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
  </p:notesMasterIdLst>
  <p:sldIdLst>
    <p:sldId id="315" r:id="rId5"/>
    <p:sldId id="967" r:id="rId6"/>
    <p:sldId id="968" r:id="rId7"/>
    <p:sldId id="964" r:id="rId8"/>
    <p:sldId id="963" r:id="rId9"/>
    <p:sldId id="965" r:id="rId10"/>
    <p:sldId id="288" r:id="rId11"/>
    <p:sldId id="328" r:id="rId12"/>
    <p:sldId id="289" r:id="rId13"/>
    <p:sldId id="329" r:id="rId14"/>
    <p:sldId id="290" r:id="rId15"/>
    <p:sldId id="330" r:id="rId16"/>
    <p:sldId id="291" r:id="rId17"/>
    <p:sldId id="331" r:id="rId18"/>
    <p:sldId id="943" r:id="rId19"/>
    <p:sldId id="920" r:id="rId20"/>
    <p:sldId id="966" r:id="rId21"/>
    <p:sldId id="955"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87F68"/>
    <a:srgbClr val="FEB08D"/>
    <a:srgbClr val="64CADF"/>
    <a:srgbClr val="307481"/>
    <a:srgbClr val="D1A68D"/>
    <a:srgbClr val="104954"/>
    <a:srgbClr val="F2F3F3"/>
    <a:srgbClr val="F5FAF9"/>
    <a:srgbClr val="B5BEC0"/>
    <a:srgbClr val="FAF2E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E706FF8-D835-3C68-FF2B-769C4FF11E84}" v="18" dt="2023-03-13T23:13:18.64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40353"/>
    <p:restoredTop sz="84110"/>
  </p:normalViewPr>
  <p:slideViewPr>
    <p:cSldViewPr snapToGrid="0">
      <p:cViewPr varScale="1">
        <p:scale>
          <a:sx n="67" d="100"/>
          <a:sy n="67" d="100"/>
        </p:scale>
        <p:origin x="208" y="936"/>
      </p:cViewPr>
      <p:guideLst/>
    </p:cSldViewPr>
  </p:slideViewPr>
  <p:outlineViewPr>
    <p:cViewPr>
      <p:scale>
        <a:sx n="33" d="100"/>
        <a:sy n="33" d="100"/>
      </p:scale>
      <p:origin x="0" y="0"/>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theme" Target="theme/theme1.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notesMaster" Target="notesMasters/notesMaster1.xml"/><Relationship Id="rId28" Type="http://schemas.microsoft.com/office/2015/10/relationships/revisionInfo" Target="revisionInfo.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A737-4C35-9CA8-2F504FC25527}"/>
              </c:ext>
            </c:extLst>
          </c:dPt>
          <c:dPt>
            <c:idx val="1"/>
            <c:bubble3D val="0"/>
            <c:spPr>
              <a:solidFill>
                <a:schemeClr val="tx2"/>
              </a:solidFill>
              <a:ln w="19050">
                <a:noFill/>
              </a:ln>
              <a:effectLst/>
            </c:spPr>
            <c:extLst>
              <c:ext xmlns:c16="http://schemas.microsoft.com/office/drawing/2014/chart" uri="{C3380CC4-5D6E-409C-BE32-E72D297353CC}">
                <c16:uniqueId val="{00000003-A737-4C35-9CA8-2F504FC25527}"/>
              </c:ext>
            </c:extLst>
          </c:dPt>
          <c:dPt>
            <c:idx val="2"/>
            <c:bubble3D val="0"/>
            <c:spPr>
              <a:solidFill>
                <a:schemeClr val="tx2"/>
              </a:solidFill>
              <a:ln w="19050">
                <a:noFill/>
              </a:ln>
              <a:effectLst/>
            </c:spPr>
            <c:extLst>
              <c:ext xmlns:c16="http://schemas.microsoft.com/office/drawing/2014/chart" uri="{C3380CC4-5D6E-409C-BE32-E72D297353CC}">
                <c16:uniqueId val="{00000005-A737-4C35-9CA8-2F504FC25527}"/>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A737-4C35-9CA8-2F504FC25527}"/>
              </c:ext>
            </c:extLst>
          </c:dPt>
          <c:cat>
            <c:strRef>
              <c:f>Sheet1!$A$2:$A$5</c:f>
              <c:strCache>
                <c:ptCount val="1"/>
                <c:pt idx="0">
                  <c:v>1st Qtr</c:v>
                </c:pt>
              </c:strCache>
            </c:strRef>
          </c:cat>
          <c:val>
            <c:numRef>
              <c:f>Sheet1!$B$2:$B$5</c:f>
              <c:numCache>
                <c:formatCode>General</c:formatCode>
                <c:ptCount val="4"/>
                <c:pt idx="0">
                  <c:v>20</c:v>
                </c:pt>
                <c:pt idx="3">
                  <c:v>80</c:v>
                </c:pt>
              </c:numCache>
            </c:numRef>
          </c:val>
          <c:extLst>
            <c:ext xmlns:c16="http://schemas.microsoft.com/office/drawing/2014/chart" uri="{C3380CC4-5D6E-409C-BE32-E72D297353CC}">
              <c16:uniqueId val="{00000008-A737-4C35-9CA8-2F504FC25527}"/>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55F6-4DB8-B9D6-BDA507C1F3C7}"/>
              </c:ext>
            </c:extLst>
          </c:dPt>
          <c:dPt>
            <c:idx val="1"/>
            <c:bubble3D val="0"/>
            <c:spPr>
              <a:solidFill>
                <a:schemeClr val="tx2"/>
              </a:solidFill>
              <a:ln w="19050">
                <a:noFill/>
              </a:ln>
              <a:effectLst/>
            </c:spPr>
            <c:extLst>
              <c:ext xmlns:c16="http://schemas.microsoft.com/office/drawing/2014/chart" uri="{C3380CC4-5D6E-409C-BE32-E72D297353CC}">
                <c16:uniqueId val="{00000003-55F6-4DB8-B9D6-BDA507C1F3C7}"/>
              </c:ext>
            </c:extLst>
          </c:dPt>
          <c:dPt>
            <c:idx val="2"/>
            <c:bubble3D val="0"/>
            <c:spPr>
              <a:solidFill>
                <a:schemeClr val="tx2"/>
              </a:solidFill>
              <a:ln w="19050">
                <a:noFill/>
              </a:ln>
              <a:effectLst/>
            </c:spPr>
            <c:extLst>
              <c:ext xmlns:c16="http://schemas.microsoft.com/office/drawing/2014/chart" uri="{C3380CC4-5D6E-409C-BE32-E72D297353CC}">
                <c16:uniqueId val="{00000005-55F6-4DB8-B9D6-BDA507C1F3C7}"/>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55F6-4DB8-B9D6-BDA507C1F3C7}"/>
              </c:ext>
            </c:extLst>
          </c:dPt>
          <c:cat>
            <c:strRef>
              <c:f>Sheet1!$A$2:$A$5</c:f>
              <c:strCache>
                <c:ptCount val="1"/>
                <c:pt idx="0">
                  <c:v>1st Qtr</c:v>
                </c:pt>
              </c:strCache>
            </c:strRef>
          </c:cat>
          <c:val>
            <c:numRef>
              <c:f>Sheet1!$B$2:$B$5</c:f>
              <c:numCache>
                <c:formatCode>General</c:formatCode>
                <c:ptCount val="4"/>
                <c:pt idx="0">
                  <c:v>50</c:v>
                </c:pt>
                <c:pt idx="3">
                  <c:v>50</c:v>
                </c:pt>
              </c:numCache>
            </c:numRef>
          </c:val>
          <c:extLst>
            <c:ext xmlns:c16="http://schemas.microsoft.com/office/drawing/2014/chart" uri="{C3380CC4-5D6E-409C-BE32-E72D297353CC}">
              <c16:uniqueId val="{00000008-55F6-4DB8-B9D6-BDA507C1F3C7}"/>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A53C-44A2-8102-70C844FE5AEE}"/>
              </c:ext>
            </c:extLst>
          </c:dPt>
          <c:dPt>
            <c:idx val="1"/>
            <c:bubble3D val="0"/>
            <c:spPr>
              <a:solidFill>
                <a:schemeClr val="tx2"/>
              </a:solidFill>
              <a:ln w="19050">
                <a:noFill/>
              </a:ln>
              <a:effectLst/>
            </c:spPr>
            <c:extLst>
              <c:ext xmlns:c16="http://schemas.microsoft.com/office/drawing/2014/chart" uri="{C3380CC4-5D6E-409C-BE32-E72D297353CC}">
                <c16:uniqueId val="{00000003-A53C-44A2-8102-70C844FE5AEE}"/>
              </c:ext>
            </c:extLst>
          </c:dPt>
          <c:dPt>
            <c:idx val="2"/>
            <c:bubble3D val="0"/>
            <c:spPr>
              <a:solidFill>
                <a:schemeClr val="tx2"/>
              </a:solidFill>
              <a:ln w="19050">
                <a:noFill/>
              </a:ln>
              <a:effectLst/>
            </c:spPr>
            <c:extLst>
              <c:ext xmlns:c16="http://schemas.microsoft.com/office/drawing/2014/chart" uri="{C3380CC4-5D6E-409C-BE32-E72D297353CC}">
                <c16:uniqueId val="{00000005-A53C-44A2-8102-70C844FE5AEE}"/>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A53C-44A2-8102-70C844FE5AEE}"/>
              </c:ext>
            </c:extLst>
          </c:dPt>
          <c:cat>
            <c:strRef>
              <c:f>Sheet1!$A$2:$A$5</c:f>
              <c:strCache>
                <c:ptCount val="1"/>
                <c:pt idx="0">
                  <c:v>1st Qtr</c:v>
                </c:pt>
              </c:strCache>
            </c:strRef>
          </c:cat>
          <c:val>
            <c:numRef>
              <c:f>Sheet1!$B$2:$B$5</c:f>
              <c:numCache>
                <c:formatCode>General</c:formatCode>
                <c:ptCount val="4"/>
                <c:pt idx="0">
                  <c:v>70</c:v>
                </c:pt>
                <c:pt idx="3">
                  <c:v>30</c:v>
                </c:pt>
              </c:numCache>
            </c:numRef>
          </c:val>
          <c:extLst>
            <c:ext xmlns:c16="http://schemas.microsoft.com/office/drawing/2014/chart" uri="{C3380CC4-5D6E-409C-BE32-E72D297353CC}">
              <c16:uniqueId val="{00000008-A53C-44A2-8102-70C844FE5AEE}"/>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639F-4A46-92F7-C41E810D8263}"/>
              </c:ext>
            </c:extLst>
          </c:dPt>
          <c:dPt>
            <c:idx val="1"/>
            <c:bubble3D val="0"/>
            <c:spPr>
              <a:solidFill>
                <a:schemeClr val="tx2"/>
              </a:solidFill>
              <a:ln w="19050">
                <a:noFill/>
              </a:ln>
              <a:effectLst/>
            </c:spPr>
            <c:extLst>
              <c:ext xmlns:c16="http://schemas.microsoft.com/office/drawing/2014/chart" uri="{C3380CC4-5D6E-409C-BE32-E72D297353CC}">
                <c16:uniqueId val="{00000003-639F-4A46-92F7-C41E810D8263}"/>
              </c:ext>
            </c:extLst>
          </c:dPt>
          <c:dPt>
            <c:idx val="2"/>
            <c:bubble3D val="0"/>
            <c:spPr>
              <a:solidFill>
                <a:schemeClr val="tx2"/>
              </a:solidFill>
              <a:ln w="19050">
                <a:noFill/>
              </a:ln>
              <a:effectLst/>
            </c:spPr>
            <c:extLst>
              <c:ext xmlns:c16="http://schemas.microsoft.com/office/drawing/2014/chart" uri="{C3380CC4-5D6E-409C-BE32-E72D297353CC}">
                <c16:uniqueId val="{00000005-639F-4A46-92F7-C41E810D8263}"/>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639F-4A46-92F7-C41E810D8263}"/>
              </c:ext>
            </c:extLst>
          </c:dPt>
          <c:cat>
            <c:strRef>
              <c:f>Sheet1!$A$2:$A$5</c:f>
              <c:strCache>
                <c:ptCount val="1"/>
                <c:pt idx="0">
                  <c:v>1st Qtr</c:v>
                </c:pt>
              </c:strCache>
            </c:strRef>
          </c:cat>
          <c:val>
            <c:numRef>
              <c:f>Sheet1!$B$2:$B$5</c:f>
              <c:numCache>
                <c:formatCode>General</c:formatCode>
                <c:ptCount val="4"/>
                <c:pt idx="0">
                  <c:v>20</c:v>
                </c:pt>
                <c:pt idx="3">
                  <c:v>80</c:v>
                </c:pt>
              </c:numCache>
            </c:numRef>
          </c:val>
          <c:extLst>
            <c:ext xmlns:c16="http://schemas.microsoft.com/office/drawing/2014/chart" uri="{C3380CC4-5D6E-409C-BE32-E72D297353CC}">
              <c16:uniqueId val="{00000008-639F-4A46-92F7-C41E810D8263}"/>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A629-463B-BD67-6A7266184E7C}"/>
              </c:ext>
            </c:extLst>
          </c:dPt>
          <c:dPt>
            <c:idx val="1"/>
            <c:bubble3D val="0"/>
            <c:spPr>
              <a:solidFill>
                <a:schemeClr val="tx2"/>
              </a:solidFill>
              <a:ln w="19050">
                <a:noFill/>
              </a:ln>
              <a:effectLst/>
            </c:spPr>
            <c:extLst>
              <c:ext xmlns:c16="http://schemas.microsoft.com/office/drawing/2014/chart" uri="{C3380CC4-5D6E-409C-BE32-E72D297353CC}">
                <c16:uniqueId val="{00000003-A629-463B-BD67-6A7266184E7C}"/>
              </c:ext>
            </c:extLst>
          </c:dPt>
          <c:dPt>
            <c:idx val="2"/>
            <c:bubble3D val="0"/>
            <c:spPr>
              <a:solidFill>
                <a:schemeClr val="tx2"/>
              </a:solidFill>
              <a:ln w="19050">
                <a:noFill/>
              </a:ln>
              <a:effectLst/>
            </c:spPr>
            <c:extLst>
              <c:ext xmlns:c16="http://schemas.microsoft.com/office/drawing/2014/chart" uri="{C3380CC4-5D6E-409C-BE32-E72D297353CC}">
                <c16:uniqueId val="{00000005-A629-463B-BD67-6A7266184E7C}"/>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A629-463B-BD67-6A7266184E7C}"/>
              </c:ext>
            </c:extLst>
          </c:dPt>
          <c:cat>
            <c:strRef>
              <c:f>Sheet1!$A$2:$A$5</c:f>
              <c:strCache>
                <c:ptCount val="1"/>
                <c:pt idx="0">
                  <c:v>1st Qtr</c:v>
                </c:pt>
              </c:strCache>
            </c:strRef>
          </c:cat>
          <c:val>
            <c:numRef>
              <c:f>Sheet1!$B$2:$B$5</c:f>
              <c:numCache>
                <c:formatCode>General</c:formatCode>
                <c:ptCount val="4"/>
                <c:pt idx="0">
                  <c:v>50</c:v>
                </c:pt>
                <c:pt idx="3">
                  <c:v>50</c:v>
                </c:pt>
              </c:numCache>
            </c:numRef>
          </c:val>
          <c:extLst>
            <c:ext xmlns:c16="http://schemas.microsoft.com/office/drawing/2014/chart" uri="{C3380CC4-5D6E-409C-BE32-E72D297353CC}">
              <c16:uniqueId val="{00000008-A629-463B-BD67-6A7266184E7C}"/>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2"/>
            </a:solidFill>
            <a:ln>
              <a:noFill/>
            </a:ln>
          </c:spPr>
          <c:dPt>
            <c:idx val="0"/>
            <c:bubble3D val="0"/>
            <c:spPr>
              <a:solidFill>
                <a:schemeClr val="accent1"/>
              </a:solidFill>
              <a:ln w="19050">
                <a:noFill/>
              </a:ln>
              <a:effectLst/>
            </c:spPr>
            <c:extLst>
              <c:ext xmlns:c16="http://schemas.microsoft.com/office/drawing/2014/chart" uri="{C3380CC4-5D6E-409C-BE32-E72D297353CC}">
                <c16:uniqueId val="{00000001-1DAE-41CE-A89D-3C46F0B20BF4}"/>
              </c:ext>
            </c:extLst>
          </c:dPt>
          <c:dPt>
            <c:idx val="1"/>
            <c:bubble3D val="0"/>
            <c:spPr>
              <a:solidFill>
                <a:schemeClr val="tx2"/>
              </a:solidFill>
              <a:ln w="19050">
                <a:noFill/>
              </a:ln>
              <a:effectLst/>
            </c:spPr>
            <c:extLst>
              <c:ext xmlns:c16="http://schemas.microsoft.com/office/drawing/2014/chart" uri="{C3380CC4-5D6E-409C-BE32-E72D297353CC}">
                <c16:uniqueId val="{00000003-1DAE-41CE-A89D-3C46F0B20BF4}"/>
              </c:ext>
            </c:extLst>
          </c:dPt>
          <c:dPt>
            <c:idx val="2"/>
            <c:bubble3D val="0"/>
            <c:spPr>
              <a:solidFill>
                <a:schemeClr val="tx2"/>
              </a:solidFill>
              <a:ln w="19050">
                <a:noFill/>
              </a:ln>
              <a:effectLst/>
            </c:spPr>
            <c:extLst>
              <c:ext xmlns:c16="http://schemas.microsoft.com/office/drawing/2014/chart" uri="{C3380CC4-5D6E-409C-BE32-E72D297353CC}">
                <c16:uniqueId val="{00000005-1DAE-41CE-A89D-3C46F0B20BF4}"/>
              </c:ext>
            </c:extLst>
          </c:dPt>
          <c:dPt>
            <c:idx val="3"/>
            <c:bubble3D val="0"/>
            <c:spPr>
              <a:solidFill>
                <a:schemeClr val="bg1">
                  <a:lumMod val="85000"/>
                </a:schemeClr>
              </a:solidFill>
              <a:ln w="19050">
                <a:noFill/>
              </a:ln>
              <a:effectLst/>
            </c:spPr>
            <c:extLst>
              <c:ext xmlns:c16="http://schemas.microsoft.com/office/drawing/2014/chart" uri="{C3380CC4-5D6E-409C-BE32-E72D297353CC}">
                <c16:uniqueId val="{00000007-1DAE-41CE-A89D-3C46F0B20BF4}"/>
              </c:ext>
            </c:extLst>
          </c:dPt>
          <c:cat>
            <c:strRef>
              <c:f>Sheet1!$A$2:$A$5</c:f>
              <c:strCache>
                <c:ptCount val="1"/>
                <c:pt idx="0">
                  <c:v>1st Qtr</c:v>
                </c:pt>
              </c:strCache>
            </c:strRef>
          </c:cat>
          <c:val>
            <c:numRef>
              <c:f>Sheet1!$B$2:$B$5</c:f>
              <c:numCache>
                <c:formatCode>General</c:formatCode>
                <c:ptCount val="4"/>
                <c:pt idx="0">
                  <c:v>70</c:v>
                </c:pt>
                <c:pt idx="3">
                  <c:v>30</c:v>
                </c:pt>
              </c:numCache>
            </c:numRef>
          </c:val>
          <c:extLst>
            <c:ext xmlns:c16="http://schemas.microsoft.com/office/drawing/2014/chart" uri="{C3380CC4-5D6E-409C-BE32-E72D297353CC}">
              <c16:uniqueId val="{00000008-1DAE-41CE-A89D-3C46F0B20BF4}"/>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9BC9F8-FC25-BD43-97ED-26BEADECDA38}" type="datetimeFigureOut">
              <a:rPr lang="en-US" smtClean="0"/>
              <a:t>3/16/2023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FE7BE2C-016F-6242-BF1E-3E3A8430081D}" type="slidenum">
              <a:rPr lang="en-US" smtClean="0"/>
              <a:t>‹#›</a:t>
            </a:fld>
            <a:endParaRPr lang="en-US"/>
          </a:p>
        </p:txBody>
      </p:sp>
    </p:spTree>
    <p:extLst>
      <p:ext uri="{BB962C8B-B14F-4D97-AF65-F5344CB8AC3E}">
        <p14:creationId xmlns:p14="http://schemas.microsoft.com/office/powerpoint/2010/main" val="7279823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youtu.be/ce1Q4oqcY_s" TargetMode="External"/><Relationship Id="rId2" Type="http://schemas.openxmlformats.org/officeDocument/2006/relationships/slide" Target="../slides/slide2.xml"/><Relationship Id="rId1" Type="http://schemas.openxmlformats.org/officeDocument/2006/relationships/notesMaster" Target="../notesMasters/notesMaster1.xml"/><Relationship Id="rId6" Type="http://schemas.openxmlformats.org/officeDocument/2006/relationships/hyperlink" Target="https://youtu.be/cpaMHD7T_14" TargetMode="External"/><Relationship Id="rId5" Type="http://schemas.openxmlformats.org/officeDocument/2006/relationships/hyperlink" Target="https://youtu.be/cghANAqYmMw" TargetMode="External"/><Relationship Id="rId4" Type="http://schemas.openxmlformats.org/officeDocument/2006/relationships/hyperlink" Target="https://youtu.be/eLmh0kAOZwY"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Welcome everyone</a:t>
            </a:r>
          </a:p>
        </p:txBody>
      </p:sp>
      <p:sp>
        <p:nvSpPr>
          <p:cNvPr id="4" name="Slide Number Placeholder 3"/>
          <p:cNvSpPr>
            <a:spLocks noGrp="1"/>
          </p:cNvSpPr>
          <p:nvPr>
            <p:ph type="sldNum" sz="quarter" idx="5"/>
          </p:nvPr>
        </p:nvSpPr>
        <p:spPr/>
        <p:txBody>
          <a:bodyPr/>
          <a:lstStyle/>
          <a:p>
            <a:fld id="{7ACA5145-5D54-3F42-A147-6EC795AEEDAB}" type="slidenum">
              <a:rPr lang="en-US" smtClean="0"/>
              <a:t>1</a:t>
            </a:fld>
            <a:endParaRPr lang="en-US"/>
          </a:p>
        </p:txBody>
      </p:sp>
    </p:spTree>
    <p:extLst>
      <p:ext uri="{BB962C8B-B14F-4D97-AF65-F5344CB8AC3E}">
        <p14:creationId xmlns:p14="http://schemas.microsoft.com/office/powerpoint/2010/main" val="3530179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10</a:t>
            </a:fld>
            <a:endParaRPr lang="en-US"/>
          </a:p>
        </p:txBody>
      </p:sp>
    </p:spTree>
    <p:extLst>
      <p:ext uri="{BB962C8B-B14F-4D97-AF65-F5344CB8AC3E}">
        <p14:creationId xmlns:p14="http://schemas.microsoft.com/office/powerpoint/2010/main" val="22251918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Highlight content for support staff– delete this if you are not applicable. </a:t>
            </a:r>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11</a:t>
            </a:fld>
            <a:endParaRPr lang="en-US"/>
          </a:p>
        </p:txBody>
      </p:sp>
    </p:spTree>
    <p:extLst>
      <p:ext uri="{BB962C8B-B14F-4D97-AF65-F5344CB8AC3E}">
        <p14:creationId xmlns:p14="http://schemas.microsoft.com/office/powerpoint/2010/main" val="23403555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Feel free to change this up and add providers that you know your support staff will love! </a:t>
            </a:r>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12</a:t>
            </a:fld>
            <a:endParaRPr lang="en-US"/>
          </a:p>
        </p:txBody>
      </p:sp>
    </p:spTree>
    <p:extLst>
      <p:ext uri="{BB962C8B-B14F-4D97-AF65-F5344CB8AC3E}">
        <p14:creationId xmlns:p14="http://schemas.microsoft.com/office/powerpoint/2010/main" val="223432700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Highlight content for admin staff – delete this if you are not applicable. </a:t>
            </a:r>
          </a:p>
        </p:txBody>
      </p:sp>
      <p:sp>
        <p:nvSpPr>
          <p:cNvPr id="4" name="Slide Number Placeholder 3"/>
          <p:cNvSpPr>
            <a:spLocks noGrp="1"/>
          </p:cNvSpPr>
          <p:nvPr>
            <p:ph type="sldNum" sz="quarter" idx="5"/>
          </p:nvPr>
        </p:nvSpPr>
        <p:spPr/>
        <p:txBody>
          <a:bodyPr/>
          <a:lstStyle/>
          <a:p>
            <a:fld id="{8FE7BE2C-016F-6242-BF1E-3E3A8430081D}" type="slidenum">
              <a:rPr lang="en-US" smtClean="0"/>
              <a:t>13</a:t>
            </a:fld>
            <a:endParaRPr lang="en-US"/>
          </a:p>
        </p:txBody>
      </p:sp>
    </p:spTree>
    <p:extLst>
      <p:ext uri="{BB962C8B-B14F-4D97-AF65-F5344CB8AC3E}">
        <p14:creationId xmlns:p14="http://schemas.microsoft.com/office/powerpoint/2010/main" val="31370520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Feel free to change this up and add providers that you know your admin staff will love! </a:t>
            </a:r>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14</a:t>
            </a:fld>
            <a:endParaRPr lang="en-US"/>
          </a:p>
        </p:txBody>
      </p:sp>
    </p:spTree>
    <p:extLst>
      <p:ext uri="{BB962C8B-B14F-4D97-AF65-F5344CB8AC3E}">
        <p14:creationId xmlns:p14="http://schemas.microsoft.com/office/powerpoint/2010/main" val="423393163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Are you confident and familiar with the platform? Why not jump on and show them what it looks like! Delete this slide if you do not wish to do this. </a:t>
            </a:r>
          </a:p>
        </p:txBody>
      </p:sp>
      <p:sp>
        <p:nvSpPr>
          <p:cNvPr id="4" name="Slide Number Placeholder 3"/>
          <p:cNvSpPr>
            <a:spLocks noGrp="1"/>
          </p:cNvSpPr>
          <p:nvPr>
            <p:ph type="sldNum" sz="quarter" idx="5"/>
          </p:nvPr>
        </p:nvSpPr>
        <p:spPr/>
        <p:txBody>
          <a:bodyPr/>
          <a:lstStyle/>
          <a:p>
            <a:fld id="{8FE7BE2C-016F-6242-BF1E-3E3A8430081D}" type="slidenum">
              <a:rPr lang="en-US" smtClean="0"/>
              <a:t>15</a:t>
            </a:fld>
            <a:endParaRPr lang="en-US"/>
          </a:p>
        </p:txBody>
      </p:sp>
    </p:spTree>
    <p:extLst>
      <p:ext uri="{BB962C8B-B14F-4D97-AF65-F5344CB8AC3E}">
        <p14:creationId xmlns:p14="http://schemas.microsoft.com/office/powerpoint/2010/main" val="20283215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are a few ideas – but, it’s best to add your own! Why did you get EC Premium? What do you hope staff get from this platform? How do you want staff to use this? </a:t>
            </a:r>
          </a:p>
        </p:txBody>
      </p:sp>
      <p:sp>
        <p:nvSpPr>
          <p:cNvPr id="4" name="Slide Number Placeholder 3"/>
          <p:cNvSpPr>
            <a:spLocks noGrp="1"/>
          </p:cNvSpPr>
          <p:nvPr>
            <p:ph type="sldNum"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7021451-1387-4CA6-816F-3879F97B5CBC}" type="slidenum">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5193059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Encourage staff to reflect on their PL habits by sharing your goals for the new year. Encourage staff to start planning their own PL for the year and set up goals for how they would like to use the platform. </a:t>
            </a:r>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17</a:t>
            </a:fld>
            <a:endParaRPr lang="en-US"/>
          </a:p>
        </p:txBody>
      </p:sp>
    </p:spTree>
    <p:extLst>
      <p:ext uri="{BB962C8B-B14F-4D97-AF65-F5344CB8AC3E}">
        <p14:creationId xmlns:p14="http://schemas.microsoft.com/office/powerpoint/2010/main" val="323500550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3" name="Shape 9373"/>
          <p:cNvSpPr>
            <a:spLocks noGrp="1" noRot="1" noChangeAspect="1"/>
          </p:cNvSpPr>
          <p:nvPr>
            <p:ph type="sldImg"/>
          </p:nvPr>
        </p:nvSpPr>
        <p:spPr>
          <a:prstGeom prst="rect">
            <a:avLst/>
          </a:prstGeom>
        </p:spPr>
        <p:txBody>
          <a:bodyPr/>
          <a:lstStyle/>
          <a:p>
            <a:endParaRPr/>
          </a:p>
        </p:txBody>
      </p:sp>
      <p:sp>
        <p:nvSpPr>
          <p:cNvPr id="9374" name="Shape 9374"/>
          <p:cNvSpPr>
            <a:spLocks noGrp="1"/>
          </p:cNvSpPr>
          <p:nvPr>
            <p:ph type="body" sz="quarter" idx="1"/>
          </p:nvPr>
        </p:nvSpPr>
        <p:spPr>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AU" dirty="0"/>
              <a:t>Encourage staff to reflect on their PL habits by sharing your goals for the new year. Encourage staff to start planning their own PL for the year and set up goals for how they would like to use the platform. </a:t>
            </a:r>
          </a:p>
        </p:txBody>
      </p:sp>
    </p:spTree>
    <p:extLst>
      <p:ext uri="{BB962C8B-B14F-4D97-AF65-F5344CB8AC3E}">
        <p14:creationId xmlns:p14="http://schemas.microsoft.com/office/powerpoint/2010/main" val="586664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You can find your ESM’s intro video at this link: </a:t>
            </a:r>
            <a:endParaRPr lang="en-US" dirty="0">
              <a:cs typeface="Calibri"/>
            </a:endParaRPr>
          </a:p>
          <a:p>
            <a:r>
              <a:rPr lang="en-US" dirty="0">
                <a:cs typeface="Calibri"/>
              </a:rPr>
              <a:t>Valerie - </a:t>
            </a:r>
            <a:r>
              <a:rPr lang="en-US" u="sng" dirty="0">
                <a:hlinkClick r:id="rId3"/>
              </a:rPr>
              <a:t>https://youtu.be/ce1Q4oqcY_s</a:t>
            </a:r>
            <a:br>
              <a:rPr lang="en-US" dirty="0">
                <a:cs typeface="+mn-lt"/>
              </a:rPr>
            </a:br>
            <a:r>
              <a:rPr lang="en-US" dirty="0">
                <a:cs typeface="Calibri"/>
              </a:rPr>
              <a:t>Jenna - </a:t>
            </a:r>
            <a:r>
              <a:rPr lang="en-US" u="sng" dirty="0">
                <a:hlinkClick r:id="rId4"/>
              </a:rPr>
              <a:t>https://youtu.be/eLmh0kAOZwY</a:t>
            </a:r>
          </a:p>
          <a:p>
            <a:r>
              <a:rPr lang="en-US" dirty="0">
                <a:cs typeface="Calibri"/>
              </a:rPr>
              <a:t>Raquel - TBC</a:t>
            </a:r>
            <a:br>
              <a:rPr lang="en-US" dirty="0">
                <a:cs typeface="+mn-lt"/>
              </a:rPr>
            </a:br>
            <a:r>
              <a:rPr lang="en-US" dirty="0">
                <a:cs typeface="Calibri"/>
              </a:rPr>
              <a:t>Katy - </a:t>
            </a:r>
            <a:r>
              <a:rPr lang="en-US" u="sng" dirty="0">
                <a:hlinkClick r:id="rId5"/>
              </a:rPr>
              <a:t>https://youtu.be/cghANAqYmMw</a:t>
            </a:r>
            <a:br>
              <a:rPr lang="en-US" dirty="0">
                <a:cs typeface="+mn-lt"/>
              </a:rPr>
            </a:br>
            <a:r>
              <a:rPr lang="en-US" dirty="0">
                <a:cs typeface="Calibri"/>
              </a:rPr>
              <a:t>Gabbi - </a:t>
            </a:r>
            <a:r>
              <a:rPr lang="en-US" dirty="0">
                <a:hlinkClick r:id="rId6"/>
              </a:rPr>
              <a:t>https://youtu.be/cpaMHD7T_14</a:t>
            </a:r>
            <a:endParaRPr lang="en-US"/>
          </a:p>
        </p:txBody>
      </p:sp>
      <p:sp>
        <p:nvSpPr>
          <p:cNvPr id="4" name="Slide Number Placeholder 3"/>
          <p:cNvSpPr>
            <a:spLocks noGrp="1"/>
          </p:cNvSpPr>
          <p:nvPr>
            <p:ph type="sldNum" sz="quarter" idx="5"/>
          </p:nvPr>
        </p:nvSpPr>
        <p:spPr/>
        <p:txBody>
          <a:bodyPr/>
          <a:lstStyle/>
          <a:p>
            <a:fld id="{8FE7BE2C-016F-6242-BF1E-3E3A8430081D}" type="slidenum">
              <a:rPr lang="en-US" smtClean="0"/>
              <a:t>2</a:t>
            </a:fld>
            <a:endParaRPr lang="en-US"/>
          </a:p>
        </p:txBody>
      </p:sp>
    </p:spTree>
    <p:extLst>
      <p:ext uri="{BB962C8B-B14F-4D97-AF65-F5344CB8AC3E}">
        <p14:creationId xmlns:p14="http://schemas.microsoft.com/office/powerpoint/2010/main" val="39790461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through what EC premium is! </a:t>
            </a:r>
          </a:p>
        </p:txBody>
      </p:sp>
      <p:sp>
        <p:nvSpPr>
          <p:cNvPr id="4" name="Slide Number Placeholder 3"/>
          <p:cNvSpPr>
            <a:spLocks noGrp="1"/>
          </p:cNvSpPr>
          <p:nvPr>
            <p:ph type="sldNum" sz="quarter" idx="5"/>
          </p:nvPr>
        </p:nvSpPr>
        <p:spPr/>
        <p:txBody>
          <a:bodyPr/>
          <a:lstStyle/>
          <a:p>
            <a:fld id="{7ACA5145-5D54-3F42-A147-6EC795AEEDAB}" type="slidenum">
              <a:rPr lang="en-US" smtClean="0"/>
              <a:t>3</a:t>
            </a:fld>
            <a:endParaRPr lang="en-US"/>
          </a:p>
        </p:txBody>
      </p:sp>
    </p:spTree>
    <p:extLst>
      <p:ext uri="{BB962C8B-B14F-4D97-AF65-F5344CB8AC3E}">
        <p14:creationId xmlns:p14="http://schemas.microsoft.com/office/powerpoint/2010/main" val="304284103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Arial" panose="020B0604020202020204" pitchFamily="34" charset="0"/>
              <a:buNone/>
            </a:pPr>
            <a:r>
              <a:rPr lang="en-AU" dirty="0"/>
              <a:t>Delete this slide if you do not wish to show the following video. </a:t>
            </a:r>
            <a:endParaRPr lang="en-AU" b="0" i="0" dirty="0">
              <a:solidFill>
                <a:srgbClr val="1D1C1D"/>
              </a:solidFill>
              <a:effectLst/>
              <a:latin typeface="Slack-Lato"/>
            </a:endParaRPr>
          </a:p>
          <a:p>
            <a:endParaRPr lang="en-AU" dirty="0"/>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4</a:t>
            </a:fld>
            <a:endParaRPr lang="en-US"/>
          </a:p>
        </p:txBody>
      </p:sp>
    </p:spTree>
    <p:extLst>
      <p:ext uri="{BB962C8B-B14F-4D97-AF65-F5344CB8AC3E}">
        <p14:creationId xmlns:p14="http://schemas.microsoft.com/office/powerpoint/2010/main" val="21691573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4-minute This is what Learning Looks like on EC Premium – delete if not needed. </a:t>
            </a:r>
          </a:p>
          <a:p>
            <a:endParaRPr lang="en-US" dirty="0"/>
          </a:p>
        </p:txBody>
      </p:sp>
      <p:sp>
        <p:nvSpPr>
          <p:cNvPr id="4" name="Slide Number Placeholder 3"/>
          <p:cNvSpPr>
            <a:spLocks noGrp="1"/>
          </p:cNvSpPr>
          <p:nvPr>
            <p:ph type="sldNum" sz="quarter" idx="5"/>
          </p:nvPr>
        </p:nvSpPr>
        <p:spPr/>
        <p:txBody>
          <a:bodyPr/>
          <a:lstStyle/>
          <a:p>
            <a:fld id="{E8B81A3D-7E8D-A442-9BBF-BD892E73F097}" type="slidenum">
              <a:rPr lang="en-US" smtClean="0"/>
              <a:t>5</a:t>
            </a:fld>
            <a:endParaRPr lang="en-US"/>
          </a:p>
        </p:txBody>
      </p:sp>
    </p:spTree>
    <p:extLst>
      <p:ext uri="{BB962C8B-B14F-4D97-AF65-F5344CB8AC3E}">
        <p14:creationId xmlns:p14="http://schemas.microsoft.com/office/powerpoint/2010/main" val="14166690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a section to highlight the great content we have on offer for all the staff at your school. It’s a great idea to </a:t>
            </a:r>
            <a:r>
              <a:rPr lang="en-US" dirty="0" err="1"/>
              <a:t>personalise</a:t>
            </a:r>
            <a:r>
              <a:rPr lang="en-US" dirty="0"/>
              <a:t> the next slides with content you know will resonate with your staff and delete any pages that you don’t need!</a:t>
            </a:r>
          </a:p>
        </p:txBody>
      </p:sp>
      <p:sp>
        <p:nvSpPr>
          <p:cNvPr id="4" name="Slide Number Placeholder 3"/>
          <p:cNvSpPr>
            <a:spLocks noGrp="1"/>
          </p:cNvSpPr>
          <p:nvPr>
            <p:ph type="sldNum" sz="quarter" idx="5"/>
          </p:nvPr>
        </p:nvSpPr>
        <p:spPr/>
        <p:txBody>
          <a:bodyPr/>
          <a:lstStyle/>
          <a:p>
            <a:fld id="{8FE7BE2C-016F-6242-BF1E-3E3A8430081D}" type="slidenum">
              <a:rPr lang="en-US" smtClean="0"/>
              <a:t>6</a:t>
            </a:fld>
            <a:endParaRPr lang="en-US"/>
          </a:p>
        </p:txBody>
      </p:sp>
    </p:spTree>
    <p:extLst>
      <p:ext uri="{BB962C8B-B14F-4D97-AF65-F5344CB8AC3E}">
        <p14:creationId xmlns:p14="http://schemas.microsoft.com/office/powerpoint/2010/main" val="8936450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Highlight content for leaders – delete this if you are not applicable. </a:t>
            </a:r>
          </a:p>
        </p:txBody>
      </p:sp>
      <p:sp>
        <p:nvSpPr>
          <p:cNvPr id="4" name="Slide Number Placeholder 3"/>
          <p:cNvSpPr>
            <a:spLocks noGrp="1"/>
          </p:cNvSpPr>
          <p:nvPr>
            <p:ph type="sldNum" sz="quarter" idx="5"/>
          </p:nvPr>
        </p:nvSpPr>
        <p:spPr/>
        <p:txBody>
          <a:bodyPr/>
          <a:lstStyle/>
          <a:p>
            <a:fld id="{8FE7BE2C-016F-6242-BF1E-3E3A8430081D}" type="slidenum">
              <a:rPr lang="en-US" smtClean="0"/>
              <a:t>7</a:t>
            </a:fld>
            <a:endParaRPr lang="en-US"/>
          </a:p>
        </p:txBody>
      </p:sp>
    </p:spTree>
    <p:extLst>
      <p:ext uri="{BB962C8B-B14F-4D97-AF65-F5344CB8AC3E}">
        <p14:creationId xmlns:p14="http://schemas.microsoft.com/office/powerpoint/2010/main" val="31018091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Feel free to change this up and add providers that you know your leaders will love! </a:t>
            </a:r>
          </a:p>
        </p:txBody>
      </p:sp>
      <p:sp>
        <p:nvSpPr>
          <p:cNvPr id="4" name="Slide Number Placeholder 3"/>
          <p:cNvSpPr>
            <a:spLocks noGrp="1"/>
          </p:cNvSpPr>
          <p:nvPr>
            <p:ph type="sldNum" sz="quarter" idx="5"/>
          </p:nvPr>
        </p:nvSpPr>
        <p:spPr/>
        <p:txBody>
          <a:bodyPr/>
          <a:lstStyle/>
          <a:p>
            <a:fld id="{8FE7BE2C-016F-6242-BF1E-3E3A8430081D}" type="slidenum">
              <a:rPr lang="en-US" smtClean="0"/>
              <a:t>8</a:t>
            </a:fld>
            <a:endParaRPr lang="en-US"/>
          </a:p>
        </p:txBody>
      </p:sp>
    </p:spTree>
    <p:extLst>
      <p:ext uri="{BB962C8B-B14F-4D97-AF65-F5344CB8AC3E}">
        <p14:creationId xmlns:p14="http://schemas.microsoft.com/office/powerpoint/2010/main" val="239229500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Feel free to change this up and add providers that you know your teachers will love! </a:t>
            </a:r>
          </a:p>
          <a:p>
            <a:endParaRPr lang="en-US" dirty="0"/>
          </a:p>
        </p:txBody>
      </p:sp>
      <p:sp>
        <p:nvSpPr>
          <p:cNvPr id="4" name="Slide Number Placeholder 3"/>
          <p:cNvSpPr>
            <a:spLocks noGrp="1"/>
          </p:cNvSpPr>
          <p:nvPr>
            <p:ph type="sldNum" sz="quarter" idx="5"/>
          </p:nvPr>
        </p:nvSpPr>
        <p:spPr/>
        <p:txBody>
          <a:bodyPr/>
          <a:lstStyle/>
          <a:p>
            <a:fld id="{8FE7BE2C-016F-6242-BF1E-3E3A8430081D}" type="slidenum">
              <a:rPr lang="en-US" smtClean="0"/>
              <a:t>9</a:t>
            </a:fld>
            <a:endParaRPr lang="en-US"/>
          </a:p>
        </p:txBody>
      </p:sp>
    </p:spTree>
    <p:extLst>
      <p:ext uri="{BB962C8B-B14F-4D97-AF65-F5344CB8AC3E}">
        <p14:creationId xmlns:p14="http://schemas.microsoft.com/office/powerpoint/2010/main" val="294886820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2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8.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Master" Target="../slideMasters/slideMaster1.xml"/><Relationship Id="rId4" Type="http://schemas.openxmlformats.org/officeDocument/2006/relationships/chart" Target="../charts/chart3.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Master" Target="../slideMasters/slideMaster1.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chart" Target="../charts/chart4.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_Title Slide">
    <p:bg>
      <p:bgPr>
        <a:solidFill>
          <a:schemeClr val="tx2"/>
        </a:solidFill>
        <a:effectLst/>
      </p:bgPr>
    </p:bg>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FF1027B0-384D-4668-8480-48BC6EFE6E9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200900" y="0"/>
            <a:ext cx="4959096" cy="6858000"/>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21113115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09_Title Slide">
    <p:bg>
      <p:bgPr>
        <a:solidFill>
          <a:srgbClr val="FFF4E0"/>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flipH="1">
            <a:off x="7287354" y="158750"/>
            <a:ext cx="4866867" cy="6693429"/>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19416666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0_Title Slide">
    <p:bg>
      <p:bgPr>
        <a:solidFill>
          <a:srgbClr val="FDAF8D"/>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5816600" y="287549"/>
            <a:ext cx="6375400" cy="6570451"/>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5759611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1_Title Slide">
    <p:bg>
      <p:bgPr>
        <a:solidFill>
          <a:srgbClr val="EAF0F6"/>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535508" y="-62178"/>
            <a:ext cx="4667959" cy="6914357"/>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23310305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2_Title Slide">
    <p:bg>
      <p:bgPr>
        <a:solidFill>
          <a:schemeClr val="accent3"/>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315201" y="-120295"/>
            <a:ext cx="4794249" cy="6978296"/>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16239180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Agenda">
    <p:bg>
      <p:bgPr>
        <a:solidFill>
          <a:schemeClr val="bg2"/>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B5EC0320-BDAB-4B65-BE95-8A0CA2B2BC83}"/>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2" name="Title 1">
            <a:extLst>
              <a:ext uri="{FF2B5EF4-FFF2-40B4-BE49-F238E27FC236}">
                <a16:creationId xmlns:a16="http://schemas.microsoft.com/office/drawing/2014/main" id="{19122A1D-5CCB-4425-8A81-B939D9AD720F}"/>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F3986D9C-468D-4D70-9D2A-256E1DB48102}"/>
              </a:ext>
            </a:extLst>
          </p:cNvPr>
          <p:cNvSpPr>
            <a:spLocks noGrp="1"/>
          </p:cNvSpPr>
          <p:nvPr>
            <p:ph type="body" sz="quarter" idx="24"/>
          </p:nvPr>
        </p:nvSpPr>
        <p:spPr>
          <a:xfrm>
            <a:off x="2672159"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9" name="Text Placeholder 12">
            <a:extLst>
              <a:ext uri="{FF2B5EF4-FFF2-40B4-BE49-F238E27FC236}">
                <a16:creationId xmlns:a16="http://schemas.microsoft.com/office/drawing/2014/main" id="{4305BE4B-7DA4-4D56-9090-8FA1C6924477}"/>
              </a:ext>
            </a:extLst>
          </p:cNvPr>
          <p:cNvSpPr>
            <a:spLocks noGrp="1"/>
          </p:cNvSpPr>
          <p:nvPr>
            <p:ph type="body" sz="quarter" idx="25"/>
          </p:nvPr>
        </p:nvSpPr>
        <p:spPr>
          <a:xfrm>
            <a:off x="5009356"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36FB5E6F-62DF-460A-B648-737231B24B3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pic>
        <p:nvPicPr>
          <p:cNvPr id="41" name="Graphic 40">
            <a:extLst>
              <a:ext uri="{FF2B5EF4-FFF2-40B4-BE49-F238E27FC236}">
                <a16:creationId xmlns:a16="http://schemas.microsoft.com/office/drawing/2014/main" id="{EA2F6F15-8AD3-43C2-A3C1-C400E8F1147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4751257"/>
            <a:ext cx="283633" cy="168535"/>
          </a:xfrm>
          <a:prstGeom prst="rect">
            <a:avLst/>
          </a:prstGeom>
        </p:spPr>
      </p:pic>
      <p:sp>
        <p:nvSpPr>
          <p:cNvPr id="42" name="Online Image Placeholder 7">
            <a:extLst>
              <a:ext uri="{FF2B5EF4-FFF2-40B4-BE49-F238E27FC236}">
                <a16:creationId xmlns:a16="http://schemas.microsoft.com/office/drawing/2014/main" id="{11B678AC-C79E-4DFB-9EC2-B51675D54509}"/>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lvl1pPr>
          </a:lstStyle>
          <a:p>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lvl1pPr>
          </a:lstStyle>
          <a:p>
            <a:endParaRPr lang="en-AU"/>
          </a:p>
        </p:txBody>
      </p:sp>
      <p:sp>
        <p:nvSpPr>
          <p:cNvPr id="44" name="Online Image Placeholder 7">
            <a:extLst>
              <a:ext uri="{FF2B5EF4-FFF2-40B4-BE49-F238E27FC236}">
                <a16:creationId xmlns:a16="http://schemas.microsoft.com/office/drawing/2014/main" id="{3D83FFFD-E430-4FA1-996A-91C1D807ED89}"/>
              </a:ext>
            </a:extLst>
          </p:cNvPr>
          <p:cNvSpPr>
            <a:spLocks noGrp="1"/>
          </p:cNvSpPr>
          <p:nvPr>
            <p:ph type="clipArt" sz="quarter" idx="28"/>
          </p:nvPr>
        </p:nvSpPr>
        <p:spPr>
          <a:xfrm>
            <a:off x="5819056" y="4091928"/>
            <a:ext cx="553885" cy="427038"/>
          </a:xfrm>
        </p:spPr>
        <p:txBody>
          <a:bodyPr anchor="ctr">
            <a:normAutofit/>
          </a:bodyPr>
          <a:lstStyle>
            <a:lvl1pPr marL="0" indent="0" algn="ctr">
              <a:buNone/>
              <a:defRPr sz="900"/>
            </a:lvl1pPr>
          </a:lstStyle>
          <a:p>
            <a:endParaRPr lang="en-AU"/>
          </a:p>
        </p:txBody>
      </p:sp>
    </p:spTree>
    <p:extLst>
      <p:ext uri="{BB962C8B-B14F-4D97-AF65-F5344CB8AC3E}">
        <p14:creationId xmlns:p14="http://schemas.microsoft.com/office/powerpoint/2010/main" val="29722391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37" name="Text Placeholder 12">
            <a:extLst>
              <a:ext uri="{FF2B5EF4-FFF2-40B4-BE49-F238E27FC236}">
                <a16:creationId xmlns:a16="http://schemas.microsoft.com/office/drawing/2014/main" id="{48A50F02-B055-4DDD-818E-8E45D338704D}"/>
              </a:ext>
            </a:extLst>
          </p:cNvPr>
          <p:cNvSpPr>
            <a:spLocks noGrp="1"/>
          </p:cNvSpPr>
          <p:nvPr>
            <p:ph type="body" sz="quarter" idx="13"/>
          </p:nvPr>
        </p:nvSpPr>
        <p:spPr>
          <a:xfrm>
            <a:off x="334962"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555AE40B-75B1-4FF5-B806-07036E352C19}"/>
              </a:ext>
            </a:extLst>
          </p:cNvPr>
          <p:cNvSpPr>
            <a:spLocks noGrp="1"/>
          </p:cNvSpPr>
          <p:nvPr>
            <p:ph type="body" sz="quarter" idx="14"/>
          </p:nvPr>
        </p:nvSpPr>
        <p:spPr>
          <a:xfrm>
            <a:off x="2672159"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9" name="Text Placeholder 12">
            <a:extLst>
              <a:ext uri="{FF2B5EF4-FFF2-40B4-BE49-F238E27FC236}">
                <a16:creationId xmlns:a16="http://schemas.microsoft.com/office/drawing/2014/main" id="{61A8C549-C908-443D-9F30-9570DE89C361}"/>
              </a:ext>
            </a:extLst>
          </p:cNvPr>
          <p:cNvSpPr>
            <a:spLocks noGrp="1"/>
          </p:cNvSpPr>
          <p:nvPr>
            <p:ph type="body" sz="quarter" idx="15"/>
          </p:nvPr>
        </p:nvSpPr>
        <p:spPr>
          <a:xfrm>
            <a:off x="5009356"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42EA0D87-1DB3-4247-BFFE-EE6D6A099E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41" name="Graphic 40">
            <a:extLst>
              <a:ext uri="{FF2B5EF4-FFF2-40B4-BE49-F238E27FC236}">
                <a16:creationId xmlns:a16="http://schemas.microsoft.com/office/drawing/2014/main" id="{C0A2EAE6-64D4-400C-B032-02E6D6897D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42" name="Online Image Placeholder 7">
            <a:extLst>
              <a:ext uri="{FF2B5EF4-FFF2-40B4-BE49-F238E27FC236}">
                <a16:creationId xmlns:a16="http://schemas.microsoft.com/office/drawing/2014/main" id="{0E6E03CC-898D-4CEB-9D5C-3A1F7CF54814}"/>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43" name="Online Image Placeholder 7">
            <a:extLst>
              <a:ext uri="{FF2B5EF4-FFF2-40B4-BE49-F238E27FC236}">
                <a16:creationId xmlns:a16="http://schemas.microsoft.com/office/drawing/2014/main" id="{1FBDA6CC-932A-40C7-9AD2-1C51E6A62360}"/>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44" name="Online Image Placeholder 7">
            <a:extLst>
              <a:ext uri="{FF2B5EF4-FFF2-40B4-BE49-F238E27FC236}">
                <a16:creationId xmlns:a16="http://schemas.microsoft.com/office/drawing/2014/main" id="{9911C894-DF64-4B86-A1D9-F7798C1D22AA}"/>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45" name="Text Placeholder 12">
            <a:extLst>
              <a:ext uri="{FF2B5EF4-FFF2-40B4-BE49-F238E27FC236}">
                <a16:creationId xmlns:a16="http://schemas.microsoft.com/office/drawing/2014/main" id="{9D399301-8B11-446E-BD4A-C226681CFC2F}"/>
              </a:ext>
            </a:extLst>
          </p:cNvPr>
          <p:cNvSpPr>
            <a:spLocks noGrp="1"/>
          </p:cNvSpPr>
          <p:nvPr>
            <p:ph type="body" sz="quarter" idx="23"/>
          </p:nvPr>
        </p:nvSpPr>
        <p:spPr>
          <a:xfrm>
            <a:off x="334962"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46" name="Text Placeholder 12">
            <a:extLst>
              <a:ext uri="{FF2B5EF4-FFF2-40B4-BE49-F238E27FC236}">
                <a16:creationId xmlns:a16="http://schemas.microsoft.com/office/drawing/2014/main" id="{3D0BCE4C-43D8-4B6C-B629-539A56381B7C}"/>
              </a:ext>
            </a:extLst>
          </p:cNvPr>
          <p:cNvSpPr>
            <a:spLocks noGrp="1"/>
          </p:cNvSpPr>
          <p:nvPr>
            <p:ph type="body" sz="quarter" idx="24"/>
          </p:nvPr>
        </p:nvSpPr>
        <p:spPr>
          <a:xfrm>
            <a:off x="2672159"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8" name="Graphic 47">
            <a:extLst>
              <a:ext uri="{FF2B5EF4-FFF2-40B4-BE49-F238E27FC236}">
                <a16:creationId xmlns:a16="http://schemas.microsoft.com/office/drawing/2014/main" id="{196496C6-2FFD-41E8-A05C-A1EFB35A715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sp>
        <p:nvSpPr>
          <p:cNvPr id="50" name="Online Image Placeholder 7">
            <a:extLst>
              <a:ext uri="{FF2B5EF4-FFF2-40B4-BE49-F238E27FC236}">
                <a16:creationId xmlns:a16="http://schemas.microsoft.com/office/drawing/2014/main" id="{3D7ACE1E-EDB8-4C50-A807-BD18A496D877}"/>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lvl1pPr>
          </a:lstStyle>
          <a:p>
            <a:endParaRPr lang="en-AU"/>
          </a:p>
        </p:txBody>
      </p:sp>
      <p:sp>
        <p:nvSpPr>
          <p:cNvPr id="51" name="Online Image Placeholder 7">
            <a:extLst>
              <a:ext uri="{FF2B5EF4-FFF2-40B4-BE49-F238E27FC236}">
                <a16:creationId xmlns:a16="http://schemas.microsoft.com/office/drawing/2014/main" id="{B2E44FFC-FAE0-464D-A042-AA27DC406FD7}"/>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lvl1pPr>
          </a:lstStyle>
          <a:p>
            <a:endParaRPr lang="en-AU"/>
          </a:p>
        </p:txBody>
      </p:sp>
      <p:sp>
        <p:nvSpPr>
          <p:cNvPr id="53" name="Picture Placeholder 19">
            <a:extLst>
              <a:ext uri="{FF2B5EF4-FFF2-40B4-BE49-F238E27FC236}">
                <a16:creationId xmlns:a16="http://schemas.microsoft.com/office/drawing/2014/main" id="{6062B934-533B-450B-A67C-4C93B17FFF19}"/>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54" name="Title 1">
            <a:extLst>
              <a:ext uri="{FF2B5EF4-FFF2-40B4-BE49-F238E27FC236}">
                <a16:creationId xmlns:a16="http://schemas.microsoft.com/office/drawing/2014/main" id="{934D8CC9-AF84-4E28-AAE3-474A826173BD}"/>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321608997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13" name="Text Placeholder 12">
            <a:extLst>
              <a:ext uri="{FF2B5EF4-FFF2-40B4-BE49-F238E27FC236}">
                <a16:creationId xmlns:a16="http://schemas.microsoft.com/office/drawing/2014/main" id="{E6541918-7ADF-41B0-A5F7-F7C925882ACF}"/>
              </a:ext>
            </a:extLst>
          </p:cNvPr>
          <p:cNvSpPr>
            <a:spLocks noGrp="1"/>
          </p:cNvSpPr>
          <p:nvPr>
            <p:ph type="body" sz="quarter" idx="13"/>
          </p:nvPr>
        </p:nvSpPr>
        <p:spPr>
          <a:xfrm>
            <a:off x="334962"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5" name="Text Placeholder 12">
            <a:extLst>
              <a:ext uri="{FF2B5EF4-FFF2-40B4-BE49-F238E27FC236}">
                <a16:creationId xmlns:a16="http://schemas.microsoft.com/office/drawing/2014/main" id="{B6ACC9FB-53E4-46F3-9575-D2CDB4F3F7F3}"/>
              </a:ext>
            </a:extLst>
          </p:cNvPr>
          <p:cNvSpPr>
            <a:spLocks noGrp="1"/>
          </p:cNvSpPr>
          <p:nvPr>
            <p:ph type="body" sz="quarter" idx="14"/>
          </p:nvPr>
        </p:nvSpPr>
        <p:spPr>
          <a:xfrm>
            <a:off x="2672159"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6" name="Text Placeholder 12">
            <a:extLst>
              <a:ext uri="{FF2B5EF4-FFF2-40B4-BE49-F238E27FC236}">
                <a16:creationId xmlns:a16="http://schemas.microsoft.com/office/drawing/2014/main" id="{304D6DC4-3407-486F-A31A-4FF03404A1BE}"/>
              </a:ext>
            </a:extLst>
          </p:cNvPr>
          <p:cNvSpPr>
            <a:spLocks noGrp="1"/>
          </p:cNvSpPr>
          <p:nvPr>
            <p:ph type="body" sz="quarter" idx="15"/>
          </p:nvPr>
        </p:nvSpPr>
        <p:spPr>
          <a:xfrm>
            <a:off x="5009356" y="19621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7" name="Text Placeholder 12">
            <a:extLst>
              <a:ext uri="{FF2B5EF4-FFF2-40B4-BE49-F238E27FC236}">
                <a16:creationId xmlns:a16="http://schemas.microsoft.com/office/drawing/2014/main" id="{45713375-991B-4128-94AA-8C6CC24D4B79}"/>
              </a:ext>
            </a:extLst>
          </p:cNvPr>
          <p:cNvSpPr>
            <a:spLocks noGrp="1"/>
          </p:cNvSpPr>
          <p:nvPr>
            <p:ph type="body" sz="quarter" idx="16"/>
          </p:nvPr>
        </p:nvSpPr>
        <p:spPr>
          <a:xfrm>
            <a:off x="334962" y="3956050"/>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12" name="Graphic 11">
            <a:extLst>
              <a:ext uri="{FF2B5EF4-FFF2-40B4-BE49-F238E27FC236}">
                <a16:creationId xmlns:a16="http://schemas.microsoft.com/office/drawing/2014/main" id="{C54A03DE-208D-47F6-9C01-EB0E9A1235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14" name="Graphic 13">
            <a:extLst>
              <a:ext uri="{FF2B5EF4-FFF2-40B4-BE49-F238E27FC236}">
                <a16:creationId xmlns:a16="http://schemas.microsoft.com/office/drawing/2014/main" id="{8AC606FC-9908-4D08-9122-16E7C279C6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8" name="Online Image Placeholder 7">
            <a:extLst>
              <a:ext uri="{FF2B5EF4-FFF2-40B4-BE49-F238E27FC236}">
                <a16:creationId xmlns:a16="http://schemas.microsoft.com/office/drawing/2014/main" id="{5FC440F6-8A9D-4CE9-A811-45B382A61A99}"/>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28" name="Online Image Placeholder 7">
            <a:extLst>
              <a:ext uri="{FF2B5EF4-FFF2-40B4-BE49-F238E27FC236}">
                <a16:creationId xmlns:a16="http://schemas.microsoft.com/office/drawing/2014/main" id="{81C56669-C523-47C3-8129-9B870E28525F}"/>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29" name="Online Image Placeholder 7">
            <a:extLst>
              <a:ext uri="{FF2B5EF4-FFF2-40B4-BE49-F238E27FC236}">
                <a16:creationId xmlns:a16="http://schemas.microsoft.com/office/drawing/2014/main" id="{A9219CB2-DC4F-4D74-8EB8-14B5CBEEF079}"/>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30" name="Online Image Placeholder 7">
            <a:extLst>
              <a:ext uri="{FF2B5EF4-FFF2-40B4-BE49-F238E27FC236}">
                <a16:creationId xmlns:a16="http://schemas.microsoft.com/office/drawing/2014/main" id="{CD20BD9D-C7D3-462E-A101-B607EA8E46A5}"/>
              </a:ext>
            </a:extLst>
          </p:cNvPr>
          <p:cNvSpPr>
            <a:spLocks noGrp="1"/>
          </p:cNvSpPr>
          <p:nvPr>
            <p:ph type="clipArt" sz="quarter" idx="23"/>
          </p:nvPr>
        </p:nvSpPr>
        <p:spPr>
          <a:xfrm>
            <a:off x="1144662" y="4095438"/>
            <a:ext cx="553885" cy="427038"/>
          </a:xfrm>
        </p:spPr>
        <p:txBody>
          <a:bodyPr anchor="ctr">
            <a:normAutofit/>
          </a:bodyPr>
          <a:lstStyle>
            <a:lvl1pPr marL="0" indent="0" algn="ctr">
              <a:buNone/>
              <a:defRPr sz="900"/>
            </a:lvl1pPr>
          </a:lstStyle>
          <a:p>
            <a:endParaRPr lang="en-AU"/>
          </a:p>
        </p:txBody>
      </p:sp>
      <p:sp>
        <p:nvSpPr>
          <p:cNvPr id="31" name="Picture Placeholder 19">
            <a:extLst>
              <a:ext uri="{FF2B5EF4-FFF2-40B4-BE49-F238E27FC236}">
                <a16:creationId xmlns:a16="http://schemas.microsoft.com/office/drawing/2014/main" id="{FCF3FD5B-7C39-4A67-B847-A062DDEC46A1}"/>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32" name="Title 1">
            <a:extLst>
              <a:ext uri="{FF2B5EF4-FFF2-40B4-BE49-F238E27FC236}">
                <a16:creationId xmlns:a16="http://schemas.microsoft.com/office/drawing/2014/main" id="{F0E8A090-375C-45A7-8F88-6DC5CBE4A2DA}"/>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310098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8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5" name="Text Placeholder 12">
            <a:extLst>
              <a:ext uri="{FF2B5EF4-FFF2-40B4-BE49-F238E27FC236}">
                <a16:creationId xmlns:a16="http://schemas.microsoft.com/office/drawing/2014/main" id="{EA587D69-5AF5-4A4C-91C2-7FB2BCD95807}"/>
              </a:ext>
            </a:extLst>
          </p:cNvPr>
          <p:cNvSpPr>
            <a:spLocks noGrp="1"/>
          </p:cNvSpPr>
          <p:nvPr>
            <p:ph type="body" sz="quarter" idx="13"/>
          </p:nvPr>
        </p:nvSpPr>
        <p:spPr>
          <a:xfrm>
            <a:off x="334962" y="2949893"/>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6" name="Text Placeholder 12">
            <a:extLst>
              <a:ext uri="{FF2B5EF4-FFF2-40B4-BE49-F238E27FC236}">
                <a16:creationId xmlns:a16="http://schemas.microsoft.com/office/drawing/2014/main" id="{B3AC9EFD-BF1E-44B6-A454-029C5659222E}"/>
              </a:ext>
            </a:extLst>
          </p:cNvPr>
          <p:cNvSpPr>
            <a:spLocks noGrp="1"/>
          </p:cNvSpPr>
          <p:nvPr>
            <p:ph type="body" sz="quarter" idx="14"/>
          </p:nvPr>
        </p:nvSpPr>
        <p:spPr>
          <a:xfrm>
            <a:off x="2672159" y="2949893"/>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7" name="Text Placeholder 12">
            <a:extLst>
              <a:ext uri="{FF2B5EF4-FFF2-40B4-BE49-F238E27FC236}">
                <a16:creationId xmlns:a16="http://schemas.microsoft.com/office/drawing/2014/main" id="{5F7C6BE4-FF5A-45C5-8662-F6B4BF4BA3B8}"/>
              </a:ext>
            </a:extLst>
          </p:cNvPr>
          <p:cNvSpPr>
            <a:spLocks noGrp="1"/>
          </p:cNvSpPr>
          <p:nvPr>
            <p:ph type="body" sz="quarter" idx="15"/>
          </p:nvPr>
        </p:nvSpPr>
        <p:spPr>
          <a:xfrm>
            <a:off x="5009356" y="2949893"/>
            <a:ext cx="2173287" cy="1758950"/>
          </a:xfrm>
          <a:prstGeom prst="roundRect">
            <a:avLst>
              <a:gd name="adj" fmla="val 9308"/>
            </a:avLst>
          </a:prstGeom>
          <a:solidFill>
            <a:schemeClr val="accent1"/>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28" name="Graphic 27">
            <a:extLst>
              <a:ext uri="{FF2B5EF4-FFF2-40B4-BE49-F238E27FC236}">
                <a16:creationId xmlns:a16="http://schemas.microsoft.com/office/drawing/2014/main" id="{80FF9723-0A50-4A14-99E0-6C6ADA0A21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3745100"/>
            <a:ext cx="283633" cy="168535"/>
          </a:xfrm>
          <a:prstGeom prst="rect">
            <a:avLst/>
          </a:prstGeom>
        </p:spPr>
      </p:pic>
      <p:pic>
        <p:nvPicPr>
          <p:cNvPr id="29" name="Graphic 28">
            <a:extLst>
              <a:ext uri="{FF2B5EF4-FFF2-40B4-BE49-F238E27FC236}">
                <a16:creationId xmlns:a16="http://schemas.microsoft.com/office/drawing/2014/main" id="{0AF482AB-DE90-4C9E-8691-069BABFCE09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3745100"/>
            <a:ext cx="283633" cy="168535"/>
          </a:xfrm>
          <a:prstGeom prst="rect">
            <a:avLst/>
          </a:prstGeom>
        </p:spPr>
      </p:pic>
      <p:sp>
        <p:nvSpPr>
          <p:cNvPr id="30" name="Online Image Placeholder 7">
            <a:extLst>
              <a:ext uri="{FF2B5EF4-FFF2-40B4-BE49-F238E27FC236}">
                <a16:creationId xmlns:a16="http://schemas.microsoft.com/office/drawing/2014/main" id="{DC1E3691-6A14-45FC-96AE-6DDAA084E8C6}"/>
              </a:ext>
            </a:extLst>
          </p:cNvPr>
          <p:cNvSpPr>
            <a:spLocks noGrp="1"/>
          </p:cNvSpPr>
          <p:nvPr>
            <p:ph type="clipArt" sz="quarter" idx="20"/>
          </p:nvPr>
        </p:nvSpPr>
        <p:spPr>
          <a:xfrm>
            <a:off x="3481859" y="3085771"/>
            <a:ext cx="553885" cy="427038"/>
          </a:xfrm>
        </p:spPr>
        <p:txBody>
          <a:bodyPr anchor="ctr">
            <a:normAutofit/>
          </a:bodyPr>
          <a:lstStyle>
            <a:lvl1pPr marL="0" indent="0" algn="ctr">
              <a:buNone/>
              <a:defRPr sz="900"/>
            </a:lvl1pPr>
          </a:lstStyle>
          <a:p>
            <a:endParaRPr lang="en-AU"/>
          </a:p>
        </p:txBody>
      </p:sp>
      <p:sp>
        <p:nvSpPr>
          <p:cNvPr id="31" name="Online Image Placeholder 7">
            <a:extLst>
              <a:ext uri="{FF2B5EF4-FFF2-40B4-BE49-F238E27FC236}">
                <a16:creationId xmlns:a16="http://schemas.microsoft.com/office/drawing/2014/main" id="{3B68D9FE-5CE1-4C76-AC95-42F5EE9A3961}"/>
              </a:ext>
            </a:extLst>
          </p:cNvPr>
          <p:cNvSpPr>
            <a:spLocks noGrp="1"/>
          </p:cNvSpPr>
          <p:nvPr>
            <p:ph type="clipArt" sz="quarter" idx="21"/>
          </p:nvPr>
        </p:nvSpPr>
        <p:spPr>
          <a:xfrm>
            <a:off x="1144662" y="3085771"/>
            <a:ext cx="553885" cy="427038"/>
          </a:xfrm>
        </p:spPr>
        <p:txBody>
          <a:bodyPr anchor="ctr">
            <a:normAutofit/>
          </a:bodyPr>
          <a:lstStyle>
            <a:lvl1pPr marL="0" indent="0" algn="ctr">
              <a:buNone/>
              <a:defRPr sz="900"/>
            </a:lvl1pPr>
          </a:lstStyle>
          <a:p>
            <a:endParaRPr lang="en-AU"/>
          </a:p>
        </p:txBody>
      </p:sp>
      <p:sp>
        <p:nvSpPr>
          <p:cNvPr id="32" name="Online Image Placeholder 7">
            <a:extLst>
              <a:ext uri="{FF2B5EF4-FFF2-40B4-BE49-F238E27FC236}">
                <a16:creationId xmlns:a16="http://schemas.microsoft.com/office/drawing/2014/main" id="{4A681543-85AB-45A3-86A5-F6808FE92150}"/>
              </a:ext>
            </a:extLst>
          </p:cNvPr>
          <p:cNvSpPr>
            <a:spLocks noGrp="1"/>
          </p:cNvSpPr>
          <p:nvPr>
            <p:ph type="clipArt" sz="quarter" idx="22"/>
          </p:nvPr>
        </p:nvSpPr>
        <p:spPr>
          <a:xfrm>
            <a:off x="5819056" y="3085771"/>
            <a:ext cx="553885" cy="427038"/>
          </a:xfrm>
        </p:spPr>
        <p:txBody>
          <a:bodyPr anchor="ctr">
            <a:normAutofit/>
          </a:bodyPr>
          <a:lstStyle>
            <a:lvl1pPr marL="0" indent="0" algn="ctr">
              <a:buNone/>
              <a:defRPr sz="900"/>
            </a:lvl1pPr>
          </a:lstStyle>
          <a:p>
            <a:endParaRPr lang="en-AU"/>
          </a:p>
        </p:txBody>
      </p:sp>
      <p:sp>
        <p:nvSpPr>
          <p:cNvPr id="41" name="Picture Placeholder 19">
            <a:extLst>
              <a:ext uri="{FF2B5EF4-FFF2-40B4-BE49-F238E27FC236}">
                <a16:creationId xmlns:a16="http://schemas.microsoft.com/office/drawing/2014/main" id="{6EBBCDCB-1B4A-4F1C-B952-1402A6EF1ED0}"/>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42" name="Title 1">
            <a:extLst>
              <a:ext uri="{FF2B5EF4-FFF2-40B4-BE49-F238E27FC236}">
                <a16:creationId xmlns:a16="http://schemas.microsoft.com/office/drawing/2014/main" id="{D0235BE2-F289-4FB8-9F88-93AE7490BC34}"/>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603166216"/>
      </p:ext>
    </p:extLst>
  </p:cSld>
  <p:clrMapOvr>
    <a:masterClrMapping/>
  </p:clrMapOvr>
  <p:extLst>
    <p:ext uri="{DCECCB84-F9BA-43D5-87BE-67443E8EF086}">
      <p15:sldGuideLst xmlns:p15="http://schemas.microsoft.com/office/powerpoint/2012/main">
        <p15:guide id="1" orient="horz" pos="2409"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Agenda">
    <p:bg>
      <p:bgPr>
        <a:solidFill>
          <a:schemeClr val="bg2"/>
        </a:solidFill>
        <a:effectLst/>
      </p:bgPr>
    </p:bg>
    <p:spTree>
      <p:nvGrpSpPr>
        <p:cNvPr id="1" name=""/>
        <p:cNvGrpSpPr/>
        <p:nvPr/>
      </p:nvGrpSpPr>
      <p:grpSpPr>
        <a:xfrm>
          <a:off x="0" y="0"/>
          <a:ext cx="0" cy="0"/>
          <a:chOff x="0" y="0"/>
          <a:chExt cx="0" cy="0"/>
        </a:xfrm>
      </p:grpSpPr>
      <p:sp>
        <p:nvSpPr>
          <p:cNvPr id="23" name="Picture Placeholder 19">
            <a:extLst>
              <a:ext uri="{FF2B5EF4-FFF2-40B4-BE49-F238E27FC236}">
                <a16:creationId xmlns:a16="http://schemas.microsoft.com/office/drawing/2014/main" id="{61ABB50E-31A9-4054-9936-C30C1FE536E8}"/>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F3986D9C-468D-4D70-9D2A-256E1DB48102}"/>
              </a:ext>
            </a:extLst>
          </p:cNvPr>
          <p:cNvSpPr>
            <a:spLocks noGrp="1"/>
          </p:cNvSpPr>
          <p:nvPr>
            <p:ph type="body" sz="quarter" idx="24"/>
          </p:nvPr>
        </p:nvSpPr>
        <p:spPr>
          <a:xfrm>
            <a:off x="2672159"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9" name="Text Placeholder 12">
            <a:extLst>
              <a:ext uri="{FF2B5EF4-FFF2-40B4-BE49-F238E27FC236}">
                <a16:creationId xmlns:a16="http://schemas.microsoft.com/office/drawing/2014/main" id="{4305BE4B-7DA4-4D56-9090-8FA1C6924477}"/>
              </a:ext>
            </a:extLst>
          </p:cNvPr>
          <p:cNvSpPr>
            <a:spLocks noGrp="1"/>
          </p:cNvSpPr>
          <p:nvPr>
            <p:ph type="body" sz="quarter" idx="25"/>
          </p:nvPr>
        </p:nvSpPr>
        <p:spPr>
          <a:xfrm>
            <a:off x="5009356"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36FB5E6F-62DF-460A-B648-737231B24B3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pic>
        <p:nvPicPr>
          <p:cNvPr id="41" name="Graphic 40">
            <a:extLst>
              <a:ext uri="{FF2B5EF4-FFF2-40B4-BE49-F238E27FC236}">
                <a16:creationId xmlns:a16="http://schemas.microsoft.com/office/drawing/2014/main" id="{EA2F6F15-8AD3-43C2-A3C1-C400E8F1147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4751257"/>
            <a:ext cx="283633" cy="168535"/>
          </a:xfrm>
          <a:prstGeom prst="rect">
            <a:avLst/>
          </a:prstGeom>
        </p:spPr>
      </p:pic>
      <p:sp>
        <p:nvSpPr>
          <p:cNvPr id="42" name="Online Image Placeholder 7">
            <a:extLst>
              <a:ext uri="{FF2B5EF4-FFF2-40B4-BE49-F238E27FC236}">
                <a16:creationId xmlns:a16="http://schemas.microsoft.com/office/drawing/2014/main" id="{11B678AC-C79E-4DFB-9EC2-B51675D54509}"/>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lvl1pPr>
          </a:lstStyle>
          <a:p>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lvl1pPr>
          </a:lstStyle>
          <a:p>
            <a:endParaRPr lang="en-AU"/>
          </a:p>
        </p:txBody>
      </p:sp>
      <p:sp>
        <p:nvSpPr>
          <p:cNvPr id="44" name="Online Image Placeholder 7">
            <a:extLst>
              <a:ext uri="{FF2B5EF4-FFF2-40B4-BE49-F238E27FC236}">
                <a16:creationId xmlns:a16="http://schemas.microsoft.com/office/drawing/2014/main" id="{3D83FFFD-E430-4FA1-996A-91C1D807ED89}"/>
              </a:ext>
            </a:extLst>
          </p:cNvPr>
          <p:cNvSpPr>
            <a:spLocks noGrp="1"/>
          </p:cNvSpPr>
          <p:nvPr>
            <p:ph type="clipArt" sz="quarter" idx="28"/>
          </p:nvPr>
        </p:nvSpPr>
        <p:spPr>
          <a:xfrm>
            <a:off x="5819056" y="4091928"/>
            <a:ext cx="553885" cy="427038"/>
          </a:xfrm>
        </p:spPr>
        <p:txBody>
          <a:bodyPr anchor="ctr">
            <a:normAutofit/>
          </a:bodyPr>
          <a:lstStyle>
            <a:lvl1pPr marL="0" indent="0" algn="ctr">
              <a:buNone/>
              <a:defRPr sz="900"/>
            </a:lvl1pPr>
          </a:lstStyle>
          <a:p>
            <a:endParaRPr lang="en-AU"/>
          </a:p>
        </p:txBody>
      </p:sp>
      <p:sp>
        <p:nvSpPr>
          <p:cNvPr id="24" name="Title 1">
            <a:extLst>
              <a:ext uri="{FF2B5EF4-FFF2-40B4-BE49-F238E27FC236}">
                <a16:creationId xmlns:a16="http://schemas.microsoft.com/office/drawing/2014/main" id="{BB694406-2675-4339-AD43-4738476EEC43}"/>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7897949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F3986D9C-468D-4D70-9D2A-256E1DB48102}"/>
              </a:ext>
            </a:extLst>
          </p:cNvPr>
          <p:cNvSpPr>
            <a:spLocks noGrp="1"/>
          </p:cNvSpPr>
          <p:nvPr>
            <p:ph type="body" sz="quarter" idx="24"/>
          </p:nvPr>
        </p:nvSpPr>
        <p:spPr>
          <a:xfrm>
            <a:off x="2672159"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36FB5E6F-62DF-460A-B648-737231B24B3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sp>
        <p:nvSpPr>
          <p:cNvPr id="42" name="Online Image Placeholder 7">
            <a:extLst>
              <a:ext uri="{FF2B5EF4-FFF2-40B4-BE49-F238E27FC236}">
                <a16:creationId xmlns:a16="http://schemas.microsoft.com/office/drawing/2014/main" id="{11B678AC-C79E-4DFB-9EC2-B51675D54509}"/>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lvl1pPr>
          </a:lstStyle>
          <a:p>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lvl1pPr>
          </a:lstStyle>
          <a:p>
            <a:endParaRPr lang="en-AU"/>
          </a:p>
        </p:txBody>
      </p:sp>
      <p:sp>
        <p:nvSpPr>
          <p:cNvPr id="23" name="Picture Placeholder 19">
            <a:extLst>
              <a:ext uri="{FF2B5EF4-FFF2-40B4-BE49-F238E27FC236}">
                <a16:creationId xmlns:a16="http://schemas.microsoft.com/office/drawing/2014/main" id="{461D7D3A-5DBB-476E-996C-44A047929E83}"/>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24" name="Title 1">
            <a:extLst>
              <a:ext uri="{FF2B5EF4-FFF2-40B4-BE49-F238E27FC236}">
                <a16:creationId xmlns:a16="http://schemas.microsoft.com/office/drawing/2014/main" id="{90574779-9281-42BA-B954-76B696F8A58C}"/>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12156880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D0A68D"/>
        </a:solidFill>
        <a:effectLst/>
      </p:bgPr>
    </p:bg>
    <p:spTree>
      <p:nvGrpSpPr>
        <p:cNvPr id="1" name=""/>
        <p:cNvGrpSpPr/>
        <p:nvPr/>
      </p:nvGrpSpPr>
      <p:grpSpPr>
        <a:xfrm>
          <a:off x="0" y="0"/>
          <a:ext cx="0" cy="0"/>
          <a:chOff x="0" y="0"/>
          <a:chExt cx="0" cy="0"/>
        </a:xfrm>
      </p:grpSpPr>
      <p:pic>
        <p:nvPicPr>
          <p:cNvPr id="5" name="Picture 4" descr="A picture containing person&#10;&#10;Description automatically generated">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168896" y="0"/>
            <a:ext cx="5023104" cy="6858000"/>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6258642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5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lvl1pPr>
          </a:lstStyle>
          <a:p>
            <a:endParaRPr lang="en-AU"/>
          </a:p>
        </p:txBody>
      </p:sp>
      <p:sp>
        <p:nvSpPr>
          <p:cNvPr id="21" name="Picture Placeholder 19">
            <a:extLst>
              <a:ext uri="{FF2B5EF4-FFF2-40B4-BE49-F238E27FC236}">
                <a16:creationId xmlns:a16="http://schemas.microsoft.com/office/drawing/2014/main" id="{10F7A63C-4479-4DA8-8CE0-33C79D10EC0C}"/>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22" name="Title 1">
            <a:extLst>
              <a:ext uri="{FF2B5EF4-FFF2-40B4-BE49-F238E27FC236}">
                <a16:creationId xmlns:a16="http://schemas.microsoft.com/office/drawing/2014/main" id="{E4F77DAE-3C01-4A7B-98BF-D56D4EF8B05F}"/>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3681245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6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2960053"/>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2960053"/>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2960053"/>
            <a:ext cx="2173287" cy="1758950"/>
          </a:xfrm>
          <a:prstGeom prst="roundRect">
            <a:avLst>
              <a:gd name="adj" fmla="val 9308"/>
            </a:avLst>
          </a:prstGeom>
          <a:solidFill>
            <a:schemeClr val="accent3"/>
          </a:solidFill>
        </p:spPr>
        <p:txBody>
          <a:bodyPr tIns="288000" anchor="ctr">
            <a:normAutofit/>
          </a:bodyPr>
          <a:lstStyle>
            <a:lvl1pPr marL="0" indent="0" algn="ctr">
              <a:buNone/>
              <a:defRPr sz="2000">
                <a:solidFill>
                  <a:schemeClr val="tx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3755260"/>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3755260"/>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3095931"/>
            <a:ext cx="553885" cy="427038"/>
          </a:xfrm>
        </p:spPr>
        <p:txBody>
          <a:bodyPr anchor="ctr">
            <a:normAutofit/>
          </a:bodyPr>
          <a:lstStyle>
            <a:lvl1pPr marL="0" indent="0" algn="ctr">
              <a:buNone/>
              <a:defRPr sz="900"/>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3095931"/>
            <a:ext cx="553885" cy="427038"/>
          </a:xfrm>
        </p:spPr>
        <p:txBody>
          <a:bodyPr anchor="ctr">
            <a:normAutofit/>
          </a:bodyPr>
          <a:lstStyle>
            <a:lvl1pPr marL="0" indent="0" algn="ctr">
              <a:buNone/>
              <a:defRPr sz="900"/>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3095931"/>
            <a:ext cx="553885" cy="427038"/>
          </a:xfrm>
        </p:spPr>
        <p:txBody>
          <a:bodyPr anchor="ctr">
            <a:normAutofit/>
          </a:bodyPr>
          <a:lstStyle>
            <a:lvl1pPr marL="0" indent="0" algn="ctr">
              <a:buNone/>
              <a:defRPr sz="900"/>
            </a:lvl1pPr>
          </a:lstStyle>
          <a:p>
            <a:endParaRPr lang="en-AU"/>
          </a:p>
        </p:txBody>
      </p:sp>
      <p:sp>
        <p:nvSpPr>
          <p:cNvPr id="17" name="Picture Placeholder 19">
            <a:extLst>
              <a:ext uri="{FF2B5EF4-FFF2-40B4-BE49-F238E27FC236}">
                <a16:creationId xmlns:a16="http://schemas.microsoft.com/office/drawing/2014/main" id="{16C0A7CB-AE95-4E1E-B511-D5F46FFDEDEF}"/>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18" name="Title 1">
            <a:extLst>
              <a:ext uri="{FF2B5EF4-FFF2-40B4-BE49-F238E27FC236}">
                <a16:creationId xmlns:a16="http://schemas.microsoft.com/office/drawing/2014/main" id="{5EF3CD0D-4D6C-4F4D-A41E-49D2CE7586AA}"/>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499582070"/>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9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F3986D9C-468D-4D70-9D2A-256E1DB48102}"/>
              </a:ext>
            </a:extLst>
          </p:cNvPr>
          <p:cNvSpPr>
            <a:spLocks noGrp="1"/>
          </p:cNvSpPr>
          <p:nvPr>
            <p:ph type="body" sz="quarter" idx="24"/>
          </p:nvPr>
        </p:nvSpPr>
        <p:spPr>
          <a:xfrm>
            <a:off x="2672159"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9" name="Text Placeholder 12">
            <a:extLst>
              <a:ext uri="{FF2B5EF4-FFF2-40B4-BE49-F238E27FC236}">
                <a16:creationId xmlns:a16="http://schemas.microsoft.com/office/drawing/2014/main" id="{4305BE4B-7DA4-4D56-9090-8FA1C6924477}"/>
              </a:ext>
            </a:extLst>
          </p:cNvPr>
          <p:cNvSpPr>
            <a:spLocks noGrp="1"/>
          </p:cNvSpPr>
          <p:nvPr>
            <p:ph type="body" sz="quarter" idx="25"/>
          </p:nvPr>
        </p:nvSpPr>
        <p:spPr>
          <a:xfrm>
            <a:off x="5009356"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36FB5E6F-62DF-460A-B648-737231B24B3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pic>
        <p:nvPicPr>
          <p:cNvPr id="41" name="Graphic 40">
            <a:extLst>
              <a:ext uri="{FF2B5EF4-FFF2-40B4-BE49-F238E27FC236}">
                <a16:creationId xmlns:a16="http://schemas.microsoft.com/office/drawing/2014/main" id="{EA2F6F15-8AD3-43C2-A3C1-C400E8F1147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4751257"/>
            <a:ext cx="283633" cy="168535"/>
          </a:xfrm>
          <a:prstGeom prst="rect">
            <a:avLst/>
          </a:prstGeom>
        </p:spPr>
      </p:pic>
      <p:sp>
        <p:nvSpPr>
          <p:cNvPr id="42" name="Online Image Placeholder 7">
            <a:extLst>
              <a:ext uri="{FF2B5EF4-FFF2-40B4-BE49-F238E27FC236}">
                <a16:creationId xmlns:a16="http://schemas.microsoft.com/office/drawing/2014/main" id="{11B678AC-C79E-4DFB-9EC2-B51675D54509}"/>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44" name="Online Image Placeholder 7">
            <a:extLst>
              <a:ext uri="{FF2B5EF4-FFF2-40B4-BE49-F238E27FC236}">
                <a16:creationId xmlns:a16="http://schemas.microsoft.com/office/drawing/2014/main" id="{3D83FFFD-E430-4FA1-996A-91C1D807ED89}"/>
              </a:ext>
            </a:extLst>
          </p:cNvPr>
          <p:cNvSpPr>
            <a:spLocks noGrp="1"/>
          </p:cNvSpPr>
          <p:nvPr>
            <p:ph type="clipArt" sz="quarter" idx="28"/>
          </p:nvPr>
        </p:nvSpPr>
        <p:spPr>
          <a:xfrm>
            <a:off x="5819056"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23" name="Picture Placeholder 19">
            <a:extLst>
              <a:ext uri="{FF2B5EF4-FFF2-40B4-BE49-F238E27FC236}">
                <a16:creationId xmlns:a16="http://schemas.microsoft.com/office/drawing/2014/main" id="{DE804F9A-B903-4631-8D83-9B9C979A120E}"/>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24" name="Title 1">
            <a:extLst>
              <a:ext uri="{FF2B5EF4-FFF2-40B4-BE49-F238E27FC236}">
                <a16:creationId xmlns:a16="http://schemas.microsoft.com/office/drawing/2014/main" id="{CD850607-AAD9-43B7-B804-FD6618BEF424}"/>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38794869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8" name="Text Placeholder 12">
            <a:extLst>
              <a:ext uri="{FF2B5EF4-FFF2-40B4-BE49-F238E27FC236}">
                <a16:creationId xmlns:a16="http://schemas.microsoft.com/office/drawing/2014/main" id="{F3986D9C-468D-4D70-9D2A-256E1DB48102}"/>
              </a:ext>
            </a:extLst>
          </p:cNvPr>
          <p:cNvSpPr>
            <a:spLocks noGrp="1"/>
          </p:cNvSpPr>
          <p:nvPr>
            <p:ph type="body" sz="quarter" idx="24"/>
          </p:nvPr>
        </p:nvSpPr>
        <p:spPr>
          <a:xfrm>
            <a:off x="2672159"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40" name="Graphic 39">
            <a:extLst>
              <a:ext uri="{FF2B5EF4-FFF2-40B4-BE49-F238E27FC236}">
                <a16:creationId xmlns:a16="http://schemas.microsoft.com/office/drawing/2014/main" id="{36FB5E6F-62DF-460A-B648-737231B24B3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4751257"/>
            <a:ext cx="283633" cy="168535"/>
          </a:xfrm>
          <a:prstGeom prst="rect">
            <a:avLst/>
          </a:prstGeom>
        </p:spPr>
      </p:pic>
      <p:sp>
        <p:nvSpPr>
          <p:cNvPr id="42" name="Online Image Placeholder 7">
            <a:extLst>
              <a:ext uri="{FF2B5EF4-FFF2-40B4-BE49-F238E27FC236}">
                <a16:creationId xmlns:a16="http://schemas.microsoft.com/office/drawing/2014/main" id="{11B678AC-C79E-4DFB-9EC2-B51675D54509}"/>
              </a:ext>
            </a:extLst>
          </p:cNvPr>
          <p:cNvSpPr>
            <a:spLocks noGrp="1"/>
          </p:cNvSpPr>
          <p:nvPr>
            <p:ph type="clipArt" sz="quarter" idx="26"/>
          </p:nvPr>
        </p:nvSpPr>
        <p:spPr>
          <a:xfrm>
            <a:off x="3481859"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23" name="Picture Placeholder 19">
            <a:extLst>
              <a:ext uri="{FF2B5EF4-FFF2-40B4-BE49-F238E27FC236}">
                <a16:creationId xmlns:a16="http://schemas.microsoft.com/office/drawing/2014/main" id="{8582EEC8-91CC-43B3-82A2-52A027B9A8CE}"/>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24" name="Title 1">
            <a:extLst>
              <a:ext uri="{FF2B5EF4-FFF2-40B4-BE49-F238E27FC236}">
                <a16:creationId xmlns:a16="http://schemas.microsoft.com/office/drawing/2014/main" id="{9E93828F-BFEC-4020-BA5D-912C753211FA}"/>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9451691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1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19621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27573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27573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20980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7" name="Text Placeholder 12">
            <a:extLst>
              <a:ext uri="{FF2B5EF4-FFF2-40B4-BE49-F238E27FC236}">
                <a16:creationId xmlns:a16="http://schemas.microsoft.com/office/drawing/2014/main" id="{EBDE94A4-6A4D-4B38-8727-CCC36B1E16A9}"/>
              </a:ext>
            </a:extLst>
          </p:cNvPr>
          <p:cNvSpPr>
            <a:spLocks noGrp="1"/>
          </p:cNvSpPr>
          <p:nvPr>
            <p:ph type="body" sz="quarter" idx="23"/>
          </p:nvPr>
        </p:nvSpPr>
        <p:spPr>
          <a:xfrm>
            <a:off x="334962" y="39560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43" name="Online Image Placeholder 7">
            <a:extLst>
              <a:ext uri="{FF2B5EF4-FFF2-40B4-BE49-F238E27FC236}">
                <a16:creationId xmlns:a16="http://schemas.microsoft.com/office/drawing/2014/main" id="{B687D286-6DB9-47E9-A57C-04FA8F1BB8DF}"/>
              </a:ext>
            </a:extLst>
          </p:cNvPr>
          <p:cNvSpPr>
            <a:spLocks noGrp="1"/>
          </p:cNvSpPr>
          <p:nvPr>
            <p:ph type="clipArt" sz="quarter" idx="27"/>
          </p:nvPr>
        </p:nvSpPr>
        <p:spPr>
          <a:xfrm>
            <a:off x="1144662" y="4091928"/>
            <a:ext cx="553885" cy="427038"/>
          </a:xfrm>
        </p:spPr>
        <p:txBody>
          <a:bodyPr anchor="ctr">
            <a:normAutofit/>
          </a:bodyPr>
          <a:lstStyle>
            <a:lvl1pPr marL="0" indent="0" algn="ctr">
              <a:buNone/>
              <a:defRPr sz="900">
                <a:solidFill>
                  <a:schemeClr val="accent1"/>
                </a:solidFill>
              </a:defRPr>
            </a:lvl1pPr>
          </a:lstStyle>
          <a:p>
            <a:endParaRPr lang="en-AU"/>
          </a:p>
        </p:txBody>
      </p:sp>
      <p:sp>
        <p:nvSpPr>
          <p:cNvPr id="21" name="Picture Placeholder 19">
            <a:extLst>
              <a:ext uri="{FF2B5EF4-FFF2-40B4-BE49-F238E27FC236}">
                <a16:creationId xmlns:a16="http://schemas.microsoft.com/office/drawing/2014/main" id="{24DD33C9-E0DC-488D-94A6-9535BBB41EAA}"/>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17" name="Title 1">
            <a:extLst>
              <a:ext uri="{FF2B5EF4-FFF2-40B4-BE49-F238E27FC236}">
                <a16:creationId xmlns:a16="http://schemas.microsoft.com/office/drawing/2014/main" id="{69AE02F0-FB14-4A22-A2CB-940CE874A8E5}"/>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91232740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_Agenda">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9" name="Text Placeholder 12">
            <a:extLst>
              <a:ext uri="{FF2B5EF4-FFF2-40B4-BE49-F238E27FC236}">
                <a16:creationId xmlns:a16="http://schemas.microsoft.com/office/drawing/2014/main" id="{E642D2BA-46B5-465C-B969-FFEC87AC85A7}"/>
              </a:ext>
            </a:extLst>
          </p:cNvPr>
          <p:cNvSpPr>
            <a:spLocks noGrp="1"/>
          </p:cNvSpPr>
          <p:nvPr>
            <p:ph type="body" sz="quarter" idx="13"/>
          </p:nvPr>
        </p:nvSpPr>
        <p:spPr>
          <a:xfrm>
            <a:off x="334962" y="29527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0" name="Text Placeholder 12">
            <a:extLst>
              <a:ext uri="{FF2B5EF4-FFF2-40B4-BE49-F238E27FC236}">
                <a16:creationId xmlns:a16="http://schemas.microsoft.com/office/drawing/2014/main" id="{6E77DDDA-7E1C-46E7-8935-D8D568436187}"/>
              </a:ext>
            </a:extLst>
          </p:cNvPr>
          <p:cNvSpPr>
            <a:spLocks noGrp="1"/>
          </p:cNvSpPr>
          <p:nvPr>
            <p:ph type="body" sz="quarter" idx="14"/>
          </p:nvPr>
        </p:nvSpPr>
        <p:spPr>
          <a:xfrm>
            <a:off x="2672159" y="29527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Text Placeholder 12">
            <a:extLst>
              <a:ext uri="{FF2B5EF4-FFF2-40B4-BE49-F238E27FC236}">
                <a16:creationId xmlns:a16="http://schemas.microsoft.com/office/drawing/2014/main" id="{81173C5C-CF50-41AC-9338-E0440E8353E2}"/>
              </a:ext>
            </a:extLst>
          </p:cNvPr>
          <p:cNvSpPr>
            <a:spLocks noGrp="1"/>
          </p:cNvSpPr>
          <p:nvPr>
            <p:ph type="body" sz="quarter" idx="15"/>
          </p:nvPr>
        </p:nvSpPr>
        <p:spPr>
          <a:xfrm>
            <a:off x="5009356" y="2952750"/>
            <a:ext cx="2173287" cy="1758950"/>
          </a:xfrm>
          <a:prstGeom prst="roundRect">
            <a:avLst>
              <a:gd name="adj" fmla="val 9308"/>
            </a:avLst>
          </a:prstGeom>
          <a:solidFill>
            <a:schemeClr val="tx1"/>
          </a:solidFill>
        </p:spPr>
        <p:txBody>
          <a:bodyPr tIns="288000" anchor="ctr">
            <a:normAutofit/>
          </a:bodyPr>
          <a:lstStyle>
            <a:lvl1pPr marL="0" indent="0" algn="ctr">
              <a:buNone/>
              <a:defRPr sz="20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pic>
        <p:nvPicPr>
          <p:cNvPr id="32" name="Graphic 31">
            <a:extLst>
              <a:ext uri="{FF2B5EF4-FFF2-40B4-BE49-F238E27FC236}">
                <a16:creationId xmlns:a16="http://schemas.microsoft.com/office/drawing/2014/main" id="{3A73E51B-F168-4137-A483-DF81F94404F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48389" y="3747957"/>
            <a:ext cx="283633" cy="168535"/>
          </a:xfrm>
          <a:prstGeom prst="rect">
            <a:avLst/>
          </a:prstGeom>
        </p:spPr>
      </p:pic>
      <p:pic>
        <p:nvPicPr>
          <p:cNvPr id="33" name="Graphic 32">
            <a:extLst>
              <a:ext uri="{FF2B5EF4-FFF2-40B4-BE49-F238E27FC236}">
                <a16:creationId xmlns:a16="http://schemas.microsoft.com/office/drawing/2014/main" id="{B9D8DB6A-DE92-4B21-B503-770222AFA8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85586" y="3747957"/>
            <a:ext cx="283633" cy="168535"/>
          </a:xfrm>
          <a:prstGeom prst="rect">
            <a:avLst/>
          </a:prstGeom>
        </p:spPr>
      </p:pic>
      <p:sp>
        <p:nvSpPr>
          <p:cNvPr id="34" name="Online Image Placeholder 7">
            <a:extLst>
              <a:ext uri="{FF2B5EF4-FFF2-40B4-BE49-F238E27FC236}">
                <a16:creationId xmlns:a16="http://schemas.microsoft.com/office/drawing/2014/main" id="{E9D611FC-4330-4ECC-B380-3BB7357B249A}"/>
              </a:ext>
            </a:extLst>
          </p:cNvPr>
          <p:cNvSpPr>
            <a:spLocks noGrp="1"/>
          </p:cNvSpPr>
          <p:nvPr>
            <p:ph type="clipArt" sz="quarter" idx="20"/>
          </p:nvPr>
        </p:nvSpPr>
        <p:spPr>
          <a:xfrm>
            <a:off x="3481859" y="30886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5" name="Online Image Placeholder 7">
            <a:extLst>
              <a:ext uri="{FF2B5EF4-FFF2-40B4-BE49-F238E27FC236}">
                <a16:creationId xmlns:a16="http://schemas.microsoft.com/office/drawing/2014/main" id="{776C498A-4820-4750-8887-DA9F8ABC4FAB}"/>
              </a:ext>
            </a:extLst>
          </p:cNvPr>
          <p:cNvSpPr>
            <a:spLocks noGrp="1"/>
          </p:cNvSpPr>
          <p:nvPr>
            <p:ph type="clipArt" sz="quarter" idx="21"/>
          </p:nvPr>
        </p:nvSpPr>
        <p:spPr>
          <a:xfrm>
            <a:off x="1144662" y="3088628"/>
            <a:ext cx="553885" cy="427038"/>
          </a:xfrm>
        </p:spPr>
        <p:txBody>
          <a:bodyPr anchor="ctr">
            <a:normAutofit/>
          </a:bodyPr>
          <a:lstStyle>
            <a:lvl1pPr marL="0" indent="0" algn="ctr">
              <a:buNone/>
              <a:defRPr sz="900">
                <a:solidFill>
                  <a:schemeClr val="accent1"/>
                </a:solidFill>
              </a:defRPr>
            </a:lvl1pPr>
          </a:lstStyle>
          <a:p>
            <a:endParaRPr lang="en-AU"/>
          </a:p>
        </p:txBody>
      </p:sp>
      <p:sp>
        <p:nvSpPr>
          <p:cNvPr id="36" name="Online Image Placeholder 7">
            <a:extLst>
              <a:ext uri="{FF2B5EF4-FFF2-40B4-BE49-F238E27FC236}">
                <a16:creationId xmlns:a16="http://schemas.microsoft.com/office/drawing/2014/main" id="{86B2FD14-0A89-478F-ADF0-0395301A5225}"/>
              </a:ext>
            </a:extLst>
          </p:cNvPr>
          <p:cNvSpPr>
            <a:spLocks noGrp="1"/>
          </p:cNvSpPr>
          <p:nvPr>
            <p:ph type="clipArt" sz="quarter" idx="22"/>
          </p:nvPr>
        </p:nvSpPr>
        <p:spPr>
          <a:xfrm>
            <a:off x="5819056" y="3088628"/>
            <a:ext cx="553885" cy="427038"/>
          </a:xfrm>
        </p:spPr>
        <p:txBody>
          <a:bodyPr anchor="ctr">
            <a:normAutofit/>
          </a:bodyPr>
          <a:lstStyle>
            <a:lvl1pPr marL="0" indent="0" algn="ctr">
              <a:buNone/>
              <a:defRPr sz="900">
                <a:solidFill>
                  <a:schemeClr val="accent1"/>
                </a:solidFill>
              </a:defRPr>
            </a:lvl1pPr>
          </a:lstStyle>
          <a:p>
            <a:endParaRPr lang="en-AU"/>
          </a:p>
        </p:txBody>
      </p:sp>
      <p:sp>
        <p:nvSpPr>
          <p:cNvPr id="17" name="Picture Placeholder 19">
            <a:extLst>
              <a:ext uri="{FF2B5EF4-FFF2-40B4-BE49-F238E27FC236}">
                <a16:creationId xmlns:a16="http://schemas.microsoft.com/office/drawing/2014/main" id="{F6ABDD76-5178-41A7-84AE-C6DC92C44564}"/>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15" name="Title 1">
            <a:extLst>
              <a:ext uri="{FF2B5EF4-FFF2-40B4-BE49-F238E27FC236}">
                <a16:creationId xmlns:a16="http://schemas.microsoft.com/office/drawing/2014/main" id="{49EA11E7-FF04-4C96-9D9F-10D57FA1E713}"/>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spTree>
    <p:extLst>
      <p:ext uri="{BB962C8B-B14F-4D97-AF65-F5344CB8AC3E}">
        <p14:creationId xmlns:p14="http://schemas.microsoft.com/office/powerpoint/2010/main" val="2888733464"/>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Learning Outcomes">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5" name="Text Placeholder 4">
            <a:extLst>
              <a:ext uri="{FF2B5EF4-FFF2-40B4-BE49-F238E27FC236}">
                <a16:creationId xmlns:a16="http://schemas.microsoft.com/office/drawing/2014/main" id="{4559CA93-0EB5-4425-84A6-E9E345C5AFE1}"/>
              </a:ext>
            </a:extLst>
          </p:cNvPr>
          <p:cNvSpPr>
            <a:spLocks noGrp="1"/>
          </p:cNvSpPr>
          <p:nvPr>
            <p:ph type="body" sz="quarter" idx="19"/>
          </p:nvPr>
        </p:nvSpPr>
        <p:spPr>
          <a:xfrm>
            <a:off x="334963" y="1962150"/>
            <a:ext cx="6370637" cy="3752850"/>
          </a:xfrm>
        </p:spPr>
        <p:txBody>
          <a:bodyPr>
            <a:normAutofit/>
          </a:bodyPr>
          <a:lstStyle>
            <a:lvl1pPr marL="228600" indent="-228600">
              <a:buFontTx/>
              <a:buBlip>
                <a:blip r:embed="rId2"/>
              </a:buBlip>
              <a:defRPr sz="2000"/>
            </a:lvl1pPr>
          </a:lstStyle>
          <a:p>
            <a:pPr lvl="0"/>
            <a:r>
              <a:rPr lang="en-US"/>
              <a:t>Click to edit Master text styles</a:t>
            </a:r>
          </a:p>
          <a:p>
            <a:pPr lvl="0"/>
            <a:r>
              <a:rPr lang="en-US"/>
              <a:t>Second row</a:t>
            </a:r>
          </a:p>
          <a:p>
            <a:pPr lvl="0"/>
            <a:endParaRPr lang="en-US"/>
          </a:p>
        </p:txBody>
      </p:sp>
      <p:sp>
        <p:nvSpPr>
          <p:cNvPr id="22" name="Picture Placeholder 19">
            <a:extLst>
              <a:ext uri="{FF2B5EF4-FFF2-40B4-BE49-F238E27FC236}">
                <a16:creationId xmlns:a16="http://schemas.microsoft.com/office/drawing/2014/main" id="{7C4B90A8-EA15-41BB-93D4-A5D23FE9FB90}"/>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8" name="Title 1">
            <a:extLst>
              <a:ext uri="{FF2B5EF4-FFF2-40B4-BE49-F238E27FC236}">
                <a16:creationId xmlns:a16="http://schemas.microsoft.com/office/drawing/2014/main" id="{F951B70C-081E-4BFE-983F-52748F7A6DE0}"/>
              </a:ext>
            </a:extLst>
          </p:cNvPr>
          <p:cNvSpPr>
            <a:spLocks noGrp="1"/>
          </p:cNvSpPr>
          <p:nvPr>
            <p:ph type="title"/>
          </p:nvPr>
        </p:nvSpPr>
        <p:spPr>
          <a:xfrm>
            <a:off x="334963" y="333375"/>
            <a:ext cx="6847680" cy="1325563"/>
          </a:xfrm>
        </p:spPr>
        <p:txBody>
          <a:bodyPr>
            <a:noAutofit/>
          </a:bodyPr>
          <a:lstStyle>
            <a:lvl1pPr>
              <a:defRPr sz="3600"/>
            </a:lvl1pPr>
          </a:lstStyle>
          <a:p>
            <a:r>
              <a:rPr lang="en-US"/>
              <a:t>Click to edit Master title style</a:t>
            </a:r>
            <a:endParaRPr lang="en-AU"/>
          </a:p>
        </p:txBody>
      </p:sp>
      <p:pic>
        <p:nvPicPr>
          <p:cNvPr id="2" name="Graphic 1">
            <a:extLst>
              <a:ext uri="{FF2B5EF4-FFF2-40B4-BE49-F238E27FC236}">
                <a16:creationId xmlns:a16="http://schemas.microsoft.com/office/drawing/2014/main" id="{72C991E1-D73B-434B-3E62-65E6E28547C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69164" y="6206310"/>
            <a:ext cx="1232345" cy="559762"/>
          </a:xfrm>
          <a:prstGeom prst="rect">
            <a:avLst/>
          </a:prstGeom>
        </p:spPr>
      </p:pic>
    </p:spTree>
    <p:extLst>
      <p:ext uri="{BB962C8B-B14F-4D97-AF65-F5344CB8AC3E}">
        <p14:creationId xmlns:p14="http://schemas.microsoft.com/office/powerpoint/2010/main" val="7411535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01_Divider slide">
    <p:bg>
      <p:bgPr>
        <a:solidFill>
          <a:schemeClr val="bg2"/>
        </a:solidFill>
        <a:effectLst/>
      </p:bgPr>
    </p:bg>
    <p:spTree>
      <p:nvGrpSpPr>
        <p:cNvPr id="1" name=""/>
        <p:cNvGrpSpPr/>
        <p:nvPr/>
      </p:nvGrpSpPr>
      <p:grpSpPr>
        <a:xfrm>
          <a:off x="0" y="0"/>
          <a:ext cx="0" cy="0"/>
          <a:chOff x="0" y="0"/>
          <a:chExt cx="0" cy="0"/>
        </a:xfrm>
      </p:grpSpPr>
      <p:sp>
        <p:nvSpPr>
          <p:cNvPr id="16" name="Picture Placeholder 19">
            <a:extLst>
              <a:ext uri="{FF2B5EF4-FFF2-40B4-BE49-F238E27FC236}">
                <a16:creationId xmlns:a16="http://schemas.microsoft.com/office/drawing/2014/main" id="{9EC592C2-9457-4477-989D-CC5E442E82F9}"/>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pic>
        <p:nvPicPr>
          <p:cNvPr id="2" name="Graphic 1">
            <a:extLst>
              <a:ext uri="{FF2B5EF4-FFF2-40B4-BE49-F238E27FC236}">
                <a16:creationId xmlns:a16="http://schemas.microsoft.com/office/drawing/2014/main" id="{561989F9-714C-FBA6-0B50-A9E21FF77A2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3429" y="6163464"/>
            <a:ext cx="1232345" cy="559762"/>
          </a:xfrm>
          <a:prstGeom prst="rect">
            <a:avLst/>
          </a:prstGeom>
        </p:spPr>
      </p:pic>
    </p:spTree>
    <p:extLst>
      <p:ext uri="{BB962C8B-B14F-4D97-AF65-F5344CB8AC3E}">
        <p14:creationId xmlns:p14="http://schemas.microsoft.com/office/powerpoint/2010/main" val="3008002287"/>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02_Divider slide">
    <p:bg>
      <p:bgPr>
        <a:solidFill>
          <a:schemeClr val="bg2"/>
        </a:solidFill>
        <a:effectLst/>
      </p:bgPr>
    </p:bg>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CF6E7F52-2B3D-4DD1-8571-AD6E1B656454}"/>
              </a:ext>
            </a:extLst>
          </p:cNvPr>
          <p:cNvGrpSpPr/>
          <p:nvPr/>
        </p:nvGrpSpPr>
        <p:grpSpPr>
          <a:xfrm>
            <a:off x="7993905" y="1480964"/>
            <a:ext cx="3773438" cy="3896071"/>
            <a:chOff x="7801366" y="1669450"/>
            <a:chExt cx="3773438" cy="3896071"/>
          </a:xfrm>
        </p:grpSpPr>
        <p:sp>
          <p:nvSpPr>
            <p:cNvPr id="8" name="Freeform: Shape 7">
              <a:extLst>
                <a:ext uri="{FF2B5EF4-FFF2-40B4-BE49-F238E27FC236}">
                  <a16:creationId xmlns:a16="http://schemas.microsoft.com/office/drawing/2014/main" id="{4F8C302B-9DFE-4745-9D69-9A0F52D68A17}"/>
                </a:ext>
              </a:extLst>
            </p:cNvPr>
            <p:cNvSpPr/>
            <p:nvPr/>
          </p:nvSpPr>
          <p:spPr>
            <a:xfrm>
              <a:off x="7803157" y="1670792"/>
              <a:ext cx="3769409" cy="3892938"/>
            </a:xfrm>
            <a:custGeom>
              <a:avLst/>
              <a:gdLst>
                <a:gd name="connsiteX0" fmla="*/ 471288 w 3769409"/>
                <a:gd name="connsiteY0" fmla="*/ 0 h 3892938"/>
                <a:gd name="connsiteX1" fmla="*/ 3298122 w 3769409"/>
                <a:gd name="connsiteY1" fmla="*/ 0 h 3892938"/>
                <a:gd name="connsiteX2" fmla="*/ 3769410 w 3769409"/>
                <a:gd name="connsiteY2" fmla="*/ 471288 h 3892938"/>
                <a:gd name="connsiteX3" fmla="*/ 3769410 w 3769409"/>
                <a:gd name="connsiteY3" fmla="*/ 3421650 h 3892938"/>
                <a:gd name="connsiteX4" fmla="*/ 3298122 w 3769409"/>
                <a:gd name="connsiteY4" fmla="*/ 3892939 h 3892938"/>
                <a:gd name="connsiteX5" fmla="*/ 471288 w 3769409"/>
                <a:gd name="connsiteY5" fmla="*/ 3892939 h 3892938"/>
                <a:gd name="connsiteX6" fmla="*/ 0 w 3769409"/>
                <a:gd name="connsiteY6" fmla="*/ 3421650 h 3892938"/>
                <a:gd name="connsiteX7" fmla="*/ 0 w 3769409"/>
                <a:gd name="connsiteY7" fmla="*/ 471736 h 3892938"/>
                <a:gd name="connsiteX8" fmla="*/ 471288 w 3769409"/>
                <a:gd name="connsiteY8" fmla="*/ 0 h 389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9409" h="3892938">
                  <a:moveTo>
                    <a:pt x="471288" y="0"/>
                  </a:moveTo>
                  <a:lnTo>
                    <a:pt x="3298122" y="0"/>
                  </a:lnTo>
                  <a:cubicBezTo>
                    <a:pt x="3558606" y="0"/>
                    <a:pt x="3769410" y="211252"/>
                    <a:pt x="3769410" y="471288"/>
                  </a:cubicBezTo>
                  <a:lnTo>
                    <a:pt x="3769410" y="3421650"/>
                  </a:lnTo>
                  <a:cubicBezTo>
                    <a:pt x="3769410" y="3682134"/>
                    <a:pt x="3558159" y="3892939"/>
                    <a:pt x="3298122" y="3892939"/>
                  </a:cubicBezTo>
                  <a:lnTo>
                    <a:pt x="471288" y="3892939"/>
                  </a:lnTo>
                  <a:cubicBezTo>
                    <a:pt x="210804" y="3892939"/>
                    <a:pt x="0" y="3681687"/>
                    <a:pt x="0" y="3421650"/>
                  </a:cubicBezTo>
                  <a:lnTo>
                    <a:pt x="0" y="471736"/>
                  </a:lnTo>
                  <a:cubicBezTo>
                    <a:pt x="0" y="211252"/>
                    <a:pt x="211252" y="0"/>
                    <a:pt x="471288" y="0"/>
                  </a:cubicBezTo>
                  <a:close/>
                </a:path>
              </a:pathLst>
            </a:custGeom>
            <a:solidFill>
              <a:srgbClr val="3C8563"/>
            </a:solidFill>
            <a:ln w="4473"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3867ACC4-C073-4F5D-B0C6-3B5F42639336}"/>
                </a:ext>
              </a:extLst>
            </p:cNvPr>
            <p:cNvSpPr/>
            <p:nvPr/>
          </p:nvSpPr>
          <p:spPr>
            <a:xfrm>
              <a:off x="7801366" y="1669450"/>
              <a:ext cx="3772991" cy="3896071"/>
            </a:xfrm>
            <a:custGeom>
              <a:avLst/>
              <a:gdLst>
                <a:gd name="connsiteX0" fmla="*/ 3300360 w 3772991"/>
                <a:gd name="connsiteY0" fmla="*/ 3896072 h 3896071"/>
                <a:gd name="connsiteX1" fmla="*/ 473078 w 3772991"/>
                <a:gd name="connsiteY1" fmla="*/ 3896072 h 3896071"/>
                <a:gd name="connsiteX2" fmla="*/ 0 w 3772991"/>
                <a:gd name="connsiteY2" fmla="*/ 3422993 h 3896071"/>
                <a:gd name="connsiteX3" fmla="*/ 0 w 3772991"/>
                <a:gd name="connsiteY3" fmla="*/ 473078 h 3896071"/>
                <a:gd name="connsiteX4" fmla="*/ 473078 w 3772991"/>
                <a:gd name="connsiteY4" fmla="*/ 0 h 3896071"/>
                <a:gd name="connsiteX5" fmla="*/ 3299912 w 3772991"/>
                <a:gd name="connsiteY5" fmla="*/ 0 h 3896071"/>
                <a:gd name="connsiteX6" fmla="*/ 3772991 w 3772991"/>
                <a:gd name="connsiteY6" fmla="*/ 473078 h 3896071"/>
                <a:gd name="connsiteX7" fmla="*/ 3772991 w 3772991"/>
                <a:gd name="connsiteY7" fmla="*/ 3423441 h 3896071"/>
                <a:gd name="connsiteX8" fmla="*/ 3300360 w 3772991"/>
                <a:gd name="connsiteY8" fmla="*/ 3896072 h 3896071"/>
                <a:gd name="connsiteX9" fmla="*/ 473078 w 3772991"/>
                <a:gd name="connsiteY9" fmla="*/ 3133 h 3896071"/>
                <a:gd name="connsiteX10" fmla="*/ 3581 w 3772991"/>
                <a:gd name="connsiteY10" fmla="*/ 472631 h 3896071"/>
                <a:gd name="connsiteX11" fmla="*/ 3581 w 3772991"/>
                <a:gd name="connsiteY11" fmla="*/ 3422993 h 3896071"/>
                <a:gd name="connsiteX12" fmla="*/ 473078 w 3772991"/>
                <a:gd name="connsiteY12" fmla="*/ 3892491 h 3896071"/>
                <a:gd name="connsiteX13" fmla="*/ 3299912 w 3772991"/>
                <a:gd name="connsiteY13" fmla="*/ 3892491 h 3896071"/>
                <a:gd name="connsiteX14" fmla="*/ 3769410 w 3772991"/>
                <a:gd name="connsiteY14" fmla="*/ 3422993 h 3896071"/>
                <a:gd name="connsiteX15" fmla="*/ 3769410 w 3772991"/>
                <a:gd name="connsiteY15" fmla="*/ 473078 h 3896071"/>
                <a:gd name="connsiteX16" fmla="*/ 3299912 w 3772991"/>
                <a:gd name="connsiteY16" fmla="*/ 3581 h 3896071"/>
                <a:gd name="connsiteX17" fmla="*/ 473078 w 3772991"/>
                <a:gd name="connsiteY17" fmla="*/ 3581 h 3896071"/>
                <a:gd name="connsiteX18" fmla="*/ 473078 w 3772991"/>
                <a:gd name="connsiteY18" fmla="*/ 3133 h 389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72991" h="3896071">
                  <a:moveTo>
                    <a:pt x="3300360" y="3896072"/>
                  </a:moveTo>
                  <a:lnTo>
                    <a:pt x="473078" y="3896072"/>
                  </a:lnTo>
                  <a:cubicBezTo>
                    <a:pt x="212147" y="3896072"/>
                    <a:pt x="0" y="3683925"/>
                    <a:pt x="0" y="3422993"/>
                  </a:cubicBezTo>
                  <a:lnTo>
                    <a:pt x="0" y="473078"/>
                  </a:lnTo>
                  <a:cubicBezTo>
                    <a:pt x="0" y="212147"/>
                    <a:pt x="212147" y="0"/>
                    <a:pt x="473078" y="0"/>
                  </a:cubicBezTo>
                  <a:lnTo>
                    <a:pt x="3299912" y="0"/>
                  </a:lnTo>
                  <a:cubicBezTo>
                    <a:pt x="3560844" y="0"/>
                    <a:pt x="3772991" y="212147"/>
                    <a:pt x="3772991" y="473078"/>
                  </a:cubicBezTo>
                  <a:lnTo>
                    <a:pt x="3772991" y="3423441"/>
                  </a:lnTo>
                  <a:cubicBezTo>
                    <a:pt x="3773438" y="3683925"/>
                    <a:pt x="3561291" y="3896072"/>
                    <a:pt x="3300360" y="3896072"/>
                  </a:cubicBezTo>
                  <a:close/>
                  <a:moveTo>
                    <a:pt x="473078" y="3133"/>
                  </a:moveTo>
                  <a:cubicBezTo>
                    <a:pt x="213937" y="3133"/>
                    <a:pt x="3581" y="213937"/>
                    <a:pt x="3581" y="472631"/>
                  </a:cubicBezTo>
                  <a:lnTo>
                    <a:pt x="3581" y="3422993"/>
                  </a:lnTo>
                  <a:cubicBezTo>
                    <a:pt x="3581" y="3682135"/>
                    <a:pt x="214385" y="3892491"/>
                    <a:pt x="473078" y="3892491"/>
                  </a:cubicBezTo>
                  <a:lnTo>
                    <a:pt x="3299912" y="3892491"/>
                  </a:lnTo>
                  <a:cubicBezTo>
                    <a:pt x="3559054" y="3892491"/>
                    <a:pt x="3769410" y="3681687"/>
                    <a:pt x="3769410" y="3422993"/>
                  </a:cubicBezTo>
                  <a:lnTo>
                    <a:pt x="3769410" y="473078"/>
                  </a:lnTo>
                  <a:cubicBezTo>
                    <a:pt x="3769410" y="213937"/>
                    <a:pt x="3558606" y="3581"/>
                    <a:pt x="3299912" y="3581"/>
                  </a:cubicBezTo>
                  <a:lnTo>
                    <a:pt x="473078" y="3581"/>
                  </a:lnTo>
                  <a:lnTo>
                    <a:pt x="473078" y="3133"/>
                  </a:lnTo>
                  <a:close/>
                </a:path>
              </a:pathLst>
            </a:custGeom>
            <a:solidFill>
              <a:srgbClr val="0E0E0E"/>
            </a:solidFill>
            <a:ln w="4473"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297CD345-1148-4055-B5D6-DC2140A342B4}"/>
                </a:ext>
              </a:extLst>
            </p:cNvPr>
            <p:cNvSpPr/>
            <p:nvPr/>
          </p:nvSpPr>
          <p:spPr>
            <a:xfrm>
              <a:off x="7804052" y="2136262"/>
              <a:ext cx="3768962" cy="2440135"/>
            </a:xfrm>
            <a:custGeom>
              <a:avLst/>
              <a:gdLst>
                <a:gd name="connsiteX0" fmla="*/ 3768963 w 3768962"/>
                <a:gd name="connsiteY0" fmla="*/ 831580 h 2440135"/>
                <a:gd name="connsiteX1" fmla="*/ 3768963 w 3768962"/>
                <a:gd name="connsiteY1" fmla="*/ 194244 h 2440135"/>
                <a:gd name="connsiteX2" fmla="*/ 3601125 w 3768962"/>
                <a:gd name="connsiteY2" fmla="*/ 131137 h 2440135"/>
                <a:gd name="connsiteX3" fmla="*/ 2825043 w 3768962"/>
                <a:gd name="connsiteY3" fmla="*/ 0 h 2440135"/>
                <a:gd name="connsiteX4" fmla="*/ 2507271 w 3768962"/>
                <a:gd name="connsiteY4" fmla="*/ 120396 h 2440135"/>
                <a:gd name="connsiteX5" fmla="*/ 1992569 w 3768962"/>
                <a:gd name="connsiteY5" fmla="*/ 16112 h 2440135"/>
                <a:gd name="connsiteX6" fmla="*/ 1776394 w 3768962"/>
                <a:gd name="connsiteY6" fmla="*/ 16112 h 2440135"/>
                <a:gd name="connsiteX7" fmla="*/ 1261692 w 3768962"/>
                <a:gd name="connsiteY7" fmla="*/ 120396 h 2440135"/>
                <a:gd name="connsiteX8" fmla="*/ 943919 w 3768962"/>
                <a:gd name="connsiteY8" fmla="*/ 0 h 2440135"/>
                <a:gd name="connsiteX9" fmla="*/ 167838 w 3768962"/>
                <a:gd name="connsiteY9" fmla="*/ 131137 h 2440135"/>
                <a:gd name="connsiteX10" fmla="*/ 0 w 3768962"/>
                <a:gd name="connsiteY10" fmla="*/ 194244 h 2440135"/>
                <a:gd name="connsiteX11" fmla="*/ 0 w 3768962"/>
                <a:gd name="connsiteY11" fmla="*/ 831580 h 2440135"/>
                <a:gd name="connsiteX12" fmla="*/ 28197 w 3768962"/>
                <a:gd name="connsiteY12" fmla="*/ 846797 h 2440135"/>
                <a:gd name="connsiteX13" fmla="*/ 966745 w 3768962"/>
                <a:gd name="connsiteY13" fmla="*/ 1195004 h 2440135"/>
                <a:gd name="connsiteX14" fmla="*/ 1199480 w 3768962"/>
                <a:gd name="connsiteY14" fmla="*/ 1690461 h 2440135"/>
                <a:gd name="connsiteX15" fmla="*/ 1199480 w 3768962"/>
                <a:gd name="connsiteY15" fmla="*/ 2440136 h 2440135"/>
                <a:gd name="connsiteX16" fmla="*/ 2569483 w 3768962"/>
                <a:gd name="connsiteY16" fmla="*/ 2440136 h 2440135"/>
                <a:gd name="connsiteX17" fmla="*/ 2569483 w 3768962"/>
                <a:gd name="connsiteY17" fmla="*/ 1690461 h 2440135"/>
                <a:gd name="connsiteX18" fmla="*/ 2802218 w 3768962"/>
                <a:gd name="connsiteY18" fmla="*/ 1195452 h 2440135"/>
                <a:gd name="connsiteX19" fmla="*/ 3740766 w 3768962"/>
                <a:gd name="connsiteY19" fmla="*/ 847244 h 2440135"/>
                <a:gd name="connsiteX20" fmla="*/ 3768963 w 3768962"/>
                <a:gd name="connsiteY20" fmla="*/ 831580 h 244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68962" h="2440135">
                  <a:moveTo>
                    <a:pt x="3768963" y="831580"/>
                  </a:moveTo>
                  <a:lnTo>
                    <a:pt x="3768963" y="194244"/>
                  </a:lnTo>
                  <a:cubicBezTo>
                    <a:pt x="3719282" y="171418"/>
                    <a:pt x="3662889" y="151278"/>
                    <a:pt x="3601125" y="131137"/>
                  </a:cubicBezTo>
                  <a:cubicBezTo>
                    <a:pt x="3409566" y="68030"/>
                    <a:pt x="2825043" y="0"/>
                    <a:pt x="2825043" y="0"/>
                  </a:cubicBezTo>
                  <a:lnTo>
                    <a:pt x="2507271" y="120396"/>
                  </a:lnTo>
                  <a:cubicBezTo>
                    <a:pt x="2379267" y="64002"/>
                    <a:pt x="2158169" y="32672"/>
                    <a:pt x="1992569" y="16112"/>
                  </a:cubicBezTo>
                  <a:lnTo>
                    <a:pt x="1776394" y="16112"/>
                  </a:lnTo>
                  <a:cubicBezTo>
                    <a:pt x="1610794" y="32672"/>
                    <a:pt x="1389696" y="64002"/>
                    <a:pt x="1261692" y="120396"/>
                  </a:cubicBezTo>
                  <a:lnTo>
                    <a:pt x="943919" y="0"/>
                  </a:lnTo>
                  <a:cubicBezTo>
                    <a:pt x="943919" y="0"/>
                    <a:pt x="359396" y="68478"/>
                    <a:pt x="167838" y="131137"/>
                  </a:cubicBezTo>
                  <a:cubicBezTo>
                    <a:pt x="106073" y="151278"/>
                    <a:pt x="49680" y="171418"/>
                    <a:pt x="0" y="194244"/>
                  </a:cubicBezTo>
                  <a:lnTo>
                    <a:pt x="0" y="831580"/>
                  </a:lnTo>
                  <a:cubicBezTo>
                    <a:pt x="9399" y="836950"/>
                    <a:pt x="18350" y="841874"/>
                    <a:pt x="28197" y="846797"/>
                  </a:cubicBezTo>
                  <a:cubicBezTo>
                    <a:pt x="230497" y="948842"/>
                    <a:pt x="745199" y="1055363"/>
                    <a:pt x="966745" y="1195004"/>
                  </a:cubicBezTo>
                  <a:cubicBezTo>
                    <a:pt x="1188291" y="1334645"/>
                    <a:pt x="1188291" y="1512777"/>
                    <a:pt x="1199480" y="1690461"/>
                  </a:cubicBezTo>
                  <a:cubicBezTo>
                    <a:pt x="1210669" y="1868145"/>
                    <a:pt x="1199480" y="2440136"/>
                    <a:pt x="1199480" y="2440136"/>
                  </a:cubicBezTo>
                  <a:lnTo>
                    <a:pt x="2569483" y="2440136"/>
                  </a:lnTo>
                  <a:cubicBezTo>
                    <a:pt x="2569483" y="2440136"/>
                    <a:pt x="2557846" y="1868145"/>
                    <a:pt x="2569483" y="1690461"/>
                  </a:cubicBezTo>
                  <a:cubicBezTo>
                    <a:pt x="2581119" y="1512777"/>
                    <a:pt x="2580672" y="1334645"/>
                    <a:pt x="2802218" y="1195452"/>
                  </a:cubicBezTo>
                  <a:cubicBezTo>
                    <a:pt x="3023763" y="1056258"/>
                    <a:pt x="3538466" y="949290"/>
                    <a:pt x="3740766" y="847244"/>
                  </a:cubicBezTo>
                  <a:cubicBezTo>
                    <a:pt x="3750165" y="842321"/>
                    <a:pt x="3759563" y="836950"/>
                    <a:pt x="3768963" y="831580"/>
                  </a:cubicBezTo>
                  <a:close/>
                </a:path>
              </a:pathLst>
            </a:custGeom>
            <a:solidFill>
              <a:srgbClr val="8DC2EB"/>
            </a:solidFill>
            <a:ln w="4473"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4119D473-9242-439C-BA4D-571B3DA9719B}"/>
                </a:ext>
              </a:extLst>
            </p:cNvPr>
            <p:cNvSpPr/>
            <p:nvPr/>
          </p:nvSpPr>
          <p:spPr>
            <a:xfrm>
              <a:off x="7801366" y="2134024"/>
              <a:ext cx="3773437" cy="2444163"/>
            </a:xfrm>
            <a:custGeom>
              <a:avLst/>
              <a:gdLst>
                <a:gd name="connsiteX0" fmla="*/ 2571720 w 3773437"/>
                <a:gd name="connsiteY0" fmla="*/ 2444164 h 2444163"/>
                <a:gd name="connsiteX1" fmla="*/ 1201718 w 3773437"/>
                <a:gd name="connsiteY1" fmla="*/ 2444164 h 2444163"/>
                <a:gd name="connsiteX2" fmla="*/ 1200375 w 3773437"/>
                <a:gd name="connsiteY2" fmla="*/ 2443716 h 2444163"/>
                <a:gd name="connsiteX3" fmla="*/ 1199927 w 3773437"/>
                <a:gd name="connsiteY3" fmla="*/ 2442374 h 2444163"/>
                <a:gd name="connsiteX4" fmla="*/ 1199927 w 3773437"/>
                <a:gd name="connsiteY4" fmla="*/ 1692699 h 2444163"/>
                <a:gd name="connsiteX5" fmla="*/ 1198137 w 3773437"/>
                <a:gd name="connsiteY5" fmla="*/ 1665845 h 2444163"/>
                <a:gd name="connsiteX6" fmla="*/ 1157856 w 3773437"/>
                <a:gd name="connsiteY6" fmla="*/ 1418340 h 2444163"/>
                <a:gd name="connsiteX7" fmla="*/ 967640 w 3773437"/>
                <a:gd name="connsiteY7" fmla="*/ 1198585 h 2444163"/>
                <a:gd name="connsiteX8" fmla="*/ 411762 w 3773437"/>
                <a:gd name="connsiteY8" fmla="*/ 985543 h 2444163"/>
                <a:gd name="connsiteX9" fmla="*/ 29539 w 3773437"/>
                <a:gd name="connsiteY9" fmla="*/ 850377 h 2444163"/>
                <a:gd name="connsiteX10" fmla="*/ 895 w 3773437"/>
                <a:gd name="connsiteY10" fmla="*/ 835160 h 2444163"/>
                <a:gd name="connsiteX11" fmla="*/ 0 w 3773437"/>
                <a:gd name="connsiteY11" fmla="*/ 833817 h 2444163"/>
                <a:gd name="connsiteX12" fmla="*/ 0 w 3773437"/>
                <a:gd name="connsiteY12" fmla="*/ 196482 h 2444163"/>
                <a:gd name="connsiteX13" fmla="*/ 895 w 3773437"/>
                <a:gd name="connsiteY13" fmla="*/ 195139 h 2444163"/>
                <a:gd name="connsiteX14" fmla="*/ 169180 w 3773437"/>
                <a:gd name="connsiteY14" fmla="*/ 131585 h 2444163"/>
                <a:gd name="connsiteX15" fmla="*/ 945709 w 3773437"/>
                <a:gd name="connsiteY15" fmla="*/ 0 h 2444163"/>
                <a:gd name="connsiteX16" fmla="*/ 946604 w 3773437"/>
                <a:gd name="connsiteY16" fmla="*/ 0 h 2444163"/>
                <a:gd name="connsiteX17" fmla="*/ 1263929 w 3773437"/>
                <a:gd name="connsiteY17" fmla="*/ 119948 h 2444163"/>
                <a:gd name="connsiteX18" fmla="*/ 1778632 w 3773437"/>
                <a:gd name="connsiteY18" fmla="*/ 16112 h 2444163"/>
                <a:gd name="connsiteX19" fmla="*/ 1995254 w 3773437"/>
                <a:gd name="connsiteY19" fmla="*/ 16112 h 2444163"/>
                <a:gd name="connsiteX20" fmla="*/ 2509956 w 3773437"/>
                <a:gd name="connsiteY20" fmla="*/ 119948 h 2444163"/>
                <a:gd name="connsiteX21" fmla="*/ 2827281 w 3773437"/>
                <a:gd name="connsiteY21" fmla="*/ 0 h 2444163"/>
                <a:gd name="connsiteX22" fmla="*/ 2828177 w 3773437"/>
                <a:gd name="connsiteY22" fmla="*/ 0 h 2444163"/>
                <a:gd name="connsiteX23" fmla="*/ 3604706 w 3773437"/>
                <a:gd name="connsiteY23" fmla="*/ 131585 h 2444163"/>
                <a:gd name="connsiteX24" fmla="*/ 3772543 w 3773437"/>
                <a:gd name="connsiteY24" fmla="*/ 195139 h 2444163"/>
                <a:gd name="connsiteX25" fmla="*/ 3773438 w 3773437"/>
                <a:gd name="connsiteY25" fmla="*/ 196482 h 2444163"/>
                <a:gd name="connsiteX26" fmla="*/ 3773438 w 3773437"/>
                <a:gd name="connsiteY26" fmla="*/ 833817 h 2444163"/>
                <a:gd name="connsiteX27" fmla="*/ 3772543 w 3773437"/>
                <a:gd name="connsiteY27" fmla="*/ 835160 h 2444163"/>
                <a:gd name="connsiteX28" fmla="*/ 3743899 w 3773437"/>
                <a:gd name="connsiteY28" fmla="*/ 850377 h 2444163"/>
                <a:gd name="connsiteX29" fmla="*/ 3361229 w 3773437"/>
                <a:gd name="connsiteY29" fmla="*/ 985543 h 2444163"/>
                <a:gd name="connsiteX30" fmla="*/ 2805798 w 3773437"/>
                <a:gd name="connsiteY30" fmla="*/ 1198137 h 2444163"/>
                <a:gd name="connsiteX31" fmla="*/ 2616030 w 3773437"/>
                <a:gd name="connsiteY31" fmla="*/ 1417893 h 2444163"/>
                <a:gd name="connsiteX32" fmla="*/ 2575301 w 3773437"/>
                <a:gd name="connsiteY32" fmla="*/ 1664949 h 2444163"/>
                <a:gd name="connsiteX33" fmla="*/ 2573511 w 3773437"/>
                <a:gd name="connsiteY33" fmla="*/ 1691804 h 2444163"/>
                <a:gd name="connsiteX34" fmla="*/ 2573511 w 3773437"/>
                <a:gd name="connsiteY34" fmla="*/ 2441478 h 2444163"/>
                <a:gd name="connsiteX35" fmla="*/ 2573063 w 3773437"/>
                <a:gd name="connsiteY35" fmla="*/ 2442821 h 2444163"/>
                <a:gd name="connsiteX36" fmla="*/ 2571720 w 3773437"/>
                <a:gd name="connsiteY36" fmla="*/ 2444164 h 2444163"/>
                <a:gd name="connsiteX37" fmla="*/ 1203508 w 3773437"/>
                <a:gd name="connsiteY37" fmla="*/ 2440584 h 2444163"/>
                <a:gd name="connsiteX38" fmla="*/ 2569930 w 3773437"/>
                <a:gd name="connsiteY38" fmla="*/ 2440584 h 2444163"/>
                <a:gd name="connsiteX39" fmla="*/ 2569930 w 3773437"/>
                <a:gd name="connsiteY39" fmla="*/ 1692251 h 2444163"/>
                <a:gd name="connsiteX40" fmla="*/ 2571720 w 3773437"/>
                <a:gd name="connsiteY40" fmla="*/ 1665397 h 2444163"/>
                <a:gd name="connsiteX41" fmla="*/ 2803560 w 3773437"/>
                <a:gd name="connsiteY41" fmla="*/ 1195899 h 2444163"/>
                <a:gd name="connsiteX42" fmla="*/ 3359886 w 3773437"/>
                <a:gd name="connsiteY42" fmla="*/ 982857 h 2444163"/>
                <a:gd name="connsiteX43" fmla="*/ 3742108 w 3773437"/>
                <a:gd name="connsiteY43" fmla="*/ 847692 h 2444163"/>
                <a:gd name="connsiteX44" fmla="*/ 3769858 w 3773437"/>
                <a:gd name="connsiteY44" fmla="*/ 832922 h 2444163"/>
                <a:gd name="connsiteX45" fmla="*/ 3769858 w 3773437"/>
                <a:gd name="connsiteY45" fmla="*/ 197377 h 2444163"/>
                <a:gd name="connsiteX46" fmla="*/ 3602915 w 3773437"/>
                <a:gd name="connsiteY46" fmla="*/ 134718 h 2444163"/>
                <a:gd name="connsiteX47" fmla="*/ 2827281 w 3773437"/>
                <a:gd name="connsiteY47" fmla="*/ 3580 h 2444163"/>
                <a:gd name="connsiteX48" fmla="*/ 2509956 w 3773437"/>
                <a:gd name="connsiteY48" fmla="*/ 123976 h 2444163"/>
                <a:gd name="connsiteX49" fmla="*/ 2508614 w 3773437"/>
                <a:gd name="connsiteY49" fmla="*/ 123976 h 2444163"/>
                <a:gd name="connsiteX50" fmla="*/ 1994359 w 3773437"/>
                <a:gd name="connsiteY50" fmla="*/ 20141 h 2444163"/>
                <a:gd name="connsiteX51" fmla="*/ 1778184 w 3773437"/>
                <a:gd name="connsiteY51" fmla="*/ 20141 h 2444163"/>
                <a:gd name="connsiteX52" fmla="*/ 1264377 w 3773437"/>
                <a:gd name="connsiteY52" fmla="*/ 123976 h 2444163"/>
                <a:gd name="connsiteX53" fmla="*/ 1263034 w 3773437"/>
                <a:gd name="connsiteY53" fmla="*/ 123976 h 2444163"/>
                <a:gd name="connsiteX54" fmla="*/ 945709 w 3773437"/>
                <a:gd name="connsiteY54" fmla="*/ 3580 h 2444163"/>
                <a:gd name="connsiteX55" fmla="*/ 170075 w 3773437"/>
                <a:gd name="connsiteY55" fmla="*/ 134718 h 2444163"/>
                <a:gd name="connsiteX56" fmla="*/ 3133 w 3773437"/>
                <a:gd name="connsiteY56" fmla="*/ 197377 h 2444163"/>
                <a:gd name="connsiteX57" fmla="*/ 3133 w 3773437"/>
                <a:gd name="connsiteY57" fmla="*/ 832922 h 2444163"/>
                <a:gd name="connsiteX58" fmla="*/ 30435 w 3773437"/>
                <a:gd name="connsiteY58" fmla="*/ 847692 h 2444163"/>
                <a:gd name="connsiteX59" fmla="*/ 412209 w 3773437"/>
                <a:gd name="connsiteY59" fmla="*/ 982410 h 2444163"/>
                <a:gd name="connsiteX60" fmla="*/ 968983 w 3773437"/>
                <a:gd name="connsiteY60" fmla="*/ 1195899 h 2444163"/>
                <a:gd name="connsiteX61" fmla="*/ 1201270 w 3773437"/>
                <a:gd name="connsiteY61" fmla="*/ 1665845 h 2444163"/>
                <a:gd name="connsiteX62" fmla="*/ 1203060 w 3773437"/>
                <a:gd name="connsiteY62" fmla="*/ 1692699 h 2444163"/>
                <a:gd name="connsiteX63" fmla="*/ 1203508 w 3773437"/>
                <a:gd name="connsiteY63" fmla="*/ 2440584 h 244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773437" h="2444163">
                  <a:moveTo>
                    <a:pt x="2571720" y="2444164"/>
                  </a:moveTo>
                  <a:lnTo>
                    <a:pt x="1201718" y="2444164"/>
                  </a:lnTo>
                  <a:cubicBezTo>
                    <a:pt x="1201270" y="2444164"/>
                    <a:pt x="1200822" y="2444164"/>
                    <a:pt x="1200375" y="2443716"/>
                  </a:cubicBezTo>
                  <a:cubicBezTo>
                    <a:pt x="1199927" y="2443269"/>
                    <a:pt x="1199927" y="2442821"/>
                    <a:pt x="1199927" y="2442374"/>
                  </a:cubicBezTo>
                  <a:cubicBezTo>
                    <a:pt x="1199927" y="2436555"/>
                    <a:pt x="1211564" y="1868145"/>
                    <a:pt x="1199927" y="1692699"/>
                  </a:cubicBezTo>
                  <a:cubicBezTo>
                    <a:pt x="1199480" y="1683747"/>
                    <a:pt x="1198585" y="1674796"/>
                    <a:pt x="1198137" y="1665845"/>
                  </a:cubicBezTo>
                  <a:cubicBezTo>
                    <a:pt x="1193214" y="1583045"/>
                    <a:pt x="1187843" y="1498007"/>
                    <a:pt x="1157856" y="1418340"/>
                  </a:cubicBezTo>
                  <a:cubicBezTo>
                    <a:pt x="1124289" y="1329722"/>
                    <a:pt x="1062077" y="1257664"/>
                    <a:pt x="967640" y="1198585"/>
                  </a:cubicBezTo>
                  <a:cubicBezTo>
                    <a:pt x="840531" y="1118470"/>
                    <a:pt x="612719" y="1048202"/>
                    <a:pt x="411762" y="985543"/>
                  </a:cubicBezTo>
                  <a:cubicBezTo>
                    <a:pt x="259589" y="938548"/>
                    <a:pt x="115920" y="893791"/>
                    <a:pt x="29539" y="850377"/>
                  </a:cubicBezTo>
                  <a:cubicBezTo>
                    <a:pt x="20588" y="845902"/>
                    <a:pt x="11637" y="840979"/>
                    <a:pt x="895" y="835160"/>
                  </a:cubicBezTo>
                  <a:cubicBezTo>
                    <a:pt x="448" y="834713"/>
                    <a:pt x="0" y="834265"/>
                    <a:pt x="0" y="833817"/>
                  </a:cubicBezTo>
                  <a:lnTo>
                    <a:pt x="0" y="196482"/>
                  </a:lnTo>
                  <a:cubicBezTo>
                    <a:pt x="0" y="196034"/>
                    <a:pt x="448" y="195139"/>
                    <a:pt x="895" y="195139"/>
                  </a:cubicBezTo>
                  <a:cubicBezTo>
                    <a:pt x="54156" y="170523"/>
                    <a:pt x="115920" y="149487"/>
                    <a:pt x="169180" y="131585"/>
                  </a:cubicBezTo>
                  <a:cubicBezTo>
                    <a:pt x="358501" y="69373"/>
                    <a:pt x="939891" y="895"/>
                    <a:pt x="945709" y="0"/>
                  </a:cubicBezTo>
                  <a:cubicBezTo>
                    <a:pt x="946157" y="0"/>
                    <a:pt x="946157" y="0"/>
                    <a:pt x="946604" y="0"/>
                  </a:cubicBezTo>
                  <a:lnTo>
                    <a:pt x="1263929" y="119948"/>
                  </a:lnTo>
                  <a:cubicBezTo>
                    <a:pt x="1392829" y="63555"/>
                    <a:pt x="1614822" y="32225"/>
                    <a:pt x="1778632" y="16112"/>
                  </a:cubicBezTo>
                  <a:lnTo>
                    <a:pt x="1995254" y="16112"/>
                  </a:lnTo>
                  <a:cubicBezTo>
                    <a:pt x="2159064" y="32225"/>
                    <a:pt x="2381057" y="63555"/>
                    <a:pt x="2509956" y="119948"/>
                  </a:cubicBezTo>
                  <a:lnTo>
                    <a:pt x="2827281" y="0"/>
                  </a:lnTo>
                  <a:cubicBezTo>
                    <a:pt x="2827729" y="0"/>
                    <a:pt x="2827729" y="0"/>
                    <a:pt x="2828177" y="0"/>
                  </a:cubicBezTo>
                  <a:cubicBezTo>
                    <a:pt x="2833995" y="895"/>
                    <a:pt x="3415384" y="68925"/>
                    <a:pt x="3604706" y="131585"/>
                  </a:cubicBezTo>
                  <a:cubicBezTo>
                    <a:pt x="3660651" y="149935"/>
                    <a:pt x="3719730" y="170523"/>
                    <a:pt x="3772543" y="195139"/>
                  </a:cubicBezTo>
                  <a:cubicBezTo>
                    <a:pt x="3772991" y="195587"/>
                    <a:pt x="3773438" y="196034"/>
                    <a:pt x="3773438" y="196482"/>
                  </a:cubicBezTo>
                  <a:lnTo>
                    <a:pt x="3773438" y="833817"/>
                  </a:lnTo>
                  <a:cubicBezTo>
                    <a:pt x="3773438" y="834265"/>
                    <a:pt x="3772991" y="835160"/>
                    <a:pt x="3772543" y="835160"/>
                  </a:cubicBezTo>
                  <a:cubicBezTo>
                    <a:pt x="3761801" y="841426"/>
                    <a:pt x="3752850" y="846349"/>
                    <a:pt x="3743899" y="850377"/>
                  </a:cubicBezTo>
                  <a:cubicBezTo>
                    <a:pt x="3657518" y="893791"/>
                    <a:pt x="3513402" y="938548"/>
                    <a:pt x="3361229" y="985543"/>
                  </a:cubicBezTo>
                  <a:cubicBezTo>
                    <a:pt x="3160271" y="1047755"/>
                    <a:pt x="2932460" y="1118470"/>
                    <a:pt x="2805798" y="1198137"/>
                  </a:cubicBezTo>
                  <a:cubicBezTo>
                    <a:pt x="2711809" y="1257216"/>
                    <a:pt x="2649597" y="1329274"/>
                    <a:pt x="2616030" y="1417893"/>
                  </a:cubicBezTo>
                  <a:cubicBezTo>
                    <a:pt x="2586043" y="1497112"/>
                    <a:pt x="2580672" y="1582597"/>
                    <a:pt x="2575301" y="1664949"/>
                  </a:cubicBezTo>
                  <a:cubicBezTo>
                    <a:pt x="2574854" y="1673901"/>
                    <a:pt x="2574406" y="1682852"/>
                    <a:pt x="2573511" y="1691804"/>
                  </a:cubicBezTo>
                  <a:cubicBezTo>
                    <a:pt x="2561874" y="1867250"/>
                    <a:pt x="2573511" y="2435660"/>
                    <a:pt x="2573511" y="2441478"/>
                  </a:cubicBezTo>
                  <a:cubicBezTo>
                    <a:pt x="2573511" y="2441926"/>
                    <a:pt x="2573511" y="2442374"/>
                    <a:pt x="2573063" y="2442821"/>
                  </a:cubicBezTo>
                  <a:cubicBezTo>
                    <a:pt x="2572616" y="2443716"/>
                    <a:pt x="2572168" y="2444164"/>
                    <a:pt x="2571720" y="2444164"/>
                  </a:cubicBezTo>
                  <a:close/>
                  <a:moveTo>
                    <a:pt x="1203508" y="2440584"/>
                  </a:moveTo>
                  <a:lnTo>
                    <a:pt x="2569930" y="2440584"/>
                  </a:lnTo>
                  <a:cubicBezTo>
                    <a:pt x="2569035" y="2405673"/>
                    <a:pt x="2558741" y="1863222"/>
                    <a:pt x="2569930" y="1692251"/>
                  </a:cubicBezTo>
                  <a:cubicBezTo>
                    <a:pt x="2570378" y="1683300"/>
                    <a:pt x="2571273" y="1674349"/>
                    <a:pt x="2571720" y="1665397"/>
                  </a:cubicBezTo>
                  <a:cubicBezTo>
                    <a:pt x="2582015" y="1499797"/>
                    <a:pt x="2592756" y="1328827"/>
                    <a:pt x="2803560" y="1195899"/>
                  </a:cubicBezTo>
                  <a:cubicBezTo>
                    <a:pt x="2930669" y="1115785"/>
                    <a:pt x="3158929" y="1045069"/>
                    <a:pt x="3359886" y="982857"/>
                  </a:cubicBezTo>
                  <a:cubicBezTo>
                    <a:pt x="3512059" y="935863"/>
                    <a:pt x="3655728" y="891106"/>
                    <a:pt x="3742108" y="847692"/>
                  </a:cubicBezTo>
                  <a:cubicBezTo>
                    <a:pt x="3750612" y="843664"/>
                    <a:pt x="3759564" y="838741"/>
                    <a:pt x="3769858" y="832922"/>
                  </a:cubicBezTo>
                  <a:lnTo>
                    <a:pt x="3769858" y="197377"/>
                  </a:lnTo>
                  <a:cubicBezTo>
                    <a:pt x="3717492" y="173208"/>
                    <a:pt x="3658861" y="153068"/>
                    <a:pt x="3602915" y="134718"/>
                  </a:cubicBezTo>
                  <a:cubicBezTo>
                    <a:pt x="3415832" y="73401"/>
                    <a:pt x="2845632" y="5818"/>
                    <a:pt x="2827281" y="3580"/>
                  </a:cubicBezTo>
                  <a:lnTo>
                    <a:pt x="2509956" y="123976"/>
                  </a:lnTo>
                  <a:cubicBezTo>
                    <a:pt x="2509509" y="123976"/>
                    <a:pt x="2509061" y="123976"/>
                    <a:pt x="2508614" y="123976"/>
                  </a:cubicBezTo>
                  <a:cubicBezTo>
                    <a:pt x="2380162" y="67583"/>
                    <a:pt x="2158169" y="36253"/>
                    <a:pt x="1994359" y="20141"/>
                  </a:cubicBezTo>
                  <a:lnTo>
                    <a:pt x="1778184" y="20141"/>
                  </a:lnTo>
                  <a:cubicBezTo>
                    <a:pt x="1614375" y="36253"/>
                    <a:pt x="1392381" y="67583"/>
                    <a:pt x="1264377" y="123976"/>
                  </a:cubicBezTo>
                  <a:cubicBezTo>
                    <a:pt x="1263929" y="123976"/>
                    <a:pt x="1263482" y="123976"/>
                    <a:pt x="1263034" y="123976"/>
                  </a:cubicBezTo>
                  <a:lnTo>
                    <a:pt x="945709" y="3580"/>
                  </a:lnTo>
                  <a:cubicBezTo>
                    <a:pt x="927359" y="5818"/>
                    <a:pt x="357159" y="73401"/>
                    <a:pt x="170075" y="134718"/>
                  </a:cubicBezTo>
                  <a:cubicBezTo>
                    <a:pt x="117263" y="152173"/>
                    <a:pt x="56393" y="173208"/>
                    <a:pt x="3133" y="197377"/>
                  </a:cubicBezTo>
                  <a:lnTo>
                    <a:pt x="3133" y="832922"/>
                  </a:lnTo>
                  <a:cubicBezTo>
                    <a:pt x="13427" y="838741"/>
                    <a:pt x="21931" y="843216"/>
                    <a:pt x="30435" y="847692"/>
                  </a:cubicBezTo>
                  <a:cubicBezTo>
                    <a:pt x="116367" y="891106"/>
                    <a:pt x="260037" y="935415"/>
                    <a:pt x="412209" y="982410"/>
                  </a:cubicBezTo>
                  <a:cubicBezTo>
                    <a:pt x="613615" y="1044622"/>
                    <a:pt x="841874" y="1115337"/>
                    <a:pt x="968983" y="1195899"/>
                  </a:cubicBezTo>
                  <a:cubicBezTo>
                    <a:pt x="1180235" y="1328827"/>
                    <a:pt x="1190976" y="1500245"/>
                    <a:pt x="1201270" y="1665845"/>
                  </a:cubicBezTo>
                  <a:cubicBezTo>
                    <a:pt x="1201718" y="1674796"/>
                    <a:pt x="1202165" y="1683747"/>
                    <a:pt x="1203060" y="1692699"/>
                  </a:cubicBezTo>
                  <a:cubicBezTo>
                    <a:pt x="1214697" y="1863222"/>
                    <a:pt x="1204403" y="2405673"/>
                    <a:pt x="1203508" y="2440584"/>
                  </a:cubicBezTo>
                  <a:close/>
                </a:path>
              </a:pathLst>
            </a:custGeom>
            <a:solidFill>
              <a:srgbClr val="0E0E0E"/>
            </a:solidFill>
            <a:ln w="447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AEE37E86-3587-4C10-B959-A2BBBD62BB74}"/>
                </a:ext>
              </a:extLst>
            </p:cNvPr>
            <p:cNvSpPr/>
            <p:nvPr/>
          </p:nvSpPr>
          <p:spPr>
            <a:xfrm>
              <a:off x="8724250" y="3090475"/>
              <a:ext cx="384907" cy="385355"/>
            </a:xfrm>
            <a:custGeom>
              <a:avLst/>
              <a:gdLst>
                <a:gd name="connsiteX0" fmla="*/ 384908 w 384907"/>
                <a:gd name="connsiteY0" fmla="*/ 192454 h 385355"/>
                <a:gd name="connsiteX1" fmla="*/ 192454 w 384907"/>
                <a:gd name="connsiteY1" fmla="*/ 0 h 385355"/>
                <a:gd name="connsiteX2" fmla="*/ 0 w 384907"/>
                <a:gd name="connsiteY2" fmla="*/ 192454 h 385355"/>
                <a:gd name="connsiteX3" fmla="*/ 1343 w 384907"/>
                <a:gd name="connsiteY3" fmla="*/ 215280 h 385355"/>
                <a:gd name="connsiteX4" fmla="*/ 46099 w 384907"/>
                <a:gd name="connsiteY4" fmla="*/ 241239 h 385355"/>
                <a:gd name="connsiteX5" fmla="*/ 197825 w 384907"/>
                <a:gd name="connsiteY5" fmla="*/ 385355 h 385355"/>
                <a:gd name="connsiteX6" fmla="*/ 384908 w 384907"/>
                <a:gd name="connsiteY6" fmla="*/ 192454 h 38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907" h="385355">
                  <a:moveTo>
                    <a:pt x="384908" y="192454"/>
                  </a:moveTo>
                  <a:cubicBezTo>
                    <a:pt x="384908" y="86381"/>
                    <a:pt x="298527" y="0"/>
                    <a:pt x="192454" y="0"/>
                  </a:cubicBezTo>
                  <a:cubicBezTo>
                    <a:pt x="86380" y="0"/>
                    <a:pt x="0" y="86381"/>
                    <a:pt x="0" y="192454"/>
                  </a:cubicBezTo>
                  <a:cubicBezTo>
                    <a:pt x="0" y="200063"/>
                    <a:pt x="447" y="207671"/>
                    <a:pt x="1343" y="215280"/>
                  </a:cubicBezTo>
                  <a:cubicBezTo>
                    <a:pt x="17455" y="223784"/>
                    <a:pt x="32225" y="232287"/>
                    <a:pt x="46099" y="241239"/>
                  </a:cubicBezTo>
                  <a:cubicBezTo>
                    <a:pt x="116815" y="285548"/>
                    <a:pt x="164705" y="334333"/>
                    <a:pt x="197825" y="385355"/>
                  </a:cubicBezTo>
                  <a:cubicBezTo>
                    <a:pt x="302108" y="381775"/>
                    <a:pt x="384908" y="296737"/>
                    <a:pt x="384908" y="192454"/>
                  </a:cubicBezTo>
                  <a:close/>
                </a:path>
              </a:pathLst>
            </a:custGeom>
            <a:solidFill>
              <a:srgbClr val="E05555"/>
            </a:solidFill>
            <a:ln w="447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C90E8180-D417-4A1F-8051-856464367389}"/>
                </a:ext>
              </a:extLst>
            </p:cNvPr>
            <p:cNvSpPr/>
            <p:nvPr/>
          </p:nvSpPr>
          <p:spPr>
            <a:xfrm>
              <a:off x="8722459" y="3088685"/>
              <a:ext cx="388488" cy="388488"/>
            </a:xfrm>
            <a:custGeom>
              <a:avLst/>
              <a:gdLst>
                <a:gd name="connsiteX0" fmla="*/ 199615 w 388488"/>
                <a:gd name="connsiteY0" fmla="*/ 388488 h 388488"/>
                <a:gd name="connsiteX1" fmla="*/ 198272 w 388488"/>
                <a:gd name="connsiteY1" fmla="*/ 387593 h 388488"/>
                <a:gd name="connsiteX2" fmla="*/ 46995 w 388488"/>
                <a:gd name="connsiteY2" fmla="*/ 243924 h 388488"/>
                <a:gd name="connsiteX3" fmla="*/ 2238 w 388488"/>
                <a:gd name="connsiteY3" fmla="*/ 218413 h 388488"/>
                <a:gd name="connsiteX4" fmla="*/ 1343 w 388488"/>
                <a:gd name="connsiteY4" fmla="*/ 217070 h 388488"/>
                <a:gd name="connsiteX5" fmla="*/ 0 w 388488"/>
                <a:gd name="connsiteY5" fmla="*/ 194244 h 388488"/>
                <a:gd name="connsiteX6" fmla="*/ 194244 w 388488"/>
                <a:gd name="connsiteY6" fmla="*/ 0 h 388488"/>
                <a:gd name="connsiteX7" fmla="*/ 388488 w 388488"/>
                <a:gd name="connsiteY7" fmla="*/ 194244 h 388488"/>
                <a:gd name="connsiteX8" fmla="*/ 199615 w 388488"/>
                <a:gd name="connsiteY8" fmla="*/ 388488 h 388488"/>
                <a:gd name="connsiteX9" fmla="*/ 4476 w 388488"/>
                <a:gd name="connsiteY9" fmla="*/ 215727 h 388488"/>
                <a:gd name="connsiteX10" fmla="*/ 48785 w 388488"/>
                <a:gd name="connsiteY10" fmla="*/ 241239 h 388488"/>
                <a:gd name="connsiteX11" fmla="*/ 200510 w 388488"/>
                <a:gd name="connsiteY11" fmla="*/ 384908 h 388488"/>
                <a:gd name="connsiteX12" fmla="*/ 384908 w 388488"/>
                <a:gd name="connsiteY12" fmla="*/ 194244 h 388488"/>
                <a:gd name="connsiteX13" fmla="*/ 194244 w 388488"/>
                <a:gd name="connsiteY13" fmla="*/ 3581 h 388488"/>
                <a:gd name="connsiteX14" fmla="*/ 3581 w 388488"/>
                <a:gd name="connsiteY14" fmla="*/ 194244 h 388488"/>
                <a:gd name="connsiteX15" fmla="*/ 4476 w 388488"/>
                <a:gd name="connsiteY15" fmla="*/ 215727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488" h="388488">
                  <a:moveTo>
                    <a:pt x="199615" y="388488"/>
                  </a:moveTo>
                  <a:cubicBezTo>
                    <a:pt x="199167" y="388488"/>
                    <a:pt x="198720" y="388041"/>
                    <a:pt x="198272" y="387593"/>
                  </a:cubicBezTo>
                  <a:cubicBezTo>
                    <a:pt x="162915" y="332542"/>
                    <a:pt x="113235" y="285995"/>
                    <a:pt x="46995" y="243924"/>
                  </a:cubicBezTo>
                  <a:cubicBezTo>
                    <a:pt x="33120" y="235420"/>
                    <a:pt x="18350" y="226469"/>
                    <a:pt x="2238" y="218413"/>
                  </a:cubicBezTo>
                  <a:cubicBezTo>
                    <a:pt x="1790" y="217965"/>
                    <a:pt x="1343" y="217518"/>
                    <a:pt x="1343" y="217070"/>
                  </a:cubicBezTo>
                  <a:cubicBezTo>
                    <a:pt x="448" y="209461"/>
                    <a:pt x="0" y="201853"/>
                    <a:pt x="0" y="194244"/>
                  </a:cubicBezTo>
                  <a:cubicBezTo>
                    <a:pt x="0" y="87276"/>
                    <a:pt x="87276" y="0"/>
                    <a:pt x="194244" y="0"/>
                  </a:cubicBezTo>
                  <a:cubicBezTo>
                    <a:pt x="301213" y="0"/>
                    <a:pt x="388488" y="87276"/>
                    <a:pt x="388488" y="194244"/>
                  </a:cubicBezTo>
                  <a:cubicBezTo>
                    <a:pt x="388488" y="300318"/>
                    <a:pt x="305688" y="385355"/>
                    <a:pt x="199615" y="388488"/>
                  </a:cubicBezTo>
                  <a:close/>
                  <a:moveTo>
                    <a:pt x="4476" y="215727"/>
                  </a:moveTo>
                  <a:cubicBezTo>
                    <a:pt x="20141" y="224231"/>
                    <a:pt x="34910" y="232735"/>
                    <a:pt x="48785" y="241239"/>
                  </a:cubicBezTo>
                  <a:cubicBezTo>
                    <a:pt x="115025" y="282862"/>
                    <a:pt x="164705" y="329857"/>
                    <a:pt x="200510" y="384908"/>
                  </a:cubicBezTo>
                  <a:cubicBezTo>
                    <a:pt x="303898" y="381327"/>
                    <a:pt x="384908" y="297632"/>
                    <a:pt x="384908" y="194244"/>
                  </a:cubicBezTo>
                  <a:cubicBezTo>
                    <a:pt x="384908" y="89066"/>
                    <a:pt x="299423" y="3581"/>
                    <a:pt x="194244" y="3581"/>
                  </a:cubicBezTo>
                  <a:cubicBezTo>
                    <a:pt x="89066" y="3581"/>
                    <a:pt x="3581" y="89066"/>
                    <a:pt x="3581" y="194244"/>
                  </a:cubicBezTo>
                  <a:cubicBezTo>
                    <a:pt x="3581" y="201405"/>
                    <a:pt x="4028" y="208566"/>
                    <a:pt x="4476" y="215727"/>
                  </a:cubicBezTo>
                  <a:close/>
                </a:path>
              </a:pathLst>
            </a:custGeom>
            <a:solidFill>
              <a:srgbClr val="0E0E0E"/>
            </a:solidFill>
            <a:ln w="447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1ED7A652-93B2-4461-9A9A-EC1334D6EAE1}"/>
                </a:ext>
              </a:extLst>
            </p:cNvPr>
            <p:cNvSpPr/>
            <p:nvPr/>
          </p:nvSpPr>
          <p:spPr>
            <a:xfrm>
              <a:off x="8976682" y="3602492"/>
              <a:ext cx="208566" cy="384459"/>
            </a:xfrm>
            <a:custGeom>
              <a:avLst/>
              <a:gdLst>
                <a:gd name="connsiteX0" fmla="*/ 208566 w 208566"/>
                <a:gd name="connsiteY0" fmla="*/ 192454 h 384459"/>
                <a:gd name="connsiteX1" fmla="*/ 16112 w 208566"/>
                <a:gd name="connsiteY1" fmla="*/ 0 h 384459"/>
                <a:gd name="connsiteX2" fmla="*/ 0 w 208566"/>
                <a:gd name="connsiteY2" fmla="*/ 895 h 384459"/>
                <a:gd name="connsiteX3" fmla="*/ 26406 w 208566"/>
                <a:gd name="connsiteY3" fmla="*/ 224231 h 384459"/>
                <a:gd name="connsiteX4" fmla="*/ 30882 w 208566"/>
                <a:gd name="connsiteY4" fmla="*/ 384460 h 384459"/>
                <a:gd name="connsiteX5" fmla="*/ 208566 w 208566"/>
                <a:gd name="connsiteY5" fmla="*/ 192454 h 38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66" h="384459">
                  <a:moveTo>
                    <a:pt x="208566" y="192454"/>
                  </a:moveTo>
                  <a:cubicBezTo>
                    <a:pt x="208566" y="86380"/>
                    <a:pt x="122186" y="0"/>
                    <a:pt x="16112" y="0"/>
                  </a:cubicBezTo>
                  <a:cubicBezTo>
                    <a:pt x="10742" y="0"/>
                    <a:pt x="5371" y="447"/>
                    <a:pt x="0" y="895"/>
                  </a:cubicBezTo>
                  <a:cubicBezTo>
                    <a:pt x="18350" y="73401"/>
                    <a:pt x="21483" y="149040"/>
                    <a:pt x="26406" y="224231"/>
                  </a:cubicBezTo>
                  <a:cubicBezTo>
                    <a:pt x="29092" y="262722"/>
                    <a:pt x="30435" y="319115"/>
                    <a:pt x="30882" y="384460"/>
                  </a:cubicBezTo>
                  <a:cubicBezTo>
                    <a:pt x="131137" y="376852"/>
                    <a:pt x="208566" y="293156"/>
                    <a:pt x="208566" y="192454"/>
                  </a:cubicBezTo>
                  <a:close/>
                </a:path>
              </a:pathLst>
            </a:custGeom>
            <a:solidFill>
              <a:srgbClr val="E05555"/>
            </a:solidFill>
            <a:ln w="447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5A22C247-71E9-406F-866F-130D3009CF2F}"/>
                </a:ext>
              </a:extLst>
            </p:cNvPr>
            <p:cNvSpPr/>
            <p:nvPr/>
          </p:nvSpPr>
          <p:spPr>
            <a:xfrm>
              <a:off x="8974887" y="3600254"/>
              <a:ext cx="212146" cy="388488"/>
            </a:xfrm>
            <a:custGeom>
              <a:avLst/>
              <a:gdLst>
                <a:gd name="connsiteX0" fmla="*/ 32672 w 212146"/>
                <a:gd name="connsiteY0" fmla="*/ 388488 h 388488"/>
                <a:gd name="connsiteX1" fmla="*/ 31330 w 212146"/>
                <a:gd name="connsiteY1" fmla="*/ 388041 h 388488"/>
                <a:gd name="connsiteX2" fmla="*/ 30882 w 212146"/>
                <a:gd name="connsiteY2" fmla="*/ 386698 h 388488"/>
                <a:gd name="connsiteX3" fmla="*/ 26406 w 212146"/>
                <a:gd name="connsiteY3" fmla="*/ 226469 h 388488"/>
                <a:gd name="connsiteX4" fmla="*/ 24616 w 212146"/>
                <a:gd name="connsiteY4" fmla="*/ 200957 h 388488"/>
                <a:gd name="connsiteX5" fmla="*/ 0 w 212146"/>
                <a:gd name="connsiteY5" fmla="*/ 3133 h 388488"/>
                <a:gd name="connsiteX6" fmla="*/ 447 w 212146"/>
                <a:gd name="connsiteY6" fmla="*/ 1790 h 388488"/>
                <a:gd name="connsiteX7" fmla="*/ 1790 w 212146"/>
                <a:gd name="connsiteY7" fmla="*/ 895 h 388488"/>
                <a:gd name="connsiteX8" fmla="*/ 17903 w 212146"/>
                <a:gd name="connsiteY8" fmla="*/ 0 h 388488"/>
                <a:gd name="connsiteX9" fmla="*/ 212147 w 212146"/>
                <a:gd name="connsiteY9" fmla="*/ 194244 h 388488"/>
                <a:gd name="connsiteX10" fmla="*/ 32672 w 212146"/>
                <a:gd name="connsiteY10" fmla="*/ 388488 h 388488"/>
                <a:gd name="connsiteX11" fmla="*/ 4028 w 212146"/>
                <a:gd name="connsiteY11" fmla="*/ 4476 h 388488"/>
                <a:gd name="connsiteX12" fmla="*/ 28197 w 212146"/>
                <a:gd name="connsiteY12" fmla="*/ 200957 h 388488"/>
                <a:gd name="connsiteX13" fmla="*/ 29987 w 212146"/>
                <a:gd name="connsiteY13" fmla="*/ 226469 h 388488"/>
                <a:gd name="connsiteX14" fmla="*/ 34463 w 212146"/>
                <a:gd name="connsiteY14" fmla="*/ 384908 h 388488"/>
                <a:gd name="connsiteX15" fmla="*/ 208566 w 212146"/>
                <a:gd name="connsiteY15" fmla="*/ 194692 h 388488"/>
                <a:gd name="connsiteX16" fmla="*/ 17903 w 212146"/>
                <a:gd name="connsiteY16" fmla="*/ 4028 h 388488"/>
                <a:gd name="connsiteX17" fmla="*/ 4028 w 212146"/>
                <a:gd name="connsiteY17" fmla="*/ 4476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146" h="388488">
                  <a:moveTo>
                    <a:pt x="32672" y="388488"/>
                  </a:moveTo>
                  <a:cubicBezTo>
                    <a:pt x="32225" y="388488"/>
                    <a:pt x="31777" y="388488"/>
                    <a:pt x="31330" y="388041"/>
                  </a:cubicBezTo>
                  <a:cubicBezTo>
                    <a:pt x="30882" y="387593"/>
                    <a:pt x="30882" y="387146"/>
                    <a:pt x="30882" y="386698"/>
                  </a:cubicBezTo>
                  <a:cubicBezTo>
                    <a:pt x="30435" y="318220"/>
                    <a:pt x="28644" y="262722"/>
                    <a:pt x="26406" y="226469"/>
                  </a:cubicBezTo>
                  <a:cubicBezTo>
                    <a:pt x="25959" y="217965"/>
                    <a:pt x="25511" y="209461"/>
                    <a:pt x="24616" y="200957"/>
                  </a:cubicBezTo>
                  <a:cubicBezTo>
                    <a:pt x="20588" y="135165"/>
                    <a:pt x="16560" y="67583"/>
                    <a:pt x="0" y="3133"/>
                  </a:cubicBezTo>
                  <a:cubicBezTo>
                    <a:pt x="0" y="2685"/>
                    <a:pt x="0" y="2238"/>
                    <a:pt x="447" y="1790"/>
                  </a:cubicBezTo>
                  <a:cubicBezTo>
                    <a:pt x="895" y="1343"/>
                    <a:pt x="1343" y="1343"/>
                    <a:pt x="1790" y="895"/>
                  </a:cubicBezTo>
                  <a:cubicBezTo>
                    <a:pt x="7609" y="447"/>
                    <a:pt x="12979" y="0"/>
                    <a:pt x="17903" y="0"/>
                  </a:cubicBezTo>
                  <a:cubicBezTo>
                    <a:pt x="124871" y="0"/>
                    <a:pt x="212147" y="87276"/>
                    <a:pt x="212147" y="194244"/>
                  </a:cubicBezTo>
                  <a:cubicBezTo>
                    <a:pt x="212147" y="295394"/>
                    <a:pt x="133375" y="380432"/>
                    <a:pt x="32672" y="388488"/>
                  </a:cubicBezTo>
                  <a:close/>
                  <a:moveTo>
                    <a:pt x="4028" y="4476"/>
                  </a:moveTo>
                  <a:cubicBezTo>
                    <a:pt x="20141" y="68478"/>
                    <a:pt x="24169" y="135613"/>
                    <a:pt x="28197" y="200957"/>
                  </a:cubicBezTo>
                  <a:cubicBezTo>
                    <a:pt x="28644" y="209461"/>
                    <a:pt x="29092" y="217965"/>
                    <a:pt x="29987" y="226469"/>
                  </a:cubicBezTo>
                  <a:cubicBezTo>
                    <a:pt x="32225" y="262274"/>
                    <a:pt x="34015" y="316877"/>
                    <a:pt x="34463" y="384908"/>
                  </a:cubicBezTo>
                  <a:cubicBezTo>
                    <a:pt x="132480" y="376404"/>
                    <a:pt x="208566" y="293156"/>
                    <a:pt x="208566" y="194692"/>
                  </a:cubicBezTo>
                  <a:cubicBezTo>
                    <a:pt x="208566" y="89513"/>
                    <a:pt x="123081" y="4028"/>
                    <a:pt x="17903" y="4028"/>
                  </a:cubicBezTo>
                  <a:cubicBezTo>
                    <a:pt x="13427" y="4028"/>
                    <a:pt x="8951" y="4028"/>
                    <a:pt x="4028" y="4476"/>
                  </a:cubicBezTo>
                  <a:close/>
                </a:path>
              </a:pathLst>
            </a:custGeom>
            <a:solidFill>
              <a:srgbClr val="0E0E0E"/>
            </a:solidFill>
            <a:ln w="447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5F543401-BB0B-4219-AF65-09C124BD5523}"/>
                </a:ext>
              </a:extLst>
            </p:cNvPr>
            <p:cNvSpPr/>
            <p:nvPr/>
          </p:nvSpPr>
          <p:spPr>
            <a:xfrm>
              <a:off x="9164660" y="2778521"/>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1" y="0"/>
                    <a:pt x="0" y="86166"/>
                    <a:pt x="0" y="192454"/>
                  </a:cubicBezTo>
                  <a:cubicBezTo>
                    <a:pt x="0" y="298742"/>
                    <a:pt x="86161"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6448EBC9-2124-4C04-A766-678F5B51F474}"/>
                </a:ext>
              </a:extLst>
            </p:cNvPr>
            <p:cNvSpPr/>
            <p:nvPr/>
          </p:nvSpPr>
          <p:spPr>
            <a:xfrm>
              <a:off x="9162782" y="2776648"/>
              <a:ext cx="388571" cy="388571"/>
            </a:xfrm>
            <a:custGeom>
              <a:avLst/>
              <a:gdLst>
                <a:gd name="connsiteX0" fmla="*/ 194327 w 388571"/>
                <a:gd name="connsiteY0" fmla="*/ 388571 h 388571"/>
                <a:gd name="connsiteX1" fmla="*/ 14853 w 388571"/>
                <a:gd name="connsiteY1" fmla="*/ 268623 h 388571"/>
                <a:gd name="connsiteX2" fmla="*/ 120031 w 388571"/>
                <a:gd name="connsiteY2" fmla="*/ 14853 h 388571"/>
                <a:gd name="connsiteX3" fmla="*/ 373802 w 388571"/>
                <a:gd name="connsiteY3" fmla="*/ 120031 h 388571"/>
                <a:gd name="connsiteX4" fmla="*/ 373802 w 388571"/>
                <a:gd name="connsiteY4" fmla="*/ 268623 h 388571"/>
                <a:gd name="connsiteX5" fmla="*/ 268623 w 388571"/>
                <a:gd name="connsiteY5" fmla="*/ 373802 h 388571"/>
                <a:gd name="connsiteX6" fmla="*/ 194327 w 388571"/>
                <a:gd name="connsiteY6" fmla="*/ 388571 h 388571"/>
                <a:gd name="connsiteX7" fmla="*/ 121374 w 388571"/>
                <a:gd name="connsiteY7" fmla="*/ 17986 h 388571"/>
                <a:gd name="connsiteX8" fmla="*/ 17986 w 388571"/>
                <a:gd name="connsiteY8" fmla="*/ 267281 h 388571"/>
                <a:gd name="connsiteX9" fmla="*/ 267281 w 388571"/>
                <a:gd name="connsiteY9" fmla="*/ 370669 h 388571"/>
                <a:gd name="connsiteX10" fmla="*/ 370669 w 388571"/>
                <a:gd name="connsiteY10" fmla="*/ 267281 h 388571"/>
                <a:gd name="connsiteX11" fmla="*/ 370669 w 388571"/>
                <a:gd name="connsiteY11" fmla="*/ 121374 h 388571"/>
                <a:gd name="connsiteX12" fmla="*/ 121374 w 388571"/>
                <a:gd name="connsiteY12" fmla="*/ 17986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571" h="388571">
                  <a:moveTo>
                    <a:pt x="194327" y="388571"/>
                  </a:moveTo>
                  <a:cubicBezTo>
                    <a:pt x="118241" y="388571"/>
                    <a:pt x="45735" y="343367"/>
                    <a:pt x="14853" y="268623"/>
                  </a:cubicBezTo>
                  <a:cubicBezTo>
                    <a:pt x="-26323" y="169711"/>
                    <a:pt x="21119" y="56029"/>
                    <a:pt x="120031" y="14853"/>
                  </a:cubicBezTo>
                  <a:cubicBezTo>
                    <a:pt x="218944" y="-26323"/>
                    <a:pt x="332626" y="21119"/>
                    <a:pt x="373802" y="120031"/>
                  </a:cubicBezTo>
                  <a:cubicBezTo>
                    <a:pt x="393495" y="167921"/>
                    <a:pt x="393495" y="220734"/>
                    <a:pt x="373802" y="268623"/>
                  </a:cubicBezTo>
                  <a:cubicBezTo>
                    <a:pt x="354109" y="316513"/>
                    <a:pt x="316513" y="353661"/>
                    <a:pt x="268623" y="373802"/>
                  </a:cubicBezTo>
                  <a:cubicBezTo>
                    <a:pt x="244455" y="384096"/>
                    <a:pt x="219391" y="388571"/>
                    <a:pt x="194327" y="388571"/>
                  </a:cubicBezTo>
                  <a:close/>
                  <a:moveTo>
                    <a:pt x="121374" y="17986"/>
                  </a:moveTo>
                  <a:cubicBezTo>
                    <a:pt x="24252" y="58267"/>
                    <a:pt x="-22295" y="170159"/>
                    <a:pt x="17986" y="267281"/>
                  </a:cubicBezTo>
                  <a:cubicBezTo>
                    <a:pt x="58267" y="364403"/>
                    <a:pt x="170159" y="410950"/>
                    <a:pt x="267281" y="370669"/>
                  </a:cubicBezTo>
                  <a:cubicBezTo>
                    <a:pt x="314275" y="350976"/>
                    <a:pt x="350976" y="314275"/>
                    <a:pt x="370669" y="267281"/>
                  </a:cubicBezTo>
                  <a:cubicBezTo>
                    <a:pt x="390362" y="220286"/>
                    <a:pt x="390362" y="168368"/>
                    <a:pt x="370669" y="121374"/>
                  </a:cubicBezTo>
                  <a:cubicBezTo>
                    <a:pt x="330388" y="24252"/>
                    <a:pt x="218496" y="-22295"/>
                    <a:pt x="121374" y="17986"/>
                  </a:cubicBezTo>
                  <a:close/>
                </a:path>
              </a:pathLst>
            </a:custGeom>
            <a:solidFill>
              <a:srgbClr val="0E0E0E"/>
            </a:solidFill>
            <a:ln w="447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89460E87-9D91-4E01-97E5-DE8CB3A6D161}"/>
                </a:ext>
              </a:extLst>
            </p:cNvPr>
            <p:cNvSpPr/>
            <p:nvPr/>
          </p:nvSpPr>
          <p:spPr>
            <a:xfrm>
              <a:off x="9181663" y="3320972"/>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7" y="384908"/>
                    <a:pt x="384908" y="298742"/>
                    <a:pt x="384908" y="192454"/>
                  </a:cubicBezTo>
                  <a:cubicBezTo>
                    <a:pt x="384908" y="86166"/>
                    <a:pt x="298747"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EC1CFAC5-5438-4519-A85E-EF1F5A521DE7}"/>
                </a:ext>
              </a:extLst>
            </p:cNvPr>
            <p:cNvSpPr/>
            <p:nvPr/>
          </p:nvSpPr>
          <p:spPr>
            <a:xfrm>
              <a:off x="9179873" y="3319099"/>
              <a:ext cx="388571" cy="388571"/>
            </a:xfrm>
            <a:custGeom>
              <a:avLst/>
              <a:gdLst>
                <a:gd name="connsiteX0" fmla="*/ 194244 w 388571"/>
                <a:gd name="connsiteY0" fmla="*/ 388571 h 388571"/>
                <a:gd name="connsiteX1" fmla="*/ 14770 w 388571"/>
                <a:gd name="connsiteY1" fmla="*/ 268623 h 388571"/>
                <a:gd name="connsiteX2" fmla="*/ 14770 w 388571"/>
                <a:gd name="connsiteY2" fmla="*/ 120031 h 388571"/>
                <a:gd name="connsiteX3" fmla="*/ 119948 w 388571"/>
                <a:gd name="connsiteY3" fmla="*/ 14853 h 388571"/>
                <a:gd name="connsiteX4" fmla="*/ 373719 w 388571"/>
                <a:gd name="connsiteY4" fmla="*/ 120031 h 388571"/>
                <a:gd name="connsiteX5" fmla="*/ 268540 w 388571"/>
                <a:gd name="connsiteY5" fmla="*/ 373802 h 388571"/>
                <a:gd name="connsiteX6" fmla="*/ 194244 w 388571"/>
                <a:gd name="connsiteY6" fmla="*/ 388571 h 388571"/>
                <a:gd name="connsiteX7" fmla="*/ 193797 w 388571"/>
                <a:gd name="connsiteY7" fmla="*/ 3664 h 388571"/>
                <a:gd name="connsiteX8" fmla="*/ 120843 w 388571"/>
                <a:gd name="connsiteY8" fmla="*/ 17986 h 388571"/>
                <a:gd name="connsiteX9" fmla="*/ 17455 w 388571"/>
                <a:gd name="connsiteY9" fmla="*/ 267281 h 388571"/>
                <a:gd name="connsiteX10" fmla="*/ 266750 w 388571"/>
                <a:gd name="connsiteY10" fmla="*/ 370669 h 388571"/>
                <a:gd name="connsiteX11" fmla="*/ 370138 w 388571"/>
                <a:gd name="connsiteY11" fmla="*/ 121374 h 388571"/>
                <a:gd name="connsiteX12" fmla="*/ 193797 w 388571"/>
                <a:gd name="connsiteY12" fmla="*/ 3664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571" h="388571">
                  <a:moveTo>
                    <a:pt x="194244" y="388571"/>
                  </a:moveTo>
                  <a:cubicBezTo>
                    <a:pt x="118158" y="388571"/>
                    <a:pt x="45652" y="343367"/>
                    <a:pt x="14770" y="268623"/>
                  </a:cubicBezTo>
                  <a:cubicBezTo>
                    <a:pt x="-4923" y="220734"/>
                    <a:pt x="-4923" y="167921"/>
                    <a:pt x="14770" y="120031"/>
                  </a:cubicBezTo>
                  <a:cubicBezTo>
                    <a:pt x="34463" y="72141"/>
                    <a:pt x="72058" y="34993"/>
                    <a:pt x="119948" y="14853"/>
                  </a:cubicBezTo>
                  <a:cubicBezTo>
                    <a:pt x="218860" y="-26323"/>
                    <a:pt x="332542" y="21119"/>
                    <a:pt x="373719" y="120031"/>
                  </a:cubicBezTo>
                  <a:cubicBezTo>
                    <a:pt x="414895" y="218943"/>
                    <a:pt x="367453" y="332626"/>
                    <a:pt x="268540" y="373802"/>
                  </a:cubicBezTo>
                  <a:cubicBezTo>
                    <a:pt x="244372" y="383648"/>
                    <a:pt x="218860" y="388571"/>
                    <a:pt x="194244" y="388571"/>
                  </a:cubicBezTo>
                  <a:close/>
                  <a:moveTo>
                    <a:pt x="193797" y="3664"/>
                  </a:moveTo>
                  <a:cubicBezTo>
                    <a:pt x="169628" y="3664"/>
                    <a:pt x="145012" y="8139"/>
                    <a:pt x="120843" y="17986"/>
                  </a:cubicBezTo>
                  <a:cubicBezTo>
                    <a:pt x="23721" y="58267"/>
                    <a:pt x="-22826" y="170159"/>
                    <a:pt x="17455" y="267281"/>
                  </a:cubicBezTo>
                  <a:cubicBezTo>
                    <a:pt x="57736" y="364403"/>
                    <a:pt x="169628" y="410950"/>
                    <a:pt x="266750" y="370669"/>
                  </a:cubicBezTo>
                  <a:cubicBezTo>
                    <a:pt x="363872" y="330388"/>
                    <a:pt x="410419" y="218496"/>
                    <a:pt x="370138" y="121374"/>
                  </a:cubicBezTo>
                  <a:cubicBezTo>
                    <a:pt x="340151" y="47973"/>
                    <a:pt x="268988" y="3664"/>
                    <a:pt x="193797" y="3664"/>
                  </a:cubicBezTo>
                  <a:close/>
                </a:path>
              </a:pathLst>
            </a:custGeom>
            <a:solidFill>
              <a:srgbClr val="0E0E0E"/>
            </a:solidFill>
            <a:ln w="4473"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B631FC0A-2E11-4BB4-B6F1-F257BC7CFD68}"/>
                </a:ext>
              </a:extLst>
            </p:cNvPr>
            <p:cNvSpPr/>
            <p:nvPr/>
          </p:nvSpPr>
          <p:spPr>
            <a:xfrm>
              <a:off x="9235371" y="3794946"/>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7" y="384908"/>
                    <a:pt x="384908" y="298742"/>
                    <a:pt x="384908" y="192454"/>
                  </a:cubicBezTo>
                  <a:cubicBezTo>
                    <a:pt x="384908" y="86166"/>
                    <a:pt x="298747"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41C4A09B-AF1F-4D93-A2AE-BF8E080C4766}"/>
                </a:ext>
              </a:extLst>
            </p:cNvPr>
            <p:cNvSpPr/>
            <p:nvPr/>
          </p:nvSpPr>
          <p:spPr>
            <a:xfrm>
              <a:off x="9233498" y="3793072"/>
              <a:ext cx="388654" cy="388571"/>
            </a:xfrm>
            <a:custGeom>
              <a:avLst/>
              <a:gdLst>
                <a:gd name="connsiteX0" fmla="*/ 194327 w 388654"/>
                <a:gd name="connsiteY0" fmla="*/ 388571 h 388571"/>
                <a:gd name="connsiteX1" fmla="*/ 120031 w 388654"/>
                <a:gd name="connsiteY1" fmla="*/ 373802 h 388571"/>
                <a:gd name="connsiteX2" fmla="*/ 14853 w 388654"/>
                <a:gd name="connsiteY2" fmla="*/ 268623 h 388571"/>
                <a:gd name="connsiteX3" fmla="*/ 120031 w 388654"/>
                <a:gd name="connsiteY3" fmla="*/ 14853 h 388571"/>
                <a:gd name="connsiteX4" fmla="*/ 373802 w 388654"/>
                <a:gd name="connsiteY4" fmla="*/ 120031 h 388571"/>
                <a:gd name="connsiteX5" fmla="*/ 268623 w 388654"/>
                <a:gd name="connsiteY5" fmla="*/ 373802 h 388571"/>
                <a:gd name="connsiteX6" fmla="*/ 194327 w 388654"/>
                <a:gd name="connsiteY6" fmla="*/ 388571 h 388571"/>
                <a:gd name="connsiteX7" fmla="*/ 120926 w 388654"/>
                <a:gd name="connsiteY7" fmla="*/ 16643 h 388571"/>
                <a:gd name="connsiteX8" fmla="*/ 121374 w 388654"/>
                <a:gd name="connsiteY8" fmla="*/ 17986 h 388571"/>
                <a:gd name="connsiteX9" fmla="*/ 17986 w 388654"/>
                <a:gd name="connsiteY9" fmla="*/ 267281 h 388571"/>
                <a:gd name="connsiteX10" fmla="*/ 121374 w 388654"/>
                <a:gd name="connsiteY10" fmla="*/ 370669 h 388571"/>
                <a:gd name="connsiteX11" fmla="*/ 267281 w 388654"/>
                <a:gd name="connsiteY11" fmla="*/ 370669 h 388571"/>
                <a:gd name="connsiteX12" fmla="*/ 370669 w 388654"/>
                <a:gd name="connsiteY12" fmla="*/ 121374 h 388571"/>
                <a:gd name="connsiteX13" fmla="*/ 121374 w 388654"/>
                <a:gd name="connsiteY13" fmla="*/ 17986 h 388571"/>
                <a:gd name="connsiteX14" fmla="*/ 120926 w 388654"/>
                <a:gd name="connsiteY14" fmla="*/ 16643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8654" h="388571">
                  <a:moveTo>
                    <a:pt x="194327" y="388571"/>
                  </a:moveTo>
                  <a:cubicBezTo>
                    <a:pt x="169263" y="388571"/>
                    <a:pt x="144200" y="383648"/>
                    <a:pt x="120031" y="373802"/>
                  </a:cubicBezTo>
                  <a:cubicBezTo>
                    <a:pt x="72141" y="354109"/>
                    <a:pt x="34993" y="316513"/>
                    <a:pt x="14853" y="268623"/>
                  </a:cubicBezTo>
                  <a:cubicBezTo>
                    <a:pt x="-26323" y="169711"/>
                    <a:pt x="21119" y="56029"/>
                    <a:pt x="120031" y="14853"/>
                  </a:cubicBezTo>
                  <a:cubicBezTo>
                    <a:pt x="218943" y="-26323"/>
                    <a:pt x="332625" y="21119"/>
                    <a:pt x="373802" y="120031"/>
                  </a:cubicBezTo>
                  <a:cubicBezTo>
                    <a:pt x="414978" y="218944"/>
                    <a:pt x="367536" y="332625"/>
                    <a:pt x="268623" y="373802"/>
                  </a:cubicBezTo>
                  <a:cubicBezTo>
                    <a:pt x="244902" y="383648"/>
                    <a:pt x="219839" y="388571"/>
                    <a:pt x="194327" y="388571"/>
                  </a:cubicBezTo>
                  <a:close/>
                  <a:moveTo>
                    <a:pt x="120926" y="16643"/>
                  </a:moveTo>
                  <a:lnTo>
                    <a:pt x="121374" y="17986"/>
                  </a:lnTo>
                  <a:cubicBezTo>
                    <a:pt x="24252" y="58267"/>
                    <a:pt x="-22295" y="170159"/>
                    <a:pt x="17986" y="267281"/>
                  </a:cubicBezTo>
                  <a:cubicBezTo>
                    <a:pt x="37679" y="314275"/>
                    <a:pt x="74379" y="350976"/>
                    <a:pt x="121374" y="370669"/>
                  </a:cubicBezTo>
                  <a:cubicBezTo>
                    <a:pt x="168368" y="390362"/>
                    <a:pt x="220286" y="390362"/>
                    <a:pt x="267281" y="370669"/>
                  </a:cubicBezTo>
                  <a:cubicBezTo>
                    <a:pt x="364403" y="330388"/>
                    <a:pt x="410950" y="218496"/>
                    <a:pt x="370669" y="121374"/>
                  </a:cubicBezTo>
                  <a:cubicBezTo>
                    <a:pt x="330388" y="24252"/>
                    <a:pt x="218496" y="-22295"/>
                    <a:pt x="121374" y="17986"/>
                  </a:cubicBezTo>
                  <a:lnTo>
                    <a:pt x="120926" y="16643"/>
                  </a:lnTo>
                  <a:close/>
                </a:path>
              </a:pathLst>
            </a:custGeom>
            <a:solidFill>
              <a:srgbClr val="0E0E0E"/>
            </a:solidFill>
            <a:ln w="4473"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A801D455-3098-4D08-96B3-637BCE64D7D4}"/>
                </a:ext>
              </a:extLst>
            </p:cNvPr>
            <p:cNvSpPr/>
            <p:nvPr/>
          </p:nvSpPr>
          <p:spPr>
            <a:xfrm>
              <a:off x="9008012" y="2294253"/>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1" y="0"/>
                    <a:pt x="0" y="86166"/>
                    <a:pt x="0" y="192454"/>
                  </a:cubicBezTo>
                  <a:cubicBezTo>
                    <a:pt x="0" y="298742"/>
                    <a:pt x="86161"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C6EC1D8F-0910-42E4-B46A-3D13999CFEF9}"/>
                </a:ext>
              </a:extLst>
            </p:cNvPr>
            <p:cNvSpPr/>
            <p:nvPr/>
          </p:nvSpPr>
          <p:spPr>
            <a:xfrm>
              <a:off x="9006217" y="2292463"/>
              <a:ext cx="388488" cy="388488"/>
            </a:xfrm>
            <a:custGeom>
              <a:avLst/>
              <a:gdLst>
                <a:gd name="connsiteX0" fmla="*/ 194244 w 388488"/>
                <a:gd name="connsiteY0" fmla="*/ 388488 h 388488"/>
                <a:gd name="connsiteX1" fmla="*/ 0 w 388488"/>
                <a:gd name="connsiteY1" fmla="*/ 194244 h 388488"/>
                <a:gd name="connsiteX2" fmla="*/ 194244 w 388488"/>
                <a:gd name="connsiteY2" fmla="*/ 0 h 388488"/>
                <a:gd name="connsiteX3" fmla="*/ 388488 w 388488"/>
                <a:gd name="connsiteY3" fmla="*/ 194244 h 388488"/>
                <a:gd name="connsiteX4" fmla="*/ 194244 w 388488"/>
                <a:gd name="connsiteY4" fmla="*/ 388488 h 388488"/>
                <a:gd name="connsiteX5" fmla="*/ 194244 w 388488"/>
                <a:gd name="connsiteY5" fmla="*/ 3133 h 388488"/>
                <a:gd name="connsiteX6" fmla="*/ 3580 w 388488"/>
                <a:gd name="connsiteY6" fmla="*/ 193797 h 388488"/>
                <a:gd name="connsiteX7" fmla="*/ 194244 w 388488"/>
                <a:gd name="connsiteY7" fmla="*/ 384460 h 388488"/>
                <a:gd name="connsiteX8" fmla="*/ 384908 w 388488"/>
                <a:gd name="connsiteY8" fmla="*/ 193797 h 388488"/>
                <a:gd name="connsiteX9" fmla="*/ 194244 w 388488"/>
                <a:gd name="connsiteY9" fmla="*/ 3133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88" h="388488">
                  <a:moveTo>
                    <a:pt x="194244" y="388488"/>
                  </a:moveTo>
                  <a:cubicBezTo>
                    <a:pt x="87276" y="388488"/>
                    <a:pt x="0" y="301213"/>
                    <a:pt x="0" y="194244"/>
                  </a:cubicBezTo>
                  <a:cubicBezTo>
                    <a:pt x="0" y="87276"/>
                    <a:pt x="87276" y="0"/>
                    <a:pt x="194244" y="0"/>
                  </a:cubicBezTo>
                  <a:cubicBezTo>
                    <a:pt x="301213" y="0"/>
                    <a:pt x="388488" y="87276"/>
                    <a:pt x="388488" y="194244"/>
                  </a:cubicBezTo>
                  <a:cubicBezTo>
                    <a:pt x="388488" y="301213"/>
                    <a:pt x="301213" y="388488"/>
                    <a:pt x="194244" y="388488"/>
                  </a:cubicBezTo>
                  <a:close/>
                  <a:moveTo>
                    <a:pt x="194244" y="3133"/>
                  </a:moveTo>
                  <a:cubicBezTo>
                    <a:pt x="89066" y="3133"/>
                    <a:pt x="3580" y="88618"/>
                    <a:pt x="3580" y="193797"/>
                  </a:cubicBezTo>
                  <a:cubicBezTo>
                    <a:pt x="3580" y="298975"/>
                    <a:pt x="89066" y="384460"/>
                    <a:pt x="194244" y="384460"/>
                  </a:cubicBezTo>
                  <a:cubicBezTo>
                    <a:pt x="299422" y="384460"/>
                    <a:pt x="384908" y="298975"/>
                    <a:pt x="384908" y="193797"/>
                  </a:cubicBezTo>
                  <a:cubicBezTo>
                    <a:pt x="384908" y="89066"/>
                    <a:pt x="299422" y="3133"/>
                    <a:pt x="194244" y="3133"/>
                  </a:cubicBezTo>
                  <a:close/>
                </a:path>
              </a:pathLst>
            </a:custGeom>
            <a:solidFill>
              <a:srgbClr val="0E0E0E"/>
            </a:solidFill>
            <a:ln w="4473"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96359130-6720-42AE-B7EB-EF69B5467111}"/>
                </a:ext>
              </a:extLst>
            </p:cNvPr>
            <p:cNvSpPr/>
            <p:nvPr/>
          </p:nvSpPr>
          <p:spPr>
            <a:xfrm>
              <a:off x="7912806" y="2200264"/>
              <a:ext cx="383564" cy="254665"/>
            </a:xfrm>
            <a:custGeom>
              <a:avLst/>
              <a:gdLst>
                <a:gd name="connsiteX0" fmla="*/ 191111 w 383564"/>
                <a:gd name="connsiteY0" fmla="*/ 254666 h 254665"/>
                <a:gd name="connsiteX1" fmla="*/ 383565 w 383564"/>
                <a:gd name="connsiteY1" fmla="*/ 62212 h 254665"/>
                <a:gd name="connsiteX2" fmla="*/ 373271 w 383564"/>
                <a:gd name="connsiteY2" fmla="*/ 0 h 254665"/>
                <a:gd name="connsiteX3" fmla="*/ 58184 w 383564"/>
                <a:gd name="connsiteY3" fmla="*/ 66687 h 254665"/>
                <a:gd name="connsiteX4" fmla="*/ 0 w 383564"/>
                <a:gd name="connsiteY4" fmla="*/ 86381 h 254665"/>
                <a:gd name="connsiteX5" fmla="*/ 191111 w 383564"/>
                <a:gd name="connsiteY5" fmla="*/ 254666 h 2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564" h="254665">
                  <a:moveTo>
                    <a:pt x="191111" y="254666"/>
                  </a:moveTo>
                  <a:cubicBezTo>
                    <a:pt x="297185" y="254666"/>
                    <a:pt x="383565" y="168733"/>
                    <a:pt x="383565" y="62212"/>
                  </a:cubicBezTo>
                  <a:cubicBezTo>
                    <a:pt x="383565" y="41176"/>
                    <a:pt x="379984" y="20141"/>
                    <a:pt x="373271" y="0"/>
                  </a:cubicBezTo>
                  <a:cubicBezTo>
                    <a:pt x="247505" y="20588"/>
                    <a:pt x="127109" y="44309"/>
                    <a:pt x="58184" y="66687"/>
                  </a:cubicBezTo>
                  <a:cubicBezTo>
                    <a:pt x="38491" y="73401"/>
                    <a:pt x="18798" y="79667"/>
                    <a:pt x="0" y="86381"/>
                  </a:cubicBezTo>
                  <a:cubicBezTo>
                    <a:pt x="12532" y="182607"/>
                    <a:pt x="94437" y="254666"/>
                    <a:pt x="191111" y="254666"/>
                  </a:cubicBezTo>
                  <a:close/>
                </a:path>
              </a:pathLst>
            </a:custGeom>
            <a:solidFill>
              <a:srgbClr val="E05555"/>
            </a:solidFill>
            <a:ln w="4473"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E7F570A7-3F9B-4CA2-B701-4B0143E631B8}"/>
                </a:ext>
              </a:extLst>
            </p:cNvPr>
            <p:cNvSpPr/>
            <p:nvPr/>
          </p:nvSpPr>
          <p:spPr>
            <a:xfrm>
              <a:off x="7911468" y="2198474"/>
              <a:ext cx="386697" cy="257798"/>
            </a:xfrm>
            <a:custGeom>
              <a:avLst/>
              <a:gdLst>
                <a:gd name="connsiteX0" fmla="*/ 192454 w 386697"/>
                <a:gd name="connsiteY0" fmla="*/ 257799 h 257798"/>
                <a:gd name="connsiteX1" fmla="*/ 0 w 386697"/>
                <a:gd name="connsiteY1" fmla="*/ 88171 h 257798"/>
                <a:gd name="connsiteX2" fmla="*/ 895 w 386697"/>
                <a:gd name="connsiteY2" fmla="*/ 86380 h 257798"/>
                <a:gd name="connsiteX3" fmla="*/ 59079 w 386697"/>
                <a:gd name="connsiteY3" fmla="*/ 66687 h 257798"/>
                <a:gd name="connsiteX4" fmla="*/ 374614 w 386697"/>
                <a:gd name="connsiteY4" fmla="*/ 0 h 257798"/>
                <a:gd name="connsiteX5" fmla="*/ 376404 w 386697"/>
                <a:gd name="connsiteY5" fmla="*/ 895 h 257798"/>
                <a:gd name="connsiteX6" fmla="*/ 386698 w 386697"/>
                <a:gd name="connsiteY6" fmla="*/ 63555 h 257798"/>
                <a:gd name="connsiteX7" fmla="*/ 329857 w 386697"/>
                <a:gd name="connsiteY7" fmla="*/ 200958 h 257798"/>
                <a:gd name="connsiteX8" fmla="*/ 192454 w 386697"/>
                <a:gd name="connsiteY8" fmla="*/ 257799 h 257798"/>
                <a:gd name="connsiteX9" fmla="*/ 3133 w 386697"/>
                <a:gd name="connsiteY9" fmla="*/ 89513 h 257798"/>
                <a:gd name="connsiteX10" fmla="*/ 192006 w 386697"/>
                <a:gd name="connsiteY10" fmla="*/ 254666 h 257798"/>
                <a:gd name="connsiteX11" fmla="*/ 192006 w 386697"/>
                <a:gd name="connsiteY11" fmla="*/ 254666 h 257798"/>
                <a:gd name="connsiteX12" fmla="*/ 326724 w 386697"/>
                <a:gd name="connsiteY12" fmla="*/ 198720 h 257798"/>
                <a:gd name="connsiteX13" fmla="*/ 382670 w 386697"/>
                <a:gd name="connsiteY13" fmla="*/ 64002 h 257798"/>
                <a:gd name="connsiteX14" fmla="*/ 372823 w 386697"/>
                <a:gd name="connsiteY14" fmla="*/ 3581 h 257798"/>
                <a:gd name="connsiteX15" fmla="*/ 59526 w 386697"/>
                <a:gd name="connsiteY15" fmla="*/ 70268 h 257798"/>
                <a:gd name="connsiteX16" fmla="*/ 3133 w 386697"/>
                <a:gd name="connsiteY16" fmla="*/ 89513 h 25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6697" h="257798">
                  <a:moveTo>
                    <a:pt x="192454" y="257799"/>
                  </a:moveTo>
                  <a:cubicBezTo>
                    <a:pt x="94884" y="257799"/>
                    <a:pt x="12084" y="184845"/>
                    <a:pt x="0" y="88171"/>
                  </a:cubicBezTo>
                  <a:cubicBezTo>
                    <a:pt x="0" y="87276"/>
                    <a:pt x="448" y="86828"/>
                    <a:pt x="895" y="86380"/>
                  </a:cubicBezTo>
                  <a:cubicBezTo>
                    <a:pt x="19693" y="79667"/>
                    <a:pt x="39386" y="73401"/>
                    <a:pt x="59079" y="66687"/>
                  </a:cubicBezTo>
                  <a:cubicBezTo>
                    <a:pt x="119500" y="46995"/>
                    <a:pt x="225574" y="24169"/>
                    <a:pt x="374614" y="0"/>
                  </a:cubicBezTo>
                  <a:cubicBezTo>
                    <a:pt x="375509" y="0"/>
                    <a:pt x="376404" y="448"/>
                    <a:pt x="376404" y="895"/>
                  </a:cubicBezTo>
                  <a:cubicBezTo>
                    <a:pt x="383117" y="21036"/>
                    <a:pt x="386698" y="42519"/>
                    <a:pt x="386698" y="63555"/>
                  </a:cubicBezTo>
                  <a:cubicBezTo>
                    <a:pt x="386698" y="115472"/>
                    <a:pt x="366557" y="164257"/>
                    <a:pt x="329857" y="200958"/>
                  </a:cubicBezTo>
                  <a:cubicBezTo>
                    <a:pt x="293156" y="237658"/>
                    <a:pt x="244372" y="257799"/>
                    <a:pt x="192454" y="257799"/>
                  </a:cubicBezTo>
                  <a:close/>
                  <a:moveTo>
                    <a:pt x="3133" y="89513"/>
                  </a:moveTo>
                  <a:cubicBezTo>
                    <a:pt x="15665" y="183950"/>
                    <a:pt x="96674" y="254666"/>
                    <a:pt x="192006" y="254666"/>
                  </a:cubicBezTo>
                  <a:cubicBezTo>
                    <a:pt x="192006" y="254666"/>
                    <a:pt x="192454" y="254666"/>
                    <a:pt x="192006" y="254666"/>
                  </a:cubicBezTo>
                  <a:cubicBezTo>
                    <a:pt x="243029" y="254666"/>
                    <a:pt x="290919" y="234973"/>
                    <a:pt x="326724" y="198720"/>
                  </a:cubicBezTo>
                  <a:cubicBezTo>
                    <a:pt x="362977" y="162914"/>
                    <a:pt x="382670" y="115025"/>
                    <a:pt x="382670" y="64002"/>
                  </a:cubicBezTo>
                  <a:cubicBezTo>
                    <a:pt x="382670" y="43414"/>
                    <a:pt x="379537" y="23273"/>
                    <a:pt x="372823" y="3581"/>
                  </a:cubicBezTo>
                  <a:cubicBezTo>
                    <a:pt x="224679" y="28197"/>
                    <a:pt x="119053" y="50575"/>
                    <a:pt x="59526" y="70268"/>
                  </a:cubicBezTo>
                  <a:cubicBezTo>
                    <a:pt x="40729" y="76534"/>
                    <a:pt x="21483" y="82800"/>
                    <a:pt x="3133" y="89513"/>
                  </a:cubicBezTo>
                  <a:close/>
                </a:path>
              </a:pathLst>
            </a:custGeom>
            <a:solidFill>
              <a:srgbClr val="0E0E0E"/>
            </a:solidFill>
            <a:ln w="4473"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20B2E238-A08A-44D0-BDAA-299043363C08}"/>
                </a:ext>
              </a:extLst>
            </p:cNvPr>
            <p:cNvSpPr/>
            <p:nvPr/>
          </p:nvSpPr>
          <p:spPr>
            <a:xfrm>
              <a:off x="7803604" y="2395851"/>
              <a:ext cx="114129" cy="351787"/>
            </a:xfrm>
            <a:custGeom>
              <a:avLst/>
              <a:gdLst>
                <a:gd name="connsiteX0" fmla="*/ 114130 w 114129"/>
                <a:gd name="connsiteY0" fmla="*/ 175894 h 351787"/>
                <a:gd name="connsiteX1" fmla="*/ 0 w 114129"/>
                <a:gd name="connsiteY1" fmla="*/ 0 h 351787"/>
                <a:gd name="connsiteX2" fmla="*/ 0 w 114129"/>
                <a:gd name="connsiteY2" fmla="*/ 351788 h 351787"/>
                <a:gd name="connsiteX3" fmla="*/ 114130 w 114129"/>
                <a:gd name="connsiteY3" fmla="*/ 175894 h 351787"/>
              </a:gdLst>
              <a:ahLst/>
              <a:cxnLst>
                <a:cxn ang="0">
                  <a:pos x="connsiteX0" y="connsiteY0"/>
                </a:cxn>
                <a:cxn ang="0">
                  <a:pos x="connsiteX1" y="connsiteY1"/>
                </a:cxn>
                <a:cxn ang="0">
                  <a:pos x="connsiteX2" y="connsiteY2"/>
                </a:cxn>
                <a:cxn ang="0">
                  <a:pos x="connsiteX3" y="connsiteY3"/>
                </a:cxn>
              </a:cxnLst>
              <a:rect l="l" t="t" r="r" b="b"/>
              <a:pathLst>
                <a:path w="114129" h="351787">
                  <a:moveTo>
                    <a:pt x="114130" y="175894"/>
                  </a:moveTo>
                  <a:cubicBezTo>
                    <a:pt x="114130" y="99807"/>
                    <a:pt x="69373" y="30882"/>
                    <a:pt x="0" y="0"/>
                  </a:cubicBezTo>
                  <a:lnTo>
                    <a:pt x="0" y="351788"/>
                  </a:lnTo>
                  <a:cubicBezTo>
                    <a:pt x="69373" y="320906"/>
                    <a:pt x="114130" y="251980"/>
                    <a:pt x="114130" y="175894"/>
                  </a:cubicBezTo>
                  <a:close/>
                </a:path>
              </a:pathLst>
            </a:custGeom>
            <a:solidFill>
              <a:srgbClr val="E05555"/>
            </a:solidFill>
            <a:ln w="4473"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66C6F816-B8D3-458A-9680-FA78D92BA919}"/>
                </a:ext>
              </a:extLst>
            </p:cNvPr>
            <p:cNvSpPr/>
            <p:nvPr/>
          </p:nvSpPr>
          <p:spPr>
            <a:xfrm>
              <a:off x="7801814" y="2394173"/>
              <a:ext cx="118157" cy="355256"/>
            </a:xfrm>
            <a:custGeom>
              <a:avLst/>
              <a:gdLst>
                <a:gd name="connsiteX0" fmla="*/ 1790 w 118157"/>
                <a:gd name="connsiteY0" fmla="*/ 355256 h 355256"/>
                <a:gd name="connsiteX1" fmla="*/ 895 w 118157"/>
                <a:gd name="connsiteY1" fmla="*/ 354809 h 355256"/>
                <a:gd name="connsiteX2" fmla="*/ 0 w 118157"/>
                <a:gd name="connsiteY2" fmla="*/ 353466 h 355256"/>
                <a:gd name="connsiteX3" fmla="*/ 0 w 118157"/>
                <a:gd name="connsiteY3" fmla="*/ 1678 h 355256"/>
                <a:gd name="connsiteX4" fmla="*/ 895 w 118157"/>
                <a:gd name="connsiteY4" fmla="*/ 336 h 355256"/>
                <a:gd name="connsiteX5" fmla="*/ 2685 w 118157"/>
                <a:gd name="connsiteY5" fmla="*/ 336 h 355256"/>
                <a:gd name="connsiteX6" fmla="*/ 118158 w 118157"/>
                <a:gd name="connsiteY6" fmla="*/ 177572 h 355256"/>
                <a:gd name="connsiteX7" fmla="*/ 2685 w 118157"/>
                <a:gd name="connsiteY7" fmla="*/ 355256 h 355256"/>
                <a:gd name="connsiteX8" fmla="*/ 1790 w 118157"/>
                <a:gd name="connsiteY8" fmla="*/ 355256 h 355256"/>
                <a:gd name="connsiteX9" fmla="*/ 3133 w 118157"/>
                <a:gd name="connsiteY9" fmla="*/ 4364 h 355256"/>
                <a:gd name="connsiteX10" fmla="*/ 3133 w 118157"/>
                <a:gd name="connsiteY10" fmla="*/ 350781 h 355256"/>
                <a:gd name="connsiteX11" fmla="*/ 114130 w 118157"/>
                <a:gd name="connsiteY11" fmla="*/ 177572 h 355256"/>
                <a:gd name="connsiteX12" fmla="*/ 3133 w 118157"/>
                <a:gd name="connsiteY12" fmla="*/ 4364 h 35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157" h="355256">
                  <a:moveTo>
                    <a:pt x="1790" y="355256"/>
                  </a:moveTo>
                  <a:cubicBezTo>
                    <a:pt x="1343" y="355256"/>
                    <a:pt x="1343" y="355256"/>
                    <a:pt x="895" y="354809"/>
                  </a:cubicBezTo>
                  <a:cubicBezTo>
                    <a:pt x="448" y="354361"/>
                    <a:pt x="0" y="353914"/>
                    <a:pt x="0" y="353466"/>
                  </a:cubicBezTo>
                  <a:lnTo>
                    <a:pt x="0" y="1678"/>
                  </a:lnTo>
                  <a:cubicBezTo>
                    <a:pt x="0" y="1231"/>
                    <a:pt x="448" y="783"/>
                    <a:pt x="895" y="336"/>
                  </a:cubicBezTo>
                  <a:cubicBezTo>
                    <a:pt x="1343" y="-112"/>
                    <a:pt x="1790" y="-112"/>
                    <a:pt x="2685" y="336"/>
                  </a:cubicBezTo>
                  <a:cubicBezTo>
                    <a:pt x="72953" y="31665"/>
                    <a:pt x="118158" y="101038"/>
                    <a:pt x="118158" y="177572"/>
                  </a:cubicBezTo>
                  <a:cubicBezTo>
                    <a:pt x="118158" y="254106"/>
                    <a:pt x="72953" y="323927"/>
                    <a:pt x="2685" y="355256"/>
                  </a:cubicBezTo>
                  <a:cubicBezTo>
                    <a:pt x="2238" y="355256"/>
                    <a:pt x="1790" y="355256"/>
                    <a:pt x="1790" y="355256"/>
                  </a:cubicBezTo>
                  <a:close/>
                  <a:moveTo>
                    <a:pt x="3133" y="4364"/>
                  </a:moveTo>
                  <a:lnTo>
                    <a:pt x="3133" y="350781"/>
                  </a:lnTo>
                  <a:cubicBezTo>
                    <a:pt x="70716" y="319899"/>
                    <a:pt x="114130" y="251868"/>
                    <a:pt x="114130" y="177572"/>
                  </a:cubicBezTo>
                  <a:cubicBezTo>
                    <a:pt x="114130" y="103276"/>
                    <a:pt x="70716" y="35246"/>
                    <a:pt x="3133" y="4364"/>
                  </a:cubicBezTo>
                  <a:close/>
                </a:path>
              </a:pathLst>
            </a:custGeom>
            <a:solidFill>
              <a:srgbClr val="0E0E0E"/>
            </a:solidFill>
            <a:ln w="4473"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9024A5BA-E607-4EB1-B2A5-823000C6222F}"/>
                </a:ext>
              </a:extLst>
            </p:cNvPr>
            <p:cNvSpPr/>
            <p:nvPr/>
          </p:nvSpPr>
          <p:spPr>
            <a:xfrm>
              <a:off x="8028766" y="2538522"/>
              <a:ext cx="385019" cy="385018"/>
            </a:xfrm>
            <a:custGeom>
              <a:avLst/>
              <a:gdLst>
                <a:gd name="connsiteX0" fmla="*/ 266163 w 385019"/>
                <a:gd name="connsiteY0" fmla="*/ 370317 h 385018"/>
                <a:gd name="connsiteX1" fmla="*/ 370317 w 385019"/>
                <a:gd name="connsiteY1" fmla="*/ 118856 h 385018"/>
                <a:gd name="connsiteX2" fmla="*/ 118856 w 385019"/>
                <a:gd name="connsiteY2" fmla="*/ 14702 h 385018"/>
                <a:gd name="connsiteX3" fmla="*/ 14702 w 385019"/>
                <a:gd name="connsiteY3" fmla="*/ 266159 h 385018"/>
                <a:gd name="connsiteX4" fmla="*/ 266163 w 385019"/>
                <a:gd name="connsiteY4" fmla="*/ 370317 h 385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19" h="385018">
                  <a:moveTo>
                    <a:pt x="266163" y="370317"/>
                  </a:moveTo>
                  <a:cubicBezTo>
                    <a:pt x="364364" y="329642"/>
                    <a:pt x="410996" y="217056"/>
                    <a:pt x="370317" y="118856"/>
                  </a:cubicBezTo>
                  <a:cubicBezTo>
                    <a:pt x="329642" y="20655"/>
                    <a:pt x="217056" y="-25977"/>
                    <a:pt x="118856" y="14702"/>
                  </a:cubicBezTo>
                  <a:cubicBezTo>
                    <a:pt x="20655" y="55377"/>
                    <a:pt x="-25977" y="167958"/>
                    <a:pt x="14702" y="266159"/>
                  </a:cubicBezTo>
                  <a:cubicBezTo>
                    <a:pt x="55377" y="364360"/>
                    <a:pt x="167963" y="410996"/>
                    <a:pt x="266163" y="370317"/>
                  </a:cubicBezTo>
                  <a:close/>
                </a:path>
              </a:pathLst>
            </a:custGeom>
            <a:solidFill>
              <a:srgbClr val="E05555"/>
            </a:solidFill>
            <a:ln w="4473"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70C6A90D-8794-431D-9F52-87C944151DDA}"/>
                </a:ext>
              </a:extLst>
            </p:cNvPr>
            <p:cNvSpPr/>
            <p:nvPr/>
          </p:nvSpPr>
          <p:spPr>
            <a:xfrm>
              <a:off x="8026772" y="2536666"/>
              <a:ext cx="388739" cy="388656"/>
            </a:xfrm>
            <a:custGeom>
              <a:avLst/>
              <a:gdLst>
                <a:gd name="connsiteX0" fmla="*/ 194412 w 388739"/>
                <a:gd name="connsiteY0" fmla="*/ 388657 h 388656"/>
                <a:gd name="connsiteX1" fmla="*/ 120116 w 388739"/>
                <a:gd name="connsiteY1" fmla="*/ 373887 h 388656"/>
                <a:gd name="connsiteX2" fmla="*/ 14938 w 388739"/>
                <a:gd name="connsiteY2" fmla="*/ 268709 h 388656"/>
                <a:gd name="connsiteX3" fmla="*/ 14938 w 388739"/>
                <a:gd name="connsiteY3" fmla="*/ 120116 h 388656"/>
                <a:gd name="connsiteX4" fmla="*/ 120116 w 388739"/>
                <a:gd name="connsiteY4" fmla="*/ 14938 h 388656"/>
                <a:gd name="connsiteX5" fmla="*/ 268709 w 388739"/>
                <a:gd name="connsiteY5" fmla="*/ 14938 h 388656"/>
                <a:gd name="connsiteX6" fmla="*/ 373887 w 388739"/>
                <a:gd name="connsiteY6" fmla="*/ 120116 h 388656"/>
                <a:gd name="connsiteX7" fmla="*/ 268709 w 388739"/>
                <a:gd name="connsiteY7" fmla="*/ 373887 h 388656"/>
                <a:gd name="connsiteX8" fmla="*/ 194412 w 388739"/>
                <a:gd name="connsiteY8" fmla="*/ 388657 h 388656"/>
                <a:gd name="connsiteX9" fmla="*/ 194412 w 388739"/>
                <a:gd name="connsiteY9" fmla="*/ 3301 h 388656"/>
                <a:gd name="connsiteX10" fmla="*/ 121459 w 388739"/>
                <a:gd name="connsiteY10" fmla="*/ 18071 h 388656"/>
                <a:gd name="connsiteX11" fmla="*/ 18071 w 388739"/>
                <a:gd name="connsiteY11" fmla="*/ 267366 h 388656"/>
                <a:gd name="connsiteX12" fmla="*/ 121459 w 388739"/>
                <a:gd name="connsiteY12" fmla="*/ 370754 h 388656"/>
                <a:gd name="connsiteX13" fmla="*/ 267366 w 388739"/>
                <a:gd name="connsiteY13" fmla="*/ 370754 h 388656"/>
                <a:gd name="connsiteX14" fmla="*/ 370754 w 388739"/>
                <a:gd name="connsiteY14" fmla="*/ 121459 h 388656"/>
                <a:gd name="connsiteX15" fmla="*/ 267366 w 388739"/>
                <a:gd name="connsiteY15" fmla="*/ 18071 h 388656"/>
                <a:gd name="connsiteX16" fmla="*/ 194412 w 388739"/>
                <a:gd name="connsiteY16" fmla="*/ 3301 h 38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8739" h="388656">
                  <a:moveTo>
                    <a:pt x="194412" y="388657"/>
                  </a:moveTo>
                  <a:cubicBezTo>
                    <a:pt x="169349" y="388657"/>
                    <a:pt x="144285" y="383733"/>
                    <a:pt x="120116" y="373887"/>
                  </a:cubicBezTo>
                  <a:cubicBezTo>
                    <a:pt x="72227" y="354194"/>
                    <a:pt x="35079" y="316598"/>
                    <a:pt x="14938" y="268709"/>
                  </a:cubicBezTo>
                  <a:cubicBezTo>
                    <a:pt x="-5203" y="220819"/>
                    <a:pt x="-4755" y="168006"/>
                    <a:pt x="14938" y="120116"/>
                  </a:cubicBezTo>
                  <a:cubicBezTo>
                    <a:pt x="34631" y="72227"/>
                    <a:pt x="72227" y="35079"/>
                    <a:pt x="120116" y="14938"/>
                  </a:cubicBezTo>
                  <a:cubicBezTo>
                    <a:pt x="168006" y="-5203"/>
                    <a:pt x="220819" y="-4755"/>
                    <a:pt x="268709" y="14938"/>
                  </a:cubicBezTo>
                  <a:cubicBezTo>
                    <a:pt x="316598" y="34631"/>
                    <a:pt x="353746" y="72227"/>
                    <a:pt x="373887" y="120116"/>
                  </a:cubicBezTo>
                  <a:cubicBezTo>
                    <a:pt x="415063" y="219029"/>
                    <a:pt x="367621" y="332711"/>
                    <a:pt x="268709" y="373887"/>
                  </a:cubicBezTo>
                  <a:cubicBezTo>
                    <a:pt x="244540" y="383733"/>
                    <a:pt x="219476" y="388657"/>
                    <a:pt x="194412" y="388657"/>
                  </a:cubicBezTo>
                  <a:close/>
                  <a:moveTo>
                    <a:pt x="194412" y="3301"/>
                  </a:moveTo>
                  <a:cubicBezTo>
                    <a:pt x="169796" y="3301"/>
                    <a:pt x="144732" y="8225"/>
                    <a:pt x="121459" y="18071"/>
                  </a:cubicBezTo>
                  <a:cubicBezTo>
                    <a:pt x="24337" y="58352"/>
                    <a:pt x="-22210" y="170244"/>
                    <a:pt x="18071" y="267366"/>
                  </a:cubicBezTo>
                  <a:cubicBezTo>
                    <a:pt x="37764" y="314360"/>
                    <a:pt x="74464" y="351061"/>
                    <a:pt x="121459" y="370754"/>
                  </a:cubicBezTo>
                  <a:cubicBezTo>
                    <a:pt x="168454" y="390447"/>
                    <a:pt x="220371" y="390447"/>
                    <a:pt x="267366" y="370754"/>
                  </a:cubicBezTo>
                  <a:cubicBezTo>
                    <a:pt x="364488" y="330473"/>
                    <a:pt x="411035" y="218581"/>
                    <a:pt x="370754" y="121459"/>
                  </a:cubicBezTo>
                  <a:cubicBezTo>
                    <a:pt x="351061" y="74465"/>
                    <a:pt x="314360" y="37764"/>
                    <a:pt x="267366" y="18071"/>
                  </a:cubicBezTo>
                  <a:cubicBezTo>
                    <a:pt x="243645" y="8225"/>
                    <a:pt x="219029" y="3301"/>
                    <a:pt x="194412" y="3301"/>
                  </a:cubicBezTo>
                  <a:close/>
                </a:path>
              </a:pathLst>
            </a:custGeom>
            <a:solidFill>
              <a:srgbClr val="0E0E0E"/>
            </a:solidFill>
            <a:ln w="4473"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23AF0777-ACB5-407F-86D0-89580788700B}"/>
                </a:ext>
              </a:extLst>
            </p:cNvPr>
            <p:cNvSpPr/>
            <p:nvPr/>
          </p:nvSpPr>
          <p:spPr>
            <a:xfrm>
              <a:off x="7803157" y="2852817"/>
              <a:ext cx="224232" cy="206328"/>
            </a:xfrm>
            <a:custGeom>
              <a:avLst/>
              <a:gdLst>
                <a:gd name="connsiteX0" fmla="*/ 32225 w 224232"/>
                <a:gd name="connsiteY0" fmla="*/ 0 h 206328"/>
                <a:gd name="connsiteX1" fmla="*/ 0 w 224232"/>
                <a:gd name="connsiteY1" fmla="*/ 2685 h 206328"/>
                <a:gd name="connsiteX2" fmla="*/ 0 w 224232"/>
                <a:gd name="connsiteY2" fmla="*/ 115025 h 206328"/>
                <a:gd name="connsiteX3" fmla="*/ 28197 w 224232"/>
                <a:gd name="connsiteY3" fmla="*/ 130242 h 206328"/>
                <a:gd name="connsiteX4" fmla="*/ 223784 w 224232"/>
                <a:gd name="connsiteY4" fmla="*/ 206328 h 206328"/>
                <a:gd name="connsiteX5" fmla="*/ 224231 w 224232"/>
                <a:gd name="connsiteY5" fmla="*/ 192454 h 206328"/>
                <a:gd name="connsiteX6" fmla="*/ 32225 w 224232"/>
                <a:gd name="connsiteY6" fmla="*/ 0 h 20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232" h="206328">
                  <a:moveTo>
                    <a:pt x="32225" y="0"/>
                  </a:moveTo>
                  <a:cubicBezTo>
                    <a:pt x="21483" y="0"/>
                    <a:pt x="10742" y="895"/>
                    <a:pt x="0" y="2685"/>
                  </a:cubicBezTo>
                  <a:lnTo>
                    <a:pt x="0" y="115025"/>
                  </a:lnTo>
                  <a:cubicBezTo>
                    <a:pt x="9399" y="120396"/>
                    <a:pt x="18350" y="125319"/>
                    <a:pt x="28197" y="130242"/>
                  </a:cubicBezTo>
                  <a:cubicBezTo>
                    <a:pt x="77877" y="155306"/>
                    <a:pt x="145907" y="180369"/>
                    <a:pt x="223784" y="206328"/>
                  </a:cubicBezTo>
                  <a:cubicBezTo>
                    <a:pt x="224231" y="201853"/>
                    <a:pt x="224231" y="196930"/>
                    <a:pt x="224231" y="192454"/>
                  </a:cubicBezTo>
                  <a:cubicBezTo>
                    <a:pt x="224679" y="86380"/>
                    <a:pt x="138746" y="0"/>
                    <a:pt x="32225" y="0"/>
                  </a:cubicBezTo>
                  <a:close/>
                </a:path>
              </a:pathLst>
            </a:custGeom>
            <a:solidFill>
              <a:srgbClr val="E05555"/>
            </a:solidFill>
            <a:ln w="4473"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BBD8A624-EE2C-41FB-B3FF-9A254DD079C6}"/>
                </a:ext>
              </a:extLst>
            </p:cNvPr>
            <p:cNvSpPr/>
            <p:nvPr/>
          </p:nvSpPr>
          <p:spPr>
            <a:xfrm>
              <a:off x="7801366" y="2851474"/>
              <a:ext cx="227813" cy="209908"/>
            </a:xfrm>
            <a:custGeom>
              <a:avLst/>
              <a:gdLst>
                <a:gd name="connsiteX0" fmla="*/ 226021 w 227813"/>
                <a:gd name="connsiteY0" fmla="*/ 209461 h 209908"/>
                <a:gd name="connsiteX1" fmla="*/ 225574 w 227813"/>
                <a:gd name="connsiteY1" fmla="*/ 209461 h 209908"/>
                <a:gd name="connsiteX2" fmla="*/ 29539 w 227813"/>
                <a:gd name="connsiteY2" fmla="*/ 133375 h 209908"/>
                <a:gd name="connsiteX3" fmla="*/ 895 w 227813"/>
                <a:gd name="connsiteY3" fmla="*/ 118158 h 209908"/>
                <a:gd name="connsiteX4" fmla="*/ 0 w 227813"/>
                <a:gd name="connsiteY4" fmla="*/ 116815 h 209908"/>
                <a:gd name="connsiteX5" fmla="*/ 0 w 227813"/>
                <a:gd name="connsiteY5" fmla="*/ 4476 h 209908"/>
                <a:gd name="connsiteX6" fmla="*/ 1343 w 227813"/>
                <a:gd name="connsiteY6" fmla="*/ 2685 h 209908"/>
                <a:gd name="connsiteX7" fmla="*/ 33568 w 227813"/>
                <a:gd name="connsiteY7" fmla="*/ 0 h 209908"/>
                <a:gd name="connsiteX8" fmla="*/ 34015 w 227813"/>
                <a:gd name="connsiteY8" fmla="*/ 0 h 209908"/>
                <a:gd name="connsiteX9" fmla="*/ 227812 w 227813"/>
                <a:gd name="connsiteY9" fmla="*/ 194244 h 209908"/>
                <a:gd name="connsiteX10" fmla="*/ 227364 w 227813"/>
                <a:gd name="connsiteY10" fmla="*/ 208566 h 209908"/>
                <a:gd name="connsiteX11" fmla="*/ 226469 w 227813"/>
                <a:gd name="connsiteY11" fmla="*/ 209909 h 209908"/>
                <a:gd name="connsiteX12" fmla="*/ 226021 w 227813"/>
                <a:gd name="connsiteY12" fmla="*/ 209461 h 209908"/>
                <a:gd name="connsiteX13" fmla="*/ 3581 w 227813"/>
                <a:gd name="connsiteY13" fmla="*/ 115472 h 209908"/>
                <a:gd name="connsiteX14" fmla="*/ 30882 w 227813"/>
                <a:gd name="connsiteY14" fmla="*/ 130242 h 209908"/>
                <a:gd name="connsiteX15" fmla="*/ 224231 w 227813"/>
                <a:gd name="connsiteY15" fmla="*/ 205433 h 209908"/>
                <a:gd name="connsiteX16" fmla="*/ 224679 w 227813"/>
                <a:gd name="connsiteY16" fmla="*/ 193797 h 209908"/>
                <a:gd name="connsiteX17" fmla="*/ 168733 w 227813"/>
                <a:gd name="connsiteY17" fmla="*/ 59079 h 209908"/>
                <a:gd name="connsiteX18" fmla="*/ 34015 w 227813"/>
                <a:gd name="connsiteY18" fmla="*/ 3133 h 209908"/>
                <a:gd name="connsiteX19" fmla="*/ 34015 w 227813"/>
                <a:gd name="connsiteY19" fmla="*/ 1343 h 209908"/>
                <a:gd name="connsiteX20" fmla="*/ 34015 w 227813"/>
                <a:gd name="connsiteY20" fmla="*/ 3133 h 209908"/>
                <a:gd name="connsiteX21" fmla="*/ 3581 w 227813"/>
                <a:gd name="connsiteY21" fmla="*/ 5818 h 209908"/>
                <a:gd name="connsiteX22" fmla="*/ 3581 w 227813"/>
                <a:gd name="connsiteY22" fmla="*/ 115472 h 209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13" h="209908">
                  <a:moveTo>
                    <a:pt x="226021" y="209461"/>
                  </a:moveTo>
                  <a:lnTo>
                    <a:pt x="225574" y="209461"/>
                  </a:lnTo>
                  <a:cubicBezTo>
                    <a:pt x="135613" y="179474"/>
                    <a:pt x="73401" y="155306"/>
                    <a:pt x="29539" y="133375"/>
                  </a:cubicBezTo>
                  <a:cubicBezTo>
                    <a:pt x="20588" y="128899"/>
                    <a:pt x="11637" y="123976"/>
                    <a:pt x="895" y="118158"/>
                  </a:cubicBezTo>
                  <a:cubicBezTo>
                    <a:pt x="448" y="117710"/>
                    <a:pt x="0" y="117263"/>
                    <a:pt x="0" y="116815"/>
                  </a:cubicBezTo>
                  <a:lnTo>
                    <a:pt x="0" y="4476"/>
                  </a:lnTo>
                  <a:cubicBezTo>
                    <a:pt x="0" y="3581"/>
                    <a:pt x="448" y="3133"/>
                    <a:pt x="1343" y="2685"/>
                  </a:cubicBezTo>
                  <a:cubicBezTo>
                    <a:pt x="12084" y="895"/>
                    <a:pt x="22826" y="0"/>
                    <a:pt x="33568" y="0"/>
                  </a:cubicBezTo>
                  <a:lnTo>
                    <a:pt x="34015" y="0"/>
                  </a:lnTo>
                  <a:cubicBezTo>
                    <a:pt x="140984" y="0"/>
                    <a:pt x="228259" y="87276"/>
                    <a:pt x="227812" y="194244"/>
                  </a:cubicBezTo>
                  <a:cubicBezTo>
                    <a:pt x="227812" y="199167"/>
                    <a:pt x="227364" y="204538"/>
                    <a:pt x="227364" y="208566"/>
                  </a:cubicBezTo>
                  <a:cubicBezTo>
                    <a:pt x="227364" y="209014"/>
                    <a:pt x="226917" y="209461"/>
                    <a:pt x="226469" y="209909"/>
                  </a:cubicBezTo>
                  <a:cubicBezTo>
                    <a:pt x="226469" y="209461"/>
                    <a:pt x="226469" y="209461"/>
                    <a:pt x="226021" y="209461"/>
                  </a:cubicBezTo>
                  <a:close/>
                  <a:moveTo>
                    <a:pt x="3581" y="115472"/>
                  </a:moveTo>
                  <a:cubicBezTo>
                    <a:pt x="13875" y="121291"/>
                    <a:pt x="22378" y="125766"/>
                    <a:pt x="30882" y="130242"/>
                  </a:cubicBezTo>
                  <a:cubicBezTo>
                    <a:pt x="74296" y="152173"/>
                    <a:pt x="135613" y="175894"/>
                    <a:pt x="224231" y="205433"/>
                  </a:cubicBezTo>
                  <a:cubicBezTo>
                    <a:pt x="224679" y="201853"/>
                    <a:pt x="224679" y="197825"/>
                    <a:pt x="224679" y="193797"/>
                  </a:cubicBezTo>
                  <a:cubicBezTo>
                    <a:pt x="224679" y="142774"/>
                    <a:pt x="204986" y="94884"/>
                    <a:pt x="168733" y="59079"/>
                  </a:cubicBezTo>
                  <a:cubicBezTo>
                    <a:pt x="132927" y="22826"/>
                    <a:pt x="85038" y="3133"/>
                    <a:pt x="34015" y="3133"/>
                  </a:cubicBezTo>
                  <a:lnTo>
                    <a:pt x="34015" y="1343"/>
                  </a:lnTo>
                  <a:lnTo>
                    <a:pt x="34015" y="3133"/>
                  </a:lnTo>
                  <a:cubicBezTo>
                    <a:pt x="23721" y="3133"/>
                    <a:pt x="13875" y="4028"/>
                    <a:pt x="3581" y="5818"/>
                  </a:cubicBezTo>
                  <a:lnTo>
                    <a:pt x="3581" y="115472"/>
                  </a:lnTo>
                  <a:close/>
                </a:path>
              </a:pathLst>
            </a:custGeom>
            <a:solidFill>
              <a:srgbClr val="0E0E0E"/>
            </a:solidFill>
            <a:ln w="4473"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4AEDF534-437A-43AA-8824-7277F97381B9}"/>
                </a:ext>
              </a:extLst>
            </p:cNvPr>
            <p:cNvSpPr/>
            <p:nvPr/>
          </p:nvSpPr>
          <p:spPr>
            <a:xfrm>
              <a:off x="8656672" y="2628138"/>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1" y="0"/>
                    <a:pt x="0" y="86166"/>
                    <a:pt x="0" y="192454"/>
                  </a:cubicBezTo>
                  <a:cubicBezTo>
                    <a:pt x="0" y="298742"/>
                    <a:pt x="86161"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DBD700F3-38EA-46CD-8806-0FE06F1C5737}"/>
                </a:ext>
              </a:extLst>
            </p:cNvPr>
            <p:cNvSpPr/>
            <p:nvPr/>
          </p:nvSpPr>
          <p:spPr>
            <a:xfrm>
              <a:off x="8654877" y="2626348"/>
              <a:ext cx="388488" cy="388488"/>
            </a:xfrm>
            <a:custGeom>
              <a:avLst/>
              <a:gdLst>
                <a:gd name="connsiteX0" fmla="*/ 194244 w 388488"/>
                <a:gd name="connsiteY0" fmla="*/ 388488 h 388488"/>
                <a:gd name="connsiteX1" fmla="*/ 0 w 388488"/>
                <a:gd name="connsiteY1" fmla="*/ 194244 h 388488"/>
                <a:gd name="connsiteX2" fmla="*/ 194244 w 388488"/>
                <a:gd name="connsiteY2" fmla="*/ 0 h 388488"/>
                <a:gd name="connsiteX3" fmla="*/ 388488 w 388488"/>
                <a:gd name="connsiteY3" fmla="*/ 194244 h 388488"/>
                <a:gd name="connsiteX4" fmla="*/ 194244 w 388488"/>
                <a:gd name="connsiteY4" fmla="*/ 388488 h 388488"/>
                <a:gd name="connsiteX5" fmla="*/ 194244 w 388488"/>
                <a:gd name="connsiteY5" fmla="*/ 3580 h 388488"/>
                <a:gd name="connsiteX6" fmla="*/ 3580 w 388488"/>
                <a:gd name="connsiteY6" fmla="*/ 194244 h 388488"/>
                <a:gd name="connsiteX7" fmla="*/ 194244 w 388488"/>
                <a:gd name="connsiteY7" fmla="*/ 384908 h 388488"/>
                <a:gd name="connsiteX8" fmla="*/ 384908 w 388488"/>
                <a:gd name="connsiteY8" fmla="*/ 194244 h 388488"/>
                <a:gd name="connsiteX9" fmla="*/ 194244 w 388488"/>
                <a:gd name="connsiteY9" fmla="*/ 3580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88" h="388488">
                  <a:moveTo>
                    <a:pt x="194244" y="388488"/>
                  </a:moveTo>
                  <a:cubicBezTo>
                    <a:pt x="87276" y="388488"/>
                    <a:pt x="0" y="301213"/>
                    <a:pt x="0" y="194244"/>
                  </a:cubicBezTo>
                  <a:cubicBezTo>
                    <a:pt x="0" y="87276"/>
                    <a:pt x="87276" y="0"/>
                    <a:pt x="194244" y="0"/>
                  </a:cubicBezTo>
                  <a:cubicBezTo>
                    <a:pt x="301213" y="0"/>
                    <a:pt x="388488" y="87276"/>
                    <a:pt x="388488" y="194244"/>
                  </a:cubicBezTo>
                  <a:cubicBezTo>
                    <a:pt x="388488" y="301213"/>
                    <a:pt x="301660" y="388488"/>
                    <a:pt x="194244" y="388488"/>
                  </a:cubicBezTo>
                  <a:close/>
                  <a:moveTo>
                    <a:pt x="194244" y="3580"/>
                  </a:moveTo>
                  <a:cubicBezTo>
                    <a:pt x="89066" y="3580"/>
                    <a:pt x="3580" y="89066"/>
                    <a:pt x="3580" y="194244"/>
                  </a:cubicBezTo>
                  <a:cubicBezTo>
                    <a:pt x="3580" y="299422"/>
                    <a:pt x="89066" y="384908"/>
                    <a:pt x="194244" y="384908"/>
                  </a:cubicBezTo>
                  <a:cubicBezTo>
                    <a:pt x="299422" y="384908"/>
                    <a:pt x="384908" y="299422"/>
                    <a:pt x="384908" y="194244"/>
                  </a:cubicBezTo>
                  <a:cubicBezTo>
                    <a:pt x="385355" y="89066"/>
                    <a:pt x="299870" y="3580"/>
                    <a:pt x="194244" y="3580"/>
                  </a:cubicBezTo>
                  <a:close/>
                </a:path>
              </a:pathLst>
            </a:custGeom>
            <a:solidFill>
              <a:srgbClr val="0E0E0E"/>
            </a:solidFill>
            <a:ln w="4473"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FC9D8545-9625-4D12-8372-3F2E1404B0CB}"/>
                </a:ext>
              </a:extLst>
            </p:cNvPr>
            <p:cNvSpPr/>
            <p:nvPr/>
          </p:nvSpPr>
          <p:spPr>
            <a:xfrm>
              <a:off x="10264312" y="3090459"/>
              <a:ext cx="387610" cy="384923"/>
            </a:xfrm>
            <a:custGeom>
              <a:avLst/>
              <a:gdLst>
                <a:gd name="connsiteX0" fmla="*/ 195155 w 387610"/>
                <a:gd name="connsiteY0" fmla="*/ 16 h 384923"/>
                <a:gd name="connsiteX1" fmla="*/ 16 w 387610"/>
                <a:gd name="connsiteY1" fmla="*/ 189784 h 384923"/>
                <a:gd name="connsiteX2" fmla="*/ 189784 w 387610"/>
                <a:gd name="connsiteY2" fmla="*/ 384923 h 384923"/>
                <a:gd name="connsiteX3" fmla="*/ 341509 w 387610"/>
                <a:gd name="connsiteY3" fmla="*/ 240807 h 384923"/>
                <a:gd name="connsiteX4" fmla="*/ 386266 w 387610"/>
                <a:gd name="connsiteY4" fmla="*/ 214848 h 384923"/>
                <a:gd name="connsiteX5" fmla="*/ 387609 w 387610"/>
                <a:gd name="connsiteY5" fmla="*/ 192022 h 384923"/>
                <a:gd name="connsiteX6" fmla="*/ 195155 w 387610"/>
                <a:gd name="connsiteY6" fmla="*/ 16 h 384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610" h="384923">
                  <a:moveTo>
                    <a:pt x="195155" y="16"/>
                  </a:moveTo>
                  <a:cubicBezTo>
                    <a:pt x="89082" y="-1327"/>
                    <a:pt x="1358" y="83263"/>
                    <a:pt x="16" y="189784"/>
                  </a:cubicBezTo>
                  <a:cubicBezTo>
                    <a:pt x="-1327" y="295858"/>
                    <a:pt x="83263" y="383581"/>
                    <a:pt x="189784" y="384923"/>
                  </a:cubicBezTo>
                  <a:cubicBezTo>
                    <a:pt x="222904" y="333901"/>
                    <a:pt x="270794" y="285564"/>
                    <a:pt x="341509" y="240807"/>
                  </a:cubicBezTo>
                  <a:cubicBezTo>
                    <a:pt x="355384" y="231856"/>
                    <a:pt x="370154" y="223352"/>
                    <a:pt x="386266" y="214848"/>
                  </a:cubicBezTo>
                  <a:cubicBezTo>
                    <a:pt x="387161" y="207239"/>
                    <a:pt x="387609" y="199631"/>
                    <a:pt x="387609" y="192022"/>
                  </a:cubicBezTo>
                  <a:cubicBezTo>
                    <a:pt x="388056" y="86396"/>
                    <a:pt x="301676" y="16"/>
                    <a:pt x="195155" y="16"/>
                  </a:cubicBezTo>
                  <a:close/>
                </a:path>
              </a:pathLst>
            </a:custGeom>
            <a:solidFill>
              <a:srgbClr val="E05555"/>
            </a:solidFill>
            <a:ln w="4473"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59DF00FB-E491-4448-858D-DA7B16596638}"/>
                </a:ext>
              </a:extLst>
            </p:cNvPr>
            <p:cNvSpPr/>
            <p:nvPr/>
          </p:nvSpPr>
          <p:spPr>
            <a:xfrm>
              <a:off x="10262522" y="3088677"/>
              <a:ext cx="390741" cy="388495"/>
            </a:xfrm>
            <a:custGeom>
              <a:avLst/>
              <a:gdLst>
                <a:gd name="connsiteX0" fmla="*/ 191574 w 390741"/>
                <a:gd name="connsiteY0" fmla="*/ 388496 h 388495"/>
                <a:gd name="connsiteX1" fmla="*/ 16 w 390741"/>
                <a:gd name="connsiteY1" fmla="*/ 191566 h 388495"/>
                <a:gd name="connsiteX2" fmla="*/ 58647 w 390741"/>
                <a:gd name="connsiteY2" fmla="*/ 55058 h 388495"/>
                <a:gd name="connsiteX3" fmla="*/ 196497 w 390741"/>
                <a:gd name="connsiteY3" fmla="*/ 8 h 388495"/>
                <a:gd name="connsiteX4" fmla="*/ 390742 w 390741"/>
                <a:gd name="connsiteY4" fmla="*/ 194252 h 388495"/>
                <a:gd name="connsiteX5" fmla="*/ 389399 w 390741"/>
                <a:gd name="connsiteY5" fmla="*/ 217078 h 388495"/>
                <a:gd name="connsiteX6" fmla="*/ 388504 w 390741"/>
                <a:gd name="connsiteY6" fmla="*/ 218420 h 388495"/>
                <a:gd name="connsiteX7" fmla="*/ 343747 w 390741"/>
                <a:gd name="connsiteY7" fmla="*/ 243932 h 388495"/>
                <a:gd name="connsiteX8" fmla="*/ 192917 w 390741"/>
                <a:gd name="connsiteY8" fmla="*/ 387601 h 388495"/>
                <a:gd name="connsiteX9" fmla="*/ 191574 w 390741"/>
                <a:gd name="connsiteY9" fmla="*/ 388496 h 388495"/>
                <a:gd name="connsiteX10" fmla="*/ 194259 w 390741"/>
                <a:gd name="connsiteY10" fmla="*/ 3588 h 388495"/>
                <a:gd name="connsiteX11" fmla="*/ 61332 w 390741"/>
                <a:gd name="connsiteY11" fmla="*/ 57744 h 388495"/>
                <a:gd name="connsiteX12" fmla="*/ 3596 w 390741"/>
                <a:gd name="connsiteY12" fmla="*/ 192014 h 388495"/>
                <a:gd name="connsiteX13" fmla="*/ 190679 w 390741"/>
                <a:gd name="connsiteY13" fmla="*/ 385363 h 388495"/>
                <a:gd name="connsiteX14" fmla="*/ 342404 w 390741"/>
                <a:gd name="connsiteY14" fmla="*/ 241694 h 388495"/>
                <a:gd name="connsiteX15" fmla="*/ 386713 w 390741"/>
                <a:gd name="connsiteY15" fmla="*/ 216183 h 388495"/>
                <a:gd name="connsiteX16" fmla="*/ 388056 w 390741"/>
                <a:gd name="connsiteY16" fmla="*/ 194699 h 388495"/>
                <a:gd name="connsiteX17" fmla="*/ 197393 w 390741"/>
                <a:gd name="connsiteY17" fmla="*/ 4036 h 388495"/>
                <a:gd name="connsiteX18" fmla="*/ 194259 w 390741"/>
                <a:gd name="connsiteY18" fmla="*/ 3588 h 38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741" h="388495">
                  <a:moveTo>
                    <a:pt x="191574" y="388496"/>
                  </a:moveTo>
                  <a:cubicBezTo>
                    <a:pt x="84606" y="387153"/>
                    <a:pt x="-1327" y="298535"/>
                    <a:pt x="16" y="191566"/>
                  </a:cubicBezTo>
                  <a:cubicBezTo>
                    <a:pt x="910" y="139649"/>
                    <a:pt x="21499" y="91311"/>
                    <a:pt x="58647" y="55058"/>
                  </a:cubicBezTo>
                  <a:cubicBezTo>
                    <a:pt x="95795" y="18806"/>
                    <a:pt x="144580" y="-440"/>
                    <a:pt x="196497" y="8"/>
                  </a:cubicBezTo>
                  <a:cubicBezTo>
                    <a:pt x="303466" y="8"/>
                    <a:pt x="390742" y="87283"/>
                    <a:pt x="390742" y="194252"/>
                  </a:cubicBezTo>
                  <a:cubicBezTo>
                    <a:pt x="390742" y="201860"/>
                    <a:pt x="390294" y="209469"/>
                    <a:pt x="389399" y="217078"/>
                  </a:cubicBezTo>
                  <a:cubicBezTo>
                    <a:pt x="389399" y="217525"/>
                    <a:pt x="388951" y="217973"/>
                    <a:pt x="388504" y="218420"/>
                  </a:cubicBezTo>
                  <a:cubicBezTo>
                    <a:pt x="371944" y="227372"/>
                    <a:pt x="357174" y="235428"/>
                    <a:pt x="343747" y="243932"/>
                  </a:cubicBezTo>
                  <a:cubicBezTo>
                    <a:pt x="277955" y="286003"/>
                    <a:pt x="228722" y="332998"/>
                    <a:pt x="192917" y="387601"/>
                  </a:cubicBezTo>
                  <a:cubicBezTo>
                    <a:pt x="192917" y="388048"/>
                    <a:pt x="192022" y="388496"/>
                    <a:pt x="191574" y="388496"/>
                  </a:cubicBezTo>
                  <a:close/>
                  <a:moveTo>
                    <a:pt x="194259" y="3588"/>
                  </a:moveTo>
                  <a:cubicBezTo>
                    <a:pt x="144132" y="3588"/>
                    <a:pt x="97137" y="22834"/>
                    <a:pt x="61332" y="57744"/>
                  </a:cubicBezTo>
                  <a:cubicBezTo>
                    <a:pt x="24632" y="93102"/>
                    <a:pt x="4491" y="140991"/>
                    <a:pt x="3596" y="192014"/>
                  </a:cubicBezTo>
                  <a:cubicBezTo>
                    <a:pt x="2253" y="296745"/>
                    <a:pt x="85948" y="383573"/>
                    <a:pt x="190679" y="385363"/>
                  </a:cubicBezTo>
                  <a:cubicBezTo>
                    <a:pt x="226484" y="330312"/>
                    <a:pt x="276164" y="283318"/>
                    <a:pt x="342404" y="241694"/>
                  </a:cubicBezTo>
                  <a:cubicBezTo>
                    <a:pt x="355831" y="233190"/>
                    <a:pt x="370153" y="225134"/>
                    <a:pt x="386713" y="216183"/>
                  </a:cubicBezTo>
                  <a:cubicBezTo>
                    <a:pt x="387609" y="209022"/>
                    <a:pt x="388056" y="201860"/>
                    <a:pt x="388056" y="194699"/>
                  </a:cubicBezTo>
                  <a:cubicBezTo>
                    <a:pt x="388056" y="89521"/>
                    <a:pt x="302571" y="4036"/>
                    <a:pt x="197393" y="4036"/>
                  </a:cubicBezTo>
                  <a:cubicBezTo>
                    <a:pt x="196050" y="3588"/>
                    <a:pt x="195155" y="3588"/>
                    <a:pt x="194259" y="3588"/>
                  </a:cubicBezTo>
                  <a:close/>
                </a:path>
              </a:pathLst>
            </a:custGeom>
            <a:solidFill>
              <a:srgbClr val="0E0E0E"/>
            </a:solidFill>
            <a:ln w="4473"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537B856B-0150-4539-BD13-F3101AC6D841}"/>
                </a:ext>
              </a:extLst>
            </p:cNvPr>
            <p:cNvSpPr/>
            <p:nvPr/>
          </p:nvSpPr>
          <p:spPr>
            <a:xfrm>
              <a:off x="10190923" y="3602492"/>
              <a:ext cx="208566" cy="384459"/>
            </a:xfrm>
            <a:custGeom>
              <a:avLst/>
              <a:gdLst>
                <a:gd name="connsiteX0" fmla="*/ 0 w 208566"/>
                <a:gd name="connsiteY0" fmla="*/ 192454 h 384459"/>
                <a:gd name="connsiteX1" fmla="*/ 177684 w 208566"/>
                <a:gd name="connsiteY1" fmla="*/ 384460 h 384459"/>
                <a:gd name="connsiteX2" fmla="*/ 182160 w 208566"/>
                <a:gd name="connsiteY2" fmla="*/ 224231 h 384459"/>
                <a:gd name="connsiteX3" fmla="*/ 208566 w 208566"/>
                <a:gd name="connsiteY3" fmla="*/ 895 h 384459"/>
                <a:gd name="connsiteX4" fmla="*/ 192454 w 208566"/>
                <a:gd name="connsiteY4" fmla="*/ 0 h 384459"/>
                <a:gd name="connsiteX5" fmla="*/ 0 w 208566"/>
                <a:gd name="connsiteY5" fmla="*/ 192454 h 38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566" h="384459">
                  <a:moveTo>
                    <a:pt x="0" y="192454"/>
                  </a:moveTo>
                  <a:cubicBezTo>
                    <a:pt x="0" y="293156"/>
                    <a:pt x="77429" y="376404"/>
                    <a:pt x="177684" y="384460"/>
                  </a:cubicBezTo>
                  <a:cubicBezTo>
                    <a:pt x="178579" y="319115"/>
                    <a:pt x="179922" y="262722"/>
                    <a:pt x="182160" y="224231"/>
                  </a:cubicBezTo>
                  <a:cubicBezTo>
                    <a:pt x="187083" y="149040"/>
                    <a:pt x="189769" y="73401"/>
                    <a:pt x="208566" y="895"/>
                  </a:cubicBezTo>
                  <a:cubicBezTo>
                    <a:pt x="203196" y="447"/>
                    <a:pt x="197825" y="0"/>
                    <a:pt x="192454" y="0"/>
                  </a:cubicBezTo>
                  <a:cubicBezTo>
                    <a:pt x="85933" y="0"/>
                    <a:pt x="0" y="86380"/>
                    <a:pt x="0" y="192454"/>
                  </a:cubicBezTo>
                  <a:close/>
                </a:path>
              </a:pathLst>
            </a:custGeom>
            <a:solidFill>
              <a:srgbClr val="E05555"/>
            </a:solidFill>
            <a:ln w="4473"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70A9C77A-C878-40B4-922F-3ABB025C5120}"/>
                </a:ext>
              </a:extLst>
            </p:cNvPr>
            <p:cNvSpPr/>
            <p:nvPr/>
          </p:nvSpPr>
          <p:spPr>
            <a:xfrm>
              <a:off x="10189584" y="3601149"/>
              <a:ext cx="212146" cy="388040"/>
            </a:xfrm>
            <a:custGeom>
              <a:avLst/>
              <a:gdLst>
                <a:gd name="connsiteX0" fmla="*/ 179027 w 212146"/>
                <a:gd name="connsiteY0" fmla="*/ 387593 h 388040"/>
                <a:gd name="connsiteX1" fmla="*/ 0 w 212146"/>
                <a:gd name="connsiteY1" fmla="*/ 194244 h 388040"/>
                <a:gd name="connsiteX2" fmla="*/ 194244 w 212146"/>
                <a:gd name="connsiteY2" fmla="*/ 0 h 388040"/>
                <a:gd name="connsiteX3" fmla="*/ 210357 w 212146"/>
                <a:gd name="connsiteY3" fmla="*/ 895 h 388040"/>
                <a:gd name="connsiteX4" fmla="*/ 211699 w 212146"/>
                <a:gd name="connsiteY4" fmla="*/ 1790 h 388040"/>
                <a:gd name="connsiteX5" fmla="*/ 212147 w 212146"/>
                <a:gd name="connsiteY5" fmla="*/ 3133 h 388040"/>
                <a:gd name="connsiteX6" fmla="*/ 187531 w 212146"/>
                <a:gd name="connsiteY6" fmla="*/ 200957 h 388040"/>
                <a:gd name="connsiteX7" fmla="*/ 185740 w 212146"/>
                <a:gd name="connsiteY7" fmla="*/ 226469 h 388040"/>
                <a:gd name="connsiteX8" fmla="*/ 181265 w 212146"/>
                <a:gd name="connsiteY8" fmla="*/ 386698 h 388040"/>
                <a:gd name="connsiteX9" fmla="*/ 180817 w 212146"/>
                <a:gd name="connsiteY9" fmla="*/ 388040 h 388040"/>
                <a:gd name="connsiteX10" fmla="*/ 179027 w 212146"/>
                <a:gd name="connsiteY10" fmla="*/ 387593 h 388040"/>
                <a:gd name="connsiteX11" fmla="*/ 193797 w 212146"/>
                <a:gd name="connsiteY11" fmla="*/ 3133 h 388040"/>
                <a:gd name="connsiteX12" fmla="*/ 3133 w 212146"/>
                <a:gd name="connsiteY12" fmla="*/ 193797 h 388040"/>
                <a:gd name="connsiteX13" fmla="*/ 177237 w 212146"/>
                <a:gd name="connsiteY13" fmla="*/ 384013 h 388040"/>
                <a:gd name="connsiteX14" fmla="*/ 181712 w 212146"/>
                <a:gd name="connsiteY14" fmla="*/ 225574 h 388040"/>
                <a:gd name="connsiteX15" fmla="*/ 183503 w 212146"/>
                <a:gd name="connsiteY15" fmla="*/ 200062 h 388040"/>
                <a:gd name="connsiteX16" fmla="*/ 207671 w 212146"/>
                <a:gd name="connsiteY16" fmla="*/ 3580 h 388040"/>
                <a:gd name="connsiteX17" fmla="*/ 193797 w 212146"/>
                <a:gd name="connsiteY17" fmla="*/ 3133 h 38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146" h="388040">
                  <a:moveTo>
                    <a:pt x="179027" y="387593"/>
                  </a:moveTo>
                  <a:cubicBezTo>
                    <a:pt x="78324" y="379984"/>
                    <a:pt x="0" y="294947"/>
                    <a:pt x="0" y="194244"/>
                  </a:cubicBezTo>
                  <a:cubicBezTo>
                    <a:pt x="0" y="87276"/>
                    <a:pt x="86828" y="0"/>
                    <a:pt x="194244" y="0"/>
                  </a:cubicBezTo>
                  <a:cubicBezTo>
                    <a:pt x="199167" y="0"/>
                    <a:pt x="204538" y="0"/>
                    <a:pt x="210357" y="895"/>
                  </a:cubicBezTo>
                  <a:cubicBezTo>
                    <a:pt x="210804" y="895"/>
                    <a:pt x="211252" y="1343"/>
                    <a:pt x="211699" y="1790"/>
                  </a:cubicBezTo>
                  <a:cubicBezTo>
                    <a:pt x="212147" y="2238"/>
                    <a:pt x="212147" y="2685"/>
                    <a:pt x="212147" y="3133"/>
                  </a:cubicBezTo>
                  <a:cubicBezTo>
                    <a:pt x="195587" y="67583"/>
                    <a:pt x="191559" y="135165"/>
                    <a:pt x="187531" y="200957"/>
                  </a:cubicBezTo>
                  <a:cubicBezTo>
                    <a:pt x="187083" y="209461"/>
                    <a:pt x="186636" y="217965"/>
                    <a:pt x="185740" y="226469"/>
                  </a:cubicBezTo>
                  <a:cubicBezTo>
                    <a:pt x="183503" y="262722"/>
                    <a:pt x="182160" y="316877"/>
                    <a:pt x="181265" y="386698"/>
                  </a:cubicBezTo>
                  <a:cubicBezTo>
                    <a:pt x="181265" y="387146"/>
                    <a:pt x="181265" y="387593"/>
                    <a:pt x="180817" y="388040"/>
                  </a:cubicBezTo>
                  <a:cubicBezTo>
                    <a:pt x="179922" y="387146"/>
                    <a:pt x="179475" y="387593"/>
                    <a:pt x="179027" y="387593"/>
                  </a:cubicBezTo>
                  <a:close/>
                  <a:moveTo>
                    <a:pt x="193797" y="3133"/>
                  </a:moveTo>
                  <a:cubicBezTo>
                    <a:pt x="88619" y="3133"/>
                    <a:pt x="3133" y="88618"/>
                    <a:pt x="3133" y="193797"/>
                  </a:cubicBezTo>
                  <a:cubicBezTo>
                    <a:pt x="3133" y="292261"/>
                    <a:pt x="79667" y="375509"/>
                    <a:pt x="177237" y="384013"/>
                  </a:cubicBezTo>
                  <a:cubicBezTo>
                    <a:pt x="178132" y="315087"/>
                    <a:pt x="179475" y="261379"/>
                    <a:pt x="181712" y="225574"/>
                  </a:cubicBezTo>
                  <a:cubicBezTo>
                    <a:pt x="182160" y="217070"/>
                    <a:pt x="182608" y="208566"/>
                    <a:pt x="183503" y="200062"/>
                  </a:cubicBezTo>
                  <a:cubicBezTo>
                    <a:pt x="187531" y="135165"/>
                    <a:pt x="191559" y="67583"/>
                    <a:pt x="207671" y="3580"/>
                  </a:cubicBezTo>
                  <a:cubicBezTo>
                    <a:pt x="202300" y="3133"/>
                    <a:pt x="197825" y="3133"/>
                    <a:pt x="193797" y="3133"/>
                  </a:cubicBezTo>
                  <a:close/>
                </a:path>
              </a:pathLst>
            </a:custGeom>
            <a:solidFill>
              <a:srgbClr val="0E0E0E"/>
            </a:solidFill>
            <a:ln w="4473"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C06B646D-E5D5-4ABA-886D-C1937646F91D}"/>
                </a:ext>
              </a:extLst>
            </p:cNvPr>
            <p:cNvSpPr/>
            <p:nvPr/>
          </p:nvSpPr>
          <p:spPr>
            <a:xfrm>
              <a:off x="9826607" y="2778521"/>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52ECB07B-2388-4CB2-AD36-1C5491A34196}"/>
                </a:ext>
              </a:extLst>
            </p:cNvPr>
            <p:cNvSpPr/>
            <p:nvPr/>
          </p:nvSpPr>
          <p:spPr>
            <a:xfrm>
              <a:off x="9824817" y="2776648"/>
              <a:ext cx="388488" cy="388571"/>
            </a:xfrm>
            <a:custGeom>
              <a:avLst/>
              <a:gdLst>
                <a:gd name="connsiteX0" fmla="*/ 194244 w 388488"/>
                <a:gd name="connsiteY0" fmla="*/ 388571 h 388571"/>
                <a:gd name="connsiteX1" fmla="*/ 119948 w 388488"/>
                <a:gd name="connsiteY1" fmla="*/ 373802 h 388571"/>
                <a:gd name="connsiteX2" fmla="*/ 14770 w 388488"/>
                <a:gd name="connsiteY2" fmla="*/ 268623 h 388571"/>
                <a:gd name="connsiteX3" fmla="*/ 14770 w 388488"/>
                <a:gd name="connsiteY3" fmla="*/ 120031 h 388571"/>
                <a:gd name="connsiteX4" fmla="*/ 119948 w 388488"/>
                <a:gd name="connsiteY4" fmla="*/ 14853 h 388571"/>
                <a:gd name="connsiteX5" fmla="*/ 373718 w 388488"/>
                <a:gd name="connsiteY5" fmla="*/ 120031 h 388571"/>
                <a:gd name="connsiteX6" fmla="*/ 373718 w 388488"/>
                <a:gd name="connsiteY6" fmla="*/ 268623 h 388571"/>
                <a:gd name="connsiteX7" fmla="*/ 268540 w 388488"/>
                <a:gd name="connsiteY7" fmla="*/ 373802 h 388571"/>
                <a:gd name="connsiteX8" fmla="*/ 194244 w 388488"/>
                <a:gd name="connsiteY8" fmla="*/ 388571 h 388571"/>
                <a:gd name="connsiteX9" fmla="*/ 121291 w 388488"/>
                <a:gd name="connsiteY9" fmla="*/ 17986 h 388571"/>
                <a:gd name="connsiteX10" fmla="*/ 17903 w 388488"/>
                <a:gd name="connsiteY10" fmla="*/ 121374 h 388571"/>
                <a:gd name="connsiteX11" fmla="*/ 17903 w 388488"/>
                <a:gd name="connsiteY11" fmla="*/ 267281 h 388571"/>
                <a:gd name="connsiteX12" fmla="*/ 121291 w 388488"/>
                <a:gd name="connsiteY12" fmla="*/ 370669 h 388571"/>
                <a:gd name="connsiteX13" fmla="*/ 267197 w 388488"/>
                <a:gd name="connsiteY13" fmla="*/ 370669 h 388571"/>
                <a:gd name="connsiteX14" fmla="*/ 370586 w 388488"/>
                <a:gd name="connsiteY14" fmla="*/ 267281 h 388571"/>
                <a:gd name="connsiteX15" fmla="*/ 370586 w 388488"/>
                <a:gd name="connsiteY15" fmla="*/ 121374 h 388571"/>
                <a:gd name="connsiteX16" fmla="*/ 121291 w 388488"/>
                <a:gd name="connsiteY16" fmla="*/ 17986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8488" h="388571">
                  <a:moveTo>
                    <a:pt x="194244" y="388571"/>
                  </a:moveTo>
                  <a:cubicBezTo>
                    <a:pt x="169180" y="388571"/>
                    <a:pt x="144117" y="383648"/>
                    <a:pt x="119948" y="373802"/>
                  </a:cubicBezTo>
                  <a:cubicBezTo>
                    <a:pt x="72058" y="354109"/>
                    <a:pt x="34910" y="316513"/>
                    <a:pt x="14770" y="268623"/>
                  </a:cubicBezTo>
                  <a:cubicBezTo>
                    <a:pt x="-4923" y="220734"/>
                    <a:pt x="-4923" y="167921"/>
                    <a:pt x="14770" y="120031"/>
                  </a:cubicBezTo>
                  <a:cubicBezTo>
                    <a:pt x="34463" y="72141"/>
                    <a:pt x="72058" y="34993"/>
                    <a:pt x="119948" y="14853"/>
                  </a:cubicBezTo>
                  <a:cubicBezTo>
                    <a:pt x="218860" y="-26323"/>
                    <a:pt x="332542" y="21119"/>
                    <a:pt x="373718" y="120031"/>
                  </a:cubicBezTo>
                  <a:cubicBezTo>
                    <a:pt x="393411" y="167921"/>
                    <a:pt x="393411" y="220734"/>
                    <a:pt x="373718" y="268623"/>
                  </a:cubicBezTo>
                  <a:cubicBezTo>
                    <a:pt x="354026" y="316513"/>
                    <a:pt x="316430" y="353661"/>
                    <a:pt x="268540" y="373802"/>
                  </a:cubicBezTo>
                  <a:cubicBezTo>
                    <a:pt x="244819" y="383648"/>
                    <a:pt x="219308" y="388571"/>
                    <a:pt x="194244" y="388571"/>
                  </a:cubicBezTo>
                  <a:close/>
                  <a:moveTo>
                    <a:pt x="121291" y="17986"/>
                  </a:moveTo>
                  <a:cubicBezTo>
                    <a:pt x="74296" y="37679"/>
                    <a:pt x="37596" y="74379"/>
                    <a:pt x="17903" y="121374"/>
                  </a:cubicBezTo>
                  <a:cubicBezTo>
                    <a:pt x="-1790" y="168368"/>
                    <a:pt x="-1790" y="220286"/>
                    <a:pt x="17903" y="267281"/>
                  </a:cubicBezTo>
                  <a:cubicBezTo>
                    <a:pt x="37596" y="314275"/>
                    <a:pt x="74296" y="350976"/>
                    <a:pt x="121291" y="370669"/>
                  </a:cubicBezTo>
                  <a:cubicBezTo>
                    <a:pt x="168285" y="390362"/>
                    <a:pt x="220203" y="390362"/>
                    <a:pt x="267197" y="370669"/>
                  </a:cubicBezTo>
                  <a:cubicBezTo>
                    <a:pt x="314192" y="350976"/>
                    <a:pt x="350893" y="314275"/>
                    <a:pt x="370586" y="267281"/>
                  </a:cubicBezTo>
                  <a:cubicBezTo>
                    <a:pt x="390278" y="220286"/>
                    <a:pt x="390278" y="168368"/>
                    <a:pt x="370586" y="121374"/>
                  </a:cubicBezTo>
                  <a:cubicBezTo>
                    <a:pt x="330305" y="24252"/>
                    <a:pt x="218413" y="-22295"/>
                    <a:pt x="121291" y="17986"/>
                  </a:cubicBezTo>
                  <a:close/>
                </a:path>
              </a:pathLst>
            </a:custGeom>
            <a:solidFill>
              <a:srgbClr val="0E0E0E"/>
            </a:solidFill>
            <a:ln w="4473"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2C5471F0-9AFC-47AC-B44F-4BA8E9638D5F}"/>
                </a:ext>
              </a:extLst>
            </p:cNvPr>
            <p:cNvSpPr/>
            <p:nvPr/>
          </p:nvSpPr>
          <p:spPr>
            <a:xfrm>
              <a:off x="9809600" y="3320972"/>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55C56D49-B672-469D-83E4-B6BB1AC216E3}"/>
                </a:ext>
              </a:extLst>
            </p:cNvPr>
            <p:cNvSpPr/>
            <p:nvPr/>
          </p:nvSpPr>
          <p:spPr>
            <a:xfrm>
              <a:off x="9808257" y="3319182"/>
              <a:ext cx="388571" cy="388488"/>
            </a:xfrm>
            <a:custGeom>
              <a:avLst/>
              <a:gdLst>
                <a:gd name="connsiteX0" fmla="*/ 194244 w 388571"/>
                <a:gd name="connsiteY0" fmla="*/ 388488 h 388488"/>
                <a:gd name="connsiteX1" fmla="*/ 14770 w 388571"/>
                <a:gd name="connsiteY1" fmla="*/ 268540 h 388488"/>
                <a:gd name="connsiteX2" fmla="*/ 14770 w 388571"/>
                <a:gd name="connsiteY2" fmla="*/ 119948 h 388488"/>
                <a:gd name="connsiteX3" fmla="*/ 119948 w 388571"/>
                <a:gd name="connsiteY3" fmla="*/ 14770 h 388488"/>
                <a:gd name="connsiteX4" fmla="*/ 268540 w 388571"/>
                <a:gd name="connsiteY4" fmla="*/ 14770 h 388488"/>
                <a:gd name="connsiteX5" fmla="*/ 373719 w 388571"/>
                <a:gd name="connsiteY5" fmla="*/ 119948 h 388488"/>
                <a:gd name="connsiteX6" fmla="*/ 268540 w 388571"/>
                <a:gd name="connsiteY6" fmla="*/ 373719 h 388488"/>
                <a:gd name="connsiteX7" fmla="*/ 194244 w 388571"/>
                <a:gd name="connsiteY7" fmla="*/ 388488 h 388488"/>
                <a:gd name="connsiteX8" fmla="*/ 193797 w 388571"/>
                <a:gd name="connsiteY8" fmla="*/ 3133 h 388488"/>
                <a:gd name="connsiteX9" fmla="*/ 120843 w 388571"/>
                <a:gd name="connsiteY9" fmla="*/ 17903 h 388488"/>
                <a:gd name="connsiteX10" fmla="*/ 17455 w 388571"/>
                <a:gd name="connsiteY10" fmla="*/ 121291 h 388488"/>
                <a:gd name="connsiteX11" fmla="*/ 17455 w 388571"/>
                <a:gd name="connsiteY11" fmla="*/ 267197 h 388488"/>
                <a:gd name="connsiteX12" fmla="*/ 266750 w 388571"/>
                <a:gd name="connsiteY12" fmla="*/ 370586 h 388488"/>
                <a:gd name="connsiteX13" fmla="*/ 370138 w 388571"/>
                <a:gd name="connsiteY13" fmla="*/ 121291 h 388488"/>
                <a:gd name="connsiteX14" fmla="*/ 266750 w 388571"/>
                <a:gd name="connsiteY14" fmla="*/ 17903 h 388488"/>
                <a:gd name="connsiteX15" fmla="*/ 193797 w 388571"/>
                <a:gd name="connsiteY15" fmla="*/ 3133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571" h="388488">
                  <a:moveTo>
                    <a:pt x="194244" y="388488"/>
                  </a:moveTo>
                  <a:cubicBezTo>
                    <a:pt x="118158" y="388488"/>
                    <a:pt x="45652" y="343284"/>
                    <a:pt x="14770" y="268540"/>
                  </a:cubicBezTo>
                  <a:cubicBezTo>
                    <a:pt x="-4923" y="220651"/>
                    <a:pt x="-4923" y="167838"/>
                    <a:pt x="14770" y="119948"/>
                  </a:cubicBezTo>
                  <a:cubicBezTo>
                    <a:pt x="34463" y="72058"/>
                    <a:pt x="72058" y="34910"/>
                    <a:pt x="119948" y="14770"/>
                  </a:cubicBezTo>
                  <a:cubicBezTo>
                    <a:pt x="167838" y="-4923"/>
                    <a:pt x="220651" y="-4923"/>
                    <a:pt x="268540" y="14770"/>
                  </a:cubicBezTo>
                  <a:cubicBezTo>
                    <a:pt x="316430" y="34463"/>
                    <a:pt x="353578" y="72058"/>
                    <a:pt x="373719" y="119948"/>
                  </a:cubicBezTo>
                  <a:cubicBezTo>
                    <a:pt x="414895" y="218860"/>
                    <a:pt x="367453" y="332542"/>
                    <a:pt x="268540" y="373719"/>
                  </a:cubicBezTo>
                  <a:cubicBezTo>
                    <a:pt x="243924" y="383565"/>
                    <a:pt x="218860" y="388488"/>
                    <a:pt x="194244" y="388488"/>
                  </a:cubicBezTo>
                  <a:close/>
                  <a:moveTo>
                    <a:pt x="193797" y="3133"/>
                  </a:moveTo>
                  <a:cubicBezTo>
                    <a:pt x="169180" y="3133"/>
                    <a:pt x="144117" y="8056"/>
                    <a:pt x="120843" y="17903"/>
                  </a:cubicBezTo>
                  <a:cubicBezTo>
                    <a:pt x="73849" y="37596"/>
                    <a:pt x="37148" y="74296"/>
                    <a:pt x="17455" y="121291"/>
                  </a:cubicBezTo>
                  <a:cubicBezTo>
                    <a:pt x="-2238" y="168285"/>
                    <a:pt x="-2238" y="220203"/>
                    <a:pt x="17455" y="267197"/>
                  </a:cubicBezTo>
                  <a:cubicBezTo>
                    <a:pt x="57736" y="364320"/>
                    <a:pt x="169628" y="410867"/>
                    <a:pt x="266750" y="370586"/>
                  </a:cubicBezTo>
                  <a:cubicBezTo>
                    <a:pt x="363872" y="330305"/>
                    <a:pt x="410419" y="218413"/>
                    <a:pt x="370138" y="121291"/>
                  </a:cubicBezTo>
                  <a:cubicBezTo>
                    <a:pt x="350445" y="74296"/>
                    <a:pt x="313745" y="37596"/>
                    <a:pt x="266750" y="17903"/>
                  </a:cubicBezTo>
                  <a:cubicBezTo>
                    <a:pt x="243476" y="8056"/>
                    <a:pt x="218860" y="3133"/>
                    <a:pt x="193797" y="3133"/>
                  </a:cubicBezTo>
                  <a:close/>
                </a:path>
              </a:pathLst>
            </a:custGeom>
            <a:solidFill>
              <a:srgbClr val="0E0E0E"/>
            </a:solidFill>
            <a:ln w="4473"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87BB083F-8BC5-48E4-B31B-BD6174425B02}"/>
                </a:ext>
              </a:extLst>
            </p:cNvPr>
            <p:cNvSpPr/>
            <p:nvPr/>
          </p:nvSpPr>
          <p:spPr>
            <a:xfrm>
              <a:off x="9755892" y="3794946"/>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CB44A619-644A-43FC-B47B-45EFA738364B}"/>
                </a:ext>
              </a:extLst>
            </p:cNvPr>
            <p:cNvSpPr/>
            <p:nvPr/>
          </p:nvSpPr>
          <p:spPr>
            <a:xfrm>
              <a:off x="9754102" y="3793072"/>
              <a:ext cx="388571" cy="388571"/>
            </a:xfrm>
            <a:custGeom>
              <a:avLst/>
              <a:gdLst>
                <a:gd name="connsiteX0" fmla="*/ 194244 w 388571"/>
                <a:gd name="connsiteY0" fmla="*/ 388571 h 388571"/>
                <a:gd name="connsiteX1" fmla="*/ 14770 w 388571"/>
                <a:gd name="connsiteY1" fmla="*/ 268623 h 388571"/>
                <a:gd name="connsiteX2" fmla="*/ 14770 w 388571"/>
                <a:gd name="connsiteY2" fmla="*/ 120031 h 388571"/>
                <a:gd name="connsiteX3" fmla="*/ 119948 w 388571"/>
                <a:gd name="connsiteY3" fmla="*/ 14853 h 388571"/>
                <a:gd name="connsiteX4" fmla="*/ 373718 w 388571"/>
                <a:gd name="connsiteY4" fmla="*/ 120031 h 388571"/>
                <a:gd name="connsiteX5" fmla="*/ 268540 w 388571"/>
                <a:gd name="connsiteY5" fmla="*/ 373802 h 388571"/>
                <a:gd name="connsiteX6" fmla="*/ 194244 w 388571"/>
                <a:gd name="connsiteY6" fmla="*/ 388571 h 388571"/>
                <a:gd name="connsiteX7" fmla="*/ 120396 w 388571"/>
                <a:gd name="connsiteY7" fmla="*/ 16643 h 388571"/>
                <a:gd name="connsiteX8" fmla="*/ 120843 w 388571"/>
                <a:gd name="connsiteY8" fmla="*/ 17986 h 388571"/>
                <a:gd name="connsiteX9" fmla="*/ 17455 w 388571"/>
                <a:gd name="connsiteY9" fmla="*/ 121374 h 388571"/>
                <a:gd name="connsiteX10" fmla="*/ 17455 w 388571"/>
                <a:gd name="connsiteY10" fmla="*/ 267281 h 388571"/>
                <a:gd name="connsiteX11" fmla="*/ 266750 w 388571"/>
                <a:gd name="connsiteY11" fmla="*/ 370669 h 388571"/>
                <a:gd name="connsiteX12" fmla="*/ 370138 w 388571"/>
                <a:gd name="connsiteY12" fmla="*/ 121374 h 388571"/>
                <a:gd name="connsiteX13" fmla="*/ 266750 w 388571"/>
                <a:gd name="connsiteY13" fmla="*/ 17986 h 388571"/>
                <a:gd name="connsiteX14" fmla="*/ 120843 w 388571"/>
                <a:gd name="connsiteY14" fmla="*/ 17986 h 388571"/>
                <a:gd name="connsiteX15" fmla="*/ 120396 w 388571"/>
                <a:gd name="connsiteY15" fmla="*/ 16643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571" h="388571">
                  <a:moveTo>
                    <a:pt x="194244" y="388571"/>
                  </a:moveTo>
                  <a:cubicBezTo>
                    <a:pt x="118158" y="388571"/>
                    <a:pt x="45652" y="343367"/>
                    <a:pt x="14770" y="268623"/>
                  </a:cubicBezTo>
                  <a:cubicBezTo>
                    <a:pt x="-4923" y="220734"/>
                    <a:pt x="-4923" y="167921"/>
                    <a:pt x="14770" y="120031"/>
                  </a:cubicBezTo>
                  <a:cubicBezTo>
                    <a:pt x="34463" y="72142"/>
                    <a:pt x="72058" y="34993"/>
                    <a:pt x="119948" y="14853"/>
                  </a:cubicBezTo>
                  <a:cubicBezTo>
                    <a:pt x="218860" y="-26323"/>
                    <a:pt x="332542" y="21119"/>
                    <a:pt x="373718" y="120031"/>
                  </a:cubicBezTo>
                  <a:cubicBezTo>
                    <a:pt x="414895" y="218944"/>
                    <a:pt x="367453" y="332625"/>
                    <a:pt x="268540" y="373802"/>
                  </a:cubicBezTo>
                  <a:cubicBezTo>
                    <a:pt x="243924" y="383648"/>
                    <a:pt x="218860" y="388571"/>
                    <a:pt x="194244" y="388571"/>
                  </a:cubicBezTo>
                  <a:close/>
                  <a:moveTo>
                    <a:pt x="120396" y="16643"/>
                  </a:moveTo>
                  <a:lnTo>
                    <a:pt x="120843" y="17986"/>
                  </a:lnTo>
                  <a:cubicBezTo>
                    <a:pt x="73849" y="37679"/>
                    <a:pt x="37148" y="74379"/>
                    <a:pt x="17455" y="121374"/>
                  </a:cubicBezTo>
                  <a:cubicBezTo>
                    <a:pt x="-2238" y="168368"/>
                    <a:pt x="-2238" y="220286"/>
                    <a:pt x="17455" y="267281"/>
                  </a:cubicBezTo>
                  <a:cubicBezTo>
                    <a:pt x="57736" y="364403"/>
                    <a:pt x="169628" y="410950"/>
                    <a:pt x="266750" y="370669"/>
                  </a:cubicBezTo>
                  <a:cubicBezTo>
                    <a:pt x="363872" y="330388"/>
                    <a:pt x="410419" y="218496"/>
                    <a:pt x="370138" y="121374"/>
                  </a:cubicBezTo>
                  <a:cubicBezTo>
                    <a:pt x="350445" y="74379"/>
                    <a:pt x="313745" y="37679"/>
                    <a:pt x="266750" y="17986"/>
                  </a:cubicBezTo>
                  <a:cubicBezTo>
                    <a:pt x="219756" y="-1707"/>
                    <a:pt x="167838" y="-1707"/>
                    <a:pt x="120843" y="17986"/>
                  </a:cubicBezTo>
                  <a:lnTo>
                    <a:pt x="120396" y="16643"/>
                  </a:lnTo>
                  <a:close/>
                </a:path>
              </a:pathLst>
            </a:custGeom>
            <a:solidFill>
              <a:srgbClr val="0E0E0E"/>
            </a:solidFill>
            <a:ln w="4473"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04510379-033D-429A-AAE3-949F2E2156FB}"/>
                </a:ext>
              </a:extLst>
            </p:cNvPr>
            <p:cNvSpPr/>
            <p:nvPr/>
          </p:nvSpPr>
          <p:spPr>
            <a:xfrm>
              <a:off x="9983256" y="2294253"/>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3C38CFA2-0C31-4254-BA1B-87286F1264D7}"/>
                </a:ext>
              </a:extLst>
            </p:cNvPr>
            <p:cNvSpPr/>
            <p:nvPr/>
          </p:nvSpPr>
          <p:spPr>
            <a:xfrm>
              <a:off x="9981466" y="2292463"/>
              <a:ext cx="388571" cy="388488"/>
            </a:xfrm>
            <a:custGeom>
              <a:avLst/>
              <a:gdLst>
                <a:gd name="connsiteX0" fmla="*/ 194244 w 388571"/>
                <a:gd name="connsiteY0" fmla="*/ 388488 h 388488"/>
                <a:gd name="connsiteX1" fmla="*/ 119948 w 388571"/>
                <a:gd name="connsiteY1" fmla="*/ 373719 h 388488"/>
                <a:gd name="connsiteX2" fmla="*/ 14770 w 388571"/>
                <a:gd name="connsiteY2" fmla="*/ 268540 h 388488"/>
                <a:gd name="connsiteX3" fmla="*/ 14770 w 388571"/>
                <a:gd name="connsiteY3" fmla="*/ 119948 h 388488"/>
                <a:gd name="connsiteX4" fmla="*/ 119948 w 388571"/>
                <a:gd name="connsiteY4" fmla="*/ 14770 h 388488"/>
                <a:gd name="connsiteX5" fmla="*/ 268540 w 388571"/>
                <a:gd name="connsiteY5" fmla="*/ 14770 h 388488"/>
                <a:gd name="connsiteX6" fmla="*/ 373718 w 388571"/>
                <a:gd name="connsiteY6" fmla="*/ 119948 h 388488"/>
                <a:gd name="connsiteX7" fmla="*/ 268540 w 388571"/>
                <a:gd name="connsiteY7" fmla="*/ 373719 h 388488"/>
                <a:gd name="connsiteX8" fmla="*/ 194244 w 388571"/>
                <a:gd name="connsiteY8" fmla="*/ 388488 h 388488"/>
                <a:gd name="connsiteX9" fmla="*/ 120843 w 388571"/>
                <a:gd name="connsiteY9" fmla="*/ 16112 h 388488"/>
                <a:gd name="connsiteX10" fmla="*/ 121291 w 388571"/>
                <a:gd name="connsiteY10" fmla="*/ 17455 h 388488"/>
                <a:gd name="connsiteX11" fmla="*/ 17903 w 388571"/>
                <a:gd name="connsiteY11" fmla="*/ 120843 h 388488"/>
                <a:gd name="connsiteX12" fmla="*/ 17903 w 388571"/>
                <a:gd name="connsiteY12" fmla="*/ 266750 h 388488"/>
                <a:gd name="connsiteX13" fmla="*/ 121291 w 388571"/>
                <a:gd name="connsiteY13" fmla="*/ 370138 h 388488"/>
                <a:gd name="connsiteX14" fmla="*/ 267197 w 388571"/>
                <a:gd name="connsiteY14" fmla="*/ 370138 h 388488"/>
                <a:gd name="connsiteX15" fmla="*/ 370586 w 388571"/>
                <a:gd name="connsiteY15" fmla="*/ 120843 h 388488"/>
                <a:gd name="connsiteX16" fmla="*/ 121291 w 388571"/>
                <a:gd name="connsiteY16" fmla="*/ 17455 h 388488"/>
                <a:gd name="connsiteX17" fmla="*/ 120843 w 388571"/>
                <a:gd name="connsiteY17" fmla="*/ 16112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571" h="388488">
                  <a:moveTo>
                    <a:pt x="194244" y="388488"/>
                  </a:moveTo>
                  <a:cubicBezTo>
                    <a:pt x="169180" y="388488"/>
                    <a:pt x="144117" y="383565"/>
                    <a:pt x="119948" y="373719"/>
                  </a:cubicBezTo>
                  <a:cubicBezTo>
                    <a:pt x="72058" y="354026"/>
                    <a:pt x="34910" y="316430"/>
                    <a:pt x="14770" y="268540"/>
                  </a:cubicBezTo>
                  <a:cubicBezTo>
                    <a:pt x="-4923" y="220651"/>
                    <a:pt x="-4923" y="167838"/>
                    <a:pt x="14770" y="119948"/>
                  </a:cubicBezTo>
                  <a:cubicBezTo>
                    <a:pt x="34463" y="72058"/>
                    <a:pt x="72058" y="34910"/>
                    <a:pt x="119948" y="14770"/>
                  </a:cubicBezTo>
                  <a:cubicBezTo>
                    <a:pt x="167838" y="-4923"/>
                    <a:pt x="220651" y="-4923"/>
                    <a:pt x="268540" y="14770"/>
                  </a:cubicBezTo>
                  <a:cubicBezTo>
                    <a:pt x="316430" y="34463"/>
                    <a:pt x="353578" y="72058"/>
                    <a:pt x="373718" y="119948"/>
                  </a:cubicBezTo>
                  <a:cubicBezTo>
                    <a:pt x="414895" y="218860"/>
                    <a:pt x="367453" y="332542"/>
                    <a:pt x="268540" y="373719"/>
                  </a:cubicBezTo>
                  <a:cubicBezTo>
                    <a:pt x="244819" y="383565"/>
                    <a:pt x="219308" y="388488"/>
                    <a:pt x="194244" y="388488"/>
                  </a:cubicBezTo>
                  <a:close/>
                  <a:moveTo>
                    <a:pt x="120843" y="16112"/>
                  </a:moveTo>
                  <a:lnTo>
                    <a:pt x="121291" y="17455"/>
                  </a:lnTo>
                  <a:cubicBezTo>
                    <a:pt x="74296" y="37148"/>
                    <a:pt x="37596" y="73849"/>
                    <a:pt x="17903" y="120843"/>
                  </a:cubicBezTo>
                  <a:cubicBezTo>
                    <a:pt x="-1790" y="167838"/>
                    <a:pt x="-1790" y="219756"/>
                    <a:pt x="17903" y="266750"/>
                  </a:cubicBezTo>
                  <a:cubicBezTo>
                    <a:pt x="37596" y="313745"/>
                    <a:pt x="74296" y="350445"/>
                    <a:pt x="121291" y="370138"/>
                  </a:cubicBezTo>
                  <a:cubicBezTo>
                    <a:pt x="168285" y="389831"/>
                    <a:pt x="220203" y="389831"/>
                    <a:pt x="267197" y="370138"/>
                  </a:cubicBezTo>
                  <a:cubicBezTo>
                    <a:pt x="364320" y="329857"/>
                    <a:pt x="410867" y="217965"/>
                    <a:pt x="370586" y="120843"/>
                  </a:cubicBezTo>
                  <a:cubicBezTo>
                    <a:pt x="330305" y="23721"/>
                    <a:pt x="218413" y="-22826"/>
                    <a:pt x="121291" y="17455"/>
                  </a:cubicBezTo>
                  <a:lnTo>
                    <a:pt x="120843" y="16112"/>
                  </a:lnTo>
                  <a:close/>
                </a:path>
              </a:pathLst>
            </a:custGeom>
            <a:solidFill>
              <a:srgbClr val="0E0E0E"/>
            </a:solidFill>
            <a:ln w="4473"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C315F938-E984-4D5C-900C-DDBC174981B9}"/>
                </a:ext>
              </a:extLst>
            </p:cNvPr>
            <p:cNvSpPr/>
            <p:nvPr/>
          </p:nvSpPr>
          <p:spPr>
            <a:xfrm>
              <a:off x="11079656" y="2200264"/>
              <a:ext cx="383704" cy="254665"/>
            </a:xfrm>
            <a:custGeom>
              <a:avLst/>
              <a:gdLst>
                <a:gd name="connsiteX0" fmla="*/ 192593 w 383704"/>
                <a:gd name="connsiteY0" fmla="*/ 254666 h 254665"/>
                <a:gd name="connsiteX1" fmla="*/ 383704 w 383704"/>
                <a:gd name="connsiteY1" fmla="*/ 86381 h 254665"/>
                <a:gd name="connsiteX2" fmla="*/ 325521 w 383704"/>
                <a:gd name="connsiteY2" fmla="*/ 66687 h 254665"/>
                <a:gd name="connsiteX3" fmla="*/ 10433 w 383704"/>
                <a:gd name="connsiteY3" fmla="*/ 0 h 254665"/>
                <a:gd name="connsiteX4" fmla="*/ 130381 w 383704"/>
                <a:gd name="connsiteY4" fmla="*/ 244372 h 254665"/>
                <a:gd name="connsiteX5" fmla="*/ 192593 w 383704"/>
                <a:gd name="connsiteY5" fmla="*/ 254666 h 25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704" h="254665">
                  <a:moveTo>
                    <a:pt x="192593" y="254666"/>
                  </a:moveTo>
                  <a:cubicBezTo>
                    <a:pt x="289715" y="254666"/>
                    <a:pt x="371172" y="182607"/>
                    <a:pt x="383704" y="86381"/>
                  </a:cubicBezTo>
                  <a:cubicBezTo>
                    <a:pt x="364906" y="79667"/>
                    <a:pt x="345661" y="73401"/>
                    <a:pt x="325521" y="66687"/>
                  </a:cubicBezTo>
                  <a:cubicBezTo>
                    <a:pt x="256148" y="43862"/>
                    <a:pt x="136200" y="20588"/>
                    <a:pt x="10433" y="0"/>
                  </a:cubicBezTo>
                  <a:cubicBezTo>
                    <a:pt x="-24030" y="100703"/>
                    <a:pt x="29679" y="209909"/>
                    <a:pt x="130381" y="244372"/>
                  </a:cubicBezTo>
                  <a:cubicBezTo>
                    <a:pt x="150074" y="251085"/>
                    <a:pt x="171110" y="254666"/>
                    <a:pt x="192593" y="254666"/>
                  </a:cubicBezTo>
                  <a:close/>
                </a:path>
              </a:pathLst>
            </a:custGeom>
            <a:solidFill>
              <a:srgbClr val="E05555"/>
            </a:solidFill>
            <a:ln w="4473"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6F24BE39-A4E5-4290-9305-8FF0FD071BC9}"/>
                </a:ext>
              </a:extLst>
            </p:cNvPr>
            <p:cNvSpPr/>
            <p:nvPr/>
          </p:nvSpPr>
          <p:spPr>
            <a:xfrm>
              <a:off x="11077745" y="2198298"/>
              <a:ext cx="387133" cy="257974"/>
            </a:xfrm>
            <a:custGeom>
              <a:avLst/>
              <a:gdLst>
                <a:gd name="connsiteX0" fmla="*/ 194057 w 387133"/>
                <a:gd name="connsiteY0" fmla="*/ 257974 h 257974"/>
                <a:gd name="connsiteX1" fmla="*/ 131398 w 387133"/>
                <a:gd name="connsiteY1" fmla="*/ 247680 h 257974"/>
                <a:gd name="connsiteX2" fmla="*/ 10555 w 387133"/>
                <a:gd name="connsiteY2" fmla="*/ 1071 h 257974"/>
                <a:gd name="connsiteX3" fmla="*/ 12345 w 387133"/>
                <a:gd name="connsiteY3" fmla="*/ 176 h 257974"/>
                <a:gd name="connsiteX4" fmla="*/ 327880 w 387133"/>
                <a:gd name="connsiteY4" fmla="*/ 66863 h 257974"/>
                <a:gd name="connsiteX5" fmla="*/ 386063 w 387133"/>
                <a:gd name="connsiteY5" fmla="*/ 86556 h 257974"/>
                <a:gd name="connsiteX6" fmla="*/ 386958 w 387133"/>
                <a:gd name="connsiteY6" fmla="*/ 88346 h 257974"/>
                <a:gd name="connsiteX7" fmla="*/ 194057 w 387133"/>
                <a:gd name="connsiteY7" fmla="*/ 257974 h 257974"/>
                <a:gd name="connsiteX8" fmla="*/ 194057 w 387133"/>
                <a:gd name="connsiteY8" fmla="*/ 257974 h 257974"/>
                <a:gd name="connsiteX9" fmla="*/ 13240 w 387133"/>
                <a:gd name="connsiteY9" fmla="*/ 3756 h 257974"/>
                <a:gd name="connsiteX10" fmla="*/ 132740 w 387133"/>
                <a:gd name="connsiteY10" fmla="*/ 244547 h 257974"/>
                <a:gd name="connsiteX11" fmla="*/ 194505 w 387133"/>
                <a:gd name="connsiteY11" fmla="*/ 254841 h 257974"/>
                <a:gd name="connsiteX12" fmla="*/ 383378 w 387133"/>
                <a:gd name="connsiteY12" fmla="*/ 89689 h 257974"/>
                <a:gd name="connsiteX13" fmla="*/ 326537 w 387133"/>
                <a:gd name="connsiteY13" fmla="*/ 70444 h 257974"/>
                <a:gd name="connsiteX14" fmla="*/ 13240 w 387133"/>
                <a:gd name="connsiteY14" fmla="*/ 3756 h 25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7133" h="257974">
                  <a:moveTo>
                    <a:pt x="194057" y="257974"/>
                  </a:moveTo>
                  <a:cubicBezTo>
                    <a:pt x="172574" y="257974"/>
                    <a:pt x="151538" y="254394"/>
                    <a:pt x="131398" y="247680"/>
                  </a:cubicBezTo>
                  <a:cubicBezTo>
                    <a:pt x="30247" y="213218"/>
                    <a:pt x="-24356" y="102668"/>
                    <a:pt x="10555" y="1071"/>
                  </a:cubicBezTo>
                  <a:cubicBezTo>
                    <a:pt x="11002" y="176"/>
                    <a:pt x="11450" y="-272"/>
                    <a:pt x="12345" y="176"/>
                  </a:cubicBezTo>
                  <a:cubicBezTo>
                    <a:pt x="161385" y="24792"/>
                    <a:pt x="267458" y="47170"/>
                    <a:pt x="327880" y="66863"/>
                  </a:cubicBezTo>
                  <a:cubicBezTo>
                    <a:pt x="347125" y="73129"/>
                    <a:pt x="366371" y="79395"/>
                    <a:pt x="386063" y="86556"/>
                  </a:cubicBezTo>
                  <a:cubicBezTo>
                    <a:pt x="386958" y="87004"/>
                    <a:pt x="387406" y="87451"/>
                    <a:pt x="386958" y="88346"/>
                  </a:cubicBezTo>
                  <a:cubicBezTo>
                    <a:pt x="374874" y="185468"/>
                    <a:pt x="292074" y="257974"/>
                    <a:pt x="194057" y="257974"/>
                  </a:cubicBezTo>
                  <a:cubicBezTo>
                    <a:pt x="194505" y="257974"/>
                    <a:pt x="194505" y="257974"/>
                    <a:pt x="194057" y="257974"/>
                  </a:cubicBezTo>
                  <a:close/>
                  <a:moveTo>
                    <a:pt x="13240" y="3756"/>
                  </a:moveTo>
                  <a:cubicBezTo>
                    <a:pt x="-19880" y="103116"/>
                    <a:pt x="33380" y="210980"/>
                    <a:pt x="132740" y="244547"/>
                  </a:cubicBezTo>
                  <a:cubicBezTo>
                    <a:pt x="152433" y="251261"/>
                    <a:pt x="173469" y="254841"/>
                    <a:pt x="194505" y="254841"/>
                  </a:cubicBezTo>
                  <a:cubicBezTo>
                    <a:pt x="289836" y="254841"/>
                    <a:pt x="370846" y="183678"/>
                    <a:pt x="383378" y="89689"/>
                  </a:cubicBezTo>
                  <a:cubicBezTo>
                    <a:pt x="364133" y="82976"/>
                    <a:pt x="345335" y="76710"/>
                    <a:pt x="326537" y="70444"/>
                  </a:cubicBezTo>
                  <a:cubicBezTo>
                    <a:pt x="266563" y="50303"/>
                    <a:pt x="160937" y="27925"/>
                    <a:pt x="13240" y="3756"/>
                  </a:cubicBezTo>
                  <a:close/>
                </a:path>
              </a:pathLst>
            </a:custGeom>
            <a:solidFill>
              <a:srgbClr val="0E0E0E"/>
            </a:solidFill>
            <a:ln w="4473"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7201378E-71C4-4FBE-951A-AC1269695681}"/>
                </a:ext>
              </a:extLst>
            </p:cNvPr>
            <p:cNvSpPr/>
            <p:nvPr/>
          </p:nvSpPr>
          <p:spPr>
            <a:xfrm>
              <a:off x="8435126" y="2135367"/>
              <a:ext cx="380879" cy="200064"/>
            </a:xfrm>
            <a:custGeom>
              <a:avLst/>
              <a:gdLst>
                <a:gd name="connsiteX0" fmla="*/ 189321 w 380879"/>
                <a:gd name="connsiteY0" fmla="*/ 200063 h 200064"/>
                <a:gd name="connsiteX1" fmla="*/ 380879 w 380879"/>
                <a:gd name="connsiteY1" fmla="*/ 25959 h 200064"/>
                <a:gd name="connsiteX2" fmla="*/ 312402 w 380879"/>
                <a:gd name="connsiteY2" fmla="*/ 0 h 200064"/>
                <a:gd name="connsiteX3" fmla="*/ 0 w 380879"/>
                <a:gd name="connsiteY3" fmla="*/ 41624 h 200064"/>
                <a:gd name="connsiteX4" fmla="*/ 189321 w 380879"/>
                <a:gd name="connsiteY4" fmla="*/ 200063 h 200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79" h="200064">
                  <a:moveTo>
                    <a:pt x="189321" y="200063"/>
                  </a:moveTo>
                  <a:cubicBezTo>
                    <a:pt x="288681" y="200063"/>
                    <a:pt x="371481" y="124871"/>
                    <a:pt x="380879" y="25959"/>
                  </a:cubicBezTo>
                  <a:lnTo>
                    <a:pt x="312402" y="0"/>
                  </a:lnTo>
                  <a:cubicBezTo>
                    <a:pt x="312402" y="0"/>
                    <a:pt x="168285" y="17008"/>
                    <a:pt x="0" y="41624"/>
                  </a:cubicBezTo>
                  <a:cubicBezTo>
                    <a:pt x="16112" y="133375"/>
                    <a:pt x="96227" y="200510"/>
                    <a:pt x="189321" y="200063"/>
                  </a:cubicBezTo>
                  <a:close/>
                </a:path>
              </a:pathLst>
            </a:custGeom>
            <a:solidFill>
              <a:srgbClr val="E05555"/>
            </a:solidFill>
            <a:ln w="4473"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732D26D8-377C-4D28-BB48-42C0AA4298B0}"/>
                </a:ext>
              </a:extLst>
            </p:cNvPr>
            <p:cNvSpPr/>
            <p:nvPr/>
          </p:nvSpPr>
          <p:spPr>
            <a:xfrm>
              <a:off x="8433331" y="2133577"/>
              <a:ext cx="384188" cy="203643"/>
            </a:xfrm>
            <a:custGeom>
              <a:avLst/>
              <a:gdLst>
                <a:gd name="connsiteX0" fmla="*/ 191111 w 384188"/>
                <a:gd name="connsiteY0" fmla="*/ 203643 h 203643"/>
                <a:gd name="connsiteX1" fmla="*/ 0 w 384188"/>
                <a:gd name="connsiteY1" fmla="*/ 43862 h 203643"/>
                <a:gd name="connsiteX2" fmla="*/ 447 w 384188"/>
                <a:gd name="connsiteY2" fmla="*/ 42519 h 203643"/>
                <a:gd name="connsiteX3" fmla="*/ 1343 w 384188"/>
                <a:gd name="connsiteY3" fmla="*/ 41624 h 203643"/>
                <a:gd name="connsiteX4" fmla="*/ 313744 w 384188"/>
                <a:gd name="connsiteY4" fmla="*/ 0 h 203643"/>
                <a:gd name="connsiteX5" fmla="*/ 314640 w 384188"/>
                <a:gd name="connsiteY5" fmla="*/ 0 h 203643"/>
                <a:gd name="connsiteX6" fmla="*/ 383117 w 384188"/>
                <a:gd name="connsiteY6" fmla="*/ 25959 h 203643"/>
                <a:gd name="connsiteX7" fmla="*/ 384013 w 384188"/>
                <a:gd name="connsiteY7" fmla="*/ 27749 h 203643"/>
                <a:gd name="connsiteX8" fmla="*/ 191111 w 384188"/>
                <a:gd name="connsiteY8" fmla="*/ 203643 h 203643"/>
                <a:gd name="connsiteX9" fmla="*/ 191111 w 384188"/>
                <a:gd name="connsiteY9" fmla="*/ 200510 h 203643"/>
                <a:gd name="connsiteX10" fmla="*/ 380879 w 384188"/>
                <a:gd name="connsiteY10" fmla="*/ 29539 h 203643"/>
                <a:gd name="connsiteX11" fmla="*/ 313744 w 384188"/>
                <a:gd name="connsiteY11" fmla="*/ 4028 h 203643"/>
                <a:gd name="connsiteX12" fmla="*/ 3580 w 384188"/>
                <a:gd name="connsiteY12" fmla="*/ 45204 h 203643"/>
                <a:gd name="connsiteX13" fmla="*/ 191111 w 384188"/>
                <a:gd name="connsiteY13" fmla="*/ 200510 h 203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4188" h="203643">
                  <a:moveTo>
                    <a:pt x="191111" y="203643"/>
                  </a:moveTo>
                  <a:cubicBezTo>
                    <a:pt x="97122" y="203643"/>
                    <a:pt x="16560" y="136508"/>
                    <a:pt x="0" y="43862"/>
                  </a:cubicBezTo>
                  <a:cubicBezTo>
                    <a:pt x="0" y="43414"/>
                    <a:pt x="0" y="42966"/>
                    <a:pt x="447" y="42519"/>
                  </a:cubicBezTo>
                  <a:cubicBezTo>
                    <a:pt x="895" y="42071"/>
                    <a:pt x="895" y="42071"/>
                    <a:pt x="1343" y="41624"/>
                  </a:cubicBezTo>
                  <a:cubicBezTo>
                    <a:pt x="167838" y="17455"/>
                    <a:pt x="312402" y="448"/>
                    <a:pt x="313744" y="0"/>
                  </a:cubicBezTo>
                  <a:cubicBezTo>
                    <a:pt x="314192" y="0"/>
                    <a:pt x="314192" y="0"/>
                    <a:pt x="314640" y="0"/>
                  </a:cubicBezTo>
                  <a:lnTo>
                    <a:pt x="383117" y="25959"/>
                  </a:lnTo>
                  <a:cubicBezTo>
                    <a:pt x="384013" y="26406"/>
                    <a:pt x="384460" y="26854"/>
                    <a:pt x="384013" y="27749"/>
                  </a:cubicBezTo>
                  <a:cubicBezTo>
                    <a:pt x="374614" y="128452"/>
                    <a:pt x="291366" y="203643"/>
                    <a:pt x="191111" y="203643"/>
                  </a:cubicBezTo>
                  <a:close/>
                  <a:moveTo>
                    <a:pt x="191111" y="200510"/>
                  </a:moveTo>
                  <a:cubicBezTo>
                    <a:pt x="289576" y="200510"/>
                    <a:pt x="371033" y="127109"/>
                    <a:pt x="380879" y="29539"/>
                  </a:cubicBezTo>
                  <a:lnTo>
                    <a:pt x="313744" y="4028"/>
                  </a:lnTo>
                  <a:cubicBezTo>
                    <a:pt x="305241" y="4923"/>
                    <a:pt x="164705" y="21483"/>
                    <a:pt x="3580" y="45204"/>
                  </a:cubicBezTo>
                  <a:cubicBezTo>
                    <a:pt x="20588" y="135165"/>
                    <a:pt x="98912" y="200510"/>
                    <a:pt x="191111" y="200510"/>
                  </a:cubicBezTo>
                  <a:close/>
                </a:path>
              </a:pathLst>
            </a:custGeom>
            <a:solidFill>
              <a:srgbClr val="0E0E0E"/>
            </a:solidFill>
            <a:ln w="4473"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4638864C-DB66-421B-A7F0-A708C129B844}"/>
                </a:ext>
              </a:extLst>
            </p:cNvPr>
            <p:cNvSpPr/>
            <p:nvPr/>
          </p:nvSpPr>
          <p:spPr>
            <a:xfrm>
              <a:off x="10583479" y="2135815"/>
              <a:ext cx="385324" cy="268540"/>
            </a:xfrm>
            <a:custGeom>
              <a:avLst/>
              <a:gdLst>
                <a:gd name="connsiteX0" fmla="*/ 192871 w 385324"/>
                <a:gd name="connsiteY0" fmla="*/ 268540 h 268540"/>
                <a:gd name="connsiteX1" fmla="*/ 385324 w 385324"/>
                <a:gd name="connsiteY1" fmla="*/ 76086 h 268540"/>
                <a:gd name="connsiteX2" fmla="*/ 382634 w 385324"/>
                <a:gd name="connsiteY2" fmla="*/ 45204 h 268540"/>
                <a:gd name="connsiteX3" fmla="*/ 45173 w 385324"/>
                <a:gd name="connsiteY3" fmla="*/ 0 h 268540"/>
                <a:gd name="connsiteX4" fmla="*/ 10711 w 385324"/>
                <a:gd name="connsiteY4" fmla="*/ 12979 h 268540"/>
                <a:gd name="connsiteX5" fmla="*/ 129316 w 385324"/>
                <a:gd name="connsiteY5" fmla="*/ 257799 h 268540"/>
                <a:gd name="connsiteX6" fmla="*/ 192871 w 385324"/>
                <a:gd name="connsiteY6" fmla="*/ 268540 h 26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324" h="268540">
                  <a:moveTo>
                    <a:pt x="192871" y="268540"/>
                  </a:moveTo>
                  <a:cubicBezTo>
                    <a:pt x="298944" y="268540"/>
                    <a:pt x="385324" y="182160"/>
                    <a:pt x="385324" y="76086"/>
                  </a:cubicBezTo>
                  <a:cubicBezTo>
                    <a:pt x="385324" y="65792"/>
                    <a:pt x="384425" y="55498"/>
                    <a:pt x="382634" y="45204"/>
                  </a:cubicBezTo>
                  <a:cubicBezTo>
                    <a:pt x="203608" y="18798"/>
                    <a:pt x="45173" y="0"/>
                    <a:pt x="45173" y="0"/>
                  </a:cubicBezTo>
                  <a:lnTo>
                    <a:pt x="10711" y="12979"/>
                  </a:lnTo>
                  <a:cubicBezTo>
                    <a:pt x="-24200" y="113234"/>
                    <a:pt x="29061" y="222888"/>
                    <a:pt x="129316" y="257799"/>
                  </a:cubicBezTo>
                  <a:cubicBezTo>
                    <a:pt x="149904" y="264960"/>
                    <a:pt x="170940" y="268540"/>
                    <a:pt x="192871" y="268540"/>
                  </a:cubicBezTo>
                  <a:close/>
                </a:path>
              </a:pathLst>
            </a:custGeom>
            <a:solidFill>
              <a:srgbClr val="E05555"/>
            </a:solidFill>
            <a:ln w="4473"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F7F83B9B-633D-4C0F-AA7B-0C03503F0C89}"/>
                </a:ext>
              </a:extLst>
            </p:cNvPr>
            <p:cNvSpPr/>
            <p:nvPr/>
          </p:nvSpPr>
          <p:spPr>
            <a:xfrm>
              <a:off x="10581964" y="2134472"/>
              <a:ext cx="388624" cy="271673"/>
            </a:xfrm>
            <a:custGeom>
              <a:avLst/>
              <a:gdLst>
                <a:gd name="connsiteX0" fmla="*/ 193933 w 388624"/>
                <a:gd name="connsiteY0" fmla="*/ 271673 h 271673"/>
                <a:gd name="connsiteX1" fmla="*/ 130378 w 388624"/>
                <a:gd name="connsiteY1" fmla="*/ 260932 h 271673"/>
                <a:gd name="connsiteX2" fmla="*/ 10878 w 388624"/>
                <a:gd name="connsiteY2" fmla="*/ 13875 h 271673"/>
                <a:gd name="connsiteX3" fmla="*/ 11773 w 388624"/>
                <a:gd name="connsiteY3" fmla="*/ 12979 h 271673"/>
                <a:gd name="connsiteX4" fmla="*/ 46236 w 388624"/>
                <a:gd name="connsiteY4" fmla="*/ 0 h 271673"/>
                <a:gd name="connsiteX5" fmla="*/ 47131 w 388624"/>
                <a:gd name="connsiteY5" fmla="*/ 0 h 271673"/>
                <a:gd name="connsiteX6" fmla="*/ 384596 w 388624"/>
                <a:gd name="connsiteY6" fmla="*/ 45204 h 271673"/>
                <a:gd name="connsiteX7" fmla="*/ 385939 w 388624"/>
                <a:gd name="connsiteY7" fmla="*/ 46547 h 271673"/>
                <a:gd name="connsiteX8" fmla="*/ 388624 w 388624"/>
                <a:gd name="connsiteY8" fmla="*/ 77877 h 271673"/>
                <a:gd name="connsiteX9" fmla="*/ 193933 w 388624"/>
                <a:gd name="connsiteY9" fmla="*/ 271673 h 271673"/>
                <a:gd name="connsiteX10" fmla="*/ 13563 w 388624"/>
                <a:gd name="connsiteY10" fmla="*/ 15665 h 271673"/>
                <a:gd name="connsiteX11" fmla="*/ 131273 w 388624"/>
                <a:gd name="connsiteY11" fmla="*/ 257799 h 271673"/>
                <a:gd name="connsiteX12" fmla="*/ 193933 w 388624"/>
                <a:gd name="connsiteY12" fmla="*/ 268540 h 271673"/>
                <a:gd name="connsiteX13" fmla="*/ 384596 w 388624"/>
                <a:gd name="connsiteY13" fmla="*/ 77877 h 271673"/>
                <a:gd name="connsiteX14" fmla="*/ 382359 w 388624"/>
                <a:gd name="connsiteY14" fmla="*/ 48337 h 271673"/>
                <a:gd name="connsiteX15" fmla="*/ 46683 w 388624"/>
                <a:gd name="connsiteY15" fmla="*/ 3581 h 271673"/>
                <a:gd name="connsiteX16" fmla="*/ 13563 w 388624"/>
                <a:gd name="connsiteY16" fmla="*/ 15665 h 27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8624" h="271673">
                  <a:moveTo>
                    <a:pt x="193933" y="271673"/>
                  </a:moveTo>
                  <a:cubicBezTo>
                    <a:pt x="172002" y="271673"/>
                    <a:pt x="150966" y="268093"/>
                    <a:pt x="130378" y="260932"/>
                  </a:cubicBezTo>
                  <a:cubicBezTo>
                    <a:pt x="29228" y="226021"/>
                    <a:pt x="-24480" y="115025"/>
                    <a:pt x="10878" y="13875"/>
                  </a:cubicBezTo>
                  <a:cubicBezTo>
                    <a:pt x="10878" y="13427"/>
                    <a:pt x="11325" y="12979"/>
                    <a:pt x="11773" y="12979"/>
                  </a:cubicBezTo>
                  <a:lnTo>
                    <a:pt x="46236" y="0"/>
                  </a:lnTo>
                  <a:cubicBezTo>
                    <a:pt x="46683" y="0"/>
                    <a:pt x="46683" y="0"/>
                    <a:pt x="47131" y="0"/>
                  </a:cubicBezTo>
                  <a:cubicBezTo>
                    <a:pt x="48921" y="0"/>
                    <a:pt x="207360" y="18798"/>
                    <a:pt x="384596" y="45204"/>
                  </a:cubicBezTo>
                  <a:cubicBezTo>
                    <a:pt x="385492" y="45204"/>
                    <a:pt x="385939" y="45652"/>
                    <a:pt x="385939" y="46547"/>
                  </a:cubicBezTo>
                  <a:cubicBezTo>
                    <a:pt x="387730" y="56841"/>
                    <a:pt x="388624" y="67135"/>
                    <a:pt x="388624" y="77877"/>
                  </a:cubicBezTo>
                  <a:cubicBezTo>
                    <a:pt x="388177" y="184398"/>
                    <a:pt x="301349" y="271673"/>
                    <a:pt x="193933" y="271673"/>
                  </a:cubicBezTo>
                  <a:close/>
                  <a:moveTo>
                    <a:pt x="13563" y="15665"/>
                  </a:moveTo>
                  <a:cubicBezTo>
                    <a:pt x="-20452" y="115025"/>
                    <a:pt x="32361" y="223336"/>
                    <a:pt x="131273" y="257799"/>
                  </a:cubicBezTo>
                  <a:cubicBezTo>
                    <a:pt x="151414" y="264960"/>
                    <a:pt x="172450" y="268540"/>
                    <a:pt x="193933" y="268540"/>
                  </a:cubicBezTo>
                  <a:cubicBezTo>
                    <a:pt x="299111" y="268540"/>
                    <a:pt x="384596" y="183055"/>
                    <a:pt x="384596" y="77877"/>
                  </a:cubicBezTo>
                  <a:cubicBezTo>
                    <a:pt x="384596" y="68030"/>
                    <a:pt x="383701" y="58184"/>
                    <a:pt x="382359" y="48337"/>
                  </a:cubicBezTo>
                  <a:cubicBezTo>
                    <a:pt x="210493" y="22826"/>
                    <a:pt x="55635" y="4476"/>
                    <a:pt x="46683" y="3581"/>
                  </a:cubicBezTo>
                  <a:lnTo>
                    <a:pt x="13563" y="15665"/>
                  </a:lnTo>
                  <a:close/>
                </a:path>
              </a:pathLst>
            </a:custGeom>
            <a:solidFill>
              <a:srgbClr val="0E0E0E"/>
            </a:solidFill>
            <a:ln w="4473"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80DED623-BA5D-4F24-B49F-B61F3BBB2F44}"/>
                </a:ext>
              </a:extLst>
            </p:cNvPr>
            <p:cNvSpPr/>
            <p:nvPr/>
          </p:nvSpPr>
          <p:spPr>
            <a:xfrm>
              <a:off x="11458442" y="2395851"/>
              <a:ext cx="114129" cy="351787"/>
            </a:xfrm>
            <a:custGeom>
              <a:avLst/>
              <a:gdLst>
                <a:gd name="connsiteX0" fmla="*/ 0 w 114129"/>
                <a:gd name="connsiteY0" fmla="*/ 175894 h 351787"/>
                <a:gd name="connsiteX1" fmla="*/ 114130 w 114129"/>
                <a:gd name="connsiteY1" fmla="*/ 351788 h 351787"/>
                <a:gd name="connsiteX2" fmla="*/ 114130 w 114129"/>
                <a:gd name="connsiteY2" fmla="*/ 0 h 351787"/>
                <a:gd name="connsiteX3" fmla="*/ 0 w 114129"/>
                <a:gd name="connsiteY3" fmla="*/ 175894 h 351787"/>
              </a:gdLst>
              <a:ahLst/>
              <a:cxnLst>
                <a:cxn ang="0">
                  <a:pos x="connsiteX0" y="connsiteY0"/>
                </a:cxn>
                <a:cxn ang="0">
                  <a:pos x="connsiteX1" y="connsiteY1"/>
                </a:cxn>
                <a:cxn ang="0">
                  <a:pos x="connsiteX2" y="connsiteY2"/>
                </a:cxn>
                <a:cxn ang="0">
                  <a:pos x="connsiteX3" y="connsiteY3"/>
                </a:cxn>
              </a:cxnLst>
              <a:rect l="l" t="t" r="r" b="b"/>
              <a:pathLst>
                <a:path w="114129" h="351787">
                  <a:moveTo>
                    <a:pt x="0" y="175894"/>
                  </a:moveTo>
                  <a:cubicBezTo>
                    <a:pt x="0" y="251980"/>
                    <a:pt x="44757" y="320906"/>
                    <a:pt x="114130" y="351788"/>
                  </a:cubicBezTo>
                  <a:lnTo>
                    <a:pt x="114130" y="0"/>
                  </a:lnTo>
                  <a:cubicBezTo>
                    <a:pt x="44757" y="30882"/>
                    <a:pt x="0" y="99807"/>
                    <a:pt x="0" y="175894"/>
                  </a:cubicBezTo>
                  <a:close/>
                </a:path>
              </a:pathLst>
            </a:custGeom>
            <a:solidFill>
              <a:srgbClr val="E05555"/>
            </a:solidFill>
            <a:ln w="4473"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CEEDCB46-1971-40EC-8909-45C5EAF50690}"/>
                </a:ext>
              </a:extLst>
            </p:cNvPr>
            <p:cNvSpPr/>
            <p:nvPr/>
          </p:nvSpPr>
          <p:spPr>
            <a:xfrm>
              <a:off x="11456647" y="2394309"/>
              <a:ext cx="118157" cy="355119"/>
            </a:xfrm>
            <a:custGeom>
              <a:avLst/>
              <a:gdLst>
                <a:gd name="connsiteX0" fmla="*/ 116367 w 118157"/>
                <a:gd name="connsiteY0" fmla="*/ 355120 h 355119"/>
                <a:gd name="connsiteX1" fmla="*/ 115472 w 118157"/>
                <a:gd name="connsiteY1" fmla="*/ 355120 h 355119"/>
                <a:gd name="connsiteX2" fmla="*/ 0 w 118157"/>
                <a:gd name="connsiteY2" fmla="*/ 177435 h 355119"/>
                <a:gd name="connsiteX3" fmla="*/ 115472 w 118157"/>
                <a:gd name="connsiteY3" fmla="*/ 199 h 355119"/>
                <a:gd name="connsiteX4" fmla="*/ 117263 w 118157"/>
                <a:gd name="connsiteY4" fmla="*/ 199 h 355119"/>
                <a:gd name="connsiteX5" fmla="*/ 118158 w 118157"/>
                <a:gd name="connsiteY5" fmla="*/ 1542 h 355119"/>
                <a:gd name="connsiteX6" fmla="*/ 118158 w 118157"/>
                <a:gd name="connsiteY6" fmla="*/ 353329 h 355119"/>
                <a:gd name="connsiteX7" fmla="*/ 117263 w 118157"/>
                <a:gd name="connsiteY7" fmla="*/ 354672 h 355119"/>
                <a:gd name="connsiteX8" fmla="*/ 116367 w 118157"/>
                <a:gd name="connsiteY8" fmla="*/ 355120 h 355119"/>
                <a:gd name="connsiteX9" fmla="*/ 114577 w 118157"/>
                <a:gd name="connsiteY9" fmla="*/ 4227 h 355119"/>
                <a:gd name="connsiteX10" fmla="*/ 3580 w 118157"/>
                <a:gd name="connsiteY10" fmla="*/ 177435 h 355119"/>
                <a:gd name="connsiteX11" fmla="*/ 114577 w 118157"/>
                <a:gd name="connsiteY11" fmla="*/ 350644 h 355119"/>
                <a:gd name="connsiteX12" fmla="*/ 114577 w 118157"/>
                <a:gd name="connsiteY12" fmla="*/ 4227 h 35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157" h="355119">
                  <a:moveTo>
                    <a:pt x="116367" y="355120"/>
                  </a:moveTo>
                  <a:cubicBezTo>
                    <a:pt x="115920" y="355120"/>
                    <a:pt x="115920" y="355120"/>
                    <a:pt x="115472" y="355120"/>
                  </a:cubicBezTo>
                  <a:cubicBezTo>
                    <a:pt x="45204" y="323790"/>
                    <a:pt x="0" y="254417"/>
                    <a:pt x="0" y="177435"/>
                  </a:cubicBezTo>
                  <a:cubicBezTo>
                    <a:pt x="0" y="100901"/>
                    <a:pt x="45204" y="31081"/>
                    <a:pt x="115472" y="199"/>
                  </a:cubicBezTo>
                  <a:cubicBezTo>
                    <a:pt x="115920" y="-249"/>
                    <a:pt x="116367" y="199"/>
                    <a:pt x="117263" y="199"/>
                  </a:cubicBezTo>
                  <a:cubicBezTo>
                    <a:pt x="117710" y="646"/>
                    <a:pt x="118158" y="1094"/>
                    <a:pt x="118158" y="1542"/>
                  </a:cubicBezTo>
                  <a:lnTo>
                    <a:pt x="118158" y="353329"/>
                  </a:lnTo>
                  <a:cubicBezTo>
                    <a:pt x="118158" y="353777"/>
                    <a:pt x="117710" y="354224"/>
                    <a:pt x="117263" y="354672"/>
                  </a:cubicBezTo>
                  <a:cubicBezTo>
                    <a:pt x="116815" y="355120"/>
                    <a:pt x="116815" y="355120"/>
                    <a:pt x="116367" y="355120"/>
                  </a:cubicBezTo>
                  <a:close/>
                  <a:moveTo>
                    <a:pt x="114577" y="4227"/>
                  </a:moveTo>
                  <a:cubicBezTo>
                    <a:pt x="46995" y="35109"/>
                    <a:pt x="3580" y="103139"/>
                    <a:pt x="3580" y="177435"/>
                  </a:cubicBezTo>
                  <a:cubicBezTo>
                    <a:pt x="3580" y="251732"/>
                    <a:pt x="46995" y="319762"/>
                    <a:pt x="114577" y="350644"/>
                  </a:cubicBezTo>
                  <a:lnTo>
                    <a:pt x="114577" y="4227"/>
                  </a:lnTo>
                  <a:close/>
                </a:path>
              </a:pathLst>
            </a:custGeom>
            <a:solidFill>
              <a:srgbClr val="0E0E0E"/>
            </a:solidFill>
            <a:ln w="4473"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68879A79-3A6F-4811-95DE-5AAA360A6159}"/>
                </a:ext>
              </a:extLst>
            </p:cNvPr>
            <p:cNvSpPr/>
            <p:nvPr/>
          </p:nvSpPr>
          <p:spPr>
            <a:xfrm>
              <a:off x="10962537" y="2538625"/>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5" y="0"/>
                    <a:pt x="0" y="86166"/>
                    <a:pt x="0" y="192454"/>
                  </a:cubicBezTo>
                  <a:cubicBezTo>
                    <a:pt x="0" y="298742"/>
                    <a:pt x="86165"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79DDCC25-D94F-427C-A659-91237AEF799D}"/>
                </a:ext>
              </a:extLst>
            </p:cNvPr>
            <p:cNvSpPr/>
            <p:nvPr/>
          </p:nvSpPr>
          <p:spPr>
            <a:xfrm>
              <a:off x="10960743" y="2536835"/>
              <a:ext cx="388488" cy="388488"/>
            </a:xfrm>
            <a:custGeom>
              <a:avLst/>
              <a:gdLst>
                <a:gd name="connsiteX0" fmla="*/ 194244 w 388488"/>
                <a:gd name="connsiteY0" fmla="*/ 388488 h 388488"/>
                <a:gd name="connsiteX1" fmla="*/ 0 w 388488"/>
                <a:gd name="connsiteY1" fmla="*/ 194244 h 388488"/>
                <a:gd name="connsiteX2" fmla="*/ 194244 w 388488"/>
                <a:gd name="connsiteY2" fmla="*/ 0 h 388488"/>
                <a:gd name="connsiteX3" fmla="*/ 388488 w 388488"/>
                <a:gd name="connsiteY3" fmla="*/ 194244 h 388488"/>
                <a:gd name="connsiteX4" fmla="*/ 194244 w 388488"/>
                <a:gd name="connsiteY4" fmla="*/ 388488 h 388488"/>
                <a:gd name="connsiteX5" fmla="*/ 194244 w 388488"/>
                <a:gd name="connsiteY5" fmla="*/ 3133 h 388488"/>
                <a:gd name="connsiteX6" fmla="*/ 3580 w 388488"/>
                <a:gd name="connsiteY6" fmla="*/ 193797 h 388488"/>
                <a:gd name="connsiteX7" fmla="*/ 194244 w 388488"/>
                <a:gd name="connsiteY7" fmla="*/ 384460 h 388488"/>
                <a:gd name="connsiteX8" fmla="*/ 384908 w 388488"/>
                <a:gd name="connsiteY8" fmla="*/ 193797 h 388488"/>
                <a:gd name="connsiteX9" fmla="*/ 194244 w 388488"/>
                <a:gd name="connsiteY9" fmla="*/ 3133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88" h="388488">
                  <a:moveTo>
                    <a:pt x="194244" y="388488"/>
                  </a:moveTo>
                  <a:cubicBezTo>
                    <a:pt x="87276" y="388488"/>
                    <a:pt x="0" y="301213"/>
                    <a:pt x="0" y="194244"/>
                  </a:cubicBezTo>
                  <a:cubicBezTo>
                    <a:pt x="0" y="87276"/>
                    <a:pt x="87276" y="0"/>
                    <a:pt x="194244" y="0"/>
                  </a:cubicBezTo>
                  <a:cubicBezTo>
                    <a:pt x="301213" y="0"/>
                    <a:pt x="388488" y="87276"/>
                    <a:pt x="388488" y="194244"/>
                  </a:cubicBezTo>
                  <a:cubicBezTo>
                    <a:pt x="388488" y="301213"/>
                    <a:pt x="301213" y="388488"/>
                    <a:pt x="194244" y="388488"/>
                  </a:cubicBezTo>
                  <a:close/>
                  <a:moveTo>
                    <a:pt x="194244" y="3133"/>
                  </a:moveTo>
                  <a:cubicBezTo>
                    <a:pt x="89066" y="3133"/>
                    <a:pt x="3580" y="88618"/>
                    <a:pt x="3580" y="193797"/>
                  </a:cubicBezTo>
                  <a:cubicBezTo>
                    <a:pt x="3580" y="298975"/>
                    <a:pt x="89066" y="384460"/>
                    <a:pt x="194244" y="384460"/>
                  </a:cubicBezTo>
                  <a:cubicBezTo>
                    <a:pt x="299422" y="384460"/>
                    <a:pt x="384908" y="298975"/>
                    <a:pt x="384908" y="193797"/>
                  </a:cubicBezTo>
                  <a:cubicBezTo>
                    <a:pt x="385355" y="89066"/>
                    <a:pt x="299422" y="3133"/>
                    <a:pt x="194244" y="3133"/>
                  </a:cubicBezTo>
                  <a:close/>
                </a:path>
              </a:pathLst>
            </a:custGeom>
            <a:solidFill>
              <a:srgbClr val="0E0E0E"/>
            </a:solidFill>
            <a:ln w="4473"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2557FB72-01C8-4A97-989D-D8AD06E0168A}"/>
                </a:ext>
              </a:extLst>
            </p:cNvPr>
            <p:cNvSpPr/>
            <p:nvPr/>
          </p:nvSpPr>
          <p:spPr>
            <a:xfrm>
              <a:off x="11348336" y="2852817"/>
              <a:ext cx="224230" cy="206328"/>
            </a:xfrm>
            <a:custGeom>
              <a:avLst/>
              <a:gdLst>
                <a:gd name="connsiteX0" fmla="*/ 0 w 224230"/>
                <a:gd name="connsiteY0" fmla="*/ 192454 h 206328"/>
                <a:gd name="connsiteX1" fmla="*/ 447 w 224230"/>
                <a:gd name="connsiteY1" fmla="*/ 206328 h 206328"/>
                <a:gd name="connsiteX2" fmla="*/ 196034 w 224230"/>
                <a:gd name="connsiteY2" fmla="*/ 130242 h 206328"/>
                <a:gd name="connsiteX3" fmla="*/ 224231 w 224230"/>
                <a:gd name="connsiteY3" fmla="*/ 115025 h 206328"/>
                <a:gd name="connsiteX4" fmla="*/ 224231 w 224230"/>
                <a:gd name="connsiteY4" fmla="*/ 2685 h 206328"/>
                <a:gd name="connsiteX5" fmla="*/ 192006 w 224230"/>
                <a:gd name="connsiteY5" fmla="*/ 0 h 206328"/>
                <a:gd name="connsiteX6" fmla="*/ 0 w 224230"/>
                <a:gd name="connsiteY6" fmla="*/ 192454 h 20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230" h="206328">
                  <a:moveTo>
                    <a:pt x="0" y="192454"/>
                  </a:moveTo>
                  <a:cubicBezTo>
                    <a:pt x="0" y="197377"/>
                    <a:pt x="447" y="201853"/>
                    <a:pt x="447" y="206328"/>
                  </a:cubicBezTo>
                  <a:cubicBezTo>
                    <a:pt x="78324" y="180369"/>
                    <a:pt x="146802" y="155306"/>
                    <a:pt x="196034" y="130242"/>
                  </a:cubicBezTo>
                  <a:cubicBezTo>
                    <a:pt x="205881" y="125319"/>
                    <a:pt x="215280" y="120396"/>
                    <a:pt x="224231" y="115025"/>
                  </a:cubicBezTo>
                  <a:lnTo>
                    <a:pt x="224231" y="2685"/>
                  </a:lnTo>
                  <a:cubicBezTo>
                    <a:pt x="213490" y="895"/>
                    <a:pt x="202748" y="0"/>
                    <a:pt x="192006" y="0"/>
                  </a:cubicBezTo>
                  <a:cubicBezTo>
                    <a:pt x="86380" y="0"/>
                    <a:pt x="0" y="85933"/>
                    <a:pt x="0" y="192454"/>
                  </a:cubicBezTo>
                  <a:close/>
                </a:path>
              </a:pathLst>
            </a:custGeom>
            <a:solidFill>
              <a:srgbClr val="E05555"/>
            </a:solidFill>
            <a:ln w="4473"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FFF04EEC-39B9-4ED1-B4EC-485CC80F8DE2}"/>
                </a:ext>
              </a:extLst>
            </p:cNvPr>
            <p:cNvSpPr/>
            <p:nvPr/>
          </p:nvSpPr>
          <p:spPr>
            <a:xfrm>
              <a:off x="11346545" y="2850579"/>
              <a:ext cx="227811" cy="210356"/>
            </a:xfrm>
            <a:custGeom>
              <a:avLst/>
              <a:gdLst>
                <a:gd name="connsiteX0" fmla="*/ 2238 w 227811"/>
                <a:gd name="connsiteY0" fmla="*/ 210357 h 210356"/>
                <a:gd name="connsiteX1" fmla="*/ 1343 w 227811"/>
                <a:gd name="connsiteY1" fmla="*/ 209909 h 210356"/>
                <a:gd name="connsiteX2" fmla="*/ 448 w 227811"/>
                <a:gd name="connsiteY2" fmla="*/ 208566 h 210356"/>
                <a:gd name="connsiteX3" fmla="*/ 0 w 227811"/>
                <a:gd name="connsiteY3" fmla="*/ 194244 h 210356"/>
                <a:gd name="connsiteX4" fmla="*/ 56841 w 227811"/>
                <a:gd name="connsiteY4" fmla="*/ 56841 h 210356"/>
                <a:gd name="connsiteX5" fmla="*/ 194244 w 227811"/>
                <a:gd name="connsiteY5" fmla="*/ 0 h 210356"/>
                <a:gd name="connsiteX6" fmla="*/ 226469 w 227811"/>
                <a:gd name="connsiteY6" fmla="*/ 2685 h 210356"/>
                <a:gd name="connsiteX7" fmla="*/ 227812 w 227811"/>
                <a:gd name="connsiteY7" fmla="*/ 4476 h 210356"/>
                <a:gd name="connsiteX8" fmla="*/ 227812 w 227811"/>
                <a:gd name="connsiteY8" fmla="*/ 116815 h 210356"/>
                <a:gd name="connsiteX9" fmla="*/ 226917 w 227811"/>
                <a:gd name="connsiteY9" fmla="*/ 118158 h 210356"/>
                <a:gd name="connsiteX10" fmla="*/ 198720 w 227811"/>
                <a:gd name="connsiteY10" fmla="*/ 133375 h 210356"/>
                <a:gd name="connsiteX11" fmla="*/ 2686 w 227811"/>
                <a:gd name="connsiteY11" fmla="*/ 209461 h 210356"/>
                <a:gd name="connsiteX12" fmla="*/ 2238 w 227811"/>
                <a:gd name="connsiteY12" fmla="*/ 210357 h 210356"/>
                <a:gd name="connsiteX13" fmla="*/ 194244 w 227811"/>
                <a:gd name="connsiteY13" fmla="*/ 4028 h 210356"/>
                <a:gd name="connsiteX14" fmla="*/ 59527 w 227811"/>
                <a:gd name="connsiteY14" fmla="*/ 59974 h 210356"/>
                <a:gd name="connsiteX15" fmla="*/ 3581 w 227811"/>
                <a:gd name="connsiteY15" fmla="*/ 194692 h 210356"/>
                <a:gd name="connsiteX16" fmla="*/ 1790 w 227811"/>
                <a:gd name="connsiteY16" fmla="*/ 194692 h 210356"/>
                <a:gd name="connsiteX17" fmla="*/ 3581 w 227811"/>
                <a:gd name="connsiteY17" fmla="*/ 194692 h 210356"/>
                <a:gd name="connsiteX18" fmla="*/ 4028 w 227811"/>
                <a:gd name="connsiteY18" fmla="*/ 206328 h 210356"/>
                <a:gd name="connsiteX19" fmla="*/ 197377 w 227811"/>
                <a:gd name="connsiteY19" fmla="*/ 131137 h 210356"/>
                <a:gd name="connsiteX20" fmla="*/ 224679 w 227811"/>
                <a:gd name="connsiteY20" fmla="*/ 116367 h 210356"/>
                <a:gd name="connsiteX21" fmla="*/ 224679 w 227811"/>
                <a:gd name="connsiteY21" fmla="*/ 6266 h 210356"/>
                <a:gd name="connsiteX22" fmla="*/ 194244 w 227811"/>
                <a:gd name="connsiteY22" fmla="*/ 4028 h 21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811" h="210356">
                  <a:moveTo>
                    <a:pt x="2238" y="210357"/>
                  </a:moveTo>
                  <a:cubicBezTo>
                    <a:pt x="1790" y="210357"/>
                    <a:pt x="1790" y="210357"/>
                    <a:pt x="1343" y="209909"/>
                  </a:cubicBezTo>
                  <a:cubicBezTo>
                    <a:pt x="895" y="209461"/>
                    <a:pt x="448" y="209014"/>
                    <a:pt x="448" y="208566"/>
                  </a:cubicBezTo>
                  <a:cubicBezTo>
                    <a:pt x="0" y="204090"/>
                    <a:pt x="0" y="199167"/>
                    <a:pt x="0" y="194244"/>
                  </a:cubicBezTo>
                  <a:cubicBezTo>
                    <a:pt x="0" y="142326"/>
                    <a:pt x="20141" y="93541"/>
                    <a:pt x="56841" y="56841"/>
                  </a:cubicBezTo>
                  <a:cubicBezTo>
                    <a:pt x="93542" y="20141"/>
                    <a:pt x="142327" y="0"/>
                    <a:pt x="194244" y="0"/>
                  </a:cubicBezTo>
                  <a:cubicBezTo>
                    <a:pt x="204986" y="0"/>
                    <a:pt x="215727" y="895"/>
                    <a:pt x="226469" y="2685"/>
                  </a:cubicBezTo>
                  <a:cubicBezTo>
                    <a:pt x="227364" y="2685"/>
                    <a:pt x="227812" y="3580"/>
                    <a:pt x="227812" y="4476"/>
                  </a:cubicBezTo>
                  <a:lnTo>
                    <a:pt x="227812" y="116815"/>
                  </a:lnTo>
                  <a:cubicBezTo>
                    <a:pt x="227812" y="117262"/>
                    <a:pt x="227364" y="118158"/>
                    <a:pt x="226917" y="118158"/>
                  </a:cubicBezTo>
                  <a:cubicBezTo>
                    <a:pt x="216623" y="123976"/>
                    <a:pt x="207224" y="128899"/>
                    <a:pt x="198720" y="133375"/>
                  </a:cubicBezTo>
                  <a:cubicBezTo>
                    <a:pt x="154858" y="155753"/>
                    <a:pt x="92646" y="179922"/>
                    <a:pt x="2686" y="209461"/>
                  </a:cubicBezTo>
                  <a:cubicBezTo>
                    <a:pt x="2686" y="210357"/>
                    <a:pt x="2686" y="210357"/>
                    <a:pt x="2238" y="210357"/>
                  </a:cubicBezTo>
                  <a:close/>
                  <a:moveTo>
                    <a:pt x="194244" y="4028"/>
                  </a:moveTo>
                  <a:cubicBezTo>
                    <a:pt x="143221" y="4028"/>
                    <a:pt x="95332" y="23721"/>
                    <a:pt x="59527" y="59974"/>
                  </a:cubicBezTo>
                  <a:cubicBezTo>
                    <a:pt x="23274" y="95779"/>
                    <a:pt x="3581" y="143669"/>
                    <a:pt x="3581" y="194692"/>
                  </a:cubicBezTo>
                  <a:lnTo>
                    <a:pt x="1790" y="194692"/>
                  </a:lnTo>
                  <a:lnTo>
                    <a:pt x="3581" y="194692"/>
                  </a:lnTo>
                  <a:cubicBezTo>
                    <a:pt x="3581" y="198720"/>
                    <a:pt x="3581" y="202300"/>
                    <a:pt x="4028" y="206328"/>
                  </a:cubicBezTo>
                  <a:cubicBezTo>
                    <a:pt x="92646" y="176789"/>
                    <a:pt x="153963" y="153068"/>
                    <a:pt x="197377" y="131137"/>
                  </a:cubicBezTo>
                  <a:cubicBezTo>
                    <a:pt x="205881" y="126661"/>
                    <a:pt x="214832" y="122186"/>
                    <a:pt x="224679" y="116367"/>
                  </a:cubicBezTo>
                  <a:lnTo>
                    <a:pt x="224679" y="6266"/>
                  </a:lnTo>
                  <a:cubicBezTo>
                    <a:pt x="214832" y="4476"/>
                    <a:pt x="204538" y="4028"/>
                    <a:pt x="194244" y="4028"/>
                  </a:cubicBezTo>
                  <a:close/>
                </a:path>
              </a:pathLst>
            </a:custGeom>
            <a:solidFill>
              <a:srgbClr val="0E0E0E"/>
            </a:solidFill>
            <a:ln w="4473"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ED6570A5-ABD2-4CF4-A733-5FB8C757020D}"/>
                </a:ext>
              </a:extLst>
            </p:cNvPr>
            <p:cNvSpPr/>
            <p:nvPr/>
          </p:nvSpPr>
          <p:spPr>
            <a:xfrm>
              <a:off x="10334596" y="2628138"/>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05555"/>
            </a:solidFill>
            <a:ln w="4473"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049195AF-2075-46DF-AF89-4FF573E95B19}"/>
                </a:ext>
              </a:extLst>
            </p:cNvPr>
            <p:cNvSpPr/>
            <p:nvPr/>
          </p:nvSpPr>
          <p:spPr>
            <a:xfrm>
              <a:off x="10332723" y="2626265"/>
              <a:ext cx="388654" cy="388571"/>
            </a:xfrm>
            <a:custGeom>
              <a:avLst/>
              <a:gdLst>
                <a:gd name="connsiteX0" fmla="*/ 194327 w 388654"/>
                <a:gd name="connsiteY0" fmla="*/ 388571 h 388571"/>
                <a:gd name="connsiteX1" fmla="*/ 14853 w 388654"/>
                <a:gd name="connsiteY1" fmla="*/ 268623 h 388571"/>
                <a:gd name="connsiteX2" fmla="*/ 120031 w 388654"/>
                <a:gd name="connsiteY2" fmla="*/ 14853 h 388571"/>
                <a:gd name="connsiteX3" fmla="*/ 373801 w 388654"/>
                <a:gd name="connsiteY3" fmla="*/ 120031 h 388571"/>
                <a:gd name="connsiteX4" fmla="*/ 268623 w 388654"/>
                <a:gd name="connsiteY4" fmla="*/ 373802 h 388571"/>
                <a:gd name="connsiteX5" fmla="*/ 194327 w 388654"/>
                <a:gd name="connsiteY5" fmla="*/ 388571 h 388571"/>
                <a:gd name="connsiteX6" fmla="*/ 120479 w 388654"/>
                <a:gd name="connsiteY6" fmla="*/ 16196 h 388571"/>
                <a:gd name="connsiteX7" fmla="*/ 120926 w 388654"/>
                <a:gd name="connsiteY7" fmla="*/ 17538 h 388571"/>
                <a:gd name="connsiteX8" fmla="*/ 17538 w 388654"/>
                <a:gd name="connsiteY8" fmla="*/ 266833 h 388571"/>
                <a:gd name="connsiteX9" fmla="*/ 266833 w 388654"/>
                <a:gd name="connsiteY9" fmla="*/ 370221 h 388571"/>
                <a:gd name="connsiteX10" fmla="*/ 370221 w 388654"/>
                <a:gd name="connsiteY10" fmla="*/ 120926 h 388571"/>
                <a:gd name="connsiteX11" fmla="*/ 120926 w 388654"/>
                <a:gd name="connsiteY11" fmla="*/ 17538 h 388571"/>
                <a:gd name="connsiteX12" fmla="*/ 120479 w 388654"/>
                <a:gd name="connsiteY12" fmla="*/ 16196 h 38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8654" h="388571">
                  <a:moveTo>
                    <a:pt x="194327" y="388571"/>
                  </a:moveTo>
                  <a:cubicBezTo>
                    <a:pt x="118241" y="388571"/>
                    <a:pt x="45735" y="343367"/>
                    <a:pt x="14853" y="268623"/>
                  </a:cubicBezTo>
                  <a:cubicBezTo>
                    <a:pt x="-26323" y="169711"/>
                    <a:pt x="21119" y="56029"/>
                    <a:pt x="120031" y="14853"/>
                  </a:cubicBezTo>
                  <a:cubicBezTo>
                    <a:pt x="218943" y="-26323"/>
                    <a:pt x="332626" y="21119"/>
                    <a:pt x="373801" y="120031"/>
                  </a:cubicBezTo>
                  <a:cubicBezTo>
                    <a:pt x="414978" y="218943"/>
                    <a:pt x="367536" y="332625"/>
                    <a:pt x="268623" y="373802"/>
                  </a:cubicBezTo>
                  <a:cubicBezTo>
                    <a:pt x="244007" y="383648"/>
                    <a:pt x="218943" y="388571"/>
                    <a:pt x="194327" y="388571"/>
                  </a:cubicBezTo>
                  <a:close/>
                  <a:moveTo>
                    <a:pt x="120479" y="16196"/>
                  </a:moveTo>
                  <a:lnTo>
                    <a:pt x="120926" y="17538"/>
                  </a:lnTo>
                  <a:cubicBezTo>
                    <a:pt x="23804" y="57819"/>
                    <a:pt x="-22743" y="169711"/>
                    <a:pt x="17538" y="266833"/>
                  </a:cubicBezTo>
                  <a:cubicBezTo>
                    <a:pt x="57819" y="363955"/>
                    <a:pt x="169711" y="410502"/>
                    <a:pt x="266833" y="370221"/>
                  </a:cubicBezTo>
                  <a:cubicBezTo>
                    <a:pt x="363955" y="329940"/>
                    <a:pt x="410502" y="218048"/>
                    <a:pt x="370221" y="120926"/>
                  </a:cubicBezTo>
                  <a:cubicBezTo>
                    <a:pt x="329940" y="23804"/>
                    <a:pt x="218048" y="-22743"/>
                    <a:pt x="120926" y="17538"/>
                  </a:cubicBezTo>
                  <a:lnTo>
                    <a:pt x="120479" y="16196"/>
                  </a:lnTo>
                  <a:close/>
                </a:path>
              </a:pathLst>
            </a:custGeom>
            <a:solidFill>
              <a:srgbClr val="0E0E0E"/>
            </a:solidFill>
            <a:ln w="4473"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87E020CD-3D79-4CBE-931D-3D4905B94974}"/>
                </a:ext>
              </a:extLst>
            </p:cNvPr>
            <p:cNvSpPr/>
            <p:nvPr/>
          </p:nvSpPr>
          <p:spPr>
            <a:xfrm>
              <a:off x="8678083" y="1903318"/>
              <a:ext cx="475008" cy="634931"/>
            </a:xfrm>
            <a:custGeom>
              <a:avLst/>
              <a:gdLst>
                <a:gd name="connsiteX0" fmla="*/ 142394 w 475008"/>
                <a:gd name="connsiteY0" fmla="*/ 233840 h 634931"/>
                <a:gd name="connsiteX1" fmla="*/ 374681 w 475008"/>
                <a:gd name="connsiteY1" fmla="*/ 176103 h 634931"/>
                <a:gd name="connsiteX2" fmla="*/ 404668 w 475008"/>
                <a:gd name="connsiteY2" fmla="*/ 268302 h 634931"/>
                <a:gd name="connsiteX3" fmla="*/ 474936 w 475008"/>
                <a:gd name="connsiteY3" fmla="*/ 365424 h 634931"/>
                <a:gd name="connsiteX4" fmla="*/ 432417 w 475008"/>
                <a:gd name="connsiteY4" fmla="*/ 478211 h 634931"/>
                <a:gd name="connsiteX5" fmla="*/ 427494 w 475008"/>
                <a:gd name="connsiteY5" fmla="*/ 576228 h 634931"/>
                <a:gd name="connsiteX6" fmla="*/ 293224 w 475008"/>
                <a:gd name="connsiteY6" fmla="*/ 632622 h 634931"/>
                <a:gd name="connsiteX7" fmla="*/ 72573 w 475008"/>
                <a:gd name="connsiteY7" fmla="*/ 596816 h 634931"/>
                <a:gd name="connsiteX8" fmla="*/ 3648 w 475008"/>
                <a:gd name="connsiteY8" fmla="*/ 351550 h 634931"/>
                <a:gd name="connsiteX9" fmla="*/ 36320 w 475008"/>
                <a:gd name="connsiteY9" fmla="*/ 104045 h 634931"/>
                <a:gd name="connsiteX10" fmla="*/ 72573 w 475008"/>
                <a:gd name="connsiteY10" fmla="*/ 210 h 634931"/>
                <a:gd name="connsiteX11" fmla="*/ 180437 w 475008"/>
                <a:gd name="connsiteY11" fmla="*/ 89275 h 634931"/>
                <a:gd name="connsiteX12" fmla="*/ 199235 w 475008"/>
                <a:gd name="connsiteY12" fmla="*/ 192216 h 63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5008" h="634931">
                  <a:moveTo>
                    <a:pt x="142394" y="233840"/>
                  </a:moveTo>
                  <a:cubicBezTo>
                    <a:pt x="206396" y="171180"/>
                    <a:pt x="312917" y="141193"/>
                    <a:pt x="374681" y="176103"/>
                  </a:cubicBezTo>
                  <a:cubicBezTo>
                    <a:pt x="436445" y="211014"/>
                    <a:pt x="404668" y="268302"/>
                    <a:pt x="404668" y="268302"/>
                  </a:cubicBezTo>
                  <a:cubicBezTo>
                    <a:pt x="404668" y="268302"/>
                    <a:pt x="477622" y="290233"/>
                    <a:pt x="474936" y="365424"/>
                  </a:cubicBezTo>
                  <a:cubicBezTo>
                    <a:pt x="472251" y="440616"/>
                    <a:pt x="440921" y="450909"/>
                    <a:pt x="432417" y="478211"/>
                  </a:cubicBezTo>
                  <a:cubicBezTo>
                    <a:pt x="423914" y="505513"/>
                    <a:pt x="454796" y="534605"/>
                    <a:pt x="427494" y="576228"/>
                  </a:cubicBezTo>
                  <a:cubicBezTo>
                    <a:pt x="400192" y="617852"/>
                    <a:pt x="363492" y="642916"/>
                    <a:pt x="293224" y="632622"/>
                  </a:cubicBezTo>
                  <a:cubicBezTo>
                    <a:pt x="222956" y="622328"/>
                    <a:pt x="142841" y="572200"/>
                    <a:pt x="72573" y="596816"/>
                  </a:cubicBezTo>
                  <a:cubicBezTo>
                    <a:pt x="72573" y="596816"/>
                    <a:pt x="-19178" y="454490"/>
                    <a:pt x="3648" y="351550"/>
                  </a:cubicBezTo>
                  <a:cubicBezTo>
                    <a:pt x="26474" y="248609"/>
                    <a:pt x="51538" y="172970"/>
                    <a:pt x="36320" y="104045"/>
                  </a:cubicBezTo>
                  <a:cubicBezTo>
                    <a:pt x="21103" y="35120"/>
                    <a:pt x="38558" y="2447"/>
                    <a:pt x="72573" y="210"/>
                  </a:cubicBezTo>
                  <a:cubicBezTo>
                    <a:pt x="106589" y="-2028"/>
                    <a:pt x="161639" y="12741"/>
                    <a:pt x="180437" y="89275"/>
                  </a:cubicBezTo>
                  <a:cubicBezTo>
                    <a:pt x="188493" y="123290"/>
                    <a:pt x="194759" y="157753"/>
                    <a:pt x="199235" y="192216"/>
                  </a:cubicBezTo>
                </a:path>
              </a:pathLst>
            </a:custGeom>
            <a:solidFill>
              <a:srgbClr val="E69C9C"/>
            </a:solidFill>
            <a:ln w="4473"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6EC030BF-F508-4A99-9C5F-DF23164D6013}"/>
                </a:ext>
              </a:extLst>
            </p:cNvPr>
            <p:cNvSpPr/>
            <p:nvPr/>
          </p:nvSpPr>
          <p:spPr>
            <a:xfrm>
              <a:off x="8675948" y="1901454"/>
              <a:ext cx="478921" cy="638514"/>
            </a:xfrm>
            <a:custGeom>
              <a:avLst/>
              <a:gdLst>
                <a:gd name="connsiteX0" fmla="*/ 324450 w 478921"/>
                <a:gd name="connsiteY0" fmla="*/ 638514 h 638514"/>
                <a:gd name="connsiteX1" fmla="*/ 294464 w 478921"/>
                <a:gd name="connsiteY1" fmla="*/ 636276 h 638514"/>
                <a:gd name="connsiteX2" fmla="*/ 219720 w 478921"/>
                <a:gd name="connsiteY2" fmla="*/ 616583 h 638514"/>
                <a:gd name="connsiteX3" fmla="*/ 74708 w 478921"/>
                <a:gd name="connsiteY3" fmla="*/ 600471 h 638514"/>
                <a:gd name="connsiteX4" fmla="*/ 72918 w 478921"/>
                <a:gd name="connsiteY4" fmla="*/ 599576 h 638514"/>
                <a:gd name="connsiteX5" fmla="*/ 3545 w 478921"/>
                <a:gd name="connsiteY5" fmla="*/ 352966 h 638514"/>
                <a:gd name="connsiteX6" fmla="*/ 16524 w 478921"/>
                <a:gd name="connsiteY6" fmla="*/ 297020 h 638514"/>
                <a:gd name="connsiteX7" fmla="*/ 36217 w 478921"/>
                <a:gd name="connsiteY7" fmla="*/ 106357 h 638514"/>
                <a:gd name="connsiteX8" fmla="*/ 42483 w 478921"/>
                <a:gd name="connsiteY8" fmla="*/ 16843 h 638514"/>
                <a:gd name="connsiteX9" fmla="*/ 74260 w 478921"/>
                <a:gd name="connsiteY9" fmla="*/ 283 h 638514"/>
                <a:gd name="connsiteX10" fmla="*/ 183914 w 478921"/>
                <a:gd name="connsiteY10" fmla="*/ 90692 h 638514"/>
                <a:gd name="connsiteX11" fmla="*/ 202265 w 478921"/>
                <a:gd name="connsiteY11" fmla="*/ 191395 h 638514"/>
                <a:gd name="connsiteX12" fmla="*/ 377263 w 478921"/>
                <a:gd name="connsiteY12" fmla="*/ 176177 h 638514"/>
                <a:gd name="connsiteX13" fmla="*/ 409041 w 478921"/>
                <a:gd name="connsiteY13" fmla="*/ 268824 h 638514"/>
                <a:gd name="connsiteX14" fmla="*/ 478861 w 478921"/>
                <a:gd name="connsiteY14" fmla="*/ 366841 h 638514"/>
                <a:gd name="connsiteX15" fmla="*/ 449322 w 478921"/>
                <a:gd name="connsiteY15" fmla="*/ 457249 h 638514"/>
                <a:gd name="connsiteX16" fmla="*/ 435895 w 478921"/>
                <a:gd name="connsiteY16" fmla="*/ 480523 h 638514"/>
                <a:gd name="connsiteX17" fmla="*/ 438132 w 478921"/>
                <a:gd name="connsiteY17" fmla="*/ 513195 h 638514"/>
                <a:gd name="connsiteX18" fmla="*/ 430524 w 478921"/>
                <a:gd name="connsiteY18" fmla="*/ 578540 h 638514"/>
                <a:gd name="connsiteX19" fmla="*/ 324450 w 478921"/>
                <a:gd name="connsiteY19" fmla="*/ 638514 h 638514"/>
                <a:gd name="connsiteX20" fmla="*/ 115884 w 478921"/>
                <a:gd name="connsiteY20" fmla="*/ 590624 h 638514"/>
                <a:gd name="connsiteX21" fmla="*/ 221062 w 478921"/>
                <a:gd name="connsiteY21" fmla="*/ 613450 h 638514"/>
                <a:gd name="connsiteX22" fmla="*/ 295359 w 478921"/>
                <a:gd name="connsiteY22" fmla="*/ 633143 h 638514"/>
                <a:gd name="connsiteX23" fmla="*/ 427839 w 478921"/>
                <a:gd name="connsiteY23" fmla="*/ 577197 h 638514"/>
                <a:gd name="connsiteX24" fmla="*/ 435000 w 478921"/>
                <a:gd name="connsiteY24" fmla="*/ 514090 h 638514"/>
                <a:gd name="connsiteX25" fmla="*/ 432762 w 478921"/>
                <a:gd name="connsiteY25" fmla="*/ 479628 h 638514"/>
                <a:gd name="connsiteX26" fmla="*/ 446636 w 478921"/>
                <a:gd name="connsiteY26" fmla="*/ 455459 h 638514"/>
                <a:gd name="connsiteX27" fmla="*/ 475281 w 478921"/>
                <a:gd name="connsiteY27" fmla="*/ 367288 h 638514"/>
                <a:gd name="connsiteX28" fmla="*/ 406355 w 478921"/>
                <a:gd name="connsiteY28" fmla="*/ 271957 h 638514"/>
                <a:gd name="connsiteX29" fmla="*/ 405460 w 478921"/>
                <a:gd name="connsiteY29" fmla="*/ 271061 h 638514"/>
                <a:gd name="connsiteX30" fmla="*/ 405460 w 478921"/>
                <a:gd name="connsiteY30" fmla="*/ 269719 h 638514"/>
                <a:gd name="connsiteX31" fmla="*/ 375921 w 478921"/>
                <a:gd name="connsiteY31" fmla="*/ 179758 h 638514"/>
                <a:gd name="connsiteX32" fmla="*/ 202265 w 478921"/>
                <a:gd name="connsiteY32" fmla="*/ 195423 h 638514"/>
                <a:gd name="connsiteX33" fmla="*/ 200922 w 478921"/>
                <a:gd name="connsiteY33" fmla="*/ 196318 h 638514"/>
                <a:gd name="connsiteX34" fmla="*/ 200474 w 478921"/>
                <a:gd name="connsiteY34" fmla="*/ 196318 h 638514"/>
                <a:gd name="connsiteX35" fmla="*/ 145424 w 478921"/>
                <a:gd name="connsiteY35" fmla="*/ 237046 h 638514"/>
                <a:gd name="connsiteX36" fmla="*/ 143186 w 478921"/>
                <a:gd name="connsiteY36" fmla="*/ 237046 h 638514"/>
                <a:gd name="connsiteX37" fmla="*/ 143186 w 478921"/>
                <a:gd name="connsiteY37" fmla="*/ 234809 h 638514"/>
                <a:gd name="connsiteX38" fmla="*/ 199132 w 478921"/>
                <a:gd name="connsiteY38" fmla="*/ 193632 h 638514"/>
                <a:gd name="connsiteX39" fmla="*/ 180334 w 478921"/>
                <a:gd name="connsiteY39" fmla="*/ 92035 h 638514"/>
                <a:gd name="connsiteX40" fmla="*/ 74260 w 478921"/>
                <a:gd name="connsiteY40" fmla="*/ 4312 h 638514"/>
                <a:gd name="connsiteX41" fmla="*/ 45169 w 478921"/>
                <a:gd name="connsiteY41" fmla="*/ 19529 h 638514"/>
                <a:gd name="connsiteX42" fmla="*/ 39350 w 478921"/>
                <a:gd name="connsiteY42" fmla="*/ 106357 h 638514"/>
                <a:gd name="connsiteX43" fmla="*/ 19657 w 478921"/>
                <a:gd name="connsiteY43" fmla="*/ 298811 h 638514"/>
                <a:gd name="connsiteX44" fmla="*/ 6678 w 478921"/>
                <a:gd name="connsiteY44" fmla="*/ 354757 h 638514"/>
                <a:gd name="connsiteX45" fmla="*/ 74708 w 478921"/>
                <a:gd name="connsiteY45" fmla="*/ 597338 h 638514"/>
                <a:gd name="connsiteX46" fmla="*/ 115884 w 478921"/>
                <a:gd name="connsiteY46" fmla="*/ 590624 h 63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8921" h="638514">
                  <a:moveTo>
                    <a:pt x="324450" y="638514"/>
                  </a:moveTo>
                  <a:cubicBezTo>
                    <a:pt x="315052" y="638514"/>
                    <a:pt x="305205" y="637619"/>
                    <a:pt x="294464" y="636276"/>
                  </a:cubicBezTo>
                  <a:cubicBezTo>
                    <a:pt x="270295" y="632696"/>
                    <a:pt x="245679" y="625087"/>
                    <a:pt x="219720" y="616583"/>
                  </a:cubicBezTo>
                  <a:cubicBezTo>
                    <a:pt x="170935" y="600918"/>
                    <a:pt x="120360" y="584359"/>
                    <a:pt x="74708" y="600471"/>
                  </a:cubicBezTo>
                  <a:cubicBezTo>
                    <a:pt x="73813" y="600918"/>
                    <a:pt x="73365" y="600471"/>
                    <a:pt x="72918" y="599576"/>
                  </a:cubicBezTo>
                  <a:cubicBezTo>
                    <a:pt x="72023" y="598233"/>
                    <a:pt x="-18833" y="455459"/>
                    <a:pt x="3545" y="352966"/>
                  </a:cubicBezTo>
                  <a:cubicBezTo>
                    <a:pt x="8021" y="333273"/>
                    <a:pt x="12049" y="314923"/>
                    <a:pt x="16524" y="297020"/>
                  </a:cubicBezTo>
                  <a:cubicBezTo>
                    <a:pt x="34427" y="221382"/>
                    <a:pt x="48749" y="161408"/>
                    <a:pt x="36217" y="106357"/>
                  </a:cubicBezTo>
                  <a:cubicBezTo>
                    <a:pt x="27266" y="65628"/>
                    <a:pt x="29504" y="34299"/>
                    <a:pt x="42483" y="16843"/>
                  </a:cubicBezTo>
                  <a:cubicBezTo>
                    <a:pt x="50092" y="6997"/>
                    <a:pt x="60386" y="1179"/>
                    <a:pt x="74260" y="283"/>
                  </a:cubicBezTo>
                  <a:cubicBezTo>
                    <a:pt x="115884" y="-2850"/>
                    <a:pt x="166459" y="19529"/>
                    <a:pt x="183914" y="90692"/>
                  </a:cubicBezTo>
                  <a:cubicBezTo>
                    <a:pt x="191971" y="123812"/>
                    <a:pt x="198237" y="157379"/>
                    <a:pt x="202265" y="191395"/>
                  </a:cubicBezTo>
                  <a:cubicBezTo>
                    <a:pt x="263134" y="159170"/>
                    <a:pt x="332954" y="151113"/>
                    <a:pt x="377263" y="176177"/>
                  </a:cubicBezTo>
                  <a:cubicBezTo>
                    <a:pt x="433209" y="208402"/>
                    <a:pt x="413516" y="258977"/>
                    <a:pt x="409041" y="268824"/>
                  </a:cubicBezTo>
                  <a:cubicBezTo>
                    <a:pt x="420677" y="272852"/>
                    <a:pt x="481099" y="297916"/>
                    <a:pt x="478861" y="366841"/>
                  </a:cubicBezTo>
                  <a:cubicBezTo>
                    <a:pt x="477071" y="418759"/>
                    <a:pt x="461854" y="439794"/>
                    <a:pt x="449322" y="457249"/>
                  </a:cubicBezTo>
                  <a:cubicBezTo>
                    <a:pt x="443503" y="465306"/>
                    <a:pt x="438580" y="472019"/>
                    <a:pt x="435895" y="480523"/>
                  </a:cubicBezTo>
                  <a:cubicBezTo>
                    <a:pt x="432762" y="490817"/>
                    <a:pt x="435447" y="501559"/>
                    <a:pt x="438132" y="513195"/>
                  </a:cubicBezTo>
                  <a:cubicBezTo>
                    <a:pt x="442608" y="531993"/>
                    <a:pt x="447979" y="553029"/>
                    <a:pt x="430524" y="578540"/>
                  </a:cubicBezTo>
                  <a:cubicBezTo>
                    <a:pt x="403670" y="620164"/>
                    <a:pt x="370997" y="638514"/>
                    <a:pt x="324450" y="638514"/>
                  </a:cubicBezTo>
                  <a:close/>
                  <a:moveTo>
                    <a:pt x="115884" y="590624"/>
                  </a:moveTo>
                  <a:cubicBezTo>
                    <a:pt x="150347" y="590624"/>
                    <a:pt x="186152" y="602261"/>
                    <a:pt x="221062" y="613450"/>
                  </a:cubicBezTo>
                  <a:cubicBezTo>
                    <a:pt x="247021" y="621954"/>
                    <a:pt x="271638" y="629563"/>
                    <a:pt x="295359" y="633143"/>
                  </a:cubicBezTo>
                  <a:cubicBezTo>
                    <a:pt x="356675" y="641647"/>
                    <a:pt x="396061" y="625087"/>
                    <a:pt x="427839" y="577197"/>
                  </a:cubicBezTo>
                  <a:cubicBezTo>
                    <a:pt x="444399" y="552581"/>
                    <a:pt x="439028" y="532441"/>
                    <a:pt x="435000" y="514090"/>
                  </a:cubicBezTo>
                  <a:cubicBezTo>
                    <a:pt x="431867" y="502006"/>
                    <a:pt x="429181" y="490817"/>
                    <a:pt x="432762" y="479628"/>
                  </a:cubicBezTo>
                  <a:cubicBezTo>
                    <a:pt x="435447" y="470676"/>
                    <a:pt x="440818" y="463515"/>
                    <a:pt x="446636" y="455459"/>
                  </a:cubicBezTo>
                  <a:cubicBezTo>
                    <a:pt x="458721" y="438899"/>
                    <a:pt x="473938" y="417864"/>
                    <a:pt x="475281" y="367288"/>
                  </a:cubicBezTo>
                  <a:cubicBezTo>
                    <a:pt x="477518" y="294335"/>
                    <a:pt x="406803" y="271957"/>
                    <a:pt x="406355" y="271957"/>
                  </a:cubicBezTo>
                  <a:cubicBezTo>
                    <a:pt x="405908" y="271957"/>
                    <a:pt x="405460" y="271509"/>
                    <a:pt x="405460" y="271061"/>
                  </a:cubicBezTo>
                  <a:cubicBezTo>
                    <a:pt x="405460" y="270614"/>
                    <a:pt x="405460" y="270166"/>
                    <a:pt x="405460" y="269719"/>
                  </a:cubicBezTo>
                  <a:cubicBezTo>
                    <a:pt x="406803" y="267481"/>
                    <a:pt x="435447" y="213325"/>
                    <a:pt x="375921" y="179758"/>
                  </a:cubicBezTo>
                  <a:cubicBezTo>
                    <a:pt x="332059" y="154694"/>
                    <a:pt x="262239" y="163198"/>
                    <a:pt x="202265" y="195423"/>
                  </a:cubicBezTo>
                  <a:cubicBezTo>
                    <a:pt x="201817" y="195870"/>
                    <a:pt x="201370" y="196318"/>
                    <a:pt x="200922" y="196318"/>
                  </a:cubicBezTo>
                  <a:cubicBezTo>
                    <a:pt x="200922" y="196318"/>
                    <a:pt x="200922" y="196318"/>
                    <a:pt x="200474" y="196318"/>
                  </a:cubicBezTo>
                  <a:cubicBezTo>
                    <a:pt x="180334" y="207507"/>
                    <a:pt x="161536" y="220934"/>
                    <a:pt x="145424" y="237046"/>
                  </a:cubicBezTo>
                  <a:cubicBezTo>
                    <a:pt x="144976" y="237494"/>
                    <a:pt x="143633" y="237494"/>
                    <a:pt x="143186" y="237046"/>
                  </a:cubicBezTo>
                  <a:cubicBezTo>
                    <a:pt x="142738" y="236599"/>
                    <a:pt x="142738" y="235256"/>
                    <a:pt x="143186" y="234809"/>
                  </a:cubicBezTo>
                  <a:cubicBezTo>
                    <a:pt x="159746" y="218696"/>
                    <a:pt x="178991" y="204822"/>
                    <a:pt x="199132" y="193632"/>
                  </a:cubicBezTo>
                  <a:cubicBezTo>
                    <a:pt x="194656" y="159617"/>
                    <a:pt x="188390" y="125602"/>
                    <a:pt x="180334" y="92035"/>
                  </a:cubicBezTo>
                  <a:cubicBezTo>
                    <a:pt x="163326" y="22662"/>
                    <a:pt x="114094" y="1179"/>
                    <a:pt x="74260" y="4312"/>
                  </a:cubicBezTo>
                  <a:cubicBezTo>
                    <a:pt x="61729" y="5207"/>
                    <a:pt x="51882" y="10130"/>
                    <a:pt x="45169" y="19529"/>
                  </a:cubicBezTo>
                  <a:cubicBezTo>
                    <a:pt x="32637" y="36089"/>
                    <a:pt x="30846" y="66076"/>
                    <a:pt x="39350" y="106357"/>
                  </a:cubicBezTo>
                  <a:cubicBezTo>
                    <a:pt x="51882" y="162303"/>
                    <a:pt x="37560" y="222724"/>
                    <a:pt x="19657" y="298811"/>
                  </a:cubicBezTo>
                  <a:cubicBezTo>
                    <a:pt x="15629" y="316713"/>
                    <a:pt x="11154" y="335064"/>
                    <a:pt x="6678" y="354757"/>
                  </a:cubicBezTo>
                  <a:cubicBezTo>
                    <a:pt x="-14358" y="450983"/>
                    <a:pt x="66204" y="583911"/>
                    <a:pt x="74708" y="597338"/>
                  </a:cubicBezTo>
                  <a:cubicBezTo>
                    <a:pt x="88135" y="592415"/>
                    <a:pt x="102010" y="590624"/>
                    <a:pt x="115884" y="590624"/>
                  </a:cubicBezTo>
                  <a:close/>
                </a:path>
              </a:pathLst>
            </a:custGeom>
            <a:solidFill>
              <a:srgbClr val="0E0E0E"/>
            </a:solidFill>
            <a:ln w="4473"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40FBE33D-9129-419A-B87A-25F480EF90C8}"/>
                </a:ext>
              </a:extLst>
            </p:cNvPr>
            <p:cNvSpPr/>
            <p:nvPr/>
          </p:nvSpPr>
          <p:spPr>
            <a:xfrm>
              <a:off x="10223075" y="1903318"/>
              <a:ext cx="475008" cy="634931"/>
            </a:xfrm>
            <a:custGeom>
              <a:avLst/>
              <a:gdLst>
                <a:gd name="connsiteX0" fmla="*/ 332615 w 475008"/>
                <a:gd name="connsiteY0" fmla="*/ 233840 h 634931"/>
                <a:gd name="connsiteX1" fmla="*/ 100327 w 475008"/>
                <a:gd name="connsiteY1" fmla="*/ 176103 h 634931"/>
                <a:gd name="connsiteX2" fmla="*/ 70340 w 475008"/>
                <a:gd name="connsiteY2" fmla="*/ 268302 h 634931"/>
                <a:gd name="connsiteX3" fmla="*/ 72 w 475008"/>
                <a:gd name="connsiteY3" fmla="*/ 365424 h 634931"/>
                <a:gd name="connsiteX4" fmla="*/ 42591 w 475008"/>
                <a:gd name="connsiteY4" fmla="*/ 478211 h 634931"/>
                <a:gd name="connsiteX5" fmla="*/ 47514 w 475008"/>
                <a:gd name="connsiteY5" fmla="*/ 576228 h 634931"/>
                <a:gd name="connsiteX6" fmla="*/ 181784 w 475008"/>
                <a:gd name="connsiteY6" fmla="*/ 632622 h 634931"/>
                <a:gd name="connsiteX7" fmla="*/ 402435 w 475008"/>
                <a:gd name="connsiteY7" fmla="*/ 596816 h 634931"/>
                <a:gd name="connsiteX8" fmla="*/ 471360 w 475008"/>
                <a:gd name="connsiteY8" fmla="*/ 351550 h 634931"/>
                <a:gd name="connsiteX9" fmla="*/ 438688 w 475008"/>
                <a:gd name="connsiteY9" fmla="*/ 104045 h 634931"/>
                <a:gd name="connsiteX10" fmla="*/ 402435 w 475008"/>
                <a:gd name="connsiteY10" fmla="*/ 210 h 634931"/>
                <a:gd name="connsiteX11" fmla="*/ 294571 w 475008"/>
                <a:gd name="connsiteY11" fmla="*/ 89275 h 634931"/>
                <a:gd name="connsiteX12" fmla="*/ 275774 w 475008"/>
                <a:gd name="connsiteY12" fmla="*/ 192216 h 63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5008" h="634931">
                  <a:moveTo>
                    <a:pt x="332615" y="233840"/>
                  </a:moveTo>
                  <a:cubicBezTo>
                    <a:pt x="268613" y="171180"/>
                    <a:pt x="162092" y="141193"/>
                    <a:pt x="100327" y="176103"/>
                  </a:cubicBezTo>
                  <a:cubicBezTo>
                    <a:pt x="38563" y="211014"/>
                    <a:pt x="70340" y="268302"/>
                    <a:pt x="70340" y="268302"/>
                  </a:cubicBezTo>
                  <a:cubicBezTo>
                    <a:pt x="70340" y="268302"/>
                    <a:pt x="-2613" y="290233"/>
                    <a:pt x="72" y="365424"/>
                  </a:cubicBezTo>
                  <a:cubicBezTo>
                    <a:pt x="2758" y="440616"/>
                    <a:pt x="34087" y="450909"/>
                    <a:pt x="42591" y="478211"/>
                  </a:cubicBezTo>
                  <a:cubicBezTo>
                    <a:pt x="51095" y="505513"/>
                    <a:pt x="20213" y="534605"/>
                    <a:pt x="47514" y="576228"/>
                  </a:cubicBezTo>
                  <a:cubicBezTo>
                    <a:pt x="74816" y="617852"/>
                    <a:pt x="111517" y="642916"/>
                    <a:pt x="181784" y="632622"/>
                  </a:cubicBezTo>
                  <a:cubicBezTo>
                    <a:pt x="252053" y="622328"/>
                    <a:pt x="332167" y="572200"/>
                    <a:pt x="402435" y="596816"/>
                  </a:cubicBezTo>
                  <a:cubicBezTo>
                    <a:pt x="402435" y="596816"/>
                    <a:pt x="494187" y="454490"/>
                    <a:pt x="471360" y="351550"/>
                  </a:cubicBezTo>
                  <a:cubicBezTo>
                    <a:pt x="448535" y="248609"/>
                    <a:pt x="423471" y="172970"/>
                    <a:pt x="438688" y="104045"/>
                  </a:cubicBezTo>
                  <a:cubicBezTo>
                    <a:pt x="453906" y="35120"/>
                    <a:pt x="436450" y="2447"/>
                    <a:pt x="402435" y="210"/>
                  </a:cubicBezTo>
                  <a:cubicBezTo>
                    <a:pt x="368420" y="-2028"/>
                    <a:pt x="313369" y="12741"/>
                    <a:pt x="294571" y="89275"/>
                  </a:cubicBezTo>
                  <a:cubicBezTo>
                    <a:pt x="286515" y="123290"/>
                    <a:pt x="280249" y="157753"/>
                    <a:pt x="275774" y="192216"/>
                  </a:cubicBezTo>
                </a:path>
              </a:pathLst>
            </a:custGeom>
            <a:solidFill>
              <a:srgbClr val="E69C9C"/>
            </a:solidFill>
            <a:ln w="4473"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DC0B7692-E398-471D-A612-3CDACA919094}"/>
                </a:ext>
              </a:extLst>
            </p:cNvPr>
            <p:cNvSpPr/>
            <p:nvPr/>
          </p:nvSpPr>
          <p:spPr>
            <a:xfrm>
              <a:off x="10220849" y="1902796"/>
              <a:ext cx="478921" cy="637618"/>
            </a:xfrm>
            <a:custGeom>
              <a:avLst/>
              <a:gdLst>
                <a:gd name="connsiteX0" fmla="*/ 154471 w 478921"/>
                <a:gd name="connsiteY0" fmla="*/ 637619 h 637618"/>
                <a:gd name="connsiteX1" fmla="*/ 48402 w 478921"/>
                <a:gd name="connsiteY1" fmla="*/ 578093 h 637618"/>
                <a:gd name="connsiteX2" fmla="*/ 40794 w 478921"/>
                <a:gd name="connsiteY2" fmla="*/ 512748 h 637618"/>
                <a:gd name="connsiteX3" fmla="*/ 43032 w 478921"/>
                <a:gd name="connsiteY3" fmla="*/ 480075 h 637618"/>
                <a:gd name="connsiteX4" fmla="*/ 29605 w 478921"/>
                <a:gd name="connsiteY4" fmla="*/ 456802 h 637618"/>
                <a:gd name="connsiteX5" fmla="*/ 61 w 478921"/>
                <a:gd name="connsiteY5" fmla="*/ 366393 h 637618"/>
                <a:gd name="connsiteX6" fmla="*/ 69886 w 478921"/>
                <a:gd name="connsiteY6" fmla="*/ 268376 h 637618"/>
                <a:gd name="connsiteX7" fmla="*/ 101658 w 478921"/>
                <a:gd name="connsiteY7" fmla="*/ 175730 h 637618"/>
                <a:gd name="connsiteX8" fmla="*/ 276662 w 478921"/>
                <a:gd name="connsiteY8" fmla="*/ 190947 h 637618"/>
                <a:gd name="connsiteX9" fmla="*/ 295007 w 478921"/>
                <a:gd name="connsiteY9" fmla="*/ 90692 h 637618"/>
                <a:gd name="connsiteX10" fmla="*/ 404661 w 478921"/>
                <a:gd name="connsiteY10" fmla="*/ 283 h 637618"/>
                <a:gd name="connsiteX11" fmla="*/ 436439 w 478921"/>
                <a:gd name="connsiteY11" fmla="*/ 16843 h 637618"/>
                <a:gd name="connsiteX12" fmla="*/ 442705 w 478921"/>
                <a:gd name="connsiteY12" fmla="*/ 106357 h 637618"/>
                <a:gd name="connsiteX13" fmla="*/ 462402 w 478921"/>
                <a:gd name="connsiteY13" fmla="*/ 297020 h 637618"/>
                <a:gd name="connsiteX14" fmla="*/ 475377 w 478921"/>
                <a:gd name="connsiteY14" fmla="*/ 352966 h 637618"/>
                <a:gd name="connsiteX15" fmla="*/ 406004 w 478921"/>
                <a:gd name="connsiteY15" fmla="*/ 599576 h 637618"/>
                <a:gd name="connsiteX16" fmla="*/ 404218 w 478921"/>
                <a:gd name="connsiteY16" fmla="*/ 600471 h 637618"/>
                <a:gd name="connsiteX17" fmla="*/ 259206 w 478921"/>
                <a:gd name="connsiteY17" fmla="*/ 616583 h 637618"/>
                <a:gd name="connsiteX18" fmla="*/ 184458 w 478921"/>
                <a:gd name="connsiteY18" fmla="*/ 636276 h 637618"/>
                <a:gd name="connsiteX19" fmla="*/ 154471 w 478921"/>
                <a:gd name="connsiteY19" fmla="*/ 637619 h 637618"/>
                <a:gd name="connsiteX20" fmla="*/ 165660 w 478921"/>
                <a:gd name="connsiteY20" fmla="*/ 163645 h 637618"/>
                <a:gd name="connsiteX21" fmla="*/ 103453 w 478921"/>
                <a:gd name="connsiteY21" fmla="*/ 178415 h 637618"/>
                <a:gd name="connsiteX22" fmla="*/ 73909 w 478921"/>
                <a:gd name="connsiteY22" fmla="*/ 268376 h 637618"/>
                <a:gd name="connsiteX23" fmla="*/ 73909 w 478921"/>
                <a:gd name="connsiteY23" fmla="*/ 269719 h 637618"/>
                <a:gd name="connsiteX24" fmla="*/ 73019 w 478921"/>
                <a:gd name="connsiteY24" fmla="*/ 270614 h 637618"/>
                <a:gd name="connsiteX25" fmla="*/ 4093 w 478921"/>
                <a:gd name="connsiteY25" fmla="*/ 365946 h 637618"/>
                <a:gd name="connsiteX26" fmla="*/ 32738 w 478921"/>
                <a:gd name="connsiteY26" fmla="*/ 454116 h 637618"/>
                <a:gd name="connsiteX27" fmla="*/ 46612 w 478921"/>
                <a:gd name="connsiteY27" fmla="*/ 478285 h 637618"/>
                <a:gd name="connsiteX28" fmla="*/ 44374 w 478921"/>
                <a:gd name="connsiteY28" fmla="*/ 512748 h 637618"/>
                <a:gd name="connsiteX29" fmla="*/ 51088 w 478921"/>
                <a:gd name="connsiteY29" fmla="*/ 575407 h 637618"/>
                <a:gd name="connsiteX30" fmla="*/ 183563 w 478921"/>
                <a:gd name="connsiteY30" fmla="*/ 631353 h 637618"/>
                <a:gd name="connsiteX31" fmla="*/ 257864 w 478921"/>
                <a:gd name="connsiteY31" fmla="*/ 611660 h 637618"/>
                <a:gd name="connsiteX32" fmla="*/ 403766 w 478921"/>
                <a:gd name="connsiteY32" fmla="*/ 595100 h 637618"/>
                <a:gd name="connsiteX33" fmla="*/ 471796 w 478921"/>
                <a:gd name="connsiteY33" fmla="*/ 352519 h 637618"/>
                <a:gd name="connsiteX34" fmla="*/ 458817 w 478921"/>
                <a:gd name="connsiteY34" fmla="*/ 297020 h 637618"/>
                <a:gd name="connsiteX35" fmla="*/ 439128 w 478921"/>
                <a:gd name="connsiteY35" fmla="*/ 104567 h 637618"/>
                <a:gd name="connsiteX36" fmla="*/ 433310 w 478921"/>
                <a:gd name="connsiteY36" fmla="*/ 17738 h 637618"/>
                <a:gd name="connsiteX37" fmla="*/ 404218 w 478921"/>
                <a:gd name="connsiteY37" fmla="*/ 2521 h 637618"/>
                <a:gd name="connsiteX38" fmla="*/ 298145 w 478921"/>
                <a:gd name="connsiteY38" fmla="*/ 90244 h 637618"/>
                <a:gd name="connsiteX39" fmla="*/ 279347 w 478921"/>
                <a:gd name="connsiteY39" fmla="*/ 191842 h 637618"/>
                <a:gd name="connsiteX40" fmla="*/ 335288 w 478921"/>
                <a:gd name="connsiteY40" fmla="*/ 233018 h 637618"/>
                <a:gd name="connsiteX41" fmla="*/ 335288 w 478921"/>
                <a:gd name="connsiteY41" fmla="*/ 235256 h 637618"/>
                <a:gd name="connsiteX42" fmla="*/ 333051 w 478921"/>
                <a:gd name="connsiteY42" fmla="*/ 235256 h 637618"/>
                <a:gd name="connsiteX43" fmla="*/ 278004 w 478921"/>
                <a:gd name="connsiteY43" fmla="*/ 194527 h 637618"/>
                <a:gd name="connsiteX44" fmla="*/ 277552 w 478921"/>
                <a:gd name="connsiteY44" fmla="*/ 194527 h 637618"/>
                <a:gd name="connsiteX45" fmla="*/ 276210 w 478921"/>
                <a:gd name="connsiteY45" fmla="*/ 193632 h 637618"/>
                <a:gd name="connsiteX46" fmla="*/ 165660 w 478921"/>
                <a:gd name="connsiteY46" fmla="*/ 163645 h 63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8921" h="637618">
                  <a:moveTo>
                    <a:pt x="154471" y="637619"/>
                  </a:moveTo>
                  <a:cubicBezTo>
                    <a:pt x="107924" y="637619"/>
                    <a:pt x="75704" y="618821"/>
                    <a:pt x="48402" y="578093"/>
                  </a:cubicBezTo>
                  <a:cubicBezTo>
                    <a:pt x="31395" y="552134"/>
                    <a:pt x="36318" y="531098"/>
                    <a:pt x="40794" y="512748"/>
                  </a:cubicBezTo>
                  <a:cubicBezTo>
                    <a:pt x="43479" y="501111"/>
                    <a:pt x="46165" y="490369"/>
                    <a:pt x="43032" y="480075"/>
                  </a:cubicBezTo>
                  <a:cubicBezTo>
                    <a:pt x="40346" y="471571"/>
                    <a:pt x="35423" y="464858"/>
                    <a:pt x="29605" y="456802"/>
                  </a:cubicBezTo>
                  <a:cubicBezTo>
                    <a:pt x="17073" y="439794"/>
                    <a:pt x="1851" y="418311"/>
                    <a:pt x="61" y="366393"/>
                  </a:cubicBezTo>
                  <a:cubicBezTo>
                    <a:pt x="-2177" y="297468"/>
                    <a:pt x="58249" y="272404"/>
                    <a:pt x="69886" y="268376"/>
                  </a:cubicBezTo>
                  <a:cubicBezTo>
                    <a:pt x="65410" y="258082"/>
                    <a:pt x="45265" y="207507"/>
                    <a:pt x="101658" y="175730"/>
                  </a:cubicBezTo>
                  <a:cubicBezTo>
                    <a:pt x="145967" y="150218"/>
                    <a:pt x="216240" y="158275"/>
                    <a:pt x="276662" y="190947"/>
                  </a:cubicBezTo>
                  <a:cubicBezTo>
                    <a:pt x="281137" y="157379"/>
                    <a:pt x="287399" y="123364"/>
                    <a:pt x="295007" y="90692"/>
                  </a:cubicBezTo>
                  <a:cubicBezTo>
                    <a:pt x="312462" y="19529"/>
                    <a:pt x="363037" y="-2850"/>
                    <a:pt x="404661" y="283"/>
                  </a:cubicBezTo>
                  <a:cubicBezTo>
                    <a:pt x="418088" y="1179"/>
                    <a:pt x="428830" y="6997"/>
                    <a:pt x="436439" y="16843"/>
                  </a:cubicBezTo>
                  <a:cubicBezTo>
                    <a:pt x="449418" y="34299"/>
                    <a:pt x="451656" y="65181"/>
                    <a:pt x="442705" y="106357"/>
                  </a:cubicBezTo>
                  <a:cubicBezTo>
                    <a:pt x="430620" y="161855"/>
                    <a:pt x="444499" y="221382"/>
                    <a:pt x="462402" y="297020"/>
                  </a:cubicBezTo>
                  <a:cubicBezTo>
                    <a:pt x="466430" y="314923"/>
                    <a:pt x="470901" y="333273"/>
                    <a:pt x="475377" y="352966"/>
                  </a:cubicBezTo>
                  <a:cubicBezTo>
                    <a:pt x="497755" y="455459"/>
                    <a:pt x="406899" y="597785"/>
                    <a:pt x="406004" y="599576"/>
                  </a:cubicBezTo>
                  <a:cubicBezTo>
                    <a:pt x="405556" y="600023"/>
                    <a:pt x="404666" y="600471"/>
                    <a:pt x="404218" y="600471"/>
                  </a:cubicBezTo>
                  <a:cubicBezTo>
                    <a:pt x="358566" y="584358"/>
                    <a:pt x="307987" y="600918"/>
                    <a:pt x="259206" y="616583"/>
                  </a:cubicBezTo>
                  <a:cubicBezTo>
                    <a:pt x="233248" y="625087"/>
                    <a:pt x="208627" y="633143"/>
                    <a:pt x="184458" y="636276"/>
                  </a:cubicBezTo>
                  <a:cubicBezTo>
                    <a:pt x="173717" y="636724"/>
                    <a:pt x="163870" y="637619"/>
                    <a:pt x="154471" y="637619"/>
                  </a:cubicBezTo>
                  <a:close/>
                  <a:moveTo>
                    <a:pt x="165660" y="163645"/>
                  </a:moveTo>
                  <a:cubicBezTo>
                    <a:pt x="142387" y="163645"/>
                    <a:pt x="120908" y="168121"/>
                    <a:pt x="103453" y="178415"/>
                  </a:cubicBezTo>
                  <a:cubicBezTo>
                    <a:pt x="43927" y="212430"/>
                    <a:pt x="72567" y="266138"/>
                    <a:pt x="73909" y="268376"/>
                  </a:cubicBezTo>
                  <a:cubicBezTo>
                    <a:pt x="74357" y="268824"/>
                    <a:pt x="74357" y="269271"/>
                    <a:pt x="73909" y="269719"/>
                  </a:cubicBezTo>
                  <a:cubicBezTo>
                    <a:pt x="73909" y="270166"/>
                    <a:pt x="73466" y="270614"/>
                    <a:pt x="73019" y="270614"/>
                  </a:cubicBezTo>
                  <a:cubicBezTo>
                    <a:pt x="72123" y="270614"/>
                    <a:pt x="1408" y="292992"/>
                    <a:pt x="4093" y="365946"/>
                  </a:cubicBezTo>
                  <a:cubicBezTo>
                    <a:pt x="5884" y="416968"/>
                    <a:pt x="20653" y="437556"/>
                    <a:pt x="32738" y="454116"/>
                  </a:cubicBezTo>
                  <a:cubicBezTo>
                    <a:pt x="38556" y="462173"/>
                    <a:pt x="43479" y="469334"/>
                    <a:pt x="46612" y="478285"/>
                  </a:cubicBezTo>
                  <a:cubicBezTo>
                    <a:pt x="50193" y="489474"/>
                    <a:pt x="47507" y="500663"/>
                    <a:pt x="44374" y="512748"/>
                  </a:cubicBezTo>
                  <a:cubicBezTo>
                    <a:pt x="39899" y="530650"/>
                    <a:pt x="34975" y="550791"/>
                    <a:pt x="51088" y="575407"/>
                  </a:cubicBezTo>
                  <a:cubicBezTo>
                    <a:pt x="82865" y="623297"/>
                    <a:pt x="122246" y="639857"/>
                    <a:pt x="183563" y="631353"/>
                  </a:cubicBezTo>
                  <a:cubicBezTo>
                    <a:pt x="207284" y="627773"/>
                    <a:pt x="231905" y="620164"/>
                    <a:pt x="257864" y="611660"/>
                  </a:cubicBezTo>
                  <a:cubicBezTo>
                    <a:pt x="306648" y="595995"/>
                    <a:pt x="357219" y="579435"/>
                    <a:pt x="403766" y="595100"/>
                  </a:cubicBezTo>
                  <a:cubicBezTo>
                    <a:pt x="412270" y="581673"/>
                    <a:pt x="492832" y="448746"/>
                    <a:pt x="471796" y="352519"/>
                  </a:cubicBezTo>
                  <a:cubicBezTo>
                    <a:pt x="467321" y="332826"/>
                    <a:pt x="463293" y="314475"/>
                    <a:pt x="458817" y="297020"/>
                  </a:cubicBezTo>
                  <a:cubicBezTo>
                    <a:pt x="440914" y="220934"/>
                    <a:pt x="426597" y="160512"/>
                    <a:pt x="439128" y="104567"/>
                  </a:cubicBezTo>
                  <a:cubicBezTo>
                    <a:pt x="448080" y="64733"/>
                    <a:pt x="445842" y="34746"/>
                    <a:pt x="433310" y="17738"/>
                  </a:cubicBezTo>
                  <a:cubicBezTo>
                    <a:pt x="426597" y="8787"/>
                    <a:pt x="416750" y="3416"/>
                    <a:pt x="404218" y="2521"/>
                  </a:cubicBezTo>
                  <a:cubicBezTo>
                    <a:pt x="363937" y="-612"/>
                    <a:pt x="315152" y="20872"/>
                    <a:pt x="298145" y="90244"/>
                  </a:cubicBezTo>
                  <a:cubicBezTo>
                    <a:pt x="290089" y="123364"/>
                    <a:pt x="283823" y="157827"/>
                    <a:pt x="279347" y="191842"/>
                  </a:cubicBezTo>
                  <a:cubicBezTo>
                    <a:pt x="299483" y="203031"/>
                    <a:pt x="318728" y="216906"/>
                    <a:pt x="335288" y="233018"/>
                  </a:cubicBezTo>
                  <a:cubicBezTo>
                    <a:pt x="335736" y="233466"/>
                    <a:pt x="336183" y="234809"/>
                    <a:pt x="335288" y="235256"/>
                  </a:cubicBezTo>
                  <a:cubicBezTo>
                    <a:pt x="334841" y="235704"/>
                    <a:pt x="333498" y="236151"/>
                    <a:pt x="333051" y="235256"/>
                  </a:cubicBezTo>
                  <a:cubicBezTo>
                    <a:pt x="316491" y="219144"/>
                    <a:pt x="297697" y="205269"/>
                    <a:pt x="278004" y="194527"/>
                  </a:cubicBezTo>
                  <a:cubicBezTo>
                    <a:pt x="278004" y="194527"/>
                    <a:pt x="278000" y="194527"/>
                    <a:pt x="277552" y="194527"/>
                  </a:cubicBezTo>
                  <a:cubicBezTo>
                    <a:pt x="277105" y="194527"/>
                    <a:pt x="276657" y="194080"/>
                    <a:pt x="276210" y="193632"/>
                  </a:cubicBezTo>
                  <a:cubicBezTo>
                    <a:pt x="240852" y="174387"/>
                    <a:pt x="201018" y="163645"/>
                    <a:pt x="165660" y="163645"/>
                  </a:cubicBezTo>
                  <a:close/>
                </a:path>
              </a:pathLst>
            </a:custGeom>
            <a:solidFill>
              <a:srgbClr val="0E0E0E"/>
            </a:solidFill>
            <a:ln w="4473"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3601D5D0-39C7-4925-8744-5519E6C07FD5}"/>
                </a:ext>
              </a:extLst>
            </p:cNvPr>
            <p:cNvSpPr/>
            <p:nvPr/>
          </p:nvSpPr>
          <p:spPr>
            <a:xfrm>
              <a:off x="7803604" y="3229221"/>
              <a:ext cx="1504720" cy="1949602"/>
            </a:xfrm>
            <a:custGeom>
              <a:avLst/>
              <a:gdLst>
                <a:gd name="connsiteX0" fmla="*/ 1325246 w 1504720"/>
                <a:gd name="connsiteY0" fmla="*/ 701338 h 1949602"/>
                <a:gd name="connsiteX1" fmla="*/ 601530 w 1504720"/>
                <a:gd name="connsiteY1" fmla="*/ 40281 h 1949602"/>
                <a:gd name="connsiteX2" fmla="*/ 111892 w 1504720"/>
                <a:gd name="connsiteY2" fmla="*/ 0 h 1949602"/>
                <a:gd name="connsiteX3" fmla="*/ 0 w 1504720"/>
                <a:gd name="connsiteY3" fmla="*/ 20141 h 1949602"/>
                <a:gd name="connsiteX4" fmla="*/ 0 w 1504720"/>
                <a:gd name="connsiteY4" fmla="*/ 1863222 h 1949602"/>
                <a:gd name="connsiteX5" fmla="*/ 8056 w 1504720"/>
                <a:gd name="connsiteY5" fmla="*/ 1949602 h 1949602"/>
                <a:gd name="connsiteX6" fmla="*/ 1504721 w 1504720"/>
                <a:gd name="connsiteY6" fmla="*/ 1823388 h 1949602"/>
                <a:gd name="connsiteX7" fmla="*/ 1325246 w 1504720"/>
                <a:gd name="connsiteY7" fmla="*/ 701338 h 19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720" h="1949602">
                  <a:moveTo>
                    <a:pt x="1325246" y="701338"/>
                  </a:moveTo>
                  <a:cubicBezTo>
                    <a:pt x="1195899" y="323591"/>
                    <a:pt x="989571" y="240791"/>
                    <a:pt x="601530" y="40281"/>
                  </a:cubicBezTo>
                  <a:lnTo>
                    <a:pt x="111892" y="0"/>
                  </a:lnTo>
                  <a:cubicBezTo>
                    <a:pt x="111892" y="0"/>
                    <a:pt x="65792" y="5371"/>
                    <a:pt x="0" y="20141"/>
                  </a:cubicBezTo>
                  <a:lnTo>
                    <a:pt x="0" y="1863222"/>
                  </a:lnTo>
                  <a:cubicBezTo>
                    <a:pt x="0" y="1892314"/>
                    <a:pt x="2685" y="1920958"/>
                    <a:pt x="8056" y="1949602"/>
                  </a:cubicBezTo>
                  <a:lnTo>
                    <a:pt x="1504721" y="1823388"/>
                  </a:lnTo>
                  <a:cubicBezTo>
                    <a:pt x="1504273" y="1823388"/>
                    <a:pt x="1454593" y="1078637"/>
                    <a:pt x="1325246" y="701338"/>
                  </a:cubicBezTo>
                  <a:close/>
                </a:path>
              </a:pathLst>
            </a:custGeom>
            <a:solidFill>
              <a:srgbClr val="F0E7E1"/>
            </a:solidFill>
            <a:ln w="4473"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55197821-176E-4058-8CCB-3A560FE1596A}"/>
                </a:ext>
              </a:extLst>
            </p:cNvPr>
            <p:cNvSpPr/>
            <p:nvPr/>
          </p:nvSpPr>
          <p:spPr>
            <a:xfrm>
              <a:off x="7801366" y="3227431"/>
              <a:ext cx="1507405" cy="1953182"/>
            </a:xfrm>
            <a:custGeom>
              <a:avLst/>
              <a:gdLst>
                <a:gd name="connsiteX0" fmla="*/ 9846 w 1507405"/>
                <a:gd name="connsiteY0" fmla="*/ 1953183 h 1953182"/>
                <a:gd name="connsiteX1" fmla="*/ 8056 w 1507405"/>
                <a:gd name="connsiteY1" fmla="*/ 1951840 h 1953182"/>
                <a:gd name="connsiteX2" fmla="*/ 0 w 1507405"/>
                <a:gd name="connsiteY2" fmla="*/ 1865460 h 1953182"/>
                <a:gd name="connsiteX3" fmla="*/ 0 w 1507405"/>
                <a:gd name="connsiteY3" fmla="*/ 21931 h 1953182"/>
                <a:gd name="connsiteX4" fmla="*/ 1343 w 1507405"/>
                <a:gd name="connsiteY4" fmla="*/ 20141 h 1953182"/>
                <a:gd name="connsiteX5" fmla="*/ 113234 w 1507405"/>
                <a:gd name="connsiteY5" fmla="*/ 0 h 1953182"/>
                <a:gd name="connsiteX6" fmla="*/ 603320 w 1507405"/>
                <a:gd name="connsiteY6" fmla="*/ 40281 h 1953182"/>
                <a:gd name="connsiteX7" fmla="*/ 603768 w 1507405"/>
                <a:gd name="connsiteY7" fmla="*/ 40281 h 1953182"/>
                <a:gd name="connsiteX8" fmla="*/ 679407 w 1507405"/>
                <a:gd name="connsiteY8" fmla="*/ 79219 h 1953182"/>
                <a:gd name="connsiteX9" fmla="*/ 1328379 w 1507405"/>
                <a:gd name="connsiteY9" fmla="*/ 702233 h 1953182"/>
                <a:gd name="connsiteX10" fmla="*/ 1507406 w 1507405"/>
                <a:gd name="connsiteY10" fmla="*/ 1825179 h 1953182"/>
                <a:gd name="connsiteX11" fmla="*/ 1506063 w 1507405"/>
                <a:gd name="connsiteY11" fmla="*/ 1826969 h 1953182"/>
                <a:gd name="connsiteX12" fmla="*/ 9846 w 1507405"/>
                <a:gd name="connsiteY12" fmla="*/ 1953183 h 1953182"/>
                <a:gd name="connsiteX13" fmla="*/ 3581 w 1507405"/>
                <a:gd name="connsiteY13" fmla="*/ 23274 h 1953182"/>
                <a:gd name="connsiteX14" fmla="*/ 3581 w 1507405"/>
                <a:gd name="connsiteY14" fmla="*/ 1865012 h 1953182"/>
                <a:gd name="connsiteX15" fmla="*/ 11189 w 1507405"/>
                <a:gd name="connsiteY15" fmla="*/ 1949602 h 1953182"/>
                <a:gd name="connsiteX16" fmla="*/ 1504721 w 1507405"/>
                <a:gd name="connsiteY16" fmla="*/ 1823836 h 1953182"/>
                <a:gd name="connsiteX17" fmla="*/ 1325694 w 1507405"/>
                <a:gd name="connsiteY17" fmla="*/ 703575 h 1953182"/>
                <a:gd name="connsiteX18" fmla="*/ 678512 w 1507405"/>
                <a:gd name="connsiteY18" fmla="*/ 82352 h 1953182"/>
                <a:gd name="connsiteX19" fmla="*/ 602873 w 1507405"/>
                <a:gd name="connsiteY19" fmla="*/ 43414 h 1953182"/>
                <a:gd name="connsiteX20" fmla="*/ 113682 w 1507405"/>
                <a:gd name="connsiteY20" fmla="*/ 3133 h 1953182"/>
                <a:gd name="connsiteX21" fmla="*/ 3581 w 1507405"/>
                <a:gd name="connsiteY21" fmla="*/ 23274 h 1953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405" h="1953182">
                  <a:moveTo>
                    <a:pt x="9846" y="1953183"/>
                  </a:moveTo>
                  <a:cubicBezTo>
                    <a:pt x="8951" y="1953183"/>
                    <a:pt x="8504" y="1952735"/>
                    <a:pt x="8056" y="1951840"/>
                  </a:cubicBezTo>
                  <a:cubicBezTo>
                    <a:pt x="2685" y="1923196"/>
                    <a:pt x="0" y="1894104"/>
                    <a:pt x="0" y="1865460"/>
                  </a:cubicBezTo>
                  <a:lnTo>
                    <a:pt x="0" y="21931"/>
                  </a:lnTo>
                  <a:cubicBezTo>
                    <a:pt x="0" y="21036"/>
                    <a:pt x="448" y="20588"/>
                    <a:pt x="1343" y="20141"/>
                  </a:cubicBezTo>
                  <a:cubicBezTo>
                    <a:pt x="66687" y="5371"/>
                    <a:pt x="112787" y="0"/>
                    <a:pt x="113234" y="0"/>
                  </a:cubicBezTo>
                  <a:lnTo>
                    <a:pt x="603320" y="40281"/>
                  </a:lnTo>
                  <a:lnTo>
                    <a:pt x="603768" y="40281"/>
                  </a:lnTo>
                  <a:cubicBezTo>
                    <a:pt x="629727" y="53708"/>
                    <a:pt x="655238" y="66687"/>
                    <a:pt x="679407" y="79219"/>
                  </a:cubicBezTo>
                  <a:cubicBezTo>
                    <a:pt x="1020005" y="253323"/>
                    <a:pt x="1207536" y="349102"/>
                    <a:pt x="1328379" y="702233"/>
                  </a:cubicBezTo>
                  <a:cubicBezTo>
                    <a:pt x="1456383" y="1075951"/>
                    <a:pt x="1506958" y="1817570"/>
                    <a:pt x="1507406" y="1825179"/>
                  </a:cubicBezTo>
                  <a:cubicBezTo>
                    <a:pt x="1507406" y="1826074"/>
                    <a:pt x="1506958" y="1826969"/>
                    <a:pt x="1506063" y="1826969"/>
                  </a:cubicBezTo>
                  <a:lnTo>
                    <a:pt x="9846" y="1953183"/>
                  </a:lnTo>
                  <a:close/>
                  <a:moveTo>
                    <a:pt x="3581" y="23274"/>
                  </a:moveTo>
                  <a:lnTo>
                    <a:pt x="3581" y="1865012"/>
                  </a:lnTo>
                  <a:cubicBezTo>
                    <a:pt x="3581" y="1893209"/>
                    <a:pt x="6266" y="1921853"/>
                    <a:pt x="11189" y="1949602"/>
                  </a:cubicBezTo>
                  <a:lnTo>
                    <a:pt x="1504721" y="1823836"/>
                  </a:lnTo>
                  <a:cubicBezTo>
                    <a:pt x="1502035" y="1784450"/>
                    <a:pt x="1450565" y="1068343"/>
                    <a:pt x="1325694" y="703575"/>
                  </a:cubicBezTo>
                  <a:cubicBezTo>
                    <a:pt x="1205298" y="351788"/>
                    <a:pt x="1018215" y="256456"/>
                    <a:pt x="678512" y="82352"/>
                  </a:cubicBezTo>
                  <a:cubicBezTo>
                    <a:pt x="654343" y="69820"/>
                    <a:pt x="628832" y="56841"/>
                    <a:pt x="602873" y="43414"/>
                  </a:cubicBezTo>
                  <a:lnTo>
                    <a:pt x="113682" y="3133"/>
                  </a:lnTo>
                  <a:cubicBezTo>
                    <a:pt x="113682" y="3581"/>
                    <a:pt x="68030" y="8951"/>
                    <a:pt x="3581" y="23274"/>
                  </a:cubicBezTo>
                  <a:close/>
                </a:path>
              </a:pathLst>
            </a:custGeom>
            <a:solidFill>
              <a:srgbClr val="0E0E0E"/>
            </a:solidFill>
            <a:ln w="4473"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E3FE8FF1-87FC-4A64-8049-8ADADBB10574}"/>
                </a:ext>
              </a:extLst>
            </p:cNvPr>
            <p:cNvSpPr/>
            <p:nvPr/>
          </p:nvSpPr>
          <p:spPr>
            <a:xfrm>
              <a:off x="7803152" y="3918433"/>
              <a:ext cx="258094" cy="481623"/>
            </a:xfrm>
            <a:custGeom>
              <a:avLst/>
              <a:gdLst>
                <a:gd name="connsiteX0" fmla="*/ 0 w 258094"/>
                <a:gd name="connsiteY0" fmla="*/ 16601 h 481623"/>
                <a:gd name="connsiteX1" fmla="*/ 0 w 258094"/>
                <a:gd name="connsiteY1" fmla="*/ 481623 h 481623"/>
                <a:gd name="connsiteX2" fmla="*/ 153963 w 258094"/>
                <a:gd name="connsiteY2" fmla="*/ 459245 h 481623"/>
                <a:gd name="connsiteX3" fmla="*/ 257351 w 258094"/>
                <a:gd name="connsiteY3" fmla="*/ 346458 h 481623"/>
                <a:gd name="connsiteX4" fmla="*/ 153963 w 258094"/>
                <a:gd name="connsiteY4" fmla="*/ 1384 h 481623"/>
                <a:gd name="connsiteX5" fmla="*/ 0 w 258094"/>
                <a:gd name="connsiteY5" fmla="*/ 16601 h 48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094" h="481623">
                  <a:moveTo>
                    <a:pt x="0" y="16601"/>
                  </a:moveTo>
                  <a:lnTo>
                    <a:pt x="0" y="481623"/>
                  </a:lnTo>
                  <a:cubicBezTo>
                    <a:pt x="75191" y="472672"/>
                    <a:pt x="134270" y="464616"/>
                    <a:pt x="153963" y="459245"/>
                  </a:cubicBezTo>
                  <a:cubicBezTo>
                    <a:pt x="226021" y="440895"/>
                    <a:pt x="249742" y="409565"/>
                    <a:pt x="257351" y="346458"/>
                  </a:cubicBezTo>
                  <a:cubicBezTo>
                    <a:pt x="264960" y="283351"/>
                    <a:pt x="213042" y="78813"/>
                    <a:pt x="153963" y="1384"/>
                  </a:cubicBezTo>
                  <a:cubicBezTo>
                    <a:pt x="132480" y="-3539"/>
                    <a:pt x="78324" y="5412"/>
                    <a:pt x="0" y="16601"/>
                  </a:cubicBezTo>
                  <a:close/>
                </a:path>
              </a:pathLst>
            </a:custGeom>
            <a:solidFill>
              <a:srgbClr val="F0E7E1"/>
            </a:solidFill>
            <a:ln w="4473"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E3AB233B-7F6B-4BDC-B885-D2704673F5EF}"/>
                </a:ext>
              </a:extLst>
            </p:cNvPr>
            <p:cNvSpPr/>
            <p:nvPr/>
          </p:nvSpPr>
          <p:spPr>
            <a:xfrm>
              <a:off x="7801814" y="3916931"/>
              <a:ext cx="261142" cy="484915"/>
            </a:xfrm>
            <a:custGeom>
              <a:avLst/>
              <a:gdLst>
                <a:gd name="connsiteX0" fmla="*/ 1343 w 261142"/>
                <a:gd name="connsiteY0" fmla="*/ 484915 h 484915"/>
                <a:gd name="connsiteX1" fmla="*/ 448 w 261142"/>
                <a:gd name="connsiteY1" fmla="*/ 484468 h 484915"/>
                <a:gd name="connsiteX2" fmla="*/ 0 w 261142"/>
                <a:gd name="connsiteY2" fmla="*/ 483125 h 484915"/>
                <a:gd name="connsiteX3" fmla="*/ 0 w 261142"/>
                <a:gd name="connsiteY3" fmla="*/ 18103 h 484915"/>
                <a:gd name="connsiteX4" fmla="*/ 1343 w 261142"/>
                <a:gd name="connsiteY4" fmla="*/ 16313 h 484915"/>
                <a:gd name="connsiteX5" fmla="*/ 33120 w 261142"/>
                <a:gd name="connsiteY5" fmla="*/ 11837 h 484915"/>
                <a:gd name="connsiteX6" fmla="*/ 155753 w 261142"/>
                <a:gd name="connsiteY6" fmla="*/ 1543 h 484915"/>
                <a:gd name="connsiteX7" fmla="*/ 156648 w 261142"/>
                <a:gd name="connsiteY7" fmla="*/ 1991 h 484915"/>
                <a:gd name="connsiteX8" fmla="*/ 260484 w 261142"/>
                <a:gd name="connsiteY8" fmla="*/ 348407 h 484915"/>
                <a:gd name="connsiteX9" fmla="*/ 155753 w 261142"/>
                <a:gd name="connsiteY9" fmla="*/ 462537 h 484915"/>
                <a:gd name="connsiteX10" fmla="*/ 1343 w 261142"/>
                <a:gd name="connsiteY10" fmla="*/ 484915 h 484915"/>
                <a:gd name="connsiteX11" fmla="*/ 3133 w 261142"/>
                <a:gd name="connsiteY11" fmla="*/ 19446 h 484915"/>
                <a:gd name="connsiteX12" fmla="*/ 3133 w 261142"/>
                <a:gd name="connsiteY12" fmla="*/ 481335 h 484915"/>
                <a:gd name="connsiteX13" fmla="*/ 154858 w 261142"/>
                <a:gd name="connsiteY13" fmla="*/ 459404 h 484915"/>
                <a:gd name="connsiteX14" fmla="*/ 256903 w 261142"/>
                <a:gd name="connsiteY14" fmla="*/ 348407 h 484915"/>
                <a:gd name="connsiteX15" fmla="*/ 154411 w 261142"/>
                <a:gd name="connsiteY15" fmla="*/ 5123 h 484915"/>
                <a:gd name="connsiteX16" fmla="*/ 33568 w 261142"/>
                <a:gd name="connsiteY16" fmla="*/ 15418 h 484915"/>
                <a:gd name="connsiteX17" fmla="*/ 3133 w 261142"/>
                <a:gd name="connsiteY17" fmla="*/ 19446 h 48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142" h="484915">
                  <a:moveTo>
                    <a:pt x="1343" y="484915"/>
                  </a:moveTo>
                  <a:cubicBezTo>
                    <a:pt x="895" y="484915"/>
                    <a:pt x="448" y="484915"/>
                    <a:pt x="448" y="484468"/>
                  </a:cubicBezTo>
                  <a:cubicBezTo>
                    <a:pt x="0" y="484020"/>
                    <a:pt x="0" y="483573"/>
                    <a:pt x="0" y="483125"/>
                  </a:cubicBezTo>
                  <a:lnTo>
                    <a:pt x="0" y="18103"/>
                  </a:lnTo>
                  <a:cubicBezTo>
                    <a:pt x="0" y="17208"/>
                    <a:pt x="448" y="16760"/>
                    <a:pt x="1343" y="16313"/>
                  </a:cubicBezTo>
                  <a:cubicBezTo>
                    <a:pt x="12532" y="14522"/>
                    <a:pt x="23273" y="13180"/>
                    <a:pt x="33120" y="11837"/>
                  </a:cubicBezTo>
                  <a:cubicBezTo>
                    <a:pt x="95779" y="2886"/>
                    <a:pt x="136955" y="-2933"/>
                    <a:pt x="155753" y="1543"/>
                  </a:cubicBezTo>
                  <a:cubicBezTo>
                    <a:pt x="156201" y="1543"/>
                    <a:pt x="156648" y="1991"/>
                    <a:pt x="156648" y="1991"/>
                  </a:cubicBezTo>
                  <a:cubicBezTo>
                    <a:pt x="215280" y="78972"/>
                    <a:pt x="267645" y="284853"/>
                    <a:pt x="260484" y="348407"/>
                  </a:cubicBezTo>
                  <a:cubicBezTo>
                    <a:pt x="252875" y="414647"/>
                    <a:pt x="225126" y="444634"/>
                    <a:pt x="155753" y="462537"/>
                  </a:cubicBezTo>
                  <a:cubicBezTo>
                    <a:pt x="137851" y="467460"/>
                    <a:pt x="85933" y="475069"/>
                    <a:pt x="1343" y="484915"/>
                  </a:cubicBezTo>
                  <a:close/>
                  <a:moveTo>
                    <a:pt x="3133" y="19446"/>
                  </a:moveTo>
                  <a:lnTo>
                    <a:pt x="3133" y="481335"/>
                  </a:lnTo>
                  <a:cubicBezTo>
                    <a:pt x="86380" y="471488"/>
                    <a:pt x="137403" y="463880"/>
                    <a:pt x="154858" y="459404"/>
                  </a:cubicBezTo>
                  <a:cubicBezTo>
                    <a:pt x="223336" y="441949"/>
                    <a:pt x="249295" y="413752"/>
                    <a:pt x="256903" y="348407"/>
                  </a:cubicBezTo>
                  <a:cubicBezTo>
                    <a:pt x="264065" y="285748"/>
                    <a:pt x="212594" y="82105"/>
                    <a:pt x="154411" y="5123"/>
                  </a:cubicBezTo>
                  <a:cubicBezTo>
                    <a:pt x="136060" y="648"/>
                    <a:pt x="93094" y="6914"/>
                    <a:pt x="33568" y="15418"/>
                  </a:cubicBezTo>
                  <a:cubicBezTo>
                    <a:pt x="23721" y="16760"/>
                    <a:pt x="13875" y="18103"/>
                    <a:pt x="3133" y="19446"/>
                  </a:cubicBezTo>
                  <a:close/>
                </a:path>
              </a:pathLst>
            </a:custGeom>
            <a:solidFill>
              <a:srgbClr val="0E0E0E"/>
            </a:solidFill>
            <a:ln w="4473"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E4FF0116-6474-4839-AC91-68C2EECFFC1B}"/>
                </a:ext>
              </a:extLst>
            </p:cNvPr>
            <p:cNvSpPr/>
            <p:nvPr/>
          </p:nvSpPr>
          <p:spPr>
            <a:xfrm>
              <a:off x="7915048" y="2380373"/>
              <a:ext cx="952131" cy="1164348"/>
            </a:xfrm>
            <a:custGeom>
              <a:avLst/>
              <a:gdLst>
                <a:gd name="connsiteX0" fmla="*/ 935415 w 952131"/>
                <a:gd name="connsiteY0" fmla="*/ 472444 h 1164348"/>
                <a:gd name="connsiteX1" fmla="*/ 697757 w 952131"/>
                <a:gd name="connsiteY1" fmla="*/ 16821 h 1164348"/>
                <a:gd name="connsiteX2" fmla="*/ 246609 w 952131"/>
                <a:gd name="connsiteY2" fmla="*/ 241500 h 1164348"/>
                <a:gd name="connsiteX3" fmla="*/ 0 w 952131"/>
                <a:gd name="connsiteY3" fmla="*/ 849296 h 1164348"/>
                <a:gd name="connsiteX4" fmla="*/ 323144 w 952131"/>
                <a:gd name="connsiteY4" fmla="*/ 1142005 h 1164348"/>
                <a:gd name="connsiteX5" fmla="*/ 503513 w 952131"/>
                <a:gd name="connsiteY5" fmla="*/ 1029218 h 1164348"/>
                <a:gd name="connsiteX6" fmla="*/ 763550 w 952131"/>
                <a:gd name="connsiteY6" fmla="*/ 920906 h 1164348"/>
                <a:gd name="connsiteX7" fmla="*/ 935415 w 952131"/>
                <a:gd name="connsiteY7" fmla="*/ 472444 h 11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131" h="1164348">
                  <a:moveTo>
                    <a:pt x="935415" y="472444"/>
                  </a:moveTo>
                  <a:cubicBezTo>
                    <a:pt x="995389" y="280886"/>
                    <a:pt x="888868" y="77242"/>
                    <a:pt x="697757" y="16821"/>
                  </a:cubicBezTo>
                  <a:cubicBezTo>
                    <a:pt x="511569" y="-41810"/>
                    <a:pt x="312402" y="57550"/>
                    <a:pt x="246609" y="241500"/>
                  </a:cubicBezTo>
                  <a:cubicBezTo>
                    <a:pt x="166495" y="442457"/>
                    <a:pt x="114130" y="716816"/>
                    <a:pt x="0" y="849296"/>
                  </a:cubicBezTo>
                  <a:cubicBezTo>
                    <a:pt x="153963" y="883311"/>
                    <a:pt x="200063" y="1073974"/>
                    <a:pt x="323144" y="1142005"/>
                  </a:cubicBezTo>
                  <a:cubicBezTo>
                    <a:pt x="435035" y="1203769"/>
                    <a:pt x="468155" y="1128130"/>
                    <a:pt x="503513" y="1029218"/>
                  </a:cubicBezTo>
                  <a:cubicBezTo>
                    <a:pt x="634203" y="1065918"/>
                    <a:pt x="727744" y="1017581"/>
                    <a:pt x="763550" y="920906"/>
                  </a:cubicBezTo>
                  <a:cubicBezTo>
                    <a:pt x="810992" y="794245"/>
                    <a:pt x="929149" y="493480"/>
                    <a:pt x="935415" y="472444"/>
                  </a:cubicBezTo>
                  <a:close/>
                </a:path>
              </a:pathLst>
            </a:custGeom>
            <a:solidFill>
              <a:srgbClr val="E69C9C"/>
            </a:solidFill>
            <a:ln w="4473"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64635E86-DF11-4325-8134-C10E5D9369F6}"/>
                </a:ext>
              </a:extLst>
            </p:cNvPr>
            <p:cNvSpPr/>
            <p:nvPr/>
          </p:nvSpPr>
          <p:spPr>
            <a:xfrm>
              <a:off x="7913258" y="2379114"/>
              <a:ext cx="956034" cy="1166983"/>
            </a:xfrm>
            <a:custGeom>
              <a:avLst/>
              <a:gdLst>
                <a:gd name="connsiteX0" fmla="*/ 396097 w 956034"/>
                <a:gd name="connsiteY0" fmla="*/ 1166984 h 1166983"/>
                <a:gd name="connsiteX1" fmla="*/ 324486 w 956034"/>
                <a:gd name="connsiteY1" fmla="*/ 1144606 h 1166983"/>
                <a:gd name="connsiteX2" fmla="*/ 193349 w 956034"/>
                <a:gd name="connsiteY2" fmla="*/ 1011231 h 1166983"/>
                <a:gd name="connsiteX3" fmla="*/ 1343 w 956034"/>
                <a:gd name="connsiteY3" fmla="*/ 852344 h 1166983"/>
                <a:gd name="connsiteX4" fmla="*/ 0 w 956034"/>
                <a:gd name="connsiteY4" fmla="*/ 851449 h 1166983"/>
                <a:gd name="connsiteX5" fmla="*/ 448 w 956034"/>
                <a:gd name="connsiteY5" fmla="*/ 849659 h 1166983"/>
                <a:gd name="connsiteX6" fmla="*/ 174551 w 956034"/>
                <a:gd name="connsiteY6" fmla="*/ 453115 h 1166983"/>
                <a:gd name="connsiteX7" fmla="*/ 246609 w 956034"/>
                <a:gd name="connsiteY7" fmla="*/ 242310 h 1166983"/>
                <a:gd name="connsiteX8" fmla="*/ 427874 w 956034"/>
                <a:gd name="connsiteY8" fmla="*/ 38220 h 1166983"/>
                <a:gd name="connsiteX9" fmla="*/ 699995 w 956034"/>
                <a:gd name="connsiteY9" fmla="*/ 16737 h 1166983"/>
                <a:gd name="connsiteX10" fmla="*/ 914380 w 956034"/>
                <a:gd name="connsiteY10" fmla="*/ 196211 h 1166983"/>
                <a:gd name="connsiteX11" fmla="*/ 939443 w 956034"/>
                <a:gd name="connsiteY11" fmla="*/ 474150 h 1166983"/>
                <a:gd name="connsiteX12" fmla="*/ 939443 w 956034"/>
                <a:gd name="connsiteY12" fmla="*/ 474598 h 1166983"/>
                <a:gd name="connsiteX13" fmla="*/ 875889 w 956034"/>
                <a:gd name="connsiteY13" fmla="*/ 641540 h 1166983"/>
                <a:gd name="connsiteX14" fmla="*/ 768025 w 956034"/>
                <a:gd name="connsiteY14" fmla="*/ 922612 h 1166983"/>
                <a:gd name="connsiteX15" fmla="*/ 672693 w 956034"/>
                <a:gd name="connsiteY15" fmla="*/ 1027791 h 1166983"/>
                <a:gd name="connsiteX16" fmla="*/ 507541 w 956034"/>
                <a:gd name="connsiteY16" fmla="*/ 1032714 h 1166983"/>
                <a:gd name="connsiteX17" fmla="*/ 422951 w 956034"/>
                <a:gd name="connsiteY17" fmla="*/ 1162956 h 1166983"/>
                <a:gd name="connsiteX18" fmla="*/ 396097 w 956034"/>
                <a:gd name="connsiteY18" fmla="*/ 1166984 h 1166983"/>
                <a:gd name="connsiteX19" fmla="*/ 4923 w 956034"/>
                <a:gd name="connsiteY19" fmla="*/ 849211 h 1166983"/>
                <a:gd name="connsiteX20" fmla="*/ 196034 w 956034"/>
                <a:gd name="connsiteY20" fmla="*/ 1008993 h 1166983"/>
                <a:gd name="connsiteX21" fmla="*/ 325829 w 956034"/>
                <a:gd name="connsiteY21" fmla="*/ 1141473 h 1166983"/>
                <a:gd name="connsiteX22" fmla="*/ 420713 w 956034"/>
                <a:gd name="connsiteY22" fmla="*/ 1159376 h 1166983"/>
                <a:gd name="connsiteX23" fmla="*/ 503961 w 956034"/>
                <a:gd name="connsiteY23" fmla="*/ 1029581 h 1166983"/>
                <a:gd name="connsiteX24" fmla="*/ 506198 w 956034"/>
                <a:gd name="connsiteY24" fmla="*/ 1028686 h 1166983"/>
                <a:gd name="connsiteX25" fmla="*/ 764445 w 956034"/>
                <a:gd name="connsiteY25" fmla="*/ 921717 h 1166983"/>
                <a:gd name="connsiteX26" fmla="*/ 872308 w 956034"/>
                <a:gd name="connsiteY26" fmla="*/ 640645 h 1166983"/>
                <a:gd name="connsiteX27" fmla="*/ 935863 w 956034"/>
                <a:gd name="connsiteY27" fmla="*/ 474150 h 1166983"/>
                <a:gd name="connsiteX28" fmla="*/ 935863 w 956034"/>
                <a:gd name="connsiteY28" fmla="*/ 473703 h 1166983"/>
                <a:gd name="connsiteX29" fmla="*/ 911247 w 956034"/>
                <a:gd name="connsiteY29" fmla="*/ 198001 h 1166983"/>
                <a:gd name="connsiteX30" fmla="*/ 699100 w 956034"/>
                <a:gd name="connsiteY30" fmla="*/ 20317 h 1166983"/>
                <a:gd name="connsiteX31" fmla="*/ 250190 w 956034"/>
                <a:gd name="connsiteY31" fmla="*/ 243653 h 1166983"/>
                <a:gd name="connsiteX32" fmla="*/ 178132 w 956034"/>
                <a:gd name="connsiteY32" fmla="*/ 454457 h 1166983"/>
                <a:gd name="connsiteX33" fmla="*/ 4923 w 956034"/>
                <a:gd name="connsiteY33" fmla="*/ 849211 h 116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56034" h="1166983">
                  <a:moveTo>
                    <a:pt x="396097" y="1166984"/>
                  </a:moveTo>
                  <a:cubicBezTo>
                    <a:pt x="375509" y="1166984"/>
                    <a:pt x="351788" y="1159376"/>
                    <a:pt x="324486" y="1144606"/>
                  </a:cubicBezTo>
                  <a:cubicBezTo>
                    <a:pt x="271226" y="1115514"/>
                    <a:pt x="231840" y="1062253"/>
                    <a:pt x="193349" y="1011231"/>
                  </a:cubicBezTo>
                  <a:cubicBezTo>
                    <a:pt x="141879" y="942753"/>
                    <a:pt x="89066" y="871590"/>
                    <a:pt x="1343" y="852344"/>
                  </a:cubicBezTo>
                  <a:cubicBezTo>
                    <a:pt x="895" y="852344"/>
                    <a:pt x="448" y="851897"/>
                    <a:pt x="0" y="851449"/>
                  </a:cubicBezTo>
                  <a:cubicBezTo>
                    <a:pt x="0" y="851002"/>
                    <a:pt x="0" y="850106"/>
                    <a:pt x="448" y="849659"/>
                  </a:cubicBezTo>
                  <a:cubicBezTo>
                    <a:pt x="77429" y="760146"/>
                    <a:pt x="126662" y="604392"/>
                    <a:pt x="174551" y="453115"/>
                  </a:cubicBezTo>
                  <a:cubicBezTo>
                    <a:pt x="197377" y="381504"/>
                    <a:pt x="220651" y="307208"/>
                    <a:pt x="246609" y="242310"/>
                  </a:cubicBezTo>
                  <a:cubicBezTo>
                    <a:pt x="278387" y="153245"/>
                    <a:pt x="342836" y="80739"/>
                    <a:pt x="427874" y="38220"/>
                  </a:cubicBezTo>
                  <a:cubicBezTo>
                    <a:pt x="512912" y="-3851"/>
                    <a:pt x="609139" y="-11460"/>
                    <a:pt x="699995" y="16737"/>
                  </a:cubicBezTo>
                  <a:cubicBezTo>
                    <a:pt x="793089" y="45828"/>
                    <a:pt x="869175" y="109383"/>
                    <a:pt x="914380" y="196211"/>
                  </a:cubicBezTo>
                  <a:cubicBezTo>
                    <a:pt x="959584" y="282591"/>
                    <a:pt x="968088" y="381056"/>
                    <a:pt x="939443" y="474150"/>
                  </a:cubicBezTo>
                  <a:lnTo>
                    <a:pt x="939443" y="474598"/>
                  </a:lnTo>
                  <a:cubicBezTo>
                    <a:pt x="936310" y="484444"/>
                    <a:pt x="909456" y="553817"/>
                    <a:pt x="875889" y="641540"/>
                  </a:cubicBezTo>
                  <a:cubicBezTo>
                    <a:pt x="839188" y="736872"/>
                    <a:pt x="793089" y="855477"/>
                    <a:pt x="768025" y="922612"/>
                  </a:cubicBezTo>
                  <a:cubicBezTo>
                    <a:pt x="749675" y="971845"/>
                    <a:pt x="716555" y="1008098"/>
                    <a:pt x="672693" y="1027791"/>
                  </a:cubicBezTo>
                  <a:cubicBezTo>
                    <a:pt x="627042" y="1047931"/>
                    <a:pt x="569753" y="1049722"/>
                    <a:pt x="507541" y="1032714"/>
                  </a:cubicBezTo>
                  <a:cubicBezTo>
                    <a:pt x="484715" y="1097164"/>
                    <a:pt x="463680" y="1147291"/>
                    <a:pt x="422951" y="1162956"/>
                  </a:cubicBezTo>
                  <a:cubicBezTo>
                    <a:pt x="414000" y="1165194"/>
                    <a:pt x="405496" y="1166984"/>
                    <a:pt x="396097" y="1166984"/>
                  </a:cubicBezTo>
                  <a:close/>
                  <a:moveTo>
                    <a:pt x="4923" y="849211"/>
                  </a:moveTo>
                  <a:cubicBezTo>
                    <a:pt x="91751" y="869352"/>
                    <a:pt x="145012" y="940515"/>
                    <a:pt x="196034" y="1008993"/>
                  </a:cubicBezTo>
                  <a:cubicBezTo>
                    <a:pt x="235868" y="1062253"/>
                    <a:pt x="273464" y="1112828"/>
                    <a:pt x="325829" y="1141473"/>
                  </a:cubicBezTo>
                  <a:cubicBezTo>
                    <a:pt x="364767" y="1162956"/>
                    <a:pt x="395649" y="1168774"/>
                    <a:pt x="420713" y="1159376"/>
                  </a:cubicBezTo>
                  <a:cubicBezTo>
                    <a:pt x="460099" y="1144606"/>
                    <a:pt x="481135" y="1094031"/>
                    <a:pt x="503961" y="1029581"/>
                  </a:cubicBezTo>
                  <a:cubicBezTo>
                    <a:pt x="504408" y="1028686"/>
                    <a:pt x="505303" y="1028238"/>
                    <a:pt x="506198" y="1028686"/>
                  </a:cubicBezTo>
                  <a:cubicBezTo>
                    <a:pt x="630174" y="1063149"/>
                    <a:pt x="726401" y="1023315"/>
                    <a:pt x="764445" y="921717"/>
                  </a:cubicBezTo>
                  <a:cubicBezTo>
                    <a:pt x="789508" y="854582"/>
                    <a:pt x="835160" y="735977"/>
                    <a:pt x="872308" y="640645"/>
                  </a:cubicBezTo>
                  <a:cubicBezTo>
                    <a:pt x="904533" y="557398"/>
                    <a:pt x="932282" y="485339"/>
                    <a:pt x="935863" y="474150"/>
                  </a:cubicBezTo>
                  <a:lnTo>
                    <a:pt x="935863" y="473703"/>
                  </a:lnTo>
                  <a:cubicBezTo>
                    <a:pt x="964955" y="381504"/>
                    <a:pt x="956003" y="283487"/>
                    <a:pt x="911247" y="198001"/>
                  </a:cubicBezTo>
                  <a:cubicBezTo>
                    <a:pt x="866490" y="112516"/>
                    <a:pt x="791299" y="49409"/>
                    <a:pt x="699100" y="20317"/>
                  </a:cubicBezTo>
                  <a:cubicBezTo>
                    <a:pt x="512912" y="-38314"/>
                    <a:pt x="315982" y="60151"/>
                    <a:pt x="250190" y="243653"/>
                  </a:cubicBezTo>
                  <a:cubicBezTo>
                    <a:pt x="224231" y="308550"/>
                    <a:pt x="200958" y="382846"/>
                    <a:pt x="178132" y="454457"/>
                  </a:cubicBezTo>
                  <a:cubicBezTo>
                    <a:pt x="130242" y="603945"/>
                    <a:pt x="81457" y="759250"/>
                    <a:pt x="4923" y="849211"/>
                  </a:cubicBezTo>
                  <a:close/>
                </a:path>
              </a:pathLst>
            </a:custGeom>
            <a:solidFill>
              <a:srgbClr val="0E0E0E"/>
            </a:solidFill>
            <a:ln w="4473"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3FFEF29D-1E6A-4979-90F6-5F7D33B16A3E}"/>
                </a:ext>
              </a:extLst>
            </p:cNvPr>
            <p:cNvSpPr/>
            <p:nvPr/>
          </p:nvSpPr>
          <p:spPr>
            <a:xfrm>
              <a:off x="8557755" y="2876091"/>
              <a:ext cx="170970" cy="47442"/>
            </a:xfrm>
            <a:custGeom>
              <a:avLst/>
              <a:gdLst>
                <a:gd name="connsiteX0" fmla="*/ 0 w 170970"/>
                <a:gd name="connsiteY0" fmla="*/ 4028 h 47442"/>
                <a:gd name="connsiteX1" fmla="*/ 40729 w 170970"/>
                <a:gd name="connsiteY1" fmla="*/ 0 h 47442"/>
                <a:gd name="connsiteX2" fmla="*/ 170971 w 170970"/>
                <a:gd name="connsiteY2" fmla="*/ 47442 h 47442"/>
              </a:gdLst>
              <a:ahLst/>
              <a:cxnLst>
                <a:cxn ang="0">
                  <a:pos x="connsiteX0" y="connsiteY0"/>
                </a:cxn>
                <a:cxn ang="0">
                  <a:pos x="connsiteX1" y="connsiteY1"/>
                </a:cxn>
                <a:cxn ang="0">
                  <a:pos x="connsiteX2" y="connsiteY2"/>
                </a:cxn>
              </a:cxnLst>
              <a:rect l="l" t="t" r="r" b="b"/>
              <a:pathLst>
                <a:path w="170970" h="47442">
                  <a:moveTo>
                    <a:pt x="0" y="4028"/>
                  </a:moveTo>
                  <a:cubicBezTo>
                    <a:pt x="13427" y="1343"/>
                    <a:pt x="27302" y="0"/>
                    <a:pt x="40729" y="0"/>
                  </a:cubicBezTo>
                  <a:cubicBezTo>
                    <a:pt x="88171" y="0"/>
                    <a:pt x="134718" y="17008"/>
                    <a:pt x="170971" y="47442"/>
                  </a:cubicBezTo>
                </a:path>
              </a:pathLst>
            </a:custGeom>
            <a:solidFill>
              <a:srgbClr val="E69C9C"/>
            </a:solidFill>
            <a:ln w="4473"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3ED797F8-39CC-4757-992E-D212EED6E783}"/>
                </a:ext>
              </a:extLst>
            </p:cNvPr>
            <p:cNvSpPr/>
            <p:nvPr/>
          </p:nvSpPr>
          <p:spPr>
            <a:xfrm>
              <a:off x="8556412" y="2874748"/>
              <a:ext cx="174327" cy="50575"/>
            </a:xfrm>
            <a:custGeom>
              <a:avLst/>
              <a:gdLst>
                <a:gd name="connsiteX0" fmla="*/ 172313 w 174327"/>
                <a:gd name="connsiteY0" fmla="*/ 50575 h 50575"/>
                <a:gd name="connsiteX1" fmla="*/ 171418 w 174327"/>
                <a:gd name="connsiteY1" fmla="*/ 50127 h 50575"/>
                <a:gd name="connsiteX2" fmla="*/ 42071 w 174327"/>
                <a:gd name="connsiteY2" fmla="*/ 3133 h 50575"/>
                <a:gd name="connsiteX3" fmla="*/ 1790 w 174327"/>
                <a:gd name="connsiteY3" fmla="*/ 7161 h 50575"/>
                <a:gd name="connsiteX4" fmla="*/ 0 w 174327"/>
                <a:gd name="connsiteY4" fmla="*/ 5818 h 50575"/>
                <a:gd name="connsiteX5" fmla="*/ 1343 w 174327"/>
                <a:gd name="connsiteY5" fmla="*/ 4028 h 50575"/>
                <a:gd name="connsiteX6" fmla="*/ 42519 w 174327"/>
                <a:gd name="connsiteY6" fmla="*/ 0 h 50575"/>
                <a:gd name="connsiteX7" fmla="*/ 173656 w 174327"/>
                <a:gd name="connsiteY7" fmla="*/ 47890 h 50575"/>
                <a:gd name="connsiteX8" fmla="*/ 173656 w 174327"/>
                <a:gd name="connsiteY8" fmla="*/ 50127 h 50575"/>
                <a:gd name="connsiteX9" fmla="*/ 172313 w 174327"/>
                <a:gd name="connsiteY9" fmla="*/ 50575 h 5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7" h="50575">
                  <a:moveTo>
                    <a:pt x="172313" y="50575"/>
                  </a:moveTo>
                  <a:cubicBezTo>
                    <a:pt x="171866" y="50575"/>
                    <a:pt x="171418" y="50575"/>
                    <a:pt x="171418" y="50127"/>
                  </a:cubicBezTo>
                  <a:cubicBezTo>
                    <a:pt x="135165" y="19693"/>
                    <a:pt x="89513" y="3133"/>
                    <a:pt x="42071" y="3133"/>
                  </a:cubicBezTo>
                  <a:cubicBezTo>
                    <a:pt x="28644" y="3133"/>
                    <a:pt x="14770" y="4476"/>
                    <a:pt x="1790" y="7161"/>
                  </a:cubicBezTo>
                  <a:cubicBezTo>
                    <a:pt x="895" y="7161"/>
                    <a:pt x="0" y="6714"/>
                    <a:pt x="0" y="5818"/>
                  </a:cubicBezTo>
                  <a:cubicBezTo>
                    <a:pt x="0" y="4923"/>
                    <a:pt x="447" y="4028"/>
                    <a:pt x="1343" y="4028"/>
                  </a:cubicBezTo>
                  <a:cubicBezTo>
                    <a:pt x="14770" y="1343"/>
                    <a:pt x="28644" y="0"/>
                    <a:pt x="42519" y="0"/>
                  </a:cubicBezTo>
                  <a:cubicBezTo>
                    <a:pt x="90408" y="0"/>
                    <a:pt x="136955" y="17007"/>
                    <a:pt x="173656" y="47890"/>
                  </a:cubicBezTo>
                  <a:cubicBezTo>
                    <a:pt x="174551" y="48337"/>
                    <a:pt x="174551" y="49680"/>
                    <a:pt x="173656" y="50127"/>
                  </a:cubicBezTo>
                  <a:cubicBezTo>
                    <a:pt x="173208" y="50127"/>
                    <a:pt x="172761" y="50575"/>
                    <a:pt x="172313" y="50575"/>
                  </a:cubicBezTo>
                  <a:close/>
                </a:path>
              </a:pathLst>
            </a:custGeom>
            <a:solidFill>
              <a:srgbClr val="0E0E0E"/>
            </a:solidFill>
            <a:ln w="4473"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E82F0157-1511-4866-9FC6-B53EAC7D6DA0}"/>
                </a:ext>
              </a:extLst>
            </p:cNvPr>
            <p:cNvSpPr/>
            <p:nvPr/>
          </p:nvSpPr>
          <p:spPr>
            <a:xfrm>
              <a:off x="8533854" y="2945293"/>
              <a:ext cx="184389" cy="102144"/>
            </a:xfrm>
            <a:custGeom>
              <a:avLst/>
              <a:gdLst>
                <a:gd name="connsiteX0" fmla="*/ 183342 w 184389"/>
                <a:gd name="connsiteY0" fmla="*/ 81923 h 102144"/>
                <a:gd name="connsiteX1" fmla="*/ 105971 w 184389"/>
                <a:gd name="connsiteY1" fmla="*/ 10375 h 102144"/>
                <a:gd name="connsiteX2" fmla="*/ 1048 w 184389"/>
                <a:gd name="connsiteY2" fmla="*/ 20221 h 102144"/>
                <a:gd name="connsiteX3" fmla="*/ 78419 w 184389"/>
                <a:gd name="connsiteY3" fmla="*/ 91769 h 102144"/>
                <a:gd name="connsiteX4" fmla="*/ 183342 w 184389"/>
                <a:gd name="connsiteY4" fmla="*/ 81923 h 102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89" h="102144">
                  <a:moveTo>
                    <a:pt x="183342" y="81923"/>
                  </a:moveTo>
                  <a:cubicBezTo>
                    <a:pt x="190951" y="59446"/>
                    <a:pt x="156309" y="27409"/>
                    <a:pt x="105971" y="10375"/>
                  </a:cubicBezTo>
                  <a:cubicBezTo>
                    <a:pt x="55633" y="-6664"/>
                    <a:pt x="8656" y="-2256"/>
                    <a:pt x="1048" y="20221"/>
                  </a:cubicBezTo>
                  <a:cubicBezTo>
                    <a:pt x="-6561" y="42698"/>
                    <a:pt x="28081" y="74730"/>
                    <a:pt x="78419" y="91769"/>
                  </a:cubicBezTo>
                  <a:cubicBezTo>
                    <a:pt x="128757" y="108808"/>
                    <a:pt x="175733" y="104400"/>
                    <a:pt x="183342" y="81923"/>
                  </a:cubicBezTo>
                  <a:close/>
                </a:path>
              </a:pathLst>
            </a:custGeom>
            <a:solidFill>
              <a:srgbClr val="F0E7E1"/>
            </a:solidFill>
            <a:ln w="4473"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C04313A4-09F1-4436-8601-D63BB47FA12C}"/>
                </a:ext>
              </a:extLst>
            </p:cNvPr>
            <p:cNvSpPr/>
            <p:nvPr/>
          </p:nvSpPr>
          <p:spPr>
            <a:xfrm>
              <a:off x="8531946" y="2943951"/>
              <a:ext cx="187677" cy="105347"/>
            </a:xfrm>
            <a:custGeom>
              <a:avLst/>
              <a:gdLst>
                <a:gd name="connsiteX0" fmla="*/ 137700 w 187677"/>
                <a:gd name="connsiteY0" fmla="*/ 105348 h 105347"/>
                <a:gd name="connsiteX1" fmla="*/ 79517 w 187677"/>
                <a:gd name="connsiteY1" fmla="*/ 95054 h 105347"/>
                <a:gd name="connsiteX2" fmla="*/ 18647 w 187677"/>
                <a:gd name="connsiteY2" fmla="*/ 61039 h 105347"/>
                <a:gd name="connsiteX3" fmla="*/ 1192 w 187677"/>
                <a:gd name="connsiteY3" fmla="*/ 21205 h 105347"/>
                <a:gd name="connsiteX4" fmla="*/ 108161 w 187677"/>
                <a:gd name="connsiteY4" fmla="*/ 10464 h 105347"/>
                <a:gd name="connsiteX5" fmla="*/ 169030 w 187677"/>
                <a:gd name="connsiteY5" fmla="*/ 44479 h 105347"/>
                <a:gd name="connsiteX6" fmla="*/ 186485 w 187677"/>
                <a:gd name="connsiteY6" fmla="*/ 84312 h 105347"/>
                <a:gd name="connsiteX7" fmla="*/ 137700 w 187677"/>
                <a:gd name="connsiteY7" fmla="*/ 105348 h 105347"/>
                <a:gd name="connsiteX8" fmla="*/ 49977 w 187677"/>
                <a:gd name="connsiteY8" fmla="*/ 2855 h 105347"/>
                <a:gd name="connsiteX9" fmla="*/ 4773 w 187677"/>
                <a:gd name="connsiteY9" fmla="*/ 22100 h 105347"/>
                <a:gd name="connsiteX10" fmla="*/ 21333 w 187677"/>
                <a:gd name="connsiteY10" fmla="*/ 58353 h 105347"/>
                <a:gd name="connsiteX11" fmla="*/ 81307 w 187677"/>
                <a:gd name="connsiteY11" fmla="*/ 91921 h 105347"/>
                <a:gd name="connsiteX12" fmla="*/ 184247 w 187677"/>
                <a:gd name="connsiteY12" fmla="*/ 82970 h 105347"/>
                <a:gd name="connsiteX13" fmla="*/ 167687 w 187677"/>
                <a:gd name="connsiteY13" fmla="*/ 46717 h 105347"/>
                <a:gd name="connsiteX14" fmla="*/ 107713 w 187677"/>
                <a:gd name="connsiteY14" fmla="*/ 13149 h 105347"/>
                <a:gd name="connsiteX15" fmla="*/ 49977 w 187677"/>
                <a:gd name="connsiteY15" fmla="*/ 2855 h 10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7677" h="105347">
                  <a:moveTo>
                    <a:pt x="137700" y="105348"/>
                  </a:moveTo>
                  <a:cubicBezTo>
                    <a:pt x="120693" y="105348"/>
                    <a:pt x="100552" y="101767"/>
                    <a:pt x="79517" y="95054"/>
                  </a:cubicBezTo>
                  <a:cubicBezTo>
                    <a:pt x="54900" y="86550"/>
                    <a:pt x="33417" y="74466"/>
                    <a:pt x="18647" y="61039"/>
                  </a:cubicBezTo>
                  <a:cubicBezTo>
                    <a:pt x="3430" y="47164"/>
                    <a:pt x="-2836" y="32842"/>
                    <a:pt x="1192" y="21205"/>
                  </a:cubicBezTo>
                  <a:cubicBezTo>
                    <a:pt x="9249" y="-2068"/>
                    <a:pt x="57138" y="-6991"/>
                    <a:pt x="108161" y="10464"/>
                  </a:cubicBezTo>
                  <a:cubicBezTo>
                    <a:pt x="132777" y="18967"/>
                    <a:pt x="154260" y="31052"/>
                    <a:pt x="169030" y="44479"/>
                  </a:cubicBezTo>
                  <a:cubicBezTo>
                    <a:pt x="184247" y="58353"/>
                    <a:pt x="190513" y="72676"/>
                    <a:pt x="186485" y="84312"/>
                  </a:cubicBezTo>
                  <a:cubicBezTo>
                    <a:pt x="182457" y="97739"/>
                    <a:pt x="163212" y="105348"/>
                    <a:pt x="137700" y="105348"/>
                  </a:cubicBezTo>
                  <a:close/>
                  <a:moveTo>
                    <a:pt x="49977" y="2855"/>
                  </a:moveTo>
                  <a:cubicBezTo>
                    <a:pt x="26256" y="2855"/>
                    <a:pt x="8801" y="9569"/>
                    <a:pt x="4773" y="22100"/>
                  </a:cubicBezTo>
                  <a:cubicBezTo>
                    <a:pt x="1192" y="32394"/>
                    <a:pt x="7011" y="44926"/>
                    <a:pt x="21333" y="58353"/>
                  </a:cubicBezTo>
                  <a:cubicBezTo>
                    <a:pt x="35655" y="71780"/>
                    <a:pt x="57138" y="83417"/>
                    <a:pt x="81307" y="91921"/>
                  </a:cubicBezTo>
                  <a:cubicBezTo>
                    <a:pt x="130539" y="108481"/>
                    <a:pt x="177086" y="104900"/>
                    <a:pt x="184247" y="82970"/>
                  </a:cubicBezTo>
                  <a:cubicBezTo>
                    <a:pt x="187828" y="72676"/>
                    <a:pt x="182009" y="60144"/>
                    <a:pt x="167687" y="46717"/>
                  </a:cubicBezTo>
                  <a:cubicBezTo>
                    <a:pt x="153365" y="33290"/>
                    <a:pt x="131882" y="21653"/>
                    <a:pt x="107713" y="13149"/>
                  </a:cubicBezTo>
                  <a:cubicBezTo>
                    <a:pt x="86678" y="6436"/>
                    <a:pt x="66537" y="2855"/>
                    <a:pt x="49977" y="2855"/>
                  </a:cubicBezTo>
                  <a:close/>
                </a:path>
              </a:pathLst>
            </a:custGeom>
            <a:solidFill>
              <a:srgbClr val="0E0E0E"/>
            </a:solidFill>
            <a:ln w="4473"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17BEE394-58A6-4426-ACA0-1CF023C2C40C}"/>
                </a:ext>
              </a:extLst>
            </p:cNvPr>
            <p:cNvSpPr/>
            <p:nvPr/>
          </p:nvSpPr>
          <p:spPr>
            <a:xfrm>
              <a:off x="8608334" y="2970080"/>
              <a:ext cx="82352" cy="74333"/>
            </a:xfrm>
            <a:custGeom>
              <a:avLst/>
              <a:gdLst>
                <a:gd name="connsiteX0" fmla="*/ 82352 w 82352"/>
                <a:gd name="connsiteY0" fmla="*/ 41176 h 74333"/>
                <a:gd name="connsiteX1" fmla="*/ 41176 w 82352"/>
                <a:gd name="connsiteY1" fmla="*/ 0 h 74333"/>
                <a:gd name="connsiteX2" fmla="*/ 0 w 82352"/>
                <a:gd name="connsiteY2" fmla="*/ 41176 h 74333"/>
                <a:gd name="connsiteX3" fmla="*/ 11637 w 82352"/>
                <a:gd name="connsiteY3" fmla="*/ 69820 h 74333"/>
                <a:gd name="connsiteX4" fmla="*/ 68030 w 82352"/>
                <a:gd name="connsiteY4" fmla="*/ 72506 h 74333"/>
                <a:gd name="connsiteX5" fmla="*/ 82352 w 82352"/>
                <a:gd name="connsiteY5" fmla="*/ 41176 h 7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52" h="74333">
                  <a:moveTo>
                    <a:pt x="82352" y="41176"/>
                  </a:moveTo>
                  <a:cubicBezTo>
                    <a:pt x="82352" y="18350"/>
                    <a:pt x="64002" y="0"/>
                    <a:pt x="41176" y="0"/>
                  </a:cubicBezTo>
                  <a:cubicBezTo>
                    <a:pt x="18350" y="0"/>
                    <a:pt x="0" y="18350"/>
                    <a:pt x="0" y="41176"/>
                  </a:cubicBezTo>
                  <a:cubicBezTo>
                    <a:pt x="0" y="51918"/>
                    <a:pt x="4028" y="62212"/>
                    <a:pt x="11637" y="69820"/>
                  </a:cubicBezTo>
                  <a:cubicBezTo>
                    <a:pt x="29987" y="74744"/>
                    <a:pt x="49232" y="75639"/>
                    <a:pt x="68030" y="72506"/>
                  </a:cubicBezTo>
                  <a:cubicBezTo>
                    <a:pt x="76982" y="64450"/>
                    <a:pt x="82352" y="53260"/>
                    <a:pt x="82352" y="41176"/>
                  </a:cubicBezTo>
                  <a:close/>
                </a:path>
              </a:pathLst>
            </a:custGeom>
            <a:solidFill>
              <a:srgbClr val="2B1F18"/>
            </a:solidFill>
            <a:ln w="4473"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0618D91E-43C7-4888-AF54-06E0802D77EF}"/>
                </a:ext>
              </a:extLst>
            </p:cNvPr>
            <p:cNvSpPr/>
            <p:nvPr/>
          </p:nvSpPr>
          <p:spPr>
            <a:xfrm>
              <a:off x="8606540" y="2968737"/>
              <a:ext cx="85932" cy="77429"/>
            </a:xfrm>
            <a:custGeom>
              <a:avLst/>
              <a:gdLst>
                <a:gd name="connsiteX0" fmla="*/ 47442 w 85932"/>
                <a:gd name="connsiteY0" fmla="*/ 77429 h 77429"/>
                <a:gd name="connsiteX1" fmla="*/ 12979 w 85932"/>
                <a:gd name="connsiteY1" fmla="*/ 72953 h 77429"/>
                <a:gd name="connsiteX2" fmla="*/ 12084 w 85932"/>
                <a:gd name="connsiteY2" fmla="*/ 72506 h 77429"/>
                <a:gd name="connsiteX3" fmla="*/ 0 w 85932"/>
                <a:gd name="connsiteY3" fmla="*/ 42966 h 77429"/>
                <a:gd name="connsiteX4" fmla="*/ 12532 w 85932"/>
                <a:gd name="connsiteY4" fmla="*/ 12532 h 77429"/>
                <a:gd name="connsiteX5" fmla="*/ 42966 w 85932"/>
                <a:gd name="connsiteY5" fmla="*/ 0 h 77429"/>
                <a:gd name="connsiteX6" fmla="*/ 85933 w 85932"/>
                <a:gd name="connsiteY6" fmla="*/ 42966 h 77429"/>
                <a:gd name="connsiteX7" fmla="*/ 71163 w 85932"/>
                <a:gd name="connsiteY7" fmla="*/ 75191 h 77429"/>
                <a:gd name="connsiteX8" fmla="*/ 70268 w 85932"/>
                <a:gd name="connsiteY8" fmla="*/ 75639 h 77429"/>
                <a:gd name="connsiteX9" fmla="*/ 47442 w 85932"/>
                <a:gd name="connsiteY9" fmla="*/ 77429 h 77429"/>
                <a:gd name="connsiteX10" fmla="*/ 14322 w 85932"/>
                <a:gd name="connsiteY10" fmla="*/ 69373 h 77429"/>
                <a:gd name="connsiteX11" fmla="*/ 69373 w 85932"/>
                <a:gd name="connsiteY11" fmla="*/ 71611 h 77429"/>
                <a:gd name="connsiteX12" fmla="*/ 82800 w 85932"/>
                <a:gd name="connsiteY12" fmla="*/ 42071 h 77429"/>
                <a:gd name="connsiteX13" fmla="*/ 43414 w 85932"/>
                <a:gd name="connsiteY13" fmla="*/ 2685 h 77429"/>
                <a:gd name="connsiteX14" fmla="*/ 15665 w 85932"/>
                <a:gd name="connsiteY14" fmla="*/ 14322 h 77429"/>
                <a:gd name="connsiteX15" fmla="*/ 4028 w 85932"/>
                <a:gd name="connsiteY15" fmla="*/ 42071 h 77429"/>
                <a:gd name="connsiteX16" fmla="*/ 14322 w 85932"/>
                <a:gd name="connsiteY16" fmla="*/ 69373 h 7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932" h="77429">
                  <a:moveTo>
                    <a:pt x="47442" y="77429"/>
                  </a:moveTo>
                  <a:cubicBezTo>
                    <a:pt x="35805" y="77429"/>
                    <a:pt x="24169" y="76086"/>
                    <a:pt x="12979" y="72953"/>
                  </a:cubicBezTo>
                  <a:cubicBezTo>
                    <a:pt x="12532" y="72953"/>
                    <a:pt x="12532" y="72506"/>
                    <a:pt x="12084" y="72506"/>
                  </a:cubicBezTo>
                  <a:cubicBezTo>
                    <a:pt x="4476" y="64450"/>
                    <a:pt x="0" y="54156"/>
                    <a:pt x="0" y="42966"/>
                  </a:cubicBezTo>
                  <a:cubicBezTo>
                    <a:pt x="0" y="31330"/>
                    <a:pt x="4476" y="20588"/>
                    <a:pt x="12532" y="12532"/>
                  </a:cubicBezTo>
                  <a:cubicBezTo>
                    <a:pt x="20588" y="4476"/>
                    <a:pt x="31330" y="0"/>
                    <a:pt x="42966" y="0"/>
                  </a:cubicBezTo>
                  <a:cubicBezTo>
                    <a:pt x="66687" y="0"/>
                    <a:pt x="85933" y="19245"/>
                    <a:pt x="85933" y="42966"/>
                  </a:cubicBezTo>
                  <a:cubicBezTo>
                    <a:pt x="85933" y="55498"/>
                    <a:pt x="80562" y="67135"/>
                    <a:pt x="71163" y="75191"/>
                  </a:cubicBezTo>
                  <a:cubicBezTo>
                    <a:pt x="70716" y="75191"/>
                    <a:pt x="70716" y="75639"/>
                    <a:pt x="70268" y="75639"/>
                  </a:cubicBezTo>
                  <a:cubicBezTo>
                    <a:pt x="62659" y="76534"/>
                    <a:pt x="55051" y="77429"/>
                    <a:pt x="47442" y="77429"/>
                  </a:cubicBezTo>
                  <a:close/>
                  <a:moveTo>
                    <a:pt x="14322" y="69373"/>
                  </a:moveTo>
                  <a:cubicBezTo>
                    <a:pt x="32225" y="74296"/>
                    <a:pt x="51023" y="75191"/>
                    <a:pt x="69373" y="71611"/>
                  </a:cubicBezTo>
                  <a:cubicBezTo>
                    <a:pt x="77877" y="64002"/>
                    <a:pt x="82800" y="53260"/>
                    <a:pt x="82800" y="42071"/>
                  </a:cubicBezTo>
                  <a:cubicBezTo>
                    <a:pt x="82800" y="20141"/>
                    <a:pt x="65345" y="2685"/>
                    <a:pt x="43414" y="2685"/>
                  </a:cubicBezTo>
                  <a:cubicBezTo>
                    <a:pt x="32672" y="2685"/>
                    <a:pt x="22826" y="6714"/>
                    <a:pt x="15665" y="14322"/>
                  </a:cubicBezTo>
                  <a:cubicBezTo>
                    <a:pt x="8504" y="21931"/>
                    <a:pt x="4028" y="31777"/>
                    <a:pt x="4028" y="42071"/>
                  </a:cubicBezTo>
                  <a:cubicBezTo>
                    <a:pt x="3581" y="52813"/>
                    <a:pt x="7609" y="62212"/>
                    <a:pt x="14322" y="69373"/>
                  </a:cubicBezTo>
                  <a:close/>
                </a:path>
              </a:pathLst>
            </a:custGeom>
            <a:solidFill>
              <a:srgbClr val="0E0E0E"/>
            </a:solidFill>
            <a:ln w="4473"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A9085D7B-7808-47B3-8E5E-82589C33571D}"/>
                </a:ext>
              </a:extLst>
            </p:cNvPr>
            <p:cNvSpPr/>
            <p:nvPr/>
          </p:nvSpPr>
          <p:spPr>
            <a:xfrm>
              <a:off x="8042108" y="2149289"/>
              <a:ext cx="493005" cy="372357"/>
            </a:xfrm>
            <a:custGeom>
              <a:avLst/>
              <a:gdLst>
                <a:gd name="connsiteX0" fmla="*/ 314184 w 493005"/>
                <a:gd name="connsiteY0" fmla="*/ 340739 h 372357"/>
                <a:gd name="connsiteX1" fmla="*/ 483467 w 493005"/>
                <a:gd name="connsiteY1" fmla="*/ 82417 h 372357"/>
                <a:gd name="connsiteX2" fmla="*/ 178826 w 493005"/>
                <a:gd name="connsiteY2" fmla="*/ 31618 h 372357"/>
                <a:gd name="connsiteX3" fmla="*/ 9538 w 493005"/>
                <a:gd name="connsiteY3" fmla="*/ 289941 h 372357"/>
                <a:gd name="connsiteX4" fmla="*/ 314184 w 493005"/>
                <a:gd name="connsiteY4" fmla="*/ 340739 h 372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05" h="372357">
                  <a:moveTo>
                    <a:pt x="314184" y="340739"/>
                  </a:moveTo>
                  <a:cubicBezTo>
                    <a:pt x="445052" y="283433"/>
                    <a:pt x="520843" y="167777"/>
                    <a:pt x="483467" y="82417"/>
                  </a:cubicBezTo>
                  <a:cubicBezTo>
                    <a:pt x="446091" y="-2943"/>
                    <a:pt x="309695" y="-25688"/>
                    <a:pt x="178826" y="31618"/>
                  </a:cubicBezTo>
                  <a:cubicBezTo>
                    <a:pt x="47953" y="88925"/>
                    <a:pt x="-27838" y="204581"/>
                    <a:pt x="9538" y="289941"/>
                  </a:cubicBezTo>
                  <a:cubicBezTo>
                    <a:pt x="46919" y="375301"/>
                    <a:pt x="183311" y="398046"/>
                    <a:pt x="314184" y="340739"/>
                  </a:cubicBezTo>
                  <a:close/>
                </a:path>
              </a:pathLst>
            </a:custGeom>
            <a:solidFill>
              <a:srgbClr val="2B1F18"/>
            </a:solidFill>
            <a:ln w="4473"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945468F2-F652-4118-AD34-B9C8022F3197}"/>
                </a:ext>
              </a:extLst>
            </p:cNvPr>
            <p:cNvSpPr/>
            <p:nvPr/>
          </p:nvSpPr>
          <p:spPr>
            <a:xfrm>
              <a:off x="8040607" y="2147505"/>
              <a:ext cx="495871" cy="375902"/>
            </a:xfrm>
            <a:custGeom>
              <a:avLst/>
              <a:gdLst>
                <a:gd name="connsiteX0" fmla="*/ 172968 w 495871"/>
                <a:gd name="connsiteY0" fmla="*/ 375903 h 375902"/>
                <a:gd name="connsiteX1" fmla="*/ 9606 w 495871"/>
                <a:gd name="connsiteY1" fmla="*/ 292208 h 375902"/>
                <a:gd name="connsiteX2" fmla="*/ 179682 w 495871"/>
                <a:gd name="connsiteY2" fmla="*/ 31724 h 375902"/>
                <a:gd name="connsiteX3" fmla="*/ 180577 w 495871"/>
                <a:gd name="connsiteY3" fmla="*/ 33067 h 375902"/>
                <a:gd name="connsiteX4" fmla="*/ 179682 w 495871"/>
                <a:gd name="connsiteY4" fmla="*/ 31724 h 375902"/>
                <a:gd name="connsiteX5" fmla="*/ 486265 w 495871"/>
                <a:gd name="connsiteY5" fmla="*/ 83642 h 375902"/>
                <a:gd name="connsiteX6" fmla="*/ 316190 w 495871"/>
                <a:gd name="connsiteY6" fmla="*/ 344126 h 375902"/>
                <a:gd name="connsiteX7" fmla="*/ 172968 w 495871"/>
                <a:gd name="connsiteY7" fmla="*/ 375903 h 375902"/>
                <a:gd name="connsiteX8" fmla="*/ 323351 w 495871"/>
                <a:gd name="connsiteY8" fmla="*/ 3527 h 375902"/>
                <a:gd name="connsiteX9" fmla="*/ 181024 w 495871"/>
                <a:gd name="connsiteY9" fmla="*/ 34857 h 375902"/>
                <a:gd name="connsiteX10" fmla="*/ 12739 w 495871"/>
                <a:gd name="connsiteY10" fmla="*/ 290865 h 375902"/>
                <a:gd name="connsiteX11" fmla="*/ 315295 w 495871"/>
                <a:gd name="connsiteY11" fmla="*/ 340993 h 375902"/>
                <a:gd name="connsiteX12" fmla="*/ 483580 w 495871"/>
                <a:gd name="connsiteY12" fmla="*/ 84984 h 375902"/>
                <a:gd name="connsiteX13" fmla="*/ 323351 w 495871"/>
                <a:gd name="connsiteY13" fmla="*/ 3527 h 37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871" h="375902">
                  <a:moveTo>
                    <a:pt x="172968" y="375903"/>
                  </a:moveTo>
                  <a:cubicBezTo>
                    <a:pt x="96434" y="375903"/>
                    <a:pt x="33327" y="346811"/>
                    <a:pt x="9606" y="292208"/>
                  </a:cubicBezTo>
                  <a:cubicBezTo>
                    <a:pt x="-27989" y="205828"/>
                    <a:pt x="48097" y="89012"/>
                    <a:pt x="179682" y="31724"/>
                  </a:cubicBezTo>
                  <a:lnTo>
                    <a:pt x="180577" y="33067"/>
                  </a:lnTo>
                  <a:lnTo>
                    <a:pt x="179682" y="31724"/>
                  </a:lnTo>
                  <a:cubicBezTo>
                    <a:pt x="311266" y="-26012"/>
                    <a:pt x="448670" y="-2739"/>
                    <a:pt x="486265" y="83642"/>
                  </a:cubicBezTo>
                  <a:cubicBezTo>
                    <a:pt x="523861" y="170022"/>
                    <a:pt x="447774" y="286837"/>
                    <a:pt x="316190" y="344126"/>
                  </a:cubicBezTo>
                  <a:cubicBezTo>
                    <a:pt x="267852" y="365609"/>
                    <a:pt x="218172" y="375903"/>
                    <a:pt x="172968" y="375903"/>
                  </a:cubicBezTo>
                  <a:close/>
                  <a:moveTo>
                    <a:pt x="323351" y="3527"/>
                  </a:moveTo>
                  <a:cubicBezTo>
                    <a:pt x="278594" y="3527"/>
                    <a:pt x="229362" y="13821"/>
                    <a:pt x="181024" y="34857"/>
                  </a:cubicBezTo>
                  <a:cubicBezTo>
                    <a:pt x="51230" y="91698"/>
                    <a:pt x="-23961" y="206723"/>
                    <a:pt x="12739" y="290865"/>
                  </a:cubicBezTo>
                  <a:cubicBezTo>
                    <a:pt x="49887" y="375455"/>
                    <a:pt x="185500" y="397834"/>
                    <a:pt x="315295" y="340993"/>
                  </a:cubicBezTo>
                  <a:cubicBezTo>
                    <a:pt x="445089" y="284152"/>
                    <a:pt x="520280" y="169127"/>
                    <a:pt x="483580" y="84984"/>
                  </a:cubicBezTo>
                  <a:cubicBezTo>
                    <a:pt x="460306" y="32171"/>
                    <a:pt x="398094" y="3527"/>
                    <a:pt x="323351" y="3527"/>
                  </a:cubicBezTo>
                  <a:close/>
                </a:path>
              </a:pathLst>
            </a:custGeom>
            <a:solidFill>
              <a:srgbClr val="0E0E0E"/>
            </a:solidFill>
            <a:ln w="4473"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40F1713F-B172-4754-80EC-BB9D68BB6F79}"/>
                </a:ext>
              </a:extLst>
            </p:cNvPr>
            <p:cNvSpPr/>
            <p:nvPr/>
          </p:nvSpPr>
          <p:spPr>
            <a:xfrm>
              <a:off x="7996506" y="2381528"/>
              <a:ext cx="870517" cy="815875"/>
            </a:xfrm>
            <a:custGeom>
              <a:avLst/>
              <a:gdLst>
                <a:gd name="connsiteX0" fmla="*/ 57289 w 870517"/>
                <a:gd name="connsiteY0" fmla="*/ 782348 h 815875"/>
                <a:gd name="connsiteX1" fmla="*/ 215280 w 870517"/>
                <a:gd name="connsiteY1" fmla="*/ 781006 h 815875"/>
                <a:gd name="connsiteX2" fmla="*/ 239001 w 870517"/>
                <a:gd name="connsiteY2" fmla="*/ 628385 h 815875"/>
                <a:gd name="connsiteX3" fmla="*/ 212594 w 870517"/>
                <a:gd name="connsiteY3" fmla="*/ 480241 h 815875"/>
                <a:gd name="connsiteX4" fmla="*/ 280625 w 870517"/>
                <a:gd name="connsiteY4" fmla="*/ 367454 h 815875"/>
                <a:gd name="connsiteX5" fmla="*/ 349102 w 870517"/>
                <a:gd name="connsiteY5" fmla="*/ 400126 h 815875"/>
                <a:gd name="connsiteX6" fmla="*/ 421608 w 870517"/>
                <a:gd name="connsiteY6" fmla="*/ 431903 h 815875"/>
                <a:gd name="connsiteX7" fmla="*/ 468155 w 870517"/>
                <a:gd name="connsiteY7" fmla="*/ 365663 h 815875"/>
                <a:gd name="connsiteX8" fmla="*/ 521863 w 870517"/>
                <a:gd name="connsiteY8" fmla="*/ 333438 h 815875"/>
                <a:gd name="connsiteX9" fmla="*/ 670455 w 870517"/>
                <a:gd name="connsiteY9" fmla="*/ 377300 h 815875"/>
                <a:gd name="connsiteX10" fmla="*/ 797117 w 870517"/>
                <a:gd name="connsiteY10" fmla="*/ 388042 h 815875"/>
                <a:gd name="connsiteX11" fmla="*/ 870518 w 870517"/>
                <a:gd name="connsiteY11" fmla="*/ 371929 h 815875"/>
                <a:gd name="connsiteX12" fmla="*/ 870518 w 870517"/>
                <a:gd name="connsiteY12" fmla="*/ 362530 h 815875"/>
                <a:gd name="connsiteX13" fmla="*/ 506646 w 870517"/>
                <a:gd name="connsiteY13" fmla="*/ 1 h 815875"/>
                <a:gd name="connsiteX14" fmla="*/ 165152 w 870517"/>
                <a:gd name="connsiteY14" fmla="*/ 240792 h 815875"/>
                <a:gd name="connsiteX15" fmla="*/ 0 w 870517"/>
                <a:gd name="connsiteY15" fmla="*/ 712975 h 815875"/>
                <a:gd name="connsiteX16" fmla="*/ 57289 w 870517"/>
                <a:gd name="connsiteY16" fmla="*/ 782348 h 81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0517" h="815875">
                  <a:moveTo>
                    <a:pt x="57289" y="782348"/>
                  </a:moveTo>
                  <a:cubicBezTo>
                    <a:pt x="102940" y="820839"/>
                    <a:pt x="173656" y="833371"/>
                    <a:pt x="215280" y="781006"/>
                  </a:cubicBezTo>
                  <a:cubicBezTo>
                    <a:pt x="248400" y="739829"/>
                    <a:pt x="246162" y="678065"/>
                    <a:pt x="239001" y="628385"/>
                  </a:cubicBezTo>
                  <a:cubicBezTo>
                    <a:pt x="231840" y="578705"/>
                    <a:pt x="214385" y="530816"/>
                    <a:pt x="212594" y="480241"/>
                  </a:cubicBezTo>
                  <a:cubicBezTo>
                    <a:pt x="210804" y="435931"/>
                    <a:pt x="228259" y="374615"/>
                    <a:pt x="280625" y="367454"/>
                  </a:cubicBezTo>
                  <a:cubicBezTo>
                    <a:pt x="307926" y="363425"/>
                    <a:pt x="331647" y="381328"/>
                    <a:pt x="349102" y="400126"/>
                  </a:cubicBezTo>
                  <a:cubicBezTo>
                    <a:pt x="369243" y="422057"/>
                    <a:pt x="387593" y="454282"/>
                    <a:pt x="421608" y="431903"/>
                  </a:cubicBezTo>
                  <a:cubicBezTo>
                    <a:pt x="444434" y="416238"/>
                    <a:pt x="452490" y="387146"/>
                    <a:pt x="468155" y="365663"/>
                  </a:cubicBezTo>
                  <a:cubicBezTo>
                    <a:pt x="480239" y="347313"/>
                    <a:pt x="499932" y="335676"/>
                    <a:pt x="521863" y="333438"/>
                  </a:cubicBezTo>
                  <a:cubicBezTo>
                    <a:pt x="574676" y="328068"/>
                    <a:pt x="621223" y="365216"/>
                    <a:pt x="670455" y="377300"/>
                  </a:cubicBezTo>
                  <a:cubicBezTo>
                    <a:pt x="712079" y="387146"/>
                    <a:pt x="754598" y="390727"/>
                    <a:pt x="797117" y="388042"/>
                  </a:cubicBezTo>
                  <a:cubicBezTo>
                    <a:pt x="820390" y="386699"/>
                    <a:pt x="848140" y="383118"/>
                    <a:pt x="870518" y="371929"/>
                  </a:cubicBezTo>
                  <a:cubicBezTo>
                    <a:pt x="870518" y="368796"/>
                    <a:pt x="870518" y="365663"/>
                    <a:pt x="870518" y="362530"/>
                  </a:cubicBezTo>
                  <a:cubicBezTo>
                    <a:pt x="870070" y="162020"/>
                    <a:pt x="707156" y="-447"/>
                    <a:pt x="506646" y="1"/>
                  </a:cubicBezTo>
                  <a:cubicBezTo>
                    <a:pt x="353578" y="449"/>
                    <a:pt x="216622" y="96675"/>
                    <a:pt x="165152" y="240792"/>
                  </a:cubicBezTo>
                  <a:cubicBezTo>
                    <a:pt x="106969" y="387146"/>
                    <a:pt x="63107" y="571992"/>
                    <a:pt x="0" y="712975"/>
                  </a:cubicBezTo>
                  <a:cubicBezTo>
                    <a:pt x="14770" y="738934"/>
                    <a:pt x="34015" y="762655"/>
                    <a:pt x="57289" y="782348"/>
                  </a:cubicBezTo>
                  <a:close/>
                </a:path>
              </a:pathLst>
            </a:custGeom>
            <a:solidFill>
              <a:srgbClr val="2B1F18"/>
            </a:solidFill>
            <a:ln w="4473"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36377816-3052-4E45-853A-C59B32650BB1}"/>
                </a:ext>
              </a:extLst>
            </p:cNvPr>
            <p:cNvSpPr/>
            <p:nvPr/>
          </p:nvSpPr>
          <p:spPr>
            <a:xfrm>
              <a:off x="7994827" y="2378843"/>
              <a:ext cx="874434" cy="819942"/>
            </a:xfrm>
            <a:custGeom>
              <a:avLst/>
              <a:gdLst>
                <a:gd name="connsiteX0" fmla="*/ 144900 w 874434"/>
                <a:gd name="connsiteY0" fmla="*/ 819943 h 819942"/>
                <a:gd name="connsiteX1" fmla="*/ 58072 w 874434"/>
                <a:gd name="connsiteY1" fmla="*/ 785928 h 819942"/>
                <a:gd name="connsiteX2" fmla="*/ 336 w 874434"/>
                <a:gd name="connsiteY2" fmla="*/ 715660 h 819942"/>
                <a:gd name="connsiteX3" fmla="*/ 336 w 874434"/>
                <a:gd name="connsiteY3" fmla="*/ 714317 h 819942"/>
                <a:gd name="connsiteX4" fmla="*/ 93877 w 874434"/>
                <a:gd name="connsiteY4" fmla="*/ 452490 h 819942"/>
                <a:gd name="connsiteX5" fmla="*/ 165936 w 874434"/>
                <a:gd name="connsiteY5" fmla="*/ 242134 h 819942"/>
                <a:gd name="connsiteX6" fmla="*/ 508772 w 874434"/>
                <a:gd name="connsiteY6" fmla="*/ 0 h 819942"/>
                <a:gd name="connsiteX7" fmla="*/ 509667 w 874434"/>
                <a:gd name="connsiteY7" fmla="*/ 0 h 819942"/>
                <a:gd name="connsiteX8" fmla="*/ 767018 w 874434"/>
                <a:gd name="connsiteY8" fmla="*/ 106521 h 819942"/>
                <a:gd name="connsiteX9" fmla="*/ 874434 w 874434"/>
                <a:gd name="connsiteY9" fmla="*/ 364320 h 819942"/>
                <a:gd name="connsiteX10" fmla="*/ 874434 w 874434"/>
                <a:gd name="connsiteY10" fmla="*/ 373719 h 819942"/>
                <a:gd name="connsiteX11" fmla="*/ 873539 w 874434"/>
                <a:gd name="connsiteY11" fmla="*/ 375061 h 819942"/>
                <a:gd name="connsiteX12" fmla="*/ 799690 w 874434"/>
                <a:gd name="connsiteY12" fmla="*/ 391174 h 819942"/>
                <a:gd name="connsiteX13" fmla="*/ 672581 w 874434"/>
                <a:gd name="connsiteY13" fmla="*/ 380432 h 819942"/>
                <a:gd name="connsiteX14" fmla="*/ 618873 w 874434"/>
                <a:gd name="connsiteY14" fmla="*/ 360292 h 819942"/>
                <a:gd name="connsiteX15" fmla="*/ 524437 w 874434"/>
                <a:gd name="connsiteY15" fmla="*/ 336571 h 819942"/>
                <a:gd name="connsiteX16" fmla="*/ 472071 w 874434"/>
                <a:gd name="connsiteY16" fmla="*/ 368348 h 819942"/>
                <a:gd name="connsiteX17" fmla="*/ 457749 w 874434"/>
                <a:gd name="connsiteY17" fmla="*/ 392516 h 819942"/>
                <a:gd name="connsiteX18" fmla="*/ 425077 w 874434"/>
                <a:gd name="connsiteY18" fmla="*/ 435483 h 819942"/>
                <a:gd name="connsiteX19" fmla="*/ 359284 w 874434"/>
                <a:gd name="connsiteY19" fmla="*/ 413552 h 819942"/>
                <a:gd name="connsiteX20" fmla="*/ 350781 w 874434"/>
                <a:gd name="connsiteY20" fmla="*/ 403706 h 819942"/>
                <a:gd name="connsiteX21" fmla="*/ 283646 w 874434"/>
                <a:gd name="connsiteY21" fmla="*/ 371481 h 819942"/>
                <a:gd name="connsiteX22" fmla="*/ 217406 w 874434"/>
                <a:gd name="connsiteY22" fmla="*/ 482477 h 819942"/>
                <a:gd name="connsiteX23" fmla="*/ 231728 w 874434"/>
                <a:gd name="connsiteY23" fmla="*/ 571096 h 819942"/>
                <a:gd name="connsiteX24" fmla="*/ 243365 w 874434"/>
                <a:gd name="connsiteY24" fmla="*/ 630622 h 819942"/>
                <a:gd name="connsiteX25" fmla="*/ 219196 w 874434"/>
                <a:gd name="connsiteY25" fmla="*/ 784585 h 819942"/>
                <a:gd name="connsiteX26" fmla="*/ 155641 w 874434"/>
                <a:gd name="connsiteY26" fmla="*/ 819495 h 819942"/>
                <a:gd name="connsiteX27" fmla="*/ 144900 w 874434"/>
                <a:gd name="connsiteY27" fmla="*/ 819943 h 819942"/>
                <a:gd name="connsiteX28" fmla="*/ 59862 w 874434"/>
                <a:gd name="connsiteY28" fmla="*/ 783690 h 819942"/>
                <a:gd name="connsiteX29" fmla="*/ 154299 w 874434"/>
                <a:gd name="connsiteY29" fmla="*/ 816363 h 819942"/>
                <a:gd name="connsiteX30" fmla="*/ 215615 w 874434"/>
                <a:gd name="connsiteY30" fmla="*/ 782795 h 819942"/>
                <a:gd name="connsiteX31" fmla="*/ 238889 w 874434"/>
                <a:gd name="connsiteY31" fmla="*/ 631517 h 819942"/>
                <a:gd name="connsiteX32" fmla="*/ 227252 w 874434"/>
                <a:gd name="connsiteY32" fmla="*/ 572438 h 819942"/>
                <a:gd name="connsiteX33" fmla="*/ 212930 w 874434"/>
                <a:gd name="connsiteY33" fmla="*/ 482925 h 819942"/>
                <a:gd name="connsiteX34" fmla="*/ 282303 w 874434"/>
                <a:gd name="connsiteY34" fmla="*/ 368348 h 819942"/>
                <a:gd name="connsiteX35" fmla="*/ 352123 w 874434"/>
                <a:gd name="connsiteY35" fmla="*/ 401468 h 819942"/>
                <a:gd name="connsiteX36" fmla="*/ 360627 w 874434"/>
                <a:gd name="connsiteY36" fmla="*/ 411314 h 819942"/>
                <a:gd name="connsiteX37" fmla="*/ 421944 w 874434"/>
                <a:gd name="connsiteY37" fmla="*/ 432797 h 819942"/>
                <a:gd name="connsiteX38" fmla="*/ 453721 w 874434"/>
                <a:gd name="connsiteY38" fmla="*/ 391174 h 819942"/>
                <a:gd name="connsiteX39" fmla="*/ 468043 w 874434"/>
                <a:gd name="connsiteY39" fmla="*/ 367005 h 819942"/>
                <a:gd name="connsiteX40" fmla="*/ 523094 w 874434"/>
                <a:gd name="connsiteY40" fmla="*/ 333885 h 819942"/>
                <a:gd name="connsiteX41" fmla="*/ 618873 w 874434"/>
                <a:gd name="connsiteY41" fmla="*/ 357606 h 819942"/>
                <a:gd name="connsiteX42" fmla="*/ 672134 w 874434"/>
                <a:gd name="connsiteY42" fmla="*/ 377299 h 819942"/>
                <a:gd name="connsiteX43" fmla="*/ 798348 w 874434"/>
                <a:gd name="connsiteY43" fmla="*/ 388041 h 819942"/>
                <a:gd name="connsiteX44" fmla="*/ 869959 w 874434"/>
                <a:gd name="connsiteY44" fmla="*/ 372823 h 819942"/>
                <a:gd name="connsiteX45" fmla="*/ 869959 w 874434"/>
                <a:gd name="connsiteY45" fmla="*/ 364320 h 819942"/>
                <a:gd name="connsiteX46" fmla="*/ 763438 w 874434"/>
                <a:gd name="connsiteY46" fmla="*/ 108759 h 819942"/>
                <a:gd name="connsiteX47" fmla="*/ 508324 w 874434"/>
                <a:gd name="connsiteY47" fmla="*/ 3133 h 819942"/>
                <a:gd name="connsiteX48" fmla="*/ 507429 w 874434"/>
                <a:gd name="connsiteY48" fmla="*/ 3133 h 819942"/>
                <a:gd name="connsiteX49" fmla="*/ 167726 w 874434"/>
                <a:gd name="connsiteY49" fmla="*/ 243029 h 819942"/>
                <a:gd name="connsiteX50" fmla="*/ 96115 w 874434"/>
                <a:gd name="connsiteY50" fmla="*/ 452938 h 819942"/>
                <a:gd name="connsiteX51" fmla="*/ 3021 w 874434"/>
                <a:gd name="connsiteY51" fmla="*/ 714317 h 819942"/>
                <a:gd name="connsiteX52" fmla="*/ 59862 w 874434"/>
                <a:gd name="connsiteY52" fmla="*/ 783690 h 8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74434" h="819942">
                  <a:moveTo>
                    <a:pt x="144900" y="819943"/>
                  </a:moveTo>
                  <a:cubicBezTo>
                    <a:pt x="115360" y="819943"/>
                    <a:pt x="83583" y="807859"/>
                    <a:pt x="58072" y="785928"/>
                  </a:cubicBezTo>
                  <a:cubicBezTo>
                    <a:pt x="34798" y="765787"/>
                    <a:pt x="15553" y="742514"/>
                    <a:pt x="336" y="715660"/>
                  </a:cubicBezTo>
                  <a:cubicBezTo>
                    <a:pt x="-112" y="715212"/>
                    <a:pt x="-112" y="714765"/>
                    <a:pt x="336" y="714317"/>
                  </a:cubicBezTo>
                  <a:cubicBezTo>
                    <a:pt x="35693" y="635993"/>
                    <a:pt x="65233" y="542451"/>
                    <a:pt x="93877" y="452490"/>
                  </a:cubicBezTo>
                  <a:cubicBezTo>
                    <a:pt x="116703" y="380880"/>
                    <a:pt x="139977" y="307031"/>
                    <a:pt x="165936" y="242134"/>
                  </a:cubicBezTo>
                  <a:cubicBezTo>
                    <a:pt x="217406" y="97570"/>
                    <a:pt x="355256" y="448"/>
                    <a:pt x="508772" y="0"/>
                  </a:cubicBezTo>
                  <a:cubicBezTo>
                    <a:pt x="509219" y="0"/>
                    <a:pt x="509219" y="0"/>
                    <a:pt x="509667" y="0"/>
                  </a:cubicBezTo>
                  <a:cubicBezTo>
                    <a:pt x="606789" y="0"/>
                    <a:pt x="698540" y="37596"/>
                    <a:pt x="767018" y="106521"/>
                  </a:cubicBezTo>
                  <a:cubicBezTo>
                    <a:pt x="835943" y="175446"/>
                    <a:pt x="874434" y="266750"/>
                    <a:pt x="874434" y="364320"/>
                  </a:cubicBezTo>
                  <a:lnTo>
                    <a:pt x="874434" y="373719"/>
                  </a:lnTo>
                  <a:cubicBezTo>
                    <a:pt x="874434" y="374166"/>
                    <a:pt x="873987" y="375061"/>
                    <a:pt x="873539" y="375061"/>
                  </a:cubicBezTo>
                  <a:cubicBezTo>
                    <a:pt x="854741" y="384013"/>
                    <a:pt x="830573" y="389383"/>
                    <a:pt x="799690" y="391174"/>
                  </a:cubicBezTo>
                  <a:cubicBezTo>
                    <a:pt x="757172" y="393859"/>
                    <a:pt x="714205" y="390279"/>
                    <a:pt x="672581" y="380432"/>
                  </a:cubicBezTo>
                  <a:cubicBezTo>
                    <a:pt x="654231" y="375956"/>
                    <a:pt x="636329" y="367900"/>
                    <a:pt x="618873" y="360292"/>
                  </a:cubicBezTo>
                  <a:cubicBezTo>
                    <a:pt x="588886" y="346865"/>
                    <a:pt x="557557" y="333437"/>
                    <a:pt x="524437" y="336571"/>
                  </a:cubicBezTo>
                  <a:cubicBezTo>
                    <a:pt x="502954" y="338808"/>
                    <a:pt x="484156" y="350445"/>
                    <a:pt x="472071" y="368348"/>
                  </a:cubicBezTo>
                  <a:cubicBezTo>
                    <a:pt x="466701" y="375509"/>
                    <a:pt x="462225" y="384013"/>
                    <a:pt x="457749" y="392516"/>
                  </a:cubicBezTo>
                  <a:cubicBezTo>
                    <a:pt x="449246" y="408629"/>
                    <a:pt x="440294" y="424741"/>
                    <a:pt x="425077" y="435483"/>
                  </a:cubicBezTo>
                  <a:cubicBezTo>
                    <a:pt x="395090" y="455623"/>
                    <a:pt x="375845" y="433245"/>
                    <a:pt x="359284" y="413552"/>
                  </a:cubicBezTo>
                  <a:cubicBezTo>
                    <a:pt x="356599" y="409971"/>
                    <a:pt x="353466" y="406839"/>
                    <a:pt x="350781" y="403706"/>
                  </a:cubicBezTo>
                  <a:cubicBezTo>
                    <a:pt x="328402" y="379089"/>
                    <a:pt x="305576" y="368348"/>
                    <a:pt x="283646" y="371481"/>
                  </a:cubicBezTo>
                  <a:cubicBezTo>
                    <a:pt x="250078" y="376404"/>
                    <a:pt x="214720" y="413105"/>
                    <a:pt x="217406" y="482477"/>
                  </a:cubicBezTo>
                  <a:cubicBezTo>
                    <a:pt x="218301" y="512464"/>
                    <a:pt x="225462" y="542451"/>
                    <a:pt x="231728" y="571096"/>
                  </a:cubicBezTo>
                  <a:cubicBezTo>
                    <a:pt x="236204" y="590341"/>
                    <a:pt x="240679" y="610482"/>
                    <a:pt x="243365" y="630622"/>
                  </a:cubicBezTo>
                  <a:cubicBezTo>
                    <a:pt x="249631" y="675826"/>
                    <a:pt x="254106" y="741171"/>
                    <a:pt x="219196" y="784585"/>
                  </a:cubicBezTo>
                  <a:cubicBezTo>
                    <a:pt x="203084" y="804726"/>
                    <a:pt x="181153" y="816810"/>
                    <a:pt x="155641" y="819495"/>
                  </a:cubicBezTo>
                  <a:cubicBezTo>
                    <a:pt x="151613" y="819943"/>
                    <a:pt x="148033" y="819943"/>
                    <a:pt x="144900" y="819943"/>
                  </a:cubicBezTo>
                  <a:close/>
                  <a:moveTo>
                    <a:pt x="59862" y="783690"/>
                  </a:moveTo>
                  <a:cubicBezTo>
                    <a:pt x="87611" y="806964"/>
                    <a:pt x="122969" y="819495"/>
                    <a:pt x="154299" y="816363"/>
                  </a:cubicBezTo>
                  <a:cubicBezTo>
                    <a:pt x="178915" y="814125"/>
                    <a:pt x="199951" y="802488"/>
                    <a:pt x="215615" y="782795"/>
                  </a:cubicBezTo>
                  <a:cubicBezTo>
                    <a:pt x="249631" y="740276"/>
                    <a:pt x="245155" y="676274"/>
                    <a:pt x="238889" y="631517"/>
                  </a:cubicBezTo>
                  <a:cubicBezTo>
                    <a:pt x="236204" y="611824"/>
                    <a:pt x="231728" y="591684"/>
                    <a:pt x="227252" y="572438"/>
                  </a:cubicBezTo>
                  <a:cubicBezTo>
                    <a:pt x="220539" y="543347"/>
                    <a:pt x="213825" y="513360"/>
                    <a:pt x="212930" y="482925"/>
                  </a:cubicBezTo>
                  <a:cubicBezTo>
                    <a:pt x="211140" y="432797"/>
                    <a:pt x="232175" y="375509"/>
                    <a:pt x="282303" y="368348"/>
                  </a:cubicBezTo>
                  <a:cubicBezTo>
                    <a:pt x="305576" y="365215"/>
                    <a:pt x="328850" y="376404"/>
                    <a:pt x="352123" y="401468"/>
                  </a:cubicBezTo>
                  <a:cubicBezTo>
                    <a:pt x="355256" y="404601"/>
                    <a:pt x="357942" y="408181"/>
                    <a:pt x="360627" y="411314"/>
                  </a:cubicBezTo>
                  <a:cubicBezTo>
                    <a:pt x="378082" y="431902"/>
                    <a:pt x="394642" y="451148"/>
                    <a:pt x="421944" y="432797"/>
                  </a:cubicBezTo>
                  <a:cubicBezTo>
                    <a:pt x="436714" y="422951"/>
                    <a:pt x="445217" y="406839"/>
                    <a:pt x="453721" y="391174"/>
                  </a:cubicBezTo>
                  <a:cubicBezTo>
                    <a:pt x="458197" y="383117"/>
                    <a:pt x="462673" y="374166"/>
                    <a:pt x="468043" y="367005"/>
                  </a:cubicBezTo>
                  <a:cubicBezTo>
                    <a:pt x="480575" y="348655"/>
                    <a:pt x="500716" y="336571"/>
                    <a:pt x="523094" y="333885"/>
                  </a:cubicBezTo>
                  <a:cubicBezTo>
                    <a:pt x="557109" y="330752"/>
                    <a:pt x="588439" y="344179"/>
                    <a:pt x="618873" y="357606"/>
                  </a:cubicBezTo>
                  <a:cubicBezTo>
                    <a:pt x="636329" y="365215"/>
                    <a:pt x="654231" y="373271"/>
                    <a:pt x="672134" y="377299"/>
                  </a:cubicBezTo>
                  <a:cubicBezTo>
                    <a:pt x="713310" y="386698"/>
                    <a:pt x="755829" y="390279"/>
                    <a:pt x="798348" y="388041"/>
                  </a:cubicBezTo>
                  <a:cubicBezTo>
                    <a:pt x="828335" y="386250"/>
                    <a:pt x="852056" y="381327"/>
                    <a:pt x="869959" y="372823"/>
                  </a:cubicBezTo>
                  <a:lnTo>
                    <a:pt x="869959" y="364320"/>
                  </a:lnTo>
                  <a:cubicBezTo>
                    <a:pt x="869959" y="267645"/>
                    <a:pt x="831915" y="176789"/>
                    <a:pt x="763438" y="108759"/>
                  </a:cubicBezTo>
                  <a:cubicBezTo>
                    <a:pt x="694960" y="40729"/>
                    <a:pt x="604551" y="3133"/>
                    <a:pt x="508324" y="3133"/>
                  </a:cubicBezTo>
                  <a:cubicBezTo>
                    <a:pt x="507877" y="3133"/>
                    <a:pt x="507877" y="3133"/>
                    <a:pt x="507429" y="3133"/>
                  </a:cubicBezTo>
                  <a:cubicBezTo>
                    <a:pt x="355256" y="3581"/>
                    <a:pt x="218748" y="99808"/>
                    <a:pt x="167726" y="243029"/>
                  </a:cubicBezTo>
                  <a:cubicBezTo>
                    <a:pt x="141767" y="307926"/>
                    <a:pt x="118493" y="381775"/>
                    <a:pt x="96115" y="452938"/>
                  </a:cubicBezTo>
                  <a:cubicBezTo>
                    <a:pt x="67471" y="542899"/>
                    <a:pt x="37931" y="635993"/>
                    <a:pt x="3021" y="714317"/>
                  </a:cubicBezTo>
                  <a:cubicBezTo>
                    <a:pt x="18238" y="741171"/>
                    <a:pt x="37036" y="763997"/>
                    <a:pt x="59862" y="783690"/>
                  </a:cubicBezTo>
                  <a:close/>
                </a:path>
              </a:pathLst>
            </a:custGeom>
            <a:solidFill>
              <a:srgbClr val="0E0E0E"/>
            </a:solidFill>
            <a:ln w="4473"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B31F5E20-86FB-460C-B510-0E1CA292E943}"/>
                </a:ext>
              </a:extLst>
            </p:cNvPr>
            <p:cNvSpPr/>
            <p:nvPr/>
          </p:nvSpPr>
          <p:spPr>
            <a:xfrm>
              <a:off x="8217152" y="3300832"/>
              <a:ext cx="201852" cy="108311"/>
            </a:xfrm>
            <a:custGeom>
              <a:avLst/>
              <a:gdLst>
                <a:gd name="connsiteX0" fmla="*/ 201853 w 201852"/>
                <a:gd name="connsiteY0" fmla="*/ 108311 h 108311"/>
                <a:gd name="connsiteX1" fmla="*/ 0 w 201852"/>
                <a:gd name="connsiteY1" fmla="*/ 0 h 108311"/>
                <a:gd name="connsiteX2" fmla="*/ 201853 w 201852"/>
                <a:gd name="connsiteY2" fmla="*/ 108311 h 108311"/>
              </a:gdLst>
              <a:ahLst/>
              <a:cxnLst>
                <a:cxn ang="0">
                  <a:pos x="connsiteX0" y="connsiteY0"/>
                </a:cxn>
                <a:cxn ang="0">
                  <a:pos x="connsiteX1" y="connsiteY1"/>
                </a:cxn>
                <a:cxn ang="0">
                  <a:pos x="connsiteX2" y="connsiteY2"/>
                </a:cxn>
              </a:cxnLst>
              <a:rect l="l" t="t" r="r" b="b"/>
              <a:pathLst>
                <a:path w="201852" h="108311">
                  <a:moveTo>
                    <a:pt x="201853" y="108311"/>
                  </a:moveTo>
                  <a:cubicBezTo>
                    <a:pt x="142326" y="91304"/>
                    <a:pt x="72506" y="55498"/>
                    <a:pt x="0" y="0"/>
                  </a:cubicBezTo>
                  <a:lnTo>
                    <a:pt x="201853" y="108311"/>
                  </a:lnTo>
                  <a:close/>
                </a:path>
              </a:pathLst>
            </a:custGeom>
            <a:solidFill>
              <a:srgbClr val="E69C9C"/>
            </a:solidFill>
            <a:ln w="4473"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88578565-E43B-47D4-AFAC-B1D8EC49638F}"/>
                </a:ext>
              </a:extLst>
            </p:cNvPr>
            <p:cNvSpPr/>
            <p:nvPr/>
          </p:nvSpPr>
          <p:spPr>
            <a:xfrm>
              <a:off x="8215520" y="3299643"/>
              <a:ext cx="205279" cy="111290"/>
            </a:xfrm>
            <a:custGeom>
              <a:avLst/>
              <a:gdLst>
                <a:gd name="connsiteX0" fmla="*/ 203489 w 205279"/>
                <a:gd name="connsiteY0" fmla="*/ 111291 h 111290"/>
                <a:gd name="connsiteX1" fmla="*/ 203042 w 205279"/>
                <a:gd name="connsiteY1" fmla="*/ 111291 h 111290"/>
                <a:gd name="connsiteX2" fmla="*/ 742 w 205279"/>
                <a:gd name="connsiteY2" fmla="*/ 2979 h 111290"/>
                <a:gd name="connsiteX3" fmla="*/ 294 w 205279"/>
                <a:gd name="connsiteY3" fmla="*/ 742 h 111290"/>
                <a:gd name="connsiteX4" fmla="*/ 2532 w 205279"/>
                <a:gd name="connsiteY4" fmla="*/ 294 h 111290"/>
                <a:gd name="connsiteX5" fmla="*/ 203937 w 205279"/>
                <a:gd name="connsiteY5" fmla="*/ 108158 h 111290"/>
                <a:gd name="connsiteX6" fmla="*/ 205280 w 205279"/>
                <a:gd name="connsiteY6" fmla="*/ 110396 h 111290"/>
                <a:gd name="connsiteX7" fmla="*/ 203489 w 205279"/>
                <a:gd name="connsiteY7" fmla="*/ 111291 h 111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279" h="111290">
                  <a:moveTo>
                    <a:pt x="203489" y="111291"/>
                  </a:moveTo>
                  <a:lnTo>
                    <a:pt x="203042" y="111291"/>
                  </a:lnTo>
                  <a:cubicBezTo>
                    <a:pt x="139040" y="92940"/>
                    <a:pt x="69219" y="55345"/>
                    <a:pt x="742" y="2979"/>
                  </a:cubicBezTo>
                  <a:cubicBezTo>
                    <a:pt x="-154" y="2532"/>
                    <a:pt x="-154" y="1189"/>
                    <a:pt x="294" y="742"/>
                  </a:cubicBezTo>
                  <a:cubicBezTo>
                    <a:pt x="742" y="-154"/>
                    <a:pt x="2084" y="-154"/>
                    <a:pt x="2532" y="294"/>
                  </a:cubicBezTo>
                  <a:cubicBezTo>
                    <a:pt x="70562" y="52659"/>
                    <a:pt x="140382" y="89807"/>
                    <a:pt x="203937" y="108158"/>
                  </a:cubicBezTo>
                  <a:cubicBezTo>
                    <a:pt x="204832" y="108605"/>
                    <a:pt x="205280" y="109500"/>
                    <a:pt x="205280" y="110396"/>
                  </a:cubicBezTo>
                  <a:cubicBezTo>
                    <a:pt x="204832" y="110843"/>
                    <a:pt x="204385" y="111291"/>
                    <a:pt x="203489" y="111291"/>
                  </a:cubicBezTo>
                  <a:close/>
                </a:path>
              </a:pathLst>
            </a:custGeom>
            <a:solidFill>
              <a:srgbClr val="0E0E0E"/>
            </a:solidFill>
            <a:ln w="4473"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994384C4-3084-4B98-AAC3-BAAA872FC2B1}"/>
                </a:ext>
              </a:extLst>
            </p:cNvPr>
            <p:cNvSpPr/>
            <p:nvPr/>
          </p:nvSpPr>
          <p:spPr>
            <a:xfrm>
              <a:off x="8280715" y="2837593"/>
              <a:ext cx="67606" cy="98697"/>
            </a:xfrm>
            <a:custGeom>
              <a:avLst/>
              <a:gdLst>
                <a:gd name="connsiteX0" fmla="*/ 0 w 67606"/>
                <a:gd name="connsiteY0" fmla="*/ 7 h 98697"/>
                <a:gd name="connsiteX1" fmla="*/ 67583 w 67606"/>
                <a:gd name="connsiteY1" fmla="*/ 35813 h 98697"/>
                <a:gd name="connsiteX2" fmla="*/ 17455 w 67606"/>
                <a:gd name="connsiteY2" fmla="*/ 51030 h 98697"/>
                <a:gd name="connsiteX3" fmla="*/ 63555 w 67606"/>
                <a:gd name="connsiteY3" fmla="*/ 81912 h 98697"/>
                <a:gd name="connsiteX4" fmla="*/ 9846 w 67606"/>
                <a:gd name="connsiteY4" fmla="*/ 95339 h 98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6" h="98697">
                  <a:moveTo>
                    <a:pt x="0" y="7"/>
                  </a:moveTo>
                  <a:cubicBezTo>
                    <a:pt x="43862" y="-440"/>
                    <a:pt x="68478" y="20148"/>
                    <a:pt x="67583" y="35813"/>
                  </a:cubicBezTo>
                  <a:cubicBezTo>
                    <a:pt x="67135" y="52820"/>
                    <a:pt x="30882" y="53715"/>
                    <a:pt x="17455" y="51030"/>
                  </a:cubicBezTo>
                  <a:cubicBezTo>
                    <a:pt x="34015" y="57296"/>
                    <a:pt x="63555" y="66247"/>
                    <a:pt x="63555" y="81912"/>
                  </a:cubicBezTo>
                  <a:cubicBezTo>
                    <a:pt x="64002" y="105185"/>
                    <a:pt x="26406" y="98472"/>
                    <a:pt x="9846" y="95339"/>
                  </a:cubicBezTo>
                </a:path>
              </a:pathLst>
            </a:custGeom>
            <a:solidFill>
              <a:srgbClr val="E69C9C"/>
            </a:solidFill>
            <a:ln w="4473"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8E468833-611D-4B66-B06E-ADD2435C9BD7}"/>
                </a:ext>
              </a:extLst>
            </p:cNvPr>
            <p:cNvSpPr/>
            <p:nvPr/>
          </p:nvSpPr>
          <p:spPr>
            <a:xfrm>
              <a:off x="8277578" y="2834914"/>
              <a:ext cx="71205" cy="102940"/>
            </a:xfrm>
            <a:custGeom>
              <a:avLst/>
              <a:gdLst>
                <a:gd name="connsiteX0" fmla="*/ 40729 w 71205"/>
                <a:gd name="connsiteY0" fmla="*/ 102940 h 102940"/>
                <a:gd name="connsiteX1" fmla="*/ 12532 w 71205"/>
                <a:gd name="connsiteY1" fmla="*/ 99807 h 102940"/>
                <a:gd name="connsiteX2" fmla="*/ 11189 w 71205"/>
                <a:gd name="connsiteY2" fmla="*/ 98017 h 102940"/>
                <a:gd name="connsiteX3" fmla="*/ 12979 w 71205"/>
                <a:gd name="connsiteY3" fmla="*/ 96674 h 102940"/>
                <a:gd name="connsiteX4" fmla="*/ 60422 w 71205"/>
                <a:gd name="connsiteY4" fmla="*/ 94884 h 102940"/>
                <a:gd name="connsiteX5" fmla="*/ 64450 w 71205"/>
                <a:gd name="connsiteY5" fmla="*/ 84590 h 102940"/>
                <a:gd name="connsiteX6" fmla="*/ 24616 w 71205"/>
                <a:gd name="connsiteY6" fmla="*/ 57289 h 102940"/>
                <a:gd name="connsiteX7" fmla="*/ 19245 w 71205"/>
                <a:gd name="connsiteY7" fmla="*/ 55498 h 102940"/>
                <a:gd name="connsiteX8" fmla="*/ 18350 w 71205"/>
                <a:gd name="connsiteY8" fmla="*/ 53260 h 102940"/>
                <a:gd name="connsiteX9" fmla="*/ 20141 w 71205"/>
                <a:gd name="connsiteY9" fmla="*/ 51918 h 102940"/>
                <a:gd name="connsiteX10" fmla="*/ 64002 w 71205"/>
                <a:gd name="connsiteY10" fmla="*/ 45652 h 102940"/>
                <a:gd name="connsiteX11" fmla="*/ 68030 w 71205"/>
                <a:gd name="connsiteY11" fmla="*/ 38043 h 102940"/>
                <a:gd name="connsiteX12" fmla="*/ 60869 w 71205"/>
                <a:gd name="connsiteY12" fmla="*/ 22378 h 102940"/>
                <a:gd name="connsiteX13" fmla="*/ 1790 w 71205"/>
                <a:gd name="connsiteY13" fmla="*/ 3580 h 102940"/>
                <a:gd name="connsiteX14" fmla="*/ 0 w 71205"/>
                <a:gd name="connsiteY14" fmla="*/ 1790 h 102940"/>
                <a:gd name="connsiteX15" fmla="*/ 1790 w 71205"/>
                <a:gd name="connsiteY15" fmla="*/ 0 h 102940"/>
                <a:gd name="connsiteX16" fmla="*/ 63107 w 71205"/>
                <a:gd name="connsiteY16" fmla="*/ 19693 h 102940"/>
                <a:gd name="connsiteX17" fmla="*/ 71163 w 71205"/>
                <a:gd name="connsiteY17" fmla="*/ 37596 h 102940"/>
                <a:gd name="connsiteX18" fmla="*/ 65792 w 71205"/>
                <a:gd name="connsiteY18" fmla="*/ 47890 h 102940"/>
                <a:gd name="connsiteX19" fmla="*/ 31777 w 71205"/>
                <a:gd name="connsiteY19" fmla="*/ 55946 h 102940"/>
                <a:gd name="connsiteX20" fmla="*/ 67135 w 71205"/>
                <a:gd name="connsiteY20" fmla="*/ 84143 h 102940"/>
                <a:gd name="connsiteX21" fmla="*/ 61764 w 71205"/>
                <a:gd name="connsiteY21" fmla="*/ 96674 h 102940"/>
                <a:gd name="connsiteX22" fmla="*/ 40729 w 71205"/>
                <a:gd name="connsiteY22" fmla="*/ 102940 h 10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205" h="102940">
                  <a:moveTo>
                    <a:pt x="40729" y="102940"/>
                  </a:moveTo>
                  <a:cubicBezTo>
                    <a:pt x="30435" y="102940"/>
                    <a:pt x="19693" y="101150"/>
                    <a:pt x="12532" y="99807"/>
                  </a:cubicBezTo>
                  <a:cubicBezTo>
                    <a:pt x="11637" y="99807"/>
                    <a:pt x="11189" y="98912"/>
                    <a:pt x="11189" y="98017"/>
                  </a:cubicBezTo>
                  <a:cubicBezTo>
                    <a:pt x="11189" y="97122"/>
                    <a:pt x="12084" y="96674"/>
                    <a:pt x="12979" y="96674"/>
                  </a:cubicBezTo>
                  <a:cubicBezTo>
                    <a:pt x="25064" y="98912"/>
                    <a:pt x="50575" y="103388"/>
                    <a:pt x="60422" y="94884"/>
                  </a:cubicBezTo>
                  <a:cubicBezTo>
                    <a:pt x="63107" y="92646"/>
                    <a:pt x="64450" y="89066"/>
                    <a:pt x="64450" y="84590"/>
                  </a:cubicBezTo>
                  <a:cubicBezTo>
                    <a:pt x="64450" y="71611"/>
                    <a:pt x="40729" y="63107"/>
                    <a:pt x="24616" y="57289"/>
                  </a:cubicBezTo>
                  <a:cubicBezTo>
                    <a:pt x="22826" y="56393"/>
                    <a:pt x="21036" y="55946"/>
                    <a:pt x="19245" y="55498"/>
                  </a:cubicBezTo>
                  <a:cubicBezTo>
                    <a:pt x="18350" y="55051"/>
                    <a:pt x="17903" y="54156"/>
                    <a:pt x="18350" y="53260"/>
                  </a:cubicBezTo>
                  <a:cubicBezTo>
                    <a:pt x="18798" y="52365"/>
                    <a:pt x="19245" y="51918"/>
                    <a:pt x="20141" y="51918"/>
                  </a:cubicBezTo>
                  <a:cubicBezTo>
                    <a:pt x="30435" y="53708"/>
                    <a:pt x="54156" y="53708"/>
                    <a:pt x="64002" y="45652"/>
                  </a:cubicBezTo>
                  <a:cubicBezTo>
                    <a:pt x="66687" y="43414"/>
                    <a:pt x="68030" y="41176"/>
                    <a:pt x="68030" y="38043"/>
                  </a:cubicBezTo>
                  <a:cubicBezTo>
                    <a:pt x="68030" y="33120"/>
                    <a:pt x="65792" y="27749"/>
                    <a:pt x="60869" y="22378"/>
                  </a:cubicBezTo>
                  <a:cubicBezTo>
                    <a:pt x="49232" y="10294"/>
                    <a:pt x="27302" y="3580"/>
                    <a:pt x="1790" y="3580"/>
                  </a:cubicBezTo>
                  <a:cubicBezTo>
                    <a:pt x="895" y="3580"/>
                    <a:pt x="0" y="2685"/>
                    <a:pt x="0" y="1790"/>
                  </a:cubicBezTo>
                  <a:cubicBezTo>
                    <a:pt x="0" y="895"/>
                    <a:pt x="895" y="0"/>
                    <a:pt x="1790" y="0"/>
                  </a:cubicBezTo>
                  <a:cubicBezTo>
                    <a:pt x="27749" y="0"/>
                    <a:pt x="51023" y="7161"/>
                    <a:pt x="63107" y="19693"/>
                  </a:cubicBezTo>
                  <a:cubicBezTo>
                    <a:pt x="68478" y="25511"/>
                    <a:pt x="71611" y="31777"/>
                    <a:pt x="71163" y="37596"/>
                  </a:cubicBezTo>
                  <a:cubicBezTo>
                    <a:pt x="71163" y="41624"/>
                    <a:pt x="69373" y="44757"/>
                    <a:pt x="65792" y="47890"/>
                  </a:cubicBezTo>
                  <a:cubicBezTo>
                    <a:pt x="58184" y="54156"/>
                    <a:pt x="43414" y="55946"/>
                    <a:pt x="31777" y="55946"/>
                  </a:cubicBezTo>
                  <a:cubicBezTo>
                    <a:pt x="48337" y="62212"/>
                    <a:pt x="67135" y="70268"/>
                    <a:pt x="67135" y="84143"/>
                  </a:cubicBezTo>
                  <a:cubicBezTo>
                    <a:pt x="67135" y="89513"/>
                    <a:pt x="65345" y="93541"/>
                    <a:pt x="61764" y="96674"/>
                  </a:cubicBezTo>
                  <a:cubicBezTo>
                    <a:pt x="58184" y="101598"/>
                    <a:pt x="49680" y="102940"/>
                    <a:pt x="40729" y="102940"/>
                  </a:cubicBezTo>
                  <a:close/>
                </a:path>
              </a:pathLst>
            </a:custGeom>
            <a:solidFill>
              <a:srgbClr val="0E0E0E"/>
            </a:solidFill>
            <a:ln w="4473"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9C7AF079-9A66-4978-A741-5C300F3FD689}"/>
                </a:ext>
              </a:extLst>
            </p:cNvPr>
            <p:cNvSpPr/>
            <p:nvPr/>
          </p:nvSpPr>
          <p:spPr>
            <a:xfrm>
              <a:off x="8599826" y="2881014"/>
              <a:ext cx="230175" cy="349102"/>
            </a:xfrm>
            <a:custGeom>
              <a:avLst/>
              <a:gdLst>
                <a:gd name="connsiteX0" fmla="*/ 226021 w 230175"/>
                <a:gd name="connsiteY0" fmla="*/ 233182 h 349102"/>
                <a:gd name="connsiteX1" fmla="*/ 138746 w 230175"/>
                <a:gd name="connsiteY1" fmla="*/ 0 h 349102"/>
                <a:gd name="connsiteX2" fmla="*/ 0 w 230175"/>
                <a:gd name="connsiteY2" fmla="*/ 349102 h 349102"/>
                <a:gd name="connsiteX3" fmla="*/ 168733 w 230175"/>
                <a:gd name="connsiteY3" fmla="*/ 327172 h 349102"/>
                <a:gd name="connsiteX4" fmla="*/ 229602 w 230175"/>
                <a:gd name="connsiteY4" fmla="*/ 248847 h 349102"/>
                <a:gd name="connsiteX5" fmla="*/ 226021 w 230175"/>
                <a:gd name="connsiteY5" fmla="*/ 233182 h 34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75" h="349102">
                  <a:moveTo>
                    <a:pt x="226021" y="233182"/>
                  </a:moveTo>
                  <a:lnTo>
                    <a:pt x="138746" y="0"/>
                  </a:lnTo>
                  <a:lnTo>
                    <a:pt x="0" y="349102"/>
                  </a:lnTo>
                  <a:lnTo>
                    <a:pt x="168733" y="327172"/>
                  </a:lnTo>
                  <a:cubicBezTo>
                    <a:pt x="207224" y="322248"/>
                    <a:pt x="234525" y="287338"/>
                    <a:pt x="229602" y="248847"/>
                  </a:cubicBezTo>
                  <a:cubicBezTo>
                    <a:pt x="229154" y="243924"/>
                    <a:pt x="227812" y="238553"/>
                    <a:pt x="226021" y="233182"/>
                  </a:cubicBezTo>
                  <a:close/>
                </a:path>
              </a:pathLst>
            </a:custGeom>
            <a:solidFill>
              <a:srgbClr val="F0E7E1"/>
            </a:solidFill>
            <a:ln w="4473"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48DF6D8E-CE5D-41CA-9F46-718E1D2AE663}"/>
                </a:ext>
              </a:extLst>
            </p:cNvPr>
            <p:cNvSpPr/>
            <p:nvPr/>
          </p:nvSpPr>
          <p:spPr>
            <a:xfrm>
              <a:off x="8598036" y="2880119"/>
              <a:ext cx="233748" cy="352235"/>
            </a:xfrm>
            <a:custGeom>
              <a:avLst/>
              <a:gdLst>
                <a:gd name="connsiteX0" fmla="*/ 1790 w 233748"/>
                <a:gd name="connsiteY0" fmla="*/ 352235 h 352235"/>
                <a:gd name="connsiteX1" fmla="*/ 448 w 233748"/>
                <a:gd name="connsiteY1" fmla="*/ 351788 h 352235"/>
                <a:gd name="connsiteX2" fmla="*/ 0 w 233748"/>
                <a:gd name="connsiteY2" fmla="*/ 349998 h 352235"/>
                <a:gd name="connsiteX3" fmla="*/ 138746 w 233748"/>
                <a:gd name="connsiteY3" fmla="*/ 895 h 352235"/>
                <a:gd name="connsiteX4" fmla="*/ 140536 w 233748"/>
                <a:gd name="connsiteY4" fmla="*/ 0 h 352235"/>
                <a:gd name="connsiteX5" fmla="*/ 141879 w 233748"/>
                <a:gd name="connsiteY5" fmla="*/ 895 h 352235"/>
                <a:gd name="connsiteX6" fmla="*/ 229154 w 233748"/>
                <a:gd name="connsiteY6" fmla="*/ 234078 h 352235"/>
                <a:gd name="connsiteX7" fmla="*/ 233182 w 233748"/>
                <a:gd name="connsiteY7" fmla="*/ 250190 h 352235"/>
                <a:gd name="connsiteX8" fmla="*/ 170971 w 233748"/>
                <a:gd name="connsiteY8" fmla="*/ 330752 h 352235"/>
                <a:gd name="connsiteX9" fmla="*/ 1790 w 233748"/>
                <a:gd name="connsiteY9" fmla="*/ 352235 h 352235"/>
                <a:gd name="connsiteX10" fmla="*/ 140536 w 233748"/>
                <a:gd name="connsiteY10" fmla="*/ 5818 h 352235"/>
                <a:gd name="connsiteX11" fmla="*/ 4476 w 233748"/>
                <a:gd name="connsiteY11" fmla="*/ 348207 h 352235"/>
                <a:gd name="connsiteX12" fmla="*/ 170523 w 233748"/>
                <a:gd name="connsiteY12" fmla="*/ 326724 h 352235"/>
                <a:gd name="connsiteX13" fmla="*/ 230049 w 233748"/>
                <a:gd name="connsiteY13" fmla="*/ 250190 h 352235"/>
                <a:gd name="connsiteX14" fmla="*/ 226469 w 233748"/>
                <a:gd name="connsiteY14" fmla="*/ 234973 h 352235"/>
                <a:gd name="connsiteX15" fmla="*/ 140536 w 233748"/>
                <a:gd name="connsiteY15" fmla="*/ 5818 h 35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748" h="352235">
                  <a:moveTo>
                    <a:pt x="1790" y="352235"/>
                  </a:moveTo>
                  <a:cubicBezTo>
                    <a:pt x="1343" y="352235"/>
                    <a:pt x="895" y="351788"/>
                    <a:pt x="448" y="351788"/>
                  </a:cubicBezTo>
                  <a:cubicBezTo>
                    <a:pt x="0" y="351340"/>
                    <a:pt x="0" y="350893"/>
                    <a:pt x="0" y="349998"/>
                  </a:cubicBezTo>
                  <a:lnTo>
                    <a:pt x="138746" y="895"/>
                  </a:lnTo>
                  <a:cubicBezTo>
                    <a:pt x="139193" y="448"/>
                    <a:pt x="139641" y="0"/>
                    <a:pt x="140536" y="0"/>
                  </a:cubicBezTo>
                  <a:cubicBezTo>
                    <a:pt x="141431" y="0"/>
                    <a:pt x="141879" y="448"/>
                    <a:pt x="141879" y="895"/>
                  </a:cubicBezTo>
                  <a:lnTo>
                    <a:pt x="229154" y="234078"/>
                  </a:lnTo>
                  <a:cubicBezTo>
                    <a:pt x="230945" y="239448"/>
                    <a:pt x="232287" y="244819"/>
                    <a:pt x="233182" y="250190"/>
                  </a:cubicBezTo>
                  <a:cubicBezTo>
                    <a:pt x="238106" y="289576"/>
                    <a:pt x="210357" y="325381"/>
                    <a:pt x="170971" y="330752"/>
                  </a:cubicBezTo>
                  <a:lnTo>
                    <a:pt x="1790" y="352235"/>
                  </a:lnTo>
                  <a:close/>
                  <a:moveTo>
                    <a:pt x="140536" y="5818"/>
                  </a:moveTo>
                  <a:lnTo>
                    <a:pt x="4476" y="348207"/>
                  </a:lnTo>
                  <a:lnTo>
                    <a:pt x="170523" y="326724"/>
                  </a:lnTo>
                  <a:cubicBezTo>
                    <a:pt x="208119" y="321801"/>
                    <a:pt x="234525" y="287786"/>
                    <a:pt x="230049" y="250190"/>
                  </a:cubicBezTo>
                  <a:cubicBezTo>
                    <a:pt x="229602" y="244819"/>
                    <a:pt x="228259" y="239896"/>
                    <a:pt x="226469" y="234973"/>
                  </a:cubicBezTo>
                  <a:lnTo>
                    <a:pt x="140536" y="5818"/>
                  </a:lnTo>
                  <a:close/>
                </a:path>
              </a:pathLst>
            </a:custGeom>
            <a:solidFill>
              <a:srgbClr val="0E0E0E"/>
            </a:solidFill>
            <a:ln w="4473"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B8C7BB7E-2E0D-4B37-B643-D8849FE6CD15}"/>
                </a:ext>
              </a:extLst>
            </p:cNvPr>
            <p:cNvSpPr/>
            <p:nvPr/>
          </p:nvSpPr>
          <p:spPr>
            <a:xfrm>
              <a:off x="8657567" y="2881461"/>
              <a:ext cx="149934" cy="203643"/>
            </a:xfrm>
            <a:custGeom>
              <a:avLst/>
              <a:gdLst>
                <a:gd name="connsiteX0" fmla="*/ 0 w 149934"/>
                <a:gd name="connsiteY0" fmla="*/ 203643 h 203643"/>
                <a:gd name="connsiteX1" fmla="*/ 149935 w 149934"/>
                <a:gd name="connsiteY1" fmla="*/ 184398 h 203643"/>
                <a:gd name="connsiteX2" fmla="*/ 81010 w 149934"/>
                <a:gd name="connsiteY2" fmla="*/ 0 h 203643"/>
                <a:gd name="connsiteX3" fmla="*/ 0 w 149934"/>
                <a:gd name="connsiteY3" fmla="*/ 203643 h 203643"/>
              </a:gdLst>
              <a:ahLst/>
              <a:cxnLst>
                <a:cxn ang="0">
                  <a:pos x="connsiteX0" y="connsiteY0"/>
                </a:cxn>
                <a:cxn ang="0">
                  <a:pos x="connsiteX1" y="connsiteY1"/>
                </a:cxn>
                <a:cxn ang="0">
                  <a:pos x="connsiteX2" y="connsiteY2"/>
                </a:cxn>
                <a:cxn ang="0">
                  <a:pos x="connsiteX3" y="connsiteY3"/>
                </a:cxn>
              </a:cxnLst>
              <a:rect l="l" t="t" r="r" b="b"/>
              <a:pathLst>
                <a:path w="149934" h="203643">
                  <a:moveTo>
                    <a:pt x="0" y="203643"/>
                  </a:moveTo>
                  <a:lnTo>
                    <a:pt x="149935" y="184398"/>
                  </a:lnTo>
                  <a:lnTo>
                    <a:pt x="81010" y="0"/>
                  </a:lnTo>
                  <a:lnTo>
                    <a:pt x="0" y="203643"/>
                  </a:lnTo>
                  <a:close/>
                </a:path>
              </a:pathLst>
            </a:custGeom>
            <a:solidFill>
              <a:srgbClr val="F0B064"/>
            </a:solidFill>
            <a:ln w="4473"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87A07B59-445E-4980-A481-A673F569801D}"/>
                </a:ext>
              </a:extLst>
            </p:cNvPr>
            <p:cNvSpPr/>
            <p:nvPr/>
          </p:nvSpPr>
          <p:spPr>
            <a:xfrm>
              <a:off x="8655772" y="2880119"/>
              <a:ext cx="153067" cy="206776"/>
            </a:xfrm>
            <a:custGeom>
              <a:avLst/>
              <a:gdLst>
                <a:gd name="connsiteX0" fmla="*/ 1790 w 153067"/>
                <a:gd name="connsiteY0" fmla="*/ 206776 h 206776"/>
                <a:gd name="connsiteX1" fmla="*/ 448 w 153067"/>
                <a:gd name="connsiteY1" fmla="*/ 206328 h 206776"/>
                <a:gd name="connsiteX2" fmla="*/ 0 w 153067"/>
                <a:gd name="connsiteY2" fmla="*/ 204538 h 206776"/>
                <a:gd name="connsiteX3" fmla="*/ 81010 w 153067"/>
                <a:gd name="connsiteY3" fmla="*/ 895 h 206776"/>
                <a:gd name="connsiteX4" fmla="*/ 82800 w 153067"/>
                <a:gd name="connsiteY4" fmla="*/ 0 h 206776"/>
                <a:gd name="connsiteX5" fmla="*/ 84143 w 153067"/>
                <a:gd name="connsiteY5" fmla="*/ 895 h 206776"/>
                <a:gd name="connsiteX6" fmla="*/ 153068 w 153067"/>
                <a:gd name="connsiteY6" fmla="*/ 185293 h 206776"/>
                <a:gd name="connsiteX7" fmla="*/ 153068 w 153067"/>
                <a:gd name="connsiteY7" fmla="*/ 186636 h 206776"/>
                <a:gd name="connsiteX8" fmla="*/ 151725 w 153067"/>
                <a:gd name="connsiteY8" fmla="*/ 187531 h 206776"/>
                <a:gd name="connsiteX9" fmla="*/ 1790 w 153067"/>
                <a:gd name="connsiteY9" fmla="*/ 206776 h 206776"/>
                <a:gd name="connsiteX10" fmla="*/ 82800 w 153067"/>
                <a:gd name="connsiteY10" fmla="*/ 5818 h 206776"/>
                <a:gd name="connsiteX11" fmla="*/ 4476 w 153067"/>
                <a:gd name="connsiteY11" fmla="*/ 202748 h 206776"/>
                <a:gd name="connsiteX12" fmla="*/ 149487 w 153067"/>
                <a:gd name="connsiteY12" fmla="*/ 183950 h 206776"/>
                <a:gd name="connsiteX13" fmla="*/ 82800 w 153067"/>
                <a:gd name="connsiteY13" fmla="*/ 5818 h 20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67" h="206776">
                  <a:moveTo>
                    <a:pt x="1790" y="206776"/>
                  </a:moveTo>
                  <a:cubicBezTo>
                    <a:pt x="1343" y="206776"/>
                    <a:pt x="895" y="206328"/>
                    <a:pt x="448" y="206328"/>
                  </a:cubicBezTo>
                  <a:cubicBezTo>
                    <a:pt x="0" y="205881"/>
                    <a:pt x="0" y="205433"/>
                    <a:pt x="0" y="204538"/>
                  </a:cubicBezTo>
                  <a:lnTo>
                    <a:pt x="81010" y="895"/>
                  </a:lnTo>
                  <a:cubicBezTo>
                    <a:pt x="81457" y="448"/>
                    <a:pt x="81905" y="0"/>
                    <a:pt x="82800" y="0"/>
                  </a:cubicBezTo>
                  <a:cubicBezTo>
                    <a:pt x="83695" y="0"/>
                    <a:pt x="84143" y="448"/>
                    <a:pt x="84143" y="895"/>
                  </a:cubicBezTo>
                  <a:lnTo>
                    <a:pt x="153068" y="185293"/>
                  </a:lnTo>
                  <a:cubicBezTo>
                    <a:pt x="153068" y="185740"/>
                    <a:pt x="153068" y="186188"/>
                    <a:pt x="153068" y="186636"/>
                  </a:cubicBezTo>
                  <a:cubicBezTo>
                    <a:pt x="152620" y="187083"/>
                    <a:pt x="152173" y="187531"/>
                    <a:pt x="151725" y="187531"/>
                  </a:cubicBezTo>
                  <a:lnTo>
                    <a:pt x="1790" y="206776"/>
                  </a:lnTo>
                  <a:close/>
                  <a:moveTo>
                    <a:pt x="82800" y="5818"/>
                  </a:moveTo>
                  <a:lnTo>
                    <a:pt x="4476" y="202748"/>
                  </a:lnTo>
                  <a:lnTo>
                    <a:pt x="149487" y="183950"/>
                  </a:lnTo>
                  <a:lnTo>
                    <a:pt x="82800" y="5818"/>
                  </a:lnTo>
                  <a:close/>
                </a:path>
              </a:pathLst>
            </a:custGeom>
            <a:solidFill>
              <a:srgbClr val="0E0E0E"/>
            </a:solidFill>
            <a:ln w="4473"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0350749D-5CD2-48A3-8C08-8FA97CD8ABEA}"/>
                </a:ext>
              </a:extLst>
            </p:cNvPr>
            <p:cNvSpPr/>
            <p:nvPr/>
          </p:nvSpPr>
          <p:spPr>
            <a:xfrm>
              <a:off x="10068746" y="3229221"/>
              <a:ext cx="1504272" cy="1949602"/>
            </a:xfrm>
            <a:custGeom>
              <a:avLst/>
              <a:gdLst>
                <a:gd name="connsiteX0" fmla="*/ 1504273 w 1504272"/>
                <a:gd name="connsiteY0" fmla="*/ 1863222 h 1949602"/>
                <a:gd name="connsiteX1" fmla="*/ 1504273 w 1504272"/>
                <a:gd name="connsiteY1" fmla="*/ 20141 h 1949602"/>
                <a:gd name="connsiteX2" fmla="*/ 1392381 w 1504272"/>
                <a:gd name="connsiteY2" fmla="*/ 0 h 1949602"/>
                <a:gd name="connsiteX3" fmla="*/ 902743 w 1504272"/>
                <a:gd name="connsiteY3" fmla="*/ 40281 h 1949602"/>
                <a:gd name="connsiteX4" fmla="*/ 179027 w 1504272"/>
                <a:gd name="connsiteY4" fmla="*/ 701338 h 1949602"/>
                <a:gd name="connsiteX5" fmla="*/ 0 w 1504272"/>
                <a:gd name="connsiteY5" fmla="*/ 1823836 h 1949602"/>
                <a:gd name="connsiteX6" fmla="*/ 1496217 w 1504272"/>
                <a:gd name="connsiteY6" fmla="*/ 1949602 h 1949602"/>
                <a:gd name="connsiteX7" fmla="*/ 1504273 w 1504272"/>
                <a:gd name="connsiteY7" fmla="*/ 1863222 h 194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272" h="1949602">
                  <a:moveTo>
                    <a:pt x="1504273" y="1863222"/>
                  </a:moveTo>
                  <a:lnTo>
                    <a:pt x="1504273" y="20141"/>
                  </a:lnTo>
                  <a:cubicBezTo>
                    <a:pt x="1438481" y="5371"/>
                    <a:pt x="1392381" y="0"/>
                    <a:pt x="1392381" y="0"/>
                  </a:cubicBezTo>
                  <a:lnTo>
                    <a:pt x="902743" y="40281"/>
                  </a:lnTo>
                  <a:cubicBezTo>
                    <a:pt x="514702" y="240344"/>
                    <a:pt x="308374" y="323591"/>
                    <a:pt x="179027" y="701338"/>
                  </a:cubicBezTo>
                  <a:cubicBezTo>
                    <a:pt x="49680" y="1079084"/>
                    <a:pt x="0" y="1823836"/>
                    <a:pt x="0" y="1823836"/>
                  </a:cubicBezTo>
                  <a:lnTo>
                    <a:pt x="1496217" y="1949602"/>
                  </a:lnTo>
                  <a:cubicBezTo>
                    <a:pt x="1501588" y="1920958"/>
                    <a:pt x="1504273" y="1892314"/>
                    <a:pt x="1504273" y="1863222"/>
                  </a:cubicBezTo>
                  <a:close/>
                </a:path>
              </a:pathLst>
            </a:custGeom>
            <a:solidFill>
              <a:srgbClr val="5468B8"/>
            </a:solidFill>
            <a:ln w="4473"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B2FB9CE3-CA2B-44A5-B5F8-E9220D9E4C54}"/>
                </a:ext>
              </a:extLst>
            </p:cNvPr>
            <p:cNvSpPr/>
            <p:nvPr/>
          </p:nvSpPr>
          <p:spPr>
            <a:xfrm>
              <a:off x="10066832" y="3227878"/>
              <a:ext cx="1507525" cy="1952735"/>
            </a:xfrm>
            <a:custGeom>
              <a:avLst/>
              <a:gdLst>
                <a:gd name="connsiteX0" fmla="*/ 1498126 w 1507525"/>
                <a:gd name="connsiteY0" fmla="*/ 1952735 h 1952735"/>
                <a:gd name="connsiteX1" fmla="*/ 1462 w 1507525"/>
                <a:gd name="connsiteY1" fmla="*/ 1826969 h 1952735"/>
                <a:gd name="connsiteX2" fmla="*/ 119 w 1507525"/>
                <a:gd name="connsiteY2" fmla="*/ 1825179 h 1952735"/>
                <a:gd name="connsiteX3" fmla="*/ 179146 w 1507525"/>
                <a:gd name="connsiteY3" fmla="*/ 702233 h 1952735"/>
                <a:gd name="connsiteX4" fmla="*/ 827671 w 1507525"/>
                <a:gd name="connsiteY4" fmla="*/ 79219 h 1952735"/>
                <a:gd name="connsiteX5" fmla="*/ 903757 w 1507525"/>
                <a:gd name="connsiteY5" fmla="*/ 40281 h 1952735"/>
                <a:gd name="connsiteX6" fmla="*/ 904205 w 1507525"/>
                <a:gd name="connsiteY6" fmla="*/ 40281 h 1952735"/>
                <a:gd name="connsiteX7" fmla="*/ 1393843 w 1507525"/>
                <a:gd name="connsiteY7" fmla="*/ 0 h 1952735"/>
                <a:gd name="connsiteX8" fmla="*/ 1506182 w 1507525"/>
                <a:gd name="connsiteY8" fmla="*/ 20141 h 1952735"/>
                <a:gd name="connsiteX9" fmla="*/ 1507525 w 1507525"/>
                <a:gd name="connsiteY9" fmla="*/ 21931 h 1952735"/>
                <a:gd name="connsiteX10" fmla="*/ 1507525 w 1507525"/>
                <a:gd name="connsiteY10" fmla="*/ 1865012 h 1952735"/>
                <a:gd name="connsiteX11" fmla="*/ 1499469 w 1507525"/>
                <a:gd name="connsiteY11" fmla="*/ 1951393 h 1952735"/>
                <a:gd name="connsiteX12" fmla="*/ 1498126 w 1507525"/>
                <a:gd name="connsiteY12" fmla="*/ 1952735 h 1952735"/>
                <a:gd name="connsiteX13" fmla="*/ 3252 w 1507525"/>
                <a:gd name="connsiteY13" fmla="*/ 1823388 h 1952735"/>
                <a:gd name="connsiteX14" fmla="*/ 1496336 w 1507525"/>
                <a:gd name="connsiteY14" fmla="*/ 1948707 h 1952735"/>
                <a:gd name="connsiteX15" fmla="*/ 1503945 w 1507525"/>
                <a:gd name="connsiteY15" fmla="*/ 1864117 h 1952735"/>
                <a:gd name="connsiteX16" fmla="*/ 1503945 w 1507525"/>
                <a:gd name="connsiteY16" fmla="*/ 22826 h 1952735"/>
                <a:gd name="connsiteX17" fmla="*/ 1393395 w 1507525"/>
                <a:gd name="connsiteY17" fmla="*/ 3133 h 1952735"/>
                <a:gd name="connsiteX18" fmla="*/ 904205 w 1507525"/>
                <a:gd name="connsiteY18" fmla="*/ 43414 h 1952735"/>
                <a:gd name="connsiteX19" fmla="*/ 828566 w 1507525"/>
                <a:gd name="connsiteY19" fmla="*/ 82352 h 1952735"/>
                <a:gd name="connsiteX20" fmla="*/ 181384 w 1507525"/>
                <a:gd name="connsiteY20" fmla="*/ 703576 h 1952735"/>
                <a:gd name="connsiteX21" fmla="*/ 3252 w 1507525"/>
                <a:gd name="connsiteY21" fmla="*/ 1823388 h 195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7525" h="1952735">
                  <a:moveTo>
                    <a:pt x="1498126" y="1952735"/>
                  </a:moveTo>
                  <a:lnTo>
                    <a:pt x="1462" y="1826969"/>
                  </a:lnTo>
                  <a:cubicBezTo>
                    <a:pt x="567" y="1826969"/>
                    <a:pt x="-329" y="1826074"/>
                    <a:pt x="119" y="1825179"/>
                  </a:cubicBezTo>
                  <a:cubicBezTo>
                    <a:pt x="567" y="1817570"/>
                    <a:pt x="51142" y="1075951"/>
                    <a:pt x="179146" y="702233"/>
                  </a:cubicBezTo>
                  <a:cubicBezTo>
                    <a:pt x="299989" y="349550"/>
                    <a:pt x="487520" y="253323"/>
                    <a:pt x="827671" y="79219"/>
                  </a:cubicBezTo>
                  <a:cubicBezTo>
                    <a:pt x="852287" y="66687"/>
                    <a:pt x="877351" y="53708"/>
                    <a:pt x="903757" y="40281"/>
                  </a:cubicBezTo>
                  <a:lnTo>
                    <a:pt x="904205" y="40281"/>
                  </a:lnTo>
                  <a:lnTo>
                    <a:pt x="1393843" y="0"/>
                  </a:lnTo>
                  <a:cubicBezTo>
                    <a:pt x="1394738" y="0"/>
                    <a:pt x="1440837" y="5371"/>
                    <a:pt x="1506182" y="20141"/>
                  </a:cubicBezTo>
                  <a:cubicBezTo>
                    <a:pt x="1507078" y="20141"/>
                    <a:pt x="1507525" y="21036"/>
                    <a:pt x="1507525" y="21931"/>
                  </a:cubicBezTo>
                  <a:lnTo>
                    <a:pt x="1507525" y="1865012"/>
                  </a:lnTo>
                  <a:cubicBezTo>
                    <a:pt x="1507525" y="1894104"/>
                    <a:pt x="1504840" y="1923196"/>
                    <a:pt x="1499469" y="1951393"/>
                  </a:cubicBezTo>
                  <a:cubicBezTo>
                    <a:pt x="1499469" y="1951840"/>
                    <a:pt x="1499021" y="1952735"/>
                    <a:pt x="1498126" y="1952735"/>
                  </a:cubicBezTo>
                  <a:close/>
                  <a:moveTo>
                    <a:pt x="3252" y="1823388"/>
                  </a:moveTo>
                  <a:lnTo>
                    <a:pt x="1496336" y="1948707"/>
                  </a:lnTo>
                  <a:cubicBezTo>
                    <a:pt x="1501259" y="1920958"/>
                    <a:pt x="1503945" y="1892314"/>
                    <a:pt x="1503945" y="1864117"/>
                  </a:cubicBezTo>
                  <a:lnTo>
                    <a:pt x="1503945" y="22826"/>
                  </a:lnTo>
                  <a:cubicBezTo>
                    <a:pt x="1439495" y="8504"/>
                    <a:pt x="1393843" y="3133"/>
                    <a:pt x="1393395" y="3133"/>
                  </a:cubicBezTo>
                  <a:lnTo>
                    <a:pt x="904205" y="43414"/>
                  </a:lnTo>
                  <a:cubicBezTo>
                    <a:pt x="878246" y="56841"/>
                    <a:pt x="853182" y="69820"/>
                    <a:pt x="828566" y="82352"/>
                  </a:cubicBezTo>
                  <a:cubicBezTo>
                    <a:pt x="488862" y="256008"/>
                    <a:pt x="301779" y="351788"/>
                    <a:pt x="181384" y="703576"/>
                  </a:cubicBezTo>
                  <a:cubicBezTo>
                    <a:pt x="57408" y="1067895"/>
                    <a:pt x="6385" y="1784002"/>
                    <a:pt x="3252" y="1823388"/>
                  </a:cubicBezTo>
                  <a:close/>
                </a:path>
              </a:pathLst>
            </a:custGeom>
            <a:solidFill>
              <a:srgbClr val="0E0E0E"/>
            </a:solidFill>
            <a:ln w="4473"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BFB817E5-EE6E-44C9-94BE-1F28DB0DA9E2}"/>
                </a:ext>
              </a:extLst>
            </p:cNvPr>
            <p:cNvSpPr/>
            <p:nvPr/>
          </p:nvSpPr>
          <p:spPr>
            <a:xfrm>
              <a:off x="11314995" y="3918663"/>
              <a:ext cx="258019" cy="481840"/>
            </a:xfrm>
            <a:custGeom>
              <a:avLst/>
              <a:gdLst>
                <a:gd name="connsiteX0" fmla="*/ 258019 w 258019"/>
                <a:gd name="connsiteY0" fmla="*/ 16371 h 481840"/>
                <a:gd name="connsiteX1" fmla="*/ 104056 w 258019"/>
                <a:gd name="connsiteY1" fmla="*/ 1602 h 481840"/>
                <a:gd name="connsiteX2" fmla="*/ 668 w 258019"/>
                <a:gd name="connsiteY2" fmla="*/ 346676 h 481840"/>
                <a:gd name="connsiteX3" fmla="*/ 104056 w 258019"/>
                <a:gd name="connsiteY3" fmla="*/ 459463 h 481840"/>
                <a:gd name="connsiteX4" fmla="*/ 258019 w 258019"/>
                <a:gd name="connsiteY4" fmla="*/ 481841 h 481840"/>
                <a:gd name="connsiteX5" fmla="*/ 258019 w 258019"/>
                <a:gd name="connsiteY5" fmla="*/ 16371 h 48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019" h="481840">
                  <a:moveTo>
                    <a:pt x="258019" y="16371"/>
                  </a:moveTo>
                  <a:cubicBezTo>
                    <a:pt x="179695" y="5182"/>
                    <a:pt x="125539" y="-3769"/>
                    <a:pt x="104056" y="1602"/>
                  </a:cubicBezTo>
                  <a:cubicBezTo>
                    <a:pt x="44977" y="79031"/>
                    <a:pt x="-6493" y="284016"/>
                    <a:pt x="668" y="346676"/>
                  </a:cubicBezTo>
                  <a:cubicBezTo>
                    <a:pt x="7829" y="409335"/>
                    <a:pt x="31998" y="440665"/>
                    <a:pt x="104056" y="459463"/>
                  </a:cubicBezTo>
                  <a:cubicBezTo>
                    <a:pt x="124197" y="464386"/>
                    <a:pt x="183275" y="472442"/>
                    <a:pt x="258019" y="481841"/>
                  </a:cubicBezTo>
                  <a:lnTo>
                    <a:pt x="258019" y="16371"/>
                  </a:lnTo>
                  <a:close/>
                </a:path>
              </a:pathLst>
            </a:custGeom>
            <a:solidFill>
              <a:srgbClr val="5468B8"/>
            </a:solidFill>
            <a:ln w="4473"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38105224-DA2C-4FF3-AF97-BE829A21ABDB}"/>
                </a:ext>
              </a:extLst>
            </p:cNvPr>
            <p:cNvSpPr/>
            <p:nvPr/>
          </p:nvSpPr>
          <p:spPr>
            <a:xfrm>
              <a:off x="11313135" y="3916677"/>
              <a:ext cx="261222" cy="485169"/>
            </a:xfrm>
            <a:custGeom>
              <a:avLst/>
              <a:gdLst>
                <a:gd name="connsiteX0" fmla="*/ 259880 w 261222"/>
                <a:gd name="connsiteY0" fmla="*/ 485170 h 485169"/>
                <a:gd name="connsiteX1" fmla="*/ 105469 w 261222"/>
                <a:gd name="connsiteY1" fmla="*/ 462791 h 485169"/>
                <a:gd name="connsiteX2" fmla="*/ 738 w 261222"/>
                <a:gd name="connsiteY2" fmla="*/ 348662 h 485169"/>
                <a:gd name="connsiteX3" fmla="*/ 104574 w 261222"/>
                <a:gd name="connsiteY3" fmla="*/ 2245 h 485169"/>
                <a:gd name="connsiteX4" fmla="*/ 105469 w 261222"/>
                <a:gd name="connsiteY4" fmla="*/ 1797 h 485169"/>
                <a:gd name="connsiteX5" fmla="*/ 226760 w 261222"/>
                <a:gd name="connsiteY5" fmla="*/ 11644 h 485169"/>
                <a:gd name="connsiteX6" fmla="*/ 259880 w 261222"/>
                <a:gd name="connsiteY6" fmla="*/ 16567 h 485169"/>
                <a:gd name="connsiteX7" fmla="*/ 261222 w 261222"/>
                <a:gd name="connsiteY7" fmla="*/ 18357 h 485169"/>
                <a:gd name="connsiteX8" fmla="*/ 261222 w 261222"/>
                <a:gd name="connsiteY8" fmla="*/ 483380 h 485169"/>
                <a:gd name="connsiteX9" fmla="*/ 260775 w 261222"/>
                <a:gd name="connsiteY9" fmla="*/ 484722 h 485169"/>
                <a:gd name="connsiteX10" fmla="*/ 259880 w 261222"/>
                <a:gd name="connsiteY10" fmla="*/ 485170 h 485169"/>
                <a:gd name="connsiteX11" fmla="*/ 106812 w 261222"/>
                <a:gd name="connsiteY11" fmla="*/ 5378 h 485169"/>
                <a:gd name="connsiteX12" fmla="*/ 4319 w 261222"/>
                <a:gd name="connsiteY12" fmla="*/ 348662 h 485169"/>
                <a:gd name="connsiteX13" fmla="*/ 106364 w 261222"/>
                <a:gd name="connsiteY13" fmla="*/ 459658 h 485169"/>
                <a:gd name="connsiteX14" fmla="*/ 258089 w 261222"/>
                <a:gd name="connsiteY14" fmla="*/ 481589 h 485169"/>
                <a:gd name="connsiteX15" fmla="*/ 258089 w 261222"/>
                <a:gd name="connsiteY15" fmla="*/ 19700 h 485169"/>
                <a:gd name="connsiteX16" fmla="*/ 226312 w 261222"/>
                <a:gd name="connsiteY16" fmla="*/ 15224 h 485169"/>
                <a:gd name="connsiteX17" fmla="*/ 106812 w 261222"/>
                <a:gd name="connsiteY17" fmla="*/ 5378 h 48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222" h="485169">
                  <a:moveTo>
                    <a:pt x="259880" y="485170"/>
                  </a:moveTo>
                  <a:cubicBezTo>
                    <a:pt x="175289" y="474876"/>
                    <a:pt x="123372" y="467715"/>
                    <a:pt x="105469" y="462791"/>
                  </a:cubicBezTo>
                  <a:cubicBezTo>
                    <a:pt x="36096" y="444889"/>
                    <a:pt x="8794" y="414902"/>
                    <a:pt x="738" y="348662"/>
                  </a:cubicBezTo>
                  <a:cubicBezTo>
                    <a:pt x="-6871" y="285555"/>
                    <a:pt x="45495" y="79674"/>
                    <a:pt x="104574" y="2245"/>
                  </a:cubicBezTo>
                  <a:cubicBezTo>
                    <a:pt x="105021" y="1797"/>
                    <a:pt x="105021" y="1797"/>
                    <a:pt x="105469" y="1797"/>
                  </a:cubicBezTo>
                  <a:cubicBezTo>
                    <a:pt x="124267" y="-3126"/>
                    <a:pt x="164995" y="2692"/>
                    <a:pt x="226760" y="11644"/>
                  </a:cubicBezTo>
                  <a:cubicBezTo>
                    <a:pt x="237054" y="12986"/>
                    <a:pt x="248243" y="14777"/>
                    <a:pt x="259880" y="16567"/>
                  </a:cubicBezTo>
                  <a:cubicBezTo>
                    <a:pt x="260775" y="16567"/>
                    <a:pt x="261222" y="17462"/>
                    <a:pt x="261222" y="18357"/>
                  </a:cubicBezTo>
                  <a:lnTo>
                    <a:pt x="261222" y="483380"/>
                  </a:lnTo>
                  <a:cubicBezTo>
                    <a:pt x="261222" y="483827"/>
                    <a:pt x="261222" y="484275"/>
                    <a:pt x="260775" y="484722"/>
                  </a:cubicBezTo>
                  <a:cubicBezTo>
                    <a:pt x="260775" y="485170"/>
                    <a:pt x="260327" y="485170"/>
                    <a:pt x="259880" y="485170"/>
                  </a:cubicBezTo>
                  <a:close/>
                  <a:moveTo>
                    <a:pt x="106812" y="5378"/>
                  </a:moveTo>
                  <a:cubicBezTo>
                    <a:pt x="48628" y="82359"/>
                    <a:pt x="-3290" y="286002"/>
                    <a:pt x="4319" y="348662"/>
                  </a:cubicBezTo>
                  <a:cubicBezTo>
                    <a:pt x="11927" y="414007"/>
                    <a:pt x="37886" y="442203"/>
                    <a:pt x="106364" y="459658"/>
                  </a:cubicBezTo>
                  <a:cubicBezTo>
                    <a:pt x="124267" y="464134"/>
                    <a:pt x="175289" y="471743"/>
                    <a:pt x="258089" y="481589"/>
                  </a:cubicBezTo>
                  <a:lnTo>
                    <a:pt x="258089" y="19700"/>
                  </a:lnTo>
                  <a:cubicBezTo>
                    <a:pt x="246900" y="18357"/>
                    <a:pt x="236606" y="16567"/>
                    <a:pt x="226312" y="15224"/>
                  </a:cubicBezTo>
                  <a:cubicBezTo>
                    <a:pt x="167681" y="6721"/>
                    <a:pt x="125162" y="902"/>
                    <a:pt x="106812" y="5378"/>
                  </a:cubicBezTo>
                  <a:close/>
                </a:path>
              </a:pathLst>
            </a:custGeom>
            <a:solidFill>
              <a:srgbClr val="0E0E0E"/>
            </a:solidFill>
            <a:ln w="4473"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30F983A8-DFC2-4CAB-9236-D11E543AB0E5}"/>
                </a:ext>
              </a:extLst>
            </p:cNvPr>
            <p:cNvSpPr/>
            <p:nvPr/>
          </p:nvSpPr>
          <p:spPr>
            <a:xfrm>
              <a:off x="10508991" y="2380373"/>
              <a:ext cx="952131" cy="1164348"/>
            </a:xfrm>
            <a:custGeom>
              <a:avLst/>
              <a:gdLst>
                <a:gd name="connsiteX0" fmla="*/ 16716 w 952131"/>
                <a:gd name="connsiteY0" fmla="*/ 472444 h 1164348"/>
                <a:gd name="connsiteX1" fmla="*/ 254374 w 952131"/>
                <a:gd name="connsiteY1" fmla="*/ 16821 h 1164348"/>
                <a:gd name="connsiteX2" fmla="*/ 705522 w 952131"/>
                <a:gd name="connsiteY2" fmla="*/ 241500 h 1164348"/>
                <a:gd name="connsiteX3" fmla="*/ 952131 w 952131"/>
                <a:gd name="connsiteY3" fmla="*/ 849296 h 1164348"/>
                <a:gd name="connsiteX4" fmla="*/ 628988 w 952131"/>
                <a:gd name="connsiteY4" fmla="*/ 1142005 h 1164348"/>
                <a:gd name="connsiteX5" fmla="*/ 448618 w 952131"/>
                <a:gd name="connsiteY5" fmla="*/ 1029218 h 1164348"/>
                <a:gd name="connsiteX6" fmla="*/ 188582 w 952131"/>
                <a:gd name="connsiteY6" fmla="*/ 920906 h 1164348"/>
                <a:gd name="connsiteX7" fmla="*/ 16716 w 952131"/>
                <a:gd name="connsiteY7" fmla="*/ 472444 h 116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131" h="1164348">
                  <a:moveTo>
                    <a:pt x="16716" y="472444"/>
                  </a:moveTo>
                  <a:cubicBezTo>
                    <a:pt x="-43258" y="280886"/>
                    <a:pt x="63263" y="77242"/>
                    <a:pt x="254374" y="16821"/>
                  </a:cubicBezTo>
                  <a:cubicBezTo>
                    <a:pt x="440562" y="-41810"/>
                    <a:pt x="639730" y="57550"/>
                    <a:pt x="705522" y="241500"/>
                  </a:cubicBezTo>
                  <a:cubicBezTo>
                    <a:pt x="785636" y="442457"/>
                    <a:pt x="838002" y="716816"/>
                    <a:pt x="952131" y="849296"/>
                  </a:cubicBezTo>
                  <a:cubicBezTo>
                    <a:pt x="798168" y="883311"/>
                    <a:pt x="752069" y="1073974"/>
                    <a:pt x="628988" y="1142005"/>
                  </a:cubicBezTo>
                  <a:cubicBezTo>
                    <a:pt x="517096" y="1203769"/>
                    <a:pt x="483976" y="1128130"/>
                    <a:pt x="448618" y="1029218"/>
                  </a:cubicBezTo>
                  <a:cubicBezTo>
                    <a:pt x="318376" y="1065918"/>
                    <a:pt x="224387" y="1017581"/>
                    <a:pt x="188582" y="920906"/>
                  </a:cubicBezTo>
                  <a:cubicBezTo>
                    <a:pt x="141140" y="794245"/>
                    <a:pt x="23430" y="493480"/>
                    <a:pt x="16716" y="472444"/>
                  </a:cubicBezTo>
                  <a:close/>
                </a:path>
              </a:pathLst>
            </a:custGeom>
            <a:solidFill>
              <a:srgbClr val="AB795E"/>
            </a:solidFill>
            <a:ln w="4473"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D0866BA1-063C-40DD-956D-D3CBE503AA1E}"/>
                </a:ext>
              </a:extLst>
            </p:cNvPr>
            <p:cNvSpPr/>
            <p:nvPr/>
          </p:nvSpPr>
          <p:spPr>
            <a:xfrm>
              <a:off x="10507429" y="2378379"/>
              <a:ext cx="955483" cy="1167719"/>
            </a:xfrm>
            <a:custGeom>
              <a:avLst/>
              <a:gdLst>
                <a:gd name="connsiteX0" fmla="*/ 559387 w 955483"/>
                <a:gd name="connsiteY0" fmla="*/ 1167720 h 1167719"/>
                <a:gd name="connsiteX1" fmla="*/ 533428 w 955483"/>
                <a:gd name="connsiteY1" fmla="*/ 1163244 h 1167719"/>
                <a:gd name="connsiteX2" fmla="*/ 448838 w 955483"/>
                <a:gd name="connsiteY2" fmla="*/ 1033002 h 1167719"/>
                <a:gd name="connsiteX3" fmla="*/ 283686 w 955483"/>
                <a:gd name="connsiteY3" fmla="*/ 1028079 h 1167719"/>
                <a:gd name="connsiteX4" fmla="*/ 188354 w 955483"/>
                <a:gd name="connsiteY4" fmla="*/ 922901 h 1167719"/>
                <a:gd name="connsiteX5" fmla="*/ 80938 w 955483"/>
                <a:gd name="connsiteY5" fmla="*/ 641829 h 1167719"/>
                <a:gd name="connsiteX6" fmla="*/ 16936 w 955483"/>
                <a:gd name="connsiteY6" fmla="*/ 474886 h 1167719"/>
                <a:gd name="connsiteX7" fmla="*/ 41552 w 955483"/>
                <a:gd name="connsiteY7" fmla="*/ 196499 h 1167719"/>
                <a:gd name="connsiteX8" fmla="*/ 255937 w 955483"/>
                <a:gd name="connsiteY8" fmla="*/ 17025 h 1167719"/>
                <a:gd name="connsiteX9" fmla="*/ 708875 w 955483"/>
                <a:gd name="connsiteY9" fmla="*/ 242599 h 1167719"/>
                <a:gd name="connsiteX10" fmla="*/ 780933 w 955483"/>
                <a:gd name="connsiteY10" fmla="*/ 453403 h 1167719"/>
                <a:gd name="connsiteX11" fmla="*/ 955036 w 955483"/>
                <a:gd name="connsiteY11" fmla="*/ 849500 h 1167719"/>
                <a:gd name="connsiteX12" fmla="*/ 955484 w 955483"/>
                <a:gd name="connsiteY12" fmla="*/ 851290 h 1167719"/>
                <a:gd name="connsiteX13" fmla="*/ 954141 w 955483"/>
                <a:gd name="connsiteY13" fmla="*/ 852185 h 1167719"/>
                <a:gd name="connsiteX14" fmla="*/ 762135 w 955483"/>
                <a:gd name="connsiteY14" fmla="*/ 1011071 h 1167719"/>
                <a:gd name="connsiteX15" fmla="*/ 630998 w 955483"/>
                <a:gd name="connsiteY15" fmla="*/ 1144447 h 1167719"/>
                <a:gd name="connsiteX16" fmla="*/ 559387 w 955483"/>
                <a:gd name="connsiteY16" fmla="*/ 1167720 h 1167719"/>
                <a:gd name="connsiteX17" fmla="*/ 449733 w 955483"/>
                <a:gd name="connsiteY17" fmla="*/ 1028974 h 1167719"/>
                <a:gd name="connsiteX18" fmla="*/ 451523 w 955483"/>
                <a:gd name="connsiteY18" fmla="*/ 1029869 h 1167719"/>
                <a:gd name="connsiteX19" fmla="*/ 534771 w 955483"/>
                <a:gd name="connsiteY19" fmla="*/ 1159664 h 1167719"/>
                <a:gd name="connsiteX20" fmla="*/ 629655 w 955483"/>
                <a:gd name="connsiteY20" fmla="*/ 1141761 h 1167719"/>
                <a:gd name="connsiteX21" fmla="*/ 759450 w 955483"/>
                <a:gd name="connsiteY21" fmla="*/ 1009281 h 1167719"/>
                <a:gd name="connsiteX22" fmla="*/ 950561 w 955483"/>
                <a:gd name="connsiteY22" fmla="*/ 849500 h 1167719"/>
                <a:gd name="connsiteX23" fmla="*/ 777800 w 955483"/>
                <a:gd name="connsiteY23" fmla="*/ 454298 h 1167719"/>
                <a:gd name="connsiteX24" fmla="*/ 705742 w 955483"/>
                <a:gd name="connsiteY24" fmla="*/ 243494 h 1167719"/>
                <a:gd name="connsiteX25" fmla="*/ 256832 w 955483"/>
                <a:gd name="connsiteY25" fmla="*/ 20158 h 1167719"/>
                <a:gd name="connsiteX26" fmla="*/ 44685 w 955483"/>
                <a:gd name="connsiteY26" fmla="*/ 197842 h 1167719"/>
                <a:gd name="connsiteX27" fmla="*/ 20069 w 955483"/>
                <a:gd name="connsiteY27" fmla="*/ 473543 h 1167719"/>
                <a:gd name="connsiteX28" fmla="*/ 84071 w 955483"/>
                <a:gd name="connsiteY28" fmla="*/ 640486 h 1167719"/>
                <a:gd name="connsiteX29" fmla="*/ 191935 w 955483"/>
                <a:gd name="connsiteY29" fmla="*/ 921558 h 1167719"/>
                <a:gd name="connsiteX30" fmla="*/ 450181 w 955483"/>
                <a:gd name="connsiteY30" fmla="*/ 1028527 h 1167719"/>
                <a:gd name="connsiteX31" fmla="*/ 449733 w 955483"/>
                <a:gd name="connsiteY31" fmla="*/ 1028974 h 116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55483" h="1167719">
                  <a:moveTo>
                    <a:pt x="559387" y="1167720"/>
                  </a:moveTo>
                  <a:cubicBezTo>
                    <a:pt x="549988" y="1167720"/>
                    <a:pt x="541484" y="1166377"/>
                    <a:pt x="533428" y="1163244"/>
                  </a:cubicBezTo>
                  <a:cubicBezTo>
                    <a:pt x="492700" y="1148027"/>
                    <a:pt x="471664" y="1097452"/>
                    <a:pt x="448838" y="1033002"/>
                  </a:cubicBezTo>
                  <a:cubicBezTo>
                    <a:pt x="386626" y="1050010"/>
                    <a:pt x="329338" y="1048667"/>
                    <a:pt x="283686" y="1028079"/>
                  </a:cubicBezTo>
                  <a:cubicBezTo>
                    <a:pt x="239377" y="1008386"/>
                    <a:pt x="206257" y="972133"/>
                    <a:pt x="188354" y="922901"/>
                  </a:cubicBezTo>
                  <a:cubicBezTo>
                    <a:pt x="163290" y="855766"/>
                    <a:pt x="117639" y="737160"/>
                    <a:pt x="80938" y="641829"/>
                  </a:cubicBezTo>
                  <a:cubicBezTo>
                    <a:pt x="46923" y="554105"/>
                    <a:pt x="20069" y="484733"/>
                    <a:pt x="16936" y="474886"/>
                  </a:cubicBezTo>
                  <a:cubicBezTo>
                    <a:pt x="-12156" y="381792"/>
                    <a:pt x="-3652" y="282880"/>
                    <a:pt x="41552" y="196499"/>
                  </a:cubicBezTo>
                  <a:cubicBezTo>
                    <a:pt x="86756" y="110119"/>
                    <a:pt x="162843" y="46564"/>
                    <a:pt x="255937" y="17025"/>
                  </a:cubicBezTo>
                  <a:cubicBezTo>
                    <a:pt x="443915" y="-42054"/>
                    <a:pt x="642635" y="57306"/>
                    <a:pt x="708875" y="242599"/>
                  </a:cubicBezTo>
                  <a:cubicBezTo>
                    <a:pt x="734833" y="307496"/>
                    <a:pt x="758107" y="381792"/>
                    <a:pt x="780933" y="453403"/>
                  </a:cubicBezTo>
                  <a:cubicBezTo>
                    <a:pt x="828822" y="604233"/>
                    <a:pt x="878055" y="760434"/>
                    <a:pt x="955036" y="849500"/>
                  </a:cubicBezTo>
                  <a:cubicBezTo>
                    <a:pt x="955484" y="849947"/>
                    <a:pt x="955484" y="850395"/>
                    <a:pt x="955484" y="851290"/>
                  </a:cubicBezTo>
                  <a:cubicBezTo>
                    <a:pt x="955484" y="851738"/>
                    <a:pt x="955036" y="852185"/>
                    <a:pt x="954141" y="852185"/>
                  </a:cubicBezTo>
                  <a:cubicBezTo>
                    <a:pt x="866866" y="871430"/>
                    <a:pt x="813605" y="942594"/>
                    <a:pt x="762135" y="1011071"/>
                  </a:cubicBezTo>
                  <a:cubicBezTo>
                    <a:pt x="723644" y="1062542"/>
                    <a:pt x="684258" y="1115355"/>
                    <a:pt x="630998" y="1144447"/>
                  </a:cubicBezTo>
                  <a:cubicBezTo>
                    <a:pt x="603696" y="1160111"/>
                    <a:pt x="579975" y="1167720"/>
                    <a:pt x="559387" y="1167720"/>
                  </a:cubicBezTo>
                  <a:close/>
                  <a:moveTo>
                    <a:pt x="449733" y="1028974"/>
                  </a:moveTo>
                  <a:cubicBezTo>
                    <a:pt x="450628" y="1028974"/>
                    <a:pt x="451076" y="1029422"/>
                    <a:pt x="451523" y="1029869"/>
                  </a:cubicBezTo>
                  <a:cubicBezTo>
                    <a:pt x="474349" y="1094319"/>
                    <a:pt x="494938" y="1144447"/>
                    <a:pt x="534771" y="1159664"/>
                  </a:cubicBezTo>
                  <a:cubicBezTo>
                    <a:pt x="559835" y="1169063"/>
                    <a:pt x="590717" y="1163244"/>
                    <a:pt x="629655" y="1141761"/>
                  </a:cubicBezTo>
                  <a:cubicBezTo>
                    <a:pt x="682021" y="1112669"/>
                    <a:pt x="719616" y="1062542"/>
                    <a:pt x="759450" y="1009281"/>
                  </a:cubicBezTo>
                  <a:cubicBezTo>
                    <a:pt x="810472" y="940803"/>
                    <a:pt x="863733" y="870088"/>
                    <a:pt x="950561" y="849500"/>
                  </a:cubicBezTo>
                  <a:cubicBezTo>
                    <a:pt x="874474" y="759091"/>
                    <a:pt x="825242" y="604233"/>
                    <a:pt x="777800" y="454298"/>
                  </a:cubicBezTo>
                  <a:cubicBezTo>
                    <a:pt x="754974" y="382687"/>
                    <a:pt x="731700" y="308839"/>
                    <a:pt x="705742" y="243494"/>
                  </a:cubicBezTo>
                  <a:cubicBezTo>
                    <a:pt x="639949" y="59544"/>
                    <a:pt x="443020" y="-38473"/>
                    <a:pt x="256832" y="20158"/>
                  </a:cubicBezTo>
                  <a:cubicBezTo>
                    <a:pt x="164633" y="49250"/>
                    <a:pt x="89442" y="112357"/>
                    <a:pt x="44685" y="197842"/>
                  </a:cubicBezTo>
                  <a:cubicBezTo>
                    <a:pt x="-72" y="283327"/>
                    <a:pt x="-8575" y="381344"/>
                    <a:pt x="20069" y="473543"/>
                  </a:cubicBezTo>
                  <a:cubicBezTo>
                    <a:pt x="23202" y="483390"/>
                    <a:pt x="51398" y="556343"/>
                    <a:pt x="84071" y="640486"/>
                  </a:cubicBezTo>
                  <a:cubicBezTo>
                    <a:pt x="120771" y="735818"/>
                    <a:pt x="166871" y="854423"/>
                    <a:pt x="191935" y="921558"/>
                  </a:cubicBezTo>
                  <a:cubicBezTo>
                    <a:pt x="229530" y="1023603"/>
                    <a:pt x="326205" y="1063437"/>
                    <a:pt x="450181" y="1028527"/>
                  </a:cubicBezTo>
                  <a:cubicBezTo>
                    <a:pt x="449733" y="1028974"/>
                    <a:pt x="449733" y="1028974"/>
                    <a:pt x="449733" y="1028974"/>
                  </a:cubicBezTo>
                  <a:close/>
                </a:path>
              </a:pathLst>
            </a:custGeom>
            <a:solidFill>
              <a:srgbClr val="0E0E0E"/>
            </a:solidFill>
            <a:ln w="4473"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98DF95AE-7899-4621-85C1-1F8AE2ABE698}"/>
                </a:ext>
              </a:extLst>
            </p:cNvPr>
            <p:cNvSpPr/>
            <p:nvPr/>
          </p:nvSpPr>
          <p:spPr>
            <a:xfrm>
              <a:off x="10738302" y="2958443"/>
              <a:ext cx="132927" cy="52964"/>
            </a:xfrm>
            <a:custGeom>
              <a:avLst/>
              <a:gdLst>
                <a:gd name="connsiteX0" fmla="*/ 132927 w 132927"/>
                <a:gd name="connsiteY0" fmla="*/ 0 h 52964"/>
                <a:gd name="connsiteX1" fmla="*/ 0 w 132927"/>
                <a:gd name="connsiteY1" fmla="*/ 42519 h 52964"/>
                <a:gd name="connsiteX2" fmla="*/ 132927 w 132927"/>
                <a:gd name="connsiteY2" fmla="*/ 0 h 52964"/>
              </a:gdLst>
              <a:ahLst/>
              <a:cxnLst>
                <a:cxn ang="0">
                  <a:pos x="connsiteX0" y="connsiteY0"/>
                </a:cxn>
                <a:cxn ang="0">
                  <a:pos x="connsiteX1" y="connsiteY1"/>
                </a:cxn>
                <a:cxn ang="0">
                  <a:pos x="connsiteX2" y="connsiteY2"/>
                </a:cxn>
              </a:cxnLst>
              <a:rect l="l" t="t" r="r" b="b"/>
              <a:pathLst>
                <a:path w="132927" h="52964">
                  <a:moveTo>
                    <a:pt x="132927" y="0"/>
                  </a:moveTo>
                  <a:cubicBezTo>
                    <a:pt x="110101" y="47442"/>
                    <a:pt x="50575" y="66688"/>
                    <a:pt x="0" y="42519"/>
                  </a:cubicBezTo>
                  <a:lnTo>
                    <a:pt x="132927" y="0"/>
                  </a:lnTo>
                  <a:close/>
                </a:path>
              </a:pathLst>
            </a:custGeom>
            <a:solidFill>
              <a:srgbClr val="AB795E"/>
            </a:solidFill>
            <a:ln w="4473"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AC4FF4D5-75B3-4344-AFBA-73FD693DD13F}"/>
                </a:ext>
              </a:extLst>
            </p:cNvPr>
            <p:cNvSpPr/>
            <p:nvPr/>
          </p:nvSpPr>
          <p:spPr>
            <a:xfrm>
              <a:off x="10736336" y="2956477"/>
              <a:ext cx="135963" cy="56569"/>
            </a:xfrm>
            <a:custGeom>
              <a:avLst/>
              <a:gdLst>
                <a:gd name="connsiteX0" fmla="*/ 47618 w 135963"/>
                <a:gd name="connsiteY0" fmla="*/ 56569 h 56569"/>
                <a:gd name="connsiteX1" fmla="*/ 1071 w 135963"/>
                <a:gd name="connsiteY1" fmla="*/ 45827 h 56569"/>
                <a:gd name="connsiteX2" fmla="*/ 176 w 135963"/>
                <a:gd name="connsiteY2" fmla="*/ 43590 h 56569"/>
                <a:gd name="connsiteX3" fmla="*/ 2413 w 135963"/>
                <a:gd name="connsiteY3" fmla="*/ 42694 h 56569"/>
                <a:gd name="connsiteX4" fmla="*/ 132656 w 135963"/>
                <a:gd name="connsiteY4" fmla="*/ 1071 h 56569"/>
                <a:gd name="connsiteX5" fmla="*/ 134893 w 135963"/>
                <a:gd name="connsiteY5" fmla="*/ 176 h 56569"/>
                <a:gd name="connsiteX6" fmla="*/ 135788 w 135963"/>
                <a:gd name="connsiteY6" fmla="*/ 2413 h 56569"/>
                <a:gd name="connsiteX7" fmla="*/ 47618 w 135963"/>
                <a:gd name="connsiteY7" fmla="*/ 56569 h 5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963" h="56569">
                  <a:moveTo>
                    <a:pt x="47618" y="56569"/>
                  </a:moveTo>
                  <a:cubicBezTo>
                    <a:pt x="31953" y="56569"/>
                    <a:pt x="16288" y="52989"/>
                    <a:pt x="1071" y="45827"/>
                  </a:cubicBezTo>
                  <a:cubicBezTo>
                    <a:pt x="176" y="45380"/>
                    <a:pt x="-272" y="44485"/>
                    <a:pt x="176" y="43590"/>
                  </a:cubicBezTo>
                  <a:cubicBezTo>
                    <a:pt x="623" y="42694"/>
                    <a:pt x="1518" y="42247"/>
                    <a:pt x="2413" y="42694"/>
                  </a:cubicBezTo>
                  <a:cubicBezTo>
                    <a:pt x="52093" y="66416"/>
                    <a:pt x="110277" y="47618"/>
                    <a:pt x="132656" y="1071"/>
                  </a:cubicBezTo>
                  <a:cubicBezTo>
                    <a:pt x="133103" y="176"/>
                    <a:pt x="133998" y="-272"/>
                    <a:pt x="134893" y="176"/>
                  </a:cubicBezTo>
                  <a:cubicBezTo>
                    <a:pt x="135788" y="623"/>
                    <a:pt x="136236" y="1518"/>
                    <a:pt x="135788" y="2413"/>
                  </a:cubicBezTo>
                  <a:cubicBezTo>
                    <a:pt x="120123" y="36876"/>
                    <a:pt x="84766" y="56569"/>
                    <a:pt x="47618" y="56569"/>
                  </a:cubicBezTo>
                  <a:close/>
                </a:path>
              </a:pathLst>
            </a:custGeom>
            <a:solidFill>
              <a:srgbClr val="0E0E0E"/>
            </a:solidFill>
            <a:ln w="4473"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678D93AA-46DC-4BA2-BC0D-9A449DE244ED}"/>
                </a:ext>
              </a:extLst>
            </p:cNvPr>
            <p:cNvSpPr/>
            <p:nvPr/>
          </p:nvSpPr>
          <p:spPr>
            <a:xfrm>
              <a:off x="10509147" y="2380634"/>
              <a:ext cx="870965" cy="816770"/>
            </a:xfrm>
            <a:custGeom>
              <a:avLst/>
              <a:gdLst>
                <a:gd name="connsiteX0" fmla="*/ 813229 w 870965"/>
                <a:gd name="connsiteY0" fmla="*/ 783242 h 816770"/>
                <a:gd name="connsiteX1" fmla="*/ 655238 w 870965"/>
                <a:gd name="connsiteY1" fmla="*/ 781900 h 816770"/>
                <a:gd name="connsiteX2" fmla="*/ 631517 w 870965"/>
                <a:gd name="connsiteY2" fmla="*/ 629279 h 816770"/>
                <a:gd name="connsiteX3" fmla="*/ 657924 w 870965"/>
                <a:gd name="connsiteY3" fmla="*/ 481135 h 816770"/>
                <a:gd name="connsiteX4" fmla="*/ 589893 w 870965"/>
                <a:gd name="connsiteY4" fmla="*/ 368348 h 816770"/>
                <a:gd name="connsiteX5" fmla="*/ 521416 w 870965"/>
                <a:gd name="connsiteY5" fmla="*/ 401020 h 816770"/>
                <a:gd name="connsiteX6" fmla="*/ 448910 w 870965"/>
                <a:gd name="connsiteY6" fmla="*/ 432797 h 816770"/>
                <a:gd name="connsiteX7" fmla="*/ 402363 w 870965"/>
                <a:gd name="connsiteY7" fmla="*/ 366557 h 816770"/>
                <a:gd name="connsiteX8" fmla="*/ 348655 w 870965"/>
                <a:gd name="connsiteY8" fmla="*/ 334333 h 816770"/>
                <a:gd name="connsiteX9" fmla="*/ 200063 w 870965"/>
                <a:gd name="connsiteY9" fmla="*/ 378194 h 816770"/>
                <a:gd name="connsiteX10" fmla="*/ 73401 w 870965"/>
                <a:gd name="connsiteY10" fmla="*/ 388936 h 816770"/>
                <a:gd name="connsiteX11" fmla="*/ 0 w 870965"/>
                <a:gd name="connsiteY11" fmla="*/ 372823 h 816770"/>
                <a:gd name="connsiteX12" fmla="*/ 0 w 870965"/>
                <a:gd name="connsiteY12" fmla="*/ 363424 h 816770"/>
                <a:gd name="connsiteX13" fmla="*/ 363425 w 870965"/>
                <a:gd name="connsiteY13" fmla="*/ 0 h 816770"/>
                <a:gd name="connsiteX14" fmla="*/ 705813 w 870965"/>
                <a:gd name="connsiteY14" fmla="*/ 241686 h 816770"/>
                <a:gd name="connsiteX15" fmla="*/ 870965 w 870965"/>
                <a:gd name="connsiteY15" fmla="*/ 713870 h 816770"/>
                <a:gd name="connsiteX16" fmla="*/ 813229 w 870965"/>
                <a:gd name="connsiteY16" fmla="*/ 783242 h 816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0965" h="816770">
                  <a:moveTo>
                    <a:pt x="813229" y="783242"/>
                  </a:moveTo>
                  <a:cubicBezTo>
                    <a:pt x="767578" y="821733"/>
                    <a:pt x="696862" y="834265"/>
                    <a:pt x="655238" y="781900"/>
                  </a:cubicBezTo>
                  <a:cubicBezTo>
                    <a:pt x="622118" y="740724"/>
                    <a:pt x="624804" y="678959"/>
                    <a:pt x="631517" y="629279"/>
                  </a:cubicBezTo>
                  <a:cubicBezTo>
                    <a:pt x="638231" y="579599"/>
                    <a:pt x="656133" y="531710"/>
                    <a:pt x="657924" y="481135"/>
                  </a:cubicBezTo>
                  <a:cubicBezTo>
                    <a:pt x="659266" y="436825"/>
                    <a:pt x="642259" y="375509"/>
                    <a:pt x="589893" y="368348"/>
                  </a:cubicBezTo>
                  <a:cubicBezTo>
                    <a:pt x="562592" y="364320"/>
                    <a:pt x="538871" y="382222"/>
                    <a:pt x="521416" y="401020"/>
                  </a:cubicBezTo>
                  <a:cubicBezTo>
                    <a:pt x="501275" y="422951"/>
                    <a:pt x="482477" y="455176"/>
                    <a:pt x="448910" y="432797"/>
                  </a:cubicBezTo>
                  <a:cubicBezTo>
                    <a:pt x="426084" y="417132"/>
                    <a:pt x="418028" y="388041"/>
                    <a:pt x="402363" y="366557"/>
                  </a:cubicBezTo>
                  <a:cubicBezTo>
                    <a:pt x="390279" y="348207"/>
                    <a:pt x="370586" y="336570"/>
                    <a:pt x="348655" y="334333"/>
                  </a:cubicBezTo>
                  <a:cubicBezTo>
                    <a:pt x="295842" y="328962"/>
                    <a:pt x="249295" y="366110"/>
                    <a:pt x="200063" y="378194"/>
                  </a:cubicBezTo>
                  <a:cubicBezTo>
                    <a:pt x="158439" y="388041"/>
                    <a:pt x="115920" y="391621"/>
                    <a:pt x="73401" y="388936"/>
                  </a:cubicBezTo>
                  <a:cubicBezTo>
                    <a:pt x="50128" y="387593"/>
                    <a:pt x="22378" y="384013"/>
                    <a:pt x="0" y="372823"/>
                  </a:cubicBezTo>
                  <a:cubicBezTo>
                    <a:pt x="0" y="369690"/>
                    <a:pt x="0" y="366557"/>
                    <a:pt x="0" y="363424"/>
                  </a:cubicBezTo>
                  <a:cubicBezTo>
                    <a:pt x="0" y="162914"/>
                    <a:pt x="162915" y="0"/>
                    <a:pt x="363425" y="0"/>
                  </a:cubicBezTo>
                  <a:cubicBezTo>
                    <a:pt x="516940" y="0"/>
                    <a:pt x="654343" y="96674"/>
                    <a:pt x="705813" y="241686"/>
                  </a:cubicBezTo>
                  <a:cubicBezTo>
                    <a:pt x="763997" y="388041"/>
                    <a:pt x="807859" y="572886"/>
                    <a:pt x="870965" y="713870"/>
                  </a:cubicBezTo>
                  <a:cubicBezTo>
                    <a:pt x="855748" y="739828"/>
                    <a:pt x="836503" y="763549"/>
                    <a:pt x="813229" y="783242"/>
                  </a:cubicBezTo>
                  <a:close/>
                </a:path>
              </a:pathLst>
            </a:custGeom>
            <a:solidFill>
              <a:srgbClr val="5C4538"/>
            </a:solidFill>
            <a:ln w="4473"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9CBECB7A-F683-4667-8B95-BEBD8E21A11D}"/>
                </a:ext>
              </a:extLst>
            </p:cNvPr>
            <p:cNvSpPr/>
            <p:nvPr/>
          </p:nvSpPr>
          <p:spPr>
            <a:xfrm>
              <a:off x="10508252" y="2378843"/>
              <a:ext cx="873651" cy="819942"/>
            </a:xfrm>
            <a:custGeom>
              <a:avLst/>
              <a:gdLst>
                <a:gd name="connsiteX0" fmla="*/ 728192 w 873651"/>
                <a:gd name="connsiteY0" fmla="*/ 819943 h 819942"/>
                <a:gd name="connsiteX1" fmla="*/ 718345 w 873651"/>
                <a:gd name="connsiteY1" fmla="*/ 819495 h 819942"/>
                <a:gd name="connsiteX2" fmla="*/ 654791 w 873651"/>
                <a:gd name="connsiteY2" fmla="*/ 784585 h 819942"/>
                <a:gd name="connsiteX3" fmla="*/ 630622 w 873651"/>
                <a:gd name="connsiteY3" fmla="*/ 630622 h 819942"/>
                <a:gd name="connsiteX4" fmla="*/ 642707 w 873651"/>
                <a:gd name="connsiteY4" fmla="*/ 571096 h 819942"/>
                <a:gd name="connsiteX5" fmla="*/ 657028 w 873651"/>
                <a:gd name="connsiteY5" fmla="*/ 482477 h 819942"/>
                <a:gd name="connsiteX6" fmla="*/ 590789 w 873651"/>
                <a:gd name="connsiteY6" fmla="*/ 371481 h 819942"/>
                <a:gd name="connsiteX7" fmla="*/ 523654 w 873651"/>
                <a:gd name="connsiteY7" fmla="*/ 403706 h 819942"/>
                <a:gd name="connsiteX8" fmla="*/ 515150 w 873651"/>
                <a:gd name="connsiteY8" fmla="*/ 413552 h 819942"/>
                <a:gd name="connsiteX9" fmla="*/ 449357 w 873651"/>
                <a:gd name="connsiteY9" fmla="*/ 435483 h 819942"/>
                <a:gd name="connsiteX10" fmla="*/ 416685 w 873651"/>
                <a:gd name="connsiteY10" fmla="*/ 392516 h 819942"/>
                <a:gd name="connsiteX11" fmla="*/ 402363 w 873651"/>
                <a:gd name="connsiteY11" fmla="*/ 368795 h 819942"/>
                <a:gd name="connsiteX12" fmla="*/ 349998 w 873651"/>
                <a:gd name="connsiteY12" fmla="*/ 337018 h 819942"/>
                <a:gd name="connsiteX13" fmla="*/ 255561 w 873651"/>
                <a:gd name="connsiteY13" fmla="*/ 360739 h 819942"/>
                <a:gd name="connsiteX14" fmla="*/ 201853 w 873651"/>
                <a:gd name="connsiteY14" fmla="*/ 380880 h 819942"/>
                <a:gd name="connsiteX15" fmla="*/ 74744 w 873651"/>
                <a:gd name="connsiteY15" fmla="*/ 391621 h 819942"/>
                <a:gd name="connsiteX16" fmla="*/ 895 w 873651"/>
                <a:gd name="connsiteY16" fmla="*/ 375509 h 819942"/>
                <a:gd name="connsiteX17" fmla="*/ 0 w 873651"/>
                <a:gd name="connsiteY17" fmla="*/ 374166 h 819942"/>
                <a:gd name="connsiteX18" fmla="*/ 0 w 873651"/>
                <a:gd name="connsiteY18" fmla="*/ 364767 h 819942"/>
                <a:gd name="connsiteX19" fmla="*/ 364767 w 873651"/>
                <a:gd name="connsiteY19" fmla="*/ 0 h 819942"/>
                <a:gd name="connsiteX20" fmla="*/ 708499 w 873651"/>
                <a:gd name="connsiteY20" fmla="*/ 242581 h 819942"/>
                <a:gd name="connsiteX21" fmla="*/ 780109 w 873651"/>
                <a:gd name="connsiteY21" fmla="*/ 452938 h 819942"/>
                <a:gd name="connsiteX22" fmla="*/ 873651 w 873651"/>
                <a:gd name="connsiteY22" fmla="*/ 714765 h 819942"/>
                <a:gd name="connsiteX23" fmla="*/ 873651 w 873651"/>
                <a:gd name="connsiteY23" fmla="*/ 716107 h 819942"/>
                <a:gd name="connsiteX24" fmla="*/ 815467 w 873651"/>
                <a:gd name="connsiteY24" fmla="*/ 786375 h 819942"/>
                <a:gd name="connsiteX25" fmla="*/ 728192 w 873651"/>
                <a:gd name="connsiteY25" fmla="*/ 819943 h 819942"/>
                <a:gd name="connsiteX26" fmla="*/ 583180 w 873651"/>
                <a:gd name="connsiteY26" fmla="*/ 367900 h 819942"/>
                <a:gd name="connsiteX27" fmla="*/ 591236 w 873651"/>
                <a:gd name="connsiteY27" fmla="*/ 368348 h 819942"/>
                <a:gd name="connsiteX28" fmla="*/ 660609 w 873651"/>
                <a:gd name="connsiteY28" fmla="*/ 482925 h 819942"/>
                <a:gd name="connsiteX29" fmla="*/ 645839 w 873651"/>
                <a:gd name="connsiteY29" fmla="*/ 571991 h 819942"/>
                <a:gd name="connsiteX30" fmla="*/ 634203 w 873651"/>
                <a:gd name="connsiteY30" fmla="*/ 631070 h 819942"/>
                <a:gd name="connsiteX31" fmla="*/ 657476 w 873651"/>
                <a:gd name="connsiteY31" fmla="*/ 782347 h 819942"/>
                <a:gd name="connsiteX32" fmla="*/ 718793 w 873651"/>
                <a:gd name="connsiteY32" fmla="*/ 815915 h 819942"/>
                <a:gd name="connsiteX33" fmla="*/ 813229 w 873651"/>
                <a:gd name="connsiteY33" fmla="*/ 783242 h 819942"/>
                <a:gd name="connsiteX34" fmla="*/ 870071 w 873651"/>
                <a:gd name="connsiteY34" fmla="*/ 714765 h 819942"/>
                <a:gd name="connsiteX35" fmla="*/ 776977 w 873651"/>
                <a:gd name="connsiteY35" fmla="*/ 453386 h 819942"/>
                <a:gd name="connsiteX36" fmla="*/ 705366 w 873651"/>
                <a:gd name="connsiteY36" fmla="*/ 243477 h 819942"/>
                <a:gd name="connsiteX37" fmla="*/ 364767 w 873651"/>
                <a:gd name="connsiteY37" fmla="*/ 3133 h 819942"/>
                <a:gd name="connsiteX38" fmla="*/ 3133 w 873651"/>
                <a:gd name="connsiteY38" fmla="*/ 364767 h 819942"/>
                <a:gd name="connsiteX39" fmla="*/ 3133 w 873651"/>
                <a:gd name="connsiteY39" fmla="*/ 373271 h 819942"/>
                <a:gd name="connsiteX40" fmla="*/ 74744 w 873651"/>
                <a:gd name="connsiteY40" fmla="*/ 388488 h 819942"/>
                <a:gd name="connsiteX41" fmla="*/ 200958 w 873651"/>
                <a:gd name="connsiteY41" fmla="*/ 377747 h 819942"/>
                <a:gd name="connsiteX42" fmla="*/ 254218 w 873651"/>
                <a:gd name="connsiteY42" fmla="*/ 358054 h 819942"/>
                <a:gd name="connsiteX43" fmla="*/ 349998 w 873651"/>
                <a:gd name="connsiteY43" fmla="*/ 334333 h 819942"/>
                <a:gd name="connsiteX44" fmla="*/ 405048 w 873651"/>
                <a:gd name="connsiteY44" fmla="*/ 367453 h 819942"/>
                <a:gd name="connsiteX45" fmla="*/ 419370 w 873651"/>
                <a:gd name="connsiteY45" fmla="*/ 391621 h 819942"/>
                <a:gd name="connsiteX46" fmla="*/ 451148 w 873651"/>
                <a:gd name="connsiteY46" fmla="*/ 433245 h 819942"/>
                <a:gd name="connsiteX47" fmla="*/ 512464 w 873651"/>
                <a:gd name="connsiteY47" fmla="*/ 411762 h 819942"/>
                <a:gd name="connsiteX48" fmla="*/ 520968 w 873651"/>
                <a:gd name="connsiteY48" fmla="*/ 401915 h 819942"/>
                <a:gd name="connsiteX49" fmla="*/ 583180 w 873651"/>
                <a:gd name="connsiteY49" fmla="*/ 367900 h 81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73651" h="819942">
                  <a:moveTo>
                    <a:pt x="728192" y="819943"/>
                  </a:moveTo>
                  <a:cubicBezTo>
                    <a:pt x="724611" y="819943"/>
                    <a:pt x="721478" y="819943"/>
                    <a:pt x="718345" y="819495"/>
                  </a:cubicBezTo>
                  <a:cubicBezTo>
                    <a:pt x="692834" y="816810"/>
                    <a:pt x="670903" y="805173"/>
                    <a:pt x="654791" y="784585"/>
                  </a:cubicBezTo>
                  <a:cubicBezTo>
                    <a:pt x="619880" y="741171"/>
                    <a:pt x="624356" y="675826"/>
                    <a:pt x="630622" y="630622"/>
                  </a:cubicBezTo>
                  <a:cubicBezTo>
                    <a:pt x="633307" y="610482"/>
                    <a:pt x="638231" y="590341"/>
                    <a:pt x="642707" y="571096"/>
                  </a:cubicBezTo>
                  <a:cubicBezTo>
                    <a:pt x="649420" y="542451"/>
                    <a:pt x="656134" y="512912"/>
                    <a:pt x="657028" y="482477"/>
                  </a:cubicBezTo>
                  <a:cubicBezTo>
                    <a:pt x="659266" y="413105"/>
                    <a:pt x="624356" y="375956"/>
                    <a:pt x="590789" y="371481"/>
                  </a:cubicBezTo>
                  <a:cubicBezTo>
                    <a:pt x="568858" y="368348"/>
                    <a:pt x="546480" y="379089"/>
                    <a:pt x="523654" y="403706"/>
                  </a:cubicBezTo>
                  <a:cubicBezTo>
                    <a:pt x="520968" y="406839"/>
                    <a:pt x="517835" y="410419"/>
                    <a:pt x="515150" y="413552"/>
                  </a:cubicBezTo>
                  <a:cubicBezTo>
                    <a:pt x="498142" y="433245"/>
                    <a:pt x="479345" y="455623"/>
                    <a:pt x="449357" y="435483"/>
                  </a:cubicBezTo>
                  <a:cubicBezTo>
                    <a:pt x="434140" y="425189"/>
                    <a:pt x="425189" y="408629"/>
                    <a:pt x="416685" y="392516"/>
                  </a:cubicBezTo>
                  <a:cubicBezTo>
                    <a:pt x="412209" y="384460"/>
                    <a:pt x="407734" y="375956"/>
                    <a:pt x="402363" y="368795"/>
                  </a:cubicBezTo>
                  <a:cubicBezTo>
                    <a:pt x="390279" y="350893"/>
                    <a:pt x="371033" y="339256"/>
                    <a:pt x="349998" y="337018"/>
                  </a:cubicBezTo>
                  <a:cubicBezTo>
                    <a:pt x="317325" y="333885"/>
                    <a:pt x="285995" y="347312"/>
                    <a:pt x="255561" y="360739"/>
                  </a:cubicBezTo>
                  <a:cubicBezTo>
                    <a:pt x="238106" y="368348"/>
                    <a:pt x="219756" y="376404"/>
                    <a:pt x="201853" y="380880"/>
                  </a:cubicBezTo>
                  <a:cubicBezTo>
                    <a:pt x="160229" y="390726"/>
                    <a:pt x="117263" y="394307"/>
                    <a:pt x="74744" y="391621"/>
                  </a:cubicBezTo>
                  <a:cubicBezTo>
                    <a:pt x="43862" y="389831"/>
                    <a:pt x="19693" y="384460"/>
                    <a:pt x="895" y="375509"/>
                  </a:cubicBezTo>
                  <a:cubicBezTo>
                    <a:pt x="448" y="375061"/>
                    <a:pt x="0" y="374614"/>
                    <a:pt x="0" y="374166"/>
                  </a:cubicBezTo>
                  <a:lnTo>
                    <a:pt x="0" y="364767"/>
                  </a:lnTo>
                  <a:cubicBezTo>
                    <a:pt x="0" y="163362"/>
                    <a:pt x="163810" y="0"/>
                    <a:pt x="364767" y="0"/>
                  </a:cubicBezTo>
                  <a:cubicBezTo>
                    <a:pt x="518730" y="0"/>
                    <a:pt x="657028" y="97570"/>
                    <a:pt x="708499" y="242581"/>
                  </a:cubicBezTo>
                  <a:cubicBezTo>
                    <a:pt x="734458" y="307479"/>
                    <a:pt x="757731" y="381327"/>
                    <a:pt x="780109" y="452938"/>
                  </a:cubicBezTo>
                  <a:cubicBezTo>
                    <a:pt x="808754" y="543347"/>
                    <a:pt x="838293" y="636440"/>
                    <a:pt x="873651" y="714765"/>
                  </a:cubicBezTo>
                  <a:cubicBezTo>
                    <a:pt x="873651" y="715212"/>
                    <a:pt x="873651" y="715660"/>
                    <a:pt x="873651" y="716107"/>
                  </a:cubicBezTo>
                  <a:cubicBezTo>
                    <a:pt x="858434" y="742961"/>
                    <a:pt x="839188" y="766683"/>
                    <a:pt x="815467" y="786375"/>
                  </a:cubicBezTo>
                  <a:cubicBezTo>
                    <a:pt x="789508" y="807859"/>
                    <a:pt x="757731" y="819943"/>
                    <a:pt x="728192" y="819943"/>
                  </a:cubicBezTo>
                  <a:close/>
                  <a:moveTo>
                    <a:pt x="583180" y="367900"/>
                  </a:moveTo>
                  <a:cubicBezTo>
                    <a:pt x="585865" y="367900"/>
                    <a:pt x="588551" y="367900"/>
                    <a:pt x="591236" y="368348"/>
                  </a:cubicBezTo>
                  <a:cubicBezTo>
                    <a:pt x="641364" y="375509"/>
                    <a:pt x="662399" y="432797"/>
                    <a:pt x="660609" y="482925"/>
                  </a:cubicBezTo>
                  <a:cubicBezTo>
                    <a:pt x="659266" y="513360"/>
                    <a:pt x="652553" y="543347"/>
                    <a:pt x="645839" y="571991"/>
                  </a:cubicBezTo>
                  <a:cubicBezTo>
                    <a:pt x="641364" y="591236"/>
                    <a:pt x="636888" y="611377"/>
                    <a:pt x="634203" y="631070"/>
                  </a:cubicBezTo>
                  <a:cubicBezTo>
                    <a:pt x="627937" y="675826"/>
                    <a:pt x="623461" y="739829"/>
                    <a:pt x="657476" y="782347"/>
                  </a:cubicBezTo>
                  <a:cubicBezTo>
                    <a:pt x="673141" y="802040"/>
                    <a:pt x="694177" y="813677"/>
                    <a:pt x="718793" y="815915"/>
                  </a:cubicBezTo>
                  <a:cubicBezTo>
                    <a:pt x="750123" y="819048"/>
                    <a:pt x="785480" y="806964"/>
                    <a:pt x="813229" y="783242"/>
                  </a:cubicBezTo>
                  <a:cubicBezTo>
                    <a:pt x="836055" y="763997"/>
                    <a:pt x="855301" y="740724"/>
                    <a:pt x="870071" y="714765"/>
                  </a:cubicBezTo>
                  <a:cubicBezTo>
                    <a:pt x="834713" y="636440"/>
                    <a:pt x="805621" y="543347"/>
                    <a:pt x="776977" y="453386"/>
                  </a:cubicBezTo>
                  <a:cubicBezTo>
                    <a:pt x="754151" y="382222"/>
                    <a:pt x="730877" y="308374"/>
                    <a:pt x="705366" y="243477"/>
                  </a:cubicBezTo>
                  <a:cubicBezTo>
                    <a:pt x="654343" y="99808"/>
                    <a:pt x="517388" y="3133"/>
                    <a:pt x="364767" y="3133"/>
                  </a:cubicBezTo>
                  <a:cubicBezTo>
                    <a:pt x="165600" y="3133"/>
                    <a:pt x="3133" y="165152"/>
                    <a:pt x="3133" y="364767"/>
                  </a:cubicBezTo>
                  <a:lnTo>
                    <a:pt x="3133" y="373271"/>
                  </a:lnTo>
                  <a:cubicBezTo>
                    <a:pt x="21483" y="381775"/>
                    <a:pt x="44757" y="387146"/>
                    <a:pt x="74744" y="388488"/>
                  </a:cubicBezTo>
                  <a:cubicBezTo>
                    <a:pt x="117263" y="391174"/>
                    <a:pt x="159782" y="387593"/>
                    <a:pt x="200958" y="377747"/>
                  </a:cubicBezTo>
                  <a:cubicBezTo>
                    <a:pt x="218860" y="373271"/>
                    <a:pt x="236763" y="365662"/>
                    <a:pt x="254218" y="358054"/>
                  </a:cubicBezTo>
                  <a:cubicBezTo>
                    <a:pt x="284653" y="344627"/>
                    <a:pt x="316430" y="330752"/>
                    <a:pt x="349998" y="334333"/>
                  </a:cubicBezTo>
                  <a:cubicBezTo>
                    <a:pt x="372376" y="337018"/>
                    <a:pt x="392516" y="349102"/>
                    <a:pt x="405048" y="367453"/>
                  </a:cubicBezTo>
                  <a:cubicBezTo>
                    <a:pt x="410419" y="375061"/>
                    <a:pt x="414895" y="383565"/>
                    <a:pt x="419370" y="391621"/>
                  </a:cubicBezTo>
                  <a:cubicBezTo>
                    <a:pt x="427874" y="407286"/>
                    <a:pt x="436378" y="423399"/>
                    <a:pt x="451148" y="433245"/>
                  </a:cubicBezTo>
                  <a:cubicBezTo>
                    <a:pt x="478897" y="452043"/>
                    <a:pt x="495009" y="432350"/>
                    <a:pt x="512464" y="411762"/>
                  </a:cubicBezTo>
                  <a:cubicBezTo>
                    <a:pt x="515597" y="408181"/>
                    <a:pt x="518283" y="405048"/>
                    <a:pt x="520968" y="401915"/>
                  </a:cubicBezTo>
                  <a:cubicBezTo>
                    <a:pt x="542004" y="379089"/>
                    <a:pt x="562592" y="367900"/>
                    <a:pt x="583180" y="367900"/>
                  </a:cubicBezTo>
                  <a:close/>
                </a:path>
              </a:pathLst>
            </a:custGeom>
            <a:solidFill>
              <a:srgbClr val="0E0E0E"/>
            </a:solidFill>
            <a:ln w="4473"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E42B6511-4C3F-435A-A878-A27DDBB13D23}"/>
                </a:ext>
              </a:extLst>
            </p:cNvPr>
            <p:cNvSpPr/>
            <p:nvPr/>
          </p:nvSpPr>
          <p:spPr>
            <a:xfrm>
              <a:off x="10957166" y="3300832"/>
              <a:ext cx="201852" cy="108311"/>
            </a:xfrm>
            <a:custGeom>
              <a:avLst/>
              <a:gdLst>
                <a:gd name="connsiteX0" fmla="*/ 0 w 201852"/>
                <a:gd name="connsiteY0" fmla="*/ 108311 h 108311"/>
                <a:gd name="connsiteX1" fmla="*/ 201853 w 201852"/>
                <a:gd name="connsiteY1" fmla="*/ 0 h 108311"/>
                <a:gd name="connsiteX2" fmla="*/ 0 w 201852"/>
                <a:gd name="connsiteY2" fmla="*/ 108311 h 108311"/>
              </a:gdLst>
              <a:ahLst/>
              <a:cxnLst>
                <a:cxn ang="0">
                  <a:pos x="connsiteX0" y="connsiteY0"/>
                </a:cxn>
                <a:cxn ang="0">
                  <a:pos x="connsiteX1" y="connsiteY1"/>
                </a:cxn>
                <a:cxn ang="0">
                  <a:pos x="connsiteX2" y="connsiteY2"/>
                </a:cxn>
              </a:cxnLst>
              <a:rect l="l" t="t" r="r" b="b"/>
              <a:pathLst>
                <a:path w="201852" h="108311">
                  <a:moveTo>
                    <a:pt x="0" y="108311"/>
                  </a:moveTo>
                  <a:cubicBezTo>
                    <a:pt x="59526" y="91304"/>
                    <a:pt x="129347" y="55498"/>
                    <a:pt x="201853" y="0"/>
                  </a:cubicBezTo>
                  <a:lnTo>
                    <a:pt x="0" y="108311"/>
                  </a:lnTo>
                  <a:close/>
                </a:path>
              </a:pathLst>
            </a:custGeom>
            <a:solidFill>
              <a:srgbClr val="AB795E"/>
            </a:solidFill>
            <a:ln w="4473"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BB123573-F1A1-4B0A-8092-5102EFD4BA7F}"/>
                </a:ext>
              </a:extLst>
            </p:cNvPr>
            <p:cNvSpPr/>
            <p:nvPr/>
          </p:nvSpPr>
          <p:spPr>
            <a:xfrm>
              <a:off x="10955253" y="3299195"/>
              <a:ext cx="205398" cy="111738"/>
            </a:xfrm>
            <a:custGeom>
              <a:avLst/>
              <a:gdLst>
                <a:gd name="connsiteX0" fmla="*/ 1909 w 205398"/>
                <a:gd name="connsiteY0" fmla="*/ 111738 h 111738"/>
                <a:gd name="connsiteX1" fmla="*/ 119 w 205398"/>
                <a:gd name="connsiteY1" fmla="*/ 110395 h 111738"/>
                <a:gd name="connsiteX2" fmla="*/ 1462 w 205398"/>
                <a:gd name="connsiteY2" fmla="*/ 108158 h 111738"/>
                <a:gd name="connsiteX3" fmla="*/ 202867 w 205398"/>
                <a:gd name="connsiteY3" fmla="*/ 294 h 111738"/>
                <a:gd name="connsiteX4" fmla="*/ 205105 w 205398"/>
                <a:gd name="connsiteY4" fmla="*/ 742 h 111738"/>
                <a:gd name="connsiteX5" fmla="*/ 204657 w 205398"/>
                <a:gd name="connsiteY5" fmla="*/ 2979 h 111738"/>
                <a:gd name="connsiteX6" fmla="*/ 2357 w 205398"/>
                <a:gd name="connsiteY6" fmla="*/ 111291 h 111738"/>
                <a:gd name="connsiteX7" fmla="*/ 1909 w 205398"/>
                <a:gd name="connsiteY7" fmla="*/ 111738 h 111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398" h="111738">
                  <a:moveTo>
                    <a:pt x="1909" y="111738"/>
                  </a:moveTo>
                  <a:cubicBezTo>
                    <a:pt x="1014" y="111738"/>
                    <a:pt x="567" y="111291"/>
                    <a:pt x="119" y="110395"/>
                  </a:cubicBezTo>
                  <a:cubicBezTo>
                    <a:pt x="-329" y="109500"/>
                    <a:pt x="567" y="108605"/>
                    <a:pt x="1462" y="108158"/>
                  </a:cubicBezTo>
                  <a:cubicBezTo>
                    <a:pt x="65016" y="89807"/>
                    <a:pt x="134837" y="52212"/>
                    <a:pt x="202867" y="294"/>
                  </a:cubicBezTo>
                  <a:cubicBezTo>
                    <a:pt x="203762" y="-154"/>
                    <a:pt x="204657" y="-154"/>
                    <a:pt x="205105" y="742"/>
                  </a:cubicBezTo>
                  <a:cubicBezTo>
                    <a:pt x="205552" y="1637"/>
                    <a:pt x="205552" y="2532"/>
                    <a:pt x="204657" y="2979"/>
                  </a:cubicBezTo>
                  <a:cubicBezTo>
                    <a:pt x="136179" y="55345"/>
                    <a:pt x="66359" y="92940"/>
                    <a:pt x="2357" y="111291"/>
                  </a:cubicBezTo>
                  <a:cubicBezTo>
                    <a:pt x="2357" y="111738"/>
                    <a:pt x="2357" y="111738"/>
                    <a:pt x="1909" y="111738"/>
                  </a:cubicBezTo>
                  <a:close/>
                </a:path>
              </a:pathLst>
            </a:custGeom>
            <a:solidFill>
              <a:srgbClr val="0E0E0E"/>
            </a:solidFill>
            <a:ln w="4473"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7F5347C7-9B92-4922-9232-29DDF3A9B083}"/>
                </a:ext>
              </a:extLst>
            </p:cNvPr>
            <p:cNvSpPr/>
            <p:nvPr/>
          </p:nvSpPr>
          <p:spPr>
            <a:xfrm>
              <a:off x="11027424" y="2837593"/>
              <a:ext cx="68036" cy="98697"/>
            </a:xfrm>
            <a:custGeom>
              <a:avLst/>
              <a:gdLst>
                <a:gd name="connsiteX0" fmla="*/ 68036 w 68036"/>
                <a:gd name="connsiteY0" fmla="*/ 7 h 98697"/>
                <a:gd name="connsiteX1" fmla="*/ 6 w 68036"/>
                <a:gd name="connsiteY1" fmla="*/ 35813 h 98697"/>
                <a:gd name="connsiteX2" fmla="*/ 50134 w 68036"/>
                <a:gd name="connsiteY2" fmla="*/ 51030 h 98697"/>
                <a:gd name="connsiteX3" fmla="*/ 4034 w 68036"/>
                <a:gd name="connsiteY3" fmla="*/ 81912 h 98697"/>
                <a:gd name="connsiteX4" fmla="*/ 57742 w 68036"/>
                <a:gd name="connsiteY4" fmla="*/ 95339 h 98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36" h="98697">
                  <a:moveTo>
                    <a:pt x="68036" y="7"/>
                  </a:moveTo>
                  <a:cubicBezTo>
                    <a:pt x="24175" y="-440"/>
                    <a:pt x="-441" y="20148"/>
                    <a:pt x="6" y="35813"/>
                  </a:cubicBezTo>
                  <a:cubicBezTo>
                    <a:pt x="901" y="52820"/>
                    <a:pt x="36707" y="53715"/>
                    <a:pt x="50134" y="51030"/>
                  </a:cubicBezTo>
                  <a:cubicBezTo>
                    <a:pt x="33574" y="57296"/>
                    <a:pt x="4034" y="66247"/>
                    <a:pt x="4034" y="81912"/>
                  </a:cubicBezTo>
                  <a:cubicBezTo>
                    <a:pt x="3586" y="105185"/>
                    <a:pt x="41182" y="98472"/>
                    <a:pt x="57742" y="95339"/>
                  </a:cubicBezTo>
                </a:path>
              </a:pathLst>
            </a:custGeom>
            <a:solidFill>
              <a:srgbClr val="AB795E"/>
            </a:solidFill>
            <a:ln w="4473"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63DFB451-B2EA-4D72-B95E-A158F5236CD5}"/>
                </a:ext>
              </a:extLst>
            </p:cNvPr>
            <p:cNvSpPr/>
            <p:nvPr/>
          </p:nvSpPr>
          <p:spPr>
            <a:xfrm>
              <a:off x="11025597" y="2835343"/>
              <a:ext cx="71205" cy="102511"/>
            </a:xfrm>
            <a:custGeom>
              <a:avLst/>
              <a:gdLst>
                <a:gd name="connsiteX0" fmla="*/ 31819 w 71205"/>
                <a:gd name="connsiteY0" fmla="*/ 102512 h 102511"/>
                <a:gd name="connsiteX1" fmla="*/ 9441 w 71205"/>
                <a:gd name="connsiteY1" fmla="*/ 96693 h 102511"/>
                <a:gd name="connsiteX2" fmla="*/ 4070 w 71205"/>
                <a:gd name="connsiteY2" fmla="*/ 84161 h 102511"/>
                <a:gd name="connsiteX3" fmla="*/ 39428 w 71205"/>
                <a:gd name="connsiteY3" fmla="*/ 55965 h 102511"/>
                <a:gd name="connsiteX4" fmla="*/ 5413 w 71205"/>
                <a:gd name="connsiteY4" fmla="*/ 47908 h 102511"/>
                <a:gd name="connsiteX5" fmla="*/ 42 w 71205"/>
                <a:gd name="connsiteY5" fmla="*/ 37614 h 102511"/>
                <a:gd name="connsiteX6" fmla="*/ 8098 w 71205"/>
                <a:gd name="connsiteY6" fmla="*/ 19712 h 102511"/>
                <a:gd name="connsiteX7" fmla="*/ 69415 w 71205"/>
                <a:gd name="connsiteY7" fmla="*/ 19 h 102511"/>
                <a:gd name="connsiteX8" fmla="*/ 71205 w 71205"/>
                <a:gd name="connsiteY8" fmla="*/ 1809 h 102511"/>
                <a:gd name="connsiteX9" fmla="*/ 69415 w 71205"/>
                <a:gd name="connsiteY9" fmla="*/ 3599 h 102511"/>
                <a:gd name="connsiteX10" fmla="*/ 10336 w 71205"/>
                <a:gd name="connsiteY10" fmla="*/ 22397 h 102511"/>
                <a:gd name="connsiteX11" fmla="*/ 3175 w 71205"/>
                <a:gd name="connsiteY11" fmla="*/ 38062 h 102511"/>
                <a:gd name="connsiteX12" fmla="*/ 7203 w 71205"/>
                <a:gd name="connsiteY12" fmla="*/ 45671 h 102511"/>
                <a:gd name="connsiteX13" fmla="*/ 51065 w 71205"/>
                <a:gd name="connsiteY13" fmla="*/ 51937 h 102511"/>
                <a:gd name="connsiteX14" fmla="*/ 52855 w 71205"/>
                <a:gd name="connsiteY14" fmla="*/ 53279 h 102511"/>
                <a:gd name="connsiteX15" fmla="*/ 51960 w 71205"/>
                <a:gd name="connsiteY15" fmla="*/ 55517 h 102511"/>
                <a:gd name="connsiteX16" fmla="*/ 46589 w 71205"/>
                <a:gd name="connsiteY16" fmla="*/ 57755 h 102511"/>
                <a:gd name="connsiteX17" fmla="*/ 6756 w 71205"/>
                <a:gd name="connsiteY17" fmla="*/ 85056 h 102511"/>
                <a:gd name="connsiteX18" fmla="*/ 10784 w 71205"/>
                <a:gd name="connsiteY18" fmla="*/ 95351 h 102511"/>
                <a:gd name="connsiteX19" fmla="*/ 58226 w 71205"/>
                <a:gd name="connsiteY19" fmla="*/ 97141 h 102511"/>
                <a:gd name="connsiteX20" fmla="*/ 60016 w 71205"/>
                <a:gd name="connsiteY20" fmla="*/ 98483 h 102511"/>
                <a:gd name="connsiteX21" fmla="*/ 58674 w 71205"/>
                <a:gd name="connsiteY21" fmla="*/ 100274 h 102511"/>
                <a:gd name="connsiteX22" fmla="*/ 31819 w 71205"/>
                <a:gd name="connsiteY22" fmla="*/ 102512 h 10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205" h="102511">
                  <a:moveTo>
                    <a:pt x="31819" y="102512"/>
                  </a:moveTo>
                  <a:cubicBezTo>
                    <a:pt x="22868" y="102512"/>
                    <a:pt x="14812" y="101169"/>
                    <a:pt x="9441" y="96693"/>
                  </a:cubicBezTo>
                  <a:cubicBezTo>
                    <a:pt x="5861" y="93560"/>
                    <a:pt x="4070" y="89532"/>
                    <a:pt x="4070" y="84161"/>
                  </a:cubicBezTo>
                  <a:cubicBezTo>
                    <a:pt x="4070" y="70734"/>
                    <a:pt x="22868" y="62231"/>
                    <a:pt x="39428" y="55965"/>
                  </a:cubicBezTo>
                  <a:cubicBezTo>
                    <a:pt x="27791" y="55965"/>
                    <a:pt x="13469" y="54174"/>
                    <a:pt x="5413" y="47908"/>
                  </a:cubicBezTo>
                  <a:cubicBezTo>
                    <a:pt x="1832" y="45223"/>
                    <a:pt x="42" y="41643"/>
                    <a:pt x="42" y="37614"/>
                  </a:cubicBezTo>
                  <a:cubicBezTo>
                    <a:pt x="-405" y="31796"/>
                    <a:pt x="2728" y="25530"/>
                    <a:pt x="8098" y="19712"/>
                  </a:cubicBezTo>
                  <a:cubicBezTo>
                    <a:pt x="20183" y="7180"/>
                    <a:pt x="43456" y="-429"/>
                    <a:pt x="69415" y="19"/>
                  </a:cubicBezTo>
                  <a:cubicBezTo>
                    <a:pt x="70310" y="19"/>
                    <a:pt x="71205" y="914"/>
                    <a:pt x="71205" y="1809"/>
                  </a:cubicBezTo>
                  <a:cubicBezTo>
                    <a:pt x="71205" y="2704"/>
                    <a:pt x="70310" y="3599"/>
                    <a:pt x="69415" y="3599"/>
                  </a:cubicBezTo>
                  <a:cubicBezTo>
                    <a:pt x="44351" y="3599"/>
                    <a:pt x="21973" y="10313"/>
                    <a:pt x="10336" y="22397"/>
                  </a:cubicBezTo>
                  <a:cubicBezTo>
                    <a:pt x="5413" y="27320"/>
                    <a:pt x="2728" y="32691"/>
                    <a:pt x="3175" y="38062"/>
                  </a:cubicBezTo>
                  <a:cubicBezTo>
                    <a:pt x="3175" y="41195"/>
                    <a:pt x="4518" y="43433"/>
                    <a:pt x="7203" y="45671"/>
                  </a:cubicBezTo>
                  <a:cubicBezTo>
                    <a:pt x="17050" y="53279"/>
                    <a:pt x="41218" y="53727"/>
                    <a:pt x="51065" y="51937"/>
                  </a:cubicBezTo>
                  <a:cubicBezTo>
                    <a:pt x="51960" y="51937"/>
                    <a:pt x="52855" y="52384"/>
                    <a:pt x="52855" y="53279"/>
                  </a:cubicBezTo>
                  <a:cubicBezTo>
                    <a:pt x="53303" y="54174"/>
                    <a:pt x="52855" y="55070"/>
                    <a:pt x="51960" y="55517"/>
                  </a:cubicBezTo>
                  <a:cubicBezTo>
                    <a:pt x="50170" y="55965"/>
                    <a:pt x="48380" y="56860"/>
                    <a:pt x="46589" y="57755"/>
                  </a:cubicBezTo>
                  <a:cubicBezTo>
                    <a:pt x="30924" y="63573"/>
                    <a:pt x="7203" y="72077"/>
                    <a:pt x="6756" y="85056"/>
                  </a:cubicBezTo>
                  <a:cubicBezTo>
                    <a:pt x="6756" y="89532"/>
                    <a:pt x="8098" y="92665"/>
                    <a:pt x="10784" y="95351"/>
                  </a:cubicBezTo>
                  <a:cubicBezTo>
                    <a:pt x="20630" y="103854"/>
                    <a:pt x="46142" y="99379"/>
                    <a:pt x="58226" y="97141"/>
                  </a:cubicBezTo>
                  <a:cubicBezTo>
                    <a:pt x="59121" y="97141"/>
                    <a:pt x="60016" y="97588"/>
                    <a:pt x="60016" y="98483"/>
                  </a:cubicBezTo>
                  <a:cubicBezTo>
                    <a:pt x="60016" y="99379"/>
                    <a:pt x="59569" y="100274"/>
                    <a:pt x="58674" y="100274"/>
                  </a:cubicBezTo>
                  <a:cubicBezTo>
                    <a:pt x="53303" y="100721"/>
                    <a:pt x="42113" y="102512"/>
                    <a:pt x="31819" y="102512"/>
                  </a:cubicBezTo>
                  <a:close/>
                </a:path>
              </a:pathLst>
            </a:custGeom>
            <a:solidFill>
              <a:srgbClr val="0E0E0E"/>
            </a:solidFill>
            <a:ln w="4473"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3E2DAD7C-318D-4FF8-B2B3-22514FDEF1F5}"/>
                </a:ext>
              </a:extLst>
            </p:cNvPr>
            <p:cNvSpPr/>
            <p:nvPr/>
          </p:nvSpPr>
          <p:spPr>
            <a:xfrm>
              <a:off x="10546174" y="2881014"/>
              <a:ext cx="230175" cy="349102"/>
            </a:xfrm>
            <a:custGeom>
              <a:avLst/>
              <a:gdLst>
                <a:gd name="connsiteX0" fmla="*/ 4154 w 230175"/>
                <a:gd name="connsiteY0" fmla="*/ 233182 h 349102"/>
                <a:gd name="connsiteX1" fmla="*/ 91430 w 230175"/>
                <a:gd name="connsiteY1" fmla="*/ 0 h 349102"/>
                <a:gd name="connsiteX2" fmla="*/ 230176 w 230175"/>
                <a:gd name="connsiteY2" fmla="*/ 349102 h 349102"/>
                <a:gd name="connsiteX3" fmla="*/ 61443 w 230175"/>
                <a:gd name="connsiteY3" fmla="*/ 327172 h 349102"/>
                <a:gd name="connsiteX4" fmla="*/ 574 w 230175"/>
                <a:gd name="connsiteY4" fmla="*/ 248847 h 349102"/>
                <a:gd name="connsiteX5" fmla="*/ 4154 w 230175"/>
                <a:gd name="connsiteY5" fmla="*/ 233182 h 34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75" h="349102">
                  <a:moveTo>
                    <a:pt x="4154" y="233182"/>
                  </a:moveTo>
                  <a:lnTo>
                    <a:pt x="91430" y="0"/>
                  </a:lnTo>
                  <a:lnTo>
                    <a:pt x="230176" y="349102"/>
                  </a:lnTo>
                  <a:lnTo>
                    <a:pt x="61443" y="327172"/>
                  </a:lnTo>
                  <a:cubicBezTo>
                    <a:pt x="22952" y="322248"/>
                    <a:pt x="-4349" y="287338"/>
                    <a:pt x="574" y="248847"/>
                  </a:cubicBezTo>
                  <a:cubicBezTo>
                    <a:pt x="1021" y="243924"/>
                    <a:pt x="2364" y="238553"/>
                    <a:pt x="4154" y="233182"/>
                  </a:cubicBezTo>
                  <a:close/>
                </a:path>
              </a:pathLst>
            </a:custGeom>
            <a:solidFill>
              <a:srgbClr val="F0E7E1"/>
            </a:solidFill>
            <a:ln w="4473"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C8AB7A61-9F01-4D81-AB58-5C07BE0B54C7}"/>
                </a:ext>
              </a:extLst>
            </p:cNvPr>
            <p:cNvSpPr/>
            <p:nvPr/>
          </p:nvSpPr>
          <p:spPr>
            <a:xfrm>
              <a:off x="10544387" y="2879671"/>
              <a:ext cx="233300" cy="352682"/>
            </a:xfrm>
            <a:custGeom>
              <a:avLst/>
              <a:gdLst>
                <a:gd name="connsiteX0" fmla="*/ 231958 w 233300"/>
                <a:gd name="connsiteY0" fmla="*/ 352683 h 352682"/>
                <a:gd name="connsiteX1" fmla="*/ 62778 w 233300"/>
                <a:gd name="connsiteY1" fmla="*/ 330752 h 352682"/>
                <a:gd name="connsiteX2" fmla="*/ 566 w 233300"/>
                <a:gd name="connsiteY2" fmla="*/ 250190 h 352682"/>
                <a:gd name="connsiteX3" fmla="*/ 4594 w 233300"/>
                <a:gd name="connsiteY3" fmla="*/ 234078 h 352682"/>
                <a:gd name="connsiteX4" fmla="*/ 91870 w 233300"/>
                <a:gd name="connsiteY4" fmla="*/ 895 h 352682"/>
                <a:gd name="connsiteX5" fmla="*/ 93212 w 233300"/>
                <a:gd name="connsiteY5" fmla="*/ 0 h 352682"/>
                <a:gd name="connsiteX6" fmla="*/ 94555 w 233300"/>
                <a:gd name="connsiteY6" fmla="*/ 895 h 352682"/>
                <a:gd name="connsiteX7" fmla="*/ 233301 w 233300"/>
                <a:gd name="connsiteY7" fmla="*/ 349997 h 352682"/>
                <a:gd name="connsiteX8" fmla="*/ 232853 w 233300"/>
                <a:gd name="connsiteY8" fmla="*/ 351788 h 352682"/>
                <a:gd name="connsiteX9" fmla="*/ 231958 w 233300"/>
                <a:gd name="connsiteY9" fmla="*/ 352683 h 352682"/>
                <a:gd name="connsiteX10" fmla="*/ 93212 w 233300"/>
                <a:gd name="connsiteY10" fmla="*/ 6266 h 352682"/>
                <a:gd name="connsiteX11" fmla="*/ 7727 w 233300"/>
                <a:gd name="connsiteY11" fmla="*/ 234973 h 352682"/>
                <a:gd name="connsiteX12" fmla="*/ 4146 w 233300"/>
                <a:gd name="connsiteY12" fmla="*/ 250190 h 352682"/>
                <a:gd name="connsiteX13" fmla="*/ 63673 w 233300"/>
                <a:gd name="connsiteY13" fmla="*/ 326724 h 352682"/>
                <a:gd name="connsiteX14" fmla="*/ 229720 w 233300"/>
                <a:gd name="connsiteY14" fmla="*/ 348207 h 352682"/>
                <a:gd name="connsiteX15" fmla="*/ 93212 w 233300"/>
                <a:gd name="connsiteY15" fmla="*/ 6266 h 35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300" h="352682">
                  <a:moveTo>
                    <a:pt x="231958" y="352683"/>
                  </a:moveTo>
                  <a:lnTo>
                    <a:pt x="62778" y="330752"/>
                  </a:lnTo>
                  <a:cubicBezTo>
                    <a:pt x="23392" y="325829"/>
                    <a:pt x="-4357" y="289576"/>
                    <a:pt x="566" y="250190"/>
                  </a:cubicBezTo>
                  <a:cubicBezTo>
                    <a:pt x="1461" y="244819"/>
                    <a:pt x="2804" y="239448"/>
                    <a:pt x="4594" y="234078"/>
                  </a:cubicBezTo>
                  <a:lnTo>
                    <a:pt x="91870" y="895"/>
                  </a:lnTo>
                  <a:cubicBezTo>
                    <a:pt x="92317" y="447"/>
                    <a:pt x="92764" y="0"/>
                    <a:pt x="93212" y="0"/>
                  </a:cubicBezTo>
                  <a:cubicBezTo>
                    <a:pt x="94107" y="0"/>
                    <a:pt x="94555" y="447"/>
                    <a:pt x="94555" y="895"/>
                  </a:cubicBezTo>
                  <a:lnTo>
                    <a:pt x="233301" y="349997"/>
                  </a:lnTo>
                  <a:cubicBezTo>
                    <a:pt x="233301" y="350445"/>
                    <a:pt x="233301" y="351340"/>
                    <a:pt x="232853" y="351788"/>
                  </a:cubicBezTo>
                  <a:cubicBezTo>
                    <a:pt x="232853" y="352235"/>
                    <a:pt x="232405" y="352683"/>
                    <a:pt x="231958" y="352683"/>
                  </a:cubicBezTo>
                  <a:close/>
                  <a:moveTo>
                    <a:pt x="93212" y="6266"/>
                  </a:moveTo>
                  <a:lnTo>
                    <a:pt x="7727" y="234973"/>
                  </a:lnTo>
                  <a:cubicBezTo>
                    <a:pt x="5937" y="239896"/>
                    <a:pt x="4594" y="245267"/>
                    <a:pt x="4146" y="250190"/>
                  </a:cubicBezTo>
                  <a:cubicBezTo>
                    <a:pt x="-777" y="287786"/>
                    <a:pt x="26077" y="322248"/>
                    <a:pt x="63673" y="326724"/>
                  </a:cubicBezTo>
                  <a:lnTo>
                    <a:pt x="229720" y="348207"/>
                  </a:lnTo>
                  <a:lnTo>
                    <a:pt x="93212" y="6266"/>
                  </a:lnTo>
                  <a:close/>
                </a:path>
              </a:pathLst>
            </a:custGeom>
            <a:solidFill>
              <a:srgbClr val="0E0E0E"/>
            </a:solidFill>
            <a:ln w="4473"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8F2764DB-26DC-417D-A8AE-B74A58CC7A47}"/>
                </a:ext>
              </a:extLst>
            </p:cNvPr>
            <p:cNvSpPr/>
            <p:nvPr/>
          </p:nvSpPr>
          <p:spPr>
            <a:xfrm>
              <a:off x="10568674" y="2881461"/>
              <a:ext cx="149934" cy="203643"/>
            </a:xfrm>
            <a:custGeom>
              <a:avLst/>
              <a:gdLst>
                <a:gd name="connsiteX0" fmla="*/ 149935 w 149934"/>
                <a:gd name="connsiteY0" fmla="*/ 203643 h 203643"/>
                <a:gd name="connsiteX1" fmla="*/ 0 w 149934"/>
                <a:gd name="connsiteY1" fmla="*/ 184398 h 203643"/>
                <a:gd name="connsiteX2" fmla="*/ 68925 w 149934"/>
                <a:gd name="connsiteY2" fmla="*/ 0 h 203643"/>
                <a:gd name="connsiteX3" fmla="*/ 149935 w 149934"/>
                <a:gd name="connsiteY3" fmla="*/ 203643 h 203643"/>
              </a:gdLst>
              <a:ahLst/>
              <a:cxnLst>
                <a:cxn ang="0">
                  <a:pos x="connsiteX0" y="connsiteY0"/>
                </a:cxn>
                <a:cxn ang="0">
                  <a:pos x="connsiteX1" y="connsiteY1"/>
                </a:cxn>
                <a:cxn ang="0">
                  <a:pos x="connsiteX2" y="connsiteY2"/>
                </a:cxn>
                <a:cxn ang="0">
                  <a:pos x="connsiteX3" y="connsiteY3"/>
                </a:cxn>
              </a:cxnLst>
              <a:rect l="l" t="t" r="r" b="b"/>
              <a:pathLst>
                <a:path w="149934" h="203643">
                  <a:moveTo>
                    <a:pt x="149935" y="203643"/>
                  </a:moveTo>
                  <a:lnTo>
                    <a:pt x="0" y="184398"/>
                  </a:lnTo>
                  <a:lnTo>
                    <a:pt x="68925" y="0"/>
                  </a:lnTo>
                  <a:lnTo>
                    <a:pt x="149935" y="203643"/>
                  </a:lnTo>
                  <a:close/>
                </a:path>
              </a:pathLst>
            </a:custGeom>
            <a:solidFill>
              <a:srgbClr val="3C8563"/>
            </a:solidFill>
            <a:ln w="4473"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6CC07713-79D3-414E-9367-5E174B660517}"/>
                </a:ext>
              </a:extLst>
            </p:cNvPr>
            <p:cNvSpPr/>
            <p:nvPr/>
          </p:nvSpPr>
          <p:spPr>
            <a:xfrm>
              <a:off x="10566995" y="2880119"/>
              <a:ext cx="152955" cy="206776"/>
            </a:xfrm>
            <a:custGeom>
              <a:avLst/>
              <a:gdLst>
                <a:gd name="connsiteX0" fmla="*/ 151613 w 152955"/>
                <a:gd name="connsiteY0" fmla="*/ 206776 h 206776"/>
                <a:gd name="connsiteX1" fmla="*/ 151613 w 152955"/>
                <a:gd name="connsiteY1" fmla="*/ 206776 h 206776"/>
                <a:gd name="connsiteX2" fmla="*/ 1678 w 152955"/>
                <a:gd name="connsiteY2" fmla="*/ 187531 h 206776"/>
                <a:gd name="connsiteX3" fmla="*/ 336 w 152955"/>
                <a:gd name="connsiteY3" fmla="*/ 186636 h 206776"/>
                <a:gd name="connsiteX4" fmla="*/ 336 w 152955"/>
                <a:gd name="connsiteY4" fmla="*/ 185293 h 206776"/>
                <a:gd name="connsiteX5" fmla="*/ 69261 w 152955"/>
                <a:gd name="connsiteY5" fmla="*/ 895 h 206776"/>
                <a:gd name="connsiteX6" fmla="*/ 70604 w 152955"/>
                <a:gd name="connsiteY6" fmla="*/ 0 h 206776"/>
                <a:gd name="connsiteX7" fmla="*/ 71946 w 152955"/>
                <a:gd name="connsiteY7" fmla="*/ 895 h 206776"/>
                <a:gd name="connsiteX8" fmla="*/ 152956 w 152955"/>
                <a:gd name="connsiteY8" fmla="*/ 204538 h 206776"/>
                <a:gd name="connsiteX9" fmla="*/ 152508 w 152955"/>
                <a:gd name="connsiteY9" fmla="*/ 206328 h 206776"/>
                <a:gd name="connsiteX10" fmla="*/ 151613 w 152955"/>
                <a:gd name="connsiteY10" fmla="*/ 206776 h 206776"/>
                <a:gd name="connsiteX11" fmla="*/ 3916 w 152955"/>
                <a:gd name="connsiteY11" fmla="*/ 184398 h 206776"/>
                <a:gd name="connsiteX12" fmla="*/ 148928 w 152955"/>
                <a:gd name="connsiteY12" fmla="*/ 203196 h 206776"/>
                <a:gd name="connsiteX13" fmla="*/ 70604 w 152955"/>
                <a:gd name="connsiteY13" fmla="*/ 6266 h 206776"/>
                <a:gd name="connsiteX14" fmla="*/ 3916 w 152955"/>
                <a:gd name="connsiteY14" fmla="*/ 184398 h 20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955" h="206776">
                  <a:moveTo>
                    <a:pt x="151613" y="206776"/>
                  </a:moveTo>
                  <a:cubicBezTo>
                    <a:pt x="151613" y="206776"/>
                    <a:pt x="151166" y="206776"/>
                    <a:pt x="151613" y="206776"/>
                  </a:cubicBezTo>
                  <a:lnTo>
                    <a:pt x="1678" y="187531"/>
                  </a:lnTo>
                  <a:cubicBezTo>
                    <a:pt x="1231" y="187531"/>
                    <a:pt x="783" y="187083"/>
                    <a:pt x="336" y="186636"/>
                  </a:cubicBezTo>
                  <a:cubicBezTo>
                    <a:pt x="-112" y="186188"/>
                    <a:pt x="-112" y="185740"/>
                    <a:pt x="336" y="185293"/>
                  </a:cubicBezTo>
                  <a:lnTo>
                    <a:pt x="69261" y="895"/>
                  </a:lnTo>
                  <a:cubicBezTo>
                    <a:pt x="69708" y="448"/>
                    <a:pt x="70156" y="0"/>
                    <a:pt x="70604" y="0"/>
                  </a:cubicBezTo>
                  <a:cubicBezTo>
                    <a:pt x="71499" y="0"/>
                    <a:pt x="71946" y="448"/>
                    <a:pt x="71946" y="895"/>
                  </a:cubicBezTo>
                  <a:lnTo>
                    <a:pt x="152956" y="204538"/>
                  </a:lnTo>
                  <a:cubicBezTo>
                    <a:pt x="152956" y="204986"/>
                    <a:pt x="152956" y="205881"/>
                    <a:pt x="152508" y="206328"/>
                  </a:cubicBezTo>
                  <a:cubicBezTo>
                    <a:pt x="152508" y="206328"/>
                    <a:pt x="152061" y="206776"/>
                    <a:pt x="151613" y="206776"/>
                  </a:cubicBezTo>
                  <a:close/>
                  <a:moveTo>
                    <a:pt x="3916" y="184398"/>
                  </a:moveTo>
                  <a:lnTo>
                    <a:pt x="148928" y="203196"/>
                  </a:lnTo>
                  <a:lnTo>
                    <a:pt x="70604" y="6266"/>
                  </a:lnTo>
                  <a:lnTo>
                    <a:pt x="3916" y="184398"/>
                  </a:lnTo>
                  <a:close/>
                </a:path>
              </a:pathLst>
            </a:custGeom>
            <a:solidFill>
              <a:srgbClr val="0E0E0E"/>
            </a:solidFill>
            <a:ln w="4473"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6147BCCD-C69A-476C-8745-CF83033B9C4A}"/>
                </a:ext>
              </a:extLst>
            </p:cNvPr>
            <p:cNvSpPr/>
            <p:nvPr/>
          </p:nvSpPr>
          <p:spPr>
            <a:xfrm>
              <a:off x="8995480" y="5113926"/>
              <a:ext cx="30434" cy="4027"/>
            </a:xfrm>
            <a:custGeom>
              <a:avLst/>
              <a:gdLst>
                <a:gd name="connsiteX0" fmla="*/ 0 w 30434"/>
                <a:gd name="connsiteY0" fmla="*/ 4028 h 4027"/>
                <a:gd name="connsiteX1" fmla="*/ 30435 w 30434"/>
                <a:gd name="connsiteY1" fmla="*/ 4028 h 4027"/>
                <a:gd name="connsiteX2" fmla="*/ 0 w 30434"/>
                <a:gd name="connsiteY2" fmla="*/ 0 h 4027"/>
                <a:gd name="connsiteX3" fmla="*/ 0 w 30434"/>
                <a:gd name="connsiteY3" fmla="*/ 4028 h 4027"/>
              </a:gdLst>
              <a:ahLst/>
              <a:cxnLst>
                <a:cxn ang="0">
                  <a:pos x="connsiteX0" y="connsiteY0"/>
                </a:cxn>
                <a:cxn ang="0">
                  <a:pos x="connsiteX1" y="connsiteY1"/>
                </a:cxn>
                <a:cxn ang="0">
                  <a:pos x="connsiteX2" y="connsiteY2"/>
                </a:cxn>
                <a:cxn ang="0">
                  <a:pos x="connsiteX3" y="connsiteY3"/>
                </a:cxn>
              </a:cxnLst>
              <a:rect l="l" t="t" r="r" b="b"/>
              <a:pathLst>
                <a:path w="30434" h="4027">
                  <a:moveTo>
                    <a:pt x="0" y="4028"/>
                  </a:moveTo>
                  <a:lnTo>
                    <a:pt x="30435" y="4028"/>
                  </a:lnTo>
                  <a:lnTo>
                    <a:pt x="0" y="0"/>
                  </a:lnTo>
                  <a:lnTo>
                    <a:pt x="0" y="4028"/>
                  </a:lnTo>
                  <a:close/>
                </a:path>
              </a:pathLst>
            </a:custGeom>
            <a:solidFill>
              <a:srgbClr val="FFFFFF"/>
            </a:solidFill>
            <a:ln w="4473"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41B73716-72CF-40F3-AF7C-C84582A8A33D}"/>
                </a:ext>
              </a:extLst>
            </p:cNvPr>
            <p:cNvSpPr/>
            <p:nvPr/>
          </p:nvSpPr>
          <p:spPr>
            <a:xfrm>
              <a:off x="8993685" y="5111688"/>
              <a:ext cx="33686" cy="8056"/>
            </a:xfrm>
            <a:custGeom>
              <a:avLst/>
              <a:gdLst>
                <a:gd name="connsiteX0" fmla="*/ 32225 w 33686"/>
                <a:gd name="connsiteY0" fmla="*/ 8056 h 8056"/>
                <a:gd name="connsiteX1" fmla="*/ 1790 w 33686"/>
                <a:gd name="connsiteY1" fmla="*/ 8056 h 8056"/>
                <a:gd name="connsiteX2" fmla="*/ 0 w 33686"/>
                <a:gd name="connsiteY2" fmla="*/ 6266 h 8056"/>
                <a:gd name="connsiteX3" fmla="*/ 0 w 33686"/>
                <a:gd name="connsiteY3" fmla="*/ 1790 h 8056"/>
                <a:gd name="connsiteX4" fmla="*/ 448 w 33686"/>
                <a:gd name="connsiteY4" fmla="*/ 447 h 8056"/>
                <a:gd name="connsiteX5" fmla="*/ 1790 w 33686"/>
                <a:gd name="connsiteY5" fmla="*/ 0 h 8056"/>
                <a:gd name="connsiteX6" fmla="*/ 32225 w 33686"/>
                <a:gd name="connsiteY6" fmla="*/ 4476 h 8056"/>
                <a:gd name="connsiteX7" fmla="*/ 33568 w 33686"/>
                <a:gd name="connsiteY7" fmla="*/ 6266 h 8056"/>
                <a:gd name="connsiteX8" fmla="*/ 32225 w 33686"/>
                <a:gd name="connsiteY8" fmla="*/ 8056 h 8056"/>
                <a:gd name="connsiteX9" fmla="*/ 3581 w 33686"/>
                <a:gd name="connsiteY9" fmla="*/ 4923 h 8056"/>
                <a:gd name="connsiteX10" fmla="*/ 8504 w 33686"/>
                <a:gd name="connsiteY10" fmla="*/ 4923 h 8056"/>
                <a:gd name="connsiteX11" fmla="*/ 3581 w 33686"/>
                <a:gd name="connsiteY11" fmla="*/ 4028 h 8056"/>
                <a:gd name="connsiteX12" fmla="*/ 3581 w 33686"/>
                <a:gd name="connsiteY12" fmla="*/ 4923 h 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86" h="8056">
                  <a:moveTo>
                    <a:pt x="32225" y="8056"/>
                  </a:moveTo>
                  <a:lnTo>
                    <a:pt x="1790" y="8056"/>
                  </a:lnTo>
                  <a:cubicBezTo>
                    <a:pt x="895" y="8056"/>
                    <a:pt x="0" y="7161"/>
                    <a:pt x="0" y="6266"/>
                  </a:cubicBezTo>
                  <a:lnTo>
                    <a:pt x="0" y="1790"/>
                  </a:lnTo>
                  <a:cubicBezTo>
                    <a:pt x="0" y="1343"/>
                    <a:pt x="0" y="895"/>
                    <a:pt x="448" y="447"/>
                  </a:cubicBezTo>
                  <a:cubicBezTo>
                    <a:pt x="895" y="0"/>
                    <a:pt x="1343" y="0"/>
                    <a:pt x="1790" y="0"/>
                  </a:cubicBezTo>
                  <a:lnTo>
                    <a:pt x="32225" y="4476"/>
                  </a:lnTo>
                  <a:cubicBezTo>
                    <a:pt x="33120" y="4476"/>
                    <a:pt x="33568" y="5371"/>
                    <a:pt x="33568" y="6266"/>
                  </a:cubicBezTo>
                  <a:cubicBezTo>
                    <a:pt x="34015" y="7608"/>
                    <a:pt x="33120" y="8056"/>
                    <a:pt x="32225" y="8056"/>
                  </a:cubicBezTo>
                  <a:close/>
                  <a:moveTo>
                    <a:pt x="3581" y="4923"/>
                  </a:moveTo>
                  <a:lnTo>
                    <a:pt x="8504" y="4923"/>
                  </a:lnTo>
                  <a:lnTo>
                    <a:pt x="3581" y="4028"/>
                  </a:lnTo>
                  <a:lnTo>
                    <a:pt x="3581" y="4923"/>
                  </a:lnTo>
                  <a:close/>
                </a:path>
              </a:pathLst>
            </a:custGeom>
            <a:solidFill>
              <a:srgbClr val="0E0E0E"/>
            </a:solidFill>
            <a:ln w="4473"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F6E2CBA3-18AF-4DAF-A059-8E3CC49F5235}"/>
                </a:ext>
              </a:extLst>
            </p:cNvPr>
            <p:cNvSpPr/>
            <p:nvPr/>
          </p:nvSpPr>
          <p:spPr>
            <a:xfrm>
              <a:off x="10350261" y="5113926"/>
              <a:ext cx="30434" cy="4027"/>
            </a:xfrm>
            <a:custGeom>
              <a:avLst/>
              <a:gdLst>
                <a:gd name="connsiteX0" fmla="*/ 30435 w 30434"/>
                <a:gd name="connsiteY0" fmla="*/ 4028 h 4027"/>
                <a:gd name="connsiteX1" fmla="*/ 30435 w 30434"/>
                <a:gd name="connsiteY1" fmla="*/ 0 h 4027"/>
                <a:gd name="connsiteX2" fmla="*/ 0 w 30434"/>
                <a:gd name="connsiteY2" fmla="*/ 4028 h 4027"/>
                <a:gd name="connsiteX3" fmla="*/ 30435 w 30434"/>
                <a:gd name="connsiteY3" fmla="*/ 4028 h 4027"/>
              </a:gdLst>
              <a:ahLst/>
              <a:cxnLst>
                <a:cxn ang="0">
                  <a:pos x="connsiteX0" y="connsiteY0"/>
                </a:cxn>
                <a:cxn ang="0">
                  <a:pos x="connsiteX1" y="connsiteY1"/>
                </a:cxn>
                <a:cxn ang="0">
                  <a:pos x="connsiteX2" y="connsiteY2"/>
                </a:cxn>
                <a:cxn ang="0">
                  <a:pos x="connsiteX3" y="connsiteY3"/>
                </a:cxn>
              </a:cxnLst>
              <a:rect l="l" t="t" r="r" b="b"/>
              <a:pathLst>
                <a:path w="30434" h="4027">
                  <a:moveTo>
                    <a:pt x="30435" y="4028"/>
                  </a:moveTo>
                  <a:lnTo>
                    <a:pt x="30435" y="0"/>
                  </a:lnTo>
                  <a:lnTo>
                    <a:pt x="0" y="4028"/>
                  </a:lnTo>
                  <a:lnTo>
                    <a:pt x="30435" y="4028"/>
                  </a:lnTo>
                  <a:close/>
                </a:path>
              </a:pathLst>
            </a:custGeom>
            <a:solidFill>
              <a:srgbClr val="FFFFFF"/>
            </a:solidFill>
            <a:ln w="4473"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D63BD639-CCBC-48E0-BA72-20D4307B87B7}"/>
                </a:ext>
              </a:extLst>
            </p:cNvPr>
            <p:cNvSpPr/>
            <p:nvPr/>
          </p:nvSpPr>
          <p:spPr>
            <a:xfrm>
              <a:off x="10348471" y="5112136"/>
              <a:ext cx="33686" cy="7608"/>
            </a:xfrm>
            <a:custGeom>
              <a:avLst/>
              <a:gdLst>
                <a:gd name="connsiteX0" fmla="*/ 32225 w 33686"/>
                <a:gd name="connsiteY0" fmla="*/ 7609 h 7608"/>
                <a:gd name="connsiteX1" fmla="*/ 1790 w 33686"/>
                <a:gd name="connsiteY1" fmla="*/ 7609 h 7608"/>
                <a:gd name="connsiteX2" fmla="*/ 0 w 33686"/>
                <a:gd name="connsiteY2" fmla="*/ 6266 h 7608"/>
                <a:gd name="connsiteX3" fmla="*/ 1343 w 33686"/>
                <a:gd name="connsiteY3" fmla="*/ 4476 h 7608"/>
                <a:gd name="connsiteX4" fmla="*/ 31777 w 33686"/>
                <a:gd name="connsiteY4" fmla="*/ 0 h 7608"/>
                <a:gd name="connsiteX5" fmla="*/ 33120 w 33686"/>
                <a:gd name="connsiteY5" fmla="*/ 447 h 7608"/>
                <a:gd name="connsiteX6" fmla="*/ 33568 w 33686"/>
                <a:gd name="connsiteY6" fmla="*/ 1790 h 7608"/>
                <a:gd name="connsiteX7" fmla="*/ 33568 w 33686"/>
                <a:gd name="connsiteY7" fmla="*/ 6266 h 7608"/>
                <a:gd name="connsiteX8" fmla="*/ 32225 w 33686"/>
                <a:gd name="connsiteY8" fmla="*/ 7609 h 7608"/>
                <a:gd name="connsiteX9" fmla="*/ 25511 w 33686"/>
                <a:gd name="connsiteY9" fmla="*/ 4476 h 7608"/>
                <a:gd name="connsiteX10" fmla="*/ 30435 w 33686"/>
                <a:gd name="connsiteY10" fmla="*/ 4476 h 7608"/>
                <a:gd name="connsiteX11" fmla="*/ 30435 w 33686"/>
                <a:gd name="connsiteY11" fmla="*/ 3580 h 7608"/>
                <a:gd name="connsiteX12" fmla="*/ 25511 w 33686"/>
                <a:gd name="connsiteY12" fmla="*/ 4476 h 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86" h="7608">
                  <a:moveTo>
                    <a:pt x="32225" y="7609"/>
                  </a:moveTo>
                  <a:lnTo>
                    <a:pt x="1790" y="7609"/>
                  </a:lnTo>
                  <a:cubicBezTo>
                    <a:pt x="895" y="7609"/>
                    <a:pt x="0" y="6714"/>
                    <a:pt x="0" y="6266"/>
                  </a:cubicBezTo>
                  <a:cubicBezTo>
                    <a:pt x="0" y="5818"/>
                    <a:pt x="448" y="4476"/>
                    <a:pt x="1343" y="4476"/>
                  </a:cubicBezTo>
                  <a:lnTo>
                    <a:pt x="31777" y="0"/>
                  </a:lnTo>
                  <a:cubicBezTo>
                    <a:pt x="32225" y="0"/>
                    <a:pt x="32673" y="0"/>
                    <a:pt x="33120" y="447"/>
                  </a:cubicBezTo>
                  <a:cubicBezTo>
                    <a:pt x="33568" y="895"/>
                    <a:pt x="33568" y="1343"/>
                    <a:pt x="33568" y="1790"/>
                  </a:cubicBezTo>
                  <a:lnTo>
                    <a:pt x="33568" y="6266"/>
                  </a:lnTo>
                  <a:cubicBezTo>
                    <a:pt x="34015" y="6714"/>
                    <a:pt x="33120" y="7609"/>
                    <a:pt x="32225" y="7609"/>
                  </a:cubicBezTo>
                  <a:close/>
                  <a:moveTo>
                    <a:pt x="25511" y="4476"/>
                  </a:moveTo>
                  <a:lnTo>
                    <a:pt x="30435" y="4476"/>
                  </a:lnTo>
                  <a:lnTo>
                    <a:pt x="30435" y="3580"/>
                  </a:lnTo>
                  <a:lnTo>
                    <a:pt x="25511" y="4476"/>
                  </a:lnTo>
                  <a:close/>
                </a:path>
              </a:pathLst>
            </a:custGeom>
            <a:solidFill>
              <a:srgbClr val="0E0E0E"/>
            </a:solidFill>
            <a:ln w="4473"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712DD884-3570-4D12-9DF3-5A7522C8D72D}"/>
                </a:ext>
              </a:extLst>
            </p:cNvPr>
            <p:cNvSpPr/>
            <p:nvPr/>
          </p:nvSpPr>
          <p:spPr>
            <a:xfrm>
              <a:off x="8884479" y="4034842"/>
              <a:ext cx="110996" cy="1079084"/>
            </a:xfrm>
            <a:custGeom>
              <a:avLst/>
              <a:gdLst>
                <a:gd name="connsiteX0" fmla="*/ 0 w 110996"/>
                <a:gd name="connsiteY0" fmla="*/ 51023 h 1079084"/>
                <a:gd name="connsiteX1" fmla="*/ 0 w 110996"/>
                <a:gd name="connsiteY1" fmla="*/ 1063420 h 1079084"/>
                <a:gd name="connsiteX2" fmla="*/ 110997 w 110996"/>
                <a:gd name="connsiteY2" fmla="*/ 1079084 h 1079084"/>
                <a:gd name="connsiteX3" fmla="*/ 110997 w 110996"/>
                <a:gd name="connsiteY3" fmla="*/ 0 h 1079084"/>
                <a:gd name="connsiteX4" fmla="*/ 0 w 110996"/>
                <a:gd name="connsiteY4" fmla="*/ 51023 h 107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96" h="1079084">
                  <a:moveTo>
                    <a:pt x="0" y="51023"/>
                  </a:moveTo>
                  <a:lnTo>
                    <a:pt x="0" y="1063420"/>
                  </a:lnTo>
                  <a:lnTo>
                    <a:pt x="110997" y="1079084"/>
                  </a:lnTo>
                  <a:lnTo>
                    <a:pt x="110997" y="0"/>
                  </a:lnTo>
                  <a:lnTo>
                    <a:pt x="0" y="51023"/>
                  </a:lnTo>
                  <a:close/>
                </a:path>
              </a:pathLst>
            </a:custGeom>
            <a:solidFill>
              <a:srgbClr val="FFFFFF"/>
            </a:solidFill>
            <a:ln w="4473"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90BC5FCA-9A02-4BFF-9D42-7979A6917087}"/>
                </a:ext>
              </a:extLst>
            </p:cNvPr>
            <p:cNvSpPr/>
            <p:nvPr/>
          </p:nvSpPr>
          <p:spPr>
            <a:xfrm>
              <a:off x="8882689" y="4033300"/>
              <a:ext cx="114577" cy="1081968"/>
            </a:xfrm>
            <a:custGeom>
              <a:avLst/>
              <a:gdLst>
                <a:gd name="connsiteX0" fmla="*/ 112787 w 114577"/>
                <a:gd name="connsiteY0" fmla="*/ 1081969 h 1081968"/>
                <a:gd name="connsiteX1" fmla="*/ 1343 w 114577"/>
                <a:gd name="connsiteY1" fmla="*/ 1066304 h 1081968"/>
                <a:gd name="connsiteX2" fmla="*/ 0 w 114577"/>
                <a:gd name="connsiteY2" fmla="*/ 1064513 h 1081968"/>
                <a:gd name="connsiteX3" fmla="*/ 0 w 114577"/>
                <a:gd name="connsiteY3" fmla="*/ 52564 h 1081968"/>
                <a:gd name="connsiteX4" fmla="*/ 895 w 114577"/>
                <a:gd name="connsiteY4" fmla="*/ 51222 h 1081968"/>
                <a:gd name="connsiteX5" fmla="*/ 111892 w 114577"/>
                <a:gd name="connsiteY5" fmla="*/ 199 h 1081968"/>
                <a:gd name="connsiteX6" fmla="*/ 113682 w 114577"/>
                <a:gd name="connsiteY6" fmla="*/ 199 h 1081968"/>
                <a:gd name="connsiteX7" fmla="*/ 114577 w 114577"/>
                <a:gd name="connsiteY7" fmla="*/ 1542 h 1081968"/>
                <a:gd name="connsiteX8" fmla="*/ 114577 w 114577"/>
                <a:gd name="connsiteY8" fmla="*/ 1080626 h 1081968"/>
                <a:gd name="connsiteX9" fmla="*/ 114130 w 114577"/>
                <a:gd name="connsiteY9" fmla="*/ 1081969 h 1081968"/>
                <a:gd name="connsiteX10" fmla="*/ 112787 w 114577"/>
                <a:gd name="connsiteY10" fmla="*/ 1081969 h 1081968"/>
                <a:gd name="connsiteX11" fmla="*/ 3580 w 114577"/>
                <a:gd name="connsiteY11" fmla="*/ 1063171 h 1081968"/>
                <a:gd name="connsiteX12" fmla="*/ 111444 w 114577"/>
                <a:gd name="connsiteY12" fmla="*/ 1078388 h 1081968"/>
                <a:gd name="connsiteX13" fmla="*/ 111444 w 114577"/>
                <a:gd name="connsiteY13" fmla="*/ 4227 h 1081968"/>
                <a:gd name="connsiteX14" fmla="*/ 3580 w 114577"/>
                <a:gd name="connsiteY14" fmla="*/ 53459 h 1081968"/>
                <a:gd name="connsiteX15" fmla="*/ 3580 w 114577"/>
                <a:gd name="connsiteY15" fmla="*/ 1063171 h 108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577" h="1081968">
                  <a:moveTo>
                    <a:pt x="112787" y="1081969"/>
                  </a:moveTo>
                  <a:lnTo>
                    <a:pt x="1343" y="1066304"/>
                  </a:lnTo>
                  <a:cubicBezTo>
                    <a:pt x="448" y="1066304"/>
                    <a:pt x="0" y="1065409"/>
                    <a:pt x="0" y="1064513"/>
                  </a:cubicBezTo>
                  <a:lnTo>
                    <a:pt x="0" y="52564"/>
                  </a:lnTo>
                  <a:cubicBezTo>
                    <a:pt x="0" y="52117"/>
                    <a:pt x="448" y="51222"/>
                    <a:pt x="895" y="51222"/>
                  </a:cubicBezTo>
                  <a:lnTo>
                    <a:pt x="111892" y="199"/>
                  </a:lnTo>
                  <a:cubicBezTo>
                    <a:pt x="112339" y="-249"/>
                    <a:pt x="113234" y="199"/>
                    <a:pt x="113682" y="199"/>
                  </a:cubicBezTo>
                  <a:cubicBezTo>
                    <a:pt x="114130" y="646"/>
                    <a:pt x="114577" y="1094"/>
                    <a:pt x="114577" y="1542"/>
                  </a:cubicBezTo>
                  <a:lnTo>
                    <a:pt x="114577" y="1080626"/>
                  </a:lnTo>
                  <a:cubicBezTo>
                    <a:pt x="114577" y="1081073"/>
                    <a:pt x="114577" y="1081521"/>
                    <a:pt x="114130" y="1081969"/>
                  </a:cubicBezTo>
                  <a:cubicBezTo>
                    <a:pt x="113682" y="1081969"/>
                    <a:pt x="113234" y="1081969"/>
                    <a:pt x="112787" y="1081969"/>
                  </a:cubicBezTo>
                  <a:close/>
                  <a:moveTo>
                    <a:pt x="3580" y="1063171"/>
                  </a:moveTo>
                  <a:lnTo>
                    <a:pt x="111444" y="1078388"/>
                  </a:lnTo>
                  <a:lnTo>
                    <a:pt x="111444" y="4227"/>
                  </a:lnTo>
                  <a:lnTo>
                    <a:pt x="3580" y="53459"/>
                  </a:lnTo>
                  <a:lnTo>
                    <a:pt x="3580" y="1063171"/>
                  </a:lnTo>
                  <a:close/>
                </a:path>
              </a:pathLst>
            </a:custGeom>
            <a:solidFill>
              <a:srgbClr val="0E0E0E"/>
            </a:solidFill>
            <a:ln w="4473"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A48699BD-4852-45D3-A81C-302A074BA8A3}"/>
                </a:ext>
              </a:extLst>
            </p:cNvPr>
            <p:cNvSpPr/>
            <p:nvPr/>
          </p:nvSpPr>
          <p:spPr>
            <a:xfrm>
              <a:off x="10380695" y="4034842"/>
              <a:ext cx="110996" cy="1079084"/>
            </a:xfrm>
            <a:custGeom>
              <a:avLst/>
              <a:gdLst>
                <a:gd name="connsiteX0" fmla="*/ 110997 w 110996"/>
                <a:gd name="connsiteY0" fmla="*/ 51023 h 1079084"/>
                <a:gd name="connsiteX1" fmla="*/ 0 w 110996"/>
                <a:gd name="connsiteY1" fmla="*/ 0 h 1079084"/>
                <a:gd name="connsiteX2" fmla="*/ 0 w 110996"/>
                <a:gd name="connsiteY2" fmla="*/ 1079084 h 1079084"/>
                <a:gd name="connsiteX3" fmla="*/ 110997 w 110996"/>
                <a:gd name="connsiteY3" fmla="*/ 1063420 h 1079084"/>
                <a:gd name="connsiteX4" fmla="*/ 110997 w 110996"/>
                <a:gd name="connsiteY4" fmla="*/ 51023 h 107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96" h="1079084">
                  <a:moveTo>
                    <a:pt x="110997" y="51023"/>
                  </a:moveTo>
                  <a:lnTo>
                    <a:pt x="0" y="0"/>
                  </a:lnTo>
                  <a:lnTo>
                    <a:pt x="0" y="1079084"/>
                  </a:lnTo>
                  <a:lnTo>
                    <a:pt x="110997" y="1063420"/>
                  </a:lnTo>
                  <a:lnTo>
                    <a:pt x="110997" y="51023"/>
                  </a:lnTo>
                  <a:close/>
                </a:path>
              </a:pathLst>
            </a:custGeom>
            <a:solidFill>
              <a:srgbClr val="FFFFFF"/>
            </a:solidFill>
            <a:ln w="4473"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3BCA2589-589E-4C7B-998B-8CAACC5BFF58}"/>
                </a:ext>
              </a:extLst>
            </p:cNvPr>
            <p:cNvSpPr/>
            <p:nvPr/>
          </p:nvSpPr>
          <p:spPr>
            <a:xfrm>
              <a:off x="10379353" y="4033163"/>
              <a:ext cx="114577" cy="1082105"/>
            </a:xfrm>
            <a:custGeom>
              <a:avLst/>
              <a:gdLst>
                <a:gd name="connsiteX0" fmla="*/ 1343 w 114577"/>
                <a:gd name="connsiteY0" fmla="*/ 1082105 h 1082105"/>
                <a:gd name="connsiteX1" fmla="*/ 447 w 114577"/>
                <a:gd name="connsiteY1" fmla="*/ 1081658 h 1082105"/>
                <a:gd name="connsiteX2" fmla="*/ 0 w 114577"/>
                <a:gd name="connsiteY2" fmla="*/ 1080315 h 1082105"/>
                <a:gd name="connsiteX3" fmla="*/ 0 w 114577"/>
                <a:gd name="connsiteY3" fmla="*/ 1678 h 1082105"/>
                <a:gd name="connsiteX4" fmla="*/ 895 w 114577"/>
                <a:gd name="connsiteY4" fmla="*/ 336 h 1082105"/>
                <a:gd name="connsiteX5" fmla="*/ 2685 w 114577"/>
                <a:gd name="connsiteY5" fmla="*/ 336 h 1082105"/>
                <a:gd name="connsiteX6" fmla="*/ 113682 w 114577"/>
                <a:gd name="connsiteY6" fmla="*/ 51358 h 1082105"/>
                <a:gd name="connsiteX7" fmla="*/ 114577 w 114577"/>
                <a:gd name="connsiteY7" fmla="*/ 52701 h 1082105"/>
                <a:gd name="connsiteX8" fmla="*/ 114577 w 114577"/>
                <a:gd name="connsiteY8" fmla="*/ 1065098 h 1082105"/>
                <a:gd name="connsiteX9" fmla="*/ 113234 w 114577"/>
                <a:gd name="connsiteY9" fmla="*/ 1066888 h 1082105"/>
                <a:gd name="connsiteX10" fmla="*/ 1343 w 114577"/>
                <a:gd name="connsiteY10" fmla="*/ 1082105 h 1082105"/>
                <a:gd name="connsiteX11" fmla="*/ 3133 w 114577"/>
                <a:gd name="connsiteY11" fmla="*/ 4364 h 1082105"/>
                <a:gd name="connsiteX12" fmla="*/ 3133 w 114577"/>
                <a:gd name="connsiteY12" fmla="*/ 1078525 h 1082105"/>
                <a:gd name="connsiteX13" fmla="*/ 110997 w 114577"/>
                <a:gd name="connsiteY13" fmla="*/ 1063307 h 1082105"/>
                <a:gd name="connsiteX14" fmla="*/ 110997 w 114577"/>
                <a:gd name="connsiteY14" fmla="*/ 53596 h 1082105"/>
                <a:gd name="connsiteX15" fmla="*/ 3133 w 114577"/>
                <a:gd name="connsiteY15" fmla="*/ 4364 h 108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577" h="1082105">
                  <a:moveTo>
                    <a:pt x="1343" y="1082105"/>
                  </a:moveTo>
                  <a:cubicBezTo>
                    <a:pt x="895" y="1082105"/>
                    <a:pt x="447" y="1082105"/>
                    <a:pt x="447" y="1081658"/>
                  </a:cubicBezTo>
                  <a:cubicBezTo>
                    <a:pt x="0" y="1081210"/>
                    <a:pt x="0" y="1080763"/>
                    <a:pt x="0" y="1080315"/>
                  </a:cubicBezTo>
                  <a:lnTo>
                    <a:pt x="0" y="1678"/>
                  </a:lnTo>
                  <a:cubicBezTo>
                    <a:pt x="0" y="1231"/>
                    <a:pt x="447" y="783"/>
                    <a:pt x="895" y="336"/>
                  </a:cubicBezTo>
                  <a:cubicBezTo>
                    <a:pt x="1343" y="-112"/>
                    <a:pt x="1790" y="-112"/>
                    <a:pt x="2685" y="336"/>
                  </a:cubicBezTo>
                  <a:lnTo>
                    <a:pt x="113682" y="51358"/>
                  </a:lnTo>
                  <a:cubicBezTo>
                    <a:pt x="114130" y="51806"/>
                    <a:pt x="114577" y="52253"/>
                    <a:pt x="114577" y="52701"/>
                  </a:cubicBezTo>
                  <a:lnTo>
                    <a:pt x="114577" y="1065098"/>
                  </a:lnTo>
                  <a:cubicBezTo>
                    <a:pt x="114577" y="1065993"/>
                    <a:pt x="114130" y="1066441"/>
                    <a:pt x="113234" y="1066888"/>
                  </a:cubicBezTo>
                  <a:lnTo>
                    <a:pt x="1343" y="1082105"/>
                  </a:lnTo>
                  <a:close/>
                  <a:moveTo>
                    <a:pt x="3133" y="4364"/>
                  </a:moveTo>
                  <a:lnTo>
                    <a:pt x="3133" y="1078525"/>
                  </a:lnTo>
                  <a:lnTo>
                    <a:pt x="110997" y="1063307"/>
                  </a:lnTo>
                  <a:lnTo>
                    <a:pt x="110997" y="53596"/>
                  </a:lnTo>
                  <a:lnTo>
                    <a:pt x="3133" y="4364"/>
                  </a:lnTo>
                  <a:close/>
                </a:path>
              </a:pathLst>
            </a:custGeom>
            <a:solidFill>
              <a:srgbClr val="0E0E0E"/>
            </a:solidFill>
            <a:ln w="4473"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DB7D3865-0D51-4936-AD12-3DE1DFAD7DDA}"/>
                </a:ext>
              </a:extLst>
            </p:cNvPr>
            <p:cNvSpPr/>
            <p:nvPr/>
          </p:nvSpPr>
          <p:spPr>
            <a:xfrm>
              <a:off x="8995475" y="3971735"/>
              <a:ext cx="138745" cy="1146219"/>
            </a:xfrm>
            <a:custGeom>
              <a:avLst/>
              <a:gdLst>
                <a:gd name="connsiteX0" fmla="*/ 138746 w 138745"/>
                <a:gd name="connsiteY0" fmla="*/ 0 h 1146219"/>
                <a:gd name="connsiteX1" fmla="*/ 0 w 138745"/>
                <a:gd name="connsiteY1" fmla="*/ 63107 h 1146219"/>
                <a:gd name="connsiteX2" fmla="*/ 0 w 138745"/>
                <a:gd name="connsiteY2" fmla="*/ 1142191 h 1146219"/>
                <a:gd name="connsiteX3" fmla="*/ 30435 w 138745"/>
                <a:gd name="connsiteY3" fmla="*/ 1146219 h 1146219"/>
                <a:gd name="connsiteX4" fmla="*/ 138746 w 138745"/>
                <a:gd name="connsiteY4" fmla="*/ 1146219 h 1146219"/>
                <a:gd name="connsiteX5" fmla="*/ 138746 w 138745"/>
                <a:gd name="connsiteY5" fmla="*/ 0 h 114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45" h="1146219">
                  <a:moveTo>
                    <a:pt x="138746" y="0"/>
                  </a:moveTo>
                  <a:lnTo>
                    <a:pt x="0" y="63107"/>
                  </a:lnTo>
                  <a:lnTo>
                    <a:pt x="0" y="1142191"/>
                  </a:lnTo>
                  <a:lnTo>
                    <a:pt x="30435" y="1146219"/>
                  </a:lnTo>
                  <a:lnTo>
                    <a:pt x="138746" y="1146219"/>
                  </a:lnTo>
                  <a:lnTo>
                    <a:pt x="138746" y="0"/>
                  </a:lnTo>
                  <a:close/>
                </a:path>
              </a:pathLst>
            </a:custGeom>
            <a:solidFill>
              <a:srgbClr val="2B1F18"/>
            </a:solidFill>
            <a:ln w="4473"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3DA7BEA9-2707-4921-A54F-9AB31E44CF70}"/>
                </a:ext>
              </a:extLst>
            </p:cNvPr>
            <p:cNvSpPr/>
            <p:nvPr/>
          </p:nvSpPr>
          <p:spPr>
            <a:xfrm>
              <a:off x="8994133" y="3970193"/>
              <a:ext cx="141878" cy="1149551"/>
            </a:xfrm>
            <a:custGeom>
              <a:avLst/>
              <a:gdLst>
                <a:gd name="connsiteX0" fmla="*/ 140088 w 141878"/>
                <a:gd name="connsiteY0" fmla="*/ 1149551 h 1149551"/>
                <a:gd name="connsiteX1" fmla="*/ 32225 w 141878"/>
                <a:gd name="connsiteY1" fmla="*/ 1149551 h 1149551"/>
                <a:gd name="connsiteX2" fmla="*/ 1343 w 141878"/>
                <a:gd name="connsiteY2" fmla="*/ 1145076 h 1149551"/>
                <a:gd name="connsiteX3" fmla="*/ 0 w 141878"/>
                <a:gd name="connsiteY3" fmla="*/ 1143285 h 1149551"/>
                <a:gd name="connsiteX4" fmla="*/ 0 w 141878"/>
                <a:gd name="connsiteY4" fmla="*/ 64648 h 1149551"/>
                <a:gd name="connsiteX5" fmla="*/ 895 w 141878"/>
                <a:gd name="connsiteY5" fmla="*/ 63306 h 1149551"/>
                <a:gd name="connsiteX6" fmla="*/ 139193 w 141878"/>
                <a:gd name="connsiteY6" fmla="*/ 199 h 1149551"/>
                <a:gd name="connsiteX7" fmla="*/ 140984 w 141878"/>
                <a:gd name="connsiteY7" fmla="*/ 199 h 1149551"/>
                <a:gd name="connsiteX8" fmla="*/ 141879 w 141878"/>
                <a:gd name="connsiteY8" fmla="*/ 1542 h 1149551"/>
                <a:gd name="connsiteX9" fmla="*/ 141879 w 141878"/>
                <a:gd name="connsiteY9" fmla="*/ 1148209 h 1149551"/>
                <a:gd name="connsiteX10" fmla="*/ 140088 w 141878"/>
                <a:gd name="connsiteY10" fmla="*/ 1149551 h 1149551"/>
                <a:gd name="connsiteX11" fmla="*/ 3133 w 141878"/>
                <a:gd name="connsiteY11" fmla="*/ 1141943 h 1149551"/>
                <a:gd name="connsiteX12" fmla="*/ 32225 w 141878"/>
                <a:gd name="connsiteY12" fmla="*/ 1145971 h 1149551"/>
                <a:gd name="connsiteX13" fmla="*/ 138298 w 141878"/>
                <a:gd name="connsiteY13" fmla="*/ 1145971 h 1149551"/>
                <a:gd name="connsiteX14" fmla="*/ 138298 w 141878"/>
                <a:gd name="connsiteY14" fmla="*/ 3779 h 1149551"/>
                <a:gd name="connsiteX15" fmla="*/ 3133 w 141878"/>
                <a:gd name="connsiteY15" fmla="*/ 65544 h 1149551"/>
                <a:gd name="connsiteX16" fmla="*/ 3133 w 141878"/>
                <a:gd name="connsiteY16" fmla="*/ 1141943 h 1149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878" h="1149551">
                  <a:moveTo>
                    <a:pt x="140088" y="1149551"/>
                  </a:moveTo>
                  <a:lnTo>
                    <a:pt x="32225" y="1149551"/>
                  </a:lnTo>
                  <a:lnTo>
                    <a:pt x="1343" y="1145076"/>
                  </a:lnTo>
                  <a:cubicBezTo>
                    <a:pt x="448" y="1145076"/>
                    <a:pt x="0" y="1144180"/>
                    <a:pt x="0" y="1143285"/>
                  </a:cubicBezTo>
                  <a:lnTo>
                    <a:pt x="0" y="64648"/>
                  </a:lnTo>
                  <a:cubicBezTo>
                    <a:pt x="0" y="64201"/>
                    <a:pt x="448" y="63306"/>
                    <a:pt x="895" y="63306"/>
                  </a:cubicBezTo>
                  <a:lnTo>
                    <a:pt x="139193" y="199"/>
                  </a:lnTo>
                  <a:cubicBezTo>
                    <a:pt x="139641" y="-249"/>
                    <a:pt x="140536" y="199"/>
                    <a:pt x="140984" y="199"/>
                  </a:cubicBezTo>
                  <a:cubicBezTo>
                    <a:pt x="141431" y="646"/>
                    <a:pt x="141879" y="1094"/>
                    <a:pt x="141879" y="1542"/>
                  </a:cubicBezTo>
                  <a:lnTo>
                    <a:pt x="141879" y="1148209"/>
                  </a:lnTo>
                  <a:cubicBezTo>
                    <a:pt x="141431" y="1148656"/>
                    <a:pt x="140984" y="1149551"/>
                    <a:pt x="140088" y="1149551"/>
                  </a:cubicBezTo>
                  <a:close/>
                  <a:moveTo>
                    <a:pt x="3133" y="1141943"/>
                  </a:moveTo>
                  <a:lnTo>
                    <a:pt x="32225" y="1145971"/>
                  </a:lnTo>
                  <a:lnTo>
                    <a:pt x="138298" y="1145971"/>
                  </a:lnTo>
                  <a:lnTo>
                    <a:pt x="138298" y="3779"/>
                  </a:lnTo>
                  <a:lnTo>
                    <a:pt x="3133" y="65544"/>
                  </a:lnTo>
                  <a:lnTo>
                    <a:pt x="3133" y="1141943"/>
                  </a:lnTo>
                  <a:close/>
                </a:path>
              </a:pathLst>
            </a:custGeom>
            <a:solidFill>
              <a:srgbClr val="0E0E0E"/>
            </a:solidFill>
            <a:ln w="4473"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E6622556-FED6-46CF-B505-30C3A30B13F5}"/>
                </a:ext>
              </a:extLst>
            </p:cNvPr>
            <p:cNvSpPr/>
            <p:nvPr/>
          </p:nvSpPr>
          <p:spPr>
            <a:xfrm>
              <a:off x="9134221" y="3908180"/>
              <a:ext cx="138298" cy="1209773"/>
            </a:xfrm>
            <a:custGeom>
              <a:avLst/>
              <a:gdLst>
                <a:gd name="connsiteX0" fmla="*/ 0 w 138298"/>
                <a:gd name="connsiteY0" fmla="*/ 63555 h 1209773"/>
                <a:gd name="connsiteX1" fmla="*/ 0 w 138298"/>
                <a:gd name="connsiteY1" fmla="*/ 1209774 h 1209773"/>
                <a:gd name="connsiteX2" fmla="*/ 138298 w 138298"/>
                <a:gd name="connsiteY2" fmla="*/ 1209774 h 1209773"/>
                <a:gd name="connsiteX3" fmla="*/ 138298 w 138298"/>
                <a:gd name="connsiteY3" fmla="*/ 0 h 1209773"/>
                <a:gd name="connsiteX4" fmla="*/ 0 w 138298"/>
                <a:gd name="connsiteY4" fmla="*/ 63555 h 1209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98" h="1209773">
                  <a:moveTo>
                    <a:pt x="0" y="63555"/>
                  </a:moveTo>
                  <a:lnTo>
                    <a:pt x="0" y="1209774"/>
                  </a:lnTo>
                  <a:lnTo>
                    <a:pt x="138298" y="1209774"/>
                  </a:lnTo>
                  <a:lnTo>
                    <a:pt x="138298" y="0"/>
                  </a:lnTo>
                  <a:lnTo>
                    <a:pt x="0" y="63555"/>
                  </a:lnTo>
                  <a:close/>
                </a:path>
              </a:pathLst>
            </a:custGeom>
            <a:solidFill>
              <a:srgbClr val="F0E7E1"/>
            </a:solidFill>
            <a:ln w="4473"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CCCC6943-DC33-4DD9-A712-7C830CBDC0FE}"/>
                </a:ext>
              </a:extLst>
            </p:cNvPr>
            <p:cNvSpPr/>
            <p:nvPr/>
          </p:nvSpPr>
          <p:spPr>
            <a:xfrm>
              <a:off x="9131983" y="3906639"/>
              <a:ext cx="142326" cy="1213105"/>
            </a:xfrm>
            <a:custGeom>
              <a:avLst/>
              <a:gdLst>
                <a:gd name="connsiteX0" fmla="*/ 140536 w 142326"/>
                <a:gd name="connsiteY0" fmla="*/ 1213106 h 1213105"/>
                <a:gd name="connsiteX1" fmla="*/ 1790 w 142326"/>
                <a:gd name="connsiteY1" fmla="*/ 1213106 h 1213105"/>
                <a:gd name="connsiteX2" fmla="*/ 0 w 142326"/>
                <a:gd name="connsiteY2" fmla="*/ 1211315 h 1213105"/>
                <a:gd name="connsiteX3" fmla="*/ 0 w 142326"/>
                <a:gd name="connsiteY3" fmla="*/ 65096 h 1213105"/>
                <a:gd name="connsiteX4" fmla="*/ 895 w 142326"/>
                <a:gd name="connsiteY4" fmla="*/ 63754 h 1213105"/>
                <a:gd name="connsiteX5" fmla="*/ 139641 w 142326"/>
                <a:gd name="connsiteY5" fmla="*/ 199 h 1213105"/>
                <a:gd name="connsiteX6" fmla="*/ 141431 w 142326"/>
                <a:gd name="connsiteY6" fmla="*/ 199 h 1213105"/>
                <a:gd name="connsiteX7" fmla="*/ 142326 w 142326"/>
                <a:gd name="connsiteY7" fmla="*/ 1542 h 1213105"/>
                <a:gd name="connsiteX8" fmla="*/ 142326 w 142326"/>
                <a:gd name="connsiteY8" fmla="*/ 1211315 h 1213105"/>
                <a:gd name="connsiteX9" fmla="*/ 140536 w 142326"/>
                <a:gd name="connsiteY9" fmla="*/ 1213106 h 1213105"/>
                <a:gd name="connsiteX10" fmla="*/ 3581 w 142326"/>
                <a:gd name="connsiteY10" fmla="*/ 1209973 h 1213105"/>
                <a:gd name="connsiteX11" fmla="*/ 138746 w 142326"/>
                <a:gd name="connsiteY11" fmla="*/ 1209973 h 1213105"/>
                <a:gd name="connsiteX12" fmla="*/ 138746 w 142326"/>
                <a:gd name="connsiteY12" fmla="*/ 4227 h 1213105"/>
                <a:gd name="connsiteX13" fmla="*/ 3581 w 142326"/>
                <a:gd name="connsiteY13" fmla="*/ 65991 h 1213105"/>
                <a:gd name="connsiteX14" fmla="*/ 3581 w 142326"/>
                <a:gd name="connsiteY14" fmla="*/ 1209973 h 1213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26" h="1213105">
                  <a:moveTo>
                    <a:pt x="140536" y="1213106"/>
                  </a:moveTo>
                  <a:lnTo>
                    <a:pt x="1790" y="1213106"/>
                  </a:lnTo>
                  <a:cubicBezTo>
                    <a:pt x="895" y="1213106"/>
                    <a:pt x="0" y="1212211"/>
                    <a:pt x="0" y="1211315"/>
                  </a:cubicBezTo>
                  <a:lnTo>
                    <a:pt x="0" y="65096"/>
                  </a:lnTo>
                  <a:cubicBezTo>
                    <a:pt x="0" y="64648"/>
                    <a:pt x="448" y="63754"/>
                    <a:pt x="895" y="63754"/>
                  </a:cubicBezTo>
                  <a:lnTo>
                    <a:pt x="139641" y="199"/>
                  </a:lnTo>
                  <a:cubicBezTo>
                    <a:pt x="140089" y="-249"/>
                    <a:pt x="140984" y="199"/>
                    <a:pt x="141431" y="199"/>
                  </a:cubicBezTo>
                  <a:cubicBezTo>
                    <a:pt x="141879" y="646"/>
                    <a:pt x="142326" y="1094"/>
                    <a:pt x="142326" y="1542"/>
                  </a:cubicBezTo>
                  <a:lnTo>
                    <a:pt x="142326" y="1211315"/>
                  </a:lnTo>
                  <a:cubicBezTo>
                    <a:pt x="142326" y="1212211"/>
                    <a:pt x="141431" y="1213106"/>
                    <a:pt x="140536" y="1213106"/>
                  </a:cubicBezTo>
                  <a:close/>
                  <a:moveTo>
                    <a:pt x="3581" y="1209973"/>
                  </a:moveTo>
                  <a:lnTo>
                    <a:pt x="138746" y="1209973"/>
                  </a:lnTo>
                  <a:lnTo>
                    <a:pt x="138746" y="4227"/>
                  </a:lnTo>
                  <a:lnTo>
                    <a:pt x="3581" y="65991"/>
                  </a:lnTo>
                  <a:lnTo>
                    <a:pt x="3581" y="1209973"/>
                  </a:lnTo>
                  <a:close/>
                </a:path>
              </a:pathLst>
            </a:custGeom>
            <a:solidFill>
              <a:srgbClr val="0E0E0E"/>
            </a:solidFill>
            <a:ln w="4473"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ED435ACA-B626-47DC-83AA-4CE9A047BEBA}"/>
                </a:ext>
              </a:extLst>
            </p:cNvPr>
            <p:cNvSpPr/>
            <p:nvPr/>
          </p:nvSpPr>
          <p:spPr>
            <a:xfrm>
              <a:off x="9272519" y="3884459"/>
              <a:ext cx="138298" cy="1233494"/>
            </a:xfrm>
            <a:custGeom>
              <a:avLst/>
              <a:gdLst>
                <a:gd name="connsiteX0" fmla="*/ 52365 w 138298"/>
                <a:gd name="connsiteY0" fmla="*/ 0 h 1233494"/>
                <a:gd name="connsiteX1" fmla="*/ 0 w 138298"/>
                <a:gd name="connsiteY1" fmla="*/ 23721 h 1233494"/>
                <a:gd name="connsiteX2" fmla="*/ 0 w 138298"/>
                <a:gd name="connsiteY2" fmla="*/ 1233495 h 1233494"/>
                <a:gd name="connsiteX3" fmla="*/ 138298 w 138298"/>
                <a:gd name="connsiteY3" fmla="*/ 1233495 h 1233494"/>
                <a:gd name="connsiteX4" fmla="*/ 138298 w 138298"/>
                <a:gd name="connsiteY4" fmla="*/ 0 h 1233494"/>
                <a:gd name="connsiteX5" fmla="*/ 52365 w 138298"/>
                <a:gd name="connsiteY5" fmla="*/ 0 h 12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298" h="1233494">
                  <a:moveTo>
                    <a:pt x="52365" y="0"/>
                  </a:moveTo>
                  <a:lnTo>
                    <a:pt x="0" y="23721"/>
                  </a:lnTo>
                  <a:lnTo>
                    <a:pt x="0" y="1233495"/>
                  </a:lnTo>
                  <a:lnTo>
                    <a:pt x="138298" y="1233495"/>
                  </a:lnTo>
                  <a:lnTo>
                    <a:pt x="138298" y="0"/>
                  </a:lnTo>
                  <a:lnTo>
                    <a:pt x="52365" y="0"/>
                  </a:lnTo>
                  <a:close/>
                </a:path>
              </a:pathLst>
            </a:custGeom>
            <a:solidFill>
              <a:srgbClr val="2B1F18"/>
            </a:solidFill>
            <a:ln w="4473"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9DD7D331-455D-470B-9369-4597078BB157}"/>
                </a:ext>
              </a:extLst>
            </p:cNvPr>
            <p:cNvSpPr/>
            <p:nvPr/>
          </p:nvSpPr>
          <p:spPr>
            <a:xfrm>
              <a:off x="9270729" y="3883117"/>
              <a:ext cx="142326" cy="1236627"/>
            </a:xfrm>
            <a:custGeom>
              <a:avLst/>
              <a:gdLst>
                <a:gd name="connsiteX0" fmla="*/ 140089 w 142326"/>
                <a:gd name="connsiteY0" fmla="*/ 1236628 h 1236627"/>
                <a:gd name="connsiteX1" fmla="*/ 1790 w 142326"/>
                <a:gd name="connsiteY1" fmla="*/ 1236628 h 1236627"/>
                <a:gd name="connsiteX2" fmla="*/ 0 w 142326"/>
                <a:gd name="connsiteY2" fmla="*/ 1234837 h 1236627"/>
                <a:gd name="connsiteX3" fmla="*/ 0 w 142326"/>
                <a:gd name="connsiteY3" fmla="*/ 25064 h 1236627"/>
                <a:gd name="connsiteX4" fmla="*/ 895 w 142326"/>
                <a:gd name="connsiteY4" fmla="*/ 23721 h 1236627"/>
                <a:gd name="connsiteX5" fmla="*/ 53261 w 142326"/>
                <a:gd name="connsiteY5" fmla="*/ 0 h 1236627"/>
                <a:gd name="connsiteX6" fmla="*/ 54156 w 142326"/>
                <a:gd name="connsiteY6" fmla="*/ 0 h 1236627"/>
                <a:gd name="connsiteX7" fmla="*/ 140536 w 142326"/>
                <a:gd name="connsiteY7" fmla="*/ 0 h 1236627"/>
                <a:gd name="connsiteX8" fmla="*/ 142326 w 142326"/>
                <a:gd name="connsiteY8" fmla="*/ 1790 h 1236627"/>
                <a:gd name="connsiteX9" fmla="*/ 142326 w 142326"/>
                <a:gd name="connsiteY9" fmla="*/ 1235733 h 1236627"/>
                <a:gd name="connsiteX10" fmla="*/ 140089 w 142326"/>
                <a:gd name="connsiteY10" fmla="*/ 1236628 h 1236627"/>
                <a:gd name="connsiteX11" fmla="*/ 3581 w 142326"/>
                <a:gd name="connsiteY11" fmla="*/ 1233495 h 1236627"/>
                <a:gd name="connsiteX12" fmla="*/ 138746 w 142326"/>
                <a:gd name="connsiteY12" fmla="*/ 1233495 h 1236627"/>
                <a:gd name="connsiteX13" fmla="*/ 138746 w 142326"/>
                <a:gd name="connsiteY13" fmla="*/ 2685 h 1236627"/>
                <a:gd name="connsiteX14" fmla="*/ 54603 w 142326"/>
                <a:gd name="connsiteY14" fmla="*/ 2685 h 1236627"/>
                <a:gd name="connsiteX15" fmla="*/ 3581 w 142326"/>
                <a:gd name="connsiteY15" fmla="*/ 25959 h 1236627"/>
                <a:gd name="connsiteX16" fmla="*/ 3581 w 142326"/>
                <a:gd name="connsiteY16" fmla="*/ 1233495 h 123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26" h="1236627">
                  <a:moveTo>
                    <a:pt x="140089" y="1236628"/>
                  </a:moveTo>
                  <a:lnTo>
                    <a:pt x="1790" y="1236628"/>
                  </a:lnTo>
                  <a:cubicBezTo>
                    <a:pt x="895" y="1236628"/>
                    <a:pt x="0" y="1235733"/>
                    <a:pt x="0" y="1234837"/>
                  </a:cubicBezTo>
                  <a:lnTo>
                    <a:pt x="0" y="25064"/>
                  </a:lnTo>
                  <a:cubicBezTo>
                    <a:pt x="0" y="24616"/>
                    <a:pt x="448" y="23721"/>
                    <a:pt x="895" y="23721"/>
                  </a:cubicBezTo>
                  <a:lnTo>
                    <a:pt x="53261" y="0"/>
                  </a:lnTo>
                  <a:cubicBezTo>
                    <a:pt x="53261" y="0"/>
                    <a:pt x="53708" y="0"/>
                    <a:pt x="54156" y="0"/>
                  </a:cubicBezTo>
                  <a:lnTo>
                    <a:pt x="140536" y="0"/>
                  </a:lnTo>
                  <a:cubicBezTo>
                    <a:pt x="141431" y="0"/>
                    <a:pt x="142326" y="895"/>
                    <a:pt x="142326" y="1790"/>
                  </a:cubicBezTo>
                  <a:lnTo>
                    <a:pt x="142326" y="1235733"/>
                  </a:lnTo>
                  <a:cubicBezTo>
                    <a:pt x="141879" y="1235733"/>
                    <a:pt x="141431" y="1236628"/>
                    <a:pt x="140089" y="1236628"/>
                  </a:cubicBezTo>
                  <a:close/>
                  <a:moveTo>
                    <a:pt x="3581" y="1233495"/>
                  </a:moveTo>
                  <a:lnTo>
                    <a:pt x="138746" y="1233495"/>
                  </a:lnTo>
                  <a:lnTo>
                    <a:pt x="138746" y="2685"/>
                  </a:lnTo>
                  <a:lnTo>
                    <a:pt x="54603" y="2685"/>
                  </a:lnTo>
                  <a:lnTo>
                    <a:pt x="3581" y="25959"/>
                  </a:lnTo>
                  <a:lnTo>
                    <a:pt x="3581" y="1233495"/>
                  </a:lnTo>
                  <a:close/>
                </a:path>
              </a:pathLst>
            </a:custGeom>
            <a:solidFill>
              <a:srgbClr val="0E0E0E"/>
            </a:solidFill>
            <a:ln w="4473"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7058EFDF-54E8-429D-9029-A68FE4494E24}"/>
                </a:ext>
              </a:extLst>
            </p:cNvPr>
            <p:cNvSpPr/>
            <p:nvPr/>
          </p:nvSpPr>
          <p:spPr>
            <a:xfrm>
              <a:off x="9410822" y="3884459"/>
              <a:ext cx="138298" cy="1233942"/>
            </a:xfrm>
            <a:custGeom>
              <a:avLst/>
              <a:gdLst>
                <a:gd name="connsiteX0" fmla="*/ 138298 w 138298"/>
                <a:gd name="connsiteY0" fmla="*/ 0 h 1233942"/>
                <a:gd name="connsiteX1" fmla="*/ 0 w 138298"/>
                <a:gd name="connsiteY1" fmla="*/ 0 h 1233942"/>
                <a:gd name="connsiteX2" fmla="*/ 0 w 138298"/>
                <a:gd name="connsiteY2" fmla="*/ 1233943 h 1233942"/>
                <a:gd name="connsiteX3" fmla="*/ 138298 w 138298"/>
                <a:gd name="connsiteY3" fmla="*/ 1233943 h 1233942"/>
                <a:gd name="connsiteX4" fmla="*/ 138298 w 138298"/>
                <a:gd name="connsiteY4" fmla="*/ 0 h 123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98" h="1233942">
                  <a:moveTo>
                    <a:pt x="138298" y="0"/>
                  </a:moveTo>
                  <a:lnTo>
                    <a:pt x="0" y="0"/>
                  </a:lnTo>
                  <a:lnTo>
                    <a:pt x="0" y="1233943"/>
                  </a:lnTo>
                  <a:lnTo>
                    <a:pt x="138298" y="1233943"/>
                  </a:lnTo>
                  <a:lnTo>
                    <a:pt x="138298" y="0"/>
                  </a:lnTo>
                  <a:close/>
                </a:path>
              </a:pathLst>
            </a:custGeom>
            <a:solidFill>
              <a:srgbClr val="F0E7E1"/>
            </a:solidFill>
            <a:ln w="4473"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A1687708-DE34-4E51-AAE1-365372EC4A96}"/>
                </a:ext>
              </a:extLst>
            </p:cNvPr>
            <p:cNvSpPr/>
            <p:nvPr/>
          </p:nvSpPr>
          <p:spPr>
            <a:xfrm>
              <a:off x="9409027" y="3882669"/>
              <a:ext cx="142326" cy="1237075"/>
            </a:xfrm>
            <a:custGeom>
              <a:avLst/>
              <a:gdLst>
                <a:gd name="connsiteX0" fmla="*/ 140536 w 142326"/>
                <a:gd name="connsiteY0" fmla="*/ 1237076 h 1237075"/>
                <a:gd name="connsiteX1" fmla="*/ 1790 w 142326"/>
                <a:gd name="connsiteY1" fmla="*/ 1237076 h 1237075"/>
                <a:gd name="connsiteX2" fmla="*/ 0 w 142326"/>
                <a:gd name="connsiteY2" fmla="*/ 1235285 h 1237075"/>
                <a:gd name="connsiteX3" fmla="*/ 0 w 142326"/>
                <a:gd name="connsiteY3" fmla="*/ 1790 h 1237075"/>
                <a:gd name="connsiteX4" fmla="*/ 1790 w 142326"/>
                <a:gd name="connsiteY4" fmla="*/ 0 h 1237075"/>
                <a:gd name="connsiteX5" fmla="*/ 140536 w 142326"/>
                <a:gd name="connsiteY5" fmla="*/ 0 h 1237075"/>
                <a:gd name="connsiteX6" fmla="*/ 142326 w 142326"/>
                <a:gd name="connsiteY6" fmla="*/ 1790 h 1237075"/>
                <a:gd name="connsiteX7" fmla="*/ 142326 w 142326"/>
                <a:gd name="connsiteY7" fmla="*/ 1235733 h 1237075"/>
                <a:gd name="connsiteX8" fmla="*/ 140536 w 142326"/>
                <a:gd name="connsiteY8" fmla="*/ 1237076 h 1237075"/>
                <a:gd name="connsiteX9" fmla="*/ 3580 w 142326"/>
                <a:gd name="connsiteY9" fmla="*/ 1233943 h 1237075"/>
                <a:gd name="connsiteX10" fmla="*/ 138746 w 142326"/>
                <a:gd name="connsiteY10" fmla="*/ 1233943 h 1237075"/>
                <a:gd name="connsiteX11" fmla="*/ 138746 w 142326"/>
                <a:gd name="connsiteY11" fmla="*/ 3133 h 1237075"/>
                <a:gd name="connsiteX12" fmla="*/ 3580 w 142326"/>
                <a:gd name="connsiteY12" fmla="*/ 3133 h 1237075"/>
                <a:gd name="connsiteX13" fmla="*/ 3580 w 142326"/>
                <a:gd name="connsiteY13" fmla="*/ 1233943 h 123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326" h="1237075">
                  <a:moveTo>
                    <a:pt x="140536" y="1237076"/>
                  </a:moveTo>
                  <a:lnTo>
                    <a:pt x="1790" y="1237076"/>
                  </a:lnTo>
                  <a:cubicBezTo>
                    <a:pt x="895" y="1237076"/>
                    <a:pt x="0" y="1236180"/>
                    <a:pt x="0" y="1235285"/>
                  </a:cubicBezTo>
                  <a:lnTo>
                    <a:pt x="0" y="1790"/>
                  </a:lnTo>
                  <a:cubicBezTo>
                    <a:pt x="0" y="895"/>
                    <a:pt x="895" y="0"/>
                    <a:pt x="1790" y="0"/>
                  </a:cubicBezTo>
                  <a:lnTo>
                    <a:pt x="140536" y="0"/>
                  </a:lnTo>
                  <a:cubicBezTo>
                    <a:pt x="141431" y="0"/>
                    <a:pt x="142326" y="895"/>
                    <a:pt x="142326" y="1790"/>
                  </a:cubicBezTo>
                  <a:lnTo>
                    <a:pt x="142326" y="1235733"/>
                  </a:lnTo>
                  <a:cubicBezTo>
                    <a:pt x="142326" y="1236180"/>
                    <a:pt x="141431" y="1237076"/>
                    <a:pt x="140536" y="1237076"/>
                  </a:cubicBezTo>
                  <a:close/>
                  <a:moveTo>
                    <a:pt x="3580" y="1233943"/>
                  </a:moveTo>
                  <a:lnTo>
                    <a:pt x="138746" y="1233943"/>
                  </a:lnTo>
                  <a:lnTo>
                    <a:pt x="138746" y="3133"/>
                  </a:lnTo>
                  <a:lnTo>
                    <a:pt x="3580" y="3133"/>
                  </a:lnTo>
                  <a:lnTo>
                    <a:pt x="3580" y="1233943"/>
                  </a:lnTo>
                  <a:close/>
                </a:path>
              </a:pathLst>
            </a:custGeom>
            <a:solidFill>
              <a:srgbClr val="0E0E0E"/>
            </a:solidFill>
            <a:ln w="4473"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6655F8D8-EAFF-4D52-98F8-B3CA60CAAD5E}"/>
                </a:ext>
              </a:extLst>
            </p:cNvPr>
            <p:cNvSpPr/>
            <p:nvPr/>
          </p:nvSpPr>
          <p:spPr>
            <a:xfrm>
              <a:off x="9549568" y="3884459"/>
              <a:ext cx="138745" cy="1233942"/>
            </a:xfrm>
            <a:custGeom>
              <a:avLst/>
              <a:gdLst>
                <a:gd name="connsiteX0" fmla="*/ 138746 w 138745"/>
                <a:gd name="connsiteY0" fmla="*/ 0 h 1233942"/>
                <a:gd name="connsiteX1" fmla="*/ 0 w 138745"/>
                <a:gd name="connsiteY1" fmla="*/ 0 h 1233942"/>
                <a:gd name="connsiteX2" fmla="*/ 0 w 138745"/>
                <a:gd name="connsiteY2" fmla="*/ 1233943 h 1233942"/>
                <a:gd name="connsiteX3" fmla="*/ 138746 w 138745"/>
                <a:gd name="connsiteY3" fmla="*/ 1233943 h 1233942"/>
                <a:gd name="connsiteX4" fmla="*/ 138746 w 138745"/>
                <a:gd name="connsiteY4" fmla="*/ 0 h 123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45" h="1233942">
                  <a:moveTo>
                    <a:pt x="138746" y="0"/>
                  </a:moveTo>
                  <a:lnTo>
                    <a:pt x="0" y="0"/>
                  </a:lnTo>
                  <a:lnTo>
                    <a:pt x="0" y="1233943"/>
                  </a:lnTo>
                  <a:lnTo>
                    <a:pt x="138746" y="1233943"/>
                  </a:lnTo>
                  <a:lnTo>
                    <a:pt x="138746" y="0"/>
                  </a:lnTo>
                  <a:close/>
                </a:path>
              </a:pathLst>
            </a:custGeom>
            <a:solidFill>
              <a:srgbClr val="2B1F18"/>
            </a:solidFill>
            <a:ln w="4473"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7C944D11-C75B-4BC8-A1DD-2C67FA5AD1D2}"/>
                </a:ext>
              </a:extLst>
            </p:cNvPr>
            <p:cNvSpPr/>
            <p:nvPr/>
          </p:nvSpPr>
          <p:spPr>
            <a:xfrm>
              <a:off x="9547773" y="3882669"/>
              <a:ext cx="141878" cy="1237075"/>
            </a:xfrm>
            <a:custGeom>
              <a:avLst/>
              <a:gdLst>
                <a:gd name="connsiteX0" fmla="*/ 140088 w 141878"/>
                <a:gd name="connsiteY0" fmla="*/ 1237076 h 1237075"/>
                <a:gd name="connsiteX1" fmla="*/ 1790 w 141878"/>
                <a:gd name="connsiteY1" fmla="*/ 1237076 h 1237075"/>
                <a:gd name="connsiteX2" fmla="*/ 0 w 141878"/>
                <a:gd name="connsiteY2" fmla="*/ 1235285 h 1237075"/>
                <a:gd name="connsiteX3" fmla="*/ 0 w 141878"/>
                <a:gd name="connsiteY3" fmla="*/ 1790 h 1237075"/>
                <a:gd name="connsiteX4" fmla="*/ 1790 w 141878"/>
                <a:gd name="connsiteY4" fmla="*/ 0 h 1237075"/>
                <a:gd name="connsiteX5" fmla="*/ 140088 w 141878"/>
                <a:gd name="connsiteY5" fmla="*/ 0 h 1237075"/>
                <a:gd name="connsiteX6" fmla="*/ 141879 w 141878"/>
                <a:gd name="connsiteY6" fmla="*/ 1790 h 1237075"/>
                <a:gd name="connsiteX7" fmla="*/ 141879 w 141878"/>
                <a:gd name="connsiteY7" fmla="*/ 1235733 h 1237075"/>
                <a:gd name="connsiteX8" fmla="*/ 140088 w 141878"/>
                <a:gd name="connsiteY8" fmla="*/ 1237076 h 1237075"/>
                <a:gd name="connsiteX9" fmla="*/ 3580 w 141878"/>
                <a:gd name="connsiteY9" fmla="*/ 1233943 h 1237075"/>
                <a:gd name="connsiteX10" fmla="*/ 138746 w 141878"/>
                <a:gd name="connsiteY10" fmla="*/ 1233943 h 1237075"/>
                <a:gd name="connsiteX11" fmla="*/ 138746 w 141878"/>
                <a:gd name="connsiteY11" fmla="*/ 3133 h 1237075"/>
                <a:gd name="connsiteX12" fmla="*/ 3580 w 141878"/>
                <a:gd name="connsiteY12" fmla="*/ 3133 h 1237075"/>
                <a:gd name="connsiteX13" fmla="*/ 3580 w 141878"/>
                <a:gd name="connsiteY13" fmla="*/ 1233943 h 123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878" h="1237075">
                  <a:moveTo>
                    <a:pt x="140088" y="1237076"/>
                  </a:moveTo>
                  <a:lnTo>
                    <a:pt x="1790" y="1237076"/>
                  </a:lnTo>
                  <a:cubicBezTo>
                    <a:pt x="895" y="1237076"/>
                    <a:pt x="0" y="1236180"/>
                    <a:pt x="0" y="1235285"/>
                  </a:cubicBezTo>
                  <a:lnTo>
                    <a:pt x="0" y="1790"/>
                  </a:lnTo>
                  <a:cubicBezTo>
                    <a:pt x="0" y="895"/>
                    <a:pt x="895" y="0"/>
                    <a:pt x="1790" y="0"/>
                  </a:cubicBezTo>
                  <a:lnTo>
                    <a:pt x="140088" y="0"/>
                  </a:lnTo>
                  <a:cubicBezTo>
                    <a:pt x="140984" y="0"/>
                    <a:pt x="141879" y="895"/>
                    <a:pt x="141879" y="1790"/>
                  </a:cubicBezTo>
                  <a:lnTo>
                    <a:pt x="141879" y="1235733"/>
                  </a:lnTo>
                  <a:cubicBezTo>
                    <a:pt x="141879" y="1236180"/>
                    <a:pt x="141431" y="1237076"/>
                    <a:pt x="140088" y="1237076"/>
                  </a:cubicBezTo>
                  <a:close/>
                  <a:moveTo>
                    <a:pt x="3580" y="1233943"/>
                  </a:moveTo>
                  <a:lnTo>
                    <a:pt x="138746" y="1233943"/>
                  </a:lnTo>
                  <a:lnTo>
                    <a:pt x="138746" y="3133"/>
                  </a:lnTo>
                  <a:lnTo>
                    <a:pt x="3580" y="3133"/>
                  </a:lnTo>
                  <a:lnTo>
                    <a:pt x="3580" y="1233943"/>
                  </a:lnTo>
                  <a:close/>
                </a:path>
              </a:pathLst>
            </a:custGeom>
            <a:solidFill>
              <a:srgbClr val="0E0E0E"/>
            </a:solidFill>
            <a:ln w="4473"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6C4B8F8D-1973-41AF-9506-0C233B1F3E0C}"/>
                </a:ext>
              </a:extLst>
            </p:cNvPr>
            <p:cNvSpPr/>
            <p:nvPr/>
          </p:nvSpPr>
          <p:spPr>
            <a:xfrm>
              <a:off x="9687862" y="3884459"/>
              <a:ext cx="138745" cy="1233942"/>
            </a:xfrm>
            <a:custGeom>
              <a:avLst/>
              <a:gdLst>
                <a:gd name="connsiteX0" fmla="*/ 138746 w 138745"/>
                <a:gd name="connsiteY0" fmla="*/ 0 h 1233942"/>
                <a:gd name="connsiteX1" fmla="*/ 0 w 138745"/>
                <a:gd name="connsiteY1" fmla="*/ 0 h 1233942"/>
                <a:gd name="connsiteX2" fmla="*/ 0 w 138745"/>
                <a:gd name="connsiteY2" fmla="*/ 1233943 h 1233942"/>
                <a:gd name="connsiteX3" fmla="*/ 138746 w 138745"/>
                <a:gd name="connsiteY3" fmla="*/ 1233943 h 1233942"/>
                <a:gd name="connsiteX4" fmla="*/ 138746 w 138745"/>
                <a:gd name="connsiteY4" fmla="*/ 0 h 123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45" h="1233942">
                  <a:moveTo>
                    <a:pt x="138746" y="0"/>
                  </a:moveTo>
                  <a:lnTo>
                    <a:pt x="0" y="0"/>
                  </a:lnTo>
                  <a:lnTo>
                    <a:pt x="0" y="1233943"/>
                  </a:lnTo>
                  <a:lnTo>
                    <a:pt x="138746" y="1233943"/>
                  </a:lnTo>
                  <a:lnTo>
                    <a:pt x="138746" y="0"/>
                  </a:lnTo>
                  <a:close/>
                </a:path>
              </a:pathLst>
            </a:custGeom>
            <a:solidFill>
              <a:srgbClr val="F0E7E1"/>
            </a:solidFill>
            <a:ln w="4473"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1138CB9A-AA28-4AC3-A476-882691DDA314}"/>
                </a:ext>
              </a:extLst>
            </p:cNvPr>
            <p:cNvSpPr/>
            <p:nvPr/>
          </p:nvSpPr>
          <p:spPr>
            <a:xfrm>
              <a:off x="9686071" y="3882669"/>
              <a:ext cx="142326" cy="1237075"/>
            </a:xfrm>
            <a:custGeom>
              <a:avLst/>
              <a:gdLst>
                <a:gd name="connsiteX0" fmla="*/ 140536 w 142326"/>
                <a:gd name="connsiteY0" fmla="*/ 1237076 h 1237075"/>
                <a:gd name="connsiteX1" fmla="*/ 1790 w 142326"/>
                <a:gd name="connsiteY1" fmla="*/ 1237076 h 1237075"/>
                <a:gd name="connsiteX2" fmla="*/ 0 w 142326"/>
                <a:gd name="connsiteY2" fmla="*/ 1235285 h 1237075"/>
                <a:gd name="connsiteX3" fmla="*/ 0 w 142326"/>
                <a:gd name="connsiteY3" fmla="*/ 1790 h 1237075"/>
                <a:gd name="connsiteX4" fmla="*/ 1790 w 142326"/>
                <a:gd name="connsiteY4" fmla="*/ 0 h 1237075"/>
                <a:gd name="connsiteX5" fmla="*/ 140536 w 142326"/>
                <a:gd name="connsiteY5" fmla="*/ 0 h 1237075"/>
                <a:gd name="connsiteX6" fmla="*/ 142327 w 142326"/>
                <a:gd name="connsiteY6" fmla="*/ 1790 h 1237075"/>
                <a:gd name="connsiteX7" fmla="*/ 142327 w 142326"/>
                <a:gd name="connsiteY7" fmla="*/ 1235733 h 1237075"/>
                <a:gd name="connsiteX8" fmla="*/ 140536 w 142326"/>
                <a:gd name="connsiteY8" fmla="*/ 1237076 h 1237075"/>
                <a:gd name="connsiteX9" fmla="*/ 3581 w 142326"/>
                <a:gd name="connsiteY9" fmla="*/ 1233943 h 1237075"/>
                <a:gd name="connsiteX10" fmla="*/ 138746 w 142326"/>
                <a:gd name="connsiteY10" fmla="*/ 1233943 h 1237075"/>
                <a:gd name="connsiteX11" fmla="*/ 138746 w 142326"/>
                <a:gd name="connsiteY11" fmla="*/ 3133 h 1237075"/>
                <a:gd name="connsiteX12" fmla="*/ 3581 w 142326"/>
                <a:gd name="connsiteY12" fmla="*/ 3133 h 1237075"/>
                <a:gd name="connsiteX13" fmla="*/ 3581 w 142326"/>
                <a:gd name="connsiteY13" fmla="*/ 1233943 h 123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326" h="1237075">
                  <a:moveTo>
                    <a:pt x="140536" y="1237076"/>
                  </a:moveTo>
                  <a:lnTo>
                    <a:pt x="1790" y="1237076"/>
                  </a:lnTo>
                  <a:cubicBezTo>
                    <a:pt x="895" y="1237076"/>
                    <a:pt x="0" y="1236180"/>
                    <a:pt x="0" y="1235285"/>
                  </a:cubicBezTo>
                  <a:lnTo>
                    <a:pt x="0" y="1790"/>
                  </a:lnTo>
                  <a:cubicBezTo>
                    <a:pt x="0" y="895"/>
                    <a:pt x="895" y="0"/>
                    <a:pt x="1790" y="0"/>
                  </a:cubicBezTo>
                  <a:lnTo>
                    <a:pt x="140536" y="0"/>
                  </a:lnTo>
                  <a:cubicBezTo>
                    <a:pt x="141431" y="0"/>
                    <a:pt x="142327" y="895"/>
                    <a:pt x="142327" y="1790"/>
                  </a:cubicBezTo>
                  <a:lnTo>
                    <a:pt x="142327" y="1235733"/>
                  </a:lnTo>
                  <a:cubicBezTo>
                    <a:pt x="142327" y="1236180"/>
                    <a:pt x="141431" y="1237076"/>
                    <a:pt x="140536" y="1237076"/>
                  </a:cubicBezTo>
                  <a:close/>
                  <a:moveTo>
                    <a:pt x="3581" y="1233943"/>
                  </a:moveTo>
                  <a:lnTo>
                    <a:pt x="138746" y="1233943"/>
                  </a:lnTo>
                  <a:lnTo>
                    <a:pt x="138746" y="3133"/>
                  </a:lnTo>
                  <a:lnTo>
                    <a:pt x="3581" y="3133"/>
                  </a:lnTo>
                  <a:lnTo>
                    <a:pt x="3581" y="1233943"/>
                  </a:lnTo>
                  <a:close/>
                </a:path>
              </a:pathLst>
            </a:custGeom>
            <a:solidFill>
              <a:srgbClr val="0E0E0E"/>
            </a:solidFill>
            <a:ln w="4473"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D9944888-D466-435F-AA60-2E211D18062D}"/>
                </a:ext>
              </a:extLst>
            </p:cNvPr>
            <p:cNvSpPr/>
            <p:nvPr/>
          </p:nvSpPr>
          <p:spPr>
            <a:xfrm>
              <a:off x="9826607" y="3884459"/>
              <a:ext cx="138745" cy="1233942"/>
            </a:xfrm>
            <a:custGeom>
              <a:avLst/>
              <a:gdLst>
                <a:gd name="connsiteX0" fmla="*/ 138746 w 138745"/>
                <a:gd name="connsiteY0" fmla="*/ 0 h 1233942"/>
                <a:gd name="connsiteX1" fmla="*/ 0 w 138745"/>
                <a:gd name="connsiteY1" fmla="*/ 0 h 1233942"/>
                <a:gd name="connsiteX2" fmla="*/ 0 w 138745"/>
                <a:gd name="connsiteY2" fmla="*/ 1233943 h 1233942"/>
                <a:gd name="connsiteX3" fmla="*/ 138746 w 138745"/>
                <a:gd name="connsiteY3" fmla="*/ 1233943 h 1233942"/>
                <a:gd name="connsiteX4" fmla="*/ 138746 w 138745"/>
                <a:gd name="connsiteY4" fmla="*/ 0 h 123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45" h="1233942">
                  <a:moveTo>
                    <a:pt x="138746" y="0"/>
                  </a:moveTo>
                  <a:lnTo>
                    <a:pt x="0" y="0"/>
                  </a:lnTo>
                  <a:lnTo>
                    <a:pt x="0" y="1233943"/>
                  </a:lnTo>
                  <a:lnTo>
                    <a:pt x="138746" y="1233943"/>
                  </a:lnTo>
                  <a:lnTo>
                    <a:pt x="138746" y="0"/>
                  </a:lnTo>
                  <a:close/>
                </a:path>
              </a:pathLst>
            </a:custGeom>
            <a:solidFill>
              <a:srgbClr val="2B1F18"/>
            </a:solidFill>
            <a:ln w="4473"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1F00715C-A6A6-4D59-91AC-810E3E5F6747}"/>
                </a:ext>
              </a:extLst>
            </p:cNvPr>
            <p:cNvSpPr/>
            <p:nvPr/>
          </p:nvSpPr>
          <p:spPr>
            <a:xfrm>
              <a:off x="9824370" y="3882669"/>
              <a:ext cx="142326" cy="1237075"/>
            </a:xfrm>
            <a:custGeom>
              <a:avLst/>
              <a:gdLst>
                <a:gd name="connsiteX0" fmla="*/ 140536 w 142326"/>
                <a:gd name="connsiteY0" fmla="*/ 1237076 h 1237075"/>
                <a:gd name="connsiteX1" fmla="*/ 1790 w 142326"/>
                <a:gd name="connsiteY1" fmla="*/ 1237076 h 1237075"/>
                <a:gd name="connsiteX2" fmla="*/ 0 w 142326"/>
                <a:gd name="connsiteY2" fmla="*/ 1235285 h 1237075"/>
                <a:gd name="connsiteX3" fmla="*/ 0 w 142326"/>
                <a:gd name="connsiteY3" fmla="*/ 1790 h 1237075"/>
                <a:gd name="connsiteX4" fmla="*/ 1790 w 142326"/>
                <a:gd name="connsiteY4" fmla="*/ 0 h 1237075"/>
                <a:gd name="connsiteX5" fmla="*/ 140536 w 142326"/>
                <a:gd name="connsiteY5" fmla="*/ 0 h 1237075"/>
                <a:gd name="connsiteX6" fmla="*/ 142326 w 142326"/>
                <a:gd name="connsiteY6" fmla="*/ 1790 h 1237075"/>
                <a:gd name="connsiteX7" fmla="*/ 142326 w 142326"/>
                <a:gd name="connsiteY7" fmla="*/ 1235733 h 1237075"/>
                <a:gd name="connsiteX8" fmla="*/ 140536 w 142326"/>
                <a:gd name="connsiteY8" fmla="*/ 1237076 h 1237075"/>
                <a:gd name="connsiteX9" fmla="*/ 4028 w 142326"/>
                <a:gd name="connsiteY9" fmla="*/ 1233943 h 1237075"/>
                <a:gd name="connsiteX10" fmla="*/ 139193 w 142326"/>
                <a:gd name="connsiteY10" fmla="*/ 1233943 h 1237075"/>
                <a:gd name="connsiteX11" fmla="*/ 139193 w 142326"/>
                <a:gd name="connsiteY11" fmla="*/ 3133 h 1237075"/>
                <a:gd name="connsiteX12" fmla="*/ 4028 w 142326"/>
                <a:gd name="connsiteY12" fmla="*/ 3133 h 1237075"/>
                <a:gd name="connsiteX13" fmla="*/ 4028 w 142326"/>
                <a:gd name="connsiteY13" fmla="*/ 1233943 h 123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326" h="1237075">
                  <a:moveTo>
                    <a:pt x="140536" y="1237076"/>
                  </a:moveTo>
                  <a:lnTo>
                    <a:pt x="1790" y="1237076"/>
                  </a:lnTo>
                  <a:cubicBezTo>
                    <a:pt x="895" y="1237076"/>
                    <a:pt x="0" y="1236180"/>
                    <a:pt x="0" y="1235285"/>
                  </a:cubicBezTo>
                  <a:lnTo>
                    <a:pt x="0" y="1790"/>
                  </a:lnTo>
                  <a:cubicBezTo>
                    <a:pt x="0" y="895"/>
                    <a:pt x="895" y="0"/>
                    <a:pt x="1790" y="0"/>
                  </a:cubicBezTo>
                  <a:lnTo>
                    <a:pt x="140536" y="0"/>
                  </a:lnTo>
                  <a:cubicBezTo>
                    <a:pt x="141431" y="0"/>
                    <a:pt x="142326" y="895"/>
                    <a:pt x="142326" y="1790"/>
                  </a:cubicBezTo>
                  <a:lnTo>
                    <a:pt x="142326" y="1235733"/>
                  </a:lnTo>
                  <a:cubicBezTo>
                    <a:pt x="142326" y="1236180"/>
                    <a:pt x="141431" y="1237076"/>
                    <a:pt x="140536" y="1237076"/>
                  </a:cubicBezTo>
                  <a:close/>
                  <a:moveTo>
                    <a:pt x="4028" y="1233943"/>
                  </a:moveTo>
                  <a:lnTo>
                    <a:pt x="139193" y="1233943"/>
                  </a:lnTo>
                  <a:lnTo>
                    <a:pt x="139193" y="3133"/>
                  </a:lnTo>
                  <a:lnTo>
                    <a:pt x="4028" y="3133"/>
                  </a:lnTo>
                  <a:lnTo>
                    <a:pt x="4028" y="1233943"/>
                  </a:lnTo>
                  <a:close/>
                </a:path>
              </a:pathLst>
            </a:custGeom>
            <a:solidFill>
              <a:srgbClr val="0E0E0E"/>
            </a:solidFill>
            <a:ln w="4473"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7C22385E-839A-4CEB-A4C1-C6D85DC2AD75}"/>
                </a:ext>
              </a:extLst>
            </p:cNvPr>
            <p:cNvSpPr/>
            <p:nvPr/>
          </p:nvSpPr>
          <p:spPr>
            <a:xfrm>
              <a:off x="9964901" y="3884459"/>
              <a:ext cx="138745" cy="1233494"/>
            </a:xfrm>
            <a:custGeom>
              <a:avLst/>
              <a:gdLst>
                <a:gd name="connsiteX0" fmla="*/ 86380 w 138745"/>
                <a:gd name="connsiteY0" fmla="*/ 0 h 1233494"/>
                <a:gd name="connsiteX1" fmla="*/ 0 w 138745"/>
                <a:gd name="connsiteY1" fmla="*/ 0 h 1233494"/>
                <a:gd name="connsiteX2" fmla="*/ 0 w 138745"/>
                <a:gd name="connsiteY2" fmla="*/ 1233495 h 1233494"/>
                <a:gd name="connsiteX3" fmla="*/ 138746 w 138745"/>
                <a:gd name="connsiteY3" fmla="*/ 1233495 h 1233494"/>
                <a:gd name="connsiteX4" fmla="*/ 138746 w 138745"/>
                <a:gd name="connsiteY4" fmla="*/ 23721 h 1233494"/>
                <a:gd name="connsiteX5" fmla="*/ 86380 w 138745"/>
                <a:gd name="connsiteY5" fmla="*/ 0 h 123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45" h="1233494">
                  <a:moveTo>
                    <a:pt x="86380" y="0"/>
                  </a:moveTo>
                  <a:lnTo>
                    <a:pt x="0" y="0"/>
                  </a:lnTo>
                  <a:lnTo>
                    <a:pt x="0" y="1233495"/>
                  </a:lnTo>
                  <a:lnTo>
                    <a:pt x="138746" y="1233495"/>
                  </a:lnTo>
                  <a:lnTo>
                    <a:pt x="138746" y="23721"/>
                  </a:lnTo>
                  <a:lnTo>
                    <a:pt x="86380" y="0"/>
                  </a:lnTo>
                  <a:close/>
                </a:path>
              </a:pathLst>
            </a:custGeom>
            <a:solidFill>
              <a:srgbClr val="F0E7E1"/>
            </a:solidFill>
            <a:ln w="4473"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B9C53E38-2E71-40E1-B8C2-C8C2A0760E53}"/>
                </a:ext>
              </a:extLst>
            </p:cNvPr>
            <p:cNvSpPr/>
            <p:nvPr/>
          </p:nvSpPr>
          <p:spPr>
            <a:xfrm>
              <a:off x="9963563" y="3882669"/>
              <a:ext cx="142326" cy="1237075"/>
            </a:xfrm>
            <a:custGeom>
              <a:avLst/>
              <a:gdLst>
                <a:gd name="connsiteX0" fmla="*/ 140089 w 142326"/>
                <a:gd name="connsiteY0" fmla="*/ 1237076 h 1237075"/>
                <a:gd name="connsiteX1" fmla="*/ 1790 w 142326"/>
                <a:gd name="connsiteY1" fmla="*/ 1237076 h 1237075"/>
                <a:gd name="connsiteX2" fmla="*/ 0 w 142326"/>
                <a:gd name="connsiteY2" fmla="*/ 1235285 h 1237075"/>
                <a:gd name="connsiteX3" fmla="*/ 0 w 142326"/>
                <a:gd name="connsiteY3" fmla="*/ 1790 h 1237075"/>
                <a:gd name="connsiteX4" fmla="*/ 1790 w 142326"/>
                <a:gd name="connsiteY4" fmla="*/ 0 h 1237075"/>
                <a:gd name="connsiteX5" fmla="*/ 88171 w 142326"/>
                <a:gd name="connsiteY5" fmla="*/ 0 h 1237075"/>
                <a:gd name="connsiteX6" fmla="*/ 89066 w 142326"/>
                <a:gd name="connsiteY6" fmla="*/ 0 h 1237075"/>
                <a:gd name="connsiteX7" fmla="*/ 141431 w 142326"/>
                <a:gd name="connsiteY7" fmla="*/ 23721 h 1237075"/>
                <a:gd name="connsiteX8" fmla="*/ 142327 w 142326"/>
                <a:gd name="connsiteY8" fmla="*/ 25064 h 1237075"/>
                <a:gd name="connsiteX9" fmla="*/ 142327 w 142326"/>
                <a:gd name="connsiteY9" fmla="*/ 1234838 h 1237075"/>
                <a:gd name="connsiteX10" fmla="*/ 140089 w 142326"/>
                <a:gd name="connsiteY10" fmla="*/ 1237076 h 1237075"/>
                <a:gd name="connsiteX11" fmla="*/ 3133 w 142326"/>
                <a:gd name="connsiteY11" fmla="*/ 1233943 h 1237075"/>
                <a:gd name="connsiteX12" fmla="*/ 138298 w 142326"/>
                <a:gd name="connsiteY12" fmla="*/ 1233943 h 1237075"/>
                <a:gd name="connsiteX13" fmla="*/ 138298 w 142326"/>
                <a:gd name="connsiteY13" fmla="*/ 26854 h 1237075"/>
                <a:gd name="connsiteX14" fmla="*/ 87276 w 142326"/>
                <a:gd name="connsiteY14" fmla="*/ 3580 h 1237075"/>
                <a:gd name="connsiteX15" fmla="*/ 3133 w 142326"/>
                <a:gd name="connsiteY15" fmla="*/ 3580 h 1237075"/>
                <a:gd name="connsiteX16" fmla="*/ 3133 w 142326"/>
                <a:gd name="connsiteY16" fmla="*/ 1233943 h 123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26" h="1237075">
                  <a:moveTo>
                    <a:pt x="140089" y="1237076"/>
                  </a:moveTo>
                  <a:lnTo>
                    <a:pt x="1790" y="1237076"/>
                  </a:lnTo>
                  <a:cubicBezTo>
                    <a:pt x="895" y="1237076"/>
                    <a:pt x="0" y="1236180"/>
                    <a:pt x="0" y="1235285"/>
                  </a:cubicBezTo>
                  <a:lnTo>
                    <a:pt x="0" y="1790"/>
                  </a:lnTo>
                  <a:cubicBezTo>
                    <a:pt x="0" y="895"/>
                    <a:pt x="895" y="0"/>
                    <a:pt x="1790" y="0"/>
                  </a:cubicBezTo>
                  <a:lnTo>
                    <a:pt x="88171" y="0"/>
                  </a:lnTo>
                  <a:cubicBezTo>
                    <a:pt x="88619" y="0"/>
                    <a:pt x="88619" y="0"/>
                    <a:pt x="89066" y="0"/>
                  </a:cubicBezTo>
                  <a:lnTo>
                    <a:pt x="141431" y="23721"/>
                  </a:lnTo>
                  <a:cubicBezTo>
                    <a:pt x="141879" y="24169"/>
                    <a:pt x="142327" y="24616"/>
                    <a:pt x="142327" y="25064"/>
                  </a:cubicBezTo>
                  <a:lnTo>
                    <a:pt x="142327" y="1234838"/>
                  </a:lnTo>
                  <a:cubicBezTo>
                    <a:pt x="141879" y="1236180"/>
                    <a:pt x="140984" y="1237076"/>
                    <a:pt x="140089" y="1237076"/>
                  </a:cubicBezTo>
                  <a:close/>
                  <a:moveTo>
                    <a:pt x="3133" y="1233943"/>
                  </a:moveTo>
                  <a:lnTo>
                    <a:pt x="138298" y="1233943"/>
                  </a:lnTo>
                  <a:lnTo>
                    <a:pt x="138298" y="26854"/>
                  </a:lnTo>
                  <a:lnTo>
                    <a:pt x="87276" y="3580"/>
                  </a:lnTo>
                  <a:lnTo>
                    <a:pt x="3133" y="3580"/>
                  </a:lnTo>
                  <a:lnTo>
                    <a:pt x="3133" y="1233943"/>
                  </a:lnTo>
                  <a:close/>
                </a:path>
              </a:pathLst>
            </a:custGeom>
            <a:solidFill>
              <a:srgbClr val="0E0E0E"/>
            </a:solidFill>
            <a:ln w="4473"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BFC2FFB6-B4CC-4039-BB2C-D3FA86620C8F}"/>
                </a:ext>
              </a:extLst>
            </p:cNvPr>
            <p:cNvSpPr/>
            <p:nvPr/>
          </p:nvSpPr>
          <p:spPr>
            <a:xfrm>
              <a:off x="10103652" y="3908180"/>
              <a:ext cx="138298" cy="1209773"/>
            </a:xfrm>
            <a:custGeom>
              <a:avLst/>
              <a:gdLst>
                <a:gd name="connsiteX0" fmla="*/ 0 w 138298"/>
                <a:gd name="connsiteY0" fmla="*/ 1209774 h 1209773"/>
                <a:gd name="connsiteX1" fmla="*/ 138298 w 138298"/>
                <a:gd name="connsiteY1" fmla="*/ 1209774 h 1209773"/>
                <a:gd name="connsiteX2" fmla="*/ 138298 w 138298"/>
                <a:gd name="connsiteY2" fmla="*/ 63555 h 1209773"/>
                <a:gd name="connsiteX3" fmla="*/ 0 w 138298"/>
                <a:gd name="connsiteY3" fmla="*/ 0 h 1209773"/>
                <a:gd name="connsiteX4" fmla="*/ 0 w 138298"/>
                <a:gd name="connsiteY4" fmla="*/ 1209774 h 1209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98" h="1209773">
                  <a:moveTo>
                    <a:pt x="0" y="1209774"/>
                  </a:moveTo>
                  <a:lnTo>
                    <a:pt x="138298" y="1209774"/>
                  </a:lnTo>
                  <a:lnTo>
                    <a:pt x="138298" y="63555"/>
                  </a:lnTo>
                  <a:lnTo>
                    <a:pt x="0" y="0"/>
                  </a:lnTo>
                  <a:lnTo>
                    <a:pt x="0" y="1209774"/>
                  </a:lnTo>
                  <a:close/>
                </a:path>
              </a:pathLst>
            </a:custGeom>
            <a:solidFill>
              <a:srgbClr val="2B1F18"/>
            </a:solidFill>
            <a:ln w="4473"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33504389-A9DE-4CDF-B6CC-031A74F8AE0D}"/>
                </a:ext>
              </a:extLst>
            </p:cNvPr>
            <p:cNvSpPr/>
            <p:nvPr/>
          </p:nvSpPr>
          <p:spPr>
            <a:xfrm>
              <a:off x="10101414" y="3906502"/>
              <a:ext cx="142326" cy="1213242"/>
            </a:xfrm>
            <a:custGeom>
              <a:avLst/>
              <a:gdLst>
                <a:gd name="connsiteX0" fmla="*/ 140536 w 142326"/>
                <a:gd name="connsiteY0" fmla="*/ 1213243 h 1213242"/>
                <a:gd name="connsiteX1" fmla="*/ 1790 w 142326"/>
                <a:gd name="connsiteY1" fmla="*/ 1213243 h 1213242"/>
                <a:gd name="connsiteX2" fmla="*/ 0 w 142326"/>
                <a:gd name="connsiteY2" fmla="*/ 1211452 h 1213242"/>
                <a:gd name="connsiteX3" fmla="*/ 0 w 142326"/>
                <a:gd name="connsiteY3" fmla="*/ 1678 h 1213242"/>
                <a:gd name="connsiteX4" fmla="*/ 895 w 142326"/>
                <a:gd name="connsiteY4" fmla="*/ 336 h 1213242"/>
                <a:gd name="connsiteX5" fmla="*/ 2685 w 142326"/>
                <a:gd name="connsiteY5" fmla="*/ 336 h 1213242"/>
                <a:gd name="connsiteX6" fmla="*/ 141431 w 142326"/>
                <a:gd name="connsiteY6" fmla="*/ 63890 h 1213242"/>
                <a:gd name="connsiteX7" fmla="*/ 142326 w 142326"/>
                <a:gd name="connsiteY7" fmla="*/ 65233 h 1213242"/>
                <a:gd name="connsiteX8" fmla="*/ 142326 w 142326"/>
                <a:gd name="connsiteY8" fmla="*/ 1211900 h 1213242"/>
                <a:gd name="connsiteX9" fmla="*/ 140536 w 142326"/>
                <a:gd name="connsiteY9" fmla="*/ 1213243 h 1213242"/>
                <a:gd name="connsiteX10" fmla="*/ 4028 w 142326"/>
                <a:gd name="connsiteY10" fmla="*/ 1210110 h 1213242"/>
                <a:gd name="connsiteX11" fmla="*/ 139193 w 142326"/>
                <a:gd name="connsiteY11" fmla="*/ 1210110 h 1213242"/>
                <a:gd name="connsiteX12" fmla="*/ 139193 w 142326"/>
                <a:gd name="connsiteY12" fmla="*/ 66128 h 1213242"/>
                <a:gd name="connsiteX13" fmla="*/ 4028 w 142326"/>
                <a:gd name="connsiteY13" fmla="*/ 4364 h 1213242"/>
                <a:gd name="connsiteX14" fmla="*/ 4028 w 142326"/>
                <a:gd name="connsiteY14" fmla="*/ 1210110 h 12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26" h="1213242">
                  <a:moveTo>
                    <a:pt x="140536" y="1213243"/>
                  </a:moveTo>
                  <a:lnTo>
                    <a:pt x="1790" y="1213243"/>
                  </a:lnTo>
                  <a:cubicBezTo>
                    <a:pt x="895" y="1213243"/>
                    <a:pt x="0" y="1212347"/>
                    <a:pt x="0" y="1211452"/>
                  </a:cubicBezTo>
                  <a:lnTo>
                    <a:pt x="0" y="1678"/>
                  </a:lnTo>
                  <a:cubicBezTo>
                    <a:pt x="0" y="1231"/>
                    <a:pt x="447" y="783"/>
                    <a:pt x="895" y="336"/>
                  </a:cubicBezTo>
                  <a:cubicBezTo>
                    <a:pt x="1343" y="-112"/>
                    <a:pt x="1790" y="-112"/>
                    <a:pt x="2685" y="336"/>
                  </a:cubicBezTo>
                  <a:lnTo>
                    <a:pt x="141431" y="63890"/>
                  </a:lnTo>
                  <a:cubicBezTo>
                    <a:pt x="141879" y="64338"/>
                    <a:pt x="142326" y="64785"/>
                    <a:pt x="142326" y="65233"/>
                  </a:cubicBezTo>
                  <a:lnTo>
                    <a:pt x="142326" y="1211900"/>
                  </a:lnTo>
                  <a:cubicBezTo>
                    <a:pt x="142326" y="1212347"/>
                    <a:pt x="141431" y="1213243"/>
                    <a:pt x="140536" y="1213243"/>
                  </a:cubicBezTo>
                  <a:close/>
                  <a:moveTo>
                    <a:pt x="4028" y="1210110"/>
                  </a:moveTo>
                  <a:lnTo>
                    <a:pt x="139193" y="1210110"/>
                  </a:lnTo>
                  <a:lnTo>
                    <a:pt x="139193" y="66128"/>
                  </a:lnTo>
                  <a:lnTo>
                    <a:pt x="4028" y="4364"/>
                  </a:lnTo>
                  <a:lnTo>
                    <a:pt x="4028" y="1210110"/>
                  </a:lnTo>
                  <a:close/>
                </a:path>
              </a:pathLst>
            </a:custGeom>
            <a:solidFill>
              <a:srgbClr val="0E0E0E"/>
            </a:solidFill>
            <a:ln w="4473"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BBE16248-9EFD-4676-BF21-329DC96A468F}"/>
                </a:ext>
              </a:extLst>
            </p:cNvPr>
            <p:cNvSpPr/>
            <p:nvPr/>
          </p:nvSpPr>
          <p:spPr>
            <a:xfrm>
              <a:off x="10241954" y="3971735"/>
              <a:ext cx="138745" cy="1146219"/>
            </a:xfrm>
            <a:custGeom>
              <a:avLst/>
              <a:gdLst>
                <a:gd name="connsiteX0" fmla="*/ 0 w 138745"/>
                <a:gd name="connsiteY0" fmla="*/ 0 h 1146219"/>
                <a:gd name="connsiteX1" fmla="*/ 0 w 138745"/>
                <a:gd name="connsiteY1" fmla="*/ 1146219 h 1146219"/>
                <a:gd name="connsiteX2" fmla="*/ 108311 w 138745"/>
                <a:gd name="connsiteY2" fmla="*/ 1146219 h 1146219"/>
                <a:gd name="connsiteX3" fmla="*/ 138746 w 138745"/>
                <a:gd name="connsiteY3" fmla="*/ 1142191 h 1146219"/>
                <a:gd name="connsiteX4" fmla="*/ 138746 w 138745"/>
                <a:gd name="connsiteY4" fmla="*/ 63107 h 1146219"/>
                <a:gd name="connsiteX5" fmla="*/ 0 w 138745"/>
                <a:gd name="connsiteY5" fmla="*/ 0 h 114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45" h="1146219">
                  <a:moveTo>
                    <a:pt x="0" y="0"/>
                  </a:moveTo>
                  <a:lnTo>
                    <a:pt x="0" y="1146219"/>
                  </a:lnTo>
                  <a:lnTo>
                    <a:pt x="108311" y="1146219"/>
                  </a:lnTo>
                  <a:lnTo>
                    <a:pt x="138746" y="1142191"/>
                  </a:lnTo>
                  <a:lnTo>
                    <a:pt x="138746" y="63107"/>
                  </a:lnTo>
                  <a:lnTo>
                    <a:pt x="0" y="0"/>
                  </a:lnTo>
                  <a:close/>
                </a:path>
              </a:pathLst>
            </a:custGeom>
            <a:solidFill>
              <a:srgbClr val="F0E7E1"/>
            </a:solidFill>
            <a:ln w="4473"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47AA1D09-51BA-4505-9EF0-4AF022F1F2D8}"/>
                </a:ext>
              </a:extLst>
            </p:cNvPr>
            <p:cNvSpPr/>
            <p:nvPr/>
          </p:nvSpPr>
          <p:spPr>
            <a:xfrm>
              <a:off x="10240160" y="3970056"/>
              <a:ext cx="142326" cy="1150135"/>
            </a:xfrm>
            <a:custGeom>
              <a:avLst/>
              <a:gdLst>
                <a:gd name="connsiteX0" fmla="*/ 1790 w 142326"/>
                <a:gd name="connsiteY0" fmla="*/ 1149688 h 1150135"/>
                <a:gd name="connsiteX1" fmla="*/ 0 w 142326"/>
                <a:gd name="connsiteY1" fmla="*/ 1147898 h 1150135"/>
                <a:gd name="connsiteX2" fmla="*/ 0 w 142326"/>
                <a:gd name="connsiteY2" fmla="*/ 1678 h 1150135"/>
                <a:gd name="connsiteX3" fmla="*/ 895 w 142326"/>
                <a:gd name="connsiteY3" fmla="*/ 336 h 1150135"/>
                <a:gd name="connsiteX4" fmla="*/ 2685 w 142326"/>
                <a:gd name="connsiteY4" fmla="*/ 336 h 1150135"/>
                <a:gd name="connsiteX5" fmla="*/ 141431 w 142326"/>
                <a:gd name="connsiteY5" fmla="*/ 63443 h 1150135"/>
                <a:gd name="connsiteX6" fmla="*/ 142326 w 142326"/>
                <a:gd name="connsiteY6" fmla="*/ 64785 h 1150135"/>
                <a:gd name="connsiteX7" fmla="*/ 142326 w 142326"/>
                <a:gd name="connsiteY7" fmla="*/ 1143870 h 1150135"/>
                <a:gd name="connsiteX8" fmla="*/ 140984 w 142326"/>
                <a:gd name="connsiteY8" fmla="*/ 1145660 h 1150135"/>
                <a:gd name="connsiteX9" fmla="*/ 110549 w 142326"/>
                <a:gd name="connsiteY9" fmla="*/ 1150136 h 1150135"/>
                <a:gd name="connsiteX10" fmla="*/ 1790 w 142326"/>
                <a:gd name="connsiteY10" fmla="*/ 1149688 h 1150135"/>
                <a:gd name="connsiteX11" fmla="*/ 3580 w 142326"/>
                <a:gd name="connsiteY11" fmla="*/ 1146555 h 1150135"/>
                <a:gd name="connsiteX12" fmla="*/ 110101 w 142326"/>
                <a:gd name="connsiteY12" fmla="*/ 1146555 h 1150135"/>
                <a:gd name="connsiteX13" fmla="*/ 138746 w 142326"/>
                <a:gd name="connsiteY13" fmla="*/ 1142527 h 1150135"/>
                <a:gd name="connsiteX14" fmla="*/ 138746 w 142326"/>
                <a:gd name="connsiteY14" fmla="*/ 66128 h 1150135"/>
                <a:gd name="connsiteX15" fmla="*/ 3580 w 142326"/>
                <a:gd name="connsiteY15" fmla="*/ 4364 h 1150135"/>
                <a:gd name="connsiteX16" fmla="*/ 3580 w 142326"/>
                <a:gd name="connsiteY16" fmla="*/ 1146555 h 115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326" h="1150135">
                  <a:moveTo>
                    <a:pt x="1790" y="1149688"/>
                  </a:moveTo>
                  <a:cubicBezTo>
                    <a:pt x="895" y="1149688"/>
                    <a:pt x="0" y="1148793"/>
                    <a:pt x="0" y="1147898"/>
                  </a:cubicBezTo>
                  <a:lnTo>
                    <a:pt x="0" y="1678"/>
                  </a:lnTo>
                  <a:cubicBezTo>
                    <a:pt x="0" y="1231"/>
                    <a:pt x="447" y="783"/>
                    <a:pt x="895" y="336"/>
                  </a:cubicBezTo>
                  <a:cubicBezTo>
                    <a:pt x="1343" y="-112"/>
                    <a:pt x="1790" y="-112"/>
                    <a:pt x="2685" y="336"/>
                  </a:cubicBezTo>
                  <a:lnTo>
                    <a:pt x="141431" y="63443"/>
                  </a:lnTo>
                  <a:cubicBezTo>
                    <a:pt x="141879" y="63890"/>
                    <a:pt x="142326" y="64338"/>
                    <a:pt x="142326" y="64785"/>
                  </a:cubicBezTo>
                  <a:lnTo>
                    <a:pt x="142326" y="1143870"/>
                  </a:lnTo>
                  <a:cubicBezTo>
                    <a:pt x="142326" y="1144765"/>
                    <a:pt x="141879" y="1145212"/>
                    <a:pt x="140984" y="1145660"/>
                  </a:cubicBezTo>
                  <a:lnTo>
                    <a:pt x="110549" y="1150136"/>
                  </a:lnTo>
                  <a:lnTo>
                    <a:pt x="1790" y="1149688"/>
                  </a:lnTo>
                  <a:close/>
                  <a:moveTo>
                    <a:pt x="3580" y="1146555"/>
                  </a:moveTo>
                  <a:lnTo>
                    <a:pt x="110101" y="1146555"/>
                  </a:lnTo>
                  <a:lnTo>
                    <a:pt x="138746" y="1142527"/>
                  </a:lnTo>
                  <a:lnTo>
                    <a:pt x="138746" y="66128"/>
                  </a:lnTo>
                  <a:lnTo>
                    <a:pt x="3580" y="4364"/>
                  </a:lnTo>
                  <a:lnTo>
                    <a:pt x="3580" y="1146555"/>
                  </a:lnTo>
                  <a:close/>
                </a:path>
              </a:pathLst>
            </a:custGeom>
            <a:solidFill>
              <a:srgbClr val="0E0E0E"/>
            </a:solidFill>
            <a:ln w="4473"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A4AD60B6-ADA0-439E-B5E3-4DEE305EAC42}"/>
                </a:ext>
              </a:extLst>
            </p:cNvPr>
            <p:cNvSpPr/>
            <p:nvPr/>
          </p:nvSpPr>
          <p:spPr>
            <a:xfrm>
              <a:off x="10038470" y="2103569"/>
              <a:ext cx="158740" cy="224535"/>
            </a:xfrm>
            <a:custGeom>
              <a:avLst/>
              <a:gdLst>
                <a:gd name="connsiteX0" fmla="*/ 158723 w 158740"/>
                <a:gd name="connsiteY0" fmla="*/ 78345 h 224535"/>
                <a:gd name="connsiteX1" fmla="*/ 83979 w 158740"/>
                <a:gd name="connsiteY1" fmla="*/ 20 h 224535"/>
                <a:gd name="connsiteX2" fmla="*/ 6550 w 158740"/>
                <a:gd name="connsiteY2" fmla="*/ 66260 h 224535"/>
                <a:gd name="connsiteX3" fmla="*/ 732 w 158740"/>
                <a:gd name="connsiteY3" fmla="*/ 137871 h 224535"/>
                <a:gd name="connsiteX4" fmla="*/ 66076 w 158740"/>
                <a:gd name="connsiteY4" fmla="*/ 223804 h 224535"/>
                <a:gd name="connsiteX5" fmla="*/ 152009 w 158740"/>
                <a:gd name="connsiteY5" fmla="*/ 158459 h 224535"/>
                <a:gd name="connsiteX6" fmla="*/ 152904 w 158740"/>
                <a:gd name="connsiteY6" fmla="*/ 149955 h 224535"/>
                <a:gd name="connsiteX7" fmla="*/ 158723 w 158740"/>
                <a:gd name="connsiteY7" fmla="*/ 78345 h 2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740" h="224535">
                  <a:moveTo>
                    <a:pt x="158723" y="78345"/>
                  </a:moveTo>
                  <a:cubicBezTo>
                    <a:pt x="159618" y="36273"/>
                    <a:pt x="126050" y="1363"/>
                    <a:pt x="83979" y="20"/>
                  </a:cubicBezTo>
                  <a:cubicBezTo>
                    <a:pt x="45041" y="-875"/>
                    <a:pt x="11921" y="27770"/>
                    <a:pt x="6550" y="66260"/>
                  </a:cubicBezTo>
                  <a:lnTo>
                    <a:pt x="732" y="137871"/>
                  </a:lnTo>
                  <a:cubicBezTo>
                    <a:pt x="-5087" y="179495"/>
                    <a:pt x="24453" y="218433"/>
                    <a:pt x="66076" y="223804"/>
                  </a:cubicBezTo>
                  <a:cubicBezTo>
                    <a:pt x="107700" y="229622"/>
                    <a:pt x="146638" y="200083"/>
                    <a:pt x="152009" y="158459"/>
                  </a:cubicBezTo>
                  <a:cubicBezTo>
                    <a:pt x="152457" y="155774"/>
                    <a:pt x="152457" y="152641"/>
                    <a:pt x="152904" y="149955"/>
                  </a:cubicBezTo>
                  <a:lnTo>
                    <a:pt x="158723" y="78345"/>
                  </a:lnTo>
                  <a:close/>
                </a:path>
              </a:pathLst>
            </a:custGeom>
            <a:solidFill>
              <a:srgbClr val="E69C9C"/>
            </a:solidFill>
            <a:ln w="4473"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9C86603A-A048-4D89-8718-3DEF81C4436F}"/>
                </a:ext>
              </a:extLst>
            </p:cNvPr>
            <p:cNvSpPr/>
            <p:nvPr/>
          </p:nvSpPr>
          <p:spPr>
            <a:xfrm>
              <a:off x="10037137" y="2102227"/>
              <a:ext cx="161864" cy="227831"/>
            </a:xfrm>
            <a:custGeom>
              <a:avLst/>
              <a:gdLst>
                <a:gd name="connsiteX0" fmla="*/ 78151 w 161864"/>
                <a:gd name="connsiteY0" fmla="*/ 227832 h 227831"/>
                <a:gd name="connsiteX1" fmla="*/ 67409 w 161864"/>
                <a:gd name="connsiteY1" fmla="*/ 226937 h 227831"/>
                <a:gd name="connsiteX2" fmla="*/ 722 w 161864"/>
                <a:gd name="connsiteY2" fmla="*/ 139214 h 227831"/>
                <a:gd name="connsiteX3" fmla="*/ 6540 w 161864"/>
                <a:gd name="connsiteY3" fmla="*/ 67603 h 227831"/>
                <a:gd name="connsiteX4" fmla="*/ 85760 w 161864"/>
                <a:gd name="connsiteY4" fmla="*/ 20 h 227831"/>
                <a:gd name="connsiteX5" fmla="*/ 140363 w 161864"/>
                <a:gd name="connsiteY5" fmla="*/ 24189 h 227831"/>
                <a:gd name="connsiteX6" fmla="*/ 161846 w 161864"/>
                <a:gd name="connsiteY6" fmla="*/ 80135 h 227831"/>
                <a:gd name="connsiteX7" fmla="*/ 156028 w 161864"/>
                <a:gd name="connsiteY7" fmla="*/ 151745 h 227831"/>
                <a:gd name="connsiteX8" fmla="*/ 155133 w 161864"/>
                <a:gd name="connsiteY8" fmla="*/ 160697 h 227831"/>
                <a:gd name="connsiteX9" fmla="*/ 78151 w 161864"/>
                <a:gd name="connsiteY9" fmla="*/ 227832 h 227831"/>
                <a:gd name="connsiteX10" fmla="*/ 83522 w 161864"/>
                <a:gd name="connsiteY10" fmla="*/ 3153 h 227831"/>
                <a:gd name="connsiteX11" fmla="*/ 9673 w 161864"/>
                <a:gd name="connsiteY11" fmla="*/ 68050 h 227831"/>
                <a:gd name="connsiteX12" fmla="*/ 3855 w 161864"/>
                <a:gd name="connsiteY12" fmla="*/ 139661 h 227831"/>
                <a:gd name="connsiteX13" fmla="*/ 67857 w 161864"/>
                <a:gd name="connsiteY13" fmla="*/ 223804 h 227831"/>
                <a:gd name="connsiteX14" fmla="*/ 152000 w 161864"/>
                <a:gd name="connsiteY14" fmla="*/ 159802 h 227831"/>
                <a:gd name="connsiteX15" fmla="*/ 152447 w 161864"/>
                <a:gd name="connsiteY15" fmla="*/ 151298 h 227831"/>
                <a:gd name="connsiteX16" fmla="*/ 158266 w 161864"/>
                <a:gd name="connsiteY16" fmla="*/ 79687 h 227831"/>
                <a:gd name="connsiteX17" fmla="*/ 137678 w 161864"/>
                <a:gd name="connsiteY17" fmla="*/ 26427 h 227831"/>
                <a:gd name="connsiteX18" fmla="*/ 85312 w 161864"/>
                <a:gd name="connsiteY18" fmla="*/ 3153 h 227831"/>
                <a:gd name="connsiteX19" fmla="*/ 83522 w 161864"/>
                <a:gd name="connsiteY19" fmla="*/ 3153 h 22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864" h="227831">
                  <a:moveTo>
                    <a:pt x="78151" y="227832"/>
                  </a:moveTo>
                  <a:cubicBezTo>
                    <a:pt x="74571" y="227832"/>
                    <a:pt x="70990" y="227384"/>
                    <a:pt x="67409" y="226937"/>
                  </a:cubicBezTo>
                  <a:cubicBezTo>
                    <a:pt x="24891" y="221118"/>
                    <a:pt x="-5096" y="181732"/>
                    <a:pt x="722" y="139214"/>
                  </a:cubicBezTo>
                  <a:lnTo>
                    <a:pt x="6540" y="67603"/>
                  </a:lnTo>
                  <a:cubicBezTo>
                    <a:pt x="11911" y="28217"/>
                    <a:pt x="45926" y="-875"/>
                    <a:pt x="85760" y="20"/>
                  </a:cubicBezTo>
                  <a:cubicBezTo>
                    <a:pt x="106796" y="468"/>
                    <a:pt x="126041" y="8971"/>
                    <a:pt x="140363" y="24189"/>
                  </a:cubicBezTo>
                  <a:cubicBezTo>
                    <a:pt x="154685" y="39406"/>
                    <a:pt x="162294" y="59099"/>
                    <a:pt x="161846" y="80135"/>
                  </a:cubicBezTo>
                  <a:lnTo>
                    <a:pt x="156028" y="151745"/>
                  </a:lnTo>
                  <a:cubicBezTo>
                    <a:pt x="156028" y="154431"/>
                    <a:pt x="155580" y="157564"/>
                    <a:pt x="155133" y="160697"/>
                  </a:cubicBezTo>
                  <a:cubicBezTo>
                    <a:pt x="149762" y="199187"/>
                    <a:pt x="116194" y="227832"/>
                    <a:pt x="78151" y="227832"/>
                  </a:cubicBezTo>
                  <a:close/>
                  <a:moveTo>
                    <a:pt x="83522" y="3153"/>
                  </a:moveTo>
                  <a:cubicBezTo>
                    <a:pt x="46374" y="3153"/>
                    <a:pt x="14597" y="30902"/>
                    <a:pt x="9673" y="68050"/>
                  </a:cubicBezTo>
                  <a:lnTo>
                    <a:pt x="3855" y="139661"/>
                  </a:lnTo>
                  <a:cubicBezTo>
                    <a:pt x="-1516" y="180390"/>
                    <a:pt x="27128" y="218433"/>
                    <a:pt x="67857" y="223804"/>
                  </a:cubicBezTo>
                  <a:cubicBezTo>
                    <a:pt x="108586" y="229175"/>
                    <a:pt x="146629" y="200530"/>
                    <a:pt x="152000" y="159802"/>
                  </a:cubicBezTo>
                  <a:cubicBezTo>
                    <a:pt x="152447" y="157116"/>
                    <a:pt x="152447" y="153983"/>
                    <a:pt x="152447" y="151298"/>
                  </a:cubicBezTo>
                  <a:lnTo>
                    <a:pt x="158266" y="79687"/>
                  </a:lnTo>
                  <a:cubicBezTo>
                    <a:pt x="158713" y="59547"/>
                    <a:pt x="151552" y="40749"/>
                    <a:pt x="137678" y="26427"/>
                  </a:cubicBezTo>
                  <a:cubicBezTo>
                    <a:pt x="123803" y="12104"/>
                    <a:pt x="105453" y="3601"/>
                    <a:pt x="85312" y="3153"/>
                  </a:cubicBezTo>
                  <a:cubicBezTo>
                    <a:pt x="84417" y="3153"/>
                    <a:pt x="83969" y="3153"/>
                    <a:pt x="83522" y="3153"/>
                  </a:cubicBezTo>
                  <a:close/>
                </a:path>
              </a:pathLst>
            </a:custGeom>
            <a:solidFill>
              <a:srgbClr val="0E0E0E"/>
            </a:solidFill>
            <a:ln w="4473"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433779DB-F419-4F16-A159-6BC54B3F5565}"/>
                </a:ext>
              </a:extLst>
            </p:cNvPr>
            <p:cNvSpPr/>
            <p:nvPr/>
          </p:nvSpPr>
          <p:spPr>
            <a:xfrm>
              <a:off x="9178821" y="2100742"/>
              <a:ext cx="158751" cy="221871"/>
            </a:xfrm>
            <a:custGeom>
              <a:avLst/>
              <a:gdLst>
                <a:gd name="connsiteX0" fmla="*/ 156 w 158751"/>
                <a:gd name="connsiteY0" fmla="*/ 81172 h 221871"/>
                <a:gd name="connsiteX1" fmla="*/ 71767 w 158751"/>
                <a:gd name="connsiteY1" fmla="*/ 163 h 221871"/>
                <a:gd name="connsiteX2" fmla="*/ 152777 w 158751"/>
                <a:gd name="connsiteY2" fmla="*/ 69088 h 221871"/>
                <a:gd name="connsiteX3" fmla="*/ 158595 w 158751"/>
                <a:gd name="connsiteY3" fmla="*/ 140699 h 221871"/>
                <a:gd name="connsiteX4" fmla="*/ 86984 w 158751"/>
                <a:gd name="connsiteY4" fmla="*/ 221708 h 221871"/>
                <a:gd name="connsiteX5" fmla="*/ 6422 w 158751"/>
                <a:gd name="connsiteY5" fmla="*/ 152783 h 221871"/>
                <a:gd name="connsiteX6" fmla="*/ 156 w 158751"/>
                <a:gd name="connsiteY6" fmla="*/ 81172 h 22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751" h="221871">
                  <a:moveTo>
                    <a:pt x="156" y="81172"/>
                  </a:moveTo>
                  <a:cubicBezTo>
                    <a:pt x="-2529" y="39101"/>
                    <a:pt x="29696" y="2848"/>
                    <a:pt x="71767" y="163"/>
                  </a:cubicBezTo>
                  <a:cubicBezTo>
                    <a:pt x="112943" y="-2523"/>
                    <a:pt x="148749" y="28359"/>
                    <a:pt x="152777" y="69088"/>
                  </a:cubicBezTo>
                  <a:lnTo>
                    <a:pt x="158595" y="140699"/>
                  </a:lnTo>
                  <a:cubicBezTo>
                    <a:pt x="161281" y="182770"/>
                    <a:pt x="129056" y="219023"/>
                    <a:pt x="86984" y="221708"/>
                  </a:cubicBezTo>
                  <a:cubicBezTo>
                    <a:pt x="45808" y="224394"/>
                    <a:pt x="10450" y="193512"/>
                    <a:pt x="6422" y="152783"/>
                  </a:cubicBezTo>
                  <a:lnTo>
                    <a:pt x="156" y="81172"/>
                  </a:lnTo>
                  <a:close/>
                </a:path>
              </a:pathLst>
            </a:custGeom>
            <a:solidFill>
              <a:srgbClr val="E69C9C"/>
            </a:solidFill>
            <a:ln w="4473"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1F80A461-A0B4-435C-ACBD-DF85321B0A9C}"/>
                </a:ext>
              </a:extLst>
            </p:cNvPr>
            <p:cNvSpPr/>
            <p:nvPr/>
          </p:nvSpPr>
          <p:spPr>
            <a:xfrm>
              <a:off x="9177027" y="2098952"/>
              <a:ext cx="161884" cy="225288"/>
            </a:xfrm>
            <a:custGeom>
              <a:avLst/>
              <a:gdLst>
                <a:gd name="connsiteX0" fmla="*/ 83408 w 161884"/>
                <a:gd name="connsiteY0" fmla="*/ 225289 h 225288"/>
                <a:gd name="connsiteX1" fmla="*/ 5979 w 161884"/>
                <a:gd name="connsiteY1" fmla="*/ 154573 h 225288"/>
                <a:gd name="connsiteX2" fmla="*/ 160 w 161884"/>
                <a:gd name="connsiteY2" fmla="*/ 82962 h 225288"/>
                <a:gd name="connsiteX3" fmla="*/ 19406 w 161884"/>
                <a:gd name="connsiteY3" fmla="*/ 26569 h 225288"/>
                <a:gd name="connsiteX4" fmla="*/ 73114 w 161884"/>
                <a:gd name="connsiteY4" fmla="*/ 163 h 225288"/>
                <a:gd name="connsiteX5" fmla="*/ 155914 w 161884"/>
                <a:gd name="connsiteY5" fmla="*/ 70878 h 225288"/>
                <a:gd name="connsiteX6" fmla="*/ 161732 w 161884"/>
                <a:gd name="connsiteY6" fmla="*/ 142489 h 225288"/>
                <a:gd name="connsiteX7" fmla="*/ 88331 w 161884"/>
                <a:gd name="connsiteY7" fmla="*/ 225289 h 225288"/>
                <a:gd name="connsiteX8" fmla="*/ 83408 w 161884"/>
                <a:gd name="connsiteY8" fmla="*/ 225289 h 225288"/>
                <a:gd name="connsiteX9" fmla="*/ 3741 w 161884"/>
                <a:gd name="connsiteY9" fmla="*/ 82962 h 225288"/>
                <a:gd name="connsiteX10" fmla="*/ 9559 w 161884"/>
                <a:gd name="connsiteY10" fmla="*/ 154573 h 225288"/>
                <a:gd name="connsiteX11" fmla="*/ 88331 w 161884"/>
                <a:gd name="connsiteY11" fmla="*/ 222156 h 225288"/>
                <a:gd name="connsiteX12" fmla="*/ 158599 w 161884"/>
                <a:gd name="connsiteY12" fmla="*/ 142936 h 225288"/>
                <a:gd name="connsiteX13" fmla="*/ 152781 w 161884"/>
                <a:gd name="connsiteY13" fmla="*/ 71326 h 225288"/>
                <a:gd name="connsiteX14" fmla="*/ 73561 w 161884"/>
                <a:gd name="connsiteY14" fmla="*/ 3743 h 225288"/>
                <a:gd name="connsiteX15" fmla="*/ 22091 w 161884"/>
                <a:gd name="connsiteY15" fmla="*/ 28807 h 225288"/>
                <a:gd name="connsiteX16" fmla="*/ 3741 w 161884"/>
                <a:gd name="connsiteY16" fmla="*/ 82962 h 22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884" h="225288">
                  <a:moveTo>
                    <a:pt x="83408" y="225289"/>
                  </a:moveTo>
                  <a:cubicBezTo>
                    <a:pt x="43127" y="225289"/>
                    <a:pt x="9559" y="195302"/>
                    <a:pt x="5979" y="154573"/>
                  </a:cubicBezTo>
                  <a:lnTo>
                    <a:pt x="160" y="82962"/>
                  </a:lnTo>
                  <a:cubicBezTo>
                    <a:pt x="-1183" y="61927"/>
                    <a:pt x="5979" y="42234"/>
                    <a:pt x="19406" y="26569"/>
                  </a:cubicBezTo>
                  <a:cubicBezTo>
                    <a:pt x="32833" y="10904"/>
                    <a:pt x="52078" y="1505"/>
                    <a:pt x="73114" y="163"/>
                  </a:cubicBezTo>
                  <a:cubicBezTo>
                    <a:pt x="115633" y="-2523"/>
                    <a:pt x="151885" y="28359"/>
                    <a:pt x="155914" y="70878"/>
                  </a:cubicBezTo>
                  <a:lnTo>
                    <a:pt x="161732" y="142489"/>
                  </a:lnTo>
                  <a:cubicBezTo>
                    <a:pt x="164417" y="185455"/>
                    <a:pt x="131297" y="222603"/>
                    <a:pt x="88331" y="225289"/>
                  </a:cubicBezTo>
                  <a:cubicBezTo>
                    <a:pt x="86988" y="225289"/>
                    <a:pt x="85198" y="225289"/>
                    <a:pt x="83408" y="225289"/>
                  </a:cubicBezTo>
                  <a:close/>
                  <a:moveTo>
                    <a:pt x="3741" y="82962"/>
                  </a:moveTo>
                  <a:lnTo>
                    <a:pt x="9559" y="154573"/>
                  </a:lnTo>
                  <a:cubicBezTo>
                    <a:pt x="13587" y="194854"/>
                    <a:pt x="48050" y="224394"/>
                    <a:pt x="88331" y="222156"/>
                  </a:cubicBezTo>
                  <a:cubicBezTo>
                    <a:pt x="129507" y="219470"/>
                    <a:pt x="160837" y="184113"/>
                    <a:pt x="158599" y="142936"/>
                  </a:cubicBezTo>
                  <a:lnTo>
                    <a:pt x="152781" y="71326"/>
                  </a:lnTo>
                  <a:cubicBezTo>
                    <a:pt x="148752" y="31045"/>
                    <a:pt x="114290" y="1505"/>
                    <a:pt x="73561" y="3743"/>
                  </a:cubicBezTo>
                  <a:cubicBezTo>
                    <a:pt x="53421" y="5086"/>
                    <a:pt x="35518" y="14037"/>
                    <a:pt x="22091" y="28807"/>
                  </a:cubicBezTo>
                  <a:cubicBezTo>
                    <a:pt x="9111" y="43577"/>
                    <a:pt x="2398" y="62822"/>
                    <a:pt x="3741" y="82962"/>
                  </a:cubicBezTo>
                  <a:close/>
                </a:path>
              </a:pathLst>
            </a:custGeom>
            <a:solidFill>
              <a:srgbClr val="0E0E0E"/>
            </a:solidFill>
            <a:ln w="4473"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5CFE0531-BCBD-49A5-B33A-8C3DD3C3B162}"/>
                </a:ext>
              </a:extLst>
            </p:cNvPr>
            <p:cNvSpPr/>
            <p:nvPr/>
          </p:nvSpPr>
          <p:spPr>
            <a:xfrm>
              <a:off x="9495408" y="2435685"/>
              <a:ext cx="384907" cy="384907"/>
            </a:xfrm>
            <a:custGeom>
              <a:avLst/>
              <a:gdLst>
                <a:gd name="connsiteX0" fmla="*/ 192454 w 384907"/>
                <a:gd name="connsiteY0" fmla="*/ 384908 h 384907"/>
                <a:gd name="connsiteX1" fmla="*/ 384908 w 384907"/>
                <a:gd name="connsiteY1" fmla="*/ 192454 h 384907"/>
                <a:gd name="connsiteX2" fmla="*/ 192454 w 384907"/>
                <a:gd name="connsiteY2" fmla="*/ 0 h 384907"/>
                <a:gd name="connsiteX3" fmla="*/ 0 w 384907"/>
                <a:gd name="connsiteY3" fmla="*/ 192454 h 384907"/>
                <a:gd name="connsiteX4" fmla="*/ 192454 w 384907"/>
                <a:gd name="connsiteY4" fmla="*/ 384908 h 384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907" h="384907">
                  <a:moveTo>
                    <a:pt x="192454" y="384908"/>
                  </a:moveTo>
                  <a:cubicBezTo>
                    <a:pt x="298742" y="384908"/>
                    <a:pt x="384908" y="298742"/>
                    <a:pt x="384908" y="192454"/>
                  </a:cubicBezTo>
                  <a:cubicBezTo>
                    <a:pt x="384908" y="86166"/>
                    <a:pt x="298742" y="0"/>
                    <a:pt x="192454" y="0"/>
                  </a:cubicBezTo>
                  <a:cubicBezTo>
                    <a:pt x="86166" y="0"/>
                    <a:pt x="0" y="86166"/>
                    <a:pt x="0" y="192454"/>
                  </a:cubicBezTo>
                  <a:cubicBezTo>
                    <a:pt x="0" y="298742"/>
                    <a:pt x="86166" y="384908"/>
                    <a:pt x="192454" y="384908"/>
                  </a:cubicBezTo>
                  <a:close/>
                </a:path>
              </a:pathLst>
            </a:custGeom>
            <a:solidFill>
              <a:srgbClr val="E69C9C"/>
            </a:solidFill>
            <a:ln w="4473"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2C160FBC-ECAB-4569-B700-AB7FC3A986C4}"/>
                </a:ext>
              </a:extLst>
            </p:cNvPr>
            <p:cNvSpPr/>
            <p:nvPr/>
          </p:nvSpPr>
          <p:spPr>
            <a:xfrm>
              <a:off x="9493617" y="2433894"/>
              <a:ext cx="388488" cy="388488"/>
            </a:xfrm>
            <a:custGeom>
              <a:avLst/>
              <a:gdLst>
                <a:gd name="connsiteX0" fmla="*/ 194244 w 388488"/>
                <a:gd name="connsiteY0" fmla="*/ 388488 h 388488"/>
                <a:gd name="connsiteX1" fmla="*/ 0 w 388488"/>
                <a:gd name="connsiteY1" fmla="*/ 194244 h 388488"/>
                <a:gd name="connsiteX2" fmla="*/ 194244 w 388488"/>
                <a:gd name="connsiteY2" fmla="*/ 0 h 388488"/>
                <a:gd name="connsiteX3" fmla="*/ 388488 w 388488"/>
                <a:gd name="connsiteY3" fmla="*/ 194244 h 388488"/>
                <a:gd name="connsiteX4" fmla="*/ 194244 w 388488"/>
                <a:gd name="connsiteY4" fmla="*/ 388488 h 388488"/>
                <a:gd name="connsiteX5" fmla="*/ 194244 w 388488"/>
                <a:gd name="connsiteY5" fmla="*/ 3133 h 388488"/>
                <a:gd name="connsiteX6" fmla="*/ 3581 w 388488"/>
                <a:gd name="connsiteY6" fmla="*/ 193797 h 388488"/>
                <a:gd name="connsiteX7" fmla="*/ 194244 w 388488"/>
                <a:gd name="connsiteY7" fmla="*/ 384460 h 388488"/>
                <a:gd name="connsiteX8" fmla="*/ 384908 w 388488"/>
                <a:gd name="connsiteY8" fmla="*/ 193797 h 388488"/>
                <a:gd name="connsiteX9" fmla="*/ 194244 w 388488"/>
                <a:gd name="connsiteY9" fmla="*/ 3133 h 38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488" h="388488">
                  <a:moveTo>
                    <a:pt x="194244" y="388488"/>
                  </a:moveTo>
                  <a:cubicBezTo>
                    <a:pt x="87276" y="388488"/>
                    <a:pt x="0" y="301213"/>
                    <a:pt x="0" y="194244"/>
                  </a:cubicBezTo>
                  <a:cubicBezTo>
                    <a:pt x="0" y="87276"/>
                    <a:pt x="87276" y="0"/>
                    <a:pt x="194244" y="0"/>
                  </a:cubicBezTo>
                  <a:cubicBezTo>
                    <a:pt x="301213" y="0"/>
                    <a:pt x="388488" y="87276"/>
                    <a:pt x="388488" y="194244"/>
                  </a:cubicBezTo>
                  <a:cubicBezTo>
                    <a:pt x="388488" y="301213"/>
                    <a:pt x="301660" y="388488"/>
                    <a:pt x="194244" y="388488"/>
                  </a:cubicBezTo>
                  <a:close/>
                  <a:moveTo>
                    <a:pt x="194244" y="3133"/>
                  </a:moveTo>
                  <a:cubicBezTo>
                    <a:pt x="89066" y="3133"/>
                    <a:pt x="3581" y="88618"/>
                    <a:pt x="3581" y="193797"/>
                  </a:cubicBezTo>
                  <a:cubicBezTo>
                    <a:pt x="3581" y="298975"/>
                    <a:pt x="89066" y="384460"/>
                    <a:pt x="194244" y="384460"/>
                  </a:cubicBezTo>
                  <a:cubicBezTo>
                    <a:pt x="299423" y="384460"/>
                    <a:pt x="384908" y="298975"/>
                    <a:pt x="384908" y="193797"/>
                  </a:cubicBezTo>
                  <a:cubicBezTo>
                    <a:pt x="385355" y="89066"/>
                    <a:pt x="299870" y="3133"/>
                    <a:pt x="194244" y="3133"/>
                  </a:cubicBezTo>
                  <a:close/>
                </a:path>
              </a:pathLst>
            </a:custGeom>
            <a:solidFill>
              <a:srgbClr val="0E0E0E"/>
            </a:solidFill>
            <a:ln w="4473"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D45EED9B-D275-4EDC-9856-F62325544B01}"/>
                </a:ext>
              </a:extLst>
            </p:cNvPr>
            <p:cNvSpPr/>
            <p:nvPr/>
          </p:nvSpPr>
          <p:spPr>
            <a:xfrm>
              <a:off x="9324414" y="1925906"/>
              <a:ext cx="726872" cy="840106"/>
            </a:xfrm>
            <a:custGeom>
              <a:avLst/>
              <a:gdLst>
                <a:gd name="connsiteX0" fmla="*/ 696885 w 726872"/>
                <a:gd name="connsiteY0" fmla="*/ 2685 h 840106"/>
                <a:gd name="connsiteX1" fmla="*/ 281990 w 726872"/>
                <a:gd name="connsiteY1" fmla="*/ 24169 h 840106"/>
                <a:gd name="connsiteX2" fmla="*/ 85061 w 726872"/>
                <a:gd name="connsiteY2" fmla="*/ 31330 h 840106"/>
                <a:gd name="connsiteX3" fmla="*/ 471 w 726872"/>
                <a:gd name="connsiteY3" fmla="*/ 45652 h 840106"/>
                <a:gd name="connsiteX4" fmla="*/ 23 w 726872"/>
                <a:gd name="connsiteY4" fmla="*/ 61317 h 840106"/>
                <a:gd name="connsiteX5" fmla="*/ 23 w 726872"/>
                <a:gd name="connsiteY5" fmla="*/ 472631 h 840106"/>
                <a:gd name="connsiteX6" fmla="*/ 359419 w 726872"/>
                <a:gd name="connsiteY6" fmla="*/ 840083 h 840106"/>
                <a:gd name="connsiteX7" fmla="*/ 726872 w 726872"/>
                <a:gd name="connsiteY7" fmla="*/ 480687 h 840106"/>
                <a:gd name="connsiteX8" fmla="*/ 726872 w 726872"/>
                <a:gd name="connsiteY8" fmla="*/ 472631 h 840106"/>
                <a:gd name="connsiteX9" fmla="*/ 726872 w 726872"/>
                <a:gd name="connsiteY9" fmla="*/ 61317 h 840106"/>
                <a:gd name="connsiteX10" fmla="*/ 721501 w 726872"/>
                <a:gd name="connsiteY10" fmla="*/ 0 h 840106"/>
                <a:gd name="connsiteX11" fmla="*/ 696885 w 726872"/>
                <a:gd name="connsiteY11" fmla="*/ 2685 h 840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6872" h="840106">
                  <a:moveTo>
                    <a:pt x="696885" y="2685"/>
                  </a:moveTo>
                  <a:cubicBezTo>
                    <a:pt x="559035" y="14322"/>
                    <a:pt x="420289" y="21036"/>
                    <a:pt x="281990" y="24169"/>
                  </a:cubicBezTo>
                  <a:cubicBezTo>
                    <a:pt x="216646" y="25959"/>
                    <a:pt x="149958" y="21483"/>
                    <a:pt x="85061" y="31330"/>
                  </a:cubicBezTo>
                  <a:cubicBezTo>
                    <a:pt x="57312" y="35805"/>
                    <a:pt x="29115" y="42071"/>
                    <a:pt x="471" y="45652"/>
                  </a:cubicBezTo>
                  <a:cubicBezTo>
                    <a:pt x="471" y="51023"/>
                    <a:pt x="23" y="55946"/>
                    <a:pt x="23" y="61317"/>
                  </a:cubicBezTo>
                  <a:lnTo>
                    <a:pt x="23" y="472631"/>
                  </a:lnTo>
                  <a:cubicBezTo>
                    <a:pt x="-2215" y="673141"/>
                    <a:pt x="158462" y="837846"/>
                    <a:pt x="359419" y="840083"/>
                  </a:cubicBezTo>
                  <a:cubicBezTo>
                    <a:pt x="560377" y="842321"/>
                    <a:pt x="724634" y="681645"/>
                    <a:pt x="726872" y="480687"/>
                  </a:cubicBezTo>
                  <a:cubicBezTo>
                    <a:pt x="726872" y="478002"/>
                    <a:pt x="726872" y="475316"/>
                    <a:pt x="726872" y="472631"/>
                  </a:cubicBezTo>
                  <a:lnTo>
                    <a:pt x="726872" y="61317"/>
                  </a:lnTo>
                  <a:cubicBezTo>
                    <a:pt x="726872" y="40729"/>
                    <a:pt x="725082" y="20141"/>
                    <a:pt x="721501" y="0"/>
                  </a:cubicBezTo>
                  <a:lnTo>
                    <a:pt x="696885" y="2685"/>
                  </a:lnTo>
                  <a:close/>
                </a:path>
              </a:pathLst>
            </a:custGeom>
            <a:solidFill>
              <a:srgbClr val="E69C9C"/>
            </a:solidFill>
            <a:ln w="4473"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01542728-DA15-4CBD-A74E-324B0897577D}"/>
                </a:ext>
              </a:extLst>
            </p:cNvPr>
            <p:cNvSpPr/>
            <p:nvPr/>
          </p:nvSpPr>
          <p:spPr>
            <a:xfrm>
              <a:off x="9323519" y="1925010"/>
              <a:ext cx="729557" cy="843216"/>
            </a:xfrm>
            <a:custGeom>
              <a:avLst/>
              <a:gdLst>
                <a:gd name="connsiteX0" fmla="*/ 364790 w 729557"/>
                <a:gd name="connsiteY0" fmla="*/ 843216 h 843216"/>
                <a:gd name="connsiteX1" fmla="*/ 360762 w 729557"/>
                <a:gd name="connsiteY1" fmla="*/ 843216 h 843216"/>
                <a:gd name="connsiteX2" fmla="*/ 23 w 729557"/>
                <a:gd name="connsiteY2" fmla="*/ 474421 h 843216"/>
                <a:gd name="connsiteX3" fmla="*/ 23 w 729557"/>
                <a:gd name="connsiteY3" fmla="*/ 63107 h 843216"/>
                <a:gd name="connsiteX4" fmla="*/ 471 w 729557"/>
                <a:gd name="connsiteY4" fmla="*/ 47442 h 843216"/>
                <a:gd name="connsiteX5" fmla="*/ 1813 w 729557"/>
                <a:gd name="connsiteY5" fmla="*/ 45652 h 843216"/>
                <a:gd name="connsiteX6" fmla="*/ 53283 w 729557"/>
                <a:gd name="connsiteY6" fmla="*/ 37148 h 843216"/>
                <a:gd name="connsiteX7" fmla="*/ 86403 w 729557"/>
                <a:gd name="connsiteY7" fmla="*/ 31330 h 843216"/>
                <a:gd name="connsiteX8" fmla="*/ 226492 w 729557"/>
                <a:gd name="connsiteY8" fmla="*/ 24169 h 843216"/>
                <a:gd name="connsiteX9" fmla="*/ 283333 w 729557"/>
                <a:gd name="connsiteY9" fmla="*/ 23721 h 843216"/>
                <a:gd name="connsiteX10" fmla="*/ 697780 w 729557"/>
                <a:gd name="connsiteY10" fmla="*/ 2238 h 843216"/>
                <a:gd name="connsiteX11" fmla="*/ 722396 w 729557"/>
                <a:gd name="connsiteY11" fmla="*/ 0 h 843216"/>
                <a:gd name="connsiteX12" fmla="*/ 724187 w 729557"/>
                <a:gd name="connsiteY12" fmla="*/ 1343 h 843216"/>
                <a:gd name="connsiteX13" fmla="*/ 729557 w 729557"/>
                <a:gd name="connsiteY13" fmla="*/ 63107 h 843216"/>
                <a:gd name="connsiteX14" fmla="*/ 729557 w 729557"/>
                <a:gd name="connsiteY14" fmla="*/ 474421 h 843216"/>
                <a:gd name="connsiteX15" fmla="*/ 729557 w 729557"/>
                <a:gd name="connsiteY15" fmla="*/ 482477 h 843216"/>
                <a:gd name="connsiteX16" fmla="*/ 364790 w 729557"/>
                <a:gd name="connsiteY16" fmla="*/ 843216 h 843216"/>
                <a:gd name="connsiteX17" fmla="*/ 3603 w 729557"/>
                <a:gd name="connsiteY17" fmla="*/ 48785 h 843216"/>
                <a:gd name="connsiteX18" fmla="*/ 3156 w 729557"/>
                <a:gd name="connsiteY18" fmla="*/ 63107 h 843216"/>
                <a:gd name="connsiteX19" fmla="*/ 3156 w 729557"/>
                <a:gd name="connsiteY19" fmla="*/ 474421 h 843216"/>
                <a:gd name="connsiteX20" fmla="*/ 360762 w 729557"/>
                <a:gd name="connsiteY20" fmla="*/ 840084 h 843216"/>
                <a:gd name="connsiteX21" fmla="*/ 364790 w 729557"/>
                <a:gd name="connsiteY21" fmla="*/ 840084 h 843216"/>
                <a:gd name="connsiteX22" fmla="*/ 726424 w 729557"/>
                <a:gd name="connsiteY22" fmla="*/ 482477 h 843216"/>
                <a:gd name="connsiteX23" fmla="*/ 726424 w 729557"/>
                <a:gd name="connsiteY23" fmla="*/ 474421 h 843216"/>
                <a:gd name="connsiteX24" fmla="*/ 726424 w 729557"/>
                <a:gd name="connsiteY24" fmla="*/ 63107 h 843216"/>
                <a:gd name="connsiteX25" fmla="*/ 721501 w 729557"/>
                <a:gd name="connsiteY25" fmla="*/ 3581 h 843216"/>
                <a:gd name="connsiteX26" fmla="*/ 698228 w 729557"/>
                <a:gd name="connsiteY26" fmla="*/ 5818 h 843216"/>
                <a:gd name="connsiteX27" fmla="*/ 283333 w 729557"/>
                <a:gd name="connsiteY27" fmla="*/ 27302 h 843216"/>
                <a:gd name="connsiteX28" fmla="*/ 226492 w 729557"/>
                <a:gd name="connsiteY28" fmla="*/ 27749 h 843216"/>
                <a:gd name="connsiteX29" fmla="*/ 86851 w 729557"/>
                <a:gd name="connsiteY29" fmla="*/ 34910 h 843216"/>
                <a:gd name="connsiteX30" fmla="*/ 54179 w 729557"/>
                <a:gd name="connsiteY30" fmla="*/ 40729 h 843216"/>
                <a:gd name="connsiteX31" fmla="*/ 3603 w 729557"/>
                <a:gd name="connsiteY31" fmla="*/ 48785 h 84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9557" h="843216">
                  <a:moveTo>
                    <a:pt x="364790" y="843216"/>
                  </a:moveTo>
                  <a:cubicBezTo>
                    <a:pt x="363447" y="843216"/>
                    <a:pt x="362105" y="843216"/>
                    <a:pt x="360762" y="843216"/>
                  </a:cubicBezTo>
                  <a:cubicBezTo>
                    <a:pt x="159357" y="840979"/>
                    <a:pt x="-2215" y="675379"/>
                    <a:pt x="23" y="474421"/>
                  </a:cubicBezTo>
                  <a:lnTo>
                    <a:pt x="23" y="63107"/>
                  </a:lnTo>
                  <a:cubicBezTo>
                    <a:pt x="23" y="57289"/>
                    <a:pt x="23" y="51918"/>
                    <a:pt x="471" y="47442"/>
                  </a:cubicBezTo>
                  <a:cubicBezTo>
                    <a:pt x="471" y="46547"/>
                    <a:pt x="918" y="46099"/>
                    <a:pt x="1813" y="45652"/>
                  </a:cubicBezTo>
                  <a:cubicBezTo>
                    <a:pt x="18821" y="43414"/>
                    <a:pt x="36276" y="40281"/>
                    <a:pt x="53283" y="37148"/>
                  </a:cubicBezTo>
                  <a:cubicBezTo>
                    <a:pt x="64025" y="34910"/>
                    <a:pt x="75214" y="33120"/>
                    <a:pt x="86403" y="31330"/>
                  </a:cubicBezTo>
                  <a:cubicBezTo>
                    <a:pt x="132503" y="24169"/>
                    <a:pt x="180393" y="24169"/>
                    <a:pt x="226492" y="24169"/>
                  </a:cubicBezTo>
                  <a:cubicBezTo>
                    <a:pt x="245290" y="24169"/>
                    <a:pt x="264535" y="24169"/>
                    <a:pt x="283333" y="23721"/>
                  </a:cubicBezTo>
                  <a:cubicBezTo>
                    <a:pt x="431030" y="20141"/>
                    <a:pt x="566643" y="12979"/>
                    <a:pt x="697780" y="2238"/>
                  </a:cubicBezTo>
                  <a:lnTo>
                    <a:pt x="722396" y="0"/>
                  </a:lnTo>
                  <a:cubicBezTo>
                    <a:pt x="723291" y="0"/>
                    <a:pt x="724187" y="448"/>
                    <a:pt x="724187" y="1343"/>
                  </a:cubicBezTo>
                  <a:cubicBezTo>
                    <a:pt x="727767" y="21483"/>
                    <a:pt x="729557" y="42519"/>
                    <a:pt x="729557" y="63107"/>
                  </a:cubicBezTo>
                  <a:lnTo>
                    <a:pt x="729557" y="474421"/>
                  </a:lnTo>
                  <a:cubicBezTo>
                    <a:pt x="729557" y="477107"/>
                    <a:pt x="729557" y="479792"/>
                    <a:pt x="729557" y="482477"/>
                  </a:cubicBezTo>
                  <a:cubicBezTo>
                    <a:pt x="727319" y="682540"/>
                    <a:pt x="563957" y="843216"/>
                    <a:pt x="364790" y="843216"/>
                  </a:cubicBezTo>
                  <a:close/>
                  <a:moveTo>
                    <a:pt x="3603" y="48785"/>
                  </a:moveTo>
                  <a:cubicBezTo>
                    <a:pt x="3603" y="53261"/>
                    <a:pt x="3156" y="58184"/>
                    <a:pt x="3156" y="63107"/>
                  </a:cubicBezTo>
                  <a:lnTo>
                    <a:pt x="3156" y="474421"/>
                  </a:lnTo>
                  <a:cubicBezTo>
                    <a:pt x="918" y="674036"/>
                    <a:pt x="161147" y="837846"/>
                    <a:pt x="360762" y="840084"/>
                  </a:cubicBezTo>
                  <a:cubicBezTo>
                    <a:pt x="362105" y="840084"/>
                    <a:pt x="363447" y="840084"/>
                    <a:pt x="364790" y="840084"/>
                  </a:cubicBezTo>
                  <a:cubicBezTo>
                    <a:pt x="562167" y="840084"/>
                    <a:pt x="724187" y="680302"/>
                    <a:pt x="726424" y="482477"/>
                  </a:cubicBezTo>
                  <a:cubicBezTo>
                    <a:pt x="726424" y="479792"/>
                    <a:pt x="726424" y="477107"/>
                    <a:pt x="726424" y="474421"/>
                  </a:cubicBezTo>
                  <a:lnTo>
                    <a:pt x="726424" y="63107"/>
                  </a:lnTo>
                  <a:cubicBezTo>
                    <a:pt x="726424" y="43414"/>
                    <a:pt x="724634" y="23274"/>
                    <a:pt x="721501" y="3581"/>
                  </a:cubicBezTo>
                  <a:lnTo>
                    <a:pt x="698228" y="5818"/>
                  </a:lnTo>
                  <a:cubicBezTo>
                    <a:pt x="567090" y="17008"/>
                    <a:pt x="431478" y="23721"/>
                    <a:pt x="283333" y="27302"/>
                  </a:cubicBezTo>
                  <a:cubicBezTo>
                    <a:pt x="264535" y="27749"/>
                    <a:pt x="244842" y="27749"/>
                    <a:pt x="226492" y="27749"/>
                  </a:cubicBezTo>
                  <a:cubicBezTo>
                    <a:pt x="180393" y="27749"/>
                    <a:pt x="132950" y="27749"/>
                    <a:pt x="86851" y="34910"/>
                  </a:cubicBezTo>
                  <a:cubicBezTo>
                    <a:pt x="76109" y="36701"/>
                    <a:pt x="64920" y="38938"/>
                    <a:pt x="54179" y="40729"/>
                  </a:cubicBezTo>
                  <a:cubicBezTo>
                    <a:pt x="37171" y="43414"/>
                    <a:pt x="20163" y="46547"/>
                    <a:pt x="3603" y="48785"/>
                  </a:cubicBezTo>
                  <a:close/>
                </a:path>
              </a:pathLst>
            </a:custGeom>
            <a:solidFill>
              <a:srgbClr val="0E0E0E"/>
            </a:solidFill>
            <a:ln w="4473"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777E76BF-30BF-4467-AE4F-9AD5E17985A5}"/>
                </a:ext>
              </a:extLst>
            </p:cNvPr>
            <p:cNvSpPr/>
            <p:nvPr/>
          </p:nvSpPr>
          <p:spPr>
            <a:xfrm>
              <a:off x="9455579" y="2399757"/>
              <a:ext cx="159333" cy="47564"/>
            </a:xfrm>
            <a:custGeom>
              <a:avLst/>
              <a:gdLst>
                <a:gd name="connsiteX0" fmla="*/ 0 w 159333"/>
                <a:gd name="connsiteY0" fmla="*/ 4150 h 47564"/>
                <a:gd name="connsiteX1" fmla="*/ 79667 w 159333"/>
                <a:gd name="connsiteY1" fmla="*/ 6388 h 47564"/>
                <a:gd name="connsiteX2" fmla="*/ 159334 w 159333"/>
                <a:gd name="connsiteY2" fmla="*/ 47564 h 47564"/>
              </a:gdLst>
              <a:ahLst/>
              <a:cxnLst>
                <a:cxn ang="0">
                  <a:pos x="connsiteX0" y="connsiteY0"/>
                </a:cxn>
                <a:cxn ang="0">
                  <a:pos x="connsiteX1" y="connsiteY1"/>
                </a:cxn>
                <a:cxn ang="0">
                  <a:pos x="connsiteX2" y="connsiteY2"/>
                </a:cxn>
              </a:cxnLst>
              <a:rect l="l" t="t" r="r" b="b"/>
              <a:pathLst>
                <a:path w="159333" h="47564">
                  <a:moveTo>
                    <a:pt x="0" y="4150"/>
                  </a:moveTo>
                  <a:cubicBezTo>
                    <a:pt x="26406" y="-2116"/>
                    <a:pt x="53708" y="-1220"/>
                    <a:pt x="79667" y="6388"/>
                  </a:cubicBezTo>
                  <a:cubicBezTo>
                    <a:pt x="108759" y="14444"/>
                    <a:pt x="136060" y="28766"/>
                    <a:pt x="159334" y="47564"/>
                  </a:cubicBezTo>
                </a:path>
              </a:pathLst>
            </a:custGeom>
            <a:solidFill>
              <a:srgbClr val="E69C9C"/>
            </a:solidFill>
            <a:ln w="4473"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FFF22305-8367-48D0-964E-1D6BF823D27C}"/>
                </a:ext>
              </a:extLst>
            </p:cNvPr>
            <p:cNvSpPr/>
            <p:nvPr/>
          </p:nvSpPr>
          <p:spPr>
            <a:xfrm>
              <a:off x="9453665" y="2397072"/>
              <a:ext cx="163327" cy="51592"/>
            </a:xfrm>
            <a:custGeom>
              <a:avLst/>
              <a:gdLst>
                <a:gd name="connsiteX0" fmla="*/ 161243 w 163327"/>
                <a:gd name="connsiteY0" fmla="*/ 51592 h 51592"/>
                <a:gd name="connsiteX1" fmla="*/ 160348 w 163327"/>
                <a:gd name="connsiteY1" fmla="*/ 51145 h 51592"/>
                <a:gd name="connsiteX2" fmla="*/ 81129 w 163327"/>
                <a:gd name="connsiteY2" fmla="*/ 9969 h 51592"/>
                <a:gd name="connsiteX3" fmla="*/ 2357 w 163327"/>
                <a:gd name="connsiteY3" fmla="*/ 7731 h 51592"/>
                <a:gd name="connsiteX4" fmla="*/ 119 w 163327"/>
                <a:gd name="connsiteY4" fmla="*/ 6388 h 51592"/>
                <a:gd name="connsiteX5" fmla="*/ 1462 w 163327"/>
                <a:gd name="connsiteY5" fmla="*/ 4150 h 51592"/>
                <a:gd name="connsiteX6" fmla="*/ 82024 w 163327"/>
                <a:gd name="connsiteY6" fmla="*/ 6388 h 51592"/>
                <a:gd name="connsiteX7" fmla="*/ 162586 w 163327"/>
                <a:gd name="connsiteY7" fmla="*/ 48012 h 51592"/>
                <a:gd name="connsiteX8" fmla="*/ 163033 w 163327"/>
                <a:gd name="connsiteY8" fmla="*/ 50250 h 51592"/>
                <a:gd name="connsiteX9" fmla="*/ 161243 w 163327"/>
                <a:gd name="connsiteY9" fmla="*/ 51592 h 5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27" h="51592">
                  <a:moveTo>
                    <a:pt x="161243" y="51592"/>
                  </a:moveTo>
                  <a:cubicBezTo>
                    <a:pt x="160795" y="51592"/>
                    <a:pt x="160348" y="51592"/>
                    <a:pt x="160348" y="51145"/>
                  </a:cubicBezTo>
                  <a:cubicBezTo>
                    <a:pt x="137074" y="32347"/>
                    <a:pt x="110220" y="18472"/>
                    <a:pt x="81129" y="9969"/>
                  </a:cubicBezTo>
                  <a:cubicBezTo>
                    <a:pt x="55617" y="2360"/>
                    <a:pt x="28316" y="1912"/>
                    <a:pt x="2357" y="7731"/>
                  </a:cubicBezTo>
                  <a:cubicBezTo>
                    <a:pt x="1462" y="7731"/>
                    <a:pt x="567" y="7283"/>
                    <a:pt x="119" y="6388"/>
                  </a:cubicBezTo>
                  <a:cubicBezTo>
                    <a:pt x="-329" y="5493"/>
                    <a:pt x="567" y="4598"/>
                    <a:pt x="1462" y="4150"/>
                  </a:cubicBezTo>
                  <a:cubicBezTo>
                    <a:pt x="27868" y="-2116"/>
                    <a:pt x="56065" y="-1220"/>
                    <a:pt x="82024" y="6388"/>
                  </a:cubicBezTo>
                  <a:cubicBezTo>
                    <a:pt x="111563" y="14892"/>
                    <a:pt x="138417" y="28766"/>
                    <a:pt x="162586" y="48012"/>
                  </a:cubicBezTo>
                  <a:cubicBezTo>
                    <a:pt x="163481" y="48460"/>
                    <a:pt x="163481" y="49802"/>
                    <a:pt x="163033" y="50250"/>
                  </a:cubicBezTo>
                  <a:cubicBezTo>
                    <a:pt x="162586" y="51592"/>
                    <a:pt x="162138" y="51592"/>
                    <a:pt x="161243" y="51592"/>
                  </a:cubicBezTo>
                  <a:close/>
                </a:path>
              </a:pathLst>
            </a:custGeom>
            <a:solidFill>
              <a:srgbClr val="0E0E0E"/>
            </a:solidFill>
            <a:ln w="4473"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2B08FDC3-0F29-43E9-AC2C-D0DA20593AF2}"/>
                </a:ext>
              </a:extLst>
            </p:cNvPr>
            <p:cNvSpPr/>
            <p:nvPr/>
          </p:nvSpPr>
          <p:spPr>
            <a:xfrm>
              <a:off x="9455574" y="2467866"/>
              <a:ext cx="159333" cy="80363"/>
            </a:xfrm>
            <a:custGeom>
              <a:avLst/>
              <a:gdLst>
                <a:gd name="connsiteX0" fmla="*/ 79667 w 159333"/>
                <a:gd name="connsiteY0" fmla="*/ 76577 h 80363"/>
                <a:gd name="connsiteX1" fmla="*/ 0 w 159333"/>
                <a:gd name="connsiteY1" fmla="*/ 18393 h 80363"/>
                <a:gd name="connsiteX2" fmla="*/ 79667 w 159333"/>
                <a:gd name="connsiteY2" fmla="*/ 4071 h 80363"/>
                <a:gd name="connsiteX3" fmla="*/ 159334 w 159333"/>
                <a:gd name="connsiteY3" fmla="*/ 62255 h 80363"/>
                <a:gd name="connsiteX4" fmla="*/ 79667 w 159333"/>
                <a:gd name="connsiteY4" fmla="*/ 76577 h 8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33" h="80363">
                  <a:moveTo>
                    <a:pt x="79667" y="76577"/>
                  </a:moveTo>
                  <a:cubicBezTo>
                    <a:pt x="46994" y="66730"/>
                    <a:pt x="19245" y="46142"/>
                    <a:pt x="0" y="18393"/>
                  </a:cubicBezTo>
                  <a:cubicBezTo>
                    <a:pt x="19693" y="1386"/>
                    <a:pt x="47890" y="-4880"/>
                    <a:pt x="79667" y="4071"/>
                  </a:cubicBezTo>
                  <a:cubicBezTo>
                    <a:pt x="112339" y="13917"/>
                    <a:pt x="140089" y="34506"/>
                    <a:pt x="159334" y="62255"/>
                  </a:cubicBezTo>
                  <a:cubicBezTo>
                    <a:pt x="140089" y="78815"/>
                    <a:pt x="111444" y="85081"/>
                    <a:pt x="79667" y="76577"/>
                  </a:cubicBezTo>
                  <a:close/>
                </a:path>
              </a:pathLst>
            </a:custGeom>
            <a:solidFill>
              <a:srgbClr val="F0E7E1"/>
            </a:solidFill>
            <a:ln w="4473"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88ECBDDD-BD49-4694-9873-90F4531A057C}"/>
                </a:ext>
              </a:extLst>
            </p:cNvPr>
            <p:cNvSpPr/>
            <p:nvPr/>
          </p:nvSpPr>
          <p:spPr>
            <a:xfrm>
              <a:off x="9453938" y="2466199"/>
              <a:ext cx="163054" cy="83615"/>
            </a:xfrm>
            <a:custGeom>
              <a:avLst/>
              <a:gdLst>
                <a:gd name="connsiteX0" fmla="*/ 109053 w 163054"/>
                <a:gd name="connsiteY0" fmla="*/ 83615 h 83615"/>
                <a:gd name="connsiteX1" fmla="*/ 80856 w 163054"/>
                <a:gd name="connsiteY1" fmla="*/ 79587 h 83615"/>
                <a:gd name="connsiteX2" fmla="*/ 294 w 163054"/>
                <a:gd name="connsiteY2" fmla="*/ 20956 h 83615"/>
                <a:gd name="connsiteX3" fmla="*/ 741 w 163054"/>
                <a:gd name="connsiteY3" fmla="*/ 18718 h 83615"/>
                <a:gd name="connsiteX4" fmla="*/ 82199 w 163054"/>
                <a:gd name="connsiteY4" fmla="*/ 3949 h 83615"/>
                <a:gd name="connsiteX5" fmla="*/ 162761 w 163054"/>
                <a:gd name="connsiteY5" fmla="*/ 62580 h 83615"/>
                <a:gd name="connsiteX6" fmla="*/ 162313 w 163054"/>
                <a:gd name="connsiteY6" fmla="*/ 64818 h 83615"/>
                <a:gd name="connsiteX7" fmla="*/ 109053 w 163054"/>
                <a:gd name="connsiteY7" fmla="*/ 83615 h 83615"/>
                <a:gd name="connsiteX8" fmla="*/ 81751 w 163054"/>
                <a:gd name="connsiteY8" fmla="*/ 76454 h 83615"/>
                <a:gd name="connsiteX9" fmla="*/ 158733 w 163054"/>
                <a:gd name="connsiteY9" fmla="*/ 63027 h 83615"/>
                <a:gd name="connsiteX10" fmla="*/ 80856 w 163054"/>
                <a:gd name="connsiteY10" fmla="*/ 6634 h 83615"/>
                <a:gd name="connsiteX11" fmla="*/ 3875 w 163054"/>
                <a:gd name="connsiteY11" fmla="*/ 20061 h 83615"/>
                <a:gd name="connsiteX12" fmla="*/ 81751 w 163054"/>
                <a:gd name="connsiteY12" fmla="*/ 76454 h 8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054" h="83615">
                  <a:moveTo>
                    <a:pt x="109053" y="83615"/>
                  </a:moveTo>
                  <a:cubicBezTo>
                    <a:pt x="100101" y="83615"/>
                    <a:pt x="90703" y="82273"/>
                    <a:pt x="80856" y="79587"/>
                  </a:cubicBezTo>
                  <a:cubicBezTo>
                    <a:pt x="48184" y="69741"/>
                    <a:pt x="19539" y="48705"/>
                    <a:pt x="294" y="20956"/>
                  </a:cubicBezTo>
                  <a:cubicBezTo>
                    <a:pt x="-154" y="20061"/>
                    <a:pt x="-154" y="19166"/>
                    <a:pt x="741" y="18718"/>
                  </a:cubicBezTo>
                  <a:cubicBezTo>
                    <a:pt x="21330" y="816"/>
                    <a:pt x="50869" y="-4555"/>
                    <a:pt x="82199" y="3949"/>
                  </a:cubicBezTo>
                  <a:cubicBezTo>
                    <a:pt x="114871" y="13795"/>
                    <a:pt x="143515" y="34831"/>
                    <a:pt x="162761" y="62580"/>
                  </a:cubicBezTo>
                  <a:cubicBezTo>
                    <a:pt x="163208" y="63475"/>
                    <a:pt x="163208" y="64370"/>
                    <a:pt x="162313" y="64818"/>
                  </a:cubicBezTo>
                  <a:cubicBezTo>
                    <a:pt x="147991" y="77350"/>
                    <a:pt x="129641" y="83615"/>
                    <a:pt x="109053" y="83615"/>
                  </a:cubicBezTo>
                  <a:close/>
                  <a:moveTo>
                    <a:pt x="81751" y="76454"/>
                  </a:moveTo>
                  <a:cubicBezTo>
                    <a:pt x="111290" y="84511"/>
                    <a:pt x="139040" y="79587"/>
                    <a:pt x="158733" y="63027"/>
                  </a:cubicBezTo>
                  <a:cubicBezTo>
                    <a:pt x="139935" y="36173"/>
                    <a:pt x="112186" y="16033"/>
                    <a:pt x="80856" y="6634"/>
                  </a:cubicBezTo>
                  <a:cubicBezTo>
                    <a:pt x="51317" y="-1422"/>
                    <a:pt x="23567" y="3501"/>
                    <a:pt x="3875" y="20061"/>
                  </a:cubicBezTo>
                  <a:cubicBezTo>
                    <a:pt x="22672" y="47363"/>
                    <a:pt x="50421" y="67055"/>
                    <a:pt x="81751" y="76454"/>
                  </a:cubicBezTo>
                  <a:close/>
                </a:path>
              </a:pathLst>
            </a:custGeom>
            <a:solidFill>
              <a:srgbClr val="0E0E0E"/>
            </a:solidFill>
            <a:ln w="4473"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603F599A-B7A4-4373-A745-D0E1A782B786}"/>
                </a:ext>
              </a:extLst>
            </p:cNvPr>
            <p:cNvSpPr/>
            <p:nvPr/>
          </p:nvSpPr>
          <p:spPr>
            <a:xfrm>
              <a:off x="9515548" y="2483124"/>
              <a:ext cx="69820" cy="65650"/>
            </a:xfrm>
            <a:custGeom>
              <a:avLst/>
              <a:gdLst>
                <a:gd name="connsiteX0" fmla="*/ 16560 w 69820"/>
                <a:gd name="connsiteY0" fmla="*/ 60424 h 65650"/>
                <a:gd name="connsiteX1" fmla="*/ 0 w 69820"/>
                <a:gd name="connsiteY1" fmla="*/ 26409 h 65650"/>
                <a:gd name="connsiteX2" fmla="*/ 34910 w 69820"/>
                <a:gd name="connsiteY2" fmla="*/ 1345 h 65650"/>
                <a:gd name="connsiteX3" fmla="*/ 69820 w 69820"/>
                <a:gd name="connsiteY3" fmla="*/ 45654 h 65650"/>
                <a:gd name="connsiteX4" fmla="*/ 63107 w 69820"/>
                <a:gd name="connsiteY4" fmla="*/ 64452 h 65650"/>
                <a:gd name="connsiteX5" fmla="*/ 20141 w 69820"/>
                <a:gd name="connsiteY5" fmla="*/ 61767 h 65650"/>
                <a:gd name="connsiteX6" fmla="*/ 16560 w 69820"/>
                <a:gd name="connsiteY6" fmla="*/ 60424 h 6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20" h="65650">
                  <a:moveTo>
                    <a:pt x="16560" y="60424"/>
                  </a:moveTo>
                  <a:cubicBezTo>
                    <a:pt x="6266" y="51920"/>
                    <a:pt x="447" y="39388"/>
                    <a:pt x="0" y="26409"/>
                  </a:cubicBezTo>
                  <a:cubicBezTo>
                    <a:pt x="0" y="7164"/>
                    <a:pt x="15665" y="-4026"/>
                    <a:pt x="34910" y="1345"/>
                  </a:cubicBezTo>
                  <a:cubicBezTo>
                    <a:pt x="54603" y="7164"/>
                    <a:pt x="68478" y="25066"/>
                    <a:pt x="69820" y="45654"/>
                  </a:cubicBezTo>
                  <a:cubicBezTo>
                    <a:pt x="69820" y="52368"/>
                    <a:pt x="67583" y="59081"/>
                    <a:pt x="63107" y="64452"/>
                  </a:cubicBezTo>
                  <a:cubicBezTo>
                    <a:pt x="48785" y="66690"/>
                    <a:pt x="34015" y="65795"/>
                    <a:pt x="20141" y="61767"/>
                  </a:cubicBezTo>
                  <a:lnTo>
                    <a:pt x="16560" y="60424"/>
                  </a:lnTo>
                  <a:close/>
                </a:path>
              </a:pathLst>
            </a:custGeom>
            <a:solidFill>
              <a:srgbClr val="2B1F18"/>
            </a:solidFill>
            <a:ln w="4473"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D4547088-82DC-469E-98C0-E023E60B0A84}"/>
                </a:ext>
              </a:extLst>
            </p:cNvPr>
            <p:cNvSpPr/>
            <p:nvPr/>
          </p:nvSpPr>
          <p:spPr>
            <a:xfrm>
              <a:off x="9513758" y="2480889"/>
              <a:ext cx="72505" cy="68925"/>
            </a:xfrm>
            <a:custGeom>
              <a:avLst/>
              <a:gdLst>
                <a:gd name="connsiteX0" fmla="*/ 48785 w 72505"/>
                <a:gd name="connsiteY0" fmla="*/ 68925 h 68925"/>
                <a:gd name="connsiteX1" fmla="*/ 21036 w 72505"/>
                <a:gd name="connsiteY1" fmla="*/ 64897 h 68925"/>
                <a:gd name="connsiteX2" fmla="*/ 17903 w 72505"/>
                <a:gd name="connsiteY2" fmla="*/ 64002 h 68925"/>
                <a:gd name="connsiteX3" fmla="*/ 17455 w 72505"/>
                <a:gd name="connsiteY3" fmla="*/ 63555 h 68925"/>
                <a:gd name="connsiteX4" fmla="*/ 0 w 72505"/>
                <a:gd name="connsiteY4" fmla="*/ 28197 h 68925"/>
                <a:gd name="connsiteX5" fmla="*/ 10294 w 72505"/>
                <a:gd name="connsiteY5" fmla="*/ 5371 h 68925"/>
                <a:gd name="connsiteX6" fmla="*/ 36701 w 72505"/>
                <a:gd name="connsiteY6" fmla="*/ 1343 h 68925"/>
                <a:gd name="connsiteX7" fmla="*/ 72506 w 72505"/>
                <a:gd name="connsiteY7" fmla="*/ 46995 h 68925"/>
                <a:gd name="connsiteX8" fmla="*/ 65345 w 72505"/>
                <a:gd name="connsiteY8" fmla="*/ 67135 h 68925"/>
                <a:gd name="connsiteX9" fmla="*/ 64450 w 72505"/>
                <a:gd name="connsiteY9" fmla="*/ 67583 h 68925"/>
                <a:gd name="connsiteX10" fmla="*/ 48785 w 72505"/>
                <a:gd name="connsiteY10" fmla="*/ 68925 h 68925"/>
                <a:gd name="connsiteX11" fmla="*/ 19246 w 72505"/>
                <a:gd name="connsiteY11" fmla="*/ 60869 h 68925"/>
                <a:gd name="connsiteX12" fmla="*/ 21931 w 72505"/>
                <a:gd name="connsiteY12" fmla="*/ 61764 h 68925"/>
                <a:gd name="connsiteX13" fmla="*/ 63555 w 72505"/>
                <a:gd name="connsiteY13" fmla="*/ 64450 h 68925"/>
                <a:gd name="connsiteX14" fmla="*/ 69373 w 72505"/>
                <a:gd name="connsiteY14" fmla="*/ 47442 h 68925"/>
                <a:gd name="connsiteX15" fmla="*/ 35805 w 72505"/>
                <a:gd name="connsiteY15" fmla="*/ 4923 h 68925"/>
                <a:gd name="connsiteX16" fmla="*/ 12084 w 72505"/>
                <a:gd name="connsiteY16" fmla="*/ 8504 h 68925"/>
                <a:gd name="connsiteX17" fmla="*/ 3133 w 72505"/>
                <a:gd name="connsiteY17" fmla="*/ 28644 h 68925"/>
                <a:gd name="connsiteX18" fmla="*/ 19246 w 72505"/>
                <a:gd name="connsiteY18" fmla="*/ 60869 h 6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505" h="68925">
                  <a:moveTo>
                    <a:pt x="48785" y="68925"/>
                  </a:moveTo>
                  <a:cubicBezTo>
                    <a:pt x="39386" y="68925"/>
                    <a:pt x="29987" y="67583"/>
                    <a:pt x="21036" y="64897"/>
                  </a:cubicBezTo>
                  <a:lnTo>
                    <a:pt x="17903" y="64002"/>
                  </a:lnTo>
                  <a:cubicBezTo>
                    <a:pt x="17903" y="64002"/>
                    <a:pt x="17455" y="64002"/>
                    <a:pt x="17455" y="63555"/>
                  </a:cubicBezTo>
                  <a:cubicBezTo>
                    <a:pt x="7161" y="54603"/>
                    <a:pt x="895" y="41624"/>
                    <a:pt x="0" y="28197"/>
                  </a:cubicBezTo>
                  <a:cubicBezTo>
                    <a:pt x="0" y="18350"/>
                    <a:pt x="3581" y="10294"/>
                    <a:pt x="10294" y="5371"/>
                  </a:cubicBezTo>
                  <a:cubicBezTo>
                    <a:pt x="17455" y="0"/>
                    <a:pt x="26854" y="-1343"/>
                    <a:pt x="36701" y="1343"/>
                  </a:cubicBezTo>
                  <a:cubicBezTo>
                    <a:pt x="57289" y="7609"/>
                    <a:pt x="71611" y="25959"/>
                    <a:pt x="72506" y="46995"/>
                  </a:cubicBezTo>
                  <a:cubicBezTo>
                    <a:pt x="72506" y="54603"/>
                    <a:pt x="70268" y="61317"/>
                    <a:pt x="65345" y="67135"/>
                  </a:cubicBezTo>
                  <a:cubicBezTo>
                    <a:pt x="64897" y="67583"/>
                    <a:pt x="64897" y="67583"/>
                    <a:pt x="64450" y="67583"/>
                  </a:cubicBezTo>
                  <a:cubicBezTo>
                    <a:pt x="59527" y="68478"/>
                    <a:pt x="54156" y="68925"/>
                    <a:pt x="48785" y="68925"/>
                  </a:cubicBezTo>
                  <a:close/>
                  <a:moveTo>
                    <a:pt x="19246" y="60869"/>
                  </a:moveTo>
                  <a:lnTo>
                    <a:pt x="21931" y="61764"/>
                  </a:lnTo>
                  <a:cubicBezTo>
                    <a:pt x="35358" y="65792"/>
                    <a:pt x="49680" y="66688"/>
                    <a:pt x="63555" y="64450"/>
                  </a:cubicBezTo>
                  <a:cubicBezTo>
                    <a:pt x="67583" y="59526"/>
                    <a:pt x="69821" y="53708"/>
                    <a:pt x="69373" y="47442"/>
                  </a:cubicBezTo>
                  <a:cubicBezTo>
                    <a:pt x="68478" y="27749"/>
                    <a:pt x="54603" y="10294"/>
                    <a:pt x="35805" y="4923"/>
                  </a:cubicBezTo>
                  <a:cubicBezTo>
                    <a:pt x="26854" y="2685"/>
                    <a:pt x="18350" y="3581"/>
                    <a:pt x="12084" y="8504"/>
                  </a:cubicBezTo>
                  <a:cubicBezTo>
                    <a:pt x="6266" y="12979"/>
                    <a:pt x="3133" y="20141"/>
                    <a:pt x="3133" y="28644"/>
                  </a:cubicBezTo>
                  <a:cubicBezTo>
                    <a:pt x="4028" y="40729"/>
                    <a:pt x="9847" y="52813"/>
                    <a:pt x="19246" y="60869"/>
                  </a:cubicBezTo>
                  <a:close/>
                </a:path>
              </a:pathLst>
            </a:custGeom>
            <a:solidFill>
              <a:srgbClr val="0E0E0E"/>
            </a:solidFill>
            <a:ln w="4473"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CFA0C367-B5CD-4D30-837C-0EA7DC2218EF}"/>
                </a:ext>
              </a:extLst>
            </p:cNvPr>
            <p:cNvSpPr/>
            <p:nvPr/>
          </p:nvSpPr>
          <p:spPr>
            <a:xfrm>
              <a:off x="9761263" y="2399757"/>
              <a:ext cx="159333" cy="47564"/>
            </a:xfrm>
            <a:custGeom>
              <a:avLst/>
              <a:gdLst>
                <a:gd name="connsiteX0" fmla="*/ 159334 w 159333"/>
                <a:gd name="connsiteY0" fmla="*/ 4150 h 47564"/>
                <a:gd name="connsiteX1" fmla="*/ 79667 w 159333"/>
                <a:gd name="connsiteY1" fmla="*/ 6388 h 47564"/>
                <a:gd name="connsiteX2" fmla="*/ 0 w 159333"/>
                <a:gd name="connsiteY2" fmla="*/ 47564 h 47564"/>
              </a:gdLst>
              <a:ahLst/>
              <a:cxnLst>
                <a:cxn ang="0">
                  <a:pos x="connsiteX0" y="connsiteY0"/>
                </a:cxn>
                <a:cxn ang="0">
                  <a:pos x="connsiteX1" y="connsiteY1"/>
                </a:cxn>
                <a:cxn ang="0">
                  <a:pos x="connsiteX2" y="connsiteY2"/>
                </a:cxn>
              </a:cxnLst>
              <a:rect l="l" t="t" r="r" b="b"/>
              <a:pathLst>
                <a:path w="159333" h="47564">
                  <a:moveTo>
                    <a:pt x="159334" y="4150"/>
                  </a:moveTo>
                  <a:cubicBezTo>
                    <a:pt x="132927" y="-2116"/>
                    <a:pt x="105626" y="-1220"/>
                    <a:pt x="79667" y="6388"/>
                  </a:cubicBezTo>
                  <a:cubicBezTo>
                    <a:pt x="50575" y="14444"/>
                    <a:pt x="23273" y="28766"/>
                    <a:pt x="0" y="47564"/>
                  </a:cubicBezTo>
                </a:path>
              </a:pathLst>
            </a:custGeom>
            <a:solidFill>
              <a:srgbClr val="E69C9C"/>
            </a:solidFill>
            <a:ln w="4473"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96764EFA-6057-40C5-9F8F-3A6569ED60A2}"/>
                </a:ext>
              </a:extLst>
            </p:cNvPr>
            <p:cNvSpPr/>
            <p:nvPr/>
          </p:nvSpPr>
          <p:spPr>
            <a:xfrm>
              <a:off x="9759178" y="2397967"/>
              <a:ext cx="163208" cy="51144"/>
            </a:xfrm>
            <a:custGeom>
              <a:avLst/>
              <a:gdLst>
                <a:gd name="connsiteX0" fmla="*/ 1637 w 163208"/>
                <a:gd name="connsiteY0" fmla="*/ 50697 h 51144"/>
                <a:gd name="connsiteX1" fmla="*/ 294 w 163208"/>
                <a:gd name="connsiteY1" fmla="*/ 50250 h 51144"/>
                <a:gd name="connsiteX2" fmla="*/ 741 w 163208"/>
                <a:gd name="connsiteY2" fmla="*/ 48012 h 51144"/>
                <a:gd name="connsiteX3" fmla="*/ 81303 w 163208"/>
                <a:gd name="connsiteY3" fmla="*/ 6388 h 51144"/>
                <a:gd name="connsiteX4" fmla="*/ 161866 w 163208"/>
                <a:gd name="connsiteY4" fmla="*/ 4150 h 51144"/>
                <a:gd name="connsiteX5" fmla="*/ 163208 w 163208"/>
                <a:gd name="connsiteY5" fmla="*/ 6388 h 51144"/>
                <a:gd name="connsiteX6" fmla="*/ 160971 w 163208"/>
                <a:gd name="connsiteY6" fmla="*/ 7731 h 51144"/>
                <a:gd name="connsiteX7" fmla="*/ 82199 w 163208"/>
                <a:gd name="connsiteY7" fmla="*/ 9969 h 51144"/>
                <a:gd name="connsiteX8" fmla="*/ 2979 w 163208"/>
                <a:gd name="connsiteY8" fmla="*/ 51145 h 51144"/>
                <a:gd name="connsiteX9" fmla="*/ 1637 w 163208"/>
                <a:gd name="connsiteY9" fmla="*/ 50697 h 5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208" h="51144">
                  <a:moveTo>
                    <a:pt x="1637" y="50697"/>
                  </a:moveTo>
                  <a:cubicBezTo>
                    <a:pt x="1189" y="50697"/>
                    <a:pt x="741" y="50697"/>
                    <a:pt x="294" y="50250"/>
                  </a:cubicBezTo>
                  <a:cubicBezTo>
                    <a:pt x="-154" y="49355"/>
                    <a:pt x="-154" y="48459"/>
                    <a:pt x="741" y="48012"/>
                  </a:cubicBezTo>
                  <a:cubicBezTo>
                    <a:pt x="24463" y="28766"/>
                    <a:pt x="51764" y="14892"/>
                    <a:pt x="81303" y="6388"/>
                  </a:cubicBezTo>
                  <a:cubicBezTo>
                    <a:pt x="107710" y="-1221"/>
                    <a:pt x="135459" y="-2116"/>
                    <a:pt x="161866" y="4150"/>
                  </a:cubicBezTo>
                  <a:cubicBezTo>
                    <a:pt x="162761" y="4150"/>
                    <a:pt x="163208" y="5045"/>
                    <a:pt x="163208" y="6388"/>
                  </a:cubicBezTo>
                  <a:cubicBezTo>
                    <a:pt x="163208" y="7731"/>
                    <a:pt x="161866" y="7731"/>
                    <a:pt x="160971" y="7731"/>
                  </a:cubicBezTo>
                  <a:cubicBezTo>
                    <a:pt x="135012" y="1465"/>
                    <a:pt x="107710" y="2360"/>
                    <a:pt x="82199" y="9969"/>
                  </a:cubicBezTo>
                  <a:cubicBezTo>
                    <a:pt x="53107" y="18025"/>
                    <a:pt x="26700" y="31900"/>
                    <a:pt x="2979" y="51145"/>
                  </a:cubicBezTo>
                  <a:cubicBezTo>
                    <a:pt x="2532" y="50697"/>
                    <a:pt x="2084" y="50697"/>
                    <a:pt x="1637" y="50697"/>
                  </a:cubicBezTo>
                  <a:close/>
                </a:path>
              </a:pathLst>
            </a:custGeom>
            <a:solidFill>
              <a:srgbClr val="0E0E0E"/>
            </a:solidFill>
            <a:ln w="4473"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E4C2030D-2FFD-4E55-A475-1F3E9353CD74}"/>
                </a:ext>
              </a:extLst>
            </p:cNvPr>
            <p:cNvSpPr/>
            <p:nvPr/>
          </p:nvSpPr>
          <p:spPr>
            <a:xfrm>
              <a:off x="9761263" y="2467866"/>
              <a:ext cx="159333" cy="80363"/>
            </a:xfrm>
            <a:custGeom>
              <a:avLst/>
              <a:gdLst>
                <a:gd name="connsiteX0" fmla="*/ 79667 w 159333"/>
                <a:gd name="connsiteY0" fmla="*/ 76577 h 80363"/>
                <a:gd name="connsiteX1" fmla="*/ 159334 w 159333"/>
                <a:gd name="connsiteY1" fmla="*/ 18393 h 80363"/>
                <a:gd name="connsiteX2" fmla="*/ 79667 w 159333"/>
                <a:gd name="connsiteY2" fmla="*/ 4071 h 80363"/>
                <a:gd name="connsiteX3" fmla="*/ 0 w 159333"/>
                <a:gd name="connsiteY3" fmla="*/ 62255 h 80363"/>
                <a:gd name="connsiteX4" fmla="*/ 79667 w 159333"/>
                <a:gd name="connsiteY4" fmla="*/ 76577 h 8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33" h="80363">
                  <a:moveTo>
                    <a:pt x="79667" y="76577"/>
                  </a:moveTo>
                  <a:cubicBezTo>
                    <a:pt x="112339" y="66730"/>
                    <a:pt x="140088" y="46142"/>
                    <a:pt x="159334" y="18393"/>
                  </a:cubicBezTo>
                  <a:cubicBezTo>
                    <a:pt x="140088" y="1386"/>
                    <a:pt x="111444" y="-4880"/>
                    <a:pt x="79667" y="4071"/>
                  </a:cubicBezTo>
                  <a:cubicBezTo>
                    <a:pt x="46995" y="13917"/>
                    <a:pt x="19245" y="34506"/>
                    <a:pt x="0" y="62255"/>
                  </a:cubicBezTo>
                  <a:cubicBezTo>
                    <a:pt x="19245" y="78815"/>
                    <a:pt x="47889" y="85081"/>
                    <a:pt x="79667" y="76577"/>
                  </a:cubicBezTo>
                  <a:close/>
                </a:path>
              </a:pathLst>
            </a:custGeom>
            <a:solidFill>
              <a:srgbClr val="F0E7E1"/>
            </a:solidFill>
            <a:ln w="4473"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573E3737-A2EC-4564-B82D-5C2BB829F983}"/>
                </a:ext>
              </a:extLst>
            </p:cNvPr>
            <p:cNvSpPr/>
            <p:nvPr/>
          </p:nvSpPr>
          <p:spPr>
            <a:xfrm>
              <a:off x="9759287" y="2466199"/>
              <a:ext cx="162837" cy="83615"/>
            </a:xfrm>
            <a:custGeom>
              <a:avLst/>
              <a:gdLst>
                <a:gd name="connsiteX0" fmla="*/ 53893 w 162837"/>
                <a:gd name="connsiteY0" fmla="*/ 83615 h 83615"/>
                <a:gd name="connsiteX1" fmla="*/ 633 w 162837"/>
                <a:gd name="connsiteY1" fmla="*/ 64818 h 83615"/>
                <a:gd name="connsiteX2" fmla="*/ 185 w 162837"/>
                <a:gd name="connsiteY2" fmla="*/ 62580 h 83615"/>
                <a:gd name="connsiteX3" fmla="*/ 80747 w 162837"/>
                <a:gd name="connsiteY3" fmla="*/ 3949 h 83615"/>
                <a:gd name="connsiteX4" fmla="*/ 162205 w 162837"/>
                <a:gd name="connsiteY4" fmla="*/ 18718 h 83615"/>
                <a:gd name="connsiteX5" fmla="*/ 162652 w 162837"/>
                <a:gd name="connsiteY5" fmla="*/ 20956 h 83615"/>
                <a:gd name="connsiteX6" fmla="*/ 82090 w 162837"/>
                <a:gd name="connsiteY6" fmla="*/ 79587 h 83615"/>
                <a:gd name="connsiteX7" fmla="*/ 53893 w 162837"/>
                <a:gd name="connsiteY7" fmla="*/ 83615 h 83615"/>
                <a:gd name="connsiteX8" fmla="*/ 3766 w 162837"/>
                <a:gd name="connsiteY8" fmla="*/ 63475 h 83615"/>
                <a:gd name="connsiteX9" fmla="*/ 80747 w 162837"/>
                <a:gd name="connsiteY9" fmla="*/ 76902 h 83615"/>
                <a:gd name="connsiteX10" fmla="*/ 158624 w 162837"/>
                <a:gd name="connsiteY10" fmla="*/ 20508 h 83615"/>
                <a:gd name="connsiteX11" fmla="*/ 81643 w 162837"/>
                <a:gd name="connsiteY11" fmla="*/ 7081 h 83615"/>
                <a:gd name="connsiteX12" fmla="*/ 3766 w 162837"/>
                <a:gd name="connsiteY12" fmla="*/ 63475 h 8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837" h="83615">
                  <a:moveTo>
                    <a:pt x="53893" y="83615"/>
                  </a:moveTo>
                  <a:cubicBezTo>
                    <a:pt x="33753" y="83615"/>
                    <a:pt x="14955" y="77350"/>
                    <a:pt x="633" y="64818"/>
                  </a:cubicBezTo>
                  <a:cubicBezTo>
                    <a:pt x="185" y="64370"/>
                    <a:pt x="-262" y="63475"/>
                    <a:pt x="185" y="62580"/>
                  </a:cubicBezTo>
                  <a:cubicBezTo>
                    <a:pt x="19431" y="34383"/>
                    <a:pt x="48075" y="13347"/>
                    <a:pt x="80747" y="3949"/>
                  </a:cubicBezTo>
                  <a:cubicBezTo>
                    <a:pt x="111630" y="-4555"/>
                    <a:pt x="141616" y="816"/>
                    <a:pt x="162205" y="18718"/>
                  </a:cubicBezTo>
                  <a:cubicBezTo>
                    <a:pt x="162652" y="19166"/>
                    <a:pt x="163100" y="20061"/>
                    <a:pt x="162652" y="20956"/>
                  </a:cubicBezTo>
                  <a:cubicBezTo>
                    <a:pt x="143407" y="49153"/>
                    <a:pt x="114762" y="70188"/>
                    <a:pt x="82090" y="79587"/>
                  </a:cubicBezTo>
                  <a:cubicBezTo>
                    <a:pt x="72244" y="82273"/>
                    <a:pt x="62845" y="83615"/>
                    <a:pt x="53893" y="83615"/>
                  </a:cubicBezTo>
                  <a:close/>
                  <a:moveTo>
                    <a:pt x="3766" y="63475"/>
                  </a:moveTo>
                  <a:cubicBezTo>
                    <a:pt x="23459" y="80035"/>
                    <a:pt x="51656" y="84511"/>
                    <a:pt x="80747" y="76902"/>
                  </a:cubicBezTo>
                  <a:cubicBezTo>
                    <a:pt x="112077" y="67503"/>
                    <a:pt x="139826" y="47363"/>
                    <a:pt x="158624" y="20508"/>
                  </a:cubicBezTo>
                  <a:cubicBezTo>
                    <a:pt x="138931" y="3949"/>
                    <a:pt x="110734" y="-527"/>
                    <a:pt x="81643" y="7081"/>
                  </a:cubicBezTo>
                  <a:cubicBezTo>
                    <a:pt x="50313" y="16480"/>
                    <a:pt x="23011" y="36621"/>
                    <a:pt x="3766" y="63475"/>
                  </a:cubicBezTo>
                  <a:close/>
                </a:path>
              </a:pathLst>
            </a:custGeom>
            <a:solidFill>
              <a:srgbClr val="0E0E0E"/>
            </a:solidFill>
            <a:ln w="4473"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255AC67C-B8EE-4E5F-9FA9-96C76CDE9427}"/>
                </a:ext>
              </a:extLst>
            </p:cNvPr>
            <p:cNvSpPr/>
            <p:nvPr/>
          </p:nvSpPr>
          <p:spPr>
            <a:xfrm>
              <a:off x="9790802" y="2483124"/>
              <a:ext cx="69820" cy="65650"/>
            </a:xfrm>
            <a:custGeom>
              <a:avLst/>
              <a:gdLst>
                <a:gd name="connsiteX0" fmla="*/ 53261 w 69820"/>
                <a:gd name="connsiteY0" fmla="*/ 60424 h 65650"/>
                <a:gd name="connsiteX1" fmla="*/ 69820 w 69820"/>
                <a:gd name="connsiteY1" fmla="*/ 26409 h 65650"/>
                <a:gd name="connsiteX2" fmla="*/ 34910 w 69820"/>
                <a:gd name="connsiteY2" fmla="*/ 1345 h 65650"/>
                <a:gd name="connsiteX3" fmla="*/ 0 w 69820"/>
                <a:gd name="connsiteY3" fmla="*/ 45654 h 65650"/>
                <a:gd name="connsiteX4" fmla="*/ 6714 w 69820"/>
                <a:gd name="connsiteY4" fmla="*/ 64452 h 65650"/>
                <a:gd name="connsiteX5" fmla="*/ 49680 w 69820"/>
                <a:gd name="connsiteY5" fmla="*/ 61767 h 65650"/>
                <a:gd name="connsiteX6" fmla="*/ 53261 w 69820"/>
                <a:gd name="connsiteY6" fmla="*/ 60424 h 6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20" h="65650">
                  <a:moveTo>
                    <a:pt x="53261" y="60424"/>
                  </a:moveTo>
                  <a:cubicBezTo>
                    <a:pt x="63555" y="51920"/>
                    <a:pt x="69373" y="39388"/>
                    <a:pt x="69820" y="26409"/>
                  </a:cubicBezTo>
                  <a:cubicBezTo>
                    <a:pt x="69820" y="7164"/>
                    <a:pt x="54156" y="-4026"/>
                    <a:pt x="34910" y="1345"/>
                  </a:cubicBezTo>
                  <a:cubicBezTo>
                    <a:pt x="15217" y="7164"/>
                    <a:pt x="1343" y="25066"/>
                    <a:pt x="0" y="45654"/>
                  </a:cubicBezTo>
                  <a:cubicBezTo>
                    <a:pt x="0" y="52368"/>
                    <a:pt x="2238" y="59081"/>
                    <a:pt x="6714" y="64452"/>
                  </a:cubicBezTo>
                  <a:cubicBezTo>
                    <a:pt x="21036" y="66690"/>
                    <a:pt x="35805" y="65795"/>
                    <a:pt x="49680" y="61767"/>
                  </a:cubicBezTo>
                  <a:lnTo>
                    <a:pt x="53261" y="60424"/>
                  </a:lnTo>
                  <a:close/>
                </a:path>
              </a:pathLst>
            </a:custGeom>
            <a:solidFill>
              <a:srgbClr val="2B1F18"/>
            </a:solidFill>
            <a:ln w="4473"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6AF44B28-906D-4424-BA21-7156017131FD}"/>
                </a:ext>
              </a:extLst>
            </p:cNvPr>
            <p:cNvSpPr/>
            <p:nvPr/>
          </p:nvSpPr>
          <p:spPr>
            <a:xfrm>
              <a:off x="9789411" y="2481336"/>
              <a:ext cx="72554" cy="68477"/>
            </a:xfrm>
            <a:custGeom>
              <a:avLst/>
              <a:gdLst>
                <a:gd name="connsiteX0" fmla="*/ 24217 w 72554"/>
                <a:gd name="connsiteY0" fmla="*/ 68478 h 68477"/>
                <a:gd name="connsiteX1" fmla="*/ 8104 w 72554"/>
                <a:gd name="connsiteY1" fmla="*/ 67135 h 68477"/>
                <a:gd name="connsiteX2" fmla="*/ 7209 w 72554"/>
                <a:gd name="connsiteY2" fmla="*/ 66688 h 68477"/>
                <a:gd name="connsiteX3" fmla="*/ 48 w 72554"/>
                <a:gd name="connsiteY3" fmla="*/ 46995 h 68477"/>
                <a:gd name="connsiteX4" fmla="*/ 35854 w 72554"/>
                <a:gd name="connsiteY4" fmla="*/ 1343 h 68477"/>
                <a:gd name="connsiteX5" fmla="*/ 62260 w 72554"/>
                <a:gd name="connsiteY5" fmla="*/ 5371 h 68477"/>
                <a:gd name="connsiteX6" fmla="*/ 72554 w 72554"/>
                <a:gd name="connsiteY6" fmla="*/ 28197 h 68477"/>
                <a:gd name="connsiteX7" fmla="*/ 55099 w 72554"/>
                <a:gd name="connsiteY7" fmla="*/ 63555 h 68477"/>
                <a:gd name="connsiteX8" fmla="*/ 54652 w 72554"/>
                <a:gd name="connsiteY8" fmla="*/ 64002 h 68477"/>
                <a:gd name="connsiteX9" fmla="*/ 51519 w 72554"/>
                <a:gd name="connsiteY9" fmla="*/ 64897 h 68477"/>
                <a:gd name="connsiteX10" fmla="*/ 24217 w 72554"/>
                <a:gd name="connsiteY10" fmla="*/ 68478 h 68477"/>
                <a:gd name="connsiteX11" fmla="*/ 9447 w 72554"/>
                <a:gd name="connsiteY11" fmla="*/ 64002 h 68477"/>
                <a:gd name="connsiteX12" fmla="*/ 51071 w 72554"/>
                <a:gd name="connsiteY12" fmla="*/ 61317 h 68477"/>
                <a:gd name="connsiteX13" fmla="*/ 53756 w 72554"/>
                <a:gd name="connsiteY13" fmla="*/ 60422 h 68477"/>
                <a:gd name="connsiteX14" fmla="*/ 69421 w 72554"/>
                <a:gd name="connsiteY14" fmla="*/ 27749 h 68477"/>
                <a:gd name="connsiteX15" fmla="*/ 60470 w 72554"/>
                <a:gd name="connsiteY15" fmla="*/ 7609 h 68477"/>
                <a:gd name="connsiteX16" fmla="*/ 36749 w 72554"/>
                <a:gd name="connsiteY16" fmla="*/ 4028 h 68477"/>
                <a:gd name="connsiteX17" fmla="*/ 3181 w 72554"/>
                <a:gd name="connsiteY17" fmla="*/ 46547 h 68477"/>
                <a:gd name="connsiteX18" fmla="*/ 9447 w 72554"/>
                <a:gd name="connsiteY18" fmla="*/ 64002 h 68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554" h="68477">
                  <a:moveTo>
                    <a:pt x="24217" y="68478"/>
                  </a:moveTo>
                  <a:cubicBezTo>
                    <a:pt x="18846" y="68478"/>
                    <a:pt x="13475" y="68030"/>
                    <a:pt x="8104" y="67135"/>
                  </a:cubicBezTo>
                  <a:cubicBezTo>
                    <a:pt x="7657" y="67135"/>
                    <a:pt x="7209" y="66688"/>
                    <a:pt x="7209" y="66688"/>
                  </a:cubicBezTo>
                  <a:cubicBezTo>
                    <a:pt x="2286" y="61317"/>
                    <a:pt x="-399" y="54156"/>
                    <a:pt x="48" y="46995"/>
                  </a:cubicBezTo>
                  <a:cubicBezTo>
                    <a:pt x="1391" y="25511"/>
                    <a:pt x="15713" y="7161"/>
                    <a:pt x="35854" y="1343"/>
                  </a:cubicBezTo>
                  <a:cubicBezTo>
                    <a:pt x="46148" y="-1343"/>
                    <a:pt x="55546" y="0"/>
                    <a:pt x="62260" y="5371"/>
                  </a:cubicBezTo>
                  <a:cubicBezTo>
                    <a:pt x="68973" y="10294"/>
                    <a:pt x="72554" y="18798"/>
                    <a:pt x="72554" y="28197"/>
                  </a:cubicBezTo>
                  <a:cubicBezTo>
                    <a:pt x="72107" y="42071"/>
                    <a:pt x="65841" y="54603"/>
                    <a:pt x="55099" y="63555"/>
                  </a:cubicBezTo>
                  <a:lnTo>
                    <a:pt x="54652" y="64002"/>
                  </a:lnTo>
                  <a:lnTo>
                    <a:pt x="51519" y="64897"/>
                  </a:lnTo>
                  <a:cubicBezTo>
                    <a:pt x="43015" y="67135"/>
                    <a:pt x="33616" y="68478"/>
                    <a:pt x="24217" y="68478"/>
                  </a:cubicBezTo>
                  <a:close/>
                  <a:moveTo>
                    <a:pt x="9447" y="64002"/>
                  </a:moveTo>
                  <a:cubicBezTo>
                    <a:pt x="23322" y="66240"/>
                    <a:pt x="37644" y="65345"/>
                    <a:pt x="51071" y="61317"/>
                  </a:cubicBezTo>
                  <a:lnTo>
                    <a:pt x="53756" y="60422"/>
                  </a:lnTo>
                  <a:cubicBezTo>
                    <a:pt x="63155" y="52365"/>
                    <a:pt x="68973" y="40281"/>
                    <a:pt x="69421" y="27749"/>
                  </a:cubicBezTo>
                  <a:cubicBezTo>
                    <a:pt x="69421" y="19245"/>
                    <a:pt x="66288" y="12084"/>
                    <a:pt x="60470" y="7609"/>
                  </a:cubicBezTo>
                  <a:cubicBezTo>
                    <a:pt x="54204" y="2685"/>
                    <a:pt x="45700" y="1790"/>
                    <a:pt x="36749" y="4028"/>
                  </a:cubicBezTo>
                  <a:cubicBezTo>
                    <a:pt x="17951" y="9846"/>
                    <a:pt x="4076" y="26854"/>
                    <a:pt x="3181" y="46547"/>
                  </a:cubicBezTo>
                  <a:cubicBezTo>
                    <a:pt x="3181" y="53261"/>
                    <a:pt x="5419" y="59079"/>
                    <a:pt x="9447" y="64002"/>
                  </a:cubicBezTo>
                  <a:close/>
                </a:path>
              </a:pathLst>
            </a:custGeom>
            <a:solidFill>
              <a:srgbClr val="0E0E0E"/>
            </a:solidFill>
            <a:ln w="4473"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4548BC4F-32D5-4CB3-BAF9-E3C9833950EA}"/>
                </a:ext>
              </a:extLst>
            </p:cNvPr>
            <p:cNvSpPr/>
            <p:nvPr/>
          </p:nvSpPr>
          <p:spPr>
            <a:xfrm>
              <a:off x="9686519" y="2297834"/>
              <a:ext cx="3580" cy="3580"/>
            </a:xfrm>
            <a:custGeom>
              <a:avLst/>
              <a:gdLst>
                <a:gd name="connsiteX0" fmla="*/ 1790 w 3580"/>
                <a:gd name="connsiteY0" fmla="*/ 3580 h 3580"/>
                <a:gd name="connsiteX1" fmla="*/ 0 w 3580"/>
                <a:gd name="connsiteY1" fmla="*/ 1790 h 3580"/>
                <a:gd name="connsiteX2" fmla="*/ 1790 w 3580"/>
                <a:gd name="connsiteY2" fmla="*/ 0 h 3580"/>
                <a:gd name="connsiteX3" fmla="*/ 3580 w 3580"/>
                <a:gd name="connsiteY3" fmla="*/ 1790 h 3580"/>
                <a:gd name="connsiteX4" fmla="*/ 1790 w 3580"/>
                <a:gd name="connsiteY4" fmla="*/ 3580 h 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0" h="3580">
                  <a:moveTo>
                    <a:pt x="1790" y="3580"/>
                  </a:moveTo>
                  <a:cubicBezTo>
                    <a:pt x="895" y="3580"/>
                    <a:pt x="0" y="2685"/>
                    <a:pt x="0" y="1790"/>
                  </a:cubicBezTo>
                  <a:cubicBezTo>
                    <a:pt x="0" y="895"/>
                    <a:pt x="895" y="0"/>
                    <a:pt x="1790" y="0"/>
                  </a:cubicBezTo>
                  <a:cubicBezTo>
                    <a:pt x="2685" y="0"/>
                    <a:pt x="3580" y="895"/>
                    <a:pt x="3580" y="1790"/>
                  </a:cubicBezTo>
                  <a:cubicBezTo>
                    <a:pt x="3580" y="2685"/>
                    <a:pt x="2685" y="3580"/>
                    <a:pt x="1790" y="3580"/>
                  </a:cubicBezTo>
                  <a:close/>
                </a:path>
              </a:pathLst>
            </a:custGeom>
            <a:solidFill>
              <a:srgbClr val="0E0E0E"/>
            </a:solidFill>
            <a:ln w="4473"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C2BF72B8-6F1B-4CCF-884A-497A21A41F19}"/>
                </a:ext>
              </a:extLst>
            </p:cNvPr>
            <p:cNvSpPr/>
            <p:nvPr/>
          </p:nvSpPr>
          <p:spPr>
            <a:xfrm>
              <a:off x="9324885" y="1671240"/>
              <a:ext cx="726848" cy="629096"/>
            </a:xfrm>
            <a:custGeom>
              <a:avLst/>
              <a:gdLst>
                <a:gd name="connsiteX0" fmla="*/ 0 w 726848"/>
                <a:gd name="connsiteY0" fmla="*/ 316878 h 629096"/>
                <a:gd name="connsiteX1" fmla="*/ 0 w 726848"/>
                <a:gd name="connsiteY1" fmla="*/ 522758 h 629096"/>
                <a:gd name="connsiteX2" fmla="*/ 87723 w 726848"/>
                <a:gd name="connsiteY2" fmla="*/ 479792 h 629096"/>
                <a:gd name="connsiteX3" fmla="*/ 543346 w 726848"/>
                <a:gd name="connsiteY3" fmla="*/ 575571 h 629096"/>
                <a:gd name="connsiteX4" fmla="*/ 639126 w 726848"/>
                <a:gd name="connsiteY4" fmla="*/ 479792 h 629096"/>
                <a:gd name="connsiteX5" fmla="*/ 726849 w 726848"/>
                <a:gd name="connsiteY5" fmla="*/ 522758 h 629096"/>
                <a:gd name="connsiteX6" fmla="*/ 726849 w 726848"/>
                <a:gd name="connsiteY6" fmla="*/ 316878 h 629096"/>
                <a:gd name="connsiteX7" fmla="*/ 541109 w 726848"/>
                <a:gd name="connsiteY7" fmla="*/ 0 h 629096"/>
                <a:gd name="connsiteX8" fmla="*/ 186635 w 726848"/>
                <a:gd name="connsiteY8" fmla="*/ 0 h 629096"/>
                <a:gd name="connsiteX9" fmla="*/ 0 w 726848"/>
                <a:gd name="connsiteY9" fmla="*/ 316878 h 62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848" h="629096">
                  <a:moveTo>
                    <a:pt x="0" y="316878"/>
                  </a:moveTo>
                  <a:lnTo>
                    <a:pt x="0" y="522758"/>
                  </a:lnTo>
                  <a:cubicBezTo>
                    <a:pt x="8504" y="473974"/>
                    <a:pt x="55051" y="435035"/>
                    <a:pt x="87723" y="479792"/>
                  </a:cubicBezTo>
                  <a:cubicBezTo>
                    <a:pt x="187083" y="631965"/>
                    <a:pt x="391174" y="674931"/>
                    <a:pt x="543346" y="575571"/>
                  </a:cubicBezTo>
                  <a:cubicBezTo>
                    <a:pt x="581390" y="550508"/>
                    <a:pt x="614062" y="518283"/>
                    <a:pt x="639126" y="479792"/>
                  </a:cubicBezTo>
                  <a:cubicBezTo>
                    <a:pt x="671798" y="435035"/>
                    <a:pt x="718345" y="473974"/>
                    <a:pt x="726849" y="522758"/>
                  </a:cubicBezTo>
                  <a:lnTo>
                    <a:pt x="726849" y="316878"/>
                  </a:lnTo>
                  <a:cubicBezTo>
                    <a:pt x="726849" y="185293"/>
                    <a:pt x="655686" y="64002"/>
                    <a:pt x="541109" y="0"/>
                  </a:cubicBezTo>
                  <a:lnTo>
                    <a:pt x="186635" y="0"/>
                  </a:lnTo>
                  <a:cubicBezTo>
                    <a:pt x="71163" y="64002"/>
                    <a:pt x="0" y="185293"/>
                    <a:pt x="0" y="316878"/>
                  </a:cubicBezTo>
                  <a:close/>
                </a:path>
              </a:pathLst>
            </a:custGeom>
            <a:solidFill>
              <a:srgbClr val="F0B064"/>
            </a:solidFill>
            <a:ln w="4473"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D410D0FB-8A7E-4CB2-99A5-87D310560434}"/>
                </a:ext>
              </a:extLst>
            </p:cNvPr>
            <p:cNvSpPr/>
            <p:nvPr/>
          </p:nvSpPr>
          <p:spPr>
            <a:xfrm>
              <a:off x="9323094" y="1669450"/>
              <a:ext cx="729981" cy="631964"/>
            </a:xfrm>
            <a:custGeom>
              <a:avLst/>
              <a:gdLst>
                <a:gd name="connsiteX0" fmla="*/ 365215 w 729981"/>
                <a:gd name="connsiteY0" fmla="*/ 631965 h 631964"/>
                <a:gd name="connsiteX1" fmla="*/ 87723 w 729981"/>
                <a:gd name="connsiteY1" fmla="*/ 482030 h 631964"/>
                <a:gd name="connsiteX2" fmla="*/ 49232 w 729981"/>
                <a:gd name="connsiteY2" fmla="*/ 464127 h 631964"/>
                <a:gd name="connsiteX3" fmla="*/ 3133 w 729981"/>
                <a:gd name="connsiteY3" fmla="*/ 524549 h 631964"/>
                <a:gd name="connsiteX4" fmla="*/ 1343 w 729981"/>
                <a:gd name="connsiteY4" fmla="*/ 525891 h 631964"/>
                <a:gd name="connsiteX5" fmla="*/ 0 w 729981"/>
                <a:gd name="connsiteY5" fmla="*/ 524101 h 631964"/>
                <a:gd name="connsiteX6" fmla="*/ 0 w 729981"/>
                <a:gd name="connsiteY6" fmla="*/ 318220 h 631964"/>
                <a:gd name="connsiteX7" fmla="*/ 186636 w 729981"/>
                <a:gd name="connsiteY7" fmla="*/ 0 h 631964"/>
                <a:gd name="connsiteX8" fmla="*/ 187531 w 729981"/>
                <a:gd name="connsiteY8" fmla="*/ 0 h 631964"/>
                <a:gd name="connsiteX9" fmla="*/ 542451 w 729981"/>
                <a:gd name="connsiteY9" fmla="*/ 0 h 631964"/>
                <a:gd name="connsiteX10" fmla="*/ 543347 w 729981"/>
                <a:gd name="connsiteY10" fmla="*/ 0 h 631964"/>
                <a:gd name="connsiteX11" fmla="*/ 729982 w 729981"/>
                <a:gd name="connsiteY11" fmla="*/ 318220 h 631964"/>
                <a:gd name="connsiteX12" fmla="*/ 729982 w 729981"/>
                <a:gd name="connsiteY12" fmla="*/ 524101 h 631964"/>
                <a:gd name="connsiteX13" fmla="*/ 728639 w 729981"/>
                <a:gd name="connsiteY13" fmla="*/ 525891 h 631964"/>
                <a:gd name="connsiteX14" fmla="*/ 726849 w 729981"/>
                <a:gd name="connsiteY14" fmla="*/ 524549 h 631964"/>
                <a:gd name="connsiteX15" fmla="*/ 680749 w 729981"/>
                <a:gd name="connsiteY15" fmla="*/ 464127 h 631964"/>
                <a:gd name="connsiteX16" fmla="*/ 642259 w 729981"/>
                <a:gd name="connsiteY16" fmla="*/ 482030 h 631964"/>
                <a:gd name="connsiteX17" fmla="*/ 546032 w 729981"/>
                <a:gd name="connsiteY17" fmla="*/ 577809 h 631964"/>
                <a:gd name="connsiteX18" fmla="*/ 365215 w 729981"/>
                <a:gd name="connsiteY18" fmla="*/ 631965 h 631964"/>
                <a:gd name="connsiteX19" fmla="*/ 56841 w 729981"/>
                <a:gd name="connsiteY19" fmla="*/ 460099 h 631964"/>
                <a:gd name="connsiteX20" fmla="*/ 90856 w 729981"/>
                <a:gd name="connsiteY20" fmla="*/ 480687 h 631964"/>
                <a:gd name="connsiteX21" fmla="*/ 544241 w 729981"/>
                <a:gd name="connsiteY21" fmla="*/ 576019 h 631964"/>
                <a:gd name="connsiteX22" fmla="*/ 639126 w 729981"/>
                <a:gd name="connsiteY22" fmla="*/ 481135 h 631964"/>
                <a:gd name="connsiteX23" fmla="*/ 681197 w 729981"/>
                <a:gd name="connsiteY23" fmla="*/ 461442 h 631964"/>
                <a:gd name="connsiteX24" fmla="*/ 726401 w 729981"/>
                <a:gd name="connsiteY24" fmla="*/ 511122 h 631964"/>
                <a:gd name="connsiteX25" fmla="*/ 726401 w 729981"/>
                <a:gd name="connsiteY25" fmla="*/ 319115 h 631964"/>
                <a:gd name="connsiteX26" fmla="*/ 542004 w 729981"/>
                <a:gd name="connsiteY26" fmla="*/ 4028 h 631964"/>
                <a:gd name="connsiteX27" fmla="*/ 187978 w 729981"/>
                <a:gd name="connsiteY27" fmla="*/ 4028 h 631964"/>
                <a:gd name="connsiteX28" fmla="*/ 3580 w 729981"/>
                <a:gd name="connsiteY28" fmla="*/ 319115 h 631964"/>
                <a:gd name="connsiteX29" fmla="*/ 3580 w 729981"/>
                <a:gd name="connsiteY29" fmla="*/ 511122 h 631964"/>
                <a:gd name="connsiteX30" fmla="*/ 48785 w 729981"/>
                <a:gd name="connsiteY30" fmla="*/ 461442 h 631964"/>
                <a:gd name="connsiteX31" fmla="*/ 56841 w 729981"/>
                <a:gd name="connsiteY31" fmla="*/ 460099 h 63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9981" h="631964">
                  <a:moveTo>
                    <a:pt x="365215" y="631965"/>
                  </a:moveTo>
                  <a:cubicBezTo>
                    <a:pt x="256904" y="631965"/>
                    <a:pt x="151278" y="579152"/>
                    <a:pt x="87723" y="482030"/>
                  </a:cubicBezTo>
                  <a:cubicBezTo>
                    <a:pt x="76534" y="466812"/>
                    <a:pt x="63555" y="460547"/>
                    <a:pt x="49232" y="464127"/>
                  </a:cubicBezTo>
                  <a:cubicBezTo>
                    <a:pt x="28197" y="469050"/>
                    <a:pt x="8504" y="495009"/>
                    <a:pt x="3133" y="524549"/>
                  </a:cubicBezTo>
                  <a:cubicBezTo>
                    <a:pt x="3133" y="525444"/>
                    <a:pt x="2238" y="525891"/>
                    <a:pt x="1343" y="525891"/>
                  </a:cubicBezTo>
                  <a:cubicBezTo>
                    <a:pt x="448" y="525891"/>
                    <a:pt x="0" y="524996"/>
                    <a:pt x="0" y="524101"/>
                  </a:cubicBezTo>
                  <a:lnTo>
                    <a:pt x="0" y="318220"/>
                  </a:lnTo>
                  <a:cubicBezTo>
                    <a:pt x="0" y="186188"/>
                    <a:pt x="71611" y="64450"/>
                    <a:pt x="186636" y="0"/>
                  </a:cubicBezTo>
                  <a:cubicBezTo>
                    <a:pt x="187083" y="0"/>
                    <a:pt x="187083" y="0"/>
                    <a:pt x="187531" y="0"/>
                  </a:cubicBezTo>
                  <a:lnTo>
                    <a:pt x="542451" y="0"/>
                  </a:lnTo>
                  <a:cubicBezTo>
                    <a:pt x="542899" y="0"/>
                    <a:pt x="542899" y="0"/>
                    <a:pt x="543347" y="0"/>
                  </a:cubicBezTo>
                  <a:cubicBezTo>
                    <a:pt x="658371" y="64450"/>
                    <a:pt x="729982" y="186635"/>
                    <a:pt x="729982" y="318220"/>
                  </a:cubicBezTo>
                  <a:lnTo>
                    <a:pt x="729982" y="524101"/>
                  </a:lnTo>
                  <a:cubicBezTo>
                    <a:pt x="729982" y="524996"/>
                    <a:pt x="729534" y="525891"/>
                    <a:pt x="728639" y="525891"/>
                  </a:cubicBezTo>
                  <a:cubicBezTo>
                    <a:pt x="727744" y="525891"/>
                    <a:pt x="726849" y="525444"/>
                    <a:pt x="726849" y="524549"/>
                  </a:cubicBezTo>
                  <a:cubicBezTo>
                    <a:pt x="721478" y="495009"/>
                    <a:pt x="701785" y="469050"/>
                    <a:pt x="680749" y="464127"/>
                  </a:cubicBezTo>
                  <a:cubicBezTo>
                    <a:pt x="666428" y="460994"/>
                    <a:pt x="653001" y="467260"/>
                    <a:pt x="642259" y="482030"/>
                  </a:cubicBezTo>
                  <a:cubicBezTo>
                    <a:pt x="617195" y="520521"/>
                    <a:pt x="584970" y="552745"/>
                    <a:pt x="546032" y="577809"/>
                  </a:cubicBezTo>
                  <a:cubicBezTo>
                    <a:pt x="490086" y="614510"/>
                    <a:pt x="427427" y="631965"/>
                    <a:pt x="365215" y="631965"/>
                  </a:cubicBezTo>
                  <a:close/>
                  <a:moveTo>
                    <a:pt x="56841" y="460099"/>
                  </a:moveTo>
                  <a:cubicBezTo>
                    <a:pt x="66687" y="460099"/>
                    <a:pt x="79219" y="464575"/>
                    <a:pt x="90856" y="480687"/>
                  </a:cubicBezTo>
                  <a:cubicBezTo>
                    <a:pt x="189769" y="631965"/>
                    <a:pt x="392964" y="674484"/>
                    <a:pt x="544241" y="576019"/>
                  </a:cubicBezTo>
                  <a:cubicBezTo>
                    <a:pt x="582285" y="550955"/>
                    <a:pt x="614510" y="519178"/>
                    <a:pt x="639126" y="481135"/>
                  </a:cubicBezTo>
                  <a:cubicBezTo>
                    <a:pt x="654343" y="460547"/>
                    <a:pt x="670455" y="459204"/>
                    <a:pt x="681197" y="461442"/>
                  </a:cubicBezTo>
                  <a:cubicBezTo>
                    <a:pt x="700443" y="465917"/>
                    <a:pt x="718345" y="486058"/>
                    <a:pt x="726401" y="511122"/>
                  </a:cubicBezTo>
                  <a:lnTo>
                    <a:pt x="726401" y="319115"/>
                  </a:lnTo>
                  <a:cubicBezTo>
                    <a:pt x="726401" y="188426"/>
                    <a:pt x="655686" y="67583"/>
                    <a:pt x="542004" y="4028"/>
                  </a:cubicBezTo>
                  <a:lnTo>
                    <a:pt x="187978" y="4028"/>
                  </a:lnTo>
                  <a:cubicBezTo>
                    <a:pt x="74296" y="68030"/>
                    <a:pt x="3580" y="188873"/>
                    <a:pt x="3580" y="319115"/>
                  </a:cubicBezTo>
                  <a:lnTo>
                    <a:pt x="3580" y="511122"/>
                  </a:lnTo>
                  <a:cubicBezTo>
                    <a:pt x="11637" y="486058"/>
                    <a:pt x="29539" y="465917"/>
                    <a:pt x="48785" y="461442"/>
                  </a:cubicBezTo>
                  <a:cubicBezTo>
                    <a:pt x="51023" y="460099"/>
                    <a:pt x="53708" y="460099"/>
                    <a:pt x="56841" y="460099"/>
                  </a:cubicBezTo>
                  <a:close/>
                </a:path>
              </a:pathLst>
            </a:custGeom>
            <a:solidFill>
              <a:srgbClr val="0E0E0E"/>
            </a:solidFill>
            <a:ln w="4473"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B2D0E823-F548-48BE-8362-8F2142D528BA}"/>
                </a:ext>
              </a:extLst>
            </p:cNvPr>
            <p:cNvSpPr/>
            <p:nvPr/>
          </p:nvSpPr>
          <p:spPr>
            <a:xfrm>
              <a:off x="9653404" y="2445083"/>
              <a:ext cx="69372" cy="234077"/>
            </a:xfrm>
            <a:custGeom>
              <a:avLst/>
              <a:gdLst>
                <a:gd name="connsiteX0" fmla="*/ 69373 w 69372"/>
                <a:gd name="connsiteY0" fmla="*/ 0 h 234077"/>
                <a:gd name="connsiteX1" fmla="*/ 0 w 69372"/>
                <a:gd name="connsiteY1" fmla="*/ 0 h 234077"/>
                <a:gd name="connsiteX2" fmla="*/ 0 w 69372"/>
                <a:gd name="connsiteY2" fmla="*/ 234078 h 234077"/>
                <a:gd name="connsiteX3" fmla="*/ 69373 w 69372"/>
                <a:gd name="connsiteY3" fmla="*/ 234078 h 234077"/>
                <a:gd name="connsiteX4" fmla="*/ 69373 w 69372"/>
                <a:gd name="connsiteY4" fmla="*/ 0 h 234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2" h="234077">
                  <a:moveTo>
                    <a:pt x="69373" y="0"/>
                  </a:moveTo>
                  <a:lnTo>
                    <a:pt x="0" y="0"/>
                  </a:lnTo>
                  <a:lnTo>
                    <a:pt x="0" y="234078"/>
                  </a:lnTo>
                  <a:lnTo>
                    <a:pt x="69373" y="234078"/>
                  </a:lnTo>
                  <a:lnTo>
                    <a:pt x="69373" y="0"/>
                  </a:lnTo>
                  <a:close/>
                </a:path>
              </a:pathLst>
            </a:custGeom>
            <a:solidFill>
              <a:srgbClr val="F0B064"/>
            </a:solidFill>
            <a:ln w="4473"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5C336A00-6CA2-49B2-AEEF-C4F1EC30D320}"/>
                </a:ext>
              </a:extLst>
            </p:cNvPr>
            <p:cNvSpPr/>
            <p:nvPr/>
          </p:nvSpPr>
          <p:spPr>
            <a:xfrm>
              <a:off x="9651609" y="2443293"/>
              <a:ext cx="72953" cy="237658"/>
            </a:xfrm>
            <a:custGeom>
              <a:avLst/>
              <a:gdLst>
                <a:gd name="connsiteX0" fmla="*/ 71163 w 72953"/>
                <a:gd name="connsiteY0" fmla="*/ 237658 h 237658"/>
                <a:gd name="connsiteX1" fmla="*/ 1790 w 72953"/>
                <a:gd name="connsiteY1" fmla="*/ 237658 h 237658"/>
                <a:gd name="connsiteX2" fmla="*/ 0 w 72953"/>
                <a:gd name="connsiteY2" fmla="*/ 235868 h 237658"/>
                <a:gd name="connsiteX3" fmla="*/ 0 w 72953"/>
                <a:gd name="connsiteY3" fmla="*/ 1790 h 237658"/>
                <a:gd name="connsiteX4" fmla="*/ 1790 w 72953"/>
                <a:gd name="connsiteY4" fmla="*/ 0 h 237658"/>
                <a:gd name="connsiteX5" fmla="*/ 71163 w 72953"/>
                <a:gd name="connsiteY5" fmla="*/ 0 h 237658"/>
                <a:gd name="connsiteX6" fmla="*/ 72953 w 72953"/>
                <a:gd name="connsiteY6" fmla="*/ 1790 h 237658"/>
                <a:gd name="connsiteX7" fmla="*/ 72953 w 72953"/>
                <a:gd name="connsiteY7" fmla="*/ 235868 h 237658"/>
                <a:gd name="connsiteX8" fmla="*/ 71163 w 72953"/>
                <a:gd name="connsiteY8" fmla="*/ 237658 h 237658"/>
                <a:gd name="connsiteX9" fmla="*/ 3580 w 72953"/>
                <a:gd name="connsiteY9" fmla="*/ 234078 h 237658"/>
                <a:gd name="connsiteX10" fmla="*/ 69373 w 72953"/>
                <a:gd name="connsiteY10" fmla="*/ 234078 h 237658"/>
                <a:gd name="connsiteX11" fmla="*/ 69373 w 72953"/>
                <a:gd name="connsiteY11" fmla="*/ 3580 h 237658"/>
                <a:gd name="connsiteX12" fmla="*/ 3580 w 72953"/>
                <a:gd name="connsiteY12" fmla="*/ 3580 h 237658"/>
                <a:gd name="connsiteX13" fmla="*/ 3580 w 72953"/>
                <a:gd name="connsiteY13" fmla="*/ 234078 h 23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953" h="237658">
                  <a:moveTo>
                    <a:pt x="71163" y="237658"/>
                  </a:moveTo>
                  <a:lnTo>
                    <a:pt x="1790" y="237658"/>
                  </a:lnTo>
                  <a:cubicBezTo>
                    <a:pt x="895" y="237658"/>
                    <a:pt x="0" y="236763"/>
                    <a:pt x="0" y="235868"/>
                  </a:cubicBezTo>
                  <a:lnTo>
                    <a:pt x="0" y="1790"/>
                  </a:lnTo>
                  <a:cubicBezTo>
                    <a:pt x="0" y="895"/>
                    <a:pt x="895" y="0"/>
                    <a:pt x="1790" y="0"/>
                  </a:cubicBezTo>
                  <a:lnTo>
                    <a:pt x="71163" y="0"/>
                  </a:lnTo>
                  <a:cubicBezTo>
                    <a:pt x="72058" y="0"/>
                    <a:pt x="72953" y="895"/>
                    <a:pt x="72953" y="1790"/>
                  </a:cubicBezTo>
                  <a:lnTo>
                    <a:pt x="72953" y="235868"/>
                  </a:lnTo>
                  <a:cubicBezTo>
                    <a:pt x="72953" y="236763"/>
                    <a:pt x="72058" y="237658"/>
                    <a:pt x="71163" y="237658"/>
                  </a:cubicBezTo>
                  <a:close/>
                  <a:moveTo>
                    <a:pt x="3580" y="234078"/>
                  </a:moveTo>
                  <a:lnTo>
                    <a:pt x="69373" y="234078"/>
                  </a:lnTo>
                  <a:lnTo>
                    <a:pt x="69373" y="3580"/>
                  </a:lnTo>
                  <a:lnTo>
                    <a:pt x="3580" y="3580"/>
                  </a:lnTo>
                  <a:lnTo>
                    <a:pt x="3580" y="234078"/>
                  </a:lnTo>
                  <a:close/>
                </a:path>
              </a:pathLst>
            </a:custGeom>
            <a:solidFill>
              <a:srgbClr val="0E0E0E"/>
            </a:solidFill>
            <a:ln w="4473"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B414E746-3F17-4AD6-8CD2-E44FBEB9156F}"/>
                </a:ext>
              </a:extLst>
            </p:cNvPr>
            <p:cNvSpPr/>
            <p:nvPr/>
          </p:nvSpPr>
          <p:spPr>
            <a:xfrm>
              <a:off x="7803157" y="4643085"/>
              <a:ext cx="1884705" cy="921093"/>
            </a:xfrm>
            <a:custGeom>
              <a:avLst/>
              <a:gdLst>
                <a:gd name="connsiteX0" fmla="*/ 1672111 w 1884705"/>
                <a:gd name="connsiteY0" fmla="*/ 148592 h 921093"/>
                <a:gd name="connsiteX1" fmla="*/ 1158304 w 1884705"/>
                <a:gd name="connsiteY1" fmla="*/ 0 h 921093"/>
                <a:gd name="connsiteX2" fmla="*/ 584970 w 1884705"/>
                <a:gd name="connsiteY2" fmla="*/ 72058 h 921093"/>
                <a:gd name="connsiteX3" fmla="*/ 0 w 1884705"/>
                <a:gd name="connsiteY3" fmla="*/ 328514 h 921093"/>
                <a:gd name="connsiteX4" fmla="*/ 0 w 1884705"/>
                <a:gd name="connsiteY4" fmla="*/ 449357 h 921093"/>
                <a:gd name="connsiteX5" fmla="*/ 471288 w 1884705"/>
                <a:gd name="connsiteY5" fmla="*/ 921093 h 921093"/>
                <a:gd name="connsiteX6" fmla="*/ 1884705 w 1884705"/>
                <a:gd name="connsiteY6" fmla="*/ 921093 h 921093"/>
                <a:gd name="connsiteX7" fmla="*/ 1884705 w 1884705"/>
                <a:gd name="connsiteY7" fmla="*/ 391173 h 921093"/>
                <a:gd name="connsiteX8" fmla="*/ 1672111 w 1884705"/>
                <a:gd name="connsiteY8" fmla="*/ 148592 h 92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705" h="921093">
                  <a:moveTo>
                    <a:pt x="1672111" y="148592"/>
                  </a:moveTo>
                  <a:cubicBezTo>
                    <a:pt x="1497560" y="61317"/>
                    <a:pt x="1284965" y="68030"/>
                    <a:pt x="1158304" y="0"/>
                  </a:cubicBezTo>
                  <a:lnTo>
                    <a:pt x="584970" y="72058"/>
                  </a:lnTo>
                  <a:cubicBezTo>
                    <a:pt x="584970" y="72058"/>
                    <a:pt x="236763" y="160229"/>
                    <a:pt x="0" y="328514"/>
                  </a:cubicBezTo>
                  <a:lnTo>
                    <a:pt x="0" y="449357"/>
                  </a:lnTo>
                  <a:cubicBezTo>
                    <a:pt x="0" y="709841"/>
                    <a:pt x="210804" y="920646"/>
                    <a:pt x="471288" y="921093"/>
                  </a:cubicBezTo>
                  <a:lnTo>
                    <a:pt x="1884705" y="921093"/>
                  </a:lnTo>
                  <a:lnTo>
                    <a:pt x="1884705" y="391173"/>
                  </a:lnTo>
                  <a:cubicBezTo>
                    <a:pt x="1884705" y="391173"/>
                    <a:pt x="1805038" y="215280"/>
                    <a:pt x="1672111" y="148592"/>
                  </a:cubicBezTo>
                  <a:close/>
                </a:path>
              </a:pathLst>
            </a:custGeom>
            <a:solidFill>
              <a:srgbClr val="5C4538"/>
            </a:solidFill>
            <a:ln w="4473"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90F480AA-47D3-48BC-9E1C-FB93C74FC3CA}"/>
                </a:ext>
              </a:extLst>
            </p:cNvPr>
            <p:cNvSpPr/>
            <p:nvPr/>
          </p:nvSpPr>
          <p:spPr>
            <a:xfrm>
              <a:off x="7801366" y="4641295"/>
              <a:ext cx="1888285" cy="924226"/>
            </a:xfrm>
            <a:custGeom>
              <a:avLst/>
              <a:gdLst>
                <a:gd name="connsiteX0" fmla="*/ 1886495 w 1888285"/>
                <a:gd name="connsiteY0" fmla="*/ 924226 h 924226"/>
                <a:gd name="connsiteX1" fmla="*/ 473078 w 1888285"/>
                <a:gd name="connsiteY1" fmla="*/ 924226 h 924226"/>
                <a:gd name="connsiteX2" fmla="*/ 0 w 1888285"/>
                <a:gd name="connsiteY2" fmla="*/ 451148 h 924226"/>
                <a:gd name="connsiteX3" fmla="*/ 0 w 1888285"/>
                <a:gd name="connsiteY3" fmla="*/ 330304 h 924226"/>
                <a:gd name="connsiteX4" fmla="*/ 895 w 1888285"/>
                <a:gd name="connsiteY4" fmla="*/ 328962 h 924226"/>
                <a:gd name="connsiteX5" fmla="*/ 586761 w 1888285"/>
                <a:gd name="connsiteY5" fmla="*/ 72058 h 924226"/>
                <a:gd name="connsiteX6" fmla="*/ 1160094 w 1888285"/>
                <a:gd name="connsiteY6" fmla="*/ 0 h 924226"/>
                <a:gd name="connsiteX7" fmla="*/ 1160989 w 1888285"/>
                <a:gd name="connsiteY7" fmla="*/ 0 h 924226"/>
                <a:gd name="connsiteX8" fmla="*/ 1384773 w 1888285"/>
                <a:gd name="connsiteY8" fmla="*/ 64002 h 924226"/>
                <a:gd name="connsiteX9" fmla="*/ 1674349 w 1888285"/>
                <a:gd name="connsiteY9" fmla="*/ 148592 h 924226"/>
                <a:gd name="connsiteX10" fmla="*/ 1831445 w 1888285"/>
                <a:gd name="connsiteY10" fmla="*/ 295394 h 924226"/>
                <a:gd name="connsiteX11" fmla="*/ 1888286 w 1888285"/>
                <a:gd name="connsiteY11" fmla="*/ 392069 h 924226"/>
                <a:gd name="connsiteX12" fmla="*/ 1888286 w 1888285"/>
                <a:gd name="connsiteY12" fmla="*/ 392964 h 924226"/>
                <a:gd name="connsiteX13" fmla="*/ 1888286 w 1888285"/>
                <a:gd name="connsiteY13" fmla="*/ 922883 h 924226"/>
                <a:gd name="connsiteX14" fmla="*/ 1886495 w 1888285"/>
                <a:gd name="connsiteY14" fmla="*/ 924226 h 924226"/>
                <a:gd name="connsiteX15" fmla="*/ 3581 w 1888285"/>
                <a:gd name="connsiteY15" fmla="*/ 331200 h 924226"/>
                <a:gd name="connsiteX16" fmla="*/ 3581 w 1888285"/>
                <a:gd name="connsiteY16" fmla="*/ 451148 h 924226"/>
                <a:gd name="connsiteX17" fmla="*/ 473078 w 1888285"/>
                <a:gd name="connsiteY17" fmla="*/ 921093 h 924226"/>
                <a:gd name="connsiteX18" fmla="*/ 1885153 w 1888285"/>
                <a:gd name="connsiteY18" fmla="*/ 921093 h 924226"/>
                <a:gd name="connsiteX19" fmla="*/ 1885153 w 1888285"/>
                <a:gd name="connsiteY19" fmla="*/ 393412 h 924226"/>
                <a:gd name="connsiteX20" fmla="*/ 1828759 w 1888285"/>
                <a:gd name="connsiteY20" fmla="*/ 297632 h 924226"/>
                <a:gd name="connsiteX21" fmla="*/ 1673006 w 1888285"/>
                <a:gd name="connsiteY21" fmla="*/ 151725 h 924226"/>
                <a:gd name="connsiteX22" fmla="*/ 1384325 w 1888285"/>
                <a:gd name="connsiteY22" fmla="*/ 67583 h 924226"/>
                <a:gd name="connsiteX23" fmla="*/ 1160094 w 1888285"/>
                <a:gd name="connsiteY23" fmla="*/ 3580 h 924226"/>
                <a:gd name="connsiteX24" fmla="*/ 587208 w 1888285"/>
                <a:gd name="connsiteY24" fmla="*/ 75191 h 924226"/>
                <a:gd name="connsiteX25" fmla="*/ 3581 w 1888285"/>
                <a:gd name="connsiteY25" fmla="*/ 331200 h 92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88285" h="924226">
                  <a:moveTo>
                    <a:pt x="1886495" y="924226"/>
                  </a:moveTo>
                  <a:lnTo>
                    <a:pt x="473078" y="924226"/>
                  </a:lnTo>
                  <a:cubicBezTo>
                    <a:pt x="212147" y="924226"/>
                    <a:pt x="0" y="712079"/>
                    <a:pt x="0" y="451148"/>
                  </a:cubicBezTo>
                  <a:lnTo>
                    <a:pt x="0" y="330304"/>
                  </a:lnTo>
                  <a:cubicBezTo>
                    <a:pt x="0" y="329857"/>
                    <a:pt x="448" y="329410"/>
                    <a:pt x="895" y="328962"/>
                  </a:cubicBezTo>
                  <a:cubicBezTo>
                    <a:pt x="235420" y="162019"/>
                    <a:pt x="583180" y="72953"/>
                    <a:pt x="586761" y="72058"/>
                  </a:cubicBezTo>
                  <a:lnTo>
                    <a:pt x="1160094" y="0"/>
                  </a:lnTo>
                  <a:cubicBezTo>
                    <a:pt x="1160541" y="0"/>
                    <a:pt x="1160989" y="0"/>
                    <a:pt x="1160989" y="0"/>
                  </a:cubicBezTo>
                  <a:cubicBezTo>
                    <a:pt x="1220516" y="32225"/>
                    <a:pt x="1300630" y="47442"/>
                    <a:pt x="1384773" y="64002"/>
                  </a:cubicBezTo>
                  <a:cubicBezTo>
                    <a:pt x="1481895" y="82800"/>
                    <a:pt x="1582150" y="102493"/>
                    <a:pt x="1674349" y="148592"/>
                  </a:cubicBezTo>
                  <a:cubicBezTo>
                    <a:pt x="1743274" y="183055"/>
                    <a:pt x="1797877" y="247505"/>
                    <a:pt x="1831445" y="295394"/>
                  </a:cubicBezTo>
                  <a:cubicBezTo>
                    <a:pt x="1867697" y="347312"/>
                    <a:pt x="1887838" y="391621"/>
                    <a:pt x="1888286" y="392069"/>
                  </a:cubicBezTo>
                  <a:cubicBezTo>
                    <a:pt x="1888286" y="392069"/>
                    <a:pt x="1888286" y="392516"/>
                    <a:pt x="1888286" y="392964"/>
                  </a:cubicBezTo>
                  <a:lnTo>
                    <a:pt x="1888286" y="922883"/>
                  </a:lnTo>
                  <a:cubicBezTo>
                    <a:pt x="1888286" y="923779"/>
                    <a:pt x="1887838" y="924226"/>
                    <a:pt x="1886495" y="924226"/>
                  </a:cubicBezTo>
                  <a:close/>
                  <a:moveTo>
                    <a:pt x="3581" y="331200"/>
                  </a:moveTo>
                  <a:lnTo>
                    <a:pt x="3581" y="451148"/>
                  </a:lnTo>
                  <a:cubicBezTo>
                    <a:pt x="3581" y="710289"/>
                    <a:pt x="213937" y="921093"/>
                    <a:pt x="473078" y="921093"/>
                  </a:cubicBezTo>
                  <a:lnTo>
                    <a:pt x="1885153" y="921093"/>
                  </a:lnTo>
                  <a:lnTo>
                    <a:pt x="1885153" y="393412"/>
                  </a:lnTo>
                  <a:cubicBezTo>
                    <a:pt x="1883362" y="389383"/>
                    <a:pt x="1863222" y="346865"/>
                    <a:pt x="1828759" y="297632"/>
                  </a:cubicBezTo>
                  <a:cubicBezTo>
                    <a:pt x="1795639" y="250190"/>
                    <a:pt x="1741483" y="186188"/>
                    <a:pt x="1673006" y="151725"/>
                  </a:cubicBezTo>
                  <a:cubicBezTo>
                    <a:pt x="1581255" y="105626"/>
                    <a:pt x="1481000" y="86380"/>
                    <a:pt x="1384325" y="67583"/>
                  </a:cubicBezTo>
                  <a:cubicBezTo>
                    <a:pt x="1299735" y="51023"/>
                    <a:pt x="1220068" y="35805"/>
                    <a:pt x="1160094" y="3580"/>
                  </a:cubicBezTo>
                  <a:lnTo>
                    <a:pt x="587208" y="75191"/>
                  </a:lnTo>
                  <a:cubicBezTo>
                    <a:pt x="584075" y="76086"/>
                    <a:pt x="237658" y="165152"/>
                    <a:pt x="3581" y="331200"/>
                  </a:cubicBezTo>
                  <a:close/>
                </a:path>
              </a:pathLst>
            </a:custGeom>
            <a:solidFill>
              <a:srgbClr val="0E0E0E"/>
            </a:solidFill>
            <a:ln w="4473"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FC53DC36-C462-4A57-8657-1FE27903FE53}"/>
                </a:ext>
              </a:extLst>
            </p:cNvPr>
            <p:cNvSpPr/>
            <p:nvPr/>
          </p:nvSpPr>
          <p:spPr>
            <a:xfrm>
              <a:off x="8159420" y="5068274"/>
              <a:ext cx="1196101" cy="495904"/>
            </a:xfrm>
            <a:custGeom>
              <a:avLst/>
              <a:gdLst>
                <a:gd name="connsiteX0" fmla="*/ 932282 w 1196101"/>
                <a:gd name="connsiteY0" fmla="*/ 0 h 495904"/>
                <a:gd name="connsiteX1" fmla="*/ 0 w 1196101"/>
                <a:gd name="connsiteY1" fmla="*/ 481582 h 495904"/>
                <a:gd name="connsiteX2" fmla="*/ 115472 w 1196101"/>
                <a:gd name="connsiteY2" fmla="*/ 495904 h 495904"/>
                <a:gd name="connsiteX3" fmla="*/ 1084008 w 1196101"/>
                <a:gd name="connsiteY3" fmla="*/ 495904 h 495904"/>
                <a:gd name="connsiteX4" fmla="*/ 1152038 w 1196101"/>
                <a:gd name="connsiteY4" fmla="*/ 447567 h 495904"/>
                <a:gd name="connsiteX5" fmla="*/ 1139506 w 1196101"/>
                <a:gd name="connsiteY5" fmla="*/ 206776 h 495904"/>
                <a:gd name="connsiteX6" fmla="*/ 932282 w 1196101"/>
                <a:gd name="connsiteY6" fmla="*/ 0 h 49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6101" h="495904">
                  <a:moveTo>
                    <a:pt x="932282" y="0"/>
                  </a:moveTo>
                  <a:lnTo>
                    <a:pt x="0" y="481582"/>
                  </a:lnTo>
                  <a:cubicBezTo>
                    <a:pt x="37596" y="490981"/>
                    <a:pt x="76534" y="495904"/>
                    <a:pt x="115472" y="495904"/>
                  </a:cubicBezTo>
                  <a:lnTo>
                    <a:pt x="1084008" y="495904"/>
                  </a:lnTo>
                  <a:cubicBezTo>
                    <a:pt x="1112652" y="475316"/>
                    <a:pt x="1136820" y="457861"/>
                    <a:pt x="1152038" y="447567"/>
                  </a:cubicBezTo>
                  <a:cubicBezTo>
                    <a:pt x="1224096" y="396992"/>
                    <a:pt x="1199032" y="356263"/>
                    <a:pt x="1139506" y="206776"/>
                  </a:cubicBezTo>
                  <a:cubicBezTo>
                    <a:pt x="1135030" y="195587"/>
                    <a:pt x="932282" y="0"/>
                    <a:pt x="932282" y="0"/>
                  </a:cubicBezTo>
                  <a:close/>
                </a:path>
              </a:pathLst>
            </a:custGeom>
            <a:solidFill>
              <a:srgbClr val="5C4538"/>
            </a:solidFill>
            <a:ln w="4473"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A43E144E-1D8E-4F7F-BABC-EF51D5A3C6DD}"/>
                </a:ext>
              </a:extLst>
            </p:cNvPr>
            <p:cNvSpPr/>
            <p:nvPr/>
          </p:nvSpPr>
          <p:spPr>
            <a:xfrm>
              <a:off x="8157630" y="5066298"/>
              <a:ext cx="1199262" cy="499222"/>
            </a:xfrm>
            <a:custGeom>
              <a:avLst/>
              <a:gdLst>
                <a:gd name="connsiteX0" fmla="*/ 1085798 w 1199262"/>
                <a:gd name="connsiteY0" fmla="*/ 499223 h 499222"/>
                <a:gd name="connsiteX1" fmla="*/ 117263 w 1199262"/>
                <a:gd name="connsiteY1" fmla="*/ 499223 h 499222"/>
                <a:gd name="connsiteX2" fmla="*/ 1343 w 1199262"/>
                <a:gd name="connsiteY2" fmla="*/ 484900 h 499222"/>
                <a:gd name="connsiteX3" fmla="*/ 0 w 1199262"/>
                <a:gd name="connsiteY3" fmla="*/ 483558 h 499222"/>
                <a:gd name="connsiteX4" fmla="*/ 895 w 1199262"/>
                <a:gd name="connsiteY4" fmla="*/ 481768 h 499222"/>
                <a:gd name="connsiteX5" fmla="*/ 933177 w 1199262"/>
                <a:gd name="connsiteY5" fmla="*/ 185 h 499222"/>
                <a:gd name="connsiteX6" fmla="*/ 934968 w 1199262"/>
                <a:gd name="connsiteY6" fmla="*/ 633 h 499222"/>
                <a:gd name="connsiteX7" fmla="*/ 1142639 w 1199262"/>
                <a:gd name="connsiteY7" fmla="*/ 207409 h 499222"/>
                <a:gd name="connsiteX8" fmla="*/ 1156513 w 1199262"/>
                <a:gd name="connsiteY8" fmla="*/ 242319 h 499222"/>
                <a:gd name="connsiteX9" fmla="*/ 1154723 w 1199262"/>
                <a:gd name="connsiteY9" fmla="*/ 450438 h 499222"/>
                <a:gd name="connsiteX10" fmla="*/ 1086693 w 1199262"/>
                <a:gd name="connsiteY10" fmla="*/ 498775 h 499222"/>
                <a:gd name="connsiteX11" fmla="*/ 1085798 w 1199262"/>
                <a:gd name="connsiteY11" fmla="*/ 499223 h 499222"/>
                <a:gd name="connsiteX12" fmla="*/ 6714 w 1199262"/>
                <a:gd name="connsiteY12" fmla="*/ 482663 h 499222"/>
                <a:gd name="connsiteX13" fmla="*/ 117263 w 1199262"/>
                <a:gd name="connsiteY13" fmla="*/ 495642 h 499222"/>
                <a:gd name="connsiteX14" fmla="*/ 1085350 w 1199262"/>
                <a:gd name="connsiteY14" fmla="*/ 495642 h 499222"/>
                <a:gd name="connsiteX15" fmla="*/ 1152933 w 1199262"/>
                <a:gd name="connsiteY15" fmla="*/ 447305 h 499222"/>
                <a:gd name="connsiteX16" fmla="*/ 1153828 w 1199262"/>
                <a:gd name="connsiteY16" fmla="*/ 243214 h 499222"/>
                <a:gd name="connsiteX17" fmla="*/ 1139953 w 1199262"/>
                <a:gd name="connsiteY17" fmla="*/ 208304 h 499222"/>
                <a:gd name="connsiteX18" fmla="*/ 934072 w 1199262"/>
                <a:gd name="connsiteY18" fmla="*/ 3766 h 499222"/>
                <a:gd name="connsiteX19" fmla="*/ 6714 w 1199262"/>
                <a:gd name="connsiteY19" fmla="*/ 482663 h 499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9262" h="499222">
                  <a:moveTo>
                    <a:pt x="1085798" y="499223"/>
                  </a:moveTo>
                  <a:lnTo>
                    <a:pt x="117263" y="499223"/>
                  </a:lnTo>
                  <a:cubicBezTo>
                    <a:pt x="78324" y="499223"/>
                    <a:pt x="39386" y="494300"/>
                    <a:pt x="1343" y="484900"/>
                  </a:cubicBezTo>
                  <a:cubicBezTo>
                    <a:pt x="448" y="484900"/>
                    <a:pt x="0" y="484006"/>
                    <a:pt x="0" y="483558"/>
                  </a:cubicBezTo>
                  <a:cubicBezTo>
                    <a:pt x="0" y="482663"/>
                    <a:pt x="448" y="482215"/>
                    <a:pt x="895" y="481768"/>
                  </a:cubicBezTo>
                  <a:lnTo>
                    <a:pt x="933177" y="185"/>
                  </a:lnTo>
                  <a:cubicBezTo>
                    <a:pt x="933625" y="-262"/>
                    <a:pt x="934520" y="185"/>
                    <a:pt x="934968" y="633"/>
                  </a:cubicBezTo>
                  <a:cubicBezTo>
                    <a:pt x="955556" y="20774"/>
                    <a:pt x="1138163" y="196667"/>
                    <a:pt x="1142639" y="207409"/>
                  </a:cubicBezTo>
                  <a:cubicBezTo>
                    <a:pt x="1147562" y="219493"/>
                    <a:pt x="1152038" y="231130"/>
                    <a:pt x="1156513" y="242319"/>
                  </a:cubicBezTo>
                  <a:cubicBezTo>
                    <a:pt x="1205298" y="362715"/>
                    <a:pt x="1221858" y="403443"/>
                    <a:pt x="1154723" y="450438"/>
                  </a:cubicBezTo>
                  <a:cubicBezTo>
                    <a:pt x="1141744" y="459837"/>
                    <a:pt x="1120708" y="474606"/>
                    <a:pt x="1086693" y="498775"/>
                  </a:cubicBezTo>
                  <a:cubicBezTo>
                    <a:pt x="1086693" y="499223"/>
                    <a:pt x="1086245" y="499223"/>
                    <a:pt x="1085798" y="499223"/>
                  </a:cubicBezTo>
                  <a:close/>
                  <a:moveTo>
                    <a:pt x="6714" y="482663"/>
                  </a:moveTo>
                  <a:cubicBezTo>
                    <a:pt x="42966" y="491614"/>
                    <a:pt x="80114" y="495642"/>
                    <a:pt x="117263" y="495642"/>
                  </a:cubicBezTo>
                  <a:lnTo>
                    <a:pt x="1085350" y="495642"/>
                  </a:lnTo>
                  <a:cubicBezTo>
                    <a:pt x="1118918" y="471473"/>
                    <a:pt x="1139953" y="456704"/>
                    <a:pt x="1152933" y="447305"/>
                  </a:cubicBezTo>
                  <a:cubicBezTo>
                    <a:pt x="1217830" y="401653"/>
                    <a:pt x="1203060" y="364953"/>
                    <a:pt x="1153828" y="243214"/>
                  </a:cubicBezTo>
                  <a:cubicBezTo>
                    <a:pt x="1149352" y="232473"/>
                    <a:pt x="1144877" y="220836"/>
                    <a:pt x="1139953" y="208304"/>
                  </a:cubicBezTo>
                  <a:cubicBezTo>
                    <a:pt x="1136820" y="200695"/>
                    <a:pt x="1015530" y="82090"/>
                    <a:pt x="934072" y="3766"/>
                  </a:cubicBezTo>
                  <a:lnTo>
                    <a:pt x="6714" y="482663"/>
                  </a:lnTo>
                  <a:close/>
                </a:path>
              </a:pathLst>
            </a:custGeom>
            <a:solidFill>
              <a:srgbClr val="0E0E0E"/>
            </a:solidFill>
            <a:ln w="4473"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4FAFC760-22A4-4105-9106-2C08ACCAC6AB}"/>
                </a:ext>
              </a:extLst>
            </p:cNvPr>
            <p:cNvSpPr/>
            <p:nvPr/>
          </p:nvSpPr>
          <p:spPr>
            <a:xfrm>
              <a:off x="9324442" y="2852817"/>
              <a:ext cx="726848" cy="1134582"/>
            </a:xfrm>
            <a:custGeom>
              <a:avLst/>
              <a:gdLst>
                <a:gd name="connsiteX0" fmla="*/ 363424 w 726848"/>
                <a:gd name="connsiteY0" fmla="*/ 0 h 1134582"/>
                <a:gd name="connsiteX1" fmla="*/ 0 w 726848"/>
                <a:gd name="connsiteY1" fmla="*/ 363424 h 1134582"/>
                <a:gd name="connsiteX2" fmla="*/ 0 w 726848"/>
                <a:gd name="connsiteY2" fmla="*/ 1032537 h 1134582"/>
                <a:gd name="connsiteX3" fmla="*/ 363424 w 726848"/>
                <a:gd name="connsiteY3" fmla="*/ 1134583 h 1134582"/>
                <a:gd name="connsiteX4" fmla="*/ 726849 w 726848"/>
                <a:gd name="connsiteY4" fmla="*/ 1032537 h 1134582"/>
                <a:gd name="connsiteX5" fmla="*/ 726849 w 726848"/>
                <a:gd name="connsiteY5" fmla="*/ 362977 h 1134582"/>
                <a:gd name="connsiteX6" fmla="*/ 363424 w 726848"/>
                <a:gd name="connsiteY6" fmla="*/ 0 h 113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6848" h="1134582">
                  <a:moveTo>
                    <a:pt x="363424" y="0"/>
                  </a:moveTo>
                  <a:cubicBezTo>
                    <a:pt x="162914" y="0"/>
                    <a:pt x="0" y="162467"/>
                    <a:pt x="0" y="363424"/>
                  </a:cubicBezTo>
                  <a:lnTo>
                    <a:pt x="0" y="1032537"/>
                  </a:lnTo>
                  <a:cubicBezTo>
                    <a:pt x="93094" y="1095644"/>
                    <a:pt x="221546" y="1134583"/>
                    <a:pt x="363424" y="1134583"/>
                  </a:cubicBezTo>
                  <a:cubicBezTo>
                    <a:pt x="505303" y="1134583"/>
                    <a:pt x="633755" y="1095644"/>
                    <a:pt x="726849" y="1032537"/>
                  </a:cubicBezTo>
                  <a:lnTo>
                    <a:pt x="726849" y="362977"/>
                  </a:lnTo>
                  <a:cubicBezTo>
                    <a:pt x="726849" y="162467"/>
                    <a:pt x="564382" y="0"/>
                    <a:pt x="363424" y="0"/>
                  </a:cubicBezTo>
                  <a:close/>
                </a:path>
              </a:pathLst>
            </a:custGeom>
            <a:solidFill>
              <a:srgbClr val="E69C9C"/>
            </a:solidFill>
            <a:ln w="4473"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46F58771-8A6C-4899-ADED-5055F6368592}"/>
                </a:ext>
              </a:extLst>
            </p:cNvPr>
            <p:cNvSpPr/>
            <p:nvPr/>
          </p:nvSpPr>
          <p:spPr>
            <a:xfrm>
              <a:off x="9322647" y="2851027"/>
              <a:ext cx="729534" cy="1138163"/>
            </a:xfrm>
            <a:custGeom>
              <a:avLst/>
              <a:gdLst>
                <a:gd name="connsiteX0" fmla="*/ 365215 w 729534"/>
                <a:gd name="connsiteY0" fmla="*/ 1138163 h 1138163"/>
                <a:gd name="connsiteX1" fmla="*/ 895 w 729534"/>
                <a:gd name="connsiteY1" fmla="*/ 1035670 h 1138163"/>
                <a:gd name="connsiteX2" fmla="*/ 0 w 729534"/>
                <a:gd name="connsiteY2" fmla="*/ 1034328 h 1138163"/>
                <a:gd name="connsiteX3" fmla="*/ 0 w 729534"/>
                <a:gd name="connsiteY3" fmla="*/ 364767 h 1138163"/>
                <a:gd name="connsiteX4" fmla="*/ 364767 w 729534"/>
                <a:gd name="connsiteY4" fmla="*/ 0 h 1138163"/>
                <a:gd name="connsiteX5" fmla="*/ 729535 w 729534"/>
                <a:gd name="connsiteY5" fmla="*/ 364767 h 1138163"/>
                <a:gd name="connsiteX6" fmla="*/ 729535 w 729534"/>
                <a:gd name="connsiteY6" fmla="*/ 1033880 h 1138163"/>
                <a:gd name="connsiteX7" fmla="*/ 728639 w 729534"/>
                <a:gd name="connsiteY7" fmla="*/ 1035223 h 1138163"/>
                <a:gd name="connsiteX8" fmla="*/ 365215 w 729534"/>
                <a:gd name="connsiteY8" fmla="*/ 1138163 h 1138163"/>
                <a:gd name="connsiteX9" fmla="*/ 4028 w 729534"/>
                <a:gd name="connsiteY9" fmla="*/ 1033433 h 1138163"/>
                <a:gd name="connsiteX10" fmla="*/ 365662 w 729534"/>
                <a:gd name="connsiteY10" fmla="*/ 1135030 h 1138163"/>
                <a:gd name="connsiteX11" fmla="*/ 727297 w 729534"/>
                <a:gd name="connsiteY11" fmla="*/ 1033433 h 1138163"/>
                <a:gd name="connsiteX12" fmla="*/ 727297 w 729534"/>
                <a:gd name="connsiteY12" fmla="*/ 364767 h 1138163"/>
                <a:gd name="connsiteX13" fmla="*/ 365662 w 729534"/>
                <a:gd name="connsiteY13" fmla="*/ 3133 h 1138163"/>
                <a:gd name="connsiteX14" fmla="*/ 4028 w 729534"/>
                <a:gd name="connsiteY14" fmla="*/ 364767 h 1138163"/>
                <a:gd name="connsiteX15" fmla="*/ 4028 w 729534"/>
                <a:gd name="connsiteY15" fmla="*/ 1033433 h 11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9534" h="1138163">
                  <a:moveTo>
                    <a:pt x="365215" y="1138163"/>
                  </a:moveTo>
                  <a:cubicBezTo>
                    <a:pt x="227364" y="1138163"/>
                    <a:pt x="98017" y="1101910"/>
                    <a:pt x="895" y="1035670"/>
                  </a:cubicBezTo>
                  <a:cubicBezTo>
                    <a:pt x="448" y="1035223"/>
                    <a:pt x="0" y="1034775"/>
                    <a:pt x="0" y="1034328"/>
                  </a:cubicBezTo>
                  <a:lnTo>
                    <a:pt x="0" y="364767"/>
                  </a:lnTo>
                  <a:cubicBezTo>
                    <a:pt x="0" y="163362"/>
                    <a:pt x="163810" y="0"/>
                    <a:pt x="364767" y="0"/>
                  </a:cubicBezTo>
                  <a:cubicBezTo>
                    <a:pt x="566173" y="0"/>
                    <a:pt x="729535" y="163810"/>
                    <a:pt x="729535" y="364767"/>
                  </a:cubicBezTo>
                  <a:lnTo>
                    <a:pt x="729535" y="1033880"/>
                  </a:lnTo>
                  <a:cubicBezTo>
                    <a:pt x="729535" y="1034328"/>
                    <a:pt x="729087" y="1034775"/>
                    <a:pt x="728639" y="1035223"/>
                  </a:cubicBezTo>
                  <a:cubicBezTo>
                    <a:pt x="632412" y="1101910"/>
                    <a:pt x="503065" y="1138163"/>
                    <a:pt x="365215" y="1138163"/>
                  </a:cubicBezTo>
                  <a:close/>
                  <a:moveTo>
                    <a:pt x="4028" y="1033433"/>
                  </a:moveTo>
                  <a:cubicBezTo>
                    <a:pt x="100703" y="1098777"/>
                    <a:pt x="229154" y="1135030"/>
                    <a:pt x="365662" y="1135030"/>
                  </a:cubicBezTo>
                  <a:cubicBezTo>
                    <a:pt x="502170" y="1135030"/>
                    <a:pt x="630622" y="1099225"/>
                    <a:pt x="727297" y="1033433"/>
                  </a:cubicBezTo>
                  <a:lnTo>
                    <a:pt x="727297" y="364767"/>
                  </a:lnTo>
                  <a:cubicBezTo>
                    <a:pt x="727297" y="165600"/>
                    <a:pt x="565277" y="3133"/>
                    <a:pt x="365662" y="3133"/>
                  </a:cubicBezTo>
                  <a:cubicBezTo>
                    <a:pt x="166495" y="3133"/>
                    <a:pt x="4028" y="165152"/>
                    <a:pt x="4028" y="364767"/>
                  </a:cubicBezTo>
                  <a:lnTo>
                    <a:pt x="4028" y="1033433"/>
                  </a:lnTo>
                  <a:close/>
                </a:path>
              </a:pathLst>
            </a:custGeom>
            <a:solidFill>
              <a:srgbClr val="0E0E0E"/>
            </a:solidFill>
            <a:ln w="4473"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12C0C2FC-D04E-4E4C-87AE-81C97DB7E63A}"/>
                </a:ext>
              </a:extLst>
            </p:cNvPr>
            <p:cNvSpPr/>
            <p:nvPr/>
          </p:nvSpPr>
          <p:spPr>
            <a:xfrm>
              <a:off x="9528080" y="3612786"/>
              <a:ext cx="320458" cy="71150"/>
            </a:xfrm>
            <a:custGeom>
              <a:avLst/>
              <a:gdLst>
                <a:gd name="connsiteX0" fmla="*/ 0 w 320458"/>
                <a:gd name="connsiteY0" fmla="*/ 0 h 71150"/>
                <a:gd name="connsiteX1" fmla="*/ 305241 w 320458"/>
                <a:gd name="connsiteY1" fmla="*/ 15217 h 71150"/>
                <a:gd name="connsiteX2" fmla="*/ 320458 w 320458"/>
                <a:gd name="connsiteY2" fmla="*/ 0 h 71150"/>
              </a:gdLst>
              <a:ahLst/>
              <a:cxnLst>
                <a:cxn ang="0">
                  <a:pos x="connsiteX0" y="connsiteY0"/>
                </a:cxn>
                <a:cxn ang="0">
                  <a:pos x="connsiteX1" y="connsiteY1"/>
                </a:cxn>
                <a:cxn ang="0">
                  <a:pos x="connsiteX2" y="connsiteY2"/>
                </a:cxn>
              </a:cxnLst>
              <a:rect l="l" t="t" r="r" b="b"/>
              <a:pathLst>
                <a:path w="320458" h="71150">
                  <a:moveTo>
                    <a:pt x="0" y="0"/>
                  </a:moveTo>
                  <a:cubicBezTo>
                    <a:pt x="80115" y="88618"/>
                    <a:pt x="217070" y="95332"/>
                    <a:pt x="305241" y="15217"/>
                  </a:cubicBezTo>
                  <a:cubicBezTo>
                    <a:pt x="310612" y="10294"/>
                    <a:pt x="315535" y="5371"/>
                    <a:pt x="320458" y="0"/>
                  </a:cubicBezTo>
                </a:path>
              </a:pathLst>
            </a:custGeom>
            <a:solidFill>
              <a:srgbClr val="E69C9C"/>
            </a:solidFill>
            <a:ln w="4473"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9E73F508-B138-4ECC-AFD9-7CCC7AA26308}"/>
                </a:ext>
              </a:extLst>
            </p:cNvPr>
            <p:cNvSpPr/>
            <p:nvPr/>
          </p:nvSpPr>
          <p:spPr>
            <a:xfrm>
              <a:off x="9526402" y="3611219"/>
              <a:ext cx="323255" cy="74519"/>
            </a:xfrm>
            <a:custGeom>
              <a:avLst/>
              <a:gdLst>
                <a:gd name="connsiteX0" fmla="*/ 161907 w 323255"/>
                <a:gd name="connsiteY0" fmla="*/ 74520 h 74519"/>
                <a:gd name="connsiteX1" fmla="*/ 336 w 323255"/>
                <a:gd name="connsiteY1" fmla="*/ 2909 h 74519"/>
                <a:gd name="connsiteX2" fmla="*/ 336 w 323255"/>
                <a:gd name="connsiteY2" fmla="*/ 671 h 74519"/>
                <a:gd name="connsiteX3" fmla="*/ 2573 w 323255"/>
                <a:gd name="connsiteY3" fmla="*/ 671 h 74519"/>
                <a:gd name="connsiteX4" fmla="*/ 305576 w 323255"/>
                <a:gd name="connsiteY4" fmla="*/ 15441 h 74519"/>
                <a:gd name="connsiteX5" fmla="*/ 320346 w 323255"/>
                <a:gd name="connsiteY5" fmla="*/ 671 h 74519"/>
                <a:gd name="connsiteX6" fmla="*/ 322584 w 323255"/>
                <a:gd name="connsiteY6" fmla="*/ 671 h 74519"/>
                <a:gd name="connsiteX7" fmla="*/ 322584 w 323255"/>
                <a:gd name="connsiteY7" fmla="*/ 2909 h 74519"/>
                <a:gd name="connsiteX8" fmla="*/ 307367 w 323255"/>
                <a:gd name="connsiteY8" fmla="*/ 18127 h 74519"/>
                <a:gd name="connsiteX9" fmla="*/ 161907 w 323255"/>
                <a:gd name="connsiteY9" fmla="*/ 74520 h 7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255" h="74519">
                  <a:moveTo>
                    <a:pt x="161907" y="74520"/>
                  </a:moveTo>
                  <a:cubicBezTo>
                    <a:pt x="102381" y="74520"/>
                    <a:pt x="43302" y="50352"/>
                    <a:pt x="336" y="2909"/>
                  </a:cubicBezTo>
                  <a:cubicBezTo>
                    <a:pt x="-112" y="2014"/>
                    <a:pt x="-112" y="1119"/>
                    <a:pt x="336" y="671"/>
                  </a:cubicBezTo>
                  <a:cubicBezTo>
                    <a:pt x="1231" y="224"/>
                    <a:pt x="2126" y="224"/>
                    <a:pt x="2573" y="671"/>
                  </a:cubicBezTo>
                  <a:cubicBezTo>
                    <a:pt x="81793" y="88395"/>
                    <a:pt x="217853" y="95108"/>
                    <a:pt x="305576" y="15441"/>
                  </a:cubicBezTo>
                  <a:cubicBezTo>
                    <a:pt x="310947" y="10965"/>
                    <a:pt x="315870" y="5595"/>
                    <a:pt x="320346" y="671"/>
                  </a:cubicBezTo>
                  <a:cubicBezTo>
                    <a:pt x="320794" y="-224"/>
                    <a:pt x="322136" y="-224"/>
                    <a:pt x="322584" y="671"/>
                  </a:cubicBezTo>
                  <a:cubicBezTo>
                    <a:pt x="323479" y="1119"/>
                    <a:pt x="323479" y="2462"/>
                    <a:pt x="322584" y="2909"/>
                  </a:cubicBezTo>
                  <a:cubicBezTo>
                    <a:pt x="317661" y="8280"/>
                    <a:pt x="312737" y="13203"/>
                    <a:pt x="307367" y="18127"/>
                  </a:cubicBezTo>
                  <a:cubicBezTo>
                    <a:pt x="266191" y="55722"/>
                    <a:pt x="213825" y="74520"/>
                    <a:pt x="161907" y="74520"/>
                  </a:cubicBezTo>
                  <a:close/>
                </a:path>
              </a:pathLst>
            </a:custGeom>
            <a:solidFill>
              <a:srgbClr val="0E0E0E"/>
            </a:solidFill>
            <a:ln w="4473"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C5655E4D-82DC-4DE3-BE38-7CE78065FFE7}"/>
                </a:ext>
              </a:extLst>
            </p:cNvPr>
            <p:cNvSpPr/>
            <p:nvPr/>
          </p:nvSpPr>
          <p:spPr>
            <a:xfrm>
              <a:off x="9171799" y="3281121"/>
              <a:ext cx="153103" cy="277974"/>
            </a:xfrm>
            <a:custGeom>
              <a:avLst/>
              <a:gdLst>
                <a:gd name="connsiteX0" fmla="*/ 153086 w 153103"/>
                <a:gd name="connsiteY0" fmla="*/ 78342 h 277974"/>
                <a:gd name="connsiteX1" fmla="*/ 78342 w 153103"/>
                <a:gd name="connsiteY1" fmla="*/ 18 h 277974"/>
                <a:gd name="connsiteX2" fmla="*/ 18 w 153103"/>
                <a:gd name="connsiteY2" fmla="*/ 74761 h 277974"/>
                <a:gd name="connsiteX3" fmla="*/ 18 w 153103"/>
                <a:gd name="connsiteY3" fmla="*/ 78342 h 277974"/>
                <a:gd name="connsiteX4" fmla="*/ 18 w 153103"/>
                <a:gd name="connsiteY4" fmla="*/ 199633 h 277974"/>
                <a:gd name="connsiteX5" fmla="*/ 74761 w 153103"/>
                <a:gd name="connsiteY5" fmla="*/ 277957 h 277974"/>
                <a:gd name="connsiteX6" fmla="*/ 153086 w 153103"/>
                <a:gd name="connsiteY6" fmla="*/ 203213 h 277974"/>
                <a:gd name="connsiteX7" fmla="*/ 153086 w 153103"/>
                <a:gd name="connsiteY7" fmla="*/ 199633 h 277974"/>
                <a:gd name="connsiteX8" fmla="*/ 153086 w 153103"/>
                <a:gd name="connsiteY8" fmla="*/ 78342 h 2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03" h="277974">
                  <a:moveTo>
                    <a:pt x="153086" y="78342"/>
                  </a:moveTo>
                  <a:cubicBezTo>
                    <a:pt x="153981" y="36271"/>
                    <a:pt x="120861" y="913"/>
                    <a:pt x="78342" y="18"/>
                  </a:cubicBezTo>
                  <a:cubicBezTo>
                    <a:pt x="36271" y="-877"/>
                    <a:pt x="913" y="32243"/>
                    <a:pt x="18" y="74761"/>
                  </a:cubicBezTo>
                  <a:cubicBezTo>
                    <a:pt x="18" y="76104"/>
                    <a:pt x="18" y="77447"/>
                    <a:pt x="18" y="78342"/>
                  </a:cubicBezTo>
                  <a:lnTo>
                    <a:pt x="18" y="199633"/>
                  </a:lnTo>
                  <a:cubicBezTo>
                    <a:pt x="-877" y="241704"/>
                    <a:pt x="32242" y="277062"/>
                    <a:pt x="74761" y="277957"/>
                  </a:cubicBezTo>
                  <a:cubicBezTo>
                    <a:pt x="116833" y="278852"/>
                    <a:pt x="152191" y="245732"/>
                    <a:pt x="153086" y="203213"/>
                  </a:cubicBezTo>
                  <a:cubicBezTo>
                    <a:pt x="153086" y="201871"/>
                    <a:pt x="153086" y="200528"/>
                    <a:pt x="153086" y="199633"/>
                  </a:cubicBezTo>
                  <a:lnTo>
                    <a:pt x="153086" y="78342"/>
                  </a:lnTo>
                  <a:close/>
                </a:path>
              </a:pathLst>
            </a:custGeom>
            <a:solidFill>
              <a:srgbClr val="E69C9C"/>
            </a:solidFill>
            <a:ln w="4473"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6F566E54-4F41-4C04-A476-EB12E20DE612}"/>
                </a:ext>
              </a:extLst>
            </p:cNvPr>
            <p:cNvSpPr/>
            <p:nvPr/>
          </p:nvSpPr>
          <p:spPr>
            <a:xfrm>
              <a:off x="9170436" y="3279779"/>
              <a:ext cx="156276" cy="281089"/>
            </a:xfrm>
            <a:custGeom>
              <a:avLst/>
              <a:gdLst>
                <a:gd name="connsiteX0" fmla="*/ 77915 w 156276"/>
                <a:gd name="connsiteY0" fmla="*/ 281089 h 281089"/>
                <a:gd name="connsiteX1" fmla="*/ 76124 w 156276"/>
                <a:gd name="connsiteY1" fmla="*/ 281089 h 281089"/>
                <a:gd name="connsiteX2" fmla="*/ 38 w 156276"/>
                <a:gd name="connsiteY2" fmla="*/ 200975 h 281089"/>
                <a:gd name="connsiteX3" fmla="*/ 38 w 156276"/>
                <a:gd name="connsiteY3" fmla="*/ 79684 h 281089"/>
                <a:gd name="connsiteX4" fmla="*/ 38 w 156276"/>
                <a:gd name="connsiteY4" fmla="*/ 76104 h 281089"/>
                <a:gd name="connsiteX5" fmla="*/ 80152 w 156276"/>
                <a:gd name="connsiteY5" fmla="*/ 17 h 281089"/>
                <a:gd name="connsiteX6" fmla="*/ 156239 w 156276"/>
                <a:gd name="connsiteY6" fmla="*/ 80132 h 281089"/>
                <a:gd name="connsiteX7" fmla="*/ 156239 w 156276"/>
                <a:gd name="connsiteY7" fmla="*/ 200975 h 281089"/>
                <a:gd name="connsiteX8" fmla="*/ 156239 w 156276"/>
                <a:gd name="connsiteY8" fmla="*/ 204555 h 281089"/>
                <a:gd name="connsiteX9" fmla="*/ 132070 w 156276"/>
                <a:gd name="connsiteY9" fmla="*/ 259159 h 281089"/>
                <a:gd name="connsiteX10" fmla="*/ 77915 w 156276"/>
                <a:gd name="connsiteY10" fmla="*/ 281089 h 281089"/>
                <a:gd name="connsiteX11" fmla="*/ 77915 w 156276"/>
                <a:gd name="connsiteY11" fmla="*/ 3150 h 281089"/>
                <a:gd name="connsiteX12" fmla="*/ 3171 w 156276"/>
                <a:gd name="connsiteY12" fmla="*/ 76104 h 281089"/>
                <a:gd name="connsiteX13" fmla="*/ 3171 w 156276"/>
                <a:gd name="connsiteY13" fmla="*/ 79684 h 281089"/>
                <a:gd name="connsiteX14" fmla="*/ 3171 w 156276"/>
                <a:gd name="connsiteY14" fmla="*/ 200975 h 281089"/>
                <a:gd name="connsiteX15" fmla="*/ 23759 w 156276"/>
                <a:gd name="connsiteY15" fmla="*/ 254235 h 281089"/>
                <a:gd name="connsiteX16" fmla="*/ 76124 w 156276"/>
                <a:gd name="connsiteY16" fmla="*/ 277509 h 281089"/>
                <a:gd name="connsiteX17" fmla="*/ 129385 w 156276"/>
                <a:gd name="connsiteY17" fmla="*/ 256921 h 281089"/>
                <a:gd name="connsiteX18" fmla="*/ 152658 w 156276"/>
                <a:gd name="connsiteY18" fmla="*/ 204555 h 281089"/>
                <a:gd name="connsiteX19" fmla="*/ 152658 w 156276"/>
                <a:gd name="connsiteY19" fmla="*/ 200975 h 281089"/>
                <a:gd name="connsiteX20" fmla="*/ 152658 w 156276"/>
                <a:gd name="connsiteY20" fmla="*/ 79684 h 281089"/>
                <a:gd name="connsiteX21" fmla="*/ 79705 w 156276"/>
                <a:gd name="connsiteY21" fmla="*/ 3150 h 281089"/>
                <a:gd name="connsiteX22" fmla="*/ 77915 w 156276"/>
                <a:gd name="connsiteY22" fmla="*/ 3150 h 28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6276" h="281089">
                  <a:moveTo>
                    <a:pt x="77915" y="281089"/>
                  </a:moveTo>
                  <a:cubicBezTo>
                    <a:pt x="77467" y="281089"/>
                    <a:pt x="76572" y="281089"/>
                    <a:pt x="76124" y="281089"/>
                  </a:cubicBezTo>
                  <a:cubicBezTo>
                    <a:pt x="33158" y="280194"/>
                    <a:pt x="-1305" y="244389"/>
                    <a:pt x="38" y="200975"/>
                  </a:cubicBezTo>
                  <a:lnTo>
                    <a:pt x="38" y="79684"/>
                  </a:lnTo>
                  <a:cubicBezTo>
                    <a:pt x="38" y="78342"/>
                    <a:pt x="38" y="76999"/>
                    <a:pt x="38" y="76104"/>
                  </a:cubicBezTo>
                  <a:cubicBezTo>
                    <a:pt x="933" y="33137"/>
                    <a:pt x="37186" y="-878"/>
                    <a:pt x="80152" y="17"/>
                  </a:cubicBezTo>
                  <a:cubicBezTo>
                    <a:pt x="123119" y="912"/>
                    <a:pt x="157582" y="36718"/>
                    <a:pt x="156239" y="80132"/>
                  </a:cubicBezTo>
                  <a:lnTo>
                    <a:pt x="156239" y="200975"/>
                  </a:lnTo>
                  <a:cubicBezTo>
                    <a:pt x="156239" y="202318"/>
                    <a:pt x="156239" y="203660"/>
                    <a:pt x="156239" y="204555"/>
                  </a:cubicBezTo>
                  <a:cubicBezTo>
                    <a:pt x="155791" y="225591"/>
                    <a:pt x="147287" y="244836"/>
                    <a:pt x="132070" y="259159"/>
                  </a:cubicBezTo>
                  <a:cubicBezTo>
                    <a:pt x="117301" y="273481"/>
                    <a:pt x="98055" y="281089"/>
                    <a:pt x="77915" y="281089"/>
                  </a:cubicBezTo>
                  <a:close/>
                  <a:moveTo>
                    <a:pt x="77915" y="3150"/>
                  </a:moveTo>
                  <a:cubicBezTo>
                    <a:pt x="37634" y="3150"/>
                    <a:pt x="4066" y="35375"/>
                    <a:pt x="3171" y="76104"/>
                  </a:cubicBezTo>
                  <a:cubicBezTo>
                    <a:pt x="3171" y="77446"/>
                    <a:pt x="3171" y="78342"/>
                    <a:pt x="3171" y="79684"/>
                  </a:cubicBezTo>
                  <a:lnTo>
                    <a:pt x="3171" y="200975"/>
                  </a:lnTo>
                  <a:cubicBezTo>
                    <a:pt x="2723" y="221115"/>
                    <a:pt x="9884" y="239913"/>
                    <a:pt x="23759" y="254235"/>
                  </a:cubicBezTo>
                  <a:cubicBezTo>
                    <a:pt x="37634" y="268557"/>
                    <a:pt x="55984" y="277061"/>
                    <a:pt x="76124" y="277509"/>
                  </a:cubicBezTo>
                  <a:cubicBezTo>
                    <a:pt x="95817" y="277956"/>
                    <a:pt x="115063" y="270795"/>
                    <a:pt x="129385" y="256921"/>
                  </a:cubicBezTo>
                  <a:cubicBezTo>
                    <a:pt x="143707" y="243046"/>
                    <a:pt x="152211" y="224696"/>
                    <a:pt x="152658" y="204555"/>
                  </a:cubicBezTo>
                  <a:cubicBezTo>
                    <a:pt x="152658" y="203213"/>
                    <a:pt x="152658" y="202318"/>
                    <a:pt x="152658" y="200975"/>
                  </a:cubicBezTo>
                  <a:lnTo>
                    <a:pt x="152658" y="79684"/>
                  </a:lnTo>
                  <a:cubicBezTo>
                    <a:pt x="153554" y="38508"/>
                    <a:pt x="120881" y="4045"/>
                    <a:pt x="79705" y="3150"/>
                  </a:cubicBezTo>
                  <a:cubicBezTo>
                    <a:pt x="79257" y="3150"/>
                    <a:pt x="78362" y="3150"/>
                    <a:pt x="77915" y="3150"/>
                  </a:cubicBezTo>
                  <a:close/>
                </a:path>
              </a:pathLst>
            </a:custGeom>
            <a:solidFill>
              <a:srgbClr val="0E0E0E"/>
            </a:solidFill>
            <a:ln w="4473"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0F4C6FBF-4C05-4C34-93AE-48351521FE3F}"/>
                </a:ext>
              </a:extLst>
            </p:cNvPr>
            <p:cNvSpPr/>
            <p:nvPr/>
          </p:nvSpPr>
          <p:spPr>
            <a:xfrm>
              <a:off x="10051268" y="3281121"/>
              <a:ext cx="153103" cy="277974"/>
            </a:xfrm>
            <a:custGeom>
              <a:avLst/>
              <a:gdLst>
                <a:gd name="connsiteX0" fmla="*/ 153086 w 153103"/>
                <a:gd name="connsiteY0" fmla="*/ 78342 h 277974"/>
                <a:gd name="connsiteX1" fmla="*/ 78342 w 153103"/>
                <a:gd name="connsiteY1" fmla="*/ 18 h 277974"/>
                <a:gd name="connsiteX2" fmla="*/ 18 w 153103"/>
                <a:gd name="connsiteY2" fmla="*/ 74761 h 277974"/>
                <a:gd name="connsiteX3" fmla="*/ 18 w 153103"/>
                <a:gd name="connsiteY3" fmla="*/ 78342 h 277974"/>
                <a:gd name="connsiteX4" fmla="*/ 18 w 153103"/>
                <a:gd name="connsiteY4" fmla="*/ 199633 h 277974"/>
                <a:gd name="connsiteX5" fmla="*/ 74761 w 153103"/>
                <a:gd name="connsiteY5" fmla="*/ 277957 h 277974"/>
                <a:gd name="connsiteX6" fmla="*/ 153086 w 153103"/>
                <a:gd name="connsiteY6" fmla="*/ 203213 h 277974"/>
                <a:gd name="connsiteX7" fmla="*/ 153086 w 153103"/>
                <a:gd name="connsiteY7" fmla="*/ 199633 h 277974"/>
                <a:gd name="connsiteX8" fmla="*/ 153086 w 153103"/>
                <a:gd name="connsiteY8" fmla="*/ 78342 h 27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03" h="277974">
                  <a:moveTo>
                    <a:pt x="153086" y="78342"/>
                  </a:moveTo>
                  <a:cubicBezTo>
                    <a:pt x="153981" y="36271"/>
                    <a:pt x="120861" y="913"/>
                    <a:pt x="78342" y="18"/>
                  </a:cubicBezTo>
                  <a:cubicBezTo>
                    <a:pt x="36271" y="-877"/>
                    <a:pt x="913" y="32243"/>
                    <a:pt x="18" y="74761"/>
                  </a:cubicBezTo>
                  <a:cubicBezTo>
                    <a:pt x="18" y="76104"/>
                    <a:pt x="18" y="77447"/>
                    <a:pt x="18" y="78342"/>
                  </a:cubicBezTo>
                  <a:lnTo>
                    <a:pt x="18" y="199633"/>
                  </a:lnTo>
                  <a:cubicBezTo>
                    <a:pt x="-877" y="241704"/>
                    <a:pt x="32243" y="277062"/>
                    <a:pt x="74761" y="277957"/>
                  </a:cubicBezTo>
                  <a:cubicBezTo>
                    <a:pt x="116833" y="278852"/>
                    <a:pt x="152191" y="245732"/>
                    <a:pt x="153086" y="203213"/>
                  </a:cubicBezTo>
                  <a:cubicBezTo>
                    <a:pt x="153086" y="201871"/>
                    <a:pt x="153086" y="200528"/>
                    <a:pt x="153086" y="199633"/>
                  </a:cubicBezTo>
                  <a:lnTo>
                    <a:pt x="153086" y="78342"/>
                  </a:lnTo>
                  <a:close/>
                </a:path>
              </a:pathLst>
            </a:custGeom>
            <a:solidFill>
              <a:srgbClr val="E69C9C"/>
            </a:solidFill>
            <a:ln w="4473"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154758F7-DDA7-4D42-B259-25AD54166CBE}"/>
                </a:ext>
              </a:extLst>
            </p:cNvPr>
            <p:cNvSpPr/>
            <p:nvPr/>
          </p:nvSpPr>
          <p:spPr>
            <a:xfrm>
              <a:off x="10049906" y="3279777"/>
              <a:ext cx="156276" cy="281090"/>
            </a:xfrm>
            <a:custGeom>
              <a:avLst/>
              <a:gdLst>
                <a:gd name="connsiteX0" fmla="*/ 77914 w 156276"/>
                <a:gd name="connsiteY0" fmla="*/ 281091 h 281090"/>
                <a:gd name="connsiteX1" fmla="*/ 76124 w 156276"/>
                <a:gd name="connsiteY1" fmla="*/ 281091 h 281090"/>
                <a:gd name="connsiteX2" fmla="*/ 38 w 156276"/>
                <a:gd name="connsiteY2" fmla="*/ 200976 h 281090"/>
                <a:gd name="connsiteX3" fmla="*/ 38 w 156276"/>
                <a:gd name="connsiteY3" fmla="*/ 79686 h 281090"/>
                <a:gd name="connsiteX4" fmla="*/ 38 w 156276"/>
                <a:gd name="connsiteY4" fmla="*/ 76105 h 281090"/>
                <a:gd name="connsiteX5" fmla="*/ 24206 w 156276"/>
                <a:gd name="connsiteY5" fmla="*/ 21502 h 281090"/>
                <a:gd name="connsiteX6" fmla="*/ 80152 w 156276"/>
                <a:gd name="connsiteY6" fmla="*/ 19 h 281090"/>
                <a:gd name="connsiteX7" fmla="*/ 156239 w 156276"/>
                <a:gd name="connsiteY7" fmla="*/ 80133 h 281090"/>
                <a:gd name="connsiteX8" fmla="*/ 156239 w 156276"/>
                <a:gd name="connsiteY8" fmla="*/ 200976 h 281090"/>
                <a:gd name="connsiteX9" fmla="*/ 156239 w 156276"/>
                <a:gd name="connsiteY9" fmla="*/ 204557 h 281090"/>
                <a:gd name="connsiteX10" fmla="*/ 77914 w 156276"/>
                <a:gd name="connsiteY10" fmla="*/ 281091 h 281090"/>
                <a:gd name="connsiteX11" fmla="*/ 77914 w 156276"/>
                <a:gd name="connsiteY11" fmla="*/ 3152 h 281090"/>
                <a:gd name="connsiteX12" fmla="*/ 26444 w 156276"/>
                <a:gd name="connsiteY12" fmla="*/ 23740 h 281090"/>
                <a:gd name="connsiteX13" fmla="*/ 3171 w 156276"/>
                <a:gd name="connsiteY13" fmla="*/ 76105 h 281090"/>
                <a:gd name="connsiteX14" fmla="*/ 3171 w 156276"/>
                <a:gd name="connsiteY14" fmla="*/ 79686 h 281090"/>
                <a:gd name="connsiteX15" fmla="*/ 3171 w 156276"/>
                <a:gd name="connsiteY15" fmla="*/ 200976 h 281090"/>
                <a:gd name="connsiteX16" fmla="*/ 76124 w 156276"/>
                <a:gd name="connsiteY16" fmla="*/ 277510 h 281090"/>
                <a:gd name="connsiteX17" fmla="*/ 152658 w 156276"/>
                <a:gd name="connsiteY17" fmla="*/ 204557 h 281090"/>
                <a:gd name="connsiteX18" fmla="*/ 152658 w 156276"/>
                <a:gd name="connsiteY18" fmla="*/ 200976 h 281090"/>
                <a:gd name="connsiteX19" fmla="*/ 152658 w 156276"/>
                <a:gd name="connsiteY19" fmla="*/ 79686 h 281090"/>
                <a:gd name="connsiteX20" fmla="*/ 79705 w 156276"/>
                <a:gd name="connsiteY20" fmla="*/ 3152 h 281090"/>
                <a:gd name="connsiteX21" fmla="*/ 77914 w 156276"/>
                <a:gd name="connsiteY21" fmla="*/ 3152 h 28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6276" h="281090">
                  <a:moveTo>
                    <a:pt x="77914" y="281091"/>
                  </a:moveTo>
                  <a:cubicBezTo>
                    <a:pt x="77467" y="281091"/>
                    <a:pt x="76572" y="281091"/>
                    <a:pt x="76124" y="281091"/>
                  </a:cubicBezTo>
                  <a:cubicBezTo>
                    <a:pt x="33158" y="280196"/>
                    <a:pt x="-1305" y="244390"/>
                    <a:pt x="38" y="200976"/>
                  </a:cubicBezTo>
                  <a:lnTo>
                    <a:pt x="38" y="79686"/>
                  </a:lnTo>
                  <a:cubicBezTo>
                    <a:pt x="38" y="78343"/>
                    <a:pt x="38" y="77000"/>
                    <a:pt x="38" y="76105"/>
                  </a:cubicBezTo>
                  <a:cubicBezTo>
                    <a:pt x="485" y="55069"/>
                    <a:pt x="8989" y="35824"/>
                    <a:pt x="24206" y="21502"/>
                  </a:cubicBezTo>
                  <a:cubicBezTo>
                    <a:pt x="39424" y="7180"/>
                    <a:pt x="59117" y="-429"/>
                    <a:pt x="80152" y="19"/>
                  </a:cubicBezTo>
                  <a:cubicBezTo>
                    <a:pt x="123119" y="914"/>
                    <a:pt x="157581" y="36719"/>
                    <a:pt x="156239" y="80133"/>
                  </a:cubicBezTo>
                  <a:lnTo>
                    <a:pt x="156239" y="200976"/>
                  </a:lnTo>
                  <a:cubicBezTo>
                    <a:pt x="156239" y="202319"/>
                    <a:pt x="156239" y="203662"/>
                    <a:pt x="156239" y="204557"/>
                  </a:cubicBezTo>
                  <a:cubicBezTo>
                    <a:pt x="154896" y="247076"/>
                    <a:pt x="119986" y="281091"/>
                    <a:pt x="77914" y="281091"/>
                  </a:cubicBezTo>
                  <a:close/>
                  <a:moveTo>
                    <a:pt x="77914" y="3152"/>
                  </a:moveTo>
                  <a:cubicBezTo>
                    <a:pt x="58669" y="3152"/>
                    <a:pt x="40319" y="10313"/>
                    <a:pt x="26444" y="23740"/>
                  </a:cubicBezTo>
                  <a:cubicBezTo>
                    <a:pt x="12122" y="37614"/>
                    <a:pt x="3618" y="55965"/>
                    <a:pt x="3171" y="76105"/>
                  </a:cubicBezTo>
                  <a:cubicBezTo>
                    <a:pt x="3171" y="77448"/>
                    <a:pt x="3171" y="78343"/>
                    <a:pt x="3171" y="79686"/>
                  </a:cubicBezTo>
                  <a:lnTo>
                    <a:pt x="3171" y="200976"/>
                  </a:lnTo>
                  <a:cubicBezTo>
                    <a:pt x="2276" y="242153"/>
                    <a:pt x="34948" y="276615"/>
                    <a:pt x="76124" y="277510"/>
                  </a:cubicBezTo>
                  <a:cubicBezTo>
                    <a:pt x="117300" y="278405"/>
                    <a:pt x="151763" y="245733"/>
                    <a:pt x="152658" y="204557"/>
                  </a:cubicBezTo>
                  <a:cubicBezTo>
                    <a:pt x="152658" y="203214"/>
                    <a:pt x="152658" y="202319"/>
                    <a:pt x="152658" y="200976"/>
                  </a:cubicBezTo>
                  <a:lnTo>
                    <a:pt x="152658" y="79686"/>
                  </a:lnTo>
                  <a:cubicBezTo>
                    <a:pt x="153553" y="38509"/>
                    <a:pt x="120881" y="4047"/>
                    <a:pt x="79705" y="3152"/>
                  </a:cubicBezTo>
                  <a:cubicBezTo>
                    <a:pt x="78810" y="3152"/>
                    <a:pt x="78362" y="3152"/>
                    <a:pt x="77914" y="3152"/>
                  </a:cubicBezTo>
                  <a:close/>
                </a:path>
              </a:pathLst>
            </a:custGeom>
            <a:solidFill>
              <a:srgbClr val="0E0E0E"/>
            </a:solidFill>
            <a:ln w="4473"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46190D00-35BB-4C98-9915-40A19B5F7057}"/>
                </a:ext>
              </a:extLst>
            </p:cNvPr>
            <p:cNvSpPr/>
            <p:nvPr/>
          </p:nvSpPr>
          <p:spPr>
            <a:xfrm>
              <a:off x="9324437" y="2852817"/>
              <a:ext cx="726849" cy="526338"/>
            </a:xfrm>
            <a:custGeom>
              <a:avLst/>
              <a:gdLst>
                <a:gd name="connsiteX0" fmla="*/ 363425 w 726849"/>
                <a:gd name="connsiteY0" fmla="*/ 0 h 526338"/>
                <a:gd name="connsiteX1" fmla="*/ 0 w 726849"/>
                <a:gd name="connsiteY1" fmla="*/ 363424 h 526338"/>
                <a:gd name="connsiteX2" fmla="*/ 0 w 726849"/>
                <a:gd name="connsiteY2" fmla="*/ 526339 h 526338"/>
                <a:gd name="connsiteX3" fmla="*/ 85485 w 726849"/>
                <a:gd name="connsiteY3" fmla="*/ 365215 h 526338"/>
                <a:gd name="connsiteX4" fmla="*/ 363425 w 726849"/>
                <a:gd name="connsiteY4" fmla="*/ 273016 h 526338"/>
                <a:gd name="connsiteX5" fmla="*/ 641364 w 726849"/>
                <a:gd name="connsiteY5" fmla="*/ 365215 h 526338"/>
                <a:gd name="connsiteX6" fmla="*/ 726849 w 726849"/>
                <a:gd name="connsiteY6" fmla="*/ 526339 h 526338"/>
                <a:gd name="connsiteX7" fmla="*/ 726849 w 726849"/>
                <a:gd name="connsiteY7" fmla="*/ 363424 h 526338"/>
                <a:gd name="connsiteX8" fmla="*/ 363425 w 726849"/>
                <a:gd name="connsiteY8" fmla="*/ 0 h 52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849" h="526338">
                  <a:moveTo>
                    <a:pt x="363425" y="0"/>
                  </a:moveTo>
                  <a:cubicBezTo>
                    <a:pt x="162915" y="0"/>
                    <a:pt x="0" y="162467"/>
                    <a:pt x="0" y="363424"/>
                  </a:cubicBezTo>
                  <a:lnTo>
                    <a:pt x="0" y="526339"/>
                  </a:lnTo>
                  <a:cubicBezTo>
                    <a:pt x="64450" y="509779"/>
                    <a:pt x="49232" y="440406"/>
                    <a:pt x="85485" y="365215"/>
                  </a:cubicBezTo>
                  <a:cubicBezTo>
                    <a:pt x="121738" y="290023"/>
                    <a:pt x="230497" y="273016"/>
                    <a:pt x="363425" y="273016"/>
                  </a:cubicBezTo>
                  <a:cubicBezTo>
                    <a:pt x="496352" y="273016"/>
                    <a:pt x="605111" y="289576"/>
                    <a:pt x="641364" y="365215"/>
                  </a:cubicBezTo>
                  <a:cubicBezTo>
                    <a:pt x="677617" y="440854"/>
                    <a:pt x="662399" y="509779"/>
                    <a:pt x="726849" y="526339"/>
                  </a:cubicBezTo>
                  <a:lnTo>
                    <a:pt x="726849" y="363424"/>
                  </a:lnTo>
                  <a:cubicBezTo>
                    <a:pt x="726849" y="162467"/>
                    <a:pt x="564382" y="0"/>
                    <a:pt x="363425" y="0"/>
                  </a:cubicBezTo>
                  <a:close/>
                </a:path>
              </a:pathLst>
            </a:custGeom>
            <a:solidFill>
              <a:srgbClr val="2B1F18"/>
            </a:solidFill>
            <a:ln w="4473"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54B7BC44-386C-4964-B72B-4B7736B4A7C6}"/>
                </a:ext>
              </a:extLst>
            </p:cNvPr>
            <p:cNvSpPr/>
            <p:nvPr/>
          </p:nvSpPr>
          <p:spPr>
            <a:xfrm>
              <a:off x="9323990" y="2851027"/>
              <a:ext cx="729534" cy="529471"/>
            </a:xfrm>
            <a:custGeom>
              <a:avLst/>
              <a:gdLst>
                <a:gd name="connsiteX0" fmla="*/ 727297 w 729534"/>
                <a:gd name="connsiteY0" fmla="*/ 529472 h 529471"/>
                <a:gd name="connsiteX1" fmla="*/ 727297 w 729534"/>
                <a:gd name="connsiteY1" fmla="*/ 529472 h 529471"/>
                <a:gd name="connsiteX2" fmla="*/ 665085 w 729534"/>
                <a:gd name="connsiteY2" fmla="*/ 441749 h 529471"/>
                <a:gd name="connsiteX3" fmla="*/ 640468 w 729534"/>
                <a:gd name="connsiteY3" fmla="*/ 367453 h 529471"/>
                <a:gd name="connsiteX4" fmla="*/ 364319 w 729534"/>
                <a:gd name="connsiteY4" fmla="*/ 276149 h 529471"/>
                <a:gd name="connsiteX5" fmla="*/ 88171 w 729534"/>
                <a:gd name="connsiteY5" fmla="*/ 367453 h 529471"/>
                <a:gd name="connsiteX6" fmla="*/ 63554 w 729534"/>
                <a:gd name="connsiteY6" fmla="*/ 441749 h 529471"/>
                <a:gd name="connsiteX7" fmla="*/ 1790 w 729534"/>
                <a:gd name="connsiteY7" fmla="*/ 529472 h 529471"/>
                <a:gd name="connsiteX8" fmla="*/ 447 w 729534"/>
                <a:gd name="connsiteY8" fmla="*/ 529024 h 529471"/>
                <a:gd name="connsiteX9" fmla="*/ 0 w 729534"/>
                <a:gd name="connsiteY9" fmla="*/ 527682 h 529471"/>
                <a:gd name="connsiteX10" fmla="*/ 0 w 729534"/>
                <a:gd name="connsiteY10" fmla="*/ 364767 h 529471"/>
                <a:gd name="connsiteX11" fmla="*/ 364767 w 729534"/>
                <a:gd name="connsiteY11" fmla="*/ 0 h 529471"/>
                <a:gd name="connsiteX12" fmla="*/ 729534 w 729534"/>
                <a:gd name="connsiteY12" fmla="*/ 364767 h 529471"/>
                <a:gd name="connsiteX13" fmla="*/ 729534 w 729534"/>
                <a:gd name="connsiteY13" fmla="*/ 527682 h 529471"/>
                <a:gd name="connsiteX14" fmla="*/ 729087 w 729534"/>
                <a:gd name="connsiteY14" fmla="*/ 529024 h 529471"/>
                <a:gd name="connsiteX15" fmla="*/ 727297 w 729534"/>
                <a:gd name="connsiteY15" fmla="*/ 529472 h 529471"/>
                <a:gd name="connsiteX16" fmla="*/ 363872 w 729534"/>
                <a:gd name="connsiteY16" fmla="*/ 273016 h 529471"/>
                <a:gd name="connsiteX17" fmla="*/ 643154 w 729534"/>
                <a:gd name="connsiteY17" fmla="*/ 366110 h 529471"/>
                <a:gd name="connsiteX18" fmla="*/ 667770 w 729534"/>
                <a:gd name="connsiteY18" fmla="*/ 441301 h 529471"/>
                <a:gd name="connsiteX19" fmla="*/ 725059 w 729534"/>
                <a:gd name="connsiteY19" fmla="*/ 525891 h 529471"/>
                <a:gd name="connsiteX20" fmla="*/ 725059 w 729534"/>
                <a:gd name="connsiteY20" fmla="*/ 365215 h 529471"/>
                <a:gd name="connsiteX21" fmla="*/ 363425 w 729534"/>
                <a:gd name="connsiteY21" fmla="*/ 3581 h 529471"/>
                <a:gd name="connsiteX22" fmla="*/ 1790 w 729534"/>
                <a:gd name="connsiteY22" fmla="*/ 365215 h 529471"/>
                <a:gd name="connsiteX23" fmla="*/ 1790 w 729534"/>
                <a:gd name="connsiteY23" fmla="*/ 525891 h 529471"/>
                <a:gd name="connsiteX24" fmla="*/ 59079 w 729534"/>
                <a:gd name="connsiteY24" fmla="*/ 441301 h 529471"/>
                <a:gd name="connsiteX25" fmla="*/ 83695 w 729534"/>
                <a:gd name="connsiteY25" fmla="*/ 366110 h 529471"/>
                <a:gd name="connsiteX26" fmla="*/ 363872 w 729534"/>
                <a:gd name="connsiteY26" fmla="*/ 273016 h 529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29534" h="529471">
                  <a:moveTo>
                    <a:pt x="727297" y="529472"/>
                  </a:moveTo>
                  <a:cubicBezTo>
                    <a:pt x="727297" y="529472"/>
                    <a:pt x="726849" y="529472"/>
                    <a:pt x="727297" y="529472"/>
                  </a:cubicBezTo>
                  <a:cubicBezTo>
                    <a:pt x="683882" y="518283"/>
                    <a:pt x="675379" y="484715"/>
                    <a:pt x="665085" y="441749"/>
                  </a:cubicBezTo>
                  <a:cubicBezTo>
                    <a:pt x="659266" y="419370"/>
                    <a:pt x="653000" y="393412"/>
                    <a:pt x="640468" y="367453"/>
                  </a:cubicBezTo>
                  <a:cubicBezTo>
                    <a:pt x="601978" y="287338"/>
                    <a:pt x="479344" y="276149"/>
                    <a:pt x="364319" y="276149"/>
                  </a:cubicBezTo>
                  <a:cubicBezTo>
                    <a:pt x="249295" y="276149"/>
                    <a:pt x="126661" y="286891"/>
                    <a:pt x="88171" y="367453"/>
                  </a:cubicBezTo>
                  <a:cubicBezTo>
                    <a:pt x="75639" y="393859"/>
                    <a:pt x="69373" y="419370"/>
                    <a:pt x="63554" y="441749"/>
                  </a:cubicBezTo>
                  <a:cubicBezTo>
                    <a:pt x="52813" y="484268"/>
                    <a:pt x="44757" y="518283"/>
                    <a:pt x="1790" y="529472"/>
                  </a:cubicBezTo>
                  <a:cubicBezTo>
                    <a:pt x="1343" y="529472"/>
                    <a:pt x="895" y="529472"/>
                    <a:pt x="447" y="529024"/>
                  </a:cubicBezTo>
                  <a:cubicBezTo>
                    <a:pt x="0" y="528577"/>
                    <a:pt x="0" y="528129"/>
                    <a:pt x="0" y="527682"/>
                  </a:cubicBezTo>
                  <a:lnTo>
                    <a:pt x="0" y="364767"/>
                  </a:lnTo>
                  <a:cubicBezTo>
                    <a:pt x="0" y="163362"/>
                    <a:pt x="163809" y="0"/>
                    <a:pt x="364767" y="0"/>
                  </a:cubicBezTo>
                  <a:cubicBezTo>
                    <a:pt x="566172" y="0"/>
                    <a:pt x="729534" y="163810"/>
                    <a:pt x="729534" y="364767"/>
                  </a:cubicBezTo>
                  <a:lnTo>
                    <a:pt x="729534" y="527682"/>
                  </a:lnTo>
                  <a:cubicBezTo>
                    <a:pt x="729534" y="528129"/>
                    <a:pt x="729087" y="528577"/>
                    <a:pt x="729087" y="529024"/>
                  </a:cubicBezTo>
                  <a:cubicBezTo>
                    <a:pt x="728192" y="529472"/>
                    <a:pt x="727744" y="529472"/>
                    <a:pt x="727297" y="529472"/>
                  </a:cubicBezTo>
                  <a:close/>
                  <a:moveTo>
                    <a:pt x="363872" y="273016"/>
                  </a:moveTo>
                  <a:cubicBezTo>
                    <a:pt x="479792" y="273016"/>
                    <a:pt x="603768" y="284205"/>
                    <a:pt x="643154" y="366110"/>
                  </a:cubicBezTo>
                  <a:cubicBezTo>
                    <a:pt x="655686" y="392516"/>
                    <a:pt x="662399" y="418475"/>
                    <a:pt x="667770" y="441301"/>
                  </a:cubicBezTo>
                  <a:cubicBezTo>
                    <a:pt x="678064" y="482477"/>
                    <a:pt x="686120" y="514702"/>
                    <a:pt x="725059" y="525891"/>
                  </a:cubicBezTo>
                  <a:lnTo>
                    <a:pt x="725059" y="365215"/>
                  </a:lnTo>
                  <a:cubicBezTo>
                    <a:pt x="725059" y="166047"/>
                    <a:pt x="563039" y="3581"/>
                    <a:pt x="363425" y="3581"/>
                  </a:cubicBezTo>
                  <a:cubicBezTo>
                    <a:pt x="164257" y="3581"/>
                    <a:pt x="1790" y="165600"/>
                    <a:pt x="1790" y="365215"/>
                  </a:cubicBezTo>
                  <a:lnTo>
                    <a:pt x="1790" y="525891"/>
                  </a:lnTo>
                  <a:cubicBezTo>
                    <a:pt x="41176" y="514702"/>
                    <a:pt x="49232" y="482030"/>
                    <a:pt x="59079" y="441301"/>
                  </a:cubicBezTo>
                  <a:cubicBezTo>
                    <a:pt x="64897" y="418475"/>
                    <a:pt x="71163" y="392516"/>
                    <a:pt x="83695" y="366110"/>
                  </a:cubicBezTo>
                  <a:cubicBezTo>
                    <a:pt x="123976" y="284205"/>
                    <a:pt x="247952" y="273016"/>
                    <a:pt x="363872" y="273016"/>
                  </a:cubicBezTo>
                  <a:close/>
                </a:path>
              </a:pathLst>
            </a:custGeom>
            <a:solidFill>
              <a:srgbClr val="0E0E0E"/>
            </a:solidFill>
            <a:ln w="4473"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693D7FDE-3983-4B09-BF69-E325AAF3619D}"/>
                </a:ext>
              </a:extLst>
            </p:cNvPr>
            <p:cNvSpPr/>
            <p:nvPr/>
          </p:nvSpPr>
          <p:spPr>
            <a:xfrm>
              <a:off x="9653404" y="3267712"/>
              <a:ext cx="69372" cy="294051"/>
            </a:xfrm>
            <a:custGeom>
              <a:avLst/>
              <a:gdLst>
                <a:gd name="connsiteX0" fmla="*/ 69373 w 69372"/>
                <a:gd name="connsiteY0" fmla="*/ 0 h 294051"/>
                <a:gd name="connsiteX1" fmla="*/ 0 w 69372"/>
                <a:gd name="connsiteY1" fmla="*/ 0 h 294051"/>
                <a:gd name="connsiteX2" fmla="*/ 0 w 69372"/>
                <a:gd name="connsiteY2" fmla="*/ 294052 h 294051"/>
                <a:gd name="connsiteX3" fmla="*/ 69373 w 69372"/>
                <a:gd name="connsiteY3" fmla="*/ 294052 h 294051"/>
                <a:gd name="connsiteX4" fmla="*/ 69373 w 69372"/>
                <a:gd name="connsiteY4" fmla="*/ 0 h 294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2" h="294051">
                  <a:moveTo>
                    <a:pt x="69373" y="0"/>
                  </a:moveTo>
                  <a:lnTo>
                    <a:pt x="0" y="0"/>
                  </a:lnTo>
                  <a:lnTo>
                    <a:pt x="0" y="294052"/>
                  </a:lnTo>
                  <a:lnTo>
                    <a:pt x="69373" y="294052"/>
                  </a:lnTo>
                  <a:lnTo>
                    <a:pt x="69373" y="0"/>
                  </a:lnTo>
                  <a:close/>
                </a:path>
              </a:pathLst>
            </a:custGeom>
            <a:solidFill>
              <a:srgbClr val="3C8563"/>
            </a:solidFill>
            <a:ln w="4473"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2C5FE8C6-E1BA-4932-9C65-FE8F1E4FC7DA}"/>
                </a:ext>
              </a:extLst>
            </p:cNvPr>
            <p:cNvSpPr/>
            <p:nvPr/>
          </p:nvSpPr>
          <p:spPr>
            <a:xfrm>
              <a:off x="9651609" y="3265922"/>
              <a:ext cx="72953" cy="297632"/>
            </a:xfrm>
            <a:custGeom>
              <a:avLst/>
              <a:gdLst>
                <a:gd name="connsiteX0" fmla="*/ 71163 w 72953"/>
                <a:gd name="connsiteY0" fmla="*/ 297632 h 297632"/>
                <a:gd name="connsiteX1" fmla="*/ 1790 w 72953"/>
                <a:gd name="connsiteY1" fmla="*/ 297632 h 297632"/>
                <a:gd name="connsiteX2" fmla="*/ 0 w 72953"/>
                <a:gd name="connsiteY2" fmla="*/ 295842 h 297632"/>
                <a:gd name="connsiteX3" fmla="*/ 0 w 72953"/>
                <a:gd name="connsiteY3" fmla="*/ 1790 h 297632"/>
                <a:gd name="connsiteX4" fmla="*/ 1790 w 72953"/>
                <a:gd name="connsiteY4" fmla="*/ 0 h 297632"/>
                <a:gd name="connsiteX5" fmla="*/ 71163 w 72953"/>
                <a:gd name="connsiteY5" fmla="*/ 0 h 297632"/>
                <a:gd name="connsiteX6" fmla="*/ 72953 w 72953"/>
                <a:gd name="connsiteY6" fmla="*/ 1790 h 297632"/>
                <a:gd name="connsiteX7" fmla="*/ 72953 w 72953"/>
                <a:gd name="connsiteY7" fmla="*/ 295842 h 297632"/>
                <a:gd name="connsiteX8" fmla="*/ 71163 w 72953"/>
                <a:gd name="connsiteY8" fmla="*/ 297632 h 297632"/>
                <a:gd name="connsiteX9" fmla="*/ 3580 w 72953"/>
                <a:gd name="connsiteY9" fmla="*/ 294052 h 297632"/>
                <a:gd name="connsiteX10" fmla="*/ 69373 w 72953"/>
                <a:gd name="connsiteY10" fmla="*/ 294052 h 297632"/>
                <a:gd name="connsiteX11" fmla="*/ 69373 w 72953"/>
                <a:gd name="connsiteY11" fmla="*/ 3133 h 297632"/>
                <a:gd name="connsiteX12" fmla="*/ 3580 w 72953"/>
                <a:gd name="connsiteY12" fmla="*/ 3133 h 297632"/>
                <a:gd name="connsiteX13" fmla="*/ 3580 w 72953"/>
                <a:gd name="connsiteY13" fmla="*/ 294052 h 29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953" h="297632">
                  <a:moveTo>
                    <a:pt x="71163" y="297632"/>
                  </a:moveTo>
                  <a:lnTo>
                    <a:pt x="1790" y="297632"/>
                  </a:lnTo>
                  <a:cubicBezTo>
                    <a:pt x="895" y="297632"/>
                    <a:pt x="0" y="296737"/>
                    <a:pt x="0" y="295842"/>
                  </a:cubicBezTo>
                  <a:lnTo>
                    <a:pt x="0" y="1790"/>
                  </a:lnTo>
                  <a:cubicBezTo>
                    <a:pt x="0" y="895"/>
                    <a:pt x="895" y="0"/>
                    <a:pt x="1790" y="0"/>
                  </a:cubicBezTo>
                  <a:lnTo>
                    <a:pt x="71163" y="0"/>
                  </a:lnTo>
                  <a:cubicBezTo>
                    <a:pt x="72058" y="0"/>
                    <a:pt x="72953" y="895"/>
                    <a:pt x="72953" y="1790"/>
                  </a:cubicBezTo>
                  <a:lnTo>
                    <a:pt x="72953" y="295842"/>
                  </a:lnTo>
                  <a:cubicBezTo>
                    <a:pt x="72953" y="296737"/>
                    <a:pt x="72058" y="297632"/>
                    <a:pt x="71163" y="297632"/>
                  </a:cubicBezTo>
                  <a:close/>
                  <a:moveTo>
                    <a:pt x="3580" y="294052"/>
                  </a:moveTo>
                  <a:lnTo>
                    <a:pt x="69373" y="294052"/>
                  </a:lnTo>
                  <a:lnTo>
                    <a:pt x="69373" y="3133"/>
                  </a:lnTo>
                  <a:lnTo>
                    <a:pt x="3580" y="3133"/>
                  </a:lnTo>
                  <a:lnTo>
                    <a:pt x="3580" y="294052"/>
                  </a:lnTo>
                  <a:close/>
                </a:path>
              </a:pathLst>
            </a:custGeom>
            <a:solidFill>
              <a:srgbClr val="0E0E0E"/>
            </a:solidFill>
            <a:ln w="4473"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BF8A86E1-103B-423F-A3DA-92205A6C71E2}"/>
                </a:ext>
              </a:extLst>
            </p:cNvPr>
            <p:cNvSpPr/>
            <p:nvPr/>
          </p:nvSpPr>
          <p:spPr>
            <a:xfrm>
              <a:off x="9041127" y="4110033"/>
              <a:ext cx="204056" cy="322248"/>
            </a:xfrm>
            <a:custGeom>
              <a:avLst/>
              <a:gdLst>
                <a:gd name="connsiteX0" fmla="*/ 174999 w 204056"/>
                <a:gd name="connsiteY0" fmla="*/ 107416 h 322248"/>
                <a:gd name="connsiteX1" fmla="*/ 0 w 204056"/>
                <a:gd name="connsiteY1" fmla="*/ 0 h 322248"/>
                <a:gd name="connsiteX2" fmla="*/ 77877 w 204056"/>
                <a:gd name="connsiteY2" fmla="*/ 322248 h 322248"/>
                <a:gd name="connsiteX3" fmla="*/ 188426 w 204056"/>
                <a:gd name="connsiteY3" fmla="*/ 200063 h 322248"/>
                <a:gd name="connsiteX4" fmla="*/ 183950 w 204056"/>
                <a:gd name="connsiteY4" fmla="*/ 114130 h 322248"/>
                <a:gd name="connsiteX5" fmla="*/ 174999 w 204056"/>
                <a:gd name="connsiteY5" fmla="*/ 107416 h 3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56" h="322248">
                  <a:moveTo>
                    <a:pt x="174999" y="107416"/>
                  </a:moveTo>
                  <a:lnTo>
                    <a:pt x="0" y="0"/>
                  </a:lnTo>
                  <a:lnTo>
                    <a:pt x="77877" y="322248"/>
                  </a:lnTo>
                  <a:lnTo>
                    <a:pt x="188426" y="200063"/>
                  </a:lnTo>
                  <a:cubicBezTo>
                    <a:pt x="210804" y="174999"/>
                    <a:pt x="209014" y="136508"/>
                    <a:pt x="183950" y="114130"/>
                  </a:cubicBezTo>
                  <a:cubicBezTo>
                    <a:pt x="181265" y="111892"/>
                    <a:pt x="178132" y="109654"/>
                    <a:pt x="174999" y="107416"/>
                  </a:cubicBezTo>
                  <a:close/>
                </a:path>
              </a:pathLst>
            </a:custGeom>
            <a:solidFill>
              <a:srgbClr val="8DC2EB"/>
            </a:solidFill>
            <a:ln w="4473"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C9E53A36-AC88-413B-B7E9-70D634582DF0}"/>
                </a:ext>
              </a:extLst>
            </p:cNvPr>
            <p:cNvSpPr/>
            <p:nvPr/>
          </p:nvSpPr>
          <p:spPr>
            <a:xfrm>
              <a:off x="9039337" y="4108355"/>
              <a:ext cx="206865" cy="325716"/>
            </a:xfrm>
            <a:custGeom>
              <a:avLst/>
              <a:gdLst>
                <a:gd name="connsiteX0" fmla="*/ 79667 w 206865"/>
                <a:gd name="connsiteY0" fmla="*/ 325717 h 325716"/>
                <a:gd name="connsiteX1" fmla="*/ 79667 w 206865"/>
                <a:gd name="connsiteY1" fmla="*/ 325717 h 325716"/>
                <a:gd name="connsiteX2" fmla="*/ 77877 w 206865"/>
                <a:gd name="connsiteY2" fmla="*/ 324374 h 325716"/>
                <a:gd name="connsiteX3" fmla="*/ 0 w 206865"/>
                <a:gd name="connsiteY3" fmla="*/ 2126 h 325716"/>
                <a:gd name="connsiteX4" fmla="*/ 448 w 206865"/>
                <a:gd name="connsiteY4" fmla="*/ 336 h 325716"/>
                <a:gd name="connsiteX5" fmla="*/ 2238 w 206865"/>
                <a:gd name="connsiteY5" fmla="*/ 336 h 325716"/>
                <a:gd name="connsiteX6" fmla="*/ 177237 w 206865"/>
                <a:gd name="connsiteY6" fmla="*/ 107752 h 325716"/>
                <a:gd name="connsiteX7" fmla="*/ 186188 w 206865"/>
                <a:gd name="connsiteY7" fmla="*/ 114465 h 325716"/>
                <a:gd name="connsiteX8" fmla="*/ 206776 w 206865"/>
                <a:gd name="connsiteY8" fmla="*/ 157879 h 325716"/>
                <a:gd name="connsiteX9" fmla="*/ 190664 w 206865"/>
                <a:gd name="connsiteY9" fmla="*/ 203083 h 325716"/>
                <a:gd name="connsiteX10" fmla="*/ 80114 w 206865"/>
                <a:gd name="connsiteY10" fmla="*/ 325269 h 325716"/>
                <a:gd name="connsiteX11" fmla="*/ 79667 w 206865"/>
                <a:gd name="connsiteY11" fmla="*/ 325717 h 325716"/>
                <a:gd name="connsiteX12" fmla="*/ 4028 w 206865"/>
                <a:gd name="connsiteY12" fmla="*/ 5259 h 325716"/>
                <a:gd name="connsiteX13" fmla="*/ 80114 w 206865"/>
                <a:gd name="connsiteY13" fmla="*/ 320346 h 325716"/>
                <a:gd name="connsiteX14" fmla="*/ 188426 w 206865"/>
                <a:gd name="connsiteY14" fmla="*/ 200398 h 325716"/>
                <a:gd name="connsiteX15" fmla="*/ 203643 w 206865"/>
                <a:gd name="connsiteY15" fmla="*/ 157879 h 325716"/>
                <a:gd name="connsiteX16" fmla="*/ 183950 w 206865"/>
                <a:gd name="connsiteY16" fmla="*/ 117151 h 325716"/>
                <a:gd name="connsiteX17" fmla="*/ 175446 w 206865"/>
                <a:gd name="connsiteY17" fmla="*/ 110885 h 325716"/>
                <a:gd name="connsiteX18" fmla="*/ 4028 w 206865"/>
                <a:gd name="connsiteY18" fmla="*/ 5259 h 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6865" h="325716">
                  <a:moveTo>
                    <a:pt x="79667" y="325717"/>
                  </a:moveTo>
                  <a:cubicBezTo>
                    <a:pt x="79667" y="325717"/>
                    <a:pt x="79219" y="325717"/>
                    <a:pt x="79667" y="325717"/>
                  </a:cubicBezTo>
                  <a:cubicBezTo>
                    <a:pt x="78772" y="325717"/>
                    <a:pt x="78324" y="324822"/>
                    <a:pt x="77877" y="324374"/>
                  </a:cubicBezTo>
                  <a:lnTo>
                    <a:pt x="0" y="2126"/>
                  </a:lnTo>
                  <a:cubicBezTo>
                    <a:pt x="0" y="1678"/>
                    <a:pt x="0" y="783"/>
                    <a:pt x="448" y="336"/>
                  </a:cubicBezTo>
                  <a:cubicBezTo>
                    <a:pt x="895" y="-112"/>
                    <a:pt x="1790" y="-112"/>
                    <a:pt x="2238" y="336"/>
                  </a:cubicBezTo>
                  <a:lnTo>
                    <a:pt x="177237" y="107752"/>
                  </a:lnTo>
                  <a:cubicBezTo>
                    <a:pt x="180369" y="109542"/>
                    <a:pt x="183503" y="112227"/>
                    <a:pt x="186188" y="114465"/>
                  </a:cubicBezTo>
                  <a:cubicBezTo>
                    <a:pt x="198720" y="125654"/>
                    <a:pt x="205881" y="140872"/>
                    <a:pt x="206776" y="157879"/>
                  </a:cubicBezTo>
                  <a:cubicBezTo>
                    <a:pt x="207671" y="174439"/>
                    <a:pt x="201853" y="190552"/>
                    <a:pt x="190664" y="203083"/>
                  </a:cubicBezTo>
                  <a:lnTo>
                    <a:pt x="80114" y="325269"/>
                  </a:lnTo>
                  <a:cubicBezTo>
                    <a:pt x="80562" y="325717"/>
                    <a:pt x="80114" y="325717"/>
                    <a:pt x="79667" y="325717"/>
                  </a:cubicBezTo>
                  <a:close/>
                  <a:moveTo>
                    <a:pt x="4028" y="5259"/>
                  </a:moveTo>
                  <a:lnTo>
                    <a:pt x="80114" y="320346"/>
                  </a:lnTo>
                  <a:lnTo>
                    <a:pt x="188426" y="200398"/>
                  </a:lnTo>
                  <a:cubicBezTo>
                    <a:pt x="199167" y="188762"/>
                    <a:pt x="204538" y="173544"/>
                    <a:pt x="203643" y="157879"/>
                  </a:cubicBezTo>
                  <a:cubicBezTo>
                    <a:pt x="202748" y="142214"/>
                    <a:pt x="196034" y="127445"/>
                    <a:pt x="183950" y="117151"/>
                  </a:cubicBezTo>
                  <a:cubicBezTo>
                    <a:pt x="181265" y="114913"/>
                    <a:pt x="178579" y="112675"/>
                    <a:pt x="175446" y="110885"/>
                  </a:cubicBezTo>
                  <a:lnTo>
                    <a:pt x="4028" y="5259"/>
                  </a:lnTo>
                  <a:close/>
                </a:path>
              </a:pathLst>
            </a:custGeom>
            <a:solidFill>
              <a:srgbClr val="0E0E0E"/>
            </a:solidFill>
            <a:ln w="4473"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7C37D5ED-C3F5-432C-9702-06CBEA07FA2B}"/>
                </a:ext>
              </a:extLst>
            </p:cNvPr>
            <p:cNvSpPr/>
            <p:nvPr/>
          </p:nvSpPr>
          <p:spPr>
            <a:xfrm>
              <a:off x="9086779" y="4195518"/>
              <a:ext cx="158450" cy="236762"/>
            </a:xfrm>
            <a:custGeom>
              <a:avLst/>
              <a:gdLst>
                <a:gd name="connsiteX0" fmla="*/ 129347 w 158450"/>
                <a:gd name="connsiteY0" fmla="*/ 21931 h 236762"/>
                <a:gd name="connsiteX1" fmla="*/ 93541 w 158450"/>
                <a:gd name="connsiteY1" fmla="*/ 0 h 236762"/>
                <a:gd name="connsiteX2" fmla="*/ 0 w 158450"/>
                <a:gd name="connsiteY2" fmla="*/ 103388 h 236762"/>
                <a:gd name="connsiteX3" fmla="*/ 32225 w 158450"/>
                <a:gd name="connsiteY3" fmla="*/ 236763 h 236762"/>
                <a:gd name="connsiteX4" fmla="*/ 142774 w 158450"/>
                <a:gd name="connsiteY4" fmla="*/ 114577 h 236762"/>
                <a:gd name="connsiteX5" fmla="*/ 138746 w 158450"/>
                <a:gd name="connsiteY5" fmla="*/ 28644 h 236762"/>
                <a:gd name="connsiteX6" fmla="*/ 129347 w 158450"/>
                <a:gd name="connsiteY6" fmla="*/ 21931 h 23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450" h="236762">
                  <a:moveTo>
                    <a:pt x="129347" y="21931"/>
                  </a:moveTo>
                  <a:lnTo>
                    <a:pt x="93541" y="0"/>
                  </a:lnTo>
                  <a:lnTo>
                    <a:pt x="0" y="103388"/>
                  </a:lnTo>
                  <a:lnTo>
                    <a:pt x="32225" y="236763"/>
                  </a:lnTo>
                  <a:lnTo>
                    <a:pt x="142774" y="114577"/>
                  </a:lnTo>
                  <a:cubicBezTo>
                    <a:pt x="165152" y="89513"/>
                    <a:pt x="163362" y="51022"/>
                    <a:pt x="138746" y="28644"/>
                  </a:cubicBezTo>
                  <a:cubicBezTo>
                    <a:pt x="135613" y="26406"/>
                    <a:pt x="132480" y="24168"/>
                    <a:pt x="129347" y="21931"/>
                  </a:cubicBezTo>
                  <a:close/>
                </a:path>
              </a:pathLst>
            </a:custGeom>
            <a:solidFill>
              <a:srgbClr val="E05555"/>
            </a:solidFill>
            <a:ln w="4473"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D9FD3E4B-5639-469A-A04B-4FE4D1B51C12}"/>
                </a:ext>
              </a:extLst>
            </p:cNvPr>
            <p:cNvSpPr/>
            <p:nvPr/>
          </p:nvSpPr>
          <p:spPr>
            <a:xfrm>
              <a:off x="9084989" y="4193990"/>
              <a:ext cx="161871" cy="240081"/>
            </a:xfrm>
            <a:custGeom>
              <a:avLst/>
              <a:gdLst>
                <a:gd name="connsiteX0" fmla="*/ 34015 w 161871"/>
                <a:gd name="connsiteY0" fmla="*/ 240081 h 240081"/>
                <a:gd name="connsiteX1" fmla="*/ 34015 w 161871"/>
                <a:gd name="connsiteY1" fmla="*/ 240081 h 240081"/>
                <a:gd name="connsiteX2" fmla="*/ 32225 w 161871"/>
                <a:gd name="connsiteY2" fmla="*/ 238739 h 240081"/>
                <a:gd name="connsiteX3" fmla="*/ 0 w 161871"/>
                <a:gd name="connsiteY3" fmla="*/ 105364 h 240081"/>
                <a:gd name="connsiteX4" fmla="*/ 448 w 161871"/>
                <a:gd name="connsiteY4" fmla="*/ 104021 h 240081"/>
                <a:gd name="connsiteX5" fmla="*/ 93989 w 161871"/>
                <a:gd name="connsiteY5" fmla="*/ 633 h 240081"/>
                <a:gd name="connsiteX6" fmla="*/ 96227 w 161871"/>
                <a:gd name="connsiteY6" fmla="*/ 185 h 240081"/>
                <a:gd name="connsiteX7" fmla="*/ 132032 w 161871"/>
                <a:gd name="connsiteY7" fmla="*/ 22116 h 240081"/>
                <a:gd name="connsiteX8" fmla="*/ 141431 w 161871"/>
                <a:gd name="connsiteY8" fmla="*/ 29277 h 240081"/>
                <a:gd name="connsiteX9" fmla="*/ 145907 w 161871"/>
                <a:gd name="connsiteY9" fmla="*/ 117896 h 240081"/>
                <a:gd name="connsiteX10" fmla="*/ 35358 w 161871"/>
                <a:gd name="connsiteY10" fmla="*/ 240081 h 240081"/>
                <a:gd name="connsiteX11" fmla="*/ 34015 w 161871"/>
                <a:gd name="connsiteY11" fmla="*/ 240081 h 240081"/>
                <a:gd name="connsiteX12" fmla="*/ 3581 w 161871"/>
                <a:gd name="connsiteY12" fmla="*/ 105811 h 240081"/>
                <a:gd name="connsiteX13" fmla="*/ 34910 w 161871"/>
                <a:gd name="connsiteY13" fmla="*/ 235158 h 240081"/>
                <a:gd name="connsiteX14" fmla="*/ 143221 w 161871"/>
                <a:gd name="connsiteY14" fmla="*/ 115210 h 240081"/>
                <a:gd name="connsiteX15" fmla="*/ 139193 w 161871"/>
                <a:gd name="connsiteY15" fmla="*/ 31515 h 240081"/>
                <a:gd name="connsiteX16" fmla="*/ 130242 w 161871"/>
                <a:gd name="connsiteY16" fmla="*/ 24802 h 240081"/>
                <a:gd name="connsiteX17" fmla="*/ 95779 w 161871"/>
                <a:gd name="connsiteY17" fmla="*/ 3766 h 240081"/>
                <a:gd name="connsiteX18" fmla="*/ 3581 w 161871"/>
                <a:gd name="connsiteY18" fmla="*/ 105811 h 24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71" h="240081">
                  <a:moveTo>
                    <a:pt x="34015" y="240081"/>
                  </a:moveTo>
                  <a:cubicBezTo>
                    <a:pt x="33568" y="240081"/>
                    <a:pt x="33568" y="240081"/>
                    <a:pt x="34015" y="240081"/>
                  </a:cubicBezTo>
                  <a:cubicBezTo>
                    <a:pt x="33120" y="240081"/>
                    <a:pt x="32672" y="239186"/>
                    <a:pt x="32225" y="238739"/>
                  </a:cubicBezTo>
                  <a:lnTo>
                    <a:pt x="0" y="105364"/>
                  </a:lnTo>
                  <a:cubicBezTo>
                    <a:pt x="0" y="104916"/>
                    <a:pt x="0" y="104469"/>
                    <a:pt x="448" y="104021"/>
                  </a:cubicBezTo>
                  <a:lnTo>
                    <a:pt x="93989" y="633"/>
                  </a:lnTo>
                  <a:cubicBezTo>
                    <a:pt x="94437" y="185"/>
                    <a:pt x="95332" y="-262"/>
                    <a:pt x="96227" y="185"/>
                  </a:cubicBezTo>
                  <a:lnTo>
                    <a:pt x="132032" y="22116"/>
                  </a:lnTo>
                  <a:cubicBezTo>
                    <a:pt x="135165" y="24354"/>
                    <a:pt x="138298" y="26592"/>
                    <a:pt x="141431" y="29277"/>
                  </a:cubicBezTo>
                  <a:cubicBezTo>
                    <a:pt x="166943" y="52551"/>
                    <a:pt x="168733" y="91937"/>
                    <a:pt x="145907" y="117896"/>
                  </a:cubicBezTo>
                  <a:lnTo>
                    <a:pt x="35358" y="240081"/>
                  </a:lnTo>
                  <a:cubicBezTo>
                    <a:pt x="34910" y="240081"/>
                    <a:pt x="34463" y="240081"/>
                    <a:pt x="34015" y="240081"/>
                  </a:cubicBezTo>
                  <a:close/>
                  <a:moveTo>
                    <a:pt x="3581" y="105811"/>
                  </a:moveTo>
                  <a:lnTo>
                    <a:pt x="34910" y="235158"/>
                  </a:lnTo>
                  <a:lnTo>
                    <a:pt x="143221" y="115210"/>
                  </a:lnTo>
                  <a:cubicBezTo>
                    <a:pt x="165152" y="91042"/>
                    <a:pt x="163362" y="53446"/>
                    <a:pt x="139193" y="31515"/>
                  </a:cubicBezTo>
                  <a:cubicBezTo>
                    <a:pt x="136508" y="29277"/>
                    <a:pt x="133375" y="27039"/>
                    <a:pt x="130242" y="24802"/>
                  </a:cubicBezTo>
                  <a:lnTo>
                    <a:pt x="95779" y="3766"/>
                  </a:lnTo>
                  <a:lnTo>
                    <a:pt x="3581" y="105811"/>
                  </a:lnTo>
                  <a:close/>
                </a:path>
              </a:pathLst>
            </a:custGeom>
            <a:solidFill>
              <a:srgbClr val="0E0E0E"/>
            </a:solidFill>
            <a:ln w="4473"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34095038-DA8F-4E10-BCBA-155D32172C1A}"/>
                </a:ext>
              </a:extLst>
            </p:cNvPr>
            <p:cNvSpPr/>
            <p:nvPr/>
          </p:nvSpPr>
          <p:spPr>
            <a:xfrm>
              <a:off x="8311002" y="3785404"/>
              <a:ext cx="857273" cy="1111899"/>
            </a:xfrm>
            <a:custGeom>
              <a:avLst/>
              <a:gdLst>
                <a:gd name="connsiteX0" fmla="*/ 852311 w 857273"/>
                <a:gd name="connsiteY0" fmla="*/ 742209 h 1111899"/>
                <a:gd name="connsiteX1" fmla="*/ 713117 w 857273"/>
                <a:gd name="connsiteY1" fmla="*/ 265550 h 1111899"/>
                <a:gd name="connsiteX2" fmla="*/ 265550 w 857273"/>
                <a:gd name="connsiteY2" fmla="*/ 13570 h 1111899"/>
                <a:gd name="connsiteX3" fmla="*/ 13570 w 857273"/>
                <a:gd name="connsiteY3" fmla="*/ 461137 h 1111899"/>
                <a:gd name="connsiteX4" fmla="*/ 77572 w 857273"/>
                <a:gd name="connsiteY4" fmla="*/ 929292 h 1111899"/>
                <a:gd name="connsiteX5" fmla="*/ 577057 w 857273"/>
                <a:gd name="connsiteY5" fmla="*/ 1111900 h 1111899"/>
                <a:gd name="connsiteX6" fmla="*/ 818743 w 857273"/>
                <a:gd name="connsiteY6" fmla="*/ 823666 h 1111899"/>
                <a:gd name="connsiteX7" fmla="*/ 852311 w 857273"/>
                <a:gd name="connsiteY7" fmla="*/ 742209 h 111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273" h="1111899">
                  <a:moveTo>
                    <a:pt x="852311" y="742209"/>
                  </a:moveTo>
                  <a:cubicBezTo>
                    <a:pt x="842912" y="701928"/>
                    <a:pt x="749818" y="399373"/>
                    <a:pt x="713117" y="265550"/>
                  </a:cubicBezTo>
                  <a:cubicBezTo>
                    <a:pt x="658962" y="72201"/>
                    <a:pt x="458452" y="-40586"/>
                    <a:pt x="265550" y="13570"/>
                  </a:cubicBezTo>
                  <a:cubicBezTo>
                    <a:pt x="72201" y="67726"/>
                    <a:pt x="-40586" y="268236"/>
                    <a:pt x="13570" y="461137"/>
                  </a:cubicBezTo>
                  <a:cubicBezTo>
                    <a:pt x="53403" y="607939"/>
                    <a:pt x="111140" y="819191"/>
                    <a:pt x="77572" y="929292"/>
                  </a:cubicBezTo>
                  <a:lnTo>
                    <a:pt x="577057" y="1111900"/>
                  </a:lnTo>
                  <a:cubicBezTo>
                    <a:pt x="633003" y="916313"/>
                    <a:pt x="777119" y="844255"/>
                    <a:pt x="818743" y="823666"/>
                  </a:cubicBezTo>
                  <a:cubicBezTo>
                    <a:pt x="860367" y="803078"/>
                    <a:pt x="862157" y="782043"/>
                    <a:pt x="852311" y="742209"/>
                  </a:cubicBezTo>
                  <a:close/>
                </a:path>
              </a:pathLst>
            </a:custGeom>
            <a:solidFill>
              <a:srgbClr val="AB795E"/>
            </a:solidFill>
            <a:ln w="4473"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587A5D6B-C2B2-4375-8828-9AF0761FA1AD}"/>
                </a:ext>
              </a:extLst>
            </p:cNvPr>
            <p:cNvSpPr/>
            <p:nvPr/>
          </p:nvSpPr>
          <p:spPr>
            <a:xfrm>
              <a:off x="8308637" y="3783486"/>
              <a:ext cx="860868" cy="1115607"/>
            </a:xfrm>
            <a:custGeom>
              <a:avLst/>
              <a:gdLst>
                <a:gd name="connsiteX0" fmla="*/ 579422 w 860868"/>
                <a:gd name="connsiteY0" fmla="*/ 1115608 h 1115607"/>
                <a:gd name="connsiteX1" fmla="*/ 578975 w 860868"/>
                <a:gd name="connsiteY1" fmla="*/ 1115608 h 1115607"/>
                <a:gd name="connsiteX2" fmla="*/ 79042 w 860868"/>
                <a:gd name="connsiteY2" fmla="*/ 933000 h 1115607"/>
                <a:gd name="connsiteX3" fmla="*/ 78147 w 860868"/>
                <a:gd name="connsiteY3" fmla="*/ 930762 h 1115607"/>
                <a:gd name="connsiteX4" fmla="*/ 14145 w 860868"/>
                <a:gd name="connsiteY4" fmla="*/ 464398 h 1115607"/>
                <a:gd name="connsiteX5" fmla="*/ 13697 w 860868"/>
                <a:gd name="connsiteY5" fmla="*/ 463502 h 1115607"/>
                <a:gd name="connsiteX6" fmla="*/ 47265 w 860868"/>
                <a:gd name="connsiteY6" fmla="*/ 186011 h 1115607"/>
                <a:gd name="connsiteX7" fmla="*/ 267020 w 860868"/>
                <a:gd name="connsiteY7" fmla="*/ 13697 h 1115607"/>
                <a:gd name="connsiteX8" fmla="*/ 544512 w 860868"/>
                <a:gd name="connsiteY8" fmla="*/ 47265 h 1115607"/>
                <a:gd name="connsiteX9" fmla="*/ 716825 w 860868"/>
                <a:gd name="connsiteY9" fmla="*/ 267020 h 1115607"/>
                <a:gd name="connsiteX10" fmla="*/ 802758 w 860868"/>
                <a:gd name="connsiteY10" fmla="*/ 561072 h 1115607"/>
                <a:gd name="connsiteX11" fmla="*/ 856019 w 860868"/>
                <a:gd name="connsiteY11" fmla="*/ 743679 h 1115607"/>
                <a:gd name="connsiteX12" fmla="*/ 821556 w 860868"/>
                <a:gd name="connsiteY12" fmla="*/ 827374 h 1115607"/>
                <a:gd name="connsiteX13" fmla="*/ 580765 w 860868"/>
                <a:gd name="connsiteY13" fmla="*/ 1114713 h 1115607"/>
                <a:gd name="connsiteX14" fmla="*/ 579870 w 860868"/>
                <a:gd name="connsiteY14" fmla="*/ 1115608 h 1115607"/>
                <a:gd name="connsiteX15" fmla="*/ 579422 w 860868"/>
                <a:gd name="connsiteY15" fmla="*/ 1115608 h 1115607"/>
                <a:gd name="connsiteX16" fmla="*/ 81728 w 860868"/>
                <a:gd name="connsiteY16" fmla="*/ 930315 h 1115607"/>
                <a:gd name="connsiteX17" fmla="*/ 578080 w 860868"/>
                <a:gd name="connsiteY17" fmla="*/ 1111580 h 1115607"/>
                <a:gd name="connsiteX18" fmla="*/ 820213 w 860868"/>
                <a:gd name="connsiteY18" fmla="*/ 824241 h 1115607"/>
                <a:gd name="connsiteX19" fmla="*/ 852886 w 860868"/>
                <a:gd name="connsiteY19" fmla="*/ 744575 h 1115607"/>
                <a:gd name="connsiteX20" fmla="*/ 799625 w 860868"/>
                <a:gd name="connsiteY20" fmla="*/ 561967 h 1115607"/>
                <a:gd name="connsiteX21" fmla="*/ 713692 w 860868"/>
                <a:gd name="connsiteY21" fmla="*/ 267916 h 1115607"/>
                <a:gd name="connsiteX22" fmla="*/ 542722 w 860868"/>
                <a:gd name="connsiteY22" fmla="*/ 50398 h 1115607"/>
                <a:gd name="connsiteX23" fmla="*/ 267916 w 860868"/>
                <a:gd name="connsiteY23" fmla="*/ 17278 h 1115607"/>
                <a:gd name="connsiteX24" fmla="*/ 50398 w 860868"/>
                <a:gd name="connsiteY24" fmla="*/ 188249 h 1115607"/>
                <a:gd name="connsiteX25" fmla="*/ 17278 w 860868"/>
                <a:gd name="connsiteY25" fmla="*/ 463055 h 1115607"/>
                <a:gd name="connsiteX26" fmla="*/ 17726 w 860868"/>
                <a:gd name="connsiteY26" fmla="*/ 463950 h 1115607"/>
                <a:gd name="connsiteX27" fmla="*/ 81728 w 860868"/>
                <a:gd name="connsiteY27" fmla="*/ 930315 h 1115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60868" h="1115607">
                  <a:moveTo>
                    <a:pt x="579422" y="1115608"/>
                  </a:moveTo>
                  <a:lnTo>
                    <a:pt x="578975" y="1115608"/>
                  </a:lnTo>
                  <a:lnTo>
                    <a:pt x="79042" y="933000"/>
                  </a:lnTo>
                  <a:cubicBezTo>
                    <a:pt x="78147" y="932553"/>
                    <a:pt x="77700" y="931657"/>
                    <a:pt x="78147" y="930762"/>
                  </a:cubicBezTo>
                  <a:cubicBezTo>
                    <a:pt x="111715" y="821108"/>
                    <a:pt x="53083" y="606276"/>
                    <a:pt x="14145" y="464398"/>
                  </a:cubicBezTo>
                  <a:lnTo>
                    <a:pt x="13697" y="463502"/>
                  </a:lnTo>
                  <a:cubicBezTo>
                    <a:pt x="-12709" y="369513"/>
                    <a:pt x="-625" y="271049"/>
                    <a:pt x="47265" y="186011"/>
                  </a:cubicBezTo>
                  <a:cubicBezTo>
                    <a:pt x="95155" y="100973"/>
                    <a:pt x="173031" y="39656"/>
                    <a:pt x="267020" y="13697"/>
                  </a:cubicBezTo>
                  <a:cubicBezTo>
                    <a:pt x="361010" y="-12709"/>
                    <a:pt x="459474" y="-625"/>
                    <a:pt x="544512" y="47265"/>
                  </a:cubicBezTo>
                  <a:cubicBezTo>
                    <a:pt x="629550" y="95155"/>
                    <a:pt x="690867" y="173031"/>
                    <a:pt x="716825" y="267020"/>
                  </a:cubicBezTo>
                  <a:cubicBezTo>
                    <a:pt x="736518" y="338631"/>
                    <a:pt x="771876" y="456789"/>
                    <a:pt x="802758" y="561072"/>
                  </a:cubicBezTo>
                  <a:cubicBezTo>
                    <a:pt x="829165" y="649243"/>
                    <a:pt x="851543" y="725329"/>
                    <a:pt x="856019" y="743679"/>
                  </a:cubicBezTo>
                  <a:cubicBezTo>
                    <a:pt x="865865" y="785303"/>
                    <a:pt x="863627" y="806339"/>
                    <a:pt x="821556" y="827374"/>
                  </a:cubicBezTo>
                  <a:cubicBezTo>
                    <a:pt x="698923" y="888691"/>
                    <a:pt x="617913" y="985366"/>
                    <a:pt x="580765" y="1114713"/>
                  </a:cubicBezTo>
                  <a:cubicBezTo>
                    <a:pt x="580765" y="1115160"/>
                    <a:pt x="580317" y="1115608"/>
                    <a:pt x="579870" y="1115608"/>
                  </a:cubicBezTo>
                  <a:lnTo>
                    <a:pt x="579422" y="1115608"/>
                  </a:lnTo>
                  <a:close/>
                  <a:moveTo>
                    <a:pt x="81728" y="930315"/>
                  </a:moveTo>
                  <a:lnTo>
                    <a:pt x="578080" y="1111580"/>
                  </a:lnTo>
                  <a:cubicBezTo>
                    <a:pt x="615675" y="982233"/>
                    <a:pt x="697132" y="885558"/>
                    <a:pt x="820213" y="824241"/>
                  </a:cubicBezTo>
                  <a:cubicBezTo>
                    <a:pt x="862285" y="803206"/>
                    <a:pt x="862285" y="783065"/>
                    <a:pt x="852886" y="744575"/>
                  </a:cubicBezTo>
                  <a:cubicBezTo>
                    <a:pt x="848410" y="726224"/>
                    <a:pt x="825584" y="650138"/>
                    <a:pt x="799625" y="561967"/>
                  </a:cubicBezTo>
                  <a:cubicBezTo>
                    <a:pt x="768743" y="457684"/>
                    <a:pt x="733385" y="339526"/>
                    <a:pt x="713692" y="267916"/>
                  </a:cubicBezTo>
                  <a:cubicBezTo>
                    <a:pt x="687733" y="174822"/>
                    <a:pt x="626864" y="97393"/>
                    <a:pt x="542722" y="50398"/>
                  </a:cubicBezTo>
                  <a:cubicBezTo>
                    <a:pt x="458579" y="2956"/>
                    <a:pt x="361010" y="-8681"/>
                    <a:pt x="267916" y="17278"/>
                  </a:cubicBezTo>
                  <a:cubicBezTo>
                    <a:pt x="174822" y="43237"/>
                    <a:pt x="97393" y="104106"/>
                    <a:pt x="50398" y="188249"/>
                  </a:cubicBezTo>
                  <a:cubicBezTo>
                    <a:pt x="2956" y="272391"/>
                    <a:pt x="-8681" y="369961"/>
                    <a:pt x="17278" y="463055"/>
                  </a:cubicBezTo>
                  <a:lnTo>
                    <a:pt x="17726" y="463950"/>
                  </a:lnTo>
                  <a:cubicBezTo>
                    <a:pt x="58454" y="613885"/>
                    <a:pt x="114400" y="819318"/>
                    <a:pt x="81728" y="930315"/>
                  </a:cubicBezTo>
                  <a:close/>
                </a:path>
              </a:pathLst>
            </a:custGeom>
            <a:solidFill>
              <a:srgbClr val="0E0E0E"/>
            </a:solidFill>
            <a:ln w="4473"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C0B0FAB5-A20E-44A9-9AA5-F5D79889C25D}"/>
                </a:ext>
              </a:extLst>
            </p:cNvPr>
            <p:cNvSpPr/>
            <p:nvPr/>
          </p:nvSpPr>
          <p:spPr>
            <a:xfrm>
              <a:off x="8311221" y="3786855"/>
              <a:ext cx="669932" cy="857075"/>
            </a:xfrm>
            <a:custGeom>
              <a:avLst/>
              <a:gdLst>
                <a:gd name="connsiteX0" fmla="*/ 669932 w 669932"/>
                <a:gd name="connsiteY0" fmla="*/ 168767 h 857075"/>
                <a:gd name="connsiteX1" fmla="*/ 168657 w 669932"/>
                <a:gd name="connsiteY1" fmla="*/ 56428 h 857075"/>
                <a:gd name="connsiteX2" fmla="*/ 12904 w 669932"/>
                <a:gd name="connsiteY2" fmla="*/ 459686 h 857075"/>
                <a:gd name="connsiteX3" fmla="*/ 87200 w 669932"/>
                <a:gd name="connsiteY3" fmla="*/ 854888 h 857075"/>
                <a:gd name="connsiteX4" fmla="*/ 253695 w 669932"/>
                <a:gd name="connsiteY4" fmla="*/ 787305 h 857075"/>
                <a:gd name="connsiteX5" fmla="*/ 285025 w 669932"/>
                <a:gd name="connsiteY5" fmla="*/ 632447 h 857075"/>
                <a:gd name="connsiteX6" fmla="*/ 243848 w 669932"/>
                <a:gd name="connsiteY6" fmla="*/ 549647 h 857075"/>
                <a:gd name="connsiteX7" fmla="*/ 285025 w 669932"/>
                <a:gd name="connsiteY7" fmla="*/ 444916 h 857075"/>
                <a:gd name="connsiteX8" fmla="*/ 403182 w 669932"/>
                <a:gd name="connsiteY8" fmla="*/ 468190 h 857075"/>
                <a:gd name="connsiteX9" fmla="*/ 448834 w 669932"/>
                <a:gd name="connsiteY9" fmla="*/ 359878 h 857075"/>
                <a:gd name="connsiteX10" fmla="*/ 669932 w 669932"/>
                <a:gd name="connsiteY10" fmla="*/ 168767 h 85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9932" h="857075">
                  <a:moveTo>
                    <a:pt x="669932" y="168767"/>
                  </a:moveTo>
                  <a:cubicBezTo>
                    <a:pt x="562516" y="-413"/>
                    <a:pt x="338285" y="-50988"/>
                    <a:pt x="168657" y="56428"/>
                  </a:cubicBezTo>
                  <a:cubicBezTo>
                    <a:pt x="33939" y="141913"/>
                    <a:pt x="-29168" y="305723"/>
                    <a:pt x="12904" y="459686"/>
                  </a:cubicBezTo>
                  <a:cubicBezTo>
                    <a:pt x="45129" y="578291"/>
                    <a:pt x="88990" y="739415"/>
                    <a:pt x="87200" y="854888"/>
                  </a:cubicBezTo>
                  <a:cubicBezTo>
                    <a:pt x="164629" y="866077"/>
                    <a:pt x="220127" y="832957"/>
                    <a:pt x="253695" y="787305"/>
                  </a:cubicBezTo>
                  <a:cubicBezTo>
                    <a:pt x="293081" y="734492"/>
                    <a:pt x="300242" y="682574"/>
                    <a:pt x="285025" y="632447"/>
                  </a:cubicBezTo>
                  <a:cubicBezTo>
                    <a:pt x="276968" y="605145"/>
                    <a:pt x="251457" y="577844"/>
                    <a:pt x="243848" y="549647"/>
                  </a:cubicBezTo>
                  <a:cubicBezTo>
                    <a:pt x="233107" y="508023"/>
                    <a:pt x="246086" y="467294"/>
                    <a:pt x="285025" y="444916"/>
                  </a:cubicBezTo>
                  <a:cubicBezTo>
                    <a:pt x="350369" y="407321"/>
                    <a:pt x="403182" y="468190"/>
                    <a:pt x="403182" y="468190"/>
                  </a:cubicBezTo>
                  <a:cubicBezTo>
                    <a:pt x="403182" y="468190"/>
                    <a:pt x="440330" y="448049"/>
                    <a:pt x="448834" y="359878"/>
                  </a:cubicBezTo>
                  <a:cubicBezTo>
                    <a:pt x="457338" y="271708"/>
                    <a:pt x="504780" y="207706"/>
                    <a:pt x="669932" y="168767"/>
                  </a:cubicBezTo>
                  <a:close/>
                </a:path>
              </a:pathLst>
            </a:custGeom>
            <a:solidFill>
              <a:srgbClr val="F0B064"/>
            </a:solidFill>
            <a:ln w="4473"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C66666E0-A384-48A3-8C3F-D6E5FB01F422}"/>
                </a:ext>
              </a:extLst>
            </p:cNvPr>
            <p:cNvSpPr/>
            <p:nvPr/>
          </p:nvSpPr>
          <p:spPr>
            <a:xfrm>
              <a:off x="8309922" y="3784988"/>
              <a:ext cx="673021" cy="860782"/>
            </a:xfrm>
            <a:custGeom>
              <a:avLst/>
              <a:gdLst>
                <a:gd name="connsiteX0" fmla="*/ 118486 w 673021"/>
                <a:gd name="connsiteY0" fmla="*/ 860782 h 860782"/>
                <a:gd name="connsiteX1" fmla="*/ 88499 w 673021"/>
                <a:gd name="connsiteY1" fmla="*/ 858545 h 860782"/>
                <a:gd name="connsiteX2" fmla="*/ 87157 w 673021"/>
                <a:gd name="connsiteY2" fmla="*/ 856754 h 860782"/>
                <a:gd name="connsiteX3" fmla="*/ 13308 w 673021"/>
                <a:gd name="connsiteY3" fmla="*/ 462000 h 860782"/>
                <a:gd name="connsiteX4" fmla="*/ 24497 w 673021"/>
                <a:gd name="connsiteY4" fmla="*/ 233741 h 860782"/>
                <a:gd name="connsiteX5" fmla="*/ 169509 w 673021"/>
                <a:gd name="connsiteY5" fmla="*/ 56952 h 860782"/>
                <a:gd name="connsiteX6" fmla="*/ 444763 w 673021"/>
                <a:gd name="connsiteY6" fmla="*/ 9062 h 860782"/>
                <a:gd name="connsiteX7" fmla="*/ 673022 w 673021"/>
                <a:gd name="connsiteY7" fmla="*/ 169739 h 860782"/>
                <a:gd name="connsiteX8" fmla="*/ 673022 w 673021"/>
                <a:gd name="connsiteY8" fmla="*/ 170186 h 860782"/>
                <a:gd name="connsiteX9" fmla="*/ 673022 w 673021"/>
                <a:gd name="connsiteY9" fmla="*/ 171529 h 860782"/>
                <a:gd name="connsiteX10" fmla="*/ 672127 w 673021"/>
                <a:gd name="connsiteY10" fmla="*/ 172424 h 860782"/>
                <a:gd name="connsiteX11" fmla="*/ 452371 w 673021"/>
                <a:gd name="connsiteY11" fmla="*/ 361745 h 860782"/>
                <a:gd name="connsiteX12" fmla="*/ 405824 w 673021"/>
                <a:gd name="connsiteY12" fmla="*/ 471399 h 860782"/>
                <a:gd name="connsiteX13" fmla="*/ 403587 w 673021"/>
                <a:gd name="connsiteY13" fmla="*/ 470952 h 860782"/>
                <a:gd name="connsiteX14" fmla="*/ 369572 w 673021"/>
                <a:gd name="connsiteY14" fmla="*/ 445440 h 860782"/>
                <a:gd name="connsiteX15" fmla="*/ 287667 w 673021"/>
                <a:gd name="connsiteY15" fmla="*/ 448125 h 860782"/>
                <a:gd name="connsiteX16" fmla="*/ 247386 w 673021"/>
                <a:gd name="connsiteY16" fmla="*/ 551066 h 860782"/>
                <a:gd name="connsiteX17" fmla="*/ 268421 w 673021"/>
                <a:gd name="connsiteY17" fmla="*/ 594032 h 860782"/>
                <a:gd name="connsiteX18" fmla="*/ 288562 w 673021"/>
                <a:gd name="connsiteY18" fmla="*/ 633866 h 860782"/>
                <a:gd name="connsiteX19" fmla="*/ 256785 w 673021"/>
                <a:gd name="connsiteY19" fmla="*/ 790067 h 860782"/>
                <a:gd name="connsiteX20" fmla="*/ 118486 w 673021"/>
                <a:gd name="connsiteY20" fmla="*/ 860782 h 860782"/>
                <a:gd name="connsiteX21" fmla="*/ 90290 w 673021"/>
                <a:gd name="connsiteY21" fmla="*/ 855412 h 860782"/>
                <a:gd name="connsiteX22" fmla="*/ 254099 w 673021"/>
                <a:gd name="connsiteY22" fmla="*/ 788276 h 860782"/>
                <a:gd name="connsiteX23" fmla="*/ 284981 w 673021"/>
                <a:gd name="connsiteY23" fmla="*/ 634761 h 860782"/>
                <a:gd name="connsiteX24" fmla="*/ 265288 w 673021"/>
                <a:gd name="connsiteY24" fmla="*/ 595823 h 860782"/>
                <a:gd name="connsiteX25" fmla="*/ 243805 w 673021"/>
                <a:gd name="connsiteY25" fmla="*/ 551961 h 860782"/>
                <a:gd name="connsiteX26" fmla="*/ 285429 w 673021"/>
                <a:gd name="connsiteY26" fmla="*/ 445440 h 860782"/>
                <a:gd name="connsiteX27" fmla="*/ 404482 w 673021"/>
                <a:gd name="connsiteY27" fmla="*/ 467819 h 860782"/>
                <a:gd name="connsiteX28" fmla="*/ 448343 w 673021"/>
                <a:gd name="connsiteY28" fmla="*/ 361298 h 860782"/>
                <a:gd name="connsiteX29" fmla="*/ 668546 w 673021"/>
                <a:gd name="connsiteY29" fmla="*/ 169739 h 860782"/>
                <a:gd name="connsiteX30" fmla="*/ 443420 w 673021"/>
                <a:gd name="connsiteY30" fmla="*/ 12195 h 860782"/>
                <a:gd name="connsiteX31" fmla="*/ 170852 w 673021"/>
                <a:gd name="connsiteY31" fmla="*/ 59637 h 860782"/>
                <a:gd name="connsiteX32" fmla="*/ 27183 w 673021"/>
                <a:gd name="connsiteY32" fmla="*/ 234636 h 860782"/>
                <a:gd name="connsiteX33" fmla="*/ 15993 w 673021"/>
                <a:gd name="connsiteY33" fmla="*/ 460658 h 860782"/>
                <a:gd name="connsiteX34" fmla="*/ 90290 w 673021"/>
                <a:gd name="connsiteY34" fmla="*/ 855412 h 86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73021" h="860782">
                  <a:moveTo>
                    <a:pt x="118486" y="860782"/>
                  </a:moveTo>
                  <a:cubicBezTo>
                    <a:pt x="109087" y="860782"/>
                    <a:pt x="98793" y="859887"/>
                    <a:pt x="88499" y="858545"/>
                  </a:cubicBezTo>
                  <a:cubicBezTo>
                    <a:pt x="87604" y="858545"/>
                    <a:pt x="87157" y="857649"/>
                    <a:pt x="87157" y="856754"/>
                  </a:cubicBezTo>
                  <a:cubicBezTo>
                    <a:pt x="89395" y="740834"/>
                    <a:pt x="45085" y="579710"/>
                    <a:pt x="13308" y="462000"/>
                  </a:cubicBezTo>
                  <a:cubicBezTo>
                    <a:pt x="-7728" y="385914"/>
                    <a:pt x="-3699" y="307142"/>
                    <a:pt x="24497" y="233741"/>
                  </a:cubicBezTo>
                  <a:cubicBezTo>
                    <a:pt x="52694" y="160340"/>
                    <a:pt x="102822" y="99023"/>
                    <a:pt x="169509" y="56952"/>
                  </a:cubicBezTo>
                  <a:cubicBezTo>
                    <a:pt x="251861" y="4587"/>
                    <a:pt x="349431" y="-12421"/>
                    <a:pt x="444763" y="9062"/>
                  </a:cubicBezTo>
                  <a:cubicBezTo>
                    <a:pt x="539647" y="30545"/>
                    <a:pt x="621104" y="87386"/>
                    <a:pt x="673022" y="169739"/>
                  </a:cubicBezTo>
                  <a:lnTo>
                    <a:pt x="673022" y="170186"/>
                  </a:lnTo>
                  <a:cubicBezTo>
                    <a:pt x="673022" y="170634"/>
                    <a:pt x="673022" y="171082"/>
                    <a:pt x="673022" y="171529"/>
                  </a:cubicBezTo>
                  <a:cubicBezTo>
                    <a:pt x="672574" y="171977"/>
                    <a:pt x="672574" y="171977"/>
                    <a:pt x="672127" y="172424"/>
                  </a:cubicBezTo>
                  <a:cubicBezTo>
                    <a:pt x="491310" y="214496"/>
                    <a:pt x="459532" y="288344"/>
                    <a:pt x="452371" y="361745"/>
                  </a:cubicBezTo>
                  <a:cubicBezTo>
                    <a:pt x="443868" y="449916"/>
                    <a:pt x="407167" y="470504"/>
                    <a:pt x="405824" y="471399"/>
                  </a:cubicBezTo>
                  <a:cubicBezTo>
                    <a:pt x="404929" y="471847"/>
                    <a:pt x="404482" y="471399"/>
                    <a:pt x="403587" y="470952"/>
                  </a:cubicBezTo>
                  <a:cubicBezTo>
                    <a:pt x="403587" y="470952"/>
                    <a:pt x="390160" y="455734"/>
                    <a:pt x="369572" y="445440"/>
                  </a:cubicBezTo>
                  <a:cubicBezTo>
                    <a:pt x="341822" y="432013"/>
                    <a:pt x="314073" y="432461"/>
                    <a:pt x="287667" y="448125"/>
                  </a:cubicBezTo>
                  <a:cubicBezTo>
                    <a:pt x="251861" y="468714"/>
                    <a:pt x="236196" y="508100"/>
                    <a:pt x="247386" y="551066"/>
                  </a:cubicBezTo>
                  <a:cubicBezTo>
                    <a:pt x="250966" y="565836"/>
                    <a:pt x="259918" y="580158"/>
                    <a:pt x="268421" y="594032"/>
                  </a:cubicBezTo>
                  <a:cubicBezTo>
                    <a:pt x="276478" y="607012"/>
                    <a:pt x="284534" y="620439"/>
                    <a:pt x="288562" y="633866"/>
                  </a:cubicBezTo>
                  <a:cubicBezTo>
                    <a:pt x="304674" y="687574"/>
                    <a:pt x="294380" y="740387"/>
                    <a:pt x="256785" y="790067"/>
                  </a:cubicBezTo>
                  <a:cubicBezTo>
                    <a:pt x="235749" y="818263"/>
                    <a:pt x="191887" y="860782"/>
                    <a:pt x="118486" y="860782"/>
                  </a:cubicBezTo>
                  <a:close/>
                  <a:moveTo>
                    <a:pt x="90290" y="855412"/>
                  </a:moveTo>
                  <a:cubicBezTo>
                    <a:pt x="179803" y="867944"/>
                    <a:pt x="231273" y="818711"/>
                    <a:pt x="254099" y="788276"/>
                  </a:cubicBezTo>
                  <a:cubicBezTo>
                    <a:pt x="290800" y="739044"/>
                    <a:pt x="301094" y="687574"/>
                    <a:pt x="284981" y="634761"/>
                  </a:cubicBezTo>
                  <a:cubicBezTo>
                    <a:pt x="280953" y="621782"/>
                    <a:pt x="273345" y="609250"/>
                    <a:pt x="265288" y="595823"/>
                  </a:cubicBezTo>
                  <a:cubicBezTo>
                    <a:pt x="256785" y="581501"/>
                    <a:pt x="247833" y="566731"/>
                    <a:pt x="243805" y="551961"/>
                  </a:cubicBezTo>
                  <a:cubicBezTo>
                    <a:pt x="232168" y="507652"/>
                    <a:pt x="248281" y="466923"/>
                    <a:pt x="285429" y="445440"/>
                  </a:cubicBezTo>
                  <a:cubicBezTo>
                    <a:pt x="346298" y="410530"/>
                    <a:pt x="396873" y="459762"/>
                    <a:pt x="404482" y="467819"/>
                  </a:cubicBezTo>
                  <a:cubicBezTo>
                    <a:pt x="410748" y="463790"/>
                    <a:pt x="440735" y="439174"/>
                    <a:pt x="448343" y="361298"/>
                  </a:cubicBezTo>
                  <a:cubicBezTo>
                    <a:pt x="455504" y="287001"/>
                    <a:pt x="487282" y="212258"/>
                    <a:pt x="668546" y="169739"/>
                  </a:cubicBezTo>
                  <a:cubicBezTo>
                    <a:pt x="616629" y="89177"/>
                    <a:pt x="536962" y="33231"/>
                    <a:pt x="443420" y="12195"/>
                  </a:cubicBezTo>
                  <a:cubicBezTo>
                    <a:pt x="348983" y="-8840"/>
                    <a:pt x="252309" y="8167"/>
                    <a:pt x="170852" y="59637"/>
                  </a:cubicBezTo>
                  <a:cubicBezTo>
                    <a:pt x="105059" y="101261"/>
                    <a:pt x="55379" y="162130"/>
                    <a:pt x="27183" y="234636"/>
                  </a:cubicBezTo>
                  <a:cubicBezTo>
                    <a:pt x="-1014" y="307590"/>
                    <a:pt x="-5042" y="385466"/>
                    <a:pt x="15993" y="460658"/>
                  </a:cubicBezTo>
                  <a:cubicBezTo>
                    <a:pt x="48218" y="578368"/>
                    <a:pt x="91632" y="739044"/>
                    <a:pt x="90290" y="855412"/>
                  </a:cubicBezTo>
                  <a:close/>
                </a:path>
              </a:pathLst>
            </a:custGeom>
            <a:solidFill>
              <a:srgbClr val="0E0E0E"/>
            </a:solidFill>
            <a:ln w="4473"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08DD7F61-BF18-4C91-88B3-0EE620DCFD64}"/>
                </a:ext>
              </a:extLst>
            </p:cNvPr>
            <p:cNvSpPr/>
            <p:nvPr/>
          </p:nvSpPr>
          <p:spPr>
            <a:xfrm>
              <a:off x="8870604" y="4083627"/>
              <a:ext cx="143221" cy="53708"/>
            </a:xfrm>
            <a:custGeom>
              <a:avLst/>
              <a:gdLst>
                <a:gd name="connsiteX0" fmla="*/ 143221 w 143221"/>
                <a:gd name="connsiteY0" fmla="*/ 0 h 53708"/>
                <a:gd name="connsiteX1" fmla="*/ 137403 w 143221"/>
                <a:gd name="connsiteY1" fmla="*/ 0 h 53708"/>
                <a:gd name="connsiteX2" fmla="*/ 0 w 143221"/>
                <a:gd name="connsiteY2" fmla="*/ 53708 h 53708"/>
              </a:gdLst>
              <a:ahLst/>
              <a:cxnLst>
                <a:cxn ang="0">
                  <a:pos x="connsiteX0" y="connsiteY0"/>
                </a:cxn>
                <a:cxn ang="0">
                  <a:pos x="connsiteX1" y="connsiteY1"/>
                </a:cxn>
                <a:cxn ang="0">
                  <a:pos x="connsiteX2" y="connsiteY2"/>
                </a:cxn>
              </a:cxnLst>
              <a:rect l="l" t="t" r="r" b="b"/>
              <a:pathLst>
                <a:path w="143221" h="53708">
                  <a:moveTo>
                    <a:pt x="143221" y="0"/>
                  </a:moveTo>
                  <a:lnTo>
                    <a:pt x="137403" y="0"/>
                  </a:lnTo>
                  <a:cubicBezTo>
                    <a:pt x="86381" y="0"/>
                    <a:pt x="37596" y="19245"/>
                    <a:pt x="0" y="53708"/>
                  </a:cubicBezTo>
                </a:path>
              </a:pathLst>
            </a:custGeom>
            <a:solidFill>
              <a:srgbClr val="AB795E"/>
            </a:solidFill>
            <a:ln w="4473"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48383E1C-A599-4610-8AE6-E0C8C0011F45}"/>
                </a:ext>
              </a:extLst>
            </p:cNvPr>
            <p:cNvSpPr/>
            <p:nvPr/>
          </p:nvSpPr>
          <p:spPr>
            <a:xfrm>
              <a:off x="8868926" y="4081836"/>
              <a:ext cx="146242" cy="56841"/>
            </a:xfrm>
            <a:custGeom>
              <a:avLst/>
              <a:gdLst>
                <a:gd name="connsiteX0" fmla="*/ 1678 w 146242"/>
                <a:gd name="connsiteY0" fmla="*/ 56841 h 56841"/>
                <a:gd name="connsiteX1" fmla="*/ 336 w 146242"/>
                <a:gd name="connsiteY1" fmla="*/ 56394 h 56841"/>
                <a:gd name="connsiteX2" fmla="*/ 336 w 146242"/>
                <a:gd name="connsiteY2" fmla="*/ 54156 h 56841"/>
                <a:gd name="connsiteX3" fmla="*/ 138634 w 146242"/>
                <a:gd name="connsiteY3" fmla="*/ 0 h 56841"/>
                <a:gd name="connsiteX4" fmla="*/ 144452 w 146242"/>
                <a:gd name="connsiteY4" fmla="*/ 0 h 56841"/>
                <a:gd name="connsiteX5" fmla="*/ 146243 w 146242"/>
                <a:gd name="connsiteY5" fmla="*/ 1790 h 56841"/>
                <a:gd name="connsiteX6" fmla="*/ 144452 w 146242"/>
                <a:gd name="connsiteY6" fmla="*/ 3580 h 56841"/>
                <a:gd name="connsiteX7" fmla="*/ 138634 w 146242"/>
                <a:gd name="connsiteY7" fmla="*/ 3580 h 56841"/>
                <a:gd name="connsiteX8" fmla="*/ 2574 w 146242"/>
                <a:gd name="connsiteY8" fmla="*/ 56841 h 56841"/>
                <a:gd name="connsiteX9" fmla="*/ 1678 w 146242"/>
                <a:gd name="connsiteY9" fmla="*/ 56841 h 5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56841">
                  <a:moveTo>
                    <a:pt x="1678" y="56841"/>
                  </a:moveTo>
                  <a:cubicBezTo>
                    <a:pt x="1231" y="56841"/>
                    <a:pt x="783" y="56841"/>
                    <a:pt x="336" y="56394"/>
                  </a:cubicBezTo>
                  <a:cubicBezTo>
                    <a:pt x="-112" y="55498"/>
                    <a:pt x="-112" y="54603"/>
                    <a:pt x="336" y="54156"/>
                  </a:cubicBezTo>
                  <a:cubicBezTo>
                    <a:pt x="37931" y="19245"/>
                    <a:pt x="87164" y="0"/>
                    <a:pt x="138634" y="0"/>
                  </a:cubicBezTo>
                  <a:lnTo>
                    <a:pt x="144452" y="0"/>
                  </a:lnTo>
                  <a:cubicBezTo>
                    <a:pt x="145347" y="0"/>
                    <a:pt x="146243" y="895"/>
                    <a:pt x="146243" y="1790"/>
                  </a:cubicBezTo>
                  <a:cubicBezTo>
                    <a:pt x="146243" y="2686"/>
                    <a:pt x="145347" y="3580"/>
                    <a:pt x="144452" y="3580"/>
                  </a:cubicBezTo>
                  <a:lnTo>
                    <a:pt x="138634" y="3580"/>
                  </a:lnTo>
                  <a:cubicBezTo>
                    <a:pt x="88059" y="3580"/>
                    <a:pt x="39722" y="22378"/>
                    <a:pt x="2574" y="56841"/>
                  </a:cubicBezTo>
                  <a:cubicBezTo>
                    <a:pt x="2574" y="56841"/>
                    <a:pt x="2126" y="56841"/>
                    <a:pt x="1678" y="56841"/>
                  </a:cubicBezTo>
                  <a:close/>
                </a:path>
              </a:pathLst>
            </a:custGeom>
            <a:solidFill>
              <a:srgbClr val="0E0E0E"/>
            </a:solidFill>
            <a:ln w="4473"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D454DDD8-CC04-4DA3-83CB-BAF5FC6830E5}"/>
                </a:ext>
              </a:extLst>
            </p:cNvPr>
            <p:cNvSpPr/>
            <p:nvPr/>
          </p:nvSpPr>
          <p:spPr>
            <a:xfrm>
              <a:off x="8904167" y="4176273"/>
              <a:ext cx="136955" cy="55343"/>
            </a:xfrm>
            <a:custGeom>
              <a:avLst/>
              <a:gdLst>
                <a:gd name="connsiteX0" fmla="*/ 136956 w 136955"/>
                <a:gd name="connsiteY0" fmla="*/ 0 h 55343"/>
                <a:gd name="connsiteX1" fmla="*/ 0 w 136955"/>
                <a:gd name="connsiteY1" fmla="*/ 44757 h 55343"/>
                <a:gd name="connsiteX2" fmla="*/ 136956 w 136955"/>
                <a:gd name="connsiteY2" fmla="*/ 0 h 55343"/>
              </a:gdLst>
              <a:ahLst/>
              <a:cxnLst>
                <a:cxn ang="0">
                  <a:pos x="connsiteX0" y="connsiteY0"/>
                </a:cxn>
                <a:cxn ang="0">
                  <a:pos x="connsiteX1" y="connsiteY1"/>
                </a:cxn>
                <a:cxn ang="0">
                  <a:pos x="connsiteX2" y="connsiteY2"/>
                </a:cxn>
              </a:cxnLst>
              <a:rect l="l" t="t" r="r" b="b"/>
              <a:pathLst>
                <a:path w="136955" h="55343">
                  <a:moveTo>
                    <a:pt x="136956" y="0"/>
                  </a:moveTo>
                  <a:cubicBezTo>
                    <a:pt x="110997" y="49680"/>
                    <a:pt x="50575" y="69373"/>
                    <a:pt x="0" y="44757"/>
                  </a:cubicBezTo>
                  <a:lnTo>
                    <a:pt x="136956" y="0"/>
                  </a:lnTo>
                  <a:close/>
                </a:path>
              </a:pathLst>
            </a:custGeom>
            <a:solidFill>
              <a:srgbClr val="AB795E"/>
            </a:solidFill>
            <a:ln w="4473"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ED812C60-5DB5-4DE9-BFB5-1A94BC2AFE8A}"/>
                </a:ext>
              </a:extLst>
            </p:cNvPr>
            <p:cNvSpPr/>
            <p:nvPr/>
          </p:nvSpPr>
          <p:spPr>
            <a:xfrm>
              <a:off x="8902653" y="4174307"/>
              <a:ext cx="140439" cy="58806"/>
            </a:xfrm>
            <a:custGeom>
              <a:avLst/>
              <a:gdLst>
                <a:gd name="connsiteX0" fmla="*/ 46723 w 140439"/>
                <a:gd name="connsiteY0" fmla="*/ 58807 h 58806"/>
                <a:gd name="connsiteX1" fmla="*/ 1071 w 140439"/>
                <a:gd name="connsiteY1" fmla="*/ 48065 h 58806"/>
                <a:gd name="connsiteX2" fmla="*/ 176 w 140439"/>
                <a:gd name="connsiteY2" fmla="*/ 45827 h 58806"/>
                <a:gd name="connsiteX3" fmla="*/ 2413 w 140439"/>
                <a:gd name="connsiteY3" fmla="*/ 44932 h 58806"/>
                <a:gd name="connsiteX4" fmla="*/ 137131 w 140439"/>
                <a:gd name="connsiteY4" fmla="*/ 1071 h 58806"/>
                <a:gd name="connsiteX5" fmla="*/ 139369 w 140439"/>
                <a:gd name="connsiteY5" fmla="*/ 176 h 58806"/>
                <a:gd name="connsiteX6" fmla="*/ 140264 w 140439"/>
                <a:gd name="connsiteY6" fmla="*/ 2413 h 58806"/>
                <a:gd name="connsiteX7" fmla="*/ 46723 w 140439"/>
                <a:gd name="connsiteY7" fmla="*/ 58807 h 5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39" h="58806">
                  <a:moveTo>
                    <a:pt x="46723" y="58807"/>
                  </a:moveTo>
                  <a:cubicBezTo>
                    <a:pt x="31058" y="58807"/>
                    <a:pt x="15840" y="55226"/>
                    <a:pt x="1071" y="48065"/>
                  </a:cubicBezTo>
                  <a:cubicBezTo>
                    <a:pt x="176" y="47618"/>
                    <a:pt x="-272" y="46723"/>
                    <a:pt x="176" y="45827"/>
                  </a:cubicBezTo>
                  <a:cubicBezTo>
                    <a:pt x="623" y="44932"/>
                    <a:pt x="1518" y="44485"/>
                    <a:pt x="2413" y="44932"/>
                  </a:cubicBezTo>
                  <a:cubicBezTo>
                    <a:pt x="51198" y="69101"/>
                    <a:pt x="111620" y="49408"/>
                    <a:pt x="137131" y="1071"/>
                  </a:cubicBezTo>
                  <a:cubicBezTo>
                    <a:pt x="137579" y="176"/>
                    <a:pt x="138474" y="-272"/>
                    <a:pt x="139369" y="176"/>
                  </a:cubicBezTo>
                  <a:cubicBezTo>
                    <a:pt x="140264" y="623"/>
                    <a:pt x="140712" y="1518"/>
                    <a:pt x="140264" y="2413"/>
                  </a:cubicBezTo>
                  <a:cubicBezTo>
                    <a:pt x="121466" y="38219"/>
                    <a:pt x="84766" y="58807"/>
                    <a:pt x="46723" y="58807"/>
                  </a:cubicBezTo>
                  <a:close/>
                </a:path>
              </a:pathLst>
            </a:custGeom>
            <a:solidFill>
              <a:srgbClr val="0E0E0E"/>
            </a:solidFill>
            <a:ln w="4473" cap="flat">
              <a:noFill/>
              <a:prstDash val="solid"/>
              <a:miter/>
            </a:ln>
          </p:spPr>
          <p:txBody>
            <a:bodyPr rtlCol="0" anchor="ctr"/>
            <a:lstStyle/>
            <a:p>
              <a:endParaRPr lang="en-AU"/>
            </a:p>
          </p:txBody>
        </p:sp>
        <p:sp>
          <p:nvSpPr>
            <p:cNvPr id="189" name="Freeform: Shape 188">
              <a:extLst>
                <a:ext uri="{FF2B5EF4-FFF2-40B4-BE49-F238E27FC236}">
                  <a16:creationId xmlns:a16="http://schemas.microsoft.com/office/drawing/2014/main" id="{952D0F7F-3476-475F-B695-667C74DAB718}"/>
                </a:ext>
              </a:extLst>
            </p:cNvPr>
            <p:cNvSpPr/>
            <p:nvPr/>
          </p:nvSpPr>
          <p:spPr>
            <a:xfrm>
              <a:off x="8979081" y="4785104"/>
              <a:ext cx="563384" cy="566480"/>
            </a:xfrm>
            <a:custGeom>
              <a:avLst/>
              <a:gdLst>
                <a:gd name="connsiteX0" fmla="*/ 173491 w 563384"/>
                <a:gd name="connsiteY0" fmla="*/ 202161 h 566480"/>
                <a:gd name="connsiteX1" fmla="*/ 369525 w 563384"/>
                <a:gd name="connsiteY1" fmla="*/ 65205 h 566480"/>
                <a:gd name="connsiteX2" fmla="*/ 430394 w 563384"/>
                <a:gd name="connsiteY2" fmla="*/ 140844 h 566480"/>
                <a:gd name="connsiteX3" fmla="*/ 530649 w 563384"/>
                <a:gd name="connsiteY3" fmla="*/ 206637 h 566480"/>
                <a:gd name="connsiteX4" fmla="*/ 531097 w 563384"/>
                <a:gd name="connsiteY4" fmla="*/ 327480 h 566480"/>
                <a:gd name="connsiteX5" fmla="*/ 561531 w 563384"/>
                <a:gd name="connsiteY5" fmla="*/ 420574 h 566480"/>
                <a:gd name="connsiteX6" fmla="*/ 456353 w 563384"/>
                <a:gd name="connsiteY6" fmla="*/ 521276 h 566480"/>
                <a:gd name="connsiteX7" fmla="*/ 237493 w 563384"/>
                <a:gd name="connsiteY7" fmla="*/ 566481 h 566480"/>
                <a:gd name="connsiteX8" fmla="*/ 85320 w 563384"/>
                <a:gd name="connsiteY8" fmla="*/ 361942 h 566480"/>
                <a:gd name="connsiteX9" fmla="*/ 27584 w 563384"/>
                <a:gd name="connsiteY9" fmla="*/ 119361 h 566480"/>
                <a:gd name="connsiteX10" fmla="*/ 24451 w 563384"/>
                <a:gd name="connsiteY10" fmla="*/ 9260 h 566480"/>
                <a:gd name="connsiteX11" fmla="*/ 156931 w 563384"/>
                <a:gd name="connsiteY11" fmla="*/ 54016 h 566480"/>
                <a:gd name="connsiteX12" fmla="*/ 211086 w 563384"/>
                <a:gd name="connsiteY12" fmla="*/ 143530 h 56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384" h="566480">
                  <a:moveTo>
                    <a:pt x="173491" y="202161"/>
                  </a:moveTo>
                  <a:cubicBezTo>
                    <a:pt x="211086" y="120704"/>
                    <a:pt x="299705" y="54464"/>
                    <a:pt x="369525" y="65205"/>
                  </a:cubicBezTo>
                  <a:cubicBezTo>
                    <a:pt x="439345" y="75947"/>
                    <a:pt x="430394" y="140844"/>
                    <a:pt x="430394" y="140844"/>
                  </a:cubicBezTo>
                  <a:cubicBezTo>
                    <a:pt x="430394" y="140844"/>
                    <a:pt x="506033" y="135026"/>
                    <a:pt x="530649" y="206637"/>
                  </a:cubicBezTo>
                  <a:cubicBezTo>
                    <a:pt x="555265" y="278247"/>
                    <a:pt x="529307" y="298388"/>
                    <a:pt x="531097" y="327480"/>
                  </a:cubicBezTo>
                  <a:cubicBezTo>
                    <a:pt x="532887" y="356572"/>
                    <a:pt x="572273" y="372236"/>
                    <a:pt x="561531" y="420574"/>
                  </a:cubicBezTo>
                  <a:cubicBezTo>
                    <a:pt x="550790" y="468911"/>
                    <a:pt x="525726" y="505612"/>
                    <a:pt x="456353" y="521276"/>
                  </a:cubicBezTo>
                  <a:cubicBezTo>
                    <a:pt x="386980" y="536941"/>
                    <a:pt x="294334" y="518591"/>
                    <a:pt x="237493" y="566481"/>
                  </a:cubicBezTo>
                  <a:cubicBezTo>
                    <a:pt x="237493" y="566481"/>
                    <a:pt x="100985" y="466225"/>
                    <a:pt x="85320" y="361942"/>
                  </a:cubicBezTo>
                  <a:cubicBezTo>
                    <a:pt x="69655" y="257659"/>
                    <a:pt x="66074" y="177992"/>
                    <a:pt x="27584" y="119361"/>
                  </a:cubicBezTo>
                  <a:cubicBezTo>
                    <a:pt x="-10907" y="60730"/>
                    <a:pt x="-6431" y="23582"/>
                    <a:pt x="24451" y="9260"/>
                  </a:cubicBezTo>
                  <a:cubicBezTo>
                    <a:pt x="55333" y="-5063"/>
                    <a:pt x="112174" y="-10881"/>
                    <a:pt x="156931" y="54016"/>
                  </a:cubicBezTo>
                  <a:cubicBezTo>
                    <a:pt x="176624" y="82661"/>
                    <a:pt x="194974" y="112647"/>
                    <a:pt x="211086" y="143530"/>
                  </a:cubicBezTo>
                </a:path>
              </a:pathLst>
            </a:custGeom>
            <a:solidFill>
              <a:srgbClr val="AB795E"/>
            </a:solidFill>
            <a:ln w="4473"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90EFD431-0091-4C0E-B3FB-696E5D3C595F}"/>
                </a:ext>
              </a:extLst>
            </p:cNvPr>
            <p:cNvSpPr/>
            <p:nvPr/>
          </p:nvSpPr>
          <p:spPr>
            <a:xfrm>
              <a:off x="8977912" y="4783108"/>
              <a:ext cx="567720" cy="570266"/>
            </a:xfrm>
            <a:custGeom>
              <a:avLst/>
              <a:gdLst>
                <a:gd name="connsiteX0" fmla="*/ 238661 w 567720"/>
                <a:gd name="connsiteY0" fmla="*/ 570267 h 570266"/>
                <a:gd name="connsiteX1" fmla="*/ 237766 w 567720"/>
                <a:gd name="connsiteY1" fmla="*/ 569819 h 570266"/>
                <a:gd name="connsiteX2" fmla="*/ 167498 w 567720"/>
                <a:gd name="connsiteY2" fmla="*/ 506712 h 570266"/>
                <a:gd name="connsiteX3" fmla="*/ 85146 w 567720"/>
                <a:gd name="connsiteY3" fmla="*/ 364386 h 570266"/>
                <a:gd name="connsiteX4" fmla="*/ 77089 w 567720"/>
                <a:gd name="connsiteY4" fmla="*/ 306202 h 570266"/>
                <a:gd name="connsiteX5" fmla="*/ 27857 w 567720"/>
                <a:gd name="connsiteY5" fmla="*/ 122252 h 570266"/>
                <a:gd name="connsiteX6" fmla="*/ 1898 w 567720"/>
                <a:gd name="connsiteY6" fmla="*/ 36319 h 570266"/>
                <a:gd name="connsiteX7" fmla="*/ 25619 w 567720"/>
                <a:gd name="connsiteY7" fmla="*/ 9465 h 570266"/>
                <a:gd name="connsiteX8" fmla="*/ 160337 w 567720"/>
                <a:gd name="connsiteY8" fmla="*/ 54670 h 570266"/>
                <a:gd name="connsiteX9" fmla="*/ 213597 w 567720"/>
                <a:gd name="connsiteY9" fmla="*/ 141945 h 570266"/>
                <a:gd name="connsiteX10" fmla="*/ 372036 w 567720"/>
                <a:gd name="connsiteY10" fmla="*/ 64964 h 570266"/>
                <a:gd name="connsiteX11" fmla="*/ 430220 w 567720"/>
                <a:gd name="connsiteY11" fmla="*/ 107930 h 570266"/>
                <a:gd name="connsiteX12" fmla="*/ 434696 w 567720"/>
                <a:gd name="connsiteY12" fmla="*/ 140603 h 570266"/>
                <a:gd name="connsiteX13" fmla="*/ 534503 w 567720"/>
                <a:gd name="connsiteY13" fmla="*/ 207290 h 570266"/>
                <a:gd name="connsiteX14" fmla="*/ 539426 w 567720"/>
                <a:gd name="connsiteY14" fmla="*/ 302174 h 570266"/>
                <a:gd name="connsiteX15" fmla="*/ 535398 w 567720"/>
                <a:gd name="connsiteY15" fmla="*/ 328581 h 570266"/>
                <a:gd name="connsiteX16" fmla="*/ 549273 w 567720"/>
                <a:gd name="connsiteY16" fmla="*/ 358567 h 570266"/>
                <a:gd name="connsiteX17" fmla="*/ 565833 w 567720"/>
                <a:gd name="connsiteY17" fmla="*/ 422570 h 570266"/>
                <a:gd name="connsiteX18" fmla="*/ 459312 w 567720"/>
                <a:gd name="connsiteY18" fmla="*/ 524615 h 570266"/>
                <a:gd name="connsiteX19" fmla="*/ 382330 w 567720"/>
                <a:gd name="connsiteY19" fmla="*/ 532671 h 570266"/>
                <a:gd name="connsiteX20" fmla="*/ 240899 w 567720"/>
                <a:gd name="connsiteY20" fmla="*/ 569372 h 570266"/>
                <a:gd name="connsiteX21" fmla="*/ 238661 w 567720"/>
                <a:gd name="connsiteY21" fmla="*/ 570267 h 570266"/>
                <a:gd name="connsiteX22" fmla="*/ 67243 w 567720"/>
                <a:gd name="connsiteY22" fmla="*/ 3647 h 570266"/>
                <a:gd name="connsiteX23" fmla="*/ 26514 w 567720"/>
                <a:gd name="connsiteY23" fmla="*/ 12598 h 570266"/>
                <a:gd name="connsiteX24" fmla="*/ 4583 w 567720"/>
                <a:gd name="connsiteY24" fmla="*/ 37214 h 570266"/>
                <a:gd name="connsiteX25" fmla="*/ 30095 w 567720"/>
                <a:gd name="connsiteY25" fmla="*/ 120014 h 570266"/>
                <a:gd name="connsiteX26" fmla="*/ 79775 w 567720"/>
                <a:gd name="connsiteY26" fmla="*/ 305307 h 570266"/>
                <a:gd name="connsiteX27" fmla="*/ 87831 w 567720"/>
                <a:gd name="connsiteY27" fmla="*/ 363491 h 570266"/>
                <a:gd name="connsiteX28" fmla="*/ 169288 w 567720"/>
                <a:gd name="connsiteY28" fmla="*/ 504027 h 570266"/>
                <a:gd name="connsiteX29" fmla="*/ 238214 w 567720"/>
                <a:gd name="connsiteY29" fmla="*/ 566239 h 570266"/>
                <a:gd name="connsiteX30" fmla="*/ 380540 w 567720"/>
                <a:gd name="connsiteY30" fmla="*/ 529538 h 570266"/>
                <a:gd name="connsiteX31" fmla="*/ 457074 w 567720"/>
                <a:gd name="connsiteY31" fmla="*/ 521482 h 570266"/>
                <a:gd name="connsiteX32" fmla="*/ 560909 w 567720"/>
                <a:gd name="connsiteY32" fmla="*/ 422122 h 570266"/>
                <a:gd name="connsiteX33" fmla="*/ 544797 w 567720"/>
                <a:gd name="connsiteY33" fmla="*/ 360805 h 570266"/>
                <a:gd name="connsiteX34" fmla="*/ 530475 w 567720"/>
                <a:gd name="connsiteY34" fmla="*/ 329028 h 570266"/>
                <a:gd name="connsiteX35" fmla="*/ 534951 w 567720"/>
                <a:gd name="connsiteY35" fmla="*/ 301727 h 570266"/>
                <a:gd name="connsiteX36" fmla="*/ 530475 w 567720"/>
                <a:gd name="connsiteY36" fmla="*/ 208633 h 570266"/>
                <a:gd name="connsiteX37" fmla="*/ 432010 w 567720"/>
                <a:gd name="connsiteY37" fmla="*/ 144183 h 570266"/>
                <a:gd name="connsiteX38" fmla="*/ 430667 w 567720"/>
                <a:gd name="connsiteY38" fmla="*/ 143735 h 570266"/>
                <a:gd name="connsiteX39" fmla="*/ 430220 w 567720"/>
                <a:gd name="connsiteY39" fmla="*/ 142393 h 570266"/>
                <a:gd name="connsiteX40" fmla="*/ 370693 w 567720"/>
                <a:gd name="connsiteY40" fmla="*/ 68544 h 570266"/>
                <a:gd name="connsiteX41" fmla="*/ 214045 w 567720"/>
                <a:gd name="connsiteY41" fmla="*/ 145526 h 570266"/>
                <a:gd name="connsiteX42" fmla="*/ 213150 w 567720"/>
                <a:gd name="connsiteY42" fmla="*/ 146868 h 570266"/>
                <a:gd name="connsiteX43" fmla="*/ 212702 w 567720"/>
                <a:gd name="connsiteY43" fmla="*/ 146868 h 570266"/>
                <a:gd name="connsiteX44" fmla="*/ 176002 w 567720"/>
                <a:gd name="connsiteY44" fmla="*/ 204605 h 570266"/>
                <a:gd name="connsiteX45" fmla="*/ 173764 w 567720"/>
                <a:gd name="connsiteY45" fmla="*/ 205500 h 570266"/>
                <a:gd name="connsiteX46" fmla="*/ 172869 w 567720"/>
                <a:gd name="connsiteY46" fmla="*/ 203262 h 570266"/>
                <a:gd name="connsiteX47" fmla="*/ 210017 w 567720"/>
                <a:gd name="connsiteY47" fmla="*/ 145078 h 570266"/>
                <a:gd name="connsiteX48" fmla="*/ 156309 w 567720"/>
                <a:gd name="connsiteY48" fmla="*/ 56907 h 570266"/>
                <a:gd name="connsiteX49" fmla="*/ 67243 w 567720"/>
                <a:gd name="connsiteY49" fmla="*/ 3647 h 57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67720" h="570266">
                  <a:moveTo>
                    <a:pt x="238661" y="570267"/>
                  </a:moveTo>
                  <a:cubicBezTo>
                    <a:pt x="238214" y="570267"/>
                    <a:pt x="237766" y="570267"/>
                    <a:pt x="237766" y="569819"/>
                  </a:cubicBezTo>
                  <a:cubicBezTo>
                    <a:pt x="237318" y="569372"/>
                    <a:pt x="203303" y="544308"/>
                    <a:pt x="167498" y="506712"/>
                  </a:cubicBezTo>
                  <a:cubicBezTo>
                    <a:pt x="134378" y="471802"/>
                    <a:pt x="93202" y="418989"/>
                    <a:pt x="85146" y="364386"/>
                  </a:cubicBezTo>
                  <a:cubicBezTo>
                    <a:pt x="82013" y="344246"/>
                    <a:pt x="79327" y="325000"/>
                    <a:pt x="77089" y="306202"/>
                  </a:cubicBezTo>
                  <a:cubicBezTo>
                    <a:pt x="66795" y="229668"/>
                    <a:pt x="58739" y="169247"/>
                    <a:pt x="27857" y="122252"/>
                  </a:cubicBezTo>
                  <a:cubicBezTo>
                    <a:pt x="5031" y="87342"/>
                    <a:pt x="-4368" y="57803"/>
                    <a:pt x="1898" y="36319"/>
                  </a:cubicBezTo>
                  <a:cubicBezTo>
                    <a:pt x="5479" y="24235"/>
                    <a:pt x="13087" y="15284"/>
                    <a:pt x="25619" y="9465"/>
                  </a:cubicBezTo>
                  <a:cubicBezTo>
                    <a:pt x="63215" y="-7990"/>
                    <a:pt x="118713" y="-5752"/>
                    <a:pt x="160337" y="54670"/>
                  </a:cubicBezTo>
                  <a:cubicBezTo>
                    <a:pt x="179582" y="82866"/>
                    <a:pt x="197485" y="111958"/>
                    <a:pt x="213597" y="141945"/>
                  </a:cubicBezTo>
                  <a:cubicBezTo>
                    <a:pt x="258802" y="90027"/>
                    <a:pt x="321461" y="57355"/>
                    <a:pt x="372036" y="64964"/>
                  </a:cubicBezTo>
                  <a:cubicBezTo>
                    <a:pt x="409184" y="70782"/>
                    <a:pt x="423954" y="91370"/>
                    <a:pt x="430220" y="107930"/>
                  </a:cubicBezTo>
                  <a:cubicBezTo>
                    <a:pt x="435591" y="122252"/>
                    <a:pt x="435143" y="135679"/>
                    <a:pt x="434696" y="140603"/>
                  </a:cubicBezTo>
                  <a:cubicBezTo>
                    <a:pt x="446780" y="140155"/>
                    <a:pt x="512125" y="142393"/>
                    <a:pt x="534503" y="207290"/>
                  </a:cubicBezTo>
                  <a:cubicBezTo>
                    <a:pt x="551510" y="256522"/>
                    <a:pt x="544797" y="281586"/>
                    <a:pt x="539426" y="302174"/>
                  </a:cubicBezTo>
                  <a:cubicBezTo>
                    <a:pt x="536741" y="311573"/>
                    <a:pt x="534951" y="319629"/>
                    <a:pt x="535398" y="328581"/>
                  </a:cubicBezTo>
                  <a:cubicBezTo>
                    <a:pt x="535846" y="339322"/>
                    <a:pt x="542559" y="348721"/>
                    <a:pt x="549273" y="358567"/>
                  </a:cubicBezTo>
                  <a:cubicBezTo>
                    <a:pt x="560014" y="374232"/>
                    <a:pt x="572546" y="392135"/>
                    <a:pt x="565833" y="422570"/>
                  </a:cubicBezTo>
                  <a:cubicBezTo>
                    <a:pt x="552853" y="480306"/>
                    <a:pt x="521076" y="510740"/>
                    <a:pt x="459312" y="524615"/>
                  </a:cubicBezTo>
                  <a:cubicBezTo>
                    <a:pt x="435591" y="529986"/>
                    <a:pt x="409632" y="531329"/>
                    <a:pt x="382330" y="532671"/>
                  </a:cubicBezTo>
                  <a:cubicBezTo>
                    <a:pt x="330860" y="535357"/>
                    <a:pt x="278047" y="538042"/>
                    <a:pt x="240899" y="569372"/>
                  </a:cubicBezTo>
                  <a:cubicBezTo>
                    <a:pt x="239556" y="570267"/>
                    <a:pt x="239109" y="570267"/>
                    <a:pt x="238661" y="570267"/>
                  </a:cubicBezTo>
                  <a:close/>
                  <a:moveTo>
                    <a:pt x="67243" y="3647"/>
                  </a:moveTo>
                  <a:cubicBezTo>
                    <a:pt x="52473" y="3647"/>
                    <a:pt x="38599" y="7227"/>
                    <a:pt x="26514" y="12598"/>
                  </a:cubicBezTo>
                  <a:cubicBezTo>
                    <a:pt x="15325" y="17969"/>
                    <a:pt x="7717" y="26025"/>
                    <a:pt x="4583" y="37214"/>
                  </a:cubicBezTo>
                  <a:cubicBezTo>
                    <a:pt x="-1235" y="57355"/>
                    <a:pt x="7717" y="85999"/>
                    <a:pt x="30095" y="120014"/>
                  </a:cubicBezTo>
                  <a:cubicBezTo>
                    <a:pt x="61425" y="167904"/>
                    <a:pt x="69481" y="228326"/>
                    <a:pt x="79775" y="305307"/>
                  </a:cubicBezTo>
                  <a:cubicBezTo>
                    <a:pt x="82460" y="324105"/>
                    <a:pt x="84698" y="342903"/>
                    <a:pt x="87831" y="363491"/>
                  </a:cubicBezTo>
                  <a:cubicBezTo>
                    <a:pt x="95887" y="416751"/>
                    <a:pt x="136616" y="469117"/>
                    <a:pt x="169288" y="504027"/>
                  </a:cubicBezTo>
                  <a:cubicBezTo>
                    <a:pt x="201513" y="538042"/>
                    <a:pt x="232395" y="561763"/>
                    <a:pt x="238214" y="566239"/>
                  </a:cubicBezTo>
                  <a:cubicBezTo>
                    <a:pt x="276257" y="534909"/>
                    <a:pt x="329070" y="532224"/>
                    <a:pt x="380540" y="529538"/>
                  </a:cubicBezTo>
                  <a:cubicBezTo>
                    <a:pt x="407841" y="528196"/>
                    <a:pt x="433353" y="526853"/>
                    <a:pt x="457074" y="521482"/>
                  </a:cubicBezTo>
                  <a:cubicBezTo>
                    <a:pt x="532713" y="504475"/>
                    <a:pt x="551958" y="461508"/>
                    <a:pt x="560909" y="422122"/>
                  </a:cubicBezTo>
                  <a:cubicBezTo>
                    <a:pt x="567623" y="393478"/>
                    <a:pt x="555539" y="376023"/>
                    <a:pt x="544797" y="360805"/>
                  </a:cubicBezTo>
                  <a:cubicBezTo>
                    <a:pt x="537636" y="350511"/>
                    <a:pt x="530922" y="341113"/>
                    <a:pt x="530475" y="329028"/>
                  </a:cubicBezTo>
                  <a:cubicBezTo>
                    <a:pt x="530027" y="319629"/>
                    <a:pt x="532265" y="311125"/>
                    <a:pt x="534951" y="301727"/>
                  </a:cubicBezTo>
                  <a:cubicBezTo>
                    <a:pt x="540321" y="281586"/>
                    <a:pt x="547035" y="256970"/>
                    <a:pt x="530475" y="208633"/>
                  </a:cubicBezTo>
                  <a:cubicBezTo>
                    <a:pt x="506754" y="139707"/>
                    <a:pt x="432458" y="144183"/>
                    <a:pt x="432010" y="144183"/>
                  </a:cubicBezTo>
                  <a:cubicBezTo>
                    <a:pt x="431562" y="144183"/>
                    <a:pt x="431115" y="144183"/>
                    <a:pt x="430667" y="143735"/>
                  </a:cubicBezTo>
                  <a:cubicBezTo>
                    <a:pt x="430220" y="143288"/>
                    <a:pt x="430220" y="142840"/>
                    <a:pt x="430220" y="142393"/>
                  </a:cubicBezTo>
                  <a:cubicBezTo>
                    <a:pt x="430667" y="139707"/>
                    <a:pt x="437829" y="79286"/>
                    <a:pt x="370693" y="68544"/>
                  </a:cubicBezTo>
                  <a:cubicBezTo>
                    <a:pt x="321013" y="60935"/>
                    <a:pt x="258354" y="93608"/>
                    <a:pt x="214045" y="145526"/>
                  </a:cubicBezTo>
                  <a:cubicBezTo>
                    <a:pt x="214045" y="145973"/>
                    <a:pt x="213597" y="146421"/>
                    <a:pt x="213150" y="146868"/>
                  </a:cubicBezTo>
                  <a:cubicBezTo>
                    <a:pt x="213150" y="146868"/>
                    <a:pt x="213150" y="146868"/>
                    <a:pt x="212702" y="146868"/>
                  </a:cubicBezTo>
                  <a:cubicBezTo>
                    <a:pt x="197933" y="164324"/>
                    <a:pt x="185401" y="183569"/>
                    <a:pt x="176002" y="204605"/>
                  </a:cubicBezTo>
                  <a:cubicBezTo>
                    <a:pt x="175554" y="205500"/>
                    <a:pt x="174659" y="205947"/>
                    <a:pt x="173764" y="205500"/>
                  </a:cubicBezTo>
                  <a:cubicBezTo>
                    <a:pt x="172869" y="205052"/>
                    <a:pt x="172421" y="204157"/>
                    <a:pt x="172869" y="203262"/>
                  </a:cubicBezTo>
                  <a:cubicBezTo>
                    <a:pt x="182715" y="182226"/>
                    <a:pt x="195247" y="162533"/>
                    <a:pt x="210017" y="145078"/>
                  </a:cubicBezTo>
                  <a:cubicBezTo>
                    <a:pt x="193904" y="114643"/>
                    <a:pt x="176002" y="85104"/>
                    <a:pt x="156309" y="56907"/>
                  </a:cubicBezTo>
                  <a:cubicBezTo>
                    <a:pt x="129455" y="17969"/>
                    <a:pt x="96782" y="3647"/>
                    <a:pt x="67243" y="3647"/>
                  </a:cubicBezTo>
                  <a:close/>
                </a:path>
              </a:pathLst>
            </a:custGeom>
            <a:solidFill>
              <a:srgbClr val="0E0E0E"/>
            </a:solidFill>
            <a:ln w="4473"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DA308EB4-B7C6-4470-AD50-BB993D7883BA}"/>
                </a:ext>
              </a:extLst>
            </p:cNvPr>
            <p:cNvSpPr/>
            <p:nvPr/>
          </p:nvSpPr>
          <p:spPr>
            <a:xfrm>
              <a:off x="9688314" y="4643085"/>
              <a:ext cx="1884704" cy="921093"/>
            </a:xfrm>
            <a:custGeom>
              <a:avLst/>
              <a:gdLst>
                <a:gd name="connsiteX0" fmla="*/ 1299735 w 1884704"/>
                <a:gd name="connsiteY0" fmla="*/ 72058 h 921093"/>
                <a:gd name="connsiteX1" fmla="*/ 726401 w 1884704"/>
                <a:gd name="connsiteY1" fmla="*/ 0 h 921093"/>
                <a:gd name="connsiteX2" fmla="*/ 212594 w 1884704"/>
                <a:gd name="connsiteY2" fmla="*/ 148592 h 921093"/>
                <a:gd name="connsiteX3" fmla="*/ 0 w 1884704"/>
                <a:gd name="connsiteY3" fmla="*/ 391173 h 921093"/>
                <a:gd name="connsiteX4" fmla="*/ 0 w 1884704"/>
                <a:gd name="connsiteY4" fmla="*/ 921093 h 921093"/>
                <a:gd name="connsiteX5" fmla="*/ 1413417 w 1884704"/>
                <a:gd name="connsiteY5" fmla="*/ 921093 h 921093"/>
                <a:gd name="connsiteX6" fmla="*/ 1884705 w 1884704"/>
                <a:gd name="connsiteY6" fmla="*/ 449805 h 921093"/>
                <a:gd name="connsiteX7" fmla="*/ 1884705 w 1884704"/>
                <a:gd name="connsiteY7" fmla="*/ 328962 h 921093"/>
                <a:gd name="connsiteX8" fmla="*/ 1299735 w 1884704"/>
                <a:gd name="connsiteY8" fmla="*/ 72058 h 921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704" h="921093">
                  <a:moveTo>
                    <a:pt x="1299735" y="72058"/>
                  </a:moveTo>
                  <a:lnTo>
                    <a:pt x="726401" y="0"/>
                  </a:lnTo>
                  <a:cubicBezTo>
                    <a:pt x="599740" y="67583"/>
                    <a:pt x="387146" y="60869"/>
                    <a:pt x="212594" y="148592"/>
                  </a:cubicBezTo>
                  <a:cubicBezTo>
                    <a:pt x="79667" y="215280"/>
                    <a:pt x="0" y="391173"/>
                    <a:pt x="0" y="391173"/>
                  </a:cubicBezTo>
                  <a:lnTo>
                    <a:pt x="0" y="921093"/>
                  </a:lnTo>
                  <a:lnTo>
                    <a:pt x="1413417" y="921093"/>
                  </a:lnTo>
                  <a:cubicBezTo>
                    <a:pt x="1673901" y="921093"/>
                    <a:pt x="1884705" y="709841"/>
                    <a:pt x="1884705" y="449805"/>
                  </a:cubicBezTo>
                  <a:lnTo>
                    <a:pt x="1884705" y="328962"/>
                  </a:lnTo>
                  <a:cubicBezTo>
                    <a:pt x="1647942" y="159782"/>
                    <a:pt x="1299735" y="72058"/>
                    <a:pt x="1299735" y="72058"/>
                  </a:cubicBezTo>
                  <a:close/>
                </a:path>
              </a:pathLst>
            </a:custGeom>
            <a:solidFill>
              <a:srgbClr val="8DC2EB"/>
            </a:solidFill>
            <a:ln w="4473"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B2945CC2-72D6-4658-895E-D16B8F0BDEE6}"/>
                </a:ext>
              </a:extLst>
            </p:cNvPr>
            <p:cNvSpPr/>
            <p:nvPr/>
          </p:nvSpPr>
          <p:spPr>
            <a:xfrm>
              <a:off x="9686519" y="4641096"/>
              <a:ext cx="1887838" cy="924424"/>
            </a:xfrm>
            <a:custGeom>
              <a:avLst/>
              <a:gdLst>
                <a:gd name="connsiteX0" fmla="*/ 1415207 w 1887838"/>
                <a:gd name="connsiteY0" fmla="*/ 924425 h 924424"/>
                <a:gd name="connsiteX1" fmla="*/ 1790 w 1887838"/>
                <a:gd name="connsiteY1" fmla="*/ 924425 h 924424"/>
                <a:gd name="connsiteX2" fmla="*/ 0 w 1887838"/>
                <a:gd name="connsiteY2" fmla="*/ 922635 h 924424"/>
                <a:gd name="connsiteX3" fmla="*/ 0 w 1887838"/>
                <a:gd name="connsiteY3" fmla="*/ 393163 h 924424"/>
                <a:gd name="connsiteX4" fmla="*/ 0 w 1887838"/>
                <a:gd name="connsiteY4" fmla="*/ 392268 h 924424"/>
                <a:gd name="connsiteX5" fmla="*/ 56841 w 1887838"/>
                <a:gd name="connsiteY5" fmla="*/ 295593 h 924424"/>
                <a:gd name="connsiteX6" fmla="*/ 213937 w 1887838"/>
                <a:gd name="connsiteY6" fmla="*/ 148791 h 924424"/>
                <a:gd name="connsiteX7" fmla="*/ 503960 w 1887838"/>
                <a:gd name="connsiteY7" fmla="*/ 64201 h 924424"/>
                <a:gd name="connsiteX8" fmla="*/ 727744 w 1887838"/>
                <a:gd name="connsiteY8" fmla="*/ 199 h 924424"/>
                <a:gd name="connsiteX9" fmla="*/ 728639 w 1887838"/>
                <a:gd name="connsiteY9" fmla="*/ 199 h 924424"/>
                <a:gd name="connsiteX10" fmla="*/ 1301525 w 1887838"/>
                <a:gd name="connsiteY10" fmla="*/ 72257 h 924424"/>
                <a:gd name="connsiteX11" fmla="*/ 1886943 w 1887838"/>
                <a:gd name="connsiteY11" fmla="*/ 329161 h 924424"/>
                <a:gd name="connsiteX12" fmla="*/ 1887838 w 1887838"/>
                <a:gd name="connsiteY12" fmla="*/ 330503 h 924424"/>
                <a:gd name="connsiteX13" fmla="*/ 1887838 w 1887838"/>
                <a:gd name="connsiteY13" fmla="*/ 451346 h 924424"/>
                <a:gd name="connsiteX14" fmla="*/ 1415207 w 1887838"/>
                <a:gd name="connsiteY14" fmla="*/ 924425 h 924424"/>
                <a:gd name="connsiteX15" fmla="*/ 3580 w 1887838"/>
                <a:gd name="connsiteY15" fmla="*/ 921292 h 924424"/>
                <a:gd name="connsiteX16" fmla="*/ 1415207 w 1887838"/>
                <a:gd name="connsiteY16" fmla="*/ 921292 h 924424"/>
                <a:gd name="connsiteX17" fmla="*/ 1884705 w 1887838"/>
                <a:gd name="connsiteY17" fmla="*/ 451794 h 924424"/>
                <a:gd name="connsiteX18" fmla="*/ 1884705 w 1887838"/>
                <a:gd name="connsiteY18" fmla="*/ 331846 h 924424"/>
                <a:gd name="connsiteX19" fmla="*/ 1301078 w 1887838"/>
                <a:gd name="connsiteY19" fmla="*/ 75838 h 924424"/>
                <a:gd name="connsiteX20" fmla="*/ 728192 w 1887838"/>
                <a:gd name="connsiteY20" fmla="*/ 4227 h 924424"/>
                <a:gd name="connsiteX21" fmla="*/ 503960 w 1887838"/>
                <a:gd name="connsiteY21" fmla="*/ 68229 h 924424"/>
                <a:gd name="connsiteX22" fmla="*/ 214832 w 1887838"/>
                <a:gd name="connsiteY22" fmla="*/ 152372 h 924424"/>
                <a:gd name="connsiteX23" fmla="*/ 59079 w 1887838"/>
                <a:gd name="connsiteY23" fmla="*/ 298279 h 924424"/>
                <a:gd name="connsiteX24" fmla="*/ 2685 w 1887838"/>
                <a:gd name="connsiteY24" fmla="*/ 394058 h 924424"/>
                <a:gd name="connsiteX25" fmla="*/ 2685 w 1887838"/>
                <a:gd name="connsiteY25" fmla="*/ 921292 h 924424"/>
                <a:gd name="connsiteX26" fmla="*/ 3580 w 1887838"/>
                <a:gd name="connsiteY26" fmla="*/ 921292 h 92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87838" h="924424">
                  <a:moveTo>
                    <a:pt x="1415207" y="924425"/>
                  </a:moveTo>
                  <a:lnTo>
                    <a:pt x="1790" y="924425"/>
                  </a:lnTo>
                  <a:cubicBezTo>
                    <a:pt x="895" y="924425"/>
                    <a:pt x="0" y="923530"/>
                    <a:pt x="0" y="922635"/>
                  </a:cubicBezTo>
                  <a:lnTo>
                    <a:pt x="0" y="393163"/>
                  </a:lnTo>
                  <a:cubicBezTo>
                    <a:pt x="0" y="392715"/>
                    <a:pt x="0" y="392715"/>
                    <a:pt x="0" y="392268"/>
                  </a:cubicBezTo>
                  <a:cubicBezTo>
                    <a:pt x="0" y="391820"/>
                    <a:pt x="20588" y="347511"/>
                    <a:pt x="56841" y="295593"/>
                  </a:cubicBezTo>
                  <a:cubicBezTo>
                    <a:pt x="90409" y="247703"/>
                    <a:pt x="144564" y="183254"/>
                    <a:pt x="213937" y="148791"/>
                  </a:cubicBezTo>
                  <a:cubicBezTo>
                    <a:pt x="306136" y="102692"/>
                    <a:pt x="406391" y="82999"/>
                    <a:pt x="503960" y="64201"/>
                  </a:cubicBezTo>
                  <a:cubicBezTo>
                    <a:pt x="588103" y="47641"/>
                    <a:pt x="667770" y="32424"/>
                    <a:pt x="727744" y="199"/>
                  </a:cubicBezTo>
                  <a:cubicBezTo>
                    <a:pt x="728192" y="199"/>
                    <a:pt x="728192" y="-249"/>
                    <a:pt x="728639" y="199"/>
                  </a:cubicBezTo>
                  <a:lnTo>
                    <a:pt x="1301525" y="72257"/>
                  </a:lnTo>
                  <a:cubicBezTo>
                    <a:pt x="1305106" y="73152"/>
                    <a:pt x="1652418" y="162218"/>
                    <a:pt x="1886943" y="329161"/>
                  </a:cubicBezTo>
                  <a:cubicBezTo>
                    <a:pt x="1887391" y="329608"/>
                    <a:pt x="1887838" y="330056"/>
                    <a:pt x="1887838" y="330503"/>
                  </a:cubicBezTo>
                  <a:lnTo>
                    <a:pt x="1887838" y="451346"/>
                  </a:lnTo>
                  <a:cubicBezTo>
                    <a:pt x="1888285" y="712278"/>
                    <a:pt x="1675691" y="924425"/>
                    <a:pt x="1415207" y="924425"/>
                  </a:cubicBezTo>
                  <a:close/>
                  <a:moveTo>
                    <a:pt x="3580" y="921292"/>
                  </a:moveTo>
                  <a:lnTo>
                    <a:pt x="1415207" y="921292"/>
                  </a:lnTo>
                  <a:cubicBezTo>
                    <a:pt x="1674348" y="921292"/>
                    <a:pt x="1884705" y="710488"/>
                    <a:pt x="1884705" y="451794"/>
                  </a:cubicBezTo>
                  <a:lnTo>
                    <a:pt x="1884705" y="331846"/>
                  </a:lnTo>
                  <a:cubicBezTo>
                    <a:pt x="1651970" y="166694"/>
                    <a:pt x="1308686" y="77628"/>
                    <a:pt x="1301078" y="75838"/>
                  </a:cubicBezTo>
                  <a:lnTo>
                    <a:pt x="728192" y="4227"/>
                  </a:lnTo>
                  <a:cubicBezTo>
                    <a:pt x="668218" y="36004"/>
                    <a:pt x="588551" y="51669"/>
                    <a:pt x="503960" y="68229"/>
                  </a:cubicBezTo>
                  <a:cubicBezTo>
                    <a:pt x="406838" y="87027"/>
                    <a:pt x="306583" y="106720"/>
                    <a:pt x="214832" y="152372"/>
                  </a:cubicBezTo>
                  <a:cubicBezTo>
                    <a:pt x="146354" y="186834"/>
                    <a:pt x="92199" y="250389"/>
                    <a:pt x="59079" y="298279"/>
                  </a:cubicBezTo>
                  <a:cubicBezTo>
                    <a:pt x="24616" y="347511"/>
                    <a:pt x="4923" y="390030"/>
                    <a:pt x="2685" y="394058"/>
                  </a:cubicBezTo>
                  <a:lnTo>
                    <a:pt x="2685" y="921292"/>
                  </a:lnTo>
                  <a:lnTo>
                    <a:pt x="3580" y="921292"/>
                  </a:lnTo>
                  <a:close/>
                </a:path>
              </a:pathLst>
            </a:custGeom>
            <a:solidFill>
              <a:srgbClr val="0E0E0E"/>
            </a:solidFill>
            <a:ln w="4473"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194F5232-5EFE-410F-8C69-491DD24F19E1}"/>
                </a:ext>
              </a:extLst>
            </p:cNvPr>
            <p:cNvSpPr/>
            <p:nvPr/>
          </p:nvSpPr>
          <p:spPr>
            <a:xfrm>
              <a:off x="10020507" y="5068274"/>
              <a:ext cx="1196243" cy="495456"/>
            </a:xfrm>
            <a:custGeom>
              <a:avLst/>
              <a:gdLst>
                <a:gd name="connsiteX0" fmla="*/ 1196243 w 1196243"/>
                <a:gd name="connsiteY0" fmla="*/ 481582 h 495456"/>
                <a:gd name="connsiteX1" fmla="*/ 263961 w 1196243"/>
                <a:gd name="connsiteY1" fmla="*/ 0 h 495456"/>
                <a:gd name="connsiteX2" fmla="*/ 56738 w 1196243"/>
                <a:gd name="connsiteY2" fmla="*/ 206328 h 495456"/>
                <a:gd name="connsiteX3" fmla="*/ 44206 w 1196243"/>
                <a:gd name="connsiteY3" fmla="*/ 447119 h 495456"/>
                <a:gd name="connsiteX4" fmla="*/ 112236 w 1196243"/>
                <a:gd name="connsiteY4" fmla="*/ 495457 h 495456"/>
                <a:gd name="connsiteX5" fmla="*/ 1081219 w 1196243"/>
                <a:gd name="connsiteY5" fmla="*/ 495457 h 495456"/>
                <a:gd name="connsiteX6" fmla="*/ 1196243 w 1196243"/>
                <a:gd name="connsiteY6" fmla="*/ 481582 h 4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6243" h="495456">
                  <a:moveTo>
                    <a:pt x="1196243" y="481582"/>
                  </a:moveTo>
                  <a:lnTo>
                    <a:pt x="263961" y="0"/>
                  </a:lnTo>
                  <a:cubicBezTo>
                    <a:pt x="263961" y="0"/>
                    <a:pt x="61213" y="195587"/>
                    <a:pt x="56738" y="206328"/>
                  </a:cubicBezTo>
                  <a:cubicBezTo>
                    <a:pt x="-3236" y="355816"/>
                    <a:pt x="-27853" y="396544"/>
                    <a:pt x="44206" y="447119"/>
                  </a:cubicBezTo>
                  <a:cubicBezTo>
                    <a:pt x="58975" y="457861"/>
                    <a:pt x="83144" y="474869"/>
                    <a:pt x="112236" y="495457"/>
                  </a:cubicBezTo>
                  <a:lnTo>
                    <a:pt x="1081219" y="495457"/>
                  </a:lnTo>
                  <a:cubicBezTo>
                    <a:pt x="1120157" y="495457"/>
                    <a:pt x="1158648" y="490981"/>
                    <a:pt x="1196243" y="481582"/>
                  </a:cubicBezTo>
                  <a:close/>
                </a:path>
              </a:pathLst>
            </a:custGeom>
            <a:solidFill>
              <a:srgbClr val="8DC2EB"/>
            </a:solidFill>
            <a:ln w="4473"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742CDAE2-C8F9-4DBB-A961-35A04B46B345}"/>
                </a:ext>
              </a:extLst>
            </p:cNvPr>
            <p:cNvSpPr/>
            <p:nvPr/>
          </p:nvSpPr>
          <p:spPr>
            <a:xfrm>
              <a:off x="10019278" y="5066484"/>
              <a:ext cx="1199262" cy="499037"/>
            </a:xfrm>
            <a:custGeom>
              <a:avLst/>
              <a:gdLst>
                <a:gd name="connsiteX0" fmla="*/ 1082448 w 1199262"/>
                <a:gd name="connsiteY0" fmla="*/ 499037 h 499037"/>
                <a:gd name="connsiteX1" fmla="*/ 113465 w 1199262"/>
                <a:gd name="connsiteY1" fmla="*/ 499037 h 499037"/>
                <a:gd name="connsiteX2" fmla="*/ 112570 w 1199262"/>
                <a:gd name="connsiteY2" fmla="*/ 498590 h 499037"/>
                <a:gd name="connsiteX3" fmla="*/ 44540 w 1199262"/>
                <a:gd name="connsiteY3" fmla="*/ 450253 h 499037"/>
                <a:gd name="connsiteX4" fmla="*/ 42749 w 1199262"/>
                <a:gd name="connsiteY4" fmla="*/ 242134 h 499037"/>
                <a:gd name="connsiteX5" fmla="*/ 56624 w 1199262"/>
                <a:gd name="connsiteY5" fmla="*/ 207224 h 499037"/>
                <a:gd name="connsiteX6" fmla="*/ 264295 w 1199262"/>
                <a:gd name="connsiteY6" fmla="*/ 448 h 499037"/>
                <a:gd name="connsiteX7" fmla="*/ 266086 w 1199262"/>
                <a:gd name="connsiteY7" fmla="*/ 0 h 499037"/>
                <a:gd name="connsiteX8" fmla="*/ 1198368 w 1199262"/>
                <a:gd name="connsiteY8" fmla="*/ 481582 h 499037"/>
                <a:gd name="connsiteX9" fmla="*/ 1199263 w 1199262"/>
                <a:gd name="connsiteY9" fmla="*/ 483372 h 499037"/>
                <a:gd name="connsiteX10" fmla="*/ 1197920 w 1199262"/>
                <a:gd name="connsiteY10" fmla="*/ 484715 h 499037"/>
                <a:gd name="connsiteX11" fmla="*/ 1082448 w 1199262"/>
                <a:gd name="connsiteY11" fmla="*/ 499037 h 499037"/>
                <a:gd name="connsiteX12" fmla="*/ 113913 w 1199262"/>
                <a:gd name="connsiteY12" fmla="*/ 495904 h 499037"/>
                <a:gd name="connsiteX13" fmla="*/ 1082448 w 1199262"/>
                <a:gd name="connsiteY13" fmla="*/ 495904 h 499037"/>
                <a:gd name="connsiteX14" fmla="*/ 1192997 w 1199262"/>
                <a:gd name="connsiteY14" fmla="*/ 482925 h 499037"/>
                <a:gd name="connsiteX15" fmla="*/ 265638 w 1199262"/>
                <a:gd name="connsiteY15" fmla="*/ 4028 h 499037"/>
                <a:gd name="connsiteX16" fmla="*/ 59757 w 1199262"/>
                <a:gd name="connsiteY16" fmla="*/ 208566 h 499037"/>
                <a:gd name="connsiteX17" fmla="*/ 45883 w 1199262"/>
                <a:gd name="connsiteY17" fmla="*/ 243477 h 499037"/>
                <a:gd name="connsiteX18" fmla="*/ 46778 w 1199262"/>
                <a:gd name="connsiteY18" fmla="*/ 448015 h 499037"/>
                <a:gd name="connsiteX19" fmla="*/ 113913 w 1199262"/>
                <a:gd name="connsiteY19" fmla="*/ 495904 h 49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9262" h="499037">
                  <a:moveTo>
                    <a:pt x="1082448" y="499037"/>
                  </a:moveTo>
                  <a:lnTo>
                    <a:pt x="113465" y="499037"/>
                  </a:lnTo>
                  <a:cubicBezTo>
                    <a:pt x="113018" y="499037"/>
                    <a:pt x="112570" y="499037"/>
                    <a:pt x="112570" y="498590"/>
                  </a:cubicBezTo>
                  <a:cubicBezTo>
                    <a:pt x="79898" y="474869"/>
                    <a:pt x="58414" y="459651"/>
                    <a:pt x="44540" y="450253"/>
                  </a:cubicBezTo>
                  <a:cubicBezTo>
                    <a:pt x="-22595" y="402810"/>
                    <a:pt x="-6035" y="362529"/>
                    <a:pt x="42749" y="242134"/>
                  </a:cubicBezTo>
                  <a:cubicBezTo>
                    <a:pt x="47225" y="231392"/>
                    <a:pt x="51701" y="219756"/>
                    <a:pt x="56624" y="207224"/>
                  </a:cubicBezTo>
                  <a:cubicBezTo>
                    <a:pt x="60652" y="196482"/>
                    <a:pt x="243260" y="20588"/>
                    <a:pt x="264295" y="448"/>
                  </a:cubicBezTo>
                  <a:cubicBezTo>
                    <a:pt x="264743" y="0"/>
                    <a:pt x="265638" y="0"/>
                    <a:pt x="266086" y="0"/>
                  </a:cubicBezTo>
                  <a:lnTo>
                    <a:pt x="1198368" y="481582"/>
                  </a:lnTo>
                  <a:cubicBezTo>
                    <a:pt x="1198816" y="482030"/>
                    <a:pt x="1199263" y="482477"/>
                    <a:pt x="1199263" y="483372"/>
                  </a:cubicBezTo>
                  <a:cubicBezTo>
                    <a:pt x="1199263" y="484268"/>
                    <a:pt x="1198816" y="484715"/>
                    <a:pt x="1197920" y="484715"/>
                  </a:cubicBezTo>
                  <a:cubicBezTo>
                    <a:pt x="1160325" y="494114"/>
                    <a:pt x="1121386" y="499037"/>
                    <a:pt x="1082448" y="499037"/>
                  </a:cubicBezTo>
                  <a:close/>
                  <a:moveTo>
                    <a:pt x="113913" y="495904"/>
                  </a:moveTo>
                  <a:lnTo>
                    <a:pt x="1082448" y="495904"/>
                  </a:lnTo>
                  <a:cubicBezTo>
                    <a:pt x="1119596" y="495904"/>
                    <a:pt x="1156744" y="491429"/>
                    <a:pt x="1192997" y="482925"/>
                  </a:cubicBezTo>
                  <a:lnTo>
                    <a:pt x="265638" y="4028"/>
                  </a:lnTo>
                  <a:cubicBezTo>
                    <a:pt x="184181" y="82352"/>
                    <a:pt x="62890" y="201405"/>
                    <a:pt x="59757" y="208566"/>
                  </a:cubicBezTo>
                  <a:cubicBezTo>
                    <a:pt x="54834" y="220651"/>
                    <a:pt x="50358" y="232287"/>
                    <a:pt x="45883" y="243477"/>
                  </a:cubicBezTo>
                  <a:cubicBezTo>
                    <a:pt x="-3350" y="365215"/>
                    <a:pt x="-18120" y="401915"/>
                    <a:pt x="46778" y="448015"/>
                  </a:cubicBezTo>
                  <a:cubicBezTo>
                    <a:pt x="59757" y="456966"/>
                    <a:pt x="81240" y="472631"/>
                    <a:pt x="113913" y="495904"/>
                  </a:cubicBezTo>
                  <a:close/>
                </a:path>
              </a:pathLst>
            </a:custGeom>
            <a:solidFill>
              <a:srgbClr val="0E0E0E"/>
            </a:solidFill>
            <a:ln w="4473"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C6BE317F-3BDD-4D7E-883F-CECE166CAB3E}"/>
                </a:ext>
              </a:extLst>
            </p:cNvPr>
            <p:cNvSpPr/>
            <p:nvPr/>
          </p:nvSpPr>
          <p:spPr>
            <a:xfrm>
              <a:off x="10126959" y="4123908"/>
              <a:ext cx="204056" cy="322248"/>
            </a:xfrm>
            <a:custGeom>
              <a:avLst/>
              <a:gdLst>
                <a:gd name="connsiteX0" fmla="*/ 29057 w 204056"/>
                <a:gd name="connsiteY0" fmla="*/ 107416 h 322248"/>
                <a:gd name="connsiteX1" fmla="*/ 204056 w 204056"/>
                <a:gd name="connsiteY1" fmla="*/ 0 h 322248"/>
                <a:gd name="connsiteX2" fmla="*/ 126180 w 204056"/>
                <a:gd name="connsiteY2" fmla="*/ 322248 h 322248"/>
                <a:gd name="connsiteX3" fmla="*/ 15630 w 204056"/>
                <a:gd name="connsiteY3" fmla="*/ 200063 h 322248"/>
                <a:gd name="connsiteX4" fmla="*/ 20106 w 204056"/>
                <a:gd name="connsiteY4" fmla="*/ 114130 h 322248"/>
                <a:gd name="connsiteX5" fmla="*/ 29057 w 204056"/>
                <a:gd name="connsiteY5" fmla="*/ 107416 h 3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56" h="322248">
                  <a:moveTo>
                    <a:pt x="29057" y="107416"/>
                  </a:moveTo>
                  <a:lnTo>
                    <a:pt x="204056" y="0"/>
                  </a:lnTo>
                  <a:lnTo>
                    <a:pt x="126180" y="322248"/>
                  </a:lnTo>
                  <a:lnTo>
                    <a:pt x="15630" y="200063"/>
                  </a:lnTo>
                  <a:cubicBezTo>
                    <a:pt x="-6748" y="174999"/>
                    <a:pt x="-4958" y="136508"/>
                    <a:pt x="20106" y="114130"/>
                  </a:cubicBezTo>
                  <a:cubicBezTo>
                    <a:pt x="23239" y="111892"/>
                    <a:pt x="25925" y="109654"/>
                    <a:pt x="29057" y="107416"/>
                  </a:cubicBezTo>
                  <a:close/>
                </a:path>
              </a:pathLst>
            </a:custGeom>
            <a:solidFill>
              <a:srgbClr val="3C8563"/>
            </a:solidFill>
            <a:ln w="4473"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59F6CD01-5A82-47B7-A68E-7C271FE2144D}"/>
                </a:ext>
              </a:extLst>
            </p:cNvPr>
            <p:cNvSpPr/>
            <p:nvPr/>
          </p:nvSpPr>
          <p:spPr>
            <a:xfrm>
              <a:off x="10125104" y="4122229"/>
              <a:ext cx="206992" cy="325716"/>
            </a:xfrm>
            <a:custGeom>
              <a:avLst/>
              <a:gdLst>
                <a:gd name="connsiteX0" fmla="*/ 128035 w 206992"/>
                <a:gd name="connsiteY0" fmla="*/ 325717 h 325716"/>
                <a:gd name="connsiteX1" fmla="*/ 126692 w 206992"/>
                <a:gd name="connsiteY1" fmla="*/ 325269 h 325716"/>
                <a:gd name="connsiteX2" fmla="*/ 16143 w 206992"/>
                <a:gd name="connsiteY2" fmla="*/ 203084 h 325716"/>
                <a:gd name="connsiteX3" fmla="*/ 20619 w 206992"/>
                <a:gd name="connsiteY3" fmla="*/ 114465 h 325716"/>
                <a:gd name="connsiteX4" fmla="*/ 29570 w 206992"/>
                <a:gd name="connsiteY4" fmla="*/ 107752 h 325716"/>
                <a:gd name="connsiteX5" fmla="*/ 204569 w 206992"/>
                <a:gd name="connsiteY5" fmla="*/ 336 h 325716"/>
                <a:gd name="connsiteX6" fmla="*/ 206359 w 206992"/>
                <a:gd name="connsiteY6" fmla="*/ 336 h 325716"/>
                <a:gd name="connsiteX7" fmla="*/ 206807 w 206992"/>
                <a:gd name="connsiteY7" fmla="*/ 2126 h 325716"/>
                <a:gd name="connsiteX8" fmla="*/ 128930 w 206992"/>
                <a:gd name="connsiteY8" fmla="*/ 324374 h 325716"/>
                <a:gd name="connsiteX9" fmla="*/ 128035 w 206992"/>
                <a:gd name="connsiteY9" fmla="*/ 325717 h 325716"/>
                <a:gd name="connsiteX10" fmla="*/ 128035 w 206992"/>
                <a:gd name="connsiteY10" fmla="*/ 325717 h 325716"/>
                <a:gd name="connsiteX11" fmla="*/ 31808 w 206992"/>
                <a:gd name="connsiteY11" fmla="*/ 110437 h 325716"/>
                <a:gd name="connsiteX12" fmla="*/ 23304 w 206992"/>
                <a:gd name="connsiteY12" fmla="*/ 116703 h 325716"/>
                <a:gd name="connsiteX13" fmla="*/ 18829 w 206992"/>
                <a:gd name="connsiteY13" fmla="*/ 200398 h 325716"/>
                <a:gd name="connsiteX14" fmla="*/ 127140 w 206992"/>
                <a:gd name="connsiteY14" fmla="*/ 320346 h 325716"/>
                <a:gd name="connsiteX15" fmla="*/ 203226 w 206992"/>
                <a:gd name="connsiteY15" fmla="*/ 5259 h 325716"/>
                <a:gd name="connsiteX16" fmla="*/ 31808 w 206992"/>
                <a:gd name="connsiteY16" fmla="*/ 110437 h 3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92" h="325716">
                  <a:moveTo>
                    <a:pt x="128035" y="325717"/>
                  </a:moveTo>
                  <a:cubicBezTo>
                    <a:pt x="127587" y="325717"/>
                    <a:pt x="127140" y="325717"/>
                    <a:pt x="126692" y="325269"/>
                  </a:cubicBezTo>
                  <a:lnTo>
                    <a:pt x="16143" y="203084"/>
                  </a:lnTo>
                  <a:cubicBezTo>
                    <a:pt x="-7131" y="177572"/>
                    <a:pt x="-4893" y="137739"/>
                    <a:pt x="20619" y="114465"/>
                  </a:cubicBezTo>
                  <a:cubicBezTo>
                    <a:pt x="23304" y="111780"/>
                    <a:pt x="26437" y="109542"/>
                    <a:pt x="29570" y="107752"/>
                  </a:cubicBezTo>
                  <a:lnTo>
                    <a:pt x="204569" y="336"/>
                  </a:lnTo>
                  <a:cubicBezTo>
                    <a:pt x="205016" y="-112"/>
                    <a:pt x="205912" y="-112"/>
                    <a:pt x="206359" y="336"/>
                  </a:cubicBezTo>
                  <a:cubicBezTo>
                    <a:pt x="206807" y="783"/>
                    <a:pt x="207254" y="1231"/>
                    <a:pt x="206807" y="2126"/>
                  </a:cubicBezTo>
                  <a:lnTo>
                    <a:pt x="128930" y="324374"/>
                  </a:lnTo>
                  <a:cubicBezTo>
                    <a:pt x="129825" y="324822"/>
                    <a:pt x="129377" y="325269"/>
                    <a:pt x="128035" y="325717"/>
                  </a:cubicBezTo>
                  <a:cubicBezTo>
                    <a:pt x="128483" y="325717"/>
                    <a:pt x="128483" y="325717"/>
                    <a:pt x="128035" y="325717"/>
                  </a:cubicBezTo>
                  <a:close/>
                  <a:moveTo>
                    <a:pt x="31808" y="110437"/>
                  </a:moveTo>
                  <a:cubicBezTo>
                    <a:pt x="28675" y="112228"/>
                    <a:pt x="25990" y="114465"/>
                    <a:pt x="23304" y="116703"/>
                  </a:cubicBezTo>
                  <a:cubicBezTo>
                    <a:pt x="-864" y="138634"/>
                    <a:pt x="-3102" y="176230"/>
                    <a:pt x="18829" y="200398"/>
                  </a:cubicBezTo>
                  <a:lnTo>
                    <a:pt x="127140" y="320346"/>
                  </a:lnTo>
                  <a:lnTo>
                    <a:pt x="203226" y="5259"/>
                  </a:lnTo>
                  <a:lnTo>
                    <a:pt x="31808" y="110437"/>
                  </a:lnTo>
                  <a:close/>
                </a:path>
              </a:pathLst>
            </a:custGeom>
            <a:solidFill>
              <a:srgbClr val="0E0E0E"/>
            </a:solidFill>
            <a:ln w="4473"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113199FA-ABE1-425E-878D-A5A2F6F17263}"/>
                </a:ext>
              </a:extLst>
            </p:cNvPr>
            <p:cNvSpPr/>
            <p:nvPr/>
          </p:nvSpPr>
          <p:spPr>
            <a:xfrm>
              <a:off x="10191827" y="4123908"/>
              <a:ext cx="139640" cy="188873"/>
            </a:xfrm>
            <a:custGeom>
              <a:avLst/>
              <a:gdLst>
                <a:gd name="connsiteX0" fmla="*/ 93541 w 139640"/>
                <a:gd name="connsiteY0" fmla="*/ 188873 h 188873"/>
                <a:gd name="connsiteX1" fmla="*/ 139641 w 139640"/>
                <a:gd name="connsiteY1" fmla="*/ 0 h 188873"/>
                <a:gd name="connsiteX2" fmla="*/ 0 w 139640"/>
                <a:gd name="connsiteY2" fmla="*/ 85485 h 188873"/>
                <a:gd name="connsiteX3" fmla="*/ 93541 w 139640"/>
                <a:gd name="connsiteY3" fmla="*/ 188873 h 188873"/>
              </a:gdLst>
              <a:ahLst/>
              <a:cxnLst>
                <a:cxn ang="0">
                  <a:pos x="connsiteX0" y="connsiteY0"/>
                </a:cxn>
                <a:cxn ang="0">
                  <a:pos x="connsiteX1" y="connsiteY1"/>
                </a:cxn>
                <a:cxn ang="0">
                  <a:pos x="connsiteX2" y="connsiteY2"/>
                </a:cxn>
                <a:cxn ang="0">
                  <a:pos x="connsiteX3" y="connsiteY3"/>
                </a:cxn>
              </a:cxnLst>
              <a:rect l="l" t="t" r="r" b="b"/>
              <a:pathLst>
                <a:path w="139640" h="188873">
                  <a:moveTo>
                    <a:pt x="93541" y="188873"/>
                  </a:moveTo>
                  <a:lnTo>
                    <a:pt x="139641" y="0"/>
                  </a:lnTo>
                  <a:lnTo>
                    <a:pt x="0" y="85485"/>
                  </a:lnTo>
                  <a:lnTo>
                    <a:pt x="93541" y="188873"/>
                  </a:lnTo>
                  <a:close/>
                </a:path>
              </a:pathLst>
            </a:custGeom>
            <a:solidFill>
              <a:srgbClr val="F0B064"/>
            </a:solidFill>
            <a:ln w="4473"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6E01E926-4FAA-42E6-9DE0-C0A6F49EBFAD}"/>
                </a:ext>
              </a:extLst>
            </p:cNvPr>
            <p:cNvSpPr/>
            <p:nvPr/>
          </p:nvSpPr>
          <p:spPr>
            <a:xfrm>
              <a:off x="10190032" y="4122229"/>
              <a:ext cx="142511" cy="192341"/>
            </a:xfrm>
            <a:custGeom>
              <a:avLst/>
              <a:gdLst>
                <a:gd name="connsiteX0" fmla="*/ 95332 w 142511"/>
                <a:gd name="connsiteY0" fmla="*/ 192342 h 192341"/>
                <a:gd name="connsiteX1" fmla="*/ 93989 w 142511"/>
                <a:gd name="connsiteY1" fmla="*/ 191894 h 192341"/>
                <a:gd name="connsiteX2" fmla="*/ 447 w 142511"/>
                <a:gd name="connsiteY2" fmla="*/ 88506 h 192341"/>
                <a:gd name="connsiteX3" fmla="*/ 0 w 142511"/>
                <a:gd name="connsiteY3" fmla="*/ 87164 h 192341"/>
                <a:gd name="connsiteX4" fmla="*/ 895 w 142511"/>
                <a:gd name="connsiteY4" fmla="*/ 85821 h 192341"/>
                <a:gd name="connsiteX5" fmla="*/ 140088 w 142511"/>
                <a:gd name="connsiteY5" fmla="*/ 336 h 192341"/>
                <a:gd name="connsiteX6" fmla="*/ 141879 w 142511"/>
                <a:gd name="connsiteY6" fmla="*/ 336 h 192341"/>
                <a:gd name="connsiteX7" fmla="*/ 142326 w 142511"/>
                <a:gd name="connsiteY7" fmla="*/ 2126 h 192341"/>
                <a:gd name="connsiteX8" fmla="*/ 97122 w 142511"/>
                <a:gd name="connsiteY8" fmla="*/ 190999 h 192341"/>
                <a:gd name="connsiteX9" fmla="*/ 95332 w 142511"/>
                <a:gd name="connsiteY9" fmla="*/ 192342 h 192341"/>
                <a:gd name="connsiteX10" fmla="*/ 95332 w 142511"/>
                <a:gd name="connsiteY10" fmla="*/ 192342 h 192341"/>
                <a:gd name="connsiteX11" fmla="*/ 4476 w 142511"/>
                <a:gd name="connsiteY11" fmla="*/ 87611 h 192341"/>
                <a:gd name="connsiteX12" fmla="*/ 94437 w 142511"/>
                <a:gd name="connsiteY12" fmla="*/ 187419 h 192341"/>
                <a:gd name="connsiteX13" fmla="*/ 138298 w 142511"/>
                <a:gd name="connsiteY13" fmla="*/ 5706 h 192341"/>
                <a:gd name="connsiteX14" fmla="*/ 4476 w 142511"/>
                <a:gd name="connsiteY14" fmla="*/ 87611 h 19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511" h="192341">
                  <a:moveTo>
                    <a:pt x="95332" y="192342"/>
                  </a:moveTo>
                  <a:cubicBezTo>
                    <a:pt x="94884" y="192342"/>
                    <a:pt x="94437" y="192342"/>
                    <a:pt x="93989" y="191894"/>
                  </a:cubicBezTo>
                  <a:lnTo>
                    <a:pt x="447" y="88506"/>
                  </a:lnTo>
                  <a:cubicBezTo>
                    <a:pt x="0" y="88059"/>
                    <a:pt x="0" y="87611"/>
                    <a:pt x="0" y="87164"/>
                  </a:cubicBezTo>
                  <a:cubicBezTo>
                    <a:pt x="0" y="86716"/>
                    <a:pt x="447" y="86268"/>
                    <a:pt x="895" y="85821"/>
                  </a:cubicBezTo>
                  <a:lnTo>
                    <a:pt x="140088" y="336"/>
                  </a:lnTo>
                  <a:cubicBezTo>
                    <a:pt x="140536" y="-112"/>
                    <a:pt x="141431" y="-112"/>
                    <a:pt x="141879" y="336"/>
                  </a:cubicBezTo>
                  <a:cubicBezTo>
                    <a:pt x="142326" y="783"/>
                    <a:pt x="142774" y="1231"/>
                    <a:pt x="142326" y="2126"/>
                  </a:cubicBezTo>
                  <a:lnTo>
                    <a:pt x="97122" y="190999"/>
                  </a:lnTo>
                  <a:cubicBezTo>
                    <a:pt x="97122" y="191894"/>
                    <a:pt x="96674" y="192342"/>
                    <a:pt x="95332" y="192342"/>
                  </a:cubicBezTo>
                  <a:cubicBezTo>
                    <a:pt x="95779" y="192342"/>
                    <a:pt x="95779" y="192342"/>
                    <a:pt x="95332" y="192342"/>
                  </a:cubicBezTo>
                  <a:close/>
                  <a:moveTo>
                    <a:pt x="4476" y="87611"/>
                  </a:moveTo>
                  <a:lnTo>
                    <a:pt x="94437" y="187419"/>
                  </a:lnTo>
                  <a:lnTo>
                    <a:pt x="138298" y="5706"/>
                  </a:lnTo>
                  <a:lnTo>
                    <a:pt x="4476" y="87611"/>
                  </a:lnTo>
                  <a:close/>
                </a:path>
              </a:pathLst>
            </a:custGeom>
            <a:solidFill>
              <a:srgbClr val="0E0E0E"/>
            </a:solidFill>
            <a:ln w="4473"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08F833A7-06F9-458D-BAE6-D96C44DD04B9}"/>
                </a:ext>
              </a:extLst>
            </p:cNvPr>
            <p:cNvSpPr/>
            <p:nvPr/>
          </p:nvSpPr>
          <p:spPr>
            <a:xfrm>
              <a:off x="10207895" y="3785404"/>
              <a:ext cx="857241" cy="1111899"/>
            </a:xfrm>
            <a:custGeom>
              <a:avLst/>
              <a:gdLst>
                <a:gd name="connsiteX0" fmla="*/ 4963 w 857241"/>
                <a:gd name="connsiteY0" fmla="*/ 742209 h 1111899"/>
                <a:gd name="connsiteX1" fmla="*/ 144156 w 857241"/>
                <a:gd name="connsiteY1" fmla="*/ 265550 h 1111899"/>
                <a:gd name="connsiteX2" fmla="*/ 591723 w 857241"/>
                <a:gd name="connsiteY2" fmla="*/ 13570 h 1111899"/>
                <a:gd name="connsiteX3" fmla="*/ 843703 w 857241"/>
                <a:gd name="connsiteY3" fmla="*/ 461137 h 1111899"/>
                <a:gd name="connsiteX4" fmla="*/ 779701 w 857241"/>
                <a:gd name="connsiteY4" fmla="*/ 929292 h 1111899"/>
                <a:gd name="connsiteX5" fmla="*/ 280216 w 857241"/>
                <a:gd name="connsiteY5" fmla="*/ 1111900 h 1111899"/>
                <a:gd name="connsiteX6" fmla="*/ 38530 w 857241"/>
                <a:gd name="connsiteY6" fmla="*/ 823666 h 1111899"/>
                <a:gd name="connsiteX7" fmla="*/ 4963 w 857241"/>
                <a:gd name="connsiteY7" fmla="*/ 742209 h 111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241" h="1111899">
                  <a:moveTo>
                    <a:pt x="4963" y="742209"/>
                  </a:moveTo>
                  <a:cubicBezTo>
                    <a:pt x="14809" y="701928"/>
                    <a:pt x="107456" y="399373"/>
                    <a:pt x="144156" y="265550"/>
                  </a:cubicBezTo>
                  <a:cubicBezTo>
                    <a:pt x="198312" y="72201"/>
                    <a:pt x="398822" y="-40586"/>
                    <a:pt x="591723" y="13570"/>
                  </a:cubicBezTo>
                  <a:cubicBezTo>
                    <a:pt x="784625" y="67726"/>
                    <a:pt x="897859" y="268236"/>
                    <a:pt x="843703" y="461137"/>
                  </a:cubicBezTo>
                  <a:cubicBezTo>
                    <a:pt x="803870" y="607939"/>
                    <a:pt x="746134" y="819191"/>
                    <a:pt x="779701" y="929292"/>
                  </a:cubicBezTo>
                  <a:lnTo>
                    <a:pt x="280216" y="1111900"/>
                  </a:lnTo>
                  <a:cubicBezTo>
                    <a:pt x="224270" y="916313"/>
                    <a:pt x="80154" y="844255"/>
                    <a:pt x="38530" y="823666"/>
                  </a:cubicBezTo>
                  <a:cubicBezTo>
                    <a:pt x="-3094" y="803078"/>
                    <a:pt x="-4884" y="782043"/>
                    <a:pt x="4963" y="742209"/>
                  </a:cubicBezTo>
                  <a:close/>
                </a:path>
              </a:pathLst>
            </a:custGeom>
            <a:solidFill>
              <a:srgbClr val="E69C9C"/>
            </a:solidFill>
            <a:ln w="4473"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2C7E18D4-4FF5-4BFA-BB7E-17403A4469C1}"/>
                </a:ext>
              </a:extLst>
            </p:cNvPr>
            <p:cNvSpPr/>
            <p:nvPr/>
          </p:nvSpPr>
          <p:spPr>
            <a:xfrm>
              <a:off x="10205867" y="3783237"/>
              <a:ext cx="860573" cy="1115856"/>
            </a:xfrm>
            <a:custGeom>
              <a:avLst/>
              <a:gdLst>
                <a:gd name="connsiteX0" fmla="*/ 282245 w 860573"/>
                <a:gd name="connsiteY0" fmla="*/ 1115857 h 1115856"/>
                <a:gd name="connsiteX1" fmla="*/ 281350 w 860573"/>
                <a:gd name="connsiteY1" fmla="*/ 1115857 h 1115856"/>
                <a:gd name="connsiteX2" fmla="*/ 280455 w 860573"/>
                <a:gd name="connsiteY2" fmla="*/ 1114962 h 1115856"/>
                <a:gd name="connsiteX3" fmla="*/ 39664 w 860573"/>
                <a:gd name="connsiteY3" fmla="*/ 827623 h 1115856"/>
                <a:gd name="connsiteX4" fmla="*/ 4753 w 860573"/>
                <a:gd name="connsiteY4" fmla="*/ 743928 h 1115856"/>
                <a:gd name="connsiteX5" fmla="*/ 58014 w 860573"/>
                <a:gd name="connsiteY5" fmla="*/ 560873 h 1115856"/>
                <a:gd name="connsiteX6" fmla="*/ 143947 w 860573"/>
                <a:gd name="connsiteY6" fmla="*/ 266822 h 1115856"/>
                <a:gd name="connsiteX7" fmla="*/ 316260 w 860573"/>
                <a:gd name="connsiteY7" fmla="*/ 47066 h 1115856"/>
                <a:gd name="connsiteX8" fmla="*/ 593752 w 860573"/>
                <a:gd name="connsiteY8" fmla="*/ 13499 h 1115856"/>
                <a:gd name="connsiteX9" fmla="*/ 813507 w 860573"/>
                <a:gd name="connsiteY9" fmla="*/ 185812 h 1115856"/>
                <a:gd name="connsiteX10" fmla="*/ 847075 w 860573"/>
                <a:gd name="connsiteY10" fmla="*/ 463304 h 1115856"/>
                <a:gd name="connsiteX11" fmla="*/ 846627 w 860573"/>
                <a:gd name="connsiteY11" fmla="*/ 464199 h 1115856"/>
                <a:gd name="connsiteX12" fmla="*/ 782625 w 860573"/>
                <a:gd name="connsiteY12" fmla="*/ 930564 h 1115856"/>
                <a:gd name="connsiteX13" fmla="*/ 781730 w 860573"/>
                <a:gd name="connsiteY13" fmla="*/ 932802 h 1115856"/>
                <a:gd name="connsiteX14" fmla="*/ 282245 w 860573"/>
                <a:gd name="connsiteY14" fmla="*/ 1115409 h 1115856"/>
                <a:gd name="connsiteX15" fmla="*/ 282245 w 860573"/>
                <a:gd name="connsiteY15" fmla="*/ 1115857 h 1115856"/>
                <a:gd name="connsiteX16" fmla="*/ 496182 w 860573"/>
                <a:gd name="connsiteY16" fmla="*/ 3652 h 1115856"/>
                <a:gd name="connsiteX17" fmla="*/ 147975 w 860573"/>
                <a:gd name="connsiteY17" fmla="*/ 267717 h 1115856"/>
                <a:gd name="connsiteX18" fmla="*/ 62042 w 860573"/>
                <a:gd name="connsiteY18" fmla="*/ 561768 h 1115856"/>
                <a:gd name="connsiteX19" fmla="*/ 8782 w 860573"/>
                <a:gd name="connsiteY19" fmla="*/ 744376 h 1115856"/>
                <a:gd name="connsiteX20" fmla="*/ 41454 w 860573"/>
                <a:gd name="connsiteY20" fmla="*/ 824043 h 1115856"/>
                <a:gd name="connsiteX21" fmla="*/ 283588 w 860573"/>
                <a:gd name="connsiteY21" fmla="*/ 1111828 h 1115856"/>
                <a:gd name="connsiteX22" fmla="*/ 779940 w 860573"/>
                <a:gd name="connsiteY22" fmla="*/ 930564 h 1115856"/>
                <a:gd name="connsiteX23" fmla="*/ 844390 w 860573"/>
                <a:gd name="connsiteY23" fmla="*/ 463751 h 1115856"/>
                <a:gd name="connsiteX24" fmla="*/ 844837 w 860573"/>
                <a:gd name="connsiteY24" fmla="*/ 462856 h 1115856"/>
                <a:gd name="connsiteX25" fmla="*/ 811717 w 860573"/>
                <a:gd name="connsiteY25" fmla="*/ 188050 h 1115856"/>
                <a:gd name="connsiteX26" fmla="*/ 594199 w 860573"/>
                <a:gd name="connsiteY26" fmla="*/ 17079 h 1115856"/>
                <a:gd name="connsiteX27" fmla="*/ 496182 w 860573"/>
                <a:gd name="connsiteY27" fmla="*/ 3652 h 1115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60573" h="1115856">
                  <a:moveTo>
                    <a:pt x="282245" y="1115857"/>
                  </a:moveTo>
                  <a:cubicBezTo>
                    <a:pt x="281798" y="1115857"/>
                    <a:pt x="281798" y="1115857"/>
                    <a:pt x="281350" y="1115857"/>
                  </a:cubicBezTo>
                  <a:cubicBezTo>
                    <a:pt x="280902" y="1115857"/>
                    <a:pt x="280455" y="1115409"/>
                    <a:pt x="280455" y="1114962"/>
                  </a:cubicBezTo>
                  <a:cubicBezTo>
                    <a:pt x="243307" y="986062"/>
                    <a:pt x="162297" y="889388"/>
                    <a:pt x="39664" y="827623"/>
                  </a:cubicBezTo>
                  <a:cubicBezTo>
                    <a:pt x="-2408" y="806588"/>
                    <a:pt x="-5093" y="785104"/>
                    <a:pt x="4753" y="743928"/>
                  </a:cubicBezTo>
                  <a:cubicBezTo>
                    <a:pt x="9229" y="725130"/>
                    <a:pt x="32055" y="649044"/>
                    <a:pt x="58014" y="560873"/>
                  </a:cubicBezTo>
                  <a:cubicBezTo>
                    <a:pt x="88896" y="456590"/>
                    <a:pt x="124254" y="338433"/>
                    <a:pt x="143947" y="266822"/>
                  </a:cubicBezTo>
                  <a:cubicBezTo>
                    <a:pt x="170353" y="172833"/>
                    <a:pt x="231670" y="94956"/>
                    <a:pt x="316260" y="47066"/>
                  </a:cubicBezTo>
                  <a:cubicBezTo>
                    <a:pt x="401298" y="-823"/>
                    <a:pt x="499763" y="-12460"/>
                    <a:pt x="593752" y="13499"/>
                  </a:cubicBezTo>
                  <a:cubicBezTo>
                    <a:pt x="687741" y="39905"/>
                    <a:pt x="765618" y="101222"/>
                    <a:pt x="813507" y="185812"/>
                  </a:cubicBezTo>
                  <a:cubicBezTo>
                    <a:pt x="861397" y="270850"/>
                    <a:pt x="873034" y="369315"/>
                    <a:pt x="847075" y="463304"/>
                  </a:cubicBezTo>
                  <a:lnTo>
                    <a:pt x="846627" y="464199"/>
                  </a:lnTo>
                  <a:cubicBezTo>
                    <a:pt x="807689" y="606078"/>
                    <a:pt x="749505" y="820910"/>
                    <a:pt x="782625" y="930564"/>
                  </a:cubicBezTo>
                  <a:cubicBezTo>
                    <a:pt x="783073" y="931459"/>
                    <a:pt x="782625" y="932354"/>
                    <a:pt x="781730" y="932802"/>
                  </a:cubicBezTo>
                  <a:lnTo>
                    <a:pt x="282245" y="1115409"/>
                  </a:lnTo>
                  <a:cubicBezTo>
                    <a:pt x="282693" y="1115857"/>
                    <a:pt x="282693" y="1115857"/>
                    <a:pt x="282245" y="1115857"/>
                  </a:cubicBezTo>
                  <a:close/>
                  <a:moveTo>
                    <a:pt x="496182" y="3652"/>
                  </a:moveTo>
                  <a:cubicBezTo>
                    <a:pt x="338191" y="3652"/>
                    <a:pt x="192284" y="108383"/>
                    <a:pt x="147975" y="267717"/>
                  </a:cubicBezTo>
                  <a:cubicBezTo>
                    <a:pt x="128282" y="339328"/>
                    <a:pt x="92924" y="457485"/>
                    <a:pt x="62042" y="561768"/>
                  </a:cubicBezTo>
                  <a:cubicBezTo>
                    <a:pt x="35636" y="649939"/>
                    <a:pt x="13257" y="726026"/>
                    <a:pt x="8782" y="744376"/>
                  </a:cubicBezTo>
                  <a:cubicBezTo>
                    <a:pt x="-617" y="784209"/>
                    <a:pt x="1620" y="803902"/>
                    <a:pt x="41454" y="824043"/>
                  </a:cubicBezTo>
                  <a:cubicBezTo>
                    <a:pt x="164535" y="885807"/>
                    <a:pt x="245992" y="982481"/>
                    <a:pt x="283588" y="1111828"/>
                  </a:cubicBezTo>
                  <a:lnTo>
                    <a:pt x="779940" y="930564"/>
                  </a:lnTo>
                  <a:cubicBezTo>
                    <a:pt x="747267" y="819567"/>
                    <a:pt x="803213" y="614134"/>
                    <a:pt x="844390" y="463751"/>
                  </a:cubicBezTo>
                  <a:lnTo>
                    <a:pt x="844837" y="462856"/>
                  </a:lnTo>
                  <a:cubicBezTo>
                    <a:pt x="870796" y="369762"/>
                    <a:pt x="859159" y="272193"/>
                    <a:pt x="811717" y="188050"/>
                  </a:cubicBezTo>
                  <a:cubicBezTo>
                    <a:pt x="764275" y="103907"/>
                    <a:pt x="686846" y="43038"/>
                    <a:pt x="594199" y="17079"/>
                  </a:cubicBezTo>
                  <a:cubicBezTo>
                    <a:pt x="561079" y="8128"/>
                    <a:pt x="528407" y="3652"/>
                    <a:pt x="496182" y="3652"/>
                  </a:cubicBezTo>
                  <a:close/>
                </a:path>
              </a:pathLst>
            </a:custGeom>
            <a:solidFill>
              <a:srgbClr val="0E0E0E"/>
            </a:solidFill>
            <a:ln w="4473"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6BDD3D4F-7CAB-4656-815E-35B8240B9CD0}"/>
                </a:ext>
              </a:extLst>
            </p:cNvPr>
            <p:cNvSpPr/>
            <p:nvPr/>
          </p:nvSpPr>
          <p:spPr>
            <a:xfrm>
              <a:off x="10342657" y="4083337"/>
              <a:ext cx="162914" cy="53997"/>
            </a:xfrm>
            <a:custGeom>
              <a:avLst/>
              <a:gdLst>
                <a:gd name="connsiteX0" fmla="*/ 0 w 162914"/>
                <a:gd name="connsiteY0" fmla="*/ 1632 h 53997"/>
                <a:gd name="connsiteX1" fmla="*/ 162914 w 162914"/>
                <a:gd name="connsiteY1" fmla="*/ 53998 h 53997"/>
                <a:gd name="connsiteX2" fmla="*/ 0 w 162914"/>
                <a:gd name="connsiteY2" fmla="*/ 1632 h 53997"/>
              </a:gdLst>
              <a:ahLst/>
              <a:cxnLst>
                <a:cxn ang="0">
                  <a:pos x="connsiteX0" y="connsiteY0"/>
                </a:cxn>
                <a:cxn ang="0">
                  <a:pos x="connsiteX1" y="connsiteY1"/>
                </a:cxn>
                <a:cxn ang="0">
                  <a:pos x="connsiteX2" y="connsiteY2"/>
                </a:cxn>
              </a:cxnLst>
              <a:rect l="l" t="t" r="r" b="b"/>
              <a:pathLst>
                <a:path w="162914" h="53997">
                  <a:moveTo>
                    <a:pt x="0" y="1632"/>
                  </a:moveTo>
                  <a:cubicBezTo>
                    <a:pt x="59526" y="-5976"/>
                    <a:pt x="119053" y="13269"/>
                    <a:pt x="162914" y="53998"/>
                  </a:cubicBezTo>
                  <a:lnTo>
                    <a:pt x="0" y="1632"/>
                  </a:lnTo>
                  <a:close/>
                </a:path>
              </a:pathLst>
            </a:custGeom>
            <a:solidFill>
              <a:srgbClr val="E69C9C"/>
            </a:solidFill>
            <a:ln w="4473"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41D1D741-1623-46E4-88CB-EE1EEFEC05C4}"/>
                </a:ext>
              </a:extLst>
            </p:cNvPr>
            <p:cNvSpPr/>
            <p:nvPr/>
          </p:nvSpPr>
          <p:spPr>
            <a:xfrm>
              <a:off x="10340862" y="4081548"/>
              <a:ext cx="166271" cy="57129"/>
            </a:xfrm>
            <a:custGeom>
              <a:avLst/>
              <a:gdLst>
                <a:gd name="connsiteX0" fmla="*/ 164705 w 166271"/>
                <a:gd name="connsiteY0" fmla="*/ 57129 h 57129"/>
                <a:gd name="connsiteX1" fmla="*/ 163362 w 166271"/>
                <a:gd name="connsiteY1" fmla="*/ 56682 h 57129"/>
                <a:gd name="connsiteX2" fmla="*/ 1790 w 166271"/>
                <a:gd name="connsiteY2" fmla="*/ 4764 h 57129"/>
                <a:gd name="connsiteX3" fmla="*/ 0 w 166271"/>
                <a:gd name="connsiteY3" fmla="*/ 3421 h 57129"/>
                <a:gd name="connsiteX4" fmla="*/ 1343 w 166271"/>
                <a:gd name="connsiteY4" fmla="*/ 1631 h 57129"/>
                <a:gd name="connsiteX5" fmla="*/ 165600 w 166271"/>
                <a:gd name="connsiteY5" fmla="*/ 54444 h 57129"/>
                <a:gd name="connsiteX6" fmla="*/ 165600 w 166271"/>
                <a:gd name="connsiteY6" fmla="*/ 56682 h 57129"/>
                <a:gd name="connsiteX7" fmla="*/ 164705 w 166271"/>
                <a:gd name="connsiteY7" fmla="*/ 57129 h 5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271" h="57129">
                  <a:moveTo>
                    <a:pt x="164705" y="57129"/>
                  </a:moveTo>
                  <a:cubicBezTo>
                    <a:pt x="164257" y="57129"/>
                    <a:pt x="163809" y="57129"/>
                    <a:pt x="163362" y="56682"/>
                  </a:cubicBezTo>
                  <a:cubicBezTo>
                    <a:pt x="119500" y="16401"/>
                    <a:pt x="60869" y="-2845"/>
                    <a:pt x="1790" y="4764"/>
                  </a:cubicBezTo>
                  <a:cubicBezTo>
                    <a:pt x="895" y="4764"/>
                    <a:pt x="0" y="4317"/>
                    <a:pt x="0" y="3421"/>
                  </a:cubicBezTo>
                  <a:cubicBezTo>
                    <a:pt x="0" y="2526"/>
                    <a:pt x="447" y="1631"/>
                    <a:pt x="1343" y="1631"/>
                  </a:cubicBezTo>
                  <a:cubicBezTo>
                    <a:pt x="61316" y="-5977"/>
                    <a:pt x="121291" y="13268"/>
                    <a:pt x="165600" y="54444"/>
                  </a:cubicBezTo>
                  <a:cubicBezTo>
                    <a:pt x="166495" y="54892"/>
                    <a:pt x="166495" y="56234"/>
                    <a:pt x="165600" y="56682"/>
                  </a:cubicBezTo>
                  <a:cubicBezTo>
                    <a:pt x="165600" y="57129"/>
                    <a:pt x="165152" y="57129"/>
                    <a:pt x="164705" y="57129"/>
                  </a:cubicBezTo>
                  <a:close/>
                </a:path>
              </a:pathLst>
            </a:custGeom>
            <a:solidFill>
              <a:srgbClr val="0E0E0E"/>
            </a:solidFill>
            <a:ln w="4473"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24AE1ECA-D668-4232-ADB9-ED949D3BC726}"/>
                </a:ext>
              </a:extLst>
            </p:cNvPr>
            <p:cNvSpPr/>
            <p:nvPr/>
          </p:nvSpPr>
          <p:spPr>
            <a:xfrm>
              <a:off x="10312218" y="4156524"/>
              <a:ext cx="174551" cy="94726"/>
            </a:xfrm>
            <a:custGeom>
              <a:avLst/>
              <a:gdLst>
                <a:gd name="connsiteX0" fmla="*/ 97122 w 174551"/>
                <a:gd name="connsiteY0" fmla="*/ 6769 h 94726"/>
                <a:gd name="connsiteX1" fmla="*/ 6714 w 174551"/>
                <a:gd name="connsiteY1" fmla="*/ 9455 h 94726"/>
                <a:gd name="connsiteX2" fmla="*/ 0 w 174551"/>
                <a:gd name="connsiteY2" fmla="*/ 31833 h 94726"/>
                <a:gd name="connsiteX3" fmla="*/ 174551 w 174551"/>
                <a:gd name="connsiteY3" fmla="*/ 77933 h 94726"/>
                <a:gd name="connsiteX4" fmla="*/ 97122 w 174551"/>
                <a:gd name="connsiteY4" fmla="*/ 6769 h 94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551" h="94726">
                  <a:moveTo>
                    <a:pt x="97122" y="6769"/>
                  </a:moveTo>
                  <a:cubicBezTo>
                    <a:pt x="67583" y="-3077"/>
                    <a:pt x="35358" y="-2182"/>
                    <a:pt x="6714" y="9455"/>
                  </a:cubicBezTo>
                  <a:lnTo>
                    <a:pt x="0" y="31833"/>
                  </a:lnTo>
                  <a:cubicBezTo>
                    <a:pt x="35805" y="92255"/>
                    <a:pt x="113682" y="112395"/>
                    <a:pt x="174551" y="77933"/>
                  </a:cubicBezTo>
                  <a:cubicBezTo>
                    <a:pt x="160229" y="44365"/>
                    <a:pt x="132032" y="18406"/>
                    <a:pt x="97122" y="6769"/>
                  </a:cubicBezTo>
                  <a:close/>
                </a:path>
              </a:pathLst>
            </a:custGeom>
            <a:solidFill>
              <a:srgbClr val="F0E7E1"/>
            </a:solidFill>
            <a:ln w="4473"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66D76D13-0402-42A1-A783-2D5FFCBBAB10}"/>
                </a:ext>
              </a:extLst>
            </p:cNvPr>
            <p:cNvSpPr/>
            <p:nvPr/>
          </p:nvSpPr>
          <p:spPr>
            <a:xfrm>
              <a:off x="10310987" y="4154848"/>
              <a:ext cx="178195" cy="98406"/>
            </a:xfrm>
            <a:custGeom>
              <a:avLst/>
              <a:gdLst>
                <a:gd name="connsiteX0" fmla="*/ 112227 w 178195"/>
                <a:gd name="connsiteY0" fmla="*/ 98406 h 98406"/>
                <a:gd name="connsiteX1" fmla="*/ 336 w 178195"/>
                <a:gd name="connsiteY1" fmla="*/ 34404 h 98406"/>
                <a:gd name="connsiteX2" fmla="*/ 336 w 178195"/>
                <a:gd name="connsiteY2" fmla="*/ 33062 h 98406"/>
                <a:gd name="connsiteX3" fmla="*/ 7049 w 178195"/>
                <a:gd name="connsiteY3" fmla="*/ 10683 h 98406"/>
                <a:gd name="connsiteX4" fmla="*/ 7944 w 178195"/>
                <a:gd name="connsiteY4" fmla="*/ 9788 h 98406"/>
                <a:gd name="connsiteX5" fmla="*/ 99696 w 178195"/>
                <a:gd name="connsiteY5" fmla="*/ 7103 h 98406"/>
                <a:gd name="connsiteX6" fmla="*/ 178020 w 178195"/>
                <a:gd name="connsiteY6" fmla="*/ 79609 h 98406"/>
                <a:gd name="connsiteX7" fmla="*/ 177125 w 178195"/>
                <a:gd name="connsiteY7" fmla="*/ 81847 h 98406"/>
                <a:gd name="connsiteX8" fmla="*/ 112227 w 178195"/>
                <a:gd name="connsiteY8" fmla="*/ 98406 h 98406"/>
                <a:gd name="connsiteX9" fmla="*/ 3469 w 178195"/>
                <a:gd name="connsiteY9" fmla="*/ 33509 h 98406"/>
                <a:gd name="connsiteX10" fmla="*/ 173992 w 178195"/>
                <a:gd name="connsiteY10" fmla="*/ 79161 h 98406"/>
                <a:gd name="connsiteX11" fmla="*/ 97905 w 178195"/>
                <a:gd name="connsiteY11" fmla="*/ 10236 h 98406"/>
                <a:gd name="connsiteX12" fmla="*/ 9287 w 178195"/>
                <a:gd name="connsiteY12" fmla="*/ 12921 h 98406"/>
                <a:gd name="connsiteX13" fmla="*/ 3469 w 178195"/>
                <a:gd name="connsiteY13" fmla="*/ 33509 h 9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195" h="98406">
                  <a:moveTo>
                    <a:pt x="112227" y="98406"/>
                  </a:moveTo>
                  <a:cubicBezTo>
                    <a:pt x="67918" y="98406"/>
                    <a:pt x="24952" y="75581"/>
                    <a:pt x="336" y="34404"/>
                  </a:cubicBezTo>
                  <a:cubicBezTo>
                    <a:pt x="-112" y="33957"/>
                    <a:pt x="-112" y="33509"/>
                    <a:pt x="336" y="33062"/>
                  </a:cubicBezTo>
                  <a:lnTo>
                    <a:pt x="7049" y="10683"/>
                  </a:lnTo>
                  <a:cubicBezTo>
                    <a:pt x="7049" y="10236"/>
                    <a:pt x="7497" y="9788"/>
                    <a:pt x="7944" y="9788"/>
                  </a:cubicBezTo>
                  <a:cubicBezTo>
                    <a:pt x="37036" y="-2296"/>
                    <a:pt x="69708" y="-3191"/>
                    <a:pt x="99696" y="7103"/>
                  </a:cubicBezTo>
                  <a:cubicBezTo>
                    <a:pt x="135053" y="18740"/>
                    <a:pt x="163698" y="45146"/>
                    <a:pt x="178020" y="79609"/>
                  </a:cubicBezTo>
                  <a:cubicBezTo>
                    <a:pt x="178467" y="80504"/>
                    <a:pt x="178020" y="81399"/>
                    <a:pt x="177125" y="81847"/>
                  </a:cubicBezTo>
                  <a:cubicBezTo>
                    <a:pt x="156089" y="93036"/>
                    <a:pt x="134158" y="98406"/>
                    <a:pt x="112227" y="98406"/>
                  </a:cubicBezTo>
                  <a:close/>
                  <a:moveTo>
                    <a:pt x="3469" y="33509"/>
                  </a:moveTo>
                  <a:cubicBezTo>
                    <a:pt x="39274" y="92588"/>
                    <a:pt x="113570" y="112281"/>
                    <a:pt x="173992" y="79161"/>
                  </a:cubicBezTo>
                  <a:cubicBezTo>
                    <a:pt x="159670" y="46489"/>
                    <a:pt x="131920" y="21425"/>
                    <a:pt x="97905" y="10236"/>
                  </a:cubicBezTo>
                  <a:cubicBezTo>
                    <a:pt x="69261" y="389"/>
                    <a:pt x="37484" y="1285"/>
                    <a:pt x="9287" y="12921"/>
                  </a:cubicBezTo>
                  <a:lnTo>
                    <a:pt x="3469" y="33509"/>
                  </a:lnTo>
                  <a:close/>
                </a:path>
              </a:pathLst>
            </a:custGeom>
            <a:solidFill>
              <a:srgbClr val="0E0E0E"/>
            </a:solidFill>
            <a:ln w="4473"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96E6007E-1416-4323-B402-ADB336A4AD59}"/>
                </a:ext>
              </a:extLst>
            </p:cNvPr>
            <p:cNvSpPr/>
            <p:nvPr/>
          </p:nvSpPr>
          <p:spPr>
            <a:xfrm>
              <a:off x="10331463" y="4156543"/>
              <a:ext cx="82352" cy="74333"/>
            </a:xfrm>
            <a:custGeom>
              <a:avLst/>
              <a:gdLst>
                <a:gd name="connsiteX0" fmla="*/ 0 w 82352"/>
                <a:gd name="connsiteY0" fmla="*/ 33157 h 74333"/>
                <a:gd name="connsiteX1" fmla="*/ 41176 w 82352"/>
                <a:gd name="connsiteY1" fmla="*/ 74333 h 74333"/>
                <a:gd name="connsiteX2" fmla="*/ 82352 w 82352"/>
                <a:gd name="connsiteY2" fmla="*/ 33157 h 74333"/>
                <a:gd name="connsiteX3" fmla="*/ 70716 w 82352"/>
                <a:gd name="connsiteY3" fmla="*/ 4513 h 74333"/>
                <a:gd name="connsiteX4" fmla="*/ 14322 w 82352"/>
                <a:gd name="connsiteY4" fmla="*/ 1828 h 74333"/>
                <a:gd name="connsiteX5" fmla="*/ 0 w 82352"/>
                <a:gd name="connsiteY5" fmla="*/ 33157 h 7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52" h="74333">
                  <a:moveTo>
                    <a:pt x="0" y="33157"/>
                  </a:moveTo>
                  <a:cubicBezTo>
                    <a:pt x="0" y="55983"/>
                    <a:pt x="18350" y="74333"/>
                    <a:pt x="41176" y="74333"/>
                  </a:cubicBezTo>
                  <a:cubicBezTo>
                    <a:pt x="64002" y="74333"/>
                    <a:pt x="82352" y="55983"/>
                    <a:pt x="82352" y="33157"/>
                  </a:cubicBezTo>
                  <a:cubicBezTo>
                    <a:pt x="82352" y="22416"/>
                    <a:pt x="78324" y="12122"/>
                    <a:pt x="70716" y="4513"/>
                  </a:cubicBezTo>
                  <a:cubicBezTo>
                    <a:pt x="52365" y="-410"/>
                    <a:pt x="33120" y="-1305"/>
                    <a:pt x="14322" y="1828"/>
                  </a:cubicBezTo>
                  <a:cubicBezTo>
                    <a:pt x="4923" y="9884"/>
                    <a:pt x="0" y="21073"/>
                    <a:pt x="0" y="33157"/>
                  </a:cubicBezTo>
                  <a:close/>
                </a:path>
              </a:pathLst>
            </a:custGeom>
            <a:solidFill>
              <a:srgbClr val="2B1F18"/>
            </a:solidFill>
            <a:ln w="4473"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80BB8B3F-725E-4743-B85C-89C8B57BF946}"/>
                </a:ext>
              </a:extLst>
            </p:cNvPr>
            <p:cNvSpPr/>
            <p:nvPr/>
          </p:nvSpPr>
          <p:spPr>
            <a:xfrm>
              <a:off x="10329225" y="4154432"/>
              <a:ext cx="85932" cy="77787"/>
            </a:xfrm>
            <a:custGeom>
              <a:avLst/>
              <a:gdLst>
                <a:gd name="connsiteX0" fmla="*/ 42967 w 85932"/>
                <a:gd name="connsiteY0" fmla="*/ 77787 h 77787"/>
                <a:gd name="connsiteX1" fmla="*/ 12532 w 85932"/>
                <a:gd name="connsiteY1" fmla="*/ 65255 h 77787"/>
                <a:gd name="connsiteX2" fmla="*/ 0 w 85932"/>
                <a:gd name="connsiteY2" fmla="*/ 34821 h 77787"/>
                <a:gd name="connsiteX3" fmla="*/ 14770 w 85932"/>
                <a:gd name="connsiteY3" fmla="*/ 2596 h 77787"/>
                <a:gd name="connsiteX4" fmla="*/ 15665 w 85932"/>
                <a:gd name="connsiteY4" fmla="*/ 2148 h 77787"/>
                <a:gd name="connsiteX5" fmla="*/ 72953 w 85932"/>
                <a:gd name="connsiteY5" fmla="*/ 4834 h 77787"/>
                <a:gd name="connsiteX6" fmla="*/ 73849 w 85932"/>
                <a:gd name="connsiteY6" fmla="*/ 5281 h 77787"/>
                <a:gd name="connsiteX7" fmla="*/ 85933 w 85932"/>
                <a:gd name="connsiteY7" fmla="*/ 34821 h 77787"/>
                <a:gd name="connsiteX8" fmla="*/ 42967 w 85932"/>
                <a:gd name="connsiteY8" fmla="*/ 77787 h 77787"/>
                <a:gd name="connsiteX9" fmla="*/ 17007 w 85932"/>
                <a:gd name="connsiteY9" fmla="*/ 5729 h 77787"/>
                <a:gd name="connsiteX10" fmla="*/ 3580 w 85932"/>
                <a:gd name="connsiteY10" fmla="*/ 35268 h 77787"/>
                <a:gd name="connsiteX11" fmla="*/ 15217 w 85932"/>
                <a:gd name="connsiteY11" fmla="*/ 63017 h 77787"/>
                <a:gd name="connsiteX12" fmla="*/ 42967 w 85932"/>
                <a:gd name="connsiteY12" fmla="*/ 74654 h 77787"/>
                <a:gd name="connsiteX13" fmla="*/ 82352 w 85932"/>
                <a:gd name="connsiteY13" fmla="*/ 35268 h 77787"/>
                <a:gd name="connsiteX14" fmla="*/ 71611 w 85932"/>
                <a:gd name="connsiteY14" fmla="*/ 8414 h 77787"/>
                <a:gd name="connsiteX15" fmla="*/ 17007 w 85932"/>
                <a:gd name="connsiteY15" fmla="*/ 5729 h 7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5932" h="77787">
                  <a:moveTo>
                    <a:pt x="42967" y="77787"/>
                  </a:moveTo>
                  <a:cubicBezTo>
                    <a:pt x="31330" y="77787"/>
                    <a:pt x="20588" y="73312"/>
                    <a:pt x="12532" y="65255"/>
                  </a:cubicBezTo>
                  <a:cubicBezTo>
                    <a:pt x="4476" y="57199"/>
                    <a:pt x="0" y="46458"/>
                    <a:pt x="0" y="34821"/>
                  </a:cubicBezTo>
                  <a:cubicBezTo>
                    <a:pt x="0" y="22289"/>
                    <a:pt x="5371" y="10652"/>
                    <a:pt x="14770" y="2596"/>
                  </a:cubicBezTo>
                  <a:cubicBezTo>
                    <a:pt x="15217" y="2596"/>
                    <a:pt x="15217" y="2148"/>
                    <a:pt x="15665" y="2148"/>
                  </a:cubicBezTo>
                  <a:cubicBezTo>
                    <a:pt x="34463" y="-1432"/>
                    <a:pt x="54156" y="-537"/>
                    <a:pt x="72953" y="4834"/>
                  </a:cubicBezTo>
                  <a:cubicBezTo>
                    <a:pt x="73401" y="4834"/>
                    <a:pt x="73401" y="5281"/>
                    <a:pt x="73849" y="5281"/>
                  </a:cubicBezTo>
                  <a:cubicBezTo>
                    <a:pt x="81457" y="13337"/>
                    <a:pt x="85933" y="24079"/>
                    <a:pt x="85933" y="34821"/>
                  </a:cubicBezTo>
                  <a:cubicBezTo>
                    <a:pt x="85933" y="58542"/>
                    <a:pt x="66688" y="77787"/>
                    <a:pt x="42967" y="77787"/>
                  </a:cubicBezTo>
                  <a:close/>
                  <a:moveTo>
                    <a:pt x="17007" y="5729"/>
                  </a:moveTo>
                  <a:cubicBezTo>
                    <a:pt x="8504" y="13337"/>
                    <a:pt x="3580" y="24079"/>
                    <a:pt x="3580" y="35268"/>
                  </a:cubicBezTo>
                  <a:cubicBezTo>
                    <a:pt x="3580" y="46010"/>
                    <a:pt x="7609" y="55856"/>
                    <a:pt x="15217" y="63017"/>
                  </a:cubicBezTo>
                  <a:cubicBezTo>
                    <a:pt x="22826" y="70626"/>
                    <a:pt x="32672" y="74654"/>
                    <a:pt x="42967" y="74654"/>
                  </a:cubicBezTo>
                  <a:cubicBezTo>
                    <a:pt x="64897" y="74654"/>
                    <a:pt x="82352" y="57199"/>
                    <a:pt x="82352" y="35268"/>
                  </a:cubicBezTo>
                  <a:cubicBezTo>
                    <a:pt x="82352" y="24974"/>
                    <a:pt x="78772" y="15575"/>
                    <a:pt x="71611" y="8414"/>
                  </a:cubicBezTo>
                  <a:cubicBezTo>
                    <a:pt x="54156" y="3491"/>
                    <a:pt x="35358" y="2596"/>
                    <a:pt x="17007" y="5729"/>
                  </a:cubicBezTo>
                  <a:close/>
                </a:path>
              </a:pathLst>
            </a:custGeom>
            <a:solidFill>
              <a:srgbClr val="0E0E0E"/>
            </a:solidFill>
            <a:ln w="4473"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79EFF809-BCC5-45BA-A165-2F5D8768E97F}"/>
                </a:ext>
              </a:extLst>
            </p:cNvPr>
            <p:cNvSpPr/>
            <p:nvPr/>
          </p:nvSpPr>
          <p:spPr>
            <a:xfrm>
              <a:off x="10624856" y="4303885"/>
              <a:ext cx="107179" cy="89905"/>
            </a:xfrm>
            <a:custGeom>
              <a:avLst/>
              <a:gdLst>
                <a:gd name="connsiteX0" fmla="*/ 107180 w 107179"/>
                <a:gd name="connsiteY0" fmla="*/ 26799 h 89905"/>
                <a:gd name="connsiteX1" fmla="*/ 32884 w 107179"/>
                <a:gd name="connsiteY1" fmla="*/ 7106 h 89905"/>
                <a:gd name="connsiteX2" fmla="*/ 59290 w 107179"/>
                <a:gd name="connsiteY2" fmla="*/ 52310 h 89905"/>
                <a:gd name="connsiteX3" fmla="*/ 4239 w 107179"/>
                <a:gd name="connsiteY3" fmla="*/ 43359 h 89905"/>
                <a:gd name="connsiteX4" fmla="*/ 34226 w 107179"/>
                <a:gd name="connsiteY4" fmla="*/ 89906 h 89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79" h="89905">
                  <a:moveTo>
                    <a:pt x="107180" y="26799"/>
                  </a:moveTo>
                  <a:cubicBezTo>
                    <a:pt x="74955" y="-3636"/>
                    <a:pt x="43625" y="-4979"/>
                    <a:pt x="32884" y="7106"/>
                  </a:cubicBezTo>
                  <a:cubicBezTo>
                    <a:pt x="22142" y="19190"/>
                    <a:pt x="47653" y="45149"/>
                    <a:pt x="59290" y="52310"/>
                  </a:cubicBezTo>
                  <a:cubicBezTo>
                    <a:pt x="42730" y="45596"/>
                    <a:pt x="15428" y="31722"/>
                    <a:pt x="4239" y="43359"/>
                  </a:cubicBezTo>
                  <a:cubicBezTo>
                    <a:pt x="-11426" y="59919"/>
                    <a:pt x="20352" y="80954"/>
                    <a:pt x="34226" y="89906"/>
                  </a:cubicBezTo>
                </a:path>
              </a:pathLst>
            </a:custGeom>
            <a:solidFill>
              <a:srgbClr val="E69C9C"/>
            </a:solidFill>
            <a:ln w="4473"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63D9E1AF-9146-45C0-A2D2-F8A421B9C654}"/>
                </a:ext>
              </a:extLst>
            </p:cNvPr>
            <p:cNvSpPr/>
            <p:nvPr/>
          </p:nvSpPr>
          <p:spPr>
            <a:xfrm>
              <a:off x="10623194" y="4301538"/>
              <a:ext cx="109960" cy="94043"/>
            </a:xfrm>
            <a:custGeom>
              <a:avLst/>
              <a:gdLst>
                <a:gd name="connsiteX0" fmla="*/ 35888 w 109960"/>
                <a:gd name="connsiteY0" fmla="*/ 94043 h 94043"/>
                <a:gd name="connsiteX1" fmla="*/ 34993 w 109960"/>
                <a:gd name="connsiteY1" fmla="*/ 93595 h 94043"/>
                <a:gd name="connsiteX2" fmla="*/ 83 w 109960"/>
                <a:gd name="connsiteY2" fmla="*/ 57342 h 94043"/>
                <a:gd name="connsiteX3" fmla="*/ 4559 w 109960"/>
                <a:gd name="connsiteY3" fmla="*/ 44363 h 94043"/>
                <a:gd name="connsiteX4" fmla="*/ 49763 w 109960"/>
                <a:gd name="connsiteY4" fmla="*/ 47943 h 94043"/>
                <a:gd name="connsiteX5" fmla="*/ 30070 w 109960"/>
                <a:gd name="connsiteY5" fmla="*/ 18404 h 94043"/>
                <a:gd name="connsiteX6" fmla="*/ 32755 w 109960"/>
                <a:gd name="connsiteY6" fmla="*/ 7662 h 94043"/>
                <a:gd name="connsiteX7" fmla="*/ 50658 w 109960"/>
                <a:gd name="connsiteY7" fmla="*/ 54 h 94043"/>
                <a:gd name="connsiteX8" fmla="*/ 109290 w 109960"/>
                <a:gd name="connsiteY8" fmla="*/ 27355 h 94043"/>
                <a:gd name="connsiteX9" fmla="*/ 109290 w 109960"/>
                <a:gd name="connsiteY9" fmla="*/ 29593 h 94043"/>
                <a:gd name="connsiteX10" fmla="*/ 107052 w 109960"/>
                <a:gd name="connsiteY10" fmla="*/ 29593 h 94043"/>
                <a:gd name="connsiteX11" fmla="*/ 51106 w 109960"/>
                <a:gd name="connsiteY11" fmla="*/ 3187 h 94043"/>
                <a:gd name="connsiteX12" fmla="*/ 35441 w 109960"/>
                <a:gd name="connsiteY12" fmla="*/ 9453 h 94043"/>
                <a:gd name="connsiteX13" fmla="*/ 33651 w 109960"/>
                <a:gd name="connsiteY13" fmla="*/ 17509 h 94043"/>
                <a:gd name="connsiteX14" fmla="*/ 61400 w 109960"/>
                <a:gd name="connsiteY14" fmla="*/ 52419 h 94043"/>
                <a:gd name="connsiteX15" fmla="*/ 61847 w 109960"/>
                <a:gd name="connsiteY15" fmla="*/ 54657 h 94043"/>
                <a:gd name="connsiteX16" fmla="*/ 59609 w 109960"/>
                <a:gd name="connsiteY16" fmla="*/ 55552 h 94043"/>
                <a:gd name="connsiteX17" fmla="*/ 54239 w 109960"/>
                <a:gd name="connsiteY17" fmla="*/ 53314 h 94043"/>
                <a:gd name="connsiteX18" fmla="*/ 6797 w 109960"/>
                <a:gd name="connsiteY18" fmla="*/ 46153 h 94043"/>
                <a:gd name="connsiteX19" fmla="*/ 3216 w 109960"/>
                <a:gd name="connsiteY19" fmla="*/ 56447 h 94043"/>
                <a:gd name="connsiteX20" fmla="*/ 36784 w 109960"/>
                <a:gd name="connsiteY20" fmla="*/ 90015 h 94043"/>
                <a:gd name="connsiteX21" fmla="*/ 37231 w 109960"/>
                <a:gd name="connsiteY21" fmla="*/ 92253 h 94043"/>
                <a:gd name="connsiteX22" fmla="*/ 35888 w 109960"/>
                <a:gd name="connsiteY22" fmla="*/ 94043 h 94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960" h="94043">
                  <a:moveTo>
                    <a:pt x="35888" y="94043"/>
                  </a:moveTo>
                  <a:cubicBezTo>
                    <a:pt x="35441" y="94043"/>
                    <a:pt x="35441" y="94043"/>
                    <a:pt x="34993" y="93595"/>
                  </a:cubicBezTo>
                  <a:cubicBezTo>
                    <a:pt x="24252" y="86434"/>
                    <a:pt x="1873" y="72112"/>
                    <a:pt x="83" y="57342"/>
                  </a:cubicBezTo>
                  <a:cubicBezTo>
                    <a:pt x="-364" y="52419"/>
                    <a:pt x="978" y="48391"/>
                    <a:pt x="4559" y="44363"/>
                  </a:cubicBezTo>
                  <a:cubicBezTo>
                    <a:pt x="13958" y="34516"/>
                    <a:pt x="33651" y="41230"/>
                    <a:pt x="49763" y="47943"/>
                  </a:cubicBezTo>
                  <a:cubicBezTo>
                    <a:pt x="41259" y="39887"/>
                    <a:pt x="31860" y="28251"/>
                    <a:pt x="30070" y="18404"/>
                  </a:cubicBezTo>
                  <a:cubicBezTo>
                    <a:pt x="29622" y="14376"/>
                    <a:pt x="30518" y="10795"/>
                    <a:pt x="32755" y="7662"/>
                  </a:cubicBezTo>
                  <a:cubicBezTo>
                    <a:pt x="36784" y="3187"/>
                    <a:pt x="43049" y="501"/>
                    <a:pt x="50658" y="54"/>
                  </a:cubicBezTo>
                  <a:cubicBezTo>
                    <a:pt x="68113" y="-841"/>
                    <a:pt x="90044" y="9453"/>
                    <a:pt x="109290" y="27355"/>
                  </a:cubicBezTo>
                  <a:cubicBezTo>
                    <a:pt x="110184" y="27803"/>
                    <a:pt x="110184" y="29146"/>
                    <a:pt x="109290" y="29593"/>
                  </a:cubicBezTo>
                  <a:cubicBezTo>
                    <a:pt x="108842" y="30488"/>
                    <a:pt x="107499" y="30488"/>
                    <a:pt x="107052" y="29593"/>
                  </a:cubicBezTo>
                  <a:cubicBezTo>
                    <a:pt x="88701" y="12138"/>
                    <a:pt x="67666" y="2292"/>
                    <a:pt x="51106" y="3187"/>
                  </a:cubicBezTo>
                  <a:cubicBezTo>
                    <a:pt x="44392" y="3634"/>
                    <a:pt x="38574" y="5872"/>
                    <a:pt x="35441" y="9453"/>
                  </a:cubicBezTo>
                  <a:cubicBezTo>
                    <a:pt x="33651" y="11691"/>
                    <a:pt x="33203" y="13928"/>
                    <a:pt x="33651" y="17509"/>
                  </a:cubicBezTo>
                  <a:cubicBezTo>
                    <a:pt x="35441" y="30041"/>
                    <a:pt x="52896" y="47048"/>
                    <a:pt x="61400" y="52419"/>
                  </a:cubicBezTo>
                  <a:cubicBezTo>
                    <a:pt x="62295" y="52867"/>
                    <a:pt x="62295" y="53762"/>
                    <a:pt x="61847" y="54657"/>
                  </a:cubicBezTo>
                  <a:cubicBezTo>
                    <a:pt x="61400" y="55552"/>
                    <a:pt x="60505" y="55552"/>
                    <a:pt x="59609" y="55552"/>
                  </a:cubicBezTo>
                  <a:cubicBezTo>
                    <a:pt x="57819" y="54657"/>
                    <a:pt x="56029" y="54209"/>
                    <a:pt x="54239" y="53314"/>
                  </a:cubicBezTo>
                  <a:cubicBezTo>
                    <a:pt x="39021" y="46601"/>
                    <a:pt x="15748" y="36754"/>
                    <a:pt x="6797" y="46153"/>
                  </a:cubicBezTo>
                  <a:cubicBezTo>
                    <a:pt x="3664" y="49286"/>
                    <a:pt x="2768" y="52867"/>
                    <a:pt x="3216" y="56447"/>
                  </a:cubicBezTo>
                  <a:cubicBezTo>
                    <a:pt x="5006" y="69874"/>
                    <a:pt x="27385" y="84197"/>
                    <a:pt x="36784" y="90015"/>
                  </a:cubicBezTo>
                  <a:cubicBezTo>
                    <a:pt x="37679" y="90462"/>
                    <a:pt x="37679" y="91357"/>
                    <a:pt x="37231" y="92253"/>
                  </a:cubicBezTo>
                  <a:cubicBezTo>
                    <a:pt x="37231" y="93595"/>
                    <a:pt x="36784" y="94043"/>
                    <a:pt x="35888" y="94043"/>
                  </a:cubicBezTo>
                  <a:close/>
                </a:path>
              </a:pathLst>
            </a:custGeom>
            <a:solidFill>
              <a:srgbClr val="0E0E0E"/>
            </a:solidFill>
            <a:ln w="4473"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1826C760-79CA-47F8-BCA7-D34AFDFC31D8}"/>
                </a:ext>
              </a:extLst>
            </p:cNvPr>
            <p:cNvSpPr/>
            <p:nvPr/>
          </p:nvSpPr>
          <p:spPr>
            <a:xfrm>
              <a:off x="9833258" y="4785104"/>
              <a:ext cx="563831" cy="566480"/>
            </a:xfrm>
            <a:custGeom>
              <a:avLst/>
              <a:gdLst>
                <a:gd name="connsiteX0" fmla="*/ 390341 w 563831"/>
                <a:gd name="connsiteY0" fmla="*/ 202161 h 566480"/>
                <a:gd name="connsiteX1" fmla="*/ 194307 w 563831"/>
                <a:gd name="connsiteY1" fmla="*/ 65205 h 566480"/>
                <a:gd name="connsiteX2" fmla="*/ 132990 w 563831"/>
                <a:gd name="connsiteY2" fmla="*/ 140844 h 566480"/>
                <a:gd name="connsiteX3" fmla="*/ 32735 w 563831"/>
                <a:gd name="connsiteY3" fmla="*/ 206637 h 566480"/>
                <a:gd name="connsiteX4" fmla="*/ 32288 w 563831"/>
                <a:gd name="connsiteY4" fmla="*/ 327480 h 566480"/>
                <a:gd name="connsiteX5" fmla="*/ 1853 w 563831"/>
                <a:gd name="connsiteY5" fmla="*/ 420574 h 566480"/>
                <a:gd name="connsiteX6" fmla="*/ 107031 w 563831"/>
                <a:gd name="connsiteY6" fmla="*/ 521276 h 566480"/>
                <a:gd name="connsiteX7" fmla="*/ 326339 w 563831"/>
                <a:gd name="connsiteY7" fmla="*/ 566481 h 566480"/>
                <a:gd name="connsiteX8" fmla="*/ 478512 w 563831"/>
                <a:gd name="connsiteY8" fmla="*/ 361942 h 566480"/>
                <a:gd name="connsiteX9" fmla="*/ 536248 w 563831"/>
                <a:gd name="connsiteY9" fmla="*/ 119361 h 566480"/>
                <a:gd name="connsiteX10" fmla="*/ 539381 w 563831"/>
                <a:gd name="connsiteY10" fmla="*/ 9260 h 566480"/>
                <a:gd name="connsiteX11" fmla="*/ 406901 w 563831"/>
                <a:gd name="connsiteY11" fmla="*/ 54016 h 566480"/>
                <a:gd name="connsiteX12" fmla="*/ 352746 w 563831"/>
                <a:gd name="connsiteY12" fmla="*/ 143530 h 56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3831" h="566480">
                  <a:moveTo>
                    <a:pt x="390341" y="202161"/>
                  </a:moveTo>
                  <a:cubicBezTo>
                    <a:pt x="353193" y="120704"/>
                    <a:pt x="264127" y="54464"/>
                    <a:pt x="194307" y="65205"/>
                  </a:cubicBezTo>
                  <a:cubicBezTo>
                    <a:pt x="124486" y="75947"/>
                    <a:pt x="132990" y="140844"/>
                    <a:pt x="132990" y="140844"/>
                  </a:cubicBezTo>
                  <a:cubicBezTo>
                    <a:pt x="132990" y="140844"/>
                    <a:pt x="57351" y="135026"/>
                    <a:pt x="32735" y="206637"/>
                  </a:cubicBezTo>
                  <a:cubicBezTo>
                    <a:pt x="8119" y="278247"/>
                    <a:pt x="34078" y="298388"/>
                    <a:pt x="32288" y="327480"/>
                  </a:cubicBezTo>
                  <a:cubicBezTo>
                    <a:pt x="30497" y="356572"/>
                    <a:pt x="-8889" y="372236"/>
                    <a:pt x="1853" y="420574"/>
                  </a:cubicBezTo>
                  <a:cubicBezTo>
                    <a:pt x="12595" y="468911"/>
                    <a:pt x="37658" y="505612"/>
                    <a:pt x="107031" y="521276"/>
                  </a:cubicBezTo>
                  <a:cubicBezTo>
                    <a:pt x="176404" y="536941"/>
                    <a:pt x="269050" y="518591"/>
                    <a:pt x="326339" y="566481"/>
                  </a:cubicBezTo>
                  <a:cubicBezTo>
                    <a:pt x="326339" y="566481"/>
                    <a:pt x="462847" y="466225"/>
                    <a:pt x="478512" y="361942"/>
                  </a:cubicBezTo>
                  <a:cubicBezTo>
                    <a:pt x="494177" y="257659"/>
                    <a:pt x="497757" y="177992"/>
                    <a:pt x="536248" y="119361"/>
                  </a:cubicBezTo>
                  <a:cubicBezTo>
                    <a:pt x="574739" y="60730"/>
                    <a:pt x="570263" y="23582"/>
                    <a:pt x="539381" y="9260"/>
                  </a:cubicBezTo>
                  <a:cubicBezTo>
                    <a:pt x="508499" y="-5063"/>
                    <a:pt x="451658" y="-10881"/>
                    <a:pt x="406901" y="54016"/>
                  </a:cubicBezTo>
                  <a:cubicBezTo>
                    <a:pt x="387208" y="82661"/>
                    <a:pt x="368858" y="112647"/>
                    <a:pt x="352746" y="143530"/>
                  </a:cubicBezTo>
                </a:path>
              </a:pathLst>
            </a:custGeom>
            <a:solidFill>
              <a:srgbClr val="E69C9C"/>
            </a:solidFill>
            <a:ln w="4473"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49A28818-F7AC-4CB3-B37E-79A9EAC77FA2}"/>
                </a:ext>
              </a:extLst>
            </p:cNvPr>
            <p:cNvSpPr/>
            <p:nvPr/>
          </p:nvSpPr>
          <p:spPr>
            <a:xfrm>
              <a:off x="9831839" y="4783356"/>
              <a:ext cx="567142" cy="570018"/>
            </a:xfrm>
            <a:custGeom>
              <a:avLst/>
              <a:gdLst>
                <a:gd name="connsiteX0" fmla="*/ 327759 w 567142"/>
                <a:gd name="connsiteY0" fmla="*/ 570018 h 570018"/>
                <a:gd name="connsiteX1" fmla="*/ 326864 w 567142"/>
                <a:gd name="connsiteY1" fmla="*/ 569571 h 570018"/>
                <a:gd name="connsiteX2" fmla="*/ 185432 w 567142"/>
                <a:gd name="connsiteY2" fmla="*/ 532870 h 570018"/>
                <a:gd name="connsiteX3" fmla="*/ 108451 w 567142"/>
                <a:gd name="connsiteY3" fmla="*/ 524814 h 570018"/>
                <a:gd name="connsiteX4" fmla="*/ 1930 w 567142"/>
                <a:gd name="connsiteY4" fmla="*/ 422769 h 570018"/>
                <a:gd name="connsiteX5" fmla="*/ 18490 w 567142"/>
                <a:gd name="connsiteY5" fmla="*/ 358767 h 570018"/>
                <a:gd name="connsiteX6" fmla="*/ 32365 w 567142"/>
                <a:gd name="connsiteY6" fmla="*/ 328780 h 570018"/>
                <a:gd name="connsiteX7" fmla="*/ 28336 w 567142"/>
                <a:gd name="connsiteY7" fmla="*/ 302373 h 570018"/>
                <a:gd name="connsiteX8" fmla="*/ 32812 w 567142"/>
                <a:gd name="connsiteY8" fmla="*/ 207489 h 570018"/>
                <a:gd name="connsiteX9" fmla="*/ 132620 w 567142"/>
                <a:gd name="connsiteY9" fmla="*/ 140801 h 570018"/>
                <a:gd name="connsiteX10" fmla="*/ 137095 w 567142"/>
                <a:gd name="connsiteY10" fmla="*/ 108129 h 570018"/>
                <a:gd name="connsiteX11" fmla="*/ 195279 w 567142"/>
                <a:gd name="connsiteY11" fmla="*/ 65162 h 570018"/>
                <a:gd name="connsiteX12" fmla="*/ 353718 w 567142"/>
                <a:gd name="connsiteY12" fmla="*/ 142144 h 570018"/>
                <a:gd name="connsiteX13" fmla="*/ 406978 w 567142"/>
                <a:gd name="connsiteY13" fmla="*/ 54868 h 570018"/>
                <a:gd name="connsiteX14" fmla="*/ 541696 w 567142"/>
                <a:gd name="connsiteY14" fmla="*/ 9664 h 570018"/>
                <a:gd name="connsiteX15" fmla="*/ 565417 w 567142"/>
                <a:gd name="connsiteY15" fmla="*/ 36518 h 570018"/>
                <a:gd name="connsiteX16" fmla="*/ 539458 w 567142"/>
                <a:gd name="connsiteY16" fmla="*/ 122451 h 570018"/>
                <a:gd name="connsiteX17" fmla="*/ 490226 w 567142"/>
                <a:gd name="connsiteY17" fmla="*/ 305954 h 570018"/>
                <a:gd name="connsiteX18" fmla="*/ 482170 w 567142"/>
                <a:gd name="connsiteY18" fmla="*/ 364585 h 570018"/>
                <a:gd name="connsiteX19" fmla="*/ 399817 w 567142"/>
                <a:gd name="connsiteY19" fmla="*/ 506911 h 570018"/>
                <a:gd name="connsiteX20" fmla="*/ 329549 w 567142"/>
                <a:gd name="connsiteY20" fmla="*/ 570018 h 570018"/>
                <a:gd name="connsiteX21" fmla="*/ 327759 w 567142"/>
                <a:gd name="connsiteY21" fmla="*/ 570018 h 570018"/>
                <a:gd name="connsiteX22" fmla="*/ 130829 w 567142"/>
                <a:gd name="connsiteY22" fmla="*/ 144382 h 570018"/>
                <a:gd name="connsiteX23" fmla="*/ 35497 w 567142"/>
                <a:gd name="connsiteY23" fmla="*/ 208832 h 570018"/>
                <a:gd name="connsiteX24" fmla="*/ 31022 w 567142"/>
                <a:gd name="connsiteY24" fmla="*/ 301925 h 570018"/>
                <a:gd name="connsiteX25" fmla="*/ 35497 w 567142"/>
                <a:gd name="connsiteY25" fmla="*/ 329227 h 570018"/>
                <a:gd name="connsiteX26" fmla="*/ 21176 w 567142"/>
                <a:gd name="connsiteY26" fmla="*/ 361004 h 570018"/>
                <a:gd name="connsiteX27" fmla="*/ 5063 w 567142"/>
                <a:gd name="connsiteY27" fmla="*/ 422321 h 570018"/>
                <a:gd name="connsiteX28" fmla="*/ 108899 w 567142"/>
                <a:gd name="connsiteY28" fmla="*/ 521681 h 570018"/>
                <a:gd name="connsiteX29" fmla="*/ 184985 w 567142"/>
                <a:gd name="connsiteY29" fmla="*/ 529737 h 570018"/>
                <a:gd name="connsiteX30" fmla="*/ 327311 w 567142"/>
                <a:gd name="connsiteY30" fmla="*/ 566438 h 570018"/>
                <a:gd name="connsiteX31" fmla="*/ 396237 w 567142"/>
                <a:gd name="connsiteY31" fmla="*/ 504226 h 570018"/>
                <a:gd name="connsiteX32" fmla="*/ 477694 w 567142"/>
                <a:gd name="connsiteY32" fmla="*/ 363690 h 570018"/>
                <a:gd name="connsiteX33" fmla="*/ 485750 w 567142"/>
                <a:gd name="connsiteY33" fmla="*/ 305059 h 570018"/>
                <a:gd name="connsiteX34" fmla="*/ 535430 w 567142"/>
                <a:gd name="connsiteY34" fmla="*/ 120213 h 570018"/>
                <a:gd name="connsiteX35" fmla="*/ 560941 w 567142"/>
                <a:gd name="connsiteY35" fmla="*/ 37413 h 570018"/>
                <a:gd name="connsiteX36" fmla="*/ 539010 w 567142"/>
                <a:gd name="connsiteY36" fmla="*/ 12797 h 570018"/>
                <a:gd name="connsiteX37" fmla="*/ 408321 w 567142"/>
                <a:gd name="connsiteY37" fmla="*/ 57106 h 570018"/>
                <a:gd name="connsiteX38" fmla="*/ 354613 w 567142"/>
                <a:gd name="connsiteY38" fmla="*/ 145277 h 570018"/>
                <a:gd name="connsiteX39" fmla="*/ 391761 w 567142"/>
                <a:gd name="connsiteY39" fmla="*/ 203461 h 570018"/>
                <a:gd name="connsiteX40" fmla="*/ 390866 w 567142"/>
                <a:gd name="connsiteY40" fmla="*/ 205699 h 570018"/>
                <a:gd name="connsiteX41" fmla="*/ 388628 w 567142"/>
                <a:gd name="connsiteY41" fmla="*/ 204803 h 570018"/>
                <a:gd name="connsiteX42" fmla="*/ 351927 w 567142"/>
                <a:gd name="connsiteY42" fmla="*/ 147067 h 570018"/>
                <a:gd name="connsiteX43" fmla="*/ 351032 w 567142"/>
                <a:gd name="connsiteY43" fmla="*/ 145724 h 570018"/>
                <a:gd name="connsiteX44" fmla="*/ 194384 w 567142"/>
                <a:gd name="connsiteY44" fmla="*/ 68743 h 570018"/>
                <a:gd name="connsiteX45" fmla="*/ 134857 w 567142"/>
                <a:gd name="connsiteY45" fmla="*/ 142592 h 570018"/>
                <a:gd name="connsiteX46" fmla="*/ 134410 w 567142"/>
                <a:gd name="connsiteY46" fmla="*/ 143934 h 570018"/>
                <a:gd name="connsiteX47" fmla="*/ 133067 w 567142"/>
                <a:gd name="connsiteY47" fmla="*/ 144382 h 570018"/>
                <a:gd name="connsiteX48" fmla="*/ 130829 w 567142"/>
                <a:gd name="connsiteY48" fmla="*/ 144382 h 57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7142" h="570018">
                  <a:moveTo>
                    <a:pt x="327759" y="570018"/>
                  </a:moveTo>
                  <a:cubicBezTo>
                    <a:pt x="327311" y="570018"/>
                    <a:pt x="326864" y="570018"/>
                    <a:pt x="326864" y="569571"/>
                  </a:cubicBezTo>
                  <a:cubicBezTo>
                    <a:pt x="289716" y="538241"/>
                    <a:pt x="236455" y="535556"/>
                    <a:pt x="185432" y="532870"/>
                  </a:cubicBezTo>
                  <a:cubicBezTo>
                    <a:pt x="158131" y="531527"/>
                    <a:pt x="132172" y="530185"/>
                    <a:pt x="108451" y="524814"/>
                  </a:cubicBezTo>
                  <a:cubicBezTo>
                    <a:pt x="46687" y="510939"/>
                    <a:pt x="14909" y="480505"/>
                    <a:pt x="1930" y="422769"/>
                  </a:cubicBezTo>
                  <a:cubicBezTo>
                    <a:pt x="-4784" y="392334"/>
                    <a:pt x="7301" y="374879"/>
                    <a:pt x="18490" y="358767"/>
                  </a:cubicBezTo>
                  <a:cubicBezTo>
                    <a:pt x="25203" y="348920"/>
                    <a:pt x="31470" y="339969"/>
                    <a:pt x="32365" y="328780"/>
                  </a:cubicBezTo>
                  <a:cubicBezTo>
                    <a:pt x="32812" y="319828"/>
                    <a:pt x="30574" y="311772"/>
                    <a:pt x="28336" y="302373"/>
                  </a:cubicBezTo>
                  <a:cubicBezTo>
                    <a:pt x="22966" y="281785"/>
                    <a:pt x="16252" y="256721"/>
                    <a:pt x="32812" y="207489"/>
                  </a:cubicBezTo>
                  <a:cubicBezTo>
                    <a:pt x="55191" y="142592"/>
                    <a:pt x="120535" y="140354"/>
                    <a:pt x="132620" y="140801"/>
                  </a:cubicBezTo>
                  <a:cubicBezTo>
                    <a:pt x="132172" y="135878"/>
                    <a:pt x="131724" y="122451"/>
                    <a:pt x="137095" y="108129"/>
                  </a:cubicBezTo>
                  <a:cubicBezTo>
                    <a:pt x="143361" y="91569"/>
                    <a:pt x="158131" y="70981"/>
                    <a:pt x="195279" y="65162"/>
                  </a:cubicBezTo>
                  <a:cubicBezTo>
                    <a:pt x="245854" y="57106"/>
                    <a:pt x="308513" y="89779"/>
                    <a:pt x="353718" y="142144"/>
                  </a:cubicBezTo>
                  <a:cubicBezTo>
                    <a:pt x="369830" y="112157"/>
                    <a:pt x="387733" y="82618"/>
                    <a:pt x="406978" y="54868"/>
                  </a:cubicBezTo>
                  <a:cubicBezTo>
                    <a:pt x="448602" y="-5553"/>
                    <a:pt x="504100" y="-8238"/>
                    <a:pt x="541696" y="9664"/>
                  </a:cubicBezTo>
                  <a:cubicBezTo>
                    <a:pt x="553780" y="15483"/>
                    <a:pt x="561837" y="24434"/>
                    <a:pt x="565417" y="36518"/>
                  </a:cubicBezTo>
                  <a:cubicBezTo>
                    <a:pt x="571235" y="57554"/>
                    <a:pt x="562284" y="87093"/>
                    <a:pt x="539458" y="122451"/>
                  </a:cubicBezTo>
                  <a:cubicBezTo>
                    <a:pt x="508576" y="169446"/>
                    <a:pt x="500520" y="229867"/>
                    <a:pt x="490226" y="305954"/>
                  </a:cubicBezTo>
                  <a:cubicBezTo>
                    <a:pt x="487540" y="324751"/>
                    <a:pt x="485302" y="343997"/>
                    <a:pt x="482170" y="364585"/>
                  </a:cubicBezTo>
                  <a:cubicBezTo>
                    <a:pt x="474113" y="418740"/>
                    <a:pt x="432937" y="472001"/>
                    <a:pt x="399817" y="506911"/>
                  </a:cubicBezTo>
                  <a:cubicBezTo>
                    <a:pt x="364012" y="544507"/>
                    <a:pt x="329997" y="570018"/>
                    <a:pt x="329549" y="570018"/>
                  </a:cubicBezTo>
                  <a:cubicBezTo>
                    <a:pt x="328654" y="570018"/>
                    <a:pt x="328206" y="570018"/>
                    <a:pt x="327759" y="570018"/>
                  </a:cubicBezTo>
                  <a:close/>
                  <a:moveTo>
                    <a:pt x="130829" y="144382"/>
                  </a:moveTo>
                  <a:cubicBezTo>
                    <a:pt x="116060" y="144382"/>
                    <a:pt x="56533" y="148410"/>
                    <a:pt x="35497" y="208832"/>
                  </a:cubicBezTo>
                  <a:cubicBezTo>
                    <a:pt x="18938" y="257169"/>
                    <a:pt x="25651" y="281785"/>
                    <a:pt x="31022" y="301925"/>
                  </a:cubicBezTo>
                  <a:cubicBezTo>
                    <a:pt x="33707" y="311772"/>
                    <a:pt x="35945" y="319828"/>
                    <a:pt x="35497" y="329227"/>
                  </a:cubicBezTo>
                  <a:cubicBezTo>
                    <a:pt x="34603" y="340864"/>
                    <a:pt x="28336" y="350710"/>
                    <a:pt x="21176" y="361004"/>
                  </a:cubicBezTo>
                  <a:cubicBezTo>
                    <a:pt x="10434" y="376222"/>
                    <a:pt x="-1203" y="393229"/>
                    <a:pt x="5063" y="422321"/>
                  </a:cubicBezTo>
                  <a:cubicBezTo>
                    <a:pt x="17595" y="478267"/>
                    <a:pt x="48924" y="508254"/>
                    <a:pt x="108899" y="521681"/>
                  </a:cubicBezTo>
                  <a:cubicBezTo>
                    <a:pt x="132172" y="527052"/>
                    <a:pt x="158131" y="528394"/>
                    <a:pt x="184985" y="529737"/>
                  </a:cubicBezTo>
                  <a:cubicBezTo>
                    <a:pt x="236455" y="532423"/>
                    <a:pt x="289716" y="535108"/>
                    <a:pt x="327311" y="566438"/>
                  </a:cubicBezTo>
                  <a:cubicBezTo>
                    <a:pt x="333130" y="561962"/>
                    <a:pt x="364012" y="538241"/>
                    <a:pt x="396237" y="504226"/>
                  </a:cubicBezTo>
                  <a:cubicBezTo>
                    <a:pt x="428909" y="469763"/>
                    <a:pt x="469638" y="417398"/>
                    <a:pt x="477694" y="363690"/>
                  </a:cubicBezTo>
                  <a:cubicBezTo>
                    <a:pt x="480827" y="343102"/>
                    <a:pt x="483512" y="323856"/>
                    <a:pt x="485750" y="305059"/>
                  </a:cubicBezTo>
                  <a:cubicBezTo>
                    <a:pt x="496044" y="228077"/>
                    <a:pt x="504100" y="167655"/>
                    <a:pt x="535430" y="120213"/>
                  </a:cubicBezTo>
                  <a:cubicBezTo>
                    <a:pt x="557808" y="86198"/>
                    <a:pt x="566760" y="57554"/>
                    <a:pt x="560941" y="37413"/>
                  </a:cubicBezTo>
                  <a:cubicBezTo>
                    <a:pt x="557808" y="26224"/>
                    <a:pt x="550647" y="18168"/>
                    <a:pt x="539010" y="12797"/>
                  </a:cubicBezTo>
                  <a:cubicBezTo>
                    <a:pt x="502758" y="-4211"/>
                    <a:pt x="449050" y="-1525"/>
                    <a:pt x="408321" y="57106"/>
                  </a:cubicBezTo>
                  <a:cubicBezTo>
                    <a:pt x="389075" y="85303"/>
                    <a:pt x="370725" y="114842"/>
                    <a:pt x="354613" y="145277"/>
                  </a:cubicBezTo>
                  <a:cubicBezTo>
                    <a:pt x="369383" y="162732"/>
                    <a:pt x="381914" y="182425"/>
                    <a:pt x="391761" y="203461"/>
                  </a:cubicBezTo>
                  <a:cubicBezTo>
                    <a:pt x="392208" y="204356"/>
                    <a:pt x="391761" y="205251"/>
                    <a:pt x="390866" y="205699"/>
                  </a:cubicBezTo>
                  <a:cubicBezTo>
                    <a:pt x="389971" y="206146"/>
                    <a:pt x="389075" y="205699"/>
                    <a:pt x="388628" y="204803"/>
                  </a:cubicBezTo>
                  <a:cubicBezTo>
                    <a:pt x="379229" y="184215"/>
                    <a:pt x="366250" y="164522"/>
                    <a:pt x="351927" y="147067"/>
                  </a:cubicBezTo>
                  <a:cubicBezTo>
                    <a:pt x="351480" y="146620"/>
                    <a:pt x="351032" y="146620"/>
                    <a:pt x="351032" y="145724"/>
                  </a:cubicBezTo>
                  <a:cubicBezTo>
                    <a:pt x="306723" y="93807"/>
                    <a:pt x="244511" y="61134"/>
                    <a:pt x="194384" y="68743"/>
                  </a:cubicBezTo>
                  <a:cubicBezTo>
                    <a:pt x="126801" y="79485"/>
                    <a:pt x="134410" y="139906"/>
                    <a:pt x="134857" y="142592"/>
                  </a:cubicBezTo>
                  <a:cubicBezTo>
                    <a:pt x="134857" y="143039"/>
                    <a:pt x="134857" y="143487"/>
                    <a:pt x="134410" y="143934"/>
                  </a:cubicBezTo>
                  <a:cubicBezTo>
                    <a:pt x="133962" y="144382"/>
                    <a:pt x="133515" y="144382"/>
                    <a:pt x="133067" y="144382"/>
                  </a:cubicBezTo>
                  <a:cubicBezTo>
                    <a:pt x="134410" y="144382"/>
                    <a:pt x="133067" y="144382"/>
                    <a:pt x="130829" y="144382"/>
                  </a:cubicBezTo>
                  <a:close/>
                </a:path>
              </a:pathLst>
            </a:custGeom>
            <a:solidFill>
              <a:srgbClr val="0E0E0E"/>
            </a:solidFill>
            <a:ln w="4473"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E2F7335B-11AF-4E61-BE58-E26E8BBE1EFD}"/>
                </a:ext>
              </a:extLst>
            </p:cNvPr>
            <p:cNvSpPr/>
            <p:nvPr/>
          </p:nvSpPr>
          <p:spPr>
            <a:xfrm>
              <a:off x="10395913" y="3787316"/>
              <a:ext cx="741932" cy="1226645"/>
            </a:xfrm>
            <a:custGeom>
              <a:avLst/>
              <a:gdLst>
                <a:gd name="connsiteX0" fmla="*/ 717450 w 741932"/>
                <a:gd name="connsiteY0" fmla="*/ 779235 h 1226645"/>
                <a:gd name="connsiteX1" fmla="*/ 668665 w 741932"/>
                <a:gd name="connsiteY1" fmla="*/ 367026 h 1226645"/>
                <a:gd name="connsiteX2" fmla="*/ 309716 w 741932"/>
                <a:gd name="connsiteY2" fmla="*/ 21 h 1226645"/>
                <a:gd name="connsiteX3" fmla="*/ 0 w 741932"/>
                <a:gd name="connsiteY3" fmla="*/ 167411 h 1226645"/>
                <a:gd name="connsiteX4" fmla="*/ 2685 w 741932"/>
                <a:gd name="connsiteY4" fmla="*/ 168306 h 1226645"/>
                <a:gd name="connsiteX5" fmla="*/ 1343 w 741932"/>
                <a:gd name="connsiteY5" fmla="*/ 167859 h 1226645"/>
                <a:gd name="connsiteX6" fmla="*/ 218860 w 741932"/>
                <a:gd name="connsiteY6" fmla="*/ 317346 h 1226645"/>
                <a:gd name="connsiteX7" fmla="*/ 235420 w 741932"/>
                <a:gd name="connsiteY7" fmla="*/ 479813 h 1226645"/>
                <a:gd name="connsiteX8" fmla="*/ 358054 w 741932"/>
                <a:gd name="connsiteY8" fmla="*/ 462805 h 1226645"/>
                <a:gd name="connsiteX9" fmla="*/ 328962 w 741932"/>
                <a:gd name="connsiteY9" fmla="*/ 632881 h 1226645"/>
                <a:gd name="connsiteX10" fmla="*/ 130242 w 741932"/>
                <a:gd name="connsiteY10" fmla="*/ 915743 h 1226645"/>
                <a:gd name="connsiteX11" fmla="*/ 560354 w 741932"/>
                <a:gd name="connsiteY11" fmla="*/ 1213375 h 1226645"/>
                <a:gd name="connsiteX12" fmla="*/ 717450 w 741932"/>
                <a:gd name="connsiteY12" fmla="*/ 779235 h 122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1932" h="1226645">
                  <a:moveTo>
                    <a:pt x="717450" y="779235"/>
                  </a:moveTo>
                  <a:cubicBezTo>
                    <a:pt x="665085" y="604684"/>
                    <a:pt x="671351" y="510247"/>
                    <a:pt x="668665" y="367026"/>
                  </a:cubicBezTo>
                  <a:cubicBezTo>
                    <a:pt x="670903" y="166516"/>
                    <a:pt x="510226" y="2259"/>
                    <a:pt x="309716" y="21"/>
                  </a:cubicBezTo>
                  <a:cubicBezTo>
                    <a:pt x="184398" y="-1322"/>
                    <a:pt x="67583" y="61785"/>
                    <a:pt x="0" y="167411"/>
                  </a:cubicBezTo>
                  <a:lnTo>
                    <a:pt x="2685" y="168306"/>
                  </a:lnTo>
                  <a:lnTo>
                    <a:pt x="1343" y="167859"/>
                  </a:lnTo>
                  <a:cubicBezTo>
                    <a:pt x="1343" y="167859"/>
                    <a:pt x="175894" y="248421"/>
                    <a:pt x="218860" y="317346"/>
                  </a:cubicBezTo>
                  <a:cubicBezTo>
                    <a:pt x="261827" y="386271"/>
                    <a:pt x="187083" y="441322"/>
                    <a:pt x="235420" y="479813"/>
                  </a:cubicBezTo>
                  <a:cubicBezTo>
                    <a:pt x="235420" y="479813"/>
                    <a:pt x="298975" y="409097"/>
                    <a:pt x="358054" y="462805"/>
                  </a:cubicBezTo>
                  <a:cubicBezTo>
                    <a:pt x="400573" y="501296"/>
                    <a:pt x="399677" y="576487"/>
                    <a:pt x="328962" y="632881"/>
                  </a:cubicBezTo>
                  <a:cubicBezTo>
                    <a:pt x="267198" y="682113"/>
                    <a:pt x="75191" y="691960"/>
                    <a:pt x="130242" y="915743"/>
                  </a:cubicBezTo>
                  <a:cubicBezTo>
                    <a:pt x="185293" y="1139527"/>
                    <a:pt x="379984" y="1270216"/>
                    <a:pt x="560354" y="1213375"/>
                  </a:cubicBezTo>
                  <a:cubicBezTo>
                    <a:pt x="740724" y="1156535"/>
                    <a:pt x="772501" y="962738"/>
                    <a:pt x="717450" y="779235"/>
                  </a:cubicBezTo>
                  <a:close/>
                </a:path>
              </a:pathLst>
            </a:custGeom>
            <a:solidFill>
              <a:srgbClr val="2B1F18"/>
            </a:solidFill>
            <a:ln w="4473"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99B4E58C-5D5C-4BEF-8129-49FDDF2FAE61}"/>
                </a:ext>
              </a:extLst>
            </p:cNvPr>
            <p:cNvSpPr/>
            <p:nvPr/>
          </p:nvSpPr>
          <p:spPr>
            <a:xfrm>
              <a:off x="10393675" y="3785995"/>
              <a:ext cx="745300" cy="1229914"/>
            </a:xfrm>
            <a:custGeom>
              <a:avLst/>
              <a:gdLst>
                <a:gd name="connsiteX0" fmla="*/ 477106 w 745300"/>
                <a:gd name="connsiteY0" fmla="*/ 1229914 h 1229914"/>
                <a:gd name="connsiteX1" fmla="*/ 325829 w 745300"/>
                <a:gd name="connsiteY1" fmla="*/ 1189186 h 1229914"/>
                <a:gd name="connsiteX2" fmla="*/ 130690 w 745300"/>
                <a:gd name="connsiteY2" fmla="*/ 917960 h 1229914"/>
                <a:gd name="connsiteX3" fmla="*/ 271226 w 745300"/>
                <a:gd name="connsiteY3" fmla="*/ 664189 h 1229914"/>
                <a:gd name="connsiteX4" fmla="*/ 329409 w 745300"/>
                <a:gd name="connsiteY4" fmla="*/ 633755 h 1229914"/>
                <a:gd name="connsiteX5" fmla="*/ 386250 w 745300"/>
                <a:gd name="connsiteY5" fmla="*/ 534395 h 1229914"/>
                <a:gd name="connsiteX6" fmla="*/ 358054 w 745300"/>
                <a:gd name="connsiteY6" fmla="*/ 466365 h 1229914"/>
                <a:gd name="connsiteX7" fmla="*/ 307031 w 745300"/>
                <a:gd name="connsiteY7" fmla="*/ 446672 h 1229914"/>
                <a:gd name="connsiteX8" fmla="*/ 237658 w 745300"/>
                <a:gd name="connsiteY8" fmla="*/ 482925 h 1229914"/>
                <a:gd name="connsiteX9" fmla="*/ 235420 w 745300"/>
                <a:gd name="connsiteY9" fmla="*/ 482925 h 1229914"/>
                <a:gd name="connsiteX10" fmla="*/ 224231 w 745300"/>
                <a:gd name="connsiteY10" fmla="*/ 412209 h 1229914"/>
                <a:gd name="connsiteX11" fmla="*/ 218413 w 745300"/>
                <a:gd name="connsiteY11" fmla="*/ 320010 h 1229914"/>
                <a:gd name="connsiteX12" fmla="*/ 1790 w 745300"/>
                <a:gd name="connsiteY12" fmla="*/ 170971 h 1229914"/>
                <a:gd name="connsiteX13" fmla="*/ 1343 w 745300"/>
                <a:gd name="connsiteY13" fmla="*/ 170523 h 1229914"/>
                <a:gd name="connsiteX14" fmla="*/ 895 w 745300"/>
                <a:gd name="connsiteY14" fmla="*/ 170075 h 1229914"/>
                <a:gd name="connsiteX15" fmla="*/ 0 w 745300"/>
                <a:gd name="connsiteY15" fmla="*/ 169180 h 1229914"/>
                <a:gd name="connsiteX16" fmla="*/ 0 w 745300"/>
                <a:gd name="connsiteY16" fmla="*/ 167838 h 1229914"/>
                <a:gd name="connsiteX17" fmla="*/ 307031 w 745300"/>
                <a:gd name="connsiteY17" fmla="*/ 0 h 1229914"/>
                <a:gd name="connsiteX18" fmla="*/ 311059 w 745300"/>
                <a:gd name="connsiteY18" fmla="*/ 0 h 1229914"/>
                <a:gd name="connsiteX19" fmla="*/ 671798 w 745300"/>
                <a:gd name="connsiteY19" fmla="*/ 368795 h 1229914"/>
                <a:gd name="connsiteX20" fmla="*/ 672693 w 745300"/>
                <a:gd name="connsiteY20" fmla="*/ 420265 h 1229914"/>
                <a:gd name="connsiteX21" fmla="*/ 720583 w 745300"/>
                <a:gd name="connsiteY21" fmla="*/ 780557 h 1229914"/>
                <a:gd name="connsiteX22" fmla="*/ 730430 w 745300"/>
                <a:gd name="connsiteY22" fmla="*/ 1046412 h 1229914"/>
                <a:gd name="connsiteX23" fmla="*/ 562144 w 745300"/>
                <a:gd name="connsiteY23" fmla="*/ 1217383 h 1229914"/>
                <a:gd name="connsiteX24" fmla="*/ 477106 w 745300"/>
                <a:gd name="connsiteY24" fmla="*/ 1229914 h 1229914"/>
                <a:gd name="connsiteX25" fmla="*/ 311507 w 745300"/>
                <a:gd name="connsiteY25" fmla="*/ 442644 h 1229914"/>
                <a:gd name="connsiteX26" fmla="*/ 361187 w 745300"/>
                <a:gd name="connsiteY26" fmla="*/ 463232 h 1229914"/>
                <a:gd name="connsiteX27" fmla="*/ 390279 w 745300"/>
                <a:gd name="connsiteY27" fmla="*/ 533948 h 1229914"/>
                <a:gd name="connsiteX28" fmla="*/ 332095 w 745300"/>
                <a:gd name="connsiteY28" fmla="*/ 635993 h 1229914"/>
                <a:gd name="connsiteX29" fmla="*/ 273016 w 745300"/>
                <a:gd name="connsiteY29" fmla="*/ 666875 h 1229914"/>
                <a:gd name="connsiteX30" fmla="*/ 134270 w 745300"/>
                <a:gd name="connsiteY30" fmla="*/ 916617 h 1229914"/>
                <a:gd name="connsiteX31" fmla="*/ 327619 w 745300"/>
                <a:gd name="connsiteY31" fmla="*/ 1185605 h 1229914"/>
                <a:gd name="connsiteX32" fmla="*/ 562144 w 745300"/>
                <a:gd name="connsiteY32" fmla="*/ 1212907 h 1229914"/>
                <a:gd name="connsiteX33" fmla="*/ 718345 w 745300"/>
                <a:gd name="connsiteY33" fmla="*/ 780557 h 1229914"/>
                <a:gd name="connsiteX34" fmla="*/ 670008 w 745300"/>
                <a:gd name="connsiteY34" fmla="*/ 419370 h 1229914"/>
                <a:gd name="connsiteX35" fmla="*/ 669113 w 745300"/>
                <a:gd name="connsiteY35" fmla="*/ 367900 h 1229914"/>
                <a:gd name="connsiteX36" fmla="*/ 311507 w 745300"/>
                <a:gd name="connsiteY36" fmla="*/ 2238 h 1229914"/>
                <a:gd name="connsiteX37" fmla="*/ 307479 w 745300"/>
                <a:gd name="connsiteY37" fmla="*/ 2238 h 1229914"/>
                <a:gd name="connsiteX38" fmla="*/ 4476 w 745300"/>
                <a:gd name="connsiteY38" fmla="*/ 166942 h 1229914"/>
                <a:gd name="connsiteX39" fmla="*/ 5371 w 745300"/>
                <a:gd name="connsiteY39" fmla="*/ 167390 h 1229914"/>
                <a:gd name="connsiteX40" fmla="*/ 6266 w 745300"/>
                <a:gd name="connsiteY40" fmla="*/ 167838 h 1229914"/>
                <a:gd name="connsiteX41" fmla="*/ 222441 w 745300"/>
                <a:gd name="connsiteY41" fmla="*/ 316877 h 1229914"/>
                <a:gd name="connsiteX42" fmla="*/ 228707 w 745300"/>
                <a:gd name="connsiteY42" fmla="*/ 411762 h 1229914"/>
                <a:gd name="connsiteX43" fmla="*/ 237658 w 745300"/>
                <a:gd name="connsiteY43" fmla="*/ 478002 h 1229914"/>
                <a:gd name="connsiteX44" fmla="*/ 308374 w 745300"/>
                <a:gd name="connsiteY44" fmla="*/ 441749 h 1229914"/>
                <a:gd name="connsiteX45" fmla="*/ 311507 w 745300"/>
                <a:gd name="connsiteY45" fmla="*/ 442644 h 122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5300" h="1229914">
                  <a:moveTo>
                    <a:pt x="477106" y="1229914"/>
                  </a:moveTo>
                  <a:cubicBezTo>
                    <a:pt x="425636" y="1229914"/>
                    <a:pt x="373719" y="1216040"/>
                    <a:pt x="325829" y="1189186"/>
                  </a:cubicBezTo>
                  <a:cubicBezTo>
                    <a:pt x="231392" y="1135925"/>
                    <a:pt x="160229" y="1037013"/>
                    <a:pt x="130690" y="917960"/>
                  </a:cubicBezTo>
                  <a:cubicBezTo>
                    <a:pt x="87723" y="744751"/>
                    <a:pt x="193797" y="698205"/>
                    <a:pt x="271226" y="664189"/>
                  </a:cubicBezTo>
                  <a:cubicBezTo>
                    <a:pt x="294947" y="653895"/>
                    <a:pt x="315535" y="644944"/>
                    <a:pt x="329409" y="633755"/>
                  </a:cubicBezTo>
                  <a:cubicBezTo>
                    <a:pt x="364767" y="605558"/>
                    <a:pt x="384908" y="570200"/>
                    <a:pt x="386250" y="534395"/>
                  </a:cubicBezTo>
                  <a:cubicBezTo>
                    <a:pt x="387146" y="507541"/>
                    <a:pt x="377299" y="483372"/>
                    <a:pt x="358054" y="466365"/>
                  </a:cubicBezTo>
                  <a:cubicBezTo>
                    <a:pt x="342836" y="452490"/>
                    <a:pt x="325381" y="445777"/>
                    <a:pt x="307031" y="446672"/>
                  </a:cubicBezTo>
                  <a:cubicBezTo>
                    <a:pt x="268988" y="448462"/>
                    <a:pt x="237658" y="482925"/>
                    <a:pt x="237658" y="482925"/>
                  </a:cubicBezTo>
                  <a:cubicBezTo>
                    <a:pt x="237211" y="483820"/>
                    <a:pt x="235868" y="483820"/>
                    <a:pt x="235420" y="482925"/>
                  </a:cubicBezTo>
                  <a:cubicBezTo>
                    <a:pt x="210804" y="463232"/>
                    <a:pt x="217070" y="439511"/>
                    <a:pt x="224231" y="412209"/>
                  </a:cubicBezTo>
                  <a:cubicBezTo>
                    <a:pt x="231392" y="384908"/>
                    <a:pt x="239896" y="354025"/>
                    <a:pt x="218413" y="320010"/>
                  </a:cubicBezTo>
                  <a:cubicBezTo>
                    <a:pt x="176341" y="252428"/>
                    <a:pt x="3580" y="171866"/>
                    <a:pt x="1790" y="170971"/>
                  </a:cubicBezTo>
                  <a:cubicBezTo>
                    <a:pt x="1343" y="170971"/>
                    <a:pt x="1343" y="170523"/>
                    <a:pt x="1343" y="170523"/>
                  </a:cubicBezTo>
                  <a:lnTo>
                    <a:pt x="895" y="170075"/>
                  </a:lnTo>
                  <a:cubicBezTo>
                    <a:pt x="447" y="170075"/>
                    <a:pt x="0" y="169628"/>
                    <a:pt x="0" y="169180"/>
                  </a:cubicBezTo>
                  <a:cubicBezTo>
                    <a:pt x="0" y="168733"/>
                    <a:pt x="0" y="168285"/>
                    <a:pt x="0" y="167838"/>
                  </a:cubicBezTo>
                  <a:cubicBezTo>
                    <a:pt x="67583" y="62659"/>
                    <a:pt x="182160" y="0"/>
                    <a:pt x="307031" y="0"/>
                  </a:cubicBezTo>
                  <a:cubicBezTo>
                    <a:pt x="308374" y="0"/>
                    <a:pt x="309716" y="0"/>
                    <a:pt x="311059" y="0"/>
                  </a:cubicBezTo>
                  <a:cubicBezTo>
                    <a:pt x="512017" y="2238"/>
                    <a:pt x="674036" y="167838"/>
                    <a:pt x="671798" y="368795"/>
                  </a:cubicBezTo>
                  <a:cubicBezTo>
                    <a:pt x="672246" y="386698"/>
                    <a:pt x="672246" y="403706"/>
                    <a:pt x="672693" y="420265"/>
                  </a:cubicBezTo>
                  <a:cubicBezTo>
                    <a:pt x="674036" y="536185"/>
                    <a:pt x="674931" y="627937"/>
                    <a:pt x="720583" y="780557"/>
                  </a:cubicBezTo>
                  <a:cubicBezTo>
                    <a:pt x="749675" y="876784"/>
                    <a:pt x="753255" y="971221"/>
                    <a:pt x="730430" y="1046412"/>
                  </a:cubicBezTo>
                  <a:cubicBezTo>
                    <a:pt x="704918" y="1131897"/>
                    <a:pt x="646734" y="1190976"/>
                    <a:pt x="562144" y="1217383"/>
                  </a:cubicBezTo>
                  <a:cubicBezTo>
                    <a:pt x="534843" y="1225439"/>
                    <a:pt x="506198" y="1229914"/>
                    <a:pt x="477106" y="1229914"/>
                  </a:cubicBezTo>
                  <a:close/>
                  <a:moveTo>
                    <a:pt x="311507" y="442644"/>
                  </a:moveTo>
                  <a:cubicBezTo>
                    <a:pt x="329409" y="442644"/>
                    <a:pt x="345969" y="449357"/>
                    <a:pt x="361187" y="463232"/>
                  </a:cubicBezTo>
                  <a:cubicBezTo>
                    <a:pt x="380879" y="481135"/>
                    <a:pt x="391173" y="506198"/>
                    <a:pt x="390279" y="533948"/>
                  </a:cubicBezTo>
                  <a:cubicBezTo>
                    <a:pt x="388936" y="570648"/>
                    <a:pt x="368348" y="606901"/>
                    <a:pt x="332095" y="635993"/>
                  </a:cubicBezTo>
                  <a:cubicBezTo>
                    <a:pt x="317773" y="647630"/>
                    <a:pt x="296737" y="656581"/>
                    <a:pt x="273016" y="666875"/>
                  </a:cubicBezTo>
                  <a:cubicBezTo>
                    <a:pt x="196482" y="700443"/>
                    <a:pt x="92199" y="746094"/>
                    <a:pt x="134270" y="916617"/>
                  </a:cubicBezTo>
                  <a:cubicBezTo>
                    <a:pt x="163362" y="1034775"/>
                    <a:pt x="234078" y="1132792"/>
                    <a:pt x="327619" y="1185605"/>
                  </a:cubicBezTo>
                  <a:cubicBezTo>
                    <a:pt x="401915" y="1227229"/>
                    <a:pt x="485163" y="1237075"/>
                    <a:pt x="562144" y="1212907"/>
                  </a:cubicBezTo>
                  <a:cubicBezTo>
                    <a:pt x="682987" y="1175311"/>
                    <a:pt x="796222" y="1039251"/>
                    <a:pt x="718345" y="780557"/>
                  </a:cubicBezTo>
                  <a:cubicBezTo>
                    <a:pt x="672246" y="627489"/>
                    <a:pt x="671351" y="535738"/>
                    <a:pt x="670008" y="419370"/>
                  </a:cubicBezTo>
                  <a:cubicBezTo>
                    <a:pt x="670008" y="402810"/>
                    <a:pt x="669560" y="385803"/>
                    <a:pt x="669113" y="367900"/>
                  </a:cubicBezTo>
                  <a:cubicBezTo>
                    <a:pt x="671351" y="168733"/>
                    <a:pt x="511122" y="4476"/>
                    <a:pt x="311507" y="2238"/>
                  </a:cubicBezTo>
                  <a:cubicBezTo>
                    <a:pt x="310164" y="2238"/>
                    <a:pt x="308821" y="2238"/>
                    <a:pt x="307479" y="2238"/>
                  </a:cubicBezTo>
                  <a:cubicBezTo>
                    <a:pt x="184398" y="2238"/>
                    <a:pt x="71163" y="63555"/>
                    <a:pt x="4476" y="166942"/>
                  </a:cubicBezTo>
                  <a:lnTo>
                    <a:pt x="5371" y="167390"/>
                  </a:lnTo>
                  <a:cubicBezTo>
                    <a:pt x="5818" y="167390"/>
                    <a:pt x="5818" y="167838"/>
                    <a:pt x="6266" y="167838"/>
                  </a:cubicBezTo>
                  <a:cubicBezTo>
                    <a:pt x="25959" y="177236"/>
                    <a:pt x="182160" y="252428"/>
                    <a:pt x="222441" y="316877"/>
                  </a:cubicBezTo>
                  <a:cubicBezTo>
                    <a:pt x="244372" y="352235"/>
                    <a:pt x="236315" y="384013"/>
                    <a:pt x="228707" y="411762"/>
                  </a:cubicBezTo>
                  <a:cubicBezTo>
                    <a:pt x="221993" y="437721"/>
                    <a:pt x="215727" y="459651"/>
                    <a:pt x="237658" y="478002"/>
                  </a:cubicBezTo>
                  <a:cubicBezTo>
                    <a:pt x="243476" y="471736"/>
                    <a:pt x="272568" y="443539"/>
                    <a:pt x="308374" y="441749"/>
                  </a:cubicBezTo>
                  <a:cubicBezTo>
                    <a:pt x="308821" y="442644"/>
                    <a:pt x="310164" y="442644"/>
                    <a:pt x="311507" y="442644"/>
                  </a:cubicBezTo>
                  <a:close/>
                </a:path>
              </a:pathLst>
            </a:custGeom>
            <a:solidFill>
              <a:srgbClr val="0E0E0E"/>
            </a:solidFill>
            <a:ln w="4473"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2761C316-1225-426A-8100-66919940E89C}"/>
                </a:ext>
              </a:extLst>
            </p:cNvPr>
            <p:cNvSpPr/>
            <p:nvPr/>
          </p:nvSpPr>
          <p:spPr>
            <a:xfrm>
              <a:off x="7906925" y="3612576"/>
              <a:ext cx="475456" cy="634931"/>
            </a:xfrm>
            <a:custGeom>
              <a:avLst/>
              <a:gdLst>
                <a:gd name="connsiteX0" fmla="*/ 142394 w 475456"/>
                <a:gd name="connsiteY0" fmla="*/ 233840 h 634931"/>
                <a:gd name="connsiteX1" fmla="*/ 374681 w 475456"/>
                <a:gd name="connsiteY1" fmla="*/ 176103 h 634931"/>
                <a:gd name="connsiteX2" fmla="*/ 405116 w 475456"/>
                <a:gd name="connsiteY2" fmla="*/ 268302 h 634931"/>
                <a:gd name="connsiteX3" fmla="*/ 475384 w 475456"/>
                <a:gd name="connsiteY3" fmla="*/ 365424 h 634931"/>
                <a:gd name="connsiteX4" fmla="*/ 432865 w 475456"/>
                <a:gd name="connsiteY4" fmla="*/ 478211 h 634931"/>
                <a:gd name="connsiteX5" fmla="*/ 427494 w 475456"/>
                <a:gd name="connsiteY5" fmla="*/ 576228 h 634931"/>
                <a:gd name="connsiteX6" fmla="*/ 293224 w 475456"/>
                <a:gd name="connsiteY6" fmla="*/ 632622 h 634931"/>
                <a:gd name="connsiteX7" fmla="*/ 72573 w 475456"/>
                <a:gd name="connsiteY7" fmla="*/ 596816 h 634931"/>
                <a:gd name="connsiteX8" fmla="*/ 3648 w 475456"/>
                <a:gd name="connsiteY8" fmla="*/ 351550 h 634931"/>
                <a:gd name="connsiteX9" fmla="*/ 36321 w 475456"/>
                <a:gd name="connsiteY9" fmla="*/ 104045 h 634931"/>
                <a:gd name="connsiteX10" fmla="*/ 72573 w 475456"/>
                <a:gd name="connsiteY10" fmla="*/ 210 h 634931"/>
                <a:gd name="connsiteX11" fmla="*/ 180437 w 475456"/>
                <a:gd name="connsiteY11" fmla="*/ 89275 h 634931"/>
                <a:gd name="connsiteX12" fmla="*/ 199235 w 475456"/>
                <a:gd name="connsiteY12" fmla="*/ 192216 h 63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5456" h="634931">
                  <a:moveTo>
                    <a:pt x="142394" y="233840"/>
                  </a:moveTo>
                  <a:cubicBezTo>
                    <a:pt x="206396" y="171180"/>
                    <a:pt x="312917" y="141193"/>
                    <a:pt x="374681" y="176103"/>
                  </a:cubicBezTo>
                  <a:cubicBezTo>
                    <a:pt x="435998" y="211014"/>
                    <a:pt x="405116" y="268302"/>
                    <a:pt x="405116" y="268302"/>
                  </a:cubicBezTo>
                  <a:cubicBezTo>
                    <a:pt x="405116" y="268302"/>
                    <a:pt x="478069" y="290233"/>
                    <a:pt x="475384" y="365424"/>
                  </a:cubicBezTo>
                  <a:cubicBezTo>
                    <a:pt x="472699" y="440616"/>
                    <a:pt x="441369" y="450910"/>
                    <a:pt x="432865" y="478211"/>
                  </a:cubicBezTo>
                  <a:cubicBezTo>
                    <a:pt x="424361" y="505513"/>
                    <a:pt x="455243" y="534605"/>
                    <a:pt x="427494" y="576228"/>
                  </a:cubicBezTo>
                  <a:cubicBezTo>
                    <a:pt x="399745" y="617852"/>
                    <a:pt x="363492" y="642916"/>
                    <a:pt x="293224" y="632622"/>
                  </a:cubicBezTo>
                  <a:cubicBezTo>
                    <a:pt x="222956" y="622328"/>
                    <a:pt x="142842" y="572200"/>
                    <a:pt x="72573" y="596816"/>
                  </a:cubicBezTo>
                  <a:cubicBezTo>
                    <a:pt x="72573" y="596816"/>
                    <a:pt x="-19178" y="454490"/>
                    <a:pt x="3648" y="351550"/>
                  </a:cubicBezTo>
                  <a:cubicBezTo>
                    <a:pt x="26474" y="248609"/>
                    <a:pt x="51538" y="172970"/>
                    <a:pt x="36321" y="104045"/>
                  </a:cubicBezTo>
                  <a:cubicBezTo>
                    <a:pt x="21103" y="35120"/>
                    <a:pt x="38558" y="2447"/>
                    <a:pt x="72573" y="210"/>
                  </a:cubicBezTo>
                  <a:cubicBezTo>
                    <a:pt x="106589" y="-2028"/>
                    <a:pt x="161639" y="12741"/>
                    <a:pt x="180437" y="89275"/>
                  </a:cubicBezTo>
                  <a:cubicBezTo>
                    <a:pt x="188493" y="123290"/>
                    <a:pt x="194759" y="157753"/>
                    <a:pt x="199235" y="192216"/>
                  </a:cubicBezTo>
                </a:path>
              </a:pathLst>
            </a:custGeom>
            <a:solidFill>
              <a:srgbClr val="E69C9C"/>
            </a:solidFill>
            <a:ln w="4473"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B1E58CA3-56EC-42DF-935A-7AFD11D0C8C8}"/>
                </a:ext>
              </a:extLst>
            </p:cNvPr>
            <p:cNvSpPr/>
            <p:nvPr/>
          </p:nvSpPr>
          <p:spPr>
            <a:xfrm>
              <a:off x="7904790" y="3611160"/>
              <a:ext cx="478921" cy="638513"/>
            </a:xfrm>
            <a:custGeom>
              <a:avLst/>
              <a:gdLst>
                <a:gd name="connsiteX0" fmla="*/ 324451 w 478921"/>
                <a:gd name="connsiteY0" fmla="*/ 638514 h 638513"/>
                <a:gd name="connsiteX1" fmla="*/ 294464 w 478921"/>
                <a:gd name="connsiteY1" fmla="*/ 636276 h 638513"/>
                <a:gd name="connsiteX2" fmla="*/ 219720 w 478921"/>
                <a:gd name="connsiteY2" fmla="*/ 616583 h 638513"/>
                <a:gd name="connsiteX3" fmla="*/ 74708 w 478921"/>
                <a:gd name="connsiteY3" fmla="*/ 600471 h 638513"/>
                <a:gd name="connsiteX4" fmla="*/ 72918 w 478921"/>
                <a:gd name="connsiteY4" fmla="*/ 599576 h 638513"/>
                <a:gd name="connsiteX5" fmla="*/ 3545 w 478921"/>
                <a:gd name="connsiteY5" fmla="*/ 352966 h 638513"/>
                <a:gd name="connsiteX6" fmla="*/ 16524 w 478921"/>
                <a:gd name="connsiteY6" fmla="*/ 297020 h 638513"/>
                <a:gd name="connsiteX7" fmla="*/ 36217 w 478921"/>
                <a:gd name="connsiteY7" fmla="*/ 106357 h 638513"/>
                <a:gd name="connsiteX8" fmla="*/ 42483 w 478921"/>
                <a:gd name="connsiteY8" fmla="*/ 16843 h 638513"/>
                <a:gd name="connsiteX9" fmla="*/ 74261 w 478921"/>
                <a:gd name="connsiteY9" fmla="*/ 283 h 638513"/>
                <a:gd name="connsiteX10" fmla="*/ 183915 w 478921"/>
                <a:gd name="connsiteY10" fmla="*/ 90692 h 638513"/>
                <a:gd name="connsiteX11" fmla="*/ 202265 w 478921"/>
                <a:gd name="connsiteY11" fmla="*/ 190947 h 638513"/>
                <a:gd name="connsiteX12" fmla="*/ 377263 w 478921"/>
                <a:gd name="connsiteY12" fmla="*/ 175730 h 638513"/>
                <a:gd name="connsiteX13" fmla="*/ 409041 w 478921"/>
                <a:gd name="connsiteY13" fmla="*/ 268376 h 638513"/>
                <a:gd name="connsiteX14" fmla="*/ 478861 w 478921"/>
                <a:gd name="connsiteY14" fmla="*/ 366393 h 638513"/>
                <a:gd name="connsiteX15" fmla="*/ 449322 w 478921"/>
                <a:gd name="connsiteY15" fmla="*/ 456802 h 638513"/>
                <a:gd name="connsiteX16" fmla="*/ 435895 w 478921"/>
                <a:gd name="connsiteY16" fmla="*/ 480075 h 638513"/>
                <a:gd name="connsiteX17" fmla="*/ 438133 w 478921"/>
                <a:gd name="connsiteY17" fmla="*/ 512748 h 638513"/>
                <a:gd name="connsiteX18" fmla="*/ 430524 w 478921"/>
                <a:gd name="connsiteY18" fmla="*/ 578540 h 638513"/>
                <a:gd name="connsiteX19" fmla="*/ 324451 w 478921"/>
                <a:gd name="connsiteY19" fmla="*/ 638514 h 638513"/>
                <a:gd name="connsiteX20" fmla="*/ 115884 w 478921"/>
                <a:gd name="connsiteY20" fmla="*/ 590177 h 638513"/>
                <a:gd name="connsiteX21" fmla="*/ 221063 w 478921"/>
                <a:gd name="connsiteY21" fmla="*/ 613003 h 638513"/>
                <a:gd name="connsiteX22" fmla="*/ 295359 w 478921"/>
                <a:gd name="connsiteY22" fmla="*/ 632696 h 638513"/>
                <a:gd name="connsiteX23" fmla="*/ 427839 w 478921"/>
                <a:gd name="connsiteY23" fmla="*/ 576750 h 638513"/>
                <a:gd name="connsiteX24" fmla="*/ 435000 w 478921"/>
                <a:gd name="connsiteY24" fmla="*/ 513643 h 638513"/>
                <a:gd name="connsiteX25" fmla="*/ 432762 w 478921"/>
                <a:gd name="connsiteY25" fmla="*/ 479180 h 638513"/>
                <a:gd name="connsiteX26" fmla="*/ 446636 w 478921"/>
                <a:gd name="connsiteY26" fmla="*/ 455011 h 638513"/>
                <a:gd name="connsiteX27" fmla="*/ 475281 w 478921"/>
                <a:gd name="connsiteY27" fmla="*/ 366841 h 638513"/>
                <a:gd name="connsiteX28" fmla="*/ 406355 w 478921"/>
                <a:gd name="connsiteY28" fmla="*/ 271509 h 638513"/>
                <a:gd name="connsiteX29" fmla="*/ 405460 w 478921"/>
                <a:gd name="connsiteY29" fmla="*/ 270614 h 638513"/>
                <a:gd name="connsiteX30" fmla="*/ 405460 w 478921"/>
                <a:gd name="connsiteY30" fmla="*/ 269271 h 638513"/>
                <a:gd name="connsiteX31" fmla="*/ 375921 w 478921"/>
                <a:gd name="connsiteY31" fmla="*/ 179310 h 638513"/>
                <a:gd name="connsiteX32" fmla="*/ 202712 w 478921"/>
                <a:gd name="connsiteY32" fmla="*/ 194975 h 638513"/>
                <a:gd name="connsiteX33" fmla="*/ 201370 w 478921"/>
                <a:gd name="connsiteY33" fmla="*/ 195870 h 638513"/>
                <a:gd name="connsiteX34" fmla="*/ 200922 w 478921"/>
                <a:gd name="connsiteY34" fmla="*/ 195870 h 638513"/>
                <a:gd name="connsiteX35" fmla="*/ 145871 w 478921"/>
                <a:gd name="connsiteY35" fmla="*/ 236599 h 638513"/>
                <a:gd name="connsiteX36" fmla="*/ 143633 w 478921"/>
                <a:gd name="connsiteY36" fmla="*/ 236599 h 638513"/>
                <a:gd name="connsiteX37" fmla="*/ 143633 w 478921"/>
                <a:gd name="connsiteY37" fmla="*/ 234361 h 638513"/>
                <a:gd name="connsiteX38" fmla="*/ 199579 w 478921"/>
                <a:gd name="connsiteY38" fmla="*/ 193185 h 638513"/>
                <a:gd name="connsiteX39" fmla="*/ 180782 w 478921"/>
                <a:gd name="connsiteY39" fmla="*/ 91587 h 638513"/>
                <a:gd name="connsiteX40" fmla="*/ 74708 w 478921"/>
                <a:gd name="connsiteY40" fmla="*/ 3864 h 638513"/>
                <a:gd name="connsiteX41" fmla="*/ 45616 w 478921"/>
                <a:gd name="connsiteY41" fmla="*/ 19081 h 638513"/>
                <a:gd name="connsiteX42" fmla="*/ 39798 w 478921"/>
                <a:gd name="connsiteY42" fmla="*/ 105909 h 638513"/>
                <a:gd name="connsiteX43" fmla="*/ 20105 w 478921"/>
                <a:gd name="connsiteY43" fmla="*/ 298363 h 638513"/>
                <a:gd name="connsiteX44" fmla="*/ 7125 w 478921"/>
                <a:gd name="connsiteY44" fmla="*/ 354309 h 638513"/>
                <a:gd name="connsiteX45" fmla="*/ 75156 w 478921"/>
                <a:gd name="connsiteY45" fmla="*/ 596890 h 638513"/>
                <a:gd name="connsiteX46" fmla="*/ 115884 w 478921"/>
                <a:gd name="connsiteY46" fmla="*/ 590177 h 63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78921" h="638513">
                  <a:moveTo>
                    <a:pt x="324451" y="638514"/>
                  </a:moveTo>
                  <a:cubicBezTo>
                    <a:pt x="315052" y="638514"/>
                    <a:pt x="305205" y="637619"/>
                    <a:pt x="294464" y="636276"/>
                  </a:cubicBezTo>
                  <a:cubicBezTo>
                    <a:pt x="270295" y="632696"/>
                    <a:pt x="245679" y="625087"/>
                    <a:pt x="219720" y="616583"/>
                  </a:cubicBezTo>
                  <a:cubicBezTo>
                    <a:pt x="170935" y="600919"/>
                    <a:pt x="120360" y="584358"/>
                    <a:pt x="74708" y="600471"/>
                  </a:cubicBezTo>
                  <a:cubicBezTo>
                    <a:pt x="73813" y="600919"/>
                    <a:pt x="73365" y="600471"/>
                    <a:pt x="72918" y="599576"/>
                  </a:cubicBezTo>
                  <a:cubicBezTo>
                    <a:pt x="72023" y="598233"/>
                    <a:pt x="-18833" y="455459"/>
                    <a:pt x="3545" y="352966"/>
                  </a:cubicBezTo>
                  <a:cubicBezTo>
                    <a:pt x="8021" y="333273"/>
                    <a:pt x="12049" y="314923"/>
                    <a:pt x="16524" y="297020"/>
                  </a:cubicBezTo>
                  <a:cubicBezTo>
                    <a:pt x="34427" y="221381"/>
                    <a:pt x="48749" y="161408"/>
                    <a:pt x="36217" y="106357"/>
                  </a:cubicBezTo>
                  <a:cubicBezTo>
                    <a:pt x="27266" y="65628"/>
                    <a:pt x="29504" y="34298"/>
                    <a:pt x="42483" y="16843"/>
                  </a:cubicBezTo>
                  <a:cubicBezTo>
                    <a:pt x="50092" y="6997"/>
                    <a:pt x="60386" y="1179"/>
                    <a:pt x="74261" y="283"/>
                  </a:cubicBezTo>
                  <a:cubicBezTo>
                    <a:pt x="115884" y="-2850"/>
                    <a:pt x="166459" y="19529"/>
                    <a:pt x="183915" y="90692"/>
                  </a:cubicBezTo>
                  <a:cubicBezTo>
                    <a:pt x="191971" y="123812"/>
                    <a:pt x="198237" y="157379"/>
                    <a:pt x="202265" y="190947"/>
                  </a:cubicBezTo>
                  <a:cubicBezTo>
                    <a:pt x="263134" y="158722"/>
                    <a:pt x="332954" y="150666"/>
                    <a:pt x="377263" y="175730"/>
                  </a:cubicBezTo>
                  <a:cubicBezTo>
                    <a:pt x="433209" y="207954"/>
                    <a:pt x="413516" y="258530"/>
                    <a:pt x="409041" y="268376"/>
                  </a:cubicBezTo>
                  <a:cubicBezTo>
                    <a:pt x="420678" y="272404"/>
                    <a:pt x="481099" y="297468"/>
                    <a:pt x="478861" y="366393"/>
                  </a:cubicBezTo>
                  <a:cubicBezTo>
                    <a:pt x="477071" y="418311"/>
                    <a:pt x="461854" y="439347"/>
                    <a:pt x="449322" y="456802"/>
                  </a:cubicBezTo>
                  <a:cubicBezTo>
                    <a:pt x="443503" y="464858"/>
                    <a:pt x="438580" y="471571"/>
                    <a:pt x="435895" y="480075"/>
                  </a:cubicBezTo>
                  <a:cubicBezTo>
                    <a:pt x="432762" y="490369"/>
                    <a:pt x="435447" y="501111"/>
                    <a:pt x="438133" y="512748"/>
                  </a:cubicBezTo>
                  <a:cubicBezTo>
                    <a:pt x="442608" y="531546"/>
                    <a:pt x="447979" y="552581"/>
                    <a:pt x="430524" y="578540"/>
                  </a:cubicBezTo>
                  <a:cubicBezTo>
                    <a:pt x="403222" y="619716"/>
                    <a:pt x="370550" y="638514"/>
                    <a:pt x="324451" y="638514"/>
                  </a:cubicBezTo>
                  <a:close/>
                  <a:moveTo>
                    <a:pt x="115884" y="590177"/>
                  </a:moveTo>
                  <a:cubicBezTo>
                    <a:pt x="150347" y="590177"/>
                    <a:pt x="186152" y="601813"/>
                    <a:pt x="221063" y="613003"/>
                  </a:cubicBezTo>
                  <a:cubicBezTo>
                    <a:pt x="247021" y="621506"/>
                    <a:pt x="271638" y="629115"/>
                    <a:pt x="295359" y="632696"/>
                  </a:cubicBezTo>
                  <a:cubicBezTo>
                    <a:pt x="356675" y="641200"/>
                    <a:pt x="396061" y="624640"/>
                    <a:pt x="427839" y="576750"/>
                  </a:cubicBezTo>
                  <a:cubicBezTo>
                    <a:pt x="444399" y="552134"/>
                    <a:pt x="439475" y="531546"/>
                    <a:pt x="435000" y="513643"/>
                  </a:cubicBezTo>
                  <a:cubicBezTo>
                    <a:pt x="432314" y="501559"/>
                    <a:pt x="429181" y="490369"/>
                    <a:pt x="432762" y="479180"/>
                  </a:cubicBezTo>
                  <a:cubicBezTo>
                    <a:pt x="435447" y="470229"/>
                    <a:pt x="440818" y="463068"/>
                    <a:pt x="446636" y="455011"/>
                  </a:cubicBezTo>
                  <a:cubicBezTo>
                    <a:pt x="458721" y="438451"/>
                    <a:pt x="473938" y="417416"/>
                    <a:pt x="475281" y="366841"/>
                  </a:cubicBezTo>
                  <a:cubicBezTo>
                    <a:pt x="477518" y="293887"/>
                    <a:pt x="406803" y="271509"/>
                    <a:pt x="406355" y="271509"/>
                  </a:cubicBezTo>
                  <a:cubicBezTo>
                    <a:pt x="405908" y="271509"/>
                    <a:pt x="405460" y="271061"/>
                    <a:pt x="405460" y="270614"/>
                  </a:cubicBezTo>
                  <a:cubicBezTo>
                    <a:pt x="405460" y="270166"/>
                    <a:pt x="405460" y="269719"/>
                    <a:pt x="405460" y="269271"/>
                  </a:cubicBezTo>
                  <a:cubicBezTo>
                    <a:pt x="406803" y="267033"/>
                    <a:pt x="435000" y="212878"/>
                    <a:pt x="375921" y="179310"/>
                  </a:cubicBezTo>
                  <a:cubicBezTo>
                    <a:pt x="332059" y="154246"/>
                    <a:pt x="262686" y="162750"/>
                    <a:pt x="202712" y="194975"/>
                  </a:cubicBezTo>
                  <a:cubicBezTo>
                    <a:pt x="202265" y="195423"/>
                    <a:pt x="201817" y="195870"/>
                    <a:pt x="201370" y="195870"/>
                  </a:cubicBezTo>
                  <a:cubicBezTo>
                    <a:pt x="201370" y="195870"/>
                    <a:pt x="201370" y="195870"/>
                    <a:pt x="200922" y="195870"/>
                  </a:cubicBezTo>
                  <a:cubicBezTo>
                    <a:pt x="180782" y="207059"/>
                    <a:pt x="161984" y="220486"/>
                    <a:pt x="145871" y="236599"/>
                  </a:cubicBezTo>
                  <a:cubicBezTo>
                    <a:pt x="145424" y="237046"/>
                    <a:pt x="144081" y="237046"/>
                    <a:pt x="143633" y="236599"/>
                  </a:cubicBezTo>
                  <a:cubicBezTo>
                    <a:pt x="143186" y="236151"/>
                    <a:pt x="143186" y="234808"/>
                    <a:pt x="143633" y="234361"/>
                  </a:cubicBezTo>
                  <a:cubicBezTo>
                    <a:pt x="160193" y="218249"/>
                    <a:pt x="179439" y="204374"/>
                    <a:pt x="199579" y="193185"/>
                  </a:cubicBezTo>
                  <a:cubicBezTo>
                    <a:pt x="195104" y="159170"/>
                    <a:pt x="188838" y="125154"/>
                    <a:pt x="180782" y="91587"/>
                  </a:cubicBezTo>
                  <a:cubicBezTo>
                    <a:pt x="163774" y="22214"/>
                    <a:pt x="114989" y="731"/>
                    <a:pt x="74708" y="3864"/>
                  </a:cubicBezTo>
                  <a:cubicBezTo>
                    <a:pt x="62176" y="4759"/>
                    <a:pt x="52330" y="9682"/>
                    <a:pt x="45616" y="19081"/>
                  </a:cubicBezTo>
                  <a:cubicBezTo>
                    <a:pt x="33084" y="35641"/>
                    <a:pt x="31294" y="65628"/>
                    <a:pt x="39798" y="105909"/>
                  </a:cubicBezTo>
                  <a:cubicBezTo>
                    <a:pt x="52330" y="161855"/>
                    <a:pt x="38008" y="222277"/>
                    <a:pt x="20105" y="298363"/>
                  </a:cubicBezTo>
                  <a:cubicBezTo>
                    <a:pt x="16077" y="316266"/>
                    <a:pt x="11601" y="334616"/>
                    <a:pt x="7125" y="354309"/>
                  </a:cubicBezTo>
                  <a:cubicBezTo>
                    <a:pt x="-13910" y="450536"/>
                    <a:pt x="66652" y="583463"/>
                    <a:pt x="75156" y="596890"/>
                  </a:cubicBezTo>
                  <a:cubicBezTo>
                    <a:pt x="88135" y="591967"/>
                    <a:pt x="102010" y="590177"/>
                    <a:pt x="115884" y="590177"/>
                  </a:cubicBezTo>
                  <a:close/>
                </a:path>
              </a:pathLst>
            </a:custGeom>
            <a:solidFill>
              <a:srgbClr val="0E0E0E"/>
            </a:solidFill>
            <a:ln w="4473"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168C13E9-6B4B-448B-A02D-DBF80B2F3C8F}"/>
                </a:ext>
              </a:extLst>
            </p:cNvPr>
            <p:cNvSpPr/>
            <p:nvPr/>
          </p:nvSpPr>
          <p:spPr>
            <a:xfrm>
              <a:off x="10994238" y="3612576"/>
              <a:ext cx="475456" cy="634931"/>
            </a:xfrm>
            <a:custGeom>
              <a:avLst/>
              <a:gdLst>
                <a:gd name="connsiteX0" fmla="*/ 332615 w 475456"/>
                <a:gd name="connsiteY0" fmla="*/ 233840 h 634931"/>
                <a:gd name="connsiteX1" fmla="*/ 100327 w 475456"/>
                <a:gd name="connsiteY1" fmla="*/ 176103 h 634931"/>
                <a:gd name="connsiteX2" fmla="*/ 70340 w 475456"/>
                <a:gd name="connsiteY2" fmla="*/ 268302 h 634931"/>
                <a:gd name="connsiteX3" fmla="*/ 72 w 475456"/>
                <a:gd name="connsiteY3" fmla="*/ 365424 h 634931"/>
                <a:gd name="connsiteX4" fmla="*/ 43039 w 475456"/>
                <a:gd name="connsiteY4" fmla="*/ 478211 h 634931"/>
                <a:gd name="connsiteX5" fmla="*/ 47962 w 475456"/>
                <a:gd name="connsiteY5" fmla="*/ 576228 h 634931"/>
                <a:gd name="connsiteX6" fmla="*/ 182232 w 475456"/>
                <a:gd name="connsiteY6" fmla="*/ 632622 h 634931"/>
                <a:gd name="connsiteX7" fmla="*/ 402883 w 475456"/>
                <a:gd name="connsiteY7" fmla="*/ 596816 h 634931"/>
                <a:gd name="connsiteX8" fmla="*/ 471808 w 475456"/>
                <a:gd name="connsiteY8" fmla="*/ 351550 h 634931"/>
                <a:gd name="connsiteX9" fmla="*/ 439136 w 475456"/>
                <a:gd name="connsiteY9" fmla="*/ 104045 h 634931"/>
                <a:gd name="connsiteX10" fmla="*/ 402883 w 475456"/>
                <a:gd name="connsiteY10" fmla="*/ 210 h 634931"/>
                <a:gd name="connsiteX11" fmla="*/ 295019 w 475456"/>
                <a:gd name="connsiteY11" fmla="*/ 89275 h 634931"/>
                <a:gd name="connsiteX12" fmla="*/ 276221 w 475456"/>
                <a:gd name="connsiteY12" fmla="*/ 192216 h 63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5456" h="634931">
                  <a:moveTo>
                    <a:pt x="332615" y="233840"/>
                  </a:moveTo>
                  <a:cubicBezTo>
                    <a:pt x="268613" y="171180"/>
                    <a:pt x="162091" y="141193"/>
                    <a:pt x="100327" y="176103"/>
                  </a:cubicBezTo>
                  <a:cubicBezTo>
                    <a:pt x="38563" y="211014"/>
                    <a:pt x="70340" y="268302"/>
                    <a:pt x="70340" y="268302"/>
                  </a:cubicBezTo>
                  <a:cubicBezTo>
                    <a:pt x="70340" y="268302"/>
                    <a:pt x="-2613" y="290233"/>
                    <a:pt x="72" y="365424"/>
                  </a:cubicBezTo>
                  <a:cubicBezTo>
                    <a:pt x="2758" y="440616"/>
                    <a:pt x="34087" y="450910"/>
                    <a:pt x="43039" y="478211"/>
                  </a:cubicBezTo>
                  <a:cubicBezTo>
                    <a:pt x="51990" y="505513"/>
                    <a:pt x="20660" y="534605"/>
                    <a:pt x="47962" y="576228"/>
                  </a:cubicBezTo>
                  <a:cubicBezTo>
                    <a:pt x="75264" y="617852"/>
                    <a:pt x="111964" y="642916"/>
                    <a:pt x="182232" y="632622"/>
                  </a:cubicBezTo>
                  <a:cubicBezTo>
                    <a:pt x="252500" y="622328"/>
                    <a:pt x="332615" y="572200"/>
                    <a:pt x="402883" y="596816"/>
                  </a:cubicBezTo>
                  <a:cubicBezTo>
                    <a:pt x="402883" y="596816"/>
                    <a:pt x="494634" y="454490"/>
                    <a:pt x="471808" y="351550"/>
                  </a:cubicBezTo>
                  <a:cubicBezTo>
                    <a:pt x="448982" y="248609"/>
                    <a:pt x="423918" y="172970"/>
                    <a:pt x="439136" y="104045"/>
                  </a:cubicBezTo>
                  <a:cubicBezTo>
                    <a:pt x="454353" y="35120"/>
                    <a:pt x="436898" y="2447"/>
                    <a:pt x="402883" y="210"/>
                  </a:cubicBezTo>
                  <a:cubicBezTo>
                    <a:pt x="368867" y="-2028"/>
                    <a:pt x="313817" y="12741"/>
                    <a:pt x="295019" y="89275"/>
                  </a:cubicBezTo>
                  <a:cubicBezTo>
                    <a:pt x="286963" y="123290"/>
                    <a:pt x="280697" y="157753"/>
                    <a:pt x="276221" y="192216"/>
                  </a:cubicBezTo>
                </a:path>
              </a:pathLst>
            </a:custGeom>
            <a:solidFill>
              <a:srgbClr val="AB795E"/>
            </a:solidFill>
            <a:ln w="4473"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81CBA66A-FE31-400D-9F96-C7327445B648}"/>
                </a:ext>
              </a:extLst>
            </p:cNvPr>
            <p:cNvSpPr/>
            <p:nvPr/>
          </p:nvSpPr>
          <p:spPr>
            <a:xfrm>
              <a:off x="10992902" y="3612055"/>
              <a:ext cx="478921" cy="637618"/>
            </a:xfrm>
            <a:custGeom>
              <a:avLst/>
              <a:gdLst>
                <a:gd name="connsiteX0" fmla="*/ 154028 w 478921"/>
                <a:gd name="connsiteY0" fmla="*/ 637619 h 637618"/>
                <a:gd name="connsiteX1" fmla="*/ 47950 w 478921"/>
                <a:gd name="connsiteY1" fmla="*/ 578092 h 637618"/>
                <a:gd name="connsiteX2" fmla="*/ 40794 w 478921"/>
                <a:gd name="connsiteY2" fmla="*/ 512748 h 637618"/>
                <a:gd name="connsiteX3" fmla="*/ 43032 w 478921"/>
                <a:gd name="connsiteY3" fmla="*/ 480075 h 637618"/>
                <a:gd name="connsiteX4" fmla="*/ 29605 w 478921"/>
                <a:gd name="connsiteY4" fmla="*/ 457249 h 637618"/>
                <a:gd name="connsiteX5" fmla="*/ 61 w 478921"/>
                <a:gd name="connsiteY5" fmla="*/ 366841 h 637618"/>
                <a:gd name="connsiteX6" fmla="*/ 69886 w 478921"/>
                <a:gd name="connsiteY6" fmla="*/ 268824 h 637618"/>
                <a:gd name="connsiteX7" fmla="*/ 101658 w 478921"/>
                <a:gd name="connsiteY7" fmla="*/ 176177 h 637618"/>
                <a:gd name="connsiteX8" fmla="*/ 277109 w 478921"/>
                <a:gd name="connsiteY8" fmla="*/ 191394 h 637618"/>
                <a:gd name="connsiteX9" fmla="*/ 295455 w 478921"/>
                <a:gd name="connsiteY9" fmla="*/ 90692 h 637618"/>
                <a:gd name="connsiteX10" fmla="*/ 405109 w 478921"/>
                <a:gd name="connsiteY10" fmla="*/ 283 h 637618"/>
                <a:gd name="connsiteX11" fmla="*/ 436439 w 478921"/>
                <a:gd name="connsiteY11" fmla="*/ 16843 h 637618"/>
                <a:gd name="connsiteX12" fmla="*/ 442705 w 478921"/>
                <a:gd name="connsiteY12" fmla="*/ 106357 h 637618"/>
                <a:gd name="connsiteX13" fmla="*/ 462402 w 478921"/>
                <a:gd name="connsiteY13" fmla="*/ 297020 h 637618"/>
                <a:gd name="connsiteX14" fmla="*/ 475377 w 478921"/>
                <a:gd name="connsiteY14" fmla="*/ 352966 h 637618"/>
                <a:gd name="connsiteX15" fmla="*/ 406004 w 478921"/>
                <a:gd name="connsiteY15" fmla="*/ 599576 h 637618"/>
                <a:gd name="connsiteX16" fmla="*/ 404218 w 478921"/>
                <a:gd name="connsiteY16" fmla="*/ 600471 h 637618"/>
                <a:gd name="connsiteX17" fmla="*/ 259206 w 478921"/>
                <a:gd name="connsiteY17" fmla="*/ 616583 h 637618"/>
                <a:gd name="connsiteX18" fmla="*/ 184458 w 478921"/>
                <a:gd name="connsiteY18" fmla="*/ 636276 h 637618"/>
                <a:gd name="connsiteX19" fmla="*/ 154028 w 478921"/>
                <a:gd name="connsiteY19" fmla="*/ 637619 h 637618"/>
                <a:gd name="connsiteX20" fmla="*/ 164770 w 478921"/>
                <a:gd name="connsiteY20" fmla="*/ 163645 h 637618"/>
                <a:gd name="connsiteX21" fmla="*/ 102558 w 478921"/>
                <a:gd name="connsiteY21" fmla="*/ 178415 h 637618"/>
                <a:gd name="connsiteX22" fmla="*/ 73019 w 478921"/>
                <a:gd name="connsiteY22" fmla="*/ 268376 h 637618"/>
                <a:gd name="connsiteX23" fmla="*/ 73019 w 478921"/>
                <a:gd name="connsiteY23" fmla="*/ 269719 h 637618"/>
                <a:gd name="connsiteX24" fmla="*/ 72123 w 478921"/>
                <a:gd name="connsiteY24" fmla="*/ 270614 h 637618"/>
                <a:gd name="connsiteX25" fmla="*/ 3194 w 478921"/>
                <a:gd name="connsiteY25" fmla="*/ 365946 h 637618"/>
                <a:gd name="connsiteX26" fmla="*/ 32285 w 478921"/>
                <a:gd name="connsiteY26" fmla="*/ 454564 h 637618"/>
                <a:gd name="connsiteX27" fmla="*/ 46165 w 478921"/>
                <a:gd name="connsiteY27" fmla="*/ 478732 h 637618"/>
                <a:gd name="connsiteX28" fmla="*/ 43927 w 478921"/>
                <a:gd name="connsiteY28" fmla="*/ 513643 h 637618"/>
                <a:gd name="connsiteX29" fmla="*/ 50640 w 478921"/>
                <a:gd name="connsiteY29" fmla="*/ 576302 h 637618"/>
                <a:gd name="connsiteX30" fmla="*/ 183120 w 478921"/>
                <a:gd name="connsiteY30" fmla="*/ 632248 h 637618"/>
                <a:gd name="connsiteX31" fmla="*/ 257412 w 478921"/>
                <a:gd name="connsiteY31" fmla="*/ 612555 h 637618"/>
                <a:gd name="connsiteX32" fmla="*/ 403323 w 478921"/>
                <a:gd name="connsiteY32" fmla="*/ 595995 h 637618"/>
                <a:gd name="connsiteX33" fmla="*/ 471353 w 478921"/>
                <a:gd name="connsiteY33" fmla="*/ 353414 h 637618"/>
                <a:gd name="connsiteX34" fmla="*/ 458369 w 478921"/>
                <a:gd name="connsiteY34" fmla="*/ 297468 h 637618"/>
                <a:gd name="connsiteX35" fmla="*/ 438676 w 478921"/>
                <a:gd name="connsiteY35" fmla="*/ 105014 h 637618"/>
                <a:gd name="connsiteX36" fmla="*/ 432858 w 478921"/>
                <a:gd name="connsiteY36" fmla="*/ 18186 h 637618"/>
                <a:gd name="connsiteX37" fmla="*/ 403766 w 478921"/>
                <a:gd name="connsiteY37" fmla="*/ 2969 h 637618"/>
                <a:gd name="connsiteX38" fmla="*/ 297693 w 478921"/>
                <a:gd name="connsiteY38" fmla="*/ 90692 h 637618"/>
                <a:gd name="connsiteX39" fmla="*/ 278899 w 478921"/>
                <a:gd name="connsiteY39" fmla="*/ 192290 h 637618"/>
                <a:gd name="connsiteX40" fmla="*/ 334393 w 478921"/>
                <a:gd name="connsiteY40" fmla="*/ 233466 h 637618"/>
                <a:gd name="connsiteX41" fmla="*/ 334393 w 478921"/>
                <a:gd name="connsiteY41" fmla="*/ 235704 h 637618"/>
                <a:gd name="connsiteX42" fmla="*/ 332155 w 478921"/>
                <a:gd name="connsiteY42" fmla="*/ 235704 h 637618"/>
                <a:gd name="connsiteX43" fmla="*/ 277109 w 478921"/>
                <a:gd name="connsiteY43" fmla="*/ 194975 h 637618"/>
                <a:gd name="connsiteX44" fmla="*/ 275766 w 478921"/>
                <a:gd name="connsiteY44" fmla="*/ 194080 h 637618"/>
                <a:gd name="connsiteX45" fmla="*/ 164770 w 478921"/>
                <a:gd name="connsiteY45" fmla="*/ 163645 h 63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78921" h="637618">
                  <a:moveTo>
                    <a:pt x="154028" y="637619"/>
                  </a:moveTo>
                  <a:cubicBezTo>
                    <a:pt x="107481" y="637619"/>
                    <a:pt x="75252" y="618821"/>
                    <a:pt x="47950" y="578092"/>
                  </a:cubicBezTo>
                  <a:cubicBezTo>
                    <a:pt x="30943" y="552134"/>
                    <a:pt x="35870" y="531098"/>
                    <a:pt x="40794" y="512748"/>
                  </a:cubicBezTo>
                  <a:cubicBezTo>
                    <a:pt x="43479" y="501111"/>
                    <a:pt x="46165" y="490369"/>
                    <a:pt x="43032" y="480075"/>
                  </a:cubicBezTo>
                  <a:cubicBezTo>
                    <a:pt x="40346" y="471571"/>
                    <a:pt x="35423" y="464858"/>
                    <a:pt x="29605" y="457249"/>
                  </a:cubicBezTo>
                  <a:cubicBezTo>
                    <a:pt x="17073" y="440242"/>
                    <a:pt x="1851" y="418759"/>
                    <a:pt x="61" y="366841"/>
                  </a:cubicBezTo>
                  <a:cubicBezTo>
                    <a:pt x="-2177" y="297916"/>
                    <a:pt x="58249" y="272852"/>
                    <a:pt x="69886" y="268824"/>
                  </a:cubicBezTo>
                  <a:cubicBezTo>
                    <a:pt x="65410" y="258529"/>
                    <a:pt x="45265" y="207954"/>
                    <a:pt x="101658" y="176177"/>
                  </a:cubicBezTo>
                  <a:cubicBezTo>
                    <a:pt x="145967" y="150666"/>
                    <a:pt x="216235" y="158722"/>
                    <a:pt x="277109" y="191394"/>
                  </a:cubicBezTo>
                  <a:cubicBezTo>
                    <a:pt x="281585" y="157827"/>
                    <a:pt x="287846" y="123812"/>
                    <a:pt x="295455" y="90692"/>
                  </a:cubicBezTo>
                  <a:cubicBezTo>
                    <a:pt x="312910" y="19529"/>
                    <a:pt x="363485" y="-2850"/>
                    <a:pt x="405109" y="283"/>
                  </a:cubicBezTo>
                  <a:cubicBezTo>
                    <a:pt x="418536" y="1178"/>
                    <a:pt x="429278" y="6997"/>
                    <a:pt x="436439" y="16843"/>
                  </a:cubicBezTo>
                  <a:cubicBezTo>
                    <a:pt x="449418" y="34298"/>
                    <a:pt x="451656" y="65181"/>
                    <a:pt x="442705" y="106357"/>
                  </a:cubicBezTo>
                  <a:cubicBezTo>
                    <a:pt x="430620" y="161855"/>
                    <a:pt x="444499" y="221381"/>
                    <a:pt x="462402" y="297020"/>
                  </a:cubicBezTo>
                  <a:cubicBezTo>
                    <a:pt x="466430" y="314923"/>
                    <a:pt x="470901" y="333273"/>
                    <a:pt x="475377" y="352966"/>
                  </a:cubicBezTo>
                  <a:cubicBezTo>
                    <a:pt x="497755" y="455459"/>
                    <a:pt x="406899" y="597785"/>
                    <a:pt x="406004" y="599576"/>
                  </a:cubicBezTo>
                  <a:cubicBezTo>
                    <a:pt x="405556" y="600023"/>
                    <a:pt x="404666" y="600471"/>
                    <a:pt x="404218" y="600471"/>
                  </a:cubicBezTo>
                  <a:cubicBezTo>
                    <a:pt x="358566" y="584358"/>
                    <a:pt x="307987" y="600918"/>
                    <a:pt x="259206" y="616583"/>
                  </a:cubicBezTo>
                  <a:cubicBezTo>
                    <a:pt x="233248" y="625087"/>
                    <a:pt x="208627" y="633143"/>
                    <a:pt x="184458" y="636276"/>
                  </a:cubicBezTo>
                  <a:cubicBezTo>
                    <a:pt x="173269" y="636724"/>
                    <a:pt x="163423" y="637619"/>
                    <a:pt x="154028" y="637619"/>
                  </a:cubicBezTo>
                  <a:close/>
                  <a:moveTo>
                    <a:pt x="164770" y="163645"/>
                  </a:moveTo>
                  <a:cubicBezTo>
                    <a:pt x="141496" y="163645"/>
                    <a:pt x="120009" y="168121"/>
                    <a:pt x="102558" y="178415"/>
                  </a:cubicBezTo>
                  <a:cubicBezTo>
                    <a:pt x="43479" y="212430"/>
                    <a:pt x="71676" y="266138"/>
                    <a:pt x="73019" y="268376"/>
                  </a:cubicBezTo>
                  <a:cubicBezTo>
                    <a:pt x="73466" y="268824"/>
                    <a:pt x="73466" y="269271"/>
                    <a:pt x="73019" y="269719"/>
                  </a:cubicBezTo>
                  <a:cubicBezTo>
                    <a:pt x="72571" y="270166"/>
                    <a:pt x="72571" y="270614"/>
                    <a:pt x="72123" y="270614"/>
                  </a:cubicBezTo>
                  <a:cubicBezTo>
                    <a:pt x="71228" y="270614"/>
                    <a:pt x="508" y="292992"/>
                    <a:pt x="3194" y="365946"/>
                  </a:cubicBezTo>
                  <a:cubicBezTo>
                    <a:pt x="4984" y="416968"/>
                    <a:pt x="20201" y="437556"/>
                    <a:pt x="32285" y="454564"/>
                  </a:cubicBezTo>
                  <a:cubicBezTo>
                    <a:pt x="38104" y="462620"/>
                    <a:pt x="43032" y="469781"/>
                    <a:pt x="46165" y="478732"/>
                  </a:cubicBezTo>
                  <a:cubicBezTo>
                    <a:pt x="49745" y="489922"/>
                    <a:pt x="47060" y="501559"/>
                    <a:pt x="43927" y="513643"/>
                  </a:cubicBezTo>
                  <a:cubicBezTo>
                    <a:pt x="39451" y="531545"/>
                    <a:pt x="34528" y="551686"/>
                    <a:pt x="50640" y="576302"/>
                  </a:cubicBezTo>
                  <a:cubicBezTo>
                    <a:pt x="82417" y="624192"/>
                    <a:pt x="121799" y="640752"/>
                    <a:pt x="183120" y="632248"/>
                  </a:cubicBezTo>
                  <a:cubicBezTo>
                    <a:pt x="206837" y="628667"/>
                    <a:pt x="231453" y="621059"/>
                    <a:pt x="257412" y="612555"/>
                  </a:cubicBezTo>
                  <a:cubicBezTo>
                    <a:pt x="306197" y="596890"/>
                    <a:pt x="356776" y="580330"/>
                    <a:pt x="403323" y="595995"/>
                  </a:cubicBezTo>
                  <a:cubicBezTo>
                    <a:pt x="411827" y="582568"/>
                    <a:pt x="492389" y="449641"/>
                    <a:pt x="471353" y="353414"/>
                  </a:cubicBezTo>
                  <a:cubicBezTo>
                    <a:pt x="466878" y="333721"/>
                    <a:pt x="462845" y="315370"/>
                    <a:pt x="458369" y="297468"/>
                  </a:cubicBezTo>
                  <a:cubicBezTo>
                    <a:pt x="440467" y="221381"/>
                    <a:pt x="426145" y="161408"/>
                    <a:pt x="438676" y="105014"/>
                  </a:cubicBezTo>
                  <a:cubicBezTo>
                    <a:pt x="447628" y="65181"/>
                    <a:pt x="445390" y="35194"/>
                    <a:pt x="432858" y="18186"/>
                  </a:cubicBezTo>
                  <a:cubicBezTo>
                    <a:pt x="426145" y="9235"/>
                    <a:pt x="416298" y="3864"/>
                    <a:pt x="403766" y="2969"/>
                  </a:cubicBezTo>
                  <a:cubicBezTo>
                    <a:pt x="363485" y="-164"/>
                    <a:pt x="314700" y="21319"/>
                    <a:pt x="297693" y="90692"/>
                  </a:cubicBezTo>
                  <a:cubicBezTo>
                    <a:pt x="289637" y="123812"/>
                    <a:pt x="283375" y="158275"/>
                    <a:pt x="278899" y="192290"/>
                  </a:cubicBezTo>
                  <a:cubicBezTo>
                    <a:pt x="299040" y="203479"/>
                    <a:pt x="317833" y="217353"/>
                    <a:pt x="334393" y="233466"/>
                  </a:cubicBezTo>
                  <a:cubicBezTo>
                    <a:pt x="334841" y="233913"/>
                    <a:pt x="335288" y="235256"/>
                    <a:pt x="334393" y="235704"/>
                  </a:cubicBezTo>
                  <a:cubicBezTo>
                    <a:pt x="333946" y="236151"/>
                    <a:pt x="332603" y="236599"/>
                    <a:pt x="332155" y="235704"/>
                  </a:cubicBezTo>
                  <a:cubicBezTo>
                    <a:pt x="315595" y="219591"/>
                    <a:pt x="296798" y="205717"/>
                    <a:pt x="277109" y="194975"/>
                  </a:cubicBezTo>
                  <a:cubicBezTo>
                    <a:pt x="276662" y="194975"/>
                    <a:pt x="276214" y="194527"/>
                    <a:pt x="275766" y="194080"/>
                  </a:cubicBezTo>
                  <a:cubicBezTo>
                    <a:pt x="239961" y="174387"/>
                    <a:pt x="200575" y="163645"/>
                    <a:pt x="164770" y="163645"/>
                  </a:cubicBezTo>
                  <a:close/>
                </a:path>
              </a:pathLst>
            </a:custGeom>
            <a:solidFill>
              <a:srgbClr val="0E0E0E"/>
            </a:solidFill>
            <a:ln w="4473"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9AD24FAB-423E-42CD-9DD5-8B5E63E70532}"/>
                </a:ext>
              </a:extLst>
            </p:cNvPr>
            <p:cNvSpPr/>
            <p:nvPr/>
          </p:nvSpPr>
          <p:spPr>
            <a:xfrm>
              <a:off x="9224182" y="2171613"/>
              <a:ext cx="67606" cy="99145"/>
            </a:xfrm>
            <a:custGeom>
              <a:avLst/>
              <a:gdLst>
                <a:gd name="connsiteX0" fmla="*/ 0 w 67606"/>
                <a:gd name="connsiteY0" fmla="*/ 7 h 99145"/>
                <a:gd name="connsiteX1" fmla="*/ 67583 w 67606"/>
                <a:gd name="connsiteY1" fmla="*/ 36260 h 99145"/>
                <a:gd name="connsiteX2" fmla="*/ 17455 w 67606"/>
                <a:gd name="connsiteY2" fmla="*/ 51477 h 99145"/>
                <a:gd name="connsiteX3" fmla="*/ 63555 w 67606"/>
                <a:gd name="connsiteY3" fmla="*/ 82359 h 99145"/>
                <a:gd name="connsiteX4" fmla="*/ 9847 w 67606"/>
                <a:gd name="connsiteY4" fmla="*/ 95787 h 9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06" h="99145">
                  <a:moveTo>
                    <a:pt x="0" y="7"/>
                  </a:moveTo>
                  <a:cubicBezTo>
                    <a:pt x="43862" y="-440"/>
                    <a:pt x="68478" y="20148"/>
                    <a:pt x="67583" y="36260"/>
                  </a:cubicBezTo>
                  <a:cubicBezTo>
                    <a:pt x="67135" y="53268"/>
                    <a:pt x="30882" y="54163"/>
                    <a:pt x="17455" y="51477"/>
                  </a:cubicBezTo>
                  <a:cubicBezTo>
                    <a:pt x="34015" y="57743"/>
                    <a:pt x="63555" y="66695"/>
                    <a:pt x="63555" y="82359"/>
                  </a:cubicBezTo>
                  <a:cubicBezTo>
                    <a:pt x="64002" y="105633"/>
                    <a:pt x="26406" y="98920"/>
                    <a:pt x="9847" y="95787"/>
                  </a:cubicBezTo>
                </a:path>
              </a:pathLst>
            </a:custGeom>
            <a:solidFill>
              <a:srgbClr val="E69C9C"/>
            </a:solidFill>
            <a:ln w="4473"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63BC834F-4368-4F7E-A329-43DFEA638D9A}"/>
                </a:ext>
              </a:extLst>
            </p:cNvPr>
            <p:cNvSpPr/>
            <p:nvPr/>
          </p:nvSpPr>
          <p:spPr>
            <a:xfrm>
              <a:off x="9222392" y="2169382"/>
              <a:ext cx="71205" cy="102940"/>
            </a:xfrm>
            <a:custGeom>
              <a:avLst/>
              <a:gdLst>
                <a:gd name="connsiteX0" fmla="*/ 40281 w 71205"/>
                <a:gd name="connsiteY0" fmla="*/ 102940 h 102940"/>
                <a:gd name="connsiteX1" fmla="*/ 11637 w 71205"/>
                <a:gd name="connsiteY1" fmla="*/ 99807 h 102940"/>
                <a:gd name="connsiteX2" fmla="*/ 10294 w 71205"/>
                <a:gd name="connsiteY2" fmla="*/ 98017 h 102940"/>
                <a:gd name="connsiteX3" fmla="*/ 12084 w 71205"/>
                <a:gd name="connsiteY3" fmla="*/ 96675 h 102940"/>
                <a:gd name="connsiteX4" fmla="*/ 59526 w 71205"/>
                <a:gd name="connsiteY4" fmla="*/ 94884 h 102940"/>
                <a:gd name="connsiteX5" fmla="*/ 63555 w 71205"/>
                <a:gd name="connsiteY5" fmla="*/ 84590 h 102940"/>
                <a:gd name="connsiteX6" fmla="*/ 24169 w 71205"/>
                <a:gd name="connsiteY6" fmla="*/ 57289 h 102940"/>
                <a:gd name="connsiteX7" fmla="*/ 18350 w 71205"/>
                <a:gd name="connsiteY7" fmla="*/ 55051 h 102940"/>
                <a:gd name="connsiteX8" fmla="*/ 17455 w 71205"/>
                <a:gd name="connsiteY8" fmla="*/ 52813 h 102940"/>
                <a:gd name="connsiteX9" fmla="*/ 19245 w 71205"/>
                <a:gd name="connsiteY9" fmla="*/ 51470 h 102940"/>
                <a:gd name="connsiteX10" fmla="*/ 63107 w 71205"/>
                <a:gd name="connsiteY10" fmla="*/ 45652 h 102940"/>
                <a:gd name="connsiteX11" fmla="*/ 67583 w 71205"/>
                <a:gd name="connsiteY11" fmla="*/ 38043 h 102940"/>
                <a:gd name="connsiteX12" fmla="*/ 60422 w 71205"/>
                <a:gd name="connsiteY12" fmla="*/ 22378 h 102940"/>
                <a:gd name="connsiteX13" fmla="*/ 2685 w 71205"/>
                <a:gd name="connsiteY13" fmla="*/ 3581 h 102940"/>
                <a:gd name="connsiteX14" fmla="*/ 1790 w 71205"/>
                <a:gd name="connsiteY14" fmla="*/ 3581 h 102940"/>
                <a:gd name="connsiteX15" fmla="*/ 0 w 71205"/>
                <a:gd name="connsiteY15" fmla="*/ 1790 h 102940"/>
                <a:gd name="connsiteX16" fmla="*/ 1790 w 71205"/>
                <a:gd name="connsiteY16" fmla="*/ 0 h 102940"/>
                <a:gd name="connsiteX17" fmla="*/ 63107 w 71205"/>
                <a:gd name="connsiteY17" fmla="*/ 19693 h 102940"/>
                <a:gd name="connsiteX18" fmla="*/ 71163 w 71205"/>
                <a:gd name="connsiteY18" fmla="*/ 37596 h 102940"/>
                <a:gd name="connsiteX19" fmla="*/ 65792 w 71205"/>
                <a:gd name="connsiteY19" fmla="*/ 47890 h 102940"/>
                <a:gd name="connsiteX20" fmla="*/ 31777 w 71205"/>
                <a:gd name="connsiteY20" fmla="*/ 55498 h 102940"/>
                <a:gd name="connsiteX21" fmla="*/ 67135 w 71205"/>
                <a:gd name="connsiteY21" fmla="*/ 83695 h 102940"/>
                <a:gd name="connsiteX22" fmla="*/ 61764 w 71205"/>
                <a:gd name="connsiteY22" fmla="*/ 96227 h 102940"/>
                <a:gd name="connsiteX23" fmla="*/ 40281 w 71205"/>
                <a:gd name="connsiteY23" fmla="*/ 102940 h 10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205" h="102940">
                  <a:moveTo>
                    <a:pt x="40281" y="102940"/>
                  </a:moveTo>
                  <a:cubicBezTo>
                    <a:pt x="31330" y="102940"/>
                    <a:pt x="21036" y="101150"/>
                    <a:pt x="11637" y="99807"/>
                  </a:cubicBezTo>
                  <a:cubicBezTo>
                    <a:pt x="10742" y="99807"/>
                    <a:pt x="10294" y="98912"/>
                    <a:pt x="10294" y="98017"/>
                  </a:cubicBezTo>
                  <a:cubicBezTo>
                    <a:pt x="10294" y="97122"/>
                    <a:pt x="11189" y="96675"/>
                    <a:pt x="12084" y="96675"/>
                  </a:cubicBezTo>
                  <a:cubicBezTo>
                    <a:pt x="22378" y="98465"/>
                    <a:pt x="49232" y="103836"/>
                    <a:pt x="59526" y="94884"/>
                  </a:cubicBezTo>
                  <a:cubicBezTo>
                    <a:pt x="62212" y="92646"/>
                    <a:pt x="64002" y="89066"/>
                    <a:pt x="63555" y="84590"/>
                  </a:cubicBezTo>
                  <a:cubicBezTo>
                    <a:pt x="63555" y="71611"/>
                    <a:pt x="39833" y="63107"/>
                    <a:pt x="24169" y="57289"/>
                  </a:cubicBezTo>
                  <a:cubicBezTo>
                    <a:pt x="21931" y="56393"/>
                    <a:pt x="20141" y="55946"/>
                    <a:pt x="18350" y="55051"/>
                  </a:cubicBezTo>
                  <a:cubicBezTo>
                    <a:pt x="17455" y="54603"/>
                    <a:pt x="17007" y="53708"/>
                    <a:pt x="17455" y="52813"/>
                  </a:cubicBezTo>
                  <a:cubicBezTo>
                    <a:pt x="17903" y="51918"/>
                    <a:pt x="18350" y="51470"/>
                    <a:pt x="19245" y="51470"/>
                  </a:cubicBezTo>
                  <a:cubicBezTo>
                    <a:pt x="29539" y="53708"/>
                    <a:pt x="53260" y="53260"/>
                    <a:pt x="63107" y="45652"/>
                  </a:cubicBezTo>
                  <a:cubicBezTo>
                    <a:pt x="65792" y="43414"/>
                    <a:pt x="67135" y="41176"/>
                    <a:pt x="67583" y="38043"/>
                  </a:cubicBezTo>
                  <a:cubicBezTo>
                    <a:pt x="67583" y="33120"/>
                    <a:pt x="65345" y="27749"/>
                    <a:pt x="60422" y="22378"/>
                  </a:cubicBezTo>
                  <a:cubicBezTo>
                    <a:pt x="48785" y="10742"/>
                    <a:pt x="27302" y="3581"/>
                    <a:pt x="2685" y="3581"/>
                  </a:cubicBezTo>
                  <a:cubicBezTo>
                    <a:pt x="2238" y="3581"/>
                    <a:pt x="2238" y="3581"/>
                    <a:pt x="1790" y="3581"/>
                  </a:cubicBezTo>
                  <a:cubicBezTo>
                    <a:pt x="895" y="3581"/>
                    <a:pt x="0" y="2685"/>
                    <a:pt x="0" y="1790"/>
                  </a:cubicBezTo>
                  <a:cubicBezTo>
                    <a:pt x="0" y="895"/>
                    <a:pt x="895" y="0"/>
                    <a:pt x="1790" y="0"/>
                  </a:cubicBezTo>
                  <a:cubicBezTo>
                    <a:pt x="27749" y="0"/>
                    <a:pt x="51023" y="7161"/>
                    <a:pt x="63107" y="19693"/>
                  </a:cubicBezTo>
                  <a:cubicBezTo>
                    <a:pt x="68478" y="25511"/>
                    <a:pt x="71611" y="31777"/>
                    <a:pt x="71163" y="37596"/>
                  </a:cubicBezTo>
                  <a:cubicBezTo>
                    <a:pt x="71163" y="41624"/>
                    <a:pt x="68925" y="44757"/>
                    <a:pt x="65792" y="47890"/>
                  </a:cubicBezTo>
                  <a:cubicBezTo>
                    <a:pt x="58184" y="53708"/>
                    <a:pt x="43862" y="55946"/>
                    <a:pt x="31777" y="55498"/>
                  </a:cubicBezTo>
                  <a:cubicBezTo>
                    <a:pt x="48337" y="61764"/>
                    <a:pt x="67135" y="69820"/>
                    <a:pt x="67135" y="83695"/>
                  </a:cubicBezTo>
                  <a:cubicBezTo>
                    <a:pt x="67135" y="89066"/>
                    <a:pt x="65345" y="93541"/>
                    <a:pt x="61764" y="96227"/>
                  </a:cubicBezTo>
                  <a:cubicBezTo>
                    <a:pt x="56841" y="101150"/>
                    <a:pt x="48785" y="102940"/>
                    <a:pt x="40281" y="102940"/>
                  </a:cubicBezTo>
                  <a:close/>
                </a:path>
              </a:pathLst>
            </a:custGeom>
            <a:solidFill>
              <a:srgbClr val="0E0E0E"/>
            </a:solidFill>
            <a:ln w="4473"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9EF3D636-BA39-4270-B09E-07122830084B}"/>
                </a:ext>
              </a:extLst>
            </p:cNvPr>
            <p:cNvSpPr/>
            <p:nvPr/>
          </p:nvSpPr>
          <p:spPr>
            <a:xfrm>
              <a:off x="10083953" y="2171613"/>
              <a:ext cx="68036" cy="99145"/>
            </a:xfrm>
            <a:custGeom>
              <a:avLst/>
              <a:gdLst>
                <a:gd name="connsiteX0" fmla="*/ 68036 w 68036"/>
                <a:gd name="connsiteY0" fmla="*/ 7 h 99145"/>
                <a:gd name="connsiteX1" fmla="*/ 6 w 68036"/>
                <a:gd name="connsiteY1" fmla="*/ 36260 h 99145"/>
                <a:gd name="connsiteX2" fmla="*/ 50134 w 68036"/>
                <a:gd name="connsiteY2" fmla="*/ 51477 h 99145"/>
                <a:gd name="connsiteX3" fmla="*/ 4034 w 68036"/>
                <a:gd name="connsiteY3" fmla="*/ 82359 h 99145"/>
                <a:gd name="connsiteX4" fmla="*/ 57742 w 68036"/>
                <a:gd name="connsiteY4" fmla="*/ 95787 h 9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36" h="99145">
                  <a:moveTo>
                    <a:pt x="68036" y="7"/>
                  </a:moveTo>
                  <a:cubicBezTo>
                    <a:pt x="24175" y="-440"/>
                    <a:pt x="-441" y="20148"/>
                    <a:pt x="6" y="36260"/>
                  </a:cubicBezTo>
                  <a:cubicBezTo>
                    <a:pt x="901" y="53268"/>
                    <a:pt x="36707" y="54163"/>
                    <a:pt x="50134" y="51477"/>
                  </a:cubicBezTo>
                  <a:cubicBezTo>
                    <a:pt x="33574" y="57743"/>
                    <a:pt x="4034" y="66695"/>
                    <a:pt x="4034" y="82359"/>
                  </a:cubicBezTo>
                  <a:cubicBezTo>
                    <a:pt x="3586" y="105633"/>
                    <a:pt x="41182" y="98920"/>
                    <a:pt x="57742" y="95787"/>
                  </a:cubicBezTo>
                </a:path>
              </a:pathLst>
            </a:custGeom>
            <a:solidFill>
              <a:srgbClr val="E69C9C"/>
            </a:solidFill>
            <a:ln w="4473"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AE3C9385-B05B-40A0-AC55-3F30FFD6E688}"/>
                </a:ext>
              </a:extLst>
            </p:cNvPr>
            <p:cNvSpPr/>
            <p:nvPr/>
          </p:nvSpPr>
          <p:spPr>
            <a:xfrm>
              <a:off x="10082126" y="2170277"/>
              <a:ext cx="71205" cy="102045"/>
            </a:xfrm>
            <a:custGeom>
              <a:avLst/>
              <a:gdLst>
                <a:gd name="connsiteX0" fmla="*/ 31372 w 71205"/>
                <a:gd name="connsiteY0" fmla="*/ 102045 h 102045"/>
                <a:gd name="connsiteX1" fmla="*/ 9441 w 71205"/>
                <a:gd name="connsiteY1" fmla="*/ 96227 h 102045"/>
                <a:gd name="connsiteX2" fmla="*/ 4070 w 71205"/>
                <a:gd name="connsiteY2" fmla="*/ 83695 h 102045"/>
                <a:gd name="connsiteX3" fmla="*/ 39428 w 71205"/>
                <a:gd name="connsiteY3" fmla="*/ 55498 h 102045"/>
                <a:gd name="connsiteX4" fmla="*/ 5413 w 71205"/>
                <a:gd name="connsiteY4" fmla="*/ 47890 h 102045"/>
                <a:gd name="connsiteX5" fmla="*/ 42 w 71205"/>
                <a:gd name="connsiteY5" fmla="*/ 37596 h 102045"/>
                <a:gd name="connsiteX6" fmla="*/ 8099 w 71205"/>
                <a:gd name="connsiteY6" fmla="*/ 19693 h 102045"/>
                <a:gd name="connsiteX7" fmla="*/ 68520 w 71205"/>
                <a:gd name="connsiteY7" fmla="*/ 0 h 102045"/>
                <a:gd name="connsiteX8" fmla="*/ 69415 w 71205"/>
                <a:gd name="connsiteY8" fmla="*/ 0 h 102045"/>
                <a:gd name="connsiteX9" fmla="*/ 71206 w 71205"/>
                <a:gd name="connsiteY9" fmla="*/ 1790 h 102045"/>
                <a:gd name="connsiteX10" fmla="*/ 69415 w 71205"/>
                <a:gd name="connsiteY10" fmla="*/ 3581 h 102045"/>
                <a:gd name="connsiteX11" fmla="*/ 68520 w 71205"/>
                <a:gd name="connsiteY11" fmla="*/ 3581 h 102045"/>
                <a:gd name="connsiteX12" fmla="*/ 10784 w 71205"/>
                <a:gd name="connsiteY12" fmla="*/ 22378 h 102045"/>
                <a:gd name="connsiteX13" fmla="*/ 3623 w 71205"/>
                <a:gd name="connsiteY13" fmla="*/ 38043 h 102045"/>
                <a:gd name="connsiteX14" fmla="*/ 8099 w 71205"/>
                <a:gd name="connsiteY14" fmla="*/ 45652 h 102045"/>
                <a:gd name="connsiteX15" fmla="*/ 51960 w 71205"/>
                <a:gd name="connsiteY15" fmla="*/ 51470 h 102045"/>
                <a:gd name="connsiteX16" fmla="*/ 53750 w 71205"/>
                <a:gd name="connsiteY16" fmla="*/ 52813 h 102045"/>
                <a:gd name="connsiteX17" fmla="*/ 52855 w 71205"/>
                <a:gd name="connsiteY17" fmla="*/ 55051 h 102045"/>
                <a:gd name="connsiteX18" fmla="*/ 47037 w 71205"/>
                <a:gd name="connsiteY18" fmla="*/ 57289 h 102045"/>
                <a:gd name="connsiteX19" fmla="*/ 7651 w 71205"/>
                <a:gd name="connsiteY19" fmla="*/ 84590 h 102045"/>
                <a:gd name="connsiteX20" fmla="*/ 11679 w 71205"/>
                <a:gd name="connsiteY20" fmla="*/ 94884 h 102045"/>
                <a:gd name="connsiteX21" fmla="*/ 59121 w 71205"/>
                <a:gd name="connsiteY21" fmla="*/ 96674 h 102045"/>
                <a:gd name="connsiteX22" fmla="*/ 60912 w 71205"/>
                <a:gd name="connsiteY22" fmla="*/ 98017 h 102045"/>
                <a:gd name="connsiteX23" fmla="*/ 59569 w 71205"/>
                <a:gd name="connsiteY23" fmla="*/ 99807 h 102045"/>
                <a:gd name="connsiteX24" fmla="*/ 31372 w 71205"/>
                <a:gd name="connsiteY24" fmla="*/ 102045 h 10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205" h="102045">
                  <a:moveTo>
                    <a:pt x="31372" y="102045"/>
                  </a:moveTo>
                  <a:cubicBezTo>
                    <a:pt x="22421" y="102045"/>
                    <a:pt x="14812" y="100703"/>
                    <a:pt x="9441" y="96227"/>
                  </a:cubicBezTo>
                  <a:cubicBezTo>
                    <a:pt x="5861" y="93094"/>
                    <a:pt x="4070" y="89066"/>
                    <a:pt x="4070" y="83695"/>
                  </a:cubicBezTo>
                  <a:cubicBezTo>
                    <a:pt x="4070" y="70268"/>
                    <a:pt x="22868" y="61764"/>
                    <a:pt x="39428" y="55498"/>
                  </a:cubicBezTo>
                  <a:cubicBezTo>
                    <a:pt x="27791" y="55498"/>
                    <a:pt x="13022" y="53708"/>
                    <a:pt x="5413" y="47890"/>
                  </a:cubicBezTo>
                  <a:cubicBezTo>
                    <a:pt x="1833" y="45204"/>
                    <a:pt x="42" y="41624"/>
                    <a:pt x="42" y="37596"/>
                  </a:cubicBezTo>
                  <a:cubicBezTo>
                    <a:pt x="-405" y="31777"/>
                    <a:pt x="2728" y="25511"/>
                    <a:pt x="8099" y="19693"/>
                  </a:cubicBezTo>
                  <a:cubicBezTo>
                    <a:pt x="20183" y="7161"/>
                    <a:pt x="42561" y="0"/>
                    <a:pt x="68520" y="0"/>
                  </a:cubicBezTo>
                  <a:cubicBezTo>
                    <a:pt x="68968" y="0"/>
                    <a:pt x="69415" y="0"/>
                    <a:pt x="69415" y="0"/>
                  </a:cubicBezTo>
                  <a:cubicBezTo>
                    <a:pt x="70310" y="0"/>
                    <a:pt x="71206" y="895"/>
                    <a:pt x="71206" y="1790"/>
                  </a:cubicBezTo>
                  <a:cubicBezTo>
                    <a:pt x="71206" y="2685"/>
                    <a:pt x="70310" y="3581"/>
                    <a:pt x="69415" y="3581"/>
                  </a:cubicBezTo>
                  <a:cubicBezTo>
                    <a:pt x="68968" y="3581"/>
                    <a:pt x="68520" y="3581"/>
                    <a:pt x="68520" y="3581"/>
                  </a:cubicBezTo>
                  <a:cubicBezTo>
                    <a:pt x="43904" y="3581"/>
                    <a:pt x="21973" y="10742"/>
                    <a:pt x="10784" y="22378"/>
                  </a:cubicBezTo>
                  <a:cubicBezTo>
                    <a:pt x="5861" y="27302"/>
                    <a:pt x="3175" y="32672"/>
                    <a:pt x="3623" y="38043"/>
                  </a:cubicBezTo>
                  <a:cubicBezTo>
                    <a:pt x="3623" y="41176"/>
                    <a:pt x="4966" y="43414"/>
                    <a:pt x="8099" y="45652"/>
                  </a:cubicBezTo>
                  <a:cubicBezTo>
                    <a:pt x="17945" y="53261"/>
                    <a:pt x="42114" y="53708"/>
                    <a:pt x="51960" y="51470"/>
                  </a:cubicBezTo>
                  <a:cubicBezTo>
                    <a:pt x="52855" y="51470"/>
                    <a:pt x="53750" y="51918"/>
                    <a:pt x="53750" y="52813"/>
                  </a:cubicBezTo>
                  <a:cubicBezTo>
                    <a:pt x="53750" y="53708"/>
                    <a:pt x="53750" y="54603"/>
                    <a:pt x="52855" y="55051"/>
                  </a:cubicBezTo>
                  <a:cubicBezTo>
                    <a:pt x="51065" y="55498"/>
                    <a:pt x="49275" y="56393"/>
                    <a:pt x="47037" y="57289"/>
                  </a:cubicBezTo>
                  <a:cubicBezTo>
                    <a:pt x="31372" y="63107"/>
                    <a:pt x="7651" y="71611"/>
                    <a:pt x="7651" y="84590"/>
                  </a:cubicBezTo>
                  <a:cubicBezTo>
                    <a:pt x="7651" y="89066"/>
                    <a:pt x="8994" y="92199"/>
                    <a:pt x="11679" y="94884"/>
                  </a:cubicBezTo>
                  <a:cubicBezTo>
                    <a:pt x="21973" y="103388"/>
                    <a:pt x="48827" y="98465"/>
                    <a:pt x="59121" y="96674"/>
                  </a:cubicBezTo>
                  <a:cubicBezTo>
                    <a:pt x="60016" y="96674"/>
                    <a:pt x="60912" y="97122"/>
                    <a:pt x="60912" y="98017"/>
                  </a:cubicBezTo>
                  <a:cubicBezTo>
                    <a:pt x="60912" y="98912"/>
                    <a:pt x="60464" y="99807"/>
                    <a:pt x="59569" y="99807"/>
                  </a:cubicBezTo>
                  <a:cubicBezTo>
                    <a:pt x="51065" y="100255"/>
                    <a:pt x="40771" y="102045"/>
                    <a:pt x="31372" y="102045"/>
                  </a:cubicBezTo>
                  <a:close/>
                </a:path>
              </a:pathLst>
            </a:custGeom>
            <a:solidFill>
              <a:srgbClr val="0E0E0E"/>
            </a:solidFill>
            <a:ln w="4473"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169794F8-4B42-4A86-AC0B-322ADA1CA113}"/>
                </a:ext>
              </a:extLst>
            </p:cNvPr>
            <p:cNvSpPr/>
            <p:nvPr/>
          </p:nvSpPr>
          <p:spPr>
            <a:xfrm>
              <a:off x="9224182" y="3367513"/>
              <a:ext cx="55505" cy="114348"/>
            </a:xfrm>
            <a:custGeom>
              <a:avLst/>
              <a:gdLst>
                <a:gd name="connsiteX0" fmla="*/ 0 w 55505"/>
                <a:gd name="connsiteY0" fmla="*/ 6 h 114348"/>
                <a:gd name="connsiteX1" fmla="*/ 55498 w 55505"/>
                <a:gd name="connsiteY1" fmla="*/ 41630 h 114348"/>
                <a:gd name="connsiteX2" fmla="*/ 14322 w 55505"/>
                <a:gd name="connsiteY2" fmla="*/ 59085 h 114348"/>
                <a:gd name="connsiteX3" fmla="*/ 52365 w 55505"/>
                <a:gd name="connsiteY3" fmla="*/ 94891 h 114348"/>
                <a:gd name="connsiteX4" fmla="*/ 8504 w 55505"/>
                <a:gd name="connsiteY4" fmla="*/ 110555 h 114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05" h="114348">
                  <a:moveTo>
                    <a:pt x="0" y="6"/>
                  </a:moveTo>
                  <a:cubicBezTo>
                    <a:pt x="36253" y="-441"/>
                    <a:pt x="55946" y="23280"/>
                    <a:pt x="55498" y="41630"/>
                  </a:cubicBezTo>
                  <a:cubicBezTo>
                    <a:pt x="55051" y="60875"/>
                    <a:pt x="25511" y="62218"/>
                    <a:pt x="14322" y="59085"/>
                  </a:cubicBezTo>
                  <a:cubicBezTo>
                    <a:pt x="27749" y="66246"/>
                    <a:pt x="51918" y="76540"/>
                    <a:pt x="52365" y="94891"/>
                  </a:cubicBezTo>
                  <a:cubicBezTo>
                    <a:pt x="52365" y="121745"/>
                    <a:pt x="21931" y="114136"/>
                    <a:pt x="8504" y="110555"/>
                  </a:cubicBezTo>
                </a:path>
              </a:pathLst>
            </a:custGeom>
            <a:solidFill>
              <a:srgbClr val="E69C9C"/>
            </a:solidFill>
            <a:ln w="4473"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F019066A-7E80-4425-958E-DB53BEC09273}"/>
                </a:ext>
              </a:extLst>
            </p:cNvPr>
            <p:cNvSpPr/>
            <p:nvPr/>
          </p:nvSpPr>
          <p:spPr>
            <a:xfrm>
              <a:off x="9221944" y="3366177"/>
              <a:ext cx="59109" cy="117710"/>
            </a:xfrm>
            <a:custGeom>
              <a:avLst/>
              <a:gdLst>
                <a:gd name="connsiteX0" fmla="*/ 33568 w 59109"/>
                <a:gd name="connsiteY0" fmla="*/ 117710 h 117710"/>
                <a:gd name="connsiteX1" fmla="*/ 10294 w 59109"/>
                <a:gd name="connsiteY1" fmla="*/ 114130 h 117710"/>
                <a:gd name="connsiteX2" fmla="*/ 8951 w 59109"/>
                <a:gd name="connsiteY2" fmla="*/ 111892 h 117710"/>
                <a:gd name="connsiteX3" fmla="*/ 11189 w 59109"/>
                <a:gd name="connsiteY3" fmla="*/ 110549 h 117710"/>
                <a:gd name="connsiteX4" fmla="*/ 47890 w 59109"/>
                <a:gd name="connsiteY4" fmla="*/ 110549 h 117710"/>
                <a:gd name="connsiteX5" fmla="*/ 53260 w 59109"/>
                <a:gd name="connsiteY5" fmla="*/ 96675 h 117710"/>
                <a:gd name="connsiteX6" fmla="*/ 21036 w 59109"/>
                <a:gd name="connsiteY6" fmla="*/ 64897 h 117710"/>
                <a:gd name="connsiteX7" fmla="*/ 16112 w 59109"/>
                <a:gd name="connsiteY7" fmla="*/ 62212 h 117710"/>
                <a:gd name="connsiteX8" fmla="*/ 15217 w 59109"/>
                <a:gd name="connsiteY8" fmla="*/ 59974 h 117710"/>
                <a:gd name="connsiteX9" fmla="*/ 17008 w 59109"/>
                <a:gd name="connsiteY9" fmla="*/ 59079 h 117710"/>
                <a:gd name="connsiteX10" fmla="*/ 50128 w 59109"/>
                <a:gd name="connsiteY10" fmla="*/ 54603 h 117710"/>
                <a:gd name="connsiteX11" fmla="*/ 55946 w 59109"/>
                <a:gd name="connsiteY11" fmla="*/ 43414 h 117710"/>
                <a:gd name="connsiteX12" fmla="*/ 45204 w 59109"/>
                <a:gd name="connsiteY12" fmla="*/ 19693 h 117710"/>
                <a:gd name="connsiteX13" fmla="*/ 1790 w 59109"/>
                <a:gd name="connsiteY13" fmla="*/ 3581 h 117710"/>
                <a:gd name="connsiteX14" fmla="*/ 0 w 59109"/>
                <a:gd name="connsiteY14" fmla="*/ 1790 h 117710"/>
                <a:gd name="connsiteX15" fmla="*/ 1790 w 59109"/>
                <a:gd name="connsiteY15" fmla="*/ 0 h 117710"/>
                <a:gd name="connsiteX16" fmla="*/ 47442 w 59109"/>
                <a:gd name="connsiteY16" fmla="*/ 17008 h 117710"/>
                <a:gd name="connsiteX17" fmla="*/ 59079 w 59109"/>
                <a:gd name="connsiteY17" fmla="*/ 43414 h 117710"/>
                <a:gd name="connsiteX18" fmla="*/ 51918 w 59109"/>
                <a:gd name="connsiteY18" fmla="*/ 57289 h 117710"/>
                <a:gd name="connsiteX19" fmla="*/ 25511 w 59109"/>
                <a:gd name="connsiteY19" fmla="*/ 63554 h 117710"/>
                <a:gd name="connsiteX20" fmla="*/ 55946 w 59109"/>
                <a:gd name="connsiteY20" fmla="*/ 96675 h 117710"/>
                <a:gd name="connsiteX21" fmla="*/ 49232 w 59109"/>
                <a:gd name="connsiteY21" fmla="*/ 113235 h 117710"/>
                <a:gd name="connsiteX22" fmla="*/ 33568 w 59109"/>
                <a:gd name="connsiteY22" fmla="*/ 117710 h 11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09" h="117710">
                  <a:moveTo>
                    <a:pt x="33568" y="117710"/>
                  </a:moveTo>
                  <a:cubicBezTo>
                    <a:pt x="25064" y="117710"/>
                    <a:pt x="16112" y="115472"/>
                    <a:pt x="10294" y="114130"/>
                  </a:cubicBezTo>
                  <a:cubicBezTo>
                    <a:pt x="9399" y="113682"/>
                    <a:pt x="8951" y="112787"/>
                    <a:pt x="8951" y="111892"/>
                  </a:cubicBezTo>
                  <a:cubicBezTo>
                    <a:pt x="9399" y="110997"/>
                    <a:pt x="10294" y="110549"/>
                    <a:pt x="11189" y="110549"/>
                  </a:cubicBezTo>
                  <a:cubicBezTo>
                    <a:pt x="20141" y="112787"/>
                    <a:pt x="38491" y="117710"/>
                    <a:pt x="47890" y="110549"/>
                  </a:cubicBezTo>
                  <a:cubicBezTo>
                    <a:pt x="51470" y="107864"/>
                    <a:pt x="53260" y="102941"/>
                    <a:pt x="53260" y="96675"/>
                  </a:cubicBezTo>
                  <a:cubicBezTo>
                    <a:pt x="53260" y="81457"/>
                    <a:pt x="34463" y="71611"/>
                    <a:pt x="21036" y="64897"/>
                  </a:cubicBezTo>
                  <a:cubicBezTo>
                    <a:pt x="19245" y="64002"/>
                    <a:pt x="17903" y="63107"/>
                    <a:pt x="16112" y="62212"/>
                  </a:cubicBezTo>
                  <a:cubicBezTo>
                    <a:pt x="15217" y="61764"/>
                    <a:pt x="15217" y="60869"/>
                    <a:pt x="15217" y="59974"/>
                  </a:cubicBezTo>
                  <a:cubicBezTo>
                    <a:pt x="15217" y="59079"/>
                    <a:pt x="16560" y="58631"/>
                    <a:pt x="17008" y="59079"/>
                  </a:cubicBezTo>
                  <a:cubicBezTo>
                    <a:pt x="25064" y="61317"/>
                    <a:pt x="41624" y="60869"/>
                    <a:pt x="50128" y="54603"/>
                  </a:cubicBezTo>
                  <a:cubicBezTo>
                    <a:pt x="54156" y="51918"/>
                    <a:pt x="55946" y="47890"/>
                    <a:pt x="55946" y="43414"/>
                  </a:cubicBezTo>
                  <a:cubicBezTo>
                    <a:pt x="56393" y="35358"/>
                    <a:pt x="52365" y="26854"/>
                    <a:pt x="45204" y="19693"/>
                  </a:cubicBezTo>
                  <a:cubicBezTo>
                    <a:pt x="34910" y="9399"/>
                    <a:pt x="19693" y="3581"/>
                    <a:pt x="1790" y="3581"/>
                  </a:cubicBezTo>
                  <a:cubicBezTo>
                    <a:pt x="895" y="3581"/>
                    <a:pt x="0" y="2685"/>
                    <a:pt x="0" y="1790"/>
                  </a:cubicBezTo>
                  <a:cubicBezTo>
                    <a:pt x="0" y="895"/>
                    <a:pt x="895" y="0"/>
                    <a:pt x="1790" y="0"/>
                  </a:cubicBezTo>
                  <a:cubicBezTo>
                    <a:pt x="20588" y="0"/>
                    <a:pt x="36701" y="5818"/>
                    <a:pt x="47442" y="17008"/>
                  </a:cubicBezTo>
                  <a:cubicBezTo>
                    <a:pt x="55051" y="24616"/>
                    <a:pt x="59527" y="34463"/>
                    <a:pt x="59079" y="43414"/>
                  </a:cubicBezTo>
                  <a:cubicBezTo>
                    <a:pt x="59079" y="49233"/>
                    <a:pt x="56393" y="53708"/>
                    <a:pt x="51918" y="57289"/>
                  </a:cubicBezTo>
                  <a:cubicBezTo>
                    <a:pt x="44757" y="62660"/>
                    <a:pt x="34015" y="64002"/>
                    <a:pt x="25511" y="63554"/>
                  </a:cubicBezTo>
                  <a:cubicBezTo>
                    <a:pt x="39386" y="70716"/>
                    <a:pt x="55946" y="80562"/>
                    <a:pt x="55946" y="96675"/>
                  </a:cubicBezTo>
                  <a:cubicBezTo>
                    <a:pt x="55946" y="104283"/>
                    <a:pt x="53708" y="109654"/>
                    <a:pt x="49232" y="113235"/>
                  </a:cubicBezTo>
                  <a:cubicBezTo>
                    <a:pt x="45204" y="116368"/>
                    <a:pt x="39386" y="117710"/>
                    <a:pt x="33568" y="117710"/>
                  </a:cubicBezTo>
                  <a:close/>
                </a:path>
              </a:pathLst>
            </a:custGeom>
            <a:solidFill>
              <a:srgbClr val="0E0E0E"/>
            </a:solidFill>
            <a:ln w="4473"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DCBDB34D-FBD3-4E7C-B1DE-C9B56BDAD250}"/>
                </a:ext>
              </a:extLst>
            </p:cNvPr>
            <p:cNvSpPr/>
            <p:nvPr/>
          </p:nvSpPr>
          <p:spPr>
            <a:xfrm>
              <a:off x="10090217" y="3363037"/>
              <a:ext cx="55505" cy="114348"/>
            </a:xfrm>
            <a:custGeom>
              <a:avLst/>
              <a:gdLst>
                <a:gd name="connsiteX0" fmla="*/ 55506 w 55505"/>
                <a:gd name="connsiteY0" fmla="*/ 6 h 114348"/>
                <a:gd name="connsiteX1" fmla="*/ 7 w 55505"/>
                <a:gd name="connsiteY1" fmla="*/ 41630 h 114348"/>
                <a:gd name="connsiteX2" fmla="*/ 41183 w 55505"/>
                <a:gd name="connsiteY2" fmla="*/ 59085 h 114348"/>
                <a:gd name="connsiteX3" fmla="*/ 3140 w 55505"/>
                <a:gd name="connsiteY3" fmla="*/ 94891 h 114348"/>
                <a:gd name="connsiteX4" fmla="*/ 47002 w 55505"/>
                <a:gd name="connsiteY4" fmla="*/ 110555 h 114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05" h="114348">
                  <a:moveTo>
                    <a:pt x="55506" y="6"/>
                  </a:moveTo>
                  <a:cubicBezTo>
                    <a:pt x="19253" y="-441"/>
                    <a:pt x="-440" y="23280"/>
                    <a:pt x="7" y="41630"/>
                  </a:cubicBezTo>
                  <a:cubicBezTo>
                    <a:pt x="455" y="60875"/>
                    <a:pt x="29994" y="62218"/>
                    <a:pt x="41183" y="59085"/>
                  </a:cubicBezTo>
                  <a:cubicBezTo>
                    <a:pt x="27756" y="66246"/>
                    <a:pt x="3588" y="76540"/>
                    <a:pt x="3140" y="94891"/>
                  </a:cubicBezTo>
                  <a:cubicBezTo>
                    <a:pt x="3140" y="121745"/>
                    <a:pt x="33575" y="114136"/>
                    <a:pt x="47002" y="110555"/>
                  </a:cubicBezTo>
                </a:path>
              </a:pathLst>
            </a:custGeom>
            <a:solidFill>
              <a:srgbClr val="E69C9C"/>
            </a:solidFill>
            <a:ln w="4473"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3CCBFF83-BFD6-4D1D-9960-58F7CF32BF6E}"/>
                </a:ext>
              </a:extLst>
            </p:cNvPr>
            <p:cNvSpPr/>
            <p:nvPr/>
          </p:nvSpPr>
          <p:spPr>
            <a:xfrm>
              <a:off x="10088851" y="3361253"/>
              <a:ext cx="59109" cy="117710"/>
            </a:xfrm>
            <a:custGeom>
              <a:avLst/>
              <a:gdLst>
                <a:gd name="connsiteX0" fmla="*/ 25990 w 59109"/>
                <a:gd name="connsiteY0" fmla="*/ 117710 h 117710"/>
                <a:gd name="connsiteX1" fmla="*/ 9877 w 59109"/>
                <a:gd name="connsiteY1" fmla="*/ 113234 h 117710"/>
                <a:gd name="connsiteX2" fmla="*/ 3164 w 59109"/>
                <a:gd name="connsiteY2" fmla="*/ 96675 h 117710"/>
                <a:gd name="connsiteX3" fmla="*/ 33598 w 59109"/>
                <a:gd name="connsiteY3" fmla="*/ 63555 h 117710"/>
                <a:gd name="connsiteX4" fmla="*/ 7192 w 59109"/>
                <a:gd name="connsiteY4" fmla="*/ 57289 h 117710"/>
                <a:gd name="connsiteX5" fmla="*/ 31 w 59109"/>
                <a:gd name="connsiteY5" fmla="*/ 43414 h 117710"/>
                <a:gd name="connsiteX6" fmla="*/ 11668 w 59109"/>
                <a:gd name="connsiteY6" fmla="*/ 17008 h 117710"/>
                <a:gd name="connsiteX7" fmla="*/ 57319 w 59109"/>
                <a:gd name="connsiteY7" fmla="*/ 0 h 117710"/>
                <a:gd name="connsiteX8" fmla="*/ 59110 w 59109"/>
                <a:gd name="connsiteY8" fmla="*/ 1790 h 117710"/>
                <a:gd name="connsiteX9" fmla="*/ 57319 w 59109"/>
                <a:gd name="connsiteY9" fmla="*/ 3581 h 117710"/>
                <a:gd name="connsiteX10" fmla="*/ 56424 w 59109"/>
                <a:gd name="connsiteY10" fmla="*/ 3581 h 117710"/>
                <a:gd name="connsiteX11" fmla="*/ 14353 w 59109"/>
                <a:gd name="connsiteY11" fmla="*/ 19693 h 117710"/>
                <a:gd name="connsiteX12" fmla="*/ 3611 w 59109"/>
                <a:gd name="connsiteY12" fmla="*/ 43862 h 117710"/>
                <a:gd name="connsiteX13" fmla="*/ 9430 w 59109"/>
                <a:gd name="connsiteY13" fmla="*/ 55051 h 117710"/>
                <a:gd name="connsiteX14" fmla="*/ 42550 w 59109"/>
                <a:gd name="connsiteY14" fmla="*/ 59974 h 117710"/>
                <a:gd name="connsiteX15" fmla="*/ 44340 w 59109"/>
                <a:gd name="connsiteY15" fmla="*/ 60869 h 117710"/>
                <a:gd name="connsiteX16" fmla="*/ 43445 w 59109"/>
                <a:gd name="connsiteY16" fmla="*/ 63107 h 117710"/>
                <a:gd name="connsiteX17" fmla="*/ 38969 w 59109"/>
                <a:gd name="connsiteY17" fmla="*/ 65345 h 117710"/>
                <a:gd name="connsiteX18" fmla="*/ 6744 w 59109"/>
                <a:gd name="connsiteY18" fmla="*/ 97122 h 117710"/>
                <a:gd name="connsiteX19" fmla="*/ 12115 w 59109"/>
                <a:gd name="connsiteY19" fmla="*/ 110997 h 117710"/>
                <a:gd name="connsiteX20" fmla="*/ 48368 w 59109"/>
                <a:gd name="connsiteY20" fmla="*/ 110997 h 117710"/>
                <a:gd name="connsiteX21" fmla="*/ 49263 w 59109"/>
                <a:gd name="connsiteY21" fmla="*/ 114130 h 117710"/>
                <a:gd name="connsiteX22" fmla="*/ 25990 w 59109"/>
                <a:gd name="connsiteY22" fmla="*/ 117710 h 117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09" h="117710">
                  <a:moveTo>
                    <a:pt x="25990" y="117710"/>
                  </a:moveTo>
                  <a:cubicBezTo>
                    <a:pt x="20171" y="117710"/>
                    <a:pt x="14353" y="116367"/>
                    <a:pt x="9877" y="113234"/>
                  </a:cubicBezTo>
                  <a:cubicBezTo>
                    <a:pt x="5402" y="109654"/>
                    <a:pt x="3164" y="104283"/>
                    <a:pt x="3164" y="96675"/>
                  </a:cubicBezTo>
                  <a:cubicBezTo>
                    <a:pt x="3164" y="80562"/>
                    <a:pt x="19724" y="70716"/>
                    <a:pt x="33598" y="63555"/>
                  </a:cubicBezTo>
                  <a:cubicBezTo>
                    <a:pt x="25095" y="64002"/>
                    <a:pt x="14353" y="62212"/>
                    <a:pt x="7192" y="57289"/>
                  </a:cubicBezTo>
                  <a:cubicBezTo>
                    <a:pt x="2716" y="53708"/>
                    <a:pt x="31" y="49232"/>
                    <a:pt x="31" y="43414"/>
                  </a:cubicBezTo>
                  <a:cubicBezTo>
                    <a:pt x="-417" y="34463"/>
                    <a:pt x="4059" y="24616"/>
                    <a:pt x="11668" y="17008"/>
                  </a:cubicBezTo>
                  <a:cubicBezTo>
                    <a:pt x="22409" y="5818"/>
                    <a:pt x="38969" y="0"/>
                    <a:pt x="57319" y="0"/>
                  </a:cubicBezTo>
                  <a:cubicBezTo>
                    <a:pt x="58214" y="0"/>
                    <a:pt x="59110" y="895"/>
                    <a:pt x="59110" y="1790"/>
                  </a:cubicBezTo>
                  <a:cubicBezTo>
                    <a:pt x="59110" y="2685"/>
                    <a:pt x="58214" y="3581"/>
                    <a:pt x="57319" y="3581"/>
                  </a:cubicBezTo>
                  <a:cubicBezTo>
                    <a:pt x="56872" y="3581"/>
                    <a:pt x="56872" y="3581"/>
                    <a:pt x="56424" y="3581"/>
                  </a:cubicBezTo>
                  <a:cubicBezTo>
                    <a:pt x="39417" y="3581"/>
                    <a:pt x="24199" y="9399"/>
                    <a:pt x="14353" y="19693"/>
                  </a:cubicBezTo>
                  <a:cubicBezTo>
                    <a:pt x="7192" y="26854"/>
                    <a:pt x="3611" y="35805"/>
                    <a:pt x="3611" y="43862"/>
                  </a:cubicBezTo>
                  <a:cubicBezTo>
                    <a:pt x="3611" y="48337"/>
                    <a:pt x="5849" y="52365"/>
                    <a:pt x="9430" y="55051"/>
                  </a:cubicBezTo>
                  <a:cubicBezTo>
                    <a:pt x="17933" y="61317"/>
                    <a:pt x="34493" y="61764"/>
                    <a:pt x="42550" y="59974"/>
                  </a:cubicBezTo>
                  <a:cubicBezTo>
                    <a:pt x="43445" y="59526"/>
                    <a:pt x="44340" y="59974"/>
                    <a:pt x="44340" y="60869"/>
                  </a:cubicBezTo>
                  <a:cubicBezTo>
                    <a:pt x="44340" y="61764"/>
                    <a:pt x="44340" y="62659"/>
                    <a:pt x="43445" y="63107"/>
                  </a:cubicBezTo>
                  <a:cubicBezTo>
                    <a:pt x="42102" y="64002"/>
                    <a:pt x="40312" y="64897"/>
                    <a:pt x="38969" y="65345"/>
                  </a:cubicBezTo>
                  <a:cubicBezTo>
                    <a:pt x="25542" y="72058"/>
                    <a:pt x="6744" y="81905"/>
                    <a:pt x="6744" y="97122"/>
                  </a:cubicBezTo>
                  <a:cubicBezTo>
                    <a:pt x="6744" y="103388"/>
                    <a:pt x="8535" y="108311"/>
                    <a:pt x="12115" y="110997"/>
                  </a:cubicBezTo>
                  <a:cubicBezTo>
                    <a:pt x="21066" y="118158"/>
                    <a:pt x="38969" y="113682"/>
                    <a:pt x="48368" y="110997"/>
                  </a:cubicBezTo>
                  <a:lnTo>
                    <a:pt x="49263" y="114130"/>
                  </a:lnTo>
                  <a:cubicBezTo>
                    <a:pt x="42997" y="115472"/>
                    <a:pt x="34046" y="117710"/>
                    <a:pt x="25990" y="117710"/>
                  </a:cubicBezTo>
                  <a:close/>
                </a:path>
              </a:pathLst>
            </a:custGeom>
            <a:solidFill>
              <a:srgbClr val="0E0E0E"/>
            </a:solidFill>
            <a:ln w="4473"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EB05108B-92C9-4852-BCCD-B3410650281E}"/>
                </a:ext>
              </a:extLst>
            </p:cNvPr>
            <p:cNvSpPr/>
            <p:nvPr/>
          </p:nvSpPr>
          <p:spPr>
            <a:xfrm>
              <a:off x="8605645" y="4289563"/>
              <a:ext cx="107179" cy="89905"/>
            </a:xfrm>
            <a:custGeom>
              <a:avLst/>
              <a:gdLst>
                <a:gd name="connsiteX0" fmla="*/ 0 w 107179"/>
                <a:gd name="connsiteY0" fmla="*/ 26799 h 89905"/>
                <a:gd name="connsiteX1" fmla="*/ 74296 w 107179"/>
                <a:gd name="connsiteY1" fmla="*/ 7106 h 89905"/>
                <a:gd name="connsiteX2" fmla="*/ 47890 w 107179"/>
                <a:gd name="connsiteY2" fmla="*/ 52310 h 89905"/>
                <a:gd name="connsiteX3" fmla="*/ 102940 w 107179"/>
                <a:gd name="connsiteY3" fmla="*/ 43359 h 89905"/>
                <a:gd name="connsiteX4" fmla="*/ 72953 w 107179"/>
                <a:gd name="connsiteY4" fmla="*/ 89906 h 89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79" h="89905">
                  <a:moveTo>
                    <a:pt x="0" y="26799"/>
                  </a:moveTo>
                  <a:cubicBezTo>
                    <a:pt x="31777" y="-3636"/>
                    <a:pt x="63554" y="-4979"/>
                    <a:pt x="74296" y="7106"/>
                  </a:cubicBezTo>
                  <a:cubicBezTo>
                    <a:pt x="85038" y="19190"/>
                    <a:pt x="59526" y="45149"/>
                    <a:pt x="47890" y="52310"/>
                  </a:cubicBezTo>
                  <a:cubicBezTo>
                    <a:pt x="64002" y="45597"/>
                    <a:pt x="91751" y="31722"/>
                    <a:pt x="102940" y="43359"/>
                  </a:cubicBezTo>
                  <a:cubicBezTo>
                    <a:pt x="118605" y="59918"/>
                    <a:pt x="86828" y="80954"/>
                    <a:pt x="72953" y="89906"/>
                  </a:cubicBezTo>
                </a:path>
              </a:pathLst>
            </a:custGeom>
            <a:solidFill>
              <a:srgbClr val="AB795E"/>
            </a:solidFill>
            <a:ln w="4473"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CD4809D9-515D-4AE0-B839-1D88B49BE668}"/>
                </a:ext>
              </a:extLst>
            </p:cNvPr>
            <p:cNvSpPr/>
            <p:nvPr/>
          </p:nvSpPr>
          <p:spPr>
            <a:xfrm>
              <a:off x="8604861" y="4288111"/>
              <a:ext cx="110217" cy="93595"/>
            </a:xfrm>
            <a:custGeom>
              <a:avLst/>
              <a:gdLst>
                <a:gd name="connsiteX0" fmla="*/ 73737 w 110217"/>
                <a:gd name="connsiteY0" fmla="*/ 93148 h 93595"/>
                <a:gd name="connsiteX1" fmla="*/ 72394 w 110217"/>
                <a:gd name="connsiteY1" fmla="*/ 92253 h 93595"/>
                <a:gd name="connsiteX2" fmla="*/ 72841 w 110217"/>
                <a:gd name="connsiteY2" fmla="*/ 90015 h 93595"/>
                <a:gd name="connsiteX3" fmla="*/ 106409 w 110217"/>
                <a:gd name="connsiteY3" fmla="*/ 56447 h 93595"/>
                <a:gd name="connsiteX4" fmla="*/ 102829 w 110217"/>
                <a:gd name="connsiteY4" fmla="*/ 46153 h 93595"/>
                <a:gd name="connsiteX5" fmla="*/ 55386 w 110217"/>
                <a:gd name="connsiteY5" fmla="*/ 53314 h 93595"/>
                <a:gd name="connsiteX6" fmla="*/ 50016 w 110217"/>
                <a:gd name="connsiteY6" fmla="*/ 55552 h 93595"/>
                <a:gd name="connsiteX7" fmla="*/ 47778 w 110217"/>
                <a:gd name="connsiteY7" fmla="*/ 54657 h 93595"/>
                <a:gd name="connsiteX8" fmla="*/ 48225 w 110217"/>
                <a:gd name="connsiteY8" fmla="*/ 52419 h 93595"/>
                <a:gd name="connsiteX9" fmla="*/ 75975 w 110217"/>
                <a:gd name="connsiteY9" fmla="*/ 17509 h 93595"/>
                <a:gd name="connsiteX10" fmla="*/ 74184 w 110217"/>
                <a:gd name="connsiteY10" fmla="*/ 9453 h 93595"/>
                <a:gd name="connsiteX11" fmla="*/ 58519 w 110217"/>
                <a:gd name="connsiteY11" fmla="*/ 3187 h 93595"/>
                <a:gd name="connsiteX12" fmla="*/ 2574 w 110217"/>
                <a:gd name="connsiteY12" fmla="*/ 29593 h 93595"/>
                <a:gd name="connsiteX13" fmla="*/ 336 w 110217"/>
                <a:gd name="connsiteY13" fmla="*/ 29593 h 93595"/>
                <a:gd name="connsiteX14" fmla="*/ 336 w 110217"/>
                <a:gd name="connsiteY14" fmla="*/ 27355 h 93595"/>
                <a:gd name="connsiteX15" fmla="*/ 58967 w 110217"/>
                <a:gd name="connsiteY15" fmla="*/ 54 h 93595"/>
                <a:gd name="connsiteX16" fmla="*/ 77317 w 110217"/>
                <a:gd name="connsiteY16" fmla="*/ 7662 h 93595"/>
                <a:gd name="connsiteX17" fmla="*/ 80003 w 110217"/>
                <a:gd name="connsiteY17" fmla="*/ 18404 h 93595"/>
                <a:gd name="connsiteX18" fmla="*/ 60310 w 110217"/>
                <a:gd name="connsiteY18" fmla="*/ 47943 h 93595"/>
                <a:gd name="connsiteX19" fmla="*/ 105514 w 110217"/>
                <a:gd name="connsiteY19" fmla="*/ 44363 h 93595"/>
                <a:gd name="connsiteX20" fmla="*/ 109990 w 110217"/>
                <a:gd name="connsiteY20" fmla="*/ 57342 h 93595"/>
                <a:gd name="connsiteX21" fmla="*/ 75079 w 110217"/>
                <a:gd name="connsiteY21" fmla="*/ 93595 h 93595"/>
                <a:gd name="connsiteX22" fmla="*/ 73737 w 110217"/>
                <a:gd name="connsiteY22" fmla="*/ 93148 h 9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0217" h="93595">
                  <a:moveTo>
                    <a:pt x="73737" y="93148"/>
                  </a:moveTo>
                  <a:cubicBezTo>
                    <a:pt x="73289" y="93148"/>
                    <a:pt x="72841" y="92700"/>
                    <a:pt x="72394" y="92253"/>
                  </a:cubicBezTo>
                  <a:cubicBezTo>
                    <a:pt x="71946" y="91357"/>
                    <a:pt x="71946" y="90462"/>
                    <a:pt x="72841" y="90015"/>
                  </a:cubicBezTo>
                  <a:cubicBezTo>
                    <a:pt x="82240" y="83749"/>
                    <a:pt x="104619" y="69427"/>
                    <a:pt x="106409" y="56447"/>
                  </a:cubicBezTo>
                  <a:cubicBezTo>
                    <a:pt x="106857" y="52867"/>
                    <a:pt x="105514" y="49286"/>
                    <a:pt x="102829" y="46153"/>
                  </a:cubicBezTo>
                  <a:cubicBezTo>
                    <a:pt x="93877" y="36754"/>
                    <a:pt x="70604" y="46601"/>
                    <a:pt x="55386" y="53314"/>
                  </a:cubicBezTo>
                  <a:cubicBezTo>
                    <a:pt x="53596" y="54209"/>
                    <a:pt x="51806" y="55105"/>
                    <a:pt x="50016" y="55552"/>
                  </a:cubicBezTo>
                  <a:cubicBezTo>
                    <a:pt x="49120" y="56000"/>
                    <a:pt x="48225" y="55552"/>
                    <a:pt x="47778" y="54657"/>
                  </a:cubicBezTo>
                  <a:cubicBezTo>
                    <a:pt x="47330" y="53762"/>
                    <a:pt x="47778" y="52867"/>
                    <a:pt x="48225" y="52419"/>
                  </a:cubicBezTo>
                  <a:cubicBezTo>
                    <a:pt x="57177" y="47048"/>
                    <a:pt x="74184" y="30041"/>
                    <a:pt x="75975" y="17509"/>
                  </a:cubicBezTo>
                  <a:cubicBezTo>
                    <a:pt x="76422" y="14376"/>
                    <a:pt x="75975" y="11691"/>
                    <a:pt x="74184" y="9453"/>
                  </a:cubicBezTo>
                  <a:cubicBezTo>
                    <a:pt x="71051" y="5872"/>
                    <a:pt x="65233" y="3187"/>
                    <a:pt x="58519" y="3187"/>
                  </a:cubicBezTo>
                  <a:cubicBezTo>
                    <a:pt x="41959" y="2292"/>
                    <a:pt x="20924" y="12138"/>
                    <a:pt x="2574" y="29593"/>
                  </a:cubicBezTo>
                  <a:cubicBezTo>
                    <a:pt x="1678" y="30041"/>
                    <a:pt x="783" y="30041"/>
                    <a:pt x="336" y="29593"/>
                  </a:cubicBezTo>
                  <a:cubicBezTo>
                    <a:pt x="-112" y="28698"/>
                    <a:pt x="-112" y="27803"/>
                    <a:pt x="336" y="27355"/>
                  </a:cubicBezTo>
                  <a:cubicBezTo>
                    <a:pt x="19133" y="9453"/>
                    <a:pt x="41064" y="-841"/>
                    <a:pt x="58967" y="54"/>
                  </a:cubicBezTo>
                  <a:cubicBezTo>
                    <a:pt x="67023" y="501"/>
                    <a:pt x="73289" y="3187"/>
                    <a:pt x="77317" y="7662"/>
                  </a:cubicBezTo>
                  <a:cubicBezTo>
                    <a:pt x="79555" y="10348"/>
                    <a:pt x="80450" y="13928"/>
                    <a:pt x="80003" y="18404"/>
                  </a:cubicBezTo>
                  <a:cubicBezTo>
                    <a:pt x="78660" y="28251"/>
                    <a:pt x="69261" y="39887"/>
                    <a:pt x="60310" y="47943"/>
                  </a:cubicBezTo>
                  <a:cubicBezTo>
                    <a:pt x="76870" y="41230"/>
                    <a:pt x="96115" y="34069"/>
                    <a:pt x="105514" y="44363"/>
                  </a:cubicBezTo>
                  <a:cubicBezTo>
                    <a:pt x="109094" y="48391"/>
                    <a:pt x="110885" y="52419"/>
                    <a:pt x="109990" y="57342"/>
                  </a:cubicBezTo>
                  <a:cubicBezTo>
                    <a:pt x="108199" y="72112"/>
                    <a:pt x="85821" y="86434"/>
                    <a:pt x="75079" y="93595"/>
                  </a:cubicBezTo>
                  <a:cubicBezTo>
                    <a:pt x="74184" y="93148"/>
                    <a:pt x="73737" y="93148"/>
                    <a:pt x="73737" y="93148"/>
                  </a:cubicBezTo>
                  <a:close/>
                </a:path>
              </a:pathLst>
            </a:custGeom>
            <a:solidFill>
              <a:srgbClr val="0E0E0E"/>
            </a:solidFill>
            <a:ln w="4473"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D4D39A41-F760-4E42-8D99-96B12669C21B}"/>
                </a:ext>
              </a:extLst>
            </p:cNvPr>
            <p:cNvSpPr/>
            <p:nvPr/>
          </p:nvSpPr>
          <p:spPr>
            <a:xfrm>
              <a:off x="9449756" y="3278118"/>
              <a:ext cx="176788" cy="21818"/>
            </a:xfrm>
            <a:custGeom>
              <a:avLst/>
              <a:gdLst>
                <a:gd name="connsiteX0" fmla="*/ 0 w 176788"/>
                <a:gd name="connsiteY0" fmla="*/ 21819 h 21818"/>
                <a:gd name="connsiteX1" fmla="*/ 176789 w 176788"/>
                <a:gd name="connsiteY1" fmla="*/ 21819 h 21818"/>
                <a:gd name="connsiteX2" fmla="*/ 0 w 176788"/>
                <a:gd name="connsiteY2" fmla="*/ 21819 h 21818"/>
              </a:gdLst>
              <a:ahLst/>
              <a:cxnLst>
                <a:cxn ang="0">
                  <a:pos x="connsiteX0" y="connsiteY0"/>
                </a:cxn>
                <a:cxn ang="0">
                  <a:pos x="connsiteX1" y="connsiteY1"/>
                </a:cxn>
                <a:cxn ang="0">
                  <a:pos x="connsiteX2" y="connsiteY2"/>
                </a:cxn>
              </a:cxnLst>
              <a:rect l="l" t="t" r="r" b="b"/>
              <a:pathLst>
                <a:path w="176788" h="21818">
                  <a:moveTo>
                    <a:pt x="0" y="21819"/>
                  </a:moveTo>
                  <a:cubicBezTo>
                    <a:pt x="55498" y="-7273"/>
                    <a:pt x="121291" y="-7273"/>
                    <a:pt x="176789" y="21819"/>
                  </a:cubicBezTo>
                  <a:lnTo>
                    <a:pt x="0" y="21819"/>
                  </a:lnTo>
                  <a:close/>
                </a:path>
              </a:pathLst>
            </a:custGeom>
            <a:solidFill>
              <a:srgbClr val="E69C9C"/>
            </a:solidFill>
            <a:ln w="4473"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6B565031-F83C-4501-8640-405183790E12}"/>
                </a:ext>
              </a:extLst>
            </p:cNvPr>
            <p:cNvSpPr/>
            <p:nvPr/>
          </p:nvSpPr>
          <p:spPr>
            <a:xfrm>
              <a:off x="9447790" y="3276327"/>
              <a:ext cx="180273" cy="25127"/>
            </a:xfrm>
            <a:custGeom>
              <a:avLst/>
              <a:gdLst>
                <a:gd name="connsiteX0" fmla="*/ 178307 w 180273"/>
                <a:gd name="connsiteY0" fmla="*/ 24952 h 25127"/>
                <a:gd name="connsiteX1" fmla="*/ 177412 w 180273"/>
                <a:gd name="connsiteY1" fmla="*/ 24952 h 25127"/>
                <a:gd name="connsiteX2" fmla="*/ 2413 w 180273"/>
                <a:gd name="connsiteY2" fmla="*/ 24952 h 25127"/>
                <a:gd name="connsiteX3" fmla="*/ 176 w 180273"/>
                <a:gd name="connsiteY3" fmla="*/ 24057 h 25127"/>
                <a:gd name="connsiteX4" fmla="*/ 1071 w 180273"/>
                <a:gd name="connsiteY4" fmla="*/ 21819 h 25127"/>
                <a:gd name="connsiteX5" fmla="*/ 179203 w 180273"/>
                <a:gd name="connsiteY5" fmla="*/ 21819 h 25127"/>
                <a:gd name="connsiteX6" fmla="*/ 180097 w 180273"/>
                <a:gd name="connsiteY6" fmla="*/ 24057 h 25127"/>
                <a:gd name="connsiteX7" fmla="*/ 178307 w 180273"/>
                <a:gd name="connsiteY7" fmla="*/ 24952 h 2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73" h="25127">
                  <a:moveTo>
                    <a:pt x="178307" y="24952"/>
                  </a:moveTo>
                  <a:cubicBezTo>
                    <a:pt x="177860" y="24952"/>
                    <a:pt x="177860" y="24952"/>
                    <a:pt x="177412" y="24952"/>
                  </a:cubicBezTo>
                  <a:cubicBezTo>
                    <a:pt x="122809" y="-3692"/>
                    <a:pt x="57017" y="-3692"/>
                    <a:pt x="2413" y="24952"/>
                  </a:cubicBezTo>
                  <a:cubicBezTo>
                    <a:pt x="1518" y="25399"/>
                    <a:pt x="623" y="24952"/>
                    <a:pt x="176" y="24057"/>
                  </a:cubicBezTo>
                  <a:cubicBezTo>
                    <a:pt x="-272" y="23162"/>
                    <a:pt x="176" y="22266"/>
                    <a:pt x="1071" y="21819"/>
                  </a:cubicBezTo>
                  <a:cubicBezTo>
                    <a:pt x="57017" y="-7273"/>
                    <a:pt x="123257" y="-7273"/>
                    <a:pt x="179203" y="21819"/>
                  </a:cubicBezTo>
                  <a:cubicBezTo>
                    <a:pt x="180097" y="22266"/>
                    <a:pt x="180545" y="23162"/>
                    <a:pt x="180097" y="24057"/>
                  </a:cubicBezTo>
                  <a:cubicBezTo>
                    <a:pt x="179650" y="24952"/>
                    <a:pt x="179203" y="24952"/>
                    <a:pt x="178307" y="24952"/>
                  </a:cubicBezTo>
                  <a:close/>
                </a:path>
              </a:pathLst>
            </a:custGeom>
            <a:solidFill>
              <a:srgbClr val="0E0E0E"/>
            </a:solidFill>
            <a:ln w="4473"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9E577E14-BA62-43DD-99C1-C1F9C8812C51}"/>
                </a:ext>
              </a:extLst>
            </p:cNvPr>
            <p:cNvSpPr/>
            <p:nvPr/>
          </p:nvSpPr>
          <p:spPr>
            <a:xfrm>
              <a:off x="9449756" y="3350959"/>
              <a:ext cx="176788" cy="80380"/>
            </a:xfrm>
            <a:custGeom>
              <a:avLst/>
              <a:gdLst>
                <a:gd name="connsiteX0" fmla="*/ 88171 w 176788"/>
                <a:gd name="connsiteY0" fmla="*/ 0 h 80380"/>
                <a:gd name="connsiteX1" fmla="*/ 0 w 176788"/>
                <a:gd name="connsiteY1" fmla="*/ 40281 h 80380"/>
                <a:gd name="connsiteX2" fmla="*/ 165600 w 176788"/>
                <a:gd name="connsiteY2" fmla="*/ 51470 h 80380"/>
                <a:gd name="connsiteX3" fmla="*/ 176789 w 176788"/>
                <a:gd name="connsiteY3" fmla="*/ 40281 h 80380"/>
                <a:gd name="connsiteX4" fmla="*/ 88171 w 176788"/>
                <a:gd name="connsiteY4" fmla="*/ 0 h 8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88" h="80380">
                  <a:moveTo>
                    <a:pt x="88171" y="0"/>
                  </a:moveTo>
                  <a:cubicBezTo>
                    <a:pt x="54156" y="0"/>
                    <a:pt x="21931" y="14770"/>
                    <a:pt x="0" y="40281"/>
                  </a:cubicBezTo>
                  <a:cubicBezTo>
                    <a:pt x="42519" y="89066"/>
                    <a:pt x="116815" y="93989"/>
                    <a:pt x="165600" y="51470"/>
                  </a:cubicBezTo>
                  <a:cubicBezTo>
                    <a:pt x="169628" y="47890"/>
                    <a:pt x="173209" y="44309"/>
                    <a:pt x="176789" y="40281"/>
                  </a:cubicBezTo>
                  <a:cubicBezTo>
                    <a:pt x="154411" y="14770"/>
                    <a:pt x="122186" y="448"/>
                    <a:pt x="88171" y="0"/>
                  </a:cubicBezTo>
                  <a:close/>
                </a:path>
              </a:pathLst>
            </a:custGeom>
            <a:solidFill>
              <a:srgbClr val="F0E7E1"/>
            </a:solidFill>
            <a:ln w="4473"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2A0ED9D0-BFAE-48CD-AC0F-073A0E7C57D6}"/>
                </a:ext>
              </a:extLst>
            </p:cNvPr>
            <p:cNvSpPr/>
            <p:nvPr/>
          </p:nvSpPr>
          <p:spPr>
            <a:xfrm>
              <a:off x="9448078" y="3349617"/>
              <a:ext cx="179698" cy="83695"/>
            </a:xfrm>
            <a:custGeom>
              <a:avLst/>
              <a:gdLst>
                <a:gd name="connsiteX0" fmla="*/ 89849 w 179698"/>
                <a:gd name="connsiteY0" fmla="*/ 83695 h 83695"/>
                <a:gd name="connsiteX1" fmla="*/ 336 w 179698"/>
                <a:gd name="connsiteY1" fmla="*/ 42966 h 83695"/>
                <a:gd name="connsiteX2" fmla="*/ 336 w 179698"/>
                <a:gd name="connsiteY2" fmla="*/ 40728 h 83695"/>
                <a:gd name="connsiteX3" fmla="*/ 89849 w 179698"/>
                <a:gd name="connsiteY3" fmla="*/ 0 h 83695"/>
                <a:gd name="connsiteX4" fmla="*/ 179363 w 179698"/>
                <a:gd name="connsiteY4" fmla="*/ 40728 h 83695"/>
                <a:gd name="connsiteX5" fmla="*/ 179363 w 179698"/>
                <a:gd name="connsiteY5" fmla="*/ 42966 h 83695"/>
                <a:gd name="connsiteX6" fmla="*/ 168173 w 179698"/>
                <a:gd name="connsiteY6" fmla="*/ 54156 h 83695"/>
                <a:gd name="connsiteX7" fmla="*/ 89849 w 179698"/>
                <a:gd name="connsiteY7" fmla="*/ 83695 h 83695"/>
                <a:gd name="connsiteX8" fmla="*/ 3916 w 179698"/>
                <a:gd name="connsiteY8" fmla="*/ 41624 h 83695"/>
                <a:gd name="connsiteX9" fmla="*/ 165936 w 179698"/>
                <a:gd name="connsiteY9" fmla="*/ 51470 h 83695"/>
                <a:gd name="connsiteX10" fmla="*/ 175782 w 179698"/>
                <a:gd name="connsiteY10" fmla="*/ 41624 h 83695"/>
                <a:gd name="connsiteX11" fmla="*/ 89849 w 179698"/>
                <a:gd name="connsiteY11" fmla="*/ 3133 h 83695"/>
                <a:gd name="connsiteX12" fmla="*/ 3916 w 179698"/>
                <a:gd name="connsiteY12" fmla="*/ 41624 h 8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698" h="83695">
                  <a:moveTo>
                    <a:pt x="89849" y="83695"/>
                  </a:moveTo>
                  <a:cubicBezTo>
                    <a:pt x="56729" y="83695"/>
                    <a:pt x="23609" y="69820"/>
                    <a:pt x="336" y="42966"/>
                  </a:cubicBezTo>
                  <a:cubicBezTo>
                    <a:pt x="-112" y="42519"/>
                    <a:pt x="-112" y="41176"/>
                    <a:pt x="336" y="40728"/>
                  </a:cubicBezTo>
                  <a:cubicBezTo>
                    <a:pt x="22714" y="14770"/>
                    <a:pt x="55386" y="0"/>
                    <a:pt x="89849" y="0"/>
                  </a:cubicBezTo>
                  <a:cubicBezTo>
                    <a:pt x="124312" y="0"/>
                    <a:pt x="156984" y="14770"/>
                    <a:pt x="179363" y="40728"/>
                  </a:cubicBezTo>
                  <a:cubicBezTo>
                    <a:pt x="179810" y="41176"/>
                    <a:pt x="179810" y="42519"/>
                    <a:pt x="179363" y="42966"/>
                  </a:cubicBezTo>
                  <a:cubicBezTo>
                    <a:pt x="175782" y="46995"/>
                    <a:pt x="172202" y="50575"/>
                    <a:pt x="168173" y="54156"/>
                  </a:cubicBezTo>
                  <a:cubicBezTo>
                    <a:pt x="145795" y="73849"/>
                    <a:pt x="117598" y="83695"/>
                    <a:pt x="89849" y="83695"/>
                  </a:cubicBezTo>
                  <a:close/>
                  <a:moveTo>
                    <a:pt x="3916" y="41624"/>
                  </a:moveTo>
                  <a:cubicBezTo>
                    <a:pt x="45988" y="88618"/>
                    <a:pt x="118494" y="93094"/>
                    <a:pt x="165936" y="51470"/>
                  </a:cubicBezTo>
                  <a:cubicBezTo>
                    <a:pt x="169516" y="48337"/>
                    <a:pt x="172649" y="45204"/>
                    <a:pt x="175782" y="41624"/>
                  </a:cubicBezTo>
                  <a:cubicBezTo>
                    <a:pt x="153851" y="17007"/>
                    <a:pt x="122521" y="3133"/>
                    <a:pt x="89849" y="3133"/>
                  </a:cubicBezTo>
                  <a:cubicBezTo>
                    <a:pt x="57177" y="3133"/>
                    <a:pt x="25847" y="17455"/>
                    <a:pt x="3916" y="41624"/>
                  </a:cubicBezTo>
                  <a:close/>
                </a:path>
              </a:pathLst>
            </a:custGeom>
            <a:solidFill>
              <a:srgbClr val="0E0E0E"/>
            </a:solidFill>
            <a:ln w="4473"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8F8060EB-EC6A-48AA-8C41-239E8C2CAF46}"/>
                </a:ext>
              </a:extLst>
            </p:cNvPr>
            <p:cNvSpPr/>
            <p:nvPr/>
          </p:nvSpPr>
          <p:spPr>
            <a:xfrm>
              <a:off x="9515878" y="3351407"/>
              <a:ext cx="76776" cy="71181"/>
            </a:xfrm>
            <a:custGeom>
              <a:avLst/>
              <a:gdLst>
                <a:gd name="connsiteX0" fmla="*/ 18472 w 76776"/>
                <a:gd name="connsiteY0" fmla="*/ 0 h 71181"/>
                <a:gd name="connsiteX1" fmla="*/ 5493 w 76776"/>
                <a:gd name="connsiteY1" fmla="*/ 52813 h 71181"/>
                <a:gd name="connsiteX2" fmla="*/ 58301 w 76776"/>
                <a:gd name="connsiteY2" fmla="*/ 65792 h 71181"/>
                <a:gd name="connsiteX3" fmla="*/ 71285 w 76776"/>
                <a:gd name="connsiteY3" fmla="*/ 12979 h 71181"/>
                <a:gd name="connsiteX4" fmla="*/ 69490 w 76776"/>
                <a:gd name="connsiteY4" fmla="*/ 10294 h 71181"/>
                <a:gd name="connsiteX5" fmla="*/ 22053 w 76776"/>
                <a:gd name="connsiteY5" fmla="*/ 448 h 71181"/>
                <a:gd name="connsiteX6" fmla="*/ 18472 w 76776"/>
                <a:gd name="connsiteY6" fmla="*/ 0 h 7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76" h="71181">
                  <a:moveTo>
                    <a:pt x="18472" y="0"/>
                  </a:moveTo>
                  <a:cubicBezTo>
                    <a:pt x="122" y="11189"/>
                    <a:pt x="-5249" y="34910"/>
                    <a:pt x="5493" y="52813"/>
                  </a:cubicBezTo>
                  <a:cubicBezTo>
                    <a:pt x="16234" y="70716"/>
                    <a:pt x="40398" y="76534"/>
                    <a:pt x="58301" y="65792"/>
                  </a:cubicBezTo>
                  <a:cubicBezTo>
                    <a:pt x="76652" y="54603"/>
                    <a:pt x="82027" y="30882"/>
                    <a:pt x="71285" y="12979"/>
                  </a:cubicBezTo>
                  <a:cubicBezTo>
                    <a:pt x="70838" y="12084"/>
                    <a:pt x="69938" y="11189"/>
                    <a:pt x="69490" y="10294"/>
                  </a:cubicBezTo>
                  <a:cubicBezTo>
                    <a:pt x="54721" y="3580"/>
                    <a:pt x="38165" y="448"/>
                    <a:pt x="22053" y="448"/>
                  </a:cubicBezTo>
                  <a:lnTo>
                    <a:pt x="18472" y="0"/>
                  </a:lnTo>
                  <a:close/>
                </a:path>
              </a:pathLst>
            </a:custGeom>
            <a:solidFill>
              <a:srgbClr val="2B1F18"/>
            </a:solidFill>
            <a:ln w="4473"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88EC51A8-970D-4391-836D-7ADEEBFB6DAD}"/>
                </a:ext>
              </a:extLst>
            </p:cNvPr>
            <p:cNvSpPr/>
            <p:nvPr/>
          </p:nvSpPr>
          <p:spPr>
            <a:xfrm>
              <a:off x="9514599" y="3349617"/>
              <a:ext cx="80669" cy="74743"/>
            </a:xfrm>
            <a:custGeom>
              <a:avLst/>
              <a:gdLst>
                <a:gd name="connsiteX0" fmla="*/ 39887 w 80669"/>
                <a:gd name="connsiteY0" fmla="*/ 74744 h 74743"/>
                <a:gd name="connsiteX1" fmla="*/ 30488 w 80669"/>
                <a:gd name="connsiteY1" fmla="*/ 73401 h 74743"/>
                <a:gd name="connsiteX2" fmla="*/ 5872 w 80669"/>
                <a:gd name="connsiteY2" fmla="*/ 55498 h 74743"/>
                <a:gd name="connsiteX3" fmla="*/ 19299 w 80669"/>
                <a:gd name="connsiteY3" fmla="*/ 447 h 74743"/>
                <a:gd name="connsiteX4" fmla="*/ 20194 w 80669"/>
                <a:gd name="connsiteY4" fmla="*/ 0 h 74743"/>
                <a:gd name="connsiteX5" fmla="*/ 23775 w 80669"/>
                <a:gd name="connsiteY5" fmla="*/ 0 h 74743"/>
                <a:gd name="connsiteX6" fmla="*/ 72112 w 80669"/>
                <a:gd name="connsiteY6" fmla="*/ 10294 h 74743"/>
                <a:gd name="connsiteX7" fmla="*/ 72560 w 80669"/>
                <a:gd name="connsiteY7" fmla="*/ 10742 h 74743"/>
                <a:gd name="connsiteX8" fmla="*/ 74798 w 80669"/>
                <a:gd name="connsiteY8" fmla="*/ 13874 h 74743"/>
                <a:gd name="connsiteX9" fmla="*/ 61371 w 80669"/>
                <a:gd name="connsiteY9" fmla="*/ 68925 h 74743"/>
                <a:gd name="connsiteX10" fmla="*/ 39887 w 80669"/>
                <a:gd name="connsiteY10" fmla="*/ 74744 h 74743"/>
                <a:gd name="connsiteX11" fmla="*/ 20642 w 80669"/>
                <a:gd name="connsiteY11" fmla="*/ 3133 h 74743"/>
                <a:gd name="connsiteX12" fmla="*/ 8558 w 80669"/>
                <a:gd name="connsiteY12" fmla="*/ 53260 h 74743"/>
                <a:gd name="connsiteX13" fmla="*/ 31384 w 80669"/>
                <a:gd name="connsiteY13" fmla="*/ 69820 h 74743"/>
                <a:gd name="connsiteX14" fmla="*/ 59133 w 80669"/>
                <a:gd name="connsiteY14" fmla="*/ 65345 h 74743"/>
                <a:gd name="connsiteX15" fmla="*/ 71217 w 80669"/>
                <a:gd name="connsiteY15" fmla="*/ 14770 h 74743"/>
                <a:gd name="connsiteX16" fmla="*/ 69427 w 80669"/>
                <a:gd name="connsiteY16" fmla="*/ 12532 h 74743"/>
                <a:gd name="connsiteX17" fmla="*/ 23327 w 80669"/>
                <a:gd name="connsiteY17" fmla="*/ 2685 h 74743"/>
                <a:gd name="connsiteX18" fmla="*/ 20642 w 80669"/>
                <a:gd name="connsiteY18" fmla="*/ 3133 h 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669" h="74743">
                  <a:moveTo>
                    <a:pt x="39887" y="74744"/>
                  </a:moveTo>
                  <a:cubicBezTo>
                    <a:pt x="36754" y="74744"/>
                    <a:pt x="33621" y="74296"/>
                    <a:pt x="30488" y="73401"/>
                  </a:cubicBezTo>
                  <a:cubicBezTo>
                    <a:pt x="20194" y="70716"/>
                    <a:pt x="11243" y="64449"/>
                    <a:pt x="5872" y="55498"/>
                  </a:cubicBezTo>
                  <a:cubicBezTo>
                    <a:pt x="-5764" y="36700"/>
                    <a:pt x="502" y="12084"/>
                    <a:pt x="19299" y="447"/>
                  </a:cubicBezTo>
                  <a:cubicBezTo>
                    <a:pt x="19747" y="447"/>
                    <a:pt x="19747" y="0"/>
                    <a:pt x="20194" y="0"/>
                  </a:cubicBezTo>
                  <a:lnTo>
                    <a:pt x="23775" y="0"/>
                  </a:lnTo>
                  <a:cubicBezTo>
                    <a:pt x="40335" y="0"/>
                    <a:pt x="56447" y="3580"/>
                    <a:pt x="72112" y="10294"/>
                  </a:cubicBezTo>
                  <a:cubicBezTo>
                    <a:pt x="72560" y="10294"/>
                    <a:pt x="72560" y="10742"/>
                    <a:pt x="72560" y="10742"/>
                  </a:cubicBezTo>
                  <a:cubicBezTo>
                    <a:pt x="73455" y="11637"/>
                    <a:pt x="73902" y="12532"/>
                    <a:pt x="74798" y="13874"/>
                  </a:cubicBezTo>
                  <a:cubicBezTo>
                    <a:pt x="86434" y="32672"/>
                    <a:pt x="80168" y="57289"/>
                    <a:pt x="61371" y="68925"/>
                  </a:cubicBezTo>
                  <a:cubicBezTo>
                    <a:pt x="54657" y="72506"/>
                    <a:pt x="47496" y="74744"/>
                    <a:pt x="39887" y="74744"/>
                  </a:cubicBezTo>
                  <a:close/>
                  <a:moveTo>
                    <a:pt x="20642" y="3133"/>
                  </a:moveTo>
                  <a:cubicBezTo>
                    <a:pt x="3634" y="13874"/>
                    <a:pt x="-1736" y="36253"/>
                    <a:pt x="8558" y="53260"/>
                  </a:cubicBezTo>
                  <a:cubicBezTo>
                    <a:pt x="13481" y="61764"/>
                    <a:pt x="21537" y="67583"/>
                    <a:pt x="31384" y="69820"/>
                  </a:cubicBezTo>
                  <a:cubicBezTo>
                    <a:pt x="40783" y="72058"/>
                    <a:pt x="50629" y="70716"/>
                    <a:pt x="59133" y="65345"/>
                  </a:cubicBezTo>
                  <a:cubicBezTo>
                    <a:pt x="76588" y="54603"/>
                    <a:pt x="81959" y="32225"/>
                    <a:pt x="71217" y="14770"/>
                  </a:cubicBezTo>
                  <a:cubicBezTo>
                    <a:pt x="70769" y="13874"/>
                    <a:pt x="70322" y="12979"/>
                    <a:pt x="69427" y="12532"/>
                  </a:cubicBezTo>
                  <a:cubicBezTo>
                    <a:pt x="54657" y="6266"/>
                    <a:pt x="38992" y="2685"/>
                    <a:pt x="23327" y="2685"/>
                  </a:cubicBezTo>
                  <a:lnTo>
                    <a:pt x="20642" y="3133"/>
                  </a:lnTo>
                  <a:close/>
                </a:path>
              </a:pathLst>
            </a:custGeom>
            <a:solidFill>
              <a:srgbClr val="0E0E0E"/>
            </a:solidFill>
            <a:ln w="4473"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C97F6A79-38DC-4197-9320-4B87135EDCA5}"/>
                </a:ext>
              </a:extLst>
            </p:cNvPr>
            <p:cNvSpPr/>
            <p:nvPr/>
          </p:nvSpPr>
          <p:spPr>
            <a:xfrm>
              <a:off x="9744260" y="3278118"/>
              <a:ext cx="176341" cy="21818"/>
            </a:xfrm>
            <a:custGeom>
              <a:avLst/>
              <a:gdLst>
                <a:gd name="connsiteX0" fmla="*/ 0 w 176341"/>
                <a:gd name="connsiteY0" fmla="*/ 21819 h 21818"/>
                <a:gd name="connsiteX1" fmla="*/ 176341 w 176341"/>
                <a:gd name="connsiteY1" fmla="*/ 21819 h 21818"/>
                <a:gd name="connsiteX2" fmla="*/ 0 w 176341"/>
                <a:gd name="connsiteY2" fmla="*/ 21819 h 21818"/>
              </a:gdLst>
              <a:ahLst/>
              <a:cxnLst>
                <a:cxn ang="0">
                  <a:pos x="connsiteX0" y="connsiteY0"/>
                </a:cxn>
                <a:cxn ang="0">
                  <a:pos x="connsiteX1" y="connsiteY1"/>
                </a:cxn>
                <a:cxn ang="0">
                  <a:pos x="connsiteX2" y="connsiteY2"/>
                </a:cxn>
              </a:cxnLst>
              <a:rect l="l" t="t" r="r" b="b"/>
              <a:pathLst>
                <a:path w="176341" h="21818">
                  <a:moveTo>
                    <a:pt x="0" y="21819"/>
                  </a:moveTo>
                  <a:cubicBezTo>
                    <a:pt x="55051" y="-7273"/>
                    <a:pt x="121291" y="-7273"/>
                    <a:pt x="176341" y="21819"/>
                  </a:cubicBezTo>
                  <a:lnTo>
                    <a:pt x="0" y="21819"/>
                  </a:lnTo>
                  <a:close/>
                </a:path>
              </a:pathLst>
            </a:custGeom>
            <a:solidFill>
              <a:srgbClr val="E69C9C"/>
            </a:solidFill>
            <a:ln w="4473"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79F0EB63-18D1-45FA-BBA8-20095D23F318}"/>
                </a:ext>
              </a:extLst>
            </p:cNvPr>
            <p:cNvSpPr/>
            <p:nvPr/>
          </p:nvSpPr>
          <p:spPr>
            <a:xfrm>
              <a:off x="9742289" y="3276327"/>
              <a:ext cx="180273" cy="25127"/>
            </a:xfrm>
            <a:custGeom>
              <a:avLst/>
              <a:gdLst>
                <a:gd name="connsiteX0" fmla="*/ 178307 w 180273"/>
                <a:gd name="connsiteY0" fmla="*/ 24952 h 25127"/>
                <a:gd name="connsiteX1" fmla="*/ 177412 w 180273"/>
                <a:gd name="connsiteY1" fmla="*/ 24952 h 25127"/>
                <a:gd name="connsiteX2" fmla="*/ 2413 w 180273"/>
                <a:gd name="connsiteY2" fmla="*/ 24952 h 25127"/>
                <a:gd name="connsiteX3" fmla="*/ 176 w 180273"/>
                <a:gd name="connsiteY3" fmla="*/ 24057 h 25127"/>
                <a:gd name="connsiteX4" fmla="*/ 1071 w 180273"/>
                <a:gd name="connsiteY4" fmla="*/ 21819 h 25127"/>
                <a:gd name="connsiteX5" fmla="*/ 179202 w 180273"/>
                <a:gd name="connsiteY5" fmla="*/ 21819 h 25127"/>
                <a:gd name="connsiteX6" fmla="*/ 180098 w 180273"/>
                <a:gd name="connsiteY6" fmla="*/ 24057 h 25127"/>
                <a:gd name="connsiteX7" fmla="*/ 178307 w 180273"/>
                <a:gd name="connsiteY7" fmla="*/ 24952 h 2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273" h="25127">
                  <a:moveTo>
                    <a:pt x="178307" y="24952"/>
                  </a:moveTo>
                  <a:cubicBezTo>
                    <a:pt x="177860" y="24952"/>
                    <a:pt x="177860" y="24952"/>
                    <a:pt x="177412" y="24952"/>
                  </a:cubicBezTo>
                  <a:cubicBezTo>
                    <a:pt x="122809" y="-3692"/>
                    <a:pt x="57017" y="-3692"/>
                    <a:pt x="2413" y="24952"/>
                  </a:cubicBezTo>
                  <a:cubicBezTo>
                    <a:pt x="1518" y="25399"/>
                    <a:pt x="623" y="24952"/>
                    <a:pt x="176" y="24057"/>
                  </a:cubicBezTo>
                  <a:cubicBezTo>
                    <a:pt x="-272" y="23162"/>
                    <a:pt x="176" y="22266"/>
                    <a:pt x="1071" y="21819"/>
                  </a:cubicBezTo>
                  <a:cubicBezTo>
                    <a:pt x="57017" y="-7273"/>
                    <a:pt x="123257" y="-7273"/>
                    <a:pt x="179202" y="21819"/>
                  </a:cubicBezTo>
                  <a:cubicBezTo>
                    <a:pt x="180098" y="22266"/>
                    <a:pt x="180545" y="23162"/>
                    <a:pt x="180098" y="24057"/>
                  </a:cubicBezTo>
                  <a:cubicBezTo>
                    <a:pt x="179650" y="24952"/>
                    <a:pt x="178755" y="24952"/>
                    <a:pt x="178307" y="24952"/>
                  </a:cubicBezTo>
                  <a:close/>
                </a:path>
              </a:pathLst>
            </a:custGeom>
            <a:solidFill>
              <a:srgbClr val="0E0E0E"/>
            </a:solidFill>
            <a:ln w="4473"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1208FBB1-C663-417E-BC14-9EC7E646F5A2}"/>
                </a:ext>
              </a:extLst>
            </p:cNvPr>
            <p:cNvSpPr/>
            <p:nvPr/>
          </p:nvSpPr>
          <p:spPr>
            <a:xfrm>
              <a:off x="9743808" y="3350959"/>
              <a:ext cx="176788" cy="80380"/>
            </a:xfrm>
            <a:custGeom>
              <a:avLst/>
              <a:gdLst>
                <a:gd name="connsiteX0" fmla="*/ 88618 w 176788"/>
                <a:gd name="connsiteY0" fmla="*/ 0 h 80380"/>
                <a:gd name="connsiteX1" fmla="*/ 176789 w 176788"/>
                <a:gd name="connsiteY1" fmla="*/ 40281 h 80380"/>
                <a:gd name="connsiteX2" fmla="*/ 11189 w 176788"/>
                <a:gd name="connsiteY2" fmla="*/ 51470 h 80380"/>
                <a:gd name="connsiteX3" fmla="*/ 0 w 176788"/>
                <a:gd name="connsiteY3" fmla="*/ 40281 h 80380"/>
                <a:gd name="connsiteX4" fmla="*/ 88618 w 176788"/>
                <a:gd name="connsiteY4" fmla="*/ 0 h 8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88" h="80380">
                  <a:moveTo>
                    <a:pt x="88618" y="0"/>
                  </a:moveTo>
                  <a:cubicBezTo>
                    <a:pt x="122633" y="0"/>
                    <a:pt x="154858" y="14770"/>
                    <a:pt x="176789" y="40281"/>
                  </a:cubicBezTo>
                  <a:cubicBezTo>
                    <a:pt x="134270" y="89066"/>
                    <a:pt x="59974" y="93989"/>
                    <a:pt x="11189" y="51470"/>
                  </a:cubicBezTo>
                  <a:cubicBezTo>
                    <a:pt x="7161" y="47890"/>
                    <a:pt x="3580" y="44309"/>
                    <a:pt x="0" y="40281"/>
                  </a:cubicBezTo>
                  <a:cubicBezTo>
                    <a:pt x="22378" y="14770"/>
                    <a:pt x="54603" y="448"/>
                    <a:pt x="88618" y="0"/>
                  </a:cubicBezTo>
                  <a:close/>
                </a:path>
              </a:pathLst>
            </a:custGeom>
            <a:solidFill>
              <a:srgbClr val="F0E7E1"/>
            </a:solidFill>
            <a:ln w="4473"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6D8B9CFB-FFBB-4413-A59D-E123669DD3D4}"/>
                </a:ext>
              </a:extLst>
            </p:cNvPr>
            <p:cNvSpPr/>
            <p:nvPr/>
          </p:nvSpPr>
          <p:spPr>
            <a:xfrm>
              <a:off x="9742577" y="3349617"/>
              <a:ext cx="179698" cy="83695"/>
            </a:xfrm>
            <a:custGeom>
              <a:avLst/>
              <a:gdLst>
                <a:gd name="connsiteX0" fmla="*/ 89849 w 179698"/>
                <a:gd name="connsiteY0" fmla="*/ 83695 h 83695"/>
                <a:gd name="connsiteX1" fmla="*/ 11525 w 179698"/>
                <a:gd name="connsiteY1" fmla="*/ 54156 h 83695"/>
                <a:gd name="connsiteX2" fmla="*/ 336 w 179698"/>
                <a:gd name="connsiteY2" fmla="*/ 42966 h 83695"/>
                <a:gd name="connsiteX3" fmla="*/ 336 w 179698"/>
                <a:gd name="connsiteY3" fmla="*/ 40728 h 83695"/>
                <a:gd name="connsiteX4" fmla="*/ 89849 w 179698"/>
                <a:gd name="connsiteY4" fmla="*/ 0 h 83695"/>
                <a:gd name="connsiteX5" fmla="*/ 179362 w 179698"/>
                <a:gd name="connsiteY5" fmla="*/ 40728 h 83695"/>
                <a:gd name="connsiteX6" fmla="*/ 179362 w 179698"/>
                <a:gd name="connsiteY6" fmla="*/ 42966 h 83695"/>
                <a:gd name="connsiteX7" fmla="*/ 89849 w 179698"/>
                <a:gd name="connsiteY7" fmla="*/ 83695 h 83695"/>
                <a:gd name="connsiteX8" fmla="*/ 3916 w 179698"/>
                <a:gd name="connsiteY8" fmla="*/ 41624 h 83695"/>
                <a:gd name="connsiteX9" fmla="*/ 13763 w 179698"/>
                <a:gd name="connsiteY9" fmla="*/ 51470 h 83695"/>
                <a:gd name="connsiteX10" fmla="*/ 175782 w 179698"/>
                <a:gd name="connsiteY10" fmla="*/ 41624 h 83695"/>
                <a:gd name="connsiteX11" fmla="*/ 89849 w 179698"/>
                <a:gd name="connsiteY11" fmla="*/ 3133 h 83695"/>
                <a:gd name="connsiteX12" fmla="*/ 3916 w 179698"/>
                <a:gd name="connsiteY12" fmla="*/ 41624 h 8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698" h="83695">
                  <a:moveTo>
                    <a:pt x="89849" y="83695"/>
                  </a:moveTo>
                  <a:cubicBezTo>
                    <a:pt x="62100" y="83695"/>
                    <a:pt x="34351" y="73849"/>
                    <a:pt x="11525" y="54156"/>
                  </a:cubicBezTo>
                  <a:cubicBezTo>
                    <a:pt x="7497" y="50575"/>
                    <a:pt x="3916" y="46995"/>
                    <a:pt x="336" y="42966"/>
                  </a:cubicBezTo>
                  <a:cubicBezTo>
                    <a:pt x="-112" y="42519"/>
                    <a:pt x="-112" y="41176"/>
                    <a:pt x="336" y="40728"/>
                  </a:cubicBezTo>
                  <a:cubicBezTo>
                    <a:pt x="22714" y="14770"/>
                    <a:pt x="55386" y="0"/>
                    <a:pt x="89849" y="0"/>
                  </a:cubicBezTo>
                  <a:cubicBezTo>
                    <a:pt x="124312" y="0"/>
                    <a:pt x="156984" y="14770"/>
                    <a:pt x="179362" y="40728"/>
                  </a:cubicBezTo>
                  <a:cubicBezTo>
                    <a:pt x="179810" y="41176"/>
                    <a:pt x="179810" y="42519"/>
                    <a:pt x="179362" y="42966"/>
                  </a:cubicBezTo>
                  <a:cubicBezTo>
                    <a:pt x="155641" y="69820"/>
                    <a:pt x="122969" y="83695"/>
                    <a:pt x="89849" y="83695"/>
                  </a:cubicBezTo>
                  <a:close/>
                  <a:moveTo>
                    <a:pt x="3916" y="41624"/>
                  </a:moveTo>
                  <a:cubicBezTo>
                    <a:pt x="7049" y="45204"/>
                    <a:pt x="10182" y="48337"/>
                    <a:pt x="13763" y="51470"/>
                  </a:cubicBezTo>
                  <a:cubicBezTo>
                    <a:pt x="61205" y="93094"/>
                    <a:pt x="133711" y="88618"/>
                    <a:pt x="175782" y="41624"/>
                  </a:cubicBezTo>
                  <a:cubicBezTo>
                    <a:pt x="153851" y="17007"/>
                    <a:pt x="122521" y="3133"/>
                    <a:pt x="89849" y="3133"/>
                  </a:cubicBezTo>
                  <a:cubicBezTo>
                    <a:pt x="56729" y="3133"/>
                    <a:pt x="25400" y="17455"/>
                    <a:pt x="3916" y="41624"/>
                  </a:cubicBezTo>
                  <a:close/>
                </a:path>
              </a:pathLst>
            </a:custGeom>
            <a:solidFill>
              <a:srgbClr val="0E0E0E"/>
            </a:solidFill>
            <a:ln w="4473"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8E1E183C-42CF-427B-B1A2-0FAEE9D8B1AD}"/>
                </a:ext>
              </a:extLst>
            </p:cNvPr>
            <p:cNvSpPr/>
            <p:nvPr/>
          </p:nvSpPr>
          <p:spPr>
            <a:xfrm>
              <a:off x="9777050" y="3351407"/>
              <a:ext cx="77175" cy="71483"/>
            </a:xfrm>
            <a:custGeom>
              <a:avLst/>
              <a:gdLst>
                <a:gd name="connsiteX0" fmla="*/ 58505 w 77175"/>
                <a:gd name="connsiteY0" fmla="*/ 0 h 71483"/>
                <a:gd name="connsiteX1" fmla="*/ 71484 w 77175"/>
                <a:gd name="connsiteY1" fmla="*/ 52813 h 71483"/>
                <a:gd name="connsiteX2" fmla="*/ 18671 w 77175"/>
                <a:gd name="connsiteY2" fmla="*/ 65792 h 71483"/>
                <a:gd name="connsiteX3" fmla="*/ 5692 w 77175"/>
                <a:gd name="connsiteY3" fmla="*/ 12979 h 71483"/>
                <a:gd name="connsiteX4" fmla="*/ 7929 w 77175"/>
                <a:gd name="connsiteY4" fmla="*/ 9846 h 71483"/>
                <a:gd name="connsiteX5" fmla="*/ 55372 w 77175"/>
                <a:gd name="connsiteY5" fmla="*/ 0 h 71483"/>
                <a:gd name="connsiteX6" fmla="*/ 58505 w 77175"/>
                <a:gd name="connsiteY6" fmla="*/ 0 h 7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75" h="71483">
                  <a:moveTo>
                    <a:pt x="58505" y="0"/>
                  </a:moveTo>
                  <a:cubicBezTo>
                    <a:pt x="76855" y="11189"/>
                    <a:pt x="82673" y="34910"/>
                    <a:pt x="71484" y="52813"/>
                  </a:cubicBezTo>
                  <a:cubicBezTo>
                    <a:pt x="60295" y="71163"/>
                    <a:pt x="36574" y="76981"/>
                    <a:pt x="18671" y="65792"/>
                  </a:cubicBezTo>
                  <a:cubicBezTo>
                    <a:pt x="321" y="54603"/>
                    <a:pt x="-5498" y="30882"/>
                    <a:pt x="5692" y="12979"/>
                  </a:cubicBezTo>
                  <a:cubicBezTo>
                    <a:pt x="6139" y="12084"/>
                    <a:pt x="7034" y="10742"/>
                    <a:pt x="7929" y="9846"/>
                  </a:cubicBezTo>
                  <a:cubicBezTo>
                    <a:pt x="22699" y="3133"/>
                    <a:pt x="38812" y="0"/>
                    <a:pt x="55372" y="0"/>
                  </a:cubicBezTo>
                  <a:lnTo>
                    <a:pt x="58505" y="0"/>
                  </a:lnTo>
                  <a:close/>
                </a:path>
              </a:pathLst>
            </a:custGeom>
            <a:solidFill>
              <a:srgbClr val="2B1F18"/>
            </a:solidFill>
            <a:ln w="4473"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DB70D49B-7F56-4726-9DEB-879AB8BAAE0B}"/>
                </a:ext>
              </a:extLst>
            </p:cNvPr>
            <p:cNvSpPr/>
            <p:nvPr/>
          </p:nvSpPr>
          <p:spPr>
            <a:xfrm>
              <a:off x="9775694" y="3349617"/>
              <a:ext cx="80059" cy="74743"/>
            </a:xfrm>
            <a:custGeom>
              <a:avLst/>
              <a:gdLst>
                <a:gd name="connsiteX0" fmla="*/ 40172 w 80059"/>
                <a:gd name="connsiteY0" fmla="*/ 74744 h 74743"/>
                <a:gd name="connsiteX1" fmla="*/ 19584 w 80059"/>
                <a:gd name="connsiteY1" fmla="*/ 68925 h 74743"/>
                <a:gd name="connsiteX2" fmla="*/ 1234 w 80059"/>
                <a:gd name="connsiteY2" fmla="*/ 44309 h 74743"/>
                <a:gd name="connsiteX3" fmla="*/ 5710 w 80059"/>
                <a:gd name="connsiteY3" fmla="*/ 13874 h 74743"/>
                <a:gd name="connsiteX4" fmla="*/ 7947 w 80059"/>
                <a:gd name="connsiteY4" fmla="*/ 10742 h 74743"/>
                <a:gd name="connsiteX5" fmla="*/ 8395 w 80059"/>
                <a:gd name="connsiteY5" fmla="*/ 10294 h 74743"/>
                <a:gd name="connsiteX6" fmla="*/ 56285 w 80059"/>
                <a:gd name="connsiteY6" fmla="*/ 0 h 74743"/>
                <a:gd name="connsiteX7" fmla="*/ 59865 w 80059"/>
                <a:gd name="connsiteY7" fmla="*/ 0 h 74743"/>
                <a:gd name="connsiteX8" fmla="*/ 60760 w 80059"/>
                <a:gd name="connsiteY8" fmla="*/ 447 h 74743"/>
                <a:gd name="connsiteX9" fmla="*/ 74187 w 80059"/>
                <a:gd name="connsiteY9" fmla="*/ 55498 h 74743"/>
                <a:gd name="connsiteX10" fmla="*/ 40172 w 80059"/>
                <a:gd name="connsiteY10" fmla="*/ 74744 h 74743"/>
                <a:gd name="connsiteX11" fmla="*/ 10185 w 80059"/>
                <a:gd name="connsiteY11" fmla="*/ 12979 h 74743"/>
                <a:gd name="connsiteX12" fmla="*/ 8395 w 80059"/>
                <a:gd name="connsiteY12" fmla="*/ 15665 h 74743"/>
                <a:gd name="connsiteX13" fmla="*/ 3919 w 80059"/>
                <a:gd name="connsiteY13" fmla="*/ 43414 h 74743"/>
                <a:gd name="connsiteX14" fmla="*/ 20479 w 80059"/>
                <a:gd name="connsiteY14" fmla="*/ 66240 h 74743"/>
                <a:gd name="connsiteX15" fmla="*/ 71054 w 80059"/>
                <a:gd name="connsiteY15" fmla="*/ 53708 h 74743"/>
                <a:gd name="connsiteX16" fmla="*/ 58970 w 80059"/>
                <a:gd name="connsiteY16" fmla="*/ 3580 h 74743"/>
                <a:gd name="connsiteX17" fmla="*/ 55837 w 80059"/>
                <a:gd name="connsiteY17" fmla="*/ 3580 h 74743"/>
                <a:gd name="connsiteX18" fmla="*/ 10185 w 80059"/>
                <a:gd name="connsiteY18" fmla="*/ 12979 h 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059" h="74743">
                  <a:moveTo>
                    <a:pt x="40172" y="74744"/>
                  </a:moveTo>
                  <a:cubicBezTo>
                    <a:pt x="33011" y="74744"/>
                    <a:pt x="25850" y="72953"/>
                    <a:pt x="19584" y="68925"/>
                  </a:cubicBezTo>
                  <a:cubicBezTo>
                    <a:pt x="10633" y="63555"/>
                    <a:pt x="3919" y="54603"/>
                    <a:pt x="1234" y="44309"/>
                  </a:cubicBezTo>
                  <a:cubicBezTo>
                    <a:pt x="-1452" y="34015"/>
                    <a:pt x="339" y="23273"/>
                    <a:pt x="5710" y="13874"/>
                  </a:cubicBezTo>
                  <a:cubicBezTo>
                    <a:pt x="6157" y="12979"/>
                    <a:pt x="7052" y="11637"/>
                    <a:pt x="7947" y="10742"/>
                  </a:cubicBezTo>
                  <a:cubicBezTo>
                    <a:pt x="7947" y="10294"/>
                    <a:pt x="8395" y="10294"/>
                    <a:pt x="8395" y="10294"/>
                  </a:cubicBezTo>
                  <a:cubicBezTo>
                    <a:pt x="23612" y="3580"/>
                    <a:pt x="39725" y="0"/>
                    <a:pt x="56285" y="0"/>
                  </a:cubicBezTo>
                  <a:lnTo>
                    <a:pt x="59865" y="0"/>
                  </a:lnTo>
                  <a:cubicBezTo>
                    <a:pt x="60312" y="0"/>
                    <a:pt x="60312" y="0"/>
                    <a:pt x="60760" y="447"/>
                  </a:cubicBezTo>
                  <a:cubicBezTo>
                    <a:pt x="79558" y="12084"/>
                    <a:pt x="85824" y="36700"/>
                    <a:pt x="74187" y="55498"/>
                  </a:cubicBezTo>
                  <a:cubicBezTo>
                    <a:pt x="67026" y="68030"/>
                    <a:pt x="53599" y="74744"/>
                    <a:pt x="40172" y="74744"/>
                  </a:cubicBezTo>
                  <a:close/>
                  <a:moveTo>
                    <a:pt x="10185" y="12979"/>
                  </a:moveTo>
                  <a:cubicBezTo>
                    <a:pt x="9737" y="13874"/>
                    <a:pt x="8842" y="14770"/>
                    <a:pt x="8395" y="15665"/>
                  </a:cubicBezTo>
                  <a:cubicBezTo>
                    <a:pt x="3472" y="24169"/>
                    <a:pt x="1681" y="34015"/>
                    <a:pt x="3919" y="43414"/>
                  </a:cubicBezTo>
                  <a:cubicBezTo>
                    <a:pt x="6157" y="52813"/>
                    <a:pt x="11975" y="60869"/>
                    <a:pt x="20479" y="66240"/>
                  </a:cubicBezTo>
                  <a:cubicBezTo>
                    <a:pt x="37934" y="76534"/>
                    <a:pt x="60312" y="71163"/>
                    <a:pt x="71054" y="53708"/>
                  </a:cubicBezTo>
                  <a:cubicBezTo>
                    <a:pt x="81348" y="36253"/>
                    <a:pt x="75977" y="13874"/>
                    <a:pt x="58970" y="3580"/>
                  </a:cubicBezTo>
                  <a:lnTo>
                    <a:pt x="55837" y="3580"/>
                  </a:lnTo>
                  <a:cubicBezTo>
                    <a:pt x="40620" y="3133"/>
                    <a:pt x="24955" y="6714"/>
                    <a:pt x="10185" y="12979"/>
                  </a:cubicBezTo>
                  <a:close/>
                </a:path>
              </a:pathLst>
            </a:custGeom>
            <a:solidFill>
              <a:srgbClr val="0E0E0E"/>
            </a:solidFill>
            <a:ln w="4473" cap="flat">
              <a:no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pic>
        <p:nvPicPr>
          <p:cNvPr id="2" name="Graphic 1">
            <a:extLst>
              <a:ext uri="{FF2B5EF4-FFF2-40B4-BE49-F238E27FC236}">
                <a16:creationId xmlns:a16="http://schemas.microsoft.com/office/drawing/2014/main" id="{196E628D-61F1-FE2C-848C-9ADD187B07D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85955" y="6089000"/>
            <a:ext cx="1232345" cy="559762"/>
          </a:xfrm>
          <a:prstGeom prst="rect">
            <a:avLst/>
          </a:prstGeom>
        </p:spPr>
      </p:pic>
    </p:spTree>
    <p:extLst>
      <p:ext uri="{BB962C8B-B14F-4D97-AF65-F5344CB8AC3E}">
        <p14:creationId xmlns:p14="http://schemas.microsoft.com/office/powerpoint/2010/main" val="389705917"/>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03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4" name="Graphic 2">
            <a:extLst>
              <a:ext uri="{FF2B5EF4-FFF2-40B4-BE49-F238E27FC236}">
                <a16:creationId xmlns:a16="http://schemas.microsoft.com/office/drawing/2014/main" id="{32C654F7-D555-4EAC-842C-0F4FC604D3D2}"/>
              </a:ext>
            </a:extLst>
          </p:cNvPr>
          <p:cNvGrpSpPr/>
          <p:nvPr/>
        </p:nvGrpSpPr>
        <p:grpSpPr>
          <a:xfrm>
            <a:off x="7769441" y="1362942"/>
            <a:ext cx="3800558" cy="4132116"/>
            <a:chOff x="7597991" y="1360880"/>
            <a:chExt cx="3800558" cy="4132116"/>
          </a:xfrm>
        </p:grpSpPr>
        <p:sp>
          <p:nvSpPr>
            <p:cNvPr id="8" name="Freeform: Shape 7">
              <a:extLst>
                <a:ext uri="{FF2B5EF4-FFF2-40B4-BE49-F238E27FC236}">
                  <a16:creationId xmlns:a16="http://schemas.microsoft.com/office/drawing/2014/main" id="{03137DB9-48D5-4CC6-9B7B-133FE6FEE918}"/>
                </a:ext>
              </a:extLst>
            </p:cNvPr>
            <p:cNvSpPr/>
            <p:nvPr/>
          </p:nvSpPr>
          <p:spPr>
            <a:xfrm>
              <a:off x="9432983" y="2985837"/>
              <a:ext cx="1963766" cy="500381"/>
            </a:xfrm>
            <a:custGeom>
              <a:avLst/>
              <a:gdLst>
                <a:gd name="connsiteX0" fmla="*/ 1189424 w 1963766"/>
                <a:gd name="connsiteY0" fmla="*/ 0 h 500381"/>
                <a:gd name="connsiteX1" fmla="*/ 1963766 w 1963766"/>
                <a:gd name="connsiteY1" fmla="*/ 372360 h 500381"/>
                <a:gd name="connsiteX2" fmla="*/ 774294 w 1963766"/>
                <a:gd name="connsiteY2" fmla="*/ 500382 h 500381"/>
                <a:gd name="connsiteX3" fmla="*/ 0 w 1963766"/>
                <a:gd name="connsiteY3" fmla="*/ 128022 h 500381"/>
                <a:gd name="connsiteX4" fmla="*/ 1189424 w 1963766"/>
                <a:gd name="connsiteY4" fmla="*/ 0 h 500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3766" h="500381">
                  <a:moveTo>
                    <a:pt x="1189424" y="0"/>
                  </a:moveTo>
                  <a:lnTo>
                    <a:pt x="1963766" y="372360"/>
                  </a:lnTo>
                  <a:lnTo>
                    <a:pt x="774294" y="500382"/>
                  </a:lnTo>
                  <a:lnTo>
                    <a:pt x="0" y="128022"/>
                  </a:lnTo>
                  <a:lnTo>
                    <a:pt x="1189424" y="0"/>
                  </a:lnTo>
                  <a:close/>
                </a:path>
              </a:pathLst>
            </a:custGeom>
            <a:solidFill>
              <a:srgbClr val="E05555"/>
            </a:solidFill>
            <a:ln w="4814"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7D067641-0B63-4863-87DB-E17887DAF993}"/>
                </a:ext>
              </a:extLst>
            </p:cNvPr>
            <p:cNvSpPr/>
            <p:nvPr/>
          </p:nvSpPr>
          <p:spPr>
            <a:xfrm>
              <a:off x="9431181" y="2983987"/>
              <a:ext cx="1967368" cy="504207"/>
            </a:xfrm>
            <a:custGeom>
              <a:avLst/>
              <a:gdLst>
                <a:gd name="connsiteX0" fmla="*/ 776096 w 1967368"/>
                <a:gd name="connsiteY0" fmla="*/ 504015 h 504207"/>
                <a:gd name="connsiteX1" fmla="*/ 775325 w 1967368"/>
                <a:gd name="connsiteY1" fmla="*/ 504015 h 504207"/>
                <a:gd name="connsiteX2" fmla="*/ 1031 w 1967368"/>
                <a:gd name="connsiteY2" fmla="*/ 131702 h 504207"/>
                <a:gd name="connsiteX3" fmla="*/ 208 w 1967368"/>
                <a:gd name="connsiteY3" fmla="*/ 130903 h 504207"/>
                <a:gd name="connsiteX4" fmla="*/ 20 w 1967368"/>
                <a:gd name="connsiteY4" fmla="*/ 129776 h 504207"/>
                <a:gd name="connsiteX5" fmla="*/ 560 w 1967368"/>
                <a:gd name="connsiteY5" fmla="*/ 128755 h 504207"/>
                <a:gd name="connsiteX6" fmla="*/ 1610 w 1967368"/>
                <a:gd name="connsiteY6" fmla="*/ 128283 h 504207"/>
                <a:gd name="connsiteX7" fmla="*/ 1191034 w 1967368"/>
                <a:gd name="connsiteY7" fmla="*/ 69 h 504207"/>
                <a:gd name="connsiteX8" fmla="*/ 1192045 w 1967368"/>
                <a:gd name="connsiteY8" fmla="*/ 69 h 504207"/>
                <a:gd name="connsiteX9" fmla="*/ 1966339 w 1967368"/>
                <a:gd name="connsiteY9" fmla="*/ 372766 h 504207"/>
                <a:gd name="connsiteX10" fmla="*/ 1967153 w 1967368"/>
                <a:gd name="connsiteY10" fmla="*/ 373566 h 504207"/>
                <a:gd name="connsiteX11" fmla="*/ 1967351 w 1967368"/>
                <a:gd name="connsiteY11" fmla="*/ 374693 h 504207"/>
                <a:gd name="connsiteX12" fmla="*/ 1966806 w 1967368"/>
                <a:gd name="connsiteY12" fmla="*/ 375699 h 504207"/>
                <a:gd name="connsiteX13" fmla="*/ 1965761 w 1967368"/>
                <a:gd name="connsiteY13" fmla="*/ 376186 h 504207"/>
                <a:gd name="connsiteX14" fmla="*/ 776096 w 1967368"/>
                <a:gd name="connsiteY14" fmla="*/ 504207 h 504207"/>
                <a:gd name="connsiteX15" fmla="*/ 776096 w 1967368"/>
                <a:gd name="connsiteY15" fmla="*/ 504015 h 504207"/>
                <a:gd name="connsiteX16" fmla="*/ 8304 w 1967368"/>
                <a:gd name="connsiteY16" fmla="*/ 130980 h 504207"/>
                <a:gd name="connsiteX17" fmla="*/ 776433 w 1967368"/>
                <a:gd name="connsiteY17" fmla="*/ 500354 h 504207"/>
                <a:gd name="connsiteX18" fmla="*/ 1959066 w 1967368"/>
                <a:gd name="connsiteY18" fmla="*/ 373103 h 504207"/>
                <a:gd name="connsiteX19" fmla="*/ 1190938 w 1967368"/>
                <a:gd name="connsiteY19" fmla="*/ 3681 h 504207"/>
                <a:gd name="connsiteX20" fmla="*/ 8304 w 1967368"/>
                <a:gd name="connsiteY20" fmla="*/ 130980 h 504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368" h="504207">
                  <a:moveTo>
                    <a:pt x="776096" y="504015"/>
                  </a:moveTo>
                  <a:cubicBezTo>
                    <a:pt x="775846" y="504077"/>
                    <a:pt x="775581" y="504077"/>
                    <a:pt x="775325" y="504015"/>
                  </a:cubicBezTo>
                  <a:lnTo>
                    <a:pt x="1031" y="131702"/>
                  </a:lnTo>
                  <a:cubicBezTo>
                    <a:pt x="680" y="131529"/>
                    <a:pt x="391" y="131250"/>
                    <a:pt x="208" y="130903"/>
                  </a:cubicBezTo>
                  <a:cubicBezTo>
                    <a:pt x="30" y="130556"/>
                    <a:pt x="-38" y="130161"/>
                    <a:pt x="20" y="129776"/>
                  </a:cubicBezTo>
                  <a:cubicBezTo>
                    <a:pt x="83" y="129386"/>
                    <a:pt x="275" y="129029"/>
                    <a:pt x="560" y="128755"/>
                  </a:cubicBezTo>
                  <a:cubicBezTo>
                    <a:pt x="849" y="128485"/>
                    <a:pt x="1219" y="128321"/>
                    <a:pt x="1610" y="128283"/>
                  </a:cubicBezTo>
                  <a:lnTo>
                    <a:pt x="1191034" y="69"/>
                  </a:lnTo>
                  <a:cubicBezTo>
                    <a:pt x="1191366" y="-23"/>
                    <a:pt x="1191718" y="-23"/>
                    <a:pt x="1192045" y="69"/>
                  </a:cubicBezTo>
                  <a:lnTo>
                    <a:pt x="1966339" y="372766"/>
                  </a:lnTo>
                  <a:cubicBezTo>
                    <a:pt x="1966691" y="372944"/>
                    <a:pt x="1966975" y="373224"/>
                    <a:pt x="1967153" y="373566"/>
                  </a:cubicBezTo>
                  <a:cubicBezTo>
                    <a:pt x="1967336" y="373912"/>
                    <a:pt x="1967404" y="374307"/>
                    <a:pt x="1967351" y="374693"/>
                  </a:cubicBezTo>
                  <a:cubicBezTo>
                    <a:pt x="1967283" y="375078"/>
                    <a:pt x="1967091" y="375435"/>
                    <a:pt x="1966806" y="375699"/>
                  </a:cubicBezTo>
                  <a:cubicBezTo>
                    <a:pt x="1966517" y="375969"/>
                    <a:pt x="1966151" y="376138"/>
                    <a:pt x="1965761" y="376186"/>
                  </a:cubicBezTo>
                  <a:lnTo>
                    <a:pt x="776096" y="504207"/>
                  </a:lnTo>
                  <a:lnTo>
                    <a:pt x="776096" y="504015"/>
                  </a:lnTo>
                  <a:close/>
                  <a:moveTo>
                    <a:pt x="8304" y="130980"/>
                  </a:moveTo>
                  <a:lnTo>
                    <a:pt x="776433" y="500354"/>
                  </a:lnTo>
                  <a:lnTo>
                    <a:pt x="1959066" y="373103"/>
                  </a:lnTo>
                  <a:lnTo>
                    <a:pt x="1190938" y="3681"/>
                  </a:lnTo>
                  <a:lnTo>
                    <a:pt x="8304" y="130980"/>
                  </a:lnTo>
                  <a:close/>
                </a:path>
              </a:pathLst>
            </a:custGeom>
            <a:solidFill>
              <a:srgbClr val="0E0E0E"/>
            </a:solidFill>
            <a:ln w="481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B1079AB9-EF37-416D-B578-967F190C7A7E}"/>
                </a:ext>
              </a:extLst>
            </p:cNvPr>
            <p:cNvSpPr/>
            <p:nvPr/>
          </p:nvSpPr>
          <p:spPr>
            <a:xfrm>
              <a:off x="10207089" y="3358198"/>
              <a:ext cx="1189665" cy="337200"/>
            </a:xfrm>
            <a:custGeom>
              <a:avLst/>
              <a:gdLst>
                <a:gd name="connsiteX0" fmla="*/ 1189424 w 1189665"/>
                <a:gd name="connsiteY0" fmla="*/ 209227 h 337200"/>
                <a:gd name="connsiteX1" fmla="*/ 1189665 w 1189665"/>
                <a:gd name="connsiteY1" fmla="*/ 0 h 337200"/>
                <a:gd name="connsiteX2" fmla="*/ 193 w 1189665"/>
                <a:gd name="connsiteY2" fmla="*/ 128022 h 337200"/>
                <a:gd name="connsiteX3" fmla="*/ 0 w 1189665"/>
                <a:gd name="connsiteY3" fmla="*/ 337200 h 337200"/>
                <a:gd name="connsiteX4" fmla="*/ 1189424 w 1189665"/>
                <a:gd name="connsiteY4" fmla="*/ 209227 h 33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9665" h="337200">
                  <a:moveTo>
                    <a:pt x="1189424" y="209227"/>
                  </a:moveTo>
                  <a:lnTo>
                    <a:pt x="1189665" y="0"/>
                  </a:lnTo>
                  <a:lnTo>
                    <a:pt x="193" y="128022"/>
                  </a:lnTo>
                  <a:lnTo>
                    <a:pt x="0" y="337200"/>
                  </a:lnTo>
                  <a:lnTo>
                    <a:pt x="1189424" y="209227"/>
                  </a:lnTo>
                  <a:close/>
                </a:path>
              </a:pathLst>
            </a:custGeom>
            <a:solidFill>
              <a:srgbClr val="990B0D"/>
            </a:solidFill>
            <a:ln w="481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DE2B818C-E555-4902-95B6-7BEC970B73F8}"/>
                </a:ext>
              </a:extLst>
            </p:cNvPr>
            <p:cNvSpPr/>
            <p:nvPr/>
          </p:nvSpPr>
          <p:spPr>
            <a:xfrm>
              <a:off x="10205253" y="3356364"/>
              <a:ext cx="1193231" cy="340864"/>
            </a:xfrm>
            <a:custGeom>
              <a:avLst/>
              <a:gdLst>
                <a:gd name="connsiteX0" fmla="*/ 1831 w 1193231"/>
                <a:gd name="connsiteY0" fmla="*/ 340864 h 340864"/>
                <a:gd name="connsiteX1" fmla="*/ 555 w 1193231"/>
                <a:gd name="connsiteY1" fmla="*/ 340315 h 340864"/>
                <a:gd name="connsiteX2" fmla="*/ 1 w 1193231"/>
                <a:gd name="connsiteY2" fmla="*/ 339034 h 340864"/>
                <a:gd name="connsiteX3" fmla="*/ 1 w 1193231"/>
                <a:gd name="connsiteY3" fmla="*/ 129855 h 340864"/>
                <a:gd name="connsiteX4" fmla="*/ 439 w 1193231"/>
                <a:gd name="connsiteY4" fmla="*/ 128627 h 340864"/>
                <a:gd name="connsiteX5" fmla="*/ 1590 w 1193231"/>
                <a:gd name="connsiteY5" fmla="*/ 128025 h 340864"/>
                <a:gd name="connsiteX6" fmla="*/ 1191256 w 1193231"/>
                <a:gd name="connsiteY6" fmla="*/ 3 h 340864"/>
                <a:gd name="connsiteX7" fmla="*/ 1192002 w 1193231"/>
                <a:gd name="connsiteY7" fmla="*/ 104 h 340864"/>
                <a:gd name="connsiteX8" fmla="*/ 1192653 w 1193231"/>
                <a:gd name="connsiteY8" fmla="*/ 485 h 340864"/>
                <a:gd name="connsiteX9" fmla="*/ 1193096 w 1193231"/>
                <a:gd name="connsiteY9" fmla="*/ 1097 h 340864"/>
                <a:gd name="connsiteX10" fmla="*/ 1193231 w 1193231"/>
                <a:gd name="connsiteY10" fmla="*/ 1834 h 340864"/>
                <a:gd name="connsiteX11" fmla="*/ 1192893 w 1193231"/>
                <a:gd name="connsiteY11" fmla="*/ 211060 h 340864"/>
                <a:gd name="connsiteX12" fmla="*/ 1192445 w 1193231"/>
                <a:gd name="connsiteY12" fmla="*/ 212255 h 340864"/>
                <a:gd name="connsiteX13" fmla="*/ 1191304 w 1193231"/>
                <a:gd name="connsiteY13" fmla="*/ 212843 h 340864"/>
                <a:gd name="connsiteX14" fmla="*/ 1639 w 1193231"/>
                <a:gd name="connsiteY14" fmla="*/ 340864 h 340864"/>
                <a:gd name="connsiteX15" fmla="*/ 1831 w 1193231"/>
                <a:gd name="connsiteY15" fmla="*/ 340864 h 340864"/>
                <a:gd name="connsiteX16" fmla="*/ 3854 w 1193231"/>
                <a:gd name="connsiteY16" fmla="*/ 131445 h 340864"/>
                <a:gd name="connsiteX17" fmla="*/ 3854 w 1193231"/>
                <a:gd name="connsiteY17" fmla="*/ 337059 h 340864"/>
                <a:gd name="connsiteX18" fmla="*/ 1189666 w 1193231"/>
                <a:gd name="connsiteY18" fmla="*/ 209423 h 340864"/>
                <a:gd name="connsiteX19" fmla="*/ 1189907 w 1193231"/>
                <a:gd name="connsiteY19" fmla="*/ 3856 h 340864"/>
                <a:gd name="connsiteX20" fmla="*/ 3854 w 1193231"/>
                <a:gd name="connsiteY20" fmla="*/ 131445 h 34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3231" h="340864">
                  <a:moveTo>
                    <a:pt x="1831" y="340864"/>
                  </a:moveTo>
                  <a:cubicBezTo>
                    <a:pt x="1350" y="340850"/>
                    <a:pt x="892" y="340657"/>
                    <a:pt x="555" y="340315"/>
                  </a:cubicBezTo>
                  <a:cubicBezTo>
                    <a:pt x="213" y="339973"/>
                    <a:pt x="16" y="339515"/>
                    <a:pt x="1" y="339034"/>
                  </a:cubicBezTo>
                  <a:lnTo>
                    <a:pt x="1" y="129855"/>
                  </a:lnTo>
                  <a:cubicBezTo>
                    <a:pt x="-14" y="129407"/>
                    <a:pt x="146" y="128969"/>
                    <a:pt x="439" y="128627"/>
                  </a:cubicBezTo>
                  <a:cubicBezTo>
                    <a:pt x="733" y="128290"/>
                    <a:pt x="1147" y="128073"/>
                    <a:pt x="1590" y="128025"/>
                  </a:cubicBezTo>
                  <a:lnTo>
                    <a:pt x="1191256" y="3"/>
                  </a:lnTo>
                  <a:cubicBezTo>
                    <a:pt x="1191511" y="-11"/>
                    <a:pt x="1191766" y="23"/>
                    <a:pt x="1192002" y="104"/>
                  </a:cubicBezTo>
                  <a:cubicBezTo>
                    <a:pt x="1192243" y="186"/>
                    <a:pt x="1192465" y="316"/>
                    <a:pt x="1192653" y="485"/>
                  </a:cubicBezTo>
                  <a:cubicBezTo>
                    <a:pt x="1192845" y="653"/>
                    <a:pt x="1192994" y="861"/>
                    <a:pt x="1193096" y="1097"/>
                  </a:cubicBezTo>
                  <a:cubicBezTo>
                    <a:pt x="1193192" y="1328"/>
                    <a:pt x="1193240" y="1578"/>
                    <a:pt x="1193231" y="1834"/>
                  </a:cubicBezTo>
                  <a:lnTo>
                    <a:pt x="1192893" y="211060"/>
                  </a:lnTo>
                  <a:cubicBezTo>
                    <a:pt x="1192898" y="211503"/>
                    <a:pt x="1192739" y="211927"/>
                    <a:pt x="1192445" y="212255"/>
                  </a:cubicBezTo>
                  <a:cubicBezTo>
                    <a:pt x="1192152" y="212587"/>
                    <a:pt x="1191742" y="212794"/>
                    <a:pt x="1191304" y="212843"/>
                  </a:cubicBezTo>
                  <a:lnTo>
                    <a:pt x="1639" y="340864"/>
                  </a:lnTo>
                  <a:lnTo>
                    <a:pt x="1831" y="340864"/>
                  </a:lnTo>
                  <a:close/>
                  <a:moveTo>
                    <a:pt x="3854" y="131445"/>
                  </a:moveTo>
                  <a:lnTo>
                    <a:pt x="3854" y="337059"/>
                  </a:lnTo>
                  <a:lnTo>
                    <a:pt x="1189666" y="209423"/>
                  </a:lnTo>
                  <a:lnTo>
                    <a:pt x="1189907" y="3856"/>
                  </a:lnTo>
                  <a:lnTo>
                    <a:pt x="3854" y="131445"/>
                  </a:lnTo>
                  <a:close/>
                </a:path>
              </a:pathLst>
            </a:custGeom>
            <a:solidFill>
              <a:srgbClr val="0E0E0E"/>
            </a:solidFill>
            <a:ln w="481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49A1B0E8-4035-45F7-9A01-92F81E86D3A3}"/>
                </a:ext>
              </a:extLst>
            </p:cNvPr>
            <p:cNvSpPr/>
            <p:nvPr/>
          </p:nvSpPr>
          <p:spPr>
            <a:xfrm>
              <a:off x="9433036" y="3113859"/>
              <a:ext cx="774293" cy="581539"/>
            </a:xfrm>
            <a:custGeom>
              <a:avLst/>
              <a:gdLst>
                <a:gd name="connsiteX0" fmla="*/ 0 w 774293"/>
                <a:gd name="connsiteY0" fmla="*/ 0 h 581539"/>
                <a:gd name="connsiteX1" fmla="*/ 774294 w 774293"/>
                <a:gd name="connsiteY1" fmla="*/ 372360 h 581539"/>
                <a:gd name="connsiteX2" fmla="*/ 774294 w 774293"/>
                <a:gd name="connsiteY2" fmla="*/ 581539 h 581539"/>
                <a:gd name="connsiteX3" fmla="*/ 0 w 774293"/>
                <a:gd name="connsiteY3" fmla="*/ 209179 h 581539"/>
                <a:gd name="connsiteX4" fmla="*/ 18688 w 774293"/>
                <a:gd name="connsiteY4" fmla="*/ 109912 h 581539"/>
                <a:gd name="connsiteX5" fmla="*/ 0 w 774293"/>
                <a:gd name="connsiteY5" fmla="*/ 0 h 58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4293" h="581539">
                  <a:moveTo>
                    <a:pt x="0" y="0"/>
                  </a:moveTo>
                  <a:lnTo>
                    <a:pt x="774294" y="372360"/>
                  </a:lnTo>
                  <a:lnTo>
                    <a:pt x="774294" y="581539"/>
                  </a:lnTo>
                  <a:lnTo>
                    <a:pt x="0" y="209179"/>
                  </a:lnTo>
                  <a:cubicBezTo>
                    <a:pt x="0" y="209179"/>
                    <a:pt x="18591" y="186204"/>
                    <a:pt x="18688" y="109912"/>
                  </a:cubicBezTo>
                  <a:cubicBezTo>
                    <a:pt x="18784" y="33619"/>
                    <a:pt x="0" y="0"/>
                    <a:pt x="0" y="0"/>
                  </a:cubicBezTo>
                  <a:close/>
                </a:path>
              </a:pathLst>
            </a:custGeom>
            <a:solidFill>
              <a:srgbClr val="9E9E9D"/>
            </a:solidFill>
            <a:ln w="481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0D162C04-D0D7-4615-8573-7E82D7951C1E}"/>
                </a:ext>
              </a:extLst>
            </p:cNvPr>
            <p:cNvSpPr/>
            <p:nvPr/>
          </p:nvSpPr>
          <p:spPr>
            <a:xfrm>
              <a:off x="9430958" y="3112038"/>
              <a:ext cx="778149" cy="585240"/>
            </a:xfrm>
            <a:custGeom>
              <a:avLst/>
              <a:gdLst>
                <a:gd name="connsiteX0" fmla="*/ 776126 w 778149"/>
                <a:gd name="connsiteY0" fmla="*/ 585190 h 585240"/>
                <a:gd name="connsiteX1" fmla="*/ 775307 w 778149"/>
                <a:gd name="connsiteY1" fmla="*/ 585190 h 585240"/>
                <a:gd name="connsiteX2" fmla="*/ 1013 w 778149"/>
                <a:gd name="connsiteY2" fmla="*/ 212637 h 585240"/>
                <a:gd name="connsiteX3" fmla="*/ 397 w 778149"/>
                <a:gd name="connsiteY3" fmla="*/ 212145 h 585240"/>
                <a:gd name="connsiteX4" fmla="*/ 50 w 778149"/>
                <a:gd name="connsiteY4" fmla="*/ 211433 h 585240"/>
                <a:gd name="connsiteX5" fmla="*/ 41 w 778149"/>
                <a:gd name="connsiteY5" fmla="*/ 210623 h 585240"/>
                <a:gd name="connsiteX6" fmla="*/ 387 w 778149"/>
                <a:gd name="connsiteY6" fmla="*/ 209891 h 585240"/>
                <a:gd name="connsiteX7" fmla="*/ 18690 w 778149"/>
                <a:gd name="connsiteY7" fmla="*/ 111780 h 585240"/>
                <a:gd name="connsiteX8" fmla="*/ 435 w 778149"/>
                <a:gd name="connsiteY8" fmla="*/ 2687 h 585240"/>
                <a:gd name="connsiteX9" fmla="*/ 262 w 778149"/>
                <a:gd name="connsiteY9" fmla="*/ 1584 h 585240"/>
                <a:gd name="connsiteX10" fmla="*/ 724 w 778149"/>
                <a:gd name="connsiteY10" fmla="*/ 568 h 585240"/>
                <a:gd name="connsiteX11" fmla="*/ 1722 w 778149"/>
                <a:gd name="connsiteY11" fmla="*/ 28 h 585240"/>
                <a:gd name="connsiteX12" fmla="*/ 2844 w 778149"/>
                <a:gd name="connsiteY12" fmla="*/ 183 h 585240"/>
                <a:gd name="connsiteX13" fmla="*/ 777138 w 778149"/>
                <a:gd name="connsiteY13" fmla="*/ 372543 h 585240"/>
                <a:gd name="connsiteX14" fmla="*/ 777884 w 778149"/>
                <a:gd name="connsiteY14" fmla="*/ 373213 h 585240"/>
                <a:gd name="connsiteX15" fmla="*/ 778149 w 778149"/>
                <a:gd name="connsiteY15" fmla="*/ 374181 h 585240"/>
                <a:gd name="connsiteX16" fmla="*/ 778149 w 778149"/>
                <a:gd name="connsiteY16" fmla="*/ 583359 h 585240"/>
                <a:gd name="connsiteX17" fmla="*/ 777942 w 778149"/>
                <a:gd name="connsiteY17" fmla="*/ 584236 h 585240"/>
                <a:gd name="connsiteX18" fmla="*/ 777330 w 778149"/>
                <a:gd name="connsiteY18" fmla="*/ 584901 h 585240"/>
                <a:gd name="connsiteX19" fmla="*/ 776126 w 778149"/>
                <a:gd name="connsiteY19" fmla="*/ 585190 h 585240"/>
                <a:gd name="connsiteX20" fmla="*/ 4481 w 778149"/>
                <a:gd name="connsiteY20" fmla="*/ 210325 h 585240"/>
                <a:gd name="connsiteX21" fmla="*/ 774296 w 778149"/>
                <a:gd name="connsiteY21" fmla="*/ 580517 h 585240"/>
                <a:gd name="connsiteX22" fmla="*/ 774296 w 778149"/>
                <a:gd name="connsiteY22" fmla="*/ 375288 h 585240"/>
                <a:gd name="connsiteX23" fmla="*/ 5589 w 778149"/>
                <a:gd name="connsiteY23" fmla="*/ 5625 h 585240"/>
                <a:gd name="connsiteX24" fmla="*/ 22061 w 778149"/>
                <a:gd name="connsiteY24" fmla="*/ 111587 h 585240"/>
                <a:gd name="connsiteX25" fmla="*/ 4481 w 778149"/>
                <a:gd name="connsiteY25" fmla="*/ 210325 h 58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8149" h="585240">
                  <a:moveTo>
                    <a:pt x="776126" y="585190"/>
                  </a:moveTo>
                  <a:cubicBezTo>
                    <a:pt x="775861" y="585257"/>
                    <a:pt x="775577" y="585257"/>
                    <a:pt x="775307" y="585190"/>
                  </a:cubicBezTo>
                  <a:lnTo>
                    <a:pt x="1013" y="212637"/>
                  </a:lnTo>
                  <a:cubicBezTo>
                    <a:pt x="777" y="212521"/>
                    <a:pt x="566" y="212352"/>
                    <a:pt x="397" y="212145"/>
                  </a:cubicBezTo>
                  <a:cubicBezTo>
                    <a:pt x="228" y="211933"/>
                    <a:pt x="113" y="211692"/>
                    <a:pt x="50" y="211433"/>
                  </a:cubicBezTo>
                  <a:cubicBezTo>
                    <a:pt x="-13" y="211167"/>
                    <a:pt x="-17" y="210888"/>
                    <a:pt x="41" y="210623"/>
                  </a:cubicBezTo>
                  <a:cubicBezTo>
                    <a:pt x="98" y="210354"/>
                    <a:pt x="219" y="210103"/>
                    <a:pt x="387" y="209891"/>
                  </a:cubicBezTo>
                  <a:cubicBezTo>
                    <a:pt x="387" y="209891"/>
                    <a:pt x="18594" y="186290"/>
                    <a:pt x="18690" y="111780"/>
                  </a:cubicBezTo>
                  <a:cubicBezTo>
                    <a:pt x="18786" y="37269"/>
                    <a:pt x="628" y="3024"/>
                    <a:pt x="435" y="2687"/>
                  </a:cubicBezTo>
                  <a:cubicBezTo>
                    <a:pt x="272" y="2345"/>
                    <a:pt x="209" y="1960"/>
                    <a:pt x="262" y="1584"/>
                  </a:cubicBezTo>
                  <a:cubicBezTo>
                    <a:pt x="310" y="1204"/>
                    <a:pt x="474" y="852"/>
                    <a:pt x="724" y="568"/>
                  </a:cubicBezTo>
                  <a:cubicBezTo>
                    <a:pt x="994" y="289"/>
                    <a:pt x="1341" y="101"/>
                    <a:pt x="1722" y="28"/>
                  </a:cubicBezTo>
                  <a:cubicBezTo>
                    <a:pt x="2102" y="-39"/>
                    <a:pt x="2497" y="14"/>
                    <a:pt x="2844" y="183"/>
                  </a:cubicBezTo>
                  <a:lnTo>
                    <a:pt x="777138" y="372543"/>
                  </a:lnTo>
                  <a:cubicBezTo>
                    <a:pt x="777446" y="372687"/>
                    <a:pt x="777706" y="372924"/>
                    <a:pt x="777884" y="373213"/>
                  </a:cubicBezTo>
                  <a:cubicBezTo>
                    <a:pt x="778062" y="373501"/>
                    <a:pt x="778159" y="373839"/>
                    <a:pt x="778149" y="374181"/>
                  </a:cubicBezTo>
                  <a:lnTo>
                    <a:pt x="778149" y="583359"/>
                  </a:lnTo>
                  <a:cubicBezTo>
                    <a:pt x="778159" y="583663"/>
                    <a:pt x="778086" y="583966"/>
                    <a:pt x="777942" y="584236"/>
                  </a:cubicBezTo>
                  <a:cubicBezTo>
                    <a:pt x="777802" y="584506"/>
                    <a:pt x="777590" y="584737"/>
                    <a:pt x="777330" y="584901"/>
                  </a:cubicBezTo>
                  <a:cubicBezTo>
                    <a:pt x="776979" y="585141"/>
                    <a:pt x="776550" y="585243"/>
                    <a:pt x="776126" y="585190"/>
                  </a:cubicBezTo>
                  <a:close/>
                  <a:moveTo>
                    <a:pt x="4481" y="210325"/>
                  </a:moveTo>
                  <a:lnTo>
                    <a:pt x="774296" y="580517"/>
                  </a:lnTo>
                  <a:lnTo>
                    <a:pt x="774296" y="375288"/>
                  </a:lnTo>
                  <a:lnTo>
                    <a:pt x="5589" y="5625"/>
                  </a:lnTo>
                  <a:cubicBezTo>
                    <a:pt x="10406" y="17329"/>
                    <a:pt x="22158" y="50948"/>
                    <a:pt x="22061" y="111587"/>
                  </a:cubicBezTo>
                  <a:cubicBezTo>
                    <a:pt x="22254" y="177284"/>
                    <a:pt x="8816" y="203533"/>
                    <a:pt x="4481" y="210325"/>
                  </a:cubicBezTo>
                  <a:close/>
                </a:path>
              </a:pathLst>
            </a:custGeom>
            <a:solidFill>
              <a:srgbClr val="0E0E0E"/>
            </a:solidFill>
            <a:ln w="481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1AB62955-3714-47C6-988B-F0075D01F6D2}"/>
                </a:ext>
              </a:extLst>
            </p:cNvPr>
            <p:cNvSpPr/>
            <p:nvPr/>
          </p:nvSpPr>
          <p:spPr>
            <a:xfrm>
              <a:off x="9447006" y="3269161"/>
              <a:ext cx="761950" cy="368341"/>
            </a:xfrm>
            <a:custGeom>
              <a:avLst/>
              <a:gdLst>
                <a:gd name="connsiteX0" fmla="*/ 760126 w 761950"/>
                <a:gd name="connsiteY0" fmla="*/ 368295 h 368341"/>
                <a:gd name="connsiteX1" fmla="*/ 759356 w 761950"/>
                <a:gd name="connsiteY1" fmla="*/ 368295 h 368341"/>
                <a:gd name="connsiteX2" fmla="*/ 812 w 761950"/>
                <a:gd name="connsiteY2" fmla="*/ 3352 h 368341"/>
                <a:gd name="connsiteX3" fmla="*/ 65 w 761950"/>
                <a:gd name="connsiteY3" fmla="*/ 2321 h 368341"/>
                <a:gd name="connsiteX4" fmla="*/ 176 w 761950"/>
                <a:gd name="connsiteY4" fmla="*/ 1049 h 368341"/>
                <a:gd name="connsiteX5" fmla="*/ 1086 w 761950"/>
                <a:gd name="connsiteY5" fmla="*/ 158 h 368341"/>
                <a:gd name="connsiteX6" fmla="*/ 2353 w 761950"/>
                <a:gd name="connsiteY6" fmla="*/ 77 h 368341"/>
                <a:gd name="connsiteX7" fmla="*/ 760897 w 761950"/>
                <a:gd name="connsiteY7" fmla="*/ 364827 h 368341"/>
                <a:gd name="connsiteX8" fmla="*/ 761475 w 761950"/>
                <a:gd name="connsiteY8" fmla="*/ 365256 h 368341"/>
                <a:gd name="connsiteX9" fmla="*/ 761846 w 761950"/>
                <a:gd name="connsiteY9" fmla="*/ 365872 h 368341"/>
                <a:gd name="connsiteX10" fmla="*/ 761947 w 761950"/>
                <a:gd name="connsiteY10" fmla="*/ 366585 h 368341"/>
                <a:gd name="connsiteX11" fmla="*/ 761764 w 761950"/>
                <a:gd name="connsiteY11" fmla="*/ 367283 h 368341"/>
                <a:gd name="connsiteX12" fmla="*/ 761085 w 761950"/>
                <a:gd name="connsiteY12" fmla="*/ 368015 h 368341"/>
                <a:gd name="connsiteX13" fmla="*/ 760126 w 761950"/>
                <a:gd name="connsiteY13" fmla="*/ 368295 h 368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950" h="368341">
                  <a:moveTo>
                    <a:pt x="760126" y="368295"/>
                  </a:moveTo>
                  <a:cubicBezTo>
                    <a:pt x="759876" y="368358"/>
                    <a:pt x="759611" y="368358"/>
                    <a:pt x="759356" y="368295"/>
                  </a:cubicBezTo>
                  <a:lnTo>
                    <a:pt x="812" y="3352"/>
                  </a:lnTo>
                  <a:cubicBezTo>
                    <a:pt x="451" y="3106"/>
                    <a:pt x="186" y="2740"/>
                    <a:pt x="65" y="2321"/>
                  </a:cubicBezTo>
                  <a:cubicBezTo>
                    <a:pt x="-50" y="1897"/>
                    <a:pt x="-12" y="1445"/>
                    <a:pt x="176" y="1049"/>
                  </a:cubicBezTo>
                  <a:cubicBezTo>
                    <a:pt x="359" y="655"/>
                    <a:pt x="682" y="337"/>
                    <a:pt x="1086" y="158"/>
                  </a:cubicBezTo>
                  <a:cubicBezTo>
                    <a:pt x="1486" y="-20"/>
                    <a:pt x="1934" y="-49"/>
                    <a:pt x="2353" y="77"/>
                  </a:cubicBezTo>
                  <a:lnTo>
                    <a:pt x="760897" y="364827"/>
                  </a:lnTo>
                  <a:cubicBezTo>
                    <a:pt x="761119" y="364928"/>
                    <a:pt x="761316" y="365077"/>
                    <a:pt x="761475" y="365256"/>
                  </a:cubicBezTo>
                  <a:cubicBezTo>
                    <a:pt x="761639" y="365434"/>
                    <a:pt x="761764" y="365646"/>
                    <a:pt x="761846" y="365872"/>
                  </a:cubicBezTo>
                  <a:cubicBezTo>
                    <a:pt x="761928" y="366103"/>
                    <a:pt x="761962" y="366344"/>
                    <a:pt x="761947" y="366585"/>
                  </a:cubicBezTo>
                  <a:cubicBezTo>
                    <a:pt x="761933" y="366826"/>
                    <a:pt x="761870" y="367067"/>
                    <a:pt x="761764" y="367283"/>
                  </a:cubicBezTo>
                  <a:cubicBezTo>
                    <a:pt x="761610" y="367582"/>
                    <a:pt x="761374" y="367837"/>
                    <a:pt x="761085" y="368015"/>
                  </a:cubicBezTo>
                  <a:cubicBezTo>
                    <a:pt x="760796" y="368194"/>
                    <a:pt x="760468" y="368290"/>
                    <a:pt x="760126" y="368295"/>
                  </a:cubicBezTo>
                  <a:close/>
                </a:path>
              </a:pathLst>
            </a:custGeom>
            <a:solidFill>
              <a:srgbClr val="0E0E0E"/>
            </a:solidFill>
            <a:ln w="481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EBB73CEF-9FC3-4960-88CD-55DA562B3744}"/>
                </a:ext>
              </a:extLst>
            </p:cNvPr>
            <p:cNvSpPr/>
            <p:nvPr/>
          </p:nvSpPr>
          <p:spPr>
            <a:xfrm>
              <a:off x="9449221" y="3240533"/>
              <a:ext cx="759831" cy="367067"/>
            </a:xfrm>
            <a:custGeom>
              <a:avLst/>
              <a:gdLst>
                <a:gd name="connsiteX0" fmla="*/ 757965 w 759831"/>
                <a:gd name="connsiteY0" fmla="*/ 367013 h 367067"/>
                <a:gd name="connsiteX1" fmla="*/ 757194 w 759831"/>
                <a:gd name="connsiteY1" fmla="*/ 367013 h 367067"/>
                <a:gd name="connsiteX2" fmla="*/ 1010 w 759831"/>
                <a:gd name="connsiteY2" fmla="*/ 3419 h 367067"/>
                <a:gd name="connsiteX3" fmla="*/ 447 w 759831"/>
                <a:gd name="connsiteY3" fmla="*/ 2995 h 367067"/>
                <a:gd name="connsiteX4" fmla="*/ 95 w 759831"/>
                <a:gd name="connsiteY4" fmla="*/ 2388 h 367067"/>
                <a:gd name="connsiteX5" fmla="*/ 4 w 759831"/>
                <a:gd name="connsiteY5" fmla="*/ 1689 h 367067"/>
                <a:gd name="connsiteX6" fmla="*/ 191 w 759831"/>
                <a:gd name="connsiteY6" fmla="*/ 1010 h 367067"/>
                <a:gd name="connsiteX7" fmla="*/ 615 w 759831"/>
                <a:gd name="connsiteY7" fmla="*/ 447 h 367067"/>
                <a:gd name="connsiteX8" fmla="*/ 1222 w 759831"/>
                <a:gd name="connsiteY8" fmla="*/ 95 h 367067"/>
                <a:gd name="connsiteX9" fmla="*/ 1921 w 759831"/>
                <a:gd name="connsiteY9" fmla="*/ 4 h 367067"/>
                <a:gd name="connsiteX10" fmla="*/ 2600 w 759831"/>
                <a:gd name="connsiteY10" fmla="*/ 191 h 367067"/>
                <a:gd name="connsiteX11" fmla="*/ 758784 w 759831"/>
                <a:gd name="connsiteY11" fmla="*/ 363786 h 367067"/>
                <a:gd name="connsiteX12" fmla="*/ 759357 w 759831"/>
                <a:gd name="connsiteY12" fmla="*/ 364200 h 367067"/>
                <a:gd name="connsiteX13" fmla="*/ 759728 w 759831"/>
                <a:gd name="connsiteY13" fmla="*/ 364807 h 367067"/>
                <a:gd name="connsiteX14" fmla="*/ 759829 w 759831"/>
                <a:gd name="connsiteY14" fmla="*/ 365510 h 367067"/>
                <a:gd name="connsiteX15" fmla="*/ 759651 w 759831"/>
                <a:gd name="connsiteY15" fmla="*/ 366194 h 367067"/>
                <a:gd name="connsiteX16" fmla="*/ 758914 w 759831"/>
                <a:gd name="connsiteY16" fmla="*/ 366830 h 367067"/>
                <a:gd name="connsiteX17" fmla="*/ 757965 w 759831"/>
                <a:gd name="connsiteY17" fmla="*/ 367013 h 36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9831" h="367067">
                  <a:moveTo>
                    <a:pt x="757965" y="367013"/>
                  </a:moveTo>
                  <a:cubicBezTo>
                    <a:pt x="757709" y="367085"/>
                    <a:pt x="757445" y="367085"/>
                    <a:pt x="757194" y="367013"/>
                  </a:cubicBezTo>
                  <a:lnTo>
                    <a:pt x="1010" y="3419"/>
                  </a:lnTo>
                  <a:cubicBezTo>
                    <a:pt x="793" y="3318"/>
                    <a:pt x="606" y="3173"/>
                    <a:pt x="447" y="2995"/>
                  </a:cubicBezTo>
                  <a:cubicBezTo>
                    <a:pt x="293" y="2817"/>
                    <a:pt x="172" y="2609"/>
                    <a:pt x="95" y="2388"/>
                  </a:cubicBezTo>
                  <a:cubicBezTo>
                    <a:pt x="18" y="2161"/>
                    <a:pt x="-11" y="1926"/>
                    <a:pt x="4" y="1689"/>
                  </a:cubicBezTo>
                  <a:cubicBezTo>
                    <a:pt x="18" y="1453"/>
                    <a:pt x="85" y="1222"/>
                    <a:pt x="191" y="1010"/>
                  </a:cubicBezTo>
                  <a:cubicBezTo>
                    <a:pt x="293" y="798"/>
                    <a:pt x="437" y="606"/>
                    <a:pt x="615" y="447"/>
                  </a:cubicBezTo>
                  <a:cubicBezTo>
                    <a:pt x="793" y="293"/>
                    <a:pt x="996" y="172"/>
                    <a:pt x="1222" y="95"/>
                  </a:cubicBezTo>
                  <a:cubicBezTo>
                    <a:pt x="1448" y="18"/>
                    <a:pt x="1685" y="-11"/>
                    <a:pt x="1921" y="4"/>
                  </a:cubicBezTo>
                  <a:cubicBezTo>
                    <a:pt x="2156" y="23"/>
                    <a:pt x="2388" y="86"/>
                    <a:pt x="2600" y="191"/>
                  </a:cubicBezTo>
                  <a:lnTo>
                    <a:pt x="758784" y="363786"/>
                  </a:lnTo>
                  <a:cubicBezTo>
                    <a:pt x="759000" y="363882"/>
                    <a:pt x="759193" y="364027"/>
                    <a:pt x="759357" y="364200"/>
                  </a:cubicBezTo>
                  <a:cubicBezTo>
                    <a:pt x="759520" y="364373"/>
                    <a:pt x="759646" y="364581"/>
                    <a:pt x="759728" y="364807"/>
                  </a:cubicBezTo>
                  <a:cubicBezTo>
                    <a:pt x="759805" y="365029"/>
                    <a:pt x="759843" y="365269"/>
                    <a:pt x="759829" y="365510"/>
                  </a:cubicBezTo>
                  <a:cubicBezTo>
                    <a:pt x="759814" y="365746"/>
                    <a:pt x="759752" y="365977"/>
                    <a:pt x="759651" y="366194"/>
                  </a:cubicBezTo>
                  <a:cubicBezTo>
                    <a:pt x="759463" y="366464"/>
                    <a:pt x="759212" y="366686"/>
                    <a:pt x="758914" y="366830"/>
                  </a:cubicBezTo>
                  <a:cubicBezTo>
                    <a:pt x="758620" y="366975"/>
                    <a:pt x="758292" y="367037"/>
                    <a:pt x="757965" y="367013"/>
                  </a:cubicBezTo>
                  <a:close/>
                </a:path>
              </a:pathLst>
            </a:custGeom>
            <a:solidFill>
              <a:srgbClr val="0E0E0E"/>
            </a:solidFill>
            <a:ln w="481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8E5A2A73-E280-462C-9C9F-FA078205005E}"/>
                </a:ext>
              </a:extLst>
            </p:cNvPr>
            <p:cNvSpPr/>
            <p:nvPr/>
          </p:nvSpPr>
          <p:spPr>
            <a:xfrm>
              <a:off x="9449515" y="3210591"/>
              <a:ext cx="759478" cy="367139"/>
            </a:xfrm>
            <a:custGeom>
              <a:avLst/>
              <a:gdLst>
                <a:gd name="connsiteX0" fmla="*/ 757666 w 759478"/>
                <a:gd name="connsiteY0" fmla="*/ 367093 h 367139"/>
                <a:gd name="connsiteX1" fmla="*/ 756895 w 759478"/>
                <a:gd name="connsiteY1" fmla="*/ 367093 h 367139"/>
                <a:gd name="connsiteX2" fmla="*/ 1048 w 759478"/>
                <a:gd name="connsiteY2" fmla="*/ 3402 h 367139"/>
                <a:gd name="connsiteX3" fmla="*/ 475 w 759478"/>
                <a:gd name="connsiteY3" fmla="*/ 2988 h 367139"/>
                <a:gd name="connsiteX4" fmla="*/ 104 w 759478"/>
                <a:gd name="connsiteY4" fmla="*/ 2381 h 367139"/>
                <a:gd name="connsiteX5" fmla="*/ 3 w 759478"/>
                <a:gd name="connsiteY5" fmla="*/ 1678 h 367139"/>
                <a:gd name="connsiteX6" fmla="*/ 181 w 759478"/>
                <a:gd name="connsiteY6" fmla="*/ 994 h 367139"/>
                <a:gd name="connsiteX7" fmla="*/ 1221 w 759478"/>
                <a:gd name="connsiteY7" fmla="*/ 98 h 367139"/>
                <a:gd name="connsiteX8" fmla="*/ 2589 w 759478"/>
                <a:gd name="connsiteY8" fmla="*/ 175 h 367139"/>
                <a:gd name="connsiteX9" fmla="*/ 758484 w 759478"/>
                <a:gd name="connsiteY9" fmla="*/ 363625 h 367139"/>
                <a:gd name="connsiteX10" fmla="*/ 759380 w 759478"/>
                <a:gd name="connsiteY10" fmla="*/ 364665 h 367139"/>
                <a:gd name="connsiteX11" fmla="*/ 759303 w 759478"/>
                <a:gd name="connsiteY11" fmla="*/ 366033 h 367139"/>
                <a:gd name="connsiteX12" fmla="*/ 758643 w 759478"/>
                <a:gd name="connsiteY12" fmla="*/ 366809 h 367139"/>
                <a:gd name="connsiteX13" fmla="*/ 757666 w 759478"/>
                <a:gd name="connsiteY13" fmla="*/ 367093 h 36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9478" h="367139">
                  <a:moveTo>
                    <a:pt x="757666" y="367093"/>
                  </a:moveTo>
                  <a:cubicBezTo>
                    <a:pt x="757415" y="367155"/>
                    <a:pt x="757150" y="367155"/>
                    <a:pt x="756895" y="367093"/>
                  </a:cubicBezTo>
                  <a:lnTo>
                    <a:pt x="1048" y="3402"/>
                  </a:lnTo>
                  <a:cubicBezTo>
                    <a:pt x="831" y="3301"/>
                    <a:pt x="634" y="3161"/>
                    <a:pt x="475" y="2988"/>
                  </a:cubicBezTo>
                  <a:cubicBezTo>
                    <a:pt x="311" y="2810"/>
                    <a:pt x="186" y="2607"/>
                    <a:pt x="104" y="2381"/>
                  </a:cubicBezTo>
                  <a:cubicBezTo>
                    <a:pt x="27" y="2155"/>
                    <a:pt x="-11" y="1919"/>
                    <a:pt x="3" y="1678"/>
                  </a:cubicBezTo>
                  <a:cubicBezTo>
                    <a:pt x="17" y="1442"/>
                    <a:pt x="75" y="1206"/>
                    <a:pt x="181" y="994"/>
                  </a:cubicBezTo>
                  <a:cubicBezTo>
                    <a:pt x="398" y="570"/>
                    <a:pt x="774" y="252"/>
                    <a:pt x="1221" y="98"/>
                  </a:cubicBezTo>
                  <a:cubicBezTo>
                    <a:pt x="1670" y="-56"/>
                    <a:pt x="2161" y="-27"/>
                    <a:pt x="2589" y="175"/>
                  </a:cubicBezTo>
                  <a:lnTo>
                    <a:pt x="758484" y="363625"/>
                  </a:lnTo>
                  <a:cubicBezTo>
                    <a:pt x="758908" y="363842"/>
                    <a:pt x="759231" y="364212"/>
                    <a:pt x="759380" y="364665"/>
                  </a:cubicBezTo>
                  <a:cubicBezTo>
                    <a:pt x="759534" y="365113"/>
                    <a:pt x="759506" y="365604"/>
                    <a:pt x="759303" y="366033"/>
                  </a:cubicBezTo>
                  <a:cubicBezTo>
                    <a:pt x="759163" y="366351"/>
                    <a:pt x="758932" y="366616"/>
                    <a:pt x="758643" y="366809"/>
                  </a:cubicBezTo>
                  <a:cubicBezTo>
                    <a:pt x="758354" y="366996"/>
                    <a:pt x="758012" y="367093"/>
                    <a:pt x="757666" y="367093"/>
                  </a:cubicBezTo>
                  <a:close/>
                </a:path>
              </a:pathLst>
            </a:custGeom>
            <a:solidFill>
              <a:srgbClr val="0E0E0E"/>
            </a:solidFill>
            <a:ln w="481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66231AC0-D360-4E9E-8025-0AFD27245C74}"/>
                </a:ext>
              </a:extLst>
            </p:cNvPr>
            <p:cNvSpPr/>
            <p:nvPr/>
          </p:nvSpPr>
          <p:spPr>
            <a:xfrm>
              <a:off x="9447588" y="3179958"/>
              <a:ext cx="761462" cy="367865"/>
            </a:xfrm>
            <a:custGeom>
              <a:avLst/>
              <a:gdLst>
                <a:gd name="connsiteX0" fmla="*/ 759640 w 761462"/>
                <a:gd name="connsiteY0" fmla="*/ 367815 h 367865"/>
                <a:gd name="connsiteX1" fmla="*/ 758870 w 761462"/>
                <a:gd name="connsiteY1" fmla="*/ 367815 h 367865"/>
                <a:gd name="connsiteX2" fmla="*/ 1048 w 761462"/>
                <a:gd name="connsiteY2" fmla="*/ 3402 h 367865"/>
                <a:gd name="connsiteX3" fmla="*/ 475 w 761462"/>
                <a:gd name="connsiteY3" fmla="*/ 2988 h 367865"/>
                <a:gd name="connsiteX4" fmla="*/ 109 w 761462"/>
                <a:gd name="connsiteY4" fmla="*/ 2381 h 367865"/>
                <a:gd name="connsiteX5" fmla="*/ 3 w 761462"/>
                <a:gd name="connsiteY5" fmla="*/ 1678 h 367865"/>
                <a:gd name="connsiteX6" fmla="*/ 181 w 761462"/>
                <a:gd name="connsiteY6" fmla="*/ 994 h 367865"/>
                <a:gd name="connsiteX7" fmla="*/ 1222 w 761462"/>
                <a:gd name="connsiteY7" fmla="*/ 98 h 367865"/>
                <a:gd name="connsiteX8" fmla="*/ 2589 w 761462"/>
                <a:gd name="connsiteY8" fmla="*/ 175 h 367865"/>
                <a:gd name="connsiteX9" fmla="*/ 760411 w 761462"/>
                <a:gd name="connsiteY9" fmla="*/ 364637 h 367865"/>
                <a:gd name="connsiteX10" fmla="*/ 760989 w 761462"/>
                <a:gd name="connsiteY10" fmla="*/ 365051 h 367865"/>
                <a:gd name="connsiteX11" fmla="*/ 761355 w 761462"/>
                <a:gd name="connsiteY11" fmla="*/ 365657 h 367865"/>
                <a:gd name="connsiteX12" fmla="*/ 761461 w 761462"/>
                <a:gd name="connsiteY12" fmla="*/ 366361 h 367865"/>
                <a:gd name="connsiteX13" fmla="*/ 761278 w 761462"/>
                <a:gd name="connsiteY13" fmla="*/ 367045 h 367865"/>
                <a:gd name="connsiteX14" fmla="*/ 760560 w 761462"/>
                <a:gd name="connsiteY14" fmla="*/ 367642 h 367865"/>
                <a:gd name="connsiteX15" fmla="*/ 759640 w 761462"/>
                <a:gd name="connsiteY15" fmla="*/ 367815 h 36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462" h="367865">
                  <a:moveTo>
                    <a:pt x="759640" y="367815"/>
                  </a:moveTo>
                  <a:cubicBezTo>
                    <a:pt x="759390" y="367883"/>
                    <a:pt x="759125" y="367883"/>
                    <a:pt x="758870" y="367815"/>
                  </a:cubicBezTo>
                  <a:lnTo>
                    <a:pt x="1048" y="3402"/>
                  </a:lnTo>
                  <a:cubicBezTo>
                    <a:pt x="831" y="3306"/>
                    <a:pt x="639" y="3161"/>
                    <a:pt x="475" y="2988"/>
                  </a:cubicBezTo>
                  <a:cubicBezTo>
                    <a:pt x="311" y="2815"/>
                    <a:pt x="186" y="2607"/>
                    <a:pt x="109" y="2381"/>
                  </a:cubicBezTo>
                  <a:cubicBezTo>
                    <a:pt x="27" y="2155"/>
                    <a:pt x="-12" y="1919"/>
                    <a:pt x="3" y="1678"/>
                  </a:cubicBezTo>
                  <a:cubicBezTo>
                    <a:pt x="17" y="1442"/>
                    <a:pt x="80" y="1211"/>
                    <a:pt x="181" y="994"/>
                  </a:cubicBezTo>
                  <a:cubicBezTo>
                    <a:pt x="398" y="570"/>
                    <a:pt x="774" y="252"/>
                    <a:pt x="1222" y="98"/>
                  </a:cubicBezTo>
                  <a:cubicBezTo>
                    <a:pt x="1669" y="-56"/>
                    <a:pt x="2161" y="-27"/>
                    <a:pt x="2589" y="175"/>
                  </a:cubicBezTo>
                  <a:lnTo>
                    <a:pt x="760411" y="364637"/>
                  </a:lnTo>
                  <a:cubicBezTo>
                    <a:pt x="760632" y="364733"/>
                    <a:pt x="760825" y="364877"/>
                    <a:pt x="760989" y="365051"/>
                  </a:cubicBezTo>
                  <a:cubicBezTo>
                    <a:pt x="761148" y="365224"/>
                    <a:pt x="761273" y="365431"/>
                    <a:pt x="761355" y="365657"/>
                  </a:cubicBezTo>
                  <a:cubicBezTo>
                    <a:pt x="761437" y="365884"/>
                    <a:pt x="761471" y="366120"/>
                    <a:pt x="761461" y="366361"/>
                  </a:cubicBezTo>
                  <a:cubicBezTo>
                    <a:pt x="761446" y="366597"/>
                    <a:pt x="761384" y="366828"/>
                    <a:pt x="761278" y="367045"/>
                  </a:cubicBezTo>
                  <a:cubicBezTo>
                    <a:pt x="761095" y="367300"/>
                    <a:pt x="760844" y="367507"/>
                    <a:pt x="760560" y="367642"/>
                  </a:cubicBezTo>
                  <a:cubicBezTo>
                    <a:pt x="760276" y="367777"/>
                    <a:pt x="759958" y="367835"/>
                    <a:pt x="759640" y="367815"/>
                  </a:cubicBezTo>
                  <a:close/>
                </a:path>
              </a:pathLst>
            </a:custGeom>
            <a:solidFill>
              <a:srgbClr val="0E0E0E"/>
            </a:solidFill>
            <a:ln w="481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C61B9014-252B-489F-8F8C-1D008C50482F}"/>
                </a:ext>
              </a:extLst>
            </p:cNvPr>
            <p:cNvSpPr/>
            <p:nvPr/>
          </p:nvSpPr>
          <p:spPr>
            <a:xfrm>
              <a:off x="9433036" y="3113859"/>
              <a:ext cx="774293" cy="581490"/>
            </a:xfrm>
            <a:custGeom>
              <a:avLst/>
              <a:gdLst>
                <a:gd name="connsiteX0" fmla="*/ 11319 w 774293"/>
                <a:gd name="connsiteY0" fmla="*/ 35353 h 581490"/>
                <a:gd name="connsiteX1" fmla="*/ 748237 w 774293"/>
                <a:gd name="connsiteY1" fmla="*/ 390037 h 581490"/>
                <a:gd name="connsiteX2" fmla="*/ 748237 w 774293"/>
                <a:gd name="connsiteY2" fmla="*/ 539347 h 581490"/>
                <a:gd name="connsiteX3" fmla="*/ 10500 w 774293"/>
                <a:gd name="connsiteY3" fmla="*/ 184374 h 581490"/>
                <a:gd name="connsiteX4" fmla="*/ 10018 w 774293"/>
                <a:gd name="connsiteY4" fmla="*/ 184374 h 581490"/>
                <a:gd name="connsiteX5" fmla="*/ 0 w 774293"/>
                <a:gd name="connsiteY5" fmla="*/ 209179 h 581490"/>
                <a:gd name="connsiteX6" fmla="*/ 774294 w 774293"/>
                <a:gd name="connsiteY6" fmla="*/ 581491 h 581490"/>
                <a:gd name="connsiteX7" fmla="*/ 774294 w 774293"/>
                <a:gd name="connsiteY7" fmla="*/ 372312 h 581490"/>
                <a:gd name="connsiteX8" fmla="*/ 0 w 774293"/>
                <a:gd name="connsiteY8" fmla="*/ 0 h 581490"/>
                <a:gd name="connsiteX9" fmla="*/ 11319 w 774293"/>
                <a:gd name="connsiteY9" fmla="*/ 35353 h 58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4293" h="581490">
                  <a:moveTo>
                    <a:pt x="11319" y="35353"/>
                  </a:moveTo>
                  <a:lnTo>
                    <a:pt x="748237" y="390037"/>
                  </a:lnTo>
                  <a:lnTo>
                    <a:pt x="748237" y="539347"/>
                  </a:lnTo>
                  <a:lnTo>
                    <a:pt x="10500" y="184374"/>
                  </a:lnTo>
                  <a:lnTo>
                    <a:pt x="10018" y="184374"/>
                  </a:lnTo>
                  <a:cubicBezTo>
                    <a:pt x="8183" y="193174"/>
                    <a:pt x="4788" y="201574"/>
                    <a:pt x="0" y="209179"/>
                  </a:cubicBezTo>
                  <a:lnTo>
                    <a:pt x="774294" y="581491"/>
                  </a:lnTo>
                  <a:lnTo>
                    <a:pt x="774294" y="372312"/>
                  </a:lnTo>
                  <a:lnTo>
                    <a:pt x="0" y="0"/>
                  </a:lnTo>
                  <a:cubicBezTo>
                    <a:pt x="5279" y="11246"/>
                    <a:pt x="9084" y="23129"/>
                    <a:pt x="11319" y="35353"/>
                  </a:cubicBezTo>
                  <a:close/>
                </a:path>
              </a:pathLst>
            </a:custGeom>
            <a:solidFill>
              <a:srgbClr val="990B0D"/>
            </a:solidFill>
            <a:ln w="481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9D48EB03-44AF-4F9E-89AC-86BE0A677B22}"/>
                </a:ext>
              </a:extLst>
            </p:cNvPr>
            <p:cNvSpPr/>
            <p:nvPr/>
          </p:nvSpPr>
          <p:spPr>
            <a:xfrm>
              <a:off x="9430958" y="3112087"/>
              <a:ext cx="778246" cy="585191"/>
            </a:xfrm>
            <a:custGeom>
              <a:avLst/>
              <a:gdLst>
                <a:gd name="connsiteX0" fmla="*/ 776126 w 778246"/>
                <a:gd name="connsiteY0" fmla="*/ 585141 h 585191"/>
                <a:gd name="connsiteX1" fmla="*/ 775307 w 778246"/>
                <a:gd name="connsiteY1" fmla="*/ 585141 h 585191"/>
                <a:gd name="connsiteX2" fmla="*/ 1013 w 778246"/>
                <a:gd name="connsiteY2" fmla="*/ 212588 h 585191"/>
                <a:gd name="connsiteX3" fmla="*/ 397 w 778246"/>
                <a:gd name="connsiteY3" fmla="*/ 212097 h 585191"/>
                <a:gd name="connsiteX4" fmla="*/ 50 w 778246"/>
                <a:gd name="connsiteY4" fmla="*/ 211384 h 585191"/>
                <a:gd name="connsiteX5" fmla="*/ 41 w 778246"/>
                <a:gd name="connsiteY5" fmla="*/ 210575 h 585191"/>
                <a:gd name="connsiteX6" fmla="*/ 387 w 778246"/>
                <a:gd name="connsiteY6" fmla="*/ 209843 h 585191"/>
                <a:gd name="connsiteX7" fmla="*/ 10406 w 778246"/>
                <a:gd name="connsiteY7" fmla="*/ 185761 h 585191"/>
                <a:gd name="connsiteX8" fmla="*/ 10921 w 778246"/>
                <a:gd name="connsiteY8" fmla="*/ 184913 h 585191"/>
                <a:gd name="connsiteX9" fmla="*/ 11802 w 778246"/>
                <a:gd name="connsiteY9" fmla="*/ 184460 h 585191"/>
                <a:gd name="connsiteX10" fmla="*/ 12236 w 778246"/>
                <a:gd name="connsiteY10" fmla="*/ 184460 h 585191"/>
                <a:gd name="connsiteX11" fmla="*/ 13392 w 778246"/>
                <a:gd name="connsiteY11" fmla="*/ 184460 h 585191"/>
                <a:gd name="connsiteX12" fmla="*/ 748624 w 778246"/>
                <a:gd name="connsiteY12" fmla="*/ 538470 h 585191"/>
                <a:gd name="connsiteX13" fmla="*/ 748624 w 778246"/>
                <a:gd name="connsiteY13" fmla="*/ 393061 h 585191"/>
                <a:gd name="connsiteX14" fmla="*/ 12621 w 778246"/>
                <a:gd name="connsiteY14" fmla="*/ 38762 h 585191"/>
                <a:gd name="connsiteX15" fmla="*/ 11706 w 778246"/>
                <a:gd name="connsiteY15" fmla="*/ 37558 h 585191"/>
                <a:gd name="connsiteX16" fmla="*/ 532 w 778246"/>
                <a:gd name="connsiteY16" fmla="*/ 2687 h 585191"/>
                <a:gd name="connsiteX17" fmla="*/ 358 w 778246"/>
                <a:gd name="connsiteY17" fmla="*/ 1584 h 585191"/>
                <a:gd name="connsiteX18" fmla="*/ 821 w 778246"/>
                <a:gd name="connsiteY18" fmla="*/ 568 h 585191"/>
                <a:gd name="connsiteX19" fmla="*/ 1818 w 778246"/>
                <a:gd name="connsiteY19" fmla="*/ 28 h 585191"/>
                <a:gd name="connsiteX20" fmla="*/ 2940 w 778246"/>
                <a:gd name="connsiteY20" fmla="*/ 183 h 585191"/>
                <a:gd name="connsiteX21" fmla="*/ 777234 w 778246"/>
                <a:gd name="connsiteY21" fmla="*/ 372543 h 585191"/>
                <a:gd name="connsiteX22" fmla="*/ 777980 w 778246"/>
                <a:gd name="connsiteY22" fmla="*/ 373213 h 585191"/>
                <a:gd name="connsiteX23" fmla="*/ 778245 w 778246"/>
                <a:gd name="connsiteY23" fmla="*/ 374181 h 585191"/>
                <a:gd name="connsiteX24" fmla="*/ 778245 w 778246"/>
                <a:gd name="connsiteY24" fmla="*/ 583359 h 585191"/>
                <a:gd name="connsiteX25" fmla="*/ 778038 w 778246"/>
                <a:gd name="connsiteY25" fmla="*/ 584236 h 585191"/>
                <a:gd name="connsiteX26" fmla="*/ 777427 w 778246"/>
                <a:gd name="connsiteY26" fmla="*/ 584901 h 585191"/>
                <a:gd name="connsiteX27" fmla="*/ 776126 w 778246"/>
                <a:gd name="connsiteY27" fmla="*/ 585141 h 585191"/>
                <a:gd name="connsiteX28" fmla="*/ 4481 w 778246"/>
                <a:gd name="connsiteY28" fmla="*/ 210276 h 585191"/>
                <a:gd name="connsiteX29" fmla="*/ 774296 w 778246"/>
                <a:gd name="connsiteY29" fmla="*/ 580469 h 585191"/>
                <a:gd name="connsiteX30" fmla="*/ 774296 w 778246"/>
                <a:gd name="connsiteY30" fmla="*/ 375240 h 585191"/>
                <a:gd name="connsiteX31" fmla="*/ 5782 w 778246"/>
                <a:gd name="connsiteY31" fmla="*/ 5577 h 585191"/>
                <a:gd name="connsiteX32" fmla="*/ 14981 w 778246"/>
                <a:gd name="connsiteY32" fmla="*/ 35872 h 585191"/>
                <a:gd name="connsiteX33" fmla="*/ 751273 w 778246"/>
                <a:gd name="connsiteY33" fmla="*/ 390171 h 585191"/>
                <a:gd name="connsiteX34" fmla="*/ 752029 w 778246"/>
                <a:gd name="connsiteY34" fmla="*/ 390845 h 585191"/>
                <a:gd name="connsiteX35" fmla="*/ 752333 w 778246"/>
                <a:gd name="connsiteY35" fmla="*/ 391809 h 585191"/>
                <a:gd name="connsiteX36" fmla="*/ 752333 w 778246"/>
                <a:gd name="connsiteY36" fmla="*/ 541119 h 585191"/>
                <a:gd name="connsiteX37" fmla="*/ 752126 w 778246"/>
                <a:gd name="connsiteY37" fmla="*/ 541996 h 585191"/>
                <a:gd name="connsiteX38" fmla="*/ 751514 w 778246"/>
                <a:gd name="connsiteY38" fmla="*/ 542660 h 585191"/>
                <a:gd name="connsiteX39" fmla="*/ 750623 w 778246"/>
                <a:gd name="connsiteY39" fmla="*/ 542858 h 585191"/>
                <a:gd name="connsiteX40" fmla="*/ 749732 w 778246"/>
                <a:gd name="connsiteY40" fmla="*/ 542660 h 585191"/>
                <a:gd name="connsiteX41" fmla="*/ 13392 w 778246"/>
                <a:gd name="connsiteY41" fmla="*/ 188651 h 585191"/>
                <a:gd name="connsiteX42" fmla="*/ 4481 w 778246"/>
                <a:gd name="connsiteY42" fmla="*/ 210276 h 58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78246" h="585191">
                  <a:moveTo>
                    <a:pt x="776126" y="585141"/>
                  </a:moveTo>
                  <a:cubicBezTo>
                    <a:pt x="775861" y="585209"/>
                    <a:pt x="775577" y="585209"/>
                    <a:pt x="775307" y="585141"/>
                  </a:cubicBezTo>
                  <a:lnTo>
                    <a:pt x="1013" y="212588"/>
                  </a:lnTo>
                  <a:cubicBezTo>
                    <a:pt x="777" y="212473"/>
                    <a:pt x="566" y="212304"/>
                    <a:pt x="397" y="212097"/>
                  </a:cubicBezTo>
                  <a:cubicBezTo>
                    <a:pt x="228" y="211885"/>
                    <a:pt x="113" y="211644"/>
                    <a:pt x="50" y="211384"/>
                  </a:cubicBezTo>
                  <a:cubicBezTo>
                    <a:pt x="-13" y="211119"/>
                    <a:pt x="-17" y="210840"/>
                    <a:pt x="41" y="210575"/>
                  </a:cubicBezTo>
                  <a:cubicBezTo>
                    <a:pt x="98" y="210305"/>
                    <a:pt x="219" y="210055"/>
                    <a:pt x="387" y="209843"/>
                  </a:cubicBezTo>
                  <a:cubicBezTo>
                    <a:pt x="5103" y="202459"/>
                    <a:pt x="8494" y="194310"/>
                    <a:pt x="10406" y="185761"/>
                  </a:cubicBezTo>
                  <a:cubicBezTo>
                    <a:pt x="10497" y="185438"/>
                    <a:pt x="10675" y="185144"/>
                    <a:pt x="10921" y="184913"/>
                  </a:cubicBezTo>
                  <a:cubicBezTo>
                    <a:pt x="11171" y="184682"/>
                    <a:pt x="11475" y="184528"/>
                    <a:pt x="11802" y="184460"/>
                  </a:cubicBezTo>
                  <a:lnTo>
                    <a:pt x="12236" y="184460"/>
                  </a:lnTo>
                  <a:cubicBezTo>
                    <a:pt x="12612" y="184316"/>
                    <a:pt x="13021" y="184316"/>
                    <a:pt x="13392" y="184460"/>
                  </a:cubicBezTo>
                  <a:lnTo>
                    <a:pt x="748624" y="538470"/>
                  </a:lnTo>
                  <a:lnTo>
                    <a:pt x="748624" y="393061"/>
                  </a:lnTo>
                  <a:lnTo>
                    <a:pt x="12621" y="38762"/>
                  </a:lnTo>
                  <a:cubicBezTo>
                    <a:pt x="12173" y="38493"/>
                    <a:pt x="11846" y="38064"/>
                    <a:pt x="11706" y="37558"/>
                  </a:cubicBezTo>
                  <a:cubicBezTo>
                    <a:pt x="9510" y="25498"/>
                    <a:pt x="5753" y="13779"/>
                    <a:pt x="532" y="2687"/>
                  </a:cubicBezTo>
                  <a:cubicBezTo>
                    <a:pt x="368" y="2345"/>
                    <a:pt x="306" y="1960"/>
                    <a:pt x="358" y="1584"/>
                  </a:cubicBezTo>
                  <a:cubicBezTo>
                    <a:pt x="407" y="1204"/>
                    <a:pt x="570" y="852"/>
                    <a:pt x="821" y="568"/>
                  </a:cubicBezTo>
                  <a:cubicBezTo>
                    <a:pt x="1090" y="288"/>
                    <a:pt x="1437" y="101"/>
                    <a:pt x="1818" y="28"/>
                  </a:cubicBezTo>
                  <a:cubicBezTo>
                    <a:pt x="2198" y="-39"/>
                    <a:pt x="2593" y="14"/>
                    <a:pt x="2940" y="183"/>
                  </a:cubicBezTo>
                  <a:lnTo>
                    <a:pt x="777234" y="372543"/>
                  </a:lnTo>
                  <a:cubicBezTo>
                    <a:pt x="777542" y="372688"/>
                    <a:pt x="777802" y="372924"/>
                    <a:pt x="777980" y="373213"/>
                  </a:cubicBezTo>
                  <a:cubicBezTo>
                    <a:pt x="778164" y="373502"/>
                    <a:pt x="778255" y="373838"/>
                    <a:pt x="778245" y="374181"/>
                  </a:cubicBezTo>
                  <a:lnTo>
                    <a:pt x="778245" y="583359"/>
                  </a:lnTo>
                  <a:cubicBezTo>
                    <a:pt x="778255" y="583663"/>
                    <a:pt x="778183" y="583966"/>
                    <a:pt x="778038" y="584236"/>
                  </a:cubicBezTo>
                  <a:cubicBezTo>
                    <a:pt x="777899" y="584506"/>
                    <a:pt x="777687" y="584737"/>
                    <a:pt x="777427" y="584901"/>
                  </a:cubicBezTo>
                  <a:cubicBezTo>
                    <a:pt x="777046" y="585151"/>
                    <a:pt x="776579" y="585238"/>
                    <a:pt x="776126" y="585141"/>
                  </a:cubicBezTo>
                  <a:close/>
                  <a:moveTo>
                    <a:pt x="4481" y="210276"/>
                  </a:moveTo>
                  <a:lnTo>
                    <a:pt x="774296" y="580469"/>
                  </a:lnTo>
                  <a:lnTo>
                    <a:pt x="774296" y="375240"/>
                  </a:lnTo>
                  <a:lnTo>
                    <a:pt x="5782" y="5577"/>
                  </a:lnTo>
                  <a:cubicBezTo>
                    <a:pt x="9760" y="15378"/>
                    <a:pt x="12838" y="25517"/>
                    <a:pt x="14981" y="35872"/>
                  </a:cubicBezTo>
                  <a:lnTo>
                    <a:pt x="751273" y="390171"/>
                  </a:lnTo>
                  <a:cubicBezTo>
                    <a:pt x="751582" y="390325"/>
                    <a:pt x="751841" y="390556"/>
                    <a:pt x="752029" y="390845"/>
                  </a:cubicBezTo>
                  <a:cubicBezTo>
                    <a:pt x="752212" y="391134"/>
                    <a:pt x="752318" y="391467"/>
                    <a:pt x="752333" y="391809"/>
                  </a:cubicBezTo>
                  <a:lnTo>
                    <a:pt x="752333" y="541119"/>
                  </a:lnTo>
                  <a:cubicBezTo>
                    <a:pt x="752342" y="541422"/>
                    <a:pt x="752270" y="541726"/>
                    <a:pt x="752126" y="541996"/>
                  </a:cubicBezTo>
                  <a:cubicBezTo>
                    <a:pt x="751986" y="542265"/>
                    <a:pt x="751774" y="542496"/>
                    <a:pt x="751514" y="542660"/>
                  </a:cubicBezTo>
                  <a:cubicBezTo>
                    <a:pt x="751235" y="542790"/>
                    <a:pt x="750931" y="542858"/>
                    <a:pt x="750623" y="542858"/>
                  </a:cubicBezTo>
                  <a:cubicBezTo>
                    <a:pt x="750320" y="542858"/>
                    <a:pt x="750011" y="542790"/>
                    <a:pt x="749732" y="542660"/>
                  </a:cubicBezTo>
                  <a:lnTo>
                    <a:pt x="13392" y="188651"/>
                  </a:lnTo>
                  <a:cubicBezTo>
                    <a:pt x="11369" y="196212"/>
                    <a:pt x="8373" y="203480"/>
                    <a:pt x="4481" y="210276"/>
                  </a:cubicBezTo>
                  <a:close/>
                </a:path>
              </a:pathLst>
            </a:custGeom>
            <a:solidFill>
              <a:srgbClr val="0E0E0E"/>
            </a:solidFill>
            <a:ln w="481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E4266ED3-52FA-4C8B-AB69-ED2BFA3EA0DC}"/>
                </a:ext>
              </a:extLst>
            </p:cNvPr>
            <p:cNvSpPr/>
            <p:nvPr/>
          </p:nvSpPr>
          <p:spPr>
            <a:xfrm>
              <a:off x="10069194" y="3779927"/>
              <a:ext cx="982990" cy="1123101"/>
            </a:xfrm>
            <a:custGeom>
              <a:avLst/>
              <a:gdLst>
                <a:gd name="connsiteX0" fmla="*/ 858100 w 982990"/>
                <a:gd name="connsiteY0" fmla="*/ 1123102 h 1123101"/>
                <a:gd name="connsiteX1" fmla="*/ 982991 w 982990"/>
                <a:gd name="connsiteY1" fmla="*/ 956934 h 1123101"/>
                <a:gd name="connsiteX2" fmla="*/ 124891 w 982990"/>
                <a:gd name="connsiteY2" fmla="*/ 0 h 1123101"/>
                <a:gd name="connsiteX3" fmla="*/ 0 w 982990"/>
                <a:gd name="connsiteY3" fmla="*/ 166168 h 1123101"/>
                <a:gd name="connsiteX4" fmla="*/ 858100 w 982990"/>
                <a:gd name="connsiteY4" fmla="*/ 1123102 h 1123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90" h="1123101">
                  <a:moveTo>
                    <a:pt x="858100" y="1123102"/>
                  </a:moveTo>
                  <a:lnTo>
                    <a:pt x="982991" y="956934"/>
                  </a:lnTo>
                  <a:lnTo>
                    <a:pt x="124891" y="0"/>
                  </a:lnTo>
                  <a:lnTo>
                    <a:pt x="0" y="166168"/>
                  </a:lnTo>
                  <a:lnTo>
                    <a:pt x="858100" y="1123102"/>
                  </a:lnTo>
                  <a:close/>
                </a:path>
              </a:pathLst>
            </a:custGeom>
            <a:solidFill>
              <a:srgbClr val="37286B"/>
            </a:solidFill>
            <a:ln w="481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97091B7F-7B28-4A22-87D0-F403A8E63EE1}"/>
                </a:ext>
              </a:extLst>
            </p:cNvPr>
            <p:cNvSpPr/>
            <p:nvPr/>
          </p:nvSpPr>
          <p:spPr>
            <a:xfrm>
              <a:off x="10067422" y="3778135"/>
              <a:ext cx="986521" cy="1126723"/>
            </a:xfrm>
            <a:custGeom>
              <a:avLst/>
              <a:gdLst>
                <a:gd name="connsiteX0" fmla="*/ 859868 w 986521"/>
                <a:gd name="connsiteY0" fmla="*/ 1126723 h 1126723"/>
                <a:gd name="connsiteX1" fmla="*/ 859126 w 986521"/>
                <a:gd name="connsiteY1" fmla="*/ 1126560 h 1126723"/>
                <a:gd name="connsiteX2" fmla="*/ 858519 w 986521"/>
                <a:gd name="connsiteY2" fmla="*/ 1126097 h 1126723"/>
                <a:gd name="connsiteX3" fmla="*/ 419 w 986521"/>
                <a:gd name="connsiteY3" fmla="*/ 169163 h 1126723"/>
                <a:gd name="connsiteX4" fmla="*/ 0 w 986521"/>
                <a:gd name="connsiteY4" fmla="*/ 168031 h 1126723"/>
                <a:gd name="connsiteX5" fmla="*/ 419 w 986521"/>
                <a:gd name="connsiteY5" fmla="*/ 166900 h 1126723"/>
                <a:gd name="connsiteX6" fmla="*/ 125310 w 986521"/>
                <a:gd name="connsiteY6" fmla="*/ 732 h 1126723"/>
                <a:gd name="connsiteX7" fmla="*/ 125897 w 986521"/>
                <a:gd name="connsiteY7" fmla="*/ 207 h 1126723"/>
                <a:gd name="connsiteX8" fmla="*/ 126658 w 986521"/>
                <a:gd name="connsiteY8" fmla="*/ 9 h 1126723"/>
                <a:gd name="connsiteX9" fmla="*/ 127453 w 986521"/>
                <a:gd name="connsiteY9" fmla="*/ 120 h 1126723"/>
                <a:gd name="connsiteX10" fmla="*/ 128103 w 986521"/>
                <a:gd name="connsiteY10" fmla="*/ 587 h 1126723"/>
                <a:gd name="connsiteX11" fmla="*/ 986107 w 986521"/>
                <a:gd name="connsiteY11" fmla="*/ 957521 h 1126723"/>
                <a:gd name="connsiteX12" fmla="*/ 986521 w 986521"/>
                <a:gd name="connsiteY12" fmla="*/ 958677 h 1126723"/>
                <a:gd name="connsiteX13" fmla="*/ 986107 w 986521"/>
                <a:gd name="connsiteY13" fmla="*/ 959833 h 1126723"/>
                <a:gd name="connsiteX14" fmla="*/ 861216 w 986521"/>
                <a:gd name="connsiteY14" fmla="*/ 1126001 h 1126723"/>
                <a:gd name="connsiteX15" fmla="*/ 860619 w 986521"/>
                <a:gd name="connsiteY15" fmla="*/ 1126507 h 1126723"/>
                <a:gd name="connsiteX16" fmla="*/ 859868 w 986521"/>
                <a:gd name="connsiteY16" fmla="*/ 1126723 h 1126723"/>
                <a:gd name="connsiteX17" fmla="*/ 4079 w 986521"/>
                <a:gd name="connsiteY17" fmla="*/ 167863 h 1126723"/>
                <a:gd name="connsiteX18" fmla="*/ 859771 w 986521"/>
                <a:gd name="connsiteY18" fmla="*/ 1122052 h 1126723"/>
                <a:gd name="connsiteX19" fmla="*/ 982447 w 986521"/>
                <a:gd name="connsiteY19" fmla="*/ 958822 h 1126723"/>
                <a:gd name="connsiteX20" fmla="*/ 126610 w 986521"/>
                <a:gd name="connsiteY20" fmla="*/ 4633 h 1126723"/>
                <a:gd name="connsiteX21" fmla="*/ 4079 w 986521"/>
                <a:gd name="connsiteY21" fmla="*/ 167863 h 112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521" h="1126723">
                  <a:moveTo>
                    <a:pt x="859868" y="1126723"/>
                  </a:moveTo>
                  <a:cubicBezTo>
                    <a:pt x="859613" y="1126723"/>
                    <a:pt x="859362" y="1126666"/>
                    <a:pt x="859126" y="1126560"/>
                  </a:cubicBezTo>
                  <a:cubicBezTo>
                    <a:pt x="858895" y="1126449"/>
                    <a:pt x="858688" y="1126295"/>
                    <a:pt x="858519" y="1126097"/>
                  </a:cubicBezTo>
                  <a:lnTo>
                    <a:pt x="419" y="169163"/>
                  </a:lnTo>
                  <a:cubicBezTo>
                    <a:pt x="149" y="168850"/>
                    <a:pt x="0" y="168446"/>
                    <a:pt x="0" y="168031"/>
                  </a:cubicBezTo>
                  <a:cubicBezTo>
                    <a:pt x="0" y="167617"/>
                    <a:pt x="149" y="167213"/>
                    <a:pt x="419" y="166900"/>
                  </a:cubicBezTo>
                  <a:lnTo>
                    <a:pt x="125310" y="732"/>
                  </a:lnTo>
                  <a:cubicBezTo>
                    <a:pt x="125464" y="515"/>
                    <a:pt x="125666" y="337"/>
                    <a:pt x="125897" y="207"/>
                  </a:cubicBezTo>
                  <a:cubicBezTo>
                    <a:pt x="126133" y="82"/>
                    <a:pt x="126393" y="14"/>
                    <a:pt x="126658" y="9"/>
                  </a:cubicBezTo>
                  <a:cubicBezTo>
                    <a:pt x="126928" y="-20"/>
                    <a:pt x="127203" y="19"/>
                    <a:pt x="127453" y="120"/>
                  </a:cubicBezTo>
                  <a:cubicBezTo>
                    <a:pt x="127703" y="221"/>
                    <a:pt x="127930" y="380"/>
                    <a:pt x="128103" y="587"/>
                  </a:cubicBezTo>
                  <a:lnTo>
                    <a:pt x="986107" y="957521"/>
                  </a:lnTo>
                  <a:cubicBezTo>
                    <a:pt x="986377" y="957849"/>
                    <a:pt x="986521" y="958258"/>
                    <a:pt x="986521" y="958677"/>
                  </a:cubicBezTo>
                  <a:cubicBezTo>
                    <a:pt x="986521" y="959096"/>
                    <a:pt x="986377" y="959506"/>
                    <a:pt x="986107" y="959833"/>
                  </a:cubicBezTo>
                  <a:lnTo>
                    <a:pt x="861216" y="1126001"/>
                  </a:lnTo>
                  <a:cubicBezTo>
                    <a:pt x="861057" y="1126208"/>
                    <a:pt x="860855" y="1126381"/>
                    <a:pt x="860619" y="1126507"/>
                  </a:cubicBezTo>
                  <a:cubicBezTo>
                    <a:pt x="860388" y="1126632"/>
                    <a:pt x="860133" y="1126704"/>
                    <a:pt x="859868" y="1126723"/>
                  </a:cubicBezTo>
                  <a:close/>
                  <a:moveTo>
                    <a:pt x="4079" y="167863"/>
                  </a:moveTo>
                  <a:lnTo>
                    <a:pt x="859771" y="1122052"/>
                  </a:lnTo>
                  <a:lnTo>
                    <a:pt x="982447" y="958822"/>
                  </a:lnTo>
                  <a:lnTo>
                    <a:pt x="126610" y="4633"/>
                  </a:lnTo>
                  <a:lnTo>
                    <a:pt x="4079" y="167863"/>
                  </a:lnTo>
                  <a:close/>
                </a:path>
              </a:pathLst>
            </a:custGeom>
            <a:solidFill>
              <a:srgbClr val="0E0E0E"/>
            </a:solidFill>
            <a:ln w="481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96FC790B-46CA-4C72-8774-F684015D87D6}"/>
                </a:ext>
              </a:extLst>
            </p:cNvPr>
            <p:cNvSpPr/>
            <p:nvPr/>
          </p:nvSpPr>
          <p:spPr>
            <a:xfrm>
              <a:off x="9278567" y="3394755"/>
              <a:ext cx="915512" cy="551484"/>
            </a:xfrm>
            <a:custGeom>
              <a:avLst/>
              <a:gdLst>
                <a:gd name="connsiteX0" fmla="*/ 124939 w 915512"/>
                <a:gd name="connsiteY0" fmla="*/ 0 h 551484"/>
                <a:gd name="connsiteX1" fmla="*/ 915512 w 915512"/>
                <a:gd name="connsiteY1" fmla="*/ 385317 h 551484"/>
                <a:gd name="connsiteX2" fmla="*/ 790621 w 915512"/>
                <a:gd name="connsiteY2" fmla="*/ 551484 h 551484"/>
                <a:gd name="connsiteX3" fmla="*/ 0 w 915512"/>
                <a:gd name="connsiteY3" fmla="*/ 166168 h 551484"/>
                <a:gd name="connsiteX4" fmla="*/ 77882 w 915512"/>
                <a:gd name="connsiteY4" fmla="*/ 81543 h 551484"/>
                <a:gd name="connsiteX5" fmla="*/ 124939 w 915512"/>
                <a:gd name="connsiteY5" fmla="*/ 0 h 55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5512" h="551484">
                  <a:moveTo>
                    <a:pt x="124939" y="0"/>
                  </a:moveTo>
                  <a:lnTo>
                    <a:pt x="915512" y="385317"/>
                  </a:lnTo>
                  <a:lnTo>
                    <a:pt x="790621" y="551484"/>
                  </a:lnTo>
                  <a:lnTo>
                    <a:pt x="0" y="166168"/>
                  </a:lnTo>
                  <a:cubicBezTo>
                    <a:pt x="28735" y="140645"/>
                    <a:pt x="54830" y="112291"/>
                    <a:pt x="77882" y="81543"/>
                  </a:cubicBezTo>
                  <a:cubicBezTo>
                    <a:pt x="116510" y="30199"/>
                    <a:pt x="124939" y="0"/>
                    <a:pt x="124939" y="0"/>
                  </a:cubicBezTo>
                  <a:close/>
                </a:path>
              </a:pathLst>
            </a:custGeom>
            <a:solidFill>
              <a:srgbClr val="DBDBD9"/>
            </a:solidFill>
            <a:ln w="481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066816FF-A770-4718-BCB7-42DC02C75F87}"/>
                </a:ext>
              </a:extLst>
            </p:cNvPr>
            <p:cNvSpPr/>
            <p:nvPr/>
          </p:nvSpPr>
          <p:spPr>
            <a:xfrm>
              <a:off x="9276776" y="3393006"/>
              <a:ext cx="919094" cy="554972"/>
            </a:xfrm>
            <a:custGeom>
              <a:avLst/>
              <a:gdLst>
                <a:gd name="connsiteX0" fmla="*/ 792418 w 919094"/>
                <a:gd name="connsiteY0" fmla="*/ 554919 h 554972"/>
                <a:gd name="connsiteX1" fmla="*/ 791600 w 919094"/>
                <a:gd name="connsiteY1" fmla="*/ 554919 h 554972"/>
                <a:gd name="connsiteX2" fmla="*/ 1026 w 919094"/>
                <a:gd name="connsiteY2" fmla="*/ 169602 h 554972"/>
                <a:gd name="connsiteX3" fmla="*/ 342 w 919094"/>
                <a:gd name="connsiteY3" fmla="*/ 169029 h 554972"/>
                <a:gd name="connsiteX4" fmla="*/ 15 w 919094"/>
                <a:gd name="connsiteY4" fmla="*/ 168205 h 554972"/>
                <a:gd name="connsiteX5" fmla="*/ 125 w 919094"/>
                <a:gd name="connsiteY5" fmla="*/ 167329 h 554972"/>
                <a:gd name="connsiteX6" fmla="*/ 641 w 919094"/>
                <a:gd name="connsiteY6" fmla="*/ 166616 h 554972"/>
                <a:gd name="connsiteX7" fmla="*/ 78234 w 919094"/>
                <a:gd name="connsiteY7" fmla="*/ 82231 h 554972"/>
                <a:gd name="connsiteX8" fmla="*/ 124953 w 919094"/>
                <a:gd name="connsiteY8" fmla="*/ 1315 h 554972"/>
                <a:gd name="connsiteX9" fmla="*/ 125334 w 919094"/>
                <a:gd name="connsiteY9" fmla="*/ 631 h 554972"/>
                <a:gd name="connsiteX10" fmla="*/ 125965 w 919094"/>
                <a:gd name="connsiteY10" fmla="*/ 159 h 554972"/>
                <a:gd name="connsiteX11" fmla="*/ 126736 w 919094"/>
                <a:gd name="connsiteY11" fmla="*/ 0 h 554972"/>
                <a:gd name="connsiteX12" fmla="*/ 127506 w 919094"/>
                <a:gd name="connsiteY12" fmla="*/ 159 h 554972"/>
                <a:gd name="connsiteX13" fmla="*/ 918080 w 919094"/>
                <a:gd name="connsiteY13" fmla="*/ 385476 h 554972"/>
                <a:gd name="connsiteX14" fmla="*/ 918687 w 919094"/>
                <a:gd name="connsiteY14" fmla="*/ 385948 h 554972"/>
                <a:gd name="connsiteX15" fmla="*/ 919043 w 919094"/>
                <a:gd name="connsiteY15" fmla="*/ 386632 h 554972"/>
                <a:gd name="connsiteX16" fmla="*/ 919062 w 919094"/>
                <a:gd name="connsiteY16" fmla="*/ 387431 h 554972"/>
                <a:gd name="connsiteX17" fmla="*/ 918754 w 919094"/>
                <a:gd name="connsiteY17" fmla="*/ 388173 h 554972"/>
                <a:gd name="connsiteX18" fmla="*/ 793863 w 919094"/>
                <a:gd name="connsiteY18" fmla="*/ 554341 h 554972"/>
                <a:gd name="connsiteX19" fmla="*/ 793203 w 919094"/>
                <a:gd name="connsiteY19" fmla="*/ 554793 h 554972"/>
                <a:gd name="connsiteX20" fmla="*/ 792418 w 919094"/>
                <a:gd name="connsiteY20" fmla="*/ 554919 h 554972"/>
                <a:gd name="connsiteX21" fmla="*/ 5072 w 919094"/>
                <a:gd name="connsiteY21" fmla="*/ 167483 h 554972"/>
                <a:gd name="connsiteX22" fmla="*/ 792033 w 919094"/>
                <a:gd name="connsiteY22" fmla="*/ 550825 h 554972"/>
                <a:gd name="connsiteX23" fmla="*/ 914515 w 919094"/>
                <a:gd name="connsiteY23" fmla="*/ 387595 h 554972"/>
                <a:gd name="connsiteX24" fmla="*/ 127795 w 919094"/>
                <a:gd name="connsiteY24" fmla="*/ 4301 h 554972"/>
                <a:gd name="connsiteX25" fmla="*/ 81124 w 919094"/>
                <a:gd name="connsiteY25" fmla="*/ 84399 h 554972"/>
                <a:gd name="connsiteX26" fmla="*/ 5072 w 919094"/>
                <a:gd name="connsiteY26" fmla="*/ 167483 h 55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19094" h="554972">
                  <a:moveTo>
                    <a:pt x="792418" y="554919"/>
                  </a:moveTo>
                  <a:cubicBezTo>
                    <a:pt x="792148" y="554991"/>
                    <a:pt x="791864" y="554991"/>
                    <a:pt x="791600" y="554919"/>
                  </a:cubicBezTo>
                  <a:lnTo>
                    <a:pt x="1026" y="169602"/>
                  </a:lnTo>
                  <a:cubicBezTo>
                    <a:pt x="756" y="169472"/>
                    <a:pt x="520" y="169275"/>
                    <a:pt x="342" y="169029"/>
                  </a:cubicBezTo>
                  <a:cubicBezTo>
                    <a:pt x="169" y="168788"/>
                    <a:pt x="53" y="168504"/>
                    <a:pt x="15" y="168205"/>
                  </a:cubicBezTo>
                  <a:cubicBezTo>
                    <a:pt x="-24" y="167911"/>
                    <a:pt x="15" y="167608"/>
                    <a:pt x="125" y="167329"/>
                  </a:cubicBezTo>
                  <a:cubicBezTo>
                    <a:pt x="231" y="167054"/>
                    <a:pt x="410" y="166808"/>
                    <a:pt x="641" y="166616"/>
                  </a:cubicBezTo>
                  <a:cubicBezTo>
                    <a:pt x="29241" y="141137"/>
                    <a:pt x="55235" y="112869"/>
                    <a:pt x="78234" y="82231"/>
                  </a:cubicBezTo>
                  <a:cubicBezTo>
                    <a:pt x="116139" y="31851"/>
                    <a:pt x="124905" y="1604"/>
                    <a:pt x="124953" y="1315"/>
                  </a:cubicBezTo>
                  <a:cubicBezTo>
                    <a:pt x="125030" y="1060"/>
                    <a:pt x="125161" y="828"/>
                    <a:pt x="125334" y="631"/>
                  </a:cubicBezTo>
                  <a:cubicBezTo>
                    <a:pt x="125507" y="429"/>
                    <a:pt x="125724" y="270"/>
                    <a:pt x="125965" y="159"/>
                  </a:cubicBezTo>
                  <a:cubicBezTo>
                    <a:pt x="126206" y="53"/>
                    <a:pt x="126471" y="0"/>
                    <a:pt x="126736" y="0"/>
                  </a:cubicBezTo>
                  <a:cubicBezTo>
                    <a:pt x="127000" y="0"/>
                    <a:pt x="127261" y="53"/>
                    <a:pt x="127506" y="159"/>
                  </a:cubicBezTo>
                  <a:lnTo>
                    <a:pt x="918080" y="385476"/>
                  </a:lnTo>
                  <a:cubicBezTo>
                    <a:pt x="918311" y="385587"/>
                    <a:pt x="918523" y="385746"/>
                    <a:pt x="918687" y="385948"/>
                  </a:cubicBezTo>
                  <a:cubicBezTo>
                    <a:pt x="918855" y="386145"/>
                    <a:pt x="918976" y="386381"/>
                    <a:pt x="919043" y="386632"/>
                  </a:cubicBezTo>
                  <a:cubicBezTo>
                    <a:pt x="919105" y="386896"/>
                    <a:pt x="919110" y="387166"/>
                    <a:pt x="919062" y="387431"/>
                  </a:cubicBezTo>
                  <a:cubicBezTo>
                    <a:pt x="919009" y="387696"/>
                    <a:pt x="918908" y="387951"/>
                    <a:pt x="918754" y="388173"/>
                  </a:cubicBezTo>
                  <a:lnTo>
                    <a:pt x="793863" y="554341"/>
                  </a:lnTo>
                  <a:cubicBezTo>
                    <a:pt x="793680" y="554538"/>
                    <a:pt x="793454" y="554692"/>
                    <a:pt x="793203" y="554793"/>
                  </a:cubicBezTo>
                  <a:cubicBezTo>
                    <a:pt x="792953" y="554890"/>
                    <a:pt x="792683" y="554933"/>
                    <a:pt x="792418" y="554919"/>
                  </a:cubicBezTo>
                  <a:close/>
                  <a:moveTo>
                    <a:pt x="5072" y="167483"/>
                  </a:moveTo>
                  <a:lnTo>
                    <a:pt x="792033" y="550825"/>
                  </a:lnTo>
                  <a:lnTo>
                    <a:pt x="914515" y="387595"/>
                  </a:lnTo>
                  <a:lnTo>
                    <a:pt x="127795" y="4301"/>
                  </a:lnTo>
                  <a:cubicBezTo>
                    <a:pt x="125242" y="11959"/>
                    <a:pt x="114309" y="40232"/>
                    <a:pt x="81124" y="84399"/>
                  </a:cubicBezTo>
                  <a:cubicBezTo>
                    <a:pt x="58472" y="114449"/>
                    <a:pt x="33007" y="142269"/>
                    <a:pt x="5072" y="167483"/>
                  </a:cubicBezTo>
                  <a:close/>
                </a:path>
              </a:pathLst>
            </a:custGeom>
            <a:solidFill>
              <a:srgbClr val="0E0E0E"/>
            </a:solidFill>
            <a:ln w="481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60E671C5-1A7E-4112-A360-8B4086125E12}"/>
                </a:ext>
              </a:extLst>
            </p:cNvPr>
            <p:cNvSpPr/>
            <p:nvPr/>
          </p:nvSpPr>
          <p:spPr>
            <a:xfrm>
              <a:off x="9401779" y="3393056"/>
              <a:ext cx="794035" cy="388751"/>
            </a:xfrm>
            <a:custGeom>
              <a:avLst/>
              <a:gdLst>
                <a:gd name="connsiteX0" fmla="*/ 792257 w 794035"/>
                <a:gd name="connsiteY0" fmla="*/ 388701 h 388751"/>
                <a:gd name="connsiteX1" fmla="*/ 791439 w 794035"/>
                <a:gd name="connsiteY1" fmla="*/ 388701 h 388751"/>
                <a:gd name="connsiteX2" fmla="*/ 865 w 794035"/>
                <a:gd name="connsiteY2" fmla="*/ 3384 h 388751"/>
                <a:gd name="connsiteX3" fmla="*/ 71 w 794035"/>
                <a:gd name="connsiteY3" fmla="*/ 2339 h 388751"/>
                <a:gd name="connsiteX4" fmla="*/ 186 w 794035"/>
                <a:gd name="connsiteY4" fmla="*/ 1029 h 388751"/>
                <a:gd name="connsiteX5" fmla="*/ 1140 w 794035"/>
                <a:gd name="connsiteY5" fmla="*/ 133 h 388751"/>
                <a:gd name="connsiteX6" fmla="*/ 2455 w 794035"/>
                <a:gd name="connsiteY6" fmla="*/ 109 h 388751"/>
                <a:gd name="connsiteX7" fmla="*/ 793028 w 794035"/>
                <a:gd name="connsiteY7" fmla="*/ 385426 h 388751"/>
                <a:gd name="connsiteX8" fmla="*/ 793587 w 794035"/>
                <a:gd name="connsiteY8" fmla="*/ 385850 h 388751"/>
                <a:gd name="connsiteX9" fmla="*/ 793943 w 794035"/>
                <a:gd name="connsiteY9" fmla="*/ 386457 h 388751"/>
                <a:gd name="connsiteX10" fmla="*/ 794030 w 794035"/>
                <a:gd name="connsiteY10" fmla="*/ 387155 h 388751"/>
                <a:gd name="connsiteX11" fmla="*/ 793847 w 794035"/>
                <a:gd name="connsiteY11" fmla="*/ 387834 h 388751"/>
                <a:gd name="connsiteX12" fmla="*/ 793173 w 794035"/>
                <a:gd name="connsiteY12" fmla="*/ 388489 h 388751"/>
                <a:gd name="connsiteX13" fmla="*/ 792257 w 794035"/>
                <a:gd name="connsiteY13" fmla="*/ 388701 h 388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035" h="388751">
                  <a:moveTo>
                    <a:pt x="792257" y="388701"/>
                  </a:moveTo>
                  <a:cubicBezTo>
                    <a:pt x="791988" y="388769"/>
                    <a:pt x="791708" y="388769"/>
                    <a:pt x="791439" y="388701"/>
                  </a:cubicBezTo>
                  <a:lnTo>
                    <a:pt x="865" y="3384"/>
                  </a:lnTo>
                  <a:cubicBezTo>
                    <a:pt x="480" y="3144"/>
                    <a:pt x="196" y="2773"/>
                    <a:pt x="71" y="2339"/>
                  </a:cubicBezTo>
                  <a:cubicBezTo>
                    <a:pt x="-55" y="1901"/>
                    <a:pt x="-11" y="1439"/>
                    <a:pt x="186" y="1029"/>
                  </a:cubicBezTo>
                  <a:cubicBezTo>
                    <a:pt x="384" y="625"/>
                    <a:pt x="721" y="302"/>
                    <a:pt x="1140" y="133"/>
                  </a:cubicBezTo>
                  <a:cubicBezTo>
                    <a:pt x="1559" y="-35"/>
                    <a:pt x="2026" y="-45"/>
                    <a:pt x="2455" y="109"/>
                  </a:cubicBezTo>
                  <a:lnTo>
                    <a:pt x="793028" y="385426"/>
                  </a:lnTo>
                  <a:cubicBezTo>
                    <a:pt x="793240" y="385527"/>
                    <a:pt x="793433" y="385672"/>
                    <a:pt x="793587" y="385850"/>
                  </a:cubicBezTo>
                  <a:cubicBezTo>
                    <a:pt x="793746" y="386028"/>
                    <a:pt x="793866" y="386235"/>
                    <a:pt x="793943" y="386457"/>
                  </a:cubicBezTo>
                  <a:cubicBezTo>
                    <a:pt x="794015" y="386683"/>
                    <a:pt x="794049" y="386919"/>
                    <a:pt x="794030" y="387155"/>
                  </a:cubicBezTo>
                  <a:cubicBezTo>
                    <a:pt x="794015" y="387391"/>
                    <a:pt x="793953" y="387622"/>
                    <a:pt x="793847" y="387834"/>
                  </a:cubicBezTo>
                  <a:cubicBezTo>
                    <a:pt x="793688" y="388109"/>
                    <a:pt x="793452" y="388340"/>
                    <a:pt x="793173" y="388489"/>
                  </a:cubicBezTo>
                  <a:cubicBezTo>
                    <a:pt x="792893" y="388643"/>
                    <a:pt x="792575" y="388715"/>
                    <a:pt x="792257" y="388701"/>
                  </a:cubicBezTo>
                  <a:close/>
                </a:path>
              </a:pathLst>
            </a:custGeom>
            <a:solidFill>
              <a:srgbClr val="0E0E0E"/>
            </a:solidFill>
            <a:ln w="481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448616C3-C408-448F-95D9-65B9EEB9ABD1}"/>
                </a:ext>
              </a:extLst>
            </p:cNvPr>
            <p:cNvSpPr/>
            <p:nvPr/>
          </p:nvSpPr>
          <p:spPr>
            <a:xfrm>
              <a:off x="9278567" y="3394755"/>
              <a:ext cx="915464" cy="551484"/>
            </a:xfrm>
            <a:custGeom>
              <a:avLst/>
              <a:gdLst>
                <a:gd name="connsiteX0" fmla="*/ 124939 w 915464"/>
                <a:gd name="connsiteY0" fmla="*/ 0 h 551484"/>
                <a:gd name="connsiteX1" fmla="*/ 114872 w 915464"/>
                <a:gd name="connsiteY1" fmla="*/ 23456 h 551484"/>
                <a:gd name="connsiteX2" fmla="*/ 877173 w 915464"/>
                <a:gd name="connsiteY2" fmla="*/ 394323 h 551484"/>
                <a:gd name="connsiteX3" fmla="*/ 783493 w 915464"/>
                <a:gd name="connsiteY3" fmla="*/ 519166 h 551484"/>
                <a:gd name="connsiteX4" fmla="*/ 20036 w 915464"/>
                <a:gd name="connsiteY4" fmla="*/ 147528 h 551484"/>
                <a:gd name="connsiteX5" fmla="*/ 0 w 915464"/>
                <a:gd name="connsiteY5" fmla="*/ 166168 h 551484"/>
                <a:gd name="connsiteX6" fmla="*/ 790621 w 915464"/>
                <a:gd name="connsiteY6" fmla="*/ 551484 h 551484"/>
                <a:gd name="connsiteX7" fmla="*/ 915464 w 915464"/>
                <a:gd name="connsiteY7" fmla="*/ 385172 h 551484"/>
                <a:gd name="connsiteX8" fmla="*/ 124939 w 915464"/>
                <a:gd name="connsiteY8" fmla="*/ 0 h 55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5464" h="551484">
                  <a:moveTo>
                    <a:pt x="124939" y="0"/>
                  </a:moveTo>
                  <a:cubicBezTo>
                    <a:pt x="122261" y="8092"/>
                    <a:pt x="118894" y="15937"/>
                    <a:pt x="114872" y="23456"/>
                  </a:cubicBezTo>
                  <a:lnTo>
                    <a:pt x="877173" y="394323"/>
                  </a:lnTo>
                  <a:lnTo>
                    <a:pt x="783493" y="519166"/>
                  </a:lnTo>
                  <a:lnTo>
                    <a:pt x="20036" y="147528"/>
                  </a:lnTo>
                  <a:cubicBezTo>
                    <a:pt x="7899" y="159473"/>
                    <a:pt x="0" y="166168"/>
                    <a:pt x="0" y="166168"/>
                  </a:cubicBezTo>
                  <a:lnTo>
                    <a:pt x="790621" y="551484"/>
                  </a:lnTo>
                  <a:lnTo>
                    <a:pt x="915464" y="385172"/>
                  </a:lnTo>
                  <a:lnTo>
                    <a:pt x="124939" y="0"/>
                  </a:lnTo>
                  <a:close/>
                </a:path>
              </a:pathLst>
            </a:custGeom>
            <a:solidFill>
              <a:srgbClr val="6E5EA8"/>
            </a:solidFill>
            <a:ln w="481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E59F428C-3904-45EA-8100-30343406AE7C}"/>
                </a:ext>
              </a:extLst>
            </p:cNvPr>
            <p:cNvSpPr/>
            <p:nvPr/>
          </p:nvSpPr>
          <p:spPr>
            <a:xfrm>
              <a:off x="9276776" y="3392958"/>
              <a:ext cx="918661" cy="555020"/>
            </a:xfrm>
            <a:custGeom>
              <a:avLst/>
              <a:gdLst>
                <a:gd name="connsiteX0" fmla="*/ 792418 w 918661"/>
                <a:gd name="connsiteY0" fmla="*/ 554967 h 555020"/>
                <a:gd name="connsiteX1" fmla="*/ 791600 w 918661"/>
                <a:gd name="connsiteY1" fmla="*/ 554967 h 555020"/>
                <a:gd name="connsiteX2" fmla="*/ 1026 w 918661"/>
                <a:gd name="connsiteY2" fmla="*/ 169650 h 555020"/>
                <a:gd name="connsiteX3" fmla="*/ 342 w 918661"/>
                <a:gd name="connsiteY3" fmla="*/ 169077 h 555020"/>
                <a:gd name="connsiteX4" fmla="*/ 15 w 918661"/>
                <a:gd name="connsiteY4" fmla="*/ 168253 h 555020"/>
                <a:gd name="connsiteX5" fmla="*/ 125 w 918661"/>
                <a:gd name="connsiteY5" fmla="*/ 167377 h 555020"/>
                <a:gd name="connsiteX6" fmla="*/ 641 w 918661"/>
                <a:gd name="connsiteY6" fmla="*/ 166664 h 555020"/>
                <a:gd name="connsiteX7" fmla="*/ 20533 w 918661"/>
                <a:gd name="connsiteY7" fmla="*/ 148120 h 555020"/>
                <a:gd name="connsiteX8" fmla="*/ 21515 w 918661"/>
                <a:gd name="connsiteY8" fmla="*/ 147624 h 555020"/>
                <a:gd name="connsiteX9" fmla="*/ 22604 w 918661"/>
                <a:gd name="connsiteY9" fmla="*/ 147783 h 555020"/>
                <a:gd name="connsiteX10" fmla="*/ 784760 w 918661"/>
                <a:gd name="connsiteY10" fmla="*/ 518651 h 555020"/>
                <a:gd name="connsiteX11" fmla="*/ 876273 w 918661"/>
                <a:gd name="connsiteY11" fmla="*/ 396987 h 555020"/>
                <a:gd name="connsiteX12" fmla="*/ 115898 w 918661"/>
                <a:gd name="connsiteY12" fmla="*/ 26938 h 555020"/>
                <a:gd name="connsiteX13" fmla="*/ 115200 w 918661"/>
                <a:gd name="connsiteY13" fmla="*/ 26351 h 555020"/>
                <a:gd name="connsiteX14" fmla="*/ 114887 w 918661"/>
                <a:gd name="connsiteY14" fmla="*/ 25493 h 555020"/>
                <a:gd name="connsiteX15" fmla="*/ 114887 w 918661"/>
                <a:gd name="connsiteY15" fmla="*/ 24434 h 555020"/>
                <a:gd name="connsiteX16" fmla="*/ 124520 w 918661"/>
                <a:gd name="connsiteY16" fmla="*/ 1315 h 555020"/>
                <a:gd name="connsiteX17" fmla="*/ 124891 w 918661"/>
                <a:gd name="connsiteY17" fmla="*/ 621 h 555020"/>
                <a:gd name="connsiteX18" fmla="*/ 125531 w 918661"/>
                <a:gd name="connsiteY18" fmla="*/ 159 h 555020"/>
                <a:gd name="connsiteX19" fmla="*/ 126302 w 918661"/>
                <a:gd name="connsiteY19" fmla="*/ 0 h 555020"/>
                <a:gd name="connsiteX20" fmla="*/ 127073 w 918661"/>
                <a:gd name="connsiteY20" fmla="*/ 159 h 555020"/>
                <a:gd name="connsiteX21" fmla="*/ 917646 w 918661"/>
                <a:gd name="connsiteY21" fmla="*/ 385475 h 555020"/>
                <a:gd name="connsiteX22" fmla="*/ 918253 w 918661"/>
                <a:gd name="connsiteY22" fmla="*/ 385948 h 555020"/>
                <a:gd name="connsiteX23" fmla="*/ 918610 w 918661"/>
                <a:gd name="connsiteY23" fmla="*/ 386631 h 555020"/>
                <a:gd name="connsiteX24" fmla="*/ 918629 w 918661"/>
                <a:gd name="connsiteY24" fmla="*/ 387431 h 555020"/>
                <a:gd name="connsiteX25" fmla="*/ 918321 w 918661"/>
                <a:gd name="connsiteY25" fmla="*/ 388173 h 555020"/>
                <a:gd name="connsiteX26" fmla="*/ 793430 w 918661"/>
                <a:gd name="connsiteY26" fmla="*/ 554340 h 555020"/>
                <a:gd name="connsiteX27" fmla="*/ 792418 w 918661"/>
                <a:gd name="connsiteY27" fmla="*/ 554967 h 555020"/>
                <a:gd name="connsiteX28" fmla="*/ 5072 w 918661"/>
                <a:gd name="connsiteY28" fmla="*/ 167531 h 555020"/>
                <a:gd name="connsiteX29" fmla="*/ 792033 w 918661"/>
                <a:gd name="connsiteY29" fmla="*/ 550873 h 555020"/>
                <a:gd name="connsiteX30" fmla="*/ 914515 w 918661"/>
                <a:gd name="connsiteY30" fmla="*/ 387643 h 555020"/>
                <a:gd name="connsiteX31" fmla="*/ 127795 w 918661"/>
                <a:gd name="connsiteY31" fmla="*/ 4349 h 555020"/>
                <a:gd name="connsiteX32" fmla="*/ 119078 w 918661"/>
                <a:gd name="connsiteY32" fmla="*/ 24482 h 555020"/>
                <a:gd name="connsiteX33" fmla="*/ 879741 w 918661"/>
                <a:gd name="connsiteY33" fmla="*/ 394723 h 555020"/>
                <a:gd name="connsiteX34" fmla="*/ 880386 w 918661"/>
                <a:gd name="connsiteY34" fmla="*/ 395209 h 555020"/>
                <a:gd name="connsiteX35" fmla="*/ 880752 w 918661"/>
                <a:gd name="connsiteY35" fmla="*/ 395927 h 555020"/>
                <a:gd name="connsiteX36" fmla="*/ 880747 w 918661"/>
                <a:gd name="connsiteY36" fmla="*/ 396712 h 555020"/>
                <a:gd name="connsiteX37" fmla="*/ 880415 w 918661"/>
                <a:gd name="connsiteY37" fmla="*/ 397420 h 555020"/>
                <a:gd name="connsiteX38" fmla="*/ 786735 w 918661"/>
                <a:gd name="connsiteY38" fmla="*/ 522070 h 555020"/>
                <a:gd name="connsiteX39" fmla="*/ 785723 w 918661"/>
                <a:gd name="connsiteY39" fmla="*/ 522735 h 555020"/>
                <a:gd name="connsiteX40" fmla="*/ 784519 w 918661"/>
                <a:gd name="connsiteY40" fmla="*/ 522600 h 555020"/>
                <a:gd name="connsiteX41" fmla="*/ 22170 w 918661"/>
                <a:gd name="connsiteY41" fmla="*/ 151636 h 555020"/>
                <a:gd name="connsiteX42" fmla="*/ 5072 w 918661"/>
                <a:gd name="connsiteY42" fmla="*/ 167531 h 55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18661" h="555020">
                  <a:moveTo>
                    <a:pt x="792418" y="554967"/>
                  </a:moveTo>
                  <a:cubicBezTo>
                    <a:pt x="792148" y="555039"/>
                    <a:pt x="791864" y="555039"/>
                    <a:pt x="791600" y="554967"/>
                  </a:cubicBezTo>
                  <a:lnTo>
                    <a:pt x="1026" y="169650"/>
                  </a:lnTo>
                  <a:cubicBezTo>
                    <a:pt x="756" y="169520"/>
                    <a:pt x="520" y="169322"/>
                    <a:pt x="342" y="169077"/>
                  </a:cubicBezTo>
                  <a:cubicBezTo>
                    <a:pt x="169" y="168836"/>
                    <a:pt x="53" y="168552"/>
                    <a:pt x="15" y="168253"/>
                  </a:cubicBezTo>
                  <a:cubicBezTo>
                    <a:pt x="-24" y="167959"/>
                    <a:pt x="15" y="167656"/>
                    <a:pt x="125" y="167377"/>
                  </a:cubicBezTo>
                  <a:cubicBezTo>
                    <a:pt x="231" y="167102"/>
                    <a:pt x="410" y="166856"/>
                    <a:pt x="641" y="166664"/>
                  </a:cubicBezTo>
                  <a:cubicBezTo>
                    <a:pt x="641" y="166664"/>
                    <a:pt x="8636" y="159873"/>
                    <a:pt x="20533" y="148120"/>
                  </a:cubicBezTo>
                  <a:cubicBezTo>
                    <a:pt x="20803" y="147860"/>
                    <a:pt x="21144" y="147687"/>
                    <a:pt x="21515" y="147624"/>
                  </a:cubicBezTo>
                  <a:cubicBezTo>
                    <a:pt x="21886" y="147567"/>
                    <a:pt x="22262" y="147620"/>
                    <a:pt x="22604" y="147783"/>
                  </a:cubicBezTo>
                  <a:lnTo>
                    <a:pt x="784760" y="518651"/>
                  </a:lnTo>
                  <a:lnTo>
                    <a:pt x="876273" y="396987"/>
                  </a:lnTo>
                  <a:lnTo>
                    <a:pt x="115898" y="26938"/>
                  </a:lnTo>
                  <a:cubicBezTo>
                    <a:pt x="115619" y="26803"/>
                    <a:pt x="115378" y="26601"/>
                    <a:pt x="115200" y="26351"/>
                  </a:cubicBezTo>
                  <a:cubicBezTo>
                    <a:pt x="115022" y="26095"/>
                    <a:pt x="114916" y="25802"/>
                    <a:pt x="114887" y="25493"/>
                  </a:cubicBezTo>
                  <a:cubicBezTo>
                    <a:pt x="114771" y="25151"/>
                    <a:pt x="114771" y="24776"/>
                    <a:pt x="114887" y="24434"/>
                  </a:cubicBezTo>
                  <a:cubicBezTo>
                    <a:pt x="118750" y="17016"/>
                    <a:pt x="121972" y="9281"/>
                    <a:pt x="124520" y="1315"/>
                  </a:cubicBezTo>
                  <a:cubicBezTo>
                    <a:pt x="124587" y="1059"/>
                    <a:pt x="124713" y="819"/>
                    <a:pt x="124891" y="621"/>
                  </a:cubicBezTo>
                  <a:cubicBezTo>
                    <a:pt x="125064" y="419"/>
                    <a:pt x="125286" y="260"/>
                    <a:pt x="125531" y="159"/>
                  </a:cubicBezTo>
                  <a:cubicBezTo>
                    <a:pt x="125772" y="53"/>
                    <a:pt x="126037" y="0"/>
                    <a:pt x="126302" y="0"/>
                  </a:cubicBezTo>
                  <a:cubicBezTo>
                    <a:pt x="126567" y="0"/>
                    <a:pt x="126827" y="53"/>
                    <a:pt x="127073" y="159"/>
                  </a:cubicBezTo>
                  <a:lnTo>
                    <a:pt x="917646" y="385475"/>
                  </a:lnTo>
                  <a:cubicBezTo>
                    <a:pt x="917882" y="385586"/>
                    <a:pt x="918089" y="385745"/>
                    <a:pt x="918253" y="385948"/>
                  </a:cubicBezTo>
                  <a:cubicBezTo>
                    <a:pt x="918422" y="386145"/>
                    <a:pt x="918542" y="386381"/>
                    <a:pt x="918610" y="386631"/>
                  </a:cubicBezTo>
                  <a:cubicBezTo>
                    <a:pt x="918672" y="386896"/>
                    <a:pt x="918677" y="387166"/>
                    <a:pt x="918629" y="387431"/>
                  </a:cubicBezTo>
                  <a:cubicBezTo>
                    <a:pt x="918576" y="387696"/>
                    <a:pt x="918475" y="387951"/>
                    <a:pt x="918321" y="388173"/>
                  </a:cubicBezTo>
                  <a:lnTo>
                    <a:pt x="793430" y="554340"/>
                  </a:lnTo>
                  <a:cubicBezTo>
                    <a:pt x="793170" y="554653"/>
                    <a:pt x="792813" y="554875"/>
                    <a:pt x="792418" y="554967"/>
                  </a:cubicBezTo>
                  <a:close/>
                  <a:moveTo>
                    <a:pt x="5072" y="167531"/>
                  </a:moveTo>
                  <a:lnTo>
                    <a:pt x="792033" y="550873"/>
                  </a:lnTo>
                  <a:lnTo>
                    <a:pt x="914515" y="387643"/>
                  </a:lnTo>
                  <a:lnTo>
                    <a:pt x="127795" y="4349"/>
                  </a:lnTo>
                  <a:cubicBezTo>
                    <a:pt x="125319" y="11242"/>
                    <a:pt x="122410" y="17965"/>
                    <a:pt x="119078" y="24482"/>
                  </a:cubicBezTo>
                  <a:lnTo>
                    <a:pt x="879741" y="394723"/>
                  </a:lnTo>
                  <a:cubicBezTo>
                    <a:pt x="879986" y="394834"/>
                    <a:pt x="880208" y="394997"/>
                    <a:pt x="880386" y="395209"/>
                  </a:cubicBezTo>
                  <a:cubicBezTo>
                    <a:pt x="880559" y="395417"/>
                    <a:pt x="880685" y="395662"/>
                    <a:pt x="880752" y="395927"/>
                  </a:cubicBezTo>
                  <a:cubicBezTo>
                    <a:pt x="880805" y="396187"/>
                    <a:pt x="880805" y="396452"/>
                    <a:pt x="880747" y="396712"/>
                  </a:cubicBezTo>
                  <a:cubicBezTo>
                    <a:pt x="880689" y="396967"/>
                    <a:pt x="880574" y="397208"/>
                    <a:pt x="880415" y="397420"/>
                  </a:cubicBezTo>
                  <a:lnTo>
                    <a:pt x="786735" y="522070"/>
                  </a:lnTo>
                  <a:cubicBezTo>
                    <a:pt x="786484" y="522403"/>
                    <a:pt x="786128" y="522639"/>
                    <a:pt x="785723" y="522735"/>
                  </a:cubicBezTo>
                  <a:cubicBezTo>
                    <a:pt x="785319" y="522831"/>
                    <a:pt x="784890" y="522783"/>
                    <a:pt x="784519" y="522600"/>
                  </a:cubicBezTo>
                  <a:lnTo>
                    <a:pt x="22170" y="151636"/>
                  </a:lnTo>
                  <a:cubicBezTo>
                    <a:pt x="14175" y="159391"/>
                    <a:pt x="8058" y="164882"/>
                    <a:pt x="5072" y="167531"/>
                  </a:cubicBezTo>
                  <a:close/>
                </a:path>
              </a:pathLst>
            </a:custGeom>
            <a:solidFill>
              <a:srgbClr val="0E0E0E"/>
            </a:solidFill>
            <a:ln w="481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E8B40FF5-9F2A-4E93-9BB8-916B439AF16D}"/>
                </a:ext>
              </a:extLst>
            </p:cNvPr>
            <p:cNvSpPr/>
            <p:nvPr/>
          </p:nvSpPr>
          <p:spPr>
            <a:xfrm>
              <a:off x="9370450" y="3434508"/>
              <a:ext cx="770768" cy="377191"/>
            </a:xfrm>
            <a:custGeom>
              <a:avLst/>
              <a:gdLst>
                <a:gd name="connsiteX0" fmla="*/ 768963 w 770768"/>
                <a:gd name="connsiteY0" fmla="*/ 377159 h 377191"/>
                <a:gd name="connsiteX1" fmla="*/ 768144 w 770768"/>
                <a:gd name="connsiteY1" fmla="*/ 377159 h 377191"/>
                <a:gd name="connsiteX2" fmla="*/ 1027 w 770768"/>
                <a:gd name="connsiteY2" fmla="*/ 3402 h 377191"/>
                <a:gd name="connsiteX3" fmla="*/ 454 w 770768"/>
                <a:gd name="connsiteY3" fmla="*/ 2988 h 377191"/>
                <a:gd name="connsiteX4" fmla="*/ 93 w 770768"/>
                <a:gd name="connsiteY4" fmla="*/ 2376 h 377191"/>
                <a:gd name="connsiteX5" fmla="*/ 6 w 770768"/>
                <a:gd name="connsiteY5" fmla="*/ 1673 h 377191"/>
                <a:gd name="connsiteX6" fmla="*/ 208 w 770768"/>
                <a:gd name="connsiteY6" fmla="*/ 994 h 377191"/>
                <a:gd name="connsiteX7" fmla="*/ 1248 w 770768"/>
                <a:gd name="connsiteY7" fmla="*/ 98 h 377191"/>
                <a:gd name="connsiteX8" fmla="*/ 2616 w 770768"/>
                <a:gd name="connsiteY8" fmla="*/ 175 h 377191"/>
                <a:gd name="connsiteX9" fmla="*/ 769734 w 770768"/>
                <a:gd name="connsiteY9" fmla="*/ 373691 h 377191"/>
                <a:gd name="connsiteX10" fmla="*/ 770658 w 770768"/>
                <a:gd name="connsiteY10" fmla="*/ 374717 h 377191"/>
                <a:gd name="connsiteX11" fmla="*/ 770601 w 770768"/>
                <a:gd name="connsiteY11" fmla="*/ 376100 h 377191"/>
                <a:gd name="connsiteX12" fmla="*/ 769936 w 770768"/>
                <a:gd name="connsiteY12" fmla="*/ 376865 h 377191"/>
                <a:gd name="connsiteX13" fmla="*/ 768963 w 770768"/>
                <a:gd name="connsiteY13" fmla="*/ 377159 h 37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768" h="377191">
                  <a:moveTo>
                    <a:pt x="768963" y="377159"/>
                  </a:moveTo>
                  <a:cubicBezTo>
                    <a:pt x="768693" y="377203"/>
                    <a:pt x="768419" y="377203"/>
                    <a:pt x="768144" y="377159"/>
                  </a:cubicBezTo>
                  <a:lnTo>
                    <a:pt x="1027" y="3402"/>
                  </a:lnTo>
                  <a:cubicBezTo>
                    <a:pt x="810" y="3306"/>
                    <a:pt x="613" y="3161"/>
                    <a:pt x="454" y="2988"/>
                  </a:cubicBezTo>
                  <a:cubicBezTo>
                    <a:pt x="295" y="2810"/>
                    <a:pt x="170" y="2603"/>
                    <a:pt x="93" y="2376"/>
                  </a:cubicBezTo>
                  <a:cubicBezTo>
                    <a:pt x="16" y="2150"/>
                    <a:pt x="-14" y="1909"/>
                    <a:pt x="6" y="1673"/>
                  </a:cubicBezTo>
                  <a:cubicBezTo>
                    <a:pt x="25" y="1432"/>
                    <a:pt x="97" y="1201"/>
                    <a:pt x="208" y="994"/>
                  </a:cubicBezTo>
                  <a:cubicBezTo>
                    <a:pt x="425" y="570"/>
                    <a:pt x="800" y="247"/>
                    <a:pt x="1248" y="98"/>
                  </a:cubicBezTo>
                  <a:cubicBezTo>
                    <a:pt x="1696" y="-56"/>
                    <a:pt x="2188" y="-27"/>
                    <a:pt x="2616" y="175"/>
                  </a:cubicBezTo>
                  <a:lnTo>
                    <a:pt x="769734" y="373691"/>
                  </a:lnTo>
                  <a:cubicBezTo>
                    <a:pt x="770167" y="373899"/>
                    <a:pt x="770499" y="374269"/>
                    <a:pt x="770658" y="374717"/>
                  </a:cubicBezTo>
                  <a:cubicBezTo>
                    <a:pt x="770822" y="375170"/>
                    <a:pt x="770803" y="375661"/>
                    <a:pt x="770601" y="376100"/>
                  </a:cubicBezTo>
                  <a:cubicBezTo>
                    <a:pt x="770456" y="376413"/>
                    <a:pt x="770225" y="376678"/>
                    <a:pt x="769936" y="376865"/>
                  </a:cubicBezTo>
                  <a:cubicBezTo>
                    <a:pt x="769647" y="377053"/>
                    <a:pt x="769310" y="377154"/>
                    <a:pt x="768963" y="377159"/>
                  </a:cubicBezTo>
                  <a:close/>
                </a:path>
              </a:pathLst>
            </a:custGeom>
            <a:solidFill>
              <a:srgbClr val="0E0E0E"/>
            </a:solidFill>
            <a:ln w="481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243258FE-29FA-47AA-A315-7AAD3F00D63F}"/>
                </a:ext>
              </a:extLst>
            </p:cNvPr>
            <p:cNvSpPr/>
            <p:nvPr/>
          </p:nvSpPr>
          <p:spPr>
            <a:xfrm>
              <a:off x="9355157" y="3455365"/>
              <a:ext cx="770529" cy="377111"/>
            </a:xfrm>
            <a:custGeom>
              <a:avLst/>
              <a:gdLst>
                <a:gd name="connsiteX0" fmla="*/ 768655 w 770529"/>
                <a:gd name="connsiteY0" fmla="*/ 377061 h 377111"/>
                <a:gd name="connsiteX1" fmla="*/ 767836 w 770529"/>
                <a:gd name="connsiteY1" fmla="*/ 377061 h 377111"/>
                <a:gd name="connsiteX2" fmla="*/ 815 w 770529"/>
                <a:gd name="connsiteY2" fmla="*/ 3352 h 377111"/>
                <a:gd name="connsiteX3" fmla="*/ 69 w 770529"/>
                <a:gd name="connsiteY3" fmla="*/ 2321 h 377111"/>
                <a:gd name="connsiteX4" fmla="*/ 175 w 770529"/>
                <a:gd name="connsiteY4" fmla="*/ 1050 h 377111"/>
                <a:gd name="connsiteX5" fmla="*/ 1085 w 770529"/>
                <a:gd name="connsiteY5" fmla="*/ 159 h 377111"/>
                <a:gd name="connsiteX6" fmla="*/ 2357 w 770529"/>
                <a:gd name="connsiteY6" fmla="*/ 77 h 377111"/>
                <a:gd name="connsiteX7" fmla="*/ 769522 w 770529"/>
                <a:gd name="connsiteY7" fmla="*/ 373641 h 377111"/>
                <a:gd name="connsiteX8" fmla="*/ 770081 w 770529"/>
                <a:gd name="connsiteY8" fmla="*/ 374065 h 377111"/>
                <a:gd name="connsiteX9" fmla="*/ 770432 w 770529"/>
                <a:gd name="connsiteY9" fmla="*/ 374672 h 377111"/>
                <a:gd name="connsiteX10" fmla="*/ 770524 w 770529"/>
                <a:gd name="connsiteY10" fmla="*/ 375370 h 377111"/>
                <a:gd name="connsiteX11" fmla="*/ 770341 w 770529"/>
                <a:gd name="connsiteY11" fmla="*/ 376049 h 377111"/>
                <a:gd name="connsiteX12" fmla="*/ 769652 w 770529"/>
                <a:gd name="connsiteY12" fmla="*/ 376815 h 377111"/>
                <a:gd name="connsiteX13" fmla="*/ 768655 w 770529"/>
                <a:gd name="connsiteY13" fmla="*/ 377061 h 37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529" h="377111">
                  <a:moveTo>
                    <a:pt x="768655" y="377061"/>
                  </a:moveTo>
                  <a:cubicBezTo>
                    <a:pt x="768386" y="377128"/>
                    <a:pt x="768101" y="377128"/>
                    <a:pt x="767836" y="377061"/>
                  </a:cubicBezTo>
                  <a:lnTo>
                    <a:pt x="815" y="3352"/>
                  </a:lnTo>
                  <a:cubicBezTo>
                    <a:pt x="449" y="3106"/>
                    <a:pt x="185" y="2740"/>
                    <a:pt x="69" y="2321"/>
                  </a:cubicBezTo>
                  <a:cubicBezTo>
                    <a:pt x="-51" y="1897"/>
                    <a:pt x="-13" y="1445"/>
                    <a:pt x="175" y="1050"/>
                  </a:cubicBezTo>
                  <a:cubicBezTo>
                    <a:pt x="363" y="655"/>
                    <a:pt x="686" y="337"/>
                    <a:pt x="1085" y="159"/>
                  </a:cubicBezTo>
                  <a:cubicBezTo>
                    <a:pt x="1485" y="-20"/>
                    <a:pt x="1933" y="-49"/>
                    <a:pt x="2357" y="77"/>
                  </a:cubicBezTo>
                  <a:lnTo>
                    <a:pt x="769522" y="373641"/>
                  </a:lnTo>
                  <a:cubicBezTo>
                    <a:pt x="769734" y="373742"/>
                    <a:pt x="769922" y="373887"/>
                    <a:pt x="770081" y="374065"/>
                  </a:cubicBezTo>
                  <a:cubicBezTo>
                    <a:pt x="770240" y="374243"/>
                    <a:pt x="770360" y="374450"/>
                    <a:pt x="770432" y="374672"/>
                  </a:cubicBezTo>
                  <a:cubicBezTo>
                    <a:pt x="770510" y="374898"/>
                    <a:pt x="770543" y="375134"/>
                    <a:pt x="770524" y="375370"/>
                  </a:cubicBezTo>
                  <a:cubicBezTo>
                    <a:pt x="770510" y="375606"/>
                    <a:pt x="770447" y="375837"/>
                    <a:pt x="770341" y="376049"/>
                  </a:cubicBezTo>
                  <a:cubicBezTo>
                    <a:pt x="770192" y="376367"/>
                    <a:pt x="769956" y="376637"/>
                    <a:pt x="769652" y="376815"/>
                  </a:cubicBezTo>
                  <a:cubicBezTo>
                    <a:pt x="769354" y="376998"/>
                    <a:pt x="769002" y="377080"/>
                    <a:pt x="768655" y="377061"/>
                  </a:cubicBezTo>
                  <a:close/>
                </a:path>
              </a:pathLst>
            </a:custGeom>
            <a:solidFill>
              <a:srgbClr val="0E0E0E"/>
            </a:solidFill>
            <a:ln w="481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94C4A90F-D081-4414-9A5A-C2876F6B563E}"/>
                </a:ext>
              </a:extLst>
            </p:cNvPr>
            <p:cNvSpPr/>
            <p:nvPr/>
          </p:nvSpPr>
          <p:spPr>
            <a:xfrm>
              <a:off x="9339236" y="3476035"/>
              <a:ext cx="770749" cy="377204"/>
            </a:xfrm>
            <a:custGeom>
              <a:avLst/>
              <a:gdLst>
                <a:gd name="connsiteX0" fmla="*/ 768966 w 770749"/>
                <a:gd name="connsiteY0" fmla="*/ 377150 h 377204"/>
                <a:gd name="connsiteX1" fmla="*/ 768148 w 770749"/>
                <a:gd name="connsiteY1" fmla="*/ 377150 h 377204"/>
                <a:gd name="connsiteX2" fmla="*/ 1030 w 770749"/>
                <a:gd name="connsiteY2" fmla="*/ 3441 h 377204"/>
                <a:gd name="connsiteX3" fmla="*/ 110 w 770749"/>
                <a:gd name="connsiteY3" fmla="*/ 2415 h 377204"/>
                <a:gd name="connsiteX4" fmla="*/ 163 w 770749"/>
                <a:gd name="connsiteY4" fmla="*/ 1033 h 377204"/>
                <a:gd name="connsiteX5" fmla="*/ 1194 w 770749"/>
                <a:gd name="connsiteY5" fmla="*/ 108 h 377204"/>
                <a:gd name="connsiteX6" fmla="*/ 2572 w 770749"/>
                <a:gd name="connsiteY6" fmla="*/ 166 h 377204"/>
                <a:gd name="connsiteX7" fmla="*/ 769737 w 770749"/>
                <a:gd name="connsiteY7" fmla="*/ 373730 h 377204"/>
                <a:gd name="connsiteX8" fmla="*/ 770300 w 770749"/>
                <a:gd name="connsiteY8" fmla="*/ 374154 h 377204"/>
                <a:gd name="connsiteX9" fmla="*/ 770652 w 770749"/>
                <a:gd name="connsiteY9" fmla="*/ 374761 h 377204"/>
                <a:gd name="connsiteX10" fmla="*/ 770744 w 770749"/>
                <a:gd name="connsiteY10" fmla="*/ 375460 h 377204"/>
                <a:gd name="connsiteX11" fmla="*/ 770556 w 770749"/>
                <a:gd name="connsiteY11" fmla="*/ 376139 h 377204"/>
                <a:gd name="connsiteX12" fmla="*/ 769906 w 770749"/>
                <a:gd name="connsiteY12" fmla="*/ 376871 h 377204"/>
                <a:gd name="connsiteX13" fmla="*/ 768966 w 770749"/>
                <a:gd name="connsiteY13" fmla="*/ 377150 h 37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0749" h="377204">
                  <a:moveTo>
                    <a:pt x="768966" y="377150"/>
                  </a:moveTo>
                  <a:cubicBezTo>
                    <a:pt x="768702" y="377223"/>
                    <a:pt x="768417" y="377223"/>
                    <a:pt x="768148" y="377150"/>
                  </a:cubicBezTo>
                  <a:lnTo>
                    <a:pt x="1030" y="3441"/>
                  </a:lnTo>
                  <a:cubicBezTo>
                    <a:pt x="602" y="3234"/>
                    <a:pt x="269" y="2863"/>
                    <a:pt x="110" y="2415"/>
                  </a:cubicBezTo>
                  <a:cubicBezTo>
                    <a:pt x="-54" y="1962"/>
                    <a:pt x="-34" y="1467"/>
                    <a:pt x="163" y="1033"/>
                  </a:cubicBezTo>
                  <a:cubicBezTo>
                    <a:pt x="375" y="604"/>
                    <a:pt x="741" y="272"/>
                    <a:pt x="1194" y="108"/>
                  </a:cubicBezTo>
                  <a:cubicBezTo>
                    <a:pt x="1642" y="-55"/>
                    <a:pt x="2138" y="-32"/>
                    <a:pt x="2572" y="166"/>
                  </a:cubicBezTo>
                  <a:lnTo>
                    <a:pt x="769737" y="373730"/>
                  </a:lnTo>
                  <a:cubicBezTo>
                    <a:pt x="769954" y="373832"/>
                    <a:pt x="770142" y="373976"/>
                    <a:pt x="770300" y="374154"/>
                  </a:cubicBezTo>
                  <a:cubicBezTo>
                    <a:pt x="770460" y="374333"/>
                    <a:pt x="770580" y="374540"/>
                    <a:pt x="770652" y="374761"/>
                  </a:cubicBezTo>
                  <a:cubicBezTo>
                    <a:pt x="770729" y="374988"/>
                    <a:pt x="770763" y="375224"/>
                    <a:pt x="770744" y="375460"/>
                  </a:cubicBezTo>
                  <a:cubicBezTo>
                    <a:pt x="770729" y="375696"/>
                    <a:pt x="770666" y="375927"/>
                    <a:pt x="770556" y="376139"/>
                  </a:cubicBezTo>
                  <a:cubicBezTo>
                    <a:pt x="770416" y="376437"/>
                    <a:pt x="770190" y="376693"/>
                    <a:pt x="769906" y="376871"/>
                  </a:cubicBezTo>
                  <a:cubicBezTo>
                    <a:pt x="769626" y="377049"/>
                    <a:pt x="769304" y="377145"/>
                    <a:pt x="768966" y="377150"/>
                  </a:cubicBezTo>
                  <a:close/>
                </a:path>
              </a:pathLst>
            </a:custGeom>
            <a:solidFill>
              <a:srgbClr val="0E0E0E"/>
            </a:solidFill>
            <a:ln w="481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43B1AAF4-6E2D-4639-B490-43D907C4782B}"/>
                </a:ext>
              </a:extLst>
            </p:cNvPr>
            <p:cNvSpPr/>
            <p:nvPr/>
          </p:nvSpPr>
          <p:spPr>
            <a:xfrm>
              <a:off x="9323612" y="3496821"/>
              <a:ext cx="770749" cy="377172"/>
            </a:xfrm>
            <a:custGeom>
              <a:avLst/>
              <a:gdLst>
                <a:gd name="connsiteX0" fmla="*/ 768937 w 770749"/>
                <a:gd name="connsiteY0" fmla="*/ 377122 h 377172"/>
                <a:gd name="connsiteX1" fmla="*/ 768166 w 770749"/>
                <a:gd name="connsiteY1" fmla="*/ 377122 h 377172"/>
                <a:gd name="connsiteX2" fmla="*/ 1001 w 770749"/>
                <a:gd name="connsiteY2" fmla="*/ 3413 h 377172"/>
                <a:gd name="connsiteX3" fmla="*/ 447 w 770749"/>
                <a:gd name="connsiteY3" fmla="*/ 2985 h 377172"/>
                <a:gd name="connsiteX4" fmla="*/ 95 w 770749"/>
                <a:gd name="connsiteY4" fmla="*/ 2378 h 377172"/>
                <a:gd name="connsiteX5" fmla="*/ 4 w 770749"/>
                <a:gd name="connsiteY5" fmla="*/ 1684 h 377172"/>
                <a:gd name="connsiteX6" fmla="*/ 182 w 770749"/>
                <a:gd name="connsiteY6" fmla="*/ 1005 h 377172"/>
                <a:gd name="connsiteX7" fmla="*/ 611 w 770749"/>
                <a:gd name="connsiteY7" fmla="*/ 447 h 377172"/>
                <a:gd name="connsiteX8" fmla="*/ 1217 w 770749"/>
                <a:gd name="connsiteY8" fmla="*/ 95 h 377172"/>
                <a:gd name="connsiteX9" fmla="*/ 1916 w 770749"/>
                <a:gd name="connsiteY9" fmla="*/ 3 h 377172"/>
                <a:gd name="connsiteX10" fmla="*/ 2590 w 770749"/>
                <a:gd name="connsiteY10" fmla="*/ 186 h 377172"/>
                <a:gd name="connsiteX11" fmla="*/ 769756 w 770749"/>
                <a:gd name="connsiteY11" fmla="*/ 373703 h 377172"/>
                <a:gd name="connsiteX12" fmla="*/ 770652 w 770749"/>
                <a:gd name="connsiteY12" fmla="*/ 374743 h 377172"/>
                <a:gd name="connsiteX13" fmla="*/ 770574 w 770749"/>
                <a:gd name="connsiteY13" fmla="*/ 376111 h 377172"/>
                <a:gd name="connsiteX14" fmla="*/ 769910 w 770749"/>
                <a:gd name="connsiteY14" fmla="*/ 376867 h 377172"/>
                <a:gd name="connsiteX15" fmla="*/ 768937 w 770749"/>
                <a:gd name="connsiteY15" fmla="*/ 377122 h 37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0749" h="377172">
                  <a:moveTo>
                    <a:pt x="768937" y="377122"/>
                  </a:moveTo>
                  <a:cubicBezTo>
                    <a:pt x="768686" y="377190"/>
                    <a:pt x="768421" y="377190"/>
                    <a:pt x="768166" y="377122"/>
                  </a:cubicBezTo>
                  <a:lnTo>
                    <a:pt x="1001" y="3413"/>
                  </a:lnTo>
                  <a:cubicBezTo>
                    <a:pt x="789" y="3308"/>
                    <a:pt x="601" y="3163"/>
                    <a:pt x="447" y="2985"/>
                  </a:cubicBezTo>
                  <a:cubicBezTo>
                    <a:pt x="288" y="2807"/>
                    <a:pt x="172" y="2604"/>
                    <a:pt x="95" y="2378"/>
                  </a:cubicBezTo>
                  <a:cubicBezTo>
                    <a:pt x="18" y="2156"/>
                    <a:pt x="-11" y="1920"/>
                    <a:pt x="4" y="1684"/>
                  </a:cubicBezTo>
                  <a:cubicBezTo>
                    <a:pt x="18" y="1448"/>
                    <a:pt x="81" y="1217"/>
                    <a:pt x="182" y="1005"/>
                  </a:cubicBezTo>
                  <a:cubicBezTo>
                    <a:pt x="288" y="793"/>
                    <a:pt x="432" y="605"/>
                    <a:pt x="611" y="447"/>
                  </a:cubicBezTo>
                  <a:cubicBezTo>
                    <a:pt x="789" y="293"/>
                    <a:pt x="996" y="172"/>
                    <a:pt x="1217" y="95"/>
                  </a:cubicBezTo>
                  <a:cubicBezTo>
                    <a:pt x="1444" y="23"/>
                    <a:pt x="1680" y="-11"/>
                    <a:pt x="1916" y="3"/>
                  </a:cubicBezTo>
                  <a:cubicBezTo>
                    <a:pt x="2152" y="23"/>
                    <a:pt x="2378" y="81"/>
                    <a:pt x="2590" y="186"/>
                  </a:cubicBezTo>
                  <a:lnTo>
                    <a:pt x="769756" y="373703"/>
                  </a:lnTo>
                  <a:cubicBezTo>
                    <a:pt x="770179" y="373920"/>
                    <a:pt x="770502" y="374290"/>
                    <a:pt x="770652" y="374743"/>
                  </a:cubicBezTo>
                  <a:cubicBezTo>
                    <a:pt x="770806" y="375191"/>
                    <a:pt x="770777" y="375682"/>
                    <a:pt x="770574" y="376111"/>
                  </a:cubicBezTo>
                  <a:cubicBezTo>
                    <a:pt x="770435" y="376424"/>
                    <a:pt x="770204" y="376684"/>
                    <a:pt x="769910" y="376867"/>
                  </a:cubicBezTo>
                  <a:cubicBezTo>
                    <a:pt x="769621" y="377045"/>
                    <a:pt x="769279" y="377132"/>
                    <a:pt x="768937" y="377122"/>
                  </a:cubicBezTo>
                  <a:close/>
                </a:path>
              </a:pathLst>
            </a:custGeom>
            <a:solidFill>
              <a:srgbClr val="0E0E0E"/>
            </a:solidFill>
            <a:ln w="481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6618935C-C12B-48B9-A7B7-1DD7591685DC}"/>
                </a:ext>
              </a:extLst>
            </p:cNvPr>
            <p:cNvSpPr/>
            <p:nvPr/>
          </p:nvSpPr>
          <p:spPr>
            <a:xfrm>
              <a:off x="9308014" y="3517592"/>
              <a:ext cx="770748" cy="377191"/>
            </a:xfrm>
            <a:custGeom>
              <a:avLst/>
              <a:gdLst>
                <a:gd name="connsiteX0" fmla="*/ 768934 w 770748"/>
                <a:gd name="connsiteY0" fmla="*/ 377159 h 377191"/>
                <a:gd name="connsiteX1" fmla="*/ 768164 w 770748"/>
                <a:gd name="connsiteY1" fmla="*/ 377159 h 377191"/>
                <a:gd name="connsiteX2" fmla="*/ 998 w 770748"/>
                <a:gd name="connsiteY2" fmla="*/ 3450 h 377191"/>
                <a:gd name="connsiteX3" fmla="*/ 98 w 770748"/>
                <a:gd name="connsiteY3" fmla="*/ 2386 h 377191"/>
                <a:gd name="connsiteX4" fmla="*/ 180 w 770748"/>
                <a:gd name="connsiteY4" fmla="*/ 994 h 377191"/>
                <a:gd name="connsiteX5" fmla="*/ 1215 w 770748"/>
                <a:gd name="connsiteY5" fmla="*/ 98 h 377191"/>
                <a:gd name="connsiteX6" fmla="*/ 2588 w 770748"/>
                <a:gd name="connsiteY6" fmla="*/ 175 h 377191"/>
                <a:gd name="connsiteX7" fmla="*/ 769753 w 770748"/>
                <a:gd name="connsiteY7" fmla="*/ 373788 h 377191"/>
                <a:gd name="connsiteX8" fmla="*/ 770654 w 770748"/>
                <a:gd name="connsiteY8" fmla="*/ 374852 h 377191"/>
                <a:gd name="connsiteX9" fmla="*/ 770572 w 770748"/>
                <a:gd name="connsiteY9" fmla="*/ 376244 h 377191"/>
                <a:gd name="connsiteX10" fmla="*/ 769878 w 770748"/>
                <a:gd name="connsiteY10" fmla="*/ 376928 h 377191"/>
                <a:gd name="connsiteX11" fmla="*/ 768934 w 770748"/>
                <a:gd name="connsiteY11" fmla="*/ 377159 h 37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0748" h="377191">
                  <a:moveTo>
                    <a:pt x="768934" y="377159"/>
                  </a:moveTo>
                  <a:cubicBezTo>
                    <a:pt x="768679" y="377203"/>
                    <a:pt x="768419" y="377203"/>
                    <a:pt x="768164" y="377159"/>
                  </a:cubicBezTo>
                  <a:lnTo>
                    <a:pt x="998" y="3450"/>
                  </a:lnTo>
                  <a:cubicBezTo>
                    <a:pt x="570" y="3224"/>
                    <a:pt x="247" y="2843"/>
                    <a:pt x="98" y="2386"/>
                  </a:cubicBezTo>
                  <a:cubicBezTo>
                    <a:pt x="-56" y="1928"/>
                    <a:pt x="-28" y="1427"/>
                    <a:pt x="180" y="994"/>
                  </a:cubicBezTo>
                  <a:cubicBezTo>
                    <a:pt x="396" y="570"/>
                    <a:pt x="767" y="247"/>
                    <a:pt x="1215" y="98"/>
                  </a:cubicBezTo>
                  <a:cubicBezTo>
                    <a:pt x="1663" y="-56"/>
                    <a:pt x="2154" y="-27"/>
                    <a:pt x="2588" y="175"/>
                  </a:cubicBezTo>
                  <a:lnTo>
                    <a:pt x="769753" y="373788"/>
                  </a:lnTo>
                  <a:cubicBezTo>
                    <a:pt x="770177" y="374014"/>
                    <a:pt x="770500" y="374395"/>
                    <a:pt x="770654" y="374852"/>
                  </a:cubicBezTo>
                  <a:cubicBezTo>
                    <a:pt x="770803" y="375310"/>
                    <a:pt x="770774" y="375806"/>
                    <a:pt x="770572" y="376244"/>
                  </a:cubicBezTo>
                  <a:cubicBezTo>
                    <a:pt x="770403" y="376528"/>
                    <a:pt x="770167" y="376764"/>
                    <a:pt x="769878" y="376928"/>
                  </a:cubicBezTo>
                  <a:cubicBezTo>
                    <a:pt x="769589" y="377087"/>
                    <a:pt x="769262" y="377169"/>
                    <a:pt x="768934" y="377159"/>
                  </a:cubicBezTo>
                  <a:close/>
                </a:path>
              </a:pathLst>
            </a:custGeom>
            <a:solidFill>
              <a:srgbClr val="0E0E0E"/>
            </a:solidFill>
            <a:ln w="481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D3F9ABA7-FF50-48A9-948F-CFEFE9BC1E9F}"/>
                </a:ext>
              </a:extLst>
            </p:cNvPr>
            <p:cNvSpPr/>
            <p:nvPr/>
          </p:nvSpPr>
          <p:spPr>
            <a:xfrm>
              <a:off x="9276790" y="3559173"/>
              <a:ext cx="794181" cy="388798"/>
            </a:xfrm>
            <a:custGeom>
              <a:avLst/>
              <a:gdLst>
                <a:gd name="connsiteX0" fmla="*/ 792351 w 794181"/>
                <a:gd name="connsiteY0" fmla="*/ 388752 h 388798"/>
                <a:gd name="connsiteX1" fmla="*/ 791580 w 794181"/>
                <a:gd name="connsiteY1" fmla="*/ 388752 h 388798"/>
                <a:gd name="connsiteX2" fmla="*/ 1007 w 794181"/>
                <a:gd name="connsiteY2" fmla="*/ 3435 h 388798"/>
                <a:gd name="connsiteX3" fmla="*/ 448 w 794181"/>
                <a:gd name="connsiteY3" fmla="*/ 3011 h 388798"/>
                <a:gd name="connsiteX4" fmla="*/ 92 w 794181"/>
                <a:gd name="connsiteY4" fmla="*/ 2404 h 388798"/>
                <a:gd name="connsiteX5" fmla="*/ 5 w 794181"/>
                <a:gd name="connsiteY5" fmla="*/ 1706 h 388798"/>
                <a:gd name="connsiteX6" fmla="*/ 188 w 794181"/>
                <a:gd name="connsiteY6" fmla="*/ 1027 h 388798"/>
                <a:gd name="connsiteX7" fmla="*/ 607 w 794181"/>
                <a:gd name="connsiteY7" fmla="*/ 454 h 388798"/>
                <a:gd name="connsiteX8" fmla="*/ 1214 w 794181"/>
                <a:gd name="connsiteY8" fmla="*/ 93 h 388798"/>
                <a:gd name="connsiteX9" fmla="*/ 1917 w 794181"/>
                <a:gd name="connsiteY9" fmla="*/ 6 h 388798"/>
                <a:gd name="connsiteX10" fmla="*/ 2596 w 794181"/>
                <a:gd name="connsiteY10" fmla="*/ 208 h 388798"/>
                <a:gd name="connsiteX11" fmla="*/ 793170 w 794181"/>
                <a:gd name="connsiteY11" fmla="*/ 385525 h 388798"/>
                <a:gd name="connsiteX12" fmla="*/ 793734 w 794181"/>
                <a:gd name="connsiteY12" fmla="*/ 385949 h 388798"/>
                <a:gd name="connsiteX13" fmla="*/ 794085 w 794181"/>
                <a:gd name="connsiteY13" fmla="*/ 386555 h 388798"/>
                <a:gd name="connsiteX14" fmla="*/ 794177 w 794181"/>
                <a:gd name="connsiteY14" fmla="*/ 387254 h 388798"/>
                <a:gd name="connsiteX15" fmla="*/ 793989 w 794181"/>
                <a:gd name="connsiteY15" fmla="*/ 387933 h 388798"/>
                <a:gd name="connsiteX16" fmla="*/ 793281 w 794181"/>
                <a:gd name="connsiteY16" fmla="*/ 388559 h 388798"/>
                <a:gd name="connsiteX17" fmla="*/ 792351 w 794181"/>
                <a:gd name="connsiteY17" fmla="*/ 388752 h 38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4181" h="388798">
                  <a:moveTo>
                    <a:pt x="792351" y="388752"/>
                  </a:moveTo>
                  <a:cubicBezTo>
                    <a:pt x="792101" y="388814"/>
                    <a:pt x="791836" y="388814"/>
                    <a:pt x="791580" y="388752"/>
                  </a:cubicBezTo>
                  <a:lnTo>
                    <a:pt x="1007" y="3435"/>
                  </a:lnTo>
                  <a:cubicBezTo>
                    <a:pt x="795" y="3334"/>
                    <a:pt x="602" y="3190"/>
                    <a:pt x="448" y="3011"/>
                  </a:cubicBezTo>
                  <a:cubicBezTo>
                    <a:pt x="289" y="2833"/>
                    <a:pt x="169" y="2626"/>
                    <a:pt x="92" y="2404"/>
                  </a:cubicBezTo>
                  <a:cubicBezTo>
                    <a:pt x="20" y="2178"/>
                    <a:pt x="-14" y="1942"/>
                    <a:pt x="5" y="1706"/>
                  </a:cubicBezTo>
                  <a:cubicBezTo>
                    <a:pt x="20" y="1470"/>
                    <a:pt x="82" y="1239"/>
                    <a:pt x="188" y="1027"/>
                  </a:cubicBezTo>
                  <a:cubicBezTo>
                    <a:pt x="289" y="810"/>
                    <a:pt x="429" y="613"/>
                    <a:pt x="607" y="454"/>
                  </a:cubicBezTo>
                  <a:cubicBezTo>
                    <a:pt x="781" y="290"/>
                    <a:pt x="988" y="170"/>
                    <a:pt x="1214" y="93"/>
                  </a:cubicBezTo>
                  <a:cubicBezTo>
                    <a:pt x="1441" y="16"/>
                    <a:pt x="1681" y="-14"/>
                    <a:pt x="1917" y="6"/>
                  </a:cubicBezTo>
                  <a:cubicBezTo>
                    <a:pt x="2158" y="25"/>
                    <a:pt x="2390" y="93"/>
                    <a:pt x="2596" y="208"/>
                  </a:cubicBezTo>
                  <a:lnTo>
                    <a:pt x="793170" y="385525"/>
                  </a:lnTo>
                  <a:cubicBezTo>
                    <a:pt x="793387" y="385626"/>
                    <a:pt x="793574" y="385770"/>
                    <a:pt x="793734" y="385949"/>
                  </a:cubicBezTo>
                  <a:cubicBezTo>
                    <a:pt x="793888" y="386127"/>
                    <a:pt x="794008" y="386334"/>
                    <a:pt x="794085" y="386555"/>
                  </a:cubicBezTo>
                  <a:cubicBezTo>
                    <a:pt x="794162" y="386782"/>
                    <a:pt x="794196" y="387018"/>
                    <a:pt x="794177" y="387254"/>
                  </a:cubicBezTo>
                  <a:cubicBezTo>
                    <a:pt x="794162" y="387490"/>
                    <a:pt x="794095" y="387721"/>
                    <a:pt x="793989" y="387933"/>
                  </a:cubicBezTo>
                  <a:cubicBezTo>
                    <a:pt x="793815" y="388203"/>
                    <a:pt x="793570" y="388419"/>
                    <a:pt x="793281" y="388559"/>
                  </a:cubicBezTo>
                  <a:cubicBezTo>
                    <a:pt x="792992" y="388703"/>
                    <a:pt x="792674" y="388771"/>
                    <a:pt x="792351" y="388752"/>
                  </a:cubicBezTo>
                  <a:close/>
                </a:path>
              </a:pathLst>
            </a:custGeom>
            <a:solidFill>
              <a:srgbClr val="0E0E0E"/>
            </a:solidFill>
            <a:ln w="481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04288909-27F5-4B56-8EC3-575FDE926B44}"/>
                </a:ext>
              </a:extLst>
            </p:cNvPr>
            <p:cNvSpPr/>
            <p:nvPr/>
          </p:nvSpPr>
          <p:spPr>
            <a:xfrm>
              <a:off x="9278567" y="3560922"/>
              <a:ext cx="1648721" cy="1342105"/>
            </a:xfrm>
            <a:custGeom>
              <a:avLst/>
              <a:gdLst>
                <a:gd name="connsiteX0" fmla="*/ 0 w 1648721"/>
                <a:gd name="connsiteY0" fmla="*/ 0 h 1342105"/>
                <a:gd name="connsiteX1" fmla="*/ 790621 w 1648721"/>
                <a:gd name="connsiteY1" fmla="*/ 385172 h 1342105"/>
                <a:gd name="connsiteX2" fmla="*/ 1648722 w 1648721"/>
                <a:gd name="connsiteY2" fmla="*/ 1342106 h 1342105"/>
                <a:gd name="connsiteX3" fmla="*/ 858148 w 1648721"/>
                <a:gd name="connsiteY3" fmla="*/ 956934 h 1342105"/>
                <a:gd name="connsiteX4" fmla="*/ 0 w 1648721"/>
                <a:gd name="connsiteY4" fmla="*/ 0 h 1342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721" h="1342105">
                  <a:moveTo>
                    <a:pt x="0" y="0"/>
                  </a:moveTo>
                  <a:lnTo>
                    <a:pt x="790621" y="385172"/>
                  </a:lnTo>
                  <a:lnTo>
                    <a:pt x="1648722" y="1342106"/>
                  </a:lnTo>
                  <a:lnTo>
                    <a:pt x="858148" y="956934"/>
                  </a:lnTo>
                  <a:lnTo>
                    <a:pt x="0" y="0"/>
                  </a:lnTo>
                  <a:close/>
                </a:path>
              </a:pathLst>
            </a:custGeom>
            <a:solidFill>
              <a:srgbClr val="6E5EA8"/>
            </a:solidFill>
            <a:ln w="481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017F8075-B776-443C-8E1A-1144766F947F}"/>
                </a:ext>
              </a:extLst>
            </p:cNvPr>
            <p:cNvSpPr/>
            <p:nvPr/>
          </p:nvSpPr>
          <p:spPr>
            <a:xfrm>
              <a:off x="9276700" y="3559084"/>
              <a:ext cx="1652352" cy="1345824"/>
            </a:xfrm>
            <a:custGeom>
              <a:avLst/>
              <a:gdLst>
                <a:gd name="connsiteX0" fmla="*/ 1650590 w 1652352"/>
                <a:gd name="connsiteY0" fmla="*/ 1345774 h 1345824"/>
                <a:gd name="connsiteX1" fmla="*/ 1649819 w 1652352"/>
                <a:gd name="connsiteY1" fmla="*/ 1345774 h 1345824"/>
                <a:gd name="connsiteX2" fmla="*/ 859246 w 1652352"/>
                <a:gd name="connsiteY2" fmla="*/ 960458 h 1345824"/>
                <a:gd name="connsiteX3" fmla="*/ 858668 w 1652352"/>
                <a:gd name="connsiteY3" fmla="*/ 960024 h 1345824"/>
                <a:gd name="connsiteX4" fmla="*/ 519 w 1652352"/>
                <a:gd name="connsiteY4" fmla="*/ 3042 h 1345824"/>
                <a:gd name="connsiteX5" fmla="*/ 4 w 1652352"/>
                <a:gd name="connsiteY5" fmla="*/ 1896 h 1345824"/>
                <a:gd name="connsiteX6" fmla="*/ 375 w 1652352"/>
                <a:gd name="connsiteY6" fmla="*/ 692 h 1345824"/>
                <a:gd name="connsiteX7" fmla="*/ 1449 w 1652352"/>
                <a:gd name="connsiteY7" fmla="*/ 32 h 1345824"/>
                <a:gd name="connsiteX8" fmla="*/ 2687 w 1652352"/>
                <a:gd name="connsiteY8" fmla="*/ 249 h 1345824"/>
                <a:gd name="connsiteX9" fmla="*/ 793260 w 1652352"/>
                <a:gd name="connsiteY9" fmla="*/ 385565 h 1345824"/>
                <a:gd name="connsiteX10" fmla="*/ 793790 w 1652352"/>
                <a:gd name="connsiteY10" fmla="*/ 385951 h 1345824"/>
                <a:gd name="connsiteX11" fmla="*/ 1651938 w 1652352"/>
                <a:gd name="connsiteY11" fmla="*/ 1342740 h 1345824"/>
                <a:gd name="connsiteX12" fmla="*/ 1652352 w 1652352"/>
                <a:gd name="connsiteY12" fmla="*/ 1343896 h 1345824"/>
                <a:gd name="connsiteX13" fmla="*/ 1651938 w 1652352"/>
                <a:gd name="connsiteY13" fmla="*/ 1345052 h 1345824"/>
                <a:gd name="connsiteX14" fmla="*/ 1651351 w 1652352"/>
                <a:gd name="connsiteY14" fmla="*/ 1345572 h 1345824"/>
                <a:gd name="connsiteX15" fmla="*/ 1650590 w 1652352"/>
                <a:gd name="connsiteY15" fmla="*/ 1345774 h 1345824"/>
                <a:gd name="connsiteX16" fmla="*/ 861124 w 1652352"/>
                <a:gd name="connsiteY16" fmla="*/ 957327 h 1345824"/>
                <a:gd name="connsiteX17" fmla="*/ 1643076 w 1652352"/>
                <a:gd name="connsiteY17" fmla="*/ 1338309 h 1345824"/>
                <a:gd name="connsiteX18" fmla="*/ 791382 w 1652352"/>
                <a:gd name="connsiteY18" fmla="*/ 388503 h 1345824"/>
                <a:gd name="connsiteX19" fmla="*/ 9382 w 1652352"/>
                <a:gd name="connsiteY19" fmla="*/ 7522 h 1345824"/>
                <a:gd name="connsiteX20" fmla="*/ 861124 w 1652352"/>
                <a:gd name="connsiteY20" fmla="*/ 957327 h 134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2352" h="1345824">
                  <a:moveTo>
                    <a:pt x="1650590" y="1345774"/>
                  </a:moveTo>
                  <a:cubicBezTo>
                    <a:pt x="1650339" y="1345842"/>
                    <a:pt x="1650074" y="1345842"/>
                    <a:pt x="1649819" y="1345774"/>
                  </a:cubicBezTo>
                  <a:lnTo>
                    <a:pt x="859246" y="960458"/>
                  </a:lnTo>
                  <a:cubicBezTo>
                    <a:pt x="859019" y="960371"/>
                    <a:pt x="858817" y="960222"/>
                    <a:pt x="858668" y="960024"/>
                  </a:cubicBezTo>
                  <a:lnTo>
                    <a:pt x="519" y="3042"/>
                  </a:lnTo>
                  <a:cubicBezTo>
                    <a:pt x="216" y="2734"/>
                    <a:pt x="33" y="2329"/>
                    <a:pt x="4" y="1896"/>
                  </a:cubicBezTo>
                  <a:cubicBezTo>
                    <a:pt x="-25" y="1462"/>
                    <a:pt x="110" y="1034"/>
                    <a:pt x="375" y="692"/>
                  </a:cubicBezTo>
                  <a:cubicBezTo>
                    <a:pt x="640" y="350"/>
                    <a:pt x="1020" y="114"/>
                    <a:pt x="1449" y="32"/>
                  </a:cubicBezTo>
                  <a:cubicBezTo>
                    <a:pt x="1873" y="-50"/>
                    <a:pt x="2316" y="27"/>
                    <a:pt x="2687" y="249"/>
                  </a:cubicBezTo>
                  <a:lnTo>
                    <a:pt x="793260" y="385565"/>
                  </a:lnTo>
                  <a:lnTo>
                    <a:pt x="793790" y="385951"/>
                  </a:lnTo>
                  <a:lnTo>
                    <a:pt x="1651938" y="1342740"/>
                  </a:lnTo>
                  <a:cubicBezTo>
                    <a:pt x="1652208" y="1343067"/>
                    <a:pt x="1652352" y="1343477"/>
                    <a:pt x="1652352" y="1343896"/>
                  </a:cubicBezTo>
                  <a:cubicBezTo>
                    <a:pt x="1652352" y="1344315"/>
                    <a:pt x="1652208" y="1344725"/>
                    <a:pt x="1651938" y="1345052"/>
                  </a:cubicBezTo>
                  <a:cubicBezTo>
                    <a:pt x="1651784" y="1345269"/>
                    <a:pt x="1651582" y="1345447"/>
                    <a:pt x="1651351" y="1345572"/>
                  </a:cubicBezTo>
                  <a:cubicBezTo>
                    <a:pt x="1651115" y="1345697"/>
                    <a:pt x="1650855" y="1345765"/>
                    <a:pt x="1650590" y="1345774"/>
                  </a:cubicBezTo>
                  <a:close/>
                  <a:moveTo>
                    <a:pt x="861124" y="957327"/>
                  </a:moveTo>
                  <a:lnTo>
                    <a:pt x="1643076" y="1338309"/>
                  </a:lnTo>
                  <a:lnTo>
                    <a:pt x="791382" y="388503"/>
                  </a:lnTo>
                  <a:lnTo>
                    <a:pt x="9382" y="7522"/>
                  </a:lnTo>
                  <a:lnTo>
                    <a:pt x="861124" y="957327"/>
                  </a:lnTo>
                  <a:close/>
                </a:path>
              </a:pathLst>
            </a:custGeom>
            <a:solidFill>
              <a:srgbClr val="0E0E0E"/>
            </a:solidFill>
            <a:ln w="481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FACB47F2-ECB0-490B-A2E0-80C134D65CE3}"/>
                </a:ext>
              </a:extLst>
            </p:cNvPr>
            <p:cNvSpPr/>
            <p:nvPr/>
          </p:nvSpPr>
          <p:spPr>
            <a:xfrm>
              <a:off x="9824657" y="3987757"/>
              <a:ext cx="176764" cy="1503216"/>
            </a:xfrm>
            <a:custGeom>
              <a:avLst/>
              <a:gdLst>
                <a:gd name="connsiteX0" fmla="*/ 176764 w 176764"/>
                <a:gd name="connsiteY0" fmla="*/ 0 h 1503216"/>
                <a:gd name="connsiteX1" fmla="*/ 144 w 176764"/>
                <a:gd name="connsiteY1" fmla="*/ 19025 h 1503216"/>
                <a:gd name="connsiteX2" fmla="*/ 0 w 176764"/>
                <a:gd name="connsiteY2" fmla="*/ 1503216 h 1503216"/>
                <a:gd name="connsiteX3" fmla="*/ 176619 w 176764"/>
                <a:gd name="connsiteY3" fmla="*/ 1484143 h 1503216"/>
                <a:gd name="connsiteX4" fmla="*/ 176764 w 176764"/>
                <a:gd name="connsiteY4" fmla="*/ 0 h 1503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4" h="1503216">
                  <a:moveTo>
                    <a:pt x="176764" y="0"/>
                  </a:moveTo>
                  <a:lnTo>
                    <a:pt x="144" y="19025"/>
                  </a:lnTo>
                  <a:lnTo>
                    <a:pt x="0" y="1503216"/>
                  </a:lnTo>
                  <a:lnTo>
                    <a:pt x="176619" y="1484143"/>
                  </a:lnTo>
                  <a:lnTo>
                    <a:pt x="176764" y="0"/>
                  </a:lnTo>
                  <a:close/>
                </a:path>
              </a:pathLst>
            </a:custGeom>
            <a:solidFill>
              <a:srgbClr val="132363"/>
            </a:solidFill>
            <a:ln w="481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800CD0B0-E3A8-4F4F-8765-E040F216036C}"/>
                </a:ext>
              </a:extLst>
            </p:cNvPr>
            <p:cNvSpPr/>
            <p:nvPr/>
          </p:nvSpPr>
          <p:spPr>
            <a:xfrm>
              <a:off x="9822827" y="3985923"/>
              <a:ext cx="180570" cy="1507073"/>
            </a:xfrm>
            <a:custGeom>
              <a:avLst/>
              <a:gdLst>
                <a:gd name="connsiteX0" fmla="*/ 1830 w 180570"/>
                <a:gd name="connsiteY0" fmla="*/ 1506832 h 1507073"/>
                <a:gd name="connsiteX1" fmla="*/ 626 w 180570"/>
                <a:gd name="connsiteY1" fmla="*/ 1506399 h 1507073"/>
                <a:gd name="connsiteX2" fmla="*/ 178 w 180570"/>
                <a:gd name="connsiteY2" fmla="*/ 1505787 h 1507073"/>
                <a:gd name="connsiteX3" fmla="*/ 0 w 180570"/>
                <a:gd name="connsiteY3" fmla="*/ 1505050 h 1507073"/>
                <a:gd name="connsiteX4" fmla="*/ 337 w 180570"/>
                <a:gd name="connsiteY4" fmla="*/ 21051 h 1507073"/>
                <a:gd name="connsiteX5" fmla="*/ 819 w 180570"/>
                <a:gd name="connsiteY5" fmla="*/ 19852 h 1507073"/>
                <a:gd name="connsiteX6" fmla="*/ 1975 w 180570"/>
                <a:gd name="connsiteY6" fmla="*/ 19269 h 1507073"/>
                <a:gd name="connsiteX7" fmla="*/ 178594 w 180570"/>
                <a:gd name="connsiteY7" fmla="*/ 3 h 1507073"/>
                <a:gd name="connsiteX8" fmla="*/ 179341 w 180570"/>
                <a:gd name="connsiteY8" fmla="*/ 104 h 1507073"/>
                <a:gd name="connsiteX9" fmla="*/ 179991 w 180570"/>
                <a:gd name="connsiteY9" fmla="*/ 485 h 1507073"/>
                <a:gd name="connsiteX10" fmla="*/ 180429 w 180570"/>
                <a:gd name="connsiteY10" fmla="*/ 1097 h 1507073"/>
                <a:gd name="connsiteX11" fmla="*/ 180569 w 180570"/>
                <a:gd name="connsiteY11" fmla="*/ 1834 h 1507073"/>
                <a:gd name="connsiteX12" fmla="*/ 180569 w 180570"/>
                <a:gd name="connsiteY12" fmla="*/ 1485977 h 1507073"/>
                <a:gd name="connsiteX13" fmla="*/ 180135 w 180570"/>
                <a:gd name="connsiteY13" fmla="*/ 1487205 h 1507073"/>
                <a:gd name="connsiteX14" fmla="*/ 178979 w 180570"/>
                <a:gd name="connsiteY14" fmla="*/ 1487807 h 1507073"/>
                <a:gd name="connsiteX15" fmla="*/ 2360 w 180570"/>
                <a:gd name="connsiteY15" fmla="*/ 1507073 h 1507073"/>
                <a:gd name="connsiteX16" fmla="*/ 1830 w 180570"/>
                <a:gd name="connsiteY16" fmla="*/ 1506832 h 1507073"/>
                <a:gd name="connsiteX17" fmla="*/ 3757 w 180570"/>
                <a:gd name="connsiteY17" fmla="*/ 22496 h 1507073"/>
                <a:gd name="connsiteX18" fmla="*/ 3757 w 180570"/>
                <a:gd name="connsiteY18" fmla="*/ 1503027 h 1507073"/>
                <a:gd name="connsiteX19" fmla="*/ 176764 w 180570"/>
                <a:gd name="connsiteY19" fmla="*/ 1484387 h 1507073"/>
                <a:gd name="connsiteX20" fmla="*/ 176764 w 180570"/>
                <a:gd name="connsiteY20" fmla="*/ 3808 h 1507073"/>
                <a:gd name="connsiteX21" fmla="*/ 3757 w 180570"/>
                <a:gd name="connsiteY21" fmla="*/ 22496 h 150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570" h="1507073">
                  <a:moveTo>
                    <a:pt x="1830" y="1506832"/>
                  </a:moveTo>
                  <a:cubicBezTo>
                    <a:pt x="1392" y="1506837"/>
                    <a:pt x="963" y="1506683"/>
                    <a:pt x="626" y="1506399"/>
                  </a:cubicBezTo>
                  <a:cubicBezTo>
                    <a:pt x="438" y="1506230"/>
                    <a:pt x="284" y="1506018"/>
                    <a:pt x="178" y="1505787"/>
                  </a:cubicBezTo>
                  <a:cubicBezTo>
                    <a:pt x="67" y="1505556"/>
                    <a:pt x="10" y="1505305"/>
                    <a:pt x="0" y="1505050"/>
                  </a:cubicBezTo>
                  <a:lnTo>
                    <a:pt x="337" y="21051"/>
                  </a:lnTo>
                  <a:cubicBezTo>
                    <a:pt x="347" y="20603"/>
                    <a:pt x="520" y="20179"/>
                    <a:pt x="819" y="19852"/>
                  </a:cubicBezTo>
                  <a:cubicBezTo>
                    <a:pt x="1122" y="19524"/>
                    <a:pt x="1532" y="19317"/>
                    <a:pt x="1975" y="19269"/>
                  </a:cubicBezTo>
                  <a:lnTo>
                    <a:pt x="178594" y="3"/>
                  </a:lnTo>
                  <a:cubicBezTo>
                    <a:pt x="178850" y="-11"/>
                    <a:pt x="179105" y="22"/>
                    <a:pt x="179341" y="104"/>
                  </a:cubicBezTo>
                  <a:cubicBezTo>
                    <a:pt x="179582" y="186"/>
                    <a:pt x="179803" y="316"/>
                    <a:pt x="179991" y="485"/>
                  </a:cubicBezTo>
                  <a:cubicBezTo>
                    <a:pt x="180184" y="654"/>
                    <a:pt x="180333" y="860"/>
                    <a:pt x="180429" y="1097"/>
                  </a:cubicBezTo>
                  <a:cubicBezTo>
                    <a:pt x="180530" y="1328"/>
                    <a:pt x="180579" y="1578"/>
                    <a:pt x="180569" y="1834"/>
                  </a:cubicBezTo>
                  <a:lnTo>
                    <a:pt x="180569" y="1485977"/>
                  </a:lnTo>
                  <a:cubicBezTo>
                    <a:pt x="180583" y="1486425"/>
                    <a:pt x="180429" y="1486863"/>
                    <a:pt x="180135" y="1487205"/>
                  </a:cubicBezTo>
                  <a:cubicBezTo>
                    <a:pt x="179842" y="1487542"/>
                    <a:pt x="179427" y="1487759"/>
                    <a:pt x="178979" y="1487807"/>
                  </a:cubicBezTo>
                  <a:lnTo>
                    <a:pt x="2360" y="1507073"/>
                  </a:lnTo>
                  <a:lnTo>
                    <a:pt x="1830" y="1506832"/>
                  </a:lnTo>
                  <a:close/>
                  <a:moveTo>
                    <a:pt x="3757" y="22496"/>
                  </a:moveTo>
                  <a:lnTo>
                    <a:pt x="3757" y="1503027"/>
                  </a:lnTo>
                  <a:lnTo>
                    <a:pt x="176764" y="1484387"/>
                  </a:lnTo>
                  <a:lnTo>
                    <a:pt x="176764" y="3808"/>
                  </a:lnTo>
                  <a:lnTo>
                    <a:pt x="3757" y="22496"/>
                  </a:lnTo>
                  <a:close/>
                </a:path>
              </a:pathLst>
            </a:custGeom>
            <a:solidFill>
              <a:srgbClr val="0E0E0E"/>
            </a:solidFill>
            <a:ln w="481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CDBEC292-7516-441A-A67A-EAE223E03F38}"/>
                </a:ext>
              </a:extLst>
            </p:cNvPr>
            <p:cNvSpPr/>
            <p:nvPr/>
          </p:nvSpPr>
          <p:spPr>
            <a:xfrm>
              <a:off x="9034229" y="3602537"/>
              <a:ext cx="967193" cy="404245"/>
            </a:xfrm>
            <a:custGeom>
              <a:avLst/>
              <a:gdLst>
                <a:gd name="connsiteX0" fmla="*/ 0 w 967193"/>
                <a:gd name="connsiteY0" fmla="*/ 19073 h 404245"/>
                <a:gd name="connsiteX1" fmla="*/ 790573 w 967193"/>
                <a:gd name="connsiteY1" fmla="*/ 404245 h 404245"/>
                <a:gd name="connsiteX2" fmla="*/ 967193 w 967193"/>
                <a:gd name="connsiteY2" fmla="*/ 385220 h 404245"/>
                <a:gd name="connsiteX3" fmla="*/ 176620 w 967193"/>
                <a:gd name="connsiteY3" fmla="*/ 0 h 404245"/>
                <a:gd name="connsiteX4" fmla="*/ 0 w 967193"/>
                <a:gd name="connsiteY4" fmla="*/ 19073 h 404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193" h="404245">
                  <a:moveTo>
                    <a:pt x="0" y="19073"/>
                  </a:moveTo>
                  <a:lnTo>
                    <a:pt x="790573" y="404245"/>
                  </a:lnTo>
                  <a:lnTo>
                    <a:pt x="967193" y="385220"/>
                  </a:lnTo>
                  <a:lnTo>
                    <a:pt x="176620" y="0"/>
                  </a:lnTo>
                  <a:lnTo>
                    <a:pt x="0" y="19073"/>
                  </a:lnTo>
                  <a:close/>
                </a:path>
              </a:pathLst>
            </a:custGeom>
            <a:solidFill>
              <a:srgbClr val="F0EDE9"/>
            </a:solidFill>
            <a:ln w="481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CEB999CD-155D-4EE2-B220-068FB89246D0}"/>
                </a:ext>
              </a:extLst>
            </p:cNvPr>
            <p:cNvSpPr/>
            <p:nvPr/>
          </p:nvSpPr>
          <p:spPr>
            <a:xfrm>
              <a:off x="9032277" y="3600489"/>
              <a:ext cx="970804" cy="408158"/>
            </a:xfrm>
            <a:custGeom>
              <a:avLst/>
              <a:gdLst>
                <a:gd name="connsiteX0" fmla="*/ 792524 w 970804"/>
                <a:gd name="connsiteY0" fmla="*/ 408123 h 408158"/>
                <a:gd name="connsiteX1" fmla="*/ 791754 w 970804"/>
                <a:gd name="connsiteY1" fmla="*/ 408123 h 408158"/>
                <a:gd name="connsiteX2" fmla="*/ 988 w 970804"/>
                <a:gd name="connsiteY2" fmla="*/ 22758 h 408158"/>
                <a:gd name="connsiteX3" fmla="*/ 193 w 970804"/>
                <a:gd name="connsiteY3" fmla="*/ 21954 h 408158"/>
                <a:gd name="connsiteX4" fmla="*/ 25 w 970804"/>
                <a:gd name="connsiteY4" fmla="*/ 20831 h 408158"/>
                <a:gd name="connsiteX5" fmla="*/ 554 w 970804"/>
                <a:gd name="connsiteY5" fmla="*/ 19805 h 408158"/>
                <a:gd name="connsiteX6" fmla="*/ 1614 w 970804"/>
                <a:gd name="connsiteY6" fmla="*/ 19338 h 408158"/>
                <a:gd name="connsiteX7" fmla="*/ 178233 w 970804"/>
                <a:gd name="connsiteY7" fmla="*/ 72 h 408158"/>
                <a:gd name="connsiteX8" fmla="*/ 179197 w 970804"/>
                <a:gd name="connsiteY8" fmla="*/ 72 h 408158"/>
                <a:gd name="connsiteX9" fmla="*/ 969770 w 970804"/>
                <a:gd name="connsiteY9" fmla="*/ 385389 h 408158"/>
                <a:gd name="connsiteX10" fmla="*/ 970594 w 970804"/>
                <a:gd name="connsiteY10" fmla="*/ 386184 h 408158"/>
                <a:gd name="connsiteX11" fmla="*/ 970782 w 970804"/>
                <a:gd name="connsiteY11" fmla="*/ 387316 h 408158"/>
                <a:gd name="connsiteX12" fmla="*/ 970237 w 970804"/>
                <a:gd name="connsiteY12" fmla="*/ 388327 h 408158"/>
                <a:gd name="connsiteX13" fmla="*/ 969192 w 970804"/>
                <a:gd name="connsiteY13" fmla="*/ 388809 h 408158"/>
                <a:gd name="connsiteX14" fmla="*/ 792573 w 970804"/>
                <a:gd name="connsiteY14" fmla="*/ 408075 h 408158"/>
                <a:gd name="connsiteX15" fmla="*/ 792524 w 970804"/>
                <a:gd name="connsiteY15" fmla="*/ 408123 h 408158"/>
                <a:gd name="connsiteX16" fmla="*/ 8357 w 970804"/>
                <a:gd name="connsiteY16" fmla="*/ 22228 h 408158"/>
                <a:gd name="connsiteX17" fmla="*/ 792862 w 970804"/>
                <a:gd name="connsiteY17" fmla="*/ 404462 h 408158"/>
                <a:gd name="connsiteX18" fmla="*/ 962690 w 970804"/>
                <a:gd name="connsiteY18" fmla="*/ 386112 h 408158"/>
                <a:gd name="connsiteX19" fmla="*/ 178233 w 970804"/>
                <a:gd name="connsiteY19" fmla="*/ 3925 h 408158"/>
                <a:gd name="connsiteX20" fmla="*/ 8357 w 970804"/>
                <a:gd name="connsiteY20" fmla="*/ 22228 h 4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0804" h="408158">
                  <a:moveTo>
                    <a:pt x="792524" y="408123"/>
                  </a:moveTo>
                  <a:cubicBezTo>
                    <a:pt x="792274" y="408171"/>
                    <a:pt x="792009" y="408171"/>
                    <a:pt x="791754" y="408123"/>
                  </a:cubicBezTo>
                  <a:lnTo>
                    <a:pt x="988" y="22758"/>
                  </a:lnTo>
                  <a:cubicBezTo>
                    <a:pt x="646" y="22580"/>
                    <a:pt x="366" y="22296"/>
                    <a:pt x="193" y="21954"/>
                  </a:cubicBezTo>
                  <a:cubicBezTo>
                    <a:pt x="20" y="21607"/>
                    <a:pt x="-38" y="21212"/>
                    <a:pt x="25" y="20831"/>
                  </a:cubicBezTo>
                  <a:cubicBezTo>
                    <a:pt x="82" y="20436"/>
                    <a:pt x="265" y="20075"/>
                    <a:pt x="554" y="19805"/>
                  </a:cubicBezTo>
                  <a:cubicBezTo>
                    <a:pt x="848" y="19531"/>
                    <a:pt x="1219" y="19367"/>
                    <a:pt x="1614" y="19338"/>
                  </a:cubicBezTo>
                  <a:lnTo>
                    <a:pt x="178233" y="72"/>
                  </a:lnTo>
                  <a:cubicBezTo>
                    <a:pt x="178547" y="-24"/>
                    <a:pt x="178884" y="-24"/>
                    <a:pt x="179197" y="72"/>
                  </a:cubicBezTo>
                  <a:lnTo>
                    <a:pt x="969770" y="385389"/>
                  </a:lnTo>
                  <a:cubicBezTo>
                    <a:pt x="970127" y="385558"/>
                    <a:pt x="970411" y="385837"/>
                    <a:pt x="970594" y="386184"/>
                  </a:cubicBezTo>
                  <a:cubicBezTo>
                    <a:pt x="970777" y="386530"/>
                    <a:pt x="970844" y="386930"/>
                    <a:pt x="970782" y="387316"/>
                  </a:cubicBezTo>
                  <a:cubicBezTo>
                    <a:pt x="970714" y="387701"/>
                    <a:pt x="970521" y="388057"/>
                    <a:pt x="970237" y="388327"/>
                  </a:cubicBezTo>
                  <a:cubicBezTo>
                    <a:pt x="969948" y="388592"/>
                    <a:pt x="969582" y="388765"/>
                    <a:pt x="969192" y="388809"/>
                  </a:cubicBezTo>
                  <a:lnTo>
                    <a:pt x="792573" y="408075"/>
                  </a:lnTo>
                  <a:lnTo>
                    <a:pt x="792524" y="408123"/>
                  </a:lnTo>
                  <a:close/>
                  <a:moveTo>
                    <a:pt x="8357" y="22228"/>
                  </a:moveTo>
                  <a:lnTo>
                    <a:pt x="792862" y="404462"/>
                  </a:lnTo>
                  <a:lnTo>
                    <a:pt x="962690" y="386112"/>
                  </a:lnTo>
                  <a:lnTo>
                    <a:pt x="178233" y="3925"/>
                  </a:lnTo>
                  <a:lnTo>
                    <a:pt x="8357" y="22228"/>
                  </a:lnTo>
                  <a:close/>
                </a:path>
              </a:pathLst>
            </a:custGeom>
            <a:solidFill>
              <a:srgbClr val="0E0E0E"/>
            </a:solidFill>
            <a:ln w="481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D0B235BD-1FD3-41F7-9B19-5F406262AE22}"/>
                </a:ext>
              </a:extLst>
            </p:cNvPr>
            <p:cNvSpPr/>
            <p:nvPr/>
          </p:nvSpPr>
          <p:spPr>
            <a:xfrm>
              <a:off x="9028771" y="3618201"/>
              <a:ext cx="794280" cy="388922"/>
            </a:xfrm>
            <a:custGeom>
              <a:avLst/>
              <a:gdLst>
                <a:gd name="connsiteX0" fmla="*/ 792371 w 794280"/>
                <a:gd name="connsiteY0" fmla="*/ 388773 h 388922"/>
                <a:gd name="connsiteX1" fmla="*/ 791600 w 794280"/>
                <a:gd name="connsiteY1" fmla="*/ 388773 h 388922"/>
                <a:gd name="connsiteX2" fmla="*/ 1027 w 794280"/>
                <a:gd name="connsiteY2" fmla="*/ 3457 h 388922"/>
                <a:gd name="connsiteX3" fmla="*/ 454 w 794280"/>
                <a:gd name="connsiteY3" fmla="*/ 3042 h 388922"/>
                <a:gd name="connsiteX4" fmla="*/ 93 w 794280"/>
                <a:gd name="connsiteY4" fmla="*/ 2431 h 388922"/>
                <a:gd name="connsiteX5" fmla="*/ 6 w 794280"/>
                <a:gd name="connsiteY5" fmla="*/ 1727 h 388922"/>
                <a:gd name="connsiteX6" fmla="*/ 208 w 794280"/>
                <a:gd name="connsiteY6" fmla="*/ 1048 h 388922"/>
                <a:gd name="connsiteX7" fmla="*/ 627 w 794280"/>
                <a:gd name="connsiteY7" fmla="*/ 475 h 388922"/>
                <a:gd name="connsiteX8" fmla="*/ 1229 w 794280"/>
                <a:gd name="connsiteY8" fmla="*/ 104 h 388922"/>
                <a:gd name="connsiteX9" fmla="*/ 1932 w 794280"/>
                <a:gd name="connsiteY9" fmla="*/ 3 h 388922"/>
                <a:gd name="connsiteX10" fmla="*/ 2616 w 794280"/>
                <a:gd name="connsiteY10" fmla="*/ 181 h 388922"/>
                <a:gd name="connsiteX11" fmla="*/ 793190 w 794280"/>
                <a:gd name="connsiteY11" fmla="*/ 385498 h 388922"/>
                <a:gd name="connsiteX12" fmla="*/ 794091 w 794280"/>
                <a:gd name="connsiteY12" fmla="*/ 386336 h 388922"/>
                <a:gd name="connsiteX13" fmla="*/ 794230 w 794280"/>
                <a:gd name="connsiteY13" fmla="*/ 387555 h 388922"/>
                <a:gd name="connsiteX14" fmla="*/ 793551 w 794280"/>
                <a:gd name="connsiteY14" fmla="*/ 388576 h 388922"/>
                <a:gd name="connsiteX15" fmla="*/ 792371 w 794280"/>
                <a:gd name="connsiteY15" fmla="*/ 388918 h 388922"/>
                <a:gd name="connsiteX16" fmla="*/ 792371 w 794280"/>
                <a:gd name="connsiteY16" fmla="*/ 388773 h 38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280" h="388922">
                  <a:moveTo>
                    <a:pt x="792371" y="388773"/>
                  </a:moveTo>
                  <a:cubicBezTo>
                    <a:pt x="792116" y="388816"/>
                    <a:pt x="791855" y="388816"/>
                    <a:pt x="791600" y="388773"/>
                  </a:cubicBezTo>
                  <a:lnTo>
                    <a:pt x="1027" y="3457"/>
                  </a:lnTo>
                  <a:cubicBezTo>
                    <a:pt x="810" y="3360"/>
                    <a:pt x="617" y="3216"/>
                    <a:pt x="454" y="3042"/>
                  </a:cubicBezTo>
                  <a:cubicBezTo>
                    <a:pt x="295" y="2864"/>
                    <a:pt x="170" y="2657"/>
                    <a:pt x="93" y="2431"/>
                  </a:cubicBezTo>
                  <a:cubicBezTo>
                    <a:pt x="15" y="2204"/>
                    <a:pt x="-13" y="1963"/>
                    <a:pt x="6" y="1727"/>
                  </a:cubicBezTo>
                  <a:cubicBezTo>
                    <a:pt x="30" y="1491"/>
                    <a:pt x="97" y="1260"/>
                    <a:pt x="208" y="1048"/>
                  </a:cubicBezTo>
                  <a:cubicBezTo>
                    <a:pt x="309" y="832"/>
                    <a:pt x="449" y="634"/>
                    <a:pt x="627" y="475"/>
                  </a:cubicBezTo>
                  <a:cubicBezTo>
                    <a:pt x="800" y="311"/>
                    <a:pt x="1007" y="186"/>
                    <a:pt x="1229" y="104"/>
                  </a:cubicBezTo>
                  <a:cubicBezTo>
                    <a:pt x="1456" y="22"/>
                    <a:pt x="1691" y="-11"/>
                    <a:pt x="1932" y="3"/>
                  </a:cubicBezTo>
                  <a:cubicBezTo>
                    <a:pt x="2168" y="18"/>
                    <a:pt x="2404" y="75"/>
                    <a:pt x="2616" y="181"/>
                  </a:cubicBezTo>
                  <a:lnTo>
                    <a:pt x="793190" y="385498"/>
                  </a:lnTo>
                  <a:cubicBezTo>
                    <a:pt x="793580" y="385662"/>
                    <a:pt x="793898" y="385960"/>
                    <a:pt x="794091" y="386336"/>
                  </a:cubicBezTo>
                  <a:cubicBezTo>
                    <a:pt x="794278" y="386712"/>
                    <a:pt x="794331" y="387145"/>
                    <a:pt x="794230" y="387555"/>
                  </a:cubicBezTo>
                  <a:cubicBezTo>
                    <a:pt x="794134" y="387964"/>
                    <a:pt x="793893" y="388325"/>
                    <a:pt x="793551" y="388576"/>
                  </a:cubicBezTo>
                  <a:cubicBezTo>
                    <a:pt x="793214" y="388826"/>
                    <a:pt x="792795" y="388947"/>
                    <a:pt x="792371" y="388918"/>
                  </a:cubicBezTo>
                  <a:lnTo>
                    <a:pt x="792371" y="388773"/>
                  </a:lnTo>
                  <a:close/>
                </a:path>
              </a:pathLst>
            </a:custGeom>
            <a:solidFill>
              <a:srgbClr val="0E0E0E"/>
            </a:solidFill>
            <a:ln w="481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82730597-A42A-4C23-9D42-F2F9144D8162}"/>
                </a:ext>
              </a:extLst>
            </p:cNvPr>
            <p:cNvSpPr/>
            <p:nvPr/>
          </p:nvSpPr>
          <p:spPr>
            <a:xfrm>
              <a:off x="9051237" y="3615896"/>
              <a:ext cx="794180" cy="388769"/>
            </a:xfrm>
            <a:custGeom>
              <a:avLst/>
              <a:gdLst>
                <a:gd name="connsiteX0" fmla="*/ 792402 w 794180"/>
                <a:gd name="connsiteY0" fmla="*/ 388719 h 388769"/>
                <a:gd name="connsiteX1" fmla="*/ 791584 w 794180"/>
                <a:gd name="connsiteY1" fmla="*/ 388719 h 388769"/>
                <a:gd name="connsiteX2" fmla="*/ 1010 w 794180"/>
                <a:gd name="connsiteY2" fmla="*/ 3402 h 388769"/>
                <a:gd name="connsiteX3" fmla="*/ 447 w 794180"/>
                <a:gd name="connsiteY3" fmla="*/ 2978 h 388769"/>
                <a:gd name="connsiteX4" fmla="*/ 95 w 794180"/>
                <a:gd name="connsiteY4" fmla="*/ 2372 h 388769"/>
                <a:gd name="connsiteX5" fmla="*/ 4 w 794180"/>
                <a:gd name="connsiteY5" fmla="*/ 1673 h 388769"/>
                <a:gd name="connsiteX6" fmla="*/ 191 w 794180"/>
                <a:gd name="connsiteY6" fmla="*/ 994 h 388769"/>
                <a:gd name="connsiteX7" fmla="*/ 1227 w 794180"/>
                <a:gd name="connsiteY7" fmla="*/ 98 h 388769"/>
                <a:gd name="connsiteX8" fmla="*/ 2600 w 794180"/>
                <a:gd name="connsiteY8" fmla="*/ 175 h 388769"/>
                <a:gd name="connsiteX9" fmla="*/ 793173 w 794180"/>
                <a:gd name="connsiteY9" fmla="*/ 385492 h 388769"/>
                <a:gd name="connsiteX10" fmla="*/ 793732 w 794180"/>
                <a:gd name="connsiteY10" fmla="*/ 385916 h 388769"/>
                <a:gd name="connsiteX11" fmla="*/ 794088 w 794180"/>
                <a:gd name="connsiteY11" fmla="*/ 386523 h 388769"/>
                <a:gd name="connsiteX12" fmla="*/ 794175 w 794180"/>
                <a:gd name="connsiteY12" fmla="*/ 387221 h 388769"/>
                <a:gd name="connsiteX13" fmla="*/ 793992 w 794180"/>
                <a:gd name="connsiteY13" fmla="*/ 387900 h 388769"/>
                <a:gd name="connsiteX14" fmla="*/ 793308 w 794180"/>
                <a:gd name="connsiteY14" fmla="*/ 388531 h 388769"/>
                <a:gd name="connsiteX15" fmla="*/ 792402 w 794180"/>
                <a:gd name="connsiteY15" fmla="*/ 388719 h 3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180" h="388769">
                  <a:moveTo>
                    <a:pt x="792402" y="388719"/>
                  </a:moveTo>
                  <a:cubicBezTo>
                    <a:pt x="792133" y="388786"/>
                    <a:pt x="791853" y="388786"/>
                    <a:pt x="791584" y="388719"/>
                  </a:cubicBezTo>
                  <a:lnTo>
                    <a:pt x="1010" y="3402"/>
                  </a:lnTo>
                  <a:cubicBezTo>
                    <a:pt x="794" y="3301"/>
                    <a:pt x="606" y="3157"/>
                    <a:pt x="447" y="2978"/>
                  </a:cubicBezTo>
                  <a:cubicBezTo>
                    <a:pt x="293" y="2800"/>
                    <a:pt x="172" y="2593"/>
                    <a:pt x="95" y="2372"/>
                  </a:cubicBezTo>
                  <a:cubicBezTo>
                    <a:pt x="18" y="2145"/>
                    <a:pt x="-11" y="1909"/>
                    <a:pt x="4" y="1673"/>
                  </a:cubicBezTo>
                  <a:cubicBezTo>
                    <a:pt x="18" y="1437"/>
                    <a:pt x="86" y="1206"/>
                    <a:pt x="191" y="994"/>
                  </a:cubicBezTo>
                  <a:cubicBezTo>
                    <a:pt x="408" y="570"/>
                    <a:pt x="779" y="252"/>
                    <a:pt x="1227" y="98"/>
                  </a:cubicBezTo>
                  <a:cubicBezTo>
                    <a:pt x="1680" y="-56"/>
                    <a:pt x="2171" y="-27"/>
                    <a:pt x="2600" y="175"/>
                  </a:cubicBezTo>
                  <a:lnTo>
                    <a:pt x="793173" y="385492"/>
                  </a:lnTo>
                  <a:cubicBezTo>
                    <a:pt x="793385" y="385593"/>
                    <a:pt x="793578" y="385737"/>
                    <a:pt x="793732" y="385916"/>
                  </a:cubicBezTo>
                  <a:cubicBezTo>
                    <a:pt x="793891" y="386094"/>
                    <a:pt x="794011" y="386301"/>
                    <a:pt x="794088" y="386523"/>
                  </a:cubicBezTo>
                  <a:cubicBezTo>
                    <a:pt x="794165" y="386749"/>
                    <a:pt x="794194" y="386985"/>
                    <a:pt x="794175" y="387221"/>
                  </a:cubicBezTo>
                  <a:cubicBezTo>
                    <a:pt x="794160" y="387457"/>
                    <a:pt x="794098" y="387688"/>
                    <a:pt x="793992" y="387900"/>
                  </a:cubicBezTo>
                  <a:cubicBezTo>
                    <a:pt x="793823" y="388170"/>
                    <a:pt x="793587" y="388386"/>
                    <a:pt x="793308" y="388531"/>
                  </a:cubicBezTo>
                  <a:cubicBezTo>
                    <a:pt x="793029" y="388675"/>
                    <a:pt x="792716" y="388738"/>
                    <a:pt x="792402" y="388719"/>
                  </a:cubicBezTo>
                  <a:close/>
                </a:path>
              </a:pathLst>
            </a:custGeom>
            <a:solidFill>
              <a:srgbClr val="0E0E0E"/>
            </a:solidFill>
            <a:ln w="481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C5E079A4-9F8E-4D76-96A0-156F047DDD69}"/>
                </a:ext>
              </a:extLst>
            </p:cNvPr>
            <p:cNvSpPr/>
            <p:nvPr/>
          </p:nvSpPr>
          <p:spPr>
            <a:xfrm>
              <a:off x="9073697" y="3613689"/>
              <a:ext cx="794206" cy="388790"/>
            </a:xfrm>
            <a:custGeom>
              <a:avLst/>
              <a:gdLst>
                <a:gd name="connsiteX0" fmla="*/ 792387 w 794206"/>
                <a:gd name="connsiteY0" fmla="*/ 388758 h 388790"/>
                <a:gd name="connsiteX1" fmla="*/ 791616 w 794206"/>
                <a:gd name="connsiteY1" fmla="*/ 388758 h 388790"/>
                <a:gd name="connsiteX2" fmla="*/ 995 w 794206"/>
                <a:gd name="connsiteY2" fmla="*/ 3441 h 388790"/>
                <a:gd name="connsiteX3" fmla="*/ 94 w 794206"/>
                <a:gd name="connsiteY3" fmla="*/ 2401 h 388790"/>
                <a:gd name="connsiteX4" fmla="*/ 176 w 794206"/>
                <a:gd name="connsiteY4" fmla="*/ 1033 h 388790"/>
                <a:gd name="connsiteX5" fmla="*/ 1202 w 794206"/>
                <a:gd name="connsiteY5" fmla="*/ 108 h 388790"/>
                <a:gd name="connsiteX6" fmla="*/ 2584 w 794206"/>
                <a:gd name="connsiteY6" fmla="*/ 166 h 388790"/>
                <a:gd name="connsiteX7" fmla="*/ 793158 w 794206"/>
                <a:gd name="connsiteY7" fmla="*/ 385483 h 388790"/>
                <a:gd name="connsiteX8" fmla="*/ 793736 w 794206"/>
                <a:gd name="connsiteY8" fmla="*/ 385911 h 388790"/>
                <a:gd name="connsiteX9" fmla="*/ 794102 w 794206"/>
                <a:gd name="connsiteY9" fmla="*/ 386528 h 388790"/>
                <a:gd name="connsiteX10" fmla="*/ 794203 w 794206"/>
                <a:gd name="connsiteY10" fmla="*/ 387241 h 388790"/>
                <a:gd name="connsiteX11" fmla="*/ 794025 w 794206"/>
                <a:gd name="connsiteY11" fmla="*/ 387939 h 388790"/>
                <a:gd name="connsiteX12" fmla="*/ 793312 w 794206"/>
                <a:gd name="connsiteY12" fmla="*/ 388560 h 388790"/>
                <a:gd name="connsiteX13" fmla="*/ 792387 w 794206"/>
                <a:gd name="connsiteY13" fmla="*/ 388758 h 388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206" h="388790">
                  <a:moveTo>
                    <a:pt x="792387" y="388758"/>
                  </a:moveTo>
                  <a:cubicBezTo>
                    <a:pt x="792132" y="388801"/>
                    <a:pt x="791867" y="388801"/>
                    <a:pt x="791616" y="388758"/>
                  </a:cubicBezTo>
                  <a:lnTo>
                    <a:pt x="995" y="3441"/>
                  </a:lnTo>
                  <a:cubicBezTo>
                    <a:pt x="571" y="3225"/>
                    <a:pt x="248" y="2854"/>
                    <a:pt x="94" y="2401"/>
                  </a:cubicBezTo>
                  <a:cubicBezTo>
                    <a:pt x="-55" y="1953"/>
                    <a:pt x="-26" y="1462"/>
                    <a:pt x="176" y="1033"/>
                  </a:cubicBezTo>
                  <a:cubicBezTo>
                    <a:pt x="383" y="600"/>
                    <a:pt x="749" y="272"/>
                    <a:pt x="1202" y="108"/>
                  </a:cubicBezTo>
                  <a:cubicBezTo>
                    <a:pt x="1650" y="-55"/>
                    <a:pt x="2146" y="-31"/>
                    <a:pt x="2584" y="166"/>
                  </a:cubicBezTo>
                  <a:lnTo>
                    <a:pt x="793158" y="385483"/>
                  </a:lnTo>
                  <a:cubicBezTo>
                    <a:pt x="793374" y="385584"/>
                    <a:pt x="793572" y="385733"/>
                    <a:pt x="793736" y="385911"/>
                  </a:cubicBezTo>
                  <a:cubicBezTo>
                    <a:pt x="793895" y="386090"/>
                    <a:pt x="794020" y="386302"/>
                    <a:pt x="794102" y="386528"/>
                  </a:cubicBezTo>
                  <a:cubicBezTo>
                    <a:pt x="794184" y="386759"/>
                    <a:pt x="794217" y="387000"/>
                    <a:pt x="794203" y="387241"/>
                  </a:cubicBezTo>
                  <a:cubicBezTo>
                    <a:pt x="794188" y="387482"/>
                    <a:pt x="794131" y="387722"/>
                    <a:pt x="794025" y="387939"/>
                  </a:cubicBezTo>
                  <a:cubicBezTo>
                    <a:pt x="793842" y="388204"/>
                    <a:pt x="793596" y="388416"/>
                    <a:pt x="793312" y="388560"/>
                  </a:cubicBezTo>
                  <a:cubicBezTo>
                    <a:pt x="793023" y="388705"/>
                    <a:pt x="792705" y="388772"/>
                    <a:pt x="792387" y="388758"/>
                  </a:cubicBezTo>
                  <a:close/>
                </a:path>
              </a:pathLst>
            </a:custGeom>
            <a:solidFill>
              <a:srgbClr val="0E0E0E"/>
            </a:solidFill>
            <a:ln w="481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56CC9387-1FE3-49CD-9C67-6AEC112964DD}"/>
                </a:ext>
              </a:extLst>
            </p:cNvPr>
            <p:cNvSpPr/>
            <p:nvPr/>
          </p:nvSpPr>
          <p:spPr>
            <a:xfrm>
              <a:off x="9096133" y="3611508"/>
              <a:ext cx="794302" cy="388920"/>
            </a:xfrm>
            <a:custGeom>
              <a:avLst/>
              <a:gdLst>
                <a:gd name="connsiteX0" fmla="*/ 792396 w 794302"/>
                <a:gd name="connsiteY0" fmla="*/ 388723 h 388920"/>
                <a:gd name="connsiteX1" fmla="*/ 791625 w 794302"/>
                <a:gd name="connsiteY1" fmla="*/ 388723 h 388920"/>
                <a:gd name="connsiteX2" fmla="*/ 1052 w 794302"/>
                <a:gd name="connsiteY2" fmla="*/ 3406 h 388920"/>
                <a:gd name="connsiteX3" fmla="*/ 474 w 794302"/>
                <a:gd name="connsiteY3" fmla="*/ 2992 h 388920"/>
                <a:gd name="connsiteX4" fmla="*/ 108 w 794302"/>
                <a:gd name="connsiteY4" fmla="*/ 2386 h 388920"/>
                <a:gd name="connsiteX5" fmla="*/ 2 w 794302"/>
                <a:gd name="connsiteY5" fmla="*/ 1682 h 388920"/>
                <a:gd name="connsiteX6" fmla="*/ 185 w 794302"/>
                <a:gd name="connsiteY6" fmla="*/ 998 h 388920"/>
                <a:gd name="connsiteX7" fmla="*/ 1249 w 794302"/>
                <a:gd name="connsiteY7" fmla="*/ 98 h 388920"/>
                <a:gd name="connsiteX8" fmla="*/ 2641 w 794302"/>
                <a:gd name="connsiteY8" fmla="*/ 180 h 388920"/>
                <a:gd name="connsiteX9" fmla="*/ 793214 w 794302"/>
                <a:gd name="connsiteY9" fmla="*/ 385496 h 388920"/>
                <a:gd name="connsiteX10" fmla="*/ 794110 w 794302"/>
                <a:gd name="connsiteY10" fmla="*/ 386334 h 388920"/>
                <a:gd name="connsiteX11" fmla="*/ 794255 w 794302"/>
                <a:gd name="connsiteY11" fmla="*/ 387553 h 388920"/>
                <a:gd name="connsiteX12" fmla="*/ 793576 w 794302"/>
                <a:gd name="connsiteY12" fmla="*/ 388574 h 388920"/>
                <a:gd name="connsiteX13" fmla="*/ 792396 w 794302"/>
                <a:gd name="connsiteY13" fmla="*/ 388916 h 388920"/>
                <a:gd name="connsiteX14" fmla="*/ 792396 w 794302"/>
                <a:gd name="connsiteY14" fmla="*/ 388723 h 3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4302" h="388920">
                  <a:moveTo>
                    <a:pt x="792396" y="388723"/>
                  </a:moveTo>
                  <a:cubicBezTo>
                    <a:pt x="792140" y="388791"/>
                    <a:pt x="791876" y="388791"/>
                    <a:pt x="791625" y="388723"/>
                  </a:cubicBezTo>
                  <a:lnTo>
                    <a:pt x="1052" y="3406"/>
                  </a:lnTo>
                  <a:cubicBezTo>
                    <a:pt x="830" y="3310"/>
                    <a:pt x="637" y="3166"/>
                    <a:pt x="474" y="2992"/>
                  </a:cubicBezTo>
                  <a:cubicBezTo>
                    <a:pt x="315" y="2819"/>
                    <a:pt x="189" y="2612"/>
                    <a:pt x="108" y="2386"/>
                  </a:cubicBezTo>
                  <a:cubicBezTo>
                    <a:pt x="26" y="2159"/>
                    <a:pt x="-8" y="1923"/>
                    <a:pt x="2" y="1682"/>
                  </a:cubicBezTo>
                  <a:cubicBezTo>
                    <a:pt x="16" y="1446"/>
                    <a:pt x="79" y="1210"/>
                    <a:pt x="185" y="998"/>
                  </a:cubicBezTo>
                  <a:cubicBezTo>
                    <a:pt x="411" y="575"/>
                    <a:pt x="791" y="252"/>
                    <a:pt x="1249" y="98"/>
                  </a:cubicBezTo>
                  <a:cubicBezTo>
                    <a:pt x="1707" y="-57"/>
                    <a:pt x="2203" y="-27"/>
                    <a:pt x="2641" y="180"/>
                  </a:cubicBezTo>
                  <a:lnTo>
                    <a:pt x="793214" y="385496"/>
                  </a:lnTo>
                  <a:cubicBezTo>
                    <a:pt x="793600" y="385660"/>
                    <a:pt x="793918" y="385959"/>
                    <a:pt x="794110" y="386334"/>
                  </a:cubicBezTo>
                  <a:cubicBezTo>
                    <a:pt x="794303" y="386710"/>
                    <a:pt x="794351" y="387143"/>
                    <a:pt x="794255" y="387553"/>
                  </a:cubicBezTo>
                  <a:cubicBezTo>
                    <a:pt x="794154" y="387962"/>
                    <a:pt x="793913" y="388328"/>
                    <a:pt x="793576" y="388574"/>
                  </a:cubicBezTo>
                  <a:cubicBezTo>
                    <a:pt x="793234" y="388824"/>
                    <a:pt x="792815" y="388945"/>
                    <a:pt x="792396" y="388916"/>
                  </a:cubicBezTo>
                  <a:lnTo>
                    <a:pt x="792396" y="388723"/>
                  </a:lnTo>
                  <a:close/>
                </a:path>
              </a:pathLst>
            </a:custGeom>
            <a:solidFill>
              <a:srgbClr val="0E0E0E"/>
            </a:solidFill>
            <a:ln w="481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E21F5874-BE86-4125-886C-126ABF2B2B5E}"/>
                </a:ext>
              </a:extLst>
            </p:cNvPr>
            <p:cNvSpPr/>
            <p:nvPr/>
          </p:nvSpPr>
          <p:spPr>
            <a:xfrm>
              <a:off x="9118762" y="3609363"/>
              <a:ext cx="794036" cy="388733"/>
            </a:xfrm>
            <a:custGeom>
              <a:avLst/>
              <a:gdLst>
                <a:gd name="connsiteX0" fmla="*/ 792254 w 794036"/>
                <a:gd name="connsiteY0" fmla="*/ 388701 h 388733"/>
                <a:gd name="connsiteX1" fmla="*/ 791436 w 794036"/>
                <a:gd name="connsiteY1" fmla="*/ 388701 h 388733"/>
                <a:gd name="connsiteX2" fmla="*/ 862 w 794036"/>
                <a:gd name="connsiteY2" fmla="*/ 3385 h 388733"/>
                <a:gd name="connsiteX3" fmla="*/ 72 w 794036"/>
                <a:gd name="connsiteY3" fmla="*/ 2339 h 388733"/>
                <a:gd name="connsiteX4" fmla="*/ 183 w 794036"/>
                <a:gd name="connsiteY4" fmla="*/ 1029 h 388733"/>
                <a:gd name="connsiteX5" fmla="*/ 1141 w 794036"/>
                <a:gd name="connsiteY5" fmla="*/ 133 h 388733"/>
                <a:gd name="connsiteX6" fmla="*/ 2451 w 794036"/>
                <a:gd name="connsiteY6" fmla="*/ 109 h 388733"/>
                <a:gd name="connsiteX7" fmla="*/ 793025 w 794036"/>
                <a:gd name="connsiteY7" fmla="*/ 385426 h 388733"/>
                <a:gd name="connsiteX8" fmla="*/ 793588 w 794036"/>
                <a:gd name="connsiteY8" fmla="*/ 385850 h 388733"/>
                <a:gd name="connsiteX9" fmla="*/ 793940 w 794036"/>
                <a:gd name="connsiteY9" fmla="*/ 386457 h 388733"/>
                <a:gd name="connsiteX10" fmla="*/ 794032 w 794036"/>
                <a:gd name="connsiteY10" fmla="*/ 387155 h 388733"/>
                <a:gd name="connsiteX11" fmla="*/ 793844 w 794036"/>
                <a:gd name="connsiteY11" fmla="*/ 387834 h 388733"/>
                <a:gd name="connsiteX12" fmla="*/ 793174 w 794036"/>
                <a:gd name="connsiteY12" fmla="*/ 388489 h 388733"/>
                <a:gd name="connsiteX13" fmla="*/ 792254 w 794036"/>
                <a:gd name="connsiteY13" fmla="*/ 388701 h 38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036" h="388733">
                  <a:moveTo>
                    <a:pt x="792254" y="388701"/>
                  </a:moveTo>
                  <a:cubicBezTo>
                    <a:pt x="791984" y="388745"/>
                    <a:pt x="791710" y="388745"/>
                    <a:pt x="791436" y="388701"/>
                  </a:cubicBezTo>
                  <a:lnTo>
                    <a:pt x="862" y="3385"/>
                  </a:lnTo>
                  <a:cubicBezTo>
                    <a:pt x="481" y="3144"/>
                    <a:pt x="197" y="2773"/>
                    <a:pt x="72" y="2339"/>
                  </a:cubicBezTo>
                  <a:cubicBezTo>
                    <a:pt x="-53" y="1906"/>
                    <a:pt x="-15" y="1439"/>
                    <a:pt x="183" y="1029"/>
                  </a:cubicBezTo>
                  <a:cubicBezTo>
                    <a:pt x="380" y="625"/>
                    <a:pt x="722" y="307"/>
                    <a:pt x="1141" y="133"/>
                  </a:cubicBezTo>
                  <a:cubicBezTo>
                    <a:pt x="1560" y="-35"/>
                    <a:pt x="2028" y="-45"/>
                    <a:pt x="2451" y="109"/>
                  </a:cubicBezTo>
                  <a:lnTo>
                    <a:pt x="793025" y="385426"/>
                  </a:lnTo>
                  <a:cubicBezTo>
                    <a:pt x="793242" y="385527"/>
                    <a:pt x="793430" y="385672"/>
                    <a:pt x="793588" y="385850"/>
                  </a:cubicBezTo>
                  <a:cubicBezTo>
                    <a:pt x="793747" y="386028"/>
                    <a:pt x="793868" y="386235"/>
                    <a:pt x="793940" y="386457"/>
                  </a:cubicBezTo>
                  <a:cubicBezTo>
                    <a:pt x="794017" y="386683"/>
                    <a:pt x="794051" y="386919"/>
                    <a:pt x="794032" y="387155"/>
                  </a:cubicBezTo>
                  <a:cubicBezTo>
                    <a:pt x="794017" y="387391"/>
                    <a:pt x="793954" y="387622"/>
                    <a:pt x="793844" y="387834"/>
                  </a:cubicBezTo>
                  <a:cubicBezTo>
                    <a:pt x="793685" y="388109"/>
                    <a:pt x="793454" y="388340"/>
                    <a:pt x="793174" y="388489"/>
                  </a:cubicBezTo>
                  <a:cubicBezTo>
                    <a:pt x="792895" y="388643"/>
                    <a:pt x="792577" y="388716"/>
                    <a:pt x="792254" y="388701"/>
                  </a:cubicBezTo>
                  <a:close/>
                </a:path>
              </a:pathLst>
            </a:custGeom>
            <a:solidFill>
              <a:srgbClr val="0E0E0E"/>
            </a:solidFill>
            <a:ln w="481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A7A8D8F5-83E7-4C1B-AA8D-8595258C6BAA}"/>
                </a:ext>
              </a:extLst>
            </p:cNvPr>
            <p:cNvSpPr/>
            <p:nvPr/>
          </p:nvSpPr>
          <p:spPr>
            <a:xfrm>
              <a:off x="9141080" y="3607113"/>
              <a:ext cx="794204" cy="388789"/>
            </a:xfrm>
            <a:custGeom>
              <a:avLst/>
              <a:gdLst>
                <a:gd name="connsiteX0" fmla="*/ 792386 w 794204"/>
                <a:gd name="connsiteY0" fmla="*/ 388735 h 388789"/>
                <a:gd name="connsiteX1" fmla="*/ 791615 w 794204"/>
                <a:gd name="connsiteY1" fmla="*/ 388735 h 388789"/>
                <a:gd name="connsiteX2" fmla="*/ 994 w 794204"/>
                <a:gd name="connsiteY2" fmla="*/ 3418 h 388789"/>
                <a:gd name="connsiteX3" fmla="*/ 98 w 794204"/>
                <a:gd name="connsiteY3" fmla="*/ 2378 h 388789"/>
                <a:gd name="connsiteX4" fmla="*/ 175 w 794204"/>
                <a:gd name="connsiteY4" fmla="*/ 1010 h 388789"/>
                <a:gd name="connsiteX5" fmla="*/ 599 w 794204"/>
                <a:gd name="connsiteY5" fmla="*/ 447 h 388789"/>
                <a:gd name="connsiteX6" fmla="*/ 1206 w 794204"/>
                <a:gd name="connsiteY6" fmla="*/ 95 h 388789"/>
                <a:gd name="connsiteX7" fmla="*/ 1904 w 794204"/>
                <a:gd name="connsiteY7" fmla="*/ 4 h 388789"/>
                <a:gd name="connsiteX8" fmla="*/ 2583 w 794204"/>
                <a:gd name="connsiteY8" fmla="*/ 191 h 388789"/>
                <a:gd name="connsiteX9" fmla="*/ 793157 w 794204"/>
                <a:gd name="connsiteY9" fmla="*/ 385508 h 388789"/>
                <a:gd name="connsiteX10" fmla="*/ 793730 w 794204"/>
                <a:gd name="connsiteY10" fmla="*/ 385922 h 388789"/>
                <a:gd name="connsiteX11" fmla="*/ 794101 w 794204"/>
                <a:gd name="connsiteY11" fmla="*/ 386529 h 388789"/>
                <a:gd name="connsiteX12" fmla="*/ 794202 w 794204"/>
                <a:gd name="connsiteY12" fmla="*/ 387228 h 388789"/>
                <a:gd name="connsiteX13" fmla="*/ 794024 w 794204"/>
                <a:gd name="connsiteY13" fmla="*/ 387916 h 388789"/>
                <a:gd name="connsiteX14" fmla="*/ 793311 w 794204"/>
                <a:gd name="connsiteY14" fmla="*/ 388537 h 388789"/>
                <a:gd name="connsiteX15" fmla="*/ 792386 w 794204"/>
                <a:gd name="connsiteY15" fmla="*/ 388735 h 38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4204" h="388789">
                  <a:moveTo>
                    <a:pt x="792386" y="388735"/>
                  </a:moveTo>
                  <a:cubicBezTo>
                    <a:pt x="792131" y="388807"/>
                    <a:pt x="791866" y="388807"/>
                    <a:pt x="791615" y="388735"/>
                  </a:cubicBezTo>
                  <a:lnTo>
                    <a:pt x="994" y="3418"/>
                  </a:lnTo>
                  <a:cubicBezTo>
                    <a:pt x="570" y="3202"/>
                    <a:pt x="247" y="2831"/>
                    <a:pt x="98" y="2378"/>
                  </a:cubicBezTo>
                  <a:cubicBezTo>
                    <a:pt x="-56" y="1930"/>
                    <a:pt x="-27" y="1439"/>
                    <a:pt x="175" y="1010"/>
                  </a:cubicBezTo>
                  <a:cubicBezTo>
                    <a:pt x="276" y="798"/>
                    <a:pt x="421" y="606"/>
                    <a:pt x="599" y="447"/>
                  </a:cubicBezTo>
                  <a:cubicBezTo>
                    <a:pt x="777" y="293"/>
                    <a:pt x="984" y="172"/>
                    <a:pt x="1206" y="95"/>
                  </a:cubicBezTo>
                  <a:cubicBezTo>
                    <a:pt x="1432" y="18"/>
                    <a:pt x="1668" y="-11"/>
                    <a:pt x="1904" y="4"/>
                  </a:cubicBezTo>
                  <a:cubicBezTo>
                    <a:pt x="2140" y="23"/>
                    <a:pt x="2371" y="85"/>
                    <a:pt x="2583" y="191"/>
                  </a:cubicBezTo>
                  <a:lnTo>
                    <a:pt x="793157" y="385508"/>
                  </a:lnTo>
                  <a:cubicBezTo>
                    <a:pt x="793373" y="385604"/>
                    <a:pt x="793571" y="385749"/>
                    <a:pt x="793730" y="385922"/>
                  </a:cubicBezTo>
                  <a:cubicBezTo>
                    <a:pt x="793894" y="386096"/>
                    <a:pt x="794019" y="386303"/>
                    <a:pt x="794101" y="386529"/>
                  </a:cubicBezTo>
                  <a:cubicBezTo>
                    <a:pt x="794178" y="386751"/>
                    <a:pt x="794216" y="386991"/>
                    <a:pt x="794202" y="387228"/>
                  </a:cubicBezTo>
                  <a:cubicBezTo>
                    <a:pt x="794187" y="387468"/>
                    <a:pt x="794130" y="387699"/>
                    <a:pt x="794024" y="387916"/>
                  </a:cubicBezTo>
                  <a:cubicBezTo>
                    <a:pt x="793841" y="388181"/>
                    <a:pt x="793595" y="388393"/>
                    <a:pt x="793311" y="388537"/>
                  </a:cubicBezTo>
                  <a:cubicBezTo>
                    <a:pt x="793022" y="388682"/>
                    <a:pt x="792704" y="388749"/>
                    <a:pt x="792386" y="388735"/>
                  </a:cubicBezTo>
                  <a:close/>
                </a:path>
              </a:pathLst>
            </a:custGeom>
            <a:solidFill>
              <a:srgbClr val="0E0E0E"/>
            </a:solidFill>
            <a:ln w="481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39041D39-5C79-4FDA-83A1-DFDB31F62F44}"/>
                </a:ext>
              </a:extLst>
            </p:cNvPr>
            <p:cNvSpPr/>
            <p:nvPr/>
          </p:nvSpPr>
          <p:spPr>
            <a:xfrm>
              <a:off x="9163513" y="3604861"/>
              <a:ext cx="794206" cy="388803"/>
            </a:xfrm>
            <a:custGeom>
              <a:avLst/>
              <a:gdLst>
                <a:gd name="connsiteX0" fmla="*/ 792393 w 794206"/>
                <a:gd name="connsiteY0" fmla="*/ 388771 h 388803"/>
                <a:gd name="connsiteX1" fmla="*/ 791622 w 794206"/>
                <a:gd name="connsiteY1" fmla="*/ 388771 h 388803"/>
                <a:gd name="connsiteX2" fmla="*/ 1048 w 794206"/>
                <a:gd name="connsiteY2" fmla="*/ 3455 h 388803"/>
                <a:gd name="connsiteX3" fmla="*/ 470 w 794206"/>
                <a:gd name="connsiteY3" fmla="*/ 3026 h 388803"/>
                <a:gd name="connsiteX4" fmla="*/ 105 w 794206"/>
                <a:gd name="connsiteY4" fmla="*/ 2410 h 388803"/>
                <a:gd name="connsiteX5" fmla="*/ 3 w 794206"/>
                <a:gd name="connsiteY5" fmla="*/ 1692 h 388803"/>
                <a:gd name="connsiteX6" fmla="*/ 182 w 794206"/>
                <a:gd name="connsiteY6" fmla="*/ 998 h 388803"/>
                <a:gd name="connsiteX7" fmla="*/ 1246 w 794206"/>
                <a:gd name="connsiteY7" fmla="*/ 98 h 388803"/>
                <a:gd name="connsiteX8" fmla="*/ 2638 w 794206"/>
                <a:gd name="connsiteY8" fmla="*/ 180 h 388803"/>
                <a:gd name="connsiteX9" fmla="*/ 793211 w 794206"/>
                <a:gd name="connsiteY9" fmla="*/ 385496 h 388803"/>
                <a:gd name="connsiteX10" fmla="*/ 794112 w 794206"/>
                <a:gd name="connsiteY10" fmla="*/ 386532 h 388803"/>
                <a:gd name="connsiteX11" fmla="*/ 794030 w 794206"/>
                <a:gd name="connsiteY11" fmla="*/ 387904 h 388803"/>
                <a:gd name="connsiteX12" fmla="*/ 793337 w 794206"/>
                <a:gd name="connsiteY12" fmla="*/ 388569 h 388803"/>
                <a:gd name="connsiteX13" fmla="*/ 792393 w 794206"/>
                <a:gd name="connsiteY13" fmla="*/ 388771 h 38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206" h="388803">
                  <a:moveTo>
                    <a:pt x="792393" y="388771"/>
                  </a:moveTo>
                  <a:cubicBezTo>
                    <a:pt x="792142" y="388815"/>
                    <a:pt x="791877" y="388815"/>
                    <a:pt x="791622" y="388771"/>
                  </a:cubicBezTo>
                  <a:lnTo>
                    <a:pt x="1048" y="3455"/>
                  </a:lnTo>
                  <a:cubicBezTo>
                    <a:pt x="832" y="3349"/>
                    <a:pt x="634" y="3204"/>
                    <a:pt x="470" y="3026"/>
                  </a:cubicBezTo>
                  <a:cubicBezTo>
                    <a:pt x="312" y="2848"/>
                    <a:pt x="186" y="2636"/>
                    <a:pt x="105" y="2410"/>
                  </a:cubicBezTo>
                  <a:cubicBezTo>
                    <a:pt x="23" y="2179"/>
                    <a:pt x="-11" y="1937"/>
                    <a:pt x="3" y="1692"/>
                  </a:cubicBezTo>
                  <a:cubicBezTo>
                    <a:pt x="18" y="1451"/>
                    <a:pt x="76" y="1215"/>
                    <a:pt x="182" y="998"/>
                  </a:cubicBezTo>
                  <a:cubicBezTo>
                    <a:pt x="408" y="570"/>
                    <a:pt x="793" y="252"/>
                    <a:pt x="1246" y="98"/>
                  </a:cubicBezTo>
                  <a:cubicBezTo>
                    <a:pt x="1704" y="-57"/>
                    <a:pt x="2204" y="-27"/>
                    <a:pt x="2638" y="180"/>
                  </a:cubicBezTo>
                  <a:lnTo>
                    <a:pt x="793211" y="385496"/>
                  </a:lnTo>
                  <a:cubicBezTo>
                    <a:pt x="793635" y="385713"/>
                    <a:pt x="793958" y="386084"/>
                    <a:pt x="794112" y="386532"/>
                  </a:cubicBezTo>
                  <a:cubicBezTo>
                    <a:pt x="794261" y="386985"/>
                    <a:pt x="794232" y="387476"/>
                    <a:pt x="794030" y="387904"/>
                  </a:cubicBezTo>
                  <a:cubicBezTo>
                    <a:pt x="793866" y="388184"/>
                    <a:pt x="793626" y="388415"/>
                    <a:pt x="793337" y="388569"/>
                  </a:cubicBezTo>
                  <a:cubicBezTo>
                    <a:pt x="793048" y="388718"/>
                    <a:pt x="792720" y="388791"/>
                    <a:pt x="792393" y="388771"/>
                  </a:cubicBezTo>
                  <a:close/>
                </a:path>
              </a:pathLst>
            </a:custGeom>
            <a:solidFill>
              <a:srgbClr val="0E0E0E"/>
            </a:solidFill>
            <a:ln w="481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6C1D5296-9D6B-4E0D-B169-2F22A3B8D17F}"/>
                </a:ext>
              </a:extLst>
            </p:cNvPr>
            <p:cNvSpPr/>
            <p:nvPr/>
          </p:nvSpPr>
          <p:spPr>
            <a:xfrm>
              <a:off x="9186006" y="3602735"/>
              <a:ext cx="794175" cy="388784"/>
            </a:xfrm>
            <a:custGeom>
              <a:avLst/>
              <a:gdLst>
                <a:gd name="connsiteX0" fmla="*/ 792398 w 794175"/>
                <a:gd name="connsiteY0" fmla="*/ 388730 h 388784"/>
                <a:gd name="connsiteX1" fmla="*/ 791579 w 794175"/>
                <a:gd name="connsiteY1" fmla="*/ 388730 h 388784"/>
                <a:gd name="connsiteX2" fmla="*/ 1005 w 794175"/>
                <a:gd name="connsiteY2" fmla="*/ 3413 h 388784"/>
                <a:gd name="connsiteX3" fmla="*/ 447 w 794175"/>
                <a:gd name="connsiteY3" fmla="*/ 2985 h 388784"/>
                <a:gd name="connsiteX4" fmla="*/ 95 w 794175"/>
                <a:gd name="connsiteY4" fmla="*/ 2378 h 388784"/>
                <a:gd name="connsiteX5" fmla="*/ 4 w 794175"/>
                <a:gd name="connsiteY5" fmla="*/ 1684 h 388784"/>
                <a:gd name="connsiteX6" fmla="*/ 187 w 794175"/>
                <a:gd name="connsiteY6" fmla="*/ 1005 h 388784"/>
                <a:gd name="connsiteX7" fmla="*/ 610 w 794175"/>
                <a:gd name="connsiteY7" fmla="*/ 446 h 388784"/>
                <a:gd name="connsiteX8" fmla="*/ 1217 w 794175"/>
                <a:gd name="connsiteY8" fmla="*/ 95 h 388784"/>
                <a:gd name="connsiteX9" fmla="*/ 1916 w 794175"/>
                <a:gd name="connsiteY9" fmla="*/ 3 h 388784"/>
                <a:gd name="connsiteX10" fmla="*/ 2595 w 794175"/>
                <a:gd name="connsiteY10" fmla="*/ 186 h 388784"/>
                <a:gd name="connsiteX11" fmla="*/ 793168 w 794175"/>
                <a:gd name="connsiteY11" fmla="*/ 385503 h 388784"/>
                <a:gd name="connsiteX12" fmla="*/ 793727 w 794175"/>
                <a:gd name="connsiteY12" fmla="*/ 385927 h 388784"/>
                <a:gd name="connsiteX13" fmla="*/ 794078 w 794175"/>
                <a:gd name="connsiteY13" fmla="*/ 386534 h 388784"/>
                <a:gd name="connsiteX14" fmla="*/ 794170 w 794175"/>
                <a:gd name="connsiteY14" fmla="*/ 387232 h 388784"/>
                <a:gd name="connsiteX15" fmla="*/ 793987 w 794175"/>
                <a:gd name="connsiteY15" fmla="*/ 387911 h 388784"/>
                <a:gd name="connsiteX16" fmla="*/ 793298 w 794175"/>
                <a:gd name="connsiteY16" fmla="*/ 388533 h 388784"/>
                <a:gd name="connsiteX17" fmla="*/ 792398 w 794175"/>
                <a:gd name="connsiteY17" fmla="*/ 388730 h 388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4175" h="388784">
                  <a:moveTo>
                    <a:pt x="792398" y="388730"/>
                  </a:moveTo>
                  <a:cubicBezTo>
                    <a:pt x="792128" y="388802"/>
                    <a:pt x="791844" y="388802"/>
                    <a:pt x="791579" y="388730"/>
                  </a:cubicBezTo>
                  <a:lnTo>
                    <a:pt x="1005" y="3413"/>
                  </a:lnTo>
                  <a:cubicBezTo>
                    <a:pt x="793" y="3307"/>
                    <a:pt x="601" y="3163"/>
                    <a:pt x="447" y="2985"/>
                  </a:cubicBezTo>
                  <a:cubicBezTo>
                    <a:pt x="293" y="2806"/>
                    <a:pt x="172" y="2604"/>
                    <a:pt x="95" y="2378"/>
                  </a:cubicBezTo>
                  <a:cubicBezTo>
                    <a:pt x="18" y="2156"/>
                    <a:pt x="-11" y="1920"/>
                    <a:pt x="4" y="1684"/>
                  </a:cubicBezTo>
                  <a:cubicBezTo>
                    <a:pt x="18" y="1448"/>
                    <a:pt x="81" y="1217"/>
                    <a:pt x="187" y="1005"/>
                  </a:cubicBezTo>
                  <a:cubicBezTo>
                    <a:pt x="288" y="793"/>
                    <a:pt x="432" y="605"/>
                    <a:pt x="610" y="446"/>
                  </a:cubicBezTo>
                  <a:cubicBezTo>
                    <a:pt x="789" y="292"/>
                    <a:pt x="996" y="172"/>
                    <a:pt x="1217" y="95"/>
                  </a:cubicBezTo>
                  <a:cubicBezTo>
                    <a:pt x="1444" y="22"/>
                    <a:pt x="1680" y="-11"/>
                    <a:pt x="1916" y="3"/>
                  </a:cubicBezTo>
                  <a:cubicBezTo>
                    <a:pt x="2152" y="22"/>
                    <a:pt x="2383" y="80"/>
                    <a:pt x="2595" y="186"/>
                  </a:cubicBezTo>
                  <a:lnTo>
                    <a:pt x="793168" y="385503"/>
                  </a:lnTo>
                  <a:cubicBezTo>
                    <a:pt x="793380" y="385604"/>
                    <a:pt x="793568" y="385749"/>
                    <a:pt x="793727" y="385927"/>
                  </a:cubicBezTo>
                  <a:cubicBezTo>
                    <a:pt x="793886" y="386105"/>
                    <a:pt x="794006" y="386312"/>
                    <a:pt x="794078" y="386534"/>
                  </a:cubicBezTo>
                  <a:cubicBezTo>
                    <a:pt x="794156" y="386760"/>
                    <a:pt x="794189" y="386996"/>
                    <a:pt x="794170" y="387232"/>
                  </a:cubicBezTo>
                  <a:cubicBezTo>
                    <a:pt x="794156" y="387468"/>
                    <a:pt x="794093" y="387699"/>
                    <a:pt x="793987" y="387911"/>
                  </a:cubicBezTo>
                  <a:cubicBezTo>
                    <a:pt x="793814" y="388176"/>
                    <a:pt x="793578" y="388388"/>
                    <a:pt x="793298" y="388533"/>
                  </a:cubicBezTo>
                  <a:cubicBezTo>
                    <a:pt x="793019" y="388677"/>
                    <a:pt x="792711" y="388745"/>
                    <a:pt x="792398" y="388730"/>
                  </a:cubicBezTo>
                  <a:close/>
                </a:path>
              </a:pathLst>
            </a:custGeom>
            <a:solidFill>
              <a:srgbClr val="0E0E0E"/>
            </a:solidFill>
            <a:ln w="481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2671B9C1-0762-4379-BDCA-E8483F040888}"/>
                </a:ext>
              </a:extLst>
            </p:cNvPr>
            <p:cNvSpPr/>
            <p:nvPr/>
          </p:nvSpPr>
          <p:spPr>
            <a:xfrm>
              <a:off x="9208450" y="3600521"/>
              <a:ext cx="794199" cy="388761"/>
            </a:xfrm>
            <a:custGeom>
              <a:avLst/>
              <a:gdLst>
                <a:gd name="connsiteX0" fmla="*/ 792398 w 794199"/>
                <a:gd name="connsiteY0" fmla="*/ 388729 h 388761"/>
                <a:gd name="connsiteX1" fmla="*/ 791579 w 794199"/>
                <a:gd name="connsiteY1" fmla="*/ 388729 h 388761"/>
                <a:gd name="connsiteX2" fmla="*/ 1006 w 794199"/>
                <a:gd name="connsiteY2" fmla="*/ 3412 h 388761"/>
                <a:gd name="connsiteX3" fmla="*/ 96 w 794199"/>
                <a:gd name="connsiteY3" fmla="*/ 2376 h 388761"/>
                <a:gd name="connsiteX4" fmla="*/ 187 w 794199"/>
                <a:gd name="connsiteY4" fmla="*/ 1004 h 388761"/>
                <a:gd name="connsiteX5" fmla="*/ 1218 w 794199"/>
                <a:gd name="connsiteY5" fmla="*/ 93 h 388761"/>
                <a:gd name="connsiteX6" fmla="*/ 2595 w 794199"/>
                <a:gd name="connsiteY6" fmla="*/ 185 h 388761"/>
                <a:gd name="connsiteX7" fmla="*/ 793169 w 794199"/>
                <a:gd name="connsiteY7" fmla="*/ 385502 h 388761"/>
                <a:gd name="connsiteX8" fmla="*/ 794093 w 794199"/>
                <a:gd name="connsiteY8" fmla="*/ 386527 h 388761"/>
                <a:gd name="connsiteX9" fmla="*/ 794036 w 794199"/>
                <a:gd name="connsiteY9" fmla="*/ 387910 h 388761"/>
                <a:gd name="connsiteX10" fmla="*/ 793328 w 794199"/>
                <a:gd name="connsiteY10" fmla="*/ 388546 h 388761"/>
                <a:gd name="connsiteX11" fmla="*/ 792398 w 794199"/>
                <a:gd name="connsiteY11" fmla="*/ 388729 h 38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4199" h="388761">
                  <a:moveTo>
                    <a:pt x="792398" y="388729"/>
                  </a:moveTo>
                  <a:cubicBezTo>
                    <a:pt x="792124" y="388772"/>
                    <a:pt x="791849" y="388772"/>
                    <a:pt x="791579" y="388729"/>
                  </a:cubicBezTo>
                  <a:lnTo>
                    <a:pt x="1006" y="3412"/>
                  </a:lnTo>
                  <a:cubicBezTo>
                    <a:pt x="577" y="3200"/>
                    <a:pt x="250" y="2829"/>
                    <a:pt x="96" y="2376"/>
                  </a:cubicBezTo>
                  <a:cubicBezTo>
                    <a:pt x="-59" y="1924"/>
                    <a:pt x="-25" y="1432"/>
                    <a:pt x="187" y="1004"/>
                  </a:cubicBezTo>
                  <a:cubicBezTo>
                    <a:pt x="394" y="575"/>
                    <a:pt x="770" y="248"/>
                    <a:pt x="1218" y="93"/>
                  </a:cubicBezTo>
                  <a:cubicBezTo>
                    <a:pt x="1671" y="-56"/>
                    <a:pt x="2167" y="-27"/>
                    <a:pt x="2595" y="185"/>
                  </a:cubicBezTo>
                  <a:lnTo>
                    <a:pt x="793169" y="385502"/>
                  </a:lnTo>
                  <a:cubicBezTo>
                    <a:pt x="793597" y="385709"/>
                    <a:pt x="793930" y="386080"/>
                    <a:pt x="794093" y="386527"/>
                  </a:cubicBezTo>
                  <a:cubicBezTo>
                    <a:pt x="794252" y="386980"/>
                    <a:pt x="794233" y="387476"/>
                    <a:pt x="794036" y="387910"/>
                  </a:cubicBezTo>
                  <a:cubicBezTo>
                    <a:pt x="793862" y="388180"/>
                    <a:pt x="793617" y="388401"/>
                    <a:pt x="793328" y="388546"/>
                  </a:cubicBezTo>
                  <a:cubicBezTo>
                    <a:pt x="793039" y="388690"/>
                    <a:pt x="792716" y="388753"/>
                    <a:pt x="792398" y="388729"/>
                  </a:cubicBezTo>
                  <a:close/>
                </a:path>
              </a:pathLst>
            </a:custGeom>
            <a:solidFill>
              <a:srgbClr val="0E0E0E"/>
            </a:solidFill>
            <a:ln w="481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2B7AF755-F6EB-44C9-BCB8-C2091A2A7704}"/>
                </a:ext>
              </a:extLst>
            </p:cNvPr>
            <p:cNvSpPr/>
            <p:nvPr/>
          </p:nvSpPr>
          <p:spPr>
            <a:xfrm>
              <a:off x="9034089" y="3621610"/>
              <a:ext cx="790717" cy="1869363"/>
            </a:xfrm>
            <a:custGeom>
              <a:avLst/>
              <a:gdLst>
                <a:gd name="connsiteX0" fmla="*/ 144 w 790717"/>
                <a:gd name="connsiteY0" fmla="*/ 0 h 1869363"/>
                <a:gd name="connsiteX1" fmla="*/ 790718 w 790717"/>
                <a:gd name="connsiteY1" fmla="*/ 385172 h 1869363"/>
                <a:gd name="connsiteX2" fmla="*/ 790573 w 790717"/>
                <a:gd name="connsiteY2" fmla="*/ 1869364 h 1869363"/>
                <a:gd name="connsiteX3" fmla="*/ 0 w 790717"/>
                <a:gd name="connsiteY3" fmla="*/ 1484192 h 1869363"/>
                <a:gd name="connsiteX4" fmla="*/ 144 w 790717"/>
                <a:gd name="connsiteY4" fmla="*/ 0 h 1869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717" h="1869363">
                  <a:moveTo>
                    <a:pt x="144" y="0"/>
                  </a:moveTo>
                  <a:lnTo>
                    <a:pt x="790718" y="385172"/>
                  </a:lnTo>
                  <a:lnTo>
                    <a:pt x="790573" y="1869364"/>
                  </a:lnTo>
                  <a:lnTo>
                    <a:pt x="0" y="1484192"/>
                  </a:lnTo>
                  <a:lnTo>
                    <a:pt x="144" y="0"/>
                  </a:lnTo>
                  <a:close/>
                </a:path>
              </a:pathLst>
            </a:custGeom>
            <a:solidFill>
              <a:srgbClr val="3C4F9E"/>
            </a:solidFill>
            <a:ln w="481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76AACD91-F55D-4629-987F-8DE5A6A87CA0}"/>
                </a:ext>
              </a:extLst>
            </p:cNvPr>
            <p:cNvSpPr/>
            <p:nvPr/>
          </p:nvSpPr>
          <p:spPr>
            <a:xfrm>
              <a:off x="9032258" y="3619800"/>
              <a:ext cx="794186" cy="1872988"/>
            </a:xfrm>
            <a:custGeom>
              <a:avLst/>
              <a:gdLst>
                <a:gd name="connsiteX0" fmla="*/ 792404 w 794186"/>
                <a:gd name="connsiteY0" fmla="*/ 1872956 h 1872988"/>
                <a:gd name="connsiteX1" fmla="*/ 791585 w 794186"/>
                <a:gd name="connsiteY1" fmla="*/ 1872956 h 1872988"/>
                <a:gd name="connsiteX2" fmla="*/ 1012 w 794186"/>
                <a:gd name="connsiteY2" fmla="*/ 1487591 h 1872988"/>
                <a:gd name="connsiteX3" fmla="*/ 270 w 794186"/>
                <a:gd name="connsiteY3" fmla="*/ 1486945 h 1872988"/>
                <a:gd name="connsiteX4" fmla="*/ 0 w 794186"/>
                <a:gd name="connsiteY4" fmla="*/ 1486001 h 1872988"/>
                <a:gd name="connsiteX5" fmla="*/ 0 w 794186"/>
                <a:gd name="connsiteY5" fmla="*/ 1810 h 1872988"/>
                <a:gd name="connsiteX6" fmla="*/ 231 w 794186"/>
                <a:gd name="connsiteY6" fmla="*/ 938 h 1872988"/>
                <a:gd name="connsiteX7" fmla="*/ 853 w 794186"/>
                <a:gd name="connsiteY7" fmla="*/ 283 h 1872988"/>
                <a:gd name="connsiteX8" fmla="*/ 1715 w 794186"/>
                <a:gd name="connsiteY8" fmla="*/ 4 h 1872988"/>
                <a:gd name="connsiteX9" fmla="*/ 2601 w 794186"/>
                <a:gd name="connsiteY9" fmla="*/ 172 h 1872988"/>
                <a:gd name="connsiteX10" fmla="*/ 793175 w 794186"/>
                <a:gd name="connsiteY10" fmla="*/ 385489 h 1872988"/>
                <a:gd name="connsiteX11" fmla="*/ 793907 w 794186"/>
                <a:gd name="connsiteY11" fmla="*/ 386168 h 1872988"/>
                <a:gd name="connsiteX12" fmla="*/ 794186 w 794186"/>
                <a:gd name="connsiteY12" fmla="*/ 387126 h 1872988"/>
                <a:gd name="connsiteX13" fmla="*/ 794186 w 794186"/>
                <a:gd name="connsiteY13" fmla="*/ 1871318 h 1872988"/>
                <a:gd name="connsiteX14" fmla="*/ 793979 w 794186"/>
                <a:gd name="connsiteY14" fmla="*/ 1872195 h 1872988"/>
                <a:gd name="connsiteX15" fmla="*/ 793367 w 794186"/>
                <a:gd name="connsiteY15" fmla="*/ 1872859 h 1872988"/>
                <a:gd name="connsiteX16" fmla="*/ 792404 w 794186"/>
                <a:gd name="connsiteY16" fmla="*/ 1872956 h 1872988"/>
                <a:gd name="connsiteX17" fmla="*/ 3613 w 794186"/>
                <a:gd name="connsiteY17" fmla="*/ 1484846 h 1872988"/>
                <a:gd name="connsiteX18" fmla="*/ 790574 w 794186"/>
                <a:gd name="connsiteY18" fmla="*/ 1868284 h 1872988"/>
                <a:gd name="connsiteX19" fmla="*/ 790574 w 794186"/>
                <a:gd name="connsiteY19" fmla="*/ 388090 h 1872988"/>
                <a:gd name="connsiteX20" fmla="*/ 3613 w 794186"/>
                <a:gd name="connsiteY20" fmla="*/ 4700 h 1872988"/>
                <a:gd name="connsiteX21" fmla="*/ 3613 w 794186"/>
                <a:gd name="connsiteY21" fmla="*/ 1484846 h 187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4186" h="1872988">
                  <a:moveTo>
                    <a:pt x="792404" y="1872956"/>
                  </a:moveTo>
                  <a:cubicBezTo>
                    <a:pt x="792129" y="1872999"/>
                    <a:pt x="791855" y="1872999"/>
                    <a:pt x="791585" y="1872956"/>
                  </a:cubicBezTo>
                  <a:lnTo>
                    <a:pt x="1012" y="1487591"/>
                  </a:lnTo>
                  <a:cubicBezTo>
                    <a:pt x="708" y="1487451"/>
                    <a:pt x="448" y="1487225"/>
                    <a:pt x="270" y="1486945"/>
                  </a:cubicBezTo>
                  <a:cubicBezTo>
                    <a:pt x="92" y="1486661"/>
                    <a:pt x="-5" y="1486334"/>
                    <a:pt x="0" y="1486001"/>
                  </a:cubicBezTo>
                  <a:lnTo>
                    <a:pt x="0" y="1810"/>
                  </a:lnTo>
                  <a:cubicBezTo>
                    <a:pt x="5" y="1502"/>
                    <a:pt x="82" y="1203"/>
                    <a:pt x="231" y="938"/>
                  </a:cubicBezTo>
                  <a:cubicBezTo>
                    <a:pt x="381" y="668"/>
                    <a:pt x="597" y="447"/>
                    <a:pt x="853" y="283"/>
                  </a:cubicBezTo>
                  <a:cubicBezTo>
                    <a:pt x="1113" y="119"/>
                    <a:pt x="1407" y="23"/>
                    <a:pt x="1715" y="4"/>
                  </a:cubicBezTo>
                  <a:cubicBezTo>
                    <a:pt x="2018" y="-16"/>
                    <a:pt x="2322" y="42"/>
                    <a:pt x="2601" y="172"/>
                  </a:cubicBezTo>
                  <a:lnTo>
                    <a:pt x="793175" y="385489"/>
                  </a:lnTo>
                  <a:cubicBezTo>
                    <a:pt x="793473" y="385643"/>
                    <a:pt x="793728" y="385879"/>
                    <a:pt x="793907" y="386168"/>
                  </a:cubicBezTo>
                  <a:cubicBezTo>
                    <a:pt x="794085" y="386457"/>
                    <a:pt x="794181" y="386789"/>
                    <a:pt x="794186" y="387126"/>
                  </a:cubicBezTo>
                  <a:lnTo>
                    <a:pt x="794186" y="1871318"/>
                  </a:lnTo>
                  <a:cubicBezTo>
                    <a:pt x="794191" y="1871621"/>
                    <a:pt x="794119" y="1871925"/>
                    <a:pt x="793979" y="1872195"/>
                  </a:cubicBezTo>
                  <a:cubicBezTo>
                    <a:pt x="793834" y="1872464"/>
                    <a:pt x="793622" y="1872696"/>
                    <a:pt x="793367" y="1872859"/>
                  </a:cubicBezTo>
                  <a:cubicBezTo>
                    <a:pt x="793054" y="1872961"/>
                    <a:pt x="792727" y="1872994"/>
                    <a:pt x="792404" y="1872956"/>
                  </a:cubicBezTo>
                  <a:close/>
                  <a:moveTo>
                    <a:pt x="3613" y="1484846"/>
                  </a:moveTo>
                  <a:lnTo>
                    <a:pt x="790574" y="1868284"/>
                  </a:lnTo>
                  <a:lnTo>
                    <a:pt x="790574" y="388090"/>
                  </a:lnTo>
                  <a:lnTo>
                    <a:pt x="3613" y="4700"/>
                  </a:lnTo>
                  <a:lnTo>
                    <a:pt x="3613" y="1484846"/>
                  </a:lnTo>
                  <a:close/>
                </a:path>
              </a:pathLst>
            </a:custGeom>
            <a:solidFill>
              <a:srgbClr val="0E0E0E"/>
            </a:solidFill>
            <a:ln w="481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2478CC36-0C4A-4D89-81F8-632A9A04668B}"/>
                </a:ext>
              </a:extLst>
            </p:cNvPr>
            <p:cNvSpPr/>
            <p:nvPr/>
          </p:nvSpPr>
          <p:spPr>
            <a:xfrm>
              <a:off x="8765090" y="3844274"/>
              <a:ext cx="983183" cy="1281274"/>
            </a:xfrm>
            <a:custGeom>
              <a:avLst/>
              <a:gdLst>
                <a:gd name="connsiteX0" fmla="*/ 983184 w 983183"/>
                <a:gd name="connsiteY0" fmla="*/ 139244 h 1281274"/>
                <a:gd name="connsiteX1" fmla="*/ 858341 w 983183"/>
                <a:gd name="connsiteY1" fmla="*/ 0 h 1281274"/>
                <a:gd name="connsiteX2" fmla="*/ 0 w 983183"/>
                <a:gd name="connsiteY2" fmla="*/ 1142031 h 1281274"/>
                <a:gd name="connsiteX3" fmla="*/ 124838 w 983183"/>
                <a:gd name="connsiteY3" fmla="*/ 1281274 h 1281274"/>
                <a:gd name="connsiteX4" fmla="*/ 983184 w 983183"/>
                <a:gd name="connsiteY4" fmla="*/ 139244 h 12812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183" h="1281274">
                  <a:moveTo>
                    <a:pt x="983184" y="139244"/>
                  </a:moveTo>
                  <a:lnTo>
                    <a:pt x="858341" y="0"/>
                  </a:lnTo>
                  <a:lnTo>
                    <a:pt x="0" y="1142031"/>
                  </a:lnTo>
                  <a:lnTo>
                    <a:pt x="124838" y="1281274"/>
                  </a:lnTo>
                  <a:lnTo>
                    <a:pt x="983184" y="139244"/>
                  </a:lnTo>
                  <a:close/>
                </a:path>
              </a:pathLst>
            </a:custGeom>
            <a:solidFill>
              <a:srgbClr val="096B6B"/>
            </a:solidFill>
            <a:ln w="481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AB9B4222-0056-4F87-8F38-226333ECFAD6}"/>
                </a:ext>
              </a:extLst>
            </p:cNvPr>
            <p:cNvSpPr/>
            <p:nvPr/>
          </p:nvSpPr>
          <p:spPr>
            <a:xfrm>
              <a:off x="8763125" y="3842488"/>
              <a:ext cx="986906" cy="1284890"/>
            </a:xfrm>
            <a:custGeom>
              <a:avLst/>
              <a:gdLst>
                <a:gd name="connsiteX0" fmla="*/ 126808 w 986906"/>
                <a:gd name="connsiteY0" fmla="*/ 1284891 h 1284890"/>
                <a:gd name="connsiteX1" fmla="*/ 126061 w 986906"/>
                <a:gd name="connsiteY1" fmla="*/ 1284727 h 1284890"/>
                <a:gd name="connsiteX2" fmla="*/ 125459 w 986906"/>
                <a:gd name="connsiteY2" fmla="*/ 1284265 h 1284890"/>
                <a:gd name="connsiteX3" fmla="*/ 424 w 986906"/>
                <a:gd name="connsiteY3" fmla="*/ 1145021 h 1284890"/>
                <a:gd name="connsiteX4" fmla="*/ 0 w 986906"/>
                <a:gd name="connsiteY4" fmla="*/ 1143889 h 1284890"/>
                <a:gd name="connsiteX5" fmla="*/ 424 w 986906"/>
                <a:gd name="connsiteY5" fmla="*/ 1142757 h 1284890"/>
                <a:gd name="connsiteX6" fmla="*/ 858861 w 986906"/>
                <a:gd name="connsiteY6" fmla="*/ 727 h 1284890"/>
                <a:gd name="connsiteX7" fmla="*/ 859449 w 986906"/>
                <a:gd name="connsiteY7" fmla="*/ 207 h 1284890"/>
                <a:gd name="connsiteX8" fmla="*/ 860210 w 986906"/>
                <a:gd name="connsiteY8" fmla="*/ 4 h 1284890"/>
                <a:gd name="connsiteX9" fmla="*/ 860995 w 986906"/>
                <a:gd name="connsiteY9" fmla="*/ 130 h 1284890"/>
                <a:gd name="connsiteX10" fmla="*/ 861655 w 986906"/>
                <a:gd name="connsiteY10" fmla="*/ 582 h 1284890"/>
                <a:gd name="connsiteX11" fmla="*/ 986497 w 986906"/>
                <a:gd name="connsiteY11" fmla="*/ 139826 h 1284890"/>
                <a:gd name="connsiteX12" fmla="*/ 986907 w 986906"/>
                <a:gd name="connsiteY12" fmla="*/ 140982 h 1284890"/>
                <a:gd name="connsiteX13" fmla="*/ 986497 w 986906"/>
                <a:gd name="connsiteY13" fmla="*/ 142138 h 1284890"/>
                <a:gd name="connsiteX14" fmla="*/ 128253 w 986906"/>
                <a:gd name="connsiteY14" fmla="*/ 1284168 h 1284890"/>
                <a:gd name="connsiteX15" fmla="*/ 127655 w 986906"/>
                <a:gd name="connsiteY15" fmla="*/ 1284665 h 1284890"/>
                <a:gd name="connsiteX16" fmla="*/ 126904 w 986906"/>
                <a:gd name="connsiteY16" fmla="*/ 1284843 h 1284890"/>
                <a:gd name="connsiteX17" fmla="*/ 126808 w 986906"/>
                <a:gd name="connsiteY17" fmla="*/ 1284891 h 1284890"/>
                <a:gd name="connsiteX18" fmla="*/ 4277 w 986906"/>
                <a:gd name="connsiteY18" fmla="*/ 1143721 h 1284890"/>
                <a:gd name="connsiteX19" fmla="*/ 126711 w 986906"/>
                <a:gd name="connsiteY19" fmla="*/ 1280219 h 1284890"/>
                <a:gd name="connsiteX20" fmla="*/ 982981 w 986906"/>
                <a:gd name="connsiteY20" fmla="*/ 141127 h 1284890"/>
                <a:gd name="connsiteX21" fmla="*/ 860547 w 986906"/>
                <a:gd name="connsiteY21" fmla="*/ 4628 h 1284890"/>
                <a:gd name="connsiteX22" fmla="*/ 4277 w 986906"/>
                <a:gd name="connsiteY22" fmla="*/ 1143721 h 128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6906" h="1284890">
                  <a:moveTo>
                    <a:pt x="126808" y="1284891"/>
                  </a:moveTo>
                  <a:cubicBezTo>
                    <a:pt x="126548" y="1284891"/>
                    <a:pt x="126297" y="1284833"/>
                    <a:pt x="126061" y="1284727"/>
                  </a:cubicBezTo>
                  <a:cubicBezTo>
                    <a:pt x="125830" y="1284616"/>
                    <a:pt x="125623" y="1284462"/>
                    <a:pt x="125459" y="1284265"/>
                  </a:cubicBezTo>
                  <a:lnTo>
                    <a:pt x="424" y="1145021"/>
                  </a:lnTo>
                  <a:cubicBezTo>
                    <a:pt x="149" y="1144708"/>
                    <a:pt x="0" y="1144304"/>
                    <a:pt x="0" y="1143889"/>
                  </a:cubicBezTo>
                  <a:cubicBezTo>
                    <a:pt x="0" y="1143475"/>
                    <a:pt x="149" y="1143070"/>
                    <a:pt x="424" y="1142757"/>
                  </a:cubicBezTo>
                  <a:lnTo>
                    <a:pt x="858861" y="727"/>
                  </a:lnTo>
                  <a:cubicBezTo>
                    <a:pt x="859010" y="510"/>
                    <a:pt x="859213" y="332"/>
                    <a:pt x="859449" y="207"/>
                  </a:cubicBezTo>
                  <a:cubicBezTo>
                    <a:pt x="859680" y="77"/>
                    <a:pt x="859940" y="9"/>
                    <a:pt x="860210" y="4"/>
                  </a:cubicBezTo>
                  <a:cubicBezTo>
                    <a:pt x="860475" y="-15"/>
                    <a:pt x="860744" y="29"/>
                    <a:pt x="860995" y="130"/>
                  </a:cubicBezTo>
                  <a:cubicBezTo>
                    <a:pt x="861245" y="226"/>
                    <a:pt x="861472" y="385"/>
                    <a:pt x="861655" y="582"/>
                  </a:cubicBezTo>
                  <a:lnTo>
                    <a:pt x="986497" y="139826"/>
                  </a:lnTo>
                  <a:cubicBezTo>
                    <a:pt x="986762" y="140154"/>
                    <a:pt x="986907" y="140563"/>
                    <a:pt x="986907" y="140982"/>
                  </a:cubicBezTo>
                  <a:cubicBezTo>
                    <a:pt x="986907" y="141406"/>
                    <a:pt x="986762" y="141811"/>
                    <a:pt x="986497" y="142138"/>
                  </a:cubicBezTo>
                  <a:lnTo>
                    <a:pt x="128253" y="1284168"/>
                  </a:lnTo>
                  <a:cubicBezTo>
                    <a:pt x="128094" y="1284380"/>
                    <a:pt x="127891" y="1284549"/>
                    <a:pt x="127655" y="1284665"/>
                  </a:cubicBezTo>
                  <a:cubicBezTo>
                    <a:pt x="127424" y="1284780"/>
                    <a:pt x="127164" y="1284843"/>
                    <a:pt x="126904" y="1284843"/>
                  </a:cubicBezTo>
                  <a:lnTo>
                    <a:pt x="126808" y="1284891"/>
                  </a:lnTo>
                  <a:close/>
                  <a:moveTo>
                    <a:pt x="4277" y="1143721"/>
                  </a:moveTo>
                  <a:lnTo>
                    <a:pt x="126711" y="1280219"/>
                  </a:lnTo>
                  <a:lnTo>
                    <a:pt x="982981" y="141127"/>
                  </a:lnTo>
                  <a:lnTo>
                    <a:pt x="860547" y="4628"/>
                  </a:lnTo>
                  <a:lnTo>
                    <a:pt x="4277" y="1143721"/>
                  </a:lnTo>
                  <a:close/>
                </a:path>
              </a:pathLst>
            </a:custGeom>
            <a:solidFill>
              <a:srgbClr val="0E0E0E"/>
            </a:solidFill>
            <a:ln w="481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ADE96DB6-9A00-4CBC-9CC7-43E5927C34DF}"/>
                </a:ext>
              </a:extLst>
            </p:cNvPr>
            <p:cNvSpPr/>
            <p:nvPr/>
          </p:nvSpPr>
          <p:spPr>
            <a:xfrm>
              <a:off x="7974468" y="3459102"/>
              <a:ext cx="1648962" cy="1527202"/>
            </a:xfrm>
            <a:custGeom>
              <a:avLst/>
              <a:gdLst>
                <a:gd name="connsiteX0" fmla="*/ 858341 w 1648962"/>
                <a:gd name="connsiteY0" fmla="*/ 0 h 1527202"/>
                <a:gd name="connsiteX1" fmla="*/ 1648963 w 1648962"/>
                <a:gd name="connsiteY1" fmla="*/ 385172 h 1527202"/>
                <a:gd name="connsiteX2" fmla="*/ 790622 w 1648962"/>
                <a:gd name="connsiteY2" fmla="*/ 1527203 h 1527202"/>
                <a:gd name="connsiteX3" fmla="*/ 0 w 1648962"/>
                <a:gd name="connsiteY3" fmla="*/ 1142030 h 1527202"/>
                <a:gd name="connsiteX4" fmla="*/ 858341 w 1648962"/>
                <a:gd name="connsiteY4" fmla="*/ 0 h 1527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962" h="1527202">
                  <a:moveTo>
                    <a:pt x="858341" y="0"/>
                  </a:moveTo>
                  <a:lnTo>
                    <a:pt x="1648963" y="385172"/>
                  </a:lnTo>
                  <a:lnTo>
                    <a:pt x="790622" y="1527203"/>
                  </a:lnTo>
                  <a:lnTo>
                    <a:pt x="0" y="1142030"/>
                  </a:lnTo>
                  <a:lnTo>
                    <a:pt x="858341" y="0"/>
                  </a:lnTo>
                  <a:close/>
                </a:path>
              </a:pathLst>
            </a:custGeom>
            <a:solidFill>
              <a:srgbClr val="41A6A6"/>
            </a:solidFill>
            <a:ln w="481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2E96D456-4898-4D60-8E2F-8D83758A6C50}"/>
                </a:ext>
              </a:extLst>
            </p:cNvPr>
            <p:cNvSpPr/>
            <p:nvPr/>
          </p:nvSpPr>
          <p:spPr>
            <a:xfrm>
              <a:off x="7972630" y="3457156"/>
              <a:ext cx="1652586" cy="1531015"/>
            </a:xfrm>
            <a:custGeom>
              <a:avLst/>
              <a:gdLst>
                <a:gd name="connsiteX0" fmla="*/ 792460 w 1652586"/>
                <a:gd name="connsiteY0" fmla="*/ 1530980 h 1531015"/>
                <a:gd name="connsiteX1" fmla="*/ 791641 w 1652586"/>
                <a:gd name="connsiteY1" fmla="*/ 1530980 h 1531015"/>
                <a:gd name="connsiteX2" fmla="*/ 1019 w 1652586"/>
                <a:gd name="connsiteY2" fmla="*/ 1145615 h 1531015"/>
                <a:gd name="connsiteX3" fmla="*/ 408 w 1652586"/>
                <a:gd name="connsiteY3" fmla="*/ 1145114 h 1531015"/>
                <a:gd name="connsiteX4" fmla="*/ 56 w 1652586"/>
                <a:gd name="connsiteY4" fmla="*/ 1144411 h 1531015"/>
                <a:gd name="connsiteX5" fmla="*/ 32 w 1652586"/>
                <a:gd name="connsiteY5" fmla="*/ 1143631 h 1531015"/>
                <a:gd name="connsiteX6" fmla="*/ 345 w 1652586"/>
                <a:gd name="connsiteY6" fmla="*/ 1142918 h 1531015"/>
                <a:gd name="connsiteX7" fmla="*/ 858734 w 1652586"/>
                <a:gd name="connsiteY7" fmla="*/ 743 h 1531015"/>
                <a:gd name="connsiteX8" fmla="*/ 859765 w 1652586"/>
                <a:gd name="connsiteY8" fmla="*/ 59 h 1531015"/>
                <a:gd name="connsiteX9" fmla="*/ 860998 w 1652586"/>
                <a:gd name="connsiteY9" fmla="*/ 165 h 1531015"/>
                <a:gd name="connsiteX10" fmla="*/ 1651571 w 1652586"/>
                <a:gd name="connsiteY10" fmla="*/ 385481 h 1531015"/>
                <a:gd name="connsiteX11" fmla="*/ 1652178 w 1652586"/>
                <a:gd name="connsiteY11" fmla="*/ 385954 h 1531015"/>
                <a:gd name="connsiteX12" fmla="*/ 1652535 w 1652586"/>
                <a:gd name="connsiteY12" fmla="*/ 386637 h 1531015"/>
                <a:gd name="connsiteX13" fmla="*/ 1652554 w 1652586"/>
                <a:gd name="connsiteY13" fmla="*/ 387437 h 1531015"/>
                <a:gd name="connsiteX14" fmla="*/ 1652246 w 1652586"/>
                <a:gd name="connsiteY14" fmla="*/ 388179 h 1531015"/>
                <a:gd name="connsiteX15" fmla="*/ 793905 w 1652586"/>
                <a:gd name="connsiteY15" fmla="*/ 1530257 h 1531015"/>
                <a:gd name="connsiteX16" fmla="*/ 793255 w 1652586"/>
                <a:gd name="connsiteY16" fmla="*/ 1530768 h 1531015"/>
                <a:gd name="connsiteX17" fmla="*/ 792460 w 1652586"/>
                <a:gd name="connsiteY17" fmla="*/ 1530980 h 1531015"/>
                <a:gd name="connsiteX18" fmla="*/ 4632 w 1652586"/>
                <a:gd name="connsiteY18" fmla="*/ 1143303 h 1531015"/>
                <a:gd name="connsiteX19" fmla="*/ 791882 w 1652586"/>
                <a:gd name="connsiteY19" fmla="*/ 1526886 h 1531015"/>
                <a:gd name="connsiteX20" fmla="*/ 1648248 w 1652586"/>
                <a:gd name="connsiteY20" fmla="*/ 387793 h 1531015"/>
                <a:gd name="connsiteX21" fmla="*/ 860757 w 1652586"/>
                <a:gd name="connsiteY21" fmla="*/ 4210 h 1531015"/>
                <a:gd name="connsiteX22" fmla="*/ 4632 w 1652586"/>
                <a:gd name="connsiteY22" fmla="*/ 1143303 h 153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2586" h="1531015">
                  <a:moveTo>
                    <a:pt x="792460" y="1530980"/>
                  </a:moveTo>
                  <a:cubicBezTo>
                    <a:pt x="792190" y="1531028"/>
                    <a:pt x="791911" y="1531028"/>
                    <a:pt x="791641" y="1530980"/>
                  </a:cubicBezTo>
                  <a:lnTo>
                    <a:pt x="1019" y="1145615"/>
                  </a:lnTo>
                  <a:cubicBezTo>
                    <a:pt x="783" y="1145494"/>
                    <a:pt x="571" y="1145321"/>
                    <a:pt x="408" y="1145114"/>
                  </a:cubicBezTo>
                  <a:cubicBezTo>
                    <a:pt x="239" y="1144907"/>
                    <a:pt x="119" y="1144666"/>
                    <a:pt x="56" y="1144411"/>
                  </a:cubicBezTo>
                  <a:cubicBezTo>
                    <a:pt x="-11" y="1144155"/>
                    <a:pt x="-16" y="1143890"/>
                    <a:pt x="32" y="1143631"/>
                  </a:cubicBezTo>
                  <a:cubicBezTo>
                    <a:pt x="80" y="1143370"/>
                    <a:pt x="186" y="1143130"/>
                    <a:pt x="345" y="1142918"/>
                  </a:cubicBezTo>
                  <a:lnTo>
                    <a:pt x="858734" y="743"/>
                  </a:lnTo>
                  <a:cubicBezTo>
                    <a:pt x="858989" y="406"/>
                    <a:pt x="859351" y="165"/>
                    <a:pt x="859765" y="59"/>
                  </a:cubicBezTo>
                  <a:cubicBezTo>
                    <a:pt x="860174" y="-47"/>
                    <a:pt x="860608" y="-9"/>
                    <a:pt x="860998" y="165"/>
                  </a:cubicBezTo>
                  <a:lnTo>
                    <a:pt x="1651571" y="385481"/>
                  </a:lnTo>
                  <a:cubicBezTo>
                    <a:pt x="1651807" y="385592"/>
                    <a:pt x="1652014" y="385751"/>
                    <a:pt x="1652178" y="385954"/>
                  </a:cubicBezTo>
                  <a:cubicBezTo>
                    <a:pt x="1652347" y="386151"/>
                    <a:pt x="1652467" y="386387"/>
                    <a:pt x="1652535" y="386637"/>
                  </a:cubicBezTo>
                  <a:cubicBezTo>
                    <a:pt x="1652597" y="386898"/>
                    <a:pt x="1652602" y="387172"/>
                    <a:pt x="1652554" y="387437"/>
                  </a:cubicBezTo>
                  <a:cubicBezTo>
                    <a:pt x="1652501" y="387702"/>
                    <a:pt x="1652400" y="387957"/>
                    <a:pt x="1652246" y="388179"/>
                  </a:cubicBezTo>
                  <a:lnTo>
                    <a:pt x="793905" y="1530257"/>
                  </a:lnTo>
                  <a:cubicBezTo>
                    <a:pt x="793726" y="1530469"/>
                    <a:pt x="793505" y="1530643"/>
                    <a:pt x="793255" y="1530768"/>
                  </a:cubicBezTo>
                  <a:cubicBezTo>
                    <a:pt x="793009" y="1530893"/>
                    <a:pt x="792734" y="1530965"/>
                    <a:pt x="792460" y="1530980"/>
                  </a:cubicBezTo>
                  <a:close/>
                  <a:moveTo>
                    <a:pt x="4632" y="1143303"/>
                  </a:moveTo>
                  <a:lnTo>
                    <a:pt x="791882" y="1526886"/>
                  </a:lnTo>
                  <a:lnTo>
                    <a:pt x="1648248" y="387793"/>
                  </a:lnTo>
                  <a:lnTo>
                    <a:pt x="860757" y="4210"/>
                  </a:lnTo>
                  <a:lnTo>
                    <a:pt x="4632" y="1143303"/>
                  </a:lnTo>
                  <a:close/>
                </a:path>
              </a:pathLst>
            </a:custGeom>
            <a:solidFill>
              <a:srgbClr val="0E0E0E"/>
            </a:solidFill>
            <a:ln w="481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211E2EDD-1F8F-4575-9435-12F6D8ABB790}"/>
                </a:ext>
              </a:extLst>
            </p:cNvPr>
            <p:cNvSpPr/>
            <p:nvPr/>
          </p:nvSpPr>
          <p:spPr>
            <a:xfrm>
              <a:off x="7974468" y="4601133"/>
              <a:ext cx="915464" cy="524415"/>
            </a:xfrm>
            <a:custGeom>
              <a:avLst/>
              <a:gdLst>
                <a:gd name="connsiteX0" fmla="*/ 0 w 915464"/>
                <a:gd name="connsiteY0" fmla="*/ 0 h 524415"/>
                <a:gd name="connsiteX1" fmla="*/ 790622 w 915464"/>
                <a:gd name="connsiteY1" fmla="*/ 385172 h 524415"/>
                <a:gd name="connsiteX2" fmla="*/ 915464 w 915464"/>
                <a:gd name="connsiteY2" fmla="*/ 524416 h 524415"/>
                <a:gd name="connsiteX3" fmla="*/ 124891 w 915464"/>
                <a:gd name="connsiteY3" fmla="*/ 139244 h 524415"/>
                <a:gd name="connsiteX4" fmla="*/ 0 w 915464"/>
                <a:gd name="connsiteY4" fmla="*/ 0 h 52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464" h="524415">
                  <a:moveTo>
                    <a:pt x="0" y="0"/>
                  </a:moveTo>
                  <a:lnTo>
                    <a:pt x="790622" y="385172"/>
                  </a:lnTo>
                  <a:lnTo>
                    <a:pt x="915464" y="524416"/>
                  </a:lnTo>
                  <a:lnTo>
                    <a:pt x="124891" y="139244"/>
                  </a:lnTo>
                  <a:lnTo>
                    <a:pt x="0" y="0"/>
                  </a:lnTo>
                  <a:close/>
                </a:path>
              </a:pathLst>
            </a:custGeom>
            <a:solidFill>
              <a:srgbClr val="C5C7C5"/>
            </a:solidFill>
            <a:ln w="481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6F03BCF8-FCC4-4A92-BB17-4DAE9F345769}"/>
                </a:ext>
              </a:extLst>
            </p:cNvPr>
            <p:cNvSpPr/>
            <p:nvPr/>
          </p:nvSpPr>
          <p:spPr>
            <a:xfrm>
              <a:off x="7972729" y="4599377"/>
              <a:ext cx="918960" cy="528037"/>
            </a:xfrm>
            <a:custGeom>
              <a:avLst/>
              <a:gdLst>
                <a:gd name="connsiteX0" fmla="*/ 917198 w 918960"/>
                <a:gd name="connsiteY0" fmla="*/ 528002 h 528037"/>
                <a:gd name="connsiteX1" fmla="*/ 916428 w 918960"/>
                <a:gd name="connsiteY1" fmla="*/ 528002 h 528037"/>
                <a:gd name="connsiteX2" fmla="*/ 125806 w 918960"/>
                <a:gd name="connsiteY2" fmla="*/ 142685 h 528037"/>
                <a:gd name="connsiteX3" fmla="*/ 125276 w 918960"/>
                <a:gd name="connsiteY3" fmla="*/ 142252 h 528037"/>
                <a:gd name="connsiteX4" fmla="*/ 385 w 918960"/>
                <a:gd name="connsiteY4" fmla="*/ 3008 h 528037"/>
                <a:gd name="connsiteX5" fmla="*/ 0 w 918960"/>
                <a:gd name="connsiteY5" fmla="*/ 1852 h 528037"/>
                <a:gd name="connsiteX6" fmla="*/ 385 w 918960"/>
                <a:gd name="connsiteY6" fmla="*/ 696 h 528037"/>
                <a:gd name="connsiteX7" fmla="*/ 1430 w 918960"/>
                <a:gd name="connsiteY7" fmla="*/ 50 h 528037"/>
                <a:gd name="connsiteX8" fmla="*/ 2649 w 918960"/>
                <a:gd name="connsiteY8" fmla="*/ 166 h 528037"/>
                <a:gd name="connsiteX9" fmla="*/ 793222 w 918960"/>
                <a:gd name="connsiteY9" fmla="*/ 385483 h 528037"/>
                <a:gd name="connsiteX10" fmla="*/ 793752 w 918960"/>
                <a:gd name="connsiteY10" fmla="*/ 385916 h 528037"/>
                <a:gd name="connsiteX11" fmla="*/ 918547 w 918960"/>
                <a:gd name="connsiteY11" fmla="*/ 525015 h 528037"/>
                <a:gd name="connsiteX12" fmla="*/ 918961 w 918960"/>
                <a:gd name="connsiteY12" fmla="*/ 526171 h 528037"/>
                <a:gd name="connsiteX13" fmla="*/ 918547 w 918960"/>
                <a:gd name="connsiteY13" fmla="*/ 527327 h 528037"/>
                <a:gd name="connsiteX14" fmla="*/ 917945 w 918960"/>
                <a:gd name="connsiteY14" fmla="*/ 527804 h 528037"/>
                <a:gd name="connsiteX15" fmla="*/ 917198 w 918960"/>
                <a:gd name="connsiteY15" fmla="*/ 528002 h 528037"/>
                <a:gd name="connsiteX16" fmla="*/ 127732 w 918960"/>
                <a:gd name="connsiteY16" fmla="*/ 139699 h 528037"/>
                <a:gd name="connsiteX17" fmla="*/ 909684 w 918960"/>
                <a:gd name="connsiteY17" fmla="*/ 520681 h 528037"/>
                <a:gd name="connsiteX18" fmla="*/ 791248 w 918960"/>
                <a:gd name="connsiteY18" fmla="*/ 388613 h 528037"/>
                <a:gd name="connsiteX19" fmla="*/ 9248 w 918960"/>
                <a:gd name="connsiteY19" fmla="*/ 7632 h 528037"/>
                <a:gd name="connsiteX20" fmla="*/ 127732 w 918960"/>
                <a:gd name="connsiteY20" fmla="*/ 139699 h 52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8960" h="528037">
                  <a:moveTo>
                    <a:pt x="917198" y="528002"/>
                  </a:moveTo>
                  <a:cubicBezTo>
                    <a:pt x="916943" y="528050"/>
                    <a:pt x="916683" y="528050"/>
                    <a:pt x="916428" y="528002"/>
                  </a:cubicBezTo>
                  <a:lnTo>
                    <a:pt x="125806" y="142685"/>
                  </a:lnTo>
                  <a:cubicBezTo>
                    <a:pt x="125599" y="142584"/>
                    <a:pt x="125416" y="142435"/>
                    <a:pt x="125276" y="142252"/>
                  </a:cubicBezTo>
                  <a:lnTo>
                    <a:pt x="385" y="3008"/>
                  </a:lnTo>
                  <a:cubicBezTo>
                    <a:pt x="135" y="2676"/>
                    <a:pt x="0" y="2271"/>
                    <a:pt x="0" y="1852"/>
                  </a:cubicBezTo>
                  <a:cubicBezTo>
                    <a:pt x="0" y="1433"/>
                    <a:pt x="135" y="1028"/>
                    <a:pt x="385" y="696"/>
                  </a:cubicBezTo>
                  <a:cubicBezTo>
                    <a:pt x="655" y="373"/>
                    <a:pt x="1021" y="147"/>
                    <a:pt x="1430" y="50"/>
                  </a:cubicBezTo>
                  <a:cubicBezTo>
                    <a:pt x="1840" y="-46"/>
                    <a:pt x="2269" y="-3"/>
                    <a:pt x="2649" y="166"/>
                  </a:cubicBezTo>
                  <a:lnTo>
                    <a:pt x="793222" y="385483"/>
                  </a:lnTo>
                  <a:cubicBezTo>
                    <a:pt x="793430" y="385584"/>
                    <a:pt x="793613" y="385733"/>
                    <a:pt x="793752" y="385916"/>
                  </a:cubicBezTo>
                  <a:lnTo>
                    <a:pt x="918547" y="525015"/>
                  </a:lnTo>
                  <a:cubicBezTo>
                    <a:pt x="918812" y="525343"/>
                    <a:pt x="918961" y="525752"/>
                    <a:pt x="918961" y="526171"/>
                  </a:cubicBezTo>
                  <a:cubicBezTo>
                    <a:pt x="918961" y="526591"/>
                    <a:pt x="918812" y="527000"/>
                    <a:pt x="918547" y="527327"/>
                  </a:cubicBezTo>
                  <a:cubicBezTo>
                    <a:pt x="918378" y="527525"/>
                    <a:pt x="918176" y="527689"/>
                    <a:pt x="917945" y="527804"/>
                  </a:cubicBezTo>
                  <a:cubicBezTo>
                    <a:pt x="917709" y="527920"/>
                    <a:pt x="917458" y="527987"/>
                    <a:pt x="917198" y="528002"/>
                  </a:cubicBezTo>
                  <a:close/>
                  <a:moveTo>
                    <a:pt x="127732" y="139699"/>
                  </a:moveTo>
                  <a:lnTo>
                    <a:pt x="909684" y="520681"/>
                  </a:lnTo>
                  <a:lnTo>
                    <a:pt x="791248" y="388613"/>
                  </a:lnTo>
                  <a:lnTo>
                    <a:pt x="9248" y="7632"/>
                  </a:lnTo>
                  <a:lnTo>
                    <a:pt x="127732" y="139699"/>
                  </a:lnTo>
                  <a:close/>
                </a:path>
              </a:pathLst>
            </a:custGeom>
            <a:solidFill>
              <a:srgbClr val="0E0E0E"/>
            </a:solidFill>
            <a:ln w="481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F9443E29-26F6-41E9-A023-6CB1C8F2C336}"/>
                </a:ext>
              </a:extLst>
            </p:cNvPr>
            <p:cNvSpPr/>
            <p:nvPr/>
          </p:nvSpPr>
          <p:spPr>
            <a:xfrm>
              <a:off x="8097773" y="4738662"/>
              <a:ext cx="789288" cy="383502"/>
            </a:xfrm>
            <a:custGeom>
              <a:avLst/>
              <a:gdLst>
                <a:gd name="connsiteX0" fmla="*/ 787483 w 789288"/>
                <a:gd name="connsiteY0" fmla="*/ 383467 h 383502"/>
                <a:gd name="connsiteX1" fmla="*/ 786712 w 789288"/>
                <a:gd name="connsiteY1" fmla="*/ 383467 h 383502"/>
                <a:gd name="connsiteX2" fmla="*/ 815 w 789288"/>
                <a:gd name="connsiteY2" fmla="*/ 3352 h 383502"/>
                <a:gd name="connsiteX3" fmla="*/ 69 w 789288"/>
                <a:gd name="connsiteY3" fmla="*/ 2321 h 383502"/>
                <a:gd name="connsiteX4" fmla="*/ 175 w 789288"/>
                <a:gd name="connsiteY4" fmla="*/ 1050 h 383502"/>
                <a:gd name="connsiteX5" fmla="*/ 1085 w 789288"/>
                <a:gd name="connsiteY5" fmla="*/ 159 h 383502"/>
                <a:gd name="connsiteX6" fmla="*/ 2357 w 789288"/>
                <a:gd name="connsiteY6" fmla="*/ 77 h 383502"/>
                <a:gd name="connsiteX7" fmla="*/ 788253 w 789288"/>
                <a:gd name="connsiteY7" fmla="*/ 380047 h 383502"/>
                <a:gd name="connsiteX8" fmla="*/ 789178 w 789288"/>
                <a:gd name="connsiteY8" fmla="*/ 381073 h 383502"/>
                <a:gd name="connsiteX9" fmla="*/ 789120 w 789288"/>
                <a:gd name="connsiteY9" fmla="*/ 382455 h 383502"/>
                <a:gd name="connsiteX10" fmla="*/ 788451 w 789288"/>
                <a:gd name="connsiteY10" fmla="*/ 383202 h 383502"/>
                <a:gd name="connsiteX11" fmla="*/ 787483 w 789288"/>
                <a:gd name="connsiteY11" fmla="*/ 383467 h 38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9288" h="383502">
                  <a:moveTo>
                    <a:pt x="787483" y="383467"/>
                  </a:moveTo>
                  <a:cubicBezTo>
                    <a:pt x="787232" y="383515"/>
                    <a:pt x="786967" y="383515"/>
                    <a:pt x="786712" y="383467"/>
                  </a:cubicBezTo>
                  <a:lnTo>
                    <a:pt x="815" y="3352"/>
                  </a:lnTo>
                  <a:cubicBezTo>
                    <a:pt x="449" y="3106"/>
                    <a:pt x="185" y="2740"/>
                    <a:pt x="69" y="2321"/>
                  </a:cubicBezTo>
                  <a:cubicBezTo>
                    <a:pt x="-51" y="1897"/>
                    <a:pt x="-13" y="1450"/>
                    <a:pt x="175" y="1050"/>
                  </a:cubicBezTo>
                  <a:cubicBezTo>
                    <a:pt x="363" y="655"/>
                    <a:pt x="685" y="337"/>
                    <a:pt x="1085" y="159"/>
                  </a:cubicBezTo>
                  <a:cubicBezTo>
                    <a:pt x="1485" y="-20"/>
                    <a:pt x="1933" y="-49"/>
                    <a:pt x="2357" y="77"/>
                  </a:cubicBezTo>
                  <a:lnTo>
                    <a:pt x="788253" y="380047"/>
                  </a:lnTo>
                  <a:cubicBezTo>
                    <a:pt x="788687" y="380254"/>
                    <a:pt x="789019" y="380625"/>
                    <a:pt x="789178" y="381073"/>
                  </a:cubicBezTo>
                  <a:cubicBezTo>
                    <a:pt x="789342" y="381526"/>
                    <a:pt x="789323" y="382022"/>
                    <a:pt x="789120" y="382455"/>
                  </a:cubicBezTo>
                  <a:cubicBezTo>
                    <a:pt x="788976" y="382763"/>
                    <a:pt x="788745" y="383024"/>
                    <a:pt x="788451" y="383202"/>
                  </a:cubicBezTo>
                  <a:cubicBezTo>
                    <a:pt x="788162" y="383380"/>
                    <a:pt x="787825" y="383472"/>
                    <a:pt x="787483" y="383467"/>
                  </a:cubicBezTo>
                  <a:close/>
                </a:path>
              </a:pathLst>
            </a:custGeom>
            <a:solidFill>
              <a:srgbClr val="0E0E0E"/>
            </a:solidFill>
            <a:ln w="481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D0ACA2C9-2660-4737-B60F-833C1147404C}"/>
                </a:ext>
              </a:extLst>
            </p:cNvPr>
            <p:cNvSpPr/>
            <p:nvPr/>
          </p:nvSpPr>
          <p:spPr>
            <a:xfrm>
              <a:off x="8081930" y="4721225"/>
              <a:ext cx="790103" cy="384179"/>
            </a:xfrm>
            <a:custGeom>
              <a:avLst/>
              <a:gdLst>
                <a:gd name="connsiteX0" fmla="*/ 788298 w 790103"/>
                <a:gd name="connsiteY0" fmla="*/ 384143 h 384179"/>
                <a:gd name="connsiteX1" fmla="*/ 787528 w 790103"/>
                <a:gd name="connsiteY1" fmla="*/ 384143 h 384179"/>
                <a:gd name="connsiteX2" fmla="*/ 1048 w 790103"/>
                <a:gd name="connsiteY2" fmla="*/ 3402 h 384179"/>
                <a:gd name="connsiteX3" fmla="*/ 475 w 790103"/>
                <a:gd name="connsiteY3" fmla="*/ 2988 h 384179"/>
                <a:gd name="connsiteX4" fmla="*/ 109 w 790103"/>
                <a:gd name="connsiteY4" fmla="*/ 2381 h 384179"/>
                <a:gd name="connsiteX5" fmla="*/ 3 w 790103"/>
                <a:gd name="connsiteY5" fmla="*/ 1678 h 384179"/>
                <a:gd name="connsiteX6" fmla="*/ 181 w 790103"/>
                <a:gd name="connsiteY6" fmla="*/ 994 h 384179"/>
                <a:gd name="connsiteX7" fmla="*/ 1222 w 790103"/>
                <a:gd name="connsiteY7" fmla="*/ 98 h 384179"/>
                <a:gd name="connsiteX8" fmla="*/ 2589 w 790103"/>
                <a:gd name="connsiteY8" fmla="*/ 175 h 384179"/>
                <a:gd name="connsiteX9" fmla="*/ 789069 w 790103"/>
                <a:gd name="connsiteY9" fmla="*/ 380675 h 384179"/>
                <a:gd name="connsiteX10" fmla="*/ 789994 w 790103"/>
                <a:gd name="connsiteY10" fmla="*/ 381701 h 384179"/>
                <a:gd name="connsiteX11" fmla="*/ 789936 w 790103"/>
                <a:gd name="connsiteY11" fmla="*/ 383084 h 384179"/>
                <a:gd name="connsiteX12" fmla="*/ 789276 w 790103"/>
                <a:gd name="connsiteY12" fmla="*/ 383859 h 384179"/>
                <a:gd name="connsiteX13" fmla="*/ 788298 w 790103"/>
                <a:gd name="connsiteY13" fmla="*/ 384143 h 38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0103" h="384179">
                  <a:moveTo>
                    <a:pt x="788298" y="384143"/>
                  </a:moveTo>
                  <a:cubicBezTo>
                    <a:pt x="788043" y="384191"/>
                    <a:pt x="787783" y="384191"/>
                    <a:pt x="787528" y="384143"/>
                  </a:cubicBezTo>
                  <a:lnTo>
                    <a:pt x="1048" y="3402"/>
                  </a:lnTo>
                  <a:cubicBezTo>
                    <a:pt x="832" y="3306"/>
                    <a:pt x="639" y="3161"/>
                    <a:pt x="475" y="2988"/>
                  </a:cubicBezTo>
                  <a:cubicBezTo>
                    <a:pt x="311" y="2814"/>
                    <a:pt x="186" y="2608"/>
                    <a:pt x="109" y="2381"/>
                  </a:cubicBezTo>
                  <a:cubicBezTo>
                    <a:pt x="27" y="2155"/>
                    <a:pt x="-11" y="1919"/>
                    <a:pt x="3" y="1678"/>
                  </a:cubicBezTo>
                  <a:cubicBezTo>
                    <a:pt x="18" y="1442"/>
                    <a:pt x="80" y="1206"/>
                    <a:pt x="181" y="994"/>
                  </a:cubicBezTo>
                  <a:cubicBezTo>
                    <a:pt x="398" y="570"/>
                    <a:pt x="774" y="252"/>
                    <a:pt x="1222" y="98"/>
                  </a:cubicBezTo>
                  <a:cubicBezTo>
                    <a:pt x="1670" y="-56"/>
                    <a:pt x="2161" y="-27"/>
                    <a:pt x="2589" y="175"/>
                  </a:cubicBezTo>
                  <a:lnTo>
                    <a:pt x="789069" y="380675"/>
                  </a:lnTo>
                  <a:cubicBezTo>
                    <a:pt x="789502" y="380882"/>
                    <a:pt x="789835" y="381253"/>
                    <a:pt x="789994" y="381701"/>
                  </a:cubicBezTo>
                  <a:cubicBezTo>
                    <a:pt x="790157" y="382154"/>
                    <a:pt x="790138" y="382650"/>
                    <a:pt x="789936" y="383084"/>
                  </a:cubicBezTo>
                  <a:cubicBezTo>
                    <a:pt x="789796" y="383401"/>
                    <a:pt x="789570" y="383671"/>
                    <a:pt x="789276" y="383859"/>
                  </a:cubicBezTo>
                  <a:cubicBezTo>
                    <a:pt x="788987" y="384047"/>
                    <a:pt x="788645" y="384143"/>
                    <a:pt x="788298" y="384143"/>
                  </a:cubicBezTo>
                  <a:close/>
                </a:path>
              </a:pathLst>
            </a:custGeom>
            <a:solidFill>
              <a:srgbClr val="0E0E0E"/>
            </a:solidFill>
            <a:ln w="4814"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1B7269D7-BB6A-454D-84A1-4C0D068A923F}"/>
                </a:ext>
              </a:extLst>
            </p:cNvPr>
            <p:cNvSpPr/>
            <p:nvPr/>
          </p:nvSpPr>
          <p:spPr>
            <a:xfrm>
              <a:off x="8066335" y="4703750"/>
              <a:ext cx="790698" cy="384937"/>
            </a:xfrm>
            <a:custGeom>
              <a:avLst/>
              <a:gdLst>
                <a:gd name="connsiteX0" fmla="*/ 788726 w 790698"/>
                <a:gd name="connsiteY0" fmla="*/ 384905 h 384937"/>
                <a:gd name="connsiteX1" fmla="*/ 787955 w 790698"/>
                <a:gd name="connsiteY1" fmla="*/ 384905 h 384937"/>
                <a:gd name="connsiteX2" fmla="*/ 994 w 790698"/>
                <a:gd name="connsiteY2" fmla="*/ 3441 h 384937"/>
                <a:gd name="connsiteX3" fmla="*/ 98 w 790698"/>
                <a:gd name="connsiteY3" fmla="*/ 2401 h 384937"/>
                <a:gd name="connsiteX4" fmla="*/ 175 w 790698"/>
                <a:gd name="connsiteY4" fmla="*/ 1033 h 384937"/>
                <a:gd name="connsiteX5" fmla="*/ 1201 w 790698"/>
                <a:gd name="connsiteY5" fmla="*/ 108 h 384937"/>
                <a:gd name="connsiteX6" fmla="*/ 2583 w 790698"/>
                <a:gd name="connsiteY6" fmla="*/ 166 h 384937"/>
                <a:gd name="connsiteX7" fmla="*/ 789689 w 790698"/>
                <a:gd name="connsiteY7" fmla="*/ 381437 h 384937"/>
                <a:gd name="connsiteX8" fmla="*/ 790527 w 790698"/>
                <a:gd name="connsiteY8" fmla="*/ 382299 h 384937"/>
                <a:gd name="connsiteX9" fmla="*/ 790652 w 790698"/>
                <a:gd name="connsiteY9" fmla="*/ 383494 h 384937"/>
                <a:gd name="connsiteX10" fmla="*/ 790007 w 790698"/>
                <a:gd name="connsiteY10" fmla="*/ 384510 h 384937"/>
                <a:gd name="connsiteX11" fmla="*/ 788870 w 790698"/>
                <a:gd name="connsiteY11" fmla="*/ 384905 h 384937"/>
                <a:gd name="connsiteX12" fmla="*/ 788726 w 790698"/>
                <a:gd name="connsiteY12" fmla="*/ 384905 h 38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0698" h="384937">
                  <a:moveTo>
                    <a:pt x="788726" y="384905"/>
                  </a:moveTo>
                  <a:cubicBezTo>
                    <a:pt x="788470" y="384948"/>
                    <a:pt x="788210" y="384948"/>
                    <a:pt x="787955" y="384905"/>
                  </a:cubicBezTo>
                  <a:lnTo>
                    <a:pt x="994" y="3441"/>
                  </a:lnTo>
                  <a:cubicBezTo>
                    <a:pt x="570" y="3225"/>
                    <a:pt x="247" y="2854"/>
                    <a:pt x="98" y="2401"/>
                  </a:cubicBezTo>
                  <a:cubicBezTo>
                    <a:pt x="-56" y="1953"/>
                    <a:pt x="-27" y="1462"/>
                    <a:pt x="175" y="1033"/>
                  </a:cubicBezTo>
                  <a:cubicBezTo>
                    <a:pt x="382" y="604"/>
                    <a:pt x="748" y="272"/>
                    <a:pt x="1201" y="108"/>
                  </a:cubicBezTo>
                  <a:cubicBezTo>
                    <a:pt x="1649" y="-55"/>
                    <a:pt x="2145" y="-31"/>
                    <a:pt x="2583" y="166"/>
                  </a:cubicBezTo>
                  <a:lnTo>
                    <a:pt x="789689" y="381437"/>
                  </a:lnTo>
                  <a:cubicBezTo>
                    <a:pt x="790055" y="381620"/>
                    <a:pt x="790354" y="381923"/>
                    <a:pt x="790527" y="382299"/>
                  </a:cubicBezTo>
                  <a:cubicBezTo>
                    <a:pt x="790700" y="382670"/>
                    <a:pt x="790744" y="383094"/>
                    <a:pt x="790652" y="383494"/>
                  </a:cubicBezTo>
                  <a:cubicBezTo>
                    <a:pt x="790556" y="383898"/>
                    <a:pt x="790330" y="384255"/>
                    <a:pt x="790007" y="384510"/>
                  </a:cubicBezTo>
                  <a:cubicBezTo>
                    <a:pt x="789679" y="384765"/>
                    <a:pt x="789280" y="384905"/>
                    <a:pt x="788870" y="384905"/>
                  </a:cubicBezTo>
                  <a:lnTo>
                    <a:pt x="788726" y="384905"/>
                  </a:lnTo>
                  <a:close/>
                </a:path>
              </a:pathLst>
            </a:custGeom>
            <a:solidFill>
              <a:srgbClr val="0E0E0E"/>
            </a:solidFill>
            <a:ln w="4814"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1627C5B5-6BB2-4119-AE3F-A559C09991B0}"/>
                </a:ext>
              </a:extLst>
            </p:cNvPr>
            <p:cNvSpPr/>
            <p:nvPr/>
          </p:nvSpPr>
          <p:spPr>
            <a:xfrm>
              <a:off x="8050726" y="4686353"/>
              <a:ext cx="791263" cy="385586"/>
            </a:xfrm>
            <a:custGeom>
              <a:avLst/>
              <a:gdLst>
                <a:gd name="connsiteX0" fmla="*/ 789453 w 791263"/>
                <a:gd name="connsiteY0" fmla="*/ 385540 h 385586"/>
                <a:gd name="connsiteX1" fmla="*/ 788682 w 791263"/>
                <a:gd name="connsiteY1" fmla="*/ 385540 h 385586"/>
                <a:gd name="connsiteX2" fmla="*/ 998 w 791263"/>
                <a:gd name="connsiteY2" fmla="*/ 3450 h 385586"/>
                <a:gd name="connsiteX3" fmla="*/ 98 w 791263"/>
                <a:gd name="connsiteY3" fmla="*/ 2386 h 385586"/>
                <a:gd name="connsiteX4" fmla="*/ 180 w 791263"/>
                <a:gd name="connsiteY4" fmla="*/ 994 h 385586"/>
                <a:gd name="connsiteX5" fmla="*/ 1215 w 791263"/>
                <a:gd name="connsiteY5" fmla="*/ 98 h 385586"/>
                <a:gd name="connsiteX6" fmla="*/ 2588 w 791263"/>
                <a:gd name="connsiteY6" fmla="*/ 175 h 385586"/>
                <a:gd name="connsiteX7" fmla="*/ 790271 w 791263"/>
                <a:gd name="connsiteY7" fmla="*/ 382120 h 385586"/>
                <a:gd name="connsiteX8" fmla="*/ 791167 w 791263"/>
                <a:gd name="connsiteY8" fmla="*/ 383161 h 385586"/>
                <a:gd name="connsiteX9" fmla="*/ 791090 w 791263"/>
                <a:gd name="connsiteY9" fmla="*/ 384529 h 385586"/>
                <a:gd name="connsiteX10" fmla="*/ 790406 w 791263"/>
                <a:gd name="connsiteY10" fmla="*/ 385261 h 385586"/>
                <a:gd name="connsiteX11" fmla="*/ 789453 w 791263"/>
                <a:gd name="connsiteY11" fmla="*/ 385540 h 38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1263" h="385586">
                  <a:moveTo>
                    <a:pt x="789453" y="385540"/>
                  </a:moveTo>
                  <a:cubicBezTo>
                    <a:pt x="789197" y="385603"/>
                    <a:pt x="788932" y="385603"/>
                    <a:pt x="788682" y="385540"/>
                  </a:cubicBezTo>
                  <a:lnTo>
                    <a:pt x="998" y="3450"/>
                  </a:lnTo>
                  <a:cubicBezTo>
                    <a:pt x="570" y="3224"/>
                    <a:pt x="247" y="2843"/>
                    <a:pt x="98" y="2386"/>
                  </a:cubicBezTo>
                  <a:cubicBezTo>
                    <a:pt x="-56" y="1928"/>
                    <a:pt x="-27" y="1432"/>
                    <a:pt x="180" y="994"/>
                  </a:cubicBezTo>
                  <a:cubicBezTo>
                    <a:pt x="396" y="570"/>
                    <a:pt x="767" y="252"/>
                    <a:pt x="1215" y="98"/>
                  </a:cubicBezTo>
                  <a:cubicBezTo>
                    <a:pt x="1663" y="-56"/>
                    <a:pt x="2154" y="-27"/>
                    <a:pt x="2588" y="175"/>
                  </a:cubicBezTo>
                  <a:lnTo>
                    <a:pt x="790271" y="382120"/>
                  </a:lnTo>
                  <a:cubicBezTo>
                    <a:pt x="790690" y="382337"/>
                    <a:pt x="791013" y="382708"/>
                    <a:pt x="791167" y="383161"/>
                  </a:cubicBezTo>
                  <a:cubicBezTo>
                    <a:pt x="791317" y="383609"/>
                    <a:pt x="791292" y="384100"/>
                    <a:pt x="791090" y="384529"/>
                  </a:cubicBezTo>
                  <a:cubicBezTo>
                    <a:pt x="790931" y="384827"/>
                    <a:pt x="790695" y="385082"/>
                    <a:pt x="790406" y="385261"/>
                  </a:cubicBezTo>
                  <a:cubicBezTo>
                    <a:pt x="790122" y="385439"/>
                    <a:pt x="789790" y="385535"/>
                    <a:pt x="789453" y="385540"/>
                  </a:cubicBezTo>
                  <a:close/>
                </a:path>
              </a:pathLst>
            </a:custGeom>
            <a:solidFill>
              <a:srgbClr val="0E0E0E"/>
            </a:solidFill>
            <a:ln w="4814"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B46FB36E-8784-4176-BD1E-93BDC9378E84}"/>
                </a:ext>
              </a:extLst>
            </p:cNvPr>
            <p:cNvSpPr/>
            <p:nvPr/>
          </p:nvSpPr>
          <p:spPr>
            <a:xfrm>
              <a:off x="8035267" y="4668950"/>
              <a:ext cx="791981" cy="386232"/>
            </a:xfrm>
            <a:custGeom>
              <a:avLst/>
              <a:gdLst>
                <a:gd name="connsiteX0" fmla="*/ 789880 w 791981"/>
                <a:gd name="connsiteY0" fmla="*/ 386182 h 386232"/>
                <a:gd name="connsiteX1" fmla="*/ 789109 w 791981"/>
                <a:gd name="connsiteY1" fmla="*/ 386182 h 386232"/>
                <a:gd name="connsiteX2" fmla="*/ 992 w 791981"/>
                <a:gd name="connsiteY2" fmla="*/ 3419 h 386232"/>
                <a:gd name="connsiteX3" fmla="*/ 96 w 791981"/>
                <a:gd name="connsiteY3" fmla="*/ 2378 h 386232"/>
                <a:gd name="connsiteX4" fmla="*/ 173 w 791981"/>
                <a:gd name="connsiteY4" fmla="*/ 1010 h 386232"/>
                <a:gd name="connsiteX5" fmla="*/ 597 w 791981"/>
                <a:gd name="connsiteY5" fmla="*/ 447 h 386232"/>
                <a:gd name="connsiteX6" fmla="*/ 1209 w 791981"/>
                <a:gd name="connsiteY6" fmla="*/ 95 h 386232"/>
                <a:gd name="connsiteX7" fmla="*/ 1907 w 791981"/>
                <a:gd name="connsiteY7" fmla="*/ 4 h 386232"/>
                <a:gd name="connsiteX8" fmla="*/ 2581 w 791981"/>
                <a:gd name="connsiteY8" fmla="*/ 191 h 386232"/>
                <a:gd name="connsiteX9" fmla="*/ 790891 w 791981"/>
                <a:gd name="connsiteY9" fmla="*/ 382763 h 386232"/>
                <a:gd name="connsiteX10" fmla="*/ 791792 w 791981"/>
                <a:gd name="connsiteY10" fmla="*/ 383601 h 386232"/>
                <a:gd name="connsiteX11" fmla="*/ 791931 w 791981"/>
                <a:gd name="connsiteY11" fmla="*/ 384819 h 386232"/>
                <a:gd name="connsiteX12" fmla="*/ 791252 w 791981"/>
                <a:gd name="connsiteY12" fmla="*/ 385841 h 386232"/>
                <a:gd name="connsiteX13" fmla="*/ 790072 w 791981"/>
                <a:gd name="connsiteY13" fmla="*/ 386182 h 386232"/>
                <a:gd name="connsiteX14" fmla="*/ 789880 w 791981"/>
                <a:gd name="connsiteY14" fmla="*/ 386182 h 38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1981" h="386232">
                  <a:moveTo>
                    <a:pt x="789880" y="386182"/>
                  </a:moveTo>
                  <a:cubicBezTo>
                    <a:pt x="789629" y="386250"/>
                    <a:pt x="789364" y="386250"/>
                    <a:pt x="789109" y="386182"/>
                  </a:cubicBezTo>
                  <a:lnTo>
                    <a:pt x="992" y="3419"/>
                  </a:lnTo>
                  <a:cubicBezTo>
                    <a:pt x="573" y="3202"/>
                    <a:pt x="250" y="2831"/>
                    <a:pt x="96" y="2378"/>
                  </a:cubicBezTo>
                  <a:cubicBezTo>
                    <a:pt x="-53" y="1930"/>
                    <a:pt x="-29" y="1439"/>
                    <a:pt x="173" y="1010"/>
                  </a:cubicBezTo>
                  <a:cubicBezTo>
                    <a:pt x="279" y="798"/>
                    <a:pt x="424" y="606"/>
                    <a:pt x="597" y="447"/>
                  </a:cubicBezTo>
                  <a:cubicBezTo>
                    <a:pt x="775" y="293"/>
                    <a:pt x="982" y="172"/>
                    <a:pt x="1209" y="95"/>
                  </a:cubicBezTo>
                  <a:cubicBezTo>
                    <a:pt x="1430" y="18"/>
                    <a:pt x="1671" y="-11"/>
                    <a:pt x="1907" y="4"/>
                  </a:cubicBezTo>
                  <a:cubicBezTo>
                    <a:pt x="2143" y="23"/>
                    <a:pt x="2374" y="86"/>
                    <a:pt x="2581" y="191"/>
                  </a:cubicBezTo>
                  <a:lnTo>
                    <a:pt x="790891" y="382763"/>
                  </a:lnTo>
                  <a:cubicBezTo>
                    <a:pt x="791281" y="382926"/>
                    <a:pt x="791599" y="383225"/>
                    <a:pt x="791792" y="383601"/>
                  </a:cubicBezTo>
                  <a:cubicBezTo>
                    <a:pt x="791980" y="383976"/>
                    <a:pt x="792032" y="384410"/>
                    <a:pt x="791931" y="384819"/>
                  </a:cubicBezTo>
                  <a:cubicBezTo>
                    <a:pt x="791835" y="385229"/>
                    <a:pt x="791594" y="385595"/>
                    <a:pt x="791252" y="385841"/>
                  </a:cubicBezTo>
                  <a:cubicBezTo>
                    <a:pt x="790915" y="386091"/>
                    <a:pt x="790496" y="386211"/>
                    <a:pt x="790072" y="386182"/>
                  </a:cubicBezTo>
                  <a:lnTo>
                    <a:pt x="789880" y="386182"/>
                  </a:lnTo>
                  <a:close/>
                </a:path>
              </a:pathLst>
            </a:custGeom>
            <a:solidFill>
              <a:srgbClr val="0E0E0E"/>
            </a:solidFill>
            <a:ln w="4814"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F92D6A66-FAEB-42F2-BDEB-D428EC7F45D7}"/>
                </a:ext>
              </a:extLst>
            </p:cNvPr>
            <p:cNvSpPr/>
            <p:nvPr/>
          </p:nvSpPr>
          <p:spPr>
            <a:xfrm>
              <a:off x="8019517" y="4651524"/>
              <a:ext cx="792511" cy="386897"/>
            </a:xfrm>
            <a:custGeom>
              <a:avLst/>
              <a:gdLst>
                <a:gd name="connsiteX0" fmla="*/ 790602 w 792511"/>
                <a:gd name="connsiteY0" fmla="*/ 386847 h 386897"/>
                <a:gd name="connsiteX1" fmla="*/ 789831 w 792511"/>
                <a:gd name="connsiteY1" fmla="*/ 386847 h 386897"/>
                <a:gd name="connsiteX2" fmla="*/ 992 w 792511"/>
                <a:gd name="connsiteY2" fmla="*/ 3457 h 386897"/>
                <a:gd name="connsiteX3" fmla="*/ 96 w 792511"/>
                <a:gd name="connsiteY3" fmla="*/ 2416 h 386897"/>
                <a:gd name="connsiteX4" fmla="*/ 173 w 792511"/>
                <a:gd name="connsiteY4" fmla="*/ 1048 h 386897"/>
                <a:gd name="connsiteX5" fmla="*/ 587 w 792511"/>
                <a:gd name="connsiteY5" fmla="*/ 475 h 386897"/>
                <a:gd name="connsiteX6" fmla="*/ 1194 w 792511"/>
                <a:gd name="connsiteY6" fmla="*/ 104 h 386897"/>
                <a:gd name="connsiteX7" fmla="*/ 1897 w 792511"/>
                <a:gd name="connsiteY7" fmla="*/ 3 h 386897"/>
                <a:gd name="connsiteX8" fmla="*/ 2581 w 792511"/>
                <a:gd name="connsiteY8" fmla="*/ 181 h 386897"/>
                <a:gd name="connsiteX9" fmla="*/ 791421 w 792511"/>
                <a:gd name="connsiteY9" fmla="*/ 383427 h 386897"/>
                <a:gd name="connsiteX10" fmla="*/ 792321 w 792511"/>
                <a:gd name="connsiteY10" fmla="*/ 384265 h 386897"/>
                <a:gd name="connsiteX11" fmla="*/ 792461 w 792511"/>
                <a:gd name="connsiteY11" fmla="*/ 385484 h 386897"/>
                <a:gd name="connsiteX12" fmla="*/ 791782 w 792511"/>
                <a:gd name="connsiteY12" fmla="*/ 386505 h 386897"/>
                <a:gd name="connsiteX13" fmla="*/ 790602 w 792511"/>
                <a:gd name="connsiteY13" fmla="*/ 386847 h 38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2511" h="386897">
                  <a:moveTo>
                    <a:pt x="790602" y="386847"/>
                  </a:moveTo>
                  <a:cubicBezTo>
                    <a:pt x="790352" y="386914"/>
                    <a:pt x="790087" y="386914"/>
                    <a:pt x="789831" y="386847"/>
                  </a:cubicBezTo>
                  <a:lnTo>
                    <a:pt x="992" y="3457"/>
                  </a:lnTo>
                  <a:cubicBezTo>
                    <a:pt x="573" y="3240"/>
                    <a:pt x="250" y="2869"/>
                    <a:pt x="96" y="2416"/>
                  </a:cubicBezTo>
                  <a:cubicBezTo>
                    <a:pt x="-53" y="1968"/>
                    <a:pt x="-29" y="1477"/>
                    <a:pt x="173" y="1048"/>
                  </a:cubicBezTo>
                  <a:cubicBezTo>
                    <a:pt x="274" y="832"/>
                    <a:pt x="414" y="634"/>
                    <a:pt x="587" y="475"/>
                  </a:cubicBezTo>
                  <a:cubicBezTo>
                    <a:pt x="766" y="312"/>
                    <a:pt x="973" y="186"/>
                    <a:pt x="1194" y="104"/>
                  </a:cubicBezTo>
                  <a:cubicBezTo>
                    <a:pt x="1421" y="23"/>
                    <a:pt x="1657" y="-11"/>
                    <a:pt x="1897" y="3"/>
                  </a:cubicBezTo>
                  <a:cubicBezTo>
                    <a:pt x="2133" y="18"/>
                    <a:pt x="2369" y="76"/>
                    <a:pt x="2581" y="181"/>
                  </a:cubicBezTo>
                  <a:lnTo>
                    <a:pt x="791421" y="383427"/>
                  </a:lnTo>
                  <a:cubicBezTo>
                    <a:pt x="791811" y="383591"/>
                    <a:pt x="792129" y="383889"/>
                    <a:pt x="792321" y="384265"/>
                  </a:cubicBezTo>
                  <a:cubicBezTo>
                    <a:pt x="792509" y="384641"/>
                    <a:pt x="792562" y="385074"/>
                    <a:pt x="792461" y="385484"/>
                  </a:cubicBezTo>
                  <a:cubicBezTo>
                    <a:pt x="792365" y="385893"/>
                    <a:pt x="792124" y="386259"/>
                    <a:pt x="791782" y="386505"/>
                  </a:cubicBezTo>
                  <a:cubicBezTo>
                    <a:pt x="791445" y="386755"/>
                    <a:pt x="791026" y="386876"/>
                    <a:pt x="790602" y="386847"/>
                  </a:cubicBezTo>
                  <a:close/>
                </a:path>
              </a:pathLst>
            </a:custGeom>
            <a:solidFill>
              <a:srgbClr val="0E0E0E"/>
            </a:solidFill>
            <a:ln w="4814"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4B2BFCF6-BF63-45AF-9C84-08D173A23389}"/>
                </a:ext>
              </a:extLst>
            </p:cNvPr>
            <p:cNvSpPr/>
            <p:nvPr/>
          </p:nvSpPr>
          <p:spPr>
            <a:xfrm>
              <a:off x="8003908" y="4634336"/>
              <a:ext cx="793092" cy="387519"/>
            </a:xfrm>
            <a:custGeom>
              <a:avLst/>
              <a:gdLst>
                <a:gd name="connsiteX0" fmla="*/ 791183 w 793092"/>
                <a:gd name="connsiteY0" fmla="*/ 387274 h 387519"/>
                <a:gd name="connsiteX1" fmla="*/ 790412 w 793092"/>
                <a:gd name="connsiteY1" fmla="*/ 387274 h 387519"/>
                <a:gd name="connsiteX2" fmla="*/ 995 w 793092"/>
                <a:gd name="connsiteY2" fmla="*/ 3450 h 387519"/>
                <a:gd name="connsiteX3" fmla="*/ 94 w 793092"/>
                <a:gd name="connsiteY3" fmla="*/ 2386 h 387519"/>
                <a:gd name="connsiteX4" fmla="*/ 176 w 793092"/>
                <a:gd name="connsiteY4" fmla="*/ 994 h 387519"/>
                <a:gd name="connsiteX5" fmla="*/ 1216 w 793092"/>
                <a:gd name="connsiteY5" fmla="*/ 98 h 387519"/>
                <a:gd name="connsiteX6" fmla="*/ 2584 w 793092"/>
                <a:gd name="connsiteY6" fmla="*/ 175 h 387519"/>
                <a:gd name="connsiteX7" fmla="*/ 792002 w 793092"/>
                <a:gd name="connsiteY7" fmla="*/ 384095 h 387519"/>
                <a:gd name="connsiteX8" fmla="*/ 792902 w 793092"/>
                <a:gd name="connsiteY8" fmla="*/ 384933 h 387519"/>
                <a:gd name="connsiteX9" fmla="*/ 793042 w 793092"/>
                <a:gd name="connsiteY9" fmla="*/ 386152 h 387519"/>
                <a:gd name="connsiteX10" fmla="*/ 792363 w 793092"/>
                <a:gd name="connsiteY10" fmla="*/ 387173 h 387519"/>
                <a:gd name="connsiteX11" fmla="*/ 791183 w 793092"/>
                <a:gd name="connsiteY11" fmla="*/ 387515 h 387519"/>
                <a:gd name="connsiteX12" fmla="*/ 791183 w 793092"/>
                <a:gd name="connsiteY12" fmla="*/ 387274 h 38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3092" h="387519">
                  <a:moveTo>
                    <a:pt x="791183" y="387274"/>
                  </a:moveTo>
                  <a:cubicBezTo>
                    <a:pt x="790933" y="387336"/>
                    <a:pt x="790668" y="387336"/>
                    <a:pt x="790412" y="387274"/>
                  </a:cubicBezTo>
                  <a:lnTo>
                    <a:pt x="995" y="3450"/>
                  </a:lnTo>
                  <a:cubicBezTo>
                    <a:pt x="571" y="3224"/>
                    <a:pt x="248" y="2843"/>
                    <a:pt x="94" y="2386"/>
                  </a:cubicBezTo>
                  <a:cubicBezTo>
                    <a:pt x="-55" y="1928"/>
                    <a:pt x="-26" y="1432"/>
                    <a:pt x="176" y="994"/>
                  </a:cubicBezTo>
                  <a:cubicBezTo>
                    <a:pt x="393" y="570"/>
                    <a:pt x="768" y="252"/>
                    <a:pt x="1216" y="98"/>
                  </a:cubicBezTo>
                  <a:cubicBezTo>
                    <a:pt x="1664" y="-56"/>
                    <a:pt x="2156" y="-27"/>
                    <a:pt x="2584" y="175"/>
                  </a:cubicBezTo>
                  <a:lnTo>
                    <a:pt x="792002" y="384095"/>
                  </a:lnTo>
                  <a:cubicBezTo>
                    <a:pt x="792392" y="384259"/>
                    <a:pt x="792710" y="384557"/>
                    <a:pt x="792902" y="384933"/>
                  </a:cubicBezTo>
                  <a:cubicBezTo>
                    <a:pt x="793090" y="385309"/>
                    <a:pt x="793143" y="385742"/>
                    <a:pt x="793042" y="386152"/>
                  </a:cubicBezTo>
                  <a:cubicBezTo>
                    <a:pt x="792946" y="386561"/>
                    <a:pt x="792705" y="386927"/>
                    <a:pt x="792363" y="387173"/>
                  </a:cubicBezTo>
                  <a:cubicBezTo>
                    <a:pt x="792026" y="387423"/>
                    <a:pt x="791607" y="387544"/>
                    <a:pt x="791183" y="387515"/>
                  </a:cubicBezTo>
                  <a:lnTo>
                    <a:pt x="791183" y="387274"/>
                  </a:lnTo>
                  <a:close/>
                </a:path>
              </a:pathLst>
            </a:custGeom>
            <a:solidFill>
              <a:srgbClr val="0E0E0E"/>
            </a:solidFill>
            <a:ln w="4814"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03EEC79C-C663-471F-8590-AB7E03C9B301}"/>
                </a:ext>
              </a:extLst>
            </p:cNvPr>
            <p:cNvSpPr/>
            <p:nvPr/>
          </p:nvSpPr>
          <p:spPr>
            <a:xfrm>
              <a:off x="7988393" y="4616888"/>
              <a:ext cx="793501" cy="387992"/>
            </a:xfrm>
            <a:custGeom>
              <a:avLst/>
              <a:gdLst>
                <a:gd name="connsiteX0" fmla="*/ 791676 w 793501"/>
                <a:gd name="connsiteY0" fmla="*/ 387960 h 387992"/>
                <a:gd name="connsiteX1" fmla="*/ 790905 w 793501"/>
                <a:gd name="connsiteY1" fmla="*/ 387960 h 387992"/>
                <a:gd name="connsiteX2" fmla="*/ 1006 w 793501"/>
                <a:gd name="connsiteY2" fmla="*/ 3414 h 387992"/>
                <a:gd name="connsiteX3" fmla="*/ 96 w 793501"/>
                <a:gd name="connsiteY3" fmla="*/ 2379 h 387992"/>
                <a:gd name="connsiteX4" fmla="*/ 187 w 793501"/>
                <a:gd name="connsiteY4" fmla="*/ 1006 h 387992"/>
                <a:gd name="connsiteX5" fmla="*/ 1218 w 793501"/>
                <a:gd name="connsiteY5" fmla="*/ 96 h 387992"/>
                <a:gd name="connsiteX6" fmla="*/ 2595 w 793501"/>
                <a:gd name="connsiteY6" fmla="*/ 187 h 387992"/>
                <a:gd name="connsiteX7" fmla="*/ 792494 w 793501"/>
                <a:gd name="connsiteY7" fmla="*/ 384685 h 387992"/>
                <a:gd name="connsiteX8" fmla="*/ 793053 w 793501"/>
                <a:gd name="connsiteY8" fmla="*/ 385109 h 387992"/>
                <a:gd name="connsiteX9" fmla="*/ 793410 w 793501"/>
                <a:gd name="connsiteY9" fmla="*/ 385716 h 387992"/>
                <a:gd name="connsiteX10" fmla="*/ 793496 w 793501"/>
                <a:gd name="connsiteY10" fmla="*/ 386414 h 387992"/>
                <a:gd name="connsiteX11" fmla="*/ 793313 w 793501"/>
                <a:gd name="connsiteY11" fmla="*/ 387093 h 387992"/>
                <a:gd name="connsiteX12" fmla="*/ 792620 w 793501"/>
                <a:gd name="connsiteY12" fmla="*/ 387762 h 387992"/>
                <a:gd name="connsiteX13" fmla="*/ 791676 w 793501"/>
                <a:gd name="connsiteY13" fmla="*/ 387960 h 38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3501" h="387992">
                  <a:moveTo>
                    <a:pt x="791676" y="387960"/>
                  </a:moveTo>
                  <a:cubicBezTo>
                    <a:pt x="791420" y="388004"/>
                    <a:pt x="791160" y="388004"/>
                    <a:pt x="790905" y="387960"/>
                  </a:cubicBezTo>
                  <a:lnTo>
                    <a:pt x="1006" y="3414"/>
                  </a:lnTo>
                  <a:cubicBezTo>
                    <a:pt x="577" y="3202"/>
                    <a:pt x="250" y="2831"/>
                    <a:pt x="96" y="2379"/>
                  </a:cubicBezTo>
                  <a:cubicBezTo>
                    <a:pt x="-59" y="1926"/>
                    <a:pt x="-25" y="1435"/>
                    <a:pt x="187" y="1006"/>
                  </a:cubicBezTo>
                  <a:cubicBezTo>
                    <a:pt x="394" y="577"/>
                    <a:pt x="770" y="250"/>
                    <a:pt x="1218" y="96"/>
                  </a:cubicBezTo>
                  <a:cubicBezTo>
                    <a:pt x="1670" y="-59"/>
                    <a:pt x="2167" y="-25"/>
                    <a:pt x="2595" y="187"/>
                  </a:cubicBezTo>
                  <a:lnTo>
                    <a:pt x="792494" y="384685"/>
                  </a:lnTo>
                  <a:cubicBezTo>
                    <a:pt x="792706" y="384786"/>
                    <a:pt x="792899" y="384931"/>
                    <a:pt x="793053" y="385109"/>
                  </a:cubicBezTo>
                  <a:cubicBezTo>
                    <a:pt x="793212" y="385287"/>
                    <a:pt x="793333" y="385494"/>
                    <a:pt x="793410" y="385716"/>
                  </a:cubicBezTo>
                  <a:cubicBezTo>
                    <a:pt x="793482" y="385942"/>
                    <a:pt x="793516" y="386178"/>
                    <a:pt x="793496" y="386414"/>
                  </a:cubicBezTo>
                  <a:cubicBezTo>
                    <a:pt x="793482" y="386650"/>
                    <a:pt x="793419" y="386881"/>
                    <a:pt x="793313" y="387093"/>
                  </a:cubicBezTo>
                  <a:cubicBezTo>
                    <a:pt x="793149" y="387377"/>
                    <a:pt x="792909" y="387608"/>
                    <a:pt x="792620" y="387762"/>
                  </a:cubicBezTo>
                  <a:cubicBezTo>
                    <a:pt x="792331" y="387917"/>
                    <a:pt x="792003" y="387984"/>
                    <a:pt x="791676" y="387960"/>
                  </a:cubicBezTo>
                  <a:close/>
                </a:path>
              </a:pathLst>
            </a:custGeom>
            <a:solidFill>
              <a:srgbClr val="0E0E0E"/>
            </a:solidFill>
            <a:ln w="4814"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A4CF2E74-30DA-4CD2-984D-06EDFEC48BE5}"/>
                </a:ext>
              </a:extLst>
            </p:cNvPr>
            <p:cNvSpPr/>
            <p:nvPr/>
          </p:nvSpPr>
          <p:spPr>
            <a:xfrm>
              <a:off x="7972782" y="4599386"/>
              <a:ext cx="794035" cy="388785"/>
            </a:xfrm>
            <a:custGeom>
              <a:avLst/>
              <a:gdLst>
                <a:gd name="connsiteX0" fmla="*/ 792302 w 794035"/>
                <a:gd name="connsiteY0" fmla="*/ 388749 h 388785"/>
                <a:gd name="connsiteX1" fmla="*/ 791484 w 794035"/>
                <a:gd name="connsiteY1" fmla="*/ 388749 h 388785"/>
                <a:gd name="connsiteX2" fmla="*/ 862 w 794035"/>
                <a:gd name="connsiteY2" fmla="*/ 3385 h 388785"/>
                <a:gd name="connsiteX3" fmla="*/ 72 w 794035"/>
                <a:gd name="connsiteY3" fmla="*/ 2339 h 388785"/>
                <a:gd name="connsiteX4" fmla="*/ 183 w 794035"/>
                <a:gd name="connsiteY4" fmla="*/ 1029 h 388785"/>
                <a:gd name="connsiteX5" fmla="*/ 1141 w 794035"/>
                <a:gd name="connsiteY5" fmla="*/ 134 h 388785"/>
                <a:gd name="connsiteX6" fmla="*/ 2451 w 794035"/>
                <a:gd name="connsiteY6" fmla="*/ 109 h 388785"/>
                <a:gd name="connsiteX7" fmla="*/ 793025 w 794035"/>
                <a:gd name="connsiteY7" fmla="*/ 385426 h 388785"/>
                <a:gd name="connsiteX8" fmla="*/ 793588 w 794035"/>
                <a:gd name="connsiteY8" fmla="*/ 385850 h 388785"/>
                <a:gd name="connsiteX9" fmla="*/ 793940 w 794035"/>
                <a:gd name="connsiteY9" fmla="*/ 386457 h 388785"/>
                <a:gd name="connsiteX10" fmla="*/ 794032 w 794035"/>
                <a:gd name="connsiteY10" fmla="*/ 387155 h 388785"/>
                <a:gd name="connsiteX11" fmla="*/ 793844 w 794035"/>
                <a:gd name="connsiteY11" fmla="*/ 387834 h 388785"/>
                <a:gd name="connsiteX12" fmla="*/ 793198 w 794035"/>
                <a:gd name="connsiteY12" fmla="*/ 388499 h 388785"/>
                <a:gd name="connsiteX13" fmla="*/ 792302 w 794035"/>
                <a:gd name="connsiteY13" fmla="*/ 388749 h 38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035" h="388785">
                  <a:moveTo>
                    <a:pt x="792302" y="388749"/>
                  </a:moveTo>
                  <a:cubicBezTo>
                    <a:pt x="792033" y="388797"/>
                    <a:pt x="791753" y="388797"/>
                    <a:pt x="791484" y="388749"/>
                  </a:cubicBezTo>
                  <a:lnTo>
                    <a:pt x="862" y="3385"/>
                  </a:lnTo>
                  <a:cubicBezTo>
                    <a:pt x="482" y="3144"/>
                    <a:pt x="197" y="2773"/>
                    <a:pt x="72" y="2339"/>
                  </a:cubicBezTo>
                  <a:cubicBezTo>
                    <a:pt x="-53" y="1901"/>
                    <a:pt x="-15" y="1439"/>
                    <a:pt x="183" y="1029"/>
                  </a:cubicBezTo>
                  <a:cubicBezTo>
                    <a:pt x="380" y="625"/>
                    <a:pt x="722" y="302"/>
                    <a:pt x="1141" y="134"/>
                  </a:cubicBezTo>
                  <a:cubicBezTo>
                    <a:pt x="1560" y="-35"/>
                    <a:pt x="2028" y="-45"/>
                    <a:pt x="2451" y="109"/>
                  </a:cubicBezTo>
                  <a:lnTo>
                    <a:pt x="793025" y="385426"/>
                  </a:lnTo>
                  <a:cubicBezTo>
                    <a:pt x="793242" y="385527"/>
                    <a:pt x="793429" y="385672"/>
                    <a:pt x="793588" y="385850"/>
                  </a:cubicBezTo>
                  <a:cubicBezTo>
                    <a:pt x="793743" y="386028"/>
                    <a:pt x="793863" y="386230"/>
                    <a:pt x="793940" y="386457"/>
                  </a:cubicBezTo>
                  <a:cubicBezTo>
                    <a:pt x="794017" y="386683"/>
                    <a:pt x="794046" y="386919"/>
                    <a:pt x="794032" y="387155"/>
                  </a:cubicBezTo>
                  <a:cubicBezTo>
                    <a:pt x="794017" y="387391"/>
                    <a:pt x="793950" y="387622"/>
                    <a:pt x="793844" y="387834"/>
                  </a:cubicBezTo>
                  <a:cubicBezTo>
                    <a:pt x="793694" y="388109"/>
                    <a:pt x="793468" y="388340"/>
                    <a:pt x="793198" y="388499"/>
                  </a:cubicBezTo>
                  <a:cubicBezTo>
                    <a:pt x="792929" y="388658"/>
                    <a:pt x="792620" y="388744"/>
                    <a:pt x="792302" y="388749"/>
                  </a:cubicBezTo>
                  <a:close/>
                </a:path>
              </a:pathLst>
            </a:custGeom>
            <a:solidFill>
              <a:srgbClr val="0E0E0E"/>
            </a:solidFill>
            <a:ln w="4814"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B572B72A-425A-4DF8-AB4D-03B86F0392F6}"/>
                </a:ext>
              </a:extLst>
            </p:cNvPr>
            <p:cNvSpPr/>
            <p:nvPr/>
          </p:nvSpPr>
          <p:spPr>
            <a:xfrm>
              <a:off x="9278664" y="1731824"/>
              <a:ext cx="1648914" cy="1527202"/>
            </a:xfrm>
            <a:custGeom>
              <a:avLst/>
              <a:gdLst>
                <a:gd name="connsiteX0" fmla="*/ 858341 w 1648914"/>
                <a:gd name="connsiteY0" fmla="*/ 0 h 1527202"/>
                <a:gd name="connsiteX1" fmla="*/ 1648914 w 1648914"/>
                <a:gd name="connsiteY1" fmla="*/ 385172 h 1527202"/>
                <a:gd name="connsiteX2" fmla="*/ 1043582 w 1648914"/>
                <a:gd name="connsiteY2" fmla="*/ 1363202 h 1527202"/>
                <a:gd name="connsiteX3" fmla="*/ 790573 w 1648914"/>
                <a:gd name="connsiteY3" fmla="*/ 1527203 h 1527202"/>
                <a:gd name="connsiteX4" fmla="*/ 0 w 1648914"/>
                <a:gd name="connsiteY4" fmla="*/ 1142030 h 1527202"/>
                <a:gd name="connsiteX5" fmla="*/ 858341 w 1648914"/>
                <a:gd name="connsiteY5" fmla="*/ 0 h 15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8914" h="1527202">
                  <a:moveTo>
                    <a:pt x="858341" y="0"/>
                  </a:moveTo>
                  <a:lnTo>
                    <a:pt x="1648914" y="385172"/>
                  </a:lnTo>
                  <a:lnTo>
                    <a:pt x="1043582" y="1363202"/>
                  </a:lnTo>
                  <a:lnTo>
                    <a:pt x="790573" y="1527203"/>
                  </a:lnTo>
                  <a:lnTo>
                    <a:pt x="0" y="1142030"/>
                  </a:lnTo>
                  <a:lnTo>
                    <a:pt x="858341" y="0"/>
                  </a:lnTo>
                  <a:close/>
                </a:path>
              </a:pathLst>
            </a:custGeom>
            <a:solidFill>
              <a:srgbClr val="E37146"/>
            </a:solidFill>
            <a:ln w="4814"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235FA77D-E2C6-4ACE-951B-9C050853879A}"/>
                </a:ext>
              </a:extLst>
            </p:cNvPr>
            <p:cNvSpPr/>
            <p:nvPr/>
          </p:nvSpPr>
          <p:spPr>
            <a:xfrm>
              <a:off x="9276847" y="1730026"/>
              <a:ext cx="1652633" cy="1530818"/>
            </a:xfrm>
            <a:custGeom>
              <a:avLst/>
              <a:gdLst>
                <a:gd name="connsiteX0" fmla="*/ 792395 w 1652633"/>
                <a:gd name="connsiteY0" fmla="*/ 1530782 h 1530818"/>
                <a:gd name="connsiteX1" fmla="*/ 791624 w 1652633"/>
                <a:gd name="connsiteY1" fmla="*/ 1530782 h 1530818"/>
                <a:gd name="connsiteX2" fmla="*/ 1002 w 1652633"/>
                <a:gd name="connsiteY2" fmla="*/ 1145466 h 1530818"/>
                <a:gd name="connsiteX3" fmla="*/ 391 w 1652633"/>
                <a:gd name="connsiteY3" fmla="*/ 1144965 h 1530818"/>
                <a:gd name="connsiteX4" fmla="*/ 39 w 1652633"/>
                <a:gd name="connsiteY4" fmla="*/ 1144262 h 1530818"/>
                <a:gd name="connsiteX5" fmla="*/ 44 w 1652633"/>
                <a:gd name="connsiteY5" fmla="*/ 1143457 h 1530818"/>
                <a:gd name="connsiteX6" fmla="*/ 376 w 1652633"/>
                <a:gd name="connsiteY6" fmla="*/ 1142720 h 1530818"/>
                <a:gd name="connsiteX7" fmla="*/ 858717 w 1652633"/>
                <a:gd name="connsiteY7" fmla="*/ 738 h 1530818"/>
                <a:gd name="connsiteX8" fmla="*/ 859724 w 1652633"/>
                <a:gd name="connsiteY8" fmla="*/ 59 h 1530818"/>
                <a:gd name="connsiteX9" fmla="*/ 860933 w 1652633"/>
                <a:gd name="connsiteY9" fmla="*/ 160 h 1530818"/>
                <a:gd name="connsiteX10" fmla="*/ 1651506 w 1652633"/>
                <a:gd name="connsiteY10" fmla="*/ 385477 h 1530818"/>
                <a:gd name="connsiteX11" fmla="*/ 1652103 w 1652633"/>
                <a:gd name="connsiteY11" fmla="*/ 385959 h 1530818"/>
                <a:gd name="connsiteX12" fmla="*/ 1652470 w 1652633"/>
                <a:gd name="connsiteY12" fmla="*/ 386633 h 1530818"/>
                <a:gd name="connsiteX13" fmla="*/ 1652633 w 1652633"/>
                <a:gd name="connsiteY13" fmla="*/ 387355 h 1530818"/>
                <a:gd name="connsiteX14" fmla="*/ 1652470 w 1652633"/>
                <a:gd name="connsiteY14" fmla="*/ 388078 h 1530818"/>
                <a:gd name="connsiteX15" fmla="*/ 1046944 w 1652633"/>
                <a:gd name="connsiteY15" fmla="*/ 1365915 h 1530818"/>
                <a:gd name="connsiteX16" fmla="*/ 1046415 w 1652633"/>
                <a:gd name="connsiteY16" fmla="*/ 1366493 h 1530818"/>
                <a:gd name="connsiteX17" fmla="*/ 793358 w 1652633"/>
                <a:gd name="connsiteY17" fmla="*/ 1530252 h 1530818"/>
                <a:gd name="connsiteX18" fmla="*/ 792395 w 1652633"/>
                <a:gd name="connsiteY18" fmla="*/ 1530782 h 1530818"/>
                <a:gd name="connsiteX19" fmla="*/ 4567 w 1652633"/>
                <a:gd name="connsiteY19" fmla="*/ 1143154 h 1530818"/>
                <a:gd name="connsiteX20" fmla="*/ 792250 w 1652633"/>
                <a:gd name="connsiteY20" fmla="*/ 1526929 h 1530818"/>
                <a:gd name="connsiteX21" fmla="*/ 1044103 w 1652633"/>
                <a:gd name="connsiteY21" fmla="*/ 1363700 h 1530818"/>
                <a:gd name="connsiteX22" fmla="*/ 1648135 w 1652633"/>
                <a:gd name="connsiteY22" fmla="*/ 387741 h 1530818"/>
                <a:gd name="connsiteX23" fmla="*/ 860692 w 1652633"/>
                <a:gd name="connsiteY23" fmla="*/ 4062 h 1530818"/>
                <a:gd name="connsiteX24" fmla="*/ 4567 w 1652633"/>
                <a:gd name="connsiteY24" fmla="*/ 1143154 h 153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52633" h="1530818">
                  <a:moveTo>
                    <a:pt x="792395" y="1530782"/>
                  </a:moveTo>
                  <a:cubicBezTo>
                    <a:pt x="792139" y="1530831"/>
                    <a:pt x="791879" y="1530831"/>
                    <a:pt x="791624" y="1530782"/>
                  </a:cubicBezTo>
                  <a:lnTo>
                    <a:pt x="1002" y="1145466"/>
                  </a:lnTo>
                  <a:cubicBezTo>
                    <a:pt x="766" y="1145345"/>
                    <a:pt x="554" y="1145177"/>
                    <a:pt x="391" y="1144965"/>
                  </a:cubicBezTo>
                  <a:cubicBezTo>
                    <a:pt x="222" y="1144758"/>
                    <a:pt x="106" y="1144517"/>
                    <a:pt x="39" y="1144262"/>
                  </a:cubicBezTo>
                  <a:cubicBezTo>
                    <a:pt x="-14" y="1143997"/>
                    <a:pt x="-14" y="1143722"/>
                    <a:pt x="44" y="1143457"/>
                  </a:cubicBezTo>
                  <a:cubicBezTo>
                    <a:pt x="102" y="1143192"/>
                    <a:pt x="217" y="1142942"/>
                    <a:pt x="376" y="1142720"/>
                  </a:cubicBezTo>
                  <a:lnTo>
                    <a:pt x="858717" y="738"/>
                  </a:lnTo>
                  <a:cubicBezTo>
                    <a:pt x="858963" y="406"/>
                    <a:pt x="859319" y="165"/>
                    <a:pt x="859724" y="59"/>
                  </a:cubicBezTo>
                  <a:cubicBezTo>
                    <a:pt x="860123" y="-47"/>
                    <a:pt x="860552" y="-8"/>
                    <a:pt x="860933" y="160"/>
                  </a:cubicBezTo>
                  <a:lnTo>
                    <a:pt x="1651506" y="385477"/>
                  </a:lnTo>
                  <a:cubicBezTo>
                    <a:pt x="1651737" y="385597"/>
                    <a:pt x="1651940" y="385756"/>
                    <a:pt x="1652103" y="385959"/>
                  </a:cubicBezTo>
                  <a:cubicBezTo>
                    <a:pt x="1652272" y="386156"/>
                    <a:pt x="1652392" y="386387"/>
                    <a:pt x="1652470" y="386633"/>
                  </a:cubicBezTo>
                  <a:cubicBezTo>
                    <a:pt x="1652575" y="386859"/>
                    <a:pt x="1652633" y="387105"/>
                    <a:pt x="1652633" y="387355"/>
                  </a:cubicBezTo>
                  <a:cubicBezTo>
                    <a:pt x="1652633" y="387606"/>
                    <a:pt x="1652575" y="387851"/>
                    <a:pt x="1652470" y="388078"/>
                  </a:cubicBezTo>
                  <a:lnTo>
                    <a:pt x="1046944" y="1365915"/>
                  </a:lnTo>
                  <a:cubicBezTo>
                    <a:pt x="1046805" y="1366141"/>
                    <a:pt x="1046627" y="1366334"/>
                    <a:pt x="1046415" y="1366493"/>
                  </a:cubicBezTo>
                  <a:lnTo>
                    <a:pt x="793358" y="1530252"/>
                  </a:lnTo>
                  <a:cubicBezTo>
                    <a:pt x="793103" y="1530527"/>
                    <a:pt x="792765" y="1530715"/>
                    <a:pt x="792395" y="1530782"/>
                  </a:cubicBezTo>
                  <a:close/>
                  <a:moveTo>
                    <a:pt x="4567" y="1143154"/>
                  </a:moveTo>
                  <a:lnTo>
                    <a:pt x="792250" y="1526929"/>
                  </a:lnTo>
                  <a:lnTo>
                    <a:pt x="1044103" y="1363700"/>
                  </a:lnTo>
                  <a:lnTo>
                    <a:pt x="1648135" y="387741"/>
                  </a:lnTo>
                  <a:lnTo>
                    <a:pt x="860692" y="4062"/>
                  </a:lnTo>
                  <a:lnTo>
                    <a:pt x="4567" y="1143154"/>
                  </a:lnTo>
                  <a:close/>
                </a:path>
              </a:pathLst>
            </a:custGeom>
            <a:solidFill>
              <a:srgbClr val="0E0E0E"/>
            </a:solidFill>
            <a:ln w="4814"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7F9716B0-854A-4B00-B326-0039D897FC5E}"/>
                </a:ext>
              </a:extLst>
            </p:cNvPr>
            <p:cNvSpPr/>
            <p:nvPr/>
          </p:nvSpPr>
          <p:spPr>
            <a:xfrm>
              <a:off x="9278664" y="2873855"/>
              <a:ext cx="927168" cy="524415"/>
            </a:xfrm>
            <a:custGeom>
              <a:avLst/>
              <a:gdLst>
                <a:gd name="connsiteX0" fmla="*/ 915416 w 927168"/>
                <a:gd name="connsiteY0" fmla="*/ 524416 h 524415"/>
                <a:gd name="connsiteX1" fmla="*/ 927168 w 927168"/>
                <a:gd name="connsiteY1" fmla="*/ 486799 h 524415"/>
                <a:gd name="connsiteX2" fmla="*/ 882809 w 927168"/>
                <a:gd name="connsiteY2" fmla="*/ 443885 h 524415"/>
                <a:gd name="connsiteX3" fmla="*/ 790573 w 927168"/>
                <a:gd name="connsiteY3" fmla="*/ 385172 h 524415"/>
                <a:gd name="connsiteX4" fmla="*/ 0 w 927168"/>
                <a:gd name="connsiteY4" fmla="*/ 0 h 524415"/>
                <a:gd name="connsiteX5" fmla="*/ 124843 w 927168"/>
                <a:gd name="connsiteY5" fmla="*/ 139244 h 524415"/>
                <a:gd name="connsiteX6" fmla="*/ 915416 w 927168"/>
                <a:gd name="connsiteY6" fmla="*/ 524416 h 52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7168" h="524415">
                  <a:moveTo>
                    <a:pt x="915416" y="524416"/>
                  </a:moveTo>
                  <a:lnTo>
                    <a:pt x="927168" y="486799"/>
                  </a:lnTo>
                  <a:lnTo>
                    <a:pt x="882809" y="443885"/>
                  </a:lnTo>
                  <a:lnTo>
                    <a:pt x="790573" y="385172"/>
                  </a:lnTo>
                  <a:lnTo>
                    <a:pt x="0" y="0"/>
                  </a:lnTo>
                  <a:lnTo>
                    <a:pt x="124843" y="139244"/>
                  </a:lnTo>
                  <a:lnTo>
                    <a:pt x="915416" y="524416"/>
                  </a:lnTo>
                  <a:close/>
                </a:path>
              </a:pathLst>
            </a:custGeom>
            <a:solidFill>
              <a:srgbClr val="C5C7C5"/>
            </a:solidFill>
            <a:ln w="4814"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D25FDCA1-65BA-4CE2-A68E-6D91B6B9BB72}"/>
                </a:ext>
              </a:extLst>
            </p:cNvPr>
            <p:cNvSpPr/>
            <p:nvPr/>
          </p:nvSpPr>
          <p:spPr>
            <a:xfrm>
              <a:off x="9276906" y="2872082"/>
              <a:ext cx="930812" cy="528080"/>
            </a:xfrm>
            <a:custGeom>
              <a:avLst/>
              <a:gdLst>
                <a:gd name="connsiteX0" fmla="*/ 917131 w 930812"/>
                <a:gd name="connsiteY0" fmla="*/ 528019 h 528080"/>
                <a:gd name="connsiteX1" fmla="*/ 916360 w 930812"/>
                <a:gd name="connsiteY1" fmla="*/ 528019 h 528080"/>
                <a:gd name="connsiteX2" fmla="*/ 125835 w 930812"/>
                <a:gd name="connsiteY2" fmla="*/ 142702 h 528080"/>
                <a:gd name="connsiteX3" fmla="*/ 125257 w 930812"/>
                <a:gd name="connsiteY3" fmla="*/ 142269 h 528080"/>
                <a:gd name="connsiteX4" fmla="*/ 414 w 930812"/>
                <a:gd name="connsiteY4" fmla="*/ 3025 h 528080"/>
                <a:gd name="connsiteX5" fmla="*/ 0 w 930812"/>
                <a:gd name="connsiteY5" fmla="*/ 1869 h 528080"/>
                <a:gd name="connsiteX6" fmla="*/ 414 w 930812"/>
                <a:gd name="connsiteY6" fmla="*/ 713 h 528080"/>
                <a:gd name="connsiteX7" fmla="*/ 1426 w 930812"/>
                <a:gd name="connsiteY7" fmla="*/ 48 h 528080"/>
                <a:gd name="connsiteX8" fmla="*/ 2630 w 930812"/>
                <a:gd name="connsiteY8" fmla="*/ 183 h 528080"/>
                <a:gd name="connsiteX9" fmla="*/ 793203 w 930812"/>
                <a:gd name="connsiteY9" fmla="*/ 385500 h 528080"/>
                <a:gd name="connsiteX10" fmla="*/ 885631 w 930812"/>
                <a:gd name="connsiteY10" fmla="*/ 444357 h 528080"/>
                <a:gd name="connsiteX11" fmla="*/ 930280 w 930812"/>
                <a:gd name="connsiteY11" fmla="*/ 487465 h 528080"/>
                <a:gd name="connsiteX12" fmla="*/ 930766 w 930812"/>
                <a:gd name="connsiteY12" fmla="*/ 488317 h 528080"/>
                <a:gd name="connsiteX13" fmla="*/ 930713 w 930812"/>
                <a:gd name="connsiteY13" fmla="*/ 489295 h 528080"/>
                <a:gd name="connsiteX14" fmla="*/ 919009 w 930812"/>
                <a:gd name="connsiteY14" fmla="*/ 526911 h 528080"/>
                <a:gd name="connsiteX15" fmla="*/ 918634 w 930812"/>
                <a:gd name="connsiteY15" fmla="*/ 527585 h 528080"/>
                <a:gd name="connsiteX16" fmla="*/ 917998 w 930812"/>
                <a:gd name="connsiteY16" fmla="*/ 528019 h 528080"/>
                <a:gd name="connsiteX17" fmla="*/ 917131 w 930812"/>
                <a:gd name="connsiteY17" fmla="*/ 528019 h 528080"/>
                <a:gd name="connsiteX18" fmla="*/ 127713 w 930812"/>
                <a:gd name="connsiteY18" fmla="*/ 139524 h 528080"/>
                <a:gd name="connsiteX19" fmla="*/ 916119 w 930812"/>
                <a:gd name="connsiteY19" fmla="*/ 523636 h 528080"/>
                <a:gd name="connsiteX20" fmla="*/ 926860 w 930812"/>
                <a:gd name="connsiteY20" fmla="*/ 489102 h 528080"/>
                <a:gd name="connsiteX21" fmla="*/ 883512 w 930812"/>
                <a:gd name="connsiteY21" fmla="*/ 446958 h 528080"/>
                <a:gd name="connsiteX22" fmla="*/ 791373 w 930812"/>
                <a:gd name="connsiteY22" fmla="*/ 388342 h 528080"/>
                <a:gd name="connsiteX23" fmla="*/ 9277 w 930812"/>
                <a:gd name="connsiteY23" fmla="*/ 7456 h 528080"/>
                <a:gd name="connsiteX24" fmla="*/ 127713 w 930812"/>
                <a:gd name="connsiteY24" fmla="*/ 139524 h 52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30812" h="528080">
                  <a:moveTo>
                    <a:pt x="917131" y="528019"/>
                  </a:moveTo>
                  <a:cubicBezTo>
                    <a:pt x="916876" y="528062"/>
                    <a:pt x="916611" y="528062"/>
                    <a:pt x="916360" y="528019"/>
                  </a:cubicBezTo>
                  <a:lnTo>
                    <a:pt x="125835" y="142702"/>
                  </a:lnTo>
                  <a:cubicBezTo>
                    <a:pt x="125618" y="142587"/>
                    <a:pt x="125425" y="142442"/>
                    <a:pt x="125257" y="142269"/>
                  </a:cubicBezTo>
                  <a:lnTo>
                    <a:pt x="414" y="3025"/>
                  </a:lnTo>
                  <a:cubicBezTo>
                    <a:pt x="145" y="2698"/>
                    <a:pt x="0" y="2288"/>
                    <a:pt x="0" y="1869"/>
                  </a:cubicBezTo>
                  <a:cubicBezTo>
                    <a:pt x="0" y="1445"/>
                    <a:pt x="145" y="1041"/>
                    <a:pt x="414" y="713"/>
                  </a:cubicBezTo>
                  <a:cubicBezTo>
                    <a:pt x="660" y="381"/>
                    <a:pt x="1021" y="145"/>
                    <a:pt x="1426" y="48"/>
                  </a:cubicBezTo>
                  <a:cubicBezTo>
                    <a:pt x="1830" y="-48"/>
                    <a:pt x="2254" y="0"/>
                    <a:pt x="2630" y="183"/>
                  </a:cubicBezTo>
                  <a:lnTo>
                    <a:pt x="793203" y="385500"/>
                  </a:lnTo>
                  <a:lnTo>
                    <a:pt x="885631" y="444357"/>
                  </a:lnTo>
                  <a:lnTo>
                    <a:pt x="930280" y="487465"/>
                  </a:lnTo>
                  <a:cubicBezTo>
                    <a:pt x="930521" y="487696"/>
                    <a:pt x="930689" y="487990"/>
                    <a:pt x="930766" y="488317"/>
                  </a:cubicBezTo>
                  <a:cubicBezTo>
                    <a:pt x="930843" y="488640"/>
                    <a:pt x="930824" y="488982"/>
                    <a:pt x="930713" y="489295"/>
                  </a:cubicBezTo>
                  <a:lnTo>
                    <a:pt x="919009" y="526911"/>
                  </a:lnTo>
                  <a:cubicBezTo>
                    <a:pt x="918937" y="527162"/>
                    <a:pt x="918807" y="527393"/>
                    <a:pt x="918634" y="527585"/>
                  </a:cubicBezTo>
                  <a:cubicBezTo>
                    <a:pt x="918455" y="527773"/>
                    <a:pt x="918238" y="527923"/>
                    <a:pt x="917998" y="528019"/>
                  </a:cubicBezTo>
                  <a:cubicBezTo>
                    <a:pt x="917714" y="528101"/>
                    <a:pt x="917410" y="528101"/>
                    <a:pt x="917131" y="528019"/>
                  </a:cubicBezTo>
                  <a:close/>
                  <a:moveTo>
                    <a:pt x="127713" y="139524"/>
                  </a:moveTo>
                  <a:lnTo>
                    <a:pt x="916119" y="523636"/>
                  </a:lnTo>
                  <a:lnTo>
                    <a:pt x="926860" y="489102"/>
                  </a:lnTo>
                  <a:lnTo>
                    <a:pt x="883512" y="446958"/>
                  </a:lnTo>
                  <a:lnTo>
                    <a:pt x="791373" y="388342"/>
                  </a:lnTo>
                  <a:lnTo>
                    <a:pt x="9277" y="7456"/>
                  </a:lnTo>
                  <a:lnTo>
                    <a:pt x="127713" y="139524"/>
                  </a:lnTo>
                  <a:close/>
                </a:path>
              </a:pathLst>
            </a:custGeom>
            <a:solidFill>
              <a:srgbClr val="0E0E0E"/>
            </a:solidFill>
            <a:ln w="4814"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04DF99FC-E862-4A5B-8C24-14E6AF362C03}"/>
                </a:ext>
              </a:extLst>
            </p:cNvPr>
            <p:cNvSpPr/>
            <p:nvPr/>
          </p:nvSpPr>
          <p:spPr>
            <a:xfrm>
              <a:off x="10069242" y="2116996"/>
              <a:ext cx="986947" cy="1281274"/>
            </a:xfrm>
            <a:custGeom>
              <a:avLst/>
              <a:gdLst>
                <a:gd name="connsiteX0" fmla="*/ 983227 w 986947"/>
                <a:gd name="connsiteY0" fmla="*/ 139244 h 1281274"/>
                <a:gd name="connsiteX1" fmla="*/ 955152 w 986947"/>
                <a:gd name="connsiteY1" fmla="*/ 79568 h 1281274"/>
                <a:gd name="connsiteX2" fmla="*/ 858336 w 986947"/>
                <a:gd name="connsiteY2" fmla="*/ 0 h 1281274"/>
                <a:gd name="connsiteX3" fmla="*/ 0 w 986947"/>
                <a:gd name="connsiteY3" fmla="*/ 1142030 h 1281274"/>
                <a:gd name="connsiteX4" fmla="*/ 96329 w 986947"/>
                <a:gd name="connsiteY4" fmla="*/ 1234651 h 1281274"/>
                <a:gd name="connsiteX5" fmla="*/ 125228 w 986947"/>
                <a:gd name="connsiteY5" fmla="*/ 1281274 h 1281274"/>
                <a:gd name="connsiteX6" fmla="*/ 983227 w 986947"/>
                <a:gd name="connsiteY6" fmla="*/ 139244 h 128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947" h="1281274">
                  <a:moveTo>
                    <a:pt x="983227" y="139244"/>
                  </a:moveTo>
                  <a:cubicBezTo>
                    <a:pt x="983227" y="139244"/>
                    <a:pt x="1002016" y="131826"/>
                    <a:pt x="955152" y="79568"/>
                  </a:cubicBezTo>
                  <a:cubicBezTo>
                    <a:pt x="927125" y="48261"/>
                    <a:pt x="894479" y="21428"/>
                    <a:pt x="858336" y="0"/>
                  </a:cubicBezTo>
                  <a:lnTo>
                    <a:pt x="0" y="1142030"/>
                  </a:lnTo>
                  <a:cubicBezTo>
                    <a:pt x="0" y="1142030"/>
                    <a:pt x="54281" y="1189328"/>
                    <a:pt x="96329" y="1234651"/>
                  </a:cubicBezTo>
                  <a:cubicBezTo>
                    <a:pt x="133223" y="1274579"/>
                    <a:pt x="125228" y="1281274"/>
                    <a:pt x="125228" y="1281274"/>
                  </a:cubicBezTo>
                  <a:lnTo>
                    <a:pt x="983227" y="139244"/>
                  </a:lnTo>
                  <a:close/>
                </a:path>
              </a:pathLst>
            </a:custGeom>
            <a:solidFill>
              <a:srgbClr val="A23B14"/>
            </a:solidFill>
            <a:ln w="4814"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01B4B156-1679-445F-BEB6-00DD514F1FDC}"/>
                </a:ext>
              </a:extLst>
            </p:cNvPr>
            <p:cNvSpPr/>
            <p:nvPr/>
          </p:nvSpPr>
          <p:spPr>
            <a:xfrm>
              <a:off x="10067620" y="2115201"/>
              <a:ext cx="990356" cy="1284900"/>
            </a:xfrm>
            <a:custGeom>
              <a:avLst/>
              <a:gdLst>
                <a:gd name="connsiteX0" fmla="*/ 126411 w 990356"/>
                <a:gd name="connsiteY0" fmla="*/ 1284899 h 1284900"/>
                <a:gd name="connsiteX1" fmla="*/ 125761 w 990356"/>
                <a:gd name="connsiteY1" fmla="*/ 1284779 h 1284900"/>
                <a:gd name="connsiteX2" fmla="*/ 125207 w 990356"/>
                <a:gd name="connsiteY2" fmla="*/ 1284418 h 1284900"/>
                <a:gd name="connsiteX3" fmla="*/ 124740 w 990356"/>
                <a:gd name="connsiteY3" fmla="*/ 1283214 h 1284900"/>
                <a:gd name="connsiteX4" fmla="*/ 125207 w 990356"/>
                <a:gd name="connsiteY4" fmla="*/ 1282010 h 1284900"/>
                <a:gd name="connsiteX5" fmla="*/ 125544 w 990356"/>
                <a:gd name="connsiteY5" fmla="*/ 1281576 h 1284900"/>
                <a:gd name="connsiteX6" fmla="*/ 96646 w 990356"/>
                <a:gd name="connsiteY6" fmla="*/ 1237698 h 1284900"/>
                <a:gd name="connsiteX7" fmla="*/ 606 w 990356"/>
                <a:gd name="connsiteY7" fmla="*/ 1145222 h 1284900"/>
                <a:gd name="connsiteX8" fmla="*/ 8 w 990356"/>
                <a:gd name="connsiteY8" fmla="*/ 1144042 h 1284900"/>
                <a:gd name="connsiteX9" fmla="*/ 364 w 990356"/>
                <a:gd name="connsiteY9" fmla="*/ 1142766 h 1284900"/>
                <a:gd name="connsiteX10" fmla="*/ 858513 w 990356"/>
                <a:gd name="connsiteY10" fmla="*/ 735 h 1284900"/>
                <a:gd name="connsiteX11" fmla="*/ 859572 w 990356"/>
                <a:gd name="connsiteY11" fmla="*/ 47 h 1284900"/>
                <a:gd name="connsiteX12" fmla="*/ 860825 w 990356"/>
                <a:gd name="connsiteY12" fmla="*/ 205 h 1284900"/>
                <a:gd name="connsiteX13" fmla="*/ 958069 w 990356"/>
                <a:gd name="connsiteY13" fmla="*/ 80159 h 1284900"/>
                <a:gd name="connsiteX14" fmla="*/ 990002 w 990356"/>
                <a:gd name="connsiteY14" fmla="*/ 136656 h 1284900"/>
                <a:gd name="connsiteX15" fmla="*/ 988620 w 990356"/>
                <a:gd name="connsiteY15" fmla="*/ 139994 h 1284900"/>
                <a:gd name="connsiteX16" fmla="*/ 986005 w 990356"/>
                <a:gd name="connsiteY16" fmla="*/ 142484 h 1284900"/>
                <a:gd name="connsiteX17" fmla="*/ 128290 w 990356"/>
                <a:gd name="connsiteY17" fmla="*/ 1283695 h 1284900"/>
                <a:gd name="connsiteX18" fmla="*/ 127615 w 990356"/>
                <a:gd name="connsiteY18" fmla="*/ 1284466 h 1284900"/>
                <a:gd name="connsiteX19" fmla="*/ 126411 w 990356"/>
                <a:gd name="connsiteY19" fmla="*/ 1284899 h 1284900"/>
                <a:gd name="connsiteX20" fmla="*/ 4073 w 990356"/>
                <a:gd name="connsiteY20" fmla="*/ 1143584 h 1284900"/>
                <a:gd name="connsiteX21" fmla="*/ 99102 w 990356"/>
                <a:gd name="connsiteY21" fmla="*/ 1235097 h 1284900"/>
                <a:gd name="connsiteX22" fmla="*/ 128675 w 990356"/>
                <a:gd name="connsiteY22" fmla="*/ 1277097 h 1284900"/>
                <a:gd name="connsiteX23" fmla="*/ 983404 w 990356"/>
                <a:gd name="connsiteY23" fmla="*/ 139979 h 1284900"/>
                <a:gd name="connsiteX24" fmla="*/ 984126 w 990356"/>
                <a:gd name="connsiteY24" fmla="*/ 139401 h 1284900"/>
                <a:gd name="connsiteX25" fmla="*/ 985759 w 990356"/>
                <a:gd name="connsiteY25" fmla="*/ 137797 h 1284900"/>
                <a:gd name="connsiteX26" fmla="*/ 986534 w 990356"/>
                <a:gd name="connsiteY26" fmla="*/ 135644 h 1284900"/>
                <a:gd name="connsiteX27" fmla="*/ 955420 w 990356"/>
                <a:gd name="connsiteY27" fmla="*/ 82663 h 1284900"/>
                <a:gd name="connsiteX28" fmla="*/ 860439 w 990356"/>
                <a:gd name="connsiteY28" fmla="*/ 4251 h 1284900"/>
                <a:gd name="connsiteX29" fmla="*/ 4073 w 990356"/>
                <a:gd name="connsiteY29" fmla="*/ 1143584 h 12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90356" h="1284900">
                  <a:moveTo>
                    <a:pt x="126411" y="1284899"/>
                  </a:moveTo>
                  <a:cubicBezTo>
                    <a:pt x="126190" y="1284904"/>
                    <a:pt x="125968" y="1284861"/>
                    <a:pt x="125761" y="1284779"/>
                  </a:cubicBezTo>
                  <a:cubicBezTo>
                    <a:pt x="125554" y="1284697"/>
                    <a:pt x="125366" y="1284572"/>
                    <a:pt x="125207" y="1284418"/>
                  </a:cubicBezTo>
                  <a:cubicBezTo>
                    <a:pt x="124909" y="1284090"/>
                    <a:pt x="124740" y="1283662"/>
                    <a:pt x="124740" y="1283214"/>
                  </a:cubicBezTo>
                  <a:cubicBezTo>
                    <a:pt x="124740" y="1282766"/>
                    <a:pt x="124909" y="1282337"/>
                    <a:pt x="125207" y="1282010"/>
                  </a:cubicBezTo>
                  <a:lnTo>
                    <a:pt x="125544" y="1281576"/>
                  </a:lnTo>
                  <a:cubicBezTo>
                    <a:pt x="125930" y="1280276"/>
                    <a:pt x="127423" y="1271028"/>
                    <a:pt x="96646" y="1237698"/>
                  </a:cubicBezTo>
                  <a:cubicBezTo>
                    <a:pt x="55320" y="1193001"/>
                    <a:pt x="1183" y="1145704"/>
                    <a:pt x="606" y="1145222"/>
                  </a:cubicBezTo>
                  <a:cubicBezTo>
                    <a:pt x="268" y="1144914"/>
                    <a:pt x="56" y="1144495"/>
                    <a:pt x="8" y="1144042"/>
                  </a:cubicBezTo>
                  <a:cubicBezTo>
                    <a:pt x="-35" y="1143584"/>
                    <a:pt x="95" y="1143132"/>
                    <a:pt x="364" y="1142766"/>
                  </a:cubicBezTo>
                  <a:lnTo>
                    <a:pt x="858513" y="735"/>
                  </a:lnTo>
                  <a:cubicBezTo>
                    <a:pt x="858773" y="389"/>
                    <a:pt x="859149" y="143"/>
                    <a:pt x="859572" y="47"/>
                  </a:cubicBezTo>
                  <a:cubicBezTo>
                    <a:pt x="859996" y="-50"/>
                    <a:pt x="860439" y="3"/>
                    <a:pt x="860825" y="205"/>
                  </a:cubicBezTo>
                  <a:cubicBezTo>
                    <a:pt x="897088" y="21803"/>
                    <a:pt x="929874" y="48755"/>
                    <a:pt x="958069" y="80159"/>
                  </a:cubicBezTo>
                  <a:cubicBezTo>
                    <a:pt x="987690" y="113200"/>
                    <a:pt x="991784" y="129142"/>
                    <a:pt x="990002" y="136656"/>
                  </a:cubicBezTo>
                  <a:cubicBezTo>
                    <a:pt x="989781" y="137850"/>
                    <a:pt x="989309" y="138987"/>
                    <a:pt x="988620" y="139994"/>
                  </a:cubicBezTo>
                  <a:cubicBezTo>
                    <a:pt x="987931" y="140995"/>
                    <a:pt x="987040" y="141843"/>
                    <a:pt x="986005" y="142484"/>
                  </a:cubicBezTo>
                  <a:lnTo>
                    <a:pt x="128290" y="1283695"/>
                  </a:lnTo>
                  <a:cubicBezTo>
                    <a:pt x="128116" y="1283989"/>
                    <a:pt x="127885" y="1284249"/>
                    <a:pt x="127615" y="1284466"/>
                  </a:cubicBezTo>
                  <a:cubicBezTo>
                    <a:pt x="127288" y="1284764"/>
                    <a:pt x="126854" y="1284919"/>
                    <a:pt x="126411" y="1284899"/>
                  </a:cubicBezTo>
                  <a:close/>
                  <a:moveTo>
                    <a:pt x="4073" y="1143584"/>
                  </a:moveTo>
                  <a:cubicBezTo>
                    <a:pt x="12502" y="1151002"/>
                    <a:pt x="61148" y="1194157"/>
                    <a:pt x="99102" y="1235097"/>
                  </a:cubicBezTo>
                  <a:cubicBezTo>
                    <a:pt x="119957" y="1257638"/>
                    <a:pt x="126989" y="1270161"/>
                    <a:pt x="128675" y="1277097"/>
                  </a:cubicBezTo>
                  <a:lnTo>
                    <a:pt x="983404" y="139979"/>
                  </a:lnTo>
                  <a:cubicBezTo>
                    <a:pt x="983572" y="139709"/>
                    <a:pt x="983828" y="139507"/>
                    <a:pt x="984126" y="139401"/>
                  </a:cubicBezTo>
                  <a:cubicBezTo>
                    <a:pt x="984786" y="138997"/>
                    <a:pt x="985345" y="138447"/>
                    <a:pt x="985759" y="137797"/>
                  </a:cubicBezTo>
                  <a:cubicBezTo>
                    <a:pt x="986178" y="137147"/>
                    <a:pt x="986443" y="136410"/>
                    <a:pt x="986534" y="135644"/>
                  </a:cubicBezTo>
                  <a:cubicBezTo>
                    <a:pt x="987690" y="130105"/>
                    <a:pt x="985234" y="115849"/>
                    <a:pt x="955420" y="82663"/>
                  </a:cubicBezTo>
                  <a:cubicBezTo>
                    <a:pt x="927803" y="51982"/>
                    <a:pt x="895797" y="25559"/>
                    <a:pt x="860439" y="4251"/>
                  </a:cubicBezTo>
                  <a:lnTo>
                    <a:pt x="4073" y="1143584"/>
                  </a:lnTo>
                  <a:close/>
                </a:path>
              </a:pathLst>
            </a:custGeom>
            <a:solidFill>
              <a:srgbClr val="0E0E0E"/>
            </a:solidFill>
            <a:ln w="4814"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5B73542D-FFD3-4470-BEF4-FA8201C9BE65}"/>
                </a:ext>
              </a:extLst>
            </p:cNvPr>
            <p:cNvSpPr/>
            <p:nvPr/>
          </p:nvSpPr>
          <p:spPr>
            <a:xfrm>
              <a:off x="9400380" y="3010675"/>
              <a:ext cx="794182" cy="388805"/>
            </a:xfrm>
            <a:custGeom>
              <a:avLst/>
              <a:gdLst>
                <a:gd name="connsiteX0" fmla="*/ 792404 w 794182"/>
                <a:gd name="connsiteY0" fmla="*/ 388752 h 388805"/>
                <a:gd name="connsiteX1" fmla="*/ 791585 w 794182"/>
                <a:gd name="connsiteY1" fmla="*/ 388752 h 388805"/>
                <a:gd name="connsiteX2" fmla="*/ 1012 w 794182"/>
                <a:gd name="connsiteY2" fmla="*/ 3435 h 388805"/>
                <a:gd name="connsiteX3" fmla="*/ 448 w 794182"/>
                <a:gd name="connsiteY3" fmla="*/ 3011 h 388805"/>
                <a:gd name="connsiteX4" fmla="*/ 97 w 794182"/>
                <a:gd name="connsiteY4" fmla="*/ 2399 h 388805"/>
                <a:gd name="connsiteX5" fmla="*/ 5 w 794182"/>
                <a:gd name="connsiteY5" fmla="*/ 1706 h 388805"/>
                <a:gd name="connsiteX6" fmla="*/ 193 w 794182"/>
                <a:gd name="connsiteY6" fmla="*/ 1027 h 388805"/>
                <a:gd name="connsiteX7" fmla="*/ 607 w 794182"/>
                <a:gd name="connsiteY7" fmla="*/ 449 h 388805"/>
                <a:gd name="connsiteX8" fmla="*/ 1214 w 794182"/>
                <a:gd name="connsiteY8" fmla="*/ 92 h 388805"/>
                <a:gd name="connsiteX9" fmla="*/ 1922 w 794182"/>
                <a:gd name="connsiteY9" fmla="*/ 6 h 388805"/>
                <a:gd name="connsiteX10" fmla="*/ 2601 w 794182"/>
                <a:gd name="connsiteY10" fmla="*/ 208 h 388805"/>
                <a:gd name="connsiteX11" fmla="*/ 793175 w 794182"/>
                <a:gd name="connsiteY11" fmla="*/ 385525 h 388805"/>
                <a:gd name="connsiteX12" fmla="*/ 793734 w 794182"/>
                <a:gd name="connsiteY12" fmla="*/ 385949 h 388805"/>
                <a:gd name="connsiteX13" fmla="*/ 794085 w 794182"/>
                <a:gd name="connsiteY13" fmla="*/ 386555 h 388805"/>
                <a:gd name="connsiteX14" fmla="*/ 794177 w 794182"/>
                <a:gd name="connsiteY14" fmla="*/ 387254 h 388805"/>
                <a:gd name="connsiteX15" fmla="*/ 793994 w 794182"/>
                <a:gd name="connsiteY15" fmla="*/ 387933 h 388805"/>
                <a:gd name="connsiteX16" fmla="*/ 793305 w 794182"/>
                <a:gd name="connsiteY16" fmla="*/ 388554 h 388805"/>
                <a:gd name="connsiteX17" fmla="*/ 792404 w 794182"/>
                <a:gd name="connsiteY17" fmla="*/ 388752 h 38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4182" h="388805">
                  <a:moveTo>
                    <a:pt x="792404" y="388752"/>
                  </a:moveTo>
                  <a:cubicBezTo>
                    <a:pt x="792135" y="388824"/>
                    <a:pt x="791850" y="388824"/>
                    <a:pt x="791585" y="388752"/>
                  </a:cubicBezTo>
                  <a:lnTo>
                    <a:pt x="1012" y="3435"/>
                  </a:lnTo>
                  <a:cubicBezTo>
                    <a:pt x="795" y="3329"/>
                    <a:pt x="607" y="3189"/>
                    <a:pt x="448" y="3011"/>
                  </a:cubicBezTo>
                  <a:cubicBezTo>
                    <a:pt x="290" y="2833"/>
                    <a:pt x="169" y="2626"/>
                    <a:pt x="97" y="2399"/>
                  </a:cubicBezTo>
                  <a:cubicBezTo>
                    <a:pt x="20" y="2178"/>
                    <a:pt x="-14" y="1942"/>
                    <a:pt x="5" y="1706"/>
                  </a:cubicBezTo>
                  <a:cubicBezTo>
                    <a:pt x="20" y="1470"/>
                    <a:pt x="82" y="1239"/>
                    <a:pt x="193" y="1027"/>
                  </a:cubicBezTo>
                  <a:cubicBezTo>
                    <a:pt x="290" y="810"/>
                    <a:pt x="429" y="613"/>
                    <a:pt x="607" y="449"/>
                  </a:cubicBezTo>
                  <a:cubicBezTo>
                    <a:pt x="781" y="290"/>
                    <a:pt x="993" y="170"/>
                    <a:pt x="1214" y="92"/>
                  </a:cubicBezTo>
                  <a:cubicBezTo>
                    <a:pt x="1441" y="15"/>
                    <a:pt x="1682" y="-13"/>
                    <a:pt x="1922" y="6"/>
                  </a:cubicBezTo>
                  <a:cubicBezTo>
                    <a:pt x="2158" y="25"/>
                    <a:pt x="2389" y="92"/>
                    <a:pt x="2601" y="208"/>
                  </a:cubicBezTo>
                  <a:lnTo>
                    <a:pt x="793175" y="385525"/>
                  </a:lnTo>
                  <a:cubicBezTo>
                    <a:pt x="793387" y="385626"/>
                    <a:pt x="793575" y="385770"/>
                    <a:pt x="793734" y="385949"/>
                  </a:cubicBezTo>
                  <a:cubicBezTo>
                    <a:pt x="793893" y="386127"/>
                    <a:pt x="794013" y="386334"/>
                    <a:pt x="794085" y="386555"/>
                  </a:cubicBezTo>
                  <a:cubicBezTo>
                    <a:pt x="794162" y="386782"/>
                    <a:pt x="794196" y="387018"/>
                    <a:pt x="794177" y="387254"/>
                  </a:cubicBezTo>
                  <a:cubicBezTo>
                    <a:pt x="794162" y="387490"/>
                    <a:pt x="794100" y="387721"/>
                    <a:pt x="793994" y="387933"/>
                  </a:cubicBezTo>
                  <a:cubicBezTo>
                    <a:pt x="793820" y="388198"/>
                    <a:pt x="793584" y="388410"/>
                    <a:pt x="793305" y="388554"/>
                  </a:cubicBezTo>
                  <a:cubicBezTo>
                    <a:pt x="793026" y="388699"/>
                    <a:pt x="792717" y="388766"/>
                    <a:pt x="792404" y="388752"/>
                  </a:cubicBezTo>
                  <a:close/>
                </a:path>
              </a:pathLst>
            </a:custGeom>
            <a:solidFill>
              <a:srgbClr val="0E0E0E"/>
            </a:solidFill>
            <a:ln w="4814"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E7CF9835-B6A5-49EE-89A0-6D944E81542D}"/>
                </a:ext>
              </a:extLst>
            </p:cNvPr>
            <p:cNvSpPr/>
            <p:nvPr/>
          </p:nvSpPr>
          <p:spPr>
            <a:xfrm>
              <a:off x="9384731" y="2993213"/>
              <a:ext cx="808704" cy="395890"/>
            </a:xfrm>
            <a:custGeom>
              <a:avLst/>
              <a:gdLst>
                <a:gd name="connsiteX0" fmla="*/ 806892 w 808704"/>
                <a:gd name="connsiteY0" fmla="*/ 395858 h 395890"/>
                <a:gd name="connsiteX1" fmla="*/ 806121 w 808704"/>
                <a:gd name="connsiteY1" fmla="*/ 395858 h 395890"/>
                <a:gd name="connsiteX2" fmla="*/ 1002 w 808704"/>
                <a:gd name="connsiteY2" fmla="*/ 3413 h 395890"/>
                <a:gd name="connsiteX3" fmla="*/ 449 w 808704"/>
                <a:gd name="connsiteY3" fmla="*/ 2985 h 395890"/>
                <a:gd name="connsiteX4" fmla="*/ 97 w 808704"/>
                <a:gd name="connsiteY4" fmla="*/ 2378 h 395890"/>
                <a:gd name="connsiteX5" fmla="*/ 5 w 808704"/>
                <a:gd name="connsiteY5" fmla="*/ 1684 h 395890"/>
                <a:gd name="connsiteX6" fmla="*/ 184 w 808704"/>
                <a:gd name="connsiteY6" fmla="*/ 1005 h 395890"/>
                <a:gd name="connsiteX7" fmla="*/ 612 w 808704"/>
                <a:gd name="connsiteY7" fmla="*/ 446 h 395890"/>
                <a:gd name="connsiteX8" fmla="*/ 1219 w 808704"/>
                <a:gd name="connsiteY8" fmla="*/ 95 h 395890"/>
                <a:gd name="connsiteX9" fmla="*/ 1918 w 808704"/>
                <a:gd name="connsiteY9" fmla="*/ 3 h 395890"/>
                <a:gd name="connsiteX10" fmla="*/ 2592 w 808704"/>
                <a:gd name="connsiteY10" fmla="*/ 186 h 395890"/>
                <a:gd name="connsiteX11" fmla="*/ 807711 w 808704"/>
                <a:gd name="connsiteY11" fmla="*/ 392439 h 395890"/>
                <a:gd name="connsiteX12" fmla="*/ 808607 w 808704"/>
                <a:gd name="connsiteY12" fmla="*/ 393479 h 395890"/>
                <a:gd name="connsiteX13" fmla="*/ 808530 w 808704"/>
                <a:gd name="connsiteY13" fmla="*/ 394847 h 395890"/>
                <a:gd name="connsiteX14" fmla="*/ 807860 w 808704"/>
                <a:gd name="connsiteY14" fmla="*/ 395594 h 395890"/>
                <a:gd name="connsiteX15" fmla="*/ 806892 w 808704"/>
                <a:gd name="connsiteY15" fmla="*/ 395858 h 39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8704" h="395890">
                  <a:moveTo>
                    <a:pt x="806892" y="395858"/>
                  </a:moveTo>
                  <a:cubicBezTo>
                    <a:pt x="806637" y="395902"/>
                    <a:pt x="806377" y="395902"/>
                    <a:pt x="806121" y="395858"/>
                  </a:cubicBezTo>
                  <a:lnTo>
                    <a:pt x="1002" y="3413"/>
                  </a:lnTo>
                  <a:cubicBezTo>
                    <a:pt x="790" y="3307"/>
                    <a:pt x="603" y="3163"/>
                    <a:pt x="449" y="2985"/>
                  </a:cubicBezTo>
                  <a:cubicBezTo>
                    <a:pt x="290" y="2806"/>
                    <a:pt x="174" y="2604"/>
                    <a:pt x="97" y="2378"/>
                  </a:cubicBezTo>
                  <a:cubicBezTo>
                    <a:pt x="20" y="2156"/>
                    <a:pt x="-14" y="1920"/>
                    <a:pt x="5" y="1684"/>
                  </a:cubicBezTo>
                  <a:cubicBezTo>
                    <a:pt x="20" y="1448"/>
                    <a:pt x="83" y="1217"/>
                    <a:pt x="184" y="1005"/>
                  </a:cubicBezTo>
                  <a:cubicBezTo>
                    <a:pt x="290" y="793"/>
                    <a:pt x="434" y="605"/>
                    <a:pt x="612" y="446"/>
                  </a:cubicBezTo>
                  <a:cubicBezTo>
                    <a:pt x="790" y="292"/>
                    <a:pt x="997" y="172"/>
                    <a:pt x="1219" y="95"/>
                  </a:cubicBezTo>
                  <a:cubicBezTo>
                    <a:pt x="1445" y="23"/>
                    <a:pt x="1681" y="-11"/>
                    <a:pt x="1918" y="3"/>
                  </a:cubicBezTo>
                  <a:cubicBezTo>
                    <a:pt x="2154" y="18"/>
                    <a:pt x="2380" y="80"/>
                    <a:pt x="2592" y="186"/>
                  </a:cubicBezTo>
                  <a:lnTo>
                    <a:pt x="807711" y="392439"/>
                  </a:lnTo>
                  <a:cubicBezTo>
                    <a:pt x="808135" y="392655"/>
                    <a:pt x="808458" y="393026"/>
                    <a:pt x="808607" y="393479"/>
                  </a:cubicBezTo>
                  <a:cubicBezTo>
                    <a:pt x="808761" y="393927"/>
                    <a:pt x="808732" y="394418"/>
                    <a:pt x="808530" y="394847"/>
                  </a:cubicBezTo>
                  <a:cubicBezTo>
                    <a:pt x="808385" y="395155"/>
                    <a:pt x="808149" y="395415"/>
                    <a:pt x="807860" y="395594"/>
                  </a:cubicBezTo>
                  <a:cubicBezTo>
                    <a:pt x="807571" y="395772"/>
                    <a:pt x="807234" y="395863"/>
                    <a:pt x="806892" y="395858"/>
                  </a:cubicBezTo>
                  <a:close/>
                </a:path>
              </a:pathLst>
            </a:custGeom>
            <a:solidFill>
              <a:srgbClr val="0E0E0E"/>
            </a:solidFill>
            <a:ln w="4814"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4C472720-55F7-44F8-AA94-4EA1A3389910}"/>
                </a:ext>
              </a:extLst>
            </p:cNvPr>
            <p:cNvSpPr/>
            <p:nvPr/>
          </p:nvSpPr>
          <p:spPr>
            <a:xfrm>
              <a:off x="9368823" y="2975655"/>
              <a:ext cx="817237" cy="400028"/>
            </a:xfrm>
            <a:custGeom>
              <a:avLst/>
              <a:gdLst>
                <a:gd name="connsiteX0" fmla="*/ 815576 w 817237"/>
                <a:gd name="connsiteY0" fmla="*/ 399978 h 400028"/>
                <a:gd name="connsiteX1" fmla="*/ 814757 w 817237"/>
                <a:gd name="connsiteY1" fmla="*/ 399978 h 400028"/>
                <a:gd name="connsiteX2" fmla="*/ 1305 w 817237"/>
                <a:gd name="connsiteY2" fmla="*/ 3584 h 400028"/>
                <a:gd name="connsiteX3" fmla="*/ 621 w 817237"/>
                <a:gd name="connsiteY3" fmla="*/ 3203 h 400028"/>
                <a:gd name="connsiteX4" fmla="*/ 159 w 817237"/>
                <a:gd name="connsiteY4" fmla="*/ 2577 h 400028"/>
                <a:gd name="connsiteX5" fmla="*/ 0 w 817237"/>
                <a:gd name="connsiteY5" fmla="*/ 1811 h 400028"/>
                <a:gd name="connsiteX6" fmla="*/ 173 w 817237"/>
                <a:gd name="connsiteY6" fmla="*/ 1050 h 400028"/>
                <a:gd name="connsiteX7" fmla="*/ 650 w 817237"/>
                <a:gd name="connsiteY7" fmla="*/ 429 h 400028"/>
                <a:gd name="connsiteX8" fmla="*/ 1339 w 817237"/>
                <a:gd name="connsiteY8" fmla="*/ 68 h 400028"/>
                <a:gd name="connsiteX9" fmla="*/ 2119 w 817237"/>
                <a:gd name="connsiteY9" fmla="*/ 24 h 400028"/>
                <a:gd name="connsiteX10" fmla="*/ 2847 w 817237"/>
                <a:gd name="connsiteY10" fmla="*/ 309 h 400028"/>
                <a:gd name="connsiteX11" fmla="*/ 816154 w 817237"/>
                <a:gd name="connsiteY11" fmla="*/ 396559 h 400028"/>
                <a:gd name="connsiteX12" fmla="*/ 817040 w 817237"/>
                <a:gd name="connsiteY12" fmla="*/ 397387 h 400028"/>
                <a:gd name="connsiteX13" fmla="*/ 817194 w 817237"/>
                <a:gd name="connsiteY13" fmla="*/ 398586 h 400028"/>
                <a:gd name="connsiteX14" fmla="*/ 816539 w 817237"/>
                <a:gd name="connsiteY14" fmla="*/ 399612 h 400028"/>
                <a:gd name="connsiteX15" fmla="*/ 815383 w 817237"/>
                <a:gd name="connsiteY15" fmla="*/ 399978 h 400028"/>
                <a:gd name="connsiteX16" fmla="*/ 815576 w 817237"/>
                <a:gd name="connsiteY16" fmla="*/ 399978 h 40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7237" h="400028">
                  <a:moveTo>
                    <a:pt x="815576" y="399978"/>
                  </a:moveTo>
                  <a:cubicBezTo>
                    <a:pt x="815311" y="400046"/>
                    <a:pt x="815027" y="400046"/>
                    <a:pt x="814757" y="399978"/>
                  </a:cubicBezTo>
                  <a:lnTo>
                    <a:pt x="1305" y="3584"/>
                  </a:lnTo>
                  <a:cubicBezTo>
                    <a:pt x="1055" y="3507"/>
                    <a:pt x="823" y="3377"/>
                    <a:pt x="621" y="3203"/>
                  </a:cubicBezTo>
                  <a:cubicBezTo>
                    <a:pt x="424" y="3030"/>
                    <a:pt x="270" y="2818"/>
                    <a:pt x="159" y="2577"/>
                  </a:cubicBezTo>
                  <a:cubicBezTo>
                    <a:pt x="53" y="2336"/>
                    <a:pt x="0" y="2076"/>
                    <a:pt x="0" y="1811"/>
                  </a:cubicBezTo>
                  <a:cubicBezTo>
                    <a:pt x="5" y="1546"/>
                    <a:pt x="63" y="1286"/>
                    <a:pt x="173" y="1050"/>
                  </a:cubicBezTo>
                  <a:cubicBezTo>
                    <a:pt x="289" y="809"/>
                    <a:pt x="448" y="602"/>
                    <a:pt x="650" y="429"/>
                  </a:cubicBezTo>
                  <a:cubicBezTo>
                    <a:pt x="853" y="260"/>
                    <a:pt x="1088" y="135"/>
                    <a:pt x="1339" y="68"/>
                  </a:cubicBezTo>
                  <a:cubicBezTo>
                    <a:pt x="1594" y="-5"/>
                    <a:pt x="1859" y="-19"/>
                    <a:pt x="2119" y="24"/>
                  </a:cubicBezTo>
                  <a:cubicBezTo>
                    <a:pt x="2379" y="63"/>
                    <a:pt x="2630" y="159"/>
                    <a:pt x="2847" y="309"/>
                  </a:cubicBezTo>
                  <a:lnTo>
                    <a:pt x="816154" y="396559"/>
                  </a:lnTo>
                  <a:cubicBezTo>
                    <a:pt x="816539" y="396722"/>
                    <a:pt x="816852" y="397016"/>
                    <a:pt x="817040" y="397387"/>
                  </a:cubicBezTo>
                  <a:cubicBezTo>
                    <a:pt x="817232" y="397758"/>
                    <a:pt x="817285" y="398182"/>
                    <a:pt x="817194" y="398586"/>
                  </a:cubicBezTo>
                  <a:cubicBezTo>
                    <a:pt x="817102" y="398996"/>
                    <a:pt x="816871" y="399357"/>
                    <a:pt x="816539" y="399612"/>
                  </a:cubicBezTo>
                  <a:cubicBezTo>
                    <a:pt x="816211" y="399863"/>
                    <a:pt x="815802" y="399993"/>
                    <a:pt x="815383" y="399978"/>
                  </a:cubicBezTo>
                  <a:lnTo>
                    <a:pt x="815576" y="399978"/>
                  </a:lnTo>
                  <a:close/>
                </a:path>
              </a:pathLst>
            </a:custGeom>
            <a:solidFill>
              <a:srgbClr val="0E0E0E"/>
            </a:solidFill>
            <a:ln w="4814"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B1E69C0A-2503-4E54-8374-E65E821BFB2A}"/>
                </a:ext>
              </a:extLst>
            </p:cNvPr>
            <p:cNvSpPr/>
            <p:nvPr/>
          </p:nvSpPr>
          <p:spPr>
            <a:xfrm>
              <a:off x="9353474" y="2958390"/>
              <a:ext cx="818778" cy="400777"/>
            </a:xfrm>
            <a:custGeom>
              <a:avLst/>
              <a:gdLst>
                <a:gd name="connsiteX0" fmla="*/ 816962 w 818778"/>
                <a:gd name="connsiteY0" fmla="*/ 400723 h 400777"/>
                <a:gd name="connsiteX1" fmla="*/ 816191 w 818778"/>
                <a:gd name="connsiteY1" fmla="*/ 400723 h 400777"/>
                <a:gd name="connsiteX2" fmla="*/ 1005 w 818778"/>
                <a:gd name="connsiteY2" fmla="*/ 3413 h 400777"/>
                <a:gd name="connsiteX3" fmla="*/ 447 w 818778"/>
                <a:gd name="connsiteY3" fmla="*/ 2985 h 400777"/>
                <a:gd name="connsiteX4" fmla="*/ 95 w 818778"/>
                <a:gd name="connsiteY4" fmla="*/ 2378 h 400777"/>
                <a:gd name="connsiteX5" fmla="*/ 4 w 818778"/>
                <a:gd name="connsiteY5" fmla="*/ 1684 h 400777"/>
                <a:gd name="connsiteX6" fmla="*/ 187 w 818778"/>
                <a:gd name="connsiteY6" fmla="*/ 1005 h 400777"/>
                <a:gd name="connsiteX7" fmla="*/ 611 w 818778"/>
                <a:gd name="connsiteY7" fmla="*/ 446 h 400777"/>
                <a:gd name="connsiteX8" fmla="*/ 1217 w 818778"/>
                <a:gd name="connsiteY8" fmla="*/ 95 h 400777"/>
                <a:gd name="connsiteX9" fmla="*/ 1916 w 818778"/>
                <a:gd name="connsiteY9" fmla="*/ 3 h 400777"/>
                <a:gd name="connsiteX10" fmla="*/ 2595 w 818778"/>
                <a:gd name="connsiteY10" fmla="*/ 186 h 400777"/>
                <a:gd name="connsiteX11" fmla="*/ 817732 w 818778"/>
                <a:gd name="connsiteY11" fmla="*/ 397303 h 400777"/>
                <a:gd name="connsiteX12" fmla="*/ 818306 w 818778"/>
                <a:gd name="connsiteY12" fmla="*/ 397718 h 400777"/>
                <a:gd name="connsiteX13" fmla="*/ 818672 w 818778"/>
                <a:gd name="connsiteY13" fmla="*/ 398324 h 400777"/>
                <a:gd name="connsiteX14" fmla="*/ 818777 w 818778"/>
                <a:gd name="connsiteY14" fmla="*/ 399028 h 400777"/>
                <a:gd name="connsiteX15" fmla="*/ 818599 w 818778"/>
                <a:gd name="connsiteY15" fmla="*/ 399712 h 400777"/>
                <a:gd name="connsiteX16" fmla="*/ 817920 w 818778"/>
                <a:gd name="connsiteY16" fmla="*/ 400444 h 400777"/>
                <a:gd name="connsiteX17" fmla="*/ 816962 w 818778"/>
                <a:gd name="connsiteY17" fmla="*/ 400723 h 40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8778" h="400777">
                  <a:moveTo>
                    <a:pt x="816962" y="400723"/>
                  </a:moveTo>
                  <a:cubicBezTo>
                    <a:pt x="816706" y="400795"/>
                    <a:pt x="816441" y="400795"/>
                    <a:pt x="816191" y="400723"/>
                  </a:cubicBezTo>
                  <a:lnTo>
                    <a:pt x="1005" y="3413"/>
                  </a:lnTo>
                  <a:cubicBezTo>
                    <a:pt x="793" y="3307"/>
                    <a:pt x="601" y="3163"/>
                    <a:pt x="447" y="2985"/>
                  </a:cubicBezTo>
                  <a:cubicBezTo>
                    <a:pt x="293" y="2806"/>
                    <a:pt x="172" y="2604"/>
                    <a:pt x="95" y="2378"/>
                  </a:cubicBezTo>
                  <a:cubicBezTo>
                    <a:pt x="18" y="2156"/>
                    <a:pt x="-11" y="1920"/>
                    <a:pt x="4" y="1684"/>
                  </a:cubicBezTo>
                  <a:cubicBezTo>
                    <a:pt x="18" y="1448"/>
                    <a:pt x="81" y="1217"/>
                    <a:pt x="187" y="1005"/>
                  </a:cubicBezTo>
                  <a:cubicBezTo>
                    <a:pt x="288" y="793"/>
                    <a:pt x="432" y="605"/>
                    <a:pt x="611" y="446"/>
                  </a:cubicBezTo>
                  <a:cubicBezTo>
                    <a:pt x="789" y="292"/>
                    <a:pt x="996" y="172"/>
                    <a:pt x="1217" y="95"/>
                  </a:cubicBezTo>
                  <a:cubicBezTo>
                    <a:pt x="1444" y="23"/>
                    <a:pt x="1680" y="-11"/>
                    <a:pt x="1916" y="3"/>
                  </a:cubicBezTo>
                  <a:cubicBezTo>
                    <a:pt x="2152" y="18"/>
                    <a:pt x="2383" y="80"/>
                    <a:pt x="2595" y="186"/>
                  </a:cubicBezTo>
                  <a:lnTo>
                    <a:pt x="817732" y="397303"/>
                  </a:lnTo>
                  <a:cubicBezTo>
                    <a:pt x="817949" y="397400"/>
                    <a:pt x="818142" y="397544"/>
                    <a:pt x="818306" y="397718"/>
                  </a:cubicBezTo>
                  <a:cubicBezTo>
                    <a:pt x="818469" y="397891"/>
                    <a:pt x="818595" y="398098"/>
                    <a:pt x="818672" y="398324"/>
                  </a:cubicBezTo>
                  <a:cubicBezTo>
                    <a:pt x="818753" y="398546"/>
                    <a:pt x="818787" y="398787"/>
                    <a:pt x="818777" y="399028"/>
                  </a:cubicBezTo>
                  <a:cubicBezTo>
                    <a:pt x="818763" y="399264"/>
                    <a:pt x="818700" y="399495"/>
                    <a:pt x="818599" y="399712"/>
                  </a:cubicBezTo>
                  <a:cubicBezTo>
                    <a:pt x="818440" y="400010"/>
                    <a:pt x="818204" y="400266"/>
                    <a:pt x="817920" y="400444"/>
                  </a:cubicBezTo>
                  <a:cubicBezTo>
                    <a:pt x="817631" y="400622"/>
                    <a:pt x="817299" y="400718"/>
                    <a:pt x="816962" y="400723"/>
                  </a:cubicBezTo>
                  <a:close/>
                </a:path>
              </a:pathLst>
            </a:custGeom>
            <a:solidFill>
              <a:srgbClr val="0E0E0E"/>
            </a:solidFill>
            <a:ln w="4814"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BD497B75-BEAF-4516-86ED-25EF24FC5A3A}"/>
                </a:ext>
              </a:extLst>
            </p:cNvPr>
            <p:cNvSpPr/>
            <p:nvPr/>
          </p:nvSpPr>
          <p:spPr>
            <a:xfrm>
              <a:off x="9337820" y="2940953"/>
              <a:ext cx="818676" cy="400626"/>
            </a:xfrm>
            <a:custGeom>
              <a:avLst/>
              <a:gdLst>
                <a:gd name="connsiteX0" fmla="*/ 816625 w 818676"/>
                <a:gd name="connsiteY0" fmla="*/ 400579 h 400626"/>
                <a:gd name="connsiteX1" fmla="*/ 815854 w 818676"/>
                <a:gd name="connsiteY1" fmla="*/ 400579 h 400626"/>
                <a:gd name="connsiteX2" fmla="*/ 1006 w 818676"/>
                <a:gd name="connsiteY2" fmla="*/ 3414 h 400626"/>
                <a:gd name="connsiteX3" fmla="*/ 96 w 818676"/>
                <a:gd name="connsiteY3" fmla="*/ 2379 h 400626"/>
                <a:gd name="connsiteX4" fmla="*/ 187 w 818676"/>
                <a:gd name="connsiteY4" fmla="*/ 1006 h 400626"/>
                <a:gd name="connsiteX5" fmla="*/ 1218 w 818676"/>
                <a:gd name="connsiteY5" fmla="*/ 96 h 400626"/>
                <a:gd name="connsiteX6" fmla="*/ 2595 w 818676"/>
                <a:gd name="connsiteY6" fmla="*/ 187 h 400626"/>
                <a:gd name="connsiteX7" fmla="*/ 817684 w 818676"/>
                <a:gd name="connsiteY7" fmla="*/ 397160 h 400626"/>
                <a:gd name="connsiteX8" fmla="*/ 818580 w 818676"/>
                <a:gd name="connsiteY8" fmla="*/ 398195 h 400626"/>
                <a:gd name="connsiteX9" fmla="*/ 818503 w 818676"/>
                <a:gd name="connsiteY9" fmla="*/ 399568 h 400626"/>
                <a:gd name="connsiteX10" fmla="*/ 817718 w 818676"/>
                <a:gd name="connsiteY10" fmla="*/ 400367 h 400626"/>
                <a:gd name="connsiteX11" fmla="*/ 816625 w 818676"/>
                <a:gd name="connsiteY11" fmla="*/ 400579 h 40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8676" h="400626">
                  <a:moveTo>
                    <a:pt x="816625" y="400579"/>
                  </a:moveTo>
                  <a:cubicBezTo>
                    <a:pt x="816369" y="400642"/>
                    <a:pt x="816105" y="400642"/>
                    <a:pt x="815854" y="400579"/>
                  </a:cubicBezTo>
                  <a:lnTo>
                    <a:pt x="1006" y="3414"/>
                  </a:lnTo>
                  <a:cubicBezTo>
                    <a:pt x="577" y="3202"/>
                    <a:pt x="250" y="2831"/>
                    <a:pt x="96" y="2379"/>
                  </a:cubicBezTo>
                  <a:cubicBezTo>
                    <a:pt x="-59" y="1926"/>
                    <a:pt x="-25" y="1434"/>
                    <a:pt x="187" y="1006"/>
                  </a:cubicBezTo>
                  <a:cubicBezTo>
                    <a:pt x="394" y="577"/>
                    <a:pt x="770" y="250"/>
                    <a:pt x="1218" y="96"/>
                  </a:cubicBezTo>
                  <a:cubicBezTo>
                    <a:pt x="1670" y="-59"/>
                    <a:pt x="2167" y="-25"/>
                    <a:pt x="2595" y="187"/>
                  </a:cubicBezTo>
                  <a:lnTo>
                    <a:pt x="817684" y="397160"/>
                  </a:lnTo>
                  <a:cubicBezTo>
                    <a:pt x="818104" y="397376"/>
                    <a:pt x="818426" y="397747"/>
                    <a:pt x="818580" y="398195"/>
                  </a:cubicBezTo>
                  <a:cubicBezTo>
                    <a:pt x="818730" y="398648"/>
                    <a:pt x="818706" y="399139"/>
                    <a:pt x="818503" y="399568"/>
                  </a:cubicBezTo>
                  <a:cubicBezTo>
                    <a:pt x="818325" y="399905"/>
                    <a:pt x="818055" y="400184"/>
                    <a:pt x="817718" y="400367"/>
                  </a:cubicBezTo>
                  <a:cubicBezTo>
                    <a:pt x="817386" y="400546"/>
                    <a:pt x="817001" y="400623"/>
                    <a:pt x="816625" y="400579"/>
                  </a:cubicBezTo>
                  <a:close/>
                </a:path>
              </a:pathLst>
            </a:custGeom>
            <a:solidFill>
              <a:srgbClr val="0E0E0E"/>
            </a:solidFill>
            <a:ln w="4814"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D4BB8DF9-2774-4DFA-948C-E4FB2E4D249C}"/>
                </a:ext>
              </a:extLst>
            </p:cNvPr>
            <p:cNvSpPr/>
            <p:nvPr/>
          </p:nvSpPr>
          <p:spPr>
            <a:xfrm>
              <a:off x="9321911" y="2923589"/>
              <a:ext cx="814588" cy="398565"/>
            </a:xfrm>
            <a:custGeom>
              <a:avLst/>
              <a:gdLst>
                <a:gd name="connsiteX0" fmla="*/ 812787 w 814588"/>
                <a:gd name="connsiteY0" fmla="*/ 398533 h 398565"/>
                <a:gd name="connsiteX1" fmla="*/ 812017 w 814588"/>
                <a:gd name="connsiteY1" fmla="*/ 398533 h 398565"/>
                <a:gd name="connsiteX2" fmla="*/ 1310 w 814588"/>
                <a:gd name="connsiteY2" fmla="*/ 3584 h 398565"/>
                <a:gd name="connsiteX3" fmla="*/ 626 w 814588"/>
                <a:gd name="connsiteY3" fmla="*/ 3203 h 398565"/>
                <a:gd name="connsiteX4" fmla="*/ 159 w 814588"/>
                <a:gd name="connsiteY4" fmla="*/ 2577 h 398565"/>
                <a:gd name="connsiteX5" fmla="*/ 0 w 814588"/>
                <a:gd name="connsiteY5" fmla="*/ 1811 h 398565"/>
                <a:gd name="connsiteX6" fmla="*/ 178 w 814588"/>
                <a:gd name="connsiteY6" fmla="*/ 1050 h 398565"/>
                <a:gd name="connsiteX7" fmla="*/ 650 w 814588"/>
                <a:gd name="connsiteY7" fmla="*/ 429 h 398565"/>
                <a:gd name="connsiteX8" fmla="*/ 1344 w 814588"/>
                <a:gd name="connsiteY8" fmla="*/ 68 h 398565"/>
                <a:gd name="connsiteX9" fmla="*/ 2124 w 814588"/>
                <a:gd name="connsiteY9" fmla="*/ 24 h 398565"/>
                <a:gd name="connsiteX10" fmla="*/ 2852 w 814588"/>
                <a:gd name="connsiteY10" fmla="*/ 309 h 398565"/>
                <a:gd name="connsiteX11" fmla="*/ 813558 w 814588"/>
                <a:gd name="connsiteY11" fmla="*/ 395258 h 398565"/>
                <a:gd name="connsiteX12" fmla="*/ 814482 w 814588"/>
                <a:gd name="connsiteY12" fmla="*/ 396284 h 398565"/>
                <a:gd name="connsiteX13" fmla="*/ 814425 w 814588"/>
                <a:gd name="connsiteY13" fmla="*/ 397666 h 398565"/>
                <a:gd name="connsiteX14" fmla="*/ 813722 w 814588"/>
                <a:gd name="connsiteY14" fmla="*/ 398321 h 398565"/>
                <a:gd name="connsiteX15" fmla="*/ 812787 w 814588"/>
                <a:gd name="connsiteY15" fmla="*/ 398533 h 39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4588" h="398565">
                  <a:moveTo>
                    <a:pt x="812787" y="398533"/>
                  </a:moveTo>
                  <a:cubicBezTo>
                    <a:pt x="812532" y="398576"/>
                    <a:pt x="812272" y="398576"/>
                    <a:pt x="812017" y="398533"/>
                  </a:cubicBezTo>
                  <a:lnTo>
                    <a:pt x="1310" y="3584"/>
                  </a:lnTo>
                  <a:cubicBezTo>
                    <a:pt x="1055" y="3507"/>
                    <a:pt x="824" y="3381"/>
                    <a:pt x="626" y="3203"/>
                  </a:cubicBezTo>
                  <a:cubicBezTo>
                    <a:pt x="429" y="3030"/>
                    <a:pt x="270" y="2818"/>
                    <a:pt x="159" y="2577"/>
                  </a:cubicBezTo>
                  <a:cubicBezTo>
                    <a:pt x="53" y="2336"/>
                    <a:pt x="0" y="2076"/>
                    <a:pt x="0" y="1811"/>
                  </a:cubicBezTo>
                  <a:cubicBezTo>
                    <a:pt x="5" y="1551"/>
                    <a:pt x="63" y="1291"/>
                    <a:pt x="178" y="1050"/>
                  </a:cubicBezTo>
                  <a:cubicBezTo>
                    <a:pt x="289" y="814"/>
                    <a:pt x="453" y="602"/>
                    <a:pt x="650" y="429"/>
                  </a:cubicBezTo>
                  <a:cubicBezTo>
                    <a:pt x="853" y="260"/>
                    <a:pt x="1089" y="135"/>
                    <a:pt x="1344" y="68"/>
                  </a:cubicBezTo>
                  <a:cubicBezTo>
                    <a:pt x="1595" y="-5"/>
                    <a:pt x="1864" y="-19"/>
                    <a:pt x="2124" y="24"/>
                  </a:cubicBezTo>
                  <a:cubicBezTo>
                    <a:pt x="2384" y="63"/>
                    <a:pt x="2630" y="164"/>
                    <a:pt x="2852" y="309"/>
                  </a:cubicBezTo>
                  <a:lnTo>
                    <a:pt x="813558" y="395258"/>
                  </a:lnTo>
                  <a:cubicBezTo>
                    <a:pt x="813986" y="395465"/>
                    <a:pt x="814319" y="395836"/>
                    <a:pt x="814482" y="396284"/>
                  </a:cubicBezTo>
                  <a:cubicBezTo>
                    <a:pt x="814641" y="396737"/>
                    <a:pt x="814622" y="397233"/>
                    <a:pt x="814425" y="397666"/>
                  </a:cubicBezTo>
                  <a:cubicBezTo>
                    <a:pt x="814251" y="397946"/>
                    <a:pt x="814011" y="398172"/>
                    <a:pt x="813722" y="398321"/>
                  </a:cubicBezTo>
                  <a:cubicBezTo>
                    <a:pt x="813433" y="398475"/>
                    <a:pt x="813110" y="398548"/>
                    <a:pt x="812787" y="398533"/>
                  </a:cubicBezTo>
                  <a:close/>
                </a:path>
              </a:pathLst>
            </a:custGeom>
            <a:solidFill>
              <a:srgbClr val="0E0E0E"/>
            </a:solidFill>
            <a:ln w="4814"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87D88D5F-DDF6-43DB-B34F-264B72D6E95F}"/>
                </a:ext>
              </a:extLst>
            </p:cNvPr>
            <p:cNvSpPr/>
            <p:nvPr/>
          </p:nvSpPr>
          <p:spPr>
            <a:xfrm>
              <a:off x="9306796" y="2906109"/>
              <a:ext cx="810244" cy="396605"/>
            </a:xfrm>
            <a:custGeom>
              <a:avLst/>
              <a:gdLst>
                <a:gd name="connsiteX0" fmla="*/ 808149 w 810244"/>
                <a:gd name="connsiteY0" fmla="*/ 396555 h 396605"/>
                <a:gd name="connsiteX1" fmla="*/ 807330 w 810244"/>
                <a:gd name="connsiteY1" fmla="*/ 396555 h 396605"/>
                <a:gd name="connsiteX2" fmla="*/ 1007 w 810244"/>
                <a:gd name="connsiteY2" fmla="*/ 3435 h 396605"/>
                <a:gd name="connsiteX3" fmla="*/ 448 w 810244"/>
                <a:gd name="connsiteY3" fmla="*/ 3011 h 396605"/>
                <a:gd name="connsiteX4" fmla="*/ 92 w 810244"/>
                <a:gd name="connsiteY4" fmla="*/ 2404 h 396605"/>
                <a:gd name="connsiteX5" fmla="*/ 5 w 810244"/>
                <a:gd name="connsiteY5" fmla="*/ 1706 h 396605"/>
                <a:gd name="connsiteX6" fmla="*/ 188 w 810244"/>
                <a:gd name="connsiteY6" fmla="*/ 1027 h 396605"/>
                <a:gd name="connsiteX7" fmla="*/ 607 w 810244"/>
                <a:gd name="connsiteY7" fmla="*/ 454 h 396605"/>
                <a:gd name="connsiteX8" fmla="*/ 1214 w 810244"/>
                <a:gd name="connsiteY8" fmla="*/ 92 h 396605"/>
                <a:gd name="connsiteX9" fmla="*/ 1917 w 810244"/>
                <a:gd name="connsiteY9" fmla="*/ 6 h 396605"/>
                <a:gd name="connsiteX10" fmla="*/ 2596 w 810244"/>
                <a:gd name="connsiteY10" fmla="*/ 208 h 396605"/>
                <a:gd name="connsiteX11" fmla="*/ 809161 w 810244"/>
                <a:gd name="connsiteY11" fmla="*/ 393135 h 396605"/>
                <a:gd name="connsiteX12" fmla="*/ 810047 w 810244"/>
                <a:gd name="connsiteY12" fmla="*/ 393963 h 396605"/>
                <a:gd name="connsiteX13" fmla="*/ 810201 w 810244"/>
                <a:gd name="connsiteY13" fmla="*/ 395163 h 396605"/>
                <a:gd name="connsiteX14" fmla="*/ 809546 w 810244"/>
                <a:gd name="connsiteY14" fmla="*/ 396188 h 396605"/>
                <a:gd name="connsiteX15" fmla="*/ 808390 w 810244"/>
                <a:gd name="connsiteY15" fmla="*/ 396555 h 396605"/>
                <a:gd name="connsiteX16" fmla="*/ 808149 w 810244"/>
                <a:gd name="connsiteY16" fmla="*/ 396555 h 396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0244" h="396605">
                  <a:moveTo>
                    <a:pt x="808149" y="396555"/>
                  </a:moveTo>
                  <a:cubicBezTo>
                    <a:pt x="807884" y="396622"/>
                    <a:pt x="807600" y="396622"/>
                    <a:pt x="807330" y="396555"/>
                  </a:cubicBezTo>
                  <a:lnTo>
                    <a:pt x="1007" y="3435"/>
                  </a:lnTo>
                  <a:cubicBezTo>
                    <a:pt x="795" y="3334"/>
                    <a:pt x="602" y="3189"/>
                    <a:pt x="448" y="3011"/>
                  </a:cubicBezTo>
                  <a:cubicBezTo>
                    <a:pt x="290" y="2833"/>
                    <a:pt x="169" y="2626"/>
                    <a:pt x="92" y="2404"/>
                  </a:cubicBezTo>
                  <a:cubicBezTo>
                    <a:pt x="20" y="2178"/>
                    <a:pt x="-14" y="1942"/>
                    <a:pt x="5" y="1706"/>
                  </a:cubicBezTo>
                  <a:cubicBezTo>
                    <a:pt x="20" y="1470"/>
                    <a:pt x="82" y="1239"/>
                    <a:pt x="188" y="1027"/>
                  </a:cubicBezTo>
                  <a:cubicBezTo>
                    <a:pt x="290" y="810"/>
                    <a:pt x="429" y="613"/>
                    <a:pt x="607" y="454"/>
                  </a:cubicBezTo>
                  <a:cubicBezTo>
                    <a:pt x="781" y="290"/>
                    <a:pt x="988" y="170"/>
                    <a:pt x="1214" y="92"/>
                  </a:cubicBezTo>
                  <a:cubicBezTo>
                    <a:pt x="1441" y="15"/>
                    <a:pt x="1681" y="-13"/>
                    <a:pt x="1917" y="6"/>
                  </a:cubicBezTo>
                  <a:cubicBezTo>
                    <a:pt x="2158" y="25"/>
                    <a:pt x="2390" y="92"/>
                    <a:pt x="2596" y="208"/>
                  </a:cubicBezTo>
                  <a:lnTo>
                    <a:pt x="809161" y="393135"/>
                  </a:lnTo>
                  <a:cubicBezTo>
                    <a:pt x="809546" y="393299"/>
                    <a:pt x="809859" y="393592"/>
                    <a:pt x="810047" y="393963"/>
                  </a:cubicBezTo>
                  <a:cubicBezTo>
                    <a:pt x="810240" y="394334"/>
                    <a:pt x="810292" y="394758"/>
                    <a:pt x="810201" y="395163"/>
                  </a:cubicBezTo>
                  <a:cubicBezTo>
                    <a:pt x="810110" y="395572"/>
                    <a:pt x="809878" y="395933"/>
                    <a:pt x="809546" y="396188"/>
                  </a:cubicBezTo>
                  <a:cubicBezTo>
                    <a:pt x="809219" y="396439"/>
                    <a:pt x="808809" y="396569"/>
                    <a:pt x="808390" y="396555"/>
                  </a:cubicBezTo>
                  <a:lnTo>
                    <a:pt x="808149" y="396555"/>
                  </a:lnTo>
                  <a:close/>
                </a:path>
              </a:pathLst>
            </a:custGeom>
            <a:solidFill>
              <a:srgbClr val="0E0E0E"/>
            </a:solidFill>
            <a:ln w="4814"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54535374-A0C8-4B7C-AC9F-A18CCEDA0B58}"/>
                </a:ext>
              </a:extLst>
            </p:cNvPr>
            <p:cNvSpPr/>
            <p:nvPr/>
          </p:nvSpPr>
          <p:spPr>
            <a:xfrm>
              <a:off x="9290810" y="2888647"/>
              <a:ext cx="803957" cy="393578"/>
            </a:xfrm>
            <a:custGeom>
              <a:avLst/>
              <a:gdLst>
                <a:gd name="connsiteX0" fmla="*/ 802076 w 803957"/>
                <a:gd name="connsiteY0" fmla="*/ 393547 h 393578"/>
                <a:gd name="connsiteX1" fmla="*/ 801305 w 803957"/>
                <a:gd name="connsiteY1" fmla="*/ 393547 h 393578"/>
                <a:gd name="connsiteX2" fmla="*/ 1002 w 803957"/>
                <a:gd name="connsiteY2" fmla="*/ 3413 h 393578"/>
                <a:gd name="connsiteX3" fmla="*/ 449 w 803957"/>
                <a:gd name="connsiteY3" fmla="*/ 2985 h 393578"/>
                <a:gd name="connsiteX4" fmla="*/ 97 w 803957"/>
                <a:gd name="connsiteY4" fmla="*/ 2378 h 393578"/>
                <a:gd name="connsiteX5" fmla="*/ 5 w 803957"/>
                <a:gd name="connsiteY5" fmla="*/ 1684 h 393578"/>
                <a:gd name="connsiteX6" fmla="*/ 184 w 803957"/>
                <a:gd name="connsiteY6" fmla="*/ 1005 h 393578"/>
                <a:gd name="connsiteX7" fmla="*/ 612 w 803957"/>
                <a:gd name="connsiteY7" fmla="*/ 446 h 393578"/>
                <a:gd name="connsiteX8" fmla="*/ 1219 w 803957"/>
                <a:gd name="connsiteY8" fmla="*/ 95 h 393578"/>
                <a:gd name="connsiteX9" fmla="*/ 1918 w 803957"/>
                <a:gd name="connsiteY9" fmla="*/ 3 h 393578"/>
                <a:gd name="connsiteX10" fmla="*/ 2592 w 803957"/>
                <a:gd name="connsiteY10" fmla="*/ 186 h 393578"/>
                <a:gd name="connsiteX11" fmla="*/ 802943 w 803957"/>
                <a:gd name="connsiteY11" fmla="*/ 390079 h 393578"/>
                <a:gd name="connsiteX12" fmla="*/ 803781 w 803957"/>
                <a:gd name="connsiteY12" fmla="*/ 390931 h 393578"/>
                <a:gd name="connsiteX13" fmla="*/ 803915 w 803957"/>
                <a:gd name="connsiteY13" fmla="*/ 392111 h 393578"/>
                <a:gd name="connsiteX14" fmla="*/ 803290 w 803957"/>
                <a:gd name="connsiteY14" fmla="*/ 393127 h 393578"/>
                <a:gd name="connsiteX15" fmla="*/ 802172 w 803957"/>
                <a:gd name="connsiteY15" fmla="*/ 393547 h 393578"/>
                <a:gd name="connsiteX16" fmla="*/ 802076 w 803957"/>
                <a:gd name="connsiteY16" fmla="*/ 393547 h 39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3957" h="393578">
                  <a:moveTo>
                    <a:pt x="802076" y="393547"/>
                  </a:moveTo>
                  <a:cubicBezTo>
                    <a:pt x="801820" y="393590"/>
                    <a:pt x="801560" y="393590"/>
                    <a:pt x="801305" y="393547"/>
                  </a:cubicBezTo>
                  <a:lnTo>
                    <a:pt x="1002" y="3413"/>
                  </a:lnTo>
                  <a:cubicBezTo>
                    <a:pt x="790" y="3307"/>
                    <a:pt x="603" y="3163"/>
                    <a:pt x="449" y="2985"/>
                  </a:cubicBezTo>
                  <a:cubicBezTo>
                    <a:pt x="290" y="2807"/>
                    <a:pt x="174" y="2604"/>
                    <a:pt x="97" y="2378"/>
                  </a:cubicBezTo>
                  <a:cubicBezTo>
                    <a:pt x="20" y="2156"/>
                    <a:pt x="-14" y="1920"/>
                    <a:pt x="5" y="1684"/>
                  </a:cubicBezTo>
                  <a:cubicBezTo>
                    <a:pt x="20" y="1448"/>
                    <a:pt x="83" y="1217"/>
                    <a:pt x="184" y="1005"/>
                  </a:cubicBezTo>
                  <a:cubicBezTo>
                    <a:pt x="290" y="793"/>
                    <a:pt x="434" y="605"/>
                    <a:pt x="612" y="446"/>
                  </a:cubicBezTo>
                  <a:cubicBezTo>
                    <a:pt x="790" y="292"/>
                    <a:pt x="997" y="172"/>
                    <a:pt x="1219" y="95"/>
                  </a:cubicBezTo>
                  <a:cubicBezTo>
                    <a:pt x="1445" y="23"/>
                    <a:pt x="1681" y="-11"/>
                    <a:pt x="1918" y="3"/>
                  </a:cubicBezTo>
                  <a:cubicBezTo>
                    <a:pt x="2154" y="18"/>
                    <a:pt x="2380" y="80"/>
                    <a:pt x="2592" y="186"/>
                  </a:cubicBezTo>
                  <a:lnTo>
                    <a:pt x="802943" y="390079"/>
                  </a:lnTo>
                  <a:cubicBezTo>
                    <a:pt x="803309" y="390262"/>
                    <a:pt x="803602" y="390560"/>
                    <a:pt x="803781" y="390931"/>
                  </a:cubicBezTo>
                  <a:cubicBezTo>
                    <a:pt x="803954" y="391297"/>
                    <a:pt x="804002" y="391716"/>
                    <a:pt x="803915" y="392111"/>
                  </a:cubicBezTo>
                  <a:cubicBezTo>
                    <a:pt x="803824" y="392511"/>
                    <a:pt x="803607" y="392872"/>
                    <a:pt x="803290" y="393127"/>
                  </a:cubicBezTo>
                  <a:cubicBezTo>
                    <a:pt x="802976" y="393387"/>
                    <a:pt x="802581" y="393537"/>
                    <a:pt x="802172" y="393547"/>
                  </a:cubicBezTo>
                  <a:lnTo>
                    <a:pt x="802076" y="393547"/>
                  </a:lnTo>
                  <a:close/>
                </a:path>
              </a:pathLst>
            </a:custGeom>
            <a:solidFill>
              <a:srgbClr val="0E0E0E"/>
            </a:solidFill>
            <a:ln w="4814"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B693843F-460E-4F74-875B-BAC2247AE306}"/>
                </a:ext>
              </a:extLst>
            </p:cNvPr>
            <p:cNvSpPr/>
            <p:nvPr/>
          </p:nvSpPr>
          <p:spPr>
            <a:xfrm>
              <a:off x="9274998" y="2871186"/>
              <a:ext cx="794481" cy="389092"/>
            </a:xfrm>
            <a:custGeom>
              <a:avLst/>
              <a:gdLst>
                <a:gd name="connsiteX0" fmla="*/ 792650 w 794481"/>
                <a:gd name="connsiteY0" fmla="*/ 388900 h 389092"/>
                <a:gd name="connsiteX1" fmla="*/ 791879 w 794481"/>
                <a:gd name="connsiteY1" fmla="*/ 388900 h 389092"/>
                <a:gd name="connsiteX2" fmla="*/ 1305 w 794481"/>
                <a:gd name="connsiteY2" fmla="*/ 3584 h 389092"/>
                <a:gd name="connsiteX3" fmla="*/ 621 w 794481"/>
                <a:gd name="connsiteY3" fmla="*/ 3203 h 389092"/>
                <a:gd name="connsiteX4" fmla="*/ 159 w 794481"/>
                <a:gd name="connsiteY4" fmla="*/ 2577 h 389092"/>
                <a:gd name="connsiteX5" fmla="*/ 0 w 794481"/>
                <a:gd name="connsiteY5" fmla="*/ 1811 h 389092"/>
                <a:gd name="connsiteX6" fmla="*/ 173 w 794481"/>
                <a:gd name="connsiteY6" fmla="*/ 1050 h 389092"/>
                <a:gd name="connsiteX7" fmla="*/ 650 w 794481"/>
                <a:gd name="connsiteY7" fmla="*/ 429 h 389092"/>
                <a:gd name="connsiteX8" fmla="*/ 1344 w 794481"/>
                <a:gd name="connsiteY8" fmla="*/ 68 h 389092"/>
                <a:gd name="connsiteX9" fmla="*/ 2119 w 794481"/>
                <a:gd name="connsiteY9" fmla="*/ 24 h 389092"/>
                <a:gd name="connsiteX10" fmla="*/ 2847 w 794481"/>
                <a:gd name="connsiteY10" fmla="*/ 309 h 389092"/>
                <a:gd name="connsiteX11" fmla="*/ 793468 w 794481"/>
                <a:gd name="connsiteY11" fmla="*/ 385625 h 389092"/>
                <a:gd name="connsiteX12" fmla="*/ 794311 w 794481"/>
                <a:gd name="connsiteY12" fmla="*/ 386487 h 389092"/>
                <a:gd name="connsiteX13" fmla="*/ 794432 w 794481"/>
                <a:gd name="connsiteY13" fmla="*/ 387682 h 389092"/>
                <a:gd name="connsiteX14" fmla="*/ 793786 w 794481"/>
                <a:gd name="connsiteY14" fmla="*/ 388698 h 389092"/>
                <a:gd name="connsiteX15" fmla="*/ 792650 w 794481"/>
                <a:gd name="connsiteY15" fmla="*/ 389093 h 389092"/>
                <a:gd name="connsiteX16" fmla="*/ 792650 w 794481"/>
                <a:gd name="connsiteY16" fmla="*/ 388900 h 38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4481" h="389092">
                  <a:moveTo>
                    <a:pt x="792650" y="388900"/>
                  </a:moveTo>
                  <a:cubicBezTo>
                    <a:pt x="792394" y="388944"/>
                    <a:pt x="792134" y="388944"/>
                    <a:pt x="791879" y="388900"/>
                  </a:cubicBezTo>
                  <a:lnTo>
                    <a:pt x="1305" y="3584"/>
                  </a:lnTo>
                  <a:cubicBezTo>
                    <a:pt x="1055" y="3507"/>
                    <a:pt x="824" y="3377"/>
                    <a:pt x="621" y="3203"/>
                  </a:cubicBezTo>
                  <a:cubicBezTo>
                    <a:pt x="424" y="3030"/>
                    <a:pt x="270" y="2818"/>
                    <a:pt x="159" y="2577"/>
                  </a:cubicBezTo>
                  <a:cubicBezTo>
                    <a:pt x="53" y="2336"/>
                    <a:pt x="0" y="2076"/>
                    <a:pt x="0" y="1811"/>
                  </a:cubicBezTo>
                  <a:cubicBezTo>
                    <a:pt x="5" y="1546"/>
                    <a:pt x="63" y="1286"/>
                    <a:pt x="173" y="1050"/>
                  </a:cubicBezTo>
                  <a:cubicBezTo>
                    <a:pt x="289" y="814"/>
                    <a:pt x="448" y="602"/>
                    <a:pt x="650" y="429"/>
                  </a:cubicBezTo>
                  <a:cubicBezTo>
                    <a:pt x="853" y="260"/>
                    <a:pt x="1089" y="135"/>
                    <a:pt x="1344" y="68"/>
                  </a:cubicBezTo>
                  <a:cubicBezTo>
                    <a:pt x="1594" y="-5"/>
                    <a:pt x="1859" y="-19"/>
                    <a:pt x="2119" y="24"/>
                  </a:cubicBezTo>
                  <a:cubicBezTo>
                    <a:pt x="2379" y="63"/>
                    <a:pt x="2630" y="159"/>
                    <a:pt x="2847" y="309"/>
                  </a:cubicBezTo>
                  <a:lnTo>
                    <a:pt x="793468" y="385625"/>
                  </a:lnTo>
                  <a:cubicBezTo>
                    <a:pt x="793839" y="385808"/>
                    <a:pt x="794133" y="386112"/>
                    <a:pt x="794311" y="386487"/>
                  </a:cubicBezTo>
                  <a:cubicBezTo>
                    <a:pt x="794485" y="386858"/>
                    <a:pt x="794528" y="387282"/>
                    <a:pt x="794432" y="387682"/>
                  </a:cubicBezTo>
                  <a:cubicBezTo>
                    <a:pt x="794340" y="388086"/>
                    <a:pt x="794109" y="388443"/>
                    <a:pt x="793786" y="388698"/>
                  </a:cubicBezTo>
                  <a:cubicBezTo>
                    <a:pt x="793463" y="388953"/>
                    <a:pt x="793064" y="389093"/>
                    <a:pt x="792650" y="389093"/>
                  </a:cubicBezTo>
                  <a:lnTo>
                    <a:pt x="792650" y="388900"/>
                  </a:lnTo>
                  <a:close/>
                </a:path>
              </a:pathLst>
            </a:custGeom>
            <a:solidFill>
              <a:srgbClr val="0E0E0E"/>
            </a:solidFill>
            <a:ln w="4814"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A54BBE3F-45F5-4787-99AD-4523C92AF771}"/>
                </a:ext>
              </a:extLst>
            </p:cNvPr>
            <p:cNvSpPr/>
            <p:nvPr/>
          </p:nvSpPr>
          <p:spPr>
            <a:xfrm>
              <a:off x="9034282" y="1381716"/>
              <a:ext cx="790766" cy="1869363"/>
            </a:xfrm>
            <a:custGeom>
              <a:avLst/>
              <a:gdLst>
                <a:gd name="connsiteX0" fmla="*/ 193 w 790766"/>
                <a:gd name="connsiteY0" fmla="*/ 0 h 1869363"/>
                <a:gd name="connsiteX1" fmla="*/ 0 w 790766"/>
                <a:gd name="connsiteY1" fmla="*/ 1484143 h 1869363"/>
                <a:gd name="connsiteX2" fmla="*/ 790621 w 790766"/>
                <a:gd name="connsiteY2" fmla="*/ 1869364 h 1869363"/>
                <a:gd name="connsiteX3" fmla="*/ 790766 w 790766"/>
                <a:gd name="connsiteY3" fmla="*/ 385172 h 1869363"/>
                <a:gd name="connsiteX4" fmla="*/ 193 w 790766"/>
                <a:gd name="connsiteY4" fmla="*/ 0 h 1869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766" h="1869363">
                  <a:moveTo>
                    <a:pt x="193" y="0"/>
                  </a:moveTo>
                  <a:lnTo>
                    <a:pt x="0" y="1484143"/>
                  </a:lnTo>
                  <a:lnTo>
                    <a:pt x="790621" y="1869364"/>
                  </a:lnTo>
                  <a:lnTo>
                    <a:pt x="790766" y="385172"/>
                  </a:lnTo>
                  <a:lnTo>
                    <a:pt x="193" y="0"/>
                  </a:lnTo>
                  <a:close/>
                </a:path>
              </a:pathLst>
            </a:custGeom>
            <a:solidFill>
              <a:srgbClr val="F0B064"/>
            </a:solidFill>
            <a:ln w="4814"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B3C46B03-6462-4CE7-ACFA-730392081501}"/>
                </a:ext>
              </a:extLst>
            </p:cNvPr>
            <p:cNvSpPr/>
            <p:nvPr/>
          </p:nvSpPr>
          <p:spPr>
            <a:xfrm>
              <a:off x="9032499" y="1379992"/>
              <a:ext cx="794186" cy="1872938"/>
            </a:xfrm>
            <a:custGeom>
              <a:avLst/>
              <a:gdLst>
                <a:gd name="connsiteX0" fmla="*/ 792404 w 794186"/>
                <a:gd name="connsiteY0" fmla="*/ 1872870 h 1872938"/>
                <a:gd name="connsiteX1" fmla="*/ 791586 w 794186"/>
                <a:gd name="connsiteY1" fmla="*/ 1872870 h 1872938"/>
                <a:gd name="connsiteX2" fmla="*/ 1012 w 794186"/>
                <a:gd name="connsiteY2" fmla="*/ 1487553 h 1872938"/>
                <a:gd name="connsiteX3" fmla="*/ 266 w 794186"/>
                <a:gd name="connsiteY3" fmla="*/ 1486884 h 1872938"/>
                <a:gd name="connsiteX4" fmla="*/ 1 w 794186"/>
                <a:gd name="connsiteY4" fmla="*/ 1485916 h 1872938"/>
                <a:gd name="connsiteX5" fmla="*/ 1 w 794186"/>
                <a:gd name="connsiteY5" fmla="*/ 1772 h 1872938"/>
                <a:gd name="connsiteX6" fmla="*/ 232 w 794186"/>
                <a:gd name="connsiteY6" fmla="*/ 891 h 1872938"/>
                <a:gd name="connsiteX7" fmla="*/ 868 w 794186"/>
                <a:gd name="connsiteY7" fmla="*/ 231 h 1872938"/>
                <a:gd name="connsiteX8" fmla="*/ 1735 w 794186"/>
                <a:gd name="connsiteY8" fmla="*/ 0 h 1872938"/>
                <a:gd name="connsiteX9" fmla="*/ 2602 w 794186"/>
                <a:gd name="connsiteY9" fmla="*/ 231 h 1872938"/>
                <a:gd name="connsiteX10" fmla="*/ 793175 w 794186"/>
                <a:gd name="connsiteY10" fmla="*/ 385548 h 1872938"/>
                <a:gd name="connsiteX11" fmla="*/ 793917 w 794186"/>
                <a:gd name="connsiteY11" fmla="*/ 386217 h 1872938"/>
                <a:gd name="connsiteX12" fmla="*/ 794186 w 794186"/>
                <a:gd name="connsiteY12" fmla="*/ 387185 h 1872938"/>
                <a:gd name="connsiteX13" fmla="*/ 794186 w 794186"/>
                <a:gd name="connsiteY13" fmla="*/ 1871377 h 1872938"/>
                <a:gd name="connsiteX14" fmla="*/ 793936 w 794186"/>
                <a:gd name="connsiteY14" fmla="*/ 1872234 h 1872938"/>
                <a:gd name="connsiteX15" fmla="*/ 793319 w 794186"/>
                <a:gd name="connsiteY15" fmla="*/ 1872870 h 1872938"/>
                <a:gd name="connsiteX16" fmla="*/ 792404 w 794186"/>
                <a:gd name="connsiteY16" fmla="*/ 1872870 h 1872938"/>
                <a:gd name="connsiteX17" fmla="*/ 3613 w 794186"/>
                <a:gd name="connsiteY17" fmla="*/ 1484760 h 1872938"/>
                <a:gd name="connsiteX18" fmla="*/ 790670 w 794186"/>
                <a:gd name="connsiteY18" fmla="*/ 1868198 h 1872938"/>
                <a:gd name="connsiteX19" fmla="*/ 790670 w 794186"/>
                <a:gd name="connsiteY19" fmla="*/ 388004 h 1872938"/>
                <a:gd name="connsiteX20" fmla="*/ 3709 w 794186"/>
                <a:gd name="connsiteY20" fmla="*/ 4614 h 1872938"/>
                <a:gd name="connsiteX21" fmla="*/ 3613 w 794186"/>
                <a:gd name="connsiteY21" fmla="*/ 1484760 h 1872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94186" h="1872938">
                  <a:moveTo>
                    <a:pt x="792404" y="1872870"/>
                  </a:moveTo>
                  <a:cubicBezTo>
                    <a:pt x="792135" y="1872942"/>
                    <a:pt x="791850" y="1872942"/>
                    <a:pt x="791586" y="1872870"/>
                  </a:cubicBezTo>
                  <a:lnTo>
                    <a:pt x="1012" y="1487553"/>
                  </a:lnTo>
                  <a:cubicBezTo>
                    <a:pt x="704" y="1487404"/>
                    <a:pt x="444" y="1487173"/>
                    <a:pt x="266" y="1486884"/>
                  </a:cubicBezTo>
                  <a:cubicBezTo>
                    <a:pt x="87" y="1486595"/>
                    <a:pt x="-9" y="1486258"/>
                    <a:pt x="1" y="1485916"/>
                  </a:cubicBezTo>
                  <a:lnTo>
                    <a:pt x="1" y="1772"/>
                  </a:lnTo>
                  <a:cubicBezTo>
                    <a:pt x="1" y="1464"/>
                    <a:pt x="83" y="1161"/>
                    <a:pt x="232" y="891"/>
                  </a:cubicBezTo>
                  <a:cubicBezTo>
                    <a:pt x="386" y="621"/>
                    <a:pt x="603" y="395"/>
                    <a:pt x="868" y="231"/>
                  </a:cubicBezTo>
                  <a:cubicBezTo>
                    <a:pt x="1128" y="77"/>
                    <a:pt x="1426" y="0"/>
                    <a:pt x="1735" y="0"/>
                  </a:cubicBezTo>
                  <a:cubicBezTo>
                    <a:pt x="2038" y="0"/>
                    <a:pt x="2337" y="77"/>
                    <a:pt x="2602" y="231"/>
                  </a:cubicBezTo>
                  <a:lnTo>
                    <a:pt x="793175" y="385548"/>
                  </a:lnTo>
                  <a:cubicBezTo>
                    <a:pt x="793478" y="385697"/>
                    <a:pt x="793739" y="385928"/>
                    <a:pt x="793917" y="386217"/>
                  </a:cubicBezTo>
                  <a:cubicBezTo>
                    <a:pt x="794100" y="386506"/>
                    <a:pt x="794191" y="386843"/>
                    <a:pt x="794186" y="387185"/>
                  </a:cubicBezTo>
                  <a:lnTo>
                    <a:pt x="794186" y="1871377"/>
                  </a:lnTo>
                  <a:cubicBezTo>
                    <a:pt x="794172" y="1871676"/>
                    <a:pt x="794090" y="1871969"/>
                    <a:pt x="793936" y="1872234"/>
                  </a:cubicBezTo>
                  <a:cubicBezTo>
                    <a:pt x="793787" y="1872494"/>
                    <a:pt x="793575" y="1872711"/>
                    <a:pt x="793319" y="1872870"/>
                  </a:cubicBezTo>
                  <a:cubicBezTo>
                    <a:pt x="793021" y="1872961"/>
                    <a:pt x="792703" y="1872961"/>
                    <a:pt x="792404" y="1872870"/>
                  </a:cubicBezTo>
                  <a:close/>
                  <a:moveTo>
                    <a:pt x="3613" y="1484760"/>
                  </a:moveTo>
                  <a:lnTo>
                    <a:pt x="790670" y="1868198"/>
                  </a:lnTo>
                  <a:lnTo>
                    <a:pt x="790670" y="388004"/>
                  </a:lnTo>
                  <a:lnTo>
                    <a:pt x="3709" y="4614"/>
                  </a:lnTo>
                  <a:lnTo>
                    <a:pt x="3613" y="1484760"/>
                  </a:lnTo>
                  <a:close/>
                </a:path>
              </a:pathLst>
            </a:custGeom>
            <a:solidFill>
              <a:srgbClr val="0E0E0E"/>
            </a:solidFill>
            <a:ln w="4814"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09A48002-1988-4413-9496-6CD2127C123F}"/>
                </a:ext>
              </a:extLst>
            </p:cNvPr>
            <p:cNvSpPr/>
            <p:nvPr/>
          </p:nvSpPr>
          <p:spPr>
            <a:xfrm>
              <a:off x="9232864" y="2121283"/>
              <a:ext cx="336285" cy="168479"/>
            </a:xfrm>
            <a:custGeom>
              <a:avLst/>
              <a:gdLst>
                <a:gd name="connsiteX0" fmla="*/ 41614 w 336285"/>
                <a:gd name="connsiteY0" fmla="*/ 58954 h 168479"/>
                <a:gd name="connsiteX1" fmla="*/ 0 w 336285"/>
                <a:gd name="connsiteY1" fmla="*/ 12234 h 168479"/>
                <a:gd name="connsiteX2" fmla="*/ 10596 w 336285"/>
                <a:gd name="connsiteY2" fmla="*/ 0 h 168479"/>
                <a:gd name="connsiteX3" fmla="*/ 336285 w 336285"/>
                <a:gd name="connsiteY3" fmla="*/ 158654 h 168479"/>
                <a:gd name="connsiteX4" fmla="*/ 320680 w 336285"/>
                <a:gd name="connsiteY4" fmla="*/ 168480 h 168479"/>
                <a:gd name="connsiteX5" fmla="*/ 41614 w 336285"/>
                <a:gd name="connsiteY5" fmla="*/ 58954 h 16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285" h="168479">
                  <a:moveTo>
                    <a:pt x="41614" y="58954"/>
                  </a:moveTo>
                  <a:lnTo>
                    <a:pt x="0" y="12234"/>
                  </a:lnTo>
                  <a:lnTo>
                    <a:pt x="10596" y="0"/>
                  </a:lnTo>
                  <a:lnTo>
                    <a:pt x="336285" y="158654"/>
                  </a:lnTo>
                  <a:lnTo>
                    <a:pt x="320680" y="168480"/>
                  </a:lnTo>
                  <a:lnTo>
                    <a:pt x="41614" y="58954"/>
                  </a:lnTo>
                  <a:close/>
                </a:path>
              </a:pathLst>
            </a:custGeom>
            <a:solidFill>
              <a:srgbClr val="F0EDE9"/>
            </a:solidFill>
            <a:ln w="4814"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6E2BA02D-9B9F-4BF6-A523-C9DBDD7BFA90}"/>
                </a:ext>
              </a:extLst>
            </p:cNvPr>
            <p:cNvSpPr/>
            <p:nvPr/>
          </p:nvSpPr>
          <p:spPr>
            <a:xfrm>
              <a:off x="9231289" y="2119498"/>
              <a:ext cx="339887" cy="172097"/>
            </a:xfrm>
            <a:custGeom>
              <a:avLst/>
              <a:gdLst>
                <a:gd name="connsiteX0" fmla="*/ 322158 w 339887"/>
                <a:gd name="connsiteY0" fmla="*/ 172095 h 172097"/>
                <a:gd name="connsiteX1" fmla="*/ 321484 w 339887"/>
                <a:gd name="connsiteY1" fmla="*/ 172095 h 172097"/>
                <a:gd name="connsiteX2" fmla="*/ 42804 w 339887"/>
                <a:gd name="connsiteY2" fmla="*/ 62424 h 172097"/>
                <a:gd name="connsiteX3" fmla="*/ 42082 w 339887"/>
                <a:gd name="connsiteY3" fmla="*/ 61942 h 172097"/>
                <a:gd name="connsiteX4" fmla="*/ 467 w 339887"/>
                <a:gd name="connsiteY4" fmla="*/ 15223 h 172097"/>
                <a:gd name="connsiteX5" fmla="*/ 0 w 339887"/>
                <a:gd name="connsiteY5" fmla="*/ 14043 h 172097"/>
                <a:gd name="connsiteX6" fmla="*/ 467 w 339887"/>
                <a:gd name="connsiteY6" fmla="*/ 12863 h 172097"/>
                <a:gd name="connsiteX7" fmla="*/ 11063 w 339887"/>
                <a:gd name="connsiteY7" fmla="*/ 629 h 172097"/>
                <a:gd name="connsiteX8" fmla="*/ 12070 w 339887"/>
                <a:gd name="connsiteY8" fmla="*/ 36 h 172097"/>
                <a:gd name="connsiteX9" fmla="*/ 13231 w 339887"/>
                <a:gd name="connsiteY9" fmla="*/ 195 h 172097"/>
                <a:gd name="connsiteX10" fmla="*/ 338872 w 339887"/>
                <a:gd name="connsiteY10" fmla="*/ 158849 h 172097"/>
                <a:gd name="connsiteX11" fmla="*/ 339575 w 339887"/>
                <a:gd name="connsiteY11" fmla="*/ 159461 h 172097"/>
                <a:gd name="connsiteX12" fmla="*/ 339883 w 339887"/>
                <a:gd name="connsiteY12" fmla="*/ 160343 h 172097"/>
                <a:gd name="connsiteX13" fmla="*/ 339700 w 339887"/>
                <a:gd name="connsiteY13" fmla="*/ 161277 h 172097"/>
                <a:gd name="connsiteX14" fmla="*/ 339064 w 339887"/>
                <a:gd name="connsiteY14" fmla="*/ 161980 h 172097"/>
                <a:gd name="connsiteX15" fmla="*/ 323459 w 339887"/>
                <a:gd name="connsiteY15" fmla="*/ 171613 h 172097"/>
                <a:gd name="connsiteX16" fmla="*/ 322857 w 339887"/>
                <a:gd name="connsiteY16" fmla="*/ 171989 h 172097"/>
                <a:gd name="connsiteX17" fmla="*/ 322158 w 339887"/>
                <a:gd name="connsiteY17" fmla="*/ 172095 h 172097"/>
                <a:gd name="connsiteX18" fmla="*/ 44249 w 339887"/>
                <a:gd name="connsiteY18" fmla="*/ 59197 h 172097"/>
                <a:gd name="connsiteX19" fmla="*/ 322158 w 339887"/>
                <a:gd name="connsiteY19" fmla="*/ 168241 h 172097"/>
                <a:gd name="connsiteX20" fmla="*/ 334248 w 339887"/>
                <a:gd name="connsiteY20" fmla="*/ 160680 h 172097"/>
                <a:gd name="connsiteX21" fmla="*/ 12653 w 339887"/>
                <a:gd name="connsiteY21" fmla="*/ 4241 h 172097"/>
                <a:gd name="connsiteX22" fmla="*/ 3983 w 339887"/>
                <a:gd name="connsiteY22" fmla="*/ 14211 h 172097"/>
                <a:gd name="connsiteX23" fmla="*/ 44249 w 339887"/>
                <a:gd name="connsiteY23" fmla="*/ 59197 h 17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9887" h="172097">
                  <a:moveTo>
                    <a:pt x="322158" y="172095"/>
                  </a:moveTo>
                  <a:lnTo>
                    <a:pt x="321484" y="172095"/>
                  </a:lnTo>
                  <a:lnTo>
                    <a:pt x="42804" y="62424"/>
                  </a:lnTo>
                  <a:cubicBezTo>
                    <a:pt x="42529" y="62323"/>
                    <a:pt x="42279" y="62154"/>
                    <a:pt x="42082" y="61942"/>
                  </a:cubicBezTo>
                  <a:lnTo>
                    <a:pt x="467" y="15223"/>
                  </a:lnTo>
                  <a:cubicBezTo>
                    <a:pt x="169" y="14900"/>
                    <a:pt x="0" y="14481"/>
                    <a:pt x="0" y="14043"/>
                  </a:cubicBezTo>
                  <a:cubicBezTo>
                    <a:pt x="0" y="13604"/>
                    <a:pt x="169" y="13185"/>
                    <a:pt x="467" y="12863"/>
                  </a:cubicBezTo>
                  <a:lnTo>
                    <a:pt x="11063" y="629"/>
                  </a:lnTo>
                  <a:cubicBezTo>
                    <a:pt x="11324" y="325"/>
                    <a:pt x="11675" y="113"/>
                    <a:pt x="12070" y="36"/>
                  </a:cubicBezTo>
                  <a:cubicBezTo>
                    <a:pt x="12465" y="-46"/>
                    <a:pt x="12870" y="12"/>
                    <a:pt x="13231" y="195"/>
                  </a:cubicBezTo>
                  <a:lnTo>
                    <a:pt x="338872" y="158849"/>
                  </a:lnTo>
                  <a:cubicBezTo>
                    <a:pt x="339151" y="158989"/>
                    <a:pt x="339396" y="159201"/>
                    <a:pt x="339575" y="159461"/>
                  </a:cubicBezTo>
                  <a:cubicBezTo>
                    <a:pt x="339748" y="159726"/>
                    <a:pt x="339854" y="160029"/>
                    <a:pt x="339883" y="160343"/>
                  </a:cubicBezTo>
                  <a:cubicBezTo>
                    <a:pt x="339907" y="160665"/>
                    <a:pt x="339844" y="160988"/>
                    <a:pt x="339700" y="161277"/>
                  </a:cubicBezTo>
                  <a:cubicBezTo>
                    <a:pt x="339555" y="161561"/>
                    <a:pt x="339334" y="161807"/>
                    <a:pt x="339064" y="161980"/>
                  </a:cubicBezTo>
                  <a:lnTo>
                    <a:pt x="323459" y="171613"/>
                  </a:lnTo>
                  <a:cubicBezTo>
                    <a:pt x="323286" y="171777"/>
                    <a:pt x="323083" y="171907"/>
                    <a:pt x="322857" y="171989"/>
                  </a:cubicBezTo>
                  <a:cubicBezTo>
                    <a:pt x="322635" y="172071"/>
                    <a:pt x="322394" y="172109"/>
                    <a:pt x="322158" y="172095"/>
                  </a:cubicBezTo>
                  <a:close/>
                  <a:moveTo>
                    <a:pt x="44249" y="59197"/>
                  </a:moveTo>
                  <a:lnTo>
                    <a:pt x="322158" y="168241"/>
                  </a:lnTo>
                  <a:lnTo>
                    <a:pt x="334248" y="160680"/>
                  </a:lnTo>
                  <a:lnTo>
                    <a:pt x="12653" y="4241"/>
                  </a:lnTo>
                  <a:lnTo>
                    <a:pt x="3983" y="14211"/>
                  </a:lnTo>
                  <a:lnTo>
                    <a:pt x="44249" y="59197"/>
                  </a:lnTo>
                  <a:close/>
                </a:path>
              </a:pathLst>
            </a:custGeom>
            <a:solidFill>
              <a:srgbClr val="0E0E0E"/>
            </a:solidFill>
            <a:ln w="4814"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EBBCF82D-DA87-4D94-8992-303F5F2E0244}"/>
                </a:ext>
              </a:extLst>
            </p:cNvPr>
            <p:cNvSpPr/>
            <p:nvPr/>
          </p:nvSpPr>
          <p:spPr>
            <a:xfrm>
              <a:off x="9369791" y="2279937"/>
              <a:ext cx="199353" cy="244916"/>
            </a:xfrm>
            <a:custGeom>
              <a:avLst/>
              <a:gdLst>
                <a:gd name="connsiteX0" fmla="*/ 183748 w 199353"/>
                <a:gd name="connsiteY0" fmla="*/ 9826 h 244916"/>
                <a:gd name="connsiteX1" fmla="*/ 0 w 199353"/>
                <a:gd name="connsiteY1" fmla="*/ 149214 h 244916"/>
                <a:gd name="connsiteX2" fmla="*/ 181099 w 199353"/>
                <a:gd name="connsiteY2" fmla="*/ 244917 h 244916"/>
                <a:gd name="connsiteX3" fmla="*/ 196656 w 199353"/>
                <a:gd name="connsiteY3" fmla="*/ 240052 h 244916"/>
                <a:gd name="connsiteX4" fmla="*/ 199353 w 199353"/>
                <a:gd name="connsiteY4" fmla="*/ 0 h 244916"/>
                <a:gd name="connsiteX5" fmla="*/ 183748 w 199353"/>
                <a:gd name="connsiteY5" fmla="*/ 9826 h 24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353" h="244916">
                  <a:moveTo>
                    <a:pt x="183748" y="9826"/>
                  </a:moveTo>
                  <a:lnTo>
                    <a:pt x="0" y="149214"/>
                  </a:lnTo>
                  <a:lnTo>
                    <a:pt x="181099" y="244917"/>
                  </a:lnTo>
                  <a:lnTo>
                    <a:pt x="196656" y="240052"/>
                  </a:lnTo>
                  <a:lnTo>
                    <a:pt x="199353" y="0"/>
                  </a:lnTo>
                  <a:lnTo>
                    <a:pt x="183748" y="9826"/>
                  </a:lnTo>
                  <a:close/>
                </a:path>
              </a:pathLst>
            </a:custGeom>
            <a:solidFill>
              <a:srgbClr val="9E9E9D"/>
            </a:solidFill>
            <a:ln w="4814"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4B3AA04B-0692-465B-A0F2-6C3B4735D15A}"/>
                </a:ext>
              </a:extLst>
            </p:cNvPr>
            <p:cNvSpPr/>
            <p:nvPr/>
          </p:nvSpPr>
          <p:spPr>
            <a:xfrm>
              <a:off x="9368004" y="2278415"/>
              <a:ext cx="202831" cy="248413"/>
            </a:xfrm>
            <a:custGeom>
              <a:avLst/>
              <a:gdLst>
                <a:gd name="connsiteX0" fmla="*/ 182891 w 202831"/>
                <a:gd name="connsiteY0" fmla="*/ 248221 h 248413"/>
                <a:gd name="connsiteX1" fmla="*/ 182024 w 202831"/>
                <a:gd name="connsiteY1" fmla="*/ 248221 h 248413"/>
                <a:gd name="connsiteX2" fmla="*/ 973 w 202831"/>
                <a:gd name="connsiteY2" fmla="*/ 152325 h 248413"/>
                <a:gd name="connsiteX3" fmla="*/ 294 w 202831"/>
                <a:gd name="connsiteY3" fmla="*/ 151733 h 248413"/>
                <a:gd name="connsiteX4" fmla="*/ 10 w 202831"/>
                <a:gd name="connsiteY4" fmla="*/ 150880 h 248413"/>
                <a:gd name="connsiteX5" fmla="*/ 155 w 202831"/>
                <a:gd name="connsiteY5" fmla="*/ 149989 h 248413"/>
                <a:gd name="connsiteX6" fmla="*/ 733 w 202831"/>
                <a:gd name="connsiteY6" fmla="*/ 149291 h 248413"/>
                <a:gd name="connsiteX7" fmla="*/ 184480 w 202831"/>
                <a:gd name="connsiteY7" fmla="*/ 9903 h 248413"/>
                <a:gd name="connsiteX8" fmla="*/ 200086 w 202831"/>
                <a:gd name="connsiteY8" fmla="*/ 270 h 248413"/>
                <a:gd name="connsiteX9" fmla="*/ 201001 w 202831"/>
                <a:gd name="connsiteY9" fmla="*/ 0 h 248413"/>
                <a:gd name="connsiteX10" fmla="*/ 201916 w 202831"/>
                <a:gd name="connsiteY10" fmla="*/ 270 h 248413"/>
                <a:gd name="connsiteX11" fmla="*/ 202600 w 202831"/>
                <a:gd name="connsiteY11" fmla="*/ 934 h 248413"/>
                <a:gd name="connsiteX12" fmla="*/ 202831 w 202831"/>
                <a:gd name="connsiteY12" fmla="*/ 1859 h 248413"/>
                <a:gd name="connsiteX13" fmla="*/ 200182 w 202831"/>
                <a:gd name="connsiteY13" fmla="*/ 241911 h 248413"/>
                <a:gd name="connsiteX14" fmla="*/ 199811 w 202831"/>
                <a:gd name="connsiteY14" fmla="*/ 242971 h 248413"/>
                <a:gd name="connsiteX15" fmla="*/ 198881 w 202831"/>
                <a:gd name="connsiteY15" fmla="*/ 243597 h 248413"/>
                <a:gd name="connsiteX16" fmla="*/ 183324 w 202831"/>
                <a:gd name="connsiteY16" fmla="*/ 248414 h 248413"/>
                <a:gd name="connsiteX17" fmla="*/ 182891 w 202831"/>
                <a:gd name="connsiteY17" fmla="*/ 248221 h 248413"/>
                <a:gd name="connsiteX18" fmla="*/ 5164 w 202831"/>
                <a:gd name="connsiteY18" fmla="*/ 150447 h 248413"/>
                <a:gd name="connsiteX19" fmla="*/ 183084 w 202831"/>
                <a:gd name="connsiteY19" fmla="*/ 244464 h 248413"/>
                <a:gd name="connsiteX20" fmla="*/ 196666 w 202831"/>
                <a:gd name="connsiteY20" fmla="*/ 240226 h 248413"/>
                <a:gd name="connsiteX21" fmla="*/ 199267 w 202831"/>
                <a:gd name="connsiteY21" fmla="*/ 4845 h 248413"/>
                <a:gd name="connsiteX22" fmla="*/ 186600 w 202831"/>
                <a:gd name="connsiteY22" fmla="*/ 12841 h 248413"/>
                <a:gd name="connsiteX23" fmla="*/ 5164 w 202831"/>
                <a:gd name="connsiteY23" fmla="*/ 150447 h 24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2831" h="248413">
                  <a:moveTo>
                    <a:pt x="182891" y="248221"/>
                  </a:moveTo>
                  <a:cubicBezTo>
                    <a:pt x="182602" y="248288"/>
                    <a:pt x="182308" y="248288"/>
                    <a:pt x="182024" y="248221"/>
                  </a:cubicBezTo>
                  <a:lnTo>
                    <a:pt x="973" y="152325"/>
                  </a:lnTo>
                  <a:cubicBezTo>
                    <a:pt x="699" y="152190"/>
                    <a:pt x="463" y="151983"/>
                    <a:pt x="294" y="151733"/>
                  </a:cubicBezTo>
                  <a:cubicBezTo>
                    <a:pt x="125" y="151478"/>
                    <a:pt x="29" y="151184"/>
                    <a:pt x="10" y="150880"/>
                  </a:cubicBezTo>
                  <a:cubicBezTo>
                    <a:pt x="-24" y="150572"/>
                    <a:pt x="29" y="150269"/>
                    <a:pt x="155" y="149989"/>
                  </a:cubicBezTo>
                  <a:cubicBezTo>
                    <a:pt x="280" y="149710"/>
                    <a:pt x="482" y="149469"/>
                    <a:pt x="733" y="149291"/>
                  </a:cubicBezTo>
                  <a:lnTo>
                    <a:pt x="184480" y="9903"/>
                  </a:lnTo>
                  <a:lnTo>
                    <a:pt x="200086" y="270"/>
                  </a:lnTo>
                  <a:cubicBezTo>
                    <a:pt x="200355" y="91"/>
                    <a:pt x="200673" y="0"/>
                    <a:pt x="201001" y="0"/>
                  </a:cubicBezTo>
                  <a:cubicBezTo>
                    <a:pt x="201323" y="0"/>
                    <a:pt x="201642" y="91"/>
                    <a:pt x="201916" y="270"/>
                  </a:cubicBezTo>
                  <a:cubicBezTo>
                    <a:pt x="202200" y="424"/>
                    <a:pt x="202436" y="650"/>
                    <a:pt x="202600" y="934"/>
                  </a:cubicBezTo>
                  <a:cubicBezTo>
                    <a:pt x="202759" y="1214"/>
                    <a:pt x="202841" y="1536"/>
                    <a:pt x="202831" y="1859"/>
                  </a:cubicBezTo>
                  <a:lnTo>
                    <a:pt x="200182" y="241911"/>
                  </a:lnTo>
                  <a:cubicBezTo>
                    <a:pt x="200172" y="242292"/>
                    <a:pt x="200042" y="242668"/>
                    <a:pt x="199811" y="242971"/>
                  </a:cubicBezTo>
                  <a:cubicBezTo>
                    <a:pt x="199575" y="243274"/>
                    <a:pt x="199248" y="243491"/>
                    <a:pt x="198881" y="243597"/>
                  </a:cubicBezTo>
                  <a:lnTo>
                    <a:pt x="183324" y="248414"/>
                  </a:lnTo>
                  <a:lnTo>
                    <a:pt x="182891" y="248221"/>
                  </a:lnTo>
                  <a:close/>
                  <a:moveTo>
                    <a:pt x="5164" y="150447"/>
                  </a:moveTo>
                  <a:lnTo>
                    <a:pt x="183084" y="244464"/>
                  </a:lnTo>
                  <a:lnTo>
                    <a:pt x="196666" y="240226"/>
                  </a:lnTo>
                  <a:lnTo>
                    <a:pt x="199267" y="4845"/>
                  </a:lnTo>
                  <a:lnTo>
                    <a:pt x="186600" y="12841"/>
                  </a:lnTo>
                  <a:lnTo>
                    <a:pt x="5164" y="150447"/>
                  </a:lnTo>
                  <a:close/>
                </a:path>
              </a:pathLst>
            </a:custGeom>
            <a:solidFill>
              <a:srgbClr val="0E0E0E"/>
            </a:solidFill>
            <a:ln w="4814"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4E2E7819-37F7-420B-ADCB-F09C925CBDE8}"/>
                </a:ext>
              </a:extLst>
            </p:cNvPr>
            <p:cNvSpPr/>
            <p:nvPr/>
          </p:nvSpPr>
          <p:spPr>
            <a:xfrm>
              <a:off x="9230210" y="2133517"/>
              <a:ext cx="323328" cy="391337"/>
            </a:xfrm>
            <a:custGeom>
              <a:avLst/>
              <a:gdLst>
                <a:gd name="connsiteX0" fmla="*/ 0 w 323328"/>
                <a:gd name="connsiteY0" fmla="*/ 235091 h 391337"/>
                <a:gd name="connsiteX1" fmla="*/ 2649 w 323328"/>
                <a:gd name="connsiteY1" fmla="*/ 0 h 391337"/>
                <a:gd name="connsiteX2" fmla="*/ 323329 w 323328"/>
                <a:gd name="connsiteY2" fmla="*/ 156246 h 391337"/>
                <a:gd name="connsiteX3" fmla="*/ 320680 w 323328"/>
                <a:gd name="connsiteY3" fmla="*/ 391337 h 391337"/>
                <a:gd name="connsiteX4" fmla="*/ 0 w 323328"/>
                <a:gd name="connsiteY4" fmla="*/ 235091 h 391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28" h="391337">
                  <a:moveTo>
                    <a:pt x="0" y="235091"/>
                  </a:moveTo>
                  <a:lnTo>
                    <a:pt x="2649" y="0"/>
                  </a:lnTo>
                  <a:lnTo>
                    <a:pt x="323329" y="156246"/>
                  </a:lnTo>
                  <a:lnTo>
                    <a:pt x="320680" y="391337"/>
                  </a:lnTo>
                  <a:lnTo>
                    <a:pt x="0" y="235091"/>
                  </a:lnTo>
                  <a:close/>
                </a:path>
              </a:pathLst>
            </a:custGeom>
            <a:solidFill>
              <a:srgbClr val="DBDBD9"/>
            </a:solidFill>
            <a:ln w="4814"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57A3FDCA-DA2D-4897-99CB-8D6CE0D48A45}"/>
                </a:ext>
              </a:extLst>
            </p:cNvPr>
            <p:cNvSpPr/>
            <p:nvPr/>
          </p:nvSpPr>
          <p:spPr>
            <a:xfrm>
              <a:off x="9228380" y="2131951"/>
              <a:ext cx="326989" cy="394738"/>
            </a:xfrm>
            <a:custGeom>
              <a:avLst/>
              <a:gdLst>
                <a:gd name="connsiteX0" fmla="*/ 322510 w 326989"/>
                <a:gd name="connsiteY0" fmla="*/ 394685 h 394738"/>
                <a:gd name="connsiteX1" fmla="*/ 321691 w 326989"/>
                <a:gd name="connsiteY1" fmla="*/ 394685 h 394738"/>
                <a:gd name="connsiteX2" fmla="*/ 1011 w 326989"/>
                <a:gd name="connsiteY2" fmla="*/ 238487 h 394738"/>
                <a:gd name="connsiteX3" fmla="*/ 270 w 326989"/>
                <a:gd name="connsiteY3" fmla="*/ 237789 h 394738"/>
                <a:gd name="connsiteX4" fmla="*/ 0 w 326989"/>
                <a:gd name="connsiteY4" fmla="*/ 236801 h 394738"/>
                <a:gd name="connsiteX5" fmla="*/ 2649 w 326989"/>
                <a:gd name="connsiteY5" fmla="*/ 1758 h 394738"/>
                <a:gd name="connsiteX6" fmla="*/ 2904 w 326989"/>
                <a:gd name="connsiteY6" fmla="*/ 886 h 394738"/>
                <a:gd name="connsiteX7" fmla="*/ 3516 w 326989"/>
                <a:gd name="connsiteY7" fmla="*/ 217 h 394738"/>
                <a:gd name="connsiteX8" fmla="*/ 4383 w 326989"/>
                <a:gd name="connsiteY8" fmla="*/ 0 h 394738"/>
                <a:gd name="connsiteX9" fmla="*/ 5250 w 326989"/>
                <a:gd name="connsiteY9" fmla="*/ 217 h 394738"/>
                <a:gd name="connsiteX10" fmla="*/ 325978 w 326989"/>
                <a:gd name="connsiteY10" fmla="*/ 156463 h 394738"/>
                <a:gd name="connsiteX11" fmla="*/ 326724 w 326989"/>
                <a:gd name="connsiteY11" fmla="*/ 157132 h 394738"/>
                <a:gd name="connsiteX12" fmla="*/ 326989 w 326989"/>
                <a:gd name="connsiteY12" fmla="*/ 158100 h 394738"/>
                <a:gd name="connsiteX13" fmla="*/ 324292 w 326989"/>
                <a:gd name="connsiteY13" fmla="*/ 393143 h 394738"/>
                <a:gd name="connsiteX14" fmla="*/ 324061 w 326989"/>
                <a:gd name="connsiteY14" fmla="*/ 394025 h 394738"/>
                <a:gd name="connsiteX15" fmla="*/ 323425 w 326989"/>
                <a:gd name="connsiteY15" fmla="*/ 394685 h 394738"/>
                <a:gd name="connsiteX16" fmla="*/ 322510 w 326989"/>
                <a:gd name="connsiteY16" fmla="*/ 394685 h 394738"/>
                <a:gd name="connsiteX17" fmla="*/ 3612 w 326989"/>
                <a:gd name="connsiteY17" fmla="*/ 235742 h 394738"/>
                <a:gd name="connsiteX18" fmla="*/ 320728 w 326989"/>
                <a:gd name="connsiteY18" fmla="*/ 390205 h 394738"/>
                <a:gd name="connsiteX19" fmla="*/ 323329 w 326989"/>
                <a:gd name="connsiteY19" fmla="*/ 159015 h 394738"/>
                <a:gd name="connsiteX20" fmla="*/ 6261 w 326989"/>
                <a:gd name="connsiteY20" fmla="*/ 4504 h 394738"/>
                <a:gd name="connsiteX21" fmla="*/ 3612 w 326989"/>
                <a:gd name="connsiteY21" fmla="*/ 235742 h 39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89" h="394738">
                  <a:moveTo>
                    <a:pt x="322510" y="394685"/>
                  </a:moveTo>
                  <a:cubicBezTo>
                    <a:pt x="322245" y="394752"/>
                    <a:pt x="321961" y="394752"/>
                    <a:pt x="321691" y="394685"/>
                  </a:cubicBezTo>
                  <a:lnTo>
                    <a:pt x="1011" y="238487"/>
                  </a:lnTo>
                  <a:cubicBezTo>
                    <a:pt x="708" y="238328"/>
                    <a:pt x="448" y="238082"/>
                    <a:pt x="270" y="237789"/>
                  </a:cubicBezTo>
                  <a:cubicBezTo>
                    <a:pt x="92" y="237490"/>
                    <a:pt x="0" y="237148"/>
                    <a:pt x="0" y="236801"/>
                  </a:cubicBezTo>
                  <a:lnTo>
                    <a:pt x="2649" y="1758"/>
                  </a:lnTo>
                  <a:cubicBezTo>
                    <a:pt x="2668" y="1450"/>
                    <a:pt x="2750" y="1151"/>
                    <a:pt x="2904" y="886"/>
                  </a:cubicBezTo>
                  <a:cubicBezTo>
                    <a:pt x="3054" y="617"/>
                    <a:pt x="3266" y="390"/>
                    <a:pt x="3516" y="217"/>
                  </a:cubicBezTo>
                  <a:cubicBezTo>
                    <a:pt x="3786" y="72"/>
                    <a:pt x="4084" y="0"/>
                    <a:pt x="4383" y="0"/>
                  </a:cubicBezTo>
                  <a:cubicBezTo>
                    <a:pt x="4686" y="0"/>
                    <a:pt x="4985" y="72"/>
                    <a:pt x="5250" y="217"/>
                  </a:cubicBezTo>
                  <a:lnTo>
                    <a:pt x="325978" y="156463"/>
                  </a:lnTo>
                  <a:cubicBezTo>
                    <a:pt x="326286" y="156612"/>
                    <a:pt x="326546" y="156843"/>
                    <a:pt x="326724" y="157132"/>
                  </a:cubicBezTo>
                  <a:cubicBezTo>
                    <a:pt x="326908" y="157421"/>
                    <a:pt x="326999" y="157758"/>
                    <a:pt x="326989" y="158100"/>
                  </a:cubicBezTo>
                  <a:lnTo>
                    <a:pt x="324292" y="393143"/>
                  </a:lnTo>
                  <a:cubicBezTo>
                    <a:pt x="324292" y="393452"/>
                    <a:pt x="324210" y="393755"/>
                    <a:pt x="324061" y="394025"/>
                  </a:cubicBezTo>
                  <a:cubicBezTo>
                    <a:pt x="323907" y="394295"/>
                    <a:pt x="323690" y="394521"/>
                    <a:pt x="323425" y="394685"/>
                  </a:cubicBezTo>
                  <a:cubicBezTo>
                    <a:pt x="323126" y="394757"/>
                    <a:pt x="322813" y="394757"/>
                    <a:pt x="322510" y="394685"/>
                  </a:cubicBezTo>
                  <a:close/>
                  <a:moveTo>
                    <a:pt x="3612" y="235742"/>
                  </a:moveTo>
                  <a:lnTo>
                    <a:pt x="320728" y="390205"/>
                  </a:lnTo>
                  <a:lnTo>
                    <a:pt x="323329" y="159015"/>
                  </a:lnTo>
                  <a:lnTo>
                    <a:pt x="6261" y="4504"/>
                  </a:lnTo>
                  <a:lnTo>
                    <a:pt x="3612" y="235742"/>
                  </a:lnTo>
                  <a:close/>
                </a:path>
              </a:pathLst>
            </a:custGeom>
            <a:solidFill>
              <a:srgbClr val="0E0E0E"/>
            </a:solidFill>
            <a:ln w="4814"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F4C5D523-654D-482F-8D81-E10E8D62E8BD}"/>
                </a:ext>
              </a:extLst>
            </p:cNvPr>
            <p:cNvSpPr/>
            <p:nvPr/>
          </p:nvSpPr>
          <p:spPr>
            <a:xfrm>
              <a:off x="9326534" y="2212634"/>
              <a:ext cx="53034" cy="194457"/>
            </a:xfrm>
            <a:custGeom>
              <a:avLst/>
              <a:gdLst>
                <a:gd name="connsiteX0" fmla="*/ 36273 w 53034"/>
                <a:gd name="connsiteY0" fmla="*/ 184632 h 194457"/>
                <a:gd name="connsiteX1" fmla="*/ 32309 w 53034"/>
                <a:gd name="connsiteY1" fmla="*/ 186424 h 194457"/>
                <a:gd name="connsiteX2" fmla="*/ 28037 w 53034"/>
                <a:gd name="connsiteY2" fmla="*/ 185596 h 194457"/>
                <a:gd name="connsiteX3" fmla="*/ 16285 w 53034"/>
                <a:gd name="connsiteY3" fmla="*/ 172399 h 194457"/>
                <a:gd name="connsiteX4" fmla="*/ 7422 w 53034"/>
                <a:gd name="connsiteY4" fmla="*/ 148316 h 194457"/>
                <a:gd name="connsiteX5" fmla="*/ 1932 w 53034"/>
                <a:gd name="connsiteY5" fmla="*/ 116480 h 194457"/>
                <a:gd name="connsiteX6" fmla="*/ 5 w 53034"/>
                <a:gd name="connsiteY6" fmla="*/ 79682 h 194457"/>
                <a:gd name="connsiteX7" fmla="*/ 1883 w 53034"/>
                <a:gd name="connsiteY7" fmla="*/ 44088 h 194457"/>
                <a:gd name="connsiteX8" fmla="*/ 7422 w 53034"/>
                <a:gd name="connsiteY8" fmla="*/ 17598 h 194457"/>
                <a:gd name="connsiteX9" fmla="*/ 16237 w 53034"/>
                <a:gd name="connsiteY9" fmla="*/ 2522 h 194457"/>
                <a:gd name="connsiteX10" fmla="*/ 21949 w 53034"/>
                <a:gd name="connsiteY10" fmla="*/ 32 h 194457"/>
                <a:gd name="connsiteX11" fmla="*/ 27989 w 53034"/>
                <a:gd name="connsiteY11" fmla="*/ 1559 h 194457"/>
                <a:gd name="connsiteX12" fmla="*/ 36514 w 53034"/>
                <a:gd name="connsiteY12" fmla="*/ 10084 h 194457"/>
                <a:gd name="connsiteX13" fmla="*/ 43931 w 53034"/>
                <a:gd name="connsiteY13" fmla="*/ 25930 h 194457"/>
                <a:gd name="connsiteX14" fmla="*/ 49374 w 53034"/>
                <a:gd name="connsiteY14" fmla="*/ 48230 h 194457"/>
                <a:gd name="connsiteX15" fmla="*/ 52023 w 53034"/>
                <a:gd name="connsiteY15" fmla="*/ 76214 h 194457"/>
                <a:gd name="connsiteX16" fmla="*/ 40078 w 53034"/>
                <a:gd name="connsiteY16" fmla="*/ 70049 h 194457"/>
                <a:gd name="connsiteX17" fmla="*/ 35743 w 53034"/>
                <a:gd name="connsiteY17" fmla="*/ 45629 h 194457"/>
                <a:gd name="connsiteX18" fmla="*/ 27989 w 53034"/>
                <a:gd name="connsiteY18" fmla="*/ 34214 h 194457"/>
                <a:gd name="connsiteX19" fmla="*/ 24155 w 53034"/>
                <a:gd name="connsiteY19" fmla="*/ 33410 h 194457"/>
                <a:gd name="connsiteX20" fmla="*/ 20812 w 53034"/>
                <a:gd name="connsiteY20" fmla="*/ 35467 h 194457"/>
                <a:gd name="connsiteX21" fmla="*/ 15996 w 53034"/>
                <a:gd name="connsiteY21" fmla="*/ 46496 h 194457"/>
                <a:gd name="connsiteX22" fmla="*/ 13298 w 53034"/>
                <a:gd name="connsiteY22" fmla="*/ 64413 h 194457"/>
                <a:gd name="connsiteX23" fmla="*/ 12480 w 53034"/>
                <a:gd name="connsiteY23" fmla="*/ 86377 h 194457"/>
                <a:gd name="connsiteX24" fmla="*/ 13347 w 53034"/>
                <a:gd name="connsiteY24" fmla="*/ 108388 h 194457"/>
                <a:gd name="connsiteX25" fmla="*/ 15996 w 53034"/>
                <a:gd name="connsiteY25" fmla="*/ 128617 h 194457"/>
                <a:gd name="connsiteX26" fmla="*/ 20812 w 53034"/>
                <a:gd name="connsiteY26" fmla="*/ 144511 h 194457"/>
                <a:gd name="connsiteX27" fmla="*/ 27989 w 53034"/>
                <a:gd name="connsiteY27" fmla="*/ 153325 h 194457"/>
                <a:gd name="connsiteX28" fmla="*/ 37622 w 53034"/>
                <a:gd name="connsiteY28" fmla="*/ 148509 h 194457"/>
                <a:gd name="connsiteX29" fmla="*/ 41523 w 53034"/>
                <a:gd name="connsiteY29" fmla="*/ 122404 h 194457"/>
                <a:gd name="connsiteX30" fmla="*/ 28952 w 53034"/>
                <a:gd name="connsiteY30" fmla="*/ 115805 h 194457"/>
                <a:gd name="connsiteX31" fmla="*/ 28952 w 53034"/>
                <a:gd name="connsiteY31" fmla="*/ 86906 h 194457"/>
                <a:gd name="connsiteX32" fmla="*/ 53034 w 53034"/>
                <a:gd name="connsiteY32" fmla="*/ 99429 h 194457"/>
                <a:gd name="connsiteX33" fmla="*/ 53034 w 53034"/>
                <a:gd name="connsiteY33" fmla="*/ 194458 h 194457"/>
                <a:gd name="connsiteX34" fmla="*/ 45039 w 53034"/>
                <a:gd name="connsiteY34" fmla="*/ 190316 h 194457"/>
                <a:gd name="connsiteX35" fmla="*/ 43787 w 53034"/>
                <a:gd name="connsiteY35" fmla="*/ 169701 h 194457"/>
                <a:gd name="connsiteX36" fmla="*/ 36273 w 53034"/>
                <a:gd name="connsiteY36" fmla="*/ 184632 h 19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034" h="194457">
                  <a:moveTo>
                    <a:pt x="36273" y="184632"/>
                  </a:moveTo>
                  <a:cubicBezTo>
                    <a:pt x="35170" y="185625"/>
                    <a:pt x="33783" y="186251"/>
                    <a:pt x="32309" y="186424"/>
                  </a:cubicBezTo>
                  <a:cubicBezTo>
                    <a:pt x="30835" y="186597"/>
                    <a:pt x="29342" y="186308"/>
                    <a:pt x="28037" y="185596"/>
                  </a:cubicBezTo>
                  <a:cubicBezTo>
                    <a:pt x="22912" y="182446"/>
                    <a:pt x="18823" y="177856"/>
                    <a:pt x="16285" y="172399"/>
                  </a:cubicBezTo>
                  <a:cubicBezTo>
                    <a:pt x="12364" y="164760"/>
                    <a:pt x="9388" y="156673"/>
                    <a:pt x="7422" y="148316"/>
                  </a:cubicBezTo>
                  <a:cubicBezTo>
                    <a:pt x="4865" y="137841"/>
                    <a:pt x="3035" y="127206"/>
                    <a:pt x="1932" y="116480"/>
                  </a:cubicBezTo>
                  <a:cubicBezTo>
                    <a:pt x="617" y="104260"/>
                    <a:pt x="-29" y="91973"/>
                    <a:pt x="5" y="79682"/>
                  </a:cubicBezTo>
                  <a:cubicBezTo>
                    <a:pt x="-62" y="67790"/>
                    <a:pt x="568" y="55908"/>
                    <a:pt x="1883" y="44088"/>
                  </a:cubicBezTo>
                  <a:cubicBezTo>
                    <a:pt x="2842" y="35096"/>
                    <a:pt x="4696" y="26219"/>
                    <a:pt x="7422" y="17598"/>
                  </a:cubicBezTo>
                  <a:cubicBezTo>
                    <a:pt x="8940" y="11866"/>
                    <a:pt x="11988" y="6655"/>
                    <a:pt x="16237" y="2522"/>
                  </a:cubicBezTo>
                  <a:cubicBezTo>
                    <a:pt x="17811" y="1082"/>
                    <a:pt x="19825" y="205"/>
                    <a:pt x="21949" y="32"/>
                  </a:cubicBezTo>
                  <a:cubicBezTo>
                    <a:pt x="24078" y="-141"/>
                    <a:pt x="26202" y="393"/>
                    <a:pt x="27989" y="1559"/>
                  </a:cubicBezTo>
                  <a:cubicBezTo>
                    <a:pt x="31495" y="3649"/>
                    <a:pt x="34424" y="6577"/>
                    <a:pt x="36514" y="10084"/>
                  </a:cubicBezTo>
                  <a:cubicBezTo>
                    <a:pt x="39625" y="15045"/>
                    <a:pt x="42115" y="20367"/>
                    <a:pt x="43931" y="25930"/>
                  </a:cubicBezTo>
                  <a:cubicBezTo>
                    <a:pt x="46349" y="33203"/>
                    <a:pt x="48169" y="40664"/>
                    <a:pt x="49374" y="48230"/>
                  </a:cubicBezTo>
                  <a:cubicBezTo>
                    <a:pt x="50915" y="57483"/>
                    <a:pt x="51796" y="66836"/>
                    <a:pt x="52023" y="76214"/>
                  </a:cubicBezTo>
                  <a:lnTo>
                    <a:pt x="40078" y="70049"/>
                  </a:lnTo>
                  <a:cubicBezTo>
                    <a:pt x="39664" y="61760"/>
                    <a:pt x="38209" y="53557"/>
                    <a:pt x="35743" y="45629"/>
                  </a:cubicBezTo>
                  <a:cubicBezTo>
                    <a:pt x="34631" y="41010"/>
                    <a:pt x="31875" y="36955"/>
                    <a:pt x="27989" y="34214"/>
                  </a:cubicBezTo>
                  <a:cubicBezTo>
                    <a:pt x="26862" y="33468"/>
                    <a:pt x="25489" y="33179"/>
                    <a:pt x="24155" y="33410"/>
                  </a:cubicBezTo>
                  <a:cubicBezTo>
                    <a:pt x="22816" y="33646"/>
                    <a:pt x="21621" y="34378"/>
                    <a:pt x="20812" y="35467"/>
                  </a:cubicBezTo>
                  <a:cubicBezTo>
                    <a:pt x="18404" y="38737"/>
                    <a:pt x="16761" y="42508"/>
                    <a:pt x="15996" y="46496"/>
                  </a:cubicBezTo>
                  <a:cubicBezTo>
                    <a:pt x="14628" y="52387"/>
                    <a:pt x="13722" y="58379"/>
                    <a:pt x="13298" y="64413"/>
                  </a:cubicBezTo>
                  <a:cubicBezTo>
                    <a:pt x="12769" y="71349"/>
                    <a:pt x="12480" y="78863"/>
                    <a:pt x="12480" y="86377"/>
                  </a:cubicBezTo>
                  <a:cubicBezTo>
                    <a:pt x="12480" y="93890"/>
                    <a:pt x="12769" y="101115"/>
                    <a:pt x="13347" y="108388"/>
                  </a:cubicBezTo>
                  <a:cubicBezTo>
                    <a:pt x="13838" y="115174"/>
                    <a:pt x="14719" y="121932"/>
                    <a:pt x="15996" y="128617"/>
                  </a:cubicBezTo>
                  <a:cubicBezTo>
                    <a:pt x="17012" y="134079"/>
                    <a:pt x="18625" y="139406"/>
                    <a:pt x="20812" y="144511"/>
                  </a:cubicBezTo>
                  <a:cubicBezTo>
                    <a:pt x="22132" y="148181"/>
                    <a:pt x="24665" y="151293"/>
                    <a:pt x="27989" y="153325"/>
                  </a:cubicBezTo>
                  <a:cubicBezTo>
                    <a:pt x="32131" y="155541"/>
                    <a:pt x="35358" y="153952"/>
                    <a:pt x="37622" y="148509"/>
                  </a:cubicBezTo>
                  <a:cubicBezTo>
                    <a:pt x="40382" y="140090"/>
                    <a:pt x="41701" y="131261"/>
                    <a:pt x="41523" y="122404"/>
                  </a:cubicBezTo>
                  <a:lnTo>
                    <a:pt x="28952" y="115805"/>
                  </a:lnTo>
                  <a:lnTo>
                    <a:pt x="28952" y="86906"/>
                  </a:lnTo>
                  <a:lnTo>
                    <a:pt x="53034" y="99429"/>
                  </a:lnTo>
                  <a:lnTo>
                    <a:pt x="53034" y="194458"/>
                  </a:lnTo>
                  <a:lnTo>
                    <a:pt x="45039" y="190316"/>
                  </a:lnTo>
                  <a:lnTo>
                    <a:pt x="43787" y="169701"/>
                  </a:lnTo>
                  <a:cubicBezTo>
                    <a:pt x="42746" y="175288"/>
                    <a:pt x="40140" y="180466"/>
                    <a:pt x="36273" y="184632"/>
                  </a:cubicBezTo>
                  <a:close/>
                </a:path>
              </a:pathLst>
            </a:custGeom>
            <a:solidFill>
              <a:srgbClr val="000000"/>
            </a:solidFill>
            <a:ln w="4814"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DCA35944-764C-4B05-816D-7137148453AB}"/>
                </a:ext>
              </a:extLst>
            </p:cNvPr>
            <p:cNvSpPr/>
            <p:nvPr/>
          </p:nvSpPr>
          <p:spPr>
            <a:xfrm>
              <a:off x="9324367" y="2210510"/>
              <a:ext cx="58380" cy="200819"/>
            </a:xfrm>
            <a:custGeom>
              <a:avLst/>
              <a:gdLst>
                <a:gd name="connsiteX0" fmla="*/ 57514 w 58380"/>
                <a:gd name="connsiteY0" fmla="*/ 200820 h 200819"/>
                <a:gd name="connsiteX1" fmla="*/ 44799 w 58380"/>
                <a:gd name="connsiteY1" fmla="*/ 194173 h 200819"/>
                <a:gd name="connsiteX2" fmla="*/ 44124 w 58380"/>
                <a:gd name="connsiteY2" fmla="*/ 183240 h 200819"/>
                <a:gd name="connsiteX3" fmla="*/ 39886 w 58380"/>
                <a:gd name="connsiteY3" fmla="*/ 188634 h 200819"/>
                <a:gd name="connsiteX4" fmla="*/ 34679 w 58380"/>
                <a:gd name="connsiteY4" fmla="*/ 190903 h 200819"/>
                <a:gd name="connsiteX5" fmla="*/ 29097 w 58380"/>
                <a:gd name="connsiteY5" fmla="*/ 189838 h 200819"/>
                <a:gd name="connsiteX6" fmla="*/ 16333 w 58380"/>
                <a:gd name="connsiteY6" fmla="*/ 175678 h 200819"/>
                <a:gd name="connsiteX7" fmla="*/ 7519 w 58380"/>
                <a:gd name="connsiteY7" fmla="*/ 151162 h 200819"/>
                <a:gd name="connsiteX8" fmla="*/ 1932 w 58380"/>
                <a:gd name="connsiteY8" fmla="*/ 119036 h 200819"/>
                <a:gd name="connsiteX9" fmla="*/ 6 w 58380"/>
                <a:gd name="connsiteY9" fmla="*/ 81950 h 200819"/>
                <a:gd name="connsiteX10" fmla="*/ 1932 w 58380"/>
                <a:gd name="connsiteY10" fmla="*/ 46115 h 200819"/>
                <a:gd name="connsiteX11" fmla="*/ 7519 w 58380"/>
                <a:gd name="connsiteY11" fmla="*/ 19191 h 200819"/>
                <a:gd name="connsiteX12" fmla="*/ 17152 w 58380"/>
                <a:gd name="connsiteY12" fmla="*/ 3056 h 200819"/>
                <a:gd name="connsiteX13" fmla="*/ 24170 w 58380"/>
                <a:gd name="connsiteY13" fmla="*/ 46 h 200819"/>
                <a:gd name="connsiteX14" fmla="*/ 31601 w 58380"/>
                <a:gd name="connsiteY14" fmla="*/ 1804 h 200819"/>
                <a:gd name="connsiteX15" fmla="*/ 41234 w 58380"/>
                <a:gd name="connsiteY15" fmla="*/ 11100 h 200819"/>
                <a:gd name="connsiteX16" fmla="*/ 48941 w 58380"/>
                <a:gd name="connsiteY16" fmla="*/ 27476 h 200819"/>
                <a:gd name="connsiteX17" fmla="*/ 54528 w 58380"/>
                <a:gd name="connsiteY17" fmla="*/ 50161 h 200819"/>
                <a:gd name="connsiteX18" fmla="*/ 57177 w 58380"/>
                <a:gd name="connsiteY18" fmla="*/ 78482 h 200819"/>
                <a:gd name="connsiteX19" fmla="*/ 57177 w 58380"/>
                <a:gd name="connsiteY19" fmla="*/ 82624 h 200819"/>
                <a:gd name="connsiteX20" fmla="*/ 40367 w 58380"/>
                <a:gd name="connsiteY20" fmla="*/ 73810 h 200819"/>
                <a:gd name="connsiteX21" fmla="*/ 40367 w 58380"/>
                <a:gd name="connsiteY21" fmla="*/ 72461 h 200819"/>
                <a:gd name="connsiteX22" fmla="*/ 36177 w 58380"/>
                <a:gd name="connsiteY22" fmla="*/ 48668 h 200819"/>
                <a:gd name="connsiteX23" fmla="*/ 29578 w 58380"/>
                <a:gd name="connsiteY23" fmla="*/ 38553 h 200819"/>
                <a:gd name="connsiteX24" fmla="*/ 28509 w 58380"/>
                <a:gd name="connsiteY24" fmla="*/ 38028 h 200819"/>
                <a:gd name="connsiteX25" fmla="*/ 27315 w 58380"/>
                <a:gd name="connsiteY25" fmla="*/ 37971 h 200819"/>
                <a:gd name="connsiteX26" fmla="*/ 26197 w 58380"/>
                <a:gd name="connsiteY26" fmla="*/ 38394 h 200819"/>
                <a:gd name="connsiteX27" fmla="*/ 25340 w 58380"/>
                <a:gd name="connsiteY27" fmla="*/ 39228 h 200819"/>
                <a:gd name="connsiteX28" fmla="*/ 21053 w 58380"/>
                <a:gd name="connsiteY28" fmla="*/ 49294 h 200819"/>
                <a:gd name="connsiteX29" fmla="*/ 18452 w 58380"/>
                <a:gd name="connsiteY29" fmla="*/ 66826 h 200819"/>
                <a:gd name="connsiteX30" fmla="*/ 17634 w 58380"/>
                <a:gd name="connsiteY30" fmla="*/ 88596 h 200819"/>
                <a:gd name="connsiteX31" fmla="*/ 18452 w 58380"/>
                <a:gd name="connsiteY31" fmla="*/ 110415 h 200819"/>
                <a:gd name="connsiteX32" fmla="*/ 21102 w 58380"/>
                <a:gd name="connsiteY32" fmla="*/ 130355 h 200819"/>
                <a:gd name="connsiteX33" fmla="*/ 25918 w 58380"/>
                <a:gd name="connsiteY33" fmla="*/ 145768 h 200819"/>
                <a:gd name="connsiteX34" fmla="*/ 32035 w 58380"/>
                <a:gd name="connsiteY34" fmla="*/ 153426 h 200819"/>
                <a:gd name="connsiteX35" fmla="*/ 33523 w 58380"/>
                <a:gd name="connsiteY35" fmla="*/ 154023 h 200819"/>
                <a:gd name="connsiteX36" fmla="*/ 35117 w 58380"/>
                <a:gd name="connsiteY36" fmla="*/ 153956 h 200819"/>
                <a:gd name="connsiteX37" fmla="*/ 38344 w 58380"/>
                <a:gd name="connsiteY37" fmla="*/ 149958 h 200819"/>
                <a:gd name="connsiteX38" fmla="*/ 42005 w 58380"/>
                <a:gd name="connsiteY38" fmla="*/ 126213 h 200819"/>
                <a:gd name="connsiteX39" fmla="*/ 29482 w 58380"/>
                <a:gd name="connsiteY39" fmla="*/ 119614 h 200819"/>
                <a:gd name="connsiteX40" fmla="*/ 29482 w 58380"/>
                <a:gd name="connsiteY40" fmla="*/ 85369 h 200819"/>
                <a:gd name="connsiteX41" fmla="*/ 58381 w 58380"/>
                <a:gd name="connsiteY41" fmla="*/ 100445 h 200819"/>
                <a:gd name="connsiteX42" fmla="*/ 57514 w 58380"/>
                <a:gd name="connsiteY42" fmla="*/ 200820 h 200819"/>
                <a:gd name="connsiteX43" fmla="*/ 49470 w 58380"/>
                <a:gd name="connsiteY43" fmla="*/ 191187 h 200819"/>
                <a:gd name="connsiteX44" fmla="*/ 52698 w 58380"/>
                <a:gd name="connsiteY44" fmla="*/ 192921 h 200819"/>
                <a:gd name="connsiteX45" fmla="*/ 52698 w 58380"/>
                <a:gd name="connsiteY45" fmla="*/ 103335 h 200819"/>
                <a:gd name="connsiteX46" fmla="*/ 33432 w 58380"/>
                <a:gd name="connsiteY46" fmla="*/ 93268 h 200819"/>
                <a:gd name="connsiteX47" fmla="*/ 33432 w 58380"/>
                <a:gd name="connsiteY47" fmla="*/ 116628 h 200819"/>
                <a:gd name="connsiteX48" fmla="*/ 46051 w 58380"/>
                <a:gd name="connsiteY48" fmla="*/ 123227 h 200819"/>
                <a:gd name="connsiteX49" fmla="*/ 46051 w 58380"/>
                <a:gd name="connsiteY49" fmla="*/ 124768 h 200819"/>
                <a:gd name="connsiteX50" fmla="*/ 41957 w 58380"/>
                <a:gd name="connsiteY50" fmla="*/ 151740 h 200819"/>
                <a:gd name="connsiteX51" fmla="*/ 39640 w 58380"/>
                <a:gd name="connsiteY51" fmla="*/ 155709 h 200819"/>
                <a:gd name="connsiteX52" fmla="*/ 35936 w 58380"/>
                <a:gd name="connsiteY52" fmla="*/ 158435 h 200819"/>
                <a:gd name="connsiteX53" fmla="*/ 32382 w 58380"/>
                <a:gd name="connsiteY53" fmla="*/ 158763 h 200819"/>
                <a:gd name="connsiteX54" fmla="*/ 29000 w 58380"/>
                <a:gd name="connsiteY54" fmla="*/ 157616 h 200819"/>
                <a:gd name="connsiteX55" fmla="*/ 20716 w 58380"/>
                <a:gd name="connsiteY55" fmla="*/ 147646 h 200819"/>
                <a:gd name="connsiteX56" fmla="*/ 15900 w 58380"/>
                <a:gd name="connsiteY56" fmla="*/ 131174 h 200819"/>
                <a:gd name="connsiteX57" fmla="*/ 13203 w 58380"/>
                <a:gd name="connsiteY57" fmla="*/ 110656 h 200819"/>
                <a:gd name="connsiteX58" fmla="*/ 12336 w 58380"/>
                <a:gd name="connsiteY58" fmla="*/ 88500 h 200819"/>
                <a:gd name="connsiteX59" fmla="*/ 13154 w 58380"/>
                <a:gd name="connsiteY59" fmla="*/ 66344 h 200819"/>
                <a:gd name="connsiteX60" fmla="*/ 15900 w 58380"/>
                <a:gd name="connsiteY60" fmla="*/ 48042 h 200819"/>
                <a:gd name="connsiteX61" fmla="*/ 21198 w 58380"/>
                <a:gd name="connsiteY61" fmla="*/ 36049 h 200819"/>
                <a:gd name="connsiteX62" fmla="*/ 25894 w 58380"/>
                <a:gd name="connsiteY62" fmla="*/ 33140 h 200819"/>
                <a:gd name="connsiteX63" fmla="*/ 31312 w 58380"/>
                <a:gd name="connsiteY63" fmla="*/ 34170 h 200819"/>
                <a:gd name="connsiteX64" fmla="*/ 40223 w 58380"/>
                <a:gd name="connsiteY64" fmla="*/ 46982 h 200819"/>
                <a:gd name="connsiteX65" fmla="*/ 44558 w 58380"/>
                <a:gd name="connsiteY65" fmla="*/ 70679 h 200819"/>
                <a:gd name="connsiteX66" fmla="*/ 51686 w 58380"/>
                <a:gd name="connsiteY66" fmla="*/ 74388 h 200819"/>
                <a:gd name="connsiteX67" fmla="*/ 49230 w 58380"/>
                <a:gd name="connsiteY67" fmla="*/ 50883 h 200819"/>
                <a:gd name="connsiteX68" fmla="*/ 43835 w 58380"/>
                <a:gd name="connsiteY68" fmla="*/ 28969 h 200819"/>
                <a:gd name="connsiteX69" fmla="*/ 36707 w 58380"/>
                <a:gd name="connsiteY69" fmla="*/ 13652 h 200819"/>
                <a:gd name="connsiteX70" fmla="*/ 29097 w 58380"/>
                <a:gd name="connsiteY70" fmla="*/ 5946 h 200819"/>
                <a:gd name="connsiteX71" fmla="*/ 24430 w 58380"/>
                <a:gd name="connsiteY71" fmla="*/ 4718 h 200819"/>
                <a:gd name="connsiteX72" fmla="*/ 19994 w 58380"/>
                <a:gd name="connsiteY72" fmla="*/ 6620 h 200819"/>
                <a:gd name="connsiteX73" fmla="*/ 11902 w 58380"/>
                <a:gd name="connsiteY73" fmla="*/ 20636 h 200819"/>
                <a:gd name="connsiteX74" fmla="*/ 6508 w 58380"/>
                <a:gd name="connsiteY74" fmla="*/ 46645 h 200819"/>
                <a:gd name="connsiteX75" fmla="*/ 4629 w 58380"/>
                <a:gd name="connsiteY75" fmla="*/ 81950 h 200819"/>
                <a:gd name="connsiteX76" fmla="*/ 6508 w 58380"/>
                <a:gd name="connsiteY76" fmla="*/ 118507 h 200819"/>
                <a:gd name="connsiteX77" fmla="*/ 11998 w 58380"/>
                <a:gd name="connsiteY77" fmla="*/ 150006 h 200819"/>
                <a:gd name="connsiteX78" fmla="*/ 20620 w 58380"/>
                <a:gd name="connsiteY78" fmla="*/ 173366 h 200819"/>
                <a:gd name="connsiteX79" fmla="*/ 31361 w 58380"/>
                <a:gd name="connsiteY79" fmla="*/ 185600 h 200819"/>
                <a:gd name="connsiteX80" fmla="*/ 34308 w 58380"/>
                <a:gd name="connsiteY80" fmla="*/ 186135 h 200819"/>
                <a:gd name="connsiteX81" fmla="*/ 36996 w 58380"/>
                <a:gd name="connsiteY81" fmla="*/ 184829 h 200819"/>
                <a:gd name="connsiteX82" fmla="*/ 43594 w 58380"/>
                <a:gd name="connsiteY82" fmla="*/ 171391 h 200819"/>
                <a:gd name="connsiteX83" fmla="*/ 48411 w 58380"/>
                <a:gd name="connsiteY83" fmla="*/ 171873 h 200819"/>
                <a:gd name="connsiteX84" fmla="*/ 49470 w 58380"/>
                <a:gd name="connsiteY84" fmla="*/ 191187 h 20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58380" h="200819">
                  <a:moveTo>
                    <a:pt x="57514" y="200820"/>
                  </a:moveTo>
                  <a:lnTo>
                    <a:pt x="44799" y="194173"/>
                  </a:lnTo>
                  <a:lnTo>
                    <a:pt x="44124" y="183240"/>
                  </a:lnTo>
                  <a:cubicBezTo>
                    <a:pt x="43122" y="185325"/>
                    <a:pt x="41677" y="187165"/>
                    <a:pt x="39886" y="188634"/>
                  </a:cubicBezTo>
                  <a:cubicBezTo>
                    <a:pt x="38417" y="189896"/>
                    <a:pt x="36606" y="190686"/>
                    <a:pt x="34679" y="190903"/>
                  </a:cubicBezTo>
                  <a:cubicBezTo>
                    <a:pt x="32753" y="191115"/>
                    <a:pt x="30812" y="190744"/>
                    <a:pt x="29097" y="189838"/>
                  </a:cubicBezTo>
                  <a:cubicBezTo>
                    <a:pt x="23529" y="186491"/>
                    <a:pt x="19088" y="181564"/>
                    <a:pt x="16333" y="175678"/>
                  </a:cubicBezTo>
                  <a:cubicBezTo>
                    <a:pt x="12413" y="167895"/>
                    <a:pt x="9451" y="159663"/>
                    <a:pt x="7519" y="151162"/>
                  </a:cubicBezTo>
                  <a:cubicBezTo>
                    <a:pt x="4933" y="140590"/>
                    <a:pt x="3069" y="129859"/>
                    <a:pt x="1932" y="119036"/>
                  </a:cubicBezTo>
                  <a:cubicBezTo>
                    <a:pt x="622" y="106716"/>
                    <a:pt x="-24" y="94338"/>
                    <a:pt x="6" y="81950"/>
                  </a:cubicBezTo>
                  <a:cubicBezTo>
                    <a:pt x="-67" y="69976"/>
                    <a:pt x="574" y="58012"/>
                    <a:pt x="1932" y="46115"/>
                  </a:cubicBezTo>
                  <a:cubicBezTo>
                    <a:pt x="2895" y="36978"/>
                    <a:pt x="4764" y="27957"/>
                    <a:pt x="7519" y="19191"/>
                  </a:cubicBezTo>
                  <a:cubicBezTo>
                    <a:pt x="9205" y="13036"/>
                    <a:pt x="12533" y="7458"/>
                    <a:pt x="17152" y="3056"/>
                  </a:cubicBezTo>
                  <a:cubicBezTo>
                    <a:pt x="19112" y="1327"/>
                    <a:pt x="21569" y="272"/>
                    <a:pt x="24170" y="46"/>
                  </a:cubicBezTo>
                  <a:cubicBezTo>
                    <a:pt x="26775" y="-181"/>
                    <a:pt x="29376" y="436"/>
                    <a:pt x="31601" y="1804"/>
                  </a:cubicBezTo>
                  <a:cubicBezTo>
                    <a:pt x="35560" y="4019"/>
                    <a:pt x="38879" y="7222"/>
                    <a:pt x="41234" y="11100"/>
                  </a:cubicBezTo>
                  <a:cubicBezTo>
                    <a:pt x="44471" y="16219"/>
                    <a:pt x="47062" y="21720"/>
                    <a:pt x="48941" y="27476"/>
                  </a:cubicBezTo>
                  <a:cubicBezTo>
                    <a:pt x="51387" y="34883"/>
                    <a:pt x="53251" y="42469"/>
                    <a:pt x="54528" y="50161"/>
                  </a:cubicBezTo>
                  <a:cubicBezTo>
                    <a:pt x="56059" y="59529"/>
                    <a:pt x="56945" y="68993"/>
                    <a:pt x="57177" y="78482"/>
                  </a:cubicBezTo>
                  <a:lnTo>
                    <a:pt x="57177" y="82624"/>
                  </a:lnTo>
                  <a:lnTo>
                    <a:pt x="40367" y="73810"/>
                  </a:lnTo>
                  <a:lnTo>
                    <a:pt x="40367" y="72461"/>
                  </a:lnTo>
                  <a:cubicBezTo>
                    <a:pt x="39977" y="64384"/>
                    <a:pt x="38571" y="56394"/>
                    <a:pt x="36177" y="48668"/>
                  </a:cubicBezTo>
                  <a:cubicBezTo>
                    <a:pt x="35214" y="44637"/>
                    <a:pt x="32883" y="41063"/>
                    <a:pt x="29578" y="38553"/>
                  </a:cubicBezTo>
                  <a:cubicBezTo>
                    <a:pt x="29261" y="38308"/>
                    <a:pt x="28899" y="38130"/>
                    <a:pt x="28509" y="38028"/>
                  </a:cubicBezTo>
                  <a:cubicBezTo>
                    <a:pt x="28119" y="37927"/>
                    <a:pt x="27715" y="37908"/>
                    <a:pt x="27315" y="37971"/>
                  </a:cubicBezTo>
                  <a:cubicBezTo>
                    <a:pt x="26920" y="38033"/>
                    <a:pt x="26539" y="38178"/>
                    <a:pt x="26197" y="38394"/>
                  </a:cubicBezTo>
                  <a:cubicBezTo>
                    <a:pt x="25860" y="38611"/>
                    <a:pt x="25566" y="38895"/>
                    <a:pt x="25340" y="39228"/>
                  </a:cubicBezTo>
                  <a:cubicBezTo>
                    <a:pt x="23230" y="42248"/>
                    <a:pt x="21771" y="45677"/>
                    <a:pt x="21053" y="49294"/>
                  </a:cubicBezTo>
                  <a:cubicBezTo>
                    <a:pt x="19743" y="55064"/>
                    <a:pt x="18872" y="60926"/>
                    <a:pt x="18452" y="66826"/>
                  </a:cubicBezTo>
                  <a:cubicBezTo>
                    <a:pt x="17923" y="73714"/>
                    <a:pt x="17634" y="81035"/>
                    <a:pt x="17634" y="88596"/>
                  </a:cubicBezTo>
                  <a:cubicBezTo>
                    <a:pt x="17634" y="96158"/>
                    <a:pt x="17923" y="103046"/>
                    <a:pt x="18452" y="110415"/>
                  </a:cubicBezTo>
                  <a:cubicBezTo>
                    <a:pt x="18963" y="117105"/>
                    <a:pt x="19849" y="123761"/>
                    <a:pt x="21102" y="130355"/>
                  </a:cubicBezTo>
                  <a:cubicBezTo>
                    <a:pt x="22137" y="135653"/>
                    <a:pt x="23755" y="140821"/>
                    <a:pt x="25918" y="145768"/>
                  </a:cubicBezTo>
                  <a:cubicBezTo>
                    <a:pt x="27069" y="148918"/>
                    <a:pt x="29217" y="151610"/>
                    <a:pt x="32035" y="153426"/>
                  </a:cubicBezTo>
                  <a:cubicBezTo>
                    <a:pt x="32483" y="153729"/>
                    <a:pt x="32988" y="153932"/>
                    <a:pt x="33523" y="154023"/>
                  </a:cubicBezTo>
                  <a:cubicBezTo>
                    <a:pt x="34053" y="154115"/>
                    <a:pt x="34597" y="154091"/>
                    <a:pt x="35117" y="153956"/>
                  </a:cubicBezTo>
                  <a:cubicBezTo>
                    <a:pt x="36678" y="153098"/>
                    <a:pt x="37834" y="151663"/>
                    <a:pt x="38344" y="149958"/>
                  </a:cubicBezTo>
                  <a:cubicBezTo>
                    <a:pt x="40863" y="142300"/>
                    <a:pt x="42101" y="134276"/>
                    <a:pt x="42005" y="126213"/>
                  </a:cubicBezTo>
                  <a:lnTo>
                    <a:pt x="29482" y="119614"/>
                  </a:lnTo>
                  <a:lnTo>
                    <a:pt x="29482" y="85369"/>
                  </a:lnTo>
                  <a:lnTo>
                    <a:pt x="58381" y="100445"/>
                  </a:lnTo>
                  <a:lnTo>
                    <a:pt x="57514" y="200820"/>
                  </a:lnTo>
                  <a:close/>
                  <a:moveTo>
                    <a:pt x="49470" y="191187"/>
                  </a:moveTo>
                  <a:lnTo>
                    <a:pt x="52698" y="192921"/>
                  </a:lnTo>
                  <a:lnTo>
                    <a:pt x="52698" y="103335"/>
                  </a:lnTo>
                  <a:lnTo>
                    <a:pt x="33432" y="93268"/>
                  </a:lnTo>
                  <a:lnTo>
                    <a:pt x="33432" y="116628"/>
                  </a:lnTo>
                  <a:lnTo>
                    <a:pt x="46051" y="123227"/>
                  </a:lnTo>
                  <a:lnTo>
                    <a:pt x="46051" y="124768"/>
                  </a:lnTo>
                  <a:cubicBezTo>
                    <a:pt x="46248" y="133929"/>
                    <a:pt x="44861" y="143051"/>
                    <a:pt x="41957" y="151740"/>
                  </a:cubicBezTo>
                  <a:cubicBezTo>
                    <a:pt x="41465" y="153209"/>
                    <a:pt x="40676" y="154558"/>
                    <a:pt x="39640" y="155709"/>
                  </a:cubicBezTo>
                  <a:cubicBezTo>
                    <a:pt x="38604" y="156860"/>
                    <a:pt x="37342" y="157790"/>
                    <a:pt x="35936" y="158435"/>
                  </a:cubicBezTo>
                  <a:cubicBezTo>
                    <a:pt x="34790" y="158792"/>
                    <a:pt x="33576" y="158907"/>
                    <a:pt x="32382" y="158763"/>
                  </a:cubicBezTo>
                  <a:cubicBezTo>
                    <a:pt x="31187" y="158623"/>
                    <a:pt x="30036" y="158233"/>
                    <a:pt x="29000" y="157616"/>
                  </a:cubicBezTo>
                  <a:cubicBezTo>
                    <a:pt x="25210" y="155304"/>
                    <a:pt x="22296" y="151798"/>
                    <a:pt x="20716" y="147646"/>
                  </a:cubicBezTo>
                  <a:cubicBezTo>
                    <a:pt x="18506" y="142353"/>
                    <a:pt x="16887" y="136829"/>
                    <a:pt x="15900" y="131174"/>
                  </a:cubicBezTo>
                  <a:cubicBezTo>
                    <a:pt x="14580" y="124397"/>
                    <a:pt x="13679" y="117543"/>
                    <a:pt x="13203" y="110656"/>
                  </a:cubicBezTo>
                  <a:cubicBezTo>
                    <a:pt x="12625" y="103383"/>
                    <a:pt x="12336" y="95917"/>
                    <a:pt x="12336" y="88500"/>
                  </a:cubicBezTo>
                  <a:cubicBezTo>
                    <a:pt x="12336" y="81083"/>
                    <a:pt x="12625" y="73328"/>
                    <a:pt x="13154" y="66344"/>
                  </a:cubicBezTo>
                  <a:cubicBezTo>
                    <a:pt x="13597" y="60179"/>
                    <a:pt x="14512" y="54062"/>
                    <a:pt x="15900" y="48042"/>
                  </a:cubicBezTo>
                  <a:cubicBezTo>
                    <a:pt x="16723" y="43693"/>
                    <a:pt x="18539" y="39589"/>
                    <a:pt x="21198" y="36049"/>
                  </a:cubicBezTo>
                  <a:cubicBezTo>
                    <a:pt x="22344" y="34527"/>
                    <a:pt x="24020" y="33491"/>
                    <a:pt x="25894" y="33140"/>
                  </a:cubicBezTo>
                  <a:cubicBezTo>
                    <a:pt x="27763" y="32793"/>
                    <a:pt x="29699" y="33159"/>
                    <a:pt x="31312" y="34170"/>
                  </a:cubicBezTo>
                  <a:cubicBezTo>
                    <a:pt x="35772" y="37186"/>
                    <a:pt x="38946" y="41752"/>
                    <a:pt x="40223" y="46982"/>
                  </a:cubicBezTo>
                  <a:cubicBezTo>
                    <a:pt x="42670" y="54664"/>
                    <a:pt x="44124" y="62626"/>
                    <a:pt x="44558" y="70679"/>
                  </a:cubicBezTo>
                  <a:lnTo>
                    <a:pt x="51686" y="74388"/>
                  </a:lnTo>
                  <a:cubicBezTo>
                    <a:pt x="51315" y="66513"/>
                    <a:pt x="50496" y="58667"/>
                    <a:pt x="49230" y="50883"/>
                  </a:cubicBezTo>
                  <a:cubicBezTo>
                    <a:pt x="48040" y="43442"/>
                    <a:pt x="46239" y="36111"/>
                    <a:pt x="43835" y="28969"/>
                  </a:cubicBezTo>
                  <a:cubicBezTo>
                    <a:pt x="42096" y="23589"/>
                    <a:pt x="39703" y="18450"/>
                    <a:pt x="36707" y="13652"/>
                  </a:cubicBezTo>
                  <a:cubicBezTo>
                    <a:pt x="34833" y="10507"/>
                    <a:pt x="32223" y="7863"/>
                    <a:pt x="29097" y="5946"/>
                  </a:cubicBezTo>
                  <a:cubicBezTo>
                    <a:pt x="27724" y="5026"/>
                    <a:pt x="26082" y="4593"/>
                    <a:pt x="24430" y="4718"/>
                  </a:cubicBezTo>
                  <a:cubicBezTo>
                    <a:pt x="22783" y="4838"/>
                    <a:pt x="21222" y="5508"/>
                    <a:pt x="19994" y="6620"/>
                  </a:cubicBezTo>
                  <a:cubicBezTo>
                    <a:pt x="16102" y="10493"/>
                    <a:pt x="13308" y="15328"/>
                    <a:pt x="11902" y="20636"/>
                  </a:cubicBezTo>
                  <a:cubicBezTo>
                    <a:pt x="9248" y="29108"/>
                    <a:pt x="7442" y="37817"/>
                    <a:pt x="6508" y="46645"/>
                  </a:cubicBezTo>
                  <a:cubicBezTo>
                    <a:pt x="5193" y="58368"/>
                    <a:pt x="4566" y="70154"/>
                    <a:pt x="4629" y="81950"/>
                  </a:cubicBezTo>
                  <a:cubicBezTo>
                    <a:pt x="4610" y="94159"/>
                    <a:pt x="5236" y="106364"/>
                    <a:pt x="6508" y="118507"/>
                  </a:cubicBezTo>
                  <a:cubicBezTo>
                    <a:pt x="7635" y="129117"/>
                    <a:pt x="9470" y="139641"/>
                    <a:pt x="11998" y="150006"/>
                  </a:cubicBezTo>
                  <a:cubicBezTo>
                    <a:pt x="13915" y="158112"/>
                    <a:pt x="16810" y="165958"/>
                    <a:pt x="20620" y="173366"/>
                  </a:cubicBezTo>
                  <a:cubicBezTo>
                    <a:pt x="22927" y="178409"/>
                    <a:pt x="26664" y="182662"/>
                    <a:pt x="31361" y="185600"/>
                  </a:cubicBezTo>
                  <a:cubicBezTo>
                    <a:pt x="32261" y="186086"/>
                    <a:pt x="33292" y="186274"/>
                    <a:pt x="34308" y="186135"/>
                  </a:cubicBezTo>
                  <a:cubicBezTo>
                    <a:pt x="35320" y="185995"/>
                    <a:pt x="36264" y="185537"/>
                    <a:pt x="36996" y="184829"/>
                  </a:cubicBezTo>
                  <a:cubicBezTo>
                    <a:pt x="38585" y="183625"/>
                    <a:pt x="40994" y="180302"/>
                    <a:pt x="43594" y="171391"/>
                  </a:cubicBezTo>
                  <a:lnTo>
                    <a:pt x="48411" y="171873"/>
                  </a:lnTo>
                  <a:lnTo>
                    <a:pt x="49470" y="191187"/>
                  </a:lnTo>
                  <a:close/>
                </a:path>
              </a:pathLst>
            </a:custGeom>
            <a:solidFill>
              <a:srgbClr val="0E0E0E"/>
            </a:solidFill>
            <a:ln w="4814"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A95064BF-5218-445A-B89E-FD5AD98AB26A}"/>
                </a:ext>
              </a:extLst>
            </p:cNvPr>
            <p:cNvSpPr/>
            <p:nvPr/>
          </p:nvSpPr>
          <p:spPr>
            <a:xfrm>
              <a:off x="9387132" y="2244548"/>
              <a:ext cx="56023" cy="186842"/>
            </a:xfrm>
            <a:custGeom>
              <a:avLst/>
              <a:gdLst>
                <a:gd name="connsiteX0" fmla="*/ 1882 w 56023"/>
                <a:gd name="connsiteY0" fmla="*/ 44107 h 186842"/>
                <a:gd name="connsiteX1" fmla="*/ 7421 w 56023"/>
                <a:gd name="connsiteY1" fmla="*/ 17568 h 186842"/>
                <a:gd name="connsiteX2" fmla="*/ 16187 w 56023"/>
                <a:gd name="connsiteY2" fmla="*/ 2541 h 186842"/>
                <a:gd name="connsiteX3" fmla="*/ 21918 w 56023"/>
                <a:gd name="connsiteY3" fmla="*/ 32 h 186842"/>
                <a:gd name="connsiteX4" fmla="*/ 27987 w 56023"/>
                <a:gd name="connsiteY4" fmla="*/ 1578 h 186842"/>
                <a:gd name="connsiteX5" fmla="*/ 39787 w 56023"/>
                <a:gd name="connsiteY5" fmla="*/ 14919 h 186842"/>
                <a:gd name="connsiteX6" fmla="*/ 48602 w 56023"/>
                <a:gd name="connsiteY6" fmla="*/ 39002 h 186842"/>
                <a:gd name="connsiteX7" fmla="*/ 54092 w 56023"/>
                <a:gd name="connsiteY7" fmla="*/ 71320 h 186842"/>
                <a:gd name="connsiteX8" fmla="*/ 56019 w 56023"/>
                <a:gd name="connsiteY8" fmla="*/ 108888 h 186842"/>
                <a:gd name="connsiteX9" fmla="*/ 54141 w 56023"/>
                <a:gd name="connsiteY9" fmla="*/ 143711 h 186842"/>
                <a:gd name="connsiteX10" fmla="*/ 48650 w 56023"/>
                <a:gd name="connsiteY10" fmla="*/ 169720 h 186842"/>
                <a:gd name="connsiteX11" fmla="*/ 39836 w 56023"/>
                <a:gd name="connsiteY11" fmla="*/ 184459 h 186842"/>
                <a:gd name="connsiteX12" fmla="*/ 34070 w 56023"/>
                <a:gd name="connsiteY12" fmla="*/ 186819 h 186842"/>
                <a:gd name="connsiteX13" fmla="*/ 28035 w 56023"/>
                <a:gd name="connsiteY13" fmla="*/ 185277 h 186842"/>
                <a:gd name="connsiteX14" fmla="*/ 16283 w 56023"/>
                <a:gd name="connsiteY14" fmla="*/ 172080 h 186842"/>
                <a:gd name="connsiteX15" fmla="*/ 7421 w 56023"/>
                <a:gd name="connsiteY15" fmla="*/ 147998 h 186842"/>
                <a:gd name="connsiteX16" fmla="*/ 1930 w 56023"/>
                <a:gd name="connsiteY16" fmla="*/ 116161 h 186842"/>
                <a:gd name="connsiteX17" fmla="*/ 4 w 56023"/>
                <a:gd name="connsiteY17" fmla="*/ 79315 h 186842"/>
                <a:gd name="connsiteX18" fmla="*/ 1882 w 56023"/>
                <a:gd name="connsiteY18" fmla="*/ 44107 h 186842"/>
                <a:gd name="connsiteX19" fmla="*/ 13393 w 56023"/>
                <a:gd name="connsiteY19" fmla="*/ 108214 h 186842"/>
                <a:gd name="connsiteX20" fmla="*/ 16042 w 56023"/>
                <a:gd name="connsiteY20" fmla="*/ 128491 h 186842"/>
                <a:gd name="connsiteX21" fmla="*/ 20859 w 56023"/>
                <a:gd name="connsiteY21" fmla="*/ 144386 h 186842"/>
                <a:gd name="connsiteX22" fmla="*/ 28035 w 56023"/>
                <a:gd name="connsiteY22" fmla="*/ 153200 h 186842"/>
                <a:gd name="connsiteX23" fmla="*/ 31869 w 56023"/>
                <a:gd name="connsiteY23" fmla="*/ 154004 h 186842"/>
                <a:gd name="connsiteX24" fmla="*/ 35212 w 56023"/>
                <a:gd name="connsiteY24" fmla="*/ 151948 h 186842"/>
                <a:gd name="connsiteX25" fmla="*/ 40028 w 56023"/>
                <a:gd name="connsiteY25" fmla="*/ 141014 h 186842"/>
                <a:gd name="connsiteX26" fmla="*/ 42726 w 56023"/>
                <a:gd name="connsiteY26" fmla="*/ 123579 h 186842"/>
                <a:gd name="connsiteX27" fmla="*/ 43544 w 56023"/>
                <a:gd name="connsiteY27" fmla="*/ 102482 h 186842"/>
                <a:gd name="connsiteX28" fmla="*/ 42677 w 56023"/>
                <a:gd name="connsiteY28" fmla="*/ 79652 h 186842"/>
                <a:gd name="connsiteX29" fmla="*/ 40028 w 56023"/>
                <a:gd name="connsiteY29" fmla="*/ 58942 h 186842"/>
                <a:gd name="connsiteX30" fmla="*/ 35212 w 56023"/>
                <a:gd name="connsiteY30" fmla="*/ 42855 h 186842"/>
                <a:gd name="connsiteX31" fmla="*/ 28035 w 56023"/>
                <a:gd name="connsiteY31" fmla="*/ 34041 h 186842"/>
                <a:gd name="connsiteX32" fmla="*/ 24187 w 56023"/>
                <a:gd name="connsiteY32" fmla="*/ 33275 h 186842"/>
                <a:gd name="connsiteX33" fmla="*/ 20859 w 56023"/>
                <a:gd name="connsiteY33" fmla="*/ 35341 h 186842"/>
                <a:gd name="connsiteX34" fmla="*/ 16042 w 56023"/>
                <a:gd name="connsiteY34" fmla="*/ 46371 h 186842"/>
                <a:gd name="connsiteX35" fmla="*/ 13345 w 56023"/>
                <a:gd name="connsiteY35" fmla="*/ 64288 h 186842"/>
                <a:gd name="connsiteX36" fmla="*/ 12526 w 56023"/>
                <a:gd name="connsiteY36" fmla="*/ 86251 h 186842"/>
                <a:gd name="connsiteX37" fmla="*/ 13393 w 56023"/>
                <a:gd name="connsiteY37" fmla="*/ 108214 h 18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6023" h="186842">
                  <a:moveTo>
                    <a:pt x="1882" y="44107"/>
                  </a:moveTo>
                  <a:cubicBezTo>
                    <a:pt x="2840" y="35100"/>
                    <a:pt x="4700" y="26209"/>
                    <a:pt x="7421" y="17568"/>
                  </a:cubicBezTo>
                  <a:cubicBezTo>
                    <a:pt x="8952" y="11870"/>
                    <a:pt x="11977" y="6683"/>
                    <a:pt x="16187" y="2541"/>
                  </a:cubicBezTo>
                  <a:cubicBezTo>
                    <a:pt x="17762" y="1091"/>
                    <a:pt x="19780" y="205"/>
                    <a:pt x="21918" y="32"/>
                  </a:cubicBezTo>
                  <a:cubicBezTo>
                    <a:pt x="24057" y="-142"/>
                    <a:pt x="26190" y="402"/>
                    <a:pt x="27987" y="1578"/>
                  </a:cubicBezTo>
                  <a:cubicBezTo>
                    <a:pt x="33179" y="4728"/>
                    <a:pt x="37293" y="9380"/>
                    <a:pt x="39787" y="14919"/>
                  </a:cubicBezTo>
                  <a:cubicBezTo>
                    <a:pt x="43665" y="22568"/>
                    <a:pt x="46627" y="30655"/>
                    <a:pt x="48602" y="39002"/>
                  </a:cubicBezTo>
                  <a:cubicBezTo>
                    <a:pt x="51154" y="49636"/>
                    <a:pt x="52989" y="60435"/>
                    <a:pt x="54092" y="71320"/>
                  </a:cubicBezTo>
                  <a:cubicBezTo>
                    <a:pt x="55412" y="83799"/>
                    <a:pt x="56058" y="96341"/>
                    <a:pt x="56019" y="108888"/>
                  </a:cubicBezTo>
                  <a:cubicBezTo>
                    <a:pt x="56082" y="120525"/>
                    <a:pt x="55456" y="132152"/>
                    <a:pt x="54141" y="143711"/>
                  </a:cubicBezTo>
                  <a:cubicBezTo>
                    <a:pt x="53177" y="152540"/>
                    <a:pt x="51337" y="161253"/>
                    <a:pt x="48650" y="169720"/>
                  </a:cubicBezTo>
                  <a:cubicBezTo>
                    <a:pt x="47075" y="175331"/>
                    <a:pt x="44031" y="180418"/>
                    <a:pt x="39836" y="184459"/>
                  </a:cubicBezTo>
                  <a:cubicBezTo>
                    <a:pt x="38217" y="185846"/>
                    <a:pt x="36194" y="186669"/>
                    <a:pt x="34070" y="186819"/>
                  </a:cubicBezTo>
                  <a:cubicBezTo>
                    <a:pt x="31941" y="186968"/>
                    <a:pt x="29827" y="186424"/>
                    <a:pt x="28035" y="185277"/>
                  </a:cubicBezTo>
                  <a:cubicBezTo>
                    <a:pt x="22906" y="182127"/>
                    <a:pt x="18817" y="177537"/>
                    <a:pt x="16283" y="172080"/>
                  </a:cubicBezTo>
                  <a:cubicBezTo>
                    <a:pt x="12358" y="164441"/>
                    <a:pt x="9381" y="156355"/>
                    <a:pt x="7421" y="147998"/>
                  </a:cubicBezTo>
                  <a:cubicBezTo>
                    <a:pt x="4863" y="137522"/>
                    <a:pt x="3028" y="126887"/>
                    <a:pt x="1930" y="116161"/>
                  </a:cubicBezTo>
                  <a:cubicBezTo>
                    <a:pt x="610" y="103923"/>
                    <a:pt x="-35" y="91621"/>
                    <a:pt x="4" y="79315"/>
                  </a:cubicBezTo>
                  <a:cubicBezTo>
                    <a:pt x="-54" y="67554"/>
                    <a:pt x="577" y="55797"/>
                    <a:pt x="1882" y="44107"/>
                  </a:cubicBezTo>
                  <a:close/>
                  <a:moveTo>
                    <a:pt x="13393" y="108214"/>
                  </a:moveTo>
                  <a:cubicBezTo>
                    <a:pt x="13875" y="115020"/>
                    <a:pt x="14761" y="121792"/>
                    <a:pt x="16042" y="128491"/>
                  </a:cubicBezTo>
                  <a:cubicBezTo>
                    <a:pt x="17054" y="133953"/>
                    <a:pt x="18667" y="139280"/>
                    <a:pt x="20859" y="144386"/>
                  </a:cubicBezTo>
                  <a:cubicBezTo>
                    <a:pt x="22174" y="148056"/>
                    <a:pt x="24707" y="151167"/>
                    <a:pt x="28035" y="153200"/>
                  </a:cubicBezTo>
                  <a:cubicBezTo>
                    <a:pt x="29162" y="153946"/>
                    <a:pt x="30535" y="154235"/>
                    <a:pt x="31869" y="154004"/>
                  </a:cubicBezTo>
                  <a:cubicBezTo>
                    <a:pt x="33208" y="153768"/>
                    <a:pt x="34403" y="153036"/>
                    <a:pt x="35212" y="151948"/>
                  </a:cubicBezTo>
                  <a:cubicBezTo>
                    <a:pt x="37610" y="148706"/>
                    <a:pt x="39258" y="144973"/>
                    <a:pt x="40028" y="141014"/>
                  </a:cubicBezTo>
                  <a:cubicBezTo>
                    <a:pt x="41391" y="135283"/>
                    <a:pt x="42292" y="129455"/>
                    <a:pt x="42726" y="123579"/>
                  </a:cubicBezTo>
                  <a:cubicBezTo>
                    <a:pt x="43255" y="116932"/>
                    <a:pt x="43544" y="109900"/>
                    <a:pt x="43544" y="102482"/>
                  </a:cubicBezTo>
                  <a:cubicBezTo>
                    <a:pt x="43544" y="95065"/>
                    <a:pt x="43255" y="87166"/>
                    <a:pt x="42677" y="79652"/>
                  </a:cubicBezTo>
                  <a:cubicBezTo>
                    <a:pt x="42201" y="72702"/>
                    <a:pt x="41319" y="65786"/>
                    <a:pt x="40028" y="58942"/>
                  </a:cubicBezTo>
                  <a:cubicBezTo>
                    <a:pt x="39017" y="53417"/>
                    <a:pt x="37403" y="48023"/>
                    <a:pt x="35212" y="42855"/>
                  </a:cubicBezTo>
                  <a:cubicBezTo>
                    <a:pt x="33863" y="39199"/>
                    <a:pt x="31339" y="36102"/>
                    <a:pt x="28035" y="34041"/>
                  </a:cubicBezTo>
                  <a:cubicBezTo>
                    <a:pt x="26894" y="33308"/>
                    <a:pt x="25521" y="33034"/>
                    <a:pt x="24187" y="33275"/>
                  </a:cubicBezTo>
                  <a:cubicBezTo>
                    <a:pt x="22858" y="33520"/>
                    <a:pt x="21668" y="34257"/>
                    <a:pt x="20859" y="35341"/>
                  </a:cubicBezTo>
                  <a:cubicBezTo>
                    <a:pt x="18441" y="38607"/>
                    <a:pt x="16794" y="42378"/>
                    <a:pt x="16042" y="46371"/>
                  </a:cubicBezTo>
                  <a:cubicBezTo>
                    <a:pt x="14670" y="52261"/>
                    <a:pt x="13769" y="58253"/>
                    <a:pt x="13345" y="64288"/>
                  </a:cubicBezTo>
                  <a:cubicBezTo>
                    <a:pt x="12815" y="71224"/>
                    <a:pt x="12526" y="78737"/>
                    <a:pt x="12526" y="86251"/>
                  </a:cubicBezTo>
                  <a:cubicBezTo>
                    <a:pt x="12526" y="93765"/>
                    <a:pt x="12815" y="100749"/>
                    <a:pt x="13393" y="108214"/>
                  </a:cubicBezTo>
                  <a:close/>
                </a:path>
              </a:pathLst>
            </a:custGeom>
            <a:solidFill>
              <a:srgbClr val="000000"/>
            </a:solidFill>
            <a:ln w="4814"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C14F5967-4947-43A0-AE67-055C52A3C16F}"/>
                </a:ext>
              </a:extLst>
            </p:cNvPr>
            <p:cNvSpPr/>
            <p:nvPr/>
          </p:nvSpPr>
          <p:spPr>
            <a:xfrm>
              <a:off x="9384721" y="2242178"/>
              <a:ext cx="60650" cy="191789"/>
            </a:xfrm>
            <a:custGeom>
              <a:avLst/>
              <a:gdLst>
                <a:gd name="connsiteX0" fmla="*/ 36081 w 60650"/>
                <a:gd name="connsiteY0" fmla="*/ 191790 h 191789"/>
                <a:gd name="connsiteX1" fmla="*/ 29338 w 60650"/>
                <a:gd name="connsiteY1" fmla="*/ 189959 h 191789"/>
                <a:gd name="connsiteX2" fmla="*/ 16575 w 60650"/>
                <a:gd name="connsiteY2" fmla="*/ 175751 h 191789"/>
                <a:gd name="connsiteX3" fmla="*/ 7520 w 60650"/>
                <a:gd name="connsiteY3" fmla="*/ 151283 h 191789"/>
                <a:gd name="connsiteX4" fmla="*/ 1933 w 60650"/>
                <a:gd name="connsiteY4" fmla="*/ 119109 h 191789"/>
                <a:gd name="connsiteX5" fmla="*/ 6 w 60650"/>
                <a:gd name="connsiteY5" fmla="*/ 82022 h 191789"/>
                <a:gd name="connsiteX6" fmla="*/ 1933 w 60650"/>
                <a:gd name="connsiteY6" fmla="*/ 46188 h 191789"/>
                <a:gd name="connsiteX7" fmla="*/ 7520 w 60650"/>
                <a:gd name="connsiteY7" fmla="*/ 19216 h 191789"/>
                <a:gd name="connsiteX8" fmla="*/ 17153 w 60650"/>
                <a:gd name="connsiteY8" fmla="*/ 3033 h 191789"/>
                <a:gd name="connsiteX9" fmla="*/ 24170 w 60650"/>
                <a:gd name="connsiteY9" fmla="*/ 46 h 191789"/>
                <a:gd name="connsiteX10" fmla="*/ 31602 w 60650"/>
                <a:gd name="connsiteY10" fmla="*/ 1780 h 191789"/>
                <a:gd name="connsiteX11" fmla="*/ 44414 w 60650"/>
                <a:gd name="connsiteY11" fmla="*/ 16230 h 191789"/>
                <a:gd name="connsiteX12" fmla="*/ 53132 w 60650"/>
                <a:gd name="connsiteY12" fmla="*/ 40986 h 191789"/>
                <a:gd name="connsiteX13" fmla="*/ 58719 w 60650"/>
                <a:gd name="connsiteY13" fmla="*/ 73642 h 191789"/>
                <a:gd name="connsiteX14" fmla="*/ 60645 w 60650"/>
                <a:gd name="connsiteY14" fmla="*/ 111451 h 191789"/>
                <a:gd name="connsiteX15" fmla="*/ 58719 w 60650"/>
                <a:gd name="connsiteY15" fmla="*/ 146563 h 191789"/>
                <a:gd name="connsiteX16" fmla="*/ 53132 w 60650"/>
                <a:gd name="connsiteY16" fmla="*/ 173053 h 191789"/>
                <a:gd name="connsiteX17" fmla="*/ 43499 w 60650"/>
                <a:gd name="connsiteY17" fmla="*/ 188851 h 191789"/>
                <a:gd name="connsiteX18" fmla="*/ 36081 w 60650"/>
                <a:gd name="connsiteY18" fmla="*/ 191790 h 191789"/>
                <a:gd name="connsiteX19" fmla="*/ 6701 w 60650"/>
                <a:gd name="connsiteY19" fmla="*/ 46766 h 191789"/>
                <a:gd name="connsiteX20" fmla="*/ 4823 w 60650"/>
                <a:gd name="connsiteY20" fmla="*/ 82022 h 191789"/>
                <a:gd name="connsiteX21" fmla="*/ 6701 w 60650"/>
                <a:gd name="connsiteY21" fmla="*/ 118628 h 191789"/>
                <a:gd name="connsiteX22" fmla="*/ 12192 w 60650"/>
                <a:gd name="connsiteY22" fmla="*/ 150079 h 191789"/>
                <a:gd name="connsiteX23" fmla="*/ 20813 w 60650"/>
                <a:gd name="connsiteY23" fmla="*/ 173487 h 191789"/>
                <a:gd name="connsiteX24" fmla="*/ 31554 w 60650"/>
                <a:gd name="connsiteY24" fmla="*/ 185721 h 191789"/>
                <a:gd name="connsiteX25" fmla="*/ 36250 w 60650"/>
                <a:gd name="connsiteY25" fmla="*/ 186983 h 191789"/>
                <a:gd name="connsiteX26" fmla="*/ 40753 w 60650"/>
                <a:gd name="connsiteY26" fmla="*/ 185143 h 191789"/>
                <a:gd name="connsiteX27" fmla="*/ 48749 w 60650"/>
                <a:gd name="connsiteY27" fmla="*/ 171512 h 191789"/>
                <a:gd name="connsiteX28" fmla="*/ 54143 w 60650"/>
                <a:gd name="connsiteY28" fmla="*/ 145985 h 191789"/>
                <a:gd name="connsiteX29" fmla="*/ 56022 w 60650"/>
                <a:gd name="connsiteY29" fmla="*/ 111451 h 191789"/>
                <a:gd name="connsiteX30" fmla="*/ 54095 w 60650"/>
                <a:gd name="connsiteY30" fmla="*/ 74123 h 191789"/>
                <a:gd name="connsiteX31" fmla="*/ 48652 w 60650"/>
                <a:gd name="connsiteY31" fmla="*/ 42142 h 191789"/>
                <a:gd name="connsiteX32" fmla="*/ 40079 w 60650"/>
                <a:gd name="connsiteY32" fmla="*/ 18397 h 191789"/>
                <a:gd name="connsiteX33" fmla="*/ 29290 w 60650"/>
                <a:gd name="connsiteY33" fmla="*/ 6067 h 191789"/>
                <a:gd name="connsiteX34" fmla="*/ 24623 w 60650"/>
                <a:gd name="connsiteY34" fmla="*/ 4839 h 191789"/>
                <a:gd name="connsiteX35" fmla="*/ 20187 w 60650"/>
                <a:gd name="connsiteY35" fmla="*/ 6741 h 191789"/>
                <a:gd name="connsiteX36" fmla="*/ 12095 w 60650"/>
                <a:gd name="connsiteY36" fmla="*/ 20709 h 191789"/>
                <a:gd name="connsiteX37" fmla="*/ 6701 w 60650"/>
                <a:gd name="connsiteY37" fmla="*/ 46766 h 191789"/>
                <a:gd name="connsiteX38" fmla="*/ 33529 w 60650"/>
                <a:gd name="connsiteY38" fmla="*/ 158845 h 191789"/>
                <a:gd name="connsiteX39" fmla="*/ 29338 w 60650"/>
                <a:gd name="connsiteY39" fmla="*/ 157737 h 191789"/>
                <a:gd name="connsiteX40" fmla="*/ 21054 w 60650"/>
                <a:gd name="connsiteY40" fmla="*/ 147767 h 191789"/>
                <a:gd name="connsiteX41" fmla="*/ 16238 w 60650"/>
                <a:gd name="connsiteY41" fmla="*/ 131295 h 191789"/>
                <a:gd name="connsiteX42" fmla="*/ 13540 w 60650"/>
                <a:gd name="connsiteY42" fmla="*/ 110777 h 191789"/>
                <a:gd name="connsiteX43" fmla="*/ 12674 w 60650"/>
                <a:gd name="connsiteY43" fmla="*/ 88621 h 191789"/>
                <a:gd name="connsiteX44" fmla="*/ 13492 w 60650"/>
                <a:gd name="connsiteY44" fmla="*/ 66465 h 191789"/>
                <a:gd name="connsiteX45" fmla="*/ 16238 w 60650"/>
                <a:gd name="connsiteY45" fmla="*/ 48163 h 191789"/>
                <a:gd name="connsiteX46" fmla="*/ 21536 w 60650"/>
                <a:gd name="connsiteY46" fmla="*/ 36170 h 191789"/>
                <a:gd name="connsiteX47" fmla="*/ 26222 w 60650"/>
                <a:gd name="connsiteY47" fmla="*/ 33246 h 191789"/>
                <a:gd name="connsiteX48" fmla="*/ 31650 w 60650"/>
                <a:gd name="connsiteY48" fmla="*/ 34291 h 191789"/>
                <a:gd name="connsiteX49" fmla="*/ 39935 w 60650"/>
                <a:gd name="connsiteY49" fmla="*/ 44261 h 191789"/>
                <a:gd name="connsiteX50" fmla="*/ 44751 w 60650"/>
                <a:gd name="connsiteY50" fmla="*/ 60830 h 191789"/>
                <a:gd name="connsiteX51" fmla="*/ 47448 w 60650"/>
                <a:gd name="connsiteY51" fmla="*/ 81830 h 191789"/>
                <a:gd name="connsiteX52" fmla="*/ 48315 w 60650"/>
                <a:gd name="connsiteY52" fmla="*/ 104852 h 191789"/>
                <a:gd name="connsiteX53" fmla="*/ 47496 w 60650"/>
                <a:gd name="connsiteY53" fmla="*/ 126189 h 191789"/>
                <a:gd name="connsiteX54" fmla="*/ 44751 w 60650"/>
                <a:gd name="connsiteY54" fmla="*/ 143962 h 191789"/>
                <a:gd name="connsiteX55" fmla="*/ 39453 w 60650"/>
                <a:gd name="connsiteY55" fmla="*/ 155859 h 191789"/>
                <a:gd name="connsiteX56" fmla="*/ 36828 w 60650"/>
                <a:gd name="connsiteY56" fmla="*/ 158021 h 191789"/>
                <a:gd name="connsiteX57" fmla="*/ 33529 w 60650"/>
                <a:gd name="connsiteY57" fmla="*/ 158845 h 191789"/>
                <a:gd name="connsiteX58" fmla="*/ 18164 w 60650"/>
                <a:gd name="connsiteY58" fmla="*/ 110391 h 191789"/>
                <a:gd name="connsiteX59" fmla="*/ 20813 w 60650"/>
                <a:gd name="connsiteY59" fmla="*/ 130380 h 191789"/>
                <a:gd name="connsiteX60" fmla="*/ 25630 w 60650"/>
                <a:gd name="connsiteY60" fmla="*/ 145792 h 191789"/>
                <a:gd name="connsiteX61" fmla="*/ 31746 w 60650"/>
                <a:gd name="connsiteY61" fmla="*/ 153451 h 191789"/>
                <a:gd name="connsiteX62" fmla="*/ 32825 w 60650"/>
                <a:gd name="connsiteY62" fmla="*/ 153966 h 191789"/>
                <a:gd name="connsiteX63" fmla="*/ 34020 w 60650"/>
                <a:gd name="connsiteY63" fmla="*/ 154009 h 191789"/>
                <a:gd name="connsiteX64" fmla="*/ 35137 w 60650"/>
                <a:gd name="connsiteY64" fmla="*/ 153576 h 191789"/>
                <a:gd name="connsiteX65" fmla="*/ 35985 w 60650"/>
                <a:gd name="connsiteY65" fmla="*/ 152728 h 191789"/>
                <a:gd name="connsiteX66" fmla="*/ 40272 w 60650"/>
                <a:gd name="connsiteY66" fmla="*/ 142806 h 191789"/>
                <a:gd name="connsiteX67" fmla="*/ 42873 w 60650"/>
                <a:gd name="connsiteY67" fmla="*/ 125756 h 191789"/>
                <a:gd name="connsiteX68" fmla="*/ 43691 w 60650"/>
                <a:gd name="connsiteY68" fmla="*/ 104852 h 191789"/>
                <a:gd name="connsiteX69" fmla="*/ 42873 w 60650"/>
                <a:gd name="connsiteY69" fmla="*/ 82215 h 191789"/>
                <a:gd name="connsiteX70" fmla="*/ 40224 w 60650"/>
                <a:gd name="connsiteY70" fmla="*/ 61745 h 191789"/>
                <a:gd name="connsiteX71" fmla="*/ 35407 w 60650"/>
                <a:gd name="connsiteY71" fmla="*/ 46236 h 191789"/>
                <a:gd name="connsiteX72" fmla="*/ 29290 w 60650"/>
                <a:gd name="connsiteY72" fmla="*/ 38578 h 191789"/>
                <a:gd name="connsiteX73" fmla="*/ 28216 w 60650"/>
                <a:gd name="connsiteY73" fmla="*/ 38053 h 191789"/>
                <a:gd name="connsiteX74" fmla="*/ 27021 w 60650"/>
                <a:gd name="connsiteY74" fmla="*/ 37995 h 191789"/>
                <a:gd name="connsiteX75" fmla="*/ 25904 w 60650"/>
                <a:gd name="connsiteY75" fmla="*/ 38419 h 191789"/>
                <a:gd name="connsiteX76" fmla="*/ 25052 w 60650"/>
                <a:gd name="connsiteY76" fmla="*/ 39252 h 191789"/>
                <a:gd name="connsiteX77" fmla="*/ 20765 w 60650"/>
                <a:gd name="connsiteY77" fmla="*/ 49319 h 191789"/>
                <a:gd name="connsiteX78" fmla="*/ 18164 w 60650"/>
                <a:gd name="connsiteY78" fmla="*/ 66851 h 191789"/>
                <a:gd name="connsiteX79" fmla="*/ 17345 w 60650"/>
                <a:gd name="connsiteY79" fmla="*/ 88621 h 191789"/>
                <a:gd name="connsiteX80" fmla="*/ 18164 w 60650"/>
                <a:gd name="connsiteY80" fmla="*/ 110391 h 19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0650" h="191789">
                  <a:moveTo>
                    <a:pt x="36081" y="191790"/>
                  </a:moveTo>
                  <a:cubicBezTo>
                    <a:pt x="33716" y="191741"/>
                    <a:pt x="31400" y="191110"/>
                    <a:pt x="29338" y="189959"/>
                  </a:cubicBezTo>
                  <a:cubicBezTo>
                    <a:pt x="23756" y="186607"/>
                    <a:pt x="19311" y="181656"/>
                    <a:pt x="16575" y="175751"/>
                  </a:cubicBezTo>
                  <a:cubicBezTo>
                    <a:pt x="12567" y="167996"/>
                    <a:pt x="9528" y="159779"/>
                    <a:pt x="7520" y="151283"/>
                  </a:cubicBezTo>
                  <a:cubicBezTo>
                    <a:pt x="4924" y="140697"/>
                    <a:pt x="3055" y="129951"/>
                    <a:pt x="1933" y="119109"/>
                  </a:cubicBezTo>
                  <a:cubicBezTo>
                    <a:pt x="613" y="106793"/>
                    <a:pt x="-32" y="94410"/>
                    <a:pt x="6" y="82022"/>
                  </a:cubicBezTo>
                  <a:cubicBezTo>
                    <a:pt x="-71" y="70049"/>
                    <a:pt x="574" y="58085"/>
                    <a:pt x="1933" y="46188"/>
                  </a:cubicBezTo>
                  <a:cubicBezTo>
                    <a:pt x="2882" y="37032"/>
                    <a:pt x="4755" y="27996"/>
                    <a:pt x="7520" y="19216"/>
                  </a:cubicBezTo>
                  <a:cubicBezTo>
                    <a:pt x="9215" y="13056"/>
                    <a:pt x="12543" y="7464"/>
                    <a:pt x="17153" y="3033"/>
                  </a:cubicBezTo>
                  <a:cubicBezTo>
                    <a:pt x="19113" y="1318"/>
                    <a:pt x="21574" y="273"/>
                    <a:pt x="24170" y="46"/>
                  </a:cubicBezTo>
                  <a:cubicBezTo>
                    <a:pt x="26771" y="-180"/>
                    <a:pt x="29372" y="427"/>
                    <a:pt x="31602" y="1780"/>
                  </a:cubicBezTo>
                  <a:cubicBezTo>
                    <a:pt x="37228" y="5200"/>
                    <a:pt x="41692" y="10233"/>
                    <a:pt x="44414" y="16230"/>
                  </a:cubicBezTo>
                  <a:cubicBezTo>
                    <a:pt x="48291" y="24109"/>
                    <a:pt x="51215" y="32418"/>
                    <a:pt x="53132" y="40986"/>
                  </a:cubicBezTo>
                  <a:cubicBezTo>
                    <a:pt x="55723" y="51732"/>
                    <a:pt x="57587" y="62646"/>
                    <a:pt x="58719" y="73642"/>
                  </a:cubicBezTo>
                  <a:cubicBezTo>
                    <a:pt x="60038" y="86203"/>
                    <a:pt x="60684" y="98822"/>
                    <a:pt x="60645" y="111451"/>
                  </a:cubicBezTo>
                  <a:cubicBezTo>
                    <a:pt x="60713" y="123184"/>
                    <a:pt x="60072" y="134907"/>
                    <a:pt x="58719" y="146563"/>
                  </a:cubicBezTo>
                  <a:cubicBezTo>
                    <a:pt x="57770" y="155560"/>
                    <a:pt x="55896" y="164437"/>
                    <a:pt x="53132" y="173053"/>
                  </a:cubicBezTo>
                  <a:cubicBezTo>
                    <a:pt x="51432" y="179103"/>
                    <a:pt x="48098" y="184570"/>
                    <a:pt x="43499" y="188851"/>
                  </a:cubicBezTo>
                  <a:cubicBezTo>
                    <a:pt x="41442" y="190662"/>
                    <a:pt x="38817" y="191703"/>
                    <a:pt x="36081" y="191790"/>
                  </a:cubicBezTo>
                  <a:close/>
                  <a:moveTo>
                    <a:pt x="6701" y="46766"/>
                  </a:moveTo>
                  <a:cubicBezTo>
                    <a:pt x="5381" y="58470"/>
                    <a:pt x="4755" y="70241"/>
                    <a:pt x="4823" y="82022"/>
                  </a:cubicBezTo>
                  <a:cubicBezTo>
                    <a:pt x="4794" y="94247"/>
                    <a:pt x="5420" y="106466"/>
                    <a:pt x="6701" y="118628"/>
                  </a:cubicBezTo>
                  <a:cubicBezTo>
                    <a:pt x="7818" y="129224"/>
                    <a:pt x="9654" y="139728"/>
                    <a:pt x="12192" y="150079"/>
                  </a:cubicBezTo>
                  <a:cubicBezTo>
                    <a:pt x="14104" y="158200"/>
                    <a:pt x="16998" y="166060"/>
                    <a:pt x="20813" y="173487"/>
                  </a:cubicBezTo>
                  <a:cubicBezTo>
                    <a:pt x="23115" y="178530"/>
                    <a:pt x="26853" y="182783"/>
                    <a:pt x="31554" y="185721"/>
                  </a:cubicBezTo>
                  <a:cubicBezTo>
                    <a:pt x="32936" y="186646"/>
                    <a:pt x="34588" y="187089"/>
                    <a:pt x="36250" y="186983"/>
                  </a:cubicBezTo>
                  <a:cubicBezTo>
                    <a:pt x="37912" y="186877"/>
                    <a:pt x="39492" y="186231"/>
                    <a:pt x="40753" y="185143"/>
                  </a:cubicBezTo>
                  <a:cubicBezTo>
                    <a:pt x="44578" y="181386"/>
                    <a:pt x="47337" y="176685"/>
                    <a:pt x="48749" y="171512"/>
                  </a:cubicBezTo>
                  <a:cubicBezTo>
                    <a:pt x="51422" y="163213"/>
                    <a:pt x="53233" y="154659"/>
                    <a:pt x="54143" y="145985"/>
                  </a:cubicBezTo>
                  <a:cubicBezTo>
                    <a:pt x="55458" y="134522"/>
                    <a:pt x="56084" y="122991"/>
                    <a:pt x="56022" y="111451"/>
                  </a:cubicBezTo>
                  <a:cubicBezTo>
                    <a:pt x="56060" y="98981"/>
                    <a:pt x="55415" y="86521"/>
                    <a:pt x="54095" y="74123"/>
                  </a:cubicBezTo>
                  <a:cubicBezTo>
                    <a:pt x="53006" y="63354"/>
                    <a:pt x="51186" y="52666"/>
                    <a:pt x="48652" y="42142"/>
                  </a:cubicBezTo>
                  <a:cubicBezTo>
                    <a:pt x="46745" y="33916"/>
                    <a:pt x="43870" y="25944"/>
                    <a:pt x="40079" y="18397"/>
                  </a:cubicBezTo>
                  <a:cubicBezTo>
                    <a:pt x="37786" y="13306"/>
                    <a:pt x="34029" y="9015"/>
                    <a:pt x="29290" y="6067"/>
                  </a:cubicBezTo>
                  <a:cubicBezTo>
                    <a:pt x="27912" y="5147"/>
                    <a:pt x="26270" y="4713"/>
                    <a:pt x="24623" y="4839"/>
                  </a:cubicBezTo>
                  <a:cubicBezTo>
                    <a:pt x="22971" y="4959"/>
                    <a:pt x="21410" y="5629"/>
                    <a:pt x="20187" y="6741"/>
                  </a:cubicBezTo>
                  <a:cubicBezTo>
                    <a:pt x="16305" y="10599"/>
                    <a:pt x="13511" y="15420"/>
                    <a:pt x="12095" y="20709"/>
                  </a:cubicBezTo>
                  <a:cubicBezTo>
                    <a:pt x="9422" y="29191"/>
                    <a:pt x="7616" y="37923"/>
                    <a:pt x="6701" y="46766"/>
                  </a:cubicBezTo>
                  <a:close/>
                  <a:moveTo>
                    <a:pt x="33529" y="158845"/>
                  </a:moveTo>
                  <a:cubicBezTo>
                    <a:pt x="32065" y="158797"/>
                    <a:pt x="30629" y="158421"/>
                    <a:pt x="29338" y="157737"/>
                  </a:cubicBezTo>
                  <a:cubicBezTo>
                    <a:pt x="25533" y="155440"/>
                    <a:pt x="22615" y="151929"/>
                    <a:pt x="21054" y="147767"/>
                  </a:cubicBezTo>
                  <a:cubicBezTo>
                    <a:pt x="18843" y="142469"/>
                    <a:pt x="17230" y="136945"/>
                    <a:pt x="16238" y="131295"/>
                  </a:cubicBezTo>
                  <a:cubicBezTo>
                    <a:pt x="14908" y="124518"/>
                    <a:pt x="14008" y="117664"/>
                    <a:pt x="13540" y="110777"/>
                  </a:cubicBezTo>
                  <a:cubicBezTo>
                    <a:pt x="12962" y="103456"/>
                    <a:pt x="12674" y="95990"/>
                    <a:pt x="12674" y="88621"/>
                  </a:cubicBezTo>
                  <a:cubicBezTo>
                    <a:pt x="12674" y="81252"/>
                    <a:pt x="12962" y="73497"/>
                    <a:pt x="13492" y="66465"/>
                  </a:cubicBezTo>
                  <a:cubicBezTo>
                    <a:pt x="13931" y="60300"/>
                    <a:pt x="14850" y="54183"/>
                    <a:pt x="16238" y="48163"/>
                  </a:cubicBezTo>
                  <a:cubicBezTo>
                    <a:pt x="17047" y="43809"/>
                    <a:pt x="18858" y="39700"/>
                    <a:pt x="21536" y="36170"/>
                  </a:cubicBezTo>
                  <a:cubicBezTo>
                    <a:pt x="22672" y="34638"/>
                    <a:pt x="24348" y="33593"/>
                    <a:pt x="26222" y="33246"/>
                  </a:cubicBezTo>
                  <a:cubicBezTo>
                    <a:pt x="28100" y="32899"/>
                    <a:pt x="30037" y="33270"/>
                    <a:pt x="31650" y="34291"/>
                  </a:cubicBezTo>
                  <a:cubicBezTo>
                    <a:pt x="35455" y="36589"/>
                    <a:pt x="38374" y="40100"/>
                    <a:pt x="39935" y="44261"/>
                  </a:cubicBezTo>
                  <a:cubicBezTo>
                    <a:pt x="42155" y="49588"/>
                    <a:pt x="43769" y="55142"/>
                    <a:pt x="44751" y="60830"/>
                  </a:cubicBezTo>
                  <a:cubicBezTo>
                    <a:pt x="46076" y="67771"/>
                    <a:pt x="46976" y="74783"/>
                    <a:pt x="47448" y="81830"/>
                  </a:cubicBezTo>
                  <a:cubicBezTo>
                    <a:pt x="48026" y="89344"/>
                    <a:pt x="48315" y="97050"/>
                    <a:pt x="48315" y="104852"/>
                  </a:cubicBezTo>
                  <a:cubicBezTo>
                    <a:pt x="48315" y="112655"/>
                    <a:pt x="48026" y="119302"/>
                    <a:pt x="47496" y="126189"/>
                  </a:cubicBezTo>
                  <a:cubicBezTo>
                    <a:pt x="47039" y="132176"/>
                    <a:pt x="46124" y="138120"/>
                    <a:pt x="44751" y="143962"/>
                  </a:cubicBezTo>
                  <a:cubicBezTo>
                    <a:pt x="43889" y="148273"/>
                    <a:pt x="42083" y="152338"/>
                    <a:pt x="39453" y="155859"/>
                  </a:cubicBezTo>
                  <a:cubicBezTo>
                    <a:pt x="38750" y="156764"/>
                    <a:pt x="37854" y="157506"/>
                    <a:pt x="36828" y="158021"/>
                  </a:cubicBezTo>
                  <a:cubicBezTo>
                    <a:pt x="35802" y="158537"/>
                    <a:pt x="34675" y="158821"/>
                    <a:pt x="33529" y="158845"/>
                  </a:cubicBezTo>
                  <a:close/>
                  <a:moveTo>
                    <a:pt x="18164" y="110391"/>
                  </a:moveTo>
                  <a:cubicBezTo>
                    <a:pt x="18665" y="117101"/>
                    <a:pt x="19546" y="123771"/>
                    <a:pt x="20813" y="130380"/>
                  </a:cubicBezTo>
                  <a:cubicBezTo>
                    <a:pt x="21853" y="135678"/>
                    <a:pt x="23467" y="140846"/>
                    <a:pt x="25630" y="145792"/>
                  </a:cubicBezTo>
                  <a:cubicBezTo>
                    <a:pt x="26776" y="148942"/>
                    <a:pt x="28924" y="151635"/>
                    <a:pt x="31746" y="153451"/>
                  </a:cubicBezTo>
                  <a:cubicBezTo>
                    <a:pt x="32065" y="153696"/>
                    <a:pt x="32435" y="153869"/>
                    <a:pt x="32825" y="153966"/>
                  </a:cubicBezTo>
                  <a:cubicBezTo>
                    <a:pt x="33215" y="154062"/>
                    <a:pt x="33625" y="154081"/>
                    <a:pt x="34020" y="154009"/>
                  </a:cubicBezTo>
                  <a:cubicBezTo>
                    <a:pt x="34420" y="153942"/>
                    <a:pt x="34800" y="153792"/>
                    <a:pt x="35137" y="153576"/>
                  </a:cubicBezTo>
                  <a:cubicBezTo>
                    <a:pt x="35474" y="153354"/>
                    <a:pt x="35763" y="153065"/>
                    <a:pt x="35985" y="152728"/>
                  </a:cubicBezTo>
                  <a:cubicBezTo>
                    <a:pt x="38100" y="149761"/>
                    <a:pt x="39559" y="146380"/>
                    <a:pt x="40272" y="142806"/>
                  </a:cubicBezTo>
                  <a:cubicBezTo>
                    <a:pt x="41567" y="137195"/>
                    <a:pt x="42439" y="131497"/>
                    <a:pt x="42873" y="125756"/>
                  </a:cubicBezTo>
                  <a:cubicBezTo>
                    <a:pt x="43402" y="119205"/>
                    <a:pt x="43691" y="112222"/>
                    <a:pt x="43691" y="104852"/>
                  </a:cubicBezTo>
                  <a:cubicBezTo>
                    <a:pt x="43691" y="97483"/>
                    <a:pt x="43402" y="89584"/>
                    <a:pt x="42873" y="82215"/>
                  </a:cubicBezTo>
                  <a:cubicBezTo>
                    <a:pt x="42372" y="75347"/>
                    <a:pt x="41486" y="68512"/>
                    <a:pt x="40224" y="61745"/>
                  </a:cubicBezTo>
                  <a:cubicBezTo>
                    <a:pt x="39203" y="56413"/>
                    <a:pt x="37584" y="51212"/>
                    <a:pt x="35407" y="46236"/>
                  </a:cubicBezTo>
                  <a:cubicBezTo>
                    <a:pt x="34275" y="43077"/>
                    <a:pt x="32122" y="40379"/>
                    <a:pt x="29290" y="38578"/>
                  </a:cubicBezTo>
                  <a:cubicBezTo>
                    <a:pt x="28972" y="38332"/>
                    <a:pt x="28606" y="38149"/>
                    <a:pt x="28216" y="38053"/>
                  </a:cubicBezTo>
                  <a:cubicBezTo>
                    <a:pt x="27826" y="37952"/>
                    <a:pt x="27421" y="37933"/>
                    <a:pt x="27021" y="37995"/>
                  </a:cubicBezTo>
                  <a:cubicBezTo>
                    <a:pt x="26627" y="38058"/>
                    <a:pt x="26246" y="38202"/>
                    <a:pt x="25904" y="38419"/>
                  </a:cubicBezTo>
                  <a:cubicBezTo>
                    <a:pt x="25567" y="38636"/>
                    <a:pt x="25273" y="38920"/>
                    <a:pt x="25052" y="39252"/>
                  </a:cubicBezTo>
                  <a:cubicBezTo>
                    <a:pt x="22918" y="42263"/>
                    <a:pt x="21459" y="45697"/>
                    <a:pt x="20765" y="49319"/>
                  </a:cubicBezTo>
                  <a:cubicBezTo>
                    <a:pt x="19450" y="55089"/>
                    <a:pt x="18578" y="60950"/>
                    <a:pt x="18164" y="66851"/>
                  </a:cubicBezTo>
                  <a:cubicBezTo>
                    <a:pt x="17634" y="73738"/>
                    <a:pt x="17345" y="81059"/>
                    <a:pt x="17345" y="88621"/>
                  </a:cubicBezTo>
                  <a:cubicBezTo>
                    <a:pt x="17345" y="96183"/>
                    <a:pt x="17634" y="103070"/>
                    <a:pt x="18164" y="110391"/>
                  </a:cubicBezTo>
                  <a:close/>
                </a:path>
              </a:pathLst>
            </a:custGeom>
            <a:solidFill>
              <a:srgbClr val="0E0E0E"/>
            </a:solidFill>
            <a:ln w="4814"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1267E217-71D3-4AF4-AA98-41E3F9BB0695}"/>
                </a:ext>
              </a:extLst>
            </p:cNvPr>
            <p:cNvSpPr/>
            <p:nvPr/>
          </p:nvSpPr>
          <p:spPr>
            <a:xfrm>
              <a:off x="9824903" y="1747815"/>
              <a:ext cx="176715" cy="1503264"/>
            </a:xfrm>
            <a:custGeom>
              <a:avLst/>
              <a:gdLst>
                <a:gd name="connsiteX0" fmla="*/ 176716 w 176715"/>
                <a:gd name="connsiteY0" fmla="*/ 0 h 1503264"/>
                <a:gd name="connsiteX1" fmla="*/ 145 w 176715"/>
                <a:gd name="connsiteY1" fmla="*/ 19073 h 1503264"/>
                <a:gd name="connsiteX2" fmla="*/ 0 w 176715"/>
                <a:gd name="connsiteY2" fmla="*/ 1503265 h 1503264"/>
                <a:gd name="connsiteX3" fmla="*/ 176572 w 176715"/>
                <a:gd name="connsiteY3" fmla="*/ 1484191 h 1503264"/>
                <a:gd name="connsiteX4" fmla="*/ 176716 w 176715"/>
                <a:gd name="connsiteY4" fmla="*/ 0 h 1503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15" h="1503264">
                  <a:moveTo>
                    <a:pt x="176716" y="0"/>
                  </a:moveTo>
                  <a:lnTo>
                    <a:pt x="145" y="19073"/>
                  </a:lnTo>
                  <a:lnTo>
                    <a:pt x="0" y="1503265"/>
                  </a:lnTo>
                  <a:lnTo>
                    <a:pt x="176572" y="1484191"/>
                  </a:lnTo>
                  <a:lnTo>
                    <a:pt x="176716" y="0"/>
                  </a:lnTo>
                  <a:close/>
                </a:path>
              </a:pathLst>
            </a:custGeom>
            <a:solidFill>
              <a:srgbClr val="A6610D"/>
            </a:solidFill>
            <a:ln w="4814"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4FF82B0F-9738-459D-9E9F-F2DB6016B8BB}"/>
                </a:ext>
              </a:extLst>
            </p:cNvPr>
            <p:cNvSpPr/>
            <p:nvPr/>
          </p:nvSpPr>
          <p:spPr>
            <a:xfrm>
              <a:off x="9823073" y="1746021"/>
              <a:ext cx="180328" cy="1507033"/>
            </a:xfrm>
            <a:custGeom>
              <a:avLst/>
              <a:gdLst>
                <a:gd name="connsiteX0" fmla="*/ 1830 w 180328"/>
                <a:gd name="connsiteY0" fmla="*/ 1506841 h 1507033"/>
                <a:gd name="connsiteX1" fmla="*/ 1175 w 180328"/>
                <a:gd name="connsiteY1" fmla="*/ 1506730 h 1507033"/>
                <a:gd name="connsiteX2" fmla="*/ 626 w 180328"/>
                <a:gd name="connsiteY2" fmla="*/ 1506359 h 1507033"/>
                <a:gd name="connsiteX3" fmla="*/ 173 w 180328"/>
                <a:gd name="connsiteY3" fmla="*/ 1505776 h 1507033"/>
                <a:gd name="connsiteX4" fmla="*/ 0 w 180328"/>
                <a:gd name="connsiteY4" fmla="*/ 1505059 h 1507033"/>
                <a:gd name="connsiteX5" fmla="*/ 0 w 180328"/>
                <a:gd name="connsiteY5" fmla="*/ 20867 h 1507033"/>
                <a:gd name="connsiteX6" fmla="*/ 477 w 180328"/>
                <a:gd name="connsiteY6" fmla="*/ 19649 h 1507033"/>
                <a:gd name="connsiteX7" fmla="*/ 1638 w 180328"/>
                <a:gd name="connsiteY7" fmla="*/ 19037 h 1507033"/>
                <a:gd name="connsiteX8" fmla="*/ 178305 w 180328"/>
                <a:gd name="connsiteY8" fmla="*/ 12 h 1507033"/>
                <a:gd name="connsiteX9" fmla="*/ 179071 w 180328"/>
                <a:gd name="connsiteY9" fmla="*/ 79 h 1507033"/>
                <a:gd name="connsiteX10" fmla="*/ 179750 w 180328"/>
                <a:gd name="connsiteY10" fmla="*/ 445 h 1507033"/>
                <a:gd name="connsiteX11" fmla="*/ 180328 w 180328"/>
                <a:gd name="connsiteY11" fmla="*/ 1794 h 1507033"/>
                <a:gd name="connsiteX12" fmla="*/ 180328 w 180328"/>
                <a:gd name="connsiteY12" fmla="*/ 1485985 h 1507033"/>
                <a:gd name="connsiteX13" fmla="*/ 179847 w 180328"/>
                <a:gd name="connsiteY13" fmla="*/ 1487185 h 1507033"/>
                <a:gd name="connsiteX14" fmla="*/ 178691 w 180328"/>
                <a:gd name="connsiteY14" fmla="*/ 1487768 h 1507033"/>
                <a:gd name="connsiteX15" fmla="*/ 2119 w 180328"/>
                <a:gd name="connsiteY15" fmla="*/ 1507033 h 1507033"/>
                <a:gd name="connsiteX16" fmla="*/ 1830 w 180328"/>
                <a:gd name="connsiteY16" fmla="*/ 1506841 h 1507033"/>
                <a:gd name="connsiteX17" fmla="*/ 3757 w 180328"/>
                <a:gd name="connsiteY17" fmla="*/ 22457 h 1507033"/>
                <a:gd name="connsiteX18" fmla="*/ 3757 w 180328"/>
                <a:gd name="connsiteY18" fmla="*/ 1503036 h 1507033"/>
                <a:gd name="connsiteX19" fmla="*/ 176764 w 180328"/>
                <a:gd name="connsiteY19" fmla="*/ 1484348 h 1507033"/>
                <a:gd name="connsiteX20" fmla="*/ 176764 w 180328"/>
                <a:gd name="connsiteY20" fmla="*/ 3817 h 1507033"/>
                <a:gd name="connsiteX21" fmla="*/ 3757 w 180328"/>
                <a:gd name="connsiteY21" fmla="*/ 22457 h 150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0328" h="1507033">
                  <a:moveTo>
                    <a:pt x="1830" y="1506841"/>
                  </a:moveTo>
                  <a:cubicBezTo>
                    <a:pt x="1604" y="1506851"/>
                    <a:pt x="1383" y="1506817"/>
                    <a:pt x="1175" y="1506730"/>
                  </a:cubicBezTo>
                  <a:cubicBezTo>
                    <a:pt x="968" y="1506648"/>
                    <a:pt x="780" y="1506523"/>
                    <a:pt x="626" y="1506359"/>
                  </a:cubicBezTo>
                  <a:cubicBezTo>
                    <a:pt x="434" y="1506196"/>
                    <a:pt x="280" y="1505998"/>
                    <a:pt x="173" y="1505776"/>
                  </a:cubicBezTo>
                  <a:cubicBezTo>
                    <a:pt x="68" y="1505550"/>
                    <a:pt x="5" y="1505305"/>
                    <a:pt x="0" y="1505059"/>
                  </a:cubicBezTo>
                  <a:lnTo>
                    <a:pt x="0" y="20867"/>
                  </a:lnTo>
                  <a:cubicBezTo>
                    <a:pt x="5" y="20414"/>
                    <a:pt x="178" y="19981"/>
                    <a:pt x="477" y="19649"/>
                  </a:cubicBezTo>
                  <a:cubicBezTo>
                    <a:pt x="776" y="19311"/>
                    <a:pt x="1190" y="19095"/>
                    <a:pt x="1638" y="19037"/>
                  </a:cubicBezTo>
                  <a:lnTo>
                    <a:pt x="178305" y="12"/>
                  </a:lnTo>
                  <a:cubicBezTo>
                    <a:pt x="178561" y="-17"/>
                    <a:pt x="178821" y="7"/>
                    <a:pt x="179071" y="79"/>
                  </a:cubicBezTo>
                  <a:cubicBezTo>
                    <a:pt x="179317" y="156"/>
                    <a:pt x="179548" y="277"/>
                    <a:pt x="179750" y="445"/>
                  </a:cubicBezTo>
                  <a:cubicBezTo>
                    <a:pt x="180097" y="811"/>
                    <a:pt x="180299" y="1288"/>
                    <a:pt x="180328" y="1794"/>
                  </a:cubicBezTo>
                  <a:lnTo>
                    <a:pt x="180328" y="1485985"/>
                  </a:lnTo>
                  <a:cubicBezTo>
                    <a:pt x="180319" y="1486429"/>
                    <a:pt x="180145" y="1486857"/>
                    <a:pt x="179847" y="1487185"/>
                  </a:cubicBezTo>
                  <a:cubicBezTo>
                    <a:pt x="179543" y="1487512"/>
                    <a:pt x="179134" y="1487720"/>
                    <a:pt x="178691" y="1487768"/>
                  </a:cubicBezTo>
                  <a:lnTo>
                    <a:pt x="2119" y="1507033"/>
                  </a:lnTo>
                  <a:lnTo>
                    <a:pt x="1830" y="1506841"/>
                  </a:lnTo>
                  <a:close/>
                  <a:moveTo>
                    <a:pt x="3757" y="22457"/>
                  </a:moveTo>
                  <a:lnTo>
                    <a:pt x="3757" y="1503036"/>
                  </a:lnTo>
                  <a:lnTo>
                    <a:pt x="176764" y="1484348"/>
                  </a:lnTo>
                  <a:lnTo>
                    <a:pt x="176764" y="3817"/>
                  </a:lnTo>
                  <a:lnTo>
                    <a:pt x="3757" y="22457"/>
                  </a:lnTo>
                  <a:close/>
                </a:path>
              </a:pathLst>
            </a:custGeom>
            <a:solidFill>
              <a:srgbClr val="0E0E0E"/>
            </a:solidFill>
            <a:ln w="4814"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6B11E11F-6EB7-4D19-B32B-F3D682569002}"/>
                </a:ext>
              </a:extLst>
            </p:cNvPr>
            <p:cNvSpPr/>
            <p:nvPr/>
          </p:nvSpPr>
          <p:spPr>
            <a:xfrm>
              <a:off x="9034474" y="1362739"/>
              <a:ext cx="967192" cy="404293"/>
            </a:xfrm>
            <a:custGeom>
              <a:avLst/>
              <a:gdLst>
                <a:gd name="connsiteX0" fmla="*/ 0 w 967192"/>
                <a:gd name="connsiteY0" fmla="*/ 18977 h 404293"/>
                <a:gd name="connsiteX1" fmla="*/ 790574 w 967192"/>
                <a:gd name="connsiteY1" fmla="*/ 404294 h 404293"/>
                <a:gd name="connsiteX2" fmla="*/ 967193 w 967192"/>
                <a:gd name="connsiteY2" fmla="*/ 385028 h 404293"/>
                <a:gd name="connsiteX3" fmla="*/ 176571 w 967192"/>
                <a:gd name="connsiteY3" fmla="*/ 0 h 404293"/>
                <a:gd name="connsiteX4" fmla="*/ 113957 w 967192"/>
                <a:gd name="connsiteY4" fmla="*/ 14449 h 404293"/>
                <a:gd name="connsiteX5" fmla="*/ 0 w 967192"/>
                <a:gd name="connsiteY5" fmla="*/ 18977 h 40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192" h="404293">
                  <a:moveTo>
                    <a:pt x="0" y="18977"/>
                  </a:moveTo>
                  <a:lnTo>
                    <a:pt x="790574" y="404294"/>
                  </a:lnTo>
                  <a:lnTo>
                    <a:pt x="967193" y="385028"/>
                  </a:lnTo>
                  <a:lnTo>
                    <a:pt x="176571" y="0"/>
                  </a:lnTo>
                  <a:cubicBezTo>
                    <a:pt x="176571" y="0"/>
                    <a:pt x="170455" y="8573"/>
                    <a:pt x="113957" y="14449"/>
                  </a:cubicBezTo>
                  <a:cubicBezTo>
                    <a:pt x="76090" y="18201"/>
                    <a:pt x="38040" y="19714"/>
                    <a:pt x="0" y="18977"/>
                  </a:cubicBezTo>
                  <a:close/>
                </a:path>
              </a:pathLst>
            </a:custGeom>
            <a:solidFill>
              <a:srgbClr val="F0EDE9"/>
            </a:solidFill>
            <a:ln w="4814"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847E7408-348D-4BBA-810D-3FB645B10B2B}"/>
                </a:ext>
              </a:extLst>
            </p:cNvPr>
            <p:cNvSpPr/>
            <p:nvPr/>
          </p:nvSpPr>
          <p:spPr>
            <a:xfrm>
              <a:off x="9032632" y="1360928"/>
              <a:ext cx="970801" cy="407934"/>
            </a:xfrm>
            <a:custGeom>
              <a:avLst/>
              <a:gdLst>
                <a:gd name="connsiteX0" fmla="*/ 792411 w 970801"/>
                <a:gd name="connsiteY0" fmla="*/ 407742 h 407934"/>
                <a:gd name="connsiteX1" fmla="*/ 791592 w 970801"/>
                <a:gd name="connsiteY1" fmla="*/ 407742 h 407934"/>
                <a:gd name="connsiteX2" fmla="*/ 1019 w 970801"/>
                <a:gd name="connsiteY2" fmla="*/ 22425 h 407934"/>
                <a:gd name="connsiteX3" fmla="*/ 166 w 970801"/>
                <a:gd name="connsiteY3" fmla="*/ 21592 h 407934"/>
                <a:gd name="connsiteX4" fmla="*/ 55 w 970801"/>
                <a:gd name="connsiteY4" fmla="*/ 20403 h 407934"/>
                <a:gd name="connsiteX5" fmla="*/ 749 w 970801"/>
                <a:gd name="connsiteY5" fmla="*/ 19410 h 407934"/>
                <a:gd name="connsiteX6" fmla="*/ 1885 w 970801"/>
                <a:gd name="connsiteY6" fmla="*/ 19006 h 407934"/>
                <a:gd name="connsiteX7" fmla="*/ 115650 w 970801"/>
                <a:gd name="connsiteY7" fmla="*/ 14623 h 407934"/>
                <a:gd name="connsiteX8" fmla="*/ 177012 w 970801"/>
                <a:gd name="connsiteY8" fmla="*/ 655 h 407934"/>
                <a:gd name="connsiteX9" fmla="*/ 178043 w 970801"/>
                <a:gd name="connsiteY9" fmla="*/ 43 h 407934"/>
                <a:gd name="connsiteX10" fmla="*/ 179227 w 970801"/>
                <a:gd name="connsiteY10" fmla="*/ 173 h 407934"/>
                <a:gd name="connsiteX11" fmla="*/ 969801 w 970801"/>
                <a:gd name="connsiteY11" fmla="*/ 385490 h 407934"/>
                <a:gd name="connsiteX12" fmla="*/ 970620 w 970801"/>
                <a:gd name="connsiteY12" fmla="*/ 386285 h 407934"/>
                <a:gd name="connsiteX13" fmla="*/ 970764 w 970801"/>
                <a:gd name="connsiteY13" fmla="*/ 387417 h 407934"/>
                <a:gd name="connsiteX14" fmla="*/ 970225 w 970801"/>
                <a:gd name="connsiteY14" fmla="*/ 388433 h 407934"/>
                <a:gd name="connsiteX15" fmla="*/ 969175 w 970801"/>
                <a:gd name="connsiteY15" fmla="*/ 388910 h 407934"/>
                <a:gd name="connsiteX16" fmla="*/ 792603 w 970801"/>
                <a:gd name="connsiteY16" fmla="*/ 407935 h 407934"/>
                <a:gd name="connsiteX17" fmla="*/ 792411 w 970801"/>
                <a:gd name="connsiteY17" fmla="*/ 407742 h 407934"/>
                <a:gd name="connsiteX18" fmla="*/ 9929 w 970801"/>
                <a:gd name="connsiteY18" fmla="*/ 22714 h 407934"/>
                <a:gd name="connsiteX19" fmla="*/ 792700 w 970801"/>
                <a:gd name="connsiteY19" fmla="*/ 404082 h 407934"/>
                <a:gd name="connsiteX20" fmla="*/ 962576 w 970801"/>
                <a:gd name="connsiteY20" fmla="*/ 385779 h 407934"/>
                <a:gd name="connsiteX21" fmla="*/ 178842 w 970801"/>
                <a:gd name="connsiteY21" fmla="*/ 3882 h 407934"/>
                <a:gd name="connsiteX22" fmla="*/ 116228 w 970801"/>
                <a:gd name="connsiteY22" fmla="*/ 18331 h 407934"/>
                <a:gd name="connsiteX23" fmla="*/ 9929 w 970801"/>
                <a:gd name="connsiteY23" fmla="*/ 22714 h 4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70801" h="407934">
                  <a:moveTo>
                    <a:pt x="792411" y="407742"/>
                  </a:moveTo>
                  <a:cubicBezTo>
                    <a:pt x="792146" y="407814"/>
                    <a:pt x="791862" y="407814"/>
                    <a:pt x="791592" y="407742"/>
                  </a:cubicBezTo>
                  <a:lnTo>
                    <a:pt x="1019" y="22425"/>
                  </a:lnTo>
                  <a:cubicBezTo>
                    <a:pt x="648" y="22257"/>
                    <a:pt x="344" y="21958"/>
                    <a:pt x="166" y="21592"/>
                  </a:cubicBezTo>
                  <a:cubicBezTo>
                    <a:pt x="-7" y="21221"/>
                    <a:pt x="-46" y="20797"/>
                    <a:pt x="55" y="20403"/>
                  </a:cubicBezTo>
                  <a:cubicBezTo>
                    <a:pt x="176" y="20008"/>
                    <a:pt x="416" y="19661"/>
                    <a:pt x="749" y="19410"/>
                  </a:cubicBezTo>
                  <a:cubicBezTo>
                    <a:pt x="1076" y="19160"/>
                    <a:pt x="1476" y="19015"/>
                    <a:pt x="1885" y="19006"/>
                  </a:cubicBezTo>
                  <a:cubicBezTo>
                    <a:pt x="39863" y="19791"/>
                    <a:pt x="77851" y="18327"/>
                    <a:pt x="115650" y="14623"/>
                  </a:cubicBezTo>
                  <a:cubicBezTo>
                    <a:pt x="169306" y="8843"/>
                    <a:pt x="176723" y="992"/>
                    <a:pt x="177012" y="655"/>
                  </a:cubicBezTo>
                  <a:cubicBezTo>
                    <a:pt x="177282" y="342"/>
                    <a:pt x="177638" y="130"/>
                    <a:pt x="178043" y="43"/>
                  </a:cubicBezTo>
                  <a:cubicBezTo>
                    <a:pt x="178442" y="-43"/>
                    <a:pt x="178857" y="0"/>
                    <a:pt x="179227" y="173"/>
                  </a:cubicBezTo>
                  <a:lnTo>
                    <a:pt x="969801" y="385490"/>
                  </a:lnTo>
                  <a:cubicBezTo>
                    <a:pt x="970157" y="385654"/>
                    <a:pt x="970446" y="385933"/>
                    <a:pt x="970620" y="386285"/>
                  </a:cubicBezTo>
                  <a:cubicBezTo>
                    <a:pt x="970793" y="386636"/>
                    <a:pt x="970846" y="387031"/>
                    <a:pt x="970764" y="387417"/>
                  </a:cubicBezTo>
                  <a:cubicBezTo>
                    <a:pt x="970702" y="387807"/>
                    <a:pt x="970514" y="388163"/>
                    <a:pt x="970225" y="388433"/>
                  </a:cubicBezTo>
                  <a:cubicBezTo>
                    <a:pt x="969936" y="388703"/>
                    <a:pt x="969570" y="388871"/>
                    <a:pt x="969175" y="388910"/>
                  </a:cubicBezTo>
                  <a:lnTo>
                    <a:pt x="792603" y="407935"/>
                  </a:lnTo>
                  <a:lnTo>
                    <a:pt x="792411" y="407742"/>
                  </a:lnTo>
                  <a:close/>
                  <a:moveTo>
                    <a:pt x="9929" y="22714"/>
                  </a:moveTo>
                  <a:lnTo>
                    <a:pt x="792700" y="404082"/>
                  </a:lnTo>
                  <a:lnTo>
                    <a:pt x="962576" y="385779"/>
                  </a:lnTo>
                  <a:lnTo>
                    <a:pt x="178842" y="3882"/>
                  </a:lnTo>
                  <a:cubicBezTo>
                    <a:pt x="175278" y="6531"/>
                    <a:pt x="162225" y="13178"/>
                    <a:pt x="116228" y="18331"/>
                  </a:cubicBezTo>
                  <a:cubicBezTo>
                    <a:pt x="80904" y="21766"/>
                    <a:pt x="45417" y="23230"/>
                    <a:pt x="9929" y="22714"/>
                  </a:cubicBezTo>
                  <a:close/>
                </a:path>
              </a:pathLst>
            </a:custGeom>
            <a:solidFill>
              <a:srgbClr val="0E0E0E"/>
            </a:solidFill>
            <a:ln w="4814"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19CBA0A4-95B8-4246-9628-0442E6DFDAC7}"/>
                </a:ext>
              </a:extLst>
            </p:cNvPr>
            <p:cNvSpPr/>
            <p:nvPr/>
          </p:nvSpPr>
          <p:spPr>
            <a:xfrm>
              <a:off x="9085872" y="1379555"/>
              <a:ext cx="762409" cy="372723"/>
            </a:xfrm>
            <a:custGeom>
              <a:avLst/>
              <a:gdLst>
                <a:gd name="connsiteX0" fmla="*/ 760652 w 762409"/>
                <a:gd name="connsiteY0" fmla="*/ 372691 h 372723"/>
                <a:gd name="connsiteX1" fmla="*/ 759834 w 762409"/>
                <a:gd name="connsiteY1" fmla="*/ 372691 h 372723"/>
                <a:gd name="connsiteX2" fmla="*/ 1005 w 762409"/>
                <a:gd name="connsiteY2" fmla="*/ 3413 h 372723"/>
                <a:gd name="connsiteX3" fmla="*/ 447 w 762409"/>
                <a:gd name="connsiteY3" fmla="*/ 2985 h 372723"/>
                <a:gd name="connsiteX4" fmla="*/ 95 w 762409"/>
                <a:gd name="connsiteY4" fmla="*/ 2378 h 372723"/>
                <a:gd name="connsiteX5" fmla="*/ 4 w 762409"/>
                <a:gd name="connsiteY5" fmla="*/ 1684 h 372723"/>
                <a:gd name="connsiteX6" fmla="*/ 182 w 762409"/>
                <a:gd name="connsiteY6" fmla="*/ 1005 h 372723"/>
                <a:gd name="connsiteX7" fmla="*/ 610 w 762409"/>
                <a:gd name="connsiteY7" fmla="*/ 446 h 372723"/>
                <a:gd name="connsiteX8" fmla="*/ 1217 w 762409"/>
                <a:gd name="connsiteY8" fmla="*/ 95 h 372723"/>
                <a:gd name="connsiteX9" fmla="*/ 1916 w 762409"/>
                <a:gd name="connsiteY9" fmla="*/ 3 h 372723"/>
                <a:gd name="connsiteX10" fmla="*/ 2590 w 762409"/>
                <a:gd name="connsiteY10" fmla="*/ 186 h 372723"/>
                <a:gd name="connsiteX11" fmla="*/ 761380 w 762409"/>
                <a:gd name="connsiteY11" fmla="*/ 369272 h 372723"/>
                <a:gd name="connsiteX12" fmla="*/ 762299 w 762409"/>
                <a:gd name="connsiteY12" fmla="*/ 370297 h 372723"/>
                <a:gd name="connsiteX13" fmla="*/ 762242 w 762409"/>
                <a:gd name="connsiteY13" fmla="*/ 371680 h 372723"/>
                <a:gd name="connsiteX14" fmla="*/ 761596 w 762409"/>
                <a:gd name="connsiteY14" fmla="*/ 372412 h 372723"/>
                <a:gd name="connsiteX15" fmla="*/ 760652 w 762409"/>
                <a:gd name="connsiteY15" fmla="*/ 372691 h 37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2409" h="372723">
                  <a:moveTo>
                    <a:pt x="760652" y="372691"/>
                  </a:moveTo>
                  <a:cubicBezTo>
                    <a:pt x="760383" y="372735"/>
                    <a:pt x="760108" y="372735"/>
                    <a:pt x="759834" y="372691"/>
                  </a:cubicBezTo>
                  <a:lnTo>
                    <a:pt x="1005" y="3413"/>
                  </a:lnTo>
                  <a:cubicBezTo>
                    <a:pt x="793" y="3307"/>
                    <a:pt x="601" y="3163"/>
                    <a:pt x="447" y="2985"/>
                  </a:cubicBezTo>
                  <a:cubicBezTo>
                    <a:pt x="293" y="2806"/>
                    <a:pt x="172" y="2604"/>
                    <a:pt x="95" y="2378"/>
                  </a:cubicBezTo>
                  <a:cubicBezTo>
                    <a:pt x="18" y="2156"/>
                    <a:pt x="-11" y="1920"/>
                    <a:pt x="4" y="1684"/>
                  </a:cubicBezTo>
                  <a:cubicBezTo>
                    <a:pt x="18" y="1448"/>
                    <a:pt x="81" y="1217"/>
                    <a:pt x="182" y="1005"/>
                  </a:cubicBezTo>
                  <a:cubicBezTo>
                    <a:pt x="288" y="793"/>
                    <a:pt x="432" y="605"/>
                    <a:pt x="610" y="446"/>
                  </a:cubicBezTo>
                  <a:cubicBezTo>
                    <a:pt x="789" y="292"/>
                    <a:pt x="996" y="172"/>
                    <a:pt x="1217" y="95"/>
                  </a:cubicBezTo>
                  <a:cubicBezTo>
                    <a:pt x="1444" y="23"/>
                    <a:pt x="1680" y="-11"/>
                    <a:pt x="1916" y="3"/>
                  </a:cubicBezTo>
                  <a:cubicBezTo>
                    <a:pt x="2152" y="18"/>
                    <a:pt x="2378" y="80"/>
                    <a:pt x="2590" y="186"/>
                  </a:cubicBezTo>
                  <a:lnTo>
                    <a:pt x="761380" y="369272"/>
                  </a:lnTo>
                  <a:cubicBezTo>
                    <a:pt x="761808" y="369479"/>
                    <a:pt x="762141" y="369849"/>
                    <a:pt x="762299" y="370297"/>
                  </a:cubicBezTo>
                  <a:cubicBezTo>
                    <a:pt x="762464" y="370750"/>
                    <a:pt x="762444" y="371246"/>
                    <a:pt x="762242" y="371680"/>
                  </a:cubicBezTo>
                  <a:cubicBezTo>
                    <a:pt x="762102" y="371978"/>
                    <a:pt x="761876" y="372234"/>
                    <a:pt x="761596" y="372412"/>
                  </a:cubicBezTo>
                  <a:cubicBezTo>
                    <a:pt x="761312" y="372590"/>
                    <a:pt x="760990" y="372686"/>
                    <a:pt x="760652" y="372691"/>
                  </a:cubicBezTo>
                  <a:close/>
                </a:path>
              </a:pathLst>
            </a:custGeom>
            <a:solidFill>
              <a:srgbClr val="0E0E0E"/>
            </a:solidFill>
            <a:ln w="4814"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78F1342E-A086-4EBD-85A8-87C6FCA14ACA}"/>
                </a:ext>
              </a:extLst>
            </p:cNvPr>
            <p:cNvSpPr/>
            <p:nvPr/>
          </p:nvSpPr>
          <p:spPr>
            <a:xfrm>
              <a:off x="9110541" y="1378570"/>
              <a:ext cx="759759" cy="371366"/>
            </a:xfrm>
            <a:custGeom>
              <a:avLst/>
              <a:gdLst>
                <a:gd name="connsiteX0" fmla="*/ 758043 w 759759"/>
                <a:gd name="connsiteY0" fmla="*/ 371316 h 371366"/>
                <a:gd name="connsiteX1" fmla="*/ 757272 w 759759"/>
                <a:gd name="connsiteY1" fmla="*/ 371316 h 371366"/>
                <a:gd name="connsiteX2" fmla="*/ 992 w 759759"/>
                <a:gd name="connsiteY2" fmla="*/ 3435 h 371366"/>
                <a:gd name="connsiteX3" fmla="*/ 96 w 759759"/>
                <a:gd name="connsiteY3" fmla="*/ 2395 h 371366"/>
                <a:gd name="connsiteX4" fmla="*/ 173 w 759759"/>
                <a:gd name="connsiteY4" fmla="*/ 1027 h 371366"/>
                <a:gd name="connsiteX5" fmla="*/ 592 w 759759"/>
                <a:gd name="connsiteY5" fmla="*/ 454 h 371366"/>
                <a:gd name="connsiteX6" fmla="*/ 1199 w 759759"/>
                <a:gd name="connsiteY6" fmla="*/ 92 h 371366"/>
                <a:gd name="connsiteX7" fmla="*/ 1902 w 759759"/>
                <a:gd name="connsiteY7" fmla="*/ 6 h 371366"/>
                <a:gd name="connsiteX8" fmla="*/ 2581 w 759759"/>
                <a:gd name="connsiteY8" fmla="*/ 208 h 371366"/>
                <a:gd name="connsiteX9" fmla="*/ 758765 w 759759"/>
                <a:gd name="connsiteY9" fmla="*/ 368041 h 371366"/>
                <a:gd name="connsiteX10" fmla="*/ 759661 w 759759"/>
                <a:gd name="connsiteY10" fmla="*/ 369081 h 371366"/>
                <a:gd name="connsiteX11" fmla="*/ 759584 w 759759"/>
                <a:gd name="connsiteY11" fmla="*/ 370449 h 371366"/>
                <a:gd name="connsiteX12" fmla="*/ 758924 w 759759"/>
                <a:gd name="connsiteY12" fmla="*/ 371075 h 371366"/>
                <a:gd name="connsiteX13" fmla="*/ 758043 w 759759"/>
                <a:gd name="connsiteY13" fmla="*/ 371316 h 37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9759" h="371366">
                  <a:moveTo>
                    <a:pt x="758043" y="371316"/>
                  </a:moveTo>
                  <a:cubicBezTo>
                    <a:pt x="757792" y="371384"/>
                    <a:pt x="757527" y="371384"/>
                    <a:pt x="757272" y="371316"/>
                  </a:cubicBezTo>
                  <a:lnTo>
                    <a:pt x="992" y="3435"/>
                  </a:lnTo>
                  <a:cubicBezTo>
                    <a:pt x="573" y="3218"/>
                    <a:pt x="250" y="2848"/>
                    <a:pt x="96" y="2395"/>
                  </a:cubicBezTo>
                  <a:cubicBezTo>
                    <a:pt x="-53" y="1947"/>
                    <a:pt x="-29" y="1456"/>
                    <a:pt x="173" y="1027"/>
                  </a:cubicBezTo>
                  <a:cubicBezTo>
                    <a:pt x="274" y="810"/>
                    <a:pt x="414" y="613"/>
                    <a:pt x="592" y="454"/>
                  </a:cubicBezTo>
                  <a:cubicBezTo>
                    <a:pt x="765" y="290"/>
                    <a:pt x="973" y="170"/>
                    <a:pt x="1199" y="92"/>
                  </a:cubicBezTo>
                  <a:cubicBezTo>
                    <a:pt x="1425" y="15"/>
                    <a:pt x="1666" y="-13"/>
                    <a:pt x="1902" y="6"/>
                  </a:cubicBezTo>
                  <a:cubicBezTo>
                    <a:pt x="2143" y="25"/>
                    <a:pt x="2374" y="92"/>
                    <a:pt x="2581" y="208"/>
                  </a:cubicBezTo>
                  <a:lnTo>
                    <a:pt x="758765" y="368041"/>
                  </a:lnTo>
                  <a:cubicBezTo>
                    <a:pt x="759189" y="368258"/>
                    <a:pt x="759512" y="368629"/>
                    <a:pt x="759661" y="369081"/>
                  </a:cubicBezTo>
                  <a:cubicBezTo>
                    <a:pt x="759815" y="369529"/>
                    <a:pt x="759786" y="370021"/>
                    <a:pt x="759584" y="370449"/>
                  </a:cubicBezTo>
                  <a:cubicBezTo>
                    <a:pt x="759420" y="370709"/>
                    <a:pt x="759194" y="370926"/>
                    <a:pt x="758924" y="371075"/>
                  </a:cubicBezTo>
                  <a:cubicBezTo>
                    <a:pt x="758655" y="371225"/>
                    <a:pt x="758351" y="371311"/>
                    <a:pt x="758043" y="371316"/>
                  </a:cubicBezTo>
                  <a:close/>
                </a:path>
              </a:pathLst>
            </a:custGeom>
            <a:solidFill>
              <a:srgbClr val="0E0E0E"/>
            </a:solidFill>
            <a:ln w="4814"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98609979-1172-4DF2-A07D-0B3FDE69FE48}"/>
                </a:ext>
              </a:extLst>
            </p:cNvPr>
            <p:cNvSpPr/>
            <p:nvPr/>
          </p:nvSpPr>
          <p:spPr>
            <a:xfrm>
              <a:off x="9133205" y="1376286"/>
              <a:ext cx="759364" cy="371224"/>
            </a:xfrm>
            <a:custGeom>
              <a:avLst/>
              <a:gdLst>
                <a:gd name="connsiteX0" fmla="*/ 757389 w 759364"/>
                <a:gd name="connsiteY0" fmla="*/ 371192 h 371224"/>
                <a:gd name="connsiteX1" fmla="*/ 756619 w 759364"/>
                <a:gd name="connsiteY1" fmla="*/ 371192 h 371224"/>
                <a:gd name="connsiteX2" fmla="*/ 1205 w 759364"/>
                <a:gd name="connsiteY2" fmla="*/ 3552 h 371224"/>
                <a:gd name="connsiteX3" fmla="*/ 560 w 759364"/>
                <a:gd name="connsiteY3" fmla="*/ 3147 h 371224"/>
                <a:gd name="connsiteX4" fmla="*/ 136 w 759364"/>
                <a:gd name="connsiteY4" fmla="*/ 2521 h 371224"/>
                <a:gd name="connsiteX5" fmla="*/ 1 w 759364"/>
                <a:gd name="connsiteY5" fmla="*/ 1769 h 371224"/>
                <a:gd name="connsiteX6" fmla="*/ 184 w 759364"/>
                <a:gd name="connsiteY6" fmla="*/ 1032 h 371224"/>
                <a:gd name="connsiteX7" fmla="*/ 651 w 759364"/>
                <a:gd name="connsiteY7" fmla="*/ 430 h 371224"/>
                <a:gd name="connsiteX8" fmla="*/ 1321 w 759364"/>
                <a:gd name="connsiteY8" fmla="*/ 69 h 371224"/>
                <a:gd name="connsiteX9" fmla="*/ 2082 w 759364"/>
                <a:gd name="connsiteY9" fmla="*/ 16 h 371224"/>
                <a:gd name="connsiteX10" fmla="*/ 2795 w 759364"/>
                <a:gd name="connsiteY10" fmla="*/ 276 h 371224"/>
                <a:gd name="connsiteX11" fmla="*/ 758353 w 759364"/>
                <a:gd name="connsiteY11" fmla="*/ 367772 h 371224"/>
                <a:gd name="connsiteX12" fmla="*/ 758916 w 759364"/>
                <a:gd name="connsiteY12" fmla="*/ 368196 h 371224"/>
                <a:gd name="connsiteX13" fmla="*/ 759268 w 759364"/>
                <a:gd name="connsiteY13" fmla="*/ 368803 h 371224"/>
                <a:gd name="connsiteX14" fmla="*/ 759359 w 759364"/>
                <a:gd name="connsiteY14" fmla="*/ 369501 h 371224"/>
                <a:gd name="connsiteX15" fmla="*/ 759171 w 759364"/>
                <a:gd name="connsiteY15" fmla="*/ 370180 h 371224"/>
                <a:gd name="connsiteX16" fmla="*/ 758449 w 759364"/>
                <a:gd name="connsiteY16" fmla="*/ 370975 h 371224"/>
                <a:gd name="connsiteX17" fmla="*/ 757389 w 759364"/>
                <a:gd name="connsiteY17" fmla="*/ 371192 h 3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9364" h="371224">
                  <a:moveTo>
                    <a:pt x="757389" y="371192"/>
                  </a:moveTo>
                  <a:cubicBezTo>
                    <a:pt x="757139" y="371235"/>
                    <a:pt x="756874" y="371235"/>
                    <a:pt x="756619" y="371192"/>
                  </a:cubicBezTo>
                  <a:lnTo>
                    <a:pt x="1205" y="3552"/>
                  </a:lnTo>
                  <a:cubicBezTo>
                    <a:pt x="965" y="3465"/>
                    <a:pt x="748" y="3325"/>
                    <a:pt x="560" y="3147"/>
                  </a:cubicBezTo>
                  <a:cubicBezTo>
                    <a:pt x="377" y="2969"/>
                    <a:pt x="232" y="2757"/>
                    <a:pt x="136" y="2521"/>
                  </a:cubicBezTo>
                  <a:cubicBezTo>
                    <a:pt x="40" y="2280"/>
                    <a:pt x="-8" y="2025"/>
                    <a:pt x="1" y="1769"/>
                  </a:cubicBezTo>
                  <a:cubicBezTo>
                    <a:pt x="11" y="1514"/>
                    <a:pt x="74" y="1259"/>
                    <a:pt x="184" y="1032"/>
                  </a:cubicBezTo>
                  <a:cubicBezTo>
                    <a:pt x="295" y="801"/>
                    <a:pt x="454" y="594"/>
                    <a:pt x="651" y="430"/>
                  </a:cubicBezTo>
                  <a:cubicBezTo>
                    <a:pt x="849" y="267"/>
                    <a:pt x="1075" y="141"/>
                    <a:pt x="1321" y="69"/>
                  </a:cubicBezTo>
                  <a:cubicBezTo>
                    <a:pt x="1567" y="2"/>
                    <a:pt x="1827" y="-17"/>
                    <a:pt x="2082" y="16"/>
                  </a:cubicBezTo>
                  <a:cubicBezTo>
                    <a:pt x="2337" y="50"/>
                    <a:pt x="2578" y="141"/>
                    <a:pt x="2795" y="276"/>
                  </a:cubicBezTo>
                  <a:lnTo>
                    <a:pt x="758353" y="367772"/>
                  </a:lnTo>
                  <a:cubicBezTo>
                    <a:pt x="758569" y="367873"/>
                    <a:pt x="758757" y="368018"/>
                    <a:pt x="758916" y="368196"/>
                  </a:cubicBezTo>
                  <a:cubicBezTo>
                    <a:pt x="759075" y="368374"/>
                    <a:pt x="759191" y="368581"/>
                    <a:pt x="759268" y="368803"/>
                  </a:cubicBezTo>
                  <a:cubicBezTo>
                    <a:pt x="759345" y="369029"/>
                    <a:pt x="759378" y="369265"/>
                    <a:pt x="759359" y="369501"/>
                  </a:cubicBezTo>
                  <a:cubicBezTo>
                    <a:pt x="759345" y="369737"/>
                    <a:pt x="759282" y="369968"/>
                    <a:pt x="759171" y="370180"/>
                  </a:cubicBezTo>
                  <a:cubicBezTo>
                    <a:pt x="759022" y="370517"/>
                    <a:pt x="758767" y="370797"/>
                    <a:pt x="758449" y="370975"/>
                  </a:cubicBezTo>
                  <a:cubicBezTo>
                    <a:pt x="758126" y="371158"/>
                    <a:pt x="757755" y="371235"/>
                    <a:pt x="757389" y="371192"/>
                  </a:cubicBezTo>
                  <a:close/>
                </a:path>
              </a:pathLst>
            </a:custGeom>
            <a:solidFill>
              <a:srgbClr val="0E0E0E"/>
            </a:solidFill>
            <a:ln w="4814"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780A2F47-8CD6-44F4-9DD7-A5B36BB02B78}"/>
                </a:ext>
              </a:extLst>
            </p:cNvPr>
            <p:cNvSpPr/>
            <p:nvPr/>
          </p:nvSpPr>
          <p:spPr>
            <a:xfrm>
              <a:off x="9156283" y="1374430"/>
              <a:ext cx="758290" cy="370738"/>
            </a:xfrm>
            <a:custGeom>
              <a:avLst/>
              <a:gdLst>
                <a:gd name="connsiteX0" fmla="*/ 756468 w 758290"/>
                <a:gd name="connsiteY0" fmla="*/ 370688 h 370738"/>
                <a:gd name="connsiteX1" fmla="*/ 755654 w 758290"/>
                <a:gd name="connsiteY1" fmla="*/ 370688 h 370738"/>
                <a:gd name="connsiteX2" fmla="*/ 867 w 758290"/>
                <a:gd name="connsiteY2" fmla="*/ 3385 h 370738"/>
                <a:gd name="connsiteX3" fmla="*/ 72 w 758290"/>
                <a:gd name="connsiteY3" fmla="*/ 2339 h 370738"/>
                <a:gd name="connsiteX4" fmla="*/ 183 w 758290"/>
                <a:gd name="connsiteY4" fmla="*/ 1029 h 370738"/>
                <a:gd name="connsiteX5" fmla="*/ 1141 w 758290"/>
                <a:gd name="connsiteY5" fmla="*/ 133 h 370738"/>
                <a:gd name="connsiteX6" fmla="*/ 2456 w 758290"/>
                <a:gd name="connsiteY6" fmla="*/ 109 h 370738"/>
                <a:gd name="connsiteX7" fmla="*/ 757243 w 758290"/>
                <a:gd name="connsiteY7" fmla="*/ 367268 h 370738"/>
                <a:gd name="connsiteX8" fmla="*/ 757817 w 758290"/>
                <a:gd name="connsiteY8" fmla="*/ 367682 h 370738"/>
                <a:gd name="connsiteX9" fmla="*/ 758183 w 758290"/>
                <a:gd name="connsiteY9" fmla="*/ 368289 h 370738"/>
                <a:gd name="connsiteX10" fmla="*/ 758288 w 758290"/>
                <a:gd name="connsiteY10" fmla="*/ 368987 h 370738"/>
                <a:gd name="connsiteX11" fmla="*/ 758110 w 758290"/>
                <a:gd name="connsiteY11" fmla="*/ 369676 h 370738"/>
                <a:gd name="connsiteX12" fmla="*/ 757427 w 758290"/>
                <a:gd name="connsiteY12" fmla="*/ 370408 h 370738"/>
                <a:gd name="connsiteX13" fmla="*/ 756468 w 758290"/>
                <a:gd name="connsiteY13" fmla="*/ 370688 h 3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290" h="370738">
                  <a:moveTo>
                    <a:pt x="756468" y="370688"/>
                  </a:moveTo>
                  <a:cubicBezTo>
                    <a:pt x="756203" y="370755"/>
                    <a:pt x="755919" y="370755"/>
                    <a:pt x="755654" y="370688"/>
                  </a:cubicBezTo>
                  <a:lnTo>
                    <a:pt x="867" y="3385"/>
                  </a:lnTo>
                  <a:cubicBezTo>
                    <a:pt x="482" y="3144"/>
                    <a:pt x="197" y="2773"/>
                    <a:pt x="72" y="2339"/>
                  </a:cubicBezTo>
                  <a:cubicBezTo>
                    <a:pt x="-53" y="1906"/>
                    <a:pt x="-15" y="1439"/>
                    <a:pt x="183" y="1029"/>
                  </a:cubicBezTo>
                  <a:cubicBezTo>
                    <a:pt x="380" y="625"/>
                    <a:pt x="722" y="307"/>
                    <a:pt x="1141" y="133"/>
                  </a:cubicBezTo>
                  <a:cubicBezTo>
                    <a:pt x="1560" y="-35"/>
                    <a:pt x="2028" y="-45"/>
                    <a:pt x="2456" y="109"/>
                  </a:cubicBezTo>
                  <a:lnTo>
                    <a:pt x="757243" y="367268"/>
                  </a:lnTo>
                  <a:cubicBezTo>
                    <a:pt x="757460" y="367364"/>
                    <a:pt x="757653" y="367509"/>
                    <a:pt x="757817" y="367682"/>
                  </a:cubicBezTo>
                  <a:cubicBezTo>
                    <a:pt x="757980" y="367856"/>
                    <a:pt x="758106" y="368063"/>
                    <a:pt x="758183" y="368289"/>
                  </a:cubicBezTo>
                  <a:cubicBezTo>
                    <a:pt x="758264" y="368511"/>
                    <a:pt x="758298" y="368751"/>
                    <a:pt x="758288" y="368987"/>
                  </a:cubicBezTo>
                  <a:cubicBezTo>
                    <a:pt x="758274" y="369228"/>
                    <a:pt x="758211" y="369459"/>
                    <a:pt x="758110" y="369676"/>
                  </a:cubicBezTo>
                  <a:cubicBezTo>
                    <a:pt x="757951" y="369975"/>
                    <a:pt x="757716" y="370230"/>
                    <a:pt x="757427" y="370408"/>
                  </a:cubicBezTo>
                  <a:cubicBezTo>
                    <a:pt x="757142" y="370586"/>
                    <a:pt x="756810" y="370683"/>
                    <a:pt x="756468" y="370688"/>
                  </a:cubicBezTo>
                  <a:close/>
                </a:path>
              </a:pathLst>
            </a:custGeom>
            <a:solidFill>
              <a:srgbClr val="0E0E0E"/>
            </a:solidFill>
            <a:ln w="4814"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FCFF4D01-E5F8-4127-B65B-6FACAD552F8F}"/>
                </a:ext>
              </a:extLst>
            </p:cNvPr>
            <p:cNvSpPr/>
            <p:nvPr/>
          </p:nvSpPr>
          <p:spPr>
            <a:xfrm>
              <a:off x="9177875" y="1371805"/>
              <a:ext cx="758768" cy="370984"/>
            </a:xfrm>
            <a:custGeom>
              <a:avLst/>
              <a:gdLst>
                <a:gd name="connsiteX0" fmla="*/ 756935 w 758768"/>
                <a:gd name="connsiteY0" fmla="*/ 370952 h 370984"/>
                <a:gd name="connsiteX1" fmla="*/ 756164 w 758768"/>
                <a:gd name="connsiteY1" fmla="*/ 370952 h 370984"/>
                <a:gd name="connsiteX2" fmla="*/ 992 w 758768"/>
                <a:gd name="connsiteY2" fmla="*/ 3457 h 370984"/>
                <a:gd name="connsiteX3" fmla="*/ 96 w 758768"/>
                <a:gd name="connsiteY3" fmla="*/ 2416 h 370984"/>
                <a:gd name="connsiteX4" fmla="*/ 173 w 758768"/>
                <a:gd name="connsiteY4" fmla="*/ 1048 h 370984"/>
                <a:gd name="connsiteX5" fmla="*/ 587 w 758768"/>
                <a:gd name="connsiteY5" fmla="*/ 470 h 370984"/>
                <a:gd name="connsiteX6" fmla="*/ 1194 w 758768"/>
                <a:gd name="connsiteY6" fmla="*/ 104 h 370984"/>
                <a:gd name="connsiteX7" fmla="*/ 1897 w 758768"/>
                <a:gd name="connsiteY7" fmla="*/ 3 h 370984"/>
                <a:gd name="connsiteX8" fmla="*/ 2581 w 758768"/>
                <a:gd name="connsiteY8" fmla="*/ 181 h 370984"/>
                <a:gd name="connsiteX9" fmla="*/ 757754 w 758768"/>
                <a:gd name="connsiteY9" fmla="*/ 367485 h 370984"/>
                <a:gd name="connsiteX10" fmla="*/ 758597 w 758768"/>
                <a:gd name="connsiteY10" fmla="*/ 368347 h 370984"/>
                <a:gd name="connsiteX11" fmla="*/ 758722 w 758768"/>
                <a:gd name="connsiteY11" fmla="*/ 369541 h 370984"/>
                <a:gd name="connsiteX12" fmla="*/ 758072 w 758768"/>
                <a:gd name="connsiteY12" fmla="*/ 370557 h 370984"/>
                <a:gd name="connsiteX13" fmla="*/ 756935 w 758768"/>
                <a:gd name="connsiteY13" fmla="*/ 370952 h 370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68" h="370984">
                  <a:moveTo>
                    <a:pt x="756935" y="370952"/>
                  </a:moveTo>
                  <a:cubicBezTo>
                    <a:pt x="756680" y="370996"/>
                    <a:pt x="756420" y="370996"/>
                    <a:pt x="756164" y="370952"/>
                  </a:cubicBezTo>
                  <a:lnTo>
                    <a:pt x="992" y="3457"/>
                  </a:lnTo>
                  <a:cubicBezTo>
                    <a:pt x="573" y="3240"/>
                    <a:pt x="250" y="2864"/>
                    <a:pt x="96" y="2416"/>
                  </a:cubicBezTo>
                  <a:cubicBezTo>
                    <a:pt x="-53" y="1968"/>
                    <a:pt x="-29" y="1477"/>
                    <a:pt x="173" y="1048"/>
                  </a:cubicBezTo>
                  <a:cubicBezTo>
                    <a:pt x="274" y="832"/>
                    <a:pt x="414" y="634"/>
                    <a:pt x="587" y="470"/>
                  </a:cubicBezTo>
                  <a:cubicBezTo>
                    <a:pt x="766" y="312"/>
                    <a:pt x="973" y="186"/>
                    <a:pt x="1194" y="104"/>
                  </a:cubicBezTo>
                  <a:cubicBezTo>
                    <a:pt x="1421" y="22"/>
                    <a:pt x="1657" y="-11"/>
                    <a:pt x="1897" y="3"/>
                  </a:cubicBezTo>
                  <a:cubicBezTo>
                    <a:pt x="2133" y="13"/>
                    <a:pt x="2369" y="75"/>
                    <a:pt x="2581" y="181"/>
                  </a:cubicBezTo>
                  <a:lnTo>
                    <a:pt x="757754" y="367485"/>
                  </a:lnTo>
                  <a:cubicBezTo>
                    <a:pt x="758125" y="367668"/>
                    <a:pt x="758418" y="367971"/>
                    <a:pt x="758597" y="368347"/>
                  </a:cubicBezTo>
                  <a:cubicBezTo>
                    <a:pt x="758770" y="368718"/>
                    <a:pt x="758814" y="369141"/>
                    <a:pt x="758722" y="369541"/>
                  </a:cubicBezTo>
                  <a:cubicBezTo>
                    <a:pt x="758626" y="369941"/>
                    <a:pt x="758399" y="370302"/>
                    <a:pt x="758072" y="370557"/>
                  </a:cubicBezTo>
                  <a:cubicBezTo>
                    <a:pt x="757749" y="370813"/>
                    <a:pt x="757349" y="370952"/>
                    <a:pt x="756935" y="370952"/>
                  </a:cubicBezTo>
                  <a:close/>
                </a:path>
              </a:pathLst>
            </a:custGeom>
            <a:solidFill>
              <a:srgbClr val="0E0E0E"/>
            </a:solidFill>
            <a:ln w="4814"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D0676C90-05EE-4608-AD93-130257963DE0}"/>
                </a:ext>
              </a:extLst>
            </p:cNvPr>
            <p:cNvSpPr/>
            <p:nvPr/>
          </p:nvSpPr>
          <p:spPr>
            <a:xfrm>
              <a:off x="9034474" y="1362739"/>
              <a:ext cx="967144" cy="404582"/>
            </a:xfrm>
            <a:custGeom>
              <a:avLst/>
              <a:gdLst>
                <a:gd name="connsiteX0" fmla="*/ 967145 w 967144"/>
                <a:gd name="connsiteY0" fmla="*/ 385317 h 404582"/>
                <a:gd name="connsiteX1" fmla="*/ 176571 w 967144"/>
                <a:gd name="connsiteY1" fmla="*/ 0 h 404582"/>
                <a:gd name="connsiteX2" fmla="*/ 163037 w 967144"/>
                <a:gd name="connsiteY2" fmla="*/ 6117 h 404582"/>
                <a:gd name="connsiteX3" fmla="*/ 163037 w 967144"/>
                <a:gd name="connsiteY3" fmla="*/ 6550 h 404582"/>
                <a:gd name="connsiteX4" fmla="*/ 923556 w 967144"/>
                <a:gd name="connsiteY4" fmla="*/ 376358 h 404582"/>
                <a:gd name="connsiteX5" fmla="*/ 791103 w 967144"/>
                <a:gd name="connsiteY5" fmla="*/ 390807 h 404582"/>
                <a:gd name="connsiteX6" fmla="*/ 27309 w 967144"/>
                <a:gd name="connsiteY6" fmla="*/ 19266 h 404582"/>
                <a:gd name="connsiteX7" fmla="*/ 0 w 967144"/>
                <a:gd name="connsiteY7" fmla="*/ 19266 h 404582"/>
                <a:gd name="connsiteX8" fmla="*/ 790574 w 967144"/>
                <a:gd name="connsiteY8" fmla="*/ 404582 h 404582"/>
                <a:gd name="connsiteX9" fmla="*/ 967145 w 967144"/>
                <a:gd name="connsiteY9" fmla="*/ 385317 h 40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144" h="404582">
                  <a:moveTo>
                    <a:pt x="967145" y="385317"/>
                  </a:moveTo>
                  <a:lnTo>
                    <a:pt x="176571" y="0"/>
                  </a:lnTo>
                  <a:cubicBezTo>
                    <a:pt x="176571" y="0"/>
                    <a:pt x="174645" y="2697"/>
                    <a:pt x="163037" y="6117"/>
                  </a:cubicBezTo>
                  <a:lnTo>
                    <a:pt x="163037" y="6550"/>
                  </a:lnTo>
                  <a:lnTo>
                    <a:pt x="923556" y="376358"/>
                  </a:lnTo>
                  <a:lnTo>
                    <a:pt x="791103" y="390807"/>
                  </a:lnTo>
                  <a:lnTo>
                    <a:pt x="27309" y="19266"/>
                  </a:lnTo>
                  <a:cubicBezTo>
                    <a:pt x="10693" y="19266"/>
                    <a:pt x="0" y="19266"/>
                    <a:pt x="0" y="19266"/>
                  </a:cubicBezTo>
                  <a:lnTo>
                    <a:pt x="790574" y="404582"/>
                  </a:lnTo>
                  <a:lnTo>
                    <a:pt x="967145" y="385317"/>
                  </a:lnTo>
                  <a:close/>
                </a:path>
              </a:pathLst>
            </a:custGeom>
            <a:solidFill>
              <a:srgbClr val="F2B161"/>
            </a:solidFill>
            <a:ln w="4814"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0C618F16-C556-4603-ADAA-CFEF1117FBB3}"/>
                </a:ext>
              </a:extLst>
            </p:cNvPr>
            <p:cNvSpPr/>
            <p:nvPr/>
          </p:nvSpPr>
          <p:spPr>
            <a:xfrm>
              <a:off x="9032632" y="1360880"/>
              <a:ext cx="970801" cy="407934"/>
            </a:xfrm>
            <a:custGeom>
              <a:avLst/>
              <a:gdLst>
                <a:gd name="connsiteX0" fmla="*/ 792411 w 970801"/>
                <a:gd name="connsiteY0" fmla="*/ 407790 h 407934"/>
                <a:gd name="connsiteX1" fmla="*/ 791592 w 970801"/>
                <a:gd name="connsiteY1" fmla="*/ 407790 h 407934"/>
                <a:gd name="connsiteX2" fmla="*/ 1019 w 970801"/>
                <a:gd name="connsiteY2" fmla="*/ 22474 h 407934"/>
                <a:gd name="connsiteX3" fmla="*/ 166 w 970801"/>
                <a:gd name="connsiteY3" fmla="*/ 21640 h 407934"/>
                <a:gd name="connsiteX4" fmla="*/ 55 w 970801"/>
                <a:gd name="connsiteY4" fmla="*/ 20451 h 407934"/>
                <a:gd name="connsiteX5" fmla="*/ 725 w 970801"/>
                <a:gd name="connsiteY5" fmla="*/ 19430 h 407934"/>
                <a:gd name="connsiteX6" fmla="*/ 1885 w 970801"/>
                <a:gd name="connsiteY6" fmla="*/ 19054 h 407934"/>
                <a:gd name="connsiteX7" fmla="*/ 29147 w 970801"/>
                <a:gd name="connsiteY7" fmla="*/ 19054 h 407934"/>
                <a:gd name="connsiteX8" fmla="*/ 29917 w 970801"/>
                <a:gd name="connsiteY8" fmla="*/ 19054 h 407934"/>
                <a:gd name="connsiteX9" fmla="*/ 793374 w 970801"/>
                <a:gd name="connsiteY9" fmla="*/ 390306 h 407934"/>
                <a:gd name="connsiteX10" fmla="*/ 919084 w 970801"/>
                <a:gd name="connsiteY10" fmla="*/ 376772 h 407934"/>
                <a:gd name="connsiteX11" fmla="*/ 164104 w 970801"/>
                <a:gd name="connsiteY11" fmla="*/ 9951 h 407934"/>
                <a:gd name="connsiteX12" fmla="*/ 163429 w 970801"/>
                <a:gd name="connsiteY12" fmla="*/ 9329 h 407934"/>
                <a:gd name="connsiteX13" fmla="*/ 163141 w 970801"/>
                <a:gd name="connsiteY13" fmla="*/ 8458 h 407934"/>
                <a:gd name="connsiteX14" fmla="*/ 163386 w 970801"/>
                <a:gd name="connsiteY14" fmla="*/ 7114 h 407934"/>
                <a:gd name="connsiteX15" fmla="*/ 164345 w 970801"/>
                <a:gd name="connsiteY15" fmla="*/ 6146 h 407934"/>
                <a:gd name="connsiteX16" fmla="*/ 177012 w 970801"/>
                <a:gd name="connsiteY16" fmla="*/ 655 h 407934"/>
                <a:gd name="connsiteX17" fmla="*/ 178043 w 970801"/>
                <a:gd name="connsiteY17" fmla="*/ 43 h 407934"/>
                <a:gd name="connsiteX18" fmla="*/ 179227 w 970801"/>
                <a:gd name="connsiteY18" fmla="*/ 173 h 407934"/>
                <a:gd name="connsiteX19" fmla="*/ 969801 w 970801"/>
                <a:gd name="connsiteY19" fmla="*/ 385490 h 407934"/>
                <a:gd name="connsiteX20" fmla="*/ 970620 w 970801"/>
                <a:gd name="connsiteY20" fmla="*/ 386285 h 407934"/>
                <a:gd name="connsiteX21" fmla="*/ 970764 w 970801"/>
                <a:gd name="connsiteY21" fmla="*/ 387417 h 407934"/>
                <a:gd name="connsiteX22" fmla="*/ 970225 w 970801"/>
                <a:gd name="connsiteY22" fmla="*/ 388433 h 407934"/>
                <a:gd name="connsiteX23" fmla="*/ 969175 w 970801"/>
                <a:gd name="connsiteY23" fmla="*/ 388910 h 407934"/>
                <a:gd name="connsiteX24" fmla="*/ 792603 w 970801"/>
                <a:gd name="connsiteY24" fmla="*/ 407935 h 407934"/>
                <a:gd name="connsiteX25" fmla="*/ 792411 w 970801"/>
                <a:gd name="connsiteY25" fmla="*/ 407790 h 407934"/>
                <a:gd name="connsiteX26" fmla="*/ 9929 w 970801"/>
                <a:gd name="connsiteY26" fmla="*/ 22763 h 407934"/>
                <a:gd name="connsiteX27" fmla="*/ 792700 w 970801"/>
                <a:gd name="connsiteY27" fmla="*/ 404130 h 407934"/>
                <a:gd name="connsiteX28" fmla="*/ 962576 w 970801"/>
                <a:gd name="connsiteY28" fmla="*/ 385827 h 407934"/>
                <a:gd name="connsiteX29" fmla="*/ 178842 w 970801"/>
                <a:gd name="connsiteY29" fmla="*/ 3930 h 407934"/>
                <a:gd name="connsiteX30" fmla="*/ 169209 w 970801"/>
                <a:gd name="connsiteY30" fmla="*/ 8410 h 407934"/>
                <a:gd name="connsiteX31" fmla="*/ 926308 w 970801"/>
                <a:gd name="connsiteY31" fmla="*/ 376580 h 407934"/>
                <a:gd name="connsiteX32" fmla="*/ 927137 w 970801"/>
                <a:gd name="connsiteY32" fmla="*/ 377403 h 407934"/>
                <a:gd name="connsiteX33" fmla="*/ 927320 w 970801"/>
                <a:gd name="connsiteY33" fmla="*/ 378554 h 407934"/>
                <a:gd name="connsiteX34" fmla="*/ 926771 w 970801"/>
                <a:gd name="connsiteY34" fmla="*/ 379542 h 407934"/>
                <a:gd name="connsiteX35" fmla="*/ 925730 w 970801"/>
                <a:gd name="connsiteY35" fmla="*/ 379999 h 407934"/>
                <a:gd name="connsiteX36" fmla="*/ 793278 w 970801"/>
                <a:gd name="connsiteY36" fmla="*/ 394449 h 407934"/>
                <a:gd name="connsiteX37" fmla="*/ 792266 w 970801"/>
                <a:gd name="connsiteY37" fmla="*/ 394449 h 407934"/>
                <a:gd name="connsiteX38" fmla="*/ 28713 w 970801"/>
                <a:gd name="connsiteY38" fmla="*/ 22811 h 407934"/>
                <a:gd name="connsiteX39" fmla="*/ 9929 w 970801"/>
                <a:gd name="connsiteY39" fmla="*/ 22763 h 40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70801" h="407934">
                  <a:moveTo>
                    <a:pt x="792411" y="407790"/>
                  </a:moveTo>
                  <a:cubicBezTo>
                    <a:pt x="792146" y="407862"/>
                    <a:pt x="791862" y="407862"/>
                    <a:pt x="791592" y="407790"/>
                  </a:cubicBezTo>
                  <a:lnTo>
                    <a:pt x="1019" y="22474"/>
                  </a:lnTo>
                  <a:cubicBezTo>
                    <a:pt x="648" y="22305"/>
                    <a:pt x="344" y="22006"/>
                    <a:pt x="166" y="21640"/>
                  </a:cubicBezTo>
                  <a:cubicBezTo>
                    <a:pt x="-7" y="21269"/>
                    <a:pt x="-46" y="20846"/>
                    <a:pt x="55" y="20451"/>
                  </a:cubicBezTo>
                  <a:cubicBezTo>
                    <a:pt x="156" y="20041"/>
                    <a:pt x="392" y="19680"/>
                    <a:pt x="725" y="19430"/>
                  </a:cubicBezTo>
                  <a:cubicBezTo>
                    <a:pt x="1057" y="19174"/>
                    <a:pt x="1466" y="19039"/>
                    <a:pt x="1885" y="19054"/>
                  </a:cubicBezTo>
                  <a:cubicBezTo>
                    <a:pt x="1885" y="19054"/>
                    <a:pt x="12722" y="19391"/>
                    <a:pt x="29147" y="19054"/>
                  </a:cubicBezTo>
                  <a:cubicBezTo>
                    <a:pt x="29402" y="19001"/>
                    <a:pt x="29667" y="19001"/>
                    <a:pt x="29917" y="19054"/>
                  </a:cubicBezTo>
                  <a:lnTo>
                    <a:pt x="793374" y="390306"/>
                  </a:lnTo>
                  <a:lnTo>
                    <a:pt x="919084" y="376772"/>
                  </a:lnTo>
                  <a:lnTo>
                    <a:pt x="164104" y="9951"/>
                  </a:lnTo>
                  <a:cubicBezTo>
                    <a:pt x="163829" y="9802"/>
                    <a:pt x="163598" y="9590"/>
                    <a:pt x="163429" y="9329"/>
                  </a:cubicBezTo>
                  <a:cubicBezTo>
                    <a:pt x="163261" y="9069"/>
                    <a:pt x="163165" y="8766"/>
                    <a:pt x="163141" y="8458"/>
                  </a:cubicBezTo>
                  <a:cubicBezTo>
                    <a:pt x="163087" y="7995"/>
                    <a:pt x="163174" y="7528"/>
                    <a:pt x="163386" y="7114"/>
                  </a:cubicBezTo>
                  <a:cubicBezTo>
                    <a:pt x="163603" y="6705"/>
                    <a:pt x="163935" y="6363"/>
                    <a:pt x="164345" y="6146"/>
                  </a:cubicBezTo>
                  <a:cubicBezTo>
                    <a:pt x="168920" y="5264"/>
                    <a:pt x="173245" y="3391"/>
                    <a:pt x="177012" y="655"/>
                  </a:cubicBezTo>
                  <a:cubicBezTo>
                    <a:pt x="177282" y="342"/>
                    <a:pt x="177638" y="130"/>
                    <a:pt x="178043" y="43"/>
                  </a:cubicBezTo>
                  <a:cubicBezTo>
                    <a:pt x="178442" y="-43"/>
                    <a:pt x="178857" y="0"/>
                    <a:pt x="179227" y="173"/>
                  </a:cubicBezTo>
                  <a:lnTo>
                    <a:pt x="969801" y="385490"/>
                  </a:lnTo>
                  <a:cubicBezTo>
                    <a:pt x="970157" y="385654"/>
                    <a:pt x="970446" y="385933"/>
                    <a:pt x="970620" y="386285"/>
                  </a:cubicBezTo>
                  <a:cubicBezTo>
                    <a:pt x="970793" y="386636"/>
                    <a:pt x="970846" y="387031"/>
                    <a:pt x="970764" y="387417"/>
                  </a:cubicBezTo>
                  <a:cubicBezTo>
                    <a:pt x="970702" y="387807"/>
                    <a:pt x="970514" y="388163"/>
                    <a:pt x="970225" y="388433"/>
                  </a:cubicBezTo>
                  <a:cubicBezTo>
                    <a:pt x="969936" y="388703"/>
                    <a:pt x="969570" y="388871"/>
                    <a:pt x="969175" y="388910"/>
                  </a:cubicBezTo>
                  <a:lnTo>
                    <a:pt x="792603" y="407935"/>
                  </a:lnTo>
                  <a:lnTo>
                    <a:pt x="792411" y="407790"/>
                  </a:lnTo>
                  <a:close/>
                  <a:moveTo>
                    <a:pt x="9929" y="22763"/>
                  </a:moveTo>
                  <a:lnTo>
                    <a:pt x="792700" y="404130"/>
                  </a:lnTo>
                  <a:lnTo>
                    <a:pt x="962576" y="385827"/>
                  </a:lnTo>
                  <a:lnTo>
                    <a:pt x="178842" y="3930"/>
                  </a:lnTo>
                  <a:cubicBezTo>
                    <a:pt x="175875" y="5895"/>
                    <a:pt x="172629" y="7403"/>
                    <a:pt x="169209" y="8410"/>
                  </a:cubicBezTo>
                  <a:lnTo>
                    <a:pt x="926308" y="376580"/>
                  </a:lnTo>
                  <a:cubicBezTo>
                    <a:pt x="926665" y="376758"/>
                    <a:pt x="926959" y="377047"/>
                    <a:pt x="927137" y="377403"/>
                  </a:cubicBezTo>
                  <a:cubicBezTo>
                    <a:pt x="927320" y="377755"/>
                    <a:pt x="927382" y="378159"/>
                    <a:pt x="927320" y="378554"/>
                  </a:cubicBezTo>
                  <a:cubicBezTo>
                    <a:pt x="927248" y="378935"/>
                    <a:pt x="927055" y="379282"/>
                    <a:pt x="926771" y="379542"/>
                  </a:cubicBezTo>
                  <a:cubicBezTo>
                    <a:pt x="926482" y="379802"/>
                    <a:pt x="926116" y="379966"/>
                    <a:pt x="925730" y="379999"/>
                  </a:cubicBezTo>
                  <a:lnTo>
                    <a:pt x="793278" y="394449"/>
                  </a:lnTo>
                  <a:cubicBezTo>
                    <a:pt x="792950" y="394540"/>
                    <a:pt x="792598" y="394540"/>
                    <a:pt x="792266" y="394449"/>
                  </a:cubicBezTo>
                  <a:lnTo>
                    <a:pt x="28713" y="22811"/>
                  </a:lnTo>
                  <a:cubicBezTo>
                    <a:pt x="21055" y="22859"/>
                    <a:pt x="14601" y="22811"/>
                    <a:pt x="9929" y="22763"/>
                  </a:cubicBezTo>
                  <a:close/>
                </a:path>
              </a:pathLst>
            </a:custGeom>
            <a:solidFill>
              <a:srgbClr val="0E0E0E"/>
            </a:solidFill>
            <a:ln w="4814"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C381B769-AF52-4786-A759-77E918D18D02}"/>
                </a:ext>
              </a:extLst>
            </p:cNvPr>
            <p:cNvSpPr/>
            <p:nvPr/>
          </p:nvSpPr>
          <p:spPr>
            <a:xfrm>
              <a:off x="8390413" y="3544739"/>
              <a:ext cx="1213752" cy="346832"/>
            </a:xfrm>
            <a:custGeom>
              <a:avLst/>
              <a:gdLst>
                <a:gd name="connsiteX0" fmla="*/ 1213699 w 1213752"/>
                <a:gd name="connsiteY0" fmla="*/ 215970 h 346832"/>
                <a:gd name="connsiteX1" fmla="*/ 1213752 w 1213752"/>
                <a:gd name="connsiteY1" fmla="*/ 0 h 346832"/>
                <a:gd name="connsiteX2" fmla="*/ 0 w 1213752"/>
                <a:gd name="connsiteY2" fmla="*/ 130863 h 346832"/>
                <a:gd name="connsiteX3" fmla="*/ 0 w 1213752"/>
                <a:gd name="connsiteY3" fmla="*/ 346833 h 346832"/>
                <a:gd name="connsiteX4" fmla="*/ 1213699 w 1213752"/>
                <a:gd name="connsiteY4" fmla="*/ 215970 h 346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752" h="346832">
                  <a:moveTo>
                    <a:pt x="1213699" y="215970"/>
                  </a:moveTo>
                  <a:lnTo>
                    <a:pt x="1213752" y="0"/>
                  </a:lnTo>
                  <a:lnTo>
                    <a:pt x="0" y="130863"/>
                  </a:lnTo>
                  <a:lnTo>
                    <a:pt x="0" y="346833"/>
                  </a:lnTo>
                  <a:lnTo>
                    <a:pt x="1213699" y="215970"/>
                  </a:lnTo>
                  <a:close/>
                </a:path>
              </a:pathLst>
            </a:custGeom>
            <a:solidFill>
              <a:srgbClr val="10482F"/>
            </a:solidFill>
            <a:ln w="4814"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7B980FA4-E0BB-461E-AA04-C78DB9D99458}"/>
                </a:ext>
              </a:extLst>
            </p:cNvPr>
            <p:cNvSpPr/>
            <p:nvPr/>
          </p:nvSpPr>
          <p:spPr>
            <a:xfrm>
              <a:off x="8388587" y="3542938"/>
              <a:ext cx="1217312" cy="350464"/>
            </a:xfrm>
            <a:custGeom>
              <a:avLst/>
              <a:gdLst>
                <a:gd name="connsiteX0" fmla="*/ 1830 w 1217312"/>
                <a:gd name="connsiteY0" fmla="*/ 350465 h 350464"/>
                <a:gd name="connsiteX1" fmla="*/ 626 w 1217312"/>
                <a:gd name="connsiteY1" fmla="*/ 349983 h 350464"/>
                <a:gd name="connsiteX2" fmla="*/ 164 w 1217312"/>
                <a:gd name="connsiteY2" fmla="*/ 349376 h 350464"/>
                <a:gd name="connsiteX3" fmla="*/ 0 w 1217312"/>
                <a:gd name="connsiteY3" fmla="*/ 348634 h 350464"/>
                <a:gd name="connsiteX4" fmla="*/ 0 w 1217312"/>
                <a:gd name="connsiteY4" fmla="*/ 132665 h 350464"/>
                <a:gd name="connsiteX5" fmla="*/ 448 w 1217312"/>
                <a:gd name="connsiteY5" fmla="*/ 131465 h 350464"/>
                <a:gd name="connsiteX6" fmla="*/ 1590 w 1217312"/>
                <a:gd name="connsiteY6" fmla="*/ 130883 h 350464"/>
                <a:gd name="connsiteX7" fmla="*/ 1215337 w 1217312"/>
                <a:gd name="connsiteY7" fmla="*/ 19 h 350464"/>
                <a:gd name="connsiteX8" fmla="*/ 1216084 w 1217312"/>
                <a:gd name="connsiteY8" fmla="*/ 77 h 350464"/>
                <a:gd name="connsiteX9" fmla="*/ 1216734 w 1217312"/>
                <a:gd name="connsiteY9" fmla="*/ 453 h 350464"/>
                <a:gd name="connsiteX10" fmla="*/ 1217172 w 1217312"/>
                <a:gd name="connsiteY10" fmla="*/ 1065 h 350464"/>
                <a:gd name="connsiteX11" fmla="*/ 1217312 w 1217312"/>
                <a:gd name="connsiteY11" fmla="*/ 1802 h 350464"/>
                <a:gd name="connsiteX12" fmla="*/ 1217312 w 1217312"/>
                <a:gd name="connsiteY12" fmla="*/ 217771 h 350464"/>
                <a:gd name="connsiteX13" fmla="*/ 1216830 w 1217312"/>
                <a:gd name="connsiteY13" fmla="*/ 218971 h 350464"/>
                <a:gd name="connsiteX14" fmla="*/ 1215674 w 1217312"/>
                <a:gd name="connsiteY14" fmla="*/ 219553 h 350464"/>
                <a:gd name="connsiteX15" fmla="*/ 1927 w 1217312"/>
                <a:gd name="connsiteY15" fmla="*/ 350417 h 350464"/>
                <a:gd name="connsiteX16" fmla="*/ 1830 w 1217312"/>
                <a:gd name="connsiteY16" fmla="*/ 350465 h 350464"/>
                <a:gd name="connsiteX17" fmla="*/ 3661 w 1217312"/>
                <a:gd name="connsiteY17" fmla="*/ 134302 h 350464"/>
                <a:gd name="connsiteX18" fmla="*/ 3661 w 1217312"/>
                <a:gd name="connsiteY18" fmla="*/ 346612 h 350464"/>
                <a:gd name="connsiteX19" fmla="*/ 1213796 w 1217312"/>
                <a:gd name="connsiteY19" fmla="*/ 216134 h 350464"/>
                <a:gd name="connsiteX20" fmla="*/ 1213796 w 1217312"/>
                <a:gd name="connsiteY20" fmla="*/ 3824 h 350464"/>
                <a:gd name="connsiteX21" fmla="*/ 3661 w 1217312"/>
                <a:gd name="connsiteY21" fmla="*/ 134302 h 35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7312" h="350464">
                  <a:moveTo>
                    <a:pt x="1830" y="350465"/>
                  </a:moveTo>
                  <a:cubicBezTo>
                    <a:pt x="1378" y="350465"/>
                    <a:pt x="949" y="350291"/>
                    <a:pt x="626" y="349983"/>
                  </a:cubicBezTo>
                  <a:cubicBezTo>
                    <a:pt x="429" y="349814"/>
                    <a:pt x="270" y="349608"/>
                    <a:pt x="164" y="349376"/>
                  </a:cubicBezTo>
                  <a:cubicBezTo>
                    <a:pt x="58" y="349145"/>
                    <a:pt x="0" y="348890"/>
                    <a:pt x="0" y="348634"/>
                  </a:cubicBezTo>
                  <a:lnTo>
                    <a:pt x="0" y="132665"/>
                  </a:lnTo>
                  <a:cubicBezTo>
                    <a:pt x="-5" y="132221"/>
                    <a:pt x="159" y="131798"/>
                    <a:pt x="448" y="131465"/>
                  </a:cubicBezTo>
                  <a:cubicBezTo>
                    <a:pt x="742" y="131138"/>
                    <a:pt x="1151" y="130931"/>
                    <a:pt x="1590" y="130883"/>
                  </a:cubicBezTo>
                  <a:lnTo>
                    <a:pt x="1215337" y="19"/>
                  </a:lnTo>
                  <a:cubicBezTo>
                    <a:pt x="1215587" y="-19"/>
                    <a:pt x="1215843" y="0"/>
                    <a:pt x="1216084" y="77"/>
                  </a:cubicBezTo>
                  <a:cubicBezTo>
                    <a:pt x="1216324" y="149"/>
                    <a:pt x="1216546" y="279"/>
                    <a:pt x="1216734" y="453"/>
                  </a:cubicBezTo>
                  <a:cubicBezTo>
                    <a:pt x="1216922" y="621"/>
                    <a:pt x="1217071" y="829"/>
                    <a:pt x="1217172" y="1065"/>
                  </a:cubicBezTo>
                  <a:cubicBezTo>
                    <a:pt x="1217268" y="1296"/>
                    <a:pt x="1217317" y="1546"/>
                    <a:pt x="1217312" y="1802"/>
                  </a:cubicBezTo>
                  <a:lnTo>
                    <a:pt x="1217312" y="217771"/>
                  </a:lnTo>
                  <a:cubicBezTo>
                    <a:pt x="1217302" y="218214"/>
                    <a:pt x="1217129" y="218643"/>
                    <a:pt x="1216830" y="218971"/>
                  </a:cubicBezTo>
                  <a:cubicBezTo>
                    <a:pt x="1216527" y="219298"/>
                    <a:pt x="1216117" y="219505"/>
                    <a:pt x="1215674" y="219553"/>
                  </a:cubicBezTo>
                  <a:lnTo>
                    <a:pt x="1927" y="350417"/>
                  </a:lnTo>
                  <a:lnTo>
                    <a:pt x="1830" y="350465"/>
                  </a:lnTo>
                  <a:close/>
                  <a:moveTo>
                    <a:pt x="3661" y="134302"/>
                  </a:moveTo>
                  <a:lnTo>
                    <a:pt x="3661" y="346612"/>
                  </a:lnTo>
                  <a:lnTo>
                    <a:pt x="1213796" y="216134"/>
                  </a:lnTo>
                  <a:lnTo>
                    <a:pt x="1213796" y="3824"/>
                  </a:lnTo>
                  <a:lnTo>
                    <a:pt x="3661" y="134302"/>
                  </a:lnTo>
                  <a:close/>
                </a:path>
              </a:pathLst>
            </a:custGeom>
            <a:solidFill>
              <a:srgbClr val="0E0E0E"/>
            </a:solidFill>
            <a:ln w="4814"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A877FAB9-5FAA-4B65-A892-4B3E84D23102}"/>
                </a:ext>
              </a:extLst>
            </p:cNvPr>
            <p:cNvSpPr/>
            <p:nvPr/>
          </p:nvSpPr>
          <p:spPr>
            <a:xfrm>
              <a:off x="7599839" y="3159567"/>
              <a:ext cx="2004320" cy="516035"/>
            </a:xfrm>
            <a:custGeom>
              <a:avLst/>
              <a:gdLst>
                <a:gd name="connsiteX0" fmla="*/ 1213747 w 2004320"/>
                <a:gd name="connsiteY0" fmla="*/ 0 h 516035"/>
                <a:gd name="connsiteX1" fmla="*/ 2004321 w 2004320"/>
                <a:gd name="connsiteY1" fmla="*/ 385172 h 516035"/>
                <a:gd name="connsiteX2" fmla="*/ 790574 w 2004320"/>
                <a:gd name="connsiteY2" fmla="*/ 516035 h 516035"/>
                <a:gd name="connsiteX3" fmla="*/ 0 w 2004320"/>
                <a:gd name="connsiteY3" fmla="*/ 130863 h 516035"/>
                <a:gd name="connsiteX4" fmla="*/ 1213747 w 2004320"/>
                <a:gd name="connsiteY4" fmla="*/ 0 h 516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4320" h="516035">
                  <a:moveTo>
                    <a:pt x="1213747" y="0"/>
                  </a:moveTo>
                  <a:lnTo>
                    <a:pt x="2004321" y="385172"/>
                  </a:lnTo>
                  <a:lnTo>
                    <a:pt x="790574" y="516035"/>
                  </a:lnTo>
                  <a:lnTo>
                    <a:pt x="0" y="130863"/>
                  </a:lnTo>
                  <a:lnTo>
                    <a:pt x="1213747" y="0"/>
                  </a:lnTo>
                  <a:close/>
                </a:path>
              </a:pathLst>
            </a:custGeom>
            <a:solidFill>
              <a:srgbClr val="3C8563"/>
            </a:solidFill>
            <a:ln w="4814"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6E74DAFF-996A-463B-9E9F-203B9E93CB0C}"/>
                </a:ext>
              </a:extLst>
            </p:cNvPr>
            <p:cNvSpPr/>
            <p:nvPr/>
          </p:nvSpPr>
          <p:spPr>
            <a:xfrm>
              <a:off x="7598037" y="3157761"/>
              <a:ext cx="2007983" cy="519725"/>
            </a:xfrm>
            <a:custGeom>
              <a:avLst/>
              <a:gdLst>
                <a:gd name="connsiteX0" fmla="*/ 792376 w 2007983"/>
                <a:gd name="connsiteY0" fmla="*/ 519672 h 519725"/>
                <a:gd name="connsiteX1" fmla="*/ 791605 w 2007983"/>
                <a:gd name="connsiteY1" fmla="*/ 519672 h 519725"/>
                <a:gd name="connsiteX2" fmla="*/ 1032 w 2007983"/>
                <a:gd name="connsiteY2" fmla="*/ 134355 h 519725"/>
                <a:gd name="connsiteX3" fmla="*/ 208 w 2007983"/>
                <a:gd name="connsiteY3" fmla="*/ 133556 h 519725"/>
                <a:gd name="connsiteX4" fmla="*/ 20 w 2007983"/>
                <a:gd name="connsiteY4" fmla="*/ 132428 h 519725"/>
                <a:gd name="connsiteX5" fmla="*/ 560 w 2007983"/>
                <a:gd name="connsiteY5" fmla="*/ 131408 h 519725"/>
                <a:gd name="connsiteX6" fmla="*/ 1610 w 2007983"/>
                <a:gd name="connsiteY6" fmla="*/ 130935 h 519725"/>
                <a:gd name="connsiteX7" fmla="*/ 1215357 w 2007983"/>
                <a:gd name="connsiteY7" fmla="*/ 72 h 519725"/>
                <a:gd name="connsiteX8" fmla="*/ 1216320 w 2007983"/>
                <a:gd name="connsiteY8" fmla="*/ 72 h 519725"/>
                <a:gd name="connsiteX9" fmla="*/ 2006894 w 2007983"/>
                <a:gd name="connsiteY9" fmla="*/ 385389 h 519725"/>
                <a:gd name="connsiteX10" fmla="*/ 2007766 w 2007983"/>
                <a:gd name="connsiteY10" fmla="*/ 386174 h 519725"/>
                <a:gd name="connsiteX11" fmla="*/ 2007958 w 2007983"/>
                <a:gd name="connsiteY11" fmla="*/ 387325 h 519725"/>
                <a:gd name="connsiteX12" fmla="*/ 2007395 w 2007983"/>
                <a:gd name="connsiteY12" fmla="*/ 388351 h 519725"/>
                <a:gd name="connsiteX13" fmla="*/ 2006316 w 2007983"/>
                <a:gd name="connsiteY13" fmla="*/ 388808 h 519725"/>
                <a:gd name="connsiteX14" fmla="*/ 792568 w 2007983"/>
                <a:gd name="connsiteY14" fmla="*/ 519720 h 519725"/>
                <a:gd name="connsiteX15" fmla="*/ 792376 w 2007983"/>
                <a:gd name="connsiteY15" fmla="*/ 519672 h 519725"/>
                <a:gd name="connsiteX16" fmla="*/ 8208 w 2007983"/>
                <a:gd name="connsiteY16" fmla="*/ 133825 h 519725"/>
                <a:gd name="connsiteX17" fmla="*/ 792713 w 2007983"/>
                <a:gd name="connsiteY17" fmla="*/ 516011 h 519725"/>
                <a:gd name="connsiteX18" fmla="*/ 1999669 w 2007983"/>
                <a:gd name="connsiteY18" fmla="*/ 385967 h 519725"/>
                <a:gd name="connsiteX19" fmla="*/ 1215213 w 2007983"/>
                <a:gd name="connsiteY19" fmla="*/ 3636 h 519725"/>
                <a:gd name="connsiteX20" fmla="*/ 8208 w 2007983"/>
                <a:gd name="connsiteY20" fmla="*/ 133825 h 51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07983" h="519725">
                  <a:moveTo>
                    <a:pt x="792376" y="519672"/>
                  </a:moveTo>
                  <a:cubicBezTo>
                    <a:pt x="792125" y="519744"/>
                    <a:pt x="791860" y="519744"/>
                    <a:pt x="791605" y="519672"/>
                  </a:cubicBezTo>
                  <a:lnTo>
                    <a:pt x="1032" y="134355"/>
                  </a:lnTo>
                  <a:cubicBezTo>
                    <a:pt x="680" y="134182"/>
                    <a:pt x="391" y="133902"/>
                    <a:pt x="208" y="133556"/>
                  </a:cubicBezTo>
                  <a:cubicBezTo>
                    <a:pt x="30" y="133209"/>
                    <a:pt x="-38" y="132814"/>
                    <a:pt x="20" y="132428"/>
                  </a:cubicBezTo>
                  <a:cubicBezTo>
                    <a:pt x="83" y="132038"/>
                    <a:pt x="275" y="131682"/>
                    <a:pt x="560" y="131408"/>
                  </a:cubicBezTo>
                  <a:cubicBezTo>
                    <a:pt x="849" y="131138"/>
                    <a:pt x="1219" y="130974"/>
                    <a:pt x="1610" y="130935"/>
                  </a:cubicBezTo>
                  <a:lnTo>
                    <a:pt x="1215357" y="72"/>
                  </a:lnTo>
                  <a:cubicBezTo>
                    <a:pt x="1215670" y="-24"/>
                    <a:pt x="1216007" y="-24"/>
                    <a:pt x="1216320" y="72"/>
                  </a:cubicBezTo>
                  <a:lnTo>
                    <a:pt x="2006894" y="385389"/>
                  </a:lnTo>
                  <a:cubicBezTo>
                    <a:pt x="2007265" y="385543"/>
                    <a:pt x="2007568" y="385822"/>
                    <a:pt x="2007766" y="386174"/>
                  </a:cubicBezTo>
                  <a:cubicBezTo>
                    <a:pt x="2007958" y="386525"/>
                    <a:pt x="2008026" y="386930"/>
                    <a:pt x="2007958" y="387325"/>
                  </a:cubicBezTo>
                  <a:cubicBezTo>
                    <a:pt x="2007891" y="387720"/>
                    <a:pt x="2007693" y="388081"/>
                    <a:pt x="2007395" y="388351"/>
                  </a:cubicBezTo>
                  <a:cubicBezTo>
                    <a:pt x="2007096" y="388621"/>
                    <a:pt x="2006715" y="388780"/>
                    <a:pt x="2006316" y="388808"/>
                  </a:cubicBezTo>
                  <a:lnTo>
                    <a:pt x="792568" y="519720"/>
                  </a:lnTo>
                  <a:lnTo>
                    <a:pt x="792376" y="519672"/>
                  </a:lnTo>
                  <a:close/>
                  <a:moveTo>
                    <a:pt x="8208" y="133825"/>
                  </a:moveTo>
                  <a:lnTo>
                    <a:pt x="792713" y="516011"/>
                  </a:lnTo>
                  <a:lnTo>
                    <a:pt x="1999669" y="385967"/>
                  </a:lnTo>
                  <a:lnTo>
                    <a:pt x="1215213" y="3636"/>
                  </a:lnTo>
                  <a:lnTo>
                    <a:pt x="8208" y="133825"/>
                  </a:lnTo>
                  <a:close/>
                </a:path>
              </a:pathLst>
            </a:custGeom>
            <a:solidFill>
              <a:srgbClr val="0E0E0E"/>
            </a:solidFill>
            <a:ln w="4814"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D28330F3-DFB0-4D4A-A68C-8EB943249A08}"/>
                </a:ext>
              </a:extLst>
            </p:cNvPr>
            <p:cNvSpPr/>
            <p:nvPr/>
          </p:nvSpPr>
          <p:spPr>
            <a:xfrm>
              <a:off x="7599839" y="3290430"/>
              <a:ext cx="790573" cy="601286"/>
            </a:xfrm>
            <a:custGeom>
              <a:avLst/>
              <a:gdLst>
                <a:gd name="connsiteX0" fmla="*/ 0 w 790573"/>
                <a:gd name="connsiteY0" fmla="*/ 0 h 601286"/>
                <a:gd name="connsiteX1" fmla="*/ 24660 w 790573"/>
                <a:gd name="connsiteY1" fmla="*/ 118822 h 601286"/>
                <a:gd name="connsiteX2" fmla="*/ 0 w 790573"/>
                <a:gd name="connsiteY2" fmla="*/ 215970 h 601286"/>
                <a:gd name="connsiteX3" fmla="*/ 790574 w 790573"/>
                <a:gd name="connsiteY3" fmla="*/ 601287 h 601286"/>
                <a:gd name="connsiteX4" fmla="*/ 790574 w 790573"/>
                <a:gd name="connsiteY4" fmla="*/ 385172 h 601286"/>
                <a:gd name="connsiteX5" fmla="*/ 0 w 790573"/>
                <a:gd name="connsiteY5" fmla="*/ 0 h 60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573" h="601286">
                  <a:moveTo>
                    <a:pt x="0" y="0"/>
                  </a:moveTo>
                  <a:cubicBezTo>
                    <a:pt x="0" y="0"/>
                    <a:pt x="24660" y="44889"/>
                    <a:pt x="24660" y="118822"/>
                  </a:cubicBezTo>
                  <a:cubicBezTo>
                    <a:pt x="24660" y="192755"/>
                    <a:pt x="0" y="215970"/>
                    <a:pt x="0" y="215970"/>
                  </a:cubicBezTo>
                  <a:lnTo>
                    <a:pt x="790574" y="601287"/>
                  </a:lnTo>
                  <a:lnTo>
                    <a:pt x="790574" y="385172"/>
                  </a:lnTo>
                  <a:lnTo>
                    <a:pt x="0" y="0"/>
                  </a:lnTo>
                  <a:close/>
                </a:path>
              </a:pathLst>
            </a:custGeom>
            <a:solidFill>
              <a:srgbClr val="DBDBD9"/>
            </a:solidFill>
            <a:ln w="4814"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4AAD49E1-4A79-4533-939A-6623B17E4C96}"/>
                </a:ext>
              </a:extLst>
            </p:cNvPr>
            <p:cNvSpPr/>
            <p:nvPr/>
          </p:nvSpPr>
          <p:spPr>
            <a:xfrm>
              <a:off x="7597991" y="3288685"/>
              <a:ext cx="794204" cy="604753"/>
            </a:xfrm>
            <a:custGeom>
              <a:avLst/>
              <a:gdLst>
                <a:gd name="connsiteX0" fmla="*/ 792426 w 794204"/>
                <a:gd name="connsiteY0" fmla="*/ 604718 h 604753"/>
                <a:gd name="connsiteX1" fmla="*/ 791602 w 794204"/>
                <a:gd name="connsiteY1" fmla="*/ 604718 h 604753"/>
                <a:gd name="connsiteX2" fmla="*/ 1034 w 794204"/>
                <a:gd name="connsiteY2" fmla="*/ 219401 h 604753"/>
                <a:gd name="connsiteX3" fmla="*/ 359 w 794204"/>
                <a:gd name="connsiteY3" fmla="*/ 218852 h 604753"/>
                <a:gd name="connsiteX4" fmla="*/ 27 w 794204"/>
                <a:gd name="connsiteY4" fmla="*/ 218047 h 604753"/>
                <a:gd name="connsiteX5" fmla="*/ 114 w 794204"/>
                <a:gd name="connsiteY5" fmla="*/ 217180 h 604753"/>
                <a:gd name="connsiteX6" fmla="*/ 600 w 794204"/>
                <a:gd name="connsiteY6" fmla="*/ 216463 h 604753"/>
                <a:gd name="connsiteX7" fmla="*/ 24683 w 794204"/>
                <a:gd name="connsiteY7" fmla="*/ 120615 h 604753"/>
                <a:gd name="connsiteX8" fmla="*/ 215 w 794204"/>
                <a:gd name="connsiteY8" fmla="*/ 2660 h 604753"/>
                <a:gd name="connsiteX9" fmla="*/ 18 w 794204"/>
                <a:gd name="connsiteY9" fmla="*/ 1553 h 604753"/>
                <a:gd name="connsiteX10" fmla="*/ 504 w 794204"/>
                <a:gd name="connsiteY10" fmla="*/ 541 h 604753"/>
                <a:gd name="connsiteX11" fmla="*/ 1482 w 794204"/>
                <a:gd name="connsiteY11" fmla="*/ 21 h 604753"/>
                <a:gd name="connsiteX12" fmla="*/ 2575 w 794204"/>
                <a:gd name="connsiteY12" fmla="*/ 204 h 604753"/>
                <a:gd name="connsiteX13" fmla="*/ 793197 w 794204"/>
                <a:gd name="connsiteY13" fmla="*/ 385520 h 604753"/>
                <a:gd name="connsiteX14" fmla="*/ 793919 w 794204"/>
                <a:gd name="connsiteY14" fmla="*/ 386176 h 604753"/>
                <a:gd name="connsiteX15" fmla="*/ 794203 w 794204"/>
                <a:gd name="connsiteY15" fmla="*/ 387110 h 604753"/>
                <a:gd name="connsiteX16" fmla="*/ 794203 w 794204"/>
                <a:gd name="connsiteY16" fmla="*/ 602695 h 604753"/>
                <a:gd name="connsiteX17" fmla="*/ 793996 w 794204"/>
                <a:gd name="connsiteY17" fmla="*/ 603571 h 604753"/>
                <a:gd name="connsiteX18" fmla="*/ 793389 w 794204"/>
                <a:gd name="connsiteY18" fmla="*/ 604236 h 604753"/>
                <a:gd name="connsiteX19" fmla="*/ 792426 w 794204"/>
                <a:gd name="connsiteY19" fmla="*/ 604718 h 604753"/>
                <a:gd name="connsiteX20" fmla="*/ 4791 w 794204"/>
                <a:gd name="connsiteY20" fmla="*/ 217378 h 604753"/>
                <a:gd name="connsiteX21" fmla="*/ 790591 w 794204"/>
                <a:gd name="connsiteY21" fmla="*/ 600238 h 604753"/>
                <a:gd name="connsiteX22" fmla="*/ 790591 w 794204"/>
                <a:gd name="connsiteY22" fmla="*/ 388314 h 604753"/>
                <a:gd name="connsiteX23" fmla="*/ 5513 w 794204"/>
                <a:gd name="connsiteY23" fmla="*/ 5935 h 604753"/>
                <a:gd name="connsiteX24" fmla="*/ 28102 w 794204"/>
                <a:gd name="connsiteY24" fmla="*/ 120808 h 604753"/>
                <a:gd name="connsiteX25" fmla="*/ 4791 w 794204"/>
                <a:gd name="connsiteY25" fmla="*/ 217378 h 60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4204" h="604753">
                  <a:moveTo>
                    <a:pt x="792426" y="604718"/>
                  </a:moveTo>
                  <a:cubicBezTo>
                    <a:pt x="792152" y="604766"/>
                    <a:pt x="791877" y="604766"/>
                    <a:pt x="791602" y="604718"/>
                  </a:cubicBezTo>
                  <a:lnTo>
                    <a:pt x="1034" y="219401"/>
                  </a:lnTo>
                  <a:cubicBezTo>
                    <a:pt x="764" y="219276"/>
                    <a:pt x="533" y="219088"/>
                    <a:pt x="359" y="218852"/>
                  </a:cubicBezTo>
                  <a:cubicBezTo>
                    <a:pt x="181" y="218616"/>
                    <a:pt x="71" y="218336"/>
                    <a:pt x="27" y="218047"/>
                  </a:cubicBezTo>
                  <a:cubicBezTo>
                    <a:pt x="-16" y="217758"/>
                    <a:pt x="13" y="217460"/>
                    <a:pt x="114" y="217180"/>
                  </a:cubicBezTo>
                  <a:cubicBezTo>
                    <a:pt x="215" y="216906"/>
                    <a:pt x="379" y="216660"/>
                    <a:pt x="600" y="216463"/>
                  </a:cubicBezTo>
                  <a:cubicBezTo>
                    <a:pt x="841" y="216463"/>
                    <a:pt x="24683" y="192670"/>
                    <a:pt x="24683" y="120615"/>
                  </a:cubicBezTo>
                  <a:cubicBezTo>
                    <a:pt x="24683" y="48561"/>
                    <a:pt x="600" y="3142"/>
                    <a:pt x="215" y="2660"/>
                  </a:cubicBezTo>
                  <a:cubicBezTo>
                    <a:pt x="32" y="2318"/>
                    <a:pt x="-35" y="1933"/>
                    <a:pt x="18" y="1553"/>
                  </a:cubicBezTo>
                  <a:cubicBezTo>
                    <a:pt x="66" y="1172"/>
                    <a:pt x="239" y="821"/>
                    <a:pt x="504" y="541"/>
                  </a:cubicBezTo>
                  <a:cubicBezTo>
                    <a:pt x="764" y="266"/>
                    <a:pt x="1106" y="84"/>
                    <a:pt x="1482" y="21"/>
                  </a:cubicBezTo>
                  <a:cubicBezTo>
                    <a:pt x="1853" y="-37"/>
                    <a:pt x="2238" y="26"/>
                    <a:pt x="2575" y="204"/>
                  </a:cubicBezTo>
                  <a:lnTo>
                    <a:pt x="793197" y="385520"/>
                  </a:lnTo>
                  <a:cubicBezTo>
                    <a:pt x="793491" y="385670"/>
                    <a:pt x="793741" y="385896"/>
                    <a:pt x="793919" y="386176"/>
                  </a:cubicBezTo>
                  <a:cubicBezTo>
                    <a:pt x="794097" y="386455"/>
                    <a:pt x="794199" y="386778"/>
                    <a:pt x="794203" y="387110"/>
                  </a:cubicBezTo>
                  <a:lnTo>
                    <a:pt x="794203" y="602695"/>
                  </a:lnTo>
                  <a:cubicBezTo>
                    <a:pt x="794213" y="602998"/>
                    <a:pt x="794141" y="603301"/>
                    <a:pt x="793996" y="603571"/>
                  </a:cubicBezTo>
                  <a:cubicBezTo>
                    <a:pt x="793857" y="603841"/>
                    <a:pt x="793645" y="604072"/>
                    <a:pt x="793389" y="604236"/>
                  </a:cubicBezTo>
                  <a:cubicBezTo>
                    <a:pt x="793120" y="604486"/>
                    <a:pt x="792787" y="604655"/>
                    <a:pt x="792426" y="604718"/>
                  </a:cubicBezTo>
                  <a:close/>
                  <a:moveTo>
                    <a:pt x="4791" y="217378"/>
                  </a:moveTo>
                  <a:lnTo>
                    <a:pt x="790591" y="600238"/>
                  </a:lnTo>
                  <a:lnTo>
                    <a:pt x="790591" y="388314"/>
                  </a:lnTo>
                  <a:lnTo>
                    <a:pt x="5513" y="5935"/>
                  </a:lnTo>
                  <a:cubicBezTo>
                    <a:pt x="20993" y="42223"/>
                    <a:pt x="28685" y="81356"/>
                    <a:pt x="28102" y="120808"/>
                  </a:cubicBezTo>
                  <a:cubicBezTo>
                    <a:pt x="28343" y="183663"/>
                    <a:pt x="10522" y="210298"/>
                    <a:pt x="4791" y="217378"/>
                  </a:cubicBezTo>
                  <a:close/>
                </a:path>
              </a:pathLst>
            </a:custGeom>
            <a:solidFill>
              <a:srgbClr val="0E0E0E"/>
            </a:solidFill>
            <a:ln w="4814"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8CD73A6B-8AD5-48B3-A9FF-47C8CC269710}"/>
                </a:ext>
              </a:extLst>
            </p:cNvPr>
            <p:cNvSpPr/>
            <p:nvPr/>
          </p:nvSpPr>
          <p:spPr>
            <a:xfrm>
              <a:off x="7600032" y="3290286"/>
              <a:ext cx="790573" cy="601431"/>
            </a:xfrm>
            <a:custGeom>
              <a:avLst/>
              <a:gdLst>
                <a:gd name="connsiteX0" fmla="*/ 12378 w 790573"/>
                <a:gd name="connsiteY0" fmla="*/ 33378 h 601431"/>
                <a:gd name="connsiteX1" fmla="*/ 763409 w 790573"/>
                <a:gd name="connsiteY1" fmla="*/ 398803 h 601431"/>
                <a:gd name="connsiteX2" fmla="*/ 763409 w 790573"/>
                <a:gd name="connsiteY2" fmla="*/ 560780 h 601431"/>
                <a:gd name="connsiteX3" fmla="*/ 12378 w 790573"/>
                <a:gd name="connsiteY3" fmla="*/ 195163 h 601431"/>
                <a:gd name="connsiteX4" fmla="*/ 0 w 790573"/>
                <a:gd name="connsiteY4" fmla="*/ 216114 h 601431"/>
                <a:gd name="connsiteX5" fmla="*/ 790573 w 790573"/>
                <a:gd name="connsiteY5" fmla="*/ 601431 h 601431"/>
                <a:gd name="connsiteX6" fmla="*/ 790573 w 790573"/>
                <a:gd name="connsiteY6" fmla="*/ 385317 h 601431"/>
                <a:gd name="connsiteX7" fmla="*/ 0 w 790573"/>
                <a:gd name="connsiteY7" fmla="*/ 0 h 601431"/>
                <a:gd name="connsiteX8" fmla="*/ 12378 w 790573"/>
                <a:gd name="connsiteY8" fmla="*/ 33378 h 60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3" h="601431">
                  <a:moveTo>
                    <a:pt x="12378" y="33378"/>
                  </a:moveTo>
                  <a:lnTo>
                    <a:pt x="763409" y="398803"/>
                  </a:lnTo>
                  <a:lnTo>
                    <a:pt x="763409" y="560780"/>
                  </a:lnTo>
                  <a:lnTo>
                    <a:pt x="12378" y="195163"/>
                  </a:lnTo>
                  <a:cubicBezTo>
                    <a:pt x="9633" y="202874"/>
                    <a:pt x="5428" y="209988"/>
                    <a:pt x="0" y="216114"/>
                  </a:cubicBezTo>
                  <a:lnTo>
                    <a:pt x="790573" y="601431"/>
                  </a:lnTo>
                  <a:lnTo>
                    <a:pt x="790573" y="385317"/>
                  </a:lnTo>
                  <a:lnTo>
                    <a:pt x="0" y="0"/>
                  </a:lnTo>
                  <a:cubicBezTo>
                    <a:pt x="5183" y="10707"/>
                    <a:pt x="9330" y="21881"/>
                    <a:pt x="12378" y="33378"/>
                  </a:cubicBezTo>
                  <a:close/>
                </a:path>
              </a:pathLst>
            </a:custGeom>
            <a:solidFill>
              <a:srgbClr val="0A2E1E"/>
            </a:solidFill>
            <a:ln w="4814"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B00D628B-EFD5-45CF-941F-10975CC8BDD0}"/>
                </a:ext>
              </a:extLst>
            </p:cNvPr>
            <p:cNvSpPr/>
            <p:nvPr/>
          </p:nvSpPr>
          <p:spPr>
            <a:xfrm>
              <a:off x="7597999" y="3288637"/>
              <a:ext cx="794248" cy="604801"/>
            </a:xfrm>
            <a:custGeom>
              <a:avLst/>
              <a:gdLst>
                <a:gd name="connsiteX0" fmla="*/ 792418 w 794248"/>
                <a:gd name="connsiteY0" fmla="*/ 604766 h 604801"/>
                <a:gd name="connsiteX1" fmla="*/ 791600 w 794248"/>
                <a:gd name="connsiteY1" fmla="*/ 604766 h 604801"/>
                <a:gd name="connsiteX2" fmla="*/ 1026 w 794248"/>
                <a:gd name="connsiteY2" fmla="*/ 219449 h 604801"/>
                <a:gd name="connsiteX3" fmla="*/ 352 w 794248"/>
                <a:gd name="connsiteY3" fmla="*/ 218900 h 604801"/>
                <a:gd name="connsiteX4" fmla="*/ 19 w 794248"/>
                <a:gd name="connsiteY4" fmla="*/ 218096 h 604801"/>
                <a:gd name="connsiteX5" fmla="*/ 106 w 794248"/>
                <a:gd name="connsiteY5" fmla="*/ 217229 h 604801"/>
                <a:gd name="connsiteX6" fmla="*/ 593 w 794248"/>
                <a:gd name="connsiteY6" fmla="*/ 216511 h 604801"/>
                <a:gd name="connsiteX7" fmla="*/ 12537 w 794248"/>
                <a:gd name="connsiteY7" fmla="*/ 196186 h 604801"/>
                <a:gd name="connsiteX8" fmla="*/ 12947 w 794248"/>
                <a:gd name="connsiteY8" fmla="*/ 195579 h 604801"/>
                <a:gd name="connsiteX9" fmla="*/ 13559 w 794248"/>
                <a:gd name="connsiteY9" fmla="*/ 195179 h 604801"/>
                <a:gd name="connsiteX10" fmla="*/ 14281 w 794248"/>
                <a:gd name="connsiteY10" fmla="*/ 195054 h 604801"/>
                <a:gd name="connsiteX11" fmla="*/ 14994 w 794248"/>
                <a:gd name="connsiteY11" fmla="*/ 195222 h 604801"/>
                <a:gd name="connsiteX12" fmla="*/ 763664 w 794248"/>
                <a:gd name="connsiteY12" fmla="*/ 559395 h 604801"/>
                <a:gd name="connsiteX13" fmla="*/ 763664 w 794248"/>
                <a:gd name="connsiteY13" fmla="*/ 401415 h 604801"/>
                <a:gd name="connsiteX14" fmla="*/ 13838 w 794248"/>
                <a:gd name="connsiteY14" fmla="*/ 36664 h 604801"/>
                <a:gd name="connsiteX15" fmla="*/ 13202 w 794248"/>
                <a:gd name="connsiteY15" fmla="*/ 36241 h 604801"/>
                <a:gd name="connsiteX16" fmla="*/ 12875 w 794248"/>
                <a:gd name="connsiteY16" fmla="*/ 35557 h 604801"/>
                <a:gd name="connsiteX17" fmla="*/ 256 w 794248"/>
                <a:gd name="connsiteY17" fmla="*/ 2660 h 604801"/>
                <a:gd name="connsiteX18" fmla="*/ 58 w 794248"/>
                <a:gd name="connsiteY18" fmla="*/ 1553 h 604801"/>
                <a:gd name="connsiteX19" fmla="*/ 545 w 794248"/>
                <a:gd name="connsiteY19" fmla="*/ 541 h 604801"/>
                <a:gd name="connsiteX20" fmla="*/ 1522 w 794248"/>
                <a:gd name="connsiteY20" fmla="*/ 21 h 604801"/>
                <a:gd name="connsiteX21" fmla="*/ 2616 w 794248"/>
                <a:gd name="connsiteY21" fmla="*/ 204 h 604801"/>
                <a:gd name="connsiteX22" fmla="*/ 793237 w 794248"/>
                <a:gd name="connsiteY22" fmla="*/ 385521 h 604801"/>
                <a:gd name="connsiteX23" fmla="*/ 793960 w 794248"/>
                <a:gd name="connsiteY23" fmla="*/ 386176 h 604801"/>
                <a:gd name="connsiteX24" fmla="*/ 794249 w 794248"/>
                <a:gd name="connsiteY24" fmla="*/ 387110 h 604801"/>
                <a:gd name="connsiteX25" fmla="*/ 794249 w 794248"/>
                <a:gd name="connsiteY25" fmla="*/ 602743 h 604801"/>
                <a:gd name="connsiteX26" fmla="*/ 794037 w 794248"/>
                <a:gd name="connsiteY26" fmla="*/ 603620 h 604801"/>
                <a:gd name="connsiteX27" fmla="*/ 793430 w 794248"/>
                <a:gd name="connsiteY27" fmla="*/ 604284 h 604801"/>
                <a:gd name="connsiteX28" fmla="*/ 792418 w 794248"/>
                <a:gd name="connsiteY28" fmla="*/ 604766 h 604801"/>
                <a:gd name="connsiteX29" fmla="*/ 4783 w 794248"/>
                <a:gd name="connsiteY29" fmla="*/ 217426 h 604801"/>
                <a:gd name="connsiteX30" fmla="*/ 790588 w 794248"/>
                <a:gd name="connsiteY30" fmla="*/ 600286 h 604801"/>
                <a:gd name="connsiteX31" fmla="*/ 790588 w 794248"/>
                <a:gd name="connsiteY31" fmla="*/ 388362 h 604801"/>
                <a:gd name="connsiteX32" fmla="*/ 5505 w 794248"/>
                <a:gd name="connsiteY32" fmla="*/ 5984 h 604801"/>
                <a:gd name="connsiteX33" fmla="*/ 15861 w 794248"/>
                <a:gd name="connsiteY33" fmla="*/ 34015 h 604801"/>
                <a:gd name="connsiteX34" fmla="*/ 766265 w 794248"/>
                <a:gd name="connsiteY34" fmla="*/ 398814 h 604801"/>
                <a:gd name="connsiteX35" fmla="*/ 767007 w 794248"/>
                <a:gd name="connsiteY35" fmla="*/ 399484 h 604801"/>
                <a:gd name="connsiteX36" fmla="*/ 767276 w 794248"/>
                <a:gd name="connsiteY36" fmla="*/ 400452 h 604801"/>
                <a:gd name="connsiteX37" fmla="*/ 767276 w 794248"/>
                <a:gd name="connsiteY37" fmla="*/ 562429 h 604801"/>
                <a:gd name="connsiteX38" fmla="*/ 767026 w 794248"/>
                <a:gd name="connsiteY38" fmla="*/ 563282 h 604801"/>
                <a:gd name="connsiteX39" fmla="*/ 766409 w 794248"/>
                <a:gd name="connsiteY39" fmla="*/ 563922 h 604801"/>
                <a:gd name="connsiteX40" fmla="*/ 765543 w 794248"/>
                <a:gd name="connsiteY40" fmla="*/ 564153 h 604801"/>
                <a:gd name="connsiteX41" fmla="*/ 764676 w 794248"/>
                <a:gd name="connsiteY41" fmla="*/ 563922 h 604801"/>
                <a:gd name="connsiteX42" fmla="*/ 15138 w 794248"/>
                <a:gd name="connsiteY42" fmla="*/ 199268 h 604801"/>
                <a:gd name="connsiteX43" fmla="*/ 4783 w 794248"/>
                <a:gd name="connsiteY43" fmla="*/ 217426 h 60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4248" h="604801">
                  <a:moveTo>
                    <a:pt x="792418" y="604766"/>
                  </a:moveTo>
                  <a:cubicBezTo>
                    <a:pt x="792144" y="604814"/>
                    <a:pt x="791869" y="604814"/>
                    <a:pt x="791600" y="604766"/>
                  </a:cubicBezTo>
                  <a:lnTo>
                    <a:pt x="1026" y="219449"/>
                  </a:lnTo>
                  <a:cubicBezTo>
                    <a:pt x="756" y="219324"/>
                    <a:pt x="525" y="219136"/>
                    <a:pt x="352" y="218900"/>
                  </a:cubicBezTo>
                  <a:cubicBezTo>
                    <a:pt x="178" y="218664"/>
                    <a:pt x="63" y="218385"/>
                    <a:pt x="19" y="218096"/>
                  </a:cubicBezTo>
                  <a:cubicBezTo>
                    <a:pt x="-24" y="217807"/>
                    <a:pt x="5" y="217508"/>
                    <a:pt x="106" y="217229"/>
                  </a:cubicBezTo>
                  <a:cubicBezTo>
                    <a:pt x="207" y="216954"/>
                    <a:pt x="371" y="216709"/>
                    <a:pt x="593" y="216511"/>
                  </a:cubicBezTo>
                  <a:cubicBezTo>
                    <a:pt x="5799" y="210534"/>
                    <a:pt x="9850" y="203642"/>
                    <a:pt x="12537" y="196186"/>
                  </a:cubicBezTo>
                  <a:cubicBezTo>
                    <a:pt x="12629" y="195959"/>
                    <a:pt x="12769" y="195752"/>
                    <a:pt x="12947" y="195579"/>
                  </a:cubicBezTo>
                  <a:cubicBezTo>
                    <a:pt x="13120" y="195405"/>
                    <a:pt x="13327" y="195271"/>
                    <a:pt x="13559" y="195179"/>
                  </a:cubicBezTo>
                  <a:cubicBezTo>
                    <a:pt x="13790" y="195092"/>
                    <a:pt x="14035" y="195049"/>
                    <a:pt x="14281" y="195054"/>
                  </a:cubicBezTo>
                  <a:cubicBezTo>
                    <a:pt x="14527" y="195063"/>
                    <a:pt x="14768" y="195116"/>
                    <a:pt x="14994" y="195222"/>
                  </a:cubicBezTo>
                  <a:lnTo>
                    <a:pt x="763664" y="559395"/>
                  </a:lnTo>
                  <a:lnTo>
                    <a:pt x="763664" y="401415"/>
                  </a:lnTo>
                  <a:lnTo>
                    <a:pt x="13838" y="36664"/>
                  </a:lnTo>
                  <a:cubicBezTo>
                    <a:pt x="13592" y="36583"/>
                    <a:pt x="13371" y="36433"/>
                    <a:pt x="13202" y="36241"/>
                  </a:cubicBezTo>
                  <a:cubicBezTo>
                    <a:pt x="13034" y="36048"/>
                    <a:pt x="12918" y="35807"/>
                    <a:pt x="12875" y="35557"/>
                  </a:cubicBezTo>
                  <a:cubicBezTo>
                    <a:pt x="9705" y="24219"/>
                    <a:pt x="5481" y="13204"/>
                    <a:pt x="256" y="2660"/>
                  </a:cubicBezTo>
                  <a:cubicBezTo>
                    <a:pt x="72" y="2318"/>
                    <a:pt x="5" y="1933"/>
                    <a:pt x="58" y="1553"/>
                  </a:cubicBezTo>
                  <a:cubicBezTo>
                    <a:pt x="106" y="1172"/>
                    <a:pt x="280" y="821"/>
                    <a:pt x="545" y="541"/>
                  </a:cubicBezTo>
                  <a:cubicBezTo>
                    <a:pt x="805" y="267"/>
                    <a:pt x="1147" y="84"/>
                    <a:pt x="1522" y="21"/>
                  </a:cubicBezTo>
                  <a:cubicBezTo>
                    <a:pt x="1898" y="-37"/>
                    <a:pt x="2278" y="26"/>
                    <a:pt x="2616" y="204"/>
                  </a:cubicBezTo>
                  <a:lnTo>
                    <a:pt x="793237" y="385521"/>
                  </a:lnTo>
                  <a:cubicBezTo>
                    <a:pt x="793531" y="385670"/>
                    <a:pt x="793781" y="385896"/>
                    <a:pt x="793960" y="386176"/>
                  </a:cubicBezTo>
                  <a:cubicBezTo>
                    <a:pt x="794138" y="386455"/>
                    <a:pt x="794239" y="386778"/>
                    <a:pt x="794249" y="387110"/>
                  </a:cubicBezTo>
                  <a:lnTo>
                    <a:pt x="794249" y="602743"/>
                  </a:lnTo>
                  <a:cubicBezTo>
                    <a:pt x="794253" y="603046"/>
                    <a:pt x="794181" y="603350"/>
                    <a:pt x="794037" y="603620"/>
                  </a:cubicBezTo>
                  <a:cubicBezTo>
                    <a:pt x="793897" y="603889"/>
                    <a:pt x="793685" y="604120"/>
                    <a:pt x="793430" y="604284"/>
                  </a:cubicBezTo>
                  <a:cubicBezTo>
                    <a:pt x="793146" y="604544"/>
                    <a:pt x="792794" y="604713"/>
                    <a:pt x="792418" y="604766"/>
                  </a:cubicBezTo>
                  <a:close/>
                  <a:moveTo>
                    <a:pt x="4783" y="217426"/>
                  </a:moveTo>
                  <a:lnTo>
                    <a:pt x="790588" y="600286"/>
                  </a:lnTo>
                  <a:lnTo>
                    <a:pt x="790588" y="388362"/>
                  </a:lnTo>
                  <a:lnTo>
                    <a:pt x="5505" y="5984"/>
                  </a:lnTo>
                  <a:cubicBezTo>
                    <a:pt x="9585" y="15082"/>
                    <a:pt x="13043" y="24445"/>
                    <a:pt x="15861" y="34015"/>
                  </a:cubicBezTo>
                  <a:lnTo>
                    <a:pt x="766265" y="398814"/>
                  </a:lnTo>
                  <a:cubicBezTo>
                    <a:pt x="766573" y="398959"/>
                    <a:pt x="766829" y="399195"/>
                    <a:pt x="767007" y="399484"/>
                  </a:cubicBezTo>
                  <a:cubicBezTo>
                    <a:pt x="767190" y="399773"/>
                    <a:pt x="767281" y="400110"/>
                    <a:pt x="767276" y="400452"/>
                  </a:cubicBezTo>
                  <a:lnTo>
                    <a:pt x="767276" y="562429"/>
                  </a:lnTo>
                  <a:cubicBezTo>
                    <a:pt x="767262" y="562728"/>
                    <a:pt x="767180" y="563022"/>
                    <a:pt x="767026" y="563282"/>
                  </a:cubicBezTo>
                  <a:cubicBezTo>
                    <a:pt x="766877" y="563542"/>
                    <a:pt x="766665" y="563763"/>
                    <a:pt x="766409" y="563922"/>
                  </a:cubicBezTo>
                  <a:cubicBezTo>
                    <a:pt x="766145" y="564072"/>
                    <a:pt x="765846" y="564153"/>
                    <a:pt x="765543" y="564153"/>
                  </a:cubicBezTo>
                  <a:cubicBezTo>
                    <a:pt x="765234" y="564153"/>
                    <a:pt x="764936" y="564072"/>
                    <a:pt x="764676" y="563922"/>
                  </a:cubicBezTo>
                  <a:lnTo>
                    <a:pt x="15138" y="199268"/>
                  </a:lnTo>
                  <a:cubicBezTo>
                    <a:pt x="12547" y="205770"/>
                    <a:pt x="9060" y="211882"/>
                    <a:pt x="4783" y="217426"/>
                  </a:cubicBezTo>
                  <a:close/>
                </a:path>
              </a:pathLst>
            </a:custGeom>
            <a:solidFill>
              <a:srgbClr val="0E0E0E"/>
            </a:solidFill>
            <a:ln w="4814"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22704623-3B1B-4B8B-9427-C48F1FDEA102}"/>
                </a:ext>
              </a:extLst>
            </p:cNvPr>
            <p:cNvSpPr/>
            <p:nvPr/>
          </p:nvSpPr>
          <p:spPr>
            <a:xfrm>
              <a:off x="7617713" y="3460197"/>
              <a:ext cx="746450" cy="365391"/>
            </a:xfrm>
            <a:custGeom>
              <a:avLst/>
              <a:gdLst>
                <a:gd name="connsiteX0" fmla="*/ 744624 w 746450"/>
                <a:gd name="connsiteY0" fmla="*/ 365341 h 365391"/>
                <a:gd name="connsiteX1" fmla="*/ 743854 w 746450"/>
                <a:gd name="connsiteY1" fmla="*/ 365341 h 365391"/>
                <a:gd name="connsiteX2" fmla="*/ 867 w 746450"/>
                <a:gd name="connsiteY2" fmla="*/ 3384 h 365391"/>
                <a:gd name="connsiteX3" fmla="*/ 72 w 746450"/>
                <a:gd name="connsiteY3" fmla="*/ 2339 h 365391"/>
                <a:gd name="connsiteX4" fmla="*/ 183 w 746450"/>
                <a:gd name="connsiteY4" fmla="*/ 1029 h 365391"/>
                <a:gd name="connsiteX5" fmla="*/ 1141 w 746450"/>
                <a:gd name="connsiteY5" fmla="*/ 133 h 365391"/>
                <a:gd name="connsiteX6" fmla="*/ 2456 w 746450"/>
                <a:gd name="connsiteY6" fmla="*/ 109 h 365391"/>
                <a:gd name="connsiteX7" fmla="*/ 745443 w 746450"/>
                <a:gd name="connsiteY7" fmla="*/ 361922 h 365391"/>
                <a:gd name="connsiteX8" fmla="*/ 746002 w 746450"/>
                <a:gd name="connsiteY8" fmla="*/ 362346 h 365391"/>
                <a:gd name="connsiteX9" fmla="*/ 746353 w 746450"/>
                <a:gd name="connsiteY9" fmla="*/ 362952 h 365391"/>
                <a:gd name="connsiteX10" fmla="*/ 746445 w 746450"/>
                <a:gd name="connsiteY10" fmla="*/ 363651 h 365391"/>
                <a:gd name="connsiteX11" fmla="*/ 746262 w 746450"/>
                <a:gd name="connsiteY11" fmla="*/ 364330 h 365391"/>
                <a:gd name="connsiteX12" fmla="*/ 745583 w 746450"/>
                <a:gd name="connsiteY12" fmla="*/ 365067 h 365391"/>
                <a:gd name="connsiteX13" fmla="*/ 744624 w 746450"/>
                <a:gd name="connsiteY13" fmla="*/ 365341 h 36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450" h="365391">
                  <a:moveTo>
                    <a:pt x="744624" y="365341"/>
                  </a:moveTo>
                  <a:cubicBezTo>
                    <a:pt x="744369" y="365409"/>
                    <a:pt x="744104" y="365409"/>
                    <a:pt x="743854" y="365341"/>
                  </a:cubicBezTo>
                  <a:lnTo>
                    <a:pt x="867" y="3384"/>
                  </a:lnTo>
                  <a:cubicBezTo>
                    <a:pt x="482" y="3144"/>
                    <a:pt x="197" y="2773"/>
                    <a:pt x="72" y="2339"/>
                  </a:cubicBezTo>
                  <a:cubicBezTo>
                    <a:pt x="-53" y="1906"/>
                    <a:pt x="-15" y="1439"/>
                    <a:pt x="183" y="1029"/>
                  </a:cubicBezTo>
                  <a:cubicBezTo>
                    <a:pt x="380" y="625"/>
                    <a:pt x="722" y="307"/>
                    <a:pt x="1141" y="133"/>
                  </a:cubicBezTo>
                  <a:cubicBezTo>
                    <a:pt x="1560" y="-35"/>
                    <a:pt x="2028" y="-45"/>
                    <a:pt x="2456" y="109"/>
                  </a:cubicBezTo>
                  <a:lnTo>
                    <a:pt x="745443" y="361922"/>
                  </a:lnTo>
                  <a:cubicBezTo>
                    <a:pt x="745655" y="362023"/>
                    <a:pt x="745843" y="362167"/>
                    <a:pt x="746002" y="362346"/>
                  </a:cubicBezTo>
                  <a:cubicBezTo>
                    <a:pt x="746161" y="362524"/>
                    <a:pt x="746281" y="362731"/>
                    <a:pt x="746353" y="362952"/>
                  </a:cubicBezTo>
                  <a:cubicBezTo>
                    <a:pt x="746430" y="363179"/>
                    <a:pt x="746464" y="363415"/>
                    <a:pt x="746445" y="363651"/>
                  </a:cubicBezTo>
                  <a:cubicBezTo>
                    <a:pt x="746430" y="363887"/>
                    <a:pt x="746368" y="364118"/>
                    <a:pt x="746262" y="364330"/>
                  </a:cubicBezTo>
                  <a:cubicBezTo>
                    <a:pt x="746108" y="364633"/>
                    <a:pt x="745872" y="364889"/>
                    <a:pt x="745583" y="365067"/>
                  </a:cubicBezTo>
                  <a:cubicBezTo>
                    <a:pt x="745294" y="365245"/>
                    <a:pt x="744962" y="365341"/>
                    <a:pt x="744624" y="365341"/>
                  </a:cubicBezTo>
                  <a:close/>
                </a:path>
              </a:pathLst>
            </a:custGeom>
            <a:solidFill>
              <a:srgbClr val="0E0E0E"/>
            </a:solidFill>
            <a:ln w="4814"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3FCCFAD2-313F-47E3-80A8-4E93290EBD05}"/>
                </a:ext>
              </a:extLst>
            </p:cNvPr>
            <p:cNvSpPr/>
            <p:nvPr/>
          </p:nvSpPr>
          <p:spPr>
            <a:xfrm>
              <a:off x="7621430" y="3435230"/>
              <a:ext cx="742733" cy="363382"/>
            </a:xfrm>
            <a:custGeom>
              <a:avLst/>
              <a:gdLst>
                <a:gd name="connsiteX0" fmla="*/ 740908 w 742733"/>
                <a:gd name="connsiteY0" fmla="*/ 363336 h 363382"/>
                <a:gd name="connsiteX1" fmla="*/ 740132 w 742733"/>
                <a:gd name="connsiteY1" fmla="*/ 363336 h 363382"/>
                <a:gd name="connsiteX2" fmla="*/ 1047 w 742733"/>
                <a:gd name="connsiteY2" fmla="*/ 3402 h 363382"/>
                <a:gd name="connsiteX3" fmla="*/ 474 w 742733"/>
                <a:gd name="connsiteY3" fmla="*/ 2988 h 363382"/>
                <a:gd name="connsiteX4" fmla="*/ 108 w 742733"/>
                <a:gd name="connsiteY4" fmla="*/ 2381 h 363382"/>
                <a:gd name="connsiteX5" fmla="*/ 2 w 742733"/>
                <a:gd name="connsiteY5" fmla="*/ 1678 h 363382"/>
                <a:gd name="connsiteX6" fmla="*/ 180 w 742733"/>
                <a:gd name="connsiteY6" fmla="*/ 994 h 363382"/>
                <a:gd name="connsiteX7" fmla="*/ 1220 w 742733"/>
                <a:gd name="connsiteY7" fmla="*/ 98 h 363382"/>
                <a:gd name="connsiteX8" fmla="*/ 2588 w 742733"/>
                <a:gd name="connsiteY8" fmla="*/ 175 h 363382"/>
                <a:gd name="connsiteX9" fmla="*/ 741722 w 742733"/>
                <a:gd name="connsiteY9" fmla="*/ 359820 h 363382"/>
                <a:gd name="connsiteX10" fmla="*/ 742285 w 742733"/>
                <a:gd name="connsiteY10" fmla="*/ 360244 h 363382"/>
                <a:gd name="connsiteX11" fmla="*/ 742637 w 742733"/>
                <a:gd name="connsiteY11" fmla="*/ 360851 h 363382"/>
                <a:gd name="connsiteX12" fmla="*/ 742728 w 742733"/>
                <a:gd name="connsiteY12" fmla="*/ 361549 h 363382"/>
                <a:gd name="connsiteX13" fmla="*/ 742540 w 742733"/>
                <a:gd name="connsiteY13" fmla="*/ 362228 h 363382"/>
                <a:gd name="connsiteX14" fmla="*/ 741885 w 742733"/>
                <a:gd name="connsiteY14" fmla="*/ 363023 h 363382"/>
                <a:gd name="connsiteX15" fmla="*/ 740908 w 742733"/>
                <a:gd name="connsiteY15" fmla="*/ 363336 h 363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733" h="363382">
                  <a:moveTo>
                    <a:pt x="740908" y="363336"/>
                  </a:moveTo>
                  <a:cubicBezTo>
                    <a:pt x="740652" y="363399"/>
                    <a:pt x="740388" y="363399"/>
                    <a:pt x="740132" y="363336"/>
                  </a:cubicBezTo>
                  <a:lnTo>
                    <a:pt x="1047" y="3402"/>
                  </a:lnTo>
                  <a:cubicBezTo>
                    <a:pt x="830" y="3306"/>
                    <a:pt x="637" y="3161"/>
                    <a:pt x="474" y="2988"/>
                  </a:cubicBezTo>
                  <a:cubicBezTo>
                    <a:pt x="310" y="2814"/>
                    <a:pt x="185" y="2608"/>
                    <a:pt x="108" y="2381"/>
                  </a:cubicBezTo>
                  <a:cubicBezTo>
                    <a:pt x="26" y="2155"/>
                    <a:pt x="-8" y="1919"/>
                    <a:pt x="2" y="1678"/>
                  </a:cubicBezTo>
                  <a:cubicBezTo>
                    <a:pt x="16" y="1442"/>
                    <a:pt x="79" y="1206"/>
                    <a:pt x="180" y="994"/>
                  </a:cubicBezTo>
                  <a:cubicBezTo>
                    <a:pt x="401" y="570"/>
                    <a:pt x="772" y="252"/>
                    <a:pt x="1220" y="98"/>
                  </a:cubicBezTo>
                  <a:cubicBezTo>
                    <a:pt x="1668" y="-56"/>
                    <a:pt x="2159" y="-27"/>
                    <a:pt x="2588" y="175"/>
                  </a:cubicBezTo>
                  <a:lnTo>
                    <a:pt x="741722" y="359820"/>
                  </a:lnTo>
                  <a:cubicBezTo>
                    <a:pt x="741938" y="359921"/>
                    <a:pt x="742126" y="360066"/>
                    <a:pt x="742285" y="360244"/>
                  </a:cubicBezTo>
                  <a:cubicBezTo>
                    <a:pt x="742444" y="360422"/>
                    <a:pt x="742565" y="360629"/>
                    <a:pt x="742637" y="360851"/>
                  </a:cubicBezTo>
                  <a:cubicBezTo>
                    <a:pt x="742714" y="361077"/>
                    <a:pt x="742748" y="361313"/>
                    <a:pt x="742728" y="361549"/>
                  </a:cubicBezTo>
                  <a:cubicBezTo>
                    <a:pt x="742714" y="361785"/>
                    <a:pt x="742651" y="362016"/>
                    <a:pt x="742540" y="362228"/>
                  </a:cubicBezTo>
                  <a:cubicBezTo>
                    <a:pt x="742406" y="362551"/>
                    <a:pt x="742174" y="362826"/>
                    <a:pt x="741885" y="363023"/>
                  </a:cubicBezTo>
                  <a:cubicBezTo>
                    <a:pt x="741597" y="363220"/>
                    <a:pt x="741254" y="363327"/>
                    <a:pt x="740908" y="363336"/>
                  </a:cubicBezTo>
                  <a:close/>
                </a:path>
              </a:pathLst>
            </a:custGeom>
            <a:solidFill>
              <a:srgbClr val="0E0E0E"/>
            </a:solidFill>
            <a:ln w="4814"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F0143C7A-71B8-4FEE-A5CD-172163FBE904}"/>
                </a:ext>
              </a:extLst>
            </p:cNvPr>
            <p:cNvSpPr/>
            <p:nvPr/>
          </p:nvSpPr>
          <p:spPr>
            <a:xfrm>
              <a:off x="7622772" y="3408659"/>
              <a:ext cx="741464" cy="362941"/>
            </a:xfrm>
            <a:custGeom>
              <a:avLst/>
              <a:gdLst>
                <a:gd name="connsiteX0" fmla="*/ 739614 w 741464"/>
                <a:gd name="connsiteY0" fmla="*/ 362887 h 362941"/>
                <a:gd name="connsiteX1" fmla="*/ 738795 w 741464"/>
                <a:gd name="connsiteY1" fmla="*/ 362887 h 362941"/>
                <a:gd name="connsiteX2" fmla="*/ 1010 w 741464"/>
                <a:gd name="connsiteY2" fmla="*/ 3435 h 362941"/>
                <a:gd name="connsiteX3" fmla="*/ 447 w 741464"/>
                <a:gd name="connsiteY3" fmla="*/ 3011 h 362941"/>
                <a:gd name="connsiteX4" fmla="*/ 95 w 741464"/>
                <a:gd name="connsiteY4" fmla="*/ 2404 h 362941"/>
                <a:gd name="connsiteX5" fmla="*/ 4 w 741464"/>
                <a:gd name="connsiteY5" fmla="*/ 1706 h 362941"/>
                <a:gd name="connsiteX6" fmla="*/ 191 w 741464"/>
                <a:gd name="connsiteY6" fmla="*/ 1027 h 362941"/>
                <a:gd name="connsiteX7" fmla="*/ 606 w 741464"/>
                <a:gd name="connsiteY7" fmla="*/ 454 h 362941"/>
                <a:gd name="connsiteX8" fmla="*/ 1217 w 741464"/>
                <a:gd name="connsiteY8" fmla="*/ 93 h 362941"/>
                <a:gd name="connsiteX9" fmla="*/ 1921 w 741464"/>
                <a:gd name="connsiteY9" fmla="*/ 6 h 362941"/>
                <a:gd name="connsiteX10" fmla="*/ 2600 w 741464"/>
                <a:gd name="connsiteY10" fmla="*/ 208 h 362941"/>
                <a:gd name="connsiteX11" fmla="*/ 740385 w 741464"/>
                <a:gd name="connsiteY11" fmla="*/ 359468 h 362941"/>
                <a:gd name="connsiteX12" fmla="*/ 741271 w 741464"/>
                <a:gd name="connsiteY12" fmla="*/ 360296 h 362941"/>
                <a:gd name="connsiteX13" fmla="*/ 741420 w 741464"/>
                <a:gd name="connsiteY13" fmla="*/ 361500 h 362941"/>
                <a:gd name="connsiteX14" fmla="*/ 740770 w 741464"/>
                <a:gd name="connsiteY14" fmla="*/ 362521 h 362941"/>
                <a:gd name="connsiteX15" fmla="*/ 739614 w 741464"/>
                <a:gd name="connsiteY15" fmla="*/ 362887 h 36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1464" h="362941">
                  <a:moveTo>
                    <a:pt x="739614" y="362887"/>
                  </a:moveTo>
                  <a:cubicBezTo>
                    <a:pt x="739344" y="362960"/>
                    <a:pt x="739060" y="362960"/>
                    <a:pt x="738795" y="362887"/>
                  </a:cubicBezTo>
                  <a:lnTo>
                    <a:pt x="1010" y="3435"/>
                  </a:lnTo>
                  <a:cubicBezTo>
                    <a:pt x="793" y="3334"/>
                    <a:pt x="606" y="3190"/>
                    <a:pt x="447" y="3011"/>
                  </a:cubicBezTo>
                  <a:cubicBezTo>
                    <a:pt x="293" y="2833"/>
                    <a:pt x="172" y="2626"/>
                    <a:pt x="95" y="2404"/>
                  </a:cubicBezTo>
                  <a:cubicBezTo>
                    <a:pt x="18" y="2178"/>
                    <a:pt x="-11" y="1942"/>
                    <a:pt x="4" y="1706"/>
                  </a:cubicBezTo>
                  <a:cubicBezTo>
                    <a:pt x="18" y="1470"/>
                    <a:pt x="86" y="1239"/>
                    <a:pt x="191" y="1027"/>
                  </a:cubicBezTo>
                  <a:cubicBezTo>
                    <a:pt x="288" y="810"/>
                    <a:pt x="427" y="613"/>
                    <a:pt x="606" y="454"/>
                  </a:cubicBezTo>
                  <a:cubicBezTo>
                    <a:pt x="779" y="290"/>
                    <a:pt x="991" y="170"/>
                    <a:pt x="1217" y="93"/>
                  </a:cubicBezTo>
                  <a:cubicBezTo>
                    <a:pt x="1444" y="16"/>
                    <a:pt x="1680" y="-14"/>
                    <a:pt x="1921" y="6"/>
                  </a:cubicBezTo>
                  <a:cubicBezTo>
                    <a:pt x="2157" y="25"/>
                    <a:pt x="2388" y="93"/>
                    <a:pt x="2600" y="208"/>
                  </a:cubicBezTo>
                  <a:lnTo>
                    <a:pt x="740385" y="359468"/>
                  </a:lnTo>
                  <a:cubicBezTo>
                    <a:pt x="740765" y="359631"/>
                    <a:pt x="741078" y="359925"/>
                    <a:pt x="741271" y="360296"/>
                  </a:cubicBezTo>
                  <a:cubicBezTo>
                    <a:pt x="741459" y="360667"/>
                    <a:pt x="741512" y="361091"/>
                    <a:pt x="741420" y="361500"/>
                  </a:cubicBezTo>
                  <a:cubicBezTo>
                    <a:pt x="741329" y="361905"/>
                    <a:pt x="741098" y="362266"/>
                    <a:pt x="740770" y="362521"/>
                  </a:cubicBezTo>
                  <a:cubicBezTo>
                    <a:pt x="740438" y="362772"/>
                    <a:pt x="740028" y="362902"/>
                    <a:pt x="739614" y="362887"/>
                  </a:cubicBezTo>
                  <a:close/>
                </a:path>
              </a:pathLst>
            </a:custGeom>
            <a:solidFill>
              <a:srgbClr val="0E0E0E"/>
            </a:solidFill>
            <a:ln w="4814"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E69F41B2-BDAD-4A82-A925-A628EB02295E}"/>
                </a:ext>
              </a:extLst>
            </p:cNvPr>
            <p:cNvSpPr/>
            <p:nvPr/>
          </p:nvSpPr>
          <p:spPr>
            <a:xfrm>
              <a:off x="7621664" y="3381141"/>
              <a:ext cx="742499" cy="363483"/>
            </a:xfrm>
            <a:custGeom>
              <a:avLst/>
              <a:gdLst>
                <a:gd name="connsiteX0" fmla="*/ 740722 w 742499"/>
                <a:gd name="connsiteY0" fmla="*/ 363433 h 363483"/>
                <a:gd name="connsiteX1" fmla="*/ 739903 w 742499"/>
                <a:gd name="connsiteY1" fmla="*/ 363433 h 363483"/>
                <a:gd name="connsiteX2" fmla="*/ 1010 w 742499"/>
                <a:gd name="connsiteY2" fmla="*/ 3402 h 363483"/>
                <a:gd name="connsiteX3" fmla="*/ 447 w 742499"/>
                <a:gd name="connsiteY3" fmla="*/ 2978 h 363483"/>
                <a:gd name="connsiteX4" fmla="*/ 95 w 742499"/>
                <a:gd name="connsiteY4" fmla="*/ 2372 h 363483"/>
                <a:gd name="connsiteX5" fmla="*/ 4 w 742499"/>
                <a:gd name="connsiteY5" fmla="*/ 1673 h 363483"/>
                <a:gd name="connsiteX6" fmla="*/ 191 w 742499"/>
                <a:gd name="connsiteY6" fmla="*/ 994 h 363483"/>
                <a:gd name="connsiteX7" fmla="*/ 1227 w 742499"/>
                <a:gd name="connsiteY7" fmla="*/ 98 h 363483"/>
                <a:gd name="connsiteX8" fmla="*/ 2600 w 742499"/>
                <a:gd name="connsiteY8" fmla="*/ 175 h 363483"/>
                <a:gd name="connsiteX9" fmla="*/ 741492 w 742499"/>
                <a:gd name="connsiteY9" fmla="*/ 360013 h 363483"/>
                <a:gd name="connsiteX10" fmla="*/ 742051 w 742499"/>
                <a:gd name="connsiteY10" fmla="*/ 360437 h 363483"/>
                <a:gd name="connsiteX11" fmla="*/ 742408 w 742499"/>
                <a:gd name="connsiteY11" fmla="*/ 361043 h 363483"/>
                <a:gd name="connsiteX12" fmla="*/ 742494 w 742499"/>
                <a:gd name="connsiteY12" fmla="*/ 361742 h 363483"/>
                <a:gd name="connsiteX13" fmla="*/ 742311 w 742499"/>
                <a:gd name="connsiteY13" fmla="*/ 362421 h 363483"/>
                <a:gd name="connsiteX14" fmla="*/ 741666 w 742499"/>
                <a:gd name="connsiteY14" fmla="*/ 363163 h 363483"/>
                <a:gd name="connsiteX15" fmla="*/ 740722 w 742499"/>
                <a:gd name="connsiteY15" fmla="*/ 363433 h 36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499" h="363483">
                  <a:moveTo>
                    <a:pt x="740722" y="363433"/>
                  </a:moveTo>
                  <a:cubicBezTo>
                    <a:pt x="740452" y="363500"/>
                    <a:pt x="740173" y="363500"/>
                    <a:pt x="739903" y="363433"/>
                  </a:cubicBezTo>
                  <a:lnTo>
                    <a:pt x="1010" y="3402"/>
                  </a:lnTo>
                  <a:cubicBezTo>
                    <a:pt x="793" y="3301"/>
                    <a:pt x="606" y="3157"/>
                    <a:pt x="447" y="2978"/>
                  </a:cubicBezTo>
                  <a:cubicBezTo>
                    <a:pt x="293" y="2800"/>
                    <a:pt x="172" y="2593"/>
                    <a:pt x="95" y="2372"/>
                  </a:cubicBezTo>
                  <a:cubicBezTo>
                    <a:pt x="18" y="2145"/>
                    <a:pt x="-11" y="1909"/>
                    <a:pt x="4" y="1673"/>
                  </a:cubicBezTo>
                  <a:cubicBezTo>
                    <a:pt x="18" y="1437"/>
                    <a:pt x="85" y="1206"/>
                    <a:pt x="191" y="994"/>
                  </a:cubicBezTo>
                  <a:cubicBezTo>
                    <a:pt x="408" y="570"/>
                    <a:pt x="779" y="252"/>
                    <a:pt x="1227" y="98"/>
                  </a:cubicBezTo>
                  <a:cubicBezTo>
                    <a:pt x="1680" y="-56"/>
                    <a:pt x="2171" y="-27"/>
                    <a:pt x="2600" y="175"/>
                  </a:cubicBezTo>
                  <a:lnTo>
                    <a:pt x="741492" y="360013"/>
                  </a:lnTo>
                  <a:cubicBezTo>
                    <a:pt x="741704" y="360114"/>
                    <a:pt x="741897" y="360259"/>
                    <a:pt x="742051" y="360437"/>
                  </a:cubicBezTo>
                  <a:cubicBezTo>
                    <a:pt x="742210" y="360615"/>
                    <a:pt x="742331" y="360822"/>
                    <a:pt x="742408" y="361043"/>
                  </a:cubicBezTo>
                  <a:cubicBezTo>
                    <a:pt x="742480" y="361270"/>
                    <a:pt x="742514" y="361506"/>
                    <a:pt x="742494" y="361742"/>
                  </a:cubicBezTo>
                  <a:cubicBezTo>
                    <a:pt x="742480" y="361978"/>
                    <a:pt x="742417" y="362209"/>
                    <a:pt x="742311" y="362421"/>
                  </a:cubicBezTo>
                  <a:cubicBezTo>
                    <a:pt x="742172" y="362724"/>
                    <a:pt x="741945" y="362985"/>
                    <a:pt x="741666" y="363163"/>
                  </a:cubicBezTo>
                  <a:cubicBezTo>
                    <a:pt x="741382" y="363341"/>
                    <a:pt x="741054" y="363437"/>
                    <a:pt x="740722" y="363433"/>
                  </a:cubicBezTo>
                  <a:close/>
                </a:path>
              </a:pathLst>
            </a:custGeom>
            <a:solidFill>
              <a:srgbClr val="0E0E0E"/>
            </a:solidFill>
            <a:ln w="4814"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845EE32D-8EB0-4E69-B503-9C4BE0368F23}"/>
                </a:ext>
              </a:extLst>
            </p:cNvPr>
            <p:cNvSpPr/>
            <p:nvPr/>
          </p:nvSpPr>
          <p:spPr>
            <a:xfrm>
              <a:off x="7617967" y="3352339"/>
              <a:ext cx="746216" cy="365265"/>
            </a:xfrm>
            <a:custGeom>
              <a:avLst/>
              <a:gdLst>
                <a:gd name="connsiteX0" fmla="*/ 744414 w 746216"/>
                <a:gd name="connsiteY0" fmla="*/ 365214 h 365265"/>
                <a:gd name="connsiteX1" fmla="*/ 743595 w 746216"/>
                <a:gd name="connsiteY1" fmla="*/ 365214 h 365265"/>
                <a:gd name="connsiteX2" fmla="*/ 994 w 746216"/>
                <a:gd name="connsiteY2" fmla="*/ 3450 h 365265"/>
                <a:gd name="connsiteX3" fmla="*/ 98 w 746216"/>
                <a:gd name="connsiteY3" fmla="*/ 2386 h 365265"/>
                <a:gd name="connsiteX4" fmla="*/ 175 w 746216"/>
                <a:gd name="connsiteY4" fmla="*/ 994 h 365265"/>
                <a:gd name="connsiteX5" fmla="*/ 1216 w 746216"/>
                <a:gd name="connsiteY5" fmla="*/ 98 h 365265"/>
                <a:gd name="connsiteX6" fmla="*/ 2583 w 746216"/>
                <a:gd name="connsiteY6" fmla="*/ 175 h 365265"/>
                <a:gd name="connsiteX7" fmla="*/ 745185 w 746216"/>
                <a:gd name="connsiteY7" fmla="*/ 361795 h 365265"/>
                <a:gd name="connsiteX8" fmla="*/ 745763 w 746216"/>
                <a:gd name="connsiteY8" fmla="*/ 362209 h 365265"/>
                <a:gd name="connsiteX9" fmla="*/ 746124 w 746216"/>
                <a:gd name="connsiteY9" fmla="*/ 362821 h 365265"/>
                <a:gd name="connsiteX10" fmla="*/ 746211 w 746216"/>
                <a:gd name="connsiteY10" fmla="*/ 363524 h 365265"/>
                <a:gd name="connsiteX11" fmla="*/ 746004 w 746216"/>
                <a:gd name="connsiteY11" fmla="*/ 364203 h 365265"/>
                <a:gd name="connsiteX12" fmla="*/ 745368 w 746216"/>
                <a:gd name="connsiteY12" fmla="*/ 364949 h 365265"/>
                <a:gd name="connsiteX13" fmla="*/ 744414 w 746216"/>
                <a:gd name="connsiteY13" fmla="*/ 365214 h 36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16" h="365265">
                  <a:moveTo>
                    <a:pt x="744414" y="365214"/>
                  </a:moveTo>
                  <a:cubicBezTo>
                    <a:pt x="744149" y="365282"/>
                    <a:pt x="743865" y="365282"/>
                    <a:pt x="743595" y="365214"/>
                  </a:cubicBezTo>
                  <a:lnTo>
                    <a:pt x="994" y="3450"/>
                  </a:lnTo>
                  <a:cubicBezTo>
                    <a:pt x="570" y="3224"/>
                    <a:pt x="247" y="2843"/>
                    <a:pt x="98" y="2386"/>
                  </a:cubicBezTo>
                  <a:cubicBezTo>
                    <a:pt x="-56" y="1928"/>
                    <a:pt x="-27" y="1432"/>
                    <a:pt x="175" y="994"/>
                  </a:cubicBezTo>
                  <a:cubicBezTo>
                    <a:pt x="392" y="570"/>
                    <a:pt x="768" y="252"/>
                    <a:pt x="1216" y="98"/>
                  </a:cubicBezTo>
                  <a:cubicBezTo>
                    <a:pt x="1663" y="-56"/>
                    <a:pt x="2155" y="-27"/>
                    <a:pt x="2583" y="175"/>
                  </a:cubicBezTo>
                  <a:lnTo>
                    <a:pt x="745185" y="361795"/>
                  </a:lnTo>
                  <a:cubicBezTo>
                    <a:pt x="745406" y="361891"/>
                    <a:pt x="745599" y="362036"/>
                    <a:pt x="745763" y="362209"/>
                  </a:cubicBezTo>
                  <a:cubicBezTo>
                    <a:pt x="745922" y="362387"/>
                    <a:pt x="746047" y="362594"/>
                    <a:pt x="746124" y="362821"/>
                  </a:cubicBezTo>
                  <a:cubicBezTo>
                    <a:pt x="746201" y="363047"/>
                    <a:pt x="746230" y="363288"/>
                    <a:pt x="746211" y="363524"/>
                  </a:cubicBezTo>
                  <a:cubicBezTo>
                    <a:pt x="746187" y="363760"/>
                    <a:pt x="746119" y="363991"/>
                    <a:pt x="746004" y="364203"/>
                  </a:cubicBezTo>
                  <a:cubicBezTo>
                    <a:pt x="745874" y="364511"/>
                    <a:pt x="745647" y="364771"/>
                    <a:pt x="745368" y="364949"/>
                  </a:cubicBezTo>
                  <a:cubicBezTo>
                    <a:pt x="745084" y="365133"/>
                    <a:pt x="744751" y="365224"/>
                    <a:pt x="744414" y="365214"/>
                  </a:cubicBezTo>
                  <a:close/>
                </a:path>
              </a:pathLst>
            </a:custGeom>
            <a:solidFill>
              <a:srgbClr val="0E0E0E"/>
            </a:solidFill>
            <a:ln w="4814"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577EF060-7423-4191-8479-30D3BEC844C5}"/>
                </a:ext>
              </a:extLst>
            </p:cNvPr>
            <p:cNvSpPr/>
            <p:nvPr/>
          </p:nvSpPr>
          <p:spPr>
            <a:xfrm>
              <a:off x="8489010" y="2948269"/>
              <a:ext cx="388123" cy="410329"/>
            </a:xfrm>
            <a:custGeom>
              <a:avLst/>
              <a:gdLst>
                <a:gd name="connsiteX0" fmla="*/ 376888 w 388123"/>
                <a:gd name="connsiteY0" fmla="*/ 318464 h 410329"/>
                <a:gd name="connsiteX1" fmla="*/ 192466 w 388123"/>
                <a:gd name="connsiteY1" fmla="*/ 201569 h 410329"/>
                <a:gd name="connsiteX2" fmla="*/ 118774 w 388123"/>
                <a:gd name="connsiteY2" fmla="*/ 0 h 410329"/>
                <a:gd name="connsiteX3" fmla="*/ 0 w 388123"/>
                <a:gd name="connsiteY3" fmla="*/ 124024 h 410329"/>
                <a:gd name="connsiteX4" fmla="*/ 74607 w 388123"/>
                <a:gd name="connsiteY4" fmla="*/ 259463 h 410329"/>
                <a:gd name="connsiteX5" fmla="*/ 63433 w 388123"/>
                <a:gd name="connsiteY5" fmla="*/ 395961 h 410329"/>
                <a:gd name="connsiteX6" fmla="*/ 190924 w 388123"/>
                <a:gd name="connsiteY6" fmla="*/ 396443 h 410329"/>
                <a:gd name="connsiteX7" fmla="*/ 351072 w 388123"/>
                <a:gd name="connsiteY7" fmla="*/ 392541 h 410329"/>
                <a:gd name="connsiteX8" fmla="*/ 376888 w 388123"/>
                <a:gd name="connsiteY8" fmla="*/ 318464 h 410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123" h="410329">
                  <a:moveTo>
                    <a:pt x="376888" y="318464"/>
                  </a:moveTo>
                  <a:cubicBezTo>
                    <a:pt x="338838" y="286820"/>
                    <a:pt x="227578" y="278006"/>
                    <a:pt x="192466" y="201569"/>
                  </a:cubicBezTo>
                  <a:cubicBezTo>
                    <a:pt x="176523" y="167035"/>
                    <a:pt x="149118" y="86889"/>
                    <a:pt x="118774" y="0"/>
                  </a:cubicBezTo>
                  <a:cubicBezTo>
                    <a:pt x="76750" y="38941"/>
                    <a:pt x="37087" y="80358"/>
                    <a:pt x="0" y="124024"/>
                  </a:cubicBezTo>
                  <a:cubicBezTo>
                    <a:pt x="38917" y="169010"/>
                    <a:pt x="91513" y="218426"/>
                    <a:pt x="74607" y="259463"/>
                  </a:cubicBezTo>
                  <a:cubicBezTo>
                    <a:pt x="52114" y="314370"/>
                    <a:pt x="28899" y="366966"/>
                    <a:pt x="63433" y="395961"/>
                  </a:cubicBezTo>
                  <a:cubicBezTo>
                    <a:pt x="97967" y="424956"/>
                    <a:pt x="136932" y="402030"/>
                    <a:pt x="190924" y="396443"/>
                  </a:cubicBezTo>
                  <a:cubicBezTo>
                    <a:pt x="258355" y="389411"/>
                    <a:pt x="286965" y="407424"/>
                    <a:pt x="351072" y="392541"/>
                  </a:cubicBezTo>
                  <a:cubicBezTo>
                    <a:pt x="388303" y="383872"/>
                    <a:pt x="398562" y="336478"/>
                    <a:pt x="376888" y="318464"/>
                  </a:cubicBezTo>
                  <a:close/>
                </a:path>
              </a:pathLst>
            </a:custGeom>
            <a:solidFill>
              <a:srgbClr val="F0EDE9"/>
            </a:solidFill>
            <a:ln w="4814"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4525BA0C-315C-4829-8EDE-A0857E40E955}"/>
                </a:ext>
              </a:extLst>
            </p:cNvPr>
            <p:cNvSpPr/>
            <p:nvPr/>
          </p:nvSpPr>
          <p:spPr>
            <a:xfrm>
              <a:off x="8486843" y="2946463"/>
              <a:ext cx="392034" cy="413928"/>
            </a:xfrm>
            <a:custGeom>
              <a:avLst/>
              <a:gdLst>
                <a:gd name="connsiteX0" fmla="*/ 106294 w 392034"/>
                <a:gd name="connsiteY0" fmla="*/ 413902 h 413928"/>
                <a:gd name="connsiteX1" fmla="*/ 64203 w 392034"/>
                <a:gd name="connsiteY1" fmla="*/ 399116 h 413928"/>
                <a:gd name="connsiteX2" fmla="*/ 72579 w 392034"/>
                <a:gd name="connsiteY2" fmla="*/ 266085 h 413928"/>
                <a:gd name="connsiteX3" fmla="*/ 74848 w 392034"/>
                <a:gd name="connsiteY3" fmla="*/ 260594 h 413928"/>
                <a:gd name="connsiteX4" fmla="*/ 16617 w 392034"/>
                <a:gd name="connsiteY4" fmla="*/ 145385 h 413928"/>
                <a:gd name="connsiteX5" fmla="*/ 433 w 392034"/>
                <a:gd name="connsiteY5" fmla="*/ 127034 h 413928"/>
                <a:gd name="connsiteX6" fmla="*/ 0 w 392034"/>
                <a:gd name="connsiteY6" fmla="*/ 125854 h 413928"/>
                <a:gd name="connsiteX7" fmla="*/ 433 w 392034"/>
                <a:gd name="connsiteY7" fmla="*/ 124674 h 413928"/>
                <a:gd name="connsiteX8" fmla="*/ 119593 w 392034"/>
                <a:gd name="connsiteY8" fmla="*/ 506 h 413928"/>
                <a:gd name="connsiteX9" fmla="*/ 120368 w 392034"/>
                <a:gd name="connsiteY9" fmla="*/ 63 h 413928"/>
                <a:gd name="connsiteX10" fmla="*/ 121259 w 392034"/>
                <a:gd name="connsiteY10" fmla="*/ 53 h 413928"/>
                <a:gd name="connsiteX11" fmla="*/ 122044 w 392034"/>
                <a:gd name="connsiteY11" fmla="*/ 477 h 413928"/>
                <a:gd name="connsiteX12" fmla="*/ 122526 w 392034"/>
                <a:gd name="connsiteY12" fmla="*/ 1228 h 413928"/>
                <a:gd name="connsiteX13" fmla="*/ 125950 w 392034"/>
                <a:gd name="connsiteY13" fmla="*/ 11102 h 413928"/>
                <a:gd name="connsiteX14" fmla="*/ 196121 w 392034"/>
                <a:gd name="connsiteY14" fmla="*/ 202604 h 413928"/>
                <a:gd name="connsiteX15" fmla="*/ 320487 w 392034"/>
                <a:gd name="connsiteY15" fmla="*/ 290360 h 413928"/>
                <a:gd name="connsiteX16" fmla="*/ 380062 w 392034"/>
                <a:gd name="connsiteY16" fmla="*/ 318874 h 413928"/>
                <a:gd name="connsiteX17" fmla="*/ 390567 w 392034"/>
                <a:gd name="connsiteY17" fmla="*/ 358417 h 413928"/>
                <a:gd name="connsiteX18" fmla="*/ 377288 w 392034"/>
                <a:gd name="connsiteY18" fmla="*/ 382605 h 413928"/>
                <a:gd name="connsiteX19" fmla="*/ 353239 w 392034"/>
                <a:gd name="connsiteY19" fmla="*/ 396130 h 413928"/>
                <a:gd name="connsiteX20" fmla="*/ 265382 w 392034"/>
                <a:gd name="connsiteY20" fmla="*/ 400368 h 413928"/>
                <a:gd name="connsiteX21" fmla="*/ 192899 w 392034"/>
                <a:gd name="connsiteY21" fmla="*/ 400031 h 413928"/>
                <a:gd name="connsiteX22" fmla="*/ 150076 w 392034"/>
                <a:gd name="connsiteY22" fmla="*/ 407448 h 413928"/>
                <a:gd name="connsiteX23" fmla="*/ 106294 w 392034"/>
                <a:gd name="connsiteY23" fmla="*/ 413902 h 413928"/>
                <a:gd name="connsiteX24" fmla="*/ 4335 w 392034"/>
                <a:gd name="connsiteY24" fmla="*/ 125830 h 413928"/>
                <a:gd name="connsiteX25" fmla="*/ 19458 w 392034"/>
                <a:gd name="connsiteY25" fmla="*/ 142977 h 413928"/>
                <a:gd name="connsiteX26" fmla="*/ 78171 w 392034"/>
                <a:gd name="connsiteY26" fmla="*/ 261991 h 413928"/>
                <a:gd name="connsiteX27" fmla="*/ 75955 w 392034"/>
                <a:gd name="connsiteY27" fmla="*/ 267434 h 413928"/>
                <a:gd name="connsiteX28" fmla="*/ 66323 w 392034"/>
                <a:gd name="connsiteY28" fmla="*/ 396370 h 413928"/>
                <a:gd name="connsiteX29" fmla="*/ 149262 w 392034"/>
                <a:gd name="connsiteY29" fmla="*/ 403932 h 413928"/>
                <a:gd name="connsiteX30" fmla="*/ 192610 w 392034"/>
                <a:gd name="connsiteY30" fmla="*/ 396467 h 413928"/>
                <a:gd name="connsiteX31" fmla="*/ 265772 w 392034"/>
                <a:gd name="connsiteY31" fmla="*/ 396804 h 413928"/>
                <a:gd name="connsiteX32" fmla="*/ 352468 w 392034"/>
                <a:gd name="connsiteY32" fmla="*/ 392614 h 413928"/>
                <a:gd name="connsiteX33" fmla="*/ 374788 w 392034"/>
                <a:gd name="connsiteY33" fmla="*/ 380023 h 413928"/>
                <a:gd name="connsiteX34" fmla="*/ 387099 w 392034"/>
                <a:gd name="connsiteY34" fmla="*/ 357550 h 413928"/>
                <a:gd name="connsiteX35" fmla="*/ 377798 w 392034"/>
                <a:gd name="connsiteY35" fmla="*/ 321619 h 413928"/>
                <a:gd name="connsiteX36" fmla="*/ 319283 w 392034"/>
                <a:gd name="connsiteY36" fmla="*/ 293732 h 413928"/>
                <a:gd name="connsiteX37" fmla="*/ 192899 w 392034"/>
                <a:gd name="connsiteY37" fmla="*/ 204097 h 413928"/>
                <a:gd name="connsiteX38" fmla="*/ 122579 w 392034"/>
                <a:gd name="connsiteY38" fmla="*/ 12306 h 413928"/>
                <a:gd name="connsiteX39" fmla="*/ 120074 w 392034"/>
                <a:gd name="connsiteY39" fmla="*/ 4985 h 413928"/>
                <a:gd name="connsiteX40" fmla="*/ 4335 w 392034"/>
                <a:gd name="connsiteY40" fmla="*/ 125830 h 4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92034" h="413928">
                  <a:moveTo>
                    <a:pt x="106294" y="413902"/>
                  </a:moveTo>
                  <a:cubicBezTo>
                    <a:pt x="90920" y="414350"/>
                    <a:pt x="75922" y="409081"/>
                    <a:pt x="64203" y="399116"/>
                  </a:cubicBezTo>
                  <a:cubicBezTo>
                    <a:pt x="29814" y="370217"/>
                    <a:pt x="50568" y="319644"/>
                    <a:pt x="72579" y="266085"/>
                  </a:cubicBezTo>
                  <a:lnTo>
                    <a:pt x="74848" y="260594"/>
                  </a:lnTo>
                  <a:cubicBezTo>
                    <a:pt x="88864" y="226109"/>
                    <a:pt x="52258" y="185072"/>
                    <a:pt x="16617" y="145385"/>
                  </a:cubicBezTo>
                  <a:cubicBezTo>
                    <a:pt x="11126" y="139220"/>
                    <a:pt x="5635" y="133055"/>
                    <a:pt x="433" y="127034"/>
                  </a:cubicBezTo>
                  <a:cubicBezTo>
                    <a:pt x="154" y="126702"/>
                    <a:pt x="0" y="126288"/>
                    <a:pt x="0" y="125854"/>
                  </a:cubicBezTo>
                  <a:cubicBezTo>
                    <a:pt x="0" y="125421"/>
                    <a:pt x="154" y="125006"/>
                    <a:pt x="433" y="124674"/>
                  </a:cubicBezTo>
                  <a:cubicBezTo>
                    <a:pt x="37602" y="80912"/>
                    <a:pt x="77396" y="39447"/>
                    <a:pt x="119593" y="506"/>
                  </a:cubicBezTo>
                  <a:cubicBezTo>
                    <a:pt x="119809" y="294"/>
                    <a:pt x="120074" y="140"/>
                    <a:pt x="120368" y="63"/>
                  </a:cubicBezTo>
                  <a:cubicBezTo>
                    <a:pt x="120657" y="-19"/>
                    <a:pt x="120965" y="-19"/>
                    <a:pt x="121259" y="53"/>
                  </a:cubicBezTo>
                  <a:cubicBezTo>
                    <a:pt x="121553" y="125"/>
                    <a:pt x="121823" y="270"/>
                    <a:pt x="122044" y="477"/>
                  </a:cubicBezTo>
                  <a:cubicBezTo>
                    <a:pt x="122271" y="679"/>
                    <a:pt x="122434" y="939"/>
                    <a:pt x="122526" y="1228"/>
                  </a:cubicBezTo>
                  <a:lnTo>
                    <a:pt x="125950" y="11102"/>
                  </a:lnTo>
                  <a:cubicBezTo>
                    <a:pt x="154175" y="92548"/>
                    <a:pt x="180853" y="169467"/>
                    <a:pt x="196121" y="202604"/>
                  </a:cubicBezTo>
                  <a:cubicBezTo>
                    <a:pt x="218951" y="252118"/>
                    <a:pt x="275261" y="273310"/>
                    <a:pt x="320487" y="290360"/>
                  </a:cubicBezTo>
                  <a:cubicBezTo>
                    <a:pt x="345340" y="299704"/>
                    <a:pt x="366768" y="307796"/>
                    <a:pt x="380062" y="318874"/>
                  </a:cubicBezTo>
                  <a:cubicBezTo>
                    <a:pt x="390321" y="327399"/>
                    <a:pt x="394516" y="342522"/>
                    <a:pt x="390567" y="358417"/>
                  </a:cubicBezTo>
                  <a:cubicBezTo>
                    <a:pt x="388481" y="367558"/>
                    <a:pt x="383881" y="375939"/>
                    <a:pt x="377288" y="382605"/>
                  </a:cubicBezTo>
                  <a:cubicBezTo>
                    <a:pt x="370689" y="389271"/>
                    <a:pt x="362357" y="393952"/>
                    <a:pt x="353239" y="396130"/>
                  </a:cubicBezTo>
                  <a:cubicBezTo>
                    <a:pt x="317116" y="404510"/>
                    <a:pt x="291969" y="402487"/>
                    <a:pt x="265382" y="400368"/>
                  </a:cubicBezTo>
                  <a:cubicBezTo>
                    <a:pt x="241295" y="397835"/>
                    <a:pt x="217010" y="397719"/>
                    <a:pt x="192899" y="400031"/>
                  </a:cubicBezTo>
                  <a:cubicBezTo>
                    <a:pt x="178503" y="401731"/>
                    <a:pt x="164207" y="404207"/>
                    <a:pt x="150076" y="407448"/>
                  </a:cubicBezTo>
                  <a:cubicBezTo>
                    <a:pt x="135742" y="411080"/>
                    <a:pt x="121071" y="413242"/>
                    <a:pt x="106294" y="413902"/>
                  </a:cubicBezTo>
                  <a:close/>
                  <a:moveTo>
                    <a:pt x="4335" y="125830"/>
                  </a:moveTo>
                  <a:cubicBezTo>
                    <a:pt x="9151" y="131513"/>
                    <a:pt x="14353" y="137197"/>
                    <a:pt x="19458" y="142977"/>
                  </a:cubicBezTo>
                  <a:cubicBezTo>
                    <a:pt x="55726" y="183483"/>
                    <a:pt x="93150" y="225386"/>
                    <a:pt x="78171" y="261991"/>
                  </a:cubicBezTo>
                  <a:lnTo>
                    <a:pt x="75955" y="267434"/>
                  </a:lnTo>
                  <a:cubicBezTo>
                    <a:pt x="54474" y="319741"/>
                    <a:pt x="34149" y="369206"/>
                    <a:pt x="66323" y="396370"/>
                  </a:cubicBezTo>
                  <a:cubicBezTo>
                    <a:pt x="90405" y="416503"/>
                    <a:pt x="116317" y="410820"/>
                    <a:pt x="149262" y="403932"/>
                  </a:cubicBezTo>
                  <a:cubicBezTo>
                    <a:pt x="163557" y="400638"/>
                    <a:pt x="178031" y="398148"/>
                    <a:pt x="192610" y="396467"/>
                  </a:cubicBezTo>
                  <a:cubicBezTo>
                    <a:pt x="216943" y="394107"/>
                    <a:pt x="241459" y="394222"/>
                    <a:pt x="265772" y="396804"/>
                  </a:cubicBezTo>
                  <a:cubicBezTo>
                    <a:pt x="292070" y="398875"/>
                    <a:pt x="316923" y="400850"/>
                    <a:pt x="352468" y="392614"/>
                  </a:cubicBezTo>
                  <a:cubicBezTo>
                    <a:pt x="360936" y="390581"/>
                    <a:pt x="368666" y="386222"/>
                    <a:pt x="374788" y="380023"/>
                  </a:cubicBezTo>
                  <a:cubicBezTo>
                    <a:pt x="380905" y="373829"/>
                    <a:pt x="385172" y="366041"/>
                    <a:pt x="387099" y="357550"/>
                  </a:cubicBezTo>
                  <a:cubicBezTo>
                    <a:pt x="390567" y="343100"/>
                    <a:pt x="387094" y="329277"/>
                    <a:pt x="377798" y="321619"/>
                  </a:cubicBezTo>
                  <a:cubicBezTo>
                    <a:pt x="364986" y="310975"/>
                    <a:pt x="343794" y="302979"/>
                    <a:pt x="319283" y="293732"/>
                  </a:cubicBezTo>
                  <a:cubicBezTo>
                    <a:pt x="273430" y="276489"/>
                    <a:pt x="216355" y="255200"/>
                    <a:pt x="192899" y="204097"/>
                  </a:cubicBezTo>
                  <a:cubicBezTo>
                    <a:pt x="177535" y="170816"/>
                    <a:pt x="150851" y="93801"/>
                    <a:pt x="122579" y="12306"/>
                  </a:cubicBezTo>
                  <a:lnTo>
                    <a:pt x="120074" y="4985"/>
                  </a:lnTo>
                  <a:cubicBezTo>
                    <a:pt x="79158" y="42963"/>
                    <a:pt x="40511" y="83315"/>
                    <a:pt x="4335" y="125830"/>
                  </a:cubicBezTo>
                  <a:close/>
                </a:path>
              </a:pathLst>
            </a:custGeom>
            <a:solidFill>
              <a:srgbClr val="0E0E0E"/>
            </a:solidFill>
            <a:ln w="4814"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1F0D6867-5BC8-43A5-B78E-C2973466D67E}"/>
                </a:ext>
              </a:extLst>
            </p:cNvPr>
            <p:cNvSpPr/>
            <p:nvPr/>
          </p:nvSpPr>
          <p:spPr>
            <a:xfrm>
              <a:off x="8489010" y="2948076"/>
              <a:ext cx="228492" cy="300576"/>
            </a:xfrm>
            <a:custGeom>
              <a:avLst/>
              <a:gdLst>
                <a:gd name="connsiteX0" fmla="*/ 74366 w 228492"/>
                <a:gd name="connsiteY0" fmla="*/ 259655 h 300576"/>
                <a:gd name="connsiteX1" fmla="*/ 66997 w 228492"/>
                <a:gd name="connsiteY1" fmla="*/ 277621 h 300576"/>
                <a:gd name="connsiteX2" fmla="*/ 97293 w 228492"/>
                <a:gd name="connsiteY2" fmla="*/ 295586 h 300576"/>
                <a:gd name="connsiteX3" fmla="*/ 158991 w 228492"/>
                <a:gd name="connsiteY3" fmla="*/ 296405 h 300576"/>
                <a:gd name="connsiteX4" fmla="*/ 228493 w 228492"/>
                <a:gd name="connsiteY4" fmla="*/ 245977 h 300576"/>
                <a:gd name="connsiteX5" fmla="*/ 192658 w 228492"/>
                <a:gd name="connsiteY5" fmla="*/ 201569 h 300576"/>
                <a:gd name="connsiteX6" fmla="*/ 118967 w 228492"/>
                <a:gd name="connsiteY6" fmla="*/ 0 h 300576"/>
                <a:gd name="connsiteX7" fmla="*/ 0 w 228492"/>
                <a:gd name="connsiteY7" fmla="*/ 124216 h 300576"/>
                <a:gd name="connsiteX8" fmla="*/ 74366 w 228492"/>
                <a:gd name="connsiteY8" fmla="*/ 259655 h 300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92" h="300576">
                  <a:moveTo>
                    <a:pt x="74366" y="259655"/>
                  </a:moveTo>
                  <a:cubicBezTo>
                    <a:pt x="71862" y="265676"/>
                    <a:pt x="69550" y="271696"/>
                    <a:pt x="66997" y="277621"/>
                  </a:cubicBezTo>
                  <a:cubicBezTo>
                    <a:pt x="75744" y="285635"/>
                    <a:pt x="86061" y="291752"/>
                    <a:pt x="97293" y="295586"/>
                  </a:cubicBezTo>
                  <a:cubicBezTo>
                    <a:pt x="117324" y="301949"/>
                    <a:pt x="138796" y="302233"/>
                    <a:pt x="158991" y="296405"/>
                  </a:cubicBezTo>
                  <a:cubicBezTo>
                    <a:pt x="187553" y="288506"/>
                    <a:pt x="210287" y="269288"/>
                    <a:pt x="228493" y="245977"/>
                  </a:cubicBezTo>
                  <a:cubicBezTo>
                    <a:pt x="213152" y="234268"/>
                    <a:pt x="200861" y="219033"/>
                    <a:pt x="192658" y="201569"/>
                  </a:cubicBezTo>
                  <a:cubicBezTo>
                    <a:pt x="176716" y="167035"/>
                    <a:pt x="149310" y="86889"/>
                    <a:pt x="118967" y="0"/>
                  </a:cubicBezTo>
                  <a:cubicBezTo>
                    <a:pt x="76871" y="38999"/>
                    <a:pt x="37145" y="80478"/>
                    <a:pt x="0" y="124216"/>
                  </a:cubicBezTo>
                  <a:cubicBezTo>
                    <a:pt x="38532" y="169202"/>
                    <a:pt x="91176" y="218619"/>
                    <a:pt x="74366" y="259655"/>
                  </a:cubicBezTo>
                  <a:close/>
                </a:path>
              </a:pathLst>
            </a:custGeom>
            <a:solidFill>
              <a:srgbClr val="E69C9C"/>
            </a:solidFill>
            <a:ln w="4814"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0074FBA9-99D4-41F2-9CDC-DA9136872D64}"/>
                </a:ext>
              </a:extLst>
            </p:cNvPr>
            <p:cNvSpPr/>
            <p:nvPr/>
          </p:nvSpPr>
          <p:spPr>
            <a:xfrm>
              <a:off x="8486843" y="2946463"/>
              <a:ext cx="232350" cy="303992"/>
            </a:xfrm>
            <a:custGeom>
              <a:avLst/>
              <a:gdLst>
                <a:gd name="connsiteX0" fmla="*/ 131388 w 232350"/>
                <a:gd name="connsiteY0" fmla="*/ 303991 h 303992"/>
                <a:gd name="connsiteX1" fmla="*/ 98930 w 232350"/>
                <a:gd name="connsiteY1" fmla="*/ 299174 h 303992"/>
                <a:gd name="connsiteX2" fmla="*/ 68008 w 232350"/>
                <a:gd name="connsiteY2" fmla="*/ 280872 h 303992"/>
                <a:gd name="connsiteX3" fmla="*/ 67397 w 232350"/>
                <a:gd name="connsiteY3" fmla="*/ 279923 h 303992"/>
                <a:gd name="connsiteX4" fmla="*/ 67478 w 232350"/>
                <a:gd name="connsiteY4" fmla="*/ 278801 h 303992"/>
                <a:gd name="connsiteX5" fmla="*/ 72579 w 232350"/>
                <a:gd name="connsiteY5" fmla="*/ 266374 h 303992"/>
                <a:gd name="connsiteX6" fmla="*/ 74848 w 232350"/>
                <a:gd name="connsiteY6" fmla="*/ 260835 h 303992"/>
                <a:gd name="connsiteX7" fmla="*/ 16617 w 232350"/>
                <a:gd name="connsiteY7" fmla="*/ 145385 h 303992"/>
                <a:gd name="connsiteX8" fmla="*/ 433 w 232350"/>
                <a:gd name="connsiteY8" fmla="*/ 127034 h 303992"/>
                <a:gd name="connsiteX9" fmla="*/ 0 w 232350"/>
                <a:gd name="connsiteY9" fmla="*/ 125854 h 303992"/>
                <a:gd name="connsiteX10" fmla="*/ 433 w 232350"/>
                <a:gd name="connsiteY10" fmla="*/ 124674 h 303992"/>
                <a:gd name="connsiteX11" fmla="*/ 119593 w 232350"/>
                <a:gd name="connsiteY11" fmla="*/ 506 h 303992"/>
                <a:gd name="connsiteX12" fmla="*/ 120368 w 232350"/>
                <a:gd name="connsiteY12" fmla="*/ 63 h 303992"/>
                <a:gd name="connsiteX13" fmla="*/ 121259 w 232350"/>
                <a:gd name="connsiteY13" fmla="*/ 53 h 303992"/>
                <a:gd name="connsiteX14" fmla="*/ 122044 w 232350"/>
                <a:gd name="connsiteY14" fmla="*/ 477 h 303992"/>
                <a:gd name="connsiteX15" fmla="*/ 122526 w 232350"/>
                <a:gd name="connsiteY15" fmla="*/ 1228 h 303992"/>
                <a:gd name="connsiteX16" fmla="*/ 125950 w 232350"/>
                <a:gd name="connsiteY16" fmla="*/ 11102 h 303992"/>
                <a:gd name="connsiteX17" fmla="*/ 196121 w 232350"/>
                <a:gd name="connsiteY17" fmla="*/ 202604 h 303992"/>
                <a:gd name="connsiteX18" fmla="*/ 231623 w 232350"/>
                <a:gd name="connsiteY18" fmla="*/ 246193 h 303992"/>
                <a:gd name="connsiteX19" fmla="*/ 232100 w 232350"/>
                <a:gd name="connsiteY19" fmla="*/ 246723 h 303992"/>
                <a:gd name="connsiteX20" fmla="*/ 232336 w 232350"/>
                <a:gd name="connsiteY20" fmla="*/ 247397 h 303992"/>
                <a:gd name="connsiteX21" fmla="*/ 232283 w 232350"/>
                <a:gd name="connsiteY21" fmla="*/ 248110 h 303992"/>
                <a:gd name="connsiteX22" fmla="*/ 231956 w 232350"/>
                <a:gd name="connsiteY22" fmla="*/ 248746 h 303992"/>
                <a:gd name="connsiteX23" fmla="*/ 161491 w 232350"/>
                <a:gd name="connsiteY23" fmla="*/ 299752 h 303992"/>
                <a:gd name="connsiteX24" fmla="*/ 131388 w 232350"/>
                <a:gd name="connsiteY24" fmla="*/ 303991 h 303992"/>
                <a:gd name="connsiteX25" fmla="*/ 71327 w 232350"/>
                <a:gd name="connsiteY25" fmla="*/ 278704 h 303992"/>
                <a:gd name="connsiteX26" fmla="*/ 99990 w 232350"/>
                <a:gd name="connsiteY26" fmla="*/ 295514 h 303992"/>
                <a:gd name="connsiteX27" fmla="*/ 160677 w 232350"/>
                <a:gd name="connsiteY27" fmla="*/ 296285 h 303992"/>
                <a:gd name="connsiteX28" fmla="*/ 228107 w 232350"/>
                <a:gd name="connsiteY28" fmla="*/ 248120 h 303992"/>
                <a:gd name="connsiteX29" fmla="*/ 192942 w 232350"/>
                <a:gd name="connsiteY29" fmla="*/ 204290 h 303992"/>
                <a:gd name="connsiteX30" fmla="*/ 122627 w 232350"/>
                <a:gd name="connsiteY30" fmla="*/ 12499 h 303992"/>
                <a:gd name="connsiteX31" fmla="*/ 120118 w 232350"/>
                <a:gd name="connsiteY31" fmla="*/ 5178 h 303992"/>
                <a:gd name="connsiteX32" fmla="*/ 4287 w 232350"/>
                <a:gd name="connsiteY32" fmla="*/ 126023 h 303992"/>
                <a:gd name="connsiteX33" fmla="*/ 19405 w 232350"/>
                <a:gd name="connsiteY33" fmla="*/ 143169 h 303992"/>
                <a:gd name="connsiteX34" fmla="*/ 78118 w 232350"/>
                <a:gd name="connsiteY34" fmla="*/ 262184 h 303992"/>
                <a:gd name="connsiteX35" fmla="*/ 75854 w 232350"/>
                <a:gd name="connsiteY35" fmla="*/ 267723 h 303992"/>
                <a:gd name="connsiteX36" fmla="*/ 71327 w 232350"/>
                <a:gd name="connsiteY36" fmla="*/ 278704 h 30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2350" h="303992">
                  <a:moveTo>
                    <a:pt x="131388" y="303991"/>
                  </a:moveTo>
                  <a:cubicBezTo>
                    <a:pt x="120387" y="304044"/>
                    <a:pt x="109439" y="302421"/>
                    <a:pt x="98930" y="299174"/>
                  </a:cubicBezTo>
                  <a:cubicBezTo>
                    <a:pt x="87462" y="295287"/>
                    <a:pt x="76933" y="289055"/>
                    <a:pt x="68008" y="280872"/>
                  </a:cubicBezTo>
                  <a:cubicBezTo>
                    <a:pt x="67705" y="280631"/>
                    <a:pt x="67493" y="280299"/>
                    <a:pt x="67397" y="279923"/>
                  </a:cubicBezTo>
                  <a:cubicBezTo>
                    <a:pt x="67300" y="279552"/>
                    <a:pt x="67329" y="279157"/>
                    <a:pt x="67478" y="278801"/>
                  </a:cubicBezTo>
                  <a:lnTo>
                    <a:pt x="72579" y="266374"/>
                  </a:lnTo>
                  <a:lnTo>
                    <a:pt x="74848" y="260835"/>
                  </a:lnTo>
                  <a:cubicBezTo>
                    <a:pt x="88864" y="226109"/>
                    <a:pt x="52258" y="185072"/>
                    <a:pt x="16617" y="145385"/>
                  </a:cubicBezTo>
                  <a:cubicBezTo>
                    <a:pt x="11126" y="139220"/>
                    <a:pt x="5635" y="133055"/>
                    <a:pt x="433" y="127034"/>
                  </a:cubicBezTo>
                  <a:cubicBezTo>
                    <a:pt x="154" y="126702"/>
                    <a:pt x="0" y="126288"/>
                    <a:pt x="0" y="125854"/>
                  </a:cubicBezTo>
                  <a:cubicBezTo>
                    <a:pt x="0" y="125421"/>
                    <a:pt x="154" y="125006"/>
                    <a:pt x="433" y="124674"/>
                  </a:cubicBezTo>
                  <a:cubicBezTo>
                    <a:pt x="37602" y="80912"/>
                    <a:pt x="77396" y="39447"/>
                    <a:pt x="119593" y="506"/>
                  </a:cubicBezTo>
                  <a:cubicBezTo>
                    <a:pt x="119809" y="294"/>
                    <a:pt x="120074" y="140"/>
                    <a:pt x="120368" y="63"/>
                  </a:cubicBezTo>
                  <a:cubicBezTo>
                    <a:pt x="120657" y="-19"/>
                    <a:pt x="120965" y="-19"/>
                    <a:pt x="121259" y="53"/>
                  </a:cubicBezTo>
                  <a:cubicBezTo>
                    <a:pt x="121553" y="125"/>
                    <a:pt x="121823" y="270"/>
                    <a:pt x="122044" y="477"/>
                  </a:cubicBezTo>
                  <a:cubicBezTo>
                    <a:pt x="122271" y="679"/>
                    <a:pt x="122434" y="939"/>
                    <a:pt x="122526" y="1228"/>
                  </a:cubicBezTo>
                  <a:lnTo>
                    <a:pt x="125950" y="11102"/>
                  </a:lnTo>
                  <a:cubicBezTo>
                    <a:pt x="154175" y="92548"/>
                    <a:pt x="180853" y="169467"/>
                    <a:pt x="196121" y="202604"/>
                  </a:cubicBezTo>
                  <a:cubicBezTo>
                    <a:pt x="204256" y="219794"/>
                    <a:pt x="216437" y="234749"/>
                    <a:pt x="231623" y="246193"/>
                  </a:cubicBezTo>
                  <a:cubicBezTo>
                    <a:pt x="231816" y="246338"/>
                    <a:pt x="231980" y="246516"/>
                    <a:pt x="232100" y="246723"/>
                  </a:cubicBezTo>
                  <a:cubicBezTo>
                    <a:pt x="232226" y="246930"/>
                    <a:pt x="232303" y="247161"/>
                    <a:pt x="232336" y="247397"/>
                  </a:cubicBezTo>
                  <a:cubicBezTo>
                    <a:pt x="232365" y="247638"/>
                    <a:pt x="232351" y="247879"/>
                    <a:pt x="232283" y="248110"/>
                  </a:cubicBezTo>
                  <a:cubicBezTo>
                    <a:pt x="232221" y="248341"/>
                    <a:pt x="232110" y="248558"/>
                    <a:pt x="231956" y="248746"/>
                  </a:cubicBezTo>
                  <a:cubicBezTo>
                    <a:pt x="211052" y="275429"/>
                    <a:pt x="187307" y="292624"/>
                    <a:pt x="161491" y="299752"/>
                  </a:cubicBezTo>
                  <a:cubicBezTo>
                    <a:pt x="151694" y="302517"/>
                    <a:pt x="141570" y="303943"/>
                    <a:pt x="131388" y="303991"/>
                  </a:cubicBezTo>
                  <a:close/>
                  <a:moveTo>
                    <a:pt x="71327" y="278704"/>
                  </a:moveTo>
                  <a:cubicBezTo>
                    <a:pt x="79659" y="286170"/>
                    <a:pt x="89403" y="291887"/>
                    <a:pt x="99990" y="295514"/>
                  </a:cubicBezTo>
                  <a:cubicBezTo>
                    <a:pt x="119699" y="301742"/>
                    <a:pt x="140809" y="302011"/>
                    <a:pt x="160677" y="296285"/>
                  </a:cubicBezTo>
                  <a:cubicBezTo>
                    <a:pt x="185289" y="289445"/>
                    <a:pt x="207975" y="273214"/>
                    <a:pt x="228107" y="248120"/>
                  </a:cubicBezTo>
                  <a:cubicBezTo>
                    <a:pt x="213094" y="236488"/>
                    <a:pt x="201044" y="221470"/>
                    <a:pt x="192942" y="204290"/>
                  </a:cubicBezTo>
                  <a:cubicBezTo>
                    <a:pt x="177578" y="171008"/>
                    <a:pt x="150900" y="93993"/>
                    <a:pt x="122627" y="12499"/>
                  </a:cubicBezTo>
                  <a:lnTo>
                    <a:pt x="120118" y="5178"/>
                  </a:lnTo>
                  <a:cubicBezTo>
                    <a:pt x="79173" y="43155"/>
                    <a:pt x="40492" y="83508"/>
                    <a:pt x="4287" y="126023"/>
                  </a:cubicBezTo>
                  <a:cubicBezTo>
                    <a:pt x="9103" y="131706"/>
                    <a:pt x="14300" y="137389"/>
                    <a:pt x="19405" y="143169"/>
                  </a:cubicBezTo>
                  <a:cubicBezTo>
                    <a:pt x="55673" y="183676"/>
                    <a:pt x="93097" y="225579"/>
                    <a:pt x="78118" y="262184"/>
                  </a:cubicBezTo>
                  <a:lnTo>
                    <a:pt x="75854" y="267723"/>
                  </a:lnTo>
                  <a:cubicBezTo>
                    <a:pt x="74409" y="271239"/>
                    <a:pt x="72820" y="274996"/>
                    <a:pt x="71327" y="278704"/>
                  </a:cubicBezTo>
                  <a:close/>
                </a:path>
              </a:pathLst>
            </a:custGeom>
            <a:solidFill>
              <a:srgbClr val="0E0E0E"/>
            </a:solidFill>
            <a:ln w="4814"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67D185E6-F129-457F-B2E1-84FC5321532D}"/>
                </a:ext>
              </a:extLst>
            </p:cNvPr>
            <p:cNvSpPr/>
            <p:nvPr/>
          </p:nvSpPr>
          <p:spPr>
            <a:xfrm>
              <a:off x="8534498" y="3185961"/>
              <a:ext cx="342618" cy="172595"/>
            </a:xfrm>
            <a:custGeom>
              <a:avLst/>
              <a:gdLst>
                <a:gd name="connsiteX0" fmla="*/ 331400 w 342618"/>
                <a:gd name="connsiteY0" fmla="*/ 80772 h 172595"/>
                <a:gd name="connsiteX1" fmla="*/ 173468 w 342618"/>
                <a:gd name="connsiteY1" fmla="*/ 0 h 172595"/>
                <a:gd name="connsiteX2" fmla="*/ 85568 w 342618"/>
                <a:gd name="connsiteY2" fmla="*/ 42240 h 172595"/>
                <a:gd name="connsiteX3" fmla="*/ 27192 w 342618"/>
                <a:gd name="connsiteY3" fmla="*/ 25864 h 172595"/>
                <a:gd name="connsiteX4" fmla="*/ 17559 w 342618"/>
                <a:gd name="connsiteY4" fmla="*/ 158269 h 172595"/>
                <a:gd name="connsiteX5" fmla="*/ 145051 w 342618"/>
                <a:gd name="connsiteY5" fmla="*/ 158750 h 172595"/>
                <a:gd name="connsiteX6" fmla="*/ 305198 w 342618"/>
                <a:gd name="connsiteY6" fmla="*/ 154849 h 172595"/>
                <a:gd name="connsiteX7" fmla="*/ 331400 w 342618"/>
                <a:gd name="connsiteY7" fmla="*/ 80772 h 17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618" h="172595">
                  <a:moveTo>
                    <a:pt x="331400" y="80772"/>
                  </a:moveTo>
                  <a:cubicBezTo>
                    <a:pt x="300430" y="55004"/>
                    <a:pt x="220959" y="44360"/>
                    <a:pt x="173468" y="0"/>
                  </a:cubicBezTo>
                  <a:cubicBezTo>
                    <a:pt x="149964" y="24805"/>
                    <a:pt x="120487" y="42770"/>
                    <a:pt x="85568" y="42240"/>
                  </a:cubicBezTo>
                  <a:cubicBezTo>
                    <a:pt x="65074" y="41571"/>
                    <a:pt x="45042" y="35955"/>
                    <a:pt x="27192" y="25864"/>
                  </a:cubicBezTo>
                  <a:cubicBezTo>
                    <a:pt x="5229" y="79279"/>
                    <a:pt x="-16156" y="129996"/>
                    <a:pt x="17559" y="158269"/>
                  </a:cubicBezTo>
                  <a:cubicBezTo>
                    <a:pt x="52142" y="187168"/>
                    <a:pt x="91059" y="164337"/>
                    <a:pt x="145051" y="158750"/>
                  </a:cubicBezTo>
                  <a:cubicBezTo>
                    <a:pt x="212482" y="151718"/>
                    <a:pt x="241091" y="169732"/>
                    <a:pt x="305198" y="154849"/>
                  </a:cubicBezTo>
                  <a:cubicBezTo>
                    <a:pt x="342815" y="146180"/>
                    <a:pt x="353074" y="98785"/>
                    <a:pt x="331400" y="80772"/>
                  </a:cubicBezTo>
                  <a:close/>
                </a:path>
              </a:pathLst>
            </a:custGeom>
            <a:solidFill>
              <a:srgbClr val="F0EDE9"/>
            </a:solidFill>
            <a:ln w="4814"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AA45E644-2982-472F-AC13-EE1298B502F5}"/>
                </a:ext>
              </a:extLst>
            </p:cNvPr>
            <p:cNvSpPr/>
            <p:nvPr/>
          </p:nvSpPr>
          <p:spPr>
            <a:xfrm>
              <a:off x="8532769" y="3184097"/>
              <a:ext cx="346344" cy="176294"/>
            </a:xfrm>
            <a:custGeom>
              <a:avLst/>
              <a:gdLst>
                <a:gd name="connsiteX0" fmla="*/ 60368 w 346344"/>
                <a:gd name="connsiteY0" fmla="*/ 176268 h 176294"/>
                <a:gd name="connsiteX1" fmla="*/ 18273 w 346344"/>
                <a:gd name="connsiteY1" fmla="*/ 161481 h 176294"/>
                <a:gd name="connsiteX2" fmla="*/ 26653 w 346344"/>
                <a:gd name="connsiteY2" fmla="*/ 28451 h 176294"/>
                <a:gd name="connsiteX3" fmla="*/ 27231 w 346344"/>
                <a:gd name="connsiteY3" fmla="*/ 27054 h 176294"/>
                <a:gd name="connsiteX4" fmla="*/ 27655 w 346344"/>
                <a:gd name="connsiteY4" fmla="*/ 26438 h 176294"/>
                <a:gd name="connsiteX5" fmla="*/ 28291 w 346344"/>
                <a:gd name="connsiteY5" fmla="*/ 26043 h 176294"/>
                <a:gd name="connsiteX6" fmla="*/ 29013 w 346344"/>
                <a:gd name="connsiteY6" fmla="*/ 25898 h 176294"/>
                <a:gd name="connsiteX7" fmla="*/ 29736 w 346344"/>
                <a:gd name="connsiteY7" fmla="*/ 26043 h 176294"/>
                <a:gd name="connsiteX8" fmla="*/ 87292 w 346344"/>
                <a:gd name="connsiteY8" fmla="*/ 42226 h 176294"/>
                <a:gd name="connsiteX9" fmla="*/ 173989 w 346344"/>
                <a:gd name="connsiteY9" fmla="*/ 515 h 176294"/>
                <a:gd name="connsiteX10" fmla="*/ 175241 w 346344"/>
                <a:gd name="connsiteY10" fmla="*/ 0 h 176294"/>
                <a:gd name="connsiteX11" fmla="*/ 176493 w 346344"/>
                <a:gd name="connsiteY11" fmla="*/ 515 h 176294"/>
                <a:gd name="connsiteX12" fmla="*/ 274797 w 346344"/>
                <a:gd name="connsiteY12" fmla="*/ 52726 h 176294"/>
                <a:gd name="connsiteX13" fmla="*/ 334377 w 346344"/>
                <a:gd name="connsiteY13" fmla="*/ 81239 h 176294"/>
                <a:gd name="connsiteX14" fmla="*/ 344877 w 346344"/>
                <a:gd name="connsiteY14" fmla="*/ 120782 h 176294"/>
                <a:gd name="connsiteX15" fmla="*/ 331602 w 346344"/>
                <a:gd name="connsiteY15" fmla="*/ 144971 h 176294"/>
                <a:gd name="connsiteX16" fmla="*/ 307549 w 346344"/>
                <a:gd name="connsiteY16" fmla="*/ 158495 h 176294"/>
                <a:gd name="connsiteX17" fmla="*/ 219697 w 346344"/>
                <a:gd name="connsiteY17" fmla="*/ 162734 h 176294"/>
                <a:gd name="connsiteX18" fmla="*/ 147209 w 346344"/>
                <a:gd name="connsiteY18" fmla="*/ 162396 h 176294"/>
                <a:gd name="connsiteX19" fmla="*/ 104391 w 346344"/>
                <a:gd name="connsiteY19" fmla="*/ 169814 h 176294"/>
                <a:gd name="connsiteX20" fmla="*/ 60368 w 346344"/>
                <a:gd name="connsiteY20" fmla="*/ 176268 h 176294"/>
                <a:gd name="connsiteX21" fmla="*/ 29832 w 346344"/>
                <a:gd name="connsiteY21" fmla="*/ 30281 h 176294"/>
                <a:gd name="connsiteX22" fmla="*/ 20584 w 346344"/>
                <a:gd name="connsiteY22" fmla="*/ 158736 h 176294"/>
                <a:gd name="connsiteX23" fmla="*/ 103524 w 346344"/>
                <a:gd name="connsiteY23" fmla="*/ 166298 h 176294"/>
                <a:gd name="connsiteX24" fmla="*/ 146872 w 346344"/>
                <a:gd name="connsiteY24" fmla="*/ 158832 h 176294"/>
                <a:gd name="connsiteX25" fmla="*/ 220034 w 346344"/>
                <a:gd name="connsiteY25" fmla="*/ 159169 h 176294"/>
                <a:gd name="connsiteX26" fmla="*/ 306730 w 346344"/>
                <a:gd name="connsiteY26" fmla="*/ 154979 h 176294"/>
                <a:gd name="connsiteX27" fmla="*/ 329055 w 346344"/>
                <a:gd name="connsiteY27" fmla="*/ 142389 h 176294"/>
                <a:gd name="connsiteX28" fmla="*/ 341361 w 346344"/>
                <a:gd name="connsiteY28" fmla="*/ 119915 h 176294"/>
                <a:gd name="connsiteX29" fmla="*/ 332065 w 346344"/>
                <a:gd name="connsiteY29" fmla="*/ 83985 h 176294"/>
                <a:gd name="connsiteX30" fmla="*/ 273545 w 346344"/>
                <a:gd name="connsiteY30" fmla="*/ 56097 h 176294"/>
                <a:gd name="connsiteX31" fmla="*/ 175385 w 346344"/>
                <a:gd name="connsiteY31" fmla="*/ 4368 h 176294"/>
                <a:gd name="connsiteX32" fmla="*/ 87341 w 346344"/>
                <a:gd name="connsiteY32" fmla="*/ 45935 h 176294"/>
                <a:gd name="connsiteX33" fmla="*/ 29832 w 346344"/>
                <a:gd name="connsiteY33" fmla="*/ 30281 h 17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6344" h="176294">
                  <a:moveTo>
                    <a:pt x="60368" y="176268"/>
                  </a:moveTo>
                  <a:cubicBezTo>
                    <a:pt x="44994" y="176716"/>
                    <a:pt x="29996" y="171447"/>
                    <a:pt x="18273" y="161481"/>
                  </a:cubicBezTo>
                  <a:cubicBezTo>
                    <a:pt x="-16117" y="132583"/>
                    <a:pt x="4642" y="82010"/>
                    <a:pt x="26653" y="28451"/>
                  </a:cubicBezTo>
                  <a:lnTo>
                    <a:pt x="27231" y="27054"/>
                  </a:lnTo>
                  <a:cubicBezTo>
                    <a:pt x="27332" y="26823"/>
                    <a:pt x="27477" y="26611"/>
                    <a:pt x="27655" y="26438"/>
                  </a:cubicBezTo>
                  <a:cubicBezTo>
                    <a:pt x="27838" y="26264"/>
                    <a:pt x="28055" y="26129"/>
                    <a:pt x="28291" y="26043"/>
                  </a:cubicBezTo>
                  <a:cubicBezTo>
                    <a:pt x="28522" y="25946"/>
                    <a:pt x="28768" y="25898"/>
                    <a:pt x="29013" y="25898"/>
                  </a:cubicBezTo>
                  <a:cubicBezTo>
                    <a:pt x="29264" y="25898"/>
                    <a:pt x="29509" y="25946"/>
                    <a:pt x="29736" y="26043"/>
                  </a:cubicBezTo>
                  <a:cubicBezTo>
                    <a:pt x="47345" y="35984"/>
                    <a:pt x="67087" y="41532"/>
                    <a:pt x="87292" y="42226"/>
                  </a:cubicBezTo>
                  <a:cubicBezTo>
                    <a:pt x="118262" y="42611"/>
                    <a:pt x="147257" y="28643"/>
                    <a:pt x="173989" y="515"/>
                  </a:cubicBezTo>
                  <a:cubicBezTo>
                    <a:pt x="174326" y="183"/>
                    <a:pt x="174774" y="0"/>
                    <a:pt x="175241" y="0"/>
                  </a:cubicBezTo>
                  <a:cubicBezTo>
                    <a:pt x="175713" y="0"/>
                    <a:pt x="176161" y="183"/>
                    <a:pt x="176493" y="515"/>
                  </a:cubicBezTo>
                  <a:cubicBezTo>
                    <a:pt x="203706" y="25946"/>
                    <a:pt x="241467" y="40155"/>
                    <a:pt x="274797" y="52726"/>
                  </a:cubicBezTo>
                  <a:cubicBezTo>
                    <a:pt x="299650" y="62070"/>
                    <a:pt x="321083" y="70161"/>
                    <a:pt x="334377" y="81239"/>
                  </a:cubicBezTo>
                  <a:cubicBezTo>
                    <a:pt x="344636" y="89764"/>
                    <a:pt x="348826" y="104888"/>
                    <a:pt x="344877" y="120782"/>
                  </a:cubicBezTo>
                  <a:cubicBezTo>
                    <a:pt x="342796" y="129924"/>
                    <a:pt x="338196" y="138304"/>
                    <a:pt x="331602" y="144971"/>
                  </a:cubicBezTo>
                  <a:cubicBezTo>
                    <a:pt x="325004" y="151632"/>
                    <a:pt x="316671" y="156318"/>
                    <a:pt x="307549" y="158495"/>
                  </a:cubicBezTo>
                  <a:cubicBezTo>
                    <a:pt x="271426" y="166876"/>
                    <a:pt x="246284" y="164853"/>
                    <a:pt x="219697" y="162734"/>
                  </a:cubicBezTo>
                  <a:cubicBezTo>
                    <a:pt x="195610" y="160200"/>
                    <a:pt x="171325" y="160085"/>
                    <a:pt x="147209" y="162396"/>
                  </a:cubicBezTo>
                  <a:cubicBezTo>
                    <a:pt x="132818" y="164097"/>
                    <a:pt x="118522" y="166572"/>
                    <a:pt x="104391" y="169814"/>
                  </a:cubicBezTo>
                  <a:cubicBezTo>
                    <a:pt x="89980" y="173460"/>
                    <a:pt x="75227" y="175627"/>
                    <a:pt x="60368" y="176268"/>
                  </a:cubicBezTo>
                  <a:close/>
                  <a:moveTo>
                    <a:pt x="29832" y="30281"/>
                  </a:moveTo>
                  <a:cubicBezTo>
                    <a:pt x="8399" y="82443"/>
                    <a:pt x="-11686" y="131427"/>
                    <a:pt x="20584" y="158736"/>
                  </a:cubicBezTo>
                  <a:cubicBezTo>
                    <a:pt x="44667" y="178869"/>
                    <a:pt x="70579" y="173185"/>
                    <a:pt x="103524" y="166298"/>
                  </a:cubicBezTo>
                  <a:cubicBezTo>
                    <a:pt x="117824" y="163003"/>
                    <a:pt x="132297" y="160513"/>
                    <a:pt x="146872" y="158832"/>
                  </a:cubicBezTo>
                  <a:cubicBezTo>
                    <a:pt x="171210" y="156472"/>
                    <a:pt x="195721" y="156588"/>
                    <a:pt x="220034" y="159169"/>
                  </a:cubicBezTo>
                  <a:cubicBezTo>
                    <a:pt x="246332" y="161241"/>
                    <a:pt x="271185" y="163215"/>
                    <a:pt x="306730" y="154979"/>
                  </a:cubicBezTo>
                  <a:cubicBezTo>
                    <a:pt x="315202" y="152947"/>
                    <a:pt x="322933" y="148588"/>
                    <a:pt x="329055" y="142389"/>
                  </a:cubicBezTo>
                  <a:cubicBezTo>
                    <a:pt x="335171" y="136195"/>
                    <a:pt x="339439" y="128407"/>
                    <a:pt x="341361" y="119915"/>
                  </a:cubicBezTo>
                  <a:cubicBezTo>
                    <a:pt x="344828" y="105466"/>
                    <a:pt x="341361" y="91643"/>
                    <a:pt x="332065" y="83985"/>
                  </a:cubicBezTo>
                  <a:cubicBezTo>
                    <a:pt x="319253" y="73340"/>
                    <a:pt x="298061" y="65345"/>
                    <a:pt x="273545" y="56097"/>
                  </a:cubicBezTo>
                  <a:cubicBezTo>
                    <a:pt x="240408" y="43623"/>
                    <a:pt x="202936" y="29511"/>
                    <a:pt x="175385" y="4368"/>
                  </a:cubicBezTo>
                  <a:cubicBezTo>
                    <a:pt x="148365" y="32448"/>
                    <a:pt x="118647" y="46272"/>
                    <a:pt x="87341" y="45935"/>
                  </a:cubicBezTo>
                  <a:cubicBezTo>
                    <a:pt x="67213" y="45284"/>
                    <a:pt x="47518" y="39919"/>
                    <a:pt x="29832" y="30281"/>
                  </a:cubicBezTo>
                  <a:close/>
                </a:path>
              </a:pathLst>
            </a:custGeom>
            <a:solidFill>
              <a:srgbClr val="0E0E0E"/>
            </a:solidFill>
            <a:ln w="4814"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E0D8768E-1BEB-41D3-BAC7-6E7CD0A91419}"/>
                </a:ext>
              </a:extLst>
            </p:cNvPr>
            <p:cNvSpPr/>
            <p:nvPr/>
          </p:nvSpPr>
          <p:spPr>
            <a:xfrm>
              <a:off x="8534634" y="3273283"/>
              <a:ext cx="342436" cy="85176"/>
            </a:xfrm>
            <a:custGeom>
              <a:avLst/>
              <a:gdLst>
                <a:gd name="connsiteX0" fmla="*/ 302986 w 342436"/>
                <a:gd name="connsiteY0" fmla="*/ 29910 h 85176"/>
                <a:gd name="connsiteX1" fmla="*/ 142839 w 342436"/>
                <a:gd name="connsiteY1" fmla="*/ 33812 h 85176"/>
                <a:gd name="connsiteX2" fmla="*/ 15396 w 342436"/>
                <a:gd name="connsiteY2" fmla="*/ 33330 h 85176"/>
                <a:gd name="connsiteX3" fmla="*/ 1476 w 342436"/>
                <a:gd name="connsiteY3" fmla="*/ 14064 h 85176"/>
                <a:gd name="connsiteX4" fmla="*/ 17563 w 342436"/>
                <a:gd name="connsiteY4" fmla="*/ 70850 h 85176"/>
                <a:gd name="connsiteX5" fmla="*/ 145055 w 342436"/>
                <a:gd name="connsiteY5" fmla="*/ 71332 h 85176"/>
                <a:gd name="connsiteX6" fmla="*/ 305202 w 342436"/>
                <a:gd name="connsiteY6" fmla="*/ 67430 h 85176"/>
                <a:gd name="connsiteX7" fmla="*/ 336894 w 342436"/>
                <a:gd name="connsiteY7" fmla="*/ 0 h 85176"/>
                <a:gd name="connsiteX8" fmla="*/ 323731 w 342436"/>
                <a:gd name="connsiteY8" fmla="*/ 19251 h 85176"/>
                <a:gd name="connsiteX9" fmla="*/ 302986 w 342436"/>
                <a:gd name="connsiteY9" fmla="*/ 29910 h 8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436" h="85176">
                  <a:moveTo>
                    <a:pt x="302986" y="29910"/>
                  </a:moveTo>
                  <a:cubicBezTo>
                    <a:pt x="238879" y="44793"/>
                    <a:pt x="210221" y="26828"/>
                    <a:pt x="142839" y="33812"/>
                  </a:cubicBezTo>
                  <a:cubicBezTo>
                    <a:pt x="88847" y="39447"/>
                    <a:pt x="49930" y="62325"/>
                    <a:pt x="15396" y="33330"/>
                  </a:cubicBezTo>
                  <a:cubicBezTo>
                    <a:pt x="9168" y="28220"/>
                    <a:pt x="4371" y="21583"/>
                    <a:pt x="1476" y="14064"/>
                  </a:cubicBezTo>
                  <a:cubicBezTo>
                    <a:pt x="-2377" y="36942"/>
                    <a:pt x="754" y="56690"/>
                    <a:pt x="17563" y="70850"/>
                  </a:cubicBezTo>
                  <a:cubicBezTo>
                    <a:pt x="52145" y="99749"/>
                    <a:pt x="91062" y="76919"/>
                    <a:pt x="145055" y="71332"/>
                  </a:cubicBezTo>
                  <a:cubicBezTo>
                    <a:pt x="212485" y="64300"/>
                    <a:pt x="241095" y="82313"/>
                    <a:pt x="305202" y="67430"/>
                  </a:cubicBezTo>
                  <a:cubicBezTo>
                    <a:pt x="338917" y="59628"/>
                    <a:pt x="350428" y="20807"/>
                    <a:pt x="336894" y="0"/>
                  </a:cubicBezTo>
                  <a:cubicBezTo>
                    <a:pt x="334173" y="7413"/>
                    <a:pt x="329650" y="14025"/>
                    <a:pt x="323731" y="19251"/>
                  </a:cubicBezTo>
                  <a:cubicBezTo>
                    <a:pt x="317811" y="24472"/>
                    <a:pt x="310678" y="28138"/>
                    <a:pt x="302986" y="29910"/>
                  </a:cubicBezTo>
                  <a:close/>
                </a:path>
              </a:pathLst>
            </a:custGeom>
            <a:solidFill>
              <a:srgbClr val="161616"/>
            </a:solidFill>
            <a:ln w="4814"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C41ACBB6-A0DD-48EB-9648-5B6D9D21F7B3}"/>
                </a:ext>
              </a:extLst>
            </p:cNvPr>
            <p:cNvSpPr/>
            <p:nvPr/>
          </p:nvSpPr>
          <p:spPr>
            <a:xfrm>
              <a:off x="8532877" y="3271405"/>
              <a:ext cx="346141" cy="88986"/>
            </a:xfrm>
            <a:custGeom>
              <a:avLst/>
              <a:gdLst>
                <a:gd name="connsiteX0" fmla="*/ 60266 w 346141"/>
                <a:gd name="connsiteY0" fmla="*/ 88960 h 88986"/>
                <a:gd name="connsiteX1" fmla="*/ 18170 w 346141"/>
                <a:gd name="connsiteY1" fmla="*/ 74174 h 88986"/>
                <a:gd name="connsiteX2" fmla="*/ 1457 w 346141"/>
                <a:gd name="connsiteY2" fmla="*/ 15750 h 88986"/>
                <a:gd name="connsiteX3" fmla="*/ 2001 w 346141"/>
                <a:gd name="connsiteY3" fmla="*/ 14739 h 88986"/>
                <a:gd name="connsiteX4" fmla="*/ 3046 w 346141"/>
                <a:gd name="connsiteY4" fmla="*/ 14257 h 88986"/>
                <a:gd name="connsiteX5" fmla="*/ 4192 w 346141"/>
                <a:gd name="connsiteY5" fmla="*/ 14498 h 88986"/>
                <a:gd name="connsiteX6" fmla="*/ 4924 w 346141"/>
                <a:gd name="connsiteY6" fmla="*/ 15413 h 88986"/>
                <a:gd name="connsiteX7" fmla="*/ 18314 w 346141"/>
                <a:gd name="connsiteY7" fmla="*/ 33812 h 88986"/>
                <a:gd name="connsiteX8" fmla="*/ 101254 w 346141"/>
                <a:gd name="connsiteY8" fmla="*/ 41374 h 88986"/>
                <a:gd name="connsiteX9" fmla="*/ 144602 w 346141"/>
                <a:gd name="connsiteY9" fmla="*/ 33908 h 88986"/>
                <a:gd name="connsiteX10" fmla="*/ 217764 w 346141"/>
                <a:gd name="connsiteY10" fmla="*/ 34245 h 88986"/>
                <a:gd name="connsiteX11" fmla="*/ 304460 w 346141"/>
                <a:gd name="connsiteY11" fmla="*/ 30055 h 88986"/>
                <a:gd name="connsiteX12" fmla="*/ 324419 w 346141"/>
                <a:gd name="connsiteY12" fmla="*/ 19728 h 88986"/>
                <a:gd name="connsiteX13" fmla="*/ 337067 w 346141"/>
                <a:gd name="connsiteY13" fmla="*/ 1156 h 88986"/>
                <a:gd name="connsiteX14" fmla="*/ 337660 w 346141"/>
                <a:gd name="connsiteY14" fmla="*/ 371 h 88986"/>
                <a:gd name="connsiteX15" fmla="*/ 338575 w 346141"/>
                <a:gd name="connsiteY15" fmla="*/ 10 h 88986"/>
                <a:gd name="connsiteX16" fmla="*/ 339548 w 346141"/>
                <a:gd name="connsiteY16" fmla="*/ 173 h 88986"/>
                <a:gd name="connsiteX17" fmla="*/ 340294 w 346141"/>
                <a:gd name="connsiteY17" fmla="*/ 819 h 88986"/>
                <a:gd name="connsiteX18" fmla="*/ 346089 w 346141"/>
                <a:gd name="connsiteY18" fmla="*/ 20716 h 88986"/>
                <a:gd name="connsiteX19" fmla="*/ 342269 w 346141"/>
                <a:gd name="connsiteY19" fmla="*/ 41085 h 88986"/>
                <a:gd name="connsiteX20" fmla="*/ 328576 w 346141"/>
                <a:gd name="connsiteY20" fmla="*/ 60423 h 88986"/>
                <a:gd name="connsiteX21" fmla="*/ 307446 w 346141"/>
                <a:gd name="connsiteY21" fmla="*/ 71139 h 88986"/>
                <a:gd name="connsiteX22" fmla="*/ 219594 w 346141"/>
                <a:gd name="connsiteY22" fmla="*/ 75378 h 88986"/>
                <a:gd name="connsiteX23" fmla="*/ 147106 w 346141"/>
                <a:gd name="connsiteY23" fmla="*/ 75041 h 88986"/>
                <a:gd name="connsiteX24" fmla="*/ 104288 w 346141"/>
                <a:gd name="connsiteY24" fmla="*/ 82458 h 88986"/>
                <a:gd name="connsiteX25" fmla="*/ 60266 w 346141"/>
                <a:gd name="connsiteY25" fmla="*/ 88960 h 88986"/>
                <a:gd name="connsiteX26" fmla="*/ 4298 w 346141"/>
                <a:gd name="connsiteY26" fmla="*/ 22348 h 88986"/>
                <a:gd name="connsiteX27" fmla="*/ 20626 w 346141"/>
                <a:gd name="connsiteY27" fmla="*/ 71428 h 88986"/>
                <a:gd name="connsiteX28" fmla="*/ 103566 w 346141"/>
                <a:gd name="connsiteY28" fmla="*/ 78990 h 88986"/>
                <a:gd name="connsiteX29" fmla="*/ 146914 w 346141"/>
                <a:gd name="connsiteY29" fmla="*/ 71525 h 88986"/>
                <a:gd name="connsiteX30" fmla="*/ 220076 w 346141"/>
                <a:gd name="connsiteY30" fmla="*/ 71862 h 88986"/>
                <a:gd name="connsiteX31" fmla="*/ 306772 w 346141"/>
                <a:gd name="connsiteY31" fmla="*/ 67671 h 88986"/>
                <a:gd name="connsiteX32" fmla="*/ 326380 w 346141"/>
                <a:gd name="connsiteY32" fmla="*/ 57725 h 88986"/>
                <a:gd name="connsiteX33" fmla="*/ 339090 w 346141"/>
                <a:gd name="connsiteY33" fmla="*/ 39784 h 88986"/>
                <a:gd name="connsiteX34" fmla="*/ 342568 w 346141"/>
                <a:gd name="connsiteY34" fmla="*/ 22926 h 88986"/>
                <a:gd name="connsiteX35" fmla="*/ 339090 w 346141"/>
                <a:gd name="connsiteY35" fmla="*/ 6069 h 88986"/>
                <a:gd name="connsiteX36" fmla="*/ 325474 w 346141"/>
                <a:gd name="connsiteY36" fmla="*/ 23851 h 88986"/>
                <a:gd name="connsiteX37" fmla="*/ 305375 w 346141"/>
                <a:gd name="connsiteY37" fmla="*/ 33716 h 88986"/>
                <a:gd name="connsiteX38" fmla="*/ 304942 w 346141"/>
                <a:gd name="connsiteY38" fmla="*/ 31933 h 88986"/>
                <a:gd name="connsiteX39" fmla="*/ 305375 w 346141"/>
                <a:gd name="connsiteY39" fmla="*/ 33716 h 88986"/>
                <a:gd name="connsiteX40" fmla="*/ 217475 w 346141"/>
                <a:gd name="connsiteY40" fmla="*/ 38002 h 88986"/>
                <a:gd name="connsiteX41" fmla="*/ 144987 w 346141"/>
                <a:gd name="connsiteY41" fmla="*/ 37617 h 88986"/>
                <a:gd name="connsiteX42" fmla="*/ 102169 w 346141"/>
                <a:gd name="connsiteY42" fmla="*/ 45082 h 88986"/>
                <a:gd name="connsiteX43" fmla="*/ 16147 w 346141"/>
                <a:gd name="connsiteY43" fmla="*/ 36750 h 88986"/>
                <a:gd name="connsiteX44" fmla="*/ 4298 w 346141"/>
                <a:gd name="connsiteY44" fmla="*/ 22348 h 8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46141" h="88986">
                  <a:moveTo>
                    <a:pt x="60266" y="88960"/>
                  </a:moveTo>
                  <a:cubicBezTo>
                    <a:pt x="44887" y="89408"/>
                    <a:pt x="29888" y="84139"/>
                    <a:pt x="18170" y="74174"/>
                  </a:cubicBezTo>
                  <a:cubicBezTo>
                    <a:pt x="2564" y="61073"/>
                    <a:pt x="-2926" y="41951"/>
                    <a:pt x="1457" y="15750"/>
                  </a:cubicBezTo>
                  <a:cubicBezTo>
                    <a:pt x="1524" y="15365"/>
                    <a:pt x="1717" y="15008"/>
                    <a:pt x="2001" y="14739"/>
                  </a:cubicBezTo>
                  <a:cubicBezTo>
                    <a:pt x="2290" y="14469"/>
                    <a:pt x="2656" y="14300"/>
                    <a:pt x="3046" y="14257"/>
                  </a:cubicBezTo>
                  <a:cubicBezTo>
                    <a:pt x="3441" y="14199"/>
                    <a:pt x="3846" y="14286"/>
                    <a:pt x="4192" y="14498"/>
                  </a:cubicBezTo>
                  <a:cubicBezTo>
                    <a:pt x="4534" y="14710"/>
                    <a:pt x="4790" y="15032"/>
                    <a:pt x="4924" y="15413"/>
                  </a:cubicBezTo>
                  <a:cubicBezTo>
                    <a:pt x="7723" y="22599"/>
                    <a:pt x="12337" y="28938"/>
                    <a:pt x="18314" y="33812"/>
                  </a:cubicBezTo>
                  <a:cubicBezTo>
                    <a:pt x="42396" y="53944"/>
                    <a:pt x="68309" y="48261"/>
                    <a:pt x="101254" y="41374"/>
                  </a:cubicBezTo>
                  <a:cubicBezTo>
                    <a:pt x="115549" y="38079"/>
                    <a:pt x="130022" y="35584"/>
                    <a:pt x="144602" y="33908"/>
                  </a:cubicBezTo>
                  <a:cubicBezTo>
                    <a:pt x="168934" y="31572"/>
                    <a:pt x="193445" y="31688"/>
                    <a:pt x="217764" y="34245"/>
                  </a:cubicBezTo>
                  <a:cubicBezTo>
                    <a:pt x="244110" y="36316"/>
                    <a:pt x="268963" y="38291"/>
                    <a:pt x="304460" y="30055"/>
                  </a:cubicBezTo>
                  <a:cubicBezTo>
                    <a:pt x="311863" y="28326"/>
                    <a:pt x="318726" y="24776"/>
                    <a:pt x="324419" y="19728"/>
                  </a:cubicBezTo>
                  <a:cubicBezTo>
                    <a:pt x="330112" y="14685"/>
                    <a:pt x="334457" y="8299"/>
                    <a:pt x="337067" y="1156"/>
                  </a:cubicBezTo>
                  <a:cubicBezTo>
                    <a:pt x="337188" y="843"/>
                    <a:pt x="337395" y="573"/>
                    <a:pt x="337660" y="371"/>
                  </a:cubicBezTo>
                  <a:cubicBezTo>
                    <a:pt x="337930" y="169"/>
                    <a:pt x="338243" y="44"/>
                    <a:pt x="338575" y="10"/>
                  </a:cubicBezTo>
                  <a:cubicBezTo>
                    <a:pt x="338907" y="-24"/>
                    <a:pt x="339244" y="29"/>
                    <a:pt x="339548" y="173"/>
                  </a:cubicBezTo>
                  <a:cubicBezTo>
                    <a:pt x="339851" y="318"/>
                    <a:pt x="340107" y="540"/>
                    <a:pt x="340294" y="819"/>
                  </a:cubicBezTo>
                  <a:cubicBezTo>
                    <a:pt x="343757" y="6902"/>
                    <a:pt x="345747" y="13717"/>
                    <a:pt x="346089" y="20716"/>
                  </a:cubicBezTo>
                  <a:cubicBezTo>
                    <a:pt x="346431" y="27709"/>
                    <a:pt x="345120" y="34688"/>
                    <a:pt x="342269" y="41085"/>
                  </a:cubicBezTo>
                  <a:cubicBezTo>
                    <a:pt x="339346" y="48550"/>
                    <a:pt x="334645" y="55187"/>
                    <a:pt x="328576" y="60423"/>
                  </a:cubicBezTo>
                  <a:cubicBezTo>
                    <a:pt x="322512" y="65663"/>
                    <a:pt x="315254" y="69338"/>
                    <a:pt x="307446" y="71139"/>
                  </a:cubicBezTo>
                  <a:cubicBezTo>
                    <a:pt x="271323" y="79520"/>
                    <a:pt x="246181" y="77497"/>
                    <a:pt x="219594" y="75378"/>
                  </a:cubicBezTo>
                  <a:cubicBezTo>
                    <a:pt x="195502" y="72844"/>
                    <a:pt x="171217" y="72729"/>
                    <a:pt x="147106" y="75041"/>
                  </a:cubicBezTo>
                  <a:cubicBezTo>
                    <a:pt x="132710" y="76741"/>
                    <a:pt x="118415" y="79216"/>
                    <a:pt x="104288" y="82458"/>
                  </a:cubicBezTo>
                  <a:cubicBezTo>
                    <a:pt x="89872" y="86123"/>
                    <a:pt x="75120" y="88300"/>
                    <a:pt x="60266" y="88960"/>
                  </a:cubicBezTo>
                  <a:close/>
                  <a:moveTo>
                    <a:pt x="4298" y="22348"/>
                  </a:moveTo>
                  <a:cubicBezTo>
                    <a:pt x="1794" y="44311"/>
                    <a:pt x="7092" y="60013"/>
                    <a:pt x="20626" y="71428"/>
                  </a:cubicBezTo>
                  <a:cubicBezTo>
                    <a:pt x="44708" y="91561"/>
                    <a:pt x="70621" y="85878"/>
                    <a:pt x="103566" y="78990"/>
                  </a:cubicBezTo>
                  <a:cubicBezTo>
                    <a:pt x="117861" y="75695"/>
                    <a:pt x="132334" y="73201"/>
                    <a:pt x="146914" y="71525"/>
                  </a:cubicBezTo>
                  <a:cubicBezTo>
                    <a:pt x="171246" y="69165"/>
                    <a:pt x="195762" y="69275"/>
                    <a:pt x="220076" y="71862"/>
                  </a:cubicBezTo>
                  <a:cubicBezTo>
                    <a:pt x="246374" y="73933"/>
                    <a:pt x="271226" y="75907"/>
                    <a:pt x="306772" y="67671"/>
                  </a:cubicBezTo>
                  <a:cubicBezTo>
                    <a:pt x="314016" y="66000"/>
                    <a:pt x="320749" y="62585"/>
                    <a:pt x="326380" y="57725"/>
                  </a:cubicBezTo>
                  <a:cubicBezTo>
                    <a:pt x="332010" y="52866"/>
                    <a:pt x="336374" y="46710"/>
                    <a:pt x="339090" y="39784"/>
                  </a:cubicBezTo>
                  <a:cubicBezTo>
                    <a:pt x="341383" y="34457"/>
                    <a:pt x="342568" y="28721"/>
                    <a:pt x="342568" y="22926"/>
                  </a:cubicBezTo>
                  <a:cubicBezTo>
                    <a:pt x="342568" y="17127"/>
                    <a:pt x="341383" y="11391"/>
                    <a:pt x="339090" y="6069"/>
                  </a:cubicBezTo>
                  <a:cubicBezTo>
                    <a:pt x="335984" y="12966"/>
                    <a:pt x="331326" y="19054"/>
                    <a:pt x="325474" y="23851"/>
                  </a:cubicBezTo>
                  <a:cubicBezTo>
                    <a:pt x="319627" y="28644"/>
                    <a:pt x="312744" y="32025"/>
                    <a:pt x="305375" y="33716"/>
                  </a:cubicBezTo>
                  <a:lnTo>
                    <a:pt x="304942" y="31933"/>
                  </a:lnTo>
                  <a:lnTo>
                    <a:pt x="305375" y="33716"/>
                  </a:lnTo>
                  <a:cubicBezTo>
                    <a:pt x="269203" y="42096"/>
                    <a:pt x="244110" y="40073"/>
                    <a:pt x="217475" y="38002"/>
                  </a:cubicBezTo>
                  <a:cubicBezTo>
                    <a:pt x="193383" y="35473"/>
                    <a:pt x="169098" y="35343"/>
                    <a:pt x="144987" y="37617"/>
                  </a:cubicBezTo>
                  <a:cubicBezTo>
                    <a:pt x="130586" y="39331"/>
                    <a:pt x="116295" y="41822"/>
                    <a:pt x="102169" y="45082"/>
                  </a:cubicBezTo>
                  <a:cubicBezTo>
                    <a:pt x="69609" y="52018"/>
                    <a:pt x="41481" y="57990"/>
                    <a:pt x="16147" y="36750"/>
                  </a:cubicBezTo>
                  <a:cubicBezTo>
                    <a:pt x="11330" y="32728"/>
                    <a:pt x="7313" y="27844"/>
                    <a:pt x="4298" y="22348"/>
                  </a:cubicBezTo>
                  <a:close/>
                </a:path>
              </a:pathLst>
            </a:custGeom>
            <a:solidFill>
              <a:srgbClr val="0E0E0E"/>
            </a:solidFill>
            <a:ln w="4814"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65E85FA0-FD79-4B03-90A6-3DF567F5DF77}"/>
                </a:ext>
              </a:extLst>
            </p:cNvPr>
            <p:cNvSpPr/>
            <p:nvPr/>
          </p:nvSpPr>
          <p:spPr>
            <a:xfrm>
              <a:off x="7720207" y="2949810"/>
              <a:ext cx="412674" cy="384934"/>
            </a:xfrm>
            <a:custGeom>
              <a:avLst/>
              <a:gdLst>
                <a:gd name="connsiteX0" fmla="*/ 267217 w 412674"/>
                <a:gd name="connsiteY0" fmla="*/ 0 h 384934"/>
                <a:gd name="connsiteX1" fmla="*/ 218619 w 412674"/>
                <a:gd name="connsiteY1" fmla="*/ 95799 h 384934"/>
                <a:gd name="connsiteX2" fmla="*/ 108515 w 412674"/>
                <a:gd name="connsiteY2" fmla="*/ 278006 h 384934"/>
                <a:gd name="connsiteX3" fmla="*/ 0 w 412674"/>
                <a:gd name="connsiteY3" fmla="*/ 327567 h 384934"/>
                <a:gd name="connsiteX4" fmla="*/ 177198 w 412674"/>
                <a:gd name="connsiteY4" fmla="*/ 378525 h 384934"/>
                <a:gd name="connsiteX5" fmla="*/ 237451 w 412674"/>
                <a:gd name="connsiteY5" fmla="*/ 276898 h 384934"/>
                <a:gd name="connsiteX6" fmla="*/ 412674 w 412674"/>
                <a:gd name="connsiteY6" fmla="*/ 43107 h 38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2674" h="384934">
                  <a:moveTo>
                    <a:pt x="267217" y="0"/>
                  </a:moveTo>
                  <a:cubicBezTo>
                    <a:pt x="250986" y="32318"/>
                    <a:pt x="234706" y="64492"/>
                    <a:pt x="218619" y="95799"/>
                  </a:cubicBezTo>
                  <a:cubicBezTo>
                    <a:pt x="146083" y="237018"/>
                    <a:pt x="131923" y="263171"/>
                    <a:pt x="108515" y="278006"/>
                  </a:cubicBezTo>
                  <a:cubicBezTo>
                    <a:pt x="85107" y="292841"/>
                    <a:pt x="8429" y="276224"/>
                    <a:pt x="0" y="327567"/>
                  </a:cubicBezTo>
                  <a:cubicBezTo>
                    <a:pt x="56786" y="370385"/>
                    <a:pt x="116992" y="398128"/>
                    <a:pt x="177198" y="378525"/>
                  </a:cubicBezTo>
                  <a:cubicBezTo>
                    <a:pt x="237403" y="358923"/>
                    <a:pt x="225362" y="334599"/>
                    <a:pt x="237451" y="276898"/>
                  </a:cubicBezTo>
                  <a:cubicBezTo>
                    <a:pt x="255465" y="191743"/>
                    <a:pt x="412674" y="43107"/>
                    <a:pt x="412674" y="43107"/>
                  </a:cubicBezTo>
                </a:path>
              </a:pathLst>
            </a:custGeom>
            <a:solidFill>
              <a:srgbClr val="E69C9C"/>
            </a:solidFill>
            <a:ln w="4814"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8426D04D-84F2-4A1A-8F37-788ED03C64EC}"/>
                </a:ext>
              </a:extLst>
            </p:cNvPr>
            <p:cNvSpPr/>
            <p:nvPr/>
          </p:nvSpPr>
          <p:spPr>
            <a:xfrm>
              <a:off x="7718403" y="2947492"/>
              <a:ext cx="416313" cy="389127"/>
            </a:xfrm>
            <a:custGeom>
              <a:avLst/>
              <a:gdLst>
                <a:gd name="connsiteX0" fmla="*/ 138346 w 416313"/>
                <a:gd name="connsiteY0" fmla="*/ 389128 h 389127"/>
                <a:gd name="connsiteX1" fmla="*/ 740 w 416313"/>
                <a:gd name="connsiteY1" fmla="*/ 331330 h 389127"/>
                <a:gd name="connsiteX2" fmla="*/ 142 w 416313"/>
                <a:gd name="connsiteY2" fmla="*/ 330564 h 389127"/>
                <a:gd name="connsiteX3" fmla="*/ 17 w 416313"/>
                <a:gd name="connsiteY3" fmla="*/ 329596 h 389127"/>
                <a:gd name="connsiteX4" fmla="*/ 73805 w 416313"/>
                <a:gd name="connsiteY4" fmla="*/ 286248 h 389127"/>
                <a:gd name="connsiteX5" fmla="*/ 109302 w 416313"/>
                <a:gd name="connsiteY5" fmla="*/ 278542 h 389127"/>
                <a:gd name="connsiteX6" fmla="*/ 218829 w 416313"/>
                <a:gd name="connsiteY6" fmla="*/ 97058 h 389127"/>
                <a:gd name="connsiteX7" fmla="*/ 267379 w 416313"/>
                <a:gd name="connsiteY7" fmla="*/ 1258 h 389127"/>
                <a:gd name="connsiteX8" fmla="*/ 267778 w 416313"/>
                <a:gd name="connsiteY8" fmla="*/ 584 h 389127"/>
                <a:gd name="connsiteX9" fmla="*/ 268419 w 416313"/>
                <a:gd name="connsiteY9" fmla="*/ 141 h 389127"/>
                <a:gd name="connsiteX10" fmla="*/ 269190 w 416313"/>
                <a:gd name="connsiteY10" fmla="*/ 1 h 389127"/>
                <a:gd name="connsiteX11" fmla="*/ 269946 w 416313"/>
                <a:gd name="connsiteY11" fmla="*/ 199 h 389127"/>
                <a:gd name="connsiteX12" fmla="*/ 270553 w 416313"/>
                <a:gd name="connsiteY12" fmla="*/ 695 h 389127"/>
                <a:gd name="connsiteX13" fmla="*/ 270895 w 416313"/>
                <a:gd name="connsiteY13" fmla="*/ 1393 h 389127"/>
                <a:gd name="connsiteX14" fmla="*/ 270919 w 416313"/>
                <a:gd name="connsiteY14" fmla="*/ 2178 h 389127"/>
                <a:gd name="connsiteX15" fmla="*/ 270606 w 416313"/>
                <a:gd name="connsiteY15" fmla="*/ 2896 h 389127"/>
                <a:gd name="connsiteX16" fmla="*/ 222056 w 416313"/>
                <a:gd name="connsiteY16" fmla="*/ 98695 h 389127"/>
                <a:gd name="connsiteX17" fmla="*/ 111277 w 416313"/>
                <a:gd name="connsiteY17" fmla="*/ 281721 h 389127"/>
                <a:gd name="connsiteX18" fmla="*/ 74191 w 416313"/>
                <a:gd name="connsiteY18" fmla="*/ 290005 h 389127"/>
                <a:gd name="connsiteX19" fmla="*/ 3774 w 416313"/>
                <a:gd name="connsiteY19" fmla="*/ 329018 h 389127"/>
                <a:gd name="connsiteX20" fmla="*/ 178467 w 416313"/>
                <a:gd name="connsiteY20" fmla="*/ 379013 h 389127"/>
                <a:gd name="connsiteX21" fmla="*/ 232026 w 416313"/>
                <a:gd name="connsiteY21" fmla="*/ 311583 h 389127"/>
                <a:gd name="connsiteX22" fmla="*/ 237468 w 416313"/>
                <a:gd name="connsiteY22" fmla="*/ 278783 h 389127"/>
                <a:gd name="connsiteX23" fmla="*/ 332256 w 416313"/>
                <a:gd name="connsiteY23" fmla="*/ 129135 h 389127"/>
                <a:gd name="connsiteX24" fmla="*/ 413221 w 416313"/>
                <a:gd name="connsiteY24" fmla="*/ 44029 h 389127"/>
                <a:gd name="connsiteX25" fmla="*/ 414497 w 416313"/>
                <a:gd name="connsiteY25" fmla="*/ 43508 h 389127"/>
                <a:gd name="connsiteX26" fmla="*/ 415774 w 416313"/>
                <a:gd name="connsiteY26" fmla="*/ 44029 h 389127"/>
                <a:gd name="connsiteX27" fmla="*/ 416174 w 416313"/>
                <a:gd name="connsiteY27" fmla="*/ 44611 h 389127"/>
                <a:gd name="connsiteX28" fmla="*/ 416313 w 416313"/>
                <a:gd name="connsiteY28" fmla="*/ 45305 h 389127"/>
                <a:gd name="connsiteX29" fmla="*/ 416174 w 416313"/>
                <a:gd name="connsiteY29" fmla="*/ 45998 h 389127"/>
                <a:gd name="connsiteX30" fmla="*/ 415774 w 416313"/>
                <a:gd name="connsiteY30" fmla="*/ 46581 h 389127"/>
                <a:gd name="connsiteX31" fmla="*/ 241033 w 416313"/>
                <a:gd name="connsiteY31" fmla="*/ 279457 h 389127"/>
                <a:gd name="connsiteX32" fmla="*/ 235638 w 416313"/>
                <a:gd name="connsiteY32" fmla="*/ 311968 h 389127"/>
                <a:gd name="connsiteX33" fmla="*/ 179623 w 416313"/>
                <a:gd name="connsiteY33" fmla="*/ 382433 h 389127"/>
                <a:gd name="connsiteX34" fmla="*/ 138346 w 416313"/>
                <a:gd name="connsiteY34" fmla="*/ 389128 h 38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6313" h="389127">
                  <a:moveTo>
                    <a:pt x="138346" y="389128"/>
                  </a:moveTo>
                  <a:cubicBezTo>
                    <a:pt x="97021" y="389128"/>
                    <a:pt x="52324" y="370199"/>
                    <a:pt x="740" y="331330"/>
                  </a:cubicBezTo>
                  <a:cubicBezTo>
                    <a:pt x="475" y="331133"/>
                    <a:pt x="268" y="330868"/>
                    <a:pt x="142" y="330564"/>
                  </a:cubicBezTo>
                  <a:cubicBezTo>
                    <a:pt x="12" y="330256"/>
                    <a:pt x="-26" y="329924"/>
                    <a:pt x="17" y="329596"/>
                  </a:cubicBezTo>
                  <a:cubicBezTo>
                    <a:pt x="5893" y="293858"/>
                    <a:pt x="43365" y="289764"/>
                    <a:pt x="73805" y="286248"/>
                  </a:cubicBezTo>
                  <a:cubicBezTo>
                    <a:pt x="88255" y="284707"/>
                    <a:pt x="101933" y="283214"/>
                    <a:pt x="109302" y="278542"/>
                  </a:cubicBezTo>
                  <a:cubicBezTo>
                    <a:pt x="132614" y="263803"/>
                    <a:pt x="148316" y="234230"/>
                    <a:pt x="218829" y="97058"/>
                  </a:cubicBezTo>
                  <a:cubicBezTo>
                    <a:pt x="233663" y="68159"/>
                    <a:pt x="249510" y="36900"/>
                    <a:pt x="267379" y="1258"/>
                  </a:cubicBezTo>
                  <a:cubicBezTo>
                    <a:pt x="267465" y="1008"/>
                    <a:pt x="267600" y="777"/>
                    <a:pt x="267778" y="584"/>
                  </a:cubicBezTo>
                  <a:cubicBezTo>
                    <a:pt x="267957" y="391"/>
                    <a:pt x="268178" y="237"/>
                    <a:pt x="268419" y="141"/>
                  </a:cubicBezTo>
                  <a:cubicBezTo>
                    <a:pt x="268665" y="40"/>
                    <a:pt x="268930" y="-8"/>
                    <a:pt x="269190" y="1"/>
                  </a:cubicBezTo>
                  <a:cubicBezTo>
                    <a:pt x="269455" y="11"/>
                    <a:pt x="269715" y="78"/>
                    <a:pt x="269946" y="199"/>
                  </a:cubicBezTo>
                  <a:cubicBezTo>
                    <a:pt x="270182" y="319"/>
                    <a:pt x="270389" y="488"/>
                    <a:pt x="270553" y="695"/>
                  </a:cubicBezTo>
                  <a:cubicBezTo>
                    <a:pt x="270716" y="902"/>
                    <a:pt x="270832" y="1138"/>
                    <a:pt x="270895" y="1393"/>
                  </a:cubicBezTo>
                  <a:cubicBezTo>
                    <a:pt x="270957" y="1653"/>
                    <a:pt x="270967" y="1918"/>
                    <a:pt x="270919" y="2178"/>
                  </a:cubicBezTo>
                  <a:cubicBezTo>
                    <a:pt x="270866" y="2434"/>
                    <a:pt x="270760" y="2679"/>
                    <a:pt x="270606" y="2896"/>
                  </a:cubicBezTo>
                  <a:cubicBezTo>
                    <a:pt x="252737" y="38489"/>
                    <a:pt x="236890" y="69845"/>
                    <a:pt x="222056" y="98695"/>
                  </a:cubicBezTo>
                  <a:cubicBezTo>
                    <a:pt x="149809" y="239336"/>
                    <a:pt x="135360" y="266260"/>
                    <a:pt x="111277" y="281721"/>
                  </a:cubicBezTo>
                  <a:cubicBezTo>
                    <a:pt x="103186" y="286874"/>
                    <a:pt x="89748" y="288319"/>
                    <a:pt x="74191" y="290005"/>
                  </a:cubicBezTo>
                  <a:cubicBezTo>
                    <a:pt x="43991" y="293280"/>
                    <a:pt x="9746" y="296989"/>
                    <a:pt x="3774" y="329018"/>
                  </a:cubicBezTo>
                  <a:cubicBezTo>
                    <a:pt x="71541" y="379880"/>
                    <a:pt x="127075" y="395774"/>
                    <a:pt x="178467" y="379013"/>
                  </a:cubicBezTo>
                  <a:cubicBezTo>
                    <a:pt x="224753" y="363986"/>
                    <a:pt x="227209" y="346454"/>
                    <a:pt x="232026" y="311583"/>
                  </a:cubicBezTo>
                  <a:cubicBezTo>
                    <a:pt x="233326" y="301950"/>
                    <a:pt x="234868" y="291161"/>
                    <a:pt x="237468" y="278783"/>
                  </a:cubicBezTo>
                  <a:cubicBezTo>
                    <a:pt x="244982" y="243189"/>
                    <a:pt x="276915" y="192809"/>
                    <a:pt x="332256" y="129135"/>
                  </a:cubicBezTo>
                  <a:cubicBezTo>
                    <a:pt x="373389" y="81790"/>
                    <a:pt x="412836" y="44414"/>
                    <a:pt x="413221" y="44029"/>
                  </a:cubicBezTo>
                  <a:cubicBezTo>
                    <a:pt x="413563" y="43696"/>
                    <a:pt x="414025" y="43508"/>
                    <a:pt x="414497" y="43508"/>
                  </a:cubicBezTo>
                  <a:cubicBezTo>
                    <a:pt x="414974" y="43508"/>
                    <a:pt x="415437" y="43696"/>
                    <a:pt x="415774" y="44029"/>
                  </a:cubicBezTo>
                  <a:cubicBezTo>
                    <a:pt x="415947" y="44192"/>
                    <a:pt x="416082" y="44395"/>
                    <a:pt x="416174" y="44611"/>
                  </a:cubicBezTo>
                  <a:cubicBezTo>
                    <a:pt x="416265" y="44833"/>
                    <a:pt x="416313" y="45064"/>
                    <a:pt x="416313" y="45305"/>
                  </a:cubicBezTo>
                  <a:cubicBezTo>
                    <a:pt x="416313" y="45541"/>
                    <a:pt x="416265" y="45777"/>
                    <a:pt x="416174" y="45998"/>
                  </a:cubicBezTo>
                  <a:cubicBezTo>
                    <a:pt x="416082" y="46215"/>
                    <a:pt x="415947" y="46413"/>
                    <a:pt x="415774" y="46581"/>
                  </a:cubicBezTo>
                  <a:cubicBezTo>
                    <a:pt x="414184" y="48074"/>
                    <a:pt x="258757" y="195891"/>
                    <a:pt x="241033" y="279457"/>
                  </a:cubicBezTo>
                  <a:cubicBezTo>
                    <a:pt x="238432" y="291691"/>
                    <a:pt x="236987" y="302480"/>
                    <a:pt x="235638" y="311968"/>
                  </a:cubicBezTo>
                  <a:cubicBezTo>
                    <a:pt x="230822" y="347224"/>
                    <a:pt x="228076" y="366635"/>
                    <a:pt x="179623" y="382433"/>
                  </a:cubicBezTo>
                  <a:cubicBezTo>
                    <a:pt x="166310" y="386840"/>
                    <a:pt x="152376" y="389104"/>
                    <a:pt x="138346" y="389128"/>
                  </a:cubicBezTo>
                  <a:close/>
                </a:path>
              </a:pathLst>
            </a:custGeom>
            <a:solidFill>
              <a:srgbClr val="0E0E0E"/>
            </a:solidFill>
            <a:ln w="4814"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8FB6192C-0163-405D-9B64-51E0206462B4}"/>
                </a:ext>
              </a:extLst>
            </p:cNvPr>
            <p:cNvSpPr/>
            <p:nvPr/>
          </p:nvSpPr>
          <p:spPr>
            <a:xfrm>
              <a:off x="8787245" y="3100517"/>
              <a:ext cx="222065" cy="305602"/>
            </a:xfrm>
            <a:custGeom>
              <a:avLst/>
              <a:gdLst>
                <a:gd name="connsiteX0" fmla="*/ 221605 w 222065"/>
                <a:gd name="connsiteY0" fmla="*/ 237403 h 305602"/>
                <a:gd name="connsiteX1" fmla="*/ 192706 w 222065"/>
                <a:gd name="connsiteY1" fmla="*/ 201521 h 305602"/>
                <a:gd name="connsiteX2" fmla="*/ 119063 w 222065"/>
                <a:gd name="connsiteY2" fmla="*/ 0 h 305602"/>
                <a:gd name="connsiteX3" fmla="*/ 0 w 222065"/>
                <a:gd name="connsiteY3" fmla="*/ 124024 h 305602"/>
                <a:gd name="connsiteX4" fmla="*/ 72247 w 222065"/>
                <a:gd name="connsiteY4" fmla="*/ 265194 h 305602"/>
                <a:gd name="connsiteX5" fmla="*/ 168913 w 222065"/>
                <a:gd name="connsiteY5" fmla="*/ 304352 h 305602"/>
                <a:gd name="connsiteX6" fmla="*/ 221605 w 222065"/>
                <a:gd name="connsiteY6" fmla="*/ 237403 h 305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65" h="305602">
                  <a:moveTo>
                    <a:pt x="221605" y="237403"/>
                  </a:moveTo>
                  <a:cubicBezTo>
                    <a:pt x="211972" y="227770"/>
                    <a:pt x="198534" y="214621"/>
                    <a:pt x="192706" y="201521"/>
                  </a:cubicBezTo>
                  <a:cubicBezTo>
                    <a:pt x="176812" y="166987"/>
                    <a:pt x="149358" y="86889"/>
                    <a:pt x="119063" y="0"/>
                  </a:cubicBezTo>
                  <a:cubicBezTo>
                    <a:pt x="76928" y="38922"/>
                    <a:pt x="37173" y="80339"/>
                    <a:pt x="0" y="124024"/>
                  </a:cubicBezTo>
                  <a:cubicBezTo>
                    <a:pt x="38965" y="168961"/>
                    <a:pt x="89056" y="224158"/>
                    <a:pt x="72247" y="265194"/>
                  </a:cubicBezTo>
                  <a:cubicBezTo>
                    <a:pt x="69887" y="270974"/>
                    <a:pt x="128744" y="313359"/>
                    <a:pt x="168913" y="304352"/>
                  </a:cubicBezTo>
                  <a:cubicBezTo>
                    <a:pt x="193044" y="299102"/>
                    <a:pt x="226374" y="242075"/>
                    <a:pt x="221605" y="237403"/>
                  </a:cubicBezTo>
                  <a:close/>
                </a:path>
              </a:pathLst>
            </a:custGeom>
            <a:solidFill>
              <a:srgbClr val="E69C9C"/>
            </a:solidFill>
            <a:ln w="4814"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C1BDB1C0-6BC6-444F-92D1-2429B7B77AC2}"/>
                </a:ext>
              </a:extLst>
            </p:cNvPr>
            <p:cNvSpPr/>
            <p:nvPr/>
          </p:nvSpPr>
          <p:spPr>
            <a:xfrm>
              <a:off x="8785271" y="3098681"/>
              <a:ext cx="226037" cy="309224"/>
            </a:xfrm>
            <a:custGeom>
              <a:avLst/>
              <a:gdLst>
                <a:gd name="connsiteX0" fmla="*/ 158986 w 226037"/>
                <a:gd name="connsiteY0" fmla="*/ 309222 h 309224"/>
                <a:gd name="connsiteX1" fmla="*/ 74265 w 226037"/>
                <a:gd name="connsiteY1" fmla="*/ 271702 h 309224"/>
                <a:gd name="connsiteX2" fmla="*/ 72338 w 226037"/>
                <a:gd name="connsiteY2" fmla="*/ 266355 h 309224"/>
                <a:gd name="connsiteX3" fmla="*/ 5245 w 226037"/>
                <a:gd name="connsiteY3" fmla="*/ 132554 h 309224"/>
                <a:gd name="connsiteX4" fmla="*/ 429 w 226037"/>
                <a:gd name="connsiteY4" fmla="*/ 127015 h 309224"/>
                <a:gd name="connsiteX5" fmla="*/ 0 w 226037"/>
                <a:gd name="connsiteY5" fmla="*/ 125835 h 309224"/>
                <a:gd name="connsiteX6" fmla="*/ 429 w 226037"/>
                <a:gd name="connsiteY6" fmla="*/ 124655 h 309224"/>
                <a:gd name="connsiteX7" fmla="*/ 119588 w 226037"/>
                <a:gd name="connsiteY7" fmla="*/ 487 h 309224"/>
                <a:gd name="connsiteX8" fmla="*/ 120378 w 226037"/>
                <a:gd name="connsiteY8" fmla="*/ 58 h 309224"/>
                <a:gd name="connsiteX9" fmla="*/ 121274 w 226037"/>
                <a:gd name="connsiteY9" fmla="*/ 54 h 309224"/>
                <a:gd name="connsiteX10" fmla="*/ 122049 w 226037"/>
                <a:gd name="connsiteY10" fmla="*/ 473 h 309224"/>
                <a:gd name="connsiteX11" fmla="*/ 122526 w 226037"/>
                <a:gd name="connsiteY11" fmla="*/ 1210 h 309224"/>
                <a:gd name="connsiteX12" fmla="*/ 125849 w 226037"/>
                <a:gd name="connsiteY12" fmla="*/ 10843 h 309224"/>
                <a:gd name="connsiteX13" fmla="*/ 196121 w 226037"/>
                <a:gd name="connsiteY13" fmla="*/ 202586 h 309224"/>
                <a:gd name="connsiteX14" fmla="*/ 225020 w 226037"/>
                <a:gd name="connsiteY14" fmla="*/ 237938 h 309224"/>
                <a:gd name="connsiteX15" fmla="*/ 225405 w 226037"/>
                <a:gd name="connsiteY15" fmla="*/ 244441 h 309224"/>
                <a:gd name="connsiteX16" fmla="*/ 171268 w 226037"/>
                <a:gd name="connsiteY16" fmla="*/ 307970 h 309224"/>
                <a:gd name="connsiteX17" fmla="*/ 158986 w 226037"/>
                <a:gd name="connsiteY17" fmla="*/ 309222 h 309224"/>
                <a:gd name="connsiteX18" fmla="*/ 4185 w 226037"/>
                <a:gd name="connsiteY18" fmla="*/ 125859 h 309224"/>
                <a:gd name="connsiteX19" fmla="*/ 7942 w 226037"/>
                <a:gd name="connsiteY19" fmla="*/ 130194 h 309224"/>
                <a:gd name="connsiteX20" fmla="*/ 75662 w 226037"/>
                <a:gd name="connsiteY20" fmla="*/ 267752 h 309224"/>
                <a:gd name="connsiteX21" fmla="*/ 90400 w 226037"/>
                <a:gd name="connsiteY21" fmla="*/ 280420 h 309224"/>
                <a:gd name="connsiteX22" fmla="*/ 170305 w 226037"/>
                <a:gd name="connsiteY22" fmla="*/ 304502 h 309224"/>
                <a:gd name="connsiteX23" fmla="*/ 216110 w 226037"/>
                <a:gd name="connsiteY23" fmla="*/ 256048 h 309224"/>
                <a:gd name="connsiteX24" fmla="*/ 222178 w 226037"/>
                <a:gd name="connsiteY24" fmla="*/ 240491 h 309224"/>
                <a:gd name="connsiteX25" fmla="*/ 192846 w 226037"/>
                <a:gd name="connsiteY25" fmla="*/ 204127 h 309224"/>
                <a:gd name="connsiteX26" fmla="*/ 122430 w 226037"/>
                <a:gd name="connsiteY26" fmla="*/ 12095 h 309224"/>
                <a:gd name="connsiteX27" fmla="*/ 120021 w 226037"/>
                <a:gd name="connsiteY27" fmla="*/ 5063 h 309224"/>
                <a:gd name="connsiteX28" fmla="*/ 4185 w 226037"/>
                <a:gd name="connsiteY28" fmla="*/ 125859 h 30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6037" h="309224">
                  <a:moveTo>
                    <a:pt x="158986" y="309222"/>
                  </a:moveTo>
                  <a:cubicBezTo>
                    <a:pt x="124501" y="309222"/>
                    <a:pt x="83320" y="282491"/>
                    <a:pt x="74265" y="271702"/>
                  </a:cubicBezTo>
                  <a:cubicBezTo>
                    <a:pt x="72964" y="270161"/>
                    <a:pt x="71616" y="268186"/>
                    <a:pt x="72338" y="266355"/>
                  </a:cubicBezTo>
                  <a:cubicBezTo>
                    <a:pt x="88040" y="227824"/>
                    <a:pt x="42139" y="174843"/>
                    <a:pt x="5245" y="132554"/>
                  </a:cubicBezTo>
                  <a:lnTo>
                    <a:pt x="429" y="127015"/>
                  </a:lnTo>
                  <a:cubicBezTo>
                    <a:pt x="154" y="126683"/>
                    <a:pt x="0" y="126269"/>
                    <a:pt x="0" y="125835"/>
                  </a:cubicBezTo>
                  <a:cubicBezTo>
                    <a:pt x="0" y="125402"/>
                    <a:pt x="154" y="124983"/>
                    <a:pt x="429" y="124655"/>
                  </a:cubicBezTo>
                  <a:cubicBezTo>
                    <a:pt x="37602" y="80893"/>
                    <a:pt x="77396" y="39428"/>
                    <a:pt x="119588" y="487"/>
                  </a:cubicBezTo>
                  <a:cubicBezTo>
                    <a:pt x="119814" y="280"/>
                    <a:pt x="120084" y="131"/>
                    <a:pt x="120378" y="58"/>
                  </a:cubicBezTo>
                  <a:cubicBezTo>
                    <a:pt x="120671" y="-19"/>
                    <a:pt x="120980" y="-19"/>
                    <a:pt x="121274" y="54"/>
                  </a:cubicBezTo>
                  <a:cubicBezTo>
                    <a:pt x="121563" y="126"/>
                    <a:pt x="121832" y="270"/>
                    <a:pt x="122049" y="473"/>
                  </a:cubicBezTo>
                  <a:cubicBezTo>
                    <a:pt x="122266" y="675"/>
                    <a:pt x="122434" y="925"/>
                    <a:pt x="122526" y="1210"/>
                  </a:cubicBezTo>
                  <a:lnTo>
                    <a:pt x="125849" y="10843"/>
                  </a:lnTo>
                  <a:cubicBezTo>
                    <a:pt x="154122" y="92385"/>
                    <a:pt x="180853" y="169400"/>
                    <a:pt x="196121" y="202586"/>
                  </a:cubicBezTo>
                  <a:cubicBezTo>
                    <a:pt x="202142" y="215638"/>
                    <a:pt x="215821" y="229076"/>
                    <a:pt x="225020" y="237938"/>
                  </a:cubicBezTo>
                  <a:cubicBezTo>
                    <a:pt x="226224" y="239143"/>
                    <a:pt x="226369" y="241165"/>
                    <a:pt x="225405" y="244441"/>
                  </a:cubicBezTo>
                  <a:cubicBezTo>
                    <a:pt x="220926" y="259998"/>
                    <a:pt x="192557" y="303298"/>
                    <a:pt x="171268" y="307970"/>
                  </a:cubicBezTo>
                  <a:cubicBezTo>
                    <a:pt x="167237" y="308842"/>
                    <a:pt x="163114" y="309261"/>
                    <a:pt x="158986" y="309222"/>
                  </a:cubicBezTo>
                  <a:close/>
                  <a:moveTo>
                    <a:pt x="4185" y="125859"/>
                  </a:moveTo>
                  <a:lnTo>
                    <a:pt x="7942" y="130194"/>
                  </a:lnTo>
                  <a:cubicBezTo>
                    <a:pt x="45511" y="173542"/>
                    <a:pt x="92230" y="227342"/>
                    <a:pt x="75662" y="267752"/>
                  </a:cubicBezTo>
                  <a:cubicBezTo>
                    <a:pt x="79765" y="272838"/>
                    <a:pt x="84760" y="277130"/>
                    <a:pt x="90400" y="280420"/>
                  </a:cubicBezTo>
                  <a:cubicBezTo>
                    <a:pt x="111593" y="294869"/>
                    <a:pt x="145260" y="309896"/>
                    <a:pt x="170305" y="304502"/>
                  </a:cubicBezTo>
                  <a:cubicBezTo>
                    <a:pt x="184755" y="301371"/>
                    <a:pt x="204550" y="277192"/>
                    <a:pt x="216110" y="256048"/>
                  </a:cubicBezTo>
                  <a:cubicBezTo>
                    <a:pt x="221697" y="245789"/>
                    <a:pt x="222419" y="241358"/>
                    <a:pt x="222178" y="240491"/>
                  </a:cubicBezTo>
                  <a:cubicBezTo>
                    <a:pt x="212979" y="231388"/>
                    <a:pt x="199108" y="217758"/>
                    <a:pt x="192846" y="204127"/>
                  </a:cubicBezTo>
                  <a:cubicBezTo>
                    <a:pt x="177482" y="170845"/>
                    <a:pt x="150750" y="93685"/>
                    <a:pt x="122430" y="12095"/>
                  </a:cubicBezTo>
                  <a:lnTo>
                    <a:pt x="120021" y="5063"/>
                  </a:lnTo>
                  <a:cubicBezTo>
                    <a:pt x="79053" y="42997"/>
                    <a:pt x="40376" y="83335"/>
                    <a:pt x="4185" y="125859"/>
                  </a:cubicBezTo>
                  <a:close/>
                </a:path>
              </a:pathLst>
            </a:custGeom>
            <a:solidFill>
              <a:srgbClr val="0E0E0E"/>
            </a:solidFill>
            <a:ln w="4814"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4862EE90-C60B-49BD-8184-A06950B0067B}"/>
                </a:ext>
              </a:extLst>
            </p:cNvPr>
            <p:cNvSpPr/>
            <p:nvPr/>
          </p:nvSpPr>
          <p:spPr>
            <a:xfrm>
              <a:off x="8828435" y="3337920"/>
              <a:ext cx="365564" cy="188774"/>
            </a:xfrm>
            <a:custGeom>
              <a:avLst/>
              <a:gdLst>
                <a:gd name="connsiteX0" fmla="*/ 353610 w 365564"/>
                <a:gd name="connsiteY0" fmla="*/ 90790 h 188774"/>
                <a:gd name="connsiteX1" fmla="*/ 180218 w 365564"/>
                <a:gd name="connsiteY1" fmla="*/ 0 h 188774"/>
                <a:gd name="connsiteX2" fmla="*/ 158255 w 365564"/>
                <a:gd name="connsiteY2" fmla="*/ 27550 h 188774"/>
                <a:gd name="connsiteX3" fmla="*/ 122420 w 365564"/>
                <a:gd name="connsiteY3" fmla="*/ 54233 h 188774"/>
                <a:gd name="connsiteX4" fmla="*/ 75315 w 365564"/>
                <a:gd name="connsiteY4" fmla="*/ 44889 h 188774"/>
                <a:gd name="connsiteX5" fmla="*/ 29703 w 365564"/>
                <a:gd name="connsiteY5" fmla="*/ 30440 h 188774"/>
                <a:gd name="connsiteX6" fmla="*/ 18770 w 365564"/>
                <a:gd name="connsiteY6" fmla="*/ 173633 h 188774"/>
                <a:gd name="connsiteX7" fmla="*/ 154739 w 365564"/>
                <a:gd name="connsiteY7" fmla="*/ 174163 h 188774"/>
                <a:gd name="connsiteX8" fmla="*/ 325578 w 365564"/>
                <a:gd name="connsiteY8" fmla="*/ 170021 h 188774"/>
                <a:gd name="connsiteX9" fmla="*/ 353610 w 365564"/>
                <a:gd name="connsiteY9" fmla="*/ 90790 h 18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564" h="188774">
                  <a:moveTo>
                    <a:pt x="353610" y="90790"/>
                  </a:moveTo>
                  <a:cubicBezTo>
                    <a:pt x="319510" y="62421"/>
                    <a:pt x="230309" y="51247"/>
                    <a:pt x="180218" y="0"/>
                  </a:cubicBezTo>
                  <a:cubicBezTo>
                    <a:pt x="172463" y="8670"/>
                    <a:pt x="165431" y="17965"/>
                    <a:pt x="158255" y="27550"/>
                  </a:cubicBezTo>
                  <a:cubicBezTo>
                    <a:pt x="148911" y="40073"/>
                    <a:pt x="137785" y="50717"/>
                    <a:pt x="122420" y="54233"/>
                  </a:cubicBezTo>
                  <a:cubicBezTo>
                    <a:pt x="105996" y="57942"/>
                    <a:pt x="90150" y="51632"/>
                    <a:pt x="75315" y="44889"/>
                  </a:cubicBezTo>
                  <a:cubicBezTo>
                    <a:pt x="60813" y="38098"/>
                    <a:pt x="45477" y="33238"/>
                    <a:pt x="29703" y="30440"/>
                  </a:cubicBezTo>
                  <a:cubicBezTo>
                    <a:pt x="6006" y="88237"/>
                    <a:pt x="-17594" y="143145"/>
                    <a:pt x="18770" y="173633"/>
                  </a:cubicBezTo>
                  <a:cubicBezTo>
                    <a:pt x="55134" y="204121"/>
                    <a:pt x="97134" y="180135"/>
                    <a:pt x="154739" y="174163"/>
                  </a:cubicBezTo>
                  <a:cubicBezTo>
                    <a:pt x="226648" y="166698"/>
                    <a:pt x="257233" y="185867"/>
                    <a:pt x="325578" y="170021"/>
                  </a:cubicBezTo>
                  <a:cubicBezTo>
                    <a:pt x="365748" y="160581"/>
                    <a:pt x="376729" y="110008"/>
                    <a:pt x="353610" y="90790"/>
                  </a:cubicBezTo>
                  <a:close/>
                </a:path>
              </a:pathLst>
            </a:custGeom>
            <a:solidFill>
              <a:srgbClr val="F0EDE9"/>
            </a:solidFill>
            <a:ln w="4814"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6D7F44B9-8E84-409A-B50C-8558EB39E99A}"/>
                </a:ext>
              </a:extLst>
            </p:cNvPr>
            <p:cNvSpPr/>
            <p:nvPr/>
          </p:nvSpPr>
          <p:spPr>
            <a:xfrm>
              <a:off x="8826790" y="3336090"/>
              <a:ext cx="369037" cy="192400"/>
            </a:xfrm>
            <a:custGeom>
              <a:avLst/>
              <a:gdLst>
                <a:gd name="connsiteX0" fmla="*/ 64294 w 369037"/>
                <a:gd name="connsiteY0" fmla="*/ 192369 h 192400"/>
                <a:gd name="connsiteX1" fmla="*/ 19453 w 369037"/>
                <a:gd name="connsiteY1" fmla="*/ 176668 h 192400"/>
                <a:gd name="connsiteX2" fmla="*/ 28411 w 369037"/>
                <a:gd name="connsiteY2" fmla="*/ 34823 h 192400"/>
                <a:gd name="connsiteX3" fmla="*/ 29856 w 369037"/>
                <a:gd name="connsiteY3" fmla="*/ 31403 h 192400"/>
                <a:gd name="connsiteX4" fmla="*/ 30646 w 369037"/>
                <a:gd name="connsiteY4" fmla="*/ 30493 h 192400"/>
                <a:gd name="connsiteX5" fmla="*/ 31831 w 369037"/>
                <a:gd name="connsiteY5" fmla="*/ 30295 h 192400"/>
                <a:gd name="connsiteX6" fmla="*/ 77876 w 369037"/>
                <a:gd name="connsiteY6" fmla="*/ 45082 h 192400"/>
                <a:gd name="connsiteX7" fmla="*/ 123825 w 369037"/>
                <a:gd name="connsiteY7" fmla="*/ 54281 h 192400"/>
                <a:gd name="connsiteX8" fmla="*/ 158648 w 369037"/>
                <a:gd name="connsiteY8" fmla="*/ 28273 h 192400"/>
                <a:gd name="connsiteX9" fmla="*/ 180708 w 369037"/>
                <a:gd name="connsiteY9" fmla="*/ 626 h 192400"/>
                <a:gd name="connsiteX10" fmla="*/ 182008 w 369037"/>
                <a:gd name="connsiteY10" fmla="*/ 0 h 192400"/>
                <a:gd name="connsiteX11" fmla="*/ 182745 w 369037"/>
                <a:gd name="connsiteY11" fmla="*/ 149 h 192400"/>
                <a:gd name="connsiteX12" fmla="*/ 183357 w 369037"/>
                <a:gd name="connsiteY12" fmla="*/ 578 h 192400"/>
                <a:gd name="connsiteX13" fmla="*/ 292883 w 369037"/>
                <a:gd name="connsiteY13" fmla="*/ 60832 h 192400"/>
                <a:gd name="connsiteX14" fmla="*/ 356412 w 369037"/>
                <a:gd name="connsiteY14" fmla="*/ 91224 h 192400"/>
                <a:gd name="connsiteX15" fmla="*/ 367538 w 369037"/>
                <a:gd name="connsiteY15" fmla="*/ 133271 h 192400"/>
                <a:gd name="connsiteX16" fmla="*/ 353431 w 369037"/>
                <a:gd name="connsiteY16" fmla="*/ 159025 h 192400"/>
                <a:gd name="connsiteX17" fmla="*/ 327850 w 369037"/>
                <a:gd name="connsiteY17" fmla="*/ 173440 h 192400"/>
                <a:gd name="connsiteX18" fmla="*/ 234170 w 369037"/>
                <a:gd name="connsiteY18" fmla="*/ 177968 h 192400"/>
                <a:gd name="connsiteX19" fmla="*/ 156770 w 369037"/>
                <a:gd name="connsiteY19" fmla="*/ 177583 h 192400"/>
                <a:gd name="connsiteX20" fmla="*/ 111110 w 369037"/>
                <a:gd name="connsiteY20" fmla="*/ 185530 h 192400"/>
                <a:gd name="connsiteX21" fmla="*/ 64294 w 369037"/>
                <a:gd name="connsiteY21" fmla="*/ 192369 h 192400"/>
                <a:gd name="connsiteX22" fmla="*/ 32650 w 369037"/>
                <a:gd name="connsiteY22" fmla="*/ 34100 h 192400"/>
                <a:gd name="connsiteX23" fmla="*/ 31783 w 369037"/>
                <a:gd name="connsiteY23" fmla="*/ 36220 h 192400"/>
                <a:gd name="connsiteX24" fmla="*/ 21764 w 369037"/>
                <a:gd name="connsiteY24" fmla="*/ 173922 h 192400"/>
                <a:gd name="connsiteX25" fmla="*/ 110339 w 369037"/>
                <a:gd name="connsiteY25" fmla="*/ 182014 h 192400"/>
                <a:gd name="connsiteX26" fmla="*/ 156384 w 369037"/>
                <a:gd name="connsiteY26" fmla="*/ 174019 h 192400"/>
                <a:gd name="connsiteX27" fmla="*/ 234459 w 369037"/>
                <a:gd name="connsiteY27" fmla="*/ 174356 h 192400"/>
                <a:gd name="connsiteX28" fmla="*/ 327032 w 369037"/>
                <a:gd name="connsiteY28" fmla="*/ 169876 h 192400"/>
                <a:gd name="connsiteX29" fmla="*/ 350897 w 369037"/>
                <a:gd name="connsiteY29" fmla="*/ 156472 h 192400"/>
                <a:gd name="connsiteX30" fmla="*/ 364022 w 369037"/>
                <a:gd name="connsiteY30" fmla="*/ 132453 h 192400"/>
                <a:gd name="connsiteX31" fmla="*/ 354100 w 369037"/>
                <a:gd name="connsiteY31" fmla="*/ 93921 h 192400"/>
                <a:gd name="connsiteX32" fmla="*/ 291486 w 369037"/>
                <a:gd name="connsiteY32" fmla="*/ 64107 h 192400"/>
                <a:gd name="connsiteX33" fmla="*/ 181960 w 369037"/>
                <a:gd name="connsiteY33" fmla="*/ 4383 h 192400"/>
                <a:gd name="connsiteX34" fmla="*/ 161394 w 369037"/>
                <a:gd name="connsiteY34" fmla="*/ 30344 h 192400"/>
                <a:gd name="connsiteX35" fmla="*/ 124499 w 369037"/>
                <a:gd name="connsiteY35" fmla="*/ 57701 h 192400"/>
                <a:gd name="connsiteX36" fmla="*/ 76335 w 369037"/>
                <a:gd name="connsiteY36" fmla="*/ 48068 h 192400"/>
                <a:gd name="connsiteX37" fmla="*/ 32650 w 369037"/>
                <a:gd name="connsiteY37" fmla="*/ 34100 h 19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9037" h="192400">
                  <a:moveTo>
                    <a:pt x="64294" y="192369"/>
                  </a:moveTo>
                  <a:cubicBezTo>
                    <a:pt x="47918" y="192870"/>
                    <a:pt x="31942" y="187273"/>
                    <a:pt x="19453" y="176668"/>
                  </a:cubicBezTo>
                  <a:cubicBezTo>
                    <a:pt x="-17201" y="145890"/>
                    <a:pt x="5003" y="91946"/>
                    <a:pt x="28411" y="34823"/>
                  </a:cubicBezTo>
                  <a:lnTo>
                    <a:pt x="29856" y="31403"/>
                  </a:lnTo>
                  <a:cubicBezTo>
                    <a:pt x="30005" y="31018"/>
                    <a:pt x="30285" y="30695"/>
                    <a:pt x="30646" y="30493"/>
                  </a:cubicBezTo>
                  <a:cubicBezTo>
                    <a:pt x="31007" y="30291"/>
                    <a:pt x="31426" y="30223"/>
                    <a:pt x="31831" y="30295"/>
                  </a:cubicBezTo>
                  <a:cubicBezTo>
                    <a:pt x="47764" y="33176"/>
                    <a:pt x="63249" y="38146"/>
                    <a:pt x="77876" y="45082"/>
                  </a:cubicBezTo>
                  <a:cubicBezTo>
                    <a:pt x="92326" y="51729"/>
                    <a:pt x="108027" y="57845"/>
                    <a:pt x="123825" y="54281"/>
                  </a:cubicBezTo>
                  <a:cubicBezTo>
                    <a:pt x="136492" y="51392"/>
                    <a:pt x="147570" y="43155"/>
                    <a:pt x="158648" y="28273"/>
                  </a:cubicBezTo>
                  <a:cubicBezTo>
                    <a:pt x="165873" y="18640"/>
                    <a:pt x="173098" y="9007"/>
                    <a:pt x="180708" y="626"/>
                  </a:cubicBezTo>
                  <a:cubicBezTo>
                    <a:pt x="181050" y="260"/>
                    <a:pt x="181512" y="39"/>
                    <a:pt x="182008" y="0"/>
                  </a:cubicBezTo>
                  <a:cubicBezTo>
                    <a:pt x="182263" y="0"/>
                    <a:pt x="182509" y="53"/>
                    <a:pt x="182745" y="149"/>
                  </a:cubicBezTo>
                  <a:cubicBezTo>
                    <a:pt x="182976" y="250"/>
                    <a:pt x="183183" y="395"/>
                    <a:pt x="183357" y="578"/>
                  </a:cubicBezTo>
                  <a:cubicBezTo>
                    <a:pt x="212593" y="30584"/>
                    <a:pt x="255266" y="46671"/>
                    <a:pt x="292883" y="60832"/>
                  </a:cubicBezTo>
                  <a:cubicBezTo>
                    <a:pt x="319373" y="70802"/>
                    <a:pt x="342203" y="79423"/>
                    <a:pt x="356412" y="91224"/>
                  </a:cubicBezTo>
                  <a:cubicBezTo>
                    <a:pt x="367297" y="100279"/>
                    <a:pt x="371584" y="116414"/>
                    <a:pt x="367538" y="133271"/>
                  </a:cubicBezTo>
                  <a:cubicBezTo>
                    <a:pt x="365332" y="143005"/>
                    <a:pt x="360443" y="151925"/>
                    <a:pt x="353431" y="159025"/>
                  </a:cubicBezTo>
                  <a:cubicBezTo>
                    <a:pt x="346418" y="166120"/>
                    <a:pt x="337556" y="171114"/>
                    <a:pt x="327850" y="173440"/>
                  </a:cubicBezTo>
                  <a:cubicBezTo>
                    <a:pt x="289319" y="182351"/>
                    <a:pt x="262539" y="180232"/>
                    <a:pt x="234170" y="177968"/>
                  </a:cubicBezTo>
                  <a:cubicBezTo>
                    <a:pt x="208450" y="175271"/>
                    <a:pt x="182518" y="175141"/>
                    <a:pt x="156770" y="177583"/>
                  </a:cubicBezTo>
                  <a:cubicBezTo>
                    <a:pt x="141420" y="179422"/>
                    <a:pt x="126180" y="182076"/>
                    <a:pt x="111110" y="185530"/>
                  </a:cubicBezTo>
                  <a:cubicBezTo>
                    <a:pt x="95784" y="189407"/>
                    <a:pt x="80092" y="191700"/>
                    <a:pt x="64294" y="192369"/>
                  </a:cubicBezTo>
                  <a:close/>
                  <a:moveTo>
                    <a:pt x="32650" y="34100"/>
                  </a:moveTo>
                  <a:lnTo>
                    <a:pt x="31783" y="36220"/>
                  </a:lnTo>
                  <a:cubicBezTo>
                    <a:pt x="8808" y="92091"/>
                    <a:pt x="-12818" y="144831"/>
                    <a:pt x="21764" y="173922"/>
                  </a:cubicBezTo>
                  <a:cubicBezTo>
                    <a:pt x="47388" y="195404"/>
                    <a:pt x="75179" y="189479"/>
                    <a:pt x="110339" y="182014"/>
                  </a:cubicBezTo>
                  <a:cubicBezTo>
                    <a:pt x="125535" y="178517"/>
                    <a:pt x="140904" y="175849"/>
                    <a:pt x="156384" y="174019"/>
                  </a:cubicBezTo>
                  <a:cubicBezTo>
                    <a:pt x="182360" y="171538"/>
                    <a:pt x="208513" y="171649"/>
                    <a:pt x="234459" y="174356"/>
                  </a:cubicBezTo>
                  <a:cubicBezTo>
                    <a:pt x="262539" y="176619"/>
                    <a:pt x="289030" y="178690"/>
                    <a:pt x="327032" y="169876"/>
                  </a:cubicBezTo>
                  <a:cubicBezTo>
                    <a:pt x="336086" y="167733"/>
                    <a:pt x="344356" y="163090"/>
                    <a:pt x="350897" y="156472"/>
                  </a:cubicBezTo>
                  <a:cubicBezTo>
                    <a:pt x="357438" y="149854"/>
                    <a:pt x="361989" y="141531"/>
                    <a:pt x="364022" y="132453"/>
                  </a:cubicBezTo>
                  <a:cubicBezTo>
                    <a:pt x="367731" y="116895"/>
                    <a:pt x="364022" y="102157"/>
                    <a:pt x="354100" y="93921"/>
                  </a:cubicBezTo>
                  <a:cubicBezTo>
                    <a:pt x="340373" y="82506"/>
                    <a:pt x="317784" y="73981"/>
                    <a:pt x="291486" y="64107"/>
                  </a:cubicBezTo>
                  <a:cubicBezTo>
                    <a:pt x="254062" y="50043"/>
                    <a:pt x="211726" y="34052"/>
                    <a:pt x="181960" y="4383"/>
                  </a:cubicBezTo>
                  <a:cubicBezTo>
                    <a:pt x="174880" y="12474"/>
                    <a:pt x="168426" y="20951"/>
                    <a:pt x="161394" y="30344"/>
                  </a:cubicBezTo>
                  <a:cubicBezTo>
                    <a:pt x="154362" y="39736"/>
                    <a:pt x="142128" y="53655"/>
                    <a:pt x="124499" y="57701"/>
                  </a:cubicBezTo>
                  <a:cubicBezTo>
                    <a:pt x="107594" y="61554"/>
                    <a:pt x="91410" y="55148"/>
                    <a:pt x="76335" y="48068"/>
                  </a:cubicBezTo>
                  <a:cubicBezTo>
                    <a:pt x="62420" y="41590"/>
                    <a:pt x="47744" y="36894"/>
                    <a:pt x="32650" y="34100"/>
                  </a:cubicBezTo>
                  <a:close/>
                </a:path>
              </a:pathLst>
            </a:custGeom>
            <a:solidFill>
              <a:srgbClr val="0E0E0E"/>
            </a:solidFill>
            <a:ln w="4814"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5B887954-979D-450A-BB04-A46A644E2DAB}"/>
                </a:ext>
              </a:extLst>
            </p:cNvPr>
            <p:cNvSpPr/>
            <p:nvPr/>
          </p:nvSpPr>
          <p:spPr>
            <a:xfrm>
              <a:off x="8828640" y="3437188"/>
              <a:ext cx="365340" cy="89526"/>
            </a:xfrm>
            <a:custGeom>
              <a:avLst/>
              <a:gdLst>
                <a:gd name="connsiteX0" fmla="*/ 323447 w 365340"/>
                <a:gd name="connsiteY0" fmla="*/ 34245 h 89526"/>
                <a:gd name="connsiteX1" fmla="*/ 152607 w 365340"/>
                <a:gd name="connsiteY1" fmla="*/ 38387 h 89526"/>
                <a:gd name="connsiteX2" fmla="*/ 16638 w 365340"/>
                <a:gd name="connsiteY2" fmla="*/ 37906 h 89526"/>
                <a:gd name="connsiteX3" fmla="*/ 1226 w 365340"/>
                <a:gd name="connsiteY3" fmla="*/ 15846 h 89526"/>
                <a:gd name="connsiteX4" fmla="*/ 18758 w 365340"/>
                <a:gd name="connsiteY4" fmla="*/ 74173 h 89526"/>
                <a:gd name="connsiteX5" fmla="*/ 154726 w 365340"/>
                <a:gd name="connsiteY5" fmla="*/ 74703 h 89526"/>
                <a:gd name="connsiteX6" fmla="*/ 325566 w 365340"/>
                <a:gd name="connsiteY6" fmla="*/ 70561 h 89526"/>
                <a:gd name="connsiteX7" fmla="*/ 360437 w 365340"/>
                <a:gd name="connsiteY7" fmla="*/ 0 h 89526"/>
                <a:gd name="connsiteX8" fmla="*/ 346489 w 365340"/>
                <a:gd name="connsiteY8" fmla="*/ 22030 h 89526"/>
                <a:gd name="connsiteX9" fmla="*/ 323447 w 365340"/>
                <a:gd name="connsiteY9" fmla="*/ 34245 h 8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340" h="89526">
                  <a:moveTo>
                    <a:pt x="323447" y="34245"/>
                  </a:moveTo>
                  <a:cubicBezTo>
                    <a:pt x="255053" y="50139"/>
                    <a:pt x="224517" y="30922"/>
                    <a:pt x="152607" y="38387"/>
                  </a:cubicBezTo>
                  <a:cubicBezTo>
                    <a:pt x="94810" y="44408"/>
                    <a:pt x="53484" y="68827"/>
                    <a:pt x="16638" y="37906"/>
                  </a:cubicBezTo>
                  <a:cubicBezTo>
                    <a:pt x="9578" y="32107"/>
                    <a:pt x="4241" y="24472"/>
                    <a:pt x="1226" y="15846"/>
                  </a:cubicBezTo>
                  <a:cubicBezTo>
                    <a:pt x="-2290" y="39302"/>
                    <a:pt x="1226" y="59580"/>
                    <a:pt x="18758" y="74173"/>
                  </a:cubicBezTo>
                  <a:cubicBezTo>
                    <a:pt x="55604" y="105143"/>
                    <a:pt x="97121" y="80676"/>
                    <a:pt x="154726" y="74703"/>
                  </a:cubicBezTo>
                  <a:cubicBezTo>
                    <a:pt x="226636" y="67238"/>
                    <a:pt x="257221" y="86407"/>
                    <a:pt x="325566" y="70561"/>
                  </a:cubicBezTo>
                  <a:cubicBezTo>
                    <a:pt x="360582" y="62469"/>
                    <a:pt x="373297" y="22685"/>
                    <a:pt x="360437" y="0"/>
                  </a:cubicBezTo>
                  <a:cubicBezTo>
                    <a:pt x="357783" y="8434"/>
                    <a:pt x="352977" y="16024"/>
                    <a:pt x="346489" y="22030"/>
                  </a:cubicBezTo>
                  <a:cubicBezTo>
                    <a:pt x="340001" y="28037"/>
                    <a:pt x="332059" y="32246"/>
                    <a:pt x="323447" y="34245"/>
                  </a:cubicBezTo>
                  <a:close/>
                </a:path>
              </a:pathLst>
            </a:custGeom>
            <a:solidFill>
              <a:srgbClr val="161616"/>
            </a:solidFill>
            <a:ln w="4814"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7721E2F1-9E2C-4A2D-BEF8-71FC5CDAA6E2}"/>
                </a:ext>
              </a:extLst>
            </p:cNvPr>
            <p:cNvSpPr/>
            <p:nvPr/>
          </p:nvSpPr>
          <p:spPr>
            <a:xfrm>
              <a:off x="8826879" y="3435386"/>
              <a:ext cx="368929" cy="93104"/>
            </a:xfrm>
            <a:custGeom>
              <a:avLst/>
              <a:gdLst>
                <a:gd name="connsiteX0" fmla="*/ 64204 w 368929"/>
                <a:gd name="connsiteY0" fmla="*/ 93074 h 93104"/>
                <a:gd name="connsiteX1" fmla="*/ 19363 w 368929"/>
                <a:gd name="connsiteY1" fmla="*/ 77372 h 93104"/>
                <a:gd name="connsiteX2" fmla="*/ 1205 w 368929"/>
                <a:gd name="connsiteY2" fmla="*/ 17407 h 93104"/>
                <a:gd name="connsiteX3" fmla="*/ 1730 w 368929"/>
                <a:gd name="connsiteY3" fmla="*/ 16343 h 93104"/>
                <a:gd name="connsiteX4" fmla="*/ 2804 w 368929"/>
                <a:gd name="connsiteY4" fmla="*/ 15837 h 93104"/>
                <a:gd name="connsiteX5" fmla="*/ 3955 w 368929"/>
                <a:gd name="connsiteY5" fmla="*/ 16126 h 93104"/>
                <a:gd name="connsiteX6" fmla="*/ 4673 w 368929"/>
                <a:gd name="connsiteY6" fmla="*/ 17070 h 93104"/>
                <a:gd name="connsiteX7" fmla="*/ 19556 w 368929"/>
                <a:gd name="connsiteY7" fmla="*/ 38311 h 93104"/>
                <a:gd name="connsiteX8" fmla="*/ 108130 w 368929"/>
                <a:gd name="connsiteY8" fmla="*/ 46402 h 93104"/>
                <a:gd name="connsiteX9" fmla="*/ 154176 w 368929"/>
                <a:gd name="connsiteY9" fmla="*/ 38407 h 93104"/>
                <a:gd name="connsiteX10" fmla="*/ 232202 w 368929"/>
                <a:gd name="connsiteY10" fmla="*/ 38792 h 93104"/>
                <a:gd name="connsiteX11" fmla="*/ 324823 w 368929"/>
                <a:gd name="connsiteY11" fmla="*/ 34313 h 93104"/>
                <a:gd name="connsiteX12" fmla="*/ 347080 w 368929"/>
                <a:gd name="connsiteY12" fmla="*/ 22556 h 93104"/>
                <a:gd name="connsiteX13" fmla="*/ 360513 w 368929"/>
                <a:gd name="connsiteY13" fmla="*/ 1272 h 93104"/>
                <a:gd name="connsiteX14" fmla="*/ 361086 w 368929"/>
                <a:gd name="connsiteY14" fmla="*/ 410 h 93104"/>
                <a:gd name="connsiteX15" fmla="*/ 362039 w 368929"/>
                <a:gd name="connsiteY15" fmla="*/ 10 h 93104"/>
                <a:gd name="connsiteX16" fmla="*/ 363056 w 368929"/>
                <a:gd name="connsiteY16" fmla="*/ 208 h 93104"/>
                <a:gd name="connsiteX17" fmla="*/ 363788 w 368929"/>
                <a:gd name="connsiteY17" fmla="*/ 935 h 93104"/>
                <a:gd name="connsiteX18" fmla="*/ 368927 w 368929"/>
                <a:gd name="connsiteY18" fmla="*/ 22195 h 93104"/>
                <a:gd name="connsiteX19" fmla="*/ 364270 w 368929"/>
                <a:gd name="connsiteY19" fmla="*/ 43561 h 93104"/>
                <a:gd name="connsiteX20" fmla="*/ 349647 w 368929"/>
                <a:gd name="connsiteY20" fmla="*/ 63188 h 93104"/>
                <a:gd name="connsiteX21" fmla="*/ 327761 w 368929"/>
                <a:gd name="connsiteY21" fmla="*/ 74145 h 93104"/>
                <a:gd name="connsiteX22" fmla="*/ 234081 w 368929"/>
                <a:gd name="connsiteY22" fmla="*/ 78672 h 93104"/>
                <a:gd name="connsiteX23" fmla="*/ 156680 w 368929"/>
                <a:gd name="connsiteY23" fmla="*/ 78287 h 93104"/>
                <a:gd name="connsiteX24" fmla="*/ 111020 w 368929"/>
                <a:gd name="connsiteY24" fmla="*/ 86234 h 93104"/>
                <a:gd name="connsiteX25" fmla="*/ 64204 w 368929"/>
                <a:gd name="connsiteY25" fmla="*/ 93074 h 93104"/>
                <a:gd name="connsiteX26" fmla="*/ 4095 w 368929"/>
                <a:gd name="connsiteY26" fmla="*/ 24535 h 93104"/>
                <a:gd name="connsiteX27" fmla="*/ 21819 w 368929"/>
                <a:gd name="connsiteY27" fmla="*/ 74627 h 93104"/>
                <a:gd name="connsiteX28" fmla="*/ 110394 w 368929"/>
                <a:gd name="connsiteY28" fmla="*/ 82718 h 93104"/>
                <a:gd name="connsiteX29" fmla="*/ 156439 w 368929"/>
                <a:gd name="connsiteY29" fmla="*/ 74723 h 93104"/>
                <a:gd name="connsiteX30" fmla="*/ 234514 w 368929"/>
                <a:gd name="connsiteY30" fmla="*/ 75060 h 93104"/>
                <a:gd name="connsiteX31" fmla="*/ 327087 w 368929"/>
                <a:gd name="connsiteY31" fmla="*/ 70581 h 93104"/>
                <a:gd name="connsiteX32" fmla="*/ 347494 w 368929"/>
                <a:gd name="connsiteY32" fmla="*/ 60418 h 93104"/>
                <a:gd name="connsiteX33" fmla="*/ 361091 w 368929"/>
                <a:gd name="connsiteY33" fmla="*/ 42116 h 93104"/>
                <a:gd name="connsiteX34" fmla="*/ 365406 w 368929"/>
                <a:gd name="connsiteY34" fmla="*/ 24396 h 93104"/>
                <a:gd name="connsiteX35" fmla="*/ 362584 w 368929"/>
                <a:gd name="connsiteY35" fmla="*/ 6378 h 93104"/>
                <a:gd name="connsiteX36" fmla="*/ 347990 w 368929"/>
                <a:gd name="connsiteY36" fmla="*/ 26554 h 93104"/>
                <a:gd name="connsiteX37" fmla="*/ 325786 w 368929"/>
                <a:gd name="connsiteY37" fmla="*/ 37829 h 93104"/>
                <a:gd name="connsiteX38" fmla="*/ 232058 w 368929"/>
                <a:gd name="connsiteY38" fmla="*/ 42356 h 93104"/>
                <a:gd name="connsiteX39" fmla="*/ 154705 w 368929"/>
                <a:gd name="connsiteY39" fmla="*/ 42019 h 93104"/>
                <a:gd name="connsiteX40" fmla="*/ 109045 w 368929"/>
                <a:gd name="connsiteY40" fmla="*/ 49918 h 93104"/>
                <a:gd name="connsiteX41" fmla="*/ 17533 w 368929"/>
                <a:gd name="connsiteY41" fmla="*/ 41056 h 93104"/>
                <a:gd name="connsiteX42" fmla="*/ 4095 w 368929"/>
                <a:gd name="connsiteY42" fmla="*/ 24535 h 9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8929" h="93104">
                  <a:moveTo>
                    <a:pt x="64204" y="93074"/>
                  </a:moveTo>
                  <a:cubicBezTo>
                    <a:pt x="47828" y="93575"/>
                    <a:pt x="31852" y="87978"/>
                    <a:pt x="19363" y="77372"/>
                  </a:cubicBezTo>
                  <a:cubicBezTo>
                    <a:pt x="3131" y="63741"/>
                    <a:pt x="-2793" y="44138"/>
                    <a:pt x="1205" y="17407"/>
                  </a:cubicBezTo>
                  <a:cubicBezTo>
                    <a:pt x="1253" y="17003"/>
                    <a:pt x="1436" y="16627"/>
                    <a:pt x="1730" y="16343"/>
                  </a:cubicBezTo>
                  <a:cubicBezTo>
                    <a:pt x="2019" y="16054"/>
                    <a:pt x="2399" y="15876"/>
                    <a:pt x="2804" y="15837"/>
                  </a:cubicBezTo>
                  <a:cubicBezTo>
                    <a:pt x="3209" y="15799"/>
                    <a:pt x="3618" y="15900"/>
                    <a:pt x="3955" y="16126"/>
                  </a:cubicBezTo>
                  <a:cubicBezTo>
                    <a:pt x="4297" y="16347"/>
                    <a:pt x="4552" y="16680"/>
                    <a:pt x="4673" y="17070"/>
                  </a:cubicBezTo>
                  <a:cubicBezTo>
                    <a:pt x="7601" y="25378"/>
                    <a:pt x="12745" y="32723"/>
                    <a:pt x="19556" y="38311"/>
                  </a:cubicBezTo>
                  <a:cubicBezTo>
                    <a:pt x="45179" y="59792"/>
                    <a:pt x="72970" y="53868"/>
                    <a:pt x="108130" y="46402"/>
                  </a:cubicBezTo>
                  <a:cubicBezTo>
                    <a:pt x="123321" y="42901"/>
                    <a:pt x="138696" y="40232"/>
                    <a:pt x="154176" y="38407"/>
                  </a:cubicBezTo>
                  <a:cubicBezTo>
                    <a:pt x="180131" y="35917"/>
                    <a:pt x="206275" y="36047"/>
                    <a:pt x="232202" y="38792"/>
                  </a:cubicBezTo>
                  <a:cubicBezTo>
                    <a:pt x="260282" y="41008"/>
                    <a:pt x="286821" y="43127"/>
                    <a:pt x="324823" y="34313"/>
                  </a:cubicBezTo>
                  <a:cubicBezTo>
                    <a:pt x="333141" y="32410"/>
                    <a:pt x="340818" y="28355"/>
                    <a:pt x="347080" y="22556"/>
                  </a:cubicBezTo>
                  <a:cubicBezTo>
                    <a:pt x="353341" y="16757"/>
                    <a:pt x="357974" y="9421"/>
                    <a:pt x="360513" y="1272"/>
                  </a:cubicBezTo>
                  <a:cubicBezTo>
                    <a:pt x="360614" y="935"/>
                    <a:pt x="360811" y="636"/>
                    <a:pt x="361086" y="410"/>
                  </a:cubicBezTo>
                  <a:cubicBezTo>
                    <a:pt x="361356" y="184"/>
                    <a:pt x="361688" y="44"/>
                    <a:pt x="362039" y="10"/>
                  </a:cubicBezTo>
                  <a:cubicBezTo>
                    <a:pt x="362391" y="-28"/>
                    <a:pt x="362743" y="44"/>
                    <a:pt x="363056" y="208"/>
                  </a:cubicBezTo>
                  <a:cubicBezTo>
                    <a:pt x="363364" y="371"/>
                    <a:pt x="363619" y="627"/>
                    <a:pt x="363788" y="935"/>
                  </a:cubicBezTo>
                  <a:cubicBezTo>
                    <a:pt x="367087" y="7543"/>
                    <a:pt x="368840" y="14811"/>
                    <a:pt x="368927" y="22195"/>
                  </a:cubicBezTo>
                  <a:cubicBezTo>
                    <a:pt x="369009" y="29574"/>
                    <a:pt x="367419" y="36880"/>
                    <a:pt x="364270" y="43561"/>
                  </a:cubicBezTo>
                  <a:cubicBezTo>
                    <a:pt x="360994" y="51156"/>
                    <a:pt x="355985" y="57875"/>
                    <a:pt x="349647" y="63188"/>
                  </a:cubicBezTo>
                  <a:cubicBezTo>
                    <a:pt x="343308" y="68495"/>
                    <a:pt x="335814" y="72252"/>
                    <a:pt x="327761" y="74145"/>
                  </a:cubicBezTo>
                  <a:cubicBezTo>
                    <a:pt x="289229" y="83056"/>
                    <a:pt x="262401" y="80936"/>
                    <a:pt x="234081" y="78672"/>
                  </a:cubicBezTo>
                  <a:cubicBezTo>
                    <a:pt x="208361" y="75975"/>
                    <a:pt x="182429" y="75845"/>
                    <a:pt x="156680" y="78287"/>
                  </a:cubicBezTo>
                  <a:cubicBezTo>
                    <a:pt x="141330" y="80127"/>
                    <a:pt x="126091" y="82781"/>
                    <a:pt x="111020" y="86234"/>
                  </a:cubicBezTo>
                  <a:cubicBezTo>
                    <a:pt x="95694" y="90116"/>
                    <a:pt x="80002" y="92404"/>
                    <a:pt x="64204" y="93074"/>
                  </a:cubicBezTo>
                  <a:close/>
                  <a:moveTo>
                    <a:pt x="4095" y="24535"/>
                  </a:moveTo>
                  <a:cubicBezTo>
                    <a:pt x="2072" y="46787"/>
                    <a:pt x="7803" y="63067"/>
                    <a:pt x="21819" y="74627"/>
                  </a:cubicBezTo>
                  <a:cubicBezTo>
                    <a:pt x="47443" y="96108"/>
                    <a:pt x="75234" y="90184"/>
                    <a:pt x="110394" y="82718"/>
                  </a:cubicBezTo>
                  <a:cubicBezTo>
                    <a:pt x="125590" y="79222"/>
                    <a:pt x="140959" y="76553"/>
                    <a:pt x="156439" y="74723"/>
                  </a:cubicBezTo>
                  <a:cubicBezTo>
                    <a:pt x="182414" y="72243"/>
                    <a:pt x="208568" y="72358"/>
                    <a:pt x="234514" y="75060"/>
                  </a:cubicBezTo>
                  <a:cubicBezTo>
                    <a:pt x="262594" y="77324"/>
                    <a:pt x="289085" y="79395"/>
                    <a:pt x="327087" y="70581"/>
                  </a:cubicBezTo>
                  <a:cubicBezTo>
                    <a:pt x="334595" y="68847"/>
                    <a:pt x="341589" y="65365"/>
                    <a:pt x="347494" y="60418"/>
                  </a:cubicBezTo>
                  <a:cubicBezTo>
                    <a:pt x="353404" y="55472"/>
                    <a:pt x="358061" y="49201"/>
                    <a:pt x="361091" y="42116"/>
                  </a:cubicBezTo>
                  <a:cubicBezTo>
                    <a:pt x="363682" y="36552"/>
                    <a:pt x="365151" y="30527"/>
                    <a:pt x="365406" y="24396"/>
                  </a:cubicBezTo>
                  <a:cubicBezTo>
                    <a:pt x="365661" y="18264"/>
                    <a:pt x="364703" y="12138"/>
                    <a:pt x="362584" y="6378"/>
                  </a:cubicBezTo>
                  <a:cubicBezTo>
                    <a:pt x="359390" y="14166"/>
                    <a:pt x="354386" y="21082"/>
                    <a:pt x="347990" y="26554"/>
                  </a:cubicBezTo>
                  <a:cubicBezTo>
                    <a:pt x="341589" y="32020"/>
                    <a:pt x="333979" y="35888"/>
                    <a:pt x="325786" y="37829"/>
                  </a:cubicBezTo>
                  <a:cubicBezTo>
                    <a:pt x="287254" y="46740"/>
                    <a:pt x="260427" y="44620"/>
                    <a:pt x="232058" y="42356"/>
                  </a:cubicBezTo>
                  <a:cubicBezTo>
                    <a:pt x="206352" y="39679"/>
                    <a:pt x="180440" y="39563"/>
                    <a:pt x="154705" y="42019"/>
                  </a:cubicBezTo>
                  <a:cubicBezTo>
                    <a:pt x="139355" y="43821"/>
                    <a:pt x="124111" y="46460"/>
                    <a:pt x="109045" y="49918"/>
                  </a:cubicBezTo>
                  <a:cubicBezTo>
                    <a:pt x="74319" y="57336"/>
                    <a:pt x="44312" y="63693"/>
                    <a:pt x="17533" y="41056"/>
                  </a:cubicBezTo>
                  <a:cubicBezTo>
                    <a:pt x="11989" y="36509"/>
                    <a:pt x="7418" y="30889"/>
                    <a:pt x="4095" y="24535"/>
                  </a:cubicBezTo>
                  <a:close/>
                </a:path>
              </a:pathLst>
            </a:custGeom>
            <a:solidFill>
              <a:srgbClr val="0E0E0E"/>
            </a:solidFill>
            <a:ln w="4814"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3A3B3EA8-DB98-4178-8483-55ACD8A0BE13}"/>
                </a:ext>
              </a:extLst>
            </p:cNvPr>
            <p:cNvSpPr/>
            <p:nvPr/>
          </p:nvSpPr>
          <p:spPr>
            <a:xfrm>
              <a:off x="8013459" y="2823234"/>
              <a:ext cx="918354" cy="717830"/>
            </a:xfrm>
            <a:custGeom>
              <a:avLst/>
              <a:gdLst>
                <a:gd name="connsiteX0" fmla="*/ 916546 w 918354"/>
                <a:gd name="connsiteY0" fmla="*/ 346014 h 717830"/>
                <a:gd name="connsiteX1" fmla="*/ 788140 w 918354"/>
                <a:gd name="connsiteY1" fmla="*/ 0 h 717830"/>
                <a:gd name="connsiteX2" fmla="*/ 284194 w 918354"/>
                <a:gd name="connsiteY2" fmla="*/ 49706 h 717830"/>
                <a:gd name="connsiteX3" fmla="*/ 1130 w 918354"/>
                <a:gd name="connsiteY3" fmla="*/ 403475 h 717830"/>
                <a:gd name="connsiteX4" fmla="*/ 50451 w 918354"/>
                <a:gd name="connsiteY4" fmla="*/ 614676 h 717830"/>
                <a:gd name="connsiteX5" fmla="*/ 447857 w 918354"/>
                <a:gd name="connsiteY5" fmla="*/ 673871 h 717830"/>
                <a:gd name="connsiteX6" fmla="*/ 707271 w 918354"/>
                <a:gd name="connsiteY6" fmla="*/ 227915 h 717830"/>
                <a:gd name="connsiteX7" fmla="*/ 742046 w 918354"/>
                <a:gd name="connsiteY7" fmla="*/ 357959 h 717830"/>
                <a:gd name="connsiteX8" fmla="*/ 782553 w 918354"/>
                <a:gd name="connsiteY8" fmla="*/ 411614 h 717830"/>
                <a:gd name="connsiteX9" fmla="*/ 916546 w 918354"/>
                <a:gd name="connsiteY9" fmla="*/ 346014 h 71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8354" h="717830">
                  <a:moveTo>
                    <a:pt x="916546" y="346014"/>
                  </a:moveTo>
                  <a:cubicBezTo>
                    <a:pt x="874788" y="226566"/>
                    <a:pt x="821903" y="68683"/>
                    <a:pt x="788140" y="0"/>
                  </a:cubicBezTo>
                  <a:lnTo>
                    <a:pt x="284194" y="49706"/>
                  </a:lnTo>
                  <a:lnTo>
                    <a:pt x="1130" y="403475"/>
                  </a:lnTo>
                  <a:cubicBezTo>
                    <a:pt x="-4649" y="490701"/>
                    <a:pt x="11727" y="568390"/>
                    <a:pt x="50451" y="614676"/>
                  </a:cubicBezTo>
                  <a:cubicBezTo>
                    <a:pt x="119615" y="697327"/>
                    <a:pt x="309625" y="765961"/>
                    <a:pt x="447857" y="673871"/>
                  </a:cubicBezTo>
                  <a:cubicBezTo>
                    <a:pt x="586089" y="581780"/>
                    <a:pt x="614217" y="430351"/>
                    <a:pt x="707271" y="227915"/>
                  </a:cubicBezTo>
                  <a:cubicBezTo>
                    <a:pt x="707271" y="227915"/>
                    <a:pt x="714737" y="303629"/>
                    <a:pt x="742046" y="357959"/>
                  </a:cubicBezTo>
                  <a:cubicBezTo>
                    <a:pt x="750427" y="374672"/>
                    <a:pt x="765888" y="392830"/>
                    <a:pt x="782553" y="411614"/>
                  </a:cubicBezTo>
                  <a:cubicBezTo>
                    <a:pt x="827394" y="425197"/>
                    <a:pt x="933452" y="394660"/>
                    <a:pt x="916546" y="346014"/>
                  </a:cubicBezTo>
                  <a:close/>
                </a:path>
              </a:pathLst>
            </a:custGeom>
            <a:solidFill>
              <a:srgbClr val="8DC2EB"/>
            </a:solidFill>
            <a:ln w="4814"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224605CA-7F43-4F68-BE41-60E8CE36171E}"/>
                </a:ext>
              </a:extLst>
            </p:cNvPr>
            <p:cNvSpPr/>
            <p:nvPr/>
          </p:nvSpPr>
          <p:spPr>
            <a:xfrm>
              <a:off x="8011636" y="2821396"/>
              <a:ext cx="922092" cy="721354"/>
            </a:xfrm>
            <a:custGeom>
              <a:avLst/>
              <a:gdLst>
                <a:gd name="connsiteX0" fmla="*/ 297812 w 922092"/>
                <a:gd name="connsiteY0" fmla="*/ 721320 h 721354"/>
                <a:gd name="connsiteX1" fmla="*/ 50872 w 922092"/>
                <a:gd name="connsiteY1" fmla="*/ 617622 h 721354"/>
                <a:gd name="connsiteX2" fmla="*/ 1118 w 922092"/>
                <a:gd name="connsiteY2" fmla="*/ 405120 h 721354"/>
                <a:gd name="connsiteX3" fmla="*/ 1503 w 922092"/>
                <a:gd name="connsiteY3" fmla="*/ 404109 h 721354"/>
                <a:gd name="connsiteX4" fmla="*/ 284711 w 922092"/>
                <a:gd name="connsiteY4" fmla="*/ 50388 h 721354"/>
                <a:gd name="connsiteX5" fmla="*/ 285963 w 922092"/>
                <a:gd name="connsiteY5" fmla="*/ 49714 h 721354"/>
                <a:gd name="connsiteX6" fmla="*/ 789957 w 922092"/>
                <a:gd name="connsiteY6" fmla="*/ 8 h 721354"/>
                <a:gd name="connsiteX7" fmla="*/ 791012 w 922092"/>
                <a:gd name="connsiteY7" fmla="*/ 229 h 721354"/>
                <a:gd name="connsiteX8" fmla="*/ 791739 w 922092"/>
                <a:gd name="connsiteY8" fmla="*/ 1019 h 721354"/>
                <a:gd name="connsiteX9" fmla="*/ 899724 w 922092"/>
                <a:gd name="connsiteY9" fmla="*/ 288321 h 721354"/>
                <a:gd name="connsiteX10" fmla="*/ 920194 w 922092"/>
                <a:gd name="connsiteY10" fmla="*/ 347274 h 721354"/>
                <a:gd name="connsiteX11" fmla="*/ 910561 w 922092"/>
                <a:gd name="connsiteY11" fmla="*/ 383783 h 721354"/>
                <a:gd name="connsiteX12" fmla="*/ 784033 w 922092"/>
                <a:gd name="connsiteY12" fmla="*/ 415042 h 721354"/>
                <a:gd name="connsiteX13" fmla="*/ 783214 w 922092"/>
                <a:gd name="connsiteY13" fmla="*/ 414512 h 721354"/>
                <a:gd name="connsiteX14" fmla="*/ 742419 w 922092"/>
                <a:gd name="connsiteY14" fmla="*/ 360471 h 721354"/>
                <a:gd name="connsiteX15" fmla="*/ 708270 w 922092"/>
                <a:gd name="connsiteY15" fmla="*/ 236303 h 721354"/>
                <a:gd name="connsiteX16" fmla="*/ 651051 w 922092"/>
                <a:gd name="connsiteY16" fmla="*/ 371501 h 721354"/>
                <a:gd name="connsiteX17" fmla="*/ 450879 w 922092"/>
                <a:gd name="connsiteY17" fmla="*/ 677154 h 721354"/>
                <a:gd name="connsiteX18" fmla="*/ 297812 w 922092"/>
                <a:gd name="connsiteY18" fmla="*/ 721320 h 721354"/>
                <a:gd name="connsiteX19" fmla="*/ 4682 w 922092"/>
                <a:gd name="connsiteY19" fmla="*/ 405939 h 721354"/>
                <a:gd name="connsiteX20" fmla="*/ 53665 w 922092"/>
                <a:gd name="connsiteY20" fmla="*/ 615310 h 721354"/>
                <a:gd name="connsiteX21" fmla="*/ 448615 w 922092"/>
                <a:gd name="connsiteY21" fmla="*/ 674167 h 721354"/>
                <a:gd name="connsiteX22" fmla="*/ 647438 w 922092"/>
                <a:gd name="connsiteY22" fmla="*/ 370104 h 721354"/>
                <a:gd name="connsiteX23" fmla="*/ 707403 w 922092"/>
                <a:gd name="connsiteY23" fmla="*/ 228934 h 721354"/>
                <a:gd name="connsiteX24" fmla="*/ 708198 w 922092"/>
                <a:gd name="connsiteY24" fmla="*/ 228101 h 721354"/>
                <a:gd name="connsiteX25" fmla="*/ 709330 w 922092"/>
                <a:gd name="connsiteY25" fmla="*/ 227923 h 721354"/>
                <a:gd name="connsiteX26" fmla="*/ 710361 w 922092"/>
                <a:gd name="connsiteY26" fmla="*/ 228452 h 721354"/>
                <a:gd name="connsiteX27" fmla="*/ 710823 w 922092"/>
                <a:gd name="connsiteY27" fmla="*/ 229512 h 721354"/>
                <a:gd name="connsiteX28" fmla="*/ 745405 w 922092"/>
                <a:gd name="connsiteY28" fmla="*/ 358834 h 721354"/>
                <a:gd name="connsiteX29" fmla="*/ 785333 w 922092"/>
                <a:gd name="connsiteY29" fmla="*/ 411815 h 721354"/>
                <a:gd name="connsiteX30" fmla="*/ 907720 w 922092"/>
                <a:gd name="connsiteY30" fmla="*/ 381375 h 721354"/>
                <a:gd name="connsiteX31" fmla="*/ 916582 w 922092"/>
                <a:gd name="connsiteY31" fmla="*/ 348527 h 721354"/>
                <a:gd name="connsiteX32" fmla="*/ 896112 w 922092"/>
                <a:gd name="connsiteY32" fmla="*/ 289573 h 721354"/>
                <a:gd name="connsiteX33" fmla="*/ 788849 w 922092"/>
                <a:gd name="connsiteY33" fmla="*/ 3861 h 721354"/>
                <a:gd name="connsiteX34" fmla="*/ 286926 w 922092"/>
                <a:gd name="connsiteY34" fmla="*/ 53278 h 721354"/>
                <a:gd name="connsiteX35" fmla="*/ 4682 w 922092"/>
                <a:gd name="connsiteY35" fmla="*/ 405939 h 72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2092" h="721354">
                  <a:moveTo>
                    <a:pt x="297812" y="721320"/>
                  </a:moveTo>
                  <a:cubicBezTo>
                    <a:pt x="196666" y="721320"/>
                    <a:pt x="97832" y="673734"/>
                    <a:pt x="50872" y="617622"/>
                  </a:cubicBezTo>
                  <a:cubicBezTo>
                    <a:pt x="13303" y="572733"/>
                    <a:pt x="-4855" y="495284"/>
                    <a:pt x="1118" y="405120"/>
                  </a:cubicBezTo>
                  <a:cubicBezTo>
                    <a:pt x="1156" y="404754"/>
                    <a:pt x="1286" y="404402"/>
                    <a:pt x="1503" y="404109"/>
                  </a:cubicBezTo>
                  <a:lnTo>
                    <a:pt x="284711" y="50388"/>
                  </a:lnTo>
                  <a:cubicBezTo>
                    <a:pt x="285029" y="50012"/>
                    <a:pt x="285477" y="49771"/>
                    <a:pt x="285963" y="49714"/>
                  </a:cubicBezTo>
                  <a:lnTo>
                    <a:pt x="789957" y="8"/>
                  </a:lnTo>
                  <a:cubicBezTo>
                    <a:pt x="790323" y="-26"/>
                    <a:pt x="790689" y="51"/>
                    <a:pt x="791012" y="229"/>
                  </a:cubicBezTo>
                  <a:cubicBezTo>
                    <a:pt x="791330" y="412"/>
                    <a:pt x="791585" y="687"/>
                    <a:pt x="791739" y="1019"/>
                  </a:cubicBezTo>
                  <a:cubicBezTo>
                    <a:pt x="820205" y="58817"/>
                    <a:pt x="862445" y="180818"/>
                    <a:pt x="899724" y="288321"/>
                  </a:cubicBezTo>
                  <a:cubicBezTo>
                    <a:pt x="906708" y="308598"/>
                    <a:pt x="913596" y="328394"/>
                    <a:pt x="920194" y="347274"/>
                  </a:cubicBezTo>
                  <a:cubicBezTo>
                    <a:pt x="924625" y="359942"/>
                    <a:pt x="921254" y="372609"/>
                    <a:pt x="910561" y="383783"/>
                  </a:cubicBezTo>
                  <a:cubicBezTo>
                    <a:pt x="883734" y="411622"/>
                    <a:pt x="816544" y="424964"/>
                    <a:pt x="784033" y="415042"/>
                  </a:cubicBezTo>
                  <a:cubicBezTo>
                    <a:pt x="783720" y="414941"/>
                    <a:pt x="783436" y="414758"/>
                    <a:pt x="783214" y="414512"/>
                  </a:cubicBezTo>
                  <a:cubicBezTo>
                    <a:pt x="767368" y="396691"/>
                    <a:pt x="751137" y="377811"/>
                    <a:pt x="742419" y="360471"/>
                  </a:cubicBezTo>
                  <a:cubicBezTo>
                    <a:pt x="719926" y="315727"/>
                    <a:pt x="710775" y="255810"/>
                    <a:pt x="708270" y="236303"/>
                  </a:cubicBezTo>
                  <a:cubicBezTo>
                    <a:pt x="686403" y="284227"/>
                    <a:pt x="668438" y="328538"/>
                    <a:pt x="651051" y="371501"/>
                  </a:cubicBezTo>
                  <a:cubicBezTo>
                    <a:pt x="597540" y="503424"/>
                    <a:pt x="555299" y="607508"/>
                    <a:pt x="450879" y="677154"/>
                  </a:cubicBezTo>
                  <a:cubicBezTo>
                    <a:pt x="405397" y="706794"/>
                    <a:pt x="352098" y="722173"/>
                    <a:pt x="297812" y="721320"/>
                  </a:cubicBezTo>
                  <a:close/>
                  <a:moveTo>
                    <a:pt x="4682" y="405939"/>
                  </a:moveTo>
                  <a:cubicBezTo>
                    <a:pt x="-1098" y="494899"/>
                    <a:pt x="16723" y="571240"/>
                    <a:pt x="53665" y="615310"/>
                  </a:cubicBezTo>
                  <a:cubicBezTo>
                    <a:pt x="124178" y="699598"/>
                    <a:pt x="313176" y="764620"/>
                    <a:pt x="448615" y="674167"/>
                  </a:cubicBezTo>
                  <a:cubicBezTo>
                    <a:pt x="552121" y="605244"/>
                    <a:pt x="594216" y="501497"/>
                    <a:pt x="647438" y="370104"/>
                  </a:cubicBezTo>
                  <a:cubicBezTo>
                    <a:pt x="665548" y="325408"/>
                    <a:pt x="684284" y="279170"/>
                    <a:pt x="707403" y="228934"/>
                  </a:cubicBezTo>
                  <a:cubicBezTo>
                    <a:pt x="707572" y="228578"/>
                    <a:pt x="707846" y="228284"/>
                    <a:pt x="708198" y="228101"/>
                  </a:cubicBezTo>
                  <a:cubicBezTo>
                    <a:pt x="708545" y="227918"/>
                    <a:pt x="708944" y="227855"/>
                    <a:pt x="709330" y="227923"/>
                  </a:cubicBezTo>
                  <a:cubicBezTo>
                    <a:pt x="709725" y="227976"/>
                    <a:pt x="710086" y="228163"/>
                    <a:pt x="710361" y="228452"/>
                  </a:cubicBezTo>
                  <a:cubicBezTo>
                    <a:pt x="710630" y="228741"/>
                    <a:pt x="710794" y="229117"/>
                    <a:pt x="710823" y="229512"/>
                  </a:cubicBezTo>
                  <a:cubicBezTo>
                    <a:pt x="710823" y="230283"/>
                    <a:pt x="718577" y="305564"/>
                    <a:pt x="745405" y="358834"/>
                  </a:cubicBezTo>
                  <a:cubicBezTo>
                    <a:pt x="753882" y="375691"/>
                    <a:pt x="769487" y="394187"/>
                    <a:pt x="785333" y="411815"/>
                  </a:cubicBezTo>
                  <a:cubicBezTo>
                    <a:pt x="817074" y="421207"/>
                    <a:pt x="881663" y="408251"/>
                    <a:pt x="907720" y="381375"/>
                  </a:cubicBezTo>
                  <a:cubicBezTo>
                    <a:pt x="917593" y="371068"/>
                    <a:pt x="920580" y="360038"/>
                    <a:pt x="916582" y="348527"/>
                  </a:cubicBezTo>
                  <a:cubicBezTo>
                    <a:pt x="909983" y="329694"/>
                    <a:pt x="903144" y="309995"/>
                    <a:pt x="896112" y="289573"/>
                  </a:cubicBezTo>
                  <a:cubicBezTo>
                    <a:pt x="859122" y="182889"/>
                    <a:pt x="817219" y="61996"/>
                    <a:pt x="788849" y="3861"/>
                  </a:cubicBezTo>
                  <a:lnTo>
                    <a:pt x="286926" y="53278"/>
                  </a:lnTo>
                  <a:lnTo>
                    <a:pt x="4682" y="405939"/>
                  </a:lnTo>
                  <a:close/>
                </a:path>
              </a:pathLst>
            </a:custGeom>
            <a:solidFill>
              <a:srgbClr val="0E0E0E"/>
            </a:solidFill>
            <a:ln w="4814"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22097E65-E390-4FFD-B9E1-9575001EF8B9}"/>
                </a:ext>
              </a:extLst>
            </p:cNvPr>
            <p:cNvSpPr/>
            <p:nvPr/>
          </p:nvSpPr>
          <p:spPr>
            <a:xfrm>
              <a:off x="8838777" y="2351836"/>
              <a:ext cx="424895" cy="543836"/>
            </a:xfrm>
            <a:custGeom>
              <a:avLst/>
              <a:gdLst>
                <a:gd name="connsiteX0" fmla="*/ 422933 w 424895"/>
                <a:gd name="connsiteY0" fmla="*/ 9162 h 543836"/>
                <a:gd name="connsiteX1" fmla="*/ 384402 w 424895"/>
                <a:gd name="connsiteY1" fmla="*/ 4104 h 543836"/>
                <a:gd name="connsiteX2" fmla="*/ 176812 w 424895"/>
                <a:gd name="connsiteY2" fmla="*/ 96870 h 543836"/>
                <a:gd name="connsiteX3" fmla="*/ 0 w 424895"/>
                <a:gd name="connsiteY3" fmla="*/ 410373 h 543836"/>
                <a:gd name="connsiteX4" fmla="*/ 30729 w 424895"/>
                <a:gd name="connsiteY4" fmla="*/ 499863 h 543836"/>
                <a:gd name="connsiteX5" fmla="*/ 57075 w 424895"/>
                <a:gd name="connsiteY5" fmla="*/ 543837 h 543836"/>
                <a:gd name="connsiteX6" fmla="*/ 195211 w 424895"/>
                <a:gd name="connsiteY6" fmla="*/ 211983 h 543836"/>
                <a:gd name="connsiteX7" fmla="*/ 266109 w 424895"/>
                <a:gd name="connsiteY7" fmla="*/ 199653 h 543836"/>
                <a:gd name="connsiteX8" fmla="*/ 349627 w 424895"/>
                <a:gd name="connsiteY8" fmla="*/ 171669 h 543836"/>
                <a:gd name="connsiteX9" fmla="*/ 343510 w 424895"/>
                <a:gd name="connsiteY9" fmla="*/ 111078 h 543836"/>
                <a:gd name="connsiteX10" fmla="*/ 349309 w 424895"/>
                <a:gd name="connsiteY10" fmla="*/ 86635 h 543836"/>
                <a:gd name="connsiteX11" fmla="*/ 341053 w 424895"/>
                <a:gd name="connsiteY11" fmla="*/ 62914 h 543836"/>
                <a:gd name="connsiteX12" fmla="*/ 407472 w 424895"/>
                <a:gd name="connsiteY12" fmla="*/ 37772 h 543836"/>
                <a:gd name="connsiteX13" fmla="*/ 422933 w 424895"/>
                <a:gd name="connsiteY13" fmla="*/ 9162 h 543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895" h="543836">
                  <a:moveTo>
                    <a:pt x="422933" y="9162"/>
                  </a:moveTo>
                  <a:cubicBezTo>
                    <a:pt x="415516" y="-4276"/>
                    <a:pt x="395576" y="-134"/>
                    <a:pt x="384402" y="4104"/>
                  </a:cubicBezTo>
                  <a:cubicBezTo>
                    <a:pt x="298524" y="37097"/>
                    <a:pt x="230275" y="38205"/>
                    <a:pt x="176812" y="96870"/>
                  </a:cubicBezTo>
                  <a:cubicBezTo>
                    <a:pt x="123349" y="155534"/>
                    <a:pt x="12571" y="346410"/>
                    <a:pt x="0" y="410373"/>
                  </a:cubicBezTo>
                  <a:lnTo>
                    <a:pt x="30729" y="499863"/>
                  </a:lnTo>
                  <a:lnTo>
                    <a:pt x="57075" y="543837"/>
                  </a:lnTo>
                  <a:cubicBezTo>
                    <a:pt x="197619" y="522452"/>
                    <a:pt x="167275" y="295645"/>
                    <a:pt x="195211" y="211983"/>
                  </a:cubicBezTo>
                  <a:cubicBezTo>
                    <a:pt x="217945" y="213813"/>
                    <a:pt x="244869" y="212224"/>
                    <a:pt x="266109" y="199653"/>
                  </a:cubicBezTo>
                  <a:cubicBezTo>
                    <a:pt x="281185" y="234283"/>
                    <a:pt x="331228" y="195751"/>
                    <a:pt x="349627" y="171669"/>
                  </a:cubicBezTo>
                  <a:cubicBezTo>
                    <a:pt x="361571" y="155967"/>
                    <a:pt x="359260" y="125287"/>
                    <a:pt x="343510" y="111078"/>
                  </a:cubicBezTo>
                  <a:cubicBezTo>
                    <a:pt x="347734" y="103651"/>
                    <a:pt x="349747" y="95169"/>
                    <a:pt x="349309" y="86635"/>
                  </a:cubicBezTo>
                  <a:cubicBezTo>
                    <a:pt x="348875" y="78105"/>
                    <a:pt x="346009" y="69873"/>
                    <a:pt x="341053" y="62914"/>
                  </a:cubicBezTo>
                  <a:cubicBezTo>
                    <a:pt x="341053" y="62914"/>
                    <a:pt x="374383" y="51739"/>
                    <a:pt x="407472" y="37772"/>
                  </a:cubicBezTo>
                  <a:cubicBezTo>
                    <a:pt x="420862" y="31992"/>
                    <a:pt x="428809" y="19710"/>
                    <a:pt x="422933" y="9162"/>
                  </a:cubicBezTo>
                  <a:close/>
                </a:path>
              </a:pathLst>
            </a:custGeom>
            <a:solidFill>
              <a:srgbClr val="E69C9C"/>
            </a:solidFill>
            <a:ln w="4814"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34CEF29D-3018-42A2-A089-E1411EFD91D8}"/>
                </a:ext>
              </a:extLst>
            </p:cNvPr>
            <p:cNvSpPr/>
            <p:nvPr/>
          </p:nvSpPr>
          <p:spPr>
            <a:xfrm>
              <a:off x="8837234" y="2350049"/>
              <a:ext cx="428426" cy="547598"/>
            </a:xfrm>
            <a:custGeom>
              <a:avLst/>
              <a:gdLst>
                <a:gd name="connsiteX0" fmla="*/ 58767 w 428426"/>
                <a:gd name="connsiteY0" fmla="*/ 547455 h 547598"/>
                <a:gd name="connsiteX1" fmla="*/ 57881 w 428426"/>
                <a:gd name="connsiteY1" fmla="*/ 547219 h 547598"/>
                <a:gd name="connsiteX2" fmla="*/ 57225 w 428426"/>
                <a:gd name="connsiteY2" fmla="*/ 546588 h 547598"/>
                <a:gd name="connsiteX3" fmla="*/ 30880 w 428426"/>
                <a:gd name="connsiteY3" fmla="*/ 502613 h 547598"/>
                <a:gd name="connsiteX4" fmla="*/ 54 w 428426"/>
                <a:gd name="connsiteY4" fmla="*/ 412786 h 547598"/>
                <a:gd name="connsiteX5" fmla="*/ 54 w 428426"/>
                <a:gd name="connsiteY5" fmla="*/ 411823 h 547598"/>
                <a:gd name="connsiteX6" fmla="*/ 177300 w 428426"/>
                <a:gd name="connsiteY6" fmla="*/ 97453 h 547598"/>
                <a:gd name="connsiteX7" fmla="*/ 312594 w 428426"/>
                <a:gd name="connsiteY7" fmla="*/ 27807 h 547598"/>
                <a:gd name="connsiteX8" fmla="*/ 385612 w 428426"/>
                <a:gd name="connsiteY8" fmla="*/ 4206 h 547598"/>
                <a:gd name="connsiteX9" fmla="*/ 426166 w 428426"/>
                <a:gd name="connsiteY9" fmla="*/ 10082 h 547598"/>
                <a:gd name="connsiteX10" fmla="*/ 428367 w 428426"/>
                <a:gd name="connsiteY10" fmla="*/ 17172 h 547598"/>
                <a:gd name="connsiteX11" fmla="*/ 427370 w 428426"/>
                <a:gd name="connsiteY11" fmla="*/ 24532 h 547598"/>
                <a:gd name="connsiteX12" fmla="*/ 420324 w 428426"/>
                <a:gd name="connsiteY12" fmla="*/ 34781 h 547598"/>
                <a:gd name="connsiteX13" fmla="*/ 409790 w 428426"/>
                <a:gd name="connsiteY13" fmla="*/ 41389 h 547598"/>
                <a:gd name="connsiteX14" fmla="*/ 345491 w 428426"/>
                <a:gd name="connsiteY14" fmla="*/ 65857 h 547598"/>
                <a:gd name="connsiteX15" fmla="*/ 352763 w 428426"/>
                <a:gd name="connsiteY15" fmla="*/ 89010 h 547598"/>
                <a:gd name="connsiteX16" fmla="*/ 347369 w 428426"/>
                <a:gd name="connsiteY16" fmla="*/ 112673 h 547598"/>
                <a:gd name="connsiteX17" fmla="*/ 352715 w 428426"/>
                <a:gd name="connsiteY17" fmla="*/ 174709 h 547598"/>
                <a:gd name="connsiteX18" fmla="*/ 284659 w 428426"/>
                <a:gd name="connsiteY18" fmla="*/ 217190 h 547598"/>
                <a:gd name="connsiteX19" fmla="*/ 274140 w 428426"/>
                <a:gd name="connsiteY19" fmla="*/ 213024 h 547598"/>
                <a:gd name="connsiteX20" fmla="*/ 267079 w 428426"/>
                <a:gd name="connsiteY20" fmla="*/ 204186 h 547598"/>
                <a:gd name="connsiteX21" fmla="*/ 198300 w 428426"/>
                <a:gd name="connsiteY21" fmla="*/ 215841 h 547598"/>
                <a:gd name="connsiteX22" fmla="*/ 184236 w 428426"/>
                <a:gd name="connsiteY22" fmla="*/ 308173 h 547598"/>
                <a:gd name="connsiteX23" fmla="*/ 59008 w 428426"/>
                <a:gd name="connsiteY23" fmla="*/ 547599 h 547598"/>
                <a:gd name="connsiteX24" fmla="*/ 58767 w 428426"/>
                <a:gd name="connsiteY24" fmla="*/ 547455 h 547598"/>
                <a:gd name="connsiteX25" fmla="*/ 3618 w 428426"/>
                <a:gd name="connsiteY25" fmla="*/ 412064 h 547598"/>
                <a:gd name="connsiteX26" fmla="*/ 34155 w 428426"/>
                <a:gd name="connsiteY26" fmla="*/ 500976 h 547598"/>
                <a:gd name="connsiteX27" fmla="*/ 59682 w 428426"/>
                <a:gd name="connsiteY27" fmla="*/ 543553 h 547598"/>
                <a:gd name="connsiteX28" fmla="*/ 180527 w 428426"/>
                <a:gd name="connsiteY28" fmla="*/ 307547 h 547598"/>
                <a:gd name="connsiteX29" fmla="*/ 195217 w 428426"/>
                <a:gd name="connsiteY29" fmla="*/ 213096 h 547598"/>
                <a:gd name="connsiteX30" fmla="*/ 195940 w 428426"/>
                <a:gd name="connsiteY30" fmla="*/ 212147 h 547598"/>
                <a:gd name="connsiteX31" fmla="*/ 197095 w 428426"/>
                <a:gd name="connsiteY31" fmla="*/ 211844 h 547598"/>
                <a:gd name="connsiteX32" fmla="*/ 266838 w 428426"/>
                <a:gd name="connsiteY32" fmla="*/ 199803 h 547598"/>
                <a:gd name="connsiteX33" fmla="*/ 267584 w 428426"/>
                <a:gd name="connsiteY33" fmla="*/ 199644 h 547598"/>
                <a:gd name="connsiteX34" fmla="*/ 268331 w 428426"/>
                <a:gd name="connsiteY34" fmla="*/ 199803 h 547598"/>
                <a:gd name="connsiteX35" fmla="*/ 268991 w 428426"/>
                <a:gd name="connsiteY35" fmla="*/ 200159 h 547598"/>
                <a:gd name="connsiteX36" fmla="*/ 269439 w 428426"/>
                <a:gd name="connsiteY36" fmla="*/ 200766 h 547598"/>
                <a:gd name="connsiteX37" fmla="*/ 275435 w 428426"/>
                <a:gd name="connsiteY37" fmla="*/ 209281 h 547598"/>
                <a:gd name="connsiteX38" fmla="*/ 284996 w 428426"/>
                <a:gd name="connsiteY38" fmla="*/ 213433 h 547598"/>
                <a:gd name="connsiteX39" fmla="*/ 349777 w 428426"/>
                <a:gd name="connsiteY39" fmla="*/ 172397 h 547598"/>
                <a:gd name="connsiteX40" fmla="*/ 343853 w 428426"/>
                <a:gd name="connsiteY40" fmla="*/ 114262 h 547598"/>
                <a:gd name="connsiteX41" fmla="*/ 343285 w 428426"/>
                <a:gd name="connsiteY41" fmla="*/ 113246 h 547598"/>
                <a:gd name="connsiteX42" fmla="*/ 343468 w 428426"/>
                <a:gd name="connsiteY42" fmla="*/ 112095 h 547598"/>
                <a:gd name="connsiteX43" fmla="*/ 349031 w 428426"/>
                <a:gd name="connsiteY43" fmla="*/ 88591 h 547598"/>
                <a:gd name="connsiteX44" fmla="*/ 341156 w 428426"/>
                <a:gd name="connsiteY44" fmla="*/ 65761 h 547598"/>
                <a:gd name="connsiteX45" fmla="*/ 340833 w 428426"/>
                <a:gd name="connsiteY45" fmla="*/ 64995 h 547598"/>
                <a:gd name="connsiteX46" fmla="*/ 340915 w 428426"/>
                <a:gd name="connsiteY46" fmla="*/ 64171 h 547598"/>
                <a:gd name="connsiteX47" fmla="*/ 341329 w 428426"/>
                <a:gd name="connsiteY47" fmla="*/ 63463 h 547598"/>
                <a:gd name="connsiteX48" fmla="*/ 342023 w 428426"/>
                <a:gd name="connsiteY48" fmla="*/ 63015 h 547598"/>
                <a:gd name="connsiteX49" fmla="*/ 408297 w 428426"/>
                <a:gd name="connsiteY49" fmla="*/ 37921 h 547598"/>
                <a:gd name="connsiteX50" fmla="*/ 417583 w 428426"/>
                <a:gd name="connsiteY50" fmla="*/ 32175 h 547598"/>
                <a:gd name="connsiteX51" fmla="*/ 423854 w 428426"/>
                <a:gd name="connsiteY51" fmla="*/ 23231 h 547598"/>
                <a:gd name="connsiteX52" fmla="*/ 424625 w 428426"/>
                <a:gd name="connsiteY52" fmla="*/ 17447 h 547598"/>
                <a:gd name="connsiteX53" fmla="*/ 422939 w 428426"/>
                <a:gd name="connsiteY53" fmla="*/ 11864 h 547598"/>
                <a:gd name="connsiteX54" fmla="*/ 386816 w 428426"/>
                <a:gd name="connsiteY54" fmla="*/ 7626 h 547598"/>
                <a:gd name="connsiteX55" fmla="*/ 313509 w 428426"/>
                <a:gd name="connsiteY55" fmla="*/ 31323 h 547598"/>
                <a:gd name="connsiteX56" fmla="*/ 179901 w 428426"/>
                <a:gd name="connsiteY56" fmla="*/ 99909 h 547598"/>
                <a:gd name="connsiteX57" fmla="*/ 3618 w 428426"/>
                <a:gd name="connsiteY57" fmla="*/ 412064 h 54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28426" h="547598">
                  <a:moveTo>
                    <a:pt x="58767" y="547455"/>
                  </a:moveTo>
                  <a:cubicBezTo>
                    <a:pt x="58454" y="547450"/>
                    <a:pt x="58150" y="547373"/>
                    <a:pt x="57881" y="547219"/>
                  </a:cubicBezTo>
                  <a:cubicBezTo>
                    <a:pt x="57611" y="547069"/>
                    <a:pt x="57385" y="546848"/>
                    <a:pt x="57225" y="546588"/>
                  </a:cubicBezTo>
                  <a:lnTo>
                    <a:pt x="30880" y="502613"/>
                  </a:lnTo>
                  <a:lnTo>
                    <a:pt x="54" y="412786"/>
                  </a:lnTo>
                  <a:cubicBezTo>
                    <a:pt x="-18" y="412468"/>
                    <a:pt x="-18" y="412141"/>
                    <a:pt x="54" y="411823"/>
                  </a:cubicBezTo>
                  <a:cubicBezTo>
                    <a:pt x="12673" y="347668"/>
                    <a:pt x="123933" y="156166"/>
                    <a:pt x="177300" y="97453"/>
                  </a:cubicBezTo>
                  <a:cubicBezTo>
                    <a:pt x="214868" y="56128"/>
                    <a:pt x="260143" y="42979"/>
                    <a:pt x="312594" y="27807"/>
                  </a:cubicBezTo>
                  <a:cubicBezTo>
                    <a:pt x="335761" y="21112"/>
                    <a:pt x="359699" y="14176"/>
                    <a:pt x="385612" y="4206"/>
                  </a:cubicBezTo>
                  <a:cubicBezTo>
                    <a:pt x="400495" y="-1525"/>
                    <a:pt x="418941" y="-2970"/>
                    <a:pt x="426166" y="10082"/>
                  </a:cubicBezTo>
                  <a:cubicBezTo>
                    <a:pt x="427409" y="12255"/>
                    <a:pt x="428160" y="14677"/>
                    <a:pt x="428367" y="17172"/>
                  </a:cubicBezTo>
                  <a:cubicBezTo>
                    <a:pt x="428574" y="19667"/>
                    <a:pt x="428237" y="22181"/>
                    <a:pt x="427370" y="24532"/>
                  </a:cubicBezTo>
                  <a:cubicBezTo>
                    <a:pt x="425747" y="28394"/>
                    <a:pt x="423349" y="31882"/>
                    <a:pt x="420324" y="34781"/>
                  </a:cubicBezTo>
                  <a:cubicBezTo>
                    <a:pt x="417304" y="37681"/>
                    <a:pt x="413716" y="39930"/>
                    <a:pt x="409790" y="41389"/>
                  </a:cubicBezTo>
                  <a:cubicBezTo>
                    <a:pt x="381903" y="53190"/>
                    <a:pt x="353534" y="63111"/>
                    <a:pt x="345491" y="65857"/>
                  </a:cubicBezTo>
                  <a:cubicBezTo>
                    <a:pt x="349922" y="72793"/>
                    <a:pt x="352436" y="80783"/>
                    <a:pt x="352763" y="89010"/>
                  </a:cubicBezTo>
                  <a:cubicBezTo>
                    <a:pt x="353096" y="97236"/>
                    <a:pt x="351232" y="105405"/>
                    <a:pt x="347369" y="112673"/>
                  </a:cubicBezTo>
                  <a:cubicBezTo>
                    <a:pt x="362348" y="127556"/>
                    <a:pt x="365142" y="158333"/>
                    <a:pt x="352715" y="174709"/>
                  </a:cubicBezTo>
                  <a:cubicBezTo>
                    <a:pt x="337977" y="193975"/>
                    <a:pt x="306092" y="219695"/>
                    <a:pt x="284659" y="217190"/>
                  </a:cubicBezTo>
                  <a:cubicBezTo>
                    <a:pt x="280849" y="216742"/>
                    <a:pt x="277222" y="215307"/>
                    <a:pt x="274140" y="213024"/>
                  </a:cubicBezTo>
                  <a:cubicBezTo>
                    <a:pt x="271052" y="210746"/>
                    <a:pt x="268620" y="207697"/>
                    <a:pt x="267079" y="204186"/>
                  </a:cubicBezTo>
                  <a:cubicBezTo>
                    <a:pt x="249450" y="214059"/>
                    <a:pt x="226283" y="217961"/>
                    <a:pt x="198300" y="215841"/>
                  </a:cubicBezTo>
                  <a:cubicBezTo>
                    <a:pt x="190979" y="238623"/>
                    <a:pt x="187703" y="272435"/>
                    <a:pt x="184236" y="308173"/>
                  </a:cubicBezTo>
                  <a:cubicBezTo>
                    <a:pt x="174603" y="407825"/>
                    <a:pt x="162465" y="531897"/>
                    <a:pt x="59008" y="547599"/>
                  </a:cubicBezTo>
                  <a:lnTo>
                    <a:pt x="58767" y="547455"/>
                  </a:lnTo>
                  <a:close/>
                  <a:moveTo>
                    <a:pt x="3618" y="412064"/>
                  </a:moveTo>
                  <a:lnTo>
                    <a:pt x="34155" y="500976"/>
                  </a:lnTo>
                  <a:lnTo>
                    <a:pt x="59682" y="543553"/>
                  </a:lnTo>
                  <a:cubicBezTo>
                    <a:pt x="159142" y="527466"/>
                    <a:pt x="170990" y="405562"/>
                    <a:pt x="180527" y="307547"/>
                  </a:cubicBezTo>
                  <a:cubicBezTo>
                    <a:pt x="184091" y="270894"/>
                    <a:pt x="187463" y="236263"/>
                    <a:pt x="195217" y="213096"/>
                  </a:cubicBezTo>
                  <a:cubicBezTo>
                    <a:pt x="195342" y="212706"/>
                    <a:pt x="195598" y="212373"/>
                    <a:pt x="195940" y="212147"/>
                  </a:cubicBezTo>
                  <a:cubicBezTo>
                    <a:pt x="196277" y="211916"/>
                    <a:pt x="196686" y="211810"/>
                    <a:pt x="197095" y="211844"/>
                  </a:cubicBezTo>
                  <a:cubicBezTo>
                    <a:pt x="225994" y="214204"/>
                    <a:pt x="249354" y="210158"/>
                    <a:pt x="266838" y="199803"/>
                  </a:cubicBezTo>
                  <a:cubicBezTo>
                    <a:pt x="267069" y="199697"/>
                    <a:pt x="267324" y="199644"/>
                    <a:pt x="267584" y="199644"/>
                  </a:cubicBezTo>
                  <a:cubicBezTo>
                    <a:pt x="267840" y="199644"/>
                    <a:pt x="268095" y="199697"/>
                    <a:pt x="268331" y="199803"/>
                  </a:cubicBezTo>
                  <a:cubicBezTo>
                    <a:pt x="268572" y="199870"/>
                    <a:pt x="268803" y="199990"/>
                    <a:pt x="268991" y="200159"/>
                  </a:cubicBezTo>
                  <a:cubicBezTo>
                    <a:pt x="269183" y="200323"/>
                    <a:pt x="269337" y="200530"/>
                    <a:pt x="269439" y="200766"/>
                  </a:cubicBezTo>
                  <a:cubicBezTo>
                    <a:pt x="270614" y="204104"/>
                    <a:pt x="272690" y="207051"/>
                    <a:pt x="275435" y="209281"/>
                  </a:cubicBezTo>
                  <a:cubicBezTo>
                    <a:pt x="278180" y="211516"/>
                    <a:pt x="281489" y="212952"/>
                    <a:pt x="284996" y="213433"/>
                  </a:cubicBezTo>
                  <a:cubicBezTo>
                    <a:pt x="305129" y="215793"/>
                    <a:pt x="335521" y="191133"/>
                    <a:pt x="349777" y="172397"/>
                  </a:cubicBezTo>
                  <a:cubicBezTo>
                    <a:pt x="361481" y="156984"/>
                    <a:pt x="358495" y="127604"/>
                    <a:pt x="343853" y="114262"/>
                  </a:cubicBezTo>
                  <a:cubicBezTo>
                    <a:pt x="343554" y="113997"/>
                    <a:pt x="343352" y="113636"/>
                    <a:pt x="343285" y="113246"/>
                  </a:cubicBezTo>
                  <a:cubicBezTo>
                    <a:pt x="343212" y="112851"/>
                    <a:pt x="343280" y="112447"/>
                    <a:pt x="343468" y="112095"/>
                  </a:cubicBezTo>
                  <a:cubicBezTo>
                    <a:pt x="347509" y="104947"/>
                    <a:pt x="349440" y="96793"/>
                    <a:pt x="349031" y="88591"/>
                  </a:cubicBezTo>
                  <a:cubicBezTo>
                    <a:pt x="348621" y="80388"/>
                    <a:pt x="345890" y="72470"/>
                    <a:pt x="341156" y="65761"/>
                  </a:cubicBezTo>
                  <a:cubicBezTo>
                    <a:pt x="340982" y="65534"/>
                    <a:pt x="340872" y="65274"/>
                    <a:pt x="340833" y="64995"/>
                  </a:cubicBezTo>
                  <a:cubicBezTo>
                    <a:pt x="340790" y="64720"/>
                    <a:pt x="340819" y="64436"/>
                    <a:pt x="340915" y="64171"/>
                  </a:cubicBezTo>
                  <a:cubicBezTo>
                    <a:pt x="340992" y="63906"/>
                    <a:pt x="341136" y="63661"/>
                    <a:pt x="341329" y="63463"/>
                  </a:cubicBezTo>
                  <a:cubicBezTo>
                    <a:pt x="341522" y="63261"/>
                    <a:pt x="341758" y="63107"/>
                    <a:pt x="342023" y="63015"/>
                  </a:cubicBezTo>
                  <a:cubicBezTo>
                    <a:pt x="342360" y="63015"/>
                    <a:pt x="375738" y="51697"/>
                    <a:pt x="408297" y="37921"/>
                  </a:cubicBezTo>
                  <a:cubicBezTo>
                    <a:pt x="411751" y="36655"/>
                    <a:pt x="414910" y="34699"/>
                    <a:pt x="417583" y="32175"/>
                  </a:cubicBezTo>
                  <a:cubicBezTo>
                    <a:pt x="420256" y="29652"/>
                    <a:pt x="422390" y="26608"/>
                    <a:pt x="423854" y="23231"/>
                  </a:cubicBezTo>
                  <a:cubicBezTo>
                    <a:pt x="424519" y="21382"/>
                    <a:pt x="424784" y="19407"/>
                    <a:pt x="424625" y="17447"/>
                  </a:cubicBezTo>
                  <a:cubicBezTo>
                    <a:pt x="424466" y="15486"/>
                    <a:pt x="423893" y="13584"/>
                    <a:pt x="422939" y="11864"/>
                  </a:cubicBezTo>
                  <a:cubicBezTo>
                    <a:pt x="415040" y="-2344"/>
                    <a:pt x="391440" y="5844"/>
                    <a:pt x="386816" y="7626"/>
                  </a:cubicBezTo>
                  <a:cubicBezTo>
                    <a:pt x="360759" y="17644"/>
                    <a:pt x="336725" y="24580"/>
                    <a:pt x="313509" y="31323"/>
                  </a:cubicBezTo>
                  <a:cubicBezTo>
                    <a:pt x="261588" y="46350"/>
                    <a:pt x="216747" y="59355"/>
                    <a:pt x="179901" y="99909"/>
                  </a:cubicBezTo>
                  <a:cubicBezTo>
                    <a:pt x="126920" y="158188"/>
                    <a:pt x="16575" y="347812"/>
                    <a:pt x="3618" y="412064"/>
                  </a:cubicBezTo>
                  <a:close/>
                </a:path>
              </a:pathLst>
            </a:custGeom>
            <a:solidFill>
              <a:srgbClr val="0E0E0E"/>
            </a:solidFill>
            <a:ln w="4814"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ABA29A38-BC65-4F0A-952C-86788F6AF360}"/>
                </a:ext>
              </a:extLst>
            </p:cNvPr>
            <p:cNvSpPr/>
            <p:nvPr/>
          </p:nvSpPr>
          <p:spPr>
            <a:xfrm>
              <a:off x="9167842" y="2455834"/>
              <a:ext cx="14449" cy="7080"/>
            </a:xfrm>
            <a:custGeom>
              <a:avLst/>
              <a:gdLst>
                <a:gd name="connsiteX0" fmla="*/ 14449 w 14449"/>
                <a:gd name="connsiteY0" fmla="*/ 7080 h 7080"/>
                <a:gd name="connsiteX1" fmla="*/ 0 w 14449"/>
                <a:gd name="connsiteY1" fmla="*/ 0 h 7080"/>
                <a:gd name="connsiteX2" fmla="*/ 14449 w 14449"/>
                <a:gd name="connsiteY2" fmla="*/ 7080 h 7080"/>
              </a:gdLst>
              <a:ahLst/>
              <a:cxnLst>
                <a:cxn ang="0">
                  <a:pos x="connsiteX0" y="connsiteY0"/>
                </a:cxn>
                <a:cxn ang="0">
                  <a:pos x="connsiteX1" y="connsiteY1"/>
                </a:cxn>
                <a:cxn ang="0">
                  <a:pos x="connsiteX2" y="connsiteY2"/>
                </a:cxn>
              </a:cxnLst>
              <a:rect l="l" t="t" r="r" b="b"/>
              <a:pathLst>
                <a:path w="14449" h="7080">
                  <a:moveTo>
                    <a:pt x="14449" y="7080"/>
                  </a:moveTo>
                  <a:cubicBezTo>
                    <a:pt x="10428" y="3352"/>
                    <a:pt x="5404" y="891"/>
                    <a:pt x="0" y="0"/>
                  </a:cubicBezTo>
                  <a:lnTo>
                    <a:pt x="14449" y="7080"/>
                  </a:lnTo>
                  <a:close/>
                </a:path>
              </a:pathLst>
            </a:custGeom>
            <a:solidFill>
              <a:srgbClr val="E69C9C"/>
            </a:solidFill>
            <a:ln w="4814"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727EF405-4B69-4478-B24C-B01DE58A02C2}"/>
                </a:ext>
              </a:extLst>
            </p:cNvPr>
            <p:cNvSpPr/>
            <p:nvPr/>
          </p:nvSpPr>
          <p:spPr>
            <a:xfrm>
              <a:off x="9166174" y="2454023"/>
              <a:ext cx="17933" cy="10676"/>
            </a:xfrm>
            <a:custGeom>
              <a:avLst/>
              <a:gdLst>
                <a:gd name="connsiteX0" fmla="*/ 16113 w 17933"/>
                <a:gd name="connsiteY0" fmla="*/ 10674 h 10676"/>
                <a:gd name="connsiteX1" fmla="*/ 15409 w 17933"/>
                <a:gd name="connsiteY1" fmla="*/ 10544 h 10676"/>
                <a:gd name="connsiteX2" fmla="*/ 14812 w 17933"/>
                <a:gd name="connsiteY2" fmla="*/ 10144 h 10676"/>
                <a:gd name="connsiteX3" fmla="*/ 1471 w 17933"/>
                <a:gd name="connsiteY3" fmla="*/ 3593 h 10676"/>
                <a:gd name="connsiteX4" fmla="*/ 820 w 17933"/>
                <a:gd name="connsiteY4" fmla="*/ 3338 h 10676"/>
                <a:gd name="connsiteX5" fmla="*/ 319 w 17933"/>
                <a:gd name="connsiteY5" fmla="*/ 2856 h 10676"/>
                <a:gd name="connsiteX6" fmla="*/ 40 w 17933"/>
                <a:gd name="connsiteY6" fmla="*/ 2221 h 10676"/>
                <a:gd name="connsiteX7" fmla="*/ 26 w 17933"/>
                <a:gd name="connsiteY7" fmla="*/ 1522 h 10676"/>
                <a:gd name="connsiteX8" fmla="*/ 286 w 17933"/>
                <a:gd name="connsiteY8" fmla="*/ 853 h 10676"/>
                <a:gd name="connsiteX9" fmla="*/ 777 w 17933"/>
                <a:gd name="connsiteY9" fmla="*/ 338 h 10676"/>
                <a:gd name="connsiteX10" fmla="*/ 1432 w 17933"/>
                <a:gd name="connsiteY10" fmla="*/ 44 h 10676"/>
                <a:gd name="connsiteX11" fmla="*/ 2145 w 17933"/>
                <a:gd name="connsiteY11" fmla="*/ 29 h 10676"/>
                <a:gd name="connsiteX12" fmla="*/ 17413 w 17933"/>
                <a:gd name="connsiteY12" fmla="*/ 7639 h 10676"/>
                <a:gd name="connsiteX13" fmla="*/ 17933 w 17933"/>
                <a:gd name="connsiteY13" fmla="*/ 8916 h 10676"/>
                <a:gd name="connsiteX14" fmla="*/ 17413 w 17933"/>
                <a:gd name="connsiteY14" fmla="*/ 10192 h 10676"/>
                <a:gd name="connsiteX15" fmla="*/ 16816 w 17933"/>
                <a:gd name="connsiteY15" fmla="*/ 10573 h 10676"/>
                <a:gd name="connsiteX16" fmla="*/ 16113 w 17933"/>
                <a:gd name="connsiteY16" fmla="*/ 10674 h 1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33" h="10676">
                  <a:moveTo>
                    <a:pt x="16113" y="10674"/>
                  </a:moveTo>
                  <a:cubicBezTo>
                    <a:pt x="15872" y="10678"/>
                    <a:pt x="15631" y="10635"/>
                    <a:pt x="15409" y="10544"/>
                  </a:cubicBezTo>
                  <a:cubicBezTo>
                    <a:pt x="15183" y="10457"/>
                    <a:pt x="14981" y="10317"/>
                    <a:pt x="14812" y="10144"/>
                  </a:cubicBezTo>
                  <a:cubicBezTo>
                    <a:pt x="11099" y="6705"/>
                    <a:pt x="6460" y="4431"/>
                    <a:pt x="1471" y="3593"/>
                  </a:cubicBezTo>
                  <a:cubicBezTo>
                    <a:pt x="1239" y="3550"/>
                    <a:pt x="1018" y="3468"/>
                    <a:pt x="820" y="3338"/>
                  </a:cubicBezTo>
                  <a:cubicBezTo>
                    <a:pt x="623" y="3213"/>
                    <a:pt x="454" y="3049"/>
                    <a:pt x="319" y="2856"/>
                  </a:cubicBezTo>
                  <a:cubicBezTo>
                    <a:pt x="185" y="2664"/>
                    <a:pt x="88" y="2447"/>
                    <a:pt x="40" y="2221"/>
                  </a:cubicBezTo>
                  <a:cubicBezTo>
                    <a:pt x="-8" y="1990"/>
                    <a:pt x="-13" y="1753"/>
                    <a:pt x="26" y="1522"/>
                  </a:cubicBezTo>
                  <a:cubicBezTo>
                    <a:pt x="69" y="1286"/>
                    <a:pt x="156" y="1055"/>
                    <a:pt x="286" y="853"/>
                  </a:cubicBezTo>
                  <a:cubicBezTo>
                    <a:pt x="411" y="651"/>
                    <a:pt x="580" y="472"/>
                    <a:pt x="777" y="338"/>
                  </a:cubicBezTo>
                  <a:cubicBezTo>
                    <a:pt x="975" y="198"/>
                    <a:pt x="1196" y="97"/>
                    <a:pt x="1432" y="44"/>
                  </a:cubicBezTo>
                  <a:cubicBezTo>
                    <a:pt x="1668" y="-9"/>
                    <a:pt x="1909" y="-14"/>
                    <a:pt x="2145" y="29"/>
                  </a:cubicBezTo>
                  <a:cubicBezTo>
                    <a:pt x="7872" y="1012"/>
                    <a:pt x="13179" y="3661"/>
                    <a:pt x="17413" y="7639"/>
                  </a:cubicBezTo>
                  <a:cubicBezTo>
                    <a:pt x="17745" y="7981"/>
                    <a:pt x="17933" y="8439"/>
                    <a:pt x="17933" y="8916"/>
                  </a:cubicBezTo>
                  <a:cubicBezTo>
                    <a:pt x="17933" y="9392"/>
                    <a:pt x="17745" y="9850"/>
                    <a:pt x="17413" y="10192"/>
                  </a:cubicBezTo>
                  <a:cubicBezTo>
                    <a:pt x="17245" y="10361"/>
                    <a:pt x="17042" y="10491"/>
                    <a:pt x="16816" y="10573"/>
                  </a:cubicBezTo>
                  <a:cubicBezTo>
                    <a:pt x="16594" y="10654"/>
                    <a:pt x="16354" y="10688"/>
                    <a:pt x="16113" y="10674"/>
                  </a:cubicBezTo>
                  <a:close/>
                </a:path>
              </a:pathLst>
            </a:custGeom>
            <a:solidFill>
              <a:srgbClr val="0E0E0E"/>
            </a:solidFill>
            <a:ln w="4814"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FABA2921-179D-4FA5-8B65-B4BD78E20B45}"/>
                </a:ext>
              </a:extLst>
            </p:cNvPr>
            <p:cNvSpPr/>
            <p:nvPr/>
          </p:nvSpPr>
          <p:spPr>
            <a:xfrm>
              <a:off x="9155459" y="2401938"/>
              <a:ext cx="24371" cy="12811"/>
            </a:xfrm>
            <a:custGeom>
              <a:avLst/>
              <a:gdLst>
                <a:gd name="connsiteX0" fmla="*/ 24371 w 24371"/>
                <a:gd name="connsiteY0" fmla="*/ 12812 h 12811"/>
                <a:gd name="connsiteX1" fmla="*/ 0 w 24371"/>
                <a:gd name="connsiteY1" fmla="*/ 0 h 12811"/>
                <a:gd name="connsiteX2" fmla="*/ 24371 w 24371"/>
                <a:gd name="connsiteY2" fmla="*/ 12812 h 12811"/>
              </a:gdLst>
              <a:ahLst/>
              <a:cxnLst>
                <a:cxn ang="0">
                  <a:pos x="connsiteX0" y="connsiteY0"/>
                </a:cxn>
                <a:cxn ang="0">
                  <a:pos x="connsiteX1" y="connsiteY1"/>
                </a:cxn>
                <a:cxn ang="0">
                  <a:pos x="connsiteX2" y="connsiteY2"/>
                </a:cxn>
              </a:cxnLst>
              <a:rect l="l" t="t" r="r" b="b"/>
              <a:pathLst>
                <a:path w="24371" h="12811">
                  <a:moveTo>
                    <a:pt x="24371" y="12812"/>
                  </a:moveTo>
                  <a:cubicBezTo>
                    <a:pt x="17729" y="6175"/>
                    <a:pt x="9233" y="1710"/>
                    <a:pt x="0" y="0"/>
                  </a:cubicBezTo>
                  <a:lnTo>
                    <a:pt x="24371" y="12812"/>
                  </a:lnTo>
                  <a:close/>
                </a:path>
              </a:pathLst>
            </a:custGeom>
            <a:solidFill>
              <a:srgbClr val="E69C9C"/>
            </a:solidFill>
            <a:ln w="4814"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9BA7ED0D-55D9-4371-937B-6195148EEB51}"/>
                </a:ext>
              </a:extLst>
            </p:cNvPr>
            <p:cNvSpPr/>
            <p:nvPr/>
          </p:nvSpPr>
          <p:spPr>
            <a:xfrm>
              <a:off x="9153658" y="2400133"/>
              <a:ext cx="28041" cy="16400"/>
            </a:xfrm>
            <a:custGeom>
              <a:avLst/>
              <a:gdLst>
                <a:gd name="connsiteX0" fmla="*/ 26177 w 28041"/>
                <a:gd name="connsiteY0" fmla="*/ 16399 h 16400"/>
                <a:gd name="connsiteX1" fmla="*/ 25464 w 28041"/>
                <a:gd name="connsiteY1" fmla="*/ 16250 h 16400"/>
                <a:gd name="connsiteX2" fmla="*/ 24877 w 28041"/>
                <a:gd name="connsiteY2" fmla="*/ 15821 h 16400"/>
                <a:gd name="connsiteX3" fmla="*/ 1517 w 28041"/>
                <a:gd name="connsiteY3" fmla="*/ 3588 h 16400"/>
                <a:gd name="connsiteX4" fmla="*/ 342 w 28041"/>
                <a:gd name="connsiteY4" fmla="*/ 2860 h 16400"/>
                <a:gd name="connsiteX5" fmla="*/ 24 w 28041"/>
                <a:gd name="connsiteY5" fmla="*/ 1516 h 16400"/>
                <a:gd name="connsiteX6" fmla="*/ 746 w 28041"/>
                <a:gd name="connsiteY6" fmla="*/ 341 h 16400"/>
                <a:gd name="connsiteX7" fmla="*/ 2095 w 28041"/>
                <a:gd name="connsiteY7" fmla="*/ 23 h 16400"/>
                <a:gd name="connsiteX8" fmla="*/ 27526 w 28041"/>
                <a:gd name="connsiteY8" fmla="*/ 13413 h 16400"/>
                <a:gd name="connsiteX9" fmla="*/ 28041 w 28041"/>
                <a:gd name="connsiteY9" fmla="*/ 14689 h 16400"/>
                <a:gd name="connsiteX10" fmla="*/ 27526 w 28041"/>
                <a:gd name="connsiteY10" fmla="*/ 15966 h 16400"/>
                <a:gd name="connsiteX11" fmla="*/ 26177 w 28041"/>
                <a:gd name="connsiteY11" fmla="*/ 16399 h 1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41" h="16400">
                  <a:moveTo>
                    <a:pt x="26177" y="16399"/>
                  </a:moveTo>
                  <a:cubicBezTo>
                    <a:pt x="25932" y="16399"/>
                    <a:pt x="25686" y="16346"/>
                    <a:pt x="25464" y="16250"/>
                  </a:cubicBezTo>
                  <a:cubicBezTo>
                    <a:pt x="25238" y="16149"/>
                    <a:pt x="25040" y="16004"/>
                    <a:pt x="24877" y="15821"/>
                  </a:cubicBezTo>
                  <a:cubicBezTo>
                    <a:pt x="18485" y="9497"/>
                    <a:pt x="10350" y="5235"/>
                    <a:pt x="1517" y="3588"/>
                  </a:cubicBezTo>
                  <a:cubicBezTo>
                    <a:pt x="1045" y="3511"/>
                    <a:pt x="621" y="3250"/>
                    <a:pt x="342" y="2860"/>
                  </a:cubicBezTo>
                  <a:cubicBezTo>
                    <a:pt x="58" y="2470"/>
                    <a:pt x="-53" y="1988"/>
                    <a:pt x="24" y="1516"/>
                  </a:cubicBezTo>
                  <a:cubicBezTo>
                    <a:pt x="101" y="1044"/>
                    <a:pt x="361" y="621"/>
                    <a:pt x="746" y="341"/>
                  </a:cubicBezTo>
                  <a:cubicBezTo>
                    <a:pt x="1137" y="62"/>
                    <a:pt x="1623" y="-54"/>
                    <a:pt x="2095" y="23"/>
                  </a:cubicBezTo>
                  <a:cubicBezTo>
                    <a:pt x="11747" y="1762"/>
                    <a:pt x="20629" y="6439"/>
                    <a:pt x="27526" y="13413"/>
                  </a:cubicBezTo>
                  <a:cubicBezTo>
                    <a:pt x="27858" y="13755"/>
                    <a:pt x="28041" y="14213"/>
                    <a:pt x="28041" y="14689"/>
                  </a:cubicBezTo>
                  <a:cubicBezTo>
                    <a:pt x="28041" y="15166"/>
                    <a:pt x="27858" y="15624"/>
                    <a:pt x="27526" y="15966"/>
                  </a:cubicBezTo>
                  <a:cubicBezTo>
                    <a:pt x="27140" y="16264"/>
                    <a:pt x="26664" y="16419"/>
                    <a:pt x="26177" y="16399"/>
                  </a:cubicBezTo>
                  <a:close/>
                </a:path>
              </a:pathLst>
            </a:custGeom>
            <a:solidFill>
              <a:srgbClr val="0E0E0E"/>
            </a:solidFill>
            <a:ln w="4814"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E8B98B44-6840-40EB-806A-438DF7271453}"/>
                </a:ext>
              </a:extLst>
            </p:cNvPr>
            <p:cNvSpPr/>
            <p:nvPr/>
          </p:nvSpPr>
          <p:spPr>
            <a:xfrm>
              <a:off x="7987424" y="2545824"/>
              <a:ext cx="986686" cy="920522"/>
            </a:xfrm>
            <a:custGeom>
              <a:avLst/>
              <a:gdLst>
                <a:gd name="connsiteX0" fmla="*/ 974514 w 986686"/>
                <a:gd name="connsiteY0" fmla="*/ 209256 h 920522"/>
                <a:gd name="connsiteX1" fmla="*/ 895765 w 986686"/>
                <a:gd name="connsiteY1" fmla="*/ 167642 h 920522"/>
                <a:gd name="connsiteX2" fmla="*/ 775642 w 986686"/>
                <a:gd name="connsiteY2" fmla="*/ 131856 h 920522"/>
                <a:gd name="connsiteX3" fmla="*/ 545994 w 986686"/>
                <a:gd name="connsiteY3" fmla="*/ 62162 h 920522"/>
                <a:gd name="connsiteX4" fmla="*/ 379681 w 986686"/>
                <a:gd name="connsiteY4" fmla="*/ 1956 h 920522"/>
                <a:gd name="connsiteX5" fmla="*/ 181966 w 986686"/>
                <a:gd name="connsiteY5" fmla="*/ 104113 h 920522"/>
                <a:gd name="connsiteX6" fmla="*/ 0 w 986686"/>
                <a:gd name="connsiteY6" fmla="*/ 403986 h 920522"/>
                <a:gd name="connsiteX7" fmla="*/ 85829 w 986686"/>
                <a:gd name="connsiteY7" fmla="*/ 459086 h 920522"/>
                <a:gd name="connsiteX8" fmla="*/ 81639 w 986686"/>
                <a:gd name="connsiteY8" fmla="*/ 468093 h 920522"/>
                <a:gd name="connsiteX9" fmla="*/ 27165 w 986686"/>
                <a:gd name="connsiteY9" fmla="*/ 680884 h 920522"/>
                <a:gd name="connsiteX10" fmla="*/ 354925 w 986686"/>
                <a:gd name="connsiteY10" fmla="*/ 909714 h 920522"/>
                <a:gd name="connsiteX11" fmla="*/ 479864 w 986686"/>
                <a:gd name="connsiteY11" fmla="*/ 756165 h 920522"/>
                <a:gd name="connsiteX12" fmla="*/ 477696 w 986686"/>
                <a:gd name="connsiteY12" fmla="*/ 552670 h 920522"/>
                <a:gd name="connsiteX13" fmla="*/ 653160 w 986686"/>
                <a:gd name="connsiteY13" fmla="*/ 314351 h 920522"/>
                <a:gd name="connsiteX14" fmla="*/ 893983 w 986686"/>
                <a:gd name="connsiteY14" fmla="*/ 352112 h 920522"/>
                <a:gd name="connsiteX15" fmla="*/ 974514 w 986686"/>
                <a:gd name="connsiteY15" fmla="*/ 209256 h 92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6686" h="920522">
                  <a:moveTo>
                    <a:pt x="974514" y="209256"/>
                  </a:moveTo>
                  <a:cubicBezTo>
                    <a:pt x="957271" y="177419"/>
                    <a:pt x="930443" y="172459"/>
                    <a:pt x="895765" y="167642"/>
                  </a:cubicBezTo>
                  <a:cubicBezTo>
                    <a:pt x="862724" y="163115"/>
                    <a:pt x="822314" y="158780"/>
                    <a:pt x="775642" y="131856"/>
                  </a:cubicBezTo>
                  <a:cubicBezTo>
                    <a:pt x="703396" y="90145"/>
                    <a:pt x="609812" y="55130"/>
                    <a:pt x="545994" y="62162"/>
                  </a:cubicBezTo>
                  <a:cubicBezTo>
                    <a:pt x="482176" y="69194"/>
                    <a:pt x="454048" y="8169"/>
                    <a:pt x="379681" y="1956"/>
                  </a:cubicBezTo>
                  <a:cubicBezTo>
                    <a:pt x="287880" y="-5750"/>
                    <a:pt x="243665" y="5616"/>
                    <a:pt x="181966" y="104113"/>
                  </a:cubicBezTo>
                  <a:cubicBezTo>
                    <a:pt x="133127" y="182140"/>
                    <a:pt x="56738" y="290414"/>
                    <a:pt x="0" y="403986"/>
                  </a:cubicBezTo>
                  <a:cubicBezTo>
                    <a:pt x="9922" y="442517"/>
                    <a:pt x="48791" y="461494"/>
                    <a:pt x="85829" y="459086"/>
                  </a:cubicBezTo>
                  <a:lnTo>
                    <a:pt x="81639" y="468093"/>
                  </a:lnTo>
                  <a:cubicBezTo>
                    <a:pt x="50958" y="535215"/>
                    <a:pt x="32506" y="607274"/>
                    <a:pt x="27165" y="680884"/>
                  </a:cubicBezTo>
                  <a:cubicBezTo>
                    <a:pt x="35401" y="826822"/>
                    <a:pt x="179895" y="959949"/>
                    <a:pt x="354925" y="909714"/>
                  </a:cubicBezTo>
                  <a:cubicBezTo>
                    <a:pt x="429724" y="888232"/>
                    <a:pt x="473940" y="829713"/>
                    <a:pt x="479864" y="756165"/>
                  </a:cubicBezTo>
                  <a:cubicBezTo>
                    <a:pt x="485499" y="685941"/>
                    <a:pt x="446871" y="593176"/>
                    <a:pt x="477696" y="552670"/>
                  </a:cubicBezTo>
                  <a:cubicBezTo>
                    <a:pt x="556686" y="448923"/>
                    <a:pt x="638422" y="372871"/>
                    <a:pt x="653160" y="314351"/>
                  </a:cubicBezTo>
                  <a:cubicBezTo>
                    <a:pt x="736003" y="301829"/>
                    <a:pt x="839653" y="355532"/>
                    <a:pt x="893983" y="352112"/>
                  </a:cubicBezTo>
                  <a:cubicBezTo>
                    <a:pt x="977308" y="352209"/>
                    <a:pt x="1005339" y="266283"/>
                    <a:pt x="974514" y="209256"/>
                  </a:cubicBezTo>
                  <a:close/>
                </a:path>
              </a:pathLst>
            </a:custGeom>
            <a:solidFill>
              <a:srgbClr val="F0EDE9"/>
            </a:solidFill>
            <a:ln w="4814"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8AF18FBE-39F7-443A-91E8-4B236C0EE3B1}"/>
                </a:ext>
              </a:extLst>
            </p:cNvPr>
            <p:cNvSpPr/>
            <p:nvPr/>
          </p:nvSpPr>
          <p:spPr>
            <a:xfrm>
              <a:off x="7985533" y="2543948"/>
              <a:ext cx="990281" cy="924112"/>
            </a:xfrm>
            <a:custGeom>
              <a:avLst/>
              <a:gdLst>
                <a:gd name="connsiteX0" fmla="*/ 281916 w 990281"/>
                <a:gd name="connsiteY0" fmla="*/ 924113 h 924112"/>
                <a:gd name="connsiteX1" fmla="*/ 136940 w 990281"/>
                <a:gd name="connsiteY1" fmla="*/ 877730 h 924112"/>
                <a:gd name="connsiteX2" fmla="*/ 60046 w 990281"/>
                <a:gd name="connsiteY2" fmla="*/ 792643 h 924112"/>
                <a:gd name="connsiteX3" fmla="*/ 27221 w 990281"/>
                <a:gd name="connsiteY3" fmla="*/ 682760 h 924112"/>
                <a:gd name="connsiteX4" fmla="*/ 81888 w 990281"/>
                <a:gd name="connsiteY4" fmla="*/ 469198 h 924112"/>
                <a:gd name="connsiteX5" fmla="*/ 84296 w 990281"/>
                <a:gd name="connsiteY5" fmla="*/ 463996 h 924112"/>
                <a:gd name="connsiteX6" fmla="*/ 84826 w 990281"/>
                <a:gd name="connsiteY6" fmla="*/ 462840 h 924112"/>
                <a:gd name="connsiteX7" fmla="*/ 105 w 990281"/>
                <a:gd name="connsiteY7" fmla="*/ 406247 h 924112"/>
                <a:gd name="connsiteX8" fmla="*/ 105 w 990281"/>
                <a:gd name="connsiteY8" fmla="*/ 404995 h 924112"/>
                <a:gd name="connsiteX9" fmla="*/ 140890 w 990281"/>
                <a:gd name="connsiteY9" fmla="*/ 168988 h 924112"/>
                <a:gd name="connsiteX10" fmla="*/ 182167 w 990281"/>
                <a:gd name="connsiteY10" fmla="*/ 104785 h 924112"/>
                <a:gd name="connsiteX11" fmla="*/ 381568 w 990281"/>
                <a:gd name="connsiteY11" fmla="*/ 1809 h 924112"/>
                <a:gd name="connsiteX12" fmla="*/ 466675 w 990281"/>
                <a:gd name="connsiteY12" fmla="*/ 35524 h 924112"/>
                <a:gd name="connsiteX13" fmla="*/ 547543 w 990281"/>
                <a:gd name="connsiteY13" fmla="*/ 62159 h 924112"/>
                <a:gd name="connsiteX14" fmla="*/ 778300 w 990281"/>
                <a:gd name="connsiteY14" fmla="*/ 132046 h 924112"/>
                <a:gd name="connsiteX15" fmla="*/ 892354 w 990281"/>
                <a:gd name="connsiteY15" fmla="*/ 166917 h 924112"/>
                <a:gd name="connsiteX16" fmla="*/ 897748 w 990281"/>
                <a:gd name="connsiteY16" fmla="*/ 167640 h 924112"/>
                <a:gd name="connsiteX17" fmla="*/ 977846 w 990281"/>
                <a:gd name="connsiteY17" fmla="*/ 210169 h 924112"/>
                <a:gd name="connsiteX18" fmla="*/ 990267 w 990281"/>
                <a:gd name="connsiteY18" fmla="*/ 261561 h 924112"/>
                <a:gd name="connsiteX19" fmla="*/ 976160 w 990281"/>
                <a:gd name="connsiteY19" fmla="*/ 312519 h 924112"/>
                <a:gd name="connsiteX20" fmla="*/ 895822 w 990281"/>
                <a:gd name="connsiteY20" fmla="*/ 355867 h 924112"/>
                <a:gd name="connsiteX21" fmla="*/ 895581 w 990281"/>
                <a:gd name="connsiteY21" fmla="*/ 355867 h 924112"/>
                <a:gd name="connsiteX22" fmla="*/ 806235 w 990281"/>
                <a:gd name="connsiteY22" fmla="*/ 339106 h 924112"/>
                <a:gd name="connsiteX23" fmla="*/ 656347 w 990281"/>
                <a:gd name="connsiteY23" fmla="*/ 317913 h 924112"/>
                <a:gd name="connsiteX24" fmla="*/ 558332 w 990281"/>
                <a:gd name="connsiteY24" fmla="*/ 460673 h 924112"/>
                <a:gd name="connsiteX25" fmla="*/ 480884 w 990281"/>
                <a:gd name="connsiteY25" fmla="*/ 555702 h 924112"/>
                <a:gd name="connsiteX26" fmla="*/ 476067 w 990281"/>
                <a:gd name="connsiteY26" fmla="*/ 667733 h 924112"/>
                <a:gd name="connsiteX27" fmla="*/ 483244 w 990281"/>
                <a:gd name="connsiteY27" fmla="*/ 758234 h 924112"/>
                <a:gd name="connsiteX28" fmla="*/ 357004 w 990281"/>
                <a:gd name="connsiteY28" fmla="*/ 913372 h 924112"/>
                <a:gd name="connsiteX29" fmla="*/ 281916 w 990281"/>
                <a:gd name="connsiteY29" fmla="*/ 924113 h 924112"/>
                <a:gd name="connsiteX30" fmla="*/ 87764 w 990281"/>
                <a:gd name="connsiteY30" fmla="*/ 459132 h 924112"/>
                <a:gd name="connsiteX31" fmla="*/ 88607 w 990281"/>
                <a:gd name="connsiteY31" fmla="*/ 459334 h 924112"/>
                <a:gd name="connsiteX32" fmla="*/ 89257 w 990281"/>
                <a:gd name="connsiteY32" fmla="*/ 459902 h 924112"/>
                <a:gd name="connsiteX33" fmla="*/ 89479 w 990281"/>
                <a:gd name="connsiteY33" fmla="*/ 460793 h 924112"/>
                <a:gd name="connsiteX34" fmla="*/ 89257 w 990281"/>
                <a:gd name="connsiteY34" fmla="*/ 461685 h 924112"/>
                <a:gd name="connsiteX35" fmla="*/ 87475 w 990281"/>
                <a:gd name="connsiteY35" fmla="*/ 465586 h 924112"/>
                <a:gd name="connsiteX36" fmla="*/ 85067 w 990281"/>
                <a:gd name="connsiteY36" fmla="*/ 470739 h 924112"/>
                <a:gd name="connsiteX37" fmla="*/ 30737 w 990281"/>
                <a:gd name="connsiteY37" fmla="*/ 682664 h 924112"/>
                <a:gd name="connsiteX38" fmla="*/ 138915 w 990281"/>
                <a:gd name="connsiteY38" fmla="*/ 874648 h 924112"/>
                <a:gd name="connsiteX39" fmla="*/ 356234 w 990281"/>
                <a:gd name="connsiteY39" fmla="*/ 909663 h 924112"/>
                <a:gd name="connsiteX40" fmla="*/ 479824 w 990281"/>
                <a:gd name="connsiteY40" fmla="*/ 757704 h 924112"/>
                <a:gd name="connsiteX41" fmla="*/ 472696 w 990281"/>
                <a:gd name="connsiteY41" fmla="*/ 668022 h 924112"/>
                <a:gd name="connsiteX42" fmla="*/ 478042 w 990281"/>
                <a:gd name="connsiteY42" fmla="*/ 553245 h 924112"/>
                <a:gd name="connsiteX43" fmla="*/ 555587 w 990281"/>
                <a:gd name="connsiteY43" fmla="*/ 458072 h 924112"/>
                <a:gd name="connsiteX44" fmla="*/ 653217 w 990281"/>
                <a:gd name="connsiteY44" fmla="*/ 315601 h 924112"/>
                <a:gd name="connsiteX45" fmla="*/ 653722 w 990281"/>
                <a:gd name="connsiteY45" fmla="*/ 314691 h 924112"/>
                <a:gd name="connsiteX46" fmla="*/ 654661 w 990281"/>
                <a:gd name="connsiteY46" fmla="*/ 314253 h 924112"/>
                <a:gd name="connsiteX47" fmla="*/ 807247 w 990281"/>
                <a:gd name="connsiteY47" fmla="*/ 335349 h 924112"/>
                <a:gd name="connsiteX48" fmla="*/ 895533 w 990281"/>
                <a:gd name="connsiteY48" fmla="*/ 352014 h 924112"/>
                <a:gd name="connsiteX49" fmla="*/ 972933 w 990281"/>
                <a:gd name="connsiteY49" fmla="*/ 310640 h 924112"/>
                <a:gd name="connsiteX50" fmla="*/ 986520 w 990281"/>
                <a:gd name="connsiteY50" fmla="*/ 261455 h 924112"/>
                <a:gd name="connsiteX51" fmla="*/ 974522 w 990281"/>
                <a:gd name="connsiteY51" fmla="*/ 211855 h 924112"/>
                <a:gd name="connsiteX52" fmla="*/ 897122 w 990281"/>
                <a:gd name="connsiteY52" fmla="*/ 171204 h 924112"/>
                <a:gd name="connsiteX53" fmla="*/ 891727 w 990281"/>
                <a:gd name="connsiteY53" fmla="*/ 170433 h 924112"/>
                <a:gd name="connsiteX54" fmla="*/ 776373 w 990281"/>
                <a:gd name="connsiteY54" fmla="*/ 135129 h 924112"/>
                <a:gd name="connsiteX55" fmla="*/ 547784 w 990281"/>
                <a:gd name="connsiteY55" fmla="*/ 65675 h 924112"/>
                <a:gd name="connsiteX56" fmla="*/ 464604 w 990281"/>
                <a:gd name="connsiteY56" fmla="*/ 38559 h 924112"/>
                <a:gd name="connsiteX57" fmla="*/ 381135 w 990281"/>
                <a:gd name="connsiteY57" fmla="*/ 5470 h 924112"/>
                <a:gd name="connsiteX58" fmla="*/ 185105 w 990281"/>
                <a:gd name="connsiteY58" fmla="*/ 106615 h 924112"/>
                <a:gd name="connsiteX59" fmla="*/ 143780 w 990281"/>
                <a:gd name="connsiteY59" fmla="*/ 170867 h 924112"/>
                <a:gd name="connsiteX60" fmla="*/ 3524 w 990281"/>
                <a:gd name="connsiteY60" fmla="*/ 405717 h 924112"/>
                <a:gd name="connsiteX61" fmla="*/ 87283 w 990281"/>
                <a:gd name="connsiteY61" fmla="*/ 458698 h 924112"/>
                <a:gd name="connsiteX62" fmla="*/ 87764 w 990281"/>
                <a:gd name="connsiteY62" fmla="*/ 459132 h 92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90281" h="924112">
                  <a:moveTo>
                    <a:pt x="281916" y="924113"/>
                  </a:moveTo>
                  <a:cubicBezTo>
                    <a:pt x="229927" y="924209"/>
                    <a:pt x="179219" y="907987"/>
                    <a:pt x="136940" y="877730"/>
                  </a:cubicBezTo>
                  <a:cubicBezTo>
                    <a:pt x="105301" y="855445"/>
                    <a:pt x="79027" y="826377"/>
                    <a:pt x="60046" y="792643"/>
                  </a:cubicBezTo>
                  <a:cubicBezTo>
                    <a:pt x="41064" y="758913"/>
                    <a:pt x="29851" y="721374"/>
                    <a:pt x="27221" y="682760"/>
                  </a:cubicBezTo>
                  <a:cubicBezTo>
                    <a:pt x="32529" y="608875"/>
                    <a:pt x="51044" y="536542"/>
                    <a:pt x="81888" y="469198"/>
                  </a:cubicBezTo>
                  <a:cubicBezTo>
                    <a:pt x="82659" y="467464"/>
                    <a:pt x="83478" y="465730"/>
                    <a:pt x="84296" y="463996"/>
                  </a:cubicBezTo>
                  <a:lnTo>
                    <a:pt x="84826" y="462840"/>
                  </a:lnTo>
                  <a:cubicBezTo>
                    <a:pt x="50774" y="464093"/>
                    <a:pt x="10653" y="447091"/>
                    <a:pt x="105" y="406247"/>
                  </a:cubicBezTo>
                  <a:cubicBezTo>
                    <a:pt x="-35" y="405843"/>
                    <a:pt x="-35" y="405399"/>
                    <a:pt x="105" y="404995"/>
                  </a:cubicBezTo>
                  <a:cubicBezTo>
                    <a:pt x="42779" y="319936"/>
                    <a:pt x="97156" y="236419"/>
                    <a:pt x="140890" y="168988"/>
                  </a:cubicBezTo>
                  <a:cubicBezTo>
                    <a:pt x="155821" y="146062"/>
                    <a:pt x="169789" y="124388"/>
                    <a:pt x="182167" y="104785"/>
                  </a:cubicBezTo>
                  <a:cubicBezTo>
                    <a:pt x="242662" y="8456"/>
                    <a:pt x="286973" y="-5994"/>
                    <a:pt x="381568" y="1809"/>
                  </a:cubicBezTo>
                  <a:cubicBezTo>
                    <a:pt x="417740" y="4843"/>
                    <a:pt x="442641" y="20352"/>
                    <a:pt x="466675" y="35524"/>
                  </a:cubicBezTo>
                  <a:cubicBezTo>
                    <a:pt x="491528" y="51033"/>
                    <a:pt x="514840" y="65724"/>
                    <a:pt x="547543" y="62159"/>
                  </a:cubicBezTo>
                  <a:cubicBezTo>
                    <a:pt x="615504" y="54694"/>
                    <a:pt x="711303" y="93370"/>
                    <a:pt x="778300" y="132046"/>
                  </a:cubicBezTo>
                  <a:cubicBezTo>
                    <a:pt x="822178" y="157381"/>
                    <a:pt x="861095" y="162679"/>
                    <a:pt x="892354" y="166917"/>
                  </a:cubicBezTo>
                  <a:lnTo>
                    <a:pt x="897748" y="167640"/>
                  </a:lnTo>
                  <a:cubicBezTo>
                    <a:pt x="935027" y="172793"/>
                    <a:pt x="960699" y="178525"/>
                    <a:pt x="977846" y="210169"/>
                  </a:cubicBezTo>
                  <a:cubicBezTo>
                    <a:pt x="986284" y="225967"/>
                    <a:pt x="990561" y="243653"/>
                    <a:pt x="990267" y="261561"/>
                  </a:cubicBezTo>
                  <a:cubicBezTo>
                    <a:pt x="989969" y="279468"/>
                    <a:pt x="985119" y="297010"/>
                    <a:pt x="976160" y="312519"/>
                  </a:cubicBezTo>
                  <a:cubicBezTo>
                    <a:pt x="959543" y="340358"/>
                    <a:pt x="931030" y="355867"/>
                    <a:pt x="895822" y="355867"/>
                  </a:cubicBezTo>
                  <a:lnTo>
                    <a:pt x="895581" y="355867"/>
                  </a:lnTo>
                  <a:cubicBezTo>
                    <a:pt x="872702" y="357312"/>
                    <a:pt x="841925" y="348883"/>
                    <a:pt x="806235" y="339106"/>
                  </a:cubicBezTo>
                  <a:cubicBezTo>
                    <a:pt x="758071" y="325957"/>
                    <a:pt x="703886" y="311074"/>
                    <a:pt x="656347" y="317913"/>
                  </a:cubicBezTo>
                  <a:cubicBezTo>
                    <a:pt x="645944" y="357023"/>
                    <a:pt x="607219" y="402827"/>
                    <a:pt x="558332" y="460673"/>
                  </a:cubicBezTo>
                  <a:cubicBezTo>
                    <a:pt x="534250" y="488946"/>
                    <a:pt x="507230" y="521071"/>
                    <a:pt x="480884" y="555702"/>
                  </a:cubicBezTo>
                  <a:cubicBezTo>
                    <a:pt x="462822" y="579399"/>
                    <a:pt x="469324" y="622313"/>
                    <a:pt x="476067" y="667733"/>
                  </a:cubicBezTo>
                  <a:cubicBezTo>
                    <a:pt x="480884" y="698365"/>
                    <a:pt x="485700" y="730009"/>
                    <a:pt x="483244" y="758234"/>
                  </a:cubicBezTo>
                  <a:cubicBezTo>
                    <a:pt x="477127" y="834478"/>
                    <a:pt x="429925" y="892468"/>
                    <a:pt x="357004" y="913372"/>
                  </a:cubicBezTo>
                  <a:cubicBezTo>
                    <a:pt x="332599" y="920433"/>
                    <a:pt x="307323" y="924050"/>
                    <a:pt x="281916" y="924113"/>
                  </a:cubicBezTo>
                  <a:close/>
                  <a:moveTo>
                    <a:pt x="87764" y="459132"/>
                  </a:moveTo>
                  <a:cubicBezTo>
                    <a:pt x="88058" y="459132"/>
                    <a:pt x="88347" y="459199"/>
                    <a:pt x="88607" y="459334"/>
                  </a:cubicBezTo>
                  <a:cubicBezTo>
                    <a:pt x="88867" y="459469"/>
                    <a:pt x="89089" y="459666"/>
                    <a:pt x="89257" y="459902"/>
                  </a:cubicBezTo>
                  <a:cubicBezTo>
                    <a:pt x="89402" y="460177"/>
                    <a:pt x="89479" y="460485"/>
                    <a:pt x="89479" y="460793"/>
                  </a:cubicBezTo>
                  <a:cubicBezTo>
                    <a:pt x="89479" y="461102"/>
                    <a:pt x="89402" y="461410"/>
                    <a:pt x="89257" y="461685"/>
                  </a:cubicBezTo>
                  <a:lnTo>
                    <a:pt x="87475" y="465586"/>
                  </a:lnTo>
                  <a:cubicBezTo>
                    <a:pt x="86657" y="467272"/>
                    <a:pt x="85838" y="469005"/>
                    <a:pt x="85067" y="470739"/>
                  </a:cubicBezTo>
                  <a:cubicBezTo>
                    <a:pt x="54425" y="537563"/>
                    <a:pt x="36026" y="609343"/>
                    <a:pt x="30737" y="682664"/>
                  </a:cubicBezTo>
                  <a:cubicBezTo>
                    <a:pt x="34976" y="757752"/>
                    <a:pt x="75434" y="829565"/>
                    <a:pt x="138915" y="874648"/>
                  </a:cubicBezTo>
                  <a:cubicBezTo>
                    <a:pt x="202396" y="919730"/>
                    <a:pt x="279074" y="931819"/>
                    <a:pt x="356234" y="909663"/>
                  </a:cubicBezTo>
                  <a:cubicBezTo>
                    <a:pt x="427614" y="889193"/>
                    <a:pt x="473803" y="832600"/>
                    <a:pt x="479824" y="757704"/>
                  </a:cubicBezTo>
                  <a:cubicBezTo>
                    <a:pt x="482088" y="729913"/>
                    <a:pt x="477319" y="698462"/>
                    <a:pt x="472696" y="668022"/>
                  </a:cubicBezTo>
                  <a:cubicBezTo>
                    <a:pt x="465664" y="621832"/>
                    <a:pt x="459065" y="578195"/>
                    <a:pt x="478042" y="553245"/>
                  </a:cubicBezTo>
                  <a:cubicBezTo>
                    <a:pt x="504484" y="518567"/>
                    <a:pt x="531649" y="486441"/>
                    <a:pt x="555587" y="458072"/>
                  </a:cubicBezTo>
                  <a:cubicBezTo>
                    <a:pt x="604715" y="400034"/>
                    <a:pt x="643487" y="354133"/>
                    <a:pt x="653217" y="315601"/>
                  </a:cubicBezTo>
                  <a:cubicBezTo>
                    <a:pt x="653284" y="315255"/>
                    <a:pt x="653462" y="314937"/>
                    <a:pt x="653722" y="314691"/>
                  </a:cubicBezTo>
                  <a:cubicBezTo>
                    <a:pt x="653982" y="314450"/>
                    <a:pt x="654310" y="314296"/>
                    <a:pt x="654661" y="314253"/>
                  </a:cubicBezTo>
                  <a:cubicBezTo>
                    <a:pt x="703211" y="306883"/>
                    <a:pt x="758504" y="322007"/>
                    <a:pt x="807247" y="335349"/>
                  </a:cubicBezTo>
                  <a:cubicBezTo>
                    <a:pt x="842600" y="344982"/>
                    <a:pt x="873184" y="353410"/>
                    <a:pt x="895533" y="352014"/>
                  </a:cubicBezTo>
                  <a:cubicBezTo>
                    <a:pt x="929537" y="352014"/>
                    <a:pt x="956990" y="337324"/>
                    <a:pt x="972933" y="310640"/>
                  </a:cubicBezTo>
                  <a:cubicBezTo>
                    <a:pt x="981569" y="295666"/>
                    <a:pt x="986241" y="278736"/>
                    <a:pt x="986520" y="261455"/>
                  </a:cubicBezTo>
                  <a:cubicBezTo>
                    <a:pt x="986800" y="244168"/>
                    <a:pt x="982672" y="227099"/>
                    <a:pt x="974522" y="211855"/>
                  </a:cubicBezTo>
                  <a:cubicBezTo>
                    <a:pt x="958195" y="181704"/>
                    <a:pt x="933294" y="176165"/>
                    <a:pt x="897122" y="171204"/>
                  </a:cubicBezTo>
                  <a:lnTo>
                    <a:pt x="891727" y="170433"/>
                  </a:lnTo>
                  <a:cubicBezTo>
                    <a:pt x="860132" y="166147"/>
                    <a:pt x="820829" y="160800"/>
                    <a:pt x="776373" y="135129"/>
                  </a:cubicBezTo>
                  <a:cubicBezTo>
                    <a:pt x="709810" y="96597"/>
                    <a:pt x="614781" y="58306"/>
                    <a:pt x="547784" y="65675"/>
                  </a:cubicBezTo>
                  <a:cubicBezTo>
                    <a:pt x="514069" y="69384"/>
                    <a:pt x="489987" y="54405"/>
                    <a:pt x="464604" y="38559"/>
                  </a:cubicBezTo>
                  <a:cubicBezTo>
                    <a:pt x="440955" y="23724"/>
                    <a:pt x="416439" y="8456"/>
                    <a:pt x="381135" y="5470"/>
                  </a:cubicBezTo>
                  <a:cubicBezTo>
                    <a:pt x="286636" y="-2429"/>
                    <a:pt x="245070" y="11105"/>
                    <a:pt x="185105" y="106615"/>
                  </a:cubicBezTo>
                  <a:cubicBezTo>
                    <a:pt x="172823" y="126266"/>
                    <a:pt x="158711" y="147940"/>
                    <a:pt x="143780" y="170867"/>
                  </a:cubicBezTo>
                  <a:cubicBezTo>
                    <a:pt x="100191" y="237767"/>
                    <a:pt x="46006" y="321044"/>
                    <a:pt x="3524" y="405717"/>
                  </a:cubicBezTo>
                  <a:cubicBezTo>
                    <a:pt x="14121" y="445260"/>
                    <a:pt x="54242" y="460962"/>
                    <a:pt x="87283" y="458698"/>
                  </a:cubicBezTo>
                  <a:lnTo>
                    <a:pt x="87764" y="459132"/>
                  </a:lnTo>
                  <a:close/>
                </a:path>
              </a:pathLst>
            </a:custGeom>
            <a:solidFill>
              <a:srgbClr val="0E0E0E"/>
            </a:solidFill>
            <a:ln w="4814"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B6D805D8-FD7F-4EE9-BE3C-E09E167819F1}"/>
                </a:ext>
              </a:extLst>
            </p:cNvPr>
            <p:cNvSpPr/>
            <p:nvPr/>
          </p:nvSpPr>
          <p:spPr>
            <a:xfrm>
              <a:off x="8605207" y="2742707"/>
              <a:ext cx="48068" cy="49994"/>
            </a:xfrm>
            <a:custGeom>
              <a:avLst/>
              <a:gdLst>
                <a:gd name="connsiteX0" fmla="*/ 24092 w 48068"/>
                <a:gd name="connsiteY0" fmla="*/ 49995 h 49994"/>
                <a:gd name="connsiteX1" fmla="*/ 48068 w 48068"/>
                <a:gd name="connsiteY1" fmla="*/ 24945 h 49994"/>
                <a:gd name="connsiteX2" fmla="*/ 23976 w 48068"/>
                <a:gd name="connsiteY2" fmla="*/ 0 h 49994"/>
                <a:gd name="connsiteX3" fmla="*/ 0 w 48068"/>
                <a:gd name="connsiteY3" fmla="*/ 25051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6"/>
                    <a:pt x="48102" y="38749"/>
                    <a:pt x="48068" y="24945"/>
                  </a:cubicBezTo>
                  <a:cubicBezTo>
                    <a:pt x="48039" y="11136"/>
                    <a:pt x="37251" y="-29"/>
                    <a:pt x="23976" y="0"/>
                  </a:cubicBezTo>
                  <a:cubicBezTo>
                    <a:pt x="10707" y="29"/>
                    <a:pt x="-29" y="11247"/>
                    <a:pt x="0" y="25051"/>
                  </a:cubicBezTo>
                  <a:cubicBezTo>
                    <a:pt x="34" y="38859"/>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5D0DF05E-120C-470D-94A6-38E949281929}"/>
                </a:ext>
              </a:extLst>
            </p:cNvPr>
            <p:cNvSpPr/>
            <p:nvPr/>
          </p:nvSpPr>
          <p:spPr>
            <a:xfrm>
              <a:off x="8603344" y="2740966"/>
              <a:ext cx="51671" cy="53658"/>
            </a:xfrm>
            <a:custGeom>
              <a:avLst/>
              <a:gdLst>
                <a:gd name="connsiteX0" fmla="*/ 25777 w 51671"/>
                <a:gd name="connsiteY0" fmla="*/ 53658 h 53658"/>
                <a:gd name="connsiteX1" fmla="*/ 9016 w 51671"/>
                <a:gd name="connsiteY1" fmla="*/ 47204 h 53658"/>
                <a:gd name="connsiteX2" fmla="*/ 939 w 51671"/>
                <a:gd name="connsiteY2" fmla="*/ 34084 h 53658"/>
                <a:gd name="connsiteX3" fmla="*/ 1310 w 51671"/>
                <a:gd name="connsiteY3" fmla="*/ 18686 h 53658"/>
                <a:gd name="connsiteX4" fmla="*/ 10013 w 51671"/>
                <a:gd name="connsiteY4" fmla="*/ 5970 h 53658"/>
                <a:gd name="connsiteX5" fmla="*/ 24236 w 51671"/>
                <a:gd name="connsiteY5" fmla="*/ 51 h 53658"/>
                <a:gd name="connsiteX6" fmla="*/ 34047 w 51671"/>
                <a:gd name="connsiteY6" fmla="*/ 1380 h 53658"/>
                <a:gd name="connsiteX7" fmla="*/ 42587 w 51671"/>
                <a:gd name="connsiteY7" fmla="*/ 6409 h 53658"/>
                <a:gd name="connsiteX8" fmla="*/ 48973 w 51671"/>
                <a:gd name="connsiteY8" fmla="*/ 14895 h 53658"/>
                <a:gd name="connsiteX9" fmla="*/ 51593 w 51671"/>
                <a:gd name="connsiteY9" fmla="*/ 25193 h 53658"/>
                <a:gd name="connsiteX10" fmla="*/ 45390 w 51671"/>
                <a:gd name="connsiteY10" fmla="*/ 44348 h 53658"/>
                <a:gd name="connsiteX11" fmla="*/ 27511 w 51671"/>
                <a:gd name="connsiteY11" fmla="*/ 53610 h 53658"/>
                <a:gd name="connsiteX12" fmla="*/ 25777 w 51671"/>
                <a:gd name="connsiteY12" fmla="*/ 53658 h 53658"/>
                <a:gd name="connsiteX13" fmla="*/ 24428 w 51671"/>
                <a:gd name="connsiteY13" fmla="*/ 3663 h 53658"/>
                <a:gd name="connsiteX14" fmla="*/ 8958 w 51671"/>
                <a:gd name="connsiteY14" fmla="*/ 11663 h 53658"/>
                <a:gd name="connsiteX15" fmla="*/ 3573 w 51671"/>
                <a:gd name="connsiteY15" fmla="*/ 28227 h 53658"/>
                <a:gd name="connsiteX16" fmla="*/ 5861 w 51671"/>
                <a:gd name="connsiteY16" fmla="*/ 37157 h 53658"/>
                <a:gd name="connsiteX17" fmla="*/ 11424 w 51671"/>
                <a:gd name="connsiteY17" fmla="*/ 44507 h 53658"/>
                <a:gd name="connsiteX18" fmla="*/ 18721 w 51671"/>
                <a:gd name="connsiteY18" fmla="*/ 48827 h 53658"/>
                <a:gd name="connsiteX19" fmla="*/ 27126 w 51671"/>
                <a:gd name="connsiteY19" fmla="*/ 49997 h 53658"/>
                <a:gd name="connsiteX20" fmla="*/ 42611 w 51671"/>
                <a:gd name="connsiteY20" fmla="*/ 42012 h 53658"/>
                <a:gd name="connsiteX21" fmla="*/ 47981 w 51671"/>
                <a:gd name="connsiteY21" fmla="*/ 25433 h 53658"/>
                <a:gd name="connsiteX22" fmla="*/ 45732 w 51671"/>
                <a:gd name="connsiteY22" fmla="*/ 16480 h 53658"/>
                <a:gd name="connsiteX23" fmla="*/ 40178 w 51671"/>
                <a:gd name="connsiteY23" fmla="*/ 9106 h 53658"/>
                <a:gd name="connsiteX24" fmla="*/ 32843 w 51671"/>
                <a:gd name="connsiteY24" fmla="*/ 4819 h 53658"/>
                <a:gd name="connsiteX25" fmla="*/ 24428 w 51671"/>
                <a:gd name="connsiteY25" fmla="*/ 3663 h 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71" h="53658">
                  <a:moveTo>
                    <a:pt x="25777" y="53658"/>
                  </a:moveTo>
                  <a:cubicBezTo>
                    <a:pt x="19583" y="53648"/>
                    <a:pt x="13616" y="51351"/>
                    <a:pt x="9016" y="47204"/>
                  </a:cubicBezTo>
                  <a:cubicBezTo>
                    <a:pt x="5110" y="43702"/>
                    <a:pt x="2307" y="39146"/>
                    <a:pt x="939" y="34084"/>
                  </a:cubicBezTo>
                  <a:cubicBezTo>
                    <a:pt x="-429" y="29022"/>
                    <a:pt x="-299" y="23676"/>
                    <a:pt x="1310" y="18686"/>
                  </a:cubicBezTo>
                  <a:cubicBezTo>
                    <a:pt x="2923" y="13696"/>
                    <a:pt x="5943" y="9279"/>
                    <a:pt x="10013" y="5970"/>
                  </a:cubicBezTo>
                  <a:cubicBezTo>
                    <a:pt x="14083" y="2666"/>
                    <a:pt x="19020" y="610"/>
                    <a:pt x="24236" y="51"/>
                  </a:cubicBezTo>
                  <a:cubicBezTo>
                    <a:pt x="27564" y="-161"/>
                    <a:pt x="30897" y="292"/>
                    <a:pt x="34047" y="1380"/>
                  </a:cubicBezTo>
                  <a:cubicBezTo>
                    <a:pt x="37202" y="2473"/>
                    <a:pt x="40101" y="4183"/>
                    <a:pt x="42587" y="6409"/>
                  </a:cubicBezTo>
                  <a:cubicBezTo>
                    <a:pt x="45255" y="8788"/>
                    <a:pt x="47427" y="11673"/>
                    <a:pt x="48973" y="14895"/>
                  </a:cubicBezTo>
                  <a:cubicBezTo>
                    <a:pt x="50519" y="18122"/>
                    <a:pt x="51410" y="21619"/>
                    <a:pt x="51593" y="25193"/>
                  </a:cubicBezTo>
                  <a:cubicBezTo>
                    <a:pt x="52128" y="32148"/>
                    <a:pt x="49898" y="39030"/>
                    <a:pt x="45390" y="44348"/>
                  </a:cubicBezTo>
                  <a:cubicBezTo>
                    <a:pt x="40882" y="49670"/>
                    <a:pt x="34456" y="52998"/>
                    <a:pt x="27511" y="53610"/>
                  </a:cubicBezTo>
                  <a:lnTo>
                    <a:pt x="25777" y="53658"/>
                  </a:lnTo>
                  <a:close/>
                  <a:moveTo>
                    <a:pt x="24428" y="3663"/>
                  </a:moveTo>
                  <a:cubicBezTo>
                    <a:pt x="18418" y="4193"/>
                    <a:pt x="12859" y="7064"/>
                    <a:pt x="8958" y="11663"/>
                  </a:cubicBezTo>
                  <a:cubicBezTo>
                    <a:pt x="5052" y="16263"/>
                    <a:pt x="3116" y="22211"/>
                    <a:pt x="3573" y="28227"/>
                  </a:cubicBezTo>
                  <a:cubicBezTo>
                    <a:pt x="3737" y="31324"/>
                    <a:pt x="4513" y="34358"/>
                    <a:pt x="5861" y="37157"/>
                  </a:cubicBezTo>
                  <a:cubicBezTo>
                    <a:pt x="7210" y="39950"/>
                    <a:pt x="9098" y="42450"/>
                    <a:pt x="11424" y="44507"/>
                  </a:cubicBezTo>
                  <a:cubicBezTo>
                    <a:pt x="13548" y="46414"/>
                    <a:pt x="16029" y="47883"/>
                    <a:pt x="18721" y="48827"/>
                  </a:cubicBezTo>
                  <a:cubicBezTo>
                    <a:pt x="21418" y="49766"/>
                    <a:pt x="24274" y="50166"/>
                    <a:pt x="27126" y="49997"/>
                  </a:cubicBezTo>
                  <a:cubicBezTo>
                    <a:pt x="33137" y="49482"/>
                    <a:pt x="38705" y="46611"/>
                    <a:pt x="42611" y="42012"/>
                  </a:cubicBezTo>
                  <a:cubicBezTo>
                    <a:pt x="46517" y="37407"/>
                    <a:pt x="48448" y="31449"/>
                    <a:pt x="47981" y="25433"/>
                  </a:cubicBezTo>
                  <a:cubicBezTo>
                    <a:pt x="47837" y="22327"/>
                    <a:pt x="47071" y="19283"/>
                    <a:pt x="45732" y="16480"/>
                  </a:cubicBezTo>
                  <a:cubicBezTo>
                    <a:pt x="44393" y="13677"/>
                    <a:pt x="42500" y="11167"/>
                    <a:pt x="40178" y="9106"/>
                  </a:cubicBezTo>
                  <a:cubicBezTo>
                    <a:pt x="38035" y="7208"/>
                    <a:pt x="35545" y="5753"/>
                    <a:pt x="32843" y="4819"/>
                  </a:cubicBezTo>
                  <a:cubicBezTo>
                    <a:pt x="30141" y="3885"/>
                    <a:pt x="27280" y="3490"/>
                    <a:pt x="24428" y="3663"/>
                  </a:cubicBezTo>
                  <a:close/>
                </a:path>
              </a:pathLst>
            </a:custGeom>
            <a:solidFill>
              <a:srgbClr val="0E0E0E"/>
            </a:solidFill>
            <a:ln w="4814"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ACB9F349-3D0F-4BCA-A1E5-E651C409C726}"/>
                </a:ext>
              </a:extLst>
            </p:cNvPr>
            <p:cNvSpPr/>
            <p:nvPr/>
          </p:nvSpPr>
          <p:spPr>
            <a:xfrm>
              <a:off x="8611980" y="2860568"/>
              <a:ext cx="28315" cy="43774"/>
            </a:xfrm>
            <a:custGeom>
              <a:avLst/>
              <a:gdLst>
                <a:gd name="connsiteX0" fmla="*/ 91 w 28315"/>
                <a:gd name="connsiteY0" fmla="*/ 26676 h 43774"/>
                <a:gd name="connsiteX1" fmla="*/ 8038 w 28315"/>
                <a:gd name="connsiteY1" fmla="*/ 43774 h 43774"/>
                <a:gd name="connsiteX2" fmla="*/ 28315 w 28315"/>
                <a:gd name="connsiteY2" fmla="*/ 426 h 43774"/>
                <a:gd name="connsiteX3" fmla="*/ 22632 w 28315"/>
                <a:gd name="connsiteY3" fmla="*/ 41 h 43774"/>
                <a:gd name="connsiteX4" fmla="*/ 13365 w 28315"/>
                <a:gd name="connsiteY4" fmla="*/ 2680 h 43774"/>
                <a:gd name="connsiteX5" fmla="*/ 5823 w 28315"/>
                <a:gd name="connsiteY5" fmla="*/ 8672 h 43774"/>
                <a:gd name="connsiteX6" fmla="*/ 1160 w 28315"/>
                <a:gd name="connsiteY6" fmla="*/ 17101 h 43774"/>
                <a:gd name="connsiteX7" fmla="*/ 91 w 28315"/>
                <a:gd name="connsiteY7" fmla="*/ 26676 h 4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15" h="43774">
                  <a:moveTo>
                    <a:pt x="91" y="26676"/>
                  </a:moveTo>
                  <a:cubicBezTo>
                    <a:pt x="438" y="33183"/>
                    <a:pt x="3284" y="39309"/>
                    <a:pt x="8038" y="43774"/>
                  </a:cubicBezTo>
                  <a:cubicBezTo>
                    <a:pt x="16910" y="30409"/>
                    <a:pt x="23740" y="15800"/>
                    <a:pt x="28315" y="426"/>
                  </a:cubicBezTo>
                  <a:cubicBezTo>
                    <a:pt x="26442" y="55"/>
                    <a:pt x="24534" y="-75"/>
                    <a:pt x="22632" y="41"/>
                  </a:cubicBezTo>
                  <a:cubicBezTo>
                    <a:pt x="19400" y="301"/>
                    <a:pt x="16250" y="1197"/>
                    <a:pt x="13365" y="2680"/>
                  </a:cubicBezTo>
                  <a:cubicBezTo>
                    <a:pt x="10480" y="4164"/>
                    <a:pt x="7918" y="6196"/>
                    <a:pt x="5823" y="8672"/>
                  </a:cubicBezTo>
                  <a:cubicBezTo>
                    <a:pt x="3727" y="11148"/>
                    <a:pt x="2143" y="14013"/>
                    <a:pt x="1160" y="17101"/>
                  </a:cubicBezTo>
                  <a:cubicBezTo>
                    <a:pt x="178" y="20193"/>
                    <a:pt x="-188" y="23444"/>
                    <a:pt x="91" y="26676"/>
                  </a:cubicBezTo>
                  <a:close/>
                </a:path>
              </a:pathLst>
            </a:custGeom>
            <a:solidFill>
              <a:srgbClr val="161616"/>
            </a:solidFill>
            <a:ln w="4814"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0AFECC05-E696-446A-BC12-9DDE332D562C}"/>
                </a:ext>
              </a:extLst>
            </p:cNvPr>
            <p:cNvSpPr/>
            <p:nvPr/>
          </p:nvSpPr>
          <p:spPr>
            <a:xfrm>
              <a:off x="8610162" y="2858901"/>
              <a:ext cx="31793" cy="47223"/>
            </a:xfrm>
            <a:custGeom>
              <a:avLst/>
              <a:gdLst>
                <a:gd name="connsiteX0" fmla="*/ 9851 w 31793"/>
                <a:gd name="connsiteY0" fmla="*/ 47223 h 47223"/>
                <a:gd name="connsiteX1" fmla="*/ 9201 w 31793"/>
                <a:gd name="connsiteY1" fmla="*/ 47103 h 47223"/>
                <a:gd name="connsiteX2" fmla="*/ 8647 w 31793"/>
                <a:gd name="connsiteY2" fmla="*/ 46742 h 47223"/>
                <a:gd name="connsiteX3" fmla="*/ 74 w 31793"/>
                <a:gd name="connsiteY3" fmla="*/ 28439 h 47223"/>
                <a:gd name="connsiteX4" fmla="*/ 6292 w 31793"/>
                <a:gd name="connsiteY4" fmla="*/ 9294 h 47223"/>
                <a:gd name="connsiteX5" fmla="*/ 24156 w 31793"/>
                <a:gd name="connsiteY5" fmla="*/ 22 h 47223"/>
                <a:gd name="connsiteX6" fmla="*/ 30321 w 31793"/>
                <a:gd name="connsiteY6" fmla="*/ 456 h 47223"/>
                <a:gd name="connsiteX7" fmla="*/ 31015 w 31793"/>
                <a:gd name="connsiteY7" fmla="*/ 735 h 47223"/>
                <a:gd name="connsiteX8" fmla="*/ 31530 w 31793"/>
                <a:gd name="connsiteY8" fmla="*/ 1274 h 47223"/>
                <a:gd name="connsiteX9" fmla="*/ 31781 w 31793"/>
                <a:gd name="connsiteY9" fmla="*/ 1978 h 47223"/>
                <a:gd name="connsiteX10" fmla="*/ 31718 w 31793"/>
                <a:gd name="connsiteY10" fmla="*/ 2719 h 47223"/>
                <a:gd name="connsiteX11" fmla="*/ 11248 w 31793"/>
                <a:gd name="connsiteY11" fmla="*/ 46405 h 47223"/>
                <a:gd name="connsiteX12" fmla="*/ 10690 w 31793"/>
                <a:gd name="connsiteY12" fmla="*/ 46959 h 47223"/>
                <a:gd name="connsiteX13" fmla="*/ 9948 w 31793"/>
                <a:gd name="connsiteY13" fmla="*/ 47223 h 47223"/>
                <a:gd name="connsiteX14" fmla="*/ 9851 w 31793"/>
                <a:gd name="connsiteY14" fmla="*/ 47223 h 47223"/>
                <a:gd name="connsiteX15" fmla="*/ 3686 w 31793"/>
                <a:gd name="connsiteY15" fmla="*/ 28198 h 47223"/>
                <a:gd name="connsiteX16" fmla="*/ 9563 w 31793"/>
                <a:gd name="connsiteY16" fmla="*/ 42648 h 47223"/>
                <a:gd name="connsiteX17" fmla="*/ 27865 w 31793"/>
                <a:gd name="connsiteY17" fmla="*/ 3827 h 47223"/>
                <a:gd name="connsiteX18" fmla="*/ 24542 w 31793"/>
                <a:gd name="connsiteY18" fmla="*/ 3827 h 47223"/>
                <a:gd name="connsiteX19" fmla="*/ 9057 w 31793"/>
                <a:gd name="connsiteY19" fmla="*/ 11813 h 47223"/>
                <a:gd name="connsiteX20" fmla="*/ 3686 w 31793"/>
                <a:gd name="connsiteY20" fmla="*/ 28391 h 47223"/>
                <a:gd name="connsiteX21" fmla="*/ 3686 w 31793"/>
                <a:gd name="connsiteY21" fmla="*/ 28198 h 4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93" h="47223">
                  <a:moveTo>
                    <a:pt x="9851" y="47223"/>
                  </a:moveTo>
                  <a:cubicBezTo>
                    <a:pt x="9630" y="47228"/>
                    <a:pt x="9408" y="47185"/>
                    <a:pt x="9201" y="47103"/>
                  </a:cubicBezTo>
                  <a:cubicBezTo>
                    <a:pt x="8999" y="47021"/>
                    <a:pt x="8806" y="46896"/>
                    <a:pt x="8647" y="46742"/>
                  </a:cubicBezTo>
                  <a:cubicBezTo>
                    <a:pt x="3532" y="41978"/>
                    <a:pt x="459" y="35418"/>
                    <a:pt x="74" y="28439"/>
                  </a:cubicBezTo>
                  <a:cubicBezTo>
                    <a:pt x="-446" y="21489"/>
                    <a:pt x="1789" y="14611"/>
                    <a:pt x="6292" y="9294"/>
                  </a:cubicBezTo>
                  <a:cubicBezTo>
                    <a:pt x="10800" y="3976"/>
                    <a:pt x="17216" y="648"/>
                    <a:pt x="24156" y="22"/>
                  </a:cubicBezTo>
                  <a:cubicBezTo>
                    <a:pt x="26223" y="-60"/>
                    <a:pt x="28289" y="85"/>
                    <a:pt x="30321" y="456"/>
                  </a:cubicBezTo>
                  <a:cubicBezTo>
                    <a:pt x="30572" y="499"/>
                    <a:pt x="30808" y="595"/>
                    <a:pt x="31015" y="735"/>
                  </a:cubicBezTo>
                  <a:cubicBezTo>
                    <a:pt x="31222" y="875"/>
                    <a:pt x="31395" y="1062"/>
                    <a:pt x="31530" y="1274"/>
                  </a:cubicBezTo>
                  <a:cubicBezTo>
                    <a:pt x="31660" y="1486"/>
                    <a:pt x="31747" y="1727"/>
                    <a:pt x="31781" y="1978"/>
                  </a:cubicBezTo>
                  <a:cubicBezTo>
                    <a:pt x="31810" y="2223"/>
                    <a:pt x="31790" y="2479"/>
                    <a:pt x="31718" y="2719"/>
                  </a:cubicBezTo>
                  <a:cubicBezTo>
                    <a:pt x="27123" y="18224"/>
                    <a:pt x="20226" y="32952"/>
                    <a:pt x="11248" y="46405"/>
                  </a:cubicBezTo>
                  <a:cubicBezTo>
                    <a:pt x="11104" y="46626"/>
                    <a:pt x="10916" y="46814"/>
                    <a:pt x="10690" y="46959"/>
                  </a:cubicBezTo>
                  <a:cubicBezTo>
                    <a:pt x="10468" y="47098"/>
                    <a:pt x="10213" y="47190"/>
                    <a:pt x="9948" y="47223"/>
                  </a:cubicBezTo>
                  <a:lnTo>
                    <a:pt x="9851" y="47223"/>
                  </a:lnTo>
                  <a:close/>
                  <a:moveTo>
                    <a:pt x="3686" y="28198"/>
                  </a:moveTo>
                  <a:cubicBezTo>
                    <a:pt x="3956" y="33540"/>
                    <a:pt x="6027" y="38636"/>
                    <a:pt x="9563" y="42648"/>
                  </a:cubicBezTo>
                  <a:cubicBezTo>
                    <a:pt x="17370" y="30583"/>
                    <a:pt x="23525" y="17525"/>
                    <a:pt x="27865" y="3827"/>
                  </a:cubicBezTo>
                  <a:cubicBezTo>
                    <a:pt x="26762" y="3731"/>
                    <a:pt x="25649" y="3731"/>
                    <a:pt x="24542" y="3827"/>
                  </a:cubicBezTo>
                  <a:cubicBezTo>
                    <a:pt x="18531" y="4342"/>
                    <a:pt x="12963" y="7213"/>
                    <a:pt x="9057" y="11813"/>
                  </a:cubicBezTo>
                  <a:cubicBezTo>
                    <a:pt x="5151" y="16417"/>
                    <a:pt x="3224" y="22375"/>
                    <a:pt x="3686" y="28391"/>
                  </a:cubicBezTo>
                  <a:lnTo>
                    <a:pt x="3686" y="28198"/>
                  </a:lnTo>
                  <a:close/>
                </a:path>
              </a:pathLst>
            </a:custGeom>
            <a:solidFill>
              <a:srgbClr val="0E0E0E"/>
            </a:solidFill>
            <a:ln w="4814"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C2BF6FFD-9AEF-40DA-B6DF-A7BD8871E505}"/>
                </a:ext>
              </a:extLst>
            </p:cNvPr>
            <p:cNvSpPr/>
            <p:nvPr/>
          </p:nvSpPr>
          <p:spPr>
            <a:xfrm>
              <a:off x="8608983" y="2631490"/>
              <a:ext cx="48068" cy="49994"/>
            </a:xfrm>
            <a:custGeom>
              <a:avLst/>
              <a:gdLst>
                <a:gd name="connsiteX0" fmla="*/ 24034 w 48068"/>
                <a:gd name="connsiteY0" fmla="*/ 49995 h 49994"/>
                <a:gd name="connsiteX1" fmla="*/ 48068 w 48068"/>
                <a:gd name="connsiteY1" fmla="*/ 24997 h 49994"/>
                <a:gd name="connsiteX2" fmla="*/ 24034 w 48068"/>
                <a:gd name="connsiteY2" fmla="*/ 0 h 49994"/>
                <a:gd name="connsiteX3" fmla="*/ 0 w 48068"/>
                <a:gd name="connsiteY3" fmla="*/ 24997 h 49994"/>
                <a:gd name="connsiteX4" fmla="*/ 24034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34" y="49995"/>
                  </a:moveTo>
                  <a:cubicBezTo>
                    <a:pt x="37308" y="49995"/>
                    <a:pt x="48068" y="38801"/>
                    <a:pt x="48068" y="24997"/>
                  </a:cubicBezTo>
                  <a:cubicBezTo>
                    <a:pt x="48068" y="11193"/>
                    <a:pt x="37308" y="0"/>
                    <a:pt x="24034" y="0"/>
                  </a:cubicBezTo>
                  <a:cubicBezTo>
                    <a:pt x="10760" y="0"/>
                    <a:pt x="0" y="11193"/>
                    <a:pt x="0" y="24997"/>
                  </a:cubicBezTo>
                  <a:cubicBezTo>
                    <a:pt x="0" y="38801"/>
                    <a:pt x="10760" y="49995"/>
                    <a:pt x="24034" y="49995"/>
                  </a:cubicBezTo>
                  <a:close/>
                </a:path>
              </a:pathLst>
            </a:custGeom>
            <a:solidFill>
              <a:srgbClr val="161616"/>
            </a:solidFill>
            <a:ln w="4814"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EB9212AB-A94B-449C-BFA7-FAA11B9CEBB1}"/>
                </a:ext>
              </a:extLst>
            </p:cNvPr>
            <p:cNvSpPr/>
            <p:nvPr/>
          </p:nvSpPr>
          <p:spPr>
            <a:xfrm>
              <a:off x="8611366" y="2625564"/>
              <a:ext cx="51637" cy="53706"/>
            </a:xfrm>
            <a:custGeom>
              <a:avLst/>
              <a:gdLst>
                <a:gd name="connsiteX0" fmla="*/ 25890 w 51637"/>
                <a:gd name="connsiteY0" fmla="*/ 53706 h 53706"/>
                <a:gd name="connsiteX1" fmla="*/ 9129 w 51637"/>
                <a:gd name="connsiteY1" fmla="*/ 47252 h 53706"/>
                <a:gd name="connsiteX2" fmla="*/ 2728 w 51637"/>
                <a:gd name="connsiteY2" fmla="*/ 38765 h 53706"/>
                <a:gd name="connsiteX3" fmla="*/ 74 w 51637"/>
                <a:gd name="connsiteY3" fmla="*/ 28468 h 53706"/>
                <a:gd name="connsiteX4" fmla="*/ 6292 w 51637"/>
                <a:gd name="connsiteY4" fmla="*/ 9322 h 53706"/>
                <a:gd name="connsiteX5" fmla="*/ 24156 w 51637"/>
                <a:gd name="connsiteY5" fmla="*/ 51 h 53706"/>
                <a:gd name="connsiteX6" fmla="*/ 33972 w 51637"/>
                <a:gd name="connsiteY6" fmla="*/ 1380 h 53706"/>
                <a:gd name="connsiteX7" fmla="*/ 42507 w 51637"/>
                <a:gd name="connsiteY7" fmla="*/ 6408 h 53706"/>
                <a:gd name="connsiteX8" fmla="*/ 48923 w 51637"/>
                <a:gd name="connsiteY8" fmla="*/ 14890 h 53706"/>
                <a:gd name="connsiteX9" fmla="*/ 51562 w 51637"/>
                <a:gd name="connsiteY9" fmla="*/ 25193 h 53706"/>
                <a:gd name="connsiteX10" fmla="*/ 45344 w 51637"/>
                <a:gd name="connsiteY10" fmla="*/ 44333 h 53706"/>
                <a:gd name="connsiteX11" fmla="*/ 27480 w 51637"/>
                <a:gd name="connsiteY11" fmla="*/ 53610 h 53706"/>
                <a:gd name="connsiteX12" fmla="*/ 25890 w 51637"/>
                <a:gd name="connsiteY12" fmla="*/ 53706 h 53706"/>
                <a:gd name="connsiteX13" fmla="*/ 24542 w 51637"/>
                <a:gd name="connsiteY13" fmla="*/ 3904 h 53706"/>
                <a:gd name="connsiteX14" fmla="*/ 9057 w 51637"/>
                <a:gd name="connsiteY14" fmla="*/ 11890 h 53706"/>
                <a:gd name="connsiteX15" fmla="*/ 3686 w 51637"/>
                <a:gd name="connsiteY15" fmla="*/ 28468 h 53706"/>
                <a:gd name="connsiteX16" fmla="*/ 5945 w 51637"/>
                <a:gd name="connsiteY16" fmla="*/ 37393 h 53706"/>
                <a:gd name="connsiteX17" fmla="*/ 11489 w 51637"/>
                <a:gd name="connsiteY17" fmla="*/ 44748 h 53706"/>
                <a:gd name="connsiteX18" fmla="*/ 18815 w 51637"/>
                <a:gd name="connsiteY18" fmla="*/ 49068 h 53706"/>
                <a:gd name="connsiteX19" fmla="*/ 27239 w 51637"/>
                <a:gd name="connsiteY19" fmla="*/ 50238 h 53706"/>
                <a:gd name="connsiteX20" fmla="*/ 42729 w 51637"/>
                <a:gd name="connsiteY20" fmla="*/ 42248 h 53706"/>
                <a:gd name="connsiteX21" fmla="*/ 48094 w 51637"/>
                <a:gd name="connsiteY21" fmla="*/ 25674 h 53706"/>
                <a:gd name="connsiteX22" fmla="*/ 45835 w 51637"/>
                <a:gd name="connsiteY22" fmla="*/ 16725 h 53706"/>
                <a:gd name="connsiteX23" fmla="*/ 40292 w 51637"/>
                <a:gd name="connsiteY23" fmla="*/ 9347 h 53706"/>
                <a:gd name="connsiteX24" fmla="*/ 24542 w 51637"/>
                <a:gd name="connsiteY24" fmla="*/ 3904 h 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37" h="53706">
                  <a:moveTo>
                    <a:pt x="25890" y="53706"/>
                  </a:moveTo>
                  <a:cubicBezTo>
                    <a:pt x="19701" y="53687"/>
                    <a:pt x="13734" y="51389"/>
                    <a:pt x="9129" y="47252"/>
                  </a:cubicBezTo>
                  <a:cubicBezTo>
                    <a:pt x="6456" y="44873"/>
                    <a:pt x="4279" y="41988"/>
                    <a:pt x="2728" y="38765"/>
                  </a:cubicBezTo>
                  <a:cubicBezTo>
                    <a:pt x="1172" y="35538"/>
                    <a:pt x="272" y="32042"/>
                    <a:pt x="74" y="28468"/>
                  </a:cubicBezTo>
                  <a:cubicBezTo>
                    <a:pt x="-446" y="21518"/>
                    <a:pt x="1789" y="14640"/>
                    <a:pt x="6292" y="9322"/>
                  </a:cubicBezTo>
                  <a:cubicBezTo>
                    <a:pt x="10800" y="4005"/>
                    <a:pt x="17216" y="677"/>
                    <a:pt x="24156" y="51"/>
                  </a:cubicBezTo>
                  <a:cubicBezTo>
                    <a:pt x="27485" y="-161"/>
                    <a:pt x="30822" y="292"/>
                    <a:pt x="33972" y="1380"/>
                  </a:cubicBezTo>
                  <a:cubicBezTo>
                    <a:pt x="37122" y="2473"/>
                    <a:pt x="40027" y="4183"/>
                    <a:pt x="42507" y="6408"/>
                  </a:cubicBezTo>
                  <a:cubicBezTo>
                    <a:pt x="45190" y="8783"/>
                    <a:pt x="47367" y="11668"/>
                    <a:pt x="48923" y="14890"/>
                  </a:cubicBezTo>
                  <a:cubicBezTo>
                    <a:pt x="50478" y="18117"/>
                    <a:pt x="51374" y="21619"/>
                    <a:pt x="51562" y="25193"/>
                  </a:cubicBezTo>
                  <a:cubicBezTo>
                    <a:pt x="52087" y="32143"/>
                    <a:pt x="49852" y="39016"/>
                    <a:pt x="45344" y="44333"/>
                  </a:cubicBezTo>
                  <a:cubicBezTo>
                    <a:pt x="40841" y="49651"/>
                    <a:pt x="34425" y="52984"/>
                    <a:pt x="27480" y="53610"/>
                  </a:cubicBezTo>
                  <a:lnTo>
                    <a:pt x="25890" y="53706"/>
                  </a:lnTo>
                  <a:close/>
                  <a:moveTo>
                    <a:pt x="24542" y="3904"/>
                  </a:moveTo>
                  <a:cubicBezTo>
                    <a:pt x="18531" y="4419"/>
                    <a:pt x="12963" y="7290"/>
                    <a:pt x="9057" y="11890"/>
                  </a:cubicBezTo>
                  <a:cubicBezTo>
                    <a:pt x="5151" y="16489"/>
                    <a:pt x="3224" y="22447"/>
                    <a:pt x="3686" y="28468"/>
                  </a:cubicBezTo>
                  <a:cubicBezTo>
                    <a:pt x="3841" y="31565"/>
                    <a:pt x="4606" y="34599"/>
                    <a:pt x="5945" y="37393"/>
                  </a:cubicBezTo>
                  <a:cubicBezTo>
                    <a:pt x="7284" y="40191"/>
                    <a:pt x="9172" y="42691"/>
                    <a:pt x="11489" y="44748"/>
                  </a:cubicBezTo>
                  <a:cubicBezTo>
                    <a:pt x="13623" y="46655"/>
                    <a:pt x="16113" y="48124"/>
                    <a:pt x="18815" y="49068"/>
                  </a:cubicBezTo>
                  <a:cubicBezTo>
                    <a:pt x="21522" y="50012"/>
                    <a:pt x="24383" y="50407"/>
                    <a:pt x="27239" y="50238"/>
                  </a:cubicBezTo>
                  <a:cubicBezTo>
                    <a:pt x="33255" y="49723"/>
                    <a:pt x="38823" y="46852"/>
                    <a:pt x="42729" y="42248"/>
                  </a:cubicBezTo>
                  <a:cubicBezTo>
                    <a:pt x="46635" y="37648"/>
                    <a:pt x="48561" y="31690"/>
                    <a:pt x="48094" y="25674"/>
                  </a:cubicBezTo>
                  <a:cubicBezTo>
                    <a:pt x="47940" y="22573"/>
                    <a:pt x="47174" y="19528"/>
                    <a:pt x="45835" y="16725"/>
                  </a:cubicBezTo>
                  <a:cubicBezTo>
                    <a:pt x="44492" y="13922"/>
                    <a:pt x="42608" y="11413"/>
                    <a:pt x="40292" y="9347"/>
                  </a:cubicBezTo>
                  <a:cubicBezTo>
                    <a:pt x="35966" y="5522"/>
                    <a:pt x="30307" y="3567"/>
                    <a:pt x="24542" y="3904"/>
                  </a:cubicBezTo>
                  <a:close/>
                </a:path>
              </a:pathLst>
            </a:custGeom>
            <a:solidFill>
              <a:srgbClr val="0E0E0E"/>
            </a:solidFill>
            <a:ln w="4814"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4B864513-093B-44B9-B65A-487337516449}"/>
                </a:ext>
              </a:extLst>
            </p:cNvPr>
            <p:cNvSpPr/>
            <p:nvPr/>
          </p:nvSpPr>
          <p:spPr>
            <a:xfrm>
              <a:off x="8522672" y="2689254"/>
              <a:ext cx="48068" cy="49994"/>
            </a:xfrm>
            <a:custGeom>
              <a:avLst/>
              <a:gdLst>
                <a:gd name="connsiteX0" fmla="*/ 24082 w 48068"/>
                <a:gd name="connsiteY0" fmla="*/ 49995 h 49994"/>
                <a:gd name="connsiteX1" fmla="*/ 48068 w 48068"/>
                <a:gd name="connsiteY1" fmla="*/ 24945 h 49994"/>
                <a:gd name="connsiteX2" fmla="*/ 23981 w 48068"/>
                <a:gd name="connsiteY2" fmla="*/ 0 h 49994"/>
                <a:gd name="connsiteX3" fmla="*/ 0 w 48068"/>
                <a:gd name="connsiteY3" fmla="*/ 25046 h 49994"/>
                <a:gd name="connsiteX4" fmla="*/ 2408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2" y="49995"/>
                  </a:moveTo>
                  <a:cubicBezTo>
                    <a:pt x="37356" y="49966"/>
                    <a:pt x="48097" y="38753"/>
                    <a:pt x="48068" y="24945"/>
                  </a:cubicBezTo>
                  <a:cubicBezTo>
                    <a:pt x="48039" y="11141"/>
                    <a:pt x="37255" y="-29"/>
                    <a:pt x="23981" y="0"/>
                  </a:cubicBezTo>
                  <a:cubicBezTo>
                    <a:pt x="10707" y="29"/>
                    <a:pt x="-29" y="11242"/>
                    <a:pt x="0" y="25046"/>
                  </a:cubicBezTo>
                  <a:cubicBezTo>
                    <a:pt x="29" y="38855"/>
                    <a:pt x="10813" y="50024"/>
                    <a:pt x="24082" y="49995"/>
                  </a:cubicBezTo>
                  <a:close/>
                </a:path>
              </a:pathLst>
            </a:custGeom>
            <a:solidFill>
              <a:srgbClr val="161616"/>
            </a:solidFill>
            <a:ln w="4814"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8212E624-4792-4DBA-9169-DF2E47EFE197}"/>
                </a:ext>
              </a:extLst>
            </p:cNvPr>
            <p:cNvSpPr/>
            <p:nvPr/>
          </p:nvSpPr>
          <p:spPr>
            <a:xfrm>
              <a:off x="8521028" y="2687311"/>
              <a:ext cx="51666" cy="53657"/>
            </a:xfrm>
            <a:custGeom>
              <a:avLst/>
              <a:gdLst>
                <a:gd name="connsiteX0" fmla="*/ 25775 w 51666"/>
                <a:gd name="connsiteY0" fmla="*/ 53658 h 53657"/>
                <a:gd name="connsiteX1" fmla="*/ 9013 w 51666"/>
                <a:gd name="connsiteY1" fmla="*/ 47204 h 53657"/>
                <a:gd name="connsiteX2" fmla="*/ 936 w 51666"/>
                <a:gd name="connsiteY2" fmla="*/ 34084 h 53657"/>
                <a:gd name="connsiteX3" fmla="*/ 1312 w 51666"/>
                <a:gd name="connsiteY3" fmla="*/ 18686 h 53657"/>
                <a:gd name="connsiteX4" fmla="*/ 10010 w 51666"/>
                <a:gd name="connsiteY4" fmla="*/ 5970 h 53657"/>
                <a:gd name="connsiteX5" fmla="*/ 24233 w 51666"/>
                <a:gd name="connsiteY5" fmla="*/ 51 h 53657"/>
                <a:gd name="connsiteX6" fmla="*/ 34049 w 51666"/>
                <a:gd name="connsiteY6" fmla="*/ 1380 h 53657"/>
                <a:gd name="connsiteX7" fmla="*/ 42584 w 51666"/>
                <a:gd name="connsiteY7" fmla="*/ 6409 h 53657"/>
                <a:gd name="connsiteX8" fmla="*/ 48976 w 51666"/>
                <a:gd name="connsiteY8" fmla="*/ 14895 h 53657"/>
                <a:gd name="connsiteX9" fmla="*/ 51591 w 51666"/>
                <a:gd name="connsiteY9" fmla="*/ 25193 h 53657"/>
                <a:gd name="connsiteX10" fmla="*/ 45373 w 51666"/>
                <a:gd name="connsiteY10" fmla="*/ 44333 h 53657"/>
                <a:gd name="connsiteX11" fmla="*/ 27509 w 51666"/>
                <a:gd name="connsiteY11" fmla="*/ 53610 h 53657"/>
                <a:gd name="connsiteX12" fmla="*/ 25775 w 51666"/>
                <a:gd name="connsiteY12" fmla="*/ 53658 h 53657"/>
                <a:gd name="connsiteX13" fmla="*/ 24426 w 51666"/>
                <a:gd name="connsiteY13" fmla="*/ 3663 h 53657"/>
                <a:gd name="connsiteX14" fmla="*/ 8956 w 51666"/>
                <a:gd name="connsiteY14" fmla="*/ 11663 h 53657"/>
                <a:gd name="connsiteX15" fmla="*/ 3571 w 51666"/>
                <a:gd name="connsiteY15" fmla="*/ 28227 h 53657"/>
                <a:gd name="connsiteX16" fmla="*/ 5868 w 51666"/>
                <a:gd name="connsiteY16" fmla="*/ 37152 h 53657"/>
                <a:gd name="connsiteX17" fmla="*/ 11422 w 51666"/>
                <a:gd name="connsiteY17" fmla="*/ 44507 h 53657"/>
                <a:gd name="connsiteX18" fmla="*/ 18747 w 51666"/>
                <a:gd name="connsiteY18" fmla="*/ 48832 h 53657"/>
                <a:gd name="connsiteX19" fmla="*/ 27171 w 51666"/>
                <a:gd name="connsiteY19" fmla="*/ 49998 h 53657"/>
                <a:gd name="connsiteX20" fmla="*/ 42647 w 51666"/>
                <a:gd name="connsiteY20" fmla="*/ 41978 h 53657"/>
                <a:gd name="connsiteX21" fmla="*/ 47979 w 51666"/>
                <a:gd name="connsiteY21" fmla="*/ 25385 h 53657"/>
                <a:gd name="connsiteX22" fmla="*/ 45748 w 51666"/>
                <a:gd name="connsiteY22" fmla="*/ 16460 h 53657"/>
                <a:gd name="connsiteX23" fmla="*/ 40224 w 51666"/>
                <a:gd name="connsiteY23" fmla="*/ 9106 h 53657"/>
                <a:gd name="connsiteX24" fmla="*/ 24474 w 51666"/>
                <a:gd name="connsiteY24" fmla="*/ 3663 h 53657"/>
                <a:gd name="connsiteX25" fmla="*/ 24426 w 51666"/>
                <a:gd name="connsiteY25" fmla="*/ 366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66" h="53657">
                  <a:moveTo>
                    <a:pt x="25775" y="53658"/>
                  </a:moveTo>
                  <a:cubicBezTo>
                    <a:pt x="19586" y="53648"/>
                    <a:pt x="13613" y="51351"/>
                    <a:pt x="9013" y="47204"/>
                  </a:cubicBezTo>
                  <a:cubicBezTo>
                    <a:pt x="5112" y="43702"/>
                    <a:pt x="2304" y="39146"/>
                    <a:pt x="936" y="34084"/>
                  </a:cubicBezTo>
                  <a:cubicBezTo>
                    <a:pt x="-427" y="29022"/>
                    <a:pt x="-302" y="23675"/>
                    <a:pt x="1312" y="18686"/>
                  </a:cubicBezTo>
                  <a:cubicBezTo>
                    <a:pt x="2921" y="13696"/>
                    <a:pt x="5945" y="9279"/>
                    <a:pt x="10010" y="5970"/>
                  </a:cubicBezTo>
                  <a:cubicBezTo>
                    <a:pt x="14080" y="2666"/>
                    <a:pt x="19022" y="609"/>
                    <a:pt x="24233" y="51"/>
                  </a:cubicBezTo>
                  <a:cubicBezTo>
                    <a:pt x="27562" y="-161"/>
                    <a:pt x="30899" y="292"/>
                    <a:pt x="34049" y="1380"/>
                  </a:cubicBezTo>
                  <a:cubicBezTo>
                    <a:pt x="37199" y="2474"/>
                    <a:pt x="40104" y="4183"/>
                    <a:pt x="42584" y="6409"/>
                  </a:cubicBezTo>
                  <a:cubicBezTo>
                    <a:pt x="45257" y="8788"/>
                    <a:pt x="47429" y="11673"/>
                    <a:pt x="48976" y="14895"/>
                  </a:cubicBezTo>
                  <a:cubicBezTo>
                    <a:pt x="50522" y="18122"/>
                    <a:pt x="51413" y="21619"/>
                    <a:pt x="51591" y="25193"/>
                  </a:cubicBezTo>
                  <a:cubicBezTo>
                    <a:pt x="52116" y="32143"/>
                    <a:pt x="49881" y="39021"/>
                    <a:pt x="45373" y="44333"/>
                  </a:cubicBezTo>
                  <a:cubicBezTo>
                    <a:pt x="40869" y="49651"/>
                    <a:pt x="34449" y="52984"/>
                    <a:pt x="27509" y="53610"/>
                  </a:cubicBezTo>
                  <a:lnTo>
                    <a:pt x="25775" y="53658"/>
                  </a:lnTo>
                  <a:close/>
                  <a:moveTo>
                    <a:pt x="24426" y="3663"/>
                  </a:moveTo>
                  <a:cubicBezTo>
                    <a:pt x="18420" y="4188"/>
                    <a:pt x="12862" y="7064"/>
                    <a:pt x="8956" y="11663"/>
                  </a:cubicBezTo>
                  <a:cubicBezTo>
                    <a:pt x="5054" y="16263"/>
                    <a:pt x="3118" y="22211"/>
                    <a:pt x="3571" y="28227"/>
                  </a:cubicBezTo>
                  <a:cubicBezTo>
                    <a:pt x="3739" y="31324"/>
                    <a:pt x="4520" y="34358"/>
                    <a:pt x="5868" y="37152"/>
                  </a:cubicBezTo>
                  <a:cubicBezTo>
                    <a:pt x="7212" y="39946"/>
                    <a:pt x="9105" y="42445"/>
                    <a:pt x="11422" y="44507"/>
                  </a:cubicBezTo>
                  <a:cubicBezTo>
                    <a:pt x="13555" y="46419"/>
                    <a:pt x="16045" y="47888"/>
                    <a:pt x="18747" y="48832"/>
                  </a:cubicBezTo>
                  <a:cubicBezTo>
                    <a:pt x="21450" y="49776"/>
                    <a:pt x="24315" y="50171"/>
                    <a:pt x="27171" y="49998"/>
                  </a:cubicBezTo>
                  <a:cubicBezTo>
                    <a:pt x="33187" y="49468"/>
                    <a:pt x="38750" y="46587"/>
                    <a:pt x="42647" y="41978"/>
                  </a:cubicBezTo>
                  <a:cubicBezTo>
                    <a:pt x="46543" y="37369"/>
                    <a:pt x="48460" y="31401"/>
                    <a:pt x="47979" y="25385"/>
                  </a:cubicBezTo>
                  <a:cubicBezTo>
                    <a:pt x="47839" y="22293"/>
                    <a:pt x="47078" y="19259"/>
                    <a:pt x="45748" y="16460"/>
                  </a:cubicBezTo>
                  <a:cubicBezTo>
                    <a:pt x="44414" y="13667"/>
                    <a:pt x="42541" y="11162"/>
                    <a:pt x="40224" y="9106"/>
                  </a:cubicBezTo>
                  <a:cubicBezTo>
                    <a:pt x="35899" y="5281"/>
                    <a:pt x="30239" y="3326"/>
                    <a:pt x="24474" y="3663"/>
                  </a:cubicBezTo>
                  <a:lnTo>
                    <a:pt x="24426" y="3663"/>
                  </a:lnTo>
                  <a:close/>
                </a:path>
              </a:pathLst>
            </a:custGeom>
            <a:solidFill>
              <a:srgbClr val="0E0E0E"/>
            </a:solidFill>
            <a:ln w="4814"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E92DCD39-EACF-4883-BAE9-8F210DF4A6F0}"/>
                </a:ext>
              </a:extLst>
            </p:cNvPr>
            <p:cNvSpPr/>
            <p:nvPr/>
          </p:nvSpPr>
          <p:spPr>
            <a:xfrm>
              <a:off x="8529727" y="2807074"/>
              <a:ext cx="48168" cy="49961"/>
            </a:xfrm>
            <a:custGeom>
              <a:avLst/>
              <a:gdLst>
                <a:gd name="connsiteX0" fmla="*/ 22619 w 48168"/>
                <a:gd name="connsiteY0" fmla="*/ 24 h 49961"/>
                <a:gd name="connsiteX1" fmla="*/ 5868 w 48168"/>
                <a:gd name="connsiteY1" fmla="*/ 8607 h 49961"/>
                <a:gd name="connsiteX2" fmla="*/ 78 w 48168"/>
                <a:gd name="connsiteY2" fmla="*/ 26515 h 49961"/>
                <a:gd name="connsiteX3" fmla="*/ 2227 w 48168"/>
                <a:gd name="connsiteY3" fmla="*/ 35844 h 49961"/>
                <a:gd name="connsiteX4" fmla="*/ 7843 w 48168"/>
                <a:gd name="connsiteY4" fmla="*/ 43599 h 49961"/>
                <a:gd name="connsiteX5" fmla="*/ 16031 w 48168"/>
                <a:gd name="connsiteY5" fmla="*/ 48550 h 49961"/>
                <a:gd name="connsiteX6" fmla="*/ 25509 w 48168"/>
                <a:gd name="connsiteY6" fmla="*/ 49923 h 49961"/>
                <a:gd name="connsiteX7" fmla="*/ 42256 w 48168"/>
                <a:gd name="connsiteY7" fmla="*/ 41359 h 49961"/>
                <a:gd name="connsiteX8" fmla="*/ 48099 w 48168"/>
                <a:gd name="connsiteY8" fmla="*/ 23481 h 49961"/>
                <a:gd name="connsiteX9" fmla="*/ 45864 w 48168"/>
                <a:gd name="connsiteY9" fmla="*/ 14180 h 49961"/>
                <a:gd name="connsiteX10" fmla="*/ 40233 w 48168"/>
                <a:gd name="connsiteY10" fmla="*/ 6454 h 49961"/>
                <a:gd name="connsiteX11" fmla="*/ 32069 w 48168"/>
                <a:gd name="connsiteY11" fmla="*/ 1479 h 49961"/>
                <a:gd name="connsiteX12" fmla="*/ 22619 w 48168"/>
                <a:gd name="connsiteY12" fmla="*/ 24 h 4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8" h="49961">
                  <a:moveTo>
                    <a:pt x="22619" y="24"/>
                  </a:moveTo>
                  <a:cubicBezTo>
                    <a:pt x="16117" y="554"/>
                    <a:pt x="10092" y="3637"/>
                    <a:pt x="5868" y="8607"/>
                  </a:cubicBezTo>
                  <a:cubicBezTo>
                    <a:pt x="1639" y="13573"/>
                    <a:pt x="-442" y="20013"/>
                    <a:pt x="78" y="26515"/>
                  </a:cubicBezTo>
                  <a:cubicBezTo>
                    <a:pt x="160" y="29737"/>
                    <a:pt x="892" y="32911"/>
                    <a:pt x="2227" y="35844"/>
                  </a:cubicBezTo>
                  <a:cubicBezTo>
                    <a:pt x="3561" y="38778"/>
                    <a:pt x="5468" y="41412"/>
                    <a:pt x="7843" y="43599"/>
                  </a:cubicBezTo>
                  <a:cubicBezTo>
                    <a:pt x="10212" y="45781"/>
                    <a:pt x="12996" y="47467"/>
                    <a:pt x="16031" y="48550"/>
                  </a:cubicBezTo>
                  <a:cubicBezTo>
                    <a:pt x="19065" y="49639"/>
                    <a:pt x="22287" y="50106"/>
                    <a:pt x="25509" y="49923"/>
                  </a:cubicBezTo>
                  <a:cubicBezTo>
                    <a:pt x="32002" y="49393"/>
                    <a:pt x="38023" y="46315"/>
                    <a:pt x="42256" y="41359"/>
                  </a:cubicBezTo>
                  <a:cubicBezTo>
                    <a:pt x="46490" y="36408"/>
                    <a:pt x="48590" y="29978"/>
                    <a:pt x="48099" y="23481"/>
                  </a:cubicBezTo>
                  <a:cubicBezTo>
                    <a:pt x="47973" y="20263"/>
                    <a:pt x="47212" y="17104"/>
                    <a:pt x="45864" y="14180"/>
                  </a:cubicBezTo>
                  <a:cubicBezTo>
                    <a:pt x="44515" y="11261"/>
                    <a:pt x="42603" y="8636"/>
                    <a:pt x="40233" y="6454"/>
                  </a:cubicBezTo>
                  <a:cubicBezTo>
                    <a:pt x="37868" y="4273"/>
                    <a:pt x="35089" y="2582"/>
                    <a:pt x="32069" y="1479"/>
                  </a:cubicBezTo>
                  <a:cubicBezTo>
                    <a:pt x="29045" y="376"/>
                    <a:pt x="25832" y="-120"/>
                    <a:pt x="22619" y="24"/>
                  </a:cubicBezTo>
                  <a:close/>
                </a:path>
              </a:pathLst>
            </a:custGeom>
            <a:solidFill>
              <a:srgbClr val="161616"/>
            </a:solidFill>
            <a:ln w="4814"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CE1B25C7-C3F4-412A-A47D-9EF2E1ABEED8}"/>
                </a:ext>
              </a:extLst>
            </p:cNvPr>
            <p:cNvSpPr/>
            <p:nvPr/>
          </p:nvSpPr>
          <p:spPr>
            <a:xfrm>
              <a:off x="8528045" y="2805217"/>
              <a:ext cx="51637" cy="53658"/>
            </a:xfrm>
            <a:custGeom>
              <a:avLst/>
              <a:gdLst>
                <a:gd name="connsiteX0" fmla="*/ 25747 w 51637"/>
                <a:gd name="connsiteY0" fmla="*/ 53658 h 53658"/>
                <a:gd name="connsiteX1" fmla="*/ 9130 w 51637"/>
                <a:gd name="connsiteY1" fmla="*/ 47252 h 53658"/>
                <a:gd name="connsiteX2" fmla="*/ 2715 w 51637"/>
                <a:gd name="connsiteY2" fmla="*/ 38770 h 53658"/>
                <a:gd name="connsiteX3" fmla="*/ 75 w 51637"/>
                <a:gd name="connsiteY3" fmla="*/ 28468 h 53658"/>
                <a:gd name="connsiteX4" fmla="*/ 6293 w 51637"/>
                <a:gd name="connsiteY4" fmla="*/ 9322 h 53658"/>
                <a:gd name="connsiteX5" fmla="*/ 24158 w 51637"/>
                <a:gd name="connsiteY5" fmla="*/ 51 h 53658"/>
                <a:gd name="connsiteX6" fmla="*/ 33974 w 51637"/>
                <a:gd name="connsiteY6" fmla="*/ 1380 h 53658"/>
                <a:gd name="connsiteX7" fmla="*/ 42508 w 51637"/>
                <a:gd name="connsiteY7" fmla="*/ 6409 h 53658"/>
                <a:gd name="connsiteX8" fmla="*/ 48914 w 51637"/>
                <a:gd name="connsiteY8" fmla="*/ 14895 h 53658"/>
                <a:gd name="connsiteX9" fmla="*/ 51563 w 51637"/>
                <a:gd name="connsiteY9" fmla="*/ 25193 h 53658"/>
                <a:gd name="connsiteX10" fmla="*/ 45345 w 51637"/>
                <a:gd name="connsiteY10" fmla="*/ 44333 h 53658"/>
                <a:gd name="connsiteX11" fmla="*/ 27481 w 51637"/>
                <a:gd name="connsiteY11" fmla="*/ 53610 h 53658"/>
                <a:gd name="connsiteX12" fmla="*/ 25747 w 51637"/>
                <a:gd name="connsiteY12" fmla="*/ 53658 h 53658"/>
                <a:gd name="connsiteX13" fmla="*/ 24399 w 51637"/>
                <a:gd name="connsiteY13" fmla="*/ 3663 h 53658"/>
                <a:gd name="connsiteX14" fmla="*/ 8909 w 51637"/>
                <a:gd name="connsiteY14" fmla="*/ 11649 h 53658"/>
                <a:gd name="connsiteX15" fmla="*/ 3543 w 51637"/>
                <a:gd name="connsiteY15" fmla="*/ 28227 h 53658"/>
                <a:gd name="connsiteX16" fmla="*/ 5807 w 51637"/>
                <a:gd name="connsiteY16" fmla="*/ 37171 h 53658"/>
                <a:gd name="connsiteX17" fmla="*/ 11346 w 51637"/>
                <a:gd name="connsiteY17" fmla="*/ 44555 h 53658"/>
                <a:gd name="connsiteX18" fmla="*/ 27096 w 51637"/>
                <a:gd name="connsiteY18" fmla="*/ 49997 h 53658"/>
                <a:gd name="connsiteX19" fmla="*/ 42581 w 51637"/>
                <a:gd name="connsiteY19" fmla="*/ 42012 h 53658"/>
                <a:gd name="connsiteX20" fmla="*/ 47951 w 51637"/>
                <a:gd name="connsiteY20" fmla="*/ 25433 h 53658"/>
                <a:gd name="connsiteX21" fmla="*/ 45692 w 51637"/>
                <a:gd name="connsiteY21" fmla="*/ 16504 h 53658"/>
                <a:gd name="connsiteX22" fmla="*/ 40148 w 51637"/>
                <a:gd name="connsiteY22" fmla="*/ 9154 h 53658"/>
                <a:gd name="connsiteX23" fmla="*/ 32822 w 51637"/>
                <a:gd name="connsiteY23" fmla="*/ 4829 h 53658"/>
                <a:gd name="connsiteX24" fmla="*/ 24399 w 51637"/>
                <a:gd name="connsiteY24" fmla="*/ 3663 h 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37" h="53658">
                  <a:moveTo>
                    <a:pt x="25747" y="53658"/>
                  </a:moveTo>
                  <a:cubicBezTo>
                    <a:pt x="19611" y="53615"/>
                    <a:pt x="13701" y="51337"/>
                    <a:pt x="9130" y="47252"/>
                  </a:cubicBezTo>
                  <a:cubicBezTo>
                    <a:pt x="6452" y="44878"/>
                    <a:pt x="4270" y="41993"/>
                    <a:pt x="2715" y="38770"/>
                  </a:cubicBezTo>
                  <a:cubicBezTo>
                    <a:pt x="1164" y="35543"/>
                    <a:pt x="263" y="32042"/>
                    <a:pt x="75" y="28468"/>
                  </a:cubicBezTo>
                  <a:cubicBezTo>
                    <a:pt x="-450" y="21518"/>
                    <a:pt x="1785" y="14640"/>
                    <a:pt x="6293" y="9322"/>
                  </a:cubicBezTo>
                  <a:cubicBezTo>
                    <a:pt x="10797" y="4005"/>
                    <a:pt x="17212" y="677"/>
                    <a:pt x="24158" y="51"/>
                  </a:cubicBezTo>
                  <a:cubicBezTo>
                    <a:pt x="27486" y="-161"/>
                    <a:pt x="30819" y="292"/>
                    <a:pt x="33974" y="1380"/>
                  </a:cubicBezTo>
                  <a:cubicBezTo>
                    <a:pt x="37124" y="2473"/>
                    <a:pt x="40023" y="4183"/>
                    <a:pt x="42508" y="6409"/>
                  </a:cubicBezTo>
                  <a:cubicBezTo>
                    <a:pt x="45182" y="8788"/>
                    <a:pt x="47359" y="11673"/>
                    <a:pt x="48914" y="14895"/>
                  </a:cubicBezTo>
                  <a:cubicBezTo>
                    <a:pt x="50465" y="18117"/>
                    <a:pt x="51366" y="21619"/>
                    <a:pt x="51563" y="25193"/>
                  </a:cubicBezTo>
                  <a:cubicBezTo>
                    <a:pt x="52083" y="32143"/>
                    <a:pt x="49849" y="39021"/>
                    <a:pt x="45345" y="44333"/>
                  </a:cubicBezTo>
                  <a:cubicBezTo>
                    <a:pt x="40837" y="49651"/>
                    <a:pt x="34422" y="52984"/>
                    <a:pt x="27481" y="53610"/>
                  </a:cubicBezTo>
                  <a:lnTo>
                    <a:pt x="25747" y="53658"/>
                  </a:lnTo>
                  <a:close/>
                  <a:moveTo>
                    <a:pt x="24399" y="3663"/>
                  </a:moveTo>
                  <a:cubicBezTo>
                    <a:pt x="18383" y="4178"/>
                    <a:pt x="12815" y="7049"/>
                    <a:pt x="8909" y="11649"/>
                  </a:cubicBezTo>
                  <a:cubicBezTo>
                    <a:pt x="5003" y="16249"/>
                    <a:pt x="3076" y="22211"/>
                    <a:pt x="3543" y="28227"/>
                  </a:cubicBezTo>
                  <a:cubicBezTo>
                    <a:pt x="3697" y="31329"/>
                    <a:pt x="4463" y="34368"/>
                    <a:pt x="5807" y="37171"/>
                  </a:cubicBezTo>
                  <a:cubicBezTo>
                    <a:pt x="7146" y="39974"/>
                    <a:pt x="9029" y="42484"/>
                    <a:pt x="11346" y="44555"/>
                  </a:cubicBezTo>
                  <a:cubicBezTo>
                    <a:pt x="15671" y="48370"/>
                    <a:pt x="21330" y="50325"/>
                    <a:pt x="27096" y="49997"/>
                  </a:cubicBezTo>
                  <a:cubicBezTo>
                    <a:pt x="33107" y="49482"/>
                    <a:pt x="38674" y="46611"/>
                    <a:pt x="42581" y="42012"/>
                  </a:cubicBezTo>
                  <a:cubicBezTo>
                    <a:pt x="46487" y="37407"/>
                    <a:pt x="48418" y="31449"/>
                    <a:pt x="47951" y="25433"/>
                  </a:cubicBezTo>
                  <a:cubicBezTo>
                    <a:pt x="47797" y="22337"/>
                    <a:pt x="47031" y="19302"/>
                    <a:pt x="45692" y="16504"/>
                  </a:cubicBezTo>
                  <a:cubicBezTo>
                    <a:pt x="44353" y="13710"/>
                    <a:pt x="42465" y="11210"/>
                    <a:pt x="40148" y="9154"/>
                  </a:cubicBezTo>
                  <a:cubicBezTo>
                    <a:pt x="38015" y="7242"/>
                    <a:pt x="35525" y="5773"/>
                    <a:pt x="32822" y="4829"/>
                  </a:cubicBezTo>
                  <a:cubicBezTo>
                    <a:pt x="30120" y="3885"/>
                    <a:pt x="27255" y="3490"/>
                    <a:pt x="24399" y="3663"/>
                  </a:cubicBezTo>
                  <a:close/>
                </a:path>
              </a:pathLst>
            </a:custGeom>
            <a:solidFill>
              <a:srgbClr val="0E0E0E"/>
            </a:solidFill>
            <a:ln w="4814"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35BC5C9C-7806-4A58-9BFC-592994C1CA7D}"/>
                </a:ext>
              </a:extLst>
            </p:cNvPr>
            <p:cNvSpPr/>
            <p:nvPr/>
          </p:nvSpPr>
          <p:spPr>
            <a:xfrm>
              <a:off x="8536861" y="2924988"/>
              <a:ext cx="47797" cy="49965"/>
            </a:xfrm>
            <a:custGeom>
              <a:avLst/>
              <a:gdLst>
                <a:gd name="connsiteX0" fmla="*/ 22373 w 47797"/>
                <a:gd name="connsiteY0" fmla="*/ 18 h 49965"/>
                <a:gd name="connsiteX1" fmla="*/ 5930 w 47797"/>
                <a:gd name="connsiteY1" fmla="*/ 8736 h 49965"/>
                <a:gd name="connsiteX2" fmla="*/ 44 w 47797"/>
                <a:gd name="connsiteY2" fmla="*/ 26393 h 49965"/>
                <a:gd name="connsiteX3" fmla="*/ 7957 w 47797"/>
                <a:gd name="connsiteY3" fmla="*/ 43231 h 49965"/>
                <a:gd name="connsiteX4" fmla="*/ 25311 w 47797"/>
                <a:gd name="connsiteY4" fmla="*/ 49964 h 49965"/>
                <a:gd name="connsiteX5" fmla="*/ 30416 w 47797"/>
                <a:gd name="connsiteY5" fmla="*/ 49001 h 49965"/>
                <a:gd name="connsiteX6" fmla="*/ 47707 w 47797"/>
                <a:gd name="connsiteY6" fmla="*/ 27953 h 49965"/>
                <a:gd name="connsiteX7" fmla="*/ 47707 w 47797"/>
                <a:gd name="connsiteY7" fmla="*/ 23474 h 49965"/>
                <a:gd name="connsiteX8" fmla="*/ 39895 w 47797"/>
                <a:gd name="connsiteY8" fmla="*/ 6501 h 49965"/>
                <a:gd name="connsiteX9" fmla="*/ 22373 w 47797"/>
                <a:gd name="connsiteY9" fmla="*/ 18 h 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797" h="49965">
                  <a:moveTo>
                    <a:pt x="22373" y="18"/>
                  </a:moveTo>
                  <a:cubicBezTo>
                    <a:pt x="15977" y="702"/>
                    <a:pt x="10086" y="3828"/>
                    <a:pt x="5930" y="8736"/>
                  </a:cubicBezTo>
                  <a:cubicBezTo>
                    <a:pt x="1773" y="13648"/>
                    <a:pt x="-337" y="19968"/>
                    <a:pt x="44" y="26393"/>
                  </a:cubicBezTo>
                  <a:cubicBezTo>
                    <a:pt x="419" y="32813"/>
                    <a:pt x="3256" y="38843"/>
                    <a:pt x="7957" y="43231"/>
                  </a:cubicBezTo>
                  <a:cubicBezTo>
                    <a:pt x="12663" y="47623"/>
                    <a:pt x="18876" y="50032"/>
                    <a:pt x="25311" y="49964"/>
                  </a:cubicBezTo>
                  <a:cubicBezTo>
                    <a:pt x="27040" y="49820"/>
                    <a:pt x="28750" y="49497"/>
                    <a:pt x="30416" y="49001"/>
                  </a:cubicBezTo>
                  <a:cubicBezTo>
                    <a:pt x="36451" y="41839"/>
                    <a:pt x="42217" y="34826"/>
                    <a:pt x="47707" y="27953"/>
                  </a:cubicBezTo>
                  <a:cubicBezTo>
                    <a:pt x="47828" y="26460"/>
                    <a:pt x="47828" y="24962"/>
                    <a:pt x="47707" y="23474"/>
                  </a:cubicBezTo>
                  <a:cubicBezTo>
                    <a:pt x="47457" y="17005"/>
                    <a:pt x="44644" y="10898"/>
                    <a:pt x="39895" y="6501"/>
                  </a:cubicBezTo>
                  <a:cubicBezTo>
                    <a:pt x="35146" y="2103"/>
                    <a:pt x="28841" y="-228"/>
                    <a:pt x="22373" y="18"/>
                  </a:cubicBezTo>
                  <a:close/>
                </a:path>
              </a:pathLst>
            </a:custGeom>
            <a:solidFill>
              <a:srgbClr val="161616"/>
            </a:solidFill>
            <a:ln w="4814"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160080B4-A110-451C-A952-B1D709EA9BD9}"/>
                </a:ext>
              </a:extLst>
            </p:cNvPr>
            <p:cNvSpPr/>
            <p:nvPr/>
          </p:nvSpPr>
          <p:spPr>
            <a:xfrm>
              <a:off x="8534837" y="2923166"/>
              <a:ext cx="51648" cy="53616"/>
            </a:xfrm>
            <a:custGeom>
              <a:avLst/>
              <a:gdLst>
                <a:gd name="connsiteX0" fmla="*/ 25842 w 51648"/>
                <a:gd name="connsiteY0" fmla="*/ 53616 h 53616"/>
                <a:gd name="connsiteX1" fmla="*/ 9081 w 51648"/>
                <a:gd name="connsiteY1" fmla="*/ 47210 h 53616"/>
                <a:gd name="connsiteX2" fmla="*/ 2689 w 51648"/>
                <a:gd name="connsiteY2" fmla="*/ 38724 h 53616"/>
                <a:gd name="connsiteX3" fmla="*/ 74 w 51648"/>
                <a:gd name="connsiteY3" fmla="*/ 28426 h 53616"/>
                <a:gd name="connsiteX4" fmla="*/ 6292 w 51648"/>
                <a:gd name="connsiteY4" fmla="*/ 9300 h 53616"/>
                <a:gd name="connsiteX5" fmla="*/ 24156 w 51648"/>
                <a:gd name="connsiteY5" fmla="*/ 57 h 53616"/>
                <a:gd name="connsiteX6" fmla="*/ 33977 w 51648"/>
                <a:gd name="connsiteY6" fmla="*/ 1372 h 53616"/>
                <a:gd name="connsiteX7" fmla="*/ 42507 w 51648"/>
                <a:gd name="connsiteY7" fmla="*/ 6415 h 53616"/>
                <a:gd name="connsiteX8" fmla="*/ 48927 w 51648"/>
                <a:gd name="connsiteY8" fmla="*/ 14897 h 53616"/>
                <a:gd name="connsiteX9" fmla="*/ 51562 w 51648"/>
                <a:gd name="connsiteY9" fmla="*/ 25199 h 53616"/>
                <a:gd name="connsiteX10" fmla="*/ 51562 w 51648"/>
                <a:gd name="connsiteY10" fmla="*/ 30015 h 53616"/>
                <a:gd name="connsiteX11" fmla="*/ 51177 w 51648"/>
                <a:gd name="connsiteY11" fmla="*/ 30931 h 53616"/>
                <a:gd name="connsiteX12" fmla="*/ 33886 w 51648"/>
                <a:gd name="connsiteY12" fmla="*/ 52027 h 53616"/>
                <a:gd name="connsiteX13" fmla="*/ 33019 w 51648"/>
                <a:gd name="connsiteY13" fmla="*/ 52605 h 53616"/>
                <a:gd name="connsiteX14" fmla="*/ 27480 w 51648"/>
                <a:gd name="connsiteY14" fmla="*/ 53616 h 53616"/>
                <a:gd name="connsiteX15" fmla="*/ 25842 w 51648"/>
                <a:gd name="connsiteY15" fmla="*/ 53616 h 53616"/>
                <a:gd name="connsiteX16" fmla="*/ 25842 w 51648"/>
                <a:gd name="connsiteY16" fmla="*/ 3573 h 53616"/>
                <a:gd name="connsiteX17" fmla="*/ 24494 w 51648"/>
                <a:gd name="connsiteY17" fmla="*/ 3573 h 53616"/>
                <a:gd name="connsiteX18" fmla="*/ 8989 w 51648"/>
                <a:gd name="connsiteY18" fmla="*/ 11578 h 53616"/>
                <a:gd name="connsiteX19" fmla="*/ 3638 w 51648"/>
                <a:gd name="connsiteY19" fmla="*/ 28185 h 53616"/>
                <a:gd name="connsiteX20" fmla="*/ 5892 w 51648"/>
                <a:gd name="connsiteY20" fmla="*/ 37115 h 53616"/>
                <a:gd name="connsiteX21" fmla="*/ 11441 w 51648"/>
                <a:gd name="connsiteY21" fmla="*/ 44465 h 53616"/>
                <a:gd name="connsiteX22" fmla="*/ 18767 w 51648"/>
                <a:gd name="connsiteY22" fmla="*/ 48766 h 53616"/>
                <a:gd name="connsiteX23" fmla="*/ 27191 w 51648"/>
                <a:gd name="connsiteY23" fmla="*/ 49907 h 53616"/>
                <a:gd name="connsiteX24" fmla="*/ 31381 w 51648"/>
                <a:gd name="connsiteY24" fmla="*/ 49185 h 53616"/>
                <a:gd name="connsiteX25" fmla="*/ 47902 w 51648"/>
                <a:gd name="connsiteY25" fmla="*/ 29004 h 53616"/>
                <a:gd name="connsiteX26" fmla="*/ 47902 w 51648"/>
                <a:gd name="connsiteY26" fmla="*/ 25344 h 53616"/>
                <a:gd name="connsiteX27" fmla="*/ 45604 w 51648"/>
                <a:gd name="connsiteY27" fmla="*/ 16419 h 53616"/>
                <a:gd name="connsiteX28" fmla="*/ 40051 w 51648"/>
                <a:gd name="connsiteY28" fmla="*/ 9064 h 53616"/>
                <a:gd name="connsiteX29" fmla="*/ 25890 w 51648"/>
                <a:gd name="connsiteY29" fmla="*/ 3573 h 53616"/>
                <a:gd name="connsiteX30" fmla="*/ 25842 w 51648"/>
                <a:gd name="connsiteY30" fmla="*/ 3573 h 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1648" h="53616">
                  <a:moveTo>
                    <a:pt x="25842" y="53616"/>
                  </a:moveTo>
                  <a:cubicBezTo>
                    <a:pt x="19658" y="53616"/>
                    <a:pt x="13690" y="51333"/>
                    <a:pt x="9081" y="47210"/>
                  </a:cubicBezTo>
                  <a:cubicBezTo>
                    <a:pt x="6408" y="44831"/>
                    <a:pt x="4236" y="41946"/>
                    <a:pt x="2689" y="38724"/>
                  </a:cubicBezTo>
                  <a:cubicBezTo>
                    <a:pt x="1143" y="35497"/>
                    <a:pt x="252" y="31995"/>
                    <a:pt x="74" y="28426"/>
                  </a:cubicBezTo>
                  <a:cubicBezTo>
                    <a:pt x="-446" y="21481"/>
                    <a:pt x="1789" y="14608"/>
                    <a:pt x="6292" y="9300"/>
                  </a:cubicBezTo>
                  <a:cubicBezTo>
                    <a:pt x="10800" y="3992"/>
                    <a:pt x="17216" y="669"/>
                    <a:pt x="24156" y="57"/>
                  </a:cubicBezTo>
                  <a:cubicBezTo>
                    <a:pt x="27485" y="-169"/>
                    <a:pt x="30822" y="279"/>
                    <a:pt x="33977" y="1372"/>
                  </a:cubicBezTo>
                  <a:cubicBezTo>
                    <a:pt x="37127" y="2465"/>
                    <a:pt x="40027" y="4180"/>
                    <a:pt x="42507" y="6415"/>
                  </a:cubicBezTo>
                  <a:cubicBezTo>
                    <a:pt x="45190" y="8785"/>
                    <a:pt x="47372" y="11670"/>
                    <a:pt x="48927" y="14897"/>
                  </a:cubicBezTo>
                  <a:cubicBezTo>
                    <a:pt x="50478" y="18119"/>
                    <a:pt x="51374" y="21621"/>
                    <a:pt x="51562" y="25199"/>
                  </a:cubicBezTo>
                  <a:cubicBezTo>
                    <a:pt x="51678" y="26803"/>
                    <a:pt x="51678" y="28412"/>
                    <a:pt x="51562" y="30015"/>
                  </a:cubicBezTo>
                  <a:cubicBezTo>
                    <a:pt x="51514" y="30348"/>
                    <a:pt x="51379" y="30661"/>
                    <a:pt x="51177" y="30931"/>
                  </a:cubicBezTo>
                  <a:cubicBezTo>
                    <a:pt x="45686" y="37804"/>
                    <a:pt x="39921" y="44836"/>
                    <a:pt x="33886" y="52027"/>
                  </a:cubicBezTo>
                  <a:cubicBezTo>
                    <a:pt x="33659" y="52301"/>
                    <a:pt x="33361" y="52504"/>
                    <a:pt x="33019" y="52605"/>
                  </a:cubicBezTo>
                  <a:cubicBezTo>
                    <a:pt x="31217" y="53163"/>
                    <a:pt x="29358" y="53505"/>
                    <a:pt x="27480" y="53616"/>
                  </a:cubicBezTo>
                  <a:lnTo>
                    <a:pt x="25842" y="53616"/>
                  </a:lnTo>
                  <a:close/>
                  <a:moveTo>
                    <a:pt x="25842" y="3573"/>
                  </a:moveTo>
                  <a:lnTo>
                    <a:pt x="24494" y="3573"/>
                  </a:lnTo>
                  <a:cubicBezTo>
                    <a:pt x="18468" y="4089"/>
                    <a:pt x="12896" y="6964"/>
                    <a:pt x="8989" y="11578"/>
                  </a:cubicBezTo>
                  <a:cubicBezTo>
                    <a:pt x="5083" y="16187"/>
                    <a:pt x="3157" y="22160"/>
                    <a:pt x="3638" y="28185"/>
                  </a:cubicBezTo>
                  <a:cubicBezTo>
                    <a:pt x="3783" y="31282"/>
                    <a:pt x="4553" y="34317"/>
                    <a:pt x="5892" y="37115"/>
                  </a:cubicBezTo>
                  <a:cubicBezTo>
                    <a:pt x="7231" y="39909"/>
                    <a:pt x="9119" y="42408"/>
                    <a:pt x="11441" y="44465"/>
                  </a:cubicBezTo>
                  <a:cubicBezTo>
                    <a:pt x="13575" y="46372"/>
                    <a:pt x="16065" y="47832"/>
                    <a:pt x="18767" y="48766"/>
                  </a:cubicBezTo>
                  <a:cubicBezTo>
                    <a:pt x="21474" y="49700"/>
                    <a:pt x="24335" y="50090"/>
                    <a:pt x="27191" y="49907"/>
                  </a:cubicBezTo>
                  <a:cubicBezTo>
                    <a:pt x="28612" y="49845"/>
                    <a:pt x="30018" y="49604"/>
                    <a:pt x="31381" y="49185"/>
                  </a:cubicBezTo>
                  <a:cubicBezTo>
                    <a:pt x="37113" y="42298"/>
                    <a:pt x="42652" y="35554"/>
                    <a:pt x="47902" y="29004"/>
                  </a:cubicBezTo>
                  <a:cubicBezTo>
                    <a:pt x="47993" y="27786"/>
                    <a:pt x="47993" y="26562"/>
                    <a:pt x="47902" y="25344"/>
                  </a:cubicBezTo>
                  <a:cubicBezTo>
                    <a:pt x="47733" y="22247"/>
                    <a:pt x="46953" y="19212"/>
                    <a:pt x="45604" y="16419"/>
                  </a:cubicBezTo>
                  <a:cubicBezTo>
                    <a:pt x="44260" y="13620"/>
                    <a:pt x="42367" y="11121"/>
                    <a:pt x="40051" y="9064"/>
                  </a:cubicBezTo>
                  <a:cubicBezTo>
                    <a:pt x="36145" y="5586"/>
                    <a:pt x="31116" y="3636"/>
                    <a:pt x="25890" y="3573"/>
                  </a:cubicBezTo>
                  <a:lnTo>
                    <a:pt x="25842" y="3573"/>
                  </a:lnTo>
                  <a:close/>
                </a:path>
              </a:pathLst>
            </a:custGeom>
            <a:solidFill>
              <a:srgbClr val="0E0E0E"/>
            </a:solidFill>
            <a:ln w="4814"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7AC6CE96-F7EA-4C94-9A4D-B80B74B2CE48}"/>
                </a:ext>
              </a:extLst>
            </p:cNvPr>
            <p:cNvSpPr/>
            <p:nvPr/>
          </p:nvSpPr>
          <p:spPr>
            <a:xfrm>
              <a:off x="8442965" y="2756429"/>
              <a:ext cx="48068" cy="49994"/>
            </a:xfrm>
            <a:custGeom>
              <a:avLst/>
              <a:gdLst>
                <a:gd name="connsiteX0" fmla="*/ 24034 w 48068"/>
                <a:gd name="connsiteY0" fmla="*/ 49995 h 49994"/>
                <a:gd name="connsiteX1" fmla="*/ 48068 w 48068"/>
                <a:gd name="connsiteY1" fmla="*/ 24997 h 49994"/>
                <a:gd name="connsiteX2" fmla="*/ 24034 w 48068"/>
                <a:gd name="connsiteY2" fmla="*/ 0 h 49994"/>
                <a:gd name="connsiteX3" fmla="*/ 0 w 48068"/>
                <a:gd name="connsiteY3" fmla="*/ 24997 h 49994"/>
                <a:gd name="connsiteX4" fmla="*/ 24034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34" y="49995"/>
                  </a:moveTo>
                  <a:cubicBezTo>
                    <a:pt x="37308" y="49995"/>
                    <a:pt x="48068" y="38801"/>
                    <a:pt x="48068" y="24997"/>
                  </a:cubicBezTo>
                  <a:cubicBezTo>
                    <a:pt x="48068" y="11193"/>
                    <a:pt x="37308" y="0"/>
                    <a:pt x="24034" y="0"/>
                  </a:cubicBezTo>
                  <a:cubicBezTo>
                    <a:pt x="10760" y="0"/>
                    <a:pt x="0" y="11193"/>
                    <a:pt x="0" y="24997"/>
                  </a:cubicBezTo>
                  <a:cubicBezTo>
                    <a:pt x="0" y="38801"/>
                    <a:pt x="10760" y="49995"/>
                    <a:pt x="24034" y="49995"/>
                  </a:cubicBezTo>
                  <a:close/>
                </a:path>
              </a:pathLst>
            </a:custGeom>
            <a:solidFill>
              <a:srgbClr val="161616"/>
            </a:solidFill>
            <a:ln w="4814"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4E925BD1-F2B5-457E-8DBC-327F238E3DA9}"/>
                </a:ext>
              </a:extLst>
            </p:cNvPr>
            <p:cNvSpPr/>
            <p:nvPr/>
          </p:nvSpPr>
          <p:spPr>
            <a:xfrm>
              <a:off x="8445587" y="2750938"/>
              <a:ext cx="51589" cy="53655"/>
            </a:xfrm>
            <a:custGeom>
              <a:avLst/>
              <a:gdLst>
                <a:gd name="connsiteX0" fmla="*/ 25892 w 51589"/>
                <a:gd name="connsiteY0" fmla="*/ 53656 h 53655"/>
                <a:gd name="connsiteX1" fmla="*/ 9130 w 51589"/>
                <a:gd name="connsiteY1" fmla="*/ 47250 h 53655"/>
                <a:gd name="connsiteX2" fmla="*/ 2724 w 51589"/>
                <a:gd name="connsiteY2" fmla="*/ 38763 h 53655"/>
                <a:gd name="connsiteX3" fmla="*/ 75 w 51589"/>
                <a:gd name="connsiteY3" fmla="*/ 28466 h 53655"/>
                <a:gd name="connsiteX4" fmla="*/ 6293 w 51589"/>
                <a:gd name="connsiteY4" fmla="*/ 9320 h 53655"/>
                <a:gd name="connsiteX5" fmla="*/ 24158 w 51589"/>
                <a:gd name="connsiteY5" fmla="*/ 49 h 53655"/>
                <a:gd name="connsiteX6" fmla="*/ 33969 w 51589"/>
                <a:gd name="connsiteY6" fmla="*/ 1388 h 53655"/>
                <a:gd name="connsiteX7" fmla="*/ 42508 w 51589"/>
                <a:gd name="connsiteY7" fmla="*/ 6406 h 53655"/>
                <a:gd name="connsiteX8" fmla="*/ 48895 w 51589"/>
                <a:gd name="connsiteY8" fmla="*/ 14893 h 53655"/>
                <a:gd name="connsiteX9" fmla="*/ 51515 w 51589"/>
                <a:gd name="connsiteY9" fmla="*/ 25191 h 53655"/>
                <a:gd name="connsiteX10" fmla="*/ 45297 w 51589"/>
                <a:gd name="connsiteY10" fmla="*/ 44331 h 53655"/>
                <a:gd name="connsiteX11" fmla="*/ 27433 w 51589"/>
                <a:gd name="connsiteY11" fmla="*/ 53608 h 53655"/>
                <a:gd name="connsiteX12" fmla="*/ 25892 w 51589"/>
                <a:gd name="connsiteY12" fmla="*/ 53656 h 53655"/>
                <a:gd name="connsiteX13" fmla="*/ 24543 w 51589"/>
                <a:gd name="connsiteY13" fmla="*/ 3757 h 53655"/>
                <a:gd name="connsiteX14" fmla="*/ 9068 w 51589"/>
                <a:gd name="connsiteY14" fmla="*/ 11758 h 53655"/>
                <a:gd name="connsiteX15" fmla="*/ 3688 w 51589"/>
                <a:gd name="connsiteY15" fmla="*/ 28321 h 53655"/>
                <a:gd name="connsiteX16" fmla="*/ 5971 w 51589"/>
                <a:gd name="connsiteY16" fmla="*/ 37251 h 53655"/>
                <a:gd name="connsiteX17" fmla="*/ 11538 w 51589"/>
                <a:gd name="connsiteY17" fmla="*/ 44601 h 53655"/>
                <a:gd name="connsiteX18" fmla="*/ 18831 w 51589"/>
                <a:gd name="connsiteY18" fmla="*/ 48936 h 53655"/>
                <a:gd name="connsiteX19" fmla="*/ 27240 w 51589"/>
                <a:gd name="connsiteY19" fmla="*/ 50092 h 53655"/>
                <a:gd name="connsiteX20" fmla="*/ 39541 w 51589"/>
                <a:gd name="connsiteY20" fmla="*/ 44938 h 53655"/>
                <a:gd name="connsiteX21" fmla="*/ 47045 w 51589"/>
                <a:gd name="connsiteY21" fmla="*/ 33913 h 53655"/>
                <a:gd name="connsiteX22" fmla="*/ 47325 w 51589"/>
                <a:gd name="connsiteY22" fmla="*/ 20581 h 53655"/>
                <a:gd name="connsiteX23" fmla="*/ 40293 w 51589"/>
                <a:gd name="connsiteY23" fmla="*/ 9248 h 53655"/>
                <a:gd name="connsiteX24" fmla="*/ 32967 w 51589"/>
                <a:gd name="connsiteY24" fmla="*/ 4923 h 53655"/>
                <a:gd name="connsiteX25" fmla="*/ 24543 w 51589"/>
                <a:gd name="connsiteY25" fmla="*/ 3757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9" h="53655">
                  <a:moveTo>
                    <a:pt x="25892" y="53656"/>
                  </a:moveTo>
                  <a:cubicBezTo>
                    <a:pt x="19707" y="53641"/>
                    <a:pt x="13744" y="51363"/>
                    <a:pt x="9130" y="47250"/>
                  </a:cubicBezTo>
                  <a:cubicBezTo>
                    <a:pt x="6452" y="44871"/>
                    <a:pt x="4275" y="41986"/>
                    <a:pt x="2724" y="38763"/>
                  </a:cubicBezTo>
                  <a:cubicBezTo>
                    <a:pt x="1169" y="35536"/>
                    <a:pt x="268" y="32040"/>
                    <a:pt x="75" y="28466"/>
                  </a:cubicBezTo>
                  <a:cubicBezTo>
                    <a:pt x="-450" y="21516"/>
                    <a:pt x="1785" y="14638"/>
                    <a:pt x="6293" y="9320"/>
                  </a:cubicBezTo>
                  <a:cubicBezTo>
                    <a:pt x="10797" y="4003"/>
                    <a:pt x="17212" y="675"/>
                    <a:pt x="24158" y="49"/>
                  </a:cubicBezTo>
                  <a:cubicBezTo>
                    <a:pt x="27481" y="-158"/>
                    <a:pt x="30819" y="294"/>
                    <a:pt x="33969" y="1388"/>
                  </a:cubicBezTo>
                  <a:cubicBezTo>
                    <a:pt x="37119" y="2476"/>
                    <a:pt x="40018" y="4186"/>
                    <a:pt x="42508" y="6406"/>
                  </a:cubicBezTo>
                  <a:cubicBezTo>
                    <a:pt x="45177" y="8781"/>
                    <a:pt x="47349" y="11666"/>
                    <a:pt x="48895" y="14893"/>
                  </a:cubicBezTo>
                  <a:cubicBezTo>
                    <a:pt x="50441" y="18120"/>
                    <a:pt x="51332" y="21617"/>
                    <a:pt x="51515" y="25191"/>
                  </a:cubicBezTo>
                  <a:cubicBezTo>
                    <a:pt x="52035" y="32141"/>
                    <a:pt x="49800" y="39014"/>
                    <a:pt x="45297" y="44331"/>
                  </a:cubicBezTo>
                  <a:cubicBezTo>
                    <a:pt x="40789" y="49649"/>
                    <a:pt x="34373" y="52982"/>
                    <a:pt x="27433" y="53608"/>
                  </a:cubicBezTo>
                  <a:lnTo>
                    <a:pt x="25892" y="53656"/>
                  </a:lnTo>
                  <a:close/>
                  <a:moveTo>
                    <a:pt x="24543" y="3757"/>
                  </a:moveTo>
                  <a:cubicBezTo>
                    <a:pt x="18532" y="4282"/>
                    <a:pt x="12974" y="7158"/>
                    <a:pt x="9068" y="11758"/>
                  </a:cubicBezTo>
                  <a:cubicBezTo>
                    <a:pt x="5166" y="16352"/>
                    <a:pt x="3230" y="22306"/>
                    <a:pt x="3688" y="28321"/>
                  </a:cubicBezTo>
                  <a:cubicBezTo>
                    <a:pt x="3847" y="31418"/>
                    <a:pt x="4622" y="34458"/>
                    <a:pt x="5971" y="37251"/>
                  </a:cubicBezTo>
                  <a:cubicBezTo>
                    <a:pt x="7319" y="40049"/>
                    <a:pt x="9212" y="42544"/>
                    <a:pt x="11538" y="44601"/>
                  </a:cubicBezTo>
                  <a:cubicBezTo>
                    <a:pt x="13653" y="46518"/>
                    <a:pt x="16133" y="47992"/>
                    <a:pt x="18831" y="48936"/>
                  </a:cubicBezTo>
                  <a:cubicBezTo>
                    <a:pt x="21528" y="49880"/>
                    <a:pt x="24389" y="50270"/>
                    <a:pt x="27240" y="50092"/>
                  </a:cubicBezTo>
                  <a:cubicBezTo>
                    <a:pt x="31748" y="49601"/>
                    <a:pt x="36025" y="47809"/>
                    <a:pt x="39541" y="44938"/>
                  </a:cubicBezTo>
                  <a:cubicBezTo>
                    <a:pt x="43053" y="42068"/>
                    <a:pt x="45663" y="38238"/>
                    <a:pt x="47045" y="33913"/>
                  </a:cubicBezTo>
                  <a:cubicBezTo>
                    <a:pt x="48423" y="29588"/>
                    <a:pt x="48524" y="24960"/>
                    <a:pt x="47325" y="20581"/>
                  </a:cubicBezTo>
                  <a:cubicBezTo>
                    <a:pt x="46125" y="16203"/>
                    <a:pt x="43684" y="12263"/>
                    <a:pt x="40293" y="9248"/>
                  </a:cubicBezTo>
                  <a:cubicBezTo>
                    <a:pt x="38159" y="7336"/>
                    <a:pt x="35669" y="5867"/>
                    <a:pt x="32967" y="4923"/>
                  </a:cubicBezTo>
                  <a:cubicBezTo>
                    <a:pt x="30260" y="3979"/>
                    <a:pt x="27399" y="3584"/>
                    <a:pt x="24543" y="3757"/>
                  </a:cubicBezTo>
                  <a:close/>
                </a:path>
              </a:pathLst>
            </a:custGeom>
            <a:solidFill>
              <a:srgbClr val="0E0E0E"/>
            </a:solidFill>
            <a:ln w="4814"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690A7264-492F-4CA3-A391-EB04D8B8D9CA}"/>
                </a:ext>
              </a:extLst>
            </p:cNvPr>
            <p:cNvSpPr/>
            <p:nvPr/>
          </p:nvSpPr>
          <p:spPr>
            <a:xfrm>
              <a:off x="8452356" y="2870698"/>
              <a:ext cx="50089" cy="50111"/>
            </a:xfrm>
            <a:custGeom>
              <a:avLst/>
              <a:gdLst>
                <a:gd name="connsiteX0" fmla="*/ 24608 w 50089"/>
                <a:gd name="connsiteY0" fmla="*/ 26 h 50111"/>
                <a:gd name="connsiteX1" fmla="*/ 10655 w 50089"/>
                <a:gd name="connsiteY1" fmla="*/ 4568 h 50111"/>
                <a:gd name="connsiteX2" fmla="*/ 1638 w 50089"/>
                <a:gd name="connsiteY2" fmla="*/ 16156 h 50111"/>
                <a:gd name="connsiteX3" fmla="*/ 665 w 50089"/>
                <a:gd name="connsiteY3" fmla="*/ 30803 h 50111"/>
                <a:gd name="connsiteX4" fmla="*/ 8063 w 50089"/>
                <a:gd name="connsiteY4" fmla="*/ 43475 h 50111"/>
                <a:gd name="connsiteX5" fmla="*/ 21299 w 50089"/>
                <a:gd name="connsiteY5" fmla="*/ 49828 h 50111"/>
                <a:gd name="connsiteX6" fmla="*/ 35816 w 50089"/>
                <a:gd name="connsiteY6" fmla="*/ 47680 h 50111"/>
                <a:gd name="connsiteX7" fmla="*/ 46638 w 50089"/>
                <a:gd name="connsiteY7" fmla="*/ 37758 h 50111"/>
                <a:gd name="connsiteX8" fmla="*/ 50039 w 50089"/>
                <a:gd name="connsiteY8" fmla="*/ 23482 h 50111"/>
                <a:gd name="connsiteX9" fmla="*/ 47838 w 50089"/>
                <a:gd name="connsiteY9" fmla="*/ 14177 h 50111"/>
                <a:gd name="connsiteX10" fmla="*/ 42222 w 50089"/>
                <a:gd name="connsiteY10" fmla="*/ 6442 h 50111"/>
                <a:gd name="connsiteX11" fmla="*/ 34058 w 50089"/>
                <a:gd name="connsiteY11" fmla="*/ 1471 h 50111"/>
                <a:gd name="connsiteX12" fmla="*/ 24608 w 50089"/>
                <a:gd name="connsiteY12" fmla="*/ 26 h 50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89" h="50111">
                  <a:moveTo>
                    <a:pt x="24608" y="26"/>
                  </a:moveTo>
                  <a:cubicBezTo>
                    <a:pt x="19608" y="113"/>
                    <a:pt x="14749" y="1698"/>
                    <a:pt x="10655" y="4568"/>
                  </a:cubicBezTo>
                  <a:cubicBezTo>
                    <a:pt x="6561" y="7444"/>
                    <a:pt x="3420" y="11480"/>
                    <a:pt x="1638" y="16156"/>
                  </a:cubicBezTo>
                  <a:cubicBezTo>
                    <a:pt x="-139" y="20828"/>
                    <a:pt x="-481" y="25929"/>
                    <a:pt x="665" y="30803"/>
                  </a:cubicBezTo>
                  <a:cubicBezTo>
                    <a:pt x="1812" y="35673"/>
                    <a:pt x="4388" y="40085"/>
                    <a:pt x="8063" y="43475"/>
                  </a:cubicBezTo>
                  <a:cubicBezTo>
                    <a:pt x="11743" y="46871"/>
                    <a:pt x="16352" y="49082"/>
                    <a:pt x="21299" y="49828"/>
                  </a:cubicBezTo>
                  <a:cubicBezTo>
                    <a:pt x="26241" y="50580"/>
                    <a:pt x="31298" y="49828"/>
                    <a:pt x="35816" y="47680"/>
                  </a:cubicBezTo>
                  <a:cubicBezTo>
                    <a:pt x="40334" y="45527"/>
                    <a:pt x="44100" y="42074"/>
                    <a:pt x="46638" y="37758"/>
                  </a:cubicBezTo>
                  <a:cubicBezTo>
                    <a:pt x="49172" y="33448"/>
                    <a:pt x="50357" y="28472"/>
                    <a:pt x="50039" y="23482"/>
                  </a:cubicBezTo>
                  <a:cubicBezTo>
                    <a:pt x="49928" y="20265"/>
                    <a:pt x="49181" y="17105"/>
                    <a:pt x="47838" y="14177"/>
                  </a:cubicBezTo>
                  <a:cubicBezTo>
                    <a:pt x="46499" y="11253"/>
                    <a:pt x="44587" y="8624"/>
                    <a:pt x="42222" y="6442"/>
                  </a:cubicBezTo>
                  <a:cubicBezTo>
                    <a:pt x="39857" y="4260"/>
                    <a:pt x="37083" y="2569"/>
                    <a:pt x="34058" y="1471"/>
                  </a:cubicBezTo>
                  <a:cubicBezTo>
                    <a:pt x="31038" y="368"/>
                    <a:pt x="27825" y="-123"/>
                    <a:pt x="24608" y="26"/>
                  </a:cubicBezTo>
                  <a:close/>
                </a:path>
              </a:pathLst>
            </a:custGeom>
            <a:solidFill>
              <a:srgbClr val="161616"/>
            </a:solidFill>
            <a:ln w="4814"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3939075E-A7F4-415E-A5ED-E92413C716A6}"/>
                </a:ext>
              </a:extLst>
            </p:cNvPr>
            <p:cNvSpPr/>
            <p:nvPr/>
          </p:nvSpPr>
          <p:spPr>
            <a:xfrm>
              <a:off x="8452526" y="2868847"/>
              <a:ext cx="51633" cy="53653"/>
            </a:xfrm>
            <a:custGeom>
              <a:avLst/>
              <a:gdLst>
                <a:gd name="connsiteX0" fmla="*/ 25840 w 51633"/>
                <a:gd name="connsiteY0" fmla="*/ 53653 h 53653"/>
                <a:gd name="connsiteX1" fmla="*/ 9126 w 51633"/>
                <a:gd name="connsiteY1" fmla="*/ 47248 h 53653"/>
                <a:gd name="connsiteX2" fmla="*/ 2711 w 51633"/>
                <a:gd name="connsiteY2" fmla="*/ 38766 h 53653"/>
                <a:gd name="connsiteX3" fmla="*/ 71 w 51633"/>
                <a:gd name="connsiteY3" fmla="*/ 28463 h 53653"/>
                <a:gd name="connsiteX4" fmla="*/ 6304 w 51633"/>
                <a:gd name="connsiteY4" fmla="*/ 9332 h 53653"/>
                <a:gd name="connsiteX5" fmla="*/ 24154 w 51633"/>
                <a:gd name="connsiteY5" fmla="*/ 46 h 53653"/>
                <a:gd name="connsiteX6" fmla="*/ 33970 w 51633"/>
                <a:gd name="connsiteY6" fmla="*/ 1405 h 53653"/>
                <a:gd name="connsiteX7" fmla="*/ 42504 w 51633"/>
                <a:gd name="connsiteY7" fmla="*/ 6452 h 53653"/>
                <a:gd name="connsiteX8" fmla="*/ 48915 w 51633"/>
                <a:gd name="connsiteY8" fmla="*/ 14910 h 53653"/>
                <a:gd name="connsiteX9" fmla="*/ 51559 w 51633"/>
                <a:gd name="connsiteY9" fmla="*/ 25188 h 53653"/>
                <a:gd name="connsiteX10" fmla="*/ 45341 w 51633"/>
                <a:gd name="connsiteY10" fmla="*/ 44329 h 53653"/>
                <a:gd name="connsiteX11" fmla="*/ 27477 w 51633"/>
                <a:gd name="connsiteY11" fmla="*/ 53605 h 53653"/>
                <a:gd name="connsiteX12" fmla="*/ 25840 w 51633"/>
                <a:gd name="connsiteY12" fmla="*/ 53653 h 53653"/>
                <a:gd name="connsiteX13" fmla="*/ 24539 w 51633"/>
                <a:gd name="connsiteY13" fmla="*/ 3659 h 53653"/>
                <a:gd name="connsiteX14" fmla="*/ 9049 w 51633"/>
                <a:gd name="connsiteY14" fmla="*/ 11673 h 53653"/>
                <a:gd name="connsiteX15" fmla="*/ 3684 w 51633"/>
                <a:gd name="connsiteY15" fmla="*/ 28271 h 53653"/>
                <a:gd name="connsiteX16" fmla="*/ 5952 w 51633"/>
                <a:gd name="connsiteY16" fmla="*/ 37191 h 53653"/>
                <a:gd name="connsiteX17" fmla="*/ 11486 w 51633"/>
                <a:gd name="connsiteY17" fmla="*/ 44550 h 53653"/>
                <a:gd name="connsiteX18" fmla="*/ 18817 w 51633"/>
                <a:gd name="connsiteY18" fmla="*/ 48837 h 53653"/>
                <a:gd name="connsiteX19" fmla="*/ 27236 w 51633"/>
                <a:gd name="connsiteY19" fmla="*/ 49993 h 53653"/>
                <a:gd name="connsiteX20" fmla="*/ 42721 w 51633"/>
                <a:gd name="connsiteY20" fmla="*/ 42007 h 53653"/>
                <a:gd name="connsiteX21" fmla="*/ 48092 w 51633"/>
                <a:gd name="connsiteY21" fmla="*/ 25429 h 53653"/>
                <a:gd name="connsiteX22" fmla="*/ 45823 w 51633"/>
                <a:gd name="connsiteY22" fmla="*/ 16504 h 53653"/>
                <a:gd name="connsiteX23" fmla="*/ 40289 w 51633"/>
                <a:gd name="connsiteY23" fmla="*/ 9149 h 53653"/>
                <a:gd name="connsiteX24" fmla="*/ 32963 w 51633"/>
                <a:gd name="connsiteY24" fmla="*/ 4829 h 53653"/>
                <a:gd name="connsiteX25" fmla="*/ 24539 w 51633"/>
                <a:gd name="connsiteY25" fmla="*/ 3659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3" h="53653">
                  <a:moveTo>
                    <a:pt x="25840" y="53653"/>
                  </a:moveTo>
                  <a:cubicBezTo>
                    <a:pt x="19670" y="53634"/>
                    <a:pt x="13726" y="51356"/>
                    <a:pt x="9126" y="47248"/>
                  </a:cubicBezTo>
                  <a:cubicBezTo>
                    <a:pt x="6448" y="44873"/>
                    <a:pt x="4267" y="41988"/>
                    <a:pt x="2711" y="38766"/>
                  </a:cubicBezTo>
                  <a:cubicBezTo>
                    <a:pt x="1160" y="35539"/>
                    <a:pt x="259" y="32037"/>
                    <a:pt x="71" y="28463"/>
                  </a:cubicBezTo>
                  <a:cubicBezTo>
                    <a:pt x="-439" y="21518"/>
                    <a:pt x="1801" y="14645"/>
                    <a:pt x="6304" y="9332"/>
                  </a:cubicBezTo>
                  <a:cubicBezTo>
                    <a:pt x="10807" y="4020"/>
                    <a:pt x="17218" y="682"/>
                    <a:pt x="24154" y="46"/>
                  </a:cubicBezTo>
                  <a:cubicBezTo>
                    <a:pt x="27482" y="-156"/>
                    <a:pt x="30820" y="306"/>
                    <a:pt x="33970" y="1405"/>
                  </a:cubicBezTo>
                  <a:cubicBezTo>
                    <a:pt x="37124" y="2503"/>
                    <a:pt x="40024" y="4217"/>
                    <a:pt x="42504" y="6452"/>
                  </a:cubicBezTo>
                  <a:cubicBezTo>
                    <a:pt x="45182" y="8817"/>
                    <a:pt x="47359" y="11692"/>
                    <a:pt x="48915" y="14910"/>
                  </a:cubicBezTo>
                  <a:cubicBezTo>
                    <a:pt x="50466" y="18127"/>
                    <a:pt x="51367" y="21619"/>
                    <a:pt x="51559" y="25188"/>
                  </a:cubicBezTo>
                  <a:cubicBezTo>
                    <a:pt x="52080" y="32138"/>
                    <a:pt x="49845" y="39016"/>
                    <a:pt x="45341" y="44329"/>
                  </a:cubicBezTo>
                  <a:cubicBezTo>
                    <a:pt x="40833" y="49646"/>
                    <a:pt x="34418" y="52979"/>
                    <a:pt x="27477" y="53605"/>
                  </a:cubicBezTo>
                  <a:lnTo>
                    <a:pt x="25840" y="53653"/>
                  </a:lnTo>
                  <a:close/>
                  <a:moveTo>
                    <a:pt x="24539" y="3659"/>
                  </a:moveTo>
                  <a:cubicBezTo>
                    <a:pt x="18519" y="4184"/>
                    <a:pt x="12956" y="7069"/>
                    <a:pt x="9049" y="11673"/>
                  </a:cubicBezTo>
                  <a:cubicBezTo>
                    <a:pt x="5143" y="16283"/>
                    <a:pt x="3217" y="22250"/>
                    <a:pt x="3684" y="28271"/>
                  </a:cubicBezTo>
                  <a:cubicBezTo>
                    <a:pt x="3843" y="31368"/>
                    <a:pt x="4613" y="34397"/>
                    <a:pt x="5952" y="37191"/>
                  </a:cubicBezTo>
                  <a:cubicBezTo>
                    <a:pt x="7291" y="39989"/>
                    <a:pt x="9170" y="42489"/>
                    <a:pt x="11486" y="44550"/>
                  </a:cubicBezTo>
                  <a:cubicBezTo>
                    <a:pt x="13625" y="46448"/>
                    <a:pt x="16115" y="47903"/>
                    <a:pt x="18817" y="48837"/>
                  </a:cubicBezTo>
                  <a:cubicBezTo>
                    <a:pt x="21519" y="49771"/>
                    <a:pt x="24380" y="50166"/>
                    <a:pt x="27236" y="49993"/>
                  </a:cubicBezTo>
                  <a:cubicBezTo>
                    <a:pt x="33247" y="49478"/>
                    <a:pt x="38815" y="46607"/>
                    <a:pt x="42721" y="42007"/>
                  </a:cubicBezTo>
                  <a:cubicBezTo>
                    <a:pt x="46627" y="37403"/>
                    <a:pt x="48559" y="31445"/>
                    <a:pt x="48092" y="25429"/>
                  </a:cubicBezTo>
                  <a:cubicBezTo>
                    <a:pt x="47933" y="22332"/>
                    <a:pt x="47162" y="19303"/>
                    <a:pt x="45823" y="16504"/>
                  </a:cubicBezTo>
                  <a:cubicBezTo>
                    <a:pt x="44484" y="13711"/>
                    <a:pt x="42601" y="11211"/>
                    <a:pt x="40289" y="9149"/>
                  </a:cubicBezTo>
                  <a:cubicBezTo>
                    <a:pt x="38155" y="7237"/>
                    <a:pt x="35665" y="5768"/>
                    <a:pt x="32963" y="4829"/>
                  </a:cubicBezTo>
                  <a:cubicBezTo>
                    <a:pt x="30261" y="3885"/>
                    <a:pt x="27395" y="3490"/>
                    <a:pt x="24539" y="3659"/>
                  </a:cubicBezTo>
                  <a:close/>
                </a:path>
              </a:pathLst>
            </a:custGeom>
            <a:solidFill>
              <a:srgbClr val="0E0E0E"/>
            </a:solidFill>
            <a:ln w="4814"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27BC020B-5564-4602-B974-430DCC4D73B1}"/>
                </a:ext>
              </a:extLst>
            </p:cNvPr>
            <p:cNvSpPr/>
            <p:nvPr/>
          </p:nvSpPr>
          <p:spPr>
            <a:xfrm>
              <a:off x="8461240" y="2988589"/>
              <a:ext cx="48112" cy="48165"/>
            </a:xfrm>
            <a:custGeom>
              <a:avLst/>
              <a:gdLst>
                <a:gd name="connsiteX0" fmla="*/ 22612 w 48112"/>
                <a:gd name="connsiteY0" fmla="*/ 42 h 48165"/>
                <a:gd name="connsiteX1" fmla="*/ 5894 w 48112"/>
                <a:gd name="connsiteY1" fmla="*/ 8649 h 48165"/>
                <a:gd name="connsiteX2" fmla="*/ 70 w 48112"/>
                <a:gd name="connsiteY2" fmla="*/ 26533 h 48165"/>
                <a:gd name="connsiteX3" fmla="*/ 5388 w 48112"/>
                <a:gd name="connsiteY3" fmla="*/ 39330 h 48165"/>
                <a:gd name="connsiteX4" fmla="*/ 16875 w 48112"/>
                <a:gd name="connsiteY4" fmla="*/ 47080 h 48165"/>
                <a:gd name="connsiteX5" fmla="*/ 30732 w 48112"/>
                <a:gd name="connsiteY5" fmla="*/ 47215 h 48165"/>
                <a:gd name="connsiteX6" fmla="*/ 42369 w 48112"/>
                <a:gd name="connsiteY6" fmla="*/ 39691 h 48165"/>
                <a:gd name="connsiteX7" fmla="*/ 47937 w 48112"/>
                <a:gd name="connsiteY7" fmla="*/ 27000 h 48165"/>
                <a:gd name="connsiteX8" fmla="*/ 45581 w 48112"/>
                <a:gd name="connsiteY8" fmla="*/ 13340 h 48165"/>
                <a:gd name="connsiteX9" fmla="*/ 36098 w 48112"/>
                <a:gd name="connsiteY9" fmla="*/ 3240 h 48165"/>
                <a:gd name="connsiteX10" fmla="*/ 22612 w 48112"/>
                <a:gd name="connsiteY10" fmla="*/ 42 h 4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112" h="48165">
                  <a:moveTo>
                    <a:pt x="22612" y="42"/>
                  </a:moveTo>
                  <a:cubicBezTo>
                    <a:pt x="16124" y="596"/>
                    <a:pt x="10113" y="3688"/>
                    <a:pt x="5894" y="8649"/>
                  </a:cubicBezTo>
                  <a:cubicBezTo>
                    <a:pt x="1670" y="13610"/>
                    <a:pt x="-421" y="20035"/>
                    <a:pt x="70" y="26533"/>
                  </a:cubicBezTo>
                  <a:cubicBezTo>
                    <a:pt x="552" y="31229"/>
                    <a:pt x="2402" y="35674"/>
                    <a:pt x="5388" y="39330"/>
                  </a:cubicBezTo>
                  <a:cubicBezTo>
                    <a:pt x="8374" y="42981"/>
                    <a:pt x="12372" y="45678"/>
                    <a:pt x="16875" y="47080"/>
                  </a:cubicBezTo>
                  <a:cubicBezTo>
                    <a:pt x="21383" y="48481"/>
                    <a:pt x="26200" y="48525"/>
                    <a:pt x="30732" y="47215"/>
                  </a:cubicBezTo>
                  <a:cubicBezTo>
                    <a:pt x="35264" y="45900"/>
                    <a:pt x="39310" y="43284"/>
                    <a:pt x="42369" y="39691"/>
                  </a:cubicBezTo>
                  <a:cubicBezTo>
                    <a:pt x="45427" y="36093"/>
                    <a:pt x="47363" y="31682"/>
                    <a:pt x="47937" y="27000"/>
                  </a:cubicBezTo>
                  <a:cubicBezTo>
                    <a:pt x="48505" y="22313"/>
                    <a:pt x="47686" y="17564"/>
                    <a:pt x="45581" y="13340"/>
                  </a:cubicBezTo>
                  <a:cubicBezTo>
                    <a:pt x="43481" y="9116"/>
                    <a:pt x="40182" y="5605"/>
                    <a:pt x="36098" y="3240"/>
                  </a:cubicBezTo>
                  <a:cubicBezTo>
                    <a:pt x="32013" y="875"/>
                    <a:pt x="27322" y="-237"/>
                    <a:pt x="22612" y="42"/>
                  </a:cubicBezTo>
                  <a:close/>
                </a:path>
              </a:pathLst>
            </a:custGeom>
            <a:solidFill>
              <a:srgbClr val="161616"/>
            </a:solidFill>
            <a:ln w="4814"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501EC606-7667-478F-A886-941975720EDC}"/>
                </a:ext>
              </a:extLst>
            </p:cNvPr>
            <p:cNvSpPr/>
            <p:nvPr/>
          </p:nvSpPr>
          <p:spPr>
            <a:xfrm>
              <a:off x="8459456" y="2986792"/>
              <a:ext cx="51522" cy="53616"/>
            </a:xfrm>
            <a:custGeom>
              <a:avLst/>
              <a:gdLst>
                <a:gd name="connsiteX0" fmla="*/ 25846 w 51522"/>
                <a:gd name="connsiteY0" fmla="*/ 53616 h 53616"/>
                <a:gd name="connsiteX1" fmla="*/ 9085 w 51522"/>
                <a:gd name="connsiteY1" fmla="*/ 47210 h 53616"/>
                <a:gd name="connsiteX2" fmla="*/ 2684 w 51522"/>
                <a:gd name="connsiteY2" fmla="*/ 38724 h 53616"/>
                <a:gd name="connsiteX3" fmla="*/ 78 w 51522"/>
                <a:gd name="connsiteY3" fmla="*/ 28426 h 53616"/>
                <a:gd name="connsiteX4" fmla="*/ 6282 w 51522"/>
                <a:gd name="connsiteY4" fmla="*/ 9285 h 53616"/>
                <a:gd name="connsiteX5" fmla="*/ 24160 w 51522"/>
                <a:gd name="connsiteY5" fmla="*/ 57 h 53616"/>
                <a:gd name="connsiteX6" fmla="*/ 33981 w 51522"/>
                <a:gd name="connsiteY6" fmla="*/ 1372 h 53616"/>
                <a:gd name="connsiteX7" fmla="*/ 42511 w 51522"/>
                <a:gd name="connsiteY7" fmla="*/ 6415 h 53616"/>
                <a:gd name="connsiteX8" fmla="*/ 50583 w 51522"/>
                <a:gd name="connsiteY8" fmla="*/ 19535 h 53616"/>
                <a:gd name="connsiteX9" fmla="*/ 50212 w 51522"/>
                <a:gd name="connsiteY9" fmla="*/ 34933 h 53616"/>
                <a:gd name="connsiteX10" fmla="*/ 41509 w 51522"/>
                <a:gd name="connsiteY10" fmla="*/ 47648 h 53616"/>
                <a:gd name="connsiteX11" fmla="*/ 27291 w 51522"/>
                <a:gd name="connsiteY11" fmla="*/ 53568 h 53616"/>
                <a:gd name="connsiteX12" fmla="*/ 25846 w 51522"/>
                <a:gd name="connsiteY12" fmla="*/ 53616 h 53616"/>
                <a:gd name="connsiteX13" fmla="*/ 25846 w 51522"/>
                <a:gd name="connsiteY13" fmla="*/ 3621 h 53616"/>
                <a:gd name="connsiteX14" fmla="*/ 24738 w 51522"/>
                <a:gd name="connsiteY14" fmla="*/ 3621 h 53616"/>
                <a:gd name="connsiteX15" fmla="*/ 9248 w 51522"/>
                <a:gd name="connsiteY15" fmla="*/ 11607 h 53616"/>
                <a:gd name="connsiteX16" fmla="*/ 3883 w 51522"/>
                <a:gd name="connsiteY16" fmla="*/ 28185 h 53616"/>
                <a:gd name="connsiteX17" fmla="*/ 6137 w 51522"/>
                <a:gd name="connsiteY17" fmla="*/ 37115 h 53616"/>
                <a:gd name="connsiteX18" fmla="*/ 11686 w 51522"/>
                <a:gd name="connsiteY18" fmla="*/ 44465 h 53616"/>
                <a:gd name="connsiteX19" fmla="*/ 19007 w 51522"/>
                <a:gd name="connsiteY19" fmla="*/ 48790 h 53616"/>
                <a:gd name="connsiteX20" fmla="*/ 27435 w 51522"/>
                <a:gd name="connsiteY20" fmla="*/ 49956 h 53616"/>
                <a:gd name="connsiteX21" fmla="*/ 42906 w 51522"/>
                <a:gd name="connsiteY21" fmla="*/ 41927 h 53616"/>
                <a:gd name="connsiteX22" fmla="*/ 48291 w 51522"/>
                <a:gd name="connsiteY22" fmla="*/ 25344 h 53616"/>
                <a:gd name="connsiteX23" fmla="*/ 45993 w 51522"/>
                <a:gd name="connsiteY23" fmla="*/ 16419 h 53616"/>
                <a:gd name="connsiteX24" fmla="*/ 40440 w 51522"/>
                <a:gd name="connsiteY24" fmla="*/ 9064 h 53616"/>
                <a:gd name="connsiteX25" fmla="*/ 25894 w 51522"/>
                <a:gd name="connsiteY25" fmla="*/ 3621 h 53616"/>
                <a:gd name="connsiteX26" fmla="*/ 25846 w 51522"/>
                <a:gd name="connsiteY26" fmla="*/ 3621 h 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522" h="53616">
                  <a:moveTo>
                    <a:pt x="25846" y="53616"/>
                  </a:moveTo>
                  <a:cubicBezTo>
                    <a:pt x="19657" y="53626"/>
                    <a:pt x="13689" y="51343"/>
                    <a:pt x="9085" y="47210"/>
                  </a:cubicBezTo>
                  <a:cubicBezTo>
                    <a:pt x="6407" y="44836"/>
                    <a:pt x="4230" y="41951"/>
                    <a:pt x="2684" y="38724"/>
                  </a:cubicBezTo>
                  <a:cubicBezTo>
                    <a:pt x="1138" y="35501"/>
                    <a:pt x="251" y="32000"/>
                    <a:pt x="78" y="28426"/>
                  </a:cubicBezTo>
                  <a:cubicBezTo>
                    <a:pt x="-457" y="21476"/>
                    <a:pt x="1773" y="14598"/>
                    <a:pt x="6282" y="9285"/>
                  </a:cubicBezTo>
                  <a:cubicBezTo>
                    <a:pt x="10790" y="3978"/>
                    <a:pt x="17215" y="659"/>
                    <a:pt x="24160" y="57"/>
                  </a:cubicBezTo>
                  <a:cubicBezTo>
                    <a:pt x="27488" y="-169"/>
                    <a:pt x="30826" y="279"/>
                    <a:pt x="33981" y="1372"/>
                  </a:cubicBezTo>
                  <a:cubicBezTo>
                    <a:pt x="37131" y="2465"/>
                    <a:pt x="40031" y="4180"/>
                    <a:pt x="42511" y="6415"/>
                  </a:cubicBezTo>
                  <a:cubicBezTo>
                    <a:pt x="46412" y="9916"/>
                    <a:pt x="49220" y="14473"/>
                    <a:pt x="50583" y="19535"/>
                  </a:cubicBezTo>
                  <a:cubicBezTo>
                    <a:pt x="51951" y="24592"/>
                    <a:pt x="51821" y="29943"/>
                    <a:pt x="50212" y="34933"/>
                  </a:cubicBezTo>
                  <a:cubicBezTo>
                    <a:pt x="48604" y="39923"/>
                    <a:pt x="45579" y="44340"/>
                    <a:pt x="41509" y="47648"/>
                  </a:cubicBezTo>
                  <a:cubicBezTo>
                    <a:pt x="37444" y="50953"/>
                    <a:pt x="32502" y="53009"/>
                    <a:pt x="27291" y="53568"/>
                  </a:cubicBezTo>
                  <a:lnTo>
                    <a:pt x="25846" y="53616"/>
                  </a:lnTo>
                  <a:close/>
                  <a:moveTo>
                    <a:pt x="25846" y="3621"/>
                  </a:moveTo>
                  <a:lnTo>
                    <a:pt x="24738" y="3621"/>
                  </a:lnTo>
                  <a:cubicBezTo>
                    <a:pt x="18722" y="4137"/>
                    <a:pt x="13155" y="7007"/>
                    <a:pt x="9248" y="11607"/>
                  </a:cubicBezTo>
                  <a:cubicBezTo>
                    <a:pt x="5342" y="16207"/>
                    <a:pt x="3416" y="22169"/>
                    <a:pt x="3883" y="28185"/>
                  </a:cubicBezTo>
                  <a:cubicBezTo>
                    <a:pt x="4028" y="31282"/>
                    <a:pt x="4793" y="34316"/>
                    <a:pt x="6137" y="37115"/>
                  </a:cubicBezTo>
                  <a:cubicBezTo>
                    <a:pt x="7476" y="39908"/>
                    <a:pt x="9364" y="42408"/>
                    <a:pt x="11686" y="44465"/>
                  </a:cubicBezTo>
                  <a:cubicBezTo>
                    <a:pt x="13814" y="46377"/>
                    <a:pt x="16305" y="47846"/>
                    <a:pt x="19007" y="48790"/>
                  </a:cubicBezTo>
                  <a:cubicBezTo>
                    <a:pt x="21714" y="49729"/>
                    <a:pt x="24574" y="50129"/>
                    <a:pt x="27435" y="49956"/>
                  </a:cubicBezTo>
                  <a:cubicBezTo>
                    <a:pt x="33446" y="49416"/>
                    <a:pt x="39005" y="46531"/>
                    <a:pt x="42906" y="41927"/>
                  </a:cubicBezTo>
                  <a:cubicBezTo>
                    <a:pt x="46812" y="37317"/>
                    <a:pt x="48743" y="31364"/>
                    <a:pt x="48291" y="25344"/>
                  </a:cubicBezTo>
                  <a:cubicBezTo>
                    <a:pt x="48122" y="22247"/>
                    <a:pt x="47342" y="19212"/>
                    <a:pt x="45993" y="16419"/>
                  </a:cubicBezTo>
                  <a:cubicBezTo>
                    <a:pt x="44645" y="13620"/>
                    <a:pt x="42757" y="11121"/>
                    <a:pt x="40440" y="9064"/>
                  </a:cubicBezTo>
                  <a:cubicBezTo>
                    <a:pt x="36433" y="5509"/>
                    <a:pt x="31245" y="3573"/>
                    <a:pt x="25894" y="3621"/>
                  </a:cubicBezTo>
                  <a:lnTo>
                    <a:pt x="25846" y="3621"/>
                  </a:lnTo>
                  <a:close/>
                </a:path>
              </a:pathLst>
            </a:custGeom>
            <a:solidFill>
              <a:srgbClr val="0E0E0E"/>
            </a:solidFill>
            <a:ln w="4814"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78DD8978-E4E7-4534-89A4-BD542E7F9BE0}"/>
                </a:ext>
              </a:extLst>
            </p:cNvPr>
            <p:cNvSpPr/>
            <p:nvPr/>
          </p:nvSpPr>
          <p:spPr>
            <a:xfrm>
              <a:off x="8365049" y="2699215"/>
              <a:ext cx="48068" cy="49994"/>
            </a:xfrm>
            <a:custGeom>
              <a:avLst/>
              <a:gdLst>
                <a:gd name="connsiteX0" fmla="*/ 24087 w 48068"/>
                <a:gd name="connsiteY0" fmla="*/ 49995 h 49994"/>
                <a:gd name="connsiteX1" fmla="*/ 48068 w 48068"/>
                <a:gd name="connsiteY1" fmla="*/ 24949 h 49994"/>
                <a:gd name="connsiteX2" fmla="*/ 23981 w 48068"/>
                <a:gd name="connsiteY2" fmla="*/ 0 h 49994"/>
                <a:gd name="connsiteX3" fmla="*/ 0 w 48068"/>
                <a:gd name="connsiteY3" fmla="*/ 25051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71"/>
                    <a:pt x="48097" y="38753"/>
                    <a:pt x="48068" y="24949"/>
                  </a:cubicBezTo>
                  <a:cubicBezTo>
                    <a:pt x="48039" y="11145"/>
                    <a:pt x="37255" y="-24"/>
                    <a:pt x="23981" y="0"/>
                  </a:cubicBezTo>
                  <a:cubicBezTo>
                    <a:pt x="10707" y="29"/>
                    <a:pt x="-29" y="11247"/>
                    <a:pt x="0" y="25051"/>
                  </a:cubicBezTo>
                  <a:cubicBezTo>
                    <a:pt x="29" y="38854"/>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3FB3F808-7789-4754-A07A-37141E85AD11}"/>
                </a:ext>
              </a:extLst>
            </p:cNvPr>
            <p:cNvSpPr/>
            <p:nvPr/>
          </p:nvSpPr>
          <p:spPr>
            <a:xfrm>
              <a:off x="8363318" y="2697283"/>
              <a:ext cx="51585" cy="53655"/>
            </a:xfrm>
            <a:custGeom>
              <a:avLst/>
              <a:gdLst>
                <a:gd name="connsiteX0" fmla="*/ 25890 w 51585"/>
                <a:gd name="connsiteY0" fmla="*/ 53656 h 53655"/>
                <a:gd name="connsiteX1" fmla="*/ 9129 w 51585"/>
                <a:gd name="connsiteY1" fmla="*/ 47202 h 53655"/>
                <a:gd name="connsiteX2" fmla="*/ 2718 w 51585"/>
                <a:gd name="connsiteY2" fmla="*/ 38744 h 53655"/>
                <a:gd name="connsiteX3" fmla="*/ 74 w 51585"/>
                <a:gd name="connsiteY3" fmla="*/ 28466 h 53655"/>
                <a:gd name="connsiteX4" fmla="*/ 6292 w 51585"/>
                <a:gd name="connsiteY4" fmla="*/ 9320 h 53655"/>
                <a:gd name="connsiteX5" fmla="*/ 24156 w 51585"/>
                <a:gd name="connsiteY5" fmla="*/ 49 h 53655"/>
                <a:gd name="connsiteX6" fmla="*/ 33967 w 51585"/>
                <a:gd name="connsiteY6" fmla="*/ 1392 h 53655"/>
                <a:gd name="connsiteX7" fmla="*/ 42507 w 51585"/>
                <a:gd name="connsiteY7" fmla="*/ 6406 h 53655"/>
                <a:gd name="connsiteX8" fmla="*/ 48898 w 51585"/>
                <a:gd name="connsiteY8" fmla="*/ 14893 h 53655"/>
                <a:gd name="connsiteX9" fmla="*/ 51514 w 51585"/>
                <a:gd name="connsiteY9" fmla="*/ 25190 h 53655"/>
                <a:gd name="connsiteX10" fmla="*/ 45281 w 51585"/>
                <a:gd name="connsiteY10" fmla="*/ 44321 h 53655"/>
                <a:gd name="connsiteX11" fmla="*/ 27432 w 51585"/>
                <a:gd name="connsiteY11" fmla="*/ 53607 h 53655"/>
                <a:gd name="connsiteX12" fmla="*/ 25890 w 51585"/>
                <a:gd name="connsiteY12" fmla="*/ 53656 h 53655"/>
                <a:gd name="connsiteX13" fmla="*/ 24542 w 51585"/>
                <a:gd name="connsiteY13" fmla="*/ 3661 h 53655"/>
                <a:gd name="connsiteX14" fmla="*/ 9071 w 51585"/>
                <a:gd name="connsiteY14" fmla="*/ 11661 h 53655"/>
                <a:gd name="connsiteX15" fmla="*/ 3686 w 51585"/>
                <a:gd name="connsiteY15" fmla="*/ 28225 h 53655"/>
                <a:gd name="connsiteX16" fmla="*/ 5984 w 51585"/>
                <a:gd name="connsiteY16" fmla="*/ 37150 h 53655"/>
                <a:gd name="connsiteX17" fmla="*/ 11537 w 51585"/>
                <a:gd name="connsiteY17" fmla="*/ 44504 h 53655"/>
                <a:gd name="connsiteX18" fmla="*/ 18839 w 51585"/>
                <a:gd name="connsiteY18" fmla="*/ 48825 h 53655"/>
                <a:gd name="connsiteX19" fmla="*/ 27239 w 51585"/>
                <a:gd name="connsiteY19" fmla="*/ 49995 h 53655"/>
                <a:gd name="connsiteX20" fmla="*/ 42743 w 51585"/>
                <a:gd name="connsiteY20" fmla="*/ 41990 h 53655"/>
                <a:gd name="connsiteX21" fmla="*/ 48094 w 51585"/>
                <a:gd name="connsiteY21" fmla="*/ 25383 h 53655"/>
                <a:gd name="connsiteX22" fmla="*/ 45840 w 51585"/>
                <a:gd name="connsiteY22" fmla="*/ 16453 h 53655"/>
                <a:gd name="connsiteX23" fmla="*/ 40292 w 51585"/>
                <a:gd name="connsiteY23" fmla="*/ 9103 h 53655"/>
                <a:gd name="connsiteX24" fmla="*/ 32966 w 51585"/>
                <a:gd name="connsiteY24" fmla="*/ 4802 h 53655"/>
                <a:gd name="connsiteX25" fmla="*/ 24542 w 51585"/>
                <a:gd name="connsiteY25" fmla="*/ 3661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5" h="53655">
                  <a:moveTo>
                    <a:pt x="25890" y="53656"/>
                  </a:moveTo>
                  <a:cubicBezTo>
                    <a:pt x="19701" y="53646"/>
                    <a:pt x="13729" y="51349"/>
                    <a:pt x="9129" y="47202"/>
                  </a:cubicBezTo>
                  <a:cubicBezTo>
                    <a:pt x="6456" y="44837"/>
                    <a:pt x="4274" y="41961"/>
                    <a:pt x="2718" y="38744"/>
                  </a:cubicBezTo>
                  <a:cubicBezTo>
                    <a:pt x="1167" y="35527"/>
                    <a:pt x="267" y="32035"/>
                    <a:pt x="74" y="28466"/>
                  </a:cubicBezTo>
                  <a:cubicBezTo>
                    <a:pt x="-446" y="21515"/>
                    <a:pt x="1789" y="14638"/>
                    <a:pt x="6292" y="9320"/>
                  </a:cubicBezTo>
                  <a:cubicBezTo>
                    <a:pt x="10800" y="4003"/>
                    <a:pt x="17216" y="675"/>
                    <a:pt x="24156" y="49"/>
                  </a:cubicBezTo>
                  <a:cubicBezTo>
                    <a:pt x="27485" y="-159"/>
                    <a:pt x="30822" y="299"/>
                    <a:pt x="33967" y="1392"/>
                  </a:cubicBezTo>
                  <a:cubicBezTo>
                    <a:pt x="37118" y="2481"/>
                    <a:pt x="40022" y="4186"/>
                    <a:pt x="42507" y="6406"/>
                  </a:cubicBezTo>
                  <a:cubicBezTo>
                    <a:pt x="45180" y="8786"/>
                    <a:pt x="47352" y="11671"/>
                    <a:pt x="48898" y="14893"/>
                  </a:cubicBezTo>
                  <a:cubicBezTo>
                    <a:pt x="50445" y="18120"/>
                    <a:pt x="51336" y="21617"/>
                    <a:pt x="51514" y="25190"/>
                  </a:cubicBezTo>
                  <a:cubicBezTo>
                    <a:pt x="52024" y="32136"/>
                    <a:pt x="49785" y="39009"/>
                    <a:pt x="45281" y="44321"/>
                  </a:cubicBezTo>
                  <a:cubicBezTo>
                    <a:pt x="40778" y="49634"/>
                    <a:pt x="34372" y="52972"/>
                    <a:pt x="27432" y="53607"/>
                  </a:cubicBezTo>
                  <a:lnTo>
                    <a:pt x="25890" y="53656"/>
                  </a:lnTo>
                  <a:close/>
                  <a:moveTo>
                    <a:pt x="24542" y="3661"/>
                  </a:moveTo>
                  <a:cubicBezTo>
                    <a:pt x="18536" y="4191"/>
                    <a:pt x="12977" y="7061"/>
                    <a:pt x="9071" y="11661"/>
                  </a:cubicBezTo>
                  <a:cubicBezTo>
                    <a:pt x="5170" y="16261"/>
                    <a:pt x="3234" y="22209"/>
                    <a:pt x="3686" y="28225"/>
                  </a:cubicBezTo>
                  <a:cubicBezTo>
                    <a:pt x="3855" y="31322"/>
                    <a:pt x="4635" y="34356"/>
                    <a:pt x="5984" y="37150"/>
                  </a:cubicBezTo>
                  <a:cubicBezTo>
                    <a:pt x="7332" y="39943"/>
                    <a:pt x="9220" y="42443"/>
                    <a:pt x="11537" y="44504"/>
                  </a:cubicBezTo>
                  <a:cubicBezTo>
                    <a:pt x="13661" y="46412"/>
                    <a:pt x="16147" y="47881"/>
                    <a:pt x="18839" y="48825"/>
                  </a:cubicBezTo>
                  <a:cubicBezTo>
                    <a:pt x="21536" y="49764"/>
                    <a:pt x="24392" y="50164"/>
                    <a:pt x="27239" y="49995"/>
                  </a:cubicBezTo>
                  <a:cubicBezTo>
                    <a:pt x="33264" y="49480"/>
                    <a:pt x="38837" y="46600"/>
                    <a:pt x="42743" y="41990"/>
                  </a:cubicBezTo>
                  <a:cubicBezTo>
                    <a:pt x="46654" y="37381"/>
                    <a:pt x="48576" y="31409"/>
                    <a:pt x="48094" y="25383"/>
                  </a:cubicBezTo>
                  <a:cubicBezTo>
                    <a:pt x="47950" y="22286"/>
                    <a:pt x="47184" y="19252"/>
                    <a:pt x="45840" y="16453"/>
                  </a:cubicBezTo>
                  <a:cubicBezTo>
                    <a:pt x="44501" y="13660"/>
                    <a:pt x="42613" y="11160"/>
                    <a:pt x="40292" y="9103"/>
                  </a:cubicBezTo>
                  <a:cubicBezTo>
                    <a:pt x="38158" y="7196"/>
                    <a:pt x="35668" y="5737"/>
                    <a:pt x="32966" y="4802"/>
                  </a:cubicBezTo>
                  <a:cubicBezTo>
                    <a:pt x="30264" y="3868"/>
                    <a:pt x="27398" y="3478"/>
                    <a:pt x="24542" y="3661"/>
                  </a:cubicBezTo>
                  <a:close/>
                </a:path>
              </a:pathLst>
            </a:custGeom>
            <a:solidFill>
              <a:srgbClr val="0E0E0E"/>
            </a:solidFill>
            <a:ln w="4814"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6106AD6C-2484-46DE-A087-5FA55B03A90A}"/>
                </a:ext>
              </a:extLst>
            </p:cNvPr>
            <p:cNvSpPr/>
            <p:nvPr/>
          </p:nvSpPr>
          <p:spPr>
            <a:xfrm>
              <a:off x="8370091" y="2817283"/>
              <a:ext cx="50089" cy="50113"/>
            </a:xfrm>
            <a:custGeom>
              <a:avLst/>
              <a:gdLst>
                <a:gd name="connsiteX0" fmla="*/ 24608 w 50089"/>
                <a:gd name="connsiteY0" fmla="*/ 26 h 50113"/>
                <a:gd name="connsiteX1" fmla="*/ 10655 w 50089"/>
                <a:gd name="connsiteY1" fmla="*/ 4573 h 50113"/>
                <a:gd name="connsiteX2" fmla="*/ 1638 w 50089"/>
                <a:gd name="connsiteY2" fmla="*/ 16156 h 50113"/>
                <a:gd name="connsiteX3" fmla="*/ 665 w 50089"/>
                <a:gd name="connsiteY3" fmla="*/ 30803 h 50113"/>
                <a:gd name="connsiteX4" fmla="*/ 8063 w 50089"/>
                <a:gd name="connsiteY4" fmla="*/ 43480 h 50113"/>
                <a:gd name="connsiteX5" fmla="*/ 21294 w 50089"/>
                <a:gd name="connsiteY5" fmla="*/ 49833 h 50113"/>
                <a:gd name="connsiteX6" fmla="*/ 35816 w 50089"/>
                <a:gd name="connsiteY6" fmla="*/ 47680 h 50113"/>
                <a:gd name="connsiteX7" fmla="*/ 46638 w 50089"/>
                <a:gd name="connsiteY7" fmla="*/ 37758 h 50113"/>
                <a:gd name="connsiteX8" fmla="*/ 50039 w 50089"/>
                <a:gd name="connsiteY8" fmla="*/ 23482 h 50113"/>
                <a:gd name="connsiteX9" fmla="*/ 47838 w 50089"/>
                <a:gd name="connsiteY9" fmla="*/ 14182 h 50113"/>
                <a:gd name="connsiteX10" fmla="*/ 42222 w 50089"/>
                <a:gd name="connsiteY10" fmla="*/ 6447 h 50113"/>
                <a:gd name="connsiteX11" fmla="*/ 34058 w 50089"/>
                <a:gd name="connsiteY11" fmla="*/ 1471 h 50113"/>
                <a:gd name="connsiteX12" fmla="*/ 24608 w 50089"/>
                <a:gd name="connsiteY12" fmla="*/ 26 h 5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89" h="50113">
                  <a:moveTo>
                    <a:pt x="24608" y="26"/>
                  </a:moveTo>
                  <a:cubicBezTo>
                    <a:pt x="19608" y="113"/>
                    <a:pt x="14749" y="1697"/>
                    <a:pt x="10655" y="4573"/>
                  </a:cubicBezTo>
                  <a:cubicBezTo>
                    <a:pt x="6561" y="7444"/>
                    <a:pt x="3420" y="11480"/>
                    <a:pt x="1638" y="16156"/>
                  </a:cubicBezTo>
                  <a:cubicBezTo>
                    <a:pt x="-139" y="20828"/>
                    <a:pt x="-481" y="25934"/>
                    <a:pt x="665" y="30803"/>
                  </a:cubicBezTo>
                  <a:cubicBezTo>
                    <a:pt x="1812" y="35673"/>
                    <a:pt x="4388" y="40085"/>
                    <a:pt x="8063" y="43480"/>
                  </a:cubicBezTo>
                  <a:cubicBezTo>
                    <a:pt x="11743" y="46871"/>
                    <a:pt x="16352" y="49082"/>
                    <a:pt x="21294" y="49833"/>
                  </a:cubicBezTo>
                  <a:cubicBezTo>
                    <a:pt x="26241" y="50580"/>
                    <a:pt x="31298" y="49828"/>
                    <a:pt x="35816" y="47680"/>
                  </a:cubicBezTo>
                  <a:cubicBezTo>
                    <a:pt x="40334" y="45527"/>
                    <a:pt x="44100" y="42074"/>
                    <a:pt x="46638" y="37758"/>
                  </a:cubicBezTo>
                  <a:cubicBezTo>
                    <a:pt x="49172" y="33448"/>
                    <a:pt x="50357" y="28477"/>
                    <a:pt x="50039" y="23482"/>
                  </a:cubicBezTo>
                  <a:cubicBezTo>
                    <a:pt x="49928" y="20265"/>
                    <a:pt x="49181" y="17105"/>
                    <a:pt x="47838" y="14182"/>
                  </a:cubicBezTo>
                  <a:cubicBezTo>
                    <a:pt x="46499" y="11253"/>
                    <a:pt x="44587" y="8624"/>
                    <a:pt x="42222" y="6447"/>
                  </a:cubicBezTo>
                  <a:cubicBezTo>
                    <a:pt x="39857" y="4265"/>
                    <a:pt x="37082" y="2574"/>
                    <a:pt x="34058" y="1471"/>
                  </a:cubicBezTo>
                  <a:cubicBezTo>
                    <a:pt x="31038" y="368"/>
                    <a:pt x="27825" y="-123"/>
                    <a:pt x="24608" y="26"/>
                  </a:cubicBezTo>
                  <a:close/>
                </a:path>
              </a:pathLst>
            </a:custGeom>
            <a:solidFill>
              <a:srgbClr val="161616"/>
            </a:solidFill>
            <a:ln w="4814"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FCC648CF-78DF-489D-B7E6-D07BEE163B31}"/>
                </a:ext>
              </a:extLst>
            </p:cNvPr>
            <p:cNvSpPr/>
            <p:nvPr/>
          </p:nvSpPr>
          <p:spPr>
            <a:xfrm>
              <a:off x="8370254" y="2815188"/>
              <a:ext cx="51637" cy="53657"/>
            </a:xfrm>
            <a:custGeom>
              <a:avLst/>
              <a:gdLst>
                <a:gd name="connsiteX0" fmla="*/ 25842 w 51637"/>
                <a:gd name="connsiteY0" fmla="*/ 53658 h 53657"/>
                <a:gd name="connsiteX1" fmla="*/ 9129 w 51637"/>
                <a:gd name="connsiteY1" fmla="*/ 47252 h 53657"/>
                <a:gd name="connsiteX2" fmla="*/ 2718 w 51637"/>
                <a:gd name="connsiteY2" fmla="*/ 38770 h 53657"/>
                <a:gd name="connsiteX3" fmla="*/ 74 w 51637"/>
                <a:gd name="connsiteY3" fmla="*/ 28468 h 53657"/>
                <a:gd name="connsiteX4" fmla="*/ 6292 w 51637"/>
                <a:gd name="connsiteY4" fmla="*/ 9322 h 53657"/>
                <a:gd name="connsiteX5" fmla="*/ 24156 w 51637"/>
                <a:gd name="connsiteY5" fmla="*/ 51 h 53657"/>
                <a:gd name="connsiteX6" fmla="*/ 33982 w 51637"/>
                <a:gd name="connsiteY6" fmla="*/ 1395 h 53657"/>
                <a:gd name="connsiteX7" fmla="*/ 42507 w 51637"/>
                <a:gd name="connsiteY7" fmla="*/ 6457 h 53657"/>
                <a:gd name="connsiteX8" fmla="*/ 48918 w 51637"/>
                <a:gd name="connsiteY8" fmla="*/ 14914 h 53657"/>
                <a:gd name="connsiteX9" fmla="*/ 51562 w 51637"/>
                <a:gd name="connsiteY9" fmla="*/ 25193 h 53657"/>
                <a:gd name="connsiteX10" fmla="*/ 45344 w 51637"/>
                <a:gd name="connsiteY10" fmla="*/ 44338 h 53657"/>
                <a:gd name="connsiteX11" fmla="*/ 27480 w 51637"/>
                <a:gd name="connsiteY11" fmla="*/ 53610 h 53657"/>
                <a:gd name="connsiteX12" fmla="*/ 25842 w 51637"/>
                <a:gd name="connsiteY12" fmla="*/ 53658 h 53657"/>
                <a:gd name="connsiteX13" fmla="*/ 24542 w 51637"/>
                <a:gd name="connsiteY13" fmla="*/ 3663 h 53657"/>
                <a:gd name="connsiteX14" fmla="*/ 9057 w 51637"/>
                <a:gd name="connsiteY14" fmla="*/ 11649 h 53657"/>
                <a:gd name="connsiteX15" fmla="*/ 3686 w 51637"/>
                <a:gd name="connsiteY15" fmla="*/ 28227 h 53657"/>
                <a:gd name="connsiteX16" fmla="*/ 5950 w 51637"/>
                <a:gd name="connsiteY16" fmla="*/ 37176 h 53657"/>
                <a:gd name="connsiteX17" fmla="*/ 11489 w 51637"/>
                <a:gd name="connsiteY17" fmla="*/ 44555 h 53657"/>
                <a:gd name="connsiteX18" fmla="*/ 27239 w 51637"/>
                <a:gd name="connsiteY18" fmla="*/ 49997 h 53657"/>
                <a:gd name="connsiteX19" fmla="*/ 42729 w 51637"/>
                <a:gd name="connsiteY19" fmla="*/ 42012 h 53657"/>
                <a:gd name="connsiteX20" fmla="*/ 48094 w 51637"/>
                <a:gd name="connsiteY20" fmla="*/ 25433 h 53657"/>
                <a:gd name="connsiteX21" fmla="*/ 45835 w 51637"/>
                <a:gd name="connsiteY21" fmla="*/ 16509 h 53657"/>
                <a:gd name="connsiteX22" fmla="*/ 40292 w 51637"/>
                <a:gd name="connsiteY22" fmla="*/ 9154 h 53657"/>
                <a:gd name="connsiteX23" fmla="*/ 32966 w 51637"/>
                <a:gd name="connsiteY23" fmla="*/ 4838 h 53657"/>
                <a:gd name="connsiteX24" fmla="*/ 24542 w 51637"/>
                <a:gd name="connsiteY24" fmla="*/ 366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37" h="53657">
                  <a:moveTo>
                    <a:pt x="25842" y="53658"/>
                  </a:moveTo>
                  <a:cubicBezTo>
                    <a:pt x="19677" y="53639"/>
                    <a:pt x="13729" y="51360"/>
                    <a:pt x="9129" y="47252"/>
                  </a:cubicBezTo>
                  <a:cubicBezTo>
                    <a:pt x="6451" y="44878"/>
                    <a:pt x="4274" y="41993"/>
                    <a:pt x="2718" y="38770"/>
                  </a:cubicBezTo>
                  <a:cubicBezTo>
                    <a:pt x="1163" y="35543"/>
                    <a:pt x="267" y="32042"/>
                    <a:pt x="74" y="28468"/>
                  </a:cubicBezTo>
                  <a:cubicBezTo>
                    <a:pt x="-446" y="21518"/>
                    <a:pt x="1789" y="14640"/>
                    <a:pt x="6292" y="9322"/>
                  </a:cubicBezTo>
                  <a:cubicBezTo>
                    <a:pt x="10800" y="4005"/>
                    <a:pt x="17216" y="677"/>
                    <a:pt x="24156" y="51"/>
                  </a:cubicBezTo>
                  <a:cubicBezTo>
                    <a:pt x="27489" y="-161"/>
                    <a:pt x="30832" y="292"/>
                    <a:pt x="33982" y="1395"/>
                  </a:cubicBezTo>
                  <a:cubicBezTo>
                    <a:pt x="37137" y="2493"/>
                    <a:pt x="40036" y="4217"/>
                    <a:pt x="42507" y="6457"/>
                  </a:cubicBezTo>
                  <a:cubicBezTo>
                    <a:pt x="45185" y="8821"/>
                    <a:pt x="47367" y="11697"/>
                    <a:pt x="48918" y="14914"/>
                  </a:cubicBezTo>
                  <a:cubicBezTo>
                    <a:pt x="50473" y="18132"/>
                    <a:pt x="51374" y="21624"/>
                    <a:pt x="51562" y="25193"/>
                  </a:cubicBezTo>
                  <a:cubicBezTo>
                    <a:pt x="52087" y="32143"/>
                    <a:pt x="49852" y="39021"/>
                    <a:pt x="45344" y="44338"/>
                  </a:cubicBezTo>
                  <a:cubicBezTo>
                    <a:pt x="40841" y="49655"/>
                    <a:pt x="34425" y="52984"/>
                    <a:pt x="27480" y="53610"/>
                  </a:cubicBezTo>
                  <a:lnTo>
                    <a:pt x="25842" y="53658"/>
                  </a:lnTo>
                  <a:close/>
                  <a:moveTo>
                    <a:pt x="24542" y="3663"/>
                  </a:moveTo>
                  <a:cubicBezTo>
                    <a:pt x="18531" y="4178"/>
                    <a:pt x="12963" y="7049"/>
                    <a:pt x="9057" y="11649"/>
                  </a:cubicBezTo>
                  <a:cubicBezTo>
                    <a:pt x="5151" y="16253"/>
                    <a:pt x="3219" y="22211"/>
                    <a:pt x="3686" y="28227"/>
                  </a:cubicBezTo>
                  <a:cubicBezTo>
                    <a:pt x="3841" y="31329"/>
                    <a:pt x="4611" y="34373"/>
                    <a:pt x="5950" y="37176"/>
                  </a:cubicBezTo>
                  <a:cubicBezTo>
                    <a:pt x="7289" y="39974"/>
                    <a:pt x="9172" y="42484"/>
                    <a:pt x="11489" y="44555"/>
                  </a:cubicBezTo>
                  <a:cubicBezTo>
                    <a:pt x="15819" y="48379"/>
                    <a:pt x="21478" y="50335"/>
                    <a:pt x="27239" y="49997"/>
                  </a:cubicBezTo>
                  <a:cubicBezTo>
                    <a:pt x="33255" y="49482"/>
                    <a:pt x="38823" y="46611"/>
                    <a:pt x="42729" y="42012"/>
                  </a:cubicBezTo>
                  <a:cubicBezTo>
                    <a:pt x="46635" y="37407"/>
                    <a:pt x="48561" y="31449"/>
                    <a:pt x="48094" y="25433"/>
                  </a:cubicBezTo>
                  <a:cubicBezTo>
                    <a:pt x="47945" y="22336"/>
                    <a:pt x="47174" y="19302"/>
                    <a:pt x="45835" y="16509"/>
                  </a:cubicBezTo>
                  <a:cubicBezTo>
                    <a:pt x="44496" y="13710"/>
                    <a:pt x="42613" y="11210"/>
                    <a:pt x="40292" y="9154"/>
                  </a:cubicBezTo>
                  <a:cubicBezTo>
                    <a:pt x="38158" y="7246"/>
                    <a:pt x="35668" y="5782"/>
                    <a:pt x="32966" y="4838"/>
                  </a:cubicBezTo>
                  <a:cubicBezTo>
                    <a:pt x="30264" y="3899"/>
                    <a:pt x="27403" y="3499"/>
                    <a:pt x="24542" y="3663"/>
                  </a:cubicBezTo>
                  <a:close/>
                </a:path>
              </a:pathLst>
            </a:custGeom>
            <a:solidFill>
              <a:srgbClr val="0E0E0E"/>
            </a:solidFill>
            <a:ln w="4814"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37C97AFA-7B61-48D9-9442-81FFCA2FF500}"/>
                </a:ext>
              </a:extLst>
            </p:cNvPr>
            <p:cNvSpPr/>
            <p:nvPr/>
          </p:nvSpPr>
          <p:spPr>
            <a:xfrm>
              <a:off x="8377025" y="2934962"/>
              <a:ext cx="50091" cy="50100"/>
            </a:xfrm>
            <a:custGeom>
              <a:avLst/>
              <a:gdLst>
                <a:gd name="connsiteX0" fmla="*/ 24562 w 50091"/>
                <a:gd name="connsiteY0" fmla="*/ 13 h 50100"/>
                <a:gd name="connsiteX1" fmla="*/ 10619 w 50091"/>
                <a:gd name="connsiteY1" fmla="*/ 4579 h 50100"/>
                <a:gd name="connsiteX2" fmla="*/ 1626 w 50091"/>
                <a:gd name="connsiteY2" fmla="*/ 16177 h 50100"/>
                <a:gd name="connsiteX3" fmla="*/ 673 w 50091"/>
                <a:gd name="connsiteY3" fmla="*/ 30815 h 50100"/>
                <a:gd name="connsiteX4" fmla="*/ 8085 w 50091"/>
                <a:gd name="connsiteY4" fmla="*/ 43482 h 50100"/>
                <a:gd name="connsiteX5" fmla="*/ 21316 w 50091"/>
                <a:gd name="connsiteY5" fmla="*/ 49820 h 50100"/>
                <a:gd name="connsiteX6" fmla="*/ 35828 w 50091"/>
                <a:gd name="connsiteY6" fmla="*/ 47662 h 50100"/>
                <a:gd name="connsiteX7" fmla="*/ 46641 w 50091"/>
                <a:gd name="connsiteY7" fmla="*/ 37741 h 50100"/>
                <a:gd name="connsiteX8" fmla="*/ 50041 w 50091"/>
                <a:gd name="connsiteY8" fmla="*/ 23469 h 50100"/>
                <a:gd name="connsiteX9" fmla="*/ 42099 w 50091"/>
                <a:gd name="connsiteY9" fmla="*/ 6530 h 50100"/>
                <a:gd name="connsiteX10" fmla="*/ 24562 w 50091"/>
                <a:gd name="connsiteY10" fmla="*/ 13 h 5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1" h="50100">
                  <a:moveTo>
                    <a:pt x="24562" y="13"/>
                  </a:moveTo>
                  <a:cubicBezTo>
                    <a:pt x="19563" y="110"/>
                    <a:pt x="14708" y="1699"/>
                    <a:pt x="10619" y="4579"/>
                  </a:cubicBezTo>
                  <a:cubicBezTo>
                    <a:pt x="6534" y="7460"/>
                    <a:pt x="3399" y="11501"/>
                    <a:pt x="1626" y="16177"/>
                  </a:cubicBezTo>
                  <a:cubicBezTo>
                    <a:pt x="-146" y="20849"/>
                    <a:pt x="-479" y="25950"/>
                    <a:pt x="673" y="30815"/>
                  </a:cubicBezTo>
                  <a:cubicBezTo>
                    <a:pt x="1824" y="35684"/>
                    <a:pt x="4405" y="40091"/>
                    <a:pt x="8085" y="43482"/>
                  </a:cubicBezTo>
                  <a:cubicBezTo>
                    <a:pt x="11765" y="46868"/>
                    <a:pt x="16369" y="49074"/>
                    <a:pt x="21316" y="49820"/>
                  </a:cubicBezTo>
                  <a:cubicBezTo>
                    <a:pt x="26262" y="50567"/>
                    <a:pt x="31315" y="49811"/>
                    <a:pt x="35828" y="47662"/>
                  </a:cubicBezTo>
                  <a:cubicBezTo>
                    <a:pt x="40341" y="45510"/>
                    <a:pt x="44107" y="42051"/>
                    <a:pt x="46641" y="37741"/>
                  </a:cubicBezTo>
                  <a:cubicBezTo>
                    <a:pt x="49174" y="33430"/>
                    <a:pt x="50359" y="28459"/>
                    <a:pt x="50041" y="23469"/>
                  </a:cubicBezTo>
                  <a:cubicBezTo>
                    <a:pt x="49719" y="17001"/>
                    <a:pt x="46867" y="10918"/>
                    <a:pt x="42099" y="6530"/>
                  </a:cubicBezTo>
                  <a:cubicBezTo>
                    <a:pt x="37335" y="2142"/>
                    <a:pt x="31035" y="-199"/>
                    <a:pt x="24562" y="13"/>
                  </a:cubicBezTo>
                  <a:close/>
                </a:path>
              </a:pathLst>
            </a:custGeom>
            <a:solidFill>
              <a:srgbClr val="161616"/>
            </a:solidFill>
            <a:ln w="4814"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E085E3BF-4D0F-4345-8A84-FF2D7CA5227E}"/>
                </a:ext>
              </a:extLst>
            </p:cNvPr>
            <p:cNvSpPr/>
            <p:nvPr/>
          </p:nvSpPr>
          <p:spPr>
            <a:xfrm>
              <a:off x="8377191" y="2933138"/>
              <a:ext cx="51522" cy="53614"/>
            </a:xfrm>
            <a:custGeom>
              <a:avLst/>
              <a:gdLst>
                <a:gd name="connsiteX0" fmla="*/ 25846 w 51522"/>
                <a:gd name="connsiteY0" fmla="*/ 53614 h 53614"/>
                <a:gd name="connsiteX1" fmla="*/ 9085 w 51522"/>
                <a:gd name="connsiteY1" fmla="*/ 47209 h 53614"/>
                <a:gd name="connsiteX2" fmla="*/ 2693 w 51522"/>
                <a:gd name="connsiteY2" fmla="*/ 38722 h 53614"/>
                <a:gd name="connsiteX3" fmla="*/ 78 w 51522"/>
                <a:gd name="connsiteY3" fmla="*/ 28424 h 53614"/>
                <a:gd name="connsiteX4" fmla="*/ 6282 w 51522"/>
                <a:gd name="connsiteY4" fmla="*/ 9289 h 53614"/>
                <a:gd name="connsiteX5" fmla="*/ 24160 w 51522"/>
                <a:gd name="connsiteY5" fmla="*/ 55 h 53614"/>
                <a:gd name="connsiteX6" fmla="*/ 33981 w 51522"/>
                <a:gd name="connsiteY6" fmla="*/ 1370 h 53614"/>
                <a:gd name="connsiteX7" fmla="*/ 42511 w 51522"/>
                <a:gd name="connsiteY7" fmla="*/ 6413 h 53614"/>
                <a:gd name="connsiteX8" fmla="*/ 50583 w 51522"/>
                <a:gd name="connsiteY8" fmla="*/ 19533 h 53614"/>
                <a:gd name="connsiteX9" fmla="*/ 50213 w 51522"/>
                <a:gd name="connsiteY9" fmla="*/ 34931 h 53614"/>
                <a:gd name="connsiteX10" fmla="*/ 41509 w 51522"/>
                <a:gd name="connsiteY10" fmla="*/ 47647 h 53614"/>
                <a:gd name="connsiteX11" fmla="*/ 27291 w 51522"/>
                <a:gd name="connsiteY11" fmla="*/ 53566 h 53614"/>
                <a:gd name="connsiteX12" fmla="*/ 25846 w 51522"/>
                <a:gd name="connsiteY12" fmla="*/ 53614 h 53614"/>
                <a:gd name="connsiteX13" fmla="*/ 25846 w 51522"/>
                <a:gd name="connsiteY13" fmla="*/ 3620 h 53614"/>
                <a:gd name="connsiteX14" fmla="*/ 24497 w 51522"/>
                <a:gd name="connsiteY14" fmla="*/ 3620 h 53614"/>
                <a:gd name="connsiteX15" fmla="*/ 9008 w 51522"/>
                <a:gd name="connsiteY15" fmla="*/ 11639 h 53614"/>
                <a:gd name="connsiteX16" fmla="*/ 3642 w 51522"/>
                <a:gd name="connsiteY16" fmla="*/ 28232 h 53614"/>
                <a:gd name="connsiteX17" fmla="*/ 5896 w 51522"/>
                <a:gd name="connsiteY17" fmla="*/ 37161 h 53614"/>
                <a:gd name="connsiteX18" fmla="*/ 11445 w 51522"/>
                <a:gd name="connsiteY18" fmla="*/ 44511 h 53614"/>
                <a:gd name="connsiteX19" fmla="*/ 18766 w 51522"/>
                <a:gd name="connsiteY19" fmla="*/ 48827 h 53614"/>
                <a:gd name="connsiteX20" fmla="*/ 27195 w 51522"/>
                <a:gd name="connsiteY20" fmla="*/ 49954 h 53614"/>
                <a:gd name="connsiteX21" fmla="*/ 42665 w 51522"/>
                <a:gd name="connsiteY21" fmla="*/ 41954 h 53614"/>
                <a:gd name="connsiteX22" fmla="*/ 48050 w 51522"/>
                <a:gd name="connsiteY22" fmla="*/ 25390 h 53614"/>
                <a:gd name="connsiteX23" fmla="*/ 45752 w 51522"/>
                <a:gd name="connsiteY23" fmla="*/ 16465 h 53614"/>
                <a:gd name="connsiteX24" fmla="*/ 40199 w 51522"/>
                <a:gd name="connsiteY24" fmla="*/ 9110 h 53614"/>
                <a:gd name="connsiteX25" fmla="*/ 25894 w 51522"/>
                <a:gd name="connsiteY25" fmla="*/ 3620 h 53614"/>
                <a:gd name="connsiteX26" fmla="*/ 25846 w 51522"/>
                <a:gd name="connsiteY26" fmla="*/ 3620 h 5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522" h="53614">
                  <a:moveTo>
                    <a:pt x="25846" y="53614"/>
                  </a:moveTo>
                  <a:cubicBezTo>
                    <a:pt x="19657" y="53624"/>
                    <a:pt x="13684" y="51341"/>
                    <a:pt x="9085" y="47209"/>
                  </a:cubicBezTo>
                  <a:cubicBezTo>
                    <a:pt x="6412" y="44829"/>
                    <a:pt x="4239" y="41944"/>
                    <a:pt x="2693" y="38722"/>
                  </a:cubicBezTo>
                  <a:cubicBezTo>
                    <a:pt x="1147" y="35495"/>
                    <a:pt x="256" y="31998"/>
                    <a:pt x="78" y="28424"/>
                  </a:cubicBezTo>
                  <a:cubicBezTo>
                    <a:pt x="-457" y="21474"/>
                    <a:pt x="1773" y="14601"/>
                    <a:pt x="6282" y="9289"/>
                  </a:cubicBezTo>
                  <a:cubicBezTo>
                    <a:pt x="10790" y="3976"/>
                    <a:pt x="17215" y="657"/>
                    <a:pt x="24160" y="55"/>
                  </a:cubicBezTo>
                  <a:cubicBezTo>
                    <a:pt x="27488" y="-166"/>
                    <a:pt x="30826" y="277"/>
                    <a:pt x="33981" y="1370"/>
                  </a:cubicBezTo>
                  <a:cubicBezTo>
                    <a:pt x="37131" y="2464"/>
                    <a:pt x="40030" y="4178"/>
                    <a:pt x="42511" y="6413"/>
                  </a:cubicBezTo>
                  <a:cubicBezTo>
                    <a:pt x="46412" y="9915"/>
                    <a:pt x="49220" y="14471"/>
                    <a:pt x="50583" y="19533"/>
                  </a:cubicBezTo>
                  <a:cubicBezTo>
                    <a:pt x="51951" y="24595"/>
                    <a:pt x="51821" y="29942"/>
                    <a:pt x="50213" y="34931"/>
                  </a:cubicBezTo>
                  <a:cubicBezTo>
                    <a:pt x="48604" y="39921"/>
                    <a:pt x="45579" y="44338"/>
                    <a:pt x="41509" y="47647"/>
                  </a:cubicBezTo>
                  <a:cubicBezTo>
                    <a:pt x="37444" y="50951"/>
                    <a:pt x="32502" y="53008"/>
                    <a:pt x="27291" y="53566"/>
                  </a:cubicBezTo>
                  <a:lnTo>
                    <a:pt x="25846" y="53614"/>
                  </a:lnTo>
                  <a:close/>
                  <a:moveTo>
                    <a:pt x="25846" y="3620"/>
                  </a:moveTo>
                  <a:lnTo>
                    <a:pt x="24497" y="3620"/>
                  </a:lnTo>
                  <a:cubicBezTo>
                    <a:pt x="18477" y="4145"/>
                    <a:pt x="12909" y="7030"/>
                    <a:pt x="9008" y="11639"/>
                  </a:cubicBezTo>
                  <a:cubicBezTo>
                    <a:pt x="5102" y="16244"/>
                    <a:pt x="3175" y="22211"/>
                    <a:pt x="3642" y="28232"/>
                  </a:cubicBezTo>
                  <a:cubicBezTo>
                    <a:pt x="3787" y="31329"/>
                    <a:pt x="4552" y="34363"/>
                    <a:pt x="5896" y="37161"/>
                  </a:cubicBezTo>
                  <a:cubicBezTo>
                    <a:pt x="7235" y="39955"/>
                    <a:pt x="9118" y="42455"/>
                    <a:pt x="11445" y="44511"/>
                  </a:cubicBezTo>
                  <a:cubicBezTo>
                    <a:pt x="13574" y="46424"/>
                    <a:pt x="16064" y="47893"/>
                    <a:pt x="18766" y="48827"/>
                  </a:cubicBezTo>
                  <a:cubicBezTo>
                    <a:pt x="21473" y="49761"/>
                    <a:pt x="24338" y="50142"/>
                    <a:pt x="27195" y="49954"/>
                  </a:cubicBezTo>
                  <a:cubicBezTo>
                    <a:pt x="33201" y="49424"/>
                    <a:pt x="38759" y="46553"/>
                    <a:pt x="42665" y="41954"/>
                  </a:cubicBezTo>
                  <a:cubicBezTo>
                    <a:pt x="46566" y="37354"/>
                    <a:pt x="48503" y="31406"/>
                    <a:pt x="48050" y="25390"/>
                  </a:cubicBezTo>
                  <a:cubicBezTo>
                    <a:pt x="47881" y="22293"/>
                    <a:pt x="47101" y="19259"/>
                    <a:pt x="45752" y="16465"/>
                  </a:cubicBezTo>
                  <a:cubicBezTo>
                    <a:pt x="44404" y="13667"/>
                    <a:pt x="42516" y="11172"/>
                    <a:pt x="40199" y="9110"/>
                  </a:cubicBezTo>
                  <a:cubicBezTo>
                    <a:pt x="36259" y="5594"/>
                    <a:pt x="31168" y="3644"/>
                    <a:pt x="25894" y="3620"/>
                  </a:cubicBezTo>
                  <a:lnTo>
                    <a:pt x="25846" y="3620"/>
                  </a:lnTo>
                  <a:close/>
                </a:path>
              </a:pathLst>
            </a:custGeom>
            <a:solidFill>
              <a:srgbClr val="0E0E0E"/>
            </a:solidFill>
            <a:ln w="4814"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3C2F658C-A3FE-44D9-BD86-1B21B0A5D2E7}"/>
                </a:ext>
              </a:extLst>
            </p:cNvPr>
            <p:cNvSpPr/>
            <p:nvPr/>
          </p:nvSpPr>
          <p:spPr>
            <a:xfrm>
              <a:off x="8386092" y="3052805"/>
              <a:ext cx="48068" cy="49994"/>
            </a:xfrm>
            <a:custGeom>
              <a:avLst/>
              <a:gdLst>
                <a:gd name="connsiteX0" fmla="*/ 24087 w 48068"/>
                <a:gd name="connsiteY0" fmla="*/ 49995 h 49994"/>
                <a:gd name="connsiteX1" fmla="*/ 48068 w 48068"/>
                <a:gd name="connsiteY1" fmla="*/ 24944 h 49994"/>
                <a:gd name="connsiteX2" fmla="*/ 23976 w 48068"/>
                <a:gd name="connsiteY2" fmla="*/ 0 h 49994"/>
                <a:gd name="connsiteX3" fmla="*/ 0 w 48068"/>
                <a:gd name="connsiteY3" fmla="*/ 25050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48"/>
                    <a:pt x="48068" y="24944"/>
                  </a:cubicBezTo>
                  <a:cubicBezTo>
                    <a:pt x="48035" y="11136"/>
                    <a:pt x="37250" y="-29"/>
                    <a:pt x="23976" y="0"/>
                  </a:cubicBezTo>
                  <a:cubicBezTo>
                    <a:pt x="10702" y="29"/>
                    <a:pt x="-34" y="11246"/>
                    <a:pt x="0" y="25050"/>
                  </a:cubicBezTo>
                  <a:cubicBezTo>
                    <a:pt x="29" y="38859"/>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039D95E8-FB9F-4793-8299-2380773B738A}"/>
                </a:ext>
              </a:extLst>
            </p:cNvPr>
            <p:cNvSpPr/>
            <p:nvPr/>
          </p:nvSpPr>
          <p:spPr>
            <a:xfrm>
              <a:off x="8384085" y="3051049"/>
              <a:ext cx="51629" cy="53657"/>
            </a:xfrm>
            <a:custGeom>
              <a:avLst/>
              <a:gdLst>
                <a:gd name="connsiteX0" fmla="*/ 25888 w 51629"/>
                <a:gd name="connsiteY0" fmla="*/ 53658 h 53657"/>
                <a:gd name="connsiteX1" fmla="*/ 9126 w 51629"/>
                <a:gd name="connsiteY1" fmla="*/ 47204 h 53657"/>
                <a:gd name="connsiteX2" fmla="*/ 2706 w 51629"/>
                <a:gd name="connsiteY2" fmla="*/ 38722 h 53657"/>
                <a:gd name="connsiteX3" fmla="*/ 71 w 51629"/>
                <a:gd name="connsiteY3" fmla="*/ 28420 h 53657"/>
                <a:gd name="connsiteX4" fmla="*/ 6304 w 51629"/>
                <a:gd name="connsiteY4" fmla="*/ 9308 h 53657"/>
                <a:gd name="connsiteX5" fmla="*/ 24154 w 51629"/>
                <a:gd name="connsiteY5" fmla="*/ 51 h 53657"/>
                <a:gd name="connsiteX6" fmla="*/ 33989 w 51629"/>
                <a:gd name="connsiteY6" fmla="*/ 1385 h 53657"/>
                <a:gd name="connsiteX7" fmla="*/ 42553 w 51629"/>
                <a:gd name="connsiteY7" fmla="*/ 6408 h 53657"/>
                <a:gd name="connsiteX8" fmla="*/ 48939 w 51629"/>
                <a:gd name="connsiteY8" fmla="*/ 14895 h 53657"/>
                <a:gd name="connsiteX9" fmla="*/ 51559 w 51629"/>
                <a:gd name="connsiteY9" fmla="*/ 25193 h 53657"/>
                <a:gd name="connsiteX10" fmla="*/ 45327 w 51629"/>
                <a:gd name="connsiteY10" fmla="*/ 44324 h 53657"/>
                <a:gd name="connsiteX11" fmla="*/ 27477 w 51629"/>
                <a:gd name="connsiteY11" fmla="*/ 53610 h 53657"/>
                <a:gd name="connsiteX12" fmla="*/ 25888 w 51629"/>
                <a:gd name="connsiteY12" fmla="*/ 53658 h 53657"/>
                <a:gd name="connsiteX13" fmla="*/ 25888 w 51629"/>
                <a:gd name="connsiteY13" fmla="*/ 3615 h 53657"/>
                <a:gd name="connsiteX14" fmla="*/ 24539 w 51629"/>
                <a:gd name="connsiteY14" fmla="*/ 3615 h 53657"/>
                <a:gd name="connsiteX15" fmla="*/ 9069 w 51629"/>
                <a:gd name="connsiteY15" fmla="*/ 11615 h 53657"/>
                <a:gd name="connsiteX16" fmla="*/ 3684 w 51629"/>
                <a:gd name="connsiteY16" fmla="*/ 28179 h 53657"/>
                <a:gd name="connsiteX17" fmla="*/ 11486 w 51629"/>
                <a:gd name="connsiteY17" fmla="*/ 44459 h 53657"/>
                <a:gd name="connsiteX18" fmla="*/ 18812 w 51629"/>
                <a:gd name="connsiteY18" fmla="*/ 48774 h 53657"/>
                <a:gd name="connsiteX19" fmla="*/ 27236 w 51629"/>
                <a:gd name="connsiteY19" fmla="*/ 49949 h 53657"/>
                <a:gd name="connsiteX20" fmla="*/ 42726 w 51629"/>
                <a:gd name="connsiteY20" fmla="*/ 41930 h 53657"/>
                <a:gd name="connsiteX21" fmla="*/ 48092 w 51629"/>
                <a:gd name="connsiteY21" fmla="*/ 25337 h 53657"/>
                <a:gd name="connsiteX22" fmla="*/ 45823 w 51629"/>
                <a:gd name="connsiteY22" fmla="*/ 16417 h 53657"/>
                <a:gd name="connsiteX23" fmla="*/ 40289 w 51629"/>
                <a:gd name="connsiteY23" fmla="*/ 9058 h 53657"/>
                <a:gd name="connsiteX24" fmla="*/ 25888 w 51629"/>
                <a:gd name="connsiteY24" fmla="*/ 3615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29" h="53657">
                  <a:moveTo>
                    <a:pt x="25888" y="53658"/>
                  </a:moveTo>
                  <a:cubicBezTo>
                    <a:pt x="19694" y="53648"/>
                    <a:pt x="13726" y="51351"/>
                    <a:pt x="9126" y="47204"/>
                  </a:cubicBezTo>
                  <a:cubicBezTo>
                    <a:pt x="6444" y="44834"/>
                    <a:pt x="4262" y="41949"/>
                    <a:pt x="2706" y="38722"/>
                  </a:cubicBezTo>
                  <a:cubicBezTo>
                    <a:pt x="1150" y="35500"/>
                    <a:pt x="254" y="31993"/>
                    <a:pt x="71" y="28420"/>
                  </a:cubicBezTo>
                  <a:cubicBezTo>
                    <a:pt x="-439" y="21479"/>
                    <a:pt x="1801" y="14616"/>
                    <a:pt x="6304" y="9308"/>
                  </a:cubicBezTo>
                  <a:cubicBezTo>
                    <a:pt x="10812" y="4000"/>
                    <a:pt x="17218" y="677"/>
                    <a:pt x="24154" y="51"/>
                  </a:cubicBezTo>
                  <a:cubicBezTo>
                    <a:pt x="27487" y="-161"/>
                    <a:pt x="30829" y="292"/>
                    <a:pt x="33989" y="1385"/>
                  </a:cubicBezTo>
                  <a:cubicBezTo>
                    <a:pt x="37149" y="2473"/>
                    <a:pt x="40058" y="4183"/>
                    <a:pt x="42553" y="6408"/>
                  </a:cubicBezTo>
                  <a:cubicBezTo>
                    <a:pt x="45221" y="8788"/>
                    <a:pt x="47393" y="11673"/>
                    <a:pt x="48939" y="14895"/>
                  </a:cubicBezTo>
                  <a:cubicBezTo>
                    <a:pt x="50485" y="18122"/>
                    <a:pt x="51376" y="21619"/>
                    <a:pt x="51559" y="25193"/>
                  </a:cubicBezTo>
                  <a:cubicBezTo>
                    <a:pt x="52065" y="32138"/>
                    <a:pt x="49830" y="39011"/>
                    <a:pt x="45327" y="44324"/>
                  </a:cubicBezTo>
                  <a:cubicBezTo>
                    <a:pt x="40824" y="49636"/>
                    <a:pt x="34413" y="52974"/>
                    <a:pt x="27477" y="53610"/>
                  </a:cubicBezTo>
                  <a:lnTo>
                    <a:pt x="25888" y="53658"/>
                  </a:lnTo>
                  <a:close/>
                  <a:moveTo>
                    <a:pt x="25888" y="3615"/>
                  </a:moveTo>
                  <a:lnTo>
                    <a:pt x="24539" y="3615"/>
                  </a:lnTo>
                  <a:cubicBezTo>
                    <a:pt x="18528" y="4145"/>
                    <a:pt x="12970" y="7015"/>
                    <a:pt x="9069" y="11615"/>
                  </a:cubicBezTo>
                  <a:cubicBezTo>
                    <a:pt x="5163" y="16215"/>
                    <a:pt x="3226" y="22163"/>
                    <a:pt x="3684" y="28179"/>
                  </a:cubicBezTo>
                  <a:cubicBezTo>
                    <a:pt x="4021" y="34426"/>
                    <a:pt x="6829" y="40283"/>
                    <a:pt x="11486" y="44459"/>
                  </a:cubicBezTo>
                  <a:cubicBezTo>
                    <a:pt x="13620" y="46366"/>
                    <a:pt x="16110" y="47830"/>
                    <a:pt x="18812" y="48774"/>
                  </a:cubicBezTo>
                  <a:cubicBezTo>
                    <a:pt x="21514" y="49713"/>
                    <a:pt x="24375" y="50113"/>
                    <a:pt x="27236" y="49949"/>
                  </a:cubicBezTo>
                  <a:cubicBezTo>
                    <a:pt x="33252" y="49419"/>
                    <a:pt x="38820" y="46539"/>
                    <a:pt x="42726" y="41930"/>
                  </a:cubicBezTo>
                  <a:cubicBezTo>
                    <a:pt x="46627" y="37325"/>
                    <a:pt x="48559" y="31358"/>
                    <a:pt x="48092" y="25337"/>
                  </a:cubicBezTo>
                  <a:cubicBezTo>
                    <a:pt x="47933" y="22240"/>
                    <a:pt x="47162" y="19211"/>
                    <a:pt x="45823" y="16417"/>
                  </a:cubicBezTo>
                  <a:cubicBezTo>
                    <a:pt x="44484" y="13619"/>
                    <a:pt x="42601" y="11119"/>
                    <a:pt x="40289" y="9058"/>
                  </a:cubicBezTo>
                  <a:cubicBezTo>
                    <a:pt x="36315" y="5541"/>
                    <a:pt x="31191" y="3605"/>
                    <a:pt x="25888" y="3615"/>
                  </a:cubicBezTo>
                  <a:close/>
                </a:path>
              </a:pathLst>
            </a:custGeom>
            <a:solidFill>
              <a:srgbClr val="0E0E0E"/>
            </a:solidFill>
            <a:ln w="4814"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CA5963F5-1414-4343-9675-B1DBC4593BEB}"/>
                </a:ext>
              </a:extLst>
            </p:cNvPr>
            <p:cNvSpPr/>
            <p:nvPr/>
          </p:nvSpPr>
          <p:spPr>
            <a:xfrm>
              <a:off x="8393004" y="3170698"/>
              <a:ext cx="48068" cy="49994"/>
            </a:xfrm>
            <a:custGeom>
              <a:avLst/>
              <a:gdLst>
                <a:gd name="connsiteX0" fmla="*/ 24092 w 48068"/>
                <a:gd name="connsiteY0" fmla="*/ 49995 h 49994"/>
                <a:gd name="connsiteX1" fmla="*/ 48068 w 48068"/>
                <a:gd name="connsiteY1" fmla="*/ 24940 h 49994"/>
                <a:gd name="connsiteX2" fmla="*/ 23976 w 48068"/>
                <a:gd name="connsiteY2" fmla="*/ 0 h 49994"/>
                <a:gd name="connsiteX3" fmla="*/ 0 w 48068"/>
                <a:gd name="connsiteY3" fmla="*/ 25050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1"/>
                    <a:pt x="48102" y="38749"/>
                    <a:pt x="48068" y="24940"/>
                  </a:cubicBezTo>
                  <a:cubicBezTo>
                    <a:pt x="48039" y="11136"/>
                    <a:pt x="37250" y="-29"/>
                    <a:pt x="23976" y="0"/>
                  </a:cubicBezTo>
                  <a:cubicBezTo>
                    <a:pt x="10702" y="29"/>
                    <a:pt x="-29" y="11246"/>
                    <a:pt x="0" y="25050"/>
                  </a:cubicBezTo>
                  <a:cubicBezTo>
                    <a:pt x="34" y="38854"/>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A255B87F-5C77-4536-BFAC-D3C7D88222E4}"/>
                </a:ext>
              </a:extLst>
            </p:cNvPr>
            <p:cNvSpPr/>
            <p:nvPr/>
          </p:nvSpPr>
          <p:spPr>
            <a:xfrm>
              <a:off x="8390917" y="3168956"/>
              <a:ext cx="51637" cy="53658"/>
            </a:xfrm>
            <a:custGeom>
              <a:avLst/>
              <a:gdLst>
                <a:gd name="connsiteX0" fmla="*/ 25842 w 51637"/>
                <a:gd name="connsiteY0" fmla="*/ 53658 h 53658"/>
                <a:gd name="connsiteX1" fmla="*/ 9081 w 51637"/>
                <a:gd name="connsiteY1" fmla="*/ 47252 h 53658"/>
                <a:gd name="connsiteX2" fmla="*/ 2694 w 51637"/>
                <a:gd name="connsiteY2" fmla="*/ 38765 h 53658"/>
                <a:gd name="connsiteX3" fmla="*/ 74 w 51637"/>
                <a:gd name="connsiteY3" fmla="*/ 28468 h 53658"/>
                <a:gd name="connsiteX4" fmla="*/ 6292 w 51637"/>
                <a:gd name="connsiteY4" fmla="*/ 9323 h 53658"/>
                <a:gd name="connsiteX5" fmla="*/ 24156 w 51637"/>
                <a:gd name="connsiteY5" fmla="*/ 51 h 53658"/>
                <a:gd name="connsiteX6" fmla="*/ 33972 w 51637"/>
                <a:gd name="connsiteY6" fmla="*/ 1380 h 53658"/>
                <a:gd name="connsiteX7" fmla="*/ 42507 w 51637"/>
                <a:gd name="connsiteY7" fmla="*/ 6409 h 53658"/>
                <a:gd name="connsiteX8" fmla="*/ 48913 w 51637"/>
                <a:gd name="connsiteY8" fmla="*/ 14895 h 53658"/>
                <a:gd name="connsiteX9" fmla="*/ 51562 w 51637"/>
                <a:gd name="connsiteY9" fmla="*/ 25193 h 53658"/>
                <a:gd name="connsiteX10" fmla="*/ 45344 w 51637"/>
                <a:gd name="connsiteY10" fmla="*/ 44333 h 53658"/>
                <a:gd name="connsiteX11" fmla="*/ 27480 w 51637"/>
                <a:gd name="connsiteY11" fmla="*/ 53610 h 53658"/>
                <a:gd name="connsiteX12" fmla="*/ 25842 w 51637"/>
                <a:gd name="connsiteY12" fmla="*/ 53658 h 53658"/>
                <a:gd name="connsiteX13" fmla="*/ 24542 w 51637"/>
                <a:gd name="connsiteY13" fmla="*/ 3663 h 53658"/>
                <a:gd name="connsiteX14" fmla="*/ 9057 w 51637"/>
                <a:gd name="connsiteY14" fmla="*/ 11649 h 53658"/>
                <a:gd name="connsiteX15" fmla="*/ 3686 w 51637"/>
                <a:gd name="connsiteY15" fmla="*/ 28227 h 53658"/>
                <a:gd name="connsiteX16" fmla="*/ 5950 w 51637"/>
                <a:gd name="connsiteY16" fmla="*/ 37171 h 53658"/>
                <a:gd name="connsiteX17" fmla="*/ 11489 w 51637"/>
                <a:gd name="connsiteY17" fmla="*/ 44555 h 53658"/>
                <a:gd name="connsiteX18" fmla="*/ 18820 w 51637"/>
                <a:gd name="connsiteY18" fmla="*/ 48856 h 53658"/>
                <a:gd name="connsiteX19" fmla="*/ 27239 w 51637"/>
                <a:gd name="connsiteY19" fmla="*/ 49998 h 53658"/>
                <a:gd name="connsiteX20" fmla="*/ 42714 w 51637"/>
                <a:gd name="connsiteY20" fmla="*/ 41997 h 53658"/>
                <a:gd name="connsiteX21" fmla="*/ 48094 w 51637"/>
                <a:gd name="connsiteY21" fmla="*/ 25434 h 53658"/>
                <a:gd name="connsiteX22" fmla="*/ 45826 w 51637"/>
                <a:gd name="connsiteY22" fmla="*/ 16513 h 53658"/>
                <a:gd name="connsiteX23" fmla="*/ 40291 w 51637"/>
                <a:gd name="connsiteY23" fmla="*/ 9154 h 53658"/>
                <a:gd name="connsiteX24" fmla="*/ 32966 w 51637"/>
                <a:gd name="connsiteY24" fmla="*/ 4838 h 53658"/>
                <a:gd name="connsiteX25" fmla="*/ 24542 w 51637"/>
                <a:gd name="connsiteY25" fmla="*/ 3663 h 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8">
                  <a:moveTo>
                    <a:pt x="25842" y="53658"/>
                  </a:moveTo>
                  <a:cubicBezTo>
                    <a:pt x="19663" y="53634"/>
                    <a:pt x="13705" y="51356"/>
                    <a:pt x="9081" y="47252"/>
                  </a:cubicBezTo>
                  <a:cubicBezTo>
                    <a:pt x="6412" y="44873"/>
                    <a:pt x="4240" y="41988"/>
                    <a:pt x="2694" y="38765"/>
                  </a:cubicBezTo>
                  <a:cubicBezTo>
                    <a:pt x="1148" y="35538"/>
                    <a:pt x="257" y="32037"/>
                    <a:pt x="74" y="28468"/>
                  </a:cubicBezTo>
                  <a:cubicBezTo>
                    <a:pt x="-446" y="21518"/>
                    <a:pt x="1789" y="14640"/>
                    <a:pt x="6292" y="9323"/>
                  </a:cubicBezTo>
                  <a:cubicBezTo>
                    <a:pt x="10800" y="4005"/>
                    <a:pt x="17216" y="677"/>
                    <a:pt x="24156" y="51"/>
                  </a:cubicBezTo>
                  <a:cubicBezTo>
                    <a:pt x="27484" y="-161"/>
                    <a:pt x="30822" y="292"/>
                    <a:pt x="33972" y="1380"/>
                  </a:cubicBezTo>
                  <a:cubicBezTo>
                    <a:pt x="37122" y="2474"/>
                    <a:pt x="40027" y="4183"/>
                    <a:pt x="42507" y="6409"/>
                  </a:cubicBezTo>
                  <a:cubicBezTo>
                    <a:pt x="45185" y="8788"/>
                    <a:pt x="47362" y="11673"/>
                    <a:pt x="48913" y="14895"/>
                  </a:cubicBezTo>
                  <a:cubicBezTo>
                    <a:pt x="50469" y="18117"/>
                    <a:pt x="51369" y="21619"/>
                    <a:pt x="51562" y="25193"/>
                  </a:cubicBezTo>
                  <a:cubicBezTo>
                    <a:pt x="52087" y="32143"/>
                    <a:pt x="49852" y="39021"/>
                    <a:pt x="45344" y="44333"/>
                  </a:cubicBezTo>
                  <a:cubicBezTo>
                    <a:pt x="40841" y="49651"/>
                    <a:pt x="34425" y="52984"/>
                    <a:pt x="27480" y="53610"/>
                  </a:cubicBezTo>
                  <a:lnTo>
                    <a:pt x="25842" y="53658"/>
                  </a:lnTo>
                  <a:close/>
                  <a:moveTo>
                    <a:pt x="24542" y="3663"/>
                  </a:moveTo>
                  <a:cubicBezTo>
                    <a:pt x="18531" y="4179"/>
                    <a:pt x="12963" y="7049"/>
                    <a:pt x="9057" y="11649"/>
                  </a:cubicBezTo>
                  <a:cubicBezTo>
                    <a:pt x="5151" y="16253"/>
                    <a:pt x="3224" y="22211"/>
                    <a:pt x="3686" y="28227"/>
                  </a:cubicBezTo>
                  <a:cubicBezTo>
                    <a:pt x="3845" y="31329"/>
                    <a:pt x="4611" y="34368"/>
                    <a:pt x="5950" y="37171"/>
                  </a:cubicBezTo>
                  <a:cubicBezTo>
                    <a:pt x="7289" y="39975"/>
                    <a:pt x="9172" y="42484"/>
                    <a:pt x="11489" y="44555"/>
                  </a:cubicBezTo>
                  <a:cubicBezTo>
                    <a:pt x="13623" y="46462"/>
                    <a:pt x="16118" y="47922"/>
                    <a:pt x="18820" y="48856"/>
                  </a:cubicBezTo>
                  <a:cubicBezTo>
                    <a:pt x="21522" y="49790"/>
                    <a:pt x="24388" y="50180"/>
                    <a:pt x="27239" y="49998"/>
                  </a:cubicBezTo>
                  <a:cubicBezTo>
                    <a:pt x="33250" y="49468"/>
                    <a:pt x="38808" y="46597"/>
                    <a:pt x="42714" y="41997"/>
                  </a:cubicBezTo>
                  <a:cubicBezTo>
                    <a:pt x="46615" y="37398"/>
                    <a:pt x="48552" y="31449"/>
                    <a:pt x="48094" y="25434"/>
                  </a:cubicBezTo>
                  <a:cubicBezTo>
                    <a:pt x="47935" y="22337"/>
                    <a:pt x="47164" y="19307"/>
                    <a:pt x="45826" y="16513"/>
                  </a:cubicBezTo>
                  <a:cubicBezTo>
                    <a:pt x="44487" y="13720"/>
                    <a:pt x="42603" y="11215"/>
                    <a:pt x="40291" y="9154"/>
                  </a:cubicBezTo>
                  <a:cubicBezTo>
                    <a:pt x="38158" y="7247"/>
                    <a:pt x="35668" y="5782"/>
                    <a:pt x="32966" y="4838"/>
                  </a:cubicBezTo>
                  <a:cubicBezTo>
                    <a:pt x="30264" y="3899"/>
                    <a:pt x="27403" y="3499"/>
                    <a:pt x="24542" y="3663"/>
                  </a:cubicBezTo>
                  <a:close/>
                </a:path>
              </a:pathLst>
            </a:custGeom>
            <a:solidFill>
              <a:srgbClr val="0E0E0E"/>
            </a:solidFill>
            <a:ln w="4814"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4BCBB0BD-09DE-41A2-B6D7-17B21B1E36F4}"/>
                </a:ext>
              </a:extLst>
            </p:cNvPr>
            <p:cNvSpPr/>
            <p:nvPr/>
          </p:nvSpPr>
          <p:spPr>
            <a:xfrm>
              <a:off x="8397784" y="3288731"/>
              <a:ext cx="50091" cy="50099"/>
            </a:xfrm>
            <a:custGeom>
              <a:avLst/>
              <a:gdLst>
                <a:gd name="connsiteX0" fmla="*/ 24562 w 50091"/>
                <a:gd name="connsiteY0" fmla="*/ 13 h 50099"/>
                <a:gd name="connsiteX1" fmla="*/ 10618 w 50091"/>
                <a:gd name="connsiteY1" fmla="*/ 4579 h 50099"/>
                <a:gd name="connsiteX2" fmla="*/ 1626 w 50091"/>
                <a:gd name="connsiteY2" fmla="*/ 16172 h 50099"/>
                <a:gd name="connsiteX3" fmla="*/ 672 w 50091"/>
                <a:gd name="connsiteY3" fmla="*/ 30815 h 50099"/>
                <a:gd name="connsiteX4" fmla="*/ 8085 w 50091"/>
                <a:gd name="connsiteY4" fmla="*/ 43482 h 50099"/>
                <a:gd name="connsiteX5" fmla="*/ 21316 w 50091"/>
                <a:gd name="connsiteY5" fmla="*/ 49820 h 50099"/>
                <a:gd name="connsiteX6" fmla="*/ 35828 w 50091"/>
                <a:gd name="connsiteY6" fmla="*/ 47657 h 50099"/>
                <a:gd name="connsiteX7" fmla="*/ 46641 w 50091"/>
                <a:gd name="connsiteY7" fmla="*/ 37741 h 50099"/>
                <a:gd name="connsiteX8" fmla="*/ 50041 w 50091"/>
                <a:gd name="connsiteY8" fmla="*/ 23469 h 50099"/>
                <a:gd name="connsiteX9" fmla="*/ 42099 w 50091"/>
                <a:gd name="connsiteY9" fmla="*/ 6530 h 50099"/>
                <a:gd name="connsiteX10" fmla="*/ 24562 w 50091"/>
                <a:gd name="connsiteY10" fmla="*/ 13 h 5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1" h="50099">
                  <a:moveTo>
                    <a:pt x="24562" y="13"/>
                  </a:moveTo>
                  <a:cubicBezTo>
                    <a:pt x="19563" y="110"/>
                    <a:pt x="14708" y="1699"/>
                    <a:pt x="10618" y="4579"/>
                  </a:cubicBezTo>
                  <a:cubicBezTo>
                    <a:pt x="6534" y="7460"/>
                    <a:pt x="3403" y="11501"/>
                    <a:pt x="1626" y="16172"/>
                  </a:cubicBezTo>
                  <a:cubicBezTo>
                    <a:pt x="-146" y="20849"/>
                    <a:pt x="-479" y="25950"/>
                    <a:pt x="672" y="30815"/>
                  </a:cubicBezTo>
                  <a:cubicBezTo>
                    <a:pt x="1824" y="35684"/>
                    <a:pt x="4405" y="40091"/>
                    <a:pt x="8085" y="43482"/>
                  </a:cubicBezTo>
                  <a:cubicBezTo>
                    <a:pt x="11765" y="46868"/>
                    <a:pt x="16369" y="49074"/>
                    <a:pt x="21316" y="49820"/>
                  </a:cubicBezTo>
                  <a:cubicBezTo>
                    <a:pt x="26262" y="50567"/>
                    <a:pt x="31315" y="49811"/>
                    <a:pt x="35828" y="47657"/>
                  </a:cubicBezTo>
                  <a:cubicBezTo>
                    <a:pt x="40341" y="45509"/>
                    <a:pt x="44107" y="42051"/>
                    <a:pt x="46641" y="37741"/>
                  </a:cubicBezTo>
                  <a:cubicBezTo>
                    <a:pt x="49174" y="33430"/>
                    <a:pt x="50359" y="28459"/>
                    <a:pt x="50041" y="23469"/>
                  </a:cubicBezTo>
                  <a:cubicBezTo>
                    <a:pt x="49718" y="17001"/>
                    <a:pt x="46867" y="10918"/>
                    <a:pt x="42099" y="6530"/>
                  </a:cubicBezTo>
                  <a:cubicBezTo>
                    <a:pt x="37335" y="2142"/>
                    <a:pt x="31035" y="-199"/>
                    <a:pt x="24562" y="13"/>
                  </a:cubicBezTo>
                  <a:close/>
                </a:path>
              </a:pathLst>
            </a:custGeom>
            <a:solidFill>
              <a:srgbClr val="161616"/>
            </a:solidFill>
            <a:ln w="4814"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86FF8A74-F4E8-4F6D-8E4F-2F91D465D901}"/>
                </a:ext>
              </a:extLst>
            </p:cNvPr>
            <p:cNvSpPr/>
            <p:nvPr/>
          </p:nvSpPr>
          <p:spPr>
            <a:xfrm>
              <a:off x="8398001" y="3286909"/>
              <a:ext cx="51585" cy="53612"/>
            </a:xfrm>
            <a:custGeom>
              <a:avLst/>
              <a:gdLst>
                <a:gd name="connsiteX0" fmla="*/ 25790 w 51585"/>
                <a:gd name="connsiteY0" fmla="*/ 53612 h 53612"/>
                <a:gd name="connsiteX1" fmla="*/ 9125 w 51585"/>
                <a:gd name="connsiteY1" fmla="*/ 47206 h 53612"/>
                <a:gd name="connsiteX2" fmla="*/ 2714 w 51585"/>
                <a:gd name="connsiteY2" fmla="*/ 38724 h 53612"/>
                <a:gd name="connsiteX3" fmla="*/ 70 w 51585"/>
                <a:gd name="connsiteY3" fmla="*/ 28422 h 53612"/>
                <a:gd name="connsiteX4" fmla="*/ 6307 w 51585"/>
                <a:gd name="connsiteY4" fmla="*/ 9310 h 53612"/>
                <a:gd name="connsiteX5" fmla="*/ 24153 w 51585"/>
                <a:gd name="connsiteY5" fmla="*/ 53 h 53612"/>
                <a:gd name="connsiteX6" fmla="*/ 33973 w 51585"/>
                <a:gd name="connsiteY6" fmla="*/ 1377 h 53612"/>
                <a:gd name="connsiteX7" fmla="*/ 42503 w 51585"/>
                <a:gd name="connsiteY7" fmla="*/ 6411 h 53612"/>
                <a:gd name="connsiteX8" fmla="*/ 48904 w 51585"/>
                <a:gd name="connsiteY8" fmla="*/ 14893 h 53612"/>
                <a:gd name="connsiteX9" fmla="*/ 51510 w 51585"/>
                <a:gd name="connsiteY9" fmla="*/ 25195 h 53612"/>
                <a:gd name="connsiteX10" fmla="*/ 45292 w 51585"/>
                <a:gd name="connsiteY10" fmla="*/ 44321 h 53612"/>
                <a:gd name="connsiteX11" fmla="*/ 27428 w 51585"/>
                <a:gd name="connsiteY11" fmla="*/ 53564 h 53612"/>
                <a:gd name="connsiteX12" fmla="*/ 25790 w 51585"/>
                <a:gd name="connsiteY12" fmla="*/ 53612 h 53612"/>
                <a:gd name="connsiteX13" fmla="*/ 24442 w 51585"/>
                <a:gd name="connsiteY13" fmla="*/ 3617 h 53612"/>
                <a:gd name="connsiteX14" fmla="*/ 8957 w 51585"/>
                <a:gd name="connsiteY14" fmla="*/ 11632 h 53612"/>
                <a:gd name="connsiteX15" fmla="*/ 3586 w 51585"/>
                <a:gd name="connsiteY15" fmla="*/ 28229 h 53612"/>
                <a:gd name="connsiteX16" fmla="*/ 5884 w 51585"/>
                <a:gd name="connsiteY16" fmla="*/ 37154 h 53612"/>
                <a:gd name="connsiteX17" fmla="*/ 11437 w 51585"/>
                <a:gd name="connsiteY17" fmla="*/ 44509 h 53612"/>
                <a:gd name="connsiteX18" fmla="*/ 18744 w 51585"/>
                <a:gd name="connsiteY18" fmla="*/ 48805 h 53612"/>
                <a:gd name="connsiteX19" fmla="*/ 27139 w 51585"/>
                <a:gd name="connsiteY19" fmla="*/ 49952 h 53612"/>
                <a:gd name="connsiteX20" fmla="*/ 42628 w 51585"/>
                <a:gd name="connsiteY20" fmla="*/ 41961 h 53612"/>
                <a:gd name="connsiteX21" fmla="*/ 47994 w 51585"/>
                <a:gd name="connsiteY21" fmla="*/ 25388 h 53612"/>
                <a:gd name="connsiteX22" fmla="*/ 45740 w 51585"/>
                <a:gd name="connsiteY22" fmla="*/ 16458 h 53612"/>
                <a:gd name="connsiteX23" fmla="*/ 40191 w 51585"/>
                <a:gd name="connsiteY23" fmla="*/ 9108 h 53612"/>
                <a:gd name="connsiteX24" fmla="*/ 32870 w 51585"/>
                <a:gd name="connsiteY24" fmla="*/ 4783 h 53612"/>
                <a:gd name="connsiteX25" fmla="*/ 24442 w 51585"/>
                <a:gd name="connsiteY25" fmla="*/ 3617 h 5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5" h="53612">
                  <a:moveTo>
                    <a:pt x="25790" y="53612"/>
                  </a:moveTo>
                  <a:cubicBezTo>
                    <a:pt x="19639" y="53598"/>
                    <a:pt x="13706" y="51315"/>
                    <a:pt x="9125" y="47206"/>
                  </a:cubicBezTo>
                  <a:cubicBezTo>
                    <a:pt x="6447" y="44832"/>
                    <a:pt x="4270" y="41947"/>
                    <a:pt x="2714" y="38724"/>
                  </a:cubicBezTo>
                  <a:cubicBezTo>
                    <a:pt x="1159" y="35497"/>
                    <a:pt x="263" y="31996"/>
                    <a:pt x="70" y="28422"/>
                  </a:cubicBezTo>
                  <a:cubicBezTo>
                    <a:pt x="-436" y="21481"/>
                    <a:pt x="1804" y="14613"/>
                    <a:pt x="6307" y="9310"/>
                  </a:cubicBezTo>
                  <a:cubicBezTo>
                    <a:pt x="10811" y="4003"/>
                    <a:pt x="17222" y="679"/>
                    <a:pt x="24153" y="53"/>
                  </a:cubicBezTo>
                  <a:cubicBezTo>
                    <a:pt x="27481" y="-164"/>
                    <a:pt x="30819" y="284"/>
                    <a:pt x="33973" y="1377"/>
                  </a:cubicBezTo>
                  <a:cubicBezTo>
                    <a:pt x="37123" y="2466"/>
                    <a:pt x="40023" y="4181"/>
                    <a:pt x="42503" y="6411"/>
                  </a:cubicBezTo>
                  <a:cubicBezTo>
                    <a:pt x="45181" y="8785"/>
                    <a:pt x="47358" y="11670"/>
                    <a:pt x="48904" y="14893"/>
                  </a:cubicBezTo>
                  <a:cubicBezTo>
                    <a:pt x="50450" y="18119"/>
                    <a:pt x="51337" y="21621"/>
                    <a:pt x="51510" y="25195"/>
                  </a:cubicBezTo>
                  <a:cubicBezTo>
                    <a:pt x="52035" y="32140"/>
                    <a:pt x="49800" y="39009"/>
                    <a:pt x="45292" y="44321"/>
                  </a:cubicBezTo>
                  <a:cubicBezTo>
                    <a:pt x="40784" y="49629"/>
                    <a:pt x="34368" y="52947"/>
                    <a:pt x="27428" y="53564"/>
                  </a:cubicBezTo>
                  <a:lnTo>
                    <a:pt x="25790" y="53612"/>
                  </a:lnTo>
                  <a:close/>
                  <a:moveTo>
                    <a:pt x="24442" y="3617"/>
                  </a:moveTo>
                  <a:cubicBezTo>
                    <a:pt x="18426" y="4142"/>
                    <a:pt x="12858" y="7027"/>
                    <a:pt x="8957" y="11632"/>
                  </a:cubicBezTo>
                  <a:cubicBezTo>
                    <a:pt x="5050" y="16241"/>
                    <a:pt x="3119" y="22204"/>
                    <a:pt x="3586" y="28229"/>
                  </a:cubicBezTo>
                  <a:cubicBezTo>
                    <a:pt x="3755" y="31326"/>
                    <a:pt x="4535" y="34361"/>
                    <a:pt x="5884" y="37154"/>
                  </a:cubicBezTo>
                  <a:cubicBezTo>
                    <a:pt x="7232" y="39948"/>
                    <a:pt x="9120" y="42448"/>
                    <a:pt x="11437" y="44509"/>
                  </a:cubicBezTo>
                  <a:cubicBezTo>
                    <a:pt x="13566" y="46411"/>
                    <a:pt x="16046" y="47871"/>
                    <a:pt x="18744" y="48805"/>
                  </a:cubicBezTo>
                  <a:cubicBezTo>
                    <a:pt x="21441" y="49740"/>
                    <a:pt x="24292" y="50130"/>
                    <a:pt x="27139" y="49952"/>
                  </a:cubicBezTo>
                  <a:cubicBezTo>
                    <a:pt x="33154" y="49436"/>
                    <a:pt x="38722" y="46566"/>
                    <a:pt x="42628" y="41961"/>
                  </a:cubicBezTo>
                  <a:cubicBezTo>
                    <a:pt x="46535" y="37361"/>
                    <a:pt x="48461" y="31403"/>
                    <a:pt x="47994" y="25388"/>
                  </a:cubicBezTo>
                  <a:cubicBezTo>
                    <a:pt x="47849" y="22291"/>
                    <a:pt x="47084" y="19251"/>
                    <a:pt x="45740" y="16458"/>
                  </a:cubicBezTo>
                  <a:cubicBezTo>
                    <a:pt x="44401" y="13660"/>
                    <a:pt x="42513" y="11165"/>
                    <a:pt x="40191" y="9108"/>
                  </a:cubicBezTo>
                  <a:cubicBezTo>
                    <a:pt x="38062" y="7196"/>
                    <a:pt x="35572" y="5727"/>
                    <a:pt x="32870" y="4783"/>
                  </a:cubicBezTo>
                  <a:cubicBezTo>
                    <a:pt x="30163" y="3839"/>
                    <a:pt x="27302" y="3444"/>
                    <a:pt x="24442" y="3617"/>
                  </a:cubicBezTo>
                  <a:close/>
                </a:path>
              </a:pathLst>
            </a:custGeom>
            <a:solidFill>
              <a:srgbClr val="0E0E0E"/>
            </a:solidFill>
            <a:ln w="4814"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F8C85231-5080-420F-A828-A7912DEE1008}"/>
                </a:ext>
              </a:extLst>
            </p:cNvPr>
            <p:cNvSpPr/>
            <p:nvPr/>
          </p:nvSpPr>
          <p:spPr>
            <a:xfrm>
              <a:off x="8289922" y="2762642"/>
              <a:ext cx="48068" cy="49994"/>
            </a:xfrm>
            <a:custGeom>
              <a:avLst/>
              <a:gdLst>
                <a:gd name="connsiteX0" fmla="*/ 24092 w 48068"/>
                <a:gd name="connsiteY0" fmla="*/ 49995 h 49994"/>
                <a:gd name="connsiteX1" fmla="*/ 48068 w 48068"/>
                <a:gd name="connsiteY1" fmla="*/ 24940 h 49994"/>
                <a:gd name="connsiteX2" fmla="*/ 23976 w 48068"/>
                <a:gd name="connsiteY2" fmla="*/ 0 h 49994"/>
                <a:gd name="connsiteX3" fmla="*/ 0 w 48068"/>
                <a:gd name="connsiteY3" fmla="*/ 25051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1" y="49961"/>
                    <a:pt x="48097" y="38749"/>
                    <a:pt x="48068" y="24940"/>
                  </a:cubicBezTo>
                  <a:cubicBezTo>
                    <a:pt x="48035" y="11136"/>
                    <a:pt x="37251" y="-34"/>
                    <a:pt x="23976" y="0"/>
                  </a:cubicBezTo>
                  <a:cubicBezTo>
                    <a:pt x="10702" y="29"/>
                    <a:pt x="-34" y="11242"/>
                    <a:pt x="0" y="25051"/>
                  </a:cubicBezTo>
                  <a:cubicBezTo>
                    <a:pt x="29" y="38855"/>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1C850CBD-5882-4AE6-AA89-547A88537505}"/>
                </a:ext>
              </a:extLst>
            </p:cNvPr>
            <p:cNvSpPr/>
            <p:nvPr/>
          </p:nvSpPr>
          <p:spPr>
            <a:xfrm>
              <a:off x="8287944" y="2760906"/>
              <a:ext cx="51637" cy="53657"/>
            </a:xfrm>
            <a:custGeom>
              <a:avLst/>
              <a:gdLst>
                <a:gd name="connsiteX0" fmla="*/ 25891 w 51637"/>
                <a:gd name="connsiteY0" fmla="*/ 53658 h 53657"/>
                <a:gd name="connsiteX1" fmla="*/ 9130 w 51637"/>
                <a:gd name="connsiteY1" fmla="*/ 47252 h 53657"/>
                <a:gd name="connsiteX2" fmla="*/ 2715 w 51637"/>
                <a:gd name="connsiteY2" fmla="*/ 38770 h 53657"/>
                <a:gd name="connsiteX3" fmla="*/ 75 w 51637"/>
                <a:gd name="connsiteY3" fmla="*/ 28468 h 53657"/>
                <a:gd name="connsiteX4" fmla="*/ 6293 w 51637"/>
                <a:gd name="connsiteY4" fmla="*/ 9323 h 53657"/>
                <a:gd name="connsiteX5" fmla="*/ 24158 w 51637"/>
                <a:gd name="connsiteY5" fmla="*/ 51 h 53657"/>
                <a:gd name="connsiteX6" fmla="*/ 33993 w 51637"/>
                <a:gd name="connsiteY6" fmla="*/ 1385 h 53657"/>
                <a:gd name="connsiteX7" fmla="*/ 42556 w 51637"/>
                <a:gd name="connsiteY7" fmla="*/ 6408 h 53657"/>
                <a:gd name="connsiteX8" fmla="*/ 48943 w 51637"/>
                <a:gd name="connsiteY8" fmla="*/ 14895 h 53657"/>
                <a:gd name="connsiteX9" fmla="*/ 51563 w 51637"/>
                <a:gd name="connsiteY9" fmla="*/ 25193 h 53657"/>
                <a:gd name="connsiteX10" fmla="*/ 45345 w 51637"/>
                <a:gd name="connsiteY10" fmla="*/ 44338 h 53657"/>
                <a:gd name="connsiteX11" fmla="*/ 27481 w 51637"/>
                <a:gd name="connsiteY11" fmla="*/ 53610 h 53657"/>
                <a:gd name="connsiteX12" fmla="*/ 25891 w 51637"/>
                <a:gd name="connsiteY12" fmla="*/ 53658 h 53657"/>
                <a:gd name="connsiteX13" fmla="*/ 24543 w 51637"/>
                <a:gd name="connsiteY13" fmla="*/ 3663 h 53657"/>
                <a:gd name="connsiteX14" fmla="*/ 9068 w 51637"/>
                <a:gd name="connsiteY14" fmla="*/ 11663 h 53657"/>
                <a:gd name="connsiteX15" fmla="*/ 3688 w 51637"/>
                <a:gd name="connsiteY15" fmla="*/ 28227 h 53657"/>
                <a:gd name="connsiteX16" fmla="*/ 5956 w 51637"/>
                <a:gd name="connsiteY16" fmla="*/ 37147 h 53657"/>
                <a:gd name="connsiteX17" fmla="*/ 11490 w 51637"/>
                <a:gd name="connsiteY17" fmla="*/ 44507 h 53657"/>
                <a:gd name="connsiteX18" fmla="*/ 18811 w 51637"/>
                <a:gd name="connsiteY18" fmla="*/ 48837 h 53657"/>
                <a:gd name="connsiteX19" fmla="*/ 27240 w 51637"/>
                <a:gd name="connsiteY19" fmla="*/ 49998 h 53657"/>
                <a:gd name="connsiteX20" fmla="*/ 42725 w 51637"/>
                <a:gd name="connsiteY20" fmla="*/ 42012 h 53657"/>
                <a:gd name="connsiteX21" fmla="*/ 48095 w 51637"/>
                <a:gd name="connsiteY21" fmla="*/ 25434 h 53657"/>
                <a:gd name="connsiteX22" fmla="*/ 45836 w 51637"/>
                <a:gd name="connsiteY22" fmla="*/ 16504 h 53657"/>
                <a:gd name="connsiteX23" fmla="*/ 40293 w 51637"/>
                <a:gd name="connsiteY23" fmla="*/ 9154 h 53657"/>
                <a:gd name="connsiteX24" fmla="*/ 32972 w 51637"/>
                <a:gd name="connsiteY24" fmla="*/ 4819 h 53657"/>
                <a:gd name="connsiteX25" fmla="*/ 24543 w 51637"/>
                <a:gd name="connsiteY25" fmla="*/ 366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7">
                  <a:moveTo>
                    <a:pt x="25891" y="53658"/>
                  </a:moveTo>
                  <a:cubicBezTo>
                    <a:pt x="19707" y="53644"/>
                    <a:pt x="13744" y="51365"/>
                    <a:pt x="9130" y="47252"/>
                  </a:cubicBezTo>
                  <a:cubicBezTo>
                    <a:pt x="6448" y="44878"/>
                    <a:pt x="4270" y="41992"/>
                    <a:pt x="2715" y="38770"/>
                  </a:cubicBezTo>
                  <a:cubicBezTo>
                    <a:pt x="1159" y="35543"/>
                    <a:pt x="263" y="32042"/>
                    <a:pt x="75" y="28468"/>
                  </a:cubicBezTo>
                  <a:cubicBezTo>
                    <a:pt x="-450" y="21518"/>
                    <a:pt x="1785" y="14640"/>
                    <a:pt x="6293" y="9323"/>
                  </a:cubicBezTo>
                  <a:cubicBezTo>
                    <a:pt x="10797" y="4010"/>
                    <a:pt x="17212" y="677"/>
                    <a:pt x="24158" y="51"/>
                  </a:cubicBezTo>
                  <a:cubicBezTo>
                    <a:pt x="27491" y="-161"/>
                    <a:pt x="30833" y="292"/>
                    <a:pt x="33993" y="1385"/>
                  </a:cubicBezTo>
                  <a:cubicBezTo>
                    <a:pt x="37152" y="2474"/>
                    <a:pt x="40062" y="4183"/>
                    <a:pt x="42556" y="6408"/>
                  </a:cubicBezTo>
                  <a:cubicBezTo>
                    <a:pt x="45225" y="8788"/>
                    <a:pt x="47397" y="11673"/>
                    <a:pt x="48943" y="14895"/>
                  </a:cubicBezTo>
                  <a:cubicBezTo>
                    <a:pt x="50489" y="18122"/>
                    <a:pt x="51380" y="21619"/>
                    <a:pt x="51563" y="25193"/>
                  </a:cubicBezTo>
                  <a:cubicBezTo>
                    <a:pt x="52083" y="32143"/>
                    <a:pt x="49849" y="39021"/>
                    <a:pt x="45345" y="44338"/>
                  </a:cubicBezTo>
                  <a:cubicBezTo>
                    <a:pt x="40837" y="49655"/>
                    <a:pt x="34421" y="52984"/>
                    <a:pt x="27481" y="53610"/>
                  </a:cubicBezTo>
                  <a:lnTo>
                    <a:pt x="25891" y="53658"/>
                  </a:lnTo>
                  <a:close/>
                  <a:moveTo>
                    <a:pt x="24543" y="3663"/>
                  </a:moveTo>
                  <a:cubicBezTo>
                    <a:pt x="18532" y="4193"/>
                    <a:pt x="12974" y="7064"/>
                    <a:pt x="9068" y="11663"/>
                  </a:cubicBezTo>
                  <a:cubicBezTo>
                    <a:pt x="5166" y="16263"/>
                    <a:pt x="3230" y="22211"/>
                    <a:pt x="3688" y="28227"/>
                  </a:cubicBezTo>
                  <a:cubicBezTo>
                    <a:pt x="3847" y="31319"/>
                    <a:pt x="4617" y="34354"/>
                    <a:pt x="5956" y="37147"/>
                  </a:cubicBezTo>
                  <a:cubicBezTo>
                    <a:pt x="7295" y="39941"/>
                    <a:pt x="9178" y="42445"/>
                    <a:pt x="11490" y="44507"/>
                  </a:cubicBezTo>
                  <a:cubicBezTo>
                    <a:pt x="13619" y="46424"/>
                    <a:pt x="16109" y="47893"/>
                    <a:pt x="18811" y="48837"/>
                  </a:cubicBezTo>
                  <a:cubicBezTo>
                    <a:pt x="21513" y="49776"/>
                    <a:pt x="24379" y="50176"/>
                    <a:pt x="27240" y="49998"/>
                  </a:cubicBezTo>
                  <a:cubicBezTo>
                    <a:pt x="33251" y="49482"/>
                    <a:pt x="38819" y="46612"/>
                    <a:pt x="42725" y="42012"/>
                  </a:cubicBezTo>
                  <a:cubicBezTo>
                    <a:pt x="46631" y="37407"/>
                    <a:pt x="48558" y="31449"/>
                    <a:pt x="48095" y="25434"/>
                  </a:cubicBezTo>
                  <a:cubicBezTo>
                    <a:pt x="47941" y="22337"/>
                    <a:pt x="47175" y="19302"/>
                    <a:pt x="45836" y="16504"/>
                  </a:cubicBezTo>
                  <a:cubicBezTo>
                    <a:pt x="44497" y="13710"/>
                    <a:pt x="42609" y="11211"/>
                    <a:pt x="40293" y="9154"/>
                  </a:cubicBezTo>
                  <a:cubicBezTo>
                    <a:pt x="38164" y="7237"/>
                    <a:pt x="35674" y="5758"/>
                    <a:pt x="32972" y="4819"/>
                  </a:cubicBezTo>
                  <a:cubicBezTo>
                    <a:pt x="30265" y="3875"/>
                    <a:pt x="27399" y="3480"/>
                    <a:pt x="24543" y="3663"/>
                  </a:cubicBezTo>
                  <a:close/>
                </a:path>
              </a:pathLst>
            </a:custGeom>
            <a:solidFill>
              <a:srgbClr val="0E0E0E"/>
            </a:solidFill>
            <a:ln w="4814"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CDDBFCDE-54FD-478F-8408-1BB8747977F4}"/>
                </a:ext>
              </a:extLst>
            </p:cNvPr>
            <p:cNvSpPr/>
            <p:nvPr/>
          </p:nvSpPr>
          <p:spPr>
            <a:xfrm>
              <a:off x="8296662" y="2880669"/>
              <a:ext cx="48162" cy="49992"/>
            </a:xfrm>
            <a:custGeom>
              <a:avLst/>
              <a:gdLst>
                <a:gd name="connsiteX0" fmla="*/ 22611 w 48162"/>
                <a:gd name="connsiteY0" fmla="*/ 24 h 49992"/>
                <a:gd name="connsiteX1" fmla="*/ 5894 w 48162"/>
                <a:gd name="connsiteY1" fmla="*/ 8631 h 49992"/>
                <a:gd name="connsiteX2" fmla="*/ 70 w 48162"/>
                <a:gd name="connsiteY2" fmla="*/ 26515 h 49992"/>
                <a:gd name="connsiteX3" fmla="*/ 2315 w 48162"/>
                <a:gd name="connsiteY3" fmla="*/ 35806 h 49992"/>
                <a:gd name="connsiteX4" fmla="*/ 7950 w 48162"/>
                <a:gd name="connsiteY4" fmla="*/ 43527 h 49992"/>
                <a:gd name="connsiteX5" fmla="*/ 16109 w 48162"/>
                <a:gd name="connsiteY5" fmla="*/ 48502 h 49992"/>
                <a:gd name="connsiteX6" fmla="*/ 25550 w 48162"/>
                <a:gd name="connsiteY6" fmla="*/ 49971 h 49992"/>
                <a:gd name="connsiteX7" fmla="*/ 42272 w 48162"/>
                <a:gd name="connsiteY7" fmla="*/ 41364 h 49992"/>
                <a:gd name="connsiteX8" fmla="*/ 48091 w 48162"/>
                <a:gd name="connsiteY8" fmla="*/ 23481 h 49992"/>
                <a:gd name="connsiteX9" fmla="*/ 45861 w 48162"/>
                <a:gd name="connsiteY9" fmla="*/ 14185 h 49992"/>
                <a:gd name="connsiteX10" fmla="*/ 40230 w 48162"/>
                <a:gd name="connsiteY10" fmla="*/ 6454 h 49992"/>
                <a:gd name="connsiteX11" fmla="*/ 32061 w 48162"/>
                <a:gd name="connsiteY11" fmla="*/ 1479 h 49992"/>
                <a:gd name="connsiteX12" fmla="*/ 22611 w 48162"/>
                <a:gd name="connsiteY12" fmla="*/ 24 h 4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2" h="49992">
                  <a:moveTo>
                    <a:pt x="22611" y="24"/>
                  </a:moveTo>
                  <a:cubicBezTo>
                    <a:pt x="16124" y="578"/>
                    <a:pt x="10113" y="3670"/>
                    <a:pt x="5894" y="8631"/>
                  </a:cubicBezTo>
                  <a:cubicBezTo>
                    <a:pt x="1670" y="13592"/>
                    <a:pt x="-421" y="20018"/>
                    <a:pt x="70" y="26515"/>
                  </a:cubicBezTo>
                  <a:cubicBezTo>
                    <a:pt x="201" y="29728"/>
                    <a:pt x="966" y="32887"/>
                    <a:pt x="2315" y="35806"/>
                  </a:cubicBezTo>
                  <a:cubicBezTo>
                    <a:pt x="3668" y="38725"/>
                    <a:pt x="5581" y="41350"/>
                    <a:pt x="7950" y="43527"/>
                  </a:cubicBezTo>
                  <a:cubicBezTo>
                    <a:pt x="10315" y="45704"/>
                    <a:pt x="13089" y="47394"/>
                    <a:pt x="16109" y="48502"/>
                  </a:cubicBezTo>
                  <a:cubicBezTo>
                    <a:pt x="19129" y="49605"/>
                    <a:pt x="22337" y="50106"/>
                    <a:pt x="25550" y="49971"/>
                  </a:cubicBezTo>
                  <a:cubicBezTo>
                    <a:pt x="32042" y="49417"/>
                    <a:pt x="38053" y="46325"/>
                    <a:pt x="42272" y="41364"/>
                  </a:cubicBezTo>
                  <a:cubicBezTo>
                    <a:pt x="46496" y="36403"/>
                    <a:pt x="48587" y="29978"/>
                    <a:pt x="48091" y="23481"/>
                  </a:cubicBezTo>
                  <a:cubicBezTo>
                    <a:pt x="47970" y="20263"/>
                    <a:pt x="47209" y="17104"/>
                    <a:pt x="45861" y="14185"/>
                  </a:cubicBezTo>
                  <a:cubicBezTo>
                    <a:pt x="44512" y="11261"/>
                    <a:pt x="42600" y="8636"/>
                    <a:pt x="40230" y="6454"/>
                  </a:cubicBezTo>
                  <a:cubicBezTo>
                    <a:pt x="37860" y="4273"/>
                    <a:pt x="35086" y="2582"/>
                    <a:pt x="32061" y="1479"/>
                  </a:cubicBezTo>
                  <a:cubicBezTo>
                    <a:pt x="29041" y="376"/>
                    <a:pt x="25829" y="-120"/>
                    <a:pt x="22611" y="24"/>
                  </a:cubicBezTo>
                  <a:close/>
                </a:path>
              </a:pathLst>
            </a:custGeom>
            <a:solidFill>
              <a:srgbClr val="161616"/>
            </a:solidFill>
            <a:ln w="4814"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0804FFE5-610B-48E3-9609-4BB6E2F93ABB}"/>
                </a:ext>
              </a:extLst>
            </p:cNvPr>
            <p:cNvSpPr/>
            <p:nvPr/>
          </p:nvSpPr>
          <p:spPr>
            <a:xfrm>
              <a:off x="8294876" y="2878861"/>
              <a:ext cx="51633" cy="53609"/>
            </a:xfrm>
            <a:custGeom>
              <a:avLst/>
              <a:gdLst>
                <a:gd name="connsiteX0" fmla="*/ 25842 w 51633"/>
                <a:gd name="connsiteY0" fmla="*/ 53610 h 53609"/>
                <a:gd name="connsiteX1" fmla="*/ 9081 w 51633"/>
                <a:gd name="connsiteY1" fmla="*/ 47204 h 53609"/>
                <a:gd name="connsiteX2" fmla="*/ 2694 w 51633"/>
                <a:gd name="connsiteY2" fmla="*/ 38717 h 53609"/>
                <a:gd name="connsiteX3" fmla="*/ 74 w 51633"/>
                <a:gd name="connsiteY3" fmla="*/ 28420 h 53609"/>
                <a:gd name="connsiteX4" fmla="*/ 6297 w 51633"/>
                <a:gd name="connsiteY4" fmla="*/ 9294 h 53609"/>
                <a:gd name="connsiteX5" fmla="*/ 24156 w 51633"/>
                <a:gd name="connsiteY5" fmla="*/ 51 h 53609"/>
                <a:gd name="connsiteX6" fmla="*/ 33972 w 51633"/>
                <a:gd name="connsiteY6" fmla="*/ 1380 h 53609"/>
                <a:gd name="connsiteX7" fmla="*/ 42507 w 51633"/>
                <a:gd name="connsiteY7" fmla="*/ 6408 h 53609"/>
                <a:gd name="connsiteX8" fmla="*/ 48927 w 51633"/>
                <a:gd name="connsiteY8" fmla="*/ 14890 h 53609"/>
                <a:gd name="connsiteX9" fmla="*/ 51562 w 51633"/>
                <a:gd name="connsiteY9" fmla="*/ 25193 h 53609"/>
                <a:gd name="connsiteX10" fmla="*/ 45329 w 51633"/>
                <a:gd name="connsiteY10" fmla="*/ 44304 h 53609"/>
                <a:gd name="connsiteX11" fmla="*/ 27480 w 51633"/>
                <a:gd name="connsiteY11" fmla="*/ 53562 h 53609"/>
                <a:gd name="connsiteX12" fmla="*/ 25842 w 51633"/>
                <a:gd name="connsiteY12" fmla="*/ 53610 h 53609"/>
                <a:gd name="connsiteX13" fmla="*/ 24542 w 51633"/>
                <a:gd name="connsiteY13" fmla="*/ 3615 h 53609"/>
                <a:gd name="connsiteX14" fmla="*/ 9037 w 51633"/>
                <a:gd name="connsiteY14" fmla="*/ 11620 h 53609"/>
                <a:gd name="connsiteX15" fmla="*/ 3686 w 51633"/>
                <a:gd name="connsiteY15" fmla="*/ 28227 h 53609"/>
                <a:gd name="connsiteX16" fmla="*/ 5960 w 51633"/>
                <a:gd name="connsiteY16" fmla="*/ 37147 h 53609"/>
                <a:gd name="connsiteX17" fmla="*/ 11489 w 51633"/>
                <a:gd name="connsiteY17" fmla="*/ 44507 h 53609"/>
                <a:gd name="connsiteX18" fmla="*/ 18820 w 51633"/>
                <a:gd name="connsiteY18" fmla="*/ 48803 h 53609"/>
                <a:gd name="connsiteX19" fmla="*/ 27239 w 51633"/>
                <a:gd name="connsiteY19" fmla="*/ 49949 h 53609"/>
                <a:gd name="connsiteX20" fmla="*/ 42714 w 51633"/>
                <a:gd name="connsiteY20" fmla="*/ 41949 h 53609"/>
                <a:gd name="connsiteX21" fmla="*/ 48094 w 51633"/>
                <a:gd name="connsiteY21" fmla="*/ 25385 h 53609"/>
                <a:gd name="connsiteX22" fmla="*/ 45801 w 51633"/>
                <a:gd name="connsiteY22" fmla="*/ 16460 h 53609"/>
                <a:gd name="connsiteX23" fmla="*/ 40243 w 51633"/>
                <a:gd name="connsiteY23" fmla="*/ 9106 h 53609"/>
                <a:gd name="connsiteX24" fmla="*/ 32946 w 51633"/>
                <a:gd name="connsiteY24" fmla="*/ 4785 h 53609"/>
                <a:gd name="connsiteX25" fmla="*/ 24542 w 51633"/>
                <a:gd name="connsiteY25" fmla="*/ 3615 h 5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3" h="53609">
                  <a:moveTo>
                    <a:pt x="25842" y="53610"/>
                  </a:moveTo>
                  <a:cubicBezTo>
                    <a:pt x="19658" y="53610"/>
                    <a:pt x="13690" y="51327"/>
                    <a:pt x="9081" y="47204"/>
                  </a:cubicBezTo>
                  <a:cubicBezTo>
                    <a:pt x="6412" y="44825"/>
                    <a:pt x="4240" y="41940"/>
                    <a:pt x="2694" y="38717"/>
                  </a:cubicBezTo>
                  <a:cubicBezTo>
                    <a:pt x="1148" y="35490"/>
                    <a:pt x="257" y="31989"/>
                    <a:pt x="74" y="28420"/>
                  </a:cubicBezTo>
                  <a:cubicBezTo>
                    <a:pt x="-446" y="21474"/>
                    <a:pt x="1789" y="14601"/>
                    <a:pt x="6297" y="9294"/>
                  </a:cubicBezTo>
                  <a:cubicBezTo>
                    <a:pt x="10805" y="3986"/>
                    <a:pt x="17221" y="662"/>
                    <a:pt x="24156" y="51"/>
                  </a:cubicBezTo>
                  <a:cubicBezTo>
                    <a:pt x="27484" y="-161"/>
                    <a:pt x="30822" y="292"/>
                    <a:pt x="33972" y="1380"/>
                  </a:cubicBezTo>
                  <a:cubicBezTo>
                    <a:pt x="37122" y="2473"/>
                    <a:pt x="40027" y="4183"/>
                    <a:pt x="42507" y="6408"/>
                  </a:cubicBezTo>
                  <a:cubicBezTo>
                    <a:pt x="45190" y="8778"/>
                    <a:pt x="47376" y="11663"/>
                    <a:pt x="48927" y="14890"/>
                  </a:cubicBezTo>
                  <a:cubicBezTo>
                    <a:pt x="50483" y="18113"/>
                    <a:pt x="51379" y="21614"/>
                    <a:pt x="51562" y="25193"/>
                  </a:cubicBezTo>
                  <a:cubicBezTo>
                    <a:pt x="52073" y="32133"/>
                    <a:pt x="49833" y="38997"/>
                    <a:pt x="45329" y="44304"/>
                  </a:cubicBezTo>
                  <a:cubicBezTo>
                    <a:pt x="40821" y="49612"/>
                    <a:pt x="34415" y="52935"/>
                    <a:pt x="27480" y="53562"/>
                  </a:cubicBezTo>
                  <a:lnTo>
                    <a:pt x="25842" y="53610"/>
                  </a:lnTo>
                  <a:close/>
                  <a:moveTo>
                    <a:pt x="24542" y="3615"/>
                  </a:moveTo>
                  <a:cubicBezTo>
                    <a:pt x="18521" y="4130"/>
                    <a:pt x="12948" y="7006"/>
                    <a:pt x="9037" y="11620"/>
                  </a:cubicBezTo>
                  <a:cubicBezTo>
                    <a:pt x="5131" y="16229"/>
                    <a:pt x="3210" y="22202"/>
                    <a:pt x="3686" y="28227"/>
                  </a:cubicBezTo>
                  <a:cubicBezTo>
                    <a:pt x="3845" y="31319"/>
                    <a:pt x="4616" y="34354"/>
                    <a:pt x="5960" y="37147"/>
                  </a:cubicBezTo>
                  <a:cubicBezTo>
                    <a:pt x="7299" y="39945"/>
                    <a:pt x="9177" y="42445"/>
                    <a:pt x="11489" y="44507"/>
                  </a:cubicBezTo>
                  <a:cubicBezTo>
                    <a:pt x="13628" y="46409"/>
                    <a:pt x="16118" y="47873"/>
                    <a:pt x="18820" y="48803"/>
                  </a:cubicBezTo>
                  <a:cubicBezTo>
                    <a:pt x="21526" y="49737"/>
                    <a:pt x="24388" y="50128"/>
                    <a:pt x="27239" y="49949"/>
                  </a:cubicBezTo>
                  <a:cubicBezTo>
                    <a:pt x="33250" y="49420"/>
                    <a:pt x="38808" y="46549"/>
                    <a:pt x="42714" y="41949"/>
                  </a:cubicBezTo>
                  <a:cubicBezTo>
                    <a:pt x="46615" y="37349"/>
                    <a:pt x="48552" y="31401"/>
                    <a:pt x="48094" y="25385"/>
                  </a:cubicBezTo>
                  <a:cubicBezTo>
                    <a:pt x="47930" y="22288"/>
                    <a:pt x="47150" y="19254"/>
                    <a:pt x="45801" y="16460"/>
                  </a:cubicBezTo>
                  <a:cubicBezTo>
                    <a:pt x="44453" y="13662"/>
                    <a:pt x="42565" y="11167"/>
                    <a:pt x="40243" y="9106"/>
                  </a:cubicBezTo>
                  <a:cubicBezTo>
                    <a:pt x="38124" y="7198"/>
                    <a:pt x="35639" y="5729"/>
                    <a:pt x="32946" y="4785"/>
                  </a:cubicBezTo>
                  <a:cubicBezTo>
                    <a:pt x="30249" y="3841"/>
                    <a:pt x="27393" y="3446"/>
                    <a:pt x="24542" y="3615"/>
                  </a:cubicBezTo>
                  <a:close/>
                </a:path>
              </a:pathLst>
            </a:custGeom>
            <a:solidFill>
              <a:srgbClr val="0E0E0E"/>
            </a:solidFill>
            <a:ln w="4814"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A49CDE3D-883D-48D7-A883-2D3B9720FC0A}"/>
                </a:ext>
              </a:extLst>
            </p:cNvPr>
            <p:cNvSpPr/>
            <p:nvPr/>
          </p:nvSpPr>
          <p:spPr>
            <a:xfrm>
              <a:off x="8303598" y="2998559"/>
              <a:ext cx="48112" cy="48165"/>
            </a:xfrm>
            <a:custGeom>
              <a:avLst/>
              <a:gdLst>
                <a:gd name="connsiteX0" fmla="*/ 22612 w 48112"/>
                <a:gd name="connsiteY0" fmla="*/ 42 h 48165"/>
                <a:gd name="connsiteX1" fmla="*/ 5894 w 48112"/>
                <a:gd name="connsiteY1" fmla="*/ 8649 h 48165"/>
                <a:gd name="connsiteX2" fmla="*/ 71 w 48112"/>
                <a:gd name="connsiteY2" fmla="*/ 26533 h 48165"/>
                <a:gd name="connsiteX3" fmla="*/ 5388 w 48112"/>
                <a:gd name="connsiteY3" fmla="*/ 39330 h 48165"/>
                <a:gd name="connsiteX4" fmla="*/ 16875 w 48112"/>
                <a:gd name="connsiteY4" fmla="*/ 47080 h 48165"/>
                <a:gd name="connsiteX5" fmla="*/ 30732 w 48112"/>
                <a:gd name="connsiteY5" fmla="*/ 47214 h 48165"/>
                <a:gd name="connsiteX6" fmla="*/ 42369 w 48112"/>
                <a:gd name="connsiteY6" fmla="*/ 39691 h 48165"/>
                <a:gd name="connsiteX7" fmla="*/ 47936 w 48112"/>
                <a:gd name="connsiteY7" fmla="*/ 27000 h 48165"/>
                <a:gd name="connsiteX8" fmla="*/ 45586 w 48112"/>
                <a:gd name="connsiteY8" fmla="*/ 13340 h 48165"/>
                <a:gd name="connsiteX9" fmla="*/ 36098 w 48112"/>
                <a:gd name="connsiteY9" fmla="*/ 3240 h 48165"/>
                <a:gd name="connsiteX10" fmla="*/ 22612 w 48112"/>
                <a:gd name="connsiteY10" fmla="*/ 42 h 4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112" h="48165">
                  <a:moveTo>
                    <a:pt x="22612" y="42"/>
                  </a:moveTo>
                  <a:cubicBezTo>
                    <a:pt x="16124" y="596"/>
                    <a:pt x="10113" y="3688"/>
                    <a:pt x="5894" y="8649"/>
                  </a:cubicBezTo>
                  <a:cubicBezTo>
                    <a:pt x="1670" y="13610"/>
                    <a:pt x="-421" y="20035"/>
                    <a:pt x="71" y="26533"/>
                  </a:cubicBezTo>
                  <a:cubicBezTo>
                    <a:pt x="552" y="31229"/>
                    <a:pt x="2402" y="35679"/>
                    <a:pt x="5388" y="39330"/>
                  </a:cubicBezTo>
                  <a:cubicBezTo>
                    <a:pt x="8374" y="42981"/>
                    <a:pt x="12372" y="45678"/>
                    <a:pt x="16875" y="47080"/>
                  </a:cubicBezTo>
                  <a:cubicBezTo>
                    <a:pt x="21383" y="48481"/>
                    <a:pt x="26200" y="48525"/>
                    <a:pt x="30732" y="47214"/>
                  </a:cubicBezTo>
                  <a:cubicBezTo>
                    <a:pt x="35264" y="45900"/>
                    <a:pt x="39310" y="43284"/>
                    <a:pt x="42369" y="39691"/>
                  </a:cubicBezTo>
                  <a:cubicBezTo>
                    <a:pt x="45427" y="36093"/>
                    <a:pt x="47363" y="31682"/>
                    <a:pt x="47936" y="27000"/>
                  </a:cubicBezTo>
                  <a:cubicBezTo>
                    <a:pt x="48505" y="22313"/>
                    <a:pt x="47686" y="17564"/>
                    <a:pt x="45586" y="13340"/>
                  </a:cubicBezTo>
                  <a:cubicBezTo>
                    <a:pt x="43481" y="9116"/>
                    <a:pt x="40182" y="5605"/>
                    <a:pt x="36098" y="3240"/>
                  </a:cubicBezTo>
                  <a:cubicBezTo>
                    <a:pt x="32013" y="875"/>
                    <a:pt x="27322" y="-237"/>
                    <a:pt x="22612" y="42"/>
                  </a:cubicBezTo>
                  <a:close/>
                </a:path>
              </a:pathLst>
            </a:custGeom>
            <a:solidFill>
              <a:srgbClr val="161616"/>
            </a:solidFill>
            <a:ln w="4814"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01525A80-204A-4B62-9BD6-CC37B65F5306}"/>
                </a:ext>
              </a:extLst>
            </p:cNvPr>
            <p:cNvSpPr/>
            <p:nvPr/>
          </p:nvSpPr>
          <p:spPr>
            <a:xfrm>
              <a:off x="8301879" y="2996768"/>
              <a:ext cx="51668" cy="53609"/>
            </a:xfrm>
            <a:custGeom>
              <a:avLst/>
              <a:gdLst>
                <a:gd name="connsiteX0" fmla="*/ 25775 w 51668"/>
                <a:gd name="connsiteY0" fmla="*/ 53610 h 53609"/>
                <a:gd name="connsiteX1" fmla="*/ 9013 w 51668"/>
                <a:gd name="connsiteY1" fmla="*/ 47204 h 53609"/>
                <a:gd name="connsiteX2" fmla="*/ 936 w 51668"/>
                <a:gd name="connsiteY2" fmla="*/ 34084 h 53609"/>
                <a:gd name="connsiteX3" fmla="*/ 1312 w 51668"/>
                <a:gd name="connsiteY3" fmla="*/ 18686 h 53609"/>
                <a:gd name="connsiteX4" fmla="*/ 10010 w 51668"/>
                <a:gd name="connsiteY4" fmla="*/ 5970 h 53609"/>
                <a:gd name="connsiteX5" fmla="*/ 24233 w 51668"/>
                <a:gd name="connsiteY5" fmla="*/ 51 h 53609"/>
                <a:gd name="connsiteX6" fmla="*/ 34049 w 51668"/>
                <a:gd name="connsiteY6" fmla="*/ 1380 h 53609"/>
                <a:gd name="connsiteX7" fmla="*/ 42584 w 51668"/>
                <a:gd name="connsiteY7" fmla="*/ 6409 h 53609"/>
                <a:gd name="connsiteX8" fmla="*/ 48976 w 51668"/>
                <a:gd name="connsiteY8" fmla="*/ 14895 h 53609"/>
                <a:gd name="connsiteX9" fmla="*/ 51591 w 51668"/>
                <a:gd name="connsiteY9" fmla="*/ 25193 h 53609"/>
                <a:gd name="connsiteX10" fmla="*/ 45387 w 51668"/>
                <a:gd name="connsiteY10" fmla="*/ 44329 h 53609"/>
                <a:gd name="connsiteX11" fmla="*/ 27509 w 51668"/>
                <a:gd name="connsiteY11" fmla="*/ 53562 h 53609"/>
                <a:gd name="connsiteX12" fmla="*/ 25775 w 51668"/>
                <a:gd name="connsiteY12" fmla="*/ 53610 h 53609"/>
                <a:gd name="connsiteX13" fmla="*/ 25775 w 51668"/>
                <a:gd name="connsiteY13" fmla="*/ 3615 h 53609"/>
                <a:gd name="connsiteX14" fmla="*/ 24378 w 51668"/>
                <a:gd name="connsiteY14" fmla="*/ 3615 h 53609"/>
                <a:gd name="connsiteX15" fmla="*/ 8907 w 51668"/>
                <a:gd name="connsiteY15" fmla="*/ 11615 h 53609"/>
                <a:gd name="connsiteX16" fmla="*/ 3523 w 51668"/>
                <a:gd name="connsiteY16" fmla="*/ 28179 h 53609"/>
                <a:gd name="connsiteX17" fmla="*/ 5820 w 51668"/>
                <a:gd name="connsiteY17" fmla="*/ 37104 h 53609"/>
                <a:gd name="connsiteX18" fmla="*/ 11373 w 51668"/>
                <a:gd name="connsiteY18" fmla="*/ 44459 h 53609"/>
                <a:gd name="connsiteX19" fmla="*/ 18675 w 51668"/>
                <a:gd name="connsiteY19" fmla="*/ 48779 h 53609"/>
                <a:gd name="connsiteX20" fmla="*/ 27075 w 51668"/>
                <a:gd name="connsiteY20" fmla="*/ 49949 h 53609"/>
                <a:gd name="connsiteX21" fmla="*/ 42579 w 51668"/>
                <a:gd name="connsiteY21" fmla="*/ 41944 h 53609"/>
                <a:gd name="connsiteX22" fmla="*/ 47930 w 51668"/>
                <a:gd name="connsiteY22" fmla="*/ 25337 h 53609"/>
                <a:gd name="connsiteX23" fmla="*/ 45676 w 51668"/>
                <a:gd name="connsiteY23" fmla="*/ 16407 h 53609"/>
                <a:gd name="connsiteX24" fmla="*/ 40128 w 51668"/>
                <a:gd name="connsiteY24" fmla="*/ 9058 h 53609"/>
                <a:gd name="connsiteX25" fmla="*/ 25823 w 51668"/>
                <a:gd name="connsiteY25" fmla="*/ 3567 h 53609"/>
                <a:gd name="connsiteX26" fmla="*/ 25775 w 51668"/>
                <a:gd name="connsiteY26" fmla="*/ 3615 h 5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68" h="53609">
                  <a:moveTo>
                    <a:pt x="25775" y="53610"/>
                  </a:moveTo>
                  <a:cubicBezTo>
                    <a:pt x="19590" y="53619"/>
                    <a:pt x="13618" y="51336"/>
                    <a:pt x="9013" y="47204"/>
                  </a:cubicBezTo>
                  <a:cubicBezTo>
                    <a:pt x="5112" y="43702"/>
                    <a:pt x="2304" y="39146"/>
                    <a:pt x="936" y="34084"/>
                  </a:cubicBezTo>
                  <a:cubicBezTo>
                    <a:pt x="-427" y="29022"/>
                    <a:pt x="-302" y="23675"/>
                    <a:pt x="1312" y="18686"/>
                  </a:cubicBezTo>
                  <a:cubicBezTo>
                    <a:pt x="2921" y="13696"/>
                    <a:pt x="5945" y="9279"/>
                    <a:pt x="10010" y="5970"/>
                  </a:cubicBezTo>
                  <a:cubicBezTo>
                    <a:pt x="14080" y="2666"/>
                    <a:pt x="19022" y="609"/>
                    <a:pt x="24233" y="51"/>
                  </a:cubicBezTo>
                  <a:cubicBezTo>
                    <a:pt x="27562" y="-161"/>
                    <a:pt x="30899" y="292"/>
                    <a:pt x="34049" y="1380"/>
                  </a:cubicBezTo>
                  <a:cubicBezTo>
                    <a:pt x="37199" y="2474"/>
                    <a:pt x="40104" y="4183"/>
                    <a:pt x="42584" y="6409"/>
                  </a:cubicBezTo>
                  <a:cubicBezTo>
                    <a:pt x="45257" y="8788"/>
                    <a:pt x="47429" y="11673"/>
                    <a:pt x="48976" y="14895"/>
                  </a:cubicBezTo>
                  <a:cubicBezTo>
                    <a:pt x="50522" y="18122"/>
                    <a:pt x="51413" y="21619"/>
                    <a:pt x="51591" y="25193"/>
                  </a:cubicBezTo>
                  <a:cubicBezTo>
                    <a:pt x="52126" y="32138"/>
                    <a:pt x="49896" y="39016"/>
                    <a:pt x="45387" y="44329"/>
                  </a:cubicBezTo>
                  <a:cubicBezTo>
                    <a:pt x="40874" y="49641"/>
                    <a:pt x="34454" y="52960"/>
                    <a:pt x="27509" y="53562"/>
                  </a:cubicBezTo>
                  <a:lnTo>
                    <a:pt x="25775" y="53610"/>
                  </a:lnTo>
                  <a:close/>
                  <a:moveTo>
                    <a:pt x="25775" y="3615"/>
                  </a:moveTo>
                  <a:lnTo>
                    <a:pt x="24378" y="3615"/>
                  </a:lnTo>
                  <a:cubicBezTo>
                    <a:pt x="18372" y="4140"/>
                    <a:pt x="12814" y="7015"/>
                    <a:pt x="8907" y="11615"/>
                  </a:cubicBezTo>
                  <a:cubicBezTo>
                    <a:pt x="5006" y="16215"/>
                    <a:pt x="3070" y="22163"/>
                    <a:pt x="3523" y="28179"/>
                  </a:cubicBezTo>
                  <a:cubicBezTo>
                    <a:pt x="3691" y="31276"/>
                    <a:pt x="4472" y="34310"/>
                    <a:pt x="5820" y="37104"/>
                  </a:cubicBezTo>
                  <a:cubicBezTo>
                    <a:pt x="7164" y="39897"/>
                    <a:pt x="9057" y="42397"/>
                    <a:pt x="11373" y="44459"/>
                  </a:cubicBezTo>
                  <a:cubicBezTo>
                    <a:pt x="13498" y="46366"/>
                    <a:pt x="15978" y="47835"/>
                    <a:pt x="18675" y="48779"/>
                  </a:cubicBezTo>
                  <a:cubicBezTo>
                    <a:pt x="21373" y="49718"/>
                    <a:pt x="24229" y="50118"/>
                    <a:pt x="27075" y="49949"/>
                  </a:cubicBezTo>
                  <a:cubicBezTo>
                    <a:pt x="33101" y="49434"/>
                    <a:pt x="38673" y="46554"/>
                    <a:pt x="42579" y="41944"/>
                  </a:cubicBezTo>
                  <a:cubicBezTo>
                    <a:pt x="46490" y="37335"/>
                    <a:pt x="48412" y="31363"/>
                    <a:pt x="47930" y="25337"/>
                  </a:cubicBezTo>
                  <a:cubicBezTo>
                    <a:pt x="47786" y="22240"/>
                    <a:pt x="47020" y="19201"/>
                    <a:pt x="45676" y="16407"/>
                  </a:cubicBezTo>
                  <a:cubicBezTo>
                    <a:pt x="44337" y="13609"/>
                    <a:pt x="42449" y="11114"/>
                    <a:pt x="40128" y="9058"/>
                  </a:cubicBezTo>
                  <a:cubicBezTo>
                    <a:pt x="36193" y="5542"/>
                    <a:pt x="31102" y="3591"/>
                    <a:pt x="25823" y="3567"/>
                  </a:cubicBezTo>
                  <a:lnTo>
                    <a:pt x="25775" y="3615"/>
                  </a:lnTo>
                  <a:close/>
                </a:path>
              </a:pathLst>
            </a:custGeom>
            <a:solidFill>
              <a:srgbClr val="0E0E0E"/>
            </a:solidFill>
            <a:ln w="4814"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4DB2C6FA-1C59-46FE-A40F-9A946E28AB59}"/>
                </a:ext>
              </a:extLst>
            </p:cNvPr>
            <p:cNvSpPr/>
            <p:nvPr/>
          </p:nvSpPr>
          <p:spPr>
            <a:xfrm>
              <a:off x="8310387" y="3116628"/>
              <a:ext cx="48068" cy="49994"/>
            </a:xfrm>
            <a:custGeom>
              <a:avLst/>
              <a:gdLst>
                <a:gd name="connsiteX0" fmla="*/ 24087 w 48068"/>
                <a:gd name="connsiteY0" fmla="*/ 49995 h 49994"/>
                <a:gd name="connsiteX1" fmla="*/ 48068 w 48068"/>
                <a:gd name="connsiteY1" fmla="*/ 24949 h 49994"/>
                <a:gd name="connsiteX2" fmla="*/ 23981 w 48068"/>
                <a:gd name="connsiteY2" fmla="*/ 0 h 49994"/>
                <a:gd name="connsiteX3" fmla="*/ 0 w 48068"/>
                <a:gd name="connsiteY3" fmla="*/ 25051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53"/>
                    <a:pt x="48068" y="24949"/>
                  </a:cubicBezTo>
                  <a:cubicBezTo>
                    <a:pt x="48039" y="11141"/>
                    <a:pt x="37255" y="-29"/>
                    <a:pt x="23981" y="0"/>
                  </a:cubicBezTo>
                  <a:cubicBezTo>
                    <a:pt x="10712" y="29"/>
                    <a:pt x="-29" y="11242"/>
                    <a:pt x="0" y="25051"/>
                  </a:cubicBezTo>
                  <a:cubicBezTo>
                    <a:pt x="29" y="38855"/>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74970A11-8AA9-4662-BCD2-15855E733170}"/>
                </a:ext>
              </a:extLst>
            </p:cNvPr>
            <p:cNvSpPr/>
            <p:nvPr/>
          </p:nvSpPr>
          <p:spPr>
            <a:xfrm>
              <a:off x="8308703" y="3114675"/>
              <a:ext cx="51637" cy="53657"/>
            </a:xfrm>
            <a:custGeom>
              <a:avLst/>
              <a:gdLst>
                <a:gd name="connsiteX0" fmla="*/ 25891 w 51637"/>
                <a:gd name="connsiteY0" fmla="*/ 53658 h 53657"/>
                <a:gd name="connsiteX1" fmla="*/ 9130 w 51637"/>
                <a:gd name="connsiteY1" fmla="*/ 47252 h 53657"/>
                <a:gd name="connsiteX2" fmla="*/ 2724 w 51637"/>
                <a:gd name="connsiteY2" fmla="*/ 38765 h 53657"/>
                <a:gd name="connsiteX3" fmla="*/ 75 w 51637"/>
                <a:gd name="connsiteY3" fmla="*/ 28468 h 53657"/>
                <a:gd name="connsiteX4" fmla="*/ 6293 w 51637"/>
                <a:gd name="connsiteY4" fmla="*/ 9322 h 53657"/>
                <a:gd name="connsiteX5" fmla="*/ 24158 w 51637"/>
                <a:gd name="connsiteY5" fmla="*/ 51 h 53657"/>
                <a:gd name="connsiteX6" fmla="*/ 33993 w 51637"/>
                <a:gd name="connsiteY6" fmla="*/ 1385 h 53657"/>
                <a:gd name="connsiteX7" fmla="*/ 42556 w 51637"/>
                <a:gd name="connsiteY7" fmla="*/ 6409 h 53657"/>
                <a:gd name="connsiteX8" fmla="*/ 48929 w 51637"/>
                <a:gd name="connsiteY8" fmla="*/ 14905 h 53657"/>
                <a:gd name="connsiteX9" fmla="*/ 51563 w 51637"/>
                <a:gd name="connsiteY9" fmla="*/ 25193 h 53657"/>
                <a:gd name="connsiteX10" fmla="*/ 45345 w 51637"/>
                <a:gd name="connsiteY10" fmla="*/ 44338 h 53657"/>
                <a:gd name="connsiteX11" fmla="*/ 27481 w 51637"/>
                <a:gd name="connsiteY11" fmla="*/ 53610 h 53657"/>
                <a:gd name="connsiteX12" fmla="*/ 25891 w 51637"/>
                <a:gd name="connsiteY12" fmla="*/ 53658 h 53657"/>
                <a:gd name="connsiteX13" fmla="*/ 24543 w 51637"/>
                <a:gd name="connsiteY13" fmla="*/ 3663 h 53657"/>
                <a:gd name="connsiteX14" fmla="*/ 9053 w 51637"/>
                <a:gd name="connsiteY14" fmla="*/ 11649 h 53657"/>
                <a:gd name="connsiteX15" fmla="*/ 3688 w 51637"/>
                <a:gd name="connsiteY15" fmla="*/ 28227 h 53657"/>
                <a:gd name="connsiteX16" fmla="*/ 6033 w 51637"/>
                <a:gd name="connsiteY16" fmla="*/ 37239 h 53657"/>
                <a:gd name="connsiteX17" fmla="*/ 11731 w 51637"/>
                <a:gd name="connsiteY17" fmla="*/ 44603 h 53657"/>
                <a:gd name="connsiteX18" fmla="*/ 19057 w 51637"/>
                <a:gd name="connsiteY18" fmla="*/ 48923 h 53657"/>
                <a:gd name="connsiteX19" fmla="*/ 27481 w 51637"/>
                <a:gd name="connsiteY19" fmla="*/ 50094 h 53657"/>
                <a:gd name="connsiteX20" fmla="*/ 42966 w 51637"/>
                <a:gd name="connsiteY20" fmla="*/ 42108 h 53657"/>
                <a:gd name="connsiteX21" fmla="*/ 48336 w 51637"/>
                <a:gd name="connsiteY21" fmla="*/ 25530 h 53657"/>
                <a:gd name="connsiteX22" fmla="*/ 46077 w 51637"/>
                <a:gd name="connsiteY22" fmla="*/ 16600 h 53657"/>
                <a:gd name="connsiteX23" fmla="*/ 40534 w 51637"/>
                <a:gd name="connsiteY23" fmla="*/ 9250 h 53657"/>
                <a:gd name="connsiteX24" fmla="*/ 33208 w 51637"/>
                <a:gd name="connsiteY24" fmla="*/ 4930 h 53657"/>
                <a:gd name="connsiteX25" fmla="*/ 24784 w 51637"/>
                <a:gd name="connsiteY25" fmla="*/ 3759 h 53657"/>
                <a:gd name="connsiteX26" fmla="*/ 24543 w 51637"/>
                <a:gd name="connsiteY26" fmla="*/ 366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37" h="53657">
                  <a:moveTo>
                    <a:pt x="25891" y="53658"/>
                  </a:moveTo>
                  <a:cubicBezTo>
                    <a:pt x="19707" y="53653"/>
                    <a:pt x="13740" y="51370"/>
                    <a:pt x="9130" y="47252"/>
                  </a:cubicBezTo>
                  <a:cubicBezTo>
                    <a:pt x="6452" y="44873"/>
                    <a:pt x="4275" y="41988"/>
                    <a:pt x="2724" y="38765"/>
                  </a:cubicBezTo>
                  <a:cubicBezTo>
                    <a:pt x="1169" y="35543"/>
                    <a:pt x="268" y="32042"/>
                    <a:pt x="75" y="28468"/>
                  </a:cubicBezTo>
                  <a:cubicBezTo>
                    <a:pt x="-450" y="21518"/>
                    <a:pt x="1785" y="14640"/>
                    <a:pt x="6293" y="9322"/>
                  </a:cubicBezTo>
                  <a:cubicBezTo>
                    <a:pt x="10797" y="4005"/>
                    <a:pt x="17212" y="677"/>
                    <a:pt x="24158" y="51"/>
                  </a:cubicBezTo>
                  <a:cubicBezTo>
                    <a:pt x="27491" y="-161"/>
                    <a:pt x="30833" y="292"/>
                    <a:pt x="33993" y="1385"/>
                  </a:cubicBezTo>
                  <a:cubicBezTo>
                    <a:pt x="37152" y="2473"/>
                    <a:pt x="40062" y="4183"/>
                    <a:pt x="42556" y="6409"/>
                  </a:cubicBezTo>
                  <a:cubicBezTo>
                    <a:pt x="45220" y="8793"/>
                    <a:pt x="47383" y="11678"/>
                    <a:pt x="48929" y="14905"/>
                  </a:cubicBezTo>
                  <a:cubicBezTo>
                    <a:pt x="50475" y="18127"/>
                    <a:pt x="51371" y="21624"/>
                    <a:pt x="51563" y="25193"/>
                  </a:cubicBezTo>
                  <a:cubicBezTo>
                    <a:pt x="52083" y="32143"/>
                    <a:pt x="49849" y="39021"/>
                    <a:pt x="45345" y="44338"/>
                  </a:cubicBezTo>
                  <a:cubicBezTo>
                    <a:pt x="40837" y="49651"/>
                    <a:pt x="34421" y="52984"/>
                    <a:pt x="27481" y="53610"/>
                  </a:cubicBezTo>
                  <a:lnTo>
                    <a:pt x="25891" y="53658"/>
                  </a:lnTo>
                  <a:close/>
                  <a:moveTo>
                    <a:pt x="24543" y="3663"/>
                  </a:moveTo>
                  <a:cubicBezTo>
                    <a:pt x="18527" y="4178"/>
                    <a:pt x="12959" y="7049"/>
                    <a:pt x="9053" y="11649"/>
                  </a:cubicBezTo>
                  <a:cubicBezTo>
                    <a:pt x="5147" y="16253"/>
                    <a:pt x="3220" y="22211"/>
                    <a:pt x="3688" y="28227"/>
                  </a:cubicBezTo>
                  <a:cubicBezTo>
                    <a:pt x="3851" y="31358"/>
                    <a:pt x="4651" y="34421"/>
                    <a:pt x="6033" y="37239"/>
                  </a:cubicBezTo>
                  <a:cubicBezTo>
                    <a:pt x="7416" y="40051"/>
                    <a:pt x="9352" y="42556"/>
                    <a:pt x="11731" y="44603"/>
                  </a:cubicBezTo>
                  <a:cubicBezTo>
                    <a:pt x="13860" y="46515"/>
                    <a:pt x="16350" y="47979"/>
                    <a:pt x="19057" y="48923"/>
                  </a:cubicBezTo>
                  <a:cubicBezTo>
                    <a:pt x="21759" y="49867"/>
                    <a:pt x="24620" y="50262"/>
                    <a:pt x="27481" y="50094"/>
                  </a:cubicBezTo>
                  <a:cubicBezTo>
                    <a:pt x="33492" y="49578"/>
                    <a:pt x="39060" y="46708"/>
                    <a:pt x="42966" y="42108"/>
                  </a:cubicBezTo>
                  <a:cubicBezTo>
                    <a:pt x="46872" y="37504"/>
                    <a:pt x="48803" y="31546"/>
                    <a:pt x="48336" y="25530"/>
                  </a:cubicBezTo>
                  <a:cubicBezTo>
                    <a:pt x="48182" y="22433"/>
                    <a:pt x="47416" y="19398"/>
                    <a:pt x="46077" y="16600"/>
                  </a:cubicBezTo>
                  <a:cubicBezTo>
                    <a:pt x="44738" y="13807"/>
                    <a:pt x="42850" y="11307"/>
                    <a:pt x="40534" y="9250"/>
                  </a:cubicBezTo>
                  <a:cubicBezTo>
                    <a:pt x="38400" y="7338"/>
                    <a:pt x="35910" y="5869"/>
                    <a:pt x="33208" y="4930"/>
                  </a:cubicBezTo>
                  <a:cubicBezTo>
                    <a:pt x="30501" y="3986"/>
                    <a:pt x="27640" y="3591"/>
                    <a:pt x="24784" y="3759"/>
                  </a:cubicBezTo>
                  <a:lnTo>
                    <a:pt x="24543" y="3663"/>
                  </a:lnTo>
                  <a:close/>
                </a:path>
              </a:pathLst>
            </a:custGeom>
            <a:solidFill>
              <a:srgbClr val="0E0E0E"/>
            </a:solidFill>
            <a:ln w="4814"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A5E6C042-3045-4810-AFAD-880E6AD0A1B8}"/>
                </a:ext>
              </a:extLst>
            </p:cNvPr>
            <p:cNvSpPr/>
            <p:nvPr/>
          </p:nvSpPr>
          <p:spPr>
            <a:xfrm>
              <a:off x="8317332" y="3234521"/>
              <a:ext cx="48068" cy="49994"/>
            </a:xfrm>
            <a:custGeom>
              <a:avLst/>
              <a:gdLst>
                <a:gd name="connsiteX0" fmla="*/ 24087 w 48068"/>
                <a:gd name="connsiteY0" fmla="*/ 49995 h 49994"/>
                <a:gd name="connsiteX1" fmla="*/ 48068 w 48068"/>
                <a:gd name="connsiteY1" fmla="*/ 24945 h 49994"/>
                <a:gd name="connsiteX2" fmla="*/ 23981 w 48068"/>
                <a:gd name="connsiteY2" fmla="*/ 0 h 49994"/>
                <a:gd name="connsiteX3" fmla="*/ 0 w 48068"/>
                <a:gd name="connsiteY3" fmla="*/ 25046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53"/>
                    <a:pt x="48068" y="24945"/>
                  </a:cubicBezTo>
                  <a:cubicBezTo>
                    <a:pt x="48039" y="11140"/>
                    <a:pt x="37255" y="-29"/>
                    <a:pt x="23981" y="0"/>
                  </a:cubicBezTo>
                  <a:cubicBezTo>
                    <a:pt x="10707" y="29"/>
                    <a:pt x="-29" y="11242"/>
                    <a:pt x="0" y="25046"/>
                  </a:cubicBezTo>
                  <a:cubicBezTo>
                    <a:pt x="29" y="38855"/>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499C2E22-C212-404E-A51B-FB1DFE75977B}"/>
                </a:ext>
              </a:extLst>
            </p:cNvPr>
            <p:cNvSpPr/>
            <p:nvPr/>
          </p:nvSpPr>
          <p:spPr>
            <a:xfrm>
              <a:off x="8315639" y="3232586"/>
              <a:ext cx="51637" cy="53653"/>
            </a:xfrm>
            <a:custGeom>
              <a:avLst/>
              <a:gdLst>
                <a:gd name="connsiteX0" fmla="*/ 25843 w 51637"/>
                <a:gd name="connsiteY0" fmla="*/ 53653 h 53653"/>
                <a:gd name="connsiteX1" fmla="*/ 9082 w 51637"/>
                <a:gd name="connsiteY1" fmla="*/ 47248 h 53653"/>
                <a:gd name="connsiteX2" fmla="*/ 2691 w 51637"/>
                <a:gd name="connsiteY2" fmla="*/ 38761 h 53653"/>
                <a:gd name="connsiteX3" fmla="*/ 75 w 51637"/>
                <a:gd name="connsiteY3" fmla="*/ 28463 h 53653"/>
                <a:gd name="connsiteX4" fmla="*/ 6293 w 51637"/>
                <a:gd name="connsiteY4" fmla="*/ 9318 h 53653"/>
                <a:gd name="connsiteX5" fmla="*/ 24158 w 51637"/>
                <a:gd name="connsiteY5" fmla="*/ 46 h 53653"/>
                <a:gd name="connsiteX6" fmla="*/ 33974 w 51637"/>
                <a:gd name="connsiteY6" fmla="*/ 1405 h 53653"/>
                <a:gd name="connsiteX7" fmla="*/ 42508 w 51637"/>
                <a:gd name="connsiteY7" fmla="*/ 6452 h 53653"/>
                <a:gd name="connsiteX8" fmla="*/ 48919 w 51637"/>
                <a:gd name="connsiteY8" fmla="*/ 14910 h 53653"/>
                <a:gd name="connsiteX9" fmla="*/ 51563 w 51637"/>
                <a:gd name="connsiteY9" fmla="*/ 25188 h 53653"/>
                <a:gd name="connsiteX10" fmla="*/ 45345 w 51637"/>
                <a:gd name="connsiteY10" fmla="*/ 44334 h 53653"/>
                <a:gd name="connsiteX11" fmla="*/ 27481 w 51637"/>
                <a:gd name="connsiteY11" fmla="*/ 53605 h 53653"/>
                <a:gd name="connsiteX12" fmla="*/ 25843 w 51637"/>
                <a:gd name="connsiteY12" fmla="*/ 53653 h 53653"/>
                <a:gd name="connsiteX13" fmla="*/ 24543 w 51637"/>
                <a:gd name="connsiteY13" fmla="*/ 3755 h 53653"/>
                <a:gd name="connsiteX14" fmla="*/ 9039 w 51637"/>
                <a:gd name="connsiteY14" fmla="*/ 11760 h 53653"/>
                <a:gd name="connsiteX15" fmla="*/ 3688 w 51637"/>
                <a:gd name="connsiteY15" fmla="*/ 28367 h 53653"/>
                <a:gd name="connsiteX16" fmla="*/ 5942 w 51637"/>
                <a:gd name="connsiteY16" fmla="*/ 37297 h 53653"/>
                <a:gd name="connsiteX17" fmla="*/ 11490 w 51637"/>
                <a:gd name="connsiteY17" fmla="*/ 44647 h 53653"/>
                <a:gd name="connsiteX18" fmla="*/ 18821 w 51637"/>
                <a:gd name="connsiteY18" fmla="*/ 48933 h 53653"/>
                <a:gd name="connsiteX19" fmla="*/ 27240 w 51637"/>
                <a:gd name="connsiteY19" fmla="*/ 50089 h 53653"/>
                <a:gd name="connsiteX20" fmla="*/ 42711 w 51637"/>
                <a:gd name="connsiteY20" fmla="*/ 42089 h 53653"/>
                <a:gd name="connsiteX21" fmla="*/ 48095 w 51637"/>
                <a:gd name="connsiteY21" fmla="*/ 25526 h 53653"/>
                <a:gd name="connsiteX22" fmla="*/ 45798 w 51637"/>
                <a:gd name="connsiteY22" fmla="*/ 16600 h 53653"/>
                <a:gd name="connsiteX23" fmla="*/ 40245 w 51637"/>
                <a:gd name="connsiteY23" fmla="*/ 9246 h 53653"/>
                <a:gd name="connsiteX24" fmla="*/ 32943 w 51637"/>
                <a:gd name="connsiteY24" fmla="*/ 4925 h 53653"/>
                <a:gd name="connsiteX25" fmla="*/ 24543 w 51637"/>
                <a:gd name="connsiteY25" fmla="*/ 3755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3">
                  <a:moveTo>
                    <a:pt x="25843" y="53653"/>
                  </a:moveTo>
                  <a:cubicBezTo>
                    <a:pt x="19659" y="53629"/>
                    <a:pt x="13701" y="51351"/>
                    <a:pt x="9082" y="47248"/>
                  </a:cubicBezTo>
                  <a:cubicBezTo>
                    <a:pt x="6409" y="44868"/>
                    <a:pt x="4237" y="41983"/>
                    <a:pt x="2691" y="38761"/>
                  </a:cubicBezTo>
                  <a:cubicBezTo>
                    <a:pt x="1145" y="35534"/>
                    <a:pt x="253" y="32037"/>
                    <a:pt x="75" y="28463"/>
                  </a:cubicBezTo>
                  <a:cubicBezTo>
                    <a:pt x="-450" y="21513"/>
                    <a:pt x="1785" y="14635"/>
                    <a:pt x="6293" y="9318"/>
                  </a:cubicBezTo>
                  <a:cubicBezTo>
                    <a:pt x="10797" y="4001"/>
                    <a:pt x="17212" y="672"/>
                    <a:pt x="24158" y="46"/>
                  </a:cubicBezTo>
                  <a:cubicBezTo>
                    <a:pt x="27486" y="-156"/>
                    <a:pt x="30824" y="306"/>
                    <a:pt x="33974" y="1405"/>
                  </a:cubicBezTo>
                  <a:cubicBezTo>
                    <a:pt x="37123" y="2503"/>
                    <a:pt x="40028" y="4222"/>
                    <a:pt x="42508" y="6452"/>
                  </a:cubicBezTo>
                  <a:cubicBezTo>
                    <a:pt x="45181" y="8817"/>
                    <a:pt x="47363" y="11693"/>
                    <a:pt x="48919" y="14910"/>
                  </a:cubicBezTo>
                  <a:cubicBezTo>
                    <a:pt x="50470" y="18127"/>
                    <a:pt x="51371" y="21619"/>
                    <a:pt x="51563" y="25188"/>
                  </a:cubicBezTo>
                  <a:cubicBezTo>
                    <a:pt x="52083" y="32138"/>
                    <a:pt x="49849" y="39016"/>
                    <a:pt x="45345" y="44334"/>
                  </a:cubicBezTo>
                  <a:cubicBezTo>
                    <a:pt x="40837" y="49646"/>
                    <a:pt x="34421" y="52979"/>
                    <a:pt x="27481" y="53605"/>
                  </a:cubicBezTo>
                  <a:lnTo>
                    <a:pt x="25843" y="53653"/>
                  </a:lnTo>
                  <a:close/>
                  <a:moveTo>
                    <a:pt x="24543" y="3755"/>
                  </a:moveTo>
                  <a:cubicBezTo>
                    <a:pt x="18517" y="4270"/>
                    <a:pt x="12945" y="7146"/>
                    <a:pt x="9039" y="11760"/>
                  </a:cubicBezTo>
                  <a:cubicBezTo>
                    <a:pt x="5128" y="16369"/>
                    <a:pt x="3206" y="22342"/>
                    <a:pt x="3688" y="28367"/>
                  </a:cubicBezTo>
                  <a:cubicBezTo>
                    <a:pt x="3832" y="31464"/>
                    <a:pt x="4598" y="34498"/>
                    <a:pt x="5942" y="37297"/>
                  </a:cubicBezTo>
                  <a:cubicBezTo>
                    <a:pt x="7281" y="40090"/>
                    <a:pt x="9169" y="42590"/>
                    <a:pt x="11490" y="44647"/>
                  </a:cubicBezTo>
                  <a:cubicBezTo>
                    <a:pt x="13629" y="46544"/>
                    <a:pt x="16119" y="47999"/>
                    <a:pt x="18821" y="48933"/>
                  </a:cubicBezTo>
                  <a:cubicBezTo>
                    <a:pt x="21523" y="49868"/>
                    <a:pt x="24384" y="50263"/>
                    <a:pt x="27240" y="50089"/>
                  </a:cubicBezTo>
                  <a:cubicBezTo>
                    <a:pt x="33246" y="49560"/>
                    <a:pt x="38804" y="46689"/>
                    <a:pt x="42711" y="42089"/>
                  </a:cubicBezTo>
                  <a:cubicBezTo>
                    <a:pt x="46612" y="37490"/>
                    <a:pt x="48548" y="31541"/>
                    <a:pt x="48095" y="25526"/>
                  </a:cubicBezTo>
                  <a:cubicBezTo>
                    <a:pt x="47927" y="22429"/>
                    <a:pt x="47146" y="19394"/>
                    <a:pt x="45798" y="16600"/>
                  </a:cubicBezTo>
                  <a:cubicBezTo>
                    <a:pt x="44449" y="13802"/>
                    <a:pt x="42561" y="11307"/>
                    <a:pt x="40245" y="9246"/>
                  </a:cubicBezTo>
                  <a:cubicBezTo>
                    <a:pt x="38120" y="7339"/>
                    <a:pt x="35635" y="5870"/>
                    <a:pt x="32943" y="4925"/>
                  </a:cubicBezTo>
                  <a:cubicBezTo>
                    <a:pt x="30246" y="3981"/>
                    <a:pt x="27389" y="3587"/>
                    <a:pt x="24543" y="3755"/>
                  </a:cubicBezTo>
                  <a:close/>
                </a:path>
              </a:pathLst>
            </a:custGeom>
            <a:solidFill>
              <a:srgbClr val="0E0E0E"/>
            </a:solidFill>
            <a:ln w="4814"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F902D77A-A1B1-4224-B021-469B8B7323F5}"/>
                </a:ext>
              </a:extLst>
            </p:cNvPr>
            <p:cNvSpPr/>
            <p:nvPr/>
          </p:nvSpPr>
          <p:spPr>
            <a:xfrm>
              <a:off x="8324357" y="3352348"/>
              <a:ext cx="48162" cy="49991"/>
            </a:xfrm>
            <a:custGeom>
              <a:avLst/>
              <a:gdLst>
                <a:gd name="connsiteX0" fmla="*/ 22611 w 48162"/>
                <a:gd name="connsiteY0" fmla="*/ 22 h 49991"/>
                <a:gd name="connsiteX1" fmla="*/ 5894 w 48162"/>
                <a:gd name="connsiteY1" fmla="*/ 8629 h 49991"/>
                <a:gd name="connsiteX2" fmla="*/ 70 w 48162"/>
                <a:gd name="connsiteY2" fmla="*/ 26512 h 49991"/>
                <a:gd name="connsiteX3" fmla="*/ 2305 w 48162"/>
                <a:gd name="connsiteY3" fmla="*/ 35808 h 49991"/>
                <a:gd name="connsiteX4" fmla="*/ 7936 w 48162"/>
                <a:gd name="connsiteY4" fmla="*/ 43538 h 49991"/>
                <a:gd name="connsiteX5" fmla="*/ 16100 w 48162"/>
                <a:gd name="connsiteY5" fmla="*/ 48514 h 49991"/>
                <a:gd name="connsiteX6" fmla="*/ 25550 w 48162"/>
                <a:gd name="connsiteY6" fmla="*/ 49968 h 49991"/>
                <a:gd name="connsiteX7" fmla="*/ 42272 w 48162"/>
                <a:gd name="connsiteY7" fmla="*/ 41361 h 49991"/>
                <a:gd name="connsiteX8" fmla="*/ 48091 w 48162"/>
                <a:gd name="connsiteY8" fmla="*/ 23478 h 49991"/>
                <a:gd name="connsiteX9" fmla="*/ 45846 w 48162"/>
                <a:gd name="connsiteY9" fmla="*/ 14187 h 49991"/>
                <a:gd name="connsiteX10" fmla="*/ 40216 w 48162"/>
                <a:gd name="connsiteY10" fmla="*/ 6466 h 49991"/>
                <a:gd name="connsiteX11" fmla="*/ 32057 w 48162"/>
                <a:gd name="connsiteY11" fmla="*/ 1491 h 49991"/>
                <a:gd name="connsiteX12" fmla="*/ 22611 w 48162"/>
                <a:gd name="connsiteY12" fmla="*/ 22 h 4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2" h="49991">
                  <a:moveTo>
                    <a:pt x="22611" y="22"/>
                  </a:moveTo>
                  <a:cubicBezTo>
                    <a:pt x="16124" y="576"/>
                    <a:pt x="10113" y="3668"/>
                    <a:pt x="5894" y="8629"/>
                  </a:cubicBezTo>
                  <a:cubicBezTo>
                    <a:pt x="1670" y="13589"/>
                    <a:pt x="-421" y="20015"/>
                    <a:pt x="70" y="26512"/>
                  </a:cubicBezTo>
                  <a:cubicBezTo>
                    <a:pt x="196" y="29729"/>
                    <a:pt x="957" y="32889"/>
                    <a:pt x="2305" y="35808"/>
                  </a:cubicBezTo>
                  <a:cubicBezTo>
                    <a:pt x="3654" y="38731"/>
                    <a:pt x="5566" y="41356"/>
                    <a:pt x="7936" y="43538"/>
                  </a:cubicBezTo>
                  <a:cubicBezTo>
                    <a:pt x="10301" y="45720"/>
                    <a:pt x="13080" y="47406"/>
                    <a:pt x="16100" y="48514"/>
                  </a:cubicBezTo>
                  <a:cubicBezTo>
                    <a:pt x="19124" y="49617"/>
                    <a:pt x="22337" y="50108"/>
                    <a:pt x="25550" y="49968"/>
                  </a:cubicBezTo>
                  <a:cubicBezTo>
                    <a:pt x="32042" y="49414"/>
                    <a:pt x="38053" y="46322"/>
                    <a:pt x="42272" y="41361"/>
                  </a:cubicBezTo>
                  <a:cubicBezTo>
                    <a:pt x="46496" y="36400"/>
                    <a:pt x="48587" y="29975"/>
                    <a:pt x="48091" y="23478"/>
                  </a:cubicBezTo>
                  <a:cubicBezTo>
                    <a:pt x="47961" y="20265"/>
                    <a:pt x="47200" y="17106"/>
                    <a:pt x="45846" y="14187"/>
                  </a:cubicBezTo>
                  <a:cubicBezTo>
                    <a:pt x="44498" y="11268"/>
                    <a:pt x="42585" y="8643"/>
                    <a:pt x="40216" y="6466"/>
                  </a:cubicBezTo>
                  <a:cubicBezTo>
                    <a:pt x="37851" y="4289"/>
                    <a:pt x="35077" y="2598"/>
                    <a:pt x="32057" y="1491"/>
                  </a:cubicBezTo>
                  <a:cubicBezTo>
                    <a:pt x="29037" y="383"/>
                    <a:pt x="25829" y="-113"/>
                    <a:pt x="22611" y="22"/>
                  </a:cubicBezTo>
                  <a:close/>
                </a:path>
              </a:pathLst>
            </a:custGeom>
            <a:solidFill>
              <a:srgbClr val="161616"/>
            </a:solidFill>
            <a:ln w="4814"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04CE9FE9-2685-4AF8-80BB-96AB432368BA}"/>
                </a:ext>
              </a:extLst>
            </p:cNvPr>
            <p:cNvSpPr/>
            <p:nvPr/>
          </p:nvSpPr>
          <p:spPr>
            <a:xfrm>
              <a:off x="8322528" y="3350506"/>
              <a:ext cx="51780" cy="53640"/>
            </a:xfrm>
            <a:custGeom>
              <a:avLst/>
              <a:gdLst>
                <a:gd name="connsiteX0" fmla="*/ 25890 w 51780"/>
                <a:gd name="connsiteY0" fmla="*/ 53640 h 53640"/>
                <a:gd name="connsiteX1" fmla="*/ 9129 w 51780"/>
                <a:gd name="connsiteY1" fmla="*/ 47234 h 53640"/>
                <a:gd name="connsiteX2" fmla="*/ 2709 w 51780"/>
                <a:gd name="connsiteY2" fmla="*/ 38753 h 53640"/>
                <a:gd name="connsiteX3" fmla="*/ 74 w 51780"/>
                <a:gd name="connsiteY3" fmla="*/ 28450 h 53640"/>
                <a:gd name="connsiteX4" fmla="*/ 6292 w 51780"/>
                <a:gd name="connsiteY4" fmla="*/ 9324 h 53640"/>
                <a:gd name="connsiteX5" fmla="*/ 24156 w 51780"/>
                <a:gd name="connsiteY5" fmla="*/ 81 h 53640"/>
                <a:gd name="connsiteX6" fmla="*/ 34054 w 51780"/>
                <a:gd name="connsiteY6" fmla="*/ 1276 h 53640"/>
                <a:gd name="connsiteX7" fmla="*/ 42700 w 51780"/>
                <a:gd name="connsiteY7" fmla="*/ 6246 h 53640"/>
                <a:gd name="connsiteX8" fmla="*/ 49096 w 51780"/>
                <a:gd name="connsiteY8" fmla="*/ 14728 h 53640"/>
                <a:gd name="connsiteX9" fmla="*/ 51707 w 51780"/>
                <a:gd name="connsiteY9" fmla="*/ 25031 h 53640"/>
                <a:gd name="connsiteX10" fmla="*/ 45484 w 51780"/>
                <a:gd name="connsiteY10" fmla="*/ 44156 h 53640"/>
                <a:gd name="connsiteX11" fmla="*/ 27624 w 51780"/>
                <a:gd name="connsiteY11" fmla="*/ 53399 h 53640"/>
                <a:gd name="connsiteX12" fmla="*/ 25890 w 51780"/>
                <a:gd name="connsiteY12" fmla="*/ 53640 h 53640"/>
                <a:gd name="connsiteX13" fmla="*/ 24542 w 51780"/>
                <a:gd name="connsiteY13" fmla="*/ 3693 h 53640"/>
                <a:gd name="connsiteX14" fmla="*/ 9071 w 51780"/>
                <a:gd name="connsiteY14" fmla="*/ 11694 h 53640"/>
                <a:gd name="connsiteX15" fmla="*/ 3686 w 51780"/>
                <a:gd name="connsiteY15" fmla="*/ 28257 h 53640"/>
                <a:gd name="connsiteX16" fmla="*/ 5979 w 51780"/>
                <a:gd name="connsiteY16" fmla="*/ 37182 h 53640"/>
                <a:gd name="connsiteX17" fmla="*/ 11537 w 51780"/>
                <a:gd name="connsiteY17" fmla="*/ 44537 h 53640"/>
                <a:gd name="connsiteX18" fmla="*/ 18834 w 51780"/>
                <a:gd name="connsiteY18" fmla="*/ 48857 h 53640"/>
                <a:gd name="connsiteX19" fmla="*/ 27239 w 51780"/>
                <a:gd name="connsiteY19" fmla="*/ 50028 h 53640"/>
                <a:gd name="connsiteX20" fmla="*/ 42724 w 51780"/>
                <a:gd name="connsiteY20" fmla="*/ 42008 h 53640"/>
                <a:gd name="connsiteX21" fmla="*/ 48094 w 51780"/>
                <a:gd name="connsiteY21" fmla="*/ 25416 h 53640"/>
                <a:gd name="connsiteX22" fmla="*/ 45826 w 51780"/>
                <a:gd name="connsiteY22" fmla="*/ 16496 h 53640"/>
                <a:gd name="connsiteX23" fmla="*/ 40292 w 51780"/>
                <a:gd name="connsiteY23" fmla="*/ 9136 h 53640"/>
                <a:gd name="connsiteX24" fmla="*/ 32966 w 51780"/>
                <a:gd name="connsiteY24" fmla="*/ 4816 h 53640"/>
                <a:gd name="connsiteX25" fmla="*/ 24542 w 51780"/>
                <a:gd name="connsiteY25" fmla="*/ 3693 h 5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780" h="53640">
                  <a:moveTo>
                    <a:pt x="25890" y="53640"/>
                  </a:moveTo>
                  <a:cubicBezTo>
                    <a:pt x="19701" y="53650"/>
                    <a:pt x="13734" y="51367"/>
                    <a:pt x="9129" y="47234"/>
                  </a:cubicBezTo>
                  <a:cubicBezTo>
                    <a:pt x="6446" y="44865"/>
                    <a:pt x="4264" y="41980"/>
                    <a:pt x="2709" y="38753"/>
                  </a:cubicBezTo>
                  <a:cubicBezTo>
                    <a:pt x="1153" y="35530"/>
                    <a:pt x="257" y="32024"/>
                    <a:pt x="74" y="28450"/>
                  </a:cubicBezTo>
                  <a:cubicBezTo>
                    <a:pt x="-446" y="21505"/>
                    <a:pt x="1789" y="14637"/>
                    <a:pt x="6292" y="9324"/>
                  </a:cubicBezTo>
                  <a:cubicBezTo>
                    <a:pt x="10800" y="4016"/>
                    <a:pt x="17216" y="693"/>
                    <a:pt x="24156" y="81"/>
                  </a:cubicBezTo>
                  <a:cubicBezTo>
                    <a:pt x="27499" y="-189"/>
                    <a:pt x="30866" y="216"/>
                    <a:pt x="34054" y="1276"/>
                  </a:cubicBezTo>
                  <a:cubicBezTo>
                    <a:pt x="37238" y="2335"/>
                    <a:pt x="40181" y="4026"/>
                    <a:pt x="42700" y="6246"/>
                  </a:cubicBezTo>
                  <a:cubicBezTo>
                    <a:pt x="45373" y="8621"/>
                    <a:pt x="47550" y="11506"/>
                    <a:pt x="49096" y="14728"/>
                  </a:cubicBezTo>
                  <a:cubicBezTo>
                    <a:pt x="50642" y="17955"/>
                    <a:pt x="51528" y="21457"/>
                    <a:pt x="51707" y="25031"/>
                  </a:cubicBezTo>
                  <a:cubicBezTo>
                    <a:pt x="52227" y="31976"/>
                    <a:pt x="49992" y="38844"/>
                    <a:pt x="45484" y="44156"/>
                  </a:cubicBezTo>
                  <a:cubicBezTo>
                    <a:pt x="40975" y="49464"/>
                    <a:pt x="34560" y="52788"/>
                    <a:pt x="27624" y="53399"/>
                  </a:cubicBezTo>
                  <a:lnTo>
                    <a:pt x="25890" y="53640"/>
                  </a:lnTo>
                  <a:close/>
                  <a:moveTo>
                    <a:pt x="24542" y="3693"/>
                  </a:moveTo>
                  <a:cubicBezTo>
                    <a:pt x="18531" y="4223"/>
                    <a:pt x="12973" y="7094"/>
                    <a:pt x="9071" y="11694"/>
                  </a:cubicBezTo>
                  <a:cubicBezTo>
                    <a:pt x="5165" y="16293"/>
                    <a:pt x="3229" y="22242"/>
                    <a:pt x="3686" y="28257"/>
                  </a:cubicBezTo>
                  <a:cubicBezTo>
                    <a:pt x="3850" y="31354"/>
                    <a:pt x="4630" y="34389"/>
                    <a:pt x="5979" y="37182"/>
                  </a:cubicBezTo>
                  <a:cubicBezTo>
                    <a:pt x="7328" y="39976"/>
                    <a:pt x="9216" y="42475"/>
                    <a:pt x="11537" y="44537"/>
                  </a:cubicBezTo>
                  <a:cubicBezTo>
                    <a:pt x="13661" y="46444"/>
                    <a:pt x="16142" y="47913"/>
                    <a:pt x="18834" y="48857"/>
                  </a:cubicBezTo>
                  <a:cubicBezTo>
                    <a:pt x="21531" y="49797"/>
                    <a:pt x="24388" y="50196"/>
                    <a:pt x="27239" y="50028"/>
                  </a:cubicBezTo>
                  <a:cubicBezTo>
                    <a:pt x="33255" y="49498"/>
                    <a:pt x="38822" y="46618"/>
                    <a:pt x="42724" y="42008"/>
                  </a:cubicBezTo>
                  <a:cubicBezTo>
                    <a:pt x="46630" y="37404"/>
                    <a:pt x="48561" y="31436"/>
                    <a:pt x="48094" y="25416"/>
                  </a:cubicBezTo>
                  <a:cubicBezTo>
                    <a:pt x="47935" y="22319"/>
                    <a:pt x="47165" y="19289"/>
                    <a:pt x="45826" y="16496"/>
                  </a:cubicBezTo>
                  <a:cubicBezTo>
                    <a:pt x="44487" y="13697"/>
                    <a:pt x="42603" y="11198"/>
                    <a:pt x="40292" y="9136"/>
                  </a:cubicBezTo>
                  <a:cubicBezTo>
                    <a:pt x="38163" y="7219"/>
                    <a:pt x="35672" y="5750"/>
                    <a:pt x="32966" y="4816"/>
                  </a:cubicBezTo>
                  <a:cubicBezTo>
                    <a:pt x="30264" y="3881"/>
                    <a:pt x="27398" y="3501"/>
                    <a:pt x="24542" y="3693"/>
                  </a:cubicBezTo>
                  <a:close/>
                </a:path>
              </a:pathLst>
            </a:custGeom>
            <a:solidFill>
              <a:srgbClr val="0E0E0E"/>
            </a:solidFill>
            <a:ln w="4814"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BA901FEC-E8FD-4649-B974-8D32D9DEAC87}"/>
                </a:ext>
              </a:extLst>
            </p:cNvPr>
            <p:cNvSpPr/>
            <p:nvPr/>
          </p:nvSpPr>
          <p:spPr>
            <a:xfrm>
              <a:off x="8276075" y="2545853"/>
              <a:ext cx="47998" cy="31040"/>
            </a:xfrm>
            <a:custGeom>
              <a:avLst/>
              <a:gdLst>
                <a:gd name="connsiteX0" fmla="*/ 25383 w 47998"/>
                <a:gd name="connsiteY0" fmla="*/ 31019 h 31040"/>
                <a:gd name="connsiteX1" fmla="*/ 42120 w 47998"/>
                <a:gd name="connsiteY1" fmla="*/ 22426 h 31040"/>
                <a:gd name="connsiteX2" fmla="*/ 47924 w 47998"/>
                <a:gd name="connsiteY2" fmla="*/ 4528 h 31040"/>
                <a:gd name="connsiteX3" fmla="*/ 47249 w 47998"/>
                <a:gd name="connsiteY3" fmla="*/ 1 h 31040"/>
                <a:gd name="connsiteX4" fmla="*/ 0 w 47998"/>
                <a:gd name="connsiteY4" fmla="*/ 6118 h 31040"/>
                <a:gd name="connsiteX5" fmla="*/ 0 w 47998"/>
                <a:gd name="connsiteY5" fmla="*/ 7563 h 31040"/>
                <a:gd name="connsiteX6" fmla="*/ 2211 w 47998"/>
                <a:gd name="connsiteY6" fmla="*/ 16844 h 31040"/>
                <a:gd name="connsiteX7" fmla="*/ 7812 w 47998"/>
                <a:gd name="connsiteY7" fmla="*/ 24570 h 31040"/>
                <a:gd name="connsiteX8" fmla="*/ 15952 w 47998"/>
                <a:gd name="connsiteY8" fmla="*/ 29545 h 31040"/>
                <a:gd name="connsiteX9" fmla="*/ 25383 w 47998"/>
                <a:gd name="connsiteY9" fmla="*/ 31019 h 3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998" h="31040">
                  <a:moveTo>
                    <a:pt x="25383" y="31019"/>
                  </a:moveTo>
                  <a:cubicBezTo>
                    <a:pt x="31875" y="30479"/>
                    <a:pt x="37896" y="27387"/>
                    <a:pt x="42120" y="22426"/>
                  </a:cubicBezTo>
                  <a:cubicBezTo>
                    <a:pt x="46344" y="17461"/>
                    <a:pt x="48429" y="11026"/>
                    <a:pt x="47924" y="4528"/>
                  </a:cubicBezTo>
                  <a:cubicBezTo>
                    <a:pt x="47842" y="3002"/>
                    <a:pt x="47615" y="1484"/>
                    <a:pt x="47249" y="1"/>
                  </a:cubicBezTo>
                  <a:cubicBezTo>
                    <a:pt x="31297" y="-52"/>
                    <a:pt x="15408" y="2005"/>
                    <a:pt x="0" y="6118"/>
                  </a:cubicBezTo>
                  <a:cubicBezTo>
                    <a:pt x="0" y="6600"/>
                    <a:pt x="0" y="7081"/>
                    <a:pt x="0" y="7563"/>
                  </a:cubicBezTo>
                  <a:cubicBezTo>
                    <a:pt x="116" y="10771"/>
                    <a:pt x="867" y="13925"/>
                    <a:pt x="2211" y="16844"/>
                  </a:cubicBezTo>
                  <a:cubicBezTo>
                    <a:pt x="3550" y="19763"/>
                    <a:pt x="5452" y="22388"/>
                    <a:pt x="7812" y="24570"/>
                  </a:cubicBezTo>
                  <a:cubicBezTo>
                    <a:pt x="10172" y="26747"/>
                    <a:pt x="12937" y="28437"/>
                    <a:pt x="15952" y="29545"/>
                  </a:cubicBezTo>
                  <a:cubicBezTo>
                    <a:pt x="18967" y="30653"/>
                    <a:pt x="22170" y="31154"/>
                    <a:pt x="25383" y="31019"/>
                  </a:cubicBezTo>
                  <a:close/>
                </a:path>
              </a:pathLst>
            </a:custGeom>
            <a:solidFill>
              <a:srgbClr val="161616"/>
            </a:solidFill>
            <a:ln w="4814"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265D194D-4DCC-4A37-9AFC-1C69562CF767}"/>
                </a:ext>
              </a:extLst>
            </p:cNvPr>
            <p:cNvSpPr/>
            <p:nvPr/>
          </p:nvSpPr>
          <p:spPr>
            <a:xfrm>
              <a:off x="8274173" y="2544071"/>
              <a:ext cx="51629" cy="34631"/>
            </a:xfrm>
            <a:custGeom>
              <a:avLst/>
              <a:gdLst>
                <a:gd name="connsiteX0" fmla="*/ 25786 w 51629"/>
                <a:gd name="connsiteY0" fmla="*/ 34631 h 34631"/>
                <a:gd name="connsiteX1" fmla="*/ 9073 w 51629"/>
                <a:gd name="connsiteY1" fmla="*/ 28226 h 34631"/>
                <a:gd name="connsiteX2" fmla="*/ 2658 w 51629"/>
                <a:gd name="connsiteY2" fmla="*/ 19744 h 34631"/>
                <a:gd name="connsiteX3" fmla="*/ 18 w 51629"/>
                <a:gd name="connsiteY3" fmla="*/ 9441 h 34631"/>
                <a:gd name="connsiteX4" fmla="*/ 18 w 51629"/>
                <a:gd name="connsiteY4" fmla="*/ 8382 h 34631"/>
                <a:gd name="connsiteX5" fmla="*/ 18 w 51629"/>
                <a:gd name="connsiteY5" fmla="*/ 7900 h 34631"/>
                <a:gd name="connsiteX6" fmla="*/ 375 w 51629"/>
                <a:gd name="connsiteY6" fmla="*/ 6811 h 34631"/>
                <a:gd name="connsiteX7" fmla="*/ 1318 w 51629"/>
                <a:gd name="connsiteY7" fmla="*/ 6166 h 34631"/>
                <a:gd name="connsiteX8" fmla="*/ 49050 w 51629"/>
                <a:gd name="connsiteY8" fmla="*/ 1 h 34631"/>
                <a:gd name="connsiteX9" fmla="*/ 50162 w 51629"/>
                <a:gd name="connsiteY9" fmla="*/ 396 h 34631"/>
                <a:gd name="connsiteX10" fmla="*/ 50783 w 51629"/>
                <a:gd name="connsiteY10" fmla="*/ 1398 h 34631"/>
                <a:gd name="connsiteX11" fmla="*/ 51554 w 51629"/>
                <a:gd name="connsiteY11" fmla="*/ 6214 h 34631"/>
                <a:gd name="connsiteX12" fmla="*/ 45336 w 51629"/>
                <a:gd name="connsiteY12" fmla="*/ 25340 h 34631"/>
                <a:gd name="connsiteX13" fmla="*/ 27472 w 51629"/>
                <a:gd name="connsiteY13" fmla="*/ 34583 h 34631"/>
                <a:gd name="connsiteX14" fmla="*/ 25834 w 51629"/>
                <a:gd name="connsiteY14" fmla="*/ 34583 h 34631"/>
                <a:gd name="connsiteX15" fmla="*/ 25786 w 51629"/>
                <a:gd name="connsiteY15" fmla="*/ 34631 h 34631"/>
                <a:gd name="connsiteX16" fmla="*/ 3630 w 51629"/>
                <a:gd name="connsiteY16" fmla="*/ 9297 h 34631"/>
                <a:gd name="connsiteX17" fmla="*/ 11433 w 51629"/>
                <a:gd name="connsiteY17" fmla="*/ 25528 h 34631"/>
                <a:gd name="connsiteX18" fmla="*/ 18667 w 51629"/>
                <a:gd name="connsiteY18" fmla="*/ 29805 h 34631"/>
                <a:gd name="connsiteX19" fmla="*/ 26990 w 51629"/>
                <a:gd name="connsiteY19" fmla="*/ 30971 h 34631"/>
                <a:gd name="connsiteX20" fmla="*/ 42480 w 51629"/>
                <a:gd name="connsiteY20" fmla="*/ 22985 h 34631"/>
                <a:gd name="connsiteX21" fmla="*/ 47845 w 51629"/>
                <a:gd name="connsiteY21" fmla="*/ 6407 h 34631"/>
                <a:gd name="connsiteX22" fmla="*/ 47508 w 51629"/>
                <a:gd name="connsiteY22" fmla="*/ 3613 h 34631"/>
                <a:gd name="connsiteX23" fmla="*/ 3630 w 51629"/>
                <a:gd name="connsiteY23" fmla="*/ 9297 h 3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29" h="34631">
                  <a:moveTo>
                    <a:pt x="25786" y="34631"/>
                  </a:moveTo>
                  <a:cubicBezTo>
                    <a:pt x="19616" y="34636"/>
                    <a:pt x="13663" y="32353"/>
                    <a:pt x="9073" y="28226"/>
                  </a:cubicBezTo>
                  <a:cubicBezTo>
                    <a:pt x="6390" y="25856"/>
                    <a:pt x="4208" y="22971"/>
                    <a:pt x="2658" y="19744"/>
                  </a:cubicBezTo>
                  <a:cubicBezTo>
                    <a:pt x="1102" y="16522"/>
                    <a:pt x="206" y="13015"/>
                    <a:pt x="18" y="9441"/>
                  </a:cubicBezTo>
                  <a:cubicBezTo>
                    <a:pt x="-6" y="9090"/>
                    <a:pt x="-6" y="8733"/>
                    <a:pt x="18" y="8382"/>
                  </a:cubicBezTo>
                  <a:lnTo>
                    <a:pt x="18" y="7900"/>
                  </a:lnTo>
                  <a:cubicBezTo>
                    <a:pt x="18" y="7510"/>
                    <a:pt x="143" y="7125"/>
                    <a:pt x="375" y="6811"/>
                  </a:cubicBezTo>
                  <a:cubicBezTo>
                    <a:pt x="610" y="6498"/>
                    <a:pt x="943" y="6272"/>
                    <a:pt x="1318" y="6166"/>
                  </a:cubicBezTo>
                  <a:cubicBezTo>
                    <a:pt x="16890" y="2019"/>
                    <a:pt x="32939" y="-52"/>
                    <a:pt x="49050" y="1"/>
                  </a:cubicBezTo>
                  <a:cubicBezTo>
                    <a:pt x="49454" y="1"/>
                    <a:pt x="49849" y="141"/>
                    <a:pt x="50162" y="396"/>
                  </a:cubicBezTo>
                  <a:cubicBezTo>
                    <a:pt x="50480" y="651"/>
                    <a:pt x="50697" y="1003"/>
                    <a:pt x="50783" y="1398"/>
                  </a:cubicBezTo>
                  <a:cubicBezTo>
                    <a:pt x="51183" y="2978"/>
                    <a:pt x="51443" y="4591"/>
                    <a:pt x="51554" y="6214"/>
                  </a:cubicBezTo>
                  <a:cubicBezTo>
                    <a:pt x="52079" y="13160"/>
                    <a:pt x="49844" y="20028"/>
                    <a:pt x="45336" y="25340"/>
                  </a:cubicBezTo>
                  <a:cubicBezTo>
                    <a:pt x="40828" y="30648"/>
                    <a:pt x="34412" y="33972"/>
                    <a:pt x="27472" y="34583"/>
                  </a:cubicBezTo>
                  <a:lnTo>
                    <a:pt x="25834" y="34583"/>
                  </a:lnTo>
                  <a:lnTo>
                    <a:pt x="25786" y="34631"/>
                  </a:lnTo>
                  <a:close/>
                  <a:moveTo>
                    <a:pt x="3630" y="9297"/>
                  </a:moveTo>
                  <a:cubicBezTo>
                    <a:pt x="3987" y="15525"/>
                    <a:pt x="6790" y="21362"/>
                    <a:pt x="11433" y="25528"/>
                  </a:cubicBezTo>
                  <a:cubicBezTo>
                    <a:pt x="13543" y="27416"/>
                    <a:pt x="15999" y="28871"/>
                    <a:pt x="18667" y="29805"/>
                  </a:cubicBezTo>
                  <a:cubicBezTo>
                    <a:pt x="21341" y="30740"/>
                    <a:pt x="24168" y="31135"/>
                    <a:pt x="26990" y="30971"/>
                  </a:cubicBezTo>
                  <a:cubicBezTo>
                    <a:pt x="33006" y="30455"/>
                    <a:pt x="38574" y="27585"/>
                    <a:pt x="42480" y="22985"/>
                  </a:cubicBezTo>
                  <a:cubicBezTo>
                    <a:pt x="46386" y="18381"/>
                    <a:pt x="48313" y="12423"/>
                    <a:pt x="47845" y="6407"/>
                  </a:cubicBezTo>
                  <a:cubicBezTo>
                    <a:pt x="47797" y="5468"/>
                    <a:pt x="47687" y="4538"/>
                    <a:pt x="47508" y="3613"/>
                  </a:cubicBezTo>
                  <a:cubicBezTo>
                    <a:pt x="32707" y="3686"/>
                    <a:pt x="17969" y="5598"/>
                    <a:pt x="3630" y="9297"/>
                  </a:cubicBezTo>
                  <a:close/>
                </a:path>
              </a:pathLst>
            </a:custGeom>
            <a:solidFill>
              <a:srgbClr val="0E0E0E"/>
            </a:solidFill>
            <a:ln w="4814"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9E539F1D-2B65-4220-A5CE-DA1FF80D44EF}"/>
                </a:ext>
              </a:extLst>
            </p:cNvPr>
            <p:cNvSpPr/>
            <p:nvPr/>
          </p:nvSpPr>
          <p:spPr>
            <a:xfrm>
              <a:off x="8283005" y="2644750"/>
              <a:ext cx="48068" cy="49994"/>
            </a:xfrm>
            <a:custGeom>
              <a:avLst/>
              <a:gdLst>
                <a:gd name="connsiteX0" fmla="*/ 24092 w 48068"/>
                <a:gd name="connsiteY0" fmla="*/ 49995 h 49994"/>
                <a:gd name="connsiteX1" fmla="*/ 48068 w 48068"/>
                <a:gd name="connsiteY1" fmla="*/ 24940 h 49994"/>
                <a:gd name="connsiteX2" fmla="*/ 23976 w 48068"/>
                <a:gd name="connsiteY2" fmla="*/ 0 h 49994"/>
                <a:gd name="connsiteX3" fmla="*/ 0 w 48068"/>
                <a:gd name="connsiteY3" fmla="*/ 25050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1"/>
                    <a:pt x="48102" y="38748"/>
                    <a:pt x="48068" y="24940"/>
                  </a:cubicBezTo>
                  <a:cubicBezTo>
                    <a:pt x="48039" y="11136"/>
                    <a:pt x="37251" y="-29"/>
                    <a:pt x="23976" y="0"/>
                  </a:cubicBezTo>
                  <a:cubicBezTo>
                    <a:pt x="10707" y="29"/>
                    <a:pt x="-29" y="11246"/>
                    <a:pt x="0" y="25050"/>
                  </a:cubicBezTo>
                  <a:cubicBezTo>
                    <a:pt x="34" y="38854"/>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189" name="Freeform: Shape 188">
              <a:extLst>
                <a:ext uri="{FF2B5EF4-FFF2-40B4-BE49-F238E27FC236}">
                  <a16:creationId xmlns:a16="http://schemas.microsoft.com/office/drawing/2014/main" id="{3BA2D283-E529-49E0-8306-6BA3FEB66F72}"/>
                </a:ext>
              </a:extLst>
            </p:cNvPr>
            <p:cNvSpPr/>
            <p:nvPr/>
          </p:nvSpPr>
          <p:spPr>
            <a:xfrm>
              <a:off x="8281053" y="2643238"/>
              <a:ext cx="51571" cy="53659"/>
            </a:xfrm>
            <a:custGeom>
              <a:avLst/>
              <a:gdLst>
                <a:gd name="connsiteX0" fmla="*/ 25842 w 51571"/>
                <a:gd name="connsiteY0" fmla="*/ 53660 h 53659"/>
                <a:gd name="connsiteX1" fmla="*/ 9081 w 51571"/>
                <a:gd name="connsiteY1" fmla="*/ 47206 h 53659"/>
                <a:gd name="connsiteX2" fmla="*/ 2685 w 51571"/>
                <a:gd name="connsiteY2" fmla="*/ 38724 h 53659"/>
                <a:gd name="connsiteX3" fmla="*/ 74 w 51571"/>
                <a:gd name="connsiteY3" fmla="*/ 28422 h 53659"/>
                <a:gd name="connsiteX4" fmla="*/ 6297 w 51571"/>
                <a:gd name="connsiteY4" fmla="*/ 9296 h 53659"/>
                <a:gd name="connsiteX5" fmla="*/ 24156 w 51571"/>
                <a:gd name="connsiteY5" fmla="*/ 53 h 53659"/>
                <a:gd name="connsiteX6" fmla="*/ 24156 w 51571"/>
                <a:gd name="connsiteY6" fmla="*/ 1835 h 53659"/>
                <a:gd name="connsiteX7" fmla="*/ 24156 w 51571"/>
                <a:gd name="connsiteY7" fmla="*/ 53 h 53659"/>
                <a:gd name="connsiteX8" fmla="*/ 33972 w 51571"/>
                <a:gd name="connsiteY8" fmla="*/ 1382 h 53659"/>
                <a:gd name="connsiteX9" fmla="*/ 42507 w 51571"/>
                <a:gd name="connsiteY9" fmla="*/ 6410 h 53659"/>
                <a:gd name="connsiteX10" fmla="*/ 50623 w 51571"/>
                <a:gd name="connsiteY10" fmla="*/ 19535 h 53659"/>
                <a:gd name="connsiteX11" fmla="*/ 50261 w 51571"/>
                <a:gd name="connsiteY11" fmla="*/ 34967 h 53659"/>
                <a:gd name="connsiteX12" fmla="*/ 41544 w 51571"/>
                <a:gd name="connsiteY12" fmla="*/ 47697 h 53659"/>
                <a:gd name="connsiteX13" fmla="*/ 27287 w 51571"/>
                <a:gd name="connsiteY13" fmla="*/ 53612 h 53659"/>
                <a:gd name="connsiteX14" fmla="*/ 25842 w 51571"/>
                <a:gd name="connsiteY14" fmla="*/ 53660 h 53659"/>
                <a:gd name="connsiteX15" fmla="*/ 25842 w 51571"/>
                <a:gd name="connsiteY15" fmla="*/ 3617 h 53659"/>
                <a:gd name="connsiteX16" fmla="*/ 24493 w 51571"/>
                <a:gd name="connsiteY16" fmla="*/ 3617 h 53659"/>
                <a:gd name="connsiteX17" fmla="*/ 9009 w 51571"/>
                <a:gd name="connsiteY17" fmla="*/ 11603 h 53659"/>
                <a:gd name="connsiteX18" fmla="*/ 3638 w 51571"/>
                <a:gd name="connsiteY18" fmla="*/ 28181 h 53659"/>
                <a:gd name="connsiteX19" fmla="*/ 5892 w 51571"/>
                <a:gd name="connsiteY19" fmla="*/ 37111 h 53659"/>
                <a:gd name="connsiteX20" fmla="*/ 11441 w 51571"/>
                <a:gd name="connsiteY20" fmla="*/ 44460 h 53659"/>
                <a:gd name="connsiteX21" fmla="*/ 18767 w 51571"/>
                <a:gd name="connsiteY21" fmla="*/ 48786 h 53659"/>
                <a:gd name="connsiteX22" fmla="*/ 27191 w 51571"/>
                <a:gd name="connsiteY22" fmla="*/ 49951 h 53659"/>
                <a:gd name="connsiteX23" fmla="*/ 42680 w 51571"/>
                <a:gd name="connsiteY23" fmla="*/ 41932 h 53659"/>
                <a:gd name="connsiteX24" fmla="*/ 48046 w 51571"/>
                <a:gd name="connsiteY24" fmla="*/ 25339 h 53659"/>
                <a:gd name="connsiteX25" fmla="*/ 45753 w 51571"/>
                <a:gd name="connsiteY25" fmla="*/ 16414 h 53659"/>
                <a:gd name="connsiteX26" fmla="*/ 40195 w 51571"/>
                <a:gd name="connsiteY26" fmla="*/ 9059 h 53659"/>
                <a:gd name="connsiteX27" fmla="*/ 25890 w 51571"/>
                <a:gd name="connsiteY27" fmla="*/ 3376 h 53659"/>
                <a:gd name="connsiteX28" fmla="*/ 25842 w 51571"/>
                <a:gd name="connsiteY28" fmla="*/ 3617 h 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571" h="53659">
                  <a:moveTo>
                    <a:pt x="25842" y="53660"/>
                  </a:moveTo>
                  <a:cubicBezTo>
                    <a:pt x="19653" y="53650"/>
                    <a:pt x="13680" y="51353"/>
                    <a:pt x="9081" y="47206"/>
                  </a:cubicBezTo>
                  <a:cubicBezTo>
                    <a:pt x="6408" y="44831"/>
                    <a:pt x="4231" y="41946"/>
                    <a:pt x="2685" y="38724"/>
                  </a:cubicBezTo>
                  <a:cubicBezTo>
                    <a:pt x="1138" y="35497"/>
                    <a:pt x="252" y="31996"/>
                    <a:pt x="74" y="28422"/>
                  </a:cubicBezTo>
                  <a:cubicBezTo>
                    <a:pt x="-446" y="21476"/>
                    <a:pt x="1789" y="14608"/>
                    <a:pt x="6297" y="9296"/>
                  </a:cubicBezTo>
                  <a:cubicBezTo>
                    <a:pt x="10805" y="3988"/>
                    <a:pt x="17221" y="664"/>
                    <a:pt x="24156" y="53"/>
                  </a:cubicBezTo>
                  <a:lnTo>
                    <a:pt x="24156" y="1835"/>
                  </a:lnTo>
                  <a:lnTo>
                    <a:pt x="24156" y="53"/>
                  </a:lnTo>
                  <a:cubicBezTo>
                    <a:pt x="27484" y="-164"/>
                    <a:pt x="30822" y="289"/>
                    <a:pt x="33972" y="1382"/>
                  </a:cubicBezTo>
                  <a:cubicBezTo>
                    <a:pt x="37127" y="2471"/>
                    <a:pt x="40027" y="4180"/>
                    <a:pt x="42507" y="6410"/>
                  </a:cubicBezTo>
                  <a:cubicBezTo>
                    <a:pt x="46428" y="9907"/>
                    <a:pt x="49245" y="14468"/>
                    <a:pt x="50623" y="19535"/>
                  </a:cubicBezTo>
                  <a:cubicBezTo>
                    <a:pt x="52000" y="24607"/>
                    <a:pt x="51875" y="29968"/>
                    <a:pt x="50261" y="34967"/>
                  </a:cubicBezTo>
                  <a:cubicBezTo>
                    <a:pt x="48653" y="39967"/>
                    <a:pt x="45623" y="44388"/>
                    <a:pt x="41544" y="47697"/>
                  </a:cubicBezTo>
                  <a:cubicBezTo>
                    <a:pt x="37464" y="51006"/>
                    <a:pt x="32513" y="53063"/>
                    <a:pt x="27287" y="53612"/>
                  </a:cubicBezTo>
                  <a:lnTo>
                    <a:pt x="25842" y="53660"/>
                  </a:lnTo>
                  <a:close/>
                  <a:moveTo>
                    <a:pt x="25842" y="3617"/>
                  </a:moveTo>
                  <a:lnTo>
                    <a:pt x="24493" y="3617"/>
                  </a:lnTo>
                  <a:cubicBezTo>
                    <a:pt x="18483" y="4132"/>
                    <a:pt x="12915" y="7003"/>
                    <a:pt x="9009" y="11603"/>
                  </a:cubicBezTo>
                  <a:cubicBezTo>
                    <a:pt x="5102" y="16207"/>
                    <a:pt x="3171" y="22165"/>
                    <a:pt x="3638" y="28181"/>
                  </a:cubicBezTo>
                  <a:cubicBezTo>
                    <a:pt x="3788" y="31278"/>
                    <a:pt x="4553" y="34312"/>
                    <a:pt x="5892" y="37111"/>
                  </a:cubicBezTo>
                  <a:cubicBezTo>
                    <a:pt x="7236" y="39904"/>
                    <a:pt x="9119" y="42404"/>
                    <a:pt x="11441" y="44460"/>
                  </a:cubicBezTo>
                  <a:cubicBezTo>
                    <a:pt x="13575" y="46373"/>
                    <a:pt x="16065" y="47842"/>
                    <a:pt x="18767" y="48786"/>
                  </a:cubicBezTo>
                  <a:cubicBezTo>
                    <a:pt x="21469" y="49730"/>
                    <a:pt x="24335" y="50125"/>
                    <a:pt x="27191" y="49951"/>
                  </a:cubicBezTo>
                  <a:cubicBezTo>
                    <a:pt x="33211" y="49421"/>
                    <a:pt x="38774" y="46541"/>
                    <a:pt x="42680" y="41932"/>
                  </a:cubicBezTo>
                  <a:cubicBezTo>
                    <a:pt x="46587" y="37327"/>
                    <a:pt x="48513" y="31360"/>
                    <a:pt x="48046" y="25339"/>
                  </a:cubicBezTo>
                  <a:cubicBezTo>
                    <a:pt x="47882" y="22242"/>
                    <a:pt x="47102" y="19208"/>
                    <a:pt x="45753" y="16414"/>
                  </a:cubicBezTo>
                  <a:cubicBezTo>
                    <a:pt x="44405" y="13621"/>
                    <a:pt x="42517" y="11121"/>
                    <a:pt x="40195" y="9059"/>
                  </a:cubicBezTo>
                  <a:cubicBezTo>
                    <a:pt x="36289" y="5476"/>
                    <a:pt x="31198" y="3453"/>
                    <a:pt x="25890" y="3376"/>
                  </a:cubicBezTo>
                  <a:lnTo>
                    <a:pt x="25842" y="3617"/>
                  </a:lnTo>
                  <a:close/>
                </a:path>
              </a:pathLst>
            </a:custGeom>
            <a:solidFill>
              <a:srgbClr val="0E0E0E"/>
            </a:solidFill>
            <a:ln w="4814"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7F27F8C3-EEE3-4F43-B864-280639586AEE}"/>
                </a:ext>
              </a:extLst>
            </p:cNvPr>
            <p:cNvSpPr/>
            <p:nvPr/>
          </p:nvSpPr>
          <p:spPr>
            <a:xfrm>
              <a:off x="8845016" y="2787132"/>
              <a:ext cx="48166" cy="49951"/>
            </a:xfrm>
            <a:custGeom>
              <a:avLst/>
              <a:gdLst>
                <a:gd name="connsiteX0" fmla="*/ 22611 w 48166"/>
                <a:gd name="connsiteY0" fmla="*/ 26 h 49951"/>
                <a:gd name="connsiteX1" fmla="*/ 5893 w 48166"/>
                <a:gd name="connsiteY1" fmla="*/ 8604 h 49951"/>
                <a:gd name="connsiteX2" fmla="*/ 70 w 48166"/>
                <a:gd name="connsiteY2" fmla="*/ 26469 h 49951"/>
                <a:gd name="connsiteX3" fmla="*/ 2291 w 48166"/>
                <a:gd name="connsiteY3" fmla="*/ 35774 h 49951"/>
                <a:gd name="connsiteX4" fmla="*/ 7921 w 48166"/>
                <a:gd name="connsiteY4" fmla="*/ 43509 h 49951"/>
                <a:gd name="connsiteX5" fmla="*/ 16095 w 48166"/>
                <a:gd name="connsiteY5" fmla="*/ 48480 h 49951"/>
                <a:gd name="connsiteX6" fmla="*/ 25549 w 48166"/>
                <a:gd name="connsiteY6" fmla="*/ 49925 h 49951"/>
                <a:gd name="connsiteX7" fmla="*/ 42287 w 48166"/>
                <a:gd name="connsiteY7" fmla="*/ 41327 h 49951"/>
                <a:gd name="connsiteX8" fmla="*/ 48091 w 48166"/>
                <a:gd name="connsiteY8" fmla="*/ 23434 h 49951"/>
                <a:gd name="connsiteX9" fmla="*/ 45860 w 48166"/>
                <a:gd name="connsiteY9" fmla="*/ 14143 h 49951"/>
                <a:gd name="connsiteX10" fmla="*/ 40230 w 48166"/>
                <a:gd name="connsiteY10" fmla="*/ 6423 h 49951"/>
                <a:gd name="connsiteX11" fmla="*/ 32061 w 48166"/>
                <a:gd name="connsiteY11" fmla="*/ 1462 h 49951"/>
                <a:gd name="connsiteX12" fmla="*/ 22611 w 48166"/>
                <a:gd name="connsiteY12" fmla="*/ 26 h 4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6" h="49951">
                  <a:moveTo>
                    <a:pt x="22611" y="26"/>
                  </a:moveTo>
                  <a:cubicBezTo>
                    <a:pt x="16128" y="566"/>
                    <a:pt x="10118" y="3648"/>
                    <a:pt x="5893" y="8604"/>
                  </a:cubicBezTo>
                  <a:cubicBezTo>
                    <a:pt x="1674" y="13556"/>
                    <a:pt x="-421" y="19976"/>
                    <a:pt x="70" y="26469"/>
                  </a:cubicBezTo>
                  <a:cubicBezTo>
                    <a:pt x="191" y="29686"/>
                    <a:pt x="942" y="32850"/>
                    <a:pt x="2291" y="35774"/>
                  </a:cubicBezTo>
                  <a:cubicBezTo>
                    <a:pt x="3639" y="38698"/>
                    <a:pt x="5552" y="41327"/>
                    <a:pt x="7921" y="43509"/>
                  </a:cubicBezTo>
                  <a:cubicBezTo>
                    <a:pt x="10291" y="45691"/>
                    <a:pt x="13070" y="47382"/>
                    <a:pt x="16095" y="48480"/>
                  </a:cubicBezTo>
                  <a:cubicBezTo>
                    <a:pt x="19119" y="49583"/>
                    <a:pt x="22337" y="50074"/>
                    <a:pt x="25549" y="49925"/>
                  </a:cubicBezTo>
                  <a:cubicBezTo>
                    <a:pt x="32047" y="49385"/>
                    <a:pt x="38063" y="46293"/>
                    <a:pt x="42287" y="41327"/>
                  </a:cubicBezTo>
                  <a:cubicBezTo>
                    <a:pt x="46511" y="36367"/>
                    <a:pt x="48601" y="29932"/>
                    <a:pt x="48091" y="23434"/>
                  </a:cubicBezTo>
                  <a:cubicBezTo>
                    <a:pt x="47970" y="20222"/>
                    <a:pt x="47209" y="17062"/>
                    <a:pt x="45860" y="14143"/>
                  </a:cubicBezTo>
                  <a:cubicBezTo>
                    <a:pt x="44512" y="11225"/>
                    <a:pt x="42595" y="8600"/>
                    <a:pt x="40230" y="6423"/>
                  </a:cubicBezTo>
                  <a:cubicBezTo>
                    <a:pt x="37860" y="4246"/>
                    <a:pt x="35081" y="2560"/>
                    <a:pt x="32061" y="1462"/>
                  </a:cubicBezTo>
                  <a:cubicBezTo>
                    <a:pt x="29036" y="363"/>
                    <a:pt x="25829" y="-123"/>
                    <a:pt x="22611" y="26"/>
                  </a:cubicBezTo>
                  <a:close/>
                </a:path>
              </a:pathLst>
            </a:custGeom>
            <a:solidFill>
              <a:srgbClr val="161616"/>
            </a:solidFill>
            <a:ln w="4814"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26764A43-B2B6-44B2-8B8C-0468FF6B6D58}"/>
                </a:ext>
              </a:extLst>
            </p:cNvPr>
            <p:cNvSpPr/>
            <p:nvPr/>
          </p:nvSpPr>
          <p:spPr>
            <a:xfrm>
              <a:off x="8843182" y="2785279"/>
              <a:ext cx="51589" cy="53655"/>
            </a:xfrm>
            <a:custGeom>
              <a:avLst/>
              <a:gdLst>
                <a:gd name="connsiteX0" fmla="*/ 25890 w 51589"/>
                <a:gd name="connsiteY0" fmla="*/ 53656 h 53655"/>
                <a:gd name="connsiteX1" fmla="*/ 9129 w 51589"/>
                <a:gd name="connsiteY1" fmla="*/ 47250 h 53655"/>
                <a:gd name="connsiteX2" fmla="*/ 2723 w 51589"/>
                <a:gd name="connsiteY2" fmla="*/ 38763 h 53655"/>
                <a:gd name="connsiteX3" fmla="*/ 74 w 51589"/>
                <a:gd name="connsiteY3" fmla="*/ 28466 h 53655"/>
                <a:gd name="connsiteX4" fmla="*/ 6292 w 51589"/>
                <a:gd name="connsiteY4" fmla="*/ 9320 h 53655"/>
                <a:gd name="connsiteX5" fmla="*/ 24156 w 51589"/>
                <a:gd name="connsiteY5" fmla="*/ 49 h 53655"/>
                <a:gd name="connsiteX6" fmla="*/ 33967 w 51589"/>
                <a:gd name="connsiteY6" fmla="*/ 1392 h 53655"/>
                <a:gd name="connsiteX7" fmla="*/ 42507 w 51589"/>
                <a:gd name="connsiteY7" fmla="*/ 6406 h 53655"/>
                <a:gd name="connsiteX8" fmla="*/ 48898 w 51589"/>
                <a:gd name="connsiteY8" fmla="*/ 14893 h 53655"/>
                <a:gd name="connsiteX9" fmla="*/ 51514 w 51589"/>
                <a:gd name="connsiteY9" fmla="*/ 25190 h 53655"/>
                <a:gd name="connsiteX10" fmla="*/ 45296 w 51589"/>
                <a:gd name="connsiteY10" fmla="*/ 44336 h 53655"/>
                <a:gd name="connsiteX11" fmla="*/ 27432 w 51589"/>
                <a:gd name="connsiteY11" fmla="*/ 53608 h 53655"/>
                <a:gd name="connsiteX12" fmla="*/ 25890 w 51589"/>
                <a:gd name="connsiteY12" fmla="*/ 53656 h 53655"/>
                <a:gd name="connsiteX13" fmla="*/ 24542 w 51589"/>
                <a:gd name="connsiteY13" fmla="*/ 3661 h 53655"/>
                <a:gd name="connsiteX14" fmla="*/ 9071 w 51589"/>
                <a:gd name="connsiteY14" fmla="*/ 11661 h 53655"/>
                <a:gd name="connsiteX15" fmla="*/ 3686 w 51589"/>
                <a:gd name="connsiteY15" fmla="*/ 28225 h 53655"/>
                <a:gd name="connsiteX16" fmla="*/ 5969 w 51589"/>
                <a:gd name="connsiteY16" fmla="*/ 37155 h 53655"/>
                <a:gd name="connsiteX17" fmla="*/ 11537 w 51589"/>
                <a:gd name="connsiteY17" fmla="*/ 44504 h 53655"/>
                <a:gd name="connsiteX18" fmla="*/ 18839 w 51589"/>
                <a:gd name="connsiteY18" fmla="*/ 48825 h 53655"/>
                <a:gd name="connsiteX19" fmla="*/ 27239 w 51589"/>
                <a:gd name="connsiteY19" fmla="*/ 49995 h 53655"/>
                <a:gd name="connsiteX20" fmla="*/ 42729 w 51589"/>
                <a:gd name="connsiteY20" fmla="*/ 42010 h 53655"/>
                <a:gd name="connsiteX21" fmla="*/ 48094 w 51589"/>
                <a:gd name="connsiteY21" fmla="*/ 25431 h 53655"/>
                <a:gd name="connsiteX22" fmla="*/ 45845 w 51589"/>
                <a:gd name="connsiteY22" fmla="*/ 16477 h 53655"/>
                <a:gd name="connsiteX23" fmla="*/ 40292 w 51589"/>
                <a:gd name="connsiteY23" fmla="*/ 9103 h 53655"/>
                <a:gd name="connsiteX24" fmla="*/ 32966 w 51589"/>
                <a:gd name="connsiteY24" fmla="*/ 4802 h 53655"/>
                <a:gd name="connsiteX25" fmla="*/ 24542 w 51589"/>
                <a:gd name="connsiteY25" fmla="*/ 3661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9" h="53655">
                  <a:moveTo>
                    <a:pt x="25890" y="53656"/>
                  </a:moveTo>
                  <a:cubicBezTo>
                    <a:pt x="19711" y="53641"/>
                    <a:pt x="13748" y="51363"/>
                    <a:pt x="9129" y="47250"/>
                  </a:cubicBezTo>
                  <a:cubicBezTo>
                    <a:pt x="6456" y="44870"/>
                    <a:pt x="4279" y="41985"/>
                    <a:pt x="2723" y="38763"/>
                  </a:cubicBezTo>
                  <a:cubicBezTo>
                    <a:pt x="1172" y="35541"/>
                    <a:pt x="271" y="32040"/>
                    <a:pt x="74" y="28466"/>
                  </a:cubicBezTo>
                  <a:cubicBezTo>
                    <a:pt x="-446" y="21515"/>
                    <a:pt x="1789" y="14638"/>
                    <a:pt x="6292" y="9320"/>
                  </a:cubicBezTo>
                  <a:cubicBezTo>
                    <a:pt x="10800" y="4003"/>
                    <a:pt x="17216" y="675"/>
                    <a:pt x="24156" y="49"/>
                  </a:cubicBezTo>
                  <a:cubicBezTo>
                    <a:pt x="27485" y="-159"/>
                    <a:pt x="30818" y="299"/>
                    <a:pt x="33967" y="1392"/>
                  </a:cubicBezTo>
                  <a:cubicBezTo>
                    <a:pt x="37118" y="2481"/>
                    <a:pt x="40022" y="4186"/>
                    <a:pt x="42507" y="6406"/>
                  </a:cubicBezTo>
                  <a:cubicBezTo>
                    <a:pt x="45180" y="8786"/>
                    <a:pt x="47352" y="11671"/>
                    <a:pt x="48898" y="14893"/>
                  </a:cubicBezTo>
                  <a:cubicBezTo>
                    <a:pt x="50445" y="18120"/>
                    <a:pt x="51336" y="21617"/>
                    <a:pt x="51514" y="25190"/>
                  </a:cubicBezTo>
                  <a:cubicBezTo>
                    <a:pt x="52039" y="32141"/>
                    <a:pt x="49804" y="39018"/>
                    <a:pt x="45296" y="44336"/>
                  </a:cubicBezTo>
                  <a:cubicBezTo>
                    <a:pt x="40792" y="49648"/>
                    <a:pt x="34377" y="52981"/>
                    <a:pt x="27432" y="53608"/>
                  </a:cubicBezTo>
                  <a:lnTo>
                    <a:pt x="25890" y="53656"/>
                  </a:lnTo>
                  <a:close/>
                  <a:moveTo>
                    <a:pt x="24542" y="3661"/>
                  </a:moveTo>
                  <a:cubicBezTo>
                    <a:pt x="18536" y="4191"/>
                    <a:pt x="12977" y="7061"/>
                    <a:pt x="9071" y="11661"/>
                  </a:cubicBezTo>
                  <a:cubicBezTo>
                    <a:pt x="5170" y="16261"/>
                    <a:pt x="3234" y="22209"/>
                    <a:pt x="3686" y="28225"/>
                  </a:cubicBezTo>
                  <a:cubicBezTo>
                    <a:pt x="3845" y="31327"/>
                    <a:pt x="4626" y="34361"/>
                    <a:pt x="5969" y="37155"/>
                  </a:cubicBezTo>
                  <a:cubicBezTo>
                    <a:pt x="7318" y="39953"/>
                    <a:pt x="9211" y="42448"/>
                    <a:pt x="11537" y="44504"/>
                  </a:cubicBezTo>
                  <a:cubicBezTo>
                    <a:pt x="13661" y="46412"/>
                    <a:pt x="16142" y="47881"/>
                    <a:pt x="18839" y="48825"/>
                  </a:cubicBezTo>
                  <a:cubicBezTo>
                    <a:pt x="21536" y="49764"/>
                    <a:pt x="24392" y="50164"/>
                    <a:pt x="27239" y="49995"/>
                  </a:cubicBezTo>
                  <a:cubicBezTo>
                    <a:pt x="33255" y="49480"/>
                    <a:pt x="38818" y="46609"/>
                    <a:pt x="42729" y="42010"/>
                  </a:cubicBezTo>
                  <a:cubicBezTo>
                    <a:pt x="46635" y="37405"/>
                    <a:pt x="48561" y="31447"/>
                    <a:pt x="48094" y="25431"/>
                  </a:cubicBezTo>
                  <a:cubicBezTo>
                    <a:pt x="47950" y="22325"/>
                    <a:pt x="47189" y="19281"/>
                    <a:pt x="45845" y="16477"/>
                  </a:cubicBezTo>
                  <a:cubicBezTo>
                    <a:pt x="44506" y="13674"/>
                    <a:pt x="42618" y="11165"/>
                    <a:pt x="40292" y="9103"/>
                  </a:cubicBezTo>
                  <a:cubicBezTo>
                    <a:pt x="38158" y="7196"/>
                    <a:pt x="35668" y="5737"/>
                    <a:pt x="32966" y="4802"/>
                  </a:cubicBezTo>
                  <a:cubicBezTo>
                    <a:pt x="30259" y="3868"/>
                    <a:pt x="27398" y="3478"/>
                    <a:pt x="24542" y="3661"/>
                  </a:cubicBezTo>
                  <a:close/>
                </a:path>
              </a:pathLst>
            </a:custGeom>
            <a:solidFill>
              <a:srgbClr val="0E0E0E"/>
            </a:solidFill>
            <a:ln w="4814"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ADDD51B2-147A-4BED-AF7D-8F9F29DFA264}"/>
                </a:ext>
              </a:extLst>
            </p:cNvPr>
            <p:cNvSpPr/>
            <p:nvPr/>
          </p:nvSpPr>
          <p:spPr>
            <a:xfrm>
              <a:off x="8931764" y="2829471"/>
              <a:ext cx="37880" cy="46406"/>
            </a:xfrm>
            <a:custGeom>
              <a:avLst/>
              <a:gdLst>
                <a:gd name="connsiteX0" fmla="*/ 37881 w 37880"/>
                <a:gd name="connsiteY0" fmla="*/ 4841 h 46406"/>
                <a:gd name="connsiteX1" fmla="*/ 22613 w 37880"/>
                <a:gd name="connsiteY1" fmla="*/ 24 h 46406"/>
                <a:gd name="connsiteX2" fmla="*/ 5890 w 37880"/>
                <a:gd name="connsiteY2" fmla="*/ 8631 h 46406"/>
                <a:gd name="connsiteX3" fmla="*/ 72 w 37880"/>
                <a:gd name="connsiteY3" fmla="*/ 26515 h 46406"/>
                <a:gd name="connsiteX4" fmla="*/ 3472 w 37880"/>
                <a:gd name="connsiteY4" fmla="*/ 37862 h 46406"/>
                <a:gd name="connsiteX5" fmla="*/ 11679 w 37880"/>
                <a:gd name="connsiteY5" fmla="*/ 46407 h 46406"/>
                <a:gd name="connsiteX6" fmla="*/ 37881 w 37880"/>
                <a:gd name="connsiteY6" fmla="*/ 4841 h 4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880" h="46406">
                  <a:moveTo>
                    <a:pt x="37881" y="4841"/>
                  </a:moveTo>
                  <a:cubicBezTo>
                    <a:pt x="33522" y="1479"/>
                    <a:pt x="28108" y="-226"/>
                    <a:pt x="22613" y="24"/>
                  </a:cubicBezTo>
                  <a:cubicBezTo>
                    <a:pt x="16120" y="578"/>
                    <a:pt x="10109" y="3670"/>
                    <a:pt x="5890" y="8631"/>
                  </a:cubicBezTo>
                  <a:cubicBezTo>
                    <a:pt x="1671" y="13592"/>
                    <a:pt x="-424" y="20017"/>
                    <a:pt x="72" y="26515"/>
                  </a:cubicBezTo>
                  <a:cubicBezTo>
                    <a:pt x="288" y="30512"/>
                    <a:pt x="1454" y="34404"/>
                    <a:pt x="3472" y="37862"/>
                  </a:cubicBezTo>
                  <a:cubicBezTo>
                    <a:pt x="5490" y="41320"/>
                    <a:pt x="8303" y="44249"/>
                    <a:pt x="11679" y="46407"/>
                  </a:cubicBezTo>
                  <a:cubicBezTo>
                    <a:pt x="24086" y="35237"/>
                    <a:pt x="33156" y="20851"/>
                    <a:pt x="37881" y="4841"/>
                  </a:cubicBezTo>
                  <a:close/>
                </a:path>
              </a:pathLst>
            </a:custGeom>
            <a:solidFill>
              <a:srgbClr val="161616"/>
            </a:solidFill>
            <a:ln w="4814"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AA4F3AC4-CFCF-4D79-877A-5B498100E20F}"/>
                </a:ext>
              </a:extLst>
            </p:cNvPr>
            <p:cNvSpPr/>
            <p:nvPr/>
          </p:nvSpPr>
          <p:spPr>
            <a:xfrm>
              <a:off x="8929975" y="2827850"/>
              <a:ext cx="41327" cy="50002"/>
            </a:xfrm>
            <a:custGeom>
              <a:avLst/>
              <a:gdLst>
                <a:gd name="connsiteX0" fmla="*/ 13468 w 41327"/>
                <a:gd name="connsiteY0" fmla="*/ 50002 h 50002"/>
                <a:gd name="connsiteX1" fmla="*/ 12504 w 41327"/>
                <a:gd name="connsiteY1" fmla="*/ 49714 h 50002"/>
                <a:gd name="connsiteX2" fmla="*/ 3700 w 41327"/>
                <a:gd name="connsiteY2" fmla="*/ 40582 h 50002"/>
                <a:gd name="connsiteX3" fmla="*/ 78 w 41327"/>
                <a:gd name="connsiteY3" fmla="*/ 28425 h 50002"/>
                <a:gd name="connsiteX4" fmla="*/ 6282 w 41327"/>
                <a:gd name="connsiteY4" fmla="*/ 9289 h 50002"/>
                <a:gd name="connsiteX5" fmla="*/ 24160 w 41327"/>
                <a:gd name="connsiteY5" fmla="*/ 56 h 50002"/>
                <a:gd name="connsiteX6" fmla="*/ 40584 w 41327"/>
                <a:gd name="connsiteY6" fmla="*/ 4872 h 50002"/>
                <a:gd name="connsiteX7" fmla="*/ 41230 w 41327"/>
                <a:gd name="connsiteY7" fmla="*/ 5754 h 50002"/>
                <a:gd name="connsiteX8" fmla="*/ 41259 w 41327"/>
                <a:gd name="connsiteY8" fmla="*/ 6847 h 50002"/>
                <a:gd name="connsiteX9" fmla="*/ 14527 w 41327"/>
                <a:gd name="connsiteY9" fmla="*/ 49425 h 50002"/>
                <a:gd name="connsiteX10" fmla="*/ 13468 w 41327"/>
                <a:gd name="connsiteY10" fmla="*/ 50002 h 50002"/>
                <a:gd name="connsiteX11" fmla="*/ 25846 w 41327"/>
                <a:gd name="connsiteY11" fmla="*/ 3620 h 50002"/>
                <a:gd name="connsiteX12" fmla="*/ 24546 w 41327"/>
                <a:gd name="connsiteY12" fmla="*/ 3620 h 50002"/>
                <a:gd name="connsiteX13" fmla="*/ 9056 w 41327"/>
                <a:gd name="connsiteY13" fmla="*/ 11606 h 50002"/>
                <a:gd name="connsiteX14" fmla="*/ 3690 w 41327"/>
                <a:gd name="connsiteY14" fmla="*/ 28184 h 50002"/>
                <a:gd name="connsiteX15" fmla="*/ 6498 w 41327"/>
                <a:gd name="connsiteY15" fmla="*/ 38115 h 50002"/>
                <a:gd name="connsiteX16" fmla="*/ 13323 w 41327"/>
                <a:gd name="connsiteY16" fmla="*/ 45860 h 50002"/>
                <a:gd name="connsiteX17" fmla="*/ 37406 w 41327"/>
                <a:gd name="connsiteY17" fmla="*/ 7329 h 50002"/>
                <a:gd name="connsiteX18" fmla="*/ 25846 w 41327"/>
                <a:gd name="connsiteY18" fmla="*/ 3620 h 5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327" h="50002">
                  <a:moveTo>
                    <a:pt x="13468" y="50002"/>
                  </a:moveTo>
                  <a:cubicBezTo>
                    <a:pt x="13121" y="50002"/>
                    <a:pt x="12789" y="49901"/>
                    <a:pt x="12504" y="49714"/>
                  </a:cubicBezTo>
                  <a:cubicBezTo>
                    <a:pt x="8878" y="47416"/>
                    <a:pt x="5862" y="44285"/>
                    <a:pt x="3700" y="40582"/>
                  </a:cubicBezTo>
                  <a:cubicBezTo>
                    <a:pt x="1537" y="36878"/>
                    <a:pt x="295" y="32707"/>
                    <a:pt x="78" y="28425"/>
                  </a:cubicBezTo>
                  <a:cubicBezTo>
                    <a:pt x="-457" y="21479"/>
                    <a:pt x="1773" y="14601"/>
                    <a:pt x="6282" y="9289"/>
                  </a:cubicBezTo>
                  <a:cubicBezTo>
                    <a:pt x="10790" y="3976"/>
                    <a:pt x="17215" y="658"/>
                    <a:pt x="24160" y="56"/>
                  </a:cubicBezTo>
                  <a:cubicBezTo>
                    <a:pt x="30032" y="-339"/>
                    <a:pt x="35855" y="1371"/>
                    <a:pt x="40584" y="4872"/>
                  </a:cubicBezTo>
                  <a:cubicBezTo>
                    <a:pt x="40883" y="5094"/>
                    <a:pt x="41109" y="5402"/>
                    <a:pt x="41230" y="5754"/>
                  </a:cubicBezTo>
                  <a:cubicBezTo>
                    <a:pt x="41350" y="6105"/>
                    <a:pt x="41360" y="6491"/>
                    <a:pt x="41259" y="6847"/>
                  </a:cubicBezTo>
                  <a:cubicBezTo>
                    <a:pt x="36476" y="23247"/>
                    <a:pt x="27219" y="37990"/>
                    <a:pt x="14527" y="49425"/>
                  </a:cubicBezTo>
                  <a:cubicBezTo>
                    <a:pt x="14248" y="49733"/>
                    <a:pt x="13872" y="49935"/>
                    <a:pt x="13468" y="50002"/>
                  </a:cubicBezTo>
                  <a:close/>
                  <a:moveTo>
                    <a:pt x="25846" y="3620"/>
                  </a:moveTo>
                  <a:lnTo>
                    <a:pt x="24546" y="3620"/>
                  </a:lnTo>
                  <a:cubicBezTo>
                    <a:pt x="18530" y="4135"/>
                    <a:pt x="12962" y="7006"/>
                    <a:pt x="9056" y="11606"/>
                  </a:cubicBezTo>
                  <a:cubicBezTo>
                    <a:pt x="5150" y="16210"/>
                    <a:pt x="3223" y="22168"/>
                    <a:pt x="3690" y="28184"/>
                  </a:cubicBezTo>
                  <a:cubicBezTo>
                    <a:pt x="3868" y="31661"/>
                    <a:pt x="4832" y="35057"/>
                    <a:pt x="6498" y="38115"/>
                  </a:cubicBezTo>
                  <a:cubicBezTo>
                    <a:pt x="8165" y="41174"/>
                    <a:pt x="10496" y="43823"/>
                    <a:pt x="13323" y="45860"/>
                  </a:cubicBezTo>
                  <a:cubicBezTo>
                    <a:pt x="24579" y="35346"/>
                    <a:pt x="32888" y="22057"/>
                    <a:pt x="37406" y="7329"/>
                  </a:cubicBezTo>
                  <a:cubicBezTo>
                    <a:pt x="33991" y="4993"/>
                    <a:pt x="29974" y="3707"/>
                    <a:pt x="25846" y="3620"/>
                  </a:cubicBezTo>
                  <a:close/>
                </a:path>
              </a:pathLst>
            </a:custGeom>
            <a:solidFill>
              <a:srgbClr val="0E0E0E"/>
            </a:solidFill>
            <a:ln w="4814"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12D5E344-64ED-4DAE-9209-A74BD8E8D590}"/>
                </a:ext>
              </a:extLst>
            </p:cNvPr>
            <p:cNvSpPr/>
            <p:nvPr/>
          </p:nvSpPr>
          <p:spPr>
            <a:xfrm>
              <a:off x="8925943" y="2733744"/>
              <a:ext cx="43359" cy="49247"/>
            </a:xfrm>
            <a:custGeom>
              <a:avLst/>
              <a:gdLst>
                <a:gd name="connsiteX0" fmla="*/ 59 w 43359"/>
                <a:gd name="connsiteY0" fmla="*/ 25768 h 49247"/>
                <a:gd name="connsiteX1" fmla="*/ 2294 w 43359"/>
                <a:gd name="connsiteY1" fmla="*/ 35064 h 49247"/>
                <a:gd name="connsiteX2" fmla="*/ 7925 w 43359"/>
                <a:gd name="connsiteY2" fmla="*/ 42794 h 49247"/>
                <a:gd name="connsiteX3" fmla="*/ 16089 w 43359"/>
                <a:gd name="connsiteY3" fmla="*/ 47770 h 49247"/>
                <a:gd name="connsiteX4" fmla="*/ 25538 w 43359"/>
                <a:gd name="connsiteY4" fmla="*/ 49224 h 49247"/>
                <a:gd name="connsiteX5" fmla="*/ 35605 w 43359"/>
                <a:gd name="connsiteY5" fmla="*/ 46166 h 49247"/>
                <a:gd name="connsiteX6" fmla="*/ 43359 w 43359"/>
                <a:gd name="connsiteY6" fmla="*/ 39062 h 49247"/>
                <a:gd name="connsiteX7" fmla="*/ 35990 w 43359"/>
                <a:gd name="connsiteY7" fmla="*/ 21530 h 49247"/>
                <a:gd name="connsiteX8" fmla="*/ 18555 w 43359"/>
                <a:gd name="connsiteY8" fmla="*/ 0 h 49247"/>
                <a:gd name="connsiteX9" fmla="*/ 4664 w 43359"/>
                <a:gd name="connsiteY9" fmla="*/ 9551 h 49247"/>
                <a:gd name="connsiteX10" fmla="*/ 59 w 43359"/>
                <a:gd name="connsiteY10" fmla="*/ 25768 h 4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59" h="49247">
                  <a:moveTo>
                    <a:pt x="59" y="25768"/>
                  </a:moveTo>
                  <a:cubicBezTo>
                    <a:pt x="185" y="28985"/>
                    <a:pt x="946" y="32145"/>
                    <a:pt x="2294" y="35064"/>
                  </a:cubicBezTo>
                  <a:cubicBezTo>
                    <a:pt x="3643" y="37987"/>
                    <a:pt x="5555" y="40612"/>
                    <a:pt x="7925" y="42794"/>
                  </a:cubicBezTo>
                  <a:cubicBezTo>
                    <a:pt x="10290" y="44971"/>
                    <a:pt x="13069" y="46662"/>
                    <a:pt x="16089" y="47770"/>
                  </a:cubicBezTo>
                  <a:cubicBezTo>
                    <a:pt x="19113" y="48873"/>
                    <a:pt x="22326" y="49364"/>
                    <a:pt x="25538" y="49224"/>
                  </a:cubicBezTo>
                  <a:cubicBezTo>
                    <a:pt x="29083" y="48969"/>
                    <a:pt x="32522" y="47924"/>
                    <a:pt x="35605" y="46166"/>
                  </a:cubicBezTo>
                  <a:cubicBezTo>
                    <a:pt x="38687" y="44408"/>
                    <a:pt x="41341" y="41980"/>
                    <a:pt x="43359" y="39062"/>
                  </a:cubicBezTo>
                  <a:cubicBezTo>
                    <a:pt x="41452" y="33002"/>
                    <a:pt x="38981" y="27136"/>
                    <a:pt x="35990" y="21530"/>
                  </a:cubicBezTo>
                  <a:cubicBezTo>
                    <a:pt x="31679" y="13260"/>
                    <a:pt x="25750" y="5939"/>
                    <a:pt x="18555" y="0"/>
                  </a:cubicBezTo>
                  <a:cubicBezTo>
                    <a:pt x="12953" y="1469"/>
                    <a:pt x="8040" y="4845"/>
                    <a:pt x="4664" y="9551"/>
                  </a:cubicBezTo>
                  <a:cubicBezTo>
                    <a:pt x="1288" y="14252"/>
                    <a:pt x="-340" y="19988"/>
                    <a:pt x="59" y="25768"/>
                  </a:cubicBezTo>
                  <a:close/>
                </a:path>
              </a:pathLst>
            </a:custGeom>
            <a:solidFill>
              <a:srgbClr val="161616"/>
            </a:solidFill>
            <a:ln w="4814"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A1368D75-D0DF-4525-B15D-ADD4DDD03034}"/>
                </a:ext>
              </a:extLst>
            </p:cNvPr>
            <p:cNvSpPr/>
            <p:nvPr/>
          </p:nvSpPr>
          <p:spPr>
            <a:xfrm>
              <a:off x="8924149" y="2731714"/>
              <a:ext cx="46941" cy="52939"/>
            </a:xfrm>
            <a:custGeom>
              <a:avLst/>
              <a:gdLst>
                <a:gd name="connsiteX0" fmla="*/ 25840 w 46941"/>
                <a:gd name="connsiteY0" fmla="*/ 52939 h 52939"/>
                <a:gd name="connsiteX1" fmla="*/ 9079 w 46941"/>
                <a:gd name="connsiteY1" fmla="*/ 46485 h 52939"/>
                <a:gd name="connsiteX2" fmla="*/ 2692 w 46941"/>
                <a:gd name="connsiteY2" fmla="*/ 38023 h 52939"/>
                <a:gd name="connsiteX3" fmla="*/ 72 w 46941"/>
                <a:gd name="connsiteY3" fmla="*/ 27749 h 52939"/>
                <a:gd name="connsiteX4" fmla="*/ 4975 w 46941"/>
                <a:gd name="connsiteY4" fmla="*/ 10304 h 52939"/>
                <a:gd name="connsiteX5" fmla="*/ 19916 w 46941"/>
                <a:gd name="connsiteY5" fmla="*/ 55 h 52939"/>
                <a:gd name="connsiteX6" fmla="*/ 20759 w 46941"/>
                <a:gd name="connsiteY6" fmla="*/ 50 h 52939"/>
                <a:gd name="connsiteX7" fmla="*/ 21505 w 46941"/>
                <a:gd name="connsiteY7" fmla="*/ 440 h 52939"/>
                <a:gd name="connsiteX8" fmla="*/ 39374 w 46941"/>
                <a:gd name="connsiteY8" fmla="*/ 22499 h 52939"/>
                <a:gd name="connsiteX9" fmla="*/ 46840 w 46941"/>
                <a:gd name="connsiteY9" fmla="*/ 40368 h 52939"/>
                <a:gd name="connsiteX10" fmla="*/ 46922 w 46941"/>
                <a:gd name="connsiteY10" fmla="*/ 41192 h 52939"/>
                <a:gd name="connsiteX11" fmla="*/ 46599 w 46941"/>
                <a:gd name="connsiteY11" fmla="*/ 41958 h 52939"/>
                <a:gd name="connsiteX12" fmla="*/ 38214 w 46941"/>
                <a:gd name="connsiteY12" fmla="*/ 49626 h 52939"/>
                <a:gd name="connsiteX13" fmla="*/ 27333 w 46941"/>
                <a:gd name="connsiteY13" fmla="*/ 52891 h 52939"/>
                <a:gd name="connsiteX14" fmla="*/ 25840 w 46941"/>
                <a:gd name="connsiteY14" fmla="*/ 52939 h 52939"/>
                <a:gd name="connsiteX15" fmla="*/ 3684 w 46941"/>
                <a:gd name="connsiteY15" fmla="*/ 27509 h 52939"/>
                <a:gd name="connsiteX16" fmla="*/ 5953 w 46941"/>
                <a:gd name="connsiteY16" fmla="*/ 36429 h 52939"/>
                <a:gd name="connsiteX17" fmla="*/ 11487 w 46941"/>
                <a:gd name="connsiteY17" fmla="*/ 43788 h 52939"/>
                <a:gd name="connsiteX18" fmla="*/ 18813 w 46941"/>
                <a:gd name="connsiteY18" fmla="*/ 48109 h 52939"/>
                <a:gd name="connsiteX19" fmla="*/ 27237 w 46941"/>
                <a:gd name="connsiteY19" fmla="*/ 49279 h 52939"/>
                <a:gd name="connsiteX20" fmla="*/ 36123 w 46941"/>
                <a:gd name="connsiteY20" fmla="*/ 46659 h 52939"/>
                <a:gd name="connsiteX21" fmla="*/ 43131 w 46941"/>
                <a:gd name="connsiteY21" fmla="*/ 40609 h 52939"/>
                <a:gd name="connsiteX22" fmla="*/ 36195 w 46941"/>
                <a:gd name="connsiteY22" fmla="*/ 24233 h 52939"/>
                <a:gd name="connsiteX23" fmla="*/ 19916 w 46941"/>
                <a:gd name="connsiteY23" fmla="*/ 3812 h 52939"/>
                <a:gd name="connsiteX24" fmla="*/ 7643 w 46941"/>
                <a:gd name="connsiteY24" fmla="*/ 12809 h 52939"/>
                <a:gd name="connsiteX25" fmla="*/ 3684 w 46941"/>
                <a:gd name="connsiteY25" fmla="*/ 27509 h 5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941" h="52939">
                  <a:moveTo>
                    <a:pt x="25840" y="52939"/>
                  </a:moveTo>
                  <a:cubicBezTo>
                    <a:pt x="19651" y="52920"/>
                    <a:pt x="13683" y="50623"/>
                    <a:pt x="9079" y="46485"/>
                  </a:cubicBezTo>
                  <a:cubicBezTo>
                    <a:pt x="6411" y="44116"/>
                    <a:pt x="4238" y="41240"/>
                    <a:pt x="2692" y="38023"/>
                  </a:cubicBezTo>
                  <a:cubicBezTo>
                    <a:pt x="1146" y="34805"/>
                    <a:pt x="255" y="31314"/>
                    <a:pt x="72" y="27749"/>
                  </a:cubicBezTo>
                  <a:cubicBezTo>
                    <a:pt x="-386" y="21541"/>
                    <a:pt x="1348" y="15366"/>
                    <a:pt x="4975" y="10304"/>
                  </a:cubicBezTo>
                  <a:cubicBezTo>
                    <a:pt x="8602" y="5247"/>
                    <a:pt x="13890" y="1615"/>
                    <a:pt x="19916" y="55"/>
                  </a:cubicBezTo>
                  <a:cubicBezTo>
                    <a:pt x="20195" y="-17"/>
                    <a:pt x="20484" y="-17"/>
                    <a:pt x="20759" y="50"/>
                  </a:cubicBezTo>
                  <a:cubicBezTo>
                    <a:pt x="21038" y="117"/>
                    <a:pt x="21293" y="252"/>
                    <a:pt x="21505" y="440"/>
                  </a:cubicBezTo>
                  <a:cubicBezTo>
                    <a:pt x="28874" y="6528"/>
                    <a:pt x="34953" y="14027"/>
                    <a:pt x="39374" y="22499"/>
                  </a:cubicBezTo>
                  <a:cubicBezTo>
                    <a:pt x="42409" y="28212"/>
                    <a:pt x="44908" y="34194"/>
                    <a:pt x="46840" y="40368"/>
                  </a:cubicBezTo>
                  <a:cubicBezTo>
                    <a:pt x="46936" y="40633"/>
                    <a:pt x="46965" y="40918"/>
                    <a:pt x="46922" y="41192"/>
                  </a:cubicBezTo>
                  <a:cubicBezTo>
                    <a:pt x="46883" y="41471"/>
                    <a:pt x="46772" y="41736"/>
                    <a:pt x="46599" y="41958"/>
                  </a:cubicBezTo>
                  <a:cubicBezTo>
                    <a:pt x="44417" y="45113"/>
                    <a:pt x="41551" y="47733"/>
                    <a:pt x="38214" y="49626"/>
                  </a:cubicBezTo>
                  <a:cubicBezTo>
                    <a:pt x="34880" y="51514"/>
                    <a:pt x="31162" y="52631"/>
                    <a:pt x="27333" y="52891"/>
                  </a:cubicBezTo>
                  <a:lnTo>
                    <a:pt x="25840" y="52939"/>
                  </a:lnTo>
                  <a:close/>
                  <a:moveTo>
                    <a:pt x="3684" y="27509"/>
                  </a:moveTo>
                  <a:cubicBezTo>
                    <a:pt x="3843" y="30606"/>
                    <a:pt x="4614" y="33635"/>
                    <a:pt x="5953" y="36429"/>
                  </a:cubicBezTo>
                  <a:cubicBezTo>
                    <a:pt x="7297" y="39227"/>
                    <a:pt x="9175" y="41727"/>
                    <a:pt x="11487" y="43788"/>
                  </a:cubicBezTo>
                  <a:cubicBezTo>
                    <a:pt x="13621" y="45700"/>
                    <a:pt x="16111" y="47169"/>
                    <a:pt x="18813" y="48109"/>
                  </a:cubicBezTo>
                  <a:cubicBezTo>
                    <a:pt x="21520" y="49053"/>
                    <a:pt x="24381" y="49448"/>
                    <a:pt x="27237" y="49279"/>
                  </a:cubicBezTo>
                  <a:cubicBezTo>
                    <a:pt x="30353" y="49048"/>
                    <a:pt x="33383" y="48152"/>
                    <a:pt x="36123" y="46659"/>
                  </a:cubicBezTo>
                  <a:cubicBezTo>
                    <a:pt x="38864" y="45161"/>
                    <a:pt x="41253" y="43099"/>
                    <a:pt x="43131" y="40609"/>
                  </a:cubicBezTo>
                  <a:cubicBezTo>
                    <a:pt x="41315" y="34955"/>
                    <a:pt x="38994" y="29474"/>
                    <a:pt x="36195" y="24233"/>
                  </a:cubicBezTo>
                  <a:cubicBezTo>
                    <a:pt x="32126" y="16450"/>
                    <a:pt x="26601" y="9514"/>
                    <a:pt x="19916" y="3812"/>
                  </a:cubicBezTo>
                  <a:cubicBezTo>
                    <a:pt x="14921" y="5329"/>
                    <a:pt x="10591" y="8503"/>
                    <a:pt x="7643" y="12809"/>
                  </a:cubicBezTo>
                  <a:cubicBezTo>
                    <a:pt x="4691" y="17119"/>
                    <a:pt x="3299" y="22302"/>
                    <a:pt x="3684" y="27509"/>
                  </a:cubicBezTo>
                  <a:close/>
                </a:path>
              </a:pathLst>
            </a:custGeom>
            <a:solidFill>
              <a:srgbClr val="0E0E0E"/>
            </a:solidFill>
            <a:ln w="4814"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B3F32628-B038-42A5-8CF2-79699C483751}"/>
                </a:ext>
              </a:extLst>
            </p:cNvPr>
            <p:cNvSpPr/>
            <p:nvPr/>
          </p:nvSpPr>
          <p:spPr>
            <a:xfrm>
              <a:off x="8864790" y="2879367"/>
              <a:ext cx="44889" cy="18627"/>
            </a:xfrm>
            <a:custGeom>
              <a:avLst/>
              <a:gdLst>
                <a:gd name="connsiteX0" fmla="*/ 21530 w 44889"/>
                <a:gd name="connsiteY0" fmla="*/ 26 h 18627"/>
                <a:gd name="connsiteX1" fmla="*/ 7889 w 44889"/>
                <a:gd name="connsiteY1" fmla="*/ 5532 h 18627"/>
                <a:gd name="connsiteX2" fmla="*/ 0 w 44889"/>
                <a:gd name="connsiteY2" fmla="*/ 17943 h 18627"/>
                <a:gd name="connsiteX3" fmla="*/ 16472 w 44889"/>
                <a:gd name="connsiteY3" fmla="*/ 18522 h 18627"/>
                <a:gd name="connsiteX4" fmla="*/ 44889 w 44889"/>
                <a:gd name="connsiteY4" fmla="*/ 14813 h 18627"/>
                <a:gd name="connsiteX5" fmla="*/ 35541 w 44889"/>
                <a:gd name="connsiteY5" fmla="*/ 3735 h 18627"/>
                <a:gd name="connsiteX6" fmla="*/ 21530 w 44889"/>
                <a:gd name="connsiteY6" fmla="*/ 26 h 1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89" h="18627">
                  <a:moveTo>
                    <a:pt x="21530" y="26"/>
                  </a:moveTo>
                  <a:cubicBezTo>
                    <a:pt x="16520" y="392"/>
                    <a:pt x="11752" y="2319"/>
                    <a:pt x="7889" y="5532"/>
                  </a:cubicBezTo>
                  <a:cubicBezTo>
                    <a:pt x="4031" y="8744"/>
                    <a:pt x="1271" y="13084"/>
                    <a:pt x="0" y="17943"/>
                  </a:cubicBezTo>
                  <a:cubicBezTo>
                    <a:pt x="5467" y="18579"/>
                    <a:pt x="10972" y="18772"/>
                    <a:pt x="16472" y="18522"/>
                  </a:cubicBezTo>
                  <a:cubicBezTo>
                    <a:pt x="26067" y="18584"/>
                    <a:pt x="35627" y="17337"/>
                    <a:pt x="44889" y="14813"/>
                  </a:cubicBezTo>
                  <a:cubicBezTo>
                    <a:pt x="42982" y="10247"/>
                    <a:pt x="39721" y="6379"/>
                    <a:pt x="35541" y="3735"/>
                  </a:cubicBezTo>
                  <a:cubicBezTo>
                    <a:pt x="31360" y="1086"/>
                    <a:pt x="26471" y="-205"/>
                    <a:pt x="21530" y="26"/>
                  </a:cubicBezTo>
                  <a:close/>
                </a:path>
              </a:pathLst>
            </a:custGeom>
            <a:solidFill>
              <a:srgbClr val="161616"/>
            </a:solidFill>
            <a:ln w="4814"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2A993F21-039D-4CB9-8503-FC2C227B6E19}"/>
                </a:ext>
              </a:extLst>
            </p:cNvPr>
            <p:cNvSpPr/>
            <p:nvPr/>
          </p:nvSpPr>
          <p:spPr>
            <a:xfrm>
              <a:off x="8863095" y="2877534"/>
              <a:ext cx="48626" cy="22281"/>
            </a:xfrm>
            <a:custGeom>
              <a:avLst/>
              <a:gdLst>
                <a:gd name="connsiteX0" fmla="*/ 13881 w 48626"/>
                <a:gd name="connsiteY0" fmla="*/ 22282 h 22281"/>
                <a:gd name="connsiteX1" fmla="*/ 1503 w 48626"/>
                <a:gd name="connsiteY1" fmla="*/ 21607 h 22281"/>
                <a:gd name="connsiteX2" fmla="*/ 751 w 48626"/>
                <a:gd name="connsiteY2" fmla="*/ 21352 h 22281"/>
                <a:gd name="connsiteX3" fmla="*/ 202 w 48626"/>
                <a:gd name="connsiteY3" fmla="*/ 20789 h 22281"/>
                <a:gd name="connsiteX4" fmla="*/ 0 w 48626"/>
                <a:gd name="connsiteY4" fmla="*/ 20042 h 22281"/>
                <a:gd name="connsiteX5" fmla="*/ 202 w 48626"/>
                <a:gd name="connsiteY5" fmla="*/ 19296 h 22281"/>
                <a:gd name="connsiteX6" fmla="*/ 8689 w 48626"/>
                <a:gd name="connsiteY6" fmla="*/ 5978 h 22281"/>
                <a:gd name="connsiteX7" fmla="*/ 23321 w 48626"/>
                <a:gd name="connsiteY7" fmla="*/ 30 h 22281"/>
                <a:gd name="connsiteX8" fmla="*/ 38416 w 48626"/>
                <a:gd name="connsiteY8" fmla="*/ 4023 h 22281"/>
                <a:gd name="connsiteX9" fmla="*/ 48463 w 48626"/>
                <a:gd name="connsiteY9" fmla="*/ 15972 h 22281"/>
                <a:gd name="connsiteX10" fmla="*/ 48627 w 48626"/>
                <a:gd name="connsiteY10" fmla="*/ 16719 h 22281"/>
                <a:gd name="connsiteX11" fmla="*/ 48463 w 48626"/>
                <a:gd name="connsiteY11" fmla="*/ 17465 h 22281"/>
                <a:gd name="connsiteX12" fmla="*/ 47307 w 48626"/>
                <a:gd name="connsiteY12" fmla="*/ 18429 h 22281"/>
                <a:gd name="connsiteX13" fmla="*/ 18409 w 48626"/>
                <a:gd name="connsiteY13" fmla="*/ 22185 h 22281"/>
                <a:gd name="connsiteX14" fmla="*/ 13881 w 48626"/>
                <a:gd name="connsiteY14" fmla="*/ 22282 h 22281"/>
                <a:gd name="connsiteX15" fmla="*/ 4248 w 48626"/>
                <a:gd name="connsiteY15" fmla="*/ 18188 h 22281"/>
                <a:gd name="connsiteX16" fmla="*/ 18216 w 48626"/>
                <a:gd name="connsiteY16" fmla="*/ 18573 h 22281"/>
                <a:gd name="connsiteX17" fmla="*/ 43984 w 48626"/>
                <a:gd name="connsiteY17" fmla="*/ 15491 h 22281"/>
                <a:gd name="connsiteX18" fmla="*/ 35382 w 48626"/>
                <a:gd name="connsiteY18" fmla="*/ 6546 h 22281"/>
                <a:gd name="connsiteX19" fmla="*/ 23321 w 48626"/>
                <a:gd name="connsiteY19" fmla="*/ 3642 h 22281"/>
                <a:gd name="connsiteX20" fmla="*/ 11584 w 48626"/>
                <a:gd name="connsiteY20" fmla="*/ 8102 h 22281"/>
                <a:gd name="connsiteX21" fmla="*/ 4104 w 48626"/>
                <a:gd name="connsiteY21" fmla="*/ 18188 h 22281"/>
                <a:gd name="connsiteX22" fmla="*/ 4248 w 48626"/>
                <a:gd name="connsiteY22" fmla="*/ 18188 h 2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626" h="22281">
                  <a:moveTo>
                    <a:pt x="13881" y="22282"/>
                  </a:moveTo>
                  <a:cubicBezTo>
                    <a:pt x="10365" y="22282"/>
                    <a:pt x="6319" y="22041"/>
                    <a:pt x="1503" y="21607"/>
                  </a:cubicBezTo>
                  <a:cubicBezTo>
                    <a:pt x="1233" y="21583"/>
                    <a:pt x="978" y="21497"/>
                    <a:pt x="751" y="21352"/>
                  </a:cubicBezTo>
                  <a:cubicBezTo>
                    <a:pt x="525" y="21212"/>
                    <a:pt x="337" y="21020"/>
                    <a:pt x="202" y="20789"/>
                  </a:cubicBezTo>
                  <a:cubicBezTo>
                    <a:pt x="67" y="20562"/>
                    <a:pt x="0" y="20302"/>
                    <a:pt x="0" y="20042"/>
                  </a:cubicBezTo>
                  <a:cubicBezTo>
                    <a:pt x="0" y="19777"/>
                    <a:pt x="67" y="19522"/>
                    <a:pt x="202" y="19296"/>
                  </a:cubicBezTo>
                  <a:cubicBezTo>
                    <a:pt x="1580" y="14084"/>
                    <a:pt x="4547" y="9431"/>
                    <a:pt x="8689" y="5978"/>
                  </a:cubicBezTo>
                  <a:cubicBezTo>
                    <a:pt x="12831" y="2529"/>
                    <a:pt x="17946" y="449"/>
                    <a:pt x="23321" y="30"/>
                  </a:cubicBezTo>
                  <a:cubicBezTo>
                    <a:pt x="28644" y="-226"/>
                    <a:pt x="33913" y="1166"/>
                    <a:pt x="38416" y="4023"/>
                  </a:cubicBezTo>
                  <a:cubicBezTo>
                    <a:pt x="42915" y="6874"/>
                    <a:pt x="46426" y="11050"/>
                    <a:pt x="48463" y="15972"/>
                  </a:cubicBezTo>
                  <a:cubicBezTo>
                    <a:pt x="48569" y="16203"/>
                    <a:pt x="48627" y="16459"/>
                    <a:pt x="48627" y="16719"/>
                  </a:cubicBezTo>
                  <a:cubicBezTo>
                    <a:pt x="48627" y="16974"/>
                    <a:pt x="48569" y="17229"/>
                    <a:pt x="48463" y="17465"/>
                  </a:cubicBezTo>
                  <a:cubicBezTo>
                    <a:pt x="48213" y="17918"/>
                    <a:pt x="47799" y="18265"/>
                    <a:pt x="47307" y="18429"/>
                  </a:cubicBezTo>
                  <a:cubicBezTo>
                    <a:pt x="37867" y="20885"/>
                    <a:pt x="28157" y="22147"/>
                    <a:pt x="18409" y="22185"/>
                  </a:cubicBezTo>
                  <a:lnTo>
                    <a:pt x="13881" y="22282"/>
                  </a:lnTo>
                  <a:close/>
                  <a:moveTo>
                    <a:pt x="4248" y="18188"/>
                  </a:moveTo>
                  <a:cubicBezTo>
                    <a:pt x="8886" y="18655"/>
                    <a:pt x="13553" y="18785"/>
                    <a:pt x="18216" y="18573"/>
                  </a:cubicBezTo>
                  <a:cubicBezTo>
                    <a:pt x="26900" y="18607"/>
                    <a:pt x="35550" y="17576"/>
                    <a:pt x="43984" y="15491"/>
                  </a:cubicBezTo>
                  <a:cubicBezTo>
                    <a:pt x="42028" y="11748"/>
                    <a:pt x="39047" y="8646"/>
                    <a:pt x="35382" y="6546"/>
                  </a:cubicBezTo>
                  <a:cubicBezTo>
                    <a:pt x="31721" y="4446"/>
                    <a:pt x="27536" y="3440"/>
                    <a:pt x="23321" y="3642"/>
                  </a:cubicBezTo>
                  <a:cubicBezTo>
                    <a:pt x="19064" y="3974"/>
                    <a:pt x="14989" y="5525"/>
                    <a:pt x="11584" y="8102"/>
                  </a:cubicBezTo>
                  <a:cubicBezTo>
                    <a:pt x="8178" y="10679"/>
                    <a:pt x="5582" y="14180"/>
                    <a:pt x="4104" y="18188"/>
                  </a:cubicBezTo>
                  <a:lnTo>
                    <a:pt x="4248" y="18188"/>
                  </a:lnTo>
                  <a:close/>
                </a:path>
              </a:pathLst>
            </a:custGeom>
            <a:solidFill>
              <a:srgbClr val="0E0E0E"/>
            </a:solidFill>
            <a:ln w="4814"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017AB74F-6B17-4AA1-8E77-0DC878D5F4CF}"/>
                </a:ext>
              </a:extLst>
            </p:cNvPr>
            <p:cNvSpPr/>
            <p:nvPr/>
          </p:nvSpPr>
          <p:spPr>
            <a:xfrm>
              <a:off x="8762879" y="2732718"/>
              <a:ext cx="48068" cy="49994"/>
            </a:xfrm>
            <a:custGeom>
              <a:avLst/>
              <a:gdLst>
                <a:gd name="connsiteX0" fmla="*/ 24087 w 48068"/>
                <a:gd name="connsiteY0" fmla="*/ 49995 h 49994"/>
                <a:gd name="connsiteX1" fmla="*/ 48068 w 48068"/>
                <a:gd name="connsiteY1" fmla="*/ 24940 h 49994"/>
                <a:gd name="connsiteX2" fmla="*/ 23977 w 48068"/>
                <a:gd name="connsiteY2" fmla="*/ 0 h 49994"/>
                <a:gd name="connsiteX3" fmla="*/ 0 w 48068"/>
                <a:gd name="connsiteY3" fmla="*/ 25050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1"/>
                    <a:pt x="48097" y="38748"/>
                    <a:pt x="48068" y="24940"/>
                  </a:cubicBezTo>
                  <a:cubicBezTo>
                    <a:pt x="48035" y="11136"/>
                    <a:pt x="37251" y="-34"/>
                    <a:pt x="23977" y="0"/>
                  </a:cubicBezTo>
                  <a:cubicBezTo>
                    <a:pt x="10702" y="29"/>
                    <a:pt x="-34" y="11246"/>
                    <a:pt x="0" y="25050"/>
                  </a:cubicBezTo>
                  <a:cubicBezTo>
                    <a:pt x="29" y="38854"/>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9630F3F0-BA3F-427C-B84B-C699F1E8D220}"/>
                </a:ext>
              </a:extLst>
            </p:cNvPr>
            <p:cNvSpPr/>
            <p:nvPr/>
          </p:nvSpPr>
          <p:spPr>
            <a:xfrm>
              <a:off x="8760914" y="2730996"/>
              <a:ext cx="51574" cy="53658"/>
            </a:xfrm>
            <a:custGeom>
              <a:avLst/>
              <a:gdLst>
                <a:gd name="connsiteX0" fmla="*/ 25845 w 51574"/>
                <a:gd name="connsiteY0" fmla="*/ 53658 h 53658"/>
                <a:gd name="connsiteX1" fmla="*/ 9084 w 51574"/>
                <a:gd name="connsiteY1" fmla="*/ 47204 h 53658"/>
                <a:gd name="connsiteX2" fmla="*/ 2697 w 51574"/>
                <a:gd name="connsiteY2" fmla="*/ 38741 h 53658"/>
                <a:gd name="connsiteX3" fmla="*/ 77 w 51574"/>
                <a:gd name="connsiteY3" fmla="*/ 28468 h 53658"/>
                <a:gd name="connsiteX4" fmla="*/ 6281 w 51574"/>
                <a:gd name="connsiteY4" fmla="*/ 9313 h 53658"/>
                <a:gd name="connsiteX5" fmla="*/ 24159 w 51574"/>
                <a:gd name="connsiteY5" fmla="*/ 51 h 53658"/>
                <a:gd name="connsiteX6" fmla="*/ 33975 w 51574"/>
                <a:gd name="connsiteY6" fmla="*/ 1380 h 53658"/>
                <a:gd name="connsiteX7" fmla="*/ 42510 w 51574"/>
                <a:gd name="connsiteY7" fmla="*/ 6409 h 53658"/>
                <a:gd name="connsiteX8" fmla="*/ 50626 w 51574"/>
                <a:gd name="connsiteY8" fmla="*/ 19533 h 53658"/>
                <a:gd name="connsiteX9" fmla="*/ 50264 w 51574"/>
                <a:gd name="connsiteY9" fmla="*/ 34965 h 53658"/>
                <a:gd name="connsiteX10" fmla="*/ 41547 w 51574"/>
                <a:gd name="connsiteY10" fmla="*/ 47695 h 53658"/>
                <a:gd name="connsiteX11" fmla="*/ 27290 w 51574"/>
                <a:gd name="connsiteY11" fmla="*/ 53610 h 53658"/>
                <a:gd name="connsiteX12" fmla="*/ 25845 w 51574"/>
                <a:gd name="connsiteY12" fmla="*/ 53658 h 53658"/>
                <a:gd name="connsiteX13" fmla="*/ 24545 w 51574"/>
                <a:gd name="connsiteY13" fmla="*/ 3663 h 53658"/>
                <a:gd name="connsiteX14" fmla="*/ 9060 w 51574"/>
                <a:gd name="connsiteY14" fmla="*/ 11649 h 53658"/>
                <a:gd name="connsiteX15" fmla="*/ 3689 w 51574"/>
                <a:gd name="connsiteY15" fmla="*/ 28227 h 53658"/>
                <a:gd name="connsiteX16" fmla="*/ 5939 w 51574"/>
                <a:gd name="connsiteY16" fmla="*/ 37162 h 53658"/>
                <a:gd name="connsiteX17" fmla="*/ 11492 w 51574"/>
                <a:gd name="connsiteY17" fmla="*/ 44507 h 53658"/>
                <a:gd name="connsiteX18" fmla="*/ 18818 w 51574"/>
                <a:gd name="connsiteY18" fmla="*/ 48832 h 53658"/>
                <a:gd name="connsiteX19" fmla="*/ 27242 w 51574"/>
                <a:gd name="connsiteY19" fmla="*/ 49997 h 53658"/>
                <a:gd name="connsiteX20" fmla="*/ 42731 w 51574"/>
                <a:gd name="connsiteY20" fmla="*/ 41978 h 53658"/>
                <a:gd name="connsiteX21" fmla="*/ 48097 w 51574"/>
                <a:gd name="connsiteY21" fmla="*/ 25385 h 53658"/>
                <a:gd name="connsiteX22" fmla="*/ 45804 w 51574"/>
                <a:gd name="connsiteY22" fmla="*/ 16461 h 53658"/>
                <a:gd name="connsiteX23" fmla="*/ 40246 w 51574"/>
                <a:gd name="connsiteY23" fmla="*/ 9106 h 53658"/>
                <a:gd name="connsiteX24" fmla="*/ 32920 w 51574"/>
                <a:gd name="connsiteY24" fmla="*/ 4805 h 53658"/>
                <a:gd name="connsiteX25" fmla="*/ 24496 w 51574"/>
                <a:gd name="connsiteY25" fmla="*/ 3663 h 53658"/>
                <a:gd name="connsiteX26" fmla="*/ 24545 w 51574"/>
                <a:gd name="connsiteY26" fmla="*/ 3663 h 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574" h="53658">
                  <a:moveTo>
                    <a:pt x="25845" y="53658"/>
                  </a:moveTo>
                  <a:cubicBezTo>
                    <a:pt x="19656" y="53648"/>
                    <a:pt x="13683" y="51351"/>
                    <a:pt x="9084" y="47204"/>
                  </a:cubicBezTo>
                  <a:cubicBezTo>
                    <a:pt x="6415" y="44834"/>
                    <a:pt x="4243" y="41959"/>
                    <a:pt x="2697" y="38741"/>
                  </a:cubicBezTo>
                  <a:cubicBezTo>
                    <a:pt x="1151" y="35524"/>
                    <a:pt x="260" y="32032"/>
                    <a:pt x="77" y="28468"/>
                  </a:cubicBezTo>
                  <a:cubicBezTo>
                    <a:pt x="-453" y="21513"/>
                    <a:pt x="1772" y="14630"/>
                    <a:pt x="6281" y="9313"/>
                  </a:cubicBezTo>
                  <a:cubicBezTo>
                    <a:pt x="10789" y="3991"/>
                    <a:pt x="17214" y="663"/>
                    <a:pt x="24159" y="51"/>
                  </a:cubicBezTo>
                  <a:cubicBezTo>
                    <a:pt x="27487" y="-161"/>
                    <a:pt x="30825" y="292"/>
                    <a:pt x="33975" y="1380"/>
                  </a:cubicBezTo>
                  <a:cubicBezTo>
                    <a:pt x="37130" y="2473"/>
                    <a:pt x="40029" y="4183"/>
                    <a:pt x="42510" y="6409"/>
                  </a:cubicBezTo>
                  <a:cubicBezTo>
                    <a:pt x="46431" y="9905"/>
                    <a:pt x="49253" y="14467"/>
                    <a:pt x="50626" y="19533"/>
                  </a:cubicBezTo>
                  <a:cubicBezTo>
                    <a:pt x="52003" y="24605"/>
                    <a:pt x="51878" y="29966"/>
                    <a:pt x="50264" y="34965"/>
                  </a:cubicBezTo>
                  <a:cubicBezTo>
                    <a:pt x="48656" y="39965"/>
                    <a:pt x="45626" y="44386"/>
                    <a:pt x="41547" y="47695"/>
                  </a:cubicBezTo>
                  <a:cubicBezTo>
                    <a:pt x="37467" y="51004"/>
                    <a:pt x="32516" y="53061"/>
                    <a:pt x="27290" y="53610"/>
                  </a:cubicBezTo>
                  <a:lnTo>
                    <a:pt x="25845" y="53658"/>
                  </a:lnTo>
                  <a:close/>
                  <a:moveTo>
                    <a:pt x="24545" y="3663"/>
                  </a:moveTo>
                  <a:cubicBezTo>
                    <a:pt x="18533" y="4178"/>
                    <a:pt x="12966" y="7049"/>
                    <a:pt x="9060" y="11649"/>
                  </a:cubicBezTo>
                  <a:cubicBezTo>
                    <a:pt x="5153" y="16253"/>
                    <a:pt x="3227" y="22211"/>
                    <a:pt x="3689" y="28227"/>
                  </a:cubicBezTo>
                  <a:cubicBezTo>
                    <a:pt x="3834" y="31324"/>
                    <a:pt x="4600" y="34363"/>
                    <a:pt x="5939" y="37162"/>
                  </a:cubicBezTo>
                  <a:cubicBezTo>
                    <a:pt x="7278" y="39955"/>
                    <a:pt x="9170" y="42455"/>
                    <a:pt x="11492" y="44507"/>
                  </a:cubicBezTo>
                  <a:cubicBezTo>
                    <a:pt x="13626" y="46419"/>
                    <a:pt x="16116" y="47888"/>
                    <a:pt x="18818" y="48832"/>
                  </a:cubicBezTo>
                  <a:cubicBezTo>
                    <a:pt x="21520" y="49776"/>
                    <a:pt x="24386" y="50171"/>
                    <a:pt x="27242" y="49997"/>
                  </a:cubicBezTo>
                  <a:cubicBezTo>
                    <a:pt x="33262" y="49468"/>
                    <a:pt x="38830" y="46588"/>
                    <a:pt x="42731" y="41978"/>
                  </a:cubicBezTo>
                  <a:cubicBezTo>
                    <a:pt x="46638" y="37374"/>
                    <a:pt x="48564" y="31406"/>
                    <a:pt x="48097" y="25385"/>
                  </a:cubicBezTo>
                  <a:cubicBezTo>
                    <a:pt x="47933" y="22288"/>
                    <a:pt x="47153" y="19254"/>
                    <a:pt x="45804" y="16461"/>
                  </a:cubicBezTo>
                  <a:cubicBezTo>
                    <a:pt x="44456" y="13662"/>
                    <a:pt x="42568" y="11167"/>
                    <a:pt x="40246" y="9106"/>
                  </a:cubicBezTo>
                  <a:cubicBezTo>
                    <a:pt x="38117" y="7198"/>
                    <a:pt x="35622" y="5739"/>
                    <a:pt x="32920" y="4805"/>
                  </a:cubicBezTo>
                  <a:cubicBezTo>
                    <a:pt x="30218" y="3870"/>
                    <a:pt x="27353" y="3480"/>
                    <a:pt x="24496" y="3663"/>
                  </a:cubicBezTo>
                  <a:lnTo>
                    <a:pt x="24545" y="3663"/>
                  </a:lnTo>
                  <a:close/>
                </a:path>
              </a:pathLst>
            </a:custGeom>
            <a:solidFill>
              <a:srgbClr val="0E0E0E"/>
            </a:solidFill>
            <a:ln w="4814"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9B4227DE-1E0A-4EBB-869E-E2881E494C47}"/>
                </a:ext>
              </a:extLst>
            </p:cNvPr>
            <p:cNvSpPr/>
            <p:nvPr/>
          </p:nvSpPr>
          <p:spPr>
            <a:xfrm>
              <a:off x="8769949" y="2851000"/>
              <a:ext cx="48005" cy="36533"/>
            </a:xfrm>
            <a:custGeom>
              <a:avLst/>
              <a:gdLst>
                <a:gd name="connsiteX0" fmla="*/ 22493 w 48005"/>
                <a:gd name="connsiteY0" fmla="*/ 24 h 36533"/>
                <a:gd name="connsiteX1" fmla="*/ 6517 w 48005"/>
                <a:gd name="connsiteY1" fmla="*/ 7813 h 36533"/>
                <a:gd name="connsiteX2" fmla="*/ 0 w 48005"/>
                <a:gd name="connsiteY2" fmla="*/ 24348 h 36533"/>
                <a:gd name="connsiteX3" fmla="*/ 45178 w 48005"/>
                <a:gd name="connsiteY3" fmla="*/ 36533 h 36533"/>
                <a:gd name="connsiteX4" fmla="*/ 47972 w 48005"/>
                <a:gd name="connsiteY4" fmla="*/ 23481 h 36533"/>
                <a:gd name="connsiteX5" fmla="*/ 45742 w 48005"/>
                <a:gd name="connsiteY5" fmla="*/ 14180 h 36533"/>
                <a:gd name="connsiteX6" fmla="*/ 40111 w 48005"/>
                <a:gd name="connsiteY6" fmla="*/ 6454 h 36533"/>
                <a:gd name="connsiteX7" fmla="*/ 31943 w 48005"/>
                <a:gd name="connsiteY7" fmla="*/ 1479 h 36533"/>
                <a:gd name="connsiteX8" fmla="*/ 22493 w 48005"/>
                <a:gd name="connsiteY8" fmla="*/ 24 h 3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05" h="36533">
                  <a:moveTo>
                    <a:pt x="22493" y="24"/>
                  </a:moveTo>
                  <a:cubicBezTo>
                    <a:pt x="16381" y="530"/>
                    <a:pt x="10683" y="3309"/>
                    <a:pt x="6517" y="7813"/>
                  </a:cubicBezTo>
                  <a:cubicBezTo>
                    <a:pt x="2355" y="12316"/>
                    <a:pt x="29" y="18211"/>
                    <a:pt x="0" y="24348"/>
                  </a:cubicBezTo>
                  <a:cubicBezTo>
                    <a:pt x="15653" y="28490"/>
                    <a:pt x="30874" y="32776"/>
                    <a:pt x="45178" y="36533"/>
                  </a:cubicBezTo>
                  <a:cubicBezTo>
                    <a:pt x="47240" y="32502"/>
                    <a:pt x="48203" y="27999"/>
                    <a:pt x="47972" y="23481"/>
                  </a:cubicBezTo>
                  <a:cubicBezTo>
                    <a:pt x="47852" y="20263"/>
                    <a:pt x="47091" y="17104"/>
                    <a:pt x="45742" y="14180"/>
                  </a:cubicBezTo>
                  <a:cubicBezTo>
                    <a:pt x="44393" y="11261"/>
                    <a:pt x="42481" y="8631"/>
                    <a:pt x="40111" y="6454"/>
                  </a:cubicBezTo>
                  <a:cubicBezTo>
                    <a:pt x="37742" y="4273"/>
                    <a:pt x="34968" y="2582"/>
                    <a:pt x="31943" y="1479"/>
                  </a:cubicBezTo>
                  <a:cubicBezTo>
                    <a:pt x="28923" y="376"/>
                    <a:pt x="25710" y="-120"/>
                    <a:pt x="22493" y="24"/>
                  </a:cubicBezTo>
                  <a:close/>
                </a:path>
              </a:pathLst>
            </a:custGeom>
            <a:solidFill>
              <a:srgbClr val="161616"/>
            </a:solidFill>
            <a:ln w="4814"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EE1CB0C2-A49E-4FEA-9C5D-A2AA2C0ECF38}"/>
                </a:ext>
              </a:extLst>
            </p:cNvPr>
            <p:cNvSpPr/>
            <p:nvPr/>
          </p:nvSpPr>
          <p:spPr>
            <a:xfrm>
              <a:off x="8767979" y="2848999"/>
              <a:ext cx="51531" cy="40123"/>
            </a:xfrm>
            <a:custGeom>
              <a:avLst/>
              <a:gdLst>
                <a:gd name="connsiteX0" fmla="*/ 46961 w 51531"/>
                <a:gd name="connsiteY0" fmla="*/ 40124 h 40123"/>
                <a:gd name="connsiteX1" fmla="*/ 46527 w 51531"/>
                <a:gd name="connsiteY1" fmla="*/ 40124 h 40123"/>
                <a:gd name="connsiteX2" fmla="*/ 23890 w 51531"/>
                <a:gd name="connsiteY2" fmla="*/ 34055 h 40123"/>
                <a:gd name="connsiteX3" fmla="*/ 1349 w 51531"/>
                <a:gd name="connsiteY3" fmla="*/ 27938 h 40123"/>
                <a:gd name="connsiteX4" fmla="*/ 371 w 51531"/>
                <a:gd name="connsiteY4" fmla="*/ 27278 h 40123"/>
                <a:gd name="connsiteX5" fmla="*/ 0 w 51531"/>
                <a:gd name="connsiteY5" fmla="*/ 26156 h 40123"/>
                <a:gd name="connsiteX6" fmla="*/ 6941 w 51531"/>
                <a:gd name="connsiteY6" fmla="*/ 8398 h 40123"/>
                <a:gd name="connsiteX7" fmla="*/ 24082 w 51531"/>
                <a:gd name="connsiteY7" fmla="*/ 51 h 40123"/>
                <a:gd name="connsiteX8" fmla="*/ 33918 w 51531"/>
                <a:gd name="connsiteY8" fmla="*/ 1385 h 40123"/>
                <a:gd name="connsiteX9" fmla="*/ 42481 w 51531"/>
                <a:gd name="connsiteY9" fmla="*/ 6409 h 40123"/>
                <a:gd name="connsiteX10" fmla="*/ 48863 w 51531"/>
                <a:gd name="connsiteY10" fmla="*/ 14900 h 40123"/>
                <a:gd name="connsiteX11" fmla="*/ 51488 w 51531"/>
                <a:gd name="connsiteY11" fmla="*/ 25193 h 40123"/>
                <a:gd name="connsiteX12" fmla="*/ 48550 w 51531"/>
                <a:gd name="connsiteY12" fmla="*/ 39209 h 40123"/>
                <a:gd name="connsiteX13" fmla="*/ 47871 w 51531"/>
                <a:gd name="connsiteY13" fmla="*/ 39873 h 40123"/>
                <a:gd name="connsiteX14" fmla="*/ 46961 w 51531"/>
                <a:gd name="connsiteY14" fmla="*/ 40124 h 40123"/>
                <a:gd name="connsiteX15" fmla="*/ 3612 w 51531"/>
                <a:gd name="connsiteY15" fmla="*/ 24711 h 40123"/>
                <a:gd name="connsiteX16" fmla="*/ 24805 w 51531"/>
                <a:gd name="connsiteY16" fmla="*/ 30443 h 40123"/>
                <a:gd name="connsiteX17" fmla="*/ 45949 w 51531"/>
                <a:gd name="connsiteY17" fmla="*/ 36174 h 40123"/>
                <a:gd name="connsiteX18" fmla="*/ 47876 w 51531"/>
                <a:gd name="connsiteY18" fmla="*/ 25337 h 40123"/>
                <a:gd name="connsiteX19" fmla="*/ 45617 w 51531"/>
                <a:gd name="connsiteY19" fmla="*/ 16407 h 40123"/>
                <a:gd name="connsiteX20" fmla="*/ 40073 w 51531"/>
                <a:gd name="connsiteY20" fmla="*/ 9058 h 40123"/>
                <a:gd name="connsiteX21" fmla="*/ 32747 w 51531"/>
                <a:gd name="connsiteY21" fmla="*/ 4737 h 40123"/>
                <a:gd name="connsiteX22" fmla="*/ 24323 w 51531"/>
                <a:gd name="connsiteY22" fmla="*/ 3567 h 40123"/>
                <a:gd name="connsiteX23" fmla="*/ 10052 w 51531"/>
                <a:gd name="connsiteY23" fmla="*/ 10291 h 40123"/>
                <a:gd name="connsiteX24" fmla="*/ 3661 w 51531"/>
                <a:gd name="connsiteY24" fmla="*/ 24711 h 40123"/>
                <a:gd name="connsiteX25" fmla="*/ 3612 w 51531"/>
                <a:gd name="connsiteY25" fmla="*/ 24711 h 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31" h="40123">
                  <a:moveTo>
                    <a:pt x="46961" y="40124"/>
                  </a:moveTo>
                  <a:lnTo>
                    <a:pt x="46527" y="40124"/>
                  </a:lnTo>
                  <a:lnTo>
                    <a:pt x="23890" y="34055"/>
                  </a:lnTo>
                  <a:cubicBezTo>
                    <a:pt x="16521" y="32032"/>
                    <a:pt x="9007" y="29961"/>
                    <a:pt x="1349" y="27938"/>
                  </a:cubicBezTo>
                  <a:cubicBezTo>
                    <a:pt x="959" y="27832"/>
                    <a:pt x="612" y="27596"/>
                    <a:pt x="371" y="27278"/>
                  </a:cubicBezTo>
                  <a:cubicBezTo>
                    <a:pt x="125" y="26956"/>
                    <a:pt x="-5" y="26561"/>
                    <a:pt x="0" y="26156"/>
                  </a:cubicBezTo>
                  <a:cubicBezTo>
                    <a:pt x="0" y="19577"/>
                    <a:pt x="2481" y="13238"/>
                    <a:pt x="6941" y="8398"/>
                  </a:cubicBezTo>
                  <a:cubicBezTo>
                    <a:pt x="11405" y="3562"/>
                    <a:pt x="17522" y="581"/>
                    <a:pt x="24082" y="51"/>
                  </a:cubicBezTo>
                  <a:cubicBezTo>
                    <a:pt x="27415" y="-161"/>
                    <a:pt x="30758" y="292"/>
                    <a:pt x="33918" y="1385"/>
                  </a:cubicBezTo>
                  <a:cubicBezTo>
                    <a:pt x="37077" y="2473"/>
                    <a:pt x="39986" y="4183"/>
                    <a:pt x="42481" y="6409"/>
                  </a:cubicBezTo>
                  <a:cubicBezTo>
                    <a:pt x="45145" y="8788"/>
                    <a:pt x="47317" y="11673"/>
                    <a:pt x="48863" y="14900"/>
                  </a:cubicBezTo>
                  <a:cubicBezTo>
                    <a:pt x="50409" y="18122"/>
                    <a:pt x="51300" y="21619"/>
                    <a:pt x="51488" y="25193"/>
                  </a:cubicBezTo>
                  <a:cubicBezTo>
                    <a:pt x="51763" y="30043"/>
                    <a:pt x="50746" y="34879"/>
                    <a:pt x="48550" y="39209"/>
                  </a:cubicBezTo>
                  <a:cubicBezTo>
                    <a:pt x="48381" y="39483"/>
                    <a:pt x="48150" y="39714"/>
                    <a:pt x="47871" y="39873"/>
                  </a:cubicBezTo>
                  <a:cubicBezTo>
                    <a:pt x="47596" y="40032"/>
                    <a:pt x="47278" y="40119"/>
                    <a:pt x="46961" y="40124"/>
                  </a:cubicBezTo>
                  <a:close/>
                  <a:moveTo>
                    <a:pt x="3612" y="24711"/>
                  </a:moveTo>
                  <a:lnTo>
                    <a:pt x="24805" y="30443"/>
                  </a:lnTo>
                  <a:lnTo>
                    <a:pt x="45949" y="36174"/>
                  </a:lnTo>
                  <a:cubicBezTo>
                    <a:pt x="47437" y="32764"/>
                    <a:pt x="48097" y="29051"/>
                    <a:pt x="47876" y="25337"/>
                  </a:cubicBezTo>
                  <a:cubicBezTo>
                    <a:pt x="47722" y="22240"/>
                    <a:pt x="46956" y="19206"/>
                    <a:pt x="45617" y="16407"/>
                  </a:cubicBezTo>
                  <a:cubicBezTo>
                    <a:pt x="44278" y="13614"/>
                    <a:pt x="42390" y="11114"/>
                    <a:pt x="40073" y="9058"/>
                  </a:cubicBezTo>
                  <a:cubicBezTo>
                    <a:pt x="37939" y="7145"/>
                    <a:pt x="35449" y="5676"/>
                    <a:pt x="32747" y="4737"/>
                  </a:cubicBezTo>
                  <a:cubicBezTo>
                    <a:pt x="30040" y="3793"/>
                    <a:pt x="27179" y="3393"/>
                    <a:pt x="24323" y="3567"/>
                  </a:cubicBezTo>
                  <a:cubicBezTo>
                    <a:pt x="18910" y="4020"/>
                    <a:pt x="13847" y="6404"/>
                    <a:pt x="10052" y="10291"/>
                  </a:cubicBezTo>
                  <a:cubicBezTo>
                    <a:pt x="6257" y="14173"/>
                    <a:pt x="3988" y="19293"/>
                    <a:pt x="3661" y="24711"/>
                  </a:cubicBezTo>
                  <a:lnTo>
                    <a:pt x="3612" y="24711"/>
                  </a:lnTo>
                  <a:close/>
                </a:path>
              </a:pathLst>
            </a:custGeom>
            <a:solidFill>
              <a:srgbClr val="0E0E0E"/>
            </a:solidFill>
            <a:ln w="4814"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BF3FBA91-30EA-4AB4-9723-38A3E0167DAE}"/>
                </a:ext>
              </a:extLst>
            </p:cNvPr>
            <p:cNvSpPr/>
            <p:nvPr/>
          </p:nvSpPr>
          <p:spPr>
            <a:xfrm>
              <a:off x="8680387" y="2679289"/>
              <a:ext cx="48068" cy="49994"/>
            </a:xfrm>
            <a:custGeom>
              <a:avLst/>
              <a:gdLst>
                <a:gd name="connsiteX0" fmla="*/ 24087 w 48068"/>
                <a:gd name="connsiteY0" fmla="*/ 49995 h 49994"/>
                <a:gd name="connsiteX1" fmla="*/ 48068 w 48068"/>
                <a:gd name="connsiteY1" fmla="*/ 24949 h 49994"/>
                <a:gd name="connsiteX2" fmla="*/ 23981 w 48068"/>
                <a:gd name="connsiteY2" fmla="*/ 0 h 49994"/>
                <a:gd name="connsiteX3" fmla="*/ 0 w 48068"/>
                <a:gd name="connsiteY3" fmla="*/ 25051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53"/>
                    <a:pt x="48068" y="24949"/>
                  </a:cubicBezTo>
                  <a:cubicBezTo>
                    <a:pt x="48039" y="11141"/>
                    <a:pt x="37255" y="-24"/>
                    <a:pt x="23981" y="0"/>
                  </a:cubicBezTo>
                  <a:cubicBezTo>
                    <a:pt x="10707" y="29"/>
                    <a:pt x="-29" y="11242"/>
                    <a:pt x="0" y="25051"/>
                  </a:cubicBezTo>
                  <a:cubicBezTo>
                    <a:pt x="29" y="38854"/>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662CEF5C-80FA-42EE-B952-8EB3470EAA40}"/>
                </a:ext>
              </a:extLst>
            </p:cNvPr>
            <p:cNvSpPr/>
            <p:nvPr/>
          </p:nvSpPr>
          <p:spPr>
            <a:xfrm>
              <a:off x="8678655" y="2677342"/>
              <a:ext cx="51591" cy="53655"/>
            </a:xfrm>
            <a:custGeom>
              <a:avLst/>
              <a:gdLst>
                <a:gd name="connsiteX0" fmla="*/ 25843 w 51591"/>
                <a:gd name="connsiteY0" fmla="*/ 53656 h 53655"/>
                <a:gd name="connsiteX1" fmla="*/ 9082 w 51591"/>
                <a:gd name="connsiteY1" fmla="*/ 47202 h 53655"/>
                <a:gd name="connsiteX2" fmla="*/ 2681 w 51591"/>
                <a:gd name="connsiteY2" fmla="*/ 38715 h 53655"/>
                <a:gd name="connsiteX3" fmla="*/ 75 w 51591"/>
                <a:gd name="connsiteY3" fmla="*/ 28418 h 53655"/>
                <a:gd name="connsiteX4" fmla="*/ 6293 w 51591"/>
                <a:gd name="connsiteY4" fmla="*/ 9291 h 53655"/>
                <a:gd name="connsiteX5" fmla="*/ 24158 w 51591"/>
                <a:gd name="connsiteY5" fmla="*/ 49 h 53655"/>
                <a:gd name="connsiteX6" fmla="*/ 33969 w 51591"/>
                <a:gd name="connsiteY6" fmla="*/ 1388 h 53655"/>
                <a:gd name="connsiteX7" fmla="*/ 42508 w 51591"/>
                <a:gd name="connsiteY7" fmla="*/ 6406 h 53655"/>
                <a:gd name="connsiteX8" fmla="*/ 48909 w 51591"/>
                <a:gd name="connsiteY8" fmla="*/ 14888 h 53655"/>
                <a:gd name="connsiteX9" fmla="*/ 51515 w 51591"/>
                <a:gd name="connsiteY9" fmla="*/ 25191 h 53655"/>
                <a:gd name="connsiteX10" fmla="*/ 45307 w 51591"/>
                <a:gd name="connsiteY10" fmla="*/ 44326 h 53655"/>
                <a:gd name="connsiteX11" fmla="*/ 27433 w 51591"/>
                <a:gd name="connsiteY11" fmla="*/ 53560 h 53655"/>
                <a:gd name="connsiteX12" fmla="*/ 25843 w 51591"/>
                <a:gd name="connsiteY12" fmla="*/ 53656 h 53655"/>
                <a:gd name="connsiteX13" fmla="*/ 24543 w 51591"/>
                <a:gd name="connsiteY13" fmla="*/ 3661 h 53655"/>
                <a:gd name="connsiteX14" fmla="*/ 9053 w 51591"/>
                <a:gd name="connsiteY14" fmla="*/ 11647 h 53655"/>
                <a:gd name="connsiteX15" fmla="*/ 3688 w 51591"/>
                <a:gd name="connsiteY15" fmla="*/ 28225 h 53655"/>
                <a:gd name="connsiteX16" fmla="*/ 5942 w 51591"/>
                <a:gd name="connsiteY16" fmla="*/ 37155 h 53655"/>
                <a:gd name="connsiteX17" fmla="*/ 11490 w 51591"/>
                <a:gd name="connsiteY17" fmla="*/ 44505 h 53655"/>
                <a:gd name="connsiteX18" fmla="*/ 18811 w 51591"/>
                <a:gd name="connsiteY18" fmla="*/ 48830 h 53655"/>
                <a:gd name="connsiteX19" fmla="*/ 27240 w 51591"/>
                <a:gd name="connsiteY19" fmla="*/ 49995 h 53655"/>
                <a:gd name="connsiteX20" fmla="*/ 42725 w 51591"/>
                <a:gd name="connsiteY20" fmla="*/ 41976 h 53655"/>
                <a:gd name="connsiteX21" fmla="*/ 48095 w 51591"/>
                <a:gd name="connsiteY21" fmla="*/ 25383 h 53655"/>
                <a:gd name="connsiteX22" fmla="*/ 45798 w 51591"/>
                <a:gd name="connsiteY22" fmla="*/ 16454 h 53655"/>
                <a:gd name="connsiteX23" fmla="*/ 40245 w 51591"/>
                <a:gd name="connsiteY23" fmla="*/ 9104 h 53655"/>
                <a:gd name="connsiteX24" fmla="*/ 32943 w 51591"/>
                <a:gd name="connsiteY24" fmla="*/ 4788 h 53655"/>
                <a:gd name="connsiteX25" fmla="*/ 24543 w 51591"/>
                <a:gd name="connsiteY25" fmla="*/ 3661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91" h="53655">
                  <a:moveTo>
                    <a:pt x="25843" y="53656"/>
                  </a:moveTo>
                  <a:cubicBezTo>
                    <a:pt x="19649" y="53646"/>
                    <a:pt x="13682" y="51349"/>
                    <a:pt x="9082" y="47202"/>
                  </a:cubicBezTo>
                  <a:cubicBezTo>
                    <a:pt x="6404" y="44827"/>
                    <a:pt x="4227" y="41942"/>
                    <a:pt x="2681" y="38715"/>
                  </a:cubicBezTo>
                  <a:cubicBezTo>
                    <a:pt x="1135" y="35493"/>
                    <a:pt x="249" y="31992"/>
                    <a:pt x="75" y="28418"/>
                  </a:cubicBezTo>
                  <a:cubicBezTo>
                    <a:pt x="-450" y="21472"/>
                    <a:pt x="1785" y="14599"/>
                    <a:pt x="6293" y="9291"/>
                  </a:cubicBezTo>
                  <a:cubicBezTo>
                    <a:pt x="10802" y="3984"/>
                    <a:pt x="17217" y="660"/>
                    <a:pt x="24158" y="49"/>
                  </a:cubicBezTo>
                  <a:cubicBezTo>
                    <a:pt x="27481" y="-158"/>
                    <a:pt x="30819" y="294"/>
                    <a:pt x="33969" y="1388"/>
                  </a:cubicBezTo>
                  <a:cubicBezTo>
                    <a:pt x="37119" y="2476"/>
                    <a:pt x="40018" y="4186"/>
                    <a:pt x="42508" y="6406"/>
                  </a:cubicBezTo>
                  <a:cubicBezTo>
                    <a:pt x="45186" y="8776"/>
                    <a:pt x="47363" y="11661"/>
                    <a:pt x="48909" y="14888"/>
                  </a:cubicBezTo>
                  <a:cubicBezTo>
                    <a:pt x="50460" y="18111"/>
                    <a:pt x="51342" y="21617"/>
                    <a:pt x="51515" y="25191"/>
                  </a:cubicBezTo>
                  <a:cubicBezTo>
                    <a:pt x="52045" y="32136"/>
                    <a:pt x="49815" y="39014"/>
                    <a:pt x="45307" y="44326"/>
                  </a:cubicBezTo>
                  <a:cubicBezTo>
                    <a:pt x="40798" y="49639"/>
                    <a:pt x="34373" y="52958"/>
                    <a:pt x="27433" y="53560"/>
                  </a:cubicBezTo>
                  <a:lnTo>
                    <a:pt x="25843" y="53656"/>
                  </a:lnTo>
                  <a:close/>
                  <a:moveTo>
                    <a:pt x="24543" y="3661"/>
                  </a:moveTo>
                  <a:cubicBezTo>
                    <a:pt x="18527" y="4177"/>
                    <a:pt x="12959" y="7047"/>
                    <a:pt x="9053" y="11647"/>
                  </a:cubicBezTo>
                  <a:cubicBezTo>
                    <a:pt x="5147" y="16246"/>
                    <a:pt x="3220" y="22204"/>
                    <a:pt x="3688" y="28225"/>
                  </a:cubicBezTo>
                  <a:cubicBezTo>
                    <a:pt x="3832" y="31322"/>
                    <a:pt x="4598" y="34356"/>
                    <a:pt x="5942" y="37155"/>
                  </a:cubicBezTo>
                  <a:cubicBezTo>
                    <a:pt x="7281" y="39948"/>
                    <a:pt x="9169" y="42448"/>
                    <a:pt x="11490" y="44505"/>
                  </a:cubicBezTo>
                  <a:cubicBezTo>
                    <a:pt x="13619" y="46417"/>
                    <a:pt x="16109" y="47886"/>
                    <a:pt x="18811" y="48830"/>
                  </a:cubicBezTo>
                  <a:cubicBezTo>
                    <a:pt x="21518" y="49769"/>
                    <a:pt x="24379" y="50169"/>
                    <a:pt x="27240" y="49995"/>
                  </a:cubicBezTo>
                  <a:cubicBezTo>
                    <a:pt x="33256" y="49466"/>
                    <a:pt x="38824" y="46585"/>
                    <a:pt x="42725" y="41976"/>
                  </a:cubicBezTo>
                  <a:cubicBezTo>
                    <a:pt x="46631" y="37367"/>
                    <a:pt x="48563" y="31404"/>
                    <a:pt x="48095" y="25383"/>
                  </a:cubicBezTo>
                  <a:cubicBezTo>
                    <a:pt x="47927" y="22286"/>
                    <a:pt x="47146" y="19252"/>
                    <a:pt x="45798" y="16454"/>
                  </a:cubicBezTo>
                  <a:cubicBezTo>
                    <a:pt x="44449" y="13660"/>
                    <a:pt x="42561" y="11160"/>
                    <a:pt x="40245" y="9104"/>
                  </a:cubicBezTo>
                  <a:cubicBezTo>
                    <a:pt x="38120" y="7192"/>
                    <a:pt x="35640" y="5723"/>
                    <a:pt x="32943" y="4788"/>
                  </a:cubicBezTo>
                  <a:cubicBezTo>
                    <a:pt x="30246" y="3854"/>
                    <a:pt x="27389" y="3473"/>
                    <a:pt x="24543" y="3661"/>
                  </a:cubicBezTo>
                  <a:close/>
                </a:path>
              </a:pathLst>
            </a:custGeom>
            <a:solidFill>
              <a:srgbClr val="0E0E0E"/>
            </a:solidFill>
            <a:ln w="4814"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52FEAD4C-5923-4F63-99F2-30BBBBB49DBD}"/>
                </a:ext>
              </a:extLst>
            </p:cNvPr>
            <p:cNvSpPr/>
            <p:nvPr/>
          </p:nvSpPr>
          <p:spPr>
            <a:xfrm>
              <a:off x="8687370" y="2797102"/>
              <a:ext cx="48169" cy="49951"/>
            </a:xfrm>
            <a:custGeom>
              <a:avLst/>
              <a:gdLst>
                <a:gd name="connsiteX0" fmla="*/ 22619 w 48169"/>
                <a:gd name="connsiteY0" fmla="*/ 26 h 49951"/>
                <a:gd name="connsiteX1" fmla="*/ 5868 w 48169"/>
                <a:gd name="connsiteY1" fmla="*/ 8609 h 49951"/>
                <a:gd name="connsiteX2" fmla="*/ 78 w 48169"/>
                <a:gd name="connsiteY2" fmla="*/ 26517 h 49951"/>
                <a:gd name="connsiteX3" fmla="*/ 2308 w 48169"/>
                <a:gd name="connsiteY3" fmla="*/ 35808 h 49951"/>
                <a:gd name="connsiteX4" fmla="*/ 7939 w 48169"/>
                <a:gd name="connsiteY4" fmla="*/ 43524 h 49951"/>
                <a:gd name="connsiteX5" fmla="*/ 16108 w 48169"/>
                <a:gd name="connsiteY5" fmla="*/ 48485 h 49951"/>
                <a:gd name="connsiteX6" fmla="*/ 25553 w 48169"/>
                <a:gd name="connsiteY6" fmla="*/ 49925 h 49951"/>
                <a:gd name="connsiteX7" fmla="*/ 42275 w 48169"/>
                <a:gd name="connsiteY7" fmla="*/ 41318 h 49951"/>
                <a:gd name="connsiteX8" fmla="*/ 48099 w 48169"/>
                <a:gd name="connsiteY8" fmla="*/ 23434 h 49951"/>
                <a:gd name="connsiteX9" fmla="*/ 45864 w 48169"/>
                <a:gd name="connsiteY9" fmla="*/ 14143 h 49951"/>
                <a:gd name="connsiteX10" fmla="*/ 40233 w 48169"/>
                <a:gd name="connsiteY10" fmla="*/ 6423 h 49951"/>
                <a:gd name="connsiteX11" fmla="*/ 32065 w 48169"/>
                <a:gd name="connsiteY11" fmla="*/ 1462 h 49951"/>
                <a:gd name="connsiteX12" fmla="*/ 22619 w 48169"/>
                <a:gd name="connsiteY12" fmla="*/ 26 h 4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9" h="49951">
                  <a:moveTo>
                    <a:pt x="22619" y="26"/>
                  </a:moveTo>
                  <a:cubicBezTo>
                    <a:pt x="16117" y="551"/>
                    <a:pt x="10092" y="3639"/>
                    <a:pt x="5868" y="8609"/>
                  </a:cubicBezTo>
                  <a:cubicBezTo>
                    <a:pt x="1639" y="13575"/>
                    <a:pt x="-442" y="20015"/>
                    <a:pt x="78" y="26517"/>
                  </a:cubicBezTo>
                  <a:cubicBezTo>
                    <a:pt x="199" y="29729"/>
                    <a:pt x="960" y="32889"/>
                    <a:pt x="2308" y="35808"/>
                  </a:cubicBezTo>
                  <a:cubicBezTo>
                    <a:pt x="3657" y="38727"/>
                    <a:pt x="5574" y="41352"/>
                    <a:pt x="7939" y="43524"/>
                  </a:cubicBezTo>
                  <a:cubicBezTo>
                    <a:pt x="10309" y="45701"/>
                    <a:pt x="13088" y="47387"/>
                    <a:pt x="16108" y="48485"/>
                  </a:cubicBezTo>
                  <a:cubicBezTo>
                    <a:pt x="19132" y="49583"/>
                    <a:pt x="22340" y="50074"/>
                    <a:pt x="25553" y="49925"/>
                  </a:cubicBezTo>
                  <a:cubicBezTo>
                    <a:pt x="32045" y="49371"/>
                    <a:pt x="38056" y="46279"/>
                    <a:pt x="42275" y="41318"/>
                  </a:cubicBezTo>
                  <a:cubicBezTo>
                    <a:pt x="46500" y="36357"/>
                    <a:pt x="48590" y="29927"/>
                    <a:pt x="48099" y="23434"/>
                  </a:cubicBezTo>
                  <a:cubicBezTo>
                    <a:pt x="47973" y="20222"/>
                    <a:pt x="47212" y="17062"/>
                    <a:pt x="45864" y="14143"/>
                  </a:cubicBezTo>
                  <a:cubicBezTo>
                    <a:pt x="44515" y="11225"/>
                    <a:pt x="42598" y="8600"/>
                    <a:pt x="40233" y="6423"/>
                  </a:cubicBezTo>
                  <a:cubicBezTo>
                    <a:pt x="37864" y="4246"/>
                    <a:pt x="35085" y="2560"/>
                    <a:pt x="32065" y="1462"/>
                  </a:cubicBezTo>
                  <a:cubicBezTo>
                    <a:pt x="29040" y="364"/>
                    <a:pt x="25832" y="-123"/>
                    <a:pt x="22619" y="26"/>
                  </a:cubicBezTo>
                  <a:close/>
                </a:path>
              </a:pathLst>
            </a:custGeom>
            <a:solidFill>
              <a:srgbClr val="161616"/>
            </a:solidFill>
            <a:ln w="4814"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1F56F920-E747-443B-AC1F-547316217832}"/>
                </a:ext>
              </a:extLst>
            </p:cNvPr>
            <p:cNvSpPr/>
            <p:nvPr/>
          </p:nvSpPr>
          <p:spPr>
            <a:xfrm>
              <a:off x="8685539" y="2795249"/>
              <a:ext cx="51637" cy="53656"/>
            </a:xfrm>
            <a:custGeom>
              <a:avLst/>
              <a:gdLst>
                <a:gd name="connsiteX0" fmla="*/ 25890 w 51637"/>
                <a:gd name="connsiteY0" fmla="*/ 53656 h 53656"/>
                <a:gd name="connsiteX1" fmla="*/ 9129 w 51637"/>
                <a:gd name="connsiteY1" fmla="*/ 47250 h 53656"/>
                <a:gd name="connsiteX2" fmla="*/ 2718 w 51637"/>
                <a:gd name="connsiteY2" fmla="*/ 38768 h 53656"/>
                <a:gd name="connsiteX3" fmla="*/ 74 w 51637"/>
                <a:gd name="connsiteY3" fmla="*/ 28466 h 53656"/>
                <a:gd name="connsiteX4" fmla="*/ 6292 w 51637"/>
                <a:gd name="connsiteY4" fmla="*/ 9321 h 53656"/>
                <a:gd name="connsiteX5" fmla="*/ 24156 w 51637"/>
                <a:gd name="connsiteY5" fmla="*/ 49 h 53656"/>
                <a:gd name="connsiteX6" fmla="*/ 33992 w 51637"/>
                <a:gd name="connsiteY6" fmla="*/ 1388 h 53656"/>
                <a:gd name="connsiteX7" fmla="*/ 42555 w 51637"/>
                <a:gd name="connsiteY7" fmla="*/ 6407 h 53656"/>
                <a:gd name="connsiteX8" fmla="*/ 48947 w 51637"/>
                <a:gd name="connsiteY8" fmla="*/ 14893 h 53656"/>
                <a:gd name="connsiteX9" fmla="*/ 51562 w 51637"/>
                <a:gd name="connsiteY9" fmla="*/ 25191 h 53656"/>
                <a:gd name="connsiteX10" fmla="*/ 45344 w 51637"/>
                <a:gd name="connsiteY10" fmla="*/ 44331 h 53656"/>
                <a:gd name="connsiteX11" fmla="*/ 27480 w 51637"/>
                <a:gd name="connsiteY11" fmla="*/ 53608 h 53656"/>
                <a:gd name="connsiteX12" fmla="*/ 25890 w 51637"/>
                <a:gd name="connsiteY12" fmla="*/ 53656 h 53656"/>
                <a:gd name="connsiteX13" fmla="*/ 24542 w 51637"/>
                <a:gd name="connsiteY13" fmla="*/ 3661 h 53656"/>
                <a:gd name="connsiteX14" fmla="*/ 9071 w 51637"/>
                <a:gd name="connsiteY14" fmla="*/ 11661 h 53656"/>
                <a:gd name="connsiteX15" fmla="*/ 3686 w 51637"/>
                <a:gd name="connsiteY15" fmla="*/ 28225 h 53656"/>
                <a:gd name="connsiteX16" fmla="*/ 5969 w 51637"/>
                <a:gd name="connsiteY16" fmla="*/ 37155 h 53656"/>
                <a:gd name="connsiteX17" fmla="*/ 11537 w 51637"/>
                <a:gd name="connsiteY17" fmla="*/ 44505 h 53656"/>
                <a:gd name="connsiteX18" fmla="*/ 18829 w 51637"/>
                <a:gd name="connsiteY18" fmla="*/ 48844 h 53656"/>
                <a:gd name="connsiteX19" fmla="*/ 27239 w 51637"/>
                <a:gd name="connsiteY19" fmla="*/ 49995 h 53656"/>
                <a:gd name="connsiteX20" fmla="*/ 42729 w 51637"/>
                <a:gd name="connsiteY20" fmla="*/ 42010 h 53656"/>
                <a:gd name="connsiteX21" fmla="*/ 48094 w 51637"/>
                <a:gd name="connsiteY21" fmla="*/ 25432 h 53656"/>
                <a:gd name="connsiteX22" fmla="*/ 45840 w 51637"/>
                <a:gd name="connsiteY22" fmla="*/ 16502 h 53656"/>
                <a:gd name="connsiteX23" fmla="*/ 40292 w 51637"/>
                <a:gd name="connsiteY23" fmla="*/ 9152 h 53656"/>
                <a:gd name="connsiteX24" fmla="*/ 32966 w 51637"/>
                <a:gd name="connsiteY24" fmla="*/ 4832 h 53656"/>
                <a:gd name="connsiteX25" fmla="*/ 24542 w 51637"/>
                <a:gd name="connsiteY25" fmla="*/ 3661 h 5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6">
                  <a:moveTo>
                    <a:pt x="25890" y="53656"/>
                  </a:moveTo>
                  <a:cubicBezTo>
                    <a:pt x="19711" y="53642"/>
                    <a:pt x="13748" y="51363"/>
                    <a:pt x="9129" y="47250"/>
                  </a:cubicBezTo>
                  <a:cubicBezTo>
                    <a:pt x="6451" y="44876"/>
                    <a:pt x="4274" y="41991"/>
                    <a:pt x="2718" y="38768"/>
                  </a:cubicBezTo>
                  <a:cubicBezTo>
                    <a:pt x="1163" y="35541"/>
                    <a:pt x="267" y="32040"/>
                    <a:pt x="74" y="28466"/>
                  </a:cubicBezTo>
                  <a:cubicBezTo>
                    <a:pt x="-446" y="21516"/>
                    <a:pt x="1789" y="14638"/>
                    <a:pt x="6292" y="9321"/>
                  </a:cubicBezTo>
                  <a:cubicBezTo>
                    <a:pt x="10800" y="4003"/>
                    <a:pt x="17216" y="675"/>
                    <a:pt x="24156" y="49"/>
                  </a:cubicBezTo>
                  <a:cubicBezTo>
                    <a:pt x="27494" y="-158"/>
                    <a:pt x="30837" y="294"/>
                    <a:pt x="33992" y="1388"/>
                  </a:cubicBezTo>
                  <a:cubicBezTo>
                    <a:pt x="37151" y="2476"/>
                    <a:pt x="40060" y="4181"/>
                    <a:pt x="42555" y="6407"/>
                  </a:cubicBezTo>
                  <a:cubicBezTo>
                    <a:pt x="45228" y="8786"/>
                    <a:pt x="47401" y="11671"/>
                    <a:pt x="48947" y="14893"/>
                  </a:cubicBezTo>
                  <a:cubicBezTo>
                    <a:pt x="50493" y="18120"/>
                    <a:pt x="51384" y="21617"/>
                    <a:pt x="51562" y="25191"/>
                  </a:cubicBezTo>
                  <a:cubicBezTo>
                    <a:pt x="52087" y="32141"/>
                    <a:pt x="49852" y="39019"/>
                    <a:pt x="45344" y="44331"/>
                  </a:cubicBezTo>
                  <a:cubicBezTo>
                    <a:pt x="40841" y="49649"/>
                    <a:pt x="34425" y="52982"/>
                    <a:pt x="27480" y="53608"/>
                  </a:cubicBezTo>
                  <a:lnTo>
                    <a:pt x="25890" y="53656"/>
                  </a:lnTo>
                  <a:close/>
                  <a:moveTo>
                    <a:pt x="24542" y="3661"/>
                  </a:moveTo>
                  <a:cubicBezTo>
                    <a:pt x="18536" y="4186"/>
                    <a:pt x="12977" y="7062"/>
                    <a:pt x="9071" y="11661"/>
                  </a:cubicBezTo>
                  <a:cubicBezTo>
                    <a:pt x="5170" y="16261"/>
                    <a:pt x="3234" y="22209"/>
                    <a:pt x="3686" y="28225"/>
                  </a:cubicBezTo>
                  <a:cubicBezTo>
                    <a:pt x="3845" y="31322"/>
                    <a:pt x="4626" y="34361"/>
                    <a:pt x="5969" y="37155"/>
                  </a:cubicBezTo>
                  <a:cubicBezTo>
                    <a:pt x="7318" y="39953"/>
                    <a:pt x="9211" y="42448"/>
                    <a:pt x="11537" y="44505"/>
                  </a:cubicBezTo>
                  <a:cubicBezTo>
                    <a:pt x="13652" y="46426"/>
                    <a:pt x="16132" y="47905"/>
                    <a:pt x="18829" y="48844"/>
                  </a:cubicBezTo>
                  <a:cubicBezTo>
                    <a:pt x="21527" y="49788"/>
                    <a:pt x="24388" y="50179"/>
                    <a:pt x="27239" y="49995"/>
                  </a:cubicBezTo>
                  <a:cubicBezTo>
                    <a:pt x="33255" y="49480"/>
                    <a:pt x="38823" y="46609"/>
                    <a:pt x="42729" y="42010"/>
                  </a:cubicBezTo>
                  <a:cubicBezTo>
                    <a:pt x="46635" y="37405"/>
                    <a:pt x="48561" y="31447"/>
                    <a:pt x="48094" y="25432"/>
                  </a:cubicBezTo>
                  <a:cubicBezTo>
                    <a:pt x="47945" y="22335"/>
                    <a:pt x="47179" y="19300"/>
                    <a:pt x="45840" y="16502"/>
                  </a:cubicBezTo>
                  <a:cubicBezTo>
                    <a:pt x="44496" y="13708"/>
                    <a:pt x="42613" y="11209"/>
                    <a:pt x="40292" y="9152"/>
                  </a:cubicBezTo>
                  <a:cubicBezTo>
                    <a:pt x="38163" y="7240"/>
                    <a:pt x="35673" y="5771"/>
                    <a:pt x="32966" y="4832"/>
                  </a:cubicBezTo>
                  <a:cubicBezTo>
                    <a:pt x="30264" y="3888"/>
                    <a:pt x="27403" y="3493"/>
                    <a:pt x="24542" y="3661"/>
                  </a:cubicBezTo>
                  <a:close/>
                </a:path>
              </a:pathLst>
            </a:custGeom>
            <a:solidFill>
              <a:srgbClr val="0E0E0E"/>
            </a:solidFill>
            <a:ln w="4814"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4EC66917-2547-4DFD-A42B-3E9850501F10}"/>
                </a:ext>
              </a:extLst>
            </p:cNvPr>
            <p:cNvSpPr/>
            <p:nvPr/>
          </p:nvSpPr>
          <p:spPr>
            <a:xfrm>
              <a:off x="8207382" y="2709180"/>
              <a:ext cx="48068" cy="49994"/>
            </a:xfrm>
            <a:custGeom>
              <a:avLst/>
              <a:gdLst>
                <a:gd name="connsiteX0" fmla="*/ 24082 w 48068"/>
                <a:gd name="connsiteY0" fmla="*/ 49995 h 49994"/>
                <a:gd name="connsiteX1" fmla="*/ 48068 w 48068"/>
                <a:gd name="connsiteY1" fmla="*/ 24949 h 49994"/>
                <a:gd name="connsiteX2" fmla="*/ 23981 w 48068"/>
                <a:gd name="connsiteY2" fmla="*/ 0 h 49994"/>
                <a:gd name="connsiteX3" fmla="*/ 0 w 48068"/>
                <a:gd name="connsiteY3" fmla="*/ 25051 h 49994"/>
                <a:gd name="connsiteX4" fmla="*/ 2408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2" y="49995"/>
                  </a:moveTo>
                  <a:cubicBezTo>
                    <a:pt x="37356" y="49966"/>
                    <a:pt x="48097" y="38753"/>
                    <a:pt x="48068" y="24949"/>
                  </a:cubicBezTo>
                  <a:cubicBezTo>
                    <a:pt x="48039" y="11141"/>
                    <a:pt x="37255" y="-29"/>
                    <a:pt x="23981" y="0"/>
                  </a:cubicBezTo>
                  <a:cubicBezTo>
                    <a:pt x="10707" y="29"/>
                    <a:pt x="-29" y="11242"/>
                    <a:pt x="0" y="25051"/>
                  </a:cubicBezTo>
                  <a:cubicBezTo>
                    <a:pt x="29" y="38855"/>
                    <a:pt x="10813" y="50024"/>
                    <a:pt x="24082" y="49995"/>
                  </a:cubicBezTo>
                  <a:close/>
                </a:path>
              </a:pathLst>
            </a:custGeom>
            <a:solidFill>
              <a:srgbClr val="161616"/>
            </a:solidFill>
            <a:ln w="4814"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FD4F785E-0575-40A0-92B4-F14E408A6D81}"/>
                </a:ext>
              </a:extLst>
            </p:cNvPr>
            <p:cNvSpPr/>
            <p:nvPr/>
          </p:nvSpPr>
          <p:spPr>
            <a:xfrm>
              <a:off x="8205675" y="2707253"/>
              <a:ext cx="51637" cy="53656"/>
            </a:xfrm>
            <a:custGeom>
              <a:avLst/>
              <a:gdLst>
                <a:gd name="connsiteX0" fmla="*/ 25890 w 51637"/>
                <a:gd name="connsiteY0" fmla="*/ 53656 h 53656"/>
                <a:gd name="connsiteX1" fmla="*/ 9129 w 51637"/>
                <a:gd name="connsiteY1" fmla="*/ 47202 h 53656"/>
                <a:gd name="connsiteX2" fmla="*/ 2718 w 51637"/>
                <a:gd name="connsiteY2" fmla="*/ 38744 h 53656"/>
                <a:gd name="connsiteX3" fmla="*/ 74 w 51637"/>
                <a:gd name="connsiteY3" fmla="*/ 28466 h 53656"/>
                <a:gd name="connsiteX4" fmla="*/ 6292 w 51637"/>
                <a:gd name="connsiteY4" fmla="*/ 9320 h 53656"/>
                <a:gd name="connsiteX5" fmla="*/ 24156 w 51637"/>
                <a:gd name="connsiteY5" fmla="*/ 49 h 53656"/>
                <a:gd name="connsiteX6" fmla="*/ 33996 w 51637"/>
                <a:gd name="connsiteY6" fmla="*/ 1388 h 53656"/>
                <a:gd name="connsiteX7" fmla="*/ 42555 w 51637"/>
                <a:gd name="connsiteY7" fmla="*/ 6407 h 53656"/>
                <a:gd name="connsiteX8" fmla="*/ 48947 w 51637"/>
                <a:gd name="connsiteY8" fmla="*/ 14893 h 53656"/>
                <a:gd name="connsiteX9" fmla="*/ 51562 w 51637"/>
                <a:gd name="connsiteY9" fmla="*/ 25191 h 53656"/>
                <a:gd name="connsiteX10" fmla="*/ 45344 w 51637"/>
                <a:gd name="connsiteY10" fmla="*/ 44331 h 53656"/>
                <a:gd name="connsiteX11" fmla="*/ 27480 w 51637"/>
                <a:gd name="connsiteY11" fmla="*/ 53608 h 53656"/>
                <a:gd name="connsiteX12" fmla="*/ 25890 w 51637"/>
                <a:gd name="connsiteY12" fmla="*/ 53656 h 53656"/>
                <a:gd name="connsiteX13" fmla="*/ 24542 w 51637"/>
                <a:gd name="connsiteY13" fmla="*/ 3661 h 53656"/>
                <a:gd name="connsiteX14" fmla="*/ 9071 w 51637"/>
                <a:gd name="connsiteY14" fmla="*/ 11661 h 53656"/>
                <a:gd name="connsiteX15" fmla="*/ 3686 w 51637"/>
                <a:gd name="connsiteY15" fmla="*/ 28225 h 53656"/>
                <a:gd name="connsiteX16" fmla="*/ 5965 w 51637"/>
                <a:gd name="connsiteY16" fmla="*/ 37145 h 53656"/>
                <a:gd name="connsiteX17" fmla="*/ 11489 w 51637"/>
                <a:gd name="connsiteY17" fmla="*/ 44505 h 53656"/>
                <a:gd name="connsiteX18" fmla="*/ 18820 w 51637"/>
                <a:gd name="connsiteY18" fmla="*/ 48815 h 53656"/>
                <a:gd name="connsiteX19" fmla="*/ 27239 w 51637"/>
                <a:gd name="connsiteY19" fmla="*/ 49995 h 53656"/>
                <a:gd name="connsiteX20" fmla="*/ 42729 w 51637"/>
                <a:gd name="connsiteY20" fmla="*/ 42010 h 53656"/>
                <a:gd name="connsiteX21" fmla="*/ 48094 w 51637"/>
                <a:gd name="connsiteY21" fmla="*/ 25432 h 53656"/>
                <a:gd name="connsiteX22" fmla="*/ 45835 w 51637"/>
                <a:gd name="connsiteY22" fmla="*/ 16483 h 53656"/>
                <a:gd name="connsiteX23" fmla="*/ 40292 w 51637"/>
                <a:gd name="connsiteY23" fmla="*/ 9104 h 53656"/>
                <a:gd name="connsiteX24" fmla="*/ 32966 w 51637"/>
                <a:gd name="connsiteY24" fmla="*/ 4798 h 53656"/>
                <a:gd name="connsiteX25" fmla="*/ 24542 w 51637"/>
                <a:gd name="connsiteY25" fmla="*/ 3661 h 5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6">
                  <a:moveTo>
                    <a:pt x="25890" y="53656"/>
                  </a:moveTo>
                  <a:cubicBezTo>
                    <a:pt x="19701" y="53646"/>
                    <a:pt x="13729" y="51349"/>
                    <a:pt x="9129" y="47202"/>
                  </a:cubicBezTo>
                  <a:cubicBezTo>
                    <a:pt x="6456" y="44837"/>
                    <a:pt x="4274" y="41962"/>
                    <a:pt x="2718" y="38744"/>
                  </a:cubicBezTo>
                  <a:cubicBezTo>
                    <a:pt x="1168" y="35527"/>
                    <a:pt x="267" y="32035"/>
                    <a:pt x="74" y="28466"/>
                  </a:cubicBezTo>
                  <a:cubicBezTo>
                    <a:pt x="-446" y="21516"/>
                    <a:pt x="1789" y="14638"/>
                    <a:pt x="6292" y="9320"/>
                  </a:cubicBezTo>
                  <a:cubicBezTo>
                    <a:pt x="10800" y="4003"/>
                    <a:pt x="17216" y="675"/>
                    <a:pt x="24156" y="49"/>
                  </a:cubicBezTo>
                  <a:cubicBezTo>
                    <a:pt x="27494" y="-158"/>
                    <a:pt x="30837" y="294"/>
                    <a:pt x="33996" y="1388"/>
                  </a:cubicBezTo>
                  <a:cubicBezTo>
                    <a:pt x="37151" y="2476"/>
                    <a:pt x="40065" y="4181"/>
                    <a:pt x="42555" y="6407"/>
                  </a:cubicBezTo>
                  <a:cubicBezTo>
                    <a:pt x="45228" y="8786"/>
                    <a:pt x="47401" y="11671"/>
                    <a:pt x="48947" y="14893"/>
                  </a:cubicBezTo>
                  <a:cubicBezTo>
                    <a:pt x="50493" y="18120"/>
                    <a:pt x="51384" y="21617"/>
                    <a:pt x="51562" y="25191"/>
                  </a:cubicBezTo>
                  <a:cubicBezTo>
                    <a:pt x="52087" y="32141"/>
                    <a:pt x="49852" y="39019"/>
                    <a:pt x="45344" y="44331"/>
                  </a:cubicBezTo>
                  <a:cubicBezTo>
                    <a:pt x="40841" y="49649"/>
                    <a:pt x="34425" y="52982"/>
                    <a:pt x="27480" y="53608"/>
                  </a:cubicBezTo>
                  <a:lnTo>
                    <a:pt x="25890" y="53656"/>
                  </a:lnTo>
                  <a:close/>
                  <a:moveTo>
                    <a:pt x="24542" y="3661"/>
                  </a:moveTo>
                  <a:cubicBezTo>
                    <a:pt x="18536" y="4186"/>
                    <a:pt x="12977" y="7062"/>
                    <a:pt x="9071" y="11661"/>
                  </a:cubicBezTo>
                  <a:cubicBezTo>
                    <a:pt x="5170" y="16261"/>
                    <a:pt x="3234" y="22209"/>
                    <a:pt x="3686" y="28225"/>
                  </a:cubicBezTo>
                  <a:cubicBezTo>
                    <a:pt x="3850" y="31317"/>
                    <a:pt x="4626" y="34352"/>
                    <a:pt x="5965" y="37145"/>
                  </a:cubicBezTo>
                  <a:cubicBezTo>
                    <a:pt x="7304" y="39939"/>
                    <a:pt x="9182" y="42438"/>
                    <a:pt x="11489" y="44505"/>
                  </a:cubicBezTo>
                  <a:cubicBezTo>
                    <a:pt x="13628" y="46412"/>
                    <a:pt x="16118" y="47876"/>
                    <a:pt x="18820" y="48815"/>
                  </a:cubicBezTo>
                  <a:cubicBezTo>
                    <a:pt x="21522" y="49759"/>
                    <a:pt x="24383" y="50159"/>
                    <a:pt x="27239" y="49995"/>
                  </a:cubicBezTo>
                  <a:cubicBezTo>
                    <a:pt x="33255" y="49480"/>
                    <a:pt x="38823" y="46609"/>
                    <a:pt x="42729" y="42010"/>
                  </a:cubicBezTo>
                  <a:cubicBezTo>
                    <a:pt x="46635" y="37405"/>
                    <a:pt x="48561" y="31447"/>
                    <a:pt x="48094" y="25432"/>
                  </a:cubicBezTo>
                  <a:cubicBezTo>
                    <a:pt x="47940" y="22330"/>
                    <a:pt x="47174" y="19286"/>
                    <a:pt x="45835" y="16483"/>
                  </a:cubicBezTo>
                  <a:cubicBezTo>
                    <a:pt x="44492" y="13679"/>
                    <a:pt x="42613" y="11175"/>
                    <a:pt x="40292" y="9104"/>
                  </a:cubicBezTo>
                  <a:cubicBezTo>
                    <a:pt x="38163" y="7196"/>
                    <a:pt x="35668" y="5732"/>
                    <a:pt x="32966" y="4798"/>
                  </a:cubicBezTo>
                  <a:cubicBezTo>
                    <a:pt x="30264" y="3863"/>
                    <a:pt x="27398" y="3478"/>
                    <a:pt x="24542" y="3661"/>
                  </a:cubicBezTo>
                  <a:close/>
                </a:path>
              </a:pathLst>
            </a:custGeom>
            <a:solidFill>
              <a:srgbClr val="0E0E0E"/>
            </a:solidFill>
            <a:ln w="4814"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8BB3C2CF-076D-43B8-AA68-F7072D2889B6}"/>
                </a:ext>
              </a:extLst>
            </p:cNvPr>
            <p:cNvSpPr/>
            <p:nvPr/>
          </p:nvSpPr>
          <p:spPr>
            <a:xfrm>
              <a:off x="8212446" y="2826916"/>
              <a:ext cx="50091" cy="50113"/>
            </a:xfrm>
            <a:custGeom>
              <a:avLst/>
              <a:gdLst>
                <a:gd name="connsiteX0" fmla="*/ 24562 w 50091"/>
                <a:gd name="connsiteY0" fmla="*/ 26 h 50113"/>
                <a:gd name="connsiteX1" fmla="*/ 10618 w 50091"/>
                <a:gd name="connsiteY1" fmla="*/ 4592 h 50113"/>
                <a:gd name="connsiteX2" fmla="*/ 1626 w 50091"/>
                <a:gd name="connsiteY2" fmla="*/ 16190 h 50113"/>
                <a:gd name="connsiteX3" fmla="*/ 672 w 50091"/>
                <a:gd name="connsiteY3" fmla="*/ 30827 h 50113"/>
                <a:gd name="connsiteX4" fmla="*/ 8085 w 50091"/>
                <a:gd name="connsiteY4" fmla="*/ 43495 h 50113"/>
                <a:gd name="connsiteX5" fmla="*/ 21316 w 50091"/>
                <a:gd name="connsiteY5" fmla="*/ 49833 h 50113"/>
                <a:gd name="connsiteX6" fmla="*/ 35828 w 50091"/>
                <a:gd name="connsiteY6" fmla="*/ 47675 h 50113"/>
                <a:gd name="connsiteX7" fmla="*/ 46641 w 50091"/>
                <a:gd name="connsiteY7" fmla="*/ 37754 h 50113"/>
                <a:gd name="connsiteX8" fmla="*/ 50041 w 50091"/>
                <a:gd name="connsiteY8" fmla="*/ 23482 h 50113"/>
                <a:gd name="connsiteX9" fmla="*/ 47826 w 50091"/>
                <a:gd name="connsiteY9" fmla="*/ 14177 h 50113"/>
                <a:gd name="connsiteX10" fmla="*/ 42195 w 50091"/>
                <a:gd name="connsiteY10" fmla="*/ 6442 h 50113"/>
                <a:gd name="connsiteX11" fmla="*/ 34022 w 50091"/>
                <a:gd name="connsiteY11" fmla="*/ 1471 h 50113"/>
                <a:gd name="connsiteX12" fmla="*/ 24562 w 50091"/>
                <a:gd name="connsiteY12" fmla="*/ 26 h 5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91" h="50113">
                  <a:moveTo>
                    <a:pt x="24562" y="26"/>
                  </a:moveTo>
                  <a:cubicBezTo>
                    <a:pt x="19563" y="122"/>
                    <a:pt x="14708" y="1712"/>
                    <a:pt x="10618" y="4592"/>
                  </a:cubicBezTo>
                  <a:cubicBezTo>
                    <a:pt x="6534" y="7472"/>
                    <a:pt x="3403" y="11513"/>
                    <a:pt x="1626" y="16190"/>
                  </a:cubicBezTo>
                  <a:cubicBezTo>
                    <a:pt x="-146" y="20862"/>
                    <a:pt x="-479" y="25963"/>
                    <a:pt x="672" y="30827"/>
                  </a:cubicBezTo>
                  <a:cubicBezTo>
                    <a:pt x="1824" y="35697"/>
                    <a:pt x="4405" y="40109"/>
                    <a:pt x="8085" y="43495"/>
                  </a:cubicBezTo>
                  <a:cubicBezTo>
                    <a:pt x="11765" y="46881"/>
                    <a:pt x="16369" y="49087"/>
                    <a:pt x="21316" y="49833"/>
                  </a:cubicBezTo>
                  <a:cubicBezTo>
                    <a:pt x="26262" y="50580"/>
                    <a:pt x="31315" y="49828"/>
                    <a:pt x="35828" y="47675"/>
                  </a:cubicBezTo>
                  <a:cubicBezTo>
                    <a:pt x="40341" y="45522"/>
                    <a:pt x="44107" y="42064"/>
                    <a:pt x="46641" y="37754"/>
                  </a:cubicBezTo>
                  <a:cubicBezTo>
                    <a:pt x="49174" y="33443"/>
                    <a:pt x="50359" y="28472"/>
                    <a:pt x="50041" y="23482"/>
                  </a:cubicBezTo>
                  <a:cubicBezTo>
                    <a:pt x="49926" y="20265"/>
                    <a:pt x="49169" y="17101"/>
                    <a:pt x="47826" y="14177"/>
                  </a:cubicBezTo>
                  <a:cubicBezTo>
                    <a:pt x="46477" y="11253"/>
                    <a:pt x="44565" y="8624"/>
                    <a:pt x="42195" y="6442"/>
                  </a:cubicBezTo>
                  <a:cubicBezTo>
                    <a:pt x="39826" y="4260"/>
                    <a:pt x="37046" y="2569"/>
                    <a:pt x="34022" y="1471"/>
                  </a:cubicBezTo>
                  <a:cubicBezTo>
                    <a:pt x="30997" y="368"/>
                    <a:pt x="27780" y="-123"/>
                    <a:pt x="24562" y="26"/>
                  </a:cubicBezTo>
                  <a:close/>
                </a:path>
              </a:pathLst>
            </a:custGeom>
            <a:solidFill>
              <a:srgbClr val="161616"/>
            </a:solidFill>
            <a:ln w="4814"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38C36ACE-42CE-456A-AB96-54812AF285CC}"/>
                </a:ext>
              </a:extLst>
            </p:cNvPr>
            <p:cNvSpPr/>
            <p:nvPr/>
          </p:nvSpPr>
          <p:spPr>
            <a:xfrm>
              <a:off x="8212715" y="2825162"/>
              <a:ext cx="51633" cy="53653"/>
            </a:xfrm>
            <a:custGeom>
              <a:avLst/>
              <a:gdLst>
                <a:gd name="connsiteX0" fmla="*/ 25840 w 51633"/>
                <a:gd name="connsiteY0" fmla="*/ 53654 h 53653"/>
                <a:gd name="connsiteX1" fmla="*/ 9078 w 51633"/>
                <a:gd name="connsiteY1" fmla="*/ 47248 h 53653"/>
                <a:gd name="connsiteX2" fmla="*/ 2687 w 51633"/>
                <a:gd name="connsiteY2" fmla="*/ 38761 h 53653"/>
                <a:gd name="connsiteX3" fmla="*/ 71 w 51633"/>
                <a:gd name="connsiteY3" fmla="*/ 28464 h 53653"/>
                <a:gd name="connsiteX4" fmla="*/ 6304 w 51633"/>
                <a:gd name="connsiteY4" fmla="*/ 9333 h 53653"/>
                <a:gd name="connsiteX5" fmla="*/ 24154 w 51633"/>
                <a:gd name="connsiteY5" fmla="*/ 47 h 53653"/>
                <a:gd name="connsiteX6" fmla="*/ 33970 w 51633"/>
                <a:gd name="connsiteY6" fmla="*/ 1405 h 53653"/>
                <a:gd name="connsiteX7" fmla="*/ 42505 w 51633"/>
                <a:gd name="connsiteY7" fmla="*/ 6452 h 53653"/>
                <a:gd name="connsiteX8" fmla="*/ 48915 w 51633"/>
                <a:gd name="connsiteY8" fmla="*/ 14910 h 53653"/>
                <a:gd name="connsiteX9" fmla="*/ 51559 w 51633"/>
                <a:gd name="connsiteY9" fmla="*/ 25188 h 53653"/>
                <a:gd name="connsiteX10" fmla="*/ 45341 w 51633"/>
                <a:gd name="connsiteY10" fmla="*/ 44329 h 53653"/>
                <a:gd name="connsiteX11" fmla="*/ 27477 w 51633"/>
                <a:gd name="connsiteY11" fmla="*/ 53606 h 53653"/>
                <a:gd name="connsiteX12" fmla="*/ 25840 w 51633"/>
                <a:gd name="connsiteY12" fmla="*/ 53654 h 53653"/>
                <a:gd name="connsiteX13" fmla="*/ 24539 w 51633"/>
                <a:gd name="connsiteY13" fmla="*/ 3659 h 53653"/>
                <a:gd name="connsiteX14" fmla="*/ 9035 w 51633"/>
                <a:gd name="connsiteY14" fmla="*/ 11664 h 53653"/>
                <a:gd name="connsiteX15" fmla="*/ 3684 w 51633"/>
                <a:gd name="connsiteY15" fmla="*/ 28271 h 53653"/>
                <a:gd name="connsiteX16" fmla="*/ 5952 w 51633"/>
                <a:gd name="connsiteY16" fmla="*/ 37191 h 53653"/>
                <a:gd name="connsiteX17" fmla="*/ 11487 w 51633"/>
                <a:gd name="connsiteY17" fmla="*/ 44551 h 53653"/>
                <a:gd name="connsiteX18" fmla="*/ 18812 w 51633"/>
                <a:gd name="connsiteY18" fmla="*/ 48852 h 53653"/>
                <a:gd name="connsiteX19" fmla="*/ 27236 w 51633"/>
                <a:gd name="connsiteY19" fmla="*/ 49993 h 53653"/>
                <a:gd name="connsiteX20" fmla="*/ 42707 w 51633"/>
                <a:gd name="connsiteY20" fmla="*/ 41993 h 53653"/>
                <a:gd name="connsiteX21" fmla="*/ 48092 w 51633"/>
                <a:gd name="connsiteY21" fmla="*/ 25429 h 53653"/>
                <a:gd name="connsiteX22" fmla="*/ 45794 w 51633"/>
                <a:gd name="connsiteY22" fmla="*/ 16504 h 53653"/>
                <a:gd name="connsiteX23" fmla="*/ 40241 w 51633"/>
                <a:gd name="connsiteY23" fmla="*/ 9150 h 53653"/>
                <a:gd name="connsiteX24" fmla="*/ 32939 w 51633"/>
                <a:gd name="connsiteY24" fmla="*/ 4829 h 53653"/>
                <a:gd name="connsiteX25" fmla="*/ 24539 w 51633"/>
                <a:gd name="connsiteY25" fmla="*/ 3659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3" h="53653">
                  <a:moveTo>
                    <a:pt x="25840" y="53654"/>
                  </a:moveTo>
                  <a:cubicBezTo>
                    <a:pt x="19655" y="53630"/>
                    <a:pt x="13697" y="51351"/>
                    <a:pt x="9078" y="47248"/>
                  </a:cubicBezTo>
                  <a:cubicBezTo>
                    <a:pt x="6405" y="44869"/>
                    <a:pt x="4233" y="41983"/>
                    <a:pt x="2687" y="38761"/>
                  </a:cubicBezTo>
                  <a:cubicBezTo>
                    <a:pt x="1141" y="35534"/>
                    <a:pt x="250" y="32033"/>
                    <a:pt x="71" y="28464"/>
                  </a:cubicBezTo>
                  <a:cubicBezTo>
                    <a:pt x="-439" y="21513"/>
                    <a:pt x="1801" y="14645"/>
                    <a:pt x="6304" y="9333"/>
                  </a:cubicBezTo>
                  <a:cubicBezTo>
                    <a:pt x="10807" y="4020"/>
                    <a:pt x="17218" y="682"/>
                    <a:pt x="24154" y="47"/>
                  </a:cubicBezTo>
                  <a:cubicBezTo>
                    <a:pt x="27482" y="-156"/>
                    <a:pt x="30820" y="302"/>
                    <a:pt x="33970" y="1405"/>
                  </a:cubicBezTo>
                  <a:cubicBezTo>
                    <a:pt x="37125" y="2503"/>
                    <a:pt x="40024" y="4218"/>
                    <a:pt x="42505" y="6452"/>
                  </a:cubicBezTo>
                  <a:cubicBezTo>
                    <a:pt x="45178" y="8817"/>
                    <a:pt x="47360" y="11693"/>
                    <a:pt x="48915" y="14910"/>
                  </a:cubicBezTo>
                  <a:cubicBezTo>
                    <a:pt x="50466" y="18128"/>
                    <a:pt x="51367" y="21619"/>
                    <a:pt x="51559" y="25188"/>
                  </a:cubicBezTo>
                  <a:cubicBezTo>
                    <a:pt x="52080" y="32139"/>
                    <a:pt x="49845" y="39012"/>
                    <a:pt x="45341" y="44329"/>
                  </a:cubicBezTo>
                  <a:cubicBezTo>
                    <a:pt x="40833" y="49646"/>
                    <a:pt x="34418" y="52979"/>
                    <a:pt x="27477" y="53606"/>
                  </a:cubicBezTo>
                  <a:lnTo>
                    <a:pt x="25840" y="53654"/>
                  </a:lnTo>
                  <a:close/>
                  <a:moveTo>
                    <a:pt x="24539" y="3659"/>
                  </a:moveTo>
                  <a:cubicBezTo>
                    <a:pt x="18514" y="4174"/>
                    <a:pt x="12941" y="7050"/>
                    <a:pt x="9035" y="11664"/>
                  </a:cubicBezTo>
                  <a:cubicBezTo>
                    <a:pt x="5124" y="16273"/>
                    <a:pt x="3202" y="22246"/>
                    <a:pt x="3684" y="28271"/>
                  </a:cubicBezTo>
                  <a:cubicBezTo>
                    <a:pt x="3843" y="31363"/>
                    <a:pt x="4613" y="34398"/>
                    <a:pt x="5952" y="37191"/>
                  </a:cubicBezTo>
                  <a:cubicBezTo>
                    <a:pt x="7291" y="39985"/>
                    <a:pt x="9170" y="42489"/>
                    <a:pt x="11487" y="44551"/>
                  </a:cubicBezTo>
                  <a:cubicBezTo>
                    <a:pt x="13620" y="46458"/>
                    <a:pt x="16110" y="47917"/>
                    <a:pt x="18812" y="48852"/>
                  </a:cubicBezTo>
                  <a:cubicBezTo>
                    <a:pt x="21519" y="49786"/>
                    <a:pt x="24380" y="50176"/>
                    <a:pt x="27236" y="49993"/>
                  </a:cubicBezTo>
                  <a:cubicBezTo>
                    <a:pt x="33243" y="49463"/>
                    <a:pt x="38801" y="46588"/>
                    <a:pt x="42707" y="41993"/>
                  </a:cubicBezTo>
                  <a:cubicBezTo>
                    <a:pt x="46608" y="37393"/>
                    <a:pt x="48544" y="31445"/>
                    <a:pt x="48092" y="25429"/>
                  </a:cubicBezTo>
                  <a:cubicBezTo>
                    <a:pt x="47923" y="22332"/>
                    <a:pt x="47143" y="19298"/>
                    <a:pt x="45794" y="16504"/>
                  </a:cubicBezTo>
                  <a:cubicBezTo>
                    <a:pt x="44450" y="13706"/>
                    <a:pt x="42558" y="11206"/>
                    <a:pt x="40241" y="9150"/>
                  </a:cubicBezTo>
                  <a:cubicBezTo>
                    <a:pt x="38117" y="7242"/>
                    <a:pt x="35636" y="5773"/>
                    <a:pt x="32939" y="4829"/>
                  </a:cubicBezTo>
                  <a:cubicBezTo>
                    <a:pt x="30242" y="3885"/>
                    <a:pt x="27391" y="3490"/>
                    <a:pt x="24539" y="3659"/>
                  </a:cubicBezTo>
                  <a:close/>
                </a:path>
              </a:pathLst>
            </a:custGeom>
            <a:solidFill>
              <a:srgbClr val="0E0E0E"/>
            </a:solidFill>
            <a:ln w="4814"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578810D4-0D4B-4F62-BD7F-1CFDD81944C8}"/>
                </a:ext>
              </a:extLst>
            </p:cNvPr>
            <p:cNvSpPr/>
            <p:nvPr/>
          </p:nvSpPr>
          <p:spPr>
            <a:xfrm>
              <a:off x="8221336" y="2944924"/>
              <a:ext cx="48162" cy="49989"/>
            </a:xfrm>
            <a:custGeom>
              <a:avLst/>
              <a:gdLst>
                <a:gd name="connsiteX0" fmla="*/ 22613 w 48162"/>
                <a:gd name="connsiteY0" fmla="*/ 22 h 49989"/>
                <a:gd name="connsiteX1" fmla="*/ 5890 w 48162"/>
                <a:gd name="connsiteY1" fmla="*/ 8629 h 49989"/>
                <a:gd name="connsiteX2" fmla="*/ 72 w 48162"/>
                <a:gd name="connsiteY2" fmla="*/ 26512 h 49989"/>
                <a:gd name="connsiteX3" fmla="*/ 2316 w 48162"/>
                <a:gd name="connsiteY3" fmla="*/ 35803 h 49989"/>
                <a:gd name="connsiteX4" fmla="*/ 7947 w 48162"/>
                <a:gd name="connsiteY4" fmla="*/ 43524 h 49989"/>
                <a:gd name="connsiteX5" fmla="*/ 16106 w 48162"/>
                <a:gd name="connsiteY5" fmla="*/ 48499 h 49989"/>
                <a:gd name="connsiteX6" fmla="*/ 25551 w 48162"/>
                <a:gd name="connsiteY6" fmla="*/ 49968 h 49989"/>
                <a:gd name="connsiteX7" fmla="*/ 42269 w 48162"/>
                <a:gd name="connsiteY7" fmla="*/ 41361 h 49989"/>
                <a:gd name="connsiteX8" fmla="*/ 48092 w 48162"/>
                <a:gd name="connsiteY8" fmla="*/ 23478 h 49989"/>
                <a:gd name="connsiteX9" fmla="*/ 45847 w 48162"/>
                <a:gd name="connsiteY9" fmla="*/ 14187 h 49989"/>
                <a:gd name="connsiteX10" fmla="*/ 40217 w 48162"/>
                <a:gd name="connsiteY10" fmla="*/ 6466 h 49989"/>
                <a:gd name="connsiteX11" fmla="*/ 32053 w 48162"/>
                <a:gd name="connsiteY11" fmla="*/ 1491 h 49989"/>
                <a:gd name="connsiteX12" fmla="*/ 22613 w 48162"/>
                <a:gd name="connsiteY12" fmla="*/ 22 h 4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2" h="49989">
                  <a:moveTo>
                    <a:pt x="22613" y="22"/>
                  </a:moveTo>
                  <a:cubicBezTo>
                    <a:pt x="16120" y="576"/>
                    <a:pt x="10109" y="3668"/>
                    <a:pt x="5890" y="8629"/>
                  </a:cubicBezTo>
                  <a:cubicBezTo>
                    <a:pt x="1671" y="13590"/>
                    <a:pt x="-424" y="20015"/>
                    <a:pt x="72" y="26512"/>
                  </a:cubicBezTo>
                  <a:cubicBezTo>
                    <a:pt x="202" y="29725"/>
                    <a:pt x="963" y="32884"/>
                    <a:pt x="2316" y="35803"/>
                  </a:cubicBezTo>
                  <a:cubicBezTo>
                    <a:pt x="3665" y="38722"/>
                    <a:pt x="5582" y="41342"/>
                    <a:pt x="7947" y="43524"/>
                  </a:cubicBezTo>
                  <a:cubicBezTo>
                    <a:pt x="10311" y="45701"/>
                    <a:pt x="13086" y="47391"/>
                    <a:pt x="16106" y="48499"/>
                  </a:cubicBezTo>
                  <a:cubicBezTo>
                    <a:pt x="19126" y="49602"/>
                    <a:pt x="22333" y="50103"/>
                    <a:pt x="25551" y="49968"/>
                  </a:cubicBezTo>
                  <a:cubicBezTo>
                    <a:pt x="32038" y="49414"/>
                    <a:pt x="38049" y="46322"/>
                    <a:pt x="42269" y="41361"/>
                  </a:cubicBezTo>
                  <a:cubicBezTo>
                    <a:pt x="46493" y="36400"/>
                    <a:pt x="48583" y="29970"/>
                    <a:pt x="48092" y="23478"/>
                  </a:cubicBezTo>
                  <a:cubicBezTo>
                    <a:pt x="47962" y="20265"/>
                    <a:pt x="47196" y="17106"/>
                    <a:pt x="45847" y="14187"/>
                  </a:cubicBezTo>
                  <a:cubicBezTo>
                    <a:pt x="44494" y="11268"/>
                    <a:pt x="42582" y="8643"/>
                    <a:pt x="40217" y="6466"/>
                  </a:cubicBezTo>
                  <a:cubicBezTo>
                    <a:pt x="37847" y="4289"/>
                    <a:pt x="35078" y="2598"/>
                    <a:pt x="32053" y="1491"/>
                  </a:cubicBezTo>
                  <a:cubicBezTo>
                    <a:pt x="29033" y="383"/>
                    <a:pt x="25825" y="-113"/>
                    <a:pt x="22613" y="22"/>
                  </a:cubicBezTo>
                  <a:close/>
                </a:path>
              </a:pathLst>
            </a:custGeom>
            <a:solidFill>
              <a:srgbClr val="161616"/>
            </a:solidFill>
            <a:ln w="4814"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C33F8BE0-FE30-40E6-B91C-51FC7776E13A}"/>
                </a:ext>
              </a:extLst>
            </p:cNvPr>
            <p:cNvSpPr/>
            <p:nvPr/>
          </p:nvSpPr>
          <p:spPr>
            <a:xfrm>
              <a:off x="8219617" y="2943113"/>
              <a:ext cx="51671" cy="53609"/>
            </a:xfrm>
            <a:custGeom>
              <a:avLst/>
              <a:gdLst>
                <a:gd name="connsiteX0" fmla="*/ 25777 w 51671"/>
                <a:gd name="connsiteY0" fmla="*/ 53610 h 53609"/>
                <a:gd name="connsiteX1" fmla="*/ 9016 w 51671"/>
                <a:gd name="connsiteY1" fmla="*/ 47204 h 53609"/>
                <a:gd name="connsiteX2" fmla="*/ 939 w 51671"/>
                <a:gd name="connsiteY2" fmla="*/ 34084 h 53609"/>
                <a:gd name="connsiteX3" fmla="*/ 1310 w 51671"/>
                <a:gd name="connsiteY3" fmla="*/ 18686 h 53609"/>
                <a:gd name="connsiteX4" fmla="*/ 10013 w 51671"/>
                <a:gd name="connsiteY4" fmla="*/ 5970 h 53609"/>
                <a:gd name="connsiteX5" fmla="*/ 24236 w 51671"/>
                <a:gd name="connsiteY5" fmla="*/ 51 h 53609"/>
                <a:gd name="connsiteX6" fmla="*/ 34052 w 51671"/>
                <a:gd name="connsiteY6" fmla="*/ 1380 h 53609"/>
                <a:gd name="connsiteX7" fmla="*/ 42587 w 51671"/>
                <a:gd name="connsiteY7" fmla="*/ 6409 h 53609"/>
                <a:gd name="connsiteX8" fmla="*/ 48983 w 51671"/>
                <a:gd name="connsiteY8" fmla="*/ 14890 h 53609"/>
                <a:gd name="connsiteX9" fmla="*/ 51593 w 51671"/>
                <a:gd name="connsiteY9" fmla="*/ 25193 h 53609"/>
                <a:gd name="connsiteX10" fmla="*/ 45385 w 51671"/>
                <a:gd name="connsiteY10" fmla="*/ 44328 h 53609"/>
                <a:gd name="connsiteX11" fmla="*/ 27511 w 51671"/>
                <a:gd name="connsiteY11" fmla="*/ 53562 h 53609"/>
                <a:gd name="connsiteX12" fmla="*/ 25777 w 51671"/>
                <a:gd name="connsiteY12" fmla="*/ 53610 h 53609"/>
                <a:gd name="connsiteX13" fmla="*/ 25777 w 51671"/>
                <a:gd name="connsiteY13" fmla="*/ 3615 h 53609"/>
                <a:gd name="connsiteX14" fmla="*/ 24380 w 51671"/>
                <a:gd name="connsiteY14" fmla="*/ 3615 h 53609"/>
                <a:gd name="connsiteX15" fmla="*/ 8910 w 51671"/>
                <a:gd name="connsiteY15" fmla="*/ 11615 h 53609"/>
                <a:gd name="connsiteX16" fmla="*/ 3525 w 51671"/>
                <a:gd name="connsiteY16" fmla="*/ 28179 h 53609"/>
                <a:gd name="connsiteX17" fmla="*/ 5818 w 51671"/>
                <a:gd name="connsiteY17" fmla="*/ 37104 h 53609"/>
                <a:gd name="connsiteX18" fmla="*/ 11376 w 51671"/>
                <a:gd name="connsiteY18" fmla="*/ 44459 h 53609"/>
                <a:gd name="connsiteX19" fmla="*/ 18673 w 51671"/>
                <a:gd name="connsiteY19" fmla="*/ 48769 h 53609"/>
                <a:gd name="connsiteX20" fmla="*/ 27078 w 51671"/>
                <a:gd name="connsiteY20" fmla="*/ 49901 h 53609"/>
                <a:gd name="connsiteX21" fmla="*/ 42577 w 51671"/>
                <a:gd name="connsiteY21" fmla="*/ 41925 h 53609"/>
                <a:gd name="connsiteX22" fmla="*/ 47933 w 51671"/>
                <a:gd name="connsiteY22" fmla="*/ 25337 h 53609"/>
                <a:gd name="connsiteX23" fmla="*/ 45679 w 51671"/>
                <a:gd name="connsiteY23" fmla="*/ 16407 h 53609"/>
                <a:gd name="connsiteX24" fmla="*/ 40130 w 51671"/>
                <a:gd name="connsiteY24" fmla="*/ 9058 h 53609"/>
                <a:gd name="connsiteX25" fmla="*/ 25825 w 51671"/>
                <a:gd name="connsiteY25" fmla="*/ 3615 h 53609"/>
                <a:gd name="connsiteX26" fmla="*/ 25777 w 51671"/>
                <a:gd name="connsiteY26" fmla="*/ 3615 h 5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71" h="53609">
                  <a:moveTo>
                    <a:pt x="25777" y="53610"/>
                  </a:moveTo>
                  <a:cubicBezTo>
                    <a:pt x="19588" y="53620"/>
                    <a:pt x="13620" y="51337"/>
                    <a:pt x="9016" y="47204"/>
                  </a:cubicBezTo>
                  <a:cubicBezTo>
                    <a:pt x="5110" y="43702"/>
                    <a:pt x="2307" y="39146"/>
                    <a:pt x="939" y="34084"/>
                  </a:cubicBezTo>
                  <a:cubicBezTo>
                    <a:pt x="-429" y="29022"/>
                    <a:pt x="-299" y="23676"/>
                    <a:pt x="1310" y="18686"/>
                  </a:cubicBezTo>
                  <a:cubicBezTo>
                    <a:pt x="2923" y="13696"/>
                    <a:pt x="5943" y="9279"/>
                    <a:pt x="10013" y="5970"/>
                  </a:cubicBezTo>
                  <a:cubicBezTo>
                    <a:pt x="14083" y="2666"/>
                    <a:pt x="19020" y="610"/>
                    <a:pt x="24236" y="51"/>
                  </a:cubicBezTo>
                  <a:cubicBezTo>
                    <a:pt x="27564" y="-161"/>
                    <a:pt x="30897" y="292"/>
                    <a:pt x="34052" y="1380"/>
                  </a:cubicBezTo>
                  <a:cubicBezTo>
                    <a:pt x="37202" y="2473"/>
                    <a:pt x="40101" y="4183"/>
                    <a:pt x="42587" y="6409"/>
                  </a:cubicBezTo>
                  <a:cubicBezTo>
                    <a:pt x="45260" y="8783"/>
                    <a:pt x="47437" y="11668"/>
                    <a:pt x="48983" y="14890"/>
                  </a:cubicBezTo>
                  <a:cubicBezTo>
                    <a:pt x="50529" y="18117"/>
                    <a:pt x="51415" y="21619"/>
                    <a:pt x="51593" y="25193"/>
                  </a:cubicBezTo>
                  <a:cubicBezTo>
                    <a:pt x="52128" y="32143"/>
                    <a:pt x="49893" y="39016"/>
                    <a:pt x="45385" y="44328"/>
                  </a:cubicBezTo>
                  <a:cubicBezTo>
                    <a:pt x="40877" y="49641"/>
                    <a:pt x="34452" y="52960"/>
                    <a:pt x="27511" y="53562"/>
                  </a:cubicBezTo>
                  <a:lnTo>
                    <a:pt x="25777" y="53610"/>
                  </a:lnTo>
                  <a:close/>
                  <a:moveTo>
                    <a:pt x="25777" y="3615"/>
                  </a:moveTo>
                  <a:lnTo>
                    <a:pt x="24380" y="3615"/>
                  </a:lnTo>
                  <a:cubicBezTo>
                    <a:pt x="18370" y="4145"/>
                    <a:pt x="12811" y="7015"/>
                    <a:pt x="8910" y="11615"/>
                  </a:cubicBezTo>
                  <a:cubicBezTo>
                    <a:pt x="5004" y="16215"/>
                    <a:pt x="3068" y="22163"/>
                    <a:pt x="3525" y="28179"/>
                  </a:cubicBezTo>
                  <a:cubicBezTo>
                    <a:pt x="3689" y="31276"/>
                    <a:pt x="4469" y="34310"/>
                    <a:pt x="5818" y="37104"/>
                  </a:cubicBezTo>
                  <a:cubicBezTo>
                    <a:pt x="7166" y="39897"/>
                    <a:pt x="9054" y="42397"/>
                    <a:pt x="11376" y="44459"/>
                  </a:cubicBezTo>
                  <a:cubicBezTo>
                    <a:pt x="13495" y="46371"/>
                    <a:pt x="15976" y="47835"/>
                    <a:pt x="18673" y="48769"/>
                  </a:cubicBezTo>
                  <a:cubicBezTo>
                    <a:pt x="21370" y="49708"/>
                    <a:pt x="24226" y="50089"/>
                    <a:pt x="27078" y="49901"/>
                  </a:cubicBezTo>
                  <a:cubicBezTo>
                    <a:pt x="33093" y="49400"/>
                    <a:pt x="38671" y="46530"/>
                    <a:pt x="42577" y="41925"/>
                  </a:cubicBezTo>
                  <a:cubicBezTo>
                    <a:pt x="46488" y="37321"/>
                    <a:pt x="48410" y="31358"/>
                    <a:pt x="47933" y="25337"/>
                  </a:cubicBezTo>
                  <a:cubicBezTo>
                    <a:pt x="47784" y="22240"/>
                    <a:pt x="47018" y="19206"/>
                    <a:pt x="45679" y="16407"/>
                  </a:cubicBezTo>
                  <a:cubicBezTo>
                    <a:pt x="44335" y="13614"/>
                    <a:pt x="42452" y="11114"/>
                    <a:pt x="40130" y="9058"/>
                  </a:cubicBezTo>
                  <a:cubicBezTo>
                    <a:pt x="36185" y="5561"/>
                    <a:pt x="31095" y="3625"/>
                    <a:pt x="25825" y="3615"/>
                  </a:cubicBezTo>
                  <a:lnTo>
                    <a:pt x="25777" y="3615"/>
                  </a:lnTo>
                  <a:close/>
                </a:path>
              </a:pathLst>
            </a:custGeom>
            <a:solidFill>
              <a:srgbClr val="0E0E0E"/>
            </a:solidFill>
            <a:ln w="4814"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4F7DAD91-8696-43D6-A1DA-5F1739CC07E9}"/>
                </a:ext>
              </a:extLst>
            </p:cNvPr>
            <p:cNvSpPr/>
            <p:nvPr/>
          </p:nvSpPr>
          <p:spPr>
            <a:xfrm>
              <a:off x="8228421" y="3062746"/>
              <a:ext cx="48068" cy="49994"/>
            </a:xfrm>
            <a:custGeom>
              <a:avLst/>
              <a:gdLst>
                <a:gd name="connsiteX0" fmla="*/ 24092 w 48068"/>
                <a:gd name="connsiteY0" fmla="*/ 49995 h 49994"/>
                <a:gd name="connsiteX1" fmla="*/ 48068 w 48068"/>
                <a:gd name="connsiteY1" fmla="*/ 24944 h 49994"/>
                <a:gd name="connsiteX2" fmla="*/ 23976 w 48068"/>
                <a:gd name="connsiteY2" fmla="*/ 0 h 49994"/>
                <a:gd name="connsiteX3" fmla="*/ 0 w 48068"/>
                <a:gd name="connsiteY3" fmla="*/ 25055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6"/>
                    <a:pt x="48102" y="38748"/>
                    <a:pt x="48068" y="24944"/>
                  </a:cubicBezTo>
                  <a:cubicBezTo>
                    <a:pt x="48039" y="11140"/>
                    <a:pt x="37251" y="-29"/>
                    <a:pt x="23976" y="0"/>
                  </a:cubicBezTo>
                  <a:cubicBezTo>
                    <a:pt x="10707" y="34"/>
                    <a:pt x="-29" y="11246"/>
                    <a:pt x="0" y="25055"/>
                  </a:cubicBezTo>
                  <a:cubicBezTo>
                    <a:pt x="34" y="38859"/>
                    <a:pt x="10818" y="50029"/>
                    <a:pt x="24092" y="49995"/>
                  </a:cubicBezTo>
                  <a:close/>
                </a:path>
              </a:pathLst>
            </a:custGeom>
            <a:solidFill>
              <a:srgbClr val="161616"/>
            </a:solidFill>
            <a:ln w="4814"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38626D67-9DCA-4BFD-ACD0-52A9FCA96887}"/>
                </a:ext>
              </a:extLst>
            </p:cNvPr>
            <p:cNvSpPr/>
            <p:nvPr/>
          </p:nvSpPr>
          <p:spPr>
            <a:xfrm>
              <a:off x="8226438" y="3061019"/>
              <a:ext cx="51633" cy="53657"/>
            </a:xfrm>
            <a:custGeom>
              <a:avLst/>
              <a:gdLst>
                <a:gd name="connsiteX0" fmla="*/ 25892 w 51633"/>
                <a:gd name="connsiteY0" fmla="*/ 53658 h 53657"/>
                <a:gd name="connsiteX1" fmla="*/ 9130 w 51633"/>
                <a:gd name="connsiteY1" fmla="*/ 47204 h 53657"/>
                <a:gd name="connsiteX2" fmla="*/ 2715 w 51633"/>
                <a:gd name="connsiteY2" fmla="*/ 38746 h 53657"/>
                <a:gd name="connsiteX3" fmla="*/ 75 w 51633"/>
                <a:gd name="connsiteY3" fmla="*/ 28468 h 53657"/>
                <a:gd name="connsiteX4" fmla="*/ 6293 w 51633"/>
                <a:gd name="connsiteY4" fmla="*/ 9323 h 53657"/>
                <a:gd name="connsiteX5" fmla="*/ 24158 w 51633"/>
                <a:gd name="connsiteY5" fmla="*/ 51 h 53657"/>
                <a:gd name="connsiteX6" fmla="*/ 33969 w 51633"/>
                <a:gd name="connsiteY6" fmla="*/ 1380 h 53657"/>
                <a:gd name="connsiteX7" fmla="*/ 42508 w 51633"/>
                <a:gd name="connsiteY7" fmla="*/ 6409 h 53657"/>
                <a:gd name="connsiteX8" fmla="*/ 48919 w 51633"/>
                <a:gd name="connsiteY8" fmla="*/ 14890 h 53657"/>
                <a:gd name="connsiteX9" fmla="*/ 51563 w 51633"/>
                <a:gd name="connsiteY9" fmla="*/ 25193 h 53657"/>
                <a:gd name="connsiteX10" fmla="*/ 45326 w 51633"/>
                <a:gd name="connsiteY10" fmla="*/ 44324 h 53657"/>
                <a:gd name="connsiteX11" fmla="*/ 27481 w 51633"/>
                <a:gd name="connsiteY11" fmla="*/ 53610 h 53657"/>
                <a:gd name="connsiteX12" fmla="*/ 25892 w 51633"/>
                <a:gd name="connsiteY12" fmla="*/ 53658 h 53657"/>
                <a:gd name="connsiteX13" fmla="*/ 24543 w 51633"/>
                <a:gd name="connsiteY13" fmla="*/ 3663 h 53657"/>
                <a:gd name="connsiteX14" fmla="*/ 9053 w 51633"/>
                <a:gd name="connsiteY14" fmla="*/ 11649 h 53657"/>
                <a:gd name="connsiteX15" fmla="*/ 3688 w 51633"/>
                <a:gd name="connsiteY15" fmla="*/ 28227 h 53657"/>
                <a:gd name="connsiteX16" fmla="*/ 5956 w 51633"/>
                <a:gd name="connsiteY16" fmla="*/ 37147 h 53657"/>
                <a:gd name="connsiteX17" fmla="*/ 11490 w 51633"/>
                <a:gd name="connsiteY17" fmla="*/ 44507 h 53657"/>
                <a:gd name="connsiteX18" fmla="*/ 18816 w 51633"/>
                <a:gd name="connsiteY18" fmla="*/ 48822 h 53657"/>
                <a:gd name="connsiteX19" fmla="*/ 27240 w 51633"/>
                <a:gd name="connsiteY19" fmla="*/ 49998 h 53657"/>
                <a:gd name="connsiteX20" fmla="*/ 42725 w 51633"/>
                <a:gd name="connsiteY20" fmla="*/ 41978 h 53657"/>
                <a:gd name="connsiteX21" fmla="*/ 48095 w 51633"/>
                <a:gd name="connsiteY21" fmla="*/ 25385 h 53657"/>
                <a:gd name="connsiteX22" fmla="*/ 45822 w 51633"/>
                <a:gd name="connsiteY22" fmla="*/ 16465 h 53657"/>
                <a:gd name="connsiteX23" fmla="*/ 40293 w 51633"/>
                <a:gd name="connsiteY23" fmla="*/ 9106 h 53657"/>
                <a:gd name="connsiteX24" fmla="*/ 32962 w 51633"/>
                <a:gd name="connsiteY24" fmla="*/ 4805 h 53657"/>
                <a:gd name="connsiteX25" fmla="*/ 24543 w 51633"/>
                <a:gd name="connsiteY25" fmla="*/ 3663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3" h="53657">
                  <a:moveTo>
                    <a:pt x="25892" y="53658"/>
                  </a:moveTo>
                  <a:cubicBezTo>
                    <a:pt x="19698" y="53658"/>
                    <a:pt x="13720" y="51356"/>
                    <a:pt x="9130" y="47204"/>
                  </a:cubicBezTo>
                  <a:cubicBezTo>
                    <a:pt x="6452" y="44839"/>
                    <a:pt x="4270" y="41964"/>
                    <a:pt x="2715" y="38746"/>
                  </a:cubicBezTo>
                  <a:cubicBezTo>
                    <a:pt x="1164" y="35529"/>
                    <a:pt x="263" y="32037"/>
                    <a:pt x="75" y="28468"/>
                  </a:cubicBezTo>
                  <a:cubicBezTo>
                    <a:pt x="-450" y="21518"/>
                    <a:pt x="1785" y="14640"/>
                    <a:pt x="6293" y="9323"/>
                  </a:cubicBezTo>
                  <a:cubicBezTo>
                    <a:pt x="10797" y="4005"/>
                    <a:pt x="17212" y="677"/>
                    <a:pt x="24158" y="51"/>
                  </a:cubicBezTo>
                  <a:cubicBezTo>
                    <a:pt x="27481" y="-161"/>
                    <a:pt x="30819" y="292"/>
                    <a:pt x="33969" y="1380"/>
                  </a:cubicBezTo>
                  <a:cubicBezTo>
                    <a:pt x="37124" y="2474"/>
                    <a:pt x="40023" y="4183"/>
                    <a:pt x="42508" y="6409"/>
                  </a:cubicBezTo>
                  <a:cubicBezTo>
                    <a:pt x="45186" y="8783"/>
                    <a:pt x="47363" y="11668"/>
                    <a:pt x="48919" y="14890"/>
                  </a:cubicBezTo>
                  <a:cubicBezTo>
                    <a:pt x="50475" y="18117"/>
                    <a:pt x="51371" y="21619"/>
                    <a:pt x="51563" y="25193"/>
                  </a:cubicBezTo>
                  <a:cubicBezTo>
                    <a:pt x="52069" y="32138"/>
                    <a:pt x="49829" y="39011"/>
                    <a:pt x="45326" y="44324"/>
                  </a:cubicBezTo>
                  <a:cubicBezTo>
                    <a:pt x="40823" y="49636"/>
                    <a:pt x="34417" y="52974"/>
                    <a:pt x="27481" y="53610"/>
                  </a:cubicBezTo>
                  <a:lnTo>
                    <a:pt x="25892" y="53658"/>
                  </a:lnTo>
                  <a:close/>
                  <a:moveTo>
                    <a:pt x="24543" y="3663"/>
                  </a:moveTo>
                  <a:cubicBezTo>
                    <a:pt x="18527" y="4179"/>
                    <a:pt x="12959" y="7049"/>
                    <a:pt x="9053" y="11649"/>
                  </a:cubicBezTo>
                  <a:cubicBezTo>
                    <a:pt x="5147" y="16253"/>
                    <a:pt x="3221" y="22211"/>
                    <a:pt x="3688" y="28227"/>
                  </a:cubicBezTo>
                  <a:cubicBezTo>
                    <a:pt x="3842" y="31324"/>
                    <a:pt x="4612" y="34354"/>
                    <a:pt x="5956" y="37147"/>
                  </a:cubicBezTo>
                  <a:cubicBezTo>
                    <a:pt x="7295" y="39946"/>
                    <a:pt x="9174" y="42445"/>
                    <a:pt x="11490" y="44507"/>
                  </a:cubicBezTo>
                  <a:cubicBezTo>
                    <a:pt x="13624" y="46414"/>
                    <a:pt x="16114" y="47878"/>
                    <a:pt x="18816" y="48822"/>
                  </a:cubicBezTo>
                  <a:cubicBezTo>
                    <a:pt x="21518" y="49761"/>
                    <a:pt x="24379" y="50161"/>
                    <a:pt x="27240" y="49998"/>
                  </a:cubicBezTo>
                  <a:cubicBezTo>
                    <a:pt x="33256" y="49468"/>
                    <a:pt x="38824" y="46587"/>
                    <a:pt x="42725" y="41978"/>
                  </a:cubicBezTo>
                  <a:cubicBezTo>
                    <a:pt x="46631" y="37374"/>
                    <a:pt x="48563" y="31406"/>
                    <a:pt x="48095" y="25385"/>
                  </a:cubicBezTo>
                  <a:cubicBezTo>
                    <a:pt x="47937" y="22288"/>
                    <a:pt x="47166" y="19259"/>
                    <a:pt x="45822" y="16465"/>
                  </a:cubicBezTo>
                  <a:cubicBezTo>
                    <a:pt x="44483" y="13667"/>
                    <a:pt x="42605" y="11167"/>
                    <a:pt x="40293" y="9106"/>
                  </a:cubicBezTo>
                  <a:cubicBezTo>
                    <a:pt x="38154" y="7203"/>
                    <a:pt x="35664" y="5739"/>
                    <a:pt x="32962" y="4805"/>
                  </a:cubicBezTo>
                  <a:cubicBezTo>
                    <a:pt x="30255" y="3870"/>
                    <a:pt x="27394" y="3485"/>
                    <a:pt x="24543" y="3663"/>
                  </a:cubicBezTo>
                  <a:close/>
                </a:path>
              </a:pathLst>
            </a:custGeom>
            <a:solidFill>
              <a:srgbClr val="0E0E0E"/>
            </a:solidFill>
            <a:ln w="4814"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7CE5CCC5-3985-402A-8511-7ADC65C8B97A}"/>
                </a:ext>
              </a:extLst>
            </p:cNvPr>
            <p:cNvSpPr/>
            <p:nvPr/>
          </p:nvSpPr>
          <p:spPr>
            <a:xfrm>
              <a:off x="8235385" y="3180687"/>
              <a:ext cx="48068" cy="49994"/>
            </a:xfrm>
            <a:custGeom>
              <a:avLst/>
              <a:gdLst>
                <a:gd name="connsiteX0" fmla="*/ 24092 w 48068"/>
                <a:gd name="connsiteY0" fmla="*/ 49995 h 49994"/>
                <a:gd name="connsiteX1" fmla="*/ 48068 w 48068"/>
                <a:gd name="connsiteY1" fmla="*/ 24945 h 49994"/>
                <a:gd name="connsiteX2" fmla="*/ 23976 w 48068"/>
                <a:gd name="connsiteY2" fmla="*/ 0 h 49994"/>
                <a:gd name="connsiteX3" fmla="*/ 0 w 48068"/>
                <a:gd name="connsiteY3" fmla="*/ 25050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6"/>
                    <a:pt x="48102" y="38748"/>
                    <a:pt x="48068" y="24945"/>
                  </a:cubicBezTo>
                  <a:cubicBezTo>
                    <a:pt x="48039" y="11136"/>
                    <a:pt x="37251" y="-29"/>
                    <a:pt x="23976" y="0"/>
                  </a:cubicBezTo>
                  <a:cubicBezTo>
                    <a:pt x="10702" y="29"/>
                    <a:pt x="-29" y="11246"/>
                    <a:pt x="0" y="25050"/>
                  </a:cubicBezTo>
                  <a:cubicBezTo>
                    <a:pt x="34" y="38859"/>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4A7CC614-7D59-4232-8CEF-1B45EE6C14A3}"/>
                </a:ext>
              </a:extLst>
            </p:cNvPr>
            <p:cNvSpPr/>
            <p:nvPr/>
          </p:nvSpPr>
          <p:spPr>
            <a:xfrm>
              <a:off x="8233371" y="3178926"/>
              <a:ext cx="51640" cy="53657"/>
            </a:xfrm>
            <a:custGeom>
              <a:avLst/>
              <a:gdLst>
                <a:gd name="connsiteX0" fmla="*/ 25846 w 51640"/>
                <a:gd name="connsiteY0" fmla="*/ 53658 h 53657"/>
                <a:gd name="connsiteX1" fmla="*/ 9085 w 51640"/>
                <a:gd name="connsiteY1" fmla="*/ 47252 h 53657"/>
                <a:gd name="connsiteX2" fmla="*/ 2693 w 51640"/>
                <a:gd name="connsiteY2" fmla="*/ 38765 h 53657"/>
                <a:gd name="connsiteX3" fmla="*/ 78 w 51640"/>
                <a:gd name="connsiteY3" fmla="*/ 28468 h 53657"/>
                <a:gd name="connsiteX4" fmla="*/ 6282 w 51640"/>
                <a:gd name="connsiteY4" fmla="*/ 9313 h 53657"/>
                <a:gd name="connsiteX5" fmla="*/ 24160 w 51640"/>
                <a:gd name="connsiteY5" fmla="*/ 51 h 53657"/>
                <a:gd name="connsiteX6" fmla="*/ 33976 w 51640"/>
                <a:gd name="connsiteY6" fmla="*/ 1380 h 53657"/>
                <a:gd name="connsiteX7" fmla="*/ 42511 w 51640"/>
                <a:gd name="connsiteY7" fmla="*/ 6409 h 53657"/>
                <a:gd name="connsiteX8" fmla="*/ 48917 w 51640"/>
                <a:gd name="connsiteY8" fmla="*/ 14895 h 53657"/>
                <a:gd name="connsiteX9" fmla="*/ 51566 w 51640"/>
                <a:gd name="connsiteY9" fmla="*/ 25193 h 53657"/>
                <a:gd name="connsiteX10" fmla="*/ 45348 w 51640"/>
                <a:gd name="connsiteY10" fmla="*/ 44338 h 53657"/>
                <a:gd name="connsiteX11" fmla="*/ 27484 w 51640"/>
                <a:gd name="connsiteY11" fmla="*/ 53610 h 53657"/>
                <a:gd name="connsiteX12" fmla="*/ 25846 w 51640"/>
                <a:gd name="connsiteY12" fmla="*/ 53658 h 53657"/>
                <a:gd name="connsiteX13" fmla="*/ 25846 w 51640"/>
                <a:gd name="connsiteY13" fmla="*/ 3615 h 53657"/>
                <a:gd name="connsiteX14" fmla="*/ 24449 w 51640"/>
                <a:gd name="connsiteY14" fmla="*/ 3615 h 53657"/>
                <a:gd name="connsiteX15" fmla="*/ 8964 w 51640"/>
                <a:gd name="connsiteY15" fmla="*/ 11601 h 53657"/>
                <a:gd name="connsiteX16" fmla="*/ 3594 w 51640"/>
                <a:gd name="connsiteY16" fmla="*/ 28179 h 53657"/>
                <a:gd name="connsiteX17" fmla="*/ 5843 w 51640"/>
                <a:gd name="connsiteY17" fmla="*/ 37133 h 53657"/>
                <a:gd name="connsiteX18" fmla="*/ 11397 w 51640"/>
                <a:gd name="connsiteY18" fmla="*/ 44507 h 53657"/>
                <a:gd name="connsiteX19" fmla="*/ 18727 w 51640"/>
                <a:gd name="connsiteY19" fmla="*/ 48793 h 53657"/>
                <a:gd name="connsiteX20" fmla="*/ 27146 w 51640"/>
                <a:gd name="connsiteY20" fmla="*/ 49949 h 53657"/>
                <a:gd name="connsiteX21" fmla="*/ 42617 w 51640"/>
                <a:gd name="connsiteY21" fmla="*/ 41949 h 53657"/>
                <a:gd name="connsiteX22" fmla="*/ 48002 w 51640"/>
                <a:gd name="connsiteY22" fmla="*/ 25385 h 53657"/>
                <a:gd name="connsiteX23" fmla="*/ 45719 w 51640"/>
                <a:gd name="connsiteY23" fmla="*/ 16456 h 53657"/>
                <a:gd name="connsiteX24" fmla="*/ 40151 w 51640"/>
                <a:gd name="connsiteY24" fmla="*/ 9106 h 53657"/>
                <a:gd name="connsiteX25" fmla="*/ 25894 w 51640"/>
                <a:gd name="connsiteY25" fmla="*/ 3615 h 53657"/>
                <a:gd name="connsiteX26" fmla="*/ 25846 w 51640"/>
                <a:gd name="connsiteY26" fmla="*/ 3615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40" h="53657">
                  <a:moveTo>
                    <a:pt x="25846" y="53658"/>
                  </a:moveTo>
                  <a:cubicBezTo>
                    <a:pt x="19662" y="53634"/>
                    <a:pt x="13704" y="51356"/>
                    <a:pt x="9085" y="47252"/>
                  </a:cubicBezTo>
                  <a:cubicBezTo>
                    <a:pt x="6412" y="44873"/>
                    <a:pt x="4239" y="41988"/>
                    <a:pt x="2693" y="38765"/>
                  </a:cubicBezTo>
                  <a:cubicBezTo>
                    <a:pt x="1147" y="35539"/>
                    <a:pt x="256" y="32042"/>
                    <a:pt x="78" y="28468"/>
                  </a:cubicBezTo>
                  <a:cubicBezTo>
                    <a:pt x="-457" y="21513"/>
                    <a:pt x="1773" y="14630"/>
                    <a:pt x="6282" y="9313"/>
                  </a:cubicBezTo>
                  <a:cubicBezTo>
                    <a:pt x="10790" y="3991"/>
                    <a:pt x="17210" y="663"/>
                    <a:pt x="24160" y="51"/>
                  </a:cubicBezTo>
                  <a:cubicBezTo>
                    <a:pt x="27488" y="-161"/>
                    <a:pt x="30821" y="292"/>
                    <a:pt x="33976" y="1380"/>
                  </a:cubicBezTo>
                  <a:cubicBezTo>
                    <a:pt x="37126" y="2473"/>
                    <a:pt x="40026" y="4183"/>
                    <a:pt x="42511" y="6409"/>
                  </a:cubicBezTo>
                  <a:cubicBezTo>
                    <a:pt x="45184" y="8788"/>
                    <a:pt x="47361" y="11673"/>
                    <a:pt x="48917" y="14895"/>
                  </a:cubicBezTo>
                  <a:cubicBezTo>
                    <a:pt x="50468" y="18117"/>
                    <a:pt x="51369" y="21619"/>
                    <a:pt x="51566" y="25193"/>
                  </a:cubicBezTo>
                  <a:cubicBezTo>
                    <a:pt x="52086" y="32143"/>
                    <a:pt x="49851" y="39021"/>
                    <a:pt x="45348" y="44338"/>
                  </a:cubicBezTo>
                  <a:cubicBezTo>
                    <a:pt x="40840" y="49651"/>
                    <a:pt x="34424" y="52984"/>
                    <a:pt x="27484" y="53610"/>
                  </a:cubicBezTo>
                  <a:lnTo>
                    <a:pt x="25846" y="53658"/>
                  </a:lnTo>
                  <a:close/>
                  <a:moveTo>
                    <a:pt x="25846" y="3615"/>
                  </a:moveTo>
                  <a:lnTo>
                    <a:pt x="24449" y="3615"/>
                  </a:lnTo>
                  <a:cubicBezTo>
                    <a:pt x="18434" y="4130"/>
                    <a:pt x="12871" y="7001"/>
                    <a:pt x="8964" y="11601"/>
                  </a:cubicBezTo>
                  <a:cubicBezTo>
                    <a:pt x="5053" y="16205"/>
                    <a:pt x="3127" y="22163"/>
                    <a:pt x="3594" y="28179"/>
                  </a:cubicBezTo>
                  <a:cubicBezTo>
                    <a:pt x="3739" y="31286"/>
                    <a:pt x="4499" y="34329"/>
                    <a:pt x="5843" y="37133"/>
                  </a:cubicBezTo>
                  <a:cubicBezTo>
                    <a:pt x="7182" y="39936"/>
                    <a:pt x="9070" y="42445"/>
                    <a:pt x="11397" y="44507"/>
                  </a:cubicBezTo>
                  <a:cubicBezTo>
                    <a:pt x="13535" y="46404"/>
                    <a:pt x="16025" y="47859"/>
                    <a:pt x="18727" y="48793"/>
                  </a:cubicBezTo>
                  <a:cubicBezTo>
                    <a:pt x="21429" y="49728"/>
                    <a:pt x="24290" y="50123"/>
                    <a:pt x="27146" y="49949"/>
                  </a:cubicBezTo>
                  <a:cubicBezTo>
                    <a:pt x="33153" y="49420"/>
                    <a:pt x="38711" y="46549"/>
                    <a:pt x="42617" y="41949"/>
                  </a:cubicBezTo>
                  <a:cubicBezTo>
                    <a:pt x="46518" y="37349"/>
                    <a:pt x="48455" y="31401"/>
                    <a:pt x="48002" y="25385"/>
                  </a:cubicBezTo>
                  <a:cubicBezTo>
                    <a:pt x="47843" y="22284"/>
                    <a:pt x="47063" y="19249"/>
                    <a:pt x="45719" y="16456"/>
                  </a:cubicBezTo>
                  <a:cubicBezTo>
                    <a:pt x="44370" y="13657"/>
                    <a:pt x="42477" y="11158"/>
                    <a:pt x="40151" y="9106"/>
                  </a:cubicBezTo>
                  <a:cubicBezTo>
                    <a:pt x="36235" y="5585"/>
                    <a:pt x="31159" y="3629"/>
                    <a:pt x="25894" y="3615"/>
                  </a:cubicBezTo>
                  <a:lnTo>
                    <a:pt x="25846" y="3615"/>
                  </a:lnTo>
                  <a:close/>
                </a:path>
              </a:pathLst>
            </a:custGeom>
            <a:solidFill>
              <a:srgbClr val="0E0E0E"/>
            </a:solidFill>
            <a:ln w="4814"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301619E6-B622-4745-AAB9-6A9466F499F2}"/>
                </a:ext>
              </a:extLst>
            </p:cNvPr>
            <p:cNvSpPr/>
            <p:nvPr/>
          </p:nvSpPr>
          <p:spPr>
            <a:xfrm>
              <a:off x="8242091" y="3298933"/>
              <a:ext cx="48162" cy="49991"/>
            </a:xfrm>
            <a:custGeom>
              <a:avLst/>
              <a:gdLst>
                <a:gd name="connsiteX0" fmla="*/ 22612 w 48162"/>
                <a:gd name="connsiteY0" fmla="*/ 22 h 49991"/>
                <a:gd name="connsiteX1" fmla="*/ 5894 w 48162"/>
                <a:gd name="connsiteY1" fmla="*/ 8629 h 49991"/>
                <a:gd name="connsiteX2" fmla="*/ 70 w 48162"/>
                <a:gd name="connsiteY2" fmla="*/ 26512 h 49991"/>
                <a:gd name="connsiteX3" fmla="*/ 2305 w 48162"/>
                <a:gd name="connsiteY3" fmla="*/ 35808 h 49991"/>
                <a:gd name="connsiteX4" fmla="*/ 7936 w 48162"/>
                <a:gd name="connsiteY4" fmla="*/ 43538 h 49991"/>
                <a:gd name="connsiteX5" fmla="*/ 16100 w 48162"/>
                <a:gd name="connsiteY5" fmla="*/ 48514 h 49991"/>
                <a:gd name="connsiteX6" fmla="*/ 25550 w 48162"/>
                <a:gd name="connsiteY6" fmla="*/ 49968 h 49991"/>
                <a:gd name="connsiteX7" fmla="*/ 42272 w 48162"/>
                <a:gd name="connsiteY7" fmla="*/ 41361 h 49991"/>
                <a:gd name="connsiteX8" fmla="*/ 48091 w 48162"/>
                <a:gd name="connsiteY8" fmla="*/ 23478 h 49991"/>
                <a:gd name="connsiteX9" fmla="*/ 45846 w 48162"/>
                <a:gd name="connsiteY9" fmla="*/ 14187 h 49991"/>
                <a:gd name="connsiteX10" fmla="*/ 40216 w 48162"/>
                <a:gd name="connsiteY10" fmla="*/ 6466 h 49991"/>
                <a:gd name="connsiteX11" fmla="*/ 32057 w 48162"/>
                <a:gd name="connsiteY11" fmla="*/ 1491 h 49991"/>
                <a:gd name="connsiteX12" fmla="*/ 22612 w 48162"/>
                <a:gd name="connsiteY12" fmla="*/ 22 h 4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2" h="49991">
                  <a:moveTo>
                    <a:pt x="22612" y="22"/>
                  </a:moveTo>
                  <a:cubicBezTo>
                    <a:pt x="16124" y="576"/>
                    <a:pt x="10113" y="3668"/>
                    <a:pt x="5894" y="8629"/>
                  </a:cubicBezTo>
                  <a:cubicBezTo>
                    <a:pt x="1670" y="13590"/>
                    <a:pt x="-421" y="20015"/>
                    <a:pt x="70" y="26512"/>
                  </a:cubicBezTo>
                  <a:cubicBezTo>
                    <a:pt x="196" y="29730"/>
                    <a:pt x="952" y="32889"/>
                    <a:pt x="2305" y="35808"/>
                  </a:cubicBezTo>
                  <a:cubicBezTo>
                    <a:pt x="3654" y="38731"/>
                    <a:pt x="5566" y="41356"/>
                    <a:pt x="7936" y="43538"/>
                  </a:cubicBezTo>
                  <a:cubicBezTo>
                    <a:pt x="10301" y="45715"/>
                    <a:pt x="13075" y="47406"/>
                    <a:pt x="16100" y="48514"/>
                  </a:cubicBezTo>
                  <a:cubicBezTo>
                    <a:pt x="19125" y="49617"/>
                    <a:pt x="22337" y="50108"/>
                    <a:pt x="25550" y="49968"/>
                  </a:cubicBezTo>
                  <a:cubicBezTo>
                    <a:pt x="32042" y="49414"/>
                    <a:pt x="38053" y="46322"/>
                    <a:pt x="42272" y="41361"/>
                  </a:cubicBezTo>
                  <a:cubicBezTo>
                    <a:pt x="46492" y="36400"/>
                    <a:pt x="48587" y="29970"/>
                    <a:pt x="48091" y="23478"/>
                  </a:cubicBezTo>
                  <a:cubicBezTo>
                    <a:pt x="47961" y="20265"/>
                    <a:pt x="47200" y="17106"/>
                    <a:pt x="45846" y="14187"/>
                  </a:cubicBezTo>
                  <a:cubicBezTo>
                    <a:pt x="44498" y="11268"/>
                    <a:pt x="42581" y="8643"/>
                    <a:pt x="40216" y="6466"/>
                  </a:cubicBezTo>
                  <a:cubicBezTo>
                    <a:pt x="37851" y="4289"/>
                    <a:pt x="35077" y="2598"/>
                    <a:pt x="32057" y="1491"/>
                  </a:cubicBezTo>
                  <a:cubicBezTo>
                    <a:pt x="29037" y="383"/>
                    <a:pt x="25829" y="-113"/>
                    <a:pt x="22612" y="22"/>
                  </a:cubicBezTo>
                  <a:close/>
                </a:path>
              </a:pathLst>
            </a:custGeom>
            <a:solidFill>
              <a:srgbClr val="161616"/>
            </a:solidFill>
            <a:ln w="4814"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A890E5A4-D8A5-42CB-9EFF-5F673860C7D7}"/>
                </a:ext>
              </a:extLst>
            </p:cNvPr>
            <p:cNvSpPr/>
            <p:nvPr/>
          </p:nvSpPr>
          <p:spPr>
            <a:xfrm>
              <a:off x="8240261" y="3296879"/>
              <a:ext cx="51589" cy="53612"/>
            </a:xfrm>
            <a:custGeom>
              <a:avLst/>
              <a:gdLst>
                <a:gd name="connsiteX0" fmla="*/ 25892 w 51589"/>
                <a:gd name="connsiteY0" fmla="*/ 53612 h 53612"/>
                <a:gd name="connsiteX1" fmla="*/ 9130 w 51589"/>
                <a:gd name="connsiteY1" fmla="*/ 47206 h 53612"/>
                <a:gd name="connsiteX2" fmla="*/ 2715 w 51589"/>
                <a:gd name="connsiteY2" fmla="*/ 38724 h 53612"/>
                <a:gd name="connsiteX3" fmla="*/ 75 w 51589"/>
                <a:gd name="connsiteY3" fmla="*/ 28422 h 53612"/>
                <a:gd name="connsiteX4" fmla="*/ 6293 w 51589"/>
                <a:gd name="connsiteY4" fmla="*/ 9296 h 53612"/>
                <a:gd name="connsiteX5" fmla="*/ 24158 w 51589"/>
                <a:gd name="connsiteY5" fmla="*/ 53 h 53612"/>
                <a:gd name="connsiteX6" fmla="*/ 33974 w 51589"/>
                <a:gd name="connsiteY6" fmla="*/ 1378 h 53612"/>
                <a:gd name="connsiteX7" fmla="*/ 42508 w 51589"/>
                <a:gd name="connsiteY7" fmla="*/ 6411 h 53612"/>
                <a:gd name="connsiteX8" fmla="*/ 48905 w 51589"/>
                <a:gd name="connsiteY8" fmla="*/ 14893 h 53612"/>
                <a:gd name="connsiteX9" fmla="*/ 51515 w 51589"/>
                <a:gd name="connsiteY9" fmla="*/ 25195 h 53612"/>
                <a:gd name="connsiteX10" fmla="*/ 45292 w 51589"/>
                <a:gd name="connsiteY10" fmla="*/ 44321 h 53612"/>
                <a:gd name="connsiteX11" fmla="*/ 27433 w 51589"/>
                <a:gd name="connsiteY11" fmla="*/ 53564 h 53612"/>
                <a:gd name="connsiteX12" fmla="*/ 25892 w 51589"/>
                <a:gd name="connsiteY12" fmla="*/ 53612 h 53612"/>
                <a:gd name="connsiteX13" fmla="*/ 24543 w 51589"/>
                <a:gd name="connsiteY13" fmla="*/ 3617 h 53612"/>
                <a:gd name="connsiteX14" fmla="*/ 9068 w 51589"/>
                <a:gd name="connsiteY14" fmla="*/ 11646 h 53612"/>
                <a:gd name="connsiteX15" fmla="*/ 3688 w 51589"/>
                <a:gd name="connsiteY15" fmla="*/ 28229 h 53612"/>
                <a:gd name="connsiteX16" fmla="*/ 5980 w 51589"/>
                <a:gd name="connsiteY16" fmla="*/ 37154 h 53612"/>
                <a:gd name="connsiteX17" fmla="*/ 11538 w 51589"/>
                <a:gd name="connsiteY17" fmla="*/ 44509 h 53612"/>
                <a:gd name="connsiteX18" fmla="*/ 18835 w 51589"/>
                <a:gd name="connsiteY18" fmla="*/ 48820 h 53612"/>
                <a:gd name="connsiteX19" fmla="*/ 27240 w 51589"/>
                <a:gd name="connsiteY19" fmla="*/ 49952 h 53612"/>
                <a:gd name="connsiteX20" fmla="*/ 42725 w 51589"/>
                <a:gd name="connsiteY20" fmla="*/ 41966 h 53612"/>
                <a:gd name="connsiteX21" fmla="*/ 48095 w 51589"/>
                <a:gd name="connsiteY21" fmla="*/ 25388 h 53612"/>
                <a:gd name="connsiteX22" fmla="*/ 45827 w 51589"/>
                <a:gd name="connsiteY22" fmla="*/ 16463 h 53612"/>
                <a:gd name="connsiteX23" fmla="*/ 40293 w 51589"/>
                <a:gd name="connsiteY23" fmla="*/ 9108 h 53612"/>
                <a:gd name="connsiteX24" fmla="*/ 32967 w 51589"/>
                <a:gd name="connsiteY24" fmla="*/ 4783 h 53612"/>
                <a:gd name="connsiteX25" fmla="*/ 24543 w 51589"/>
                <a:gd name="connsiteY25" fmla="*/ 3617 h 5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9" h="53612">
                  <a:moveTo>
                    <a:pt x="25892" y="53612"/>
                  </a:moveTo>
                  <a:cubicBezTo>
                    <a:pt x="19702" y="53622"/>
                    <a:pt x="13735" y="51339"/>
                    <a:pt x="9130" y="47206"/>
                  </a:cubicBezTo>
                  <a:cubicBezTo>
                    <a:pt x="6452" y="44832"/>
                    <a:pt x="4270" y="41947"/>
                    <a:pt x="2715" y="38724"/>
                  </a:cubicBezTo>
                  <a:cubicBezTo>
                    <a:pt x="1159" y="35498"/>
                    <a:pt x="263" y="31996"/>
                    <a:pt x="75" y="28422"/>
                  </a:cubicBezTo>
                  <a:cubicBezTo>
                    <a:pt x="-450" y="21477"/>
                    <a:pt x="1785" y="14604"/>
                    <a:pt x="6293" y="9296"/>
                  </a:cubicBezTo>
                  <a:cubicBezTo>
                    <a:pt x="10802" y="3988"/>
                    <a:pt x="17217" y="665"/>
                    <a:pt x="24158" y="53"/>
                  </a:cubicBezTo>
                  <a:cubicBezTo>
                    <a:pt x="27486" y="-164"/>
                    <a:pt x="30824" y="284"/>
                    <a:pt x="33974" y="1378"/>
                  </a:cubicBezTo>
                  <a:cubicBezTo>
                    <a:pt x="37124" y="2466"/>
                    <a:pt x="40028" y="4181"/>
                    <a:pt x="42508" y="6411"/>
                  </a:cubicBezTo>
                  <a:cubicBezTo>
                    <a:pt x="45182" y="8785"/>
                    <a:pt x="47359" y="11670"/>
                    <a:pt x="48905" y="14893"/>
                  </a:cubicBezTo>
                  <a:cubicBezTo>
                    <a:pt x="50451" y="18120"/>
                    <a:pt x="51337" y="21621"/>
                    <a:pt x="51515" y="25195"/>
                  </a:cubicBezTo>
                  <a:cubicBezTo>
                    <a:pt x="52035" y="32140"/>
                    <a:pt x="49800" y="39009"/>
                    <a:pt x="45292" y="44321"/>
                  </a:cubicBezTo>
                  <a:cubicBezTo>
                    <a:pt x="40784" y="49629"/>
                    <a:pt x="34369" y="52952"/>
                    <a:pt x="27433" y="53564"/>
                  </a:cubicBezTo>
                  <a:lnTo>
                    <a:pt x="25892" y="53612"/>
                  </a:lnTo>
                  <a:close/>
                  <a:moveTo>
                    <a:pt x="24543" y="3617"/>
                  </a:moveTo>
                  <a:cubicBezTo>
                    <a:pt x="18527" y="4157"/>
                    <a:pt x="12969" y="7042"/>
                    <a:pt x="9068" y="11646"/>
                  </a:cubicBezTo>
                  <a:cubicBezTo>
                    <a:pt x="5166" y="16251"/>
                    <a:pt x="3230" y="22209"/>
                    <a:pt x="3688" y="28229"/>
                  </a:cubicBezTo>
                  <a:cubicBezTo>
                    <a:pt x="3852" y="31326"/>
                    <a:pt x="4632" y="34361"/>
                    <a:pt x="5980" y="37154"/>
                  </a:cubicBezTo>
                  <a:cubicBezTo>
                    <a:pt x="7329" y="39948"/>
                    <a:pt x="9217" y="42448"/>
                    <a:pt x="11538" y="44509"/>
                  </a:cubicBezTo>
                  <a:cubicBezTo>
                    <a:pt x="13658" y="46421"/>
                    <a:pt x="16138" y="47885"/>
                    <a:pt x="18835" y="48820"/>
                  </a:cubicBezTo>
                  <a:cubicBezTo>
                    <a:pt x="21533" y="49754"/>
                    <a:pt x="24389" y="50139"/>
                    <a:pt x="27240" y="49952"/>
                  </a:cubicBezTo>
                  <a:cubicBezTo>
                    <a:pt x="33251" y="49436"/>
                    <a:pt x="38819" y="46566"/>
                    <a:pt x="42725" y="41966"/>
                  </a:cubicBezTo>
                  <a:cubicBezTo>
                    <a:pt x="46631" y="37361"/>
                    <a:pt x="48563" y="31403"/>
                    <a:pt x="48095" y="25388"/>
                  </a:cubicBezTo>
                  <a:cubicBezTo>
                    <a:pt x="47937" y="22291"/>
                    <a:pt x="47166" y="19261"/>
                    <a:pt x="45827" y="16463"/>
                  </a:cubicBezTo>
                  <a:cubicBezTo>
                    <a:pt x="44483" y="13669"/>
                    <a:pt x="42605" y="11169"/>
                    <a:pt x="40293" y="9108"/>
                  </a:cubicBezTo>
                  <a:cubicBezTo>
                    <a:pt x="38159" y="7196"/>
                    <a:pt x="35669" y="5727"/>
                    <a:pt x="32967" y="4783"/>
                  </a:cubicBezTo>
                  <a:cubicBezTo>
                    <a:pt x="30265" y="3839"/>
                    <a:pt x="27399" y="3444"/>
                    <a:pt x="24543" y="3617"/>
                  </a:cubicBezTo>
                  <a:close/>
                </a:path>
              </a:pathLst>
            </a:custGeom>
            <a:solidFill>
              <a:srgbClr val="0E0E0E"/>
            </a:solidFill>
            <a:ln w="4814"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E5636617-DEE5-4450-93B4-1E79ECCD6087}"/>
                </a:ext>
              </a:extLst>
            </p:cNvPr>
            <p:cNvSpPr/>
            <p:nvPr/>
          </p:nvSpPr>
          <p:spPr>
            <a:xfrm>
              <a:off x="8249123" y="3416597"/>
              <a:ext cx="48022" cy="49585"/>
            </a:xfrm>
            <a:custGeom>
              <a:avLst/>
              <a:gdLst>
                <a:gd name="connsiteX0" fmla="*/ 47951 w 48022"/>
                <a:gd name="connsiteY0" fmla="*/ 23481 h 49585"/>
                <a:gd name="connsiteX1" fmla="*/ 45716 w 48022"/>
                <a:gd name="connsiteY1" fmla="*/ 14185 h 49585"/>
                <a:gd name="connsiteX2" fmla="*/ 40086 w 48022"/>
                <a:gd name="connsiteY2" fmla="*/ 6455 h 49585"/>
                <a:gd name="connsiteX3" fmla="*/ 31922 w 48022"/>
                <a:gd name="connsiteY3" fmla="*/ 1479 h 49585"/>
                <a:gd name="connsiteX4" fmla="*/ 22472 w 48022"/>
                <a:gd name="connsiteY4" fmla="*/ 24 h 49585"/>
                <a:gd name="connsiteX5" fmla="*/ 6905 w 48022"/>
                <a:gd name="connsiteY5" fmla="*/ 7716 h 49585"/>
                <a:gd name="connsiteX6" fmla="*/ 37 w 48022"/>
                <a:gd name="connsiteY6" fmla="*/ 23659 h 49585"/>
                <a:gd name="connsiteX7" fmla="*/ 5138 w 48022"/>
                <a:gd name="connsiteY7" fmla="*/ 40251 h 49585"/>
                <a:gd name="connsiteX8" fmla="*/ 19775 w 48022"/>
                <a:gd name="connsiteY8" fmla="*/ 49586 h 49585"/>
                <a:gd name="connsiteX9" fmla="*/ 28396 w 48022"/>
                <a:gd name="connsiteY9" fmla="*/ 49586 h 49585"/>
                <a:gd name="connsiteX10" fmla="*/ 43077 w 48022"/>
                <a:gd name="connsiteY10" fmla="*/ 40208 h 49585"/>
                <a:gd name="connsiteX11" fmla="*/ 47951 w 48022"/>
                <a:gd name="connsiteY11" fmla="*/ 23481 h 4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22" h="49585">
                  <a:moveTo>
                    <a:pt x="47951" y="23481"/>
                  </a:moveTo>
                  <a:cubicBezTo>
                    <a:pt x="47826" y="20263"/>
                    <a:pt x="47070" y="17104"/>
                    <a:pt x="45716" y="14185"/>
                  </a:cubicBezTo>
                  <a:cubicBezTo>
                    <a:pt x="44368" y="11261"/>
                    <a:pt x="42455" y="8636"/>
                    <a:pt x="40086" y="6455"/>
                  </a:cubicBezTo>
                  <a:cubicBezTo>
                    <a:pt x="37721" y="4273"/>
                    <a:pt x="34947" y="2582"/>
                    <a:pt x="31922" y="1479"/>
                  </a:cubicBezTo>
                  <a:cubicBezTo>
                    <a:pt x="28897" y="376"/>
                    <a:pt x="25685" y="-120"/>
                    <a:pt x="22472" y="24"/>
                  </a:cubicBezTo>
                  <a:cubicBezTo>
                    <a:pt x="16533" y="660"/>
                    <a:pt x="11018" y="3386"/>
                    <a:pt x="6905" y="7716"/>
                  </a:cubicBezTo>
                  <a:cubicBezTo>
                    <a:pt x="2797" y="12046"/>
                    <a:pt x="364" y="17696"/>
                    <a:pt x="37" y="23659"/>
                  </a:cubicBezTo>
                  <a:cubicBezTo>
                    <a:pt x="-286" y="29617"/>
                    <a:pt x="1520" y="35503"/>
                    <a:pt x="5138" y="40251"/>
                  </a:cubicBezTo>
                  <a:cubicBezTo>
                    <a:pt x="8755" y="45001"/>
                    <a:pt x="13942" y="48310"/>
                    <a:pt x="19775" y="49586"/>
                  </a:cubicBezTo>
                  <a:cubicBezTo>
                    <a:pt x="22665" y="49586"/>
                    <a:pt x="25506" y="49586"/>
                    <a:pt x="28396" y="49586"/>
                  </a:cubicBezTo>
                  <a:cubicBezTo>
                    <a:pt x="34263" y="48343"/>
                    <a:pt x="39484" y="45010"/>
                    <a:pt x="43077" y="40208"/>
                  </a:cubicBezTo>
                  <a:cubicBezTo>
                    <a:pt x="46675" y="35406"/>
                    <a:pt x="48408" y="29463"/>
                    <a:pt x="47951" y="23481"/>
                  </a:cubicBezTo>
                  <a:close/>
                </a:path>
              </a:pathLst>
            </a:custGeom>
            <a:solidFill>
              <a:srgbClr val="161616"/>
            </a:solidFill>
            <a:ln w="4814"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E1550E57-E99C-47A1-BA42-371DFF0E280E}"/>
                </a:ext>
              </a:extLst>
            </p:cNvPr>
            <p:cNvSpPr/>
            <p:nvPr/>
          </p:nvSpPr>
          <p:spPr>
            <a:xfrm>
              <a:off x="8247689" y="3414933"/>
              <a:ext cx="51271" cy="53079"/>
            </a:xfrm>
            <a:custGeom>
              <a:avLst/>
              <a:gdLst>
                <a:gd name="connsiteX0" fmla="*/ 21253 w 51271"/>
                <a:gd name="connsiteY0" fmla="*/ 53032 h 53079"/>
                <a:gd name="connsiteX1" fmla="*/ 5580 w 51271"/>
                <a:gd name="connsiteY1" fmla="*/ 43143 h 53079"/>
                <a:gd name="connsiteX2" fmla="*/ 31 w 51271"/>
                <a:gd name="connsiteY2" fmla="*/ 25457 h 53079"/>
                <a:gd name="connsiteX3" fmla="*/ 7251 w 51271"/>
                <a:gd name="connsiteY3" fmla="*/ 8388 h 53079"/>
                <a:gd name="connsiteX4" fmla="*/ 23805 w 51271"/>
                <a:gd name="connsiteY4" fmla="*/ 51 h 53079"/>
                <a:gd name="connsiteX5" fmla="*/ 33621 w 51271"/>
                <a:gd name="connsiteY5" fmla="*/ 1380 h 53079"/>
                <a:gd name="connsiteX6" fmla="*/ 42156 w 51271"/>
                <a:gd name="connsiteY6" fmla="*/ 6408 h 53079"/>
                <a:gd name="connsiteX7" fmla="*/ 48572 w 51271"/>
                <a:gd name="connsiteY7" fmla="*/ 14890 h 53079"/>
                <a:gd name="connsiteX8" fmla="*/ 51211 w 51271"/>
                <a:gd name="connsiteY8" fmla="*/ 25193 h 53079"/>
                <a:gd name="connsiteX9" fmla="*/ 45889 w 51271"/>
                <a:gd name="connsiteY9" fmla="*/ 43062 h 53079"/>
                <a:gd name="connsiteX10" fmla="*/ 30163 w 51271"/>
                <a:gd name="connsiteY10" fmla="*/ 53080 h 53079"/>
                <a:gd name="connsiteX11" fmla="*/ 23179 w 51271"/>
                <a:gd name="connsiteY11" fmla="*/ 53080 h 53079"/>
                <a:gd name="connsiteX12" fmla="*/ 21253 w 51271"/>
                <a:gd name="connsiteY12" fmla="*/ 53032 h 53079"/>
                <a:gd name="connsiteX13" fmla="*/ 25395 w 51271"/>
                <a:gd name="connsiteY13" fmla="*/ 3470 h 53079"/>
                <a:gd name="connsiteX14" fmla="*/ 24046 w 51271"/>
                <a:gd name="connsiteY14" fmla="*/ 3470 h 53079"/>
                <a:gd name="connsiteX15" fmla="*/ 9626 w 51271"/>
                <a:gd name="connsiteY15" fmla="*/ 10604 h 53079"/>
                <a:gd name="connsiteX16" fmla="*/ 3258 w 51271"/>
                <a:gd name="connsiteY16" fmla="*/ 25380 h 53079"/>
                <a:gd name="connsiteX17" fmla="*/ 7983 w 51271"/>
                <a:gd name="connsiteY17" fmla="*/ 40759 h 53079"/>
                <a:gd name="connsiteX18" fmla="*/ 21542 w 51271"/>
                <a:gd name="connsiteY18" fmla="*/ 49420 h 53079"/>
                <a:gd name="connsiteX19" fmla="*/ 23179 w 51271"/>
                <a:gd name="connsiteY19" fmla="*/ 49420 h 53079"/>
                <a:gd name="connsiteX20" fmla="*/ 29730 w 51271"/>
                <a:gd name="connsiteY20" fmla="*/ 49420 h 53079"/>
                <a:gd name="connsiteX21" fmla="*/ 43139 w 51271"/>
                <a:gd name="connsiteY21" fmla="*/ 40697 h 53079"/>
                <a:gd name="connsiteX22" fmla="*/ 47599 w 51271"/>
                <a:gd name="connsiteY22" fmla="*/ 25337 h 53079"/>
                <a:gd name="connsiteX23" fmla="*/ 39796 w 51271"/>
                <a:gd name="connsiteY23" fmla="*/ 9058 h 53079"/>
                <a:gd name="connsiteX24" fmla="*/ 25395 w 51271"/>
                <a:gd name="connsiteY24" fmla="*/ 3470 h 5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271" h="53079">
                  <a:moveTo>
                    <a:pt x="21253" y="53032"/>
                  </a:moveTo>
                  <a:cubicBezTo>
                    <a:pt x="15020" y="51698"/>
                    <a:pt x="9467" y="48191"/>
                    <a:pt x="5580" y="43143"/>
                  </a:cubicBezTo>
                  <a:cubicBezTo>
                    <a:pt x="1693" y="38091"/>
                    <a:pt x="-277" y="31825"/>
                    <a:pt x="31" y="25457"/>
                  </a:cubicBezTo>
                  <a:cubicBezTo>
                    <a:pt x="340" y="19090"/>
                    <a:pt x="2897" y="13041"/>
                    <a:pt x="7251" y="8388"/>
                  </a:cubicBezTo>
                  <a:cubicBezTo>
                    <a:pt x="11610" y="3735"/>
                    <a:pt x="17476" y="778"/>
                    <a:pt x="23805" y="51"/>
                  </a:cubicBezTo>
                  <a:cubicBezTo>
                    <a:pt x="27134" y="-161"/>
                    <a:pt x="30471" y="292"/>
                    <a:pt x="33621" y="1380"/>
                  </a:cubicBezTo>
                  <a:cubicBezTo>
                    <a:pt x="36771" y="2473"/>
                    <a:pt x="39676" y="4183"/>
                    <a:pt x="42156" y="6408"/>
                  </a:cubicBezTo>
                  <a:cubicBezTo>
                    <a:pt x="44834" y="8783"/>
                    <a:pt x="47016" y="11668"/>
                    <a:pt x="48572" y="14890"/>
                  </a:cubicBezTo>
                  <a:cubicBezTo>
                    <a:pt x="50123" y="18117"/>
                    <a:pt x="51023" y="21619"/>
                    <a:pt x="51211" y="25193"/>
                  </a:cubicBezTo>
                  <a:cubicBezTo>
                    <a:pt x="51645" y="31594"/>
                    <a:pt x="49752" y="37937"/>
                    <a:pt x="45889" y="43062"/>
                  </a:cubicBezTo>
                  <a:cubicBezTo>
                    <a:pt x="42021" y="48182"/>
                    <a:pt x="36439" y="51741"/>
                    <a:pt x="30163" y="53080"/>
                  </a:cubicBezTo>
                  <a:cubicBezTo>
                    <a:pt x="27659" y="53080"/>
                    <a:pt x="25347" y="53080"/>
                    <a:pt x="23179" y="53080"/>
                  </a:cubicBezTo>
                  <a:lnTo>
                    <a:pt x="21253" y="53032"/>
                  </a:lnTo>
                  <a:close/>
                  <a:moveTo>
                    <a:pt x="25395" y="3470"/>
                  </a:moveTo>
                  <a:lnTo>
                    <a:pt x="24046" y="3470"/>
                  </a:lnTo>
                  <a:cubicBezTo>
                    <a:pt x="18546" y="4063"/>
                    <a:pt x="13436" y="6587"/>
                    <a:pt x="9626" y="10604"/>
                  </a:cubicBezTo>
                  <a:cubicBezTo>
                    <a:pt x="5816" y="14616"/>
                    <a:pt x="3562" y="19856"/>
                    <a:pt x="3258" y="25380"/>
                  </a:cubicBezTo>
                  <a:cubicBezTo>
                    <a:pt x="2960" y="30905"/>
                    <a:pt x="4631" y="36357"/>
                    <a:pt x="7983" y="40759"/>
                  </a:cubicBezTo>
                  <a:cubicBezTo>
                    <a:pt x="11331" y="45166"/>
                    <a:pt x="16138" y="48234"/>
                    <a:pt x="21542" y="49420"/>
                  </a:cubicBezTo>
                  <a:lnTo>
                    <a:pt x="23179" y="49420"/>
                  </a:lnTo>
                  <a:cubicBezTo>
                    <a:pt x="25347" y="49420"/>
                    <a:pt x="27562" y="49420"/>
                    <a:pt x="29730" y="49420"/>
                  </a:cubicBezTo>
                  <a:cubicBezTo>
                    <a:pt x="35100" y="48210"/>
                    <a:pt x="39859" y="45113"/>
                    <a:pt x="43139" y="40697"/>
                  </a:cubicBezTo>
                  <a:cubicBezTo>
                    <a:pt x="46414" y="36275"/>
                    <a:pt x="47998" y="30828"/>
                    <a:pt x="47599" y="25337"/>
                  </a:cubicBezTo>
                  <a:cubicBezTo>
                    <a:pt x="47262" y="19090"/>
                    <a:pt x="44454" y="13233"/>
                    <a:pt x="39796" y="9058"/>
                  </a:cubicBezTo>
                  <a:cubicBezTo>
                    <a:pt x="35847" y="5488"/>
                    <a:pt x="30722" y="3499"/>
                    <a:pt x="25395" y="3470"/>
                  </a:cubicBezTo>
                  <a:close/>
                </a:path>
              </a:pathLst>
            </a:custGeom>
            <a:solidFill>
              <a:srgbClr val="0E0E0E"/>
            </a:solidFill>
            <a:ln w="4814"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9BDD6E3A-4ED2-4800-929F-E33ADFEA5D71}"/>
                </a:ext>
              </a:extLst>
            </p:cNvPr>
            <p:cNvSpPr/>
            <p:nvPr/>
          </p:nvSpPr>
          <p:spPr>
            <a:xfrm>
              <a:off x="8200533" y="2591287"/>
              <a:ext cx="48068" cy="49994"/>
            </a:xfrm>
            <a:custGeom>
              <a:avLst/>
              <a:gdLst>
                <a:gd name="connsiteX0" fmla="*/ 24087 w 48068"/>
                <a:gd name="connsiteY0" fmla="*/ 49995 h 49994"/>
                <a:gd name="connsiteX1" fmla="*/ 48068 w 48068"/>
                <a:gd name="connsiteY1" fmla="*/ 24949 h 49994"/>
                <a:gd name="connsiteX2" fmla="*/ 23981 w 48068"/>
                <a:gd name="connsiteY2" fmla="*/ 0 h 49994"/>
                <a:gd name="connsiteX3" fmla="*/ 0 w 48068"/>
                <a:gd name="connsiteY3" fmla="*/ 25046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53"/>
                    <a:pt x="48068" y="24949"/>
                  </a:cubicBezTo>
                  <a:cubicBezTo>
                    <a:pt x="48039" y="11140"/>
                    <a:pt x="37255" y="-29"/>
                    <a:pt x="23981" y="0"/>
                  </a:cubicBezTo>
                  <a:cubicBezTo>
                    <a:pt x="10707" y="29"/>
                    <a:pt x="-29" y="11242"/>
                    <a:pt x="0" y="25046"/>
                  </a:cubicBezTo>
                  <a:cubicBezTo>
                    <a:pt x="29" y="38855"/>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6E91C0C7-7BE3-4BF6-91D2-155F4E032C34}"/>
                </a:ext>
              </a:extLst>
            </p:cNvPr>
            <p:cNvSpPr/>
            <p:nvPr/>
          </p:nvSpPr>
          <p:spPr>
            <a:xfrm>
              <a:off x="8198785" y="2589328"/>
              <a:ext cx="51738" cy="53625"/>
            </a:xfrm>
            <a:custGeom>
              <a:avLst/>
              <a:gdLst>
                <a:gd name="connsiteX0" fmla="*/ 25845 w 51738"/>
                <a:gd name="connsiteY0" fmla="*/ 53625 h 53625"/>
                <a:gd name="connsiteX1" fmla="*/ 9083 w 51738"/>
                <a:gd name="connsiteY1" fmla="*/ 47219 h 53625"/>
                <a:gd name="connsiteX2" fmla="*/ 2687 w 51738"/>
                <a:gd name="connsiteY2" fmla="*/ 38733 h 53625"/>
                <a:gd name="connsiteX3" fmla="*/ 77 w 51738"/>
                <a:gd name="connsiteY3" fmla="*/ 28435 h 53625"/>
                <a:gd name="connsiteX4" fmla="*/ 6285 w 51738"/>
                <a:gd name="connsiteY4" fmla="*/ 9295 h 53625"/>
                <a:gd name="connsiteX5" fmla="*/ 24159 w 51738"/>
                <a:gd name="connsiteY5" fmla="*/ 66 h 53625"/>
                <a:gd name="connsiteX6" fmla="*/ 34057 w 51738"/>
                <a:gd name="connsiteY6" fmla="*/ 1352 h 53625"/>
                <a:gd name="connsiteX7" fmla="*/ 42654 w 51738"/>
                <a:gd name="connsiteY7" fmla="*/ 6424 h 53625"/>
                <a:gd name="connsiteX8" fmla="*/ 49060 w 51738"/>
                <a:gd name="connsiteY8" fmla="*/ 14906 h 53625"/>
                <a:gd name="connsiteX9" fmla="*/ 51661 w 51738"/>
                <a:gd name="connsiteY9" fmla="*/ 25208 h 53625"/>
                <a:gd name="connsiteX10" fmla="*/ 45457 w 51738"/>
                <a:gd name="connsiteY10" fmla="*/ 44344 h 53625"/>
                <a:gd name="connsiteX11" fmla="*/ 27579 w 51738"/>
                <a:gd name="connsiteY11" fmla="*/ 53577 h 53625"/>
                <a:gd name="connsiteX12" fmla="*/ 25845 w 51738"/>
                <a:gd name="connsiteY12" fmla="*/ 53625 h 53625"/>
                <a:gd name="connsiteX13" fmla="*/ 24544 w 51738"/>
                <a:gd name="connsiteY13" fmla="*/ 3679 h 53625"/>
                <a:gd name="connsiteX14" fmla="*/ 9059 w 51738"/>
                <a:gd name="connsiteY14" fmla="*/ 11664 h 53625"/>
                <a:gd name="connsiteX15" fmla="*/ 3689 w 51738"/>
                <a:gd name="connsiteY15" fmla="*/ 28243 h 53625"/>
                <a:gd name="connsiteX16" fmla="*/ 5943 w 51738"/>
                <a:gd name="connsiteY16" fmla="*/ 37172 h 53625"/>
                <a:gd name="connsiteX17" fmla="*/ 11492 w 51738"/>
                <a:gd name="connsiteY17" fmla="*/ 44522 h 53625"/>
                <a:gd name="connsiteX18" fmla="*/ 18817 w 51738"/>
                <a:gd name="connsiteY18" fmla="*/ 48848 h 53625"/>
                <a:gd name="connsiteX19" fmla="*/ 27242 w 51738"/>
                <a:gd name="connsiteY19" fmla="*/ 50013 h 53625"/>
                <a:gd name="connsiteX20" fmla="*/ 42731 w 51738"/>
                <a:gd name="connsiteY20" fmla="*/ 41994 h 53625"/>
                <a:gd name="connsiteX21" fmla="*/ 48097 w 51738"/>
                <a:gd name="connsiteY21" fmla="*/ 25401 h 53625"/>
                <a:gd name="connsiteX22" fmla="*/ 45804 w 51738"/>
                <a:gd name="connsiteY22" fmla="*/ 16476 h 53625"/>
                <a:gd name="connsiteX23" fmla="*/ 40246 w 51738"/>
                <a:gd name="connsiteY23" fmla="*/ 9121 h 53625"/>
                <a:gd name="connsiteX24" fmla="*/ 32949 w 51738"/>
                <a:gd name="connsiteY24" fmla="*/ 4806 h 53625"/>
                <a:gd name="connsiteX25" fmla="*/ 24544 w 51738"/>
                <a:gd name="connsiteY25" fmla="*/ 3679 h 5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738" h="53625">
                  <a:moveTo>
                    <a:pt x="25845" y="53625"/>
                  </a:moveTo>
                  <a:cubicBezTo>
                    <a:pt x="19660" y="53635"/>
                    <a:pt x="13688" y="51352"/>
                    <a:pt x="9083" y="47219"/>
                  </a:cubicBezTo>
                  <a:cubicBezTo>
                    <a:pt x="6410" y="44845"/>
                    <a:pt x="4233" y="41960"/>
                    <a:pt x="2687" y="38733"/>
                  </a:cubicBezTo>
                  <a:cubicBezTo>
                    <a:pt x="1141" y="35511"/>
                    <a:pt x="255" y="32009"/>
                    <a:pt x="77" y="28435"/>
                  </a:cubicBezTo>
                  <a:cubicBezTo>
                    <a:pt x="-453" y="21485"/>
                    <a:pt x="1777" y="14607"/>
                    <a:pt x="6285" y="9295"/>
                  </a:cubicBezTo>
                  <a:cubicBezTo>
                    <a:pt x="10793" y="3982"/>
                    <a:pt x="17218" y="668"/>
                    <a:pt x="24159" y="66"/>
                  </a:cubicBezTo>
                  <a:cubicBezTo>
                    <a:pt x="27511" y="-179"/>
                    <a:pt x="30883" y="259"/>
                    <a:pt x="34057" y="1352"/>
                  </a:cubicBezTo>
                  <a:cubicBezTo>
                    <a:pt x="37236" y="2446"/>
                    <a:pt x="40164" y="4170"/>
                    <a:pt x="42654" y="6424"/>
                  </a:cubicBezTo>
                  <a:cubicBezTo>
                    <a:pt x="45337" y="8794"/>
                    <a:pt x="47514" y="11679"/>
                    <a:pt x="49060" y="14906"/>
                  </a:cubicBezTo>
                  <a:cubicBezTo>
                    <a:pt x="50606" y="18128"/>
                    <a:pt x="51492" y="21634"/>
                    <a:pt x="51661" y="25208"/>
                  </a:cubicBezTo>
                  <a:cubicBezTo>
                    <a:pt x="52196" y="32154"/>
                    <a:pt x="49966" y="39031"/>
                    <a:pt x="45457" y="44344"/>
                  </a:cubicBezTo>
                  <a:cubicBezTo>
                    <a:pt x="40949" y="49657"/>
                    <a:pt x="34524" y="52975"/>
                    <a:pt x="27579" y="53577"/>
                  </a:cubicBezTo>
                  <a:lnTo>
                    <a:pt x="25845" y="53625"/>
                  </a:lnTo>
                  <a:close/>
                  <a:moveTo>
                    <a:pt x="24544" y="3679"/>
                  </a:moveTo>
                  <a:cubicBezTo>
                    <a:pt x="18533" y="4194"/>
                    <a:pt x="12966" y="7065"/>
                    <a:pt x="9059" y="11664"/>
                  </a:cubicBezTo>
                  <a:cubicBezTo>
                    <a:pt x="5153" y="16264"/>
                    <a:pt x="3227" y="22222"/>
                    <a:pt x="3689" y="28243"/>
                  </a:cubicBezTo>
                  <a:cubicBezTo>
                    <a:pt x="3838" y="31340"/>
                    <a:pt x="4604" y="34374"/>
                    <a:pt x="5943" y="37172"/>
                  </a:cubicBezTo>
                  <a:cubicBezTo>
                    <a:pt x="7287" y="39966"/>
                    <a:pt x="9170" y="42466"/>
                    <a:pt x="11492" y="44522"/>
                  </a:cubicBezTo>
                  <a:cubicBezTo>
                    <a:pt x="13625" y="46434"/>
                    <a:pt x="16116" y="47903"/>
                    <a:pt x="18817" y="48848"/>
                  </a:cubicBezTo>
                  <a:cubicBezTo>
                    <a:pt x="21520" y="49787"/>
                    <a:pt x="24385" y="50186"/>
                    <a:pt x="27242" y="50013"/>
                  </a:cubicBezTo>
                  <a:cubicBezTo>
                    <a:pt x="33262" y="49483"/>
                    <a:pt x="38825" y="46603"/>
                    <a:pt x="42731" y="41994"/>
                  </a:cubicBezTo>
                  <a:cubicBezTo>
                    <a:pt x="46637" y="37384"/>
                    <a:pt x="48564" y="31422"/>
                    <a:pt x="48097" y="25401"/>
                  </a:cubicBezTo>
                  <a:cubicBezTo>
                    <a:pt x="47933" y="22304"/>
                    <a:pt x="47153" y="19270"/>
                    <a:pt x="45804" y="16476"/>
                  </a:cubicBezTo>
                  <a:cubicBezTo>
                    <a:pt x="44456" y="13678"/>
                    <a:pt x="42567" y="11178"/>
                    <a:pt x="40246" y="9121"/>
                  </a:cubicBezTo>
                  <a:cubicBezTo>
                    <a:pt x="38127" y="7209"/>
                    <a:pt x="35646" y="5745"/>
                    <a:pt x="32949" y="4806"/>
                  </a:cubicBezTo>
                  <a:cubicBezTo>
                    <a:pt x="30252" y="3871"/>
                    <a:pt x="27396" y="3491"/>
                    <a:pt x="24544" y="3679"/>
                  </a:cubicBezTo>
                  <a:close/>
                </a:path>
              </a:pathLst>
            </a:custGeom>
            <a:solidFill>
              <a:srgbClr val="0E0E0E"/>
            </a:solidFill>
            <a:ln w="4814"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43E769EF-6F56-49AF-8568-B5B544FE3D44}"/>
                </a:ext>
              </a:extLst>
            </p:cNvPr>
            <p:cNvSpPr/>
            <p:nvPr/>
          </p:nvSpPr>
          <p:spPr>
            <a:xfrm>
              <a:off x="8132303" y="2772632"/>
              <a:ext cx="48068" cy="49994"/>
            </a:xfrm>
            <a:custGeom>
              <a:avLst/>
              <a:gdLst>
                <a:gd name="connsiteX0" fmla="*/ 24087 w 48068"/>
                <a:gd name="connsiteY0" fmla="*/ 49995 h 49994"/>
                <a:gd name="connsiteX1" fmla="*/ 48068 w 48068"/>
                <a:gd name="connsiteY1" fmla="*/ 24940 h 49994"/>
                <a:gd name="connsiteX2" fmla="*/ 23976 w 48068"/>
                <a:gd name="connsiteY2" fmla="*/ 0 h 49994"/>
                <a:gd name="connsiteX3" fmla="*/ 0 w 48068"/>
                <a:gd name="connsiteY3" fmla="*/ 25050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49"/>
                    <a:pt x="48068" y="24940"/>
                  </a:cubicBezTo>
                  <a:cubicBezTo>
                    <a:pt x="48035" y="11136"/>
                    <a:pt x="37251" y="-29"/>
                    <a:pt x="23976" y="0"/>
                  </a:cubicBezTo>
                  <a:cubicBezTo>
                    <a:pt x="10702" y="29"/>
                    <a:pt x="-34" y="11246"/>
                    <a:pt x="0" y="25050"/>
                  </a:cubicBezTo>
                  <a:cubicBezTo>
                    <a:pt x="29" y="38854"/>
                    <a:pt x="10818" y="50024"/>
                    <a:pt x="24087" y="49995"/>
                  </a:cubicBezTo>
                  <a:close/>
                </a:path>
              </a:pathLst>
            </a:custGeom>
            <a:solidFill>
              <a:srgbClr val="161616"/>
            </a:solidFill>
            <a:ln w="4814"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9E5621CA-1182-44DB-A94B-E610F07DF0D4}"/>
                </a:ext>
              </a:extLst>
            </p:cNvPr>
            <p:cNvSpPr/>
            <p:nvPr/>
          </p:nvSpPr>
          <p:spPr>
            <a:xfrm>
              <a:off x="8130302" y="2770877"/>
              <a:ext cx="51637" cy="53657"/>
            </a:xfrm>
            <a:custGeom>
              <a:avLst/>
              <a:gdLst>
                <a:gd name="connsiteX0" fmla="*/ 25891 w 51637"/>
                <a:gd name="connsiteY0" fmla="*/ 53657 h 53657"/>
                <a:gd name="connsiteX1" fmla="*/ 9130 w 51637"/>
                <a:gd name="connsiteY1" fmla="*/ 47251 h 53657"/>
                <a:gd name="connsiteX2" fmla="*/ 2715 w 51637"/>
                <a:gd name="connsiteY2" fmla="*/ 38770 h 53657"/>
                <a:gd name="connsiteX3" fmla="*/ 75 w 51637"/>
                <a:gd name="connsiteY3" fmla="*/ 28467 h 53657"/>
                <a:gd name="connsiteX4" fmla="*/ 6293 w 51637"/>
                <a:gd name="connsiteY4" fmla="*/ 9322 h 53657"/>
                <a:gd name="connsiteX5" fmla="*/ 24158 w 51637"/>
                <a:gd name="connsiteY5" fmla="*/ 50 h 53657"/>
                <a:gd name="connsiteX6" fmla="*/ 34002 w 51637"/>
                <a:gd name="connsiteY6" fmla="*/ 1399 h 53657"/>
                <a:gd name="connsiteX7" fmla="*/ 42557 w 51637"/>
                <a:gd name="connsiteY7" fmla="*/ 6456 h 53657"/>
                <a:gd name="connsiteX8" fmla="*/ 48929 w 51637"/>
                <a:gd name="connsiteY8" fmla="*/ 14923 h 53657"/>
                <a:gd name="connsiteX9" fmla="*/ 51563 w 51637"/>
                <a:gd name="connsiteY9" fmla="*/ 25192 h 53657"/>
                <a:gd name="connsiteX10" fmla="*/ 45345 w 51637"/>
                <a:gd name="connsiteY10" fmla="*/ 44333 h 53657"/>
                <a:gd name="connsiteX11" fmla="*/ 27481 w 51637"/>
                <a:gd name="connsiteY11" fmla="*/ 53609 h 53657"/>
                <a:gd name="connsiteX12" fmla="*/ 25891 w 51637"/>
                <a:gd name="connsiteY12" fmla="*/ 53657 h 53657"/>
                <a:gd name="connsiteX13" fmla="*/ 24543 w 51637"/>
                <a:gd name="connsiteY13" fmla="*/ 3662 h 53657"/>
                <a:gd name="connsiteX14" fmla="*/ 9068 w 51637"/>
                <a:gd name="connsiteY14" fmla="*/ 11663 h 53657"/>
                <a:gd name="connsiteX15" fmla="*/ 3688 w 51637"/>
                <a:gd name="connsiteY15" fmla="*/ 28226 h 53657"/>
                <a:gd name="connsiteX16" fmla="*/ 5947 w 51637"/>
                <a:gd name="connsiteY16" fmla="*/ 37171 h 53657"/>
                <a:gd name="connsiteX17" fmla="*/ 11490 w 51637"/>
                <a:gd name="connsiteY17" fmla="*/ 44554 h 53657"/>
                <a:gd name="connsiteX18" fmla="*/ 18821 w 51637"/>
                <a:gd name="connsiteY18" fmla="*/ 48846 h 53657"/>
                <a:gd name="connsiteX19" fmla="*/ 27240 w 51637"/>
                <a:gd name="connsiteY19" fmla="*/ 49997 h 53657"/>
                <a:gd name="connsiteX20" fmla="*/ 42725 w 51637"/>
                <a:gd name="connsiteY20" fmla="*/ 42011 h 53657"/>
                <a:gd name="connsiteX21" fmla="*/ 48095 w 51637"/>
                <a:gd name="connsiteY21" fmla="*/ 25433 h 53657"/>
                <a:gd name="connsiteX22" fmla="*/ 45832 w 51637"/>
                <a:gd name="connsiteY22" fmla="*/ 16508 h 53657"/>
                <a:gd name="connsiteX23" fmla="*/ 40293 w 51637"/>
                <a:gd name="connsiteY23" fmla="*/ 9153 h 53657"/>
                <a:gd name="connsiteX24" fmla="*/ 32967 w 51637"/>
                <a:gd name="connsiteY24" fmla="*/ 4833 h 53657"/>
                <a:gd name="connsiteX25" fmla="*/ 24543 w 51637"/>
                <a:gd name="connsiteY25" fmla="*/ 3662 h 5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7">
                  <a:moveTo>
                    <a:pt x="25891" y="53657"/>
                  </a:moveTo>
                  <a:cubicBezTo>
                    <a:pt x="19707" y="53643"/>
                    <a:pt x="13745" y="51365"/>
                    <a:pt x="9130" y="47251"/>
                  </a:cubicBezTo>
                  <a:cubicBezTo>
                    <a:pt x="6447" y="44877"/>
                    <a:pt x="4270" y="41992"/>
                    <a:pt x="2715" y="38770"/>
                  </a:cubicBezTo>
                  <a:cubicBezTo>
                    <a:pt x="1159" y="35543"/>
                    <a:pt x="263" y="32041"/>
                    <a:pt x="75" y="28467"/>
                  </a:cubicBezTo>
                  <a:cubicBezTo>
                    <a:pt x="-450" y="21517"/>
                    <a:pt x="1785" y="14639"/>
                    <a:pt x="6293" y="9322"/>
                  </a:cubicBezTo>
                  <a:cubicBezTo>
                    <a:pt x="10797" y="4004"/>
                    <a:pt x="17212" y="676"/>
                    <a:pt x="24158" y="50"/>
                  </a:cubicBezTo>
                  <a:cubicBezTo>
                    <a:pt x="27495" y="-162"/>
                    <a:pt x="30843" y="301"/>
                    <a:pt x="34002" y="1399"/>
                  </a:cubicBezTo>
                  <a:cubicBezTo>
                    <a:pt x="37162" y="2497"/>
                    <a:pt x="40066" y="4216"/>
                    <a:pt x="42557" y="6456"/>
                  </a:cubicBezTo>
                  <a:cubicBezTo>
                    <a:pt x="45215" y="8831"/>
                    <a:pt x="47383" y="11711"/>
                    <a:pt x="48929" y="14923"/>
                  </a:cubicBezTo>
                  <a:cubicBezTo>
                    <a:pt x="50475" y="18141"/>
                    <a:pt x="51371" y="21628"/>
                    <a:pt x="51563" y="25192"/>
                  </a:cubicBezTo>
                  <a:cubicBezTo>
                    <a:pt x="52083" y="32142"/>
                    <a:pt x="49849" y="39020"/>
                    <a:pt x="45345" y="44333"/>
                  </a:cubicBezTo>
                  <a:cubicBezTo>
                    <a:pt x="40837" y="49650"/>
                    <a:pt x="34422" y="52983"/>
                    <a:pt x="27481" y="53609"/>
                  </a:cubicBezTo>
                  <a:lnTo>
                    <a:pt x="25891" y="53657"/>
                  </a:lnTo>
                  <a:close/>
                  <a:moveTo>
                    <a:pt x="24543" y="3662"/>
                  </a:moveTo>
                  <a:cubicBezTo>
                    <a:pt x="18532" y="4187"/>
                    <a:pt x="12974" y="7063"/>
                    <a:pt x="9068" y="11663"/>
                  </a:cubicBezTo>
                  <a:cubicBezTo>
                    <a:pt x="5166" y="16262"/>
                    <a:pt x="3230" y="22211"/>
                    <a:pt x="3688" y="28226"/>
                  </a:cubicBezTo>
                  <a:cubicBezTo>
                    <a:pt x="3842" y="31328"/>
                    <a:pt x="4608" y="34367"/>
                    <a:pt x="5947" y="37171"/>
                  </a:cubicBezTo>
                  <a:cubicBezTo>
                    <a:pt x="7290" y="39974"/>
                    <a:pt x="9169" y="42483"/>
                    <a:pt x="11490" y="44554"/>
                  </a:cubicBezTo>
                  <a:cubicBezTo>
                    <a:pt x="13624" y="46452"/>
                    <a:pt x="16119" y="47911"/>
                    <a:pt x="18821" y="48846"/>
                  </a:cubicBezTo>
                  <a:cubicBezTo>
                    <a:pt x="21523" y="49780"/>
                    <a:pt x="24384" y="50170"/>
                    <a:pt x="27240" y="49997"/>
                  </a:cubicBezTo>
                  <a:cubicBezTo>
                    <a:pt x="33251" y="49481"/>
                    <a:pt x="38819" y="46611"/>
                    <a:pt x="42725" y="42011"/>
                  </a:cubicBezTo>
                  <a:cubicBezTo>
                    <a:pt x="46631" y="37407"/>
                    <a:pt x="48558" y="31449"/>
                    <a:pt x="48095" y="25433"/>
                  </a:cubicBezTo>
                  <a:cubicBezTo>
                    <a:pt x="47941" y="22336"/>
                    <a:pt x="47171" y="19302"/>
                    <a:pt x="45832" y="16508"/>
                  </a:cubicBezTo>
                  <a:cubicBezTo>
                    <a:pt x="44493" y="13710"/>
                    <a:pt x="42609" y="11210"/>
                    <a:pt x="40293" y="9153"/>
                  </a:cubicBezTo>
                  <a:cubicBezTo>
                    <a:pt x="38159" y="7241"/>
                    <a:pt x="35669" y="5772"/>
                    <a:pt x="32967" y="4833"/>
                  </a:cubicBezTo>
                  <a:cubicBezTo>
                    <a:pt x="30260" y="3889"/>
                    <a:pt x="27399" y="3494"/>
                    <a:pt x="24543" y="3662"/>
                  </a:cubicBezTo>
                  <a:close/>
                </a:path>
              </a:pathLst>
            </a:custGeom>
            <a:solidFill>
              <a:srgbClr val="0E0E0E"/>
            </a:solidFill>
            <a:ln w="4814"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50701CF0-ED34-4B5C-92A2-3FAE6C88DE30}"/>
                </a:ext>
              </a:extLst>
            </p:cNvPr>
            <p:cNvSpPr/>
            <p:nvPr/>
          </p:nvSpPr>
          <p:spPr>
            <a:xfrm>
              <a:off x="8140103" y="2890458"/>
              <a:ext cx="50091" cy="50100"/>
            </a:xfrm>
            <a:custGeom>
              <a:avLst/>
              <a:gdLst>
                <a:gd name="connsiteX0" fmla="*/ 24562 w 50091"/>
                <a:gd name="connsiteY0" fmla="*/ 13 h 50100"/>
                <a:gd name="connsiteX1" fmla="*/ 10618 w 50091"/>
                <a:gd name="connsiteY1" fmla="*/ 4579 h 50100"/>
                <a:gd name="connsiteX2" fmla="*/ 1626 w 50091"/>
                <a:gd name="connsiteY2" fmla="*/ 16177 h 50100"/>
                <a:gd name="connsiteX3" fmla="*/ 672 w 50091"/>
                <a:gd name="connsiteY3" fmla="*/ 30814 h 50100"/>
                <a:gd name="connsiteX4" fmla="*/ 8085 w 50091"/>
                <a:gd name="connsiteY4" fmla="*/ 43482 h 50100"/>
                <a:gd name="connsiteX5" fmla="*/ 21316 w 50091"/>
                <a:gd name="connsiteY5" fmla="*/ 49820 h 50100"/>
                <a:gd name="connsiteX6" fmla="*/ 35828 w 50091"/>
                <a:gd name="connsiteY6" fmla="*/ 47662 h 50100"/>
                <a:gd name="connsiteX7" fmla="*/ 46641 w 50091"/>
                <a:gd name="connsiteY7" fmla="*/ 37741 h 50100"/>
                <a:gd name="connsiteX8" fmla="*/ 50041 w 50091"/>
                <a:gd name="connsiteY8" fmla="*/ 23469 h 50100"/>
                <a:gd name="connsiteX9" fmla="*/ 42099 w 50091"/>
                <a:gd name="connsiteY9" fmla="*/ 6530 h 50100"/>
                <a:gd name="connsiteX10" fmla="*/ 24562 w 50091"/>
                <a:gd name="connsiteY10" fmla="*/ 13 h 50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1" h="50100">
                  <a:moveTo>
                    <a:pt x="24562" y="13"/>
                  </a:moveTo>
                  <a:cubicBezTo>
                    <a:pt x="19563" y="110"/>
                    <a:pt x="14708" y="1699"/>
                    <a:pt x="10618" y="4579"/>
                  </a:cubicBezTo>
                  <a:cubicBezTo>
                    <a:pt x="6534" y="7459"/>
                    <a:pt x="3403" y="11501"/>
                    <a:pt x="1626" y="16177"/>
                  </a:cubicBezTo>
                  <a:cubicBezTo>
                    <a:pt x="-146" y="20849"/>
                    <a:pt x="-479" y="25950"/>
                    <a:pt x="672" y="30814"/>
                  </a:cubicBezTo>
                  <a:cubicBezTo>
                    <a:pt x="1824" y="35684"/>
                    <a:pt x="4405" y="40096"/>
                    <a:pt x="8085" y="43482"/>
                  </a:cubicBezTo>
                  <a:cubicBezTo>
                    <a:pt x="11765" y="46868"/>
                    <a:pt x="16369" y="49074"/>
                    <a:pt x="21316" y="49820"/>
                  </a:cubicBezTo>
                  <a:cubicBezTo>
                    <a:pt x="26262" y="50567"/>
                    <a:pt x="31315" y="49811"/>
                    <a:pt x="35828" y="47662"/>
                  </a:cubicBezTo>
                  <a:cubicBezTo>
                    <a:pt x="40341" y="45509"/>
                    <a:pt x="44107" y="42051"/>
                    <a:pt x="46641" y="37741"/>
                  </a:cubicBezTo>
                  <a:cubicBezTo>
                    <a:pt x="49174" y="33430"/>
                    <a:pt x="50359" y="28459"/>
                    <a:pt x="50041" y="23469"/>
                  </a:cubicBezTo>
                  <a:cubicBezTo>
                    <a:pt x="49718" y="17001"/>
                    <a:pt x="46867" y="10918"/>
                    <a:pt x="42099" y="6530"/>
                  </a:cubicBezTo>
                  <a:cubicBezTo>
                    <a:pt x="37335" y="2142"/>
                    <a:pt x="31035" y="-199"/>
                    <a:pt x="24562" y="13"/>
                  </a:cubicBezTo>
                  <a:close/>
                </a:path>
              </a:pathLst>
            </a:custGeom>
            <a:solidFill>
              <a:srgbClr val="161616"/>
            </a:solidFill>
            <a:ln w="4814"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DBFD8E10-596A-444F-8FC8-FFD7CBE04EE3}"/>
                </a:ext>
              </a:extLst>
            </p:cNvPr>
            <p:cNvSpPr/>
            <p:nvPr/>
          </p:nvSpPr>
          <p:spPr>
            <a:xfrm>
              <a:off x="8140462" y="2888634"/>
              <a:ext cx="51522" cy="53614"/>
            </a:xfrm>
            <a:custGeom>
              <a:avLst/>
              <a:gdLst>
                <a:gd name="connsiteX0" fmla="*/ 25846 w 51522"/>
                <a:gd name="connsiteY0" fmla="*/ 53614 h 53614"/>
                <a:gd name="connsiteX1" fmla="*/ 9085 w 51522"/>
                <a:gd name="connsiteY1" fmla="*/ 47209 h 53614"/>
                <a:gd name="connsiteX2" fmla="*/ 2693 w 51522"/>
                <a:gd name="connsiteY2" fmla="*/ 38722 h 53614"/>
                <a:gd name="connsiteX3" fmla="*/ 78 w 51522"/>
                <a:gd name="connsiteY3" fmla="*/ 28424 h 53614"/>
                <a:gd name="connsiteX4" fmla="*/ 6282 w 51522"/>
                <a:gd name="connsiteY4" fmla="*/ 9289 h 53614"/>
                <a:gd name="connsiteX5" fmla="*/ 24160 w 51522"/>
                <a:gd name="connsiteY5" fmla="*/ 55 h 53614"/>
                <a:gd name="connsiteX6" fmla="*/ 33981 w 51522"/>
                <a:gd name="connsiteY6" fmla="*/ 1370 h 53614"/>
                <a:gd name="connsiteX7" fmla="*/ 42511 w 51522"/>
                <a:gd name="connsiteY7" fmla="*/ 6413 h 53614"/>
                <a:gd name="connsiteX8" fmla="*/ 50583 w 51522"/>
                <a:gd name="connsiteY8" fmla="*/ 19533 h 53614"/>
                <a:gd name="connsiteX9" fmla="*/ 50213 w 51522"/>
                <a:gd name="connsiteY9" fmla="*/ 34931 h 53614"/>
                <a:gd name="connsiteX10" fmla="*/ 41509 w 51522"/>
                <a:gd name="connsiteY10" fmla="*/ 47647 h 53614"/>
                <a:gd name="connsiteX11" fmla="*/ 27291 w 51522"/>
                <a:gd name="connsiteY11" fmla="*/ 53566 h 53614"/>
                <a:gd name="connsiteX12" fmla="*/ 25846 w 51522"/>
                <a:gd name="connsiteY12" fmla="*/ 53614 h 53614"/>
                <a:gd name="connsiteX13" fmla="*/ 25846 w 51522"/>
                <a:gd name="connsiteY13" fmla="*/ 3620 h 53614"/>
                <a:gd name="connsiteX14" fmla="*/ 24497 w 51522"/>
                <a:gd name="connsiteY14" fmla="*/ 3620 h 53614"/>
                <a:gd name="connsiteX15" fmla="*/ 9008 w 51522"/>
                <a:gd name="connsiteY15" fmla="*/ 11639 h 53614"/>
                <a:gd name="connsiteX16" fmla="*/ 3642 w 51522"/>
                <a:gd name="connsiteY16" fmla="*/ 28232 h 53614"/>
                <a:gd name="connsiteX17" fmla="*/ 5896 w 51522"/>
                <a:gd name="connsiteY17" fmla="*/ 37161 h 53614"/>
                <a:gd name="connsiteX18" fmla="*/ 11445 w 51522"/>
                <a:gd name="connsiteY18" fmla="*/ 44511 h 53614"/>
                <a:gd name="connsiteX19" fmla="*/ 18766 w 51522"/>
                <a:gd name="connsiteY19" fmla="*/ 48832 h 53614"/>
                <a:gd name="connsiteX20" fmla="*/ 27195 w 51522"/>
                <a:gd name="connsiteY20" fmla="*/ 49954 h 53614"/>
                <a:gd name="connsiteX21" fmla="*/ 42665 w 51522"/>
                <a:gd name="connsiteY21" fmla="*/ 41954 h 53614"/>
                <a:gd name="connsiteX22" fmla="*/ 48050 w 51522"/>
                <a:gd name="connsiteY22" fmla="*/ 25390 h 53614"/>
                <a:gd name="connsiteX23" fmla="*/ 45796 w 51522"/>
                <a:gd name="connsiteY23" fmla="*/ 16475 h 53614"/>
                <a:gd name="connsiteX24" fmla="*/ 40295 w 51522"/>
                <a:gd name="connsiteY24" fmla="*/ 9110 h 53614"/>
                <a:gd name="connsiteX25" fmla="*/ 25846 w 51522"/>
                <a:gd name="connsiteY25" fmla="*/ 3620 h 5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22" h="53614">
                  <a:moveTo>
                    <a:pt x="25846" y="53614"/>
                  </a:moveTo>
                  <a:cubicBezTo>
                    <a:pt x="19657" y="53624"/>
                    <a:pt x="13689" y="51341"/>
                    <a:pt x="9085" y="47209"/>
                  </a:cubicBezTo>
                  <a:cubicBezTo>
                    <a:pt x="6412" y="44829"/>
                    <a:pt x="4239" y="41944"/>
                    <a:pt x="2693" y="38722"/>
                  </a:cubicBezTo>
                  <a:cubicBezTo>
                    <a:pt x="1147" y="35495"/>
                    <a:pt x="256" y="31998"/>
                    <a:pt x="78" y="28424"/>
                  </a:cubicBezTo>
                  <a:cubicBezTo>
                    <a:pt x="-457" y="21474"/>
                    <a:pt x="1773" y="14601"/>
                    <a:pt x="6282" y="9289"/>
                  </a:cubicBezTo>
                  <a:cubicBezTo>
                    <a:pt x="10790" y="3976"/>
                    <a:pt x="17215" y="658"/>
                    <a:pt x="24160" y="55"/>
                  </a:cubicBezTo>
                  <a:cubicBezTo>
                    <a:pt x="27488" y="-166"/>
                    <a:pt x="30826" y="277"/>
                    <a:pt x="33981" y="1370"/>
                  </a:cubicBezTo>
                  <a:cubicBezTo>
                    <a:pt x="37131" y="2464"/>
                    <a:pt x="40031" y="4178"/>
                    <a:pt x="42511" y="6413"/>
                  </a:cubicBezTo>
                  <a:cubicBezTo>
                    <a:pt x="46412" y="9915"/>
                    <a:pt x="49220" y="14471"/>
                    <a:pt x="50583" y="19533"/>
                  </a:cubicBezTo>
                  <a:cubicBezTo>
                    <a:pt x="51951" y="24595"/>
                    <a:pt x="51821" y="29942"/>
                    <a:pt x="50213" y="34931"/>
                  </a:cubicBezTo>
                  <a:cubicBezTo>
                    <a:pt x="48604" y="39921"/>
                    <a:pt x="45579" y="44338"/>
                    <a:pt x="41509" y="47647"/>
                  </a:cubicBezTo>
                  <a:cubicBezTo>
                    <a:pt x="37444" y="50951"/>
                    <a:pt x="32502" y="53008"/>
                    <a:pt x="27291" y="53566"/>
                  </a:cubicBezTo>
                  <a:lnTo>
                    <a:pt x="25846" y="53614"/>
                  </a:lnTo>
                  <a:close/>
                  <a:moveTo>
                    <a:pt x="25846" y="3620"/>
                  </a:moveTo>
                  <a:lnTo>
                    <a:pt x="24497" y="3620"/>
                  </a:lnTo>
                  <a:cubicBezTo>
                    <a:pt x="18477" y="4150"/>
                    <a:pt x="12914" y="7030"/>
                    <a:pt x="9008" y="11639"/>
                  </a:cubicBezTo>
                  <a:cubicBezTo>
                    <a:pt x="5102" y="16244"/>
                    <a:pt x="3175" y="22211"/>
                    <a:pt x="3642" y="28232"/>
                  </a:cubicBezTo>
                  <a:cubicBezTo>
                    <a:pt x="3787" y="31329"/>
                    <a:pt x="4553" y="34363"/>
                    <a:pt x="5896" y="37161"/>
                  </a:cubicBezTo>
                  <a:cubicBezTo>
                    <a:pt x="7235" y="39955"/>
                    <a:pt x="9123" y="42455"/>
                    <a:pt x="11445" y="44511"/>
                  </a:cubicBezTo>
                  <a:cubicBezTo>
                    <a:pt x="13569" y="46428"/>
                    <a:pt x="16059" y="47893"/>
                    <a:pt x="18766" y="48832"/>
                  </a:cubicBezTo>
                  <a:cubicBezTo>
                    <a:pt x="21473" y="49766"/>
                    <a:pt x="24339" y="50147"/>
                    <a:pt x="27195" y="49954"/>
                  </a:cubicBezTo>
                  <a:cubicBezTo>
                    <a:pt x="33201" y="49424"/>
                    <a:pt x="38759" y="46554"/>
                    <a:pt x="42665" y="41954"/>
                  </a:cubicBezTo>
                  <a:cubicBezTo>
                    <a:pt x="46566" y="37354"/>
                    <a:pt x="48503" y="31406"/>
                    <a:pt x="48050" y="25390"/>
                  </a:cubicBezTo>
                  <a:cubicBezTo>
                    <a:pt x="47891" y="22298"/>
                    <a:pt x="47130" y="19268"/>
                    <a:pt x="45796" y="16475"/>
                  </a:cubicBezTo>
                  <a:cubicBezTo>
                    <a:pt x="44466" y="13681"/>
                    <a:pt x="42598" y="11177"/>
                    <a:pt x="40295" y="9110"/>
                  </a:cubicBezTo>
                  <a:cubicBezTo>
                    <a:pt x="36317" y="5561"/>
                    <a:pt x="31173" y="3605"/>
                    <a:pt x="25846" y="3620"/>
                  </a:cubicBezTo>
                  <a:close/>
                </a:path>
              </a:pathLst>
            </a:custGeom>
            <a:solidFill>
              <a:srgbClr val="0E0E0E"/>
            </a:solidFill>
            <a:ln w="4814"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DE20F13F-3036-414C-B67E-220C9550083E}"/>
                </a:ext>
              </a:extLst>
            </p:cNvPr>
            <p:cNvSpPr/>
            <p:nvPr/>
          </p:nvSpPr>
          <p:spPr>
            <a:xfrm>
              <a:off x="8145955" y="3008569"/>
              <a:ext cx="47922" cy="49974"/>
            </a:xfrm>
            <a:custGeom>
              <a:avLst/>
              <a:gdLst>
                <a:gd name="connsiteX0" fmla="*/ 22611 w 47922"/>
                <a:gd name="connsiteY0" fmla="*/ 1 h 49974"/>
                <a:gd name="connsiteX1" fmla="*/ 5894 w 47922"/>
                <a:gd name="connsiteY1" fmla="*/ 8608 h 49974"/>
                <a:gd name="connsiteX2" fmla="*/ 70 w 47922"/>
                <a:gd name="connsiteY2" fmla="*/ 26492 h 49974"/>
                <a:gd name="connsiteX3" fmla="*/ 2291 w 47922"/>
                <a:gd name="connsiteY3" fmla="*/ 35797 h 49974"/>
                <a:gd name="connsiteX4" fmla="*/ 7921 w 47922"/>
                <a:gd name="connsiteY4" fmla="*/ 43532 h 49974"/>
                <a:gd name="connsiteX5" fmla="*/ 16095 w 47922"/>
                <a:gd name="connsiteY5" fmla="*/ 48503 h 49974"/>
                <a:gd name="connsiteX6" fmla="*/ 25550 w 47922"/>
                <a:gd name="connsiteY6" fmla="*/ 49948 h 49974"/>
                <a:gd name="connsiteX7" fmla="*/ 41993 w 47922"/>
                <a:gd name="connsiteY7" fmla="*/ 41230 h 49974"/>
                <a:gd name="connsiteX8" fmla="*/ 47879 w 47922"/>
                <a:gd name="connsiteY8" fmla="*/ 23573 h 49974"/>
                <a:gd name="connsiteX9" fmla="*/ 39965 w 47922"/>
                <a:gd name="connsiteY9" fmla="*/ 6730 h 49974"/>
                <a:gd name="connsiteX10" fmla="*/ 22611 w 47922"/>
                <a:gd name="connsiteY10" fmla="*/ 1 h 4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922" h="49974">
                  <a:moveTo>
                    <a:pt x="22611" y="1"/>
                  </a:moveTo>
                  <a:cubicBezTo>
                    <a:pt x="16124" y="555"/>
                    <a:pt x="10113" y="3648"/>
                    <a:pt x="5894" y="8608"/>
                  </a:cubicBezTo>
                  <a:cubicBezTo>
                    <a:pt x="1670" y="13569"/>
                    <a:pt x="-421" y="19994"/>
                    <a:pt x="70" y="26492"/>
                  </a:cubicBezTo>
                  <a:cubicBezTo>
                    <a:pt x="191" y="29709"/>
                    <a:pt x="942" y="32874"/>
                    <a:pt x="2291" y="35797"/>
                  </a:cubicBezTo>
                  <a:cubicBezTo>
                    <a:pt x="3639" y="38721"/>
                    <a:pt x="5552" y="41351"/>
                    <a:pt x="7921" y="43532"/>
                  </a:cubicBezTo>
                  <a:cubicBezTo>
                    <a:pt x="10291" y="45714"/>
                    <a:pt x="13065" y="47405"/>
                    <a:pt x="16095" y="48503"/>
                  </a:cubicBezTo>
                  <a:cubicBezTo>
                    <a:pt x="19120" y="49606"/>
                    <a:pt x="22332" y="50097"/>
                    <a:pt x="25550" y="49948"/>
                  </a:cubicBezTo>
                  <a:cubicBezTo>
                    <a:pt x="31946" y="49259"/>
                    <a:pt x="37836" y="46138"/>
                    <a:pt x="41993" y="41230"/>
                  </a:cubicBezTo>
                  <a:cubicBezTo>
                    <a:pt x="46150" y="36318"/>
                    <a:pt x="48259" y="29998"/>
                    <a:pt x="47879" y="23573"/>
                  </a:cubicBezTo>
                  <a:cubicBezTo>
                    <a:pt x="47503" y="17153"/>
                    <a:pt x="44666" y="11123"/>
                    <a:pt x="39965" y="6730"/>
                  </a:cubicBezTo>
                  <a:cubicBezTo>
                    <a:pt x="35260" y="2342"/>
                    <a:pt x="29046" y="-66"/>
                    <a:pt x="22611" y="1"/>
                  </a:cubicBezTo>
                  <a:close/>
                </a:path>
              </a:pathLst>
            </a:custGeom>
            <a:solidFill>
              <a:srgbClr val="161616"/>
            </a:solidFill>
            <a:ln w="4814"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F5867BBD-8007-4CDF-9032-E05C9F979E71}"/>
                </a:ext>
              </a:extLst>
            </p:cNvPr>
            <p:cNvSpPr/>
            <p:nvPr/>
          </p:nvSpPr>
          <p:spPr>
            <a:xfrm>
              <a:off x="8144125" y="3006740"/>
              <a:ext cx="51585" cy="53655"/>
            </a:xfrm>
            <a:custGeom>
              <a:avLst/>
              <a:gdLst>
                <a:gd name="connsiteX0" fmla="*/ 25887 w 51585"/>
                <a:gd name="connsiteY0" fmla="*/ 53656 h 53655"/>
                <a:gd name="connsiteX1" fmla="*/ 9125 w 51585"/>
                <a:gd name="connsiteY1" fmla="*/ 47202 h 53655"/>
                <a:gd name="connsiteX2" fmla="*/ 2710 w 51585"/>
                <a:gd name="connsiteY2" fmla="*/ 38720 h 53655"/>
                <a:gd name="connsiteX3" fmla="*/ 70 w 51585"/>
                <a:gd name="connsiteY3" fmla="*/ 28418 h 53655"/>
                <a:gd name="connsiteX4" fmla="*/ 6308 w 51585"/>
                <a:gd name="connsiteY4" fmla="*/ 9306 h 53655"/>
                <a:gd name="connsiteX5" fmla="*/ 24153 w 51585"/>
                <a:gd name="connsiteY5" fmla="*/ 49 h 53655"/>
                <a:gd name="connsiteX6" fmla="*/ 33964 w 51585"/>
                <a:gd name="connsiteY6" fmla="*/ 1392 h 53655"/>
                <a:gd name="connsiteX7" fmla="*/ 42503 w 51585"/>
                <a:gd name="connsiteY7" fmla="*/ 6406 h 53655"/>
                <a:gd name="connsiteX8" fmla="*/ 48895 w 51585"/>
                <a:gd name="connsiteY8" fmla="*/ 14893 h 53655"/>
                <a:gd name="connsiteX9" fmla="*/ 51510 w 51585"/>
                <a:gd name="connsiteY9" fmla="*/ 25190 h 53655"/>
                <a:gd name="connsiteX10" fmla="*/ 45292 w 51585"/>
                <a:gd name="connsiteY10" fmla="*/ 44317 h 53655"/>
                <a:gd name="connsiteX11" fmla="*/ 27428 w 51585"/>
                <a:gd name="connsiteY11" fmla="*/ 53559 h 53655"/>
                <a:gd name="connsiteX12" fmla="*/ 25887 w 51585"/>
                <a:gd name="connsiteY12" fmla="*/ 53656 h 53655"/>
                <a:gd name="connsiteX13" fmla="*/ 24538 w 51585"/>
                <a:gd name="connsiteY13" fmla="*/ 3661 h 53655"/>
                <a:gd name="connsiteX14" fmla="*/ 9067 w 51585"/>
                <a:gd name="connsiteY14" fmla="*/ 11661 h 53655"/>
                <a:gd name="connsiteX15" fmla="*/ 3683 w 51585"/>
                <a:gd name="connsiteY15" fmla="*/ 28225 h 53655"/>
                <a:gd name="connsiteX16" fmla="*/ 5980 w 51585"/>
                <a:gd name="connsiteY16" fmla="*/ 37150 h 53655"/>
                <a:gd name="connsiteX17" fmla="*/ 11533 w 51585"/>
                <a:gd name="connsiteY17" fmla="*/ 44504 h 53655"/>
                <a:gd name="connsiteX18" fmla="*/ 18835 w 51585"/>
                <a:gd name="connsiteY18" fmla="*/ 48825 h 53655"/>
                <a:gd name="connsiteX19" fmla="*/ 27235 w 51585"/>
                <a:gd name="connsiteY19" fmla="*/ 49995 h 53655"/>
                <a:gd name="connsiteX20" fmla="*/ 42739 w 51585"/>
                <a:gd name="connsiteY20" fmla="*/ 41990 h 53655"/>
                <a:gd name="connsiteX21" fmla="*/ 48090 w 51585"/>
                <a:gd name="connsiteY21" fmla="*/ 25383 h 53655"/>
                <a:gd name="connsiteX22" fmla="*/ 45836 w 51585"/>
                <a:gd name="connsiteY22" fmla="*/ 16453 h 53655"/>
                <a:gd name="connsiteX23" fmla="*/ 40288 w 51585"/>
                <a:gd name="connsiteY23" fmla="*/ 9103 h 53655"/>
                <a:gd name="connsiteX24" fmla="*/ 32962 w 51585"/>
                <a:gd name="connsiteY24" fmla="*/ 4802 h 53655"/>
                <a:gd name="connsiteX25" fmla="*/ 24538 w 51585"/>
                <a:gd name="connsiteY25" fmla="*/ 3661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5" h="53655">
                  <a:moveTo>
                    <a:pt x="25887" y="53656"/>
                  </a:moveTo>
                  <a:cubicBezTo>
                    <a:pt x="19697" y="53646"/>
                    <a:pt x="13725" y="51349"/>
                    <a:pt x="9125" y="47202"/>
                  </a:cubicBezTo>
                  <a:cubicBezTo>
                    <a:pt x="6442" y="44832"/>
                    <a:pt x="4261" y="41947"/>
                    <a:pt x="2710" y="38720"/>
                  </a:cubicBezTo>
                  <a:cubicBezTo>
                    <a:pt x="1154" y="35498"/>
                    <a:pt x="258" y="31991"/>
                    <a:pt x="70" y="28418"/>
                  </a:cubicBezTo>
                  <a:cubicBezTo>
                    <a:pt x="-435" y="21477"/>
                    <a:pt x="1804" y="14614"/>
                    <a:pt x="6308" y="9306"/>
                  </a:cubicBezTo>
                  <a:cubicBezTo>
                    <a:pt x="10811" y="3998"/>
                    <a:pt x="17222" y="675"/>
                    <a:pt x="24153" y="49"/>
                  </a:cubicBezTo>
                  <a:cubicBezTo>
                    <a:pt x="27481" y="-159"/>
                    <a:pt x="30819" y="299"/>
                    <a:pt x="33964" y="1392"/>
                  </a:cubicBezTo>
                  <a:cubicBezTo>
                    <a:pt x="37114" y="2481"/>
                    <a:pt x="40018" y="4186"/>
                    <a:pt x="42503" y="6406"/>
                  </a:cubicBezTo>
                  <a:cubicBezTo>
                    <a:pt x="45176" y="8786"/>
                    <a:pt x="47349" y="11671"/>
                    <a:pt x="48895" y="14893"/>
                  </a:cubicBezTo>
                  <a:cubicBezTo>
                    <a:pt x="50441" y="18120"/>
                    <a:pt x="51332" y="21617"/>
                    <a:pt x="51510" y="25190"/>
                  </a:cubicBezTo>
                  <a:cubicBezTo>
                    <a:pt x="52035" y="32136"/>
                    <a:pt x="49800" y="39004"/>
                    <a:pt x="45292" y="44317"/>
                  </a:cubicBezTo>
                  <a:cubicBezTo>
                    <a:pt x="40784" y="49624"/>
                    <a:pt x="34368" y="52948"/>
                    <a:pt x="27428" y="53559"/>
                  </a:cubicBezTo>
                  <a:lnTo>
                    <a:pt x="25887" y="53656"/>
                  </a:lnTo>
                  <a:close/>
                  <a:moveTo>
                    <a:pt x="24538" y="3661"/>
                  </a:moveTo>
                  <a:cubicBezTo>
                    <a:pt x="18532" y="4191"/>
                    <a:pt x="12974" y="7061"/>
                    <a:pt x="9067" y="11661"/>
                  </a:cubicBezTo>
                  <a:cubicBezTo>
                    <a:pt x="5166" y="16261"/>
                    <a:pt x="3230" y="22209"/>
                    <a:pt x="3683" y="28225"/>
                  </a:cubicBezTo>
                  <a:cubicBezTo>
                    <a:pt x="3851" y="31322"/>
                    <a:pt x="4632" y="34356"/>
                    <a:pt x="5980" y="37150"/>
                  </a:cubicBezTo>
                  <a:cubicBezTo>
                    <a:pt x="7329" y="39943"/>
                    <a:pt x="9217" y="42443"/>
                    <a:pt x="11533" y="44504"/>
                  </a:cubicBezTo>
                  <a:cubicBezTo>
                    <a:pt x="13658" y="46412"/>
                    <a:pt x="16143" y="47881"/>
                    <a:pt x="18835" y="48825"/>
                  </a:cubicBezTo>
                  <a:cubicBezTo>
                    <a:pt x="21532" y="49764"/>
                    <a:pt x="24389" y="50164"/>
                    <a:pt x="27235" y="49995"/>
                  </a:cubicBezTo>
                  <a:cubicBezTo>
                    <a:pt x="33261" y="49480"/>
                    <a:pt x="38833" y="46600"/>
                    <a:pt x="42739" y="41990"/>
                  </a:cubicBezTo>
                  <a:cubicBezTo>
                    <a:pt x="46650" y="37381"/>
                    <a:pt x="48572" y="31409"/>
                    <a:pt x="48090" y="25383"/>
                  </a:cubicBezTo>
                  <a:cubicBezTo>
                    <a:pt x="47946" y="22286"/>
                    <a:pt x="47180" y="19252"/>
                    <a:pt x="45836" y="16453"/>
                  </a:cubicBezTo>
                  <a:cubicBezTo>
                    <a:pt x="44497" y="13660"/>
                    <a:pt x="42609" y="11160"/>
                    <a:pt x="40288" y="9103"/>
                  </a:cubicBezTo>
                  <a:cubicBezTo>
                    <a:pt x="38154" y="7201"/>
                    <a:pt x="35664" y="5737"/>
                    <a:pt x="32962" y="4802"/>
                  </a:cubicBezTo>
                  <a:cubicBezTo>
                    <a:pt x="30255" y="3868"/>
                    <a:pt x="27394" y="3483"/>
                    <a:pt x="24538" y="3661"/>
                  </a:cubicBezTo>
                  <a:close/>
                </a:path>
              </a:pathLst>
            </a:custGeom>
            <a:solidFill>
              <a:srgbClr val="0E0E0E"/>
            </a:solidFill>
            <a:ln w="4814"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4F1938A1-ED6F-49EB-B60B-FAA09D640A30}"/>
                </a:ext>
              </a:extLst>
            </p:cNvPr>
            <p:cNvSpPr/>
            <p:nvPr/>
          </p:nvSpPr>
          <p:spPr>
            <a:xfrm>
              <a:off x="8152768" y="3126593"/>
              <a:ext cx="48068" cy="49994"/>
            </a:xfrm>
            <a:custGeom>
              <a:avLst/>
              <a:gdLst>
                <a:gd name="connsiteX0" fmla="*/ 24087 w 48068"/>
                <a:gd name="connsiteY0" fmla="*/ 49995 h 49994"/>
                <a:gd name="connsiteX1" fmla="*/ 48068 w 48068"/>
                <a:gd name="connsiteY1" fmla="*/ 24945 h 49994"/>
                <a:gd name="connsiteX2" fmla="*/ 23981 w 48068"/>
                <a:gd name="connsiteY2" fmla="*/ 0 h 49994"/>
                <a:gd name="connsiteX3" fmla="*/ 0 w 48068"/>
                <a:gd name="connsiteY3" fmla="*/ 25046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53"/>
                    <a:pt x="48068" y="24945"/>
                  </a:cubicBezTo>
                  <a:cubicBezTo>
                    <a:pt x="48039" y="11141"/>
                    <a:pt x="37255" y="-29"/>
                    <a:pt x="23981" y="0"/>
                  </a:cubicBezTo>
                  <a:cubicBezTo>
                    <a:pt x="10707" y="24"/>
                    <a:pt x="-29" y="11242"/>
                    <a:pt x="0" y="25046"/>
                  </a:cubicBezTo>
                  <a:cubicBezTo>
                    <a:pt x="29" y="38850"/>
                    <a:pt x="10813" y="50019"/>
                    <a:pt x="24087" y="49995"/>
                  </a:cubicBezTo>
                  <a:close/>
                </a:path>
              </a:pathLst>
            </a:custGeom>
            <a:solidFill>
              <a:srgbClr val="161616"/>
            </a:solidFill>
            <a:ln w="4814"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94E3F9F4-AF2A-4E5C-9D95-CE34CA8F9B68}"/>
                </a:ext>
              </a:extLst>
            </p:cNvPr>
            <p:cNvSpPr/>
            <p:nvPr/>
          </p:nvSpPr>
          <p:spPr>
            <a:xfrm>
              <a:off x="8151060" y="3124884"/>
              <a:ext cx="51637" cy="53659"/>
            </a:xfrm>
            <a:custGeom>
              <a:avLst/>
              <a:gdLst>
                <a:gd name="connsiteX0" fmla="*/ 25843 w 51637"/>
                <a:gd name="connsiteY0" fmla="*/ 53660 h 53659"/>
                <a:gd name="connsiteX1" fmla="*/ 9082 w 51637"/>
                <a:gd name="connsiteY1" fmla="*/ 47254 h 53659"/>
                <a:gd name="connsiteX2" fmla="*/ 2705 w 51637"/>
                <a:gd name="connsiteY2" fmla="*/ 38758 h 53659"/>
                <a:gd name="connsiteX3" fmla="*/ 75 w 51637"/>
                <a:gd name="connsiteY3" fmla="*/ 28470 h 53659"/>
                <a:gd name="connsiteX4" fmla="*/ 6293 w 51637"/>
                <a:gd name="connsiteY4" fmla="*/ 9324 h 53659"/>
                <a:gd name="connsiteX5" fmla="*/ 24158 w 51637"/>
                <a:gd name="connsiteY5" fmla="*/ 53 h 53659"/>
                <a:gd name="connsiteX6" fmla="*/ 33974 w 51637"/>
                <a:gd name="connsiteY6" fmla="*/ 1382 h 53659"/>
                <a:gd name="connsiteX7" fmla="*/ 42508 w 51637"/>
                <a:gd name="connsiteY7" fmla="*/ 6410 h 53659"/>
                <a:gd name="connsiteX8" fmla="*/ 48919 w 51637"/>
                <a:gd name="connsiteY8" fmla="*/ 14892 h 53659"/>
                <a:gd name="connsiteX9" fmla="*/ 51563 w 51637"/>
                <a:gd name="connsiteY9" fmla="*/ 25195 h 53659"/>
                <a:gd name="connsiteX10" fmla="*/ 45345 w 51637"/>
                <a:gd name="connsiteY10" fmla="*/ 44340 h 53659"/>
                <a:gd name="connsiteX11" fmla="*/ 27481 w 51637"/>
                <a:gd name="connsiteY11" fmla="*/ 53612 h 53659"/>
                <a:gd name="connsiteX12" fmla="*/ 25843 w 51637"/>
                <a:gd name="connsiteY12" fmla="*/ 53660 h 53659"/>
                <a:gd name="connsiteX13" fmla="*/ 25843 w 51637"/>
                <a:gd name="connsiteY13" fmla="*/ 3617 h 53659"/>
                <a:gd name="connsiteX14" fmla="*/ 24495 w 51637"/>
                <a:gd name="connsiteY14" fmla="*/ 3617 h 53659"/>
                <a:gd name="connsiteX15" fmla="*/ 9005 w 51637"/>
                <a:gd name="connsiteY15" fmla="*/ 11603 h 53659"/>
                <a:gd name="connsiteX16" fmla="*/ 3639 w 51637"/>
                <a:gd name="connsiteY16" fmla="*/ 28181 h 53659"/>
                <a:gd name="connsiteX17" fmla="*/ 5894 w 51637"/>
                <a:gd name="connsiteY17" fmla="*/ 37111 h 53659"/>
                <a:gd name="connsiteX18" fmla="*/ 11442 w 51637"/>
                <a:gd name="connsiteY18" fmla="*/ 44460 h 53659"/>
                <a:gd name="connsiteX19" fmla="*/ 18768 w 51637"/>
                <a:gd name="connsiteY19" fmla="*/ 48781 h 53659"/>
                <a:gd name="connsiteX20" fmla="*/ 27192 w 51637"/>
                <a:gd name="connsiteY20" fmla="*/ 49951 h 53659"/>
                <a:gd name="connsiteX21" fmla="*/ 42663 w 51637"/>
                <a:gd name="connsiteY21" fmla="*/ 41951 h 53659"/>
                <a:gd name="connsiteX22" fmla="*/ 48047 w 51637"/>
                <a:gd name="connsiteY22" fmla="*/ 25387 h 53659"/>
                <a:gd name="connsiteX23" fmla="*/ 45788 w 51637"/>
                <a:gd name="connsiteY23" fmla="*/ 16458 h 53659"/>
                <a:gd name="connsiteX24" fmla="*/ 40245 w 51637"/>
                <a:gd name="connsiteY24" fmla="*/ 9108 h 53659"/>
                <a:gd name="connsiteX25" fmla="*/ 25892 w 51637"/>
                <a:gd name="connsiteY25" fmla="*/ 3376 h 53659"/>
                <a:gd name="connsiteX26" fmla="*/ 25843 w 51637"/>
                <a:gd name="connsiteY26" fmla="*/ 3617 h 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37" h="53659">
                  <a:moveTo>
                    <a:pt x="25843" y="53660"/>
                  </a:moveTo>
                  <a:cubicBezTo>
                    <a:pt x="19659" y="53636"/>
                    <a:pt x="13701" y="51358"/>
                    <a:pt x="9082" y="47254"/>
                  </a:cubicBezTo>
                  <a:cubicBezTo>
                    <a:pt x="6419" y="44870"/>
                    <a:pt x="4251" y="41985"/>
                    <a:pt x="2705" y="38758"/>
                  </a:cubicBezTo>
                  <a:cubicBezTo>
                    <a:pt x="1159" y="35536"/>
                    <a:pt x="263" y="32039"/>
                    <a:pt x="75" y="28470"/>
                  </a:cubicBezTo>
                  <a:cubicBezTo>
                    <a:pt x="-450" y="21520"/>
                    <a:pt x="1785" y="14642"/>
                    <a:pt x="6293" y="9324"/>
                  </a:cubicBezTo>
                  <a:cubicBezTo>
                    <a:pt x="10797" y="4007"/>
                    <a:pt x="17212" y="679"/>
                    <a:pt x="24158" y="53"/>
                  </a:cubicBezTo>
                  <a:cubicBezTo>
                    <a:pt x="27486" y="-164"/>
                    <a:pt x="30824" y="289"/>
                    <a:pt x="33974" y="1382"/>
                  </a:cubicBezTo>
                  <a:cubicBezTo>
                    <a:pt x="37123" y="2471"/>
                    <a:pt x="40023" y="4180"/>
                    <a:pt x="42508" y="6410"/>
                  </a:cubicBezTo>
                  <a:cubicBezTo>
                    <a:pt x="45186" y="8785"/>
                    <a:pt x="47363" y="11670"/>
                    <a:pt x="48919" y="14892"/>
                  </a:cubicBezTo>
                  <a:cubicBezTo>
                    <a:pt x="50475" y="18119"/>
                    <a:pt x="51371" y="21621"/>
                    <a:pt x="51563" y="25195"/>
                  </a:cubicBezTo>
                  <a:cubicBezTo>
                    <a:pt x="52083" y="32145"/>
                    <a:pt x="49849" y="39023"/>
                    <a:pt x="45345" y="44340"/>
                  </a:cubicBezTo>
                  <a:cubicBezTo>
                    <a:pt x="40837" y="49657"/>
                    <a:pt x="34422" y="52986"/>
                    <a:pt x="27481" y="53612"/>
                  </a:cubicBezTo>
                  <a:lnTo>
                    <a:pt x="25843" y="53660"/>
                  </a:lnTo>
                  <a:close/>
                  <a:moveTo>
                    <a:pt x="25843" y="3617"/>
                  </a:moveTo>
                  <a:lnTo>
                    <a:pt x="24495" y="3617"/>
                  </a:lnTo>
                  <a:cubicBezTo>
                    <a:pt x="18479" y="4132"/>
                    <a:pt x="12911" y="7003"/>
                    <a:pt x="9005" y="11603"/>
                  </a:cubicBezTo>
                  <a:cubicBezTo>
                    <a:pt x="5099" y="16207"/>
                    <a:pt x="3172" y="22165"/>
                    <a:pt x="3639" y="28181"/>
                  </a:cubicBezTo>
                  <a:cubicBezTo>
                    <a:pt x="3789" y="31278"/>
                    <a:pt x="4555" y="34312"/>
                    <a:pt x="5894" y="37111"/>
                  </a:cubicBezTo>
                  <a:cubicBezTo>
                    <a:pt x="7237" y="39904"/>
                    <a:pt x="9121" y="42404"/>
                    <a:pt x="11442" y="44460"/>
                  </a:cubicBezTo>
                  <a:cubicBezTo>
                    <a:pt x="13571" y="46373"/>
                    <a:pt x="16061" y="47837"/>
                    <a:pt x="18768" y="48781"/>
                  </a:cubicBezTo>
                  <a:cubicBezTo>
                    <a:pt x="21470" y="49725"/>
                    <a:pt x="24331" y="50120"/>
                    <a:pt x="27192" y="49951"/>
                  </a:cubicBezTo>
                  <a:cubicBezTo>
                    <a:pt x="33198" y="49421"/>
                    <a:pt x="38756" y="46551"/>
                    <a:pt x="42663" y="41951"/>
                  </a:cubicBezTo>
                  <a:cubicBezTo>
                    <a:pt x="46564" y="37351"/>
                    <a:pt x="48500" y="31403"/>
                    <a:pt x="48047" y="25387"/>
                  </a:cubicBezTo>
                  <a:cubicBezTo>
                    <a:pt x="47893" y="22290"/>
                    <a:pt x="47127" y="19256"/>
                    <a:pt x="45788" y="16458"/>
                  </a:cubicBezTo>
                  <a:cubicBezTo>
                    <a:pt x="44449" y="13664"/>
                    <a:pt x="42561" y="11164"/>
                    <a:pt x="40245" y="9108"/>
                  </a:cubicBezTo>
                  <a:cubicBezTo>
                    <a:pt x="36334" y="5481"/>
                    <a:pt x="31219" y="3439"/>
                    <a:pt x="25892" y="3376"/>
                  </a:cubicBezTo>
                  <a:lnTo>
                    <a:pt x="25843" y="3617"/>
                  </a:lnTo>
                  <a:close/>
                </a:path>
              </a:pathLst>
            </a:custGeom>
            <a:solidFill>
              <a:srgbClr val="0E0E0E"/>
            </a:solidFill>
            <a:ln w="4814"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53F5C779-5844-4A8C-A5DD-F41F1F40CE87}"/>
                </a:ext>
              </a:extLst>
            </p:cNvPr>
            <p:cNvSpPr/>
            <p:nvPr/>
          </p:nvSpPr>
          <p:spPr>
            <a:xfrm>
              <a:off x="8159661" y="3244481"/>
              <a:ext cx="48068" cy="49994"/>
            </a:xfrm>
            <a:custGeom>
              <a:avLst/>
              <a:gdLst>
                <a:gd name="connsiteX0" fmla="*/ 24087 w 48068"/>
                <a:gd name="connsiteY0" fmla="*/ 49995 h 49994"/>
                <a:gd name="connsiteX1" fmla="*/ 48068 w 48068"/>
                <a:gd name="connsiteY1" fmla="*/ 24949 h 49994"/>
                <a:gd name="connsiteX2" fmla="*/ 23986 w 48068"/>
                <a:gd name="connsiteY2" fmla="*/ 0 h 49994"/>
                <a:gd name="connsiteX3" fmla="*/ 0 w 48068"/>
                <a:gd name="connsiteY3" fmla="*/ 25050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71"/>
                    <a:pt x="48097" y="38753"/>
                    <a:pt x="48068" y="24949"/>
                  </a:cubicBezTo>
                  <a:cubicBezTo>
                    <a:pt x="48039" y="11145"/>
                    <a:pt x="37255" y="-24"/>
                    <a:pt x="23986" y="0"/>
                  </a:cubicBezTo>
                  <a:cubicBezTo>
                    <a:pt x="10712" y="29"/>
                    <a:pt x="-29" y="11247"/>
                    <a:pt x="0" y="25050"/>
                  </a:cubicBezTo>
                  <a:cubicBezTo>
                    <a:pt x="29" y="38854"/>
                    <a:pt x="10813" y="50024"/>
                    <a:pt x="24087" y="49995"/>
                  </a:cubicBezTo>
                  <a:close/>
                </a:path>
              </a:pathLst>
            </a:custGeom>
            <a:solidFill>
              <a:srgbClr val="161616"/>
            </a:solidFill>
            <a:ln w="4814"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F6C2049B-93A9-4A55-A3FF-9FF3C06EB800}"/>
                </a:ext>
              </a:extLst>
            </p:cNvPr>
            <p:cNvSpPr/>
            <p:nvPr/>
          </p:nvSpPr>
          <p:spPr>
            <a:xfrm>
              <a:off x="8157996" y="3242556"/>
              <a:ext cx="51589" cy="53653"/>
            </a:xfrm>
            <a:custGeom>
              <a:avLst/>
              <a:gdLst>
                <a:gd name="connsiteX0" fmla="*/ 25843 w 51589"/>
                <a:gd name="connsiteY0" fmla="*/ 53653 h 53653"/>
                <a:gd name="connsiteX1" fmla="*/ 9082 w 51589"/>
                <a:gd name="connsiteY1" fmla="*/ 47247 h 53653"/>
                <a:gd name="connsiteX2" fmla="*/ 2691 w 51589"/>
                <a:gd name="connsiteY2" fmla="*/ 38761 h 53653"/>
                <a:gd name="connsiteX3" fmla="*/ 75 w 51589"/>
                <a:gd name="connsiteY3" fmla="*/ 28463 h 53653"/>
                <a:gd name="connsiteX4" fmla="*/ 6293 w 51589"/>
                <a:gd name="connsiteY4" fmla="*/ 9318 h 53653"/>
                <a:gd name="connsiteX5" fmla="*/ 24158 w 51589"/>
                <a:gd name="connsiteY5" fmla="*/ 46 h 53653"/>
                <a:gd name="connsiteX6" fmla="*/ 33974 w 51589"/>
                <a:gd name="connsiteY6" fmla="*/ 1404 h 53653"/>
                <a:gd name="connsiteX7" fmla="*/ 42508 w 51589"/>
                <a:gd name="connsiteY7" fmla="*/ 6452 h 53653"/>
                <a:gd name="connsiteX8" fmla="*/ 48905 w 51589"/>
                <a:gd name="connsiteY8" fmla="*/ 14934 h 53653"/>
                <a:gd name="connsiteX9" fmla="*/ 51515 w 51589"/>
                <a:gd name="connsiteY9" fmla="*/ 25237 h 53653"/>
                <a:gd name="connsiteX10" fmla="*/ 45292 w 51589"/>
                <a:gd name="connsiteY10" fmla="*/ 44362 h 53653"/>
                <a:gd name="connsiteX11" fmla="*/ 27433 w 51589"/>
                <a:gd name="connsiteY11" fmla="*/ 53605 h 53653"/>
                <a:gd name="connsiteX12" fmla="*/ 25843 w 51589"/>
                <a:gd name="connsiteY12" fmla="*/ 53653 h 53653"/>
                <a:gd name="connsiteX13" fmla="*/ 24495 w 51589"/>
                <a:gd name="connsiteY13" fmla="*/ 3659 h 53653"/>
                <a:gd name="connsiteX14" fmla="*/ 9005 w 51589"/>
                <a:gd name="connsiteY14" fmla="*/ 11678 h 53653"/>
                <a:gd name="connsiteX15" fmla="*/ 3639 w 51589"/>
                <a:gd name="connsiteY15" fmla="*/ 28271 h 53653"/>
                <a:gd name="connsiteX16" fmla="*/ 5932 w 51589"/>
                <a:gd name="connsiteY16" fmla="*/ 37196 h 53653"/>
                <a:gd name="connsiteX17" fmla="*/ 11490 w 51589"/>
                <a:gd name="connsiteY17" fmla="*/ 44550 h 53653"/>
                <a:gd name="connsiteX18" fmla="*/ 18816 w 51589"/>
                <a:gd name="connsiteY18" fmla="*/ 48851 h 53653"/>
                <a:gd name="connsiteX19" fmla="*/ 27240 w 51589"/>
                <a:gd name="connsiteY19" fmla="*/ 49993 h 53653"/>
                <a:gd name="connsiteX20" fmla="*/ 42711 w 51589"/>
                <a:gd name="connsiteY20" fmla="*/ 41993 h 53653"/>
                <a:gd name="connsiteX21" fmla="*/ 48095 w 51589"/>
                <a:gd name="connsiteY21" fmla="*/ 25429 h 53653"/>
                <a:gd name="connsiteX22" fmla="*/ 45798 w 51589"/>
                <a:gd name="connsiteY22" fmla="*/ 16504 h 53653"/>
                <a:gd name="connsiteX23" fmla="*/ 40245 w 51589"/>
                <a:gd name="connsiteY23" fmla="*/ 9149 h 53653"/>
                <a:gd name="connsiteX24" fmla="*/ 32919 w 51589"/>
                <a:gd name="connsiteY24" fmla="*/ 4824 h 53653"/>
                <a:gd name="connsiteX25" fmla="*/ 24495 w 51589"/>
                <a:gd name="connsiteY25" fmla="*/ 3659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589" h="53653">
                  <a:moveTo>
                    <a:pt x="25843" y="53653"/>
                  </a:moveTo>
                  <a:cubicBezTo>
                    <a:pt x="19659" y="53639"/>
                    <a:pt x="13696" y="51361"/>
                    <a:pt x="9082" y="47247"/>
                  </a:cubicBezTo>
                  <a:cubicBezTo>
                    <a:pt x="6409" y="44868"/>
                    <a:pt x="4237" y="41983"/>
                    <a:pt x="2691" y="38761"/>
                  </a:cubicBezTo>
                  <a:cubicBezTo>
                    <a:pt x="1145" y="35534"/>
                    <a:pt x="253" y="32037"/>
                    <a:pt x="75" y="28463"/>
                  </a:cubicBezTo>
                  <a:cubicBezTo>
                    <a:pt x="-450" y="21513"/>
                    <a:pt x="1785" y="14635"/>
                    <a:pt x="6293" y="9318"/>
                  </a:cubicBezTo>
                  <a:cubicBezTo>
                    <a:pt x="10797" y="4000"/>
                    <a:pt x="17212" y="672"/>
                    <a:pt x="24158" y="46"/>
                  </a:cubicBezTo>
                  <a:cubicBezTo>
                    <a:pt x="27486" y="-156"/>
                    <a:pt x="30824" y="306"/>
                    <a:pt x="33974" y="1404"/>
                  </a:cubicBezTo>
                  <a:cubicBezTo>
                    <a:pt x="37123" y="2503"/>
                    <a:pt x="40028" y="4222"/>
                    <a:pt x="42508" y="6452"/>
                  </a:cubicBezTo>
                  <a:cubicBezTo>
                    <a:pt x="45181" y="8827"/>
                    <a:pt x="47358" y="11712"/>
                    <a:pt x="48905" y="14934"/>
                  </a:cubicBezTo>
                  <a:cubicBezTo>
                    <a:pt x="50451" y="18161"/>
                    <a:pt x="51337" y="21663"/>
                    <a:pt x="51515" y="25237"/>
                  </a:cubicBezTo>
                  <a:cubicBezTo>
                    <a:pt x="52035" y="32182"/>
                    <a:pt x="49800" y="39050"/>
                    <a:pt x="45292" y="44362"/>
                  </a:cubicBezTo>
                  <a:cubicBezTo>
                    <a:pt x="40784" y="49670"/>
                    <a:pt x="34368" y="52994"/>
                    <a:pt x="27433" y="53605"/>
                  </a:cubicBezTo>
                  <a:lnTo>
                    <a:pt x="25843" y="53653"/>
                  </a:lnTo>
                  <a:close/>
                  <a:moveTo>
                    <a:pt x="24495" y="3659"/>
                  </a:moveTo>
                  <a:cubicBezTo>
                    <a:pt x="18474" y="4188"/>
                    <a:pt x="12911" y="7069"/>
                    <a:pt x="9005" y="11678"/>
                  </a:cubicBezTo>
                  <a:cubicBezTo>
                    <a:pt x="5099" y="16283"/>
                    <a:pt x="3172" y="22250"/>
                    <a:pt x="3639" y="28271"/>
                  </a:cubicBezTo>
                  <a:cubicBezTo>
                    <a:pt x="3803" y="31368"/>
                    <a:pt x="4584" y="34402"/>
                    <a:pt x="5932" y="37196"/>
                  </a:cubicBezTo>
                  <a:cubicBezTo>
                    <a:pt x="7281" y="39994"/>
                    <a:pt x="9169" y="42489"/>
                    <a:pt x="11490" y="44550"/>
                  </a:cubicBezTo>
                  <a:cubicBezTo>
                    <a:pt x="13624" y="46453"/>
                    <a:pt x="16114" y="47917"/>
                    <a:pt x="18816" y="48851"/>
                  </a:cubicBezTo>
                  <a:cubicBezTo>
                    <a:pt x="21523" y="49786"/>
                    <a:pt x="24384" y="50171"/>
                    <a:pt x="27240" y="49993"/>
                  </a:cubicBezTo>
                  <a:cubicBezTo>
                    <a:pt x="33246" y="49463"/>
                    <a:pt x="38804" y="46593"/>
                    <a:pt x="42711" y="41993"/>
                  </a:cubicBezTo>
                  <a:cubicBezTo>
                    <a:pt x="46612" y="37393"/>
                    <a:pt x="48548" y="31445"/>
                    <a:pt x="48095" y="25429"/>
                  </a:cubicBezTo>
                  <a:cubicBezTo>
                    <a:pt x="47927" y="22332"/>
                    <a:pt x="47147" y="19298"/>
                    <a:pt x="45798" y="16504"/>
                  </a:cubicBezTo>
                  <a:cubicBezTo>
                    <a:pt x="44449" y="13711"/>
                    <a:pt x="42561" y="11211"/>
                    <a:pt x="40245" y="9149"/>
                  </a:cubicBezTo>
                  <a:cubicBezTo>
                    <a:pt x="38111" y="7237"/>
                    <a:pt x="35621" y="5768"/>
                    <a:pt x="32919" y="4824"/>
                  </a:cubicBezTo>
                  <a:cubicBezTo>
                    <a:pt x="30217" y="3880"/>
                    <a:pt x="27351" y="3485"/>
                    <a:pt x="24495" y="3659"/>
                  </a:cubicBezTo>
                  <a:close/>
                </a:path>
              </a:pathLst>
            </a:custGeom>
            <a:solidFill>
              <a:srgbClr val="0E0E0E"/>
            </a:solidFill>
            <a:ln w="4814"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51D686F2-03F9-4B17-9BF9-D0EB24622084}"/>
                </a:ext>
              </a:extLst>
            </p:cNvPr>
            <p:cNvSpPr/>
            <p:nvPr/>
          </p:nvSpPr>
          <p:spPr>
            <a:xfrm>
              <a:off x="8166373" y="3356731"/>
              <a:ext cx="48165" cy="49991"/>
            </a:xfrm>
            <a:custGeom>
              <a:avLst/>
              <a:gdLst>
                <a:gd name="connsiteX0" fmla="*/ 22615 w 48165"/>
                <a:gd name="connsiteY0" fmla="*/ 22 h 49991"/>
                <a:gd name="connsiteX1" fmla="*/ 5878 w 48165"/>
                <a:gd name="connsiteY1" fmla="*/ 8614 h 49991"/>
                <a:gd name="connsiteX2" fmla="*/ 74 w 48165"/>
                <a:gd name="connsiteY2" fmla="*/ 26512 h 49991"/>
                <a:gd name="connsiteX3" fmla="*/ 2290 w 48165"/>
                <a:gd name="connsiteY3" fmla="*/ 35808 h 49991"/>
                <a:gd name="connsiteX4" fmla="*/ 7906 w 48165"/>
                <a:gd name="connsiteY4" fmla="*/ 43534 h 49991"/>
                <a:gd name="connsiteX5" fmla="*/ 16065 w 48165"/>
                <a:gd name="connsiteY5" fmla="*/ 48509 h 49991"/>
                <a:gd name="connsiteX6" fmla="*/ 25505 w 48165"/>
                <a:gd name="connsiteY6" fmla="*/ 49968 h 49991"/>
                <a:gd name="connsiteX7" fmla="*/ 42257 w 48165"/>
                <a:gd name="connsiteY7" fmla="*/ 41376 h 49991"/>
                <a:gd name="connsiteX8" fmla="*/ 48094 w 48165"/>
                <a:gd name="connsiteY8" fmla="*/ 23478 h 49991"/>
                <a:gd name="connsiteX9" fmla="*/ 45850 w 48165"/>
                <a:gd name="connsiteY9" fmla="*/ 14187 h 49991"/>
                <a:gd name="connsiteX10" fmla="*/ 40219 w 48165"/>
                <a:gd name="connsiteY10" fmla="*/ 6466 h 49991"/>
                <a:gd name="connsiteX11" fmla="*/ 32060 w 48165"/>
                <a:gd name="connsiteY11" fmla="*/ 1491 h 49991"/>
                <a:gd name="connsiteX12" fmla="*/ 22615 w 48165"/>
                <a:gd name="connsiteY12" fmla="*/ 22 h 4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5" h="49991">
                  <a:moveTo>
                    <a:pt x="22615" y="22"/>
                  </a:moveTo>
                  <a:cubicBezTo>
                    <a:pt x="16123" y="561"/>
                    <a:pt x="10102" y="3653"/>
                    <a:pt x="5878" y="8614"/>
                  </a:cubicBezTo>
                  <a:cubicBezTo>
                    <a:pt x="1659" y="13580"/>
                    <a:pt x="-431" y="20015"/>
                    <a:pt x="74" y="26512"/>
                  </a:cubicBezTo>
                  <a:cubicBezTo>
                    <a:pt x="195" y="29725"/>
                    <a:pt x="946" y="32884"/>
                    <a:pt x="2290" y="35808"/>
                  </a:cubicBezTo>
                  <a:cubicBezTo>
                    <a:pt x="3634" y="38727"/>
                    <a:pt x="5541" y="41356"/>
                    <a:pt x="7906" y="43534"/>
                  </a:cubicBezTo>
                  <a:cubicBezTo>
                    <a:pt x="10271" y="45715"/>
                    <a:pt x="13045" y="47406"/>
                    <a:pt x="16065" y="48509"/>
                  </a:cubicBezTo>
                  <a:cubicBezTo>
                    <a:pt x="19085" y="49612"/>
                    <a:pt x="22293" y="50108"/>
                    <a:pt x="25505" y="49968"/>
                  </a:cubicBezTo>
                  <a:cubicBezTo>
                    <a:pt x="32007" y="49429"/>
                    <a:pt x="38028" y="46337"/>
                    <a:pt x="42257" y="41376"/>
                  </a:cubicBezTo>
                  <a:cubicBezTo>
                    <a:pt x="46491" y="36415"/>
                    <a:pt x="48591" y="29980"/>
                    <a:pt x="48094" y="23478"/>
                  </a:cubicBezTo>
                  <a:cubicBezTo>
                    <a:pt x="47964" y="20265"/>
                    <a:pt x="47203" y="17106"/>
                    <a:pt x="45850" y="14187"/>
                  </a:cubicBezTo>
                  <a:cubicBezTo>
                    <a:pt x="44501" y="11268"/>
                    <a:pt x="42589" y="8643"/>
                    <a:pt x="40219" y="6466"/>
                  </a:cubicBezTo>
                  <a:cubicBezTo>
                    <a:pt x="37855" y="4289"/>
                    <a:pt x="35080" y="2598"/>
                    <a:pt x="32060" y="1491"/>
                  </a:cubicBezTo>
                  <a:cubicBezTo>
                    <a:pt x="29040" y="383"/>
                    <a:pt x="25833" y="-113"/>
                    <a:pt x="22615" y="22"/>
                  </a:cubicBezTo>
                  <a:close/>
                </a:path>
              </a:pathLst>
            </a:custGeom>
            <a:solidFill>
              <a:srgbClr val="161616"/>
            </a:solidFill>
            <a:ln w="4814"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FD921E51-9362-4FDF-B0FD-7023BEF76402}"/>
                </a:ext>
              </a:extLst>
            </p:cNvPr>
            <p:cNvSpPr/>
            <p:nvPr/>
          </p:nvSpPr>
          <p:spPr>
            <a:xfrm>
              <a:off x="8164499" y="3354725"/>
              <a:ext cx="51633" cy="53659"/>
            </a:xfrm>
            <a:custGeom>
              <a:avLst/>
              <a:gdLst>
                <a:gd name="connsiteX0" fmla="*/ 25886 w 51633"/>
                <a:gd name="connsiteY0" fmla="*/ 53660 h 53659"/>
                <a:gd name="connsiteX1" fmla="*/ 9125 w 51633"/>
                <a:gd name="connsiteY1" fmla="*/ 47206 h 53659"/>
                <a:gd name="connsiteX2" fmla="*/ 2705 w 51633"/>
                <a:gd name="connsiteY2" fmla="*/ 38724 h 53659"/>
                <a:gd name="connsiteX3" fmla="*/ 70 w 51633"/>
                <a:gd name="connsiteY3" fmla="*/ 28422 h 53659"/>
                <a:gd name="connsiteX4" fmla="*/ 6308 w 51633"/>
                <a:gd name="connsiteY4" fmla="*/ 9310 h 53659"/>
                <a:gd name="connsiteX5" fmla="*/ 24153 w 51633"/>
                <a:gd name="connsiteY5" fmla="*/ 53 h 53659"/>
                <a:gd name="connsiteX6" fmla="*/ 33973 w 51633"/>
                <a:gd name="connsiteY6" fmla="*/ 1382 h 53659"/>
                <a:gd name="connsiteX7" fmla="*/ 42503 w 51633"/>
                <a:gd name="connsiteY7" fmla="*/ 6410 h 53659"/>
                <a:gd name="connsiteX8" fmla="*/ 48919 w 51633"/>
                <a:gd name="connsiteY8" fmla="*/ 14892 h 53659"/>
                <a:gd name="connsiteX9" fmla="*/ 51558 w 51633"/>
                <a:gd name="connsiteY9" fmla="*/ 25195 h 53659"/>
                <a:gd name="connsiteX10" fmla="*/ 45340 w 51633"/>
                <a:gd name="connsiteY10" fmla="*/ 44321 h 53659"/>
                <a:gd name="connsiteX11" fmla="*/ 27476 w 51633"/>
                <a:gd name="connsiteY11" fmla="*/ 53564 h 53659"/>
                <a:gd name="connsiteX12" fmla="*/ 25886 w 51633"/>
                <a:gd name="connsiteY12" fmla="*/ 53660 h 53659"/>
                <a:gd name="connsiteX13" fmla="*/ 25886 w 51633"/>
                <a:gd name="connsiteY13" fmla="*/ 3617 h 53659"/>
                <a:gd name="connsiteX14" fmla="*/ 24538 w 51633"/>
                <a:gd name="connsiteY14" fmla="*/ 3617 h 53659"/>
                <a:gd name="connsiteX15" fmla="*/ 9053 w 51633"/>
                <a:gd name="connsiteY15" fmla="*/ 11602 h 53659"/>
                <a:gd name="connsiteX16" fmla="*/ 3683 w 51633"/>
                <a:gd name="connsiteY16" fmla="*/ 28181 h 53659"/>
                <a:gd name="connsiteX17" fmla="*/ 5951 w 51633"/>
                <a:gd name="connsiteY17" fmla="*/ 37101 h 53659"/>
                <a:gd name="connsiteX18" fmla="*/ 11485 w 51633"/>
                <a:gd name="connsiteY18" fmla="*/ 44460 h 53659"/>
                <a:gd name="connsiteX19" fmla="*/ 18816 w 51633"/>
                <a:gd name="connsiteY19" fmla="*/ 48776 h 53659"/>
                <a:gd name="connsiteX20" fmla="*/ 27235 w 51633"/>
                <a:gd name="connsiteY20" fmla="*/ 49951 h 53659"/>
                <a:gd name="connsiteX21" fmla="*/ 42725 w 51633"/>
                <a:gd name="connsiteY21" fmla="*/ 41932 h 53659"/>
                <a:gd name="connsiteX22" fmla="*/ 48090 w 51633"/>
                <a:gd name="connsiteY22" fmla="*/ 25339 h 53659"/>
                <a:gd name="connsiteX23" fmla="*/ 45822 w 51633"/>
                <a:gd name="connsiteY23" fmla="*/ 16414 h 53659"/>
                <a:gd name="connsiteX24" fmla="*/ 40288 w 51633"/>
                <a:gd name="connsiteY24" fmla="*/ 9060 h 53659"/>
                <a:gd name="connsiteX25" fmla="*/ 25886 w 51633"/>
                <a:gd name="connsiteY25" fmla="*/ 3617 h 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3" h="53659">
                  <a:moveTo>
                    <a:pt x="25886" y="53660"/>
                  </a:moveTo>
                  <a:cubicBezTo>
                    <a:pt x="19697" y="53650"/>
                    <a:pt x="13725" y="51353"/>
                    <a:pt x="9125" y="47206"/>
                  </a:cubicBezTo>
                  <a:cubicBezTo>
                    <a:pt x="6442" y="44836"/>
                    <a:pt x="4261" y="41951"/>
                    <a:pt x="2705" y="38724"/>
                  </a:cubicBezTo>
                  <a:cubicBezTo>
                    <a:pt x="1154" y="35502"/>
                    <a:pt x="258" y="31995"/>
                    <a:pt x="70" y="28422"/>
                  </a:cubicBezTo>
                  <a:cubicBezTo>
                    <a:pt x="-436" y="21481"/>
                    <a:pt x="1804" y="14618"/>
                    <a:pt x="6308" y="9310"/>
                  </a:cubicBezTo>
                  <a:cubicBezTo>
                    <a:pt x="10811" y="4002"/>
                    <a:pt x="17222" y="679"/>
                    <a:pt x="24153" y="53"/>
                  </a:cubicBezTo>
                  <a:cubicBezTo>
                    <a:pt x="27481" y="-164"/>
                    <a:pt x="30819" y="289"/>
                    <a:pt x="33973" y="1382"/>
                  </a:cubicBezTo>
                  <a:cubicBezTo>
                    <a:pt x="37123" y="2470"/>
                    <a:pt x="40023" y="4181"/>
                    <a:pt x="42503" y="6410"/>
                  </a:cubicBezTo>
                  <a:cubicBezTo>
                    <a:pt x="45181" y="8785"/>
                    <a:pt x="47363" y="11670"/>
                    <a:pt x="48919" y="14892"/>
                  </a:cubicBezTo>
                  <a:cubicBezTo>
                    <a:pt x="50474" y="18119"/>
                    <a:pt x="51370" y="21621"/>
                    <a:pt x="51558" y="25195"/>
                  </a:cubicBezTo>
                  <a:cubicBezTo>
                    <a:pt x="52083" y="32140"/>
                    <a:pt x="49848" y="39008"/>
                    <a:pt x="45340" y="44321"/>
                  </a:cubicBezTo>
                  <a:cubicBezTo>
                    <a:pt x="40832" y="49628"/>
                    <a:pt x="34416" y="52952"/>
                    <a:pt x="27476" y="53564"/>
                  </a:cubicBezTo>
                  <a:lnTo>
                    <a:pt x="25886" y="53660"/>
                  </a:lnTo>
                  <a:close/>
                  <a:moveTo>
                    <a:pt x="25886" y="3617"/>
                  </a:moveTo>
                  <a:lnTo>
                    <a:pt x="24538" y="3617"/>
                  </a:lnTo>
                  <a:cubicBezTo>
                    <a:pt x="18527" y="4132"/>
                    <a:pt x="12959" y="7003"/>
                    <a:pt x="9053" y="11602"/>
                  </a:cubicBezTo>
                  <a:cubicBezTo>
                    <a:pt x="5147" y="16207"/>
                    <a:pt x="3215" y="22165"/>
                    <a:pt x="3683" y="28181"/>
                  </a:cubicBezTo>
                  <a:cubicBezTo>
                    <a:pt x="3842" y="31278"/>
                    <a:pt x="4612" y="34307"/>
                    <a:pt x="5951" y="37101"/>
                  </a:cubicBezTo>
                  <a:cubicBezTo>
                    <a:pt x="7295" y="39899"/>
                    <a:pt x="9173" y="42399"/>
                    <a:pt x="11485" y="44460"/>
                  </a:cubicBezTo>
                  <a:cubicBezTo>
                    <a:pt x="13624" y="46368"/>
                    <a:pt x="16114" y="47832"/>
                    <a:pt x="18816" y="48776"/>
                  </a:cubicBezTo>
                  <a:cubicBezTo>
                    <a:pt x="21518" y="49715"/>
                    <a:pt x="24379" y="50115"/>
                    <a:pt x="27235" y="49951"/>
                  </a:cubicBezTo>
                  <a:cubicBezTo>
                    <a:pt x="33256" y="49422"/>
                    <a:pt x="38819" y="46541"/>
                    <a:pt x="42725" y="41932"/>
                  </a:cubicBezTo>
                  <a:cubicBezTo>
                    <a:pt x="46631" y="37322"/>
                    <a:pt x="48557" y="31360"/>
                    <a:pt x="48090" y="25339"/>
                  </a:cubicBezTo>
                  <a:cubicBezTo>
                    <a:pt x="47936" y="22242"/>
                    <a:pt x="47161" y="19213"/>
                    <a:pt x="45822" y="16414"/>
                  </a:cubicBezTo>
                  <a:cubicBezTo>
                    <a:pt x="44483" y="13621"/>
                    <a:pt x="42604" y="11121"/>
                    <a:pt x="40288" y="9060"/>
                  </a:cubicBezTo>
                  <a:cubicBezTo>
                    <a:pt x="36319" y="5543"/>
                    <a:pt x="31194" y="3607"/>
                    <a:pt x="25886" y="3617"/>
                  </a:cubicBezTo>
                  <a:close/>
                </a:path>
              </a:pathLst>
            </a:custGeom>
            <a:solidFill>
              <a:srgbClr val="0E0E0E"/>
            </a:solidFill>
            <a:ln w="4814"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460194DE-9D3D-44C1-8EDF-818DB994A516}"/>
                </a:ext>
              </a:extLst>
            </p:cNvPr>
            <p:cNvSpPr/>
            <p:nvPr/>
          </p:nvSpPr>
          <p:spPr>
            <a:xfrm>
              <a:off x="8136638" y="2659619"/>
              <a:ext cx="36727" cy="45173"/>
            </a:xfrm>
            <a:custGeom>
              <a:avLst/>
              <a:gdLst>
                <a:gd name="connsiteX0" fmla="*/ 36653 w 36727"/>
                <a:gd name="connsiteY0" fmla="*/ 18640 h 45173"/>
                <a:gd name="connsiteX1" fmla="*/ 33696 w 36727"/>
                <a:gd name="connsiteY1" fmla="*/ 8217 h 45173"/>
                <a:gd name="connsiteX2" fmla="*/ 26635 w 36727"/>
                <a:gd name="connsiteY2" fmla="*/ 0 h 45173"/>
                <a:gd name="connsiteX3" fmla="*/ 0 w 36727"/>
                <a:gd name="connsiteY3" fmla="*/ 41373 h 45173"/>
                <a:gd name="connsiteX4" fmla="*/ 14112 w 36727"/>
                <a:gd name="connsiteY4" fmla="*/ 45130 h 45173"/>
                <a:gd name="connsiteX5" fmla="*/ 30845 w 36727"/>
                <a:gd name="connsiteY5" fmla="*/ 36538 h 45173"/>
                <a:gd name="connsiteX6" fmla="*/ 36653 w 36727"/>
                <a:gd name="connsiteY6" fmla="*/ 18640 h 4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27" h="45173">
                  <a:moveTo>
                    <a:pt x="36653" y="18640"/>
                  </a:moveTo>
                  <a:cubicBezTo>
                    <a:pt x="36432" y="14994"/>
                    <a:pt x="35425" y="11434"/>
                    <a:pt x="33696" y="8217"/>
                  </a:cubicBezTo>
                  <a:cubicBezTo>
                    <a:pt x="31962" y="4999"/>
                    <a:pt x="29554" y="2196"/>
                    <a:pt x="26635" y="0"/>
                  </a:cubicBezTo>
                  <a:cubicBezTo>
                    <a:pt x="18351" y="13067"/>
                    <a:pt x="9469" y="26861"/>
                    <a:pt x="0" y="41373"/>
                  </a:cubicBezTo>
                  <a:cubicBezTo>
                    <a:pt x="4171" y="44119"/>
                    <a:pt x="9122" y="45434"/>
                    <a:pt x="14112" y="45130"/>
                  </a:cubicBezTo>
                  <a:cubicBezTo>
                    <a:pt x="20605" y="44591"/>
                    <a:pt x="26621" y="41499"/>
                    <a:pt x="30845" y="36538"/>
                  </a:cubicBezTo>
                  <a:cubicBezTo>
                    <a:pt x="35069" y="31572"/>
                    <a:pt x="37159" y="25137"/>
                    <a:pt x="36653" y="18640"/>
                  </a:cubicBezTo>
                  <a:close/>
                </a:path>
              </a:pathLst>
            </a:custGeom>
            <a:solidFill>
              <a:srgbClr val="161616"/>
            </a:solidFill>
            <a:ln w="4814"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AC557483-8E29-498E-A222-100E0007E596}"/>
                </a:ext>
              </a:extLst>
            </p:cNvPr>
            <p:cNvSpPr/>
            <p:nvPr/>
          </p:nvSpPr>
          <p:spPr>
            <a:xfrm>
              <a:off x="8134730" y="2657711"/>
              <a:ext cx="40177" cy="48819"/>
            </a:xfrm>
            <a:custGeom>
              <a:avLst/>
              <a:gdLst>
                <a:gd name="connsiteX0" fmla="*/ 14576 w 40177"/>
                <a:gd name="connsiteY0" fmla="*/ 48820 h 48819"/>
                <a:gd name="connsiteX1" fmla="*/ 945 w 40177"/>
                <a:gd name="connsiteY1" fmla="*/ 44726 h 48819"/>
                <a:gd name="connsiteX2" fmla="*/ 415 w 40177"/>
                <a:gd name="connsiteY2" fmla="*/ 44234 h 48819"/>
                <a:gd name="connsiteX3" fmla="*/ 126 w 40177"/>
                <a:gd name="connsiteY3" fmla="*/ 43570 h 48819"/>
                <a:gd name="connsiteX4" fmla="*/ 126 w 40177"/>
                <a:gd name="connsiteY4" fmla="*/ 42221 h 48819"/>
                <a:gd name="connsiteX5" fmla="*/ 26810 w 40177"/>
                <a:gd name="connsiteY5" fmla="*/ 848 h 48819"/>
                <a:gd name="connsiteX6" fmla="*/ 27315 w 40177"/>
                <a:gd name="connsiteY6" fmla="*/ 313 h 48819"/>
                <a:gd name="connsiteX7" fmla="*/ 27999 w 40177"/>
                <a:gd name="connsiteY7" fmla="*/ 29 h 48819"/>
                <a:gd name="connsiteX8" fmla="*/ 28741 w 40177"/>
                <a:gd name="connsiteY8" fmla="*/ 48 h 48819"/>
                <a:gd name="connsiteX9" fmla="*/ 29411 w 40177"/>
                <a:gd name="connsiteY9" fmla="*/ 366 h 48819"/>
                <a:gd name="connsiteX10" fmla="*/ 36977 w 40177"/>
                <a:gd name="connsiteY10" fmla="*/ 9171 h 48819"/>
                <a:gd name="connsiteX11" fmla="*/ 40103 w 40177"/>
                <a:gd name="connsiteY11" fmla="*/ 20354 h 48819"/>
                <a:gd name="connsiteX12" fmla="*/ 33885 w 40177"/>
                <a:gd name="connsiteY12" fmla="*/ 39495 h 48819"/>
                <a:gd name="connsiteX13" fmla="*/ 16021 w 40177"/>
                <a:gd name="connsiteY13" fmla="*/ 48771 h 48819"/>
                <a:gd name="connsiteX14" fmla="*/ 14576 w 40177"/>
                <a:gd name="connsiteY14" fmla="*/ 48820 h 48819"/>
                <a:gd name="connsiteX15" fmla="*/ 4461 w 40177"/>
                <a:gd name="connsiteY15" fmla="*/ 42606 h 48819"/>
                <a:gd name="connsiteX16" fmla="*/ 15924 w 40177"/>
                <a:gd name="connsiteY16" fmla="*/ 45159 h 48819"/>
                <a:gd name="connsiteX17" fmla="*/ 31395 w 40177"/>
                <a:gd name="connsiteY17" fmla="*/ 37140 h 48819"/>
                <a:gd name="connsiteX18" fmla="*/ 36732 w 40177"/>
                <a:gd name="connsiteY18" fmla="*/ 20547 h 48819"/>
                <a:gd name="connsiteX19" fmla="*/ 34463 w 40177"/>
                <a:gd name="connsiteY19" fmla="*/ 11728 h 48819"/>
                <a:gd name="connsiteX20" fmla="*/ 28977 w 40177"/>
                <a:gd name="connsiteY20" fmla="*/ 4460 h 48819"/>
                <a:gd name="connsiteX21" fmla="*/ 4461 w 40177"/>
                <a:gd name="connsiteY21" fmla="*/ 42703 h 48819"/>
                <a:gd name="connsiteX22" fmla="*/ 4461 w 40177"/>
                <a:gd name="connsiteY22" fmla="*/ 42606 h 4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177" h="48819">
                  <a:moveTo>
                    <a:pt x="14576" y="48820"/>
                  </a:moveTo>
                  <a:cubicBezTo>
                    <a:pt x="9731" y="48815"/>
                    <a:pt x="4991" y="47389"/>
                    <a:pt x="945" y="44726"/>
                  </a:cubicBezTo>
                  <a:cubicBezTo>
                    <a:pt x="733" y="44600"/>
                    <a:pt x="555" y="44432"/>
                    <a:pt x="415" y="44234"/>
                  </a:cubicBezTo>
                  <a:cubicBezTo>
                    <a:pt x="271" y="44032"/>
                    <a:pt x="175" y="43806"/>
                    <a:pt x="126" y="43570"/>
                  </a:cubicBezTo>
                  <a:cubicBezTo>
                    <a:pt x="-42" y="43136"/>
                    <a:pt x="-42" y="42655"/>
                    <a:pt x="126" y="42221"/>
                  </a:cubicBezTo>
                  <a:cubicBezTo>
                    <a:pt x="9759" y="27772"/>
                    <a:pt x="18525" y="13900"/>
                    <a:pt x="26810" y="848"/>
                  </a:cubicBezTo>
                  <a:cubicBezTo>
                    <a:pt x="26940" y="636"/>
                    <a:pt x="27113" y="453"/>
                    <a:pt x="27315" y="313"/>
                  </a:cubicBezTo>
                  <a:cubicBezTo>
                    <a:pt x="27523" y="168"/>
                    <a:pt x="27754" y="72"/>
                    <a:pt x="27999" y="29"/>
                  </a:cubicBezTo>
                  <a:cubicBezTo>
                    <a:pt x="28245" y="-15"/>
                    <a:pt x="28500" y="-10"/>
                    <a:pt x="28741" y="48"/>
                  </a:cubicBezTo>
                  <a:cubicBezTo>
                    <a:pt x="28982" y="106"/>
                    <a:pt x="29208" y="212"/>
                    <a:pt x="29411" y="366"/>
                  </a:cubicBezTo>
                  <a:cubicBezTo>
                    <a:pt x="32546" y="2712"/>
                    <a:pt x="35132" y="5717"/>
                    <a:pt x="36977" y="9171"/>
                  </a:cubicBezTo>
                  <a:cubicBezTo>
                    <a:pt x="38827" y="12624"/>
                    <a:pt x="39891" y="16443"/>
                    <a:pt x="40103" y="20354"/>
                  </a:cubicBezTo>
                  <a:cubicBezTo>
                    <a:pt x="40623" y="27304"/>
                    <a:pt x="38388" y="34182"/>
                    <a:pt x="33885" y="39495"/>
                  </a:cubicBezTo>
                  <a:cubicBezTo>
                    <a:pt x="29377" y="44812"/>
                    <a:pt x="22961" y="48145"/>
                    <a:pt x="16021" y="48771"/>
                  </a:cubicBezTo>
                  <a:lnTo>
                    <a:pt x="14576" y="48820"/>
                  </a:lnTo>
                  <a:close/>
                  <a:moveTo>
                    <a:pt x="4461" y="42606"/>
                  </a:moveTo>
                  <a:cubicBezTo>
                    <a:pt x="7963" y="44518"/>
                    <a:pt x="11936" y="45400"/>
                    <a:pt x="15924" y="45159"/>
                  </a:cubicBezTo>
                  <a:cubicBezTo>
                    <a:pt x="21935" y="44629"/>
                    <a:pt x="27498" y="41749"/>
                    <a:pt x="31395" y="37140"/>
                  </a:cubicBezTo>
                  <a:cubicBezTo>
                    <a:pt x="35291" y="32530"/>
                    <a:pt x="37208" y="26563"/>
                    <a:pt x="36732" y="20547"/>
                  </a:cubicBezTo>
                  <a:cubicBezTo>
                    <a:pt x="36563" y="17484"/>
                    <a:pt x="35792" y="14488"/>
                    <a:pt x="34463" y="11728"/>
                  </a:cubicBezTo>
                  <a:cubicBezTo>
                    <a:pt x="33129" y="8968"/>
                    <a:pt x="31265" y="6497"/>
                    <a:pt x="28977" y="4460"/>
                  </a:cubicBezTo>
                  <a:cubicBezTo>
                    <a:pt x="21319" y="16694"/>
                    <a:pt x="13083" y="29554"/>
                    <a:pt x="4461" y="42703"/>
                  </a:cubicBezTo>
                  <a:lnTo>
                    <a:pt x="4461" y="42606"/>
                  </a:lnTo>
                  <a:close/>
                </a:path>
              </a:pathLst>
            </a:custGeom>
            <a:solidFill>
              <a:srgbClr val="0E0E0E"/>
            </a:solidFill>
            <a:ln w="4814"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FA6AA97D-DD58-41BA-9896-1A40DB5FF0C5}"/>
                </a:ext>
              </a:extLst>
            </p:cNvPr>
            <p:cNvSpPr/>
            <p:nvPr/>
          </p:nvSpPr>
          <p:spPr>
            <a:xfrm>
              <a:off x="8055049" y="2836982"/>
              <a:ext cx="50090" cy="50112"/>
            </a:xfrm>
            <a:custGeom>
              <a:avLst/>
              <a:gdLst>
                <a:gd name="connsiteX0" fmla="*/ 24562 w 50090"/>
                <a:gd name="connsiteY0" fmla="*/ 26 h 50112"/>
                <a:gd name="connsiteX1" fmla="*/ 10619 w 50090"/>
                <a:gd name="connsiteY1" fmla="*/ 4592 h 50112"/>
                <a:gd name="connsiteX2" fmla="*/ 1626 w 50090"/>
                <a:gd name="connsiteY2" fmla="*/ 16185 h 50112"/>
                <a:gd name="connsiteX3" fmla="*/ 673 w 50090"/>
                <a:gd name="connsiteY3" fmla="*/ 30827 h 50112"/>
                <a:gd name="connsiteX4" fmla="*/ 8080 w 50090"/>
                <a:gd name="connsiteY4" fmla="*/ 43495 h 50112"/>
                <a:gd name="connsiteX5" fmla="*/ 21311 w 50090"/>
                <a:gd name="connsiteY5" fmla="*/ 49833 h 50112"/>
                <a:gd name="connsiteX6" fmla="*/ 35828 w 50090"/>
                <a:gd name="connsiteY6" fmla="*/ 47671 h 50112"/>
                <a:gd name="connsiteX7" fmla="*/ 46636 w 50090"/>
                <a:gd name="connsiteY7" fmla="*/ 37754 h 50112"/>
                <a:gd name="connsiteX8" fmla="*/ 50041 w 50090"/>
                <a:gd name="connsiteY8" fmla="*/ 23482 h 50112"/>
                <a:gd name="connsiteX9" fmla="*/ 47821 w 50090"/>
                <a:gd name="connsiteY9" fmla="*/ 14177 h 50112"/>
                <a:gd name="connsiteX10" fmla="*/ 42190 w 50090"/>
                <a:gd name="connsiteY10" fmla="*/ 6442 h 50112"/>
                <a:gd name="connsiteX11" fmla="*/ 34017 w 50090"/>
                <a:gd name="connsiteY11" fmla="*/ 1466 h 50112"/>
                <a:gd name="connsiteX12" fmla="*/ 24562 w 50090"/>
                <a:gd name="connsiteY12" fmla="*/ 26 h 5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90" h="50112">
                  <a:moveTo>
                    <a:pt x="24562" y="26"/>
                  </a:moveTo>
                  <a:cubicBezTo>
                    <a:pt x="19563" y="122"/>
                    <a:pt x="14703" y="1712"/>
                    <a:pt x="10619" y="4592"/>
                  </a:cubicBezTo>
                  <a:cubicBezTo>
                    <a:pt x="6529" y="7472"/>
                    <a:pt x="3399" y="11513"/>
                    <a:pt x="1626" y="16185"/>
                  </a:cubicBezTo>
                  <a:cubicBezTo>
                    <a:pt x="-146" y="20862"/>
                    <a:pt x="-479" y="25963"/>
                    <a:pt x="673" y="30827"/>
                  </a:cubicBezTo>
                  <a:cubicBezTo>
                    <a:pt x="1819" y="35697"/>
                    <a:pt x="4400" y="40104"/>
                    <a:pt x="8080" y="43495"/>
                  </a:cubicBezTo>
                  <a:cubicBezTo>
                    <a:pt x="11760" y="46881"/>
                    <a:pt x="16369" y="49087"/>
                    <a:pt x="21311" y="49833"/>
                  </a:cubicBezTo>
                  <a:cubicBezTo>
                    <a:pt x="26258" y="50580"/>
                    <a:pt x="31310" y="49823"/>
                    <a:pt x="35828" y="47671"/>
                  </a:cubicBezTo>
                  <a:cubicBezTo>
                    <a:pt x="40341" y="45522"/>
                    <a:pt x="44103" y="42064"/>
                    <a:pt x="46636" y="37754"/>
                  </a:cubicBezTo>
                  <a:cubicBezTo>
                    <a:pt x="49169" y="33443"/>
                    <a:pt x="50354" y="28472"/>
                    <a:pt x="50041" y="23482"/>
                  </a:cubicBezTo>
                  <a:cubicBezTo>
                    <a:pt x="49921" y="20265"/>
                    <a:pt x="49169" y="17101"/>
                    <a:pt x="47821" y="14177"/>
                  </a:cubicBezTo>
                  <a:cubicBezTo>
                    <a:pt x="46472" y="11249"/>
                    <a:pt x="44560" y="8624"/>
                    <a:pt x="42190" y="6442"/>
                  </a:cubicBezTo>
                  <a:cubicBezTo>
                    <a:pt x="39821" y="4260"/>
                    <a:pt x="37046" y="2569"/>
                    <a:pt x="34017" y="1466"/>
                  </a:cubicBezTo>
                  <a:cubicBezTo>
                    <a:pt x="30992" y="368"/>
                    <a:pt x="27780" y="-123"/>
                    <a:pt x="24562" y="26"/>
                  </a:cubicBezTo>
                  <a:close/>
                </a:path>
              </a:pathLst>
            </a:custGeom>
            <a:solidFill>
              <a:srgbClr val="161616"/>
            </a:solidFill>
            <a:ln w="4814"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8A66E90C-5962-43F5-969B-D11017046D71}"/>
                </a:ext>
              </a:extLst>
            </p:cNvPr>
            <p:cNvSpPr/>
            <p:nvPr/>
          </p:nvSpPr>
          <p:spPr>
            <a:xfrm>
              <a:off x="8054976" y="2835132"/>
              <a:ext cx="51629" cy="53653"/>
            </a:xfrm>
            <a:custGeom>
              <a:avLst/>
              <a:gdLst>
                <a:gd name="connsiteX0" fmla="*/ 25840 w 51629"/>
                <a:gd name="connsiteY0" fmla="*/ 53653 h 53653"/>
                <a:gd name="connsiteX1" fmla="*/ 9078 w 51629"/>
                <a:gd name="connsiteY1" fmla="*/ 47248 h 53653"/>
                <a:gd name="connsiteX2" fmla="*/ 2687 w 51629"/>
                <a:gd name="connsiteY2" fmla="*/ 38761 h 53653"/>
                <a:gd name="connsiteX3" fmla="*/ 71 w 51629"/>
                <a:gd name="connsiteY3" fmla="*/ 28463 h 53653"/>
                <a:gd name="connsiteX4" fmla="*/ 6304 w 51629"/>
                <a:gd name="connsiteY4" fmla="*/ 9332 h 53653"/>
                <a:gd name="connsiteX5" fmla="*/ 24154 w 51629"/>
                <a:gd name="connsiteY5" fmla="*/ 46 h 53653"/>
                <a:gd name="connsiteX6" fmla="*/ 33970 w 51629"/>
                <a:gd name="connsiteY6" fmla="*/ 1405 h 53653"/>
                <a:gd name="connsiteX7" fmla="*/ 42505 w 51629"/>
                <a:gd name="connsiteY7" fmla="*/ 6452 h 53653"/>
                <a:gd name="connsiteX8" fmla="*/ 48925 w 51629"/>
                <a:gd name="connsiteY8" fmla="*/ 14934 h 53653"/>
                <a:gd name="connsiteX9" fmla="*/ 51559 w 51629"/>
                <a:gd name="connsiteY9" fmla="*/ 25236 h 53653"/>
                <a:gd name="connsiteX10" fmla="*/ 45322 w 51629"/>
                <a:gd name="connsiteY10" fmla="*/ 44348 h 53653"/>
                <a:gd name="connsiteX11" fmla="*/ 27477 w 51629"/>
                <a:gd name="connsiteY11" fmla="*/ 53605 h 53653"/>
                <a:gd name="connsiteX12" fmla="*/ 25840 w 51629"/>
                <a:gd name="connsiteY12" fmla="*/ 53653 h 53653"/>
                <a:gd name="connsiteX13" fmla="*/ 24635 w 51629"/>
                <a:gd name="connsiteY13" fmla="*/ 3659 h 53653"/>
                <a:gd name="connsiteX14" fmla="*/ 9131 w 51629"/>
                <a:gd name="connsiteY14" fmla="*/ 11664 h 53653"/>
                <a:gd name="connsiteX15" fmla="*/ 3780 w 51629"/>
                <a:gd name="connsiteY15" fmla="*/ 28271 h 53653"/>
                <a:gd name="connsiteX16" fmla="*/ 6034 w 51629"/>
                <a:gd name="connsiteY16" fmla="*/ 37201 h 53653"/>
                <a:gd name="connsiteX17" fmla="*/ 11583 w 51629"/>
                <a:gd name="connsiteY17" fmla="*/ 44550 h 53653"/>
                <a:gd name="connsiteX18" fmla="*/ 18914 w 51629"/>
                <a:gd name="connsiteY18" fmla="*/ 48851 h 53653"/>
                <a:gd name="connsiteX19" fmla="*/ 27333 w 51629"/>
                <a:gd name="connsiteY19" fmla="*/ 49993 h 53653"/>
                <a:gd name="connsiteX20" fmla="*/ 42803 w 51629"/>
                <a:gd name="connsiteY20" fmla="*/ 41993 h 53653"/>
                <a:gd name="connsiteX21" fmla="*/ 48188 w 51629"/>
                <a:gd name="connsiteY21" fmla="*/ 25429 h 53653"/>
                <a:gd name="connsiteX22" fmla="*/ 45890 w 51629"/>
                <a:gd name="connsiteY22" fmla="*/ 16504 h 53653"/>
                <a:gd name="connsiteX23" fmla="*/ 40337 w 51629"/>
                <a:gd name="connsiteY23" fmla="*/ 9149 h 53653"/>
                <a:gd name="connsiteX24" fmla="*/ 33035 w 51629"/>
                <a:gd name="connsiteY24" fmla="*/ 4829 h 53653"/>
                <a:gd name="connsiteX25" fmla="*/ 24635 w 51629"/>
                <a:gd name="connsiteY25" fmla="*/ 3659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29" h="53653">
                  <a:moveTo>
                    <a:pt x="25840" y="53653"/>
                  </a:moveTo>
                  <a:cubicBezTo>
                    <a:pt x="19655" y="53629"/>
                    <a:pt x="13697" y="51351"/>
                    <a:pt x="9078" y="47248"/>
                  </a:cubicBezTo>
                  <a:cubicBezTo>
                    <a:pt x="6405" y="44868"/>
                    <a:pt x="4233" y="41983"/>
                    <a:pt x="2687" y="38761"/>
                  </a:cubicBezTo>
                  <a:cubicBezTo>
                    <a:pt x="1141" y="35534"/>
                    <a:pt x="250" y="32032"/>
                    <a:pt x="71" y="28463"/>
                  </a:cubicBezTo>
                  <a:cubicBezTo>
                    <a:pt x="-439" y="21518"/>
                    <a:pt x="1801" y="14645"/>
                    <a:pt x="6304" y="9332"/>
                  </a:cubicBezTo>
                  <a:cubicBezTo>
                    <a:pt x="10807" y="4020"/>
                    <a:pt x="17218" y="682"/>
                    <a:pt x="24154" y="46"/>
                  </a:cubicBezTo>
                  <a:cubicBezTo>
                    <a:pt x="27482" y="-156"/>
                    <a:pt x="30820" y="306"/>
                    <a:pt x="33970" y="1405"/>
                  </a:cubicBezTo>
                  <a:cubicBezTo>
                    <a:pt x="37125" y="2503"/>
                    <a:pt x="40024" y="4217"/>
                    <a:pt x="42505" y="6452"/>
                  </a:cubicBezTo>
                  <a:cubicBezTo>
                    <a:pt x="45187" y="8822"/>
                    <a:pt x="47369" y="11707"/>
                    <a:pt x="48925" y="14934"/>
                  </a:cubicBezTo>
                  <a:cubicBezTo>
                    <a:pt x="50476" y="18156"/>
                    <a:pt x="51372" y="21663"/>
                    <a:pt x="51559" y="25236"/>
                  </a:cubicBezTo>
                  <a:cubicBezTo>
                    <a:pt x="52065" y="32177"/>
                    <a:pt x="49826" y="39040"/>
                    <a:pt x="45322" y="44348"/>
                  </a:cubicBezTo>
                  <a:cubicBezTo>
                    <a:pt x="40819" y="49656"/>
                    <a:pt x="34408" y="52979"/>
                    <a:pt x="27477" y="53605"/>
                  </a:cubicBezTo>
                  <a:lnTo>
                    <a:pt x="25840" y="53653"/>
                  </a:lnTo>
                  <a:close/>
                  <a:moveTo>
                    <a:pt x="24635" y="3659"/>
                  </a:moveTo>
                  <a:cubicBezTo>
                    <a:pt x="18610" y="4174"/>
                    <a:pt x="13037" y="7049"/>
                    <a:pt x="9131" y="11664"/>
                  </a:cubicBezTo>
                  <a:cubicBezTo>
                    <a:pt x="5220" y="16273"/>
                    <a:pt x="3299" y="22245"/>
                    <a:pt x="3780" y="28271"/>
                  </a:cubicBezTo>
                  <a:cubicBezTo>
                    <a:pt x="3925" y="31368"/>
                    <a:pt x="4691" y="34402"/>
                    <a:pt x="6034" y="37201"/>
                  </a:cubicBezTo>
                  <a:cubicBezTo>
                    <a:pt x="7373" y="39994"/>
                    <a:pt x="9261" y="42494"/>
                    <a:pt x="11583" y="44550"/>
                  </a:cubicBezTo>
                  <a:cubicBezTo>
                    <a:pt x="13717" y="46453"/>
                    <a:pt x="16207" y="47917"/>
                    <a:pt x="18914" y="48851"/>
                  </a:cubicBezTo>
                  <a:cubicBezTo>
                    <a:pt x="21616" y="49781"/>
                    <a:pt x="24477" y="50171"/>
                    <a:pt x="27333" y="49993"/>
                  </a:cubicBezTo>
                  <a:cubicBezTo>
                    <a:pt x="33339" y="49463"/>
                    <a:pt x="38897" y="46593"/>
                    <a:pt x="42803" y="41993"/>
                  </a:cubicBezTo>
                  <a:cubicBezTo>
                    <a:pt x="46704" y="37393"/>
                    <a:pt x="48641" y="31445"/>
                    <a:pt x="48188" y="25429"/>
                  </a:cubicBezTo>
                  <a:cubicBezTo>
                    <a:pt x="48019" y="22332"/>
                    <a:pt x="47239" y="19298"/>
                    <a:pt x="45890" y="16504"/>
                  </a:cubicBezTo>
                  <a:cubicBezTo>
                    <a:pt x="44547" y="13706"/>
                    <a:pt x="42654" y="11211"/>
                    <a:pt x="40337" y="9149"/>
                  </a:cubicBezTo>
                  <a:cubicBezTo>
                    <a:pt x="38213" y="7242"/>
                    <a:pt x="35733" y="5773"/>
                    <a:pt x="33035" y="4829"/>
                  </a:cubicBezTo>
                  <a:cubicBezTo>
                    <a:pt x="30338" y="3885"/>
                    <a:pt x="27482" y="3490"/>
                    <a:pt x="24635" y="3659"/>
                  </a:cubicBezTo>
                  <a:close/>
                </a:path>
              </a:pathLst>
            </a:custGeom>
            <a:solidFill>
              <a:srgbClr val="0E0E0E"/>
            </a:solidFill>
            <a:ln w="4814"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1AEC81C2-E47B-43CA-AFA8-BC7872038B95}"/>
                </a:ext>
              </a:extLst>
            </p:cNvPr>
            <p:cNvSpPr/>
            <p:nvPr/>
          </p:nvSpPr>
          <p:spPr>
            <a:xfrm>
              <a:off x="8071448" y="2950676"/>
              <a:ext cx="47918" cy="49971"/>
            </a:xfrm>
            <a:custGeom>
              <a:avLst/>
              <a:gdLst>
                <a:gd name="connsiteX0" fmla="*/ 22608 w 47918"/>
                <a:gd name="connsiteY0" fmla="*/ 1 h 49971"/>
                <a:gd name="connsiteX1" fmla="*/ 5904 w 47918"/>
                <a:gd name="connsiteY1" fmla="*/ 8623 h 49971"/>
                <a:gd name="connsiteX2" fmla="*/ 67 w 47918"/>
                <a:gd name="connsiteY2" fmla="*/ 26492 h 49971"/>
                <a:gd name="connsiteX3" fmla="*/ 2302 w 47918"/>
                <a:gd name="connsiteY3" fmla="*/ 35788 h 49971"/>
                <a:gd name="connsiteX4" fmla="*/ 7932 w 47918"/>
                <a:gd name="connsiteY4" fmla="*/ 43518 h 49971"/>
                <a:gd name="connsiteX5" fmla="*/ 16096 w 47918"/>
                <a:gd name="connsiteY5" fmla="*/ 48493 h 49971"/>
                <a:gd name="connsiteX6" fmla="*/ 25546 w 47918"/>
                <a:gd name="connsiteY6" fmla="*/ 49948 h 49971"/>
                <a:gd name="connsiteX7" fmla="*/ 41989 w 47918"/>
                <a:gd name="connsiteY7" fmla="*/ 41230 h 49971"/>
                <a:gd name="connsiteX8" fmla="*/ 47875 w 47918"/>
                <a:gd name="connsiteY8" fmla="*/ 23573 h 49971"/>
                <a:gd name="connsiteX9" fmla="*/ 39961 w 47918"/>
                <a:gd name="connsiteY9" fmla="*/ 6735 h 49971"/>
                <a:gd name="connsiteX10" fmla="*/ 22608 w 47918"/>
                <a:gd name="connsiteY10" fmla="*/ 1 h 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918" h="49971">
                  <a:moveTo>
                    <a:pt x="22608" y="1"/>
                  </a:moveTo>
                  <a:cubicBezTo>
                    <a:pt x="16125" y="565"/>
                    <a:pt x="10123" y="3662"/>
                    <a:pt x="5904" y="8623"/>
                  </a:cubicBezTo>
                  <a:cubicBezTo>
                    <a:pt x="1685" y="13579"/>
                    <a:pt x="-410" y="19999"/>
                    <a:pt x="67" y="26492"/>
                  </a:cubicBezTo>
                  <a:cubicBezTo>
                    <a:pt x="192" y="29709"/>
                    <a:pt x="953" y="32869"/>
                    <a:pt x="2302" y="35788"/>
                  </a:cubicBezTo>
                  <a:cubicBezTo>
                    <a:pt x="3650" y="38711"/>
                    <a:pt x="5562" y="41336"/>
                    <a:pt x="7932" y="43518"/>
                  </a:cubicBezTo>
                  <a:cubicBezTo>
                    <a:pt x="10297" y="45700"/>
                    <a:pt x="13076" y="47390"/>
                    <a:pt x="16096" y="48493"/>
                  </a:cubicBezTo>
                  <a:cubicBezTo>
                    <a:pt x="19121" y="49596"/>
                    <a:pt x="22333" y="50088"/>
                    <a:pt x="25546" y="49948"/>
                  </a:cubicBezTo>
                  <a:cubicBezTo>
                    <a:pt x="31942" y="49259"/>
                    <a:pt x="37833" y="46138"/>
                    <a:pt x="41989" y="41230"/>
                  </a:cubicBezTo>
                  <a:cubicBezTo>
                    <a:pt x="46146" y="36318"/>
                    <a:pt x="48255" y="29998"/>
                    <a:pt x="47875" y="23573"/>
                  </a:cubicBezTo>
                  <a:cubicBezTo>
                    <a:pt x="47499" y="17153"/>
                    <a:pt x="44662" y="11123"/>
                    <a:pt x="39961" y="6735"/>
                  </a:cubicBezTo>
                  <a:cubicBezTo>
                    <a:pt x="35256" y="2342"/>
                    <a:pt x="29043" y="-66"/>
                    <a:pt x="22608" y="1"/>
                  </a:cubicBezTo>
                  <a:close/>
                </a:path>
              </a:pathLst>
            </a:custGeom>
            <a:solidFill>
              <a:srgbClr val="161616"/>
            </a:solidFill>
            <a:ln w="4814"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032CDF87-B99B-4BF8-A576-D4CDAA5F6B1A}"/>
                </a:ext>
              </a:extLst>
            </p:cNvPr>
            <p:cNvSpPr/>
            <p:nvPr/>
          </p:nvSpPr>
          <p:spPr>
            <a:xfrm>
              <a:off x="8069707" y="2948842"/>
              <a:ext cx="51633" cy="53659"/>
            </a:xfrm>
            <a:custGeom>
              <a:avLst/>
              <a:gdLst>
                <a:gd name="connsiteX0" fmla="*/ 25842 w 51633"/>
                <a:gd name="connsiteY0" fmla="*/ 53660 h 53659"/>
                <a:gd name="connsiteX1" fmla="*/ 9081 w 51633"/>
                <a:gd name="connsiteY1" fmla="*/ 47206 h 53659"/>
                <a:gd name="connsiteX2" fmla="*/ 2694 w 51633"/>
                <a:gd name="connsiteY2" fmla="*/ 38743 h 53659"/>
                <a:gd name="connsiteX3" fmla="*/ 74 w 51633"/>
                <a:gd name="connsiteY3" fmla="*/ 28470 h 53659"/>
                <a:gd name="connsiteX4" fmla="*/ 6292 w 51633"/>
                <a:gd name="connsiteY4" fmla="*/ 9324 h 53659"/>
                <a:gd name="connsiteX5" fmla="*/ 24156 w 51633"/>
                <a:gd name="connsiteY5" fmla="*/ 53 h 53659"/>
                <a:gd name="connsiteX6" fmla="*/ 33977 w 51633"/>
                <a:gd name="connsiteY6" fmla="*/ 1382 h 53659"/>
                <a:gd name="connsiteX7" fmla="*/ 42507 w 51633"/>
                <a:gd name="connsiteY7" fmla="*/ 6411 h 53659"/>
                <a:gd name="connsiteX8" fmla="*/ 48923 w 51633"/>
                <a:gd name="connsiteY8" fmla="*/ 14892 h 53659"/>
                <a:gd name="connsiteX9" fmla="*/ 51562 w 51633"/>
                <a:gd name="connsiteY9" fmla="*/ 25195 h 53659"/>
                <a:gd name="connsiteX10" fmla="*/ 45330 w 51633"/>
                <a:gd name="connsiteY10" fmla="*/ 44326 h 53659"/>
                <a:gd name="connsiteX11" fmla="*/ 27480 w 51633"/>
                <a:gd name="connsiteY11" fmla="*/ 53612 h 53659"/>
                <a:gd name="connsiteX12" fmla="*/ 25842 w 51633"/>
                <a:gd name="connsiteY12" fmla="*/ 53660 h 53659"/>
                <a:gd name="connsiteX13" fmla="*/ 25842 w 51633"/>
                <a:gd name="connsiteY13" fmla="*/ 3617 h 53659"/>
                <a:gd name="connsiteX14" fmla="*/ 24349 w 51633"/>
                <a:gd name="connsiteY14" fmla="*/ 3617 h 53659"/>
                <a:gd name="connsiteX15" fmla="*/ 8864 w 51633"/>
                <a:gd name="connsiteY15" fmla="*/ 11603 h 53659"/>
                <a:gd name="connsiteX16" fmla="*/ 3494 w 51633"/>
                <a:gd name="connsiteY16" fmla="*/ 28181 h 53659"/>
                <a:gd name="connsiteX17" fmla="*/ 5767 w 51633"/>
                <a:gd name="connsiteY17" fmla="*/ 37101 h 53659"/>
                <a:gd name="connsiteX18" fmla="*/ 11296 w 51633"/>
                <a:gd name="connsiteY18" fmla="*/ 44461 h 53659"/>
                <a:gd name="connsiteX19" fmla="*/ 18622 w 51633"/>
                <a:gd name="connsiteY19" fmla="*/ 48781 h 53659"/>
                <a:gd name="connsiteX20" fmla="*/ 27046 w 51633"/>
                <a:gd name="connsiteY20" fmla="*/ 49951 h 53659"/>
                <a:gd name="connsiteX21" fmla="*/ 42536 w 51633"/>
                <a:gd name="connsiteY21" fmla="*/ 41932 h 53659"/>
                <a:gd name="connsiteX22" fmla="*/ 47906 w 51633"/>
                <a:gd name="connsiteY22" fmla="*/ 25339 h 53659"/>
                <a:gd name="connsiteX23" fmla="*/ 45609 w 51633"/>
                <a:gd name="connsiteY23" fmla="*/ 16414 h 53659"/>
                <a:gd name="connsiteX24" fmla="*/ 40051 w 51633"/>
                <a:gd name="connsiteY24" fmla="*/ 9060 h 53659"/>
                <a:gd name="connsiteX25" fmla="*/ 25890 w 51633"/>
                <a:gd name="connsiteY25" fmla="*/ 3617 h 53659"/>
                <a:gd name="connsiteX26" fmla="*/ 25842 w 51633"/>
                <a:gd name="connsiteY26" fmla="*/ 3617 h 53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633" h="53659">
                  <a:moveTo>
                    <a:pt x="25842" y="53660"/>
                  </a:moveTo>
                  <a:cubicBezTo>
                    <a:pt x="19653" y="53641"/>
                    <a:pt x="13685" y="51343"/>
                    <a:pt x="9081" y="47206"/>
                  </a:cubicBezTo>
                  <a:cubicBezTo>
                    <a:pt x="6412" y="44836"/>
                    <a:pt x="4240" y="41961"/>
                    <a:pt x="2694" y="38743"/>
                  </a:cubicBezTo>
                  <a:cubicBezTo>
                    <a:pt x="1148" y="35526"/>
                    <a:pt x="257" y="32034"/>
                    <a:pt x="74" y="28470"/>
                  </a:cubicBezTo>
                  <a:cubicBezTo>
                    <a:pt x="-446" y="21520"/>
                    <a:pt x="1789" y="14642"/>
                    <a:pt x="6292" y="9324"/>
                  </a:cubicBezTo>
                  <a:cubicBezTo>
                    <a:pt x="10800" y="4007"/>
                    <a:pt x="17216" y="679"/>
                    <a:pt x="24156" y="53"/>
                  </a:cubicBezTo>
                  <a:cubicBezTo>
                    <a:pt x="27484" y="-164"/>
                    <a:pt x="30822" y="289"/>
                    <a:pt x="33977" y="1382"/>
                  </a:cubicBezTo>
                  <a:cubicBezTo>
                    <a:pt x="37127" y="2471"/>
                    <a:pt x="40027" y="4180"/>
                    <a:pt x="42507" y="6411"/>
                  </a:cubicBezTo>
                  <a:cubicBezTo>
                    <a:pt x="45190" y="8785"/>
                    <a:pt x="47367" y="11670"/>
                    <a:pt x="48923" y="14892"/>
                  </a:cubicBezTo>
                  <a:cubicBezTo>
                    <a:pt x="50478" y="18119"/>
                    <a:pt x="51374" y="21621"/>
                    <a:pt x="51562" y="25195"/>
                  </a:cubicBezTo>
                  <a:cubicBezTo>
                    <a:pt x="52073" y="32140"/>
                    <a:pt x="49833" y="39013"/>
                    <a:pt x="45330" y="44326"/>
                  </a:cubicBezTo>
                  <a:cubicBezTo>
                    <a:pt x="40826" y="49638"/>
                    <a:pt x="34420" y="52976"/>
                    <a:pt x="27480" y="53612"/>
                  </a:cubicBezTo>
                  <a:lnTo>
                    <a:pt x="25842" y="53660"/>
                  </a:lnTo>
                  <a:close/>
                  <a:moveTo>
                    <a:pt x="25842" y="3617"/>
                  </a:moveTo>
                  <a:lnTo>
                    <a:pt x="24349" y="3617"/>
                  </a:lnTo>
                  <a:cubicBezTo>
                    <a:pt x="18338" y="4132"/>
                    <a:pt x="12770" y="7003"/>
                    <a:pt x="8864" y="11603"/>
                  </a:cubicBezTo>
                  <a:cubicBezTo>
                    <a:pt x="4958" y="16207"/>
                    <a:pt x="3031" y="22165"/>
                    <a:pt x="3494" y="28181"/>
                  </a:cubicBezTo>
                  <a:cubicBezTo>
                    <a:pt x="3653" y="31278"/>
                    <a:pt x="4423" y="34307"/>
                    <a:pt x="5767" y="37101"/>
                  </a:cubicBezTo>
                  <a:cubicBezTo>
                    <a:pt x="7106" y="39899"/>
                    <a:pt x="8985" y="42399"/>
                    <a:pt x="11296" y="44461"/>
                  </a:cubicBezTo>
                  <a:cubicBezTo>
                    <a:pt x="13430" y="46373"/>
                    <a:pt x="15920" y="47837"/>
                    <a:pt x="18622" y="48781"/>
                  </a:cubicBezTo>
                  <a:cubicBezTo>
                    <a:pt x="21329" y="49725"/>
                    <a:pt x="24190" y="50120"/>
                    <a:pt x="27046" y="49951"/>
                  </a:cubicBezTo>
                  <a:cubicBezTo>
                    <a:pt x="33067" y="49421"/>
                    <a:pt x="38635" y="46541"/>
                    <a:pt x="42536" y="41932"/>
                  </a:cubicBezTo>
                  <a:cubicBezTo>
                    <a:pt x="46442" y="37323"/>
                    <a:pt x="48373" y="31360"/>
                    <a:pt x="47906" y="25339"/>
                  </a:cubicBezTo>
                  <a:cubicBezTo>
                    <a:pt x="47738" y="22242"/>
                    <a:pt x="46957" y="19208"/>
                    <a:pt x="45609" y="16414"/>
                  </a:cubicBezTo>
                  <a:cubicBezTo>
                    <a:pt x="44260" y="13616"/>
                    <a:pt x="42372" y="11121"/>
                    <a:pt x="40051" y="9060"/>
                  </a:cubicBezTo>
                  <a:cubicBezTo>
                    <a:pt x="36144" y="5597"/>
                    <a:pt x="31116" y="3660"/>
                    <a:pt x="25890" y="3617"/>
                  </a:cubicBezTo>
                  <a:lnTo>
                    <a:pt x="25842" y="3617"/>
                  </a:lnTo>
                  <a:close/>
                </a:path>
              </a:pathLst>
            </a:custGeom>
            <a:solidFill>
              <a:srgbClr val="0E0E0E"/>
            </a:solidFill>
            <a:ln w="4814" cap="flat">
              <a:noFill/>
              <a:prstDash val="solid"/>
              <a:miter/>
            </a:ln>
          </p:spPr>
          <p:txBody>
            <a:bodyPr rtlCol="0" anchor="ctr"/>
            <a:lstStyle/>
            <a:p>
              <a:endParaRPr lang="en-AU"/>
            </a:p>
          </p:txBody>
        </p:sp>
        <p:sp>
          <p:nvSpPr>
            <p:cNvPr id="240" name="Freeform: Shape 239">
              <a:extLst>
                <a:ext uri="{FF2B5EF4-FFF2-40B4-BE49-F238E27FC236}">
                  <a16:creationId xmlns:a16="http://schemas.microsoft.com/office/drawing/2014/main" id="{A4B05D4B-7F10-4849-B8BC-884480DD37F6}"/>
                </a:ext>
              </a:extLst>
            </p:cNvPr>
            <p:cNvSpPr/>
            <p:nvPr/>
          </p:nvSpPr>
          <p:spPr>
            <a:xfrm>
              <a:off x="8070802" y="3072740"/>
              <a:ext cx="48068" cy="49994"/>
            </a:xfrm>
            <a:custGeom>
              <a:avLst/>
              <a:gdLst>
                <a:gd name="connsiteX0" fmla="*/ 24092 w 48068"/>
                <a:gd name="connsiteY0" fmla="*/ 49995 h 49994"/>
                <a:gd name="connsiteX1" fmla="*/ 48068 w 48068"/>
                <a:gd name="connsiteY1" fmla="*/ 24940 h 49994"/>
                <a:gd name="connsiteX2" fmla="*/ 23976 w 48068"/>
                <a:gd name="connsiteY2" fmla="*/ 0 h 49994"/>
                <a:gd name="connsiteX3" fmla="*/ 0 w 48068"/>
                <a:gd name="connsiteY3" fmla="*/ 25051 h 49994"/>
                <a:gd name="connsiteX4" fmla="*/ 24092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92" y="49995"/>
                  </a:moveTo>
                  <a:cubicBezTo>
                    <a:pt x="37366" y="49961"/>
                    <a:pt x="48102" y="38749"/>
                    <a:pt x="48068" y="24940"/>
                  </a:cubicBezTo>
                  <a:cubicBezTo>
                    <a:pt x="48039" y="11136"/>
                    <a:pt x="37250" y="-34"/>
                    <a:pt x="23976" y="0"/>
                  </a:cubicBezTo>
                  <a:cubicBezTo>
                    <a:pt x="10702" y="29"/>
                    <a:pt x="-29" y="11247"/>
                    <a:pt x="0" y="25051"/>
                  </a:cubicBezTo>
                  <a:cubicBezTo>
                    <a:pt x="34" y="38855"/>
                    <a:pt x="10818" y="50024"/>
                    <a:pt x="24092" y="49995"/>
                  </a:cubicBezTo>
                  <a:close/>
                </a:path>
              </a:pathLst>
            </a:custGeom>
            <a:solidFill>
              <a:srgbClr val="161616"/>
            </a:solidFill>
            <a:ln w="4814"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D945F868-90E2-4A98-A571-F1B487FA1A3A}"/>
                </a:ext>
              </a:extLst>
            </p:cNvPr>
            <p:cNvSpPr/>
            <p:nvPr/>
          </p:nvSpPr>
          <p:spPr>
            <a:xfrm>
              <a:off x="8068795" y="3070990"/>
              <a:ext cx="51637" cy="53658"/>
            </a:xfrm>
            <a:custGeom>
              <a:avLst/>
              <a:gdLst>
                <a:gd name="connsiteX0" fmla="*/ 25843 w 51637"/>
                <a:gd name="connsiteY0" fmla="*/ 53658 h 53658"/>
                <a:gd name="connsiteX1" fmla="*/ 9130 w 51637"/>
                <a:gd name="connsiteY1" fmla="*/ 47204 h 53658"/>
                <a:gd name="connsiteX2" fmla="*/ 2719 w 51637"/>
                <a:gd name="connsiteY2" fmla="*/ 38746 h 53658"/>
                <a:gd name="connsiteX3" fmla="*/ 75 w 51637"/>
                <a:gd name="connsiteY3" fmla="*/ 28468 h 53658"/>
                <a:gd name="connsiteX4" fmla="*/ 6293 w 51637"/>
                <a:gd name="connsiteY4" fmla="*/ 9323 h 53658"/>
                <a:gd name="connsiteX5" fmla="*/ 24158 w 51637"/>
                <a:gd name="connsiteY5" fmla="*/ 51 h 53658"/>
                <a:gd name="connsiteX6" fmla="*/ 33969 w 51637"/>
                <a:gd name="connsiteY6" fmla="*/ 1380 h 53658"/>
                <a:gd name="connsiteX7" fmla="*/ 42508 w 51637"/>
                <a:gd name="connsiteY7" fmla="*/ 6409 h 53658"/>
                <a:gd name="connsiteX8" fmla="*/ 48919 w 51637"/>
                <a:gd name="connsiteY8" fmla="*/ 14890 h 53658"/>
                <a:gd name="connsiteX9" fmla="*/ 51563 w 51637"/>
                <a:gd name="connsiteY9" fmla="*/ 25193 h 53658"/>
                <a:gd name="connsiteX10" fmla="*/ 45345 w 51637"/>
                <a:gd name="connsiteY10" fmla="*/ 44333 h 53658"/>
                <a:gd name="connsiteX11" fmla="*/ 27481 w 51637"/>
                <a:gd name="connsiteY11" fmla="*/ 53610 h 53658"/>
                <a:gd name="connsiteX12" fmla="*/ 25843 w 51637"/>
                <a:gd name="connsiteY12" fmla="*/ 53658 h 53658"/>
                <a:gd name="connsiteX13" fmla="*/ 24543 w 51637"/>
                <a:gd name="connsiteY13" fmla="*/ 3663 h 53658"/>
                <a:gd name="connsiteX14" fmla="*/ 9053 w 51637"/>
                <a:gd name="connsiteY14" fmla="*/ 11649 h 53658"/>
                <a:gd name="connsiteX15" fmla="*/ 3688 w 51637"/>
                <a:gd name="connsiteY15" fmla="*/ 28227 h 53658"/>
                <a:gd name="connsiteX16" fmla="*/ 5947 w 51637"/>
                <a:gd name="connsiteY16" fmla="*/ 37152 h 53658"/>
                <a:gd name="connsiteX17" fmla="*/ 11490 w 51637"/>
                <a:gd name="connsiteY17" fmla="*/ 44507 h 53658"/>
                <a:gd name="connsiteX18" fmla="*/ 18811 w 51637"/>
                <a:gd name="connsiteY18" fmla="*/ 48832 h 53658"/>
                <a:gd name="connsiteX19" fmla="*/ 27240 w 51637"/>
                <a:gd name="connsiteY19" fmla="*/ 49997 h 53658"/>
                <a:gd name="connsiteX20" fmla="*/ 42711 w 51637"/>
                <a:gd name="connsiteY20" fmla="*/ 41997 h 53658"/>
                <a:gd name="connsiteX21" fmla="*/ 48095 w 51637"/>
                <a:gd name="connsiteY21" fmla="*/ 25434 h 53658"/>
                <a:gd name="connsiteX22" fmla="*/ 45832 w 51637"/>
                <a:gd name="connsiteY22" fmla="*/ 16485 h 53658"/>
                <a:gd name="connsiteX23" fmla="*/ 40293 w 51637"/>
                <a:gd name="connsiteY23" fmla="*/ 9106 h 53658"/>
                <a:gd name="connsiteX24" fmla="*/ 32957 w 51637"/>
                <a:gd name="connsiteY24" fmla="*/ 4814 h 53658"/>
                <a:gd name="connsiteX25" fmla="*/ 24543 w 51637"/>
                <a:gd name="connsiteY25" fmla="*/ 3663 h 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637" h="53658">
                  <a:moveTo>
                    <a:pt x="25843" y="53658"/>
                  </a:moveTo>
                  <a:cubicBezTo>
                    <a:pt x="19664" y="53644"/>
                    <a:pt x="13711" y="51346"/>
                    <a:pt x="9130" y="47204"/>
                  </a:cubicBezTo>
                  <a:cubicBezTo>
                    <a:pt x="6452" y="44839"/>
                    <a:pt x="4270" y="41964"/>
                    <a:pt x="2719" y="38746"/>
                  </a:cubicBezTo>
                  <a:cubicBezTo>
                    <a:pt x="1164" y="35529"/>
                    <a:pt x="263" y="32032"/>
                    <a:pt x="75" y="28468"/>
                  </a:cubicBezTo>
                  <a:cubicBezTo>
                    <a:pt x="-450" y="21518"/>
                    <a:pt x="1785" y="14640"/>
                    <a:pt x="6293" y="9323"/>
                  </a:cubicBezTo>
                  <a:cubicBezTo>
                    <a:pt x="10797" y="4005"/>
                    <a:pt x="17212" y="677"/>
                    <a:pt x="24158" y="51"/>
                  </a:cubicBezTo>
                  <a:cubicBezTo>
                    <a:pt x="27481" y="-161"/>
                    <a:pt x="30819" y="292"/>
                    <a:pt x="33969" y="1380"/>
                  </a:cubicBezTo>
                  <a:cubicBezTo>
                    <a:pt x="37123" y="2474"/>
                    <a:pt x="40023" y="4183"/>
                    <a:pt x="42508" y="6409"/>
                  </a:cubicBezTo>
                  <a:cubicBezTo>
                    <a:pt x="45186" y="8783"/>
                    <a:pt x="47363" y="11668"/>
                    <a:pt x="48919" y="14890"/>
                  </a:cubicBezTo>
                  <a:cubicBezTo>
                    <a:pt x="50475" y="18117"/>
                    <a:pt x="51371" y="21619"/>
                    <a:pt x="51563" y="25193"/>
                  </a:cubicBezTo>
                  <a:cubicBezTo>
                    <a:pt x="52083" y="32143"/>
                    <a:pt x="49849" y="39016"/>
                    <a:pt x="45345" y="44333"/>
                  </a:cubicBezTo>
                  <a:cubicBezTo>
                    <a:pt x="40837" y="49651"/>
                    <a:pt x="34421" y="52984"/>
                    <a:pt x="27481" y="53610"/>
                  </a:cubicBezTo>
                  <a:lnTo>
                    <a:pt x="25843" y="53658"/>
                  </a:lnTo>
                  <a:close/>
                  <a:moveTo>
                    <a:pt x="24543" y="3663"/>
                  </a:moveTo>
                  <a:cubicBezTo>
                    <a:pt x="18527" y="4178"/>
                    <a:pt x="12959" y="7049"/>
                    <a:pt x="9053" y="11649"/>
                  </a:cubicBezTo>
                  <a:cubicBezTo>
                    <a:pt x="5147" y="16249"/>
                    <a:pt x="3220" y="22207"/>
                    <a:pt x="3688" y="28227"/>
                  </a:cubicBezTo>
                  <a:cubicBezTo>
                    <a:pt x="3837" y="31324"/>
                    <a:pt x="4608" y="34359"/>
                    <a:pt x="5947" y="37152"/>
                  </a:cubicBezTo>
                  <a:cubicBezTo>
                    <a:pt x="7285" y="39946"/>
                    <a:pt x="9169" y="42445"/>
                    <a:pt x="11490" y="44507"/>
                  </a:cubicBezTo>
                  <a:cubicBezTo>
                    <a:pt x="13619" y="46419"/>
                    <a:pt x="16109" y="47888"/>
                    <a:pt x="18811" y="48832"/>
                  </a:cubicBezTo>
                  <a:cubicBezTo>
                    <a:pt x="21518" y="49771"/>
                    <a:pt x="24379" y="50171"/>
                    <a:pt x="27240" y="49997"/>
                  </a:cubicBezTo>
                  <a:cubicBezTo>
                    <a:pt x="33246" y="49468"/>
                    <a:pt x="38804" y="46592"/>
                    <a:pt x="42711" y="41997"/>
                  </a:cubicBezTo>
                  <a:cubicBezTo>
                    <a:pt x="46612" y="37398"/>
                    <a:pt x="48548" y="31449"/>
                    <a:pt x="48095" y="25434"/>
                  </a:cubicBezTo>
                  <a:cubicBezTo>
                    <a:pt x="47936" y="22332"/>
                    <a:pt x="47171" y="19288"/>
                    <a:pt x="45832" y="16485"/>
                  </a:cubicBezTo>
                  <a:cubicBezTo>
                    <a:pt x="44493" y="13681"/>
                    <a:pt x="42609" y="11172"/>
                    <a:pt x="40293" y="9106"/>
                  </a:cubicBezTo>
                  <a:cubicBezTo>
                    <a:pt x="38154" y="7203"/>
                    <a:pt x="35659" y="5749"/>
                    <a:pt x="32957" y="4814"/>
                  </a:cubicBezTo>
                  <a:cubicBezTo>
                    <a:pt x="30255" y="3880"/>
                    <a:pt x="27394" y="3490"/>
                    <a:pt x="24543" y="3663"/>
                  </a:cubicBezTo>
                  <a:close/>
                </a:path>
              </a:pathLst>
            </a:custGeom>
            <a:solidFill>
              <a:srgbClr val="0E0E0E"/>
            </a:solidFill>
            <a:ln w="4814"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B6BFC2AE-B815-4FB4-9A0E-F8DF9F63004C}"/>
                </a:ext>
              </a:extLst>
            </p:cNvPr>
            <p:cNvSpPr/>
            <p:nvPr/>
          </p:nvSpPr>
          <p:spPr>
            <a:xfrm>
              <a:off x="8077718" y="3190628"/>
              <a:ext cx="48068" cy="49994"/>
            </a:xfrm>
            <a:custGeom>
              <a:avLst/>
              <a:gdLst>
                <a:gd name="connsiteX0" fmla="*/ 24087 w 48068"/>
                <a:gd name="connsiteY0" fmla="*/ 49995 h 49994"/>
                <a:gd name="connsiteX1" fmla="*/ 48068 w 48068"/>
                <a:gd name="connsiteY1" fmla="*/ 24944 h 49994"/>
                <a:gd name="connsiteX2" fmla="*/ 23977 w 48068"/>
                <a:gd name="connsiteY2" fmla="*/ 0 h 49994"/>
                <a:gd name="connsiteX3" fmla="*/ 0 w 48068"/>
                <a:gd name="connsiteY3" fmla="*/ 25051 h 49994"/>
                <a:gd name="connsiteX4" fmla="*/ 24087 w 48068"/>
                <a:gd name="connsiteY4" fmla="*/ 49995 h 4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8" h="49994">
                  <a:moveTo>
                    <a:pt x="24087" y="49995"/>
                  </a:moveTo>
                  <a:cubicBezTo>
                    <a:pt x="37361" y="49966"/>
                    <a:pt x="48097" y="38749"/>
                    <a:pt x="48068" y="24944"/>
                  </a:cubicBezTo>
                  <a:cubicBezTo>
                    <a:pt x="48035" y="11136"/>
                    <a:pt x="37251" y="-29"/>
                    <a:pt x="23977" y="0"/>
                  </a:cubicBezTo>
                  <a:cubicBezTo>
                    <a:pt x="10702" y="29"/>
                    <a:pt x="-34" y="11246"/>
                    <a:pt x="0" y="25051"/>
                  </a:cubicBezTo>
                  <a:cubicBezTo>
                    <a:pt x="29" y="38859"/>
                    <a:pt x="10818" y="50024"/>
                    <a:pt x="24087" y="49995"/>
                  </a:cubicBezTo>
                  <a:close/>
                </a:path>
              </a:pathLst>
            </a:custGeom>
            <a:solidFill>
              <a:srgbClr val="161616"/>
            </a:solidFill>
            <a:ln w="4814"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1F26AFA8-B057-4FBE-B019-2F2FFBDDB597}"/>
                </a:ext>
              </a:extLst>
            </p:cNvPr>
            <p:cNvSpPr/>
            <p:nvPr/>
          </p:nvSpPr>
          <p:spPr>
            <a:xfrm>
              <a:off x="8075728" y="3188901"/>
              <a:ext cx="51522" cy="53653"/>
            </a:xfrm>
            <a:custGeom>
              <a:avLst/>
              <a:gdLst>
                <a:gd name="connsiteX0" fmla="*/ 25842 w 51522"/>
                <a:gd name="connsiteY0" fmla="*/ 53654 h 53653"/>
                <a:gd name="connsiteX1" fmla="*/ 9081 w 51522"/>
                <a:gd name="connsiteY1" fmla="*/ 47248 h 53653"/>
                <a:gd name="connsiteX2" fmla="*/ 2694 w 51522"/>
                <a:gd name="connsiteY2" fmla="*/ 38761 h 53653"/>
                <a:gd name="connsiteX3" fmla="*/ 74 w 51522"/>
                <a:gd name="connsiteY3" fmla="*/ 28464 h 53653"/>
                <a:gd name="connsiteX4" fmla="*/ 6292 w 51522"/>
                <a:gd name="connsiteY4" fmla="*/ 9318 h 53653"/>
                <a:gd name="connsiteX5" fmla="*/ 24156 w 51522"/>
                <a:gd name="connsiteY5" fmla="*/ 47 h 53653"/>
                <a:gd name="connsiteX6" fmla="*/ 33977 w 51522"/>
                <a:gd name="connsiteY6" fmla="*/ 1405 h 53653"/>
                <a:gd name="connsiteX7" fmla="*/ 42507 w 51522"/>
                <a:gd name="connsiteY7" fmla="*/ 6452 h 53653"/>
                <a:gd name="connsiteX8" fmla="*/ 50584 w 51522"/>
                <a:gd name="connsiteY8" fmla="*/ 19572 h 53653"/>
                <a:gd name="connsiteX9" fmla="*/ 50213 w 51522"/>
                <a:gd name="connsiteY9" fmla="*/ 34971 h 53653"/>
                <a:gd name="connsiteX10" fmla="*/ 41510 w 51522"/>
                <a:gd name="connsiteY10" fmla="*/ 47686 h 53653"/>
                <a:gd name="connsiteX11" fmla="*/ 27287 w 51522"/>
                <a:gd name="connsiteY11" fmla="*/ 53606 h 53653"/>
                <a:gd name="connsiteX12" fmla="*/ 25842 w 51522"/>
                <a:gd name="connsiteY12" fmla="*/ 53654 h 53653"/>
                <a:gd name="connsiteX13" fmla="*/ 25842 w 51522"/>
                <a:gd name="connsiteY13" fmla="*/ 3611 h 53653"/>
                <a:gd name="connsiteX14" fmla="*/ 24445 w 51522"/>
                <a:gd name="connsiteY14" fmla="*/ 3611 h 53653"/>
                <a:gd name="connsiteX15" fmla="*/ 9148 w 51522"/>
                <a:gd name="connsiteY15" fmla="*/ 11693 h 53653"/>
                <a:gd name="connsiteX16" fmla="*/ 3879 w 51522"/>
                <a:gd name="connsiteY16" fmla="*/ 28175 h 53653"/>
                <a:gd name="connsiteX17" fmla="*/ 6133 w 51522"/>
                <a:gd name="connsiteY17" fmla="*/ 37104 h 53653"/>
                <a:gd name="connsiteX18" fmla="*/ 11682 w 51522"/>
                <a:gd name="connsiteY18" fmla="*/ 44454 h 53653"/>
                <a:gd name="connsiteX19" fmla="*/ 19012 w 51522"/>
                <a:gd name="connsiteY19" fmla="*/ 48755 h 53653"/>
                <a:gd name="connsiteX20" fmla="*/ 27436 w 51522"/>
                <a:gd name="connsiteY20" fmla="*/ 49897 h 53653"/>
                <a:gd name="connsiteX21" fmla="*/ 42907 w 51522"/>
                <a:gd name="connsiteY21" fmla="*/ 41897 h 53653"/>
                <a:gd name="connsiteX22" fmla="*/ 48287 w 51522"/>
                <a:gd name="connsiteY22" fmla="*/ 25333 h 53653"/>
                <a:gd name="connsiteX23" fmla="*/ 45994 w 51522"/>
                <a:gd name="connsiteY23" fmla="*/ 16408 h 53653"/>
                <a:gd name="connsiteX24" fmla="*/ 40436 w 51522"/>
                <a:gd name="connsiteY24" fmla="*/ 9053 h 53653"/>
                <a:gd name="connsiteX25" fmla="*/ 25890 w 51522"/>
                <a:gd name="connsiteY25" fmla="*/ 3611 h 53653"/>
                <a:gd name="connsiteX26" fmla="*/ 25842 w 51522"/>
                <a:gd name="connsiteY26" fmla="*/ 3611 h 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1522" h="53653">
                  <a:moveTo>
                    <a:pt x="25842" y="53654"/>
                  </a:moveTo>
                  <a:cubicBezTo>
                    <a:pt x="19663" y="53639"/>
                    <a:pt x="13700" y="51361"/>
                    <a:pt x="9081" y="47248"/>
                  </a:cubicBezTo>
                  <a:cubicBezTo>
                    <a:pt x="6412" y="44869"/>
                    <a:pt x="4240" y="41983"/>
                    <a:pt x="2694" y="38761"/>
                  </a:cubicBezTo>
                  <a:cubicBezTo>
                    <a:pt x="1148" y="35534"/>
                    <a:pt x="257" y="32033"/>
                    <a:pt x="74" y="28464"/>
                  </a:cubicBezTo>
                  <a:cubicBezTo>
                    <a:pt x="-446" y="21514"/>
                    <a:pt x="1789" y="14636"/>
                    <a:pt x="6292" y="9318"/>
                  </a:cubicBezTo>
                  <a:cubicBezTo>
                    <a:pt x="10800" y="4001"/>
                    <a:pt x="17216" y="673"/>
                    <a:pt x="24156" y="47"/>
                  </a:cubicBezTo>
                  <a:cubicBezTo>
                    <a:pt x="27489" y="-156"/>
                    <a:pt x="30827" y="302"/>
                    <a:pt x="33977" y="1405"/>
                  </a:cubicBezTo>
                  <a:cubicBezTo>
                    <a:pt x="37127" y="2503"/>
                    <a:pt x="40027" y="4218"/>
                    <a:pt x="42507" y="6452"/>
                  </a:cubicBezTo>
                  <a:cubicBezTo>
                    <a:pt x="46413" y="9954"/>
                    <a:pt x="49216" y="14510"/>
                    <a:pt x="50584" y="19572"/>
                  </a:cubicBezTo>
                  <a:cubicBezTo>
                    <a:pt x="51952" y="24630"/>
                    <a:pt x="51822" y="29981"/>
                    <a:pt x="50213" y="34971"/>
                  </a:cubicBezTo>
                  <a:cubicBezTo>
                    <a:pt x="48605" y="39961"/>
                    <a:pt x="45580" y="44377"/>
                    <a:pt x="41510" y="47686"/>
                  </a:cubicBezTo>
                  <a:cubicBezTo>
                    <a:pt x="37445" y="50990"/>
                    <a:pt x="32503" y="53047"/>
                    <a:pt x="27287" y="53606"/>
                  </a:cubicBezTo>
                  <a:lnTo>
                    <a:pt x="25842" y="53654"/>
                  </a:lnTo>
                  <a:close/>
                  <a:moveTo>
                    <a:pt x="25842" y="3611"/>
                  </a:moveTo>
                  <a:lnTo>
                    <a:pt x="24445" y="3611"/>
                  </a:lnTo>
                  <a:cubicBezTo>
                    <a:pt x="18487" y="4198"/>
                    <a:pt x="12992" y="7098"/>
                    <a:pt x="9148" y="11693"/>
                  </a:cubicBezTo>
                  <a:cubicBezTo>
                    <a:pt x="5300" y="16283"/>
                    <a:pt x="3412" y="22202"/>
                    <a:pt x="3879" y="28175"/>
                  </a:cubicBezTo>
                  <a:cubicBezTo>
                    <a:pt x="4028" y="31272"/>
                    <a:pt x="4794" y="34306"/>
                    <a:pt x="6133" y="37104"/>
                  </a:cubicBezTo>
                  <a:cubicBezTo>
                    <a:pt x="7477" y="39898"/>
                    <a:pt x="9360" y="42398"/>
                    <a:pt x="11682" y="44454"/>
                  </a:cubicBezTo>
                  <a:cubicBezTo>
                    <a:pt x="13815" y="46362"/>
                    <a:pt x="16310" y="47821"/>
                    <a:pt x="19012" y="48755"/>
                  </a:cubicBezTo>
                  <a:cubicBezTo>
                    <a:pt x="21714" y="49690"/>
                    <a:pt x="24580" y="50080"/>
                    <a:pt x="27436" y="49897"/>
                  </a:cubicBezTo>
                  <a:cubicBezTo>
                    <a:pt x="33442" y="49367"/>
                    <a:pt x="39001" y="46497"/>
                    <a:pt x="42907" y="41897"/>
                  </a:cubicBezTo>
                  <a:cubicBezTo>
                    <a:pt x="46808" y="37297"/>
                    <a:pt x="48744" y="31349"/>
                    <a:pt x="48287" y="25333"/>
                  </a:cubicBezTo>
                  <a:cubicBezTo>
                    <a:pt x="48123" y="22236"/>
                    <a:pt x="47343" y="19202"/>
                    <a:pt x="45994" y="16408"/>
                  </a:cubicBezTo>
                  <a:cubicBezTo>
                    <a:pt x="44646" y="13610"/>
                    <a:pt x="42758" y="11110"/>
                    <a:pt x="40436" y="9053"/>
                  </a:cubicBezTo>
                  <a:cubicBezTo>
                    <a:pt x="36438" y="5484"/>
                    <a:pt x="31251" y="3543"/>
                    <a:pt x="25890" y="3611"/>
                  </a:cubicBezTo>
                  <a:lnTo>
                    <a:pt x="25842" y="3611"/>
                  </a:lnTo>
                  <a:close/>
                </a:path>
              </a:pathLst>
            </a:custGeom>
            <a:solidFill>
              <a:srgbClr val="0E0E0E"/>
            </a:solidFill>
            <a:ln w="4814"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6D939F09-096F-4FAD-AFAF-46C884734BCA}"/>
                </a:ext>
              </a:extLst>
            </p:cNvPr>
            <p:cNvSpPr/>
            <p:nvPr/>
          </p:nvSpPr>
          <p:spPr>
            <a:xfrm>
              <a:off x="8084449" y="3308566"/>
              <a:ext cx="48162" cy="49991"/>
            </a:xfrm>
            <a:custGeom>
              <a:avLst/>
              <a:gdLst>
                <a:gd name="connsiteX0" fmla="*/ 22617 w 48162"/>
                <a:gd name="connsiteY0" fmla="*/ 22 h 49991"/>
                <a:gd name="connsiteX1" fmla="*/ 5879 w 48162"/>
                <a:gd name="connsiteY1" fmla="*/ 8614 h 49991"/>
                <a:gd name="connsiteX2" fmla="*/ 76 w 48162"/>
                <a:gd name="connsiteY2" fmla="*/ 26512 h 49991"/>
                <a:gd name="connsiteX3" fmla="*/ 2306 w 48162"/>
                <a:gd name="connsiteY3" fmla="*/ 35808 h 49991"/>
                <a:gd name="connsiteX4" fmla="*/ 7936 w 48162"/>
                <a:gd name="connsiteY4" fmla="*/ 43538 h 49991"/>
                <a:gd name="connsiteX5" fmla="*/ 16100 w 48162"/>
                <a:gd name="connsiteY5" fmla="*/ 48514 h 49991"/>
                <a:gd name="connsiteX6" fmla="*/ 25555 w 48162"/>
                <a:gd name="connsiteY6" fmla="*/ 49968 h 49991"/>
                <a:gd name="connsiteX7" fmla="*/ 42258 w 48162"/>
                <a:gd name="connsiteY7" fmla="*/ 41347 h 49991"/>
                <a:gd name="connsiteX8" fmla="*/ 48096 w 48162"/>
                <a:gd name="connsiteY8" fmla="*/ 23478 h 49991"/>
                <a:gd name="connsiteX9" fmla="*/ 45851 w 48162"/>
                <a:gd name="connsiteY9" fmla="*/ 14187 h 49991"/>
                <a:gd name="connsiteX10" fmla="*/ 40216 w 48162"/>
                <a:gd name="connsiteY10" fmla="*/ 6466 h 49991"/>
                <a:gd name="connsiteX11" fmla="*/ 32057 w 48162"/>
                <a:gd name="connsiteY11" fmla="*/ 1491 h 49991"/>
                <a:gd name="connsiteX12" fmla="*/ 22617 w 48162"/>
                <a:gd name="connsiteY12" fmla="*/ 22 h 4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162" h="49991">
                  <a:moveTo>
                    <a:pt x="22617" y="22"/>
                  </a:moveTo>
                  <a:cubicBezTo>
                    <a:pt x="16119" y="561"/>
                    <a:pt x="10104" y="3653"/>
                    <a:pt x="5879" y="8614"/>
                  </a:cubicBezTo>
                  <a:cubicBezTo>
                    <a:pt x="1655" y="13580"/>
                    <a:pt x="-435" y="20015"/>
                    <a:pt x="76" y="26512"/>
                  </a:cubicBezTo>
                  <a:cubicBezTo>
                    <a:pt x="196" y="29730"/>
                    <a:pt x="957" y="32889"/>
                    <a:pt x="2306" y="35808"/>
                  </a:cubicBezTo>
                  <a:cubicBezTo>
                    <a:pt x="3654" y="38731"/>
                    <a:pt x="5566" y="41356"/>
                    <a:pt x="7936" y="43538"/>
                  </a:cubicBezTo>
                  <a:cubicBezTo>
                    <a:pt x="10306" y="45715"/>
                    <a:pt x="13080" y="47406"/>
                    <a:pt x="16100" y="48514"/>
                  </a:cubicBezTo>
                  <a:cubicBezTo>
                    <a:pt x="19125" y="49617"/>
                    <a:pt x="22337" y="50108"/>
                    <a:pt x="25555" y="49968"/>
                  </a:cubicBezTo>
                  <a:cubicBezTo>
                    <a:pt x="32038" y="49405"/>
                    <a:pt x="38039" y="46308"/>
                    <a:pt x="42258" y="41347"/>
                  </a:cubicBezTo>
                  <a:cubicBezTo>
                    <a:pt x="46477" y="36391"/>
                    <a:pt x="48573" y="29970"/>
                    <a:pt x="48096" y="23478"/>
                  </a:cubicBezTo>
                  <a:cubicBezTo>
                    <a:pt x="47966" y="20265"/>
                    <a:pt x="47200" y="17106"/>
                    <a:pt x="45851" y="14187"/>
                  </a:cubicBezTo>
                  <a:cubicBezTo>
                    <a:pt x="44498" y="11268"/>
                    <a:pt x="42586" y="8643"/>
                    <a:pt x="40216" y="6466"/>
                  </a:cubicBezTo>
                  <a:cubicBezTo>
                    <a:pt x="37851" y="4289"/>
                    <a:pt x="35077" y="2598"/>
                    <a:pt x="32057" y="1491"/>
                  </a:cubicBezTo>
                  <a:cubicBezTo>
                    <a:pt x="29037" y="383"/>
                    <a:pt x="25829" y="-113"/>
                    <a:pt x="22617" y="22"/>
                  </a:cubicBezTo>
                  <a:close/>
                </a:path>
              </a:pathLst>
            </a:custGeom>
            <a:solidFill>
              <a:srgbClr val="161616"/>
            </a:solidFill>
            <a:ln w="4814"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A1063DC2-896A-4387-B9A6-7AD89333BF44}"/>
                </a:ext>
              </a:extLst>
            </p:cNvPr>
            <p:cNvSpPr/>
            <p:nvPr/>
          </p:nvSpPr>
          <p:spPr>
            <a:xfrm>
              <a:off x="8082619" y="3306847"/>
              <a:ext cx="51637" cy="53614"/>
            </a:xfrm>
            <a:custGeom>
              <a:avLst/>
              <a:gdLst>
                <a:gd name="connsiteX0" fmla="*/ 25891 w 51637"/>
                <a:gd name="connsiteY0" fmla="*/ 53614 h 53614"/>
                <a:gd name="connsiteX1" fmla="*/ 9130 w 51637"/>
                <a:gd name="connsiteY1" fmla="*/ 47208 h 53614"/>
                <a:gd name="connsiteX2" fmla="*/ 2710 w 51637"/>
                <a:gd name="connsiteY2" fmla="*/ 38726 h 53614"/>
                <a:gd name="connsiteX3" fmla="*/ 75 w 51637"/>
                <a:gd name="connsiteY3" fmla="*/ 28424 h 53614"/>
                <a:gd name="connsiteX4" fmla="*/ 6293 w 51637"/>
                <a:gd name="connsiteY4" fmla="*/ 9298 h 53614"/>
                <a:gd name="connsiteX5" fmla="*/ 24158 w 51637"/>
                <a:gd name="connsiteY5" fmla="*/ 55 h 53614"/>
                <a:gd name="connsiteX6" fmla="*/ 33998 w 51637"/>
                <a:gd name="connsiteY6" fmla="*/ 1375 h 53614"/>
                <a:gd name="connsiteX7" fmla="*/ 42557 w 51637"/>
                <a:gd name="connsiteY7" fmla="*/ 6413 h 53614"/>
                <a:gd name="connsiteX8" fmla="*/ 48953 w 51637"/>
                <a:gd name="connsiteY8" fmla="*/ 14895 h 53614"/>
                <a:gd name="connsiteX9" fmla="*/ 51563 w 51637"/>
                <a:gd name="connsiteY9" fmla="*/ 25197 h 53614"/>
                <a:gd name="connsiteX10" fmla="*/ 45340 w 51637"/>
                <a:gd name="connsiteY10" fmla="*/ 44323 h 53614"/>
                <a:gd name="connsiteX11" fmla="*/ 27481 w 51637"/>
                <a:gd name="connsiteY11" fmla="*/ 53566 h 53614"/>
                <a:gd name="connsiteX12" fmla="*/ 25891 w 51637"/>
                <a:gd name="connsiteY12" fmla="*/ 53614 h 53614"/>
                <a:gd name="connsiteX13" fmla="*/ 24543 w 51637"/>
                <a:gd name="connsiteY13" fmla="*/ 3619 h 53614"/>
                <a:gd name="connsiteX14" fmla="*/ 9082 w 51637"/>
                <a:gd name="connsiteY14" fmla="*/ 11663 h 53614"/>
                <a:gd name="connsiteX15" fmla="*/ 3688 w 51637"/>
                <a:gd name="connsiteY15" fmla="*/ 28231 h 53614"/>
                <a:gd name="connsiteX16" fmla="*/ 11490 w 51637"/>
                <a:gd name="connsiteY16" fmla="*/ 44511 h 53614"/>
                <a:gd name="connsiteX17" fmla="*/ 18816 w 51637"/>
                <a:gd name="connsiteY17" fmla="*/ 48817 h 53614"/>
                <a:gd name="connsiteX18" fmla="*/ 27240 w 51637"/>
                <a:gd name="connsiteY18" fmla="*/ 49954 h 53614"/>
                <a:gd name="connsiteX19" fmla="*/ 42725 w 51637"/>
                <a:gd name="connsiteY19" fmla="*/ 41963 h 53614"/>
                <a:gd name="connsiteX20" fmla="*/ 48095 w 51637"/>
                <a:gd name="connsiteY20" fmla="*/ 25389 h 53614"/>
                <a:gd name="connsiteX21" fmla="*/ 45827 w 51637"/>
                <a:gd name="connsiteY21" fmla="*/ 16465 h 53614"/>
                <a:gd name="connsiteX22" fmla="*/ 40293 w 51637"/>
                <a:gd name="connsiteY22" fmla="*/ 9110 h 53614"/>
                <a:gd name="connsiteX23" fmla="*/ 32967 w 51637"/>
                <a:gd name="connsiteY23" fmla="*/ 4785 h 53614"/>
                <a:gd name="connsiteX24" fmla="*/ 24543 w 51637"/>
                <a:gd name="connsiteY24" fmla="*/ 3619 h 5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37" h="53614">
                  <a:moveTo>
                    <a:pt x="25891" y="53614"/>
                  </a:moveTo>
                  <a:cubicBezTo>
                    <a:pt x="19702" y="53624"/>
                    <a:pt x="13735" y="51341"/>
                    <a:pt x="9130" y="47208"/>
                  </a:cubicBezTo>
                  <a:cubicBezTo>
                    <a:pt x="6448" y="44834"/>
                    <a:pt x="4266" y="41953"/>
                    <a:pt x="2710" y="38726"/>
                  </a:cubicBezTo>
                  <a:cubicBezTo>
                    <a:pt x="1154" y="35504"/>
                    <a:pt x="258" y="31998"/>
                    <a:pt x="75" y="28424"/>
                  </a:cubicBezTo>
                  <a:cubicBezTo>
                    <a:pt x="-450" y="21479"/>
                    <a:pt x="1785" y="14606"/>
                    <a:pt x="6293" y="9298"/>
                  </a:cubicBezTo>
                  <a:cubicBezTo>
                    <a:pt x="10802" y="3990"/>
                    <a:pt x="17217" y="667"/>
                    <a:pt x="24158" y="55"/>
                  </a:cubicBezTo>
                  <a:cubicBezTo>
                    <a:pt x="27491" y="-167"/>
                    <a:pt x="30838" y="281"/>
                    <a:pt x="33998" y="1375"/>
                  </a:cubicBezTo>
                  <a:cubicBezTo>
                    <a:pt x="37157" y="2463"/>
                    <a:pt x="40066" y="4178"/>
                    <a:pt x="42557" y="6413"/>
                  </a:cubicBezTo>
                  <a:cubicBezTo>
                    <a:pt x="45230" y="8787"/>
                    <a:pt x="47407" y="11672"/>
                    <a:pt x="48953" y="14895"/>
                  </a:cubicBezTo>
                  <a:cubicBezTo>
                    <a:pt x="50499" y="18122"/>
                    <a:pt x="51385" y="21623"/>
                    <a:pt x="51563" y="25197"/>
                  </a:cubicBezTo>
                  <a:cubicBezTo>
                    <a:pt x="52083" y="32142"/>
                    <a:pt x="49849" y="39010"/>
                    <a:pt x="45340" y="44323"/>
                  </a:cubicBezTo>
                  <a:cubicBezTo>
                    <a:pt x="40832" y="49631"/>
                    <a:pt x="34417" y="52949"/>
                    <a:pt x="27481" y="53566"/>
                  </a:cubicBezTo>
                  <a:lnTo>
                    <a:pt x="25891" y="53614"/>
                  </a:lnTo>
                  <a:close/>
                  <a:moveTo>
                    <a:pt x="24543" y="3619"/>
                  </a:moveTo>
                  <a:cubicBezTo>
                    <a:pt x="18532" y="4168"/>
                    <a:pt x="12983" y="7058"/>
                    <a:pt x="9082" y="11663"/>
                  </a:cubicBezTo>
                  <a:cubicBezTo>
                    <a:pt x="5181" y="16262"/>
                    <a:pt x="3245" y="22215"/>
                    <a:pt x="3688" y="28231"/>
                  </a:cubicBezTo>
                  <a:cubicBezTo>
                    <a:pt x="4025" y="34478"/>
                    <a:pt x="6833" y="40330"/>
                    <a:pt x="11490" y="44511"/>
                  </a:cubicBezTo>
                  <a:cubicBezTo>
                    <a:pt x="13619" y="46418"/>
                    <a:pt x="16109" y="47883"/>
                    <a:pt x="18816" y="48817"/>
                  </a:cubicBezTo>
                  <a:cubicBezTo>
                    <a:pt x="21518" y="49751"/>
                    <a:pt x="24384" y="50136"/>
                    <a:pt x="27240" y="49954"/>
                  </a:cubicBezTo>
                  <a:cubicBezTo>
                    <a:pt x="33251" y="49438"/>
                    <a:pt x="38819" y="46568"/>
                    <a:pt x="42725" y="41963"/>
                  </a:cubicBezTo>
                  <a:cubicBezTo>
                    <a:pt x="46631" y="37363"/>
                    <a:pt x="48563" y="31405"/>
                    <a:pt x="48095" y="25389"/>
                  </a:cubicBezTo>
                  <a:cubicBezTo>
                    <a:pt x="47936" y="22293"/>
                    <a:pt x="47166" y="19263"/>
                    <a:pt x="45827" y="16465"/>
                  </a:cubicBezTo>
                  <a:cubicBezTo>
                    <a:pt x="44483" y="13671"/>
                    <a:pt x="42605" y="11171"/>
                    <a:pt x="40293" y="9110"/>
                  </a:cubicBezTo>
                  <a:cubicBezTo>
                    <a:pt x="38159" y="7198"/>
                    <a:pt x="35669" y="5729"/>
                    <a:pt x="32967" y="4785"/>
                  </a:cubicBezTo>
                  <a:cubicBezTo>
                    <a:pt x="30265" y="3841"/>
                    <a:pt x="27399" y="3446"/>
                    <a:pt x="24543" y="3619"/>
                  </a:cubicBezTo>
                  <a:close/>
                </a:path>
              </a:pathLst>
            </a:custGeom>
            <a:solidFill>
              <a:srgbClr val="0E0E0E"/>
            </a:solidFill>
            <a:ln w="4814"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73DFCAF9-1FE9-43AC-89F5-88EBCD53235E}"/>
                </a:ext>
              </a:extLst>
            </p:cNvPr>
            <p:cNvSpPr/>
            <p:nvPr/>
          </p:nvSpPr>
          <p:spPr>
            <a:xfrm>
              <a:off x="7990025" y="2901838"/>
              <a:ext cx="39517" cy="48783"/>
            </a:xfrm>
            <a:custGeom>
              <a:avLst/>
              <a:gdLst>
                <a:gd name="connsiteX0" fmla="*/ 39447 w 39517"/>
                <a:gd name="connsiteY0" fmla="*/ 22252 h 48783"/>
                <a:gd name="connsiteX1" fmla="*/ 34481 w 39517"/>
                <a:gd name="connsiteY1" fmla="*/ 8549 h 48783"/>
                <a:gd name="connsiteX2" fmla="*/ 22685 w 39517"/>
                <a:gd name="connsiteY2" fmla="*/ 0 h 48783"/>
                <a:gd name="connsiteX3" fmla="*/ 0 w 39517"/>
                <a:gd name="connsiteY3" fmla="*/ 42867 h 48783"/>
                <a:gd name="connsiteX4" fmla="*/ 7865 w 39517"/>
                <a:gd name="connsiteY4" fmla="*/ 47490 h 48783"/>
                <a:gd name="connsiteX5" fmla="*/ 16906 w 39517"/>
                <a:gd name="connsiteY5" fmla="*/ 48743 h 48783"/>
                <a:gd name="connsiteX6" fmla="*/ 33624 w 39517"/>
                <a:gd name="connsiteY6" fmla="*/ 40136 h 48783"/>
                <a:gd name="connsiteX7" fmla="*/ 39447 w 39517"/>
                <a:gd name="connsiteY7" fmla="*/ 22252 h 4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7" h="48783">
                  <a:moveTo>
                    <a:pt x="39447" y="22252"/>
                  </a:moveTo>
                  <a:cubicBezTo>
                    <a:pt x="39201" y="17291"/>
                    <a:pt x="37472" y="12518"/>
                    <a:pt x="34481" y="8549"/>
                  </a:cubicBezTo>
                  <a:cubicBezTo>
                    <a:pt x="31495" y="4581"/>
                    <a:pt x="27386" y="1604"/>
                    <a:pt x="22685" y="0"/>
                  </a:cubicBezTo>
                  <a:cubicBezTo>
                    <a:pt x="14883" y="14160"/>
                    <a:pt x="7321" y="28446"/>
                    <a:pt x="0" y="42867"/>
                  </a:cubicBezTo>
                  <a:cubicBezTo>
                    <a:pt x="2288" y="44909"/>
                    <a:pt x="4961" y="46484"/>
                    <a:pt x="7865" y="47490"/>
                  </a:cubicBezTo>
                  <a:cubicBezTo>
                    <a:pt x="10765" y="48497"/>
                    <a:pt x="13838" y="48926"/>
                    <a:pt x="16906" y="48743"/>
                  </a:cubicBezTo>
                  <a:cubicBezTo>
                    <a:pt x="23394" y="48189"/>
                    <a:pt x="29404" y="45097"/>
                    <a:pt x="33624" y="40136"/>
                  </a:cubicBezTo>
                  <a:cubicBezTo>
                    <a:pt x="37848" y="35175"/>
                    <a:pt x="39938" y="28745"/>
                    <a:pt x="39447" y="22252"/>
                  </a:cubicBezTo>
                  <a:close/>
                </a:path>
              </a:pathLst>
            </a:custGeom>
            <a:solidFill>
              <a:srgbClr val="161616"/>
            </a:solidFill>
            <a:ln w="4814"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C356BAEF-3B9D-4D86-BDAD-2605116ED7DD}"/>
                </a:ext>
              </a:extLst>
            </p:cNvPr>
            <p:cNvSpPr/>
            <p:nvPr/>
          </p:nvSpPr>
          <p:spPr>
            <a:xfrm>
              <a:off x="7988204" y="2900008"/>
              <a:ext cx="43127" cy="52546"/>
            </a:xfrm>
            <a:custGeom>
              <a:avLst/>
              <a:gdLst>
                <a:gd name="connsiteX0" fmla="*/ 17282 w 43127"/>
                <a:gd name="connsiteY0" fmla="*/ 52403 h 52546"/>
                <a:gd name="connsiteX1" fmla="*/ 617 w 43127"/>
                <a:gd name="connsiteY1" fmla="*/ 46045 h 52546"/>
                <a:gd name="connsiteX2" fmla="*/ 35 w 43127"/>
                <a:gd name="connsiteY2" fmla="*/ 45033 h 52546"/>
                <a:gd name="connsiteX3" fmla="*/ 184 w 43127"/>
                <a:gd name="connsiteY3" fmla="*/ 43877 h 52546"/>
                <a:gd name="connsiteX4" fmla="*/ 22966 w 43127"/>
                <a:gd name="connsiteY4" fmla="*/ 963 h 52546"/>
                <a:gd name="connsiteX5" fmla="*/ 23862 w 43127"/>
                <a:gd name="connsiteY5" fmla="*/ 130 h 52546"/>
                <a:gd name="connsiteX6" fmla="*/ 25085 w 43127"/>
                <a:gd name="connsiteY6" fmla="*/ 96 h 52546"/>
                <a:gd name="connsiteX7" fmla="*/ 37820 w 43127"/>
                <a:gd name="connsiteY7" fmla="*/ 9339 h 52546"/>
                <a:gd name="connsiteX8" fmla="*/ 43050 w 43127"/>
                <a:gd name="connsiteY8" fmla="*/ 24178 h 52546"/>
                <a:gd name="connsiteX9" fmla="*/ 36842 w 43127"/>
                <a:gd name="connsiteY9" fmla="*/ 43314 h 52546"/>
                <a:gd name="connsiteX10" fmla="*/ 18968 w 43127"/>
                <a:gd name="connsiteY10" fmla="*/ 52547 h 52546"/>
                <a:gd name="connsiteX11" fmla="*/ 17282 w 43127"/>
                <a:gd name="connsiteY11" fmla="*/ 52403 h 52546"/>
                <a:gd name="connsiteX12" fmla="*/ 4085 w 43127"/>
                <a:gd name="connsiteY12" fmla="*/ 44215 h 52546"/>
                <a:gd name="connsiteX13" fmla="*/ 18535 w 43127"/>
                <a:gd name="connsiteY13" fmla="*/ 48742 h 52546"/>
                <a:gd name="connsiteX14" fmla="*/ 34005 w 43127"/>
                <a:gd name="connsiteY14" fmla="*/ 40742 h 52546"/>
                <a:gd name="connsiteX15" fmla="*/ 39390 w 43127"/>
                <a:gd name="connsiteY15" fmla="*/ 24178 h 52546"/>
                <a:gd name="connsiteX16" fmla="*/ 35252 w 43127"/>
                <a:gd name="connsiteY16" fmla="*/ 12065 h 52546"/>
                <a:gd name="connsiteX17" fmla="*/ 25278 w 43127"/>
                <a:gd name="connsiteY17" fmla="*/ 4045 h 52546"/>
                <a:gd name="connsiteX18" fmla="*/ 4085 w 43127"/>
                <a:gd name="connsiteY18" fmla="*/ 44215 h 5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127" h="52546">
                  <a:moveTo>
                    <a:pt x="17282" y="52403"/>
                  </a:moveTo>
                  <a:cubicBezTo>
                    <a:pt x="11136" y="52388"/>
                    <a:pt x="5207" y="50124"/>
                    <a:pt x="617" y="46045"/>
                  </a:cubicBezTo>
                  <a:cubicBezTo>
                    <a:pt x="319" y="45780"/>
                    <a:pt x="112" y="45424"/>
                    <a:pt x="35" y="45033"/>
                  </a:cubicBezTo>
                  <a:cubicBezTo>
                    <a:pt x="-43" y="44643"/>
                    <a:pt x="10" y="44234"/>
                    <a:pt x="184" y="43877"/>
                  </a:cubicBezTo>
                  <a:cubicBezTo>
                    <a:pt x="7264" y="29958"/>
                    <a:pt x="14922" y="15509"/>
                    <a:pt x="22966" y="963"/>
                  </a:cubicBezTo>
                  <a:cubicBezTo>
                    <a:pt x="23154" y="587"/>
                    <a:pt x="23471" y="289"/>
                    <a:pt x="23862" y="130"/>
                  </a:cubicBezTo>
                  <a:cubicBezTo>
                    <a:pt x="24252" y="-29"/>
                    <a:pt x="24685" y="-44"/>
                    <a:pt x="25085" y="96"/>
                  </a:cubicBezTo>
                  <a:cubicBezTo>
                    <a:pt x="30166" y="1810"/>
                    <a:pt x="34612" y="5038"/>
                    <a:pt x="37820" y="9339"/>
                  </a:cubicBezTo>
                  <a:cubicBezTo>
                    <a:pt x="41027" y="13640"/>
                    <a:pt x="42853" y="18813"/>
                    <a:pt x="43050" y="24178"/>
                  </a:cubicBezTo>
                  <a:cubicBezTo>
                    <a:pt x="43580" y="31123"/>
                    <a:pt x="41350" y="38001"/>
                    <a:pt x="36842" y="43314"/>
                  </a:cubicBezTo>
                  <a:cubicBezTo>
                    <a:pt x="32334" y="48626"/>
                    <a:pt x="25909" y="51945"/>
                    <a:pt x="18968" y="52547"/>
                  </a:cubicBezTo>
                  <a:lnTo>
                    <a:pt x="17282" y="52403"/>
                  </a:lnTo>
                  <a:close/>
                  <a:moveTo>
                    <a:pt x="4085" y="44215"/>
                  </a:moveTo>
                  <a:cubicBezTo>
                    <a:pt x="8189" y="47432"/>
                    <a:pt x="13328" y="49041"/>
                    <a:pt x="18535" y="48742"/>
                  </a:cubicBezTo>
                  <a:cubicBezTo>
                    <a:pt x="24541" y="48212"/>
                    <a:pt x="30099" y="45342"/>
                    <a:pt x="34005" y="40742"/>
                  </a:cubicBezTo>
                  <a:cubicBezTo>
                    <a:pt x="37906" y="36142"/>
                    <a:pt x="39843" y="30194"/>
                    <a:pt x="39390" y="24178"/>
                  </a:cubicBezTo>
                  <a:cubicBezTo>
                    <a:pt x="39183" y="19829"/>
                    <a:pt x="37752" y="15629"/>
                    <a:pt x="35252" y="12065"/>
                  </a:cubicBezTo>
                  <a:cubicBezTo>
                    <a:pt x="32753" y="8501"/>
                    <a:pt x="29294" y="5721"/>
                    <a:pt x="25278" y="4045"/>
                  </a:cubicBezTo>
                  <a:cubicBezTo>
                    <a:pt x="17860" y="17676"/>
                    <a:pt x="10732" y="31162"/>
                    <a:pt x="4085" y="44215"/>
                  </a:cubicBezTo>
                  <a:close/>
                </a:path>
              </a:pathLst>
            </a:custGeom>
            <a:solidFill>
              <a:srgbClr val="0E0E0E"/>
            </a:solidFill>
            <a:ln w="4814" cap="flat">
              <a:noFill/>
              <a:prstDash val="solid"/>
              <a:miter/>
            </a:ln>
          </p:spPr>
          <p:txBody>
            <a:bodyPr rtlCol="0" anchor="ctr"/>
            <a:lstStyle/>
            <a:p>
              <a:endParaRPr lang="en-AU"/>
            </a:p>
          </p:txBody>
        </p:sp>
        <p:sp>
          <p:nvSpPr>
            <p:cNvPr id="248" name="Freeform: Shape 247">
              <a:extLst>
                <a:ext uri="{FF2B5EF4-FFF2-40B4-BE49-F238E27FC236}">
                  <a16:creationId xmlns:a16="http://schemas.microsoft.com/office/drawing/2014/main" id="{A3A54F51-59BC-4C45-BD29-C14F5BB20904}"/>
                </a:ext>
              </a:extLst>
            </p:cNvPr>
            <p:cNvSpPr/>
            <p:nvPr/>
          </p:nvSpPr>
          <p:spPr>
            <a:xfrm>
              <a:off x="8018871" y="3137989"/>
              <a:ext cx="24473" cy="48164"/>
            </a:xfrm>
            <a:custGeom>
              <a:avLst/>
              <a:gdLst>
                <a:gd name="connsiteX0" fmla="*/ 24419 w 24473"/>
                <a:gd name="connsiteY0" fmla="*/ 21963 h 48164"/>
                <a:gd name="connsiteX1" fmla="*/ 19820 w 24473"/>
                <a:gd name="connsiteY1" fmla="*/ 8684 h 48164"/>
                <a:gd name="connsiteX2" fmla="*/ 8766 w 24473"/>
                <a:gd name="connsiteY2" fmla="*/ 0 h 48164"/>
                <a:gd name="connsiteX3" fmla="*/ 0 w 24473"/>
                <a:gd name="connsiteY3" fmla="*/ 48165 h 48164"/>
                <a:gd name="connsiteX4" fmla="*/ 1878 w 24473"/>
                <a:gd name="connsiteY4" fmla="*/ 48165 h 48164"/>
                <a:gd name="connsiteX5" fmla="*/ 18510 w 24473"/>
                <a:gd name="connsiteY5" fmla="*/ 39673 h 48164"/>
                <a:gd name="connsiteX6" fmla="*/ 24419 w 24473"/>
                <a:gd name="connsiteY6" fmla="*/ 21963 h 4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73" h="48164">
                  <a:moveTo>
                    <a:pt x="24419" y="21963"/>
                  </a:moveTo>
                  <a:cubicBezTo>
                    <a:pt x="24193" y="17185"/>
                    <a:pt x="22594" y="12576"/>
                    <a:pt x="19820" y="8684"/>
                  </a:cubicBezTo>
                  <a:cubicBezTo>
                    <a:pt x="17041" y="4788"/>
                    <a:pt x="13207" y="1777"/>
                    <a:pt x="8766" y="0"/>
                  </a:cubicBezTo>
                  <a:cubicBezTo>
                    <a:pt x="5105" y="16280"/>
                    <a:pt x="2216" y="32367"/>
                    <a:pt x="0" y="48165"/>
                  </a:cubicBezTo>
                  <a:cubicBezTo>
                    <a:pt x="626" y="48165"/>
                    <a:pt x="1252" y="48165"/>
                    <a:pt x="1878" y="48165"/>
                  </a:cubicBezTo>
                  <a:cubicBezTo>
                    <a:pt x="8323" y="47620"/>
                    <a:pt x="14295" y="44572"/>
                    <a:pt x="18510" y="39673"/>
                  </a:cubicBezTo>
                  <a:cubicBezTo>
                    <a:pt x="22724" y="34770"/>
                    <a:pt x="24848" y="28412"/>
                    <a:pt x="24419" y="21963"/>
                  </a:cubicBezTo>
                  <a:close/>
                </a:path>
              </a:pathLst>
            </a:custGeom>
            <a:solidFill>
              <a:srgbClr val="161616"/>
            </a:solidFill>
            <a:ln w="4814" cap="flat">
              <a:noFill/>
              <a:prstDash val="solid"/>
              <a:miter/>
            </a:ln>
          </p:spPr>
          <p:txBody>
            <a:bodyPr rtlCol="0" anchor="ctr"/>
            <a:lstStyle/>
            <a:p>
              <a:endParaRPr lang="en-AU"/>
            </a:p>
          </p:txBody>
        </p:sp>
        <p:sp>
          <p:nvSpPr>
            <p:cNvPr id="249" name="Freeform: Shape 248">
              <a:extLst>
                <a:ext uri="{FF2B5EF4-FFF2-40B4-BE49-F238E27FC236}">
                  <a16:creationId xmlns:a16="http://schemas.microsoft.com/office/drawing/2014/main" id="{431DF88D-C128-45ED-9F10-CB80828E73FB}"/>
                </a:ext>
              </a:extLst>
            </p:cNvPr>
            <p:cNvSpPr/>
            <p:nvPr/>
          </p:nvSpPr>
          <p:spPr>
            <a:xfrm>
              <a:off x="8017063" y="3136303"/>
              <a:ext cx="27712" cy="51873"/>
            </a:xfrm>
            <a:custGeom>
              <a:avLst/>
              <a:gdLst>
                <a:gd name="connsiteX0" fmla="*/ 3398 w 27712"/>
                <a:gd name="connsiteY0" fmla="*/ 51873 h 51873"/>
                <a:gd name="connsiteX1" fmla="*/ 1760 w 27712"/>
                <a:gd name="connsiteY1" fmla="*/ 51873 h 51873"/>
                <a:gd name="connsiteX2" fmla="*/ 1023 w 27712"/>
                <a:gd name="connsiteY2" fmla="*/ 51700 h 51873"/>
                <a:gd name="connsiteX3" fmla="*/ 412 w 27712"/>
                <a:gd name="connsiteY3" fmla="*/ 51247 h 51873"/>
                <a:gd name="connsiteX4" fmla="*/ 60 w 27712"/>
                <a:gd name="connsiteY4" fmla="*/ 50592 h 51873"/>
                <a:gd name="connsiteX5" fmla="*/ 26 w 27712"/>
                <a:gd name="connsiteY5" fmla="*/ 49850 h 51873"/>
                <a:gd name="connsiteX6" fmla="*/ 8792 w 27712"/>
                <a:gd name="connsiteY6" fmla="*/ 1349 h 51873"/>
                <a:gd name="connsiteX7" fmla="*/ 9125 w 27712"/>
                <a:gd name="connsiteY7" fmla="*/ 650 h 51873"/>
                <a:gd name="connsiteX8" fmla="*/ 9707 w 27712"/>
                <a:gd name="connsiteY8" fmla="*/ 145 h 51873"/>
                <a:gd name="connsiteX9" fmla="*/ 11200 w 27712"/>
                <a:gd name="connsiteY9" fmla="*/ 145 h 51873"/>
                <a:gd name="connsiteX10" fmla="*/ 24210 w 27712"/>
                <a:gd name="connsiteY10" fmla="*/ 11733 h 51873"/>
                <a:gd name="connsiteX11" fmla="*/ 27442 w 27712"/>
                <a:gd name="connsiteY11" fmla="*/ 28846 h 51873"/>
                <a:gd name="connsiteX12" fmla="*/ 19557 w 27712"/>
                <a:gd name="connsiteY12" fmla="*/ 44379 h 51873"/>
                <a:gd name="connsiteX13" fmla="*/ 3831 w 27712"/>
                <a:gd name="connsiteY13" fmla="*/ 51873 h 51873"/>
                <a:gd name="connsiteX14" fmla="*/ 3398 w 27712"/>
                <a:gd name="connsiteY14" fmla="*/ 51873 h 51873"/>
                <a:gd name="connsiteX15" fmla="*/ 11827 w 27712"/>
                <a:gd name="connsiteY15" fmla="*/ 4190 h 51873"/>
                <a:gd name="connsiteX16" fmla="*/ 3879 w 27712"/>
                <a:gd name="connsiteY16" fmla="*/ 48261 h 51873"/>
                <a:gd name="connsiteX17" fmla="*/ 19152 w 27712"/>
                <a:gd name="connsiteY17" fmla="*/ 40155 h 51873"/>
                <a:gd name="connsiteX18" fmla="*/ 24446 w 27712"/>
                <a:gd name="connsiteY18" fmla="*/ 23697 h 51873"/>
                <a:gd name="connsiteX19" fmla="*/ 20747 w 27712"/>
                <a:gd name="connsiteY19" fmla="*/ 12272 h 51873"/>
                <a:gd name="connsiteX20" fmla="*/ 11827 w 27712"/>
                <a:gd name="connsiteY20" fmla="*/ 4238 h 51873"/>
                <a:gd name="connsiteX21" fmla="*/ 11827 w 27712"/>
                <a:gd name="connsiteY21" fmla="*/ 4190 h 5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712" h="51873">
                  <a:moveTo>
                    <a:pt x="3398" y="51873"/>
                  </a:moveTo>
                  <a:lnTo>
                    <a:pt x="1760" y="51873"/>
                  </a:lnTo>
                  <a:cubicBezTo>
                    <a:pt x="1505" y="51864"/>
                    <a:pt x="1254" y="51806"/>
                    <a:pt x="1023" y="51700"/>
                  </a:cubicBezTo>
                  <a:cubicBezTo>
                    <a:pt x="792" y="51589"/>
                    <a:pt x="585" y="51435"/>
                    <a:pt x="412" y="51247"/>
                  </a:cubicBezTo>
                  <a:cubicBezTo>
                    <a:pt x="248" y="51059"/>
                    <a:pt x="123" y="50833"/>
                    <a:pt x="60" y="50592"/>
                  </a:cubicBezTo>
                  <a:cubicBezTo>
                    <a:pt x="-7" y="50351"/>
                    <a:pt x="-17" y="50096"/>
                    <a:pt x="26" y="49850"/>
                  </a:cubicBezTo>
                  <a:cubicBezTo>
                    <a:pt x="2242" y="33715"/>
                    <a:pt x="5228" y="17436"/>
                    <a:pt x="8792" y="1349"/>
                  </a:cubicBezTo>
                  <a:cubicBezTo>
                    <a:pt x="8855" y="1093"/>
                    <a:pt x="8966" y="857"/>
                    <a:pt x="9125" y="650"/>
                  </a:cubicBezTo>
                  <a:cubicBezTo>
                    <a:pt x="9284" y="443"/>
                    <a:pt x="9481" y="270"/>
                    <a:pt x="9707" y="145"/>
                  </a:cubicBezTo>
                  <a:cubicBezTo>
                    <a:pt x="10189" y="-48"/>
                    <a:pt x="10724" y="-48"/>
                    <a:pt x="11200" y="145"/>
                  </a:cubicBezTo>
                  <a:cubicBezTo>
                    <a:pt x="16696" y="2466"/>
                    <a:pt x="21272" y="6541"/>
                    <a:pt x="24210" y="11733"/>
                  </a:cubicBezTo>
                  <a:cubicBezTo>
                    <a:pt x="27148" y="16920"/>
                    <a:pt x="28284" y="22941"/>
                    <a:pt x="27442" y="28846"/>
                  </a:cubicBezTo>
                  <a:cubicBezTo>
                    <a:pt x="26599" y="34751"/>
                    <a:pt x="23829" y="40213"/>
                    <a:pt x="19557" y="44379"/>
                  </a:cubicBezTo>
                  <a:cubicBezTo>
                    <a:pt x="15285" y="48545"/>
                    <a:pt x="9760" y="51180"/>
                    <a:pt x="3831" y="51873"/>
                  </a:cubicBezTo>
                  <a:lnTo>
                    <a:pt x="3398" y="51873"/>
                  </a:lnTo>
                  <a:close/>
                  <a:moveTo>
                    <a:pt x="11827" y="4190"/>
                  </a:moveTo>
                  <a:cubicBezTo>
                    <a:pt x="8648" y="18640"/>
                    <a:pt x="5951" y="33619"/>
                    <a:pt x="3879" y="48261"/>
                  </a:cubicBezTo>
                  <a:cubicBezTo>
                    <a:pt x="9833" y="47649"/>
                    <a:pt x="15314" y="44740"/>
                    <a:pt x="19152" y="40155"/>
                  </a:cubicBezTo>
                  <a:cubicBezTo>
                    <a:pt x="22991" y="35565"/>
                    <a:pt x="24894" y="29665"/>
                    <a:pt x="24446" y="23697"/>
                  </a:cubicBezTo>
                  <a:cubicBezTo>
                    <a:pt x="24239" y="19632"/>
                    <a:pt x="22962" y="15692"/>
                    <a:pt x="20747" y="12272"/>
                  </a:cubicBezTo>
                  <a:cubicBezTo>
                    <a:pt x="18531" y="8857"/>
                    <a:pt x="15458" y="6088"/>
                    <a:pt x="11827" y="4238"/>
                  </a:cubicBezTo>
                  <a:lnTo>
                    <a:pt x="11827" y="4190"/>
                  </a:lnTo>
                  <a:close/>
                </a:path>
              </a:pathLst>
            </a:custGeom>
            <a:solidFill>
              <a:srgbClr val="0E0E0E"/>
            </a:solidFill>
            <a:ln w="481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951F8B79-4B93-40FE-8C67-2B143B11538C}"/>
                </a:ext>
              </a:extLst>
            </p:cNvPr>
            <p:cNvSpPr/>
            <p:nvPr/>
          </p:nvSpPr>
          <p:spPr>
            <a:xfrm>
              <a:off x="8018105" y="3254381"/>
              <a:ext cx="32188" cy="49245"/>
            </a:xfrm>
            <a:custGeom>
              <a:avLst/>
              <a:gdLst>
                <a:gd name="connsiteX0" fmla="*/ 32126 w 32188"/>
                <a:gd name="connsiteY0" fmla="*/ 23478 h 49245"/>
                <a:gd name="connsiteX1" fmla="*/ 29881 w 32188"/>
                <a:gd name="connsiteY1" fmla="*/ 14187 h 49245"/>
                <a:gd name="connsiteX2" fmla="*/ 24251 w 32188"/>
                <a:gd name="connsiteY2" fmla="*/ 6466 h 49245"/>
                <a:gd name="connsiteX3" fmla="*/ 16087 w 32188"/>
                <a:gd name="connsiteY3" fmla="*/ 1491 h 49245"/>
                <a:gd name="connsiteX4" fmla="*/ 6647 w 32188"/>
                <a:gd name="connsiteY4" fmla="*/ 22 h 49245"/>
                <a:gd name="connsiteX5" fmla="*/ 0 w 32188"/>
                <a:gd name="connsiteY5" fmla="*/ 1563 h 49245"/>
                <a:gd name="connsiteX6" fmla="*/ 13775 w 32188"/>
                <a:gd name="connsiteY6" fmla="*/ 49246 h 49245"/>
                <a:gd name="connsiteX7" fmla="*/ 27579 w 32188"/>
                <a:gd name="connsiteY7" fmla="*/ 39656 h 49245"/>
                <a:gd name="connsiteX8" fmla="*/ 32126 w 32188"/>
                <a:gd name="connsiteY8" fmla="*/ 23478 h 4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188" h="49245">
                  <a:moveTo>
                    <a:pt x="32126" y="23478"/>
                  </a:moveTo>
                  <a:cubicBezTo>
                    <a:pt x="31996" y="20265"/>
                    <a:pt x="31230" y="17106"/>
                    <a:pt x="29881" y="14187"/>
                  </a:cubicBezTo>
                  <a:cubicBezTo>
                    <a:pt x="28528" y="11268"/>
                    <a:pt x="26616" y="8643"/>
                    <a:pt x="24251" y="6466"/>
                  </a:cubicBezTo>
                  <a:cubicBezTo>
                    <a:pt x="21881" y="4289"/>
                    <a:pt x="19107" y="2598"/>
                    <a:pt x="16087" y="1491"/>
                  </a:cubicBezTo>
                  <a:cubicBezTo>
                    <a:pt x="13067" y="383"/>
                    <a:pt x="9859" y="-113"/>
                    <a:pt x="6647" y="22"/>
                  </a:cubicBezTo>
                  <a:cubicBezTo>
                    <a:pt x="4364" y="185"/>
                    <a:pt x="2119" y="706"/>
                    <a:pt x="0" y="1563"/>
                  </a:cubicBezTo>
                  <a:cubicBezTo>
                    <a:pt x="2996" y="17876"/>
                    <a:pt x="7610" y="33848"/>
                    <a:pt x="13775" y="49246"/>
                  </a:cubicBezTo>
                  <a:cubicBezTo>
                    <a:pt x="19348" y="47748"/>
                    <a:pt x="24232" y="44362"/>
                    <a:pt x="27579" y="39656"/>
                  </a:cubicBezTo>
                  <a:cubicBezTo>
                    <a:pt x="30926" y="34955"/>
                    <a:pt x="32535" y="29233"/>
                    <a:pt x="32126" y="23478"/>
                  </a:cubicBezTo>
                  <a:close/>
                </a:path>
              </a:pathLst>
            </a:custGeom>
            <a:solidFill>
              <a:srgbClr val="161616"/>
            </a:solidFill>
            <a:ln w="481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1C151F8C-0907-432C-ACDD-1EBED5194410}"/>
                </a:ext>
              </a:extLst>
            </p:cNvPr>
            <p:cNvSpPr/>
            <p:nvPr/>
          </p:nvSpPr>
          <p:spPr>
            <a:xfrm>
              <a:off x="8016296" y="3252421"/>
              <a:ext cx="35785" cy="52988"/>
            </a:xfrm>
            <a:custGeom>
              <a:avLst/>
              <a:gdLst>
                <a:gd name="connsiteX0" fmla="*/ 15584 w 35785"/>
                <a:gd name="connsiteY0" fmla="*/ 52988 h 52988"/>
                <a:gd name="connsiteX1" fmla="*/ 14573 w 35785"/>
                <a:gd name="connsiteY1" fmla="*/ 52690 h 52988"/>
                <a:gd name="connsiteX2" fmla="*/ 13899 w 35785"/>
                <a:gd name="connsiteY2" fmla="*/ 51880 h 52988"/>
                <a:gd name="connsiteX3" fmla="*/ 27 w 35785"/>
                <a:gd name="connsiteY3" fmla="*/ 3716 h 52988"/>
                <a:gd name="connsiteX4" fmla="*/ 239 w 35785"/>
                <a:gd name="connsiteY4" fmla="*/ 2497 h 52988"/>
                <a:gd name="connsiteX5" fmla="*/ 1183 w 35785"/>
                <a:gd name="connsiteY5" fmla="*/ 1693 h 52988"/>
                <a:gd name="connsiteX6" fmla="*/ 8360 w 35785"/>
                <a:gd name="connsiteY6" fmla="*/ 55 h 52988"/>
                <a:gd name="connsiteX7" fmla="*/ 18180 w 35785"/>
                <a:gd name="connsiteY7" fmla="*/ 1370 h 52988"/>
                <a:gd name="connsiteX8" fmla="*/ 26710 w 35785"/>
                <a:gd name="connsiteY8" fmla="*/ 6413 h 52988"/>
                <a:gd name="connsiteX9" fmla="*/ 33107 w 35785"/>
                <a:gd name="connsiteY9" fmla="*/ 14895 h 52988"/>
                <a:gd name="connsiteX10" fmla="*/ 35717 w 35785"/>
                <a:gd name="connsiteY10" fmla="*/ 25197 h 52988"/>
                <a:gd name="connsiteX11" fmla="*/ 30838 w 35785"/>
                <a:gd name="connsiteY11" fmla="*/ 42546 h 52988"/>
                <a:gd name="connsiteX12" fmla="*/ 16018 w 35785"/>
                <a:gd name="connsiteY12" fmla="*/ 52795 h 52988"/>
                <a:gd name="connsiteX13" fmla="*/ 15584 w 35785"/>
                <a:gd name="connsiteY13" fmla="*/ 52988 h 52988"/>
                <a:gd name="connsiteX14" fmla="*/ 3880 w 35785"/>
                <a:gd name="connsiteY14" fmla="*/ 4824 h 52988"/>
                <a:gd name="connsiteX15" fmla="*/ 16644 w 35785"/>
                <a:gd name="connsiteY15" fmla="*/ 49087 h 52988"/>
                <a:gd name="connsiteX16" fmla="*/ 28367 w 35785"/>
                <a:gd name="connsiteY16" fmla="*/ 39988 h 52988"/>
                <a:gd name="connsiteX17" fmla="*/ 32105 w 35785"/>
                <a:gd name="connsiteY17" fmla="*/ 25630 h 52988"/>
                <a:gd name="connsiteX18" fmla="*/ 29851 w 35785"/>
                <a:gd name="connsiteY18" fmla="*/ 16701 h 52988"/>
                <a:gd name="connsiteX19" fmla="*/ 24302 w 35785"/>
                <a:gd name="connsiteY19" fmla="*/ 9351 h 52988"/>
                <a:gd name="connsiteX20" fmla="*/ 16976 w 35785"/>
                <a:gd name="connsiteY20" fmla="*/ 5026 h 52988"/>
                <a:gd name="connsiteX21" fmla="*/ 8552 w 35785"/>
                <a:gd name="connsiteY21" fmla="*/ 3860 h 52988"/>
                <a:gd name="connsiteX22" fmla="*/ 3880 w 35785"/>
                <a:gd name="connsiteY22" fmla="*/ 4727 h 52988"/>
                <a:gd name="connsiteX23" fmla="*/ 3880 w 35785"/>
                <a:gd name="connsiteY23" fmla="*/ 4824 h 5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785" h="52988">
                  <a:moveTo>
                    <a:pt x="15584" y="52988"/>
                  </a:moveTo>
                  <a:cubicBezTo>
                    <a:pt x="15223" y="52988"/>
                    <a:pt x="14871" y="52887"/>
                    <a:pt x="14573" y="52690"/>
                  </a:cubicBezTo>
                  <a:cubicBezTo>
                    <a:pt x="14274" y="52492"/>
                    <a:pt x="14038" y="52208"/>
                    <a:pt x="13899" y="51880"/>
                  </a:cubicBezTo>
                  <a:cubicBezTo>
                    <a:pt x="7714" y="36313"/>
                    <a:pt x="3071" y="20183"/>
                    <a:pt x="27" y="3716"/>
                  </a:cubicBezTo>
                  <a:cubicBezTo>
                    <a:pt x="-45" y="3297"/>
                    <a:pt x="27" y="2868"/>
                    <a:pt x="239" y="2497"/>
                  </a:cubicBezTo>
                  <a:cubicBezTo>
                    <a:pt x="451" y="2126"/>
                    <a:pt x="783" y="1842"/>
                    <a:pt x="1183" y="1693"/>
                  </a:cubicBezTo>
                  <a:cubicBezTo>
                    <a:pt x="3471" y="773"/>
                    <a:pt x="5894" y="219"/>
                    <a:pt x="8360" y="55"/>
                  </a:cubicBezTo>
                  <a:cubicBezTo>
                    <a:pt x="11688" y="-166"/>
                    <a:pt x="15026" y="281"/>
                    <a:pt x="18180" y="1370"/>
                  </a:cubicBezTo>
                  <a:cubicBezTo>
                    <a:pt x="21330" y="2463"/>
                    <a:pt x="24230" y="4178"/>
                    <a:pt x="26710" y="6413"/>
                  </a:cubicBezTo>
                  <a:cubicBezTo>
                    <a:pt x="29384" y="8788"/>
                    <a:pt x="31561" y="11673"/>
                    <a:pt x="33107" y="14895"/>
                  </a:cubicBezTo>
                  <a:cubicBezTo>
                    <a:pt x="34653" y="18122"/>
                    <a:pt x="35539" y="21623"/>
                    <a:pt x="35717" y="25197"/>
                  </a:cubicBezTo>
                  <a:cubicBezTo>
                    <a:pt x="36160" y="31372"/>
                    <a:pt x="34431" y="37508"/>
                    <a:pt x="30838" y="42546"/>
                  </a:cubicBezTo>
                  <a:cubicBezTo>
                    <a:pt x="27240" y="47584"/>
                    <a:pt x="22000" y="51206"/>
                    <a:pt x="16018" y="52795"/>
                  </a:cubicBezTo>
                  <a:lnTo>
                    <a:pt x="15584" y="52988"/>
                  </a:lnTo>
                  <a:close/>
                  <a:moveTo>
                    <a:pt x="3880" y="4824"/>
                  </a:moveTo>
                  <a:cubicBezTo>
                    <a:pt x="6770" y="19938"/>
                    <a:pt x="11042" y="34753"/>
                    <a:pt x="16644" y="49087"/>
                  </a:cubicBezTo>
                  <a:cubicBezTo>
                    <a:pt x="21446" y="47430"/>
                    <a:pt x="25569" y="44232"/>
                    <a:pt x="28367" y="39988"/>
                  </a:cubicBezTo>
                  <a:cubicBezTo>
                    <a:pt x="31161" y="35745"/>
                    <a:pt x="32476" y="30697"/>
                    <a:pt x="32105" y="25630"/>
                  </a:cubicBezTo>
                  <a:cubicBezTo>
                    <a:pt x="31956" y="22534"/>
                    <a:pt x="31190" y="19499"/>
                    <a:pt x="29851" y="16701"/>
                  </a:cubicBezTo>
                  <a:cubicBezTo>
                    <a:pt x="28507" y="13907"/>
                    <a:pt x="26624" y="11407"/>
                    <a:pt x="24302" y="9351"/>
                  </a:cubicBezTo>
                  <a:cubicBezTo>
                    <a:pt x="22168" y="7439"/>
                    <a:pt x="19678" y="5970"/>
                    <a:pt x="16976" y="5026"/>
                  </a:cubicBezTo>
                  <a:cubicBezTo>
                    <a:pt x="14274" y="4082"/>
                    <a:pt x="11408" y="3687"/>
                    <a:pt x="8552" y="3860"/>
                  </a:cubicBezTo>
                  <a:cubicBezTo>
                    <a:pt x="6963" y="3961"/>
                    <a:pt x="5398" y="4250"/>
                    <a:pt x="3880" y="4727"/>
                  </a:cubicBezTo>
                  <a:lnTo>
                    <a:pt x="3880" y="4824"/>
                  </a:lnTo>
                  <a:close/>
                </a:path>
              </a:pathLst>
            </a:custGeom>
            <a:solidFill>
              <a:srgbClr val="0E0E0E"/>
            </a:solidFill>
            <a:ln w="481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75FD63CF-6AFA-45F2-B025-9B52B91C35CB}"/>
                </a:ext>
              </a:extLst>
            </p:cNvPr>
            <p:cNvSpPr/>
            <p:nvPr/>
          </p:nvSpPr>
          <p:spPr>
            <a:xfrm>
              <a:off x="8389475" y="3407555"/>
              <a:ext cx="31763" cy="27031"/>
            </a:xfrm>
            <a:custGeom>
              <a:avLst/>
              <a:gdLst>
                <a:gd name="connsiteX0" fmla="*/ 71 w 31763"/>
                <a:gd name="connsiteY0" fmla="*/ 26502 h 27031"/>
                <a:gd name="connsiteX1" fmla="*/ 71 w 31763"/>
                <a:gd name="connsiteY1" fmla="*/ 27032 h 27031"/>
                <a:gd name="connsiteX2" fmla="*/ 31763 w 31763"/>
                <a:gd name="connsiteY2" fmla="*/ 1360 h 27031"/>
                <a:gd name="connsiteX3" fmla="*/ 22564 w 31763"/>
                <a:gd name="connsiteY3" fmla="*/ 60 h 27031"/>
                <a:gd name="connsiteX4" fmla="*/ 5879 w 31763"/>
                <a:gd name="connsiteY4" fmla="*/ 8652 h 27031"/>
                <a:gd name="connsiteX5" fmla="*/ 71 w 31763"/>
                <a:gd name="connsiteY5" fmla="*/ 26502 h 2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63" h="27031">
                  <a:moveTo>
                    <a:pt x="71" y="26502"/>
                  </a:moveTo>
                  <a:cubicBezTo>
                    <a:pt x="71" y="26502"/>
                    <a:pt x="71" y="26839"/>
                    <a:pt x="71" y="27032"/>
                  </a:cubicBezTo>
                  <a:cubicBezTo>
                    <a:pt x="11664" y="19826"/>
                    <a:pt x="22313" y="11205"/>
                    <a:pt x="31763" y="1360"/>
                  </a:cubicBezTo>
                  <a:cubicBezTo>
                    <a:pt x="28830" y="272"/>
                    <a:pt x="25689" y="-172"/>
                    <a:pt x="22564" y="60"/>
                  </a:cubicBezTo>
                  <a:cubicBezTo>
                    <a:pt x="16090" y="613"/>
                    <a:pt x="10089" y="3701"/>
                    <a:pt x="5879" y="8652"/>
                  </a:cubicBezTo>
                  <a:cubicBezTo>
                    <a:pt x="1665" y="13603"/>
                    <a:pt x="-421" y="20019"/>
                    <a:pt x="71" y="26502"/>
                  </a:cubicBezTo>
                  <a:close/>
                </a:path>
              </a:pathLst>
            </a:custGeom>
            <a:solidFill>
              <a:srgbClr val="161616"/>
            </a:solidFill>
            <a:ln w="481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90B274E0-F4D2-4E29-950D-843F8195933E}"/>
                </a:ext>
              </a:extLst>
            </p:cNvPr>
            <p:cNvSpPr/>
            <p:nvPr/>
          </p:nvSpPr>
          <p:spPr>
            <a:xfrm>
              <a:off x="8387741" y="3405929"/>
              <a:ext cx="35240" cy="30486"/>
            </a:xfrm>
            <a:custGeom>
              <a:avLst/>
              <a:gdLst>
                <a:gd name="connsiteX0" fmla="*/ 1857 w 35240"/>
                <a:gd name="connsiteY0" fmla="*/ 30440 h 30486"/>
                <a:gd name="connsiteX1" fmla="*/ 1039 w 35240"/>
                <a:gd name="connsiteY1" fmla="*/ 30440 h 30486"/>
                <a:gd name="connsiteX2" fmla="*/ 369 w 35240"/>
                <a:gd name="connsiteY2" fmla="*/ 29813 h 30486"/>
                <a:gd name="connsiteX3" fmla="*/ 75 w 35240"/>
                <a:gd name="connsiteY3" fmla="*/ 28946 h 30486"/>
                <a:gd name="connsiteX4" fmla="*/ 75 w 35240"/>
                <a:gd name="connsiteY4" fmla="*/ 28465 h 30486"/>
                <a:gd name="connsiteX5" fmla="*/ 6293 w 35240"/>
                <a:gd name="connsiteY5" fmla="*/ 9319 h 30486"/>
                <a:gd name="connsiteX6" fmla="*/ 24158 w 35240"/>
                <a:gd name="connsiteY6" fmla="*/ 47 h 30486"/>
                <a:gd name="connsiteX7" fmla="*/ 34031 w 35240"/>
                <a:gd name="connsiteY7" fmla="*/ 1444 h 30486"/>
                <a:gd name="connsiteX8" fmla="*/ 34778 w 35240"/>
                <a:gd name="connsiteY8" fmla="*/ 1945 h 30486"/>
                <a:gd name="connsiteX9" fmla="*/ 35187 w 35240"/>
                <a:gd name="connsiteY9" fmla="*/ 2745 h 30486"/>
                <a:gd name="connsiteX10" fmla="*/ 35183 w 35240"/>
                <a:gd name="connsiteY10" fmla="*/ 3621 h 30486"/>
                <a:gd name="connsiteX11" fmla="*/ 34754 w 35240"/>
                <a:gd name="connsiteY11" fmla="*/ 4382 h 30486"/>
                <a:gd name="connsiteX12" fmla="*/ 2724 w 35240"/>
                <a:gd name="connsiteY12" fmla="*/ 30343 h 30486"/>
                <a:gd name="connsiteX13" fmla="*/ 1857 w 35240"/>
                <a:gd name="connsiteY13" fmla="*/ 30440 h 30486"/>
                <a:gd name="connsiteX14" fmla="*/ 25940 w 35240"/>
                <a:gd name="connsiteY14" fmla="*/ 3419 h 30486"/>
                <a:gd name="connsiteX15" fmla="*/ 24591 w 35240"/>
                <a:gd name="connsiteY15" fmla="*/ 3419 h 30486"/>
                <a:gd name="connsiteX16" fmla="*/ 10002 w 35240"/>
                <a:gd name="connsiteY16" fmla="*/ 10413 h 30486"/>
                <a:gd name="connsiteX17" fmla="*/ 3736 w 35240"/>
                <a:gd name="connsiteY17" fmla="*/ 25334 h 30486"/>
                <a:gd name="connsiteX18" fmla="*/ 30274 w 35240"/>
                <a:gd name="connsiteY18" fmla="*/ 3853 h 30486"/>
                <a:gd name="connsiteX19" fmla="*/ 25795 w 35240"/>
                <a:gd name="connsiteY19" fmla="*/ 3419 h 30486"/>
                <a:gd name="connsiteX20" fmla="*/ 25940 w 35240"/>
                <a:gd name="connsiteY20" fmla="*/ 3419 h 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40" h="30486">
                  <a:moveTo>
                    <a:pt x="1857" y="30440"/>
                  </a:moveTo>
                  <a:cubicBezTo>
                    <a:pt x="1588" y="30502"/>
                    <a:pt x="1308" y="30502"/>
                    <a:pt x="1039" y="30440"/>
                  </a:cubicBezTo>
                  <a:cubicBezTo>
                    <a:pt x="764" y="30290"/>
                    <a:pt x="538" y="30073"/>
                    <a:pt x="369" y="29813"/>
                  </a:cubicBezTo>
                  <a:cubicBezTo>
                    <a:pt x="201" y="29553"/>
                    <a:pt x="99" y="29255"/>
                    <a:pt x="75" y="28946"/>
                  </a:cubicBezTo>
                  <a:cubicBezTo>
                    <a:pt x="75" y="28946"/>
                    <a:pt x="75" y="28609"/>
                    <a:pt x="75" y="28465"/>
                  </a:cubicBezTo>
                  <a:cubicBezTo>
                    <a:pt x="-450" y="21514"/>
                    <a:pt x="1785" y="14637"/>
                    <a:pt x="6293" y="9319"/>
                  </a:cubicBezTo>
                  <a:cubicBezTo>
                    <a:pt x="10797" y="4002"/>
                    <a:pt x="17217" y="674"/>
                    <a:pt x="24158" y="47"/>
                  </a:cubicBezTo>
                  <a:cubicBezTo>
                    <a:pt x="27510" y="-160"/>
                    <a:pt x="30867" y="313"/>
                    <a:pt x="34031" y="1444"/>
                  </a:cubicBezTo>
                  <a:cubicBezTo>
                    <a:pt x="34320" y="1545"/>
                    <a:pt x="34576" y="1714"/>
                    <a:pt x="34778" y="1945"/>
                  </a:cubicBezTo>
                  <a:cubicBezTo>
                    <a:pt x="34980" y="2172"/>
                    <a:pt x="35120" y="2446"/>
                    <a:pt x="35187" y="2745"/>
                  </a:cubicBezTo>
                  <a:cubicBezTo>
                    <a:pt x="35260" y="3034"/>
                    <a:pt x="35260" y="3332"/>
                    <a:pt x="35183" y="3621"/>
                  </a:cubicBezTo>
                  <a:cubicBezTo>
                    <a:pt x="35105" y="3905"/>
                    <a:pt x="34961" y="4170"/>
                    <a:pt x="34754" y="4382"/>
                  </a:cubicBezTo>
                  <a:cubicBezTo>
                    <a:pt x="25198" y="14333"/>
                    <a:pt x="14438" y="23056"/>
                    <a:pt x="2724" y="30343"/>
                  </a:cubicBezTo>
                  <a:cubicBezTo>
                    <a:pt x="2445" y="30449"/>
                    <a:pt x="2146" y="30483"/>
                    <a:pt x="1857" y="30440"/>
                  </a:cubicBezTo>
                  <a:close/>
                  <a:moveTo>
                    <a:pt x="25940" y="3419"/>
                  </a:moveTo>
                  <a:lnTo>
                    <a:pt x="24591" y="3419"/>
                  </a:lnTo>
                  <a:cubicBezTo>
                    <a:pt x="19033" y="3886"/>
                    <a:pt x="13845" y="6376"/>
                    <a:pt x="10002" y="10413"/>
                  </a:cubicBezTo>
                  <a:cubicBezTo>
                    <a:pt x="6159" y="14454"/>
                    <a:pt x="3928" y="19761"/>
                    <a:pt x="3736" y="25334"/>
                  </a:cubicBezTo>
                  <a:cubicBezTo>
                    <a:pt x="13321" y="19135"/>
                    <a:pt x="22217" y="11934"/>
                    <a:pt x="30274" y="3853"/>
                  </a:cubicBezTo>
                  <a:cubicBezTo>
                    <a:pt x="28801" y="3530"/>
                    <a:pt x="27298" y="3385"/>
                    <a:pt x="25795" y="3419"/>
                  </a:cubicBezTo>
                  <a:lnTo>
                    <a:pt x="25940" y="3419"/>
                  </a:lnTo>
                  <a:close/>
                </a:path>
              </a:pathLst>
            </a:custGeom>
            <a:solidFill>
              <a:srgbClr val="0E0E0E"/>
            </a:solidFill>
            <a:ln w="481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F0DF9FA2-2D5D-4372-BF73-EE8839CE140C}"/>
                </a:ext>
              </a:extLst>
            </p:cNvPr>
            <p:cNvSpPr/>
            <p:nvPr/>
          </p:nvSpPr>
          <p:spPr>
            <a:xfrm>
              <a:off x="8830786" y="2704604"/>
              <a:ext cx="44311" cy="20262"/>
            </a:xfrm>
            <a:custGeom>
              <a:avLst/>
              <a:gdLst>
                <a:gd name="connsiteX0" fmla="*/ 25045 w 44311"/>
                <a:gd name="connsiteY0" fmla="*/ 20229 h 20262"/>
                <a:gd name="connsiteX1" fmla="*/ 36249 w 44311"/>
                <a:gd name="connsiteY1" fmla="*/ 16453 h 20262"/>
                <a:gd name="connsiteX2" fmla="*/ 44311 w 44311"/>
                <a:gd name="connsiteY2" fmla="*/ 7803 h 20262"/>
                <a:gd name="connsiteX3" fmla="*/ 0 w 44311"/>
                <a:gd name="connsiteY3" fmla="*/ 0 h 20262"/>
                <a:gd name="connsiteX4" fmla="*/ 8645 w 44311"/>
                <a:gd name="connsiteY4" fmla="*/ 14916 h 20262"/>
                <a:gd name="connsiteX5" fmla="*/ 25045 w 44311"/>
                <a:gd name="connsiteY5" fmla="*/ 20229 h 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11" h="20262">
                  <a:moveTo>
                    <a:pt x="25045" y="20229"/>
                  </a:moveTo>
                  <a:cubicBezTo>
                    <a:pt x="29034" y="19921"/>
                    <a:pt x="32887" y="18625"/>
                    <a:pt x="36249" y="16453"/>
                  </a:cubicBezTo>
                  <a:cubicBezTo>
                    <a:pt x="39615" y="14286"/>
                    <a:pt x="42385" y="11309"/>
                    <a:pt x="44311" y="7803"/>
                  </a:cubicBezTo>
                  <a:cubicBezTo>
                    <a:pt x="29419" y="5944"/>
                    <a:pt x="14628" y="3343"/>
                    <a:pt x="0" y="0"/>
                  </a:cubicBezTo>
                  <a:cubicBezTo>
                    <a:pt x="939" y="5866"/>
                    <a:pt x="4022" y="11179"/>
                    <a:pt x="8645" y="14916"/>
                  </a:cubicBezTo>
                  <a:cubicBezTo>
                    <a:pt x="13269" y="18649"/>
                    <a:pt x="19107" y="20542"/>
                    <a:pt x="25045" y="20229"/>
                  </a:cubicBezTo>
                  <a:close/>
                </a:path>
              </a:pathLst>
            </a:custGeom>
            <a:solidFill>
              <a:srgbClr val="161616"/>
            </a:solidFill>
            <a:ln w="481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E85A45C3-719B-4727-8535-F649D4BC2A0D}"/>
                </a:ext>
              </a:extLst>
            </p:cNvPr>
            <p:cNvSpPr/>
            <p:nvPr/>
          </p:nvSpPr>
          <p:spPr>
            <a:xfrm>
              <a:off x="8829026" y="2702775"/>
              <a:ext cx="47954" cy="23888"/>
            </a:xfrm>
            <a:custGeom>
              <a:avLst/>
              <a:gdLst>
                <a:gd name="connsiteX0" fmla="*/ 25361 w 47954"/>
                <a:gd name="connsiteY0" fmla="*/ 23889 h 23888"/>
                <a:gd name="connsiteX1" fmla="*/ 8773 w 47954"/>
                <a:gd name="connsiteY1" fmla="*/ 17565 h 23888"/>
                <a:gd name="connsiteX2" fmla="*/ 26 w 47954"/>
                <a:gd name="connsiteY2" fmla="*/ 2118 h 23888"/>
                <a:gd name="connsiteX3" fmla="*/ 103 w 47954"/>
                <a:gd name="connsiteY3" fmla="*/ 1222 h 23888"/>
                <a:gd name="connsiteX4" fmla="*/ 604 w 47954"/>
                <a:gd name="connsiteY4" fmla="*/ 481 h 23888"/>
                <a:gd name="connsiteX5" fmla="*/ 1370 w 47954"/>
                <a:gd name="connsiteY5" fmla="*/ 62 h 23888"/>
                <a:gd name="connsiteX6" fmla="*/ 2242 w 47954"/>
                <a:gd name="connsiteY6" fmla="*/ 47 h 23888"/>
                <a:gd name="connsiteX7" fmla="*/ 46360 w 47954"/>
                <a:gd name="connsiteY7" fmla="*/ 7802 h 23888"/>
                <a:gd name="connsiteX8" fmla="*/ 47179 w 47954"/>
                <a:gd name="connsiteY8" fmla="*/ 8144 h 23888"/>
                <a:gd name="connsiteX9" fmla="*/ 47757 w 47954"/>
                <a:gd name="connsiteY9" fmla="*/ 8813 h 23888"/>
                <a:gd name="connsiteX10" fmla="*/ 47955 w 47954"/>
                <a:gd name="connsiteY10" fmla="*/ 9656 h 23888"/>
                <a:gd name="connsiteX11" fmla="*/ 47757 w 47954"/>
                <a:gd name="connsiteY11" fmla="*/ 10499 h 23888"/>
                <a:gd name="connsiteX12" fmla="*/ 39063 w 47954"/>
                <a:gd name="connsiteY12" fmla="*/ 19838 h 23888"/>
                <a:gd name="connsiteX13" fmla="*/ 26950 w 47954"/>
                <a:gd name="connsiteY13" fmla="*/ 23841 h 23888"/>
                <a:gd name="connsiteX14" fmla="*/ 25409 w 47954"/>
                <a:gd name="connsiteY14" fmla="*/ 23841 h 23888"/>
                <a:gd name="connsiteX15" fmla="*/ 25361 w 47954"/>
                <a:gd name="connsiteY15" fmla="*/ 23889 h 23888"/>
                <a:gd name="connsiteX16" fmla="*/ 4265 w 47954"/>
                <a:gd name="connsiteY16" fmla="*/ 4238 h 23888"/>
                <a:gd name="connsiteX17" fmla="*/ 12698 w 47954"/>
                <a:gd name="connsiteY17" fmla="*/ 16115 h 23888"/>
                <a:gd name="connsiteX18" fmla="*/ 26661 w 47954"/>
                <a:gd name="connsiteY18" fmla="*/ 20276 h 23888"/>
                <a:gd name="connsiteX19" fmla="*/ 35913 w 47954"/>
                <a:gd name="connsiteY19" fmla="*/ 17502 h 23888"/>
                <a:gd name="connsiteX20" fmla="*/ 43085 w 47954"/>
                <a:gd name="connsiteY20" fmla="*/ 11029 h 23888"/>
                <a:gd name="connsiteX21" fmla="*/ 4265 w 47954"/>
                <a:gd name="connsiteY21" fmla="*/ 4238 h 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954" h="23888">
                  <a:moveTo>
                    <a:pt x="25361" y="23889"/>
                  </a:moveTo>
                  <a:cubicBezTo>
                    <a:pt x="19263" y="23773"/>
                    <a:pt x="13397" y="21538"/>
                    <a:pt x="8773" y="17565"/>
                  </a:cubicBezTo>
                  <a:cubicBezTo>
                    <a:pt x="4149" y="13591"/>
                    <a:pt x="1057" y="8129"/>
                    <a:pt x="26" y="2118"/>
                  </a:cubicBezTo>
                  <a:cubicBezTo>
                    <a:pt x="-27" y="1820"/>
                    <a:pt x="2" y="1511"/>
                    <a:pt x="103" y="1222"/>
                  </a:cubicBezTo>
                  <a:cubicBezTo>
                    <a:pt x="204" y="938"/>
                    <a:pt x="373" y="683"/>
                    <a:pt x="604" y="481"/>
                  </a:cubicBezTo>
                  <a:cubicBezTo>
                    <a:pt x="821" y="283"/>
                    <a:pt x="1081" y="139"/>
                    <a:pt x="1370" y="62"/>
                  </a:cubicBezTo>
                  <a:cubicBezTo>
                    <a:pt x="1654" y="-15"/>
                    <a:pt x="1953" y="-20"/>
                    <a:pt x="2242" y="47"/>
                  </a:cubicBezTo>
                  <a:cubicBezTo>
                    <a:pt x="16802" y="3399"/>
                    <a:pt x="31526" y="5986"/>
                    <a:pt x="46360" y="7802"/>
                  </a:cubicBezTo>
                  <a:cubicBezTo>
                    <a:pt x="46654" y="7850"/>
                    <a:pt x="46934" y="7965"/>
                    <a:pt x="47179" y="8144"/>
                  </a:cubicBezTo>
                  <a:cubicBezTo>
                    <a:pt x="47420" y="8317"/>
                    <a:pt x="47618" y="8548"/>
                    <a:pt x="47757" y="8813"/>
                  </a:cubicBezTo>
                  <a:cubicBezTo>
                    <a:pt x="47887" y="9073"/>
                    <a:pt x="47955" y="9362"/>
                    <a:pt x="47955" y="9656"/>
                  </a:cubicBezTo>
                  <a:cubicBezTo>
                    <a:pt x="47955" y="9950"/>
                    <a:pt x="47887" y="10234"/>
                    <a:pt x="47757" y="10499"/>
                  </a:cubicBezTo>
                  <a:cubicBezTo>
                    <a:pt x="45691" y="14294"/>
                    <a:pt x="42700" y="17507"/>
                    <a:pt x="39063" y="19838"/>
                  </a:cubicBezTo>
                  <a:cubicBezTo>
                    <a:pt x="35427" y="22169"/>
                    <a:pt x="31261" y="23547"/>
                    <a:pt x="26950" y="23841"/>
                  </a:cubicBezTo>
                  <a:lnTo>
                    <a:pt x="25409" y="23841"/>
                  </a:lnTo>
                  <a:lnTo>
                    <a:pt x="25361" y="23889"/>
                  </a:lnTo>
                  <a:close/>
                  <a:moveTo>
                    <a:pt x="4265" y="4238"/>
                  </a:moveTo>
                  <a:cubicBezTo>
                    <a:pt x="5666" y="9030"/>
                    <a:pt x="8638" y="13211"/>
                    <a:pt x="12698" y="16115"/>
                  </a:cubicBezTo>
                  <a:cubicBezTo>
                    <a:pt x="16754" y="19024"/>
                    <a:pt x="21671" y="20488"/>
                    <a:pt x="26661" y="20276"/>
                  </a:cubicBezTo>
                  <a:cubicBezTo>
                    <a:pt x="29912" y="20050"/>
                    <a:pt x="33072" y="19101"/>
                    <a:pt x="35913" y="17502"/>
                  </a:cubicBezTo>
                  <a:cubicBezTo>
                    <a:pt x="38755" y="15903"/>
                    <a:pt x="41202" y="13692"/>
                    <a:pt x="43085" y="11029"/>
                  </a:cubicBezTo>
                  <a:cubicBezTo>
                    <a:pt x="30418" y="9247"/>
                    <a:pt x="17847" y="7368"/>
                    <a:pt x="4265" y="4238"/>
                  </a:cubicBezTo>
                  <a:close/>
                </a:path>
              </a:pathLst>
            </a:custGeom>
            <a:solidFill>
              <a:srgbClr val="0E0E0E"/>
            </a:solidFill>
            <a:ln w="481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47671DEF-E239-4E49-BBB2-2B92CD9C864E}"/>
                </a:ext>
              </a:extLst>
            </p:cNvPr>
            <p:cNvSpPr/>
            <p:nvPr/>
          </p:nvSpPr>
          <p:spPr>
            <a:xfrm>
              <a:off x="8534007" y="2607221"/>
              <a:ext cx="48127" cy="38601"/>
            </a:xfrm>
            <a:custGeom>
              <a:avLst/>
              <a:gdLst>
                <a:gd name="connsiteX0" fmla="*/ 25516 w 48127"/>
                <a:gd name="connsiteY0" fmla="*/ 38574 h 38601"/>
                <a:gd name="connsiteX1" fmla="*/ 42234 w 48127"/>
                <a:gd name="connsiteY1" fmla="*/ 29967 h 38601"/>
                <a:gd name="connsiteX2" fmla="*/ 48057 w 48127"/>
                <a:gd name="connsiteY2" fmla="*/ 12083 h 38601"/>
                <a:gd name="connsiteX3" fmla="*/ 45264 w 48127"/>
                <a:gd name="connsiteY3" fmla="*/ 1969 h 38601"/>
                <a:gd name="connsiteX4" fmla="*/ 3602 w 48127"/>
                <a:gd name="connsiteY4" fmla="*/ 476 h 38601"/>
                <a:gd name="connsiteX5" fmla="*/ 37 w 48127"/>
                <a:gd name="connsiteY5" fmla="*/ 14925 h 38601"/>
                <a:gd name="connsiteX6" fmla="*/ 2186 w 48127"/>
                <a:gd name="connsiteY6" fmla="*/ 24298 h 38601"/>
                <a:gd name="connsiteX7" fmla="*/ 7802 w 48127"/>
                <a:gd name="connsiteY7" fmla="*/ 32105 h 38601"/>
                <a:gd name="connsiteX8" fmla="*/ 16004 w 48127"/>
                <a:gd name="connsiteY8" fmla="*/ 37124 h 38601"/>
                <a:gd name="connsiteX9" fmla="*/ 25516 w 48127"/>
                <a:gd name="connsiteY9" fmla="*/ 38574 h 3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 h="38601">
                  <a:moveTo>
                    <a:pt x="25516" y="38574"/>
                  </a:moveTo>
                  <a:cubicBezTo>
                    <a:pt x="32004" y="38020"/>
                    <a:pt x="38015" y="34928"/>
                    <a:pt x="42234" y="29967"/>
                  </a:cubicBezTo>
                  <a:cubicBezTo>
                    <a:pt x="46458" y="25006"/>
                    <a:pt x="48549" y="18581"/>
                    <a:pt x="48057" y="12083"/>
                  </a:cubicBezTo>
                  <a:cubicBezTo>
                    <a:pt x="47817" y="8558"/>
                    <a:pt x="46868" y="5119"/>
                    <a:pt x="45264" y="1969"/>
                  </a:cubicBezTo>
                  <a:cubicBezTo>
                    <a:pt x="31465" y="13"/>
                    <a:pt x="17502" y="-488"/>
                    <a:pt x="3602" y="476"/>
                  </a:cubicBezTo>
                  <a:cubicBezTo>
                    <a:pt x="1005" y="4835"/>
                    <a:pt x="-237" y="9863"/>
                    <a:pt x="37" y="14925"/>
                  </a:cubicBezTo>
                  <a:cubicBezTo>
                    <a:pt x="119" y="18162"/>
                    <a:pt x="851" y="21350"/>
                    <a:pt x="2186" y="24298"/>
                  </a:cubicBezTo>
                  <a:cubicBezTo>
                    <a:pt x="3520" y="27250"/>
                    <a:pt x="5432" y="29904"/>
                    <a:pt x="7802" y="32105"/>
                  </a:cubicBezTo>
                  <a:cubicBezTo>
                    <a:pt x="10176" y="34306"/>
                    <a:pt x="12965" y="36016"/>
                    <a:pt x="16004" y="37124"/>
                  </a:cubicBezTo>
                  <a:cubicBezTo>
                    <a:pt x="19048" y="38237"/>
                    <a:pt x="22280" y="38728"/>
                    <a:pt x="25516" y="38574"/>
                  </a:cubicBezTo>
                  <a:close/>
                </a:path>
              </a:pathLst>
            </a:custGeom>
            <a:solidFill>
              <a:srgbClr val="161616"/>
            </a:solidFill>
            <a:ln w="481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F5795760-F007-45F3-9F17-093BB5B7E07F}"/>
                </a:ext>
              </a:extLst>
            </p:cNvPr>
            <p:cNvSpPr/>
            <p:nvPr/>
          </p:nvSpPr>
          <p:spPr>
            <a:xfrm>
              <a:off x="8532167" y="2605430"/>
              <a:ext cx="51749" cy="42243"/>
            </a:xfrm>
            <a:custGeom>
              <a:avLst/>
              <a:gdLst>
                <a:gd name="connsiteX0" fmla="*/ 25858 w 51749"/>
                <a:gd name="connsiteY0" fmla="*/ 42244 h 42243"/>
                <a:gd name="connsiteX1" fmla="*/ 9097 w 51749"/>
                <a:gd name="connsiteY1" fmla="*/ 35790 h 42243"/>
                <a:gd name="connsiteX2" fmla="*/ 2681 w 51749"/>
                <a:gd name="connsiteY2" fmla="*/ 27308 h 42243"/>
                <a:gd name="connsiteX3" fmla="*/ 42 w 51749"/>
                <a:gd name="connsiteY3" fmla="*/ 17005 h 42243"/>
                <a:gd name="connsiteX4" fmla="*/ 3895 w 51749"/>
                <a:gd name="connsiteY4" fmla="*/ 1352 h 42243"/>
                <a:gd name="connsiteX5" fmla="*/ 4483 w 51749"/>
                <a:gd name="connsiteY5" fmla="*/ 735 h 42243"/>
                <a:gd name="connsiteX6" fmla="*/ 5292 w 51749"/>
                <a:gd name="connsiteY6" fmla="*/ 485 h 42243"/>
                <a:gd name="connsiteX7" fmla="*/ 47340 w 51749"/>
                <a:gd name="connsiteY7" fmla="*/ 1930 h 42243"/>
                <a:gd name="connsiteX8" fmla="*/ 48134 w 51749"/>
                <a:gd name="connsiteY8" fmla="*/ 2243 h 42243"/>
                <a:gd name="connsiteX9" fmla="*/ 48688 w 51749"/>
                <a:gd name="connsiteY9" fmla="*/ 2893 h 42243"/>
                <a:gd name="connsiteX10" fmla="*/ 51674 w 51749"/>
                <a:gd name="connsiteY10" fmla="*/ 13778 h 42243"/>
                <a:gd name="connsiteX11" fmla="*/ 45457 w 51749"/>
                <a:gd name="connsiteY11" fmla="*/ 32904 h 42243"/>
                <a:gd name="connsiteX12" fmla="*/ 27592 w 51749"/>
                <a:gd name="connsiteY12" fmla="*/ 42147 h 42243"/>
                <a:gd name="connsiteX13" fmla="*/ 25858 w 51749"/>
                <a:gd name="connsiteY13" fmla="*/ 42244 h 42243"/>
                <a:gd name="connsiteX14" fmla="*/ 6593 w 51749"/>
                <a:gd name="connsiteY14" fmla="*/ 4001 h 42243"/>
                <a:gd name="connsiteX15" fmla="*/ 4025 w 51749"/>
                <a:gd name="connsiteY15" fmla="*/ 19279 h 42243"/>
                <a:gd name="connsiteX16" fmla="*/ 11409 w 51749"/>
                <a:gd name="connsiteY16" fmla="*/ 32900 h 42243"/>
                <a:gd name="connsiteX17" fmla="*/ 18740 w 51749"/>
                <a:gd name="connsiteY17" fmla="*/ 37215 h 42243"/>
                <a:gd name="connsiteX18" fmla="*/ 27159 w 51749"/>
                <a:gd name="connsiteY18" fmla="*/ 38390 h 42243"/>
                <a:gd name="connsiteX19" fmla="*/ 42663 w 51749"/>
                <a:gd name="connsiteY19" fmla="*/ 30385 h 42243"/>
                <a:gd name="connsiteX20" fmla="*/ 48014 w 51749"/>
                <a:gd name="connsiteY20" fmla="*/ 13778 h 42243"/>
                <a:gd name="connsiteX21" fmla="*/ 45847 w 51749"/>
                <a:gd name="connsiteY21" fmla="*/ 5205 h 42243"/>
                <a:gd name="connsiteX22" fmla="*/ 6544 w 51749"/>
                <a:gd name="connsiteY22" fmla="*/ 4001 h 42243"/>
                <a:gd name="connsiteX23" fmla="*/ 6593 w 51749"/>
                <a:gd name="connsiteY23" fmla="*/ 4001 h 42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49" h="42243">
                  <a:moveTo>
                    <a:pt x="25858" y="42244"/>
                  </a:moveTo>
                  <a:cubicBezTo>
                    <a:pt x="19669" y="42234"/>
                    <a:pt x="13697" y="39936"/>
                    <a:pt x="9097" y="35790"/>
                  </a:cubicBezTo>
                  <a:cubicBezTo>
                    <a:pt x="6419" y="33420"/>
                    <a:pt x="4232" y="30535"/>
                    <a:pt x="2681" y="27308"/>
                  </a:cubicBezTo>
                  <a:cubicBezTo>
                    <a:pt x="1126" y="24086"/>
                    <a:pt x="230" y="20579"/>
                    <a:pt x="42" y="17005"/>
                  </a:cubicBezTo>
                  <a:cubicBezTo>
                    <a:pt x="-261" y="11519"/>
                    <a:pt x="1082" y="6067"/>
                    <a:pt x="3895" y="1352"/>
                  </a:cubicBezTo>
                  <a:cubicBezTo>
                    <a:pt x="4035" y="1101"/>
                    <a:pt x="4237" y="889"/>
                    <a:pt x="4483" y="735"/>
                  </a:cubicBezTo>
                  <a:cubicBezTo>
                    <a:pt x="4729" y="586"/>
                    <a:pt x="5008" y="499"/>
                    <a:pt x="5292" y="485"/>
                  </a:cubicBezTo>
                  <a:cubicBezTo>
                    <a:pt x="19322" y="-483"/>
                    <a:pt x="33415" y="-2"/>
                    <a:pt x="47340" y="1930"/>
                  </a:cubicBezTo>
                  <a:cubicBezTo>
                    <a:pt x="47629" y="1968"/>
                    <a:pt x="47898" y="2079"/>
                    <a:pt x="48134" y="2243"/>
                  </a:cubicBezTo>
                  <a:cubicBezTo>
                    <a:pt x="48371" y="2412"/>
                    <a:pt x="48558" y="2633"/>
                    <a:pt x="48688" y="2893"/>
                  </a:cubicBezTo>
                  <a:cubicBezTo>
                    <a:pt x="50427" y="6274"/>
                    <a:pt x="51448" y="9983"/>
                    <a:pt x="51674" y="13778"/>
                  </a:cubicBezTo>
                  <a:cubicBezTo>
                    <a:pt x="52200" y="20724"/>
                    <a:pt x="49965" y="27592"/>
                    <a:pt x="45457" y="32904"/>
                  </a:cubicBezTo>
                  <a:cubicBezTo>
                    <a:pt x="40948" y="38212"/>
                    <a:pt x="34533" y="41536"/>
                    <a:pt x="27592" y="42147"/>
                  </a:cubicBezTo>
                  <a:lnTo>
                    <a:pt x="25858" y="42244"/>
                  </a:lnTo>
                  <a:close/>
                  <a:moveTo>
                    <a:pt x="6593" y="4001"/>
                  </a:moveTo>
                  <a:cubicBezTo>
                    <a:pt x="4059" y="8663"/>
                    <a:pt x="3154" y="14043"/>
                    <a:pt x="4025" y="19279"/>
                  </a:cubicBezTo>
                  <a:cubicBezTo>
                    <a:pt x="4902" y="24514"/>
                    <a:pt x="7498" y="29311"/>
                    <a:pt x="11409" y="32900"/>
                  </a:cubicBezTo>
                  <a:cubicBezTo>
                    <a:pt x="13547" y="34807"/>
                    <a:pt x="16038" y="36271"/>
                    <a:pt x="18740" y="37215"/>
                  </a:cubicBezTo>
                  <a:cubicBezTo>
                    <a:pt x="21442" y="38154"/>
                    <a:pt x="24303" y="38554"/>
                    <a:pt x="27159" y="38390"/>
                  </a:cubicBezTo>
                  <a:cubicBezTo>
                    <a:pt x="33184" y="37875"/>
                    <a:pt x="38757" y="34995"/>
                    <a:pt x="42663" y="30385"/>
                  </a:cubicBezTo>
                  <a:cubicBezTo>
                    <a:pt x="46574" y="25776"/>
                    <a:pt x="48496" y="19804"/>
                    <a:pt x="48014" y="13778"/>
                  </a:cubicBezTo>
                  <a:cubicBezTo>
                    <a:pt x="47845" y="10807"/>
                    <a:pt x="47108" y="7897"/>
                    <a:pt x="45847" y="5205"/>
                  </a:cubicBezTo>
                  <a:cubicBezTo>
                    <a:pt x="32818" y="3524"/>
                    <a:pt x="19655" y="3120"/>
                    <a:pt x="6544" y="4001"/>
                  </a:cubicBezTo>
                  <a:lnTo>
                    <a:pt x="6593" y="4001"/>
                  </a:lnTo>
                  <a:close/>
                </a:path>
              </a:pathLst>
            </a:custGeom>
            <a:solidFill>
              <a:srgbClr val="0E0E0E"/>
            </a:solidFill>
            <a:ln w="481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5A5F24CE-0EAD-464E-A571-AFD86698C120}"/>
                </a:ext>
              </a:extLst>
            </p:cNvPr>
            <p:cNvSpPr/>
            <p:nvPr/>
          </p:nvSpPr>
          <p:spPr>
            <a:xfrm>
              <a:off x="8090925" y="2734274"/>
              <a:ext cx="27525" cy="37647"/>
            </a:xfrm>
            <a:custGeom>
              <a:avLst/>
              <a:gdLst>
                <a:gd name="connsiteX0" fmla="*/ 27454 w 27525"/>
                <a:gd name="connsiteY0" fmla="*/ 11126 h 37647"/>
                <a:gd name="connsiteX1" fmla="*/ 24082 w 27525"/>
                <a:gd name="connsiteY1" fmla="*/ 0 h 37647"/>
                <a:gd name="connsiteX2" fmla="*/ 0 w 27525"/>
                <a:gd name="connsiteY2" fmla="*/ 37376 h 37647"/>
                <a:gd name="connsiteX3" fmla="*/ 4816 w 27525"/>
                <a:gd name="connsiteY3" fmla="*/ 37617 h 37647"/>
                <a:gd name="connsiteX4" fmla="*/ 21602 w 27525"/>
                <a:gd name="connsiteY4" fmla="*/ 29043 h 37647"/>
                <a:gd name="connsiteX5" fmla="*/ 27454 w 27525"/>
                <a:gd name="connsiteY5" fmla="*/ 11126 h 3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25" h="37647">
                  <a:moveTo>
                    <a:pt x="27454" y="11126"/>
                  </a:moveTo>
                  <a:cubicBezTo>
                    <a:pt x="27203" y="7205"/>
                    <a:pt x="26052" y="3400"/>
                    <a:pt x="24082" y="0"/>
                  </a:cubicBezTo>
                  <a:cubicBezTo>
                    <a:pt x="16183" y="12137"/>
                    <a:pt x="8159" y="24598"/>
                    <a:pt x="0" y="37376"/>
                  </a:cubicBezTo>
                  <a:cubicBezTo>
                    <a:pt x="1594" y="37617"/>
                    <a:pt x="3208" y="37698"/>
                    <a:pt x="4816" y="37617"/>
                  </a:cubicBezTo>
                  <a:cubicBezTo>
                    <a:pt x="11324" y="37087"/>
                    <a:pt x="17359" y="34004"/>
                    <a:pt x="21602" y="29043"/>
                  </a:cubicBezTo>
                  <a:cubicBezTo>
                    <a:pt x="25845" y="24077"/>
                    <a:pt x="27950" y="17638"/>
                    <a:pt x="27454" y="11126"/>
                  </a:cubicBezTo>
                  <a:close/>
                </a:path>
              </a:pathLst>
            </a:custGeom>
            <a:solidFill>
              <a:srgbClr val="161616"/>
            </a:solidFill>
            <a:ln w="481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AB8671C9-4FBC-41EB-99E0-03638617C08E}"/>
                </a:ext>
              </a:extLst>
            </p:cNvPr>
            <p:cNvSpPr/>
            <p:nvPr/>
          </p:nvSpPr>
          <p:spPr>
            <a:xfrm>
              <a:off x="8089096" y="2732726"/>
              <a:ext cx="31143" cy="41235"/>
            </a:xfrm>
            <a:custGeom>
              <a:avLst/>
              <a:gdLst>
                <a:gd name="connsiteX0" fmla="*/ 5297 w 31143"/>
                <a:gd name="connsiteY0" fmla="*/ 41235 h 41235"/>
                <a:gd name="connsiteX1" fmla="*/ 1540 w 31143"/>
                <a:gd name="connsiteY1" fmla="*/ 40995 h 41235"/>
                <a:gd name="connsiteX2" fmla="*/ 717 w 31143"/>
                <a:gd name="connsiteY2" fmla="*/ 40638 h 41235"/>
                <a:gd name="connsiteX3" fmla="*/ 163 w 31143"/>
                <a:gd name="connsiteY3" fmla="*/ 39935 h 41235"/>
                <a:gd name="connsiteX4" fmla="*/ 4 w 31143"/>
                <a:gd name="connsiteY4" fmla="*/ 39054 h 41235"/>
                <a:gd name="connsiteX5" fmla="*/ 288 w 31143"/>
                <a:gd name="connsiteY5" fmla="*/ 38201 h 41235"/>
                <a:gd name="connsiteX6" fmla="*/ 24370 w 31143"/>
                <a:gd name="connsiteY6" fmla="*/ 825 h 41235"/>
                <a:gd name="connsiteX7" fmla="*/ 25049 w 31143"/>
                <a:gd name="connsiteY7" fmla="*/ 190 h 41235"/>
                <a:gd name="connsiteX8" fmla="*/ 25960 w 31143"/>
                <a:gd name="connsiteY8" fmla="*/ 7 h 41235"/>
                <a:gd name="connsiteX9" fmla="*/ 26827 w 31143"/>
                <a:gd name="connsiteY9" fmla="*/ 233 h 41235"/>
                <a:gd name="connsiteX10" fmla="*/ 27453 w 31143"/>
                <a:gd name="connsiteY10" fmla="*/ 874 h 41235"/>
                <a:gd name="connsiteX11" fmla="*/ 31065 w 31143"/>
                <a:gd name="connsiteY11" fmla="*/ 12818 h 41235"/>
                <a:gd name="connsiteX12" fmla="*/ 24862 w 31143"/>
                <a:gd name="connsiteY12" fmla="*/ 31954 h 41235"/>
                <a:gd name="connsiteX13" fmla="*/ 6983 w 31143"/>
                <a:gd name="connsiteY13" fmla="*/ 41187 h 41235"/>
                <a:gd name="connsiteX14" fmla="*/ 5297 w 31143"/>
                <a:gd name="connsiteY14" fmla="*/ 41235 h 41235"/>
                <a:gd name="connsiteX15" fmla="*/ 4912 w 31143"/>
                <a:gd name="connsiteY15" fmla="*/ 37623 h 41235"/>
                <a:gd name="connsiteX16" fmla="*/ 6598 w 31143"/>
                <a:gd name="connsiteY16" fmla="*/ 37623 h 41235"/>
                <a:gd name="connsiteX17" fmla="*/ 22087 w 31143"/>
                <a:gd name="connsiteY17" fmla="*/ 29604 h 41235"/>
                <a:gd name="connsiteX18" fmla="*/ 27453 w 31143"/>
                <a:gd name="connsiteY18" fmla="*/ 13011 h 41235"/>
                <a:gd name="connsiteX19" fmla="*/ 25671 w 31143"/>
                <a:gd name="connsiteY19" fmla="*/ 5449 h 41235"/>
                <a:gd name="connsiteX20" fmla="*/ 4960 w 31143"/>
                <a:gd name="connsiteY20" fmla="*/ 37382 h 41235"/>
                <a:gd name="connsiteX21" fmla="*/ 4912 w 31143"/>
                <a:gd name="connsiteY21" fmla="*/ 37623 h 4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143" h="41235">
                  <a:moveTo>
                    <a:pt x="5297" y="41235"/>
                  </a:moveTo>
                  <a:cubicBezTo>
                    <a:pt x="4045" y="41226"/>
                    <a:pt x="2788" y="41149"/>
                    <a:pt x="1540" y="40995"/>
                  </a:cubicBezTo>
                  <a:cubicBezTo>
                    <a:pt x="1242" y="40946"/>
                    <a:pt x="957" y="40826"/>
                    <a:pt x="717" y="40638"/>
                  </a:cubicBezTo>
                  <a:cubicBezTo>
                    <a:pt x="476" y="40455"/>
                    <a:pt x="283" y="40214"/>
                    <a:pt x="163" y="39935"/>
                  </a:cubicBezTo>
                  <a:cubicBezTo>
                    <a:pt x="38" y="39660"/>
                    <a:pt x="-15" y="39357"/>
                    <a:pt x="4" y="39054"/>
                  </a:cubicBezTo>
                  <a:cubicBezTo>
                    <a:pt x="28" y="38750"/>
                    <a:pt x="124" y="38456"/>
                    <a:pt x="288" y="38201"/>
                  </a:cubicBezTo>
                  <a:cubicBezTo>
                    <a:pt x="8428" y="25437"/>
                    <a:pt x="16520" y="12915"/>
                    <a:pt x="24370" y="825"/>
                  </a:cubicBezTo>
                  <a:cubicBezTo>
                    <a:pt x="24534" y="551"/>
                    <a:pt x="24770" y="334"/>
                    <a:pt x="25049" y="190"/>
                  </a:cubicBezTo>
                  <a:cubicBezTo>
                    <a:pt x="25329" y="45"/>
                    <a:pt x="25647" y="-22"/>
                    <a:pt x="25960" y="7"/>
                  </a:cubicBezTo>
                  <a:cubicBezTo>
                    <a:pt x="26263" y="2"/>
                    <a:pt x="26567" y="84"/>
                    <a:pt x="26827" y="233"/>
                  </a:cubicBezTo>
                  <a:cubicBezTo>
                    <a:pt x="27092" y="387"/>
                    <a:pt x="27308" y="609"/>
                    <a:pt x="27453" y="874"/>
                  </a:cubicBezTo>
                  <a:cubicBezTo>
                    <a:pt x="29572" y="4520"/>
                    <a:pt x="30810" y="8609"/>
                    <a:pt x="31065" y="12818"/>
                  </a:cubicBezTo>
                  <a:cubicBezTo>
                    <a:pt x="31600" y="19764"/>
                    <a:pt x="29370" y="26642"/>
                    <a:pt x="24862" y="31954"/>
                  </a:cubicBezTo>
                  <a:cubicBezTo>
                    <a:pt x="20349" y="37267"/>
                    <a:pt x="13928" y="40585"/>
                    <a:pt x="6983" y="41187"/>
                  </a:cubicBezTo>
                  <a:lnTo>
                    <a:pt x="5297" y="41235"/>
                  </a:lnTo>
                  <a:close/>
                  <a:moveTo>
                    <a:pt x="4912" y="37623"/>
                  </a:moveTo>
                  <a:lnTo>
                    <a:pt x="6598" y="37623"/>
                  </a:lnTo>
                  <a:cubicBezTo>
                    <a:pt x="12618" y="37093"/>
                    <a:pt x="18181" y="34213"/>
                    <a:pt x="22087" y="29604"/>
                  </a:cubicBezTo>
                  <a:cubicBezTo>
                    <a:pt x="25993" y="24999"/>
                    <a:pt x="27920" y="19032"/>
                    <a:pt x="27453" y="13011"/>
                  </a:cubicBezTo>
                  <a:cubicBezTo>
                    <a:pt x="27308" y="10405"/>
                    <a:pt x="26706" y="7843"/>
                    <a:pt x="25671" y="5449"/>
                  </a:cubicBezTo>
                  <a:cubicBezTo>
                    <a:pt x="18865" y="15756"/>
                    <a:pt x="11963" y="26401"/>
                    <a:pt x="4960" y="37382"/>
                  </a:cubicBezTo>
                  <a:lnTo>
                    <a:pt x="4912" y="37623"/>
                  </a:lnTo>
                  <a:close/>
                </a:path>
              </a:pathLst>
            </a:custGeom>
            <a:solidFill>
              <a:srgbClr val="0E0E0E"/>
            </a:solidFill>
            <a:ln w="481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F5E072F9-606C-4261-AC1B-FDCD68E6C9C3}"/>
                </a:ext>
              </a:extLst>
            </p:cNvPr>
            <p:cNvSpPr/>
            <p:nvPr/>
          </p:nvSpPr>
          <p:spPr>
            <a:xfrm>
              <a:off x="8009773" y="2980223"/>
              <a:ext cx="38531" cy="23001"/>
            </a:xfrm>
            <a:custGeom>
              <a:avLst/>
              <a:gdLst>
                <a:gd name="connsiteX0" fmla="*/ 13053 w 38531"/>
                <a:gd name="connsiteY0" fmla="*/ 27 h 23001"/>
                <a:gd name="connsiteX1" fmla="*/ 0 w 38531"/>
                <a:gd name="connsiteY1" fmla="*/ 5085 h 23001"/>
                <a:gd name="connsiteX2" fmla="*/ 38532 w 38531"/>
                <a:gd name="connsiteY2" fmla="*/ 23002 h 23001"/>
                <a:gd name="connsiteX3" fmla="*/ 30517 w 38531"/>
                <a:gd name="connsiteY3" fmla="*/ 6269 h 23001"/>
                <a:gd name="connsiteX4" fmla="*/ 13053 w 38531"/>
                <a:gd name="connsiteY4" fmla="*/ 27 h 23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31" h="23001">
                  <a:moveTo>
                    <a:pt x="13053" y="27"/>
                  </a:moveTo>
                  <a:cubicBezTo>
                    <a:pt x="8289" y="355"/>
                    <a:pt x="3738" y="2118"/>
                    <a:pt x="0" y="5085"/>
                  </a:cubicBezTo>
                  <a:cubicBezTo>
                    <a:pt x="11107" y="14241"/>
                    <a:pt x="24371" y="20406"/>
                    <a:pt x="38532" y="23002"/>
                  </a:cubicBezTo>
                  <a:cubicBezTo>
                    <a:pt x="38171" y="16586"/>
                    <a:pt x="35290" y="10575"/>
                    <a:pt x="30517" y="6269"/>
                  </a:cubicBezTo>
                  <a:cubicBezTo>
                    <a:pt x="25744" y="1968"/>
                    <a:pt x="19468" y="-276"/>
                    <a:pt x="13053" y="27"/>
                  </a:cubicBezTo>
                  <a:close/>
                </a:path>
              </a:pathLst>
            </a:custGeom>
            <a:solidFill>
              <a:srgbClr val="161616"/>
            </a:solidFill>
            <a:ln w="481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7542C4F8-CFCC-4D0B-AD83-CC54625C082C}"/>
                </a:ext>
              </a:extLst>
            </p:cNvPr>
            <p:cNvSpPr/>
            <p:nvPr/>
          </p:nvSpPr>
          <p:spPr>
            <a:xfrm>
              <a:off x="8007938" y="2978593"/>
              <a:ext cx="42097" cy="26558"/>
            </a:xfrm>
            <a:custGeom>
              <a:avLst/>
              <a:gdLst>
                <a:gd name="connsiteX0" fmla="*/ 40266 w 42097"/>
                <a:gd name="connsiteY0" fmla="*/ 26558 h 26558"/>
                <a:gd name="connsiteX1" fmla="*/ 39928 w 42097"/>
                <a:gd name="connsiteY1" fmla="*/ 26558 h 26558"/>
                <a:gd name="connsiteX2" fmla="*/ 674 w 42097"/>
                <a:gd name="connsiteY2" fmla="*/ 8208 h 26558"/>
                <a:gd name="connsiteX3" fmla="*/ 178 w 42097"/>
                <a:gd name="connsiteY3" fmla="*/ 7586 h 26558"/>
                <a:gd name="connsiteX4" fmla="*/ 0 w 42097"/>
                <a:gd name="connsiteY4" fmla="*/ 6811 h 26558"/>
                <a:gd name="connsiteX5" fmla="*/ 217 w 42097"/>
                <a:gd name="connsiteY5" fmla="*/ 6036 h 26558"/>
                <a:gd name="connsiteX6" fmla="*/ 723 w 42097"/>
                <a:gd name="connsiteY6" fmla="*/ 5414 h 26558"/>
                <a:gd name="connsiteX7" fmla="*/ 14738 w 42097"/>
                <a:gd name="connsiteY7" fmla="*/ 20 h 26558"/>
                <a:gd name="connsiteX8" fmla="*/ 33417 w 42097"/>
                <a:gd name="connsiteY8" fmla="*/ 6772 h 26558"/>
                <a:gd name="connsiteX9" fmla="*/ 42096 w 42097"/>
                <a:gd name="connsiteY9" fmla="*/ 24632 h 26558"/>
                <a:gd name="connsiteX10" fmla="*/ 41947 w 42097"/>
                <a:gd name="connsiteY10" fmla="*/ 25446 h 26558"/>
                <a:gd name="connsiteX11" fmla="*/ 41470 w 42097"/>
                <a:gd name="connsiteY11" fmla="*/ 26125 h 26558"/>
                <a:gd name="connsiteX12" fmla="*/ 40266 w 42097"/>
                <a:gd name="connsiteY12" fmla="*/ 26558 h 26558"/>
                <a:gd name="connsiteX13" fmla="*/ 4816 w 42097"/>
                <a:gd name="connsiteY13" fmla="*/ 6907 h 26558"/>
                <a:gd name="connsiteX14" fmla="*/ 38146 w 42097"/>
                <a:gd name="connsiteY14" fmla="*/ 22464 h 26558"/>
                <a:gd name="connsiteX15" fmla="*/ 30151 w 42097"/>
                <a:gd name="connsiteY15" fmla="*/ 8622 h 26558"/>
                <a:gd name="connsiteX16" fmla="*/ 14979 w 42097"/>
                <a:gd name="connsiteY16" fmla="*/ 3584 h 26558"/>
                <a:gd name="connsiteX17" fmla="*/ 4816 w 42097"/>
                <a:gd name="connsiteY17" fmla="*/ 6811 h 26558"/>
                <a:gd name="connsiteX18" fmla="*/ 4816 w 42097"/>
                <a:gd name="connsiteY18" fmla="*/ 6907 h 2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97" h="26558">
                  <a:moveTo>
                    <a:pt x="40266" y="26558"/>
                  </a:moveTo>
                  <a:lnTo>
                    <a:pt x="39928" y="26558"/>
                  </a:lnTo>
                  <a:cubicBezTo>
                    <a:pt x="25494" y="23895"/>
                    <a:pt x="11979" y="17576"/>
                    <a:pt x="674" y="8208"/>
                  </a:cubicBezTo>
                  <a:cubicBezTo>
                    <a:pt x="467" y="8039"/>
                    <a:pt x="294" y="7827"/>
                    <a:pt x="178" y="7586"/>
                  </a:cubicBezTo>
                  <a:cubicBezTo>
                    <a:pt x="63" y="7345"/>
                    <a:pt x="0" y="7081"/>
                    <a:pt x="0" y="6811"/>
                  </a:cubicBezTo>
                  <a:cubicBezTo>
                    <a:pt x="19" y="6541"/>
                    <a:pt x="91" y="6276"/>
                    <a:pt x="217" y="6036"/>
                  </a:cubicBezTo>
                  <a:cubicBezTo>
                    <a:pt x="342" y="5795"/>
                    <a:pt x="515" y="5583"/>
                    <a:pt x="723" y="5414"/>
                  </a:cubicBezTo>
                  <a:cubicBezTo>
                    <a:pt x="4744" y="2245"/>
                    <a:pt x="9633" y="362"/>
                    <a:pt x="14738" y="20"/>
                  </a:cubicBezTo>
                  <a:cubicBezTo>
                    <a:pt x="21607" y="-245"/>
                    <a:pt x="28306" y="2177"/>
                    <a:pt x="33417" y="6772"/>
                  </a:cubicBezTo>
                  <a:cubicBezTo>
                    <a:pt x="38522" y="11367"/>
                    <a:pt x="41638" y="17773"/>
                    <a:pt x="42096" y="24632"/>
                  </a:cubicBezTo>
                  <a:cubicBezTo>
                    <a:pt x="42105" y="24911"/>
                    <a:pt x="42057" y="25191"/>
                    <a:pt x="41947" y="25446"/>
                  </a:cubicBezTo>
                  <a:cubicBezTo>
                    <a:pt x="41841" y="25706"/>
                    <a:pt x="41677" y="25937"/>
                    <a:pt x="41470" y="26125"/>
                  </a:cubicBezTo>
                  <a:cubicBezTo>
                    <a:pt x="41133" y="26404"/>
                    <a:pt x="40709" y="26558"/>
                    <a:pt x="40266" y="26558"/>
                  </a:cubicBezTo>
                  <a:close/>
                  <a:moveTo>
                    <a:pt x="4816" y="6907"/>
                  </a:moveTo>
                  <a:cubicBezTo>
                    <a:pt x="14628" y="14517"/>
                    <a:pt x="26019" y="19830"/>
                    <a:pt x="38146" y="22464"/>
                  </a:cubicBezTo>
                  <a:cubicBezTo>
                    <a:pt x="37270" y="17027"/>
                    <a:pt x="34423" y="12099"/>
                    <a:pt x="30151" y="8622"/>
                  </a:cubicBezTo>
                  <a:cubicBezTo>
                    <a:pt x="25884" y="5140"/>
                    <a:pt x="20484" y="3348"/>
                    <a:pt x="14979" y="3584"/>
                  </a:cubicBezTo>
                  <a:cubicBezTo>
                    <a:pt x="11376" y="3786"/>
                    <a:pt x="7880" y="4894"/>
                    <a:pt x="4816" y="6811"/>
                  </a:cubicBezTo>
                  <a:lnTo>
                    <a:pt x="4816" y="6907"/>
                  </a:lnTo>
                  <a:close/>
                </a:path>
              </a:pathLst>
            </a:custGeom>
            <a:solidFill>
              <a:srgbClr val="0E0E0E"/>
            </a:solidFill>
            <a:ln w="481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49A768E7-1400-4E83-B936-DF7822126C64}"/>
                </a:ext>
              </a:extLst>
            </p:cNvPr>
            <p:cNvSpPr/>
            <p:nvPr/>
          </p:nvSpPr>
          <p:spPr>
            <a:xfrm>
              <a:off x="8116843" y="3412984"/>
              <a:ext cx="34022" cy="24154"/>
            </a:xfrm>
            <a:custGeom>
              <a:avLst/>
              <a:gdLst>
                <a:gd name="connsiteX0" fmla="*/ 8525 w 34022"/>
                <a:gd name="connsiteY0" fmla="*/ 24 h 24154"/>
                <a:gd name="connsiteX1" fmla="*/ 0 w 34022"/>
                <a:gd name="connsiteY1" fmla="*/ 2336 h 24154"/>
                <a:gd name="connsiteX2" fmla="*/ 34004 w 34022"/>
                <a:gd name="connsiteY2" fmla="*/ 24155 h 24154"/>
                <a:gd name="connsiteX3" fmla="*/ 34004 w 34022"/>
                <a:gd name="connsiteY3" fmla="*/ 23481 h 24154"/>
                <a:gd name="connsiteX4" fmla="*/ 31769 w 34022"/>
                <a:gd name="connsiteY4" fmla="*/ 14185 h 24154"/>
                <a:gd name="connsiteX5" fmla="*/ 26139 w 34022"/>
                <a:gd name="connsiteY5" fmla="*/ 6455 h 24154"/>
                <a:gd name="connsiteX6" fmla="*/ 17975 w 34022"/>
                <a:gd name="connsiteY6" fmla="*/ 1479 h 24154"/>
                <a:gd name="connsiteX7" fmla="*/ 8525 w 34022"/>
                <a:gd name="connsiteY7" fmla="*/ 24 h 2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2" h="24154">
                  <a:moveTo>
                    <a:pt x="8525" y="24"/>
                  </a:moveTo>
                  <a:cubicBezTo>
                    <a:pt x="5563" y="246"/>
                    <a:pt x="2668" y="1031"/>
                    <a:pt x="0" y="2336"/>
                  </a:cubicBezTo>
                  <a:cubicBezTo>
                    <a:pt x="10750" y="10481"/>
                    <a:pt x="22117" y="17773"/>
                    <a:pt x="34004" y="24155"/>
                  </a:cubicBezTo>
                  <a:cubicBezTo>
                    <a:pt x="34028" y="23929"/>
                    <a:pt x="34028" y="23707"/>
                    <a:pt x="34004" y="23481"/>
                  </a:cubicBezTo>
                  <a:cubicBezTo>
                    <a:pt x="33879" y="20263"/>
                    <a:pt x="33118" y="17104"/>
                    <a:pt x="31769" y="14185"/>
                  </a:cubicBezTo>
                  <a:cubicBezTo>
                    <a:pt x="30421" y="11261"/>
                    <a:pt x="28509" y="8636"/>
                    <a:pt x="26139" y="6455"/>
                  </a:cubicBezTo>
                  <a:cubicBezTo>
                    <a:pt x="23774" y="4273"/>
                    <a:pt x="20995" y="2582"/>
                    <a:pt x="17975" y="1479"/>
                  </a:cubicBezTo>
                  <a:cubicBezTo>
                    <a:pt x="14950" y="376"/>
                    <a:pt x="11738" y="-120"/>
                    <a:pt x="8525" y="24"/>
                  </a:cubicBezTo>
                  <a:close/>
                </a:path>
              </a:pathLst>
            </a:custGeom>
            <a:solidFill>
              <a:srgbClr val="161616"/>
            </a:solidFill>
            <a:ln w="481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6A97C1A0-1034-4500-B6F4-CF95341845FD}"/>
                </a:ext>
              </a:extLst>
            </p:cNvPr>
            <p:cNvSpPr/>
            <p:nvPr/>
          </p:nvSpPr>
          <p:spPr>
            <a:xfrm>
              <a:off x="8115062" y="3411367"/>
              <a:ext cx="37632" cy="27587"/>
            </a:xfrm>
            <a:custGeom>
              <a:avLst/>
              <a:gdLst>
                <a:gd name="connsiteX0" fmla="*/ 35688 w 37632"/>
                <a:gd name="connsiteY0" fmla="*/ 27555 h 27587"/>
                <a:gd name="connsiteX1" fmla="*/ 34917 w 37632"/>
                <a:gd name="connsiteY1" fmla="*/ 27555 h 27587"/>
                <a:gd name="connsiteX2" fmla="*/ 721 w 37632"/>
                <a:gd name="connsiteY2" fmla="*/ 5544 h 27587"/>
                <a:gd name="connsiteX3" fmla="*/ 152 w 37632"/>
                <a:gd name="connsiteY3" fmla="*/ 4836 h 27587"/>
                <a:gd name="connsiteX4" fmla="*/ 8 w 37632"/>
                <a:gd name="connsiteY4" fmla="*/ 3945 h 27587"/>
                <a:gd name="connsiteX5" fmla="*/ 321 w 37632"/>
                <a:gd name="connsiteY5" fmla="*/ 3097 h 27587"/>
                <a:gd name="connsiteX6" fmla="*/ 1010 w 37632"/>
                <a:gd name="connsiteY6" fmla="*/ 2509 h 27587"/>
                <a:gd name="connsiteX7" fmla="*/ 10209 w 37632"/>
                <a:gd name="connsiteY7" fmla="*/ 53 h 27587"/>
                <a:gd name="connsiteX8" fmla="*/ 20025 w 37632"/>
                <a:gd name="connsiteY8" fmla="*/ 1382 h 27587"/>
                <a:gd name="connsiteX9" fmla="*/ 28560 w 37632"/>
                <a:gd name="connsiteY9" fmla="*/ 6410 h 27587"/>
                <a:gd name="connsiteX10" fmla="*/ 34970 w 37632"/>
                <a:gd name="connsiteY10" fmla="*/ 14892 h 27587"/>
                <a:gd name="connsiteX11" fmla="*/ 37615 w 37632"/>
                <a:gd name="connsiteY11" fmla="*/ 25195 h 27587"/>
                <a:gd name="connsiteX12" fmla="*/ 37615 w 37632"/>
                <a:gd name="connsiteY12" fmla="*/ 25773 h 27587"/>
                <a:gd name="connsiteX13" fmla="*/ 37432 w 37632"/>
                <a:gd name="connsiteY13" fmla="*/ 26702 h 27587"/>
                <a:gd name="connsiteX14" fmla="*/ 36796 w 37632"/>
                <a:gd name="connsiteY14" fmla="*/ 27410 h 27587"/>
                <a:gd name="connsiteX15" fmla="*/ 35688 w 37632"/>
                <a:gd name="connsiteY15" fmla="*/ 27555 h 27587"/>
                <a:gd name="connsiteX16" fmla="*/ 5441 w 37632"/>
                <a:gd name="connsiteY16" fmla="*/ 4436 h 27587"/>
                <a:gd name="connsiteX17" fmla="*/ 33665 w 37632"/>
                <a:gd name="connsiteY17" fmla="*/ 22546 h 27587"/>
                <a:gd name="connsiteX18" fmla="*/ 26200 w 37632"/>
                <a:gd name="connsiteY18" fmla="*/ 8915 h 27587"/>
                <a:gd name="connsiteX19" fmla="*/ 18869 w 37632"/>
                <a:gd name="connsiteY19" fmla="*/ 4609 h 27587"/>
                <a:gd name="connsiteX20" fmla="*/ 10450 w 37632"/>
                <a:gd name="connsiteY20" fmla="*/ 3473 h 27587"/>
                <a:gd name="connsiteX21" fmla="*/ 5441 w 37632"/>
                <a:gd name="connsiteY21" fmla="*/ 4436 h 2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32" h="27587">
                  <a:moveTo>
                    <a:pt x="35688" y="27555"/>
                  </a:moveTo>
                  <a:cubicBezTo>
                    <a:pt x="35433" y="27598"/>
                    <a:pt x="35173" y="27598"/>
                    <a:pt x="34917" y="27555"/>
                  </a:cubicBezTo>
                  <a:cubicBezTo>
                    <a:pt x="22953" y="21130"/>
                    <a:pt x="11519" y="13770"/>
                    <a:pt x="721" y="5544"/>
                  </a:cubicBezTo>
                  <a:cubicBezTo>
                    <a:pt x="475" y="5361"/>
                    <a:pt x="277" y="5120"/>
                    <a:pt x="152" y="4836"/>
                  </a:cubicBezTo>
                  <a:cubicBezTo>
                    <a:pt x="32" y="4556"/>
                    <a:pt x="-21" y="4248"/>
                    <a:pt x="8" y="3945"/>
                  </a:cubicBezTo>
                  <a:cubicBezTo>
                    <a:pt x="37" y="3641"/>
                    <a:pt x="143" y="3347"/>
                    <a:pt x="321" y="3097"/>
                  </a:cubicBezTo>
                  <a:cubicBezTo>
                    <a:pt x="494" y="2846"/>
                    <a:pt x="730" y="2644"/>
                    <a:pt x="1010" y="2509"/>
                  </a:cubicBezTo>
                  <a:cubicBezTo>
                    <a:pt x="3885" y="1103"/>
                    <a:pt x="7011" y="270"/>
                    <a:pt x="10209" y="53"/>
                  </a:cubicBezTo>
                  <a:cubicBezTo>
                    <a:pt x="13537" y="-164"/>
                    <a:pt x="16875" y="289"/>
                    <a:pt x="20025" y="1382"/>
                  </a:cubicBezTo>
                  <a:cubicBezTo>
                    <a:pt x="23175" y="2471"/>
                    <a:pt x="26074" y="4180"/>
                    <a:pt x="28560" y="6410"/>
                  </a:cubicBezTo>
                  <a:cubicBezTo>
                    <a:pt x="31238" y="8785"/>
                    <a:pt x="33415" y="11670"/>
                    <a:pt x="34970" y="14892"/>
                  </a:cubicBezTo>
                  <a:cubicBezTo>
                    <a:pt x="36526" y="18119"/>
                    <a:pt x="37422" y="21621"/>
                    <a:pt x="37615" y="25195"/>
                  </a:cubicBezTo>
                  <a:cubicBezTo>
                    <a:pt x="37639" y="25387"/>
                    <a:pt x="37639" y="25580"/>
                    <a:pt x="37615" y="25773"/>
                  </a:cubicBezTo>
                  <a:cubicBezTo>
                    <a:pt x="37639" y="26096"/>
                    <a:pt x="37576" y="26418"/>
                    <a:pt x="37432" y="26702"/>
                  </a:cubicBezTo>
                  <a:cubicBezTo>
                    <a:pt x="37287" y="26991"/>
                    <a:pt x="37066" y="27237"/>
                    <a:pt x="36796" y="27410"/>
                  </a:cubicBezTo>
                  <a:cubicBezTo>
                    <a:pt x="36444" y="27555"/>
                    <a:pt x="36064" y="27608"/>
                    <a:pt x="35688" y="27555"/>
                  </a:cubicBezTo>
                  <a:close/>
                  <a:moveTo>
                    <a:pt x="5441" y="4436"/>
                  </a:moveTo>
                  <a:cubicBezTo>
                    <a:pt x="14438" y="11087"/>
                    <a:pt x="23868" y="17137"/>
                    <a:pt x="33665" y="22546"/>
                  </a:cubicBezTo>
                  <a:cubicBezTo>
                    <a:pt x="32832" y="17277"/>
                    <a:pt x="30192" y="12455"/>
                    <a:pt x="26200" y="8915"/>
                  </a:cubicBezTo>
                  <a:cubicBezTo>
                    <a:pt x="24066" y="7008"/>
                    <a:pt x="21576" y="5544"/>
                    <a:pt x="18869" y="4609"/>
                  </a:cubicBezTo>
                  <a:cubicBezTo>
                    <a:pt x="16167" y="3675"/>
                    <a:pt x="13301" y="3289"/>
                    <a:pt x="10450" y="3473"/>
                  </a:cubicBezTo>
                  <a:cubicBezTo>
                    <a:pt x="8745" y="3578"/>
                    <a:pt x="7059" y="3901"/>
                    <a:pt x="5441" y="4436"/>
                  </a:cubicBezTo>
                  <a:close/>
                </a:path>
              </a:pathLst>
            </a:custGeom>
            <a:solidFill>
              <a:srgbClr val="0E0E0E"/>
            </a:solidFill>
            <a:ln w="481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D785E9AB-8181-47C8-9386-33EBAB014851}"/>
                </a:ext>
              </a:extLst>
            </p:cNvPr>
            <p:cNvSpPr/>
            <p:nvPr/>
          </p:nvSpPr>
          <p:spPr>
            <a:xfrm>
              <a:off x="8071403" y="2689100"/>
              <a:ext cx="169453" cy="317639"/>
            </a:xfrm>
            <a:custGeom>
              <a:avLst/>
              <a:gdLst>
                <a:gd name="connsiteX0" fmla="*/ 1797 w 169453"/>
                <a:gd name="connsiteY0" fmla="*/ 317593 h 317639"/>
                <a:gd name="connsiteX1" fmla="*/ 1027 w 169453"/>
                <a:gd name="connsiteY1" fmla="*/ 317593 h 317639"/>
                <a:gd name="connsiteX2" fmla="*/ 107 w 169453"/>
                <a:gd name="connsiteY2" fmla="*/ 316591 h 317639"/>
                <a:gd name="connsiteX3" fmla="*/ 160 w 169453"/>
                <a:gd name="connsiteY3" fmla="*/ 315233 h 317639"/>
                <a:gd name="connsiteX4" fmla="*/ 144654 w 169453"/>
                <a:gd name="connsiteY4" fmla="*/ 38046 h 317639"/>
                <a:gd name="connsiteX5" fmla="*/ 166087 w 169453"/>
                <a:gd name="connsiteY5" fmla="*/ 911 h 317639"/>
                <a:gd name="connsiteX6" fmla="*/ 167175 w 169453"/>
                <a:gd name="connsiteY6" fmla="*/ 63 h 317639"/>
                <a:gd name="connsiteX7" fmla="*/ 168543 w 169453"/>
                <a:gd name="connsiteY7" fmla="*/ 236 h 317639"/>
                <a:gd name="connsiteX8" fmla="*/ 169391 w 169453"/>
                <a:gd name="connsiteY8" fmla="*/ 1325 h 317639"/>
                <a:gd name="connsiteX9" fmla="*/ 169217 w 169453"/>
                <a:gd name="connsiteY9" fmla="*/ 2693 h 317639"/>
                <a:gd name="connsiteX10" fmla="*/ 147784 w 169453"/>
                <a:gd name="connsiteY10" fmla="*/ 39828 h 317639"/>
                <a:gd name="connsiteX11" fmla="*/ 3290 w 169453"/>
                <a:gd name="connsiteY11" fmla="*/ 316726 h 317639"/>
                <a:gd name="connsiteX12" fmla="*/ 2660 w 169453"/>
                <a:gd name="connsiteY12" fmla="*/ 317352 h 317639"/>
                <a:gd name="connsiteX13" fmla="*/ 1797 w 169453"/>
                <a:gd name="connsiteY13" fmla="*/ 317593 h 3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453" h="317639">
                  <a:moveTo>
                    <a:pt x="1797" y="317593"/>
                  </a:moveTo>
                  <a:cubicBezTo>
                    <a:pt x="1547" y="317656"/>
                    <a:pt x="1282" y="317656"/>
                    <a:pt x="1027" y="317593"/>
                  </a:cubicBezTo>
                  <a:cubicBezTo>
                    <a:pt x="603" y="317395"/>
                    <a:pt x="271" y="317034"/>
                    <a:pt x="107" y="316591"/>
                  </a:cubicBezTo>
                  <a:cubicBezTo>
                    <a:pt x="-52" y="316148"/>
                    <a:pt x="-33" y="315662"/>
                    <a:pt x="160" y="315233"/>
                  </a:cubicBezTo>
                  <a:cubicBezTo>
                    <a:pt x="43228" y="220267"/>
                    <a:pt x="91465" y="127733"/>
                    <a:pt x="144654" y="38046"/>
                  </a:cubicBezTo>
                  <a:cubicBezTo>
                    <a:pt x="151637" y="25956"/>
                    <a:pt x="158766" y="13674"/>
                    <a:pt x="166087" y="911"/>
                  </a:cubicBezTo>
                  <a:cubicBezTo>
                    <a:pt x="166323" y="497"/>
                    <a:pt x="166718" y="188"/>
                    <a:pt x="167175" y="63"/>
                  </a:cubicBezTo>
                  <a:cubicBezTo>
                    <a:pt x="167638" y="-62"/>
                    <a:pt x="168129" y="1"/>
                    <a:pt x="168543" y="236"/>
                  </a:cubicBezTo>
                  <a:cubicBezTo>
                    <a:pt x="168962" y="473"/>
                    <a:pt x="169266" y="863"/>
                    <a:pt x="169391" y="1325"/>
                  </a:cubicBezTo>
                  <a:cubicBezTo>
                    <a:pt x="169516" y="1783"/>
                    <a:pt x="169453" y="2279"/>
                    <a:pt x="169217" y="2693"/>
                  </a:cubicBezTo>
                  <a:cubicBezTo>
                    <a:pt x="161896" y="15456"/>
                    <a:pt x="154768" y="27739"/>
                    <a:pt x="147784" y="39828"/>
                  </a:cubicBezTo>
                  <a:cubicBezTo>
                    <a:pt x="94606" y="129419"/>
                    <a:pt x="46369" y="221856"/>
                    <a:pt x="3290" y="316726"/>
                  </a:cubicBezTo>
                  <a:cubicBezTo>
                    <a:pt x="3136" y="316986"/>
                    <a:pt x="2920" y="317198"/>
                    <a:pt x="2660" y="317352"/>
                  </a:cubicBezTo>
                  <a:cubicBezTo>
                    <a:pt x="2395" y="317501"/>
                    <a:pt x="2101" y="317588"/>
                    <a:pt x="1797" y="317593"/>
                  </a:cubicBezTo>
                  <a:close/>
                </a:path>
              </a:pathLst>
            </a:custGeom>
            <a:solidFill>
              <a:srgbClr val="0E0E0E"/>
            </a:solidFill>
            <a:ln w="481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C1426E10-5FF6-462E-A1A5-295048EC6FFA}"/>
                </a:ext>
              </a:extLst>
            </p:cNvPr>
            <p:cNvSpPr/>
            <p:nvPr/>
          </p:nvSpPr>
          <p:spPr>
            <a:xfrm>
              <a:off x="9105035" y="2511609"/>
              <a:ext cx="53462" cy="39880"/>
            </a:xfrm>
            <a:custGeom>
              <a:avLst/>
              <a:gdLst>
                <a:gd name="connsiteX0" fmla="*/ 0 w 53462"/>
                <a:gd name="connsiteY0" fmla="*/ 39880 h 39880"/>
                <a:gd name="connsiteX1" fmla="*/ 53463 w 53462"/>
                <a:gd name="connsiteY1" fmla="*/ 0 h 39880"/>
                <a:gd name="connsiteX2" fmla="*/ 0 w 53462"/>
                <a:gd name="connsiteY2" fmla="*/ 39880 h 39880"/>
              </a:gdLst>
              <a:ahLst/>
              <a:cxnLst>
                <a:cxn ang="0">
                  <a:pos x="connsiteX0" y="connsiteY0"/>
                </a:cxn>
                <a:cxn ang="0">
                  <a:pos x="connsiteX1" y="connsiteY1"/>
                </a:cxn>
                <a:cxn ang="0">
                  <a:pos x="connsiteX2" y="connsiteY2"/>
                </a:cxn>
              </a:cxnLst>
              <a:rect l="l" t="t" r="r" b="b"/>
              <a:pathLst>
                <a:path w="53462" h="39880">
                  <a:moveTo>
                    <a:pt x="0" y="39880"/>
                  </a:moveTo>
                  <a:cubicBezTo>
                    <a:pt x="18948" y="28171"/>
                    <a:pt x="36836" y="14830"/>
                    <a:pt x="53463" y="0"/>
                  </a:cubicBezTo>
                  <a:lnTo>
                    <a:pt x="0" y="39880"/>
                  </a:lnTo>
                  <a:close/>
                </a:path>
              </a:pathLst>
            </a:custGeom>
            <a:solidFill>
              <a:srgbClr val="E69C9C"/>
            </a:solidFill>
            <a:ln w="481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04A5A815-AE2E-4585-B2B5-DF01682E2AE9}"/>
                </a:ext>
              </a:extLst>
            </p:cNvPr>
            <p:cNvSpPr/>
            <p:nvPr/>
          </p:nvSpPr>
          <p:spPr>
            <a:xfrm>
              <a:off x="9103200" y="2509967"/>
              <a:ext cx="57056" cy="43351"/>
            </a:xfrm>
            <a:custGeom>
              <a:avLst/>
              <a:gdLst>
                <a:gd name="connsiteX0" fmla="*/ 1835 w 57056"/>
                <a:gd name="connsiteY0" fmla="*/ 43352 h 43351"/>
                <a:gd name="connsiteX1" fmla="*/ 920 w 57056"/>
                <a:gd name="connsiteY1" fmla="*/ 43101 h 43351"/>
                <a:gd name="connsiteX2" fmla="*/ 245 w 57056"/>
                <a:gd name="connsiteY2" fmla="*/ 42437 h 43351"/>
                <a:gd name="connsiteX3" fmla="*/ 14 w 57056"/>
                <a:gd name="connsiteY3" fmla="*/ 41767 h 43351"/>
                <a:gd name="connsiteX4" fmla="*/ 62 w 57056"/>
                <a:gd name="connsiteY4" fmla="*/ 41064 h 43351"/>
                <a:gd name="connsiteX5" fmla="*/ 380 w 57056"/>
                <a:gd name="connsiteY5" fmla="*/ 40438 h 43351"/>
                <a:gd name="connsiteX6" fmla="*/ 920 w 57056"/>
                <a:gd name="connsiteY6" fmla="*/ 39980 h 43351"/>
                <a:gd name="connsiteX7" fmla="*/ 54238 w 57056"/>
                <a:gd name="connsiteY7" fmla="*/ 293 h 43351"/>
                <a:gd name="connsiteX8" fmla="*/ 55476 w 57056"/>
                <a:gd name="connsiteY8" fmla="*/ 18 h 43351"/>
                <a:gd name="connsiteX9" fmla="*/ 56593 w 57056"/>
                <a:gd name="connsiteY9" fmla="*/ 611 h 43351"/>
                <a:gd name="connsiteX10" fmla="*/ 57056 w 57056"/>
                <a:gd name="connsiteY10" fmla="*/ 1791 h 43351"/>
                <a:gd name="connsiteX11" fmla="*/ 56646 w 57056"/>
                <a:gd name="connsiteY11" fmla="*/ 2990 h 43351"/>
                <a:gd name="connsiteX12" fmla="*/ 2702 w 57056"/>
                <a:gd name="connsiteY12" fmla="*/ 43111 h 43351"/>
                <a:gd name="connsiteX13" fmla="*/ 1835 w 57056"/>
                <a:gd name="connsiteY13" fmla="*/ 43352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056" h="43351">
                  <a:moveTo>
                    <a:pt x="1835" y="43352"/>
                  </a:moveTo>
                  <a:cubicBezTo>
                    <a:pt x="1512" y="43347"/>
                    <a:pt x="1199" y="43260"/>
                    <a:pt x="920" y="43101"/>
                  </a:cubicBezTo>
                  <a:cubicBezTo>
                    <a:pt x="640" y="42943"/>
                    <a:pt x="409" y="42711"/>
                    <a:pt x="245" y="42437"/>
                  </a:cubicBezTo>
                  <a:cubicBezTo>
                    <a:pt x="125" y="42230"/>
                    <a:pt x="48" y="42003"/>
                    <a:pt x="14" y="41767"/>
                  </a:cubicBezTo>
                  <a:cubicBezTo>
                    <a:pt x="-15" y="41536"/>
                    <a:pt x="0" y="41295"/>
                    <a:pt x="62" y="41064"/>
                  </a:cubicBezTo>
                  <a:cubicBezTo>
                    <a:pt x="125" y="40838"/>
                    <a:pt x="236" y="40621"/>
                    <a:pt x="380" y="40438"/>
                  </a:cubicBezTo>
                  <a:cubicBezTo>
                    <a:pt x="530" y="40250"/>
                    <a:pt x="713" y="40096"/>
                    <a:pt x="920" y="39980"/>
                  </a:cubicBezTo>
                  <a:cubicBezTo>
                    <a:pt x="19805" y="28315"/>
                    <a:pt x="37645" y="15036"/>
                    <a:pt x="54238" y="293"/>
                  </a:cubicBezTo>
                  <a:cubicBezTo>
                    <a:pt x="54604" y="57"/>
                    <a:pt x="55042" y="-44"/>
                    <a:pt x="55476" y="18"/>
                  </a:cubicBezTo>
                  <a:cubicBezTo>
                    <a:pt x="55904" y="76"/>
                    <a:pt x="56304" y="288"/>
                    <a:pt x="56593" y="611"/>
                  </a:cubicBezTo>
                  <a:cubicBezTo>
                    <a:pt x="56882" y="938"/>
                    <a:pt x="57046" y="1352"/>
                    <a:pt x="57056" y="1791"/>
                  </a:cubicBezTo>
                  <a:cubicBezTo>
                    <a:pt x="57065" y="2229"/>
                    <a:pt x="56921" y="2653"/>
                    <a:pt x="56646" y="2990"/>
                  </a:cubicBezTo>
                  <a:cubicBezTo>
                    <a:pt x="39856" y="17897"/>
                    <a:pt x="21809" y="31320"/>
                    <a:pt x="2702" y="43111"/>
                  </a:cubicBezTo>
                  <a:cubicBezTo>
                    <a:pt x="2432" y="43256"/>
                    <a:pt x="2138" y="43337"/>
                    <a:pt x="1835" y="43352"/>
                  </a:cubicBezTo>
                  <a:close/>
                </a:path>
              </a:pathLst>
            </a:custGeom>
            <a:solidFill>
              <a:srgbClr val="0E0E0E"/>
            </a:solidFill>
            <a:ln w="481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C395BB4E-E5A4-4E0D-93DC-12D2E96E7E2E}"/>
                </a:ext>
              </a:extLst>
            </p:cNvPr>
            <p:cNvSpPr/>
            <p:nvPr/>
          </p:nvSpPr>
          <p:spPr>
            <a:xfrm>
              <a:off x="8572720" y="2316879"/>
              <a:ext cx="91699" cy="138232"/>
            </a:xfrm>
            <a:custGeom>
              <a:avLst/>
              <a:gdLst>
                <a:gd name="connsiteX0" fmla="*/ 0 w 91699"/>
                <a:gd name="connsiteY0" fmla="*/ 0 h 138232"/>
                <a:gd name="connsiteX1" fmla="*/ 76293 w 91699"/>
                <a:gd name="connsiteY1" fmla="*/ 32222 h 138232"/>
                <a:gd name="connsiteX2" fmla="*/ 84630 w 91699"/>
                <a:gd name="connsiteY2" fmla="*/ 38137 h 138232"/>
                <a:gd name="connsiteX3" fmla="*/ 90044 w 91699"/>
                <a:gd name="connsiteY3" fmla="*/ 46816 h 138232"/>
                <a:gd name="connsiteX4" fmla="*/ 91681 w 91699"/>
                <a:gd name="connsiteY4" fmla="*/ 56906 h 138232"/>
                <a:gd name="connsiteX5" fmla="*/ 89297 w 91699"/>
                <a:gd name="connsiteY5" fmla="*/ 66852 h 138232"/>
                <a:gd name="connsiteX6" fmla="*/ 57075 w 91699"/>
                <a:gd name="connsiteY6" fmla="*/ 138232 h 138232"/>
                <a:gd name="connsiteX7" fmla="*/ 0 w 91699"/>
                <a:gd name="connsiteY7" fmla="*/ 0 h 138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699" h="138232">
                  <a:moveTo>
                    <a:pt x="0" y="0"/>
                  </a:moveTo>
                  <a:lnTo>
                    <a:pt x="76293" y="32222"/>
                  </a:lnTo>
                  <a:cubicBezTo>
                    <a:pt x="79438" y="33619"/>
                    <a:pt x="82270" y="35632"/>
                    <a:pt x="84630" y="38137"/>
                  </a:cubicBezTo>
                  <a:cubicBezTo>
                    <a:pt x="86995" y="40641"/>
                    <a:pt x="88830" y="43594"/>
                    <a:pt x="90044" y="46816"/>
                  </a:cubicBezTo>
                  <a:cubicBezTo>
                    <a:pt x="91253" y="50038"/>
                    <a:pt x="91811" y="53467"/>
                    <a:pt x="91681" y="56906"/>
                  </a:cubicBezTo>
                  <a:cubicBezTo>
                    <a:pt x="91551" y="60350"/>
                    <a:pt x="90742" y="63726"/>
                    <a:pt x="89297" y="66852"/>
                  </a:cubicBezTo>
                  <a:lnTo>
                    <a:pt x="57075" y="138232"/>
                  </a:lnTo>
                  <a:lnTo>
                    <a:pt x="0" y="0"/>
                  </a:lnTo>
                  <a:close/>
                </a:path>
              </a:pathLst>
            </a:custGeom>
            <a:solidFill>
              <a:srgbClr val="F2B263"/>
            </a:solidFill>
            <a:ln w="481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D017298D-225A-4D91-B819-1E9F1BFFBF9C}"/>
                </a:ext>
              </a:extLst>
            </p:cNvPr>
            <p:cNvSpPr/>
            <p:nvPr/>
          </p:nvSpPr>
          <p:spPr>
            <a:xfrm>
              <a:off x="8570742" y="2315063"/>
              <a:ext cx="95121" cy="141879"/>
            </a:xfrm>
            <a:custGeom>
              <a:avLst/>
              <a:gdLst>
                <a:gd name="connsiteX0" fmla="*/ 59053 w 95121"/>
                <a:gd name="connsiteY0" fmla="*/ 141879 h 141879"/>
                <a:gd name="connsiteX1" fmla="*/ 58070 w 95121"/>
                <a:gd name="connsiteY1" fmla="*/ 141565 h 141879"/>
                <a:gd name="connsiteX2" fmla="*/ 57416 w 95121"/>
                <a:gd name="connsiteY2" fmla="*/ 140771 h 141879"/>
                <a:gd name="connsiteX3" fmla="*/ 148 w 95121"/>
                <a:gd name="connsiteY3" fmla="*/ 2490 h 141879"/>
                <a:gd name="connsiteX4" fmla="*/ 32 w 95121"/>
                <a:gd name="connsiteY4" fmla="*/ 1445 h 141879"/>
                <a:gd name="connsiteX5" fmla="*/ 533 w 95121"/>
                <a:gd name="connsiteY5" fmla="*/ 515 h 141879"/>
                <a:gd name="connsiteX6" fmla="*/ 1463 w 95121"/>
                <a:gd name="connsiteY6" fmla="*/ 34 h 141879"/>
                <a:gd name="connsiteX7" fmla="*/ 2508 w 95121"/>
                <a:gd name="connsiteY7" fmla="*/ 130 h 141879"/>
                <a:gd name="connsiteX8" fmla="*/ 78752 w 95121"/>
                <a:gd name="connsiteY8" fmla="*/ 32352 h 141879"/>
                <a:gd name="connsiteX9" fmla="*/ 87514 w 95121"/>
                <a:gd name="connsiteY9" fmla="*/ 38416 h 141879"/>
                <a:gd name="connsiteX10" fmla="*/ 93202 w 95121"/>
                <a:gd name="connsiteY10" fmla="*/ 47428 h 141879"/>
                <a:gd name="connsiteX11" fmla="*/ 92672 w 95121"/>
                <a:gd name="connsiteY11" fmla="*/ 69439 h 141879"/>
                <a:gd name="connsiteX12" fmla="*/ 60691 w 95121"/>
                <a:gd name="connsiteY12" fmla="*/ 141012 h 141879"/>
                <a:gd name="connsiteX13" fmla="*/ 59983 w 95121"/>
                <a:gd name="connsiteY13" fmla="*/ 141662 h 141879"/>
                <a:gd name="connsiteX14" fmla="*/ 59053 w 95121"/>
                <a:gd name="connsiteY14" fmla="*/ 141879 h 141879"/>
                <a:gd name="connsiteX15" fmla="*/ 5350 w 95121"/>
                <a:gd name="connsiteY15" fmla="*/ 5187 h 141879"/>
                <a:gd name="connsiteX16" fmla="*/ 59101 w 95121"/>
                <a:gd name="connsiteY16" fmla="*/ 135521 h 141879"/>
                <a:gd name="connsiteX17" fmla="*/ 89638 w 95121"/>
                <a:gd name="connsiteY17" fmla="*/ 68090 h 141879"/>
                <a:gd name="connsiteX18" fmla="*/ 91829 w 95121"/>
                <a:gd name="connsiteY18" fmla="*/ 58506 h 141879"/>
                <a:gd name="connsiteX19" fmla="*/ 90119 w 95121"/>
                <a:gd name="connsiteY19" fmla="*/ 48825 h 141879"/>
                <a:gd name="connsiteX20" fmla="*/ 85168 w 95121"/>
                <a:gd name="connsiteY20" fmla="*/ 40993 h 141879"/>
                <a:gd name="connsiteX21" fmla="*/ 77548 w 95121"/>
                <a:gd name="connsiteY21" fmla="*/ 35724 h 141879"/>
                <a:gd name="connsiteX22" fmla="*/ 5350 w 95121"/>
                <a:gd name="connsiteY22" fmla="*/ 5187 h 14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121" h="141879">
                  <a:moveTo>
                    <a:pt x="59053" y="141879"/>
                  </a:moveTo>
                  <a:cubicBezTo>
                    <a:pt x="58701" y="141869"/>
                    <a:pt x="58359" y="141763"/>
                    <a:pt x="58070" y="141565"/>
                  </a:cubicBezTo>
                  <a:cubicBezTo>
                    <a:pt x="57781" y="141368"/>
                    <a:pt x="57550" y="141093"/>
                    <a:pt x="57416" y="140771"/>
                  </a:cubicBezTo>
                  <a:lnTo>
                    <a:pt x="148" y="2490"/>
                  </a:lnTo>
                  <a:cubicBezTo>
                    <a:pt x="3" y="2158"/>
                    <a:pt x="-35" y="1797"/>
                    <a:pt x="32" y="1445"/>
                  </a:cubicBezTo>
                  <a:cubicBezTo>
                    <a:pt x="104" y="1089"/>
                    <a:pt x="278" y="766"/>
                    <a:pt x="533" y="515"/>
                  </a:cubicBezTo>
                  <a:cubicBezTo>
                    <a:pt x="788" y="270"/>
                    <a:pt x="1111" y="106"/>
                    <a:pt x="1463" y="34"/>
                  </a:cubicBezTo>
                  <a:cubicBezTo>
                    <a:pt x="1814" y="-34"/>
                    <a:pt x="2176" y="0"/>
                    <a:pt x="2508" y="130"/>
                  </a:cubicBezTo>
                  <a:lnTo>
                    <a:pt x="78752" y="32352"/>
                  </a:lnTo>
                  <a:cubicBezTo>
                    <a:pt x="82052" y="33764"/>
                    <a:pt x="85033" y="35825"/>
                    <a:pt x="87514" y="38416"/>
                  </a:cubicBezTo>
                  <a:cubicBezTo>
                    <a:pt x="89999" y="41003"/>
                    <a:pt x="91930" y="44071"/>
                    <a:pt x="93202" y="47428"/>
                  </a:cubicBezTo>
                  <a:cubicBezTo>
                    <a:pt x="95933" y="54547"/>
                    <a:pt x="95745" y="62460"/>
                    <a:pt x="92672" y="69439"/>
                  </a:cubicBezTo>
                  <a:lnTo>
                    <a:pt x="60691" y="141012"/>
                  </a:lnTo>
                  <a:cubicBezTo>
                    <a:pt x="60513" y="141286"/>
                    <a:pt x="60272" y="141508"/>
                    <a:pt x="59983" y="141662"/>
                  </a:cubicBezTo>
                  <a:cubicBezTo>
                    <a:pt x="59698" y="141811"/>
                    <a:pt x="59376" y="141888"/>
                    <a:pt x="59053" y="141879"/>
                  </a:cubicBezTo>
                  <a:close/>
                  <a:moveTo>
                    <a:pt x="5350" y="5187"/>
                  </a:moveTo>
                  <a:lnTo>
                    <a:pt x="59101" y="135521"/>
                  </a:lnTo>
                  <a:lnTo>
                    <a:pt x="89638" y="68090"/>
                  </a:lnTo>
                  <a:cubicBezTo>
                    <a:pt x="91001" y="65075"/>
                    <a:pt x="91747" y="61815"/>
                    <a:pt x="91829" y="58506"/>
                  </a:cubicBezTo>
                  <a:cubicBezTo>
                    <a:pt x="91911" y="55197"/>
                    <a:pt x="91328" y="51902"/>
                    <a:pt x="90119" y="48825"/>
                  </a:cubicBezTo>
                  <a:cubicBezTo>
                    <a:pt x="89011" y="45906"/>
                    <a:pt x="87331" y="43242"/>
                    <a:pt x="85168" y="40993"/>
                  </a:cubicBezTo>
                  <a:cubicBezTo>
                    <a:pt x="83010" y="38739"/>
                    <a:pt x="80414" y="36947"/>
                    <a:pt x="77548" y="35724"/>
                  </a:cubicBezTo>
                  <a:lnTo>
                    <a:pt x="5350" y="5187"/>
                  </a:lnTo>
                  <a:close/>
                </a:path>
              </a:pathLst>
            </a:custGeom>
            <a:solidFill>
              <a:srgbClr val="0E0E0E"/>
            </a:solidFill>
            <a:ln w="481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572B3D32-AD3E-4707-9528-D97D31C56C27}"/>
                </a:ext>
              </a:extLst>
            </p:cNvPr>
            <p:cNvSpPr/>
            <p:nvPr/>
          </p:nvSpPr>
          <p:spPr>
            <a:xfrm>
              <a:off x="8356415" y="2223179"/>
              <a:ext cx="314363" cy="387756"/>
            </a:xfrm>
            <a:custGeom>
              <a:avLst/>
              <a:gdLst>
                <a:gd name="connsiteX0" fmla="*/ 30727 w 314363"/>
                <a:gd name="connsiteY0" fmla="*/ 372862 h 387756"/>
                <a:gd name="connsiteX1" fmla="*/ 7030 w 314363"/>
                <a:gd name="connsiteY1" fmla="*/ 198940 h 387756"/>
                <a:gd name="connsiteX2" fmla="*/ 62998 w 314363"/>
                <a:gd name="connsiteY2" fmla="*/ 23188 h 387756"/>
                <a:gd name="connsiteX3" fmla="*/ 239569 w 314363"/>
                <a:gd name="connsiteY3" fmla="*/ 81322 h 387756"/>
                <a:gd name="connsiteX4" fmla="*/ 309022 w 314363"/>
                <a:gd name="connsiteY4" fmla="*/ 240603 h 387756"/>
                <a:gd name="connsiteX5" fmla="*/ 220785 w 314363"/>
                <a:gd name="connsiteY5" fmla="*/ 365830 h 387756"/>
                <a:gd name="connsiteX6" fmla="*/ 138568 w 314363"/>
                <a:gd name="connsiteY6" fmla="*/ 382399 h 387756"/>
                <a:gd name="connsiteX7" fmla="*/ 30727 w 314363"/>
                <a:gd name="connsiteY7" fmla="*/ 372862 h 38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363" h="387756">
                  <a:moveTo>
                    <a:pt x="30727" y="372862"/>
                  </a:moveTo>
                  <a:cubicBezTo>
                    <a:pt x="39782" y="296473"/>
                    <a:pt x="24659" y="269260"/>
                    <a:pt x="7030" y="198940"/>
                  </a:cubicBezTo>
                  <a:cubicBezTo>
                    <a:pt x="-10598" y="128620"/>
                    <a:pt x="3803" y="67017"/>
                    <a:pt x="62998" y="23188"/>
                  </a:cubicBezTo>
                  <a:cubicBezTo>
                    <a:pt x="122192" y="-20642"/>
                    <a:pt x="202386" y="-2918"/>
                    <a:pt x="239569" y="81322"/>
                  </a:cubicBezTo>
                  <a:cubicBezTo>
                    <a:pt x="276752" y="165562"/>
                    <a:pt x="289564" y="210451"/>
                    <a:pt x="309022" y="240603"/>
                  </a:cubicBezTo>
                  <a:cubicBezTo>
                    <a:pt x="328481" y="270753"/>
                    <a:pt x="293802" y="318725"/>
                    <a:pt x="220785" y="365830"/>
                  </a:cubicBezTo>
                  <a:cubicBezTo>
                    <a:pt x="188370" y="362363"/>
                    <a:pt x="178448" y="370310"/>
                    <a:pt x="138568" y="382399"/>
                  </a:cubicBezTo>
                  <a:cubicBezTo>
                    <a:pt x="98688" y="394488"/>
                    <a:pt x="44936" y="383844"/>
                    <a:pt x="30727" y="372862"/>
                  </a:cubicBezTo>
                  <a:close/>
                </a:path>
              </a:pathLst>
            </a:custGeom>
            <a:solidFill>
              <a:srgbClr val="E69C9C"/>
            </a:solidFill>
            <a:ln w="481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E7FDD987-69FC-4D69-AFA8-BC6FC49D738B}"/>
                </a:ext>
              </a:extLst>
            </p:cNvPr>
            <p:cNvSpPr/>
            <p:nvPr/>
          </p:nvSpPr>
          <p:spPr>
            <a:xfrm>
              <a:off x="8354469" y="2221346"/>
              <a:ext cx="318196" cy="391370"/>
            </a:xfrm>
            <a:custGeom>
              <a:avLst/>
              <a:gdLst>
                <a:gd name="connsiteX0" fmla="*/ 100826 w 318196"/>
                <a:gd name="connsiteY0" fmla="*/ 391360 h 391370"/>
                <a:gd name="connsiteX1" fmla="*/ 31613 w 318196"/>
                <a:gd name="connsiteY1" fmla="*/ 376092 h 391370"/>
                <a:gd name="connsiteX2" fmla="*/ 31074 w 318196"/>
                <a:gd name="connsiteY2" fmla="*/ 375355 h 391370"/>
                <a:gd name="connsiteX3" fmla="*/ 30939 w 318196"/>
                <a:gd name="connsiteY3" fmla="*/ 374454 h 391370"/>
                <a:gd name="connsiteX4" fmla="*/ 17405 w 318196"/>
                <a:gd name="connsiteY4" fmla="*/ 239015 h 391370"/>
                <a:gd name="connsiteX5" fmla="*/ 7242 w 318196"/>
                <a:gd name="connsiteY5" fmla="*/ 201206 h 391370"/>
                <a:gd name="connsiteX6" fmla="*/ 63932 w 318196"/>
                <a:gd name="connsiteY6" fmla="*/ 23575 h 391370"/>
                <a:gd name="connsiteX7" fmla="*/ 159153 w 318196"/>
                <a:gd name="connsiteY7" fmla="*/ 3539 h 391370"/>
                <a:gd name="connsiteX8" fmla="*/ 243249 w 318196"/>
                <a:gd name="connsiteY8" fmla="*/ 82432 h 391370"/>
                <a:gd name="connsiteX9" fmla="*/ 278842 w 318196"/>
                <a:gd name="connsiteY9" fmla="*/ 167973 h 391370"/>
                <a:gd name="connsiteX10" fmla="*/ 312557 w 318196"/>
                <a:gd name="connsiteY10" fmla="*/ 241472 h 391370"/>
                <a:gd name="connsiteX11" fmla="*/ 302925 w 318196"/>
                <a:gd name="connsiteY11" fmla="*/ 299751 h 391370"/>
                <a:gd name="connsiteX12" fmla="*/ 223597 w 318196"/>
                <a:gd name="connsiteY12" fmla="*/ 369204 h 391370"/>
                <a:gd name="connsiteX13" fmla="*/ 222441 w 318196"/>
                <a:gd name="connsiteY13" fmla="*/ 369493 h 391370"/>
                <a:gd name="connsiteX14" fmla="*/ 165222 w 318196"/>
                <a:gd name="connsiteY14" fmla="*/ 378115 h 391370"/>
                <a:gd name="connsiteX15" fmla="*/ 141140 w 318196"/>
                <a:gd name="connsiteY15" fmla="*/ 386014 h 391370"/>
                <a:gd name="connsiteX16" fmla="*/ 100826 w 318196"/>
                <a:gd name="connsiteY16" fmla="*/ 391360 h 391370"/>
                <a:gd name="connsiteX17" fmla="*/ 34648 w 318196"/>
                <a:gd name="connsiteY17" fmla="*/ 373828 h 391370"/>
                <a:gd name="connsiteX18" fmla="*/ 140032 w 318196"/>
                <a:gd name="connsiteY18" fmla="*/ 382546 h 391370"/>
                <a:gd name="connsiteX19" fmla="*/ 164114 w 318196"/>
                <a:gd name="connsiteY19" fmla="*/ 374695 h 391370"/>
                <a:gd name="connsiteX20" fmla="*/ 222201 w 318196"/>
                <a:gd name="connsiteY20" fmla="*/ 365833 h 391370"/>
                <a:gd name="connsiteX21" fmla="*/ 299986 w 318196"/>
                <a:gd name="connsiteY21" fmla="*/ 297680 h 391370"/>
                <a:gd name="connsiteX22" fmla="*/ 309379 w 318196"/>
                <a:gd name="connsiteY22" fmla="*/ 243447 h 391370"/>
                <a:gd name="connsiteX23" fmla="*/ 275374 w 318196"/>
                <a:gd name="connsiteY23" fmla="*/ 169273 h 391370"/>
                <a:gd name="connsiteX24" fmla="*/ 239829 w 318196"/>
                <a:gd name="connsiteY24" fmla="*/ 83877 h 391370"/>
                <a:gd name="connsiteX25" fmla="*/ 157949 w 318196"/>
                <a:gd name="connsiteY25" fmla="*/ 6814 h 391370"/>
                <a:gd name="connsiteX26" fmla="*/ 65762 w 318196"/>
                <a:gd name="connsiteY26" fmla="*/ 26080 h 391370"/>
                <a:gd name="connsiteX27" fmla="*/ 10469 w 318196"/>
                <a:gd name="connsiteY27" fmla="*/ 199906 h 391370"/>
                <a:gd name="connsiteX28" fmla="*/ 20584 w 318196"/>
                <a:gd name="connsiteY28" fmla="*/ 237667 h 391370"/>
                <a:gd name="connsiteX29" fmla="*/ 34600 w 318196"/>
                <a:gd name="connsiteY29" fmla="*/ 373828 h 391370"/>
                <a:gd name="connsiteX30" fmla="*/ 34648 w 318196"/>
                <a:gd name="connsiteY30" fmla="*/ 373828 h 39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8196" h="391370">
                  <a:moveTo>
                    <a:pt x="100826" y="391360"/>
                  </a:moveTo>
                  <a:cubicBezTo>
                    <a:pt x="70338" y="391360"/>
                    <a:pt x="41294" y="383605"/>
                    <a:pt x="31613" y="376092"/>
                  </a:cubicBezTo>
                  <a:cubicBezTo>
                    <a:pt x="31377" y="375894"/>
                    <a:pt x="31194" y="375639"/>
                    <a:pt x="31074" y="375355"/>
                  </a:cubicBezTo>
                  <a:cubicBezTo>
                    <a:pt x="30958" y="375071"/>
                    <a:pt x="30910" y="374762"/>
                    <a:pt x="30939" y="374454"/>
                  </a:cubicBezTo>
                  <a:cubicBezTo>
                    <a:pt x="38164" y="313719"/>
                    <a:pt x="29880" y="284001"/>
                    <a:pt x="17405" y="239015"/>
                  </a:cubicBezTo>
                  <a:cubicBezTo>
                    <a:pt x="14274" y="227889"/>
                    <a:pt x="10806" y="215270"/>
                    <a:pt x="7242" y="201206"/>
                  </a:cubicBezTo>
                  <a:cubicBezTo>
                    <a:pt x="-12024" y="125251"/>
                    <a:pt x="7242" y="65527"/>
                    <a:pt x="63932" y="23575"/>
                  </a:cubicBezTo>
                  <a:cubicBezTo>
                    <a:pt x="92830" y="2094"/>
                    <a:pt x="126787" y="-5035"/>
                    <a:pt x="159153" y="3539"/>
                  </a:cubicBezTo>
                  <a:cubicBezTo>
                    <a:pt x="195132" y="13172"/>
                    <a:pt x="224946" y="41059"/>
                    <a:pt x="243249" y="82432"/>
                  </a:cubicBezTo>
                  <a:cubicBezTo>
                    <a:pt x="258517" y="117015"/>
                    <a:pt x="269787" y="145046"/>
                    <a:pt x="278842" y="167973"/>
                  </a:cubicBezTo>
                  <a:cubicBezTo>
                    <a:pt x="291798" y="200387"/>
                    <a:pt x="301142" y="223844"/>
                    <a:pt x="312557" y="241472"/>
                  </a:cubicBezTo>
                  <a:cubicBezTo>
                    <a:pt x="322527" y="256884"/>
                    <a:pt x="319252" y="277017"/>
                    <a:pt x="302925" y="299751"/>
                  </a:cubicBezTo>
                  <a:cubicBezTo>
                    <a:pt x="286597" y="322485"/>
                    <a:pt x="259576" y="345844"/>
                    <a:pt x="223597" y="369204"/>
                  </a:cubicBezTo>
                  <a:cubicBezTo>
                    <a:pt x="223260" y="369440"/>
                    <a:pt x="222846" y="369546"/>
                    <a:pt x="222441" y="369493"/>
                  </a:cubicBezTo>
                  <a:cubicBezTo>
                    <a:pt x="198359" y="366892"/>
                    <a:pt x="187185" y="370649"/>
                    <a:pt x="165222" y="378115"/>
                  </a:cubicBezTo>
                  <a:cubicBezTo>
                    <a:pt x="158334" y="380427"/>
                    <a:pt x="150532" y="382931"/>
                    <a:pt x="141140" y="386014"/>
                  </a:cubicBezTo>
                  <a:cubicBezTo>
                    <a:pt x="128029" y="389727"/>
                    <a:pt x="114452" y="391529"/>
                    <a:pt x="100826" y="391360"/>
                  </a:cubicBezTo>
                  <a:close/>
                  <a:moveTo>
                    <a:pt x="34648" y="373828"/>
                  </a:moveTo>
                  <a:cubicBezTo>
                    <a:pt x="49338" y="384135"/>
                    <a:pt x="100970" y="394394"/>
                    <a:pt x="140032" y="382546"/>
                  </a:cubicBezTo>
                  <a:cubicBezTo>
                    <a:pt x="149665" y="379656"/>
                    <a:pt x="157323" y="377007"/>
                    <a:pt x="164114" y="374695"/>
                  </a:cubicBezTo>
                  <a:cubicBezTo>
                    <a:pt x="185692" y="367374"/>
                    <a:pt x="197829" y="363280"/>
                    <a:pt x="222201" y="365833"/>
                  </a:cubicBezTo>
                  <a:cubicBezTo>
                    <a:pt x="257794" y="342810"/>
                    <a:pt x="284815" y="319258"/>
                    <a:pt x="299986" y="297680"/>
                  </a:cubicBezTo>
                  <a:cubicBezTo>
                    <a:pt x="315158" y="276102"/>
                    <a:pt x="318482" y="257511"/>
                    <a:pt x="309379" y="243447"/>
                  </a:cubicBezTo>
                  <a:cubicBezTo>
                    <a:pt x="297819" y="225481"/>
                    <a:pt x="288427" y="201929"/>
                    <a:pt x="275374" y="169273"/>
                  </a:cubicBezTo>
                  <a:cubicBezTo>
                    <a:pt x="266319" y="146636"/>
                    <a:pt x="255097" y="118411"/>
                    <a:pt x="239829" y="83877"/>
                  </a:cubicBezTo>
                  <a:cubicBezTo>
                    <a:pt x="222008" y="43564"/>
                    <a:pt x="193013" y="16447"/>
                    <a:pt x="157949" y="6814"/>
                  </a:cubicBezTo>
                  <a:cubicBezTo>
                    <a:pt x="126642" y="-1470"/>
                    <a:pt x="93938" y="5465"/>
                    <a:pt x="65762" y="26080"/>
                  </a:cubicBezTo>
                  <a:cubicBezTo>
                    <a:pt x="10421" y="67068"/>
                    <a:pt x="-8219" y="125540"/>
                    <a:pt x="10469" y="199906"/>
                  </a:cubicBezTo>
                  <a:cubicBezTo>
                    <a:pt x="13985" y="213970"/>
                    <a:pt x="17501" y="226541"/>
                    <a:pt x="20584" y="237667"/>
                  </a:cubicBezTo>
                  <a:cubicBezTo>
                    <a:pt x="33395" y="283182"/>
                    <a:pt x="41680" y="313092"/>
                    <a:pt x="34600" y="373828"/>
                  </a:cubicBezTo>
                  <a:lnTo>
                    <a:pt x="34648" y="373828"/>
                  </a:lnTo>
                  <a:close/>
                </a:path>
              </a:pathLst>
            </a:custGeom>
            <a:solidFill>
              <a:srgbClr val="0E0E0E"/>
            </a:solidFill>
            <a:ln w="481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2A1C39EE-E010-40B5-910D-8B74F6EE55F9}"/>
                </a:ext>
              </a:extLst>
            </p:cNvPr>
            <p:cNvSpPr/>
            <p:nvPr/>
          </p:nvSpPr>
          <p:spPr>
            <a:xfrm>
              <a:off x="8318114" y="2186006"/>
              <a:ext cx="283279" cy="563089"/>
            </a:xfrm>
            <a:custGeom>
              <a:avLst/>
              <a:gdLst>
                <a:gd name="connsiteX0" fmla="*/ 242030 w 283279"/>
                <a:gd name="connsiteY0" fmla="*/ 9980 h 563089"/>
                <a:gd name="connsiteX1" fmla="*/ 52840 w 283279"/>
                <a:gd name="connsiteY1" fmla="*/ 78374 h 563089"/>
                <a:gd name="connsiteX2" fmla="*/ 23941 w 283279"/>
                <a:gd name="connsiteY2" fmla="*/ 267323 h 563089"/>
                <a:gd name="connsiteX3" fmla="*/ 4145 w 283279"/>
                <a:gd name="connsiteY3" fmla="*/ 433684 h 563089"/>
                <a:gd name="connsiteX4" fmla="*/ 32659 w 283279"/>
                <a:gd name="connsiteY4" fmla="*/ 562765 h 563089"/>
                <a:gd name="connsiteX5" fmla="*/ 204366 w 283279"/>
                <a:gd name="connsiteY5" fmla="*/ 503426 h 563089"/>
                <a:gd name="connsiteX6" fmla="*/ 261489 w 283279"/>
                <a:gd name="connsiteY6" fmla="*/ 257498 h 563089"/>
                <a:gd name="connsiteX7" fmla="*/ 260140 w 283279"/>
                <a:gd name="connsiteY7" fmla="*/ 87380 h 563089"/>
                <a:gd name="connsiteX8" fmla="*/ 274300 w 283279"/>
                <a:gd name="connsiteY8" fmla="*/ 110885 h 563089"/>
                <a:gd name="connsiteX9" fmla="*/ 242030 w 283279"/>
                <a:gd name="connsiteY9" fmla="*/ 9980 h 56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279" h="563089">
                  <a:moveTo>
                    <a:pt x="242030" y="9980"/>
                  </a:moveTo>
                  <a:cubicBezTo>
                    <a:pt x="188568" y="-17474"/>
                    <a:pt x="104231" y="13785"/>
                    <a:pt x="52840" y="78374"/>
                  </a:cubicBezTo>
                  <a:cubicBezTo>
                    <a:pt x="1448" y="142962"/>
                    <a:pt x="13730" y="207599"/>
                    <a:pt x="23941" y="267323"/>
                  </a:cubicBezTo>
                  <a:cubicBezTo>
                    <a:pt x="34152" y="327047"/>
                    <a:pt x="22159" y="367409"/>
                    <a:pt x="4145" y="433684"/>
                  </a:cubicBezTo>
                  <a:cubicBezTo>
                    <a:pt x="-13868" y="499958"/>
                    <a:pt x="32659" y="562765"/>
                    <a:pt x="32659" y="562765"/>
                  </a:cubicBezTo>
                  <a:cubicBezTo>
                    <a:pt x="32659" y="562765"/>
                    <a:pt x="151192" y="571097"/>
                    <a:pt x="204366" y="503426"/>
                  </a:cubicBezTo>
                  <a:cubicBezTo>
                    <a:pt x="257539" y="435755"/>
                    <a:pt x="294385" y="320401"/>
                    <a:pt x="261489" y="257498"/>
                  </a:cubicBezTo>
                  <a:cubicBezTo>
                    <a:pt x="228592" y="194595"/>
                    <a:pt x="269869" y="151536"/>
                    <a:pt x="260140" y="87380"/>
                  </a:cubicBezTo>
                  <a:lnTo>
                    <a:pt x="274300" y="110885"/>
                  </a:lnTo>
                  <a:cubicBezTo>
                    <a:pt x="274300" y="110885"/>
                    <a:pt x="308979" y="44369"/>
                    <a:pt x="242030" y="9980"/>
                  </a:cubicBezTo>
                  <a:close/>
                </a:path>
              </a:pathLst>
            </a:custGeom>
            <a:solidFill>
              <a:srgbClr val="161616"/>
            </a:solidFill>
            <a:ln w="481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E6615D9A-4B2E-40A1-A516-4980224B7BF3}"/>
                </a:ext>
              </a:extLst>
            </p:cNvPr>
            <p:cNvSpPr/>
            <p:nvPr/>
          </p:nvSpPr>
          <p:spPr>
            <a:xfrm>
              <a:off x="8316315" y="2184371"/>
              <a:ext cx="286834" cy="566519"/>
            </a:xfrm>
            <a:custGeom>
              <a:avLst/>
              <a:gdLst>
                <a:gd name="connsiteX0" fmla="*/ 46065 w 286834"/>
                <a:gd name="connsiteY0" fmla="*/ 566519 h 566519"/>
                <a:gd name="connsiteX1" fmla="*/ 34362 w 286834"/>
                <a:gd name="connsiteY1" fmla="*/ 566230 h 566519"/>
                <a:gd name="connsiteX2" fmla="*/ 33013 w 286834"/>
                <a:gd name="connsiteY2" fmla="*/ 565508 h 566519"/>
                <a:gd name="connsiteX3" fmla="*/ 4114 w 286834"/>
                <a:gd name="connsiteY3" fmla="*/ 434837 h 566519"/>
                <a:gd name="connsiteX4" fmla="*/ 5944 w 286834"/>
                <a:gd name="connsiteY4" fmla="*/ 428191 h 566519"/>
                <a:gd name="connsiteX5" fmla="*/ 23862 w 286834"/>
                <a:gd name="connsiteY5" fmla="*/ 269247 h 566519"/>
                <a:gd name="connsiteX6" fmla="*/ 23187 w 286834"/>
                <a:gd name="connsiteY6" fmla="*/ 265491 h 566519"/>
                <a:gd name="connsiteX7" fmla="*/ 53097 w 286834"/>
                <a:gd name="connsiteY7" fmla="*/ 78901 h 566519"/>
                <a:gd name="connsiteX8" fmla="*/ 244552 w 286834"/>
                <a:gd name="connsiteY8" fmla="*/ 10026 h 566519"/>
                <a:gd name="connsiteX9" fmla="*/ 283613 w 286834"/>
                <a:gd name="connsiteY9" fmla="*/ 52603 h 566519"/>
                <a:gd name="connsiteX10" fmla="*/ 277593 w 286834"/>
                <a:gd name="connsiteY10" fmla="*/ 113339 h 566519"/>
                <a:gd name="connsiteX11" fmla="*/ 276962 w 286834"/>
                <a:gd name="connsiteY11" fmla="*/ 114052 h 566519"/>
                <a:gd name="connsiteX12" fmla="*/ 276051 w 286834"/>
                <a:gd name="connsiteY12" fmla="*/ 114350 h 566519"/>
                <a:gd name="connsiteX13" fmla="*/ 275160 w 286834"/>
                <a:gd name="connsiteY13" fmla="*/ 114100 h 566519"/>
                <a:gd name="connsiteX14" fmla="*/ 274462 w 286834"/>
                <a:gd name="connsiteY14" fmla="*/ 113483 h 566519"/>
                <a:gd name="connsiteX15" fmla="*/ 264829 w 286834"/>
                <a:gd name="connsiteY15" fmla="*/ 97155 h 566519"/>
                <a:gd name="connsiteX16" fmla="*/ 258519 w 286834"/>
                <a:gd name="connsiteY16" fmla="*/ 161166 h 566519"/>
                <a:gd name="connsiteX17" fmla="*/ 264973 w 286834"/>
                <a:gd name="connsiteY17" fmla="*/ 258266 h 566519"/>
                <a:gd name="connsiteX18" fmla="*/ 207658 w 286834"/>
                <a:gd name="connsiteY18" fmla="*/ 506169 h 566519"/>
                <a:gd name="connsiteX19" fmla="*/ 46065 w 286834"/>
                <a:gd name="connsiteY19" fmla="*/ 566519 h 566519"/>
                <a:gd name="connsiteX20" fmla="*/ 35469 w 286834"/>
                <a:gd name="connsiteY20" fmla="*/ 562666 h 566519"/>
                <a:gd name="connsiteX21" fmla="*/ 204720 w 286834"/>
                <a:gd name="connsiteY21" fmla="*/ 503953 h 566519"/>
                <a:gd name="connsiteX22" fmla="*/ 261698 w 286834"/>
                <a:gd name="connsiteY22" fmla="*/ 259952 h 566519"/>
                <a:gd name="connsiteX23" fmla="*/ 254907 w 286834"/>
                <a:gd name="connsiteY23" fmla="*/ 160444 h 566519"/>
                <a:gd name="connsiteX24" fmla="*/ 260157 w 286834"/>
                <a:gd name="connsiteY24" fmla="*/ 89305 h 566519"/>
                <a:gd name="connsiteX25" fmla="*/ 260379 w 286834"/>
                <a:gd name="connsiteY25" fmla="*/ 88105 h 566519"/>
                <a:gd name="connsiteX26" fmla="*/ 261313 w 286834"/>
                <a:gd name="connsiteY26" fmla="*/ 87330 h 566519"/>
                <a:gd name="connsiteX27" fmla="*/ 262532 w 286834"/>
                <a:gd name="connsiteY27" fmla="*/ 87344 h 566519"/>
                <a:gd name="connsiteX28" fmla="*/ 263480 w 286834"/>
                <a:gd name="connsiteY28" fmla="*/ 88101 h 566519"/>
                <a:gd name="connsiteX29" fmla="*/ 275907 w 286834"/>
                <a:gd name="connsiteY29" fmla="*/ 108667 h 566519"/>
                <a:gd name="connsiteX30" fmla="*/ 280242 w 286834"/>
                <a:gd name="connsiteY30" fmla="*/ 53663 h 566519"/>
                <a:gd name="connsiteX31" fmla="*/ 243010 w 286834"/>
                <a:gd name="connsiteY31" fmla="*/ 13253 h 566519"/>
                <a:gd name="connsiteX32" fmla="*/ 56036 w 286834"/>
                <a:gd name="connsiteY32" fmla="*/ 81165 h 566519"/>
                <a:gd name="connsiteX33" fmla="*/ 26848 w 286834"/>
                <a:gd name="connsiteY33" fmla="*/ 264913 h 566519"/>
                <a:gd name="connsiteX34" fmla="*/ 27522 w 286834"/>
                <a:gd name="connsiteY34" fmla="*/ 268669 h 566519"/>
                <a:gd name="connsiteX35" fmla="*/ 9509 w 286834"/>
                <a:gd name="connsiteY35" fmla="*/ 429154 h 566519"/>
                <a:gd name="connsiteX36" fmla="*/ 7726 w 286834"/>
                <a:gd name="connsiteY36" fmla="*/ 435801 h 566519"/>
                <a:gd name="connsiteX37" fmla="*/ 35469 w 286834"/>
                <a:gd name="connsiteY37" fmla="*/ 562666 h 56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86834" h="566519">
                  <a:moveTo>
                    <a:pt x="46065" y="566519"/>
                  </a:moveTo>
                  <a:cubicBezTo>
                    <a:pt x="38841" y="566519"/>
                    <a:pt x="34554" y="566230"/>
                    <a:pt x="34362" y="566230"/>
                  </a:cubicBezTo>
                  <a:cubicBezTo>
                    <a:pt x="33836" y="566168"/>
                    <a:pt x="33355" y="565912"/>
                    <a:pt x="33013" y="565508"/>
                  </a:cubicBezTo>
                  <a:cubicBezTo>
                    <a:pt x="32579" y="564833"/>
                    <a:pt x="-13803" y="501208"/>
                    <a:pt x="4114" y="434837"/>
                  </a:cubicBezTo>
                  <a:lnTo>
                    <a:pt x="5944" y="428191"/>
                  </a:lnTo>
                  <a:cubicBezTo>
                    <a:pt x="23187" y="364854"/>
                    <a:pt x="33591" y="326611"/>
                    <a:pt x="23862" y="269247"/>
                  </a:cubicBezTo>
                  <a:lnTo>
                    <a:pt x="23187" y="265491"/>
                  </a:lnTo>
                  <a:cubicBezTo>
                    <a:pt x="13554" y="207982"/>
                    <a:pt x="2284" y="142815"/>
                    <a:pt x="53097" y="78901"/>
                  </a:cubicBezTo>
                  <a:cubicBezTo>
                    <a:pt x="105163" y="13445"/>
                    <a:pt x="191089" y="-17428"/>
                    <a:pt x="244552" y="10026"/>
                  </a:cubicBezTo>
                  <a:cubicBezTo>
                    <a:pt x="264781" y="20381"/>
                    <a:pt x="277930" y="34734"/>
                    <a:pt x="283613" y="52603"/>
                  </a:cubicBezTo>
                  <a:cubicBezTo>
                    <a:pt x="293246" y="82851"/>
                    <a:pt x="278267" y="112135"/>
                    <a:pt x="277593" y="113339"/>
                  </a:cubicBezTo>
                  <a:cubicBezTo>
                    <a:pt x="277448" y="113628"/>
                    <a:pt x="277231" y="113873"/>
                    <a:pt x="276962" y="114052"/>
                  </a:cubicBezTo>
                  <a:cubicBezTo>
                    <a:pt x="276692" y="114230"/>
                    <a:pt x="276379" y="114331"/>
                    <a:pt x="276051" y="114350"/>
                  </a:cubicBezTo>
                  <a:cubicBezTo>
                    <a:pt x="275738" y="114336"/>
                    <a:pt x="275435" y="114249"/>
                    <a:pt x="275160" y="114100"/>
                  </a:cubicBezTo>
                  <a:cubicBezTo>
                    <a:pt x="274881" y="113950"/>
                    <a:pt x="274645" y="113739"/>
                    <a:pt x="274462" y="113483"/>
                  </a:cubicBezTo>
                  <a:lnTo>
                    <a:pt x="264829" y="97155"/>
                  </a:lnTo>
                  <a:cubicBezTo>
                    <a:pt x="266900" y="120515"/>
                    <a:pt x="262662" y="141130"/>
                    <a:pt x="258519" y="161166"/>
                  </a:cubicBezTo>
                  <a:cubicBezTo>
                    <a:pt x="252114" y="192473"/>
                    <a:pt x="246045" y="222046"/>
                    <a:pt x="264973" y="258266"/>
                  </a:cubicBezTo>
                  <a:cubicBezTo>
                    <a:pt x="297822" y="320880"/>
                    <a:pt x="261843" y="437101"/>
                    <a:pt x="207658" y="506169"/>
                  </a:cubicBezTo>
                  <a:cubicBezTo>
                    <a:pt x="164309" y="561269"/>
                    <a:pt x="77469" y="566519"/>
                    <a:pt x="46065" y="566519"/>
                  </a:cubicBezTo>
                  <a:close/>
                  <a:moveTo>
                    <a:pt x="35469" y="562666"/>
                  </a:moveTo>
                  <a:cubicBezTo>
                    <a:pt x="46114" y="563244"/>
                    <a:pt x="155110" y="567145"/>
                    <a:pt x="204720" y="503953"/>
                  </a:cubicBezTo>
                  <a:cubicBezTo>
                    <a:pt x="258230" y="435801"/>
                    <a:pt x="293872" y="321458"/>
                    <a:pt x="261698" y="259952"/>
                  </a:cubicBezTo>
                  <a:cubicBezTo>
                    <a:pt x="242143" y="222576"/>
                    <a:pt x="248357" y="192521"/>
                    <a:pt x="254907" y="160444"/>
                  </a:cubicBezTo>
                  <a:cubicBezTo>
                    <a:pt x="259435" y="138384"/>
                    <a:pt x="264106" y="115554"/>
                    <a:pt x="260157" y="89305"/>
                  </a:cubicBezTo>
                  <a:cubicBezTo>
                    <a:pt x="260090" y="88890"/>
                    <a:pt x="260167" y="88467"/>
                    <a:pt x="260379" y="88105"/>
                  </a:cubicBezTo>
                  <a:cubicBezTo>
                    <a:pt x="260590" y="87744"/>
                    <a:pt x="260923" y="87469"/>
                    <a:pt x="261313" y="87330"/>
                  </a:cubicBezTo>
                  <a:cubicBezTo>
                    <a:pt x="261708" y="87200"/>
                    <a:pt x="262137" y="87205"/>
                    <a:pt x="262532" y="87344"/>
                  </a:cubicBezTo>
                  <a:cubicBezTo>
                    <a:pt x="262922" y="87484"/>
                    <a:pt x="263259" y="87749"/>
                    <a:pt x="263480" y="88101"/>
                  </a:cubicBezTo>
                  <a:lnTo>
                    <a:pt x="275907" y="108667"/>
                  </a:lnTo>
                  <a:cubicBezTo>
                    <a:pt x="279375" y="100527"/>
                    <a:pt x="287707" y="77023"/>
                    <a:pt x="280242" y="53663"/>
                  </a:cubicBezTo>
                  <a:cubicBezTo>
                    <a:pt x="274895" y="36757"/>
                    <a:pt x="262324" y="23175"/>
                    <a:pt x="243010" y="13253"/>
                  </a:cubicBezTo>
                  <a:cubicBezTo>
                    <a:pt x="190944" y="-13479"/>
                    <a:pt x="107090" y="16961"/>
                    <a:pt x="56036" y="81165"/>
                  </a:cubicBezTo>
                  <a:cubicBezTo>
                    <a:pt x="6185" y="143779"/>
                    <a:pt x="16685" y="205381"/>
                    <a:pt x="26848" y="264913"/>
                  </a:cubicBezTo>
                  <a:lnTo>
                    <a:pt x="27522" y="268669"/>
                  </a:lnTo>
                  <a:cubicBezTo>
                    <a:pt x="37396" y="326756"/>
                    <a:pt x="26318" y="367503"/>
                    <a:pt x="9509" y="429154"/>
                  </a:cubicBezTo>
                  <a:lnTo>
                    <a:pt x="7726" y="435801"/>
                  </a:lnTo>
                  <a:cubicBezTo>
                    <a:pt x="-8890" y="496825"/>
                    <a:pt x="30556" y="555875"/>
                    <a:pt x="35469" y="562666"/>
                  </a:cubicBezTo>
                  <a:close/>
                </a:path>
              </a:pathLst>
            </a:custGeom>
            <a:solidFill>
              <a:srgbClr val="0E0E0E"/>
            </a:solidFill>
            <a:ln w="481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65D6DCCA-BB00-4843-8CF0-55E111B1D226}"/>
                </a:ext>
              </a:extLst>
            </p:cNvPr>
            <p:cNvSpPr/>
            <p:nvPr/>
          </p:nvSpPr>
          <p:spPr>
            <a:xfrm>
              <a:off x="8196604" y="2684568"/>
              <a:ext cx="193385" cy="289270"/>
            </a:xfrm>
            <a:custGeom>
              <a:avLst/>
              <a:gdLst>
                <a:gd name="connsiteX0" fmla="*/ 139339 w 193385"/>
                <a:gd name="connsiteY0" fmla="*/ 0 h 289270"/>
                <a:gd name="connsiteX1" fmla="*/ 7079 w 193385"/>
                <a:gd name="connsiteY1" fmla="*/ 179991 h 289270"/>
                <a:gd name="connsiteX2" fmla="*/ 79952 w 193385"/>
                <a:gd name="connsiteY2" fmla="*/ 288747 h 289270"/>
                <a:gd name="connsiteX3" fmla="*/ 165830 w 193385"/>
                <a:gd name="connsiteY3" fmla="*/ 184374 h 289270"/>
                <a:gd name="connsiteX4" fmla="*/ 193235 w 193385"/>
                <a:gd name="connsiteY4" fmla="*/ 62421 h 289270"/>
                <a:gd name="connsiteX5" fmla="*/ 139339 w 193385"/>
                <a:gd name="connsiteY5" fmla="*/ 0 h 28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5" h="289270">
                  <a:moveTo>
                    <a:pt x="139339" y="0"/>
                  </a:moveTo>
                  <a:cubicBezTo>
                    <a:pt x="99844" y="28321"/>
                    <a:pt x="32655" y="109430"/>
                    <a:pt x="7079" y="179991"/>
                  </a:cubicBezTo>
                  <a:cubicBezTo>
                    <a:pt x="-18496" y="250552"/>
                    <a:pt x="29717" y="294623"/>
                    <a:pt x="79952" y="288747"/>
                  </a:cubicBezTo>
                  <a:cubicBezTo>
                    <a:pt x="130188" y="282871"/>
                    <a:pt x="156004" y="227048"/>
                    <a:pt x="165830" y="184374"/>
                  </a:cubicBezTo>
                  <a:cubicBezTo>
                    <a:pt x="172621" y="154945"/>
                    <a:pt x="195451" y="103361"/>
                    <a:pt x="193235" y="62421"/>
                  </a:cubicBezTo>
                  <a:cubicBezTo>
                    <a:pt x="191260" y="28273"/>
                    <a:pt x="171513" y="3179"/>
                    <a:pt x="139339" y="0"/>
                  </a:cubicBezTo>
                  <a:close/>
                </a:path>
              </a:pathLst>
            </a:custGeom>
            <a:solidFill>
              <a:srgbClr val="161616"/>
            </a:solidFill>
            <a:ln w="481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CD7736C3-BE3D-489E-8B79-492F536164B1}"/>
                </a:ext>
              </a:extLst>
            </p:cNvPr>
            <p:cNvSpPr/>
            <p:nvPr/>
          </p:nvSpPr>
          <p:spPr>
            <a:xfrm>
              <a:off x="8194835" y="2682777"/>
              <a:ext cx="197034" cy="292854"/>
            </a:xfrm>
            <a:custGeom>
              <a:avLst/>
              <a:gdLst>
                <a:gd name="connsiteX0" fmla="*/ 72618 w 197034"/>
                <a:gd name="connsiteY0" fmla="*/ 292849 h 292854"/>
                <a:gd name="connsiteX1" fmla="*/ 40964 w 197034"/>
                <a:gd name="connsiteY1" fmla="*/ 285981 h 292854"/>
                <a:gd name="connsiteX2" fmla="*/ 15495 w 197034"/>
                <a:gd name="connsiteY2" fmla="*/ 265973 h 292854"/>
                <a:gd name="connsiteX3" fmla="*/ 7211 w 197034"/>
                <a:gd name="connsiteY3" fmla="*/ 181204 h 292854"/>
                <a:gd name="connsiteX4" fmla="*/ 140097 w 197034"/>
                <a:gd name="connsiteY4" fmla="*/ 346 h 292854"/>
                <a:gd name="connsiteX5" fmla="*/ 141349 w 197034"/>
                <a:gd name="connsiteY5" fmla="*/ 9 h 292854"/>
                <a:gd name="connsiteX6" fmla="*/ 196883 w 197034"/>
                <a:gd name="connsiteY6" fmla="*/ 64116 h 292854"/>
                <a:gd name="connsiteX7" fmla="*/ 178436 w 197034"/>
                <a:gd name="connsiteY7" fmla="*/ 155917 h 292854"/>
                <a:gd name="connsiteX8" fmla="*/ 169429 w 197034"/>
                <a:gd name="connsiteY8" fmla="*/ 186598 h 292854"/>
                <a:gd name="connsiteX9" fmla="*/ 82010 w 197034"/>
                <a:gd name="connsiteY9" fmla="*/ 292320 h 292854"/>
                <a:gd name="connsiteX10" fmla="*/ 72618 w 197034"/>
                <a:gd name="connsiteY10" fmla="*/ 292849 h 292854"/>
                <a:gd name="connsiteX11" fmla="*/ 141638 w 197034"/>
                <a:gd name="connsiteY11" fmla="*/ 3862 h 292854"/>
                <a:gd name="connsiteX12" fmla="*/ 10582 w 197034"/>
                <a:gd name="connsiteY12" fmla="*/ 182601 h 292854"/>
                <a:gd name="connsiteX13" fmla="*/ 18337 w 197034"/>
                <a:gd name="connsiteY13" fmla="*/ 263902 h 292854"/>
                <a:gd name="connsiteX14" fmla="*/ 46696 w 197034"/>
                <a:gd name="connsiteY14" fmla="*/ 284536 h 292854"/>
                <a:gd name="connsiteX15" fmla="*/ 81529 w 197034"/>
                <a:gd name="connsiteY15" fmla="*/ 288659 h 292854"/>
                <a:gd name="connsiteX16" fmla="*/ 165865 w 197034"/>
                <a:gd name="connsiteY16" fmla="*/ 185731 h 292854"/>
                <a:gd name="connsiteX17" fmla="*/ 174968 w 197034"/>
                <a:gd name="connsiteY17" fmla="*/ 154761 h 292854"/>
                <a:gd name="connsiteX18" fmla="*/ 193222 w 197034"/>
                <a:gd name="connsiteY18" fmla="*/ 64260 h 292854"/>
                <a:gd name="connsiteX19" fmla="*/ 141590 w 197034"/>
                <a:gd name="connsiteY19" fmla="*/ 3669 h 292854"/>
                <a:gd name="connsiteX20" fmla="*/ 141638 w 197034"/>
                <a:gd name="connsiteY20" fmla="*/ 3862 h 292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7034" h="292854">
                  <a:moveTo>
                    <a:pt x="72618" y="292849"/>
                  </a:moveTo>
                  <a:cubicBezTo>
                    <a:pt x="61680" y="292984"/>
                    <a:pt x="50857" y="290634"/>
                    <a:pt x="40964" y="285981"/>
                  </a:cubicBezTo>
                  <a:cubicBezTo>
                    <a:pt x="31067" y="281323"/>
                    <a:pt x="22358" y="274484"/>
                    <a:pt x="15495" y="265973"/>
                  </a:cubicBezTo>
                  <a:cubicBezTo>
                    <a:pt x="-1748" y="244203"/>
                    <a:pt x="-4734" y="214100"/>
                    <a:pt x="7211" y="181204"/>
                  </a:cubicBezTo>
                  <a:cubicBezTo>
                    <a:pt x="34135" y="106741"/>
                    <a:pt x="102865" y="27077"/>
                    <a:pt x="140097" y="346"/>
                  </a:cubicBezTo>
                  <a:cubicBezTo>
                    <a:pt x="140458" y="86"/>
                    <a:pt x="140901" y="-35"/>
                    <a:pt x="141349" y="9"/>
                  </a:cubicBezTo>
                  <a:cubicBezTo>
                    <a:pt x="173619" y="3188"/>
                    <a:pt x="194908" y="27751"/>
                    <a:pt x="196883" y="64116"/>
                  </a:cubicBezTo>
                  <a:cubicBezTo>
                    <a:pt x="198472" y="93352"/>
                    <a:pt x="187250" y="128078"/>
                    <a:pt x="178436" y="155917"/>
                  </a:cubicBezTo>
                  <a:cubicBezTo>
                    <a:pt x="174823" y="167284"/>
                    <a:pt x="171404" y="178025"/>
                    <a:pt x="169429" y="186598"/>
                  </a:cubicBezTo>
                  <a:cubicBezTo>
                    <a:pt x="164131" y="209621"/>
                    <a:pt x="142168" y="285239"/>
                    <a:pt x="82010" y="292320"/>
                  </a:cubicBezTo>
                  <a:cubicBezTo>
                    <a:pt x="78889" y="292661"/>
                    <a:pt x="75754" y="292840"/>
                    <a:pt x="72618" y="292849"/>
                  </a:cubicBezTo>
                  <a:close/>
                  <a:moveTo>
                    <a:pt x="141638" y="3862"/>
                  </a:moveTo>
                  <a:cubicBezTo>
                    <a:pt x="103877" y="31219"/>
                    <a:pt x="36157" y="111991"/>
                    <a:pt x="10582" y="182601"/>
                  </a:cubicBezTo>
                  <a:cubicBezTo>
                    <a:pt x="-881" y="214293"/>
                    <a:pt x="1864" y="243143"/>
                    <a:pt x="18337" y="263902"/>
                  </a:cubicBezTo>
                  <a:cubicBezTo>
                    <a:pt x="25865" y="273097"/>
                    <a:pt x="35633" y="280201"/>
                    <a:pt x="46696" y="284536"/>
                  </a:cubicBezTo>
                  <a:cubicBezTo>
                    <a:pt x="57759" y="288871"/>
                    <a:pt x="69757" y="290292"/>
                    <a:pt x="81529" y="288659"/>
                  </a:cubicBezTo>
                  <a:cubicBezTo>
                    <a:pt x="139326" y="281868"/>
                    <a:pt x="160711" y="208176"/>
                    <a:pt x="165865" y="185731"/>
                  </a:cubicBezTo>
                  <a:cubicBezTo>
                    <a:pt x="167840" y="177014"/>
                    <a:pt x="171307" y="166225"/>
                    <a:pt x="174968" y="154761"/>
                  </a:cubicBezTo>
                  <a:cubicBezTo>
                    <a:pt x="183782" y="127211"/>
                    <a:pt x="194764" y="92870"/>
                    <a:pt x="193222" y="64260"/>
                  </a:cubicBezTo>
                  <a:cubicBezTo>
                    <a:pt x="191392" y="30112"/>
                    <a:pt x="171644" y="6944"/>
                    <a:pt x="141590" y="3669"/>
                  </a:cubicBezTo>
                  <a:lnTo>
                    <a:pt x="141638" y="3862"/>
                  </a:lnTo>
                  <a:close/>
                </a:path>
              </a:pathLst>
            </a:custGeom>
            <a:solidFill>
              <a:srgbClr val="0E0E0E"/>
            </a:solidFill>
            <a:ln w="481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4E2FA31A-4B35-4E2E-BB81-3F3898B407C7}"/>
                </a:ext>
              </a:extLst>
            </p:cNvPr>
            <p:cNvSpPr/>
            <p:nvPr/>
          </p:nvSpPr>
          <p:spPr>
            <a:xfrm>
              <a:off x="8582931" y="2328535"/>
              <a:ext cx="23504" cy="35112"/>
            </a:xfrm>
            <a:custGeom>
              <a:avLst/>
              <a:gdLst>
                <a:gd name="connsiteX0" fmla="*/ 0 w 23504"/>
                <a:gd name="connsiteY0" fmla="*/ 35112 h 35112"/>
                <a:gd name="connsiteX1" fmla="*/ 17339 w 23504"/>
                <a:gd name="connsiteY1" fmla="*/ 7128 h 35112"/>
                <a:gd name="connsiteX2" fmla="*/ 23504 w 23504"/>
                <a:gd name="connsiteY2" fmla="*/ 0 h 35112"/>
              </a:gdLst>
              <a:ahLst/>
              <a:cxnLst>
                <a:cxn ang="0">
                  <a:pos x="connsiteX0" y="connsiteY0"/>
                </a:cxn>
                <a:cxn ang="0">
                  <a:pos x="connsiteX1" y="connsiteY1"/>
                </a:cxn>
                <a:cxn ang="0">
                  <a:pos x="connsiteX2" y="connsiteY2"/>
                </a:cxn>
              </a:cxnLst>
              <a:rect l="l" t="t" r="r" b="b"/>
              <a:pathLst>
                <a:path w="23504" h="35112">
                  <a:moveTo>
                    <a:pt x="0" y="35112"/>
                  </a:moveTo>
                  <a:cubicBezTo>
                    <a:pt x="4123" y="24853"/>
                    <a:pt x="9989" y="15389"/>
                    <a:pt x="17339" y="7128"/>
                  </a:cubicBezTo>
                  <a:lnTo>
                    <a:pt x="23504" y="0"/>
                  </a:lnTo>
                </a:path>
              </a:pathLst>
            </a:custGeom>
            <a:solidFill>
              <a:srgbClr val="E69C9C"/>
            </a:solidFill>
            <a:ln w="481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BE973D66-E3D8-4917-A1E2-98E1E9B2D514}"/>
                </a:ext>
              </a:extLst>
            </p:cNvPr>
            <p:cNvSpPr/>
            <p:nvPr/>
          </p:nvSpPr>
          <p:spPr>
            <a:xfrm>
              <a:off x="8581125" y="2326955"/>
              <a:ext cx="27001" cy="38554"/>
            </a:xfrm>
            <a:custGeom>
              <a:avLst/>
              <a:gdLst>
                <a:gd name="connsiteX0" fmla="*/ 1807 w 27001"/>
                <a:gd name="connsiteY0" fmla="*/ 38522 h 38554"/>
                <a:gd name="connsiteX1" fmla="*/ 1180 w 27001"/>
                <a:gd name="connsiteY1" fmla="*/ 38522 h 38554"/>
                <a:gd name="connsiteX2" fmla="*/ 578 w 27001"/>
                <a:gd name="connsiteY2" fmla="*/ 38156 h 38554"/>
                <a:gd name="connsiteX3" fmla="*/ 164 w 27001"/>
                <a:gd name="connsiteY3" fmla="*/ 37588 h 38554"/>
                <a:gd name="connsiteX4" fmla="*/ 0 w 27001"/>
                <a:gd name="connsiteY4" fmla="*/ 36904 h 38554"/>
                <a:gd name="connsiteX5" fmla="*/ 121 w 27001"/>
                <a:gd name="connsiteY5" fmla="*/ 36210 h 38554"/>
                <a:gd name="connsiteX6" fmla="*/ 17797 w 27001"/>
                <a:gd name="connsiteY6" fmla="*/ 7649 h 38554"/>
                <a:gd name="connsiteX7" fmla="*/ 23914 w 27001"/>
                <a:gd name="connsiteY7" fmla="*/ 520 h 38554"/>
                <a:gd name="connsiteX8" fmla="*/ 25191 w 27001"/>
                <a:gd name="connsiteY8" fmla="*/ 0 h 38554"/>
                <a:gd name="connsiteX9" fmla="*/ 26467 w 27001"/>
                <a:gd name="connsiteY9" fmla="*/ 520 h 38554"/>
                <a:gd name="connsiteX10" fmla="*/ 26862 w 27001"/>
                <a:gd name="connsiteY10" fmla="*/ 1093 h 38554"/>
                <a:gd name="connsiteX11" fmla="*/ 27002 w 27001"/>
                <a:gd name="connsiteY11" fmla="*/ 1773 h 38554"/>
                <a:gd name="connsiteX12" fmla="*/ 26862 w 27001"/>
                <a:gd name="connsiteY12" fmla="*/ 2452 h 38554"/>
                <a:gd name="connsiteX13" fmla="*/ 26467 w 27001"/>
                <a:gd name="connsiteY13" fmla="*/ 3025 h 38554"/>
                <a:gd name="connsiteX14" fmla="*/ 20302 w 27001"/>
                <a:gd name="connsiteY14" fmla="*/ 10153 h 38554"/>
                <a:gd name="connsiteX15" fmla="*/ 3300 w 27001"/>
                <a:gd name="connsiteY15" fmla="*/ 37655 h 38554"/>
                <a:gd name="connsiteX16" fmla="*/ 2664 w 27001"/>
                <a:gd name="connsiteY16" fmla="*/ 38281 h 38554"/>
                <a:gd name="connsiteX17" fmla="*/ 1807 w 27001"/>
                <a:gd name="connsiteY17" fmla="*/ 38522 h 3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001" h="38554">
                  <a:moveTo>
                    <a:pt x="1807" y="38522"/>
                  </a:moveTo>
                  <a:cubicBezTo>
                    <a:pt x="1599" y="38565"/>
                    <a:pt x="1383" y="38565"/>
                    <a:pt x="1180" y="38522"/>
                  </a:cubicBezTo>
                  <a:cubicBezTo>
                    <a:pt x="954" y="38440"/>
                    <a:pt x="752" y="38320"/>
                    <a:pt x="578" y="38156"/>
                  </a:cubicBezTo>
                  <a:cubicBezTo>
                    <a:pt x="400" y="37997"/>
                    <a:pt x="261" y="37804"/>
                    <a:pt x="164" y="37588"/>
                  </a:cubicBezTo>
                  <a:cubicBezTo>
                    <a:pt x="63" y="37371"/>
                    <a:pt x="10" y="37140"/>
                    <a:pt x="0" y="36904"/>
                  </a:cubicBezTo>
                  <a:cubicBezTo>
                    <a:pt x="-4" y="36668"/>
                    <a:pt x="34" y="36432"/>
                    <a:pt x="121" y="36210"/>
                  </a:cubicBezTo>
                  <a:cubicBezTo>
                    <a:pt x="4326" y="25744"/>
                    <a:pt x="10303" y="16082"/>
                    <a:pt x="17797" y="7649"/>
                  </a:cubicBezTo>
                  <a:lnTo>
                    <a:pt x="23914" y="520"/>
                  </a:lnTo>
                  <a:cubicBezTo>
                    <a:pt x="24251" y="188"/>
                    <a:pt x="24714" y="0"/>
                    <a:pt x="25191" y="0"/>
                  </a:cubicBezTo>
                  <a:cubicBezTo>
                    <a:pt x="25667" y="0"/>
                    <a:pt x="26125" y="188"/>
                    <a:pt x="26467" y="520"/>
                  </a:cubicBezTo>
                  <a:cubicBezTo>
                    <a:pt x="26635" y="684"/>
                    <a:pt x="26770" y="877"/>
                    <a:pt x="26862" y="1093"/>
                  </a:cubicBezTo>
                  <a:cubicBezTo>
                    <a:pt x="26953" y="1305"/>
                    <a:pt x="27002" y="1536"/>
                    <a:pt x="27002" y="1773"/>
                  </a:cubicBezTo>
                  <a:cubicBezTo>
                    <a:pt x="27002" y="2009"/>
                    <a:pt x="26953" y="2240"/>
                    <a:pt x="26862" y="2452"/>
                  </a:cubicBezTo>
                  <a:cubicBezTo>
                    <a:pt x="26770" y="2668"/>
                    <a:pt x="26635" y="2861"/>
                    <a:pt x="26467" y="3025"/>
                  </a:cubicBezTo>
                  <a:lnTo>
                    <a:pt x="20302" y="10153"/>
                  </a:lnTo>
                  <a:cubicBezTo>
                    <a:pt x="13111" y="18288"/>
                    <a:pt x="7360" y="27589"/>
                    <a:pt x="3300" y="37655"/>
                  </a:cubicBezTo>
                  <a:cubicBezTo>
                    <a:pt x="3141" y="37915"/>
                    <a:pt x="2924" y="38132"/>
                    <a:pt x="2664" y="38281"/>
                  </a:cubicBezTo>
                  <a:cubicBezTo>
                    <a:pt x="2404" y="38435"/>
                    <a:pt x="2105" y="38517"/>
                    <a:pt x="1807" y="38522"/>
                  </a:cubicBezTo>
                  <a:close/>
                </a:path>
              </a:pathLst>
            </a:custGeom>
            <a:solidFill>
              <a:srgbClr val="0E0E0E"/>
            </a:solidFill>
            <a:ln w="481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AF11ADD6-92DB-45AD-9AA2-3700E2B89C1D}"/>
                </a:ext>
              </a:extLst>
            </p:cNvPr>
            <p:cNvSpPr/>
            <p:nvPr/>
          </p:nvSpPr>
          <p:spPr>
            <a:xfrm>
              <a:off x="8597577" y="2348042"/>
              <a:ext cx="29853" cy="39915"/>
            </a:xfrm>
            <a:custGeom>
              <a:avLst/>
              <a:gdLst>
                <a:gd name="connsiteX0" fmla="*/ 17041 w 29853"/>
                <a:gd name="connsiteY0" fmla="*/ 0 h 39915"/>
                <a:gd name="connsiteX1" fmla="*/ 39 w 29853"/>
                <a:gd name="connsiteY1" fmla="*/ 37954 h 39915"/>
                <a:gd name="connsiteX2" fmla="*/ 15929 w 29853"/>
                <a:gd name="connsiteY2" fmla="*/ 39307 h 39915"/>
                <a:gd name="connsiteX3" fmla="*/ 29853 w 29853"/>
                <a:gd name="connsiteY3" fmla="*/ 31548 h 39915"/>
                <a:gd name="connsiteX4" fmla="*/ 17041 w 29853"/>
                <a:gd name="connsiteY4" fmla="*/ 0 h 39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3" h="39915">
                  <a:moveTo>
                    <a:pt x="17041" y="0"/>
                  </a:moveTo>
                  <a:cubicBezTo>
                    <a:pt x="-1646" y="21626"/>
                    <a:pt x="39" y="37954"/>
                    <a:pt x="39" y="37954"/>
                  </a:cubicBezTo>
                  <a:cubicBezTo>
                    <a:pt x="5082" y="39977"/>
                    <a:pt x="10616" y="40449"/>
                    <a:pt x="15929" y="39307"/>
                  </a:cubicBezTo>
                  <a:cubicBezTo>
                    <a:pt x="21241" y="38166"/>
                    <a:pt x="26092" y="35464"/>
                    <a:pt x="29853" y="31548"/>
                  </a:cubicBezTo>
                  <a:lnTo>
                    <a:pt x="17041" y="0"/>
                  </a:lnTo>
                  <a:close/>
                </a:path>
              </a:pathLst>
            </a:custGeom>
            <a:solidFill>
              <a:srgbClr val="F0EDE9"/>
            </a:solidFill>
            <a:ln w="481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E0593B5A-5DC4-4BEB-924A-CB1D51FC9060}"/>
                </a:ext>
              </a:extLst>
            </p:cNvPr>
            <p:cNvSpPr/>
            <p:nvPr/>
          </p:nvSpPr>
          <p:spPr>
            <a:xfrm>
              <a:off x="8595804" y="2346240"/>
              <a:ext cx="33420" cy="43464"/>
            </a:xfrm>
            <a:custGeom>
              <a:avLst/>
              <a:gdLst>
                <a:gd name="connsiteX0" fmla="*/ 12408 w 33420"/>
                <a:gd name="connsiteY0" fmla="*/ 43464 h 43464"/>
                <a:gd name="connsiteX1" fmla="*/ 1090 w 33420"/>
                <a:gd name="connsiteY1" fmla="*/ 41393 h 43464"/>
                <a:gd name="connsiteX2" fmla="*/ 353 w 33420"/>
                <a:gd name="connsiteY2" fmla="*/ 40824 h 43464"/>
                <a:gd name="connsiteX3" fmla="*/ 30 w 33420"/>
                <a:gd name="connsiteY3" fmla="*/ 39948 h 43464"/>
                <a:gd name="connsiteX4" fmla="*/ 17418 w 33420"/>
                <a:gd name="connsiteY4" fmla="*/ 597 h 43464"/>
                <a:gd name="connsiteX5" fmla="*/ 18193 w 33420"/>
                <a:gd name="connsiteY5" fmla="*/ 106 h 43464"/>
                <a:gd name="connsiteX6" fmla="*/ 19103 w 33420"/>
                <a:gd name="connsiteY6" fmla="*/ 20 h 43464"/>
                <a:gd name="connsiteX7" fmla="*/ 19932 w 33420"/>
                <a:gd name="connsiteY7" fmla="*/ 386 h 43464"/>
                <a:gd name="connsiteX8" fmla="*/ 20452 w 33420"/>
                <a:gd name="connsiteY8" fmla="*/ 1127 h 43464"/>
                <a:gd name="connsiteX9" fmla="*/ 33264 w 33420"/>
                <a:gd name="connsiteY9" fmla="*/ 32627 h 43464"/>
                <a:gd name="connsiteX10" fmla="*/ 33394 w 33420"/>
                <a:gd name="connsiteY10" fmla="*/ 33643 h 43464"/>
                <a:gd name="connsiteX11" fmla="*/ 32927 w 33420"/>
                <a:gd name="connsiteY11" fmla="*/ 34553 h 43464"/>
                <a:gd name="connsiteX12" fmla="*/ 23616 w 33420"/>
                <a:gd name="connsiteY12" fmla="*/ 41190 h 43464"/>
                <a:gd name="connsiteX13" fmla="*/ 12408 w 33420"/>
                <a:gd name="connsiteY13" fmla="*/ 43464 h 43464"/>
                <a:gd name="connsiteX14" fmla="*/ 3594 w 33420"/>
                <a:gd name="connsiteY14" fmla="*/ 38647 h 43464"/>
                <a:gd name="connsiteX15" fmla="*/ 17393 w 33420"/>
                <a:gd name="connsiteY15" fmla="*/ 39428 h 43464"/>
                <a:gd name="connsiteX16" fmla="*/ 29507 w 33420"/>
                <a:gd name="connsiteY16" fmla="*/ 32771 h 43464"/>
                <a:gd name="connsiteX17" fmla="*/ 18429 w 33420"/>
                <a:gd name="connsiteY17" fmla="*/ 5269 h 43464"/>
                <a:gd name="connsiteX18" fmla="*/ 3594 w 33420"/>
                <a:gd name="connsiteY18" fmla="*/ 38503 h 43464"/>
                <a:gd name="connsiteX19" fmla="*/ 3594 w 33420"/>
                <a:gd name="connsiteY19" fmla="*/ 38647 h 4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420" h="43464">
                  <a:moveTo>
                    <a:pt x="12408" y="43464"/>
                  </a:moveTo>
                  <a:cubicBezTo>
                    <a:pt x="8541" y="43488"/>
                    <a:pt x="4702" y="42785"/>
                    <a:pt x="1090" y="41393"/>
                  </a:cubicBezTo>
                  <a:cubicBezTo>
                    <a:pt x="796" y="41277"/>
                    <a:pt x="541" y="41080"/>
                    <a:pt x="353" y="40824"/>
                  </a:cubicBezTo>
                  <a:cubicBezTo>
                    <a:pt x="165" y="40569"/>
                    <a:pt x="54" y="40266"/>
                    <a:pt x="30" y="39948"/>
                  </a:cubicBezTo>
                  <a:cubicBezTo>
                    <a:pt x="30" y="39225"/>
                    <a:pt x="-1511" y="22561"/>
                    <a:pt x="17418" y="597"/>
                  </a:cubicBezTo>
                  <a:cubicBezTo>
                    <a:pt x="17634" y="376"/>
                    <a:pt x="17899" y="207"/>
                    <a:pt x="18193" y="106"/>
                  </a:cubicBezTo>
                  <a:cubicBezTo>
                    <a:pt x="18487" y="5"/>
                    <a:pt x="18800" y="-24"/>
                    <a:pt x="19103" y="20"/>
                  </a:cubicBezTo>
                  <a:cubicBezTo>
                    <a:pt x="19412" y="63"/>
                    <a:pt x="19696" y="188"/>
                    <a:pt x="19932" y="386"/>
                  </a:cubicBezTo>
                  <a:cubicBezTo>
                    <a:pt x="20173" y="578"/>
                    <a:pt x="20351" y="838"/>
                    <a:pt x="20452" y="1127"/>
                  </a:cubicBezTo>
                  <a:lnTo>
                    <a:pt x="33264" y="32627"/>
                  </a:lnTo>
                  <a:cubicBezTo>
                    <a:pt x="33408" y="32945"/>
                    <a:pt x="33456" y="33296"/>
                    <a:pt x="33394" y="33643"/>
                  </a:cubicBezTo>
                  <a:cubicBezTo>
                    <a:pt x="33336" y="33985"/>
                    <a:pt x="33172" y="34303"/>
                    <a:pt x="32927" y="34553"/>
                  </a:cubicBezTo>
                  <a:cubicBezTo>
                    <a:pt x="30321" y="37395"/>
                    <a:pt x="27152" y="39654"/>
                    <a:pt x="23616" y="41190"/>
                  </a:cubicBezTo>
                  <a:cubicBezTo>
                    <a:pt x="20081" y="42722"/>
                    <a:pt x="16262" y="43498"/>
                    <a:pt x="12408" y="43464"/>
                  </a:cubicBezTo>
                  <a:close/>
                  <a:moveTo>
                    <a:pt x="3594" y="38647"/>
                  </a:moveTo>
                  <a:cubicBezTo>
                    <a:pt x="8030" y="40198"/>
                    <a:pt x="12813" y="40468"/>
                    <a:pt x="17393" y="39428"/>
                  </a:cubicBezTo>
                  <a:cubicBezTo>
                    <a:pt x="21979" y="38387"/>
                    <a:pt x="26174" y="36080"/>
                    <a:pt x="29507" y="32771"/>
                  </a:cubicBezTo>
                  <a:lnTo>
                    <a:pt x="18429" y="5269"/>
                  </a:lnTo>
                  <a:cubicBezTo>
                    <a:pt x="4847" y="21790"/>
                    <a:pt x="3643" y="34794"/>
                    <a:pt x="3594" y="38503"/>
                  </a:cubicBezTo>
                  <a:lnTo>
                    <a:pt x="3594" y="38647"/>
                  </a:lnTo>
                  <a:close/>
                </a:path>
              </a:pathLst>
            </a:custGeom>
            <a:solidFill>
              <a:srgbClr val="0E0E0E"/>
            </a:solidFill>
            <a:ln w="481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A98ABE24-0CA8-4709-85BE-409F42A24360}"/>
                </a:ext>
              </a:extLst>
            </p:cNvPr>
            <p:cNvSpPr/>
            <p:nvPr/>
          </p:nvSpPr>
          <p:spPr>
            <a:xfrm>
              <a:off x="8607447" y="2348042"/>
              <a:ext cx="17098" cy="24563"/>
            </a:xfrm>
            <a:custGeom>
              <a:avLst/>
              <a:gdLst>
                <a:gd name="connsiteX0" fmla="*/ 7177 w 17098"/>
                <a:gd name="connsiteY0" fmla="*/ 0 h 24563"/>
                <a:gd name="connsiteX1" fmla="*/ 0 w 17098"/>
                <a:gd name="connsiteY1" fmla="*/ 9633 h 24563"/>
                <a:gd name="connsiteX2" fmla="*/ 5544 w 17098"/>
                <a:gd name="connsiteY2" fmla="*/ 20282 h 24563"/>
                <a:gd name="connsiteX3" fmla="*/ 16761 w 17098"/>
                <a:gd name="connsiteY3" fmla="*/ 24564 h 24563"/>
                <a:gd name="connsiteX4" fmla="*/ 17099 w 17098"/>
                <a:gd name="connsiteY4" fmla="*/ 24564 h 24563"/>
                <a:gd name="connsiteX5" fmla="*/ 7177 w 17098"/>
                <a:gd name="connsiteY5" fmla="*/ 0 h 2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98" h="24563">
                  <a:moveTo>
                    <a:pt x="7177" y="0"/>
                  </a:moveTo>
                  <a:cubicBezTo>
                    <a:pt x="4556" y="3034"/>
                    <a:pt x="2158" y="6256"/>
                    <a:pt x="0" y="9633"/>
                  </a:cubicBezTo>
                  <a:cubicBezTo>
                    <a:pt x="482" y="13741"/>
                    <a:pt x="2452" y="17527"/>
                    <a:pt x="5544" y="20282"/>
                  </a:cubicBezTo>
                  <a:cubicBezTo>
                    <a:pt x="8631" y="23032"/>
                    <a:pt x="12624" y="24554"/>
                    <a:pt x="16761" y="24564"/>
                  </a:cubicBezTo>
                  <a:lnTo>
                    <a:pt x="17099" y="24564"/>
                  </a:lnTo>
                  <a:lnTo>
                    <a:pt x="7177" y="0"/>
                  </a:lnTo>
                  <a:close/>
                </a:path>
              </a:pathLst>
            </a:custGeom>
            <a:solidFill>
              <a:srgbClr val="161616"/>
            </a:solidFill>
            <a:ln w="4814" cap="flat">
              <a:noFill/>
              <a:prstDash val="solid"/>
              <a:miter/>
            </a:ln>
          </p:spPr>
          <p:txBody>
            <a:bodyPr rtlCol="0" anchor="ctr"/>
            <a:lstStyle/>
            <a:p>
              <a:endParaRPr lang="en-AU"/>
            </a:p>
          </p:txBody>
        </p:sp>
        <p:sp>
          <p:nvSpPr>
            <p:cNvPr id="280" name="Freeform: Shape 279">
              <a:extLst>
                <a:ext uri="{FF2B5EF4-FFF2-40B4-BE49-F238E27FC236}">
                  <a16:creationId xmlns:a16="http://schemas.microsoft.com/office/drawing/2014/main" id="{4AF9B1E4-E0D2-490A-B45A-D9BC75540D2A}"/>
                </a:ext>
              </a:extLst>
            </p:cNvPr>
            <p:cNvSpPr/>
            <p:nvPr/>
          </p:nvSpPr>
          <p:spPr>
            <a:xfrm>
              <a:off x="8605652" y="2346240"/>
              <a:ext cx="20747" cy="28003"/>
            </a:xfrm>
            <a:custGeom>
              <a:avLst/>
              <a:gdLst>
                <a:gd name="connsiteX0" fmla="*/ 18840 w 20747"/>
                <a:gd name="connsiteY0" fmla="*/ 27955 h 28003"/>
                <a:gd name="connsiteX1" fmla="*/ 6260 w 20747"/>
                <a:gd name="connsiteY1" fmla="*/ 23307 h 28003"/>
                <a:gd name="connsiteX2" fmla="*/ 8 w 20747"/>
                <a:gd name="connsiteY2" fmla="*/ 11435 h 28003"/>
                <a:gd name="connsiteX3" fmla="*/ 297 w 20747"/>
                <a:gd name="connsiteY3" fmla="*/ 10230 h 28003"/>
                <a:gd name="connsiteX4" fmla="*/ 7570 w 20747"/>
                <a:gd name="connsiteY4" fmla="*/ 597 h 28003"/>
                <a:gd name="connsiteX5" fmla="*/ 8345 w 20747"/>
                <a:gd name="connsiteY5" fmla="*/ 106 h 28003"/>
                <a:gd name="connsiteX6" fmla="*/ 9256 w 20747"/>
                <a:gd name="connsiteY6" fmla="*/ 20 h 28003"/>
                <a:gd name="connsiteX7" fmla="*/ 10098 w 20747"/>
                <a:gd name="connsiteY7" fmla="*/ 390 h 28003"/>
                <a:gd name="connsiteX8" fmla="*/ 10652 w 20747"/>
                <a:gd name="connsiteY8" fmla="*/ 1127 h 28003"/>
                <a:gd name="connsiteX9" fmla="*/ 20526 w 20747"/>
                <a:gd name="connsiteY9" fmla="*/ 25498 h 28003"/>
                <a:gd name="connsiteX10" fmla="*/ 20748 w 20747"/>
                <a:gd name="connsiteY10" fmla="*/ 26341 h 28003"/>
                <a:gd name="connsiteX11" fmla="*/ 20526 w 20747"/>
                <a:gd name="connsiteY11" fmla="*/ 27184 h 28003"/>
                <a:gd name="connsiteX12" fmla="*/ 19881 w 20747"/>
                <a:gd name="connsiteY12" fmla="*/ 27777 h 28003"/>
                <a:gd name="connsiteX13" fmla="*/ 19033 w 20747"/>
                <a:gd name="connsiteY13" fmla="*/ 28003 h 28003"/>
                <a:gd name="connsiteX14" fmla="*/ 18840 w 20747"/>
                <a:gd name="connsiteY14" fmla="*/ 27955 h 28003"/>
                <a:gd name="connsiteX15" fmla="*/ 3765 w 20747"/>
                <a:gd name="connsiteY15" fmla="*/ 11723 h 28003"/>
                <a:gd name="connsiteX16" fmla="*/ 7970 w 20747"/>
                <a:gd name="connsiteY16" fmla="*/ 19964 h 28003"/>
                <a:gd name="connsiteX17" fmla="*/ 16191 w 20747"/>
                <a:gd name="connsiteY17" fmla="*/ 24198 h 28003"/>
                <a:gd name="connsiteX18" fmla="*/ 8581 w 20747"/>
                <a:gd name="connsiteY18" fmla="*/ 5269 h 28003"/>
                <a:gd name="connsiteX19" fmla="*/ 3765 w 20747"/>
                <a:gd name="connsiteY19" fmla="*/ 11723 h 2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747" h="28003">
                  <a:moveTo>
                    <a:pt x="18840" y="27955"/>
                  </a:moveTo>
                  <a:cubicBezTo>
                    <a:pt x="14217" y="28013"/>
                    <a:pt x="9737" y="26356"/>
                    <a:pt x="6260" y="23307"/>
                  </a:cubicBezTo>
                  <a:cubicBezTo>
                    <a:pt x="2782" y="20253"/>
                    <a:pt x="557" y="16025"/>
                    <a:pt x="8" y="11435"/>
                  </a:cubicBezTo>
                  <a:cubicBezTo>
                    <a:pt x="-31" y="11011"/>
                    <a:pt x="71" y="10587"/>
                    <a:pt x="297" y="10230"/>
                  </a:cubicBezTo>
                  <a:cubicBezTo>
                    <a:pt x="2513" y="6869"/>
                    <a:pt x="4945" y="3651"/>
                    <a:pt x="7570" y="597"/>
                  </a:cubicBezTo>
                  <a:cubicBezTo>
                    <a:pt x="7787" y="376"/>
                    <a:pt x="8052" y="207"/>
                    <a:pt x="8345" y="106"/>
                  </a:cubicBezTo>
                  <a:cubicBezTo>
                    <a:pt x="8639" y="5"/>
                    <a:pt x="8952" y="-24"/>
                    <a:pt x="9256" y="20"/>
                  </a:cubicBezTo>
                  <a:cubicBezTo>
                    <a:pt x="9564" y="68"/>
                    <a:pt x="9858" y="198"/>
                    <a:pt x="10098" y="390"/>
                  </a:cubicBezTo>
                  <a:cubicBezTo>
                    <a:pt x="10344" y="583"/>
                    <a:pt x="10537" y="838"/>
                    <a:pt x="10652" y="1127"/>
                  </a:cubicBezTo>
                  <a:lnTo>
                    <a:pt x="20526" y="25498"/>
                  </a:lnTo>
                  <a:cubicBezTo>
                    <a:pt x="20671" y="25754"/>
                    <a:pt x="20748" y="26048"/>
                    <a:pt x="20748" y="26341"/>
                  </a:cubicBezTo>
                  <a:cubicBezTo>
                    <a:pt x="20748" y="26635"/>
                    <a:pt x="20671" y="26924"/>
                    <a:pt x="20526" y="27184"/>
                  </a:cubicBezTo>
                  <a:cubicBezTo>
                    <a:pt x="20362" y="27430"/>
                    <a:pt x="20141" y="27637"/>
                    <a:pt x="19881" y="27777"/>
                  </a:cubicBezTo>
                  <a:cubicBezTo>
                    <a:pt x="19621" y="27921"/>
                    <a:pt x="19332" y="27998"/>
                    <a:pt x="19033" y="28003"/>
                  </a:cubicBezTo>
                  <a:lnTo>
                    <a:pt x="18840" y="27955"/>
                  </a:lnTo>
                  <a:close/>
                  <a:moveTo>
                    <a:pt x="3765" y="11723"/>
                  </a:moveTo>
                  <a:cubicBezTo>
                    <a:pt x="4271" y="14845"/>
                    <a:pt x="5740" y="17725"/>
                    <a:pt x="7970" y="19964"/>
                  </a:cubicBezTo>
                  <a:cubicBezTo>
                    <a:pt x="10200" y="22199"/>
                    <a:pt x="13075" y="23683"/>
                    <a:pt x="16191" y="24198"/>
                  </a:cubicBezTo>
                  <a:lnTo>
                    <a:pt x="8581" y="5269"/>
                  </a:lnTo>
                  <a:cubicBezTo>
                    <a:pt x="6872" y="7336"/>
                    <a:pt x="5263" y="9493"/>
                    <a:pt x="3765" y="11723"/>
                  </a:cubicBezTo>
                  <a:close/>
                </a:path>
              </a:pathLst>
            </a:custGeom>
            <a:solidFill>
              <a:srgbClr val="0E0E0E"/>
            </a:solidFill>
            <a:ln w="4814"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5C0C55C9-104B-AE20-8EC9-B5A2770C651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44633" y="6089000"/>
            <a:ext cx="1232345" cy="559762"/>
          </a:xfrm>
          <a:prstGeom prst="rect">
            <a:avLst/>
          </a:prstGeom>
        </p:spPr>
      </p:pic>
    </p:spTree>
    <p:extLst>
      <p:ext uri="{BB962C8B-B14F-4D97-AF65-F5344CB8AC3E}">
        <p14:creationId xmlns:p14="http://schemas.microsoft.com/office/powerpoint/2010/main" val="4061888427"/>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189564" y="0"/>
            <a:ext cx="5004816" cy="6858000"/>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358330585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04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281" name="Graphic 2">
            <a:extLst>
              <a:ext uri="{FF2B5EF4-FFF2-40B4-BE49-F238E27FC236}">
                <a16:creationId xmlns:a16="http://schemas.microsoft.com/office/drawing/2014/main" id="{08D379E9-1EA3-406E-8F1E-2B073C37B450}"/>
              </a:ext>
            </a:extLst>
          </p:cNvPr>
          <p:cNvGrpSpPr/>
          <p:nvPr userDrawn="1"/>
        </p:nvGrpSpPr>
        <p:grpSpPr>
          <a:xfrm>
            <a:off x="7662428" y="1864856"/>
            <a:ext cx="4019784" cy="3128287"/>
            <a:chOff x="7802128" y="1694068"/>
            <a:chExt cx="4019784" cy="3128287"/>
          </a:xfrm>
        </p:grpSpPr>
        <p:sp>
          <p:nvSpPr>
            <p:cNvPr id="282" name="Freeform: Shape 281">
              <a:extLst>
                <a:ext uri="{FF2B5EF4-FFF2-40B4-BE49-F238E27FC236}">
                  <a16:creationId xmlns:a16="http://schemas.microsoft.com/office/drawing/2014/main" id="{05AF9540-02C2-489D-8222-560CE73DD40D}"/>
                </a:ext>
              </a:extLst>
            </p:cNvPr>
            <p:cNvSpPr/>
            <p:nvPr/>
          </p:nvSpPr>
          <p:spPr>
            <a:xfrm>
              <a:off x="11524507" y="3565867"/>
              <a:ext cx="128511" cy="133778"/>
            </a:xfrm>
            <a:custGeom>
              <a:avLst/>
              <a:gdLst>
                <a:gd name="connsiteX0" fmla="*/ 0 w 128511"/>
                <a:gd name="connsiteY0" fmla="*/ 133778 h 133778"/>
                <a:gd name="connsiteX1" fmla="*/ 128511 w 128511"/>
                <a:gd name="connsiteY1" fmla="*/ 63873 h 133778"/>
                <a:gd name="connsiteX2" fmla="*/ 111179 w 128511"/>
                <a:gd name="connsiteY2" fmla="*/ 7230 h 133778"/>
                <a:gd name="connsiteX3" fmla="*/ 7230 w 128511"/>
                <a:gd name="connsiteY3" fmla="*/ 0 h 133778"/>
                <a:gd name="connsiteX4" fmla="*/ 0 w 128511"/>
                <a:gd name="connsiteY4" fmla="*/ 133778 h 133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511" h="133778">
                  <a:moveTo>
                    <a:pt x="0" y="133778"/>
                  </a:moveTo>
                  <a:cubicBezTo>
                    <a:pt x="81828" y="125591"/>
                    <a:pt x="120803" y="100262"/>
                    <a:pt x="128511" y="63873"/>
                  </a:cubicBezTo>
                  <a:lnTo>
                    <a:pt x="111179" y="7230"/>
                  </a:lnTo>
                  <a:lnTo>
                    <a:pt x="7230" y="0"/>
                  </a:lnTo>
                  <a:lnTo>
                    <a:pt x="0" y="133778"/>
                  </a:lnTo>
                  <a:close/>
                </a:path>
              </a:pathLst>
            </a:custGeom>
            <a:solidFill>
              <a:srgbClr val="2B1F18"/>
            </a:solidFill>
            <a:ln w="4788" cap="flat">
              <a:noFill/>
              <a:prstDash val="solid"/>
              <a:miter/>
            </a:ln>
          </p:spPr>
          <p:txBody>
            <a:bodyPr rtlCol="0" anchor="ctr"/>
            <a:lstStyle/>
            <a:p>
              <a:endParaRPr lang="en-AU"/>
            </a:p>
          </p:txBody>
        </p:sp>
        <p:sp>
          <p:nvSpPr>
            <p:cNvPr id="283" name="Freeform: Shape 282">
              <a:extLst>
                <a:ext uri="{FF2B5EF4-FFF2-40B4-BE49-F238E27FC236}">
                  <a16:creationId xmlns:a16="http://schemas.microsoft.com/office/drawing/2014/main" id="{30391E1D-66F2-47FB-983B-DB06F3E17F78}"/>
                </a:ext>
              </a:extLst>
            </p:cNvPr>
            <p:cNvSpPr/>
            <p:nvPr/>
          </p:nvSpPr>
          <p:spPr>
            <a:xfrm>
              <a:off x="11522728" y="3563856"/>
              <a:ext cx="132067" cy="137752"/>
            </a:xfrm>
            <a:custGeom>
              <a:avLst/>
              <a:gdLst>
                <a:gd name="connsiteX0" fmla="*/ 1779 w 132067"/>
                <a:gd name="connsiteY0" fmla="*/ 137370 h 137752"/>
                <a:gd name="connsiteX1" fmla="*/ 534 w 132067"/>
                <a:gd name="connsiteY1" fmla="*/ 136891 h 137752"/>
                <a:gd name="connsiteX2" fmla="*/ 112 w 132067"/>
                <a:gd name="connsiteY2" fmla="*/ 136254 h 137752"/>
                <a:gd name="connsiteX3" fmla="*/ 7 w 132067"/>
                <a:gd name="connsiteY3" fmla="*/ 135502 h 137752"/>
                <a:gd name="connsiteX4" fmla="*/ 7237 w 132067"/>
                <a:gd name="connsiteY4" fmla="*/ 1724 h 137752"/>
                <a:gd name="connsiteX5" fmla="*/ 7395 w 132067"/>
                <a:gd name="connsiteY5" fmla="*/ 1039 h 137752"/>
                <a:gd name="connsiteX6" fmla="*/ 7812 w 132067"/>
                <a:gd name="connsiteY6" fmla="*/ 479 h 137752"/>
                <a:gd name="connsiteX7" fmla="*/ 9152 w 132067"/>
                <a:gd name="connsiteY7" fmla="*/ 0 h 137752"/>
                <a:gd name="connsiteX8" fmla="*/ 113101 w 132067"/>
                <a:gd name="connsiteY8" fmla="*/ 7230 h 137752"/>
                <a:gd name="connsiteX9" fmla="*/ 114097 w 132067"/>
                <a:gd name="connsiteY9" fmla="*/ 7628 h 137752"/>
                <a:gd name="connsiteX10" fmla="*/ 114681 w 132067"/>
                <a:gd name="connsiteY10" fmla="*/ 8523 h 137752"/>
                <a:gd name="connsiteX11" fmla="*/ 132014 w 132067"/>
                <a:gd name="connsiteY11" fmla="*/ 65549 h 137752"/>
                <a:gd name="connsiteX12" fmla="*/ 132014 w 132067"/>
                <a:gd name="connsiteY12" fmla="*/ 66459 h 137752"/>
                <a:gd name="connsiteX13" fmla="*/ 1922 w 132067"/>
                <a:gd name="connsiteY13" fmla="*/ 137753 h 137752"/>
                <a:gd name="connsiteX14" fmla="*/ 1779 w 132067"/>
                <a:gd name="connsiteY14" fmla="*/ 137370 h 137752"/>
                <a:gd name="connsiteX15" fmla="*/ 10732 w 132067"/>
                <a:gd name="connsiteY15" fmla="*/ 3735 h 137752"/>
                <a:gd name="connsiteX16" fmla="*/ 3694 w 132067"/>
                <a:gd name="connsiteY16" fmla="*/ 133587 h 137752"/>
                <a:gd name="connsiteX17" fmla="*/ 128470 w 132067"/>
                <a:gd name="connsiteY17" fmla="*/ 65740 h 137752"/>
                <a:gd name="connsiteX18" fmla="*/ 111617 w 132067"/>
                <a:gd name="connsiteY18" fmla="*/ 10726 h 137752"/>
                <a:gd name="connsiteX19" fmla="*/ 10732 w 132067"/>
                <a:gd name="connsiteY19" fmla="*/ 3735 h 13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067" h="137752">
                  <a:moveTo>
                    <a:pt x="1779" y="137370"/>
                  </a:moveTo>
                  <a:cubicBezTo>
                    <a:pt x="1319" y="137379"/>
                    <a:pt x="869" y="137207"/>
                    <a:pt x="534" y="136891"/>
                  </a:cubicBezTo>
                  <a:cubicBezTo>
                    <a:pt x="347" y="136714"/>
                    <a:pt x="203" y="136498"/>
                    <a:pt x="112" y="136254"/>
                  </a:cubicBezTo>
                  <a:cubicBezTo>
                    <a:pt x="21" y="136015"/>
                    <a:pt x="-17" y="135756"/>
                    <a:pt x="7" y="135502"/>
                  </a:cubicBezTo>
                  <a:lnTo>
                    <a:pt x="7237" y="1724"/>
                  </a:lnTo>
                  <a:cubicBezTo>
                    <a:pt x="7242" y="1489"/>
                    <a:pt x="7294" y="1255"/>
                    <a:pt x="7395" y="1039"/>
                  </a:cubicBezTo>
                  <a:cubicBezTo>
                    <a:pt x="7495" y="829"/>
                    <a:pt x="7634" y="637"/>
                    <a:pt x="7812" y="479"/>
                  </a:cubicBezTo>
                  <a:cubicBezTo>
                    <a:pt x="8185" y="163"/>
                    <a:pt x="8659" y="-9"/>
                    <a:pt x="9152" y="0"/>
                  </a:cubicBezTo>
                  <a:lnTo>
                    <a:pt x="113101" y="7230"/>
                  </a:lnTo>
                  <a:cubicBezTo>
                    <a:pt x="113465" y="7254"/>
                    <a:pt x="113814" y="7393"/>
                    <a:pt x="114097" y="7628"/>
                  </a:cubicBezTo>
                  <a:cubicBezTo>
                    <a:pt x="114379" y="7858"/>
                    <a:pt x="114580" y="8169"/>
                    <a:pt x="114681" y="8523"/>
                  </a:cubicBezTo>
                  <a:lnTo>
                    <a:pt x="132014" y="65549"/>
                  </a:lnTo>
                  <a:cubicBezTo>
                    <a:pt x="132085" y="65846"/>
                    <a:pt x="132085" y="66157"/>
                    <a:pt x="132014" y="66459"/>
                  </a:cubicBezTo>
                  <a:cubicBezTo>
                    <a:pt x="123635" y="105960"/>
                    <a:pt x="79872" y="129948"/>
                    <a:pt x="1922" y="137753"/>
                  </a:cubicBezTo>
                  <a:lnTo>
                    <a:pt x="1779" y="137370"/>
                  </a:lnTo>
                  <a:close/>
                  <a:moveTo>
                    <a:pt x="10732" y="3735"/>
                  </a:moveTo>
                  <a:lnTo>
                    <a:pt x="3694" y="133587"/>
                  </a:lnTo>
                  <a:cubicBezTo>
                    <a:pt x="78292" y="125783"/>
                    <a:pt x="120283" y="102992"/>
                    <a:pt x="128470" y="65740"/>
                  </a:cubicBezTo>
                  <a:lnTo>
                    <a:pt x="111617" y="10726"/>
                  </a:lnTo>
                  <a:lnTo>
                    <a:pt x="10732" y="3735"/>
                  </a:lnTo>
                  <a:close/>
                </a:path>
              </a:pathLst>
            </a:custGeom>
            <a:solidFill>
              <a:srgbClr val="0E0E0E"/>
            </a:solidFill>
            <a:ln w="4788"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1C272265-8C00-44B4-83A4-1417A9EC8941}"/>
                </a:ext>
              </a:extLst>
            </p:cNvPr>
            <p:cNvSpPr/>
            <p:nvPr/>
          </p:nvSpPr>
          <p:spPr>
            <a:xfrm>
              <a:off x="11536333" y="4344119"/>
              <a:ext cx="226693" cy="271961"/>
            </a:xfrm>
            <a:custGeom>
              <a:avLst/>
              <a:gdLst>
                <a:gd name="connsiteX0" fmla="*/ 220921 w 226693"/>
                <a:gd name="connsiteY0" fmla="*/ 127123 h 271961"/>
                <a:gd name="connsiteX1" fmla="*/ 186160 w 226693"/>
                <a:gd name="connsiteY1" fmla="*/ 87717 h 271961"/>
                <a:gd name="connsiteX2" fmla="*/ 138279 w 226693"/>
                <a:gd name="connsiteY2" fmla="*/ 0 h 271961"/>
                <a:gd name="connsiteX3" fmla="*/ 0 w 226693"/>
                <a:gd name="connsiteY3" fmla="*/ 127123 h 271961"/>
                <a:gd name="connsiteX4" fmla="*/ 7091 w 226693"/>
                <a:gd name="connsiteY4" fmla="*/ 261189 h 271961"/>
                <a:gd name="connsiteX5" fmla="*/ 162267 w 226693"/>
                <a:gd name="connsiteY5" fmla="*/ 271962 h 271961"/>
                <a:gd name="connsiteX6" fmla="*/ 220921 w 226693"/>
                <a:gd name="connsiteY6" fmla="*/ 127123 h 27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693" h="271961">
                  <a:moveTo>
                    <a:pt x="220921" y="127123"/>
                  </a:moveTo>
                  <a:lnTo>
                    <a:pt x="186160" y="87717"/>
                  </a:lnTo>
                  <a:lnTo>
                    <a:pt x="138279" y="0"/>
                  </a:lnTo>
                  <a:lnTo>
                    <a:pt x="0" y="127123"/>
                  </a:lnTo>
                  <a:lnTo>
                    <a:pt x="7091" y="261189"/>
                  </a:lnTo>
                  <a:lnTo>
                    <a:pt x="162267" y="271962"/>
                  </a:lnTo>
                  <a:cubicBezTo>
                    <a:pt x="222214" y="223985"/>
                    <a:pt x="236339" y="184867"/>
                    <a:pt x="220921" y="127123"/>
                  </a:cubicBezTo>
                  <a:close/>
                </a:path>
              </a:pathLst>
            </a:custGeom>
            <a:solidFill>
              <a:srgbClr val="2B1F18"/>
            </a:solidFill>
            <a:ln w="4788"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EB56D054-4362-4655-9840-1F3409C43346}"/>
                </a:ext>
              </a:extLst>
            </p:cNvPr>
            <p:cNvSpPr/>
            <p:nvPr/>
          </p:nvSpPr>
          <p:spPr>
            <a:xfrm>
              <a:off x="11534560" y="4342333"/>
              <a:ext cx="230180" cy="275614"/>
            </a:xfrm>
            <a:custGeom>
              <a:avLst/>
              <a:gdLst>
                <a:gd name="connsiteX0" fmla="*/ 163992 w 230180"/>
                <a:gd name="connsiteY0" fmla="*/ 275614 h 275614"/>
                <a:gd name="connsiteX1" fmla="*/ 8763 w 230180"/>
                <a:gd name="connsiteY1" fmla="*/ 264841 h 275614"/>
                <a:gd name="connsiteX2" fmla="*/ 7619 w 230180"/>
                <a:gd name="connsiteY2" fmla="*/ 264290 h 275614"/>
                <a:gd name="connsiteX3" fmla="*/ 7135 w 230180"/>
                <a:gd name="connsiteY3" fmla="*/ 263117 h 275614"/>
                <a:gd name="connsiteX4" fmla="*/ 1 w 230180"/>
                <a:gd name="connsiteY4" fmla="*/ 129052 h 275614"/>
                <a:gd name="connsiteX5" fmla="*/ 135 w 230180"/>
                <a:gd name="connsiteY5" fmla="*/ 128295 h 275614"/>
                <a:gd name="connsiteX6" fmla="*/ 576 w 230180"/>
                <a:gd name="connsiteY6" fmla="*/ 127663 h 275614"/>
                <a:gd name="connsiteX7" fmla="*/ 138807 w 230180"/>
                <a:gd name="connsiteY7" fmla="*/ 492 h 275614"/>
                <a:gd name="connsiteX8" fmla="*/ 139497 w 230180"/>
                <a:gd name="connsiteY8" fmla="*/ 90 h 275614"/>
                <a:gd name="connsiteX9" fmla="*/ 140291 w 230180"/>
                <a:gd name="connsiteY9" fmla="*/ 14 h 275614"/>
                <a:gd name="connsiteX10" fmla="*/ 141048 w 230180"/>
                <a:gd name="connsiteY10" fmla="*/ 310 h 275614"/>
                <a:gd name="connsiteX11" fmla="*/ 141584 w 230180"/>
                <a:gd name="connsiteY11" fmla="*/ 924 h 275614"/>
                <a:gd name="connsiteX12" fmla="*/ 189465 w 230180"/>
                <a:gd name="connsiteY12" fmla="*/ 88641 h 275614"/>
                <a:gd name="connsiteX13" fmla="*/ 223987 w 230180"/>
                <a:gd name="connsiteY13" fmla="*/ 127711 h 275614"/>
                <a:gd name="connsiteX14" fmla="*/ 224370 w 230180"/>
                <a:gd name="connsiteY14" fmla="*/ 128477 h 275614"/>
                <a:gd name="connsiteX15" fmla="*/ 165094 w 230180"/>
                <a:gd name="connsiteY15" fmla="*/ 275231 h 275614"/>
                <a:gd name="connsiteX16" fmla="*/ 163992 w 230180"/>
                <a:gd name="connsiteY16" fmla="*/ 275614 h 275614"/>
                <a:gd name="connsiteX17" fmla="*/ 10535 w 230180"/>
                <a:gd name="connsiteY17" fmla="*/ 261250 h 275614"/>
                <a:gd name="connsiteX18" fmla="*/ 163418 w 230180"/>
                <a:gd name="connsiteY18" fmla="*/ 271928 h 275614"/>
                <a:gd name="connsiteX19" fmla="*/ 220874 w 230180"/>
                <a:gd name="connsiteY19" fmla="*/ 129674 h 275614"/>
                <a:gd name="connsiteX20" fmla="*/ 186400 w 230180"/>
                <a:gd name="connsiteY20" fmla="*/ 90556 h 275614"/>
                <a:gd name="connsiteX21" fmla="*/ 139334 w 230180"/>
                <a:gd name="connsiteY21" fmla="*/ 4371 h 275614"/>
                <a:gd name="connsiteX22" fmla="*/ 3544 w 230180"/>
                <a:gd name="connsiteY22" fmla="*/ 129770 h 275614"/>
                <a:gd name="connsiteX23" fmla="*/ 10535 w 230180"/>
                <a:gd name="connsiteY23" fmla="*/ 261250 h 27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0180" h="275614">
                  <a:moveTo>
                    <a:pt x="163992" y="275614"/>
                  </a:moveTo>
                  <a:lnTo>
                    <a:pt x="8763" y="264841"/>
                  </a:lnTo>
                  <a:cubicBezTo>
                    <a:pt x="8323" y="264808"/>
                    <a:pt x="7916" y="264611"/>
                    <a:pt x="7619" y="264290"/>
                  </a:cubicBezTo>
                  <a:cubicBezTo>
                    <a:pt x="7317" y="263975"/>
                    <a:pt x="7145" y="263553"/>
                    <a:pt x="7135" y="263117"/>
                  </a:cubicBezTo>
                  <a:lnTo>
                    <a:pt x="1" y="129052"/>
                  </a:lnTo>
                  <a:cubicBezTo>
                    <a:pt x="-8" y="128793"/>
                    <a:pt x="40" y="128535"/>
                    <a:pt x="135" y="128295"/>
                  </a:cubicBezTo>
                  <a:cubicBezTo>
                    <a:pt x="236" y="128056"/>
                    <a:pt x="384" y="127840"/>
                    <a:pt x="576" y="127663"/>
                  </a:cubicBezTo>
                  <a:lnTo>
                    <a:pt x="138807" y="492"/>
                  </a:lnTo>
                  <a:cubicBezTo>
                    <a:pt x="139003" y="310"/>
                    <a:pt x="139238" y="172"/>
                    <a:pt x="139497" y="90"/>
                  </a:cubicBezTo>
                  <a:cubicBezTo>
                    <a:pt x="139750" y="9"/>
                    <a:pt x="140023" y="-20"/>
                    <a:pt x="140291" y="14"/>
                  </a:cubicBezTo>
                  <a:cubicBezTo>
                    <a:pt x="140560" y="52"/>
                    <a:pt x="140823" y="153"/>
                    <a:pt x="141048" y="310"/>
                  </a:cubicBezTo>
                  <a:cubicBezTo>
                    <a:pt x="141273" y="469"/>
                    <a:pt x="141455" y="679"/>
                    <a:pt x="141584" y="924"/>
                  </a:cubicBezTo>
                  <a:lnTo>
                    <a:pt x="189465" y="88641"/>
                  </a:lnTo>
                  <a:lnTo>
                    <a:pt x="223987" y="127711"/>
                  </a:lnTo>
                  <a:cubicBezTo>
                    <a:pt x="224178" y="127927"/>
                    <a:pt x="224307" y="128195"/>
                    <a:pt x="224370" y="128477"/>
                  </a:cubicBezTo>
                  <a:cubicBezTo>
                    <a:pt x="240314" y="188041"/>
                    <a:pt x="224370" y="227829"/>
                    <a:pt x="165094" y="275231"/>
                  </a:cubicBezTo>
                  <a:cubicBezTo>
                    <a:pt x="164782" y="275485"/>
                    <a:pt x="164390" y="275624"/>
                    <a:pt x="163992" y="275614"/>
                  </a:cubicBezTo>
                  <a:close/>
                  <a:moveTo>
                    <a:pt x="10535" y="261250"/>
                  </a:moveTo>
                  <a:lnTo>
                    <a:pt x="163418" y="271928"/>
                  </a:lnTo>
                  <a:cubicBezTo>
                    <a:pt x="220874" y="225866"/>
                    <a:pt x="236340" y="187227"/>
                    <a:pt x="220874" y="129674"/>
                  </a:cubicBezTo>
                  <a:lnTo>
                    <a:pt x="186400" y="90556"/>
                  </a:lnTo>
                  <a:lnTo>
                    <a:pt x="139334" y="4371"/>
                  </a:lnTo>
                  <a:lnTo>
                    <a:pt x="3544" y="129770"/>
                  </a:lnTo>
                  <a:lnTo>
                    <a:pt x="10535" y="261250"/>
                  </a:lnTo>
                  <a:close/>
                </a:path>
              </a:pathLst>
            </a:custGeom>
            <a:solidFill>
              <a:srgbClr val="0E0E0E"/>
            </a:solidFill>
            <a:ln w="4788"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4958931B-FD35-4465-ABF3-61107F42885C}"/>
                </a:ext>
              </a:extLst>
            </p:cNvPr>
            <p:cNvSpPr/>
            <p:nvPr/>
          </p:nvSpPr>
          <p:spPr>
            <a:xfrm>
              <a:off x="11534940" y="4411822"/>
              <a:ext cx="169545" cy="226436"/>
            </a:xfrm>
            <a:custGeom>
              <a:avLst/>
              <a:gdLst>
                <a:gd name="connsiteX0" fmla="*/ 109024 w 169545"/>
                <a:gd name="connsiteY0" fmla="*/ 188793 h 226436"/>
                <a:gd name="connsiteX1" fmla="*/ 169545 w 169545"/>
                <a:gd name="connsiteY1" fmla="*/ 128368 h 226436"/>
                <a:gd name="connsiteX2" fmla="*/ 98921 w 169545"/>
                <a:gd name="connsiteY2" fmla="*/ 0 h 226436"/>
                <a:gd name="connsiteX3" fmla="*/ 1819 w 169545"/>
                <a:gd name="connsiteY3" fmla="*/ 68326 h 226436"/>
                <a:gd name="connsiteX4" fmla="*/ 0 w 169545"/>
                <a:gd name="connsiteY4" fmla="*/ 192815 h 226436"/>
                <a:gd name="connsiteX5" fmla="*/ 7517 w 169545"/>
                <a:gd name="connsiteY5" fmla="*/ 224895 h 226436"/>
                <a:gd name="connsiteX6" fmla="*/ 109024 w 169545"/>
                <a:gd name="connsiteY6" fmla="*/ 188793 h 22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45" h="226436">
                  <a:moveTo>
                    <a:pt x="109024" y="188793"/>
                  </a:moveTo>
                  <a:cubicBezTo>
                    <a:pt x="132002" y="171666"/>
                    <a:pt x="152385" y="151317"/>
                    <a:pt x="169545" y="128368"/>
                  </a:cubicBezTo>
                  <a:cubicBezTo>
                    <a:pt x="135540" y="92232"/>
                    <a:pt x="111241" y="48067"/>
                    <a:pt x="98921" y="0"/>
                  </a:cubicBezTo>
                  <a:lnTo>
                    <a:pt x="1819" y="68326"/>
                  </a:lnTo>
                  <a:lnTo>
                    <a:pt x="0" y="192815"/>
                  </a:lnTo>
                  <a:cubicBezTo>
                    <a:pt x="3624" y="203215"/>
                    <a:pt x="6143" y="213969"/>
                    <a:pt x="7517" y="224895"/>
                  </a:cubicBezTo>
                  <a:cubicBezTo>
                    <a:pt x="42997" y="232652"/>
                    <a:pt x="80535" y="209669"/>
                    <a:pt x="109024" y="188793"/>
                  </a:cubicBezTo>
                  <a:close/>
                </a:path>
              </a:pathLst>
            </a:custGeom>
            <a:solidFill>
              <a:srgbClr val="E69C9C"/>
            </a:solidFill>
            <a:ln w="4788"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B0302E26-139E-4C14-8B66-8D99C234160E}"/>
                </a:ext>
              </a:extLst>
            </p:cNvPr>
            <p:cNvSpPr/>
            <p:nvPr/>
          </p:nvSpPr>
          <p:spPr>
            <a:xfrm>
              <a:off x="11533155" y="4410280"/>
              <a:ext cx="173034" cy="229836"/>
            </a:xfrm>
            <a:custGeom>
              <a:avLst/>
              <a:gdLst>
                <a:gd name="connsiteX0" fmla="*/ 23623 w 173034"/>
                <a:gd name="connsiteY0" fmla="*/ 229836 h 229836"/>
                <a:gd name="connsiteX1" fmla="*/ 8828 w 173034"/>
                <a:gd name="connsiteY1" fmla="*/ 228304 h 229836"/>
                <a:gd name="connsiteX2" fmla="*/ 7885 w 173034"/>
                <a:gd name="connsiteY2" fmla="*/ 227758 h 229836"/>
                <a:gd name="connsiteX3" fmla="*/ 7439 w 173034"/>
                <a:gd name="connsiteY3" fmla="*/ 226772 h 229836"/>
                <a:gd name="connsiteX4" fmla="*/ 18 w 173034"/>
                <a:gd name="connsiteY4" fmla="*/ 195075 h 229836"/>
                <a:gd name="connsiteX5" fmla="*/ 18 w 173034"/>
                <a:gd name="connsiteY5" fmla="*/ 194501 h 229836"/>
                <a:gd name="connsiteX6" fmla="*/ 1790 w 173034"/>
                <a:gd name="connsiteY6" fmla="*/ 70011 h 229836"/>
                <a:gd name="connsiteX7" fmla="*/ 1986 w 173034"/>
                <a:gd name="connsiteY7" fmla="*/ 69192 h 229836"/>
                <a:gd name="connsiteX8" fmla="*/ 2555 w 173034"/>
                <a:gd name="connsiteY8" fmla="*/ 68574 h 229836"/>
                <a:gd name="connsiteX9" fmla="*/ 99657 w 173034"/>
                <a:gd name="connsiteY9" fmla="*/ 201 h 229836"/>
                <a:gd name="connsiteX10" fmla="*/ 100495 w 173034"/>
                <a:gd name="connsiteY10" fmla="*/ 0 h 229836"/>
                <a:gd name="connsiteX11" fmla="*/ 101333 w 173034"/>
                <a:gd name="connsiteY11" fmla="*/ 201 h 229836"/>
                <a:gd name="connsiteX12" fmla="*/ 102028 w 173034"/>
                <a:gd name="connsiteY12" fmla="*/ 670 h 229836"/>
                <a:gd name="connsiteX13" fmla="*/ 102435 w 173034"/>
                <a:gd name="connsiteY13" fmla="*/ 1398 h 229836"/>
                <a:gd name="connsiteX14" fmla="*/ 172627 w 173034"/>
                <a:gd name="connsiteY14" fmla="*/ 128856 h 229836"/>
                <a:gd name="connsiteX15" fmla="*/ 173035 w 173034"/>
                <a:gd name="connsiteY15" fmla="*/ 130005 h 229836"/>
                <a:gd name="connsiteX16" fmla="*/ 172627 w 173034"/>
                <a:gd name="connsiteY16" fmla="*/ 131154 h 229836"/>
                <a:gd name="connsiteX17" fmla="*/ 111771 w 173034"/>
                <a:gd name="connsiteY17" fmla="*/ 192011 h 229836"/>
                <a:gd name="connsiteX18" fmla="*/ 23623 w 173034"/>
                <a:gd name="connsiteY18" fmla="*/ 229836 h 229836"/>
                <a:gd name="connsiteX19" fmla="*/ 10839 w 173034"/>
                <a:gd name="connsiteY19" fmla="*/ 225048 h 229836"/>
                <a:gd name="connsiteX20" fmla="*/ 109664 w 173034"/>
                <a:gd name="connsiteY20" fmla="*/ 188898 h 229836"/>
                <a:gd name="connsiteX21" fmla="*/ 168893 w 173034"/>
                <a:gd name="connsiteY21" fmla="*/ 130005 h 229836"/>
                <a:gd name="connsiteX22" fmla="*/ 99657 w 173034"/>
                <a:gd name="connsiteY22" fmla="*/ 4367 h 229836"/>
                <a:gd name="connsiteX23" fmla="*/ 5381 w 173034"/>
                <a:gd name="connsiteY23" fmla="*/ 70681 h 229836"/>
                <a:gd name="connsiteX24" fmla="*/ 3609 w 173034"/>
                <a:gd name="connsiteY24" fmla="*/ 194070 h 229836"/>
                <a:gd name="connsiteX25" fmla="*/ 10935 w 173034"/>
                <a:gd name="connsiteY25" fmla="*/ 225048 h 229836"/>
                <a:gd name="connsiteX26" fmla="*/ 10839 w 173034"/>
                <a:gd name="connsiteY26" fmla="*/ 225048 h 22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3034" h="229836">
                  <a:moveTo>
                    <a:pt x="23623" y="229836"/>
                  </a:moveTo>
                  <a:cubicBezTo>
                    <a:pt x="18653" y="229846"/>
                    <a:pt x="13693" y="229334"/>
                    <a:pt x="8828" y="228304"/>
                  </a:cubicBezTo>
                  <a:cubicBezTo>
                    <a:pt x="8464" y="228228"/>
                    <a:pt x="8134" y="228036"/>
                    <a:pt x="7885" y="227758"/>
                  </a:cubicBezTo>
                  <a:cubicBezTo>
                    <a:pt x="7636" y="227485"/>
                    <a:pt x="7483" y="227141"/>
                    <a:pt x="7439" y="226772"/>
                  </a:cubicBezTo>
                  <a:cubicBezTo>
                    <a:pt x="6084" y="215975"/>
                    <a:pt x="3595" y="205350"/>
                    <a:pt x="18" y="195075"/>
                  </a:cubicBezTo>
                  <a:cubicBezTo>
                    <a:pt x="-6" y="194883"/>
                    <a:pt x="-6" y="194692"/>
                    <a:pt x="18" y="194501"/>
                  </a:cubicBezTo>
                  <a:lnTo>
                    <a:pt x="1790" y="70011"/>
                  </a:lnTo>
                  <a:cubicBezTo>
                    <a:pt x="1785" y="69724"/>
                    <a:pt x="1852" y="69446"/>
                    <a:pt x="1986" y="69192"/>
                  </a:cubicBezTo>
                  <a:cubicBezTo>
                    <a:pt x="2120" y="68943"/>
                    <a:pt x="2316" y="68728"/>
                    <a:pt x="2555" y="68574"/>
                  </a:cubicBezTo>
                  <a:lnTo>
                    <a:pt x="99657" y="201"/>
                  </a:lnTo>
                  <a:cubicBezTo>
                    <a:pt x="99916" y="72"/>
                    <a:pt x="100203" y="0"/>
                    <a:pt x="100495" y="0"/>
                  </a:cubicBezTo>
                  <a:cubicBezTo>
                    <a:pt x="100788" y="0"/>
                    <a:pt x="101075" y="72"/>
                    <a:pt x="101333" y="201"/>
                  </a:cubicBezTo>
                  <a:cubicBezTo>
                    <a:pt x="101596" y="302"/>
                    <a:pt x="101836" y="460"/>
                    <a:pt x="102028" y="670"/>
                  </a:cubicBezTo>
                  <a:cubicBezTo>
                    <a:pt x="102214" y="876"/>
                    <a:pt x="102358" y="1125"/>
                    <a:pt x="102435" y="1398"/>
                  </a:cubicBezTo>
                  <a:cubicBezTo>
                    <a:pt x="114721" y="49121"/>
                    <a:pt x="138862" y="92965"/>
                    <a:pt x="172627" y="128856"/>
                  </a:cubicBezTo>
                  <a:cubicBezTo>
                    <a:pt x="172891" y="129182"/>
                    <a:pt x="173035" y="129584"/>
                    <a:pt x="173035" y="130005"/>
                  </a:cubicBezTo>
                  <a:cubicBezTo>
                    <a:pt x="173035" y="130422"/>
                    <a:pt x="172891" y="130829"/>
                    <a:pt x="172627" y="131154"/>
                  </a:cubicBezTo>
                  <a:cubicBezTo>
                    <a:pt x="155410" y="154290"/>
                    <a:pt x="134907" y="174793"/>
                    <a:pt x="111771" y="192011"/>
                  </a:cubicBezTo>
                  <a:cubicBezTo>
                    <a:pt x="86969" y="210253"/>
                    <a:pt x="55368" y="229836"/>
                    <a:pt x="23623" y="229836"/>
                  </a:cubicBezTo>
                  <a:close/>
                  <a:moveTo>
                    <a:pt x="10839" y="225048"/>
                  </a:moveTo>
                  <a:cubicBezTo>
                    <a:pt x="45505" y="231704"/>
                    <a:pt x="81798" y="209296"/>
                    <a:pt x="109664" y="188898"/>
                  </a:cubicBezTo>
                  <a:cubicBezTo>
                    <a:pt x="132106" y="172183"/>
                    <a:pt x="152048" y="152351"/>
                    <a:pt x="168893" y="130005"/>
                  </a:cubicBezTo>
                  <a:cubicBezTo>
                    <a:pt x="135841" y="94449"/>
                    <a:pt x="112058" y="51299"/>
                    <a:pt x="99657" y="4367"/>
                  </a:cubicBezTo>
                  <a:lnTo>
                    <a:pt x="5381" y="70681"/>
                  </a:lnTo>
                  <a:lnTo>
                    <a:pt x="3609" y="194070"/>
                  </a:lnTo>
                  <a:cubicBezTo>
                    <a:pt x="7052" y="204134"/>
                    <a:pt x="9508" y="214510"/>
                    <a:pt x="10935" y="225048"/>
                  </a:cubicBezTo>
                  <a:lnTo>
                    <a:pt x="10839" y="225048"/>
                  </a:lnTo>
                  <a:close/>
                </a:path>
              </a:pathLst>
            </a:custGeom>
            <a:solidFill>
              <a:srgbClr val="0E0E0E"/>
            </a:solidFill>
            <a:ln w="4788"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97DD481F-B7DB-427E-8347-51E848BEC7BE}"/>
                </a:ext>
              </a:extLst>
            </p:cNvPr>
            <p:cNvSpPr/>
            <p:nvPr/>
          </p:nvSpPr>
          <p:spPr>
            <a:xfrm>
              <a:off x="11470449" y="4527597"/>
              <a:ext cx="349341" cy="292933"/>
            </a:xfrm>
            <a:custGeom>
              <a:avLst/>
              <a:gdLst>
                <a:gd name="connsiteX0" fmla="*/ 310219 w 349341"/>
                <a:gd name="connsiteY0" fmla="*/ 88579 h 292933"/>
                <a:gd name="connsiteX1" fmla="*/ 222932 w 349341"/>
                <a:gd name="connsiteY1" fmla="*/ 0 h 292933"/>
                <a:gd name="connsiteX2" fmla="*/ 178595 w 349341"/>
                <a:gd name="connsiteY2" fmla="*/ 27388 h 292933"/>
                <a:gd name="connsiteX3" fmla="*/ 129900 w 349341"/>
                <a:gd name="connsiteY3" fmla="*/ 76274 h 292933"/>
                <a:gd name="connsiteX4" fmla="*/ 100976 w 349341"/>
                <a:gd name="connsiteY4" fmla="*/ 90700 h 292933"/>
                <a:gd name="connsiteX5" fmla="*/ 68661 w 349341"/>
                <a:gd name="connsiteY5" fmla="*/ 91308 h 292933"/>
                <a:gd name="connsiteX6" fmla="*/ 72970 w 349341"/>
                <a:gd name="connsiteY6" fmla="*/ 124490 h 292933"/>
                <a:gd name="connsiteX7" fmla="*/ 0 w 349341"/>
                <a:gd name="connsiteY7" fmla="*/ 292933 h 292933"/>
                <a:gd name="connsiteX8" fmla="*/ 288337 w 349341"/>
                <a:gd name="connsiteY8" fmla="*/ 292933 h 292933"/>
                <a:gd name="connsiteX9" fmla="*/ 310219 w 349341"/>
                <a:gd name="connsiteY9" fmla="*/ 88579 h 29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341" h="292933">
                  <a:moveTo>
                    <a:pt x="310219" y="88579"/>
                  </a:moveTo>
                  <a:cubicBezTo>
                    <a:pt x="291832" y="62723"/>
                    <a:pt x="256114" y="39597"/>
                    <a:pt x="222932" y="0"/>
                  </a:cubicBezTo>
                  <a:cubicBezTo>
                    <a:pt x="207007" y="7125"/>
                    <a:pt x="192097" y="16337"/>
                    <a:pt x="178595" y="27388"/>
                  </a:cubicBezTo>
                  <a:cubicBezTo>
                    <a:pt x="160975" y="42278"/>
                    <a:pt x="147760" y="61670"/>
                    <a:pt x="129900" y="76274"/>
                  </a:cubicBezTo>
                  <a:cubicBezTo>
                    <a:pt x="121449" y="83173"/>
                    <a:pt x="111571" y="88100"/>
                    <a:pt x="100976" y="90700"/>
                  </a:cubicBezTo>
                  <a:cubicBezTo>
                    <a:pt x="90384" y="93300"/>
                    <a:pt x="79343" y="93511"/>
                    <a:pt x="68661" y="91308"/>
                  </a:cubicBezTo>
                  <a:cubicBezTo>
                    <a:pt x="71452" y="102148"/>
                    <a:pt x="72898" y="113295"/>
                    <a:pt x="72970" y="124490"/>
                  </a:cubicBezTo>
                  <a:cubicBezTo>
                    <a:pt x="72970" y="188123"/>
                    <a:pt x="0" y="228007"/>
                    <a:pt x="0" y="292933"/>
                  </a:cubicBezTo>
                  <a:lnTo>
                    <a:pt x="288337" y="292933"/>
                  </a:lnTo>
                  <a:cubicBezTo>
                    <a:pt x="383189" y="217426"/>
                    <a:pt x="348571" y="142349"/>
                    <a:pt x="310219" y="88579"/>
                  </a:cubicBezTo>
                  <a:close/>
                </a:path>
              </a:pathLst>
            </a:custGeom>
            <a:solidFill>
              <a:srgbClr val="F0B064"/>
            </a:solidFill>
            <a:ln w="4788"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434089F3-32F1-4434-8597-814E3241CD76}"/>
                </a:ext>
              </a:extLst>
            </p:cNvPr>
            <p:cNvSpPr/>
            <p:nvPr/>
          </p:nvSpPr>
          <p:spPr>
            <a:xfrm>
              <a:off x="11468773" y="4525806"/>
              <a:ext cx="353139" cy="296518"/>
            </a:xfrm>
            <a:custGeom>
              <a:avLst/>
              <a:gdLst>
                <a:gd name="connsiteX0" fmla="*/ 290013 w 353139"/>
                <a:gd name="connsiteY0" fmla="*/ 296496 h 296518"/>
                <a:gd name="connsiteX1" fmla="*/ 1819 w 353139"/>
                <a:gd name="connsiteY1" fmla="*/ 296496 h 296518"/>
                <a:gd name="connsiteX2" fmla="*/ 551 w 353139"/>
                <a:gd name="connsiteY2" fmla="*/ 295979 h 296518"/>
                <a:gd name="connsiteX3" fmla="*/ 0 w 353139"/>
                <a:gd name="connsiteY3" fmla="*/ 294725 h 296518"/>
                <a:gd name="connsiteX4" fmla="*/ 37107 w 353139"/>
                <a:gd name="connsiteY4" fmla="*/ 208540 h 296518"/>
                <a:gd name="connsiteX5" fmla="*/ 73018 w 353139"/>
                <a:gd name="connsiteY5" fmla="*/ 126233 h 296518"/>
                <a:gd name="connsiteX6" fmla="*/ 68756 w 353139"/>
                <a:gd name="connsiteY6" fmla="*/ 93482 h 296518"/>
                <a:gd name="connsiteX7" fmla="*/ 68761 w 353139"/>
                <a:gd name="connsiteY7" fmla="*/ 92587 h 296518"/>
                <a:gd name="connsiteX8" fmla="*/ 69188 w 353139"/>
                <a:gd name="connsiteY8" fmla="*/ 91807 h 296518"/>
                <a:gd name="connsiteX9" fmla="*/ 69934 w 353139"/>
                <a:gd name="connsiteY9" fmla="*/ 91328 h 296518"/>
                <a:gd name="connsiteX10" fmla="*/ 70815 w 353139"/>
                <a:gd name="connsiteY10" fmla="*/ 91280 h 296518"/>
                <a:gd name="connsiteX11" fmla="*/ 102340 w 353139"/>
                <a:gd name="connsiteY11" fmla="*/ 90677 h 296518"/>
                <a:gd name="connsiteX12" fmla="*/ 130570 w 353139"/>
                <a:gd name="connsiteY12" fmla="*/ 76628 h 296518"/>
                <a:gd name="connsiteX13" fmla="*/ 155468 w 353139"/>
                <a:gd name="connsiteY13" fmla="*/ 51779 h 296518"/>
                <a:gd name="connsiteX14" fmla="*/ 179409 w 353139"/>
                <a:gd name="connsiteY14" fmla="*/ 27838 h 296518"/>
                <a:gd name="connsiteX15" fmla="*/ 224225 w 353139"/>
                <a:gd name="connsiteY15" fmla="*/ 163 h 296518"/>
                <a:gd name="connsiteX16" fmla="*/ 225360 w 353139"/>
                <a:gd name="connsiteY16" fmla="*/ 43 h 296518"/>
                <a:gd name="connsiteX17" fmla="*/ 226332 w 353139"/>
                <a:gd name="connsiteY17" fmla="*/ 642 h 296518"/>
                <a:gd name="connsiteX18" fmla="*/ 275792 w 353139"/>
                <a:gd name="connsiteY18" fmla="*/ 50294 h 296518"/>
                <a:gd name="connsiteX19" fmla="*/ 313714 w 353139"/>
                <a:gd name="connsiteY19" fmla="*/ 89317 h 296518"/>
                <a:gd name="connsiteX20" fmla="*/ 353024 w 353139"/>
                <a:gd name="connsiteY20" fmla="*/ 184264 h 296518"/>
                <a:gd name="connsiteX21" fmla="*/ 291449 w 353139"/>
                <a:gd name="connsiteY21" fmla="*/ 296113 h 296518"/>
                <a:gd name="connsiteX22" fmla="*/ 290774 w 353139"/>
                <a:gd name="connsiteY22" fmla="*/ 296458 h 296518"/>
                <a:gd name="connsiteX23" fmla="*/ 290013 w 353139"/>
                <a:gd name="connsiteY23" fmla="*/ 296496 h 296518"/>
                <a:gd name="connsiteX24" fmla="*/ 3495 w 353139"/>
                <a:gd name="connsiteY24" fmla="*/ 292905 h 296518"/>
                <a:gd name="connsiteX25" fmla="*/ 289390 w 353139"/>
                <a:gd name="connsiteY25" fmla="*/ 292905 h 296518"/>
                <a:gd name="connsiteX26" fmla="*/ 310458 w 353139"/>
                <a:gd name="connsiteY26" fmla="*/ 91424 h 296518"/>
                <a:gd name="connsiteX27" fmla="*/ 273015 w 353139"/>
                <a:gd name="connsiteY27" fmla="*/ 53119 h 296518"/>
                <a:gd name="connsiteX28" fmla="*/ 224129 w 353139"/>
                <a:gd name="connsiteY28" fmla="*/ 4185 h 296518"/>
                <a:gd name="connsiteX29" fmla="*/ 181420 w 353139"/>
                <a:gd name="connsiteY29" fmla="*/ 30711 h 296518"/>
                <a:gd name="connsiteX30" fmla="*/ 157958 w 353139"/>
                <a:gd name="connsiteY30" fmla="*/ 54364 h 296518"/>
                <a:gd name="connsiteX31" fmla="*/ 132725 w 353139"/>
                <a:gd name="connsiteY31" fmla="*/ 79597 h 296518"/>
                <a:gd name="connsiteX32" fmla="*/ 104447 w 353139"/>
                <a:gd name="connsiteY32" fmla="*/ 94019 h 296518"/>
                <a:gd name="connsiteX33" fmla="*/ 72731 w 353139"/>
                <a:gd name="connsiteY33" fmla="*/ 95446 h 296518"/>
                <a:gd name="connsiteX34" fmla="*/ 76465 w 353139"/>
                <a:gd name="connsiteY34" fmla="*/ 126424 h 296518"/>
                <a:gd name="connsiteX35" fmla="*/ 39933 w 353139"/>
                <a:gd name="connsiteY35" fmla="*/ 210790 h 296518"/>
                <a:gd name="connsiteX36" fmla="*/ 3495 w 353139"/>
                <a:gd name="connsiteY36" fmla="*/ 292905 h 2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3139" h="296518">
                  <a:moveTo>
                    <a:pt x="290013" y="296496"/>
                  </a:moveTo>
                  <a:lnTo>
                    <a:pt x="1819" y="296496"/>
                  </a:lnTo>
                  <a:cubicBezTo>
                    <a:pt x="1345" y="296496"/>
                    <a:pt x="891" y="296310"/>
                    <a:pt x="551" y="295979"/>
                  </a:cubicBezTo>
                  <a:cubicBezTo>
                    <a:pt x="211" y="295649"/>
                    <a:pt x="14" y="295199"/>
                    <a:pt x="0" y="294725"/>
                  </a:cubicBezTo>
                  <a:cubicBezTo>
                    <a:pt x="0" y="261496"/>
                    <a:pt x="18865" y="234587"/>
                    <a:pt x="37107" y="208540"/>
                  </a:cubicBezTo>
                  <a:cubicBezTo>
                    <a:pt x="55350" y="182493"/>
                    <a:pt x="73018" y="157307"/>
                    <a:pt x="73018" y="126233"/>
                  </a:cubicBezTo>
                  <a:cubicBezTo>
                    <a:pt x="72932" y="115182"/>
                    <a:pt x="71500" y="104184"/>
                    <a:pt x="68756" y="93482"/>
                  </a:cubicBezTo>
                  <a:cubicBezTo>
                    <a:pt x="68685" y="93191"/>
                    <a:pt x="68685" y="92884"/>
                    <a:pt x="68761" y="92587"/>
                  </a:cubicBezTo>
                  <a:cubicBezTo>
                    <a:pt x="68838" y="92295"/>
                    <a:pt x="68981" y="92027"/>
                    <a:pt x="69188" y="91807"/>
                  </a:cubicBezTo>
                  <a:cubicBezTo>
                    <a:pt x="69389" y="91586"/>
                    <a:pt x="69647" y="91419"/>
                    <a:pt x="69934" y="91328"/>
                  </a:cubicBezTo>
                  <a:cubicBezTo>
                    <a:pt x="70217" y="91232"/>
                    <a:pt x="70523" y="91218"/>
                    <a:pt x="70815" y="91280"/>
                  </a:cubicBezTo>
                  <a:cubicBezTo>
                    <a:pt x="81239" y="93416"/>
                    <a:pt x="92007" y="93210"/>
                    <a:pt x="102340" y="90677"/>
                  </a:cubicBezTo>
                  <a:cubicBezTo>
                    <a:pt x="112677" y="88144"/>
                    <a:pt x="122316" y="83341"/>
                    <a:pt x="130570" y="76628"/>
                  </a:cubicBezTo>
                  <a:cubicBezTo>
                    <a:pt x="139481" y="68977"/>
                    <a:pt x="147803" y="60675"/>
                    <a:pt x="155468" y="51779"/>
                  </a:cubicBezTo>
                  <a:cubicBezTo>
                    <a:pt x="162923" y="43289"/>
                    <a:pt x="170919" y="35293"/>
                    <a:pt x="179409" y="27838"/>
                  </a:cubicBezTo>
                  <a:cubicBezTo>
                    <a:pt x="193035" y="16644"/>
                    <a:pt x="208113" y="7331"/>
                    <a:pt x="224225" y="163"/>
                  </a:cubicBezTo>
                  <a:cubicBezTo>
                    <a:pt x="224579" y="0"/>
                    <a:pt x="224981" y="-43"/>
                    <a:pt x="225360" y="43"/>
                  </a:cubicBezTo>
                  <a:cubicBezTo>
                    <a:pt x="225743" y="130"/>
                    <a:pt x="226083" y="340"/>
                    <a:pt x="226332" y="642"/>
                  </a:cubicBezTo>
                  <a:cubicBezTo>
                    <a:pt x="241634" y="18329"/>
                    <a:pt x="258163" y="34920"/>
                    <a:pt x="275792" y="50294"/>
                  </a:cubicBezTo>
                  <a:cubicBezTo>
                    <a:pt x="291162" y="64275"/>
                    <a:pt x="304520" y="76341"/>
                    <a:pt x="313714" y="89317"/>
                  </a:cubicBezTo>
                  <a:cubicBezTo>
                    <a:pt x="329754" y="111821"/>
                    <a:pt x="351300" y="146199"/>
                    <a:pt x="353024" y="184264"/>
                  </a:cubicBezTo>
                  <a:cubicBezTo>
                    <a:pt x="354891" y="224436"/>
                    <a:pt x="334159" y="262070"/>
                    <a:pt x="291449" y="296113"/>
                  </a:cubicBezTo>
                  <a:cubicBezTo>
                    <a:pt x="291253" y="296276"/>
                    <a:pt x="291018" y="296391"/>
                    <a:pt x="290774" y="296458"/>
                  </a:cubicBezTo>
                  <a:cubicBezTo>
                    <a:pt x="290525" y="296525"/>
                    <a:pt x="290266" y="296535"/>
                    <a:pt x="290013" y="296496"/>
                  </a:cubicBezTo>
                  <a:close/>
                  <a:moveTo>
                    <a:pt x="3495" y="292905"/>
                  </a:moveTo>
                  <a:lnTo>
                    <a:pt x="289390" y="292905"/>
                  </a:lnTo>
                  <a:cubicBezTo>
                    <a:pt x="382326" y="218499"/>
                    <a:pt x="349480" y="146151"/>
                    <a:pt x="310458" y="91424"/>
                  </a:cubicBezTo>
                  <a:cubicBezTo>
                    <a:pt x="301456" y="78783"/>
                    <a:pt x="288241" y="66813"/>
                    <a:pt x="273015" y="53119"/>
                  </a:cubicBezTo>
                  <a:cubicBezTo>
                    <a:pt x="255649" y="37917"/>
                    <a:pt x="239317" y="21571"/>
                    <a:pt x="224129" y="4185"/>
                  </a:cubicBezTo>
                  <a:cubicBezTo>
                    <a:pt x="208779" y="11094"/>
                    <a:pt x="194419" y="20015"/>
                    <a:pt x="181420" y="30711"/>
                  </a:cubicBezTo>
                  <a:cubicBezTo>
                    <a:pt x="173103" y="38085"/>
                    <a:pt x="165265" y="45985"/>
                    <a:pt x="157958" y="54364"/>
                  </a:cubicBezTo>
                  <a:cubicBezTo>
                    <a:pt x="150182" y="63385"/>
                    <a:pt x="141746" y="71821"/>
                    <a:pt x="132725" y="79597"/>
                  </a:cubicBezTo>
                  <a:cubicBezTo>
                    <a:pt x="124437" y="86368"/>
                    <a:pt x="114794" y="91285"/>
                    <a:pt x="104447" y="94019"/>
                  </a:cubicBezTo>
                  <a:cubicBezTo>
                    <a:pt x="94095" y="96753"/>
                    <a:pt x="83283" y="97236"/>
                    <a:pt x="72731" y="95446"/>
                  </a:cubicBezTo>
                  <a:cubicBezTo>
                    <a:pt x="75149" y="105596"/>
                    <a:pt x="76403" y="115991"/>
                    <a:pt x="76465" y="126424"/>
                  </a:cubicBezTo>
                  <a:cubicBezTo>
                    <a:pt x="76465" y="158648"/>
                    <a:pt x="57888" y="185174"/>
                    <a:pt x="39933" y="210790"/>
                  </a:cubicBezTo>
                  <a:cubicBezTo>
                    <a:pt x="21977" y="236406"/>
                    <a:pt x="4166" y="261639"/>
                    <a:pt x="3495" y="292905"/>
                  </a:cubicBezTo>
                  <a:close/>
                </a:path>
              </a:pathLst>
            </a:custGeom>
            <a:solidFill>
              <a:srgbClr val="0E0E0E"/>
            </a:solidFill>
            <a:ln w="4788"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7C2DA71F-A92A-4050-B2F0-5B5FB20C05EB}"/>
                </a:ext>
              </a:extLst>
            </p:cNvPr>
            <p:cNvSpPr/>
            <p:nvPr/>
          </p:nvSpPr>
          <p:spPr>
            <a:xfrm>
              <a:off x="11470593" y="4611388"/>
              <a:ext cx="349360" cy="209142"/>
            </a:xfrm>
            <a:custGeom>
              <a:avLst/>
              <a:gdLst>
                <a:gd name="connsiteX0" fmla="*/ 306436 w 349360"/>
                <a:gd name="connsiteY0" fmla="*/ 0 h 209142"/>
                <a:gd name="connsiteX1" fmla="*/ 254629 w 349360"/>
                <a:gd name="connsiteY1" fmla="*/ 26909 h 209142"/>
                <a:gd name="connsiteX2" fmla="*/ 165763 w 349360"/>
                <a:gd name="connsiteY2" fmla="*/ 113094 h 209142"/>
                <a:gd name="connsiteX3" fmla="*/ 64591 w 349360"/>
                <a:gd name="connsiteY3" fmla="*/ 158293 h 209142"/>
                <a:gd name="connsiteX4" fmla="*/ 16327 w 349360"/>
                <a:gd name="connsiteY4" fmla="*/ 154750 h 209142"/>
                <a:gd name="connsiteX5" fmla="*/ 0 w 349360"/>
                <a:gd name="connsiteY5" fmla="*/ 209142 h 209142"/>
                <a:gd name="connsiteX6" fmla="*/ 288337 w 349360"/>
                <a:gd name="connsiteY6" fmla="*/ 209142 h 209142"/>
                <a:gd name="connsiteX7" fmla="*/ 310218 w 349360"/>
                <a:gd name="connsiteY7" fmla="*/ 4788 h 209142"/>
                <a:gd name="connsiteX8" fmla="*/ 306436 w 349360"/>
                <a:gd name="connsiteY8" fmla="*/ 0 h 20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60" h="209142">
                  <a:moveTo>
                    <a:pt x="306436" y="0"/>
                  </a:moveTo>
                  <a:cubicBezTo>
                    <a:pt x="287892" y="6267"/>
                    <a:pt x="270420" y="15346"/>
                    <a:pt x="254629" y="26909"/>
                  </a:cubicBezTo>
                  <a:cubicBezTo>
                    <a:pt x="221113" y="51424"/>
                    <a:pt x="196454" y="85515"/>
                    <a:pt x="165763" y="113094"/>
                  </a:cubicBezTo>
                  <a:cubicBezTo>
                    <a:pt x="137848" y="138327"/>
                    <a:pt x="102847" y="156713"/>
                    <a:pt x="64591" y="158293"/>
                  </a:cubicBezTo>
                  <a:cubicBezTo>
                    <a:pt x="48417" y="159304"/>
                    <a:pt x="32181" y="158111"/>
                    <a:pt x="16327" y="154750"/>
                  </a:cubicBezTo>
                  <a:cubicBezTo>
                    <a:pt x="6124" y="171096"/>
                    <a:pt x="484" y="189875"/>
                    <a:pt x="0" y="209142"/>
                  </a:cubicBezTo>
                  <a:lnTo>
                    <a:pt x="288337" y="209142"/>
                  </a:lnTo>
                  <a:cubicBezTo>
                    <a:pt x="383236" y="133539"/>
                    <a:pt x="348571" y="58558"/>
                    <a:pt x="310218" y="4788"/>
                  </a:cubicBezTo>
                  <a:cubicBezTo>
                    <a:pt x="308926" y="3160"/>
                    <a:pt x="307729" y="1580"/>
                    <a:pt x="306436" y="0"/>
                  </a:cubicBezTo>
                  <a:close/>
                </a:path>
              </a:pathLst>
            </a:custGeom>
            <a:solidFill>
              <a:srgbClr val="2B1F18"/>
            </a:solidFill>
            <a:ln w="4788"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F7915CEA-9833-4871-9AE4-BD9C74FB7250}"/>
                </a:ext>
              </a:extLst>
            </p:cNvPr>
            <p:cNvSpPr/>
            <p:nvPr/>
          </p:nvSpPr>
          <p:spPr>
            <a:xfrm>
              <a:off x="11468773" y="4609571"/>
              <a:ext cx="352947" cy="212731"/>
            </a:xfrm>
            <a:custGeom>
              <a:avLst/>
              <a:gdLst>
                <a:gd name="connsiteX0" fmla="*/ 290013 w 352947"/>
                <a:gd name="connsiteY0" fmla="*/ 212731 h 212731"/>
                <a:gd name="connsiteX1" fmla="*/ 1819 w 352947"/>
                <a:gd name="connsiteY1" fmla="*/ 212731 h 212731"/>
                <a:gd name="connsiteX2" fmla="*/ 551 w 352947"/>
                <a:gd name="connsiteY2" fmla="*/ 212214 h 212731"/>
                <a:gd name="connsiteX3" fmla="*/ 0 w 352947"/>
                <a:gd name="connsiteY3" fmla="*/ 210960 h 212731"/>
                <a:gd name="connsiteX4" fmla="*/ 16806 w 352947"/>
                <a:gd name="connsiteY4" fmla="*/ 155753 h 212731"/>
                <a:gd name="connsiteX5" fmla="*/ 17639 w 352947"/>
                <a:gd name="connsiteY5" fmla="*/ 154977 h 212731"/>
                <a:gd name="connsiteX6" fmla="*/ 18769 w 352947"/>
                <a:gd name="connsiteY6" fmla="*/ 154891 h 212731"/>
                <a:gd name="connsiteX7" fmla="*/ 66650 w 352947"/>
                <a:gd name="connsiteY7" fmla="*/ 158434 h 212731"/>
                <a:gd name="connsiteX8" fmla="*/ 166720 w 352947"/>
                <a:gd name="connsiteY8" fmla="*/ 113666 h 212731"/>
                <a:gd name="connsiteX9" fmla="*/ 201721 w 352947"/>
                <a:gd name="connsiteY9" fmla="*/ 78234 h 212731"/>
                <a:gd name="connsiteX10" fmla="*/ 255587 w 352947"/>
                <a:gd name="connsiteY10" fmla="*/ 27242 h 212731"/>
                <a:gd name="connsiteX11" fmla="*/ 307824 w 352947"/>
                <a:gd name="connsiteY11" fmla="*/ 93 h 212731"/>
                <a:gd name="connsiteX12" fmla="*/ 308916 w 352947"/>
                <a:gd name="connsiteY12" fmla="*/ 69 h 212731"/>
                <a:gd name="connsiteX13" fmla="*/ 309835 w 352947"/>
                <a:gd name="connsiteY13" fmla="*/ 668 h 212731"/>
                <a:gd name="connsiteX14" fmla="*/ 313522 w 352947"/>
                <a:gd name="connsiteY14" fmla="*/ 5456 h 212731"/>
                <a:gd name="connsiteX15" fmla="*/ 352832 w 352947"/>
                <a:gd name="connsiteY15" fmla="*/ 100403 h 212731"/>
                <a:gd name="connsiteX16" fmla="*/ 291258 w 352947"/>
                <a:gd name="connsiteY16" fmla="*/ 212252 h 212731"/>
                <a:gd name="connsiteX17" fmla="*/ 290013 w 352947"/>
                <a:gd name="connsiteY17" fmla="*/ 212731 h 212731"/>
                <a:gd name="connsiteX18" fmla="*/ 3495 w 352947"/>
                <a:gd name="connsiteY18" fmla="*/ 209140 h 212731"/>
                <a:gd name="connsiteX19" fmla="*/ 289390 w 352947"/>
                <a:gd name="connsiteY19" fmla="*/ 209140 h 212731"/>
                <a:gd name="connsiteX20" fmla="*/ 310458 w 352947"/>
                <a:gd name="connsiteY20" fmla="*/ 7658 h 212731"/>
                <a:gd name="connsiteX21" fmla="*/ 307681 w 352947"/>
                <a:gd name="connsiteY21" fmla="*/ 3924 h 212731"/>
                <a:gd name="connsiteX22" fmla="*/ 257550 w 352947"/>
                <a:gd name="connsiteY22" fmla="*/ 30114 h 212731"/>
                <a:gd name="connsiteX23" fmla="*/ 204067 w 352947"/>
                <a:gd name="connsiteY23" fmla="*/ 80676 h 212731"/>
                <a:gd name="connsiteX24" fmla="*/ 168827 w 352947"/>
                <a:gd name="connsiteY24" fmla="*/ 116300 h 212731"/>
                <a:gd name="connsiteX25" fmla="*/ 66554 w 352947"/>
                <a:gd name="connsiteY25" fmla="*/ 161978 h 212731"/>
                <a:gd name="connsiteX26" fmla="*/ 19104 w 352947"/>
                <a:gd name="connsiteY26" fmla="*/ 158626 h 212731"/>
                <a:gd name="connsiteX27" fmla="*/ 3495 w 352947"/>
                <a:gd name="connsiteY27" fmla="*/ 209140 h 21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947" h="212731">
                  <a:moveTo>
                    <a:pt x="290013" y="212731"/>
                  </a:moveTo>
                  <a:lnTo>
                    <a:pt x="1819" y="212731"/>
                  </a:lnTo>
                  <a:cubicBezTo>
                    <a:pt x="1345" y="212731"/>
                    <a:pt x="891" y="212544"/>
                    <a:pt x="551" y="212214"/>
                  </a:cubicBezTo>
                  <a:cubicBezTo>
                    <a:pt x="211" y="211884"/>
                    <a:pt x="14" y="211434"/>
                    <a:pt x="0" y="210960"/>
                  </a:cubicBezTo>
                  <a:cubicBezTo>
                    <a:pt x="0" y="193196"/>
                    <a:pt x="5363" y="175624"/>
                    <a:pt x="16806" y="155753"/>
                  </a:cubicBezTo>
                  <a:cubicBezTo>
                    <a:pt x="16988" y="155409"/>
                    <a:pt x="17280" y="155136"/>
                    <a:pt x="17639" y="154977"/>
                  </a:cubicBezTo>
                  <a:cubicBezTo>
                    <a:pt x="17994" y="154824"/>
                    <a:pt x="18391" y="154791"/>
                    <a:pt x="18769" y="154891"/>
                  </a:cubicBezTo>
                  <a:cubicBezTo>
                    <a:pt x="34488" y="158296"/>
                    <a:pt x="50605" y="159488"/>
                    <a:pt x="66650" y="158434"/>
                  </a:cubicBezTo>
                  <a:cubicBezTo>
                    <a:pt x="110413" y="156615"/>
                    <a:pt x="145222" y="133106"/>
                    <a:pt x="166720" y="113666"/>
                  </a:cubicBezTo>
                  <a:cubicBezTo>
                    <a:pt x="179026" y="102558"/>
                    <a:pt x="190661" y="90205"/>
                    <a:pt x="201721" y="78234"/>
                  </a:cubicBezTo>
                  <a:cubicBezTo>
                    <a:pt x="218053" y="59599"/>
                    <a:pt x="236085" y="42525"/>
                    <a:pt x="255587" y="27242"/>
                  </a:cubicBezTo>
                  <a:cubicBezTo>
                    <a:pt x="271536" y="15616"/>
                    <a:pt x="289146" y="6466"/>
                    <a:pt x="307824" y="93"/>
                  </a:cubicBezTo>
                  <a:cubicBezTo>
                    <a:pt x="308179" y="-22"/>
                    <a:pt x="308562" y="-31"/>
                    <a:pt x="308916" y="69"/>
                  </a:cubicBezTo>
                  <a:cubicBezTo>
                    <a:pt x="309275" y="175"/>
                    <a:pt x="309596" y="381"/>
                    <a:pt x="309835" y="668"/>
                  </a:cubicBezTo>
                  <a:cubicBezTo>
                    <a:pt x="311128" y="2296"/>
                    <a:pt x="312325" y="3924"/>
                    <a:pt x="313522" y="5456"/>
                  </a:cubicBezTo>
                  <a:cubicBezTo>
                    <a:pt x="329562" y="27960"/>
                    <a:pt x="351108" y="62338"/>
                    <a:pt x="352832" y="100403"/>
                  </a:cubicBezTo>
                  <a:cubicBezTo>
                    <a:pt x="354700" y="140575"/>
                    <a:pt x="333967" y="178209"/>
                    <a:pt x="291258" y="212252"/>
                  </a:cubicBezTo>
                  <a:cubicBezTo>
                    <a:pt x="290918" y="212563"/>
                    <a:pt x="290472" y="212736"/>
                    <a:pt x="290013" y="212731"/>
                  </a:cubicBezTo>
                  <a:close/>
                  <a:moveTo>
                    <a:pt x="3495" y="209140"/>
                  </a:moveTo>
                  <a:lnTo>
                    <a:pt x="289390" y="209140"/>
                  </a:lnTo>
                  <a:cubicBezTo>
                    <a:pt x="382326" y="134733"/>
                    <a:pt x="349480" y="62386"/>
                    <a:pt x="310458" y="7658"/>
                  </a:cubicBezTo>
                  <a:lnTo>
                    <a:pt x="307681" y="3924"/>
                  </a:lnTo>
                  <a:cubicBezTo>
                    <a:pt x="289759" y="10105"/>
                    <a:pt x="272862" y="18934"/>
                    <a:pt x="257550" y="30114"/>
                  </a:cubicBezTo>
                  <a:cubicBezTo>
                    <a:pt x="238182" y="45259"/>
                    <a:pt x="220275" y="62190"/>
                    <a:pt x="204067" y="80676"/>
                  </a:cubicBezTo>
                  <a:cubicBezTo>
                    <a:pt x="192863" y="92647"/>
                    <a:pt x="181276" y="105095"/>
                    <a:pt x="168827" y="116300"/>
                  </a:cubicBezTo>
                  <a:cubicBezTo>
                    <a:pt x="146898" y="136122"/>
                    <a:pt x="111370" y="160110"/>
                    <a:pt x="66554" y="161978"/>
                  </a:cubicBezTo>
                  <a:cubicBezTo>
                    <a:pt x="50658" y="162959"/>
                    <a:pt x="34704" y="161834"/>
                    <a:pt x="19104" y="158626"/>
                  </a:cubicBezTo>
                  <a:cubicBezTo>
                    <a:pt x="9705" y="173866"/>
                    <a:pt x="4333" y="191252"/>
                    <a:pt x="3495" y="209140"/>
                  </a:cubicBezTo>
                  <a:close/>
                </a:path>
              </a:pathLst>
            </a:custGeom>
            <a:solidFill>
              <a:srgbClr val="0E0E0E"/>
            </a:solidFill>
            <a:ln w="4788"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14D32043-C5B9-45B2-963E-DC76F24D4C51}"/>
                </a:ext>
              </a:extLst>
            </p:cNvPr>
            <p:cNvSpPr/>
            <p:nvPr/>
          </p:nvSpPr>
          <p:spPr>
            <a:xfrm>
              <a:off x="11470593" y="4611388"/>
              <a:ext cx="339377" cy="209142"/>
            </a:xfrm>
            <a:custGeom>
              <a:avLst/>
              <a:gdLst>
                <a:gd name="connsiteX0" fmla="*/ 156282 w 339377"/>
                <a:gd name="connsiteY0" fmla="*/ 194299 h 209142"/>
                <a:gd name="connsiteX1" fmla="*/ 232891 w 339377"/>
                <a:gd name="connsiteY1" fmla="*/ 115823 h 209142"/>
                <a:gd name="connsiteX2" fmla="*/ 321614 w 339377"/>
                <a:gd name="connsiteY2" fmla="*/ 56978 h 209142"/>
                <a:gd name="connsiteX3" fmla="*/ 339378 w 339377"/>
                <a:gd name="connsiteY3" fmla="*/ 55733 h 209142"/>
                <a:gd name="connsiteX4" fmla="*/ 310314 w 339377"/>
                <a:gd name="connsiteY4" fmla="*/ 4788 h 209142"/>
                <a:gd name="connsiteX5" fmla="*/ 306723 w 339377"/>
                <a:gd name="connsiteY5" fmla="*/ 0 h 209142"/>
                <a:gd name="connsiteX6" fmla="*/ 254916 w 339377"/>
                <a:gd name="connsiteY6" fmla="*/ 26909 h 209142"/>
                <a:gd name="connsiteX7" fmla="*/ 166050 w 339377"/>
                <a:gd name="connsiteY7" fmla="*/ 113094 h 209142"/>
                <a:gd name="connsiteX8" fmla="*/ 64878 w 339377"/>
                <a:gd name="connsiteY8" fmla="*/ 158293 h 209142"/>
                <a:gd name="connsiteX9" fmla="*/ 16614 w 339377"/>
                <a:gd name="connsiteY9" fmla="*/ 154750 h 209142"/>
                <a:gd name="connsiteX10" fmla="*/ 0 w 339377"/>
                <a:gd name="connsiteY10" fmla="*/ 209142 h 209142"/>
                <a:gd name="connsiteX11" fmla="*/ 127362 w 339377"/>
                <a:gd name="connsiteY11" fmla="*/ 209142 h 209142"/>
                <a:gd name="connsiteX12" fmla="*/ 156282 w 339377"/>
                <a:gd name="connsiteY12" fmla="*/ 194299 h 20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9377" h="209142">
                  <a:moveTo>
                    <a:pt x="156282" y="194299"/>
                  </a:moveTo>
                  <a:cubicBezTo>
                    <a:pt x="188219" y="173854"/>
                    <a:pt x="208951" y="144743"/>
                    <a:pt x="232891" y="115823"/>
                  </a:cubicBezTo>
                  <a:cubicBezTo>
                    <a:pt x="255682" y="87765"/>
                    <a:pt x="284890" y="63155"/>
                    <a:pt x="321614" y="56978"/>
                  </a:cubicBezTo>
                  <a:cubicBezTo>
                    <a:pt x="327479" y="55987"/>
                    <a:pt x="333431" y="55565"/>
                    <a:pt x="339378" y="55733"/>
                  </a:cubicBezTo>
                  <a:cubicBezTo>
                    <a:pt x="331736" y="37663"/>
                    <a:pt x="321983" y="20560"/>
                    <a:pt x="310314" y="4788"/>
                  </a:cubicBezTo>
                  <a:cubicBezTo>
                    <a:pt x="309165" y="3160"/>
                    <a:pt x="307968" y="1580"/>
                    <a:pt x="306723" y="0"/>
                  </a:cubicBezTo>
                  <a:cubicBezTo>
                    <a:pt x="288179" y="6267"/>
                    <a:pt x="270707" y="15346"/>
                    <a:pt x="254916" y="26909"/>
                  </a:cubicBezTo>
                  <a:cubicBezTo>
                    <a:pt x="221400" y="51424"/>
                    <a:pt x="196741" y="85515"/>
                    <a:pt x="166050" y="113094"/>
                  </a:cubicBezTo>
                  <a:cubicBezTo>
                    <a:pt x="138135" y="138327"/>
                    <a:pt x="103135" y="156713"/>
                    <a:pt x="64878" y="158293"/>
                  </a:cubicBezTo>
                  <a:cubicBezTo>
                    <a:pt x="48704" y="159304"/>
                    <a:pt x="32468" y="158111"/>
                    <a:pt x="16614" y="154750"/>
                  </a:cubicBezTo>
                  <a:cubicBezTo>
                    <a:pt x="6311" y="171068"/>
                    <a:pt x="570" y="189851"/>
                    <a:pt x="0" y="209142"/>
                  </a:cubicBezTo>
                  <a:lnTo>
                    <a:pt x="127362" y="209142"/>
                  </a:lnTo>
                  <a:cubicBezTo>
                    <a:pt x="137432" y="205077"/>
                    <a:pt x="147113" y="200112"/>
                    <a:pt x="156282" y="194299"/>
                  </a:cubicBezTo>
                  <a:close/>
                </a:path>
              </a:pathLst>
            </a:custGeom>
            <a:solidFill>
              <a:srgbClr val="8DC2EB"/>
            </a:solidFill>
            <a:ln w="4788"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7AF85734-CB6F-4E7F-B34D-9527104B608C}"/>
                </a:ext>
              </a:extLst>
            </p:cNvPr>
            <p:cNvSpPr/>
            <p:nvPr/>
          </p:nvSpPr>
          <p:spPr>
            <a:xfrm>
              <a:off x="11468773" y="4609571"/>
              <a:ext cx="342908" cy="212738"/>
            </a:xfrm>
            <a:custGeom>
              <a:avLst/>
              <a:gdLst>
                <a:gd name="connsiteX0" fmla="*/ 129182 w 342908"/>
                <a:gd name="connsiteY0" fmla="*/ 212731 h 212738"/>
                <a:gd name="connsiteX1" fmla="*/ 1819 w 342908"/>
                <a:gd name="connsiteY1" fmla="*/ 212731 h 212738"/>
                <a:gd name="connsiteX2" fmla="*/ 551 w 342908"/>
                <a:gd name="connsiteY2" fmla="*/ 212214 h 212738"/>
                <a:gd name="connsiteX3" fmla="*/ 0 w 342908"/>
                <a:gd name="connsiteY3" fmla="*/ 210960 h 212738"/>
                <a:gd name="connsiteX4" fmla="*/ 16806 w 342908"/>
                <a:gd name="connsiteY4" fmla="*/ 155753 h 212738"/>
                <a:gd name="connsiteX5" fmla="*/ 17639 w 342908"/>
                <a:gd name="connsiteY5" fmla="*/ 154977 h 212738"/>
                <a:gd name="connsiteX6" fmla="*/ 18769 w 342908"/>
                <a:gd name="connsiteY6" fmla="*/ 154891 h 212738"/>
                <a:gd name="connsiteX7" fmla="*/ 66650 w 342908"/>
                <a:gd name="connsiteY7" fmla="*/ 158434 h 212738"/>
                <a:gd name="connsiteX8" fmla="*/ 166720 w 342908"/>
                <a:gd name="connsiteY8" fmla="*/ 113666 h 212738"/>
                <a:gd name="connsiteX9" fmla="*/ 201721 w 342908"/>
                <a:gd name="connsiteY9" fmla="*/ 78234 h 212738"/>
                <a:gd name="connsiteX10" fmla="*/ 255587 w 342908"/>
                <a:gd name="connsiteY10" fmla="*/ 27242 h 212738"/>
                <a:gd name="connsiteX11" fmla="*/ 307824 w 342908"/>
                <a:gd name="connsiteY11" fmla="*/ 93 h 212738"/>
                <a:gd name="connsiteX12" fmla="*/ 308916 w 342908"/>
                <a:gd name="connsiteY12" fmla="*/ 69 h 212738"/>
                <a:gd name="connsiteX13" fmla="*/ 309835 w 342908"/>
                <a:gd name="connsiteY13" fmla="*/ 668 h 212738"/>
                <a:gd name="connsiteX14" fmla="*/ 313522 w 342908"/>
                <a:gd name="connsiteY14" fmla="*/ 5456 h 212738"/>
                <a:gd name="connsiteX15" fmla="*/ 342777 w 342908"/>
                <a:gd name="connsiteY15" fmla="*/ 56784 h 212738"/>
                <a:gd name="connsiteX16" fmla="*/ 342897 w 342908"/>
                <a:gd name="connsiteY16" fmla="*/ 57655 h 212738"/>
                <a:gd name="connsiteX17" fmla="*/ 342586 w 342908"/>
                <a:gd name="connsiteY17" fmla="*/ 58479 h 212738"/>
                <a:gd name="connsiteX18" fmla="*/ 341915 w 342908"/>
                <a:gd name="connsiteY18" fmla="*/ 59049 h 212738"/>
                <a:gd name="connsiteX19" fmla="*/ 341053 w 342908"/>
                <a:gd name="connsiteY19" fmla="*/ 59226 h 212738"/>
                <a:gd name="connsiteX20" fmla="*/ 323625 w 342908"/>
                <a:gd name="connsiteY20" fmla="*/ 60471 h 212738"/>
                <a:gd name="connsiteX21" fmla="*/ 236051 w 342908"/>
                <a:gd name="connsiteY21" fmla="*/ 118646 h 212738"/>
                <a:gd name="connsiteX22" fmla="*/ 226858 w 342908"/>
                <a:gd name="connsiteY22" fmla="*/ 130137 h 212738"/>
                <a:gd name="connsiteX23" fmla="*/ 159203 w 342908"/>
                <a:gd name="connsiteY23" fmla="*/ 197649 h 212738"/>
                <a:gd name="connsiteX24" fmla="*/ 129996 w 342908"/>
                <a:gd name="connsiteY24" fmla="*/ 212587 h 212738"/>
                <a:gd name="connsiteX25" fmla="*/ 129182 w 342908"/>
                <a:gd name="connsiteY25" fmla="*/ 212731 h 212738"/>
                <a:gd name="connsiteX26" fmla="*/ 3495 w 342908"/>
                <a:gd name="connsiteY26" fmla="*/ 209140 h 212738"/>
                <a:gd name="connsiteX27" fmla="*/ 128847 w 342908"/>
                <a:gd name="connsiteY27" fmla="*/ 209140 h 212738"/>
                <a:gd name="connsiteX28" fmla="*/ 157096 w 342908"/>
                <a:gd name="connsiteY28" fmla="*/ 194776 h 212738"/>
                <a:gd name="connsiteX29" fmla="*/ 224129 w 342908"/>
                <a:gd name="connsiteY29" fmla="*/ 128030 h 212738"/>
                <a:gd name="connsiteX30" fmla="*/ 233083 w 342908"/>
                <a:gd name="connsiteY30" fmla="*/ 116300 h 212738"/>
                <a:gd name="connsiteX31" fmla="*/ 322907 w 342908"/>
                <a:gd name="connsiteY31" fmla="*/ 56832 h 212738"/>
                <a:gd name="connsiteX32" fmla="*/ 338277 w 342908"/>
                <a:gd name="connsiteY32" fmla="*/ 55539 h 212738"/>
                <a:gd name="connsiteX33" fmla="*/ 310458 w 342908"/>
                <a:gd name="connsiteY33" fmla="*/ 7658 h 212738"/>
                <a:gd name="connsiteX34" fmla="*/ 307681 w 342908"/>
                <a:gd name="connsiteY34" fmla="*/ 3924 h 212738"/>
                <a:gd name="connsiteX35" fmla="*/ 257550 w 342908"/>
                <a:gd name="connsiteY35" fmla="*/ 30114 h 212738"/>
                <a:gd name="connsiteX36" fmla="*/ 204067 w 342908"/>
                <a:gd name="connsiteY36" fmla="*/ 80676 h 212738"/>
                <a:gd name="connsiteX37" fmla="*/ 168827 w 342908"/>
                <a:gd name="connsiteY37" fmla="*/ 116300 h 212738"/>
                <a:gd name="connsiteX38" fmla="*/ 66554 w 342908"/>
                <a:gd name="connsiteY38" fmla="*/ 161978 h 212738"/>
                <a:gd name="connsiteX39" fmla="*/ 19104 w 342908"/>
                <a:gd name="connsiteY39" fmla="*/ 158626 h 212738"/>
                <a:gd name="connsiteX40" fmla="*/ 3495 w 342908"/>
                <a:gd name="connsiteY40" fmla="*/ 209140 h 21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2908" h="212738">
                  <a:moveTo>
                    <a:pt x="129182" y="212731"/>
                  </a:moveTo>
                  <a:lnTo>
                    <a:pt x="1819" y="212731"/>
                  </a:lnTo>
                  <a:cubicBezTo>
                    <a:pt x="1345" y="212731"/>
                    <a:pt x="891" y="212544"/>
                    <a:pt x="551" y="212214"/>
                  </a:cubicBezTo>
                  <a:cubicBezTo>
                    <a:pt x="211" y="211884"/>
                    <a:pt x="14" y="211434"/>
                    <a:pt x="0" y="210960"/>
                  </a:cubicBezTo>
                  <a:cubicBezTo>
                    <a:pt x="0" y="193196"/>
                    <a:pt x="5363" y="175624"/>
                    <a:pt x="16806" y="155753"/>
                  </a:cubicBezTo>
                  <a:cubicBezTo>
                    <a:pt x="16988" y="155409"/>
                    <a:pt x="17280" y="155136"/>
                    <a:pt x="17639" y="154977"/>
                  </a:cubicBezTo>
                  <a:cubicBezTo>
                    <a:pt x="17994" y="154824"/>
                    <a:pt x="18391" y="154791"/>
                    <a:pt x="18769" y="154891"/>
                  </a:cubicBezTo>
                  <a:cubicBezTo>
                    <a:pt x="34488" y="158296"/>
                    <a:pt x="50605" y="159488"/>
                    <a:pt x="66650" y="158434"/>
                  </a:cubicBezTo>
                  <a:cubicBezTo>
                    <a:pt x="110413" y="156615"/>
                    <a:pt x="145222" y="133106"/>
                    <a:pt x="166720" y="113666"/>
                  </a:cubicBezTo>
                  <a:cubicBezTo>
                    <a:pt x="179026" y="102558"/>
                    <a:pt x="190661" y="90205"/>
                    <a:pt x="201721" y="78234"/>
                  </a:cubicBezTo>
                  <a:cubicBezTo>
                    <a:pt x="218053" y="59599"/>
                    <a:pt x="236085" y="42525"/>
                    <a:pt x="255587" y="27242"/>
                  </a:cubicBezTo>
                  <a:cubicBezTo>
                    <a:pt x="271536" y="15616"/>
                    <a:pt x="289146" y="6466"/>
                    <a:pt x="307824" y="93"/>
                  </a:cubicBezTo>
                  <a:cubicBezTo>
                    <a:pt x="308179" y="-22"/>
                    <a:pt x="308562" y="-31"/>
                    <a:pt x="308916" y="69"/>
                  </a:cubicBezTo>
                  <a:cubicBezTo>
                    <a:pt x="309275" y="175"/>
                    <a:pt x="309596" y="381"/>
                    <a:pt x="309835" y="668"/>
                  </a:cubicBezTo>
                  <a:cubicBezTo>
                    <a:pt x="311128" y="2296"/>
                    <a:pt x="312325" y="3924"/>
                    <a:pt x="313522" y="5456"/>
                  </a:cubicBezTo>
                  <a:cubicBezTo>
                    <a:pt x="325258" y="21352"/>
                    <a:pt x="335078" y="38584"/>
                    <a:pt x="342777" y="56784"/>
                  </a:cubicBezTo>
                  <a:cubicBezTo>
                    <a:pt x="342892" y="57057"/>
                    <a:pt x="342930" y="57359"/>
                    <a:pt x="342897" y="57655"/>
                  </a:cubicBezTo>
                  <a:cubicBezTo>
                    <a:pt x="342864" y="57952"/>
                    <a:pt x="342758" y="58235"/>
                    <a:pt x="342586" y="58479"/>
                  </a:cubicBezTo>
                  <a:cubicBezTo>
                    <a:pt x="342413" y="58718"/>
                    <a:pt x="342183" y="58915"/>
                    <a:pt x="341915" y="59049"/>
                  </a:cubicBezTo>
                  <a:cubicBezTo>
                    <a:pt x="341647" y="59178"/>
                    <a:pt x="341350" y="59240"/>
                    <a:pt x="341053" y="59226"/>
                  </a:cubicBezTo>
                  <a:cubicBezTo>
                    <a:pt x="335217" y="59096"/>
                    <a:pt x="329385" y="59513"/>
                    <a:pt x="323625" y="60471"/>
                  </a:cubicBezTo>
                  <a:cubicBezTo>
                    <a:pt x="292311" y="65642"/>
                    <a:pt x="263631" y="84698"/>
                    <a:pt x="236051" y="118646"/>
                  </a:cubicBezTo>
                  <a:lnTo>
                    <a:pt x="226858" y="130137"/>
                  </a:lnTo>
                  <a:cubicBezTo>
                    <a:pt x="206461" y="155657"/>
                    <a:pt x="187213" y="179693"/>
                    <a:pt x="159203" y="197649"/>
                  </a:cubicBezTo>
                  <a:cubicBezTo>
                    <a:pt x="149967" y="203543"/>
                    <a:pt x="140185" y="208546"/>
                    <a:pt x="129996" y="212587"/>
                  </a:cubicBezTo>
                  <a:cubicBezTo>
                    <a:pt x="129742" y="212707"/>
                    <a:pt x="129460" y="212760"/>
                    <a:pt x="129182" y="212731"/>
                  </a:cubicBezTo>
                  <a:close/>
                  <a:moveTo>
                    <a:pt x="3495" y="209140"/>
                  </a:moveTo>
                  <a:lnTo>
                    <a:pt x="128847" y="209140"/>
                  </a:lnTo>
                  <a:cubicBezTo>
                    <a:pt x="138691" y="205242"/>
                    <a:pt x="148147" y="200430"/>
                    <a:pt x="157096" y="194776"/>
                  </a:cubicBezTo>
                  <a:cubicBezTo>
                    <a:pt x="184628" y="177156"/>
                    <a:pt x="203732" y="153311"/>
                    <a:pt x="224129" y="128030"/>
                  </a:cubicBezTo>
                  <a:lnTo>
                    <a:pt x="233083" y="116300"/>
                  </a:lnTo>
                  <a:cubicBezTo>
                    <a:pt x="261284" y="81634"/>
                    <a:pt x="290539" y="62147"/>
                    <a:pt x="322907" y="56832"/>
                  </a:cubicBezTo>
                  <a:cubicBezTo>
                    <a:pt x="327987" y="55975"/>
                    <a:pt x="333129" y="55544"/>
                    <a:pt x="338277" y="55539"/>
                  </a:cubicBezTo>
                  <a:cubicBezTo>
                    <a:pt x="330778" y="38613"/>
                    <a:pt x="321446" y="22554"/>
                    <a:pt x="310458" y="7658"/>
                  </a:cubicBezTo>
                  <a:lnTo>
                    <a:pt x="307681" y="3924"/>
                  </a:lnTo>
                  <a:cubicBezTo>
                    <a:pt x="289759" y="10105"/>
                    <a:pt x="272862" y="18934"/>
                    <a:pt x="257550" y="30114"/>
                  </a:cubicBezTo>
                  <a:cubicBezTo>
                    <a:pt x="238182" y="45259"/>
                    <a:pt x="220275" y="62190"/>
                    <a:pt x="204067" y="80676"/>
                  </a:cubicBezTo>
                  <a:cubicBezTo>
                    <a:pt x="192863" y="92647"/>
                    <a:pt x="181276" y="105095"/>
                    <a:pt x="168827" y="116300"/>
                  </a:cubicBezTo>
                  <a:cubicBezTo>
                    <a:pt x="146898" y="136122"/>
                    <a:pt x="111370" y="160110"/>
                    <a:pt x="66554" y="161978"/>
                  </a:cubicBezTo>
                  <a:cubicBezTo>
                    <a:pt x="50658" y="162959"/>
                    <a:pt x="34704" y="161834"/>
                    <a:pt x="19104" y="158626"/>
                  </a:cubicBezTo>
                  <a:cubicBezTo>
                    <a:pt x="9705" y="173866"/>
                    <a:pt x="4333" y="191252"/>
                    <a:pt x="3495" y="209140"/>
                  </a:cubicBezTo>
                  <a:close/>
                </a:path>
              </a:pathLst>
            </a:custGeom>
            <a:solidFill>
              <a:srgbClr val="0E0E0E"/>
            </a:solidFill>
            <a:ln w="4788"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83531D7F-E1CB-48F1-91A0-DDEC4579A118}"/>
                </a:ext>
              </a:extLst>
            </p:cNvPr>
            <p:cNvSpPr/>
            <p:nvPr/>
          </p:nvSpPr>
          <p:spPr>
            <a:xfrm>
              <a:off x="11282470" y="3524020"/>
              <a:ext cx="474783" cy="1080760"/>
            </a:xfrm>
            <a:custGeom>
              <a:avLst/>
              <a:gdLst>
                <a:gd name="connsiteX0" fmla="*/ 474784 w 474783"/>
                <a:gd name="connsiteY0" fmla="*/ 947222 h 1080760"/>
                <a:gd name="connsiteX1" fmla="*/ 452567 w 474783"/>
                <a:gd name="connsiteY1" fmla="*/ 887802 h 1080760"/>
                <a:gd name="connsiteX2" fmla="*/ 306292 w 474783"/>
                <a:gd name="connsiteY2" fmla="*/ 443470 h 1080760"/>
                <a:gd name="connsiteX3" fmla="*/ 344932 w 474783"/>
                <a:gd name="connsiteY3" fmla="*/ 231742 h 1080760"/>
                <a:gd name="connsiteX4" fmla="*/ 266455 w 474783"/>
                <a:gd name="connsiteY4" fmla="*/ 0 h 1080760"/>
                <a:gd name="connsiteX5" fmla="*/ 0 w 474783"/>
                <a:gd name="connsiteY5" fmla="*/ 136843 h 1080760"/>
                <a:gd name="connsiteX6" fmla="*/ 43093 w 474783"/>
                <a:gd name="connsiteY6" fmla="*/ 698961 h 1080760"/>
                <a:gd name="connsiteX7" fmla="*/ 209860 w 474783"/>
                <a:gd name="connsiteY7" fmla="*/ 1006450 h 1080760"/>
                <a:gd name="connsiteX8" fmla="*/ 252474 w 474783"/>
                <a:gd name="connsiteY8" fmla="*/ 1080761 h 1080760"/>
                <a:gd name="connsiteX9" fmla="*/ 474784 w 474783"/>
                <a:gd name="connsiteY9" fmla="*/ 947222 h 108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4783" h="1080760">
                  <a:moveTo>
                    <a:pt x="474784" y="947222"/>
                  </a:moveTo>
                  <a:cubicBezTo>
                    <a:pt x="468952" y="926863"/>
                    <a:pt x="461521" y="906993"/>
                    <a:pt x="452567" y="887802"/>
                  </a:cubicBezTo>
                  <a:cubicBezTo>
                    <a:pt x="410624" y="793860"/>
                    <a:pt x="337031" y="547467"/>
                    <a:pt x="306292" y="443470"/>
                  </a:cubicBezTo>
                  <a:cubicBezTo>
                    <a:pt x="275553" y="339474"/>
                    <a:pt x="328748" y="328988"/>
                    <a:pt x="344932" y="231742"/>
                  </a:cubicBezTo>
                  <a:cubicBezTo>
                    <a:pt x="362648" y="125256"/>
                    <a:pt x="309261" y="49126"/>
                    <a:pt x="266455" y="0"/>
                  </a:cubicBezTo>
                  <a:lnTo>
                    <a:pt x="0" y="136843"/>
                  </a:lnTo>
                  <a:lnTo>
                    <a:pt x="43093" y="698961"/>
                  </a:lnTo>
                  <a:lnTo>
                    <a:pt x="209860" y="1006450"/>
                  </a:lnTo>
                  <a:cubicBezTo>
                    <a:pt x="228290" y="1028542"/>
                    <a:pt x="242711" y="1053694"/>
                    <a:pt x="252474" y="1080761"/>
                  </a:cubicBezTo>
                  <a:cubicBezTo>
                    <a:pt x="287714" y="1006450"/>
                    <a:pt x="428100" y="878801"/>
                    <a:pt x="474784" y="947222"/>
                  </a:cubicBezTo>
                  <a:close/>
                </a:path>
              </a:pathLst>
            </a:custGeom>
            <a:solidFill>
              <a:srgbClr val="5468B8"/>
            </a:solidFill>
            <a:ln w="4788"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B00EBBE1-6AB8-4840-907B-603B39605FF7}"/>
                </a:ext>
              </a:extLst>
            </p:cNvPr>
            <p:cNvSpPr/>
            <p:nvPr/>
          </p:nvSpPr>
          <p:spPr>
            <a:xfrm>
              <a:off x="11280974" y="3522209"/>
              <a:ext cx="478356" cy="1084418"/>
            </a:xfrm>
            <a:custGeom>
              <a:avLst/>
              <a:gdLst>
                <a:gd name="connsiteX0" fmla="*/ 253971 w 478356"/>
                <a:gd name="connsiteY0" fmla="*/ 1084391 h 1084418"/>
                <a:gd name="connsiteX1" fmla="*/ 252989 w 478356"/>
                <a:gd name="connsiteY1" fmla="*/ 1084012 h 1084418"/>
                <a:gd name="connsiteX2" fmla="*/ 252391 w 478356"/>
                <a:gd name="connsiteY2" fmla="*/ 1083146 h 1084418"/>
                <a:gd name="connsiteX3" fmla="*/ 210112 w 478356"/>
                <a:gd name="connsiteY3" fmla="*/ 1009458 h 1084418"/>
                <a:gd name="connsiteX4" fmla="*/ 43105 w 478356"/>
                <a:gd name="connsiteY4" fmla="*/ 701633 h 1084418"/>
                <a:gd name="connsiteX5" fmla="*/ 43105 w 478356"/>
                <a:gd name="connsiteY5" fmla="*/ 700915 h 1084418"/>
                <a:gd name="connsiteX6" fmla="*/ 12 w 478356"/>
                <a:gd name="connsiteY6" fmla="*/ 138797 h 1084418"/>
                <a:gd name="connsiteX7" fmla="*/ 213 w 478356"/>
                <a:gd name="connsiteY7" fmla="*/ 137777 h 1084418"/>
                <a:gd name="connsiteX8" fmla="*/ 970 w 478356"/>
                <a:gd name="connsiteY8" fmla="*/ 137073 h 1084418"/>
                <a:gd name="connsiteX9" fmla="*/ 267425 w 478356"/>
                <a:gd name="connsiteY9" fmla="*/ 183 h 1084418"/>
                <a:gd name="connsiteX10" fmla="*/ 268574 w 478356"/>
                <a:gd name="connsiteY10" fmla="*/ 34 h 1084418"/>
                <a:gd name="connsiteX11" fmla="*/ 269580 w 478356"/>
                <a:gd name="connsiteY11" fmla="*/ 614 h 1084418"/>
                <a:gd name="connsiteX12" fmla="*/ 348487 w 478356"/>
                <a:gd name="connsiteY12" fmla="*/ 233888 h 1084418"/>
                <a:gd name="connsiteX13" fmla="*/ 320668 w 478356"/>
                <a:gd name="connsiteY13" fmla="*/ 317104 h 1084418"/>
                <a:gd name="connsiteX14" fmla="*/ 309799 w 478356"/>
                <a:gd name="connsiteY14" fmla="*/ 444754 h 1084418"/>
                <a:gd name="connsiteX15" fmla="*/ 456027 w 478356"/>
                <a:gd name="connsiteY15" fmla="*/ 888894 h 1084418"/>
                <a:gd name="connsiteX16" fmla="*/ 478291 w 478356"/>
                <a:gd name="connsiteY16" fmla="*/ 948601 h 1084418"/>
                <a:gd name="connsiteX17" fmla="*/ 478181 w 478356"/>
                <a:gd name="connsiteY17" fmla="*/ 949822 h 1084418"/>
                <a:gd name="connsiteX18" fmla="*/ 477286 w 478356"/>
                <a:gd name="connsiteY18" fmla="*/ 950660 h 1084418"/>
                <a:gd name="connsiteX19" fmla="*/ 476070 w 478356"/>
                <a:gd name="connsiteY19" fmla="*/ 950751 h 1084418"/>
                <a:gd name="connsiteX20" fmla="*/ 475083 w 478356"/>
                <a:gd name="connsiteY20" fmla="*/ 950038 h 1084418"/>
                <a:gd name="connsiteX21" fmla="*/ 457243 w 478356"/>
                <a:gd name="connsiteY21" fmla="*/ 934903 h 1084418"/>
                <a:gd name="connsiteX22" fmla="*/ 434098 w 478356"/>
                <a:gd name="connsiteY22" fmla="*/ 931508 h 1084418"/>
                <a:gd name="connsiteX23" fmla="*/ 255886 w 478356"/>
                <a:gd name="connsiteY23" fmla="*/ 1083337 h 1084418"/>
                <a:gd name="connsiteX24" fmla="*/ 255115 w 478356"/>
                <a:gd name="connsiteY24" fmla="*/ 1084204 h 1084418"/>
                <a:gd name="connsiteX25" fmla="*/ 253971 w 478356"/>
                <a:gd name="connsiteY25" fmla="*/ 1084391 h 1084418"/>
                <a:gd name="connsiteX26" fmla="*/ 212937 w 478356"/>
                <a:gd name="connsiteY26" fmla="*/ 1007351 h 1084418"/>
                <a:gd name="connsiteX27" fmla="*/ 254258 w 478356"/>
                <a:gd name="connsiteY27" fmla="*/ 1077927 h 1084418"/>
                <a:gd name="connsiteX28" fmla="*/ 330005 w 478356"/>
                <a:gd name="connsiteY28" fmla="*/ 984847 h 1084418"/>
                <a:gd name="connsiteX29" fmla="*/ 433523 w 478356"/>
                <a:gd name="connsiteY29" fmla="*/ 927917 h 1084418"/>
                <a:gd name="connsiteX30" fmla="*/ 454351 w 478356"/>
                <a:gd name="connsiteY30" fmla="*/ 930005 h 1084418"/>
                <a:gd name="connsiteX31" fmla="*/ 472115 w 478356"/>
                <a:gd name="connsiteY31" fmla="*/ 941084 h 1084418"/>
                <a:gd name="connsiteX32" fmla="*/ 452436 w 478356"/>
                <a:gd name="connsiteY32" fmla="*/ 890331 h 1084418"/>
                <a:gd name="connsiteX33" fmla="*/ 306065 w 478356"/>
                <a:gd name="connsiteY33" fmla="*/ 445760 h 1084418"/>
                <a:gd name="connsiteX34" fmla="*/ 317125 w 478356"/>
                <a:gd name="connsiteY34" fmla="*/ 315620 h 1084418"/>
                <a:gd name="connsiteX35" fmla="*/ 344657 w 478356"/>
                <a:gd name="connsiteY35" fmla="*/ 233265 h 1084418"/>
                <a:gd name="connsiteX36" fmla="*/ 267521 w 478356"/>
                <a:gd name="connsiteY36" fmla="*/ 4061 h 1084418"/>
                <a:gd name="connsiteX37" fmla="*/ 3364 w 478356"/>
                <a:gd name="connsiteY37" fmla="*/ 139707 h 1084418"/>
                <a:gd name="connsiteX38" fmla="*/ 46456 w 478356"/>
                <a:gd name="connsiteY38" fmla="*/ 700245 h 1084418"/>
                <a:gd name="connsiteX39" fmla="*/ 212937 w 478356"/>
                <a:gd name="connsiteY39" fmla="*/ 1007351 h 108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8356" h="1084418">
                  <a:moveTo>
                    <a:pt x="253971" y="1084391"/>
                  </a:moveTo>
                  <a:cubicBezTo>
                    <a:pt x="253612" y="1084367"/>
                    <a:pt x="253267" y="1084237"/>
                    <a:pt x="252989" y="1084012"/>
                  </a:cubicBezTo>
                  <a:cubicBezTo>
                    <a:pt x="252707" y="1083792"/>
                    <a:pt x="252496" y="1083491"/>
                    <a:pt x="252391" y="1083146"/>
                  </a:cubicBezTo>
                  <a:cubicBezTo>
                    <a:pt x="242676" y="1056318"/>
                    <a:pt x="228369" y="1031382"/>
                    <a:pt x="210112" y="1009458"/>
                  </a:cubicBezTo>
                  <a:lnTo>
                    <a:pt x="43105" y="701633"/>
                  </a:lnTo>
                  <a:cubicBezTo>
                    <a:pt x="43062" y="701394"/>
                    <a:pt x="43062" y="701150"/>
                    <a:pt x="43105" y="700915"/>
                  </a:cubicBezTo>
                  <a:lnTo>
                    <a:pt x="12" y="138797"/>
                  </a:lnTo>
                  <a:cubicBezTo>
                    <a:pt x="-31" y="138443"/>
                    <a:pt x="41" y="138088"/>
                    <a:pt x="213" y="137777"/>
                  </a:cubicBezTo>
                  <a:cubicBezTo>
                    <a:pt x="381" y="137471"/>
                    <a:pt x="649" y="137222"/>
                    <a:pt x="970" y="137073"/>
                  </a:cubicBezTo>
                  <a:lnTo>
                    <a:pt x="267425" y="183"/>
                  </a:lnTo>
                  <a:cubicBezTo>
                    <a:pt x="267784" y="10"/>
                    <a:pt x="268187" y="-42"/>
                    <a:pt x="268574" y="34"/>
                  </a:cubicBezTo>
                  <a:cubicBezTo>
                    <a:pt x="268962" y="111"/>
                    <a:pt x="269317" y="317"/>
                    <a:pt x="269580" y="614"/>
                  </a:cubicBezTo>
                  <a:cubicBezTo>
                    <a:pt x="312002" y="49308"/>
                    <a:pt x="366346" y="126492"/>
                    <a:pt x="348487" y="233888"/>
                  </a:cubicBezTo>
                  <a:cubicBezTo>
                    <a:pt x="343402" y="262856"/>
                    <a:pt x="334027" y="290899"/>
                    <a:pt x="320668" y="317104"/>
                  </a:cubicBezTo>
                  <a:cubicBezTo>
                    <a:pt x="304006" y="352632"/>
                    <a:pt x="290887" y="380690"/>
                    <a:pt x="309799" y="444754"/>
                  </a:cubicBezTo>
                  <a:cubicBezTo>
                    <a:pt x="377455" y="673719"/>
                    <a:pt x="426628" y="823011"/>
                    <a:pt x="456027" y="888894"/>
                  </a:cubicBezTo>
                  <a:cubicBezTo>
                    <a:pt x="465009" y="908181"/>
                    <a:pt x="472455" y="928142"/>
                    <a:pt x="478291" y="948601"/>
                  </a:cubicBezTo>
                  <a:cubicBezTo>
                    <a:pt x="478406" y="949008"/>
                    <a:pt x="478368" y="949439"/>
                    <a:pt x="478181" y="949822"/>
                  </a:cubicBezTo>
                  <a:cubicBezTo>
                    <a:pt x="477995" y="950201"/>
                    <a:pt x="477678" y="950497"/>
                    <a:pt x="477286" y="950660"/>
                  </a:cubicBezTo>
                  <a:cubicBezTo>
                    <a:pt x="476903" y="950833"/>
                    <a:pt x="476472" y="950866"/>
                    <a:pt x="476070" y="950751"/>
                  </a:cubicBezTo>
                  <a:cubicBezTo>
                    <a:pt x="475668" y="950636"/>
                    <a:pt x="475318" y="950383"/>
                    <a:pt x="475083" y="950038"/>
                  </a:cubicBezTo>
                  <a:cubicBezTo>
                    <a:pt x="470673" y="943421"/>
                    <a:pt x="464492" y="938178"/>
                    <a:pt x="457243" y="934903"/>
                  </a:cubicBezTo>
                  <a:cubicBezTo>
                    <a:pt x="449999" y="931623"/>
                    <a:pt x="441979" y="930450"/>
                    <a:pt x="434098" y="931508"/>
                  </a:cubicBezTo>
                  <a:cubicBezTo>
                    <a:pt x="373194" y="936296"/>
                    <a:pt x="282699" y="1026790"/>
                    <a:pt x="255886" y="1083337"/>
                  </a:cubicBezTo>
                  <a:cubicBezTo>
                    <a:pt x="255738" y="1083706"/>
                    <a:pt x="255465" y="1084012"/>
                    <a:pt x="255115" y="1084204"/>
                  </a:cubicBezTo>
                  <a:cubicBezTo>
                    <a:pt x="254766" y="1084396"/>
                    <a:pt x="254363" y="1084463"/>
                    <a:pt x="253971" y="1084391"/>
                  </a:cubicBezTo>
                  <a:close/>
                  <a:moveTo>
                    <a:pt x="212937" y="1007351"/>
                  </a:moveTo>
                  <a:cubicBezTo>
                    <a:pt x="230481" y="1028457"/>
                    <a:pt x="244443" y="1052297"/>
                    <a:pt x="254258" y="1077927"/>
                  </a:cubicBezTo>
                  <a:cubicBezTo>
                    <a:pt x="268622" y="1049198"/>
                    <a:pt x="297351" y="1014102"/>
                    <a:pt x="330005" y="984847"/>
                  </a:cubicBezTo>
                  <a:cubicBezTo>
                    <a:pt x="352413" y="964929"/>
                    <a:pt x="395506" y="930742"/>
                    <a:pt x="433523" y="927917"/>
                  </a:cubicBezTo>
                  <a:cubicBezTo>
                    <a:pt x="440533" y="927007"/>
                    <a:pt x="447662" y="927725"/>
                    <a:pt x="454351" y="930005"/>
                  </a:cubicBezTo>
                  <a:cubicBezTo>
                    <a:pt x="461045" y="932288"/>
                    <a:pt x="467121" y="936081"/>
                    <a:pt x="472115" y="941084"/>
                  </a:cubicBezTo>
                  <a:cubicBezTo>
                    <a:pt x="466599" y="923780"/>
                    <a:pt x="460025" y="906830"/>
                    <a:pt x="452436" y="890331"/>
                  </a:cubicBezTo>
                  <a:cubicBezTo>
                    <a:pt x="423037" y="824495"/>
                    <a:pt x="373768" y="674868"/>
                    <a:pt x="306065" y="445760"/>
                  </a:cubicBezTo>
                  <a:cubicBezTo>
                    <a:pt x="286913" y="380402"/>
                    <a:pt x="300176" y="351818"/>
                    <a:pt x="317125" y="315620"/>
                  </a:cubicBezTo>
                  <a:cubicBezTo>
                    <a:pt x="330350" y="289693"/>
                    <a:pt x="339629" y="261932"/>
                    <a:pt x="344657" y="233265"/>
                  </a:cubicBezTo>
                  <a:cubicBezTo>
                    <a:pt x="362133" y="127928"/>
                    <a:pt x="309321" y="52229"/>
                    <a:pt x="267521" y="4061"/>
                  </a:cubicBezTo>
                  <a:lnTo>
                    <a:pt x="3364" y="139707"/>
                  </a:lnTo>
                  <a:lnTo>
                    <a:pt x="46456" y="700245"/>
                  </a:lnTo>
                  <a:lnTo>
                    <a:pt x="212937" y="1007351"/>
                  </a:lnTo>
                  <a:close/>
                </a:path>
              </a:pathLst>
            </a:custGeom>
            <a:solidFill>
              <a:srgbClr val="0E0E0E"/>
            </a:solidFill>
            <a:ln w="4788" cap="flat">
              <a:noFill/>
              <a:prstDash val="solid"/>
              <a:miter/>
            </a:ln>
          </p:spPr>
          <p:txBody>
            <a:bodyPr rtlCol="0" anchor="ctr"/>
            <a:lstStyle/>
            <a:p>
              <a:endParaRPr lang="en-AU"/>
            </a:p>
          </p:txBody>
        </p:sp>
        <p:sp>
          <p:nvSpPr>
            <p:cNvPr id="296" name="Freeform: Shape 295">
              <a:extLst>
                <a:ext uri="{FF2B5EF4-FFF2-40B4-BE49-F238E27FC236}">
                  <a16:creationId xmlns:a16="http://schemas.microsoft.com/office/drawing/2014/main" id="{8C1D1CB7-12F6-4383-80EE-3CADFCCC5F43}"/>
                </a:ext>
              </a:extLst>
            </p:cNvPr>
            <p:cNvSpPr/>
            <p:nvPr/>
          </p:nvSpPr>
          <p:spPr>
            <a:xfrm>
              <a:off x="10989271" y="4455297"/>
              <a:ext cx="420237" cy="365185"/>
            </a:xfrm>
            <a:custGeom>
              <a:avLst/>
              <a:gdLst>
                <a:gd name="connsiteX0" fmla="*/ 227028 w 420237"/>
                <a:gd name="connsiteY0" fmla="*/ 48 h 365185"/>
                <a:gd name="connsiteX1" fmla="*/ 115801 w 420237"/>
                <a:gd name="connsiteY1" fmla="*/ 226332 h 365185"/>
                <a:gd name="connsiteX2" fmla="*/ 122 w 420237"/>
                <a:gd name="connsiteY2" fmla="*/ 365185 h 365185"/>
                <a:gd name="connsiteX3" fmla="*/ 403276 w 420237"/>
                <a:gd name="connsiteY3" fmla="*/ 365185 h 365185"/>
                <a:gd name="connsiteX4" fmla="*/ 382496 w 420237"/>
                <a:gd name="connsiteY4" fmla="*/ 169928 h 365185"/>
                <a:gd name="connsiteX5" fmla="*/ 368946 w 420237"/>
                <a:gd name="connsiteY5" fmla="*/ 0 h 365185"/>
                <a:gd name="connsiteX6" fmla="*/ 227028 w 420237"/>
                <a:gd name="connsiteY6" fmla="*/ 48 h 36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237" h="365185">
                  <a:moveTo>
                    <a:pt x="227028" y="48"/>
                  </a:moveTo>
                  <a:cubicBezTo>
                    <a:pt x="225400" y="73880"/>
                    <a:pt x="190830" y="179600"/>
                    <a:pt x="115801" y="226332"/>
                  </a:cubicBezTo>
                  <a:cubicBezTo>
                    <a:pt x="40772" y="273063"/>
                    <a:pt x="-2608" y="310985"/>
                    <a:pt x="122" y="365185"/>
                  </a:cubicBezTo>
                  <a:lnTo>
                    <a:pt x="403276" y="365185"/>
                  </a:lnTo>
                  <a:cubicBezTo>
                    <a:pt x="442155" y="312756"/>
                    <a:pt x="405096" y="218719"/>
                    <a:pt x="382496" y="169928"/>
                  </a:cubicBezTo>
                  <a:cubicBezTo>
                    <a:pt x="358795" y="116470"/>
                    <a:pt x="354017" y="56537"/>
                    <a:pt x="368946" y="0"/>
                  </a:cubicBezTo>
                  <a:lnTo>
                    <a:pt x="227028" y="48"/>
                  </a:lnTo>
                  <a:close/>
                </a:path>
              </a:pathLst>
            </a:custGeom>
            <a:solidFill>
              <a:srgbClr val="FFFFFF"/>
            </a:solidFill>
            <a:ln w="4788" cap="flat">
              <a:noFill/>
              <a:prstDash val="solid"/>
              <a:miter/>
            </a:ln>
          </p:spPr>
          <p:txBody>
            <a:bodyPr rtlCol="0" anchor="ctr"/>
            <a:lstStyle/>
            <a:p>
              <a:endParaRPr lang="en-AU"/>
            </a:p>
          </p:txBody>
        </p:sp>
        <p:sp>
          <p:nvSpPr>
            <p:cNvPr id="297" name="Freeform: Shape 296">
              <a:extLst>
                <a:ext uri="{FF2B5EF4-FFF2-40B4-BE49-F238E27FC236}">
                  <a16:creationId xmlns:a16="http://schemas.microsoft.com/office/drawing/2014/main" id="{6F3D3EC8-E570-4A41-9748-7A08ADB024B9}"/>
                </a:ext>
              </a:extLst>
            </p:cNvPr>
            <p:cNvSpPr/>
            <p:nvPr/>
          </p:nvSpPr>
          <p:spPr>
            <a:xfrm>
              <a:off x="10987452" y="4453286"/>
              <a:ext cx="423929" cy="369016"/>
            </a:xfrm>
            <a:custGeom>
              <a:avLst/>
              <a:gdLst>
                <a:gd name="connsiteX0" fmla="*/ 405096 w 423929"/>
                <a:gd name="connsiteY0" fmla="*/ 369016 h 369016"/>
                <a:gd name="connsiteX1" fmla="*/ 1941 w 423929"/>
                <a:gd name="connsiteY1" fmla="*/ 369016 h 369016"/>
                <a:gd name="connsiteX2" fmla="*/ 701 w 423929"/>
                <a:gd name="connsiteY2" fmla="*/ 368504 h 369016"/>
                <a:gd name="connsiteX3" fmla="*/ 122 w 423929"/>
                <a:gd name="connsiteY3" fmla="*/ 367292 h 369016"/>
                <a:gd name="connsiteX4" fmla="*/ 116711 w 423929"/>
                <a:gd name="connsiteY4" fmla="*/ 226811 h 369016"/>
                <a:gd name="connsiteX5" fmla="*/ 226836 w 423929"/>
                <a:gd name="connsiteY5" fmla="*/ 1772 h 369016"/>
                <a:gd name="connsiteX6" fmla="*/ 227387 w 423929"/>
                <a:gd name="connsiteY6" fmla="*/ 517 h 369016"/>
                <a:gd name="connsiteX7" fmla="*/ 228655 w 423929"/>
                <a:gd name="connsiteY7" fmla="*/ 0 h 369016"/>
                <a:gd name="connsiteX8" fmla="*/ 370526 w 423929"/>
                <a:gd name="connsiteY8" fmla="*/ 0 h 369016"/>
                <a:gd name="connsiteX9" fmla="*/ 371335 w 423929"/>
                <a:gd name="connsiteY9" fmla="*/ 182 h 369016"/>
                <a:gd name="connsiteX10" fmla="*/ 371962 w 423929"/>
                <a:gd name="connsiteY10" fmla="*/ 718 h 369016"/>
                <a:gd name="connsiteX11" fmla="*/ 372307 w 423929"/>
                <a:gd name="connsiteY11" fmla="*/ 1446 h 369016"/>
                <a:gd name="connsiteX12" fmla="*/ 372297 w 423929"/>
                <a:gd name="connsiteY12" fmla="*/ 2251 h 369016"/>
                <a:gd name="connsiteX13" fmla="*/ 385752 w 423929"/>
                <a:gd name="connsiteY13" fmla="*/ 170982 h 369016"/>
                <a:gd name="connsiteX14" fmla="*/ 406532 w 423929"/>
                <a:gd name="connsiteY14" fmla="*/ 368346 h 369016"/>
                <a:gd name="connsiteX15" fmla="*/ 405891 w 423929"/>
                <a:gd name="connsiteY15" fmla="*/ 368844 h 369016"/>
                <a:gd name="connsiteX16" fmla="*/ 405096 w 423929"/>
                <a:gd name="connsiteY16" fmla="*/ 369016 h 369016"/>
                <a:gd name="connsiteX17" fmla="*/ 3665 w 423929"/>
                <a:gd name="connsiteY17" fmla="*/ 365425 h 369016"/>
                <a:gd name="connsiteX18" fmla="*/ 404186 w 423929"/>
                <a:gd name="connsiteY18" fmla="*/ 365425 h 369016"/>
                <a:gd name="connsiteX19" fmla="*/ 382688 w 423929"/>
                <a:gd name="connsiteY19" fmla="*/ 172754 h 369016"/>
                <a:gd name="connsiteX20" fmla="*/ 368323 w 423929"/>
                <a:gd name="connsiteY20" fmla="*/ 3831 h 369016"/>
                <a:gd name="connsiteX21" fmla="*/ 230571 w 423929"/>
                <a:gd name="connsiteY21" fmla="*/ 3831 h 369016"/>
                <a:gd name="connsiteX22" fmla="*/ 202417 w 423929"/>
                <a:gd name="connsiteY22" fmla="*/ 126070 h 369016"/>
                <a:gd name="connsiteX23" fmla="*/ 118578 w 423929"/>
                <a:gd name="connsiteY23" fmla="*/ 229875 h 369016"/>
                <a:gd name="connsiteX24" fmla="*/ 3665 w 423929"/>
                <a:gd name="connsiteY24" fmla="*/ 365425 h 36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3929" h="369016">
                  <a:moveTo>
                    <a:pt x="405096" y="369016"/>
                  </a:moveTo>
                  <a:lnTo>
                    <a:pt x="1941" y="369016"/>
                  </a:lnTo>
                  <a:cubicBezTo>
                    <a:pt x="1477" y="369006"/>
                    <a:pt x="1036" y="368824"/>
                    <a:pt x="701" y="368504"/>
                  </a:cubicBezTo>
                  <a:cubicBezTo>
                    <a:pt x="366" y="368188"/>
                    <a:pt x="160" y="367752"/>
                    <a:pt x="122" y="367292"/>
                  </a:cubicBezTo>
                  <a:cubicBezTo>
                    <a:pt x="-2608" y="312182"/>
                    <a:pt x="40772" y="274021"/>
                    <a:pt x="116711" y="226811"/>
                  </a:cubicBezTo>
                  <a:cubicBezTo>
                    <a:pt x="168182" y="194778"/>
                    <a:pt x="224634" y="110748"/>
                    <a:pt x="226836" y="1772"/>
                  </a:cubicBezTo>
                  <a:cubicBezTo>
                    <a:pt x="226851" y="1298"/>
                    <a:pt x="227047" y="848"/>
                    <a:pt x="227387" y="517"/>
                  </a:cubicBezTo>
                  <a:cubicBezTo>
                    <a:pt x="227727" y="187"/>
                    <a:pt x="228181" y="0"/>
                    <a:pt x="228655" y="0"/>
                  </a:cubicBezTo>
                  <a:lnTo>
                    <a:pt x="370526" y="0"/>
                  </a:lnTo>
                  <a:cubicBezTo>
                    <a:pt x="370808" y="-5"/>
                    <a:pt x="371081" y="58"/>
                    <a:pt x="371335" y="182"/>
                  </a:cubicBezTo>
                  <a:cubicBezTo>
                    <a:pt x="371584" y="307"/>
                    <a:pt x="371799" y="489"/>
                    <a:pt x="371962" y="718"/>
                  </a:cubicBezTo>
                  <a:cubicBezTo>
                    <a:pt x="372134" y="929"/>
                    <a:pt x="372250" y="1178"/>
                    <a:pt x="372307" y="1446"/>
                  </a:cubicBezTo>
                  <a:cubicBezTo>
                    <a:pt x="372369" y="1710"/>
                    <a:pt x="372364" y="1987"/>
                    <a:pt x="372297" y="2251"/>
                  </a:cubicBezTo>
                  <a:cubicBezTo>
                    <a:pt x="357598" y="59276"/>
                    <a:pt x="362721" y="120803"/>
                    <a:pt x="385752" y="170982"/>
                  </a:cubicBezTo>
                  <a:cubicBezTo>
                    <a:pt x="428461" y="263008"/>
                    <a:pt x="435260" y="329371"/>
                    <a:pt x="406532" y="368346"/>
                  </a:cubicBezTo>
                  <a:cubicBezTo>
                    <a:pt x="406360" y="368556"/>
                    <a:pt x="406140" y="368729"/>
                    <a:pt x="405891" y="368844"/>
                  </a:cubicBezTo>
                  <a:cubicBezTo>
                    <a:pt x="405642" y="368963"/>
                    <a:pt x="405369" y="369021"/>
                    <a:pt x="405096" y="369016"/>
                  </a:cubicBezTo>
                  <a:close/>
                  <a:moveTo>
                    <a:pt x="3665" y="365425"/>
                  </a:moveTo>
                  <a:lnTo>
                    <a:pt x="404186" y="365425"/>
                  </a:lnTo>
                  <a:cubicBezTo>
                    <a:pt x="431191" y="328030"/>
                    <a:pt x="423721" y="261428"/>
                    <a:pt x="382688" y="172754"/>
                  </a:cubicBezTo>
                  <a:cubicBezTo>
                    <a:pt x="359149" y="119635"/>
                    <a:pt x="354093" y="60162"/>
                    <a:pt x="368323" y="3831"/>
                  </a:cubicBezTo>
                  <a:lnTo>
                    <a:pt x="230571" y="3831"/>
                  </a:lnTo>
                  <a:cubicBezTo>
                    <a:pt x="228838" y="45970"/>
                    <a:pt x="219295" y="87421"/>
                    <a:pt x="202417" y="126070"/>
                  </a:cubicBezTo>
                  <a:cubicBezTo>
                    <a:pt x="182020" y="172514"/>
                    <a:pt x="153052" y="208424"/>
                    <a:pt x="118578" y="229875"/>
                  </a:cubicBezTo>
                  <a:cubicBezTo>
                    <a:pt x="44602" y="275888"/>
                    <a:pt x="1989" y="312948"/>
                    <a:pt x="3665" y="365425"/>
                  </a:cubicBezTo>
                  <a:close/>
                </a:path>
              </a:pathLst>
            </a:custGeom>
            <a:solidFill>
              <a:srgbClr val="0E0E0E"/>
            </a:solidFill>
            <a:ln w="4788"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ED07963B-57B0-4A1F-A1F7-C7589BA4E99B}"/>
                </a:ext>
              </a:extLst>
            </p:cNvPr>
            <p:cNvSpPr/>
            <p:nvPr/>
          </p:nvSpPr>
          <p:spPr>
            <a:xfrm>
              <a:off x="11154054" y="4455345"/>
              <a:ext cx="220537" cy="220932"/>
            </a:xfrm>
            <a:custGeom>
              <a:avLst/>
              <a:gdLst>
                <a:gd name="connsiteX0" fmla="*/ 106726 w 220537"/>
                <a:gd name="connsiteY0" fmla="*/ 220490 h 220932"/>
                <a:gd name="connsiteX1" fmla="*/ 220538 w 220537"/>
                <a:gd name="connsiteY1" fmla="*/ 176105 h 220932"/>
                <a:gd name="connsiteX2" fmla="*/ 217713 w 220537"/>
                <a:gd name="connsiteY2" fmla="*/ 169928 h 220932"/>
                <a:gd name="connsiteX3" fmla="*/ 204163 w 220537"/>
                <a:gd name="connsiteY3" fmla="*/ 0 h 220932"/>
                <a:gd name="connsiteX4" fmla="*/ 62245 w 220537"/>
                <a:gd name="connsiteY4" fmla="*/ 0 h 220932"/>
                <a:gd name="connsiteX5" fmla="*/ 0 w 220537"/>
                <a:gd name="connsiteY5" fmla="*/ 181611 h 220932"/>
                <a:gd name="connsiteX6" fmla="*/ 106726 w 220537"/>
                <a:gd name="connsiteY6" fmla="*/ 220490 h 22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537" h="220932">
                  <a:moveTo>
                    <a:pt x="106726" y="220490"/>
                  </a:moveTo>
                  <a:cubicBezTo>
                    <a:pt x="149100" y="217378"/>
                    <a:pt x="185394" y="197843"/>
                    <a:pt x="220538" y="176105"/>
                  </a:cubicBezTo>
                  <a:cubicBezTo>
                    <a:pt x="219580" y="173950"/>
                    <a:pt x="218623" y="171891"/>
                    <a:pt x="217713" y="169928"/>
                  </a:cubicBezTo>
                  <a:cubicBezTo>
                    <a:pt x="194012" y="116474"/>
                    <a:pt x="189229" y="56537"/>
                    <a:pt x="204163" y="0"/>
                  </a:cubicBezTo>
                  <a:lnTo>
                    <a:pt x="62245" y="0"/>
                  </a:lnTo>
                  <a:cubicBezTo>
                    <a:pt x="61000" y="55350"/>
                    <a:pt x="41273" y="128703"/>
                    <a:pt x="0" y="181611"/>
                  </a:cubicBezTo>
                  <a:cubicBezTo>
                    <a:pt x="26143" y="211153"/>
                    <a:pt x="66123" y="223507"/>
                    <a:pt x="106726" y="220490"/>
                  </a:cubicBezTo>
                  <a:close/>
                </a:path>
              </a:pathLst>
            </a:custGeom>
            <a:solidFill>
              <a:srgbClr val="E69C9C"/>
            </a:solidFill>
            <a:ln w="4788" cap="flat">
              <a:noFill/>
              <a:prstDash val="solid"/>
              <a:miter/>
            </a:ln>
          </p:spPr>
          <p:txBody>
            <a:bodyPr rtlCol="0" anchor="ctr"/>
            <a:lstStyle/>
            <a:p>
              <a:endParaRPr lang="en-AU"/>
            </a:p>
          </p:txBody>
        </p:sp>
        <p:sp>
          <p:nvSpPr>
            <p:cNvPr id="299" name="Freeform: Shape 298">
              <a:extLst>
                <a:ext uri="{FF2B5EF4-FFF2-40B4-BE49-F238E27FC236}">
                  <a16:creationId xmlns:a16="http://schemas.microsoft.com/office/drawing/2014/main" id="{CA31C491-CBFF-43B6-A251-9F7D2C34BA69}"/>
                </a:ext>
              </a:extLst>
            </p:cNvPr>
            <p:cNvSpPr/>
            <p:nvPr/>
          </p:nvSpPr>
          <p:spPr>
            <a:xfrm>
              <a:off x="11152158" y="4453430"/>
              <a:ext cx="224540" cy="224560"/>
            </a:xfrm>
            <a:custGeom>
              <a:avLst/>
              <a:gdLst>
                <a:gd name="connsiteX0" fmla="*/ 96795 w 224540"/>
                <a:gd name="connsiteY0" fmla="*/ 224560 h 224560"/>
                <a:gd name="connsiteX1" fmla="*/ 412 w 224540"/>
                <a:gd name="connsiteY1" fmla="*/ 184580 h 224560"/>
                <a:gd name="connsiteX2" fmla="*/ 0 w 224540"/>
                <a:gd name="connsiteY2" fmla="*/ 183431 h 224560"/>
                <a:gd name="connsiteX3" fmla="*/ 412 w 224540"/>
                <a:gd name="connsiteY3" fmla="*/ 182282 h 224560"/>
                <a:gd name="connsiteX4" fmla="*/ 62657 w 224540"/>
                <a:gd name="connsiteY4" fmla="*/ 1772 h 224560"/>
                <a:gd name="connsiteX5" fmla="*/ 63202 w 224540"/>
                <a:gd name="connsiteY5" fmla="*/ 518 h 224560"/>
                <a:gd name="connsiteX6" fmla="*/ 64476 w 224540"/>
                <a:gd name="connsiteY6" fmla="*/ 0 h 224560"/>
                <a:gd name="connsiteX7" fmla="*/ 206346 w 224540"/>
                <a:gd name="connsiteY7" fmla="*/ 0 h 224560"/>
                <a:gd name="connsiteX8" fmla="*/ 207150 w 224540"/>
                <a:gd name="connsiteY8" fmla="*/ 182 h 224560"/>
                <a:gd name="connsiteX9" fmla="*/ 207783 w 224540"/>
                <a:gd name="connsiteY9" fmla="*/ 719 h 224560"/>
                <a:gd name="connsiteX10" fmla="*/ 208127 w 224540"/>
                <a:gd name="connsiteY10" fmla="*/ 1446 h 224560"/>
                <a:gd name="connsiteX11" fmla="*/ 208118 w 224540"/>
                <a:gd name="connsiteY11" fmla="*/ 2251 h 224560"/>
                <a:gd name="connsiteX12" fmla="*/ 221572 w 224540"/>
                <a:gd name="connsiteY12" fmla="*/ 170982 h 224560"/>
                <a:gd name="connsiteX13" fmla="*/ 224392 w 224540"/>
                <a:gd name="connsiteY13" fmla="*/ 177158 h 224560"/>
                <a:gd name="connsiteX14" fmla="*/ 224455 w 224540"/>
                <a:gd name="connsiteY14" fmla="*/ 178437 h 224560"/>
                <a:gd name="connsiteX15" fmla="*/ 223679 w 224540"/>
                <a:gd name="connsiteY15" fmla="*/ 179457 h 224560"/>
                <a:gd name="connsiteX16" fmla="*/ 109101 w 224540"/>
                <a:gd name="connsiteY16" fmla="*/ 224129 h 224560"/>
                <a:gd name="connsiteX17" fmla="*/ 96795 w 224540"/>
                <a:gd name="connsiteY17" fmla="*/ 224560 h 224560"/>
                <a:gd name="connsiteX18" fmla="*/ 4094 w 224540"/>
                <a:gd name="connsiteY18" fmla="*/ 183335 h 224560"/>
                <a:gd name="connsiteX19" fmla="*/ 108478 w 224540"/>
                <a:gd name="connsiteY19" fmla="*/ 220538 h 224560"/>
                <a:gd name="connsiteX20" fmla="*/ 220131 w 224540"/>
                <a:gd name="connsiteY20" fmla="*/ 177446 h 224560"/>
                <a:gd name="connsiteX21" fmla="*/ 217981 w 224540"/>
                <a:gd name="connsiteY21" fmla="*/ 172658 h 224560"/>
                <a:gd name="connsiteX22" fmla="*/ 203617 w 224540"/>
                <a:gd name="connsiteY22" fmla="*/ 3735 h 224560"/>
                <a:gd name="connsiteX23" fmla="*/ 65864 w 224540"/>
                <a:gd name="connsiteY23" fmla="*/ 3735 h 224560"/>
                <a:gd name="connsiteX24" fmla="*/ 4094 w 224540"/>
                <a:gd name="connsiteY24" fmla="*/ 183431 h 224560"/>
                <a:gd name="connsiteX25" fmla="*/ 4094 w 224540"/>
                <a:gd name="connsiteY25" fmla="*/ 183335 h 22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4540" h="224560">
                  <a:moveTo>
                    <a:pt x="96795" y="224560"/>
                  </a:moveTo>
                  <a:cubicBezTo>
                    <a:pt x="57916" y="224560"/>
                    <a:pt x="23251" y="210196"/>
                    <a:pt x="412" y="184580"/>
                  </a:cubicBezTo>
                  <a:cubicBezTo>
                    <a:pt x="143" y="184254"/>
                    <a:pt x="0" y="183848"/>
                    <a:pt x="0" y="183431"/>
                  </a:cubicBezTo>
                  <a:cubicBezTo>
                    <a:pt x="0" y="183010"/>
                    <a:pt x="143" y="182607"/>
                    <a:pt x="412" y="182282"/>
                  </a:cubicBezTo>
                  <a:cubicBezTo>
                    <a:pt x="44510" y="126022"/>
                    <a:pt x="61364" y="49892"/>
                    <a:pt x="62657" y="1772"/>
                  </a:cubicBezTo>
                  <a:cubicBezTo>
                    <a:pt x="62666" y="1298"/>
                    <a:pt x="62862" y="848"/>
                    <a:pt x="63202" y="518"/>
                  </a:cubicBezTo>
                  <a:cubicBezTo>
                    <a:pt x="63542" y="187"/>
                    <a:pt x="63997" y="0"/>
                    <a:pt x="64476" y="0"/>
                  </a:cubicBezTo>
                  <a:lnTo>
                    <a:pt x="206346" y="0"/>
                  </a:lnTo>
                  <a:cubicBezTo>
                    <a:pt x="206624" y="-4"/>
                    <a:pt x="206901" y="58"/>
                    <a:pt x="207150" y="182"/>
                  </a:cubicBezTo>
                  <a:cubicBezTo>
                    <a:pt x="207399" y="307"/>
                    <a:pt x="207615" y="489"/>
                    <a:pt x="207783" y="719"/>
                  </a:cubicBezTo>
                  <a:cubicBezTo>
                    <a:pt x="207950" y="929"/>
                    <a:pt x="208070" y="1178"/>
                    <a:pt x="208127" y="1446"/>
                  </a:cubicBezTo>
                  <a:cubicBezTo>
                    <a:pt x="208185" y="1710"/>
                    <a:pt x="208180" y="1987"/>
                    <a:pt x="208118" y="2251"/>
                  </a:cubicBezTo>
                  <a:cubicBezTo>
                    <a:pt x="193418" y="59276"/>
                    <a:pt x="198542" y="120803"/>
                    <a:pt x="221572" y="170982"/>
                  </a:cubicBezTo>
                  <a:lnTo>
                    <a:pt x="224392" y="177158"/>
                  </a:lnTo>
                  <a:cubicBezTo>
                    <a:pt x="224565" y="177566"/>
                    <a:pt x="224589" y="178021"/>
                    <a:pt x="224455" y="178437"/>
                  </a:cubicBezTo>
                  <a:cubicBezTo>
                    <a:pt x="224325" y="178858"/>
                    <a:pt x="224048" y="179222"/>
                    <a:pt x="223679" y="179457"/>
                  </a:cubicBezTo>
                  <a:cubicBezTo>
                    <a:pt x="191551" y="199327"/>
                    <a:pt x="153534" y="220873"/>
                    <a:pt x="109101" y="224129"/>
                  </a:cubicBezTo>
                  <a:cubicBezTo>
                    <a:pt x="104743" y="224560"/>
                    <a:pt x="100722" y="224560"/>
                    <a:pt x="96795" y="224560"/>
                  </a:cubicBezTo>
                  <a:close/>
                  <a:moveTo>
                    <a:pt x="4094" y="183335"/>
                  </a:moveTo>
                  <a:cubicBezTo>
                    <a:pt x="28561" y="210052"/>
                    <a:pt x="66343" y="223651"/>
                    <a:pt x="108478" y="220538"/>
                  </a:cubicBezTo>
                  <a:cubicBezTo>
                    <a:pt x="151571" y="217378"/>
                    <a:pt x="188625" y="196598"/>
                    <a:pt x="220131" y="177446"/>
                  </a:cubicBezTo>
                  <a:lnTo>
                    <a:pt x="217981" y="172658"/>
                  </a:lnTo>
                  <a:cubicBezTo>
                    <a:pt x="194438" y="119539"/>
                    <a:pt x="189382" y="60067"/>
                    <a:pt x="203617" y="3735"/>
                  </a:cubicBezTo>
                  <a:lnTo>
                    <a:pt x="65864" y="3735"/>
                  </a:lnTo>
                  <a:cubicBezTo>
                    <a:pt x="64667" y="52190"/>
                    <a:pt x="47474" y="127267"/>
                    <a:pt x="4094" y="183431"/>
                  </a:cubicBezTo>
                  <a:lnTo>
                    <a:pt x="4094" y="183335"/>
                  </a:lnTo>
                  <a:close/>
                </a:path>
              </a:pathLst>
            </a:custGeom>
            <a:solidFill>
              <a:srgbClr val="0E0E0E"/>
            </a:solidFill>
            <a:ln w="4788" cap="flat">
              <a:no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E2174CC2-34E4-4FC3-85B7-9AF20256E869}"/>
                </a:ext>
              </a:extLst>
            </p:cNvPr>
            <p:cNvSpPr/>
            <p:nvPr/>
          </p:nvSpPr>
          <p:spPr>
            <a:xfrm>
              <a:off x="10989176" y="4585562"/>
              <a:ext cx="420302" cy="235016"/>
            </a:xfrm>
            <a:custGeom>
              <a:avLst/>
              <a:gdLst>
                <a:gd name="connsiteX0" fmla="*/ 382592 w 420302"/>
                <a:gd name="connsiteY0" fmla="*/ 39760 h 235016"/>
                <a:gd name="connsiteX1" fmla="*/ 368563 w 420302"/>
                <a:gd name="connsiteY1" fmla="*/ 67 h 235016"/>
                <a:gd name="connsiteX2" fmla="*/ 332652 w 420302"/>
                <a:gd name="connsiteY2" fmla="*/ 3610 h 235016"/>
                <a:gd name="connsiteX3" fmla="*/ 260831 w 420302"/>
                <a:gd name="connsiteY3" fmla="*/ 39808 h 235016"/>
                <a:gd name="connsiteX4" fmla="*/ 209264 w 420302"/>
                <a:gd name="connsiteY4" fmla="*/ 44596 h 235016"/>
                <a:gd name="connsiteX5" fmla="*/ 184993 w 420302"/>
                <a:gd name="connsiteY5" fmla="*/ 20991 h 235016"/>
                <a:gd name="connsiteX6" fmla="*/ 115801 w 420302"/>
                <a:gd name="connsiteY6" fmla="*/ 96163 h 235016"/>
                <a:gd name="connsiteX7" fmla="*/ 122 w 420302"/>
                <a:gd name="connsiteY7" fmla="*/ 235017 h 235016"/>
                <a:gd name="connsiteX8" fmla="*/ 403276 w 420302"/>
                <a:gd name="connsiteY8" fmla="*/ 235017 h 235016"/>
                <a:gd name="connsiteX9" fmla="*/ 382592 w 420302"/>
                <a:gd name="connsiteY9" fmla="*/ 39760 h 23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302" h="235016">
                  <a:moveTo>
                    <a:pt x="382592" y="39760"/>
                  </a:moveTo>
                  <a:cubicBezTo>
                    <a:pt x="376707" y="26985"/>
                    <a:pt x="372015" y="13698"/>
                    <a:pt x="368563" y="67"/>
                  </a:cubicBezTo>
                  <a:cubicBezTo>
                    <a:pt x="356492" y="-307"/>
                    <a:pt x="344421" y="885"/>
                    <a:pt x="332652" y="3610"/>
                  </a:cubicBezTo>
                  <a:cubicBezTo>
                    <a:pt x="305552" y="10218"/>
                    <a:pt x="284772" y="26928"/>
                    <a:pt x="260831" y="39808"/>
                  </a:cubicBezTo>
                  <a:cubicBezTo>
                    <a:pt x="244360" y="48618"/>
                    <a:pt x="226405" y="56135"/>
                    <a:pt x="209264" y="44596"/>
                  </a:cubicBezTo>
                  <a:cubicBezTo>
                    <a:pt x="200358" y="37610"/>
                    <a:pt x="192223" y="29700"/>
                    <a:pt x="184993" y="20991"/>
                  </a:cubicBezTo>
                  <a:cubicBezTo>
                    <a:pt x="168513" y="51395"/>
                    <a:pt x="144735" y="77226"/>
                    <a:pt x="115801" y="96163"/>
                  </a:cubicBezTo>
                  <a:cubicBezTo>
                    <a:pt x="40772" y="142847"/>
                    <a:pt x="-2608" y="180816"/>
                    <a:pt x="122" y="235017"/>
                  </a:cubicBezTo>
                  <a:lnTo>
                    <a:pt x="403276" y="235017"/>
                  </a:lnTo>
                  <a:cubicBezTo>
                    <a:pt x="442251" y="182540"/>
                    <a:pt x="405192" y="88502"/>
                    <a:pt x="382592" y="39760"/>
                  </a:cubicBezTo>
                  <a:close/>
                </a:path>
              </a:pathLst>
            </a:custGeom>
            <a:solidFill>
              <a:srgbClr val="F0B064"/>
            </a:solidFill>
            <a:ln w="4788"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696C0AF2-6D8D-435C-A8E6-767B453B3AB4}"/>
                </a:ext>
              </a:extLst>
            </p:cNvPr>
            <p:cNvSpPr/>
            <p:nvPr/>
          </p:nvSpPr>
          <p:spPr>
            <a:xfrm>
              <a:off x="10987452" y="4583785"/>
              <a:ext cx="423942" cy="238517"/>
            </a:xfrm>
            <a:custGeom>
              <a:avLst/>
              <a:gdLst>
                <a:gd name="connsiteX0" fmla="*/ 405096 w 423942"/>
                <a:gd name="connsiteY0" fmla="*/ 238517 h 238517"/>
                <a:gd name="connsiteX1" fmla="*/ 1941 w 423942"/>
                <a:gd name="connsiteY1" fmla="*/ 238517 h 238517"/>
                <a:gd name="connsiteX2" fmla="*/ 701 w 423942"/>
                <a:gd name="connsiteY2" fmla="*/ 238005 h 238517"/>
                <a:gd name="connsiteX3" fmla="*/ 122 w 423942"/>
                <a:gd name="connsiteY3" fmla="*/ 236793 h 238517"/>
                <a:gd name="connsiteX4" fmla="*/ 116711 w 423942"/>
                <a:gd name="connsiteY4" fmla="*/ 96311 h 238517"/>
                <a:gd name="connsiteX5" fmla="*/ 185228 w 423942"/>
                <a:gd name="connsiteY5" fmla="*/ 21761 h 238517"/>
                <a:gd name="connsiteX6" fmla="*/ 185793 w 423942"/>
                <a:gd name="connsiteY6" fmla="*/ 21163 h 238517"/>
                <a:gd name="connsiteX7" fmla="*/ 186569 w 423942"/>
                <a:gd name="connsiteY7" fmla="*/ 20899 h 238517"/>
                <a:gd name="connsiteX8" fmla="*/ 187406 w 423942"/>
                <a:gd name="connsiteY8" fmla="*/ 20957 h 238517"/>
                <a:gd name="connsiteX9" fmla="*/ 188101 w 423942"/>
                <a:gd name="connsiteY9" fmla="*/ 21426 h 238517"/>
                <a:gd name="connsiteX10" fmla="*/ 193224 w 423942"/>
                <a:gd name="connsiteY10" fmla="*/ 26980 h 238517"/>
                <a:gd name="connsiteX11" fmla="*/ 212089 w 423942"/>
                <a:gd name="connsiteY11" fmla="*/ 44792 h 238517"/>
                <a:gd name="connsiteX12" fmla="*/ 261789 w 423942"/>
                <a:gd name="connsiteY12" fmla="*/ 40004 h 238517"/>
                <a:gd name="connsiteX13" fmla="*/ 282474 w 423942"/>
                <a:gd name="connsiteY13" fmla="*/ 27938 h 238517"/>
                <a:gd name="connsiteX14" fmla="*/ 333945 w 423942"/>
                <a:gd name="connsiteY14" fmla="*/ 3615 h 238517"/>
                <a:gd name="connsiteX15" fmla="*/ 370286 w 423942"/>
                <a:gd name="connsiteY15" fmla="*/ 72 h 238517"/>
                <a:gd name="connsiteX16" fmla="*/ 371373 w 423942"/>
                <a:gd name="connsiteY16" fmla="*/ 454 h 238517"/>
                <a:gd name="connsiteX17" fmla="*/ 372010 w 423942"/>
                <a:gd name="connsiteY17" fmla="*/ 1412 h 238517"/>
                <a:gd name="connsiteX18" fmla="*/ 385943 w 423942"/>
                <a:gd name="connsiteY18" fmla="*/ 40770 h 238517"/>
                <a:gd name="connsiteX19" fmla="*/ 406532 w 423942"/>
                <a:gd name="connsiteY19" fmla="*/ 237846 h 238517"/>
                <a:gd name="connsiteX20" fmla="*/ 405891 w 423942"/>
                <a:gd name="connsiteY20" fmla="*/ 238344 h 238517"/>
                <a:gd name="connsiteX21" fmla="*/ 405096 w 423942"/>
                <a:gd name="connsiteY21" fmla="*/ 238517 h 238517"/>
                <a:gd name="connsiteX22" fmla="*/ 3665 w 423942"/>
                <a:gd name="connsiteY22" fmla="*/ 234926 h 238517"/>
                <a:gd name="connsiteX23" fmla="*/ 404186 w 423942"/>
                <a:gd name="connsiteY23" fmla="*/ 234926 h 238517"/>
                <a:gd name="connsiteX24" fmla="*/ 382688 w 423942"/>
                <a:gd name="connsiteY24" fmla="*/ 42254 h 238517"/>
                <a:gd name="connsiteX25" fmla="*/ 368898 w 423942"/>
                <a:gd name="connsiteY25" fmla="*/ 3567 h 238517"/>
                <a:gd name="connsiteX26" fmla="*/ 334807 w 423942"/>
                <a:gd name="connsiteY26" fmla="*/ 7062 h 238517"/>
                <a:gd name="connsiteX27" fmla="*/ 284341 w 423942"/>
                <a:gd name="connsiteY27" fmla="*/ 31002 h 238517"/>
                <a:gd name="connsiteX28" fmla="*/ 263513 w 423942"/>
                <a:gd name="connsiteY28" fmla="*/ 43164 h 238517"/>
                <a:gd name="connsiteX29" fmla="*/ 210078 w 423942"/>
                <a:gd name="connsiteY29" fmla="*/ 47952 h 238517"/>
                <a:gd name="connsiteX30" fmla="*/ 190591 w 423942"/>
                <a:gd name="connsiteY30" fmla="*/ 29614 h 238517"/>
                <a:gd name="connsiteX31" fmla="*/ 187143 w 423942"/>
                <a:gd name="connsiteY31" fmla="*/ 25831 h 238517"/>
                <a:gd name="connsiteX32" fmla="*/ 118578 w 423942"/>
                <a:gd name="connsiteY32" fmla="*/ 99567 h 238517"/>
                <a:gd name="connsiteX33" fmla="*/ 3665 w 423942"/>
                <a:gd name="connsiteY33" fmla="*/ 234926 h 2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3942" h="238517">
                  <a:moveTo>
                    <a:pt x="405096" y="238517"/>
                  </a:moveTo>
                  <a:lnTo>
                    <a:pt x="1941" y="238517"/>
                  </a:lnTo>
                  <a:cubicBezTo>
                    <a:pt x="1477" y="238507"/>
                    <a:pt x="1036" y="238325"/>
                    <a:pt x="701" y="238005"/>
                  </a:cubicBezTo>
                  <a:cubicBezTo>
                    <a:pt x="366" y="237684"/>
                    <a:pt x="160" y="237253"/>
                    <a:pt x="122" y="236793"/>
                  </a:cubicBezTo>
                  <a:cubicBezTo>
                    <a:pt x="-2608" y="181683"/>
                    <a:pt x="40772" y="143522"/>
                    <a:pt x="116711" y="96311"/>
                  </a:cubicBezTo>
                  <a:cubicBezTo>
                    <a:pt x="143428" y="79649"/>
                    <a:pt x="166507" y="54559"/>
                    <a:pt x="185228" y="21761"/>
                  </a:cubicBezTo>
                  <a:cubicBezTo>
                    <a:pt x="185367" y="21517"/>
                    <a:pt x="185558" y="21316"/>
                    <a:pt x="185793" y="21163"/>
                  </a:cubicBezTo>
                  <a:cubicBezTo>
                    <a:pt x="186028" y="21014"/>
                    <a:pt x="186291" y="20923"/>
                    <a:pt x="186569" y="20899"/>
                  </a:cubicBezTo>
                  <a:cubicBezTo>
                    <a:pt x="186846" y="20847"/>
                    <a:pt x="187138" y="20866"/>
                    <a:pt x="187406" y="20957"/>
                  </a:cubicBezTo>
                  <a:cubicBezTo>
                    <a:pt x="187675" y="21053"/>
                    <a:pt x="187914" y="21211"/>
                    <a:pt x="188101" y="21426"/>
                  </a:cubicBezTo>
                  <a:cubicBezTo>
                    <a:pt x="189824" y="23246"/>
                    <a:pt x="191500" y="25113"/>
                    <a:pt x="193224" y="26980"/>
                  </a:cubicBezTo>
                  <a:cubicBezTo>
                    <a:pt x="198802" y="33626"/>
                    <a:pt x="205132" y="39606"/>
                    <a:pt x="212089" y="44792"/>
                  </a:cubicBezTo>
                  <a:cubicBezTo>
                    <a:pt x="228655" y="55996"/>
                    <a:pt x="246419" y="48191"/>
                    <a:pt x="261789" y="40004"/>
                  </a:cubicBezTo>
                  <a:cubicBezTo>
                    <a:pt x="268875" y="36173"/>
                    <a:pt x="275818" y="32008"/>
                    <a:pt x="282474" y="27938"/>
                  </a:cubicBezTo>
                  <a:cubicBezTo>
                    <a:pt x="298274" y="18362"/>
                    <a:pt x="314649" y="8355"/>
                    <a:pt x="333945" y="3615"/>
                  </a:cubicBezTo>
                  <a:cubicBezTo>
                    <a:pt x="345858" y="876"/>
                    <a:pt x="358072" y="-317"/>
                    <a:pt x="370286" y="72"/>
                  </a:cubicBezTo>
                  <a:cubicBezTo>
                    <a:pt x="370679" y="76"/>
                    <a:pt x="371062" y="210"/>
                    <a:pt x="371373" y="454"/>
                  </a:cubicBezTo>
                  <a:cubicBezTo>
                    <a:pt x="371684" y="694"/>
                    <a:pt x="371905" y="1029"/>
                    <a:pt x="372010" y="1412"/>
                  </a:cubicBezTo>
                  <a:cubicBezTo>
                    <a:pt x="375448" y="14929"/>
                    <a:pt x="380111" y="28101"/>
                    <a:pt x="385943" y="40770"/>
                  </a:cubicBezTo>
                  <a:cubicBezTo>
                    <a:pt x="428461" y="132509"/>
                    <a:pt x="435260" y="198872"/>
                    <a:pt x="406532" y="237846"/>
                  </a:cubicBezTo>
                  <a:cubicBezTo>
                    <a:pt x="406360" y="238057"/>
                    <a:pt x="406140" y="238230"/>
                    <a:pt x="405891" y="238344"/>
                  </a:cubicBezTo>
                  <a:cubicBezTo>
                    <a:pt x="405642" y="238459"/>
                    <a:pt x="405369" y="238522"/>
                    <a:pt x="405096" y="238517"/>
                  </a:cubicBezTo>
                  <a:close/>
                  <a:moveTo>
                    <a:pt x="3665" y="234926"/>
                  </a:moveTo>
                  <a:lnTo>
                    <a:pt x="404186" y="234926"/>
                  </a:lnTo>
                  <a:cubicBezTo>
                    <a:pt x="431191" y="197531"/>
                    <a:pt x="423721" y="130929"/>
                    <a:pt x="382688" y="42254"/>
                  </a:cubicBezTo>
                  <a:cubicBezTo>
                    <a:pt x="376961" y="29791"/>
                    <a:pt x="372345" y="16844"/>
                    <a:pt x="368898" y="3567"/>
                  </a:cubicBezTo>
                  <a:cubicBezTo>
                    <a:pt x="357430" y="3284"/>
                    <a:pt x="345978" y="4462"/>
                    <a:pt x="334807" y="7062"/>
                  </a:cubicBezTo>
                  <a:cubicBezTo>
                    <a:pt x="316038" y="11850"/>
                    <a:pt x="300620" y="21043"/>
                    <a:pt x="284341" y="31002"/>
                  </a:cubicBezTo>
                  <a:cubicBezTo>
                    <a:pt x="277638" y="35072"/>
                    <a:pt x="270695" y="39333"/>
                    <a:pt x="263513" y="43164"/>
                  </a:cubicBezTo>
                  <a:cubicBezTo>
                    <a:pt x="247233" y="51878"/>
                    <a:pt x="228321" y="60162"/>
                    <a:pt x="210078" y="47952"/>
                  </a:cubicBezTo>
                  <a:cubicBezTo>
                    <a:pt x="202886" y="42628"/>
                    <a:pt x="196341" y="36470"/>
                    <a:pt x="190591" y="29614"/>
                  </a:cubicBezTo>
                  <a:lnTo>
                    <a:pt x="187143" y="25831"/>
                  </a:lnTo>
                  <a:cubicBezTo>
                    <a:pt x="170682" y="55661"/>
                    <a:pt x="147134" y="80980"/>
                    <a:pt x="118578" y="99567"/>
                  </a:cubicBezTo>
                  <a:cubicBezTo>
                    <a:pt x="44602" y="145389"/>
                    <a:pt x="1989" y="182449"/>
                    <a:pt x="3665" y="234926"/>
                  </a:cubicBezTo>
                  <a:close/>
                </a:path>
              </a:pathLst>
            </a:custGeom>
            <a:solidFill>
              <a:srgbClr val="0E0E0E"/>
            </a:solidFill>
            <a:ln w="4788" cap="flat">
              <a:noFill/>
              <a:prstDash val="solid"/>
              <a:miter/>
            </a:ln>
          </p:spPr>
          <p:txBody>
            <a:bodyPr rtlCol="0" anchor="ctr"/>
            <a:lstStyle/>
            <a:p>
              <a:endParaRPr lang="en-AU"/>
            </a:p>
          </p:txBody>
        </p:sp>
        <p:sp>
          <p:nvSpPr>
            <p:cNvPr id="302" name="Freeform: Shape 301">
              <a:extLst>
                <a:ext uri="{FF2B5EF4-FFF2-40B4-BE49-F238E27FC236}">
                  <a16:creationId xmlns:a16="http://schemas.microsoft.com/office/drawing/2014/main" id="{4A491E27-18D4-4E45-A2B2-769156AC9496}"/>
                </a:ext>
              </a:extLst>
            </p:cNvPr>
            <p:cNvSpPr/>
            <p:nvPr/>
          </p:nvSpPr>
          <p:spPr>
            <a:xfrm>
              <a:off x="10989432" y="4759962"/>
              <a:ext cx="420166" cy="60569"/>
            </a:xfrm>
            <a:custGeom>
              <a:avLst/>
              <a:gdLst>
                <a:gd name="connsiteX0" fmla="*/ 19257 w 420166"/>
                <a:gd name="connsiteY0" fmla="*/ 0 h 60569"/>
                <a:gd name="connsiteX1" fmla="*/ 105 w 420166"/>
                <a:gd name="connsiteY1" fmla="*/ 60569 h 60569"/>
                <a:gd name="connsiteX2" fmla="*/ 403259 w 420166"/>
                <a:gd name="connsiteY2" fmla="*/ 60569 h 60569"/>
                <a:gd name="connsiteX3" fmla="*/ 420161 w 420166"/>
                <a:gd name="connsiteY3" fmla="*/ 0 h 60569"/>
                <a:gd name="connsiteX4" fmla="*/ 19257 w 420166"/>
                <a:gd name="connsiteY4" fmla="*/ 0 h 60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166" h="60569">
                  <a:moveTo>
                    <a:pt x="19257" y="0"/>
                  </a:moveTo>
                  <a:cubicBezTo>
                    <a:pt x="5855" y="17261"/>
                    <a:pt x="-939" y="38740"/>
                    <a:pt x="105" y="60569"/>
                  </a:cubicBezTo>
                  <a:lnTo>
                    <a:pt x="403259" y="60569"/>
                  </a:lnTo>
                  <a:cubicBezTo>
                    <a:pt x="415756" y="43715"/>
                    <a:pt x="420352" y="22552"/>
                    <a:pt x="420161" y="0"/>
                  </a:cubicBezTo>
                  <a:lnTo>
                    <a:pt x="19257" y="0"/>
                  </a:lnTo>
                  <a:close/>
                </a:path>
              </a:pathLst>
            </a:custGeom>
            <a:solidFill>
              <a:srgbClr val="8DC2EB"/>
            </a:solidFill>
            <a:ln w="4788"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0999B5B1-8995-43CF-8BE9-84E6F3C80B3C}"/>
                </a:ext>
              </a:extLst>
            </p:cNvPr>
            <p:cNvSpPr/>
            <p:nvPr/>
          </p:nvSpPr>
          <p:spPr>
            <a:xfrm>
              <a:off x="10987486" y="4758142"/>
              <a:ext cx="423782" cy="64160"/>
            </a:xfrm>
            <a:custGeom>
              <a:avLst/>
              <a:gdLst>
                <a:gd name="connsiteX0" fmla="*/ 405061 w 423782"/>
                <a:gd name="connsiteY0" fmla="*/ 64160 h 64160"/>
                <a:gd name="connsiteX1" fmla="*/ 1907 w 423782"/>
                <a:gd name="connsiteY1" fmla="*/ 64160 h 64160"/>
                <a:gd name="connsiteX2" fmla="*/ 662 w 423782"/>
                <a:gd name="connsiteY2" fmla="*/ 63648 h 64160"/>
                <a:gd name="connsiteX3" fmla="*/ 87 w 423782"/>
                <a:gd name="connsiteY3" fmla="*/ 62436 h 64160"/>
                <a:gd name="connsiteX4" fmla="*/ 19718 w 423782"/>
                <a:gd name="connsiteY4" fmla="*/ 766 h 64160"/>
                <a:gd name="connsiteX5" fmla="*/ 20365 w 423782"/>
                <a:gd name="connsiteY5" fmla="*/ 201 h 64160"/>
                <a:gd name="connsiteX6" fmla="*/ 21203 w 423782"/>
                <a:gd name="connsiteY6" fmla="*/ 0 h 64160"/>
                <a:gd name="connsiteX7" fmla="*/ 421963 w 423782"/>
                <a:gd name="connsiteY7" fmla="*/ 0 h 64160"/>
                <a:gd name="connsiteX8" fmla="*/ 423232 w 423782"/>
                <a:gd name="connsiteY8" fmla="*/ 512 h 64160"/>
                <a:gd name="connsiteX9" fmla="*/ 423782 w 423782"/>
                <a:gd name="connsiteY9" fmla="*/ 1772 h 64160"/>
                <a:gd name="connsiteX10" fmla="*/ 406498 w 423782"/>
                <a:gd name="connsiteY10" fmla="*/ 63442 h 64160"/>
                <a:gd name="connsiteX11" fmla="*/ 405861 w 423782"/>
                <a:gd name="connsiteY11" fmla="*/ 63968 h 64160"/>
                <a:gd name="connsiteX12" fmla="*/ 405061 w 423782"/>
                <a:gd name="connsiteY12" fmla="*/ 64160 h 64160"/>
                <a:gd name="connsiteX13" fmla="*/ 3630 w 423782"/>
                <a:gd name="connsiteY13" fmla="*/ 60569 h 64160"/>
                <a:gd name="connsiteX14" fmla="*/ 404152 w 423782"/>
                <a:gd name="connsiteY14" fmla="*/ 60569 h 64160"/>
                <a:gd name="connsiteX15" fmla="*/ 420191 w 423782"/>
                <a:gd name="connsiteY15" fmla="*/ 3591 h 64160"/>
                <a:gd name="connsiteX16" fmla="*/ 22112 w 423782"/>
                <a:gd name="connsiteY16" fmla="*/ 3591 h 64160"/>
                <a:gd name="connsiteX17" fmla="*/ 3630 w 423782"/>
                <a:gd name="connsiteY17" fmla="*/ 60569 h 6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3782" h="64160">
                  <a:moveTo>
                    <a:pt x="405061" y="64160"/>
                  </a:moveTo>
                  <a:lnTo>
                    <a:pt x="1907" y="64160"/>
                  </a:lnTo>
                  <a:cubicBezTo>
                    <a:pt x="1442" y="64150"/>
                    <a:pt x="1002" y="63964"/>
                    <a:pt x="662" y="63648"/>
                  </a:cubicBezTo>
                  <a:cubicBezTo>
                    <a:pt x="327" y="63327"/>
                    <a:pt x="121" y="62896"/>
                    <a:pt x="87" y="62436"/>
                  </a:cubicBezTo>
                  <a:cubicBezTo>
                    <a:pt x="-870" y="40205"/>
                    <a:pt x="6087" y="18353"/>
                    <a:pt x="19718" y="766"/>
                  </a:cubicBezTo>
                  <a:cubicBezTo>
                    <a:pt x="19886" y="527"/>
                    <a:pt x="20106" y="335"/>
                    <a:pt x="20365" y="201"/>
                  </a:cubicBezTo>
                  <a:cubicBezTo>
                    <a:pt x="20623" y="67"/>
                    <a:pt x="20910" y="0"/>
                    <a:pt x="21203" y="0"/>
                  </a:cubicBezTo>
                  <a:lnTo>
                    <a:pt x="421963" y="0"/>
                  </a:lnTo>
                  <a:cubicBezTo>
                    <a:pt x="422437" y="0"/>
                    <a:pt x="422892" y="182"/>
                    <a:pt x="423232" y="512"/>
                  </a:cubicBezTo>
                  <a:cubicBezTo>
                    <a:pt x="423572" y="847"/>
                    <a:pt x="423768" y="1298"/>
                    <a:pt x="423782" y="1772"/>
                  </a:cubicBezTo>
                  <a:cubicBezTo>
                    <a:pt x="423782" y="26957"/>
                    <a:pt x="418181" y="47689"/>
                    <a:pt x="406498" y="63442"/>
                  </a:cubicBezTo>
                  <a:cubicBezTo>
                    <a:pt x="406325" y="63662"/>
                    <a:pt x="406110" y="63844"/>
                    <a:pt x="405861" y="63968"/>
                  </a:cubicBezTo>
                  <a:cubicBezTo>
                    <a:pt x="405612" y="64093"/>
                    <a:pt x="405339" y="64155"/>
                    <a:pt x="405061" y="64160"/>
                  </a:cubicBezTo>
                  <a:close/>
                  <a:moveTo>
                    <a:pt x="3630" y="60569"/>
                  </a:moveTo>
                  <a:lnTo>
                    <a:pt x="404152" y="60569"/>
                  </a:lnTo>
                  <a:cubicBezTo>
                    <a:pt x="414733" y="45918"/>
                    <a:pt x="420144" y="26765"/>
                    <a:pt x="420191" y="3591"/>
                  </a:cubicBezTo>
                  <a:lnTo>
                    <a:pt x="22112" y="3591"/>
                  </a:lnTo>
                  <a:cubicBezTo>
                    <a:pt x="9649" y="19928"/>
                    <a:pt x="3128" y="40023"/>
                    <a:pt x="3630" y="60569"/>
                  </a:cubicBezTo>
                  <a:close/>
                </a:path>
              </a:pathLst>
            </a:custGeom>
            <a:solidFill>
              <a:srgbClr val="0E0E0E"/>
            </a:solidFill>
            <a:ln w="4788"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A1154850-883F-4BAE-AB5A-8D2668A7A96D}"/>
                </a:ext>
              </a:extLst>
            </p:cNvPr>
            <p:cNvSpPr/>
            <p:nvPr/>
          </p:nvSpPr>
          <p:spPr>
            <a:xfrm>
              <a:off x="11143760" y="3596990"/>
              <a:ext cx="363580" cy="933480"/>
            </a:xfrm>
            <a:custGeom>
              <a:avLst/>
              <a:gdLst>
                <a:gd name="connsiteX0" fmla="*/ 43811 w 363580"/>
                <a:gd name="connsiteY0" fmla="*/ 0 h 933480"/>
                <a:gd name="connsiteX1" fmla="*/ 43811 w 363580"/>
                <a:gd name="connsiteY1" fmla="*/ 355897 h 933480"/>
                <a:gd name="connsiteX2" fmla="*/ 0 w 363580"/>
                <a:gd name="connsiteY2" fmla="*/ 925245 h 933480"/>
                <a:gd name="connsiteX3" fmla="*/ 348571 w 363580"/>
                <a:gd name="connsiteY3" fmla="*/ 933480 h 933480"/>
                <a:gd name="connsiteX4" fmla="*/ 308447 w 363580"/>
                <a:gd name="connsiteY4" fmla="*/ 523766 h 933480"/>
                <a:gd name="connsiteX5" fmla="*/ 319364 w 363580"/>
                <a:gd name="connsiteY5" fmla="*/ 286518 h 933480"/>
                <a:gd name="connsiteX6" fmla="*/ 355897 w 363580"/>
                <a:gd name="connsiteY6" fmla="*/ 78381 h 93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580" h="933480">
                  <a:moveTo>
                    <a:pt x="43811" y="0"/>
                  </a:moveTo>
                  <a:cubicBezTo>
                    <a:pt x="23749" y="142349"/>
                    <a:pt x="38352" y="204402"/>
                    <a:pt x="43811" y="355897"/>
                  </a:cubicBezTo>
                  <a:cubicBezTo>
                    <a:pt x="49269" y="507391"/>
                    <a:pt x="0" y="925245"/>
                    <a:pt x="0" y="925245"/>
                  </a:cubicBezTo>
                  <a:cubicBezTo>
                    <a:pt x="63873" y="954452"/>
                    <a:pt x="202583" y="890579"/>
                    <a:pt x="348571" y="933480"/>
                  </a:cubicBezTo>
                  <a:cubicBezTo>
                    <a:pt x="348571" y="933480"/>
                    <a:pt x="332148" y="691683"/>
                    <a:pt x="308447" y="523766"/>
                  </a:cubicBezTo>
                  <a:cubicBezTo>
                    <a:pt x="284746" y="355849"/>
                    <a:pt x="295663" y="346608"/>
                    <a:pt x="319364" y="286518"/>
                  </a:cubicBezTo>
                  <a:cubicBezTo>
                    <a:pt x="343065" y="226428"/>
                    <a:pt x="379597" y="151255"/>
                    <a:pt x="355897" y="78381"/>
                  </a:cubicBezTo>
                </a:path>
              </a:pathLst>
            </a:custGeom>
            <a:solidFill>
              <a:srgbClr val="5468B8"/>
            </a:solidFill>
            <a:ln w="4788"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3AFF4863-9430-4DC5-A287-DAF8C5A3C20B}"/>
                </a:ext>
              </a:extLst>
            </p:cNvPr>
            <p:cNvSpPr/>
            <p:nvPr/>
          </p:nvSpPr>
          <p:spPr>
            <a:xfrm>
              <a:off x="11141975" y="3595248"/>
              <a:ext cx="366734" cy="936996"/>
            </a:xfrm>
            <a:custGeom>
              <a:avLst/>
              <a:gdLst>
                <a:gd name="connsiteX0" fmla="*/ 350356 w 366734"/>
                <a:gd name="connsiteY0" fmla="*/ 936993 h 936996"/>
                <a:gd name="connsiteX1" fmla="*/ 349877 w 366734"/>
                <a:gd name="connsiteY1" fmla="*/ 936993 h 936996"/>
                <a:gd name="connsiteX2" fmla="*/ 123593 w 366734"/>
                <a:gd name="connsiteY2" fmla="*/ 930386 h 936996"/>
                <a:gd name="connsiteX3" fmla="*/ 1067 w 366734"/>
                <a:gd name="connsiteY3" fmla="*/ 928662 h 936996"/>
                <a:gd name="connsiteX4" fmla="*/ 234 w 366734"/>
                <a:gd name="connsiteY4" fmla="*/ 927901 h 936996"/>
                <a:gd name="connsiteX5" fmla="*/ 13 w 366734"/>
                <a:gd name="connsiteY5" fmla="*/ 926795 h 936996"/>
                <a:gd name="connsiteX6" fmla="*/ 43824 w 366734"/>
                <a:gd name="connsiteY6" fmla="*/ 357734 h 936996"/>
                <a:gd name="connsiteX7" fmla="*/ 38222 w 366734"/>
                <a:gd name="connsiteY7" fmla="*/ 251199 h 936996"/>
                <a:gd name="connsiteX8" fmla="*/ 43824 w 366734"/>
                <a:gd name="connsiteY8" fmla="*/ 1550 h 936996"/>
                <a:gd name="connsiteX9" fmla="*/ 44044 w 366734"/>
                <a:gd name="connsiteY9" fmla="*/ 889 h 936996"/>
                <a:gd name="connsiteX10" fmla="*/ 44509 w 366734"/>
                <a:gd name="connsiteY10" fmla="*/ 363 h 936996"/>
                <a:gd name="connsiteX11" fmla="*/ 45136 w 366734"/>
                <a:gd name="connsiteY11" fmla="*/ 56 h 936996"/>
                <a:gd name="connsiteX12" fmla="*/ 45835 w 366734"/>
                <a:gd name="connsiteY12" fmla="*/ 18 h 936996"/>
                <a:gd name="connsiteX13" fmla="*/ 47023 w 366734"/>
                <a:gd name="connsiteY13" fmla="*/ 731 h 936996"/>
                <a:gd name="connsiteX14" fmla="*/ 47367 w 366734"/>
                <a:gd name="connsiteY14" fmla="*/ 2077 h 936996"/>
                <a:gd name="connsiteX15" fmla="*/ 41813 w 366734"/>
                <a:gd name="connsiteY15" fmla="*/ 251056 h 936996"/>
                <a:gd name="connsiteX16" fmla="*/ 47415 w 366734"/>
                <a:gd name="connsiteY16" fmla="*/ 357686 h 936996"/>
                <a:gd name="connsiteX17" fmla="*/ 3748 w 366734"/>
                <a:gd name="connsiteY17" fmla="*/ 925981 h 936996"/>
                <a:gd name="connsiteX18" fmla="*/ 123162 w 366734"/>
                <a:gd name="connsiteY18" fmla="*/ 926938 h 936996"/>
                <a:gd name="connsiteX19" fmla="*/ 348201 w 366734"/>
                <a:gd name="connsiteY19" fmla="*/ 932923 h 936996"/>
                <a:gd name="connsiteX20" fmla="*/ 308269 w 366734"/>
                <a:gd name="connsiteY20" fmla="*/ 525938 h 936996"/>
                <a:gd name="connsiteX21" fmla="*/ 314302 w 366734"/>
                <a:gd name="connsiteY21" fmla="*/ 300325 h 936996"/>
                <a:gd name="connsiteX22" fmla="*/ 319329 w 366734"/>
                <a:gd name="connsiteY22" fmla="*/ 287780 h 936996"/>
                <a:gd name="connsiteX23" fmla="*/ 326894 w 366734"/>
                <a:gd name="connsiteY23" fmla="*/ 268628 h 936996"/>
                <a:gd name="connsiteX24" fmla="*/ 355623 w 366734"/>
                <a:gd name="connsiteY24" fmla="*/ 80601 h 936996"/>
                <a:gd name="connsiteX25" fmla="*/ 355742 w 366734"/>
                <a:gd name="connsiteY25" fmla="*/ 79246 h 936996"/>
                <a:gd name="connsiteX26" fmla="*/ 356772 w 366734"/>
                <a:gd name="connsiteY26" fmla="*/ 78350 h 936996"/>
                <a:gd name="connsiteX27" fmla="*/ 357466 w 366734"/>
                <a:gd name="connsiteY27" fmla="*/ 78264 h 936996"/>
                <a:gd name="connsiteX28" fmla="*/ 358136 w 366734"/>
                <a:gd name="connsiteY28" fmla="*/ 78451 h 936996"/>
                <a:gd name="connsiteX29" fmla="*/ 358682 w 366734"/>
                <a:gd name="connsiteY29" fmla="*/ 78887 h 936996"/>
                <a:gd name="connsiteX30" fmla="*/ 359022 w 366734"/>
                <a:gd name="connsiteY30" fmla="*/ 79499 h 936996"/>
                <a:gd name="connsiteX31" fmla="*/ 330294 w 366734"/>
                <a:gd name="connsiteY31" fmla="*/ 270017 h 936996"/>
                <a:gd name="connsiteX32" fmla="*/ 322681 w 366734"/>
                <a:gd name="connsiteY32" fmla="*/ 288882 h 936996"/>
                <a:gd name="connsiteX33" fmla="*/ 317893 w 366734"/>
                <a:gd name="connsiteY33" fmla="*/ 301474 h 936996"/>
                <a:gd name="connsiteX34" fmla="*/ 312099 w 366734"/>
                <a:gd name="connsiteY34" fmla="*/ 525220 h 936996"/>
                <a:gd name="connsiteX35" fmla="*/ 352271 w 366734"/>
                <a:gd name="connsiteY35" fmla="*/ 935030 h 936996"/>
                <a:gd name="connsiteX36" fmla="*/ 352127 w 366734"/>
                <a:gd name="connsiteY36" fmla="*/ 935882 h 936996"/>
                <a:gd name="connsiteX37" fmla="*/ 351601 w 366734"/>
                <a:gd name="connsiteY37" fmla="*/ 936562 h 936996"/>
                <a:gd name="connsiteX38" fmla="*/ 351021 w 366734"/>
                <a:gd name="connsiteY38" fmla="*/ 936907 h 936996"/>
                <a:gd name="connsiteX39" fmla="*/ 350356 w 366734"/>
                <a:gd name="connsiteY39" fmla="*/ 936993 h 93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6734" h="936996">
                  <a:moveTo>
                    <a:pt x="350356" y="936993"/>
                  </a:moveTo>
                  <a:lnTo>
                    <a:pt x="349877" y="936993"/>
                  </a:lnTo>
                  <a:cubicBezTo>
                    <a:pt x="268480" y="913053"/>
                    <a:pt x="188041" y="922629"/>
                    <a:pt x="123593" y="930386"/>
                  </a:cubicBezTo>
                  <a:cubicBezTo>
                    <a:pt x="73127" y="936467"/>
                    <a:pt x="29508" y="941685"/>
                    <a:pt x="1067" y="928662"/>
                  </a:cubicBezTo>
                  <a:cubicBezTo>
                    <a:pt x="717" y="928504"/>
                    <a:pt x="425" y="928236"/>
                    <a:pt x="234" y="927901"/>
                  </a:cubicBezTo>
                  <a:cubicBezTo>
                    <a:pt x="47" y="927565"/>
                    <a:pt x="-34" y="927178"/>
                    <a:pt x="13" y="926795"/>
                  </a:cubicBezTo>
                  <a:cubicBezTo>
                    <a:pt x="492" y="922629"/>
                    <a:pt x="49235" y="507361"/>
                    <a:pt x="43824" y="357734"/>
                  </a:cubicBezTo>
                  <a:cubicBezTo>
                    <a:pt x="42340" y="316796"/>
                    <a:pt x="40137" y="281939"/>
                    <a:pt x="38222" y="251199"/>
                  </a:cubicBezTo>
                  <a:cubicBezTo>
                    <a:pt x="32955" y="166690"/>
                    <a:pt x="29125" y="105594"/>
                    <a:pt x="43824" y="1550"/>
                  </a:cubicBezTo>
                  <a:cubicBezTo>
                    <a:pt x="43853" y="1315"/>
                    <a:pt x="43930" y="1090"/>
                    <a:pt x="44044" y="889"/>
                  </a:cubicBezTo>
                  <a:cubicBezTo>
                    <a:pt x="44164" y="683"/>
                    <a:pt x="44322" y="506"/>
                    <a:pt x="44509" y="363"/>
                  </a:cubicBezTo>
                  <a:cubicBezTo>
                    <a:pt x="44696" y="219"/>
                    <a:pt x="44906" y="114"/>
                    <a:pt x="45136" y="56"/>
                  </a:cubicBezTo>
                  <a:cubicBezTo>
                    <a:pt x="45366" y="-1"/>
                    <a:pt x="45601" y="-16"/>
                    <a:pt x="45835" y="18"/>
                  </a:cubicBezTo>
                  <a:cubicBezTo>
                    <a:pt x="46309" y="90"/>
                    <a:pt x="46740" y="343"/>
                    <a:pt x="47023" y="731"/>
                  </a:cubicBezTo>
                  <a:cubicBezTo>
                    <a:pt x="47310" y="1119"/>
                    <a:pt x="47434" y="1603"/>
                    <a:pt x="47367" y="2077"/>
                  </a:cubicBezTo>
                  <a:cubicBezTo>
                    <a:pt x="33003" y="105738"/>
                    <a:pt x="36546" y="166642"/>
                    <a:pt x="41813" y="251056"/>
                  </a:cubicBezTo>
                  <a:cubicBezTo>
                    <a:pt x="43728" y="281843"/>
                    <a:pt x="45931" y="316748"/>
                    <a:pt x="47415" y="357686"/>
                  </a:cubicBezTo>
                  <a:cubicBezTo>
                    <a:pt x="52634" y="503386"/>
                    <a:pt x="6765" y="899982"/>
                    <a:pt x="3748" y="925981"/>
                  </a:cubicBezTo>
                  <a:cubicBezTo>
                    <a:pt x="31327" y="937951"/>
                    <a:pt x="73941" y="932828"/>
                    <a:pt x="123162" y="926938"/>
                  </a:cubicBezTo>
                  <a:cubicBezTo>
                    <a:pt x="187274" y="919229"/>
                    <a:pt x="266804" y="909653"/>
                    <a:pt x="348201" y="932923"/>
                  </a:cubicBezTo>
                  <a:cubicBezTo>
                    <a:pt x="346382" y="906493"/>
                    <a:pt x="330390" y="682604"/>
                    <a:pt x="308269" y="525938"/>
                  </a:cubicBezTo>
                  <a:cubicBezTo>
                    <a:pt x="286148" y="369273"/>
                    <a:pt x="293905" y="350935"/>
                    <a:pt x="314302" y="300325"/>
                  </a:cubicBezTo>
                  <a:lnTo>
                    <a:pt x="319329" y="287780"/>
                  </a:lnTo>
                  <a:cubicBezTo>
                    <a:pt x="321723" y="281604"/>
                    <a:pt x="324117" y="275283"/>
                    <a:pt x="326894" y="268628"/>
                  </a:cubicBezTo>
                  <a:cubicBezTo>
                    <a:pt x="350308" y="210884"/>
                    <a:pt x="376882" y="145431"/>
                    <a:pt x="355623" y="80601"/>
                  </a:cubicBezTo>
                  <a:cubicBezTo>
                    <a:pt x="355484" y="80151"/>
                    <a:pt x="355527" y="79663"/>
                    <a:pt x="355742" y="79246"/>
                  </a:cubicBezTo>
                  <a:cubicBezTo>
                    <a:pt x="355958" y="78824"/>
                    <a:pt x="356326" y="78504"/>
                    <a:pt x="356772" y="78350"/>
                  </a:cubicBezTo>
                  <a:cubicBezTo>
                    <a:pt x="356992" y="78274"/>
                    <a:pt x="357231" y="78245"/>
                    <a:pt x="357466" y="78264"/>
                  </a:cubicBezTo>
                  <a:cubicBezTo>
                    <a:pt x="357701" y="78283"/>
                    <a:pt x="357926" y="78346"/>
                    <a:pt x="358136" y="78451"/>
                  </a:cubicBezTo>
                  <a:cubicBezTo>
                    <a:pt x="358347" y="78561"/>
                    <a:pt x="358534" y="78710"/>
                    <a:pt x="358682" y="78887"/>
                  </a:cubicBezTo>
                  <a:cubicBezTo>
                    <a:pt x="358835" y="79069"/>
                    <a:pt x="358950" y="79274"/>
                    <a:pt x="359022" y="79499"/>
                  </a:cubicBezTo>
                  <a:cubicBezTo>
                    <a:pt x="380521" y="145527"/>
                    <a:pt x="352558" y="214571"/>
                    <a:pt x="330294" y="270017"/>
                  </a:cubicBezTo>
                  <a:cubicBezTo>
                    <a:pt x="327660" y="276432"/>
                    <a:pt x="325123" y="282753"/>
                    <a:pt x="322681" y="288882"/>
                  </a:cubicBezTo>
                  <a:cubicBezTo>
                    <a:pt x="320957" y="293334"/>
                    <a:pt x="319281" y="297500"/>
                    <a:pt x="317893" y="301474"/>
                  </a:cubicBezTo>
                  <a:cubicBezTo>
                    <a:pt x="297735" y="351461"/>
                    <a:pt x="290170" y="370183"/>
                    <a:pt x="312099" y="525220"/>
                  </a:cubicBezTo>
                  <a:cubicBezTo>
                    <a:pt x="335561" y="691270"/>
                    <a:pt x="352080" y="932636"/>
                    <a:pt x="352271" y="935030"/>
                  </a:cubicBezTo>
                  <a:cubicBezTo>
                    <a:pt x="352295" y="935322"/>
                    <a:pt x="352242" y="935614"/>
                    <a:pt x="352127" y="935882"/>
                  </a:cubicBezTo>
                  <a:cubicBezTo>
                    <a:pt x="352008" y="936146"/>
                    <a:pt x="351831" y="936380"/>
                    <a:pt x="351601" y="936562"/>
                  </a:cubicBezTo>
                  <a:cubicBezTo>
                    <a:pt x="351433" y="936715"/>
                    <a:pt x="351237" y="936830"/>
                    <a:pt x="351021" y="936907"/>
                  </a:cubicBezTo>
                  <a:cubicBezTo>
                    <a:pt x="350806" y="936979"/>
                    <a:pt x="350581" y="937007"/>
                    <a:pt x="350356" y="936993"/>
                  </a:cubicBezTo>
                  <a:close/>
                </a:path>
              </a:pathLst>
            </a:custGeom>
            <a:solidFill>
              <a:srgbClr val="0E0E0E"/>
            </a:solidFill>
            <a:ln w="4788"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65072B63-F624-4396-A9DE-D1279621EC76}"/>
                </a:ext>
              </a:extLst>
            </p:cNvPr>
            <p:cNvSpPr/>
            <p:nvPr/>
          </p:nvSpPr>
          <p:spPr>
            <a:xfrm>
              <a:off x="8741500" y="4503226"/>
              <a:ext cx="454819" cy="317304"/>
            </a:xfrm>
            <a:custGeom>
              <a:avLst/>
              <a:gdLst>
                <a:gd name="connsiteX0" fmla="*/ 452132 w 454819"/>
                <a:gd name="connsiteY0" fmla="*/ 317305 h 317304"/>
                <a:gd name="connsiteX1" fmla="*/ 428814 w 454819"/>
                <a:gd name="connsiteY1" fmla="*/ 239738 h 317304"/>
                <a:gd name="connsiteX2" fmla="*/ 316390 w 454819"/>
                <a:gd name="connsiteY2" fmla="*/ 109599 h 317304"/>
                <a:gd name="connsiteX3" fmla="*/ 157905 w 454819"/>
                <a:gd name="connsiteY3" fmla="*/ 0 h 317304"/>
                <a:gd name="connsiteX4" fmla="*/ 7943 w 454819"/>
                <a:gd name="connsiteY4" fmla="*/ 127458 h 317304"/>
                <a:gd name="connsiteX5" fmla="*/ 38348 w 454819"/>
                <a:gd name="connsiteY5" fmla="*/ 229109 h 317304"/>
                <a:gd name="connsiteX6" fmla="*/ 128172 w 454819"/>
                <a:gd name="connsiteY6" fmla="*/ 317305 h 317304"/>
                <a:gd name="connsiteX7" fmla="*/ 452132 w 454819"/>
                <a:gd name="connsiteY7" fmla="*/ 317305 h 31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819" h="317304">
                  <a:moveTo>
                    <a:pt x="452132" y="317305"/>
                  </a:moveTo>
                  <a:cubicBezTo>
                    <a:pt x="452132" y="317305"/>
                    <a:pt x="466496" y="264636"/>
                    <a:pt x="428814" y="239738"/>
                  </a:cubicBezTo>
                  <a:cubicBezTo>
                    <a:pt x="391132" y="214840"/>
                    <a:pt x="298674" y="199423"/>
                    <a:pt x="316390" y="109599"/>
                  </a:cubicBezTo>
                  <a:lnTo>
                    <a:pt x="157905" y="0"/>
                  </a:lnTo>
                  <a:cubicBezTo>
                    <a:pt x="157905" y="0"/>
                    <a:pt x="63006" y="43380"/>
                    <a:pt x="7943" y="127458"/>
                  </a:cubicBezTo>
                  <a:cubicBezTo>
                    <a:pt x="7943" y="127458"/>
                    <a:pt x="-23370" y="179313"/>
                    <a:pt x="38348" y="229109"/>
                  </a:cubicBezTo>
                  <a:cubicBezTo>
                    <a:pt x="100066" y="278904"/>
                    <a:pt x="84313" y="293460"/>
                    <a:pt x="128172" y="317305"/>
                  </a:cubicBezTo>
                  <a:lnTo>
                    <a:pt x="452132" y="317305"/>
                  </a:lnTo>
                  <a:close/>
                </a:path>
              </a:pathLst>
            </a:custGeom>
            <a:solidFill>
              <a:srgbClr val="3C8563"/>
            </a:solidFill>
            <a:ln w="4788"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7B2EB482-73F9-4F52-8F2A-1947E45042B6}"/>
                </a:ext>
              </a:extLst>
            </p:cNvPr>
            <p:cNvSpPr/>
            <p:nvPr/>
          </p:nvSpPr>
          <p:spPr>
            <a:xfrm>
              <a:off x="8739957" y="4501559"/>
              <a:ext cx="458061" cy="320792"/>
            </a:xfrm>
            <a:custGeom>
              <a:avLst/>
              <a:gdLst>
                <a:gd name="connsiteX0" fmla="*/ 453675 w 458061"/>
                <a:gd name="connsiteY0" fmla="*/ 320743 h 320792"/>
                <a:gd name="connsiteX1" fmla="*/ 129810 w 458061"/>
                <a:gd name="connsiteY1" fmla="*/ 320743 h 320792"/>
                <a:gd name="connsiteX2" fmla="*/ 128949 w 458061"/>
                <a:gd name="connsiteY2" fmla="*/ 320743 h 320792"/>
                <a:gd name="connsiteX3" fmla="*/ 90165 w 458061"/>
                <a:gd name="connsiteY3" fmla="*/ 285790 h 320792"/>
                <a:gd name="connsiteX4" fmla="*/ 38885 w 458061"/>
                <a:gd name="connsiteY4" fmla="*/ 232355 h 320792"/>
                <a:gd name="connsiteX5" fmla="*/ 8050 w 458061"/>
                <a:gd name="connsiteY5" fmla="*/ 128406 h 320792"/>
                <a:gd name="connsiteX6" fmla="*/ 158773 w 458061"/>
                <a:gd name="connsiteY6" fmla="*/ 230 h 320792"/>
                <a:gd name="connsiteX7" fmla="*/ 159664 w 458061"/>
                <a:gd name="connsiteY7" fmla="*/ 0 h 320792"/>
                <a:gd name="connsiteX8" fmla="*/ 160550 w 458061"/>
                <a:gd name="connsiteY8" fmla="*/ 230 h 320792"/>
                <a:gd name="connsiteX9" fmla="*/ 318939 w 458061"/>
                <a:gd name="connsiteY9" fmla="*/ 109829 h 320792"/>
                <a:gd name="connsiteX10" fmla="*/ 319571 w 458061"/>
                <a:gd name="connsiteY10" fmla="*/ 110628 h 320792"/>
                <a:gd name="connsiteX11" fmla="*/ 319652 w 458061"/>
                <a:gd name="connsiteY11" fmla="*/ 111648 h 320792"/>
                <a:gd name="connsiteX12" fmla="*/ 400671 w 458061"/>
                <a:gd name="connsiteY12" fmla="*/ 224167 h 320792"/>
                <a:gd name="connsiteX13" fmla="*/ 431362 w 458061"/>
                <a:gd name="connsiteY13" fmla="*/ 239920 h 320792"/>
                <a:gd name="connsiteX14" fmla="*/ 455303 w 458061"/>
                <a:gd name="connsiteY14" fmla="*/ 319450 h 320792"/>
                <a:gd name="connsiteX15" fmla="*/ 454690 w 458061"/>
                <a:gd name="connsiteY15" fmla="*/ 320350 h 320792"/>
                <a:gd name="connsiteX16" fmla="*/ 453675 w 458061"/>
                <a:gd name="connsiteY16" fmla="*/ 320743 h 320792"/>
                <a:gd name="connsiteX17" fmla="*/ 130236 w 458061"/>
                <a:gd name="connsiteY17" fmla="*/ 317152 h 320792"/>
                <a:gd name="connsiteX18" fmla="*/ 452286 w 458061"/>
                <a:gd name="connsiteY18" fmla="*/ 317152 h 320792"/>
                <a:gd name="connsiteX19" fmla="*/ 429346 w 458061"/>
                <a:gd name="connsiteY19" fmla="*/ 242889 h 320792"/>
                <a:gd name="connsiteX20" fmla="*/ 399139 w 458061"/>
                <a:gd name="connsiteY20" fmla="*/ 227376 h 320792"/>
                <a:gd name="connsiteX21" fmla="*/ 315917 w 458061"/>
                <a:gd name="connsiteY21" fmla="*/ 112079 h 320792"/>
                <a:gd name="connsiteX22" fmla="*/ 159448 w 458061"/>
                <a:gd name="connsiteY22" fmla="*/ 3725 h 320792"/>
                <a:gd name="connsiteX23" fmla="*/ 11019 w 458061"/>
                <a:gd name="connsiteY23" fmla="*/ 130130 h 320792"/>
                <a:gd name="connsiteX24" fmla="*/ 3406 w 458061"/>
                <a:gd name="connsiteY24" fmla="*/ 161492 h 320792"/>
                <a:gd name="connsiteX25" fmla="*/ 41088 w 458061"/>
                <a:gd name="connsiteY25" fmla="*/ 229386 h 320792"/>
                <a:gd name="connsiteX26" fmla="*/ 93038 w 458061"/>
                <a:gd name="connsiteY26" fmla="*/ 283491 h 320792"/>
                <a:gd name="connsiteX27" fmla="*/ 130236 w 458061"/>
                <a:gd name="connsiteY27" fmla="*/ 317152 h 32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8061" h="320792">
                  <a:moveTo>
                    <a:pt x="453675" y="320743"/>
                  </a:moveTo>
                  <a:lnTo>
                    <a:pt x="129810" y="320743"/>
                  </a:lnTo>
                  <a:cubicBezTo>
                    <a:pt x="129523" y="320810"/>
                    <a:pt x="129231" y="320810"/>
                    <a:pt x="128949" y="320743"/>
                  </a:cubicBezTo>
                  <a:cubicBezTo>
                    <a:pt x="113071" y="312847"/>
                    <a:pt x="99660" y="300757"/>
                    <a:pt x="90165" y="285790"/>
                  </a:cubicBezTo>
                  <a:cubicBezTo>
                    <a:pt x="75935" y="265431"/>
                    <a:pt x="58636" y="247404"/>
                    <a:pt x="38885" y="232355"/>
                  </a:cubicBezTo>
                  <a:cubicBezTo>
                    <a:pt x="-23360" y="182176"/>
                    <a:pt x="7715" y="128933"/>
                    <a:pt x="8050" y="128406"/>
                  </a:cubicBezTo>
                  <a:cubicBezTo>
                    <a:pt x="62777" y="44807"/>
                    <a:pt x="157816" y="661"/>
                    <a:pt x="158773" y="230"/>
                  </a:cubicBezTo>
                  <a:cubicBezTo>
                    <a:pt x="159046" y="77"/>
                    <a:pt x="159353" y="0"/>
                    <a:pt x="159664" y="0"/>
                  </a:cubicBezTo>
                  <a:cubicBezTo>
                    <a:pt x="159970" y="0"/>
                    <a:pt x="160277" y="77"/>
                    <a:pt x="160550" y="230"/>
                  </a:cubicBezTo>
                  <a:lnTo>
                    <a:pt x="318939" y="109829"/>
                  </a:lnTo>
                  <a:cubicBezTo>
                    <a:pt x="319221" y="110030"/>
                    <a:pt x="319441" y="110307"/>
                    <a:pt x="319571" y="110628"/>
                  </a:cubicBezTo>
                  <a:cubicBezTo>
                    <a:pt x="319695" y="110954"/>
                    <a:pt x="319729" y="111308"/>
                    <a:pt x="319652" y="111648"/>
                  </a:cubicBezTo>
                  <a:cubicBezTo>
                    <a:pt x="306102" y="180644"/>
                    <a:pt x="358536" y="204776"/>
                    <a:pt x="400671" y="224167"/>
                  </a:cubicBezTo>
                  <a:cubicBezTo>
                    <a:pt x="411252" y="228702"/>
                    <a:pt x="421508" y="233964"/>
                    <a:pt x="431362" y="239920"/>
                  </a:cubicBezTo>
                  <a:cubicBezTo>
                    <a:pt x="469667" y="265105"/>
                    <a:pt x="455590" y="318923"/>
                    <a:pt x="455303" y="319450"/>
                  </a:cubicBezTo>
                  <a:cubicBezTo>
                    <a:pt x="455192" y="319804"/>
                    <a:pt x="454982" y="320120"/>
                    <a:pt x="454690" y="320350"/>
                  </a:cubicBezTo>
                  <a:cubicBezTo>
                    <a:pt x="454398" y="320585"/>
                    <a:pt x="454043" y="320719"/>
                    <a:pt x="453675" y="320743"/>
                  </a:cubicBezTo>
                  <a:close/>
                  <a:moveTo>
                    <a:pt x="130236" y="317152"/>
                  </a:moveTo>
                  <a:lnTo>
                    <a:pt x="452286" y="317152"/>
                  </a:lnTo>
                  <a:cubicBezTo>
                    <a:pt x="454106" y="308916"/>
                    <a:pt x="461862" y="264483"/>
                    <a:pt x="429346" y="242889"/>
                  </a:cubicBezTo>
                  <a:cubicBezTo>
                    <a:pt x="419660" y="237000"/>
                    <a:pt x="409567" y="231819"/>
                    <a:pt x="399139" y="227376"/>
                  </a:cubicBezTo>
                  <a:cubicBezTo>
                    <a:pt x="358388" y="208606"/>
                    <a:pt x="302607" y="182942"/>
                    <a:pt x="315917" y="112079"/>
                  </a:cubicBezTo>
                  <a:lnTo>
                    <a:pt x="159448" y="3725"/>
                  </a:lnTo>
                  <a:cubicBezTo>
                    <a:pt x="149585" y="8513"/>
                    <a:pt x="62442" y="51845"/>
                    <a:pt x="11019" y="130130"/>
                  </a:cubicBezTo>
                  <a:cubicBezTo>
                    <a:pt x="5986" y="139816"/>
                    <a:pt x="3372" y="150575"/>
                    <a:pt x="3406" y="161492"/>
                  </a:cubicBezTo>
                  <a:cubicBezTo>
                    <a:pt x="3406" y="185959"/>
                    <a:pt x="16333" y="209372"/>
                    <a:pt x="41088" y="229386"/>
                  </a:cubicBezTo>
                  <a:cubicBezTo>
                    <a:pt x="61097" y="244622"/>
                    <a:pt x="78626" y="262874"/>
                    <a:pt x="93038" y="283491"/>
                  </a:cubicBezTo>
                  <a:cubicBezTo>
                    <a:pt x="102154" y="297875"/>
                    <a:pt x="115015" y="309510"/>
                    <a:pt x="130236" y="317152"/>
                  </a:cubicBezTo>
                  <a:close/>
                </a:path>
              </a:pathLst>
            </a:custGeom>
            <a:solidFill>
              <a:srgbClr val="0E0E0E"/>
            </a:solidFill>
            <a:ln w="4788"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6657733D-7A66-46C6-84E2-58C3BAE4FA7A}"/>
                </a:ext>
              </a:extLst>
            </p:cNvPr>
            <p:cNvSpPr/>
            <p:nvPr/>
          </p:nvSpPr>
          <p:spPr>
            <a:xfrm>
              <a:off x="8769026" y="4503226"/>
              <a:ext cx="417997" cy="257310"/>
            </a:xfrm>
            <a:custGeom>
              <a:avLst/>
              <a:gdLst>
                <a:gd name="connsiteX0" fmla="*/ 401287 w 417997"/>
                <a:gd name="connsiteY0" fmla="*/ 239738 h 257310"/>
                <a:gd name="connsiteX1" fmla="*/ 288864 w 417997"/>
                <a:gd name="connsiteY1" fmla="*/ 109599 h 257310"/>
                <a:gd name="connsiteX2" fmla="*/ 130379 w 417997"/>
                <a:gd name="connsiteY2" fmla="*/ 0 h 257310"/>
                <a:gd name="connsiteX3" fmla="*/ 0 w 417997"/>
                <a:gd name="connsiteY3" fmla="*/ 101076 h 257310"/>
                <a:gd name="connsiteX4" fmla="*/ 38304 w 417997"/>
                <a:gd name="connsiteY4" fmla="*/ 169114 h 257310"/>
                <a:gd name="connsiteX5" fmla="*/ 128129 w 417997"/>
                <a:gd name="connsiteY5" fmla="*/ 257310 h 257310"/>
                <a:gd name="connsiteX6" fmla="*/ 417998 w 417997"/>
                <a:gd name="connsiteY6" fmla="*/ 257310 h 257310"/>
                <a:gd name="connsiteX7" fmla="*/ 401287 w 417997"/>
                <a:gd name="connsiteY7" fmla="*/ 239738 h 25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997" h="257310">
                  <a:moveTo>
                    <a:pt x="401287" y="239738"/>
                  </a:moveTo>
                  <a:cubicBezTo>
                    <a:pt x="363797" y="214984"/>
                    <a:pt x="271148" y="199423"/>
                    <a:pt x="288864" y="109599"/>
                  </a:cubicBezTo>
                  <a:lnTo>
                    <a:pt x="130379" y="0"/>
                  </a:lnTo>
                  <a:cubicBezTo>
                    <a:pt x="130379" y="0"/>
                    <a:pt x="55302" y="34378"/>
                    <a:pt x="0" y="101076"/>
                  </a:cubicBezTo>
                  <a:cubicBezTo>
                    <a:pt x="0" y="120228"/>
                    <a:pt x="8235" y="144839"/>
                    <a:pt x="38304" y="169114"/>
                  </a:cubicBezTo>
                  <a:cubicBezTo>
                    <a:pt x="100549" y="219341"/>
                    <a:pt x="84270" y="233466"/>
                    <a:pt x="128129" y="257310"/>
                  </a:cubicBezTo>
                  <a:lnTo>
                    <a:pt x="417998" y="257310"/>
                  </a:lnTo>
                  <a:cubicBezTo>
                    <a:pt x="413842" y="250253"/>
                    <a:pt x="408125" y="244244"/>
                    <a:pt x="401287" y="239738"/>
                  </a:cubicBezTo>
                  <a:close/>
                </a:path>
              </a:pathLst>
            </a:custGeom>
            <a:solidFill>
              <a:srgbClr val="F0E7E1"/>
            </a:solidFill>
            <a:ln w="4788"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3E882461-FF9A-4402-A476-AAB587EADC29}"/>
                </a:ext>
              </a:extLst>
            </p:cNvPr>
            <p:cNvSpPr/>
            <p:nvPr/>
          </p:nvSpPr>
          <p:spPr>
            <a:xfrm>
              <a:off x="8767303" y="4501559"/>
              <a:ext cx="421603" cy="260798"/>
            </a:xfrm>
            <a:custGeom>
              <a:avLst/>
              <a:gdLst>
                <a:gd name="connsiteX0" fmla="*/ 419817 w 421603"/>
                <a:gd name="connsiteY0" fmla="*/ 260748 h 260798"/>
                <a:gd name="connsiteX1" fmla="*/ 129948 w 421603"/>
                <a:gd name="connsiteY1" fmla="*/ 260748 h 260798"/>
                <a:gd name="connsiteX2" fmla="*/ 129086 w 421603"/>
                <a:gd name="connsiteY2" fmla="*/ 260748 h 260798"/>
                <a:gd name="connsiteX3" fmla="*/ 90303 w 421603"/>
                <a:gd name="connsiteY3" fmla="*/ 225795 h 260798"/>
                <a:gd name="connsiteX4" fmla="*/ 39023 w 421603"/>
                <a:gd name="connsiteY4" fmla="*/ 172361 h 260798"/>
                <a:gd name="connsiteX5" fmla="*/ 0 w 421603"/>
                <a:gd name="connsiteY5" fmla="*/ 102982 h 260798"/>
                <a:gd name="connsiteX6" fmla="*/ 431 w 421603"/>
                <a:gd name="connsiteY6" fmla="*/ 101785 h 260798"/>
                <a:gd name="connsiteX7" fmla="*/ 131432 w 421603"/>
                <a:gd name="connsiteY7" fmla="*/ 230 h 260798"/>
                <a:gd name="connsiteX8" fmla="*/ 132318 w 421603"/>
                <a:gd name="connsiteY8" fmla="*/ 0 h 260798"/>
                <a:gd name="connsiteX9" fmla="*/ 133204 w 421603"/>
                <a:gd name="connsiteY9" fmla="*/ 230 h 260798"/>
                <a:gd name="connsiteX10" fmla="*/ 291593 w 421603"/>
                <a:gd name="connsiteY10" fmla="*/ 109829 h 260798"/>
                <a:gd name="connsiteX11" fmla="*/ 292225 w 421603"/>
                <a:gd name="connsiteY11" fmla="*/ 110628 h 260798"/>
                <a:gd name="connsiteX12" fmla="*/ 292311 w 421603"/>
                <a:gd name="connsiteY12" fmla="*/ 111648 h 260798"/>
                <a:gd name="connsiteX13" fmla="*/ 373325 w 421603"/>
                <a:gd name="connsiteY13" fmla="*/ 224167 h 260798"/>
                <a:gd name="connsiteX14" fmla="*/ 404017 w 421603"/>
                <a:gd name="connsiteY14" fmla="*/ 239920 h 260798"/>
                <a:gd name="connsiteX15" fmla="*/ 421349 w 421603"/>
                <a:gd name="connsiteY15" fmla="*/ 258115 h 260798"/>
                <a:gd name="connsiteX16" fmla="*/ 421603 w 421603"/>
                <a:gd name="connsiteY16" fmla="*/ 259001 h 260798"/>
                <a:gd name="connsiteX17" fmla="*/ 421349 w 421603"/>
                <a:gd name="connsiteY17" fmla="*/ 259886 h 260798"/>
                <a:gd name="connsiteX18" fmla="*/ 420703 w 421603"/>
                <a:gd name="connsiteY18" fmla="*/ 260528 h 260798"/>
                <a:gd name="connsiteX19" fmla="*/ 419817 w 421603"/>
                <a:gd name="connsiteY19" fmla="*/ 260748 h 260798"/>
                <a:gd name="connsiteX20" fmla="*/ 130427 w 421603"/>
                <a:gd name="connsiteY20" fmla="*/ 257157 h 260798"/>
                <a:gd name="connsiteX21" fmla="*/ 416513 w 421603"/>
                <a:gd name="connsiteY21" fmla="*/ 257157 h 260798"/>
                <a:gd name="connsiteX22" fmla="*/ 402149 w 421603"/>
                <a:gd name="connsiteY22" fmla="*/ 242793 h 260798"/>
                <a:gd name="connsiteX23" fmla="*/ 371937 w 421603"/>
                <a:gd name="connsiteY23" fmla="*/ 227280 h 260798"/>
                <a:gd name="connsiteX24" fmla="*/ 288720 w 421603"/>
                <a:gd name="connsiteY24" fmla="*/ 111983 h 260798"/>
                <a:gd name="connsiteX25" fmla="*/ 132103 w 421603"/>
                <a:gd name="connsiteY25" fmla="*/ 3725 h 260798"/>
                <a:gd name="connsiteX26" fmla="*/ 3735 w 421603"/>
                <a:gd name="connsiteY26" fmla="*/ 103413 h 260798"/>
                <a:gd name="connsiteX27" fmla="*/ 41369 w 421603"/>
                <a:gd name="connsiteY27" fmla="*/ 169392 h 260798"/>
                <a:gd name="connsiteX28" fmla="*/ 93319 w 421603"/>
                <a:gd name="connsiteY28" fmla="*/ 223497 h 260798"/>
                <a:gd name="connsiteX29" fmla="*/ 130427 w 421603"/>
                <a:gd name="connsiteY29" fmla="*/ 257157 h 260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1603" h="260798">
                  <a:moveTo>
                    <a:pt x="419817" y="260748"/>
                  </a:moveTo>
                  <a:lnTo>
                    <a:pt x="129948" y="260748"/>
                  </a:lnTo>
                  <a:cubicBezTo>
                    <a:pt x="129666" y="260815"/>
                    <a:pt x="129369" y="260815"/>
                    <a:pt x="129086" y="260748"/>
                  </a:cubicBezTo>
                  <a:cubicBezTo>
                    <a:pt x="113214" y="252853"/>
                    <a:pt x="99802" y="240763"/>
                    <a:pt x="90303" y="225795"/>
                  </a:cubicBezTo>
                  <a:cubicBezTo>
                    <a:pt x="76063" y="205451"/>
                    <a:pt x="58769" y="187424"/>
                    <a:pt x="39023" y="172361"/>
                  </a:cubicBezTo>
                  <a:cubicBezTo>
                    <a:pt x="13502" y="151772"/>
                    <a:pt x="383" y="128454"/>
                    <a:pt x="0" y="102982"/>
                  </a:cubicBezTo>
                  <a:cubicBezTo>
                    <a:pt x="-5" y="102541"/>
                    <a:pt x="149" y="102120"/>
                    <a:pt x="431" y="101785"/>
                  </a:cubicBezTo>
                  <a:cubicBezTo>
                    <a:pt x="55398" y="35518"/>
                    <a:pt x="130714" y="565"/>
                    <a:pt x="131432" y="230"/>
                  </a:cubicBezTo>
                  <a:cubicBezTo>
                    <a:pt x="131705" y="77"/>
                    <a:pt x="132007" y="0"/>
                    <a:pt x="132318" y="0"/>
                  </a:cubicBezTo>
                  <a:cubicBezTo>
                    <a:pt x="132629" y="0"/>
                    <a:pt x="132936" y="77"/>
                    <a:pt x="133204" y="230"/>
                  </a:cubicBezTo>
                  <a:lnTo>
                    <a:pt x="291593" y="109829"/>
                  </a:lnTo>
                  <a:cubicBezTo>
                    <a:pt x="291880" y="110030"/>
                    <a:pt x="292100" y="110307"/>
                    <a:pt x="292225" y="110628"/>
                  </a:cubicBezTo>
                  <a:cubicBezTo>
                    <a:pt x="292354" y="110954"/>
                    <a:pt x="292383" y="111308"/>
                    <a:pt x="292311" y="111648"/>
                  </a:cubicBezTo>
                  <a:cubicBezTo>
                    <a:pt x="278761" y="180644"/>
                    <a:pt x="331190" y="204776"/>
                    <a:pt x="373325" y="224167"/>
                  </a:cubicBezTo>
                  <a:cubicBezTo>
                    <a:pt x="383911" y="228702"/>
                    <a:pt x="394163" y="233964"/>
                    <a:pt x="404017" y="239920"/>
                  </a:cubicBezTo>
                  <a:cubicBezTo>
                    <a:pt x="411093" y="244598"/>
                    <a:pt x="417021" y="250818"/>
                    <a:pt x="421349" y="258115"/>
                  </a:cubicBezTo>
                  <a:cubicBezTo>
                    <a:pt x="421517" y="258378"/>
                    <a:pt x="421603" y="258689"/>
                    <a:pt x="421603" y="259001"/>
                  </a:cubicBezTo>
                  <a:cubicBezTo>
                    <a:pt x="421603" y="259312"/>
                    <a:pt x="421517" y="259618"/>
                    <a:pt x="421349" y="259886"/>
                  </a:cubicBezTo>
                  <a:cubicBezTo>
                    <a:pt x="421196" y="260155"/>
                    <a:pt x="420971" y="260375"/>
                    <a:pt x="420703" y="260528"/>
                  </a:cubicBezTo>
                  <a:cubicBezTo>
                    <a:pt x="420435" y="260676"/>
                    <a:pt x="420128" y="260753"/>
                    <a:pt x="419817" y="260748"/>
                  </a:cubicBezTo>
                  <a:close/>
                  <a:moveTo>
                    <a:pt x="130427" y="257157"/>
                  </a:moveTo>
                  <a:lnTo>
                    <a:pt x="416513" y="257157"/>
                  </a:lnTo>
                  <a:cubicBezTo>
                    <a:pt x="412716" y="251474"/>
                    <a:pt x="407833" y="246595"/>
                    <a:pt x="402149" y="242793"/>
                  </a:cubicBezTo>
                  <a:cubicBezTo>
                    <a:pt x="392463" y="236904"/>
                    <a:pt x="382365" y="231723"/>
                    <a:pt x="371937" y="227280"/>
                  </a:cubicBezTo>
                  <a:cubicBezTo>
                    <a:pt x="331190" y="208511"/>
                    <a:pt x="275409" y="182847"/>
                    <a:pt x="288720" y="111983"/>
                  </a:cubicBezTo>
                  <a:lnTo>
                    <a:pt x="132103" y="3725"/>
                  </a:lnTo>
                  <a:cubicBezTo>
                    <a:pt x="123388" y="7939"/>
                    <a:pt x="54823" y="42030"/>
                    <a:pt x="3735" y="103413"/>
                  </a:cubicBezTo>
                  <a:cubicBezTo>
                    <a:pt x="4261" y="127353"/>
                    <a:pt x="16950" y="149713"/>
                    <a:pt x="41369" y="169392"/>
                  </a:cubicBezTo>
                  <a:cubicBezTo>
                    <a:pt x="61369" y="184642"/>
                    <a:pt x="78893" y="202894"/>
                    <a:pt x="93319" y="223497"/>
                  </a:cubicBezTo>
                  <a:cubicBezTo>
                    <a:pt x="102397" y="237885"/>
                    <a:pt x="115225" y="249525"/>
                    <a:pt x="130427" y="257157"/>
                  </a:cubicBezTo>
                  <a:close/>
                </a:path>
              </a:pathLst>
            </a:custGeom>
            <a:solidFill>
              <a:srgbClr val="0E0E0E"/>
            </a:solidFill>
            <a:ln w="4788"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E532B471-62BC-4364-8995-88C92068FAB0}"/>
                </a:ext>
              </a:extLst>
            </p:cNvPr>
            <p:cNvSpPr/>
            <p:nvPr/>
          </p:nvSpPr>
          <p:spPr>
            <a:xfrm>
              <a:off x="9398465" y="4503226"/>
              <a:ext cx="218718" cy="206157"/>
            </a:xfrm>
            <a:custGeom>
              <a:avLst/>
              <a:gdLst>
                <a:gd name="connsiteX0" fmla="*/ 109024 w 218718"/>
                <a:gd name="connsiteY0" fmla="*/ 206030 h 206157"/>
                <a:gd name="connsiteX1" fmla="*/ 218718 w 218718"/>
                <a:gd name="connsiteY1" fmla="*/ 144360 h 206157"/>
                <a:gd name="connsiteX2" fmla="*/ 150680 w 218718"/>
                <a:gd name="connsiteY2" fmla="*/ 0 h 206157"/>
                <a:gd name="connsiteX3" fmla="*/ 48838 w 218718"/>
                <a:gd name="connsiteY3" fmla="*/ 21546 h 206157"/>
                <a:gd name="connsiteX4" fmla="*/ 0 w 218718"/>
                <a:gd name="connsiteY4" fmla="*/ 142828 h 206157"/>
                <a:gd name="connsiteX5" fmla="*/ 109024 w 218718"/>
                <a:gd name="connsiteY5" fmla="*/ 206030 h 20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718" h="206157">
                  <a:moveTo>
                    <a:pt x="109024" y="206030"/>
                  </a:moveTo>
                  <a:cubicBezTo>
                    <a:pt x="149483" y="203971"/>
                    <a:pt x="190660" y="177302"/>
                    <a:pt x="218718" y="144360"/>
                  </a:cubicBezTo>
                  <a:cubicBezTo>
                    <a:pt x="179207" y="106137"/>
                    <a:pt x="155013" y="54804"/>
                    <a:pt x="150680" y="0"/>
                  </a:cubicBezTo>
                  <a:lnTo>
                    <a:pt x="48838" y="21546"/>
                  </a:lnTo>
                  <a:cubicBezTo>
                    <a:pt x="42949" y="56212"/>
                    <a:pt x="20110" y="96240"/>
                    <a:pt x="0" y="142828"/>
                  </a:cubicBezTo>
                  <a:cubicBezTo>
                    <a:pt x="21881" y="180510"/>
                    <a:pt x="66698" y="208281"/>
                    <a:pt x="109024" y="206030"/>
                  </a:cubicBezTo>
                  <a:close/>
                </a:path>
              </a:pathLst>
            </a:custGeom>
            <a:solidFill>
              <a:srgbClr val="E69C9C"/>
            </a:solidFill>
            <a:ln w="4788"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1E911CA7-01FC-4F99-98E1-1F1AB516646F}"/>
                </a:ext>
              </a:extLst>
            </p:cNvPr>
            <p:cNvSpPr/>
            <p:nvPr/>
          </p:nvSpPr>
          <p:spPr>
            <a:xfrm>
              <a:off x="9396592" y="4501429"/>
              <a:ext cx="222070" cy="209741"/>
            </a:xfrm>
            <a:custGeom>
              <a:avLst/>
              <a:gdLst>
                <a:gd name="connsiteX0" fmla="*/ 106108 w 222070"/>
                <a:gd name="connsiteY0" fmla="*/ 209742 h 209741"/>
                <a:gd name="connsiteX1" fmla="*/ 196 w 222070"/>
                <a:gd name="connsiteY1" fmla="*/ 145677 h 209741"/>
                <a:gd name="connsiteX2" fmla="*/ 0 w 222070"/>
                <a:gd name="connsiteY2" fmla="*/ 144864 h 209741"/>
                <a:gd name="connsiteX3" fmla="*/ 196 w 222070"/>
                <a:gd name="connsiteY3" fmla="*/ 144050 h 209741"/>
                <a:gd name="connsiteX4" fmla="*/ 17912 w 222070"/>
                <a:gd name="connsiteY4" fmla="*/ 105027 h 209741"/>
                <a:gd name="connsiteX5" fmla="*/ 48891 w 222070"/>
                <a:gd name="connsiteY5" fmla="*/ 23199 h 209741"/>
                <a:gd name="connsiteX6" fmla="*/ 49360 w 222070"/>
                <a:gd name="connsiteY6" fmla="*/ 22246 h 209741"/>
                <a:gd name="connsiteX7" fmla="*/ 50279 w 222070"/>
                <a:gd name="connsiteY7" fmla="*/ 21715 h 209741"/>
                <a:gd name="connsiteX8" fmla="*/ 151978 w 222070"/>
                <a:gd name="connsiteY8" fmla="*/ 25 h 209741"/>
                <a:gd name="connsiteX9" fmla="*/ 152763 w 222070"/>
                <a:gd name="connsiteY9" fmla="*/ 58 h 209741"/>
                <a:gd name="connsiteX10" fmla="*/ 153462 w 222070"/>
                <a:gd name="connsiteY10" fmla="*/ 408 h 209741"/>
                <a:gd name="connsiteX11" fmla="*/ 153941 w 222070"/>
                <a:gd name="connsiteY11" fmla="*/ 1006 h 209741"/>
                <a:gd name="connsiteX12" fmla="*/ 154132 w 222070"/>
                <a:gd name="connsiteY12" fmla="*/ 1748 h 209741"/>
                <a:gd name="connsiteX13" fmla="*/ 221596 w 222070"/>
                <a:gd name="connsiteY13" fmla="*/ 144864 h 209741"/>
                <a:gd name="connsiteX14" fmla="*/ 222070 w 222070"/>
                <a:gd name="connsiteY14" fmla="*/ 146085 h 209741"/>
                <a:gd name="connsiteX15" fmla="*/ 221596 w 222070"/>
                <a:gd name="connsiteY15" fmla="*/ 147306 h 209741"/>
                <a:gd name="connsiteX16" fmla="*/ 110561 w 222070"/>
                <a:gd name="connsiteY16" fmla="*/ 209550 h 209741"/>
                <a:gd name="connsiteX17" fmla="*/ 106108 w 222070"/>
                <a:gd name="connsiteY17" fmla="*/ 209742 h 209741"/>
                <a:gd name="connsiteX18" fmla="*/ 3740 w 222070"/>
                <a:gd name="connsiteY18" fmla="*/ 144624 h 209741"/>
                <a:gd name="connsiteX19" fmla="*/ 110465 w 222070"/>
                <a:gd name="connsiteY19" fmla="*/ 206007 h 209741"/>
                <a:gd name="connsiteX20" fmla="*/ 217814 w 222070"/>
                <a:gd name="connsiteY20" fmla="*/ 146252 h 209741"/>
                <a:gd name="connsiteX21" fmla="*/ 150685 w 222070"/>
                <a:gd name="connsiteY21" fmla="*/ 4190 h 209741"/>
                <a:gd name="connsiteX22" fmla="*/ 52243 w 222070"/>
                <a:gd name="connsiteY22" fmla="*/ 25210 h 209741"/>
                <a:gd name="connsiteX23" fmla="*/ 21216 w 222070"/>
                <a:gd name="connsiteY23" fmla="*/ 106607 h 209741"/>
                <a:gd name="connsiteX24" fmla="*/ 3883 w 222070"/>
                <a:gd name="connsiteY24" fmla="*/ 144624 h 209741"/>
                <a:gd name="connsiteX25" fmla="*/ 3740 w 222070"/>
                <a:gd name="connsiteY25" fmla="*/ 144624 h 20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070" h="209741">
                  <a:moveTo>
                    <a:pt x="106108" y="209742"/>
                  </a:moveTo>
                  <a:cubicBezTo>
                    <a:pt x="66080" y="209742"/>
                    <a:pt x="22126" y="183407"/>
                    <a:pt x="196" y="145677"/>
                  </a:cubicBezTo>
                  <a:cubicBezTo>
                    <a:pt x="67" y="145424"/>
                    <a:pt x="0" y="145146"/>
                    <a:pt x="0" y="144864"/>
                  </a:cubicBezTo>
                  <a:cubicBezTo>
                    <a:pt x="0" y="144581"/>
                    <a:pt x="67" y="144299"/>
                    <a:pt x="196" y="144050"/>
                  </a:cubicBezTo>
                  <a:cubicBezTo>
                    <a:pt x="6038" y="130499"/>
                    <a:pt x="12071" y="117572"/>
                    <a:pt x="17912" y="105027"/>
                  </a:cubicBezTo>
                  <a:cubicBezTo>
                    <a:pt x="32276" y="74192"/>
                    <a:pt x="44725" y="47570"/>
                    <a:pt x="48891" y="23199"/>
                  </a:cubicBezTo>
                  <a:cubicBezTo>
                    <a:pt x="48948" y="22840"/>
                    <a:pt x="49111" y="22509"/>
                    <a:pt x="49360" y="22246"/>
                  </a:cubicBezTo>
                  <a:cubicBezTo>
                    <a:pt x="49609" y="21978"/>
                    <a:pt x="49930" y="21796"/>
                    <a:pt x="50279" y="21715"/>
                  </a:cubicBezTo>
                  <a:lnTo>
                    <a:pt x="151978" y="25"/>
                  </a:lnTo>
                  <a:cubicBezTo>
                    <a:pt x="152241" y="-18"/>
                    <a:pt x="152505" y="-4"/>
                    <a:pt x="152763" y="58"/>
                  </a:cubicBezTo>
                  <a:cubicBezTo>
                    <a:pt x="153017" y="125"/>
                    <a:pt x="153256" y="245"/>
                    <a:pt x="153462" y="408"/>
                  </a:cubicBezTo>
                  <a:cubicBezTo>
                    <a:pt x="153663" y="571"/>
                    <a:pt x="153826" y="772"/>
                    <a:pt x="153941" y="1006"/>
                  </a:cubicBezTo>
                  <a:cubicBezTo>
                    <a:pt x="154061" y="1236"/>
                    <a:pt x="154123" y="1490"/>
                    <a:pt x="154132" y="1748"/>
                  </a:cubicBezTo>
                  <a:cubicBezTo>
                    <a:pt x="158595" y="56036"/>
                    <a:pt x="182559" y="106875"/>
                    <a:pt x="221596" y="144864"/>
                  </a:cubicBezTo>
                  <a:cubicBezTo>
                    <a:pt x="221898" y="145199"/>
                    <a:pt x="222070" y="145635"/>
                    <a:pt x="222070" y="146085"/>
                  </a:cubicBezTo>
                  <a:cubicBezTo>
                    <a:pt x="222070" y="146535"/>
                    <a:pt x="221898" y="146970"/>
                    <a:pt x="221596" y="147306"/>
                  </a:cubicBezTo>
                  <a:cubicBezTo>
                    <a:pt x="190570" y="183838"/>
                    <a:pt x="148052" y="207731"/>
                    <a:pt x="110561" y="209550"/>
                  </a:cubicBezTo>
                  <a:cubicBezTo>
                    <a:pt x="109268" y="209694"/>
                    <a:pt x="107784" y="209742"/>
                    <a:pt x="106108" y="209742"/>
                  </a:cubicBezTo>
                  <a:close/>
                  <a:moveTo>
                    <a:pt x="3740" y="144624"/>
                  </a:moveTo>
                  <a:cubicBezTo>
                    <a:pt x="26052" y="182258"/>
                    <a:pt x="70772" y="208114"/>
                    <a:pt x="110465" y="206007"/>
                  </a:cubicBezTo>
                  <a:cubicBezTo>
                    <a:pt x="146519" y="204188"/>
                    <a:pt x="187505" y="181349"/>
                    <a:pt x="217814" y="146252"/>
                  </a:cubicBezTo>
                  <a:cubicBezTo>
                    <a:pt x="179490" y="108225"/>
                    <a:pt x="155732" y="57946"/>
                    <a:pt x="150685" y="4190"/>
                  </a:cubicBezTo>
                  <a:lnTo>
                    <a:pt x="52243" y="25210"/>
                  </a:lnTo>
                  <a:cubicBezTo>
                    <a:pt x="47837" y="49677"/>
                    <a:pt x="35484" y="76155"/>
                    <a:pt x="21216" y="106607"/>
                  </a:cubicBezTo>
                  <a:cubicBezTo>
                    <a:pt x="15470" y="118769"/>
                    <a:pt x="9581" y="131409"/>
                    <a:pt x="3883" y="144624"/>
                  </a:cubicBezTo>
                  <a:lnTo>
                    <a:pt x="3740" y="144624"/>
                  </a:lnTo>
                  <a:close/>
                </a:path>
              </a:pathLst>
            </a:custGeom>
            <a:solidFill>
              <a:srgbClr val="0E0E0E"/>
            </a:solidFill>
            <a:ln w="4788"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E390630C-C480-489C-8FDE-6F8E5E228F9F}"/>
                </a:ext>
              </a:extLst>
            </p:cNvPr>
            <p:cNvSpPr/>
            <p:nvPr/>
          </p:nvSpPr>
          <p:spPr>
            <a:xfrm>
              <a:off x="9365891" y="4607270"/>
              <a:ext cx="424481" cy="213260"/>
            </a:xfrm>
            <a:custGeom>
              <a:avLst/>
              <a:gdLst>
                <a:gd name="connsiteX0" fmla="*/ 315978 w 424481"/>
                <a:gd name="connsiteY0" fmla="*/ 84414 h 213260"/>
                <a:gd name="connsiteX1" fmla="*/ 226154 w 424481"/>
                <a:gd name="connsiteY1" fmla="*/ 11827 h 213260"/>
                <a:gd name="connsiteX2" fmla="*/ 169943 w 424481"/>
                <a:gd name="connsiteY2" fmla="*/ 32703 h 213260"/>
                <a:gd name="connsiteX3" fmla="*/ 109326 w 424481"/>
                <a:gd name="connsiteY3" fmla="*/ 53914 h 213260"/>
                <a:gd name="connsiteX4" fmla="*/ 50241 w 424481"/>
                <a:gd name="connsiteY4" fmla="*/ 0 h 213260"/>
                <a:gd name="connsiteX5" fmla="*/ 2744 w 424481"/>
                <a:gd name="connsiteY5" fmla="*/ 213260 h 213260"/>
                <a:gd name="connsiteX6" fmla="*/ 424428 w 424481"/>
                <a:gd name="connsiteY6" fmla="*/ 213260 h 213260"/>
                <a:gd name="connsiteX7" fmla="*/ 315978 w 424481"/>
                <a:gd name="connsiteY7" fmla="*/ 84414 h 21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481" h="213260">
                  <a:moveTo>
                    <a:pt x="315978" y="84414"/>
                  </a:moveTo>
                  <a:cubicBezTo>
                    <a:pt x="280350" y="68244"/>
                    <a:pt x="249439" y="43265"/>
                    <a:pt x="226154" y="11827"/>
                  </a:cubicBezTo>
                  <a:cubicBezTo>
                    <a:pt x="206284" y="15245"/>
                    <a:pt x="187223" y="22322"/>
                    <a:pt x="169943" y="32703"/>
                  </a:cubicBezTo>
                  <a:cubicBezTo>
                    <a:pt x="151461" y="44050"/>
                    <a:pt x="132165" y="57600"/>
                    <a:pt x="109326" y="53914"/>
                  </a:cubicBezTo>
                  <a:cubicBezTo>
                    <a:pt x="79496" y="49126"/>
                    <a:pt x="65659" y="23414"/>
                    <a:pt x="50241" y="0"/>
                  </a:cubicBezTo>
                  <a:cubicBezTo>
                    <a:pt x="22949" y="58462"/>
                    <a:pt x="-9753" y="128512"/>
                    <a:pt x="2744" y="213260"/>
                  </a:cubicBezTo>
                  <a:lnTo>
                    <a:pt x="424428" y="213260"/>
                  </a:lnTo>
                  <a:cubicBezTo>
                    <a:pt x="424428" y="213260"/>
                    <a:pt x="430413" y="138088"/>
                    <a:pt x="315978" y="84414"/>
                  </a:cubicBezTo>
                  <a:close/>
                </a:path>
              </a:pathLst>
            </a:custGeom>
            <a:solidFill>
              <a:srgbClr val="F0E7E1"/>
            </a:solidFill>
            <a:ln w="4788"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5E911ADC-2150-4F02-9B9F-917186801E78}"/>
                </a:ext>
              </a:extLst>
            </p:cNvPr>
            <p:cNvSpPr/>
            <p:nvPr/>
          </p:nvSpPr>
          <p:spPr>
            <a:xfrm>
              <a:off x="9364131" y="4605446"/>
              <a:ext cx="428039" cy="216856"/>
            </a:xfrm>
            <a:custGeom>
              <a:avLst/>
              <a:gdLst>
                <a:gd name="connsiteX0" fmla="*/ 426189 w 428039"/>
                <a:gd name="connsiteY0" fmla="*/ 216856 h 216856"/>
                <a:gd name="connsiteX1" fmla="*/ 4504 w 428039"/>
                <a:gd name="connsiteY1" fmla="*/ 216856 h 216856"/>
                <a:gd name="connsiteX2" fmla="*/ 3341 w 428039"/>
                <a:gd name="connsiteY2" fmla="*/ 216411 h 216856"/>
                <a:gd name="connsiteX3" fmla="*/ 2733 w 428039"/>
                <a:gd name="connsiteY3" fmla="*/ 215324 h 216856"/>
                <a:gd name="connsiteX4" fmla="*/ 50374 w 428039"/>
                <a:gd name="connsiteY4" fmla="*/ 1059 h 216856"/>
                <a:gd name="connsiteX5" fmla="*/ 50973 w 428039"/>
                <a:gd name="connsiteY5" fmla="*/ 326 h 216856"/>
                <a:gd name="connsiteX6" fmla="*/ 51858 w 428039"/>
                <a:gd name="connsiteY6" fmla="*/ 5 h 216856"/>
                <a:gd name="connsiteX7" fmla="*/ 52787 w 428039"/>
                <a:gd name="connsiteY7" fmla="*/ 187 h 216856"/>
                <a:gd name="connsiteX8" fmla="*/ 53486 w 428039"/>
                <a:gd name="connsiteY8" fmla="*/ 819 h 216856"/>
                <a:gd name="connsiteX9" fmla="*/ 57844 w 428039"/>
                <a:gd name="connsiteY9" fmla="*/ 7522 h 216856"/>
                <a:gd name="connsiteX10" fmla="*/ 111374 w 428039"/>
                <a:gd name="connsiteY10" fmla="*/ 53967 h 216856"/>
                <a:gd name="connsiteX11" fmla="*/ 166293 w 428039"/>
                <a:gd name="connsiteY11" fmla="*/ 35772 h 216856"/>
                <a:gd name="connsiteX12" fmla="*/ 170794 w 428039"/>
                <a:gd name="connsiteY12" fmla="*/ 32995 h 216856"/>
                <a:gd name="connsiteX13" fmla="*/ 227580 w 428039"/>
                <a:gd name="connsiteY13" fmla="*/ 11880 h 216856"/>
                <a:gd name="connsiteX14" fmla="*/ 228567 w 428039"/>
                <a:gd name="connsiteY14" fmla="*/ 11994 h 216856"/>
                <a:gd name="connsiteX15" fmla="*/ 229352 w 428039"/>
                <a:gd name="connsiteY15" fmla="*/ 12598 h 216856"/>
                <a:gd name="connsiteX16" fmla="*/ 318458 w 428039"/>
                <a:gd name="connsiteY16" fmla="*/ 84419 h 216856"/>
                <a:gd name="connsiteX17" fmla="*/ 416469 w 428039"/>
                <a:gd name="connsiteY17" fmla="*/ 169790 h 216856"/>
                <a:gd name="connsiteX18" fmla="*/ 427960 w 428039"/>
                <a:gd name="connsiteY18" fmla="*/ 215037 h 216856"/>
                <a:gd name="connsiteX19" fmla="*/ 427855 w 428039"/>
                <a:gd name="connsiteY19" fmla="*/ 215736 h 216856"/>
                <a:gd name="connsiteX20" fmla="*/ 427477 w 428039"/>
                <a:gd name="connsiteY20" fmla="*/ 216334 h 216856"/>
                <a:gd name="connsiteX21" fmla="*/ 426888 w 428039"/>
                <a:gd name="connsiteY21" fmla="*/ 216732 h 216856"/>
                <a:gd name="connsiteX22" fmla="*/ 426189 w 428039"/>
                <a:gd name="connsiteY22" fmla="*/ 216856 h 216856"/>
                <a:gd name="connsiteX23" fmla="*/ 6084 w 428039"/>
                <a:gd name="connsiteY23" fmla="*/ 213265 h 216856"/>
                <a:gd name="connsiteX24" fmla="*/ 424465 w 428039"/>
                <a:gd name="connsiteY24" fmla="*/ 213265 h 216856"/>
                <a:gd name="connsiteX25" fmla="*/ 413165 w 428039"/>
                <a:gd name="connsiteY25" fmla="*/ 171370 h 216856"/>
                <a:gd name="connsiteX26" fmla="*/ 316973 w 428039"/>
                <a:gd name="connsiteY26" fmla="*/ 87866 h 216856"/>
                <a:gd name="connsiteX27" fmla="*/ 227101 w 428039"/>
                <a:gd name="connsiteY27" fmla="*/ 15614 h 216856"/>
                <a:gd name="connsiteX28" fmla="*/ 172661 w 428039"/>
                <a:gd name="connsiteY28" fmla="*/ 36059 h 216856"/>
                <a:gd name="connsiteX29" fmla="*/ 168208 w 428039"/>
                <a:gd name="connsiteY29" fmla="*/ 38788 h 216856"/>
                <a:gd name="connsiteX30" fmla="*/ 110752 w 428039"/>
                <a:gd name="connsiteY30" fmla="*/ 57510 h 216856"/>
                <a:gd name="connsiteX31" fmla="*/ 54779 w 428039"/>
                <a:gd name="connsiteY31" fmla="*/ 9629 h 216856"/>
                <a:gd name="connsiteX32" fmla="*/ 52385 w 428039"/>
                <a:gd name="connsiteY32" fmla="*/ 5511 h 216856"/>
                <a:gd name="connsiteX33" fmla="*/ 6084 w 428039"/>
                <a:gd name="connsiteY33" fmla="*/ 213265 h 21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8039" h="216856">
                  <a:moveTo>
                    <a:pt x="426189" y="216856"/>
                  </a:moveTo>
                  <a:lnTo>
                    <a:pt x="4504" y="216856"/>
                  </a:lnTo>
                  <a:cubicBezTo>
                    <a:pt x="4078" y="216851"/>
                    <a:pt x="3667" y="216694"/>
                    <a:pt x="3341" y="216411"/>
                  </a:cubicBezTo>
                  <a:cubicBezTo>
                    <a:pt x="3015" y="216133"/>
                    <a:pt x="2800" y="215746"/>
                    <a:pt x="2733" y="215324"/>
                  </a:cubicBezTo>
                  <a:cubicBezTo>
                    <a:pt x="-9860" y="130001"/>
                    <a:pt x="23657" y="58515"/>
                    <a:pt x="50374" y="1059"/>
                  </a:cubicBezTo>
                  <a:cubicBezTo>
                    <a:pt x="50503" y="766"/>
                    <a:pt x="50709" y="513"/>
                    <a:pt x="50973" y="326"/>
                  </a:cubicBezTo>
                  <a:cubicBezTo>
                    <a:pt x="51236" y="144"/>
                    <a:pt x="51542" y="34"/>
                    <a:pt x="51858" y="5"/>
                  </a:cubicBezTo>
                  <a:cubicBezTo>
                    <a:pt x="52179" y="-19"/>
                    <a:pt x="52500" y="43"/>
                    <a:pt x="52787" y="187"/>
                  </a:cubicBezTo>
                  <a:cubicBezTo>
                    <a:pt x="53075" y="331"/>
                    <a:pt x="53314" y="551"/>
                    <a:pt x="53486" y="819"/>
                  </a:cubicBezTo>
                  <a:cubicBezTo>
                    <a:pt x="54971" y="3022"/>
                    <a:pt x="56407" y="5272"/>
                    <a:pt x="57844" y="7522"/>
                  </a:cubicBezTo>
                  <a:cubicBezTo>
                    <a:pt x="71873" y="29260"/>
                    <a:pt x="85135" y="49801"/>
                    <a:pt x="111374" y="53967"/>
                  </a:cubicBezTo>
                  <a:cubicBezTo>
                    <a:pt x="131675" y="57222"/>
                    <a:pt x="149295" y="46306"/>
                    <a:pt x="166293" y="35772"/>
                  </a:cubicBezTo>
                  <a:lnTo>
                    <a:pt x="170794" y="32995"/>
                  </a:lnTo>
                  <a:cubicBezTo>
                    <a:pt x="188251" y="22499"/>
                    <a:pt x="207509" y="15341"/>
                    <a:pt x="227580" y="11880"/>
                  </a:cubicBezTo>
                  <a:cubicBezTo>
                    <a:pt x="227915" y="11827"/>
                    <a:pt x="228255" y="11865"/>
                    <a:pt x="228567" y="11994"/>
                  </a:cubicBezTo>
                  <a:cubicBezTo>
                    <a:pt x="228878" y="12119"/>
                    <a:pt x="229151" y="12330"/>
                    <a:pt x="229352" y="12598"/>
                  </a:cubicBezTo>
                  <a:cubicBezTo>
                    <a:pt x="252512" y="43677"/>
                    <a:pt x="283170" y="68388"/>
                    <a:pt x="318458" y="84419"/>
                  </a:cubicBezTo>
                  <a:cubicBezTo>
                    <a:pt x="378069" y="112381"/>
                    <a:pt x="404643" y="146280"/>
                    <a:pt x="416469" y="169790"/>
                  </a:cubicBezTo>
                  <a:cubicBezTo>
                    <a:pt x="429349" y="195454"/>
                    <a:pt x="428056" y="214223"/>
                    <a:pt x="427960" y="215037"/>
                  </a:cubicBezTo>
                  <a:cubicBezTo>
                    <a:pt x="427975" y="215276"/>
                    <a:pt x="427941" y="215511"/>
                    <a:pt x="427855" y="215736"/>
                  </a:cubicBezTo>
                  <a:cubicBezTo>
                    <a:pt x="427774" y="215961"/>
                    <a:pt x="427645" y="216162"/>
                    <a:pt x="427477" y="216334"/>
                  </a:cubicBezTo>
                  <a:cubicBezTo>
                    <a:pt x="427309" y="216507"/>
                    <a:pt x="427108" y="216641"/>
                    <a:pt x="426888" y="216732"/>
                  </a:cubicBezTo>
                  <a:cubicBezTo>
                    <a:pt x="426668" y="216818"/>
                    <a:pt x="426428" y="216861"/>
                    <a:pt x="426189" y="216856"/>
                  </a:cubicBezTo>
                  <a:close/>
                  <a:moveTo>
                    <a:pt x="6084" y="213265"/>
                  </a:moveTo>
                  <a:lnTo>
                    <a:pt x="424465" y="213265"/>
                  </a:lnTo>
                  <a:cubicBezTo>
                    <a:pt x="423938" y="198619"/>
                    <a:pt x="420075" y="184293"/>
                    <a:pt x="413165" y="171370"/>
                  </a:cubicBezTo>
                  <a:cubicBezTo>
                    <a:pt x="401578" y="148387"/>
                    <a:pt x="375483" y="115302"/>
                    <a:pt x="316973" y="87866"/>
                  </a:cubicBezTo>
                  <a:cubicBezTo>
                    <a:pt x="281436" y="71697"/>
                    <a:pt x="250529" y="46851"/>
                    <a:pt x="227101" y="15614"/>
                  </a:cubicBezTo>
                  <a:cubicBezTo>
                    <a:pt x="207863" y="19052"/>
                    <a:pt x="189410" y="25980"/>
                    <a:pt x="172661" y="36059"/>
                  </a:cubicBezTo>
                  <a:lnTo>
                    <a:pt x="168208" y="38788"/>
                  </a:lnTo>
                  <a:cubicBezTo>
                    <a:pt x="150636" y="49705"/>
                    <a:pt x="132489" y="60957"/>
                    <a:pt x="110752" y="57510"/>
                  </a:cubicBezTo>
                  <a:cubicBezTo>
                    <a:pt x="82981" y="53105"/>
                    <a:pt x="68617" y="30888"/>
                    <a:pt x="54779" y="9629"/>
                  </a:cubicBezTo>
                  <a:lnTo>
                    <a:pt x="52385" y="5511"/>
                  </a:lnTo>
                  <a:cubicBezTo>
                    <a:pt x="26051" y="61675"/>
                    <a:pt x="-5503" y="131150"/>
                    <a:pt x="6084" y="213265"/>
                  </a:cubicBezTo>
                  <a:close/>
                </a:path>
              </a:pathLst>
            </a:custGeom>
            <a:solidFill>
              <a:srgbClr val="0E0E0E"/>
            </a:solidFill>
            <a:ln w="4788"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1F6DE751-234B-4BB9-AC51-0F3674B49F4C}"/>
                </a:ext>
              </a:extLst>
            </p:cNvPr>
            <p:cNvSpPr/>
            <p:nvPr/>
          </p:nvSpPr>
          <p:spPr>
            <a:xfrm>
              <a:off x="9365909" y="4760536"/>
              <a:ext cx="424461" cy="59994"/>
            </a:xfrm>
            <a:custGeom>
              <a:avLst/>
              <a:gdLst>
                <a:gd name="connsiteX0" fmla="*/ 2726 w 424461"/>
                <a:gd name="connsiteY0" fmla="*/ 59995 h 59994"/>
                <a:gd name="connsiteX1" fmla="*/ 424410 w 424461"/>
                <a:gd name="connsiteY1" fmla="*/ 59995 h 59994"/>
                <a:gd name="connsiteX2" fmla="*/ 403774 w 424461"/>
                <a:gd name="connsiteY2" fmla="*/ 0 h 59994"/>
                <a:gd name="connsiteX3" fmla="*/ 1002 w 424461"/>
                <a:gd name="connsiteY3" fmla="*/ 0 h 59994"/>
                <a:gd name="connsiteX4" fmla="*/ 2726 w 424461"/>
                <a:gd name="connsiteY4" fmla="*/ 59995 h 5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461" h="59994">
                  <a:moveTo>
                    <a:pt x="2726" y="59995"/>
                  </a:moveTo>
                  <a:lnTo>
                    <a:pt x="424410" y="59995"/>
                  </a:lnTo>
                  <a:cubicBezTo>
                    <a:pt x="424410" y="59995"/>
                    <a:pt x="426517" y="33086"/>
                    <a:pt x="403774" y="0"/>
                  </a:cubicBezTo>
                  <a:lnTo>
                    <a:pt x="1002" y="0"/>
                  </a:lnTo>
                  <a:cubicBezTo>
                    <a:pt x="-770" y="19995"/>
                    <a:pt x="-190" y="40134"/>
                    <a:pt x="2726" y="59995"/>
                  </a:cubicBezTo>
                  <a:close/>
                </a:path>
              </a:pathLst>
            </a:custGeom>
            <a:solidFill>
              <a:srgbClr val="3C8563"/>
            </a:solidFill>
            <a:ln w="4788"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18B6A86E-7917-4195-82B9-B602EB9FB83C}"/>
                </a:ext>
              </a:extLst>
            </p:cNvPr>
            <p:cNvSpPr/>
            <p:nvPr/>
          </p:nvSpPr>
          <p:spPr>
            <a:xfrm>
              <a:off x="9364120" y="4758717"/>
              <a:ext cx="428041" cy="63586"/>
            </a:xfrm>
            <a:custGeom>
              <a:avLst/>
              <a:gdLst>
                <a:gd name="connsiteX0" fmla="*/ 426200 w 428041"/>
                <a:gd name="connsiteY0" fmla="*/ 63586 h 63586"/>
                <a:gd name="connsiteX1" fmla="*/ 4515 w 428041"/>
                <a:gd name="connsiteY1" fmla="*/ 63586 h 63586"/>
                <a:gd name="connsiteX2" fmla="*/ 3352 w 428041"/>
                <a:gd name="connsiteY2" fmla="*/ 63140 h 63586"/>
                <a:gd name="connsiteX3" fmla="*/ 2744 w 428041"/>
                <a:gd name="connsiteY3" fmla="*/ 62053 h 63586"/>
                <a:gd name="connsiteX4" fmla="*/ 972 w 428041"/>
                <a:gd name="connsiteY4" fmla="*/ 1676 h 63586"/>
                <a:gd name="connsiteX5" fmla="*/ 1552 w 428041"/>
                <a:gd name="connsiteY5" fmla="*/ 479 h 63586"/>
                <a:gd name="connsiteX6" fmla="*/ 2792 w 428041"/>
                <a:gd name="connsiteY6" fmla="*/ 0 h 63586"/>
                <a:gd name="connsiteX7" fmla="*/ 405563 w 428041"/>
                <a:gd name="connsiteY7" fmla="*/ 0 h 63586"/>
                <a:gd name="connsiteX8" fmla="*/ 406396 w 428041"/>
                <a:gd name="connsiteY8" fmla="*/ 201 h 63586"/>
                <a:gd name="connsiteX9" fmla="*/ 407047 w 428041"/>
                <a:gd name="connsiteY9" fmla="*/ 766 h 63586"/>
                <a:gd name="connsiteX10" fmla="*/ 427971 w 428041"/>
                <a:gd name="connsiteY10" fmla="*/ 61957 h 63586"/>
                <a:gd name="connsiteX11" fmla="*/ 427416 w 428041"/>
                <a:gd name="connsiteY11" fmla="*/ 63131 h 63586"/>
                <a:gd name="connsiteX12" fmla="*/ 426200 w 428041"/>
                <a:gd name="connsiteY12" fmla="*/ 63586 h 63586"/>
                <a:gd name="connsiteX13" fmla="*/ 6095 w 428041"/>
                <a:gd name="connsiteY13" fmla="*/ 59995 h 63586"/>
                <a:gd name="connsiteX14" fmla="*/ 424476 w 428041"/>
                <a:gd name="connsiteY14" fmla="*/ 59995 h 63586"/>
                <a:gd name="connsiteX15" fmla="*/ 404606 w 428041"/>
                <a:gd name="connsiteY15" fmla="*/ 3591 h 63586"/>
                <a:gd name="connsiteX16" fmla="*/ 4515 w 428041"/>
                <a:gd name="connsiteY16" fmla="*/ 3591 h 63586"/>
                <a:gd name="connsiteX17" fmla="*/ 6095 w 428041"/>
                <a:gd name="connsiteY17" fmla="*/ 59995 h 6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8041" h="63586">
                  <a:moveTo>
                    <a:pt x="426200" y="63586"/>
                  </a:moveTo>
                  <a:lnTo>
                    <a:pt x="4515" y="63586"/>
                  </a:lnTo>
                  <a:cubicBezTo>
                    <a:pt x="4084" y="63581"/>
                    <a:pt x="3673" y="63423"/>
                    <a:pt x="3352" y="63140"/>
                  </a:cubicBezTo>
                  <a:cubicBezTo>
                    <a:pt x="3026" y="62863"/>
                    <a:pt x="2811" y="62475"/>
                    <a:pt x="2744" y="62053"/>
                  </a:cubicBezTo>
                  <a:cubicBezTo>
                    <a:pt x="-172" y="42063"/>
                    <a:pt x="-766" y="21800"/>
                    <a:pt x="972" y="1676"/>
                  </a:cubicBezTo>
                  <a:cubicBezTo>
                    <a:pt x="1006" y="1216"/>
                    <a:pt x="1216" y="790"/>
                    <a:pt x="1552" y="479"/>
                  </a:cubicBezTo>
                  <a:cubicBezTo>
                    <a:pt x="1891" y="168"/>
                    <a:pt x="2332" y="0"/>
                    <a:pt x="2792" y="0"/>
                  </a:cubicBezTo>
                  <a:lnTo>
                    <a:pt x="405563" y="0"/>
                  </a:lnTo>
                  <a:cubicBezTo>
                    <a:pt x="405855" y="0"/>
                    <a:pt x="406138" y="67"/>
                    <a:pt x="406396" y="201"/>
                  </a:cubicBezTo>
                  <a:cubicBezTo>
                    <a:pt x="406655" y="335"/>
                    <a:pt x="406880" y="527"/>
                    <a:pt x="407047" y="766"/>
                  </a:cubicBezTo>
                  <a:cubicBezTo>
                    <a:pt x="429887" y="34283"/>
                    <a:pt x="428067" y="60808"/>
                    <a:pt x="427971" y="61957"/>
                  </a:cubicBezTo>
                  <a:cubicBezTo>
                    <a:pt x="427947" y="62408"/>
                    <a:pt x="427746" y="62829"/>
                    <a:pt x="427416" y="63131"/>
                  </a:cubicBezTo>
                  <a:cubicBezTo>
                    <a:pt x="427085" y="63437"/>
                    <a:pt x="426650" y="63600"/>
                    <a:pt x="426200" y="63586"/>
                  </a:cubicBezTo>
                  <a:close/>
                  <a:moveTo>
                    <a:pt x="6095" y="59995"/>
                  </a:moveTo>
                  <a:lnTo>
                    <a:pt x="424476" y="59995"/>
                  </a:lnTo>
                  <a:cubicBezTo>
                    <a:pt x="424476" y="53770"/>
                    <a:pt x="423039" y="30787"/>
                    <a:pt x="404606" y="3591"/>
                  </a:cubicBezTo>
                  <a:lnTo>
                    <a:pt x="4515" y="3591"/>
                  </a:lnTo>
                  <a:cubicBezTo>
                    <a:pt x="2974" y="22394"/>
                    <a:pt x="3505" y="41307"/>
                    <a:pt x="6095" y="59995"/>
                  </a:cubicBezTo>
                  <a:close/>
                </a:path>
              </a:pathLst>
            </a:custGeom>
            <a:solidFill>
              <a:srgbClr val="0E0E0E"/>
            </a:solidFill>
            <a:ln w="4788"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4579A81D-1F0C-4A16-973C-AB438A061734}"/>
                </a:ext>
              </a:extLst>
            </p:cNvPr>
            <p:cNvSpPr/>
            <p:nvPr/>
          </p:nvSpPr>
          <p:spPr>
            <a:xfrm>
              <a:off x="8865773" y="3632757"/>
              <a:ext cx="793285" cy="998112"/>
            </a:xfrm>
            <a:custGeom>
              <a:avLst/>
              <a:gdLst>
                <a:gd name="connsiteX0" fmla="*/ 715739 w 793285"/>
                <a:gd name="connsiteY0" fmla="*/ 0 h 998112"/>
                <a:gd name="connsiteX1" fmla="*/ 787560 w 793285"/>
                <a:gd name="connsiteY1" fmla="*/ 443374 h 998112"/>
                <a:gd name="connsiteX2" fmla="*/ 787560 w 793285"/>
                <a:gd name="connsiteY2" fmla="*/ 855578 h 998112"/>
                <a:gd name="connsiteX3" fmla="*/ 635683 w 793285"/>
                <a:gd name="connsiteY3" fmla="*/ 958617 h 998112"/>
                <a:gd name="connsiteX4" fmla="*/ 519094 w 793285"/>
                <a:gd name="connsiteY4" fmla="*/ 855578 h 998112"/>
                <a:gd name="connsiteX5" fmla="*/ 538246 w 793285"/>
                <a:gd name="connsiteY5" fmla="*/ 538274 h 998112"/>
                <a:gd name="connsiteX6" fmla="*/ 483710 w 793285"/>
                <a:gd name="connsiteY6" fmla="*/ 317448 h 998112"/>
                <a:gd name="connsiteX7" fmla="*/ 348112 w 793285"/>
                <a:gd name="connsiteY7" fmla="*/ 716102 h 998112"/>
                <a:gd name="connsiteX8" fmla="*/ 226065 w 793285"/>
                <a:gd name="connsiteY8" fmla="*/ 975088 h 998112"/>
                <a:gd name="connsiteX9" fmla="*/ 56759 w 793285"/>
                <a:gd name="connsiteY9" fmla="*/ 963836 h 998112"/>
                <a:gd name="connsiteX10" fmla="*/ 14720 w 793285"/>
                <a:gd name="connsiteY10" fmla="*/ 803867 h 998112"/>
                <a:gd name="connsiteX11" fmla="*/ 150317 w 793285"/>
                <a:gd name="connsiteY11" fmla="*/ 540811 h 998112"/>
                <a:gd name="connsiteX12" fmla="*/ 247946 w 793285"/>
                <a:gd name="connsiteY12" fmla="*/ 87909 h 998112"/>
                <a:gd name="connsiteX13" fmla="*/ 715739 w 793285"/>
                <a:gd name="connsiteY13" fmla="*/ 0 h 99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3285" h="998112">
                  <a:moveTo>
                    <a:pt x="715739" y="0"/>
                  </a:moveTo>
                  <a:cubicBezTo>
                    <a:pt x="721150" y="85419"/>
                    <a:pt x="777984" y="302366"/>
                    <a:pt x="787560" y="443374"/>
                  </a:cubicBezTo>
                  <a:cubicBezTo>
                    <a:pt x="797137" y="584383"/>
                    <a:pt x="792971" y="801330"/>
                    <a:pt x="787560" y="855578"/>
                  </a:cubicBezTo>
                  <a:cubicBezTo>
                    <a:pt x="782150" y="909827"/>
                    <a:pt x="715739" y="958617"/>
                    <a:pt x="635683" y="958617"/>
                  </a:cubicBezTo>
                  <a:cubicBezTo>
                    <a:pt x="555627" y="958617"/>
                    <a:pt x="515024" y="919307"/>
                    <a:pt x="519094" y="855578"/>
                  </a:cubicBezTo>
                  <a:cubicBezTo>
                    <a:pt x="523164" y="791849"/>
                    <a:pt x="544854" y="612872"/>
                    <a:pt x="538246" y="538274"/>
                  </a:cubicBezTo>
                  <a:cubicBezTo>
                    <a:pt x="531639" y="463675"/>
                    <a:pt x="483710" y="317448"/>
                    <a:pt x="483710" y="317448"/>
                  </a:cubicBezTo>
                  <a:cubicBezTo>
                    <a:pt x="483710" y="317448"/>
                    <a:pt x="410453" y="573705"/>
                    <a:pt x="348112" y="716102"/>
                  </a:cubicBezTo>
                  <a:cubicBezTo>
                    <a:pt x="285772" y="858499"/>
                    <a:pt x="241003" y="946599"/>
                    <a:pt x="226065" y="975088"/>
                  </a:cubicBezTo>
                  <a:cubicBezTo>
                    <a:pt x="211126" y="1003577"/>
                    <a:pt x="124606" y="1011717"/>
                    <a:pt x="56759" y="963836"/>
                  </a:cubicBezTo>
                  <a:cubicBezTo>
                    <a:pt x="-11088" y="915956"/>
                    <a:pt x="-8311" y="843177"/>
                    <a:pt x="14720" y="803867"/>
                  </a:cubicBezTo>
                  <a:cubicBezTo>
                    <a:pt x="37750" y="764557"/>
                    <a:pt x="109667" y="661470"/>
                    <a:pt x="150317" y="540811"/>
                  </a:cubicBezTo>
                  <a:cubicBezTo>
                    <a:pt x="190968" y="420152"/>
                    <a:pt x="247946" y="87909"/>
                    <a:pt x="247946" y="87909"/>
                  </a:cubicBezTo>
                  <a:lnTo>
                    <a:pt x="715739" y="0"/>
                  </a:lnTo>
                  <a:close/>
                </a:path>
              </a:pathLst>
            </a:custGeom>
            <a:solidFill>
              <a:srgbClr val="8DC2EB"/>
            </a:solidFill>
            <a:ln w="4788"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6DBD4B98-2B88-4AE0-B327-997BE22C664A}"/>
                </a:ext>
              </a:extLst>
            </p:cNvPr>
            <p:cNvSpPr/>
            <p:nvPr/>
          </p:nvSpPr>
          <p:spPr>
            <a:xfrm>
              <a:off x="8863985" y="3630956"/>
              <a:ext cx="796890" cy="1001501"/>
            </a:xfrm>
            <a:custGeom>
              <a:avLst/>
              <a:gdLst>
                <a:gd name="connsiteX0" fmla="*/ 165033 w 796890"/>
                <a:gd name="connsiteY0" fmla="*/ 1001499 h 1001501"/>
                <a:gd name="connsiteX1" fmla="*/ 57541 w 796890"/>
                <a:gd name="connsiteY1" fmla="*/ 967312 h 1001501"/>
                <a:gd name="connsiteX2" fmla="*/ 1712 w 796890"/>
                <a:gd name="connsiteY2" fmla="*/ 883090 h 1001501"/>
                <a:gd name="connsiteX3" fmla="*/ 14975 w 796890"/>
                <a:gd name="connsiteY3" fmla="*/ 804949 h 1001501"/>
                <a:gd name="connsiteX4" fmla="*/ 31111 w 796890"/>
                <a:gd name="connsiteY4" fmla="*/ 778711 h 1001501"/>
                <a:gd name="connsiteX5" fmla="*/ 150430 w 796890"/>
                <a:gd name="connsiteY5" fmla="*/ 542229 h 1001501"/>
                <a:gd name="connsiteX6" fmla="*/ 247962 w 796890"/>
                <a:gd name="connsiteY6" fmla="*/ 89613 h 1001501"/>
                <a:gd name="connsiteX7" fmla="*/ 248456 w 796890"/>
                <a:gd name="connsiteY7" fmla="*/ 88670 h 1001501"/>
                <a:gd name="connsiteX8" fmla="*/ 249399 w 796890"/>
                <a:gd name="connsiteY8" fmla="*/ 88177 h 1001501"/>
                <a:gd name="connsiteX9" fmla="*/ 717192 w 796890"/>
                <a:gd name="connsiteY9" fmla="*/ 29 h 1001501"/>
                <a:gd name="connsiteX10" fmla="*/ 717944 w 796890"/>
                <a:gd name="connsiteY10" fmla="*/ 48 h 1001501"/>
                <a:gd name="connsiteX11" fmla="*/ 718629 w 796890"/>
                <a:gd name="connsiteY11" fmla="*/ 364 h 1001501"/>
                <a:gd name="connsiteX12" fmla="*/ 719112 w 796890"/>
                <a:gd name="connsiteY12" fmla="*/ 934 h 1001501"/>
                <a:gd name="connsiteX13" fmla="*/ 719299 w 796890"/>
                <a:gd name="connsiteY13" fmla="*/ 1657 h 1001501"/>
                <a:gd name="connsiteX14" fmla="*/ 748027 w 796890"/>
                <a:gd name="connsiteY14" fmla="*/ 173500 h 1001501"/>
                <a:gd name="connsiteX15" fmla="*/ 791120 w 796890"/>
                <a:gd name="connsiteY15" fmla="*/ 445031 h 1001501"/>
                <a:gd name="connsiteX16" fmla="*/ 791120 w 796890"/>
                <a:gd name="connsiteY16" fmla="*/ 857522 h 1001501"/>
                <a:gd name="connsiteX17" fmla="*/ 637471 w 796890"/>
                <a:gd name="connsiteY17" fmla="*/ 962189 h 1001501"/>
                <a:gd name="connsiteX18" fmla="*/ 541710 w 796890"/>
                <a:gd name="connsiteY18" fmla="*/ 929439 h 1001501"/>
                <a:gd name="connsiteX19" fmla="*/ 519062 w 796890"/>
                <a:gd name="connsiteY19" fmla="*/ 857235 h 1001501"/>
                <a:gd name="connsiteX20" fmla="*/ 525287 w 796890"/>
                <a:gd name="connsiteY20" fmla="*/ 784983 h 1001501"/>
                <a:gd name="connsiteX21" fmla="*/ 538071 w 796890"/>
                <a:gd name="connsiteY21" fmla="*/ 540265 h 1001501"/>
                <a:gd name="connsiteX22" fmla="*/ 485689 w 796890"/>
                <a:gd name="connsiteY22" fmla="*/ 325234 h 1001501"/>
                <a:gd name="connsiteX23" fmla="*/ 351624 w 796890"/>
                <a:gd name="connsiteY23" fmla="*/ 718429 h 1001501"/>
                <a:gd name="connsiteX24" fmla="*/ 229528 w 796890"/>
                <a:gd name="connsiteY24" fmla="*/ 977511 h 1001501"/>
                <a:gd name="connsiteX25" fmla="*/ 196251 w 796890"/>
                <a:gd name="connsiteY25" fmla="*/ 998052 h 1001501"/>
                <a:gd name="connsiteX26" fmla="*/ 165033 w 796890"/>
                <a:gd name="connsiteY26" fmla="*/ 1001499 h 1001501"/>
                <a:gd name="connsiteX27" fmla="*/ 251218 w 796890"/>
                <a:gd name="connsiteY27" fmla="*/ 91433 h 1001501"/>
                <a:gd name="connsiteX28" fmla="*/ 153733 w 796890"/>
                <a:gd name="connsiteY28" fmla="*/ 543378 h 1001501"/>
                <a:gd name="connsiteX29" fmla="*/ 34032 w 796890"/>
                <a:gd name="connsiteY29" fmla="*/ 780626 h 1001501"/>
                <a:gd name="connsiteX30" fmla="*/ 17944 w 796890"/>
                <a:gd name="connsiteY30" fmla="*/ 806721 h 1001501"/>
                <a:gd name="connsiteX31" fmla="*/ 59456 w 796890"/>
                <a:gd name="connsiteY31" fmla="*/ 964344 h 1001501"/>
                <a:gd name="connsiteX32" fmla="*/ 195389 w 796890"/>
                <a:gd name="connsiteY32" fmla="*/ 994556 h 1001501"/>
                <a:gd name="connsiteX33" fmla="*/ 226320 w 796890"/>
                <a:gd name="connsiteY33" fmla="*/ 975835 h 1001501"/>
                <a:gd name="connsiteX34" fmla="*/ 348272 w 796890"/>
                <a:gd name="connsiteY34" fmla="*/ 716993 h 1001501"/>
                <a:gd name="connsiteX35" fmla="*/ 483822 w 796890"/>
                <a:gd name="connsiteY35" fmla="*/ 318578 h 1001501"/>
                <a:gd name="connsiteX36" fmla="*/ 484430 w 796890"/>
                <a:gd name="connsiteY36" fmla="*/ 317635 h 1001501"/>
                <a:gd name="connsiteX37" fmla="*/ 485498 w 796890"/>
                <a:gd name="connsiteY37" fmla="*/ 317286 h 1001501"/>
                <a:gd name="connsiteX38" fmla="*/ 486546 w 796890"/>
                <a:gd name="connsiteY38" fmla="*/ 317625 h 1001501"/>
                <a:gd name="connsiteX39" fmla="*/ 487174 w 796890"/>
                <a:gd name="connsiteY39" fmla="*/ 318530 h 1001501"/>
                <a:gd name="connsiteX40" fmla="*/ 541518 w 796890"/>
                <a:gd name="connsiteY40" fmla="*/ 539930 h 1001501"/>
                <a:gd name="connsiteX41" fmla="*/ 528734 w 796890"/>
                <a:gd name="connsiteY41" fmla="*/ 785318 h 1001501"/>
                <a:gd name="connsiteX42" fmla="*/ 522510 w 796890"/>
                <a:gd name="connsiteY42" fmla="*/ 857474 h 1001501"/>
                <a:gd name="connsiteX43" fmla="*/ 544152 w 796890"/>
                <a:gd name="connsiteY43" fmla="*/ 926997 h 1001501"/>
                <a:gd name="connsiteX44" fmla="*/ 637327 w 796890"/>
                <a:gd name="connsiteY44" fmla="*/ 958598 h 1001501"/>
                <a:gd name="connsiteX45" fmla="*/ 787433 w 796890"/>
                <a:gd name="connsiteY45" fmla="*/ 857187 h 1001501"/>
                <a:gd name="connsiteX46" fmla="*/ 787433 w 796890"/>
                <a:gd name="connsiteY46" fmla="*/ 445414 h 1001501"/>
                <a:gd name="connsiteX47" fmla="*/ 744340 w 796890"/>
                <a:gd name="connsiteY47" fmla="*/ 174362 h 1001501"/>
                <a:gd name="connsiteX48" fmla="*/ 715612 w 796890"/>
                <a:gd name="connsiteY48" fmla="*/ 4051 h 1001501"/>
                <a:gd name="connsiteX49" fmla="*/ 251218 w 796890"/>
                <a:gd name="connsiteY49" fmla="*/ 91433 h 100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96890" h="1001501">
                  <a:moveTo>
                    <a:pt x="165033" y="1001499"/>
                  </a:moveTo>
                  <a:cubicBezTo>
                    <a:pt x="126585" y="1001150"/>
                    <a:pt x="89128" y="989237"/>
                    <a:pt x="57541" y="967312"/>
                  </a:cubicBezTo>
                  <a:cubicBezTo>
                    <a:pt x="18519" y="940021"/>
                    <a:pt x="5639" y="906456"/>
                    <a:pt x="1712" y="883090"/>
                  </a:cubicBezTo>
                  <a:cubicBezTo>
                    <a:pt x="-2870" y="856292"/>
                    <a:pt x="1808" y="828731"/>
                    <a:pt x="14975" y="804949"/>
                  </a:cubicBezTo>
                  <a:cubicBezTo>
                    <a:pt x="18997" y="798054"/>
                    <a:pt x="24552" y="789101"/>
                    <a:pt x="31111" y="778711"/>
                  </a:cubicBezTo>
                  <a:cubicBezTo>
                    <a:pt x="63191" y="727431"/>
                    <a:pt x="116913" y="641629"/>
                    <a:pt x="150430" y="542229"/>
                  </a:cubicBezTo>
                  <a:cubicBezTo>
                    <a:pt x="190601" y="423054"/>
                    <a:pt x="247388" y="92917"/>
                    <a:pt x="247962" y="89613"/>
                  </a:cubicBezTo>
                  <a:cubicBezTo>
                    <a:pt x="248025" y="89254"/>
                    <a:pt x="248197" y="88924"/>
                    <a:pt x="248456" y="88670"/>
                  </a:cubicBezTo>
                  <a:cubicBezTo>
                    <a:pt x="248709" y="88411"/>
                    <a:pt x="249040" y="88239"/>
                    <a:pt x="249399" y="88177"/>
                  </a:cubicBezTo>
                  <a:lnTo>
                    <a:pt x="717192" y="29"/>
                  </a:lnTo>
                  <a:cubicBezTo>
                    <a:pt x="717441" y="-15"/>
                    <a:pt x="717700" y="-10"/>
                    <a:pt x="717944" y="48"/>
                  </a:cubicBezTo>
                  <a:cubicBezTo>
                    <a:pt x="718193" y="105"/>
                    <a:pt x="718423" y="211"/>
                    <a:pt x="718629" y="364"/>
                  </a:cubicBezTo>
                  <a:cubicBezTo>
                    <a:pt x="718830" y="512"/>
                    <a:pt x="718997" y="708"/>
                    <a:pt x="719112" y="934"/>
                  </a:cubicBezTo>
                  <a:cubicBezTo>
                    <a:pt x="719227" y="1159"/>
                    <a:pt x="719294" y="1403"/>
                    <a:pt x="719299" y="1657"/>
                  </a:cubicBezTo>
                  <a:cubicBezTo>
                    <a:pt x="721693" y="39243"/>
                    <a:pt x="733902" y="101488"/>
                    <a:pt x="748027" y="173500"/>
                  </a:cubicBezTo>
                  <a:cubicBezTo>
                    <a:pt x="765743" y="263803"/>
                    <a:pt x="785805" y="366124"/>
                    <a:pt x="791120" y="445031"/>
                  </a:cubicBezTo>
                  <a:cubicBezTo>
                    <a:pt x="800696" y="584986"/>
                    <a:pt x="796674" y="802172"/>
                    <a:pt x="791120" y="857522"/>
                  </a:cubicBezTo>
                  <a:cubicBezTo>
                    <a:pt x="785470" y="914261"/>
                    <a:pt x="715085" y="962189"/>
                    <a:pt x="637471" y="962189"/>
                  </a:cubicBezTo>
                  <a:cubicBezTo>
                    <a:pt x="594905" y="962189"/>
                    <a:pt x="561820" y="950889"/>
                    <a:pt x="541710" y="929439"/>
                  </a:cubicBezTo>
                  <a:cubicBezTo>
                    <a:pt x="524760" y="911436"/>
                    <a:pt x="517195" y="887112"/>
                    <a:pt x="519062" y="857235"/>
                  </a:cubicBezTo>
                  <a:cubicBezTo>
                    <a:pt x="520163" y="840094"/>
                    <a:pt x="522557" y="814525"/>
                    <a:pt x="525287" y="784983"/>
                  </a:cubicBezTo>
                  <a:cubicBezTo>
                    <a:pt x="532756" y="704639"/>
                    <a:pt x="543003" y="594610"/>
                    <a:pt x="538071" y="540265"/>
                  </a:cubicBezTo>
                  <a:cubicBezTo>
                    <a:pt x="532134" y="474956"/>
                    <a:pt x="494404" y="352861"/>
                    <a:pt x="485689" y="325234"/>
                  </a:cubicBezTo>
                  <a:cubicBezTo>
                    <a:pt x="474485" y="363873"/>
                    <a:pt x="408267" y="589295"/>
                    <a:pt x="351624" y="718429"/>
                  </a:cubicBezTo>
                  <a:cubicBezTo>
                    <a:pt x="286937" y="866045"/>
                    <a:pt x="241834" y="954050"/>
                    <a:pt x="229528" y="977511"/>
                  </a:cubicBezTo>
                  <a:cubicBezTo>
                    <a:pt x="224740" y="986704"/>
                    <a:pt x="212914" y="993982"/>
                    <a:pt x="196251" y="998052"/>
                  </a:cubicBezTo>
                  <a:cubicBezTo>
                    <a:pt x="186014" y="1000412"/>
                    <a:pt x="175538" y="1001566"/>
                    <a:pt x="165033" y="1001499"/>
                  </a:cubicBezTo>
                  <a:close/>
                  <a:moveTo>
                    <a:pt x="251218" y="91433"/>
                  </a:moveTo>
                  <a:cubicBezTo>
                    <a:pt x="247340" y="113793"/>
                    <a:pt x="192756" y="427650"/>
                    <a:pt x="153733" y="543378"/>
                  </a:cubicBezTo>
                  <a:cubicBezTo>
                    <a:pt x="120217" y="643161"/>
                    <a:pt x="64149" y="732602"/>
                    <a:pt x="34032" y="780626"/>
                  </a:cubicBezTo>
                  <a:cubicBezTo>
                    <a:pt x="27520" y="790968"/>
                    <a:pt x="21966" y="799778"/>
                    <a:pt x="17944" y="806721"/>
                  </a:cubicBezTo>
                  <a:cubicBezTo>
                    <a:pt x="-2740" y="842009"/>
                    <a:pt x="-9731" y="915936"/>
                    <a:pt x="59456" y="964344"/>
                  </a:cubicBezTo>
                  <a:cubicBezTo>
                    <a:pt x="105805" y="996807"/>
                    <a:pt x="161107" y="1002648"/>
                    <a:pt x="195389" y="994556"/>
                  </a:cubicBezTo>
                  <a:cubicBezTo>
                    <a:pt x="210999" y="990774"/>
                    <a:pt x="221963" y="984118"/>
                    <a:pt x="226320" y="975835"/>
                  </a:cubicBezTo>
                  <a:cubicBezTo>
                    <a:pt x="238578" y="952421"/>
                    <a:pt x="283777" y="864513"/>
                    <a:pt x="348272" y="716993"/>
                  </a:cubicBezTo>
                  <a:cubicBezTo>
                    <a:pt x="409894" y="576367"/>
                    <a:pt x="483056" y="321116"/>
                    <a:pt x="483822" y="318578"/>
                  </a:cubicBezTo>
                  <a:cubicBezTo>
                    <a:pt x="483908" y="318200"/>
                    <a:pt x="484124" y="317869"/>
                    <a:pt x="484430" y="317635"/>
                  </a:cubicBezTo>
                  <a:cubicBezTo>
                    <a:pt x="484737" y="317395"/>
                    <a:pt x="485115" y="317276"/>
                    <a:pt x="485498" y="317286"/>
                  </a:cubicBezTo>
                  <a:cubicBezTo>
                    <a:pt x="485876" y="317281"/>
                    <a:pt x="486245" y="317400"/>
                    <a:pt x="486546" y="317625"/>
                  </a:cubicBezTo>
                  <a:cubicBezTo>
                    <a:pt x="486848" y="317850"/>
                    <a:pt x="487068" y="318166"/>
                    <a:pt x="487174" y="318530"/>
                  </a:cubicBezTo>
                  <a:cubicBezTo>
                    <a:pt x="487653" y="319967"/>
                    <a:pt x="534767" y="466003"/>
                    <a:pt x="541518" y="539930"/>
                  </a:cubicBezTo>
                  <a:cubicBezTo>
                    <a:pt x="546306" y="594610"/>
                    <a:pt x="536203" y="704831"/>
                    <a:pt x="528734" y="785318"/>
                  </a:cubicBezTo>
                  <a:cubicBezTo>
                    <a:pt x="526005" y="814861"/>
                    <a:pt x="523611" y="840333"/>
                    <a:pt x="522510" y="857474"/>
                  </a:cubicBezTo>
                  <a:cubicBezTo>
                    <a:pt x="520690" y="886203"/>
                    <a:pt x="527968" y="909712"/>
                    <a:pt x="544152" y="926997"/>
                  </a:cubicBezTo>
                  <a:cubicBezTo>
                    <a:pt x="563591" y="947681"/>
                    <a:pt x="595815" y="958598"/>
                    <a:pt x="637327" y="958598"/>
                  </a:cubicBezTo>
                  <a:cubicBezTo>
                    <a:pt x="713170" y="958598"/>
                    <a:pt x="781927" y="912154"/>
                    <a:pt x="787433" y="857187"/>
                  </a:cubicBezTo>
                  <a:cubicBezTo>
                    <a:pt x="792939" y="802220"/>
                    <a:pt x="797009" y="585082"/>
                    <a:pt x="787433" y="445414"/>
                  </a:cubicBezTo>
                  <a:cubicBezTo>
                    <a:pt x="782118" y="366746"/>
                    <a:pt x="762056" y="264521"/>
                    <a:pt x="744340" y="174362"/>
                  </a:cubicBezTo>
                  <a:cubicBezTo>
                    <a:pt x="730407" y="103451"/>
                    <a:pt x="718389" y="42068"/>
                    <a:pt x="715612" y="4051"/>
                  </a:cubicBezTo>
                  <a:lnTo>
                    <a:pt x="251218" y="91433"/>
                  </a:lnTo>
                  <a:close/>
                </a:path>
              </a:pathLst>
            </a:custGeom>
            <a:solidFill>
              <a:srgbClr val="0E0E0E"/>
            </a:solidFill>
            <a:ln w="4788"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98B6CAC4-BFBA-4D8C-B540-E68E2F523FB2}"/>
                </a:ext>
              </a:extLst>
            </p:cNvPr>
            <p:cNvSpPr/>
            <p:nvPr/>
          </p:nvSpPr>
          <p:spPr>
            <a:xfrm>
              <a:off x="9081650" y="3473985"/>
              <a:ext cx="545473" cy="382713"/>
            </a:xfrm>
            <a:custGeom>
              <a:avLst/>
              <a:gdLst>
                <a:gd name="connsiteX0" fmla="*/ 2239 w 545473"/>
                <a:gd name="connsiteY0" fmla="*/ 166912 h 382713"/>
                <a:gd name="connsiteX1" fmla="*/ 224596 w 545473"/>
                <a:gd name="connsiteY1" fmla="*/ 382375 h 382713"/>
                <a:gd name="connsiteX2" fmla="*/ 540608 w 545473"/>
                <a:gd name="connsiteY2" fmla="*/ 193916 h 382713"/>
                <a:gd name="connsiteX3" fmla="*/ 516189 w 545473"/>
                <a:gd name="connsiteY3" fmla="*/ 0 h 382713"/>
                <a:gd name="connsiteX4" fmla="*/ 2239 w 545473"/>
                <a:gd name="connsiteY4" fmla="*/ 166912 h 382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473" h="382713">
                  <a:moveTo>
                    <a:pt x="2239" y="166912"/>
                  </a:moveTo>
                  <a:cubicBezTo>
                    <a:pt x="-11311" y="246872"/>
                    <a:pt x="33457" y="390610"/>
                    <a:pt x="224596" y="382375"/>
                  </a:cubicBezTo>
                  <a:cubicBezTo>
                    <a:pt x="415736" y="374139"/>
                    <a:pt x="521456" y="256305"/>
                    <a:pt x="540608" y="193916"/>
                  </a:cubicBezTo>
                  <a:cubicBezTo>
                    <a:pt x="559760" y="131528"/>
                    <a:pt x="516189" y="0"/>
                    <a:pt x="516189" y="0"/>
                  </a:cubicBezTo>
                  <a:lnTo>
                    <a:pt x="2239" y="166912"/>
                  </a:lnTo>
                  <a:close/>
                </a:path>
              </a:pathLst>
            </a:custGeom>
            <a:solidFill>
              <a:srgbClr val="E05555"/>
            </a:solidFill>
            <a:ln w="4788"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88B4CE00-2CAD-4619-99C0-9ED4F8C92E61}"/>
                </a:ext>
              </a:extLst>
            </p:cNvPr>
            <p:cNvSpPr/>
            <p:nvPr/>
          </p:nvSpPr>
          <p:spPr>
            <a:xfrm>
              <a:off x="9079929" y="3472312"/>
              <a:ext cx="548813" cy="386249"/>
            </a:xfrm>
            <a:custGeom>
              <a:avLst/>
              <a:gdLst>
                <a:gd name="connsiteX0" fmla="*/ 211331 w 548813"/>
                <a:gd name="connsiteY0" fmla="*/ 386250 h 386249"/>
                <a:gd name="connsiteX1" fmla="*/ 46047 w 548813"/>
                <a:gd name="connsiteY1" fmla="*/ 321755 h 386249"/>
                <a:gd name="connsiteX2" fmla="*/ 2188 w 548813"/>
                <a:gd name="connsiteY2" fmla="*/ 168250 h 386249"/>
                <a:gd name="connsiteX3" fmla="*/ 2619 w 548813"/>
                <a:gd name="connsiteY3" fmla="*/ 167383 h 386249"/>
                <a:gd name="connsiteX4" fmla="*/ 3433 w 548813"/>
                <a:gd name="connsiteY4" fmla="*/ 166861 h 386249"/>
                <a:gd name="connsiteX5" fmla="*/ 517288 w 548813"/>
                <a:gd name="connsiteY5" fmla="*/ 93 h 386249"/>
                <a:gd name="connsiteX6" fmla="*/ 518676 w 548813"/>
                <a:gd name="connsiteY6" fmla="*/ 194 h 386249"/>
                <a:gd name="connsiteX7" fmla="*/ 519586 w 548813"/>
                <a:gd name="connsiteY7" fmla="*/ 1242 h 386249"/>
                <a:gd name="connsiteX8" fmla="*/ 543957 w 548813"/>
                <a:gd name="connsiteY8" fmla="*/ 196212 h 386249"/>
                <a:gd name="connsiteX9" fmla="*/ 226461 w 548813"/>
                <a:gd name="connsiteY9" fmla="*/ 385963 h 386249"/>
                <a:gd name="connsiteX10" fmla="*/ 211331 w 548813"/>
                <a:gd name="connsiteY10" fmla="*/ 386250 h 386249"/>
                <a:gd name="connsiteX11" fmla="*/ 5444 w 548813"/>
                <a:gd name="connsiteY11" fmla="*/ 169925 h 386249"/>
                <a:gd name="connsiteX12" fmla="*/ 48537 w 548813"/>
                <a:gd name="connsiteY12" fmla="*/ 319361 h 386249"/>
                <a:gd name="connsiteX13" fmla="*/ 226030 w 548813"/>
                <a:gd name="connsiteY13" fmla="*/ 382372 h 386249"/>
                <a:gd name="connsiteX14" fmla="*/ 447573 w 548813"/>
                <a:gd name="connsiteY14" fmla="*/ 308827 h 386249"/>
                <a:gd name="connsiteX15" fmla="*/ 540318 w 548813"/>
                <a:gd name="connsiteY15" fmla="*/ 195159 h 386249"/>
                <a:gd name="connsiteX16" fmla="*/ 516378 w 548813"/>
                <a:gd name="connsiteY16" fmla="*/ 4067 h 386249"/>
                <a:gd name="connsiteX17" fmla="*/ 5444 w 548813"/>
                <a:gd name="connsiteY17" fmla="*/ 169925 h 38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8813" h="386249">
                  <a:moveTo>
                    <a:pt x="211331" y="386250"/>
                  </a:moveTo>
                  <a:cubicBezTo>
                    <a:pt x="140371" y="386250"/>
                    <a:pt x="83442" y="364129"/>
                    <a:pt x="46047" y="321755"/>
                  </a:cubicBezTo>
                  <a:cubicBezTo>
                    <a:pt x="2954" y="272677"/>
                    <a:pt x="-4611" y="208421"/>
                    <a:pt x="2188" y="168250"/>
                  </a:cubicBezTo>
                  <a:cubicBezTo>
                    <a:pt x="2250" y="167924"/>
                    <a:pt x="2399" y="167627"/>
                    <a:pt x="2619" y="167383"/>
                  </a:cubicBezTo>
                  <a:cubicBezTo>
                    <a:pt x="2839" y="167139"/>
                    <a:pt x="3122" y="166957"/>
                    <a:pt x="3433" y="166861"/>
                  </a:cubicBezTo>
                  <a:lnTo>
                    <a:pt x="517288" y="93"/>
                  </a:lnTo>
                  <a:cubicBezTo>
                    <a:pt x="517747" y="-60"/>
                    <a:pt x="518245" y="-22"/>
                    <a:pt x="518676" y="194"/>
                  </a:cubicBezTo>
                  <a:cubicBezTo>
                    <a:pt x="519107" y="409"/>
                    <a:pt x="519433" y="782"/>
                    <a:pt x="519586" y="1242"/>
                  </a:cubicBezTo>
                  <a:cubicBezTo>
                    <a:pt x="521358" y="6605"/>
                    <a:pt x="562678" y="134015"/>
                    <a:pt x="543957" y="196212"/>
                  </a:cubicBezTo>
                  <a:cubicBezTo>
                    <a:pt x="526241" y="254483"/>
                    <a:pt x="425309" y="377344"/>
                    <a:pt x="226461" y="385963"/>
                  </a:cubicBezTo>
                  <a:cubicBezTo>
                    <a:pt x="221352" y="386154"/>
                    <a:pt x="216310" y="386250"/>
                    <a:pt x="211331" y="386250"/>
                  </a:cubicBezTo>
                  <a:close/>
                  <a:moveTo>
                    <a:pt x="5444" y="169925"/>
                  </a:moveTo>
                  <a:cubicBezTo>
                    <a:pt x="-876" y="209379"/>
                    <a:pt x="6593" y="271720"/>
                    <a:pt x="48537" y="319361"/>
                  </a:cubicBezTo>
                  <a:cubicBezTo>
                    <a:pt x="87751" y="363842"/>
                    <a:pt x="149086" y="385675"/>
                    <a:pt x="226030" y="382372"/>
                  </a:cubicBezTo>
                  <a:cubicBezTo>
                    <a:pt x="331655" y="377871"/>
                    <a:pt x="404816" y="339901"/>
                    <a:pt x="447573" y="308827"/>
                  </a:cubicBezTo>
                  <a:cubicBezTo>
                    <a:pt x="502636" y="268799"/>
                    <a:pt x="531556" y="223887"/>
                    <a:pt x="540318" y="195159"/>
                  </a:cubicBezTo>
                  <a:cubicBezTo>
                    <a:pt x="557747" y="137702"/>
                    <a:pt x="521166" y="19628"/>
                    <a:pt x="516378" y="4067"/>
                  </a:cubicBezTo>
                  <a:lnTo>
                    <a:pt x="5444" y="169925"/>
                  </a:lnTo>
                  <a:close/>
                </a:path>
              </a:pathLst>
            </a:custGeom>
            <a:solidFill>
              <a:srgbClr val="0E0E0E"/>
            </a:solidFill>
            <a:ln w="4788"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8FC24D85-1BEF-469B-8A48-8D96919A80DA}"/>
                </a:ext>
              </a:extLst>
            </p:cNvPr>
            <p:cNvSpPr/>
            <p:nvPr/>
          </p:nvSpPr>
          <p:spPr>
            <a:xfrm>
              <a:off x="8449328" y="3743792"/>
              <a:ext cx="228417" cy="111857"/>
            </a:xfrm>
            <a:custGeom>
              <a:avLst/>
              <a:gdLst>
                <a:gd name="connsiteX0" fmla="*/ 0 w 228417"/>
                <a:gd name="connsiteY0" fmla="*/ 7948 h 111857"/>
                <a:gd name="connsiteX1" fmla="*/ 112424 w 228417"/>
                <a:gd name="connsiteY1" fmla="*/ 111562 h 111857"/>
                <a:gd name="connsiteX2" fmla="*/ 207371 w 228417"/>
                <a:gd name="connsiteY2" fmla="*/ 86712 h 111857"/>
                <a:gd name="connsiteX3" fmla="*/ 207371 w 228417"/>
                <a:gd name="connsiteY3" fmla="*/ 0 h 111857"/>
                <a:gd name="connsiteX4" fmla="*/ 0 w 228417"/>
                <a:gd name="connsiteY4" fmla="*/ 7948 h 111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417" h="111857">
                  <a:moveTo>
                    <a:pt x="0" y="7948"/>
                  </a:moveTo>
                  <a:cubicBezTo>
                    <a:pt x="42231" y="65405"/>
                    <a:pt x="48742" y="116206"/>
                    <a:pt x="112424" y="111562"/>
                  </a:cubicBezTo>
                  <a:cubicBezTo>
                    <a:pt x="164518" y="107779"/>
                    <a:pt x="183718" y="113094"/>
                    <a:pt x="207371" y="86712"/>
                  </a:cubicBezTo>
                  <a:cubicBezTo>
                    <a:pt x="254725" y="27435"/>
                    <a:pt x="207371" y="0"/>
                    <a:pt x="207371" y="0"/>
                  </a:cubicBezTo>
                  <a:lnTo>
                    <a:pt x="0" y="7948"/>
                  </a:lnTo>
                  <a:close/>
                </a:path>
              </a:pathLst>
            </a:custGeom>
            <a:solidFill>
              <a:srgbClr val="AB795E"/>
            </a:solidFill>
            <a:ln w="4788"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DEE59D76-A570-4AF5-8808-E698939B72C6}"/>
                </a:ext>
              </a:extLst>
            </p:cNvPr>
            <p:cNvSpPr/>
            <p:nvPr/>
          </p:nvSpPr>
          <p:spPr>
            <a:xfrm>
              <a:off x="8447503" y="3741874"/>
              <a:ext cx="232064" cy="115586"/>
            </a:xfrm>
            <a:custGeom>
              <a:avLst/>
              <a:gdLst>
                <a:gd name="connsiteX0" fmla="*/ 106348 w 232064"/>
                <a:gd name="connsiteY0" fmla="*/ 115587 h 115586"/>
                <a:gd name="connsiteX1" fmla="*/ 27632 w 232064"/>
                <a:gd name="connsiteY1" fmla="*/ 53342 h 115586"/>
                <a:gd name="connsiteX2" fmla="*/ 340 w 232064"/>
                <a:gd name="connsiteY2" fmla="*/ 10776 h 115586"/>
                <a:gd name="connsiteX3" fmla="*/ 5 w 232064"/>
                <a:gd name="connsiteY3" fmla="*/ 9871 h 115586"/>
                <a:gd name="connsiteX4" fmla="*/ 183 w 232064"/>
                <a:gd name="connsiteY4" fmla="*/ 8928 h 115586"/>
                <a:gd name="connsiteX5" fmla="*/ 814 w 232064"/>
                <a:gd name="connsiteY5" fmla="*/ 8205 h 115586"/>
                <a:gd name="connsiteX6" fmla="*/ 1729 w 232064"/>
                <a:gd name="connsiteY6" fmla="*/ 7903 h 115586"/>
                <a:gd name="connsiteX7" fmla="*/ 209148 w 232064"/>
                <a:gd name="connsiteY7" fmla="*/ 3 h 115586"/>
                <a:gd name="connsiteX8" fmla="*/ 210105 w 232064"/>
                <a:gd name="connsiteY8" fmla="*/ 242 h 115586"/>
                <a:gd name="connsiteX9" fmla="*/ 223842 w 232064"/>
                <a:gd name="connsiteY9" fmla="*/ 13491 h 115586"/>
                <a:gd name="connsiteX10" fmla="*/ 231269 w 232064"/>
                <a:gd name="connsiteY10" fmla="*/ 31077 h 115586"/>
                <a:gd name="connsiteX11" fmla="*/ 210584 w 232064"/>
                <a:gd name="connsiteY11" fmla="*/ 89587 h 115586"/>
                <a:gd name="connsiteX12" fmla="*/ 141349 w 232064"/>
                <a:gd name="connsiteY12" fmla="*/ 113528 h 115586"/>
                <a:gd name="connsiteX13" fmla="*/ 114392 w 232064"/>
                <a:gd name="connsiteY13" fmla="*/ 114964 h 115586"/>
                <a:gd name="connsiteX14" fmla="*/ 106348 w 232064"/>
                <a:gd name="connsiteY14" fmla="*/ 115587 h 115586"/>
                <a:gd name="connsiteX15" fmla="*/ 5224 w 232064"/>
                <a:gd name="connsiteY15" fmla="*/ 11542 h 115586"/>
                <a:gd name="connsiteX16" fmla="*/ 30697 w 232064"/>
                <a:gd name="connsiteY16" fmla="*/ 51666 h 115586"/>
                <a:gd name="connsiteX17" fmla="*/ 114153 w 232064"/>
                <a:gd name="connsiteY17" fmla="*/ 111708 h 115586"/>
                <a:gd name="connsiteX18" fmla="*/ 141157 w 232064"/>
                <a:gd name="connsiteY18" fmla="*/ 110224 h 115586"/>
                <a:gd name="connsiteX19" fmla="*/ 207855 w 232064"/>
                <a:gd name="connsiteY19" fmla="*/ 87433 h 115586"/>
                <a:gd name="connsiteX20" fmla="*/ 227725 w 232064"/>
                <a:gd name="connsiteY20" fmla="*/ 31939 h 115586"/>
                <a:gd name="connsiteX21" fmla="*/ 208573 w 232064"/>
                <a:gd name="connsiteY21" fmla="*/ 3738 h 115586"/>
                <a:gd name="connsiteX22" fmla="*/ 5224 w 232064"/>
                <a:gd name="connsiteY22" fmla="*/ 11542 h 11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2064" h="115586">
                  <a:moveTo>
                    <a:pt x="106348" y="115587"/>
                  </a:moveTo>
                  <a:cubicBezTo>
                    <a:pt x="64261" y="115587"/>
                    <a:pt x="48891" y="89204"/>
                    <a:pt x="27632" y="53342"/>
                  </a:cubicBezTo>
                  <a:cubicBezTo>
                    <a:pt x="19268" y="38695"/>
                    <a:pt x="10156" y="24489"/>
                    <a:pt x="340" y="10776"/>
                  </a:cubicBezTo>
                  <a:cubicBezTo>
                    <a:pt x="149" y="10508"/>
                    <a:pt x="34" y="10197"/>
                    <a:pt x="5" y="9871"/>
                  </a:cubicBezTo>
                  <a:cubicBezTo>
                    <a:pt x="-19" y="9545"/>
                    <a:pt x="39" y="9220"/>
                    <a:pt x="183" y="8928"/>
                  </a:cubicBezTo>
                  <a:cubicBezTo>
                    <a:pt x="326" y="8636"/>
                    <a:pt x="542" y="8382"/>
                    <a:pt x="814" y="8205"/>
                  </a:cubicBezTo>
                  <a:cubicBezTo>
                    <a:pt x="1087" y="8023"/>
                    <a:pt x="1403" y="7917"/>
                    <a:pt x="1729" y="7903"/>
                  </a:cubicBezTo>
                  <a:lnTo>
                    <a:pt x="209148" y="3"/>
                  </a:lnTo>
                  <a:cubicBezTo>
                    <a:pt x="209483" y="-16"/>
                    <a:pt x="209818" y="65"/>
                    <a:pt x="210105" y="242"/>
                  </a:cubicBezTo>
                  <a:cubicBezTo>
                    <a:pt x="215530" y="3685"/>
                    <a:pt x="220203" y="8195"/>
                    <a:pt x="223842" y="13491"/>
                  </a:cubicBezTo>
                  <a:cubicBezTo>
                    <a:pt x="227476" y="18791"/>
                    <a:pt x="230005" y="24771"/>
                    <a:pt x="231269" y="31077"/>
                  </a:cubicBezTo>
                  <a:cubicBezTo>
                    <a:pt x="234572" y="48650"/>
                    <a:pt x="227582" y="68328"/>
                    <a:pt x="210584" y="89587"/>
                  </a:cubicBezTo>
                  <a:cubicBezTo>
                    <a:pt x="191001" y="111469"/>
                    <a:pt x="174386" y="112187"/>
                    <a:pt x="141349" y="113528"/>
                  </a:cubicBezTo>
                  <a:cubicBezTo>
                    <a:pt x="133448" y="113863"/>
                    <a:pt x="124543" y="114246"/>
                    <a:pt x="114392" y="114964"/>
                  </a:cubicBezTo>
                  <a:cubicBezTo>
                    <a:pt x="111615" y="115491"/>
                    <a:pt x="108934" y="115587"/>
                    <a:pt x="106348" y="115587"/>
                  </a:cubicBezTo>
                  <a:close/>
                  <a:moveTo>
                    <a:pt x="5224" y="11542"/>
                  </a:moveTo>
                  <a:cubicBezTo>
                    <a:pt x="15375" y="25619"/>
                    <a:pt x="23467" y="39408"/>
                    <a:pt x="30697" y="51666"/>
                  </a:cubicBezTo>
                  <a:cubicBezTo>
                    <a:pt x="52435" y="88438"/>
                    <a:pt x="68044" y="115012"/>
                    <a:pt x="114153" y="111708"/>
                  </a:cubicBezTo>
                  <a:cubicBezTo>
                    <a:pt x="124303" y="110942"/>
                    <a:pt x="133305" y="110559"/>
                    <a:pt x="141157" y="110224"/>
                  </a:cubicBezTo>
                  <a:cubicBezTo>
                    <a:pt x="174243" y="108740"/>
                    <a:pt x="189325" y="108069"/>
                    <a:pt x="207855" y="87433"/>
                  </a:cubicBezTo>
                  <a:cubicBezTo>
                    <a:pt x="224087" y="67083"/>
                    <a:pt x="230790" y="48410"/>
                    <a:pt x="227725" y="31939"/>
                  </a:cubicBezTo>
                  <a:cubicBezTo>
                    <a:pt x="225274" y="20395"/>
                    <a:pt x="218398" y="10268"/>
                    <a:pt x="208573" y="3738"/>
                  </a:cubicBezTo>
                  <a:lnTo>
                    <a:pt x="5224" y="11542"/>
                  </a:lnTo>
                  <a:close/>
                </a:path>
              </a:pathLst>
            </a:custGeom>
            <a:solidFill>
              <a:srgbClr val="0E0E0E"/>
            </a:solidFill>
            <a:ln w="4788"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EF957E44-0944-429B-95F9-31E9A8FCC405}"/>
                </a:ext>
              </a:extLst>
            </p:cNvPr>
            <p:cNvSpPr/>
            <p:nvPr/>
          </p:nvSpPr>
          <p:spPr>
            <a:xfrm>
              <a:off x="7915699" y="1948222"/>
              <a:ext cx="1668494" cy="1904514"/>
            </a:xfrm>
            <a:custGeom>
              <a:avLst/>
              <a:gdLst>
                <a:gd name="connsiteX0" fmla="*/ 1279465 w 1668494"/>
                <a:gd name="connsiteY0" fmla="*/ 0 h 1904514"/>
                <a:gd name="connsiteX1" fmla="*/ 29782 w 1668494"/>
                <a:gd name="connsiteY1" fmla="*/ 135071 h 1904514"/>
                <a:gd name="connsiteX2" fmla="*/ 0 w 1668494"/>
                <a:gd name="connsiteY2" fmla="*/ 131241 h 1904514"/>
                <a:gd name="connsiteX3" fmla="*/ 1819 w 1668494"/>
                <a:gd name="connsiteY3" fmla="*/ 138710 h 1904514"/>
                <a:gd name="connsiteX4" fmla="*/ 401622 w 1668494"/>
                <a:gd name="connsiteY4" fmla="*/ 1904498 h 1904514"/>
                <a:gd name="connsiteX5" fmla="*/ 1668495 w 1668494"/>
                <a:gd name="connsiteY5" fmla="*/ 1717381 h 1904514"/>
                <a:gd name="connsiteX6" fmla="*/ 1279465 w 1668494"/>
                <a:gd name="connsiteY6" fmla="*/ 0 h 190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8494" h="1904514">
                  <a:moveTo>
                    <a:pt x="1279465" y="0"/>
                  </a:moveTo>
                  <a:cubicBezTo>
                    <a:pt x="949711" y="125591"/>
                    <a:pt x="456350" y="187452"/>
                    <a:pt x="29782" y="135071"/>
                  </a:cubicBezTo>
                  <a:lnTo>
                    <a:pt x="0" y="131241"/>
                  </a:lnTo>
                  <a:cubicBezTo>
                    <a:pt x="0" y="131241"/>
                    <a:pt x="1867" y="138758"/>
                    <a:pt x="1819" y="138710"/>
                  </a:cubicBezTo>
                  <a:lnTo>
                    <a:pt x="401622" y="1904498"/>
                  </a:lnTo>
                  <a:cubicBezTo>
                    <a:pt x="403107" y="1906509"/>
                    <a:pt x="1668495" y="1717381"/>
                    <a:pt x="1668495" y="1717381"/>
                  </a:cubicBezTo>
                  <a:lnTo>
                    <a:pt x="1279465" y="0"/>
                  </a:lnTo>
                  <a:close/>
                </a:path>
              </a:pathLst>
            </a:custGeom>
            <a:solidFill>
              <a:srgbClr val="F0E7E1"/>
            </a:solidFill>
            <a:ln w="4788"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2EE164E8-C433-40E7-A516-20C6429B6450}"/>
                </a:ext>
              </a:extLst>
            </p:cNvPr>
            <p:cNvSpPr/>
            <p:nvPr/>
          </p:nvSpPr>
          <p:spPr>
            <a:xfrm>
              <a:off x="7913729" y="1946675"/>
              <a:ext cx="1671940" cy="1907433"/>
            </a:xfrm>
            <a:custGeom>
              <a:avLst/>
              <a:gdLst>
                <a:gd name="connsiteX0" fmla="*/ 403209 w 1671940"/>
                <a:gd name="connsiteY0" fmla="*/ 1907433 h 1907433"/>
                <a:gd name="connsiteX1" fmla="*/ 401964 w 1671940"/>
                <a:gd name="connsiteY1" fmla="*/ 1907098 h 1907433"/>
                <a:gd name="connsiteX2" fmla="*/ 401629 w 1671940"/>
                <a:gd name="connsiteY2" fmla="*/ 1906428 h 1907433"/>
                <a:gd name="connsiteX3" fmla="*/ 1826 w 1671940"/>
                <a:gd name="connsiteY3" fmla="*/ 140640 h 1907433"/>
                <a:gd name="connsiteX4" fmla="*/ 54 w 1671940"/>
                <a:gd name="connsiteY4" fmla="*/ 133362 h 1907433"/>
                <a:gd name="connsiteX5" fmla="*/ 50 w 1671940"/>
                <a:gd name="connsiteY5" fmla="*/ 132500 h 1907433"/>
                <a:gd name="connsiteX6" fmla="*/ 438 w 1671940"/>
                <a:gd name="connsiteY6" fmla="*/ 131734 h 1907433"/>
                <a:gd name="connsiteX7" fmla="*/ 1156 w 1671940"/>
                <a:gd name="connsiteY7" fmla="*/ 131255 h 1907433"/>
                <a:gd name="connsiteX8" fmla="*/ 2018 w 1671940"/>
                <a:gd name="connsiteY8" fmla="*/ 131159 h 1907433"/>
                <a:gd name="connsiteX9" fmla="*/ 31799 w 1671940"/>
                <a:gd name="connsiteY9" fmla="*/ 134990 h 1907433"/>
                <a:gd name="connsiteX10" fmla="*/ 692552 w 1671940"/>
                <a:gd name="connsiteY10" fmla="*/ 134176 h 1907433"/>
                <a:gd name="connsiteX11" fmla="*/ 1280669 w 1671940"/>
                <a:gd name="connsiteY11" fmla="*/ 110 h 1907433"/>
                <a:gd name="connsiteX12" fmla="*/ 1281425 w 1671940"/>
                <a:gd name="connsiteY12" fmla="*/ 5 h 1907433"/>
                <a:gd name="connsiteX13" fmla="*/ 1282158 w 1671940"/>
                <a:gd name="connsiteY13" fmla="*/ 220 h 1907433"/>
                <a:gd name="connsiteX14" fmla="*/ 1282737 w 1671940"/>
                <a:gd name="connsiteY14" fmla="*/ 713 h 1907433"/>
                <a:gd name="connsiteX15" fmla="*/ 1283063 w 1671940"/>
                <a:gd name="connsiteY15" fmla="*/ 1403 h 1907433"/>
                <a:gd name="connsiteX16" fmla="*/ 1671901 w 1671940"/>
                <a:gd name="connsiteY16" fmla="*/ 1718784 h 1907433"/>
                <a:gd name="connsiteX17" fmla="*/ 1671901 w 1671940"/>
                <a:gd name="connsiteY17" fmla="*/ 1719507 h 1907433"/>
                <a:gd name="connsiteX18" fmla="*/ 1671614 w 1671940"/>
                <a:gd name="connsiteY18" fmla="*/ 1720173 h 1907433"/>
                <a:gd name="connsiteX19" fmla="*/ 1671102 w 1671940"/>
                <a:gd name="connsiteY19" fmla="*/ 1720690 h 1907433"/>
                <a:gd name="connsiteX20" fmla="*/ 1670417 w 1671940"/>
                <a:gd name="connsiteY20" fmla="*/ 1720939 h 1907433"/>
                <a:gd name="connsiteX21" fmla="*/ 1037531 w 1671940"/>
                <a:gd name="connsiteY21" fmla="*/ 1815263 h 1907433"/>
                <a:gd name="connsiteX22" fmla="*/ 403209 w 1671940"/>
                <a:gd name="connsiteY22" fmla="*/ 1907433 h 1907433"/>
                <a:gd name="connsiteX23" fmla="*/ 5321 w 1671940"/>
                <a:gd name="connsiteY23" fmla="*/ 139874 h 1907433"/>
                <a:gd name="connsiteX24" fmla="*/ 404789 w 1671940"/>
                <a:gd name="connsiteY24" fmla="*/ 1904178 h 1907433"/>
                <a:gd name="connsiteX25" fmla="*/ 1668119 w 1671940"/>
                <a:gd name="connsiteY25" fmla="*/ 1717443 h 1907433"/>
                <a:gd name="connsiteX26" fmla="*/ 1280286 w 1671940"/>
                <a:gd name="connsiteY26" fmla="*/ 3989 h 1907433"/>
                <a:gd name="connsiteX27" fmla="*/ 693078 w 1671940"/>
                <a:gd name="connsiteY27" fmla="*/ 137623 h 1907433"/>
                <a:gd name="connsiteX28" fmla="*/ 31368 w 1671940"/>
                <a:gd name="connsiteY28" fmla="*/ 138389 h 1907433"/>
                <a:gd name="connsiteX29" fmla="*/ 4172 w 1671940"/>
                <a:gd name="connsiteY29" fmla="*/ 134894 h 1907433"/>
                <a:gd name="connsiteX30" fmla="*/ 5226 w 1671940"/>
                <a:gd name="connsiteY30" fmla="*/ 139682 h 1907433"/>
                <a:gd name="connsiteX31" fmla="*/ 5321 w 1671940"/>
                <a:gd name="connsiteY31" fmla="*/ 139874 h 190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71940" h="1907433">
                  <a:moveTo>
                    <a:pt x="403209" y="1907433"/>
                  </a:moveTo>
                  <a:cubicBezTo>
                    <a:pt x="402156" y="1907433"/>
                    <a:pt x="402060" y="1907433"/>
                    <a:pt x="401964" y="1907098"/>
                  </a:cubicBezTo>
                  <a:cubicBezTo>
                    <a:pt x="401806" y="1906902"/>
                    <a:pt x="401691" y="1906672"/>
                    <a:pt x="401629" y="1906428"/>
                  </a:cubicBezTo>
                  <a:lnTo>
                    <a:pt x="1826" y="140640"/>
                  </a:lnTo>
                  <a:lnTo>
                    <a:pt x="54" y="133362"/>
                  </a:lnTo>
                  <a:cubicBezTo>
                    <a:pt x="-17" y="133079"/>
                    <a:pt x="-17" y="132787"/>
                    <a:pt x="50" y="132500"/>
                  </a:cubicBezTo>
                  <a:cubicBezTo>
                    <a:pt x="117" y="132217"/>
                    <a:pt x="251" y="131954"/>
                    <a:pt x="438" y="131734"/>
                  </a:cubicBezTo>
                  <a:cubicBezTo>
                    <a:pt x="634" y="131518"/>
                    <a:pt x="883" y="131356"/>
                    <a:pt x="1156" y="131255"/>
                  </a:cubicBezTo>
                  <a:cubicBezTo>
                    <a:pt x="1433" y="131155"/>
                    <a:pt x="1730" y="131121"/>
                    <a:pt x="2018" y="131159"/>
                  </a:cubicBezTo>
                  <a:lnTo>
                    <a:pt x="31799" y="134990"/>
                  </a:lnTo>
                  <a:cubicBezTo>
                    <a:pt x="236776" y="160127"/>
                    <a:pt x="465310" y="159840"/>
                    <a:pt x="692552" y="134176"/>
                  </a:cubicBezTo>
                  <a:cubicBezTo>
                    <a:pt x="911892" y="109422"/>
                    <a:pt x="1115241" y="63025"/>
                    <a:pt x="1280669" y="110"/>
                  </a:cubicBezTo>
                  <a:cubicBezTo>
                    <a:pt x="1280913" y="24"/>
                    <a:pt x="1281167" y="-14"/>
                    <a:pt x="1281425" y="5"/>
                  </a:cubicBezTo>
                  <a:cubicBezTo>
                    <a:pt x="1281679" y="24"/>
                    <a:pt x="1281933" y="96"/>
                    <a:pt x="1282158" y="220"/>
                  </a:cubicBezTo>
                  <a:cubicBezTo>
                    <a:pt x="1282383" y="340"/>
                    <a:pt x="1282579" y="512"/>
                    <a:pt x="1282737" y="713"/>
                  </a:cubicBezTo>
                  <a:cubicBezTo>
                    <a:pt x="1282895" y="919"/>
                    <a:pt x="1283005" y="1154"/>
                    <a:pt x="1283063" y="1403"/>
                  </a:cubicBezTo>
                  <a:lnTo>
                    <a:pt x="1671901" y="1718784"/>
                  </a:lnTo>
                  <a:cubicBezTo>
                    <a:pt x="1671954" y="1719023"/>
                    <a:pt x="1671954" y="1719268"/>
                    <a:pt x="1671901" y="1719507"/>
                  </a:cubicBezTo>
                  <a:cubicBezTo>
                    <a:pt x="1671853" y="1719746"/>
                    <a:pt x="1671758" y="1719976"/>
                    <a:pt x="1671614" y="1720173"/>
                  </a:cubicBezTo>
                  <a:cubicBezTo>
                    <a:pt x="1671485" y="1720378"/>
                    <a:pt x="1671307" y="1720556"/>
                    <a:pt x="1671102" y="1720690"/>
                  </a:cubicBezTo>
                  <a:cubicBezTo>
                    <a:pt x="1670896" y="1720824"/>
                    <a:pt x="1670661" y="1720905"/>
                    <a:pt x="1670417" y="1720939"/>
                  </a:cubicBezTo>
                  <a:cubicBezTo>
                    <a:pt x="1670417" y="1720939"/>
                    <a:pt x="1354070" y="1768245"/>
                    <a:pt x="1037531" y="1815263"/>
                  </a:cubicBezTo>
                  <a:cubicBezTo>
                    <a:pt x="476083" y="1898480"/>
                    <a:pt x="411397" y="1907433"/>
                    <a:pt x="403209" y="1907433"/>
                  </a:cubicBezTo>
                  <a:close/>
                  <a:moveTo>
                    <a:pt x="5321" y="139874"/>
                  </a:moveTo>
                  <a:lnTo>
                    <a:pt x="404789" y="1904178"/>
                  </a:lnTo>
                  <a:cubicBezTo>
                    <a:pt x="450898" y="1899390"/>
                    <a:pt x="1613152" y="1725631"/>
                    <a:pt x="1668119" y="1717443"/>
                  </a:cubicBezTo>
                  <a:lnTo>
                    <a:pt x="1280286" y="3989"/>
                  </a:lnTo>
                  <a:cubicBezTo>
                    <a:pt x="1114954" y="66664"/>
                    <a:pt x="911892" y="112869"/>
                    <a:pt x="693078" y="137623"/>
                  </a:cubicBezTo>
                  <a:cubicBezTo>
                    <a:pt x="465454" y="163335"/>
                    <a:pt x="236632" y="163575"/>
                    <a:pt x="31368" y="138389"/>
                  </a:cubicBezTo>
                  <a:lnTo>
                    <a:pt x="4172" y="134894"/>
                  </a:lnTo>
                  <a:cubicBezTo>
                    <a:pt x="4747" y="137384"/>
                    <a:pt x="5130" y="138916"/>
                    <a:pt x="5226" y="139682"/>
                  </a:cubicBezTo>
                  <a:lnTo>
                    <a:pt x="5321" y="139874"/>
                  </a:lnTo>
                  <a:close/>
                </a:path>
              </a:pathLst>
            </a:custGeom>
            <a:solidFill>
              <a:srgbClr val="0E0E0E"/>
            </a:solidFill>
            <a:ln w="4788"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AFC308BE-11CC-4B1C-AB4E-B0463EC462F1}"/>
                </a:ext>
              </a:extLst>
            </p:cNvPr>
            <p:cNvSpPr/>
            <p:nvPr/>
          </p:nvSpPr>
          <p:spPr>
            <a:xfrm>
              <a:off x="7941841" y="1939220"/>
              <a:ext cx="1664664" cy="1900492"/>
            </a:xfrm>
            <a:custGeom>
              <a:avLst/>
              <a:gdLst>
                <a:gd name="connsiteX0" fmla="*/ 1276736 w 1664664"/>
                <a:gd name="connsiteY0" fmla="*/ 0 h 1900492"/>
                <a:gd name="connsiteX1" fmla="*/ 0 w 1664664"/>
                <a:gd name="connsiteY1" fmla="*/ 143642 h 1900492"/>
                <a:gd name="connsiteX2" fmla="*/ 397792 w 1664664"/>
                <a:gd name="connsiteY2" fmla="*/ 1900476 h 1900492"/>
                <a:gd name="connsiteX3" fmla="*/ 1664665 w 1664664"/>
                <a:gd name="connsiteY3" fmla="*/ 1713359 h 1900492"/>
                <a:gd name="connsiteX4" fmla="*/ 1276736 w 1664664"/>
                <a:gd name="connsiteY4" fmla="*/ 0 h 1900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4664" h="1900492">
                  <a:moveTo>
                    <a:pt x="1276736" y="0"/>
                  </a:moveTo>
                  <a:cubicBezTo>
                    <a:pt x="946360" y="132007"/>
                    <a:pt x="437724" y="198178"/>
                    <a:pt x="0" y="143642"/>
                  </a:cubicBezTo>
                  <a:lnTo>
                    <a:pt x="397792" y="1900476"/>
                  </a:lnTo>
                  <a:cubicBezTo>
                    <a:pt x="399276" y="1902535"/>
                    <a:pt x="1664665" y="1713359"/>
                    <a:pt x="1664665" y="1713359"/>
                  </a:cubicBezTo>
                  <a:lnTo>
                    <a:pt x="1276736" y="0"/>
                  </a:lnTo>
                  <a:close/>
                </a:path>
              </a:pathLst>
            </a:custGeom>
            <a:solidFill>
              <a:srgbClr val="F0E7E1"/>
            </a:solidFill>
            <a:ln w="4788"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8D825819-948B-4014-A830-1A42F937A7E4}"/>
                </a:ext>
              </a:extLst>
            </p:cNvPr>
            <p:cNvSpPr/>
            <p:nvPr/>
          </p:nvSpPr>
          <p:spPr>
            <a:xfrm>
              <a:off x="7940040" y="1937286"/>
              <a:ext cx="1668131" cy="1903799"/>
            </a:xfrm>
            <a:custGeom>
              <a:avLst/>
              <a:gdLst>
                <a:gd name="connsiteX0" fmla="*/ 399401 w 1668131"/>
                <a:gd name="connsiteY0" fmla="*/ 1903799 h 1903799"/>
                <a:gd name="connsiteX1" fmla="*/ 398108 w 1668131"/>
                <a:gd name="connsiteY1" fmla="*/ 1903512 h 1903799"/>
                <a:gd name="connsiteX2" fmla="*/ 397821 w 1668131"/>
                <a:gd name="connsiteY2" fmla="*/ 1902842 h 1903799"/>
                <a:gd name="connsiteX3" fmla="*/ 29 w 1668131"/>
                <a:gd name="connsiteY3" fmla="*/ 145959 h 1903799"/>
                <a:gd name="connsiteX4" fmla="*/ 68 w 1668131"/>
                <a:gd name="connsiteY4" fmla="*/ 145121 h 1903799"/>
                <a:gd name="connsiteX5" fmla="*/ 460 w 1668131"/>
                <a:gd name="connsiteY5" fmla="*/ 144379 h 1903799"/>
                <a:gd name="connsiteX6" fmla="*/ 1178 w 1668131"/>
                <a:gd name="connsiteY6" fmla="*/ 143891 h 1903799"/>
                <a:gd name="connsiteX7" fmla="*/ 2040 w 1668131"/>
                <a:gd name="connsiteY7" fmla="*/ 143805 h 1903799"/>
                <a:gd name="connsiteX8" fmla="*/ 1277866 w 1668131"/>
                <a:gd name="connsiteY8" fmla="*/ 163 h 1903799"/>
                <a:gd name="connsiteX9" fmla="*/ 1278609 w 1668131"/>
                <a:gd name="connsiteY9" fmla="*/ 0 h 1903799"/>
                <a:gd name="connsiteX10" fmla="*/ 1279351 w 1668131"/>
                <a:gd name="connsiteY10" fmla="*/ 163 h 1903799"/>
                <a:gd name="connsiteX11" fmla="*/ 1279949 w 1668131"/>
                <a:gd name="connsiteY11" fmla="*/ 651 h 1903799"/>
                <a:gd name="connsiteX12" fmla="*/ 1280260 w 1668131"/>
                <a:gd name="connsiteY12" fmla="*/ 1360 h 1903799"/>
                <a:gd name="connsiteX13" fmla="*/ 1668093 w 1668131"/>
                <a:gd name="connsiteY13" fmla="*/ 1714815 h 1903799"/>
                <a:gd name="connsiteX14" fmla="*/ 1668093 w 1668131"/>
                <a:gd name="connsiteY14" fmla="*/ 1715538 h 1903799"/>
                <a:gd name="connsiteX15" fmla="*/ 1667806 w 1668131"/>
                <a:gd name="connsiteY15" fmla="*/ 1716203 h 1903799"/>
                <a:gd name="connsiteX16" fmla="*/ 1667294 w 1668131"/>
                <a:gd name="connsiteY16" fmla="*/ 1716720 h 1903799"/>
                <a:gd name="connsiteX17" fmla="*/ 1666609 w 1668131"/>
                <a:gd name="connsiteY17" fmla="*/ 1716969 h 1903799"/>
                <a:gd name="connsiteX18" fmla="*/ 1033723 w 1668131"/>
                <a:gd name="connsiteY18" fmla="*/ 1811294 h 1903799"/>
                <a:gd name="connsiteX19" fmla="*/ 399401 w 1668131"/>
                <a:gd name="connsiteY19" fmla="*/ 1903799 h 1903799"/>
                <a:gd name="connsiteX20" fmla="*/ 3908 w 1668131"/>
                <a:gd name="connsiteY20" fmla="*/ 147683 h 1903799"/>
                <a:gd name="connsiteX21" fmla="*/ 400790 w 1668131"/>
                <a:gd name="connsiteY21" fmla="*/ 1900544 h 1903799"/>
                <a:gd name="connsiteX22" fmla="*/ 1664119 w 1668131"/>
                <a:gd name="connsiteY22" fmla="*/ 1713809 h 1903799"/>
                <a:gd name="connsiteX23" fmla="*/ 1277053 w 1668131"/>
                <a:gd name="connsiteY23" fmla="*/ 4472 h 1903799"/>
                <a:gd name="connsiteX24" fmla="*/ 4099 w 1668131"/>
                <a:gd name="connsiteY24" fmla="*/ 147683 h 1903799"/>
                <a:gd name="connsiteX25" fmla="*/ 3908 w 1668131"/>
                <a:gd name="connsiteY25" fmla="*/ 147683 h 1903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8131" h="1903799">
                  <a:moveTo>
                    <a:pt x="399401" y="1903799"/>
                  </a:moveTo>
                  <a:cubicBezTo>
                    <a:pt x="398348" y="1903799"/>
                    <a:pt x="398252" y="1903799"/>
                    <a:pt x="398108" y="1903512"/>
                  </a:cubicBezTo>
                  <a:cubicBezTo>
                    <a:pt x="397974" y="1903306"/>
                    <a:pt x="397874" y="1903081"/>
                    <a:pt x="397821" y="1902842"/>
                  </a:cubicBezTo>
                  <a:lnTo>
                    <a:pt x="29" y="145959"/>
                  </a:lnTo>
                  <a:cubicBezTo>
                    <a:pt x="-19" y="145677"/>
                    <a:pt x="-9" y="145394"/>
                    <a:pt x="68" y="145121"/>
                  </a:cubicBezTo>
                  <a:cubicBezTo>
                    <a:pt x="139" y="144848"/>
                    <a:pt x="273" y="144595"/>
                    <a:pt x="460" y="144379"/>
                  </a:cubicBezTo>
                  <a:cubicBezTo>
                    <a:pt x="656" y="144159"/>
                    <a:pt x="901" y="143991"/>
                    <a:pt x="1178" y="143891"/>
                  </a:cubicBezTo>
                  <a:cubicBezTo>
                    <a:pt x="1451" y="143790"/>
                    <a:pt x="1748" y="143761"/>
                    <a:pt x="2040" y="143805"/>
                  </a:cubicBezTo>
                  <a:cubicBezTo>
                    <a:pt x="420038" y="195755"/>
                    <a:pt x="932743" y="138059"/>
                    <a:pt x="1277866" y="163"/>
                  </a:cubicBezTo>
                  <a:cubicBezTo>
                    <a:pt x="1278101" y="53"/>
                    <a:pt x="1278350" y="0"/>
                    <a:pt x="1278609" y="0"/>
                  </a:cubicBezTo>
                  <a:cubicBezTo>
                    <a:pt x="1278862" y="0"/>
                    <a:pt x="1279116" y="53"/>
                    <a:pt x="1279351" y="163"/>
                  </a:cubicBezTo>
                  <a:cubicBezTo>
                    <a:pt x="1279585" y="278"/>
                    <a:pt x="1279791" y="445"/>
                    <a:pt x="1279949" y="651"/>
                  </a:cubicBezTo>
                  <a:cubicBezTo>
                    <a:pt x="1280107" y="862"/>
                    <a:pt x="1280213" y="1101"/>
                    <a:pt x="1280260" y="1360"/>
                  </a:cubicBezTo>
                  <a:lnTo>
                    <a:pt x="1668093" y="1714815"/>
                  </a:lnTo>
                  <a:cubicBezTo>
                    <a:pt x="1668141" y="1715054"/>
                    <a:pt x="1668146" y="1715298"/>
                    <a:pt x="1668093" y="1715538"/>
                  </a:cubicBezTo>
                  <a:cubicBezTo>
                    <a:pt x="1668045" y="1715777"/>
                    <a:pt x="1667945" y="1716002"/>
                    <a:pt x="1667806" y="1716203"/>
                  </a:cubicBezTo>
                  <a:cubicBezTo>
                    <a:pt x="1667677" y="1716409"/>
                    <a:pt x="1667500" y="1716586"/>
                    <a:pt x="1667294" y="1716720"/>
                  </a:cubicBezTo>
                  <a:cubicBezTo>
                    <a:pt x="1667088" y="1716849"/>
                    <a:pt x="1666853" y="1716936"/>
                    <a:pt x="1666609" y="1716969"/>
                  </a:cubicBezTo>
                  <a:cubicBezTo>
                    <a:pt x="1666609" y="1716969"/>
                    <a:pt x="1350262" y="1764275"/>
                    <a:pt x="1033723" y="1811294"/>
                  </a:cubicBezTo>
                  <a:cubicBezTo>
                    <a:pt x="472275" y="1894846"/>
                    <a:pt x="407589" y="1903799"/>
                    <a:pt x="399401" y="1903799"/>
                  </a:cubicBezTo>
                  <a:close/>
                  <a:moveTo>
                    <a:pt x="3908" y="147683"/>
                  </a:moveTo>
                  <a:lnTo>
                    <a:pt x="400790" y="1900544"/>
                  </a:lnTo>
                  <a:cubicBezTo>
                    <a:pt x="446899" y="1895756"/>
                    <a:pt x="1609152" y="1722045"/>
                    <a:pt x="1664119" y="1713809"/>
                  </a:cubicBezTo>
                  <a:lnTo>
                    <a:pt x="1277053" y="4472"/>
                  </a:lnTo>
                  <a:cubicBezTo>
                    <a:pt x="932360" y="141554"/>
                    <a:pt x="421426" y="199107"/>
                    <a:pt x="4099" y="147683"/>
                  </a:cubicBezTo>
                  <a:lnTo>
                    <a:pt x="3908" y="147683"/>
                  </a:lnTo>
                  <a:close/>
                </a:path>
              </a:pathLst>
            </a:custGeom>
            <a:solidFill>
              <a:srgbClr val="0E0E0E"/>
            </a:solidFill>
            <a:ln w="4788"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183A23F5-967C-4038-9B61-29601879CF8C}"/>
                </a:ext>
              </a:extLst>
            </p:cNvPr>
            <p:cNvSpPr/>
            <p:nvPr/>
          </p:nvSpPr>
          <p:spPr>
            <a:xfrm>
              <a:off x="8138822" y="3787028"/>
              <a:ext cx="194884" cy="424700"/>
            </a:xfrm>
            <a:custGeom>
              <a:avLst/>
              <a:gdLst>
                <a:gd name="connsiteX0" fmla="*/ 176105 w 194884"/>
                <a:gd name="connsiteY0" fmla="*/ 64016 h 424700"/>
                <a:gd name="connsiteX1" fmla="*/ 192576 w 194884"/>
                <a:gd name="connsiteY1" fmla="*/ 244335 h 424700"/>
                <a:gd name="connsiteX2" fmla="*/ 119318 w 194884"/>
                <a:gd name="connsiteY2" fmla="*/ 424701 h 424700"/>
                <a:gd name="connsiteX3" fmla="*/ 0 w 194884"/>
                <a:gd name="connsiteY3" fmla="*/ 0 h 424700"/>
                <a:gd name="connsiteX4" fmla="*/ 176105 w 194884"/>
                <a:gd name="connsiteY4" fmla="*/ 64016 h 42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884" h="424700">
                  <a:moveTo>
                    <a:pt x="176105" y="64016"/>
                  </a:moveTo>
                  <a:cubicBezTo>
                    <a:pt x="182808" y="138184"/>
                    <a:pt x="201338" y="201194"/>
                    <a:pt x="192576" y="244335"/>
                  </a:cubicBezTo>
                  <a:cubicBezTo>
                    <a:pt x="177637" y="317592"/>
                    <a:pt x="119318" y="424701"/>
                    <a:pt x="119318" y="424701"/>
                  </a:cubicBezTo>
                  <a:lnTo>
                    <a:pt x="0" y="0"/>
                  </a:lnTo>
                  <a:lnTo>
                    <a:pt x="176105" y="64016"/>
                  </a:lnTo>
                  <a:close/>
                </a:path>
              </a:pathLst>
            </a:custGeom>
            <a:solidFill>
              <a:srgbClr val="8DC2EB"/>
            </a:solidFill>
            <a:ln w="4788"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C5556BC4-80BB-4686-8B2B-731F9C6BFCA5}"/>
                </a:ext>
              </a:extLst>
            </p:cNvPr>
            <p:cNvSpPr/>
            <p:nvPr/>
          </p:nvSpPr>
          <p:spPr>
            <a:xfrm>
              <a:off x="8137024" y="3785143"/>
              <a:ext cx="198456" cy="428405"/>
            </a:xfrm>
            <a:custGeom>
              <a:avLst/>
              <a:gdLst>
                <a:gd name="connsiteX0" fmla="*/ 121116 w 198456"/>
                <a:gd name="connsiteY0" fmla="*/ 428405 h 428405"/>
                <a:gd name="connsiteX1" fmla="*/ 120159 w 198456"/>
                <a:gd name="connsiteY1" fmla="*/ 427979 h 428405"/>
                <a:gd name="connsiteX2" fmla="*/ 119584 w 198456"/>
                <a:gd name="connsiteY2" fmla="*/ 427112 h 428405"/>
                <a:gd name="connsiteX3" fmla="*/ 74 w 198456"/>
                <a:gd name="connsiteY3" fmla="*/ 2268 h 428405"/>
                <a:gd name="connsiteX4" fmla="*/ 69 w 198456"/>
                <a:gd name="connsiteY4" fmla="*/ 1301 h 428405"/>
                <a:gd name="connsiteX5" fmla="*/ 601 w 198456"/>
                <a:gd name="connsiteY5" fmla="*/ 496 h 428405"/>
                <a:gd name="connsiteX6" fmla="*/ 1453 w 198456"/>
                <a:gd name="connsiteY6" fmla="*/ 37 h 428405"/>
                <a:gd name="connsiteX7" fmla="*/ 2420 w 198456"/>
                <a:gd name="connsiteY7" fmla="*/ 113 h 428405"/>
                <a:gd name="connsiteX8" fmla="*/ 178525 w 198456"/>
                <a:gd name="connsiteY8" fmla="*/ 64130 h 428405"/>
                <a:gd name="connsiteX9" fmla="*/ 179325 w 198456"/>
                <a:gd name="connsiteY9" fmla="*/ 64728 h 428405"/>
                <a:gd name="connsiteX10" fmla="*/ 179674 w 198456"/>
                <a:gd name="connsiteY10" fmla="*/ 65662 h 428405"/>
                <a:gd name="connsiteX11" fmla="*/ 189681 w 198456"/>
                <a:gd name="connsiteY11" fmla="*/ 140739 h 428405"/>
                <a:gd name="connsiteX12" fmla="*/ 196097 w 198456"/>
                <a:gd name="connsiteY12" fmla="*/ 246507 h 428405"/>
                <a:gd name="connsiteX13" fmla="*/ 122696 w 198456"/>
                <a:gd name="connsiteY13" fmla="*/ 427352 h 428405"/>
                <a:gd name="connsiteX14" fmla="*/ 122064 w 198456"/>
                <a:gd name="connsiteY14" fmla="*/ 428113 h 428405"/>
                <a:gd name="connsiteX15" fmla="*/ 121116 w 198456"/>
                <a:gd name="connsiteY15" fmla="*/ 428405 h 428405"/>
                <a:gd name="connsiteX16" fmla="*/ 4479 w 198456"/>
                <a:gd name="connsiteY16" fmla="*/ 4806 h 428405"/>
                <a:gd name="connsiteX17" fmla="*/ 121643 w 198456"/>
                <a:gd name="connsiteY17" fmla="*/ 421846 h 428405"/>
                <a:gd name="connsiteX18" fmla="*/ 192602 w 198456"/>
                <a:gd name="connsiteY18" fmla="*/ 245932 h 428405"/>
                <a:gd name="connsiteX19" fmla="*/ 186138 w 198456"/>
                <a:gd name="connsiteY19" fmla="*/ 141457 h 428405"/>
                <a:gd name="connsiteX20" fmla="*/ 176227 w 198456"/>
                <a:gd name="connsiteY20" fmla="*/ 67242 h 428405"/>
                <a:gd name="connsiteX21" fmla="*/ 4479 w 198456"/>
                <a:gd name="connsiteY21" fmla="*/ 4806 h 42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8456" h="428405">
                  <a:moveTo>
                    <a:pt x="121116" y="428405"/>
                  </a:moveTo>
                  <a:cubicBezTo>
                    <a:pt x="120762" y="428357"/>
                    <a:pt x="120432" y="428209"/>
                    <a:pt x="120159" y="427979"/>
                  </a:cubicBezTo>
                  <a:cubicBezTo>
                    <a:pt x="119891" y="427749"/>
                    <a:pt x="119690" y="427448"/>
                    <a:pt x="119584" y="427112"/>
                  </a:cubicBezTo>
                  <a:lnTo>
                    <a:pt x="74" y="2268"/>
                  </a:lnTo>
                  <a:cubicBezTo>
                    <a:pt x="-21" y="1952"/>
                    <a:pt x="-26" y="1617"/>
                    <a:pt x="69" y="1301"/>
                  </a:cubicBezTo>
                  <a:cubicBezTo>
                    <a:pt x="160" y="985"/>
                    <a:pt x="347" y="707"/>
                    <a:pt x="601" y="496"/>
                  </a:cubicBezTo>
                  <a:cubicBezTo>
                    <a:pt x="836" y="262"/>
                    <a:pt x="1128" y="104"/>
                    <a:pt x="1453" y="37"/>
                  </a:cubicBezTo>
                  <a:cubicBezTo>
                    <a:pt x="1774" y="-30"/>
                    <a:pt x="2109" y="-6"/>
                    <a:pt x="2420" y="113"/>
                  </a:cubicBezTo>
                  <a:lnTo>
                    <a:pt x="178525" y="64130"/>
                  </a:lnTo>
                  <a:cubicBezTo>
                    <a:pt x="178841" y="64244"/>
                    <a:pt x="179119" y="64455"/>
                    <a:pt x="179325" y="64728"/>
                  </a:cubicBezTo>
                  <a:cubicBezTo>
                    <a:pt x="179526" y="64996"/>
                    <a:pt x="179646" y="65322"/>
                    <a:pt x="179674" y="65662"/>
                  </a:cubicBezTo>
                  <a:cubicBezTo>
                    <a:pt x="182068" y="92236"/>
                    <a:pt x="185947" y="116894"/>
                    <a:pt x="189681" y="140739"/>
                  </a:cubicBezTo>
                  <a:cubicBezTo>
                    <a:pt x="196193" y="182491"/>
                    <a:pt x="201795" y="218545"/>
                    <a:pt x="196097" y="246507"/>
                  </a:cubicBezTo>
                  <a:cubicBezTo>
                    <a:pt x="181302" y="319142"/>
                    <a:pt x="123271" y="426251"/>
                    <a:pt x="122696" y="427352"/>
                  </a:cubicBezTo>
                  <a:cubicBezTo>
                    <a:pt x="122562" y="427663"/>
                    <a:pt x="122342" y="427927"/>
                    <a:pt x="122064" y="428113"/>
                  </a:cubicBezTo>
                  <a:cubicBezTo>
                    <a:pt x="121782" y="428300"/>
                    <a:pt x="121452" y="428401"/>
                    <a:pt x="121116" y="428405"/>
                  </a:cubicBezTo>
                  <a:close/>
                  <a:moveTo>
                    <a:pt x="4479" y="4806"/>
                  </a:moveTo>
                  <a:lnTo>
                    <a:pt x="121643" y="421846"/>
                  </a:lnTo>
                  <a:cubicBezTo>
                    <a:pt x="132225" y="401880"/>
                    <a:pt x="179483" y="310188"/>
                    <a:pt x="192602" y="245932"/>
                  </a:cubicBezTo>
                  <a:cubicBezTo>
                    <a:pt x="198156" y="218592"/>
                    <a:pt x="192602" y="182826"/>
                    <a:pt x="186138" y="141457"/>
                  </a:cubicBezTo>
                  <a:cubicBezTo>
                    <a:pt x="182451" y="117900"/>
                    <a:pt x="178621" y="93576"/>
                    <a:pt x="176227" y="67242"/>
                  </a:cubicBezTo>
                  <a:lnTo>
                    <a:pt x="4479" y="4806"/>
                  </a:lnTo>
                  <a:close/>
                </a:path>
              </a:pathLst>
            </a:custGeom>
            <a:solidFill>
              <a:srgbClr val="0E0E0E"/>
            </a:solidFill>
            <a:ln w="4788"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26D14C53-9FE4-481C-AD21-1A4CE00BD1A8}"/>
                </a:ext>
              </a:extLst>
            </p:cNvPr>
            <p:cNvSpPr/>
            <p:nvPr/>
          </p:nvSpPr>
          <p:spPr>
            <a:xfrm>
              <a:off x="8251994" y="3994447"/>
              <a:ext cx="81774" cy="168395"/>
            </a:xfrm>
            <a:custGeom>
              <a:avLst/>
              <a:gdLst>
                <a:gd name="connsiteX0" fmla="*/ 81415 w 81774"/>
                <a:gd name="connsiteY0" fmla="*/ 0 h 168395"/>
                <a:gd name="connsiteX1" fmla="*/ 33079 w 81774"/>
                <a:gd name="connsiteY1" fmla="*/ 23342 h 168395"/>
                <a:gd name="connsiteX2" fmla="*/ 4179 w 81774"/>
                <a:gd name="connsiteY2" fmla="*/ 68575 h 168395"/>
                <a:gd name="connsiteX3" fmla="*/ 3302 w 81774"/>
                <a:gd name="connsiteY3" fmla="*/ 122244 h 168395"/>
                <a:gd name="connsiteX4" fmla="*/ 30709 w 81774"/>
                <a:gd name="connsiteY4" fmla="*/ 168396 h 168395"/>
                <a:gd name="connsiteX5" fmla="*/ 79404 w 81774"/>
                <a:gd name="connsiteY5" fmla="*/ 36916 h 168395"/>
                <a:gd name="connsiteX6" fmla="*/ 81415 w 81774"/>
                <a:gd name="connsiteY6" fmla="*/ 0 h 16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74" h="168395">
                  <a:moveTo>
                    <a:pt x="81415" y="0"/>
                  </a:moveTo>
                  <a:cubicBezTo>
                    <a:pt x="63455" y="3155"/>
                    <a:pt x="46721" y="11238"/>
                    <a:pt x="33079" y="23342"/>
                  </a:cubicBezTo>
                  <a:cubicBezTo>
                    <a:pt x="19443" y="35451"/>
                    <a:pt x="9436" y="51112"/>
                    <a:pt x="4179" y="68575"/>
                  </a:cubicBezTo>
                  <a:cubicBezTo>
                    <a:pt x="-1079" y="86037"/>
                    <a:pt x="-1380" y="104619"/>
                    <a:pt x="3302" y="122244"/>
                  </a:cubicBezTo>
                  <a:cubicBezTo>
                    <a:pt x="7985" y="139869"/>
                    <a:pt x="17475" y="155847"/>
                    <a:pt x="30709" y="168396"/>
                  </a:cubicBezTo>
                  <a:cubicBezTo>
                    <a:pt x="48521" y="130810"/>
                    <a:pt x="70929" y="78428"/>
                    <a:pt x="79404" y="36916"/>
                  </a:cubicBezTo>
                  <a:cubicBezTo>
                    <a:pt x="81597" y="24740"/>
                    <a:pt x="82272" y="12339"/>
                    <a:pt x="81415" y="0"/>
                  </a:cubicBezTo>
                  <a:close/>
                </a:path>
              </a:pathLst>
            </a:custGeom>
            <a:solidFill>
              <a:srgbClr val="E05555"/>
            </a:solidFill>
            <a:ln w="4788"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A9698836-1F82-4B13-8F31-04B24E7BD9D0}"/>
                </a:ext>
              </a:extLst>
            </p:cNvPr>
            <p:cNvSpPr/>
            <p:nvPr/>
          </p:nvSpPr>
          <p:spPr>
            <a:xfrm>
              <a:off x="8250215" y="3992646"/>
              <a:ext cx="85346" cy="172015"/>
            </a:xfrm>
            <a:custGeom>
              <a:avLst/>
              <a:gdLst>
                <a:gd name="connsiteX0" fmla="*/ 32483 w 85346"/>
                <a:gd name="connsiteY0" fmla="*/ 172016 h 172015"/>
                <a:gd name="connsiteX1" fmla="*/ 31243 w 85346"/>
                <a:gd name="connsiteY1" fmla="*/ 171489 h 172015"/>
                <a:gd name="connsiteX2" fmla="*/ 3357 w 85346"/>
                <a:gd name="connsiteY2" fmla="*/ 124499 h 172015"/>
                <a:gd name="connsiteX3" fmla="*/ 4258 w 85346"/>
                <a:gd name="connsiteY3" fmla="*/ 69867 h 172015"/>
                <a:gd name="connsiteX4" fmla="*/ 33666 w 85346"/>
                <a:gd name="connsiteY4" fmla="*/ 23816 h 172015"/>
                <a:gd name="connsiteX5" fmla="*/ 82854 w 85346"/>
                <a:gd name="connsiteY5" fmla="*/ 29 h 172015"/>
                <a:gd name="connsiteX6" fmla="*/ 83610 w 85346"/>
                <a:gd name="connsiteY6" fmla="*/ 48 h 172015"/>
                <a:gd name="connsiteX7" fmla="*/ 84295 w 85346"/>
                <a:gd name="connsiteY7" fmla="*/ 364 h 172015"/>
                <a:gd name="connsiteX8" fmla="*/ 84774 w 85346"/>
                <a:gd name="connsiteY8" fmla="*/ 962 h 172015"/>
                <a:gd name="connsiteX9" fmla="*/ 84965 w 85346"/>
                <a:gd name="connsiteY9" fmla="*/ 1704 h 172015"/>
                <a:gd name="connsiteX10" fmla="*/ 82901 w 85346"/>
                <a:gd name="connsiteY10" fmla="*/ 39099 h 172015"/>
                <a:gd name="connsiteX11" fmla="*/ 34111 w 85346"/>
                <a:gd name="connsiteY11" fmla="*/ 170962 h 172015"/>
                <a:gd name="connsiteX12" fmla="*/ 33594 w 85346"/>
                <a:gd name="connsiteY12" fmla="*/ 171628 h 172015"/>
                <a:gd name="connsiteX13" fmla="*/ 32823 w 85346"/>
                <a:gd name="connsiteY13" fmla="*/ 171968 h 172015"/>
                <a:gd name="connsiteX14" fmla="*/ 32483 w 85346"/>
                <a:gd name="connsiteY14" fmla="*/ 172016 h 172015"/>
                <a:gd name="connsiteX15" fmla="*/ 81465 w 85346"/>
                <a:gd name="connsiteY15" fmla="*/ 3955 h 172015"/>
                <a:gd name="connsiteX16" fmla="*/ 35366 w 85346"/>
                <a:gd name="connsiteY16" fmla="*/ 27110 h 172015"/>
                <a:gd name="connsiteX17" fmla="*/ 7753 w 85346"/>
                <a:gd name="connsiteY17" fmla="*/ 70686 h 172015"/>
                <a:gd name="connsiteX18" fmla="*/ 6498 w 85346"/>
                <a:gd name="connsiteY18" fmla="*/ 122263 h 172015"/>
                <a:gd name="connsiteX19" fmla="*/ 31957 w 85346"/>
                <a:gd name="connsiteY19" fmla="*/ 167132 h 172015"/>
                <a:gd name="connsiteX20" fmla="*/ 79406 w 85346"/>
                <a:gd name="connsiteY20" fmla="*/ 38381 h 172015"/>
                <a:gd name="connsiteX21" fmla="*/ 81465 w 85346"/>
                <a:gd name="connsiteY21" fmla="*/ 3955 h 17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346" h="172015">
                  <a:moveTo>
                    <a:pt x="32483" y="172016"/>
                  </a:moveTo>
                  <a:cubicBezTo>
                    <a:pt x="32019" y="171997"/>
                    <a:pt x="31578" y="171810"/>
                    <a:pt x="31243" y="171489"/>
                  </a:cubicBezTo>
                  <a:cubicBezTo>
                    <a:pt x="17774" y="158710"/>
                    <a:pt x="8122" y="142440"/>
                    <a:pt x="3357" y="124499"/>
                  </a:cubicBezTo>
                  <a:cubicBezTo>
                    <a:pt x="-1407" y="106553"/>
                    <a:pt x="-1095" y="87641"/>
                    <a:pt x="4258" y="69867"/>
                  </a:cubicBezTo>
                  <a:cubicBezTo>
                    <a:pt x="9606" y="52089"/>
                    <a:pt x="19790" y="36150"/>
                    <a:pt x="33666" y="23816"/>
                  </a:cubicBezTo>
                  <a:cubicBezTo>
                    <a:pt x="47546" y="11486"/>
                    <a:pt x="64573" y="3251"/>
                    <a:pt x="82854" y="29"/>
                  </a:cubicBezTo>
                  <a:cubicBezTo>
                    <a:pt x="83107" y="-14"/>
                    <a:pt x="83361" y="-10"/>
                    <a:pt x="83610" y="48"/>
                  </a:cubicBezTo>
                  <a:cubicBezTo>
                    <a:pt x="83854" y="105"/>
                    <a:pt x="84089" y="211"/>
                    <a:pt x="84295" y="364"/>
                  </a:cubicBezTo>
                  <a:cubicBezTo>
                    <a:pt x="84491" y="527"/>
                    <a:pt x="84659" y="733"/>
                    <a:pt x="84774" y="962"/>
                  </a:cubicBezTo>
                  <a:cubicBezTo>
                    <a:pt x="84889" y="1192"/>
                    <a:pt x="84951" y="1446"/>
                    <a:pt x="84965" y="1704"/>
                  </a:cubicBezTo>
                  <a:cubicBezTo>
                    <a:pt x="85865" y="14206"/>
                    <a:pt x="85171" y="26770"/>
                    <a:pt x="82901" y="39099"/>
                  </a:cubicBezTo>
                  <a:cubicBezTo>
                    <a:pt x="74379" y="80995"/>
                    <a:pt x="51683" y="133903"/>
                    <a:pt x="34111" y="170962"/>
                  </a:cubicBezTo>
                  <a:cubicBezTo>
                    <a:pt x="33996" y="171226"/>
                    <a:pt x="33819" y="171451"/>
                    <a:pt x="33594" y="171628"/>
                  </a:cubicBezTo>
                  <a:cubicBezTo>
                    <a:pt x="33369" y="171805"/>
                    <a:pt x="33101" y="171920"/>
                    <a:pt x="32823" y="171968"/>
                  </a:cubicBezTo>
                  <a:lnTo>
                    <a:pt x="32483" y="172016"/>
                  </a:lnTo>
                  <a:close/>
                  <a:moveTo>
                    <a:pt x="81465" y="3955"/>
                  </a:moveTo>
                  <a:cubicBezTo>
                    <a:pt x="64286" y="7354"/>
                    <a:pt x="48351" y="15355"/>
                    <a:pt x="35366" y="27110"/>
                  </a:cubicBezTo>
                  <a:cubicBezTo>
                    <a:pt x="22385" y="38865"/>
                    <a:pt x="12838" y="53928"/>
                    <a:pt x="7753" y="70686"/>
                  </a:cubicBezTo>
                  <a:cubicBezTo>
                    <a:pt x="2668" y="87449"/>
                    <a:pt x="2232" y="105275"/>
                    <a:pt x="6498" y="122263"/>
                  </a:cubicBezTo>
                  <a:cubicBezTo>
                    <a:pt x="10760" y="139251"/>
                    <a:pt x="19560" y="154759"/>
                    <a:pt x="31957" y="167132"/>
                  </a:cubicBezTo>
                  <a:cubicBezTo>
                    <a:pt x="49241" y="130407"/>
                    <a:pt x="71123" y="79079"/>
                    <a:pt x="79406" y="38381"/>
                  </a:cubicBezTo>
                  <a:cubicBezTo>
                    <a:pt x="81479" y="27028"/>
                    <a:pt x="82174" y="15470"/>
                    <a:pt x="81465" y="3955"/>
                  </a:cubicBezTo>
                  <a:close/>
                </a:path>
              </a:pathLst>
            </a:custGeom>
            <a:solidFill>
              <a:srgbClr val="0E0E0E"/>
            </a:solidFill>
            <a:ln w="4788"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CED5946A-95C6-4B6B-9DB9-6FD2F2BF29E3}"/>
                </a:ext>
              </a:extLst>
            </p:cNvPr>
            <p:cNvSpPr/>
            <p:nvPr/>
          </p:nvSpPr>
          <p:spPr>
            <a:xfrm>
              <a:off x="8241431" y="3827822"/>
              <a:ext cx="89584" cy="140337"/>
            </a:xfrm>
            <a:custGeom>
              <a:avLst/>
              <a:gdLst>
                <a:gd name="connsiteX0" fmla="*/ 89584 w 89584"/>
                <a:gd name="connsiteY0" fmla="*/ 140338 h 140337"/>
                <a:gd name="connsiteX1" fmla="*/ 73496 w 89584"/>
                <a:gd name="connsiteY1" fmla="*/ 23222 h 140337"/>
                <a:gd name="connsiteX2" fmla="*/ 9576 w 89584"/>
                <a:gd name="connsiteY2" fmla="*/ 0 h 140337"/>
                <a:gd name="connsiteX3" fmla="*/ 67 w 89584"/>
                <a:gd name="connsiteY3" fmla="*/ 45946 h 140337"/>
                <a:gd name="connsiteX4" fmla="*/ 12918 w 89584"/>
                <a:gd name="connsiteY4" fmla="*/ 91069 h 140337"/>
                <a:gd name="connsiteX5" fmla="*/ 45204 w 89584"/>
                <a:gd name="connsiteY5" fmla="*/ 125117 h 140337"/>
                <a:gd name="connsiteX6" fmla="*/ 89584 w 89584"/>
                <a:gd name="connsiteY6" fmla="*/ 140338 h 14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84" h="140337">
                  <a:moveTo>
                    <a:pt x="89584" y="140338"/>
                  </a:moveTo>
                  <a:cubicBezTo>
                    <a:pt x="85371" y="106295"/>
                    <a:pt x="77423" y="66698"/>
                    <a:pt x="73496" y="23222"/>
                  </a:cubicBezTo>
                  <a:lnTo>
                    <a:pt x="9576" y="0"/>
                  </a:lnTo>
                  <a:cubicBezTo>
                    <a:pt x="2748" y="14326"/>
                    <a:pt x="-518" y="30088"/>
                    <a:pt x="67" y="45946"/>
                  </a:cubicBezTo>
                  <a:cubicBezTo>
                    <a:pt x="646" y="61804"/>
                    <a:pt x="5056" y="77284"/>
                    <a:pt x="12918" y="91069"/>
                  </a:cubicBezTo>
                  <a:cubicBezTo>
                    <a:pt x="20775" y="104859"/>
                    <a:pt x="31850" y="116537"/>
                    <a:pt x="45204" y="125117"/>
                  </a:cubicBezTo>
                  <a:cubicBezTo>
                    <a:pt x="58553" y="133692"/>
                    <a:pt x="73779" y="138916"/>
                    <a:pt x="89584" y="140338"/>
                  </a:cubicBezTo>
                  <a:close/>
                </a:path>
              </a:pathLst>
            </a:custGeom>
            <a:solidFill>
              <a:srgbClr val="E05555"/>
            </a:solidFill>
            <a:ln w="4788"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828ECE52-B807-45CE-94B6-3BCE571E682C}"/>
                </a:ext>
              </a:extLst>
            </p:cNvPr>
            <p:cNvSpPr/>
            <p:nvPr/>
          </p:nvSpPr>
          <p:spPr>
            <a:xfrm>
              <a:off x="8239892" y="3826026"/>
              <a:ext cx="93137" cy="143964"/>
            </a:xfrm>
            <a:custGeom>
              <a:avLst/>
              <a:gdLst>
                <a:gd name="connsiteX0" fmla="*/ 91122 w 93137"/>
                <a:gd name="connsiteY0" fmla="*/ 143954 h 143964"/>
                <a:gd name="connsiteX1" fmla="*/ 45971 w 93137"/>
                <a:gd name="connsiteY1" fmla="*/ 128403 h 143964"/>
                <a:gd name="connsiteX2" fmla="*/ 13139 w 93137"/>
                <a:gd name="connsiteY2" fmla="*/ 93727 h 143964"/>
                <a:gd name="connsiteX3" fmla="*/ 68 w 93137"/>
                <a:gd name="connsiteY3" fmla="*/ 47796 h 143964"/>
                <a:gd name="connsiteX4" fmla="*/ 9725 w 93137"/>
                <a:gd name="connsiteY4" fmla="*/ 1031 h 143964"/>
                <a:gd name="connsiteX5" fmla="*/ 10673 w 93137"/>
                <a:gd name="connsiteY5" fmla="*/ 130 h 143964"/>
                <a:gd name="connsiteX6" fmla="*/ 11976 w 93137"/>
                <a:gd name="connsiteY6" fmla="*/ 121 h 143964"/>
                <a:gd name="connsiteX7" fmla="*/ 75896 w 93137"/>
                <a:gd name="connsiteY7" fmla="*/ 23343 h 143964"/>
                <a:gd name="connsiteX8" fmla="*/ 76696 w 93137"/>
                <a:gd name="connsiteY8" fmla="*/ 23941 h 143964"/>
                <a:gd name="connsiteX9" fmla="*/ 77045 w 93137"/>
                <a:gd name="connsiteY9" fmla="*/ 24875 h 143964"/>
                <a:gd name="connsiteX10" fmla="*/ 87005 w 93137"/>
                <a:gd name="connsiteY10" fmla="*/ 100000 h 143964"/>
                <a:gd name="connsiteX11" fmla="*/ 93133 w 93137"/>
                <a:gd name="connsiteY11" fmla="*/ 141943 h 143964"/>
                <a:gd name="connsiteX12" fmla="*/ 92655 w 93137"/>
                <a:gd name="connsiteY12" fmla="*/ 143428 h 143964"/>
                <a:gd name="connsiteX13" fmla="*/ 91946 w 93137"/>
                <a:gd name="connsiteY13" fmla="*/ 143858 h 143964"/>
                <a:gd name="connsiteX14" fmla="*/ 91122 w 93137"/>
                <a:gd name="connsiteY14" fmla="*/ 143954 h 143964"/>
                <a:gd name="connsiteX15" fmla="*/ 12071 w 93137"/>
                <a:gd name="connsiteY15" fmla="*/ 4047 h 143964"/>
                <a:gd name="connsiteX16" fmla="*/ 3458 w 93137"/>
                <a:gd name="connsiteY16" fmla="*/ 48322 h 143964"/>
                <a:gd name="connsiteX17" fmla="*/ 15883 w 93137"/>
                <a:gd name="connsiteY17" fmla="*/ 91683 h 143964"/>
                <a:gd name="connsiteX18" fmla="*/ 46636 w 93137"/>
                <a:gd name="connsiteY18" fmla="*/ 124682 h 143964"/>
                <a:gd name="connsiteX19" fmla="*/ 89016 w 93137"/>
                <a:gd name="connsiteY19" fmla="*/ 140124 h 143964"/>
                <a:gd name="connsiteX20" fmla="*/ 83222 w 93137"/>
                <a:gd name="connsiteY20" fmla="*/ 100526 h 143964"/>
                <a:gd name="connsiteX21" fmla="*/ 73359 w 93137"/>
                <a:gd name="connsiteY21" fmla="*/ 26311 h 143964"/>
                <a:gd name="connsiteX22" fmla="*/ 12071 w 93137"/>
                <a:gd name="connsiteY22" fmla="*/ 4047 h 14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137" h="143964">
                  <a:moveTo>
                    <a:pt x="91122" y="143954"/>
                  </a:moveTo>
                  <a:cubicBezTo>
                    <a:pt x="75039" y="142479"/>
                    <a:pt x="59550" y="137146"/>
                    <a:pt x="45971" y="128403"/>
                  </a:cubicBezTo>
                  <a:cubicBezTo>
                    <a:pt x="32397" y="119655"/>
                    <a:pt x="21130" y="107761"/>
                    <a:pt x="13139" y="93727"/>
                  </a:cubicBezTo>
                  <a:cubicBezTo>
                    <a:pt x="5148" y="79693"/>
                    <a:pt x="662" y="63936"/>
                    <a:pt x="68" y="47796"/>
                  </a:cubicBezTo>
                  <a:cubicBezTo>
                    <a:pt x="-526" y="31655"/>
                    <a:pt x="2787" y="15615"/>
                    <a:pt x="9725" y="1031"/>
                  </a:cubicBezTo>
                  <a:cubicBezTo>
                    <a:pt x="9917" y="619"/>
                    <a:pt x="10252" y="298"/>
                    <a:pt x="10673" y="130"/>
                  </a:cubicBezTo>
                  <a:cubicBezTo>
                    <a:pt x="11090" y="-42"/>
                    <a:pt x="11554" y="-42"/>
                    <a:pt x="11976" y="121"/>
                  </a:cubicBezTo>
                  <a:lnTo>
                    <a:pt x="75896" y="23343"/>
                  </a:lnTo>
                  <a:cubicBezTo>
                    <a:pt x="76217" y="23463"/>
                    <a:pt x="76495" y="23668"/>
                    <a:pt x="76696" y="23941"/>
                  </a:cubicBezTo>
                  <a:cubicBezTo>
                    <a:pt x="76902" y="24209"/>
                    <a:pt x="77022" y="24535"/>
                    <a:pt x="77045" y="24875"/>
                  </a:cubicBezTo>
                  <a:cubicBezTo>
                    <a:pt x="79439" y="51497"/>
                    <a:pt x="83318" y="76155"/>
                    <a:pt x="87005" y="100000"/>
                  </a:cubicBezTo>
                  <a:cubicBezTo>
                    <a:pt x="89303" y="114795"/>
                    <a:pt x="91505" y="128728"/>
                    <a:pt x="93133" y="141943"/>
                  </a:cubicBezTo>
                  <a:cubicBezTo>
                    <a:pt x="93167" y="142479"/>
                    <a:pt x="92994" y="143011"/>
                    <a:pt x="92655" y="143428"/>
                  </a:cubicBezTo>
                  <a:cubicBezTo>
                    <a:pt x="92453" y="143619"/>
                    <a:pt x="92214" y="143767"/>
                    <a:pt x="91946" y="143858"/>
                  </a:cubicBezTo>
                  <a:cubicBezTo>
                    <a:pt x="91683" y="143949"/>
                    <a:pt x="91400" y="143983"/>
                    <a:pt x="91122" y="143954"/>
                  </a:cubicBezTo>
                  <a:close/>
                  <a:moveTo>
                    <a:pt x="12071" y="4047"/>
                  </a:moveTo>
                  <a:cubicBezTo>
                    <a:pt x="5746" y="17918"/>
                    <a:pt x="2797" y="33091"/>
                    <a:pt x="3458" y="48322"/>
                  </a:cubicBezTo>
                  <a:cubicBezTo>
                    <a:pt x="4123" y="63553"/>
                    <a:pt x="8380" y="78410"/>
                    <a:pt x="15883" y="91683"/>
                  </a:cubicBezTo>
                  <a:cubicBezTo>
                    <a:pt x="23386" y="104955"/>
                    <a:pt x="33924" y="116260"/>
                    <a:pt x="46636" y="124682"/>
                  </a:cubicBezTo>
                  <a:cubicBezTo>
                    <a:pt x="59349" y="133099"/>
                    <a:pt x="73871" y="138390"/>
                    <a:pt x="89016" y="140124"/>
                  </a:cubicBezTo>
                  <a:cubicBezTo>
                    <a:pt x="87483" y="127675"/>
                    <a:pt x="85425" y="114460"/>
                    <a:pt x="83222" y="100526"/>
                  </a:cubicBezTo>
                  <a:cubicBezTo>
                    <a:pt x="79583" y="76969"/>
                    <a:pt x="75753" y="52646"/>
                    <a:pt x="73359" y="26311"/>
                  </a:cubicBezTo>
                  <a:lnTo>
                    <a:pt x="12071" y="4047"/>
                  </a:lnTo>
                  <a:close/>
                </a:path>
              </a:pathLst>
            </a:custGeom>
            <a:solidFill>
              <a:srgbClr val="0E0E0E"/>
            </a:solidFill>
            <a:ln w="4788"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DF729BC5-7B5D-40AC-BE7B-92B9D363AE54}"/>
                </a:ext>
              </a:extLst>
            </p:cNvPr>
            <p:cNvSpPr/>
            <p:nvPr/>
          </p:nvSpPr>
          <p:spPr>
            <a:xfrm>
              <a:off x="7835784" y="4455776"/>
              <a:ext cx="302894" cy="364754"/>
            </a:xfrm>
            <a:custGeom>
              <a:avLst/>
              <a:gdLst>
                <a:gd name="connsiteX0" fmla="*/ 197270 w 302894"/>
                <a:gd name="connsiteY0" fmla="*/ 364754 h 364754"/>
                <a:gd name="connsiteX1" fmla="*/ 113240 w 302894"/>
                <a:gd name="connsiteY1" fmla="*/ 364754 h 364754"/>
                <a:gd name="connsiteX2" fmla="*/ 672 w 302894"/>
                <a:gd name="connsiteY2" fmla="*/ 242707 h 364754"/>
                <a:gd name="connsiteX3" fmla="*/ 98636 w 302894"/>
                <a:gd name="connsiteY3" fmla="*/ 109838 h 364754"/>
                <a:gd name="connsiteX4" fmla="*/ 168829 w 302894"/>
                <a:gd name="connsiteY4" fmla="*/ 0 h 364754"/>
                <a:gd name="connsiteX5" fmla="*/ 302895 w 302894"/>
                <a:gd name="connsiteY5" fmla="*/ 46109 h 364754"/>
                <a:gd name="connsiteX6" fmla="*/ 302895 w 302894"/>
                <a:gd name="connsiteY6" fmla="*/ 284746 h 364754"/>
                <a:gd name="connsiteX7" fmla="*/ 197270 w 302894"/>
                <a:gd name="connsiteY7" fmla="*/ 364754 h 36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894" h="364754">
                  <a:moveTo>
                    <a:pt x="197270" y="364754"/>
                  </a:moveTo>
                  <a:lnTo>
                    <a:pt x="113240" y="364754"/>
                  </a:lnTo>
                  <a:cubicBezTo>
                    <a:pt x="113240" y="364754"/>
                    <a:pt x="-10149" y="290156"/>
                    <a:pt x="672" y="242707"/>
                  </a:cubicBezTo>
                  <a:cubicBezTo>
                    <a:pt x="11493" y="195257"/>
                    <a:pt x="43382" y="158628"/>
                    <a:pt x="98636" y="109838"/>
                  </a:cubicBezTo>
                  <a:cubicBezTo>
                    <a:pt x="131789" y="80458"/>
                    <a:pt x="156093" y="42422"/>
                    <a:pt x="168829" y="0"/>
                  </a:cubicBezTo>
                  <a:lnTo>
                    <a:pt x="302895" y="46109"/>
                  </a:lnTo>
                  <a:lnTo>
                    <a:pt x="302895" y="284746"/>
                  </a:lnTo>
                  <a:lnTo>
                    <a:pt x="197270" y="364754"/>
                  </a:lnTo>
                  <a:close/>
                </a:path>
              </a:pathLst>
            </a:custGeom>
            <a:solidFill>
              <a:srgbClr val="5468B8"/>
            </a:solidFill>
            <a:ln w="4788"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D30337DB-A546-4A49-8B16-F20A14B9F09E}"/>
                </a:ext>
              </a:extLst>
            </p:cNvPr>
            <p:cNvSpPr/>
            <p:nvPr/>
          </p:nvSpPr>
          <p:spPr>
            <a:xfrm>
              <a:off x="7833997" y="4454052"/>
              <a:ext cx="306500" cy="368303"/>
            </a:xfrm>
            <a:custGeom>
              <a:avLst/>
              <a:gdLst>
                <a:gd name="connsiteX0" fmla="*/ 199057 w 306500"/>
                <a:gd name="connsiteY0" fmla="*/ 368250 h 368303"/>
                <a:gd name="connsiteX1" fmla="*/ 115026 w 306500"/>
                <a:gd name="connsiteY1" fmla="*/ 368250 h 368303"/>
                <a:gd name="connsiteX2" fmla="*/ 114069 w 306500"/>
                <a:gd name="connsiteY2" fmla="*/ 368250 h 368303"/>
                <a:gd name="connsiteX3" fmla="*/ 735 w 306500"/>
                <a:gd name="connsiteY3" fmla="*/ 244287 h 368303"/>
                <a:gd name="connsiteX4" fmla="*/ 99274 w 306500"/>
                <a:gd name="connsiteY4" fmla="*/ 110221 h 368303"/>
                <a:gd name="connsiteX5" fmla="*/ 168844 w 306500"/>
                <a:gd name="connsiteY5" fmla="*/ 1293 h 368303"/>
                <a:gd name="connsiteX6" fmla="*/ 169754 w 306500"/>
                <a:gd name="connsiteY6" fmla="*/ 144 h 368303"/>
                <a:gd name="connsiteX7" fmla="*/ 170472 w 306500"/>
                <a:gd name="connsiteY7" fmla="*/ 0 h 368303"/>
                <a:gd name="connsiteX8" fmla="*/ 171190 w 306500"/>
                <a:gd name="connsiteY8" fmla="*/ 144 h 368303"/>
                <a:gd name="connsiteX9" fmla="*/ 305256 w 306500"/>
                <a:gd name="connsiteY9" fmla="*/ 46253 h 368303"/>
                <a:gd name="connsiteX10" fmla="*/ 306156 w 306500"/>
                <a:gd name="connsiteY10" fmla="*/ 46914 h 368303"/>
                <a:gd name="connsiteX11" fmla="*/ 306501 w 306500"/>
                <a:gd name="connsiteY11" fmla="*/ 47976 h 368303"/>
                <a:gd name="connsiteX12" fmla="*/ 306501 w 306500"/>
                <a:gd name="connsiteY12" fmla="*/ 286613 h 368303"/>
                <a:gd name="connsiteX13" fmla="*/ 306309 w 306500"/>
                <a:gd name="connsiteY13" fmla="*/ 287413 h 368303"/>
                <a:gd name="connsiteX14" fmla="*/ 305783 w 306500"/>
                <a:gd name="connsiteY14" fmla="*/ 288050 h 368303"/>
                <a:gd name="connsiteX15" fmla="*/ 200014 w 306500"/>
                <a:gd name="connsiteY15" fmla="*/ 368010 h 368303"/>
                <a:gd name="connsiteX16" fmla="*/ 199057 w 306500"/>
                <a:gd name="connsiteY16" fmla="*/ 368250 h 368303"/>
                <a:gd name="connsiteX17" fmla="*/ 115505 w 306500"/>
                <a:gd name="connsiteY17" fmla="*/ 364659 h 368303"/>
                <a:gd name="connsiteX18" fmla="*/ 198482 w 306500"/>
                <a:gd name="connsiteY18" fmla="*/ 364659 h 368303"/>
                <a:gd name="connsiteX19" fmla="*/ 303053 w 306500"/>
                <a:gd name="connsiteY19" fmla="*/ 285560 h 368303"/>
                <a:gd name="connsiteX20" fmla="*/ 303053 w 306500"/>
                <a:gd name="connsiteY20" fmla="*/ 49126 h 368303"/>
                <a:gd name="connsiteX21" fmla="*/ 171813 w 306500"/>
                <a:gd name="connsiteY21" fmla="*/ 4022 h 368303"/>
                <a:gd name="connsiteX22" fmla="*/ 101620 w 306500"/>
                <a:gd name="connsiteY22" fmla="*/ 112903 h 368303"/>
                <a:gd name="connsiteX23" fmla="*/ 4231 w 306500"/>
                <a:gd name="connsiteY23" fmla="*/ 244813 h 368303"/>
                <a:gd name="connsiteX24" fmla="*/ 115505 w 306500"/>
                <a:gd name="connsiteY24" fmla="*/ 364659 h 368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6500" h="368303">
                  <a:moveTo>
                    <a:pt x="199057" y="368250"/>
                  </a:moveTo>
                  <a:lnTo>
                    <a:pt x="115026" y="368250"/>
                  </a:lnTo>
                  <a:cubicBezTo>
                    <a:pt x="114710" y="368322"/>
                    <a:pt x="114385" y="368322"/>
                    <a:pt x="114069" y="368250"/>
                  </a:cubicBezTo>
                  <a:cubicBezTo>
                    <a:pt x="108993" y="365185"/>
                    <a:pt x="-10421" y="292455"/>
                    <a:pt x="735" y="244287"/>
                  </a:cubicBezTo>
                  <a:cubicBezTo>
                    <a:pt x="11939" y="195257"/>
                    <a:pt x="45360" y="158102"/>
                    <a:pt x="99274" y="110221"/>
                  </a:cubicBezTo>
                  <a:cubicBezTo>
                    <a:pt x="132062" y="81019"/>
                    <a:pt x="156136" y="43323"/>
                    <a:pt x="168844" y="1293"/>
                  </a:cubicBezTo>
                  <a:cubicBezTo>
                    <a:pt x="168988" y="805"/>
                    <a:pt x="169313" y="393"/>
                    <a:pt x="169754" y="144"/>
                  </a:cubicBezTo>
                  <a:cubicBezTo>
                    <a:pt x="169979" y="48"/>
                    <a:pt x="170223" y="0"/>
                    <a:pt x="170472" y="0"/>
                  </a:cubicBezTo>
                  <a:cubicBezTo>
                    <a:pt x="170716" y="0"/>
                    <a:pt x="170960" y="48"/>
                    <a:pt x="171190" y="144"/>
                  </a:cubicBezTo>
                  <a:lnTo>
                    <a:pt x="305256" y="46253"/>
                  </a:lnTo>
                  <a:cubicBezTo>
                    <a:pt x="305620" y="46372"/>
                    <a:pt x="305931" y="46602"/>
                    <a:pt x="306156" y="46914"/>
                  </a:cubicBezTo>
                  <a:cubicBezTo>
                    <a:pt x="306381" y="47225"/>
                    <a:pt x="306501" y="47593"/>
                    <a:pt x="306501" y="47976"/>
                  </a:cubicBezTo>
                  <a:lnTo>
                    <a:pt x="306501" y="286613"/>
                  </a:lnTo>
                  <a:cubicBezTo>
                    <a:pt x="306501" y="286891"/>
                    <a:pt x="306434" y="287164"/>
                    <a:pt x="306309" y="287413"/>
                  </a:cubicBezTo>
                  <a:cubicBezTo>
                    <a:pt x="306185" y="287662"/>
                    <a:pt x="306003" y="287882"/>
                    <a:pt x="305783" y="288050"/>
                  </a:cubicBezTo>
                  <a:lnTo>
                    <a:pt x="200014" y="368010"/>
                  </a:lnTo>
                  <a:cubicBezTo>
                    <a:pt x="199727" y="368183"/>
                    <a:pt x="199392" y="368264"/>
                    <a:pt x="199057" y="368250"/>
                  </a:cubicBezTo>
                  <a:close/>
                  <a:moveTo>
                    <a:pt x="115505" y="364659"/>
                  </a:moveTo>
                  <a:lnTo>
                    <a:pt x="198482" y="364659"/>
                  </a:lnTo>
                  <a:lnTo>
                    <a:pt x="303053" y="285560"/>
                  </a:lnTo>
                  <a:lnTo>
                    <a:pt x="303053" y="49126"/>
                  </a:lnTo>
                  <a:lnTo>
                    <a:pt x="171813" y="4022"/>
                  </a:lnTo>
                  <a:cubicBezTo>
                    <a:pt x="158669" y="45985"/>
                    <a:pt x="134413" y="83609"/>
                    <a:pt x="101620" y="112903"/>
                  </a:cubicBezTo>
                  <a:cubicBezTo>
                    <a:pt x="48281" y="160065"/>
                    <a:pt x="15195" y="196741"/>
                    <a:pt x="4231" y="244813"/>
                  </a:cubicBezTo>
                  <a:cubicBezTo>
                    <a:pt x="-5920" y="289103"/>
                    <a:pt x="107796" y="359823"/>
                    <a:pt x="115505" y="364659"/>
                  </a:cubicBezTo>
                  <a:close/>
                </a:path>
              </a:pathLst>
            </a:custGeom>
            <a:solidFill>
              <a:srgbClr val="0E0E0E"/>
            </a:solidFill>
            <a:ln w="4788"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CB4767EB-D74E-4286-947D-E85F78D2B59E}"/>
                </a:ext>
              </a:extLst>
            </p:cNvPr>
            <p:cNvSpPr/>
            <p:nvPr/>
          </p:nvSpPr>
          <p:spPr>
            <a:xfrm>
              <a:off x="7857380" y="4455776"/>
              <a:ext cx="281442" cy="304759"/>
            </a:xfrm>
            <a:custGeom>
              <a:avLst/>
              <a:gdLst>
                <a:gd name="connsiteX0" fmla="*/ 77040 w 281442"/>
                <a:gd name="connsiteY0" fmla="*/ 109838 h 304759"/>
                <a:gd name="connsiteX1" fmla="*/ 0 w 281442"/>
                <a:gd name="connsiteY1" fmla="*/ 193150 h 304759"/>
                <a:gd name="connsiteX2" fmla="*/ 112855 w 281442"/>
                <a:gd name="connsiteY2" fmla="*/ 304760 h 304759"/>
                <a:gd name="connsiteX3" fmla="*/ 244861 w 281442"/>
                <a:gd name="connsiteY3" fmla="*/ 304760 h 304759"/>
                <a:gd name="connsiteX4" fmla="*/ 281442 w 281442"/>
                <a:gd name="connsiteY4" fmla="*/ 254102 h 304759"/>
                <a:gd name="connsiteX5" fmla="*/ 281442 w 281442"/>
                <a:gd name="connsiteY5" fmla="*/ 46109 h 304759"/>
                <a:gd name="connsiteX6" fmla="*/ 147376 w 281442"/>
                <a:gd name="connsiteY6" fmla="*/ 0 h 304759"/>
                <a:gd name="connsiteX7" fmla="*/ 77040 w 281442"/>
                <a:gd name="connsiteY7" fmla="*/ 109838 h 3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442" h="304759">
                  <a:moveTo>
                    <a:pt x="77040" y="109838"/>
                  </a:moveTo>
                  <a:cubicBezTo>
                    <a:pt x="42326" y="140529"/>
                    <a:pt x="16854" y="166385"/>
                    <a:pt x="0" y="193150"/>
                  </a:cubicBezTo>
                  <a:cubicBezTo>
                    <a:pt x="6368" y="240360"/>
                    <a:pt x="112855" y="304760"/>
                    <a:pt x="112855" y="304760"/>
                  </a:cubicBezTo>
                  <a:lnTo>
                    <a:pt x="244861" y="304760"/>
                  </a:lnTo>
                  <a:lnTo>
                    <a:pt x="281442" y="254102"/>
                  </a:lnTo>
                  <a:lnTo>
                    <a:pt x="281442" y="46109"/>
                  </a:lnTo>
                  <a:lnTo>
                    <a:pt x="147376" y="0"/>
                  </a:lnTo>
                  <a:cubicBezTo>
                    <a:pt x="134602" y="42441"/>
                    <a:pt x="110245" y="80478"/>
                    <a:pt x="77040" y="109838"/>
                  </a:cubicBezTo>
                  <a:close/>
                </a:path>
              </a:pathLst>
            </a:custGeom>
            <a:solidFill>
              <a:srgbClr val="F0E7E1"/>
            </a:solidFill>
            <a:ln w="4788"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C350F631-8EA2-4066-885E-FD09D86DECB6}"/>
                </a:ext>
              </a:extLst>
            </p:cNvPr>
            <p:cNvSpPr/>
            <p:nvPr/>
          </p:nvSpPr>
          <p:spPr>
            <a:xfrm>
              <a:off x="7855597" y="4454148"/>
              <a:ext cx="284900" cy="308162"/>
            </a:xfrm>
            <a:custGeom>
              <a:avLst/>
              <a:gdLst>
                <a:gd name="connsiteX0" fmla="*/ 246644 w 284900"/>
                <a:gd name="connsiteY0" fmla="*/ 308159 h 308162"/>
                <a:gd name="connsiteX1" fmla="*/ 114637 w 284900"/>
                <a:gd name="connsiteY1" fmla="*/ 308159 h 308162"/>
                <a:gd name="connsiteX2" fmla="*/ 113727 w 284900"/>
                <a:gd name="connsiteY2" fmla="*/ 307920 h 308162"/>
                <a:gd name="connsiteX3" fmla="*/ 11 w 284900"/>
                <a:gd name="connsiteY3" fmla="*/ 195113 h 308162"/>
                <a:gd name="connsiteX4" fmla="*/ 250 w 284900"/>
                <a:gd name="connsiteY4" fmla="*/ 193916 h 308162"/>
                <a:gd name="connsiteX5" fmla="*/ 77673 w 284900"/>
                <a:gd name="connsiteY5" fmla="*/ 110221 h 308162"/>
                <a:gd name="connsiteX6" fmla="*/ 147244 w 284900"/>
                <a:gd name="connsiteY6" fmla="*/ 1293 h 308162"/>
                <a:gd name="connsiteX7" fmla="*/ 148153 w 284900"/>
                <a:gd name="connsiteY7" fmla="*/ 144 h 308162"/>
                <a:gd name="connsiteX8" fmla="*/ 148872 w 284900"/>
                <a:gd name="connsiteY8" fmla="*/ 0 h 308162"/>
                <a:gd name="connsiteX9" fmla="*/ 149590 w 284900"/>
                <a:gd name="connsiteY9" fmla="*/ 144 h 308162"/>
                <a:gd name="connsiteX10" fmla="*/ 283656 w 284900"/>
                <a:gd name="connsiteY10" fmla="*/ 46253 h 308162"/>
                <a:gd name="connsiteX11" fmla="*/ 284556 w 284900"/>
                <a:gd name="connsiteY11" fmla="*/ 46913 h 308162"/>
                <a:gd name="connsiteX12" fmla="*/ 284900 w 284900"/>
                <a:gd name="connsiteY12" fmla="*/ 47976 h 308162"/>
                <a:gd name="connsiteX13" fmla="*/ 284900 w 284900"/>
                <a:gd name="connsiteY13" fmla="*/ 255970 h 308162"/>
                <a:gd name="connsiteX14" fmla="*/ 284565 w 284900"/>
                <a:gd name="connsiteY14" fmla="*/ 257023 h 308162"/>
                <a:gd name="connsiteX15" fmla="*/ 247937 w 284900"/>
                <a:gd name="connsiteY15" fmla="*/ 307681 h 308162"/>
                <a:gd name="connsiteX16" fmla="*/ 247343 w 284900"/>
                <a:gd name="connsiteY16" fmla="*/ 308054 h 308162"/>
                <a:gd name="connsiteX17" fmla="*/ 246644 w 284900"/>
                <a:gd name="connsiteY17" fmla="*/ 308159 h 308162"/>
                <a:gd name="connsiteX18" fmla="*/ 115164 w 284900"/>
                <a:gd name="connsiteY18" fmla="*/ 304568 h 308162"/>
                <a:gd name="connsiteX19" fmla="*/ 245734 w 284900"/>
                <a:gd name="connsiteY19" fmla="*/ 304568 h 308162"/>
                <a:gd name="connsiteX20" fmla="*/ 281453 w 284900"/>
                <a:gd name="connsiteY20" fmla="*/ 255156 h 308162"/>
                <a:gd name="connsiteX21" fmla="*/ 281453 w 284900"/>
                <a:gd name="connsiteY21" fmla="*/ 49269 h 308162"/>
                <a:gd name="connsiteX22" fmla="*/ 150212 w 284900"/>
                <a:gd name="connsiteY22" fmla="*/ 4166 h 308162"/>
                <a:gd name="connsiteX23" fmla="*/ 80019 w 284900"/>
                <a:gd name="connsiteY23" fmla="*/ 113046 h 308162"/>
                <a:gd name="connsiteX24" fmla="*/ 3410 w 284900"/>
                <a:gd name="connsiteY24" fmla="*/ 195401 h 308162"/>
                <a:gd name="connsiteX25" fmla="*/ 115164 w 284900"/>
                <a:gd name="connsiteY25" fmla="*/ 304568 h 30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4900" h="308162">
                  <a:moveTo>
                    <a:pt x="246644" y="308159"/>
                  </a:moveTo>
                  <a:lnTo>
                    <a:pt x="114637" y="308159"/>
                  </a:lnTo>
                  <a:cubicBezTo>
                    <a:pt x="114321" y="308159"/>
                    <a:pt x="114005" y="308078"/>
                    <a:pt x="113727" y="307920"/>
                  </a:cubicBezTo>
                  <a:cubicBezTo>
                    <a:pt x="109322" y="305239"/>
                    <a:pt x="6379" y="242515"/>
                    <a:pt x="11" y="195113"/>
                  </a:cubicBezTo>
                  <a:cubicBezTo>
                    <a:pt x="-32" y="194702"/>
                    <a:pt x="54" y="194280"/>
                    <a:pt x="250" y="193916"/>
                  </a:cubicBezTo>
                  <a:cubicBezTo>
                    <a:pt x="15476" y="169689"/>
                    <a:pt x="38555" y="144647"/>
                    <a:pt x="77673" y="110221"/>
                  </a:cubicBezTo>
                  <a:cubicBezTo>
                    <a:pt x="110462" y="81019"/>
                    <a:pt x="134541" y="43322"/>
                    <a:pt x="147244" y="1293"/>
                  </a:cubicBezTo>
                  <a:cubicBezTo>
                    <a:pt x="147387" y="805"/>
                    <a:pt x="147713" y="397"/>
                    <a:pt x="148153" y="144"/>
                  </a:cubicBezTo>
                  <a:cubicBezTo>
                    <a:pt x="148383" y="48"/>
                    <a:pt x="148627" y="0"/>
                    <a:pt x="148872" y="0"/>
                  </a:cubicBezTo>
                  <a:cubicBezTo>
                    <a:pt x="149121" y="0"/>
                    <a:pt x="149365" y="48"/>
                    <a:pt x="149590" y="144"/>
                  </a:cubicBezTo>
                  <a:lnTo>
                    <a:pt x="283656" y="46253"/>
                  </a:lnTo>
                  <a:cubicBezTo>
                    <a:pt x="284019" y="46372"/>
                    <a:pt x="284335" y="46602"/>
                    <a:pt x="284556" y="46913"/>
                  </a:cubicBezTo>
                  <a:cubicBezTo>
                    <a:pt x="284781" y="47225"/>
                    <a:pt x="284900" y="47593"/>
                    <a:pt x="284900" y="47976"/>
                  </a:cubicBezTo>
                  <a:lnTo>
                    <a:pt x="284900" y="255970"/>
                  </a:lnTo>
                  <a:cubicBezTo>
                    <a:pt x="284896" y="256348"/>
                    <a:pt x="284776" y="256712"/>
                    <a:pt x="284565" y="257023"/>
                  </a:cubicBezTo>
                  <a:lnTo>
                    <a:pt x="247937" y="307681"/>
                  </a:lnTo>
                  <a:cubicBezTo>
                    <a:pt x="247769" y="307844"/>
                    <a:pt x="247563" y="307973"/>
                    <a:pt x="247343" y="308054"/>
                  </a:cubicBezTo>
                  <a:cubicBezTo>
                    <a:pt x="247118" y="308135"/>
                    <a:pt x="246883" y="308174"/>
                    <a:pt x="246644" y="308159"/>
                  </a:cubicBezTo>
                  <a:close/>
                  <a:moveTo>
                    <a:pt x="115164" y="304568"/>
                  </a:moveTo>
                  <a:lnTo>
                    <a:pt x="245734" y="304568"/>
                  </a:lnTo>
                  <a:lnTo>
                    <a:pt x="281453" y="255156"/>
                  </a:lnTo>
                  <a:lnTo>
                    <a:pt x="281453" y="49269"/>
                  </a:lnTo>
                  <a:lnTo>
                    <a:pt x="150212" y="4166"/>
                  </a:lnTo>
                  <a:cubicBezTo>
                    <a:pt x="137069" y="46128"/>
                    <a:pt x="112813" y="83753"/>
                    <a:pt x="80019" y="113046"/>
                  </a:cubicBezTo>
                  <a:cubicBezTo>
                    <a:pt x="41715" y="146993"/>
                    <a:pt x="18684" y="171700"/>
                    <a:pt x="3410" y="195401"/>
                  </a:cubicBezTo>
                  <a:cubicBezTo>
                    <a:pt x="10449" y="239451"/>
                    <a:pt x="107838" y="300116"/>
                    <a:pt x="115164" y="304568"/>
                  </a:cubicBezTo>
                  <a:close/>
                </a:path>
              </a:pathLst>
            </a:custGeom>
            <a:solidFill>
              <a:srgbClr val="0E0E0E"/>
            </a:solidFill>
            <a:ln w="4788"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88A2CB00-3EDD-4884-8C9A-FA9C96C7267E}"/>
                </a:ext>
              </a:extLst>
            </p:cNvPr>
            <p:cNvSpPr/>
            <p:nvPr/>
          </p:nvSpPr>
          <p:spPr>
            <a:xfrm>
              <a:off x="7939812" y="4175244"/>
              <a:ext cx="265324" cy="438396"/>
            </a:xfrm>
            <a:custGeom>
              <a:avLst/>
              <a:gdLst>
                <a:gd name="connsiteX0" fmla="*/ 161041 w 265324"/>
                <a:gd name="connsiteY0" fmla="*/ 0 h 438396"/>
                <a:gd name="connsiteX1" fmla="*/ 24102 w 265324"/>
                <a:gd name="connsiteY1" fmla="*/ 246776 h 438396"/>
                <a:gd name="connsiteX2" fmla="*/ 68871 w 265324"/>
                <a:gd name="connsiteY2" fmla="*/ 403059 h 438396"/>
                <a:gd name="connsiteX3" fmla="*/ 258669 w 265324"/>
                <a:gd name="connsiteY3" fmla="*/ 436575 h 438396"/>
                <a:gd name="connsiteX4" fmla="*/ 265325 w 265324"/>
                <a:gd name="connsiteY4" fmla="*/ 100214 h 438396"/>
                <a:gd name="connsiteX5" fmla="*/ 161041 w 265324"/>
                <a:gd name="connsiteY5" fmla="*/ 0 h 43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324" h="438396">
                  <a:moveTo>
                    <a:pt x="161041" y="0"/>
                  </a:moveTo>
                  <a:cubicBezTo>
                    <a:pt x="153380" y="59659"/>
                    <a:pt x="72127" y="182952"/>
                    <a:pt x="24102" y="246776"/>
                  </a:cubicBezTo>
                  <a:cubicBezTo>
                    <a:pt x="-15686" y="299445"/>
                    <a:pt x="-9797" y="355944"/>
                    <a:pt x="68871" y="403059"/>
                  </a:cubicBezTo>
                  <a:cubicBezTo>
                    <a:pt x="147539" y="450173"/>
                    <a:pt x="258669" y="436575"/>
                    <a:pt x="258669" y="436575"/>
                  </a:cubicBezTo>
                  <a:lnTo>
                    <a:pt x="265325" y="100214"/>
                  </a:lnTo>
                  <a:lnTo>
                    <a:pt x="161041" y="0"/>
                  </a:lnTo>
                  <a:close/>
                </a:path>
              </a:pathLst>
            </a:custGeom>
            <a:solidFill>
              <a:srgbClr val="8DC2EB"/>
            </a:solidFill>
            <a:ln w="4788"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E6B886D4-9A4C-4007-8748-B70C2452E516}"/>
                </a:ext>
              </a:extLst>
            </p:cNvPr>
            <p:cNvSpPr/>
            <p:nvPr/>
          </p:nvSpPr>
          <p:spPr>
            <a:xfrm>
              <a:off x="7938062" y="4173311"/>
              <a:ext cx="268991" cy="441914"/>
            </a:xfrm>
            <a:custGeom>
              <a:avLst/>
              <a:gdLst>
                <a:gd name="connsiteX0" fmla="*/ 223551 w 268991"/>
                <a:gd name="connsiteY0" fmla="*/ 441908 h 441914"/>
                <a:gd name="connsiteX1" fmla="*/ 69663 w 268991"/>
                <a:gd name="connsiteY1" fmla="*/ 406380 h 441914"/>
                <a:gd name="connsiteX2" fmla="*/ 1385 w 268991"/>
                <a:gd name="connsiteY2" fmla="*/ 326180 h 441914"/>
                <a:gd name="connsiteX3" fmla="*/ 24416 w 268991"/>
                <a:gd name="connsiteY3" fmla="*/ 247465 h 441914"/>
                <a:gd name="connsiteX4" fmla="*/ 161019 w 268991"/>
                <a:gd name="connsiteY4" fmla="*/ 1550 h 441914"/>
                <a:gd name="connsiteX5" fmla="*/ 161412 w 268991"/>
                <a:gd name="connsiteY5" fmla="*/ 659 h 441914"/>
                <a:gd name="connsiteX6" fmla="*/ 162216 w 268991"/>
                <a:gd name="connsiteY6" fmla="*/ 113 h 441914"/>
                <a:gd name="connsiteX7" fmla="*/ 163183 w 268991"/>
                <a:gd name="connsiteY7" fmla="*/ 37 h 441914"/>
                <a:gd name="connsiteX8" fmla="*/ 164036 w 268991"/>
                <a:gd name="connsiteY8" fmla="*/ 496 h 441914"/>
                <a:gd name="connsiteX9" fmla="*/ 268463 w 268991"/>
                <a:gd name="connsiteY9" fmla="*/ 101046 h 441914"/>
                <a:gd name="connsiteX10" fmla="*/ 268865 w 268991"/>
                <a:gd name="connsiteY10" fmla="*/ 101635 h 441914"/>
                <a:gd name="connsiteX11" fmla="*/ 268990 w 268991"/>
                <a:gd name="connsiteY11" fmla="*/ 102338 h 441914"/>
                <a:gd name="connsiteX12" fmla="*/ 262287 w 268991"/>
                <a:gd name="connsiteY12" fmla="*/ 438412 h 441914"/>
                <a:gd name="connsiteX13" fmla="*/ 261812 w 268991"/>
                <a:gd name="connsiteY13" fmla="*/ 439581 h 441914"/>
                <a:gd name="connsiteX14" fmla="*/ 260706 w 268991"/>
                <a:gd name="connsiteY14" fmla="*/ 440184 h 441914"/>
                <a:gd name="connsiteX15" fmla="*/ 223551 w 268991"/>
                <a:gd name="connsiteY15" fmla="*/ 441908 h 441914"/>
                <a:gd name="connsiteX16" fmla="*/ 164083 w 268991"/>
                <a:gd name="connsiteY16" fmla="*/ 5476 h 441914"/>
                <a:gd name="connsiteX17" fmla="*/ 27289 w 268991"/>
                <a:gd name="connsiteY17" fmla="*/ 249667 h 441914"/>
                <a:gd name="connsiteX18" fmla="*/ 4928 w 268991"/>
                <a:gd name="connsiteY18" fmla="*/ 325462 h 441914"/>
                <a:gd name="connsiteX19" fmla="*/ 71530 w 268991"/>
                <a:gd name="connsiteY19" fmla="*/ 403316 h 441914"/>
                <a:gd name="connsiteX20" fmla="*/ 258648 w 268991"/>
                <a:gd name="connsiteY20" fmla="*/ 436832 h 441914"/>
                <a:gd name="connsiteX21" fmla="*/ 265399 w 268991"/>
                <a:gd name="connsiteY21" fmla="*/ 102913 h 441914"/>
                <a:gd name="connsiteX22" fmla="*/ 164083 w 268991"/>
                <a:gd name="connsiteY22" fmla="*/ 5476 h 44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8991" h="441914">
                  <a:moveTo>
                    <a:pt x="223551" y="441908"/>
                  </a:moveTo>
                  <a:cubicBezTo>
                    <a:pt x="183906" y="441908"/>
                    <a:pt x="119938" y="436497"/>
                    <a:pt x="69663" y="406380"/>
                  </a:cubicBezTo>
                  <a:cubicBezTo>
                    <a:pt x="30161" y="382440"/>
                    <a:pt x="7179" y="355723"/>
                    <a:pt x="1385" y="326180"/>
                  </a:cubicBezTo>
                  <a:cubicBezTo>
                    <a:pt x="-3403" y="300851"/>
                    <a:pt x="4210" y="274374"/>
                    <a:pt x="24416" y="247465"/>
                  </a:cubicBezTo>
                  <a:cubicBezTo>
                    <a:pt x="68226" y="189290"/>
                    <a:pt x="153119" y="63029"/>
                    <a:pt x="161019" y="1550"/>
                  </a:cubicBezTo>
                  <a:cubicBezTo>
                    <a:pt x="161067" y="1219"/>
                    <a:pt x="161201" y="913"/>
                    <a:pt x="161412" y="659"/>
                  </a:cubicBezTo>
                  <a:cubicBezTo>
                    <a:pt x="161622" y="406"/>
                    <a:pt x="161905" y="219"/>
                    <a:pt x="162216" y="113"/>
                  </a:cubicBezTo>
                  <a:cubicBezTo>
                    <a:pt x="162523" y="-6"/>
                    <a:pt x="162858" y="-30"/>
                    <a:pt x="163183" y="37"/>
                  </a:cubicBezTo>
                  <a:cubicBezTo>
                    <a:pt x="163504" y="104"/>
                    <a:pt x="163801" y="267"/>
                    <a:pt x="164036" y="496"/>
                  </a:cubicBezTo>
                  <a:lnTo>
                    <a:pt x="268463" y="101046"/>
                  </a:lnTo>
                  <a:cubicBezTo>
                    <a:pt x="268640" y="101209"/>
                    <a:pt x="268774" y="101410"/>
                    <a:pt x="268865" y="101635"/>
                  </a:cubicBezTo>
                  <a:cubicBezTo>
                    <a:pt x="268956" y="101855"/>
                    <a:pt x="268999" y="102094"/>
                    <a:pt x="268990" y="102338"/>
                  </a:cubicBezTo>
                  <a:lnTo>
                    <a:pt x="262287" y="438412"/>
                  </a:lnTo>
                  <a:cubicBezTo>
                    <a:pt x="262267" y="438843"/>
                    <a:pt x="262105" y="439255"/>
                    <a:pt x="261812" y="439581"/>
                  </a:cubicBezTo>
                  <a:cubicBezTo>
                    <a:pt x="261525" y="439901"/>
                    <a:pt x="261133" y="440117"/>
                    <a:pt x="260706" y="440184"/>
                  </a:cubicBezTo>
                  <a:cubicBezTo>
                    <a:pt x="248358" y="441410"/>
                    <a:pt x="235957" y="441984"/>
                    <a:pt x="223551" y="441908"/>
                  </a:cubicBezTo>
                  <a:close/>
                  <a:moveTo>
                    <a:pt x="164083" y="5476"/>
                  </a:moveTo>
                  <a:cubicBezTo>
                    <a:pt x="153454" y="68870"/>
                    <a:pt x="70477" y="192210"/>
                    <a:pt x="27289" y="249667"/>
                  </a:cubicBezTo>
                  <a:cubicBezTo>
                    <a:pt x="7705" y="275714"/>
                    <a:pt x="188" y="301187"/>
                    <a:pt x="4928" y="325462"/>
                  </a:cubicBezTo>
                  <a:cubicBezTo>
                    <a:pt x="10482" y="354190"/>
                    <a:pt x="32891" y="380190"/>
                    <a:pt x="71530" y="403316"/>
                  </a:cubicBezTo>
                  <a:cubicBezTo>
                    <a:pt x="143734" y="446408"/>
                    <a:pt x="245002" y="438173"/>
                    <a:pt x="258648" y="436832"/>
                  </a:cubicBezTo>
                  <a:lnTo>
                    <a:pt x="265399" y="102913"/>
                  </a:lnTo>
                  <a:lnTo>
                    <a:pt x="164083" y="5476"/>
                  </a:lnTo>
                  <a:close/>
                </a:path>
              </a:pathLst>
            </a:custGeom>
            <a:solidFill>
              <a:srgbClr val="0E0E0E"/>
            </a:solidFill>
            <a:ln w="4788"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94DDCC1C-AC50-4B27-A87A-480D7E16A675}"/>
                </a:ext>
              </a:extLst>
            </p:cNvPr>
            <p:cNvSpPr/>
            <p:nvPr/>
          </p:nvSpPr>
          <p:spPr>
            <a:xfrm>
              <a:off x="7984982" y="4509498"/>
              <a:ext cx="185537" cy="104200"/>
            </a:xfrm>
            <a:custGeom>
              <a:avLst/>
              <a:gdLst>
                <a:gd name="connsiteX0" fmla="*/ 87143 w 185537"/>
                <a:gd name="connsiteY0" fmla="*/ 0 h 104200"/>
                <a:gd name="connsiteX1" fmla="*/ 36250 w 185537"/>
                <a:gd name="connsiteY1" fmla="*/ 14225 h 104200"/>
                <a:gd name="connsiteX2" fmla="*/ 0 w 185537"/>
                <a:gd name="connsiteY2" fmla="*/ 52669 h 104200"/>
                <a:gd name="connsiteX3" fmla="*/ 23701 w 185537"/>
                <a:gd name="connsiteY3" fmla="*/ 68852 h 104200"/>
                <a:gd name="connsiteX4" fmla="*/ 185537 w 185537"/>
                <a:gd name="connsiteY4" fmla="*/ 104092 h 104200"/>
                <a:gd name="connsiteX5" fmla="*/ 185537 w 185537"/>
                <a:gd name="connsiteY5" fmla="*/ 98826 h 104200"/>
                <a:gd name="connsiteX6" fmla="*/ 156799 w 185537"/>
                <a:gd name="connsiteY6" fmla="*/ 29040 h 104200"/>
                <a:gd name="connsiteX7" fmla="*/ 87143 w 185537"/>
                <a:gd name="connsiteY7" fmla="*/ 0 h 10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537" h="104200">
                  <a:moveTo>
                    <a:pt x="87143" y="0"/>
                  </a:moveTo>
                  <a:cubicBezTo>
                    <a:pt x="69202" y="29"/>
                    <a:pt x="51606" y="4946"/>
                    <a:pt x="36250" y="14225"/>
                  </a:cubicBezTo>
                  <a:cubicBezTo>
                    <a:pt x="20895" y="23505"/>
                    <a:pt x="8365" y="36796"/>
                    <a:pt x="0" y="52669"/>
                  </a:cubicBezTo>
                  <a:cubicBezTo>
                    <a:pt x="7551" y="58553"/>
                    <a:pt x="15470" y="63959"/>
                    <a:pt x="23701" y="68852"/>
                  </a:cubicBezTo>
                  <a:cubicBezTo>
                    <a:pt x="77854" y="101315"/>
                    <a:pt x="147472" y="104954"/>
                    <a:pt x="185537" y="104092"/>
                  </a:cubicBezTo>
                  <a:cubicBezTo>
                    <a:pt x="185537" y="102369"/>
                    <a:pt x="185537" y="100597"/>
                    <a:pt x="185537" y="98826"/>
                  </a:cubicBezTo>
                  <a:cubicBezTo>
                    <a:pt x="185585" y="72673"/>
                    <a:pt x="175248" y="47574"/>
                    <a:pt x="156799" y="29040"/>
                  </a:cubicBezTo>
                  <a:cubicBezTo>
                    <a:pt x="138346" y="10510"/>
                    <a:pt x="113290" y="62"/>
                    <a:pt x="87143" y="0"/>
                  </a:cubicBezTo>
                  <a:close/>
                </a:path>
              </a:pathLst>
            </a:custGeom>
            <a:solidFill>
              <a:srgbClr val="E05555"/>
            </a:solidFill>
            <a:ln w="4788"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2BBB280F-2722-4145-BA72-72D4A55DE7D5}"/>
                </a:ext>
              </a:extLst>
            </p:cNvPr>
            <p:cNvSpPr/>
            <p:nvPr/>
          </p:nvSpPr>
          <p:spPr>
            <a:xfrm>
              <a:off x="7983282" y="4508099"/>
              <a:ext cx="189391" cy="107214"/>
            </a:xfrm>
            <a:custGeom>
              <a:avLst/>
              <a:gdLst>
                <a:gd name="connsiteX0" fmla="*/ 177852 w 189391"/>
                <a:gd name="connsiteY0" fmla="*/ 107215 h 107214"/>
                <a:gd name="connsiteX1" fmla="*/ 24634 w 189391"/>
                <a:gd name="connsiteY1" fmla="*/ 71592 h 107214"/>
                <a:gd name="connsiteX2" fmla="*/ 694 w 189391"/>
                <a:gd name="connsiteY2" fmla="*/ 55312 h 107214"/>
                <a:gd name="connsiteX3" fmla="*/ 38 w 189391"/>
                <a:gd name="connsiteY3" fmla="*/ 54274 h 107214"/>
                <a:gd name="connsiteX4" fmla="*/ 215 w 189391"/>
                <a:gd name="connsiteY4" fmla="*/ 53062 h 107214"/>
                <a:gd name="connsiteX5" fmla="*/ 48048 w 189391"/>
                <a:gd name="connsiteY5" fmla="*/ 8648 h 107214"/>
                <a:gd name="connsiteX6" fmla="*/ 113074 w 189391"/>
                <a:gd name="connsiteY6" fmla="*/ 2965 h 107214"/>
                <a:gd name="connsiteX7" fmla="*/ 167888 w 189391"/>
                <a:gd name="connsiteY7" fmla="*/ 38406 h 107214"/>
                <a:gd name="connsiteX8" fmla="*/ 189391 w 189391"/>
                <a:gd name="connsiteY8" fmla="*/ 100033 h 107214"/>
                <a:gd name="connsiteX9" fmla="*/ 189391 w 189391"/>
                <a:gd name="connsiteY9" fmla="*/ 103720 h 107214"/>
                <a:gd name="connsiteX10" fmla="*/ 189391 w 189391"/>
                <a:gd name="connsiteY10" fmla="*/ 105396 h 107214"/>
                <a:gd name="connsiteX11" fmla="*/ 188860 w 189391"/>
                <a:gd name="connsiteY11" fmla="*/ 106588 h 107214"/>
                <a:gd name="connsiteX12" fmla="*/ 187667 w 189391"/>
                <a:gd name="connsiteY12" fmla="*/ 107119 h 107214"/>
                <a:gd name="connsiteX13" fmla="*/ 177852 w 189391"/>
                <a:gd name="connsiteY13" fmla="*/ 107215 h 107214"/>
                <a:gd name="connsiteX14" fmla="*/ 3997 w 189391"/>
                <a:gd name="connsiteY14" fmla="*/ 53397 h 107214"/>
                <a:gd name="connsiteX15" fmla="*/ 26310 w 189391"/>
                <a:gd name="connsiteY15" fmla="*/ 68528 h 107214"/>
                <a:gd name="connsiteX16" fmla="*/ 185561 w 189391"/>
                <a:gd name="connsiteY16" fmla="*/ 103528 h 107214"/>
                <a:gd name="connsiteX17" fmla="*/ 185561 w 189391"/>
                <a:gd name="connsiteY17" fmla="*/ 100081 h 107214"/>
                <a:gd name="connsiteX18" fmla="*/ 165202 w 189391"/>
                <a:gd name="connsiteY18" fmla="*/ 40766 h 107214"/>
                <a:gd name="connsiteX19" fmla="*/ 112777 w 189391"/>
                <a:gd name="connsiteY19" fmla="*/ 6354 h 107214"/>
                <a:gd name="connsiteX20" fmla="*/ 50260 w 189391"/>
                <a:gd name="connsiteY20" fmla="*/ 11267 h 107214"/>
                <a:gd name="connsiteX21" fmla="*/ 3854 w 189391"/>
                <a:gd name="connsiteY21" fmla="*/ 53445 h 107214"/>
                <a:gd name="connsiteX22" fmla="*/ 3997 w 189391"/>
                <a:gd name="connsiteY22" fmla="*/ 53397 h 10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391" h="107214">
                  <a:moveTo>
                    <a:pt x="177852" y="107215"/>
                  </a:moveTo>
                  <a:cubicBezTo>
                    <a:pt x="138925" y="107215"/>
                    <a:pt x="74957" y="101852"/>
                    <a:pt x="24634" y="71592"/>
                  </a:cubicBezTo>
                  <a:cubicBezTo>
                    <a:pt x="16322" y="66665"/>
                    <a:pt x="8331" y="61231"/>
                    <a:pt x="694" y="55312"/>
                  </a:cubicBezTo>
                  <a:cubicBezTo>
                    <a:pt x="359" y="55054"/>
                    <a:pt x="124" y="54690"/>
                    <a:pt x="38" y="54274"/>
                  </a:cubicBezTo>
                  <a:cubicBezTo>
                    <a:pt x="-48" y="53862"/>
                    <a:pt x="14" y="53431"/>
                    <a:pt x="215" y="53062"/>
                  </a:cubicBezTo>
                  <a:cubicBezTo>
                    <a:pt x="10777" y="33349"/>
                    <a:pt x="27607" y="17721"/>
                    <a:pt x="48048" y="8648"/>
                  </a:cubicBezTo>
                  <a:cubicBezTo>
                    <a:pt x="68488" y="-425"/>
                    <a:pt x="91370" y="-2427"/>
                    <a:pt x="113074" y="2965"/>
                  </a:cubicBezTo>
                  <a:cubicBezTo>
                    <a:pt x="134779" y="8351"/>
                    <a:pt x="154065" y="20824"/>
                    <a:pt x="167888" y="38406"/>
                  </a:cubicBezTo>
                  <a:cubicBezTo>
                    <a:pt x="181706" y="55983"/>
                    <a:pt x="189276" y="77668"/>
                    <a:pt x="189391" y="100033"/>
                  </a:cubicBezTo>
                  <a:cubicBezTo>
                    <a:pt x="189391" y="101278"/>
                    <a:pt x="189391" y="102523"/>
                    <a:pt x="189391" y="103720"/>
                  </a:cubicBezTo>
                  <a:lnTo>
                    <a:pt x="189391" y="105396"/>
                  </a:lnTo>
                  <a:cubicBezTo>
                    <a:pt x="189367" y="105846"/>
                    <a:pt x="189180" y="106272"/>
                    <a:pt x="188860" y="106588"/>
                  </a:cubicBezTo>
                  <a:cubicBezTo>
                    <a:pt x="188544" y="106909"/>
                    <a:pt x="188117" y="107095"/>
                    <a:pt x="187667" y="107119"/>
                  </a:cubicBezTo>
                  <a:lnTo>
                    <a:pt x="177852" y="107215"/>
                  </a:lnTo>
                  <a:close/>
                  <a:moveTo>
                    <a:pt x="3997" y="53397"/>
                  </a:moveTo>
                  <a:cubicBezTo>
                    <a:pt x="11127" y="58880"/>
                    <a:pt x="18577" y="63931"/>
                    <a:pt x="26310" y="68528"/>
                  </a:cubicBezTo>
                  <a:cubicBezTo>
                    <a:pt x="79601" y="100416"/>
                    <a:pt x="148310" y="104246"/>
                    <a:pt x="185561" y="103528"/>
                  </a:cubicBezTo>
                  <a:cubicBezTo>
                    <a:pt x="185561" y="102379"/>
                    <a:pt x="185561" y="101230"/>
                    <a:pt x="185561" y="100081"/>
                  </a:cubicBezTo>
                  <a:cubicBezTo>
                    <a:pt x="185537" y="78597"/>
                    <a:pt x="178379" y="57735"/>
                    <a:pt x="165202" y="40766"/>
                  </a:cubicBezTo>
                  <a:cubicBezTo>
                    <a:pt x="152025" y="23797"/>
                    <a:pt x="133586" y="11693"/>
                    <a:pt x="112777" y="6354"/>
                  </a:cubicBezTo>
                  <a:cubicBezTo>
                    <a:pt x="91969" y="1016"/>
                    <a:pt x="69977" y="2740"/>
                    <a:pt x="50260" y="11267"/>
                  </a:cubicBezTo>
                  <a:cubicBezTo>
                    <a:pt x="30543" y="19790"/>
                    <a:pt x="14215" y="34628"/>
                    <a:pt x="3854" y="53445"/>
                  </a:cubicBezTo>
                  <a:lnTo>
                    <a:pt x="3997" y="53397"/>
                  </a:lnTo>
                  <a:close/>
                </a:path>
              </a:pathLst>
            </a:custGeom>
            <a:solidFill>
              <a:srgbClr val="0E0E0E"/>
            </a:solidFill>
            <a:ln w="4788"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EB3E253B-9B72-43B8-9894-47E4C9BD64C8}"/>
                </a:ext>
              </a:extLst>
            </p:cNvPr>
            <p:cNvSpPr/>
            <p:nvPr/>
          </p:nvSpPr>
          <p:spPr>
            <a:xfrm>
              <a:off x="7940118" y="4316204"/>
              <a:ext cx="120515" cy="163847"/>
            </a:xfrm>
            <a:custGeom>
              <a:avLst/>
              <a:gdLst>
                <a:gd name="connsiteX0" fmla="*/ 120516 w 120515"/>
                <a:gd name="connsiteY0" fmla="*/ 65213 h 163847"/>
                <a:gd name="connsiteX1" fmla="*/ 95761 w 120515"/>
                <a:gd name="connsiteY1" fmla="*/ 0 h 163847"/>
                <a:gd name="connsiteX2" fmla="*/ 23940 w 120515"/>
                <a:gd name="connsiteY2" fmla="*/ 105673 h 163847"/>
                <a:gd name="connsiteX3" fmla="*/ 0 w 120515"/>
                <a:gd name="connsiteY3" fmla="*/ 161310 h 163847"/>
                <a:gd name="connsiteX4" fmla="*/ 21834 w 120515"/>
                <a:gd name="connsiteY4" fmla="*/ 163847 h 163847"/>
                <a:gd name="connsiteX5" fmla="*/ 59597 w 120515"/>
                <a:gd name="connsiteY5" fmla="*/ 156354 h 163847"/>
                <a:gd name="connsiteX6" fmla="*/ 91610 w 120515"/>
                <a:gd name="connsiteY6" fmla="*/ 134975 h 163847"/>
                <a:gd name="connsiteX7" fmla="*/ 113003 w 120515"/>
                <a:gd name="connsiteY7" fmla="*/ 102972 h 163847"/>
                <a:gd name="connsiteX8" fmla="*/ 120516 w 120515"/>
                <a:gd name="connsiteY8" fmla="*/ 65213 h 16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515" h="163847">
                  <a:moveTo>
                    <a:pt x="120516" y="65213"/>
                  </a:moveTo>
                  <a:cubicBezTo>
                    <a:pt x="120535" y="41177"/>
                    <a:pt x="111725" y="17970"/>
                    <a:pt x="95761" y="0"/>
                  </a:cubicBezTo>
                  <a:cubicBezTo>
                    <a:pt x="71294" y="39693"/>
                    <a:pt x="44481" y="78189"/>
                    <a:pt x="23940" y="105673"/>
                  </a:cubicBezTo>
                  <a:cubicBezTo>
                    <a:pt x="10917" y="121617"/>
                    <a:pt x="2624" y="140889"/>
                    <a:pt x="0" y="161310"/>
                  </a:cubicBezTo>
                  <a:cubicBezTo>
                    <a:pt x="7158" y="162981"/>
                    <a:pt x="14484" y="163833"/>
                    <a:pt x="21834" y="163847"/>
                  </a:cubicBezTo>
                  <a:cubicBezTo>
                    <a:pt x="34790" y="163852"/>
                    <a:pt x="47622" y="161305"/>
                    <a:pt x="59597" y="156354"/>
                  </a:cubicBezTo>
                  <a:cubicBezTo>
                    <a:pt x="71567" y="151398"/>
                    <a:pt x="82446" y="144135"/>
                    <a:pt x="91610" y="134975"/>
                  </a:cubicBezTo>
                  <a:cubicBezTo>
                    <a:pt x="100774" y="125816"/>
                    <a:pt x="108043" y="114942"/>
                    <a:pt x="113003" y="102972"/>
                  </a:cubicBezTo>
                  <a:cubicBezTo>
                    <a:pt x="117963" y="91002"/>
                    <a:pt x="120516" y="78170"/>
                    <a:pt x="120516" y="65213"/>
                  </a:cubicBezTo>
                  <a:close/>
                </a:path>
              </a:pathLst>
            </a:custGeom>
            <a:solidFill>
              <a:srgbClr val="E05555"/>
            </a:solidFill>
            <a:ln w="4788"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38B5EF44-AC0F-4374-8F08-056996C4B026}"/>
                </a:ext>
              </a:extLst>
            </p:cNvPr>
            <p:cNvSpPr/>
            <p:nvPr/>
          </p:nvSpPr>
          <p:spPr>
            <a:xfrm>
              <a:off x="7938339" y="4314469"/>
              <a:ext cx="123686" cy="167210"/>
            </a:xfrm>
            <a:custGeom>
              <a:avLst/>
              <a:gdLst>
                <a:gd name="connsiteX0" fmla="*/ 23660 w 123686"/>
                <a:gd name="connsiteY0" fmla="*/ 167211 h 167210"/>
                <a:gd name="connsiteX1" fmla="*/ 1396 w 123686"/>
                <a:gd name="connsiteY1" fmla="*/ 164673 h 167210"/>
                <a:gd name="connsiteX2" fmla="*/ 347 w 123686"/>
                <a:gd name="connsiteY2" fmla="*/ 163969 h 167210"/>
                <a:gd name="connsiteX3" fmla="*/ 7 w 123686"/>
                <a:gd name="connsiteY3" fmla="*/ 162758 h 167210"/>
                <a:gd name="connsiteX4" fmla="*/ 23947 w 123686"/>
                <a:gd name="connsiteY4" fmla="*/ 106163 h 167210"/>
                <a:gd name="connsiteX5" fmla="*/ 95768 w 123686"/>
                <a:gd name="connsiteY5" fmla="*/ 826 h 167210"/>
                <a:gd name="connsiteX6" fmla="*/ 96367 w 123686"/>
                <a:gd name="connsiteY6" fmla="*/ 261 h 167210"/>
                <a:gd name="connsiteX7" fmla="*/ 97157 w 123686"/>
                <a:gd name="connsiteY7" fmla="*/ 12 h 167210"/>
                <a:gd name="connsiteX8" fmla="*/ 97966 w 123686"/>
                <a:gd name="connsiteY8" fmla="*/ 117 h 167210"/>
                <a:gd name="connsiteX9" fmla="*/ 98641 w 123686"/>
                <a:gd name="connsiteY9" fmla="*/ 586 h 167210"/>
                <a:gd name="connsiteX10" fmla="*/ 122562 w 123686"/>
                <a:gd name="connsiteY10" fmla="*/ 51938 h 167210"/>
                <a:gd name="connsiteX11" fmla="*/ 114853 w 123686"/>
                <a:gd name="connsiteY11" fmla="*/ 108064 h 167210"/>
                <a:gd name="connsiteX12" fmla="*/ 77961 w 123686"/>
                <a:gd name="connsiteY12" fmla="*/ 151061 h 167210"/>
                <a:gd name="connsiteX13" fmla="*/ 23660 w 123686"/>
                <a:gd name="connsiteY13" fmla="*/ 167211 h 167210"/>
                <a:gd name="connsiteX14" fmla="*/ 3742 w 123686"/>
                <a:gd name="connsiteY14" fmla="*/ 161513 h 167210"/>
                <a:gd name="connsiteX15" fmla="*/ 23660 w 123686"/>
                <a:gd name="connsiteY15" fmla="*/ 163620 h 167210"/>
                <a:gd name="connsiteX16" fmla="*/ 75706 w 123686"/>
                <a:gd name="connsiteY16" fmla="*/ 148504 h 167210"/>
                <a:gd name="connsiteX17" fmla="*/ 111454 w 123686"/>
                <a:gd name="connsiteY17" fmla="*/ 107762 h 167210"/>
                <a:gd name="connsiteX18" fmla="*/ 119670 w 123686"/>
                <a:gd name="connsiteY18" fmla="*/ 54189 h 167210"/>
                <a:gd name="connsiteX19" fmla="*/ 97779 w 123686"/>
                <a:gd name="connsiteY19" fmla="*/ 4608 h 167210"/>
                <a:gd name="connsiteX20" fmla="*/ 27012 w 123686"/>
                <a:gd name="connsiteY20" fmla="*/ 108366 h 167210"/>
                <a:gd name="connsiteX21" fmla="*/ 3742 w 123686"/>
                <a:gd name="connsiteY21" fmla="*/ 161657 h 167210"/>
                <a:gd name="connsiteX22" fmla="*/ 3742 w 123686"/>
                <a:gd name="connsiteY22" fmla="*/ 161513 h 16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686" h="167210">
                  <a:moveTo>
                    <a:pt x="23660" y="167211"/>
                  </a:moveTo>
                  <a:cubicBezTo>
                    <a:pt x="16167" y="167182"/>
                    <a:pt x="8702" y="166330"/>
                    <a:pt x="1396" y="164673"/>
                  </a:cubicBezTo>
                  <a:cubicBezTo>
                    <a:pt x="969" y="164573"/>
                    <a:pt x="601" y="164324"/>
                    <a:pt x="347" y="163969"/>
                  </a:cubicBezTo>
                  <a:cubicBezTo>
                    <a:pt x="88" y="163620"/>
                    <a:pt x="-31" y="163189"/>
                    <a:pt x="7" y="162758"/>
                  </a:cubicBezTo>
                  <a:cubicBezTo>
                    <a:pt x="2583" y="142035"/>
                    <a:pt x="10871" y="122443"/>
                    <a:pt x="23947" y="106163"/>
                  </a:cubicBezTo>
                  <a:cubicBezTo>
                    <a:pt x="47888" y="74322"/>
                    <a:pt x="74126" y="35874"/>
                    <a:pt x="95768" y="826"/>
                  </a:cubicBezTo>
                  <a:cubicBezTo>
                    <a:pt x="95921" y="596"/>
                    <a:pt x="96127" y="400"/>
                    <a:pt x="96367" y="261"/>
                  </a:cubicBezTo>
                  <a:cubicBezTo>
                    <a:pt x="96606" y="122"/>
                    <a:pt x="96879" y="36"/>
                    <a:pt x="97157" y="12"/>
                  </a:cubicBezTo>
                  <a:cubicBezTo>
                    <a:pt x="97430" y="-22"/>
                    <a:pt x="97707" y="17"/>
                    <a:pt x="97966" y="117"/>
                  </a:cubicBezTo>
                  <a:cubicBezTo>
                    <a:pt x="98224" y="218"/>
                    <a:pt x="98454" y="376"/>
                    <a:pt x="98641" y="586"/>
                  </a:cubicBezTo>
                  <a:cubicBezTo>
                    <a:pt x="111382" y="15051"/>
                    <a:pt x="119689" y="32877"/>
                    <a:pt x="122562" y="51938"/>
                  </a:cubicBezTo>
                  <a:cubicBezTo>
                    <a:pt x="125440" y="71000"/>
                    <a:pt x="122763" y="90487"/>
                    <a:pt x="114853" y="108064"/>
                  </a:cubicBezTo>
                  <a:cubicBezTo>
                    <a:pt x="106939" y="125641"/>
                    <a:pt x="94131" y="140570"/>
                    <a:pt x="77961" y="151061"/>
                  </a:cubicBezTo>
                  <a:cubicBezTo>
                    <a:pt x="61787" y="161547"/>
                    <a:pt x="42937" y="167158"/>
                    <a:pt x="23660" y="167211"/>
                  </a:cubicBezTo>
                  <a:close/>
                  <a:moveTo>
                    <a:pt x="3742" y="161513"/>
                  </a:moveTo>
                  <a:cubicBezTo>
                    <a:pt x="10292" y="162887"/>
                    <a:pt x="16966" y="163591"/>
                    <a:pt x="23660" y="163620"/>
                  </a:cubicBezTo>
                  <a:cubicBezTo>
                    <a:pt x="42094" y="163644"/>
                    <a:pt x="60155" y="158401"/>
                    <a:pt x="75706" y="148504"/>
                  </a:cubicBezTo>
                  <a:cubicBezTo>
                    <a:pt x="91263" y="138607"/>
                    <a:pt x="103664" y="124473"/>
                    <a:pt x="111454" y="107762"/>
                  </a:cubicBezTo>
                  <a:cubicBezTo>
                    <a:pt x="119239" y="91052"/>
                    <a:pt x="122093" y="72465"/>
                    <a:pt x="119670" y="54189"/>
                  </a:cubicBezTo>
                  <a:cubicBezTo>
                    <a:pt x="117247" y="35913"/>
                    <a:pt x="109649" y="18709"/>
                    <a:pt x="97779" y="4608"/>
                  </a:cubicBezTo>
                  <a:cubicBezTo>
                    <a:pt x="76281" y="39322"/>
                    <a:pt x="50617" y="77004"/>
                    <a:pt x="27012" y="108366"/>
                  </a:cubicBezTo>
                  <a:cubicBezTo>
                    <a:pt x="14620" y="123721"/>
                    <a:pt x="6581" y="142126"/>
                    <a:pt x="3742" y="161657"/>
                  </a:cubicBezTo>
                  <a:lnTo>
                    <a:pt x="3742" y="161513"/>
                  </a:lnTo>
                  <a:close/>
                </a:path>
              </a:pathLst>
            </a:custGeom>
            <a:solidFill>
              <a:srgbClr val="0E0E0E"/>
            </a:solidFill>
            <a:ln w="4788"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7D6F61B7-CCB7-4E07-8510-334290565359}"/>
                </a:ext>
              </a:extLst>
            </p:cNvPr>
            <p:cNvSpPr/>
            <p:nvPr/>
          </p:nvSpPr>
          <p:spPr>
            <a:xfrm>
              <a:off x="8061686" y="4175244"/>
              <a:ext cx="143785" cy="139537"/>
            </a:xfrm>
            <a:custGeom>
              <a:avLst/>
              <a:gdLst>
                <a:gd name="connsiteX0" fmla="*/ 39166 w 143785"/>
                <a:gd name="connsiteY0" fmla="*/ 0 h 139537"/>
                <a:gd name="connsiteX1" fmla="*/ 0 w 143785"/>
                <a:gd name="connsiteY1" fmla="*/ 96958 h 139537"/>
                <a:gd name="connsiteX2" fmla="*/ 29279 w 143785"/>
                <a:gd name="connsiteY2" fmla="*/ 124805 h 139537"/>
                <a:gd name="connsiteX3" fmla="*/ 67267 w 143785"/>
                <a:gd name="connsiteY3" fmla="*/ 138562 h 139537"/>
                <a:gd name="connsiteX4" fmla="*/ 107583 w 143785"/>
                <a:gd name="connsiteY4" fmla="*/ 135914 h 139537"/>
                <a:gd name="connsiteX5" fmla="*/ 143450 w 143785"/>
                <a:gd name="connsiteY5" fmla="*/ 117307 h 139537"/>
                <a:gd name="connsiteX6" fmla="*/ 143785 w 143785"/>
                <a:gd name="connsiteY6" fmla="*/ 100214 h 139537"/>
                <a:gd name="connsiteX7" fmla="*/ 39166 w 143785"/>
                <a:gd name="connsiteY7" fmla="*/ 0 h 13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785" h="139537">
                  <a:moveTo>
                    <a:pt x="39166" y="0"/>
                  </a:moveTo>
                  <a:cubicBezTo>
                    <a:pt x="36054" y="24467"/>
                    <a:pt x="20541" y="59611"/>
                    <a:pt x="0" y="96958"/>
                  </a:cubicBezTo>
                  <a:cubicBezTo>
                    <a:pt x="7733" y="108162"/>
                    <a:pt x="17701" y="117643"/>
                    <a:pt x="29279" y="124805"/>
                  </a:cubicBezTo>
                  <a:cubicBezTo>
                    <a:pt x="40852" y="131964"/>
                    <a:pt x="53789" y="136646"/>
                    <a:pt x="67267" y="138562"/>
                  </a:cubicBezTo>
                  <a:cubicBezTo>
                    <a:pt x="80746" y="140472"/>
                    <a:pt x="94473" y="139572"/>
                    <a:pt x="107583" y="135914"/>
                  </a:cubicBezTo>
                  <a:cubicBezTo>
                    <a:pt x="120697" y="132256"/>
                    <a:pt x="132907" y="125921"/>
                    <a:pt x="143450" y="117307"/>
                  </a:cubicBezTo>
                  <a:lnTo>
                    <a:pt x="143785" y="100214"/>
                  </a:lnTo>
                  <a:lnTo>
                    <a:pt x="39166" y="0"/>
                  </a:lnTo>
                  <a:close/>
                </a:path>
              </a:pathLst>
            </a:custGeom>
            <a:solidFill>
              <a:srgbClr val="E05555"/>
            </a:solidFill>
            <a:ln w="4788"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CB46E137-494A-4257-94C1-7DE9A10AA184}"/>
                </a:ext>
              </a:extLst>
            </p:cNvPr>
            <p:cNvSpPr/>
            <p:nvPr/>
          </p:nvSpPr>
          <p:spPr>
            <a:xfrm>
              <a:off x="8060025" y="4173502"/>
              <a:ext cx="147219" cy="142894"/>
            </a:xfrm>
            <a:custGeom>
              <a:avLst/>
              <a:gdLst>
                <a:gd name="connsiteX0" fmla="*/ 82867 w 147219"/>
                <a:gd name="connsiteY0" fmla="*/ 142893 h 142894"/>
                <a:gd name="connsiteX1" fmla="*/ 36279 w 147219"/>
                <a:gd name="connsiteY1" fmla="*/ 131488 h 142894"/>
                <a:gd name="connsiteX2" fmla="*/ 273 w 147219"/>
                <a:gd name="connsiteY2" fmla="*/ 99801 h 142894"/>
                <a:gd name="connsiteX3" fmla="*/ 0 w 147219"/>
                <a:gd name="connsiteY3" fmla="*/ 98843 h 142894"/>
                <a:gd name="connsiteX4" fmla="*/ 273 w 147219"/>
                <a:gd name="connsiteY4" fmla="*/ 97886 h 142894"/>
                <a:gd name="connsiteX5" fmla="*/ 39248 w 147219"/>
                <a:gd name="connsiteY5" fmla="*/ 1550 h 142894"/>
                <a:gd name="connsiteX6" fmla="*/ 39640 w 147219"/>
                <a:gd name="connsiteY6" fmla="*/ 659 h 142894"/>
                <a:gd name="connsiteX7" fmla="*/ 40445 w 147219"/>
                <a:gd name="connsiteY7" fmla="*/ 113 h 142894"/>
                <a:gd name="connsiteX8" fmla="*/ 41412 w 147219"/>
                <a:gd name="connsiteY8" fmla="*/ 37 h 142894"/>
                <a:gd name="connsiteX9" fmla="*/ 42264 w 147219"/>
                <a:gd name="connsiteY9" fmla="*/ 496 h 142894"/>
                <a:gd name="connsiteX10" fmla="*/ 146692 w 147219"/>
                <a:gd name="connsiteY10" fmla="*/ 101046 h 142894"/>
                <a:gd name="connsiteX11" fmla="*/ 147099 w 147219"/>
                <a:gd name="connsiteY11" fmla="*/ 101635 h 142894"/>
                <a:gd name="connsiteX12" fmla="*/ 147219 w 147219"/>
                <a:gd name="connsiteY12" fmla="*/ 102339 h 142894"/>
                <a:gd name="connsiteX13" fmla="*/ 146883 w 147219"/>
                <a:gd name="connsiteY13" fmla="*/ 119480 h 142894"/>
                <a:gd name="connsiteX14" fmla="*/ 146706 w 147219"/>
                <a:gd name="connsiteY14" fmla="*/ 120227 h 142894"/>
                <a:gd name="connsiteX15" fmla="*/ 146213 w 147219"/>
                <a:gd name="connsiteY15" fmla="*/ 120820 h 142894"/>
                <a:gd name="connsiteX16" fmla="*/ 82867 w 147219"/>
                <a:gd name="connsiteY16" fmla="*/ 142893 h 142894"/>
                <a:gd name="connsiteX17" fmla="*/ 3864 w 147219"/>
                <a:gd name="connsiteY17" fmla="*/ 98460 h 142894"/>
                <a:gd name="connsiteX18" fmla="*/ 32473 w 147219"/>
                <a:gd name="connsiteY18" fmla="*/ 125149 h 142894"/>
                <a:gd name="connsiteX19" fmla="*/ 69307 w 147219"/>
                <a:gd name="connsiteY19" fmla="*/ 138340 h 142894"/>
                <a:gd name="connsiteX20" fmla="*/ 108354 w 147219"/>
                <a:gd name="connsiteY20" fmla="*/ 135889 h 142894"/>
                <a:gd name="connsiteX21" fmla="*/ 143244 w 147219"/>
                <a:gd name="connsiteY21" fmla="*/ 118187 h 142894"/>
                <a:gd name="connsiteX22" fmla="*/ 143532 w 147219"/>
                <a:gd name="connsiteY22" fmla="*/ 102674 h 142894"/>
                <a:gd name="connsiteX23" fmla="*/ 42216 w 147219"/>
                <a:gd name="connsiteY23" fmla="*/ 5284 h 142894"/>
                <a:gd name="connsiteX24" fmla="*/ 3768 w 147219"/>
                <a:gd name="connsiteY24" fmla="*/ 98460 h 142894"/>
                <a:gd name="connsiteX25" fmla="*/ 3864 w 147219"/>
                <a:gd name="connsiteY25" fmla="*/ 98460 h 14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219" h="142894">
                  <a:moveTo>
                    <a:pt x="82867" y="142893"/>
                  </a:moveTo>
                  <a:cubicBezTo>
                    <a:pt x="66645" y="142903"/>
                    <a:pt x="50662" y="138991"/>
                    <a:pt x="36279" y="131488"/>
                  </a:cubicBezTo>
                  <a:cubicBezTo>
                    <a:pt x="21896" y="123985"/>
                    <a:pt x="9543" y="113112"/>
                    <a:pt x="273" y="99801"/>
                  </a:cubicBezTo>
                  <a:cubicBezTo>
                    <a:pt x="96" y="99513"/>
                    <a:pt x="0" y="99183"/>
                    <a:pt x="0" y="98843"/>
                  </a:cubicBezTo>
                  <a:cubicBezTo>
                    <a:pt x="0" y="98503"/>
                    <a:pt x="96" y="98173"/>
                    <a:pt x="273" y="97886"/>
                  </a:cubicBezTo>
                  <a:cubicBezTo>
                    <a:pt x="23304" y="55942"/>
                    <a:pt x="36423" y="23527"/>
                    <a:pt x="39248" y="1550"/>
                  </a:cubicBezTo>
                  <a:cubicBezTo>
                    <a:pt x="39296" y="1224"/>
                    <a:pt x="39430" y="913"/>
                    <a:pt x="39640" y="659"/>
                  </a:cubicBezTo>
                  <a:cubicBezTo>
                    <a:pt x="39856" y="406"/>
                    <a:pt x="40134" y="219"/>
                    <a:pt x="40445" y="113"/>
                  </a:cubicBezTo>
                  <a:cubicBezTo>
                    <a:pt x="40756" y="-6"/>
                    <a:pt x="41091" y="-30"/>
                    <a:pt x="41412" y="37"/>
                  </a:cubicBezTo>
                  <a:cubicBezTo>
                    <a:pt x="41733" y="104"/>
                    <a:pt x="42030" y="267"/>
                    <a:pt x="42264" y="496"/>
                  </a:cubicBezTo>
                  <a:lnTo>
                    <a:pt x="146692" y="101046"/>
                  </a:lnTo>
                  <a:cubicBezTo>
                    <a:pt x="146869" y="101208"/>
                    <a:pt x="147008" y="101410"/>
                    <a:pt x="147099" y="101635"/>
                  </a:cubicBezTo>
                  <a:cubicBezTo>
                    <a:pt x="147190" y="101855"/>
                    <a:pt x="147228" y="102099"/>
                    <a:pt x="147219" y="102339"/>
                  </a:cubicBezTo>
                  <a:lnTo>
                    <a:pt x="146883" y="119480"/>
                  </a:lnTo>
                  <a:cubicBezTo>
                    <a:pt x="146883" y="119738"/>
                    <a:pt x="146826" y="119997"/>
                    <a:pt x="146706" y="120227"/>
                  </a:cubicBezTo>
                  <a:cubicBezTo>
                    <a:pt x="146591" y="120461"/>
                    <a:pt x="146424" y="120662"/>
                    <a:pt x="146213" y="120820"/>
                  </a:cubicBezTo>
                  <a:cubicBezTo>
                    <a:pt x="128248" y="135213"/>
                    <a:pt x="105888" y="143003"/>
                    <a:pt x="82867" y="142893"/>
                  </a:cubicBezTo>
                  <a:close/>
                  <a:moveTo>
                    <a:pt x="3864" y="98460"/>
                  </a:moveTo>
                  <a:cubicBezTo>
                    <a:pt x="11487" y="109209"/>
                    <a:pt x="21221" y="118288"/>
                    <a:pt x="32473" y="125149"/>
                  </a:cubicBezTo>
                  <a:cubicBezTo>
                    <a:pt x="43725" y="132005"/>
                    <a:pt x="56260" y="136492"/>
                    <a:pt x="69307" y="138340"/>
                  </a:cubicBezTo>
                  <a:cubicBezTo>
                    <a:pt x="82355" y="140188"/>
                    <a:pt x="95642" y="139350"/>
                    <a:pt x="108354" y="135889"/>
                  </a:cubicBezTo>
                  <a:cubicBezTo>
                    <a:pt x="121066" y="132422"/>
                    <a:pt x="132940" y="126398"/>
                    <a:pt x="143244" y="118187"/>
                  </a:cubicBezTo>
                  <a:lnTo>
                    <a:pt x="143532" y="102674"/>
                  </a:lnTo>
                  <a:lnTo>
                    <a:pt x="42216" y="5284"/>
                  </a:lnTo>
                  <a:cubicBezTo>
                    <a:pt x="38386" y="27405"/>
                    <a:pt x="25410" y="58719"/>
                    <a:pt x="3768" y="98460"/>
                  </a:cubicBezTo>
                  <a:lnTo>
                    <a:pt x="3864" y="98460"/>
                  </a:lnTo>
                  <a:close/>
                </a:path>
              </a:pathLst>
            </a:custGeom>
            <a:solidFill>
              <a:srgbClr val="0E0E0E"/>
            </a:solidFill>
            <a:ln w="4788"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95385540-6054-480B-A3AA-A3DEB5D4EC8F}"/>
                </a:ext>
              </a:extLst>
            </p:cNvPr>
            <p:cNvSpPr/>
            <p:nvPr/>
          </p:nvSpPr>
          <p:spPr>
            <a:xfrm>
              <a:off x="8033197" y="4533247"/>
              <a:ext cx="368911" cy="287283"/>
            </a:xfrm>
            <a:custGeom>
              <a:avLst/>
              <a:gdLst>
                <a:gd name="connsiteX0" fmla="*/ 211584 w 368911"/>
                <a:gd name="connsiteY0" fmla="*/ 35049 h 287283"/>
                <a:gd name="connsiteX1" fmla="*/ 283405 w 368911"/>
                <a:gd name="connsiteY1" fmla="*/ 163895 h 287283"/>
                <a:gd name="connsiteX2" fmla="*/ 363414 w 368911"/>
                <a:gd name="connsiteY2" fmla="*/ 287284 h 287283"/>
                <a:gd name="connsiteX3" fmla="*/ 0 w 368911"/>
                <a:gd name="connsiteY3" fmla="*/ 287284 h 287283"/>
                <a:gd name="connsiteX4" fmla="*/ 113908 w 368911"/>
                <a:gd name="connsiteY4" fmla="*/ 0 h 287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911" h="287283">
                  <a:moveTo>
                    <a:pt x="211584" y="35049"/>
                  </a:moveTo>
                  <a:cubicBezTo>
                    <a:pt x="218671" y="107444"/>
                    <a:pt x="250990" y="128463"/>
                    <a:pt x="283405" y="163895"/>
                  </a:cubicBezTo>
                  <a:cubicBezTo>
                    <a:pt x="325444" y="209956"/>
                    <a:pt x="387833" y="214026"/>
                    <a:pt x="363414" y="287284"/>
                  </a:cubicBezTo>
                  <a:lnTo>
                    <a:pt x="0" y="287284"/>
                  </a:lnTo>
                  <a:cubicBezTo>
                    <a:pt x="6799" y="214026"/>
                    <a:pt x="86808" y="78476"/>
                    <a:pt x="113908" y="0"/>
                  </a:cubicBezTo>
                </a:path>
              </a:pathLst>
            </a:custGeom>
            <a:solidFill>
              <a:srgbClr val="F0E7E1"/>
            </a:solidFill>
            <a:ln w="4788"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A2F8E76D-A4E2-4D45-84F5-E43DA48C5582}"/>
                </a:ext>
              </a:extLst>
            </p:cNvPr>
            <p:cNvSpPr/>
            <p:nvPr/>
          </p:nvSpPr>
          <p:spPr>
            <a:xfrm>
              <a:off x="8031466" y="4531364"/>
              <a:ext cx="372469" cy="290940"/>
            </a:xfrm>
            <a:custGeom>
              <a:avLst/>
              <a:gdLst>
                <a:gd name="connsiteX0" fmla="*/ 365193 w 372469"/>
                <a:gd name="connsiteY0" fmla="*/ 290938 h 290940"/>
                <a:gd name="connsiteX1" fmla="*/ 1779 w 372469"/>
                <a:gd name="connsiteY1" fmla="*/ 290938 h 290940"/>
                <a:gd name="connsiteX2" fmla="*/ 1071 w 372469"/>
                <a:gd name="connsiteY2" fmla="*/ 290790 h 290940"/>
                <a:gd name="connsiteX3" fmla="*/ 486 w 372469"/>
                <a:gd name="connsiteY3" fmla="*/ 290364 h 290940"/>
                <a:gd name="connsiteX4" fmla="*/ 99 w 372469"/>
                <a:gd name="connsiteY4" fmla="*/ 289717 h 290940"/>
                <a:gd name="connsiteX5" fmla="*/ 8 w 372469"/>
                <a:gd name="connsiteY5" fmla="*/ 288975 h 290940"/>
                <a:gd name="connsiteX6" fmla="*/ 68190 w 372469"/>
                <a:gd name="connsiteY6" fmla="*/ 106550 h 290940"/>
                <a:gd name="connsiteX7" fmla="*/ 114011 w 372469"/>
                <a:gd name="connsiteY7" fmla="*/ 1213 h 290940"/>
                <a:gd name="connsiteX8" fmla="*/ 114346 w 372469"/>
                <a:gd name="connsiteY8" fmla="*/ 605 h 290940"/>
                <a:gd name="connsiteX9" fmla="*/ 114897 w 372469"/>
                <a:gd name="connsiteY9" fmla="*/ 179 h 290940"/>
                <a:gd name="connsiteX10" fmla="*/ 115572 w 372469"/>
                <a:gd name="connsiteY10" fmla="*/ 1 h 290940"/>
                <a:gd name="connsiteX11" fmla="*/ 116262 w 372469"/>
                <a:gd name="connsiteY11" fmla="*/ 112 h 290940"/>
                <a:gd name="connsiteX12" fmla="*/ 116875 w 372469"/>
                <a:gd name="connsiteY12" fmla="*/ 447 h 290940"/>
                <a:gd name="connsiteX13" fmla="*/ 117305 w 372469"/>
                <a:gd name="connsiteY13" fmla="*/ 997 h 290940"/>
                <a:gd name="connsiteX14" fmla="*/ 117497 w 372469"/>
                <a:gd name="connsiteY14" fmla="*/ 1668 h 290940"/>
                <a:gd name="connsiteX15" fmla="*/ 117411 w 372469"/>
                <a:gd name="connsiteY15" fmla="*/ 2362 h 290940"/>
                <a:gd name="connsiteX16" fmla="*/ 71445 w 372469"/>
                <a:gd name="connsiteY16" fmla="*/ 108178 h 290940"/>
                <a:gd name="connsiteX17" fmla="*/ 3790 w 372469"/>
                <a:gd name="connsiteY17" fmla="*/ 287443 h 290940"/>
                <a:gd name="connsiteX18" fmla="*/ 363900 w 372469"/>
                <a:gd name="connsiteY18" fmla="*/ 287443 h 290940"/>
                <a:gd name="connsiteX19" fmla="*/ 324973 w 372469"/>
                <a:gd name="connsiteY19" fmla="*/ 200731 h 290940"/>
                <a:gd name="connsiteX20" fmla="*/ 283844 w 372469"/>
                <a:gd name="connsiteY20" fmla="*/ 167215 h 290940"/>
                <a:gd name="connsiteX21" fmla="*/ 268761 w 372469"/>
                <a:gd name="connsiteY21" fmla="*/ 151366 h 290940"/>
                <a:gd name="connsiteX22" fmla="*/ 211736 w 372469"/>
                <a:gd name="connsiteY22" fmla="*/ 37363 h 290940"/>
                <a:gd name="connsiteX23" fmla="*/ 211798 w 372469"/>
                <a:gd name="connsiteY23" fmla="*/ 36659 h 290940"/>
                <a:gd name="connsiteX24" fmla="*/ 212133 w 372469"/>
                <a:gd name="connsiteY24" fmla="*/ 36036 h 290940"/>
                <a:gd name="connsiteX25" fmla="*/ 212684 w 372469"/>
                <a:gd name="connsiteY25" fmla="*/ 35591 h 290940"/>
                <a:gd name="connsiteX26" fmla="*/ 213363 w 372469"/>
                <a:gd name="connsiteY26" fmla="*/ 35400 h 290940"/>
                <a:gd name="connsiteX27" fmla="*/ 214048 w 372469"/>
                <a:gd name="connsiteY27" fmla="*/ 35457 h 290940"/>
                <a:gd name="connsiteX28" fmla="*/ 214656 w 372469"/>
                <a:gd name="connsiteY28" fmla="*/ 35782 h 290940"/>
                <a:gd name="connsiteX29" fmla="*/ 215087 w 372469"/>
                <a:gd name="connsiteY29" fmla="*/ 36319 h 290940"/>
                <a:gd name="connsiteX30" fmla="*/ 215279 w 372469"/>
                <a:gd name="connsiteY30" fmla="*/ 36979 h 290940"/>
                <a:gd name="connsiteX31" fmla="*/ 271347 w 372469"/>
                <a:gd name="connsiteY31" fmla="*/ 148876 h 290940"/>
                <a:gd name="connsiteX32" fmla="*/ 286525 w 372469"/>
                <a:gd name="connsiteY32" fmla="*/ 164773 h 290940"/>
                <a:gd name="connsiteX33" fmla="*/ 326984 w 372469"/>
                <a:gd name="connsiteY33" fmla="*/ 197906 h 290940"/>
                <a:gd name="connsiteX34" fmla="*/ 366869 w 372469"/>
                <a:gd name="connsiteY34" fmla="*/ 289933 h 290940"/>
                <a:gd name="connsiteX35" fmla="*/ 366184 w 372469"/>
                <a:gd name="connsiteY35" fmla="*/ 290694 h 290940"/>
                <a:gd name="connsiteX36" fmla="*/ 365193 w 372469"/>
                <a:gd name="connsiteY36" fmla="*/ 290938 h 29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72469" h="290940">
                  <a:moveTo>
                    <a:pt x="365193" y="290938"/>
                  </a:moveTo>
                  <a:lnTo>
                    <a:pt x="1779" y="290938"/>
                  </a:lnTo>
                  <a:cubicBezTo>
                    <a:pt x="1535" y="290938"/>
                    <a:pt x="1296" y="290886"/>
                    <a:pt x="1071" y="290790"/>
                  </a:cubicBezTo>
                  <a:cubicBezTo>
                    <a:pt x="845" y="290689"/>
                    <a:pt x="649" y="290546"/>
                    <a:pt x="486" y="290364"/>
                  </a:cubicBezTo>
                  <a:cubicBezTo>
                    <a:pt x="314" y="290177"/>
                    <a:pt x="180" y="289957"/>
                    <a:pt x="99" y="289717"/>
                  </a:cubicBezTo>
                  <a:cubicBezTo>
                    <a:pt x="17" y="289478"/>
                    <a:pt x="-16" y="289224"/>
                    <a:pt x="8" y="288975"/>
                  </a:cubicBezTo>
                  <a:cubicBezTo>
                    <a:pt x="4317" y="242770"/>
                    <a:pt x="36780" y="173535"/>
                    <a:pt x="68190" y="106550"/>
                  </a:cubicBezTo>
                  <a:cubicBezTo>
                    <a:pt x="86576" y="67384"/>
                    <a:pt x="103908" y="30372"/>
                    <a:pt x="114011" y="1213"/>
                  </a:cubicBezTo>
                  <a:cubicBezTo>
                    <a:pt x="114078" y="988"/>
                    <a:pt x="114193" y="782"/>
                    <a:pt x="114346" y="605"/>
                  </a:cubicBezTo>
                  <a:cubicBezTo>
                    <a:pt x="114500" y="423"/>
                    <a:pt x="114686" y="279"/>
                    <a:pt x="114897" y="179"/>
                  </a:cubicBezTo>
                  <a:cubicBezTo>
                    <a:pt x="115108" y="73"/>
                    <a:pt x="115338" y="16"/>
                    <a:pt x="115572" y="1"/>
                  </a:cubicBezTo>
                  <a:cubicBezTo>
                    <a:pt x="115807" y="-8"/>
                    <a:pt x="116041" y="30"/>
                    <a:pt x="116262" y="112"/>
                  </a:cubicBezTo>
                  <a:cubicBezTo>
                    <a:pt x="116487" y="183"/>
                    <a:pt x="116693" y="293"/>
                    <a:pt x="116875" y="447"/>
                  </a:cubicBezTo>
                  <a:cubicBezTo>
                    <a:pt x="117052" y="600"/>
                    <a:pt x="117200" y="787"/>
                    <a:pt x="117305" y="997"/>
                  </a:cubicBezTo>
                  <a:cubicBezTo>
                    <a:pt x="117416" y="1203"/>
                    <a:pt x="117478" y="1433"/>
                    <a:pt x="117497" y="1668"/>
                  </a:cubicBezTo>
                  <a:cubicBezTo>
                    <a:pt x="117511" y="1902"/>
                    <a:pt x="117483" y="2137"/>
                    <a:pt x="117411" y="2362"/>
                  </a:cubicBezTo>
                  <a:cubicBezTo>
                    <a:pt x="107260" y="31809"/>
                    <a:pt x="89832" y="68916"/>
                    <a:pt x="71445" y="108178"/>
                  </a:cubicBezTo>
                  <a:cubicBezTo>
                    <a:pt x="40610" y="173918"/>
                    <a:pt x="8722" y="241861"/>
                    <a:pt x="3790" y="287443"/>
                  </a:cubicBezTo>
                  <a:lnTo>
                    <a:pt x="363900" y="287443"/>
                  </a:lnTo>
                  <a:cubicBezTo>
                    <a:pt x="379653" y="238605"/>
                    <a:pt x="355521" y="221894"/>
                    <a:pt x="324973" y="200731"/>
                  </a:cubicBezTo>
                  <a:cubicBezTo>
                    <a:pt x="310015" y="191179"/>
                    <a:pt x="296216" y="179932"/>
                    <a:pt x="283844" y="167215"/>
                  </a:cubicBezTo>
                  <a:cubicBezTo>
                    <a:pt x="278816" y="161661"/>
                    <a:pt x="273693" y="156442"/>
                    <a:pt x="268761" y="151366"/>
                  </a:cubicBezTo>
                  <a:cubicBezTo>
                    <a:pt x="242523" y="124457"/>
                    <a:pt x="217769" y="98985"/>
                    <a:pt x="211736" y="37363"/>
                  </a:cubicBezTo>
                  <a:cubicBezTo>
                    <a:pt x="211707" y="37123"/>
                    <a:pt x="211731" y="36884"/>
                    <a:pt x="211798" y="36659"/>
                  </a:cubicBezTo>
                  <a:cubicBezTo>
                    <a:pt x="211865" y="36429"/>
                    <a:pt x="211980" y="36218"/>
                    <a:pt x="212133" y="36036"/>
                  </a:cubicBezTo>
                  <a:cubicBezTo>
                    <a:pt x="212281" y="35850"/>
                    <a:pt x="212473" y="35701"/>
                    <a:pt x="212684" y="35591"/>
                  </a:cubicBezTo>
                  <a:cubicBezTo>
                    <a:pt x="212894" y="35481"/>
                    <a:pt x="213124" y="35419"/>
                    <a:pt x="213363" y="35400"/>
                  </a:cubicBezTo>
                  <a:cubicBezTo>
                    <a:pt x="213593" y="35371"/>
                    <a:pt x="213828" y="35395"/>
                    <a:pt x="214048" y="35457"/>
                  </a:cubicBezTo>
                  <a:cubicBezTo>
                    <a:pt x="214268" y="35524"/>
                    <a:pt x="214479" y="35634"/>
                    <a:pt x="214656" y="35782"/>
                  </a:cubicBezTo>
                  <a:cubicBezTo>
                    <a:pt x="214833" y="35931"/>
                    <a:pt x="214982" y="36113"/>
                    <a:pt x="215087" y="36319"/>
                  </a:cubicBezTo>
                  <a:cubicBezTo>
                    <a:pt x="215197" y="36525"/>
                    <a:pt x="215260" y="36750"/>
                    <a:pt x="215279" y="36979"/>
                  </a:cubicBezTo>
                  <a:cubicBezTo>
                    <a:pt x="221216" y="97405"/>
                    <a:pt x="244438" y="121249"/>
                    <a:pt x="271347" y="148876"/>
                  </a:cubicBezTo>
                  <a:cubicBezTo>
                    <a:pt x="276135" y="153952"/>
                    <a:pt x="281402" y="159219"/>
                    <a:pt x="286525" y="164773"/>
                  </a:cubicBezTo>
                  <a:cubicBezTo>
                    <a:pt x="298677" y="177356"/>
                    <a:pt x="312251" y="188474"/>
                    <a:pt x="326984" y="197906"/>
                  </a:cubicBezTo>
                  <a:cubicBezTo>
                    <a:pt x="357771" y="219213"/>
                    <a:pt x="384441" y="237647"/>
                    <a:pt x="366869" y="289933"/>
                  </a:cubicBezTo>
                  <a:cubicBezTo>
                    <a:pt x="366725" y="290249"/>
                    <a:pt x="366486" y="290517"/>
                    <a:pt x="366184" y="290694"/>
                  </a:cubicBezTo>
                  <a:cubicBezTo>
                    <a:pt x="365887" y="290876"/>
                    <a:pt x="365542" y="290957"/>
                    <a:pt x="365193" y="290938"/>
                  </a:cubicBezTo>
                  <a:close/>
                </a:path>
              </a:pathLst>
            </a:custGeom>
            <a:solidFill>
              <a:srgbClr val="0E0E0E"/>
            </a:solidFill>
            <a:ln w="4788"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D80F9871-5210-4FF6-8E90-A375818065A9}"/>
                </a:ext>
              </a:extLst>
            </p:cNvPr>
            <p:cNvSpPr/>
            <p:nvPr/>
          </p:nvSpPr>
          <p:spPr>
            <a:xfrm>
              <a:off x="8033054" y="4760536"/>
              <a:ext cx="369182" cy="59994"/>
            </a:xfrm>
            <a:custGeom>
              <a:avLst/>
              <a:gdLst>
                <a:gd name="connsiteX0" fmla="*/ 0 w 369182"/>
                <a:gd name="connsiteY0" fmla="*/ 59995 h 59994"/>
                <a:gd name="connsiteX1" fmla="*/ 363605 w 369182"/>
                <a:gd name="connsiteY1" fmla="*/ 59995 h 59994"/>
                <a:gd name="connsiteX2" fmla="*/ 359392 w 369182"/>
                <a:gd name="connsiteY2" fmla="*/ 0 h 59994"/>
                <a:gd name="connsiteX3" fmla="*/ 15178 w 369182"/>
                <a:gd name="connsiteY3" fmla="*/ 0 h 59994"/>
                <a:gd name="connsiteX4" fmla="*/ 0 w 369182"/>
                <a:gd name="connsiteY4" fmla="*/ 59995 h 59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182" h="59994">
                  <a:moveTo>
                    <a:pt x="0" y="59995"/>
                  </a:moveTo>
                  <a:lnTo>
                    <a:pt x="363605" y="59995"/>
                  </a:lnTo>
                  <a:cubicBezTo>
                    <a:pt x="373181" y="31889"/>
                    <a:pt x="369542" y="13981"/>
                    <a:pt x="359392" y="0"/>
                  </a:cubicBezTo>
                  <a:lnTo>
                    <a:pt x="15178" y="0"/>
                  </a:lnTo>
                  <a:cubicBezTo>
                    <a:pt x="7776" y="19329"/>
                    <a:pt x="2681" y="39468"/>
                    <a:pt x="0" y="59995"/>
                  </a:cubicBezTo>
                  <a:close/>
                </a:path>
              </a:pathLst>
            </a:custGeom>
            <a:solidFill>
              <a:srgbClr val="5468B8"/>
            </a:solidFill>
            <a:ln w="4788"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A2D2047F-7402-4D96-8100-F71478AA5F10}"/>
                </a:ext>
              </a:extLst>
            </p:cNvPr>
            <p:cNvSpPr/>
            <p:nvPr/>
          </p:nvSpPr>
          <p:spPr>
            <a:xfrm>
              <a:off x="8031466" y="4758717"/>
              <a:ext cx="372436" cy="63585"/>
            </a:xfrm>
            <a:custGeom>
              <a:avLst/>
              <a:gdLst>
                <a:gd name="connsiteX0" fmla="*/ 365193 w 372436"/>
                <a:gd name="connsiteY0" fmla="*/ 63586 h 63585"/>
                <a:gd name="connsiteX1" fmla="*/ 1779 w 372436"/>
                <a:gd name="connsiteY1" fmla="*/ 63586 h 63585"/>
                <a:gd name="connsiteX2" fmla="*/ 1071 w 372436"/>
                <a:gd name="connsiteY2" fmla="*/ 63437 h 63585"/>
                <a:gd name="connsiteX3" fmla="*/ 486 w 372436"/>
                <a:gd name="connsiteY3" fmla="*/ 63011 h 63585"/>
                <a:gd name="connsiteX4" fmla="*/ 99 w 372436"/>
                <a:gd name="connsiteY4" fmla="*/ 62365 h 63585"/>
                <a:gd name="connsiteX5" fmla="*/ 8 w 372436"/>
                <a:gd name="connsiteY5" fmla="*/ 61622 h 63585"/>
                <a:gd name="connsiteX6" fmla="*/ 15234 w 372436"/>
                <a:gd name="connsiteY6" fmla="*/ 1197 h 63585"/>
                <a:gd name="connsiteX7" fmla="*/ 15909 w 372436"/>
                <a:gd name="connsiteY7" fmla="*/ 335 h 63585"/>
                <a:gd name="connsiteX8" fmla="*/ 16957 w 372436"/>
                <a:gd name="connsiteY8" fmla="*/ 0 h 63585"/>
                <a:gd name="connsiteX9" fmla="*/ 360979 w 372436"/>
                <a:gd name="connsiteY9" fmla="*/ 0 h 63585"/>
                <a:gd name="connsiteX10" fmla="*/ 361808 w 372436"/>
                <a:gd name="connsiteY10" fmla="*/ 211 h 63585"/>
                <a:gd name="connsiteX11" fmla="*/ 362464 w 372436"/>
                <a:gd name="connsiteY11" fmla="*/ 766 h 63585"/>
                <a:gd name="connsiteX12" fmla="*/ 366869 w 372436"/>
                <a:gd name="connsiteY12" fmla="*/ 62341 h 63585"/>
                <a:gd name="connsiteX13" fmla="*/ 366241 w 372436"/>
                <a:gd name="connsiteY13" fmla="*/ 63245 h 63585"/>
                <a:gd name="connsiteX14" fmla="*/ 365193 w 372436"/>
                <a:gd name="connsiteY14" fmla="*/ 63586 h 63585"/>
                <a:gd name="connsiteX15" fmla="*/ 3790 w 372436"/>
                <a:gd name="connsiteY15" fmla="*/ 59995 h 63585"/>
                <a:gd name="connsiteX16" fmla="*/ 363900 w 372436"/>
                <a:gd name="connsiteY16" fmla="*/ 59995 h 63585"/>
                <a:gd name="connsiteX17" fmla="*/ 360070 w 372436"/>
                <a:gd name="connsiteY17" fmla="*/ 3591 h 63585"/>
                <a:gd name="connsiteX18" fmla="*/ 18202 w 372436"/>
                <a:gd name="connsiteY18" fmla="*/ 3591 h 63585"/>
                <a:gd name="connsiteX19" fmla="*/ 3599 w 372436"/>
                <a:gd name="connsiteY19" fmla="*/ 59995 h 63585"/>
                <a:gd name="connsiteX20" fmla="*/ 3790 w 372436"/>
                <a:gd name="connsiteY20" fmla="*/ 59995 h 6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2436" h="63585">
                  <a:moveTo>
                    <a:pt x="365193" y="63586"/>
                  </a:moveTo>
                  <a:lnTo>
                    <a:pt x="1779" y="63586"/>
                  </a:lnTo>
                  <a:cubicBezTo>
                    <a:pt x="1535" y="63586"/>
                    <a:pt x="1296" y="63538"/>
                    <a:pt x="1071" y="63437"/>
                  </a:cubicBezTo>
                  <a:cubicBezTo>
                    <a:pt x="845" y="63337"/>
                    <a:pt x="649" y="63193"/>
                    <a:pt x="486" y="63011"/>
                  </a:cubicBezTo>
                  <a:cubicBezTo>
                    <a:pt x="314" y="62824"/>
                    <a:pt x="180" y="62604"/>
                    <a:pt x="99" y="62365"/>
                  </a:cubicBezTo>
                  <a:cubicBezTo>
                    <a:pt x="17" y="62130"/>
                    <a:pt x="-16" y="61871"/>
                    <a:pt x="8" y="61622"/>
                  </a:cubicBezTo>
                  <a:cubicBezTo>
                    <a:pt x="2636" y="40943"/>
                    <a:pt x="7750" y="20656"/>
                    <a:pt x="15234" y="1197"/>
                  </a:cubicBezTo>
                  <a:cubicBezTo>
                    <a:pt x="15368" y="847"/>
                    <a:pt x="15602" y="546"/>
                    <a:pt x="15909" y="335"/>
                  </a:cubicBezTo>
                  <a:cubicBezTo>
                    <a:pt x="16220" y="120"/>
                    <a:pt x="16584" y="5"/>
                    <a:pt x="16957" y="0"/>
                  </a:cubicBezTo>
                  <a:lnTo>
                    <a:pt x="360979" y="0"/>
                  </a:lnTo>
                  <a:cubicBezTo>
                    <a:pt x="361267" y="5"/>
                    <a:pt x="361554" y="82"/>
                    <a:pt x="361808" y="211"/>
                  </a:cubicBezTo>
                  <a:cubicBezTo>
                    <a:pt x="362066" y="345"/>
                    <a:pt x="362291" y="536"/>
                    <a:pt x="362464" y="766"/>
                  </a:cubicBezTo>
                  <a:cubicBezTo>
                    <a:pt x="374099" y="16902"/>
                    <a:pt x="375535" y="36485"/>
                    <a:pt x="366869" y="62341"/>
                  </a:cubicBezTo>
                  <a:cubicBezTo>
                    <a:pt x="366763" y="62704"/>
                    <a:pt x="366543" y="63020"/>
                    <a:pt x="366241" y="63245"/>
                  </a:cubicBezTo>
                  <a:cubicBezTo>
                    <a:pt x="365935" y="63471"/>
                    <a:pt x="365571" y="63590"/>
                    <a:pt x="365193" y="63586"/>
                  </a:cubicBezTo>
                  <a:close/>
                  <a:moveTo>
                    <a:pt x="3790" y="59995"/>
                  </a:moveTo>
                  <a:lnTo>
                    <a:pt x="363900" y="59995"/>
                  </a:lnTo>
                  <a:cubicBezTo>
                    <a:pt x="371657" y="36054"/>
                    <a:pt x="370460" y="18530"/>
                    <a:pt x="360070" y="3591"/>
                  </a:cubicBezTo>
                  <a:lnTo>
                    <a:pt x="18202" y="3591"/>
                  </a:lnTo>
                  <a:cubicBezTo>
                    <a:pt x="11236" y="21786"/>
                    <a:pt x="6337" y="40703"/>
                    <a:pt x="3599" y="59995"/>
                  </a:cubicBezTo>
                  <a:lnTo>
                    <a:pt x="3790" y="59995"/>
                  </a:lnTo>
                  <a:close/>
                </a:path>
              </a:pathLst>
            </a:custGeom>
            <a:solidFill>
              <a:srgbClr val="0E0E0E"/>
            </a:solidFill>
            <a:ln w="4788"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5F8B6E0B-A7E3-42A1-9D5C-52B4F7419FF1}"/>
                </a:ext>
              </a:extLst>
            </p:cNvPr>
            <p:cNvSpPr/>
            <p:nvPr/>
          </p:nvSpPr>
          <p:spPr>
            <a:xfrm>
              <a:off x="7917715" y="3828014"/>
              <a:ext cx="390661" cy="750151"/>
            </a:xfrm>
            <a:custGeom>
              <a:avLst/>
              <a:gdLst>
                <a:gd name="connsiteX0" fmla="*/ 283490 w 390661"/>
                <a:gd name="connsiteY0" fmla="*/ 10821 h 750151"/>
                <a:gd name="connsiteX1" fmla="*/ 138 w 390661"/>
                <a:gd name="connsiteY1" fmla="*/ 0 h 750151"/>
                <a:gd name="connsiteX2" fmla="*/ 175525 w 390661"/>
                <a:gd name="connsiteY2" fmla="*/ 406746 h 750151"/>
                <a:gd name="connsiteX3" fmla="*/ 87759 w 390661"/>
                <a:gd name="connsiteY3" fmla="*/ 669802 h 750151"/>
                <a:gd name="connsiteX4" fmla="*/ 327162 w 390661"/>
                <a:gd name="connsiteY4" fmla="*/ 740282 h 750151"/>
                <a:gd name="connsiteX5" fmla="*/ 328307 w 390661"/>
                <a:gd name="connsiteY5" fmla="*/ 658885 h 750151"/>
                <a:gd name="connsiteX6" fmla="*/ 387971 w 390661"/>
                <a:gd name="connsiteY6" fmla="*/ 318550 h 750151"/>
                <a:gd name="connsiteX7" fmla="*/ 321651 w 390661"/>
                <a:gd name="connsiteY7" fmla="*/ 127889 h 75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661" h="750151">
                  <a:moveTo>
                    <a:pt x="283490" y="10821"/>
                  </a:moveTo>
                  <a:lnTo>
                    <a:pt x="138" y="0"/>
                  </a:lnTo>
                  <a:cubicBezTo>
                    <a:pt x="-5273" y="191522"/>
                    <a:pt x="150196" y="354316"/>
                    <a:pt x="175525" y="406746"/>
                  </a:cubicBezTo>
                  <a:cubicBezTo>
                    <a:pt x="164703" y="484743"/>
                    <a:pt x="87759" y="669802"/>
                    <a:pt x="87759" y="669802"/>
                  </a:cubicBezTo>
                  <a:cubicBezTo>
                    <a:pt x="114381" y="707771"/>
                    <a:pt x="238775" y="775570"/>
                    <a:pt x="327162" y="740282"/>
                  </a:cubicBezTo>
                  <a:cubicBezTo>
                    <a:pt x="324984" y="713172"/>
                    <a:pt x="325367" y="685923"/>
                    <a:pt x="328307" y="658885"/>
                  </a:cubicBezTo>
                  <a:cubicBezTo>
                    <a:pt x="341905" y="516536"/>
                    <a:pt x="404250" y="416178"/>
                    <a:pt x="387971" y="318550"/>
                  </a:cubicBezTo>
                  <a:cubicBezTo>
                    <a:pt x="378395" y="260518"/>
                    <a:pt x="347555" y="191474"/>
                    <a:pt x="321651" y="127889"/>
                  </a:cubicBezTo>
                </a:path>
              </a:pathLst>
            </a:custGeom>
            <a:solidFill>
              <a:srgbClr val="8DC2EB"/>
            </a:solidFill>
            <a:ln w="4788"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8CEE649D-AE7A-4A7F-8E19-8FC220FBA5EF}"/>
                </a:ext>
              </a:extLst>
            </p:cNvPr>
            <p:cNvSpPr/>
            <p:nvPr/>
          </p:nvSpPr>
          <p:spPr>
            <a:xfrm>
              <a:off x="7915893" y="3826099"/>
              <a:ext cx="394110" cy="753935"/>
            </a:xfrm>
            <a:custGeom>
              <a:avLst/>
              <a:gdLst>
                <a:gd name="connsiteX0" fmla="*/ 273682 w 394110"/>
                <a:gd name="connsiteY0" fmla="*/ 753928 h 753935"/>
                <a:gd name="connsiteX1" fmla="*/ 88049 w 394110"/>
                <a:gd name="connsiteY1" fmla="*/ 672531 h 753935"/>
                <a:gd name="connsiteX2" fmla="*/ 87834 w 394110"/>
                <a:gd name="connsiteY2" fmla="*/ 671693 h 753935"/>
                <a:gd name="connsiteX3" fmla="*/ 88049 w 394110"/>
                <a:gd name="connsiteY3" fmla="*/ 670855 h 753935"/>
                <a:gd name="connsiteX4" fmla="*/ 175575 w 394110"/>
                <a:gd name="connsiteY4" fmla="*/ 408757 h 753935"/>
                <a:gd name="connsiteX5" fmla="*/ 142537 w 394110"/>
                <a:gd name="connsiteY5" fmla="*/ 358721 h 753935"/>
                <a:gd name="connsiteX6" fmla="*/ 140 w 394110"/>
                <a:gd name="connsiteY6" fmla="*/ 1772 h 753935"/>
                <a:gd name="connsiteX7" fmla="*/ 715 w 394110"/>
                <a:gd name="connsiteY7" fmla="*/ 479 h 753935"/>
                <a:gd name="connsiteX8" fmla="*/ 2008 w 394110"/>
                <a:gd name="connsiteY8" fmla="*/ 0 h 753935"/>
                <a:gd name="connsiteX9" fmla="*/ 285365 w 394110"/>
                <a:gd name="connsiteY9" fmla="*/ 10869 h 753935"/>
                <a:gd name="connsiteX10" fmla="*/ 286050 w 394110"/>
                <a:gd name="connsiteY10" fmla="*/ 11027 h 753935"/>
                <a:gd name="connsiteX11" fmla="*/ 286624 w 394110"/>
                <a:gd name="connsiteY11" fmla="*/ 11439 h 753935"/>
                <a:gd name="connsiteX12" fmla="*/ 286988 w 394110"/>
                <a:gd name="connsiteY12" fmla="*/ 12037 h 753935"/>
                <a:gd name="connsiteX13" fmla="*/ 287089 w 394110"/>
                <a:gd name="connsiteY13" fmla="*/ 12736 h 753935"/>
                <a:gd name="connsiteX14" fmla="*/ 286471 w 394110"/>
                <a:gd name="connsiteY14" fmla="*/ 13938 h 753935"/>
                <a:gd name="connsiteX15" fmla="*/ 285221 w 394110"/>
                <a:gd name="connsiteY15" fmla="*/ 14460 h 753935"/>
                <a:gd name="connsiteX16" fmla="*/ 3683 w 394110"/>
                <a:gd name="connsiteY16" fmla="*/ 3687 h 753935"/>
                <a:gd name="connsiteX17" fmla="*/ 145458 w 394110"/>
                <a:gd name="connsiteY17" fmla="*/ 356662 h 753935"/>
                <a:gd name="connsiteX18" fmla="*/ 178974 w 394110"/>
                <a:gd name="connsiteY18" fmla="*/ 407799 h 753935"/>
                <a:gd name="connsiteX19" fmla="*/ 178974 w 394110"/>
                <a:gd name="connsiteY19" fmla="*/ 408805 h 753935"/>
                <a:gd name="connsiteX20" fmla="*/ 91496 w 394110"/>
                <a:gd name="connsiteY20" fmla="*/ 671382 h 753935"/>
                <a:gd name="connsiteX21" fmla="*/ 326877 w 394110"/>
                <a:gd name="connsiteY21" fmla="*/ 740904 h 753935"/>
                <a:gd name="connsiteX22" fmla="*/ 328170 w 394110"/>
                <a:gd name="connsiteY22" fmla="*/ 660608 h 753935"/>
                <a:gd name="connsiteX23" fmla="*/ 363410 w 394110"/>
                <a:gd name="connsiteY23" fmla="*/ 494128 h 753935"/>
                <a:gd name="connsiteX24" fmla="*/ 387829 w 394110"/>
                <a:gd name="connsiteY24" fmla="*/ 320752 h 753935"/>
                <a:gd name="connsiteX25" fmla="*/ 332240 w 394110"/>
                <a:gd name="connsiteY25" fmla="*/ 156330 h 753935"/>
                <a:gd name="connsiteX26" fmla="*/ 321610 w 394110"/>
                <a:gd name="connsiteY26" fmla="*/ 130475 h 753935"/>
                <a:gd name="connsiteX27" fmla="*/ 321472 w 394110"/>
                <a:gd name="connsiteY27" fmla="*/ 129780 h 753935"/>
                <a:gd name="connsiteX28" fmla="*/ 321615 w 394110"/>
                <a:gd name="connsiteY28" fmla="*/ 129086 h 753935"/>
                <a:gd name="connsiteX29" fmla="*/ 322018 w 394110"/>
                <a:gd name="connsiteY29" fmla="*/ 128507 h 753935"/>
                <a:gd name="connsiteX30" fmla="*/ 322616 w 394110"/>
                <a:gd name="connsiteY30" fmla="*/ 128129 h 753935"/>
                <a:gd name="connsiteX31" fmla="*/ 323301 w 394110"/>
                <a:gd name="connsiteY31" fmla="*/ 127980 h 753935"/>
                <a:gd name="connsiteX32" fmla="*/ 323990 w 394110"/>
                <a:gd name="connsiteY32" fmla="*/ 128114 h 753935"/>
                <a:gd name="connsiteX33" fmla="*/ 324574 w 394110"/>
                <a:gd name="connsiteY33" fmla="*/ 128502 h 753935"/>
                <a:gd name="connsiteX34" fmla="*/ 324962 w 394110"/>
                <a:gd name="connsiteY34" fmla="*/ 129086 h 753935"/>
                <a:gd name="connsiteX35" fmla="*/ 335592 w 394110"/>
                <a:gd name="connsiteY35" fmla="*/ 154989 h 753935"/>
                <a:gd name="connsiteX36" fmla="*/ 391373 w 394110"/>
                <a:gd name="connsiteY36" fmla="*/ 320130 h 753935"/>
                <a:gd name="connsiteX37" fmla="*/ 366858 w 394110"/>
                <a:gd name="connsiteY37" fmla="*/ 495133 h 753935"/>
                <a:gd name="connsiteX38" fmla="*/ 331761 w 394110"/>
                <a:gd name="connsiteY38" fmla="*/ 660944 h 753935"/>
                <a:gd name="connsiteX39" fmla="*/ 330564 w 394110"/>
                <a:gd name="connsiteY39" fmla="*/ 741910 h 753935"/>
                <a:gd name="connsiteX40" fmla="*/ 330344 w 394110"/>
                <a:gd name="connsiteY40" fmla="*/ 743040 h 753935"/>
                <a:gd name="connsiteX41" fmla="*/ 329463 w 394110"/>
                <a:gd name="connsiteY41" fmla="*/ 743777 h 753935"/>
                <a:gd name="connsiteX42" fmla="*/ 273682 w 394110"/>
                <a:gd name="connsiteY42" fmla="*/ 753928 h 75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4110" h="753935">
                  <a:moveTo>
                    <a:pt x="273682" y="753928"/>
                  </a:moveTo>
                  <a:cubicBezTo>
                    <a:pt x="194344" y="753928"/>
                    <a:pt x="109356" y="703126"/>
                    <a:pt x="88049" y="672531"/>
                  </a:cubicBezTo>
                  <a:cubicBezTo>
                    <a:pt x="87905" y="672272"/>
                    <a:pt x="87834" y="671985"/>
                    <a:pt x="87834" y="671693"/>
                  </a:cubicBezTo>
                  <a:cubicBezTo>
                    <a:pt x="87834" y="671401"/>
                    <a:pt x="87905" y="671109"/>
                    <a:pt x="88049" y="670855"/>
                  </a:cubicBezTo>
                  <a:cubicBezTo>
                    <a:pt x="88815" y="668987"/>
                    <a:pt x="164658" y="485940"/>
                    <a:pt x="175575" y="408757"/>
                  </a:cubicBezTo>
                  <a:cubicBezTo>
                    <a:pt x="165644" y="391390"/>
                    <a:pt x="154608" y="374675"/>
                    <a:pt x="142537" y="358721"/>
                  </a:cubicBezTo>
                  <a:cubicBezTo>
                    <a:pt x="87666" y="281059"/>
                    <a:pt x="-4073" y="151063"/>
                    <a:pt x="140" y="1772"/>
                  </a:cubicBezTo>
                  <a:cubicBezTo>
                    <a:pt x="159" y="1283"/>
                    <a:pt x="365" y="819"/>
                    <a:pt x="715" y="479"/>
                  </a:cubicBezTo>
                  <a:cubicBezTo>
                    <a:pt x="1079" y="172"/>
                    <a:pt x="1534" y="5"/>
                    <a:pt x="2008" y="0"/>
                  </a:cubicBezTo>
                  <a:lnTo>
                    <a:pt x="285365" y="10869"/>
                  </a:lnTo>
                  <a:cubicBezTo>
                    <a:pt x="285604" y="10874"/>
                    <a:pt x="285834" y="10926"/>
                    <a:pt x="286050" y="11027"/>
                  </a:cubicBezTo>
                  <a:cubicBezTo>
                    <a:pt x="286265" y="11123"/>
                    <a:pt x="286461" y="11261"/>
                    <a:pt x="286624" y="11439"/>
                  </a:cubicBezTo>
                  <a:cubicBezTo>
                    <a:pt x="286782" y="11611"/>
                    <a:pt x="286907" y="11817"/>
                    <a:pt x="286988" y="12037"/>
                  </a:cubicBezTo>
                  <a:cubicBezTo>
                    <a:pt x="287069" y="12262"/>
                    <a:pt x="287103" y="12497"/>
                    <a:pt x="287089" y="12736"/>
                  </a:cubicBezTo>
                  <a:cubicBezTo>
                    <a:pt x="287031" y="13196"/>
                    <a:pt x="286816" y="13627"/>
                    <a:pt x="286471" y="13938"/>
                  </a:cubicBezTo>
                  <a:cubicBezTo>
                    <a:pt x="286131" y="14254"/>
                    <a:pt x="285686" y="14441"/>
                    <a:pt x="285221" y="14460"/>
                  </a:cubicBezTo>
                  <a:lnTo>
                    <a:pt x="3683" y="3687"/>
                  </a:lnTo>
                  <a:cubicBezTo>
                    <a:pt x="284" y="151063"/>
                    <a:pt x="91113" y="279670"/>
                    <a:pt x="145458" y="356662"/>
                  </a:cubicBezTo>
                  <a:cubicBezTo>
                    <a:pt x="160971" y="378592"/>
                    <a:pt x="173181" y="395925"/>
                    <a:pt x="178974" y="407799"/>
                  </a:cubicBezTo>
                  <a:cubicBezTo>
                    <a:pt x="179070" y="408124"/>
                    <a:pt x="179070" y="408474"/>
                    <a:pt x="178974" y="408805"/>
                  </a:cubicBezTo>
                  <a:cubicBezTo>
                    <a:pt x="168632" y="483307"/>
                    <a:pt x="97577" y="657113"/>
                    <a:pt x="91496" y="671382"/>
                  </a:cubicBezTo>
                  <a:cubicBezTo>
                    <a:pt x="118501" y="708441"/>
                    <a:pt x="239160" y="774899"/>
                    <a:pt x="326877" y="740904"/>
                  </a:cubicBezTo>
                  <a:cubicBezTo>
                    <a:pt x="324823" y="714158"/>
                    <a:pt x="325254" y="687273"/>
                    <a:pt x="328170" y="660608"/>
                  </a:cubicBezTo>
                  <a:cubicBezTo>
                    <a:pt x="334107" y="598076"/>
                    <a:pt x="349716" y="542870"/>
                    <a:pt x="363410" y="494128"/>
                  </a:cubicBezTo>
                  <a:cubicBezTo>
                    <a:pt x="381413" y="430351"/>
                    <a:pt x="396927" y="375192"/>
                    <a:pt x="387829" y="320752"/>
                  </a:cubicBezTo>
                  <a:cubicBezTo>
                    <a:pt x="379498" y="270717"/>
                    <a:pt x="355510" y="212542"/>
                    <a:pt x="332240" y="156330"/>
                  </a:cubicBezTo>
                  <a:cubicBezTo>
                    <a:pt x="328649" y="147664"/>
                    <a:pt x="325106" y="138997"/>
                    <a:pt x="321610" y="130475"/>
                  </a:cubicBezTo>
                  <a:cubicBezTo>
                    <a:pt x="321520" y="130254"/>
                    <a:pt x="321472" y="130020"/>
                    <a:pt x="321472" y="129780"/>
                  </a:cubicBezTo>
                  <a:cubicBezTo>
                    <a:pt x="321472" y="129541"/>
                    <a:pt x="321520" y="129306"/>
                    <a:pt x="321615" y="129086"/>
                  </a:cubicBezTo>
                  <a:cubicBezTo>
                    <a:pt x="321711" y="128866"/>
                    <a:pt x="321845" y="128669"/>
                    <a:pt x="322018" y="128507"/>
                  </a:cubicBezTo>
                  <a:cubicBezTo>
                    <a:pt x="322190" y="128339"/>
                    <a:pt x="322396" y="128210"/>
                    <a:pt x="322616" y="128129"/>
                  </a:cubicBezTo>
                  <a:cubicBezTo>
                    <a:pt x="322831" y="128033"/>
                    <a:pt x="323066" y="127985"/>
                    <a:pt x="323301" y="127980"/>
                  </a:cubicBezTo>
                  <a:cubicBezTo>
                    <a:pt x="323540" y="127980"/>
                    <a:pt x="323775" y="128023"/>
                    <a:pt x="323990" y="128114"/>
                  </a:cubicBezTo>
                  <a:cubicBezTo>
                    <a:pt x="324210" y="128200"/>
                    <a:pt x="324407" y="128334"/>
                    <a:pt x="324574" y="128502"/>
                  </a:cubicBezTo>
                  <a:cubicBezTo>
                    <a:pt x="324742" y="128669"/>
                    <a:pt x="324876" y="128866"/>
                    <a:pt x="324962" y="129086"/>
                  </a:cubicBezTo>
                  <a:cubicBezTo>
                    <a:pt x="328410" y="137657"/>
                    <a:pt x="332001" y="146275"/>
                    <a:pt x="335592" y="154989"/>
                  </a:cubicBezTo>
                  <a:cubicBezTo>
                    <a:pt x="358862" y="211393"/>
                    <a:pt x="382993" y="269903"/>
                    <a:pt x="391373" y="320130"/>
                  </a:cubicBezTo>
                  <a:cubicBezTo>
                    <a:pt x="400613" y="375432"/>
                    <a:pt x="384957" y="430877"/>
                    <a:pt x="366858" y="495133"/>
                  </a:cubicBezTo>
                  <a:cubicBezTo>
                    <a:pt x="353212" y="543684"/>
                    <a:pt x="337651" y="598747"/>
                    <a:pt x="331761" y="660944"/>
                  </a:cubicBezTo>
                  <a:cubicBezTo>
                    <a:pt x="328802" y="687833"/>
                    <a:pt x="328400" y="714943"/>
                    <a:pt x="330564" y="741910"/>
                  </a:cubicBezTo>
                  <a:cubicBezTo>
                    <a:pt x="330622" y="742298"/>
                    <a:pt x="330545" y="742700"/>
                    <a:pt x="330344" y="743040"/>
                  </a:cubicBezTo>
                  <a:cubicBezTo>
                    <a:pt x="330143" y="743375"/>
                    <a:pt x="329832" y="743638"/>
                    <a:pt x="329463" y="743777"/>
                  </a:cubicBezTo>
                  <a:cubicBezTo>
                    <a:pt x="311685" y="750672"/>
                    <a:pt x="292753" y="754119"/>
                    <a:pt x="273682" y="753928"/>
                  </a:cubicBezTo>
                  <a:close/>
                </a:path>
              </a:pathLst>
            </a:custGeom>
            <a:solidFill>
              <a:srgbClr val="0E0E0E"/>
            </a:solidFill>
            <a:ln w="4788"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4E8DEB59-E6BC-46EA-A6B5-BADC90C6E5B7}"/>
                </a:ext>
              </a:extLst>
            </p:cNvPr>
            <p:cNvSpPr/>
            <p:nvPr/>
          </p:nvSpPr>
          <p:spPr>
            <a:xfrm>
              <a:off x="8094197" y="3970868"/>
              <a:ext cx="195831" cy="197040"/>
            </a:xfrm>
            <a:custGeom>
              <a:avLst/>
              <a:gdLst>
                <a:gd name="connsiteX0" fmla="*/ 0 w 195831"/>
                <a:gd name="connsiteY0" fmla="*/ 98656 h 197040"/>
                <a:gd name="connsiteX1" fmla="*/ 26105 w 195831"/>
                <a:gd name="connsiteY1" fmla="*/ 165248 h 197040"/>
                <a:gd name="connsiteX2" fmla="*/ 90346 w 195831"/>
                <a:gd name="connsiteY2" fmla="*/ 196692 h 197040"/>
                <a:gd name="connsiteX3" fmla="*/ 158944 w 195831"/>
                <a:gd name="connsiteY3" fmla="*/ 176452 h 197040"/>
                <a:gd name="connsiteX4" fmla="*/ 195832 w 195831"/>
                <a:gd name="connsiteY4" fmla="*/ 115175 h 197040"/>
                <a:gd name="connsiteX5" fmla="*/ 160065 w 195831"/>
                <a:gd name="connsiteY5" fmla="*/ 21568 h 197040"/>
                <a:gd name="connsiteX6" fmla="*/ 109627 w 195831"/>
                <a:gd name="connsiteY6" fmla="*/ 625 h 197040"/>
                <a:gd name="connsiteX7" fmla="*/ 55781 w 195831"/>
                <a:gd name="connsiteY7" fmla="*/ 9756 h 197040"/>
                <a:gd name="connsiteX8" fmla="*/ 15073 w 195831"/>
                <a:gd name="connsiteY8" fmla="*/ 46164 h 197040"/>
                <a:gd name="connsiteX9" fmla="*/ 0 w 195831"/>
                <a:gd name="connsiteY9" fmla="*/ 98656 h 19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831" h="197040">
                  <a:moveTo>
                    <a:pt x="0" y="98656"/>
                  </a:moveTo>
                  <a:cubicBezTo>
                    <a:pt x="62" y="123338"/>
                    <a:pt x="9375" y="147097"/>
                    <a:pt x="26105" y="165248"/>
                  </a:cubicBezTo>
                  <a:cubicBezTo>
                    <a:pt x="42829" y="183395"/>
                    <a:pt x="65750" y="194613"/>
                    <a:pt x="90346" y="196692"/>
                  </a:cubicBezTo>
                  <a:cubicBezTo>
                    <a:pt x="114937" y="198765"/>
                    <a:pt x="139414" y="191544"/>
                    <a:pt x="158944" y="176452"/>
                  </a:cubicBezTo>
                  <a:cubicBezTo>
                    <a:pt x="178475" y="161360"/>
                    <a:pt x="191637" y="139498"/>
                    <a:pt x="195832" y="115175"/>
                  </a:cubicBezTo>
                  <a:cubicBezTo>
                    <a:pt x="185825" y="84627"/>
                    <a:pt x="172993" y="52930"/>
                    <a:pt x="160065" y="21568"/>
                  </a:cubicBezTo>
                  <a:cubicBezTo>
                    <a:pt x="145562" y="9976"/>
                    <a:pt x="128076" y="2713"/>
                    <a:pt x="109627" y="625"/>
                  </a:cubicBezTo>
                  <a:cubicBezTo>
                    <a:pt x="91179" y="-1462"/>
                    <a:pt x="72510" y="1703"/>
                    <a:pt x="55781" y="9756"/>
                  </a:cubicBezTo>
                  <a:cubicBezTo>
                    <a:pt x="39051" y="17814"/>
                    <a:pt x="24941" y="30436"/>
                    <a:pt x="15073" y="46164"/>
                  </a:cubicBezTo>
                  <a:cubicBezTo>
                    <a:pt x="5205" y="61893"/>
                    <a:pt x="-24" y="80088"/>
                    <a:pt x="0" y="98656"/>
                  </a:cubicBezTo>
                  <a:close/>
                </a:path>
              </a:pathLst>
            </a:custGeom>
            <a:solidFill>
              <a:srgbClr val="E05555"/>
            </a:solidFill>
            <a:ln w="4788"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B207EC96-1BD7-4218-B778-B2BF15556949}"/>
                </a:ext>
              </a:extLst>
            </p:cNvPr>
            <p:cNvSpPr/>
            <p:nvPr/>
          </p:nvSpPr>
          <p:spPr>
            <a:xfrm>
              <a:off x="8087427" y="3968998"/>
              <a:ext cx="204331" cy="201099"/>
            </a:xfrm>
            <a:custGeom>
              <a:avLst/>
              <a:gdLst>
                <a:gd name="connsiteX0" fmla="*/ 105452 w 204331"/>
                <a:gd name="connsiteY0" fmla="*/ 200979 h 201099"/>
                <a:gd name="connsiteX1" fmla="*/ 65496 w 204331"/>
                <a:gd name="connsiteY1" fmla="*/ 194788 h 201099"/>
                <a:gd name="connsiteX2" fmla="*/ 31204 w 204331"/>
                <a:gd name="connsiteY2" fmla="*/ 173362 h 201099"/>
                <a:gd name="connsiteX3" fmla="*/ 8130 w 204331"/>
                <a:gd name="connsiteY3" fmla="*/ 140157 h 201099"/>
                <a:gd name="connsiteX4" fmla="*/ 0 w 204331"/>
                <a:gd name="connsiteY4" fmla="*/ 100550 h 201099"/>
                <a:gd name="connsiteX5" fmla="*/ 8130 w 204331"/>
                <a:gd name="connsiteY5" fmla="*/ 60938 h 201099"/>
                <a:gd name="connsiteX6" fmla="*/ 31204 w 204331"/>
                <a:gd name="connsiteY6" fmla="*/ 27738 h 201099"/>
                <a:gd name="connsiteX7" fmla="*/ 65496 w 204331"/>
                <a:gd name="connsiteY7" fmla="*/ 6306 h 201099"/>
                <a:gd name="connsiteX8" fmla="*/ 105452 w 204331"/>
                <a:gd name="connsiteY8" fmla="*/ 120 h 201099"/>
                <a:gd name="connsiteX9" fmla="*/ 167984 w 204331"/>
                <a:gd name="connsiteY9" fmla="*/ 22050 h 201099"/>
                <a:gd name="connsiteX10" fmla="*/ 168511 w 204331"/>
                <a:gd name="connsiteY10" fmla="*/ 22768 h 201099"/>
                <a:gd name="connsiteX11" fmla="*/ 204278 w 204331"/>
                <a:gd name="connsiteY11" fmla="*/ 116470 h 201099"/>
                <a:gd name="connsiteX12" fmla="*/ 204278 w 204331"/>
                <a:gd name="connsiteY12" fmla="*/ 117332 h 201099"/>
                <a:gd name="connsiteX13" fmla="*/ 170216 w 204331"/>
                <a:gd name="connsiteY13" fmla="*/ 177293 h 201099"/>
                <a:gd name="connsiteX14" fmla="*/ 105452 w 204331"/>
                <a:gd name="connsiteY14" fmla="*/ 200979 h 201099"/>
                <a:gd name="connsiteX15" fmla="*/ 105452 w 204331"/>
                <a:gd name="connsiteY15" fmla="*/ 3711 h 201099"/>
                <a:gd name="connsiteX16" fmla="*/ 53349 w 204331"/>
                <a:gd name="connsiteY16" fmla="*/ 18827 h 201099"/>
                <a:gd name="connsiteX17" fmla="*/ 17548 w 204331"/>
                <a:gd name="connsiteY17" fmla="*/ 59588 h 201099"/>
                <a:gd name="connsiteX18" fmla="*/ 9274 w 204331"/>
                <a:gd name="connsiteY18" fmla="*/ 113204 h 201099"/>
                <a:gd name="connsiteX19" fmla="*/ 31127 w 204331"/>
                <a:gd name="connsiteY19" fmla="*/ 162857 h 201099"/>
                <a:gd name="connsiteX20" fmla="*/ 76255 w 204331"/>
                <a:gd name="connsiteY20" fmla="*/ 192974 h 201099"/>
                <a:gd name="connsiteX21" fmla="*/ 130494 w 204331"/>
                <a:gd name="connsiteY21" fmla="*/ 194103 h 201099"/>
                <a:gd name="connsiteX22" fmla="*/ 176837 w 204331"/>
                <a:gd name="connsiteY22" fmla="*/ 165892 h 201099"/>
                <a:gd name="connsiteX23" fmla="*/ 200735 w 204331"/>
                <a:gd name="connsiteY23" fmla="*/ 117188 h 201099"/>
                <a:gd name="connsiteX24" fmla="*/ 165351 w 204331"/>
                <a:gd name="connsiteY24" fmla="*/ 24539 h 201099"/>
                <a:gd name="connsiteX25" fmla="*/ 105452 w 204331"/>
                <a:gd name="connsiteY25" fmla="*/ 3711 h 2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331" h="201099">
                  <a:moveTo>
                    <a:pt x="105452" y="200979"/>
                  </a:moveTo>
                  <a:cubicBezTo>
                    <a:pt x="91854" y="201645"/>
                    <a:pt x="78261" y="199538"/>
                    <a:pt x="65496" y="194788"/>
                  </a:cubicBezTo>
                  <a:cubicBezTo>
                    <a:pt x="52731" y="190043"/>
                    <a:pt x="41067" y="182751"/>
                    <a:pt x="31204" y="173362"/>
                  </a:cubicBezTo>
                  <a:cubicBezTo>
                    <a:pt x="21345" y="163972"/>
                    <a:pt x="13493" y="152672"/>
                    <a:pt x="8130" y="140157"/>
                  </a:cubicBezTo>
                  <a:cubicBezTo>
                    <a:pt x="2768" y="127640"/>
                    <a:pt x="0" y="114167"/>
                    <a:pt x="0" y="100550"/>
                  </a:cubicBezTo>
                  <a:cubicBezTo>
                    <a:pt x="0" y="86932"/>
                    <a:pt x="2768" y="73454"/>
                    <a:pt x="8130" y="60938"/>
                  </a:cubicBezTo>
                  <a:cubicBezTo>
                    <a:pt x="13493" y="48422"/>
                    <a:pt x="21345" y="37127"/>
                    <a:pt x="31204" y="27738"/>
                  </a:cubicBezTo>
                  <a:cubicBezTo>
                    <a:pt x="41067" y="18343"/>
                    <a:pt x="52731" y="11056"/>
                    <a:pt x="65496" y="6306"/>
                  </a:cubicBezTo>
                  <a:cubicBezTo>
                    <a:pt x="78261" y="1561"/>
                    <a:pt x="91854" y="-546"/>
                    <a:pt x="105452" y="120"/>
                  </a:cubicBezTo>
                  <a:cubicBezTo>
                    <a:pt x="128196" y="44"/>
                    <a:pt x="150273" y="7786"/>
                    <a:pt x="167984" y="22050"/>
                  </a:cubicBezTo>
                  <a:cubicBezTo>
                    <a:pt x="168238" y="22222"/>
                    <a:pt x="168425" y="22476"/>
                    <a:pt x="168511" y="22768"/>
                  </a:cubicBezTo>
                  <a:cubicBezTo>
                    <a:pt x="181056" y="53172"/>
                    <a:pt x="194127" y="85443"/>
                    <a:pt x="204278" y="116470"/>
                  </a:cubicBezTo>
                  <a:cubicBezTo>
                    <a:pt x="204350" y="116752"/>
                    <a:pt x="204350" y="117049"/>
                    <a:pt x="204278" y="117332"/>
                  </a:cubicBezTo>
                  <a:cubicBezTo>
                    <a:pt x="200390" y="140721"/>
                    <a:pt x="188319" y="161971"/>
                    <a:pt x="170216" y="177293"/>
                  </a:cubicBezTo>
                  <a:cubicBezTo>
                    <a:pt x="152117" y="192610"/>
                    <a:pt x="129167" y="201003"/>
                    <a:pt x="105452" y="200979"/>
                  </a:cubicBezTo>
                  <a:close/>
                  <a:moveTo>
                    <a:pt x="105452" y="3711"/>
                  </a:moveTo>
                  <a:cubicBezTo>
                    <a:pt x="86999" y="3682"/>
                    <a:pt x="68924" y="8925"/>
                    <a:pt x="53349" y="18827"/>
                  </a:cubicBezTo>
                  <a:cubicBezTo>
                    <a:pt x="37778" y="28724"/>
                    <a:pt x="25353" y="42868"/>
                    <a:pt x="17548" y="59588"/>
                  </a:cubicBezTo>
                  <a:cubicBezTo>
                    <a:pt x="9739" y="76308"/>
                    <a:pt x="6866" y="94909"/>
                    <a:pt x="9274" y="113204"/>
                  </a:cubicBezTo>
                  <a:cubicBezTo>
                    <a:pt x="11683" y="131500"/>
                    <a:pt x="19262" y="148727"/>
                    <a:pt x="31127" y="162857"/>
                  </a:cubicBezTo>
                  <a:cubicBezTo>
                    <a:pt x="42997" y="176991"/>
                    <a:pt x="58654" y="187439"/>
                    <a:pt x="76255" y="192974"/>
                  </a:cubicBezTo>
                  <a:cubicBezTo>
                    <a:pt x="93860" y="198508"/>
                    <a:pt x="112677" y="198901"/>
                    <a:pt x="130494" y="194103"/>
                  </a:cubicBezTo>
                  <a:cubicBezTo>
                    <a:pt x="148315" y="189306"/>
                    <a:pt x="164393" y="179519"/>
                    <a:pt x="176837" y="165892"/>
                  </a:cubicBezTo>
                  <a:cubicBezTo>
                    <a:pt x="189277" y="152265"/>
                    <a:pt x="197570" y="135368"/>
                    <a:pt x="200735" y="117188"/>
                  </a:cubicBezTo>
                  <a:cubicBezTo>
                    <a:pt x="190680" y="86545"/>
                    <a:pt x="177752" y="54656"/>
                    <a:pt x="165351" y="24539"/>
                  </a:cubicBezTo>
                  <a:cubicBezTo>
                    <a:pt x="148329" y="10994"/>
                    <a:pt x="127204" y="3649"/>
                    <a:pt x="105452" y="3711"/>
                  </a:cubicBezTo>
                  <a:close/>
                </a:path>
              </a:pathLst>
            </a:custGeom>
            <a:solidFill>
              <a:srgbClr val="0E0E0E"/>
            </a:solidFill>
            <a:ln w="4788"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D544445E-9EA3-427C-A17D-634B75C288E5}"/>
                </a:ext>
              </a:extLst>
            </p:cNvPr>
            <p:cNvSpPr/>
            <p:nvPr/>
          </p:nvSpPr>
          <p:spPr>
            <a:xfrm>
              <a:off x="8025968" y="3743840"/>
              <a:ext cx="197268" cy="197267"/>
            </a:xfrm>
            <a:custGeom>
              <a:avLst/>
              <a:gdLst>
                <a:gd name="connsiteX0" fmla="*/ 98634 w 197268"/>
                <a:gd name="connsiteY0" fmla="*/ 197268 h 197267"/>
                <a:gd name="connsiteX1" fmla="*/ 197268 w 197268"/>
                <a:gd name="connsiteY1" fmla="*/ 98634 h 197267"/>
                <a:gd name="connsiteX2" fmla="*/ 98634 w 197268"/>
                <a:gd name="connsiteY2" fmla="*/ 0 h 197267"/>
                <a:gd name="connsiteX3" fmla="*/ 0 w 197268"/>
                <a:gd name="connsiteY3" fmla="*/ 98634 h 197267"/>
                <a:gd name="connsiteX4" fmla="*/ 98634 w 197268"/>
                <a:gd name="connsiteY4" fmla="*/ 197268 h 197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268" h="197267">
                  <a:moveTo>
                    <a:pt x="98634" y="197268"/>
                  </a:moveTo>
                  <a:cubicBezTo>
                    <a:pt x="153108" y="197268"/>
                    <a:pt x="197268" y="153108"/>
                    <a:pt x="197268" y="98634"/>
                  </a:cubicBezTo>
                  <a:cubicBezTo>
                    <a:pt x="197268" y="44160"/>
                    <a:pt x="153108" y="0"/>
                    <a:pt x="98634" y="0"/>
                  </a:cubicBezTo>
                  <a:cubicBezTo>
                    <a:pt x="44160" y="0"/>
                    <a:pt x="0" y="44160"/>
                    <a:pt x="0" y="98634"/>
                  </a:cubicBezTo>
                  <a:cubicBezTo>
                    <a:pt x="0" y="153108"/>
                    <a:pt x="44160" y="197268"/>
                    <a:pt x="98634" y="197268"/>
                  </a:cubicBezTo>
                  <a:close/>
                </a:path>
              </a:pathLst>
            </a:custGeom>
            <a:solidFill>
              <a:srgbClr val="E05555"/>
            </a:solidFill>
            <a:ln w="4788"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0D2A8403-8A4A-486B-A8DB-CAC81DB5231F}"/>
                </a:ext>
              </a:extLst>
            </p:cNvPr>
            <p:cNvSpPr/>
            <p:nvPr/>
          </p:nvSpPr>
          <p:spPr>
            <a:xfrm>
              <a:off x="8024051" y="3741779"/>
              <a:ext cx="201099" cy="201099"/>
            </a:xfrm>
            <a:custGeom>
              <a:avLst/>
              <a:gdLst>
                <a:gd name="connsiteX0" fmla="*/ 100551 w 201099"/>
                <a:gd name="connsiteY0" fmla="*/ 201100 h 201099"/>
                <a:gd name="connsiteX1" fmla="*/ 44688 w 201099"/>
                <a:gd name="connsiteY1" fmla="*/ 184155 h 201099"/>
                <a:gd name="connsiteX2" fmla="*/ 7653 w 201099"/>
                <a:gd name="connsiteY2" fmla="*/ 139027 h 201099"/>
                <a:gd name="connsiteX3" fmla="*/ 1931 w 201099"/>
                <a:gd name="connsiteY3" fmla="*/ 80934 h 201099"/>
                <a:gd name="connsiteX4" fmla="*/ 29448 w 201099"/>
                <a:gd name="connsiteY4" fmla="*/ 29453 h 201099"/>
                <a:gd name="connsiteX5" fmla="*/ 80934 w 201099"/>
                <a:gd name="connsiteY5" fmla="*/ 1931 h 201099"/>
                <a:gd name="connsiteX6" fmla="*/ 139028 w 201099"/>
                <a:gd name="connsiteY6" fmla="*/ 7657 h 201099"/>
                <a:gd name="connsiteX7" fmla="*/ 184155 w 201099"/>
                <a:gd name="connsiteY7" fmla="*/ 44688 h 201099"/>
                <a:gd name="connsiteX8" fmla="*/ 201100 w 201099"/>
                <a:gd name="connsiteY8" fmla="*/ 100550 h 201099"/>
                <a:gd name="connsiteX9" fmla="*/ 171649 w 201099"/>
                <a:gd name="connsiteY9" fmla="*/ 171648 h 201099"/>
                <a:gd name="connsiteX10" fmla="*/ 100551 w 201099"/>
                <a:gd name="connsiteY10" fmla="*/ 201100 h 201099"/>
                <a:gd name="connsiteX11" fmla="*/ 100551 w 201099"/>
                <a:gd name="connsiteY11" fmla="*/ 3832 h 201099"/>
                <a:gd name="connsiteX12" fmla="*/ 46728 w 201099"/>
                <a:gd name="connsiteY12" fmla="*/ 20159 h 201099"/>
                <a:gd name="connsiteX13" fmla="*/ 11057 w 201099"/>
                <a:gd name="connsiteY13" fmla="*/ 63639 h 201099"/>
                <a:gd name="connsiteX14" fmla="*/ 5551 w 201099"/>
                <a:gd name="connsiteY14" fmla="*/ 119607 h 201099"/>
                <a:gd name="connsiteX15" fmla="*/ 32072 w 201099"/>
                <a:gd name="connsiteY15" fmla="*/ 169202 h 201099"/>
                <a:gd name="connsiteX16" fmla="*/ 81681 w 201099"/>
                <a:gd name="connsiteY16" fmla="*/ 195699 h 201099"/>
                <a:gd name="connsiteX17" fmla="*/ 137649 w 201099"/>
                <a:gd name="connsiteY17" fmla="*/ 190169 h 201099"/>
                <a:gd name="connsiteX18" fmla="*/ 181110 w 201099"/>
                <a:gd name="connsiteY18" fmla="*/ 154474 h 201099"/>
                <a:gd name="connsiteX19" fmla="*/ 197413 w 201099"/>
                <a:gd name="connsiteY19" fmla="*/ 100646 h 201099"/>
                <a:gd name="connsiteX20" fmla="*/ 168996 w 201099"/>
                <a:gd name="connsiteY20" fmla="*/ 32211 h 201099"/>
                <a:gd name="connsiteX21" fmla="*/ 100551 w 201099"/>
                <a:gd name="connsiteY21" fmla="*/ 3832 h 2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099" h="201099">
                  <a:moveTo>
                    <a:pt x="100551" y="201100"/>
                  </a:moveTo>
                  <a:cubicBezTo>
                    <a:pt x="80661" y="201100"/>
                    <a:pt x="61222" y="195201"/>
                    <a:pt x="44688" y="184155"/>
                  </a:cubicBezTo>
                  <a:cubicBezTo>
                    <a:pt x="28150" y="173104"/>
                    <a:pt x="15266" y="157404"/>
                    <a:pt x="7653" y="139027"/>
                  </a:cubicBezTo>
                  <a:cubicBezTo>
                    <a:pt x="45" y="120656"/>
                    <a:pt x="-1947" y="100441"/>
                    <a:pt x="1931" y="80934"/>
                  </a:cubicBezTo>
                  <a:cubicBezTo>
                    <a:pt x="5809" y="61427"/>
                    <a:pt x="15390" y="43515"/>
                    <a:pt x="29448" y="29453"/>
                  </a:cubicBezTo>
                  <a:cubicBezTo>
                    <a:pt x="43511" y="15390"/>
                    <a:pt x="61427" y="5814"/>
                    <a:pt x="80934" y="1931"/>
                  </a:cubicBezTo>
                  <a:cubicBezTo>
                    <a:pt x="100436" y="-1948"/>
                    <a:pt x="120656" y="44"/>
                    <a:pt x="139028" y="7657"/>
                  </a:cubicBezTo>
                  <a:cubicBezTo>
                    <a:pt x="157399" y="15266"/>
                    <a:pt x="173104" y="28155"/>
                    <a:pt x="184155" y="44688"/>
                  </a:cubicBezTo>
                  <a:cubicBezTo>
                    <a:pt x="195201" y="61221"/>
                    <a:pt x="201100" y="80666"/>
                    <a:pt x="201100" y="100550"/>
                  </a:cubicBezTo>
                  <a:cubicBezTo>
                    <a:pt x="201100" y="127215"/>
                    <a:pt x="190504" y="152793"/>
                    <a:pt x="171649" y="171648"/>
                  </a:cubicBezTo>
                  <a:cubicBezTo>
                    <a:pt x="152793" y="190504"/>
                    <a:pt x="127215" y="201100"/>
                    <a:pt x="100551" y="201100"/>
                  </a:cubicBezTo>
                  <a:close/>
                  <a:moveTo>
                    <a:pt x="100551" y="3832"/>
                  </a:moveTo>
                  <a:cubicBezTo>
                    <a:pt x="81389" y="3832"/>
                    <a:pt x="62658" y="9515"/>
                    <a:pt x="46728" y="20159"/>
                  </a:cubicBezTo>
                  <a:cubicBezTo>
                    <a:pt x="30798" y="30803"/>
                    <a:pt x="18388" y="45933"/>
                    <a:pt x="11057" y="63639"/>
                  </a:cubicBezTo>
                  <a:cubicBezTo>
                    <a:pt x="3727" y="81341"/>
                    <a:pt x="1811" y="100819"/>
                    <a:pt x="5551" y="119607"/>
                  </a:cubicBezTo>
                  <a:cubicBezTo>
                    <a:pt x="9295" y="138400"/>
                    <a:pt x="18522" y="155656"/>
                    <a:pt x="32072" y="169202"/>
                  </a:cubicBezTo>
                  <a:cubicBezTo>
                    <a:pt x="45627" y="182747"/>
                    <a:pt x="62888" y="191969"/>
                    <a:pt x="81681" y="195699"/>
                  </a:cubicBezTo>
                  <a:cubicBezTo>
                    <a:pt x="100474" y="199434"/>
                    <a:pt x="119952" y="197509"/>
                    <a:pt x="137649" y="190169"/>
                  </a:cubicBezTo>
                  <a:cubicBezTo>
                    <a:pt x="155350" y="182829"/>
                    <a:pt x="170471" y="170408"/>
                    <a:pt x="181110" y="154474"/>
                  </a:cubicBezTo>
                  <a:cubicBezTo>
                    <a:pt x="191749" y="138539"/>
                    <a:pt x="197423" y="119803"/>
                    <a:pt x="197413" y="100646"/>
                  </a:cubicBezTo>
                  <a:cubicBezTo>
                    <a:pt x="197375" y="74973"/>
                    <a:pt x="187157" y="50362"/>
                    <a:pt x="168996" y="32211"/>
                  </a:cubicBezTo>
                  <a:cubicBezTo>
                    <a:pt x="150840" y="14064"/>
                    <a:pt x="126224" y="3856"/>
                    <a:pt x="100551" y="3832"/>
                  </a:cubicBezTo>
                  <a:close/>
                </a:path>
              </a:pathLst>
            </a:custGeom>
            <a:solidFill>
              <a:srgbClr val="0E0E0E"/>
            </a:solidFill>
            <a:ln w="4788"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50FEEC51-4436-4F50-8A50-B7768EE9BAA3}"/>
                </a:ext>
              </a:extLst>
            </p:cNvPr>
            <p:cNvSpPr/>
            <p:nvPr/>
          </p:nvSpPr>
          <p:spPr>
            <a:xfrm>
              <a:off x="8163816" y="4197930"/>
              <a:ext cx="142827" cy="197277"/>
            </a:xfrm>
            <a:custGeom>
              <a:avLst/>
              <a:gdLst>
                <a:gd name="connsiteX0" fmla="*/ 0 w 142827"/>
                <a:gd name="connsiteY0" fmla="*/ 98691 h 197277"/>
                <a:gd name="connsiteX1" fmla="*/ 28537 w 142827"/>
                <a:gd name="connsiteY1" fmla="*/ 168065 h 197277"/>
                <a:gd name="connsiteX2" fmla="*/ 97629 w 142827"/>
                <a:gd name="connsiteY2" fmla="*/ 197277 h 197277"/>
                <a:gd name="connsiteX3" fmla="*/ 142828 w 142827"/>
                <a:gd name="connsiteY3" fmla="*/ 10543 h 197277"/>
                <a:gd name="connsiteX4" fmla="*/ 94272 w 142827"/>
                <a:gd name="connsiteY4" fmla="*/ 91 h 197277"/>
                <a:gd name="connsiteX5" fmla="*/ 46784 w 142827"/>
                <a:gd name="connsiteY5" fmla="*/ 14661 h 197277"/>
                <a:gd name="connsiteX6" fmla="*/ 12449 w 142827"/>
                <a:gd name="connsiteY6" fmla="*/ 50557 h 197277"/>
                <a:gd name="connsiteX7" fmla="*/ 0 w 142827"/>
                <a:gd name="connsiteY7" fmla="*/ 98644 h 197277"/>
                <a:gd name="connsiteX8" fmla="*/ 0 w 142827"/>
                <a:gd name="connsiteY8" fmla="*/ 98691 h 19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827" h="197277">
                  <a:moveTo>
                    <a:pt x="0" y="98691"/>
                  </a:moveTo>
                  <a:cubicBezTo>
                    <a:pt x="0" y="124671"/>
                    <a:pt x="10256" y="149603"/>
                    <a:pt x="28537" y="168065"/>
                  </a:cubicBezTo>
                  <a:cubicBezTo>
                    <a:pt x="46818" y="186528"/>
                    <a:pt x="71649" y="197024"/>
                    <a:pt x="97629" y="197277"/>
                  </a:cubicBezTo>
                  <a:cubicBezTo>
                    <a:pt x="114052" y="126941"/>
                    <a:pt x="136651" y="67042"/>
                    <a:pt x="142828" y="10543"/>
                  </a:cubicBezTo>
                  <a:cubicBezTo>
                    <a:pt x="127803" y="2968"/>
                    <a:pt x="111083" y="-632"/>
                    <a:pt x="94272" y="91"/>
                  </a:cubicBezTo>
                  <a:cubicBezTo>
                    <a:pt x="77457" y="809"/>
                    <a:pt x="61110" y="5827"/>
                    <a:pt x="46784" y="14661"/>
                  </a:cubicBezTo>
                  <a:cubicBezTo>
                    <a:pt x="32463" y="23500"/>
                    <a:pt x="20641" y="35858"/>
                    <a:pt x="12449" y="50557"/>
                  </a:cubicBezTo>
                  <a:cubicBezTo>
                    <a:pt x="4261" y="65261"/>
                    <a:pt x="-24" y="81813"/>
                    <a:pt x="0" y="98644"/>
                  </a:cubicBezTo>
                  <a:lnTo>
                    <a:pt x="0" y="98691"/>
                  </a:lnTo>
                  <a:close/>
                </a:path>
              </a:pathLst>
            </a:custGeom>
            <a:solidFill>
              <a:srgbClr val="E05555"/>
            </a:solidFill>
            <a:ln w="4788"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56361F59-4EBA-4BF1-AC8F-82C4BCEB1CC2}"/>
                </a:ext>
              </a:extLst>
            </p:cNvPr>
            <p:cNvSpPr/>
            <p:nvPr/>
          </p:nvSpPr>
          <p:spPr>
            <a:xfrm>
              <a:off x="8161396" y="4195927"/>
              <a:ext cx="147031" cy="201099"/>
            </a:xfrm>
            <a:custGeom>
              <a:avLst/>
              <a:gdLst>
                <a:gd name="connsiteX0" fmla="*/ 100048 w 147031"/>
                <a:gd name="connsiteY0" fmla="*/ 201100 h 201099"/>
                <a:gd name="connsiteX1" fmla="*/ 29093 w 147031"/>
                <a:gd name="connsiteY1" fmla="*/ 171294 h 201099"/>
                <a:gd name="connsiteX2" fmla="*/ 1 w 147031"/>
                <a:gd name="connsiteY2" fmla="*/ 100048 h 201099"/>
                <a:gd name="connsiteX3" fmla="*/ 29807 w 147031"/>
                <a:gd name="connsiteY3" fmla="*/ 29093 h 201099"/>
                <a:gd name="connsiteX4" fmla="*/ 101053 w 147031"/>
                <a:gd name="connsiteY4" fmla="*/ 1 h 201099"/>
                <a:gd name="connsiteX5" fmla="*/ 146061 w 147031"/>
                <a:gd name="connsiteY5" fmla="*/ 10774 h 201099"/>
                <a:gd name="connsiteX6" fmla="*/ 146822 w 147031"/>
                <a:gd name="connsiteY6" fmla="*/ 11507 h 201099"/>
                <a:gd name="connsiteX7" fmla="*/ 147019 w 147031"/>
                <a:gd name="connsiteY7" fmla="*/ 12546 h 201099"/>
                <a:gd name="connsiteX8" fmla="*/ 121450 w 147031"/>
                <a:gd name="connsiteY8" fmla="*/ 125257 h 201099"/>
                <a:gd name="connsiteX9" fmla="*/ 101819 w 147031"/>
                <a:gd name="connsiteY9" fmla="*/ 199472 h 201099"/>
                <a:gd name="connsiteX10" fmla="*/ 101240 w 147031"/>
                <a:gd name="connsiteY10" fmla="*/ 200621 h 201099"/>
                <a:gd name="connsiteX11" fmla="*/ 100048 w 147031"/>
                <a:gd name="connsiteY11" fmla="*/ 201100 h 201099"/>
                <a:gd name="connsiteX12" fmla="*/ 101053 w 147031"/>
                <a:gd name="connsiteY12" fmla="*/ 3832 h 201099"/>
                <a:gd name="connsiteX13" fmla="*/ 32244 w 147031"/>
                <a:gd name="connsiteY13" fmla="*/ 31339 h 201099"/>
                <a:gd name="connsiteX14" fmla="*/ 3042 w 147031"/>
                <a:gd name="connsiteY14" fmla="*/ 99449 h 201099"/>
                <a:gd name="connsiteX15" fmla="*/ 30549 w 147031"/>
                <a:gd name="connsiteY15" fmla="*/ 168258 h 201099"/>
                <a:gd name="connsiteX16" fmla="*/ 98659 w 147031"/>
                <a:gd name="connsiteY16" fmla="*/ 197461 h 201099"/>
                <a:gd name="connsiteX17" fmla="*/ 117811 w 147031"/>
                <a:gd name="connsiteY17" fmla="*/ 124539 h 201099"/>
                <a:gd name="connsiteX18" fmla="*/ 143140 w 147031"/>
                <a:gd name="connsiteY18" fmla="*/ 13647 h 201099"/>
                <a:gd name="connsiteX19" fmla="*/ 101197 w 147031"/>
                <a:gd name="connsiteY19" fmla="*/ 3832 h 201099"/>
                <a:gd name="connsiteX20" fmla="*/ 101053 w 147031"/>
                <a:gd name="connsiteY20" fmla="*/ 3832 h 2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031" h="201099">
                  <a:moveTo>
                    <a:pt x="100048" y="201100"/>
                  </a:moveTo>
                  <a:cubicBezTo>
                    <a:pt x="73378" y="200966"/>
                    <a:pt x="47858" y="190245"/>
                    <a:pt x="29093" y="171294"/>
                  </a:cubicBezTo>
                  <a:cubicBezTo>
                    <a:pt x="10329" y="152343"/>
                    <a:pt x="-133" y="126712"/>
                    <a:pt x="1" y="100048"/>
                  </a:cubicBezTo>
                  <a:cubicBezTo>
                    <a:pt x="131" y="73378"/>
                    <a:pt x="10856" y="47858"/>
                    <a:pt x="29807" y="29093"/>
                  </a:cubicBezTo>
                  <a:cubicBezTo>
                    <a:pt x="48753" y="10334"/>
                    <a:pt x="74384" y="-133"/>
                    <a:pt x="101053" y="1"/>
                  </a:cubicBezTo>
                  <a:cubicBezTo>
                    <a:pt x="116691" y="-4"/>
                    <a:pt x="132113" y="3688"/>
                    <a:pt x="146061" y="10774"/>
                  </a:cubicBezTo>
                  <a:cubicBezTo>
                    <a:pt x="146382" y="10933"/>
                    <a:pt x="146650" y="11186"/>
                    <a:pt x="146822" y="11507"/>
                  </a:cubicBezTo>
                  <a:cubicBezTo>
                    <a:pt x="146995" y="11823"/>
                    <a:pt x="147062" y="12187"/>
                    <a:pt x="147019" y="12546"/>
                  </a:cubicBezTo>
                  <a:cubicBezTo>
                    <a:pt x="143140" y="48217"/>
                    <a:pt x="132654" y="85660"/>
                    <a:pt x="121450" y="125257"/>
                  </a:cubicBezTo>
                  <a:cubicBezTo>
                    <a:pt x="114795" y="149197"/>
                    <a:pt x="107900" y="173425"/>
                    <a:pt x="101819" y="199472"/>
                  </a:cubicBezTo>
                  <a:cubicBezTo>
                    <a:pt x="101771" y="199912"/>
                    <a:pt x="101566" y="200319"/>
                    <a:pt x="101240" y="200621"/>
                  </a:cubicBezTo>
                  <a:cubicBezTo>
                    <a:pt x="100914" y="200918"/>
                    <a:pt x="100488" y="201090"/>
                    <a:pt x="100048" y="201100"/>
                  </a:cubicBezTo>
                  <a:close/>
                  <a:moveTo>
                    <a:pt x="101053" y="3832"/>
                  </a:moveTo>
                  <a:cubicBezTo>
                    <a:pt x="75375" y="3516"/>
                    <a:pt x="50621" y="13408"/>
                    <a:pt x="32244" y="31339"/>
                  </a:cubicBezTo>
                  <a:cubicBezTo>
                    <a:pt x="13863" y="49270"/>
                    <a:pt x="3358" y="73771"/>
                    <a:pt x="3042" y="99449"/>
                  </a:cubicBezTo>
                  <a:cubicBezTo>
                    <a:pt x="2721" y="125128"/>
                    <a:pt x="12618" y="149877"/>
                    <a:pt x="30549" y="168258"/>
                  </a:cubicBezTo>
                  <a:cubicBezTo>
                    <a:pt x="48480" y="186640"/>
                    <a:pt x="72981" y="197145"/>
                    <a:pt x="98659" y="197461"/>
                  </a:cubicBezTo>
                  <a:cubicBezTo>
                    <a:pt x="104644" y="171892"/>
                    <a:pt x="111443" y="147809"/>
                    <a:pt x="117811" y="124539"/>
                  </a:cubicBezTo>
                  <a:cubicBezTo>
                    <a:pt x="128776" y="85516"/>
                    <a:pt x="139166" y="48648"/>
                    <a:pt x="143140" y="13647"/>
                  </a:cubicBezTo>
                  <a:cubicBezTo>
                    <a:pt x="130083" y="7231"/>
                    <a:pt x="115738" y="3875"/>
                    <a:pt x="101197" y="3832"/>
                  </a:cubicBezTo>
                  <a:lnTo>
                    <a:pt x="101053" y="3832"/>
                  </a:lnTo>
                  <a:close/>
                </a:path>
              </a:pathLst>
            </a:custGeom>
            <a:solidFill>
              <a:srgbClr val="0E0E0E"/>
            </a:solidFill>
            <a:ln w="4788"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F0A18007-0E59-4DDA-870F-5CA13EA540AD}"/>
                </a:ext>
              </a:extLst>
            </p:cNvPr>
            <p:cNvSpPr/>
            <p:nvPr/>
          </p:nvSpPr>
          <p:spPr>
            <a:xfrm>
              <a:off x="8005427" y="4381418"/>
              <a:ext cx="133395" cy="177636"/>
            </a:xfrm>
            <a:custGeom>
              <a:avLst/>
              <a:gdLst>
                <a:gd name="connsiteX0" fmla="*/ 133395 w 133395"/>
                <a:gd name="connsiteY0" fmla="*/ 98107 h 177636"/>
                <a:gd name="connsiteX1" fmla="*/ 108038 w 133395"/>
                <a:gd name="connsiteY1" fmla="*/ 32051 h 177636"/>
                <a:gd name="connsiteX2" fmla="*/ 44960 w 133395"/>
                <a:gd name="connsiteY2" fmla="*/ 0 h 177636"/>
                <a:gd name="connsiteX3" fmla="*/ 0 w 133395"/>
                <a:gd name="connsiteY3" fmla="*/ 116398 h 177636"/>
                <a:gd name="connsiteX4" fmla="*/ 92888 w 133395"/>
                <a:gd name="connsiteY4" fmla="*/ 177637 h 177636"/>
                <a:gd name="connsiteX5" fmla="*/ 122689 w 133395"/>
                <a:gd name="connsiteY5" fmla="*/ 142732 h 177636"/>
                <a:gd name="connsiteX6" fmla="*/ 133395 w 133395"/>
                <a:gd name="connsiteY6" fmla="*/ 98107 h 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95" h="177636">
                  <a:moveTo>
                    <a:pt x="133395" y="98107"/>
                  </a:moveTo>
                  <a:cubicBezTo>
                    <a:pt x="133405" y="73707"/>
                    <a:pt x="124370" y="50174"/>
                    <a:pt x="108038" y="32051"/>
                  </a:cubicBezTo>
                  <a:cubicBezTo>
                    <a:pt x="91701" y="13933"/>
                    <a:pt x="69226" y="2509"/>
                    <a:pt x="44960" y="0"/>
                  </a:cubicBezTo>
                  <a:cubicBezTo>
                    <a:pt x="22552" y="62245"/>
                    <a:pt x="0" y="116398"/>
                    <a:pt x="0" y="116398"/>
                  </a:cubicBezTo>
                  <a:cubicBezTo>
                    <a:pt x="12928" y="134880"/>
                    <a:pt x="49078" y="160352"/>
                    <a:pt x="92888" y="177637"/>
                  </a:cubicBezTo>
                  <a:cubicBezTo>
                    <a:pt x="105438" y="168516"/>
                    <a:pt x="115646" y="156555"/>
                    <a:pt x="122689" y="142732"/>
                  </a:cubicBezTo>
                  <a:cubicBezTo>
                    <a:pt x="129728" y="128909"/>
                    <a:pt x="133395" y="113621"/>
                    <a:pt x="133395" y="98107"/>
                  </a:cubicBezTo>
                  <a:close/>
                </a:path>
              </a:pathLst>
            </a:custGeom>
            <a:solidFill>
              <a:srgbClr val="E05555"/>
            </a:solidFill>
            <a:ln w="4788"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0617A018-859E-42D2-ADD5-30CD6C308E8B}"/>
                </a:ext>
              </a:extLst>
            </p:cNvPr>
            <p:cNvSpPr/>
            <p:nvPr/>
          </p:nvSpPr>
          <p:spPr>
            <a:xfrm>
              <a:off x="8003818" y="4379593"/>
              <a:ext cx="136770" cy="181312"/>
            </a:xfrm>
            <a:custGeom>
              <a:avLst/>
              <a:gdLst>
                <a:gd name="connsiteX0" fmla="*/ 94492 w 136770"/>
                <a:gd name="connsiteY0" fmla="*/ 181280 h 181312"/>
                <a:gd name="connsiteX1" fmla="*/ 93870 w 136770"/>
                <a:gd name="connsiteY1" fmla="*/ 181280 h 181312"/>
                <a:gd name="connsiteX2" fmla="*/ 215 w 136770"/>
                <a:gd name="connsiteY2" fmla="*/ 119227 h 181312"/>
                <a:gd name="connsiteX3" fmla="*/ 0 w 136770"/>
                <a:gd name="connsiteY3" fmla="*/ 118390 h 181312"/>
                <a:gd name="connsiteX4" fmla="*/ 215 w 136770"/>
                <a:gd name="connsiteY4" fmla="*/ 117551 h 181312"/>
                <a:gd name="connsiteX5" fmla="*/ 45132 w 136770"/>
                <a:gd name="connsiteY5" fmla="*/ 1202 h 181312"/>
                <a:gd name="connsiteX6" fmla="*/ 45865 w 136770"/>
                <a:gd name="connsiteY6" fmla="*/ 297 h 181312"/>
                <a:gd name="connsiteX7" fmla="*/ 47000 w 136770"/>
                <a:gd name="connsiteY7" fmla="*/ 5 h 181312"/>
                <a:gd name="connsiteX8" fmla="*/ 101555 w 136770"/>
                <a:gd name="connsiteY8" fmla="*/ 23543 h 181312"/>
                <a:gd name="connsiteX9" fmla="*/ 133295 w 136770"/>
                <a:gd name="connsiteY9" fmla="*/ 73774 h 181312"/>
                <a:gd name="connsiteX10" fmla="*/ 131140 w 136770"/>
                <a:gd name="connsiteY10" fmla="*/ 133151 h 181312"/>
                <a:gd name="connsiteX11" fmla="*/ 95833 w 136770"/>
                <a:gd name="connsiteY11" fmla="*/ 180945 h 181312"/>
                <a:gd name="connsiteX12" fmla="*/ 94492 w 136770"/>
                <a:gd name="connsiteY12" fmla="*/ 181280 h 181312"/>
                <a:gd name="connsiteX13" fmla="*/ 3519 w 136770"/>
                <a:gd name="connsiteY13" fmla="*/ 117982 h 181312"/>
                <a:gd name="connsiteX14" fmla="*/ 94109 w 136770"/>
                <a:gd name="connsiteY14" fmla="*/ 177450 h 181312"/>
                <a:gd name="connsiteX15" fmla="*/ 127712 w 136770"/>
                <a:gd name="connsiteY15" fmla="*/ 131614 h 181312"/>
                <a:gd name="connsiteX16" fmla="*/ 129790 w 136770"/>
                <a:gd name="connsiteY16" fmla="*/ 74823 h 181312"/>
                <a:gd name="connsiteX17" fmla="*/ 99620 w 136770"/>
                <a:gd name="connsiteY17" fmla="*/ 26660 h 181312"/>
                <a:gd name="connsiteX18" fmla="*/ 47617 w 136770"/>
                <a:gd name="connsiteY18" fmla="*/ 3739 h 181312"/>
                <a:gd name="connsiteX19" fmla="*/ 3663 w 136770"/>
                <a:gd name="connsiteY19" fmla="*/ 117982 h 181312"/>
                <a:gd name="connsiteX20" fmla="*/ 3519 w 136770"/>
                <a:gd name="connsiteY20" fmla="*/ 117982 h 18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6770" h="181312">
                  <a:moveTo>
                    <a:pt x="94492" y="181280"/>
                  </a:moveTo>
                  <a:cubicBezTo>
                    <a:pt x="94291" y="181324"/>
                    <a:pt x="94076" y="181324"/>
                    <a:pt x="93870" y="181280"/>
                  </a:cubicBezTo>
                  <a:cubicBezTo>
                    <a:pt x="52884" y="165001"/>
                    <a:pt x="14580" y="139529"/>
                    <a:pt x="215" y="119227"/>
                  </a:cubicBezTo>
                  <a:cubicBezTo>
                    <a:pt x="77" y="118969"/>
                    <a:pt x="0" y="118682"/>
                    <a:pt x="0" y="118390"/>
                  </a:cubicBezTo>
                  <a:cubicBezTo>
                    <a:pt x="0" y="118097"/>
                    <a:pt x="77" y="117805"/>
                    <a:pt x="215" y="117551"/>
                  </a:cubicBezTo>
                  <a:cubicBezTo>
                    <a:pt x="215" y="116977"/>
                    <a:pt x="23011" y="62585"/>
                    <a:pt x="45132" y="1202"/>
                  </a:cubicBezTo>
                  <a:cubicBezTo>
                    <a:pt x="45271" y="828"/>
                    <a:pt x="45530" y="512"/>
                    <a:pt x="45865" y="297"/>
                  </a:cubicBezTo>
                  <a:cubicBezTo>
                    <a:pt x="46205" y="81"/>
                    <a:pt x="46597" y="-24"/>
                    <a:pt x="47000" y="5"/>
                  </a:cubicBezTo>
                  <a:cubicBezTo>
                    <a:pt x="67138" y="2174"/>
                    <a:pt x="86156" y="10380"/>
                    <a:pt x="101555" y="23543"/>
                  </a:cubicBezTo>
                  <a:cubicBezTo>
                    <a:pt x="116953" y="36705"/>
                    <a:pt x="128018" y="54215"/>
                    <a:pt x="133295" y="73774"/>
                  </a:cubicBezTo>
                  <a:cubicBezTo>
                    <a:pt x="138576" y="93329"/>
                    <a:pt x="137824" y="114028"/>
                    <a:pt x="131140" y="133151"/>
                  </a:cubicBezTo>
                  <a:cubicBezTo>
                    <a:pt x="124456" y="152274"/>
                    <a:pt x="112151" y="168932"/>
                    <a:pt x="95833" y="180945"/>
                  </a:cubicBezTo>
                  <a:cubicBezTo>
                    <a:pt x="95450" y="181223"/>
                    <a:pt x="94966" y="181343"/>
                    <a:pt x="94492" y="181280"/>
                  </a:cubicBezTo>
                  <a:close/>
                  <a:moveTo>
                    <a:pt x="3519" y="117982"/>
                  </a:moveTo>
                  <a:cubicBezTo>
                    <a:pt x="17883" y="137470"/>
                    <a:pt x="54608" y="161745"/>
                    <a:pt x="94109" y="177450"/>
                  </a:cubicBezTo>
                  <a:cubicBezTo>
                    <a:pt x="109647" y="165877"/>
                    <a:pt x="121353" y="149914"/>
                    <a:pt x="127712" y="131614"/>
                  </a:cubicBezTo>
                  <a:cubicBezTo>
                    <a:pt x="134070" y="113319"/>
                    <a:pt x="134793" y="93535"/>
                    <a:pt x="129790" y="74823"/>
                  </a:cubicBezTo>
                  <a:cubicBezTo>
                    <a:pt x="124782" y="56111"/>
                    <a:pt x="114272" y="39334"/>
                    <a:pt x="99620" y="26660"/>
                  </a:cubicBezTo>
                  <a:cubicBezTo>
                    <a:pt x="84974" y="13986"/>
                    <a:pt x="66856" y="6004"/>
                    <a:pt x="47617" y="3739"/>
                  </a:cubicBezTo>
                  <a:cubicBezTo>
                    <a:pt x="27364" y="60286"/>
                    <a:pt x="6679" y="110609"/>
                    <a:pt x="3663" y="117982"/>
                  </a:cubicBezTo>
                  <a:lnTo>
                    <a:pt x="3519" y="117982"/>
                  </a:lnTo>
                  <a:close/>
                </a:path>
              </a:pathLst>
            </a:custGeom>
            <a:solidFill>
              <a:srgbClr val="0E0E0E"/>
            </a:solidFill>
            <a:ln w="4788"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244CAA30-8F3B-4B08-829F-9CD0CB654C7C}"/>
                </a:ext>
              </a:extLst>
            </p:cNvPr>
            <p:cNvSpPr/>
            <p:nvPr/>
          </p:nvSpPr>
          <p:spPr>
            <a:xfrm>
              <a:off x="8180373" y="4423600"/>
              <a:ext cx="75134" cy="154271"/>
            </a:xfrm>
            <a:custGeom>
              <a:avLst/>
              <a:gdLst>
                <a:gd name="connsiteX0" fmla="*/ 65558 w 75134"/>
                <a:gd name="connsiteY0" fmla="*/ 63346 h 154271"/>
                <a:gd name="connsiteX1" fmla="*/ 75134 w 75134"/>
                <a:gd name="connsiteY1" fmla="*/ 0 h 154271"/>
                <a:gd name="connsiteX2" fmla="*/ 32678 w 75134"/>
                <a:gd name="connsiteY2" fmla="*/ 22375 h 154271"/>
                <a:gd name="connsiteX3" fmla="*/ 5856 w 75134"/>
                <a:gd name="connsiteY3" fmla="*/ 62173 h 154271"/>
                <a:gd name="connsiteX4" fmla="*/ 1048 w 75134"/>
                <a:gd name="connsiteY4" fmla="*/ 109924 h 154271"/>
                <a:gd name="connsiteX5" fmla="*/ 19401 w 75134"/>
                <a:gd name="connsiteY5" fmla="*/ 154271 h 154271"/>
                <a:gd name="connsiteX6" fmla="*/ 64600 w 75134"/>
                <a:gd name="connsiteY6" fmla="*/ 144695 h 154271"/>
                <a:gd name="connsiteX7" fmla="*/ 65558 w 75134"/>
                <a:gd name="connsiteY7" fmla="*/ 63346 h 15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134" h="154271">
                  <a:moveTo>
                    <a:pt x="65558" y="63346"/>
                  </a:moveTo>
                  <a:cubicBezTo>
                    <a:pt x="67665" y="41273"/>
                    <a:pt x="70968" y="20253"/>
                    <a:pt x="75134" y="0"/>
                  </a:cubicBezTo>
                  <a:cubicBezTo>
                    <a:pt x="59353" y="3840"/>
                    <a:pt x="44768" y="11525"/>
                    <a:pt x="32678" y="22375"/>
                  </a:cubicBezTo>
                  <a:cubicBezTo>
                    <a:pt x="20588" y="33224"/>
                    <a:pt x="11371" y="46899"/>
                    <a:pt x="5856" y="62173"/>
                  </a:cubicBezTo>
                  <a:cubicBezTo>
                    <a:pt x="335" y="77452"/>
                    <a:pt x="-1317" y="93855"/>
                    <a:pt x="1048" y="109924"/>
                  </a:cubicBezTo>
                  <a:cubicBezTo>
                    <a:pt x="3414" y="125998"/>
                    <a:pt x="9720" y="141229"/>
                    <a:pt x="19401" y="154271"/>
                  </a:cubicBezTo>
                  <a:cubicBezTo>
                    <a:pt x="34886" y="153529"/>
                    <a:pt x="50145" y="150292"/>
                    <a:pt x="64600" y="144695"/>
                  </a:cubicBezTo>
                  <a:cubicBezTo>
                    <a:pt x="62364" y="117609"/>
                    <a:pt x="62685" y="90370"/>
                    <a:pt x="65558" y="63346"/>
                  </a:cubicBezTo>
                  <a:close/>
                </a:path>
              </a:pathLst>
            </a:custGeom>
            <a:solidFill>
              <a:srgbClr val="E05555"/>
            </a:solidFill>
            <a:ln w="4788"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1772CB4C-C4E7-45F2-865D-A09B5F1CE18F}"/>
                </a:ext>
              </a:extLst>
            </p:cNvPr>
            <p:cNvSpPr/>
            <p:nvPr/>
          </p:nvSpPr>
          <p:spPr>
            <a:xfrm>
              <a:off x="8178433" y="4421793"/>
              <a:ext cx="78678" cy="157851"/>
            </a:xfrm>
            <a:custGeom>
              <a:avLst/>
              <a:gdLst>
                <a:gd name="connsiteX0" fmla="*/ 21150 w 78678"/>
                <a:gd name="connsiteY0" fmla="*/ 157851 h 157851"/>
                <a:gd name="connsiteX1" fmla="*/ 20345 w 78678"/>
                <a:gd name="connsiteY1" fmla="*/ 157669 h 157851"/>
                <a:gd name="connsiteX2" fmla="*/ 19713 w 78678"/>
                <a:gd name="connsiteY2" fmla="*/ 157132 h 157851"/>
                <a:gd name="connsiteX3" fmla="*/ 1064 w 78678"/>
                <a:gd name="connsiteY3" fmla="*/ 111981 h 157851"/>
                <a:gd name="connsiteX4" fmla="*/ 5962 w 78678"/>
                <a:gd name="connsiteY4" fmla="*/ 63373 h 157851"/>
                <a:gd name="connsiteX5" fmla="*/ 33254 w 78678"/>
                <a:gd name="connsiteY5" fmla="*/ 22851 h 157851"/>
                <a:gd name="connsiteX6" fmla="*/ 76452 w 78678"/>
                <a:gd name="connsiteY6" fmla="*/ 36 h 157851"/>
                <a:gd name="connsiteX7" fmla="*/ 77347 w 78678"/>
                <a:gd name="connsiteY7" fmla="*/ 75 h 157851"/>
                <a:gd name="connsiteX8" fmla="*/ 78128 w 78678"/>
                <a:gd name="connsiteY8" fmla="*/ 515 h 157851"/>
                <a:gd name="connsiteX9" fmla="*/ 78587 w 78678"/>
                <a:gd name="connsiteY9" fmla="*/ 1267 h 157851"/>
                <a:gd name="connsiteX10" fmla="*/ 78654 w 78678"/>
                <a:gd name="connsiteY10" fmla="*/ 2143 h 157851"/>
                <a:gd name="connsiteX11" fmla="*/ 69317 w 78678"/>
                <a:gd name="connsiteY11" fmla="*/ 65345 h 157851"/>
                <a:gd name="connsiteX12" fmla="*/ 68120 w 78678"/>
                <a:gd name="connsiteY12" fmla="*/ 146311 h 157851"/>
                <a:gd name="connsiteX13" fmla="*/ 67900 w 78678"/>
                <a:gd name="connsiteY13" fmla="*/ 147442 h 157851"/>
                <a:gd name="connsiteX14" fmla="*/ 67019 w 78678"/>
                <a:gd name="connsiteY14" fmla="*/ 148179 h 157851"/>
                <a:gd name="connsiteX15" fmla="*/ 21245 w 78678"/>
                <a:gd name="connsiteY15" fmla="*/ 157755 h 157851"/>
                <a:gd name="connsiteX16" fmla="*/ 21150 w 78678"/>
                <a:gd name="connsiteY16" fmla="*/ 157851 h 157851"/>
                <a:gd name="connsiteX17" fmla="*/ 74584 w 78678"/>
                <a:gd name="connsiteY17" fmla="*/ 4250 h 157851"/>
                <a:gd name="connsiteX18" fmla="*/ 34250 w 78678"/>
                <a:gd name="connsiteY18" fmla="*/ 26773 h 157851"/>
                <a:gd name="connsiteX19" fmla="*/ 8974 w 78678"/>
                <a:gd name="connsiteY19" fmla="*/ 65436 h 157851"/>
                <a:gd name="connsiteX20" fmla="*/ 4521 w 78678"/>
                <a:gd name="connsiteY20" fmla="*/ 111416 h 157851"/>
                <a:gd name="connsiteX21" fmla="*/ 21916 w 78678"/>
                <a:gd name="connsiteY21" fmla="*/ 154212 h 157851"/>
                <a:gd name="connsiteX22" fmla="*/ 64338 w 78678"/>
                <a:gd name="connsiteY22" fmla="*/ 145306 h 157851"/>
                <a:gd name="connsiteX23" fmla="*/ 65631 w 78678"/>
                <a:gd name="connsiteY23" fmla="*/ 65010 h 157851"/>
                <a:gd name="connsiteX24" fmla="*/ 74584 w 78678"/>
                <a:gd name="connsiteY24" fmla="*/ 4250 h 1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678" h="157851">
                  <a:moveTo>
                    <a:pt x="21150" y="157851"/>
                  </a:moveTo>
                  <a:cubicBezTo>
                    <a:pt x="20872" y="157855"/>
                    <a:pt x="20594" y="157793"/>
                    <a:pt x="20345" y="157669"/>
                  </a:cubicBezTo>
                  <a:cubicBezTo>
                    <a:pt x="20091" y="157544"/>
                    <a:pt x="19876" y="157358"/>
                    <a:pt x="19713" y="157132"/>
                  </a:cubicBezTo>
                  <a:cubicBezTo>
                    <a:pt x="9869" y="143850"/>
                    <a:pt x="3463" y="128337"/>
                    <a:pt x="1064" y="111981"/>
                  </a:cubicBezTo>
                  <a:cubicBezTo>
                    <a:pt x="-1340" y="95620"/>
                    <a:pt x="345" y="78924"/>
                    <a:pt x="5962" y="63373"/>
                  </a:cubicBezTo>
                  <a:cubicBezTo>
                    <a:pt x="11578" y="47821"/>
                    <a:pt x="20953" y="33902"/>
                    <a:pt x="33254" y="22851"/>
                  </a:cubicBezTo>
                  <a:cubicBezTo>
                    <a:pt x="45550" y="11800"/>
                    <a:pt x="60393" y="3963"/>
                    <a:pt x="76452" y="36"/>
                  </a:cubicBezTo>
                  <a:cubicBezTo>
                    <a:pt x="76749" y="-21"/>
                    <a:pt x="77055" y="-12"/>
                    <a:pt x="77347" y="75"/>
                  </a:cubicBezTo>
                  <a:cubicBezTo>
                    <a:pt x="77639" y="156"/>
                    <a:pt x="77907" y="309"/>
                    <a:pt x="78128" y="515"/>
                  </a:cubicBezTo>
                  <a:cubicBezTo>
                    <a:pt x="78338" y="726"/>
                    <a:pt x="78496" y="980"/>
                    <a:pt x="78587" y="1267"/>
                  </a:cubicBezTo>
                  <a:cubicBezTo>
                    <a:pt x="78678" y="1549"/>
                    <a:pt x="78702" y="1851"/>
                    <a:pt x="78654" y="2143"/>
                  </a:cubicBezTo>
                  <a:cubicBezTo>
                    <a:pt x="74474" y="23038"/>
                    <a:pt x="71357" y="44134"/>
                    <a:pt x="69317" y="65345"/>
                  </a:cubicBezTo>
                  <a:cubicBezTo>
                    <a:pt x="66358" y="92235"/>
                    <a:pt x="65956" y="119345"/>
                    <a:pt x="68120" y="146311"/>
                  </a:cubicBezTo>
                  <a:cubicBezTo>
                    <a:pt x="68178" y="146699"/>
                    <a:pt x="68101" y="147102"/>
                    <a:pt x="67900" y="147442"/>
                  </a:cubicBezTo>
                  <a:cubicBezTo>
                    <a:pt x="67699" y="147781"/>
                    <a:pt x="67388" y="148040"/>
                    <a:pt x="67019" y="148179"/>
                  </a:cubicBezTo>
                  <a:cubicBezTo>
                    <a:pt x="52387" y="153843"/>
                    <a:pt x="36921" y="157075"/>
                    <a:pt x="21245" y="157755"/>
                  </a:cubicBezTo>
                  <a:lnTo>
                    <a:pt x="21150" y="157851"/>
                  </a:lnTo>
                  <a:close/>
                  <a:moveTo>
                    <a:pt x="74584" y="4250"/>
                  </a:moveTo>
                  <a:cubicBezTo>
                    <a:pt x="59516" y="8387"/>
                    <a:pt x="45679" y="16114"/>
                    <a:pt x="34250" y="26773"/>
                  </a:cubicBezTo>
                  <a:cubicBezTo>
                    <a:pt x="22825" y="37426"/>
                    <a:pt x="14149" y="50694"/>
                    <a:pt x="8974" y="65436"/>
                  </a:cubicBezTo>
                  <a:cubicBezTo>
                    <a:pt x="3798" y="80179"/>
                    <a:pt x="2270" y="95956"/>
                    <a:pt x="4521" y="111416"/>
                  </a:cubicBezTo>
                  <a:cubicBezTo>
                    <a:pt x="6776" y="126877"/>
                    <a:pt x="12747" y="141562"/>
                    <a:pt x="21916" y="154212"/>
                  </a:cubicBezTo>
                  <a:cubicBezTo>
                    <a:pt x="36433" y="153451"/>
                    <a:pt x="50740" y="150444"/>
                    <a:pt x="64338" y="145306"/>
                  </a:cubicBezTo>
                  <a:cubicBezTo>
                    <a:pt x="62284" y="118560"/>
                    <a:pt x="62715" y="91680"/>
                    <a:pt x="65631" y="65010"/>
                  </a:cubicBezTo>
                  <a:cubicBezTo>
                    <a:pt x="67642" y="45188"/>
                    <a:pt x="70514" y="25269"/>
                    <a:pt x="74584" y="4250"/>
                  </a:cubicBezTo>
                  <a:close/>
                </a:path>
              </a:pathLst>
            </a:custGeom>
            <a:solidFill>
              <a:srgbClr val="0E0E0E"/>
            </a:solidFill>
            <a:ln w="4788"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1D410C31-3F33-4727-9455-6E02EDEC7D8D}"/>
                </a:ext>
              </a:extLst>
            </p:cNvPr>
            <p:cNvSpPr/>
            <p:nvPr/>
          </p:nvSpPr>
          <p:spPr>
            <a:xfrm>
              <a:off x="8031426" y="4142924"/>
              <a:ext cx="93175" cy="187596"/>
            </a:xfrm>
            <a:custGeom>
              <a:avLst/>
              <a:gdLst>
                <a:gd name="connsiteX0" fmla="*/ 93176 w 93175"/>
                <a:gd name="connsiteY0" fmla="*/ 98347 h 187596"/>
                <a:gd name="connsiteX1" fmla="*/ 66157 w 93175"/>
                <a:gd name="connsiteY1" fmla="*/ 30634 h 187596"/>
                <a:gd name="connsiteX2" fmla="*/ 0 w 93175"/>
                <a:gd name="connsiteY2" fmla="*/ 0 h 187596"/>
                <a:gd name="connsiteX3" fmla="*/ 61766 w 93175"/>
                <a:gd name="connsiteY3" fmla="*/ 91835 h 187596"/>
                <a:gd name="connsiteX4" fmla="*/ 36581 w 93175"/>
                <a:gd name="connsiteY4" fmla="*/ 187596 h 187596"/>
                <a:gd name="connsiteX5" fmla="*/ 77844 w 93175"/>
                <a:gd name="connsiteY5" fmla="*/ 151197 h 187596"/>
                <a:gd name="connsiteX6" fmla="*/ 93176 w 93175"/>
                <a:gd name="connsiteY6" fmla="*/ 98347 h 18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75" h="187596">
                  <a:moveTo>
                    <a:pt x="93176" y="98347"/>
                  </a:moveTo>
                  <a:cubicBezTo>
                    <a:pt x="93152" y="73152"/>
                    <a:pt x="83485" y="48924"/>
                    <a:pt x="66157" y="30634"/>
                  </a:cubicBezTo>
                  <a:cubicBezTo>
                    <a:pt x="48829" y="12344"/>
                    <a:pt x="25156" y="1384"/>
                    <a:pt x="0" y="0"/>
                  </a:cubicBezTo>
                  <a:cubicBezTo>
                    <a:pt x="28202" y="41752"/>
                    <a:pt x="52908" y="73545"/>
                    <a:pt x="61766" y="91835"/>
                  </a:cubicBezTo>
                  <a:cubicBezTo>
                    <a:pt x="58366" y="116206"/>
                    <a:pt x="48551" y="151111"/>
                    <a:pt x="36581" y="187596"/>
                  </a:cubicBezTo>
                  <a:cubicBezTo>
                    <a:pt x="53511" y="179624"/>
                    <a:pt x="67823" y="166998"/>
                    <a:pt x="77844" y="151197"/>
                  </a:cubicBezTo>
                  <a:cubicBezTo>
                    <a:pt x="87866" y="135392"/>
                    <a:pt x="93185" y="117058"/>
                    <a:pt x="93176" y="98347"/>
                  </a:cubicBezTo>
                  <a:close/>
                </a:path>
              </a:pathLst>
            </a:custGeom>
            <a:solidFill>
              <a:srgbClr val="E05555"/>
            </a:solidFill>
            <a:ln w="4788"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8A4A97C0-7A8C-480F-965A-37CDDA9E46DC}"/>
                </a:ext>
              </a:extLst>
            </p:cNvPr>
            <p:cNvSpPr/>
            <p:nvPr/>
          </p:nvSpPr>
          <p:spPr>
            <a:xfrm>
              <a:off x="8029673" y="4141142"/>
              <a:ext cx="96703" cy="191055"/>
            </a:xfrm>
            <a:custGeom>
              <a:avLst/>
              <a:gdLst>
                <a:gd name="connsiteX0" fmla="*/ 38333 w 96703"/>
                <a:gd name="connsiteY0" fmla="*/ 191055 h 191055"/>
                <a:gd name="connsiteX1" fmla="*/ 37136 w 96703"/>
                <a:gd name="connsiteY1" fmla="*/ 190624 h 191055"/>
                <a:gd name="connsiteX2" fmla="*/ 36609 w 96703"/>
                <a:gd name="connsiteY2" fmla="*/ 189738 h 191055"/>
                <a:gd name="connsiteX3" fmla="*/ 36657 w 96703"/>
                <a:gd name="connsiteY3" fmla="*/ 188708 h 191055"/>
                <a:gd name="connsiteX4" fmla="*/ 61651 w 96703"/>
                <a:gd name="connsiteY4" fmla="*/ 93905 h 191055"/>
                <a:gd name="connsiteX5" fmla="*/ 28709 w 96703"/>
                <a:gd name="connsiteY5" fmla="*/ 43678 h 191055"/>
                <a:gd name="connsiteX6" fmla="*/ 268 w 96703"/>
                <a:gd name="connsiteY6" fmla="*/ 2788 h 191055"/>
                <a:gd name="connsiteX7" fmla="*/ 0 w 96703"/>
                <a:gd name="connsiteY7" fmla="*/ 1830 h 191055"/>
                <a:gd name="connsiteX8" fmla="*/ 268 w 96703"/>
                <a:gd name="connsiteY8" fmla="*/ 873 h 191055"/>
                <a:gd name="connsiteX9" fmla="*/ 953 w 96703"/>
                <a:gd name="connsiteY9" fmla="*/ 188 h 191055"/>
                <a:gd name="connsiteX10" fmla="*/ 1896 w 96703"/>
                <a:gd name="connsiteY10" fmla="*/ 11 h 191055"/>
                <a:gd name="connsiteX11" fmla="*/ 62269 w 96703"/>
                <a:gd name="connsiteY11" fmla="*/ 24526 h 191055"/>
                <a:gd name="connsiteX12" fmla="*/ 94847 w 96703"/>
                <a:gd name="connsiteY12" fmla="*/ 80958 h 191055"/>
                <a:gd name="connsiteX13" fmla="*/ 85879 w 96703"/>
                <a:gd name="connsiteY13" fmla="*/ 145496 h 191055"/>
                <a:gd name="connsiteX14" fmla="*/ 39147 w 96703"/>
                <a:gd name="connsiteY14" fmla="*/ 190911 h 191055"/>
                <a:gd name="connsiteX15" fmla="*/ 38333 w 96703"/>
                <a:gd name="connsiteY15" fmla="*/ 191055 h 191055"/>
                <a:gd name="connsiteX16" fmla="*/ 5343 w 96703"/>
                <a:gd name="connsiteY16" fmla="*/ 3841 h 191055"/>
                <a:gd name="connsiteX17" fmla="*/ 31630 w 96703"/>
                <a:gd name="connsiteY17" fmla="*/ 41619 h 191055"/>
                <a:gd name="connsiteX18" fmla="*/ 65146 w 96703"/>
                <a:gd name="connsiteY18" fmla="*/ 92852 h 191055"/>
                <a:gd name="connsiteX19" fmla="*/ 65146 w 96703"/>
                <a:gd name="connsiteY19" fmla="*/ 93857 h 191055"/>
                <a:gd name="connsiteX20" fmla="*/ 41206 w 96703"/>
                <a:gd name="connsiteY20" fmla="*/ 185740 h 191055"/>
                <a:gd name="connsiteX21" fmla="*/ 83518 w 96703"/>
                <a:gd name="connsiteY21" fmla="*/ 141814 h 191055"/>
                <a:gd name="connsiteX22" fmla="*/ 91131 w 96703"/>
                <a:gd name="connsiteY22" fmla="*/ 81303 h 191055"/>
                <a:gd name="connsiteX23" fmla="*/ 61019 w 96703"/>
                <a:gd name="connsiteY23" fmla="*/ 28265 h 191055"/>
                <a:gd name="connsiteX24" fmla="*/ 5152 w 96703"/>
                <a:gd name="connsiteY24" fmla="*/ 3793 h 191055"/>
                <a:gd name="connsiteX25" fmla="*/ 5343 w 96703"/>
                <a:gd name="connsiteY25" fmla="*/ 3841 h 19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703" h="191055">
                  <a:moveTo>
                    <a:pt x="38333" y="191055"/>
                  </a:moveTo>
                  <a:cubicBezTo>
                    <a:pt x="37897" y="191059"/>
                    <a:pt x="37471" y="190906"/>
                    <a:pt x="37136" y="190624"/>
                  </a:cubicBezTo>
                  <a:cubicBezTo>
                    <a:pt x="36878" y="190389"/>
                    <a:pt x="36691" y="190078"/>
                    <a:pt x="36609" y="189738"/>
                  </a:cubicBezTo>
                  <a:cubicBezTo>
                    <a:pt x="36523" y="189398"/>
                    <a:pt x="36542" y="189039"/>
                    <a:pt x="36657" y="188708"/>
                  </a:cubicBezTo>
                  <a:cubicBezTo>
                    <a:pt x="50160" y="147435"/>
                    <a:pt x="58587" y="115547"/>
                    <a:pt x="61651" y="93905"/>
                  </a:cubicBezTo>
                  <a:cubicBezTo>
                    <a:pt x="51745" y="76481"/>
                    <a:pt x="40742" y="59709"/>
                    <a:pt x="28709" y="43678"/>
                  </a:cubicBezTo>
                  <a:cubicBezTo>
                    <a:pt x="20139" y="31517"/>
                    <a:pt x="10371" y="17775"/>
                    <a:pt x="268" y="2788"/>
                  </a:cubicBezTo>
                  <a:cubicBezTo>
                    <a:pt x="91" y="2501"/>
                    <a:pt x="0" y="2170"/>
                    <a:pt x="0" y="1830"/>
                  </a:cubicBezTo>
                  <a:cubicBezTo>
                    <a:pt x="0" y="1491"/>
                    <a:pt x="91" y="1160"/>
                    <a:pt x="268" y="873"/>
                  </a:cubicBezTo>
                  <a:cubicBezTo>
                    <a:pt x="421" y="581"/>
                    <a:pt x="661" y="341"/>
                    <a:pt x="953" y="188"/>
                  </a:cubicBezTo>
                  <a:cubicBezTo>
                    <a:pt x="1240" y="35"/>
                    <a:pt x="1570" y="-27"/>
                    <a:pt x="1896" y="11"/>
                  </a:cubicBezTo>
                  <a:cubicBezTo>
                    <a:pt x="24189" y="1237"/>
                    <a:pt x="45434" y="9865"/>
                    <a:pt x="62269" y="24526"/>
                  </a:cubicBezTo>
                  <a:cubicBezTo>
                    <a:pt x="79108" y="39187"/>
                    <a:pt x="90571" y="59048"/>
                    <a:pt x="94847" y="80958"/>
                  </a:cubicBezTo>
                  <a:cubicBezTo>
                    <a:pt x="99122" y="102868"/>
                    <a:pt x="95967" y="125583"/>
                    <a:pt x="85879" y="145496"/>
                  </a:cubicBezTo>
                  <a:cubicBezTo>
                    <a:pt x="75790" y="165414"/>
                    <a:pt x="59343" y="181392"/>
                    <a:pt x="39147" y="190911"/>
                  </a:cubicBezTo>
                  <a:cubicBezTo>
                    <a:pt x="38893" y="191016"/>
                    <a:pt x="38616" y="191064"/>
                    <a:pt x="38333" y="191055"/>
                  </a:cubicBezTo>
                  <a:close/>
                  <a:moveTo>
                    <a:pt x="5343" y="3841"/>
                  </a:moveTo>
                  <a:cubicBezTo>
                    <a:pt x="14680" y="17631"/>
                    <a:pt x="23634" y="30319"/>
                    <a:pt x="31630" y="41619"/>
                  </a:cubicBezTo>
                  <a:cubicBezTo>
                    <a:pt x="47143" y="63596"/>
                    <a:pt x="59401" y="80977"/>
                    <a:pt x="65146" y="92852"/>
                  </a:cubicBezTo>
                  <a:cubicBezTo>
                    <a:pt x="65247" y="93177"/>
                    <a:pt x="65247" y="93527"/>
                    <a:pt x="65146" y="93857"/>
                  </a:cubicBezTo>
                  <a:cubicBezTo>
                    <a:pt x="62226" y="114972"/>
                    <a:pt x="54182" y="145903"/>
                    <a:pt x="41206" y="185740"/>
                  </a:cubicBezTo>
                  <a:cubicBezTo>
                    <a:pt x="59678" y="176044"/>
                    <a:pt x="74521" y="160636"/>
                    <a:pt x="83518" y="141814"/>
                  </a:cubicBezTo>
                  <a:cubicBezTo>
                    <a:pt x="92515" y="122992"/>
                    <a:pt x="95187" y="101767"/>
                    <a:pt x="91131" y="81303"/>
                  </a:cubicBezTo>
                  <a:cubicBezTo>
                    <a:pt x="87076" y="60838"/>
                    <a:pt x="76513" y="42232"/>
                    <a:pt x="61019" y="28265"/>
                  </a:cubicBezTo>
                  <a:cubicBezTo>
                    <a:pt x="45525" y="14299"/>
                    <a:pt x="25927" y="5713"/>
                    <a:pt x="5152" y="3793"/>
                  </a:cubicBezTo>
                  <a:lnTo>
                    <a:pt x="5343" y="3841"/>
                  </a:lnTo>
                  <a:close/>
                </a:path>
              </a:pathLst>
            </a:custGeom>
            <a:solidFill>
              <a:srgbClr val="0E0E0E"/>
            </a:solidFill>
            <a:ln w="4788"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E2137263-3235-40DE-B867-05D6837A2BE7}"/>
                </a:ext>
              </a:extLst>
            </p:cNvPr>
            <p:cNvSpPr/>
            <p:nvPr/>
          </p:nvSpPr>
          <p:spPr>
            <a:xfrm>
              <a:off x="7924987" y="3906734"/>
              <a:ext cx="124250" cy="184719"/>
            </a:xfrm>
            <a:custGeom>
              <a:avLst/>
              <a:gdLst>
                <a:gd name="connsiteX0" fmla="*/ 124250 w 124250"/>
                <a:gd name="connsiteY0" fmla="*/ 98630 h 184719"/>
                <a:gd name="connsiteX1" fmla="*/ 114123 w 124250"/>
                <a:gd name="connsiteY1" fmla="*/ 54953 h 184719"/>
                <a:gd name="connsiteX2" fmla="*/ 85678 w 124250"/>
                <a:gd name="connsiteY2" fmla="*/ 20297 h 184719"/>
                <a:gd name="connsiteX3" fmla="*/ 44811 w 124250"/>
                <a:gd name="connsiteY3" fmla="*/ 1849 h 184719"/>
                <a:gd name="connsiteX4" fmla="*/ 0 w 124250"/>
                <a:gd name="connsiteY4" fmla="*/ 3443 h 184719"/>
                <a:gd name="connsiteX5" fmla="*/ 73688 w 124250"/>
                <a:gd name="connsiteY5" fmla="*/ 184719 h 184719"/>
                <a:gd name="connsiteX6" fmla="*/ 110686 w 124250"/>
                <a:gd name="connsiteY6" fmla="*/ 148555 h 184719"/>
                <a:gd name="connsiteX7" fmla="*/ 124250 w 124250"/>
                <a:gd name="connsiteY7" fmla="*/ 98630 h 18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250" h="184719">
                  <a:moveTo>
                    <a:pt x="124250" y="98630"/>
                  </a:moveTo>
                  <a:cubicBezTo>
                    <a:pt x="124279" y="83485"/>
                    <a:pt x="120812" y="68537"/>
                    <a:pt x="114123" y="54953"/>
                  </a:cubicBezTo>
                  <a:cubicBezTo>
                    <a:pt x="107434" y="41365"/>
                    <a:pt x="97700" y="29505"/>
                    <a:pt x="85678" y="20297"/>
                  </a:cubicBezTo>
                  <a:cubicBezTo>
                    <a:pt x="73655" y="11085"/>
                    <a:pt x="59669" y="4774"/>
                    <a:pt x="44811" y="1849"/>
                  </a:cubicBezTo>
                  <a:cubicBezTo>
                    <a:pt x="29949" y="-1072"/>
                    <a:pt x="14618" y="-526"/>
                    <a:pt x="0" y="3443"/>
                  </a:cubicBezTo>
                  <a:cubicBezTo>
                    <a:pt x="13215" y="70955"/>
                    <a:pt x="42709" y="132721"/>
                    <a:pt x="73688" y="184719"/>
                  </a:cubicBezTo>
                  <a:cubicBezTo>
                    <a:pt x="89024" y="176177"/>
                    <a:pt x="101799" y="163690"/>
                    <a:pt x="110686" y="148555"/>
                  </a:cubicBezTo>
                  <a:cubicBezTo>
                    <a:pt x="119577" y="133420"/>
                    <a:pt x="124260" y="116183"/>
                    <a:pt x="124250" y="98630"/>
                  </a:cubicBezTo>
                  <a:close/>
                </a:path>
              </a:pathLst>
            </a:custGeom>
            <a:solidFill>
              <a:srgbClr val="E05555"/>
            </a:solidFill>
            <a:ln w="4788"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39746809-4069-4D8B-A6A2-94CB4D0798BF}"/>
                </a:ext>
              </a:extLst>
            </p:cNvPr>
            <p:cNvSpPr/>
            <p:nvPr/>
          </p:nvSpPr>
          <p:spPr>
            <a:xfrm>
              <a:off x="7923179" y="3905178"/>
              <a:ext cx="126776" cy="188094"/>
            </a:xfrm>
            <a:custGeom>
              <a:avLst/>
              <a:gdLst>
                <a:gd name="connsiteX0" fmla="*/ 75496 w 126776"/>
                <a:gd name="connsiteY0" fmla="*/ 188094 h 188094"/>
                <a:gd name="connsiteX1" fmla="*/ 74586 w 126776"/>
                <a:gd name="connsiteY1" fmla="*/ 187845 h 188094"/>
                <a:gd name="connsiteX2" fmla="*/ 73916 w 126776"/>
                <a:gd name="connsiteY2" fmla="*/ 187184 h 188094"/>
                <a:gd name="connsiteX3" fmla="*/ 36 w 126776"/>
                <a:gd name="connsiteY3" fmla="*/ 5238 h 188094"/>
                <a:gd name="connsiteX4" fmla="*/ 266 w 126776"/>
                <a:gd name="connsiteY4" fmla="*/ 3931 h 188094"/>
                <a:gd name="connsiteX5" fmla="*/ 1329 w 126776"/>
                <a:gd name="connsiteY5" fmla="*/ 3131 h 188094"/>
                <a:gd name="connsiteX6" fmla="*/ 71517 w 126776"/>
                <a:gd name="connsiteY6" fmla="*/ 10778 h 188094"/>
                <a:gd name="connsiteX7" fmla="*/ 119374 w 126776"/>
                <a:gd name="connsiteY7" fmla="*/ 62685 h 188094"/>
                <a:gd name="connsiteX8" fmla="*/ 121308 w 126776"/>
                <a:gd name="connsiteY8" fmla="*/ 133261 h 188094"/>
                <a:gd name="connsiteX9" fmla="*/ 76358 w 126776"/>
                <a:gd name="connsiteY9" fmla="*/ 187711 h 188094"/>
                <a:gd name="connsiteX10" fmla="*/ 75496 w 126776"/>
                <a:gd name="connsiteY10" fmla="*/ 188094 h 188094"/>
                <a:gd name="connsiteX11" fmla="*/ 3915 w 126776"/>
                <a:gd name="connsiteY11" fmla="*/ 6148 h 188094"/>
                <a:gd name="connsiteX12" fmla="*/ 76119 w 126776"/>
                <a:gd name="connsiteY12" fmla="*/ 183641 h 188094"/>
                <a:gd name="connsiteX13" fmla="*/ 116985 w 126776"/>
                <a:gd name="connsiteY13" fmla="*/ 136781 h 188094"/>
                <a:gd name="connsiteX14" fmla="*/ 120925 w 126776"/>
                <a:gd name="connsiteY14" fmla="*/ 74732 h 188094"/>
                <a:gd name="connsiteX15" fmla="*/ 86312 w 126776"/>
                <a:gd name="connsiteY15" fmla="*/ 23079 h 188094"/>
                <a:gd name="connsiteX16" fmla="*/ 27424 w 126776"/>
                <a:gd name="connsiteY16" fmla="*/ 3131 h 188094"/>
                <a:gd name="connsiteX17" fmla="*/ 3915 w 126776"/>
                <a:gd name="connsiteY17" fmla="*/ 6339 h 188094"/>
                <a:gd name="connsiteX18" fmla="*/ 3915 w 126776"/>
                <a:gd name="connsiteY18" fmla="*/ 6148 h 18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6776" h="188094">
                  <a:moveTo>
                    <a:pt x="75496" y="188094"/>
                  </a:moveTo>
                  <a:cubicBezTo>
                    <a:pt x="75175" y="188090"/>
                    <a:pt x="74864" y="188003"/>
                    <a:pt x="74586" y="187845"/>
                  </a:cubicBezTo>
                  <a:cubicBezTo>
                    <a:pt x="74309" y="187687"/>
                    <a:pt x="74079" y="187457"/>
                    <a:pt x="73916" y="187184"/>
                  </a:cubicBezTo>
                  <a:cubicBezTo>
                    <a:pt x="35612" y="122737"/>
                    <a:pt x="11384" y="63222"/>
                    <a:pt x="36" y="5238"/>
                  </a:cubicBezTo>
                  <a:cubicBezTo>
                    <a:pt x="-55" y="4788"/>
                    <a:pt x="27" y="4324"/>
                    <a:pt x="266" y="3931"/>
                  </a:cubicBezTo>
                  <a:cubicBezTo>
                    <a:pt x="506" y="3539"/>
                    <a:pt x="884" y="3256"/>
                    <a:pt x="1329" y="3131"/>
                  </a:cubicBezTo>
                  <a:cubicBezTo>
                    <a:pt x="24877" y="-2887"/>
                    <a:pt x="49813" y="-172"/>
                    <a:pt x="71517" y="10778"/>
                  </a:cubicBezTo>
                  <a:cubicBezTo>
                    <a:pt x="93222" y="21723"/>
                    <a:pt x="110224" y="40167"/>
                    <a:pt x="119374" y="62685"/>
                  </a:cubicBezTo>
                  <a:cubicBezTo>
                    <a:pt x="128529" y="85204"/>
                    <a:pt x="129213" y="110279"/>
                    <a:pt x="121308" y="133261"/>
                  </a:cubicBezTo>
                  <a:cubicBezTo>
                    <a:pt x="113398" y="156249"/>
                    <a:pt x="97430" y="175593"/>
                    <a:pt x="76358" y="187711"/>
                  </a:cubicBezTo>
                  <a:cubicBezTo>
                    <a:pt x="76104" y="187907"/>
                    <a:pt x="75807" y="188037"/>
                    <a:pt x="75496" y="188094"/>
                  </a:cubicBezTo>
                  <a:close/>
                  <a:moveTo>
                    <a:pt x="3915" y="6148"/>
                  </a:moveTo>
                  <a:cubicBezTo>
                    <a:pt x="15214" y="62647"/>
                    <a:pt x="38820" y="120726"/>
                    <a:pt x="76119" y="183641"/>
                  </a:cubicBezTo>
                  <a:cubicBezTo>
                    <a:pt x="94519" y="172940"/>
                    <a:pt x="108883" y="156469"/>
                    <a:pt x="116985" y="136781"/>
                  </a:cubicBezTo>
                  <a:cubicBezTo>
                    <a:pt x="125086" y="117092"/>
                    <a:pt x="126470" y="95282"/>
                    <a:pt x="120925" y="74732"/>
                  </a:cubicBezTo>
                  <a:cubicBezTo>
                    <a:pt x="115381" y="54177"/>
                    <a:pt x="103214" y="36021"/>
                    <a:pt x="86312" y="23079"/>
                  </a:cubicBezTo>
                  <a:cubicBezTo>
                    <a:pt x="69410" y="10136"/>
                    <a:pt x="48712" y="3122"/>
                    <a:pt x="27424" y="3131"/>
                  </a:cubicBezTo>
                  <a:cubicBezTo>
                    <a:pt x="19481" y="3218"/>
                    <a:pt x="11585" y="4295"/>
                    <a:pt x="3915" y="6339"/>
                  </a:cubicBezTo>
                  <a:lnTo>
                    <a:pt x="3915" y="6148"/>
                  </a:lnTo>
                  <a:close/>
                </a:path>
              </a:pathLst>
            </a:custGeom>
            <a:solidFill>
              <a:srgbClr val="0E0E0E"/>
            </a:solidFill>
            <a:ln w="4788"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2E3D6FEF-FE05-453E-8F9E-19978D1B580C}"/>
                </a:ext>
              </a:extLst>
            </p:cNvPr>
            <p:cNvSpPr/>
            <p:nvPr/>
          </p:nvSpPr>
          <p:spPr>
            <a:xfrm>
              <a:off x="9419724" y="2720788"/>
              <a:ext cx="259082" cy="393661"/>
            </a:xfrm>
            <a:custGeom>
              <a:avLst/>
              <a:gdLst>
                <a:gd name="connsiteX0" fmla="*/ 259082 w 259082"/>
                <a:gd name="connsiteY0" fmla="*/ 119976 h 393661"/>
                <a:gd name="connsiteX1" fmla="*/ 226035 w 259082"/>
                <a:gd name="connsiteY1" fmla="*/ 37123 h 393661"/>
                <a:gd name="connsiteX2" fmla="*/ 144867 w 259082"/>
                <a:gd name="connsiteY2" fmla="*/ 126 h 393661"/>
                <a:gd name="connsiteX3" fmla="*/ 60655 w 259082"/>
                <a:gd name="connsiteY3" fmla="*/ 29534 h 393661"/>
                <a:gd name="connsiteX4" fmla="*/ 20158 w 259082"/>
                <a:gd name="connsiteY4" fmla="*/ 109011 h 393661"/>
                <a:gd name="connsiteX5" fmla="*/ 19631 w 259082"/>
                <a:gd name="connsiteY5" fmla="*/ 109011 h 393661"/>
                <a:gd name="connsiteX6" fmla="*/ 0 w 259082"/>
                <a:gd name="connsiteY6" fmla="*/ 227851 h 393661"/>
                <a:gd name="connsiteX7" fmla="*/ 31936 w 259082"/>
                <a:gd name="connsiteY7" fmla="*/ 393661 h 393661"/>
                <a:gd name="connsiteX8" fmla="*/ 231407 w 259082"/>
                <a:gd name="connsiteY8" fmla="*/ 308482 h 393661"/>
                <a:gd name="connsiteX9" fmla="*/ 256018 w 259082"/>
                <a:gd name="connsiteY9" fmla="*/ 148417 h 393661"/>
                <a:gd name="connsiteX10" fmla="*/ 259082 w 259082"/>
                <a:gd name="connsiteY10" fmla="*/ 119976 h 39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082" h="393661">
                  <a:moveTo>
                    <a:pt x="259082" y="119976"/>
                  </a:moveTo>
                  <a:cubicBezTo>
                    <a:pt x="259154" y="89131"/>
                    <a:pt x="247313" y="59450"/>
                    <a:pt x="226035" y="37123"/>
                  </a:cubicBezTo>
                  <a:cubicBezTo>
                    <a:pt x="204757" y="14791"/>
                    <a:pt x="175679" y="1543"/>
                    <a:pt x="144867" y="126"/>
                  </a:cubicBezTo>
                  <a:cubicBezTo>
                    <a:pt x="114056" y="-1287"/>
                    <a:pt x="83887" y="9247"/>
                    <a:pt x="60655" y="29534"/>
                  </a:cubicBezTo>
                  <a:cubicBezTo>
                    <a:pt x="37419" y="49816"/>
                    <a:pt x="22911" y="78291"/>
                    <a:pt x="20158" y="109011"/>
                  </a:cubicBezTo>
                  <a:lnTo>
                    <a:pt x="19631" y="109011"/>
                  </a:lnTo>
                  <a:lnTo>
                    <a:pt x="0" y="227851"/>
                  </a:lnTo>
                  <a:lnTo>
                    <a:pt x="31936" y="393661"/>
                  </a:lnTo>
                  <a:lnTo>
                    <a:pt x="231407" y="308482"/>
                  </a:lnTo>
                  <a:lnTo>
                    <a:pt x="256018" y="148417"/>
                  </a:lnTo>
                  <a:cubicBezTo>
                    <a:pt x="256018" y="148417"/>
                    <a:pt x="259082" y="125530"/>
                    <a:pt x="259082" y="119976"/>
                  </a:cubicBezTo>
                  <a:close/>
                </a:path>
              </a:pathLst>
            </a:custGeom>
            <a:solidFill>
              <a:srgbClr val="E69C9C"/>
            </a:solidFill>
            <a:ln w="4788"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BA58F251-BCDD-419E-9D73-DC55C72AC82B}"/>
                </a:ext>
              </a:extLst>
            </p:cNvPr>
            <p:cNvSpPr/>
            <p:nvPr/>
          </p:nvSpPr>
          <p:spPr>
            <a:xfrm>
              <a:off x="9417920" y="2719773"/>
              <a:ext cx="262657" cy="396543"/>
            </a:xfrm>
            <a:custGeom>
              <a:avLst/>
              <a:gdLst>
                <a:gd name="connsiteX0" fmla="*/ 33740 w 262657"/>
                <a:gd name="connsiteY0" fmla="*/ 396448 h 396543"/>
                <a:gd name="connsiteX1" fmla="*/ 32878 w 262657"/>
                <a:gd name="connsiteY1" fmla="*/ 396448 h 396543"/>
                <a:gd name="connsiteX2" fmla="*/ 32285 w 262657"/>
                <a:gd name="connsiteY2" fmla="*/ 395926 h 396543"/>
                <a:gd name="connsiteX3" fmla="*/ 31969 w 262657"/>
                <a:gd name="connsiteY3" fmla="*/ 395203 h 396543"/>
                <a:gd name="connsiteX4" fmla="*/ 32 w 262657"/>
                <a:gd name="connsiteY4" fmla="*/ 229344 h 396543"/>
                <a:gd name="connsiteX5" fmla="*/ 32 w 262657"/>
                <a:gd name="connsiteY5" fmla="*/ 228722 h 396543"/>
                <a:gd name="connsiteX6" fmla="*/ 19663 w 262657"/>
                <a:gd name="connsiteY6" fmla="*/ 109882 h 396543"/>
                <a:gd name="connsiteX7" fmla="*/ 20286 w 262657"/>
                <a:gd name="connsiteY7" fmla="*/ 108781 h 396543"/>
                <a:gd name="connsiteX8" fmla="*/ 62177 w 262657"/>
                <a:gd name="connsiteY8" fmla="*/ 29151 h 396543"/>
                <a:gd name="connsiteX9" fmla="*/ 147347 w 262657"/>
                <a:gd name="connsiteY9" fmla="*/ 159 h 396543"/>
                <a:gd name="connsiteX10" fmla="*/ 229117 w 262657"/>
                <a:gd name="connsiteY10" fmla="*/ 37693 h 396543"/>
                <a:gd name="connsiteX11" fmla="*/ 262658 w 262657"/>
                <a:gd name="connsiteY11" fmla="*/ 121182 h 396543"/>
                <a:gd name="connsiteX12" fmla="*/ 259641 w 262657"/>
                <a:gd name="connsiteY12" fmla="*/ 149910 h 396543"/>
                <a:gd name="connsiteX13" fmla="*/ 235030 w 262657"/>
                <a:gd name="connsiteY13" fmla="*/ 310023 h 396543"/>
                <a:gd name="connsiteX14" fmla="*/ 234686 w 262657"/>
                <a:gd name="connsiteY14" fmla="*/ 310856 h 396543"/>
                <a:gd name="connsiteX15" fmla="*/ 233977 w 262657"/>
                <a:gd name="connsiteY15" fmla="*/ 311412 h 396543"/>
                <a:gd name="connsiteX16" fmla="*/ 34458 w 262657"/>
                <a:gd name="connsiteY16" fmla="*/ 396543 h 396543"/>
                <a:gd name="connsiteX17" fmla="*/ 33740 w 262657"/>
                <a:gd name="connsiteY17" fmla="*/ 396448 h 396543"/>
                <a:gd name="connsiteX18" fmla="*/ 3623 w 262657"/>
                <a:gd name="connsiteY18" fmla="*/ 228866 h 396543"/>
                <a:gd name="connsiteX19" fmla="*/ 35081 w 262657"/>
                <a:gd name="connsiteY19" fmla="*/ 392234 h 396543"/>
                <a:gd name="connsiteX20" fmla="*/ 231391 w 262657"/>
                <a:gd name="connsiteY20" fmla="*/ 308347 h 396543"/>
                <a:gd name="connsiteX21" fmla="*/ 255858 w 262657"/>
                <a:gd name="connsiteY21" fmla="*/ 149288 h 396543"/>
                <a:gd name="connsiteX22" fmla="*/ 258827 w 262657"/>
                <a:gd name="connsiteY22" fmla="*/ 121086 h 396543"/>
                <a:gd name="connsiteX23" fmla="*/ 225488 w 262657"/>
                <a:gd name="connsiteY23" fmla="*/ 41078 h 396543"/>
                <a:gd name="connsiteX24" fmla="*/ 146461 w 262657"/>
                <a:gd name="connsiteY24" fmla="*/ 5469 h 396543"/>
                <a:gd name="connsiteX25" fmla="*/ 64441 w 262657"/>
                <a:gd name="connsiteY25" fmla="*/ 33498 h 396543"/>
                <a:gd name="connsiteX26" fmla="*/ 23733 w 262657"/>
                <a:gd name="connsiteY26" fmla="*/ 110026 h 396543"/>
                <a:gd name="connsiteX27" fmla="*/ 23111 w 262657"/>
                <a:gd name="connsiteY27" fmla="*/ 111223 h 396543"/>
                <a:gd name="connsiteX28" fmla="*/ 3623 w 262657"/>
                <a:gd name="connsiteY28" fmla="*/ 228866 h 39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2657" h="396543">
                  <a:moveTo>
                    <a:pt x="33740" y="396448"/>
                  </a:moveTo>
                  <a:cubicBezTo>
                    <a:pt x="33458" y="396515"/>
                    <a:pt x="33166" y="396515"/>
                    <a:pt x="32878" y="396448"/>
                  </a:cubicBezTo>
                  <a:cubicBezTo>
                    <a:pt x="32649" y="396318"/>
                    <a:pt x="32443" y="396141"/>
                    <a:pt x="32285" y="395926"/>
                  </a:cubicBezTo>
                  <a:cubicBezTo>
                    <a:pt x="32132" y="395710"/>
                    <a:pt x="32021" y="395461"/>
                    <a:pt x="31969" y="395203"/>
                  </a:cubicBezTo>
                  <a:lnTo>
                    <a:pt x="32" y="229344"/>
                  </a:lnTo>
                  <a:cubicBezTo>
                    <a:pt x="-11" y="229139"/>
                    <a:pt x="-11" y="228928"/>
                    <a:pt x="32" y="228722"/>
                  </a:cubicBezTo>
                  <a:lnTo>
                    <a:pt x="19663" y="109882"/>
                  </a:lnTo>
                  <a:cubicBezTo>
                    <a:pt x="19764" y="109466"/>
                    <a:pt x="19979" y="109083"/>
                    <a:pt x="20286" y="108781"/>
                  </a:cubicBezTo>
                  <a:cubicBezTo>
                    <a:pt x="23547" y="77855"/>
                    <a:pt x="38538" y="49356"/>
                    <a:pt x="62177" y="29151"/>
                  </a:cubicBezTo>
                  <a:cubicBezTo>
                    <a:pt x="85810" y="8945"/>
                    <a:pt x="116291" y="-1431"/>
                    <a:pt x="147347" y="159"/>
                  </a:cubicBezTo>
                  <a:cubicBezTo>
                    <a:pt x="178402" y="1749"/>
                    <a:pt x="207666" y="15184"/>
                    <a:pt x="229117" y="37693"/>
                  </a:cubicBezTo>
                  <a:cubicBezTo>
                    <a:pt x="250568" y="60206"/>
                    <a:pt x="262571" y="90084"/>
                    <a:pt x="262658" y="121182"/>
                  </a:cubicBezTo>
                  <a:cubicBezTo>
                    <a:pt x="262658" y="126784"/>
                    <a:pt x="259785" y="148953"/>
                    <a:pt x="259641" y="149910"/>
                  </a:cubicBezTo>
                  <a:lnTo>
                    <a:pt x="235030" y="310023"/>
                  </a:lnTo>
                  <a:cubicBezTo>
                    <a:pt x="234992" y="310325"/>
                    <a:pt x="234872" y="310612"/>
                    <a:pt x="234686" y="310856"/>
                  </a:cubicBezTo>
                  <a:cubicBezTo>
                    <a:pt x="234504" y="311100"/>
                    <a:pt x="234259" y="311292"/>
                    <a:pt x="233977" y="311412"/>
                  </a:cubicBezTo>
                  <a:lnTo>
                    <a:pt x="34458" y="396543"/>
                  </a:lnTo>
                  <a:lnTo>
                    <a:pt x="33740" y="396448"/>
                  </a:lnTo>
                  <a:close/>
                  <a:moveTo>
                    <a:pt x="3623" y="228866"/>
                  </a:moveTo>
                  <a:lnTo>
                    <a:pt x="35081" y="392234"/>
                  </a:lnTo>
                  <a:lnTo>
                    <a:pt x="231391" y="308347"/>
                  </a:lnTo>
                  <a:lnTo>
                    <a:pt x="255858" y="149288"/>
                  </a:lnTo>
                  <a:cubicBezTo>
                    <a:pt x="255858" y="149288"/>
                    <a:pt x="258827" y="126449"/>
                    <a:pt x="258827" y="121086"/>
                  </a:cubicBezTo>
                  <a:cubicBezTo>
                    <a:pt x="258276" y="91151"/>
                    <a:pt x="246354" y="62548"/>
                    <a:pt x="225488" y="41078"/>
                  </a:cubicBezTo>
                  <a:cubicBezTo>
                    <a:pt x="204621" y="19603"/>
                    <a:pt x="176367" y="6877"/>
                    <a:pt x="146461" y="5469"/>
                  </a:cubicBezTo>
                  <a:cubicBezTo>
                    <a:pt x="116555" y="4061"/>
                    <a:pt x="87232" y="14083"/>
                    <a:pt x="64441" y="33498"/>
                  </a:cubicBezTo>
                  <a:cubicBezTo>
                    <a:pt x="41650" y="52914"/>
                    <a:pt x="27099" y="80273"/>
                    <a:pt x="23733" y="110026"/>
                  </a:cubicBezTo>
                  <a:cubicBezTo>
                    <a:pt x="23690" y="110490"/>
                    <a:pt x="23465" y="110916"/>
                    <a:pt x="23111" y="111223"/>
                  </a:cubicBezTo>
                  <a:lnTo>
                    <a:pt x="3623" y="228866"/>
                  </a:lnTo>
                  <a:close/>
                </a:path>
              </a:pathLst>
            </a:custGeom>
            <a:solidFill>
              <a:srgbClr val="0E0E0E"/>
            </a:solidFill>
            <a:ln w="4788"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D39E9D3C-83B0-43CD-B591-710AF73800A8}"/>
                </a:ext>
              </a:extLst>
            </p:cNvPr>
            <p:cNvSpPr/>
            <p:nvPr/>
          </p:nvSpPr>
          <p:spPr>
            <a:xfrm>
              <a:off x="9481380" y="2906046"/>
              <a:ext cx="129688" cy="23871"/>
            </a:xfrm>
            <a:custGeom>
              <a:avLst/>
              <a:gdLst>
                <a:gd name="connsiteX0" fmla="*/ 127903 w 129688"/>
                <a:gd name="connsiteY0" fmla="*/ 23872 h 23871"/>
                <a:gd name="connsiteX1" fmla="*/ 127616 w 129688"/>
                <a:gd name="connsiteY1" fmla="*/ 23872 h 23871"/>
                <a:gd name="connsiteX2" fmla="*/ 1498 w 129688"/>
                <a:gd name="connsiteY2" fmla="*/ 3570 h 23871"/>
                <a:gd name="connsiteX3" fmla="*/ 354 w 129688"/>
                <a:gd name="connsiteY3" fmla="*/ 2833 h 23871"/>
                <a:gd name="connsiteX4" fmla="*/ 14 w 129688"/>
                <a:gd name="connsiteY4" fmla="*/ 1511 h 23871"/>
                <a:gd name="connsiteX5" fmla="*/ 254 w 129688"/>
                <a:gd name="connsiteY5" fmla="*/ 851 h 23871"/>
                <a:gd name="connsiteX6" fmla="*/ 728 w 129688"/>
                <a:gd name="connsiteY6" fmla="*/ 334 h 23871"/>
                <a:gd name="connsiteX7" fmla="*/ 1369 w 129688"/>
                <a:gd name="connsiteY7" fmla="*/ 46 h 23871"/>
                <a:gd name="connsiteX8" fmla="*/ 2073 w 129688"/>
                <a:gd name="connsiteY8" fmla="*/ 27 h 23871"/>
                <a:gd name="connsiteX9" fmla="*/ 128190 w 129688"/>
                <a:gd name="connsiteY9" fmla="*/ 20329 h 23871"/>
                <a:gd name="connsiteX10" fmla="*/ 129335 w 129688"/>
                <a:gd name="connsiteY10" fmla="*/ 21066 h 23871"/>
                <a:gd name="connsiteX11" fmla="*/ 129675 w 129688"/>
                <a:gd name="connsiteY11" fmla="*/ 22387 h 23871"/>
                <a:gd name="connsiteX12" fmla="*/ 129052 w 129688"/>
                <a:gd name="connsiteY12" fmla="*/ 23446 h 23871"/>
                <a:gd name="connsiteX13" fmla="*/ 127903 w 129688"/>
                <a:gd name="connsiteY13" fmla="*/ 23872 h 2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688" h="23871">
                  <a:moveTo>
                    <a:pt x="127903" y="23872"/>
                  </a:moveTo>
                  <a:lnTo>
                    <a:pt x="127616" y="23872"/>
                  </a:lnTo>
                  <a:lnTo>
                    <a:pt x="1498" y="3570"/>
                  </a:lnTo>
                  <a:cubicBezTo>
                    <a:pt x="1034" y="3475"/>
                    <a:pt x="627" y="3211"/>
                    <a:pt x="354" y="2833"/>
                  </a:cubicBezTo>
                  <a:cubicBezTo>
                    <a:pt x="76" y="2450"/>
                    <a:pt x="-43" y="1976"/>
                    <a:pt x="14" y="1511"/>
                  </a:cubicBezTo>
                  <a:cubicBezTo>
                    <a:pt x="48" y="1277"/>
                    <a:pt x="129" y="1052"/>
                    <a:pt x="254" y="851"/>
                  </a:cubicBezTo>
                  <a:cubicBezTo>
                    <a:pt x="373" y="650"/>
                    <a:pt x="536" y="473"/>
                    <a:pt x="728" y="334"/>
                  </a:cubicBezTo>
                  <a:cubicBezTo>
                    <a:pt x="919" y="195"/>
                    <a:pt x="1139" y="99"/>
                    <a:pt x="1369" y="46"/>
                  </a:cubicBezTo>
                  <a:cubicBezTo>
                    <a:pt x="1599" y="-6"/>
                    <a:pt x="1838" y="-16"/>
                    <a:pt x="2073" y="27"/>
                  </a:cubicBezTo>
                  <a:lnTo>
                    <a:pt x="128190" y="20329"/>
                  </a:lnTo>
                  <a:cubicBezTo>
                    <a:pt x="128650" y="20419"/>
                    <a:pt x="129062" y="20683"/>
                    <a:pt x="129335" y="21066"/>
                  </a:cubicBezTo>
                  <a:cubicBezTo>
                    <a:pt x="129613" y="21449"/>
                    <a:pt x="129732" y="21918"/>
                    <a:pt x="129675" y="22387"/>
                  </a:cubicBezTo>
                  <a:cubicBezTo>
                    <a:pt x="129598" y="22799"/>
                    <a:pt x="129378" y="23177"/>
                    <a:pt x="129052" y="23446"/>
                  </a:cubicBezTo>
                  <a:cubicBezTo>
                    <a:pt x="128731" y="23718"/>
                    <a:pt x="128325" y="23867"/>
                    <a:pt x="127903" y="23872"/>
                  </a:cubicBezTo>
                  <a:close/>
                </a:path>
              </a:pathLst>
            </a:custGeom>
            <a:solidFill>
              <a:srgbClr val="0E0E0E"/>
            </a:solidFill>
            <a:ln w="4788"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A09D71CB-80CD-4223-BF25-8C5B3DDD706E}"/>
                </a:ext>
              </a:extLst>
            </p:cNvPr>
            <p:cNvSpPr/>
            <p:nvPr/>
          </p:nvSpPr>
          <p:spPr>
            <a:xfrm>
              <a:off x="9459129" y="2721014"/>
              <a:ext cx="219819" cy="146610"/>
            </a:xfrm>
            <a:custGeom>
              <a:avLst/>
              <a:gdLst>
                <a:gd name="connsiteX0" fmla="*/ 99975 w 219819"/>
                <a:gd name="connsiteY0" fmla="*/ 0 h 146610"/>
                <a:gd name="connsiteX1" fmla="*/ 43174 w 219819"/>
                <a:gd name="connsiteY1" fmla="*/ 14383 h 146610"/>
                <a:gd name="connsiteX2" fmla="*/ 0 w 219819"/>
                <a:gd name="connsiteY2" fmla="*/ 54009 h 146610"/>
                <a:gd name="connsiteX3" fmla="*/ 174429 w 219819"/>
                <a:gd name="connsiteY3" fmla="*/ 146610 h 146610"/>
                <a:gd name="connsiteX4" fmla="*/ 217522 w 219819"/>
                <a:gd name="connsiteY4" fmla="*/ 142828 h 146610"/>
                <a:gd name="connsiteX5" fmla="*/ 219820 w 219819"/>
                <a:gd name="connsiteY5" fmla="*/ 119749 h 146610"/>
                <a:gd name="connsiteX6" fmla="*/ 210708 w 219819"/>
                <a:gd name="connsiteY6" fmla="*/ 73894 h 146610"/>
                <a:gd name="connsiteX7" fmla="*/ 184728 w 219819"/>
                <a:gd name="connsiteY7" fmla="*/ 35025 h 146610"/>
                <a:gd name="connsiteX8" fmla="*/ 145840 w 219819"/>
                <a:gd name="connsiteY8" fmla="*/ 9073 h 146610"/>
                <a:gd name="connsiteX9" fmla="*/ 99975 w 219819"/>
                <a:gd name="connsiteY9" fmla="*/ 0 h 14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819" h="146610">
                  <a:moveTo>
                    <a:pt x="99975" y="0"/>
                  </a:moveTo>
                  <a:cubicBezTo>
                    <a:pt x="80143" y="14"/>
                    <a:pt x="60622" y="4956"/>
                    <a:pt x="43174" y="14383"/>
                  </a:cubicBezTo>
                  <a:cubicBezTo>
                    <a:pt x="25721" y="23811"/>
                    <a:pt x="10888" y="37428"/>
                    <a:pt x="0" y="54009"/>
                  </a:cubicBezTo>
                  <a:cubicBezTo>
                    <a:pt x="25473" y="107971"/>
                    <a:pt x="93942" y="146610"/>
                    <a:pt x="174429" y="146610"/>
                  </a:cubicBezTo>
                  <a:cubicBezTo>
                    <a:pt x="188879" y="146615"/>
                    <a:pt x="203296" y="145351"/>
                    <a:pt x="217522" y="142828"/>
                  </a:cubicBezTo>
                  <a:cubicBezTo>
                    <a:pt x="218383" y="135694"/>
                    <a:pt x="219820" y="123676"/>
                    <a:pt x="219820" y="119749"/>
                  </a:cubicBezTo>
                  <a:cubicBezTo>
                    <a:pt x="219829" y="104011"/>
                    <a:pt x="216731" y="88431"/>
                    <a:pt x="210708" y="73894"/>
                  </a:cubicBezTo>
                  <a:cubicBezTo>
                    <a:pt x="204690" y="59353"/>
                    <a:pt x="195861" y="46147"/>
                    <a:pt x="184728" y="35025"/>
                  </a:cubicBezTo>
                  <a:cubicBezTo>
                    <a:pt x="173596" y="23902"/>
                    <a:pt x="160381" y="15082"/>
                    <a:pt x="145840" y="9073"/>
                  </a:cubicBezTo>
                  <a:cubicBezTo>
                    <a:pt x="131298" y="3065"/>
                    <a:pt x="115713" y="-19"/>
                    <a:pt x="99975" y="0"/>
                  </a:cubicBezTo>
                  <a:close/>
                </a:path>
              </a:pathLst>
            </a:custGeom>
            <a:solidFill>
              <a:srgbClr val="2B1F18"/>
            </a:solidFill>
            <a:ln w="4788"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A34A566C-1604-42B4-8543-7DE194B53380}"/>
                </a:ext>
              </a:extLst>
            </p:cNvPr>
            <p:cNvSpPr/>
            <p:nvPr/>
          </p:nvSpPr>
          <p:spPr>
            <a:xfrm>
              <a:off x="9457286" y="2719276"/>
              <a:ext cx="223147" cy="150168"/>
            </a:xfrm>
            <a:custGeom>
              <a:avLst/>
              <a:gdLst>
                <a:gd name="connsiteX0" fmla="*/ 176272 w 223147"/>
                <a:gd name="connsiteY0" fmla="*/ 150169 h 150168"/>
                <a:gd name="connsiteX1" fmla="*/ 215 w 223147"/>
                <a:gd name="connsiteY1" fmla="*/ 56562 h 150168"/>
                <a:gd name="connsiteX2" fmla="*/ 0 w 223147"/>
                <a:gd name="connsiteY2" fmla="*/ 55676 h 150168"/>
                <a:gd name="connsiteX3" fmla="*/ 215 w 223147"/>
                <a:gd name="connsiteY3" fmla="*/ 54790 h 150168"/>
                <a:gd name="connsiteX4" fmla="*/ 60133 w 223147"/>
                <a:gd name="connsiteY4" fmla="*/ 7345 h 150168"/>
                <a:gd name="connsiteX5" fmla="*/ 136527 w 223147"/>
                <a:gd name="connsiteY5" fmla="*/ 5095 h 150168"/>
                <a:gd name="connsiteX6" fmla="*/ 199131 w 223147"/>
                <a:gd name="connsiteY6" fmla="*/ 48930 h 150168"/>
                <a:gd name="connsiteX7" fmla="*/ 223147 w 223147"/>
                <a:gd name="connsiteY7" fmla="*/ 121488 h 150168"/>
                <a:gd name="connsiteX8" fmla="*/ 220849 w 223147"/>
                <a:gd name="connsiteY8" fmla="*/ 144806 h 150168"/>
                <a:gd name="connsiteX9" fmla="*/ 220356 w 223147"/>
                <a:gd name="connsiteY9" fmla="*/ 145811 h 150168"/>
                <a:gd name="connsiteX10" fmla="*/ 219365 w 223147"/>
                <a:gd name="connsiteY10" fmla="*/ 146338 h 150168"/>
                <a:gd name="connsiteX11" fmla="*/ 176272 w 223147"/>
                <a:gd name="connsiteY11" fmla="*/ 150169 h 150168"/>
                <a:gd name="connsiteX12" fmla="*/ 3902 w 223147"/>
                <a:gd name="connsiteY12" fmla="*/ 55940 h 150168"/>
                <a:gd name="connsiteX13" fmla="*/ 176272 w 223147"/>
                <a:gd name="connsiteY13" fmla="*/ 146578 h 150168"/>
                <a:gd name="connsiteX14" fmla="*/ 217593 w 223147"/>
                <a:gd name="connsiteY14" fmla="*/ 143034 h 150168"/>
                <a:gd name="connsiteX15" fmla="*/ 219700 w 223147"/>
                <a:gd name="connsiteY15" fmla="*/ 121488 h 150168"/>
                <a:gd name="connsiteX16" fmla="*/ 196545 w 223147"/>
                <a:gd name="connsiteY16" fmla="*/ 51271 h 150168"/>
                <a:gd name="connsiteX17" fmla="*/ 136115 w 223147"/>
                <a:gd name="connsiteY17" fmla="*/ 8672 h 150168"/>
                <a:gd name="connsiteX18" fmla="*/ 62197 w 223147"/>
                <a:gd name="connsiteY18" fmla="*/ 10463 h 150168"/>
                <a:gd name="connsiteX19" fmla="*/ 3902 w 223147"/>
                <a:gd name="connsiteY19" fmla="*/ 55940 h 15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147" h="150168">
                  <a:moveTo>
                    <a:pt x="176272" y="150169"/>
                  </a:moveTo>
                  <a:cubicBezTo>
                    <a:pt x="97413" y="150169"/>
                    <a:pt x="26693" y="112534"/>
                    <a:pt x="215" y="56562"/>
                  </a:cubicBezTo>
                  <a:cubicBezTo>
                    <a:pt x="72" y="56289"/>
                    <a:pt x="0" y="55983"/>
                    <a:pt x="0" y="55676"/>
                  </a:cubicBezTo>
                  <a:cubicBezTo>
                    <a:pt x="0" y="55365"/>
                    <a:pt x="72" y="55063"/>
                    <a:pt x="215" y="54790"/>
                  </a:cubicBezTo>
                  <a:cubicBezTo>
                    <a:pt x="14560" y="32938"/>
                    <a:pt x="35575" y="16299"/>
                    <a:pt x="60133" y="7345"/>
                  </a:cubicBezTo>
                  <a:cubicBezTo>
                    <a:pt x="84691" y="-1608"/>
                    <a:pt x="111485" y="-2398"/>
                    <a:pt x="136527" y="5095"/>
                  </a:cubicBezTo>
                  <a:cubicBezTo>
                    <a:pt x="161568" y="12588"/>
                    <a:pt x="183526" y="27963"/>
                    <a:pt x="199131" y="48930"/>
                  </a:cubicBezTo>
                  <a:cubicBezTo>
                    <a:pt x="214740" y="69902"/>
                    <a:pt x="223162" y="95345"/>
                    <a:pt x="223147" y="121488"/>
                  </a:cubicBezTo>
                  <a:cubicBezTo>
                    <a:pt x="223147" y="125462"/>
                    <a:pt x="221711" y="137815"/>
                    <a:pt x="220849" y="144806"/>
                  </a:cubicBezTo>
                  <a:cubicBezTo>
                    <a:pt x="220797" y="145184"/>
                    <a:pt x="220619" y="145534"/>
                    <a:pt x="220356" y="145811"/>
                  </a:cubicBezTo>
                  <a:cubicBezTo>
                    <a:pt x="220088" y="146084"/>
                    <a:pt x="219743" y="146271"/>
                    <a:pt x="219365" y="146338"/>
                  </a:cubicBezTo>
                  <a:cubicBezTo>
                    <a:pt x="205140" y="148871"/>
                    <a:pt x="190723" y="150154"/>
                    <a:pt x="176272" y="150169"/>
                  </a:cubicBezTo>
                  <a:close/>
                  <a:moveTo>
                    <a:pt x="3902" y="55940"/>
                  </a:moveTo>
                  <a:cubicBezTo>
                    <a:pt x="30141" y="110188"/>
                    <a:pt x="99232" y="146578"/>
                    <a:pt x="176272" y="146578"/>
                  </a:cubicBezTo>
                  <a:cubicBezTo>
                    <a:pt x="190119" y="146568"/>
                    <a:pt x="203947" y="145385"/>
                    <a:pt x="217593" y="143034"/>
                  </a:cubicBezTo>
                  <a:cubicBezTo>
                    <a:pt x="218934" y="131974"/>
                    <a:pt x="219700" y="124169"/>
                    <a:pt x="219700" y="121488"/>
                  </a:cubicBezTo>
                  <a:cubicBezTo>
                    <a:pt x="219714" y="96202"/>
                    <a:pt x="211594" y="71587"/>
                    <a:pt x="196545" y="51271"/>
                  </a:cubicBezTo>
                  <a:cubicBezTo>
                    <a:pt x="181491" y="30955"/>
                    <a:pt x="160304" y="16022"/>
                    <a:pt x="136115" y="8672"/>
                  </a:cubicBezTo>
                  <a:cubicBezTo>
                    <a:pt x="111921" y="1327"/>
                    <a:pt x="86008" y="1954"/>
                    <a:pt x="62197" y="10463"/>
                  </a:cubicBezTo>
                  <a:cubicBezTo>
                    <a:pt x="38391" y="18976"/>
                    <a:pt x="17950" y="34920"/>
                    <a:pt x="3902" y="55940"/>
                  </a:cubicBezTo>
                  <a:close/>
                </a:path>
              </a:pathLst>
            </a:custGeom>
            <a:solidFill>
              <a:srgbClr val="0E0E0E"/>
            </a:solidFill>
            <a:ln w="4788"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8381073A-E68C-488A-9757-8CDFB6C841ED}"/>
                </a:ext>
              </a:extLst>
            </p:cNvPr>
            <p:cNvSpPr/>
            <p:nvPr/>
          </p:nvSpPr>
          <p:spPr>
            <a:xfrm>
              <a:off x="9520464" y="2879978"/>
              <a:ext cx="62918" cy="115918"/>
            </a:xfrm>
            <a:custGeom>
              <a:avLst/>
              <a:gdLst>
                <a:gd name="connsiteX0" fmla="*/ 60952 w 62918"/>
                <a:gd name="connsiteY0" fmla="*/ 75077 h 115918"/>
                <a:gd name="connsiteX1" fmla="*/ 24419 w 62918"/>
                <a:gd name="connsiteY1" fmla="*/ 0 h 115918"/>
                <a:gd name="connsiteX2" fmla="*/ 0 w 62918"/>
                <a:gd name="connsiteY2" fmla="*/ 115919 h 115918"/>
                <a:gd name="connsiteX3" fmla="*/ 48886 w 62918"/>
                <a:gd name="connsiteY3" fmla="*/ 101986 h 115918"/>
                <a:gd name="connsiteX4" fmla="*/ 56250 w 62918"/>
                <a:gd name="connsiteY4" fmla="*/ 98055 h 115918"/>
                <a:gd name="connsiteX5" fmla="*/ 61244 w 62918"/>
                <a:gd name="connsiteY5" fmla="*/ 91366 h 115918"/>
                <a:gd name="connsiteX6" fmla="*/ 62915 w 62918"/>
                <a:gd name="connsiteY6" fmla="*/ 83188 h 115918"/>
                <a:gd name="connsiteX7" fmla="*/ 60952 w 62918"/>
                <a:gd name="connsiteY7" fmla="*/ 75077 h 11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18" h="115918">
                  <a:moveTo>
                    <a:pt x="60952" y="75077"/>
                  </a:moveTo>
                  <a:lnTo>
                    <a:pt x="24419" y="0"/>
                  </a:lnTo>
                  <a:lnTo>
                    <a:pt x="0" y="115919"/>
                  </a:lnTo>
                  <a:lnTo>
                    <a:pt x="48886" y="101986"/>
                  </a:lnTo>
                  <a:cubicBezTo>
                    <a:pt x="51601" y="101234"/>
                    <a:pt x="54115" y="99888"/>
                    <a:pt x="56250" y="98055"/>
                  </a:cubicBezTo>
                  <a:cubicBezTo>
                    <a:pt x="58386" y="96221"/>
                    <a:pt x="60090" y="93937"/>
                    <a:pt x="61244" y="91366"/>
                  </a:cubicBezTo>
                  <a:cubicBezTo>
                    <a:pt x="62393" y="88794"/>
                    <a:pt x="62968" y="86003"/>
                    <a:pt x="62915" y="83188"/>
                  </a:cubicBezTo>
                  <a:cubicBezTo>
                    <a:pt x="62867" y="80372"/>
                    <a:pt x="62197" y="77605"/>
                    <a:pt x="60952" y="75077"/>
                  </a:cubicBezTo>
                  <a:close/>
                </a:path>
              </a:pathLst>
            </a:custGeom>
            <a:solidFill>
              <a:srgbClr val="8DC2EB"/>
            </a:solidFill>
            <a:ln w="4788"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99476E09-B9D9-44BD-95CB-EC57F2EB0817}"/>
                </a:ext>
              </a:extLst>
            </p:cNvPr>
            <p:cNvSpPr/>
            <p:nvPr/>
          </p:nvSpPr>
          <p:spPr>
            <a:xfrm>
              <a:off x="9518659" y="2878186"/>
              <a:ext cx="66466" cy="119530"/>
            </a:xfrm>
            <a:custGeom>
              <a:avLst/>
              <a:gdLst>
                <a:gd name="connsiteX0" fmla="*/ 1805 w 66466"/>
                <a:gd name="connsiteY0" fmla="*/ 119530 h 119530"/>
                <a:gd name="connsiteX1" fmla="*/ 1035 w 66466"/>
                <a:gd name="connsiteY1" fmla="*/ 119353 h 119530"/>
                <a:gd name="connsiteX2" fmla="*/ 417 w 66466"/>
                <a:gd name="connsiteY2" fmla="*/ 118864 h 119530"/>
                <a:gd name="connsiteX3" fmla="*/ 58 w 66466"/>
                <a:gd name="connsiteY3" fmla="*/ 118161 h 119530"/>
                <a:gd name="connsiteX4" fmla="*/ 34 w 66466"/>
                <a:gd name="connsiteY4" fmla="*/ 117375 h 119530"/>
                <a:gd name="connsiteX5" fmla="*/ 24453 w 66466"/>
                <a:gd name="connsiteY5" fmla="*/ 1409 h 119530"/>
                <a:gd name="connsiteX6" fmla="*/ 24994 w 66466"/>
                <a:gd name="connsiteY6" fmla="*/ 465 h 119530"/>
                <a:gd name="connsiteX7" fmla="*/ 25985 w 66466"/>
                <a:gd name="connsiteY7" fmla="*/ 20 h 119530"/>
                <a:gd name="connsiteX8" fmla="*/ 27082 w 66466"/>
                <a:gd name="connsiteY8" fmla="*/ 212 h 119530"/>
                <a:gd name="connsiteX9" fmla="*/ 27852 w 66466"/>
                <a:gd name="connsiteY9" fmla="*/ 1026 h 119530"/>
                <a:gd name="connsiteX10" fmla="*/ 64337 w 66466"/>
                <a:gd name="connsiteY10" fmla="*/ 76102 h 119530"/>
                <a:gd name="connsiteX11" fmla="*/ 66463 w 66466"/>
                <a:gd name="connsiteY11" fmla="*/ 84970 h 119530"/>
                <a:gd name="connsiteX12" fmla="*/ 64634 w 66466"/>
                <a:gd name="connsiteY12" fmla="*/ 93904 h 119530"/>
                <a:gd name="connsiteX13" fmla="*/ 59195 w 66466"/>
                <a:gd name="connsiteY13" fmla="*/ 101220 h 119530"/>
                <a:gd name="connsiteX14" fmla="*/ 51170 w 66466"/>
                <a:gd name="connsiteY14" fmla="*/ 105549 h 119530"/>
                <a:gd name="connsiteX15" fmla="*/ 2284 w 66466"/>
                <a:gd name="connsiteY15" fmla="*/ 119482 h 119530"/>
                <a:gd name="connsiteX16" fmla="*/ 1805 w 66466"/>
                <a:gd name="connsiteY16" fmla="*/ 119530 h 119530"/>
                <a:gd name="connsiteX17" fmla="*/ 27134 w 66466"/>
                <a:gd name="connsiteY17" fmla="*/ 7298 h 119530"/>
                <a:gd name="connsiteX18" fmla="*/ 4439 w 66466"/>
                <a:gd name="connsiteY18" fmla="*/ 115173 h 119530"/>
                <a:gd name="connsiteX19" fmla="*/ 50452 w 66466"/>
                <a:gd name="connsiteY19" fmla="*/ 102054 h 119530"/>
                <a:gd name="connsiteX20" fmla="*/ 57093 w 66466"/>
                <a:gd name="connsiteY20" fmla="*/ 98453 h 119530"/>
                <a:gd name="connsiteX21" fmla="*/ 61594 w 66466"/>
                <a:gd name="connsiteY21" fmla="*/ 92387 h 119530"/>
                <a:gd name="connsiteX22" fmla="*/ 63112 w 66466"/>
                <a:gd name="connsiteY22" fmla="*/ 84984 h 119530"/>
                <a:gd name="connsiteX23" fmla="*/ 61369 w 66466"/>
                <a:gd name="connsiteY23" fmla="*/ 77635 h 119530"/>
                <a:gd name="connsiteX24" fmla="*/ 27134 w 66466"/>
                <a:gd name="connsiteY24" fmla="*/ 7298 h 11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466" h="119530">
                  <a:moveTo>
                    <a:pt x="1805" y="119530"/>
                  </a:moveTo>
                  <a:cubicBezTo>
                    <a:pt x="1537" y="119525"/>
                    <a:pt x="1274" y="119468"/>
                    <a:pt x="1035" y="119353"/>
                  </a:cubicBezTo>
                  <a:cubicBezTo>
                    <a:pt x="795" y="119238"/>
                    <a:pt x="584" y="119070"/>
                    <a:pt x="417" y="118864"/>
                  </a:cubicBezTo>
                  <a:cubicBezTo>
                    <a:pt x="244" y="118659"/>
                    <a:pt x="125" y="118419"/>
                    <a:pt x="58" y="118161"/>
                  </a:cubicBezTo>
                  <a:cubicBezTo>
                    <a:pt x="-9" y="117907"/>
                    <a:pt x="-19" y="117634"/>
                    <a:pt x="34" y="117375"/>
                  </a:cubicBezTo>
                  <a:lnTo>
                    <a:pt x="24453" y="1409"/>
                  </a:lnTo>
                  <a:cubicBezTo>
                    <a:pt x="24529" y="1045"/>
                    <a:pt x="24716" y="714"/>
                    <a:pt x="24994" y="465"/>
                  </a:cubicBezTo>
                  <a:cubicBezTo>
                    <a:pt x="25267" y="216"/>
                    <a:pt x="25616" y="58"/>
                    <a:pt x="25985" y="20"/>
                  </a:cubicBezTo>
                  <a:cubicBezTo>
                    <a:pt x="26359" y="-37"/>
                    <a:pt x="26746" y="30"/>
                    <a:pt x="27082" y="212"/>
                  </a:cubicBezTo>
                  <a:cubicBezTo>
                    <a:pt x="27421" y="393"/>
                    <a:pt x="27690" y="676"/>
                    <a:pt x="27852" y="1026"/>
                  </a:cubicBezTo>
                  <a:lnTo>
                    <a:pt x="64337" y="76102"/>
                  </a:lnTo>
                  <a:cubicBezTo>
                    <a:pt x="65683" y="78865"/>
                    <a:pt x="66411" y="81891"/>
                    <a:pt x="66463" y="84970"/>
                  </a:cubicBezTo>
                  <a:cubicBezTo>
                    <a:pt x="66516" y="88044"/>
                    <a:pt x="65889" y="91094"/>
                    <a:pt x="64634" y="93904"/>
                  </a:cubicBezTo>
                  <a:cubicBezTo>
                    <a:pt x="63380" y="96710"/>
                    <a:pt x="61522" y="99209"/>
                    <a:pt x="59195" y="101220"/>
                  </a:cubicBezTo>
                  <a:cubicBezTo>
                    <a:pt x="56868" y="103231"/>
                    <a:pt x="54129" y="104711"/>
                    <a:pt x="51170" y="105549"/>
                  </a:cubicBezTo>
                  <a:lnTo>
                    <a:pt x="2284" y="119482"/>
                  </a:lnTo>
                  <a:lnTo>
                    <a:pt x="1805" y="119530"/>
                  </a:lnTo>
                  <a:close/>
                  <a:moveTo>
                    <a:pt x="27134" y="7298"/>
                  </a:moveTo>
                  <a:lnTo>
                    <a:pt x="4439" y="115173"/>
                  </a:lnTo>
                  <a:lnTo>
                    <a:pt x="50452" y="102054"/>
                  </a:lnTo>
                  <a:cubicBezTo>
                    <a:pt x="52899" y="101350"/>
                    <a:pt x="55168" y="100124"/>
                    <a:pt x="57093" y="98453"/>
                  </a:cubicBezTo>
                  <a:cubicBezTo>
                    <a:pt x="59018" y="96782"/>
                    <a:pt x="60555" y="94709"/>
                    <a:pt x="61594" y="92387"/>
                  </a:cubicBezTo>
                  <a:cubicBezTo>
                    <a:pt x="62633" y="90060"/>
                    <a:pt x="63150" y="87531"/>
                    <a:pt x="63112" y="84984"/>
                  </a:cubicBezTo>
                  <a:cubicBezTo>
                    <a:pt x="63073" y="82437"/>
                    <a:pt x="62480" y="79928"/>
                    <a:pt x="61369" y="77635"/>
                  </a:cubicBezTo>
                  <a:lnTo>
                    <a:pt x="27134" y="7298"/>
                  </a:lnTo>
                  <a:close/>
                </a:path>
              </a:pathLst>
            </a:custGeom>
            <a:solidFill>
              <a:srgbClr val="0E0E0E"/>
            </a:solidFill>
            <a:ln w="4788"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24BC801B-1386-48C8-9D3B-889C1E59484A}"/>
                </a:ext>
              </a:extLst>
            </p:cNvPr>
            <p:cNvSpPr/>
            <p:nvPr/>
          </p:nvSpPr>
          <p:spPr>
            <a:xfrm>
              <a:off x="7965633" y="1930458"/>
              <a:ext cx="1661365" cy="1897571"/>
            </a:xfrm>
            <a:custGeom>
              <a:avLst/>
              <a:gdLst>
                <a:gd name="connsiteX0" fmla="*/ 1274103 w 1661365"/>
                <a:gd name="connsiteY0" fmla="*/ 0 h 1897571"/>
                <a:gd name="connsiteX1" fmla="*/ 0 w 1661365"/>
                <a:gd name="connsiteY1" fmla="*/ 155229 h 1897571"/>
                <a:gd name="connsiteX2" fmla="*/ 394440 w 1661365"/>
                <a:gd name="connsiteY2" fmla="*/ 1897556 h 1897571"/>
                <a:gd name="connsiteX3" fmla="*/ 1661366 w 1661365"/>
                <a:gd name="connsiteY3" fmla="*/ 1710438 h 1897571"/>
                <a:gd name="connsiteX4" fmla="*/ 1274103 w 1661365"/>
                <a:gd name="connsiteY4" fmla="*/ 0 h 1897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1365" h="1897571">
                  <a:moveTo>
                    <a:pt x="1274103" y="0"/>
                  </a:moveTo>
                  <a:cubicBezTo>
                    <a:pt x="950430" y="135310"/>
                    <a:pt x="441746" y="205503"/>
                    <a:pt x="0" y="155229"/>
                  </a:cubicBezTo>
                  <a:lnTo>
                    <a:pt x="394440" y="1897556"/>
                  </a:lnTo>
                  <a:cubicBezTo>
                    <a:pt x="395972" y="1899567"/>
                    <a:pt x="1661366" y="1710438"/>
                    <a:pt x="1661366" y="1710438"/>
                  </a:cubicBezTo>
                  <a:lnTo>
                    <a:pt x="1274103" y="0"/>
                  </a:lnTo>
                  <a:close/>
                </a:path>
              </a:pathLst>
            </a:custGeom>
            <a:solidFill>
              <a:srgbClr val="F0E7E1"/>
            </a:solidFill>
            <a:ln w="4788"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AD35E416-15B6-4DBB-9760-804E01533472}"/>
                </a:ext>
              </a:extLst>
            </p:cNvPr>
            <p:cNvSpPr/>
            <p:nvPr/>
          </p:nvSpPr>
          <p:spPr>
            <a:xfrm>
              <a:off x="7963813" y="1928648"/>
              <a:ext cx="1664994" cy="1900706"/>
            </a:xfrm>
            <a:custGeom>
              <a:avLst/>
              <a:gdLst>
                <a:gd name="connsiteX0" fmla="*/ 396122 w 1664994"/>
                <a:gd name="connsiteY0" fmla="*/ 1900706 h 1900706"/>
                <a:gd name="connsiteX1" fmla="*/ 394829 w 1664994"/>
                <a:gd name="connsiteY1" fmla="*/ 1900419 h 1900706"/>
                <a:gd name="connsiteX2" fmla="*/ 394541 w 1664994"/>
                <a:gd name="connsiteY2" fmla="*/ 1899749 h 1900706"/>
                <a:gd name="connsiteX3" fmla="*/ 53 w 1664994"/>
                <a:gd name="connsiteY3" fmla="*/ 157470 h 1900706"/>
                <a:gd name="connsiteX4" fmla="*/ 58 w 1664994"/>
                <a:gd name="connsiteY4" fmla="*/ 156598 h 1900706"/>
                <a:gd name="connsiteX5" fmla="*/ 484 w 1664994"/>
                <a:gd name="connsiteY5" fmla="*/ 155842 h 1900706"/>
                <a:gd name="connsiteX6" fmla="*/ 1183 w 1664994"/>
                <a:gd name="connsiteY6" fmla="*/ 155373 h 1900706"/>
                <a:gd name="connsiteX7" fmla="*/ 2016 w 1664994"/>
                <a:gd name="connsiteY7" fmla="*/ 155267 h 1900706"/>
                <a:gd name="connsiteX8" fmla="*/ 1275209 w 1664994"/>
                <a:gd name="connsiteY8" fmla="*/ 182 h 1900706"/>
                <a:gd name="connsiteX9" fmla="*/ 1275975 w 1664994"/>
                <a:gd name="connsiteY9" fmla="*/ 0 h 1900706"/>
                <a:gd name="connsiteX10" fmla="*/ 1276741 w 1664994"/>
                <a:gd name="connsiteY10" fmla="*/ 182 h 1900706"/>
                <a:gd name="connsiteX11" fmla="*/ 1277340 w 1664994"/>
                <a:gd name="connsiteY11" fmla="*/ 670 h 1900706"/>
                <a:gd name="connsiteX12" fmla="*/ 1277651 w 1664994"/>
                <a:gd name="connsiteY12" fmla="*/ 1379 h 1900706"/>
                <a:gd name="connsiteX13" fmla="*/ 1664957 w 1664994"/>
                <a:gd name="connsiteY13" fmla="*/ 1711769 h 1900706"/>
                <a:gd name="connsiteX14" fmla="*/ 1664670 w 1664994"/>
                <a:gd name="connsiteY14" fmla="*/ 1713206 h 1900706"/>
                <a:gd name="connsiteX15" fmla="*/ 1663473 w 1664994"/>
                <a:gd name="connsiteY15" fmla="*/ 1713972 h 1900706"/>
                <a:gd name="connsiteX16" fmla="*/ 1030539 w 1664994"/>
                <a:gd name="connsiteY16" fmla="*/ 1808297 h 1900706"/>
                <a:gd name="connsiteX17" fmla="*/ 396122 w 1664994"/>
                <a:gd name="connsiteY17" fmla="*/ 1900706 h 1900706"/>
                <a:gd name="connsiteX18" fmla="*/ 4123 w 1664994"/>
                <a:gd name="connsiteY18" fmla="*/ 159002 h 1900706"/>
                <a:gd name="connsiteX19" fmla="*/ 397702 w 1664994"/>
                <a:gd name="connsiteY19" fmla="*/ 1897307 h 1900706"/>
                <a:gd name="connsiteX20" fmla="*/ 1660983 w 1664994"/>
                <a:gd name="connsiteY20" fmla="*/ 1710572 h 1900706"/>
                <a:gd name="connsiteX21" fmla="*/ 1274635 w 1664994"/>
                <a:gd name="connsiteY21" fmla="*/ 4300 h 1900706"/>
                <a:gd name="connsiteX22" fmla="*/ 4123 w 1664994"/>
                <a:gd name="connsiteY22" fmla="*/ 159002 h 1900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64994" h="1900706">
                  <a:moveTo>
                    <a:pt x="396122" y="1900706"/>
                  </a:moveTo>
                  <a:cubicBezTo>
                    <a:pt x="395068" y="1900706"/>
                    <a:pt x="394972" y="1900706"/>
                    <a:pt x="394829" y="1900419"/>
                  </a:cubicBezTo>
                  <a:cubicBezTo>
                    <a:pt x="394685" y="1900218"/>
                    <a:pt x="394585" y="1899993"/>
                    <a:pt x="394541" y="1899749"/>
                  </a:cubicBezTo>
                  <a:lnTo>
                    <a:pt x="53" y="157470"/>
                  </a:lnTo>
                  <a:cubicBezTo>
                    <a:pt x="-19" y="157182"/>
                    <a:pt x="-19" y="156886"/>
                    <a:pt x="58" y="156598"/>
                  </a:cubicBezTo>
                  <a:cubicBezTo>
                    <a:pt x="130" y="156316"/>
                    <a:pt x="278" y="156052"/>
                    <a:pt x="484" y="155842"/>
                  </a:cubicBezTo>
                  <a:cubicBezTo>
                    <a:pt x="676" y="155631"/>
                    <a:pt x="915" y="155473"/>
                    <a:pt x="1183" y="155373"/>
                  </a:cubicBezTo>
                  <a:cubicBezTo>
                    <a:pt x="1447" y="155272"/>
                    <a:pt x="1734" y="155238"/>
                    <a:pt x="2016" y="155267"/>
                  </a:cubicBezTo>
                  <a:cubicBezTo>
                    <a:pt x="426143" y="203531"/>
                    <a:pt x="937843" y="141190"/>
                    <a:pt x="1275209" y="182"/>
                  </a:cubicBezTo>
                  <a:cubicBezTo>
                    <a:pt x="1275449" y="62"/>
                    <a:pt x="1275707" y="0"/>
                    <a:pt x="1275975" y="0"/>
                  </a:cubicBezTo>
                  <a:cubicBezTo>
                    <a:pt x="1276239" y="0"/>
                    <a:pt x="1276502" y="62"/>
                    <a:pt x="1276741" y="182"/>
                  </a:cubicBezTo>
                  <a:cubicBezTo>
                    <a:pt x="1276976" y="297"/>
                    <a:pt x="1277182" y="465"/>
                    <a:pt x="1277340" y="670"/>
                  </a:cubicBezTo>
                  <a:cubicBezTo>
                    <a:pt x="1277498" y="881"/>
                    <a:pt x="1277603" y="1120"/>
                    <a:pt x="1277651" y="1379"/>
                  </a:cubicBezTo>
                  <a:lnTo>
                    <a:pt x="1664957" y="1711769"/>
                  </a:lnTo>
                  <a:cubicBezTo>
                    <a:pt x="1665058" y="1712267"/>
                    <a:pt x="1664952" y="1712785"/>
                    <a:pt x="1664670" y="1713206"/>
                  </a:cubicBezTo>
                  <a:cubicBezTo>
                    <a:pt x="1664378" y="1713599"/>
                    <a:pt x="1663952" y="1713872"/>
                    <a:pt x="1663473" y="1713972"/>
                  </a:cubicBezTo>
                  <a:cubicBezTo>
                    <a:pt x="1663473" y="1713972"/>
                    <a:pt x="1347078" y="1761230"/>
                    <a:pt x="1030539" y="1808297"/>
                  </a:cubicBezTo>
                  <a:cubicBezTo>
                    <a:pt x="468996" y="1891753"/>
                    <a:pt x="404118" y="1900706"/>
                    <a:pt x="396122" y="1900706"/>
                  </a:cubicBezTo>
                  <a:close/>
                  <a:moveTo>
                    <a:pt x="4123" y="159002"/>
                  </a:moveTo>
                  <a:lnTo>
                    <a:pt x="397702" y="1897307"/>
                  </a:lnTo>
                  <a:cubicBezTo>
                    <a:pt x="443811" y="1892519"/>
                    <a:pt x="1606064" y="1718808"/>
                    <a:pt x="1660983" y="1710572"/>
                  </a:cubicBezTo>
                  <a:lnTo>
                    <a:pt x="1274635" y="4300"/>
                  </a:lnTo>
                  <a:cubicBezTo>
                    <a:pt x="937364" y="144638"/>
                    <a:pt x="427531" y="206882"/>
                    <a:pt x="4123" y="159002"/>
                  </a:cubicBezTo>
                  <a:close/>
                </a:path>
              </a:pathLst>
            </a:custGeom>
            <a:solidFill>
              <a:srgbClr val="0E0E0E"/>
            </a:solidFill>
            <a:ln w="4788"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AF5CC2AB-90E8-4AE6-BEEB-42ACB252AFFF}"/>
                </a:ext>
              </a:extLst>
            </p:cNvPr>
            <p:cNvSpPr/>
            <p:nvPr/>
          </p:nvSpPr>
          <p:spPr>
            <a:xfrm>
              <a:off x="8439426" y="2658746"/>
              <a:ext cx="540212" cy="971851"/>
            </a:xfrm>
            <a:custGeom>
              <a:avLst/>
              <a:gdLst>
                <a:gd name="connsiteX0" fmla="*/ 540213 w 540212"/>
                <a:gd name="connsiteY0" fmla="*/ 78874 h 971851"/>
                <a:gd name="connsiteX1" fmla="*/ 219834 w 540212"/>
                <a:gd name="connsiteY1" fmla="*/ 0 h 971851"/>
                <a:gd name="connsiteX2" fmla="*/ 0 w 540212"/>
                <a:gd name="connsiteY2" fmla="*/ 892983 h 971851"/>
                <a:gd name="connsiteX3" fmla="*/ 320379 w 540212"/>
                <a:gd name="connsiteY3" fmla="*/ 971852 h 971851"/>
                <a:gd name="connsiteX4" fmla="*/ 540213 w 540212"/>
                <a:gd name="connsiteY4" fmla="*/ 78874 h 971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212" h="971851">
                  <a:moveTo>
                    <a:pt x="540213" y="78874"/>
                  </a:moveTo>
                  <a:lnTo>
                    <a:pt x="219834" y="0"/>
                  </a:lnTo>
                  <a:lnTo>
                    <a:pt x="0" y="892983"/>
                  </a:lnTo>
                  <a:lnTo>
                    <a:pt x="320379" y="971852"/>
                  </a:lnTo>
                  <a:lnTo>
                    <a:pt x="540213" y="78874"/>
                  </a:lnTo>
                  <a:close/>
                </a:path>
              </a:pathLst>
            </a:custGeom>
            <a:solidFill>
              <a:srgbClr val="3C8563"/>
            </a:solidFill>
            <a:ln w="4788"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98EC7A45-A0D4-48A2-9B88-C6538D283034}"/>
                </a:ext>
              </a:extLst>
            </p:cNvPr>
            <p:cNvSpPr/>
            <p:nvPr/>
          </p:nvSpPr>
          <p:spPr>
            <a:xfrm>
              <a:off x="8437684" y="2657115"/>
              <a:ext cx="543793" cy="975312"/>
            </a:xfrm>
            <a:custGeom>
              <a:avLst/>
              <a:gdLst>
                <a:gd name="connsiteX0" fmla="*/ 322197 w 543793"/>
                <a:gd name="connsiteY0" fmla="*/ 975258 h 975312"/>
                <a:gd name="connsiteX1" fmla="*/ 321766 w 543793"/>
                <a:gd name="connsiteY1" fmla="*/ 975258 h 975312"/>
                <a:gd name="connsiteX2" fmla="*/ 1349 w 543793"/>
                <a:gd name="connsiteY2" fmla="*/ 896399 h 975312"/>
                <a:gd name="connsiteX3" fmla="*/ 722 w 543793"/>
                <a:gd name="connsiteY3" fmla="*/ 896102 h 975312"/>
                <a:gd name="connsiteX4" fmla="*/ 252 w 543793"/>
                <a:gd name="connsiteY4" fmla="*/ 895590 h 975312"/>
                <a:gd name="connsiteX5" fmla="*/ 18 w 543793"/>
                <a:gd name="connsiteY5" fmla="*/ 894938 h 975312"/>
                <a:gd name="connsiteX6" fmla="*/ 56 w 543793"/>
                <a:gd name="connsiteY6" fmla="*/ 894244 h 975312"/>
                <a:gd name="connsiteX7" fmla="*/ 219876 w 543793"/>
                <a:gd name="connsiteY7" fmla="*/ 1223 h 975312"/>
                <a:gd name="connsiteX8" fmla="*/ 220690 w 543793"/>
                <a:gd name="connsiteY8" fmla="*/ 122 h 975312"/>
                <a:gd name="connsiteX9" fmla="*/ 222031 w 543793"/>
                <a:gd name="connsiteY9" fmla="*/ 122 h 975312"/>
                <a:gd name="connsiteX10" fmla="*/ 542447 w 543793"/>
                <a:gd name="connsiteY10" fmla="*/ 78981 h 975312"/>
                <a:gd name="connsiteX11" fmla="*/ 543544 w 543793"/>
                <a:gd name="connsiteY11" fmla="*/ 79819 h 975312"/>
                <a:gd name="connsiteX12" fmla="*/ 543740 w 543793"/>
                <a:gd name="connsiteY12" fmla="*/ 81184 h 975312"/>
                <a:gd name="connsiteX13" fmla="*/ 323920 w 543793"/>
                <a:gd name="connsiteY13" fmla="*/ 974157 h 975312"/>
                <a:gd name="connsiteX14" fmla="*/ 323624 w 543793"/>
                <a:gd name="connsiteY14" fmla="*/ 974789 h 975312"/>
                <a:gd name="connsiteX15" fmla="*/ 323106 w 543793"/>
                <a:gd name="connsiteY15" fmla="*/ 975258 h 975312"/>
                <a:gd name="connsiteX16" fmla="*/ 322197 w 543793"/>
                <a:gd name="connsiteY16" fmla="*/ 975258 h 975312"/>
                <a:gd name="connsiteX17" fmla="*/ 3982 w 543793"/>
                <a:gd name="connsiteY17" fmla="*/ 893287 h 975312"/>
                <a:gd name="connsiteX18" fmla="*/ 320856 w 543793"/>
                <a:gd name="connsiteY18" fmla="*/ 971284 h 975312"/>
                <a:gd name="connsiteX19" fmla="*/ 539814 w 543793"/>
                <a:gd name="connsiteY19" fmla="*/ 81711 h 975312"/>
                <a:gd name="connsiteX20" fmla="*/ 222940 w 543793"/>
                <a:gd name="connsiteY20" fmla="*/ 3713 h 975312"/>
                <a:gd name="connsiteX21" fmla="*/ 3982 w 543793"/>
                <a:gd name="connsiteY21" fmla="*/ 893287 h 97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3793" h="975312">
                  <a:moveTo>
                    <a:pt x="322197" y="975258"/>
                  </a:moveTo>
                  <a:lnTo>
                    <a:pt x="321766" y="975258"/>
                  </a:lnTo>
                  <a:lnTo>
                    <a:pt x="1349" y="896399"/>
                  </a:lnTo>
                  <a:cubicBezTo>
                    <a:pt x="1119" y="896341"/>
                    <a:pt x="908" y="896241"/>
                    <a:pt x="722" y="896102"/>
                  </a:cubicBezTo>
                  <a:cubicBezTo>
                    <a:pt x="530" y="895963"/>
                    <a:pt x="372" y="895791"/>
                    <a:pt x="252" y="895590"/>
                  </a:cubicBezTo>
                  <a:cubicBezTo>
                    <a:pt x="133" y="895389"/>
                    <a:pt x="51" y="895168"/>
                    <a:pt x="18" y="894938"/>
                  </a:cubicBezTo>
                  <a:cubicBezTo>
                    <a:pt x="-16" y="894704"/>
                    <a:pt x="-1" y="894469"/>
                    <a:pt x="56" y="894244"/>
                  </a:cubicBezTo>
                  <a:lnTo>
                    <a:pt x="219876" y="1223"/>
                  </a:lnTo>
                  <a:cubicBezTo>
                    <a:pt x="219996" y="764"/>
                    <a:pt x="220288" y="371"/>
                    <a:pt x="220690" y="122"/>
                  </a:cubicBezTo>
                  <a:cubicBezTo>
                    <a:pt x="221121" y="-41"/>
                    <a:pt x="221595" y="-41"/>
                    <a:pt x="222031" y="122"/>
                  </a:cubicBezTo>
                  <a:lnTo>
                    <a:pt x="542447" y="78981"/>
                  </a:lnTo>
                  <a:cubicBezTo>
                    <a:pt x="542907" y="79106"/>
                    <a:pt x="543300" y="79403"/>
                    <a:pt x="543544" y="79819"/>
                  </a:cubicBezTo>
                  <a:cubicBezTo>
                    <a:pt x="543783" y="80231"/>
                    <a:pt x="543855" y="80720"/>
                    <a:pt x="543740" y="81184"/>
                  </a:cubicBezTo>
                  <a:lnTo>
                    <a:pt x="323920" y="974157"/>
                  </a:lnTo>
                  <a:cubicBezTo>
                    <a:pt x="323868" y="974387"/>
                    <a:pt x="323767" y="974602"/>
                    <a:pt x="323624" y="974789"/>
                  </a:cubicBezTo>
                  <a:cubicBezTo>
                    <a:pt x="323485" y="974981"/>
                    <a:pt x="323308" y="975138"/>
                    <a:pt x="323106" y="975258"/>
                  </a:cubicBezTo>
                  <a:cubicBezTo>
                    <a:pt x="322805" y="975330"/>
                    <a:pt x="322494" y="975330"/>
                    <a:pt x="322197" y="975258"/>
                  </a:cubicBezTo>
                  <a:close/>
                  <a:moveTo>
                    <a:pt x="3982" y="893287"/>
                  </a:moveTo>
                  <a:lnTo>
                    <a:pt x="320856" y="971284"/>
                  </a:lnTo>
                  <a:lnTo>
                    <a:pt x="539814" y="81711"/>
                  </a:lnTo>
                  <a:lnTo>
                    <a:pt x="222940" y="3713"/>
                  </a:lnTo>
                  <a:lnTo>
                    <a:pt x="3982" y="893287"/>
                  </a:lnTo>
                  <a:close/>
                </a:path>
              </a:pathLst>
            </a:custGeom>
            <a:solidFill>
              <a:srgbClr val="0E0E0E"/>
            </a:solidFill>
            <a:ln w="4788"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B8A39408-5472-45A8-BAE2-7789F877EE6E}"/>
                </a:ext>
              </a:extLst>
            </p:cNvPr>
            <p:cNvSpPr/>
            <p:nvPr/>
          </p:nvSpPr>
          <p:spPr>
            <a:xfrm>
              <a:off x="8226874" y="2289993"/>
              <a:ext cx="733243" cy="540436"/>
            </a:xfrm>
            <a:custGeom>
              <a:avLst/>
              <a:gdLst>
                <a:gd name="connsiteX0" fmla="*/ 633460 w 733243"/>
                <a:gd name="connsiteY0" fmla="*/ 0 h 540436"/>
                <a:gd name="connsiteX1" fmla="*/ 0 w 733243"/>
                <a:gd name="connsiteY1" fmla="*/ 93559 h 540436"/>
                <a:gd name="connsiteX2" fmla="*/ 99783 w 733243"/>
                <a:gd name="connsiteY2" fmla="*/ 540428 h 540436"/>
                <a:gd name="connsiteX3" fmla="*/ 733243 w 733243"/>
                <a:gd name="connsiteY3" fmla="*/ 446870 h 540436"/>
                <a:gd name="connsiteX4" fmla="*/ 633460 w 733243"/>
                <a:gd name="connsiteY4" fmla="*/ 0 h 540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243" h="540436">
                  <a:moveTo>
                    <a:pt x="633460" y="0"/>
                  </a:moveTo>
                  <a:cubicBezTo>
                    <a:pt x="633460" y="0"/>
                    <a:pt x="766" y="94516"/>
                    <a:pt x="0" y="93559"/>
                  </a:cubicBezTo>
                  <a:lnTo>
                    <a:pt x="99783" y="540428"/>
                  </a:lnTo>
                  <a:cubicBezTo>
                    <a:pt x="100549" y="541434"/>
                    <a:pt x="733243" y="446870"/>
                    <a:pt x="733243" y="446870"/>
                  </a:cubicBezTo>
                  <a:lnTo>
                    <a:pt x="633460" y="0"/>
                  </a:lnTo>
                  <a:close/>
                </a:path>
              </a:pathLst>
            </a:custGeom>
            <a:solidFill>
              <a:srgbClr val="F0B064"/>
            </a:solidFill>
            <a:ln w="4788"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127ED768-A889-48F4-AFC1-F6F585F6AEF9}"/>
                </a:ext>
              </a:extLst>
            </p:cNvPr>
            <p:cNvSpPr/>
            <p:nvPr/>
          </p:nvSpPr>
          <p:spPr>
            <a:xfrm>
              <a:off x="8225071" y="2288336"/>
              <a:ext cx="736854" cy="543474"/>
            </a:xfrm>
            <a:custGeom>
              <a:avLst/>
              <a:gdLst>
                <a:gd name="connsiteX0" fmla="*/ 101491 w 736854"/>
                <a:gd name="connsiteY0" fmla="*/ 543474 h 543474"/>
                <a:gd name="connsiteX1" fmla="*/ 100150 w 736854"/>
                <a:gd name="connsiteY1" fmla="*/ 543139 h 543474"/>
                <a:gd name="connsiteX2" fmla="*/ 99863 w 736854"/>
                <a:gd name="connsiteY2" fmla="*/ 542469 h 543474"/>
                <a:gd name="connsiteX3" fmla="*/ 32 w 736854"/>
                <a:gd name="connsiteY3" fmla="*/ 95599 h 543474"/>
                <a:gd name="connsiteX4" fmla="*/ 204 w 736854"/>
                <a:gd name="connsiteY4" fmla="*/ 94407 h 543474"/>
                <a:gd name="connsiteX5" fmla="*/ 1085 w 736854"/>
                <a:gd name="connsiteY5" fmla="*/ 93588 h 543474"/>
                <a:gd name="connsiteX6" fmla="*/ 1947 w 736854"/>
                <a:gd name="connsiteY6" fmla="*/ 93588 h 543474"/>
                <a:gd name="connsiteX7" fmla="*/ 634977 w 736854"/>
                <a:gd name="connsiteY7" fmla="*/ 30 h 543474"/>
                <a:gd name="connsiteX8" fmla="*/ 635652 w 736854"/>
                <a:gd name="connsiteY8" fmla="*/ 39 h 543474"/>
                <a:gd name="connsiteX9" fmla="*/ 636269 w 736854"/>
                <a:gd name="connsiteY9" fmla="*/ 307 h 543474"/>
                <a:gd name="connsiteX10" fmla="*/ 636739 w 736854"/>
                <a:gd name="connsiteY10" fmla="*/ 791 h 543474"/>
                <a:gd name="connsiteX11" fmla="*/ 636988 w 736854"/>
                <a:gd name="connsiteY11" fmla="*/ 1418 h 543474"/>
                <a:gd name="connsiteX12" fmla="*/ 736818 w 736854"/>
                <a:gd name="connsiteY12" fmla="*/ 448288 h 543474"/>
                <a:gd name="connsiteX13" fmla="*/ 736818 w 736854"/>
                <a:gd name="connsiteY13" fmla="*/ 449011 h 543474"/>
                <a:gd name="connsiteX14" fmla="*/ 736531 w 736854"/>
                <a:gd name="connsiteY14" fmla="*/ 449681 h 543474"/>
                <a:gd name="connsiteX15" fmla="*/ 736009 w 736854"/>
                <a:gd name="connsiteY15" fmla="*/ 450184 h 543474"/>
                <a:gd name="connsiteX16" fmla="*/ 735334 w 736854"/>
                <a:gd name="connsiteY16" fmla="*/ 450442 h 543474"/>
                <a:gd name="connsiteX17" fmla="*/ 418891 w 736854"/>
                <a:gd name="connsiteY17" fmla="*/ 497605 h 543474"/>
                <a:gd name="connsiteX18" fmla="*/ 101491 w 736854"/>
                <a:gd name="connsiteY18" fmla="*/ 543474 h 543474"/>
                <a:gd name="connsiteX19" fmla="*/ 4006 w 736854"/>
                <a:gd name="connsiteY19" fmla="*/ 96509 h 543474"/>
                <a:gd name="connsiteX20" fmla="*/ 103071 w 736854"/>
                <a:gd name="connsiteY20" fmla="*/ 540171 h 543474"/>
                <a:gd name="connsiteX21" fmla="*/ 732940 w 736854"/>
                <a:gd name="connsiteY21" fmla="*/ 447043 h 543474"/>
                <a:gd name="connsiteX22" fmla="*/ 633923 w 736854"/>
                <a:gd name="connsiteY22" fmla="*/ 3668 h 543474"/>
                <a:gd name="connsiteX23" fmla="*/ 319108 w 736854"/>
                <a:gd name="connsiteY23" fmla="*/ 50591 h 543474"/>
                <a:gd name="connsiteX24" fmla="*/ 4006 w 736854"/>
                <a:gd name="connsiteY24" fmla="*/ 96509 h 54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6854" h="543474">
                  <a:moveTo>
                    <a:pt x="101491" y="543474"/>
                  </a:moveTo>
                  <a:cubicBezTo>
                    <a:pt x="100438" y="543474"/>
                    <a:pt x="100294" y="543474"/>
                    <a:pt x="100150" y="543139"/>
                  </a:cubicBezTo>
                  <a:cubicBezTo>
                    <a:pt x="100007" y="542938"/>
                    <a:pt x="99906" y="542708"/>
                    <a:pt x="99863" y="542469"/>
                  </a:cubicBezTo>
                  <a:lnTo>
                    <a:pt x="32" y="95599"/>
                  </a:lnTo>
                  <a:cubicBezTo>
                    <a:pt x="-45" y="95192"/>
                    <a:pt x="18" y="94776"/>
                    <a:pt x="204" y="94407"/>
                  </a:cubicBezTo>
                  <a:cubicBezTo>
                    <a:pt x="396" y="94043"/>
                    <a:pt x="707" y="93756"/>
                    <a:pt x="1085" y="93588"/>
                  </a:cubicBezTo>
                  <a:cubicBezTo>
                    <a:pt x="1363" y="93492"/>
                    <a:pt x="1669" y="93492"/>
                    <a:pt x="1947" y="93588"/>
                  </a:cubicBezTo>
                  <a:cubicBezTo>
                    <a:pt x="14109" y="92822"/>
                    <a:pt x="628752" y="939"/>
                    <a:pt x="634977" y="30"/>
                  </a:cubicBezTo>
                  <a:cubicBezTo>
                    <a:pt x="635202" y="-14"/>
                    <a:pt x="635431" y="-9"/>
                    <a:pt x="635652" y="39"/>
                  </a:cubicBezTo>
                  <a:cubicBezTo>
                    <a:pt x="635872" y="87"/>
                    <a:pt x="636083" y="178"/>
                    <a:pt x="636269" y="307"/>
                  </a:cubicBezTo>
                  <a:cubicBezTo>
                    <a:pt x="636456" y="437"/>
                    <a:pt x="636619" y="599"/>
                    <a:pt x="636739" y="791"/>
                  </a:cubicBezTo>
                  <a:cubicBezTo>
                    <a:pt x="636863" y="982"/>
                    <a:pt x="636949" y="1193"/>
                    <a:pt x="636988" y="1418"/>
                  </a:cubicBezTo>
                  <a:lnTo>
                    <a:pt x="736818" y="448288"/>
                  </a:lnTo>
                  <a:cubicBezTo>
                    <a:pt x="736866" y="448527"/>
                    <a:pt x="736866" y="448771"/>
                    <a:pt x="736818" y="449011"/>
                  </a:cubicBezTo>
                  <a:cubicBezTo>
                    <a:pt x="736771" y="449250"/>
                    <a:pt x="736670" y="449480"/>
                    <a:pt x="736531" y="449681"/>
                  </a:cubicBezTo>
                  <a:cubicBezTo>
                    <a:pt x="736397" y="449882"/>
                    <a:pt x="736215" y="450050"/>
                    <a:pt x="736009" y="450184"/>
                  </a:cubicBezTo>
                  <a:cubicBezTo>
                    <a:pt x="735804" y="450313"/>
                    <a:pt x="735574" y="450399"/>
                    <a:pt x="735334" y="450442"/>
                  </a:cubicBezTo>
                  <a:cubicBezTo>
                    <a:pt x="735334" y="450442"/>
                    <a:pt x="577328" y="474095"/>
                    <a:pt x="418891" y="497605"/>
                  </a:cubicBezTo>
                  <a:cubicBezTo>
                    <a:pt x="147648" y="537777"/>
                    <a:pt x="107907" y="543474"/>
                    <a:pt x="101491" y="543474"/>
                  </a:cubicBezTo>
                  <a:close/>
                  <a:moveTo>
                    <a:pt x="4006" y="96509"/>
                  </a:moveTo>
                  <a:lnTo>
                    <a:pt x="103071" y="540171"/>
                  </a:lnTo>
                  <a:cubicBezTo>
                    <a:pt x="135438" y="536292"/>
                    <a:pt x="695593" y="452597"/>
                    <a:pt x="732940" y="447043"/>
                  </a:cubicBezTo>
                  <a:lnTo>
                    <a:pt x="633923" y="3668"/>
                  </a:lnTo>
                  <a:cubicBezTo>
                    <a:pt x="616686" y="6254"/>
                    <a:pt x="467969" y="28471"/>
                    <a:pt x="319108" y="50591"/>
                  </a:cubicBezTo>
                  <a:cubicBezTo>
                    <a:pt x="69124" y="87747"/>
                    <a:pt x="15785" y="95503"/>
                    <a:pt x="4006" y="96509"/>
                  </a:cubicBezTo>
                  <a:close/>
                </a:path>
              </a:pathLst>
            </a:custGeom>
            <a:solidFill>
              <a:srgbClr val="0E0E0E"/>
            </a:solidFill>
            <a:ln w="4788"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4B118DDA-6AB4-4EAC-94A6-AC1F664D0CDB}"/>
                </a:ext>
              </a:extLst>
            </p:cNvPr>
            <p:cNvSpPr/>
            <p:nvPr/>
          </p:nvSpPr>
          <p:spPr>
            <a:xfrm>
              <a:off x="8619883" y="2943111"/>
              <a:ext cx="766691" cy="583925"/>
            </a:xfrm>
            <a:custGeom>
              <a:avLst/>
              <a:gdLst>
                <a:gd name="connsiteX0" fmla="*/ 765032 w 766691"/>
                <a:gd name="connsiteY0" fmla="*/ 583926 h 583925"/>
                <a:gd name="connsiteX1" fmla="*/ 295802 w 766691"/>
                <a:gd name="connsiteY1" fmla="*/ 513685 h 583925"/>
                <a:gd name="connsiteX2" fmla="*/ 295141 w 766691"/>
                <a:gd name="connsiteY2" fmla="*/ 513460 h 583925"/>
                <a:gd name="connsiteX3" fmla="*/ 294615 w 766691"/>
                <a:gd name="connsiteY3" fmla="*/ 513000 h 583925"/>
                <a:gd name="connsiteX4" fmla="*/ 294308 w 766691"/>
                <a:gd name="connsiteY4" fmla="*/ 512373 h 583925"/>
                <a:gd name="connsiteX5" fmla="*/ 294270 w 766691"/>
                <a:gd name="connsiteY5" fmla="*/ 511674 h 583925"/>
                <a:gd name="connsiteX6" fmla="*/ 294983 w 766691"/>
                <a:gd name="connsiteY6" fmla="*/ 510482 h 583925"/>
                <a:gd name="connsiteX7" fmla="*/ 296329 w 766691"/>
                <a:gd name="connsiteY7" fmla="*/ 510142 h 583925"/>
                <a:gd name="connsiteX8" fmla="*/ 762877 w 766691"/>
                <a:gd name="connsiteY8" fmla="*/ 580000 h 583925"/>
                <a:gd name="connsiteX9" fmla="*/ 633839 w 766691"/>
                <a:gd name="connsiteY9" fmla="*/ 3709 h 583925"/>
                <a:gd name="connsiteX10" fmla="*/ 319072 w 766691"/>
                <a:gd name="connsiteY10" fmla="*/ 50584 h 583925"/>
                <a:gd name="connsiteX11" fmla="*/ 3922 w 766691"/>
                <a:gd name="connsiteY11" fmla="*/ 96501 h 583925"/>
                <a:gd name="connsiteX12" fmla="*/ 87043 w 766691"/>
                <a:gd name="connsiteY12" fmla="*/ 466714 h 583925"/>
                <a:gd name="connsiteX13" fmla="*/ 86722 w 766691"/>
                <a:gd name="connsiteY13" fmla="*/ 467992 h 583925"/>
                <a:gd name="connsiteX14" fmla="*/ 85625 w 766691"/>
                <a:gd name="connsiteY14" fmla="*/ 468720 h 583925"/>
                <a:gd name="connsiteX15" fmla="*/ 84323 w 766691"/>
                <a:gd name="connsiteY15" fmla="*/ 468510 h 583925"/>
                <a:gd name="connsiteX16" fmla="*/ 83500 w 766691"/>
                <a:gd name="connsiteY16" fmla="*/ 467480 h 583925"/>
                <a:gd name="connsiteX17" fmla="*/ 44 w 766691"/>
                <a:gd name="connsiteY17" fmla="*/ 95592 h 583925"/>
                <a:gd name="connsiteX18" fmla="*/ 187 w 766691"/>
                <a:gd name="connsiteY18" fmla="*/ 94404 h 583925"/>
                <a:gd name="connsiteX19" fmla="*/ 1049 w 766691"/>
                <a:gd name="connsiteY19" fmla="*/ 93581 h 583925"/>
                <a:gd name="connsiteX20" fmla="*/ 1911 w 766691"/>
                <a:gd name="connsiteY20" fmla="*/ 93581 h 583925"/>
                <a:gd name="connsiteX21" fmla="*/ 634988 w 766691"/>
                <a:gd name="connsiteY21" fmla="*/ 22 h 583925"/>
                <a:gd name="connsiteX22" fmla="*/ 636271 w 766691"/>
                <a:gd name="connsiteY22" fmla="*/ 314 h 583925"/>
                <a:gd name="connsiteX23" fmla="*/ 636999 w 766691"/>
                <a:gd name="connsiteY23" fmla="*/ 1411 h 583925"/>
                <a:gd name="connsiteX24" fmla="*/ 766660 w 766691"/>
                <a:gd name="connsiteY24" fmla="*/ 581915 h 583925"/>
                <a:gd name="connsiteX25" fmla="*/ 766626 w 766691"/>
                <a:gd name="connsiteY25" fmla="*/ 582777 h 583925"/>
                <a:gd name="connsiteX26" fmla="*/ 766229 w 766691"/>
                <a:gd name="connsiteY26" fmla="*/ 583543 h 583925"/>
                <a:gd name="connsiteX27" fmla="*/ 765032 w 766691"/>
                <a:gd name="connsiteY27" fmla="*/ 583926 h 5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66691" h="583925">
                  <a:moveTo>
                    <a:pt x="765032" y="583926"/>
                  </a:moveTo>
                  <a:lnTo>
                    <a:pt x="295802" y="513685"/>
                  </a:lnTo>
                  <a:cubicBezTo>
                    <a:pt x="295572" y="513656"/>
                    <a:pt x="295342" y="513580"/>
                    <a:pt x="295141" y="513460"/>
                  </a:cubicBezTo>
                  <a:cubicBezTo>
                    <a:pt x="294935" y="513345"/>
                    <a:pt x="294758" y="513187"/>
                    <a:pt x="294615" y="513000"/>
                  </a:cubicBezTo>
                  <a:cubicBezTo>
                    <a:pt x="294471" y="512814"/>
                    <a:pt x="294371" y="512598"/>
                    <a:pt x="294308" y="512373"/>
                  </a:cubicBezTo>
                  <a:cubicBezTo>
                    <a:pt x="294251" y="512143"/>
                    <a:pt x="294236" y="511904"/>
                    <a:pt x="294270" y="511674"/>
                  </a:cubicBezTo>
                  <a:cubicBezTo>
                    <a:pt x="294342" y="511195"/>
                    <a:pt x="294600" y="510769"/>
                    <a:pt x="294983" y="510482"/>
                  </a:cubicBezTo>
                  <a:cubicBezTo>
                    <a:pt x="295371" y="510195"/>
                    <a:pt x="295855" y="510075"/>
                    <a:pt x="296329" y="510142"/>
                  </a:cubicBezTo>
                  <a:lnTo>
                    <a:pt x="762877" y="580000"/>
                  </a:lnTo>
                  <a:lnTo>
                    <a:pt x="633839" y="3709"/>
                  </a:lnTo>
                  <a:lnTo>
                    <a:pt x="319072" y="50584"/>
                  </a:lnTo>
                  <a:cubicBezTo>
                    <a:pt x="69135" y="87739"/>
                    <a:pt x="15796" y="95544"/>
                    <a:pt x="3922" y="96501"/>
                  </a:cubicBezTo>
                  <a:lnTo>
                    <a:pt x="87043" y="466714"/>
                  </a:lnTo>
                  <a:cubicBezTo>
                    <a:pt x="87100" y="467164"/>
                    <a:pt x="86985" y="467619"/>
                    <a:pt x="86722" y="467992"/>
                  </a:cubicBezTo>
                  <a:cubicBezTo>
                    <a:pt x="86463" y="468366"/>
                    <a:pt x="86071" y="468625"/>
                    <a:pt x="85625" y="468720"/>
                  </a:cubicBezTo>
                  <a:cubicBezTo>
                    <a:pt x="85180" y="468816"/>
                    <a:pt x="84716" y="468739"/>
                    <a:pt x="84323" y="468510"/>
                  </a:cubicBezTo>
                  <a:cubicBezTo>
                    <a:pt x="83930" y="468285"/>
                    <a:pt x="83634" y="467916"/>
                    <a:pt x="83500" y="467480"/>
                  </a:cubicBezTo>
                  <a:lnTo>
                    <a:pt x="44" y="95592"/>
                  </a:lnTo>
                  <a:cubicBezTo>
                    <a:pt x="-47" y="95190"/>
                    <a:pt x="5" y="94773"/>
                    <a:pt x="187" y="94404"/>
                  </a:cubicBezTo>
                  <a:cubicBezTo>
                    <a:pt x="369" y="94040"/>
                    <a:pt x="676" y="93748"/>
                    <a:pt x="1049" y="93581"/>
                  </a:cubicBezTo>
                  <a:cubicBezTo>
                    <a:pt x="1332" y="93490"/>
                    <a:pt x="1633" y="93490"/>
                    <a:pt x="1911" y="93581"/>
                  </a:cubicBezTo>
                  <a:cubicBezTo>
                    <a:pt x="14025" y="92815"/>
                    <a:pt x="628764" y="980"/>
                    <a:pt x="634988" y="22"/>
                  </a:cubicBezTo>
                  <a:cubicBezTo>
                    <a:pt x="635438" y="-50"/>
                    <a:pt x="635898" y="56"/>
                    <a:pt x="636271" y="314"/>
                  </a:cubicBezTo>
                  <a:cubicBezTo>
                    <a:pt x="636650" y="573"/>
                    <a:pt x="636908" y="965"/>
                    <a:pt x="636999" y="1411"/>
                  </a:cubicBezTo>
                  <a:lnTo>
                    <a:pt x="766660" y="581915"/>
                  </a:lnTo>
                  <a:cubicBezTo>
                    <a:pt x="766713" y="582202"/>
                    <a:pt x="766698" y="582494"/>
                    <a:pt x="766626" y="582777"/>
                  </a:cubicBezTo>
                  <a:cubicBezTo>
                    <a:pt x="766550" y="583054"/>
                    <a:pt x="766416" y="583318"/>
                    <a:pt x="766229" y="583543"/>
                  </a:cubicBezTo>
                  <a:cubicBezTo>
                    <a:pt x="765884" y="583797"/>
                    <a:pt x="765463" y="583930"/>
                    <a:pt x="765032" y="583926"/>
                  </a:cubicBezTo>
                  <a:close/>
                </a:path>
              </a:pathLst>
            </a:custGeom>
            <a:solidFill>
              <a:srgbClr val="0E0E0E"/>
            </a:solidFill>
            <a:ln w="4788"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8BDE3F82-F837-4661-9410-EAF60304B3E6}"/>
                </a:ext>
              </a:extLst>
            </p:cNvPr>
            <p:cNvSpPr/>
            <p:nvPr/>
          </p:nvSpPr>
          <p:spPr>
            <a:xfrm>
              <a:off x="7802128" y="1873304"/>
              <a:ext cx="1554784" cy="230433"/>
            </a:xfrm>
            <a:custGeom>
              <a:avLst/>
              <a:gdLst>
                <a:gd name="connsiteX0" fmla="*/ 462429 w 1554784"/>
                <a:gd name="connsiteY0" fmla="*/ 230433 h 230433"/>
                <a:gd name="connsiteX1" fmla="*/ 1243 w 1554784"/>
                <a:gd name="connsiteY1" fmla="*/ 189591 h 230433"/>
                <a:gd name="connsiteX2" fmla="*/ 247 w 1554784"/>
                <a:gd name="connsiteY2" fmla="*/ 188787 h 230433"/>
                <a:gd name="connsiteX3" fmla="*/ 32 w 1554784"/>
                <a:gd name="connsiteY3" fmla="*/ 187528 h 230433"/>
                <a:gd name="connsiteX4" fmla="*/ 692 w 1554784"/>
                <a:gd name="connsiteY4" fmla="*/ 186436 h 230433"/>
                <a:gd name="connsiteX5" fmla="*/ 1913 w 1554784"/>
                <a:gd name="connsiteY5" fmla="*/ 186048 h 230433"/>
                <a:gd name="connsiteX6" fmla="*/ 847197 w 1554784"/>
                <a:gd name="connsiteY6" fmla="*/ 202280 h 230433"/>
                <a:gd name="connsiteX7" fmla="*/ 1552143 w 1554784"/>
                <a:gd name="connsiteY7" fmla="*/ 224 h 230433"/>
                <a:gd name="connsiteX8" fmla="*/ 1552804 w 1554784"/>
                <a:gd name="connsiteY8" fmla="*/ 13 h 230433"/>
                <a:gd name="connsiteX9" fmla="*/ 1553498 w 1554784"/>
                <a:gd name="connsiteY9" fmla="*/ 70 h 230433"/>
                <a:gd name="connsiteX10" fmla="*/ 1554111 w 1554784"/>
                <a:gd name="connsiteY10" fmla="*/ 386 h 230433"/>
                <a:gd name="connsiteX11" fmla="*/ 1554561 w 1554784"/>
                <a:gd name="connsiteY11" fmla="*/ 918 h 230433"/>
                <a:gd name="connsiteX12" fmla="*/ 1554772 w 1554784"/>
                <a:gd name="connsiteY12" fmla="*/ 1579 h 230433"/>
                <a:gd name="connsiteX13" fmla="*/ 1554714 w 1554784"/>
                <a:gd name="connsiteY13" fmla="*/ 2268 h 230433"/>
                <a:gd name="connsiteX14" fmla="*/ 1554399 w 1554784"/>
                <a:gd name="connsiteY14" fmla="*/ 2886 h 230433"/>
                <a:gd name="connsiteX15" fmla="*/ 1553867 w 1554784"/>
                <a:gd name="connsiteY15" fmla="*/ 3336 h 230433"/>
                <a:gd name="connsiteX16" fmla="*/ 847724 w 1554784"/>
                <a:gd name="connsiteY16" fmla="*/ 205823 h 230433"/>
                <a:gd name="connsiteX17" fmla="*/ 462429 w 1554784"/>
                <a:gd name="connsiteY17" fmla="*/ 230433 h 23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4784" h="230433">
                  <a:moveTo>
                    <a:pt x="462429" y="230433"/>
                  </a:moveTo>
                  <a:cubicBezTo>
                    <a:pt x="299108" y="230433"/>
                    <a:pt x="142108" y="216740"/>
                    <a:pt x="1243" y="189591"/>
                  </a:cubicBezTo>
                  <a:cubicBezTo>
                    <a:pt x="827" y="189452"/>
                    <a:pt x="472" y="189165"/>
                    <a:pt x="247" y="188787"/>
                  </a:cubicBezTo>
                  <a:cubicBezTo>
                    <a:pt x="27" y="188409"/>
                    <a:pt x="-50" y="187959"/>
                    <a:pt x="32" y="187528"/>
                  </a:cubicBezTo>
                  <a:cubicBezTo>
                    <a:pt x="113" y="187092"/>
                    <a:pt x="348" y="186704"/>
                    <a:pt x="692" y="186436"/>
                  </a:cubicBezTo>
                  <a:cubicBezTo>
                    <a:pt x="1042" y="186163"/>
                    <a:pt x="1473" y="186024"/>
                    <a:pt x="1913" y="186048"/>
                  </a:cubicBezTo>
                  <a:cubicBezTo>
                    <a:pt x="251275" y="234168"/>
                    <a:pt x="551487" y="239914"/>
                    <a:pt x="847197" y="202280"/>
                  </a:cubicBezTo>
                  <a:cubicBezTo>
                    <a:pt x="1128687" y="166465"/>
                    <a:pt x="1385567" y="92777"/>
                    <a:pt x="1552143" y="224"/>
                  </a:cubicBezTo>
                  <a:cubicBezTo>
                    <a:pt x="1552349" y="109"/>
                    <a:pt x="1552574" y="37"/>
                    <a:pt x="1552804" y="13"/>
                  </a:cubicBezTo>
                  <a:cubicBezTo>
                    <a:pt x="1553034" y="-16"/>
                    <a:pt x="1553273" y="3"/>
                    <a:pt x="1553498" y="70"/>
                  </a:cubicBezTo>
                  <a:cubicBezTo>
                    <a:pt x="1553719" y="133"/>
                    <a:pt x="1553929" y="243"/>
                    <a:pt x="1554111" y="386"/>
                  </a:cubicBezTo>
                  <a:cubicBezTo>
                    <a:pt x="1554298" y="535"/>
                    <a:pt x="1554446" y="712"/>
                    <a:pt x="1554561" y="918"/>
                  </a:cubicBezTo>
                  <a:cubicBezTo>
                    <a:pt x="1554676" y="1124"/>
                    <a:pt x="1554748" y="1349"/>
                    <a:pt x="1554772" y="1579"/>
                  </a:cubicBezTo>
                  <a:cubicBezTo>
                    <a:pt x="1554801" y="1808"/>
                    <a:pt x="1554782" y="2048"/>
                    <a:pt x="1554714" y="2268"/>
                  </a:cubicBezTo>
                  <a:cubicBezTo>
                    <a:pt x="1554652" y="2493"/>
                    <a:pt x="1554542" y="2704"/>
                    <a:pt x="1554399" y="2886"/>
                  </a:cubicBezTo>
                  <a:cubicBezTo>
                    <a:pt x="1554250" y="3068"/>
                    <a:pt x="1554073" y="3221"/>
                    <a:pt x="1553867" y="3336"/>
                  </a:cubicBezTo>
                  <a:cubicBezTo>
                    <a:pt x="1387003" y="96128"/>
                    <a:pt x="1129597" y="169960"/>
                    <a:pt x="847724" y="205823"/>
                  </a:cubicBezTo>
                  <a:cubicBezTo>
                    <a:pt x="719936" y="222107"/>
                    <a:pt x="591252" y="230328"/>
                    <a:pt x="462429" y="230433"/>
                  </a:cubicBezTo>
                  <a:close/>
                </a:path>
              </a:pathLst>
            </a:custGeom>
            <a:solidFill>
              <a:srgbClr val="0E0E0E"/>
            </a:solidFill>
            <a:ln w="4788"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90742019-57F2-4177-82ED-3E65AB33CB4C}"/>
                </a:ext>
              </a:extLst>
            </p:cNvPr>
            <p:cNvSpPr/>
            <p:nvPr/>
          </p:nvSpPr>
          <p:spPr>
            <a:xfrm>
              <a:off x="8449328" y="3705056"/>
              <a:ext cx="202678" cy="150592"/>
            </a:xfrm>
            <a:custGeom>
              <a:avLst/>
              <a:gdLst>
                <a:gd name="connsiteX0" fmla="*/ 178068 w 202678"/>
                <a:gd name="connsiteY0" fmla="*/ 107636 h 150592"/>
                <a:gd name="connsiteX1" fmla="*/ 199135 w 202678"/>
                <a:gd name="connsiteY1" fmla="*/ 30644 h 150592"/>
                <a:gd name="connsiteX2" fmla="*/ 179696 w 202678"/>
                <a:gd name="connsiteY2" fmla="*/ 8140 h 150592"/>
                <a:gd name="connsiteX3" fmla="*/ 61479 w 202678"/>
                <a:gd name="connsiteY3" fmla="*/ 0 h 150592"/>
                <a:gd name="connsiteX4" fmla="*/ 0 w 202678"/>
                <a:gd name="connsiteY4" fmla="*/ 46684 h 150592"/>
                <a:gd name="connsiteX5" fmla="*/ 112424 w 202678"/>
                <a:gd name="connsiteY5" fmla="*/ 150297 h 150592"/>
                <a:gd name="connsiteX6" fmla="*/ 202678 w 202678"/>
                <a:gd name="connsiteY6" fmla="*/ 130331 h 15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678" h="150592">
                  <a:moveTo>
                    <a:pt x="178068" y="107636"/>
                  </a:moveTo>
                  <a:cubicBezTo>
                    <a:pt x="172562" y="72348"/>
                    <a:pt x="192959" y="42997"/>
                    <a:pt x="199135" y="30644"/>
                  </a:cubicBezTo>
                  <a:cubicBezTo>
                    <a:pt x="205312" y="18290"/>
                    <a:pt x="198082" y="8954"/>
                    <a:pt x="179696" y="8140"/>
                  </a:cubicBezTo>
                  <a:cubicBezTo>
                    <a:pt x="134018" y="6081"/>
                    <a:pt x="97102" y="27292"/>
                    <a:pt x="61479" y="0"/>
                  </a:cubicBezTo>
                  <a:lnTo>
                    <a:pt x="0" y="46684"/>
                  </a:lnTo>
                  <a:cubicBezTo>
                    <a:pt x="42231" y="104140"/>
                    <a:pt x="48742" y="154942"/>
                    <a:pt x="112424" y="150297"/>
                  </a:cubicBezTo>
                  <a:cubicBezTo>
                    <a:pt x="161022" y="146754"/>
                    <a:pt x="180989" y="151159"/>
                    <a:pt x="202678" y="130331"/>
                  </a:cubicBezTo>
                </a:path>
              </a:pathLst>
            </a:custGeom>
            <a:solidFill>
              <a:srgbClr val="AB795E"/>
            </a:solidFill>
            <a:ln w="4788"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2C3AF2D0-7A49-4DAA-9105-9D0ABC92FD64}"/>
                </a:ext>
              </a:extLst>
            </p:cNvPr>
            <p:cNvSpPr/>
            <p:nvPr/>
          </p:nvSpPr>
          <p:spPr>
            <a:xfrm>
              <a:off x="8447515" y="3703117"/>
              <a:ext cx="206348" cy="154343"/>
            </a:xfrm>
            <a:custGeom>
              <a:avLst/>
              <a:gdLst>
                <a:gd name="connsiteX0" fmla="*/ 106335 w 206348"/>
                <a:gd name="connsiteY0" fmla="*/ 154343 h 154343"/>
                <a:gd name="connsiteX1" fmla="*/ 27620 w 206348"/>
                <a:gd name="connsiteY1" fmla="*/ 92098 h 154343"/>
                <a:gd name="connsiteX2" fmla="*/ 328 w 206348"/>
                <a:gd name="connsiteY2" fmla="*/ 49532 h 154343"/>
                <a:gd name="connsiteX3" fmla="*/ 21 w 206348"/>
                <a:gd name="connsiteY3" fmla="*/ 48211 h 154343"/>
                <a:gd name="connsiteX4" fmla="*/ 711 w 206348"/>
                <a:gd name="connsiteY4" fmla="*/ 47042 h 154343"/>
                <a:gd name="connsiteX5" fmla="*/ 62190 w 206348"/>
                <a:gd name="connsiteY5" fmla="*/ 359 h 154343"/>
                <a:gd name="connsiteX6" fmla="*/ 63291 w 206348"/>
                <a:gd name="connsiteY6" fmla="*/ 0 h 154343"/>
                <a:gd name="connsiteX7" fmla="*/ 64392 w 206348"/>
                <a:gd name="connsiteY7" fmla="*/ 359 h 154343"/>
                <a:gd name="connsiteX8" fmla="*/ 137985 w 206348"/>
                <a:gd name="connsiteY8" fmla="*/ 11180 h 154343"/>
                <a:gd name="connsiteX9" fmla="*/ 181604 w 206348"/>
                <a:gd name="connsiteY9" fmla="*/ 8116 h 154343"/>
                <a:gd name="connsiteX10" fmla="*/ 203102 w 206348"/>
                <a:gd name="connsiteY10" fmla="*/ 17692 h 154343"/>
                <a:gd name="connsiteX11" fmla="*/ 204893 w 206348"/>
                <a:gd name="connsiteY11" fmla="*/ 25611 h 154343"/>
                <a:gd name="connsiteX12" fmla="*/ 202575 w 206348"/>
                <a:gd name="connsiteY12" fmla="*/ 33397 h 154343"/>
                <a:gd name="connsiteX13" fmla="*/ 199176 w 206348"/>
                <a:gd name="connsiteY13" fmla="*/ 39717 h 154343"/>
                <a:gd name="connsiteX14" fmla="*/ 181652 w 206348"/>
                <a:gd name="connsiteY14" fmla="*/ 109287 h 154343"/>
                <a:gd name="connsiteX15" fmla="*/ 181326 w 206348"/>
                <a:gd name="connsiteY15" fmla="*/ 110618 h 154343"/>
                <a:gd name="connsiteX16" fmla="*/ 180167 w 206348"/>
                <a:gd name="connsiteY16" fmla="*/ 111346 h 154343"/>
                <a:gd name="connsiteX17" fmla="*/ 179449 w 206348"/>
                <a:gd name="connsiteY17" fmla="*/ 111337 h 154343"/>
                <a:gd name="connsiteX18" fmla="*/ 178798 w 206348"/>
                <a:gd name="connsiteY18" fmla="*/ 111040 h 154343"/>
                <a:gd name="connsiteX19" fmla="*/ 178324 w 206348"/>
                <a:gd name="connsiteY19" fmla="*/ 110499 h 154343"/>
                <a:gd name="connsiteX20" fmla="*/ 178109 w 206348"/>
                <a:gd name="connsiteY20" fmla="*/ 109814 h 154343"/>
                <a:gd name="connsiteX21" fmla="*/ 196016 w 206348"/>
                <a:gd name="connsiteY21" fmla="*/ 37993 h 154343"/>
                <a:gd name="connsiteX22" fmla="*/ 199368 w 206348"/>
                <a:gd name="connsiteY22" fmla="*/ 31864 h 154343"/>
                <a:gd name="connsiteX23" fmla="*/ 201283 w 206348"/>
                <a:gd name="connsiteY23" fmla="*/ 25798 h 154343"/>
                <a:gd name="connsiteX24" fmla="*/ 200038 w 206348"/>
                <a:gd name="connsiteY24" fmla="*/ 19559 h 154343"/>
                <a:gd name="connsiteX25" fmla="*/ 181460 w 206348"/>
                <a:gd name="connsiteY25" fmla="*/ 11898 h 154343"/>
                <a:gd name="connsiteX26" fmla="*/ 138368 w 206348"/>
                <a:gd name="connsiteY26" fmla="*/ 14963 h 154343"/>
                <a:gd name="connsiteX27" fmla="*/ 63195 w 206348"/>
                <a:gd name="connsiteY27" fmla="*/ 4237 h 154343"/>
                <a:gd name="connsiteX28" fmla="*/ 4206 w 206348"/>
                <a:gd name="connsiteY28" fmla="*/ 49006 h 154343"/>
                <a:gd name="connsiteX29" fmla="*/ 30588 w 206348"/>
                <a:gd name="connsiteY29" fmla="*/ 90470 h 154343"/>
                <a:gd name="connsiteX30" fmla="*/ 114044 w 206348"/>
                <a:gd name="connsiteY30" fmla="*/ 150513 h 154343"/>
                <a:gd name="connsiteX31" fmla="*/ 141049 w 206348"/>
                <a:gd name="connsiteY31" fmla="*/ 149028 h 154343"/>
                <a:gd name="connsiteX32" fmla="*/ 203294 w 206348"/>
                <a:gd name="connsiteY32" fmla="*/ 130977 h 154343"/>
                <a:gd name="connsiteX33" fmla="*/ 203873 w 206348"/>
                <a:gd name="connsiteY33" fmla="*/ 130580 h 154343"/>
                <a:gd name="connsiteX34" fmla="*/ 204563 w 206348"/>
                <a:gd name="connsiteY34" fmla="*/ 130441 h 154343"/>
                <a:gd name="connsiteX35" fmla="*/ 205252 w 206348"/>
                <a:gd name="connsiteY35" fmla="*/ 130580 h 154343"/>
                <a:gd name="connsiteX36" fmla="*/ 205831 w 206348"/>
                <a:gd name="connsiteY36" fmla="*/ 130977 h 154343"/>
                <a:gd name="connsiteX37" fmla="*/ 206348 w 206348"/>
                <a:gd name="connsiteY37" fmla="*/ 132246 h 154343"/>
                <a:gd name="connsiteX38" fmla="*/ 205831 w 206348"/>
                <a:gd name="connsiteY38" fmla="*/ 133515 h 154343"/>
                <a:gd name="connsiteX39" fmla="*/ 141384 w 206348"/>
                <a:gd name="connsiteY39" fmla="*/ 152667 h 154343"/>
                <a:gd name="connsiteX40" fmla="*/ 114475 w 206348"/>
                <a:gd name="connsiteY40" fmla="*/ 154104 h 154343"/>
                <a:gd name="connsiteX41" fmla="*/ 106335 w 206348"/>
                <a:gd name="connsiteY41" fmla="*/ 154343 h 15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6348" h="154343">
                  <a:moveTo>
                    <a:pt x="106335" y="154343"/>
                  </a:moveTo>
                  <a:cubicBezTo>
                    <a:pt x="64249" y="154343"/>
                    <a:pt x="48879" y="127961"/>
                    <a:pt x="27620" y="92098"/>
                  </a:cubicBezTo>
                  <a:cubicBezTo>
                    <a:pt x="19255" y="77451"/>
                    <a:pt x="10148" y="63245"/>
                    <a:pt x="328" y="49532"/>
                  </a:cubicBezTo>
                  <a:cubicBezTo>
                    <a:pt x="60" y="49149"/>
                    <a:pt x="-50" y="48675"/>
                    <a:pt x="21" y="48211"/>
                  </a:cubicBezTo>
                  <a:cubicBezTo>
                    <a:pt x="89" y="47746"/>
                    <a:pt x="337" y="47325"/>
                    <a:pt x="711" y="47042"/>
                  </a:cubicBezTo>
                  <a:lnTo>
                    <a:pt x="62190" y="359"/>
                  </a:lnTo>
                  <a:cubicBezTo>
                    <a:pt x="62510" y="124"/>
                    <a:pt x="62893" y="0"/>
                    <a:pt x="63291" y="0"/>
                  </a:cubicBezTo>
                  <a:cubicBezTo>
                    <a:pt x="63688" y="0"/>
                    <a:pt x="64071" y="124"/>
                    <a:pt x="64392" y="359"/>
                  </a:cubicBezTo>
                  <a:cubicBezTo>
                    <a:pt x="87471" y="17931"/>
                    <a:pt x="110884" y="14723"/>
                    <a:pt x="137985" y="11180"/>
                  </a:cubicBezTo>
                  <a:cubicBezTo>
                    <a:pt x="152406" y="8862"/>
                    <a:pt x="167000" y="7838"/>
                    <a:pt x="181604" y="8116"/>
                  </a:cubicBezTo>
                  <a:cubicBezTo>
                    <a:pt x="192185" y="8594"/>
                    <a:pt x="199846" y="11946"/>
                    <a:pt x="203102" y="17692"/>
                  </a:cubicBezTo>
                  <a:cubicBezTo>
                    <a:pt x="204371" y="20134"/>
                    <a:pt x="204984" y="22863"/>
                    <a:pt x="204893" y="25611"/>
                  </a:cubicBezTo>
                  <a:cubicBezTo>
                    <a:pt x="204802" y="28364"/>
                    <a:pt x="204002" y="31041"/>
                    <a:pt x="202575" y="33397"/>
                  </a:cubicBezTo>
                  <a:cubicBezTo>
                    <a:pt x="201666" y="35168"/>
                    <a:pt x="200517" y="37275"/>
                    <a:pt x="199176" y="39717"/>
                  </a:cubicBezTo>
                  <a:cubicBezTo>
                    <a:pt x="191419" y="53650"/>
                    <a:pt x="177007" y="79601"/>
                    <a:pt x="181652" y="109287"/>
                  </a:cubicBezTo>
                  <a:cubicBezTo>
                    <a:pt x="181724" y="109757"/>
                    <a:pt x="181604" y="110231"/>
                    <a:pt x="181326" y="110618"/>
                  </a:cubicBezTo>
                  <a:cubicBezTo>
                    <a:pt x="181053" y="111001"/>
                    <a:pt x="180637" y="111265"/>
                    <a:pt x="180167" y="111346"/>
                  </a:cubicBezTo>
                  <a:cubicBezTo>
                    <a:pt x="179928" y="111394"/>
                    <a:pt x="179684" y="111389"/>
                    <a:pt x="179449" y="111337"/>
                  </a:cubicBezTo>
                  <a:cubicBezTo>
                    <a:pt x="179215" y="111284"/>
                    <a:pt x="178990" y="111184"/>
                    <a:pt x="178798" y="111040"/>
                  </a:cubicBezTo>
                  <a:cubicBezTo>
                    <a:pt x="178602" y="110896"/>
                    <a:pt x="178439" y="110710"/>
                    <a:pt x="178324" y="110499"/>
                  </a:cubicBezTo>
                  <a:cubicBezTo>
                    <a:pt x="178204" y="110288"/>
                    <a:pt x="178133" y="110053"/>
                    <a:pt x="178109" y="109814"/>
                  </a:cubicBezTo>
                  <a:cubicBezTo>
                    <a:pt x="173320" y="78931"/>
                    <a:pt x="188068" y="52357"/>
                    <a:pt x="196016" y="37993"/>
                  </a:cubicBezTo>
                  <a:cubicBezTo>
                    <a:pt x="197357" y="35647"/>
                    <a:pt x="198506" y="33588"/>
                    <a:pt x="199368" y="31864"/>
                  </a:cubicBezTo>
                  <a:cubicBezTo>
                    <a:pt x="200507" y="30036"/>
                    <a:pt x="201168" y="27948"/>
                    <a:pt x="201283" y="25798"/>
                  </a:cubicBezTo>
                  <a:cubicBezTo>
                    <a:pt x="201402" y="23643"/>
                    <a:pt x="200972" y="21498"/>
                    <a:pt x="200038" y="19559"/>
                  </a:cubicBezTo>
                  <a:cubicBezTo>
                    <a:pt x="197357" y="14771"/>
                    <a:pt x="190797" y="12329"/>
                    <a:pt x="181460" y="11898"/>
                  </a:cubicBezTo>
                  <a:cubicBezTo>
                    <a:pt x="167034" y="11592"/>
                    <a:pt x="152607" y="12617"/>
                    <a:pt x="138368" y="14963"/>
                  </a:cubicBezTo>
                  <a:cubicBezTo>
                    <a:pt x="112033" y="18458"/>
                    <a:pt x="87135" y="21762"/>
                    <a:pt x="63195" y="4237"/>
                  </a:cubicBezTo>
                  <a:lnTo>
                    <a:pt x="4206" y="49006"/>
                  </a:lnTo>
                  <a:cubicBezTo>
                    <a:pt x="14740" y="63370"/>
                    <a:pt x="23358" y="77734"/>
                    <a:pt x="30588" y="90470"/>
                  </a:cubicBezTo>
                  <a:cubicBezTo>
                    <a:pt x="52326" y="127242"/>
                    <a:pt x="67935" y="153816"/>
                    <a:pt x="114044" y="150513"/>
                  </a:cubicBezTo>
                  <a:cubicBezTo>
                    <a:pt x="124195" y="149746"/>
                    <a:pt x="133197" y="149364"/>
                    <a:pt x="141049" y="149028"/>
                  </a:cubicBezTo>
                  <a:cubicBezTo>
                    <a:pt x="171309" y="147688"/>
                    <a:pt x="186488" y="147017"/>
                    <a:pt x="203294" y="130977"/>
                  </a:cubicBezTo>
                  <a:cubicBezTo>
                    <a:pt x="203461" y="130805"/>
                    <a:pt x="203658" y="130671"/>
                    <a:pt x="203873" y="130580"/>
                  </a:cubicBezTo>
                  <a:cubicBezTo>
                    <a:pt x="204093" y="130489"/>
                    <a:pt x="204328" y="130441"/>
                    <a:pt x="204563" y="130441"/>
                  </a:cubicBezTo>
                  <a:cubicBezTo>
                    <a:pt x="204797" y="130441"/>
                    <a:pt x="205032" y="130489"/>
                    <a:pt x="205252" y="130580"/>
                  </a:cubicBezTo>
                  <a:cubicBezTo>
                    <a:pt x="205467" y="130671"/>
                    <a:pt x="205669" y="130805"/>
                    <a:pt x="205831" y="130977"/>
                  </a:cubicBezTo>
                  <a:cubicBezTo>
                    <a:pt x="206162" y="131317"/>
                    <a:pt x="206348" y="131772"/>
                    <a:pt x="206348" y="132246"/>
                  </a:cubicBezTo>
                  <a:cubicBezTo>
                    <a:pt x="206348" y="132720"/>
                    <a:pt x="206162" y="133175"/>
                    <a:pt x="205831" y="133515"/>
                  </a:cubicBezTo>
                  <a:cubicBezTo>
                    <a:pt x="188211" y="150465"/>
                    <a:pt x="171597" y="151183"/>
                    <a:pt x="141384" y="152667"/>
                  </a:cubicBezTo>
                  <a:cubicBezTo>
                    <a:pt x="133532" y="153002"/>
                    <a:pt x="124626" y="153385"/>
                    <a:pt x="114475" y="154104"/>
                  </a:cubicBezTo>
                  <a:cubicBezTo>
                    <a:pt x="111602" y="154247"/>
                    <a:pt x="108921" y="154343"/>
                    <a:pt x="106335" y="154343"/>
                  </a:cubicBezTo>
                  <a:close/>
                </a:path>
              </a:pathLst>
            </a:custGeom>
            <a:solidFill>
              <a:srgbClr val="0E0E0E"/>
            </a:solidFill>
            <a:ln w="4788"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1A7FD88A-F7CF-41CD-A9F7-DCA2CD880991}"/>
                </a:ext>
              </a:extLst>
            </p:cNvPr>
            <p:cNvSpPr/>
            <p:nvPr/>
          </p:nvSpPr>
          <p:spPr>
            <a:xfrm>
              <a:off x="11174989" y="2688897"/>
              <a:ext cx="367712" cy="403383"/>
            </a:xfrm>
            <a:custGeom>
              <a:avLst/>
              <a:gdLst>
                <a:gd name="connsiteX0" fmla="*/ 367713 w 367712"/>
                <a:gd name="connsiteY0" fmla="*/ 345879 h 403383"/>
                <a:gd name="connsiteX1" fmla="*/ 357658 w 367712"/>
                <a:gd name="connsiteY1" fmla="*/ 323758 h 403383"/>
                <a:gd name="connsiteX2" fmla="*/ 237425 w 367712"/>
                <a:gd name="connsiteY2" fmla="*/ 38102 h 403383"/>
                <a:gd name="connsiteX3" fmla="*/ 52132 w 367712"/>
                <a:gd name="connsiteY3" fmla="*/ 38102 h 403383"/>
                <a:gd name="connsiteX4" fmla="*/ 1857 w 367712"/>
                <a:gd name="connsiteY4" fmla="*/ 225794 h 403383"/>
                <a:gd name="connsiteX5" fmla="*/ 49977 w 367712"/>
                <a:gd name="connsiteY5" fmla="*/ 352199 h 403383"/>
                <a:gd name="connsiteX6" fmla="*/ 326104 w 367712"/>
                <a:gd name="connsiteY6" fmla="*/ 403383 h 403383"/>
                <a:gd name="connsiteX7" fmla="*/ 367713 w 367712"/>
                <a:gd name="connsiteY7" fmla="*/ 345879 h 40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712" h="403383">
                  <a:moveTo>
                    <a:pt x="367713" y="345879"/>
                  </a:moveTo>
                  <a:cubicBezTo>
                    <a:pt x="364217" y="338314"/>
                    <a:pt x="360818" y="330940"/>
                    <a:pt x="357658" y="323758"/>
                  </a:cubicBezTo>
                  <a:cubicBezTo>
                    <a:pt x="327828" y="255959"/>
                    <a:pt x="288944" y="93261"/>
                    <a:pt x="237425" y="38102"/>
                  </a:cubicBezTo>
                  <a:cubicBezTo>
                    <a:pt x="185910" y="-17056"/>
                    <a:pt x="96421" y="-8150"/>
                    <a:pt x="52132" y="38102"/>
                  </a:cubicBezTo>
                  <a:cubicBezTo>
                    <a:pt x="-2788" y="95559"/>
                    <a:pt x="-2788" y="162017"/>
                    <a:pt x="1857" y="225794"/>
                  </a:cubicBezTo>
                  <a:cubicBezTo>
                    <a:pt x="5448" y="274776"/>
                    <a:pt x="49977" y="352199"/>
                    <a:pt x="49977" y="352199"/>
                  </a:cubicBezTo>
                  <a:lnTo>
                    <a:pt x="326104" y="403383"/>
                  </a:lnTo>
                  <a:lnTo>
                    <a:pt x="367713" y="345879"/>
                  </a:lnTo>
                  <a:close/>
                </a:path>
              </a:pathLst>
            </a:custGeom>
            <a:solidFill>
              <a:srgbClr val="E69C9C"/>
            </a:solidFill>
            <a:ln w="4788"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83BCD709-9AD0-44F2-BDF8-E9E2C9F66CF9}"/>
                </a:ext>
              </a:extLst>
            </p:cNvPr>
            <p:cNvSpPr/>
            <p:nvPr/>
          </p:nvSpPr>
          <p:spPr>
            <a:xfrm>
              <a:off x="11173147" y="2687110"/>
              <a:ext cx="371483" cy="406999"/>
            </a:xfrm>
            <a:custGeom>
              <a:avLst/>
              <a:gdLst>
                <a:gd name="connsiteX0" fmla="*/ 327946 w 371483"/>
                <a:gd name="connsiteY0" fmla="*/ 406990 h 406999"/>
                <a:gd name="connsiteX1" fmla="*/ 327610 w 371483"/>
                <a:gd name="connsiteY1" fmla="*/ 406990 h 406999"/>
                <a:gd name="connsiteX2" fmla="*/ 51483 w 371483"/>
                <a:gd name="connsiteY2" fmla="*/ 355758 h 406999"/>
                <a:gd name="connsiteX3" fmla="*/ 50774 w 371483"/>
                <a:gd name="connsiteY3" fmla="*/ 355457 h 406999"/>
                <a:gd name="connsiteX4" fmla="*/ 50238 w 371483"/>
                <a:gd name="connsiteY4" fmla="*/ 354896 h 406999"/>
                <a:gd name="connsiteX5" fmla="*/ 1927 w 371483"/>
                <a:gd name="connsiteY5" fmla="*/ 227678 h 406999"/>
                <a:gd name="connsiteX6" fmla="*/ 52680 w 371483"/>
                <a:gd name="connsiteY6" fmla="*/ 38645 h 406999"/>
                <a:gd name="connsiteX7" fmla="*/ 148441 w 371483"/>
                <a:gd name="connsiteY7" fmla="*/ 5 h 406999"/>
                <a:gd name="connsiteX8" fmla="*/ 149351 w 371483"/>
                <a:gd name="connsiteY8" fmla="*/ 5 h 406999"/>
                <a:gd name="connsiteX9" fmla="*/ 199018 w 371483"/>
                <a:gd name="connsiteY9" fmla="*/ 9840 h 406999"/>
                <a:gd name="connsiteX10" fmla="*/ 240659 w 371483"/>
                <a:gd name="connsiteY10" fmla="*/ 38645 h 406999"/>
                <a:gd name="connsiteX11" fmla="*/ 329957 w 371483"/>
                <a:gd name="connsiteY11" fmla="*/ 238020 h 406999"/>
                <a:gd name="connsiteX12" fmla="*/ 361175 w 371483"/>
                <a:gd name="connsiteY12" fmla="*/ 324827 h 406999"/>
                <a:gd name="connsiteX13" fmla="*/ 371230 w 371483"/>
                <a:gd name="connsiteY13" fmla="*/ 346900 h 406999"/>
                <a:gd name="connsiteX14" fmla="*/ 371484 w 371483"/>
                <a:gd name="connsiteY14" fmla="*/ 347810 h 406999"/>
                <a:gd name="connsiteX15" fmla="*/ 371230 w 371483"/>
                <a:gd name="connsiteY15" fmla="*/ 348720 h 406999"/>
                <a:gd name="connsiteX16" fmla="*/ 329621 w 371483"/>
                <a:gd name="connsiteY16" fmla="*/ 406176 h 406999"/>
                <a:gd name="connsiteX17" fmla="*/ 328898 w 371483"/>
                <a:gd name="connsiteY17" fmla="*/ 406823 h 406999"/>
                <a:gd name="connsiteX18" fmla="*/ 327946 w 371483"/>
                <a:gd name="connsiteY18" fmla="*/ 406990 h 406999"/>
                <a:gd name="connsiteX19" fmla="*/ 52967 w 371483"/>
                <a:gd name="connsiteY19" fmla="*/ 352358 h 406999"/>
                <a:gd name="connsiteX20" fmla="*/ 327132 w 371483"/>
                <a:gd name="connsiteY20" fmla="*/ 403208 h 406999"/>
                <a:gd name="connsiteX21" fmla="*/ 367495 w 371483"/>
                <a:gd name="connsiteY21" fmla="*/ 347475 h 406999"/>
                <a:gd name="connsiteX22" fmla="*/ 357919 w 371483"/>
                <a:gd name="connsiteY22" fmla="*/ 326264 h 406999"/>
                <a:gd name="connsiteX23" fmla="*/ 326557 w 371483"/>
                <a:gd name="connsiteY23" fmla="*/ 239169 h 406999"/>
                <a:gd name="connsiteX24" fmla="*/ 238026 w 371483"/>
                <a:gd name="connsiteY24" fmla="*/ 41135 h 406999"/>
                <a:gd name="connsiteX25" fmla="*/ 197519 w 371483"/>
                <a:gd name="connsiteY25" fmla="*/ 13259 h 406999"/>
                <a:gd name="connsiteX26" fmla="*/ 149255 w 371483"/>
                <a:gd name="connsiteY26" fmla="*/ 3836 h 406999"/>
                <a:gd name="connsiteX27" fmla="*/ 148393 w 371483"/>
                <a:gd name="connsiteY27" fmla="*/ 3836 h 406999"/>
                <a:gd name="connsiteX28" fmla="*/ 55266 w 371483"/>
                <a:gd name="connsiteY28" fmla="*/ 41374 h 406999"/>
                <a:gd name="connsiteX29" fmla="*/ 5518 w 371483"/>
                <a:gd name="connsiteY29" fmla="*/ 227678 h 406999"/>
                <a:gd name="connsiteX30" fmla="*/ 52967 w 371483"/>
                <a:gd name="connsiteY30" fmla="*/ 352358 h 406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1483" h="406999">
                  <a:moveTo>
                    <a:pt x="327946" y="406990"/>
                  </a:moveTo>
                  <a:lnTo>
                    <a:pt x="327610" y="406990"/>
                  </a:lnTo>
                  <a:lnTo>
                    <a:pt x="51483" y="355758"/>
                  </a:lnTo>
                  <a:cubicBezTo>
                    <a:pt x="51229" y="355705"/>
                    <a:pt x="50985" y="355605"/>
                    <a:pt x="50774" y="355457"/>
                  </a:cubicBezTo>
                  <a:cubicBezTo>
                    <a:pt x="50559" y="355308"/>
                    <a:pt x="50377" y="355117"/>
                    <a:pt x="50238" y="354896"/>
                  </a:cubicBezTo>
                  <a:cubicBezTo>
                    <a:pt x="48419" y="351688"/>
                    <a:pt x="5518" y="276516"/>
                    <a:pt x="1927" y="227678"/>
                  </a:cubicBezTo>
                  <a:cubicBezTo>
                    <a:pt x="-2861" y="163757"/>
                    <a:pt x="-2861" y="96437"/>
                    <a:pt x="52680" y="38645"/>
                  </a:cubicBezTo>
                  <a:cubicBezTo>
                    <a:pt x="75902" y="14417"/>
                    <a:pt x="111621" y="5"/>
                    <a:pt x="148441" y="5"/>
                  </a:cubicBezTo>
                  <a:lnTo>
                    <a:pt x="149351" y="5"/>
                  </a:lnTo>
                  <a:cubicBezTo>
                    <a:pt x="166406" y="-153"/>
                    <a:pt x="183313" y="3194"/>
                    <a:pt x="199018" y="9840"/>
                  </a:cubicBezTo>
                  <a:cubicBezTo>
                    <a:pt x="214727" y="16491"/>
                    <a:pt x="228900" y="26292"/>
                    <a:pt x="240659" y="38645"/>
                  </a:cubicBezTo>
                  <a:cubicBezTo>
                    <a:pt x="276043" y="76566"/>
                    <a:pt x="305921" y="166103"/>
                    <a:pt x="329957" y="238020"/>
                  </a:cubicBezTo>
                  <a:cubicBezTo>
                    <a:pt x="341161" y="271536"/>
                    <a:pt x="351742" y="303329"/>
                    <a:pt x="361175" y="324827"/>
                  </a:cubicBezTo>
                  <a:cubicBezTo>
                    <a:pt x="364335" y="331961"/>
                    <a:pt x="367734" y="339191"/>
                    <a:pt x="371230" y="346900"/>
                  </a:cubicBezTo>
                  <a:cubicBezTo>
                    <a:pt x="371397" y="347173"/>
                    <a:pt x="371484" y="347489"/>
                    <a:pt x="371484" y="347810"/>
                  </a:cubicBezTo>
                  <a:cubicBezTo>
                    <a:pt x="371484" y="348131"/>
                    <a:pt x="371397" y="348442"/>
                    <a:pt x="371230" y="348720"/>
                  </a:cubicBezTo>
                  <a:lnTo>
                    <a:pt x="329621" y="406176"/>
                  </a:lnTo>
                  <a:cubicBezTo>
                    <a:pt x="329449" y="406454"/>
                    <a:pt x="329195" y="406679"/>
                    <a:pt x="328898" y="406823"/>
                  </a:cubicBezTo>
                  <a:cubicBezTo>
                    <a:pt x="328606" y="406966"/>
                    <a:pt x="328276" y="407024"/>
                    <a:pt x="327946" y="406990"/>
                  </a:cubicBezTo>
                  <a:close/>
                  <a:moveTo>
                    <a:pt x="52967" y="352358"/>
                  </a:moveTo>
                  <a:lnTo>
                    <a:pt x="327132" y="403208"/>
                  </a:lnTo>
                  <a:lnTo>
                    <a:pt x="367495" y="347475"/>
                  </a:lnTo>
                  <a:cubicBezTo>
                    <a:pt x="364143" y="340197"/>
                    <a:pt x="360887" y="333111"/>
                    <a:pt x="357919" y="326264"/>
                  </a:cubicBezTo>
                  <a:cubicBezTo>
                    <a:pt x="348343" y="304622"/>
                    <a:pt x="337761" y="272829"/>
                    <a:pt x="326557" y="239169"/>
                  </a:cubicBezTo>
                  <a:cubicBezTo>
                    <a:pt x="302617" y="167348"/>
                    <a:pt x="272883" y="78434"/>
                    <a:pt x="238026" y="41135"/>
                  </a:cubicBezTo>
                  <a:cubicBezTo>
                    <a:pt x="226578" y="29165"/>
                    <a:pt x="212788" y="19675"/>
                    <a:pt x="197519" y="13259"/>
                  </a:cubicBezTo>
                  <a:cubicBezTo>
                    <a:pt x="182250" y="6843"/>
                    <a:pt x="165822" y="3635"/>
                    <a:pt x="149255" y="3836"/>
                  </a:cubicBezTo>
                  <a:lnTo>
                    <a:pt x="148393" y="3836"/>
                  </a:lnTo>
                  <a:cubicBezTo>
                    <a:pt x="112579" y="3836"/>
                    <a:pt x="77817" y="17817"/>
                    <a:pt x="55266" y="41374"/>
                  </a:cubicBezTo>
                  <a:cubicBezTo>
                    <a:pt x="921" y="98113"/>
                    <a:pt x="921" y="164523"/>
                    <a:pt x="5518" y="227678"/>
                  </a:cubicBezTo>
                  <a:cubicBezTo>
                    <a:pt x="8821" y="272973"/>
                    <a:pt x="48467" y="344458"/>
                    <a:pt x="52967" y="352358"/>
                  </a:cubicBezTo>
                  <a:close/>
                </a:path>
              </a:pathLst>
            </a:custGeom>
            <a:solidFill>
              <a:srgbClr val="0E0E0E"/>
            </a:solidFill>
            <a:ln w="4788"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E7483480-B423-460F-AC3D-0EFD8D10D30A}"/>
                </a:ext>
              </a:extLst>
            </p:cNvPr>
            <p:cNvSpPr/>
            <p:nvPr/>
          </p:nvSpPr>
          <p:spPr>
            <a:xfrm>
              <a:off x="11175361" y="2688706"/>
              <a:ext cx="339664" cy="301970"/>
            </a:xfrm>
            <a:custGeom>
              <a:avLst/>
              <a:gdLst>
                <a:gd name="connsiteX0" fmla="*/ 32319 w 339664"/>
                <a:gd name="connsiteY0" fmla="*/ 187777 h 301970"/>
                <a:gd name="connsiteX1" fmla="*/ 75125 w 339664"/>
                <a:gd name="connsiteY1" fmla="*/ 139609 h 301970"/>
                <a:gd name="connsiteX2" fmla="*/ 110030 w 339664"/>
                <a:gd name="connsiteY2" fmla="*/ 129746 h 301970"/>
                <a:gd name="connsiteX3" fmla="*/ 124681 w 339664"/>
                <a:gd name="connsiteY3" fmla="*/ 154787 h 301970"/>
                <a:gd name="connsiteX4" fmla="*/ 116158 w 339664"/>
                <a:gd name="connsiteY4" fmla="*/ 235179 h 301970"/>
                <a:gd name="connsiteX5" fmla="*/ 159586 w 339664"/>
                <a:gd name="connsiteY5" fmla="*/ 301733 h 301970"/>
                <a:gd name="connsiteX6" fmla="*/ 339665 w 339664"/>
                <a:gd name="connsiteY6" fmla="*/ 277505 h 301970"/>
                <a:gd name="connsiteX7" fmla="*/ 237057 w 339664"/>
                <a:gd name="connsiteY7" fmla="*/ 38102 h 301970"/>
                <a:gd name="connsiteX8" fmla="*/ 51759 w 339664"/>
                <a:gd name="connsiteY8" fmla="*/ 38102 h 301970"/>
                <a:gd name="connsiteX9" fmla="*/ 0 w 339664"/>
                <a:gd name="connsiteY9" fmla="*/ 166326 h 301970"/>
                <a:gd name="connsiteX10" fmla="*/ 32319 w 339664"/>
                <a:gd name="connsiteY10" fmla="*/ 187777 h 30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664" h="301970">
                  <a:moveTo>
                    <a:pt x="32319" y="187777"/>
                  </a:moveTo>
                  <a:cubicBezTo>
                    <a:pt x="56260" y="185048"/>
                    <a:pt x="61383" y="154835"/>
                    <a:pt x="75125" y="139609"/>
                  </a:cubicBezTo>
                  <a:cubicBezTo>
                    <a:pt x="83504" y="130320"/>
                    <a:pt x="97820" y="124622"/>
                    <a:pt x="110030" y="129746"/>
                  </a:cubicBezTo>
                  <a:cubicBezTo>
                    <a:pt x="120084" y="133959"/>
                    <a:pt x="123580" y="144780"/>
                    <a:pt x="124681" y="154787"/>
                  </a:cubicBezTo>
                  <a:cubicBezTo>
                    <a:pt x="126213" y="168864"/>
                    <a:pt x="117403" y="222586"/>
                    <a:pt x="116158" y="235179"/>
                  </a:cubicBezTo>
                  <a:cubicBezTo>
                    <a:pt x="112424" y="272526"/>
                    <a:pt x="122287" y="298621"/>
                    <a:pt x="159586" y="301733"/>
                  </a:cubicBezTo>
                  <a:cubicBezTo>
                    <a:pt x="217904" y="306521"/>
                    <a:pt x="272967" y="236807"/>
                    <a:pt x="339665" y="277505"/>
                  </a:cubicBezTo>
                  <a:cubicBezTo>
                    <a:pt x="312564" y="199316"/>
                    <a:pt x="279000" y="83158"/>
                    <a:pt x="237057" y="38102"/>
                  </a:cubicBezTo>
                  <a:cubicBezTo>
                    <a:pt x="185537" y="-17056"/>
                    <a:pt x="96048" y="-8150"/>
                    <a:pt x="51759" y="38102"/>
                  </a:cubicBezTo>
                  <a:cubicBezTo>
                    <a:pt x="13789" y="77747"/>
                    <a:pt x="2059" y="121845"/>
                    <a:pt x="0" y="166326"/>
                  </a:cubicBezTo>
                  <a:cubicBezTo>
                    <a:pt x="7948" y="179398"/>
                    <a:pt x="18434" y="189405"/>
                    <a:pt x="32319" y="187777"/>
                  </a:cubicBezTo>
                  <a:close/>
                </a:path>
              </a:pathLst>
            </a:custGeom>
            <a:solidFill>
              <a:srgbClr val="2B1F18"/>
            </a:solidFill>
            <a:ln w="4788"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2F0C71F2-BE26-4225-9D91-D306226FA6D7}"/>
                </a:ext>
              </a:extLst>
            </p:cNvPr>
            <p:cNvSpPr/>
            <p:nvPr/>
          </p:nvSpPr>
          <p:spPr>
            <a:xfrm>
              <a:off x="11173743" y="2687493"/>
              <a:ext cx="343391" cy="305100"/>
            </a:xfrm>
            <a:custGeom>
              <a:avLst/>
              <a:gdLst>
                <a:gd name="connsiteX0" fmla="*/ 167285 w 343391"/>
                <a:gd name="connsiteY0" fmla="*/ 305100 h 305100"/>
                <a:gd name="connsiteX1" fmla="*/ 161061 w 343391"/>
                <a:gd name="connsiteY1" fmla="*/ 304861 h 305100"/>
                <a:gd name="connsiteX2" fmla="*/ 126491 w 343391"/>
                <a:gd name="connsiteY2" fmla="*/ 289156 h 305100"/>
                <a:gd name="connsiteX3" fmla="*/ 116005 w 343391"/>
                <a:gd name="connsiteY3" fmla="*/ 236488 h 305100"/>
                <a:gd name="connsiteX4" fmla="*/ 118351 w 343391"/>
                <a:gd name="connsiteY4" fmla="*/ 218580 h 305100"/>
                <a:gd name="connsiteX5" fmla="*/ 124480 w 343391"/>
                <a:gd name="connsiteY5" fmla="*/ 156335 h 305100"/>
                <a:gd name="connsiteX6" fmla="*/ 110978 w 343391"/>
                <a:gd name="connsiteY6" fmla="*/ 132730 h 305100"/>
                <a:gd name="connsiteX7" fmla="*/ 78084 w 343391"/>
                <a:gd name="connsiteY7" fmla="*/ 142306 h 305100"/>
                <a:gd name="connsiteX8" fmla="*/ 66545 w 343391"/>
                <a:gd name="connsiteY8" fmla="*/ 160501 h 305100"/>
                <a:gd name="connsiteX9" fmla="*/ 34129 w 343391"/>
                <a:gd name="connsiteY9" fmla="*/ 191097 h 305100"/>
                <a:gd name="connsiteX10" fmla="*/ 86 w 343391"/>
                <a:gd name="connsiteY10" fmla="*/ 168976 h 305100"/>
                <a:gd name="connsiteX11" fmla="*/ 86 w 343391"/>
                <a:gd name="connsiteY11" fmla="*/ 167923 h 305100"/>
                <a:gd name="connsiteX12" fmla="*/ 52324 w 343391"/>
                <a:gd name="connsiteY12" fmla="*/ 38645 h 305100"/>
                <a:gd name="connsiteX13" fmla="*/ 148085 w 343391"/>
                <a:gd name="connsiteY13" fmla="*/ 5 h 305100"/>
                <a:gd name="connsiteX14" fmla="*/ 148995 w 343391"/>
                <a:gd name="connsiteY14" fmla="*/ 5 h 305100"/>
                <a:gd name="connsiteX15" fmla="*/ 198661 w 343391"/>
                <a:gd name="connsiteY15" fmla="*/ 9845 h 305100"/>
                <a:gd name="connsiteX16" fmla="*/ 240303 w 343391"/>
                <a:gd name="connsiteY16" fmla="*/ 38645 h 305100"/>
                <a:gd name="connsiteX17" fmla="*/ 329601 w 343391"/>
                <a:gd name="connsiteY17" fmla="*/ 237972 h 305100"/>
                <a:gd name="connsiteX18" fmla="*/ 343294 w 343391"/>
                <a:gd name="connsiteY18" fmla="*/ 278527 h 305100"/>
                <a:gd name="connsiteX19" fmla="*/ 343318 w 343391"/>
                <a:gd name="connsiteY19" fmla="*/ 279599 h 305100"/>
                <a:gd name="connsiteX20" fmla="*/ 342720 w 343391"/>
                <a:gd name="connsiteY20" fmla="*/ 280490 h 305100"/>
                <a:gd name="connsiteX21" fmla="*/ 341690 w 343391"/>
                <a:gd name="connsiteY21" fmla="*/ 280811 h 305100"/>
                <a:gd name="connsiteX22" fmla="*/ 340661 w 343391"/>
                <a:gd name="connsiteY22" fmla="*/ 280490 h 305100"/>
                <a:gd name="connsiteX23" fmla="*/ 231110 w 343391"/>
                <a:gd name="connsiteY23" fmla="*/ 286954 h 305100"/>
                <a:gd name="connsiteX24" fmla="*/ 167285 w 343391"/>
                <a:gd name="connsiteY24" fmla="*/ 305100 h 305100"/>
                <a:gd name="connsiteX25" fmla="*/ 101833 w 343391"/>
                <a:gd name="connsiteY25" fmla="*/ 127272 h 305100"/>
                <a:gd name="connsiteX26" fmla="*/ 112366 w 343391"/>
                <a:gd name="connsiteY26" fmla="*/ 129379 h 305100"/>
                <a:gd name="connsiteX27" fmla="*/ 128071 w 343391"/>
                <a:gd name="connsiteY27" fmla="*/ 155905 h 305100"/>
                <a:gd name="connsiteX28" fmla="*/ 121895 w 343391"/>
                <a:gd name="connsiteY28" fmla="*/ 218915 h 305100"/>
                <a:gd name="connsiteX29" fmla="*/ 119548 w 343391"/>
                <a:gd name="connsiteY29" fmla="*/ 236679 h 305100"/>
                <a:gd name="connsiteX30" fmla="*/ 129124 w 343391"/>
                <a:gd name="connsiteY30" fmla="*/ 286858 h 305100"/>
                <a:gd name="connsiteX31" fmla="*/ 161252 w 343391"/>
                <a:gd name="connsiteY31" fmla="*/ 301222 h 305100"/>
                <a:gd name="connsiteX32" fmla="*/ 229291 w 343391"/>
                <a:gd name="connsiteY32" fmla="*/ 283459 h 305100"/>
                <a:gd name="connsiteX33" fmla="*/ 337932 w 343391"/>
                <a:gd name="connsiteY33" fmla="*/ 274792 h 305100"/>
                <a:gd name="connsiteX34" fmla="*/ 325770 w 343391"/>
                <a:gd name="connsiteY34" fmla="*/ 238786 h 305100"/>
                <a:gd name="connsiteX35" fmla="*/ 237287 w 343391"/>
                <a:gd name="connsiteY35" fmla="*/ 40800 h 305100"/>
                <a:gd name="connsiteX36" fmla="*/ 196852 w 343391"/>
                <a:gd name="connsiteY36" fmla="*/ 12924 h 305100"/>
                <a:gd name="connsiteX37" fmla="*/ 148660 w 343391"/>
                <a:gd name="connsiteY37" fmla="*/ 3453 h 305100"/>
                <a:gd name="connsiteX38" fmla="*/ 147798 w 343391"/>
                <a:gd name="connsiteY38" fmla="*/ 3453 h 305100"/>
                <a:gd name="connsiteX39" fmla="*/ 54670 w 343391"/>
                <a:gd name="connsiteY39" fmla="*/ 40991 h 305100"/>
                <a:gd name="connsiteX40" fmla="*/ 3438 w 343391"/>
                <a:gd name="connsiteY40" fmla="*/ 167492 h 305100"/>
                <a:gd name="connsiteX41" fmla="*/ 33698 w 343391"/>
                <a:gd name="connsiteY41" fmla="*/ 187458 h 305100"/>
                <a:gd name="connsiteX42" fmla="*/ 63384 w 343391"/>
                <a:gd name="connsiteY42" fmla="*/ 158729 h 305100"/>
                <a:gd name="connsiteX43" fmla="*/ 75402 w 343391"/>
                <a:gd name="connsiteY43" fmla="*/ 139865 h 305100"/>
                <a:gd name="connsiteX44" fmla="*/ 87320 w 343391"/>
                <a:gd name="connsiteY44" fmla="*/ 130815 h 305100"/>
                <a:gd name="connsiteX45" fmla="*/ 101833 w 343391"/>
                <a:gd name="connsiteY45" fmla="*/ 127176 h 305100"/>
                <a:gd name="connsiteX46" fmla="*/ 101833 w 343391"/>
                <a:gd name="connsiteY46" fmla="*/ 127272 h 30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43391" h="305100">
                  <a:moveTo>
                    <a:pt x="167285" y="305100"/>
                  </a:moveTo>
                  <a:cubicBezTo>
                    <a:pt x="165226" y="305100"/>
                    <a:pt x="163120" y="305100"/>
                    <a:pt x="161061" y="304861"/>
                  </a:cubicBezTo>
                  <a:cubicBezTo>
                    <a:pt x="145691" y="303568"/>
                    <a:pt x="134056" y="298301"/>
                    <a:pt x="126491" y="289156"/>
                  </a:cubicBezTo>
                  <a:cubicBezTo>
                    <a:pt x="116915" y="277761"/>
                    <a:pt x="113563" y="260428"/>
                    <a:pt x="116005" y="236488"/>
                  </a:cubicBezTo>
                  <a:cubicBezTo>
                    <a:pt x="116340" y="233040"/>
                    <a:pt x="117202" y="226672"/>
                    <a:pt x="118351" y="218580"/>
                  </a:cubicBezTo>
                  <a:cubicBezTo>
                    <a:pt x="121224" y="197848"/>
                    <a:pt x="125581" y="166534"/>
                    <a:pt x="124480" y="156335"/>
                  </a:cubicBezTo>
                  <a:cubicBezTo>
                    <a:pt x="123139" y="143886"/>
                    <a:pt x="118591" y="135938"/>
                    <a:pt x="110978" y="132730"/>
                  </a:cubicBezTo>
                  <a:cubicBezTo>
                    <a:pt x="98768" y="127655"/>
                    <a:pt x="85362" y="134071"/>
                    <a:pt x="78084" y="142306"/>
                  </a:cubicBezTo>
                  <a:cubicBezTo>
                    <a:pt x="73535" y="147894"/>
                    <a:pt x="69662" y="154004"/>
                    <a:pt x="66545" y="160501"/>
                  </a:cubicBezTo>
                  <a:cubicBezTo>
                    <a:pt x="58931" y="174578"/>
                    <a:pt x="51127" y="189229"/>
                    <a:pt x="34129" y="191097"/>
                  </a:cubicBezTo>
                  <a:cubicBezTo>
                    <a:pt x="21537" y="192581"/>
                    <a:pt x="10189" y="185112"/>
                    <a:pt x="86" y="168976"/>
                  </a:cubicBezTo>
                  <a:cubicBezTo>
                    <a:pt x="-29" y="168636"/>
                    <a:pt x="-29" y="168262"/>
                    <a:pt x="86" y="167923"/>
                  </a:cubicBezTo>
                  <a:cubicBezTo>
                    <a:pt x="2576" y="114296"/>
                    <a:pt x="19239" y="73167"/>
                    <a:pt x="52324" y="38645"/>
                  </a:cubicBezTo>
                  <a:cubicBezTo>
                    <a:pt x="75546" y="14417"/>
                    <a:pt x="111265" y="5"/>
                    <a:pt x="148085" y="5"/>
                  </a:cubicBezTo>
                  <a:lnTo>
                    <a:pt x="148995" y="5"/>
                  </a:lnTo>
                  <a:cubicBezTo>
                    <a:pt x="166050" y="-153"/>
                    <a:pt x="182957" y="3194"/>
                    <a:pt x="198661" y="9845"/>
                  </a:cubicBezTo>
                  <a:cubicBezTo>
                    <a:pt x="214371" y="16491"/>
                    <a:pt x="228544" y="26292"/>
                    <a:pt x="240303" y="38645"/>
                  </a:cubicBezTo>
                  <a:cubicBezTo>
                    <a:pt x="275687" y="76566"/>
                    <a:pt x="305564" y="166055"/>
                    <a:pt x="329601" y="237972"/>
                  </a:cubicBezTo>
                  <a:cubicBezTo>
                    <a:pt x="334389" y="252336"/>
                    <a:pt x="338889" y="265838"/>
                    <a:pt x="343294" y="278527"/>
                  </a:cubicBezTo>
                  <a:cubicBezTo>
                    <a:pt x="343414" y="278872"/>
                    <a:pt x="343424" y="279250"/>
                    <a:pt x="343318" y="279599"/>
                  </a:cubicBezTo>
                  <a:cubicBezTo>
                    <a:pt x="343218" y="279949"/>
                    <a:pt x="343007" y="280260"/>
                    <a:pt x="342720" y="280490"/>
                  </a:cubicBezTo>
                  <a:cubicBezTo>
                    <a:pt x="342418" y="280696"/>
                    <a:pt x="342059" y="280811"/>
                    <a:pt x="341690" y="280811"/>
                  </a:cubicBezTo>
                  <a:cubicBezTo>
                    <a:pt x="341322" y="280811"/>
                    <a:pt x="340967" y="280696"/>
                    <a:pt x="340661" y="280490"/>
                  </a:cubicBezTo>
                  <a:cubicBezTo>
                    <a:pt x="301207" y="256549"/>
                    <a:pt x="265584" y="271967"/>
                    <a:pt x="231110" y="286954"/>
                  </a:cubicBezTo>
                  <a:cubicBezTo>
                    <a:pt x="209181" y="296099"/>
                    <a:pt x="188640" y="305100"/>
                    <a:pt x="167285" y="305100"/>
                  </a:cubicBezTo>
                  <a:close/>
                  <a:moveTo>
                    <a:pt x="101833" y="127272"/>
                  </a:moveTo>
                  <a:cubicBezTo>
                    <a:pt x="105448" y="127277"/>
                    <a:pt x="109029" y="127990"/>
                    <a:pt x="112366" y="129379"/>
                  </a:cubicBezTo>
                  <a:cubicBezTo>
                    <a:pt x="121224" y="133113"/>
                    <a:pt x="126730" y="142067"/>
                    <a:pt x="128071" y="155905"/>
                  </a:cubicBezTo>
                  <a:cubicBezTo>
                    <a:pt x="129220" y="166390"/>
                    <a:pt x="125007" y="196747"/>
                    <a:pt x="121895" y="218915"/>
                  </a:cubicBezTo>
                  <a:cubicBezTo>
                    <a:pt x="120793" y="226912"/>
                    <a:pt x="119883" y="233280"/>
                    <a:pt x="119548" y="236679"/>
                  </a:cubicBezTo>
                  <a:cubicBezTo>
                    <a:pt x="117250" y="259853"/>
                    <a:pt x="120410" y="276276"/>
                    <a:pt x="129124" y="286858"/>
                  </a:cubicBezTo>
                  <a:cubicBezTo>
                    <a:pt x="136163" y="295333"/>
                    <a:pt x="146697" y="300073"/>
                    <a:pt x="161252" y="301222"/>
                  </a:cubicBezTo>
                  <a:cubicBezTo>
                    <a:pt x="183900" y="303137"/>
                    <a:pt x="205973" y="293561"/>
                    <a:pt x="229291" y="283459"/>
                  </a:cubicBezTo>
                  <a:cubicBezTo>
                    <a:pt x="263382" y="268615"/>
                    <a:pt x="298622" y="253342"/>
                    <a:pt x="337932" y="274792"/>
                  </a:cubicBezTo>
                  <a:cubicBezTo>
                    <a:pt x="334006" y="263444"/>
                    <a:pt x="329983" y="251331"/>
                    <a:pt x="325770" y="238786"/>
                  </a:cubicBezTo>
                  <a:cubicBezTo>
                    <a:pt x="301830" y="167204"/>
                    <a:pt x="272144" y="78099"/>
                    <a:pt x="237287" y="40800"/>
                  </a:cubicBezTo>
                  <a:cubicBezTo>
                    <a:pt x="225857" y="28839"/>
                    <a:pt x="212097" y="19349"/>
                    <a:pt x="196852" y="12924"/>
                  </a:cubicBezTo>
                  <a:cubicBezTo>
                    <a:pt x="181607" y="6503"/>
                    <a:pt x="165203" y="3276"/>
                    <a:pt x="148660" y="3453"/>
                  </a:cubicBezTo>
                  <a:lnTo>
                    <a:pt x="147798" y="3453"/>
                  </a:lnTo>
                  <a:cubicBezTo>
                    <a:pt x="111983" y="3453"/>
                    <a:pt x="77222" y="17434"/>
                    <a:pt x="54670" y="40991"/>
                  </a:cubicBezTo>
                  <a:cubicBezTo>
                    <a:pt x="22303" y="74795"/>
                    <a:pt x="5976" y="115014"/>
                    <a:pt x="3438" y="167492"/>
                  </a:cubicBezTo>
                  <a:cubicBezTo>
                    <a:pt x="12535" y="181856"/>
                    <a:pt x="22590" y="188703"/>
                    <a:pt x="33698" y="187458"/>
                  </a:cubicBezTo>
                  <a:cubicBezTo>
                    <a:pt x="48829" y="185734"/>
                    <a:pt x="56202" y="171992"/>
                    <a:pt x="63384" y="158729"/>
                  </a:cubicBezTo>
                  <a:cubicBezTo>
                    <a:pt x="66650" y="151997"/>
                    <a:pt x="70681" y="145668"/>
                    <a:pt x="75402" y="139865"/>
                  </a:cubicBezTo>
                  <a:cubicBezTo>
                    <a:pt x="78725" y="136072"/>
                    <a:pt x="82776" y="132994"/>
                    <a:pt x="87320" y="130815"/>
                  </a:cubicBezTo>
                  <a:cubicBezTo>
                    <a:pt x="91864" y="128632"/>
                    <a:pt x="96800" y="127396"/>
                    <a:pt x="101833" y="127176"/>
                  </a:cubicBezTo>
                  <a:lnTo>
                    <a:pt x="101833" y="127272"/>
                  </a:lnTo>
                  <a:close/>
                </a:path>
              </a:pathLst>
            </a:custGeom>
            <a:solidFill>
              <a:srgbClr val="0E0E0E"/>
            </a:solidFill>
            <a:ln w="4788"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A2F34ED5-A0BA-45A3-AB2A-2E8462378CDE}"/>
                </a:ext>
              </a:extLst>
            </p:cNvPr>
            <p:cNvSpPr/>
            <p:nvPr/>
          </p:nvSpPr>
          <p:spPr>
            <a:xfrm>
              <a:off x="10835896" y="2711985"/>
              <a:ext cx="478702" cy="566550"/>
            </a:xfrm>
            <a:custGeom>
              <a:avLst/>
              <a:gdLst>
                <a:gd name="connsiteX0" fmla="*/ 357947 w 478702"/>
                <a:gd name="connsiteY0" fmla="*/ 566551 h 566550"/>
                <a:gd name="connsiteX1" fmla="*/ 46197 w 478702"/>
                <a:gd name="connsiteY1" fmla="*/ 298420 h 566550"/>
                <a:gd name="connsiteX2" fmla="*/ 25656 w 478702"/>
                <a:gd name="connsiteY2" fmla="*/ 45467 h 566550"/>
                <a:gd name="connsiteX3" fmla="*/ 178874 w 478702"/>
                <a:gd name="connsiteY3" fmla="*/ 35172 h 566550"/>
                <a:gd name="connsiteX4" fmla="*/ 265442 w 478702"/>
                <a:gd name="connsiteY4" fmla="*/ 164929 h 566550"/>
                <a:gd name="connsiteX5" fmla="*/ 478702 w 478702"/>
                <a:gd name="connsiteY5" fmla="*/ 473902 h 566550"/>
                <a:gd name="connsiteX6" fmla="*/ 357947 w 478702"/>
                <a:gd name="connsiteY6" fmla="*/ 566551 h 56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702" h="566550">
                  <a:moveTo>
                    <a:pt x="357947" y="566551"/>
                  </a:moveTo>
                  <a:cubicBezTo>
                    <a:pt x="256201" y="513308"/>
                    <a:pt x="87230" y="429325"/>
                    <a:pt x="46197" y="298420"/>
                  </a:cubicBezTo>
                  <a:cubicBezTo>
                    <a:pt x="5163" y="167514"/>
                    <a:pt x="-22895" y="97704"/>
                    <a:pt x="25656" y="45467"/>
                  </a:cubicBezTo>
                  <a:cubicBezTo>
                    <a:pt x="74207" y="-6771"/>
                    <a:pt x="153066" y="-18933"/>
                    <a:pt x="178874" y="35172"/>
                  </a:cubicBezTo>
                  <a:cubicBezTo>
                    <a:pt x="204682" y="89277"/>
                    <a:pt x="265442" y="164929"/>
                    <a:pt x="265442" y="164929"/>
                  </a:cubicBezTo>
                  <a:lnTo>
                    <a:pt x="478702" y="473902"/>
                  </a:lnTo>
                  <a:lnTo>
                    <a:pt x="357947" y="566551"/>
                  </a:lnTo>
                  <a:close/>
                </a:path>
              </a:pathLst>
            </a:custGeom>
            <a:solidFill>
              <a:srgbClr val="3C8563"/>
            </a:solidFill>
            <a:ln w="4788"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1D9FC87A-134F-476C-AB45-48CEAA20F8DE}"/>
                </a:ext>
              </a:extLst>
            </p:cNvPr>
            <p:cNvSpPr/>
            <p:nvPr/>
          </p:nvSpPr>
          <p:spPr>
            <a:xfrm>
              <a:off x="10834057" y="2710586"/>
              <a:ext cx="482365" cy="569771"/>
            </a:xfrm>
            <a:custGeom>
              <a:avLst/>
              <a:gdLst>
                <a:gd name="connsiteX0" fmla="*/ 359787 w 482365"/>
                <a:gd name="connsiteY0" fmla="*/ 569721 h 569771"/>
                <a:gd name="connsiteX1" fmla="*/ 358925 w 482365"/>
                <a:gd name="connsiteY1" fmla="*/ 569721 h 569771"/>
                <a:gd name="connsiteX2" fmla="*/ 347673 w 482365"/>
                <a:gd name="connsiteY2" fmla="*/ 563832 h 569771"/>
                <a:gd name="connsiteX3" fmla="*/ 46312 w 482365"/>
                <a:gd name="connsiteY3" fmla="*/ 300776 h 569771"/>
                <a:gd name="connsiteX4" fmla="*/ 36736 w 482365"/>
                <a:gd name="connsiteY4" fmla="*/ 270276 h 569771"/>
                <a:gd name="connsiteX5" fmla="*/ 26250 w 482365"/>
                <a:gd name="connsiteY5" fmla="*/ 46051 h 569771"/>
                <a:gd name="connsiteX6" fmla="*/ 134221 w 482365"/>
                <a:gd name="connsiteY6" fmla="*/ 948 h 569771"/>
                <a:gd name="connsiteX7" fmla="*/ 162964 w 482365"/>
                <a:gd name="connsiteY7" fmla="*/ 12315 h 569771"/>
                <a:gd name="connsiteX8" fmla="*/ 182533 w 482365"/>
                <a:gd name="connsiteY8" fmla="*/ 36236 h 569771"/>
                <a:gd name="connsiteX9" fmla="*/ 268718 w 482365"/>
                <a:gd name="connsiteY9" fmla="*/ 165513 h 569771"/>
                <a:gd name="connsiteX10" fmla="*/ 482073 w 482365"/>
                <a:gd name="connsiteY10" fmla="*/ 474535 h 569771"/>
                <a:gd name="connsiteX11" fmla="*/ 482337 w 482365"/>
                <a:gd name="connsiteY11" fmla="*/ 475842 h 569771"/>
                <a:gd name="connsiteX12" fmla="*/ 481643 w 482365"/>
                <a:gd name="connsiteY12" fmla="*/ 476976 h 569771"/>
                <a:gd name="connsiteX13" fmla="*/ 360840 w 482365"/>
                <a:gd name="connsiteY13" fmla="*/ 569290 h 569771"/>
                <a:gd name="connsiteX14" fmla="*/ 359787 w 482365"/>
                <a:gd name="connsiteY14" fmla="*/ 569721 h 569771"/>
                <a:gd name="connsiteX15" fmla="*/ 121293 w 482365"/>
                <a:gd name="connsiteY15" fmla="*/ 3390 h 569771"/>
                <a:gd name="connsiteX16" fmla="*/ 28788 w 482365"/>
                <a:gd name="connsiteY16" fmla="*/ 48302 h 569771"/>
                <a:gd name="connsiteX17" fmla="*/ 40088 w 482365"/>
                <a:gd name="connsiteY17" fmla="*/ 268983 h 569771"/>
                <a:gd name="connsiteX18" fmla="*/ 49664 w 482365"/>
                <a:gd name="connsiteY18" fmla="*/ 299483 h 569771"/>
                <a:gd name="connsiteX19" fmla="*/ 349253 w 482365"/>
                <a:gd name="connsiteY19" fmla="*/ 560432 h 569771"/>
                <a:gd name="connsiteX20" fmla="*/ 359547 w 482365"/>
                <a:gd name="connsiteY20" fmla="*/ 565795 h 569771"/>
                <a:gd name="connsiteX21" fmla="*/ 478147 w 482365"/>
                <a:gd name="connsiteY21" fmla="*/ 475109 h 569771"/>
                <a:gd name="connsiteX22" fmla="*/ 265893 w 482365"/>
                <a:gd name="connsiteY22" fmla="*/ 167572 h 569771"/>
                <a:gd name="connsiteX23" fmla="*/ 179181 w 482365"/>
                <a:gd name="connsiteY23" fmla="*/ 37576 h 569771"/>
                <a:gd name="connsiteX24" fmla="*/ 160795 w 482365"/>
                <a:gd name="connsiteY24" fmla="*/ 15063 h 569771"/>
                <a:gd name="connsiteX25" fmla="*/ 133790 w 482365"/>
                <a:gd name="connsiteY25" fmla="*/ 4299 h 569771"/>
                <a:gd name="connsiteX26" fmla="*/ 121293 w 482365"/>
                <a:gd name="connsiteY26" fmla="*/ 3390 h 569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2365" h="569771">
                  <a:moveTo>
                    <a:pt x="359787" y="569721"/>
                  </a:moveTo>
                  <a:cubicBezTo>
                    <a:pt x="359504" y="569788"/>
                    <a:pt x="359207" y="569788"/>
                    <a:pt x="358925" y="569721"/>
                  </a:cubicBezTo>
                  <a:lnTo>
                    <a:pt x="347673" y="563832"/>
                  </a:lnTo>
                  <a:cubicBezTo>
                    <a:pt x="243484" y="509487"/>
                    <a:pt x="86101" y="427420"/>
                    <a:pt x="46312" y="300776"/>
                  </a:cubicBezTo>
                  <a:cubicBezTo>
                    <a:pt x="43008" y="290242"/>
                    <a:pt x="39753" y="280044"/>
                    <a:pt x="36736" y="270276"/>
                  </a:cubicBezTo>
                  <a:cubicBezTo>
                    <a:pt x="778" y="157182"/>
                    <a:pt x="-19045" y="94889"/>
                    <a:pt x="26250" y="46051"/>
                  </a:cubicBezTo>
                  <a:cubicBezTo>
                    <a:pt x="56702" y="13301"/>
                    <a:pt x="99077" y="-4415"/>
                    <a:pt x="134221" y="948"/>
                  </a:cubicBezTo>
                  <a:cubicBezTo>
                    <a:pt x="144616" y="2226"/>
                    <a:pt x="154508" y="6138"/>
                    <a:pt x="162964" y="12315"/>
                  </a:cubicBezTo>
                  <a:cubicBezTo>
                    <a:pt x="171420" y="18491"/>
                    <a:pt x="178156" y="26722"/>
                    <a:pt x="182533" y="36236"/>
                  </a:cubicBezTo>
                  <a:cubicBezTo>
                    <a:pt x="208005" y="89575"/>
                    <a:pt x="268239" y="164891"/>
                    <a:pt x="268718" y="165513"/>
                  </a:cubicBezTo>
                  <a:lnTo>
                    <a:pt x="482073" y="474535"/>
                  </a:lnTo>
                  <a:cubicBezTo>
                    <a:pt x="482322" y="474922"/>
                    <a:pt x="482418" y="475387"/>
                    <a:pt x="482337" y="475842"/>
                  </a:cubicBezTo>
                  <a:cubicBezTo>
                    <a:pt x="482260" y="476292"/>
                    <a:pt x="482011" y="476699"/>
                    <a:pt x="481643" y="476976"/>
                  </a:cubicBezTo>
                  <a:lnTo>
                    <a:pt x="360840" y="569290"/>
                  </a:lnTo>
                  <a:cubicBezTo>
                    <a:pt x="360548" y="569554"/>
                    <a:pt x="360179" y="569707"/>
                    <a:pt x="359787" y="569721"/>
                  </a:cubicBezTo>
                  <a:close/>
                  <a:moveTo>
                    <a:pt x="121293" y="3390"/>
                  </a:moveTo>
                  <a:cubicBezTo>
                    <a:pt x="90027" y="3390"/>
                    <a:pt x="54931" y="20148"/>
                    <a:pt x="28788" y="48302"/>
                  </a:cubicBezTo>
                  <a:cubicBezTo>
                    <a:pt x="-15118" y="95608"/>
                    <a:pt x="4513" y="157182"/>
                    <a:pt x="40088" y="268983"/>
                  </a:cubicBezTo>
                  <a:cubicBezTo>
                    <a:pt x="43281" y="278813"/>
                    <a:pt x="46470" y="288983"/>
                    <a:pt x="49664" y="299483"/>
                  </a:cubicBezTo>
                  <a:cubicBezTo>
                    <a:pt x="89022" y="424739"/>
                    <a:pt x="245639" y="506423"/>
                    <a:pt x="349253" y="560432"/>
                  </a:cubicBezTo>
                  <a:lnTo>
                    <a:pt x="359547" y="565795"/>
                  </a:lnTo>
                  <a:lnTo>
                    <a:pt x="478147" y="475109"/>
                  </a:lnTo>
                  <a:lnTo>
                    <a:pt x="265893" y="167572"/>
                  </a:lnTo>
                  <a:cubicBezTo>
                    <a:pt x="265366" y="166950"/>
                    <a:pt x="204845" y="91298"/>
                    <a:pt x="179181" y="37576"/>
                  </a:cubicBezTo>
                  <a:cubicBezTo>
                    <a:pt x="175063" y="28632"/>
                    <a:pt x="168733" y="20885"/>
                    <a:pt x="160795" y="15063"/>
                  </a:cubicBezTo>
                  <a:cubicBezTo>
                    <a:pt x="152851" y="9241"/>
                    <a:pt x="143558" y="5535"/>
                    <a:pt x="133790" y="4299"/>
                  </a:cubicBezTo>
                  <a:cubicBezTo>
                    <a:pt x="129653" y="3667"/>
                    <a:pt x="125478" y="3361"/>
                    <a:pt x="121293" y="3390"/>
                  </a:cubicBezTo>
                  <a:close/>
                </a:path>
              </a:pathLst>
            </a:custGeom>
            <a:solidFill>
              <a:srgbClr val="0E0E0E"/>
            </a:solidFill>
            <a:ln w="4788"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607C46AA-CC66-4599-A3E1-7E02D08EBEEF}"/>
                </a:ext>
              </a:extLst>
            </p:cNvPr>
            <p:cNvSpPr/>
            <p:nvPr/>
          </p:nvSpPr>
          <p:spPr>
            <a:xfrm>
              <a:off x="10953483" y="3040001"/>
              <a:ext cx="195352" cy="185388"/>
            </a:xfrm>
            <a:custGeom>
              <a:avLst/>
              <a:gdLst>
                <a:gd name="connsiteX0" fmla="*/ 195353 w 195352"/>
                <a:gd name="connsiteY0" fmla="*/ 97862 h 185388"/>
                <a:gd name="connsiteX1" fmla="*/ 169229 w 195352"/>
                <a:gd name="connsiteY1" fmla="*/ 31653 h 185388"/>
                <a:gd name="connsiteX2" fmla="*/ 105304 w 195352"/>
                <a:gd name="connsiteY2" fmla="*/ 358 h 185388"/>
                <a:gd name="connsiteX3" fmla="*/ 36988 w 195352"/>
                <a:gd name="connsiteY3" fmla="*/ 20339 h 185388"/>
                <a:gd name="connsiteX4" fmla="*/ 0 w 195352"/>
                <a:gd name="connsiteY4" fmla="*/ 81152 h 185388"/>
                <a:gd name="connsiteX5" fmla="*/ 142062 w 195352"/>
                <a:gd name="connsiteY5" fmla="*/ 185388 h 185388"/>
                <a:gd name="connsiteX6" fmla="*/ 180989 w 195352"/>
                <a:gd name="connsiteY6" fmla="*/ 149099 h 185388"/>
                <a:gd name="connsiteX7" fmla="*/ 195353 w 195352"/>
                <a:gd name="connsiteY7" fmla="*/ 97862 h 18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352" h="185388">
                  <a:moveTo>
                    <a:pt x="195353" y="97862"/>
                  </a:moveTo>
                  <a:cubicBezTo>
                    <a:pt x="195209" y="73304"/>
                    <a:pt x="185891" y="49690"/>
                    <a:pt x="169229" y="31653"/>
                  </a:cubicBezTo>
                  <a:cubicBezTo>
                    <a:pt x="152571" y="13612"/>
                    <a:pt x="129771" y="2451"/>
                    <a:pt x="105304" y="358"/>
                  </a:cubicBezTo>
                  <a:cubicBezTo>
                    <a:pt x="80837" y="-1734"/>
                    <a:pt x="56470" y="5390"/>
                    <a:pt x="36988" y="20339"/>
                  </a:cubicBezTo>
                  <a:cubicBezTo>
                    <a:pt x="17505" y="35287"/>
                    <a:pt x="4314" y="56977"/>
                    <a:pt x="0" y="81152"/>
                  </a:cubicBezTo>
                  <a:cubicBezTo>
                    <a:pt x="40938" y="122186"/>
                    <a:pt x="92409" y="156612"/>
                    <a:pt x="142062" y="185388"/>
                  </a:cubicBezTo>
                  <a:cubicBezTo>
                    <a:pt x="158121" y="177090"/>
                    <a:pt x="171585" y="164541"/>
                    <a:pt x="180989" y="149099"/>
                  </a:cubicBezTo>
                  <a:cubicBezTo>
                    <a:pt x="190388" y="133663"/>
                    <a:pt x="195358" y="115937"/>
                    <a:pt x="195353" y="97862"/>
                  </a:cubicBezTo>
                  <a:close/>
                </a:path>
              </a:pathLst>
            </a:custGeom>
            <a:solidFill>
              <a:srgbClr val="E05555"/>
            </a:solidFill>
            <a:ln w="4788"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CECB17C2-C3A2-402C-87AD-DC4F1760DFFD}"/>
                </a:ext>
              </a:extLst>
            </p:cNvPr>
            <p:cNvSpPr/>
            <p:nvPr/>
          </p:nvSpPr>
          <p:spPr>
            <a:xfrm>
              <a:off x="10951528" y="3037763"/>
              <a:ext cx="199129" cy="189513"/>
            </a:xfrm>
            <a:custGeom>
              <a:avLst/>
              <a:gdLst>
                <a:gd name="connsiteX0" fmla="*/ 143868 w 199129"/>
                <a:gd name="connsiteY0" fmla="*/ 189445 h 189513"/>
                <a:gd name="connsiteX1" fmla="*/ 142958 w 199129"/>
                <a:gd name="connsiteY1" fmla="*/ 189445 h 189513"/>
                <a:gd name="connsiteX2" fmla="*/ 513 w 199129"/>
                <a:gd name="connsiteY2" fmla="*/ 84922 h 189513"/>
                <a:gd name="connsiteX3" fmla="*/ 73 w 199129"/>
                <a:gd name="connsiteY3" fmla="*/ 84218 h 189513"/>
                <a:gd name="connsiteX4" fmla="*/ 35 w 199129"/>
                <a:gd name="connsiteY4" fmla="*/ 83389 h 189513"/>
                <a:gd name="connsiteX5" fmla="*/ 20762 w 199129"/>
                <a:gd name="connsiteY5" fmla="*/ 37400 h 189513"/>
                <a:gd name="connsiteX6" fmla="*/ 61260 w 199129"/>
                <a:gd name="connsiteY6" fmla="*/ 7322 h 189513"/>
                <a:gd name="connsiteX7" fmla="*/ 111276 w 199129"/>
                <a:gd name="connsiteY7" fmla="*/ 771 h 189513"/>
                <a:gd name="connsiteX8" fmla="*/ 158156 w 199129"/>
                <a:gd name="connsiteY8" fmla="*/ 19407 h 189513"/>
                <a:gd name="connsiteX9" fmla="*/ 190025 w 199129"/>
                <a:gd name="connsiteY9" fmla="*/ 58506 h 189513"/>
                <a:gd name="connsiteX10" fmla="*/ 198816 w 199129"/>
                <a:gd name="connsiteY10" fmla="*/ 108182 h 189513"/>
                <a:gd name="connsiteX11" fmla="*/ 182312 w 199129"/>
                <a:gd name="connsiteY11" fmla="*/ 155847 h 189513"/>
                <a:gd name="connsiteX12" fmla="*/ 144682 w 199129"/>
                <a:gd name="connsiteY12" fmla="*/ 189445 h 189513"/>
                <a:gd name="connsiteX13" fmla="*/ 143868 w 199129"/>
                <a:gd name="connsiteY13" fmla="*/ 189445 h 189513"/>
                <a:gd name="connsiteX14" fmla="*/ 3722 w 199129"/>
                <a:gd name="connsiteY14" fmla="*/ 82815 h 189513"/>
                <a:gd name="connsiteX15" fmla="*/ 143921 w 199129"/>
                <a:gd name="connsiteY15" fmla="*/ 185615 h 189513"/>
                <a:gd name="connsiteX16" fmla="*/ 179712 w 199129"/>
                <a:gd name="connsiteY16" fmla="*/ 153056 h 189513"/>
                <a:gd name="connsiteX17" fmla="*/ 195244 w 199129"/>
                <a:gd name="connsiteY17" fmla="*/ 107224 h 189513"/>
                <a:gd name="connsiteX18" fmla="*/ 186621 w 199129"/>
                <a:gd name="connsiteY18" fmla="*/ 59612 h 189513"/>
                <a:gd name="connsiteX19" fmla="*/ 156001 w 199129"/>
                <a:gd name="connsiteY19" fmla="*/ 22141 h 189513"/>
                <a:gd name="connsiteX20" fmla="*/ 111060 w 199129"/>
                <a:gd name="connsiteY20" fmla="*/ 4205 h 189513"/>
                <a:gd name="connsiteX21" fmla="*/ 63055 w 199129"/>
                <a:gd name="connsiteY21" fmla="*/ 10295 h 189513"/>
                <a:gd name="connsiteX22" fmla="*/ 24018 w 199129"/>
                <a:gd name="connsiteY22" fmla="*/ 38884 h 189513"/>
                <a:gd name="connsiteX23" fmla="*/ 3722 w 199129"/>
                <a:gd name="connsiteY23" fmla="*/ 82815 h 189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9129" h="189513">
                  <a:moveTo>
                    <a:pt x="143868" y="189445"/>
                  </a:moveTo>
                  <a:cubicBezTo>
                    <a:pt x="143576" y="189536"/>
                    <a:pt x="143255" y="189536"/>
                    <a:pt x="142958" y="189445"/>
                  </a:cubicBezTo>
                  <a:cubicBezTo>
                    <a:pt x="82006" y="154157"/>
                    <a:pt x="35419" y="119970"/>
                    <a:pt x="513" y="84922"/>
                  </a:cubicBezTo>
                  <a:cubicBezTo>
                    <a:pt x="312" y="84730"/>
                    <a:pt x="159" y="84486"/>
                    <a:pt x="73" y="84218"/>
                  </a:cubicBezTo>
                  <a:cubicBezTo>
                    <a:pt x="-8" y="83950"/>
                    <a:pt x="-23" y="83662"/>
                    <a:pt x="35" y="83389"/>
                  </a:cubicBezTo>
                  <a:cubicBezTo>
                    <a:pt x="2912" y="66545"/>
                    <a:pt x="10047" y="50711"/>
                    <a:pt x="20762" y="37400"/>
                  </a:cubicBezTo>
                  <a:cubicBezTo>
                    <a:pt x="31478" y="24085"/>
                    <a:pt x="45416" y="13733"/>
                    <a:pt x="61260" y="7322"/>
                  </a:cubicBezTo>
                  <a:cubicBezTo>
                    <a:pt x="77103" y="910"/>
                    <a:pt x="94316" y="-1345"/>
                    <a:pt x="111276" y="771"/>
                  </a:cubicBezTo>
                  <a:cubicBezTo>
                    <a:pt x="128235" y="2888"/>
                    <a:pt x="144371" y="9299"/>
                    <a:pt x="158156" y="19407"/>
                  </a:cubicBezTo>
                  <a:cubicBezTo>
                    <a:pt x="171936" y="29509"/>
                    <a:pt x="182905" y="42973"/>
                    <a:pt x="190025" y="58506"/>
                  </a:cubicBezTo>
                  <a:cubicBezTo>
                    <a:pt x="197140" y="74043"/>
                    <a:pt x="200166" y="91141"/>
                    <a:pt x="198816" y="108182"/>
                  </a:cubicBezTo>
                  <a:cubicBezTo>
                    <a:pt x="197470" y="125218"/>
                    <a:pt x="191787" y="141627"/>
                    <a:pt x="182312" y="155847"/>
                  </a:cubicBezTo>
                  <a:cubicBezTo>
                    <a:pt x="172836" y="170072"/>
                    <a:pt x="159884" y="181636"/>
                    <a:pt x="144682" y="189445"/>
                  </a:cubicBezTo>
                  <a:cubicBezTo>
                    <a:pt x="144419" y="189507"/>
                    <a:pt x="144136" y="189507"/>
                    <a:pt x="143868" y="189445"/>
                  </a:cubicBezTo>
                  <a:close/>
                  <a:moveTo>
                    <a:pt x="3722" y="82815"/>
                  </a:moveTo>
                  <a:cubicBezTo>
                    <a:pt x="38148" y="117193"/>
                    <a:pt x="84070" y="150853"/>
                    <a:pt x="143921" y="185615"/>
                  </a:cubicBezTo>
                  <a:cubicBezTo>
                    <a:pt x="158419" y="177973"/>
                    <a:pt x="170734" y="166764"/>
                    <a:pt x="179712" y="153056"/>
                  </a:cubicBezTo>
                  <a:cubicBezTo>
                    <a:pt x="188694" y="139343"/>
                    <a:pt x="194037" y="123571"/>
                    <a:pt x="195244" y="107224"/>
                  </a:cubicBezTo>
                  <a:cubicBezTo>
                    <a:pt x="196455" y="90878"/>
                    <a:pt x="193487" y="74493"/>
                    <a:pt x="186621" y="59612"/>
                  </a:cubicBezTo>
                  <a:cubicBezTo>
                    <a:pt x="179754" y="44726"/>
                    <a:pt x="169221" y="31832"/>
                    <a:pt x="156001" y="22141"/>
                  </a:cubicBezTo>
                  <a:cubicBezTo>
                    <a:pt x="142781" y="12450"/>
                    <a:pt x="127320" y="6278"/>
                    <a:pt x="111060" y="4205"/>
                  </a:cubicBezTo>
                  <a:cubicBezTo>
                    <a:pt x="94800" y="2131"/>
                    <a:pt x="78281" y="4229"/>
                    <a:pt x="63055" y="10295"/>
                  </a:cubicBezTo>
                  <a:cubicBezTo>
                    <a:pt x="47829" y="16361"/>
                    <a:pt x="34394" y="26201"/>
                    <a:pt x="24018" y="38884"/>
                  </a:cubicBezTo>
                  <a:cubicBezTo>
                    <a:pt x="13638" y="51573"/>
                    <a:pt x="6657" y="66689"/>
                    <a:pt x="3722" y="82815"/>
                  </a:cubicBezTo>
                  <a:close/>
                </a:path>
              </a:pathLst>
            </a:custGeom>
            <a:solidFill>
              <a:srgbClr val="0E0E0E"/>
            </a:solidFill>
            <a:ln w="4788"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8ED9CD37-D28D-4FEC-AB72-50F0FD746694}"/>
                </a:ext>
              </a:extLst>
            </p:cNvPr>
            <p:cNvSpPr/>
            <p:nvPr/>
          </p:nvSpPr>
          <p:spPr>
            <a:xfrm>
              <a:off x="11130641" y="3209703"/>
              <a:ext cx="130953" cy="68880"/>
            </a:xfrm>
            <a:custGeom>
              <a:avLst/>
              <a:gdLst>
                <a:gd name="connsiteX0" fmla="*/ 130953 w 130953"/>
                <a:gd name="connsiteY0" fmla="*/ 17026 h 68880"/>
                <a:gd name="connsiteX1" fmla="*/ 61943 w 130953"/>
                <a:gd name="connsiteY1" fmla="*/ 953 h 68880"/>
                <a:gd name="connsiteX2" fmla="*/ 0 w 130953"/>
                <a:gd name="connsiteY2" fmla="*/ 35364 h 68880"/>
                <a:gd name="connsiteX3" fmla="*/ 63346 w 130953"/>
                <a:gd name="connsiteY3" fmla="*/ 68881 h 68880"/>
                <a:gd name="connsiteX4" fmla="*/ 130953 w 130953"/>
                <a:gd name="connsiteY4" fmla="*/ 17026 h 6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953" h="68880">
                  <a:moveTo>
                    <a:pt x="130953" y="17026"/>
                  </a:moveTo>
                  <a:cubicBezTo>
                    <a:pt x="110738" y="3289"/>
                    <a:pt x="86142" y="-2437"/>
                    <a:pt x="61943" y="953"/>
                  </a:cubicBezTo>
                  <a:cubicBezTo>
                    <a:pt x="37740" y="4338"/>
                    <a:pt x="15662" y="16605"/>
                    <a:pt x="0" y="35364"/>
                  </a:cubicBezTo>
                  <a:cubicBezTo>
                    <a:pt x="22647" y="47670"/>
                    <a:pt x="44194" y="58778"/>
                    <a:pt x="63346" y="68881"/>
                  </a:cubicBezTo>
                  <a:lnTo>
                    <a:pt x="130953" y="17026"/>
                  </a:lnTo>
                  <a:close/>
                </a:path>
              </a:pathLst>
            </a:custGeom>
            <a:solidFill>
              <a:srgbClr val="E05555"/>
            </a:solidFill>
            <a:ln w="4788"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C4EEE127-9100-4779-9729-7AEA1511C8A5}"/>
                </a:ext>
              </a:extLst>
            </p:cNvPr>
            <p:cNvSpPr/>
            <p:nvPr/>
          </p:nvSpPr>
          <p:spPr>
            <a:xfrm>
              <a:off x="11128699" y="3208009"/>
              <a:ext cx="134667" cy="72348"/>
            </a:xfrm>
            <a:custGeom>
              <a:avLst/>
              <a:gdLst>
                <a:gd name="connsiteX0" fmla="*/ 65144 w 134667"/>
                <a:gd name="connsiteY0" fmla="*/ 72299 h 72348"/>
                <a:gd name="connsiteX1" fmla="*/ 64282 w 134667"/>
                <a:gd name="connsiteY1" fmla="*/ 72299 h 72348"/>
                <a:gd name="connsiteX2" fmla="*/ 52838 w 134667"/>
                <a:gd name="connsiteY2" fmla="*/ 66314 h 72348"/>
                <a:gd name="connsiteX3" fmla="*/ 936 w 134667"/>
                <a:gd name="connsiteY3" fmla="*/ 38830 h 72348"/>
                <a:gd name="connsiteX4" fmla="*/ 337 w 134667"/>
                <a:gd name="connsiteY4" fmla="*/ 38313 h 72348"/>
                <a:gd name="connsiteX5" fmla="*/ 26 w 134667"/>
                <a:gd name="connsiteY5" fmla="*/ 37585 h 72348"/>
                <a:gd name="connsiteX6" fmla="*/ 60 w 134667"/>
                <a:gd name="connsiteY6" fmla="*/ 36800 h 72348"/>
                <a:gd name="connsiteX7" fmla="*/ 409 w 134667"/>
                <a:gd name="connsiteY7" fmla="*/ 36101 h 72348"/>
                <a:gd name="connsiteX8" fmla="*/ 63549 w 134667"/>
                <a:gd name="connsiteY8" fmla="*/ 966 h 72348"/>
                <a:gd name="connsiteX9" fmla="*/ 133900 w 134667"/>
                <a:gd name="connsiteY9" fmla="*/ 17428 h 72348"/>
                <a:gd name="connsiteX10" fmla="*/ 134470 w 134667"/>
                <a:gd name="connsiteY10" fmla="*/ 18045 h 72348"/>
                <a:gd name="connsiteX11" fmla="*/ 134666 w 134667"/>
                <a:gd name="connsiteY11" fmla="*/ 18864 h 72348"/>
                <a:gd name="connsiteX12" fmla="*/ 134484 w 134667"/>
                <a:gd name="connsiteY12" fmla="*/ 19668 h 72348"/>
                <a:gd name="connsiteX13" fmla="*/ 133948 w 134667"/>
                <a:gd name="connsiteY13" fmla="*/ 20300 h 72348"/>
                <a:gd name="connsiteX14" fmla="*/ 66197 w 134667"/>
                <a:gd name="connsiteY14" fmla="*/ 71868 h 72348"/>
                <a:gd name="connsiteX15" fmla="*/ 65144 w 134667"/>
                <a:gd name="connsiteY15" fmla="*/ 72299 h 72348"/>
                <a:gd name="connsiteX16" fmla="*/ 4623 w 134667"/>
                <a:gd name="connsiteY16" fmla="*/ 36532 h 72348"/>
                <a:gd name="connsiteX17" fmla="*/ 54514 w 134667"/>
                <a:gd name="connsiteY17" fmla="*/ 62962 h 72348"/>
                <a:gd name="connsiteX18" fmla="*/ 64952 w 134667"/>
                <a:gd name="connsiteY18" fmla="*/ 68373 h 72348"/>
                <a:gd name="connsiteX19" fmla="*/ 129783 w 134667"/>
                <a:gd name="connsiteY19" fmla="*/ 18816 h 72348"/>
                <a:gd name="connsiteX20" fmla="*/ 63904 w 134667"/>
                <a:gd name="connsiteY20" fmla="*/ 4351 h 72348"/>
                <a:gd name="connsiteX21" fmla="*/ 4623 w 134667"/>
                <a:gd name="connsiteY21" fmla="*/ 36532 h 72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667" h="72348">
                  <a:moveTo>
                    <a:pt x="65144" y="72299"/>
                  </a:moveTo>
                  <a:cubicBezTo>
                    <a:pt x="64861" y="72366"/>
                    <a:pt x="64569" y="72366"/>
                    <a:pt x="64282" y="72299"/>
                  </a:cubicBezTo>
                  <a:lnTo>
                    <a:pt x="52838" y="66314"/>
                  </a:lnTo>
                  <a:cubicBezTo>
                    <a:pt x="37086" y="58078"/>
                    <a:pt x="19322" y="48741"/>
                    <a:pt x="936" y="38830"/>
                  </a:cubicBezTo>
                  <a:cubicBezTo>
                    <a:pt x="701" y="38706"/>
                    <a:pt x="495" y="38528"/>
                    <a:pt x="337" y="38313"/>
                  </a:cubicBezTo>
                  <a:cubicBezTo>
                    <a:pt x="179" y="38098"/>
                    <a:pt x="74" y="37849"/>
                    <a:pt x="26" y="37585"/>
                  </a:cubicBezTo>
                  <a:cubicBezTo>
                    <a:pt x="-17" y="37327"/>
                    <a:pt x="-7" y="37058"/>
                    <a:pt x="60" y="36800"/>
                  </a:cubicBezTo>
                  <a:cubicBezTo>
                    <a:pt x="127" y="36546"/>
                    <a:pt x="246" y="36307"/>
                    <a:pt x="409" y="36101"/>
                  </a:cubicBezTo>
                  <a:cubicBezTo>
                    <a:pt x="16358" y="16949"/>
                    <a:pt x="38867" y="4418"/>
                    <a:pt x="63549" y="966"/>
                  </a:cubicBezTo>
                  <a:cubicBezTo>
                    <a:pt x="88232" y="-2486"/>
                    <a:pt x="113312" y="3384"/>
                    <a:pt x="133900" y="17428"/>
                  </a:cubicBezTo>
                  <a:cubicBezTo>
                    <a:pt x="134140" y="17581"/>
                    <a:pt x="134336" y="17796"/>
                    <a:pt x="134470" y="18045"/>
                  </a:cubicBezTo>
                  <a:cubicBezTo>
                    <a:pt x="134604" y="18299"/>
                    <a:pt x="134671" y="18577"/>
                    <a:pt x="134666" y="18864"/>
                  </a:cubicBezTo>
                  <a:cubicBezTo>
                    <a:pt x="134676" y="19142"/>
                    <a:pt x="134614" y="19419"/>
                    <a:pt x="134484" y="19668"/>
                  </a:cubicBezTo>
                  <a:cubicBezTo>
                    <a:pt x="134360" y="19922"/>
                    <a:pt x="134178" y="20137"/>
                    <a:pt x="133948" y="20300"/>
                  </a:cubicBezTo>
                  <a:lnTo>
                    <a:pt x="66197" y="71868"/>
                  </a:lnTo>
                  <a:cubicBezTo>
                    <a:pt x="65910" y="72131"/>
                    <a:pt x="65536" y="72284"/>
                    <a:pt x="65144" y="72299"/>
                  </a:cubicBezTo>
                  <a:close/>
                  <a:moveTo>
                    <a:pt x="4623" y="36532"/>
                  </a:moveTo>
                  <a:cubicBezTo>
                    <a:pt x="22147" y="46108"/>
                    <a:pt x="39336" y="55014"/>
                    <a:pt x="54514" y="62962"/>
                  </a:cubicBezTo>
                  <a:lnTo>
                    <a:pt x="64952" y="68373"/>
                  </a:lnTo>
                  <a:lnTo>
                    <a:pt x="129783" y="18816"/>
                  </a:lnTo>
                  <a:cubicBezTo>
                    <a:pt x="110276" y="6233"/>
                    <a:pt x="86886" y="1100"/>
                    <a:pt x="63904" y="4351"/>
                  </a:cubicBezTo>
                  <a:cubicBezTo>
                    <a:pt x="40916" y="7607"/>
                    <a:pt x="19873" y="19027"/>
                    <a:pt x="4623" y="36532"/>
                  </a:cubicBezTo>
                  <a:close/>
                </a:path>
              </a:pathLst>
            </a:custGeom>
            <a:solidFill>
              <a:srgbClr val="0E0E0E"/>
            </a:solidFill>
            <a:ln w="4788"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6EE0D1B3-2632-4D63-8A3D-FF55837D3381}"/>
                </a:ext>
              </a:extLst>
            </p:cNvPr>
            <p:cNvSpPr/>
            <p:nvPr/>
          </p:nvSpPr>
          <p:spPr>
            <a:xfrm>
              <a:off x="10843788" y="2875810"/>
              <a:ext cx="135358" cy="192626"/>
            </a:xfrm>
            <a:custGeom>
              <a:avLst/>
              <a:gdLst>
                <a:gd name="connsiteX0" fmla="*/ 135358 w 135358"/>
                <a:gd name="connsiteY0" fmla="*/ 98541 h 192626"/>
                <a:gd name="connsiteX1" fmla="*/ 123862 w 135358"/>
                <a:gd name="connsiteY1" fmla="*/ 52283 h 192626"/>
                <a:gd name="connsiteX2" fmla="*/ 91988 w 135358"/>
                <a:gd name="connsiteY2" fmla="*/ 16847 h 192626"/>
                <a:gd name="connsiteX3" fmla="*/ 47201 w 135358"/>
                <a:gd name="connsiteY3" fmla="*/ 539 h 192626"/>
                <a:gd name="connsiteX4" fmla="*/ 0 w 135358"/>
                <a:gd name="connsiteY4" fmla="*/ 7185 h 192626"/>
                <a:gd name="connsiteX5" fmla="*/ 38304 w 135358"/>
                <a:gd name="connsiteY5" fmla="*/ 134834 h 192626"/>
                <a:gd name="connsiteX6" fmla="*/ 66123 w 135358"/>
                <a:gd name="connsiteY6" fmla="*/ 192626 h 192626"/>
                <a:gd name="connsiteX7" fmla="*/ 116177 w 135358"/>
                <a:gd name="connsiteY7" fmla="*/ 156941 h 192626"/>
                <a:gd name="connsiteX8" fmla="*/ 135358 w 135358"/>
                <a:gd name="connsiteY8" fmla="*/ 98541 h 19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58" h="192626">
                  <a:moveTo>
                    <a:pt x="135358" y="98541"/>
                  </a:moveTo>
                  <a:cubicBezTo>
                    <a:pt x="135373" y="82410"/>
                    <a:pt x="131427" y="66528"/>
                    <a:pt x="123862" y="52283"/>
                  </a:cubicBezTo>
                  <a:cubicBezTo>
                    <a:pt x="116302" y="38034"/>
                    <a:pt x="105356" y="25868"/>
                    <a:pt x="91988" y="16847"/>
                  </a:cubicBezTo>
                  <a:cubicBezTo>
                    <a:pt x="78620" y="7821"/>
                    <a:pt x="63236" y="2224"/>
                    <a:pt x="47201" y="539"/>
                  </a:cubicBezTo>
                  <a:cubicBezTo>
                    <a:pt x="31161" y="-1147"/>
                    <a:pt x="14948" y="1137"/>
                    <a:pt x="0" y="7185"/>
                  </a:cubicBezTo>
                  <a:cubicBezTo>
                    <a:pt x="8283" y="42233"/>
                    <a:pt x="22264" y="83793"/>
                    <a:pt x="38304" y="134834"/>
                  </a:cubicBezTo>
                  <a:cubicBezTo>
                    <a:pt x="44854" y="155294"/>
                    <a:pt x="54220" y="174743"/>
                    <a:pt x="66123" y="192626"/>
                  </a:cubicBezTo>
                  <a:cubicBezTo>
                    <a:pt x="86185" y="186368"/>
                    <a:pt x="103719" y="173866"/>
                    <a:pt x="116177" y="156941"/>
                  </a:cubicBezTo>
                  <a:cubicBezTo>
                    <a:pt x="128631" y="140015"/>
                    <a:pt x="135349" y="119556"/>
                    <a:pt x="135358" y="98541"/>
                  </a:cubicBezTo>
                  <a:close/>
                </a:path>
              </a:pathLst>
            </a:custGeom>
            <a:solidFill>
              <a:srgbClr val="E05555"/>
            </a:solidFill>
            <a:ln w="4788"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682BFADD-E2C5-4B4A-8C9F-241D0B6D6724}"/>
                </a:ext>
              </a:extLst>
            </p:cNvPr>
            <p:cNvSpPr/>
            <p:nvPr/>
          </p:nvSpPr>
          <p:spPr>
            <a:xfrm>
              <a:off x="10842011" y="2872514"/>
              <a:ext cx="142800" cy="197693"/>
            </a:xfrm>
            <a:custGeom>
              <a:avLst/>
              <a:gdLst>
                <a:gd name="connsiteX0" fmla="*/ 67900 w 142800"/>
                <a:gd name="connsiteY0" fmla="*/ 197694 h 197693"/>
                <a:gd name="connsiteX1" fmla="*/ 67024 w 142800"/>
                <a:gd name="connsiteY1" fmla="*/ 197488 h 197693"/>
                <a:gd name="connsiteX2" fmla="*/ 66368 w 142800"/>
                <a:gd name="connsiteY2" fmla="*/ 196879 h 197693"/>
                <a:gd name="connsiteX3" fmla="*/ 38358 w 142800"/>
                <a:gd name="connsiteY3" fmla="*/ 138657 h 197693"/>
                <a:gd name="connsiteX4" fmla="*/ 28782 w 142800"/>
                <a:gd name="connsiteY4" fmla="*/ 108348 h 197693"/>
                <a:gd name="connsiteX5" fmla="*/ 53 w 142800"/>
                <a:gd name="connsiteY5" fmla="*/ 10911 h 197693"/>
                <a:gd name="connsiteX6" fmla="*/ 192 w 142800"/>
                <a:gd name="connsiteY6" fmla="*/ 9662 h 197693"/>
                <a:gd name="connsiteX7" fmla="*/ 1107 w 142800"/>
                <a:gd name="connsiteY7" fmla="*/ 8805 h 197693"/>
                <a:gd name="connsiteX8" fmla="*/ 41341 w 142800"/>
                <a:gd name="connsiteY8" fmla="*/ 4 h 197693"/>
                <a:gd name="connsiteX9" fmla="*/ 81728 w 142800"/>
                <a:gd name="connsiteY9" fmla="*/ 8077 h 197693"/>
                <a:gd name="connsiteX10" fmla="*/ 115494 w 142800"/>
                <a:gd name="connsiteY10" fmla="*/ 31663 h 197693"/>
                <a:gd name="connsiteX11" fmla="*/ 136968 w 142800"/>
                <a:gd name="connsiteY11" fmla="*/ 66807 h 197693"/>
                <a:gd name="connsiteX12" fmla="*/ 142551 w 142800"/>
                <a:gd name="connsiteY12" fmla="*/ 107616 h 197693"/>
                <a:gd name="connsiteX13" fmla="*/ 131304 w 142800"/>
                <a:gd name="connsiteY13" fmla="*/ 147237 h 197693"/>
                <a:gd name="connsiteX14" fmla="*/ 105113 w 142800"/>
                <a:gd name="connsiteY14" fmla="*/ 179025 h 197693"/>
                <a:gd name="connsiteX15" fmla="*/ 68379 w 142800"/>
                <a:gd name="connsiteY15" fmla="*/ 197646 h 197693"/>
                <a:gd name="connsiteX16" fmla="*/ 67900 w 142800"/>
                <a:gd name="connsiteY16" fmla="*/ 197694 h 197693"/>
                <a:gd name="connsiteX17" fmla="*/ 3884 w 142800"/>
                <a:gd name="connsiteY17" fmla="*/ 11582 h 197693"/>
                <a:gd name="connsiteX18" fmla="*/ 32181 w 142800"/>
                <a:gd name="connsiteY18" fmla="*/ 107343 h 197693"/>
                <a:gd name="connsiteX19" fmla="*/ 41757 w 142800"/>
                <a:gd name="connsiteY19" fmla="*/ 137603 h 197693"/>
                <a:gd name="connsiteX20" fmla="*/ 68618 w 142800"/>
                <a:gd name="connsiteY20" fmla="*/ 193863 h 197693"/>
                <a:gd name="connsiteX21" fmla="*/ 101857 w 142800"/>
                <a:gd name="connsiteY21" fmla="*/ 174907 h 197693"/>
                <a:gd name="connsiteX22" fmla="*/ 125146 w 142800"/>
                <a:gd name="connsiteY22" fmla="*/ 144546 h 197693"/>
                <a:gd name="connsiteX23" fmla="*/ 134837 w 142800"/>
                <a:gd name="connsiteY23" fmla="*/ 107529 h 197693"/>
                <a:gd name="connsiteX24" fmla="*/ 129412 w 142800"/>
                <a:gd name="connsiteY24" fmla="*/ 69651 h 197693"/>
                <a:gd name="connsiteX25" fmla="*/ 109724 w 142800"/>
                <a:gd name="connsiteY25" fmla="*/ 36839 h 197693"/>
                <a:gd name="connsiteX26" fmla="*/ 78855 w 142800"/>
                <a:gd name="connsiteY26" fmla="*/ 14229 h 197693"/>
                <a:gd name="connsiteX27" fmla="*/ 41633 w 142800"/>
                <a:gd name="connsiteY27" fmla="*/ 5367 h 197693"/>
                <a:gd name="connsiteX28" fmla="*/ 3884 w 142800"/>
                <a:gd name="connsiteY28" fmla="*/ 11629 h 197693"/>
                <a:gd name="connsiteX29" fmla="*/ 3884 w 142800"/>
                <a:gd name="connsiteY29" fmla="*/ 11582 h 19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2800" h="197693">
                  <a:moveTo>
                    <a:pt x="67900" y="197694"/>
                  </a:moveTo>
                  <a:cubicBezTo>
                    <a:pt x="67594" y="197698"/>
                    <a:pt x="67292" y="197626"/>
                    <a:pt x="67024" y="197488"/>
                  </a:cubicBezTo>
                  <a:cubicBezTo>
                    <a:pt x="66756" y="197344"/>
                    <a:pt x="66531" y="197133"/>
                    <a:pt x="66368" y="196879"/>
                  </a:cubicBezTo>
                  <a:cubicBezTo>
                    <a:pt x="54403" y="178848"/>
                    <a:pt x="44980" y="159255"/>
                    <a:pt x="38358" y="138657"/>
                  </a:cubicBezTo>
                  <a:lnTo>
                    <a:pt x="28782" y="108348"/>
                  </a:lnTo>
                  <a:cubicBezTo>
                    <a:pt x="16907" y="71049"/>
                    <a:pt x="6613" y="38778"/>
                    <a:pt x="53" y="10911"/>
                  </a:cubicBezTo>
                  <a:cubicBezTo>
                    <a:pt x="-52" y="10490"/>
                    <a:pt x="1" y="10049"/>
                    <a:pt x="192" y="9662"/>
                  </a:cubicBezTo>
                  <a:cubicBezTo>
                    <a:pt x="384" y="9279"/>
                    <a:pt x="709" y="8972"/>
                    <a:pt x="1107" y="8805"/>
                  </a:cubicBezTo>
                  <a:cubicBezTo>
                    <a:pt x="13766" y="3126"/>
                    <a:pt x="27465" y="129"/>
                    <a:pt x="41341" y="4"/>
                  </a:cubicBezTo>
                  <a:cubicBezTo>
                    <a:pt x="55217" y="-120"/>
                    <a:pt x="68968" y="2628"/>
                    <a:pt x="81728" y="8077"/>
                  </a:cubicBezTo>
                  <a:cubicBezTo>
                    <a:pt x="94493" y="13521"/>
                    <a:pt x="105984" y="21555"/>
                    <a:pt x="115494" y="31663"/>
                  </a:cubicBezTo>
                  <a:cubicBezTo>
                    <a:pt x="124998" y="41770"/>
                    <a:pt x="132309" y="53736"/>
                    <a:pt x="136968" y="66807"/>
                  </a:cubicBezTo>
                  <a:cubicBezTo>
                    <a:pt x="141627" y="79878"/>
                    <a:pt x="143528" y="93773"/>
                    <a:pt x="142551" y="107616"/>
                  </a:cubicBezTo>
                  <a:cubicBezTo>
                    <a:pt x="141574" y="121453"/>
                    <a:pt x="137748" y="134946"/>
                    <a:pt x="131304" y="147237"/>
                  </a:cubicBezTo>
                  <a:cubicBezTo>
                    <a:pt x="124859" y="159523"/>
                    <a:pt x="115944" y="170349"/>
                    <a:pt x="105113" y="179025"/>
                  </a:cubicBezTo>
                  <a:cubicBezTo>
                    <a:pt x="94287" y="187701"/>
                    <a:pt x="81776" y="194040"/>
                    <a:pt x="68379" y="197646"/>
                  </a:cubicBezTo>
                  <a:lnTo>
                    <a:pt x="67900" y="197694"/>
                  </a:lnTo>
                  <a:close/>
                  <a:moveTo>
                    <a:pt x="3884" y="11582"/>
                  </a:moveTo>
                  <a:cubicBezTo>
                    <a:pt x="10444" y="39017"/>
                    <a:pt x="20546" y="70714"/>
                    <a:pt x="32181" y="107343"/>
                  </a:cubicBezTo>
                  <a:cubicBezTo>
                    <a:pt x="35370" y="116919"/>
                    <a:pt x="38564" y="127003"/>
                    <a:pt x="41757" y="137603"/>
                  </a:cubicBezTo>
                  <a:cubicBezTo>
                    <a:pt x="48159" y="157469"/>
                    <a:pt x="57194" y="176391"/>
                    <a:pt x="68618" y="193863"/>
                  </a:cubicBezTo>
                  <a:cubicBezTo>
                    <a:pt x="80847" y="189822"/>
                    <a:pt x="92152" y="183377"/>
                    <a:pt x="101857" y="174907"/>
                  </a:cubicBezTo>
                  <a:cubicBezTo>
                    <a:pt x="111562" y="166437"/>
                    <a:pt x="119482" y="156119"/>
                    <a:pt x="125146" y="144546"/>
                  </a:cubicBezTo>
                  <a:cubicBezTo>
                    <a:pt x="130811" y="132973"/>
                    <a:pt x="134105" y="120390"/>
                    <a:pt x="134837" y="107529"/>
                  </a:cubicBezTo>
                  <a:cubicBezTo>
                    <a:pt x="135570" y="94669"/>
                    <a:pt x="133727" y="81789"/>
                    <a:pt x="129412" y="69651"/>
                  </a:cubicBezTo>
                  <a:cubicBezTo>
                    <a:pt x="125103" y="57514"/>
                    <a:pt x="118409" y="46357"/>
                    <a:pt x="109724" y="36839"/>
                  </a:cubicBezTo>
                  <a:cubicBezTo>
                    <a:pt x="101043" y="27325"/>
                    <a:pt x="90548" y="19635"/>
                    <a:pt x="78855" y="14229"/>
                  </a:cubicBezTo>
                  <a:cubicBezTo>
                    <a:pt x="67163" y="8829"/>
                    <a:pt x="54503" y="5812"/>
                    <a:pt x="41633" y="5367"/>
                  </a:cubicBezTo>
                  <a:cubicBezTo>
                    <a:pt x="28758" y="4917"/>
                    <a:pt x="15921" y="7047"/>
                    <a:pt x="3884" y="11629"/>
                  </a:cubicBezTo>
                  <a:lnTo>
                    <a:pt x="3884" y="11582"/>
                  </a:lnTo>
                  <a:close/>
                </a:path>
              </a:pathLst>
            </a:custGeom>
            <a:solidFill>
              <a:srgbClr val="0E0E0E"/>
            </a:solidFill>
            <a:ln w="4788"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DA03FCBC-2C08-4709-BF81-AFF085FAB68F}"/>
                </a:ext>
              </a:extLst>
            </p:cNvPr>
            <p:cNvSpPr/>
            <p:nvPr/>
          </p:nvSpPr>
          <p:spPr>
            <a:xfrm>
              <a:off x="10928218" y="2712157"/>
              <a:ext cx="158851" cy="167199"/>
            </a:xfrm>
            <a:custGeom>
              <a:avLst/>
              <a:gdLst>
                <a:gd name="connsiteX0" fmla="*/ 98522 w 158851"/>
                <a:gd name="connsiteY0" fmla="*/ 167199 h 167199"/>
                <a:gd name="connsiteX1" fmla="*/ 158852 w 158851"/>
                <a:gd name="connsiteY1" fmla="*/ 146371 h 167199"/>
                <a:gd name="connsiteX2" fmla="*/ 86648 w 158851"/>
                <a:gd name="connsiteY2" fmla="*/ 35144 h 167199"/>
                <a:gd name="connsiteX3" fmla="*/ 27898 w 158851"/>
                <a:gd name="connsiteY3" fmla="*/ 0 h 167199"/>
                <a:gd name="connsiteX4" fmla="*/ 1698 w 158851"/>
                <a:gd name="connsiteY4" fmla="*/ 50457 h 167199"/>
                <a:gd name="connsiteX5" fmla="*/ 7769 w 158851"/>
                <a:gd name="connsiteY5" fmla="*/ 106984 h 167199"/>
                <a:gd name="connsiteX6" fmla="*/ 44077 w 158851"/>
                <a:gd name="connsiteY6" fmla="*/ 150728 h 167199"/>
                <a:gd name="connsiteX7" fmla="*/ 98522 w 158851"/>
                <a:gd name="connsiteY7" fmla="*/ 167103 h 167199"/>
                <a:gd name="connsiteX8" fmla="*/ 98522 w 158851"/>
                <a:gd name="connsiteY8" fmla="*/ 167199 h 16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851" h="167199">
                  <a:moveTo>
                    <a:pt x="98522" y="167199"/>
                  </a:moveTo>
                  <a:cubicBezTo>
                    <a:pt x="120389" y="167165"/>
                    <a:pt x="141620" y="159835"/>
                    <a:pt x="158852" y="146371"/>
                  </a:cubicBezTo>
                  <a:cubicBezTo>
                    <a:pt x="139269" y="120516"/>
                    <a:pt x="104603" y="72683"/>
                    <a:pt x="86648" y="35144"/>
                  </a:cubicBezTo>
                  <a:cubicBezTo>
                    <a:pt x="75108" y="11204"/>
                    <a:pt x="53131" y="96"/>
                    <a:pt x="27898" y="0"/>
                  </a:cubicBezTo>
                  <a:cubicBezTo>
                    <a:pt x="14391" y="13876"/>
                    <a:pt x="5279" y="31429"/>
                    <a:pt x="1698" y="50457"/>
                  </a:cubicBezTo>
                  <a:cubicBezTo>
                    <a:pt x="-1883" y="69484"/>
                    <a:pt x="228" y="89149"/>
                    <a:pt x="7769" y="106984"/>
                  </a:cubicBezTo>
                  <a:cubicBezTo>
                    <a:pt x="15306" y="124820"/>
                    <a:pt x="27937" y="140036"/>
                    <a:pt x="44077" y="150728"/>
                  </a:cubicBezTo>
                  <a:cubicBezTo>
                    <a:pt x="60223" y="161425"/>
                    <a:pt x="79159" y="167118"/>
                    <a:pt x="98522" y="167103"/>
                  </a:cubicBezTo>
                  <a:lnTo>
                    <a:pt x="98522" y="167199"/>
                  </a:lnTo>
                  <a:close/>
                </a:path>
              </a:pathLst>
            </a:custGeom>
            <a:solidFill>
              <a:srgbClr val="E05555"/>
            </a:solidFill>
            <a:ln w="4788"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EB123E40-8453-4551-8959-4316C90C93F5}"/>
                </a:ext>
              </a:extLst>
            </p:cNvPr>
            <p:cNvSpPr/>
            <p:nvPr/>
          </p:nvSpPr>
          <p:spPr>
            <a:xfrm>
              <a:off x="10926532" y="2710433"/>
              <a:ext cx="162264" cy="170694"/>
            </a:xfrm>
            <a:custGeom>
              <a:avLst/>
              <a:gdLst>
                <a:gd name="connsiteX0" fmla="*/ 100208 w 162264"/>
                <a:gd name="connsiteY0" fmla="*/ 170694 h 170694"/>
                <a:gd name="connsiteX1" fmla="*/ 44815 w 162264"/>
                <a:gd name="connsiteY1" fmla="*/ 153970 h 170694"/>
                <a:gd name="connsiteX2" fmla="*/ 7889 w 162264"/>
                <a:gd name="connsiteY2" fmla="*/ 109417 h 170694"/>
                <a:gd name="connsiteX3" fmla="*/ 1732 w 162264"/>
                <a:gd name="connsiteY3" fmla="*/ 51883 h 170694"/>
                <a:gd name="connsiteX4" fmla="*/ 28387 w 162264"/>
                <a:gd name="connsiteY4" fmla="*/ 527 h 170694"/>
                <a:gd name="connsiteX5" fmla="*/ 29680 w 162264"/>
                <a:gd name="connsiteY5" fmla="*/ 0 h 170694"/>
                <a:gd name="connsiteX6" fmla="*/ 90057 w 162264"/>
                <a:gd name="connsiteY6" fmla="*/ 36198 h 170694"/>
                <a:gd name="connsiteX7" fmla="*/ 161878 w 162264"/>
                <a:gd name="connsiteY7" fmla="*/ 147089 h 170694"/>
                <a:gd name="connsiteX8" fmla="*/ 162194 w 162264"/>
                <a:gd name="connsiteY8" fmla="*/ 147702 h 170694"/>
                <a:gd name="connsiteX9" fmla="*/ 162252 w 162264"/>
                <a:gd name="connsiteY9" fmla="*/ 148392 h 170694"/>
                <a:gd name="connsiteX10" fmla="*/ 162041 w 162264"/>
                <a:gd name="connsiteY10" fmla="*/ 149052 h 170694"/>
                <a:gd name="connsiteX11" fmla="*/ 161591 w 162264"/>
                <a:gd name="connsiteY11" fmla="*/ 149579 h 170694"/>
                <a:gd name="connsiteX12" fmla="*/ 100208 w 162264"/>
                <a:gd name="connsiteY12" fmla="*/ 170694 h 170694"/>
                <a:gd name="connsiteX13" fmla="*/ 30302 w 162264"/>
                <a:gd name="connsiteY13" fmla="*/ 3591 h 170694"/>
                <a:gd name="connsiteX14" fmla="*/ 3336 w 162264"/>
                <a:gd name="connsiteY14" fmla="*/ 68579 h 170694"/>
                <a:gd name="connsiteX15" fmla="*/ 27602 w 162264"/>
                <a:gd name="connsiteY15" fmla="*/ 134626 h 170694"/>
                <a:gd name="connsiteX16" fmla="*/ 90225 w 162264"/>
                <a:gd name="connsiteY16" fmla="*/ 166706 h 170694"/>
                <a:gd name="connsiteX17" fmla="*/ 158000 w 162264"/>
                <a:gd name="connsiteY17" fmla="*/ 147807 h 170694"/>
                <a:gd name="connsiteX18" fmla="*/ 86706 w 162264"/>
                <a:gd name="connsiteY18" fmla="*/ 37682 h 170694"/>
                <a:gd name="connsiteX19" fmla="*/ 30302 w 162264"/>
                <a:gd name="connsiteY19" fmla="*/ 3591 h 1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264" h="170694">
                  <a:moveTo>
                    <a:pt x="100208" y="170694"/>
                  </a:moveTo>
                  <a:cubicBezTo>
                    <a:pt x="80500" y="170685"/>
                    <a:pt x="61233" y="164867"/>
                    <a:pt x="44815" y="153970"/>
                  </a:cubicBezTo>
                  <a:cubicBezTo>
                    <a:pt x="28397" y="143067"/>
                    <a:pt x="15550" y="127573"/>
                    <a:pt x="7889" y="109417"/>
                  </a:cubicBezTo>
                  <a:cubicBezTo>
                    <a:pt x="229" y="91260"/>
                    <a:pt x="-1916" y="71251"/>
                    <a:pt x="1732" y="51883"/>
                  </a:cubicBezTo>
                  <a:cubicBezTo>
                    <a:pt x="5376" y="32516"/>
                    <a:pt x="14650" y="14651"/>
                    <a:pt x="28387" y="527"/>
                  </a:cubicBezTo>
                  <a:cubicBezTo>
                    <a:pt x="28770" y="244"/>
                    <a:pt x="29216" y="62"/>
                    <a:pt x="29680" y="0"/>
                  </a:cubicBezTo>
                  <a:cubicBezTo>
                    <a:pt x="57499" y="0"/>
                    <a:pt x="78949" y="13024"/>
                    <a:pt x="90057" y="36198"/>
                  </a:cubicBezTo>
                  <a:cubicBezTo>
                    <a:pt x="107965" y="73688"/>
                    <a:pt x="142726" y="121760"/>
                    <a:pt x="161878" y="147089"/>
                  </a:cubicBezTo>
                  <a:cubicBezTo>
                    <a:pt x="162027" y="147271"/>
                    <a:pt x="162132" y="147482"/>
                    <a:pt x="162194" y="147702"/>
                  </a:cubicBezTo>
                  <a:cubicBezTo>
                    <a:pt x="162261" y="147927"/>
                    <a:pt x="162280" y="148162"/>
                    <a:pt x="162252" y="148392"/>
                  </a:cubicBezTo>
                  <a:cubicBezTo>
                    <a:pt x="162228" y="148626"/>
                    <a:pt x="162151" y="148846"/>
                    <a:pt x="162041" y="149052"/>
                  </a:cubicBezTo>
                  <a:cubicBezTo>
                    <a:pt x="161926" y="149253"/>
                    <a:pt x="161773" y="149435"/>
                    <a:pt x="161591" y="149579"/>
                  </a:cubicBezTo>
                  <a:cubicBezTo>
                    <a:pt x="144076" y="163292"/>
                    <a:pt x="122458" y="170728"/>
                    <a:pt x="100208" y="170694"/>
                  </a:cubicBezTo>
                  <a:close/>
                  <a:moveTo>
                    <a:pt x="30302" y="3591"/>
                  </a:moveTo>
                  <a:cubicBezTo>
                    <a:pt x="13468" y="21096"/>
                    <a:pt x="3839" y="44299"/>
                    <a:pt x="3336" y="68579"/>
                  </a:cubicBezTo>
                  <a:cubicBezTo>
                    <a:pt x="2838" y="92864"/>
                    <a:pt x="11500" y="116446"/>
                    <a:pt x="27602" y="134626"/>
                  </a:cubicBezTo>
                  <a:cubicBezTo>
                    <a:pt x="43699" y="152811"/>
                    <a:pt x="66060" y="164264"/>
                    <a:pt x="90225" y="166706"/>
                  </a:cubicBezTo>
                  <a:cubicBezTo>
                    <a:pt x="114390" y="169148"/>
                    <a:pt x="138589" y="162401"/>
                    <a:pt x="158000" y="147807"/>
                  </a:cubicBezTo>
                  <a:cubicBezTo>
                    <a:pt x="138512" y="122048"/>
                    <a:pt x="104469" y="74837"/>
                    <a:pt x="86706" y="37682"/>
                  </a:cubicBezTo>
                  <a:cubicBezTo>
                    <a:pt x="76316" y="16088"/>
                    <a:pt x="56349" y="3974"/>
                    <a:pt x="30302" y="3591"/>
                  </a:cubicBezTo>
                  <a:close/>
                </a:path>
              </a:pathLst>
            </a:custGeom>
            <a:solidFill>
              <a:srgbClr val="0E0E0E"/>
            </a:solidFill>
            <a:ln w="4788" cap="flat">
              <a:noFill/>
              <a:prstDash val="solid"/>
              <a:miter/>
            </a:ln>
          </p:spPr>
          <p:txBody>
            <a:bodyPr rtlCol="0" anchor="ctr"/>
            <a:lstStyle/>
            <a:p>
              <a:endParaRPr lang="en-AU"/>
            </a:p>
          </p:txBody>
        </p:sp>
        <p:sp>
          <p:nvSpPr>
            <p:cNvPr id="395" name="Freeform: Shape 394">
              <a:extLst>
                <a:ext uri="{FF2B5EF4-FFF2-40B4-BE49-F238E27FC236}">
                  <a16:creationId xmlns:a16="http://schemas.microsoft.com/office/drawing/2014/main" id="{1AAF7CCE-9A99-4E5D-9F55-67EBCF9ED470}"/>
                </a:ext>
              </a:extLst>
            </p:cNvPr>
            <p:cNvSpPr/>
            <p:nvPr/>
          </p:nvSpPr>
          <p:spPr>
            <a:xfrm>
              <a:off x="10835713" y="2736145"/>
              <a:ext cx="50737" cy="93367"/>
            </a:xfrm>
            <a:custGeom>
              <a:avLst/>
              <a:gdLst>
                <a:gd name="connsiteX0" fmla="*/ 50737 w 50737"/>
                <a:gd name="connsiteY0" fmla="*/ 7134 h 93367"/>
                <a:gd name="connsiteX1" fmla="*/ 50402 w 50737"/>
                <a:gd name="connsiteY1" fmla="*/ 0 h 93367"/>
                <a:gd name="connsiteX2" fmla="*/ 25648 w 50737"/>
                <a:gd name="connsiteY2" fmla="*/ 21546 h 93367"/>
                <a:gd name="connsiteX3" fmla="*/ 31 w 50737"/>
                <a:gd name="connsiteY3" fmla="*/ 93367 h 93367"/>
                <a:gd name="connsiteX4" fmla="*/ 37168 w 50737"/>
                <a:gd name="connsiteY4" fmla="*/ 57179 h 93367"/>
                <a:gd name="connsiteX5" fmla="*/ 50737 w 50737"/>
                <a:gd name="connsiteY5" fmla="*/ 7134 h 9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737" h="93367">
                  <a:moveTo>
                    <a:pt x="50737" y="7134"/>
                  </a:moveTo>
                  <a:cubicBezTo>
                    <a:pt x="50737" y="4740"/>
                    <a:pt x="50737" y="2346"/>
                    <a:pt x="50402" y="0"/>
                  </a:cubicBezTo>
                  <a:cubicBezTo>
                    <a:pt x="41405" y="6277"/>
                    <a:pt x="33107" y="13502"/>
                    <a:pt x="25648" y="21546"/>
                  </a:cubicBezTo>
                  <a:cubicBezTo>
                    <a:pt x="6735" y="41896"/>
                    <a:pt x="-543" y="64974"/>
                    <a:pt x="31" y="93367"/>
                  </a:cubicBezTo>
                  <a:cubicBezTo>
                    <a:pt x="15425" y="84844"/>
                    <a:pt x="28247" y="72348"/>
                    <a:pt x="37168" y="57179"/>
                  </a:cubicBezTo>
                  <a:cubicBezTo>
                    <a:pt x="46088" y="42010"/>
                    <a:pt x="50771" y="24730"/>
                    <a:pt x="50737" y="7134"/>
                  </a:cubicBezTo>
                  <a:close/>
                </a:path>
              </a:pathLst>
            </a:custGeom>
            <a:solidFill>
              <a:srgbClr val="E05555"/>
            </a:solidFill>
            <a:ln w="4788" cap="flat">
              <a:noFill/>
              <a:prstDash val="solid"/>
              <a:miter/>
            </a:ln>
          </p:spPr>
          <p:txBody>
            <a:bodyPr rtlCol="0" anchor="ctr"/>
            <a:lstStyle/>
            <a:p>
              <a:endParaRPr lang="en-AU"/>
            </a:p>
          </p:txBody>
        </p:sp>
        <p:sp>
          <p:nvSpPr>
            <p:cNvPr id="396" name="Freeform: Shape 395">
              <a:extLst>
                <a:ext uri="{FF2B5EF4-FFF2-40B4-BE49-F238E27FC236}">
                  <a16:creationId xmlns:a16="http://schemas.microsoft.com/office/drawing/2014/main" id="{73787F00-09E7-45CE-AF52-B421B494007D}"/>
                </a:ext>
              </a:extLst>
            </p:cNvPr>
            <p:cNvSpPr/>
            <p:nvPr/>
          </p:nvSpPr>
          <p:spPr>
            <a:xfrm>
              <a:off x="10834132" y="2734431"/>
              <a:ext cx="54281" cy="96769"/>
            </a:xfrm>
            <a:custGeom>
              <a:avLst/>
              <a:gdLst>
                <a:gd name="connsiteX0" fmla="*/ 1804 w 54281"/>
                <a:gd name="connsiteY0" fmla="*/ 96757 h 96769"/>
                <a:gd name="connsiteX1" fmla="*/ 942 w 54281"/>
                <a:gd name="connsiteY1" fmla="*/ 96518 h 96769"/>
                <a:gd name="connsiteX2" fmla="*/ 282 w 54281"/>
                <a:gd name="connsiteY2" fmla="*/ 95871 h 96769"/>
                <a:gd name="connsiteX3" fmla="*/ 33 w 54281"/>
                <a:gd name="connsiteY3" fmla="*/ 94986 h 96769"/>
                <a:gd name="connsiteX4" fmla="*/ 26080 w 54281"/>
                <a:gd name="connsiteY4" fmla="*/ 22015 h 96769"/>
                <a:gd name="connsiteX5" fmla="*/ 51121 w 54281"/>
                <a:gd name="connsiteY5" fmla="*/ 230 h 96769"/>
                <a:gd name="connsiteX6" fmla="*/ 52031 w 54281"/>
                <a:gd name="connsiteY6" fmla="*/ 0 h 96769"/>
                <a:gd name="connsiteX7" fmla="*/ 52941 w 54281"/>
                <a:gd name="connsiteY7" fmla="*/ 230 h 96769"/>
                <a:gd name="connsiteX8" fmla="*/ 53640 w 54281"/>
                <a:gd name="connsiteY8" fmla="*/ 838 h 96769"/>
                <a:gd name="connsiteX9" fmla="*/ 53946 w 54281"/>
                <a:gd name="connsiteY9" fmla="*/ 1714 h 96769"/>
                <a:gd name="connsiteX10" fmla="*/ 53946 w 54281"/>
                <a:gd name="connsiteY10" fmla="*/ 2241 h 96769"/>
                <a:gd name="connsiteX11" fmla="*/ 54281 w 54281"/>
                <a:gd name="connsiteY11" fmla="*/ 8992 h 96769"/>
                <a:gd name="connsiteX12" fmla="*/ 40382 w 54281"/>
                <a:gd name="connsiteY12" fmla="*/ 59836 h 96769"/>
                <a:gd name="connsiteX13" fmla="*/ 2666 w 54281"/>
                <a:gd name="connsiteY13" fmla="*/ 96661 h 96769"/>
                <a:gd name="connsiteX14" fmla="*/ 1804 w 54281"/>
                <a:gd name="connsiteY14" fmla="*/ 96757 h 96769"/>
                <a:gd name="connsiteX15" fmla="*/ 50594 w 54281"/>
                <a:gd name="connsiteY15" fmla="*/ 5018 h 96769"/>
                <a:gd name="connsiteX16" fmla="*/ 28713 w 54281"/>
                <a:gd name="connsiteY16" fmla="*/ 24457 h 96769"/>
                <a:gd name="connsiteX17" fmla="*/ 3576 w 54281"/>
                <a:gd name="connsiteY17" fmla="*/ 91873 h 96769"/>
                <a:gd name="connsiteX18" fmla="*/ 38093 w 54281"/>
                <a:gd name="connsiteY18" fmla="*/ 56571 h 96769"/>
                <a:gd name="connsiteX19" fmla="*/ 50738 w 54281"/>
                <a:gd name="connsiteY19" fmla="*/ 8848 h 96769"/>
                <a:gd name="connsiteX20" fmla="*/ 50594 w 54281"/>
                <a:gd name="connsiteY20" fmla="*/ 5018 h 96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281" h="96769">
                  <a:moveTo>
                    <a:pt x="1804" y="96757"/>
                  </a:moveTo>
                  <a:cubicBezTo>
                    <a:pt x="1503" y="96752"/>
                    <a:pt x="1206" y="96671"/>
                    <a:pt x="942" y="96518"/>
                  </a:cubicBezTo>
                  <a:cubicBezTo>
                    <a:pt x="669" y="96365"/>
                    <a:pt x="439" y="96144"/>
                    <a:pt x="282" y="95871"/>
                  </a:cubicBezTo>
                  <a:cubicBezTo>
                    <a:pt x="119" y="95603"/>
                    <a:pt x="37" y="95297"/>
                    <a:pt x="33" y="94986"/>
                  </a:cubicBezTo>
                  <a:cubicBezTo>
                    <a:pt x="-590" y="65012"/>
                    <a:pt x="7693" y="41838"/>
                    <a:pt x="26080" y="22015"/>
                  </a:cubicBezTo>
                  <a:cubicBezTo>
                    <a:pt x="33635" y="13885"/>
                    <a:pt x="42029" y="6584"/>
                    <a:pt x="51121" y="230"/>
                  </a:cubicBezTo>
                  <a:cubicBezTo>
                    <a:pt x="51399" y="77"/>
                    <a:pt x="51715" y="0"/>
                    <a:pt x="52031" y="0"/>
                  </a:cubicBezTo>
                  <a:cubicBezTo>
                    <a:pt x="52347" y="0"/>
                    <a:pt x="52663" y="77"/>
                    <a:pt x="52941" y="230"/>
                  </a:cubicBezTo>
                  <a:cubicBezTo>
                    <a:pt x="53223" y="369"/>
                    <a:pt x="53463" y="579"/>
                    <a:pt x="53640" y="838"/>
                  </a:cubicBezTo>
                  <a:cubicBezTo>
                    <a:pt x="53817" y="1096"/>
                    <a:pt x="53922" y="1398"/>
                    <a:pt x="53946" y="1714"/>
                  </a:cubicBezTo>
                  <a:lnTo>
                    <a:pt x="53946" y="2241"/>
                  </a:lnTo>
                  <a:cubicBezTo>
                    <a:pt x="53946" y="4443"/>
                    <a:pt x="54281" y="6694"/>
                    <a:pt x="54281" y="8992"/>
                  </a:cubicBezTo>
                  <a:cubicBezTo>
                    <a:pt x="54252" y="26875"/>
                    <a:pt x="49455" y="44424"/>
                    <a:pt x="40382" y="59836"/>
                  </a:cubicBezTo>
                  <a:cubicBezTo>
                    <a:pt x="31308" y="75244"/>
                    <a:pt x="18289" y="87957"/>
                    <a:pt x="2666" y="96661"/>
                  </a:cubicBezTo>
                  <a:cubicBezTo>
                    <a:pt x="2388" y="96757"/>
                    <a:pt x="2096" y="96791"/>
                    <a:pt x="1804" y="96757"/>
                  </a:cubicBezTo>
                  <a:close/>
                  <a:moveTo>
                    <a:pt x="50594" y="5018"/>
                  </a:moveTo>
                  <a:cubicBezTo>
                    <a:pt x="42708" y="10797"/>
                    <a:pt x="35383" y="17304"/>
                    <a:pt x="28713" y="24457"/>
                  </a:cubicBezTo>
                  <a:cubicBezTo>
                    <a:pt x="11620" y="42891"/>
                    <a:pt x="3624" y="64342"/>
                    <a:pt x="3576" y="91873"/>
                  </a:cubicBezTo>
                  <a:cubicBezTo>
                    <a:pt x="17935" y="83284"/>
                    <a:pt x="29828" y="71122"/>
                    <a:pt x="38093" y="56571"/>
                  </a:cubicBezTo>
                  <a:cubicBezTo>
                    <a:pt x="46357" y="42020"/>
                    <a:pt x="50714" y="25583"/>
                    <a:pt x="50738" y="8848"/>
                  </a:cubicBezTo>
                  <a:cubicBezTo>
                    <a:pt x="50738" y="7556"/>
                    <a:pt x="50690" y="6311"/>
                    <a:pt x="50594" y="5018"/>
                  </a:cubicBezTo>
                  <a:close/>
                </a:path>
              </a:pathLst>
            </a:custGeom>
            <a:solidFill>
              <a:srgbClr val="0E0E0E"/>
            </a:solidFill>
            <a:ln w="4788" cap="flat">
              <a:noFill/>
              <a:prstDash val="solid"/>
              <a:miter/>
            </a:ln>
          </p:spPr>
          <p:txBody>
            <a:bodyPr rtlCol="0" anchor="ctr"/>
            <a:lstStyle/>
            <a:p>
              <a:endParaRPr lang="en-AU"/>
            </a:p>
          </p:txBody>
        </p:sp>
        <p:sp>
          <p:nvSpPr>
            <p:cNvPr id="397" name="Freeform: Shape 396">
              <a:extLst>
                <a:ext uri="{FF2B5EF4-FFF2-40B4-BE49-F238E27FC236}">
                  <a16:creationId xmlns:a16="http://schemas.microsoft.com/office/drawing/2014/main" id="{60DA37A0-F9AF-4A09-BB94-97FAF27E8152}"/>
                </a:ext>
              </a:extLst>
            </p:cNvPr>
            <p:cNvSpPr/>
            <p:nvPr/>
          </p:nvSpPr>
          <p:spPr>
            <a:xfrm>
              <a:off x="10689613" y="2580389"/>
              <a:ext cx="268727" cy="203930"/>
            </a:xfrm>
            <a:custGeom>
              <a:avLst/>
              <a:gdLst>
                <a:gd name="connsiteX0" fmla="*/ 0 w 268727"/>
                <a:gd name="connsiteY0" fmla="*/ 111562 h 203930"/>
                <a:gd name="connsiteX1" fmla="*/ 181946 w 268727"/>
                <a:gd name="connsiteY1" fmla="*/ 201912 h 203930"/>
                <a:gd name="connsiteX2" fmla="*/ 266791 w 268727"/>
                <a:gd name="connsiteY2" fmla="*/ 117690 h 203930"/>
                <a:gd name="connsiteX3" fmla="*/ 266791 w 268727"/>
                <a:gd name="connsiteY3" fmla="*/ 0 h 203930"/>
                <a:gd name="connsiteX4" fmla="*/ 0 w 268727"/>
                <a:gd name="connsiteY4" fmla="*/ 111562 h 203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27" h="203930">
                  <a:moveTo>
                    <a:pt x="0" y="111562"/>
                  </a:moveTo>
                  <a:cubicBezTo>
                    <a:pt x="60138" y="157192"/>
                    <a:pt x="121425" y="215558"/>
                    <a:pt x="181946" y="201912"/>
                  </a:cubicBezTo>
                  <a:cubicBezTo>
                    <a:pt x="242467" y="188267"/>
                    <a:pt x="262434" y="158820"/>
                    <a:pt x="266791" y="117690"/>
                  </a:cubicBezTo>
                  <a:cubicBezTo>
                    <a:pt x="271148" y="76561"/>
                    <a:pt x="266791" y="0"/>
                    <a:pt x="266791" y="0"/>
                  </a:cubicBezTo>
                  <a:lnTo>
                    <a:pt x="0" y="111562"/>
                  </a:lnTo>
                  <a:close/>
                </a:path>
              </a:pathLst>
            </a:custGeom>
            <a:solidFill>
              <a:srgbClr val="E69C9C"/>
            </a:solidFill>
            <a:ln w="4788" cap="flat">
              <a:no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BF325CA5-F280-4F1B-95B4-3FF1989EA37D}"/>
                </a:ext>
              </a:extLst>
            </p:cNvPr>
            <p:cNvSpPr/>
            <p:nvPr/>
          </p:nvSpPr>
          <p:spPr>
            <a:xfrm>
              <a:off x="10687969" y="2578565"/>
              <a:ext cx="272216" cy="207567"/>
            </a:xfrm>
            <a:custGeom>
              <a:avLst/>
              <a:gdLst>
                <a:gd name="connsiteX0" fmla="*/ 165347 w 272216"/>
                <a:gd name="connsiteY0" fmla="*/ 207567 h 207567"/>
                <a:gd name="connsiteX1" fmla="*/ 26493 w 272216"/>
                <a:gd name="connsiteY1" fmla="*/ 134837 h 207567"/>
                <a:gd name="connsiteX2" fmla="*/ 734 w 272216"/>
                <a:gd name="connsiteY2" fmla="*/ 114823 h 207567"/>
                <a:gd name="connsiteX3" fmla="*/ 149 w 272216"/>
                <a:gd name="connsiteY3" fmla="*/ 114109 h 207567"/>
                <a:gd name="connsiteX4" fmla="*/ 15 w 272216"/>
                <a:gd name="connsiteY4" fmla="*/ 113195 h 207567"/>
                <a:gd name="connsiteX5" fmla="*/ 360 w 272216"/>
                <a:gd name="connsiteY5" fmla="*/ 112318 h 207567"/>
                <a:gd name="connsiteX6" fmla="*/ 1117 w 272216"/>
                <a:gd name="connsiteY6" fmla="*/ 111758 h 207567"/>
                <a:gd name="connsiteX7" fmla="*/ 267811 w 272216"/>
                <a:gd name="connsiteY7" fmla="*/ 196 h 207567"/>
                <a:gd name="connsiteX8" fmla="*/ 268626 w 272216"/>
                <a:gd name="connsiteY8" fmla="*/ 0 h 207567"/>
                <a:gd name="connsiteX9" fmla="*/ 269440 w 272216"/>
                <a:gd name="connsiteY9" fmla="*/ 196 h 207567"/>
                <a:gd name="connsiteX10" fmla="*/ 270028 w 272216"/>
                <a:gd name="connsiteY10" fmla="*/ 819 h 207567"/>
                <a:gd name="connsiteX11" fmla="*/ 270301 w 272216"/>
                <a:gd name="connsiteY11" fmla="*/ 1633 h 207567"/>
                <a:gd name="connsiteX12" fmla="*/ 270301 w 272216"/>
                <a:gd name="connsiteY12" fmla="*/ 119611 h 207567"/>
                <a:gd name="connsiteX13" fmla="*/ 184116 w 272216"/>
                <a:gd name="connsiteY13" fmla="*/ 205413 h 207567"/>
                <a:gd name="connsiteX14" fmla="*/ 165347 w 272216"/>
                <a:gd name="connsiteY14" fmla="*/ 207567 h 207567"/>
                <a:gd name="connsiteX15" fmla="*/ 5234 w 272216"/>
                <a:gd name="connsiteY15" fmla="*/ 113865 h 207567"/>
                <a:gd name="connsiteX16" fmla="*/ 28552 w 272216"/>
                <a:gd name="connsiteY16" fmla="*/ 132012 h 207567"/>
                <a:gd name="connsiteX17" fmla="*/ 183111 w 272216"/>
                <a:gd name="connsiteY17" fmla="*/ 202013 h 207567"/>
                <a:gd name="connsiteX18" fmla="*/ 266567 w 272216"/>
                <a:gd name="connsiteY18" fmla="*/ 119323 h 207567"/>
                <a:gd name="connsiteX19" fmla="*/ 266567 w 272216"/>
                <a:gd name="connsiteY19" fmla="*/ 4410 h 207567"/>
                <a:gd name="connsiteX20" fmla="*/ 5234 w 272216"/>
                <a:gd name="connsiteY20" fmla="*/ 113865 h 20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2216" h="207567">
                  <a:moveTo>
                    <a:pt x="165347" y="207567"/>
                  </a:moveTo>
                  <a:cubicBezTo>
                    <a:pt x="118759" y="207567"/>
                    <a:pt x="71884" y="170651"/>
                    <a:pt x="26493" y="134837"/>
                  </a:cubicBezTo>
                  <a:cubicBezTo>
                    <a:pt x="17875" y="128085"/>
                    <a:pt x="9304" y="121334"/>
                    <a:pt x="734" y="114823"/>
                  </a:cubicBezTo>
                  <a:cubicBezTo>
                    <a:pt x="475" y="114640"/>
                    <a:pt x="274" y="114396"/>
                    <a:pt x="149" y="114109"/>
                  </a:cubicBezTo>
                  <a:cubicBezTo>
                    <a:pt x="20" y="113822"/>
                    <a:pt x="-28" y="113506"/>
                    <a:pt x="15" y="113195"/>
                  </a:cubicBezTo>
                  <a:cubicBezTo>
                    <a:pt x="49" y="112879"/>
                    <a:pt x="168" y="112572"/>
                    <a:pt x="360" y="112318"/>
                  </a:cubicBezTo>
                  <a:cubicBezTo>
                    <a:pt x="557" y="112065"/>
                    <a:pt x="815" y="111873"/>
                    <a:pt x="1117" y="111758"/>
                  </a:cubicBezTo>
                  <a:lnTo>
                    <a:pt x="267811" y="196"/>
                  </a:lnTo>
                  <a:cubicBezTo>
                    <a:pt x="268060" y="67"/>
                    <a:pt x="268343" y="0"/>
                    <a:pt x="268626" y="0"/>
                  </a:cubicBezTo>
                  <a:cubicBezTo>
                    <a:pt x="268908" y="0"/>
                    <a:pt x="269186" y="67"/>
                    <a:pt x="269440" y="196"/>
                  </a:cubicBezTo>
                  <a:cubicBezTo>
                    <a:pt x="269679" y="359"/>
                    <a:pt x="269875" y="575"/>
                    <a:pt x="270028" y="819"/>
                  </a:cubicBezTo>
                  <a:cubicBezTo>
                    <a:pt x="270177" y="1068"/>
                    <a:pt x="270268" y="1345"/>
                    <a:pt x="270301" y="1633"/>
                  </a:cubicBezTo>
                  <a:cubicBezTo>
                    <a:pt x="270301" y="2399"/>
                    <a:pt x="274611" y="78960"/>
                    <a:pt x="270301" y="119611"/>
                  </a:cubicBezTo>
                  <a:cubicBezTo>
                    <a:pt x="265226" y="167491"/>
                    <a:pt x="239418" y="192916"/>
                    <a:pt x="184116" y="205413"/>
                  </a:cubicBezTo>
                  <a:cubicBezTo>
                    <a:pt x="177959" y="206830"/>
                    <a:pt x="171662" y="207553"/>
                    <a:pt x="165347" y="207567"/>
                  </a:cubicBezTo>
                  <a:close/>
                  <a:moveTo>
                    <a:pt x="5234" y="113865"/>
                  </a:moveTo>
                  <a:cubicBezTo>
                    <a:pt x="12991" y="119802"/>
                    <a:pt x="20748" y="125883"/>
                    <a:pt x="28552" y="132012"/>
                  </a:cubicBezTo>
                  <a:cubicBezTo>
                    <a:pt x="79497" y="172088"/>
                    <a:pt x="132166" y="213409"/>
                    <a:pt x="183111" y="202013"/>
                  </a:cubicBezTo>
                  <a:cubicBezTo>
                    <a:pt x="236737" y="189899"/>
                    <a:pt x="261683" y="165145"/>
                    <a:pt x="266567" y="119323"/>
                  </a:cubicBezTo>
                  <a:cubicBezTo>
                    <a:pt x="270397" y="83126"/>
                    <a:pt x="267381" y="18104"/>
                    <a:pt x="266567" y="4410"/>
                  </a:cubicBezTo>
                  <a:lnTo>
                    <a:pt x="5234" y="113865"/>
                  </a:lnTo>
                  <a:close/>
                </a:path>
              </a:pathLst>
            </a:custGeom>
            <a:solidFill>
              <a:srgbClr val="0E0E0E"/>
            </a:solidFill>
            <a:ln w="4788" cap="flat">
              <a:noFill/>
              <a:prstDash val="solid"/>
              <a:miter/>
            </a:ln>
          </p:spPr>
          <p:txBody>
            <a:bodyPr rtlCol="0" anchor="ctr"/>
            <a:lstStyle/>
            <a:p>
              <a:endParaRPr lang="en-AU"/>
            </a:p>
          </p:txBody>
        </p:sp>
        <p:sp>
          <p:nvSpPr>
            <p:cNvPr id="399" name="Freeform: Shape 398">
              <a:extLst>
                <a:ext uri="{FF2B5EF4-FFF2-40B4-BE49-F238E27FC236}">
                  <a16:creationId xmlns:a16="http://schemas.microsoft.com/office/drawing/2014/main" id="{7E7F03D9-3BAE-4A3E-88B2-0E1DF8BC7D87}"/>
                </a:ext>
              </a:extLst>
            </p:cNvPr>
            <p:cNvSpPr/>
            <p:nvPr/>
          </p:nvSpPr>
          <p:spPr>
            <a:xfrm>
              <a:off x="9408833" y="2942539"/>
              <a:ext cx="140148" cy="171750"/>
            </a:xfrm>
            <a:custGeom>
              <a:avLst/>
              <a:gdLst>
                <a:gd name="connsiteX0" fmla="*/ 135954 w 140148"/>
                <a:gd name="connsiteY0" fmla="*/ 65759 h 171750"/>
                <a:gd name="connsiteX1" fmla="*/ 103491 w 140148"/>
                <a:gd name="connsiteY1" fmla="*/ 16585 h 171750"/>
                <a:gd name="connsiteX2" fmla="*/ 31670 w 140148"/>
                <a:gd name="connsiteY2" fmla="*/ 7009 h 171750"/>
                <a:gd name="connsiteX3" fmla="*/ 22099 w 140148"/>
                <a:gd name="connsiteY3" fmla="*/ 17433 h 171750"/>
                <a:gd name="connsiteX4" fmla="*/ 20323 w 140148"/>
                <a:gd name="connsiteY4" fmla="*/ 31476 h 171750"/>
                <a:gd name="connsiteX5" fmla="*/ 21520 w 140148"/>
                <a:gd name="connsiteY5" fmla="*/ 53789 h 171750"/>
                <a:gd name="connsiteX6" fmla="*/ 10747 w 140148"/>
                <a:gd name="connsiteY6" fmla="*/ 64083 h 171750"/>
                <a:gd name="connsiteX7" fmla="*/ 2655 w 140148"/>
                <a:gd name="connsiteY7" fmla="*/ 69972 h 171750"/>
                <a:gd name="connsiteX8" fmla="*/ 10794 w 140148"/>
                <a:gd name="connsiteY8" fmla="*/ 103967 h 171750"/>
                <a:gd name="connsiteX9" fmla="*/ 20370 w 140148"/>
                <a:gd name="connsiteY9" fmla="*/ 127908 h 171750"/>
                <a:gd name="connsiteX10" fmla="*/ 9454 w 140148"/>
                <a:gd name="connsiteY10" fmla="*/ 145241 h 171750"/>
                <a:gd name="connsiteX11" fmla="*/ 27361 w 140148"/>
                <a:gd name="connsiteY11" fmla="*/ 169181 h 171750"/>
                <a:gd name="connsiteX12" fmla="*/ 48045 w 140148"/>
                <a:gd name="connsiteY12" fmla="*/ 169612 h 171750"/>
                <a:gd name="connsiteX13" fmla="*/ 113690 w 140148"/>
                <a:gd name="connsiteY13" fmla="*/ 145671 h 171750"/>
                <a:gd name="connsiteX14" fmla="*/ 140072 w 140148"/>
                <a:gd name="connsiteY14" fmla="*/ 96594 h 171750"/>
                <a:gd name="connsiteX15" fmla="*/ 135954 w 140148"/>
                <a:gd name="connsiteY15" fmla="*/ 65759 h 17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148" h="171750">
                  <a:moveTo>
                    <a:pt x="135954" y="65759"/>
                  </a:moveTo>
                  <a:cubicBezTo>
                    <a:pt x="130544" y="46606"/>
                    <a:pt x="120345" y="27981"/>
                    <a:pt x="103491" y="16585"/>
                  </a:cubicBezTo>
                  <a:cubicBezTo>
                    <a:pt x="83860" y="3370"/>
                    <a:pt x="53456" y="-7738"/>
                    <a:pt x="31670" y="7009"/>
                  </a:cubicBezTo>
                  <a:cubicBezTo>
                    <a:pt x="27476" y="9408"/>
                    <a:pt x="24134" y="13052"/>
                    <a:pt x="22099" y="17433"/>
                  </a:cubicBezTo>
                  <a:cubicBezTo>
                    <a:pt x="20069" y="21819"/>
                    <a:pt x="19446" y="26722"/>
                    <a:pt x="20323" y="31476"/>
                  </a:cubicBezTo>
                  <a:cubicBezTo>
                    <a:pt x="21663" y="38754"/>
                    <a:pt x="25111" y="46559"/>
                    <a:pt x="21520" y="53789"/>
                  </a:cubicBezTo>
                  <a:cubicBezTo>
                    <a:pt x="18862" y="58079"/>
                    <a:pt x="15156" y="61622"/>
                    <a:pt x="10747" y="64083"/>
                  </a:cubicBezTo>
                  <a:cubicBezTo>
                    <a:pt x="8161" y="65950"/>
                    <a:pt x="4426" y="67243"/>
                    <a:pt x="2655" y="69972"/>
                  </a:cubicBezTo>
                  <a:cubicBezTo>
                    <a:pt x="-4432" y="80841"/>
                    <a:pt x="4187" y="95445"/>
                    <a:pt x="10794" y="103967"/>
                  </a:cubicBezTo>
                  <a:cubicBezTo>
                    <a:pt x="16205" y="110958"/>
                    <a:pt x="22908" y="118332"/>
                    <a:pt x="20370" y="127908"/>
                  </a:cubicBezTo>
                  <a:cubicBezTo>
                    <a:pt x="18599" y="135090"/>
                    <a:pt x="12087" y="138729"/>
                    <a:pt x="9454" y="145241"/>
                  </a:cubicBezTo>
                  <a:cubicBezTo>
                    <a:pt x="4666" y="156397"/>
                    <a:pt x="18599" y="166116"/>
                    <a:pt x="27361" y="169181"/>
                  </a:cubicBezTo>
                  <a:cubicBezTo>
                    <a:pt x="32389" y="171096"/>
                    <a:pt x="43353" y="173634"/>
                    <a:pt x="48045" y="169612"/>
                  </a:cubicBezTo>
                  <a:lnTo>
                    <a:pt x="113690" y="145671"/>
                  </a:lnTo>
                  <a:cubicBezTo>
                    <a:pt x="128432" y="133285"/>
                    <a:pt x="137874" y="115722"/>
                    <a:pt x="140072" y="96594"/>
                  </a:cubicBezTo>
                  <a:cubicBezTo>
                    <a:pt x="140503" y="86151"/>
                    <a:pt x="139110" y="75718"/>
                    <a:pt x="135954" y="65759"/>
                  </a:cubicBezTo>
                  <a:close/>
                </a:path>
              </a:pathLst>
            </a:custGeom>
            <a:solidFill>
              <a:srgbClr val="E69C9C"/>
            </a:solidFill>
            <a:ln w="4788" cap="flat">
              <a:noFill/>
              <a:prstDash val="solid"/>
              <a:miter/>
            </a:ln>
          </p:spPr>
          <p:txBody>
            <a:bodyPr rtlCol="0" anchor="ctr"/>
            <a:lstStyle/>
            <a:p>
              <a:endParaRPr lang="en-AU"/>
            </a:p>
          </p:txBody>
        </p:sp>
        <p:sp>
          <p:nvSpPr>
            <p:cNvPr id="400" name="Freeform: Shape 399">
              <a:extLst>
                <a:ext uri="{FF2B5EF4-FFF2-40B4-BE49-F238E27FC236}">
                  <a16:creationId xmlns:a16="http://schemas.microsoft.com/office/drawing/2014/main" id="{E5D4E756-2B0A-4EDB-B50B-5C9F1042FC71}"/>
                </a:ext>
              </a:extLst>
            </p:cNvPr>
            <p:cNvSpPr/>
            <p:nvPr/>
          </p:nvSpPr>
          <p:spPr>
            <a:xfrm>
              <a:off x="9407039" y="2940895"/>
              <a:ext cx="143901" cy="175368"/>
            </a:xfrm>
            <a:custGeom>
              <a:avLst/>
              <a:gdLst>
                <a:gd name="connsiteX0" fmla="*/ 42418 w 143901"/>
                <a:gd name="connsiteY0" fmla="*/ 175326 h 175368"/>
                <a:gd name="connsiteX1" fmla="*/ 28724 w 143901"/>
                <a:gd name="connsiteY1" fmla="*/ 172644 h 175368"/>
                <a:gd name="connsiteX2" fmla="*/ 10003 w 143901"/>
                <a:gd name="connsiteY2" fmla="*/ 156987 h 175368"/>
                <a:gd name="connsiteX3" fmla="*/ 8734 w 143901"/>
                <a:gd name="connsiteY3" fmla="*/ 151577 h 175368"/>
                <a:gd name="connsiteX4" fmla="*/ 9764 w 143901"/>
                <a:gd name="connsiteY4" fmla="*/ 146118 h 175368"/>
                <a:gd name="connsiteX5" fmla="*/ 15174 w 143901"/>
                <a:gd name="connsiteY5" fmla="*/ 138027 h 175368"/>
                <a:gd name="connsiteX6" fmla="*/ 20585 w 143901"/>
                <a:gd name="connsiteY6" fmla="*/ 129025 h 175368"/>
                <a:gd name="connsiteX7" fmla="*/ 12732 w 143901"/>
                <a:gd name="connsiteY7" fmla="*/ 108820 h 175368"/>
                <a:gd name="connsiteX8" fmla="*/ 11152 w 143901"/>
                <a:gd name="connsiteY8" fmla="*/ 106809 h 175368"/>
                <a:gd name="connsiteX9" fmla="*/ 2917 w 143901"/>
                <a:gd name="connsiteY9" fmla="*/ 70755 h 175368"/>
                <a:gd name="connsiteX10" fmla="*/ 8902 w 143901"/>
                <a:gd name="connsiteY10" fmla="*/ 65966 h 175368"/>
                <a:gd name="connsiteX11" fmla="*/ 11488 w 143901"/>
                <a:gd name="connsiteY11" fmla="*/ 64386 h 175368"/>
                <a:gd name="connsiteX12" fmla="*/ 13020 w 143901"/>
                <a:gd name="connsiteY12" fmla="*/ 63285 h 175368"/>
                <a:gd name="connsiteX13" fmla="*/ 21686 w 143901"/>
                <a:gd name="connsiteY13" fmla="*/ 54762 h 175368"/>
                <a:gd name="connsiteX14" fmla="*/ 21447 w 143901"/>
                <a:gd name="connsiteY14" fmla="*/ 38435 h 175368"/>
                <a:gd name="connsiteX15" fmla="*/ 20345 w 143901"/>
                <a:gd name="connsiteY15" fmla="*/ 33647 h 175368"/>
                <a:gd name="connsiteX16" fmla="*/ 22237 w 143901"/>
                <a:gd name="connsiteY16" fmla="*/ 18584 h 175368"/>
                <a:gd name="connsiteX17" fmla="*/ 32459 w 143901"/>
                <a:gd name="connsiteY17" fmla="*/ 7361 h 175368"/>
                <a:gd name="connsiteX18" fmla="*/ 106291 w 143901"/>
                <a:gd name="connsiteY18" fmla="*/ 16937 h 175368"/>
                <a:gd name="connsiteX19" fmla="*/ 139472 w 143901"/>
                <a:gd name="connsiteY19" fmla="*/ 67116 h 175368"/>
                <a:gd name="connsiteX20" fmla="*/ 143829 w 143901"/>
                <a:gd name="connsiteY20" fmla="*/ 98956 h 175368"/>
                <a:gd name="connsiteX21" fmla="*/ 116825 w 143901"/>
                <a:gd name="connsiteY21" fmla="*/ 149279 h 175368"/>
                <a:gd name="connsiteX22" fmla="*/ 116250 w 143901"/>
                <a:gd name="connsiteY22" fmla="*/ 149614 h 175368"/>
                <a:gd name="connsiteX23" fmla="*/ 50941 w 143901"/>
                <a:gd name="connsiteY23" fmla="*/ 173171 h 175368"/>
                <a:gd name="connsiteX24" fmla="*/ 42418 w 143901"/>
                <a:gd name="connsiteY24" fmla="*/ 175326 h 175368"/>
                <a:gd name="connsiteX25" fmla="*/ 57884 w 143901"/>
                <a:gd name="connsiteY25" fmla="*/ 3434 h 175368"/>
                <a:gd name="connsiteX26" fmla="*/ 34470 w 143901"/>
                <a:gd name="connsiteY26" fmla="*/ 10233 h 175368"/>
                <a:gd name="connsiteX27" fmla="*/ 25541 w 143901"/>
                <a:gd name="connsiteY27" fmla="*/ 19857 h 175368"/>
                <a:gd name="connsiteX28" fmla="*/ 23889 w 143901"/>
                <a:gd name="connsiteY28" fmla="*/ 32881 h 175368"/>
                <a:gd name="connsiteX29" fmla="*/ 24942 w 143901"/>
                <a:gd name="connsiteY29" fmla="*/ 37669 h 175368"/>
                <a:gd name="connsiteX30" fmla="*/ 24942 w 143901"/>
                <a:gd name="connsiteY30" fmla="*/ 56342 h 175368"/>
                <a:gd name="connsiteX31" fmla="*/ 15126 w 143901"/>
                <a:gd name="connsiteY31" fmla="*/ 66254 h 175368"/>
                <a:gd name="connsiteX32" fmla="*/ 13594 w 143901"/>
                <a:gd name="connsiteY32" fmla="*/ 67355 h 175368"/>
                <a:gd name="connsiteX33" fmla="*/ 10674 w 143901"/>
                <a:gd name="connsiteY33" fmla="*/ 69127 h 175368"/>
                <a:gd name="connsiteX34" fmla="*/ 5885 w 143901"/>
                <a:gd name="connsiteY34" fmla="*/ 72765 h 175368"/>
                <a:gd name="connsiteX35" fmla="*/ 13929 w 143901"/>
                <a:gd name="connsiteY35" fmla="*/ 104654 h 175368"/>
                <a:gd name="connsiteX36" fmla="*/ 15510 w 143901"/>
                <a:gd name="connsiteY36" fmla="*/ 106617 h 175368"/>
                <a:gd name="connsiteX37" fmla="*/ 24032 w 143901"/>
                <a:gd name="connsiteY37" fmla="*/ 129935 h 175368"/>
                <a:gd name="connsiteX38" fmla="*/ 17904 w 143901"/>
                <a:gd name="connsiteY38" fmla="*/ 140373 h 175368"/>
                <a:gd name="connsiteX39" fmla="*/ 13116 w 143901"/>
                <a:gd name="connsiteY39" fmla="*/ 147507 h 175368"/>
                <a:gd name="connsiteX40" fmla="*/ 12254 w 143901"/>
                <a:gd name="connsiteY40" fmla="*/ 151553 h 175368"/>
                <a:gd name="connsiteX41" fmla="*/ 13116 w 143901"/>
                <a:gd name="connsiteY41" fmla="*/ 155599 h 175368"/>
                <a:gd name="connsiteX42" fmla="*/ 29778 w 143901"/>
                <a:gd name="connsiteY42" fmla="*/ 169341 h 175368"/>
                <a:gd name="connsiteX43" fmla="*/ 48930 w 143901"/>
                <a:gd name="connsiteY43" fmla="*/ 170107 h 175368"/>
                <a:gd name="connsiteX44" fmla="*/ 49457 w 143901"/>
                <a:gd name="connsiteY44" fmla="*/ 169771 h 175368"/>
                <a:gd name="connsiteX45" fmla="*/ 114814 w 143901"/>
                <a:gd name="connsiteY45" fmla="*/ 146166 h 175368"/>
                <a:gd name="connsiteX46" fmla="*/ 140334 w 143901"/>
                <a:gd name="connsiteY46" fmla="*/ 98286 h 175368"/>
                <a:gd name="connsiteX47" fmla="*/ 136121 w 143901"/>
                <a:gd name="connsiteY47" fmla="*/ 67690 h 175368"/>
                <a:gd name="connsiteX48" fmla="*/ 104376 w 143901"/>
                <a:gd name="connsiteY48" fmla="*/ 19522 h 175368"/>
                <a:gd name="connsiteX49" fmla="*/ 57884 w 143901"/>
                <a:gd name="connsiteY49" fmla="*/ 3434 h 17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3901" h="175368">
                  <a:moveTo>
                    <a:pt x="42418" y="175326"/>
                  </a:moveTo>
                  <a:cubicBezTo>
                    <a:pt x="37741" y="175173"/>
                    <a:pt x="33115" y="174268"/>
                    <a:pt x="28724" y="172644"/>
                  </a:cubicBezTo>
                  <a:cubicBezTo>
                    <a:pt x="20767" y="169906"/>
                    <a:pt x="14102" y="164332"/>
                    <a:pt x="10003" y="156987"/>
                  </a:cubicBezTo>
                  <a:cubicBezTo>
                    <a:pt x="9208" y="155292"/>
                    <a:pt x="8777" y="153449"/>
                    <a:pt x="8734" y="151577"/>
                  </a:cubicBezTo>
                  <a:cubicBezTo>
                    <a:pt x="8696" y="149705"/>
                    <a:pt x="9046" y="147847"/>
                    <a:pt x="9764" y="146118"/>
                  </a:cubicBezTo>
                  <a:cubicBezTo>
                    <a:pt x="11119" y="143145"/>
                    <a:pt x="12943" y="140416"/>
                    <a:pt x="15174" y="138027"/>
                  </a:cubicBezTo>
                  <a:cubicBezTo>
                    <a:pt x="17655" y="135489"/>
                    <a:pt x="19508" y="132406"/>
                    <a:pt x="20585" y="129025"/>
                  </a:cubicBezTo>
                  <a:cubicBezTo>
                    <a:pt x="22548" y="121269"/>
                    <a:pt x="17568" y="114948"/>
                    <a:pt x="12732" y="108820"/>
                  </a:cubicBezTo>
                  <a:lnTo>
                    <a:pt x="11152" y="106809"/>
                  </a:lnTo>
                  <a:cubicBezTo>
                    <a:pt x="4736" y="98477"/>
                    <a:pt x="-4888" y="82868"/>
                    <a:pt x="2917" y="70755"/>
                  </a:cubicBezTo>
                  <a:cubicBezTo>
                    <a:pt x="4492" y="68696"/>
                    <a:pt x="6546" y="67053"/>
                    <a:pt x="8902" y="65966"/>
                  </a:cubicBezTo>
                  <a:lnTo>
                    <a:pt x="11488" y="64386"/>
                  </a:lnTo>
                  <a:lnTo>
                    <a:pt x="13020" y="63285"/>
                  </a:lnTo>
                  <a:cubicBezTo>
                    <a:pt x="16592" y="61236"/>
                    <a:pt x="19579" y="58301"/>
                    <a:pt x="21686" y="54762"/>
                  </a:cubicBezTo>
                  <a:cubicBezTo>
                    <a:pt x="23472" y="49452"/>
                    <a:pt x="23391" y="43688"/>
                    <a:pt x="21447" y="38435"/>
                  </a:cubicBezTo>
                  <a:cubicBezTo>
                    <a:pt x="21064" y="36807"/>
                    <a:pt x="20681" y="35131"/>
                    <a:pt x="20345" y="33647"/>
                  </a:cubicBezTo>
                  <a:cubicBezTo>
                    <a:pt x="19407" y="28552"/>
                    <a:pt x="20068" y="23290"/>
                    <a:pt x="22237" y="18584"/>
                  </a:cubicBezTo>
                  <a:cubicBezTo>
                    <a:pt x="24406" y="13882"/>
                    <a:pt x="27978" y="9960"/>
                    <a:pt x="32459" y="7361"/>
                  </a:cubicBezTo>
                  <a:cubicBezTo>
                    <a:pt x="54389" y="-7578"/>
                    <a:pt x="85128" y="2572"/>
                    <a:pt x="106291" y="16937"/>
                  </a:cubicBezTo>
                  <a:cubicBezTo>
                    <a:pt x="125779" y="30104"/>
                    <a:pt x="135019" y="51506"/>
                    <a:pt x="139472" y="67116"/>
                  </a:cubicBezTo>
                  <a:cubicBezTo>
                    <a:pt x="142781" y="77391"/>
                    <a:pt x="144256" y="88169"/>
                    <a:pt x="143829" y="98956"/>
                  </a:cubicBezTo>
                  <a:cubicBezTo>
                    <a:pt x="141593" y="118568"/>
                    <a:pt x="131926" y="136576"/>
                    <a:pt x="116825" y="149279"/>
                  </a:cubicBezTo>
                  <a:cubicBezTo>
                    <a:pt x="116657" y="149427"/>
                    <a:pt x="116461" y="149542"/>
                    <a:pt x="116250" y="149614"/>
                  </a:cubicBezTo>
                  <a:lnTo>
                    <a:pt x="50941" y="173171"/>
                  </a:lnTo>
                  <a:cubicBezTo>
                    <a:pt x="48413" y="174804"/>
                    <a:pt x="45416" y="175565"/>
                    <a:pt x="42418" y="175326"/>
                  </a:cubicBezTo>
                  <a:close/>
                  <a:moveTo>
                    <a:pt x="57884" y="3434"/>
                  </a:moveTo>
                  <a:cubicBezTo>
                    <a:pt x="49567" y="3267"/>
                    <a:pt x="41398" y="5637"/>
                    <a:pt x="34470" y="10233"/>
                  </a:cubicBezTo>
                  <a:cubicBezTo>
                    <a:pt x="30558" y="12426"/>
                    <a:pt x="27437" y="15792"/>
                    <a:pt x="25541" y="19857"/>
                  </a:cubicBezTo>
                  <a:cubicBezTo>
                    <a:pt x="23640" y="23918"/>
                    <a:pt x="23065" y="28471"/>
                    <a:pt x="23889" y="32881"/>
                  </a:cubicBezTo>
                  <a:cubicBezTo>
                    <a:pt x="24176" y="34461"/>
                    <a:pt x="24559" y="36041"/>
                    <a:pt x="24942" y="37669"/>
                  </a:cubicBezTo>
                  <a:cubicBezTo>
                    <a:pt x="27121" y="43702"/>
                    <a:pt x="27121" y="50309"/>
                    <a:pt x="24942" y="56342"/>
                  </a:cubicBezTo>
                  <a:cubicBezTo>
                    <a:pt x="22591" y="60446"/>
                    <a:pt x="19206" y="63864"/>
                    <a:pt x="15126" y="66254"/>
                  </a:cubicBezTo>
                  <a:lnTo>
                    <a:pt x="13594" y="67355"/>
                  </a:lnTo>
                  <a:cubicBezTo>
                    <a:pt x="12685" y="67977"/>
                    <a:pt x="11679" y="68552"/>
                    <a:pt x="10674" y="69127"/>
                  </a:cubicBezTo>
                  <a:cubicBezTo>
                    <a:pt x="8821" y="69960"/>
                    <a:pt x="7183" y="71205"/>
                    <a:pt x="5885" y="72765"/>
                  </a:cubicBezTo>
                  <a:cubicBezTo>
                    <a:pt x="-722" y="82916"/>
                    <a:pt x="8088" y="97089"/>
                    <a:pt x="13929" y="104654"/>
                  </a:cubicBezTo>
                  <a:lnTo>
                    <a:pt x="15510" y="106617"/>
                  </a:lnTo>
                  <a:cubicBezTo>
                    <a:pt x="20633" y="113129"/>
                    <a:pt x="26426" y="120454"/>
                    <a:pt x="24032" y="129935"/>
                  </a:cubicBezTo>
                  <a:cubicBezTo>
                    <a:pt x="22845" y="133852"/>
                    <a:pt x="20743" y="137428"/>
                    <a:pt x="17904" y="140373"/>
                  </a:cubicBezTo>
                  <a:cubicBezTo>
                    <a:pt x="15916" y="142465"/>
                    <a:pt x="14298" y="144878"/>
                    <a:pt x="13116" y="147507"/>
                  </a:cubicBezTo>
                  <a:cubicBezTo>
                    <a:pt x="12546" y="148781"/>
                    <a:pt x="12254" y="150160"/>
                    <a:pt x="12254" y="151553"/>
                  </a:cubicBezTo>
                  <a:cubicBezTo>
                    <a:pt x="12254" y="152946"/>
                    <a:pt x="12546" y="154325"/>
                    <a:pt x="13116" y="155599"/>
                  </a:cubicBezTo>
                  <a:cubicBezTo>
                    <a:pt x="16841" y="162029"/>
                    <a:pt x="22754" y="166908"/>
                    <a:pt x="29778" y="169341"/>
                  </a:cubicBezTo>
                  <a:cubicBezTo>
                    <a:pt x="35093" y="171352"/>
                    <a:pt x="44908" y="173315"/>
                    <a:pt x="48930" y="170107"/>
                  </a:cubicBezTo>
                  <a:cubicBezTo>
                    <a:pt x="49074" y="169954"/>
                    <a:pt x="49256" y="169839"/>
                    <a:pt x="49457" y="169771"/>
                  </a:cubicBezTo>
                  <a:lnTo>
                    <a:pt x="114814" y="146166"/>
                  </a:lnTo>
                  <a:cubicBezTo>
                    <a:pt x="129116" y="134043"/>
                    <a:pt x="138242" y="116916"/>
                    <a:pt x="140334" y="98286"/>
                  </a:cubicBezTo>
                  <a:cubicBezTo>
                    <a:pt x="140741" y="87920"/>
                    <a:pt x="139314" y="77558"/>
                    <a:pt x="136121" y="67690"/>
                  </a:cubicBezTo>
                  <a:cubicBezTo>
                    <a:pt x="131907" y="52656"/>
                    <a:pt x="122954" y="32067"/>
                    <a:pt x="104376" y="19522"/>
                  </a:cubicBezTo>
                  <a:cubicBezTo>
                    <a:pt x="90725" y="9846"/>
                    <a:pt x="74594" y="4267"/>
                    <a:pt x="57884" y="3434"/>
                  </a:cubicBezTo>
                  <a:close/>
                </a:path>
              </a:pathLst>
            </a:custGeom>
            <a:solidFill>
              <a:srgbClr val="0E0E0E"/>
            </a:solidFill>
            <a:ln w="4788" cap="flat">
              <a:noFill/>
              <a:prstDash val="solid"/>
              <a:miter/>
            </a:ln>
          </p:spPr>
          <p:txBody>
            <a:bodyPr rtlCol="0" anchor="ctr"/>
            <a:lstStyle/>
            <a:p>
              <a:endParaRPr lang="en-AU"/>
            </a:p>
          </p:txBody>
        </p:sp>
        <p:sp>
          <p:nvSpPr>
            <p:cNvPr id="401" name="Freeform: Shape 400">
              <a:extLst>
                <a:ext uri="{FF2B5EF4-FFF2-40B4-BE49-F238E27FC236}">
                  <a16:creationId xmlns:a16="http://schemas.microsoft.com/office/drawing/2014/main" id="{6032F4D6-0736-45C9-BD64-D6046EAD2AFF}"/>
                </a:ext>
              </a:extLst>
            </p:cNvPr>
            <p:cNvSpPr/>
            <p:nvPr/>
          </p:nvSpPr>
          <p:spPr>
            <a:xfrm>
              <a:off x="9785148" y="2819170"/>
              <a:ext cx="71150" cy="120994"/>
            </a:xfrm>
            <a:custGeom>
              <a:avLst/>
              <a:gdLst>
                <a:gd name="connsiteX0" fmla="*/ 71150 w 71150"/>
                <a:gd name="connsiteY0" fmla="*/ 0 h 120994"/>
                <a:gd name="connsiteX1" fmla="*/ 0 w 71150"/>
                <a:gd name="connsiteY1" fmla="*/ 81205 h 120994"/>
                <a:gd name="connsiteX2" fmla="*/ 71150 w 71150"/>
                <a:gd name="connsiteY2" fmla="*/ 120994 h 120994"/>
                <a:gd name="connsiteX3" fmla="*/ 71150 w 71150"/>
                <a:gd name="connsiteY3" fmla="*/ 0 h 120994"/>
              </a:gdLst>
              <a:ahLst/>
              <a:cxnLst>
                <a:cxn ang="0">
                  <a:pos x="connsiteX0" y="connsiteY0"/>
                </a:cxn>
                <a:cxn ang="0">
                  <a:pos x="connsiteX1" y="connsiteY1"/>
                </a:cxn>
                <a:cxn ang="0">
                  <a:pos x="connsiteX2" y="connsiteY2"/>
                </a:cxn>
                <a:cxn ang="0">
                  <a:pos x="connsiteX3" y="connsiteY3"/>
                </a:cxn>
              </a:cxnLst>
              <a:rect l="l" t="t" r="r" b="b"/>
              <a:pathLst>
                <a:path w="71150" h="120994">
                  <a:moveTo>
                    <a:pt x="71150" y="0"/>
                  </a:moveTo>
                  <a:lnTo>
                    <a:pt x="0" y="81205"/>
                  </a:lnTo>
                  <a:lnTo>
                    <a:pt x="71150" y="120994"/>
                  </a:lnTo>
                  <a:lnTo>
                    <a:pt x="71150" y="0"/>
                  </a:lnTo>
                  <a:close/>
                </a:path>
              </a:pathLst>
            </a:custGeom>
            <a:solidFill>
              <a:srgbClr val="F0B064"/>
            </a:solidFill>
            <a:ln w="4788" cap="flat">
              <a:noFill/>
              <a:prstDash val="solid"/>
              <a:miter/>
            </a:ln>
          </p:spPr>
          <p:txBody>
            <a:bodyPr rtlCol="0" anchor="ctr"/>
            <a:lstStyle/>
            <a:p>
              <a:endParaRPr lang="en-AU"/>
            </a:p>
          </p:txBody>
        </p:sp>
        <p:sp>
          <p:nvSpPr>
            <p:cNvPr id="402" name="Freeform: Shape 401">
              <a:extLst>
                <a:ext uri="{FF2B5EF4-FFF2-40B4-BE49-F238E27FC236}">
                  <a16:creationId xmlns:a16="http://schemas.microsoft.com/office/drawing/2014/main" id="{48B0C301-6C58-4F84-9ACB-0A5E8BB823A2}"/>
                </a:ext>
              </a:extLst>
            </p:cNvPr>
            <p:cNvSpPr/>
            <p:nvPr/>
          </p:nvSpPr>
          <p:spPr>
            <a:xfrm>
              <a:off x="9783345" y="2817223"/>
              <a:ext cx="74773" cy="124712"/>
            </a:xfrm>
            <a:custGeom>
              <a:avLst/>
              <a:gdLst>
                <a:gd name="connsiteX0" fmla="*/ 72954 w 74773"/>
                <a:gd name="connsiteY0" fmla="*/ 124712 h 124712"/>
                <a:gd name="connsiteX1" fmla="*/ 72092 w 74773"/>
                <a:gd name="connsiteY1" fmla="*/ 124473 h 124712"/>
                <a:gd name="connsiteX2" fmla="*/ 941 w 74773"/>
                <a:gd name="connsiteY2" fmla="*/ 84732 h 124712"/>
                <a:gd name="connsiteX3" fmla="*/ 338 w 74773"/>
                <a:gd name="connsiteY3" fmla="*/ 84215 h 124712"/>
                <a:gd name="connsiteX4" fmla="*/ 32 w 74773"/>
                <a:gd name="connsiteY4" fmla="*/ 83487 h 124712"/>
                <a:gd name="connsiteX5" fmla="*/ 65 w 74773"/>
                <a:gd name="connsiteY5" fmla="*/ 82692 h 124712"/>
                <a:gd name="connsiteX6" fmla="*/ 463 w 74773"/>
                <a:gd name="connsiteY6" fmla="*/ 82003 h 124712"/>
                <a:gd name="connsiteX7" fmla="*/ 71613 w 74773"/>
                <a:gd name="connsiteY7" fmla="*/ 606 h 124712"/>
                <a:gd name="connsiteX8" fmla="*/ 72518 w 74773"/>
                <a:gd name="connsiteY8" fmla="*/ 50 h 124712"/>
                <a:gd name="connsiteX9" fmla="*/ 73576 w 74773"/>
                <a:gd name="connsiteY9" fmla="*/ 127 h 124712"/>
                <a:gd name="connsiteX10" fmla="*/ 74443 w 74773"/>
                <a:gd name="connsiteY10" fmla="*/ 773 h 124712"/>
                <a:gd name="connsiteX11" fmla="*/ 74773 w 74773"/>
                <a:gd name="connsiteY11" fmla="*/ 1803 h 124712"/>
                <a:gd name="connsiteX12" fmla="*/ 74773 w 74773"/>
                <a:gd name="connsiteY12" fmla="*/ 122701 h 124712"/>
                <a:gd name="connsiteX13" fmla="*/ 74519 w 74773"/>
                <a:gd name="connsiteY13" fmla="*/ 123606 h 124712"/>
                <a:gd name="connsiteX14" fmla="*/ 73863 w 74773"/>
                <a:gd name="connsiteY14" fmla="*/ 124281 h 124712"/>
                <a:gd name="connsiteX15" fmla="*/ 72954 w 74773"/>
                <a:gd name="connsiteY15" fmla="*/ 124712 h 124712"/>
                <a:gd name="connsiteX16" fmla="*/ 4628 w 74773"/>
                <a:gd name="connsiteY16" fmla="*/ 82673 h 124712"/>
                <a:gd name="connsiteX17" fmla="*/ 71182 w 74773"/>
                <a:gd name="connsiteY17" fmla="*/ 119876 h 124712"/>
                <a:gd name="connsiteX18" fmla="*/ 71182 w 74773"/>
                <a:gd name="connsiteY18" fmla="*/ 6734 h 124712"/>
                <a:gd name="connsiteX19" fmla="*/ 4628 w 74773"/>
                <a:gd name="connsiteY19" fmla="*/ 82673 h 12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773" h="124712">
                  <a:moveTo>
                    <a:pt x="72954" y="124712"/>
                  </a:moveTo>
                  <a:cubicBezTo>
                    <a:pt x="72652" y="124707"/>
                    <a:pt x="72355" y="124626"/>
                    <a:pt x="72092" y="124473"/>
                  </a:cubicBezTo>
                  <a:lnTo>
                    <a:pt x="941" y="84732"/>
                  </a:lnTo>
                  <a:cubicBezTo>
                    <a:pt x="702" y="84607"/>
                    <a:pt x="496" y="84430"/>
                    <a:pt x="338" y="84215"/>
                  </a:cubicBezTo>
                  <a:cubicBezTo>
                    <a:pt x="180" y="83999"/>
                    <a:pt x="75" y="83750"/>
                    <a:pt x="32" y="83487"/>
                  </a:cubicBezTo>
                  <a:cubicBezTo>
                    <a:pt x="-21" y="83224"/>
                    <a:pt x="-7" y="82951"/>
                    <a:pt x="65" y="82692"/>
                  </a:cubicBezTo>
                  <a:cubicBezTo>
                    <a:pt x="142" y="82434"/>
                    <a:pt x="276" y="82199"/>
                    <a:pt x="463" y="82003"/>
                  </a:cubicBezTo>
                  <a:lnTo>
                    <a:pt x="71613" y="606"/>
                  </a:lnTo>
                  <a:cubicBezTo>
                    <a:pt x="71848" y="328"/>
                    <a:pt x="72164" y="137"/>
                    <a:pt x="72518" y="50"/>
                  </a:cubicBezTo>
                  <a:cubicBezTo>
                    <a:pt x="72867" y="-36"/>
                    <a:pt x="73241" y="-12"/>
                    <a:pt x="73576" y="127"/>
                  </a:cubicBezTo>
                  <a:cubicBezTo>
                    <a:pt x="73926" y="247"/>
                    <a:pt x="74228" y="472"/>
                    <a:pt x="74443" y="773"/>
                  </a:cubicBezTo>
                  <a:cubicBezTo>
                    <a:pt x="74658" y="1075"/>
                    <a:pt x="74773" y="1434"/>
                    <a:pt x="74773" y="1803"/>
                  </a:cubicBezTo>
                  <a:lnTo>
                    <a:pt x="74773" y="122701"/>
                  </a:lnTo>
                  <a:cubicBezTo>
                    <a:pt x="74764" y="123017"/>
                    <a:pt x="74678" y="123329"/>
                    <a:pt x="74519" y="123606"/>
                  </a:cubicBezTo>
                  <a:cubicBezTo>
                    <a:pt x="74361" y="123884"/>
                    <a:pt x="74136" y="124114"/>
                    <a:pt x="73863" y="124281"/>
                  </a:cubicBezTo>
                  <a:cubicBezTo>
                    <a:pt x="73605" y="124502"/>
                    <a:pt x="73289" y="124650"/>
                    <a:pt x="72954" y="124712"/>
                  </a:cubicBezTo>
                  <a:close/>
                  <a:moveTo>
                    <a:pt x="4628" y="82673"/>
                  </a:moveTo>
                  <a:lnTo>
                    <a:pt x="71182" y="119876"/>
                  </a:lnTo>
                  <a:lnTo>
                    <a:pt x="71182" y="6734"/>
                  </a:lnTo>
                  <a:lnTo>
                    <a:pt x="4628" y="82673"/>
                  </a:lnTo>
                  <a:close/>
                </a:path>
              </a:pathLst>
            </a:custGeom>
            <a:solidFill>
              <a:srgbClr val="0E0E0E"/>
            </a:solidFill>
            <a:ln w="4788" cap="flat">
              <a:noFill/>
              <a:prstDash val="solid"/>
              <a:miter/>
            </a:ln>
          </p:spPr>
          <p:txBody>
            <a:bodyPr rtlCol="0" anchor="ctr"/>
            <a:lstStyle/>
            <a:p>
              <a:endParaRPr lang="en-AU"/>
            </a:p>
          </p:txBody>
        </p:sp>
        <p:sp>
          <p:nvSpPr>
            <p:cNvPr id="403" name="Freeform: Shape 402">
              <a:extLst>
                <a:ext uri="{FF2B5EF4-FFF2-40B4-BE49-F238E27FC236}">
                  <a16:creationId xmlns:a16="http://schemas.microsoft.com/office/drawing/2014/main" id="{414FDC5F-A632-4767-BC3E-C777F2E3584B}"/>
                </a:ext>
              </a:extLst>
            </p:cNvPr>
            <p:cNvSpPr/>
            <p:nvPr/>
          </p:nvSpPr>
          <p:spPr>
            <a:xfrm>
              <a:off x="9832358" y="2666486"/>
              <a:ext cx="311319" cy="522417"/>
            </a:xfrm>
            <a:custGeom>
              <a:avLst/>
              <a:gdLst>
                <a:gd name="connsiteX0" fmla="*/ 308351 w 311319"/>
                <a:gd name="connsiteY0" fmla="*/ 171261 h 522417"/>
                <a:gd name="connsiteX1" fmla="*/ 308351 w 311319"/>
                <a:gd name="connsiteY1" fmla="*/ 170974 h 522417"/>
                <a:gd name="connsiteX2" fmla="*/ 311320 w 311319"/>
                <a:gd name="connsiteY2" fmla="*/ 142006 h 522417"/>
                <a:gd name="connsiteX3" fmla="*/ 274730 w 311319"/>
                <a:gd name="connsiteY3" fmla="*/ 46896 h 522417"/>
                <a:gd name="connsiteX4" fmla="*/ 183866 w 311319"/>
                <a:gd name="connsiteY4" fmla="*/ 754 h 522417"/>
                <a:gd name="connsiteX5" fmla="*/ 85486 w 311319"/>
                <a:gd name="connsiteY5" fmla="*/ 27328 h 522417"/>
                <a:gd name="connsiteX6" fmla="*/ 30213 w 311319"/>
                <a:gd name="connsiteY6" fmla="*/ 112943 h 522417"/>
                <a:gd name="connsiteX7" fmla="*/ 28202 w 311319"/>
                <a:gd name="connsiteY7" fmla="*/ 125631 h 522417"/>
                <a:gd name="connsiteX8" fmla="*/ 0 w 311319"/>
                <a:gd name="connsiteY8" fmla="*/ 303029 h 522417"/>
                <a:gd name="connsiteX9" fmla="*/ 7326 w 311319"/>
                <a:gd name="connsiteY9" fmla="*/ 522418 h 522417"/>
                <a:gd name="connsiteX10" fmla="*/ 300690 w 311319"/>
                <a:gd name="connsiteY10" fmla="*/ 495748 h 522417"/>
                <a:gd name="connsiteX11" fmla="*/ 306532 w 311319"/>
                <a:gd name="connsiteY11" fmla="*/ 178683 h 522417"/>
                <a:gd name="connsiteX12" fmla="*/ 308351 w 311319"/>
                <a:gd name="connsiteY12" fmla="*/ 171261 h 52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319" h="522417">
                  <a:moveTo>
                    <a:pt x="308351" y="171261"/>
                  </a:moveTo>
                  <a:lnTo>
                    <a:pt x="308351" y="170974"/>
                  </a:lnTo>
                  <a:cubicBezTo>
                    <a:pt x="310309" y="161441"/>
                    <a:pt x="311305" y="151736"/>
                    <a:pt x="311320" y="142006"/>
                  </a:cubicBezTo>
                  <a:cubicBezTo>
                    <a:pt x="311305" y="106867"/>
                    <a:pt x="298267" y="72982"/>
                    <a:pt x="274730" y="46896"/>
                  </a:cubicBezTo>
                  <a:cubicBezTo>
                    <a:pt x="251191" y="20806"/>
                    <a:pt x="218819" y="4369"/>
                    <a:pt x="183866" y="754"/>
                  </a:cubicBezTo>
                  <a:cubicBezTo>
                    <a:pt x="148913" y="-2861"/>
                    <a:pt x="113865" y="6610"/>
                    <a:pt x="85486" y="27328"/>
                  </a:cubicBezTo>
                  <a:cubicBezTo>
                    <a:pt x="57107" y="48050"/>
                    <a:pt x="37414" y="78550"/>
                    <a:pt x="30213" y="112943"/>
                  </a:cubicBezTo>
                  <a:cubicBezTo>
                    <a:pt x="29351" y="117109"/>
                    <a:pt x="28681" y="121322"/>
                    <a:pt x="28202" y="125631"/>
                  </a:cubicBezTo>
                  <a:lnTo>
                    <a:pt x="0" y="303029"/>
                  </a:lnTo>
                  <a:lnTo>
                    <a:pt x="7326" y="522418"/>
                  </a:lnTo>
                  <a:lnTo>
                    <a:pt x="300690" y="495748"/>
                  </a:lnTo>
                  <a:cubicBezTo>
                    <a:pt x="260902" y="375185"/>
                    <a:pt x="288912" y="252419"/>
                    <a:pt x="306532" y="178683"/>
                  </a:cubicBezTo>
                  <a:cubicBezTo>
                    <a:pt x="307154" y="176241"/>
                    <a:pt x="307825" y="173751"/>
                    <a:pt x="308351" y="171261"/>
                  </a:cubicBezTo>
                  <a:close/>
                </a:path>
              </a:pathLst>
            </a:custGeom>
            <a:solidFill>
              <a:srgbClr val="AB795E"/>
            </a:solidFill>
            <a:ln w="4788" cap="flat">
              <a:noFill/>
              <a:prstDash val="solid"/>
              <a:miter/>
            </a:ln>
          </p:spPr>
          <p:txBody>
            <a:bodyPr rtlCol="0" anchor="ctr"/>
            <a:lstStyle/>
            <a:p>
              <a:endParaRPr lang="en-AU"/>
            </a:p>
          </p:txBody>
        </p:sp>
        <p:sp>
          <p:nvSpPr>
            <p:cNvPr id="404" name="Freeform: Shape 403">
              <a:extLst>
                <a:ext uri="{FF2B5EF4-FFF2-40B4-BE49-F238E27FC236}">
                  <a16:creationId xmlns:a16="http://schemas.microsoft.com/office/drawing/2014/main" id="{CCDADBC3-886F-477B-BE04-7796B993CF32}"/>
                </a:ext>
              </a:extLst>
            </p:cNvPr>
            <p:cNvSpPr/>
            <p:nvPr/>
          </p:nvSpPr>
          <p:spPr>
            <a:xfrm>
              <a:off x="9830582" y="2662654"/>
              <a:ext cx="314882" cy="528068"/>
            </a:xfrm>
            <a:custGeom>
              <a:avLst/>
              <a:gdLst>
                <a:gd name="connsiteX0" fmla="*/ 9102 w 314882"/>
                <a:gd name="connsiteY0" fmla="*/ 528069 h 528068"/>
                <a:gd name="connsiteX1" fmla="*/ 7905 w 314882"/>
                <a:gd name="connsiteY1" fmla="*/ 527590 h 528068"/>
                <a:gd name="connsiteX2" fmla="*/ 7441 w 314882"/>
                <a:gd name="connsiteY2" fmla="*/ 526992 h 528068"/>
                <a:gd name="connsiteX3" fmla="*/ 7283 w 314882"/>
                <a:gd name="connsiteY3" fmla="*/ 526249 h 528068"/>
                <a:gd name="connsiteX4" fmla="*/ 0 w 314882"/>
                <a:gd name="connsiteY4" fmla="*/ 306813 h 528068"/>
                <a:gd name="connsiteX5" fmla="*/ 28206 w 314882"/>
                <a:gd name="connsiteY5" fmla="*/ 129080 h 528068"/>
                <a:gd name="connsiteX6" fmla="*/ 30213 w 314882"/>
                <a:gd name="connsiteY6" fmla="*/ 116344 h 528068"/>
                <a:gd name="connsiteX7" fmla="*/ 85649 w 314882"/>
                <a:gd name="connsiteY7" fmla="*/ 28286 h 528068"/>
                <a:gd name="connsiteX8" fmla="*/ 185997 w 314882"/>
                <a:gd name="connsiteY8" fmla="*/ 760 h 528068"/>
                <a:gd name="connsiteX9" fmla="*/ 278598 w 314882"/>
                <a:gd name="connsiteY9" fmla="*/ 48214 h 528068"/>
                <a:gd name="connsiteX10" fmla="*/ 314868 w 314882"/>
                <a:gd name="connsiteY10" fmla="*/ 145742 h 528068"/>
                <a:gd name="connsiteX11" fmla="*/ 311899 w 314882"/>
                <a:gd name="connsiteY11" fmla="*/ 175045 h 528068"/>
                <a:gd name="connsiteX12" fmla="*/ 311899 w 314882"/>
                <a:gd name="connsiteY12" fmla="*/ 175380 h 528068"/>
                <a:gd name="connsiteX13" fmla="*/ 310127 w 314882"/>
                <a:gd name="connsiteY13" fmla="*/ 182898 h 528068"/>
                <a:gd name="connsiteX14" fmla="*/ 304238 w 314882"/>
                <a:gd name="connsiteY14" fmla="*/ 498909 h 528068"/>
                <a:gd name="connsiteX15" fmla="*/ 304411 w 314882"/>
                <a:gd name="connsiteY15" fmla="*/ 499700 h 528068"/>
                <a:gd name="connsiteX16" fmla="*/ 304238 w 314882"/>
                <a:gd name="connsiteY16" fmla="*/ 500489 h 528068"/>
                <a:gd name="connsiteX17" fmla="*/ 303649 w 314882"/>
                <a:gd name="connsiteY17" fmla="*/ 501030 h 528068"/>
                <a:gd name="connsiteX18" fmla="*/ 302897 w 314882"/>
                <a:gd name="connsiteY18" fmla="*/ 501303 h 528068"/>
                <a:gd name="connsiteX19" fmla="*/ 9528 w 314882"/>
                <a:gd name="connsiteY19" fmla="*/ 527973 h 528068"/>
                <a:gd name="connsiteX20" fmla="*/ 9102 w 314882"/>
                <a:gd name="connsiteY20" fmla="*/ 528069 h 528068"/>
                <a:gd name="connsiteX21" fmla="*/ 171082 w 314882"/>
                <a:gd name="connsiteY21" fmla="*/ 5548 h 528068"/>
                <a:gd name="connsiteX22" fmla="*/ 82714 w 314882"/>
                <a:gd name="connsiteY22" fmla="*/ 37053 h 528068"/>
                <a:gd name="connsiteX23" fmla="*/ 33804 w 314882"/>
                <a:gd name="connsiteY23" fmla="*/ 117109 h 528068"/>
                <a:gd name="connsiteX24" fmla="*/ 31797 w 314882"/>
                <a:gd name="connsiteY24" fmla="*/ 129654 h 528068"/>
                <a:gd name="connsiteX25" fmla="*/ 3591 w 314882"/>
                <a:gd name="connsiteY25" fmla="*/ 307100 h 528068"/>
                <a:gd name="connsiteX26" fmla="*/ 10826 w 314882"/>
                <a:gd name="connsiteY26" fmla="*/ 524286 h 528068"/>
                <a:gd name="connsiteX27" fmla="*/ 300073 w 314882"/>
                <a:gd name="connsiteY27" fmla="*/ 498000 h 528068"/>
                <a:gd name="connsiteX28" fmla="*/ 306584 w 314882"/>
                <a:gd name="connsiteY28" fmla="*/ 181988 h 528068"/>
                <a:gd name="connsiteX29" fmla="*/ 308356 w 314882"/>
                <a:gd name="connsiteY29" fmla="*/ 174614 h 528068"/>
                <a:gd name="connsiteX30" fmla="*/ 308356 w 314882"/>
                <a:gd name="connsiteY30" fmla="*/ 174327 h 528068"/>
                <a:gd name="connsiteX31" fmla="*/ 311224 w 314882"/>
                <a:gd name="connsiteY31" fmla="*/ 145599 h 528068"/>
                <a:gd name="connsiteX32" fmla="*/ 270061 w 314882"/>
                <a:gd name="connsiteY32" fmla="*/ 46644 h 528068"/>
                <a:gd name="connsiteX33" fmla="*/ 171082 w 314882"/>
                <a:gd name="connsiteY33" fmla="*/ 5548 h 52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14882" h="528068">
                  <a:moveTo>
                    <a:pt x="9102" y="528069"/>
                  </a:moveTo>
                  <a:cubicBezTo>
                    <a:pt x="8657" y="528054"/>
                    <a:pt x="8231" y="527887"/>
                    <a:pt x="7905" y="527590"/>
                  </a:cubicBezTo>
                  <a:cubicBezTo>
                    <a:pt x="7704" y="527427"/>
                    <a:pt x="7546" y="527221"/>
                    <a:pt x="7441" y="526992"/>
                  </a:cubicBezTo>
                  <a:cubicBezTo>
                    <a:pt x="7331" y="526757"/>
                    <a:pt x="7278" y="526503"/>
                    <a:pt x="7283" y="526249"/>
                  </a:cubicBezTo>
                  <a:lnTo>
                    <a:pt x="0" y="306813"/>
                  </a:lnTo>
                  <a:lnTo>
                    <a:pt x="28206" y="129080"/>
                  </a:lnTo>
                  <a:cubicBezTo>
                    <a:pt x="28685" y="124627"/>
                    <a:pt x="29399" y="120318"/>
                    <a:pt x="30213" y="116344"/>
                  </a:cubicBezTo>
                  <a:cubicBezTo>
                    <a:pt x="37041" y="81094"/>
                    <a:pt x="56815" y="49679"/>
                    <a:pt x="85649" y="28286"/>
                  </a:cubicBezTo>
                  <a:cubicBezTo>
                    <a:pt x="114482" y="6893"/>
                    <a:pt x="150283" y="-2927"/>
                    <a:pt x="185997" y="760"/>
                  </a:cubicBezTo>
                  <a:cubicBezTo>
                    <a:pt x="221711" y="4451"/>
                    <a:pt x="254744" y="21377"/>
                    <a:pt x="278598" y="48214"/>
                  </a:cubicBezTo>
                  <a:cubicBezTo>
                    <a:pt x="302452" y="75047"/>
                    <a:pt x="315389" y="109841"/>
                    <a:pt x="314868" y="145742"/>
                  </a:cubicBezTo>
                  <a:cubicBezTo>
                    <a:pt x="314863" y="155586"/>
                    <a:pt x="313867" y="165402"/>
                    <a:pt x="311899" y="175045"/>
                  </a:cubicBezTo>
                  <a:lnTo>
                    <a:pt x="311899" y="175380"/>
                  </a:lnTo>
                  <a:cubicBezTo>
                    <a:pt x="311372" y="177870"/>
                    <a:pt x="310750" y="180408"/>
                    <a:pt x="310127" y="182898"/>
                  </a:cubicBezTo>
                  <a:cubicBezTo>
                    <a:pt x="293944" y="250505"/>
                    <a:pt x="263827" y="376479"/>
                    <a:pt x="304238" y="498909"/>
                  </a:cubicBezTo>
                  <a:cubicBezTo>
                    <a:pt x="304353" y="499158"/>
                    <a:pt x="304411" y="499427"/>
                    <a:pt x="304411" y="499700"/>
                  </a:cubicBezTo>
                  <a:cubicBezTo>
                    <a:pt x="304411" y="499972"/>
                    <a:pt x="304353" y="500240"/>
                    <a:pt x="304238" y="500489"/>
                  </a:cubicBezTo>
                  <a:cubicBezTo>
                    <a:pt x="304080" y="500710"/>
                    <a:pt x="303879" y="500892"/>
                    <a:pt x="303649" y="501030"/>
                  </a:cubicBezTo>
                  <a:cubicBezTo>
                    <a:pt x="303419" y="501174"/>
                    <a:pt x="303161" y="501265"/>
                    <a:pt x="302897" y="501303"/>
                  </a:cubicBezTo>
                  <a:lnTo>
                    <a:pt x="9528" y="527973"/>
                  </a:lnTo>
                  <a:lnTo>
                    <a:pt x="9102" y="528069"/>
                  </a:lnTo>
                  <a:close/>
                  <a:moveTo>
                    <a:pt x="171082" y="5548"/>
                  </a:moveTo>
                  <a:cubicBezTo>
                    <a:pt x="138887" y="5629"/>
                    <a:pt x="107698" y="16747"/>
                    <a:pt x="82714" y="37053"/>
                  </a:cubicBezTo>
                  <a:cubicBezTo>
                    <a:pt x="57730" y="57355"/>
                    <a:pt x="40469" y="85614"/>
                    <a:pt x="33804" y="117109"/>
                  </a:cubicBezTo>
                  <a:cubicBezTo>
                    <a:pt x="32990" y="121036"/>
                    <a:pt x="32324" y="125249"/>
                    <a:pt x="31797" y="129654"/>
                  </a:cubicBezTo>
                  <a:lnTo>
                    <a:pt x="3591" y="307100"/>
                  </a:lnTo>
                  <a:lnTo>
                    <a:pt x="10826" y="524286"/>
                  </a:lnTo>
                  <a:lnTo>
                    <a:pt x="300073" y="498000"/>
                  </a:lnTo>
                  <a:cubicBezTo>
                    <a:pt x="260379" y="375282"/>
                    <a:pt x="290496" y="249739"/>
                    <a:pt x="306584" y="181988"/>
                  </a:cubicBezTo>
                  <a:cubicBezTo>
                    <a:pt x="307255" y="179546"/>
                    <a:pt x="307829" y="177200"/>
                    <a:pt x="308356" y="174614"/>
                  </a:cubicBezTo>
                  <a:lnTo>
                    <a:pt x="308356" y="174327"/>
                  </a:lnTo>
                  <a:cubicBezTo>
                    <a:pt x="310281" y="164870"/>
                    <a:pt x="311243" y="155247"/>
                    <a:pt x="311224" y="145599"/>
                  </a:cubicBezTo>
                  <a:cubicBezTo>
                    <a:pt x="311123" y="108467"/>
                    <a:pt x="296323" y="72892"/>
                    <a:pt x="270061" y="46644"/>
                  </a:cubicBezTo>
                  <a:cubicBezTo>
                    <a:pt x="243798" y="20400"/>
                    <a:pt x="208209" y="5624"/>
                    <a:pt x="171082" y="5548"/>
                  </a:cubicBezTo>
                  <a:close/>
                </a:path>
              </a:pathLst>
            </a:custGeom>
            <a:solidFill>
              <a:srgbClr val="0E0E0E"/>
            </a:solidFill>
            <a:ln w="4788" cap="flat">
              <a:noFill/>
              <a:prstDash val="solid"/>
              <a:miter/>
            </a:ln>
          </p:spPr>
          <p:txBody>
            <a:bodyPr rtlCol="0" anchor="ctr"/>
            <a:lstStyle/>
            <a:p>
              <a:endParaRPr lang="en-AU"/>
            </a:p>
          </p:txBody>
        </p:sp>
        <p:sp>
          <p:nvSpPr>
            <p:cNvPr id="405" name="Freeform: Shape 404">
              <a:extLst>
                <a:ext uri="{FF2B5EF4-FFF2-40B4-BE49-F238E27FC236}">
                  <a16:creationId xmlns:a16="http://schemas.microsoft.com/office/drawing/2014/main" id="{E9A859E0-F236-41BF-9472-E69485FB7548}"/>
                </a:ext>
              </a:extLst>
            </p:cNvPr>
            <p:cNvSpPr/>
            <p:nvPr/>
          </p:nvSpPr>
          <p:spPr>
            <a:xfrm>
              <a:off x="9861853" y="2666486"/>
              <a:ext cx="281968" cy="397928"/>
            </a:xfrm>
            <a:custGeom>
              <a:avLst/>
              <a:gdLst>
                <a:gd name="connsiteX0" fmla="*/ 113573 w 281968"/>
                <a:gd name="connsiteY0" fmla="*/ 347079 h 397928"/>
                <a:gd name="connsiteX1" fmla="*/ 252426 w 281968"/>
                <a:gd name="connsiteY1" fmla="*/ 397928 h 397928"/>
                <a:gd name="connsiteX2" fmla="*/ 277181 w 281968"/>
                <a:gd name="connsiteY2" fmla="*/ 178683 h 397928"/>
                <a:gd name="connsiteX3" fmla="*/ 279000 w 281968"/>
                <a:gd name="connsiteY3" fmla="*/ 171261 h 397928"/>
                <a:gd name="connsiteX4" fmla="*/ 279000 w 281968"/>
                <a:gd name="connsiteY4" fmla="*/ 170974 h 397928"/>
                <a:gd name="connsiteX5" fmla="*/ 281969 w 281968"/>
                <a:gd name="connsiteY5" fmla="*/ 142006 h 397928"/>
                <a:gd name="connsiteX6" fmla="*/ 245378 w 281968"/>
                <a:gd name="connsiteY6" fmla="*/ 46896 h 397928"/>
                <a:gd name="connsiteX7" fmla="*/ 154515 w 281968"/>
                <a:gd name="connsiteY7" fmla="*/ 754 h 397928"/>
                <a:gd name="connsiteX8" fmla="*/ 56135 w 281968"/>
                <a:gd name="connsiteY8" fmla="*/ 27328 h 397928"/>
                <a:gd name="connsiteX9" fmla="*/ 862 w 281968"/>
                <a:gd name="connsiteY9" fmla="*/ 112943 h 397928"/>
                <a:gd name="connsiteX10" fmla="*/ 0 w 281968"/>
                <a:gd name="connsiteY10" fmla="*/ 118353 h 397928"/>
                <a:gd name="connsiteX11" fmla="*/ 19214 w 281968"/>
                <a:gd name="connsiteY11" fmla="*/ 125435 h 397928"/>
                <a:gd name="connsiteX12" fmla="*/ 33900 w 281968"/>
                <a:gd name="connsiteY12" fmla="*/ 139708 h 397928"/>
                <a:gd name="connsiteX13" fmla="*/ 68373 w 281968"/>
                <a:gd name="connsiteY13" fmla="*/ 212247 h 397928"/>
                <a:gd name="connsiteX14" fmla="*/ 113573 w 281968"/>
                <a:gd name="connsiteY14" fmla="*/ 347079 h 39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968" h="397928">
                  <a:moveTo>
                    <a:pt x="113573" y="347079"/>
                  </a:moveTo>
                  <a:cubicBezTo>
                    <a:pt x="143546" y="418900"/>
                    <a:pt x="214122" y="368290"/>
                    <a:pt x="252426" y="397928"/>
                  </a:cubicBezTo>
                  <a:cubicBezTo>
                    <a:pt x="246106" y="312030"/>
                    <a:pt x="264349" y="232357"/>
                    <a:pt x="277181" y="178683"/>
                  </a:cubicBezTo>
                  <a:cubicBezTo>
                    <a:pt x="277851" y="176241"/>
                    <a:pt x="278473" y="173895"/>
                    <a:pt x="279000" y="171261"/>
                  </a:cubicBezTo>
                  <a:lnTo>
                    <a:pt x="279000" y="170974"/>
                  </a:lnTo>
                  <a:cubicBezTo>
                    <a:pt x="280959" y="161441"/>
                    <a:pt x="281954" y="151736"/>
                    <a:pt x="281969" y="142006"/>
                  </a:cubicBezTo>
                  <a:cubicBezTo>
                    <a:pt x="281954" y="106867"/>
                    <a:pt x="268917" y="72982"/>
                    <a:pt x="245378" y="46896"/>
                  </a:cubicBezTo>
                  <a:cubicBezTo>
                    <a:pt x="221840" y="20806"/>
                    <a:pt x="189468" y="4369"/>
                    <a:pt x="154515" y="754"/>
                  </a:cubicBezTo>
                  <a:cubicBezTo>
                    <a:pt x="119563" y="-2861"/>
                    <a:pt x="84514" y="6610"/>
                    <a:pt x="56135" y="27328"/>
                  </a:cubicBezTo>
                  <a:cubicBezTo>
                    <a:pt x="27756" y="48050"/>
                    <a:pt x="8063" y="78550"/>
                    <a:pt x="862" y="112943"/>
                  </a:cubicBezTo>
                  <a:cubicBezTo>
                    <a:pt x="479" y="114714"/>
                    <a:pt x="287" y="116534"/>
                    <a:pt x="0" y="118353"/>
                  </a:cubicBezTo>
                  <a:cubicBezTo>
                    <a:pt x="6828" y="119344"/>
                    <a:pt x="13373" y="121753"/>
                    <a:pt x="19214" y="125435"/>
                  </a:cubicBezTo>
                  <a:cubicBezTo>
                    <a:pt x="25056" y="129112"/>
                    <a:pt x="30055" y="133977"/>
                    <a:pt x="33900" y="139708"/>
                  </a:cubicBezTo>
                  <a:cubicBezTo>
                    <a:pt x="49796" y="160871"/>
                    <a:pt x="58750" y="187589"/>
                    <a:pt x="68373" y="212247"/>
                  </a:cubicBezTo>
                  <a:cubicBezTo>
                    <a:pt x="80152" y="242508"/>
                    <a:pt x="101028" y="317058"/>
                    <a:pt x="113573" y="347079"/>
                  </a:cubicBezTo>
                  <a:close/>
                </a:path>
              </a:pathLst>
            </a:custGeom>
            <a:solidFill>
              <a:srgbClr val="2B1F18"/>
            </a:solidFill>
            <a:ln w="4788" cap="flat">
              <a:noFill/>
              <a:prstDash val="solid"/>
              <a:miter/>
            </a:ln>
          </p:spPr>
          <p:txBody>
            <a:bodyPr rtlCol="0" anchor="ctr"/>
            <a:lstStyle/>
            <a:p>
              <a:endParaRPr lang="en-AU"/>
            </a:p>
          </p:txBody>
        </p:sp>
        <p:sp>
          <p:nvSpPr>
            <p:cNvPr id="406" name="Freeform: Shape 405">
              <a:extLst>
                <a:ext uri="{FF2B5EF4-FFF2-40B4-BE49-F238E27FC236}">
                  <a16:creationId xmlns:a16="http://schemas.microsoft.com/office/drawing/2014/main" id="{E23921CD-B630-4BF9-A9CB-64A3B0BEBF69}"/>
                </a:ext>
              </a:extLst>
            </p:cNvPr>
            <p:cNvSpPr/>
            <p:nvPr/>
          </p:nvSpPr>
          <p:spPr>
            <a:xfrm>
              <a:off x="9860197" y="2662846"/>
              <a:ext cx="285555" cy="403371"/>
            </a:xfrm>
            <a:custGeom>
              <a:avLst/>
              <a:gdLst>
                <a:gd name="connsiteX0" fmla="*/ 253939 w 285555"/>
                <a:gd name="connsiteY0" fmla="*/ 403340 h 403371"/>
                <a:gd name="connsiteX1" fmla="*/ 252838 w 285555"/>
                <a:gd name="connsiteY1" fmla="*/ 402957 h 403371"/>
                <a:gd name="connsiteX2" fmla="*/ 198110 w 285555"/>
                <a:gd name="connsiteY2" fmla="*/ 393380 h 403371"/>
                <a:gd name="connsiteX3" fmla="*/ 113601 w 285555"/>
                <a:gd name="connsiteY3" fmla="*/ 351485 h 403371"/>
                <a:gd name="connsiteX4" fmla="*/ 88942 w 285555"/>
                <a:gd name="connsiteY4" fmla="*/ 278659 h 403371"/>
                <a:gd name="connsiteX5" fmla="*/ 68258 w 285555"/>
                <a:gd name="connsiteY5" fmla="*/ 216653 h 403371"/>
                <a:gd name="connsiteX6" fmla="*/ 63853 w 285555"/>
                <a:gd name="connsiteY6" fmla="*/ 205258 h 403371"/>
                <a:gd name="connsiteX7" fmla="*/ 33928 w 285555"/>
                <a:gd name="connsiteY7" fmla="*/ 144306 h 403371"/>
                <a:gd name="connsiteX8" fmla="*/ 19899 w 285555"/>
                <a:gd name="connsiteY8" fmla="*/ 130717 h 403371"/>
                <a:gd name="connsiteX9" fmla="*/ 1608 w 285555"/>
                <a:gd name="connsiteY9" fmla="*/ 123861 h 403371"/>
                <a:gd name="connsiteX10" fmla="*/ 909 w 285555"/>
                <a:gd name="connsiteY10" fmla="*/ 123631 h 403371"/>
                <a:gd name="connsiteX11" fmla="*/ 363 w 285555"/>
                <a:gd name="connsiteY11" fmla="*/ 123143 h 403371"/>
                <a:gd name="connsiteX12" fmla="*/ 52 w 285555"/>
                <a:gd name="connsiteY12" fmla="*/ 122506 h 403371"/>
                <a:gd name="connsiteX13" fmla="*/ 28 w 285555"/>
                <a:gd name="connsiteY13" fmla="*/ 121802 h 403371"/>
                <a:gd name="connsiteX14" fmla="*/ 315 w 285555"/>
                <a:gd name="connsiteY14" fmla="*/ 119839 h 403371"/>
                <a:gd name="connsiteX15" fmla="*/ 890 w 285555"/>
                <a:gd name="connsiteY15" fmla="*/ 116343 h 403371"/>
                <a:gd name="connsiteX16" fmla="*/ 56322 w 285555"/>
                <a:gd name="connsiteY16" fmla="*/ 28286 h 403371"/>
                <a:gd name="connsiteX17" fmla="*/ 156670 w 285555"/>
                <a:gd name="connsiteY17" fmla="*/ 760 h 403371"/>
                <a:gd name="connsiteX18" fmla="*/ 249271 w 285555"/>
                <a:gd name="connsiteY18" fmla="*/ 48214 h 403371"/>
                <a:gd name="connsiteX19" fmla="*/ 285540 w 285555"/>
                <a:gd name="connsiteY19" fmla="*/ 145742 h 403371"/>
                <a:gd name="connsiteX20" fmla="*/ 282572 w 285555"/>
                <a:gd name="connsiteY20" fmla="*/ 175045 h 403371"/>
                <a:gd name="connsiteX21" fmla="*/ 280704 w 285555"/>
                <a:gd name="connsiteY21" fmla="*/ 182897 h 403371"/>
                <a:gd name="connsiteX22" fmla="*/ 255950 w 285555"/>
                <a:gd name="connsiteY22" fmla="*/ 401520 h 403371"/>
                <a:gd name="connsiteX23" fmla="*/ 255735 w 285555"/>
                <a:gd name="connsiteY23" fmla="*/ 402507 h 403371"/>
                <a:gd name="connsiteX24" fmla="*/ 254992 w 285555"/>
                <a:gd name="connsiteY24" fmla="*/ 403196 h 403371"/>
                <a:gd name="connsiteX25" fmla="*/ 253939 w 285555"/>
                <a:gd name="connsiteY25" fmla="*/ 403340 h 403371"/>
                <a:gd name="connsiteX26" fmla="*/ 214102 w 285555"/>
                <a:gd name="connsiteY26" fmla="*/ 389263 h 403371"/>
                <a:gd name="connsiteX27" fmla="*/ 251880 w 285555"/>
                <a:gd name="connsiteY27" fmla="*/ 397881 h 403371"/>
                <a:gd name="connsiteX28" fmla="*/ 276970 w 285555"/>
                <a:gd name="connsiteY28" fmla="*/ 181892 h 403371"/>
                <a:gd name="connsiteX29" fmla="*/ 278741 w 285555"/>
                <a:gd name="connsiteY29" fmla="*/ 174518 h 403371"/>
                <a:gd name="connsiteX30" fmla="*/ 258847 w 285555"/>
                <a:gd name="connsiteY30" fmla="*/ 69037 h 403371"/>
                <a:gd name="connsiteX31" fmla="*/ 170196 w 285555"/>
                <a:gd name="connsiteY31" fmla="*/ 8516 h 403371"/>
                <a:gd name="connsiteX32" fmla="*/ 64715 w 285555"/>
                <a:gd name="connsiteY32" fmla="*/ 28406 h 403371"/>
                <a:gd name="connsiteX33" fmla="*/ 4194 w 285555"/>
                <a:gd name="connsiteY33" fmla="*/ 117062 h 403371"/>
                <a:gd name="connsiteX34" fmla="*/ 3619 w 285555"/>
                <a:gd name="connsiteY34" fmla="*/ 120365 h 403371"/>
                <a:gd name="connsiteX35" fmla="*/ 3619 w 285555"/>
                <a:gd name="connsiteY35" fmla="*/ 120605 h 403371"/>
                <a:gd name="connsiteX36" fmla="*/ 22575 w 285555"/>
                <a:gd name="connsiteY36" fmla="*/ 128108 h 403371"/>
                <a:gd name="connsiteX37" fmla="*/ 37136 w 285555"/>
                <a:gd name="connsiteY37" fmla="*/ 142390 h 403371"/>
                <a:gd name="connsiteX38" fmla="*/ 67540 w 285555"/>
                <a:gd name="connsiteY38" fmla="*/ 204204 h 403371"/>
                <a:gd name="connsiteX39" fmla="*/ 71849 w 285555"/>
                <a:gd name="connsiteY39" fmla="*/ 215360 h 403371"/>
                <a:gd name="connsiteX40" fmla="*/ 92581 w 285555"/>
                <a:gd name="connsiteY40" fmla="*/ 277605 h 403371"/>
                <a:gd name="connsiteX41" fmla="*/ 117144 w 285555"/>
                <a:gd name="connsiteY41" fmla="*/ 350144 h 403371"/>
                <a:gd name="connsiteX42" fmla="*/ 198206 w 285555"/>
                <a:gd name="connsiteY42" fmla="*/ 389837 h 403371"/>
                <a:gd name="connsiteX43" fmla="*/ 214102 w 285555"/>
                <a:gd name="connsiteY43" fmla="*/ 389263 h 40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85555" h="403371">
                  <a:moveTo>
                    <a:pt x="253939" y="403340"/>
                  </a:moveTo>
                  <a:cubicBezTo>
                    <a:pt x="253537" y="403335"/>
                    <a:pt x="253154" y="403201"/>
                    <a:pt x="252838" y="402957"/>
                  </a:cubicBezTo>
                  <a:cubicBezTo>
                    <a:pt x="238473" y="391657"/>
                    <a:pt x="218747" y="392471"/>
                    <a:pt x="198110" y="393380"/>
                  </a:cubicBezTo>
                  <a:cubicBezTo>
                    <a:pt x="165695" y="394721"/>
                    <a:pt x="132179" y="396110"/>
                    <a:pt x="113601" y="351485"/>
                  </a:cubicBezTo>
                  <a:cubicBezTo>
                    <a:pt x="106850" y="335397"/>
                    <a:pt x="97753" y="306573"/>
                    <a:pt x="88942" y="278659"/>
                  </a:cubicBezTo>
                  <a:cubicBezTo>
                    <a:pt x="81138" y="254000"/>
                    <a:pt x="73764" y="230778"/>
                    <a:pt x="68258" y="216653"/>
                  </a:cubicBezTo>
                  <a:lnTo>
                    <a:pt x="63853" y="205258"/>
                  </a:lnTo>
                  <a:cubicBezTo>
                    <a:pt x="55713" y="184047"/>
                    <a:pt x="47286" y="162165"/>
                    <a:pt x="33928" y="144306"/>
                  </a:cubicBezTo>
                  <a:cubicBezTo>
                    <a:pt x="30231" y="138857"/>
                    <a:pt x="25458" y="134232"/>
                    <a:pt x="19899" y="130717"/>
                  </a:cubicBezTo>
                  <a:cubicBezTo>
                    <a:pt x="14335" y="127198"/>
                    <a:pt x="8110" y="124866"/>
                    <a:pt x="1608" y="123861"/>
                  </a:cubicBezTo>
                  <a:cubicBezTo>
                    <a:pt x="1359" y="123832"/>
                    <a:pt x="1125" y="123755"/>
                    <a:pt x="909" y="123631"/>
                  </a:cubicBezTo>
                  <a:cubicBezTo>
                    <a:pt x="694" y="123506"/>
                    <a:pt x="507" y="123344"/>
                    <a:pt x="363" y="123143"/>
                  </a:cubicBezTo>
                  <a:cubicBezTo>
                    <a:pt x="215" y="122956"/>
                    <a:pt x="110" y="122740"/>
                    <a:pt x="52" y="122506"/>
                  </a:cubicBezTo>
                  <a:cubicBezTo>
                    <a:pt x="-10" y="122276"/>
                    <a:pt x="-15" y="122036"/>
                    <a:pt x="28" y="121802"/>
                  </a:cubicBezTo>
                  <a:lnTo>
                    <a:pt x="315" y="119839"/>
                  </a:lnTo>
                  <a:cubicBezTo>
                    <a:pt x="315" y="118642"/>
                    <a:pt x="651" y="117493"/>
                    <a:pt x="890" y="116343"/>
                  </a:cubicBezTo>
                  <a:cubicBezTo>
                    <a:pt x="7713" y="81094"/>
                    <a:pt x="27488" y="49679"/>
                    <a:pt x="56322" y="28286"/>
                  </a:cubicBezTo>
                  <a:cubicBezTo>
                    <a:pt x="85155" y="6893"/>
                    <a:pt x="120956" y="-2927"/>
                    <a:pt x="156670" y="760"/>
                  </a:cubicBezTo>
                  <a:cubicBezTo>
                    <a:pt x="192384" y="4451"/>
                    <a:pt x="225421" y="21377"/>
                    <a:pt x="249271" y="48214"/>
                  </a:cubicBezTo>
                  <a:cubicBezTo>
                    <a:pt x="273125" y="75046"/>
                    <a:pt x="286062" y="109841"/>
                    <a:pt x="285540" y="145742"/>
                  </a:cubicBezTo>
                  <a:cubicBezTo>
                    <a:pt x="285536" y="155582"/>
                    <a:pt x="284540" y="165402"/>
                    <a:pt x="282572" y="175045"/>
                  </a:cubicBezTo>
                  <a:cubicBezTo>
                    <a:pt x="281949" y="177918"/>
                    <a:pt x="281327" y="180408"/>
                    <a:pt x="280704" y="182897"/>
                  </a:cubicBezTo>
                  <a:cubicBezTo>
                    <a:pt x="269021" y="231688"/>
                    <a:pt x="249486" y="313420"/>
                    <a:pt x="255950" y="401520"/>
                  </a:cubicBezTo>
                  <a:cubicBezTo>
                    <a:pt x="255984" y="401865"/>
                    <a:pt x="255907" y="402210"/>
                    <a:pt x="255735" y="402507"/>
                  </a:cubicBezTo>
                  <a:cubicBezTo>
                    <a:pt x="255562" y="402808"/>
                    <a:pt x="255304" y="403048"/>
                    <a:pt x="254992" y="403196"/>
                  </a:cubicBezTo>
                  <a:cubicBezTo>
                    <a:pt x="254667" y="403359"/>
                    <a:pt x="254293" y="403412"/>
                    <a:pt x="253939" y="403340"/>
                  </a:cubicBezTo>
                  <a:close/>
                  <a:moveTo>
                    <a:pt x="214102" y="389263"/>
                  </a:moveTo>
                  <a:cubicBezTo>
                    <a:pt x="227988" y="389263"/>
                    <a:pt x="240915" y="390795"/>
                    <a:pt x="251880" y="397881"/>
                  </a:cubicBezTo>
                  <a:cubicBezTo>
                    <a:pt x="246182" y="310691"/>
                    <a:pt x="265383" y="230299"/>
                    <a:pt x="276970" y="181892"/>
                  </a:cubicBezTo>
                  <a:cubicBezTo>
                    <a:pt x="277640" y="179450"/>
                    <a:pt x="278215" y="177104"/>
                    <a:pt x="278741" y="174518"/>
                  </a:cubicBezTo>
                  <a:cubicBezTo>
                    <a:pt x="286359" y="138110"/>
                    <a:pt x="279206" y="100169"/>
                    <a:pt x="258847" y="69037"/>
                  </a:cubicBezTo>
                  <a:cubicBezTo>
                    <a:pt x="238493" y="37906"/>
                    <a:pt x="206604" y="16134"/>
                    <a:pt x="170196" y="8516"/>
                  </a:cubicBezTo>
                  <a:cubicBezTo>
                    <a:pt x="133788" y="894"/>
                    <a:pt x="95842" y="8052"/>
                    <a:pt x="64715" y="28406"/>
                  </a:cubicBezTo>
                  <a:cubicBezTo>
                    <a:pt x="33583" y="48765"/>
                    <a:pt x="11812" y="80653"/>
                    <a:pt x="4194" y="117062"/>
                  </a:cubicBezTo>
                  <a:cubicBezTo>
                    <a:pt x="4194" y="118163"/>
                    <a:pt x="3811" y="119312"/>
                    <a:pt x="3619" y="120365"/>
                  </a:cubicBezTo>
                  <a:lnTo>
                    <a:pt x="3619" y="120605"/>
                  </a:lnTo>
                  <a:cubicBezTo>
                    <a:pt x="10375" y="121816"/>
                    <a:pt x="16820" y="124368"/>
                    <a:pt x="22575" y="128108"/>
                  </a:cubicBezTo>
                  <a:cubicBezTo>
                    <a:pt x="28335" y="131852"/>
                    <a:pt x="33281" y="136707"/>
                    <a:pt x="37136" y="142390"/>
                  </a:cubicBezTo>
                  <a:cubicBezTo>
                    <a:pt x="50782" y="160633"/>
                    <a:pt x="59304" y="182802"/>
                    <a:pt x="67540" y="204204"/>
                  </a:cubicBezTo>
                  <a:cubicBezTo>
                    <a:pt x="68976" y="207987"/>
                    <a:pt x="70365" y="211722"/>
                    <a:pt x="71849" y="215360"/>
                  </a:cubicBezTo>
                  <a:cubicBezTo>
                    <a:pt x="77403" y="229725"/>
                    <a:pt x="84777" y="252899"/>
                    <a:pt x="92581" y="277605"/>
                  </a:cubicBezTo>
                  <a:cubicBezTo>
                    <a:pt x="101392" y="305472"/>
                    <a:pt x="110441" y="334200"/>
                    <a:pt x="117144" y="350144"/>
                  </a:cubicBezTo>
                  <a:cubicBezTo>
                    <a:pt x="134812" y="392471"/>
                    <a:pt x="167084" y="391130"/>
                    <a:pt x="198206" y="389837"/>
                  </a:cubicBezTo>
                  <a:cubicBezTo>
                    <a:pt x="203425" y="389502"/>
                    <a:pt x="208836" y="389263"/>
                    <a:pt x="214102" y="389263"/>
                  </a:cubicBezTo>
                  <a:close/>
                </a:path>
              </a:pathLst>
            </a:custGeom>
            <a:solidFill>
              <a:srgbClr val="0E0E0E"/>
            </a:solidFill>
            <a:ln w="4788" cap="flat">
              <a:noFill/>
              <a:prstDash val="solid"/>
              <a:miter/>
            </a:ln>
          </p:spPr>
          <p:txBody>
            <a:bodyPr rtlCol="0" anchor="ctr"/>
            <a:lstStyle/>
            <a:p>
              <a:endParaRPr lang="en-AU"/>
            </a:p>
          </p:txBody>
        </p:sp>
        <p:sp>
          <p:nvSpPr>
            <p:cNvPr id="407" name="Freeform: Shape 406">
              <a:extLst>
                <a:ext uri="{FF2B5EF4-FFF2-40B4-BE49-F238E27FC236}">
                  <a16:creationId xmlns:a16="http://schemas.microsoft.com/office/drawing/2014/main" id="{C5442A4B-F975-44A7-AF87-6760A284C84E}"/>
                </a:ext>
              </a:extLst>
            </p:cNvPr>
            <p:cNvSpPr/>
            <p:nvPr/>
          </p:nvSpPr>
          <p:spPr>
            <a:xfrm>
              <a:off x="9849165" y="2851010"/>
              <a:ext cx="27483" cy="3591"/>
            </a:xfrm>
            <a:custGeom>
              <a:avLst/>
              <a:gdLst>
                <a:gd name="connsiteX0" fmla="*/ 25712 w 27483"/>
                <a:gd name="connsiteY0" fmla="*/ 3591 h 3591"/>
                <a:gd name="connsiteX1" fmla="*/ 1772 w 27483"/>
                <a:gd name="connsiteY1" fmla="*/ 3591 h 3591"/>
                <a:gd name="connsiteX2" fmla="*/ 517 w 27483"/>
                <a:gd name="connsiteY2" fmla="*/ 3040 h 3591"/>
                <a:gd name="connsiteX3" fmla="*/ 0 w 27483"/>
                <a:gd name="connsiteY3" fmla="*/ 1772 h 3591"/>
                <a:gd name="connsiteX4" fmla="*/ 522 w 27483"/>
                <a:gd name="connsiteY4" fmla="*/ 517 h 3591"/>
                <a:gd name="connsiteX5" fmla="*/ 1772 w 27483"/>
                <a:gd name="connsiteY5" fmla="*/ 0 h 3591"/>
                <a:gd name="connsiteX6" fmla="*/ 25712 w 27483"/>
                <a:gd name="connsiteY6" fmla="*/ 0 h 3591"/>
                <a:gd name="connsiteX7" fmla="*/ 26966 w 27483"/>
                <a:gd name="connsiteY7" fmla="*/ 517 h 3591"/>
                <a:gd name="connsiteX8" fmla="*/ 27483 w 27483"/>
                <a:gd name="connsiteY8" fmla="*/ 1772 h 3591"/>
                <a:gd name="connsiteX9" fmla="*/ 26971 w 27483"/>
                <a:gd name="connsiteY9" fmla="*/ 3040 h 3591"/>
                <a:gd name="connsiteX10" fmla="*/ 25712 w 27483"/>
                <a:gd name="connsiteY10" fmla="*/ 3591 h 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83" h="3591">
                  <a:moveTo>
                    <a:pt x="25712" y="3591"/>
                  </a:moveTo>
                  <a:lnTo>
                    <a:pt x="1772" y="3591"/>
                  </a:lnTo>
                  <a:cubicBezTo>
                    <a:pt x="1298" y="3577"/>
                    <a:pt x="847" y="3380"/>
                    <a:pt x="517" y="3040"/>
                  </a:cubicBezTo>
                  <a:cubicBezTo>
                    <a:pt x="187" y="2700"/>
                    <a:pt x="0" y="2246"/>
                    <a:pt x="0" y="1772"/>
                  </a:cubicBezTo>
                  <a:cubicBezTo>
                    <a:pt x="0" y="1302"/>
                    <a:pt x="187" y="852"/>
                    <a:pt x="522" y="517"/>
                  </a:cubicBezTo>
                  <a:cubicBezTo>
                    <a:pt x="852" y="187"/>
                    <a:pt x="1303" y="0"/>
                    <a:pt x="1772" y="0"/>
                  </a:cubicBezTo>
                  <a:lnTo>
                    <a:pt x="25712" y="0"/>
                  </a:lnTo>
                  <a:cubicBezTo>
                    <a:pt x="26181" y="0"/>
                    <a:pt x="26636" y="187"/>
                    <a:pt x="26966" y="517"/>
                  </a:cubicBezTo>
                  <a:cubicBezTo>
                    <a:pt x="27297" y="852"/>
                    <a:pt x="27483" y="1302"/>
                    <a:pt x="27483" y="1772"/>
                  </a:cubicBezTo>
                  <a:cubicBezTo>
                    <a:pt x="27483" y="2246"/>
                    <a:pt x="27302" y="2700"/>
                    <a:pt x="26971" y="3040"/>
                  </a:cubicBezTo>
                  <a:cubicBezTo>
                    <a:pt x="26636" y="3380"/>
                    <a:pt x="26186" y="3577"/>
                    <a:pt x="25712" y="3591"/>
                  </a:cubicBezTo>
                  <a:close/>
                </a:path>
              </a:pathLst>
            </a:custGeom>
            <a:solidFill>
              <a:srgbClr val="0E0E0E"/>
            </a:solidFill>
            <a:ln w="4788" cap="flat">
              <a:noFill/>
              <a:prstDash val="solid"/>
              <a:miter/>
            </a:ln>
          </p:spPr>
          <p:txBody>
            <a:bodyPr rtlCol="0" anchor="ctr"/>
            <a:lstStyle/>
            <a:p>
              <a:endParaRPr lang="en-AU"/>
            </a:p>
          </p:txBody>
        </p:sp>
        <p:sp>
          <p:nvSpPr>
            <p:cNvPr id="408" name="Freeform: Shape 407">
              <a:extLst>
                <a:ext uri="{FF2B5EF4-FFF2-40B4-BE49-F238E27FC236}">
                  <a16:creationId xmlns:a16="http://schemas.microsoft.com/office/drawing/2014/main" id="{AED70AE3-FEF1-4E2E-9A0A-D2DB6A64411C}"/>
                </a:ext>
              </a:extLst>
            </p:cNvPr>
            <p:cNvSpPr/>
            <p:nvPr/>
          </p:nvSpPr>
          <p:spPr>
            <a:xfrm>
              <a:off x="8914129" y="3214999"/>
              <a:ext cx="412562" cy="244612"/>
            </a:xfrm>
            <a:custGeom>
              <a:avLst/>
              <a:gdLst>
                <a:gd name="connsiteX0" fmla="*/ 223386 w 412562"/>
                <a:gd name="connsiteY0" fmla="*/ 20732 h 244612"/>
                <a:gd name="connsiteX1" fmla="*/ 1651 w 412562"/>
                <a:gd name="connsiteY1" fmla="*/ 235381 h 244612"/>
                <a:gd name="connsiteX2" fmla="*/ 90 w 412562"/>
                <a:gd name="connsiteY2" fmla="*/ 238283 h 244612"/>
                <a:gd name="connsiteX3" fmla="*/ 516 w 412562"/>
                <a:gd name="connsiteY3" fmla="*/ 241548 h 244612"/>
                <a:gd name="connsiteX4" fmla="*/ 2771 w 412562"/>
                <a:gd name="connsiteY4" fmla="*/ 243947 h 244612"/>
                <a:gd name="connsiteX5" fmla="*/ 6008 w 412562"/>
                <a:gd name="connsiteY5" fmla="*/ 244574 h 244612"/>
                <a:gd name="connsiteX6" fmla="*/ 312731 w 412562"/>
                <a:gd name="connsiteY6" fmla="*/ 210770 h 244612"/>
                <a:gd name="connsiteX7" fmla="*/ 412562 w 412562"/>
                <a:gd name="connsiteY7" fmla="*/ 123867 h 244612"/>
                <a:gd name="connsiteX8" fmla="*/ 354292 w 412562"/>
                <a:gd name="connsiteY8" fmla="*/ 0 h 244612"/>
                <a:gd name="connsiteX9" fmla="*/ 223386 w 412562"/>
                <a:gd name="connsiteY9" fmla="*/ 20732 h 24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62" h="244612">
                  <a:moveTo>
                    <a:pt x="223386" y="20732"/>
                  </a:moveTo>
                  <a:lnTo>
                    <a:pt x="1651" y="235381"/>
                  </a:lnTo>
                  <a:cubicBezTo>
                    <a:pt x="837" y="236161"/>
                    <a:pt x="291" y="237176"/>
                    <a:pt x="90" y="238283"/>
                  </a:cubicBezTo>
                  <a:cubicBezTo>
                    <a:pt x="-116" y="239389"/>
                    <a:pt x="33" y="240528"/>
                    <a:pt x="516" y="241548"/>
                  </a:cubicBezTo>
                  <a:cubicBezTo>
                    <a:pt x="1000" y="242563"/>
                    <a:pt x="1790" y="243401"/>
                    <a:pt x="2771" y="243947"/>
                  </a:cubicBezTo>
                  <a:cubicBezTo>
                    <a:pt x="3758" y="244488"/>
                    <a:pt x="4888" y="244708"/>
                    <a:pt x="6008" y="244574"/>
                  </a:cubicBezTo>
                  <a:lnTo>
                    <a:pt x="312731" y="210770"/>
                  </a:lnTo>
                  <a:lnTo>
                    <a:pt x="412562" y="123867"/>
                  </a:lnTo>
                  <a:lnTo>
                    <a:pt x="354292" y="0"/>
                  </a:lnTo>
                  <a:lnTo>
                    <a:pt x="223386" y="20732"/>
                  </a:lnTo>
                  <a:close/>
                </a:path>
              </a:pathLst>
            </a:custGeom>
            <a:solidFill>
              <a:srgbClr val="E29A74"/>
            </a:solidFill>
            <a:ln w="4788" cap="flat">
              <a:noFill/>
              <a:prstDash val="solid"/>
              <a:miter/>
            </a:ln>
          </p:spPr>
          <p:txBody>
            <a:bodyPr rtlCol="0" anchor="ctr"/>
            <a:lstStyle/>
            <a:p>
              <a:endParaRPr lang="en-AU"/>
            </a:p>
          </p:txBody>
        </p:sp>
        <p:sp>
          <p:nvSpPr>
            <p:cNvPr id="409" name="Freeform: Shape 408">
              <a:extLst>
                <a:ext uri="{FF2B5EF4-FFF2-40B4-BE49-F238E27FC236}">
                  <a16:creationId xmlns:a16="http://schemas.microsoft.com/office/drawing/2014/main" id="{189F667B-5811-48F2-903C-05FE4B70A076}"/>
                </a:ext>
              </a:extLst>
            </p:cNvPr>
            <p:cNvSpPr/>
            <p:nvPr/>
          </p:nvSpPr>
          <p:spPr>
            <a:xfrm>
              <a:off x="8912507" y="3213204"/>
              <a:ext cx="415928" cy="248187"/>
            </a:xfrm>
            <a:custGeom>
              <a:avLst/>
              <a:gdLst>
                <a:gd name="connsiteX0" fmla="*/ 6960 w 415928"/>
                <a:gd name="connsiteY0" fmla="*/ 248188 h 248187"/>
                <a:gd name="connsiteX1" fmla="*/ 3039 w 415928"/>
                <a:gd name="connsiteY1" fmla="*/ 246895 h 248187"/>
                <a:gd name="connsiteX2" fmla="*/ 487 w 415928"/>
                <a:gd name="connsiteY2" fmla="*/ 243649 h 248187"/>
                <a:gd name="connsiteX3" fmla="*/ 161 w 415928"/>
                <a:gd name="connsiteY3" fmla="*/ 239536 h 248187"/>
                <a:gd name="connsiteX4" fmla="*/ 2172 w 415928"/>
                <a:gd name="connsiteY4" fmla="*/ 235930 h 248187"/>
                <a:gd name="connsiteX5" fmla="*/ 223907 w 415928"/>
                <a:gd name="connsiteY5" fmla="*/ 21234 h 248187"/>
                <a:gd name="connsiteX6" fmla="*/ 224865 w 415928"/>
                <a:gd name="connsiteY6" fmla="*/ 20755 h 248187"/>
                <a:gd name="connsiteX7" fmla="*/ 355579 w 415928"/>
                <a:gd name="connsiteY7" fmla="*/ 23 h 248187"/>
                <a:gd name="connsiteX8" fmla="*/ 356700 w 415928"/>
                <a:gd name="connsiteY8" fmla="*/ 209 h 248187"/>
                <a:gd name="connsiteX9" fmla="*/ 357494 w 415928"/>
                <a:gd name="connsiteY9" fmla="*/ 1028 h 248187"/>
                <a:gd name="connsiteX10" fmla="*/ 415765 w 415928"/>
                <a:gd name="connsiteY10" fmla="*/ 124943 h 248187"/>
                <a:gd name="connsiteX11" fmla="*/ 415885 w 415928"/>
                <a:gd name="connsiteY11" fmla="*/ 126078 h 248187"/>
                <a:gd name="connsiteX12" fmla="*/ 415286 w 415928"/>
                <a:gd name="connsiteY12" fmla="*/ 127050 h 248187"/>
                <a:gd name="connsiteX13" fmla="*/ 315503 w 415928"/>
                <a:gd name="connsiteY13" fmla="*/ 213905 h 248187"/>
                <a:gd name="connsiteX14" fmla="*/ 314498 w 415928"/>
                <a:gd name="connsiteY14" fmla="*/ 214336 h 248187"/>
                <a:gd name="connsiteX15" fmla="*/ 7774 w 415928"/>
                <a:gd name="connsiteY15" fmla="*/ 248140 h 248187"/>
                <a:gd name="connsiteX16" fmla="*/ 6960 w 415928"/>
                <a:gd name="connsiteY16" fmla="*/ 248188 h 248187"/>
                <a:gd name="connsiteX17" fmla="*/ 225871 w 415928"/>
                <a:gd name="connsiteY17" fmla="*/ 24202 h 248187"/>
                <a:gd name="connsiteX18" fmla="*/ 4566 w 415928"/>
                <a:gd name="connsiteY18" fmla="*/ 238468 h 248187"/>
                <a:gd name="connsiteX19" fmla="*/ 3484 w 415928"/>
                <a:gd name="connsiteY19" fmla="*/ 240378 h 248187"/>
                <a:gd name="connsiteX20" fmla="*/ 3743 w 415928"/>
                <a:gd name="connsiteY20" fmla="*/ 242562 h 248187"/>
                <a:gd name="connsiteX21" fmla="*/ 5237 w 415928"/>
                <a:gd name="connsiteY21" fmla="*/ 244175 h 248187"/>
                <a:gd name="connsiteX22" fmla="*/ 7391 w 415928"/>
                <a:gd name="connsiteY22" fmla="*/ 244597 h 248187"/>
                <a:gd name="connsiteX23" fmla="*/ 313827 w 415928"/>
                <a:gd name="connsiteY23" fmla="*/ 211080 h 248187"/>
                <a:gd name="connsiteX24" fmla="*/ 412174 w 415928"/>
                <a:gd name="connsiteY24" fmla="*/ 125470 h 248187"/>
                <a:gd name="connsiteX25" fmla="*/ 355052 w 415928"/>
                <a:gd name="connsiteY25" fmla="*/ 3997 h 248187"/>
                <a:gd name="connsiteX26" fmla="*/ 225871 w 415928"/>
                <a:gd name="connsiteY26" fmla="*/ 24202 h 24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5928" h="248187">
                  <a:moveTo>
                    <a:pt x="6960" y="248188"/>
                  </a:moveTo>
                  <a:cubicBezTo>
                    <a:pt x="5553" y="248154"/>
                    <a:pt x="4188" y="247704"/>
                    <a:pt x="3039" y="246895"/>
                  </a:cubicBezTo>
                  <a:cubicBezTo>
                    <a:pt x="1890" y="246090"/>
                    <a:pt x="999" y="244961"/>
                    <a:pt x="487" y="243649"/>
                  </a:cubicBezTo>
                  <a:cubicBezTo>
                    <a:pt x="-21" y="242342"/>
                    <a:pt x="-135" y="240910"/>
                    <a:pt x="161" y="239536"/>
                  </a:cubicBezTo>
                  <a:cubicBezTo>
                    <a:pt x="463" y="238161"/>
                    <a:pt x="1162" y="236907"/>
                    <a:pt x="2172" y="235930"/>
                  </a:cubicBezTo>
                  <a:lnTo>
                    <a:pt x="223907" y="21234"/>
                  </a:lnTo>
                  <a:cubicBezTo>
                    <a:pt x="224176" y="20989"/>
                    <a:pt x="224506" y="20822"/>
                    <a:pt x="224865" y="20755"/>
                  </a:cubicBezTo>
                  <a:lnTo>
                    <a:pt x="355579" y="23"/>
                  </a:lnTo>
                  <a:cubicBezTo>
                    <a:pt x="355962" y="-40"/>
                    <a:pt x="356355" y="27"/>
                    <a:pt x="356700" y="209"/>
                  </a:cubicBezTo>
                  <a:cubicBezTo>
                    <a:pt x="357044" y="391"/>
                    <a:pt x="357322" y="678"/>
                    <a:pt x="357494" y="1028"/>
                  </a:cubicBezTo>
                  <a:lnTo>
                    <a:pt x="415765" y="124943"/>
                  </a:lnTo>
                  <a:cubicBezTo>
                    <a:pt x="415928" y="125297"/>
                    <a:pt x="415971" y="125695"/>
                    <a:pt x="415885" y="126078"/>
                  </a:cubicBezTo>
                  <a:cubicBezTo>
                    <a:pt x="415798" y="126456"/>
                    <a:pt x="415588" y="126801"/>
                    <a:pt x="415286" y="127050"/>
                  </a:cubicBezTo>
                  <a:lnTo>
                    <a:pt x="315503" y="213905"/>
                  </a:lnTo>
                  <a:cubicBezTo>
                    <a:pt x="315216" y="214145"/>
                    <a:pt x="314866" y="214293"/>
                    <a:pt x="314498" y="214336"/>
                  </a:cubicBezTo>
                  <a:lnTo>
                    <a:pt x="7774" y="248140"/>
                  </a:lnTo>
                  <a:lnTo>
                    <a:pt x="6960" y="248188"/>
                  </a:lnTo>
                  <a:close/>
                  <a:moveTo>
                    <a:pt x="225871" y="24202"/>
                  </a:moveTo>
                  <a:lnTo>
                    <a:pt x="4566" y="238468"/>
                  </a:lnTo>
                  <a:cubicBezTo>
                    <a:pt x="4011" y="238976"/>
                    <a:pt x="3633" y="239646"/>
                    <a:pt x="3484" y="240378"/>
                  </a:cubicBezTo>
                  <a:cubicBezTo>
                    <a:pt x="3341" y="241116"/>
                    <a:pt x="3427" y="241882"/>
                    <a:pt x="3743" y="242562"/>
                  </a:cubicBezTo>
                  <a:cubicBezTo>
                    <a:pt x="4059" y="243242"/>
                    <a:pt x="4581" y="243807"/>
                    <a:pt x="5237" y="244175"/>
                  </a:cubicBezTo>
                  <a:cubicBezTo>
                    <a:pt x="5893" y="244539"/>
                    <a:pt x="6644" y="244688"/>
                    <a:pt x="7391" y="244597"/>
                  </a:cubicBezTo>
                  <a:lnTo>
                    <a:pt x="313827" y="211080"/>
                  </a:lnTo>
                  <a:lnTo>
                    <a:pt x="412174" y="125470"/>
                  </a:lnTo>
                  <a:lnTo>
                    <a:pt x="355052" y="3997"/>
                  </a:lnTo>
                  <a:lnTo>
                    <a:pt x="225871" y="24202"/>
                  </a:lnTo>
                  <a:close/>
                </a:path>
              </a:pathLst>
            </a:custGeom>
            <a:solidFill>
              <a:srgbClr val="0E0E0E"/>
            </a:solidFill>
            <a:ln w="4788" cap="flat">
              <a:noFill/>
              <a:prstDash val="solid"/>
              <a:miter/>
            </a:ln>
          </p:spPr>
          <p:txBody>
            <a:bodyPr rtlCol="0" anchor="ctr"/>
            <a:lstStyle/>
            <a:p>
              <a:endParaRPr lang="en-AU"/>
            </a:p>
          </p:txBody>
        </p:sp>
        <p:sp>
          <p:nvSpPr>
            <p:cNvPr id="410" name="Freeform: Shape 409">
              <a:extLst>
                <a:ext uri="{FF2B5EF4-FFF2-40B4-BE49-F238E27FC236}">
                  <a16:creationId xmlns:a16="http://schemas.microsoft.com/office/drawing/2014/main" id="{E6896016-BEE6-40FE-9198-32D136471726}"/>
                </a:ext>
              </a:extLst>
            </p:cNvPr>
            <p:cNvSpPr/>
            <p:nvPr/>
          </p:nvSpPr>
          <p:spPr>
            <a:xfrm>
              <a:off x="9137515" y="2220758"/>
              <a:ext cx="2248185" cy="1205010"/>
            </a:xfrm>
            <a:custGeom>
              <a:avLst/>
              <a:gdLst>
                <a:gd name="connsiteX0" fmla="*/ 0 w 2248185"/>
                <a:gd name="connsiteY0" fmla="*/ 1014973 h 1205010"/>
                <a:gd name="connsiteX1" fmla="*/ 29897 w 2248185"/>
                <a:gd name="connsiteY1" fmla="*/ 1031458 h 1205010"/>
                <a:gd name="connsiteX2" fmla="*/ 64016 w 2248185"/>
                <a:gd name="connsiteY2" fmla="*/ 1030390 h 1205010"/>
                <a:gd name="connsiteX3" fmla="*/ 37385 w 2248185"/>
                <a:gd name="connsiteY3" fmla="*/ 1066741 h 1205010"/>
                <a:gd name="connsiteX4" fmla="*/ 41072 w 2248185"/>
                <a:gd name="connsiteY4" fmla="*/ 1111653 h 1205010"/>
                <a:gd name="connsiteX5" fmla="*/ 73286 w 2248185"/>
                <a:gd name="connsiteY5" fmla="*/ 1143168 h 1205010"/>
                <a:gd name="connsiteX6" fmla="*/ 118265 w 2248185"/>
                <a:gd name="connsiteY6" fmla="*/ 1145878 h 1205010"/>
                <a:gd name="connsiteX7" fmla="*/ 95823 w 2248185"/>
                <a:gd name="connsiteY7" fmla="*/ 1171518 h 1205010"/>
                <a:gd name="connsiteX8" fmla="*/ 89537 w 2248185"/>
                <a:gd name="connsiteY8" fmla="*/ 1205011 h 1205010"/>
                <a:gd name="connsiteX9" fmla="*/ 2248185 w 2248185"/>
                <a:gd name="connsiteY9" fmla="*/ 189942 h 1205010"/>
                <a:gd name="connsiteX10" fmla="*/ 2158601 w 2248185"/>
                <a:gd name="connsiteY10" fmla="*/ 0 h 1205010"/>
                <a:gd name="connsiteX11" fmla="*/ 0 w 2248185"/>
                <a:gd name="connsiteY11" fmla="*/ 1014973 h 120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8185" h="1205010">
                  <a:moveTo>
                    <a:pt x="0" y="1014973"/>
                  </a:moveTo>
                  <a:cubicBezTo>
                    <a:pt x="8307" y="1023050"/>
                    <a:pt x="18630" y="1028743"/>
                    <a:pt x="29897" y="1031458"/>
                  </a:cubicBezTo>
                  <a:cubicBezTo>
                    <a:pt x="41158" y="1034173"/>
                    <a:pt x="52946" y="1033804"/>
                    <a:pt x="64016" y="1030390"/>
                  </a:cubicBezTo>
                  <a:cubicBezTo>
                    <a:pt x="51055" y="1038908"/>
                    <a:pt x="41599" y="1051812"/>
                    <a:pt x="37385" y="1066741"/>
                  </a:cubicBezTo>
                  <a:cubicBezTo>
                    <a:pt x="33172" y="1081666"/>
                    <a:pt x="34479" y="1097615"/>
                    <a:pt x="41072" y="1111653"/>
                  </a:cubicBezTo>
                  <a:cubicBezTo>
                    <a:pt x="47670" y="1125692"/>
                    <a:pt x="59104" y="1136882"/>
                    <a:pt x="73286" y="1143168"/>
                  </a:cubicBezTo>
                  <a:cubicBezTo>
                    <a:pt x="87463" y="1149455"/>
                    <a:pt x="103436" y="1150417"/>
                    <a:pt x="118265" y="1145878"/>
                  </a:cubicBezTo>
                  <a:cubicBezTo>
                    <a:pt x="108627" y="1152266"/>
                    <a:pt x="100875" y="1161119"/>
                    <a:pt x="95823" y="1171518"/>
                  </a:cubicBezTo>
                  <a:cubicBezTo>
                    <a:pt x="90772" y="1181918"/>
                    <a:pt x="88598" y="1193486"/>
                    <a:pt x="89537" y="1205011"/>
                  </a:cubicBezTo>
                  <a:lnTo>
                    <a:pt x="2248185" y="189942"/>
                  </a:lnTo>
                  <a:lnTo>
                    <a:pt x="2158601" y="0"/>
                  </a:lnTo>
                  <a:lnTo>
                    <a:pt x="0" y="1014973"/>
                  </a:lnTo>
                  <a:close/>
                </a:path>
              </a:pathLst>
            </a:custGeom>
            <a:solidFill>
              <a:srgbClr val="F0B064"/>
            </a:solidFill>
            <a:ln w="4788" cap="flat">
              <a:noFill/>
              <a:prstDash val="solid"/>
              <a:miter/>
            </a:ln>
          </p:spPr>
          <p:txBody>
            <a:bodyPr rtlCol="0" anchor="ctr"/>
            <a:lstStyle/>
            <a:p>
              <a:endParaRPr lang="en-AU"/>
            </a:p>
          </p:txBody>
        </p:sp>
        <p:sp>
          <p:nvSpPr>
            <p:cNvPr id="411" name="Freeform: Shape 410">
              <a:extLst>
                <a:ext uri="{FF2B5EF4-FFF2-40B4-BE49-F238E27FC236}">
                  <a16:creationId xmlns:a16="http://schemas.microsoft.com/office/drawing/2014/main" id="{54ECCCD6-803A-4506-99DF-38C91BE73206}"/>
                </a:ext>
              </a:extLst>
            </p:cNvPr>
            <p:cNvSpPr/>
            <p:nvPr/>
          </p:nvSpPr>
          <p:spPr>
            <a:xfrm>
              <a:off x="9135577" y="2218905"/>
              <a:ext cx="2251548" cy="1208683"/>
            </a:xfrm>
            <a:custGeom>
              <a:avLst/>
              <a:gdLst>
                <a:gd name="connsiteX0" fmla="*/ 91283 w 2251548"/>
                <a:gd name="connsiteY0" fmla="*/ 1208683 h 1208683"/>
                <a:gd name="connsiteX1" fmla="*/ 90374 w 2251548"/>
                <a:gd name="connsiteY1" fmla="*/ 1208396 h 1208683"/>
                <a:gd name="connsiteX2" fmla="*/ 89775 w 2251548"/>
                <a:gd name="connsiteY2" fmla="*/ 1207802 h 1208683"/>
                <a:gd name="connsiteX3" fmla="*/ 89512 w 2251548"/>
                <a:gd name="connsiteY3" fmla="*/ 1207008 h 1208683"/>
                <a:gd name="connsiteX4" fmla="*/ 94257 w 2251548"/>
                <a:gd name="connsiteY4" fmla="*/ 1176508 h 1208683"/>
                <a:gd name="connsiteX5" fmla="*/ 112303 w 2251548"/>
                <a:gd name="connsiteY5" fmla="*/ 1151466 h 1208683"/>
                <a:gd name="connsiteX6" fmla="*/ 70527 w 2251548"/>
                <a:gd name="connsiteY6" fmla="*/ 1144883 h 1208683"/>
                <a:gd name="connsiteX7" fmla="*/ 41253 w 2251548"/>
                <a:gd name="connsiteY7" fmla="*/ 1114363 h 1208683"/>
                <a:gd name="connsiteX8" fmla="*/ 36422 w 2251548"/>
                <a:gd name="connsiteY8" fmla="*/ 1072348 h 1208683"/>
                <a:gd name="connsiteX9" fmla="*/ 58006 w 2251548"/>
                <a:gd name="connsiteY9" fmla="*/ 1035978 h 1208683"/>
                <a:gd name="connsiteX10" fmla="*/ 27128 w 2251548"/>
                <a:gd name="connsiteY10" fmla="*/ 1033962 h 1208683"/>
                <a:gd name="connsiteX11" fmla="*/ 550 w 2251548"/>
                <a:gd name="connsiteY11" fmla="*/ 1018119 h 1208683"/>
                <a:gd name="connsiteX12" fmla="*/ 95 w 2251548"/>
                <a:gd name="connsiteY12" fmla="*/ 1017391 h 1208683"/>
                <a:gd name="connsiteX13" fmla="*/ 23 w 2251548"/>
                <a:gd name="connsiteY13" fmla="*/ 1016538 h 1208683"/>
                <a:gd name="connsiteX14" fmla="*/ 363 w 2251548"/>
                <a:gd name="connsiteY14" fmla="*/ 1015744 h 1208683"/>
                <a:gd name="connsiteX15" fmla="*/ 1028 w 2251548"/>
                <a:gd name="connsiteY15" fmla="*/ 1015198 h 1208683"/>
                <a:gd name="connsiteX16" fmla="*/ 2159629 w 2251548"/>
                <a:gd name="connsiteY16" fmla="*/ 129 h 1208683"/>
                <a:gd name="connsiteX17" fmla="*/ 2161018 w 2251548"/>
                <a:gd name="connsiteY17" fmla="*/ 129 h 1208683"/>
                <a:gd name="connsiteX18" fmla="*/ 2161611 w 2251548"/>
                <a:gd name="connsiteY18" fmla="*/ 479 h 1208683"/>
                <a:gd name="connsiteX19" fmla="*/ 2162023 w 2251548"/>
                <a:gd name="connsiteY19" fmla="*/ 1039 h 1208683"/>
                <a:gd name="connsiteX20" fmla="*/ 2251369 w 2251548"/>
                <a:gd name="connsiteY20" fmla="*/ 191077 h 1208683"/>
                <a:gd name="connsiteX21" fmla="*/ 2251546 w 2251548"/>
                <a:gd name="connsiteY21" fmla="*/ 191757 h 1208683"/>
                <a:gd name="connsiteX22" fmla="*/ 2251445 w 2251548"/>
                <a:gd name="connsiteY22" fmla="*/ 192456 h 1208683"/>
                <a:gd name="connsiteX23" fmla="*/ 2251076 w 2251548"/>
                <a:gd name="connsiteY23" fmla="*/ 193059 h 1208683"/>
                <a:gd name="connsiteX24" fmla="*/ 2250506 w 2251548"/>
                <a:gd name="connsiteY24" fmla="*/ 193471 h 1208683"/>
                <a:gd name="connsiteX25" fmla="*/ 91906 w 2251548"/>
                <a:gd name="connsiteY25" fmla="*/ 1208540 h 1208683"/>
                <a:gd name="connsiteX26" fmla="*/ 91283 w 2251548"/>
                <a:gd name="connsiteY26" fmla="*/ 1208683 h 1208683"/>
                <a:gd name="connsiteX27" fmla="*/ 120012 w 2251548"/>
                <a:gd name="connsiteY27" fmla="*/ 1145960 h 1208683"/>
                <a:gd name="connsiteX28" fmla="*/ 120969 w 2251548"/>
                <a:gd name="connsiteY28" fmla="*/ 1146233 h 1208683"/>
                <a:gd name="connsiteX29" fmla="*/ 121640 w 2251548"/>
                <a:gd name="connsiteY29" fmla="*/ 1146965 h 1208683"/>
                <a:gd name="connsiteX30" fmla="*/ 121740 w 2251548"/>
                <a:gd name="connsiteY30" fmla="*/ 1148225 h 1208683"/>
                <a:gd name="connsiteX31" fmla="*/ 121017 w 2251548"/>
                <a:gd name="connsiteY31" fmla="*/ 1149264 h 1208683"/>
                <a:gd name="connsiteX32" fmla="*/ 99624 w 2251548"/>
                <a:gd name="connsiteY32" fmla="*/ 1172964 h 1208683"/>
                <a:gd name="connsiteX33" fmla="*/ 92720 w 2251548"/>
                <a:gd name="connsiteY33" fmla="*/ 1204135 h 1208683"/>
                <a:gd name="connsiteX34" fmla="*/ 2247346 w 2251548"/>
                <a:gd name="connsiteY34" fmla="*/ 191029 h 1208683"/>
                <a:gd name="connsiteX35" fmla="*/ 2159486 w 2251548"/>
                <a:gd name="connsiteY35" fmla="*/ 4295 h 1208683"/>
                <a:gd name="connsiteX36" fmla="*/ 4859 w 2251548"/>
                <a:gd name="connsiteY36" fmla="*/ 1017353 h 1208683"/>
                <a:gd name="connsiteX37" fmla="*/ 33266 w 2251548"/>
                <a:gd name="connsiteY37" fmla="*/ 1031970 h 1208683"/>
                <a:gd name="connsiteX38" fmla="*/ 65188 w 2251548"/>
                <a:gd name="connsiteY38" fmla="*/ 1030568 h 1208683"/>
                <a:gd name="connsiteX39" fmla="*/ 66438 w 2251548"/>
                <a:gd name="connsiteY39" fmla="*/ 1030649 h 1208683"/>
                <a:gd name="connsiteX40" fmla="*/ 67343 w 2251548"/>
                <a:gd name="connsiteY40" fmla="*/ 1031525 h 1208683"/>
                <a:gd name="connsiteX41" fmla="*/ 67444 w 2251548"/>
                <a:gd name="connsiteY41" fmla="*/ 1032784 h 1208683"/>
                <a:gd name="connsiteX42" fmla="*/ 66721 w 2251548"/>
                <a:gd name="connsiteY42" fmla="*/ 1033823 h 1208683"/>
                <a:gd name="connsiteX43" fmla="*/ 40865 w 2251548"/>
                <a:gd name="connsiteY43" fmla="*/ 1069135 h 1208683"/>
                <a:gd name="connsiteX44" fmla="*/ 44442 w 2251548"/>
                <a:gd name="connsiteY44" fmla="*/ 1112750 h 1208683"/>
                <a:gd name="connsiteX45" fmla="*/ 75703 w 2251548"/>
                <a:gd name="connsiteY45" fmla="*/ 1143379 h 1208683"/>
                <a:gd name="connsiteX46" fmla="*/ 119389 w 2251548"/>
                <a:gd name="connsiteY46" fmla="*/ 1146056 h 1208683"/>
                <a:gd name="connsiteX47" fmla="*/ 120012 w 2251548"/>
                <a:gd name="connsiteY47" fmla="*/ 1145960 h 120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51548" h="1208683">
                  <a:moveTo>
                    <a:pt x="91283" y="1208683"/>
                  </a:moveTo>
                  <a:cubicBezTo>
                    <a:pt x="90958" y="1208679"/>
                    <a:pt x="90642" y="1208578"/>
                    <a:pt x="90374" y="1208396"/>
                  </a:cubicBezTo>
                  <a:cubicBezTo>
                    <a:pt x="90129" y="1208248"/>
                    <a:pt x="89928" y="1208042"/>
                    <a:pt x="89775" y="1207802"/>
                  </a:cubicBezTo>
                  <a:cubicBezTo>
                    <a:pt x="89627" y="1207563"/>
                    <a:pt x="89536" y="1207290"/>
                    <a:pt x="89512" y="1207008"/>
                  </a:cubicBezTo>
                  <a:cubicBezTo>
                    <a:pt x="88669" y="1196608"/>
                    <a:pt x="90297" y="1186160"/>
                    <a:pt x="94257" y="1176508"/>
                  </a:cubicBezTo>
                  <a:cubicBezTo>
                    <a:pt x="98216" y="1166855"/>
                    <a:pt x="104398" y="1158275"/>
                    <a:pt x="112303" y="1151466"/>
                  </a:cubicBezTo>
                  <a:cubicBezTo>
                    <a:pt x="98030" y="1153898"/>
                    <a:pt x="83354" y="1151586"/>
                    <a:pt x="70527" y="1144883"/>
                  </a:cubicBezTo>
                  <a:cubicBezTo>
                    <a:pt x="57695" y="1138184"/>
                    <a:pt x="47410" y="1127464"/>
                    <a:pt x="41253" y="1114363"/>
                  </a:cubicBezTo>
                  <a:cubicBezTo>
                    <a:pt x="35091" y="1101263"/>
                    <a:pt x="33396" y="1086502"/>
                    <a:pt x="36422" y="1072348"/>
                  </a:cubicBezTo>
                  <a:cubicBezTo>
                    <a:pt x="39448" y="1058190"/>
                    <a:pt x="47027" y="1045415"/>
                    <a:pt x="58006" y="1035978"/>
                  </a:cubicBezTo>
                  <a:cubicBezTo>
                    <a:pt x="47698" y="1037759"/>
                    <a:pt x="37116" y="1037065"/>
                    <a:pt x="27128" y="1033962"/>
                  </a:cubicBezTo>
                  <a:cubicBezTo>
                    <a:pt x="17140" y="1030855"/>
                    <a:pt x="8029" y="1025425"/>
                    <a:pt x="550" y="1018119"/>
                  </a:cubicBezTo>
                  <a:cubicBezTo>
                    <a:pt x="339" y="1017917"/>
                    <a:pt x="186" y="1017668"/>
                    <a:pt x="95" y="1017391"/>
                  </a:cubicBezTo>
                  <a:cubicBezTo>
                    <a:pt x="4" y="1017118"/>
                    <a:pt x="-25" y="1016826"/>
                    <a:pt x="23" y="1016538"/>
                  </a:cubicBezTo>
                  <a:cubicBezTo>
                    <a:pt x="71" y="1016251"/>
                    <a:pt x="186" y="1015978"/>
                    <a:pt x="363" y="1015744"/>
                  </a:cubicBezTo>
                  <a:cubicBezTo>
                    <a:pt x="535" y="1015509"/>
                    <a:pt x="765" y="1015322"/>
                    <a:pt x="1028" y="1015198"/>
                  </a:cubicBezTo>
                  <a:lnTo>
                    <a:pt x="2159629" y="129"/>
                  </a:lnTo>
                  <a:cubicBezTo>
                    <a:pt x="2160075" y="-43"/>
                    <a:pt x="2160568" y="-43"/>
                    <a:pt x="2161018" y="129"/>
                  </a:cubicBezTo>
                  <a:cubicBezTo>
                    <a:pt x="2161238" y="206"/>
                    <a:pt x="2161439" y="326"/>
                    <a:pt x="2161611" y="479"/>
                  </a:cubicBezTo>
                  <a:cubicBezTo>
                    <a:pt x="2161784" y="637"/>
                    <a:pt x="2161923" y="828"/>
                    <a:pt x="2162023" y="1039"/>
                  </a:cubicBezTo>
                  <a:lnTo>
                    <a:pt x="2251369" y="191077"/>
                  </a:lnTo>
                  <a:cubicBezTo>
                    <a:pt x="2251474" y="191288"/>
                    <a:pt x="2251531" y="191522"/>
                    <a:pt x="2251546" y="191757"/>
                  </a:cubicBezTo>
                  <a:cubicBezTo>
                    <a:pt x="2251560" y="191996"/>
                    <a:pt x="2251522" y="192231"/>
                    <a:pt x="2251445" y="192456"/>
                  </a:cubicBezTo>
                  <a:cubicBezTo>
                    <a:pt x="2251364" y="192681"/>
                    <a:pt x="2251239" y="192882"/>
                    <a:pt x="2251076" y="193059"/>
                  </a:cubicBezTo>
                  <a:cubicBezTo>
                    <a:pt x="2250914" y="193232"/>
                    <a:pt x="2250722" y="193371"/>
                    <a:pt x="2250506" y="193471"/>
                  </a:cubicBezTo>
                  <a:lnTo>
                    <a:pt x="91906" y="1208540"/>
                  </a:lnTo>
                  <a:cubicBezTo>
                    <a:pt x="91705" y="1208621"/>
                    <a:pt x="91494" y="1208669"/>
                    <a:pt x="91283" y="1208683"/>
                  </a:cubicBezTo>
                  <a:close/>
                  <a:moveTo>
                    <a:pt x="120012" y="1145960"/>
                  </a:moveTo>
                  <a:cubicBezTo>
                    <a:pt x="120347" y="1145960"/>
                    <a:pt x="120677" y="1146051"/>
                    <a:pt x="120969" y="1146233"/>
                  </a:cubicBezTo>
                  <a:cubicBezTo>
                    <a:pt x="121257" y="1146410"/>
                    <a:pt x="121486" y="1146663"/>
                    <a:pt x="121640" y="1146965"/>
                  </a:cubicBezTo>
                  <a:cubicBezTo>
                    <a:pt x="121817" y="1147358"/>
                    <a:pt x="121855" y="1147808"/>
                    <a:pt x="121740" y="1148225"/>
                  </a:cubicBezTo>
                  <a:cubicBezTo>
                    <a:pt x="121625" y="1148646"/>
                    <a:pt x="121372" y="1149010"/>
                    <a:pt x="121017" y="1149264"/>
                  </a:cubicBezTo>
                  <a:cubicBezTo>
                    <a:pt x="111953" y="1155177"/>
                    <a:pt x="104585" y="1163345"/>
                    <a:pt x="99624" y="1172964"/>
                  </a:cubicBezTo>
                  <a:cubicBezTo>
                    <a:pt x="94664" y="1182579"/>
                    <a:pt x="92284" y="1193323"/>
                    <a:pt x="92720" y="1204135"/>
                  </a:cubicBezTo>
                  <a:lnTo>
                    <a:pt x="2247346" y="191029"/>
                  </a:lnTo>
                  <a:lnTo>
                    <a:pt x="2159486" y="4295"/>
                  </a:lnTo>
                  <a:lnTo>
                    <a:pt x="4859" y="1017353"/>
                  </a:lnTo>
                  <a:cubicBezTo>
                    <a:pt x="12893" y="1024611"/>
                    <a:pt x="22685" y="1029653"/>
                    <a:pt x="33266" y="1031970"/>
                  </a:cubicBezTo>
                  <a:cubicBezTo>
                    <a:pt x="43848" y="1034288"/>
                    <a:pt x="54851" y="1033804"/>
                    <a:pt x="65188" y="1030568"/>
                  </a:cubicBezTo>
                  <a:cubicBezTo>
                    <a:pt x="65600" y="1030443"/>
                    <a:pt x="66045" y="1030472"/>
                    <a:pt x="66438" y="1030649"/>
                  </a:cubicBezTo>
                  <a:cubicBezTo>
                    <a:pt x="66835" y="1030826"/>
                    <a:pt x="67156" y="1031133"/>
                    <a:pt x="67343" y="1031525"/>
                  </a:cubicBezTo>
                  <a:cubicBezTo>
                    <a:pt x="67520" y="1031918"/>
                    <a:pt x="67558" y="1032368"/>
                    <a:pt x="67444" y="1032784"/>
                  </a:cubicBezTo>
                  <a:cubicBezTo>
                    <a:pt x="67329" y="1033206"/>
                    <a:pt x="67075" y="1033570"/>
                    <a:pt x="66721" y="1033823"/>
                  </a:cubicBezTo>
                  <a:cubicBezTo>
                    <a:pt x="54133" y="1042102"/>
                    <a:pt x="44954" y="1054637"/>
                    <a:pt x="40865" y="1069135"/>
                  </a:cubicBezTo>
                  <a:cubicBezTo>
                    <a:pt x="36771" y="1083629"/>
                    <a:pt x="38045" y="1099113"/>
                    <a:pt x="44442" y="1112750"/>
                  </a:cubicBezTo>
                  <a:cubicBezTo>
                    <a:pt x="50839" y="1126386"/>
                    <a:pt x="61942" y="1137260"/>
                    <a:pt x="75703" y="1143379"/>
                  </a:cubicBezTo>
                  <a:cubicBezTo>
                    <a:pt x="89469" y="1149493"/>
                    <a:pt x="104977" y="1150446"/>
                    <a:pt x="119389" y="1146056"/>
                  </a:cubicBezTo>
                  <a:lnTo>
                    <a:pt x="120012" y="1145960"/>
                  </a:lnTo>
                  <a:close/>
                </a:path>
              </a:pathLst>
            </a:custGeom>
            <a:solidFill>
              <a:srgbClr val="0E0E0E"/>
            </a:solidFill>
            <a:ln w="4788" cap="flat">
              <a:noFill/>
              <a:prstDash val="solid"/>
              <a:miter/>
            </a:ln>
          </p:spPr>
          <p:txBody>
            <a:bodyPr rtlCol="0" anchor="ctr"/>
            <a:lstStyle/>
            <a:p>
              <a:endParaRPr lang="en-AU"/>
            </a:p>
          </p:txBody>
        </p:sp>
        <p:sp>
          <p:nvSpPr>
            <p:cNvPr id="412" name="Freeform: Shape 411">
              <a:extLst>
                <a:ext uri="{FF2B5EF4-FFF2-40B4-BE49-F238E27FC236}">
                  <a16:creationId xmlns:a16="http://schemas.microsoft.com/office/drawing/2014/main" id="{EFBB8718-9FD2-42A5-A61C-5FFA7D254F2B}"/>
                </a:ext>
              </a:extLst>
            </p:cNvPr>
            <p:cNvSpPr/>
            <p:nvPr/>
          </p:nvSpPr>
          <p:spPr>
            <a:xfrm>
              <a:off x="11265587" y="2216791"/>
              <a:ext cx="150475" cy="198441"/>
            </a:xfrm>
            <a:custGeom>
              <a:avLst/>
              <a:gdLst>
                <a:gd name="connsiteX0" fmla="*/ 119913 w 150475"/>
                <a:gd name="connsiteY0" fmla="*/ 194244 h 198441"/>
                <a:gd name="connsiteX1" fmla="*/ 135771 w 150475"/>
                <a:gd name="connsiteY1" fmla="*/ 70760 h 198441"/>
                <a:gd name="connsiteX2" fmla="*/ 30563 w 150475"/>
                <a:gd name="connsiteY2" fmla="*/ 4197 h 198441"/>
                <a:gd name="connsiteX3" fmla="*/ 14705 w 150475"/>
                <a:gd name="connsiteY3" fmla="*/ 127681 h 198441"/>
                <a:gd name="connsiteX4" fmla="*/ 119913 w 150475"/>
                <a:gd name="connsiteY4" fmla="*/ 194244 h 19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75" h="198441">
                  <a:moveTo>
                    <a:pt x="119913" y="194244"/>
                  </a:moveTo>
                  <a:cubicBezTo>
                    <a:pt x="153343" y="178530"/>
                    <a:pt x="160444" y="123242"/>
                    <a:pt x="135771" y="70760"/>
                  </a:cubicBezTo>
                  <a:cubicBezTo>
                    <a:pt x="111098" y="18283"/>
                    <a:pt x="63998" y="-11522"/>
                    <a:pt x="30563" y="4197"/>
                  </a:cubicBezTo>
                  <a:cubicBezTo>
                    <a:pt x="-2867" y="19916"/>
                    <a:pt x="-9968" y="75199"/>
                    <a:pt x="14705" y="127681"/>
                  </a:cubicBezTo>
                  <a:cubicBezTo>
                    <a:pt x="39378" y="180163"/>
                    <a:pt x="86483" y="209964"/>
                    <a:pt x="119913" y="194244"/>
                  </a:cubicBezTo>
                  <a:close/>
                </a:path>
              </a:pathLst>
            </a:custGeom>
            <a:solidFill>
              <a:srgbClr val="E29A74"/>
            </a:solidFill>
            <a:ln w="4788" cap="flat">
              <a:noFill/>
              <a:prstDash val="solid"/>
              <a:miter/>
            </a:ln>
          </p:spPr>
          <p:txBody>
            <a:bodyPr rtlCol="0" anchor="ctr"/>
            <a:lstStyle/>
            <a:p>
              <a:endParaRPr lang="en-AU"/>
            </a:p>
          </p:txBody>
        </p:sp>
        <p:sp>
          <p:nvSpPr>
            <p:cNvPr id="413" name="Freeform: Shape 412">
              <a:extLst>
                <a:ext uri="{FF2B5EF4-FFF2-40B4-BE49-F238E27FC236}">
                  <a16:creationId xmlns:a16="http://schemas.microsoft.com/office/drawing/2014/main" id="{2B8480B2-E1DA-4593-92BB-15800D2F153E}"/>
                </a:ext>
              </a:extLst>
            </p:cNvPr>
            <p:cNvSpPr/>
            <p:nvPr/>
          </p:nvSpPr>
          <p:spPr>
            <a:xfrm>
              <a:off x="11264252" y="2214731"/>
              <a:ext cx="153079" cy="202098"/>
            </a:xfrm>
            <a:custGeom>
              <a:avLst/>
              <a:gdLst>
                <a:gd name="connsiteX0" fmla="*/ 101913 w 153079"/>
                <a:gd name="connsiteY0" fmla="*/ 202098 h 202098"/>
                <a:gd name="connsiteX1" fmla="*/ 64375 w 153079"/>
                <a:gd name="connsiteY1" fmla="*/ 189888 h 202098"/>
                <a:gd name="connsiteX2" fmla="*/ 14445 w 153079"/>
                <a:gd name="connsiteY2" fmla="*/ 130262 h 202098"/>
                <a:gd name="connsiteX3" fmla="*/ 455 w 153079"/>
                <a:gd name="connsiteY3" fmla="*/ 53764 h 202098"/>
                <a:gd name="connsiteX4" fmla="*/ 31194 w 153079"/>
                <a:gd name="connsiteY4" fmla="*/ 4399 h 202098"/>
                <a:gd name="connsiteX5" fmla="*/ 88650 w 153079"/>
                <a:gd name="connsiteY5" fmla="*/ 12203 h 202098"/>
                <a:gd name="connsiteX6" fmla="*/ 138638 w 153079"/>
                <a:gd name="connsiteY6" fmla="*/ 71805 h 202098"/>
                <a:gd name="connsiteX7" fmla="*/ 152619 w 153079"/>
                <a:gd name="connsiteY7" fmla="*/ 148328 h 202098"/>
                <a:gd name="connsiteX8" fmla="*/ 121880 w 153079"/>
                <a:gd name="connsiteY8" fmla="*/ 197693 h 202098"/>
                <a:gd name="connsiteX9" fmla="*/ 101913 w 153079"/>
                <a:gd name="connsiteY9" fmla="*/ 202098 h 202098"/>
                <a:gd name="connsiteX10" fmla="*/ 51208 w 153079"/>
                <a:gd name="connsiteY10" fmla="*/ 3633 h 202098"/>
                <a:gd name="connsiteX11" fmla="*/ 32630 w 153079"/>
                <a:gd name="connsiteY11" fmla="*/ 7655 h 202098"/>
                <a:gd name="connsiteX12" fmla="*/ 3902 w 153079"/>
                <a:gd name="connsiteY12" fmla="*/ 54242 h 202098"/>
                <a:gd name="connsiteX13" fmla="*/ 17567 w 153079"/>
                <a:gd name="connsiteY13" fmla="*/ 128749 h 202098"/>
                <a:gd name="connsiteX14" fmla="*/ 66147 w 153079"/>
                <a:gd name="connsiteY14" fmla="*/ 186872 h 202098"/>
                <a:gd name="connsiteX15" fmla="*/ 120347 w 153079"/>
                <a:gd name="connsiteY15" fmla="*/ 194437 h 202098"/>
                <a:gd name="connsiteX16" fmla="*/ 149076 w 153079"/>
                <a:gd name="connsiteY16" fmla="*/ 147897 h 202098"/>
                <a:gd name="connsiteX17" fmla="*/ 135382 w 153079"/>
                <a:gd name="connsiteY17" fmla="*/ 73347 h 202098"/>
                <a:gd name="connsiteX18" fmla="*/ 86640 w 153079"/>
                <a:gd name="connsiteY18" fmla="*/ 15268 h 202098"/>
                <a:gd name="connsiteX19" fmla="*/ 51208 w 153079"/>
                <a:gd name="connsiteY19" fmla="*/ 3633 h 20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079" h="202098">
                  <a:moveTo>
                    <a:pt x="101913" y="202098"/>
                  </a:moveTo>
                  <a:cubicBezTo>
                    <a:pt x="88502" y="201652"/>
                    <a:pt x="75483" y="197420"/>
                    <a:pt x="64375" y="189888"/>
                  </a:cubicBezTo>
                  <a:cubicBezTo>
                    <a:pt x="42853" y="174672"/>
                    <a:pt x="25649" y="154126"/>
                    <a:pt x="14445" y="130262"/>
                  </a:cubicBezTo>
                  <a:cubicBezTo>
                    <a:pt x="3241" y="106404"/>
                    <a:pt x="-1580" y="80045"/>
                    <a:pt x="455" y="53764"/>
                  </a:cubicBezTo>
                  <a:cubicBezTo>
                    <a:pt x="3567" y="29823"/>
                    <a:pt x="14483" y="12299"/>
                    <a:pt x="31194" y="4399"/>
                  </a:cubicBezTo>
                  <a:cubicBezTo>
                    <a:pt x="47904" y="-3502"/>
                    <a:pt x="68397" y="-677"/>
                    <a:pt x="88650" y="12203"/>
                  </a:cubicBezTo>
                  <a:cubicBezTo>
                    <a:pt x="110197" y="27401"/>
                    <a:pt x="127424" y="47941"/>
                    <a:pt x="138638" y="71805"/>
                  </a:cubicBezTo>
                  <a:cubicBezTo>
                    <a:pt x="149852" y="95669"/>
                    <a:pt x="154668" y="122041"/>
                    <a:pt x="152619" y="148328"/>
                  </a:cubicBezTo>
                  <a:cubicBezTo>
                    <a:pt x="149555" y="172268"/>
                    <a:pt x="138638" y="189840"/>
                    <a:pt x="121880" y="197693"/>
                  </a:cubicBezTo>
                  <a:cubicBezTo>
                    <a:pt x="115641" y="200632"/>
                    <a:pt x="108818" y="202141"/>
                    <a:pt x="101913" y="202098"/>
                  </a:cubicBezTo>
                  <a:close/>
                  <a:moveTo>
                    <a:pt x="51208" y="3633"/>
                  </a:moveTo>
                  <a:cubicBezTo>
                    <a:pt x="44797" y="3594"/>
                    <a:pt x="38452" y="4964"/>
                    <a:pt x="32630" y="7655"/>
                  </a:cubicBezTo>
                  <a:cubicBezTo>
                    <a:pt x="17069" y="14980"/>
                    <a:pt x="6871" y="31595"/>
                    <a:pt x="3902" y="54242"/>
                  </a:cubicBezTo>
                  <a:cubicBezTo>
                    <a:pt x="1953" y="79839"/>
                    <a:pt x="6660" y="105508"/>
                    <a:pt x="17567" y="128749"/>
                  </a:cubicBezTo>
                  <a:cubicBezTo>
                    <a:pt x="28474" y="151991"/>
                    <a:pt x="45208" y="172014"/>
                    <a:pt x="66147" y="186872"/>
                  </a:cubicBezTo>
                  <a:cubicBezTo>
                    <a:pt x="85299" y="199081"/>
                    <a:pt x="104739" y="201810"/>
                    <a:pt x="120347" y="194437"/>
                  </a:cubicBezTo>
                  <a:cubicBezTo>
                    <a:pt x="135957" y="187063"/>
                    <a:pt x="146107" y="170496"/>
                    <a:pt x="149076" y="147897"/>
                  </a:cubicBezTo>
                  <a:cubicBezTo>
                    <a:pt x="151566" y="122257"/>
                    <a:pt x="146821" y="96430"/>
                    <a:pt x="135382" y="73347"/>
                  </a:cubicBezTo>
                  <a:cubicBezTo>
                    <a:pt x="124901" y="49799"/>
                    <a:pt x="108013" y="29675"/>
                    <a:pt x="86640" y="15268"/>
                  </a:cubicBezTo>
                  <a:cubicBezTo>
                    <a:pt x="76168" y="8114"/>
                    <a:pt x="63882" y="4083"/>
                    <a:pt x="51208" y="3633"/>
                  </a:cubicBezTo>
                  <a:close/>
                </a:path>
              </a:pathLst>
            </a:custGeom>
            <a:solidFill>
              <a:srgbClr val="0E0E0E"/>
            </a:solidFill>
            <a:ln w="4788" cap="flat">
              <a:noFill/>
              <a:prstDash val="solid"/>
              <a:miter/>
            </a:ln>
          </p:spPr>
          <p:txBody>
            <a:bodyPr rtlCol="0" anchor="ctr"/>
            <a:lstStyle/>
            <a:p>
              <a:endParaRPr lang="en-AU"/>
            </a:p>
          </p:txBody>
        </p:sp>
        <p:sp>
          <p:nvSpPr>
            <p:cNvPr id="414" name="Freeform: Shape 413">
              <a:extLst>
                <a:ext uri="{FF2B5EF4-FFF2-40B4-BE49-F238E27FC236}">
                  <a16:creationId xmlns:a16="http://schemas.microsoft.com/office/drawing/2014/main" id="{4FAFACE2-C610-46BC-8F15-60D316DFBA21}"/>
                </a:ext>
              </a:extLst>
            </p:cNvPr>
            <p:cNvSpPr/>
            <p:nvPr/>
          </p:nvSpPr>
          <p:spPr>
            <a:xfrm>
              <a:off x="11320295" y="2288916"/>
              <a:ext cx="41061" cy="54194"/>
            </a:xfrm>
            <a:custGeom>
              <a:avLst/>
              <a:gdLst>
                <a:gd name="connsiteX0" fmla="*/ 32732 w 41061"/>
                <a:gd name="connsiteY0" fmla="*/ 53052 h 54194"/>
                <a:gd name="connsiteX1" fmla="*/ 37041 w 41061"/>
                <a:gd name="connsiteY1" fmla="*/ 19334 h 54194"/>
                <a:gd name="connsiteX2" fmla="*/ 8327 w 41061"/>
                <a:gd name="connsiteY2" fmla="*/ 1144 h 54194"/>
                <a:gd name="connsiteX3" fmla="*/ 4023 w 41061"/>
                <a:gd name="connsiteY3" fmla="*/ 34857 h 54194"/>
                <a:gd name="connsiteX4" fmla="*/ 32732 w 41061"/>
                <a:gd name="connsiteY4" fmla="*/ 53052 h 54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61" h="54194">
                  <a:moveTo>
                    <a:pt x="32732" y="53052"/>
                  </a:moveTo>
                  <a:cubicBezTo>
                    <a:pt x="41853" y="48767"/>
                    <a:pt x="43778" y="33670"/>
                    <a:pt x="37041" y="19334"/>
                  </a:cubicBezTo>
                  <a:cubicBezTo>
                    <a:pt x="30300" y="4999"/>
                    <a:pt x="17449" y="-3146"/>
                    <a:pt x="8327" y="1144"/>
                  </a:cubicBezTo>
                  <a:cubicBezTo>
                    <a:pt x="-789" y="5430"/>
                    <a:pt x="-2719" y="20522"/>
                    <a:pt x="4023" y="34857"/>
                  </a:cubicBezTo>
                  <a:cubicBezTo>
                    <a:pt x="10760" y="49193"/>
                    <a:pt x="23616" y="57337"/>
                    <a:pt x="32732" y="53052"/>
                  </a:cubicBezTo>
                  <a:close/>
                </a:path>
              </a:pathLst>
            </a:custGeom>
            <a:solidFill>
              <a:srgbClr val="2B1F18"/>
            </a:solidFill>
            <a:ln w="4788" cap="flat">
              <a:noFill/>
              <a:prstDash val="solid"/>
              <a:miter/>
            </a:ln>
          </p:spPr>
          <p:txBody>
            <a:bodyPr rtlCol="0" anchor="ctr"/>
            <a:lstStyle/>
            <a:p>
              <a:endParaRPr lang="en-AU"/>
            </a:p>
          </p:txBody>
        </p:sp>
        <p:sp>
          <p:nvSpPr>
            <p:cNvPr id="415" name="Freeform: Shape 414">
              <a:extLst>
                <a:ext uri="{FF2B5EF4-FFF2-40B4-BE49-F238E27FC236}">
                  <a16:creationId xmlns:a16="http://schemas.microsoft.com/office/drawing/2014/main" id="{3CFABFBB-4329-42FE-A5D5-A0A39EDFC072}"/>
                </a:ext>
              </a:extLst>
            </p:cNvPr>
            <p:cNvSpPr/>
            <p:nvPr/>
          </p:nvSpPr>
          <p:spPr>
            <a:xfrm>
              <a:off x="11318513" y="2286934"/>
              <a:ext cx="44638" cy="57695"/>
            </a:xfrm>
            <a:custGeom>
              <a:avLst/>
              <a:gdLst>
                <a:gd name="connsiteX0" fmla="*/ 29314 w 44638"/>
                <a:gd name="connsiteY0" fmla="*/ 57691 h 57695"/>
                <a:gd name="connsiteX1" fmla="*/ 4129 w 44638"/>
                <a:gd name="connsiteY1" fmla="*/ 37390 h 57695"/>
                <a:gd name="connsiteX2" fmla="*/ 9348 w 44638"/>
                <a:gd name="connsiteY2" fmla="*/ 1288 h 57695"/>
                <a:gd name="connsiteX3" fmla="*/ 40471 w 44638"/>
                <a:gd name="connsiteY3" fmla="*/ 20440 h 57695"/>
                <a:gd name="connsiteX4" fmla="*/ 44445 w 44638"/>
                <a:gd name="connsiteY4" fmla="*/ 42082 h 57695"/>
                <a:gd name="connsiteX5" fmla="*/ 41734 w 44638"/>
                <a:gd name="connsiteY5" fmla="*/ 50447 h 57695"/>
                <a:gd name="connsiteX6" fmla="*/ 35299 w 44638"/>
                <a:gd name="connsiteY6" fmla="*/ 56446 h 57695"/>
                <a:gd name="connsiteX7" fmla="*/ 29314 w 44638"/>
                <a:gd name="connsiteY7" fmla="*/ 57691 h 57695"/>
                <a:gd name="connsiteX8" fmla="*/ 15429 w 44638"/>
                <a:gd name="connsiteY8" fmla="*/ 3538 h 57695"/>
                <a:gd name="connsiteX9" fmla="*/ 10641 w 44638"/>
                <a:gd name="connsiteY9" fmla="*/ 4544 h 57695"/>
                <a:gd name="connsiteX10" fmla="*/ 7146 w 44638"/>
                <a:gd name="connsiteY10" fmla="*/ 35858 h 57695"/>
                <a:gd name="connsiteX11" fmla="*/ 33480 w 44638"/>
                <a:gd name="connsiteY11" fmla="*/ 53191 h 57695"/>
                <a:gd name="connsiteX12" fmla="*/ 38512 w 44638"/>
                <a:gd name="connsiteY12" fmla="*/ 48225 h 57695"/>
                <a:gd name="connsiteX13" fmla="*/ 40566 w 44638"/>
                <a:gd name="connsiteY13" fmla="*/ 41460 h 57695"/>
                <a:gd name="connsiteX14" fmla="*/ 36975 w 44638"/>
                <a:gd name="connsiteY14" fmla="*/ 21829 h 57695"/>
                <a:gd name="connsiteX15" fmla="*/ 15429 w 44638"/>
                <a:gd name="connsiteY15" fmla="*/ 3538 h 5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38" h="57695">
                  <a:moveTo>
                    <a:pt x="29314" y="57691"/>
                  </a:moveTo>
                  <a:cubicBezTo>
                    <a:pt x="20265" y="57691"/>
                    <a:pt x="10162" y="49743"/>
                    <a:pt x="4129" y="37390"/>
                  </a:cubicBezTo>
                  <a:cubicBezTo>
                    <a:pt x="-3005" y="22164"/>
                    <a:pt x="-659" y="5980"/>
                    <a:pt x="9348" y="1288"/>
                  </a:cubicBezTo>
                  <a:cubicBezTo>
                    <a:pt x="19355" y="-3404"/>
                    <a:pt x="33288" y="5118"/>
                    <a:pt x="40471" y="20440"/>
                  </a:cubicBezTo>
                  <a:cubicBezTo>
                    <a:pt x="43803" y="27134"/>
                    <a:pt x="45182" y="34637"/>
                    <a:pt x="44445" y="42082"/>
                  </a:cubicBezTo>
                  <a:cubicBezTo>
                    <a:pt x="44267" y="45056"/>
                    <a:pt x="43334" y="47938"/>
                    <a:pt x="41734" y="50447"/>
                  </a:cubicBezTo>
                  <a:cubicBezTo>
                    <a:pt x="40131" y="52961"/>
                    <a:pt x="37918" y="55024"/>
                    <a:pt x="35299" y="56446"/>
                  </a:cubicBezTo>
                  <a:cubicBezTo>
                    <a:pt x="33427" y="57318"/>
                    <a:pt x="31378" y="57744"/>
                    <a:pt x="29314" y="57691"/>
                  </a:cubicBezTo>
                  <a:close/>
                  <a:moveTo>
                    <a:pt x="15429" y="3538"/>
                  </a:moveTo>
                  <a:cubicBezTo>
                    <a:pt x="13777" y="3491"/>
                    <a:pt x="12135" y="3835"/>
                    <a:pt x="10641" y="4544"/>
                  </a:cubicBezTo>
                  <a:cubicBezTo>
                    <a:pt x="2405" y="8422"/>
                    <a:pt x="1065" y="22451"/>
                    <a:pt x="7146" y="35858"/>
                  </a:cubicBezTo>
                  <a:cubicBezTo>
                    <a:pt x="13226" y="49264"/>
                    <a:pt x="25245" y="57021"/>
                    <a:pt x="33480" y="53191"/>
                  </a:cubicBezTo>
                  <a:cubicBezTo>
                    <a:pt x="35544" y="51979"/>
                    <a:pt x="37272" y="50275"/>
                    <a:pt x="38512" y="48225"/>
                  </a:cubicBezTo>
                  <a:cubicBezTo>
                    <a:pt x="39748" y="46176"/>
                    <a:pt x="40456" y="43849"/>
                    <a:pt x="40566" y="41460"/>
                  </a:cubicBezTo>
                  <a:cubicBezTo>
                    <a:pt x="41241" y="34709"/>
                    <a:pt x="39997" y="27905"/>
                    <a:pt x="36975" y="21829"/>
                  </a:cubicBezTo>
                  <a:cubicBezTo>
                    <a:pt x="31996" y="10768"/>
                    <a:pt x="23042" y="3538"/>
                    <a:pt x="15429" y="3538"/>
                  </a:cubicBezTo>
                  <a:close/>
                </a:path>
              </a:pathLst>
            </a:custGeom>
            <a:solidFill>
              <a:srgbClr val="0E0E0E"/>
            </a:solidFill>
            <a:ln w="4788" cap="flat">
              <a:noFill/>
              <a:prstDash val="solid"/>
              <a:miter/>
            </a:ln>
          </p:spPr>
          <p:txBody>
            <a:bodyPr rtlCol="0" anchor="ctr"/>
            <a:lstStyle/>
            <a:p>
              <a:endParaRPr lang="en-AU"/>
            </a:p>
          </p:txBody>
        </p:sp>
        <p:sp>
          <p:nvSpPr>
            <p:cNvPr id="416" name="Freeform: Shape 415">
              <a:extLst>
                <a:ext uri="{FF2B5EF4-FFF2-40B4-BE49-F238E27FC236}">
                  <a16:creationId xmlns:a16="http://schemas.microsoft.com/office/drawing/2014/main" id="{614DCF2E-9524-41CB-A507-30FB82698317}"/>
                </a:ext>
              </a:extLst>
            </p:cNvPr>
            <p:cNvSpPr/>
            <p:nvPr/>
          </p:nvSpPr>
          <p:spPr>
            <a:xfrm>
              <a:off x="8914129" y="3360795"/>
              <a:ext cx="134040" cy="98815"/>
            </a:xfrm>
            <a:custGeom>
              <a:avLst/>
              <a:gdLst>
                <a:gd name="connsiteX0" fmla="*/ 94204 w 134040"/>
                <a:gd name="connsiteY0" fmla="*/ 0 h 98815"/>
                <a:gd name="connsiteX1" fmla="*/ 1651 w 134040"/>
                <a:gd name="connsiteY1" fmla="*/ 89584 h 98815"/>
                <a:gd name="connsiteX2" fmla="*/ 90 w 134040"/>
                <a:gd name="connsiteY2" fmla="*/ 92486 h 98815"/>
                <a:gd name="connsiteX3" fmla="*/ 516 w 134040"/>
                <a:gd name="connsiteY3" fmla="*/ 95752 h 98815"/>
                <a:gd name="connsiteX4" fmla="*/ 2771 w 134040"/>
                <a:gd name="connsiteY4" fmla="*/ 98150 h 98815"/>
                <a:gd name="connsiteX5" fmla="*/ 6008 w 134040"/>
                <a:gd name="connsiteY5" fmla="*/ 98778 h 98815"/>
                <a:gd name="connsiteX6" fmla="*/ 134041 w 134040"/>
                <a:gd name="connsiteY6" fmla="*/ 84653 h 98815"/>
                <a:gd name="connsiteX7" fmla="*/ 94204 w 134040"/>
                <a:gd name="connsiteY7" fmla="*/ 0 h 9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40" h="98815">
                  <a:moveTo>
                    <a:pt x="94204" y="0"/>
                  </a:moveTo>
                  <a:lnTo>
                    <a:pt x="1651" y="89584"/>
                  </a:lnTo>
                  <a:cubicBezTo>
                    <a:pt x="837" y="90365"/>
                    <a:pt x="291" y="91375"/>
                    <a:pt x="90" y="92486"/>
                  </a:cubicBezTo>
                  <a:cubicBezTo>
                    <a:pt x="-116" y="93592"/>
                    <a:pt x="33" y="94732"/>
                    <a:pt x="516" y="95752"/>
                  </a:cubicBezTo>
                  <a:cubicBezTo>
                    <a:pt x="1000" y="96766"/>
                    <a:pt x="1790" y="97604"/>
                    <a:pt x="2771" y="98150"/>
                  </a:cubicBezTo>
                  <a:cubicBezTo>
                    <a:pt x="3758" y="98691"/>
                    <a:pt x="4888" y="98912"/>
                    <a:pt x="6008" y="98778"/>
                  </a:cubicBezTo>
                  <a:lnTo>
                    <a:pt x="134041" y="84653"/>
                  </a:lnTo>
                  <a:lnTo>
                    <a:pt x="94204" y="0"/>
                  </a:lnTo>
                  <a:close/>
                </a:path>
              </a:pathLst>
            </a:custGeom>
            <a:solidFill>
              <a:srgbClr val="2B1F18"/>
            </a:solidFill>
            <a:ln w="4788" cap="flat">
              <a:noFill/>
              <a:prstDash val="solid"/>
              <a:miter/>
            </a:ln>
          </p:spPr>
          <p:txBody>
            <a:bodyPr rtlCol="0" anchor="ctr"/>
            <a:lstStyle/>
            <a:p>
              <a:endParaRPr lang="en-AU"/>
            </a:p>
          </p:txBody>
        </p:sp>
        <p:sp>
          <p:nvSpPr>
            <p:cNvPr id="417" name="Freeform: Shape 416">
              <a:extLst>
                <a:ext uri="{FF2B5EF4-FFF2-40B4-BE49-F238E27FC236}">
                  <a16:creationId xmlns:a16="http://schemas.microsoft.com/office/drawing/2014/main" id="{8CB0F284-365D-4CA9-A57E-489C8A2D8811}"/>
                </a:ext>
              </a:extLst>
            </p:cNvPr>
            <p:cNvSpPr/>
            <p:nvPr/>
          </p:nvSpPr>
          <p:spPr>
            <a:xfrm>
              <a:off x="8912507" y="3358992"/>
              <a:ext cx="137631" cy="102399"/>
            </a:xfrm>
            <a:custGeom>
              <a:avLst/>
              <a:gdLst>
                <a:gd name="connsiteX0" fmla="*/ 6960 w 137631"/>
                <a:gd name="connsiteY0" fmla="*/ 102400 h 102399"/>
                <a:gd name="connsiteX1" fmla="*/ 3039 w 137631"/>
                <a:gd name="connsiteY1" fmla="*/ 101107 h 102399"/>
                <a:gd name="connsiteX2" fmla="*/ 487 w 137631"/>
                <a:gd name="connsiteY2" fmla="*/ 97861 h 102399"/>
                <a:gd name="connsiteX3" fmla="*/ 161 w 137631"/>
                <a:gd name="connsiteY3" fmla="*/ 93748 h 102399"/>
                <a:gd name="connsiteX4" fmla="*/ 2172 w 137631"/>
                <a:gd name="connsiteY4" fmla="*/ 90142 h 102399"/>
                <a:gd name="connsiteX5" fmla="*/ 94726 w 137631"/>
                <a:gd name="connsiteY5" fmla="*/ 510 h 102399"/>
                <a:gd name="connsiteX6" fmla="*/ 95458 w 137631"/>
                <a:gd name="connsiteY6" fmla="*/ 74 h 102399"/>
                <a:gd name="connsiteX7" fmla="*/ 96306 w 137631"/>
                <a:gd name="connsiteY7" fmla="*/ 31 h 102399"/>
                <a:gd name="connsiteX8" fmla="*/ 97076 w 137631"/>
                <a:gd name="connsiteY8" fmla="*/ 371 h 102399"/>
                <a:gd name="connsiteX9" fmla="*/ 97598 w 137631"/>
                <a:gd name="connsiteY9" fmla="*/ 1037 h 102399"/>
                <a:gd name="connsiteX10" fmla="*/ 137435 w 137631"/>
                <a:gd name="connsiteY10" fmla="*/ 85689 h 102399"/>
                <a:gd name="connsiteX11" fmla="*/ 137631 w 137631"/>
                <a:gd name="connsiteY11" fmla="*/ 86527 h 102399"/>
                <a:gd name="connsiteX12" fmla="*/ 137435 w 137631"/>
                <a:gd name="connsiteY12" fmla="*/ 87365 h 102399"/>
                <a:gd name="connsiteX13" fmla="*/ 136837 w 137631"/>
                <a:gd name="connsiteY13" fmla="*/ 87969 h 102399"/>
                <a:gd name="connsiteX14" fmla="*/ 136047 w 137631"/>
                <a:gd name="connsiteY14" fmla="*/ 88275 h 102399"/>
                <a:gd name="connsiteX15" fmla="*/ 8014 w 137631"/>
                <a:gd name="connsiteY15" fmla="*/ 102352 h 102399"/>
                <a:gd name="connsiteX16" fmla="*/ 6960 w 137631"/>
                <a:gd name="connsiteY16" fmla="*/ 102400 h 102399"/>
                <a:gd name="connsiteX17" fmla="*/ 95300 w 137631"/>
                <a:gd name="connsiteY17" fmla="*/ 4819 h 102399"/>
                <a:gd name="connsiteX18" fmla="*/ 4566 w 137631"/>
                <a:gd name="connsiteY18" fmla="*/ 92680 h 102399"/>
                <a:gd name="connsiteX19" fmla="*/ 3484 w 137631"/>
                <a:gd name="connsiteY19" fmla="*/ 94590 h 102399"/>
                <a:gd name="connsiteX20" fmla="*/ 3743 w 137631"/>
                <a:gd name="connsiteY20" fmla="*/ 96774 h 102399"/>
                <a:gd name="connsiteX21" fmla="*/ 5237 w 137631"/>
                <a:gd name="connsiteY21" fmla="*/ 98387 h 102399"/>
                <a:gd name="connsiteX22" fmla="*/ 7391 w 137631"/>
                <a:gd name="connsiteY22" fmla="*/ 98809 h 102399"/>
                <a:gd name="connsiteX23" fmla="*/ 132982 w 137631"/>
                <a:gd name="connsiteY23" fmla="*/ 84971 h 102399"/>
                <a:gd name="connsiteX24" fmla="*/ 95300 w 137631"/>
                <a:gd name="connsiteY24" fmla="*/ 4819 h 10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631" h="102399">
                  <a:moveTo>
                    <a:pt x="6960" y="102400"/>
                  </a:moveTo>
                  <a:cubicBezTo>
                    <a:pt x="5553" y="102366"/>
                    <a:pt x="4188" y="101916"/>
                    <a:pt x="3039" y="101107"/>
                  </a:cubicBezTo>
                  <a:cubicBezTo>
                    <a:pt x="1890" y="100303"/>
                    <a:pt x="999" y="99173"/>
                    <a:pt x="487" y="97861"/>
                  </a:cubicBezTo>
                  <a:cubicBezTo>
                    <a:pt x="-21" y="96554"/>
                    <a:pt x="-135" y="95122"/>
                    <a:pt x="161" y="93748"/>
                  </a:cubicBezTo>
                  <a:cubicBezTo>
                    <a:pt x="463" y="92373"/>
                    <a:pt x="1162" y="91119"/>
                    <a:pt x="2172" y="90142"/>
                  </a:cubicBezTo>
                  <a:lnTo>
                    <a:pt x="94726" y="510"/>
                  </a:lnTo>
                  <a:cubicBezTo>
                    <a:pt x="94931" y="309"/>
                    <a:pt x="95180" y="156"/>
                    <a:pt x="95458" y="74"/>
                  </a:cubicBezTo>
                  <a:cubicBezTo>
                    <a:pt x="95731" y="-7"/>
                    <a:pt x="96023" y="-22"/>
                    <a:pt x="96306" y="31"/>
                  </a:cubicBezTo>
                  <a:cubicBezTo>
                    <a:pt x="96588" y="79"/>
                    <a:pt x="96851" y="194"/>
                    <a:pt x="97076" y="371"/>
                  </a:cubicBezTo>
                  <a:cubicBezTo>
                    <a:pt x="97306" y="544"/>
                    <a:pt x="97484" y="773"/>
                    <a:pt x="97598" y="1037"/>
                  </a:cubicBezTo>
                  <a:lnTo>
                    <a:pt x="137435" y="85689"/>
                  </a:lnTo>
                  <a:cubicBezTo>
                    <a:pt x="137564" y="85948"/>
                    <a:pt x="137631" y="86235"/>
                    <a:pt x="137631" y="86527"/>
                  </a:cubicBezTo>
                  <a:cubicBezTo>
                    <a:pt x="137631" y="86819"/>
                    <a:pt x="137564" y="87107"/>
                    <a:pt x="137435" y="87365"/>
                  </a:cubicBezTo>
                  <a:cubicBezTo>
                    <a:pt x="137282" y="87605"/>
                    <a:pt x="137076" y="87810"/>
                    <a:pt x="136837" y="87969"/>
                  </a:cubicBezTo>
                  <a:cubicBezTo>
                    <a:pt x="136597" y="88127"/>
                    <a:pt x="136329" y="88232"/>
                    <a:pt x="136047" y="88275"/>
                  </a:cubicBezTo>
                  <a:lnTo>
                    <a:pt x="8014" y="102352"/>
                  </a:lnTo>
                  <a:lnTo>
                    <a:pt x="6960" y="102400"/>
                  </a:lnTo>
                  <a:close/>
                  <a:moveTo>
                    <a:pt x="95300" y="4819"/>
                  </a:moveTo>
                  <a:lnTo>
                    <a:pt x="4566" y="92680"/>
                  </a:lnTo>
                  <a:cubicBezTo>
                    <a:pt x="4011" y="93188"/>
                    <a:pt x="3633" y="93858"/>
                    <a:pt x="3484" y="94590"/>
                  </a:cubicBezTo>
                  <a:cubicBezTo>
                    <a:pt x="3341" y="95328"/>
                    <a:pt x="3427" y="96094"/>
                    <a:pt x="3743" y="96774"/>
                  </a:cubicBezTo>
                  <a:cubicBezTo>
                    <a:pt x="4059" y="97454"/>
                    <a:pt x="4581" y="98019"/>
                    <a:pt x="5237" y="98387"/>
                  </a:cubicBezTo>
                  <a:cubicBezTo>
                    <a:pt x="5893" y="98751"/>
                    <a:pt x="6644" y="98900"/>
                    <a:pt x="7391" y="98809"/>
                  </a:cubicBezTo>
                  <a:lnTo>
                    <a:pt x="132982" y="84971"/>
                  </a:lnTo>
                  <a:lnTo>
                    <a:pt x="95300" y="4819"/>
                  </a:lnTo>
                  <a:close/>
                </a:path>
              </a:pathLst>
            </a:custGeom>
            <a:solidFill>
              <a:srgbClr val="0E0E0E"/>
            </a:solidFill>
            <a:ln w="4788" cap="flat">
              <a:noFill/>
              <a:prstDash val="solid"/>
              <a:miter/>
            </a:ln>
          </p:spPr>
          <p:txBody>
            <a:bodyPr rtlCol="0" anchor="ctr"/>
            <a:lstStyle/>
            <a:p>
              <a:endParaRPr lang="en-AU"/>
            </a:p>
          </p:txBody>
        </p:sp>
        <p:sp>
          <p:nvSpPr>
            <p:cNvPr id="418" name="Freeform: Shape 417">
              <a:extLst>
                <a:ext uri="{FF2B5EF4-FFF2-40B4-BE49-F238E27FC236}">
                  <a16:creationId xmlns:a16="http://schemas.microsoft.com/office/drawing/2014/main" id="{C6ACA744-5C3D-4E47-951C-0866F1567667}"/>
                </a:ext>
              </a:extLst>
            </p:cNvPr>
            <p:cNvSpPr/>
            <p:nvPr/>
          </p:nvSpPr>
          <p:spPr>
            <a:xfrm>
              <a:off x="9452464" y="3122766"/>
              <a:ext cx="244871" cy="214519"/>
            </a:xfrm>
            <a:custGeom>
              <a:avLst/>
              <a:gdLst>
                <a:gd name="connsiteX0" fmla="*/ 94143 w 244871"/>
                <a:gd name="connsiteY0" fmla="*/ 205470 h 214519"/>
                <a:gd name="connsiteX1" fmla="*/ 2308 w 244871"/>
                <a:gd name="connsiteY1" fmla="*/ 86534 h 214519"/>
                <a:gd name="connsiteX2" fmla="*/ 26248 w 244871"/>
                <a:gd name="connsiteY2" fmla="*/ 25199 h 214519"/>
                <a:gd name="connsiteX3" fmla="*/ 64553 w 244871"/>
                <a:gd name="connsiteY3" fmla="*/ 14618 h 214519"/>
                <a:gd name="connsiteX4" fmla="*/ 112434 w 244871"/>
                <a:gd name="connsiteY4" fmla="*/ 14618 h 214519"/>
                <a:gd name="connsiteX5" fmla="*/ 161368 w 244871"/>
                <a:gd name="connsiteY5" fmla="*/ 84619 h 214519"/>
                <a:gd name="connsiteX6" fmla="*/ 235295 w 244871"/>
                <a:gd name="connsiteY6" fmla="*/ 86247 h 214519"/>
                <a:gd name="connsiteX7" fmla="*/ 244871 w 244871"/>
                <a:gd name="connsiteY7" fmla="*/ 133553 h 214519"/>
                <a:gd name="connsiteX8" fmla="*/ 206567 w 244871"/>
                <a:gd name="connsiteY8" fmla="*/ 214519 h 214519"/>
                <a:gd name="connsiteX9" fmla="*/ 94143 w 244871"/>
                <a:gd name="connsiteY9" fmla="*/ 205470 h 21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4871" h="214519">
                  <a:moveTo>
                    <a:pt x="94143" y="205470"/>
                  </a:moveTo>
                  <a:cubicBezTo>
                    <a:pt x="53110" y="171953"/>
                    <a:pt x="13847" y="139299"/>
                    <a:pt x="2308" y="86534"/>
                  </a:cubicBezTo>
                  <a:cubicBezTo>
                    <a:pt x="-9231" y="33770"/>
                    <a:pt x="26248" y="25199"/>
                    <a:pt x="26248" y="25199"/>
                  </a:cubicBezTo>
                  <a:cubicBezTo>
                    <a:pt x="35825" y="9830"/>
                    <a:pt x="53110" y="6047"/>
                    <a:pt x="64553" y="14618"/>
                  </a:cubicBezTo>
                  <a:cubicBezTo>
                    <a:pt x="76044" y="4084"/>
                    <a:pt x="100032" y="-12195"/>
                    <a:pt x="112434" y="14618"/>
                  </a:cubicBezTo>
                  <a:cubicBezTo>
                    <a:pt x="124835" y="41431"/>
                    <a:pt x="132591" y="70255"/>
                    <a:pt x="161368" y="84619"/>
                  </a:cubicBezTo>
                  <a:cubicBezTo>
                    <a:pt x="190144" y="98983"/>
                    <a:pt x="235295" y="86247"/>
                    <a:pt x="235295" y="86247"/>
                  </a:cubicBezTo>
                  <a:lnTo>
                    <a:pt x="244871" y="133553"/>
                  </a:lnTo>
                  <a:lnTo>
                    <a:pt x="206567" y="214519"/>
                  </a:lnTo>
                  <a:lnTo>
                    <a:pt x="94143" y="205470"/>
                  </a:lnTo>
                  <a:close/>
                </a:path>
              </a:pathLst>
            </a:custGeom>
            <a:solidFill>
              <a:srgbClr val="AB795E"/>
            </a:solidFill>
            <a:ln w="4788" cap="flat">
              <a:noFill/>
              <a:prstDash val="solid"/>
              <a:miter/>
            </a:ln>
          </p:spPr>
          <p:txBody>
            <a:bodyPr rtlCol="0" anchor="ctr"/>
            <a:lstStyle/>
            <a:p>
              <a:endParaRPr lang="en-AU"/>
            </a:p>
          </p:txBody>
        </p:sp>
        <p:sp>
          <p:nvSpPr>
            <p:cNvPr id="419" name="Freeform: Shape 418">
              <a:extLst>
                <a:ext uri="{FF2B5EF4-FFF2-40B4-BE49-F238E27FC236}">
                  <a16:creationId xmlns:a16="http://schemas.microsoft.com/office/drawing/2014/main" id="{DFCA8300-206B-4911-A001-0D74760980FA}"/>
                </a:ext>
              </a:extLst>
            </p:cNvPr>
            <p:cNvSpPr/>
            <p:nvPr/>
          </p:nvSpPr>
          <p:spPr>
            <a:xfrm>
              <a:off x="9450869" y="3121194"/>
              <a:ext cx="248614" cy="217961"/>
            </a:xfrm>
            <a:custGeom>
              <a:avLst/>
              <a:gdLst>
                <a:gd name="connsiteX0" fmla="*/ 208209 w 248614"/>
                <a:gd name="connsiteY0" fmla="*/ 217911 h 217961"/>
                <a:gd name="connsiteX1" fmla="*/ 95738 w 248614"/>
                <a:gd name="connsiteY1" fmla="*/ 208814 h 217961"/>
                <a:gd name="connsiteX2" fmla="*/ 94780 w 248614"/>
                <a:gd name="connsiteY2" fmla="*/ 208431 h 217961"/>
                <a:gd name="connsiteX3" fmla="*/ 2323 w 248614"/>
                <a:gd name="connsiteY3" fmla="*/ 88729 h 217961"/>
                <a:gd name="connsiteX4" fmla="*/ 26885 w 248614"/>
                <a:gd name="connsiteY4" fmla="*/ 25479 h 217961"/>
                <a:gd name="connsiteX5" fmla="*/ 35868 w 248614"/>
                <a:gd name="connsiteY5" fmla="*/ 15879 h 217961"/>
                <a:gd name="connsiteX6" fmla="*/ 47905 w 248614"/>
                <a:gd name="connsiteY6" fmla="*/ 10588 h 217961"/>
                <a:gd name="connsiteX7" fmla="*/ 66243 w 248614"/>
                <a:gd name="connsiteY7" fmla="*/ 14179 h 217961"/>
                <a:gd name="connsiteX8" fmla="*/ 99233 w 248614"/>
                <a:gd name="connsiteY8" fmla="*/ 390 h 217961"/>
                <a:gd name="connsiteX9" fmla="*/ 109484 w 248614"/>
                <a:gd name="connsiteY9" fmla="*/ 5977 h 217961"/>
                <a:gd name="connsiteX10" fmla="*/ 115943 w 248614"/>
                <a:gd name="connsiteY10" fmla="*/ 15711 h 217961"/>
                <a:gd name="connsiteX11" fmla="*/ 122072 w 248614"/>
                <a:gd name="connsiteY11" fmla="*/ 29597 h 217961"/>
                <a:gd name="connsiteX12" fmla="*/ 164063 w 248614"/>
                <a:gd name="connsiteY12" fmla="*/ 84851 h 217961"/>
                <a:gd name="connsiteX13" fmla="*/ 236698 w 248614"/>
                <a:gd name="connsiteY13" fmla="*/ 86335 h 217961"/>
                <a:gd name="connsiteX14" fmla="*/ 237426 w 248614"/>
                <a:gd name="connsiteY14" fmla="*/ 86273 h 217961"/>
                <a:gd name="connsiteX15" fmla="*/ 238120 w 248614"/>
                <a:gd name="connsiteY15" fmla="*/ 86508 h 217961"/>
                <a:gd name="connsiteX16" fmla="*/ 238656 w 248614"/>
                <a:gd name="connsiteY16" fmla="*/ 87006 h 217961"/>
                <a:gd name="connsiteX17" fmla="*/ 238949 w 248614"/>
                <a:gd name="connsiteY17" fmla="*/ 87676 h 217961"/>
                <a:gd name="connsiteX18" fmla="*/ 248525 w 248614"/>
                <a:gd name="connsiteY18" fmla="*/ 134982 h 217961"/>
                <a:gd name="connsiteX19" fmla="*/ 248525 w 248614"/>
                <a:gd name="connsiteY19" fmla="*/ 136131 h 217961"/>
                <a:gd name="connsiteX20" fmla="*/ 210220 w 248614"/>
                <a:gd name="connsiteY20" fmla="*/ 217097 h 217961"/>
                <a:gd name="connsiteX21" fmla="*/ 209344 w 248614"/>
                <a:gd name="connsiteY21" fmla="*/ 217825 h 217961"/>
                <a:gd name="connsiteX22" fmla="*/ 208209 w 248614"/>
                <a:gd name="connsiteY22" fmla="*/ 217911 h 217961"/>
                <a:gd name="connsiteX23" fmla="*/ 96456 w 248614"/>
                <a:gd name="connsiteY23" fmla="*/ 205270 h 217961"/>
                <a:gd name="connsiteX24" fmla="*/ 207108 w 248614"/>
                <a:gd name="connsiteY24" fmla="*/ 214224 h 217961"/>
                <a:gd name="connsiteX25" fmla="*/ 244646 w 248614"/>
                <a:gd name="connsiteY25" fmla="*/ 134742 h 217961"/>
                <a:gd name="connsiteX26" fmla="*/ 235645 w 248614"/>
                <a:gd name="connsiteY26" fmla="*/ 89878 h 217961"/>
                <a:gd name="connsiteX27" fmla="*/ 162292 w 248614"/>
                <a:gd name="connsiteY27" fmla="*/ 87676 h 217961"/>
                <a:gd name="connsiteX28" fmla="*/ 118625 w 248614"/>
                <a:gd name="connsiteY28" fmla="*/ 30602 h 217961"/>
                <a:gd name="connsiteX29" fmla="*/ 112544 w 248614"/>
                <a:gd name="connsiteY29" fmla="*/ 16813 h 217961"/>
                <a:gd name="connsiteX30" fmla="*/ 107114 w 248614"/>
                <a:gd name="connsiteY30" fmla="*/ 8443 h 217961"/>
                <a:gd name="connsiteX31" fmla="*/ 98419 w 248614"/>
                <a:gd name="connsiteY31" fmla="*/ 3549 h 217961"/>
                <a:gd name="connsiteX32" fmla="*/ 67440 w 248614"/>
                <a:gd name="connsiteY32" fmla="*/ 17387 h 217961"/>
                <a:gd name="connsiteX33" fmla="*/ 66291 w 248614"/>
                <a:gd name="connsiteY33" fmla="*/ 17794 h 217961"/>
                <a:gd name="connsiteX34" fmla="*/ 65142 w 248614"/>
                <a:gd name="connsiteY34" fmla="*/ 17387 h 217961"/>
                <a:gd name="connsiteX35" fmla="*/ 57160 w 248614"/>
                <a:gd name="connsiteY35" fmla="*/ 13734 h 217961"/>
                <a:gd name="connsiteX36" fmla="*/ 48384 w 248614"/>
                <a:gd name="connsiteY36" fmla="*/ 13653 h 217961"/>
                <a:gd name="connsiteX37" fmla="*/ 37347 w 248614"/>
                <a:gd name="connsiteY37" fmla="*/ 18550 h 217961"/>
                <a:gd name="connsiteX38" fmla="*/ 29232 w 248614"/>
                <a:gd name="connsiteY38" fmla="*/ 27490 h 217961"/>
                <a:gd name="connsiteX39" fmla="*/ 28130 w 248614"/>
                <a:gd name="connsiteY39" fmla="*/ 28256 h 217961"/>
                <a:gd name="connsiteX40" fmla="*/ 5483 w 248614"/>
                <a:gd name="connsiteY40" fmla="*/ 87484 h 217961"/>
                <a:gd name="connsiteX41" fmla="*/ 96456 w 248614"/>
                <a:gd name="connsiteY41" fmla="*/ 205270 h 21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614" h="217961">
                  <a:moveTo>
                    <a:pt x="208209" y="217911"/>
                  </a:moveTo>
                  <a:lnTo>
                    <a:pt x="95738" y="208814"/>
                  </a:lnTo>
                  <a:cubicBezTo>
                    <a:pt x="95383" y="208799"/>
                    <a:pt x="95043" y="208665"/>
                    <a:pt x="94780" y="208431"/>
                  </a:cubicBezTo>
                  <a:cubicBezTo>
                    <a:pt x="55087" y="176063"/>
                    <a:pt x="14101" y="142595"/>
                    <a:pt x="2323" y="88729"/>
                  </a:cubicBezTo>
                  <a:cubicBezTo>
                    <a:pt x="-8498" y="39173"/>
                    <a:pt x="21714" y="27155"/>
                    <a:pt x="26885" y="25479"/>
                  </a:cubicBezTo>
                  <a:cubicBezTo>
                    <a:pt x="29198" y="21706"/>
                    <a:pt x="32258" y="18441"/>
                    <a:pt x="35868" y="15879"/>
                  </a:cubicBezTo>
                  <a:cubicBezTo>
                    <a:pt x="39483" y="13317"/>
                    <a:pt x="43577" y="11517"/>
                    <a:pt x="47905" y="10588"/>
                  </a:cubicBezTo>
                  <a:cubicBezTo>
                    <a:pt x="54254" y="9319"/>
                    <a:pt x="60842" y="10612"/>
                    <a:pt x="66243" y="14179"/>
                  </a:cubicBezTo>
                  <a:cubicBezTo>
                    <a:pt x="73713" y="7524"/>
                    <a:pt x="86976" y="-2052"/>
                    <a:pt x="99233" y="390"/>
                  </a:cubicBezTo>
                  <a:cubicBezTo>
                    <a:pt x="103054" y="1390"/>
                    <a:pt x="106573" y="3310"/>
                    <a:pt x="109484" y="5977"/>
                  </a:cubicBezTo>
                  <a:cubicBezTo>
                    <a:pt x="112400" y="8649"/>
                    <a:pt x="114617" y="11991"/>
                    <a:pt x="115943" y="15711"/>
                  </a:cubicBezTo>
                  <a:cubicBezTo>
                    <a:pt x="118098" y="20499"/>
                    <a:pt x="120109" y="24952"/>
                    <a:pt x="122072" y="29597"/>
                  </a:cubicBezTo>
                  <a:cubicBezTo>
                    <a:pt x="131648" y="52005"/>
                    <a:pt x="140793" y="73216"/>
                    <a:pt x="164063" y="84851"/>
                  </a:cubicBezTo>
                  <a:cubicBezTo>
                    <a:pt x="191834" y="98736"/>
                    <a:pt x="236267" y="86431"/>
                    <a:pt x="236698" y="86335"/>
                  </a:cubicBezTo>
                  <a:cubicBezTo>
                    <a:pt x="236933" y="86263"/>
                    <a:pt x="237182" y="86239"/>
                    <a:pt x="237426" y="86273"/>
                  </a:cubicBezTo>
                  <a:cubicBezTo>
                    <a:pt x="237670" y="86302"/>
                    <a:pt x="237909" y="86383"/>
                    <a:pt x="238120" y="86508"/>
                  </a:cubicBezTo>
                  <a:cubicBezTo>
                    <a:pt x="238331" y="86632"/>
                    <a:pt x="238513" y="86804"/>
                    <a:pt x="238656" y="87006"/>
                  </a:cubicBezTo>
                  <a:cubicBezTo>
                    <a:pt x="238800" y="87207"/>
                    <a:pt x="238901" y="87432"/>
                    <a:pt x="238949" y="87676"/>
                  </a:cubicBezTo>
                  <a:lnTo>
                    <a:pt x="248525" y="134982"/>
                  </a:lnTo>
                  <a:cubicBezTo>
                    <a:pt x="248644" y="135355"/>
                    <a:pt x="248644" y="135757"/>
                    <a:pt x="248525" y="136131"/>
                  </a:cubicBezTo>
                  <a:lnTo>
                    <a:pt x="210220" y="217097"/>
                  </a:lnTo>
                  <a:cubicBezTo>
                    <a:pt x="210010" y="217423"/>
                    <a:pt x="209703" y="217676"/>
                    <a:pt x="209344" y="217825"/>
                  </a:cubicBezTo>
                  <a:cubicBezTo>
                    <a:pt x="208985" y="217969"/>
                    <a:pt x="208588" y="218002"/>
                    <a:pt x="208209" y="217911"/>
                  </a:cubicBezTo>
                  <a:close/>
                  <a:moveTo>
                    <a:pt x="96456" y="205270"/>
                  </a:moveTo>
                  <a:lnTo>
                    <a:pt x="207108" y="214224"/>
                  </a:lnTo>
                  <a:lnTo>
                    <a:pt x="244646" y="134742"/>
                  </a:lnTo>
                  <a:lnTo>
                    <a:pt x="235645" y="89878"/>
                  </a:lnTo>
                  <a:cubicBezTo>
                    <a:pt x="226643" y="92177"/>
                    <a:pt x="188339" y="100699"/>
                    <a:pt x="162292" y="87676"/>
                  </a:cubicBezTo>
                  <a:cubicBezTo>
                    <a:pt x="137825" y="75466"/>
                    <a:pt x="128057" y="52675"/>
                    <a:pt x="118625" y="30602"/>
                  </a:cubicBezTo>
                  <a:cubicBezTo>
                    <a:pt x="116662" y="25814"/>
                    <a:pt x="114698" y="21409"/>
                    <a:pt x="112544" y="16813"/>
                  </a:cubicBezTo>
                  <a:cubicBezTo>
                    <a:pt x="111438" y="13624"/>
                    <a:pt x="109575" y="10751"/>
                    <a:pt x="107114" y="8443"/>
                  </a:cubicBezTo>
                  <a:cubicBezTo>
                    <a:pt x="104653" y="6130"/>
                    <a:pt x="101670" y="4455"/>
                    <a:pt x="98419" y="3549"/>
                  </a:cubicBezTo>
                  <a:cubicBezTo>
                    <a:pt x="86688" y="1155"/>
                    <a:pt x="72851" y="12456"/>
                    <a:pt x="67440" y="17387"/>
                  </a:cubicBezTo>
                  <a:cubicBezTo>
                    <a:pt x="67115" y="17650"/>
                    <a:pt x="66708" y="17794"/>
                    <a:pt x="66291" y="17794"/>
                  </a:cubicBezTo>
                  <a:cubicBezTo>
                    <a:pt x="65870" y="17794"/>
                    <a:pt x="65468" y="17650"/>
                    <a:pt x="65142" y="17387"/>
                  </a:cubicBezTo>
                  <a:cubicBezTo>
                    <a:pt x="62767" y="15620"/>
                    <a:pt x="60048" y="14376"/>
                    <a:pt x="57160" y="13734"/>
                  </a:cubicBezTo>
                  <a:cubicBezTo>
                    <a:pt x="54273" y="13092"/>
                    <a:pt x="51281" y="13063"/>
                    <a:pt x="48384" y="13653"/>
                  </a:cubicBezTo>
                  <a:cubicBezTo>
                    <a:pt x="44405" y="14500"/>
                    <a:pt x="40646" y="16166"/>
                    <a:pt x="37347" y="18550"/>
                  </a:cubicBezTo>
                  <a:cubicBezTo>
                    <a:pt x="34048" y="20935"/>
                    <a:pt x="31286" y="23976"/>
                    <a:pt x="29232" y="27490"/>
                  </a:cubicBezTo>
                  <a:cubicBezTo>
                    <a:pt x="28973" y="27873"/>
                    <a:pt x="28580" y="28151"/>
                    <a:pt x="28130" y="28256"/>
                  </a:cubicBezTo>
                  <a:cubicBezTo>
                    <a:pt x="26742" y="28591"/>
                    <a:pt x="-5386" y="37210"/>
                    <a:pt x="5483" y="87484"/>
                  </a:cubicBezTo>
                  <a:cubicBezTo>
                    <a:pt x="17166" y="140392"/>
                    <a:pt x="57433" y="173430"/>
                    <a:pt x="96456" y="205270"/>
                  </a:cubicBezTo>
                  <a:close/>
                </a:path>
              </a:pathLst>
            </a:custGeom>
            <a:solidFill>
              <a:srgbClr val="0E0E0E"/>
            </a:solidFill>
            <a:ln w="4788" cap="flat">
              <a:no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5B615D8B-92B9-4066-8CA5-B26362BD82CC}"/>
                </a:ext>
              </a:extLst>
            </p:cNvPr>
            <p:cNvSpPr/>
            <p:nvPr/>
          </p:nvSpPr>
          <p:spPr>
            <a:xfrm>
              <a:off x="8328860" y="3080885"/>
              <a:ext cx="62359" cy="113141"/>
            </a:xfrm>
            <a:custGeom>
              <a:avLst/>
              <a:gdLst>
                <a:gd name="connsiteX0" fmla="*/ 61527 w 62359"/>
                <a:gd name="connsiteY0" fmla="*/ 82307 h 113141"/>
                <a:gd name="connsiteX1" fmla="*/ 34283 w 62359"/>
                <a:gd name="connsiteY1" fmla="*/ 0 h 113141"/>
                <a:gd name="connsiteX2" fmla="*/ 0 w 62359"/>
                <a:gd name="connsiteY2" fmla="*/ 113142 h 113141"/>
                <a:gd name="connsiteX3" fmla="*/ 47881 w 62359"/>
                <a:gd name="connsiteY3" fmla="*/ 104619 h 113141"/>
                <a:gd name="connsiteX4" fmla="*/ 54732 w 62359"/>
                <a:gd name="connsiteY4" fmla="*/ 101914 h 113141"/>
                <a:gd name="connsiteX5" fmla="*/ 59827 w 62359"/>
                <a:gd name="connsiteY5" fmla="*/ 96599 h 113141"/>
                <a:gd name="connsiteX6" fmla="*/ 62240 w 62359"/>
                <a:gd name="connsiteY6" fmla="*/ 89637 h 113141"/>
                <a:gd name="connsiteX7" fmla="*/ 61527 w 62359"/>
                <a:gd name="connsiteY7" fmla="*/ 82307 h 11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359" h="113141">
                  <a:moveTo>
                    <a:pt x="61527" y="82307"/>
                  </a:moveTo>
                  <a:lnTo>
                    <a:pt x="34283" y="0"/>
                  </a:lnTo>
                  <a:lnTo>
                    <a:pt x="0" y="113142"/>
                  </a:lnTo>
                  <a:lnTo>
                    <a:pt x="47881" y="104619"/>
                  </a:lnTo>
                  <a:cubicBezTo>
                    <a:pt x="50332" y="104222"/>
                    <a:pt x="52669" y="103297"/>
                    <a:pt x="54732" y="101914"/>
                  </a:cubicBezTo>
                  <a:cubicBezTo>
                    <a:pt x="56791" y="100530"/>
                    <a:pt x="58534" y="98715"/>
                    <a:pt x="59827" y="96599"/>
                  </a:cubicBezTo>
                  <a:cubicBezTo>
                    <a:pt x="61124" y="94478"/>
                    <a:pt x="61948" y="92103"/>
                    <a:pt x="62240" y="89637"/>
                  </a:cubicBezTo>
                  <a:cubicBezTo>
                    <a:pt x="62532" y="87171"/>
                    <a:pt x="62288" y="84672"/>
                    <a:pt x="61527" y="82307"/>
                  </a:cubicBezTo>
                  <a:close/>
                </a:path>
              </a:pathLst>
            </a:custGeom>
            <a:solidFill>
              <a:srgbClr val="F0B064"/>
            </a:solidFill>
            <a:ln w="4788" cap="flat">
              <a:noFill/>
              <a:prstDash val="solid"/>
              <a:miter/>
            </a:ln>
          </p:spPr>
          <p:txBody>
            <a:bodyPr rtlCol="0" anchor="ctr"/>
            <a:lstStyle/>
            <a:p>
              <a:endParaRPr lang="en-AU"/>
            </a:p>
          </p:txBody>
        </p:sp>
        <p:sp>
          <p:nvSpPr>
            <p:cNvPr id="421" name="Freeform: Shape 420">
              <a:extLst>
                <a:ext uri="{FF2B5EF4-FFF2-40B4-BE49-F238E27FC236}">
                  <a16:creationId xmlns:a16="http://schemas.microsoft.com/office/drawing/2014/main" id="{B04988CC-B57E-44AA-807B-B995C226B2DB}"/>
                </a:ext>
              </a:extLst>
            </p:cNvPr>
            <p:cNvSpPr/>
            <p:nvPr/>
          </p:nvSpPr>
          <p:spPr>
            <a:xfrm>
              <a:off x="8327152" y="3079113"/>
              <a:ext cx="65808" cy="116686"/>
            </a:xfrm>
            <a:custGeom>
              <a:avLst/>
              <a:gdLst>
                <a:gd name="connsiteX0" fmla="*/ 1804 w 65808"/>
                <a:gd name="connsiteY0" fmla="*/ 116686 h 116686"/>
                <a:gd name="connsiteX1" fmla="*/ 1071 w 65808"/>
                <a:gd name="connsiteY1" fmla="*/ 116547 h 116686"/>
                <a:gd name="connsiteX2" fmla="*/ 463 w 65808"/>
                <a:gd name="connsiteY2" fmla="*/ 116111 h 116686"/>
                <a:gd name="connsiteX3" fmla="*/ 42 w 65808"/>
                <a:gd name="connsiteY3" fmla="*/ 115302 h 116686"/>
                <a:gd name="connsiteX4" fmla="*/ 80 w 65808"/>
                <a:gd name="connsiteY4" fmla="*/ 114387 h 116686"/>
                <a:gd name="connsiteX5" fmla="*/ 34410 w 65808"/>
                <a:gd name="connsiteY5" fmla="*/ 1246 h 116686"/>
                <a:gd name="connsiteX6" fmla="*/ 35047 w 65808"/>
                <a:gd name="connsiteY6" fmla="*/ 350 h 116686"/>
                <a:gd name="connsiteX7" fmla="*/ 36086 w 65808"/>
                <a:gd name="connsiteY7" fmla="*/ 1 h 116686"/>
                <a:gd name="connsiteX8" fmla="*/ 37144 w 65808"/>
                <a:gd name="connsiteY8" fmla="*/ 316 h 116686"/>
                <a:gd name="connsiteX9" fmla="*/ 37810 w 65808"/>
                <a:gd name="connsiteY9" fmla="*/ 1198 h 116686"/>
                <a:gd name="connsiteX10" fmla="*/ 64910 w 65808"/>
                <a:gd name="connsiteY10" fmla="*/ 83552 h 116686"/>
                <a:gd name="connsiteX11" fmla="*/ 65681 w 65808"/>
                <a:gd name="connsiteY11" fmla="*/ 91553 h 116686"/>
                <a:gd name="connsiteX12" fmla="*/ 63100 w 65808"/>
                <a:gd name="connsiteY12" fmla="*/ 99166 h 116686"/>
                <a:gd name="connsiteX13" fmla="*/ 57623 w 65808"/>
                <a:gd name="connsiteY13" fmla="*/ 105046 h 116686"/>
                <a:gd name="connsiteX14" fmla="*/ 50211 w 65808"/>
                <a:gd name="connsiteY14" fmla="*/ 108163 h 116686"/>
                <a:gd name="connsiteX15" fmla="*/ 2330 w 65808"/>
                <a:gd name="connsiteY15" fmla="*/ 116686 h 116686"/>
                <a:gd name="connsiteX16" fmla="*/ 1804 w 65808"/>
                <a:gd name="connsiteY16" fmla="*/ 116686 h 116686"/>
                <a:gd name="connsiteX17" fmla="*/ 35990 w 65808"/>
                <a:gd name="connsiteY17" fmla="*/ 7757 h 116686"/>
                <a:gd name="connsiteX18" fmla="*/ 4198 w 65808"/>
                <a:gd name="connsiteY18" fmla="*/ 112616 h 116686"/>
                <a:gd name="connsiteX19" fmla="*/ 49397 w 65808"/>
                <a:gd name="connsiteY19" fmla="*/ 104620 h 116686"/>
                <a:gd name="connsiteX20" fmla="*/ 55454 w 65808"/>
                <a:gd name="connsiteY20" fmla="*/ 102139 h 116686"/>
                <a:gd name="connsiteX21" fmla="*/ 59926 w 65808"/>
                <a:gd name="connsiteY21" fmla="*/ 97361 h 116686"/>
                <a:gd name="connsiteX22" fmla="*/ 62009 w 65808"/>
                <a:gd name="connsiteY22" fmla="*/ 91160 h 116686"/>
                <a:gd name="connsiteX23" fmla="*/ 61319 w 65808"/>
                <a:gd name="connsiteY23" fmla="*/ 84653 h 116686"/>
                <a:gd name="connsiteX24" fmla="*/ 35990 w 65808"/>
                <a:gd name="connsiteY24" fmla="*/ 7757 h 11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808" h="116686">
                  <a:moveTo>
                    <a:pt x="1804" y="116686"/>
                  </a:moveTo>
                  <a:cubicBezTo>
                    <a:pt x="1555" y="116695"/>
                    <a:pt x="1301" y="116647"/>
                    <a:pt x="1071" y="116547"/>
                  </a:cubicBezTo>
                  <a:cubicBezTo>
                    <a:pt x="841" y="116446"/>
                    <a:pt x="631" y="116298"/>
                    <a:pt x="463" y="116111"/>
                  </a:cubicBezTo>
                  <a:cubicBezTo>
                    <a:pt x="257" y="115881"/>
                    <a:pt x="109" y="115603"/>
                    <a:pt x="42" y="115302"/>
                  </a:cubicBezTo>
                  <a:cubicBezTo>
                    <a:pt x="-25" y="114995"/>
                    <a:pt x="-11" y="114684"/>
                    <a:pt x="80" y="114387"/>
                  </a:cubicBezTo>
                  <a:lnTo>
                    <a:pt x="34410" y="1246"/>
                  </a:lnTo>
                  <a:cubicBezTo>
                    <a:pt x="34525" y="886"/>
                    <a:pt x="34746" y="575"/>
                    <a:pt x="35047" y="350"/>
                  </a:cubicBezTo>
                  <a:cubicBezTo>
                    <a:pt x="35349" y="125"/>
                    <a:pt x="35713" y="5"/>
                    <a:pt x="36086" y="1"/>
                  </a:cubicBezTo>
                  <a:cubicBezTo>
                    <a:pt x="36465" y="-9"/>
                    <a:pt x="36833" y="101"/>
                    <a:pt x="37144" y="316"/>
                  </a:cubicBezTo>
                  <a:cubicBezTo>
                    <a:pt x="37456" y="532"/>
                    <a:pt x="37690" y="838"/>
                    <a:pt x="37810" y="1198"/>
                  </a:cubicBezTo>
                  <a:lnTo>
                    <a:pt x="64910" y="83552"/>
                  </a:lnTo>
                  <a:cubicBezTo>
                    <a:pt x="65729" y="86133"/>
                    <a:pt x="65992" y="88862"/>
                    <a:pt x="65681" y="91553"/>
                  </a:cubicBezTo>
                  <a:cubicBezTo>
                    <a:pt x="65370" y="94244"/>
                    <a:pt x="64489" y="96839"/>
                    <a:pt x="63100" y="99166"/>
                  </a:cubicBezTo>
                  <a:cubicBezTo>
                    <a:pt x="61707" y="101488"/>
                    <a:pt x="59845" y="103494"/>
                    <a:pt x="57623" y="105046"/>
                  </a:cubicBezTo>
                  <a:cubicBezTo>
                    <a:pt x="55401" y="106597"/>
                    <a:pt x="52873" y="107660"/>
                    <a:pt x="50211" y="108163"/>
                  </a:cubicBezTo>
                  <a:lnTo>
                    <a:pt x="2330" y="116686"/>
                  </a:lnTo>
                  <a:lnTo>
                    <a:pt x="1804" y="116686"/>
                  </a:lnTo>
                  <a:close/>
                  <a:moveTo>
                    <a:pt x="35990" y="7757"/>
                  </a:moveTo>
                  <a:lnTo>
                    <a:pt x="4198" y="112616"/>
                  </a:lnTo>
                  <a:lnTo>
                    <a:pt x="49397" y="104620"/>
                  </a:lnTo>
                  <a:cubicBezTo>
                    <a:pt x="51571" y="104237"/>
                    <a:pt x="53634" y="103389"/>
                    <a:pt x="55454" y="102139"/>
                  </a:cubicBezTo>
                  <a:cubicBezTo>
                    <a:pt x="57269" y="100885"/>
                    <a:pt x="58796" y="99257"/>
                    <a:pt x="59926" y="97361"/>
                  </a:cubicBezTo>
                  <a:cubicBezTo>
                    <a:pt x="61056" y="95470"/>
                    <a:pt x="61765" y="93353"/>
                    <a:pt x="62009" y="91160"/>
                  </a:cubicBezTo>
                  <a:cubicBezTo>
                    <a:pt x="62248" y="88967"/>
                    <a:pt x="62014" y="86746"/>
                    <a:pt x="61319" y="84653"/>
                  </a:cubicBezTo>
                  <a:lnTo>
                    <a:pt x="35990" y="7757"/>
                  </a:lnTo>
                  <a:close/>
                </a:path>
              </a:pathLst>
            </a:custGeom>
            <a:solidFill>
              <a:srgbClr val="0E0E0E"/>
            </a:solidFill>
            <a:ln w="4788" cap="flat">
              <a:noFill/>
              <a:prstDash val="solid"/>
              <a:miter/>
            </a:ln>
          </p:spPr>
          <p:txBody>
            <a:bodyPr rtlCol="0" anchor="ctr"/>
            <a:lstStyle/>
            <a:p>
              <a:endParaRPr lang="en-AU"/>
            </a:p>
          </p:txBody>
        </p:sp>
        <p:sp>
          <p:nvSpPr>
            <p:cNvPr id="422" name="Freeform: Shape 421">
              <a:extLst>
                <a:ext uri="{FF2B5EF4-FFF2-40B4-BE49-F238E27FC236}">
                  <a16:creationId xmlns:a16="http://schemas.microsoft.com/office/drawing/2014/main" id="{78C4F45B-12F8-4F3E-B456-399FAC611DEC}"/>
                </a:ext>
              </a:extLst>
            </p:cNvPr>
            <p:cNvSpPr/>
            <p:nvPr/>
          </p:nvSpPr>
          <p:spPr>
            <a:xfrm>
              <a:off x="8044354" y="2932486"/>
              <a:ext cx="334483" cy="360749"/>
            </a:xfrm>
            <a:custGeom>
              <a:avLst/>
              <a:gdLst>
                <a:gd name="connsiteX0" fmla="*/ 0 w 334483"/>
                <a:gd name="connsiteY0" fmla="*/ 331446 h 360749"/>
                <a:gd name="connsiteX1" fmla="*/ 130187 w 334483"/>
                <a:gd name="connsiteY1" fmla="*/ 44163 h 360749"/>
                <a:gd name="connsiteX2" fmla="*/ 318214 w 334483"/>
                <a:gd name="connsiteY2" fmla="*/ 44163 h 360749"/>
                <a:gd name="connsiteX3" fmla="*/ 307346 w 334483"/>
                <a:gd name="connsiteY3" fmla="*/ 203222 h 360749"/>
                <a:gd name="connsiteX4" fmla="*/ 271196 w 334483"/>
                <a:gd name="connsiteY4" fmla="*/ 308081 h 360749"/>
                <a:gd name="connsiteX5" fmla="*/ 148286 w 334483"/>
                <a:gd name="connsiteY5" fmla="*/ 360749 h 36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483" h="360749">
                  <a:moveTo>
                    <a:pt x="0" y="331446"/>
                  </a:moveTo>
                  <a:cubicBezTo>
                    <a:pt x="88627" y="188619"/>
                    <a:pt x="68709" y="118138"/>
                    <a:pt x="130187" y="44163"/>
                  </a:cubicBezTo>
                  <a:cubicBezTo>
                    <a:pt x="191666" y="-29813"/>
                    <a:pt x="287475" y="2555"/>
                    <a:pt x="318214" y="44163"/>
                  </a:cubicBezTo>
                  <a:cubicBezTo>
                    <a:pt x="348954" y="85771"/>
                    <a:pt x="330855" y="138152"/>
                    <a:pt x="307346" y="203222"/>
                  </a:cubicBezTo>
                  <a:cubicBezTo>
                    <a:pt x="283836" y="268292"/>
                    <a:pt x="292981" y="293621"/>
                    <a:pt x="271196" y="308081"/>
                  </a:cubicBezTo>
                  <a:cubicBezTo>
                    <a:pt x="249410" y="322541"/>
                    <a:pt x="162746" y="299031"/>
                    <a:pt x="148286" y="360749"/>
                  </a:cubicBezTo>
                </a:path>
              </a:pathLst>
            </a:custGeom>
            <a:solidFill>
              <a:srgbClr val="AB795E"/>
            </a:solidFill>
            <a:ln w="4788" cap="flat">
              <a:noFill/>
              <a:prstDash val="solid"/>
              <a:miter/>
            </a:ln>
          </p:spPr>
          <p:txBody>
            <a:bodyPr rtlCol="0" anchor="ctr"/>
            <a:lstStyle/>
            <a:p>
              <a:endParaRPr lang="en-AU"/>
            </a:p>
          </p:txBody>
        </p:sp>
        <p:sp>
          <p:nvSpPr>
            <p:cNvPr id="423" name="Freeform: Shape 422">
              <a:extLst>
                <a:ext uri="{FF2B5EF4-FFF2-40B4-BE49-F238E27FC236}">
                  <a16:creationId xmlns:a16="http://schemas.microsoft.com/office/drawing/2014/main" id="{3305F7CC-7F62-4900-985E-F49F902BDB5F}"/>
                </a:ext>
              </a:extLst>
            </p:cNvPr>
            <p:cNvSpPr/>
            <p:nvPr/>
          </p:nvSpPr>
          <p:spPr>
            <a:xfrm>
              <a:off x="8042582" y="2930292"/>
              <a:ext cx="338097" cy="364379"/>
            </a:xfrm>
            <a:custGeom>
              <a:avLst/>
              <a:gdLst>
                <a:gd name="connsiteX0" fmla="*/ 150058 w 338097"/>
                <a:gd name="connsiteY0" fmla="*/ 364380 h 364379"/>
                <a:gd name="connsiteX1" fmla="*/ 149627 w 338097"/>
                <a:gd name="connsiteY1" fmla="*/ 364380 h 364379"/>
                <a:gd name="connsiteX2" fmla="*/ 148521 w 338097"/>
                <a:gd name="connsiteY2" fmla="*/ 363575 h 364379"/>
                <a:gd name="connsiteX3" fmla="*/ 148287 w 338097"/>
                <a:gd name="connsiteY3" fmla="*/ 362225 h 364379"/>
                <a:gd name="connsiteX4" fmla="*/ 236770 w 338097"/>
                <a:gd name="connsiteY4" fmla="*/ 314632 h 364379"/>
                <a:gd name="connsiteX5" fmla="*/ 271962 w 338097"/>
                <a:gd name="connsiteY5" fmla="*/ 308694 h 364379"/>
                <a:gd name="connsiteX6" fmla="*/ 290109 w 338097"/>
                <a:gd name="connsiteY6" fmla="*/ 268953 h 364379"/>
                <a:gd name="connsiteX7" fmla="*/ 307442 w 338097"/>
                <a:gd name="connsiteY7" fmla="*/ 204745 h 364379"/>
                <a:gd name="connsiteX8" fmla="*/ 318550 w 338097"/>
                <a:gd name="connsiteY8" fmla="*/ 47314 h 364379"/>
                <a:gd name="connsiteX9" fmla="*/ 226523 w 338097"/>
                <a:gd name="connsiteY9" fmla="*/ 3886 h 364379"/>
                <a:gd name="connsiteX10" fmla="*/ 174736 w 338097"/>
                <a:gd name="connsiteY10" fmla="*/ 14511 h 364379"/>
                <a:gd name="connsiteX11" fmla="*/ 133348 w 338097"/>
                <a:gd name="connsiteY11" fmla="*/ 47410 h 364379"/>
                <a:gd name="connsiteX12" fmla="*/ 80248 w 338097"/>
                <a:gd name="connsiteY12" fmla="*/ 159929 h 364379"/>
                <a:gd name="connsiteX13" fmla="*/ 3304 w 338097"/>
                <a:gd name="connsiteY13" fmla="*/ 334646 h 364379"/>
                <a:gd name="connsiteX14" fmla="*/ 2840 w 338097"/>
                <a:gd name="connsiteY14" fmla="*/ 335168 h 364379"/>
                <a:gd name="connsiteX15" fmla="*/ 2208 w 338097"/>
                <a:gd name="connsiteY15" fmla="*/ 335459 h 364379"/>
                <a:gd name="connsiteX16" fmla="*/ 1509 w 338097"/>
                <a:gd name="connsiteY16" fmla="*/ 335479 h 364379"/>
                <a:gd name="connsiteX17" fmla="*/ 862 w 338097"/>
                <a:gd name="connsiteY17" fmla="*/ 335220 h 364379"/>
                <a:gd name="connsiteX18" fmla="*/ 340 w 338097"/>
                <a:gd name="connsiteY18" fmla="*/ 334741 h 364379"/>
                <a:gd name="connsiteX19" fmla="*/ 43 w 338097"/>
                <a:gd name="connsiteY19" fmla="*/ 334095 h 364379"/>
                <a:gd name="connsiteX20" fmla="*/ 29 w 338097"/>
                <a:gd name="connsiteY20" fmla="*/ 333391 h 364379"/>
                <a:gd name="connsiteX21" fmla="*/ 288 w 338097"/>
                <a:gd name="connsiteY21" fmla="*/ 332730 h 364379"/>
                <a:gd name="connsiteX22" fmla="*/ 76897 w 338097"/>
                <a:gd name="connsiteY22" fmla="*/ 158876 h 364379"/>
                <a:gd name="connsiteX23" fmla="*/ 130666 w 338097"/>
                <a:gd name="connsiteY23" fmla="*/ 45112 h 364379"/>
                <a:gd name="connsiteX24" fmla="*/ 173251 w 338097"/>
                <a:gd name="connsiteY24" fmla="*/ 11102 h 364379"/>
                <a:gd name="connsiteX25" fmla="*/ 226619 w 338097"/>
                <a:gd name="connsiteY25" fmla="*/ 56 h 364379"/>
                <a:gd name="connsiteX26" fmla="*/ 321423 w 338097"/>
                <a:gd name="connsiteY26" fmla="*/ 44920 h 364379"/>
                <a:gd name="connsiteX27" fmla="*/ 310841 w 338097"/>
                <a:gd name="connsiteY27" fmla="*/ 205703 h 364379"/>
                <a:gd name="connsiteX28" fmla="*/ 293652 w 338097"/>
                <a:gd name="connsiteY28" fmla="*/ 269432 h 364379"/>
                <a:gd name="connsiteX29" fmla="*/ 273973 w 338097"/>
                <a:gd name="connsiteY29" fmla="*/ 311471 h 364379"/>
                <a:gd name="connsiteX30" fmla="*/ 236961 w 338097"/>
                <a:gd name="connsiteY30" fmla="*/ 317983 h 364379"/>
                <a:gd name="connsiteX31" fmla="*/ 151782 w 338097"/>
                <a:gd name="connsiteY31" fmla="*/ 362799 h 364379"/>
                <a:gd name="connsiteX32" fmla="*/ 151217 w 338097"/>
                <a:gd name="connsiteY32" fmla="*/ 363915 h 364379"/>
                <a:gd name="connsiteX33" fmla="*/ 150058 w 338097"/>
                <a:gd name="connsiteY33" fmla="*/ 364380 h 36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8097" h="364379">
                  <a:moveTo>
                    <a:pt x="150058" y="364380"/>
                  </a:moveTo>
                  <a:lnTo>
                    <a:pt x="149627" y="364380"/>
                  </a:lnTo>
                  <a:cubicBezTo>
                    <a:pt x="149168" y="364264"/>
                    <a:pt x="148770" y="363977"/>
                    <a:pt x="148521" y="363575"/>
                  </a:cubicBezTo>
                  <a:cubicBezTo>
                    <a:pt x="148267" y="363173"/>
                    <a:pt x="148186" y="362689"/>
                    <a:pt x="148287" y="362225"/>
                  </a:cubicBezTo>
                  <a:cubicBezTo>
                    <a:pt x="158437" y="319132"/>
                    <a:pt x="203732" y="316499"/>
                    <a:pt x="236770" y="314632"/>
                  </a:cubicBezTo>
                  <a:cubicBezTo>
                    <a:pt x="252187" y="313770"/>
                    <a:pt x="265498" y="313051"/>
                    <a:pt x="271962" y="308694"/>
                  </a:cubicBezTo>
                  <a:cubicBezTo>
                    <a:pt x="283741" y="300842"/>
                    <a:pt x="286039" y="289542"/>
                    <a:pt x="290109" y="268953"/>
                  </a:cubicBezTo>
                  <a:cubicBezTo>
                    <a:pt x="294150" y="247120"/>
                    <a:pt x="299948" y="225645"/>
                    <a:pt x="307442" y="204745"/>
                  </a:cubicBezTo>
                  <a:cubicBezTo>
                    <a:pt x="329898" y="142501"/>
                    <a:pt x="349289" y="88874"/>
                    <a:pt x="318550" y="47314"/>
                  </a:cubicBezTo>
                  <a:cubicBezTo>
                    <a:pt x="303659" y="27204"/>
                    <a:pt x="268563" y="5036"/>
                    <a:pt x="226523" y="3886"/>
                  </a:cubicBezTo>
                  <a:cubicBezTo>
                    <a:pt x="208664" y="3312"/>
                    <a:pt x="190924" y="6951"/>
                    <a:pt x="174736" y="14511"/>
                  </a:cubicBezTo>
                  <a:cubicBezTo>
                    <a:pt x="158547" y="22076"/>
                    <a:pt x="144370" y="33347"/>
                    <a:pt x="133348" y="47410"/>
                  </a:cubicBezTo>
                  <a:cubicBezTo>
                    <a:pt x="103949" y="82842"/>
                    <a:pt x="93463" y="116837"/>
                    <a:pt x="80248" y="159929"/>
                  </a:cubicBezTo>
                  <a:cubicBezTo>
                    <a:pt x="66459" y="204698"/>
                    <a:pt x="49317" y="260479"/>
                    <a:pt x="3304" y="334646"/>
                  </a:cubicBezTo>
                  <a:cubicBezTo>
                    <a:pt x="3184" y="334847"/>
                    <a:pt x="3026" y="335024"/>
                    <a:pt x="2840" y="335168"/>
                  </a:cubicBezTo>
                  <a:cubicBezTo>
                    <a:pt x="2653" y="335306"/>
                    <a:pt x="2438" y="335407"/>
                    <a:pt x="2208" y="335459"/>
                  </a:cubicBezTo>
                  <a:cubicBezTo>
                    <a:pt x="1978" y="335512"/>
                    <a:pt x="1743" y="335522"/>
                    <a:pt x="1509" y="335479"/>
                  </a:cubicBezTo>
                  <a:cubicBezTo>
                    <a:pt x="1279" y="335435"/>
                    <a:pt x="1058" y="335349"/>
                    <a:pt x="862" y="335220"/>
                  </a:cubicBezTo>
                  <a:cubicBezTo>
                    <a:pt x="656" y="335096"/>
                    <a:pt x="479" y="334933"/>
                    <a:pt x="340" y="334741"/>
                  </a:cubicBezTo>
                  <a:cubicBezTo>
                    <a:pt x="197" y="334550"/>
                    <a:pt x="96" y="334330"/>
                    <a:pt x="43" y="334095"/>
                  </a:cubicBezTo>
                  <a:cubicBezTo>
                    <a:pt x="-9" y="333865"/>
                    <a:pt x="-14" y="333626"/>
                    <a:pt x="29" y="333391"/>
                  </a:cubicBezTo>
                  <a:cubicBezTo>
                    <a:pt x="67" y="333152"/>
                    <a:pt x="158" y="332931"/>
                    <a:pt x="288" y="332730"/>
                  </a:cubicBezTo>
                  <a:cubicBezTo>
                    <a:pt x="46014" y="258946"/>
                    <a:pt x="63107" y="203453"/>
                    <a:pt x="76897" y="158876"/>
                  </a:cubicBezTo>
                  <a:cubicBezTo>
                    <a:pt x="90255" y="115400"/>
                    <a:pt x="100837" y="81118"/>
                    <a:pt x="130666" y="45112"/>
                  </a:cubicBezTo>
                  <a:cubicBezTo>
                    <a:pt x="141990" y="30580"/>
                    <a:pt x="156579" y="18930"/>
                    <a:pt x="173251" y="11102"/>
                  </a:cubicBezTo>
                  <a:cubicBezTo>
                    <a:pt x="189924" y="3274"/>
                    <a:pt x="208209" y="-514"/>
                    <a:pt x="226619" y="56"/>
                  </a:cubicBezTo>
                  <a:cubicBezTo>
                    <a:pt x="263679" y="1061"/>
                    <a:pt x="302654" y="19543"/>
                    <a:pt x="321423" y="44920"/>
                  </a:cubicBezTo>
                  <a:cubicBezTo>
                    <a:pt x="353311" y="88013"/>
                    <a:pt x="333632" y="142597"/>
                    <a:pt x="310841" y="205703"/>
                  </a:cubicBezTo>
                  <a:cubicBezTo>
                    <a:pt x="303372" y="226440"/>
                    <a:pt x="297626" y="247752"/>
                    <a:pt x="293652" y="269432"/>
                  </a:cubicBezTo>
                  <a:cubicBezTo>
                    <a:pt x="289486" y="290212"/>
                    <a:pt x="286997" y="302949"/>
                    <a:pt x="273973" y="311471"/>
                  </a:cubicBezTo>
                  <a:cubicBezTo>
                    <a:pt x="266647" y="316259"/>
                    <a:pt x="252906" y="317073"/>
                    <a:pt x="236961" y="317983"/>
                  </a:cubicBezTo>
                  <a:cubicBezTo>
                    <a:pt x="203445" y="319850"/>
                    <a:pt x="161358" y="322197"/>
                    <a:pt x="151782" y="362799"/>
                  </a:cubicBezTo>
                  <a:cubicBezTo>
                    <a:pt x="151734" y="363225"/>
                    <a:pt x="151533" y="363623"/>
                    <a:pt x="151217" y="363915"/>
                  </a:cubicBezTo>
                  <a:cubicBezTo>
                    <a:pt x="150901" y="364202"/>
                    <a:pt x="150489" y="364370"/>
                    <a:pt x="150058" y="364380"/>
                  </a:cubicBezTo>
                  <a:close/>
                </a:path>
              </a:pathLst>
            </a:custGeom>
            <a:solidFill>
              <a:srgbClr val="0E0E0E"/>
            </a:solidFill>
            <a:ln w="4788" cap="flat">
              <a:noFill/>
              <a:prstDash val="solid"/>
              <a:miter/>
            </a:ln>
          </p:spPr>
          <p:txBody>
            <a:bodyPr rtlCol="0" anchor="ctr"/>
            <a:lstStyle/>
            <a:p>
              <a:endParaRPr lang="en-AU"/>
            </a:p>
          </p:txBody>
        </p:sp>
        <p:sp>
          <p:nvSpPr>
            <p:cNvPr id="424" name="Freeform: Shape 423">
              <a:extLst>
                <a:ext uri="{FF2B5EF4-FFF2-40B4-BE49-F238E27FC236}">
                  <a16:creationId xmlns:a16="http://schemas.microsoft.com/office/drawing/2014/main" id="{CB48F33B-21A5-4E80-A44F-83BE758534A4}"/>
                </a:ext>
              </a:extLst>
            </p:cNvPr>
            <p:cNvSpPr/>
            <p:nvPr/>
          </p:nvSpPr>
          <p:spPr>
            <a:xfrm>
              <a:off x="8319415" y="3104953"/>
              <a:ext cx="39960" cy="16055"/>
            </a:xfrm>
            <a:custGeom>
              <a:avLst/>
              <a:gdLst>
                <a:gd name="connsiteX0" fmla="*/ 38173 w 39960"/>
                <a:gd name="connsiteY0" fmla="*/ 16056 h 16055"/>
                <a:gd name="connsiteX1" fmla="*/ 37599 w 39960"/>
                <a:gd name="connsiteY1" fmla="*/ 16056 h 16055"/>
                <a:gd name="connsiteX2" fmla="*/ 1210 w 39960"/>
                <a:gd name="connsiteY2" fmla="*/ 3511 h 16055"/>
                <a:gd name="connsiteX3" fmla="*/ 601 w 39960"/>
                <a:gd name="connsiteY3" fmla="*/ 3157 h 16055"/>
                <a:gd name="connsiteX4" fmla="*/ 175 w 39960"/>
                <a:gd name="connsiteY4" fmla="*/ 2596 h 16055"/>
                <a:gd name="connsiteX5" fmla="*/ 3 w 39960"/>
                <a:gd name="connsiteY5" fmla="*/ 1912 h 16055"/>
                <a:gd name="connsiteX6" fmla="*/ 108 w 39960"/>
                <a:gd name="connsiteY6" fmla="*/ 1213 h 16055"/>
                <a:gd name="connsiteX7" fmla="*/ 448 w 39960"/>
                <a:gd name="connsiteY7" fmla="*/ 605 h 16055"/>
                <a:gd name="connsiteX8" fmla="*/ 999 w 39960"/>
                <a:gd name="connsiteY8" fmla="*/ 179 h 16055"/>
                <a:gd name="connsiteX9" fmla="*/ 1674 w 39960"/>
                <a:gd name="connsiteY9" fmla="*/ 1 h 16055"/>
                <a:gd name="connsiteX10" fmla="*/ 2359 w 39960"/>
                <a:gd name="connsiteY10" fmla="*/ 112 h 16055"/>
                <a:gd name="connsiteX11" fmla="*/ 38748 w 39960"/>
                <a:gd name="connsiteY11" fmla="*/ 12656 h 16055"/>
                <a:gd name="connsiteX12" fmla="*/ 39361 w 39960"/>
                <a:gd name="connsiteY12" fmla="*/ 13006 h 16055"/>
                <a:gd name="connsiteX13" fmla="*/ 39787 w 39960"/>
                <a:gd name="connsiteY13" fmla="*/ 13571 h 16055"/>
                <a:gd name="connsiteX14" fmla="*/ 39959 w 39960"/>
                <a:gd name="connsiteY14" fmla="*/ 14255 h 16055"/>
                <a:gd name="connsiteX15" fmla="*/ 39849 w 39960"/>
                <a:gd name="connsiteY15" fmla="*/ 14955 h 16055"/>
                <a:gd name="connsiteX16" fmla="*/ 39179 w 39960"/>
                <a:gd name="connsiteY16" fmla="*/ 15759 h 16055"/>
                <a:gd name="connsiteX17" fmla="*/ 38173 w 39960"/>
                <a:gd name="connsiteY17" fmla="*/ 16056 h 1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960" h="16055">
                  <a:moveTo>
                    <a:pt x="38173" y="16056"/>
                  </a:moveTo>
                  <a:lnTo>
                    <a:pt x="37599" y="16056"/>
                  </a:lnTo>
                  <a:lnTo>
                    <a:pt x="1210" y="3511"/>
                  </a:lnTo>
                  <a:cubicBezTo>
                    <a:pt x="985" y="3435"/>
                    <a:pt x="779" y="3315"/>
                    <a:pt x="601" y="3157"/>
                  </a:cubicBezTo>
                  <a:cubicBezTo>
                    <a:pt x="420" y="3004"/>
                    <a:pt x="276" y="2812"/>
                    <a:pt x="175" y="2596"/>
                  </a:cubicBezTo>
                  <a:cubicBezTo>
                    <a:pt x="70" y="2381"/>
                    <a:pt x="13" y="2146"/>
                    <a:pt x="3" y="1912"/>
                  </a:cubicBezTo>
                  <a:cubicBezTo>
                    <a:pt x="-11" y="1672"/>
                    <a:pt x="27" y="1433"/>
                    <a:pt x="108" y="1213"/>
                  </a:cubicBezTo>
                  <a:cubicBezTo>
                    <a:pt x="180" y="988"/>
                    <a:pt x="295" y="782"/>
                    <a:pt x="448" y="605"/>
                  </a:cubicBezTo>
                  <a:cubicBezTo>
                    <a:pt x="601" y="428"/>
                    <a:pt x="788" y="279"/>
                    <a:pt x="999" y="179"/>
                  </a:cubicBezTo>
                  <a:cubicBezTo>
                    <a:pt x="1210" y="73"/>
                    <a:pt x="1439" y="16"/>
                    <a:pt x="1674" y="1"/>
                  </a:cubicBezTo>
                  <a:cubicBezTo>
                    <a:pt x="1909" y="-8"/>
                    <a:pt x="2143" y="30"/>
                    <a:pt x="2359" y="112"/>
                  </a:cubicBezTo>
                  <a:lnTo>
                    <a:pt x="38748" y="12656"/>
                  </a:lnTo>
                  <a:cubicBezTo>
                    <a:pt x="38978" y="12733"/>
                    <a:pt x="39184" y="12853"/>
                    <a:pt x="39361" y="13006"/>
                  </a:cubicBezTo>
                  <a:cubicBezTo>
                    <a:pt x="39543" y="13164"/>
                    <a:pt x="39686" y="13355"/>
                    <a:pt x="39787" y="13571"/>
                  </a:cubicBezTo>
                  <a:cubicBezTo>
                    <a:pt x="39892" y="13786"/>
                    <a:pt x="39950" y="14021"/>
                    <a:pt x="39959" y="14255"/>
                  </a:cubicBezTo>
                  <a:cubicBezTo>
                    <a:pt x="39969" y="14495"/>
                    <a:pt x="39935" y="14730"/>
                    <a:pt x="39849" y="14955"/>
                  </a:cubicBezTo>
                  <a:cubicBezTo>
                    <a:pt x="39710" y="15280"/>
                    <a:pt x="39476" y="15563"/>
                    <a:pt x="39179" y="15759"/>
                  </a:cubicBezTo>
                  <a:cubicBezTo>
                    <a:pt x="38882" y="15950"/>
                    <a:pt x="38532" y="16056"/>
                    <a:pt x="38173" y="16056"/>
                  </a:cubicBezTo>
                  <a:close/>
                </a:path>
              </a:pathLst>
            </a:custGeom>
            <a:solidFill>
              <a:srgbClr val="0E0E0E"/>
            </a:solidFill>
            <a:ln w="4788" cap="flat">
              <a:noFill/>
              <a:prstDash val="solid"/>
              <a:miter/>
            </a:ln>
          </p:spPr>
          <p:txBody>
            <a:bodyPr rtlCol="0" anchor="ctr"/>
            <a:lstStyle/>
            <a:p>
              <a:endParaRPr lang="en-AU"/>
            </a:p>
          </p:txBody>
        </p:sp>
        <p:sp>
          <p:nvSpPr>
            <p:cNvPr id="425" name="Freeform: Shape 424">
              <a:extLst>
                <a:ext uri="{FF2B5EF4-FFF2-40B4-BE49-F238E27FC236}">
                  <a16:creationId xmlns:a16="http://schemas.microsoft.com/office/drawing/2014/main" id="{223D3E64-0853-48E2-903D-8DDCE9CFBDED}"/>
                </a:ext>
              </a:extLst>
            </p:cNvPr>
            <p:cNvSpPr/>
            <p:nvPr/>
          </p:nvSpPr>
          <p:spPr>
            <a:xfrm>
              <a:off x="8103055" y="2932367"/>
              <a:ext cx="275856" cy="248014"/>
            </a:xfrm>
            <a:custGeom>
              <a:avLst/>
              <a:gdLst>
                <a:gd name="connsiteX0" fmla="*/ 71486 w 275856"/>
                <a:gd name="connsiteY0" fmla="*/ 44139 h 248014"/>
                <a:gd name="connsiteX1" fmla="*/ 0 w 275856"/>
                <a:gd name="connsiteY1" fmla="*/ 212152 h 248014"/>
                <a:gd name="connsiteX2" fmla="*/ 64447 w 275856"/>
                <a:gd name="connsiteY2" fmla="*/ 246195 h 248014"/>
                <a:gd name="connsiteX3" fmla="*/ 95378 w 275856"/>
                <a:gd name="connsiteY3" fmla="*/ 217467 h 248014"/>
                <a:gd name="connsiteX4" fmla="*/ 95378 w 275856"/>
                <a:gd name="connsiteY4" fmla="*/ 158908 h 248014"/>
                <a:gd name="connsiteX5" fmla="*/ 106247 w 275856"/>
                <a:gd name="connsiteY5" fmla="*/ 115146 h 248014"/>
                <a:gd name="connsiteX6" fmla="*/ 137705 w 275856"/>
                <a:gd name="connsiteY6" fmla="*/ 129845 h 248014"/>
                <a:gd name="connsiteX7" fmla="*/ 164135 w 275856"/>
                <a:gd name="connsiteY7" fmla="*/ 123525 h 248014"/>
                <a:gd name="connsiteX8" fmla="*/ 183574 w 275856"/>
                <a:gd name="connsiteY8" fmla="*/ 96329 h 248014"/>
                <a:gd name="connsiteX9" fmla="*/ 208616 w 275856"/>
                <a:gd name="connsiteY9" fmla="*/ 98962 h 248014"/>
                <a:gd name="connsiteX10" fmla="*/ 245197 w 275856"/>
                <a:gd name="connsiteY10" fmla="*/ 112991 h 248014"/>
                <a:gd name="connsiteX11" fmla="*/ 273925 w 275856"/>
                <a:gd name="connsiteY11" fmla="*/ 118784 h 248014"/>
                <a:gd name="connsiteX12" fmla="*/ 259561 w 275856"/>
                <a:gd name="connsiteY12" fmla="*/ 44235 h 248014"/>
                <a:gd name="connsiteX13" fmla="*/ 71486 w 275856"/>
                <a:gd name="connsiteY13" fmla="*/ 44139 h 248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856" h="248014">
                  <a:moveTo>
                    <a:pt x="71486" y="44139"/>
                  </a:moveTo>
                  <a:cubicBezTo>
                    <a:pt x="30117" y="94030"/>
                    <a:pt x="25568" y="142342"/>
                    <a:pt x="0" y="212152"/>
                  </a:cubicBezTo>
                  <a:cubicBezTo>
                    <a:pt x="13215" y="236092"/>
                    <a:pt x="36054" y="253904"/>
                    <a:pt x="64447" y="246195"/>
                  </a:cubicBezTo>
                  <a:cubicBezTo>
                    <a:pt x="80104" y="241934"/>
                    <a:pt x="89058" y="232549"/>
                    <a:pt x="95378" y="217467"/>
                  </a:cubicBezTo>
                  <a:cubicBezTo>
                    <a:pt x="103805" y="197357"/>
                    <a:pt x="100166" y="179162"/>
                    <a:pt x="95378" y="158908"/>
                  </a:cubicBezTo>
                  <a:cubicBezTo>
                    <a:pt x="92218" y="145071"/>
                    <a:pt x="91213" y="123142"/>
                    <a:pt x="106247" y="115146"/>
                  </a:cubicBezTo>
                  <a:cubicBezTo>
                    <a:pt x="120611" y="107485"/>
                    <a:pt x="127793" y="122328"/>
                    <a:pt x="137705" y="129845"/>
                  </a:cubicBezTo>
                  <a:cubicBezTo>
                    <a:pt x="147616" y="137362"/>
                    <a:pt x="157384" y="133149"/>
                    <a:pt x="164135" y="123525"/>
                  </a:cubicBezTo>
                  <a:cubicBezTo>
                    <a:pt x="170886" y="113901"/>
                    <a:pt x="170694" y="101452"/>
                    <a:pt x="183574" y="96329"/>
                  </a:cubicBezTo>
                  <a:cubicBezTo>
                    <a:pt x="192241" y="92833"/>
                    <a:pt x="200572" y="95227"/>
                    <a:pt x="208616" y="98962"/>
                  </a:cubicBezTo>
                  <a:cubicBezTo>
                    <a:pt x="220509" y="104382"/>
                    <a:pt x="232724" y="109070"/>
                    <a:pt x="245197" y="112991"/>
                  </a:cubicBezTo>
                  <a:cubicBezTo>
                    <a:pt x="254509" y="116051"/>
                    <a:pt x="264152" y="117995"/>
                    <a:pt x="273925" y="118784"/>
                  </a:cubicBezTo>
                  <a:cubicBezTo>
                    <a:pt x="278378" y="90774"/>
                    <a:pt x="275744" y="66116"/>
                    <a:pt x="259561" y="44235"/>
                  </a:cubicBezTo>
                  <a:cubicBezTo>
                    <a:pt x="228774" y="2770"/>
                    <a:pt x="132964" y="-29980"/>
                    <a:pt x="71486" y="44139"/>
                  </a:cubicBezTo>
                  <a:close/>
                </a:path>
              </a:pathLst>
            </a:custGeom>
            <a:solidFill>
              <a:srgbClr val="2B1F18"/>
            </a:solidFill>
            <a:ln w="4788" cap="flat">
              <a:noFill/>
              <a:prstDash val="solid"/>
              <a:miter/>
            </a:ln>
          </p:spPr>
          <p:txBody>
            <a:bodyPr rtlCol="0" anchor="ctr"/>
            <a:lstStyle/>
            <a:p>
              <a:endParaRPr lang="en-AU"/>
            </a:p>
          </p:txBody>
        </p:sp>
        <p:sp>
          <p:nvSpPr>
            <p:cNvPr id="426" name="Freeform: Shape 425">
              <a:extLst>
                <a:ext uri="{FF2B5EF4-FFF2-40B4-BE49-F238E27FC236}">
                  <a16:creationId xmlns:a16="http://schemas.microsoft.com/office/drawing/2014/main" id="{3FD4A407-ED95-4789-B398-2A3B5BA7348E}"/>
                </a:ext>
              </a:extLst>
            </p:cNvPr>
            <p:cNvSpPr/>
            <p:nvPr/>
          </p:nvSpPr>
          <p:spPr>
            <a:xfrm>
              <a:off x="8101312" y="2930291"/>
              <a:ext cx="279244" cy="251861"/>
            </a:xfrm>
            <a:custGeom>
              <a:avLst/>
              <a:gdLst>
                <a:gd name="connsiteX0" fmla="*/ 53119 w 279244"/>
                <a:gd name="connsiteY0" fmla="*/ 251861 h 251861"/>
                <a:gd name="connsiteX1" fmla="*/ 163 w 279244"/>
                <a:gd name="connsiteY1" fmla="*/ 215089 h 251861"/>
                <a:gd name="connsiteX2" fmla="*/ 0 w 279244"/>
                <a:gd name="connsiteY2" fmla="*/ 214347 h 251861"/>
                <a:gd name="connsiteX3" fmla="*/ 163 w 279244"/>
                <a:gd name="connsiteY3" fmla="*/ 213604 h 251861"/>
                <a:gd name="connsiteX4" fmla="*/ 18118 w 279244"/>
                <a:gd name="connsiteY4" fmla="*/ 158877 h 251861"/>
                <a:gd name="connsiteX5" fmla="*/ 71936 w 279244"/>
                <a:gd name="connsiteY5" fmla="*/ 45065 h 251861"/>
                <a:gd name="connsiteX6" fmla="*/ 114530 w 279244"/>
                <a:gd name="connsiteY6" fmla="*/ 11079 h 251861"/>
                <a:gd name="connsiteX7" fmla="*/ 167889 w 279244"/>
                <a:gd name="connsiteY7" fmla="*/ 57 h 251861"/>
                <a:gd name="connsiteX8" fmla="*/ 262692 w 279244"/>
                <a:gd name="connsiteY8" fmla="*/ 44921 h 251861"/>
                <a:gd name="connsiteX9" fmla="*/ 277296 w 279244"/>
                <a:gd name="connsiteY9" fmla="*/ 120812 h 251861"/>
                <a:gd name="connsiteX10" fmla="*/ 276678 w 279244"/>
                <a:gd name="connsiteY10" fmla="*/ 121961 h 251861"/>
                <a:gd name="connsiteX11" fmla="*/ 275428 w 279244"/>
                <a:gd name="connsiteY11" fmla="*/ 122344 h 251861"/>
                <a:gd name="connsiteX12" fmla="*/ 246365 w 279244"/>
                <a:gd name="connsiteY12" fmla="*/ 116503 h 251861"/>
                <a:gd name="connsiteX13" fmla="*/ 209593 w 279244"/>
                <a:gd name="connsiteY13" fmla="*/ 102378 h 251861"/>
                <a:gd name="connsiteX14" fmla="*/ 198049 w 279244"/>
                <a:gd name="connsiteY14" fmla="*/ 98547 h 251861"/>
                <a:gd name="connsiteX15" fmla="*/ 185939 w 279244"/>
                <a:gd name="connsiteY15" fmla="*/ 99744 h 251861"/>
                <a:gd name="connsiteX16" fmla="*/ 172916 w 279244"/>
                <a:gd name="connsiteY16" fmla="*/ 115401 h 251861"/>
                <a:gd name="connsiteX17" fmla="*/ 167314 w 279244"/>
                <a:gd name="connsiteY17" fmla="*/ 126318 h 251861"/>
                <a:gd name="connsiteX18" fmla="*/ 160836 w 279244"/>
                <a:gd name="connsiteY18" fmla="*/ 133285 h 251861"/>
                <a:gd name="connsiteX19" fmla="*/ 152136 w 279244"/>
                <a:gd name="connsiteY19" fmla="*/ 137139 h 251861"/>
                <a:gd name="connsiteX20" fmla="*/ 144791 w 279244"/>
                <a:gd name="connsiteY20" fmla="*/ 136565 h 251861"/>
                <a:gd name="connsiteX21" fmla="*/ 138298 w 279244"/>
                <a:gd name="connsiteY21" fmla="*/ 133069 h 251861"/>
                <a:gd name="connsiteX22" fmla="*/ 131020 w 279244"/>
                <a:gd name="connsiteY22" fmla="*/ 126318 h 251861"/>
                <a:gd name="connsiteX23" fmla="*/ 108756 w 279244"/>
                <a:gd name="connsiteY23" fmla="*/ 118514 h 251861"/>
                <a:gd name="connsiteX24" fmla="*/ 98797 w 279244"/>
                <a:gd name="connsiteY24" fmla="*/ 160313 h 251861"/>
                <a:gd name="connsiteX25" fmla="*/ 98797 w 279244"/>
                <a:gd name="connsiteY25" fmla="*/ 219972 h 251861"/>
                <a:gd name="connsiteX26" fmla="*/ 66669 w 279244"/>
                <a:gd name="connsiteY26" fmla="*/ 249802 h 251861"/>
                <a:gd name="connsiteX27" fmla="*/ 53119 w 279244"/>
                <a:gd name="connsiteY27" fmla="*/ 251861 h 251861"/>
                <a:gd name="connsiteX28" fmla="*/ 3706 w 279244"/>
                <a:gd name="connsiteY28" fmla="*/ 214035 h 251861"/>
                <a:gd name="connsiteX29" fmla="*/ 65711 w 279244"/>
                <a:gd name="connsiteY29" fmla="*/ 246546 h 251861"/>
                <a:gd name="connsiteX30" fmla="*/ 95493 w 279244"/>
                <a:gd name="connsiteY30" fmla="*/ 218775 h 251861"/>
                <a:gd name="connsiteX31" fmla="*/ 95493 w 279244"/>
                <a:gd name="connsiteY31" fmla="*/ 161319 h 251861"/>
                <a:gd name="connsiteX32" fmla="*/ 107272 w 279244"/>
                <a:gd name="connsiteY32" fmla="*/ 115593 h 251861"/>
                <a:gd name="connsiteX33" fmla="*/ 133798 w 279244"/>
                <a:gd name="connsiteY33" fmla="*/ 124068 h 251861"/>
                <a:gd name="connsiteX34" fmla="*/ 140692 w 279244"/>
                <a:gd name="connsiteY34" fmla="*/ 130484 h 251861"/>
                <a:gd name="connsiteX35" fmla="*/ 145897 w 279244"/>
                <a:gd name="connsiteY35" fmla="*/ 133333 h 251861"/>
                <a:gd name="connsiteX36" fmla="*/ 151801 w 279244"/>
                <a:gd name="connsiteY36" fmla="*/ 133835 h 251861"/>
                <a:gd name="connsiteX37" fmla="*/ 159136 w 279244"/>
                <a:gd name="connsiteY37" fmla="*/ 130455 h 251861"/>
                <a:gd name="connsiteX38" fmla="*/ 164585 w 279244"/>
                <a:gd name="connsiteY38" fmla="*/ 124499 h 251861"/>
                <a:gd name="connsiteX39" fmla="*/ 169804 w 279244"/>
                <a:gd name="connsiteY39" fmla="*/ 114252 h 251861"/>
                <a:gd name="connsiteX40" fmla="*/ 184790 w 279244"/>
                <a:gd name="connsiteY40" fmla="*/ 96680 h 251861"/>
                <a:gd name="connsiteX41" fmla="*/ 198317 w 279244"/>
                <a:gd name="connsiteY41" fmla="*/ 95181 h 251861"/>
                <a:gd name="connsiteX42" fmla="*/ 211268 w 279244"/>
                <a:gd name="connsiteY42" fmla="*/ 99361 h 251861"/>
                <a:gd name="connsiteX43" fmla="*/ 247610 w 279244"/>
                <a:gd name="connsiteY43" fmla="*/ 113295 h 251861"/>
                <a:gd name="connsiteX44" fmla="*/ 274183 w 279244"/>
                <a:gd name="connsiteY44" fmla="*/ 118849 h 251861"/>
                <a:gd name="connsiteX45" fmla="*/ 259819 w 279244"/>
                <a:gd name="connsiteY45" fmla="*/ 47315 h 251861"/>
                <a:gd name="connsiteX46" fmla="*/ 167793 w 279244"/>
                <a:gd name="connsiteY46" fmla="*/ 3887 h 251861"/>
                <a:gd name="connsiteX47" fmla="*/ 116005 w 279244"/>
                <a:gd name="connsiteY47" fmla="*/ 14512 h 251861"/>
                <a:gd name="connsiteX48" fmla="*/ 74617 w 279244"/>
                <a:gd name="connsiteY48" fmla="*/ 47411 h 251861"/>
                <a:gd name="connsiteX49" fmla="*/ 21470 w 279244"/>
                <a:gd name="connsiteY49" fmla="*/ 159978 h 251861"/>
                <a:gd name="connsiteX50" fmla="*/ 3706 w 279244"/>
                <a:gd name="connsiteY50" fmla="*/ 214035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79244" h="251861">
                  <a:moveTo>
                    <a:pt x="53119" y="251861"/>
                  </a:moveTo>
                  <a:cubicBezTo>
                    <a:pt x="32386" y="251861"/>
                    <a:pt x="13234" y="238790"/>
                    <a:pt x="163" y="215089"/>
                  </a:cubicBezTo>
                  <a:cubicBezTo>
                    <a:pt x="57" y="214854"/>
                    <a:pt x="0" y="214600"/>
                    <a:pt x="0" y="214347"/>
                  </a:cubicBezTo>
                  <a:cubicBezTo>
                    <a:pt x="0" y="214088"/>
                    <a:pt x="57" y="213834"/>
                    <a:pt x="163" y="213604"/>
                  </a:cubicBezTo>
                  <a:cubicBezTo>
                    <a:pt x="7393" y="193830"/>
                    <a:pt x="12851" y="176066"/>
                    <a:pt x="18118" y="158877"/>
                  </a:cubicBezTo>
                  <a:cubicBezTo>
                    <a:pt x="31525" y="115401"/>
                    <a:pt x="42058" y="81071"/>
                    <a:pt x="71936" y="45065"/>
                  </a:cubicBezTo>
                  <a:cubicBezTo>
                    <a:pt x="83264" y="30543"/>
                    <a:pt x="97858" y="18903"/>
                    <a:pt x="114530" y="11079"/>
                  </a:cubicBezTo>
                  <a:cubicBezTo>
                    <a:pt x="131202" y="3260"/>
                    <a:pt x="149483" y="-518"/>
                    <a:pt x="167889" y="57"/>
                  </a:cubicBezTo>
                  <a:cubicBezTo>
                    <a:pt x="204948" y="1062"/>
                    <a:pt x="243923" y="19544"/>
                    <a:pt x="262692" y="44921"/>
                  </a:cubicBezTo>
                  <a:cubicBezTo>
                    <a:pt x="277679" y="65222"/>
                    <a:pt x="282323" y="89306"/>
                    <a:pt x="277296" y="120812"/>
                  </a:cubicBezTo>
                  <a:cubicBezTo>
                    <a:pt x="277248" y="121262"/>
                    <a:pt x="277028" y="121674"/>
                    <a:pt x="276678" y="121961"/>
                  </a:cubicBezTo>
                  <a:cubicBezTo>
                    <a:pt x="276329" y="122243"/>
                    <a:pt x="275878" y="122382"/>
                    <a:pt x="275428" y="122344"/>
                  </a:cubicBezTo>
                  <a:cubicBezTo>
                    <a:pt x="265546" y="121535"/>
                    <a:pt x="255793" y="119576"/>
                    <a:pt x="246365" y="116503"/>
                  </a:cubicBezTo>
                  <a:cubicBezTo>
                    <a:pt x="233830" y="112552"/>
                    <a:pt x="221553" y="107831"/>
                    <a:pt x="209593" y="102378"/>
                  </a:cubicBezTo>
                  <a:cubicBezTo>
                    <a:pt x="206059" y="100305"/>
                    <a:pt x="202123" y="99002"/>
                    <a:pt x="198049" y="98547"/>
                  </a:cubicBezTo>
                  <a:cubicBezTo>
                    <a:pt x="193974" y="98093"/>
                    <a:pt x="189847" y="98499"/>
                    <a:pt x="185939" y="99744"/>
                  </a:cubicBezTo>
                  <a:cubicBezTo>
                    <a:pt x="178135" y="102857"/>
                    <a:pt x="175693" y="108698"/>
                    <a:pt x="172916" y="115401"/>
                  </a:cubicBezTo>
                  <a:cubicBezTo>
                    <a:pt x="171456" y="119232"/>
                    <a:pt x="169579" y="122895"/>
                    <a:pt x="167314" y="126318"/>
                  </a:cubicBezTo>
                  <a:cubicBezTo>
                    <a:pt x="165652" y="129057"/>
                    <a:pt x="163445" y="131427"/>
                    <a:pt x="160836" y="133285"/>
                  </a:cubicBezTo>
                  <a:cubicBezTo>
                    <a:pt x="158231" y="135147"/>
                    <a:pt x="155267" y="136459"/>
                    <a:pt x="152136" y="137139"/>
                  </a:cubicBezTo>
                  <a:cubicBezTo>
                    <a:pt x="149675" y="137460"/>
                    <a:pt x="147171" y="137264"/>
                    <a:pt x="144791" y="136565"/>
                  </a:cubicBezTo>
                  <a:cubicBezTo>
                    <a:pt x="142406" y="135861"/>
                    <a:pt x="140199" y="134673"/>
                    <a:pt x="138298" y="133069"/>
                  </a:cubicBezTo>
                  <a:cubicBezTo>
                    <a:pt x="135718" y="130996"/>
                    <a:pt x="133285" y="128741"/>
                    <a:pt x="131020" y="126318"/>
                  </a:cubicBezTo>
                  <a:cubicBezTo>
                    <a:pt x="124174" y="119423"/>
                    <a:pt x="118284" y="113438"/>
                    <a:pt x="108756" y="118514"/>
                  </a:cubicBezTo>
                  <a:cubicBezTo>
                    <a:pt x="92668" y="127084"/>
                    <a:pt x="97073" y="152652"/>
                    <a:pt x="98797" y="160313"/>
                  </a:cubicBezTo>
                  <a:cubicBezTo>
                    <a:pt x="103298" y="180136"/>
                    <a:pt x="107559" y="198905"/>
                    <a:pt x="98797" y="219972"/>
                  </a:cubicBezTo>
                  <a:cubicBezTo>
                    <a:pt x="91902" y="236443"/>
                    <a:pt x="81991" y="245636"/>
                    <a:pt x="66669" y="249802"/>
                  </a:cubicBezTo>
                  <a:cubicBezTo>
                    <a:pt x="62269" y="251090"/>
                    <a:pt x="57711" y="251784"/>
                    <a:pt x="53119" y="251861"/>
                  </a:cubicBezTo>
                  <a:close/>
                  <a:moveTo>
                    <a:pt x="3706" y="214035"/>
                  </a:moveTo>
                  <a:cubicBezTo>
                    <a:pt x="18740" y="240848"/>
                    <a:pt x="42010" y="253010"/>
                    <a:pt x="65711" y="246546"/>
                  </a:cubicBezTo>
                  <a:cubicBezTo>
                    <a:pt x="80075" y="242620"/>
                    <a:pt x="88981" y="234337"/>
                    <a:pt x="95493" y="218775"/>
                  </a:cubicBezTo>
                  <a:cubicBezTo>
                    <a:pt x="103824" y="198761"/>
                    <a:pt x="99659" y="180471"/>
                    <a:pt x="95493" y="161319"/>
                  </a:cubicBezTo>
                  <a:cubicBezTo>
                    <a:pt x="93626" y="153083"/>
                    <a:pt x="88933" y="125360"/>
                    <a:pt x="107272" y="115593"/>
                  </a:cubicBezTo>
                  <a:cubicBezTo>
                    <a:pt x="119194" y="109225"/>
                    <a:pt x="126903" y="117125"/>
                    <a:pt x="133798" y="124068"/>
                  </a:cubicBezTo>
                  <a:cubicBezTo>
                    <a:pt x="135943" y="126366"/>
                    <a:pt x="138246" y="128511"/>
                    <a:pt x="140692" y="130484"/>
                  </a:cubicBezTo>
                  <a:cubicBezTo>
                    <a:pt x="142210" y="131781"/>
                    <a:pt x="143982" y="132753"/>
                    <a:pt x="145897" y="133333"/>
                  </a:cubicBezTo>
                  <a:cubicBezTo>
                    <a:pt x="147807" y="133907"/>
                    <a:pt x="149818" y="134080"/>
                    <a:pt x="151801" y="133835"/>
                  </a:cubicBezTo>
                  <a:cubicBezTo>
                    <a:pt x="154448" y="133208"/>
                    <a:pt x="156938" y="132059"/>
                    <a:pt x="159136" y="130455"/>
                  </a:cubicBezTo>
                  <a:cubicBezTo>
                    <a:pt x="161329" y="128851"/>
                    <a:pt x="163182" y="126826"/>
                    <a:pt x="164585" y="124499"/>
                  </a:cubicBezTo>
                  <a:cubicBezTo>
                    <a:pt x="166682" y="121276"/>
                    <a:pt x="168434" y="117843"/>
                    <a:pt x="169804" y="114252"/>
                  </a:cubicBezTo>
                  <a:cubicBezTo>
                    <a:pt x="172629" y="107405"/>
                    <a:pt x="175597" y="100319"/>
                    <a:pt x="184790" y="96680"/>
                  </a:cubicBezTo>
                  <a:cubicBezTo>
                    <a:pt x="189143" y="95229"/>
                    <a:pt x="193754" y="94722"/>
                    <a:pt x="198317" y="95181"/>
                  </a:cubicBezTo>
                  <a:cubicBezTo>
                    <a:pt x="202884" y="95646"/>
                    <a:pt x="207299" y="97068"/>
                    <a:pt x="211268" y="99361"/>
                  </a:cubicBezTo>
                  <a:cubicBezTo>
                    <a:pt x="223080" y="104757"/>
                    <a:pt x="235218" y="109411"/>
                    <a:pt x="247610" y="113295"/>
                  </a:cubicBezTo>
                  <a:cubicBezTo>
                    <a:pt x="256238" y="116129"/>
                    <a:pt x="265148" y="117992"/>
                    <a:pt x="274183" y="118849"/>
                  </a:cubicBezTo>
                  <a:cubicBezTo>
                    <a:pt x="278636" y="89163"/>
                    <a:pt x="274183" y="66419"/>
                    <a:pt x="259819" y="47315"/>
                  </a:cubicBezTo>
                  <a:cubicBezTo>
                    <a:pt x="244928" y="27205"/>
                    <a:pt x="209832" y="5037"/>
                    <a:pt x="167793" y="3887"/>
                  </a:cubicBezTo>
                  <a:cubicBezTo>
                    <a:pt x="149938" y="3313"/>
                    <a:pt x="132194" y="6952"/>
                    <a:pt x="116005" y="14512"/>
                  </a:cubicBezTo>
                  <a:cubicBezTo>
                    <a:pt x="99817" y="22077"/>
                    <a:pt x="85639" y="33344"/>
                    <a:pt x="74617" y="47411"/>
                  </a:cubicBezTo>
                  <a:cubicBezTo>
                    <a:pt x="45218" y="82843"/>
                    <a:pt x="34733" y="116886"/>
                    <a:pt x="21470" y="159978"/>
                  </a:cubicBezTo>
                  <a:cubicBezTo>
                    <a:pt x="16251" y="176928"/>
                    <a:pt x="10840" y="194500"/>
                    <a:pt x="3706" y="214035"/>
                  </a:cubicBezTo>
                  <a:close/>
                </a:path>
              </a:pathLst>
            </a:custGeom>
            <a:solidFill>
              <a:srgbClr val="0E0E0E"/>
            </a:solidFill>
            <a:ln w="4788" cap="flat">
              <a:no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EEE4FFC8-4456-4EAA-BBC2-A4FA685A2E1D}"/>
                </a:ext>
              </a:extLst>
            </p:cNvPr>
            <p:cNvSpPr/>
            <p:nvPr/>
          </p:nvSpPr>
          <p:spPr>
            <a:xfrm>
              <a:off x="8218203" y="3074900"/>
              <a:ext cx="13470" cy="41895"/>
            </a:xfrm>
            <a:custGeom>
              <a:avLst/>
              <a:gdLst>
                <a:gd name="connsiteX0" fmla="*/ 0 w 13470"/>
                <a:gd name="connsiteY0" fmla="*/ 0 h 41895"/>
                <a:gd name="connsiteX1" fmla="*/ 9911 w 13470"/>
                <a:gd name="connsiteY1" fmla="*/ 41896 h 41895"/>
                <a:gd name="connsiteX2" fmla="*/ 0 w 13470"/>
                <a:gd name="connsiteY2" fmla="*/ 0 h 41895"/>
              </a:gdLst>
              <a:ahLst/>
              <a:cxnLst>
                <a:cxn ang="0">
                  <a:pos x="connsiteX0" y="connsiteY0"/>
                </a:cxn>
                <a:cxn ang="0">
                  <a:pos x="connsiteX1" y="connsiteY1"/>
                </a:cxn>
                <a:cxn ang="0">
                  <a:pos x="connsiteX2" y="connsiteY2"/>
                </a:cxn>
              </a:cxnLst>
              <a:rect l="l" t="t" r="r" b="b"/>
              <a:pathLst>
                <a:path w="13470" h="41895">
                  <a:moveTo>
                    <a:pt x="0" y="0"/>
                  </a:moveTo>
                  <a:cubicBezTo>
                    <a:pt x="13215" y="7709"/>
                    <a:pt x="17093" y="27579"/>
                    <a:pt x="9911" y="41896"/>
                  </a:cubicBezTo>
                  <a:lnTo>
                    <a:pt x="0" y="0"/>
                  </a:lnTo>
                  <a:close/>
                </a:path>
              </a:pathLst>
            </a:custGeom>
            <a:solidFill>
              <a:srgbClr val="AB795E"/>
            </a:solidFill>
            <a:ln w="4788" cap="flat">
              <a:noFill/>
              <a:prstDash val="solid"/>
              <a:miter/>
            </a:ln>
          </p:spPr>
          <p:txBody>
            <a:bodyPr rtlCol="0" anchor="ctr"/>
            <a:lstStyle/>
            <a:p>
              <a:endParaRPr lang="en-AU"/>
            </a:p>
          </p:txBody>
        </p:sp>
        <p:sp>
          <p:nvSpPr>
            <p:cNvPr id="428" name="Freeform: Shape 427">
              <a:extLst>
                <a:ext uri="{FF2B5EF4-FFF2-40B4-BE49-F238E27FC236}">
                  <a16:creationId xmlns:a16="http://schemas.microsoft.com/office/drawing/2014/main" id="{C398A14E-03C2-4FBC-936B-D70047B9BF03}"/>
                </a:ext>
              </a:extLst>
            </p:cNvPr>
            <p:cNvSpPr/>
            <p:nvPr/>
          </p:nvSpPr>
          <p:spPr>
            <a:xfrm>
              <a:off x="8216419" y="3073305"/>
              <a:ext cx="17066" cy="45356"/>
            </a:xfrm>
            <a:custGeom>
              <a:avLst/>
              <a:gdLst>
                <a:gd name="connsiteX0" fmla="*/ 11700 w 17066"/>
                <a:gd name="connsiteY0" fmla="*/ 45310 h 45356"/>
                <a:gd name="connsiteX1" fmla="*/ 10934 w 17066"/>
                <a:gd name="connsiteY1" fmla="*/ 45310 h 45356"/>
                <a:gd name="connsiteX2" fmla="*/ 10379 w 17066"/>
                <a:gd name="connsiteY2" fmla="*/ 44888 h 45356"/>
                <a:gd name="connsiteX3" fmla="*/ 10024 w 17066"/>
                <a:gd name="connsiteY3" fmla="*/ 44285 h 45356"/>
                <a:gd name="connsiteX4" fmla="*/ 9933 w 17066"/>
                <a:gd name="connsiteY4" fmla="*/ 43591 h 45356"/>
                <a:gd name="connsiteX5" fmla="*/ 10120 w 17066"/>
                <a:gd name="connsiteY5" fmla="*/ 42915 h 45356"/>
                <a:gd name="connsiteX6" fmla="*/ 879 w 17066"/>
                <a:gd name="connsiteY6" fmla="*/ 3366 h 45356"/>
                <a:gd name="connsiteX7" fmla="*/ 56 w 17066"/>
                <a:gd name="connsiteY7" fmla="*/ 2251 h 45356"/>
                <a:gd name="connsiteX8" fmla="*/ 257 w 17066"/>
                <a:gd name="connsiteY8" fmla="*/ 876 h 45356"/>
                <a:gd name="connsiteX9" fmla="*/ 721 w 17066"/>
                <a:gd name="connsiteY9" fmla="*/ 355 h 45356"/>
                <a:gd name="connsiteX10" fmla="*/ 1348 w 17066"/>
                <a:gd name="connsiteY10" fmla="*/ 53 h 45356"/>
                <a:gd name="connsiteX11" fmla="*/ 2043 w 17066"/>
                <a:gd name="connsiteY11" fmla="*/ 19 h 45356"/>
                <a:gd name="connsiteX12" fmla="*/ 2699 w 17066"/>
                <a:gd name="connsiteY12" fmla="*/ 254 h 45356"/>
                <a:gd name="connsiteX13" fmla="*/ 13328 w 17066"/>
                <a:gd name="connsiteY13" fmla="*/ 44496 h 45356"/>
                <a:gd name="connsiteX14" fmla="*/ 12619 w 17066"/>
                <a:gd name="connsiteY14" fmla="*/ 45113 h 45356"/>
                <a:gd name="connsiteX15" fmla="*/ 11700 w 17066"/>
                <a:gd name="connsiteY15" fmla="*/ 45310 h 4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66" h="45356">
                  <a:moveTo>
                    <a:pt x="11700" y="45310"/>
                  </a:moveTo>
                  <a:cubicBezTo>
                    <a:pt x="11451" y="45372"/>
                    <a:pt x="11188" y="45372"/>
                    <a:pt x="10934" y="45310"/>
                  </a:cubicBezTo>
                  <a:cubicBezTo>
                    <a:pt x="10723" y="45209"/>
                    <a:pt x="10532" y="45065"/>
                    <a:pt x="10379" y="44888"/>
                  </a:cubicBezTo>
                  <a:cubicBezTo>
                    <a:pt x="10221" y="44711"/>
                    <a:pt x="10101" y="44505"/>
                    <a:pt x="10024" y="44285"/>
                  </a:cubicBezTo>
                  <a:cubicBezTo>
                    <a:pt x="9948" y="44060"/>
                    <a:pt x="9919" y="43825"/>
                    <a:pt x="9933" y="43591"/>
                  </a:cubicBezTo>
                  <a:cubicBezTo>
                    <a:pt x="9952" y="43356"/>
                    <a:pt x="10015" y="43126"/>
                    <a:pt x="10120" y="42915"/>
                  </a:cubicBezTo>
                  <a:cubicBezTo>
                    <a:pt x="17159" y="28791"/>
                    <a:pt x="12849" y="10309"/>
                    <a:pt x="879" y="3366"/>
                  </a:cubicBezTo>
                  <a:cubicBezTo>
                    <a:pt x="467" y="3117"/>
                    <a:pt x="170" y="2715"/>
                    <a:pt x="56" y="2251"/>
                  </a:cubicBezTo>
                  <a:cubicBezTo>
                    <a:pt x="-64" y="1781"/>
                    <a:pt x="12" y="1288"/>
                    <a:pt x="257" y="876"/>
                  </a:cubicBezTo>
                  <a:cubicBezTo>
                    <a:pt x="376" y="675"/>
                    <a:pt x="534" y="498"/>
                    <a:pt x="721" y="355"/>
                  </a:cubicBezTo>
                  <a:cubicBezTo>
                    <a:pt x="908" y="215"/>
                    <a:pt x="1119" y="115"/>
                    <a:pt x="1348" y="53"/>
                  </a:cubicBezTo>
                  <a:cubicBezTo>
                    <a:pt x="1573" y="-5"/>
                    <a:pt x="1813" y="-14"/>
                    <a:pt x="2043" y="19"/>
                  </a:cubicBezTo>
                  <a:cubicBezTo>
                    <a:pt x="2277" y="53"/>
                    <a:pt x="2498" y="134"/>
                    <a:pt x="2699" y="254"/>
                  </a:cubicBezTo>
                  <a:cubicBezTo>
                    <a:pt x="16201" y="8106"/>
                    <a:pt x="21181" y="28982"/>
                    <a:pt x="13328" y="44496"/>
                  </a:cubicBezTo>
                  <a:cubicBezTo>
                    <a:pt x="13151" y="44759"/>
                    <a:pt x="12907" y="44970"/>
                    <a:pt x="12619" y="45113"/>
                  </a:cubicBezTo>
                  <a:cubicBezTo>
                    <a:pt x="12337" y="45257"/>
                    <a:pt x="12021" y="45324"/>
                    <a:pt x="11700" y="45310"/>
                  </a:cubicBezTo>
                  <a:close/>
                </a:path>
              </a:pathLst>
            </a:custGeom>
            <a:solidFill>
              <a:srgbClr val="0E0E0E"/>
            </a:solidFill>
            <a:ln w="4788" cap="flat">
              <a:noFill/>
              <a:prstDash val="solid"/>
              <a:miter/>
            </a:ln>
          </p:spPr>
          <p:txBody>
            <a:bodyPr rtlCol="0" anchor="ctr"/>
            <a:lstStyle/>
            <a:p>
              <a:endParaRPr lang="en-AU"/>
            </a:p>
          </p:txBody>
        </p:sp>
        <p:sp>
          <p:nvSpPr>
            <p:cNvPr id="429" name="Freeform: Shape 428">
              <a:extLst>
                <a:ext uri="{FF2B5EF4-FFF2-40B4-BE49-F238E27FC236}">
                  <a16:creationId xmlns:a16="http://schemas.microsoft.com/office/drawing/2014/main" id="{D651A37C-08DA-421F-B634-7C4535B50D85}"/>
                </a:ext>
              </a:extLst>
            </p:cNvPr>
            <p:cNvSpPr/>
            <p:nvPr/>
          </p:nvSpPr>
          <p:spPr>
            <a:xfrm>
              <a:off x="7917805" y="3221951"/>
              <a:ext cx="413592" cy="690275"/>
            </a:xfrm>
            <a:custGeom>
              <a:avLst/>
              <a:gdLst>
                <a:gd name="connsiteX0" fmla="*/ 413593 w 413592"/>
                <a:gd name="connsiteY0" fmla="*/ 460985 h 690275"/>
                <a:gd name="connsiteX1" fmla="*/ 345889 w 413592"/>
                <a:gd name="connsiteY1" fmla="*/ 78897 h 690275"/>
                <a:gd name="connsiteX2" fmla="*/ 126548 w 413592"/>
                <a:gd name="connsiteY2" fmla="*/ 41981 h 690275"/>
                <a:gd name="connsiteX3" fmla="*/ 0 w 413592"/>
                <a:gd name="connsiteY3" fmla="*/ 606063 h 690275"/>
                <a:gd name="connsiteX4" fmla="*/ 245436 w 413592"/>
                <a:gd name="connsiteY4" fmla="*/ 675202 h 690275"/>
                <a:gd name="connsiteX5" fmla="*/ 397122 w 413592"/>
                <a:gd name="connsiteY5" fmla="*/ 629093 h 690275"/>
                <a:gd name="connsiteX6" fmla="*/ 413593 w 413592"/>
                <a:gd name="connsiteY6" fmla="*/ 460985 h 6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592" h="690275">
                  <a:moveTo>
                    <a:pt x="413593" y="460985"/>
                  </a:moveTo>
                  <a:lnTo>
                    <a:pt x="345889" y="78897"/>
                  </a:lnTo>
                  <a:cubicBezTo>
                    <a:pt x="327982" y="-6234"/>
                    <a:pt x="238637" y="-28499"/>
                    <a:pt x="126548" y="41981"/>
                  </a:cubicBezTo>
                  <a:cubicBezTo>
                    <a:pt x="37969" y="184809"/>
                    <a:pt x="5458" y="414397"/>
                    <a:pt x="0" y="606063"/>
                  </a:cubicBezTo>
                  <a:cubicBezTo>
                    <a:pt x="35288" y="654853"/>
                    <a:pt x="106486" y="720162"/>
                    <a:pt x="245436" y="675202"/>
                  </a:cubicBezTo>
                  <a:cubicBezTo>
                    <a:pt x="337654" y="645373"/>
                    <a:pt x="356279" y="633211"/>
                    <a:pt x="397122" y="629093"/>
                  </a:cubicBezTo>
                  <a:cubicBezTo>
                    <a:pt x="392669" y="577526"/>
                    <a:pt x="393531" y="520500"/>
                    <a:pt x="413593" y="460985"/>
                  </a:cubicBezTo>
                  <a:close/>
                </a:path>
              </a:pathLst>
            </a:custGeom>
            <a:solidFill>
              <a:srgbClr val="3C8563"/>
            </a:solidFill>
            <a:ln w="4788" cap="flat">
              <a:noFill/>
              <a:prstDash val="solid"/>
              <a:miter/>
            </a:ln>
          </p:spPr>
          <p:txBody>
            <a:bodyPr rtlCol="0" anchor="ctr"/>
            <a:lstStyle/>
            <a:p>
              <a:endParaRPr lang="en-AU"/>
            </a:p>
          </p:txBody>
        </p:sp>
        <p:sp>
          <p:nvSpPr>
            <p:cNvPr id="430" name="Freeform: Shape 429">
              <a:extLst>
                <a:ext uri="{FF2B5EF4-FFF2-40B4-BE49-F238E27FC236}">
                  <a16:creationId xmlns:a16="http://schemas.microsoft.com/office/drawing/2014/main" id="{7E8968A1-2282-428D-8735-BD834D520B6D}"/>
                </a:ext>
              </a:extLst>
            </p:cNvPr>
            <p:cNvSpPr/>
            <p:nvPr/>
          </p:nvSpPr>
          <p:spPr>
            <a:xfrm>
              <a:off x="7916033" y="3220018"/>
              <a:ext cx="417141" cy="694133"/>
            </a:xfrm>
            <a:custGeom>
              <a:avLst/>
              <a:gdLst>
                <a:gd name="connsiteX0" fmla="*/ 159347 w 417141"/>
                <a:gd name="connsiteY0" fmla="*/ 694133 h 694133"/>
                <a:gd name="connsiteX1" fmla="*/ 335 w 417141"/>
                <a:gd name="connsiteY1" fmla="*/ 609050 h 694133"/>
                <a:gd name="connsiteX2" fmla="*/ 0 w 417141"/>
                <a:gd name="connsiteY2" fmla="*/ 607948 h 694133"/>
                <a:gd name="connsiteX3" fmla="*/ 126836 w 417141"/>
                <a:gd name="connsiteY3" fmla="*/ 42957 h 694133"/>
                <a:gd name="connsiteX4" fmla="*/ 127410 w 417141"/>
                <a:gd name="connsiteY4" fmla="*/ 42383 h 694133"/>
                <a:gd name="connsiteX5" fmla="*/ 294131 w 417141"/>
                <a:gd name="connsiteY5" fmla="*/ 8387 h 694133"/>
                <a:gd name="connsiteX6" fmla="*/ 349433 w 417141"/>
                <a:gd name="connsiteY6" fmla="*/ 80208 h 694133"/>
                <a:gd name="connsiteX7" fmla="*/ 417088 w 417141"/>
                <a:gd name="connsiteY7" fmla="*/ 462343 h 694133"/>
                <a:gd name="connsiteX8" fmla="*/ 417088 w 417141"/>
                <a:gd name="connsiteY8" fmla="*/ 463205 h 694133"/>
                <a:gd name="connsiteX9" fmla="*/ 400713 w 417141"/>
                <a:gd name="connsiteY9" fmla="*/ 630787 h 694133"/>
                <a:gd name="connsiteX10" fmla="*/ 400320 w 417141"/>
                <a:gd name="connsiteY10" fmla="*/ 632085 h 694133"/>
                <a:gd name="connsiteX11" fmla="*/ 399133 w 417141"/>
                <a:gd name="connsiteY11" fmla="*/ 632751 h 694133"/>
                <a:gd name="connsiteX12" fmla="*/ 321279 w 417141"/>
                <a:gd name="connsiteY12" fmla="*/ 653626 h 694133"/>
                <a:gd name="connsiteX13" fmla="*/ 247830 w 417141"/>
                <a:gd name="connsiteY13" fmla="*/ 678716 h 694133"/>
                <a:gd name="connsiteX14" fmla="*/ 159347 w 417141"/>
                <a:gd name="connsiteY14" fmla="*/ 694133 h 694133"/>
                <a:gd name="connsiteX15" fmla="*/ 3591 w 417141"/>
                <a:gd name="connsiteY15" fmla="*/ 607422 h 694133"/>
                <a:gd name="connsiteX16" fmla="*/ 246681 w 417141"/>
                <a:gd name="connsiteY16" fmla="*/ 675412 h 694133"/>
                <a:gd name="connsiteX17" fmla="*/ 320034 w 417141"/>
                <a:gd name="connsiteY17" fmla="*/ 650371 h 694133"/>
                <a:gd name="connsiteX18" fmla="*/ 396930 w 417141"/>
                <a:gd name="connsiteY18" fmla="*/ 629447 h 694133"/>
                <a:gd name="connsiteX19" fmla="*/ 413497 w 417141"/>
                <a:gd name="connsiteY19" fmla="*/ 462774 h 694133"/>
                <a:gd name="connsiteX20" fmla="*/ 345890 w 417141"/>
                <a:gd name="connsiteY20" fmla="*/ 81118 h 694133"/>
                <a:gd name="connsiteX21" fmla="*/ 292694 w 417141"/>
                <a:gd name="connsiteY21" fmla="*/ 11691 h 694133"/>
                <a:gd name="connsiteX22" fmla="*/ 129661 w 417141"/>
                <a:gd name="connsiteY22" fmla="*/ 45208 h 694133"/>
                <a:gd name="connsiteX23" fmla="*/ 3591 w 417141"/>
                <a:gd name="connsiteY23" fmla="*/ 607422 h 69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7141" h="694133">
                  <a:moveTo>
                    <a:pt x="159347" y="694133"/>
                  </a:moveTo>
                  <a:cubicBezTo>
                    <a:pt x="94516" y="694133"/>
                    <a:pt x="41225" y="665692"/>
                    <a:pt x="335" y="609050"/>
                  </a:cubicBezTo>
                  <a:cubicBezTo>
                    <a:pt x="110" y="608724"/>
                    <a:pt x="-5" y="608341"/>
                    <a:pt x="0" y="607948"/>
                  </a:cubicBezTo>
                  <a:cubicBezTo>
                    <a:pt x="9289" y="279296"/>
                    <a:pt x="83456" y="112911"/>
                    <a:pt x="126836" y="42957"/>
                  </a:cubicBezTo>
                  <a:cubicBezTo>
                    <a:pt x="126989" y="42732"/>
                    <a:pt x="127185" y="42536"/>
                    <a:pt x="127410" y="42383"/>
                  </a:cubicBezTo>
                  <a:cubicBezTo>
                    <a:pt x="191523" y="2067"/>
                    <a:pt x="250703" y="-9999"/>
                    <a:pt x="294131" y="8387"/>
                  </a:cubicBezTo>
                  <a:cubicBezTo>
                    <a:pt x="322859" y="20645"/>
                    <a:pt x="342011" y="45543"/>
                    <a:pt x="349433" y="80208"/>
                  </a:cubicBezTo>
                  <a:lnTo>
                    <a:pt x="417088" y="462343"/>
                  </a:lnTo>
                  <a:cubicBezTo>
                    <a:pt x="417160" y="462626"/>
                    <a:pt x="417160" y="462923"/>
                    <a:pt x="417088" y="463205"/>
                  </a:cubicBezTo>
                  <a:cubicBezTo>
                    <a:pt x="400138" y="513576"/>
                    <a:pt x="394967" y="566771"/>
                    <a:pt x="400713" y="630787"/>
                  </a:cubicBezTo>
                  <a:cubicBezTo>
                    <a:pt x="400756" y="631252"/>
                    <a:pt x="400612" y="631721"/>
                    <a:pt x="400320" y="632085"/>
                  </a:cubicBezTo>
                  <a:cubicBezTo>
                    <a:pt x="400023" y="632454"/>
                    <a:pt x="399597" y="632688"/>
                    <a:pt x="399133" y="632751"/>
                  </a:cubicBezTo>
                  <a:cubicBezTo>
                    <a:pt x="372655" y="635384"/>
                    <a:pt x="355466" y="641465"/>
                    <a:pt x="321279" y="653626"/>
                  </a:cubicBezTo>
                  <a:cubicBezTo>
                    <a:pt x="302797" y="660234"/>
                    <a:pt x="279814" y="668374"/>
                    <a:pt x="247830" y="678716"/>
                  </a:cubicBezTo>
                  <a:cubicBezTo>
                    <a:pt x="219322" y="688445"/>
                    <a:pt x="189468" y="693650"/>
                    <a:pt x="159347" y="694133"/>
                  </a:cubicBezTo>
                  <a:close/>
                  <a:moveTo>
                    <a:pt x="3591" y="607422"/>
                  </a:moveTo>
                  <a:cubicBezTo>
                    <a:pt x="60761" y="686233"/>
                    <a:pt x="142445" y="709072"/>
                    <a:pt x="246681" y="675412"/>
                  </a:cubicBezTo>
                  <a:cubicBezTo>
                    <a:pt x="278617" y="665070"/>
                    <a:pt x="301552" y="656930"/>
                    <a:pt x="320034" y="650371"/>
                  </a:cubicBezTo>
                  <a:cubicBezTo>
                    <a:pt x="353550" y="638352"/>
                    <a:pt x="371027" y="632224"/>
                    <a:pt x="396930" y="629447"/>
                  </a:cubicBezTo>
                  <a:cubicBezTo>
                    <a:pt x="391424" y="566005"/>
                    <a:pt x="396691" y="512953"/>
                    <a:pt x="413497" y="462774"/>
                  </a:cubicBezTo>
                  <a:lnTo>
                    <a:pt x="345890" y="81118"/>
                  </a:lnTo>
                  <a:cubicBezTo>
                    <a:pt x="338851" y="47602"/>
                    <a:pt x="320417" y="23661"/>
                    <a:pt x="292694" y="11691"/>
                  </a:cubicBezTo>
                  <a:cubicBezTo>
                    <a:pt x="251134" y="-5929"/>
                    <a:pt x="191714" y="6281"/>
                    <a:pt x="129661" y="45208"/>
                  </a:cubicBezTo>
                  <a:cubicBezTo>
                    <a:pt x="86472" y="115018"/>
                    <a:pt x="12928" y="280589"/>
                    <a:pt x="3591" y="607422"/>
                  </a:cubicBezTo>
                  <a:close/>
                </a:path>
              </a:pathLst>
            </a:custGeom>
            <a:solidFill>
              <a:srgbClr val="0E0E0E"/>
            </a:solidFill>
            <a:ln w="4788" cap="flat">
              <a:noFill/>
              <a:prstDash val="solid"/>
              <a:miter/>
            </a:ln>
          </p:spPr>
          <p:txBody>
            <a:bodyPr rtlCol="0" anchor="ctr"/>
            <a:lstStyle/>
            <a:p>
              <a:endParaRPr lang="en-AU"/>
            </a:p>
          </p:txBody>
        </p:sp>
        <p:sp>
          <p:nvSpPr>
            <p:cNvPr id="431" name="Freeform: Shape 430">
              <a:extLst>
                <a:ext uri="{FF2B5EF4-FFF2-40B4-BE49-F238E27FC236}">
                  <a16:creationId xmlns:a16="http://schemas.microsoft.com/office/drawing/2014/main" id="{327D92D8-5B2C-47E7-8CA8-3106AAFB9DF3}"/>
                </a:ext>
              </a:extLst>
            </p:cNvPr>
            <p:cNvSpPr/>
            <p:nvPr/>
          </p:nvSpPr>
          <p:spPr>
            <a:xfrm>
              <a:off x="10204774" y="3609247"/>
              <a:ext cx="127122" cy="309356"/>
            </a:xfrm>
            <a:custGeom>
              <a:avLst/>
              <a:gdLst>
                <a:gd name="connsiteX0" fmla="*/ 110269 w 127122"/>
                <a:gd name="connsiteY0" fmla="*/ 126548 h 309356"/>
                <a:gd name="connsiteX1" fmla="*/ 82690 w 127122"/>
                <a:gd name="connsiteY1" fmla="*/ 0 h 309356"/>
                <a:gd name="connsiteX2" fmla="*/ 0 w 127122"/>
                <a:gd name="connsiteY2" fmla="*/ 31649 h 309356"/>
                <a:gd name="connsiteX3" fmla="*/ 37969 w 127122"/>
                <a:gd name="connsiteY3" fmla="*/ 309357 h 309356"/>
                <a:gd name="connsiteX4" fmla="*/ 127123 w 127122"/>
                <a:gd name="connsiteY4" fmla="*/ 200955 h 309356"/>
                <a:gd name="connsiteX5" fmla="*/ 110269 w 127122"/>
                <a:gd name="connsiteY5" fmla="*/ 126548 h 309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122" h="309356">
                  <a:moveTo>
                    <a:pt x="110269" y="126548"/>
                  </a:moveTo>
                  <a:lnTo>
                    <a:pt x="82690" y="0"/>
                  </a:lnTo>
                  <a:lnTo>
                    <a:pt x="0" y="31649"/>
                  </a:lnTo>
                  <a:lnTo>
                    <a:pt x="37969" y="309357"/>
                  </a:lnTo>
                  <a:cubicBezTo>
                    <a:pt x="67224" y="299781"/>
                    <a:pt x="122718" y="279671"/>
                    <a:pt x="127123" y="200955"/>
                  </a:cubicBezTo>
                  <a:lnTo>
                    <a:pt x="110269" y="126548"/>
                  </a:lnTo>
                  <a:close/>
                </a:path>
              </a:pathLst>
            </a:custGeom>
            <a:solidFill>
              <a:srgbClr val="2B1F18"/>
            </a:solidFill>
            <a:ln w="4788" cap="flat">
              <a:noFill/>
              <a:prstDash val="solid"/>
              <a:miter/>
            </a:ln>
          </p:spPr>
          <p:txBody>
            <a:bodyPr rtlCol="0" anchor="ctr"/>
            <a:lstStyle/>
            <a:p>
              <a:endParaRPr lang="en-AU"/>
            </a:p>
          </p:txBody>
        </p:sp>
        <p:sp>
          <p:nvSpPr>
            <p:cNvPr id="432" name="Freeform: Shape 431">
              <a:extLst>
                <a:ext uri="{FF2B5EF4-FFF2-40B4-BE49-F238E27FC236}">
                  <a16:creationId xmlns:a16="http://schemas.microsoft.com/office/drawing/2014/main" id="{5A5FA5A3-ED9A-49D8-A05A-10CD38BB6D9F}"/>
                </a:ext>
              </a:extLst>
            </p:cNvPr>
            <p:cNvSpPr/>
            <p:nvPr/>
          </p:nvSpPr>
          <p:spPr>
            <a:xfrm>
              <a:off x="10202973" y="3607217"/>
              <a:ext cx="130551" cy="312966"/>
            </a:xfrm>
            <a:custGeom>
              <a:avLst/>
              <a:gdLst>
                <a:gd name="connsiteX0" fmla="*/ 39770 w 130551"/>
                <a:gd name="connsiteY0" fmla="*/ 312966 h 312966"/>
                <a:gd name="connsiteX1" fmla="*/ 38606 w 130551"/>
                <a:gd name="connsiteY1" fmla="*/ 312521 h 312966"/>
                <a:gd name="connsiteX2" fmla="*/ 37998 w 130551"/>
                <a:gd name="connsiteY2" fmla="*/ 311434 h 312966"/>
                <a:gd name="connsiteX3" fmla="*/ 29 w 130551"/>
                <a:gd name="connsiteY3" fmla="*/ 33727 h 312966"/>
                <a:gd name="connsiteX4" fmla="*/ 240 w 130551"/>
                <a:gd name="connsiteY4" fmla="*/ 32549 h 312966"/>
                <a:gd name="connsiteX5" fmla="*/ 1178 w 130551"/>
                <a:gd name="connsiteY5" fmla="*/ 31812 h 312966"/>
                <a:gd name="connsiteX6" fmla="*/ 83820 w 130551"/>
                <a:gd name="connsiteY6" fmla="*/ 163 h 312966"/>
                <a:gd name="connsiteX7" fmla="*/ 84586 w 130551"/>
                <a:gd name="connsiteY7" fmla="*/ 0 h 312966"/>
                <a:gd name="connsiteX8" fmla="*/ 85352 w 130551"/>
                <a:gd name="connsiteY8" fmla="*/ 163 h 312966"/>
                <a:gd name="connsiteX9" fmla="*/ 85917 w 130551"/>
                <a:gd name="connsiteY9" fmla="*/ 665 h 312966"/>
                <a:gd name="connsiteX10" fmla="*/ 86214 w 130551"/>
                <a:gd name="connsiteY10" fmla="*/ 1360 h 312966"/>
                <a:gd name="connsiteX11" fmla="*/ 113697 w 130551"/>
                <a:gd name="connsiteY11" fmla="*/ 128195 h 312966"/>
                <a:gd name="connsiteX12" fmla="*/ 130552 w 130551"/>
                <a:gd name="connsiteY12" fmla="*/ 202362 h 312966"/>
                <a:gd name="connsiteX13" fmla="*/ 130552 w 130551"/>
                <a:gd name="connsiteY13" fmla="*/ 202841 h 312966"/>
                <a:gd name="connsiteX14" fmla="*/ 40153 w 130551"/>
                <a:gd name="connsiteY14" fmla="*/ 312966 h 312966"/>
                <a:gd name="connsiteX15" fmla="*/ 39770 w 130551"/>
                <a:gd name="connsiteY15" fmla="*/ 312966 h 312966"/>
                <a:gd name="connsiteX16" fmla="*/ 3572 w 130551"/>
                <a:gd name="connsiteY16" fmla="*/ 34828 h 312966"/>
                <a:gd name="connsiteX17" fmla="*/ 41063 w 130551"/>
                <a:gd name="connsiteY17" fmla="*/ 308801 h 312966"/>
                <a:gd name="connsiteX18" fmla="*/ 126913 w 130551"/>
                <a:gd name="connsiteY18" fmla="*/ 202889 h 312966"/>
                <a:gd name="connsiteX19" fmla="*/ 110154 w 130551"/>
                <a:gd name="connsiteY19" fmla="*/ 128961 h 312966"/>
                <a:gd name="connsiteX20" fmla="*/ 82958 w 130551"/>
                <a:gd name="connsiteY20" fmla="*/ 4472 h 312966"/>
                <a:gd name="connsiteX21" fmla="*/ 3572 w 130551"/>
                <a:gd name="connsiteY21" fmla="*/ 34828 h 31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551" h="312966">
                  <a:moveTo>
                    <a:pt x="39770" y="312966"/>
                  </a:moveTo>
                  <a:cubicBezTo>
                    <a:pt x="39344" y="312962"/>
                    <a:pt x="38927" y="312804"/>
                    <a:pt x="38606" y="312521"/>
                  </a:cubicBezTo>
                  <a:cubicBezTo>
                    <a:pt x="38281" y="312243"/>
                    <a:pt x="38065" y="311856"/>
                    <a:pt x="37998" y="311434"/>
                  </a:cubicBezTo>
                  <a:lnTo>
                    <a:pt x="29" y="33727"/>
                  </a:lnTo>
                  <a:cubicBezTo>
                    <a:pt x="-48" y="33320"/>
                    <a:pt x="29" y="32903"/>
                    <a:pt x="240" y="32549"/>
                  </a:cubicBezTo>
                  <a:cubicBezTo>
                    <a:pt x="450" y="32195"/>
                    <a:pt x="786" y="31931"/>
                    <a:pt x="1178" y="31812"/>
                  </a:cubicBezTo>
                  <a:lnTo>
                    <a:pt x="83820" y="163"/>
                  </a:lnTo>
                  <a:cubicBezTo>
                    <a:pt x="84064" y="57"/>
                    <a:pt x="84323" y="0"/>
                    <a:pt x="84586" y="0"/>
                  </a:cubicBezTo>
                  <a:cubicBezTo>
                    <a:pt x="84849" y="0"/>
                    <a:pt x="85113" y="57"/>
                    <a:pt x="85352" y="163"/>
                  </a:cubicBezTo>
                  <a:cubicBezTo>
                    <a:pt x="85577" y="287"/>
                    <a:pt x="85769" y="455"/>
                    <a:pt x="85917" y="665"/>
                  </a:cubicBezTo>
                  <a:cubicBezTo>
                    <a:pt x="86066" y="871"/>
                    <a:pt x="86171" y="1111"/>
                    <a:pt x="86214" y="1360"/>
                  </a:cubicBezTo>
                  <a:lnTo>
                    <a:pt x="113697" y="128195"/>
                  </a:lnTo>
                  <a:lnTo>
                    <a:pt x="130552" y="202362"/>
                  </a:lnTo>
                  <a:cubicBezTo>
                    <a:pt x="130552" y="202362"/>
                    <a:pt x="130552" y="202650"/>
                    <a:pt x="130552" y="202841"/>
                  </a:cubicBezTo>
                  <a:cubicBezTo>
                    <a:pt x="125763" y="284238"/>
                    <a:pt x="68020" y="303390"/>
                    <a:pt x="40153" y="312966"/>
                  </a:cubicBezTo>
                  <a:lnTo>
                    <a:pt x="39770" y="312966"/>
                  </a:lnTo>
                  <a:close/>
                  <a:moveTo>
                    <a:pt x="3572" y="34828"/>
                  </a:moveTo>
                  <a:lnTo>
                    <a:pt x="41063" y="308801"/>
                  </a:lnTo>
                  <a:cubicBezTo>
                    <a:pt x="68833" y="299225"/>
                    <a:pt x="122460" y="279737"/>
                    <a:pt x="126913" y="202889"/>
                  </a:cubicBezTo>
                  <a:lnTo>
                    <a:pt x="110154" y="128961"/>
                  </a:lnTo>
                  <a:lnTo>
                    <a:pt x="82958" y="4472"/>
                  </a:lnTo>
                  <a:lnTo>
                    <a:pt x="3572" y="34828"/>
                  </a:lnTo>
                  <a:close/>
                </a:path>
              </a:pathLst>
            </a:custGeom>
            <a:solidFill>
              <a:srgbClr val="0E0E0E"/>
            </a:solidFill>
            <a:ln w="4788" cap="flat">
              <a:noFill/>
              <a:prstDash val="solid"/>
              <a:miter/>
            </a:ln>
          </p:spPr>
          <p:txBody>
            <a:bodyPr rtlCol="0" anchor="ctr"/>
            <a:lstStyle/>
            <a:p>
              <a:endParaRPr lang="en-AU"/>
            </a:p>
          </p:txBody>
        </p:sp>
        <p:sp>
          <p:nvSpPr>
            <p:cNvPr id="433" name="Freeform: Shape 432">
              <a:extLst>
                <a:ext uri="{FF2B5EF4-FFF2-40B4-BE49-F238E27FC236}">
                  <a16:creationId xmlns:a16="http://schemas.microsoft.com/office/drawing/2014/main" id="{A92E5131-9B73-42A8-857B-D30E19762CB5}"/>
                </a:ext>
              </a:extLst>
            </p:cNvPr>
            <p:cNvSpPr/>
            <p:nvPr/>
          </p:nvSpPr>
          <p:spPr>
            <a:xfrm>
              <a:off x="10416550" y="4340480"/>
              <a:ext cx="150622" cy="181754"/>
            </a:xfrm>
            <a:custGeom>
              <a:avLst/>
              <a:gdLst>
                <a:gd name="connsiteX0" fmla="*/ 144312 w 150622"/>
                <a:gd name="connsiteY0" fmla="*/ 27627 h 181754"/>
                <a:gd name="connsiteX1" fmla="*/ 133108 w 150622"/>
                <a:gd name="connsiteY1" fmla="*/ 16327 h 181754"/>
                <a:gd name="connsiteX2" fmla="*/ 97581 w 150622"/>
                <a:gd name="connsiteY2" fmla="*/ 0 h 181754"/>
                <a:gd name="connsiteX3" fmla="*/ 40124 w 150622"/>
                <a:gd name="connsiteY3" fmla="*/ 12880 h 181754"/>
                <a:gd name="connsiteX4" fmla="*/ 0 w 150622"/>
                <a:gd name="connsiteY4" fmla="*/ 83982 h 181754"/>
                <a:gd name="connsiteX5" fmla="*/ 70576 w 150622"/>
                <a:gd name="connsiteY5" fmla="*/ 181755 h 181754"/>
                <a:gd name="connsiteX6" fmla="*/ 144312 w 150622"/>
                <a:gd name="connsiteY6" fmla="*/ 27627 h 18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22" h="181754">
                  <a:moveTo>
                    <a:pt x="144312" y="27627"/>
                  </a:moveTo>
                  <a:lnTo>
                    <a:pt x="133108" y="16327"/>
                  </a:lnTo>
                  <a:lnTo>
                    <a:pt x="97581" y="0"/>
                  </a:lnTo>
                  <a:lnTo>
                    <a:pt x="40124" y="12880"/>
                  </a:lnTo>
                  <a:lnTo>
                    <a:pt x="0" y="83982"/>
                  </a:lnTo>
                  <a:lnTo>
                    <a:pt x="70576" y="181755"/>
                  </a:lnTo>
                  <a:cubicBezTo>
                    <a:pt x="129613" y="131097"/>
                    <a:pt x="165954" y="71390"/>
                    <a:pt x="144312" y="27627"/>
                  </a:cubicBezTo>
                  <a:close/>
                </a:path>
              </a:pathLst>
            </a:custGeom>
            <a:solidFill>
              <a:srgbClr val="2B1F18"/>
            </a:solidFill>
            <a:ln w="4788" cap="flat">
              <a:noFill/>
              <a:prstDash val="solid"/>
              <a:miter/>
            </a:ln>
          </p:spPr>
          <p:txBody>
            <a:bodyPr rtlCol="0" anchor="ctr"/>
            <a:lstStyle/>
            <a:p>
              <a:endParaRPr lang="en-AU"/>
            </a:p>
          </p:txBody>
        </p:sp>
        <p:sp>
          <p:nvSpPr>
            <p:cNvPr id="434" name="Freeform: Shape 433">
              <a:extLst>
                <a:ext uri="{FF2B5EF4-FFF2-40B4-BE49-F238E27FC236}">
                  <a16:creationId xmlns:a16="http://schemas.microsoft.com/office/drawing/2014/main" id="{BC58CB4F-5E7C-4D67-83D5-25B5E493F8CB}"/>
                </a:ext>
              </a:extLst>
            </p:cNvPr>
            <p:cNvSpPr/>
            <p:nvPr/>
          </p:nvSpPr>
          <p:spPr>
            <a:xfrm>
              <a:off x="10415175" y="4338522"/>
              <a:ext cx="153867" cy="185483"/>
            </a:xfrm>
            <a:custGeom>
              <a:avLst/>
              <a:gdLst>
                <a:gd name="connsiteX0" fmla="*/ 72094 w 153867"/>
                <a:gd name="connsiteY0" fmla="*/ 185484 h 185483"/>
                <a:gd name="connsiteX1" fmla="*/ 70849 w 153867"/>
                <a:gd name="connsiteY1" fmla="*/ 184765 h 185483"/>
                <a:gd name="connsiteX2" fmla="*/ 273 w 153867"/>
                <a:gd name="connsiteY2" fmla="*/ 86993 h 185483"/>
                <a:gd name="connsiteX3" fmla="*/ 0 w 153867"/>
                <a:gd name="connsiteY3" fmla="*/ 86012 h 185483"/>
                <a:gd name="connsiteX4" fmla="*/ 273 w 153867"/>
                <a:gd name="connsiteY4" fmla="*/ 85030 h 185483"/>
                <a:gd name="connsiteX5" fmla="*/ 40062 w 153867"/>
                <a:gd name="connsiteY5" fmla="*/ 13879 h 185483"/>
                <a:gd name="connsiteX6" fmla="*/ 40564 w 153867"/>
                <a:gd name="connsiteY6" fmla="*/ 13315 h 185483"/>
                <a:gd name="connsiteX7" fmla="*/ 41259 w 153867"/>
                <a:gd name="connsiteY7" fmla="*/ 13018 h 185483"/>
                <a:gd name="connsiteX8" fmla="*/ 98715 w 153867"/>
                <a:gd name="connsiteY8" fmla="*/ 90 h 185483"/>
                <a:gd name="connsiteX9" fmla="*/ 99817 w 153867"/>
                <a:gd name="connsiteY9" fmla="*/ 90 h 185483"/>
                <a:gd name="connsiteX10" fmla="*/ 135392 w 153867"/>
                <a:gd name="connsiteY10" fmla="*/ 16417 h 185483"/>
                <a:gd name="connsiteX11" fmla="*/ 135919 w 153867"/>
                <a:gd name="connsiteY11" fmla="*/ 16800 h 185483"/>
                <a:gd name="connsiteX12" fmla="*/ 147123 w 153867"/>
                <a:gd name="connsiteY12" fmla="*/ 28052 h 185483"/>
                <a:gd name="connsiteX13" fmla="*/ 147410 w 153867"/>
                <a:gd name="connsiteY13" fmla="*/ 28531 h 185483"/>
                <a:gd name="connsiteX14" fmla="*/ 73387 w 153867"/>
                <a:gd name="connsiteY14" fmla="*/ 184813 h 185483"/>
                <a:gd name="connsiteX15" fmla="*/ 72812 w 153867"/>
                <a:gd name="connsiteY15" fmla="*/ 185292 h 185483"/>
                <a:gd name="connsiteX16" fmla="*/ 72094 w 153867"/>
                <a:gd name="connsiteY16" fmla="*/ 185484 h 185483"/>
                <a:gd name="connsiteX17" fmla="*/ 3625 w 153867"/>
                <a:gd name="connsiteY17" fmla="*/ 85700 h 185483"/>
                <a:gd name="connsiteX18" fmla="*/ 72381 w 153867"/>
                <a:gd name="connsiteY18" fmla="*/ 180935 h 185483"/>
                <a:gd name="connsiteX19" fmla="*/ 144202 w 153867"/>
                <a:gd name="connsiteY19" fmla="*/ 30542 h 185483"/>
                <a:gd name="connsiteX20" fmla="*/ 133429 w 153867"/>
                <a:gd name="connsiteY20" fmla="*/ 19673 h 185483"/>
                <a:gd name="connsiteX21" fmla="*/ 98763 w 153867"/>
                <a:gd name="connsiteY21" fmla="*/ 3729 h 185483"/>
                <a:gd name="connsiteX22" fmla="*/ 42791 w 153867"/>
                <a:gd name="connsiteY22" fmla="*/ 16321 h 185483"/>
                <a:gd name="connsiteX23" fmla="*/ 3625 w 153867"/>
                <a:gd name="connsiteY23" fmla="*/ 85700 h 18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3867" h="185483">
                  <a:moveTo>
                    <a:pt x="72094" y="185484"/>
                  </a:moveTo>
                  <a:cubicBezTo>
                    <a:pt x="71601" y="185412"/>
                    <a:pt x="71155" y="185153"/>
                    <a:pt x="70849" y="184765"/>
                  </a:cubicBezTo>
                  <a:lnTo>
                    <a:pt x="273" y="86993"/>
                  </a:lnTo>
                  <a:cubicBezTo>
                    <a:pt x="96" y="86696"/>
                    <a:pt x="0" y="86356"/>
                    <a:pt x="0" y="86012"/>
                  </a:cubicBezTo>
                  <a:cubicBezTo>
                    <a:pt x="0" y="85667"/>
                    <a:pt x="96" y="85327"/>
                    <a:pt x="273" y="85030"/>
                  </a:cubicBezTo>
                  <a:lnTo>
                    <a:pt x="40062" y="13879"/>
                  </a:lnTo>
                  <a:cubicBezTo>
                    <a:pt x="40186" y="13654"/>
                    <a:pt x="40354" y="13463"/>
                    <a:pt x="40564" y="13315"/>
                  </a:cubicBezTo>
                  <a:cubicBezTo>
                    <a:pt x="40770" y="13166"/>
                    <a:pt x="41005" y="13066"/>
                    <a:pt x="41259" y="13018"/>
                  </a:cubicBezTo>
                  <a:lnTo>
                    <a:pt x="98715" y="90"/>
                  </a:lnTo>
                  <a:cubicBezTo>
                    <a:pt x="99070" y="-30"/>
                    <a:pt x="99457" y="-30"/>
                    <a:pt x="99817" y="90"/>
                  </a:cubicBezTo>
                  <a:lnTo>
                    <a:pt x="135392" y="16417"/>
                  </a:lnTo>
                  <a:cubicBezTo>
                    <a:pt x="135588" y="16513"/>
                    <a:pt x="135765" y="16642"/>
                    <a:pt x="135919" y="16800"/>
                  </a:cubicBezTo>
                  <a:lnTo>
                    <a:pt x="147123" y="28052"/>
                  </a:lnTo>
                  <a:cubicBezTo>
                    <a:pt x="147233" y="28201"/>
                    <a:pt x="147329" y="28359"/>
                    <a:pt x="147410" y="28531"/>
                  </a:cubicBezTo>
                  <a:cubicBezTo>
                    <a:pt x="167568" y="69182"/>
                    <a:pt x="139893" y="127644"/>
                    <a:pt x="73387" y="184813"/>
                  </a:cubicBezTo>
                  <a:cubicBezTo>
                    <a:pt x="73233" y="185014"/>
                    <a:pt x="73037" y="185177"/>
                    <a:pt x="72812" y="185292"/>
                  </a:cubicBezTo>
                  <a:cubicBezTo>
                    <a:pt x="72592" y="185407"/>
                    <a:pt x="72343" y="185474"/>
                    <a:pt x="72094" y="185484"/>
                  </a:cubicBezTo>
                  <a:close/>
                  <a:moveTo>
                    <a:pt x="3625" y="85700"/>
                  </a:moveTo>
                  <a:lnTo>
                    <a:pt x="72381" y="180935"/>
                  </a:lnTo>
                  <a:cubicBezTo>
                    <a:pt x="136350" y="125441"/>
                    <a:pt x="163354" y="69325"/>
                    <a:pt x="144202" y="30542"/>
                  </a:cubicBezTo>
                  <a:lnTo>
                    <a:pt x="133429" y="19673"/>
                  </a:lnTo>
                  <a:lnTo>
                    <a:pt x="98763" y="3729"/>
                  </a:lnTo>
                  <a:lnTo>
                    <a:pt x="42791" y="16321"/>
                  </a:lnTo>
                  <a:lnTo>
                    <a:pt x="3625" y="85700"/>
                  </a:lnTo>
                  <a:close/>
                </a:path>
              </a:pathLst>
            </a:custGeom>
            <a:solidFill>
              <a:srgbClr val="0E0E0E"/>
            </a:solidFill>
            <a:ln w="4788" cap="flat">
              <a:noFill/>
              <a:prstDash val="solid"/>
              <a:miter/>
            </a:ln>
          </p:spPr>
          <p:txBody>
            <a:bodyPr rtlCol="0" anchor="ctr"/>
            <a:lstStyle/>
            <a:p>
              <a:endParaRPr lang="en-AU"/>
            </a:p>
          </p:txBody>
        </p:sp>
        <p:sp>
          <p:nvSpPr>
            <p:cNvPr id="435" name="Freeform: Shape 434">
              <a:extLst>
                <a:ext uri="{FF2B5EF4-FFF2-40B4-BE49-F238E27FC236}">
                  <a16:creationId xmlns:a16="http://schemas.microsoft.com/office/drawing/2014/main" id="{9064A6FC-07D9-4FEF-BA18-123128FA3A99}"/>
                </a:ext>
              </a:extLst>
            </p:cNvPr>
            <p:cNvSpPr/>
            <p:nvPr/>
          </p:nvSpPr>
          <p:spPr>
            <a:xfrm>
              <a:off x="10269495" y="4411822"/>
              <a:ext cx="384797" cy="408708"/>
            </a:xfrm>
            <a:custGeom>
              <a:avLst/>
              <a:gdLst>
                <a:gd name="connsiteX0" fmla="*/ 290313 w 384797"/>
                <a:gd name="connsiteY0" fmla="*/ 75221 h 408708"/>
                <a:gd name="connsiteX1" fmla="*/ 174969 w 384797"/>
                <a:gd name="connsiteY1" fmla="*/ 0 h 408708"/>
                <a:gd name="connsiteX2" fmla="*/ 84570 w 384797"/>
                <a:gd name="connsiteY2" fmla="*/ 81972 h 408708"/>
                <a:gd name="connsiteX3" fmla="*/ 122875 w 384797"/>
                <a:gd name="connsiteY3" fmla="*/ 128464 h 408708"/>
                <a:gd name="connsiteX4" fmla="*/ 106643 w 384797"/>
                <a:gd name="connsiteY4" fmla="*/ 283932 h 408708"/>
                <a:gd name="connsiteX5" fmla="*/ 2216 w 384797"/>
                <a:gd name="connsiteY5" fmla="*/ 408709 h 408708"/>
                <a:gd name="connsiteX6" fmla="*/ 270682 w 384797"/>
                <a:gd name="connsiteY6" fmla="*/ 408709 h 408708"/>
                <a:gd name="connsiteX7" fmla="*/ 381861 w 384797"/>
                <a:gd name="connsiteY7" fmla="*/ 218862 h 408708"/>
                <a:gd name="connsiteX8" fmla="*/ 290313 w 384797"/>
                <a:gd name="connsiteY8" fmla="*/ 75221 h 408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797" h="408708">
                  <a:moveTo>
                    <a:pt x="290313" y="75221"/>
                  </a:moveTo>
                  <a:cubicBezTo>
                    <a:pt x="246737" y="59065"/>
                    <a:pt x="207327" y="33363"/>
                    <a:pt x="174969" y="0"/>
                  </a:cubicBezTo>
                  <a:cubicBezTo>
                    <a:pt x="144469" y="26909"/>
                    <a:pt x="114161" y="54057"/>
                    <a:pt x="84570" y="81972"/>
                  </a:cubicBezTo>
                  <a:cubicBezTo>
                    <a:pt x="103004" y="101124"/>
                    <a:pt x="116794" y="117499"/>
                    <a:pt x="122875" y="128464"/>
                  </a:cubicBezTo>
                  <a:cubicBezTo>
                    <a:pt x="152704" y="182234"/>
                    <a:pt x="150023" y="245963"/>
                    <a:pt x="106643" y="283932"/>
                  </a:cubicBezTo>
                  <a:cubicBezTo>
                    <a:pt x="63263" y="321901"/>
                    <a:pt x="-14064" y="315150"/>
                    <a:pt x="2216" y="408709"/>
                  </a:cubicBezTo>
                  <a:lnTo>
                    <a:pt x="270682" y="408709"/>
                  </a:lnTo>
                  <a:cubicBezTo>
                    <a:pt x="324931" y="321901"/>
                    <a:pt x="365438" y="305574"/>
                    <a:pt x="381861" y="218862"/>
                  </a:cubicBezTo>
                  <a:cubicBezTo>
                    <a:pt x="396704" y="140242"/>
                    <a:pt x="353611" y="98299"/>
                    <a:pt x="290313" y="75221"/>
                  </a:cubicBezTo>
                  <a:close/>
                </a:path>
              </a:pathLst>
            </a:custGeom>
            <a:solidFill>
              <a:srgbClr val="AB795E"/>
            </a:solidFill>
            <a:ln w="4788" cap="flat">
              <a:noFill/>
              <a:prstDash val="solid"/>
              <a:miter/>
            </a:ln>
          </p:spPr>
          <p:txBody>
            <a:bodyPr rtlCol="0" anchor="ctr"/>
            <a:lstStyle/>
            <a:p>
              <a:endParaRPr lang="en-AU"/>
            </a:p>
          </p:txBody>
        </p:sp>
        <p:sp>
          <p:nvSpPr>
            <p:cNvPr id="436" name="Freeform: Shape 435">
              <a:extLst>
                <a:ext uri="{FF2B5EF4-FFF2-40B4-BE49-F238E27FC236}">
                  <a16:creationId xmlns:a16="http://schemas.microsoft.com/office/drawing/2014/main" id="{4BDCD821-2D78-4DB8-B45C-CFE4B30D023F}"/>
                </a:ext>
              </a:extLst>
            </p:cNvPr>
            <p:cNvSpPr/>
            <p:nvPr/>
          </p:nvSpPr>
          <p:spPr>
            <a:xfrm>
              <a:off x="10267628" y="4410036"/>
              <a:ext cx="388386" cy="412270"/>
            </a:xfrm>
            <a:custGeom>
              <a:avLst/>
              <a:gdLst>
                <a:gd name="connsiteX0" fmla="*/ 272501 w 388386"/>
                <a:gd name="connsiteY0" fmla="*/ 412266 h 412270"/>
                <a:gd name="connsiteX1" fmla="*/ 4030 w 388386"/>
                <a:gd name="connsiteY1" fmla="*/ 412266 h 412270"/>
                <a:gd name="connsiteX2" fmla="*/ 2881 w 388386"/>
                <a:gd name="connsiteY2" fmla="*/ 411840 h 412270"/>
                <a:gd name="connsiteX3" fmla="*/ 2258 w 388386"/>
                <a:gd name="connsiteY3" fmla="*/ 410782 h 412270"/>
                <a:gd name="connsiteX4" fmla="*/ 63550 w 388386"/>
                <a:gd name="connsiteY4" fmla="*/ 309850 h 412270"/>
                <a:gd name="connsiteX5" fmla="*/ 107260 w 388386"/>
                <a:gd name="connsiteY5" fmla="*/ 284377 h 412270"/>
                <a:gd name="connsiteX6" fmla="*/ 123157 w 388386"/>
                <a:gd name="connsiteY6" fmla="*/ 131159 h 412270"/>
                <a:gd name="connsiteX7" fmla="*/ 85140 w 388386"/>
                <a:gd name="connsiteY7" fmla="*/ 85050 h 412270"/>
                <a:gd name="connsiteX8" fmla="*/ 84666 w 388386"/>
                <a:gd name="connsiteY8" fmla="*/ 83758 h 412270"/>
                <a:gd name="connsiteX9" fmla="*/ 84814 w 388386"/>
                <a:gd name="connsiteY9" fmla="*/ 83073 h 412270"/>
                <a:gd name="connsiteX10" fmla="*/ 85240 w 388386"/>
                <a:gd name="connsiteY10" fmla="*/ 82513 h 412270"/>
                <a:gd name="connsiteX11" fmla="*/ 175639 w 388386"/>
                <a:gd name="connsiteY11" fmla="*/ 493 h 412270"/>
                <a:gd name="connsiteX12" fmla="*/ 176884 w 388386"/>
                <a:gd name="connsiteY12" fmla="*/ 0 h 412270"/>
                <a:gd name="connsiteX13" fmla="*/ 178129 w 388386"/>
                <a:gd name="connsiteY13" fmla="*/ 493 h 412270"/>
                <a:gd name="connsiteX14" fmla="*/ 292798 w 388386"/>
                <a:gd name="connsiteY14" fmla="*/ 75235 h 412270"/>
                <a:gd name="connsiteX15" fmla="*/ 385451 w 388386"/>
                <a:gd name="connsiteY15" fmla="*/ 220935 h 412270"/>
                <a:gd name="connsiteX16" fmla="*/ 324739 w 388386"/>
                <a:gd name="connsiteY16" fmla="*/ 341068 h 412270"/>
                <a:gd name="connsiteX17" fmla="*/ 274081 w 388386"/>
                <a:gd name="connsiteY17" fmla="*/ 411596 h 412270"/>
                <a:gd name="connsiteX18" fmla="*/ 273368 w 388386"/>
                <a:gd name="connsiteY18" fmla="*/ 412118 h 412270"/>
                <a:gd name="connsiteX19" fmla="*/ 272501 w 388386"/>
                <a:gd name="connsiteY19" fmla="*/ 412266 h 412270"/>
                <a:gd name="connsiteX20" fmla="*/ 5567 w 388386"/>
                <a:gd name="connsiteY20" fmla="*/ 408675 h 412270"/>
                <a:gd name="connsiteX21" fmla="*/ 271496 w 388386"/>
                <a:gd name="connsiteY21" fmla="*/ 408675 h 412270"/>
                <a:gd name="connsiteX22" fmla="*/ 321962 w 388386"/>
                <a:gd name="connsiteY22" fmla="*/ 338865 h 412270"/>
                <a:gd name="connsiteX23" fmla="*/ 381908 w 388386"/>
                <a:gd name="connsiteY23" fmla="*/ 220313 h 412270"/>
                <a:gd name="connsiteX24" fmla="*/ 291558 w 388386"/>
                <a:gd name="connsiteY24" fmla="*/ 78682 h 412270"/>
                <a:gd name="connsiteX25" fmla="*/ 176644 w 388386"/>
                <a:gd name="connsiteY25" fmla="*/ 4276 h 412270"/>
                <a:gd name="connsiteX26" fmla="*/ 88879 w 388386"/>
                <a:gd name="connsiteY26" fmla="*/ 83853 h 412270"/>
                <a:gd name="connsiteX27" fmla="*/ 126178 w 388386"/>
                <a:gd name="connsiteY27" fmla="*/ 129388 h 412270"/>
                <a:gd name="connsiteX28" fmla="*/ 109516 w 388386"/>
                <a:gd name="connsiteY28" fmla="*/ 287106 h 412270"/>
                <a:gd name="connsiteX29" fmla="*/ 64939 w 388386"/>
                <a:gd name="connsiteY29" fmla="*/ 313106 h 412270"/>
                <a:gd name="connsiteX30" fmla="*/ 5567 w 388386"/>
                <a:gd name="connsiteY30" fmla="*/ 408675 h 41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386" h="412270">
                  <a:moveTo>
                    <a:pt x="272501" y="412266"/>
                  </a:moveTo>
                  <a:lnTo>
                    <a:pt x="4030" y="412266"/>
                  </a:lnTo>
                  <a:cubicBezTo>
                    <a:pt x="3608" y="412261"/>
                    <a:pt x="3202" y="412113"/>
                    <a:pt x="2881" y="411840"/>
                  </a:cubicBezTo>
                  <a:cubicBezTo>
                    <a:pt x="2555" y="411572"/>
                    <a:pt x="2339" y="411199"/>
                    <a:pt x="2258" y="410782"/>
                  </a:cubicBezTo>
                  <a:cubicBezTo>
                    <a:pt x="-9425" y="343749"/>
                    <a:pt x="26203" y="327182"/>
                    <a:pt x="63550" y="309850"/>
                  </a:cubicBezTo>
                  <a:cubicBezTo>
                    <a:pt x="78824" y="302764"/>
                    <a:pt x="94620" y="295486"/>
                    <a:pt x="107260" y="284377"/>
                  </a:cubicBezTo>
                  <a:cubicBezTo>
                    <a:pt x="147863" y="248850"/>
                    <a:pt x="154279" y="187228"/>
                    <a:pt x="123157" y="131159"/>
                  </a:cubicBezTo>
                  <a:cubicBezTo>
                    <a:pt x="117555" y="121105"/>
                    <a:pt x="105106" y="106022"/>
                    <a:pt x="85140" y="85050"/>
                  </a:cubicBezTo>
                  <a:cubicBezTo>
                    <a:pt x="84819" y="84701"/>
                    <a:pt x="84646" y="84236"/>
                    <a:pt x="84666" y="83758"/>
                  </a:cubicBezTo>
                  <a:cubicBezTo>
                    <a:pt x="84661" y="83523"/>
                    <a:pt x="84713" y="83288"/>
                    <a:pt x="84814" y="83073"/>
                  </a:cubicBezTo>
                  <a:cubicBezTo>
                    <a:pt x="84915" y="82857"/>
                    <a:pt x="85058" y="82666"/>
                    <a:pt x="85240" y="82513"/>
                  </a:cubicBezTo>
                  <a:cubicBezTo>
                    <a:pt x="111191" y="58046"/>
                    <a:pt x="139058" y="32717"/>
                    <a:pt x="175639" y="493"/>
                  </a:cubicBezTo>
                  <a:cubicBezTo>
                    <a:pt x="175974" y="177"/>
                    <a:pt x="176419" y="0"/>
                    <a:pt x="176884" y="0"/>
                  </a:cubicBezTo>
                  <a:cubicBezTo>
                    <a:pt x="177343" y="0"/>
                    <a:pt x="177788" y="177"/>
                    <a:pt x="178129" y="493"/>
                  </a:cubicBezTo>
                  <a:cubicBezTo>
                    <a:pt x="210309" y="33636"/>
                    <a:pt x="249485" y="59171"/>
                    <a:pt x="292798" y="75235"/>
                  </a:cubicBezTo>
                  <a:cubicBezTo>
                    <a:pt x="367444" y="102575"/>
                    <a:pt x="398619" y="151844"/>
                    <a:pt x="385451" y="220935"/>
                  </a:cubicBezTo>
                  <a:cubicBezTo>
                    <a:pt x="374630" y="278153"/>
                    <a:pt x="353707" y="304535"/>
                    <a:pt x="324739" y="341068"/>
                  </a:cubicBezTo>
                  <a:cubicBezTo>
                    <a:pt x="306472" y="363553"/>
                    <a:pt x="289556" y="387105"/>
                    <a:pt x="274081" y="411596"/>
                  </a:cubicBezTo>
                  <a:cubicBezTo>
                    <a:pt x="273885" y="411821"/>
                    <a:pt x="273641" y="412003"/>
                    <a:pt x="273368" y="412118"/>
                  </a:cubicBezTo>
                  <a:cubicBezTo>
                    <a:pt x="273095" y="412233"/>
                    <a:pt x="272798" y="412285"/>
                    <a:pt x="272501" y="412266"/>
                  </a:cubicBezTo>
                  <a:close/>
                  <a:moveTo>
                    <a:pt x="5567" y="408675"/>
                  </a:moveTo>
                  <a:lnTo>
                    <a:pt x="271496" y="408675"/>
                  </a:lnTo>
                  <a:cubicBezTo>
                    <a:pt x="286937" y="384438"/>
                    <a:pt x="303786" y="361130"/>
                    <a:pt x="321962" y="338865"/>
                  </a:cubicBezTo>
                  <a:cubicBezTo>
                    <a:pt x="350690" y="302764"/>
                    <a:pt x="371231" y="276621"/>
                    <a:pt x="381908" y="220313"/>
                  </a:cubicBezTo>
                  <a:cubicBezTo>
                    <a:pt x="394884" y="152035"/>
                    <a:pt x="365342" y="105687"/>
                    <a:pt x="291558" y="78682"/>
                  </a:cubicBezTo>
                  <a:cubicBezTo>
                    <a:pt x="248245" y="62628"/>
                    <a:pt x="209011" y="37222"/>
                    <a:pt x="176644" y="4276"/>
                  </a:cubicBezTo>
                  <a:cubicBezTo>
                    <a:pt x="141308" y="35398"/>
                    <a:pt x="114399" y="60057"/>
                    <a:pt x="88879" y="83853"/>
                  </a:cubicBezTo>
                  <a:cubicBezTo>
                    <a:pt x="108366" y="104346"/>
                    <a:pt x="120576" y="119237"/>
                    <a:pt x="126178" y="129388"/>
                  </a:cubicBezTo>
                  <a:cubicBezTo>
                    <a:pt x="158162" y="186844"/>
                    <a:pt x="151459" y="250382"/>
                    <a:pt x="109516" y="287106"/>
                  </a:cubicBezTo>
                  <a:cubicBezTo>
                    <a:pt x="96492" y="298502"/>
                    <a:pt x="80452" y="305923"/>
                    <a:pt x="64939" y="313106"/>
                  </a:cubicBezTo>
                  <a:cubicBezTo>
                    <a:pt x="29076" y="329720"/>
                    <a:pt x="-4871" y="345425"/>
                    <a:pt x="5567" y="408675"/>
                  </a:cubicBezTo>
                  <a:close/>
                </a:path>
              </a:pathLst>
            </a:custGeom>
            <a:solidFill>
              <a:srgbClr val="0E0E0E"/>
            </a:solidFill>
            <a:ln w="4788" cap="flat">
              <a:noFill/>
              <a:prstDash val="solid"/>
              <a:miter/>
            </a:ln>
          </p:spPr>
          <p:txBody>
            <a:bodyPr rtlCol="0" anchor="ctr"/>
            <a:lstStyle/>
            <a:p>
              <a:endParaRPr lang="en-AU"/>
            </a:p>
          </p:txBody>
        </p:sp>
        <p:sp>
          <p:nvSpPr>
            <p:cNvPr id="437" name="Freeform: Shape 436">
              <a:extLst>
                <a:ext uri="{FF2B5EF4-FFF2-40B4-BE49-F238E27FC236}">
                  <a16:creationId xmlns:a16="http://schemas.microsoft.com/office/drawing/2014/main" id="{EBD3134C-B23F-46E5-9A4C-A208488E2C83}"/>
                </a:ext>
              </a:extLst>
            </p:cNvPr>
            <p:cNvSpPr/>
            <p:nvPr/>
          </p:nvSpPr>
          <p:spPr>
            <a:xfrm>
              <a:off x="10269489" y="4471242"/>
              <a:ext cx="384803" cy="349288"/>
            </a:xfrm>
            <a:custGeom>
              <a:avLst/>
              <a:gdLst>
                <a:gd name="connsiteX0" fmla="*/ 290319 w 384803"/>
                <a:gd name="connsiteY0" fmla="*/ 15801 h 349288"/>
                <a:gd name="connsiteX1" fmla="*/ 254935 w 384803"/>
                <a:gd name="connsiteY1" fmla="*/ 0 h 349288"/>
                <a:gd name="connsiteX2" fmla="*/ 231282 w 384803"/>
                <a:gd name="connsiteY2" fmla="*/ 32655 h 349288"/>
                <a:gd name="connsiteX3" fmla="*/ 212130 w 384803"/>
                <a:gd name="connsiteY3" fmla="*/ 103518 h 349288"/>
                <a:gd name="connsiteX4" fmla="*/ 174975 w 384803"/>
                <a:gd name="connsiteY4" fmla="*/ 123819 h 349288"/>
                <a:gd name="connsiteX5" fmla="*/ 138916 w 384803"/>
                <a:gd name="connsiteY5" fmla="*/ 110269 h 349288"/>
                <a:gd name="connsiteX6" fmla="*/ 106644 w 384803"/>
                <a:gd name="connsiteY6" fmla="*/ 224512 h 349288"/>
                <a:gd name="connsiteX7" fmla="*/ 2217 w 384803"/>
                <a:gd name="connsiteY7" fmla="*/ 349289 h 349288"/>
                <a:gd name="connsiteX8" fmla="*/ 270683 w 384803"/>
                <a:gd name="connsiteY8" fmla="*/ 349289 h 349288"/>
                <a:gd name="connsiteX9" fmla="*/ 381867 w 384803"/>
                <a:gd name="connsiteY9" fmla="*/ 159442 h 349288"/>
                <a:gd name="connsiteX10" fmla="*/ 290319 w 384803"/>
                <a:gd name="connsiteY10" fmla="*/ 15801 h 34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03" h="349288">
                  <a:moveTo>
                    <a:pt x="290319" y="15801"/>
                  </a:moveTo>
                  <a:cubicBezTo>
                    <a:pt x="278201" y="11285"/>
                    <a:pt x="266384" y="6009"/>
                    <a:pt x="254935" y="0"/>
                  </a:cubicBezTo>
                  <a:cubicBezTo>
                    <a:pt x="245177" y="9399"/>
                    <a:pt x="237172" y="20454"/>
                    <a:pt x="231282" y="32655"/>
                  </a:cubicBezTo>
                  <a:cubicBezTo>
                    <a:pt x="220797" y="55111"/>
                    <a:pt x="223861" y="81540"/>
                    <a:pt x="212130" y="103518"/>
                  </a:cubicBezTo>
                  <a:cubicBezTo>
                    <a:pt x="204422" y="117882"/>
                    <a:pt x="191494" y="126931"/>
                    <a:pt x="174975" y="123819"/>
                  </a:cubicBezTo>
                  <a:cubicBezTo>
                    <a:pt x="162430" y="121473"/>
                    <a:pt x="151030" y="114243"/>
                    <a:pt x="138916" y="110269"/>
                  </a:cubicBezTo>
                  <a:cubicBezTo>
                    <a:pt x="148875" y="152835"/>
                    <a:pt x="139251" y="195975"/>
                    <a:pt x="106644" y="224512"/>
                  </a:cubicBezTo>
                  <a:cubicBezTo>
                    <a:pt x="63217" y="262481"/>
                    <a:pt x="-14063" y="255730"/>
                    <a:pt x="2217" y="349289"/>
                  </a:cubicBezTo>
                  <a:lnTo>
                    <a:pt x="270683" y="349289"/>
                  </a:lnTo>
                  <a:cubicBezTo>
                    <a:pt x="324932" y="262481"/>
                    <a:pt x="365444" y="246154"/>
                    <a:pt x="381867" y="159442"/>
                  </a:cubicBezTo>
                  <a:cubicBezTo>
                    <a:pt x="396710" y="80822"/>
                    <a:pt x="353617" y="38879"/>
                    <a:pt x="290319" y="15801"/>
                  </a:cubicBezTo>
                  <a:close/>
                </a:path>
              </a:pathLst>
            </a:custGeom>
            <a:solidFill>
              <a:srgbClr val="F0E7E1"/>
            </a:solidFill>
            <a:ln w="4788" cap="flat">
              <a:no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8BB30B54-892A-430F-A337-8F39850E5CED}"/>
                </a:ext>
              </a:extLst>
            </p:cNvPr>
            <p:cNvSpPr/>
            <p:nvPr/>
          </p:nvSpPr>
          <p:spPr>
            <a:xfrm>
              <a:off x="10267628" y="4469459"/>
              <a:ext cx="388238" cy="352847"/>
            </a:xfrm>
            <a:custGeom>
              <a:avLst/>
              <a:gdLst>
                <a:gd name="connsiteX0" fmla="*/ 272501 w 388238"/>
                <a:gd name="connsiteY0" fmla="*/ 352843 h 352847"/>
                <a:gd name="connsiteX1" fmla="*/ 4030 w 388238"/>
                <a:gd name="connsiteY1" fmla="*/ 352843 h 352847"/>
                <a:gd name="connsiteX2" fmla="*/ 2881 w 388238"/>
                <a:gd name="connsiteY2" fmla="*/ 352417 h 352847"/>
                <a:gd name="connsiteX3" fmla="*/ 2258 w 388238"/>
                <a:gd name="connsiteY3" fmla="*/ 351359 h 352847"/>
                <a:gd name="connsiteX4" fmla="*/ 63550 w 388238"/>
                <a:gd name="connsiteY4" fmla="*/ 250427 h 352847"/>
                <a:gd name="connsiteX5" fmla="*/ 107260 w 388238"/>
                <a:gd name="connsiteY5" fmla="*/ 224954 h 352847"/>
                <a:gd name="connsiteX6" fmla="*/ 139005 w 388238"/>
                <a:gd name="connsiteY6" fmla="*/ 112483 h 352847"/>
                <a:gd name="connsiteX7" fmla="*/ 139034 w 388238"/>
                <a:gd name="connsiteY7" fmla="*/ 111549 h 352847"/>
                <a:gd name="connsiteX8" fmla="*/ 139537 w 388238"/>
                <a:gd name="connsiteY8" fmla="*/ 110759 h 352847"/>
                <a:gd name="connsiteX9" fmla="*/ 140360 w 388238"/>
                <a:gd name="connsiteY9" fmla="*/ 110299 h 352847"/>
                <a:gd name="connsiteX10" fmla="*/ 141308 w 388238"/>
                <a:gd name="connsiteY10" fmla="*/ 110376 h 352847"/>
                <a:gd name="connsiteX11" fmla="*/ 155673 w 388238"/>
                <a:gd name="connsiteY11" fmla="*/ 116217 h 352847"/>
                <a:gd name="connsiteX12" fmla="*/ 177075 w 388238"/>
                <a:gd name="connsiteY12" fmla="*/ 123878 h 352847"/>
                <a:gd name="connsiteX13" fmla="*/ 212310 w 388238"/>
                <a:gd name="connsiteY13" fmla="*/ 104439 h 352847"/>
                <a:gd name="connsiteX14" fmla="*/ 222509 w 388238"/>
                <a:gd name="connsiteY14" fmla="*/ 68002 h 352847"/>
                <a:gd name="connsiteX15" fmla="*/ 231463 w 388238"/>
                <a:gd name="connsiteY15" fmla="*/ 33671 h 352847"/>
                <a:gd name="connsiteX16" fmla="*/ 255403 w 388238"/>
                <a:gd name="connsiteY16" fmla="*/ 538 h 352847"/>
                <a:gd name="connsiteX17" fmla="*/ 256380 w 388238"/>
                <a:gd name="connsiteY17" fmla="*/ 21 h 352847"/>
                <a:gd name="connsiteX18" fmla="*/ 257467 w 388238"/>
                <a:gd name="connsiteY18" fmla="*/ 203 h 352847"/>
                <a:gd name="connsiteX19" fmla="*/ 292659 w 388238"/>
                <a:gd name="connsiteY19" fmla="*/ 15860 h 352847"/>
                <a:gd name="connsiteX20" fmla="*/ 385303 w 388238"/>
                <a:gd name="connsiteY20" fmla="*/ 161560 h 352847"/>
                <a:gd name="connsiteX21" fmla="*/ 324595 w 388238"/>
                <a:gd name="connsiteY21" fmla="*/ 281693 h 352847"/>
                <a:gd name="connsiteX22" fmla="*/ 274081 w 388238"/>
                <a:gd name="connsiteY22" fmla="*/ 352173 h 352847"/>
                <a:gd name="connsiteX23" fmla="*/ 273368 w 388238"/>
                <a:gd name="connsiteY23" fmla="*/ 352695 h 352847"/>
                <a:gd name="connsiteX24" fmla="*/ 272501 w 388238"/>
                <a:gd name="connsiteY24" fmla="*/ 352843 h 352847"/>
                <a:gd name="connsiteX25" fmla="*/ 5567 w 388238"/>
                <a:gd name="connsiteY25" fmla="*/ 349252 h 352847"/>
                <a:gd name="connsiteX26" fmla="*/ 271496 w 388238"/>
                <a:gd name="connsiteY26" fmla="*/ 349252 h 352847"/>
                <a:gd name="connsiteX27" fmla="*/ 321962 w 388238"/>
                <a:gd name="connsiteY27" fmla="*/ 279442 h 352847"/>
                <a:gd name="connsiteX28" fmla="*/ 381908 w 388238"/>
                <a:gd name="connsiteY28" fmla="*/ 160890 h 352847"/>
                <a:gd name="connsiteX29" fmla="*/ 291558 w 388238"/>
                <a:gd name="connsiteY29" fmla="*/ 19259 h 352847"/>
                <a:gd name="connsiteX30" fmla="*/ 257132 w 388238"/>
                <a:gd name="connsiteY30" fmla="*/ 3985 h 352847"/>
                <a:gd name="connsiteX31" fmla="*/ 234766 w 388238"/>
                <a:gd name="connsiteY31" fmla="*/ 35203 h 352847"/>
                <a:gd name="connsiteX32" fmla="*/ 226100 w 388238"/>
                <a:gd name="connsiteY32" fmla="*/ 68720 h 352847"/>
                <a:gd name="connsiteX33" fmla="*/ 215523 w 388238"/>
                <a:gd name="connsiteY33" fmla="*/ 106210 h 352847"/>
                <a:gd name="connsiteX34" fmla="*/ 176453 w 388238"/>
                <a:gd name="connsiteY34" fmla="*/ 127469 h 352847"/>
                <a:gd name="connsiteX35" fmla="*/ 154380 w 388238"/>
                <a:gd name="connsiteY35" fmla="*/ 119473 h 352847"/>
                <a:gd name="connsiteX36" fmla="*/ 143319 w 388238"/>
                <a:gd name="connsiteY36" fmla="*/ 114685 h 352847"/>
                <a:gd name="connsiteX37" fmla="*/ 109803 w 388238"/>
                <a:gd name="connsiteY37" fmla="*/ 227540 h 352847"/>
                <a:gd name="connsiteX38" fmla="*/ 65226 w 388238"/>
                <a:gd name="connsiteY38" fmla="*/ 253539 h 352847"/>
                <a:gd name="connsiteX39" fmla="*/ 5567 w 388238"/>
                <a:gd name="connsiteY39" fmla="*/ 349252 h 35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8238" h="352847">
                  <a:moveTo>
                    <a:pt x="272501" y="352843"/>
                  </a:moveTo>
                  <a:lnTo>
                    <a:pt x="4030" y="352843"/>
                  </a:lnTo>
                  <a:cubicBezTo>
                    <a:pt x="3608" y="352838"/>
                    <a:pt x="3202" y="352690"/>
                    <a:pt x="2881" y="352417"/>
                  </a:cubicBezTo>
                  <a:cubicBezTo>
                    <a:pt x="2555" y="352149"/>
                    <a:pt x="2339" y="351771"/>
                    <a:pt x="2258" y="351359"/>
                  </a:cubicBezTo>
                  <a:cubicBezTo>
                    <a:pt x="-9425" y="284326"/>
                    <a:pt x="26203" y="267759"/>
                    <a:pt x="63550" y="250427"/>
                  </a:cubicBezTo>
                  <a:cubicBezTo>
                    <a:pt x="78824" y="243340"/>
                    <a:pt x="94620" y="236062"/>
                    <a:pt x="107260" y="224954"/>
                  </a:cubicBezTo>
                  <a:cubicBezTo>
                    <a:pt x="137856" y="198189"/>
                    <a:pt x="149443" y="157155"/>
                    <a:pt x="139005" y="112483"/>
                  </a:cubicBezTo>
                  <a:cubicBezTo>
                    <a:pt x="138933" y="112176"/>
                    <a:pt x="138943" y="111851"/>
                    <a:pt x="139034" y="111549"/>
                  </a:cubicBezTo>
                  <a:cubicBezTo>
                    <a:pt x="139130" y="111247"/>
                    <a:pt x="139302" y="110974"/>
                    <a:pt x="139537" y="110759"/>
                  </a:cubicBezTo>
                  <a:cubicBezTo>
                    <a:pt x="139757" y="110524"/>
                    <a:pt x="140044" y="110366"/>
                    <a:pt x="140360" y="110299"/>
                  </a:cubicBezTo>
                  <a:cubicBezTo>
                    <a:pt x="140676" y="110227"/>
                    <a:pt x="141006" y="110256"/>
                    <a:pt x="141308" y="110376"/>
                  </a:cubicBezTo>
                  <a:cubicBezTo>
                    <a:pt x="146197" y="112057"/>
                    <a:pt x="150995" y="114005"/>
                    <a:pt x="155673" y="116217"/>
                  </a:cubicBezTo>
                  <a:cubicBezTo>
                    <a:pt x="162495" y="119564"/>
                    <a:pt x="169673" y="122135"/>
                    <a:pt x="177075" y="123878"/>
                  </a:cubicBezTo>
                  <a:cubicBezTo>
                    <a:pt x="191439" y="126512"/>
                    <a:pt x="204219" y="119473"/>
                    <a:pt x="212310" y="104439"/>
                  </a:cubicBezTo>
                  <a:cubicBezTo>
                    <a:pt x="217683" y="92933"/>
                    <a:pt x="221125" y="80623"/>
                    <a:pt x="222509" y="68002"/>
                  </a:cubicBezTo>
                  <a:cubicBezTo>
                    <a:pt x="223912" y="56204"/>
                    <a:pt x="226924" y="44650"/>
                    <a:pt x="231463" y="33671"/>
                  </a:cubicBezTo>
                  <a:cubicBezTo>
                    <a:pt x="237400" y="21284"/>
                    <a:pt x="245511" y="10061"/>
                    <a:pt x="255403" y="538"/>
                  </a:cubicBezTo>
                  <a:cubicBezTo>
                    <a:pt x="255666" y="265"/>
                    <a:pt x="256006" y="83"/>
                    <a:pt x="256380" y="21"/>
                  </a:cubicBezTo>
                  <a:cubicBezTo>
                    <a:pt x="256748" y="-37"/>
                    <a:pt x="257132" y="25"/>
                    <a:pt x="257467" y="203"/>
                  </a:cubicBezTo>
                  <a:cubicBezTo>
                    <a:pt x="268848" y="6169"/>
                    <a:pt x="280602" y="11397"/>
                    <a:pt x="292659" y="15860"/>
                  </a:cubicBezTo>
                  <a:cubicBezTo>
                    <a:pt x="367305" y="43199"/>
                    <a:pt x="398470" y="92469"/>
                    <a:pt x="385303" y="161560"/>
                  </a:cubicBezTo>
                  <a:cubicBezTo>
                    <a:pt x="374482" y="218778"/>
                    <a:pt x="353563" y="245160"/>
                    <a:pt x="324595" y="281693"/>
                  </a:cubicBezTo>
                  <a:cubicBezTo>
                    <a:pt x="306377" y="304168"/>
                    <a:pt x="289508" y="327701"/>
                    <a:pt x="274081" y="352173"/>
                  </a:cubicBezTo>
                  <a:cubicBezTo>
                    <a:pt x="273885" y="352398"/>
                    <a:pt x="273641" y="352580"/>
                    <a:pt x="273368" y="352695"/>
                  </a:cubicBezTo>
                  <a:cubicBezTo>
                    <a:pt x="273095" y="352810"/>
                    <a:pt x="272798" y="352862"/>
                    <a:pt x="272501" y="352843"/>
                  </a:cubicBezTo>
                  <a:close/>
                  <a:moveTo>
                    <a:pt x="5567" y="349252"/>
                  </a:moveTo>
                  <a:lnTo>
                    <a:pt x="271496" y="349252"/>
                  </a:lnTo>
                  <a:cubicBezTo>
                    <a:pt x="286937" y="325015"/>
                    <a:pt x="303786" y="301707"/>
                    <a:pt x="321962" y="279442"/>
                  </a:cubicBezTo>
                  <a:cubicBezTo>
                    <a:pt x="350690" y="243340"/>
                    <a:pt x="371231" y="217197"/>
                    <a:pt x="381908" y="160890"/>
                  </a:cubicBezTo>
                  <a:cubicBezTo>
                    <a:pt x="394884" y="92612"/>
                    <a:pt x="365342" y="46264"/>
                    <a:pt x="291558" y="19259"/>
                  </a:cubicBezTo>
                  <a:cubicBezTo>
                    <a:pt x="279779" y="14873"/>
                    <a:pt x="268283" y="9774"/>
                    <a:pt x="257132" y="3985"/>
                  </a:cubicBezTo>
                  <a:cubicBezTo>
                    <a:pt x="247905" y="13001"/>
                    <a:pt x="240335" y="23568"/>
                    <a:pt x="234766" y="35203"/>
                  </a:cubicBezTo>
                  <a:cubicBezTo>
                    <a:pt x="230366" y="45928"/>
                    <a:pt x="227450" y="57205"/>
                    <a:pt x="226100" y="68720"/>
                  </a:cubicBezTo>
                  <a:cubicBezTo>
                    <a:pt x="224668" y="81714"/>
                    <a:pt x="221097" y="94384"/>
                    <a:pt x="215523" y="106210"/>
                  </a:cubicBezTo>
                  <a:cubicBezTo>
                    <a:pt x="206665" y="122729"/>
                    <a:pt x="192445" y="130534"/>
                    <a:pt x="176453" y="127469"/>
                  </a:cubicBezTo>
                  <a:cubicBezTo>
                    <a:pt x="168806" y="125678"/>
                    <a:pt x="161394" y="122992"/>
                    <a:pt x="154380" y="119473"/>
                  </a:cubicBezTo>
                  <a:cubicBezTo>
                    <a:pt x="150741" y="117893"/>
                    <a:pt x="147006" y="116217"/>
                    <a:pt x="143319" y="114685"/>
                  </a:cubicBezTo>
                  <a:cubicBezTo>
                    <a:pt x="152895" y="159501"/>
                    <a:pt x="140638" y="200439"/>
                    <a:pt x="109803" y="227540"/>
                  </a:cubicBezTo>
                  <a:cubicBezTo>
                    <a:pt x="96779" y="238935"/>
                    <a:pt x="80739" y="246357"/>
                    <a:pt x="65226" y="253539"/>
                  </a:cubicBezTo>
                  <a:cubicBezTo>
                    <a:pt x="29076" y="270297"/>
                    <a:pt x="-4871" y="286002"/>
                    <a:pt x="5567" y="349252"/>
                  </a:cubicBezTo>
                  <a:close/>
                </a:path>
              </a:pathLst>
            </a:custGeom>
            <a:solidFill>
              <a:srgbClr val="0E0E0E"/>
            </a:solidFill>
            <a:ln w="4788" cap="flat">
              <a:no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3B3E26AC-8A90-49AC-918F-C96DD3DD4EC2}"/>
                </a:ext>
              </a:extLst>
            </p:cNvPr>
            <p:cNvSpPr/>
            <p:nvPr/>
          </p:nvSpPr>
          <p:spPr>
            <a:xfrm>
              <a:off x="10269460" y="4542727"/>
              <a:ext cx="384804" cy="277803"/>
            </a:xfrm>
            <a:custGeom>
              <a:avLst/>
              <a:gdLst>
                <a:gd name="connsiteX0" fmla="*/ 315725 w 384804"/>
                <a:gd name="connsiteY0" fmla="*/ 36341 h 277803"/>
                <a:gd name="connsiteX1" fmla="*/ 188746 w 384804"/>
                <a:gd name="connsiteY1" fmla="*/ 181946 h 277803"/>
                <a:gd name="connsiteX2" fmla="*/ 12976 w 384804"/>
                <a:gd name="connsiteY2" fmla="*/ 211584 h 277803"/>
                <a:gd name="connsiteX3" fmla="*/ 2203 w 384804"/>
                <a:gd name="connsiteY3" fmla="*/ 277803 h 277803"/>
                <a:gd name="connsiteX4" fmla="*/ 270670 w 384804"/>
                <a:gd name="connsiteY4" fmla="*/ 277803 h 277803"/>
                <a:gd name="connsiteX5" fmla="*/ 381849 w 384804"/>
                <a:gd name="connsiteY5" fmla="*/ 87957 h 277803"/>
                <a:gd name="connsiteX6" fmla="*/ 368538 w 384804"/>
                <a:gd name="connsiteY6" fmla="*/ 0 h 277803"/>
                <a:gd name="connsiteX7" fmla="*/ 315725 w 384804"/>
                <a:gd name="connsiteY7" fmla="*/ 36341 h 27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04" h="277803">
                  <a:moveTo>
                    <a:pt x="315725" y="36341"/>
                  </a:moveTo>
                  <a:cubicBezTo>
                    <a:pt x="269808" y="81684"/>
                    <a:pt x="240457" y="142110"/>
                    <a:pt x="188746" y="181946"/>
                  </a:cubicBezTo>
                  <a:cubicBezTo>
                    <a:pt x="139237" y="220251"/>
                    <a:pt x="73497" y="222214"/>
                    <a:pt x="12976" y="211584"/>
                  </a:cubicBezTo>
                  <a:cubicBezTo>
                    <a:pt x="1964" y="225949"/>
                    <a:pt x="-3303" y="246058"/>
                    <a:pt x="2203" y="277803"/>
                  </a:cubicBezTo>
                  <a:lnTo>
                    <a:pt x="270670" y="277803"/>
                  </a:lnTo>
                  <a:cubicBezTo>
                    <a:pt x="324918" y="190996"/>
                    <a:pt x="365426" y="174668"/>
                    <a:pt x="381849" y="87957"/>
                  </a:cubicBezTo>
                  <a:cubicBezTo>
                    <a:pt x="388839" y="51232"/>
                    <a:pt x="383046" y="22504"/>
                    <a:pt x="368538" y="0"/>
                  </a:cubicBezTo>
                  <a:cubicBezTo>
                    <a:pt x="348796" y="8666"/>
                    <a:pt x="330875" y="21000"/>
                    <a:pt x="315725" y="36341"/>
                  </a:cubicBezTo>
                  <a:close/>
                </a:path>
              </a:pathLst>
            </a:custGeom>
            <a:solidFill>
              <a:srgbClr val="2B1F18"/>
            </a:solidFill>
            <a:ln w="4788" cap="flat">
              <a:no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75083172-E938-4BB4-A9E3-EE52F45C2DC0}"/>
                </a:ext>
              </a:extLst>
            </p:cNvPr>
            <p:cNvSpPr/>
            <p:nvPr/>
          </p:nvSpPr>
          <p:spPr>
            <a:xfrm>
              <a:off x="10267679" y="4540910"/>
              <a:ext cx="388550" cy="281396"/>
            </a:xfrm>
            <a:custGeom>
              <a:avLst/>
              <a:gdLst>
                <a:gd name="connsiteX0" fmla="*/ 272450 w 388550"/>
                <a:gd name="connsiteY0" fmla="*/ 281393 h 281396"/>
                <a:gd name="connsiteX1" fmla="*/ 3984 w 388550"/>
                <a:gd name="connsiteY1" fmla="*/ 281393 h 281396"/>
                <a:gd name="connsiteX2" fmla="*/ 2830 w 388550"/>
                <a:gd name="connsiteY2" fmla="*/ 280966 h 281396"/>
                <a:gd name="connsiteX3" fmla="*/ 2212 w 388550"/>
                <a:gd name="connsiteY3" fmla="*/ 279908 h 281396"/>
                <a:gd name="connsiteX4" fmla="*/ 13321 w 388550"/>
                <a:gd name="connsiteY4" fmla="*/ 212349 h 281396"/>
                <a:gd name="connsiteX5" fmla="*/ 14082 w 388550"/>
                <a:gd name="connsiteY5" fmla="*/ 211755 h 281396"/>
                <a:gd name="connsiteX6" fmla="*/ 15044 w 388550"/>
                <a:gd name="connsiteY6" fmla="*/ 211678 h 281396"/>
                <a:gd name="connsiteX7" fmla="*/ 189426 w 388550"/>
                <a:gd name="connsiteY7" fmla="*/ 182328 h 281396"/>
                <a:gd name="connsiteX8" fmla="*/ 263640 w 388550"/>
                <a:gd name="connsiteY8" fmla="*/ 100212 h 281396"/>
                <a:gd name="connsiteX9" fmla="*/ 316309 w 388550"/>
                <a:gd name="connsiteY9" fmla="*/ 36866 h 281396"/>
                <a:gd name="connsiteX10" fmla="*/ 369792 w 388550"/>
                <a:gd name="connsiteY10" fmla="*/ 142 h 281396"/>
                <a:gd name="connsiteX11" fmla="*/ 371046 w 388550"/>
                <a:gd name="connsiteY11" fmla="*/ 84 h 281396"/>
                <a:gd name="connsiteX12" fmla="*/ 372042 w 388550"/>
                <a:gd name="connsiteY12" fmla="*/ 860 h 281396"/>
                <a:gd name="connsiteX13" fmla="*/ 385592 w 388550"/>
                <a:gd name="connsiteY13" fmla="*/ 90110 h 281396"/>
                <a:gd name="connsiteX14" fmla="*/ 324880 w 388550"/>
                <a:gd name="connsiteY14" fmla="*/ 210242 h 281396"/>
                <a:gd name="connsiteX15" fmla="*/ 274030 w 388550"/>
                <a:gd name="connsiteY15" fmla="*/ 280722 h 281396"/>
                <a:gd name="connsiteX16" fmla="*/ 273317 w 388550"/>
                <a:gd name="connsiteY16" fmla="*/ 281244 h 281396"/>
                <a:gd name="connsiteX17" fmla="*/ 272450 w 388550"/>
                <a:gd name="connsiteY17" fmla="*/ 281393 h 281396"/>
                <a:gd name="connsiteX18" fmla="*/ 5516 w 388550"/>
                <a:gd name="connsiteY18" fmla="*/ 277801 h 281396"/>
                <a:gd name="connsiteX19" fmla="*/ 271445 w 388550"/>
                <a:gd name="connsiteY19" fmla="*/ 277801 h 281396"/>
                <a:gd name="connsiteX20" fmla="*/ 321911 w 388550"/>
                <a:gd name="connsiteY20" fmla="*/ 207992 h 281396"/>
                <a:gd name="connsiteX21" fmla="*/ 381858 w 388550"/>
                <a:gd name="connsiteY21" fmla="*/ 89439 h 281396"/>
                <a:gd name="connsiteX22" fmla="*/ 369648 w 388550"/>
                <a:gd name="connsiteY22" fmla="*/ 4068 h 281396"/>
                <a:gd name="connsiteX23" fmla="*/ 318799 w 388550"/>
                <a:gd name="connsiteY23" fmla="*/ 39404 h 281396"/>
                <a:gd name="connsiteX24" fmla="*/ 266513 w 388550"/>
                <a:gd name="connsiteY24" fmla="*/ 102367 h 281396"/>
                <a:gd name="connsiteX25" fmla="*/ 191628 w 388550"/>
                <a:gd name="connsiteY25" fmla="*/ 185152 h 281396"/>
                <a:gd name="connsiteX26" fmla="*/ 15523 w 388550"/>
                <a:gd name="connsiteY26" fmla="*/ 215365 h 281396"/>
                <a:gd name="connsiteX27" fmla="*/ 5516 w 388550"/>
                <a:gd name="connsiteY27" fmla="*/ 277801 h 28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88550" h="281396">
                  <a:moveTo>
                    <a:pt x="272450" y="281393"/>
                  </a:moveTo>
                  <a:lnTo>
                    <a:pt x="3984" y="281393"/>
                  </a:lnTo>
                  <a:cubicBezTo>
                    <a:pt x="3563" y="281388"/>
                    <a:pt x="3156" y="281239"/>
                    <a:pt x="2830" y="280966"/>
                  </a:cubicBezTo>
                  <a:cubicBezTo>
                    <a:pt x="2509" y="280693"/>
                    <a:pt x="2289" y="280320"/>
                    <a:pt x="2212" y="279908"/>
                  </a:cubicBezTo>
                  <a:cubicBezTo>
                    <a:pt x="-2863" y="250749"/>
                    <a:pt x="776" y="228628"/>
                    <a:pt x="13321" y="212349"/>
                  </a:cubicBezTo>
                  <a:cubicBezTo>
                    <a:pt x="13507" y="212081"/>
                    <a:pt x="13776" y="211870"/>
                    <a:pt x="14082" y="211755"/>
                  </a:cubicBezTo>
                  <a:cubicBezTo>
                    <a:pt x="14388" y="211635"/>
                    <a:pt x="14719" y="211607"/>
                    <a:pt x="15044" y="211678"/>
                  </a:cubicBezTo>
                  <a:cubicBezTo>
                    <a:pt x="88733" y="224558"/>
                    <a:pt x="147386" y="214695"/>
                    <a:pt x="189426" y="182328"/>
                  </a:cubicBezTo>
                  <a:cubicBezTo>
                    <a:pt x="219016" y="159536"/>
                    <a:pt x="241711" y="129372"/>
                    <a:pt x="263640" y="100212"/>
                  </a:cubicBezTo>
                  <a:cubicBezTo>
                    <a:pt x="279613" y="77828"/>
                    <a:pt x="297219" y="56655"/>
                    <a:pt x="316309" y="36866"/>
                  </a:cubicBezTo>
                  <a:cubicBezTo>
                    <a:pt x="331650" y="21348"/>
                    <a:pt x="349797" y="8885"/>
                    <a:pt x="369792" y="142"/>
                  </a:cubicBezTo>
                  <a:cubicBezTo>
                    <a:pt x="370189" y="-26"/>
                    <a:pt x="370634" y="-45"/>
                    <a:pt x="371046" y="84"/>
                  </a:cubicBezTo>
                  <a:cubicBezTo>
                    <a:pt x="371458" y="219"/>
                    <a:pt x="371812" y="491"/>
                    <a:pt x="372042" y="860"/>
                  </a:cubicBezTo>
                  <a:cubicBezTo>
                    <a:pt x="387651" y="25088"/>
                    <a:pt x="392248" y="55157"/>
                    <a:pt x="385592" y="90110"/>
                  </a:cubicBezTo>
                  <a:cubicBezTo>
                    <a:pt x="374771" y="147327"/>
                    <a:pt x="353847" y="173709"/>
                    <a:pt x="324880" y="210242"/>
                  </a:cubicBezTo>
                  <a:cubicBezTo>
                    <a:pt x="306546" y="232707"/>
                    <a:pt x="289568" y="256241"/>
                    <a:pt x="274030" y="280722"/>
                  </a:cubicBezTo>
                  <a:cubicBezTo>
                    <a:pt x="273834" y="280947"/>
                    <a:pt x="273590" y="281124"/>
                    <a:pt x="273317" y="281244"/>
                  </a:cubicBezTo>
                  <a:cubicBezTo>
                    <a:pt x="273044" y="281359"/>
                    <a:pt x="272747" y="281412"/>
                    <a:pt x="272450" y="281393"/>
                  </a:cubicBezTo>
                  <a:close/>
                  <a:moveTo>
                    <a:pt x="5516" y="277801"/>
                  </a:moveTo>
                  <a:lnTo>
                    <a:pt x="271445" y="277801"/>
                  </a:lnTo>
                  <a:cubicBezTo>
                    <a:pt x="286886" y="253564"/>
                    <a:pt x="303740" y="230256"/>
                    <a:pt x="321911" y="207992"/>
                  </a:cubicBezTo>
                  <a:cubicBezTo>
                    <a:pt x="350639" y="171890"/>
                    <a:pt x="371180" y="145747"/>
                    <a:pt x="381858" y="89439"/>
                  </a:cubicBezTo>
                  <a:cubicBezTo>
                    <a:pt x="388226" y="55923"/>
                    <a:pt x="384108" y="27194"/>
                    <a:pt x="369648" y="4068"/>
                  </a:cubicBezTo>
                  <a:cubicBezTo>
                    <a:pt x="350668" y="12624"/>
                    <a:pt x="333431" y="24599"/>
                    <a:pt x="318799" y="39404"/>
                  </a:cubicBezTo>
                  <a:cubicBezTo>
                    <a:pt x="299853" y="59083"/>
                    <a:pt x="282381" y="80131"/>
                    <a:pt x="266513" y="102367"/>
                  </a:cubicBezTo>
                  <a:cubicBezTo>
                    <a:pt x="244392" y="131718"/>
                    <a:pt x="221601" y="162122"/>
                    <a:pt x="191628" y="185152"/>
                  </a:cubicBezTo>
                  <a:cubicBezTo>
                    <a:pt x="148966" y="217999"/>
                    <a:pt x="89690" y="228245"/>
                    <a:pt x="15523" y="215365"/>
                  </a:cubicBezTo>
                  <a:cubicBezTo>
                    <a:pt x="4367" y="230495"/>
                    <a:pt x="1111" y="250941"/>
                    <a:pt x="5516" y="277801"/>
                  </a:cubicBezTo>
                  <a:close/>
                </a:path>
              </a:pathLst>
            </a:custGeom>
            <a:solidFill>
              <a:srgbClr val="0E0E0E"/>
            </a:solidFill>
            <a:ln w="4788" cap="flat">
              <a:noFill/>
              <a:prstDash val="solid"/>
              <a:miter/>
            </a:ln>
          </p:spPr>
          <p:txBody>
            <a:bodyPr rtlCol="0" anchor="ctr"/>
            <a:lstStyle/>
            <a:p>
              <a:endParaRPr lang="en-AU"/>
            </a:p>
          </p:txBody>
        </p:sp>
        <p:sp>
          <p:nvSpPr>
            <p:cNvPr id="441" name="Freeform: Shape 440">
              <a:extLst>
                <a:ext uri="{FF2B5EF4-FFF2-40B4-BE49-F238E27FC236}">
                  <a16:creationId xmlns:a16="http://schemas.microsoft.com/office/drawing/2014/main" id="{13D69D4F-DAE2-4E7B-841F-FC6F844F466D}"/>
                </a:ext>
              </a:extLst>
            </p:cNvPr>
            <p:cNvSpPr/>
            <p:nvPr/>
          </p:nvSpPr>
          <p:spPr>
            <a:xfrm>
              <a:off x="10269603" y="4542727"/>
              <a:ext cx="384434" cy="277803"/>
            </a:xfrm>
            <a:custGeom>
              <a:avLst/>
              <a:gdLst>
                <a:gd name="connsiteX0" fmla="*/ 156283 w 384434"/>
                <a:gd name="connsiteY0" fmla="*/ 251900 h 277803"/>
                <a:gd name="connsiteX1" fmla="*/ 236674 w 384434"/>
                <a:gd name="connsiteY1" fmla="*/ 176536 h 277803"/>
                <a:gd name="connsiteX2" fmla="*/ 306245 w 384434"/>
                <a:gd name="connsiteY2" fmla="*/ 93367 h 277803"/>
                <a:gd name="connsiteX3" fmla="*/ 384434 w 384434"/>
                <a:gd name="connsiteY3" fmla="*/ 50897 h 277803"/>
                <a:gd name="connsiteX4" fmla="*/ 368394 w 384434"/>
                <a:gd name="connsiteY4" fmla="*/ 0 h 277803"/>
                <a:gd name="connsiteX5" fmla="*/ 315725 w 384434"/>
                <a:gd name="connsiteY5" fmla="*/ 36341 h 277803"/>
                <a:gd name="connsiteX6" fmla="*/ 188746 w 384434"/>
                <a:gd name="connsiteY6" fmla="*/ 181946 h 277803"/>
                <a:gd name="connsiteX7" fmla="*/ 12976 w 384434"/>
                <a:gd name="connsiteY7" fmla="*/ 211584 h 277803"/>
                <a:gd name="connsiteX8" fmla="*/ 2203 w 384434"/>
                <a:gd name="connsiteY8" fmla="*/ 277803 h 277803"/>
                <a:gd name="connsiteX9" fmla="*/ 111419 w 384434"/>
                <a:gd name="connsiteY9" fmla="*/ 277803 h 277803"/>
                <a:gd name="connsiteX10" fmla="*/ 156283 w 384434"/>
                <a:gd name="connsiteY10" fmla="*/ 251900 h 27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434" h="277803">
                  <a:moveTo>
                    <a:pt x="156283" y="251900"/>
                  </a:moveTo>
                  <a:cubicBezTo>
                    <a:pt x="186093" y="230200"/>
                    <a:pt x="213098" y="204886"/>
                    <a:pt x="236674" y="176536"/>
                  </a:cubicBezTo>
                  <a:cubicBezTo>
                    <a:pt x="259657" y="148717"/>
                    <a:pt x="280198" y="118600"/>
                    <a:pt x="306245" y="93367"/>
                  </a:cubicBezTo>
                  <a:cubicBezTo>
                    <a:pt x="328222" y="72012"/>
                    <a:pt x="353742" y="55063"/>
                    <a:pt x="384434" y="50897"/>
                  </a:cubicBezTo>
                  <a:cubicBezTo>
                    <a:pt x="383649" y="32817"/>
                    <a:pt x="378118" y="15264"/>
                    <a:pt x="368394" y="0"/>
                  </a:cubicBezTo>
                  <a:cubicBezTo>
                    <a:pt x="348705" y="8686"/>
                    <a:pt x="330832" y="21015"/>
                    <a:pt x="315725" y="36341"/>
                  </a:cubicBezTo>
                  <a:cubicBezTo>
                    <a:pt x="269808" y="81684"/>
                    <a:pt x="240457" y="142110"/>
                    <a:pt x="188746" y="181946"/>
                  </a:cubicBezTo>
                  <a:cubicBezTo>
                    <a:pt x="139237" y="220251"/>
                    <a:pt x="73498" y="222214"/>
                    <a:pt x="12976" y="211584"/>
                  </a:cubicBezTo>
                  <a:cubicBezTo>
                    <a:pt x="1964" y="225949"/>
                    <a:pt x="-3303" y="246058"/>
                    <a:pt x="2203" y="277803"/>
                  </a:cubicBezTo>
                  <a:lnTo>
                    <a:pt x="111419" y="277803"/>
                  </a:lnTo>
                  <a:cubicBezTo>
                    <a:pt x="127315" y="270913"/>
                    <a:pt x="142369" y="262218"/>
                    <a:pt x="156283" y="251900"/>
                  </a:cubicBezTo>
                  <a:close/>
                </a:path>
              </a:pathLst>
            </a:custGeom>
            <a:solidFill>
              <a:srgbClr val="F0B064"/>
            </a:solidFill>
            <a:ln w="4788" cap="flat">
              <a:noFill/>
              <a:prstDash val="solid"/>
              <a:miter/>
            </a:ln>
          </p:spPr>
          <p:txBody>
            <a:bodyPr rtlCol="0" anchor="ctr"/>
            <a:lstStyle/>
            <a:p>
              <a:endParaRPr lang="en-AU"/>
            </a:p>
          </p:txBody>
        </p:sp>
        <p:sp>
          <p:nvSpPr>
            <p:cNvPr id="442" name="Freeform: Shape 441">
              <a:extLst>
                <a:ext uri="{FF2B5EF4-FFF2-40B4-BE49-F238E27FC236}">
                  <a16:creationId xmlns:a16="http://schemas.microsoft.com/office/drawing/2014/main" id="{EB07E2B5-D106-4830-8F23-B41DF2EB4571}"/>
                </a:ext>
              </a:extLst>
            </p:cNvPr>
            <p:cNvSpPr/>
            <p:nvPr/>
          </p:nvSpPr>
          <p:spPr>
            <a:xfrm>
              <a:off x="10267679" y="4540910"/>
              <a:ext cx="388324" cy="281392"/>
            </a:xfrm>
            <a:custGeom>
              <a:avLst/>
              <a:gdLst>
                <a:gd name="connsiteX0" fmla="*/ 113199 w 388324"/>
                <a:gd name="connsiteY0" fmla="*/ 281393 h 281392"/>
                <a:gd name="connsiteX1" fmla="*/ 3984 w 388324"/>
                <a:gd name="connsiteY1" fmla="*/ 281393 h 281392"/>
                <a:gd name="connsiteX2" fmla="*/ 2830 w 388324"/>
                <a:gd name="connsiteY2" fmla="*/ 280966 h 281392"/>
                <a:gd name="connsiteX3" fmla="*/ 2212 w 388324"/>
                <a:gd name="connsiteY3" fmla="*/ 279908 h 281392"/>
                <a:gd name="connsiteX4" fmla="*/ 13321 w 388324"/>
                <a:gd name="connsiteY4" fmla="*/ 212349 h 281392"/>
                <a:gd name="connsiteX5" fmla="*/ 14082 w 388324"/>
                <a:gd name="connsiteY5" fmla="*/ 211755 h 281392"/>
                <a:gd name="connsiteX6" fmla="*/ 15044 w 388324"/>
                <a:gd name="connsiteY6" fmla="*/ 211678 h 281392"/>
                <a:gd name="connsiteX7" fmla="*/ 189426 w 388324"/>
                <a:gd name="connsiteY7" fmla="*/ 182328 h 281392"/>
                <a:gd name="connsiteX8" fmla="*/ 263640 w 388324"/>
                <a:gd name="connsiteY8" fmla="*/ 100212 h 281392"/>
                <a:gd name="connsiteX9" fmla="*/ 316309 w 388324"/>
                <a:gd name="connsiteY9" fmla="*/ 36866 h 281392"/>
                <a:gd name="connsiteX10" fmla="*/ 369792 w 388324"/>
                <a:gd name="connsiteY10" fmla="*/ 142 h 281392"/>
                <a:gd name="connsiteX11" fmla="*/ 371046 w 388324"/>
                <a:gd name="connsiteY11" fmla="*/ 84 h 281392"/>
                <a:gd name="connsiteX12" fmla="*/ 372042 w 388324"/>
                <a:gd name="connsiteY12" fmla="*/ 860 h 281392"/>
                <a:gd name="connsiteX13" fmla="*/ 388321 w 388324"/>
                <a:gd name="connsiteY13" fmla="*/ 52619 h 281392"/>
                <a:gd name="connsiteX14" fmla="*/ 387924 w 388324"/>
                <a:gd name="connsiteY14" fmla="*/ 53874 h 281392"/>
                <a:gd name="connsiteX15" fmla="*/ 386789 w 388324"/>
                <a:gd name="connsiteY15" fmla="*/ 54534 h 281392"/>
                <a:gd name="connsiteX16" fmla="*/ 309606 w 388324"/>
                <a:gd name="connsiteY16" fmla="*/ 96478 h 281392"/>
                <a:gd name="connsiteX17" fmla="*/ 261294 w 388324"/>
                <a:gd name="connsiteY17" fmla="*/ 152929 h 281392"/>
                <a:gd name="connsiteX18" fmla="*/ 240179 w 388324"/>
                <a:gd name="connsiteY18" fmla="*/ 179502 h 281392"/>
                <a:gd name="connsiteX19" fmla="*/ 159117 w 388324"/>
                <a:gd name="connsiteY19" fmla="*/ 255154 h 281392"/>
                <a:gd name="connsiteX20" fmla="*/ 113726 w 388324"/>
                <a:gd name="connsiteY20" fmla="*/ 281249 h 281392"/>
                <a:gd name="connsiteX21" fmla="*/ 113199 w 388324"/>
                <a:gd name="connsiteY21" fmla="*/ 281393 h 281392"/>
                <a:gd name="connsiteX22" fmla="*/ 5516 w 388324"/>
                <a:gd name="connsiteY22" fmla="*/ 277801 h 281392"/>
                <a:gd name="connsiteX23" fmla="*/ 112865 w 388324"/>
                <a:gd name="connsiteY23" fmla="*/ 277801 h 281392"/>
                <a:gd name="connsiteX24" fmla="*/ 157154 w 388324"/>
                <a:gd name="connsiteY24" fmla="*/ 252281 h 281392"/>
                <a:gd name="connsiteX25" fmla="*/ 237210 w 388324"/>
                <a:gd name="connsiteY25" fmla="*/ 177204 h 281392"/>
                <a:gd name="connsiteX26" fmla="*/ 258278 w 388324"/>
                <a:gd name="connsiteY26" fmla="*/ 150726 h 281392"/>
                <a:gd name="connsiteX27" fmla="*/ 306876 w 388324"/>
                <a:gd name="connsiteY27" fmla="*/ 93988 h 281392"/>
                <a:gd name="connsiteX28" fmla="*/ 384443 w 388324"/>
                <a:gd name="connsiteY28" fmla="*/ 51278 h 281392"/>
                <a:gd name="connsiteX29" fmla="*/ 369648 w 388324"/>
                <a:gd name="connsiteY29" fmla="*/ 4164 h 281392"/>
                <a:gd name="connsiteX30" fmla="*/ 318799 w 388324"/>
                <a:gd name="connsiteY30" fmla="*/ 39500 h 281392"/>
                <a:gd name="connsiteX31" fmla="*/ 266513 w 388324"/>
                <a:gd name="connsiteY31" fmla="*/ 102463 h 281392"/>
                <a:gd name="connsiteX32" fmla="*/ 191628 w 388324"/>
                <a:gd name="connsiteY32" fmla="*/ 185248 h 281392"/>
                <a:gd name="connsiteX33" fmla="*/ 15523 w 388324"/>
                <a:gd name="connsiteY33" fmla="*/ 215461 h 281392"/>
                <a:gd name="connsiteX34" fmla="*/ 5516 w 388324"/>
                <a:gd name="connsiteY34" fmla="*/ 277801 h 28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88324" h="281392">
                  <a:moveTo>
                    <a:pt x="113199" y="281393"/>
                  </a:moveTo>
                  <a:lnTo>
                    <a:pt x="3984" y="281393"/>
                  </a:lnTo>
                  <a:cubicBezTo>
                    <a:pt x="3563" y="281388"/>
                    <a:pt x="3156" y="281239"/>
                    <a:pt x="2830" y="280966"/>
                  </a:cubicBezTo>
                  <a:cubicBezTo>
                    <a:pt x="2509" y="280693"/>
                    <a:pt x="2289" y="280320"/>
                    <a:pt x="2212" y="279908"/>
                  </a:cubicBezTo>
                  <a:cubicBezTo>
                    <a:pt x="-2863" y="250749"/>
                    <a:pt x="776" y="228628"/>
                    <a:pt x="13321" y="212349"/>
                  </a:cubicBezTo>
                  <a:cubicBezTo>
                    <a:pt x="13507" y="212081"/>
                    <a:pt x="13776" y="211870"/>
                    <a:pt x="14082" y="211755"/>
                  </a:cubicBezTo>
                  <a:cubicBezTo>
                    <a:pt x="14388" y="211635"/>
                    <a:pt x="14719" y="211607"/>
                    <a:pt x="15044" y="211678"/>
                  </a:cubicBezTo>
                  <a:cubicBezTo>
                    <a:pt x="88733" y="224558"/>
                    <a:pt x="147386" y="214695"/>
                    <a:pt x="189426" y="182328"/>
                  </a:cubicBezTo>
                  <a:cubicBezTo>
                    <a:pt x="219016" y="159536"/>
                    <a:pt x="241711" y="129372"/>
                    <a:pt x="263640" y="100212"/>
                  </a:cubicBezTo>
                  <a:cubicBezTo>
                    <a:pt x="279613" y="77828"/>
                    <a:pt x="297219" y="56655"/>
                    <a:pt x="316309" y="36866"/>
                  </a:cubicBezTo>
                  <a:cubicBezTo>
                    <a:pt x="331650" y="21348"/>
                    <a:pt x="349797" y="8885"/>
                    <a:pt x="369792" y="142"/>
                  </a:cubicBezTo>
                  <a:cubicBezTo>
                    <a:pt x="370189" y="-26"/>
                    <a:pt x="370634" y="-45"/>
                    <a:pt x="371046" y="84"/>
                  </a:cubicBezTo>
                  <a:cubicBezTo>
                    <a:pt x="371458" y="219"/>
                    <a:pt x="371812" y="491"/>
                    <a:pt x="372042" y="860"/>
                  </a:cubicBezTo>
                  <a:cubicBezTo>
                    <a:pt x="381891" y="16393"/>
                    <a:pt x="387508" y="34238"/>
                    <a:pt x="388321" y="52619"/>
                  </a:cubicBezTo>
                  <a:cubicBezTo>
                    <a:pt x="388350" y="53069"/>
                    <a:pt x="388207" y="53519"/>
                    <a:pt x="387924" y="53874"/>
                  </a:cubicBezTo>
                  <a:cubicBezTo>
                    <a:pt x="387642" y="54228"/>
                    <a:pt x="387235" y="54462"/>
                    <a:pt x="386789" y="54534"/>
                  </a:cubicBezTo>
                  <a:cubicBezTo>
                    <a:pt x="360168" y="58173"/>
                    <a:pt x="334934" y="71867"/>
                    <a:pt x="309606" y="96478"/>
                  </a:cubicBezTo>
                  <a:cubicBezTo>
                    <a:pt x="292196" y="114136"/>
                    <a:pt x="276051" y="133001"/>
                    <a:pt x="261294" y="152929"/>
                  </a:cubicBezTo>
                  <a:cubicBezTo>
                    <a:pt x="254447" y="161691"/>
                    <a:pt x="247361" y="170788"/>
                    <a:pt x="240179" y="179502"/>
                  </a:cubicBezTo>
                  <a:cubicBezTo>
                    <a:pt x="216401" y="207987"/>
                    <a:pt x="189172" y="233397"/>
                    <a:pt x="159117" y="255154"/>
                  </a:cubicBezTo>
                  <a:cubicBezTo>
                    <a:pt x="145035" y="265563"/>
                    <a:pt x="129805" y="274316"/>
                    <a:pt x="113726" y="281249"/>
                  </a:cubicBezTo>
                  <a:lnTo>
                    <a:pt x="113199" y="281393"/>
                  </a:lnTo>
                  <a:close/>
                  <a:moveTo>
                    <a:pt x="5516" y="277801"/>
                  </a:moveTo>
                  <a:lnTo>
                    <a:pt x="112865" y="277801"/>
                  </a:lnTo>
                  <a:cubicBezTo>
                    <a:pt x="128541" y="270993"/>
                    <a:pt x="143403" y="262432"/>
                    <a:pt x="157154" y="252281"/>
                  </a:cubicBezTo>
                  <a:cubicBezTo>
                    <a:pt x="186845" y="230668"/>
                    <a:pt x="213734" y="205449"/>
                    <a:pt x="237210" y="177204"/>
                  </a:cubicBezTo>
                  <a:cubicBezTo>
                    <a:pt x="244392" y="168538"/>
                    <a:pt x="251574" y="159488"/>
                    <a:pt x="258278" y="150726"/>
                  </a:cubicBezTo>
                  <a:cubicBezTo>
                    <a:pt x="273145" y="130712"/>
                    <a:pt x="289386" y="111752"/>
                    <a:pt x="306876" y="93988"/>
                  </a:cubicBezTo>
                  <a:cubicBezTo>
                    <a:pt x="332301" y="69329"/>
                    <a:pt x="357678" y="55348"/>
                    <a:pt x="384443" y="51278"/>
                  </a:cubicBezTo>
                  <a:cubicBezTo>
                    <a:pt x="383447" y="34597"/>
                    <a:pt x="378367" y="18418"/>
                    <a:pt x="369648" y="4164"/>
                  </a:cubicBezTo>
                  <a:cubicBezTo>
                    <a:pt x="350668" y="12720"/>
                    <a:pt x="333431" y="24695"/>
                    <a:pt x="318799" y="39500"/>
                  </a:cubicBezTo>
                  <a:cubicBezTo>
                    <a:pt x="299853" y="59184"/>
                    <a:pt x="282381" y="80227"/>
                    <a:pt x="266513" y="102463"/>
                  </a:cubicBezTo>
                  <a:cubicBezTo>
                    <a:pt x="244392" y="131814"/>
                    <a:pt x="221601" y="162218"/>
                    <a:pt x="191628" y="185248"/>
                  </a:cubicBezTo>
                  <a:cubicBezTo>
                    <a:pt x="148966" y="218094"/>
                    <a:pt x="89690" y="228341"/>
                    <a:pt x="15523" y="215461"/>
                  </a:cubicBezTo>
                  <a:cubicBezTo>
                    <a:pt x="4367" y="230495"/>
                    <a:pt x="1111" y="250941"/>
                    <a:pt x="5516" y="277801"/>
                  </a:cubicBezTo>
                  <a:close/>
                </a:path>
              </a:pathLst>
            </a:custGeom>
            <a:solidFill>
              <a:srgbClr val="0E0E0E"/>
            </a:solidFill>
            <a:ln w="4788" cap="flat">
              <a:no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19AE5A6C-DD82-4610-AAEC-E158D9DD487B}"/>
                </a:ext>
              </a:extLst>
            </p:cNvPr>
            <p:cNvSpPr/>
            <p:nvPr/>
          </p:nvSpPr>
          <p:spPr>
            <a:xfrm>
              <a:off x="9460853" y="3264101"/>
              <a:ext cx="224559" cy="461168"/>
            </a:xfrm>
            <a:custGeom>
              <a:avLst/>
              <a:gdLst>
                <a:gd name="connsiteX0" fmla="*/ 216851 w 224559"/>
                <a:gd name="connsiteY0" fmla="*/ 406482 h 461168"/>
                <a:gd name="connsiteX1" fmla="*/ 178068 w 224559"/>
                <a:gd name="connsiteY1" fmla="*/ 440956 h 461168"/>
                <a:gd name="connsiteX2" fmla="*/ 0 w 224559"/>
                <a:gd name="connsiteY2" fmla="*/ 328867 h 461168"/>
                <a:gd name="connsiteX3" fmla="*/ 53100 w 224559"/>
                <a:gd name="connsiteY3" fmla="*/ 73185 h 461168"/>
                <a:gd name="connsiteX4" fmla="*/ 224560 w 224559"/>
                <a:gd name="connsiteY4" fmla="*/ 26788 h 461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59" h="461168">
                  <a:moveTo>
                    <a:pt x="216851" y="406482"/>
                  </a:moveTo>
                  <a:cubicBezTo>
                    <a:pt x="205226" y="419357"/>
                    <a:pt x="192217" y="430920"/>
                    <a:pt x="178068" y="440956"/>
                  </a:cubicBezTo>
                  <a:cubicBezTo>
                    <a:pt x="91452" y="499801"/>
                    <a:pt x="0" y="420319"/>
                    <a:pt x="0" y="328867"/>
                  </a:cubicBezTo>
                  <a:cubicBezTo>
                    <a:pt x="0" y="268873"/>
                    <a:pt x="23126" y="154247"/>
                    <a:pt x="53100" y="73185"/>
                  </a:cubicBezTo>
                  <a:cubicBezTo>
                    <a:pt x="77566" y="6918"/>
                    <a:pt x="181707" y="-27364"/>
                    <a:pt x="224560" y="26788"/>
                  </a:cubicBezTo>
                </a:path>
              </a:pathLst>
            </a:custGeom>
            <a:solidFill>
              <a:srgbClr val="F0E7E1"/>
            </a:solidFill>
            <a:ln w="4788" cap="flat">
              <a:noFill/>
              <a:prstDash val="solid"/>
              <a:miter/>
            </a:ln>
          </p:spPr>
          <p:txBody>
            <a:bodyPr rtlCol="0" anchor="ctr"/>
            <a:lstStyle/>
            <a:p>
              <a:endParaRPr lang="en-AU"/>
            </a:p>
          </p:txBody>
        </p:sp>
        <p:sp>
          <p:nvSpPr>
            <p:cNvPr id="444" name="Freeform: Shape 443">
              <a:extLst>
                <a:ext uri="{FF2B5EF4-FFF2-40B4-BE49-F238E27FC236}">
                  <a16:creationId xmlns:a16="http://schemas.microsoft.com/office/drawing/2014/main" id="{A8E3CE81-5AB2-47CD-8061-54A2A84D4C9A}"/>
                </a:ext>
              </a:extLst>
            </p:cNvPr>
            <p:cNvSpPr/>
            <p:nvPr/>
          </p:nvSpPr>
          <p:spPr>
            <a:xfrm>
              <a:off x="9459177" y="3262364"/>
              <a:ext cx="228363" cy="464765"/>
            </a:xfrm>
            <a:custGeom>
              <a:avLst/>
              <a:gdLst>
                <a:gd name="connsiteX0" fmla="*/ 118121 w 228363"/>
                <a:gd name="connsiteY0" fmla="*/ 464765 h 464765"/>
                <a:gd name="connsiteX1" fmla="*/ 70241 w 228363"/>
                <a:gd name="connsiteY1" fmla="*/ 452460 h 464765"/>
                <a:gd name="connsiteX2" fmla="*/ 0 w 228363"/>
                <a:gd name="connsiteY2" fmla="*/ 330604 h 464765"/>
                <a:gd name="connsiteX3" fmla="*/ 53195 w 228363"/>
                <a:gd name="connsiteY3" fmla="*/ 74299 h 464765"/>
                <a:gd name="connsiteX4" fmla="*/ 148621 w 228363"/>
                <a:gd name="connsiteY4" fmla="*/ 1425 h 464765"/>
                <a:gd name="connsiteX5" fmla="*/ 227816 w 228363"/>
                <a:gd name="connsiteY5" fmla="*/ 27424 h 464765"/>
                <a:gd name="connsiteX6" fmla="*/ 228237 w 228363"/>
                <a:gd name="connsiteY6" fmla="*/ 28061 h 464765"/>
                <a:gd name="connsiteX7" fmla="*/ 228362 w 228363"/>
                <a:gd name="connsiteY7" fmla="*/ 28818 h 464765"/>
                <a:gd name="connsiteX8" fmla="*/ 228161 w 228363"/>
                <a:gd name="connsiteY8" fmla="*/ 29555 h 464765"/>
                <a:gd name="connsiteX9" fmla="*/ 227677 w 228363"/>
                <a:gd name="connsiteY9" fmla="*/ 30144 h 464765"/>
                <a:gd name="connsiteX10" fmla="*/ 226992 w 228363"/>
                <a:gd name="connsiteY10" fmla="*/ 30484 h 464765"/>
                <a:gd name="connsiteX11" fmla="*/ 226226 w 228363"/>
                <a:gd name="connsiteY11" fmla="*/ 30513 h 464765"/>
                <a:gd name="connsiteX12" fmla="*/ 225518 w 228363"/>
                <a:gd name="connsiteY12" fmla="*/ 30225 h 464765"/>
                <a:gd name="connsiteX13" fmla="*/ 224991 w 228363"/>
                <a:gd name="connsiteY13" fmla="*/ 29674 h 464765"/>
                <a:gd name="connsiteX14" fmla="*/ 149196 w 228363"/>
                <a:gd name="connsiteY14" fmla="*/ 4968 h 464765"/>
                <a:gd name="connsiteX15" fmla="*/ 56595 w 228363"/>
                <a:gd name="connsiteY15" fmla="*/ 75544 h 464765"/>
                <a:gd name="connsiteX16" fmla="*/ 3591 w 228363"/>
                <a:gd name="connsiteY16" fmla="*/ 330604 h 464765"/>
                <a:gd name="connsiteX17" fmla="*/ 71917 w 228363"/>
                <a:gd name="connsiteY17" fmla="*/ 449300 h 464765"/>
                <a:gd name="connsiteX18" fmla="*/ 178882 w 228363"/>
                <a:gd name="connsiteY18" fmla="*/ 441208 h 464765"/>
                <a:gd name="connsiteX19" fmla="*/ 217186 w 228363"/>
                <a:gd name="connsiteY19" fmla="*/ 406974 h 464765"/>
                <a:gd name="connsiteX20" fmla="*/ 218383 w 228363"/>
                <a:gd name="connsiteY20" fmla="*/ 406591 h 464765"/>
                <a:gd name="connsiteX21" fmla="*/ 219542 w 228363"/>
                <a:gd name="connsiteY21" fmla="*/ 407074 h 464765"/>
                <a:gd name="connsiteX22" fmla="*/ 220112 w 228363"/>
                <a:gd name="connsiteY22" fmla="*/ 408194 h 464765"/>
                <a:gd name="connsiteX23" fmla="*/ 219820 w 228363"/>
                <a:gd name="connsiteY23" fmla="*/ 409415 h 464765"/>
                <a:gd name="connsiteX24" fmla="*/ 180749 w 228363"/>
                <a:gd name="connsiteY24" fmla="*/ 444177 h 464765"/>
                <a:gd name="connsiteX25" fmla="*/ 118121 w 228363"/>
                <a:gd name="connsiteY25" fmla="*/ 464765 h 46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8363" h="464765">
                  <a:moveTo>
                    <a:pt x="118121" y="464765"/>
                  </a:moveTo>
                  <a:cubicBezTo>
                    <a:pt x="101392" y="464660"/>
                    <a:pt x="84950" y="460432"/>
                    <a:pt x="70241" y="452460"/>
                  </a:cubicBezTo>
                  <a:cubicBezTo>
                    <a:pt x="28250" y="430196"/>
                    <a:pt x="0" y="381214"/>
                    <a:pt x="0" y="330604"/>
                  </a:cubicBezTo>
                  <a:cubicBezTo>
                    <a:pt x="0" y="268695"/>
                    <a:pt x="23940" y="153685"/>
                    <a:pt x="53195" y="74299"/>
                  </a:cubicBezTo>
                  <a:cubicBezTo>
                    <a:pt x="66554" y="38197"/>
                    <a:pt x="105864" y="8224"/>
                    <a:pt x="148621" y="1425"/>
                  </a:cubicBezTo>
                  <a:cubicBezTo>
                    <a:pt x="181659" y="-3842"/>
                    <a:pt x="210531" y="5639"/>
                    <a:pt x="227816" y="27424"/>
                  </a:cubicBezTo>
                  <a:cubicBezTo>
                    <a:pt x="228003" y="27606"/>
                    <a:pt x="228146" y="27822"/>
                    <a:pt x="228237" y="28061"/>
                  </a:cubicBezTo>
                  <a:cubicBezTo>
                    <a:pt x="228333" y="28300"/>
                    <a:pt x="228371" y="28559"/>
                    <a:pt x="228362" y="28818"/>
                  </a:cubicBezTo>
                  <a:cubicBezTo>
                    <a:pt x="228347" y="29071"/>
                    <a:pt x="228280" y="29325"/>
                    <a:pt x="228161" y="29555"/>
                  </a:cubicBezTo>
                  <a:cubicBezTo>
                    <a:pt x="228041" y="29785"/>
                    <a:pt x="227878" y="29986"/>
                    <a:pt x="227677" y="30144"/>
                  </a:cubicBezTo>
                  <a:cubicBezTo>
                    <a:pt x="227476" y="30307"/>
                    <a:pt x="227241" y="30421"/>
                    <a:pt x="226992" y="30484"/>
                  </a:cubicBezTo>
                  <a:cubicBezTo>
                    <a:pt x="226743" y="30551"/>
                    <a:pt x="226480" y="30560"/>
                    <a:pt x="226226" y="30513"/>
                  </a:cubicBezTo>
                  <a:cubicBezTo>
                    <a:pt x="225972" y="30469"/>
                    <a:pt x="225733" y="30373"/>
                    <a:pt x="225518" y="30225"/>
                  </a:cubicBezTo>
                  <a:cubicBezTo>
                    <a:pt x="225307" y="30082"/>
                    <a:pt x="225125" y="29895"/>
                    <a:pt x="224991" y="29674"/>
                  </a:cubicBezTo>
                  <a:cubicBezTo>
                    <a:pt x="208520" y="8894"/>
                    <a:pt x="180893" y="-107"/>
                    <a:pt x="149196" y="4968"/>
                  </a:cubicBezTo>
                  <a:cubicBezTo>
                    <a:pt x="107588" y="11576"/>
                    <a:pt x="69475" y="40639"/>
                    <a:pt x="56595" y="75544"/>
                  </a:cubicBezTo>
                  <a:cubicBezTo>
                    <a:pt x="27388" y="154595"/>
                    <a:pt x="3591" y="269030"/>
                    <a:pt x="3591" y="330604"/>
                  </a:cubicBezTo>
                  <a:cubicBezTo>
                    <a:pt x="3591" y="379921"/>
                    <a:pt x="31074" y="427610"/>
                    <a:pt x="71917" y="449300"/>
                  </a:cubicBezTo>
                  <a:cubicBezTo>
                    <a:pt x="106343" y="467542"/>
                    <a:pt x="144360" y="464670"/>
                    <a:pt x="178882" y="441208"/>
                  </a:cubicBezTo>
                  <a:cubicBezTo>
                    <a:pt x="192868" y="431235"/>
                    <a:pt x="205709" y="419753"/>
                    <a:pt x="217186" y="406974"/>
                  </a:cubicBezTo>
                  <a:cubicBezTo>
                    <a:pt x="217526" y="406710"/>
                    <a:pt x="217952" y="406571"/>
                    <a:pt x="218383" y="406591"/>
                  </a:cubicBezTo>
                  <a:cubicBezTo>
                    <a:pt x="218814" y="406610"/>
                    <a:pt x="219226" y="406782"/>
                    <a:pt x="219542" y="407074"/>
                  </a:cubicBezTo>
                  <a:cubicBezTo>
                    <a:pt x="219858" y="407366"/>
                    <a:pt x="220059" y="407764"/>
                    <a:pt x="220112" y="408194"/>
                  </a:cubicBezTo>
                  <a:cubicBezTo>
                    <a:pt x="220165" y="408621"/>
                    <a:pt x="220059" y="409057"/>
                    <a:pt x="219820" y="409415"/>
                  </a:cubicBezTo>
                  <a:cubicBezTo>
                    <a:pt x="208113" y="422401"/>
                    <a:pt x="195013" y="434060"/>
                    <a:pt x="180749" y="444177"/>
                  </a:cubicBezTo>
                  <a:cubicBezTo>
                    <a:pt x="162440" y="457219"/>
                    <a:pt x="140601" y="464397"/>
                    <a:pt x="118121" y="464765"/>
                  </a:cubicBezTo>
                  <a:close/>
                </a:path>
              </a:pathLst>
            </a:custGeom>
            <a:solidFill>
              <a:srgbClr val="0E0E0E"/>
            </a:solidFill>
            <a:ln w="4788" cap="flat">
              <a:noFill/>
              <a:prstDash val="solid"/>
              <a:miter/>
            </a:ln>
          </p:spPr>
          <p:txBody>
            <a:bodyPr rtlCol="0" anchor="ctr"/>
            <a:lstStyle/>
            <a:p>
              <a:endParaRPr lang="en-AU"/>
            </a:p>
          </p:txBody>
        </p:sp>
        <p:sp>
          <p:nvSpPr>
            <p:cNvPr id="445" name="Freeform: Shape 444">
              <a:extLst>
                <a:ext uri="{FF2B5EF4-FFF2-40B4-BE49-F238E27FC236}">
                  <a16:creationId xmlns:a16="http://schemas.microsoft.com/office/drawing/2014/main" id="{6160D61A-1C95-4175-BBE1-FF3AB2FD0989}"/>
                </a:ext>
              </a:extLst>
            </p:cNvPr>
            <p:cNvSpPr/>
            <p:nvPr/>
          </p:nvSpPr>
          <p:spPr>
            <a:xfrm>
              <a:off x="10014017" y="3640897"/>
              <a:ext cx="546844" cy="889573"/>
            </a:xfrm>
            <a:custGeom>
              <a:avLst/>
              <a:gdLst>
                <a:gd name="connsiteX0" fmla="*/ 250846 w 546844"/>
                <a:gd name="connsiteY0" fmla="*/ 0 h 889573"/>
                <a:gd name="connsiteX1" fmla="*/ 250846 w 546844"/>
                <a:gd name="connsiteY1" fmla="*/ 226427 h 889573"/>
                <a:gd name="connsiteX2" fmla="*/ 318167 w 546844"/>
                <a:gd name="connsiteY2" fmla="*/ 512514 h 889573"/>
                <a:gd name="connsiteX3" fmla="*/ 532911 w 546844"/>
                <a:gd name="connsiteY3" fmla="*/ 708537 h 889573"/>
                <a:gd name="connsiteX4" fmla="*/ 546844 w 546844"/>
                <a:gd name="connsiteY4" fmla="*/ 727210 h 889573"/>
                <a:gd name="connsiteX5" fmla="*/ 371936 w 546844"/>
                <a:gd name="connsiteY5" fmla="*/ 889573 h 889573"/>
                <a:gd name="connsiteX6" fmla="*/ 81397 w 546844"/>
                <a:gd name="connsiteY6" fmla="*/ 604732 h 889573"/>
                <a:gd name="connsiteX7" fmla="*/ 0 w 546844"/>
                <a:gd name="connsiteY7" fmla="*/ 357955 h 88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6844" h="889573">
                  <a:moveTo>
                    <a:pt x="250846" y="0"/>
                  </a:moveTo>
                  <a:cubicBezTo>
                    <a:pt x="250846" y="0"/>
                    <a:pt x="271196" y="115248"/>
                    <a:pt x="250846" y="226427"/>
                  </a:cubicBezTo>
                  <a:cubicBezTo>
                    <a:pt x="230497" y="337606"/>
                    <a:pt x="267126" y="446055"/>
                    <a:pt x="318167" y="512514"/>
                  </a:cubicBezTo>
                  <a:cubicBezTo>
                    <a:pt x="369207" y="578972"/>
                    <a:pt x="485749" y="665253"/>
                    <a:pt x="532911" y="708537"/>
                  </a:cubicBezTo>
                  <a:cubicBezTo>
                    <a:pt x="538819" y="713708"/>
                    <a:pt x="543569" y="720071"/>
                    <a:pt x="546844" y="727210"/>
                  </a:cubicBezTo>
                  <a:cubicBezTo>
                    <a:pt x="508540" y="703701"/>
                    <a:pt x="437389" y="773080"/>
                    <a:pt x="371936" y="889573"/>
                  </a:cubicBezTo>
                  <a:cubicBezTo>
                    <a:pt x="325780" y="826467"/>
                    <a:pt x="131384" y="662428"/>
                    <a:pt x="81397" y="604732"/>
                  </a:cubicBezTo>
                  <a:cubicBezTo>
                    <a:pt x="28728" y="543684"/>
                    <a:pt x="19152" y="490824"/>
                    <a:pt x="0" y="357955"/>
                  </a:cubicBezTo>
                </a:path>
              </a:pathLst>
            </a:custGeom>
            <a:solidFill>
              <a:srgbClr val="A6A6A6"/>
            </a:solidFill>
            <a:ln w="4788" cap="flat">
              <a:noFill/>
              <a:prstDash val="solid"/>
              <a:miter/>
            </a:ln>
          </p:spPr>
          <p:txBody>
            <a:bodyPr rtlCol="0" anchor="ctr"/>
            <a:lstStyle/>
            <a:p>
              <a:endParaRPr lang="en-AU"/>
            </a:p>
          </p:txBody>
        </p:sp>
        <p:sp>
          <p:nvSpPr>
            <p:cNvPr id="446" name="Freeform: Shape 445">
              <a:extLst>
                <a:ext uri="{FF2B5EF4-FFF2-40B4-BE49-F238E27FC236}">
                  <a16:creationId xmlns:a16="http://schemas.microsoft.com/office/drawing/2014/main" id="{32C16EC0-A66E-472B-9163-743344850C41}"/>
                </a:ext>
              </a:extLst>
            </p:cNvPr>
            <p:cNvSpPr/>
            <p:nvPr/>
          </p:nvSpPr>
          <p:spPr>
            <a:xfrm>
              <a:off x="10012269" y="3639335"/>
              <a:ext cx="550035" cy="892907"/>
            </a:xfrm>
            <a:custGeom>
              <a:avLst/>
              <a:gdLst>
                <a:gd name="connsiteX0" fmla="*/ 373685 w 550035"/>
                <a:gd name="connsiteY0" fmla="*/ 892907 h 892907"/>
                <a:gd name="connsiteX1" fmla="*/ 372857 w 550035"/>
                <a:gd name="connsiteY1" fmla="*/ 892730 h 892907"/>
                <a:gd name="connsiteX2" fmla="*/ 372201 w 550035"/>
                <a:gd name="connsiteY2" fmla="*/ 892188 h 892907"/>
                <a:gd name="connsiteX3" fmla="*/ 202704 w 550035"/>
                <a:gd name="connsiteY3" fmla="*/ 724032 h 892907"/>
                <a:gd name="connsiteX4" fmla="*/ 81757 w 550035"/>
                <a:gd name="connsiteY4" fmla="*/ 607443 h 892907"/>
                <a:gd name="connsiteX5" fmla="*/ 25 w 550035"/>
                <a:gd name="connsiteY5" fmla="*/ 359756 h 892907"/>
                <a:gd name="connsiteX6" fmla="*/ 44 w 550035"/>
                <a:gd name="connsiteY6" fmla="*/ 359062 h 892907"/>
                <a:gd name="connsiteX7" fmla="*/ 336 w 550035"/>
                <a:gd name="connsiteY7" fmla="*/ 358430 h 892907"/>
                <a:gd name="connsiteX8" fmla="*/ 854 w 550035"/>
                <a:gd name="connsiteY8" fmla="*/ 357970 h 892907"/>
                <a:gd name="connsiteX9" fmla="*/ 1509 w 550035"/>
                <a:gd name="connsiteY9" fmla="*/ 357745 h 892907"/>
                <a:gd name="connsiteX10" fmla="*/ 2213 w 550035"/>
                <a:gd name="connsiteY10" fmla="*/ 357764 h 892907"/>
                <a:gd name="connsiteX11" fmla="*/ 2855 w 550035"/>
                <a:gd name="connsiteY11" fmla="*/ 358052 h 892907"/>
                <a:gd name="connsiteX12" fmla="*/ 3329 w 550035"/>
                <a:gd name="connsiteY12" fmla="*/ 358569 h 892907"/>
                <a:gd name="connsiteX13" fmla="*/ 3568 w 550035"/>
                <a:gd name="connsiteY13" fmla="*/ 359229 h 892907"/>
                <a:gd name="connsiteX14" fmla="*/ 84487 w 550035"/>
                <a:gd name="connsiteY14" fmla="*/ 605096 h 892907"/>
                <a:gd name="connsiteX15" fmla="*/ 205146 w 550035"/>
                <a:gd name="connsiteY15" fmla="*/ 721398 h 892907"/>
                <a:gd name="connsiteX16" fmla="*/ 373446 w 550035"/>
                <a:gd name="connsiteY16" fmla="*/ 887831 h 892907"/>
                <a:gd name="connsiteX17" fmla="*/ 520343 w 550035"/>
                <a:gd name="connsiteY17" fmla="*/ 723984 h 892907"/>
                <a:gd name="connsiteX18" fmla="*/ 544284 w 550035"/>
                <a:gd name="connsiteY18" fmla="*/ 724702 h 892907"/>
                <a:gd name="connsiteX19" fmla="*/ 533271 w 550035"/>
                <a:gd name="connsiteY19" fmla="*/ 711391 h 892907"/>
                <a:gd name="connsiteX20" fmla="*/ 475815 w 550035"/>
                <a:gd name="connsiteY20" fmla="*/ 662505 h 892907"/>
                <a:gd name="connsiteX21" fmla="*/ 318335 w 550035"/>
                <a:gd name="connsiteY21" fmla="*/ 515177 h 892907"/>
                <a:gd name="connsiteX22" fmla="*/ 250680 w 550035"/>
                <a:gd name="connsiteY22" fmla="*/ 227893 h 892907"/>
                <a:gd name="connsiteX23" fmla="*/ 250680 w 550035"/>
                <a:gd name="connsiteY23" fmla="*/ 2088 h 892907"/>
                <a:gd name="connsiteX24" fmla="*/ 250695 w 550035"/>
                <a:gd name="connsiteY24" fmla="*/ 1394 h 892907"/>
                <a:gd name="connsiteX25" fmla="*/ 250972 w 550035"/>
                <a:gd name="connsiteY25" fmla="*/ 762 h 892907"/>
                <a:gd name="connsiteX26" fmla="*/ 251470 w 550035"/>
                <a:gd name="connsiteY26" fmla="*/ 278 h 892907"/>
                <a:gd name="connsiteX27" fmla="*/ 252117 w 550035"/>
                <a:gd name="connsiteY27" fmla="*/ 29 h 892907"/>
                <a:gd name="connsiteX28" fmla="*/ 253467 w 550035"/>
                <a:gd name="connsiteY28" fmla="*/ 317 h 892907"/>
                <a:gd name="connsiteX29" fmla="*/ 254223 w 550035"/>
                <a:gd name="connsiteY29" fmla="*/ 1466 h 892907"/>
                <a:gd name="connsiteX30" fmla="*/ 254223 w 550035"/>
                <a:gd name="connsiteY30" fmla="*/ 228563 h 892907"/>
                <a:gd name="connsiteX31" fmla="*/ 321256 w 550035"/>
                <a:gd name="connsiteY31" fmla="*/ 513214 h 892907"/>
                <a:gd name="connsiteX32" fmla="*/ 478113 w 550035"/>
                <a:gd name="connsiteY32" fmla="*/ 659967 h 892907"/>
                <a:gd name="connsiteX33" fmla="*/ 535570 w 550035"/>
                <a:gd name="connsiteY33" fmla="*/ 708997 h 892907"/>
                <a:gd name="connsiteX34" fmla="*/ 549934 w 550035"/>
                <a:gd name="connsiteY34" fmla="*/ 728150 h 892907"/>
                <a:gd name="connsiteX35" fmla="*/ 549977 w 550035"/>
                <a:gd name="connsiteY35" fmla="*/ 729255 h 892907"/>
                <a:gd name="connsiteX36" fmla="*/ 549407 w 550035"/>
                <a:gd name="connsiteY36" fmla="*/ 730208 h 892907"/>
                <a:gd name="connsiteX37" fmla="*/ 548354 w 550035"/>
                <a:gd name="connsiteY37" fmla="*/ 730534 h 892907"/>
                <a:gd name="connsiteX38" fmla="*/ 547300 w 550035"/>
                <a:gd name="connsiteY38" fmla="*/ 730208 h 892907"/>
                <a:gd name="connsiteX39" fmla="*/ 534406 w 550035"/>
                <a:gd name="connsiteY39" fmla="*/ 726033 h 892907"/>
                <a:gd name="connsiteX40" fmla="*/ 520918 w 550035"/>
                <a:gd name="connsiteY40" fmla="*/ 727383 h 892907"/>
                <a:gd name="connsiteX41" fmla="*/ 374882 w 550035"/>
                <a:gd name="connsiteY41" fmla="*/ 891901 h 892907"/>
                <a:gd name="connsiteX42" fmla="*/ 374284 w 550035"/>
                <a:gd name="connsiteY42" fmla="*/ 892547 h 892907"/>
                <a:gd name="connsiteX43" fmla="*/ 373446 w 550035"/>
                <a:gd name="connsiteY43" fmla="*/ 892811 h 892907"/>
                <a:gd name="connsiteX44" fmla="*/ 373685 w 550035"/>
                <a:gd name="connsiteY44" fmla="*/ 892907 h 8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0035" h="892907">
                  <a:moveTo>
                    <a:pt x="373685" y="892907"/>
                  </a:moveTo>
                  <a:cubicBezTo>
                    <a:pt x="373398" y="892916"/>
                    <a:pt x="373116" y="892854"/>
                    <a:pt x="372857" y="892730"/>
                  </a:cubicBezTo>
                  <a:cubicBezTo>
                    <a:pt x="372598" y="892605"/>
                    <a:pt x="372373" y="892418"/>
                    <a:pt x="372201" y="892188"/>
                  </a:cubicBezTo>
                  <a:cubicBezTo>
                    <a:pt x="345962" y="856278"/>
                    <a:pt x="269832" y="785989"/>
                    <a:pt x="202704" y="724032"/>
                  </a:cubicBezTo>
                  <a:cubicBezTo>
                    <a:pt x="151567" y="676822"/>
                    <a:pt x="103256" y="632245"/>
                    <a:pt x="81757" y="607443"/>
                  </a:cubicBezTo>
                  <a:cubicBezTo>
                    <a:pt x="28370" y="545820"/>
                    <a:pt x="18651" y="490374"/>
                    <a:pt x="25" y="359756"/>
                  </a:cubicBezTo>
                  <a:cubicBezTo>
                    <a:pt x="-13" y="359526"/>
                    <a:pt x="-8" y="359292"/>
                    <a:pt x="44" y="359062"/>
                  </a:cubicBezTo>
                  <a:cubicBezTo>
                    <a:pt x="97" y="358832"/>
                    <a:pt x="198" y="358622"/>
                    <a:pt x="336" y="358430"/>
                  </a:cubicBezTo>
                  <a:cubicBezTo>
                    <a:pt x="475" y="358243"/>
                    <a:pt x="652" y="358085"/>
                    <a:pt x="854" y="357970"/>
                  </a:cubicBezTo>
                  <a:cubicBezTo>
                    <a:pt x="1055" y="357851"/>
                    <a:pt x="1280" y="357774"/>
                    <a:pt x="1509" y="357745"/>
                  </a:cubicBezTo>
                  <a:cubicBezTo>
                    <a:pt x="1744" y="357702"/>
                    <a:pt x="1983" y="357712"/>
                    <a:pt x="2213" y="357764"/>
                  </a:cubicBezTo>
                  <a:cubicBezTo>
                    <a:pt x="2443" y="357817"/>
                    <a:pt x="2663" y="357913"/>
                    <a:pt x="2855" y="358052"/>
                  </a:cubicBezTo>
                  <a:cubicBezTo>
                    <a:pt x="3046" y="358191"/>
                    <a:pt x="3209" y="358368"/>
                    <a:pt x="3329" y="358569"/>
                  </a:cubicBezTo>
                  <a:cubicBezTo>
                    <a:pt x="3453" y="358770"/>
                    <a:pt x="3535" y="358995"/>
                    <a:pt x="3568" y="359229"/>
                  </a:cubicBezTo>
                  <a:cubicBezTo>
                    <a:pt x="22720" y="494875"/>
                    <a:pt x="32297" y="544863"/>
                    <a:pt x="84487" y="605096"/>
                  </a:cubicBezTo>
                  <a:cubicBezTo>
                    <a:pt x="105841" y="629755"/>
                    <a:pt x="154057" y="674284"/>
                    <a:pt x="205146" y="721398"/>
                  </a:cubicBezTo>
                  <a:cubicBezTo>
                    <a:pt x="271029" y="782255"/>
                    <a:pt x="345579" y="851011"/>
                    <a:pt x="373446" y="887831"/>
                  </a:cubicBezTo>
                  <a:cubicBezTo>
                    <a:pt x="425684" y="795565"/>
                    <a:pt x="480507" y="734613"/>
                    <a:pt x="520343" y="723984"/>
                  </a:cubicBezTo>
                  <a:cubicBezTo>
                    <a:pt x="528196" y="721657"/>
                    <a:pt x="536589" y="721911"/>
                    <a:pt x="544284" y="724702"/>
                  </a:cubicBezTo>
                  <a:cubicBezTo>
                    <a:pt x="541258" y="719771"/>
                    <a:pt x="537547" y="715289"/>
                    <a:pt x="533271" y="711391"/>
                  </a:cubicBezTo>
                  <a:cubicBezTo>
                    <a:pt x="519242" y="698416"/>
                    <a:pt x="499084" y="681753"/>
                    <a:pt x="475815" y="662505"/>
                  </a:cubicBezTo>
                  <a:cubicBezTo>
                    <a:pt x="421614" y="617641"/>
                    <a:pt x="354150" y="561956"/>
                    <a:pt x="318335" y="515177"/>
                  </a:cubicBezTo>
                  <a:cubicBezTo>
                    <a:pt x="271364" y="454033"/>
                    <a:pt x="228942" y="346350"/>
                    <a:pt x="250680" y="227893"/>
                  </a:cubicBezTo>
                  <a:cubicBezTo>
                    <a:pt x="270742" y="118342"/>
                    <a:pt x="250680" y="3237"/>
                    <a:pt x="250680" y="2088"/>
                  </a:cubicBezTo>
                  <a:cubicBezTo>
                    <a:pt x="250642" y="1858"/>
                    <a:pt x="250647" y="1624"/>
                    <a:pt x="250695" y="1394"/>
                  </a:cubicBezTo>
                  <a:cubicBezTo>
                    <a:pt x="250742" y="1169"/>
                    <a:pt x="250838" y="954"/>
                    <a:pt x="250972" y="762"/>
                  </a:cubicBezTo>
                  <a:cubicBezTo>
                    <a:pt x="251106" y="570"/>
                    <a:pt x="251274" y="408"/>
                    <a:pt x="251470" y="278"/>
                  </a:cubicBezTo>
                  <a:cubicBezTo>
                    <a:pt x="251671" y="154"/>
                    <a:pt x="251887" y="68"/>
                    <a:pt x="252117" y="29"/>
                  </a:cubicBezTo>
                  <a:cubicBezTo>
                    <a:pt x="252586" y="-57"/>
                    <a:pt x="253069" y="48"/>
                    <a:pt x="253467" y="317"/>
                  </a:cubicBezTo>
                  <a:cubicBezTo>
                    <a:pt x="253859" y="585"/>
                    <a:pt x="254132" y="996"/>
                    <a:pt x="254223" y="1466"/>
                  </a:cubicBezTo>
                  <a:cubicBezTo>
                    <a:pt x="254223" y="2615"/>
                    <a:pt x="274429" y="118295"/>
                    <a:pt x="254223" y="228563"/>
                  </a:cubicBezTo>
                  <a:cubicBezTo>
                    <a:pt x="232677" y="346110"/>
                    <a:pt x="274716" y="452692"/>
                    <a:pt x="321256" y="513214"/>
                  </a:cubicBezTo>
                  <a:cubicBezTo>
                    <a:pt x="356783" y="559514"/>
                    <a:pt x="424056" y="615199"/>
                    <a:pt x="478113" y="659967"/>
                  </a:cubicBezTo>
                  <a:cubicBezTo>
                    <a:pt x="501478" y="679120"/>
                    <a:pt x="521636" y="695974"/>
                    <a:pt x="535570" y="708997"/>
                  </a:cubicBezTo>
                  <a:cubicBezTo>
                    <a:pt x="541650" y="714302"/>
                    <a:pt x="546544" y="720828"/>
                    <a:pt x="549934" y="728150"/>
                  </a:cubicBezTo>
                  <a:cubicBezTo>
                    <a:pt x="550053" y="728509"/>
                    <a:pt x="550068" y="728892"/>
                    <a:pt x="549977" y="729255"/>
                  </a:cubicBezTo>
                  <a:cubicBezTo>
                    <a:pt x="549881" y="729619"/>
                    <a:pt x="549685" y="729950"/>
                    <a:pt x="549407" y="730208"/>
                  </a:cubicBezTo>
                  <a:cubicBezTo>
                    <a:pt x="549096" y="730419"/>
                    <a:pt x="548732" y="730534"/>
                    <a:pt x="548354" y="730534"/>
                  </a:cubicBezTo>
                  <a:cubicBezTo>
                    <a:pt x="547980" y="730534"/>
                    <a:pt x="547611" y="730419"/>
                    <a:pt x="547300" y="730208"/>
                  </a:cubicBezTo>
                  <a:cubicBezTo>
                    <a:pt x="543341" y="727939"/>
                    <a:pt x="538945" y="726517"/>
                    <a:pt x="534406" y="726033"/>
                  </a:cubicBezTo>
                  <a:cubicBezTo>
                    <a:pt x="529867" y="725545"/>
                    <a:pt x="525275" y="726005"/>
                    <a:pt x="520918" y="727383"/>
                  </a:cubicBezTo>
                  <a:cubicBezTo>
                    <a:pt x="481656" y="737582"/>
                    <a:pt x="427024" y="799204"/>
                    <a:pt x="374882" y="891901"/>
                  </a:cubicBezTo>
                  <a:cubicBezTo>
                    <a:pt x="374743" y="892165"/>
                    <a:pt x="374538" y="892385"/>
                    <a:pt x="374284" y="892547"/>
                  </a:cubicBezTo>
                  <a:cubicBezTo>
                    <a:pt x="374035" y="892706"/>
                    <a:pt x="373743" y="892796"/>
                    <a:pt x="373446" y="892811"/>
                  </a:cubicBezTo>
                  <a:lnTo>
                    <a:pt x="373685" y="892907"/>
                  </a:lnTo>
                  <a:close/>
                </a:path>
              </a:pathLst>
            </a:custGeom>
            <a:solidFill>
              <a:srgbClr val="0E0E0E"/>
            </a:solidFill>
            <a:ln w="4788" cap="flat">
              <a:noFill/>
              <a:prstDash val="solid"/>
              <a:miter/>
            </a:ln>
          </p:spPr>
          <p:txBody>
            <a:bodyPr rtlCol="0" anchor="ctr"/>
            <a:lstStyle/>
            <a:p>
              <a:endParaRPr lang="en-AU"/>
            </a:p>
          </p:txBody>
        </p:sp>
        <p:sp>
          <p:nvSpPr>
            <p:cNvPr id="447" name="Freeform: Shape 446">
              <a:extLst>
                <a:ext uri="{FF2B5EF4-FFF2-40B4-BE49-F238E27FC236}">
                  <a16:creationId xmlns:a16="http://schemas.microsoft.com/office/drawing/2014/main" id="{471E748E-ED7E-4158-8F81-1B0E7AAFEC19}"/>
                </a:ext>
              </a:extLst>
            </p:cNvPr>
            <p:cNvSpPr/>
            <p:nvPr/>
          </p:nvSpPr>
          <p:spPr>
            <a:xfrm>
              <a:off x="9979208" y="4349529"/>
              <a:ext cx="143644" cy="208471"/>
            </a:xfrm>
            <a:custGeom>
              <a:avLst/>
              <a:gdLst>
                <a:gd name="connsiteX0" fmla="*/ 143445 w 143644"/>
                <a:gd name="connsiteY0" fmla="*/ 82498 h 208471"/>
                <a:gd name="connsiteX1" fmla="*/ 107487 w 143644"/>
                <a:gd name="connsiteY1" fmla="*/ 190756 h 208471"/>
                <a:gd name="connsiteX2" fmla="*/ 74593 w 143644"/>
                <a:gd name="connsiteY2" fmla="*/ 208472 h 208471"/>
                <a:gd name="connsiteX3" fmla="*/ 0 w 143644"/>
                <a:gd name="connsiteY3" fmla="*/ 40890 h 208471"/>
                <a:gd name="connsiteX4" fmla="*/ 68565 w 143644"/>
                <a:gd name="connsiteY4" fmla="*/ 0 h 208471"/>
                <a:gd name="connsiteX5" fmla="*/ 135598 w 143644"/>
                <a:gd name="connsiteY5" fmla="*/ 58941 h 208471"/>
                <a:gd name="connsiteX6" fmla="*/ 143445 w 143644"/>
                <a:gd name="connsiteY6" fmla="*/ 82498 h 20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644" h="208471">
                  <a:moveTo>
                    <a:pt x="143445" y="82498"/>
                  </a:moveTo>
                  <a:cubicBezTo>
                    <a:pt x="145217" y="117403"/>
                    <a:pt x="135354" y="153936"/>
                    <a:pt x="107487" y="190756"/>
                  </a:cubicBezTo>
                  <a:lnTo>
                    <a:pt x="74593" y="208472"/>
                  </a:lnTo>
                  <a:lnTo>
                    <a:pt x="0" y="40890"/>
                  </a:lnTo>
                  <a:lnTo>
                    <a:pt x="68565" y="0"/>
                  </a:lnTo>
                  <a:lnTo>
                    <a:pt x="135598" y="58941"/>
                  </a:lnTo>
                  <a:lnTo>
                    <a:pt x="143445" y="82498"/>
                  </a:lnTo>
                  <a:close/>
                </a:path>
              </a:pathLst>
            </a:custGeom>
            <a:solidFill>
              <a:srgbClr val="2B1F18"/>
            </a:solidFill>
            <a:ln w="4788" cap="flat">
              <a:noFill/>
              <a:prstDash val="solid"/>
              <a:miter/>
            </a:ln>
          </p:spPr>
          <p:txBody>
            <a:bodyPr rtlCol="0" anchor="ctr"/>
            <a:lstStyle/>
            <a:p>
              <a:endParaRPr lang="en-AU"/>
            </a:p>
          </p:txBody>
        </p:sp>
        <p:sp>
          <p:nvSpPr>
            <p:cNvPr id="448" name="Freeform: Shape 447">
              <a:extLst>
                <a:ext uri="{FF2B5EF4-FFF2-40B4-BE49-F238E27FC236}">
                  <a16:creationId xmlns:a16="http://schemas.microsoft.com/office/drawing/2014/main" id="{3FC8BFA3-369D-4A12-ABE8-DB3E285737A3}"/>
                </a:ext>
              </a:extLst>
            </p:cNvPr>
            <p:cNvSpPr/>
            <p:nvPr/>
          </p:nvSpPr>
          <p:spPr>
            <a:xfrm>
              <a:off x="9977386" y="4347686"/>
              <a:ext cx="147199" cy="212134"/>
            </a:xfrm>
            <a:custGeom>
              <a:avLst/>
              <a:gdLst>
                <a:gd name="connsiteX0" fmla="*/ 76420 w 147199"/>
                <a:gd name="connsiteY0" fmla="*/ 212135 h 212134"/>
                <a:gd name="connsiteX1" fmla="*/ 75845 w 147199"/>
                <a:gd name="connsiteY1" fmla="*/ 212135 h 212134"/>
                <a:gd name="connsiteX2" fmla="*/ 74744 w 147199"/>
                <a:gd name="connsiteY2" fmla="*/ 211129 h 212134"/>
                <a:gd name="connsiteX3" fmla="*/ 146 w 147199"/>
                <a:gd name="connsiteY3" fmla="*/ 43547 h 212134"/>
                <a:gd name="connsiteX4" fmla="*/ 84 w 147199"/>
                <a:gd name="connsiteY4" fmla="*/ 42269 h 212134"/>
                <a:gd name="connsiteX5" fmla="*/ 865 w 147199"/>
                <a:gd name="connsiteY5" fmla="*/ 41249 h 212134"/>
                <a:gd name="connsiteX6" fmla="*/ 69478 w 147199"/>
                <a:gd name="connsiteY6" fmla="*/ 359 h 212134"/>
                <a:gd name="connsiteX7" fmla="*/ 70531 w 147199"/>
                <a:gd name="connsiteY7" fmla="*/ 0 h 212134"/>
                <a:gd name="connsiteX8" fmla="*/ 71584 w 147199"/>
                <a:gd name="connsiteY8" fmla="*/ 359 h 212134"/>
                <a:gd name="connsiteX9" fmla="*/ 138617 w 147199"/>
                <a:gd name="connsiteY9" fmla="*/ 59300 h 212134"/>
                <a:gd name="connsiteX10" fmla="*/ 139144 w 147199"/>
                <a:gd name="connsiteY10" fmla="*/ 60066 h 212134"/>
                <a:gd name="connsiteX11" fmla="*/ 146996 w 147199"/>
                <a:gd name="connsiteY11" fmla="*/ 83719 h 212134"/>
                <a:gd name="connsiteX12" fmla="*/ 146996 w 147199"/>
                <a:gd name="connsiteY12" fmla="*/ 84198 h 212134"/>
                <a:gd name="connsiteX13" fmla="*/ 110703 w 147199"/>
                <a:gd name="connsiteY13" fmla="*/ 193605 h 212134"/>
                <a:gd name="connsiteX14" fmla="*/ 110128 w 147199"/>
                <a:gd name="connsiteY14" fmla="*/ 194132 h 212134"/>
                <a:gd name="connsiteX15" fmla="*/ 77186 w 147199"/>
                <a:gd name="connsiteY15" fmla="*/ 211848 h 212134"/>
                <a:gd name="connsiteX16" fmla="*/ 76420 w 147199"/>
                <a:gd name="connsiteY16" fmla="*/ 212135 h 212134"/>
                <a:gd name="connsiteX17" fmla="*/ 4120 w 147199"/>
                <a:gd name="connsiteY17" fmla="*/ 43356 h 212134"/>
                <a:gd name="connsiteX18" fmla="*/ 77282 w 147199"/>
                <a:gd name="connsiteY18" fmla="*/ 207826 h 212134"/>
                <a:gd name="connsiteX19" fmla="*/ 108165 w 147199"/>
                <a:gd name="connsiteY19" fmla="*/ 191211 h 212134"/>
                <a:gd name="connsiteX20" fmla="*/ 143549 w 147199"/>
                <a:gd name="connsiteY20" fmla="*/ 84677 h 212134"/>
                <a:gd name="connsiteX21" fmla="*/ 135888 w 147199"/>
                <a:gd name="connsiteY21" fmla="*/ 61742 h 212134"/>
                <a:gd name="connsiteX22" fmla="*/ 70196 w 147199"/>
                <a:gd name="connsiteY22" fmla="*/ 3950 h 212134"/>
                <a:gd name="connsiteX23" fmla="*/ 4120 w 147199"/>
                <a:gd name="connsiteY23" fmla="*/ 43356 h 21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199" h="212134">
                  <a:moveTo>
                    <a:pt x="76420" y="212135"/>
                  </a:moveTo>
                  <a:lnTo>
                    <a:pt x="75845" y="212135"/>
                  </a:lnTo>
                  <a:cubicBezTo>
                    <a:pt x="75367" y="211948"/>
                    <a:pt x="74974" y="211589"/>
                    <a:pt x="74744" y="211129"/>
                  </a:cubicBezTo>
                  <a:lnTo>
                    <a:pt x="146" y="43547"/>
                  </a:lnTo>
                  <a:cubicBezTo>
                    <a:pt x="-26" y="43140"/>
                    <a:pt x="-45" y="42685"/>
                    <a:pt x="84" y="42269"/>
                  </a:cubicBezTo>
                  <a:cubicBezTo>
                    <a:pt x="218" y="41848"/>
                    <a:pt x="496" y="41484"/>
                    <a:pt x="865" y="41249"/>
                  </a:cubicBezTo>
                  <a:lnTo>
                    <a:pt x="69478" y="359"/>
                  </a:lnTo>
                  <a:cubicBezTo>
                    <a:pt x="69779" y="124"/>
                    <a:pt x="70148" y="0"/>
                    <a:pt x="70531" y="0"/>
                  </a:cubicBezTo>
                  <a:cubicBezTo>
                    <a:pt x="70914" y="0"/>
                    <a:pt x="71282" y="124"/>
                    <a:pt x="71584" y="359"/>
                  </a:cubicBezTo>
                  <a:lnTo>
                    <a:pt x="138617" y="59300"/>
                  </a:lnTo>
                  <a:cubicBezTo>
                    <a:pt x="138852" y="59511"/>
                    <a:pt x="139029" y="59774"/>
                    <a:pt x="139144" y="60066"/>
                  </a:cubicBezTo>
                  <a:lnTo>
                    <a:pt x="146996" y="83719"/>
                  </a:lnTo>
                  <a:cubicBezTo>
                    <a:pt x="147020" y="83877"/>
                    <a:pt x="147020" y="84040"/>
                    <a:pt x="146996" y="84198"/>
                  </a:cubicBezTo>
                  <a:cubicBezTo>
                    <a:pt x="148959" y="122502"/>
                    <a:pt x="136702" y="159227"/>
                    <a:pt x="110703" y="193605"/>
                  </a:cubicBezTo>
                  <a:cubicBezTo>
                    <a:pt x="110559" y="193825"/>
                    <a:pt x="110363" y="194007"/>
                    <a:pt x="110128" y="194132"/>
                  </a:cubicBezTo>
                  <a:lnTo>
                    <a:pt x="77186" y="211848"/>
                  </a:lnTo>
                  <a:cubicBezTo>
                    <a:pt x="76961" y="212006"/>
                    <a:pt x="76698" y="212106"/>
                    <a:pt x="76420" y="212135"/>
                  </a:cubicBezTo>
                  <a:close/>
                  <a:moveTo>
                    <a:pt x="4120" y="43356"/>
                  </a:moveTo>
                  <a:lnTo>
                    <a:pt x="77282" y="207826"/>
                  </a:lnTo>
                  <a:lnTo>
                    <a:pt x="108165" y="191211"/>
                  </a:lnTo>
                  <a:cubicBezTo>
                    <a:pt x="133446" y="157695"/>
                    <a:pt x="145320" y="121832"/>
                    <a:pt x="143549" y="84677"/>
                  </a:cubicBezTo>
                  <a:lnTo>
                    <a:pt x="135888" y="61742"/>
                  </a:lnTo>
                  <a:lnTo>
                    <a:pt x="70196" y="3950"/>
                  </a:lnTo>
                  <a:lnTo>
                    <a:pt x="4120" y="43356"/>
                  </a:lnTo>
                  <a:close/>
                </a:path>
              </a:pathLst>
            </a:custGeom>
            <a:solidFill>
              <a:srgbClr val="0E0E0E"/>
            </a:solidFill>
            <a:ln w="4788" cap="flat">
              <a:noFill/>
              <a:prstDash val="solid"/>
              <a:miter/>
            </a:ln>
          </p:spPr>
          <p:txBody>
            <a:bodyPr rtlCol="0" anchor="ctr"/>
            <a:lstStyle/>
            <a:p>
              <a:endParaRPr lang="en-AU"/>
            </a:p>
          </p:txBody>
        </p:sp>
        <p:sp>
          <p:nvSpPr>
            <p:cNvPr id="449" name="Freeform: Shape 448">
              <a:extLst>
                <a:ext uri="{FF2B5EF4-FFF2-40B4-BE49-F238E27FC236}">
                  <a16:creationId xmlns:a16="http://schemas.microsoft.com/office/drawing/2014/main" id="{DE3D4E67-174D-4BBE-A0CF-B196DF8B9DF6}"/>
                </a:ext>
              </a:extLst>
            </p:cNvPr>
            <p:cNvSpPr/>
            <p:nvPr/>
          </p:nvSpPr>
          <p:spPr>
            <a:xfrm>
              <a:off x="9726364" y="4339618"/>
              <a:ext cx="415930" cy="480912"/>
            </a:xfrm>
            <a:custGeom>
              <a:avLst/>
              <a:gdLst>
                <a:gd name="connsiteX0" fmla="*/ 277742 w 415930"/>
                <a:gd name="connsiteY0" fmla="*/ 0 h 480912"/>
                <a:gd name="connsiteX1" fmla="*/ 373503 w 415930"/>
                <a:gd name="connsiteY1" fmla="*/ 216947 h 480912"/>
                <a:gd name="connsiteX2" fmla="*/ 320835 w 415930"/>
                <a:gd name="connsiteY2" fmla="*/ 480913 h 480912"/>
                <a:gd name="connsiteX3" fmla="*/ 849 w 415930"/>
                <a:gd name="connsiteY3" fmla="*/ 480913 h 480912"/>
                <a:gd name="connsiteX4" fmla="*/ 145783 w 415930"/>
                <a:gd name="connsiteY4" fmla="*/ 235046 h 480912"/>
                <a:gd name="connsiteX5" fmla="*/ 149518 w 415930"/>
                <a:gd name="connsiteY5" fmla="*/ 200667 h 480912"/>
                <a:gd name="connsiteX6" fmla="*/ 177480 w 415930"/>
                <a:gd name="connsiteY6" fmla="*/ 39645 h 480912"/>
                <a:gd name="connsiteX7" fmla="*/ 277742 w 415930"/>
                <a:gd name="connsiteY7" fmla="*/ 0 h 48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930" h="480912">
                  <a:moveTo>
                    <a:pt x="277742" y="0"/>
                  </a:moveTo>
                  <a:cubicBezTo>
                    <a:pt x="286792" y="108497"/>
                    <a:pt x="324761" y="157288"/>
                    <a:pt x="373503" y="216947"/>
                  </a:cubicBezTo>
                  <a:cubicBezTo>
                    <a:pt x="422246" y="276606"/>
                    <a:pt x="454900" y="361594"/>
                    <a:pt x="320835" y="480913"/>
                  </a:cubicBezTo>
                  <a:lnTo>
                    <a:pt x="849" y="480913"/>
                  </a:lnTo>
                  <a:cubicBezTo>
                    <a:pt x="-12127" y="368824"/>
                    <a:pt x="127684" y="319986"/>
                    <a:pt x="145783" y="235046"/>
                  </a:cubicBezTo>
                  <a:cubicBezTo>
                    <a:pt x="148082" y="223722"/>
                    <a:pt x="149331" y="212216"/>
                    <a:pt x="149518" y="200667"/>
                  </a:cubicBezTo>
                  <a:lnTo>
                    <a:pt x="177480" y="39645"/>
                  </a:lnTo>
                  <a:lnTo>
                    <a:pt x="277742" y="0"/>
                  </a:lnTo>
                  <a:close/>
                </a:path>
              </a:pathLst>
            </a:custGeom>
            <a:solidFill>
              <a:srgbClr val="AB795E"/>
            </a:solidFill>
            <a:ln w="4788" cap="flat">
              <a:noFill/>
              <a:prstDash val="solid"/>
              <a:miter/>
            </a:ln>
          </p:spPr>
          <p:txBody>
            <a:bodyPr rtlCol="0" anchor="ctr"/>
            <a:lstStyle/>
            <a:p>
              <a:endParaRPr lang="en-AU"/>
            </a:p>
          </p:txBody>
        </p:sp>
        <p:sp>
          <p:nvSpPr>
            <p:cNvPr id="450" name="Freeform: Shape 449">
              <a:extLst>
                <a:ext uri="{FF2B5EF4-FFF2-40B4-BE49-F238E27FC236}">
                  <a16:creationId xmlns:a16="http://schemas.microsoft.com/office/drawing/2014/main" id="{75F88A5D-B233-4A7D-9AC9-120BE9F48196}"/>
                </a:ext>
              </a:extLst>
            </p:cNvPr>
            <p:cNvSpPr/>
            <p:nvPr/>
          </p:nvSpPr>
          <p:spPr>
            <a:xfrm>
              <a:off x="9724529" y="4337861"/>
              <a:ext cx="419657" cy="484442"/>
            </a:xfrm>
            <a:custGeom>
              <a:avLst/>
              <a:gdLst>
                <a:gd name="connsiteX0" fmla="*/ 322957 w 419657"/>
                <a:gd name="connsiteY0" fmla="*/ 484441 h 484442"/>
                <a:gd name="connsiteX1" fmla="*/ 2684 w 419657"/>
                <a:gd name="connsiteY1" fmla="*/ 484441 h 484442"/>
                <a:gd name="connsiteX2" fmla="*/ 1463 w 419657"/>
                <a:gd name="connsiteY2" fmla="*/ 484006 h 484442"/>
                <a:gd name="connsiteX3" fmla="*/ 864 w 419657"/>
                <a:gd name="connsiteY3" fmla="*/ 482861 h 484442"/>
                <a:gd name="connsiteX4" fmla="*/ 78958 w 419657"/>
                <a:gd name="connsiteY4" fmla="*/ 331319 h 484442"/>
                <a:gd name="connsiteX5" fmla="*/ 145990 w 419657"/>
                <a:gd name="connsiteY5" fmla="*/ 236420 h 484442"/>
                <a:gd name="connsiteX6" fmla="*/ 149677 w 419657"/>
                <a:gd name="connsiteY6" fmla="*/ 202377 h 484442"/>
                <a:gd name="connsiteX7" fmla="*/ 177687 w 419657"/>
                <a:gd name="connsiteY7" fmla="*/ 41115 h 484442"/>
                <a:gd name="connsiteX8" fmla="*/ 178056 w 419657"/>
                <a:gd name="connsiteY8" fmla="*/ 40277 h 484442"/>
                <a:gd name="connsiteX9" fmla="*/ 178789 w 419657"/>
                <a:gd name="connsiteY9" fmla="*/ 39727 h 484442"/>
                <a:gd name="connsiteX10" fmla="*/ 278907 w 419657"/>
                <a:gd name="connsiteY10" fmla="*/ 177 h 484442"/>
                <a:gd name="connsiteX11" fmla="*/ 279721 w 419657"/>
                <a:gd name="connsiteY11" fmla="*/ 0 h 484442"/>
                <a:gd name="connsiteX12" fmla="*/ 280535 w 419657"/>
                <a:gd name="connsiteY12" fmla="*/ 177 h 484442"/>
                <a:gd name="connsiteX13" fmla="*/ 281105 w 419657"/>
                <a:gd name="connsiteY13" fmla="*/ 771 h 484442"/>
                <a:gd name="connsiteX14" fmla="*/ 281349 w 419657"/>
                <a:gd name="connsiteY14" fmla="*/ 1566 h 484442"/>
                <a:gd name="connsiteX15" fmla="*/ 376775 w 419657"/>
                <a:gd name="connsiteY15" fmla="*/ 217507 h 484442"/>
                <a:gd name="connsiteX16" fmla="*/ 419436 w 419657"/>
                <a:gd name="connsiteY16" fmla="*/ 328351 h 484442"/>
                <a:gd name="connsiteX17" fmla="*/ 324154 w 419657"/>
                <a:gd name="connsiteY17" fmla="*/ 483962 h 484442"/>
                <a:gd name="connsiteX18" fmla="*/ 322957 w 419657"/>
                <a:gd name="connsiteY18" fmla="*/ 484441 h 484442"/>
                <a:gd name="connsiteX19" fmla="*/ 4264 w 419657"/>
                <a:gd name="connsiteY19" fmla="*/ 480850 h 484442"/>
                <a:gd name="connsiteX20" fmla="*/ 322287 w 419657"/>
                <a:gd name="connsiteY20" fmla="*/ 480850 h 484442"/>
                <a:gd name="connsiteX21" fmla="*/ 373998 w 419657"/>
                <a:gd name="connsiteY21" fmla="*/ 219853 h 484442"/>
                <a:gd name="connsiteX22" fmla="*/ 277997 w 419657"/>
                <a:gd name="connsiteY22" fmla="*/ 4391 h 484442"/>
                <a:gd name="connsiteX23" fmla="*/ 180895 w 419657"/>
                <a:gd name="connsiteY23" fmla="*/ 42695 h 484442"/>
                <a:gd name="connsiteX24" fmla="*/ 153125 w 419657"/>
                <a:gd name="connsiteY24" fmla="*/ 202712 h 484442"/>
                <a:gd name="connsiteX25" fmla="*/ 149342 w 419657"/>
                <a:gd name="connsiteY25" fmla="*/ 237138 h 484442"/>
                <a:gd name="connsiteX26" fmla="*/ 81495 w 419657"/>
                <a:gd name="connsiteY26" fmla="*/ 333857 h 484442"/>
                <a:gd name="connsiteX27" fmla="*/ 4264 w 419657"/>
                <a:gd name="connsiteY27" fmla="*/ 480850 h 48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9657" h="484442">
                  <a:moveTo>
                    <a:pt x="322957" y="484441"/>
                  </a:moveTo>
                  <a:lnTo>
                    <a:pt x="2684" y="484441"/>
                  </a:lnTo>
                  <a:cubicBezTo>
                    <a:pt x="2234" y="484456"/>
                    <a:pt x="1798" y="484303"/>
                    <a:pt x="1463" y="484006"/>
                  </a:cubicBezTo>
                  <a:cubicBezTo>
                    <a:pt x="1123" y="483714"/>
                    <a:pt x="912" y="483307"/>
                    <a:pt x="864" y="482861"/>
                  </a:cubicBezTo>
                  <a:cubicBezTo>
                    <a:pt x="-6701" y="417217"/>
                    <a:pt x="36727" y="373646"/>
                    <a:pt x="78958" y="331319"/>
                  </a:cubicBezTo>
                  <a:cubicBezTo>
                    <a:pt x="109505" y="300676"/>
                    <a:pt x="138329" y="271756"/>
                    <a:pt x="145990" y="236420"/>
                  </a:cubicBezTo>
                  <a:cubicBezTo>
                    <a:pt x="148274" y="225211"/>
                    <a:pt x="149510" y="213816"/>
                    <a:pt x="149677" y="202377"/>
                  </a:cubicBezTo>
                  <a:lnTo>
                    <a:pt x="177687" y="41115"/>
                  </a:lnTo>
                  <a:cubicBezTo>
                    <a:pt x="177735" y="40809"/>
                    <a:pt x="177864" y="40521"/>
                    <a:pt x="178056" y="40277"/>
                  </a:cubicBezTo>
                  <a:cubicBezTo>
                    <a:pt x="178248" y="40033"/>
                    <a:pt x="178501" y="39846"/>
                    <a:pt x="178789" y="39727"/>
                  </a:cubicBezTo>
                  <a:lnTo>
                    <a:pt x="278907" y="177"/>
                  </a:lnTo>
                  <a:cubicBezTo>
                    <a:pt x="279161" y="57"/>
                    <a:pt x="279438" y="0"/>
                    <a:pt x="279721" y="0"/>
                  </a:cubicBezTo>
                  <a:cubicBezTo>
                    <a:pt x="279999" y="0"/>
                    <a:pt x="280276" y="57"/>
                    <a:pt x="280535" y="177"/>
                  </a:cubicBezTo>
                  <a:cubicBezTo>
                    <a:pt x="280769" y="326"/>
                    <a:pt x="280966" y="531"/>
                    <a:pt x="281105" y="771"/>
                  </a:cubicBezTo>
                  <a:cubicBezTo>
                    <a:pt x="281248" y="1015"/>
                    <a:pt x="281330" y="1283"/>
                    <a:pt x="281349" y="1566"/>
                  </a:cubicBezTo>
                  <a:cubicBezTo>
                    <a:pt x="290590" y="112170"/>
                    <a:pt x="330522" y="160960"/>
                    <a:pt x="376775" y="217507"/>
                  </a:cubicBezTo>
                  <a:cubicBezTo>
                    <a:pt x="408041" y="255812"/>
                    <a:pt x="421591" y="290908"/>
                    <a:pt x="419436" y="328351"/>
                  </a:cubicBezTo>
                  <a:cubicBezTo>
                    <a:pt x="416612" y="377715"/>
                    <a:pt x="384580" y="430049"/>
                    <a:pt x="324154" y="483962"/>
                  </a:cubicBezTo>
                  <a:cubicBezTo>
                    <a:pt x="323824" y="484264"/>
                    <a:pt x="323398" y="484432"/>
                    <a:pt x="322957" y="484441"/>
                  </a:cubicBezTo>
                  <a:close/>
                  <a:moveTo>
                    <a:pt x="4264" y="480850"/>
                  </a:moveTo>
                  <a:lnTo>
                    <a:pt x="322287" y="480850"/>
                  </a:lnTo>
                  <a:cubicBezTo>
                    <a:pt x="459608" y="358085"/>
                    <a:pt x="417569" y="273096"/>
                    <a:pt x="373998" y="219853"/>
                  </a:cubicBezTo>
                  <a:cubicBezTo>
                    <a:pt x="327697" y="163258"/>
                    <a:pt x="287813" y="114516"/>
                    <a:pt x="277997" y="4391"/>
                  </a:cubicBezTo>
                  <a:lnTo>
                    <a:pt x="180895" y="42695"/>
                  </a:lnTo>
                  <a:lnTo>
                    <a:pt x="153125" y="202712"/>
                  </a:lnTo>
                  <a:cubicBezTo>
                    <a:pt x="152938" y="214280"/>
                    <a:pt x="151669" y="225805"/>
                    <a:pt x="149342" y="237138"/>
                  </a:cubicBezTo>
                  <a:cubicBezTo>
                    <a:pt x="141586" y="273575"/>
                    <a:pt x="112426" y="302830"/>
                    <a:pt x="81495" y="333857"/>
                  </a:cubicBezTo>
                  <a:cubicBezTo>
                    <a:pt x="40318" y="375130"/>
                    <a:pt x="-2248" y="417839"/>
                    <a:pt x="4264" y="480850"/>
                  </a:cubicBezTo>
                  <a:close/>
                </a:path>
              </a:pathLst>
            </a:custGeom>
            <a:solidFill>
              <a:srgbClr val="0E0E0E"/>
            </a:solidFill>
            <a:ln w="4788" cap="flat">
              <a:noFill/>
              <a:prstDash val="solid"/>
              <a:miter/>
            </a:ln>
          </p:spPr>
          <p:txBody>
            <a:bodyPr rtlCol="0" anchor="ctr"/>
            <a:lstStyle/>
            <a:p>
              <a:endParaRPr lang="en-AU"/>
            </a:p>
          </p:txBody>
        </p:sp>
        <p:sp>
          <p:nvSpPr>
            <p:cNvPr id="451" name="Freeform: Shape 450">
              <a:extLst>
                <a:ext uri="{FF2B5EF4-FFF2-40B4-BE49-F238E27FC236}">
                  <a16:creationId xmlns:a16="http://schemas.microsoft.com/office/drawing/2014/main" id="{BFC446E0-12E6-4F1C-B6BA-F6FA3D2E5987}"/>
                </a:ext>
              </a:extLst>
            </p:cNvPr>
            <p:cNvSpPr/>
            <p:nvPr/>
          </p:nvSpPr>
          <p:spPr>
            <a:xfrm>
              <a:off x="9726264" y="4510202"/>
              <a:ext cx="416114" cy="310328"/>
            </a:xfrm>
            <a:custGeom>
              <a:avLst/>
              <a:gdLst>
                <a:gd name="connsiteX0" fmla="*/ 373651 w 416114"/>
                <a:gd name="connsiteY0" fmla="*/ 46363 h 310328"/>
                <a:gd name="connsiteX1" fmla="*/ 338603 w 416114"/>
                <a:gd name="connsiteY1" fmla="*/ 1499 h 310328"/>
                <a:gd name="connsiteX2" fmla="*/ 269607 w 416114"/>
                <a:gd name="connsiteY2" fmla="*/ 16150 h 310328"/>
                <a:gd name="connsiteX3" fmla="*/ 218949 w 416114"/>
                <a:gd name="connsiteY3" fmla="*/ 66952 h 310328"/>
                <a:gd name="connsiteX4" fmla="*/ 168722 w 416114"/>
                <a:gd name="connsiteY4" fmla="*/ 92232 h 310328"/>
                <a:gd name="connsiteX5" fmla="*/ 141430 w 416114"/>
                <a:gd name="connsiteY5" fmla="*/ 78778 h 310328"/>
                <a:gd name="connsiteX6" fmla="*/ 853 w 416114"/>
                <a:gd name="connsiteY6" fmla="*/ 310329 h 310328"/>
                <a:gd name="connsiteX7" fmla="*/ 321126 w 416114"/>
                <a:gd name="connsiteY7" fmla="*/ 310329 h 310328"/>
                <a:gd name="connsiteX8" fmla="*/ 373651 w 416114"/>
                <a:gd name="connsiteY8" fmla="*/ 46363 h 3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114" h="310328">
                  <a:moveTo>
                    <a:pt x="373651" y="46363"/>
                  </a:moveTo>
                  <a:cubicBezTo>
                    <a:pt x="361154" y="31089"/>
                    <a:pt x="349376" y="16533"/>
                    <a:pt x="338603" y="1499"/>
                  </a:cubicBezTo>
                  <a:cubicBezTo>
                    <a:pt x="314571" y="-2868"/>
                    <a:pt x="289788" y="2394"/>
                    <a:pt x="269607" y="16150"/>
                  </a:cubicBezTo>
                  <a:cubicBezTo>
                    <a:pt x="249593" y="29940"/>
                    <a:pt x="236090" y="50289"/>
                    <a:pt x="218949" y="66952"/>
                  </a:cubicBezTo>
                  <a:cubicBezTo>
                    <a:pt x="206117" y="79400"/>
                    <a:pt x="187827" y="94100"/>
                    <a:pt x="168722" y="92232"/>
                  </a:cubicBezTo>
                  <a:cubicBezTo>
                    <a:pt x="158466" y="90619"/>
                    <a:pt x="148948" y="85927"/>
                    <a:pt x="141430" y="78778"/>
                  </a:cubicBezTo>
                  <a:cubicBezTo>
                    <a:pt x="112032" y="155387"/>
                    <a:pt x="-11405" y="204704"/>
                    <a:pt x="853" y="310329"/>
                  </a:cubicBezTo>
                  <a:lnTo>
                    <a:pt x="321126" y="310329"/>
                  </a:lnTo>
                  <a:cubicBezTo>
                    <a:pt x="455000" y="191010"/>
                    <a:pt x="422489" y="106022"/>
                    <a:pt x="373651" y="46363"/>
                  </a:cubicBezTo>
                  <a:close/>
                </a:path>
              </a:pathLst>
            </a:custGeom>
            <a:solidFill>
              <a:srgbClr val="F0E7E1"/>
            </a:solidFill>
            <a:ln w="4788" cap="flat">
              <a:noFill/>
              <a:prstDash val="solid"/>
              <a:miter/>
            </a:ln>
          </p:spPr>
          <p:txBody>
            <a:bodyPr rtlCol="0" anchor="ctr"/>
            <a:lstStyle/>
            <a:p>
              <a:endParaRPr lang="en-AU"/>
            </a:p>
          </p:txBody>
        </p:sp>
        <p:sp>
          <p:nvSpPr>
            <p:cNvPr id="452" name="Freeform: Shape 451">
              <a:extLst>
                <a:ext uri="{FF2B5EF4-FFF2-40B4-BE49-F238E27FC236}">
                  <a16:creationId xmlns:a16="http://schemas.microsoft.com/office/drawing/2014/main" id="{3008CCAD-B45B-48FA-AE72-8DD9DE8B9375}"/>
                </a:ext>
              </a:extLst>
            </p:cNvPr>
            <p:cNvSpPr/>
            <p:nvPr/>
          </p:nvSpPr>
          <p:spPr>
            <a:xfrm>
              <a:off x="9724529" y="4508294"/>
              <a:ext cx="419657" cy="314008"/>
            </a:xfrm>
            <a:custGeom>
              <a:avLst/>
              <a:gdLst>
                <a:gd name="connsiteX0" fmla="*/ 322957 w 419657"/>
                <a:gd name="connsiteY0" fmla="*/ 314008 h 314008"/>
                <a:gd name="connsiteX1" fmla="*/ 2684 w 419657"/>
                <a:gd name="connsiteY1" fmla="*/ 314008 h 314008"/>
                <a:gd name="connsiteX2" fmla="*/ 1463 w 419657"/>
                <a:gd name="connsiteY2" fmla="*/ 313577 h 314008"/>
                <a:gd name="connsiteX3" fmla="*/ 864 w 419657"/>
                <a:gd name="connsiteY3" fmla="*/ 312428 h 314008"/>
                <a:gd name="connsiteX4" fmla="*/ 78958 w 419657"/>
                <a:gd name="connsiteY4" fmla="*/ 160838 h 314008"/>
                <a:gd name="connsiteX5" fmla="*/ 141586 w 419657"/>
                <a:gd name="connsiteY5" fmla="*/ 80063 h 314008"/>
                <a:gd name="connsiteX6" fmla="*/ 142074 w 419657"/>
                <a:gd name="connsiteY6" fmla="*/ 79364 h 314008"/>
                <a:gd name="connsiteX7" fmla="*/ 142830 w 419657"/>
                <a:gd name="connsiteY7" fmla="*/ 78962 h 314008"/>
                <a:gd name="connsiteX8" fmla="*/ 143668 w 419657"/>
                <a:gd name="connsiteY8" fmla="*/ 78957 h 314008"/>
                <a:gd name="connsiteX9" fmla="*/ 144410 w 419657"/>
                <a:gd name="connsiteY9" fmla="*/ 79345 h 314008"/>
                <a:gd name="connsiteX10" fmla="*/ 170745 w 419657"/>
                <a:gd name="connsiteY10" fmla="*/ 92321 h 314008"/>
                <a:gd name="connsiteX11" fmla="*/ 219535 w 419657"/>
                <a:gd name="connsiteY11" fmla="*/ 67566 h 314008"/>
                <a:gd name="connsiteX12" fmla="*/ 237155 w 419657"/>
                <a:gd name="connsiteY12" fmla="*/ 48414 h 314008"/>
                <a:gd name="connsiteX13" fmla="*/ 270384 w 419657"/>
                <a:gd name="connsiteY13" fmla="*/ 16478 h 314008"/>
                <a:gd name="connsiteX14" fmla="*/ 340673 w 419657"/>
                <a:gd name="connsiteY14" fmla="*/ 1491 h 314008"/>
                <a:gd name="connsiteX15" fmla="*/ 341822 w 419657"/>
                <a:gd name="connsiteY15" fmla="*/ 2209 h 314008"/>
                <a:gd name="connsiteX16" fmla="*/ 376775 w 419657"/>
                <a:gd name="connsiteY16" fmla="*/ 46978 h 314008"/>
                <a:gd name="connsiteX17" fmla="*/ 419436 w 419657"/>
                <a:gd name="connsiteY17" fmla="*/ 157821 h 314008"/>
                <a:gd name="connsiteX18" fmla="*/ 324154 w 419657"/>
                <a:gd name="connsiteY18" fmla="*/ 313433 h 314008"/>
                <a:gd name="connsiteX19" fmla="*/ 322957 w 419657"/>
                <a:gd name="connsiteY19" fmla="*/ 314008 h 314008"/>
                <a:gd name="connsiteX20" fmla="*/ 4264 w 419657"/>
                <a:gd name="connsiteY20" fmla="*/ 310417 h 314008"/>
                <a:gd name="connsiteX21" fmla="*/ 322287 w 419657"/>
                <a:gd name="connsiteY21" fmla="*/ 310417 h 314008"/>
                <a:gd name="connsiteX22" fmla="*/ 373998 w 419657"/>
                <a:gd name="connsiteY22" fmla="*/ 49419 h 314008"/>
                <a:gd name="connsiteX23" fmla="*/ 339284 w 419657"/>
                <a:gd name="connsiteY23" fmla="*/ 5034 h 314008"/>
                <a:gd name="connsiteX24" fmla="*/ 272252 w 419657"/>
                <a:gd name="connsiteY24" fmla="*/ 19398 h 314008"/>
                <a:gd name="connsiteX25" fmla="*/ 239645 w 419657"/>
                <a:gd name="connsiteY25" fmla="*/ 50856 h 314008"/>
                <a:gd name="connsiteX26" fmla="*/ 221833 w 419657"/>
                <a:gd name="connsiteY26" fmla="*/ 70008 h 314008"/>
                <a:gd name="connsiteX27" fmla="*/ 170218 w 419657"/>
                <a:gd name="connsiteY27" fmla="*/ 95768 h 314008"/>
                <a:gd name="connsiteX28" fmla="*/ 143836 w 419657"/>
                <a:gd name="connsiteY28" fmla="*/ 83510 h 314008"/>
                <a:gd name="connsiteX29" fmla="*/ 81304 w 419657"/>
                <a:gd name="connsiteY29" fmla="*/ 163232 h 314008"/>
                <a:gd name="connsiteX30" fmla="*/ 4264 w 419657"/>
                <a:gd name="connsiteY30" fmla="*/ 310417 h 314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9657" h="314008">
                  <a:moveTo>
                    <a:pt x="322957" y="314008"/>
                  </a:moveTo>
                  <a:lnTo>
                    <a:pt x="2684" y="314008"/>
                  </a:lnTo>
                  <a:cubicBezTo>
                    <a:pt x="2234" y="314022"/>
                    <a:pt x="1798" y="313869"/>
                    <a:pt x="1463" y="313577"/>
                  </a:cubicBezTo>
                  <a:cubicBezTo>
                    <a:pt x="1123" y="313280"/>
                    <a:pt x="912" y="312873"/>
                    <a:pt x="864" y="312428"/>
                  </a:cubicBezTo>
                  <a:cubicBezTo>
                    <a:pt x="-6701" y="246783"/>
                    <a:pt x="36727" y="203212"/>
                    <a:pt x="78958" y="160838"/>
                  </a:cubicBezTo>
                  <a:cubicBezTo>
                    <a:pt x="105388" y="134312"/>
                    <a:pt x="130333" y="109270"/>
                    <a:pt x="141586" y="80063"/>
                  </a:cubicBezTo>
                  <a:cubicBezTo>
                    <a:pt x="141691" y="79795"/>
                    <a:pt x="141858" y="79556"/>
                    <a:pt x="142074" y="79364"/>
                  </a:cubicBezTo>
                  <a:cubicBezTo>
                    <a:pt x="142289" y="79172"/>
                    <a:pt x="142548" y="79034"/>
                    <a:pt x="142830" y="78962"/>
                  </a:cubicBezTo>
                  <a:cubicBezTo>
                    <a:pt x="143103" y="78890"/>
                    <a:pt x="143390" y="78890"/>
                    <a:pt x="143668" y="78957"/>
                  </a:cubicBezTo>
                  <a:cubicBezTo>
                    <a:pt x="143941" y="79024"/>
                    <a:pt x="144195" y="79158"/>
                    <a:pt x="144410" y="79345"/>
                  </a:cubicBezTo>
                  <a:cubicBezTo>
                    <a:pt x="151640" y="86283"/>
                    <a:pt x="160838" y="90812"/>
                    <a:pt x="170745" y="92321"/>
                  </a:cubicBezTo>
                  <a:cubicBezTo>
                    <a:pt x="185109" y="93709"/>
                    <a:pt x="200909" y="85617"/>
                    <a:pt x="219535" y="67566"/>
                  </a:cubicBezTo>
                  <a:cubicBezTo>
                    <a:pt x="225711" y="61581"/>
                    <a:pt x="231505" y="54974"/>
                    <a:pt x="237155" y="48414"/>
                  </a:cubicBezTo>
                  <a:cubicBezTo>
                    <a:pt x="246865" y="36434"/>
                    <a:pt x="258026" y="25709"/>
                    <a:pt x="270384" y="16478"/>
                  </a:cubicBezTo>
                  <a:cubicBezTo>
                    <a:pt x="290954" y="2482"/>
                    <a:pt x="316182" y="-2895"/>
                    <a:pt x="340673" y="1491"/>
                  </a:cubicBezTo>
                  <a:cubicBezTo>
                    <a:pt x="341133" y="1573"/>
                    <a:pt x="341544" y="1831"/>
                    <a:pt x="341822" y="2209"/>
                  </a:cubicBezTo>
                  <a:cubicBezTo>
                    <a:pt x="352643" y="17339"/>
                    <a:pt x="364518" y="32039"/>
                    <a:pt x="376775" y="46978"/>
                  </a:cubicBezTo>
                  <a:cubicBezTo>
                    <a:pt x="408041" y="85282"/>
                    <a:pt x="421591" y="120379"/>
                    <a:pt x="419436" y="157821"/>
                  </a:cubicBezTo>
                  <a:cubicBezTo>
                    <a:pt x="416612" y="207186"/>
                    <a:pt x="384580" y="259520"/>
                    <a:pt x="324154" y="313433"/>
                  </a:cubicBezTo>
                  <a:cubicBezTo>
                    <a:pt x="323838" y="313768"/>
                    <a:pt x="323412" y="313974"/>
                    <a:pt x="322957" y="314008"/>
                  </a:cubicBezTo>
                  <a:close/>
                  <a:moveTo>
                    <a:pt x="4264" y="310417"/>
                  </a:moveTo>
                  <a:lnTo>
                    <a:pt x="322287" y="310417"/>
                  </a:lnTo>
                  <a:cubicBezTo>
                    <a:pt x="459608" y="187651"/>
                    <a:pt x="417569" y="102663"/>
                    <a:pt x="373998" y="49419"/>
                  </a:cubicBezTo>
                  <a:cubicBezTo>
                    <a:pt x="361884" y="34577"/>
                    <a:pt x="350058" y="20021"/>
                    <a:pt x="339284" y="5034"/>
                  </a:cubicBezTo>
                  <a:cubicBezTo>
                    <a:pt x="315923" y="969"/>
                    <a:pt x="291892" y="6116"/>
                    <a:pt x="272252" y="19398"/>
                  </a:cubicBezTo>
                  <a:cubicBezTo>
                    <a:pt x="260128" y="28505"/>
                    <a:pt x="249178" y="39072"/>
                    <a:pt x="239645" y="50856"/>
                  </a:cubicBezTo>
                  <a:cubicBezTo>
                    <a:pt x="233995" y="57272"/>
                    <a:pt x="228153" y="63927"/>
                    <a:pt x="221833" y="70008"/>
                  </a:cubicBezTo>
                  <a:cubicBezTo>
                    <a:pt x="209480" y="82026"/>
                    <a:pt x="190567" y="97827"/>
                    <a:pt x="170218" y="95768"/>
                  </a:cubicBezTo>
                  <a:cubicBezTo>
                    <a:pt x="160431" y="94288"/>
                    <a:pt x="151272" y="90036"/>
                    <a:pt x="143836" y="83510"/>
                  </a:cubicBezTo>
                  <a:cubicBezTo>
                    <a:pt x="131961" y="112239"/>
                    <a:pt x="107303" y="137137"/>
                    <a:pt x="81304" y="163232"/>
                  </a:cubicBezTo>
                  <a:cubicBezTo>
                    <a:pt x="40318" y="204696"/>
                    <a:pt x="-2248" y="247406"/>
                    <a:pt x="4264" y="310417"/>
                  </a:cubicBezTo>
                  <a:close/>
                </a:path>
              </a:pathLst>
            </a:custGeom>
            <a:solidFill>
              <a:srgbClr val="0E0E0E"/>
            </a:solidFill>
            <a:ln w="4788" cap="flat">
              <a:noFill/>
              <a:prstDash val="solid"/>
              <a:miter/>
            </a:ln>
          </p:spPr>
          <p:txBody>
            <a:bodyPr rtlCol="0" anchor="ctr"/>
            <a:lstStyle/>
            <a:p>
              <a:endParaRPr lang="en-AU"/>
            </a:p>
          </p:txBody>
        </p:sp>
        <p:sp>
          <p:nvSpPr>
            <p:cNvPr id="453" name="Freeform: Shape 452">
              <a:extLst>
                <a:ext uri="{FF2B5EF4-FFF2-40B4-BE49-F238E27FC236}">
                  <a16:creationId xmlns:a16="http://schemas.microsoft.com/office/drawing/2014/main" id="{75D2ED88-B5E9-4AD9-8C72-DFDF7B326B5C}"/>
                </a:ext>
              </a:extLst>
            </p:cNvPr>
            <p:cNvSpPr/>
            <p:nvPr/>
          </p:nvSpPr>
          <p:spPr>
            <a:xfrm>
              <a:off x="9726357" y="4652134"/>
              <a:ext cx="415884" cy="168252"/>
            </a:xfrm>
            <a:custGeom>
              <a:avLst/>
              <a:gdLst>
                <a:gd name="connsiteX0" fmla="*/ 373223 w 415884"/>
                <a:gd name="connsiteY0" fmla="*/ 0 h 168252"/>
                <a:gd name="connsiteX1" fmla="*/ 306765 w 415884"/>
                <a:gd name="connsiteY1" fmla="*/ 15896 h 168252"/>
                <a:gd name="connsiteX2" fmla="*/ 200374 w 415884"/>
                <a:gd name="connsiteY2" fmla="*/ 75460 h 168252"/>
                <a:gd name="connsiteX3" fmla="*/ 88621 w 415884"/>
                <a:gd name="connsiteY3" fmla="*/ 108976 h 168252"/>
                <a:gd name="connsiteX4" fmla="*/ 8564 w 415884"/>
                <a:gd name="connsiteY4" fmla="*/ 109503 h 168252"/>
                <a:gd name="connsiteX5" fmla="*/ 856 w 415884"/>
                <a:gd name="connsiteY5" fmla="*/ 168252 h 168252"/>
                <a:gd name="connsiteX6" fmla="*/ 321129 w 415884"/>
                <a:gd name="connsiteY6" fmla="*/ 168252 h 168252"/>
                <a:gd name="connsiteX7" fmla="*/ 415885 w 415884"/>
                <a:gd name="connsiteY7" fmla="*/ 10630 h 168252"/>
                <a:gd name="connsiteX8" fmla="*/ 373223 w 415884"/>
                <a:gd name="connsiteY8" fmla="*/ 0 h 1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884" h="168252">
                  <a:moveTo>
                    <a:pt x="373223" y="0"/>
                  </a:moveTo>
                  <a:cubicBezTo>
                    <a:pt x="350140" y="91"/>
                    <a:pt x="327392" y="5535"/>
                    <a:pt x="306765" y="15896"/>
                  </a:cubicBezTo>
                  <a:cubicBezTo>
                    <a:pt x="269753" y="32894"/>
                    <a:pt x="236668" y="57122"/>
                    <a:pt x="200374" y="75460"/>
                  </a:cubicBezTo>
                  <a:cubicBezTo>
                    <a:pt x="165330" y="92989"/>
                    <a:pt x="127524" y="104327"/>
                    <a:pt x="88621" y="108976"/>
                  </a:cubicBezTo>
                  <a:cubicBezTo>
                    <a:pt x="64010" y="111945"/>
                    <a:pt x="34612" y="114722"/>
                    <a:pt x="8564" y="109503"/>
                  </a:cubicBezTo>
                  <a:cubicBezTo>
                    <a:pt x="1109" y="128129"/>
                    <a:pt x="-1538" y="148334"/>
                    <a:pt x="856" y="168252"/>
                  </a:cubicBezTo>
                  <a:lnTo>
                    <a:pt x="321129" y="168252"/>
                  </a:lnTo>
                  <a:cubicBezTo>
                    <a:pt x="389694" y="107061"/>
                    <a:pt x="414496" y="54967"/>
                    <a:pt x="415885" y="10630"/>
                  </a:cubicBezTo>
                  <a:cubicBezTo>
                    <a:pt x="402622" y="3984"/>
                    <a:pt x="388052" y="354"/>
                    <a:pt x="373223" y="0"/>
                  </a:cubicBezTo>
                  <a:close/>
                </a:path>
              </a:pathLst>
            </a:custGeom>
            <a:solidFill>
              <a:srgbClr val="2B1F18"/>
            </a:solidFill>
            <a:ln w="4788" cap="flat">
              <a:noFill/>
              <a:prstDash val="solid"/>
              <a:miter/>
            </a:ln>
          </p:spPr>
          <p:txBody>
            <a:bodyPr rtlCol="0" anchor="ctr"/>
            <a:lstStyle/>
            <a:p>
              <a:endParaRPr lang="en-AU"/>
            </a:p>
          </p:txBody>
        </p:sp>
        <p:sp>
          <p:nvSpPr>
            <p:cNvPr id="454" name="Freeform: Shape 453">
              <a:extLst>
                <a:ext uri="{FF2B5EF4-FFF2-40B4-BE49-F238E27FC236}">
                  <a16:creationId xmlns:a16="http://schemas.microsoft.com/office/drawing/2014/main" id="{9C611DC7-15BE-46E5-A37D-AC0D2D901F7F}"/>
                </a:ext>
              </a:extLst>
            </p:cNvPr>
            <p:cNvSpPr/>
            <p:nvPr/>
          </p:nvSpPr>
          <p:spPr>
            <a:xfrm>
              <a:off x="9724536" y="4650247"/>
              <a:ext cx="419333" cy="172056"/>
            </a:xfrm>
            <a:custGeom>
              <a:avLst/>
              <a:gdLst>
                <a:gd name="connsiteX0" fmla="*/ 322950 w 419333"/>
                <a:gd name="connsiteY0" fmla="*/ 172055 h 172056"/>
                <a:gd name="connsiteX1" fmla="*/ 2677 w 419333"/>
                <a:gd name="connsiteY1" fmla="*/ 172055 h 172056"/>
                <a:gd name="connsiteX2" fmla="*/ 1456 w 419333"/>
                <a:gd name="connsiteY2" fmla="*/ 171620 h 172056"/>
                <a:gd name="connsiteX3" fmla="*/ 857 w 419333"/>
                <a:gd name="connsiteY3" fmla="*/ 170475 h 172056"/>
                <a:gd name="connsiteX4" fmla="*/ 8710 w 419333"/>
                <a:gd name="connsiteY4" fmla="*/ 110864 h 172056"/>
                <a:gd name="connsiteX5" fmla="*/ 9524 w 419333"/>
                <a:gd name="connsiteY5" fmla="*/ 109968 h 172056"/>
                <a:gd name="connsiteX6" fmla="*/ 10721 w 419333"/>
                <a:gd name="connsiteY6" fmla="*/ 109763 h 172056"/>
                <a:gd name="connsiteX7" fmla="*/ 90250 w 419333"/>
                <a:gd name="connsiteY7" fmla="*/ 109236 h 172056"/>
                <a:gd name="connsiteX8" fmla="*/ 201381 w 419333"/>
                <a:gd name="connsiteY8" fmla="*/ 75720 h 172056"/>
                <a:gd name="connsiteX9" fmla="*/ 248831 w 419333"/>
                <a:gd name="connsiteY9" fmla="*/ 48715 h 172056"/>
                <a:gd name="connsiteX10" fmla="*/ 307868 w 419333"/>
                <a:gd name="connsiteY10" fmla="*/ 16108 h 172056"/>
                <a:gd name="connsiteX11" fmla="*/ 374901 w 419333"/>
                <a:gd name="connsiteY11" fmla="*/ 20 h 172056"/>
                <a:gd name="connsiteX12" fmla="*/ 418328 w 419333"/>
                <a:gd name="connsiteY12" fmla="*/ 10985 h 172056"/>
                <a:gd name="connsiteX13" fmla="*/ 419066 w 419333"/>
                <a:gd name="connsiteY13" fmla="*/ 11679 h 172056"/>
                <a:gd name="connsiteX14" fmla="*/ 419334 w 419333"/>
                <a:gd name="connsiteY14" fmla="*/ 12661 h 172056"/>
                <a:gd name="connsiteX15" fmla="*/ 323956 w 419333"/>
                <a:gd name="connsiteY15" fmla="*/ 171576 h 172056"/>
                <a:gd name="connsiteX16" fmla="*/ 322950 w 419333"/>
                <a:gd name="connsiteY16" fmla="*/ 172055 h 172056"/>
                <a:gd name="connsiteX17" fmla="*/ 4257 w 419333"/>
                <a:gd name="connsiteY17" fmla="*/ 168464 h 172056"/>
                <a:gd name="connsiteX18" fmla="*/ 322280 w 419333"/>
                <a:gd name="connsiteY18" fmla="*/ 168464 h 172056"/>
                <a:gd name="connsiteX19" fmla="*/ 415886 w 419333"/>
                <a:gd name="connsiteY19" fmla="*/ 13762 h 172056"/>
                <a:gd name="connsiteX20" fmla="*/ 374996 w 419333"/>
                <a:gd name="connsiteY20" fmla="*/ 3659 h 172056"/>
                <a:gd name="connsiteX21" fmla="*/ 309352 w 419333"/>
                <a:gd name="connsiteY21" fmla="*/ 19412 h 172056"/>
                <a:gd name="connsiteX22" fmla="*/ 250650 w 419333"/>
                <a:gd name="connsiteY22" fmla="*/ 51683 h 172056"/>
                <a:gd name="connsiteX23" fmla="*/ 202770 w 419333"/>
                <a:gd name="connsiteY23" fmla="*/ 78832 h 172056"/>
                <a:gd name="connsiteX24" fmla="*/ 90490 w 419333"/>
                <a:gd name="connsiteY24" fmla="*/ 112635 h 172056"/>
                <a:gd name="connsiteX25" fmla="*/ 11343 w 419333"/>
                <a:gd name="connsiteY25" fmla="*/ 113449 h 172056"/>
                <a:gd name="connsiteX26" fmla="*/ 4257 w 419333"/>
                <a:gd name="connsiteY26" fmla="*/ 168464 h 1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9333" h="172056">
                  <a:moveTo>
                    <a:pt x="322950" y="172055"/>
                  </a:moveTo>
                  <a:lnTo>
                    <a:pt x="2677" y="172055"/>
                  </a:lnTo>
                  <a:cubicBezTo>
                    <a:pt x="2232" y="172070"/>
                    <a:pt x="1796" y="171916"/>
                    <a:pt x="1456" y="171620"/>
                  </a:cubicBezTo>
                  <a:cubicBezTo>
                    <a:pt x="1121" y="171327"/>
                    <a:pt x="905" y="170920"/>
                    <a:pt x="857" y="170475"/>
                  </a:cubicBezTo>
                  <a:cubicBezTo>
                    <a:pt x="-1556" y="150260"/>
                    <a:pt x="1145" y="129762"/>
                    <a:pt x="8710" y="110864"/>
                  </a:cubicBezTo>
                  <a:cubicBezTo>
                    <a:pt x="8873" y="110481"/>
                    <a:pt x="9160" y="110165"/>
                    <a:pt x="9524" y="109968"/>
                  </a:cubicBezTo>
                  <a:cubicBezTo>
                    <a:pt x="9892" y="109767"/>
                    <a:pt x="10309" y="109696"/>
                    <a:pt x="10721" y="109763"/>
                  </a:cubicBezTo>
                  <a:cubicBezTo>
                    <a:pt x="35571" y="114551"/>
                    <a:pt x="63390" y="112444"/>
                    <a:pt x="90250" y="109236"/>
                  </a:cubicBezTo>
                  <a:cubicBezTo>
                    <a:pt x="128938" y="104491"/>
                    <a:pt x="166524" y="93157"/>
                    <a:pt x="201381" y="75720"/>
                  </a:cubicBezTo>
                  <a:cubicBezTo>
                    <a:pt x="217565" y="67484"/>
                    <a:pt x="233461" y="57956"/>
                    <a:pt x="248831" y="48715"/>
                  </a:cubicBezTo>
                  <a:cubicBezTo>
                    <a:pt x="267878" y="36740"/>
                    <a:pt x="287590" y="25852"/>
                    <a:pt x="307868" y="16108"/>
                  </a:cubicBezTo>
                  <a:cubicBezTo>
                    <a:pt x="332766" y="4665"/>
                    <a:pt x="354120" y="-363"/>
                    <a:pt x="374901" y="20"/>
                  </a:cubicBezTo>
                  <a:cubicBezTo>
                    <a:pt x="390012" y="398"/>
                    <a:pt x="404850" y="4143"/>
                    <a:pt x="418328" y="10985"/>
                  </a:cubicBezTo>
                  <a:cubicBezTo>
                    <a:pt x="418635" y="11143"/>
                    <a:pt x="418889" y="11382"/>
                    <a:pt x="419066" y="11679"/>
                  </a:cubicBezTo>
                  <a:cubicBezTo>
                    <a:pt x="419243" y="11976"/>
                    <a:pt x="419339" y="12316"/>
                    <a:pt x="419334" y="12661"/>
                  </a:cubicBezTo>
                  <a:cubicBezTo>
                    <a:pt x="417754" y="63079"/>
                    <a:pt x="385817" y="116514"/>
                    <a:pt x="323956" y="171576"/>
                  </a:cubicBezTo>
                  <a:cubicBezTo>
                    <a:pt x="323678" y="171835"/>
                    <a:pt x="323328" y="172003"/>
                    <a:pt x="322950" y="172055"/>
                  </a:cubicBezTo>
                  <a:close/>
                  <a:moveTo>
                    <a:pt x="4257" y="168464"/>
                  </a:moveTo>
                  <a:lnTo>
                    <a:pt x="322280" y="168464"/>
                  </a:lnTo>
                  <a:cubicBezTo>
                    <a:pt x="382418" y="114694"/>
                    <a:pt x="413875" y="62648"/>
                    <a:pt x="415886" y="13762"/>
                  </a:cubicBezTo>
                  <a:cubicBezTo>
                    <a:pt x="403155" y="7456"/>
                    <a:pt x="389198" y="4009"/>
                    <a:pt x="374996" y="3659"/>
                  </a:cubicBezTo>
                  <a:cubicBezTo>
                    <a:pt x="354503" y="3228"/>
                    <a:pt x="333723" y="8208"/>
                    <a:pt x="309352" y="19412"/>
                  </a:cubicBezTo>
                  <a:cubicBezTo>
                    <a:pt x="289204" y="29074"/>
                    <a:pt x="269606" y="39852"/>
                    <a:pt x="250650" y="51683"/>
                  </a:cubicBezTo>
                  <a:cubicBezTo>
                    <a:pt x="235233" y="60972"/>
                    <a:pt x="219337" y="70548"/>
                    <a:pt x="202770" y="78832"/>
                  </a:cubicBezTo>
                  <a:cubicBezTo>
                    <a:pt x="167554" y="96442"/>
                    <a:pt x="129575" y="107876"/>
                    <a:pt x="90490" y="112635"/>
                  </a:cubicBezTo>
                  <a:cubicBezTo>
                    <a:pt x="64108" y="115843"/>
                    <a:pt x="36337" y="118142"/>
                    <a:pt x="11343" y="113449"/>
                  </a:cubicBezTo>
                  <a:cubicBezTo>
                    <a:pt x="4602" y="130955"/>
                    <a:pt x="2169" y="149824"/>
                    <a:pt x="4257" y="168464"/>
                  </a:cubicBezTo>
                  <a:close/>
                </a:path>
              </a:pathLst>
            </a:custGeom>
            <a:solidFill>
              <a:srgbClr val="0E0E0E"/>
            </a:solidFill>
            <a:ln w="4788" cap="flat">
              <a:noFill/>
              <a:prstDash val="solid"/>
              <a:miter/>
            </a:ln>
          </p:spPr>
          <p:txBody>
            <a:bodyPr rtlCol="0" anchor="ctr"/>
            <a:lstStyle/>
            <a:p>
              <a:endParaRPr lang="en-AU"/>
            </a:p>
          </p:txBody>
        </p:sp>
        <p:sp>
          <p:nvSpPr>
            <p:cNvPr id="455" name="Freeform: Shape 454">
              <a:extLst>
                <a:ext uri="{FF2B5EF4-FFF2-40B4-BE49-F238E27FC236}">
                  <a16:creationId xmlns:a16="http://schemas.microsoft.com/office/drawing/2014/main" id="{A5512BD5-A1F5-4344-A5ED-36B3D8BC22FC}"/>
                </a:ext>
              </a:extLst>
            </p:cNvPr>
            <p:cNvSpPr/>
            <p:nvPr/>
          </p:nvSpPr>
          <p:spPr>
            <a:xfrm>
              <a:off x="9726357" y="4652134"/>
              <a:ext cx="415884" cy="168252"/>
            </a:xfrm>
            <a:custGeom>
              <a:avLst/>
              <a:gdLst>
                <a:gd name="connsiteX0" fmla="*/ 156228 w 415884"/>
                <a:gd name="connsiteY0" fmla="*/ 142062 h 168252"/>
                <a:gd name="connsiteX1" fmla="*/ 353831 w 415884"/>
                <a:gd name="connsiteY1" fmla="*/ 61527 h 168252"/>
                <a:gd name="connsiteX2" fmla="*/ 400084 w 415884"/>
                <a:gd name="connsiteY2" fmla="*/ 71103 h 168252"/>
                <a:gd name="connsiteX3" fmla="*/ 415885 w 415884"/>
                <a:gd name="connsiteY3" fmla="*/ 10773 h 168252"/>
                <a:gd name="connsiteX4" fmla="*/ 373223 w 415884"/>
                <a:gd name="connsiteY4" fmla="*/ 0 h 168252"/>
                <a:gd name="connsiteX5" fmla="*/ 306765 w 415884"/>
                <a:gd name="connsiteY5" fmla="*/ 15896 h 168252"/>
                <a:gd name="connsiteX6" fmla="*/ 200374 w 415884"/>
                <a:gd name="connsiteY6" fmla="*/ 75460 h 168252"/>
                <a:gd name="connsiteX7" fmla="*/ 88621 w 415884"/>
                <a:gd name="connsiteY7" fmla="*/ 108976 h 168252"/>
                <a:gd name="connsiteX8" fmla="*/ 8564 w 415884"/>
                <a:gd name="connsiteY8" fmla="*/ 109503 h 168252"/>
                <a:gd name="connsiteX9" fmla="*/ 856 w 415884"/>
                <a:gd name="connsiteY9" fmla="*/ 168252 h 168252"/>
                <a:gd name="connsiteX10" fmla="*/ 103033 w 415884"/>
                <a:gd name="connsiteY10" fmla="*/ 168252 h 168252"/>
                <a:gd name="connsiteX11" fmla="*/ 156228 w 415884"/>
                <a:gd name="connsiteY11" fmla="*/ 142062 h 1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5884" h="168252">
                  <a:moveTo>
                    <a:pt x="156228" y="142062"/>
                  </a:moveTo>
                  <a:cubicBezTo>
                    <a:pt x="217276" y="106630"/>
                    <a:pt x="278898" y="58031"/>
                    <a:pt x="353831" y="61527"/>
                  </a:cubicBezTo>
                  <a:cubicBezTo>
                    <a:pt x="369627" y="62484"/>
                    <a:pt x="385203" y="65711"/>
                    <a:pt x="400084" y="71103"/>
                  </a:cubicBezTo>
                  <a:cubicBezTo>
                    <a:pt x="409569" y="52343"/>
                    <a:pt x="414956" y="31774"/>
                    <a:pt x="415885" y="10773"/>
                  </a:cubicBezTo>
                  <a:cubicBezTo>
                    <a:pt x="402631" y="4075"/>
                    <a:pt x="388061" y="397"/>
                    <a:pt x="373223" y="0"/>
                  </a:cubicBezTo>
                  <a:cubicBezTo>
                    <a:pt x="350140" y="91"/>
                    <a:pt x="327392" y="5535"/>
                    <a:pt x="306765" y="15896"/>
                  </a:cubicBezTo>
                  <a:cubicBezTo>
                    <a:pt x="269753" y="32894"/>
                    <a:pt x="236668" y="57122"/>
                    <a:pt x="200374" y="75460"/>
                  </a:cubicBezTo>
                  <a:cubicBezTo>
                    <a:pt x="165330" y="92989"/>
                    <a:pt x="127524" y="104327"/>
                    <a:pt x="88621" y="108976"/>
                  </a:cubicBezTo>
                  <a:cubicBezTo>
                    <a:pt x="64010" y="111945"/>
                    <a:pt x="34612" y="114722"/>
                    <a:pt x="8564" y="109503"/>
                  </a:cubicBezTo>
                  <a:cubicBezTo>
                    <a:pt x="1109" y="128129"/>
                    <a:pt x="-1538" y="148334"/>
                    <a:pt x="856" y="168252"/>
                  </a:cubicBezTo>
                  <a:lnTo>
                    <a:pt x="103033" y="168252"/>
                  </a:lnTo>
                  <a:cubicBezTo>
                    <a:pt x="121376" y="160826"/>
                    <a:pt x="139154" y="152074"/>
                    <a:pt x="156228" y="142062"/>
                  </a:cubicBezTo>
                  <a:close/>
                </a:path>
              </a:pathLst>
            </a:custGeom>
            <a:solidFill>
              <a:srgbClr val="F0B064"/>
            </a:solidFill>
            <a:ln w="4788" cap="flat">
              <a:noFill/>
              <a:prstDash val="solid"/>
              <a:miter/>
            </a:ln>
          </p:spPr>
          <p:txBody>
            <a:bodyPr rtlCol="0" anchor="ctr"/>
            <a:lstStyle/>
            <a:p>
              <a:endParaRPr lang="en-AU"/>
            </a:p>
          </p:txBody>
        </p:sp>
        <p:sp>
          <p:nvSpPr>
            <p:cNvPr id="456" name="Freeform: Shape 455">
              <a:extLst>
                <a:ext uri="{FF2B5EF4-FFF2-40B4-BE49-F238E27FC236}">
                  <a16:creationId xmlns:a16="http://schemas.microsoft.com/office/drawing/2014/main" id="{F44EDF36-BEA5-4224-9A91-35FE8E9260B4}"/>
                </a:ext>
              </a:extLst>
            </p:cNvPr>
            <p:cNvSpPr/>
            <p:nvPr/>
          </p:nvSpPr>
          <p:spPr>
            <a:xfrm>
              <a:off x="9724536" y="4650247"/>
              <a:ext cx="419333" cy="172056"/>
            </a:xfrm>
            <a:custGeom>
              <a:avLst/>
              <a:gdLst>
                <a:gd name="connsiteX0" fmla="*/ 104854 w 419333"/>
                <a:gd name="connsiteY0" fmla="*/ 172055 h 172056"/>
                <a:gd name="connsiteX1" fmla="*/ 2677 w 419333"/>
                <a:gd name="connsiteY1" fmla="*/ 172055 h 172056"/>
                <a:gd name="connsiteX2" fmla="*/ 1456 w 419333"/>
                <a:gd name="connsiteY2" fmla="*/ 171620 h 172056"/>
                <a:gd name="connsiteX3" fmla="*/ 857 w 419333"/>
                <a:gd name="connsiteY3" fmla="*/ 170475 h 172056"/>
                <a:gd name="connsiteX4" fmla="*/ 8710 w 419333"/>
                <a:gd name="connsiteY4" fmla="*/ 110864 h 172056"/>
                <a:gd name="connsiteX5" fmla="*/ 9524 w 419333"/>
                <a:gd name="connsiteY5" fmla="*/ 109968 h 172056"/>
                <a:gd name="connsiteX6" fmla="*/ 10721 w 419333"/>
                <a:gd name="connsiteY6" fmla="*/ 109763 h 172056"/>
                <a:gd name="connsiteX7" fmla="*/ 90250 w 419333"/>
                <a:gd name="connsiteY7" fmla="*/ 109236 h 172056"/>
                <a:gd name="connsiteX8" fmla="*/ 201381 w 419333"/>
                <a:gd name="connsiteY8" fmla="*/ 75720 h 172056"/>
                <a:gd name="connsiteX9" fmla="*/ 248831 w 419333"/>
                <a:gd name="connsiteY9" fmla="*/ 48715 h 172056"/>
                <a:gd name="connsiteX10" fmla="*/ 307868 w 419333"/>
                <a:gd name="connsiteY10" fmla="*/ 16108 h 172056"/>
                <a:gd name="connsiteX11" fmla="*/ 374901 w 419333"/>
                <a:gd name="connsiteY11" fmla="*/ 20 h 172056"/>
                <a:gd name="connsiteX12" fmla="*/ 418328 w 419333"/>
                <a:gd name="connsiteY12" fmla="*/ 10985 h 172056"/>
                <a:gd name="connsiteX13" fmla="*/ 419066 w 419333"/>
                <a:gd name="connsiteY13" fmla="*/ 11679 h 172056"/>
                <a:gd name="connsiteX14" fmla="*/ 419334 w 419333"/>
                <a:gd name="connsiteY14" fmla="*/ 12661 h 172056"/>
                <a:gd name="connsiteX15" fmla="*/ 403294 w 419333"/>
                <a:gd name="connsiteY15" fmla="*/ 73708 h 172056"/>
                <a:gd name="connsiteX16" fmla="*/ 402370 w 419333"/>
                <a:gd name="connsiteY16" fmla="*/ 74589 h 172056"/>
                <a:gd name="connsiteX17" fmla="*/ 401091 w 419333"/>
                <a:gd name="connsiteY17" fmla="*/ 74618 h 172056"/>
                <a:gd name="connsiteX18" fmla="*/ 355365 w 419333"/>
                <a:gd name="connsiteY18" fmla="*/ 65042 h 172056"/>
                <a:gd name="connsiteX19" fmla="*/ 191135 w 419333"/>
                <a:gd name="connsiteY19" fmla="*/ 125754 h 172056"/>
                <a:gd name="connsiteX20" fmla="*/ 158720 w 419333"/>
                <a:gd name="connsiteY20" fmla="*/ 145338 h 172056"/>
                <a:gd name="connsiteX21" fmla="*/ 105333 w 419333"/>
                <a:gd name="connsiteY21" fmla="*/ 171768 h 172056"/>
                <a:gd name="connsiteX22" fmla="*/ 104854 w 419333"/>
                <a:gd name="connsiteY22" fmla="*/ 172055 h 172056"/>
                <a:gd name="connsiteX23" fmla="*/ 4305 w 419333"/>
                <a:gd name="connsiteY23" fmla="*/ 168464 h 172056"/>
                <a:gd name="connsiteX24" fmla="*/ 104567 w 419333"/>
                <a:gd name="connsiteY24" fmla="*/ 168464 h 172056"/>
                <a:gd name="connsiteX25" fmla="*/ 157235 w 419333"/>
                <a:gd name="connsiteY25" fmla="*/ 142369 h 172056"/>
                <a:gd name="connsiteX26" fmla="*/ 189555 w 419333"/>
                <a:gd name="connsiteY26" fmla="*/ 122834 h 172056"/>
                <a:gd name="connsiteX27" fmla="*/ 355796 w 419333"/>
                <a:gd name="connsiteY27" fmla="*/ 61595 h 172056"/>
                <a:gd name="connsiteX28" fmla="*/ 401091 w 419333"/>
                <a:gd name="connsiteY28" fmla="*/ 70740 h 172056"/>
                <a:gd name="connsiteX29" fmla="*/ 415982 w 419333"/>
                <a:gd name="connsiteY29" fmla="*/ 13762 h 172056"/>
                <a:gd name="connsiteX30" fmla="*/ 375092 w 419333"/>
                <a:gd name="connsiteY30" fmla="*/ 3659 h 172056"/>
                <a:gd name="connsiteX31" fmla="*/ 309448 w 419333"/>
                <a:gd name="connsiteY31" fmla="*/ 19412 h 172056"/>
                <a:gd name="connsiteX32" fmla="*/ 250650 w 419333"/>
                <a:gd name="connsiteY32" fmla="*/ 51683 h 172056"/>
                <a:gd name="connsiteX33" fmla="*/ 202770 w 419333"/>
                <a:gd name="connsiteY33" fmla="*/ 78832 h 172056"/>
                <a:gd name="connsiteX34" fmla="*/ 90490 w 419333"/>
                <a:gd name="connsiteY34" fmla="*/ 112635 h 172056"/>
                <a:gd name="connsiteX35" fmla="*/ 11343 w 419333"/>
                <a:gd name="connsiteY35" fmla="*/ 113449 h 172056"/>
                <a:gd name="connsiteX36" fmla="*/ 4257 w 419333"/>
                <a:gd name="connsiteY36" fmla="*/ 168464 h 172056"/>
                <a:gd name="connsiteX37" fmla="*/ 4305 w 419333"/>
                <a:gd name="connsiteY37" fmla="*/ 168464 h 1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9333" h="172056">
                  <a:moveTo>
                    <a:pt x="104854" y="172055"/>
                  </a:moveTo>
                  <a:lnTo>
                    <a:pt x="2677" y="172055"/>
                  </a:lnTo>
                  <a:cubicBezTo>
                    <a:pt x="2232" y="172070"/>
                    <a:pt x="1796" y="171916"/>
                    <a:pt x="1456" y="171620"/>
                  </a:cubicBezTo>
                  <a:cubicBezTo>
                    <a:pt x="1121" y="171327"/>
                    <a:pt x="905" y="170920"/>
                    <a:pt x="857" y="170475"/>
                  </a:cubicBezTo>
                  <a:cubicBezTo>
                    <a:pt x="-1556" y="150260"/>
                    <a:pt x="1145" y="129762"/>
                    <a:pt x="8710" y="110864"/>
                  </a:cubicBezTo>
                  <a:cubicBezTo>
                    <a:pt x="8873" y="110481"/>
                    <a:pt x="9160" y="110165"/>
                    <a:pt x="9524" y="109968"/>
                  </a:cubicBezTo>
                  <a:cubicBezTo>
                    <a:pt x="9892" y="109767"/>
                    <a:pt x="10309" y="109696"/>
                    <a:pt x="10721" y="109763"/>
                  </a:cubicBezTo>
                  <a:cubicBezTo>
                    <a:pt x="35571" y="114551"/>
                    <a:pt x="63390" y="112444"/>
                    <a:pt x="90250" y="109236"/>
                  </a:cubicBezTo>
                  <a:cubicBezTo>
                    <a:pt x="128938" y="104491"/>
                    <a:pt x="166524" y="93157"/>
                    <a:pt x="201381" y="75720"/>
                  </a:cubicBezTo>
                  <a:cubicBezTo>
                    <a:pt x="217565" y="67484"/>
                    <a:pt x="233461" y="57956"/>
                    <a:pt x="248831" y="48715"/>
                  </a:cubicBezTo>
                  <a:cubicBezTo>
                    <a:pt x="267878" y="36740"/>
                    <a:pt x="287590" y="25852"/>
                    <a:pt x="307868" y="16108"/>
                  </a:cubicBezTo>
                  <a:cubicBezTo>
                    <a:pt x="332766" y="4665"/>
                    <a:pt x="354120" y="-363"/>
                    <a:pt x="374901" y="20"/>
                  </a:cubicBezTo>
                  <a:cubicBezTo>
                    <a:pt x="390012" y="398"/>
                    <a:pt x="404850" y="4143"/>
                    <a:pt x="418328" y="10985"/>
                  </a:cubicBezTo>
                  <a:cubicBezTo>
                    <a:pt x="418635" y="11143"/>
                    <a:pt x="418889" y="11382"/>
                    <a:pt x="419066" y="11679"/>
                  </a:cubicBezTo>
                  <a:cubicBezTo>
                    <a:pt x="419243" y="11976"/>
                    <a:pt x="419339" y="12316"/>
                    <a:pt x="419334" y="12661"/>
                  </a:cubicBezTo>
                  <a:cubicBezTo>
                    <a:pt x="418347" y="33910"/>
                    <a:pt x="412880" y="54714"/>
                    <a:pt x="403294" y="73708"/>
                  </a:cubicBezTo>
                  <a:cubicBezTo>
                    <a:pt x="403107" y="74106"/>
                    <a:pt x="402777" y="74422"/>
                    <a:pt x="402370" y="74589"/>
                  </a:cubicBezTo>
                  <a:cubicBezTo>
                    <a:pt x="401963" y="74757"/>
                    <a:pt x="401503" y="74767"/>
                    <a:pt x="401091" y="74618"/>
                  </a:cubicBezTo>
                  <a:cubicBezTo>
                    <a:pt x="386377" y="69279"/>
                    <a:pt x="370984" y="66052"/>
                    <a:pt x="355365" y="65042"/>
                  </a:cubicBezTo>
                  <a:cubicBezTo>
                    <a:pt x="294270" y="62121"/>
                    <a:pt x="241793" y="94489"/>
                    <a:pt x="191135" y="125754"/>
                  </a:cubicBezTo>
                  <a:cubicBezTo>
                    <a:pt x="180506" y="132314"/>
                    <a:pt x="169493" y="139113"/>
                    <a:pt x="158720" y="145338"/>
                  </a:cubicBezTo>
                  <a:cubicBezTo>
                    <a:pt x="141622" y="155488"/>
                    <a:pt x="123772" y="164327"/>
                    <a:pt x="105333" y="171768"/>
                  </a:cubicBezTo>
                  <a:cubicBezTo>
                    <a:pt x="105194" y="171892"/>
                    <a:pt x="105031" y="171988"/>
                    <a:pt x="104854" y="172055"/>
                  </a:cubicBezTo>
                  <a:close/>
                  <a:moveTo>
                    <a:pt x="4305" y="168464"/>
                  </a:moveTo>
                  <a:lnTo>
                    <a:pt x="104567" y="168464"/>
                  </a:lnTo>
                  <a:cubicBezTo>
                    <a:pt x="122747" y="161086"/>
                    <a:pt x="140353" y="152362"/>
                    <a:pt x="157235" y="142369"/>
                  </a:cubicBezTo>
                  <a:cubicBezTo>
                    <a:pt x="167961" y="136145"/>
                    <a:pt x="178925" y="129393"/>
                    <a:pt x="189555" y="122834"/>
                  </a:cubicBezTo>
                  <a:cubicBezTo>
                    <a:pt x="240644" y="91281"/>
                    <a:pt x="293552" y="58674"/>
                    <a:pt x="355796" y="61595"/>
                  </a:cubicBezTo>
                  <a:cubicBezTo>
                    <a:pt x="371238" y="62567"/>
                    <a:pt x="386478" y="65640"/>
                    <a:pt x="401091" y="70740"/>
                  </a:cubicBezTo>
                  <a:cubicBezTo>
                    <a:pt x="409810" y="52933"/>
                    <a:pt x="414871" y="33556"/>
                    <a:pt x="415982" y="13762"/>
                  </a:cubicBezTo>
                  <a:cubicBezTo>
                    <a:pt x="403251" y="7456"/>
                    <a:pt x="389293" y="4009"/>
                    <a:pt x="375092" y="3659"/>
                  </a:cubicBezTo>
                  <a:cubicBezTo>
                    <a:pt x="354599" y="3228"/>
                    <a:pt x="333819" y="8208"/>
                    <a:pt x="309448" y="19412"/>
                  </a:cubicBezTo>
                  <a:cubicBezTo>
                    <a:pt x="289266" y="29074"/>
                    <a:pt x="269640" y="39847"/>
                    <a:pt x="250650" y="51683"/>
                  </a:cubicBezTo>
                  <a:cubicBezTo>
                    <a:pt x="235233" y="60972"/>
                    <a:pt x="219337" y="70548"/>
                    <a:pt x="202770" y="78832"/>
                  </a:cubicBezTo>
                  <a:cubicBezTo>
                    <a:pt x="167554" y="96442"/>
                    <a:pt x="129575" y="107876"/>
                    <a:pt x="90490" y="112635"/>
                  </a:cubicBezTo>
                  <a:cubicBezTo>
                    <a:pt x="64108" y="115843"/>
                    <a:pt x="36337" y="118142"/>
                    <a:pt x="11343" y="113449"/>
                  </a:cubicBezTo>
                  <a:cubicBezTo>
                    <a:pt x="4602" y="130955"/>
                    <a:pt x="2169" y="149824"/>
                    <a:pt x="4257" y="168464"/>
                  </a:cubicBezTo>
                  <a:lnTo>
                    <a:pt x="4305" y="168464"/>
                  </a:lnTo>
                  <a:close/>
                </a:path>
              </a:pathLst>
            </a:custGeom>
            <a:solidFill>
              <a:srgbClr val="0E0E0E"/>
            </a:solidFill>
            <a:ln w="4788" cap="flat">
              <a:noFill/>
              <a:prstDash val="solid"/>
              <a:miter/>
            </a:ln>
          </p:spPr>
          <p:txBody>
            <a:bodyPr rtlCol="0" anchor="ctr"/>
            <a:lstStyle/>
            <a:p>
              <a:endParaRPr lang="en-AU"/>
            </a:p>
          </p:txBody>
        </p:sp>
        <p:sp>
          <p:nvSpPr>
            <p:cNvPr id="457" name="Freeform: Shape 456">
              <a:extLst>
                <a:ext uri="{FF2B5EF4-FFF2-40B4-BE49-F238E27FC236}">
                  <a16:creationId xmlns:a16="http://schemas.microsoft.com/office/drawing/2014/main" id="{3EC22275-735E-4954-887B-08406DD24FB4}"/>
                </a:ext>
              </a:extLst>
            </p:cNvPr>
            <p:cNvSpPr/>
            <p:nvPr/>
          </p:nvSpPr>
          <p:spPr>
            <a:xfrm>
              <a:off x="9727326" y="3580136"/>
              <a:ext cx="498897" cy="960149"/>
            </a:xfrm>
            <a:custGeom>
              <a:avLst/>
              <a:gdLst>
                <a:gd name="connsiteX0" fmla="*/ 495546 w 498897"/>
                <a:gd name="connsiteY0" fmla="*/ 218910 h 960149"/>
                <a:gd name="connsiteX1" fmla="*/ 273141 w 498897"/>
                <a:gd name="connsiteY1" fmla="*/ 537124 h 960149"/>
                <a:gd name="connsiteX2" fmla="*/ 340174 w 498897"/>
                <a:gd name="connsiteY2" fmla="*/ 721513 h 960149"/>
                <a:gd name="connsiteX3" fmla="*/ 395476 w 498897"/>
                <a:gd name="connsiteY3" fmla="*/ 851891 h 960149"/>
                <a:gd name="connsiteX4" fmla="*/ 148699 w 498897"/>
                <a:gd name="connsiteY4" fmla="*/ 960149 h 960149"/>
                <a:gd name="connsiteX5" fmla="*/ 54566 w 498897"/>
                <a:gd name="connsiteY5" fmla="*/ 672866 h 960149"/>
                <a:gd name="connsiteX6" fmla="*/ 12958 w 498897"/>
                <a:gd name="connsiteY6" fmla="*/ 439640 h 960149"/>
                <a:gd name="connsiteX7" fmla="*/ 99430 w 498897"/>
                <a:gd name="connsiteY7" fmla="*/ 198896 h 960149"/>
                <a:gd name="connsiteX8" fmla="*/ 326528 w 498897"/>
                <a:gd name="connsiteY8" fmla="*/ 0 h 960149"/>
                <a:gd name="connsiteX9" fmla="*/ 498898 w 498897"/>
                <a:gd name="connsiteY9" fmla="*/ 37538 h 96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8897" h="960149">
                  <a:moveTo>
                    <a:pt x="495546" y="218910"/>
                  </a:moveTo>
                  <a:cubicBezTo>
                    <a:pt x="491907" y="417806"/>
                    <a:pt x="321979" y="397888"/>
                    <a:pt x="273141" y="537124"/>
                  </a:cubicBezTo>
                  <a:cubicBezTo>
                    <a:pt x="254898" y="589219"/>
                    <a:pt x="289420" y="654623"/>
                    <a:pt x="340174" y="721513"/>
                  </a:cubicBezTo>
                  <a:cubicBezTo>
                    <a:pt x="369333" y="759817"/>
                    <a:pt x="395667" y="807698"/>
                    <a:pt x="395476" y="851891"/>
                  </a:cubicBezTo>
                  <a:cubicBezTo>
                    <a:pt x="367513" y="799223"/>
                    <a:pt x="221142" y="851891"/>
                    <a:pt x="148699" y="960149"/>
                  </a:cubicBezTo>
                  <a:cubicBezTo>
                    <a:pt x="150662" y="874587"/>
                    <a:pt x="106756" y="754981"/>
                    <a:pt x="54566" y="672866"/>
                  </a:cubicBezTo>
                  <a:cubicBezTo>
                    <a:pt x="-5093" y="578828"/>
                    <a:pt x="-10552" y="524436"/>
                    <a:pt x="12958" y="439640"/>
                  </a:cubicBezTo>
                  <a:cubicBezTo>
                    <a:pt x="30578" y="375910"/>
                    <a:pt x="73670" y="279622"/>
                    <a:pt x="99430" y="198896"/>
                  </a:cubicBezTo>
                  <a:lnTo>
                    <a:pt x="326528" y="0"/>
                  </a:lnTo>
                  <a:lnTo>
                    <a:pt x="498898" y="37538"/>
                  </a:lnTo>
                </a:path>
              </a:pathLst>
            </a:custGeom>
            <a:solidFill>
              <a:srgbClr val="A6A6A6"/>
            </a:solidFill>
            <a:ln w="4788" cap="flat">
              <a:noFill/>
              <a:prstDash val="solid"/>
              <a:miter/>
            </a:ln>
          </p:spPr>
          <p:txBody>
            <a:bodyPr rtlCol="0" anchor="ctr"/>
            <a:lstStyle/>
            <a:p>
              <a:endParaRPr lang="en-AU"/>
            </a:p>
          </p:txBody>
        </p:sp>
        <p:sp>
          <p:nvSpPr>
            <p:cNvPr id="458" name="Freeform: Shape 457">
              <a:extLst>
                <a:ext uri="{FF2B5EF4-FFF2-40B4-BE49-F238E27FC236}">
                  <a16:creationId xmlns:a16="http://schemas.microsoft.com/office/drawing/2014/main" id="{EFE19720-A912-49E7-828E-16B70A516F4D}"/>
                </a:ext>
              </a:extLst>
            </p:cNvPr>
            <p:cNvSpPr/>
            <p:nvPr/>
          </p:nvSpPr>
          <p:spPr>
            <a:xfrm>
              <a:off x="9725501" y="3578283"/>
              <a:ext cx="502446" cy="963809"/>
            </a:xfrm>
            <a:custGeom>
              <a:avLst/>
              <a:gdLst>
                <a:gd name="connsiteX0" fmla="*/ 150381 w 502446"/>
                <a:gd name="connsiteY0" fmla="*/ 963774 h 963809"/>
                <a:gd name="connsiteX1" fmla="*/ 149854 w 502446"/>
                <a:gd name="connsiteY1" fmla="*/ 963774 h 963809"/>
                <a:gd name="connsiteX2" fmla="*/ 148921 w 502446"/>
                <a:gd name="connsiteY2" fmla="*/ 963099 h 963809"/>
                <a:gd name="connsiteX3" fmla="*/ 148561 w 502446"/>
                <a:gd name="connsiteY3" fmla="*/ 962002 h 963809"/>
                <a:gd name="connsiteX4" fmla="*/ 54716 w 502446"/>
                <a:gd name="connsiteY4" fmla="*/ 675580 h 963809"/>
                <a:gd name="connsiteX5" fmla="*/ 12916 w 502446"/>
                <a:gd name="connsiteY5" fmla="*/ 440965 h 963809"/>
                <a:gd name="connsiteX6" fmla="*/ 56343 w 502446"/>
                <a:gd name="connsiteY6" fmla="*/ 318487 h 963809"/>
                <a:gd name="connsiteX7" fmla="*/ 99436 w 502446"/>
                <a:gd name="connsiteY7" fmla="*/ 200126 h 963809"/>
                <a:gd name="connsiteX8" fmla="*/ 99962 w 502446"/>
                <a:gd name="connsiteY8" fmla="*/ 199312 h 963809"/>
                <a:gd name="connsiteX9" fmla="*/ 327060 w 502446"/>
                <a:gd name="connsiteY9" fmla="*/ 464 h 963809"/>
                <a:gd name="connsiteX10" fmla="*/ 327798 w 502446"/>
                <a:gd name="connsiteY10" fmla="*/ 67 h 963809"/>
                <a:gd name="connsiteX11" fmla="*/ 328640 w 502446"/>
                <a:gd name="connsiteY11" fmla="*/ 33 h 963809"/>
                <a:gd name="connsiteX12" fmla="*/ 501010 w 502446"/>
                <a:gd name="connsiteY12" fmla="*/ 37571 h 963809"/>
                <a:gd name="connsiteX13" fmla="*/ 501666 w 502446"/>
                <a:gd name="connsiteY13" fmla="*/ 37844 h 963809"/>
                <a:gd name="connsiteX14" fmla="*/ 502164 w 502446"/>
                <a:gd name="connsiteY14" fmla="*/ 38352 h 963809"/>
                <a:gd name="connsiteX15" fmla="*/ 502423 w 502446"/>
                <a:gd name="connsiteY15" fmla="*/ 39013 h 963809"/>
                <a:gd name="connsiteX16" fmla="*/ 502399 w 502446"/>
                <a:gd name="connsiteY16" fmla="*/ 39726 h 963809"/>
                <a:gd name="connsiteX17" fmla="*/ 502116 w 502446"/>
                <a:gd name="connsiteY17" fmla="*/ 40368 h 963809"/>
                <a:gd name="connsiteX18" fmla="*/ 501604 w 502446"/>
                <a:gd name="connsiteY18" fmla="*/ 40851 h 963809"/>
                <a:gd name="connsiteX19" fmla="*/ 500943 w 502446"/>
                <a:gd name="connsiteY19" fmla="*/ 41096 h 963809"/>
                <a:gd name="connsiteX20" fmla="*/ 500244 w 502446"/>
                <a:gd name="connsiteY20" fmla="*/ 41067 h 963809"/>
                <a:gd name="connsiteX21" fmla="*/ 328688 w 502446"/>
                <a:gd name="connsiteY21" fmla="*/ 3768 h 963809"/>
                <a:gd name="connsiteX22" fmla="*/ 102788 w 502446"/>
                <a:gd name="connsiteY22" fmla="*/ 201610 h 963809"/>
                <a:gd name="connsiteX23" fmla="*/ 59695 w 502446"/>
                <a:gd name="connsiteY23" fmla="*/ 319684 h 963809"/>
                <a:gd name="connsiteX24" fmla="*/ 16602 w 502446"/>
                <a:gd name="connsiteY24" fmla="*/ 441827 h 963809"/>
                <a:gd name="connsiteX25" fmla="*/ 57971 w 502446"/>
                <a:gd name="connsiteY25" fmla="*/ 673617 h 963809"/>
                <a:gd name="connsiteX26" fmla="*/ 152488 w 502446"/>
                <a:gd name="connsiteY26" fmla="*/ 956113 h 963809"/>
                <a:gd name="connsiteX27" fmla="*/ 252797 w 502446"/>
                <a:gd name="connsiteY27" fmla="*/ 864469 h 963809"/>
                <a:gd name="connsiteX28" fmla="*/ 358135 w 502446"/>
                <a:gd name="connsiteY28" fmla="*/ 831527 h 963809"/>
                <a:gd name="connsiteX29" fmla="*/ 395434 w 502446"/>
                <a:gd name="connsiteY29" fmla="*/ 847520 h 963809"/>
                <a:gd name="connsiteX30" fmla="*/ 340706 w 502446"/>
                <a:gd name="connsiteY30" fmla="*/ 724467 h 963809"/>
                <a:gd name="connsiteX31" fmla="*/ 273673 w 502446"/>
                <a:gd name="connsiteY31" fmla="*/ 538355 h 963809"/>
                <a:gd name="connsiteX32" fmla="*/ 379011 w 502446"/>
                <a:gd name="connsiteY32" fmla="*/ 418079 h 963809"/>
                <a:gd name="connsiteX33" fmla="*/ 495983 w 502446"/>
                <a:gd name="connsiteY33" fmla="*/ 220763 h 963809"/>
                <a:gd name="connsiteX34" fmla="*/ 496122 w 502446"/>
                <a:gd name="connsiteY34" fmla="*/ 220073 h 963809"/>
                <a:gd name="connsiteX35" fmla="*/ 496519 w 502446"/>
                <a:gd name="connsiteY35" fmla="*/ 219494 h 963809"/>
                <a:gd name="connsiteX36" fmla="*/ 497108 w 502446"/>
                <a:gd name="connsiteY36" fmla="*/ 219111 h 963809"/>
                <a:gd name="connsiteX37" fmla="*/ 497802 w 502446"/>
                <a:gd name="connsiteY37" fmla="*/ 218991 h 963809"/>
                <a:gd name="connsiteX38" fmla="*/ 498492 w 502446"/>
                <a:gd name="connsiteY38" fmla="*/ 219130 h 963809"/>
                <a:gd name="connsiteX39" fmla="*/ 499071 w 502446"/>
                <a:gd name="connsiteY39" fmla="*/ 219527 h 963809"/>
                <a:gd name="connsiteX40" fmla="*/ 499449 w 502446"/>
                <a:gd name="connsiteY40" fmla="*/ 220116 h 963809"/>
                <a:gd name="connsiteX41" fmla="*/ 499574 w 502446"/>
                <a:gd name="connsiteY41" fmla="*/ 220811 h 963809"/>
                <a:gd name="connsiteX42" fmla="*/ 381117 w 502446"/>
                <a:gd name="connsiteY42" fmla="*/ 420951 h 963809"/>
                <a:gd name="connsiteX43" fmla="*/ 277121 w 502446"/>
                <a:gd name="connsiteY43" fmla="*/ 539552 h 963809"/>
                <a:gd name="connsiteX44" fmla="*/ 343723 w 502446"/>
                <a:gd name="connsiteY44" fmla="*/ 722264 h 963809"/>
                <a:gd name="connsiteX45" fmla="*/ 399360 w 502446"/>
                <a:gd name="connsiteY45" fmla="*/ 853744 h 963809"/>
                <a:gd name="connsiteX46" fmla="*/ 398977 w 502446"/>
                <a:gd name="connsiteY46" fmla="*/ 854831 h 963809"/>
                <a:gd name="connsiteX47" fmla="*/ 398019 w 502446"/>
                <a:gd name="connsiteY47" fmla="*/ 855468 h 963809"/>
                <a:gd name="connsiteX48" fmla="*/ 396865 w 502446"/>
                <a:gd name="connsiteY48" fmla="*/ 855382 h 963809"/>
                <a:gd name="connsiteX49" fmla="*/ 396008 w 502446"/>
                <a:gd name="connsiteY49" fmla="*/ 854606 h 963809"/>
                <a:gd name="connsiteX50" fmla="*/ 358135 w 502446"/>
                <a:gd name="connsiteY50" fmla="*/ 835119 h 963809"/>
                <a:gd name="connsiteX51" fmla="*/ 152248 w 502446"/>
                <a:gd name="connsiteY51" fmla="*/ 963008 h 963809"/>
                <a:gd name="connsiteX52" fmla="*/ 151429 w 502446"/>
                <a:gd name="connsiteY52" fmla="*/ 963673 h 963809"/>
                <a:gd name="connsiteX53" fmla="*/ 150381 w 502446"/>
                <a:gd name="connsiteY53" fmla="*/ 963774 h 96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02446" h="963809">
                  <a:moveTo>
                    <a:pt x="150381" y="963774"/>
                  </a:moveTo>
                  <a:lnTo>
                    <a:pt x="149854" y="963774"/>
                  </a:lnTo>
                  <a:cubicBezTo>
                    <a:pt x="149476" y="963654"/>
                    <a:pt x="149150" y="963414"/>
                    <a:pt x="148921" y="963099"/>
                  </a:cubicBezTo>
                  <a:cubicBezTo>
                    <a:pt x="148686" y="962778"/>
                    <a:pt x="148561" y="962395"/>
                    <a:pt x="148561" y="962002"/>
                  </a:cubicBezTo>
                  <a:cubicBezTo>
                    <a:pt x="150381" y="883286"/>
                    <a:pt x="111789" y="765692"/>
                    <a:pt x="54716" y="675580"/>
                  </a:cubicBezTo>
                  <a:cubicBezTo>
                    <a:pt x="-2358" y="585469"/>
                    <a:pt x="-11982" y="531029"/>
                    <a:pt x="12916" y="440965"/>
                  </a:cubicBezTo>
                  <a:cubicBezTo>
                    <a:pt x="22492" y="406922"/>
                    <a:pt x="38867" y="363974"/>
                    <a:pt x="56343" y="318487"/>
                  </a:cubicBezTo>
                  <a:cubicBezTo>
                    <a:pt x="71569" y="278842"/>
                    <a:pt x="87370" y="237808"/>
                    <a:pt x="99436" y="200126"/>
                  </a:cubicBezTo>
                  <a:cubicBezTo>
                    <a:pt x="99546" y="199820"/>
                    <a:pt x="99728" y="199537"/>
                    <a:pt x="99962" y="199312"/>
                  </a:cubicBezTo>
                  <a:lnTo>
                    <a:pt x="327060" y="464"/>
                  </a:lnTo>
                  <a:cubicBezTo>
                    <a:pt x="327271" y="277"/>
                    <a:pt x="327525" y="138"/>
                    <a:pt x="327798" y="67"/>
                  </a:cubicBezTo>
                  <a:cubicBezTo>
                    <a:pt x="328075" y="-10"/>
                    <a:pt x="328358" y="-20"/>
                    <a:pt x="328640" y="33"/>
                  </a:cubicBezTo>
                  <a:lnTo>
                    <a:pt x="501010" y="37571"/>
                  </a:lnTo>
                  <a:cubicBezTo>
                    <a:pt x="501245" y="37615"/>
                    <a:pt x="501470" y="37710"/>
                    <a:pt x="501666" y="37844"/>
                  </a:cubicBezTo>
                  <a:cubicBezTo>
                    <a:pt x="501867" y="37979"/>
                    <a:pt x="502035" y="38151"/>
                    <a:pt x="502164" y="38352"/>
                  </a:cubicBezTo>
                  <a:cubicBezTo>
                    <a:pt x="502294" y="38553"/>
                    <a:pt x="502380" y="38778"/>
                    <a:pt x="502423" y="39013"/>
                  </a:cubicBezTo>
                  <a:cubicBezTo>
                    <a:pt x="502461" y="39252"/>
                    <a:pt x="502452" y="39491"/>
                    <a:pt x="502399" y="39726"/>
                  </a:cubicBezTo>
                  <a:cubicBezTo>
                    <a:pt x="502346" y="39956"/>
                    <a:pt x="502251" y="40176"/>
                    <a:pt x="502116" y="40368"/>
                  </a:cubicBezTo>
                  <a:cubicBezTo>
                    <a:pt x="501978" y="40559"/>
                    <a:pt x="501805" y="40727"/>
                    <a:pt x="501604" y="40851"/>
                  </a:cubicBezTo>
                  <a:cubicBezTo>
                    <a:pt x="501403" y="40976"/>
                    <a:pt x="501178" y="41057"/>
                    <a:pt x="500943" y="41096"/>
                  </a:cubicBezTo>
                  <a:cubicBezTo>
                    <a:pt x="500713" y="41134"/>
                    <a:pt x="500474" y="41124"/>
                    <a:pt x="500244" y="41067"/>
                  </a:cubicBezTo>
                  <a:lnTo>
                    <a:pt x="328688" y="3768"/>
                  </a:lnTo>
                  <a:lnTo>
                    <a:pt x="102788" y="201610"/>
                  </a:lnTo>
                  <a:cubicBezTo>
                    <a:pt x="90769" y="239244"/>
                    <a:pt x="75065" y="280135"/>
                    <a:pt x="59695" y="319684"/>
                  </a:cubicBezTo>
                  <a:cubicBezTo>
                    <a:pt x="42218" y="365075"/>
                    <a:pt x="25748" y="407928"/>
                    <a:pt x="16602" y="441827"/>
                  </a:cubicBezTo>
                  <a:cubicBezTo>
                    <a:pt x="-7960" y="530742"/>
                    <a:pt x="1712" y="584894"/>
                    <a:pt x="57971" y="673617"/>
                  </a:cubicBezTo>
                  <a:cubicBezTo>
                    <a:pt x="103937" y="746013"/>
                    <a:pt x="152440" y="864278"/>
                    <a:pt x="152488" y="956113"/>
                  </a:cubicBezTo>
                  <a:cubicBezTo>
                    <a:pt x="179105" y="918852"/>
                    <a:pt x="213286" y="887624"/>
                    <a:pt x="252797" y="864469"/>
                  </a:cubicBezTo>
                  <a:cubicBezTo>
                    <a:pt x="291102" y="842061"/>
                    <a:pt x="329406" y="830091"/>
                    <a:pt x="358135" y="831527"/>
                  </a:cubicBezTo>
                  <a:cubicBezTo>
                    <a:pt x="375036" y="832389"/>
                    <a:pt x="387773" y="837848"/>
                    <a:pt x="395434" y="847520"/>
                  </a:cubicBezTo>
                  <a:cubicBezTo>
                    <a:pt x="393135" y="802799"/>
                    <a:pt x="364742" y="756211"/>
                    <a:pt x="340706" y="724467"/>
                  </a:cubicBezTo>
                  <a:cubicBezTo>
                    <a:pt x="278940" y="643070"/>
                    <a:pt x="257633" y="583745"/>
                    <a:pt x="273673" y="538355"/>
                  </a:cubicBezTo>
                  <a:cubicBezTo>
                    <a:pt x="294406" y="479222"/>
                    <a:pt x="337402" y="448148"/>
                    <a:pt x="379011" y="418079"/>
                  </a:cubicBezTo>
                  <a:cubicBezTo>
                    <a:pt x="435510" y="377188"/>
                    <a:pt x="493924" y="334958"/>
                    <a:pt x="495983" y="220763"/>
                  </a:cubicBezTo>
                  <a:cubicBezTo>
                    <a:pt x="495983" y="220523"/>
                    <a:pt x="496031" y="220289"/>
                    <a:pt x="496122" y="220073"/>
                  </a:cubicBezTo>
                  <a:cubicBezTo>
                    <a:pt x="496213" y="219853"/>
                    <a:pt x="496347" y="219657"/>
                    <a:pt x="496519" y="219494"/>
                  </a:cubicBezTo>
                  <a:cubicBezTo>
                    <a:pt x="496687" y="219326"/>
                    <a:pt x="496888" y="219197"/>
                    <a:pt x="497108" y="219111"/>
                  </a:cubicBezTo>
                  <a:cubicBezTo>
                    <a:pt x="497328" y="219025"/>
                    <a:pt x="497563" y="218981"/>
                    <a:pt x="497802" y="218991"/>
                  </a:cubicBezTo>
                  <a:cubicBezTo>
                    <a:pt x="498037" y="218991"/>
                    <a:pt x="498272" y="219039"/>
                    <a:pt x="498492" y="219130"/>
                  </a:cubicBezTo>
                  <a:cubicBezTo>
                    <a:pt x="498707" y="219221"/>
                    <a:pt x="498904" y="219355"/>
                    <a:pt x="499071" y="219527"/>
                  </a:cubicBezTo>
                  <a:cubicBezTo>
                    <a:pt x="499234" y="219695"/>
                    <a:pt x="499363" y="219896"/>
                    <a:pt x="499449" y="220116"/>
                  </a:cubicBezTo>
                  <a:cubicBezTo>
                    <a:pt x="499536" y="220337"/>
                    <a:pt x="499579" y="220571"/>
                    <a:pt x="499574" y="220811"/>
                  </a:cubicBezTo>
                  <a:cubicBezTo>
                    <a:pt x="497467" y="336825"/>
                    <a:pt x="438335" y="379582"/>
                    <a:pt x="381117" y="420951"/>
                  </a:cubicBezTo>
                  <a:cubicBezTo>
                    <a:pt x="339988" y="450733"/>
                    <a:pt x="297470" y="481473"/>
                    <a:pt x="277121" y="539552"/>
                  </a:cubicBezTo>
                  <a:cubicBezTo>
                    <a:pt x="261655" y="583697"/>
                    <a:pt x="282818" y="641777"/>
                    <a:pt x="343723" y="722264"/>
                  </a:cubicBezTo>
                  <a:cubicBezTo>
                    <a:pt x="369243" y="755780"/>
                    <a:pt x="399599" y="806151"/>
                    <a:pt x="399360" y="853744"/>
                  </a:cubicBezTo>
                  <a:cubicBezTo>
                    <a:pt x="399350" y="854137"/>
                    <a:pt x="399216" y="854520"/>
                    <a:pt x="398977" y="854831"/>
                  </a:cubicBezTo>
                  <a:cubicBezTo>
                    <a:pt x="398733" y="855138"/>
                    <a:pt x="398398" y="855363"/>
                    <a:pt x="398019" y="855468"/>
                  </a:cubicBezTo>
                  <a:cubicBezTo>
                    <a:pt x="397636" y="855568"/>
                    <a:pt x="397229" y="855540"/>
                    <a:pt x="396865" y="855382"/>
                  </a:cubicBezTo>
                  <a:cubicBezTo>
                    <a:pt x="396497" y="855228"/>
                    <a:pt x="396195" y="854955"/>
                    <a:pt x="396008" y="854606"/>
                  </a:cubicBezTo>
                  <a:cubicBezTo>
                    <a:pt x="389688" y="842780"/>
                    <a:pt x="376856" y="836028"/>
                    <a:pt x="358135" y="835119"/>
                  </a:cubicBezTo>
                  <a:cubicBezTo>
                    <a:pt x="302019" y="832341"/>
                    <a:pt x="205827" y="882999"/>
                    <a:pt x="152248" y="963008"/>
                  </a:cubicBezTo>
                  <a:cubicBezTo>
                    <a:pt x="152047" y="963305"/>
                    <a:pt x="151760" y="963534"/>
                    <a:pt x="151429" y="963673"/>
                  </a:cubicBezTo>
                  <a:cubicBezTo>
                    <a:pt x="151099" y="963807"/>
                    <a:pt x="150730" y="963846"/>
                    <a:pt x="150381" y="963774"/>
                  </a:cubicBezTo>
                  <a:close/>
                </a:path>
              </a:pathLst>
            </a:custGeom>
            <a:solidFill>
              <a:srgbClr val="0E0E0E"/>
            </a:solidFill>
            <a:ln w="4788" cap="flat">
              <a:noFill/>
              <a:prstDash val="solid"/>
              <a:miter/>
            </a:ln>
          </p:spPr>
          <p:txBody>
            <a:bodyPr rtlCol="0" anchor="ctr"/>
            <a:lstStyle/>
            <a:p>
              <a:endParaRPr lang="en-AU"/>
            </a:p>
          </p:txBody>
        </p:sp>
        <p:sp>
          <p:nvSpPr>
            <p:cNvPr id="459" name="Freeform: Shape 458">
              <a:extLst>
                <a:ext uri="{FF2B5EF4-FFF2-40B4-BE49-F238E27FC236}">
                  <a16:creationId xmlns:a16="http://schemas.microsoft.com/office/drawing/2014/main" id="{B5D9F084-02A2-46D3-8008-6FE78DA31463}"/>
                </a:ext>
              </a:extLst>
            </p:cNvPr>
            <p:cNvSpPr/>
            <p:nvPr/>
          </p:nvSpPr>
          <p:spPr>
            <a:xfrm>
              <a:off x="9546751" y="3085413"/>
              <a:ext cx="785408" cy="724549"/>
            </a:xfrm>
            <a:custGeom>
              <a:avLst/>
              <a:gdLst>
                <a:gd name="connsiteX0" fmla="*/ 130953 w 785408"/>
                <a:gd name="connsiteY0" fmla="*/ 585169 h 724549"/>
                <a:gd name="connsiteX1" fmla="*/ 256879 w 785408"/>
                <a:gd name="connsiteY1" fmla="*/ 405522 h 724549"/>
                <a:gd name="connsiteX2" fmla="*/ 298248 w 785408"/>
                <a:gd name="connsiteY2" fmla="*/ 619643 h 724549"/>
                <a:gd name="connsiteX3" fmla="*/ 279862 w 785408"/>
                <a:gd name="connsiteY3" fmla="*/ 693475 h 724549"/>
                <a:gd name="connsiteX4" fmla="*/ 785146 w 785408"/>
                <a:gd name="connsiteY4" fmla="*/ 724550 h 724549"/>
                <a:gd name="connsiteX5" fmla="*/ 784571 w 785408"/>
                <a:gd name="connsiteY5" fmla="*/ 695582 h 724549"/>
                <a:gd name="connsiteX6" fmla="*/ 701738 w 785408"/>
                <a:gd name="connsiteY6" fmla="*/ 295540 h 724549"/>
                <a:gd name="connsiteX7" fmla="*/ 762882 w 785408"/>
                <a:gd name="connsiteY7" fmla="*/ 117041 h 724549"/>
                <a:gd name="connsiteX8" fmla="*/ 526064 w 785408"/>
                <a:gd name="connsiteY8" fmla="*/ 1361 h 724549"/>
                <a:gd name="connsiteX9" fmla="*/ 157383 w 785408"/>
                <a:gd name="connsiteY9" fmla="*/ 100809 h 724549"/>
                <a:gd name="connsiteX10" fmla="*/ 0 w 785408"/>
                <a:gd name="connsiteY10" fmla="*/ 437075 h 72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5408" h="724549">
                  <a:moveTo>
                    <a:pt x="130953" y="585169"/>
                  </a:moveTo>
                  <a:cubicBezTo>
                    <a:pt x="174716" y="538055"/>
                    <a:pt x="219293" y="466090"/>
                    <a:pt x="256879" y="405522"/>
                  </a:cubicBezTo>
                  <a:cubicBezTo>
                    <a:pt x="284171" y="480119"/>
                    <a:pt x="307010" y="559745"/>
                    <a:pt x="298248" y="619643"/>
                  </a:cubicBezTo>
                  <a:cubicBezTo>
                    <a:pt x="294068" y="644700"/>
                    <a:pt x="287920" y="669387"/>
                    <a:pt x="279862" y="693475"/>
                  </a:cubicBezTo>
                  <a:cubicBezTo>
                    <a:pt x="469996" y="623282"/>
                    <a:pt x="767670" y="596230"/>
                    <a:pt x="785146" y="724550"/>
                  </a:cubicBezTo>
                  <a:cubicBezTo>
                    <a:pt x="785634" y="714892"/>
                    <a:pt x="785443" y="705211"/>
                    <a:pt x="784571" y="695582"/>
                  </a:cubicBezTo>
                  <a:cubicBezTo>
                    <a:pt x="778108" y="621702"/>
                    <a:pt x="743250" y="439708"/>
                    <a:pt x="701738" y="295540"/>
                  </a:cubicBezTo>
                  <a:cubicBezTo>
                    <a:pt x="734105" y="260491"/>
                    <a:pt x="781890" y="192740"/>
                    <a:pt x="762882" y="117041"/>
                  </a:cubicBezTo>
                  <a:cubicBezTo>
                    <a:pt x="745309" y="47183"/>
                    <a:pt x="688762" y="-9603"/>
                    <a:pt x="526064" y="1361"/>
                  </a:cubicBezTo>
                  <a:cubicBezTo>
                    <a:pt x="396164" y="10124"/>
                    <a:pt x="243999" y="-14918"/>
                    <a:pt x="157383" y="100809"/>
                  </a:cubicBezTo>
                  <a:cubicBezTo>
                    <a:pt x="70767" y="216537"/>
                    <a:pt x="59611" y="339446"/>
                    <a:pt x="0" y="437075"/>
                  </a:cubicBezTo>
                </a:path>
              </a:pathLst>
            </a:custGeom>
            <a:solidFill>
              <a:srgbClr val="F0E7E1"/>
            </a:solidFill>
            <a:ln w="4788" cap="flat">
              <a:noFill/>
              <a:prstDash val="solid"/>
              <a:miter/>
            </a:ln>
          </p:spPr>
          <p:txBody>
            <a:bodyPr rtlCol="0" anchor="ctr"/>
            <a:lstStyle/>
            <a:p>
              <a:endParaRPr lang="en-AU"/>
            </a:p>
          </p:txBody>
        </p:sp>
        <p:sp>
          <p:nvSpPr>
            <p:cNvPr id="460" name="Freeform: Shape 459">
              <a:extLst>
                <a:ext uri="{FF2B5EF4-FFF2-40B4-BE49-F238E27FC236}">
                  <a16:creationId xmlns:a16="http://schemas.microsoft.com/office/drawing/2014/main" id="{3F8EA69B-1A16-4119-A7A6-E818EAFCC710}"/>
                </a:ext>
              </a:extLst>
            </p:cNvPr>
            <p:cNvSpPr/>
            <p:nvPr/>
          </p:nvSpPr>
          <p:spPr>
            <a:xfrm>
              <a:off x="9544642" y="3083596"/>
              <a:ext cx="789132" cy="728138"/>
            </a:xfrm>
            <a:custGeom>
              <a:avLst/>
              <a:gdLst>
                <a:gd name="connsiteX0" fmla="*/ 787255 w 789132"/>
                <a:gd name="connsiteY0" fmla="*/ 728139 h 728138"/>
                <a:gd name="connsiteX1" fmla="*/ 786077 w 789132"/>
                <a:gd name="connsiteY1" fmla="*/ 727708 h 728138"/>
                <a:gd name="connsiteX2" fmla="*/ 785483 w 789132"/>
                <a:gd name="connsiteY2" fmla="*/ 726606 h 728138"/>
                <a:gd name="connsiteX3" fmla="*/ 743827 w 789132"/>
                <a:gd name="connsiteY3" fmla="*/ 667761 h 728138"/>
                <a:gd name="connsiteX4" fmla="*/ 282594 w 789132"/>
                <a:gd name="connsiteY4" fmla="*/ 696968 h 728138"/>
                <a:gd name="connsiteX5" fmla="*/ 281602 w 789132"/>
                <a:gd name="connsiteY5" fmla="*/ 697050 h 728138"/>
                <a:gd name="connsiteX6" fmla="*/ 280726 w 789132"/>
                <a:gd name="connsiteY6" fmla="*/ 696585 h 728138"/>
                <a:gd name="connsiteX7" fmla="*/ 280219 w 789132"/>
                <a:gd name="connsiteY7" fmla="*/ 695719 h 728138"/>
                <a:gd name="connsiteX8" fmla="*/ 280247 w 789132"/>
                <a:gd name="connsiteY8" fmla="*/ 694718 h 728138"/>
                <a:gd name="connsiteX9" fmla="*/ 298586 w 789132"/>
                <a:gd name="connsiteY9" fmla="*/ 621221 h 728138"/>
                <a:gd name="connsiteX10" fmla="*/ 258557 w 789132"/>
                <a:gd name="connsiteY10" fmla="*/ 411408 h 728138"/>
                <a:gd name="connsiteX11" fmla="*/ 134355 w 789132"/>
                <a:gd name="connsiteY11" fmla="*/ 588183 h 728138"/>
                <a:gd name="connsiteX12" fmla="*/ 133158 w 789132"/>
                <a:gd name="connsiteY12" fmla="*/ 588567 h 728138"/>
                <a:gd name="connsiteX13" fmla="*/ 131999 w 789132"/>
                <a:gd name="connsiteY13" fmla="*/ 588083 h 728138"/>
                <a:gd name="connsiteX14" fmla="*/ 131430 w 789132"/>
                <a:gd name="connsiteY14" fmla="*/ 586962 h 728138"/>
                <a:gd name="connsiteX15" fmla="*/ 131722 w 789132"/>
                <a:gd name="connsiteY15" fmla="*/ 585742 h 728138"/>
                <a:gd name="connsiteX16" fmla="*/ 256211 w 789132"/>
                <a:gd name="connsiteY16" fmla="*/ 408105 h 728138"/>
                <a:gd name="connsiteX17" fmla="*/ 257265 w 789132"/>
                <a:gd name="connsiteY17" fmla="*/ 406381 h 728138"/>
                <a:gd name="connsiteX18" fmla="*/ 258016 w 789132"/>
                <a:gd name="connsiteY18" fmla="*/ 405744 h 728138"/>
                <a:gd name="connsiteX19" fmla="*/ 258988 w 789132"/>
                <a:gd name="connsiteY19" fmla="*/ 405567 h 728138"/>
                <a:gd name="connsiteX20" fmla="*/ 259893 w 789132"/>
                <a:gd name="connsiteY20" fmla="*/ 405931 h 728138"/>
                <a:gd name="connsiteX21" fmla="*/ 260473 w 789132"/>
                <a:gd name="connsiteY21" fmla="*/ 406716 h 728138"/>
                <a:gd name="connsiteX22" fmla="*/ 301937 w 789132"/>
                <a:gd name="connsiteY22" fmla="*/ 621700 h 728138"/>
                <a:gd name="connsiteX23" fmla="*/ 284557 w 789132"/>
                <a:gd name="connsiteY23" fmla="*/ 692324 h 728138"/>
                <a:gd name="connsiteX24" fmla="*/ 535211 w 789132"/>
                <a:gd name="connsiteY24" fmla="*/ 637261 h 728138"/>
                <a:gd name="connsiteX25" fmla="*/ 745503 w 789132"/>
                <a:gd name="connsiteY25" fmla="*/ 664649 h 728138"/>
                <a:gd name="connsiteX26" fmla="*/ 785483 w 789132"/>
                <a:gd name="connsiteY26" fmla="*/ 711572 h 728138"/>
                <a:gd name="connsiteX27" fmla="*/ 784717 w 789132"/>
                <a:gd name="connsiteY27" fmla="*/ 697543 h 728138"/>
                <a:gd name="connsiteX28" fmla="*/ 701932 w 789132"/>
                <a:gd name="connsiteY28" fmla="*/ 297836 h 728138"/>
                <a:gd name="connsiteX29" fmla="*/ 701913 w 789132"/>
                <a:gd name="connsiteY29" fmla="*/ 296935 h 728138"/>
                <a:gd name="connsiteX30" fmla="*/ 702363 w 789132"/>
                <a:gd name="connsiteY30" fmla="*/ 296160 h 728138"/>
                <a:gd name="connsiteX31" fmla="*/ 763075 w 789132"/>
                <a:gd name="connsiteY31" fmla="*/ 119337 h 728138"/>
                <a:gd name="connsiteX32" fmla="*/ 528077 w 789132"/>
                <a:gd name="connsiteY32" fmla="*/ 4950 h 728138"/>
                <a:gd name="connsiteX33" fmla="*/ 450511 w 789132"/>
                <a:gd name="connsiteY33" fmla="*/ 7536 h 728138"/>
                <a:gd name="connsiteX34" fmla="*/ 160594 w 789132"/>
                <a:gd name="connsiteY34" fmla="*/ 103680 h 728138"/>
                <a:gd name="connsiteX35" fmla="*/ 62534 w 789132"/>
                <a:gd name="connsiteY35" fmla="*/ 304156 h 728138"/>
                <a:gd name="connsiteX36" fmla="*/ 3306 w 789132"/>
                <a:gd name="connsiteY36" fmla="*/ 439802 h 728138"/>
                <a:gd name="connsiteX37" fmla="*/ 2210 w 789132"/>
                <a:gd name="connsiteY37" fmla="*/ 440606 h 728138"/>
                <a:gd name="connsiteX38" fmla="*/ 864 w 789132"/>
                <a:gd name="connsiteY38" fmla="*/ 440424 h 728138"/>
                <a:gd name="connsiteX39" fmla="*/ 55 w 789132"/>
                <a:gd name="connsiteY39" fmla="*/ 439304 h 728138"/>
                <a:gd name="connsiteX40" fmla="*/ 242 w 789132"/>
                <a:gd name="connsiteY40" fmla="*/ 437934 h 728138"/>
                <a:gd name="connsiteX41" fmla="*/ 59135 w 789132"/>
                <a:gd name="connsiteY41" fmla="*/ 302959 h 728138"/>
                <a:gd name="connsiteX42" fmla="*/ 157721 w 789132"/>
                <a:gd name="connsiteY42" fmla="*/ 101525 h 728138"/>
                <a:gd name="connsiteX43" fmla="*/ 450463 w 789132"/>
                <a:gd name="connsiteY43" fmla="*/ 3945 h 728138"/>
                <a:gd name="connsiteX44" fmla="*/ 527838 w 789132"/>
                <a:gd name="connsiteY44" fmla="*/ 1359 h 728138"/>
                <a:gd name="connsiteX45" fmla="*/ 766523 w 789132"/>
                <a:gd name="connsiteY45" fmla="*/ 118427 h 728138"/>
                <a:gd name="connsiteX46" fmla="*/ 705666 w 789132"/>
                <a:gd name="connsiteY46" fmla="*/ 297836 h 728138"/>
                <a:gd name="connsiteX47" fmla="*/ 788308 w 789132"/>
                <a:gd name="connsiteY47" fmla="*/ 697256 h 728138"/>
                <a:gd name="connsiteX48" fmla="*/ 788883 w 789132"/>
                <a:gd name="connsiteY48" fmla="*/ 726463 h 728138"/>
                <a:gd name="connsiteX49" fmla="*/ 788337 w 789132"/>
                <a:gd name="connsiteY49" fmla="*/ 727626 h 728138"/>
                <a:gd name="connsiteX50" fmla="*/ 787159 w 789132"/>
                <a:gd name="connsiteY50" fmla="*/ 728139 h 728138"/>
                <a:gd name="connsiteX51" fmla="*/ 787255 w 789132"/>
                <a:gd name="connsiteY51" fmla="*/ 728139 h 72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89132" h="728138">
                  <a:moveTo>
                    <a:pt x="787255" y="728139"/>
                  </a:moveTo>
                  <a:cubicBezTo>
                    <a:pt x="786824" y="728143"/>
                    <a:pt x="786407" y="727990"/>
                    <a:pt x="786077" y="727708"/>
                  </a:cubicBezTo>
                  <a:cubicBezTo>
                    <a:pt x="785752" y="727425"/>
                    <a:pt x="785541" y="727032"/>
                    <a:pt x="785483" y="726606"/>
                  </a:cubicBezTo>
                  <a:cubicBezTo>
                    <a:pt x="782132" y="702139"/>
                    <a:pt x="768151" y="682317"/>
                    <a:pt x="743827" y="667761"/>
                  </a:cubicBezTo>
                  <a:cubicBezTo>
                    <a:pt x="654003" y="613800"/>
                    <a:pt x="434423" y="640900"/>
                    <a:pt x="282594" y="696968"/>
                  </a:cubicBezTo>
                  <a:cubicBezTo>
                    <a:pt x="282277" y="697088"/>
                    <a:pt x="281933" y="697117"/>
                    <a:pt x="281602" y="697050"/>
                  </a:cubicBezTo>
                  <a:cubicBezTo>
                    <a:pt x="281272" y="696983"/>
                    <a:pt x="280970" y="696820"/>
                    <a:pt x="280726" y="696585"/>
                  </a:cubicBezTo>
                  <a:cubicBezTo>
                    <a:pt x="280477" y="696351"/>
                    <a:pt x="280305" y="696049"/>
                    <a:pt x="280219" y="695719"/>
                  </a:cubicBezTo>
                  <a:cubicBezTo>
                    <a:pt x="280132" y="695388"/>
                    <a:pt x="280142" y="695044"/>
                    <a:pt x="280247" y="694718"/>
                  </a:cubicBezTo>
                  <a:cubicBezTo>
                    <a:pt x="288310" y="670744"/>
                    <a:pt x="294439" y="646167"/>
                    <a:pt x="298586" y="621221"/>
                  </a:cubicBezTo>
                  <a:cubicBezTo>
                    <a:pt x="307826" y="558019"/>
                    <a:pt x="280582" y="471977"/>
                    <a:pt x="258557" y="411408"/>
                  </a:cubicBezTo>
                  <a:cubicBezTo>
                    <a:pt x="220540" y="472695"/>
                    <a:pt x="177496" y="541787"/>
                    <a:pt x="134355" y="588183"/>
                  </a:cubicBezTo>
                  <a:cubicBezTo>
                    <a:pt x="134015" y="588447"/>
                    <a:pt x="133589" y="588586"/>
                    <a:pt x="133158" y="588567"/>
                  </a:cubicBezTo>
                  <a:cubicBezTo>
                    <a:pt x="132727" y="588548"/>
                    <a:pt x="132315" y="588375"/>
                    <a:pt x="131999" y="588083"/>
                  </a:cubicBezTo>
                  <a:cubicBezTo>
                    <a:pt x="131684" y="587786"/>
                    <a:pt x="131482" y="587394"/>
                    <a:pt x="131430" y="586962"/>
                  </a:cubicBezTo>
                  <a:cubicBezTo>
                    <a:pt x="131382" y="586536"/>
                    <a:pt x="131482" y="586101"/>
                    <a:pt x="131722" y="585742"/>
                  </a:cubicBezTo>
                  <a:cubicBezTo>
                    <a:pt x="174814" y="539250"/>
                    <a:pt x="218242" y="469583"/>
                    <a:pt x="256211" y="408105"/>
                  </a:cubicBezTo>
                  <a:lnTo>
                    <a:pt x="257265" y="406381"/>
                  </a:lnTo>
                  <a:cubicBezTo>
                    <a:pt x="257456" y="406108"/>
                    <a:pt x="257715" y="405888"/>
                    <a:pt x="258016" y="405744"/>
                  </a:cubicBezTo>
                  <a:cubicBezTo>
                    <a:pt x="258318" y="405600"/>
                    <a:pt x="258653" y="405538"/>
                    <a:pt x="258988" y="405567"/>
                  </a:cubicBezTo>
                  <a:cubicBezTo>
                    <a:pt x="259319" y="405600"/>
                    <a:pt x="259635" y="405725"/>
                    <a:pt x="259893" y="405931"/>
                  </a:cubicBezTo>
                  <a:cubicBezTo>
                    <a:pt x="260157" y="406132"/>
                    <a:pt x="260358" y="406405"/>
                    <a:pt x="260473" y="406716"/>
                  </a:cubicBezTo>
                  <a:cubicBezTo>
                    <a:pt x="282833" y="467764"/>
                    <a:pt x="311465" y="556487"/>
                    <a:pt x="301937" y="621700"/>
                  </a:cubicBezTo>
                  <a:cubicBezTo>
                    <a:pt x="298016" y="645664"/>
                    <a:pt x="292208" y="669279"/>
                    <a:pt x="284557" y="692324"/>
                  </a:cubicBezTo>
                  <a:cubicBezTo>
                    <a:pt x="365436" y="663418"/>
                    <a:pt x="449663" y="644917"/>
                    <a:pt x="535211" y="637261"/>
                  </a:cubicBezTo>
                  <a:cubicBezTo>
                    <a:pt x="601047" y="631707"/>
                    <a:pt x="691015" y="631946"/>
                    <a:pt x="745503" y="664649"/>
                  </a:cubicBezTo>
                  <a:cubicBezTo>
                    <a:pt x="765804" y="676858"/>
                    <a:pt x="779020" y="692563"/>
                    <a:pt x="785483" y="711572"/>
                  </a:cubicBezTo>
                  <a:cubicBezTo>
                    <a:pt x="785483" y="706784"/>
                    <a:pt x="785100" y="702331"/>
                    <a:pt x="784717" y="697543"/>
                  </a:cubicBezTo>
                  <a:cubicBezTo>
                    <a:pt x="778014" y="621221"/>
                    <a:pt x="742391" y="438317"/>
                    <a:pt x="701932" y="297836"/>
                  </a:cubicBezTo>
                  <a:cubicBezTo>
                    <a:pt x="701845" y="297544"/>
                    <a:pt x="701836" y="297232"/>
                    <a:pt x="701913" y="296935"/>
                  </a:cubicBezTo>
                  <a:cubicBezTo>
                    <a:pt x="701989" y="296643"/>
                    <a:pt x="702142" y="296375"/>
                    <a:pt x="702363" y="296160"/>
                  </a:cubicBezTo>
                  <a:cubicBezTo>
                    <a:pt x="733198" y="262643"/>
                    <a:pt x="782180" y="195275"/>
                    <a:pt x="763075" y="119337"/>
                  </a:cubicBezTo>
                  <a:cubicBezTo>
                    <a:pt x="741385" y="33152"/>
                    <a:pt x="664537" y="-4243"/>
                    <a:pt x="528077" y="4950"/>
                  </a:cubicBezTo>
                  <a:cubicBezTo>
                    <a:pt x="502844" y="6674"/>
                    <a:pt x="476222" y="7105"/>
                    <a:pt x="450511" y="7536"/>
                  </a:cubicBezTo>
                  <a:cubicBezTo>
                    <a:pt x="342109" y="9307"/>
                    <a:pt x="230260" y="11127"/>
                    <a:pt x="160594" y="103680"/>
                  </a:cubicBezTo>
                  <a:cubicBezTo>
                    <a:pt x="110750" y="170138"/>
                    <a:pt x="86235" y="238272"/>
                    <a:pt x="62534" y="304156"/>
                  </a:cubicBezTo>
                  <a:cubicBezTo>
                    <a:pt x="45106" y="352563"/>
                    <a:pt x="28683" y="398289"/>
                    <a:pt x="3306" y="439802"/>
                  </a:cubicBezTo>
                  <a:cubicBezTo>
                    <a:pt x="3057" y="440199"/>
                    <a:pt x="2664" y="440486"/>
                    <a:pt x="2210" y="440606"/>
                  </a:cubicBezTo>
                  <a:cubicBezTo>
                    <a:pt x="1755" y="440721"/>
                    <a:pt x="1271" y="440654"/>
                    <a:pt x="864" y="440424"/>
                  </a:cubicBezTo>
                  <a:cubicBezTo>
                    <a:pt x="462" y="440165"/>
                    <a:pt x="175" y="439768"/>
                    <a:pt x="55" y="439304"/>
                  </a:cubicBezTo>
                  <a:cubicBezTo>
                    <a:pt x="-60" y="438839"/>
                    <a:pt x="7" y="438351"/>
                    <a:pt x="242" y="437934"/>
                  </a:cubicBezTo>
                  <a:cubicBezTo>
                    <a:pt x="25427" y="396709"/>
                    <a:pt x="41802" y="351175"/>
                    <a:pt x="59135" y="302959"/>
                  </a:cubicBezTo>
                  <a:cubicBezTo>
                    <a:pt x="83075" y="236788"/>
                    <a:pt x="107590" y="168414"/>
                    <a:pt x="157721" y="101525"/>
                  </a:cubicBezTo>
                  <a:cubicBezTo>
                    <a:pt x="228201" y="7584"/>
                    <a:pt x="341199" y="5764"/>
                    <a:pt x="450463" y="3945"/>
                  </a:cubicBezTo>
                  <a:cubicBezTo>
                    <a:pt x="476127" y="3514"/>
                    <a:pt x="502701" y="3083"/>
                    <a:pt x="527838" y="1359"/>
                  </a:cubicBezTo>
                  <a:cubicBezTo>
                    <a:pt x="666308" y="-7930"/>
                    <a:pt x="744402" y="30327"/>
                    <a:pt x="766523" y="118427"/>
                  </a:cubicBezTo>
                  <a:cubicBezTo>
                    <a:pt x="785914" y="195515"/>
                    <a:pt x="737076" y="263601"/>
                    <a:pt x="705666" y="297836"/>
                  </a:cubicBezTo>
                  <a:cubicBezTo>
                    <a:pt x="746030" y="438365"/>
                    <a:pt x="781605" y="620934"/>
                    <a:pt x="788308" y="697256"/>
                  </a:cubicBezTo>
                  <a:cubicBezTo>
                    <a:pt x="789161" y="706966"/>
                    <a:pt x="789352" y="716724"/>
                    <a:pt x="788883" y="726463"/>
                  </a:cubicBezTo>
                  <a:cubicBezTo>
                    <a:pt x="788849" y="726903"/>
                    <a:pt x="788653" y="727315"/>
                    <a:pt x="788337" y="727626"/>
                  </a:cubicBezTo>
                  <a:cubicBezTo>
                    <a:pt x="788021" y="727933"/>
                    <a:pt x="787600" y="728115"/>
                    <a:pt x="787159" y="728139"/>
                  </a:cubicBezTo>
                  <a:lnTo>
                    <a:pt x="787255" y="728139"/>
                  </a:lnTo>
                  <a:close/>
                </a:path>
              </a:pathLst>
            </a:custGeom>
            <a:solidFill>
              <a:srgbClr val="0E0E0E"/>
            </a:solidFill>
            <a:ln w="4788" cap="flat">
              <a:noFill/>
              <a:prstDash val="solid"/>
              <a:miter/>
            </a:ln>
          </p:spPr>
          <p:txBody>
            <a:bodyPr rtlCol="0" anchor="ctr"/>
            <a:lstStyle/>
            <a:p>
              <a:endParaRPr lang="en-AU"/>
            </a:p>
          </p:txBody>
        </p:sp>
        <p:sp>
          <p:nvSpPr>
            <p:cNvPr id="461" name="Freeform: Shape 460">
              <a:extLst>
                <a:ext uri="{FF2B5EF4-FFF2-40B4-BE49-F238E27FC236}">
                  <a16:creationId xmlns:a16="http://schemas.microsoft.com/office/drawing/2014/main" id="{D603E902-CEC0-4E45-9029-6225063DCDD2}"/>
                </a:ext>
              </a:extLst>
            </p:cNvPr>
            <p:cNvSpPr/>
            <p:nvPr/>
          </p:nvSpPr>
          <p:spPr>
            <a:xfrm>
              <a:off x="9693602" y="2863254"/>
              <a:ext cx="170309" cy="128835"/>
            </a:xfrm>
            <a:custGeom>
              <a:avLst/>
              <a:gdLst>
                <a:gd name="connsiteX0" fmla="*/ 170310 w 170309"/>
                <a:gd name="connsiteY0" fmla="*/ 30944 h 128835"/>
                <a:gd name="connsiteX1" fmla="*/ 26668 w 170309"/>
                <a:gd name="connsiteY1" fmla="*/ 39228 h 128835"/>
                <a:gd name="connsiteX2" fmla="*/ 19773 w 170309"/>
                <a:gd name="connsiteY2" fmla="*/ 127663 h 128835"/>
                <a:gd name="connsiteX3" fmla="*/ 53050 w 170309"/>
                <a:gd name="connsiteY3" fmla="*/ 116172 h 128835"/>
                <a:gd name="connsiteX4" fmla="*/ 96670 w 170309"/>
                <a:gd name="connsiteY4" fmla="*/ 113873 h 128835"/>
                <a:gd name="connsiteX5" fmla="*/ 130186 w 170309"/>
                <a:gd name="connsiteY5" fmla="*/ 79447 h 128835"/>
                <a:gd name="connsiteX6" fmla="*/ 170310 w 170309"/>
                <a:gd name="connsiteY6" fmla="*/ 30944 h 128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309" h="128835">
                  <a:moveTo>
                    <a:pt x="170310" y="30944"/>
                  </a:moveTo>
                  <a:cubicBezTo>
                    <a:pt x="133250" y="-15883"/>
                    <a:pt x="70096" y="-6690"/>
                    <a:pt x="26668" y="39228"/>
                  </a:cubicBezTo>
                  <a:cubicBezTo>
                    <a:pt x="-16760" y="85145"/>
                    <a:pt x="1818" y="122396"/>
                    <a:pt x="19773" y="127663"/>
                  </a:cubicBezTo>
                  <a:cubicBezTo>
                    <a:pt x="39261" y="133409"/>
                    <a:pt x="53050" y="116172"/>
                    <a:pt x="53050" y="116172"/>
                  </a:cubicBezTo>
                  <a:cubicBezTo>
                    <a:pt x="53050" y="116172"/>
                    <a:pt x="76991" y="132260"/>
                    <a:pt x="96670" y="113873"/>
                  </a:cubicBezTo>
                  <a:cubicBezTo>
                    <a:pt x="117354" y="117321"/>
                    <a:pt x="120945" y="104680"/>
                    <a:pt x="130186" y="79447"/>
                  </a:cubicBezTo>
                  <a:cubicBezTo>
                    <a:pt x="139427" y="54214"/>
                    <a:pt x="149051" y="41047"/>
                    <a:pt x="170310" y="30944"/>
                  </a:cubicBezTo>
                  <a:close/>
                </a:path>
              </a:pathLst>
            </a:custGeom>
            <a:solidFill>
              <a:srgbClr val="AB795E"/>
            </a:solidFill>
            <a:ln w="4788" cap="flat">
              <a:noFill/>
              <a:prstDash val="solid"/>
              <a:miter/>
            </a:ln>
          </p:spPr>
          <p:txBody>
            <a:bodyPr rtlCol="0" anchor="ctr"/>
            <a:lstStyle/>
            <a:p>
              <a:endParaRPr lang="en-AU"/>
            </a:p>
          </p:txBody>
        </p:sp>
        <p:sp>
          <p:nvSpPr>
            <p:cNvPr id="462" name="Freeform: Shape 461">
              <a:extLst>
                <a:ext uri="{FF2B5EF4-FFF2-40B4-BE49-F238E27FC236}">
                  <a16:creationId xmlns:a16="http://schemas.microsoft.com/office/drawing/2014/main" id="{7F8F34A8-3C62-4AE5-A94C-114A8240B7F8}"/>
                </a:ext>
              </a:extLst>
            </p:cNvPr>
            <p:cNvSpPr/>
            <p:nvPr/>
          </p:nvSpPr>
          <p:spPr>
            <a:xfrm>
              <a:off x="9691529" y="2861464"/>
              <a:ext cx="174203" cy="132421"/>
            </a:xfrm>
            <a:custGeom>
              <a:avLst/>
              <a:gdLst>
                <a:gd name="connsiteX0" fmla="*/ 29555 w 174203"/>
                <a:gd name="connsiteY0" fmla="*/ 132422 h 132421"/>
                <a:gd name="connsiteX1" fmla="*/ 21128 w 174203"/>
                <a:gd name="connsiteY1" fmla="*/ 131177 h 132421"/>
                <a:gd name="connsiteX2" fmla="*/ 8430 w 174203"/>
                <a:gd name="connsiteY2" fmla="*/ 122104 h 132421"/>
                <a:gd name="connsiteX3" fmla="*/ 1545 w 174203"/>
                <a:gd name="connsiteY3" fmla="*/ 108099 h 132421"/>
                <a:gd name="connsiteX4" fmla="*/ 27209 w 174203"/>
                <a:gd name="connsiteY4" fmla="*/ 39821 h 132421"/>
                <a:gd name="connsiteX5" fmla="*/ 113921 w 174203"/>
                <a:gd name="connsiteY5" fmla="*/ 80 h 132421"/>
                <a:gd name="connsiteX6" fmla="*/ 147375 w 174203"/>
                <a:gd name="connsiteY6" fmla="*/ 9129 h 132421"/>
                <a:gd name="connsiteX7" fmla="*/ 173772 w 174203"/>
                <a:gd name="connsiteY7" fmla="*/ 31585 h 132421"/>
                <a:gd name="connsiteX8" fmla="*/ 174150 w 174203"/>
                <a:gd name="connsiteY8" fmla="*/ 32299 h 132421"/>
                <a:gd name="connsiteX9" fmla="*/ 174159 w 174203"/>
                <a:gd name="connsiteY9" fmla="*/ 33108 h 132421"/>
                <a:gd name="connsiteX10" fmla="*/ 173800 w 174203"/>
                <a:gd name="connsiteY10" fmla="*/ 33831 h 132421"/>
                <a:gd name="connsiteX11" fmla="*/ 173149 w 174203"/>
                <a:gd name="connsiteY11" fmla="*/ 34315 h 132421"/>
                <a:gd name="connsiteX12" fmla="*/ 133552 w 174203"/>
                <a:gd name="connsiteY12" fmla="*/ 81812 h 132421"/>
                <a:gd name="connsiteX13" fmla="*/ 132546 w 174203"/>
                <a:gd name="connsiteY13" fmla="*/ 84685 h 132421"/>
                <a:gd name="connsiteX14" fmla="*/ 99030 w 174203"/>
                <a:gd name="connsiteY14" fmla="*/ 117579 h 132421"/>
                <a:gd name="connsiteX15" fmla="*/ 55171 w 174203"/>
                <a:gd name="connsiteY15" fmla="*/ 120260 h 132421"/>
                <a:gd name="connsiteX16" fmla="*/ 29555 w 174203"/>
                <a:gd name="connsiteY16" fmla="*/ 132422 h 132421"/>
                <a:gd name="connsiteX17" fmla="*/ 110090 w 174203"/>
                <a:gd name="connsiteY17" fmla="*/ 3575 h 132421"/>
                <a:gd name="connsiteX18" fmla="*/ 29842 w 174203"/>
                <a:gd name="connsiteY18" fmla="*/ 42263 h 132421"/>
                <a:gd name="connsiteX19" fmla="*/ 4992 w 174203"/>
                <a:gd name="connsiteY19" fmla="*/ 107189 h 132421"/>
                <a:gd name="connsiteX20" fmla="*/ 10992 w 174203"/>
                <a:gd name="connsiteY20" fmla="*/ 119604 h 132421"/>
                <a:gd name="connsiteX21" fmla="*/ 22134 w 174203"/>
                <a:gd name="connsiteY21" fmla="*/ 127730 h 132421"/>
                <a:gd name="connsiteX22" fmla="*/ 53543 w 174203"/>
                <a:gd name="connsiteY22" fmla="*/ 116861 h 132421"/>
                <a:gd name="connsiteX23" fmla="*/ 54664 w 174203"/>
                <a:gd name="connsiteY23" fmla="*/ 116195 h 132421"/>
                <a:gd name="connsiteX24" fmla="*/ 55937 w 174203"/>
                <a:gd name="connsiteY24" fmla="*/ 116478 h 132421"/>
                <a:gd name="connsiteX25" fmla="*/ 97354 w 174203"/>
                <a:gd name="connsiteY25" fmla="*/ 114371 h 132421"/>
                <a:gd name="connsiteX26" fmla="*/ 98039 w 174203"/>
                <a:gd name="connsiteY26" fmla="*/ 113954 h 132421"/>
                <a:gd name="connsiteX27" fmla="*/ 98839 w 174203"/>
                <a:gd name="connsiteY27" fmla="*/ 113892 h 132421"/>
                <a:gd name="connsiteX28" fmla="*/ 129147 w 174203"/>
                <a:gd name="connsiteY28" fmla="*/ 83488 h 132421"/>
                <a:gd name="connsiteX29" fmla="*/ 130152 w 174203"/>
                <a:gd name="connsiteY29" fmla="*/ 80615 h 132421"/>
                <a:gd name="connsiteX30" fmla="*/ 169558 w 174203"/>
                <a:gd name="connsiteY30" fmla="*/ 32064 h 132421"/>
                <a:gd name="connsiteX31" fmla="*/ 144747 w 174203"/>
                <a:gd name="connsiteY31" fmla="*/ 11825 h 132421"/>
                <a:gd name="connsiteX32" fmla="*/ 113777 w 174203"/>
                <a:gd name="connsiteY32" fmla="*/ 3671 h 132421"/>
                <a:gd name="connsiteX33" fmla="*/ 110090 w 174203"/>
                <a:gd name="connsiteY33" fmla="*/ 3575 h 13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4203" h="132421">
                  <a:moveTo>
                    <a:pt x="29555" y="132422"/>
                  </a:moveTo>
                  <a:cubicBezTo>
                    <a:pt x="26701" y="132412"/>
                    <a:pt x="23862" y="131996"/>
                    <a:pt x="21128" y="131177"/>
                  </a:cubicBezTo>
                  <a:cubicBezTo>
                    <a:pt x="16211" y="129247"/>
                    <a:pt x="11849" y="126130"/>
                    <a:pt x="8430" y="122104"/>
                  </a:cubicBezTo>
                  <a:cubicBezTo>
                    <a:pt x="5012" y="118077"/>
                    <a:pt x="2646" y="113265"/>
                    <a:pt x="1545" y="108099"/>
                  </a:cubicBezTo>
                  <a:cubicBezTo>
                    <a:pt x="-1663" y="96081"/>
                    <a:pt x="-2620" y="71231"/>
                    <a:pt x="27209" y="39821"/>
                  </a:cubicBezTo>
                  <a:cubicBezTo>
                    <a:pt x="52490" y="13199"/>
                    <a:pt x="83995" y="-1213"/>
                    <a:pt x="113921" y="80"/>
                  </a:cubicBezTo>
                  <a:cubicBezTo>
                    <a:pt x="125604" y="592"/>
                    <a:pt x="137028" y="3681"/>
                    <a:pt x="147375" y="9129"/>
                  </a:cubicBezTo>
                  <a:cubicBezTo>
                    <a:pt x="157722" y="14578"/>
                    <a:pt x="166738" y="22244"/>
                    <a:pt x="173772" y="31585"/>
                  </a:cubicBezTo>
                  <a:cubicBezTo>
                    <a:pt x="173954" y="31791"/>
                    <a:pt x="174083" y="32035"/>
                    <a:pt x="174150" y="32299"/>
                  </a:cubicBezTo>
                  <a:cubicBezTo>
                    <a:pt x="174217" y="32562"/>
                    <a:pt x="174222" y="32840"/>
                    <a:pt x="174159" y="33108"/>
                  </a:cubicBezTo>
                  <a:cubicBezTo>
                    <a:pt x="174102" y="33376"/>
                    <a:pt x="173978" y="33625"/>
                    <a:pt x="173800" y="33831"/>
                  </a:cubicBezTo>
                  <a:cubicBezTo>
                    <a:pt x="173623" y="34042"/>
                    <a:pt x="173403" y="34209"/>
                    <a:pt x="173149" y="34315"/>
                  </a:cubicBezTo>
                  <a:cubicBezTo>
                    <a:pt x="152800" y="43891"/>
                    <a:pt x="142841" y="55909"/>
                    <a:pt x="133552" y="81812"/>
                  </a:cubicBezTo>
                  <a:lnTo>
                    <a:pt x="132546" y="84685"/>
                  </a:lnTo>
                  <a:cubicBezTo>
                    <a:pt x="124311" y="107763"/>
                    <a:pt x="119762" y="120643"/>
                    <a:pt x="99030" y="117579"/>
                  </a:cubicBezTo>
                  <a:cubicBezTo>
                    <a:pt x="81553" y="133332"/>
                    <a:pt x="60726" y="123325"/>
                    <a:pt x="55171" y="120260"/>
                  </a:cubicBezTo>
                  <a:cubicBezTo>
                    <a:pt x="48569" y="127529"/>
                    <a:pt x="39361" y="131895"/>
                    <a:pt x="29555" y="132422"/>
                  </a:cubicBezTo>
                  <a:close/>
                  <a:moveTo>
                    <a:pt x="110090" y="3575"/>
                  </a:moveTo>
                  <a:cubicBezTo>
                    <a:pt x="82368" y="3575"/>
                    <a:pt x="53304" y="17556"/>
                    <a:pt x="29842" y="42263"/>
                  </a:cubicBezTo>
                  <a:cubicBezTo>
                    <a:pt x="1114" y="72428"/>
                    <a:pt x="1976" y="95889"/>
                    <a:pt x="4992" y="107189"/>
                  </a:cubicBezTo>
                  <a:cubicBezTo>
                    <a:pt x="5940" y="111757"/>
                    <a:pt x="8004" y="116023"/>
                    <a:pt x="10992" y="119604"/>
                  </a:cubicBezTo>
                  <a:cubicBezTo>
                    <a:pt x="13984" y="123186"/>
                    <a:pt x="17810" y="125977"/>
                    <a:pt x="22134" y="127730"/>
                  </a:cubicBezTo>
                  <a:cubicBezTo>
                    <a:pt x="40280" y="133044"/>
                    <a:pt x="53400" y="117004"/>
                    <a:pt x="53543" y="116861"/>
                  </a:cubicBezTo>
                  <a:cubicBezTo>
                    <a:pt x="53821" y="116502"/>
                    <a:pt x="54223" y="116267"/>
                    <a:pt x="54664" y="116195"/>
                  </a:cubicBezTo>
                  <a:cubicBezTo>
                    <a:pt x="55109" y="116123"/>
                    <a:pt x="55564" y="116224"/>
                    <a:pt x="55937" y="116478"/>
                  </a:cubicBezTo>
                  <a:cubicBezTo>
                    <a:pt x="56847" y="117100"/>
                    <a:pt x="79112" y="131512"/>
                    <a:pt x="97354" y="114371"/>
                  </a:cubicBezTo>
                  <a:cubicBezTo>
                    <a:pt x="97546" y="114179"/>
                    <a:pt x="97780" y="114036"/>
                    <a:pt x="98039" y="113954"/>
                  </a:cubicBezTo>
                  <a:cubicBezTo>
                    <a:pt x="98297" y="113868"/>
                    <a:pt x="98570" y="113849"/>
                    <a:pt x="98839" y="113892"/>
                  </a:cubicBezTo>
                  <a:cubicBezTo>
                    <a:pt x="117225" y="116957"/>
                    <a:pt x="120959" y="106471"/>
                    <a:pt x="129147" y="83488"/>
                  </a:cubicBezTo>
                  <a:lnTo>
                    <a:pt x="130152" y="80615"/>
                  </a:lnTo>
                  <a:cubicBezTo>
                    <a:pt x="139393" y="54855"/>
                    <a:pt x="149831" y="41880"/>
                    <a:pt x="169558" y="32064"/>
                  </a:cubicBezTo>
                  <a:cubicBezTo>
                    <a:pt x="162826" y="23623"/>
                    <a:pt x="154366" y="16719"/>
                    <a:pt x="144747" y="11825"/>
                  </a:cubicBezTo>
                  <a:cubicBezTo>
                    <a:pt x="135122" y="6927"/>
                    <a:pt x="124565" y="4145"/>
                    <a:pt x="113777" y="3671"/>
                  </a:cubicBezTo>
                  <a:lnTo>
                    <a:pt x="110090" y="3575"/>
                  </a:lnTo>
                  <a:close/>
                </a:path>
              </a:pathLst>
            </a:custGeom>
            <a:solidFill>
              <a:srgbClr val="0E0E0E"/>
            </a:solidFill>
            <a:ln w="4788" cap="flat">
              <a:noFill/>
              <a:prstDash val="solid"/>
              <a:miter/>
            </a:ln>
          </p:spPr>
          <p:txBody>
            <a:bodyPr rtlCol="0" anchor="ctr"/>
            <a:lstStyle/>
            <a:p>
              <a:endParaRPr lang="en-AU"/>
            </a:p>
          </p:txBody>
        </p:sp>
        <p:sp>
          <p:nvSpPr>
            <p:cNvPr id="463" name="Freeform: Shape 462">
              <a:extLst>
                <a:ext uri="{FF2B5EF4-FFF2-40B4-BE49-F238E27FC236}">
                  <a16:creationId xmlns:a16="http://schemas.microsoft.com/office/drawing/2014/main" id="{A61F989F-0F1F-4C1A-AA59-D6B3CA0A11A0}"/>
                </a:ext>
              </a:extLst>
            </p:cNvPr>
            <p:cNvSpPr/>
            <p:nvPr/>
          </p:nvSpPr>
          <p:spPr>
            <a:xfrm>
              <a:off x="10197544" y="3236832"/>
              <a:ext cx="50945" cy="144120"/>
            </a:xfrm>
            <a:custGeom>
              <a:avLst/>
              <a:gdLst>
                <a:gd name="connsiteX0" fmla="*/ 50945 w 50945"/>
                <a:gd name="connsiteY0" fmla="*/ 144120 h 144120"/>
                <a:gd name="connsiteX1" fmla="*/ 0 w 50945"/>
                <a:gd name="connsiteY1" fmla="*/ 0 h 144120"/>
                <a:gd name="connsiteX2" fmla="*/ 50945 w 50945"/>
                <a:gd name="connsiteY2" fmla="*/ 144120 h 144120"/>
              </a:gdLst>
              <a:ahLst/>
              <a:cxnLst>
                <a:cxn ang="0">
                  <a:pos x="connsiteX0" y="connsiteY0"/>
                </a:cxn>
                <a:cxn ang="0">
                  <a:pos x="connsiteX1" y="connsiteY1"/>
                </a:cxn>
                <a:cxn ang="0">
                  <a:pos x="connsiteX2" y="connsiteY2"/>
                </a:cxn>
              </a:cxnLst>
              <a:rect l="l" t="t" r="r" b="b"/>
              <a:pathLst>
                <a:path w="50945" h="144120">
                  <a:moveTo>
                    <a:pt x="50945" y="144120"/>
                  </a:moveTo>
                  <a:cubicBezTo>
                    <a:pt x="35049" y="89441"/>
                    <a:pt x="16567" y="34953"/>
                    <a:pt x="0" y="0"/>
                  </a:cubicBezTo>
                  <a:lnTo>
                    <a:pt x="50945" y="144120"/>
                  </a:lnTo>
                  <a:close/>
                </a:path>
              </a:pathLst>
            </a:custGeom>
            <a:solidFill>
              <a:srgbClr val="F0E7E1"/>
            </a:solidFill>
            <a:ln w="4788" cap="flat">
              <a:noFill/>
              <a:prstDash val="solid"/>
              <a:miter/>
            </a:ln>
          </p:spPr>
          <p:txBody>
            <a:bodyPr rtlCol="0" anchor="ctr"/>
            <a:lstStyle/>
            <a:p>
              <a:endParaRPr lang="en-AU"/>
            </a:p>
          </p:txBody>
        </p:sp>
        <p:sp>
          <p:nvSpPr>
            <p:cNvPr id="464" name="Freeform: Shape 463">
              <a:extLst>
                <a:ext uri="{FF2B5EF4-FFF2-40B4-BE49-F238E27FC236}">
                  <a16:creationId xmlns:a16="http://schemas.microsoft.com/office/drawing/2014/main" id="{191D030A-273C-4D23-B7B6-213F957798EB}"/>
                </a:ext>
              </a:extLst>
            </p:cNvPr>
            <p:cNvSpPr/>
            <p:nvPr/>
          </p:nvSpPr>
          <p:spPr>
            <a:xfrm>
              <a:off x="10195609" y="3234768"/>
              <a:ext cx="54664" cy="148004"/>
            </a:xfrm>
            <a:custGeom>
              <a:avLst/>
              <a:gdLst>
                <a:gd name="connsiteX0" fmla="*/ 52880 w 54664"/>
                <a:gd name="connsiteY0" fmla="*/ 148004 h 148004"/>
                <a:gd name="connsiteX1" fmla="*/ 51807 w 54664"/>
                <a:gd name="connsiteY1" fmla="*/ 147640 h 148004"/>
                <a:gd name="connsiteX2" fmla="*/ 51156 w 54664"/>
                <a:gd name="connsiteY2" fmla="*/ 146711 h 148004"/>
                <a:gd name="connsiteX3" fmla="*/ 307 w 54664"/>
                <a:gd name="connsiteY3" fmla="*/ 2830 h 148004"/>
                <a:gd name="connsiteX4" fmla="*/ 24 w 54664"/>
                <a:gd name="connsiteY4" fmla="*/ 2107 h 148004"/>
                <a:gd name="connsiteX5" fmla="*/ 67 w 54664"/>
                <a:gd name="connsiteY5" fmla="*/ 1331 h 148004"/>
                <a:gd name="connsiteX6" fmla="*/ 426 w 54664"/>
                <a:gd name="connsiteY6" fmla="*/ 647 h 148004"/>
                <a:gd name="connsiteX7" fmla="*/ 1044 w 54664"/>
                <a:gd name="connsiteY7" fmla="*/ 173 h 148004"/>
                <a:gd name="connsiteX8" fmla="*/ 1801 w 54664"/>
                <a:gd name="connsiteY8" fmla="*/ 0 h 148004"/>
                <a:gd name="connsiteX9" fmla="*/ 2562 w 54664"/>
                <a:gd name="connsiteY9" fmla="*/ 158 h 148004"/>
                <a:gd name="connsiteX10" fmla="*/ 3184 w 54664"/>
                <a:gd name="connsiteY10" fmla="*/ 618 h 148004"/>
                <a:gd name="connsiteX11" fmla="*/ 3563 w 54664"/>
                <a:gd name="connsiteY11" fmla="*/ 1298 h 148004"/>
                <a:gd name="connsiteX12" fmla="*/ 54603 w 54664"/>
                <a:gd name="connsiteY12" fmla="*/ 145706 h 148004"/>
                <a:gd name="connsiteX13" fmla="*/ 54445 w 54664"/>
                <a:gd name="connsiteY13" fmla="*/ 147046 h 148004"/>
                <a:gd name="connsiteX14" fmla="*/ 53406 w 54664"/>
                <a:gd name="connsiteY14" fmla="*/ 147908 h 148004"/>
                <a:gd name="connsiteX15" fmla="*/ 52880 w 54664"/>
                <a:gd name="connsiteY15" fmla="*/ 148004 h 14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664" h="148004">
                  <a:moveTo>
                    <a:pt x="52880" y="148004"/>
                  </a:moveTo>
                  <a:cubicBezTo>
                    <a:pt x="52492" y="147999"/>
                    <a:pt x="52113" y="147870"/>
                    <a:pt x="51807" y="147640"/>
                  </a:cubicBezTo>
                  <a:cubicBezTo>
                    <a:pt x="51496" y="147406"/>
                    <a:pt x="51266" y="147080"/>
                    <a:pt x="51156" y="146711"/>
                  </a:cubicBezTo>
                  <a:cubicBezTo>
                    <a:pt x="33392" y="85616"/>
                    <a:pt x="15341" y="34527"/>
                    <a:pt x="307" y="2830"/>
                  </a:cubicBezTo>
                  <a:cubicBezTo>
                    <a:pt x="163" y="2610"/>
                    <a:pt x="63" y="2366"/>
                    <a:pt x="24" y="2107"/>
                  </a:cubicBezTo>
                  <a:cubicBezTo>
                    <a:pt x="-19" y="1849"/>
                    <a:pt x="-4" y="1585"/>
                    <a:pt x="67" y="1331"/>
                  </a:cubicBezTo>
                  <a:cubicBezTo>
                    <a:pt x="134" y="1078"/>
                    <a:pt x="259" y="843"/>
                    <a:pt x="426" y="647"/>
                  </a:cubicBezTo>
                  <a:cubicBezTo>
                    <a:pt x="599" y="446"/>
                    <a:pt x="810" y="283"/>
                    <a:pt x="1044" y="173"/>
                  </a:cubicBezTo>
                  <a:cubicBezTo>
                    <a:pt x="1279" y="58"/>
                    <a:pt x="1537" y="0"/>
                    <a:pt x="1801" y="0"/>
                  </a:cubicBezTo>
                  <a:cubicBezTo>
                    <a:pt x="2064" y="-4"/>
                    <a:pt x="2322" y="48"/>
                    <a:pt x="2562" y="158"/>
                  </a:cubicBezTo>
                  <a:cubicBezTo>
                    <a:pt x="2801" y="264"/>
                    <a:pt x="3012" y="422"/>
                    <a:pt x="3184" y="618"/>
                  </a:cubicBezTo>
                  <a:cubicBezTo>
                    <a:pt x="3357" y="814"/>
                    <a:pt x="3486" y="1044"/>
                    <a:pt x="3563" y="1298"/>
                  </a:cubicBezTo>
                  <a:cubicBezTo>
                    <a:pt x="18645" y="33139"/>
                    <a:pt x="36792" y="84419"/>
                    <a:pt x="54603" y="145706"/>
                  </a:cubicBezTo>
                  <a:cubicBezTo>
                    <a:pt x="54723" y="146156"/>
                    <a:pt x="54666" y="146635"/>
                    <a:pt x="54445" y="147046"/>
                  </a:cubicBezTo>
                  <a:cubicBezTo>
                    <a:pt x="54220" y="147453"/>
                    <a:pt x="53852" y="147765"/>
                    <a:pt x="53406" y="147908"/>
                  </a:cubicBezTo>
                  <a:lnTo>
                    <a:pt x="52880" y="148004"/>
                  </a:lnTo>
                  <a:close/>
                </a:path>
              </a:pathLst>
            </a:custGeom>
            <a:solidFill>
              <a:srgbClr val="0E0E0E"/>
            </a:solidFill>
            <a:ln w="4788" cap="flat">
              <a:noFill/>
              <a:prstDash val="solid"/>
              <a:miter/>
            </a:ln>
          </p:spPr>
          <p:txBody>
            <a:bodyPr rtlCol="0" anchor="ctr"/>
            <a:lstStyle/>
            <a:p>
              <a:endParaRPr lang="en-AU"/>
            </a:p>
          </p:txBody>
        </p:sp>
        <p:sp>
          <p:nvSpPr>
            <p:cNvPr id="465" name="Freeform: Shape 464">
              <a:extLst>
                <a:ext uri="{FF2B5EF4-FFF2-40B4-BE49-F238E27FC236}">
                  <a16:creationId xmlns:a16="http://schemas.microsoft.com/office/drawing/2014/main" id="{555E6FE7-E5EA-42CB-8299-72D5DC2E6582}"/>
                </a:ext>
              </a:extLst>
            </p:cNvPr>
            <p:cNvSpPr/>
            <p:nvPr/>
          </p:nvSpPr>
          <p:spPr>
            <a:xfrm>
              <a:off x="9766666" y="3395891"/>
              <a:ext cx="36963" cy="95043"/>
            </a:xfrm>
            <a:custGeom>
              <a:avLst/>
              <a:gdLst>
                <a:gd name="connsiteX0" fmla="*/ 0 w 36963"/>
                <a:gd name="connsiteY0" fmla="*/ 0 h 95043"/>
                <a:gd name="connsiteX1" fmla="*/ 36964 w 36963"/>
                <a:gd name="connsiteY1" fmla="*/ 95043 h 95043"/>
                <a:gd name="connsiteX2" fmla="*/ 0 w 36963"/>
                <a:gd name="connsiteY2" fmla="*/ 0 h 95043"/>
              </a:gdLst>
              <a:ahLst/>
              <a:cxnLst>
                <a:cxn ang="0">
                  <a:pos x="connsiteX0" y="connsiteY0"/>
                </a:cxn>
                <a:cxn ang="0">
                  <a:pos x="connsiteX1" y="connsiteY1"/>
                </a:cxn>
                <a:cxn ang="0">
                  <a:pos x="connsiteX2" y="connsiteY2"/>
                </a:cxn>
              </a:cxnLst>
              <a:rect l="l" t="t" r="r" b="b"/>
              <a:pathLst>
                <a:path w="36963" h="95043">
                  <a:moveTo>
                    <a:pt x="0" y="0"/>
                  </a:moveTo>
                  <a:cubicBezTo>
                    <a:pt x="11587" y="29207"/>
                    <a:pt x="24754" y="61622"/>
                    <a:pt x="36964" y="95043"/>
                  </a:cubicBezTo>
                  <a:lnTo>
                    <a:pt x="0" y="0"/>
                  </a:lnTo>
                  <a:close/>
                </a:path>
              </a:pathLst>
            </a:custGeom>
            <a:solidFill>
              <a:srgbClr val="F0E7E1"/>
            </a:solidFill>
            <a:ln w="4788" cap="flat">
              <a:noFill/>
              <a:prstDash val="solid"/>
              <a:miter/>
            </a:ln>
          </p:spPr>
          <p:txBody>
            <a:bodyPr rtlCol="0" anchor="ctr"/>
            <a:lstStyle/>
            <a:p>
              <a:endParaRPr lang="en-AU"/>
            </a:p>
          </p:txBody>
        </p:sp>
        <p:sp>
          <p:nvSpPr>
            <p:cNvPr id="466" name="Freeform: Shape 465">
              <a:extLst>
                <a:ext uri="{FF2B5EF4-FFF2-40B4-BE49-F238E27FC236}">
                  <a16:creationId xmlns:a16="http://schemas.microsoft.com/office/drawing/2014/main" id="{52E03CCD-8B98-4268-8869-F565B0EF0D98}"/>
                </a:ext>
              </a:extLst>
            </p:cNvPr>
            <p:cNvSpPr/>
            <p:nvPr/>
          </p:nvSpPr>
          <p:spPr>
            <a:xfrm>
              <a:off x="9764866" y="3394268"/>
              <a:ext cx="40596" cy="98521"/>
            </a:xfrm>
            <a:custGeom>
              <a:avLst/>
              <a:gdLst>
                <a:gd name="connsiteX0" fmla="*/ 38760 w 40596"/>
                <a:gd name="connsiteY0" fmla="*/ 98486 h 98521"/>
                <a:gd name="connsiteX1" fmla="*/ 37745 w 40596"/>
                <a:gd name="connsiteY1" fmla="*/ 98137 h 98521"/>
                <a:gd name="connsiteX2" fmla="*/ 37089 w 40596"/>
                <a:gd name="connsiteY2" fmla="*/ 97289 h 98521"/>
                <a:gd name="connsiteX3" fmla="*/ 5487 w 40596"/>
                <a:gd name="connsiteY3" fmla="*/ 15892 h 98521"/>
                <a:gd name="connsiteX4" fmla="*/ 125 w 40596"/>
                <a:gd name="connsiteY4" fmla="*/ 2438 h 98521"/>
                <a:gd name="connsiteX5" fmla="*/ 0 w 40596"/>
                <a:gd name="connsiteY5" fmla="*/ 1753 h 98521"/>
                <a:gd name="connsiteX6" fmla="*/ 149 w 40596"/>
                <a:gd name="connsiteY6" fmla="*/ 1078 h 98521"/>
                <a:gd name="connsiteX7" fmla="*/ 546 w 40596"/>
                <a:gd name="connsiteY7" fmla="*/ 513 h 98521"/>
                <a:gd name="connsiteX8" fmla="*/ 1130 w 40596"/>
                <a:gd name="connsiteY8" fmla="*/ 139 h 98521"/>
                <a:gd name="connsiteX9" fmla="*/ 1820 w 40596"/>
                <a:gd name="connsiteY9" fmla="*/ 0 h 98521"/>
                <a:gd name="connsiteX10" fmla="*/ 2514 w 40596"/>
                <a:gd name="connsiteY10" fmla="*/ 144 h 98521"/>
                <a:gd name="connsiteX11" fmla="*/ 3098 w 40596"/>
                <a:gd name="connsiteY11" fmla="*/ 546 h 98521"/>
                <a:gd name="connsiteX12" fmla="*/ 3472 w 40596"/>
                <a:gd name="connsiteY12" fmla="*/ 1145 h 98521"/>
                <a:gd name="connsiteX13" fmla="*/ 8791 w 40596"/>
                <a:gd name="connsiteY13" fmla="*/ 14551 h 98521"/>
                <a:gd name="connsiteX14" fmla="*/ 40488 w 40596"/>
                <a:gd name="connsiteY14" fmla="*/ 96188 h 98521"/>
                <a:gd name="connsiteX15" fmla="*/ 40593 w 40596"/>
                <a:gd name="connsiteY15" fmla="*/ 96882 h 98521"/>
                <a:gd name="connsiteX16" fmla="*/ 40421 w 40596"/>
                <a:gd name="connsiteY16" fmla="*/ 97571 h 98521"/>
                <a:gd name="connsiteX17" fmla="*/ 39995 w 40596"/>
                <a:gd name="connsiteY17" fmla="*/ 98132 h 98521"/>
                <a:gd name="connsiteX18" fmla="*/ 39382 w 40596"/>
                <a:gd name="connsiteY18" fmla="*/ 98486 h 98521"/>
                <a:gd name="connsiteX19" fmla="*/ 38760 w 40596"/>
                <a:gd name="connsiteY19" fmla="*/ 98486 h 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596" h="98521">
                  <a:moveTo>
                    <a:pt x="38760" y="98486"/>
                  </a:moveTo>
                  <a:cubicBezTo>
                    <a:pt x="38396" y="98471"/>
                    <a:pt x="38041" y="98352"/>
                    <a:pt x="37745" y="98137"/>
                  </a:cubicBezTo>
                  <a:cubicBezTo>
                    <a:pt x="37448" y="97926"/>
                    <a:pt x="37218" y="97629"/>
                    <a:pt x="37089" y="97289"/>
                  </a:cubicBezTo>
                  <a:cubicBezTo>
                    <a:pt x="26699" y="68896"/>
                    <a:pt x="15925" y="41891"/>
                    <a:pt x="5487" y="15892"/>
                  </a:cubicBezTo>
                  <a:lnTo>
                    <a:pt x="125" y="2438"/>
                  </a:lnTo>
                  <a:cubicBezTo>
                    <a:pt x="39" y="2217"/>
                    <a:pt x="-5" y="1988"/>
                    <a:pt x="0" y="1753"/>
                  </a:cubicBezTo>
                  <a:cubicBezTo>
                    <a:pt x="5" y="1523"/>
                    <a:pt x="53" y="1293"/>
                    <a:pt x="149" y="1078"/>
                  </a:cubicBezTo>
                  <a:cubicBezTo>
                    <a:pt x="240" y="867"/>
                    <a:pt x="379" y="671"/>
                    <a:pt x="546" y="513"/>
                  </a:cubicBezTo>
                  <a:cubicBezTo>
                    <a:pt x="714" y="350"/>
                    <a:pt x="910" y="221"/>
                    <a:pt x="1130" y="139"/>
                  </a:cubicBezTo>
                  <a:cubicBezTo>
                    <a:pt x="1346" y="44"/>
                    <a:pt x="1585" y="-4"/>
                    <a:pt x="1820" y="0"/>
                  </a:cubicBezTo>
                  <a:cubicBezTo>
                    <a:pt x="2059" y="0"/>
                    <a:pt x="2294" y="48"/>
                    <a:pt x="2514" y="144"/>
                  </a:cubicBezTo>
                  <a:cubicBezTo>
                    <a:pt x="2734" y="235"/>
                    <a:pt x="2931" y="374"/>
                    <a:pt x="3098" y="546"/>
                  </a:cubicBezTo>
                  <a:cubicBezTo>
                    <a:pt x="3261" y="719"/>
                    <a:pt x="3390" y="920"/>
                    <a:pt x="3472" y="1145"/>
                  </a:cubicBezTo>
                  <a:lnTo>
                    <a:pt x="8791" y="14551"/>
                  </a:lnTo>
                  <a:cubicBezTo>
                    <a:pt x="18750" y="39497"/>
                    <a:pt x="30050" y="67794"/>
                    <a:pt x="40488" y="96188"/>
                  </a:cubicBezTo>
                  <a:cubicBezTo>
                    <a:pt x="40569" y="96408"/>
                    <a:pt x="40608" y="96647"/>
                    <a:pt x="40593" y="96882"/>
                  </a:cubicBezTo>
                  <a:cubicBezTo>
                    <a:pt x="40584" y="97121"/>
                    <a:pt x="40526" y="97356"/>
                    <a:pt x="40421" y="97571"/>
                  </a:cubicBezTo>
                  <a:cubicBezTo>
                    <a:pt x="40320" y="97782"/>
                    <a:pt x="40177" y="97974"/>
                    <a:pt x="39995" y="98132"/>
                  </a:cubicBezTo>
                  <a:cubicBezTo>
                    <a:pt x="39818" y="98290"/>
                    <a:pt x="39612" y="98409"/>
                    <a:pt x="39382" y="98486"/>
                  </a:cubicBezTo>
                  <a:cubicBezTo>
                    <a:pt x="39181" y="98534"/>
                    <a:pt x="38966" y="98534"/>
                    <a:pt x="38760" y="98486"/>
                  </a:cubicBezTo>
                  <a:close/>
                </a:path>
              </a:pathLst>
            </a:custGeom>
            <a:solidFill>
              <a:srgbClr val="0E0E0E"/>
            </a:solidFill>
            <a:ln w="4788" cap="flat">
              <a:noFill/>
              <a:prstDash val="solid"/>
              <a:miter/>
            </a:ln>
          </p:spPr>
          <p:txBody>
            <a:bodyPr rtlCol="0" anchor="ctr"/>
            <a:lstStyle/>
            <a:p>
              <a:endParaRPr lang="en-AU"/>
            </a:p>
          </p:txBody>
        </p:sp>
        <p:sp>
          <p:nvSpPr>
            <p:cNvPr id="467" name="Freeform: Shape 466">
              <a:extLst>
                <a:ext uri="{FF2B5EF4-FFF2-40B4-BE49-F238E27FC236}">
                  <a16:creationId xmlns:a16="http://schemas.microsoft.com/office/drawing/2014/main" id="{B9F03531-747E-474C-B5ED-6B3DB3E358E0}"/>
                </a:ext>
              </a:extLst>
            </p:cNvPr>
            <p:cNvSpPr/>
            <p:nvPr/>
          </p:nvSpPr>
          <p:spPr>
            <a:xfrm>
              <a:off x="10991157" y="2359187"/>
              <a:ext cx="273884" cy="319500"/>
            </a:xfrm>
            <a:custGeom>
              <a:avLst/>
              <a:gdLst>
                <a:gd name="connsiteX0" fmla="*/ 273884 w 273884"/>
                <a:gd name="connsiteY0" fmla="*/ 108252 h 319500"/>
                <a:gd name="connsiteX1" fmla="*/ 249609 w 273884"/>
                <a:gd name="connsiteY1" fmla="*/ 119695 h 319500"/>
                <a:gd name="connsiteX2" fmla="*/ 161700 w 273884"/>
                <a:gd name="connsiteY2" fmla="*/ 134777 h 319500"/>
                <a:gd name="connsiteX3" fmla="*/ 122677 w 273884"/>
                <a:gd name="connsiteY3" fmla="*/ 35090 h 319500"/>
                <a:gd name="connsiteX4" fmla="*/ 104148 w 273884"/>
                <a:gd name="connsiteY4" fmla="*/ 1861 h 319500"/>
                <a:gd name="connsiteX5" fmla="*/ 78244 w 273884"/>
                <a:gd name="connsiteY5" fmla="*/ 18476 h 319500"/>
                <a:gd name="connsiteX6" fmla="*/ 72858 w 273884"/>
                <a:gd name="connsiteY6" fmla="*/ 12476 h 319500"/>
                <a:gd name="connsiteX7" fmla="*/ 65503 w 273884"/>
                <a:gd name="connsiteY7" fmla="*/ 9163 h 319500"/>
                <a:gd name="connsiteX8" fmla="*/ 57440 w 273884"/>
                <a:gd name="connsiteY8" fmla="*/ 9101 h 319500"/>
                <a:gd name="connsiteX9" fmla="*/ 50043 w 273884"/>
                <a:gd name="connsiteY9" fmla="*/ 12299 h 319500"/>
                <a:gd name="connsiteX10" fmla="*/ 40500 w 273884"/>
                <a:gd name="connsiteY10" fmla="*/ 22478 h 319500"/>
                <a:gd name="connsiteX11" fmla="*/ 36396 w 273884"/>
                <a:gd name="connsiteY11" fmla="*/ 35808 h 319500"/>
                <a:gd name="connsiteX12" fmla="*/ 16047 w 273884"/>
                <a:gd name="connsiteY12" fmla="*/ 34707 h 319500"/>
                <a:gd name="connsiteX13" fmla="*/ 582 w 273884"/>
                <a:gd name="connsiteY13" fmla="*/ 67841 h 319500"/>
                <a:gd name="connsiteX14" fmla="*/ 33428 w 273884"/>
                <a:gd name="connsiteY14" fmla="*/ 183855 h 319500"/>
                <a:gd name="connsiteX15" fmla="*/ 55453 w 273884"/>
                <a:gd name="connsiteY15" fmla="*/ 305568 h 319500"/>
                <a:gd name="connsiteX16" fmla="*/ 161365 w 273884"/>
                <a:gd name="connsiteY16" fmla="*/ 319501 h 319500"/>
                <a:gd name="connsiteX17" fmla="*/ 164812 w 273884"/>
                <a:gd name="connsiteY17" fmla="*/ 294364 h 319500"/>
                <a:gd name="connsiteX18" fmla="*/ 235101 w 273884"/>
                <a:gd name="connsiteY18" fmla="*/ 182514 h 319500"/>
                <a:gd name="connsiteX19" fmla="*/ 273884 w 273884"/>
                <a:gd name="connsiteY19" fmla="*/ 108252 h 319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3884" h="319500">
                  <a:moveTo>
                    <a:pt x="273884" y="108252"/>
                  </a:moveTo>
                  <a:lnTo>
                    <a:pt x="249609" y="119695"/>
                  </a:lnTo>
                  <a:cubicBezTo>
                    <a:pt x="249609" y="119695"/>
                    <a:pt x="195743" y="149860"/>
                    <a:pt x="161700" y="134777"/>
                  </a:cubicBezTo>
                  <a:cubicBezTo>
                    <a:pt x="127657" y="119695"/>
                    <a:pt x="125407" y="58169"/>
                    <a:pt x="122677" y="35090"/>
                  </a:cubicBezTo>
                  <a:cubicBezTo>
                    <a:pt x="119948" y="12012"/>
                    <a:pt x="113436" y="6362"/>
                    <a:pt x="104148" y="1861"/>
                  </a:cubicBezTo>
                  <a:cubicBezTo>
                    <a:pt x="94859" y="-2640"/>
                    <a:pt x="81740" y="329"/>
                    <a:pt x="78244" y="18476"/>
                  </a:cubicBezTo>
                  <a:cubicBezTo>
                    <a:pt x="76885" y="16120"/>
                    <a:pt x="75051" y="14080"/>
                    <a:pt x="72858" y="12476"/>
                  </a:cubicBezTo>
                  <a:cubicBezTo>
                    <a:pt x="70665" y="10872"/>
                    <a:pt x="68161" y="9742"/>
                    <a:pt x="65503" y="9163"/>
                  </a:cubicBezTo>
                  <a:cubicBezTo>
                    <a:pt x="62851" y="8579"/>
                    <a:pt x="60107" y="8559"/>
                    <a:pt x="57440" y="9101"/>
                  </a:cubicBezTo>
                  <a:cubicBezTo>
                    <a:pt x="54778" y="9642"/>
                    <a:pt x="52260" y="10728"/>
                    <a:pt x="50043" y="12299"/>
                  </a:cubicBezTo>
                  <a:cubicBezTo>
                    <a:pt x="46131" y="14923"/>
                    <a:pt x="42865" y="18404"/>
                    <a:pt x="40500" y="22478"/>
                  </a:cubicBezTo>
                  <a:cubicBezTo>
                    <a:pt x="38139" y="26548"/>
                    <a:pt x="36732" y="31111"/>
                    <a:pt x="36396" y="35808"/>
                  </a:cubicBezTo>
                  <a:cubicBezTo>
                    <a:pt x="31992" y="31834"/>
                    <a:pt x="25384" y="29440"/>
                    <a:pt x="16047" y="34707"/>
                  </a:cubicBezTo>
                  <a:cubicBezTo>
                    <a:pt x="5849" y="40549"/>
                    <a:pt x="2114" y="54769"/>
                    <a:pt x="582" y="67841"/>
                  </a:cubicBezTo>
                  <a:cubicBezTo>
                    <a:pt x="-3823" y="105235"/>
                    <a:pt x="17723" y="155223"/>
                    <a:pt x="33428" y="183855"/>
                  </a:cubicBezTo>
                  <a:cubicBezTo>
                    <a:pt x="54050" y="220862"/>
                    <a:pt x="61797" y="263677"/>
                    <a:pt x="55453" y="305568"/>
                  </a:cubicBezTo>
                  <a:lnTo>
                    <a:pt x="161365" y="319501"/>
                  </a:lnTo>
                  <a:lnTo>
                    <a:pt x="164812" y="294364"/>
                  </a:lnTo>
                  <a:cubicBezTo>
                    <a:pt x="178315" y="239875"/>
                    <a:pt x="201441" y="214930"/>
                    <a:pt x="235101" y="182514"/>
                  </a:cubicBezTo>
                  <a:cubicBezTo>
                    <a:pt x="255364" y="162342"/>
                    <a:pt x="268910" y="136410"/>
                    <a:pt x="273884" y="108252"/>
                  </a:cubicBezTo>
                  <a:close/>
                </a:path>
              </a:pathLst>
            </a:custGeom>
            <a:solidFill>
              <a:srgbClr val="E69C9C"/>
            </a:solidFill>
            <a:ln w="4788" cap="flat">
              <a:noFill/>
              <a:prstDash val="solid"/>
              <a:miter/>
            </a:ln>
          </p:spPr>
          <p:txBody>
            <a:bodyPr rtlCol="0" anchor="ctr"/>
            <a:lstStyle/>
            <a:p>
              <a:endParaRPr lang="en-AU"/>
            </a:p>
          </p:txBody>
        </p:sp>
        <p:sp>
          <p:nvSpPr>
            <p:cNvPr id="468" name="Freeform: Shape 467">
              <a:extLst>
                <a:ext uri="{FF2B5EF4-FFF2-40B4-BE49-F238E27FC236}">
                  <a16:creationId xmlns:a16="http://schemas.microsoft.com/office/drawing/2014/main" id="{ACF176C6-A3F8-464A-8D4C-EDC9F9FA7052}"/>
                </a:ext>
              </a:extLst>
            </p:cNvPr>
            <p:cNvSpPr/>
            <p:nvPr/>
          </p:nvSpPr>
          <p:spPr>
            <a:xfrm>
              <a:off x="10989492" y="2357434"/>
              <a:ext cx="277436" cy="323026"/>
            </a:xfrm>
            <a:custGeom>
              <a:avLst/>
              <a:gdLst>
                <a:gd name="connsiteX0" fmla="*/ 162983 w 277436"/>
                <a:gd name="connsiteY0" fmla="*/ 323025 h 323026"/>
                <a:gd name="connsiteX1" fmla="*/ 57023 w 277436"/>
                <a:gd name="connsiteY1" fmla="*/ 309092 h 323026"/>
                <a:gd name="connsiteX2" fmla="*/ 56352 w 277436"/>
                <a:gd name="connsiteY2" fmla="*/ 308886 h 323026"/>
                <a:gd name="connsiteX3" fmla="*/ 55826 w 277436"/>
                <a:gd name="connsiteY3" fmla="*/ 308422 h 323026"/>
                <a:gd name="connsiteX4" fmla="*/ 55491 w 277436"/>
                <a:gd name="connsiteY4" fmla="*/ 307081 h 323026"/>
                <a:gd name="connsiteX5" fmla="*/ 33705 w 277436"/>
                <a:gd name="connsiteY5" fmla="*/ 186470 h 323026"/>
                <a:gd name="connsiteX6" fmla="*/ 620 w 277436"/>
                <a:gd name="connsiteY6" fmla="*/ 69402 h 323026"/>
                <a:gd name="connsiteX7" fmla="*/ 16995 w 277436"/>
                <a:gd name="connsiteY7" fmla="*/ 34928 h 323026"/>
                <a:gd name="connsiteX8" fmla="*/ 26892 w 277436"/>
                <a:gd name="connsiteY8" fmla="*/ 31610 h 323026"/>
                <a:gd name="connsiteX9" fmla="*/ 36961 w 277436"/>
                <a:gd name="connsiteY9" fmla="*/ 34353 h 323026"/>
                <a:gd name="connsiteX10" fmla="*/ 41572 w 277436"/>
                <a:gd name="connsiteY10" fmla="*/ 21995 h 323026"/>
                <a:gd name="connsiteX11" fmla="*/ 50846 w 277436"/>
                <a:gd name="connsiteY11" fmla="*/ 12615 h 323026"/>
                <a:gd name="connsiteX12" fmla="*/ 58378 w 277436"/>
                <a:gd name="connsiteY12" fmla="*/ 9082 h 323026"/>
                <a:gd name="connsiteX13" fmla="*/ 66695 w 277436"/>
                <a:gd name="connsiteY13" fmla="*/ 8929 h 323026"/>
                <a:gd name="connsiteX14" fmla="*/ 79192 w 277436"/>
                <a:gd name="connsiteY14" fmla="*/ 16159 h 323026"/>
                <a:gd name="connsiteX15" fmla="*/ 83142 w 277436"/>
                <a:gd name="connsiteY15" fmla="*/ 7808 h 323026"/>
                <a:gd name="connsiteX16" fmla="*/ 90156 w 277436"/>
                <a:gd name="connsiteY16" fmla="*/ 1794 h 323026"/>
                <a:gd name="connsiteX17" fmla="*/ 98502 w 277436"/>
                <a:gd name="connsiteY17" fmla="*/ 4 h 323026"/>
                <a:gd name="connsiteX18" fmla="*/ 106771 w 277436"/>
                <a:gd name="connsiteY18" fmla="*/ 2130 h 323026"/>
                <a:gd name="connsiteX19" fmla="*/ 126306 w 277436"/>
                <a:gd name="connsiteY19" fmla="*/ 36747 h 323026"/>
                <a:gd name="connsiteX20" fmla="*/ 127168 w 277436"/>
                <a:gd name="connsiteY20" fmla="*/ 45031 h 323026"/>
                <a:gd name="connsiteX21" fmla="*/ 164275 w 277436"/>
                <a:gd name="connsiteY21" fmla="*/ 134998 h 323026"/>
                <a:gd name="connsiteX22" fmla="*/ 250461 w 277436"/>
                <a:gd name="connsiteY22" fmla="*/ 119964 h 323026"/>
                <a:gd name="connsiteX23" fmla="*/ 274880 w 277436"/>
                <a:gd name="connsiteY23" fmla="*/ 108472 h 323026"/>
                <a:gd name="connsiteX24" fmla="*/ 275789 w 277436"/>
                <a:gd name="connsiteY24" fmla="*/ 108219 h 323026"/>
                <a:gd name="connsiteX25" fmla="*/ 276699 w 277436"/>
                <a:gd name="connsiteY25" fmla="*/ 108472 h 323026"/>
                <a:gd name="connsiteX26" fmla="*/ 277297 w 277436"/>
                <a:gd name="connsiteY26" fmla="*/ 109205 h 323026"/>
                <a:gd name="connsiteX27" fmla="*/ 277417 w 277436"/>
                <a:gd name="connsiteY27" fmla="*/ 110148 h 323026"/>
                <a:gd name="connsiteX28" fmla="*/ 238059 w 277436"/>
                <a:gd name="connsiteY28" fmla="*/ 185464 h 323026"/>
                <a:gd name="connsiteX29" fmla="*/ 168249 w 277436"/>
                <a:gd name="connsiteY29" fmla="*/ 296452 h 323026"/>
                <a:gd name="connsiteX30" fmla="*/ 164898 w 277436"/>
                <a:gd name="connsiteY30" fmla="*/ 321397 h 323026"/>
                <a:gd name="connsiteX31" fmla="*/ 164256 w 277436"/>
                <a:gd name="connsiteY31" fmla="*/ 322580 h 323026"/>
                <a:gd name="connsiteX32" fmla="*/ 162983 w 277436"/>
                <a:gd name="connsiteY32" fmla="*/ 323025 h 323026"/>
                <a:gd name="connsiteX33" fmla="*/ 59130 w 277436"/>
                <a:gd name="connsiteY33" fmla="*/ 305788 h 323026"/>
                <a:gd name="connsiteX34" fmla="*/ 161450 w 277436"/>
                <a:gd name="connsiteY34" fmla="*/ 319147 h 323026"/>
                <a:gd name="connsiteX35" fmla="*/ 164658 w 277436"/>
                <a:gd name="connsiteY35" fmla="*/ 295781 h 323026"/>
                <a:gd name="connsiteX36" fmla="*/ 235474 w 277436"/>
                <a:gd name="connsiteY36" fmla="*/ 182879 h 323026"/>
                <a:gd name="connsiteX37" fmla="*/ 273156 w 277436"/>
                <a:gd name="connsiteY37" fmla="*/ 113260 h 323026"/>
                <a:gd name="connsiteX38" fmla="*/ 251993 w 277436"/>
                <a:gd name="connsiteY38" fmla="*/ 123220 h 323026"/>
                <a:gd name="connsiteX39" fmla="*/ 162599 w 277436"/>
                <a:gd name="connsiteY39" fmla="*/ 138350 h 323026"/>
                <a:gd name="connsiteX40" fmla="*/ 123385 w 277436"/>
                <a:gd name="connsiteY40" fmla="*/ 45414 h 323026"/>
                <a:gd name="connsiteX41" fmla="*/ 122523 w 277436"/>
                <a:gd name="connsiteY41" fmla="*/ 37226 h 323026"/>
                <a:gd name="connsiteX42" fmla="*/ 104951 w 277436"/>
                <a:gd name="connsiteY42" fmla="*/ 5385 h 323026"/>
                <a:gd name="connsiteX43" fmla="*/ 98282 w 277436"/>
                <a:gd name="connsiteY43" fmla="*/ 3647 h 323026"/>
                <a:gd name="connsiteX44" fmla="*/ 91545 w 277436"/>
                <a:gd name="connsiteY44" fmla="*/ 5098 h 323026"/>
                <a:gd name="connsiteX45" fmla="*/ 84731 w 277436"/>
                <a:gd name="connsiteY45" fmla="*/ 11725 h 323026"/>
                <a:gd name="connsiteX46" fmla="*/ 81633 w 277436"/>
                <a:gd name="connsiteY46" fmla="*/ 20707 h 323026"/>
                <a:gd name="connsiteX47" fmla="*/ 81150 w 277436"/>
                <a:gd name="connsiteY47" fmla="*/ 21646 h 323026"/>
                <a:gd name="connsiteX48" fmla="*/ 80221 w 277436"/>
                <a:gd name="connsiteY48" fmla="*/ 22144 h 323026"/>
                <a:gd name="connsiteX49" fmla="*/ 79173 w 277436"/>
                <a:gd name="connsiteY49" fmla="*/ 22024 h 323026"/>
                <a:gd name="connsiteX50" fmla="*/ 78378 w 277436"/>
                <a:gd name="connsiteY50" fmla="*/ 21330 h 323026"/>
                <a:gd name="connsiteX51" fmla="*/ 72986 w 277436"/>
                <a:gd name="connsiteY51" fmla="*/ 15685 h 323026"/>
                <a:gd name="connsiteX52" fmla="*/ 65833 w 277436"/>
                <a:gd name="connsiteY52" fmla="*/ 12568 h 323026"/>
                <a:gd name="connsiteX53" fmla="*/ 58943 w 277436"/>
                <a:gd name="connsiteY53" fmla="*/ 12740 h 323026"/>
                <a:gd name="connsiteX54" fmla="*/ 52714 w 277436"/>
                <a:gd name="connsiteY54" fmla="*/ 15680 h 323026"/>
                <a:gd name="connsiteX55" fmla="*/ 43635 w 277436"/>
                <a:gd name="connsiteY55" fmla="*/ 25323 h 323026"/>
                <a:gd name="connsiteX56" fmla="*/ 39786 w 277436"/>
                <a:gd name="connsiteY56" fmla="*/ 37992 h 323026"/>
                <a:gd name="connsiteX57" fmla="*/ 39383 w 277436"/>
                <a:gd name="connsiteY57" fmla="*/ 38878 h 323026"/>
                <a:gd name="connsiteX58" fmla="*/ 38589 w 277436"/>
                <a:gd name="connsiteY58" fmla="*/ 39428 h 323026"/>
                <a:gd name="connsiteX59" fmla="*/ 37655 w 277436"/>
                <a:gd name="connsiteY59" fmla="*/ 39467 h 323026"/>
                <a:gd name="connsiteX60" fmla="*/ 36817 w 277436"/>
                <a:gd name="connsiteY60" fmla="*/ 39045 h 323026"/>
                <a:gd name="connsiteX61" fmla="*/ 27849 w 277436"/>
                <a:gd name="connsiteY61" fmla="*/ 35340 h 323026"/>
                <a:gd name="connsiteX62" fmla="*/ 18575 w 277436"/>
                <a:gd name="connsiteY62" fmla="*/ 38184 h 323026"/>
                <a:gd name="connsiteX63" fmla="*/ 4211 w 277436"/>
                <a:gd name="connsiteY63" fmla="*/ 69976 h 323026"/>
                <a:gd name="connsiteX64" fmla="*/ 36865 w 277436"/>
                <a:gd name="connsiteY64" fmla="*/ 184890 h 323026"/>
                <a:gd name="connsiteX65" fmla="*/ 59130 w 277436"/>
                <a:gd name="connsiteY65" fmla="*/ 305788 h 32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77436" h="323026">
                  <a:moveTo>
                    <a:pt x="162983" y="323025"/>
                  </a:moveTo>
                  <a:lnTo>
                    <a:pt x="57023" y="309092"/>
                  </a:lnTo>
                  <a:cubicBezTo>
                    <a:pt x="56788" y="309073"/>
                    <a:pt x="56558" y="309001"/>
                    <a:pt x="56352" y="308886"/>
                  </a:cubicBezTo>
                  <a:cubicBezTo>
                    <a:pt x="56147" y="308771"/>
                    <a:pt x="55965" y="308613"/>
                    <a:pt x="55826" y="308422"/>
                  </a:cubicBezTo>
                  <a:cubicBezTo>
                    <a:pt x="55553" y="308029"/>
                    <a:pt x="55433" y="307555"/>
                    <a:pt x="55491" y="307081"/>
                  </a:cubicBezTo>
                  <a:cubicBezTo>
                    <a:pt x="61782" y="265573"/>
                    <a:pt x="54116" y="223151"/>
                    <a:pt x="33705" y="186470"/>
                  </a:cubicBezTo>
                  <a:cubicBezTo>
                    <a:pt x="24608" y="169999"/>
                    <a:pt x="-4599" y="112925"/>
                    <a:pt x="620" y="69402"/>
                  </a:cubicBezTo>
                  <a:cubicBezTo>
                    <a:pt x="2726" y="51255"/>
                    <a:pt x="8089" y="39955"/>
                    <a:pt x="16995" y="34928"/>
                  </a:cubicBezTo>
                  <a:cubicBezTo>
                    <a:pt x="19891" y="32864"/>
                    <a:pt x="23334" y="31710"/>
                    <a:pt x="26892" y="31610"/>
                  </a:cubicBezTo>
                  <a:cubicBezTo>
                    <a:pt x="30444" y="31504"/>
                    <a:pt x="33949" y="32462"/>
                    <a:pt x="36961" y="34353"/>
                  </a:cubicBezTo>
                  <a:cubicBezTo>
                    <a:pt x="37607" y="29953"/>
                    <a:pt x="39178" y="25744"/>
                    <a:pt x="41572" y="21995"/>
                  </a:cubicBezTo>
                  <a:cubicBezTo>
                    <a:pt x="43966" y="18246"/>
                    <a:pt x="47126" y="15053"/>
                    <a:pt x="50846" y="12615"/>
                  </a:cubicBezTo>
                  <a:cubicBezTo>
                    <a:pt x="53078" y="10920"/>
                    <a:pt x="55644" y="9714"/>
                    <a:pt x="58378" y="9082"/>
                  </a:cubicBezTo>
                  <a:cubicBezTo>
                    <a:pt x="61107" y="8445"/>
                    <a:pt x="63942" y="8392"/>
                    <a:pt x="66695" y="8929"/>
                  </a:cubicBezTo>
                  <a:cubicBezTo>
                    <a:pt x="71535" y="9915"/>
                    <a:pt x="75921" y="12453"/>
                    <a:pt x="79192" y="16159"/>
                  </a:cubicBezTo>
                  <a:cubicBezTo>
                    <a:pt x="79910" y="13128"/>
                    <a:pt x="81255" y="10284"/>
                    <a:pt x="83142" y="7808"/>
                  </a:cubicBezTo>
                  <a:cubicBezTo>
                    <a:pt x="85033" y="5333"/>
                    <a:pt x="87422" y="3284"/>
                    <a:pt x="90156" y="1794"/>
                  </a:cubicBezTo>
                  <a:cubicBezTo>
                    <a:pt x="92761" y="559"/>
                    <a:pt x="95620" y="-54"/>
                    <a:pt x="98502" y="4"/>
                  </a:cubicBezTo>
                  <a:cubicBezTo>
                    <a:pt x="101384" y="66"/>
                    <a:pt x="104214" y="789"/>
                    <a:pt x="106771" y="2130"/>
                  </a:cubicBezTo>
                  <a:cubicBezTo>
                    <a:pt x="116060" y="6918"/>
                    <a:pt x="123433" y="12280"/>
                    <a:pt x="126306" y="36747"/>
                  </a:cubicBezTo>
                  <a:cubicBezTo>
                    <a:pt x="126593" y="39141"/>
                    <a:pt x="126833" y="41918"/>
                    <a:pt x="127168" y="45031"/>
                  </a:cubicBezTo>
                  <a:cubicBezTo>
                    <a:pt x="129801" y="71892"/>
                    <a:pt x="134685" y="121640"/>
                    <a:pt x="164275" y="134998"/>
                  </a:cubicBezTo>
                  <a:cubicBezTo>
                    <a:pt x="197074" y="149362"/>
                    <a:pt x="250029" y="120251"/>
                    <a:pt x="250461" y="119964"/>
                  </a:cubicBezTo>
                  <a:lnTo>
                    <a:pt x="274880" y="108472"/>
                  </a:lnTo>
                  <a:cubicBezTo>
                    <a:pt x="275152" y="108310"/>
                    <a:pt x="275468" y="108219"/>
                    <a:pt x="275789" y="108219"/>
                  </a:cubicBezTo>
                  <a:cubicBezTo>
                    <a:pt x="276110" y="108219"/>
                    <a:pt x="276421" y="108310"/>
                    <a:pt x="276699" y="108472"/>
                  </a:cubicBezTo>
                  <a:cubicBezTo>
                    <a:pt x="276962" y="108654"/>
                    <a:pt x="277168" y="108913"/>
                    <a:pt x="277297" y="109205"/>
                  </a:cubicBezTo>
                  <a:cubicBezTo>
                    <a:pt x="277422" y="109502"/>
                    <a:pt x="277465" y="109827"/>
                    <a:pt x="277417" y="110148"/>
                  </a:cubicBezTo>
                  <a:cubicBezTo>
                    <a:pt x="272308" y="138690"/>
                    <a:pt x="258571" y="164976"/>
                    <a:pt x="238059" y="185464"/>
                  </a:cubicBezTo>
                  <a:cubicBezTo>
                    <a:pt x="204543" y="217736"/>
                    <a:pt x="181560" y="242921"/>
                    <a:pt x="168249" y="296452"/>
                  </a:cubicBezTo>
                  <a:lnTo>
                    <a:pt x="164898" y="321397"/>
                  </a:lnTo>
                  <a:cubicBezTo>
                    <a:pt x="164840" y="321857"/>
                    <a:pt x="164611" y="322278"/>
                    <a:pt x="164256" y="322580"/>
                  </a:cubicBezTo>
                  <a:cubicBezTo>
                    <a:pt x="163902" y="322882"/>
                    <a:pt x="163447" y="323040"/>
                    <a:pt x="162983" y="323025"/>
                  </a:cubicBezTo>
                  <a:close/>
                  <a:moveTo>
                    <a:pt x="59130" y="305788"/>
                  </a:moveTo>
                  <a:lnTo>
                    <a:pt x="161450" y="319147"/>
                  </a:lnTo>
                  <a:lnTo>
                    <a:pt x="164658" y="295781"/>
                  </a:lnTo>
                  <a:cubicBezTo>
                    <a:pt x="178209" y="241102"/>
                    <a:pt x="201478" y="215581"/>
                    <a:pt x="235474" y="182879"/>
                  </a:cubicBezTo>
                  <a:cubicBezTo>
                    <a:pt x="254545" y="163837"/>
                    <a:pt x="267640" y="139638"/>
                    <a:pt x="273156" y="113260"/>
                  </a:cubicBezTo>
                  <a:lnTo>
                    <a:pt x="251993" y="123220"/>
                  </a:lnTo>
                  <a:cubicBezTo>
                    <a:pt x="249886" y="124417"/>
                    <a:pt x="197074" y="153576"/>
                    <a:pt x="162599" y="138350"/>
                  </a:cubicBezTo>
                  <a:cubicBezTo>
                    <a:pt x="131142" y="124369"/>
                    <a:pt x="126114" y="73041"/>
                    <a:pt x="123385" y="45414"/>
                  </a:cubicBezTo>
                  <a:cubicBezTo>
                    <a:pt x="123098" y="42349"/>
                    <a:pt x="122811" y="39572"/>
                    <a:pt x="122523" y="37226"/>
                  </a:cubicBezTo>
                  <a:cubicBezTo>
                    <a:pt x="119890" y="14483"/>
                    <a:pt x="113570" y="9695"/>
                    <a:pt x="104951" y="5385"/>
                  </a:cubicBezTo>
                  <a:cubicBezTo>
                    <a:pt x="102892" y="4294"/>
                    <a:pt x="100609" y="3695"/>
                    <a:pt x="98282" y="3647"/>
                  </a:cubicBezTo>
                  <a:cubicBezTo>
                    <a:pt x="95954" y="3599"/>
                    <a:pt x="93647" y="4093"/>
                    <a:pt x="91545" y="5098"/>
                  </a:cubicBezTo>
                  <a:cubicBezTo>
                    <a:pt x="88787" y="6745"/>
                    <a:pt x="86455" y="9015"/>
                    <a:pt x="84731" y="11725"/>
                  </a:cubicBezTo>
                  <a:cubicBezTo>
                    <a:pt x="83012" y="14435"/>
                    <a:pt x="81949" y="17514"/>
                    <a:pt x="81633" y="20707"/>
                  </a:cubicBezTo>
                  <a:cubicBezTo>
                    <a:pt x="81571" y="21061"/>
                    <a:pt x="81404" y="21387"/>
                    <a:pt x="81150" y="21646"/>
                  </a:cubicBezTo>
                  <a:cubicBezTo>
                    <a:pt x="80896" y="21904"/>
                    <a:pt x="80575" y="22077"/>
                    <a:pt x="80221" y="22144"/>
                  </a:cubicBezTo>
                  <a:cubicBezTo>
                    <a:pt x="79867" y="22211"/>
                    <a:pt x="79503" y="22168"/>
                    <a:pt x="79173" y="22024"/>
                  </a:cubicBezTo>
                  <a:cubicBezTo>
                    <a:pt x="78842" y="21880"/>
                    <a:pt x="78564" y="21636"/>
                    <a:pt x="78378" y="21330"/>
                  </a:cubicBezTo>
                  <a:cubicBezTo>
                    <a:pt x="76975" y="19108"/>
                    <a:pt x="75141" y="17188"/>
                    <a:pt x="72986" y="15685"/>
                  </a:cubicBezTo>
                  <a:cubicBezTo>
                    <a:pt x="70832" y="14181"/>
                    <a:pt x="68399" y="13123"/>
                    <a:pt x="65833" y="12568"/>
                  </a:cubicBezTo>
                  <a:cubicBezTo>
                    <a:pt x="63549" y="12146"/>
                    <a:pt x="61203" y="12204"/>
                    <a:pt x="58943" y="12740"/>
                  </a:cubicBezTo>
                  <a:cubicBezTo>
                    <a:pt x="56688" y="13276"/>
                    <a:pt x="54562" y="14277"/>
                    <a:pt x="52714" y="15680"/>
                  </a:cubicBezTo>
                  <a:cubicBezTo>
                    <a:pt x="48984" y="18150"/>
                    <a:pt x="45876" y="21449"/>
                    <a:pt x="43635" y="25323"/>
                  </a:cubicBezTo>
                  <a:cubicBezTo>
                    <a:pt x="41390" y="29192"/>
                    <a:pt x="40073" y="33530"/>
                    <a:pt x="39786" y="37992"/>
                  </a:cubicBezTo>
                  <a:cubicBezTo>
                    <a:pt x="39733" y="38318"/>
                    <a:pt x="39594" y="38624"/>
                    <a:pt x="39383" y="38878"/>
                  </a:cubicBezTo>
                  <a:cubicBezTo>
                    <a:pt x="39173" y="39127"/>
                    <a:pt x="38900" y="39318"/>
                    <a:pt x="38589" y="39428"/>
                  </a:cubicBezTo>
                  <a:cubicBezTo>
                    <a:pt x="38287" y="39520"/>
                    <a:pt x="37961" y="39534"/>
                    <a:pt x="37655" y="39467"/>
                  </a:cubicBezTo>
                  <a:cubicBezTo>
                    <a:pt x="37344" y="39400"/>
                    <a:pt x="37057" y="39256"/>
                    <a:pt x="36817" y="39045"/>
                  </a:cubicBezTo>
                  <a:cubicBezTo>
                    <a:pt x="34346" y="36809"/>
                    <a:pt x="31177" y="35498"/>
                    <a:pt x="27849" y="35340"/>
                  </a:cubicBezTo>
                  <a:cubicBezTo>
                    <a:pt x="24522" y="35186"/>
                    <a:pt x="21242" y="36187"/>
                    <a:pt x="18575" y="38184"/>
                  </a:cubicBezTo>
                  <a:cubicBezTo>
                    <a:pt x="10722" y="42637"/>
                    <a:pt x="5982" y="53027"/>
                    <a:pt x="4211" y="69976"/>
                  </a:cubicBezTo>
                  <a:cubicBezTo>
                    <a:pt x="-577" y="112446"/>
                    <a:pt x="28151" y="168658"/>
                    <a:pt x="36865" y="184890"/>
                  </a:cubicBezTo>
                  <a:cubicBezTo>
                    <a:pt x="57253" y="221691"/>
                    <a:pt x="65067" y="264137"/>
                    <a:pt x="59130" y="305788"/>
                  </a:cubicBezTo>
                  <a:close/>
                </a:path>
              </a:pathLst>
            </a:custGeom>
            <a:solidFill>
              <a:srgbClr val="0E0E0E"/>
            </a:solidFill>
            <a:ln w="4788" cap="flat">
              <a:noFill/>
              <a:prstDash val="solid"/>
              <a:miter/>
            </a:ln>
          </p:spPr>
          <p:txBody>
            <a:bodyPr rtlCol="0" anchor="ctr"/>
            <a:lstStyle/>
            <a:p>
              <a:endParaRPr lang="en-AU"/>
            </a:p>
          </p:txBody>
        </p:sp>
        <p:sp>
          <p:nvSpPr>
            <p:cNvPr id="469" name="Freeform: Shape 468">
              <a:extLst>
                <a:ext uri="{FF2B5EF4-FFF2-40B4-BE49-F238E27FC236}">
                  <a16:creationId xmlns:a16="http://schemas.microsoft.com/office/drawing/2014/main" id="{0E34432C-6374-461D-9879-5625018B3D37}"/>
                </a:ext>
              </a:extLst>
            </p:cNvPr>
            <p:cNvSpPr/>
            <p:nvPr/>
          </p:nvSpPr>
          <p:spPr>
            <a:xfrm>
              <a:off x="10974464" y="2637052"/>
              <a:ext cx="680023" cy="1038300"/>
            </a:xfrm>
            <a:custGeom>
              <a:avLst/>
              <a:gdLst>
                <a:gd name="connsiteX0" fmla="*/ 678554 w 680023"/>
                <a:gd name="connsiteY0" fmla="*/ 992688 h 1038300"/>
                <a:gd name="connsiteX1" fmla="*/ 679320 w 680023"/>
                <a:gd name="connsiteY1" fmla="*/ 967647 h 1038300"/>
                <a:gd name="connsiteX2" fmla="*/ 625981 w 680023"/>
                <a:gd name="connsiteY2" fmla="*/ 625970 h 1038300"/>
                <a:gd name="connsiteX3" fmla="*/ 568237 w 680023"/>
                <a:gd name="connsiteY3" fmla="*/ 397724 h 1038300"/>
                <a:gd name="connsiteX4" fmla="*/ 490383 w 680023"/>
                <a:gd name="connsiteY4" fmla="*/ 394564 h 1038300"/>
                <a:gd name="connsiteX5" fmla="*/ 279708 w 680023"/>
                <a:gd name="connsiteY5" fmla="*/ 303207 h 1038300"/>
                <a:gd name="connsiteX6" fmla="*/ 244004 w 680023"/>
                <a:gd name="connsiteY6" fmla="*/ 267833 h 1038300"/>
                <a:gd name="connsiteX7" fmla="*/ 228620 w 680023"/>
                <a:gd name="connsiteY7" fmla="*/ 219991 h 1038300"/>
                <a:gd name="connsiteX8" fmla="*/ 222635 w 680023"/>
                <a:gd name="connsiteY8" fmla="*/ 70987 h 1038300"/>
                <a:gd name="connsiteX9" fmla="*/ 132236 w 680023"/>
                <a:gd name="connsiteY9" fmla="*/ 458 h 1038300"/>
                <a:gd name="connsiteX10" fmla="*/ 20148 w 680023"/>
                <a:gd name="connsiteY10" fmla="*/ 126097 h 1038300"/>
                <a:gd name="connsiteX11" fmla="*/ 995 w 680023"/>
                <a:gd name="connsiteY11" fmla="*/ 308714 h 1038300"/>
                <a:gd name="connsiteX12" fmla="*/ 52515 w 680023"/>
                <a:gd name="connsiteY12" fmla="*/ 428032 h 1038300"/>
                <a:gd name="connsiteX13" fmla="*/ 225172 w 680023"/>
                <a:gd name="connsiteY13" fmla="*/ 561811 h 1038300"/>
                <a:gd name="connsiteX14" fmla="*/ 122660 w 680023"/>
                <a:gd name="connsiteY14" fmla="*/ 828458 h 1038300"/>
                <a:gd name="connsiteX15" fmla="*/ 71092 w 680023"/>
                <a:gd name="connsiteY15" fmla="*/ 990246 h 1038300"/>
                <a:gd name="connsiteX16" fmla="*/ 393808 w 680023"/>
                <a:gd name="connsiteY16" fmla="*/ 1030945 h 1038300"/>
                <a:gd name="connsiteX17" fmla="*/ 672234 w 680023"/>
                <a:gd name="connsiteY17" fmla="*/ 987565 h 1038300"/>
                <a:gd name="connsiteX18" fmla="*/ 678554 w 680023"/>
                <a:gd name="connsiteY18" fmla="*/ 992688 h 103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0023" h="1038300">
                  <a:moveTo>
                    <a:pt x="678554" y="992688"/>
                  </a:moveTo>
                  <a:cubicBezTo>
                    <a:pt x="680210" y="984443"/>
                    <a:pt x="680469" y="975978"/>
                    <a:pt x="679320" y="967647"/>
                  </a:cubicBezTo>
                  <a:cubicBezTo>
                    <a:pt x="672999" y="917946"/>
                    <a:pt x="614250" y="722689"/>
                    <a:pt x="625981" y="625970"/>
                  </a:cubicBezTo>
                  <a:cubicBezTo>
                    <a:pt x="636515" y="539498"/>
                    <a:pt x="597875" y="461692"/>
                    <a:pt x="568237" y="397724"/>
                  </a:cubicBezTo>
                  <a:cubicBezTo>
                    <a:pt x="542242" y="398351"/>
                    <a:pt x="516238" y="397298"/>
                    <a:pt x="490383" y="394564"/>
                  </a:cubicBezTo>
                  <a:cubicBezTo>
                    <a:pt x="429910" y="388387"/>
                    <a:pt x="336064" y="337107"/>
                    <a:pt x="279708" y="303207"/>
                  </a:cubicBezTo>
                  <a:cubicBezTo>
                    <a:pt x="265143" y="294450"/>
                    <a:pt x="252895" y="282317"/>
                    <a:pt x="244004" y="267833"/>
                  </a:cubicBezTo>
                  <a:cubicBezTo>
                    <a:pt x="235112" y="253349"/>
                    <a:pt x="229836" y="236941"/>
                    <a:pt x="228620" y="219991"/>
                  </a:cubicBezTo>
                  <a:cubicBezTo>
                    <a:pt x="224933" y="167801"/>
                    <a:pt x="220384" y="93155"/>
                    <a:pt x="222635" y="70987"/>
                  </a:cubicBezTo>
                  <a:cubicBezTo>
                    <a:pt x="226274" y="35699"/>
                    <a:pt x="198216" y="5869"/>
                    <a:pt x="132236" y="458"/>
                  </a:cubicBezTo>
                  <a:cubicBezTo>
                    <a:pt x="66256" y="-4952"/>
                    <a:pt x="27952" y="37566"/>
                    <a:pt x="20148" y="126097"/>
                  </a:cubicBezTo>
                  <a:cubicBezTo>
                    <a:pt x="14737" y="187576"/>
                    <a:pt x="7507" y="240005"/>
                    <a:pt x="995" y="308714"/>
                  </a:cubicBezTo>
                  <a:cubicBezTo>
                    <a:pt x="-5516" y="377422"/>
                    <a:pt x="20866" y="400022"/>
                    <a:pt x="52515" y="428032"/>
                  </a:cubicBezTo>
                  <a:cubicBezTo>
                    <a:pt x="84164" y="456042"/>
                    <a:pt x="225172" y="561811"/>
                    <a:pt x="225172" y="561811"/>
                  </a:cubicBezTo>
                  <a:cubicBezTo>
                    <a:pt x="225172" y="561811"/>
                    <a:pt x="156176" y="749837"/>
                    <a:pt x="122660" y="828458"/>
                  </a:cubicBezTo>
                  <a:cubicBezTo>
                    <a:pt x="101061" y="880882"/>
                    <a:pt x="83815" y="934992"/>
                    <a:pt x="71092" y="990246"/>
                  </a:cubicBezTo>
                  <a:cubicBezTo>
                    <a:pt x="71092" y="990246"/>
                    <a:pt x="194960" y="1060774"/>
                    <a:pt x="393808" y="1030945"/>
                  </a:cubicBezTo>
                  <a:cubicBezTo>
                    <a:pt x="592656" y="1001115"/>
                    <a:pt x="637999" y="965875"/>
                    <a:pt x="672234" y="987565"/>
                  </a:cubicBezTo>
                  <a:lnTo>
                    <a:pt x="678554" y="992688"/>
                  </a:lnTo>
                  <a:close/>
                </a:path>
              </a:pathLst>
            </a:custGeom>
            <a:solidFill>
              <a:srgbClr val="3C8563"/>
            </a:solidFill>
            <a:ln w="4788" cap="flat">
              <a:noFill/>
              <a:prstDash val="solid"/>
              <a:miter/>
            </a:ln>
          </p:spPr>
          <p:txBody>
            <a:bodyPr rtlCol="0" anchor="ctr"/>
            <a:lstStyle/>
            <a:p>
              <a:endParaRPr lang="en-AU"/>
            </a:p>
          </p:txBody>
        </p:sp>
        <p:sp>
          <p:nvSpPr>
            <p:cNvPr id="470" name="Freeform: Shape 469">
              <a:extLst>
                <a:ext uri="{FF2B5EF4-FFF2-40B4-BE49-F238E27FC236}">
                  <a16:creationId xmlns:a16="http://schemas.microsoft.com/office/drawing/2014/main" id="{DA5A7F82-D967-438D-A388-0A1147ECB848}"/>
                </a:ext>
              </a:extLst>
            </p:cNvPr>
            <p:cNvSpPr/>
            <p:nvPr/>
          </p:nvSpPr>
          <p:spPr>
            <a:xfrm>
              <a:off x="10973147" y="2635478"/>
              <a:ext cx="682942" cy="1041812"/>
            </a:xfrm>
            <a:custGeom>
              <a:avLst/>
              <a:gdLst>
                <a:gd name="connsiteX0" fmla="*/ 298358 w 682942"/>
                <a:gd name="connsiteY0" fmla="*/ 1041808 h 1041812"/>
                <a:gd name="connsiteX1" fmla="*/ 158643 w 682942"/>
                <a:gd name="connsiteY1" fmla="*/ 1025289 h 1041812"/>
                <a:gd name="connsiteX2" fmla="*/ 71404 w 682942"/>
                <a:gd name="connsiteY2" fmla="*/ 993592 h 1041812"/>
                <a:gd name="connsiteX3" fmla="*/ 70643 w 682942"/>
                <a:gd name="connsiteY3" fmla="*/ 992754 h 1041812"/>
                <a:gd name="connsiteX4" fmla="*/ 70543 w 682942"/>
                <a:gd name="connsiteY4" fmla="*/ 991629 h 1041812"/>
                <a:gd name="connsiteX5" fmla="*/ 122158 w 682942"/>
                <a:gd name="connsiteY5" fmla="*/ 829505 h 1041812"/>
                <a:gd name="connsiteX6" fmla="*/ 224718 w 682942"/>
                <a:gd name="connsiteY6" fmla="*/ 564199 h 1041812"/>
                <a:gd name="connsiteX7" fmla="*/ 53018 w 682942"/>
                <a:gd name="connsiteY7" fmla="*/ 431139 h 1041812"/>
                <a:gd name="connsiteX8" fmla="*/ 52252 w 682942"/>
                <a:gd name="connsiteY8" fmla="*/ 430421 h 1041812"/>
                <a:gd name="connsiteX9" fmla="*/ 876 w 682942"/>
                <a:gd name="connsiteY9" fmla="*/ 310288 h 1041812"/>
                <a:gd name="connsiteX10" fmla="*/ 10452 w 682942"/>
                <a:gd name="connsiteY10" fmla="*/ 217783 h 1041812"/>
                <a:gd name="connsiteX11" fmla="*/ 20028 w 682942"/>
                <a:gd name="connsiteY11" fmla="*/ 127720 h 1041812"/>
                <a:gd name="connsiteX12" fmla="*/ 134032 w 682942"/>
                <a:gd name="connsiteY12" fmla="*/ 453 h 1041812"/>
                <a:gd name="connsiteX13" fmla="*/ 214088 w 682942"/>
                <a:gd name="connsiteY13" fmla="*/ 32677 h 1041812"/>
                <a:gd name="connsiteX14" fmla="*/ 224229 w 682942"/>
                <a:gd name="connsiteY14" fmla="*/ 51551 h 1041812"/>
                <a:gd name="connsiteX15" fmla="*/ 226059 w 682942"/>
                <a:gd name="connsiteY15" fmla="*/ 72896 h 1041812"/>
                <a:gd name="connsiteX16" fmla="*/ 232044 w 682942"/>
                <a:gd name="connsiteY16" fmla="*/ 221613 h 1041812"/>
                <a:gd name="connsiteX17" fmla="*/ 247083 w 682942"/>
                <a:gd name="connsiteY17" fmla="*/ 268508 h 1041812"/>
                <a:gd name="connsiteX18" fmla="*/ 281983 w 682942"/>
                <a:gd name="connsiteY18" fmla="*/ 303250 h 1041812"/>
                <a:gd name="connsiteX19" fmla="*/ 491700 w 682942"/>
                <a:gd name="connsiteY19" fmla="*/ 394223 h 1041812"/>
                <a:gd name="connsiteX20" fmla="*/ 569267 w 682942"/>
                <a:gd name="connsiteY20" fmla="*/ 397383 h 1041812"/>
                <a:gd name="connsiteX21" fmla="*/ 570291 w 682942"/>
                <a:gd name="connsiteY21" fmla="*/ 397608 h 1041812"/>
                <a:gd name="connsiteX22" fmla="*/ 570990 w 682942"/>
                <a:gd name="connsiteY22" fmla="*/ 398389 h 1041812"/>
                <a:gd name="connsiteX23" fmla="*/ 575156 w 682942"/>
                <a:gd name="connsiteY23" fmla="*/ 407342 h 1041812"/>
                <a:gd name="connsiteX24" fmla="*/ 628878 w 682942"/>
                <a:gd name="connsiteY24" fmla="*/ 627593 h 1041812"/>
                <a:gd name="connsiteX25" fmla="*/ 667183 w 682942"/>
                <a:gd name="connsiteY25" fmla="*/ 897687 h 1041812"/>
                <a:gd name="connsiteX26" fmla="*/ 682217 w 682942"/>
                <a:gd name="connsiteY26" fmla="*/ 968838 h 1041812"/>
                <a:gd name="connsiteX27" fmla="*/ 681451 w 682942"/>
                <a:gd name="connsiteY27" fmla="*/ 994454 h 1041812"/>
                <a:gd name="connsiteX28" fmla="*/ 681044 w 682942"/>
                <a:gd name="connsiteY28" fmla="*/ 995244 h 1041812"/>
                <a:gd name="connsiteX29" fmla="*/ 680302 w 682942"/>
                <a:gd name="connsiteY29" fmla="*/ 995747 h 1041812"/>
                <a:gd name="connsiteX30" fmla="*/ 679406 w 682942"/>
                <a:gd name="connsiteY30" fmla="*/ 995819 h 1041812"/>
                <a:gd name="connsiteX31" fmla="*/ 678578 w 682942"/>
                <a:gd name="connsiteY31" fmla="*/ 995460 h 1041812"/>
                <a:gd name="connsiteX32" fmla="*/ 672114 w 682942"/>
                <a:gd name="connsiteY32" fmla="*/ 990336 h 1041812"/>
                <a:gd name="connsiteX33" fmla="*/ 581763 w 682942"/>
                <a:gd name="connsiteY33" fmla="*/ 996609 h 1041812"/>
                <a:gd name="connsiteX34" fmla="*/ 395029 w 682942"/>
                <a:gd name="connsiteY34" fmla="*/ 1034099 h 1041812"/>
                <a:gd name="connsiteX35" fmla="*/ 298358 w 682942"/>
                <a:gd name="connsiteY35" fmla="*/ 1041808 h 1041812"/>
                <a:gd name="connsiteX36" fmla="*/ 74325 w 682942"/>
                <a:gd name="connsiteY36" fmla="*/ 991102 h 1041812"/>
                <a:gd name="connsiteX37" fmla="*/ 394742 w 682942"/>
                <a:gd name="connsiteY37" fmla="*/ 1030939 h 1041812"/>
                <a:gd name="connsiteX38" fmla="*/ 581093 w 682942"/>
                <a:gd name="connsiteY38" fmla="*/ 993496 h 1041812"/>
                <a:gd name="connsiteX39" fmla="*/ 674365 w 682942"/>
                <a:gd name="connsiteY39" fmla="*/ 987799 h 1041812"/>
                <a:gd name="connsiteX40" fmla="*/ 678674 w 682942"/>
                <a:gd name="connsiteY40" fmla="*/ 991198 h 1041812"/>
                <a:gd name="connsiteX41" fmla="*/ 678674 w 682942"/>
                <a:gd name="connsiteY41" fmla="*/ 969652 h 1041812"/>
                <a:gd name="connsiteX42" fmla="*/ 663687 w 682942"/>
                <a:gd name="connsiteY42" fmla="*/ 898885 h 1041812"/>
                <a:gd name="connsiteX43" fmla="*/ 625383 w 682942"/>
                <a:gd name="connsiteY43" fmla="*/ 627545 h 1041812"/>
                <a:gd name="connsiteX44" fmla="*/ 571948 w 682942"/>
                <a:gd name="connsiteY44" fmla="*/ 409210 h 1041812"/>
                <a:gd name="connsiteX45" fmla="*/ 568261 w 682942"/>
                <a:gd name="connsiteY45" fmla="*/ 401309 h 1041812"/>
                <a:gd name="connsiteX46" fmla="*/ 491365 w 682942"/>
                <a:gd name="connsiteY46" fmla="*/ 398149 h 1041812"/>
                <a:gd name="connsiteX47" fmla="*/ 280164 w 682942"/>
                <a:gd name="connsiteY47" fmla="*/ 306506 h 1041812"/>
                <a:gd name="connsiteX48" fmla="*/ 243851 w 682942"/>
                <a:gd name="connsiteY48" fmla="*/ 270523 h 1041812"/>
                <a:gd name="connsiteX49" fmla="*/ 228213 w 682942"/>
                <a:gd name="connsiteY49" fmla="*/ 221853 h 1041812"/>
                <a:gd name="connsiteX50" fmla="*/ 222228 w 682942"/>
                <a:gd name="connsiteY50" fmla="*/ 72561 h 1041812"/>
                <a:gd name="connsiteX51" fmla="*/ 220500 w 682942"/>
                <a:gd name="connsiteY51" fmla="*/ 52614 h 1041812"/>
                <a:gd name="connsiteX52" fmla="*/ 211024 w 682942"/>
                <a:gd name="connsiteY52" fmla="*/ 34975 h 1041812"/>
                <a:gd name="connsiteX53" fmla="*/ 133457 w 682942"/>
                <a:gd name="connsiteY53" fmla="*/ 3996 h 1041812"/>
                <a:gd name="connsiteX54" fmla="*/ 23332 w 682942"/>
                <a:gd name="connsiteY54" fmla="*/ 128055 h 1041812"/>
                <a:gd name="connsiteX55" fmla="*/ 13756 w 682942"/>
                <a:gd name="connsiteY55" fmla="*/ 218166 h 1041812"/>
                <a:gd name="connsiteX56" fmla="*/ 4180 w 682942"/>
                <a:gd name="connsiteY56" fmla="*/ 310623 h 1041812"/>
                <a:gd name="connsiteX57" fmla="*/ 54311 w 682942"/>
                <a:gd name="connsiteY57" fmla="*/ 427739 h 1041812"/>
                <a:gd name="connsiteX58" fmla="*/ 55125 w 682942"/>
                <a:gd name="connsiteY58" fmla="*/ 428458 h 1041812"/>
                <a:gd name="connsiteX59" fmla="*/ 227495 w 682942"/>
                <a:gd name="connsiteY59" fmla="*/ 562140 h 1041812"/>
                <a:gd name="connsiteX60" fmla="*/ 228156 w 682942"/>
                <a:gd name="connsiteY60" fmla="*/ 563064 h 1041812"/>
                <a:gd name="connsiteX61" fmla="*/ 228117 w 682942"/>
                <a:gd name="connsiteY61" fmla="*/ 564199 h 1041812"/>
                <a:gd name="connsiteX62" fmla="*/ 125030 w 682942"/>
                <a:gd name="connsiteY62" fmla="*/ 830942 h 1041812"/>
                <a:gd name="connsiteX63" fmla="*/ 74325 w 682942"/>
                <a:gd name="connsiteY63" fmla="*/ 990911 h 1041812"/>
                <a:gd name="connsiteX64" fmla="*/ 74325 w 682942"/>
                <a:gd name="connsiteY64" fmla="*/ 991102 h 104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682942" h="1041812">
                  <a:moveTo>
                    <a:pt x="298358" y="1041808"/>
                  </a:moveTo>
                  <a:cubicBezTo>
                    <a:pt x="251292" y="1041985"/>
                    <a:pt x="204374" y="1036441"/>
                    <a:pt x="158643" y="1025289"/>
                  </a:cubicBezTo>
                  <a:cubicBezTo>
                    <a:pt x="103197" y="1011499"/>
                    <a:pt x="71692" y="993784"/>
                    <a:pt x="71404" y="993592"/>
                  </a:cubicBezTo>
                  <a:cubicBezTo>
                    <a:pt x="71069" y="993405"/>
                    <a:pt x="70801" y="993109"/>
                    <a:pt x="70643" y="992754"/>
                  </a:cubicBezTo>
                  <a:cubicBezTo>
                    <a:pt x="70490" y="992400"/>
                    <a:pt x="70456" y="992007"/>
                    <a:pt x="70543" y="991629"/>
                  </a:cubicBezTo>
                  <a:cubicBezTo>
                    <a:pt x="83312" y="936274"/>
                    <a:pt x="100573" y="882054"/>
                    <a:pt x="122158" y="829505"/>
                  </a:cubicBezTo>
                  <a:cubicBezTo>
                    <a:pt x="153759" y="755195"/>
                    <a:pt x="218589" y="580526"/>
                    <a:pt x="224718" y="564199"/>
                  </a:cubicBezTo>
                  <a:cubicBezTo>
                    <a:pt x="211599" y="554336"/>
                    <a:pt x="82896" y="457569"/>
                    <a:pt x="53018" y="431139"/>
                  </a:cubicBezTo>
                  <a:lnTo>
                    <a:pt x="52252" y="430421"/>
                  </a:lnTo>
                  <a:cubicBezTo>
                    <a:pt x="21273" y="403033"/>
                    <a:pt x="-5205" y="379332"/>
                    <a:pt x="876" y="310288"/>
                  </a:cubicBezTo>
                  <a:cubicBezTo>
                    <a:pt x="3988" y="276533"/>
                    <a:pt x="7340" y="246655"/>
                    <a:pt x="10452" y="217783"/>
                  </a:cubicBezTo>
                  <a:cubicBezTo>
                    <a:pt x="13852" y="187522"/>
                    <a:pt x="17012" y="158986"/>
                    <a:pt x="20028" y="127720"/>
                  </a:cubicBezTo>
                  <a:cubicBezTo>
                    <a:pt x="27881" y="38949"/>
                    <a:pt x="67382" y="-5005"/>
                    <a:pt x="134032" y="453"/>
                  </a:cubicBezTo>
                  <a:cubicBezTo>
                    <a:pt x="171427" y="3517"/>
                    <a:pt x="199102" y="14817"/>
                    <a:pt x="214088" y="32677"/>
                  </a:cubicBezTo>
                  <a:cubicBezTo>
                    <a:pt x="218718" y="38212"/>
                    <a:pt x="222171" y="44632"/>
                    <a:pt x="224229" y="51551"/>
                  </a:cubicBezTo>
                  <a:cubicBezTo>
                    <a:pt x="226288" y="58465"/>
                    <a:pt x="226911" y="65729"/>
                    <a:pt x="226059" y="72896"/>
                  </a:cubicBezTo>
                  <a:cubicBezTo>
                    <a:pt x="223856" y="94538"/>
                    <a:pt x="228117" y="165737"/>
                    <a:pt x="232044" y="221613"/>
                  </a:cubicBezTo>
                  <a:cubicBezTo>
                    <a:pt x="233236" y="238223"/>
                    <a:pt x="238393" y="254302"/>
                    <a:pt x="247083" y="268508"/>
                  </a:cubicBezTo>
                  <a:cubicBezTo>
                    <a:pt x="255773" y="282714"/>
                    <a:pt x="267739" y="294627"/>
                    <a:pt x="281983" y="303250"/>
                  </a:cubicBezTo>
                  <a:cubicBezTo>
                    <a:pt x="334077" y="334612"/>
                    <a:pt x="430413" y="388142"/>
                    <a:pt x="491700" y="394223"/>
                  </a:cubicBezTo>
                  <a:cubicBezTo>
                    <a:pt x="517465" y="396904"/>
                    <a:pt x="543373" y="397958"/>
                    <a:pt x="569267" y="397383"/>
                  </a:cubicBezTo>
                  <a:cubicBezTo>
                    <a:pt x="569626" y="397350"/>
                    <a:pt x="569980" y="397431"/>
                    <a:pt x="570291" y="397608"/>
                  </a:cubicBezTo>
                  <a:cubicBezTo>
                    <a:pt x="570598" y="397790"/>
                    <a:pt x="570847" y="398063"/>
                    <a:pt x="570990" y="398389"/>
                  </a:cubicBezTo>
                  <a:lnTo>
                    <a:pt x="575156" y="407342"/>
                  </a:lnTo>
                  <a:cubicBezTo>
                    <a:pt x="603597" y="468534"/>
                    <a:pt x="638981" y="544616"/>
                    <a:pt x="628878" y="627593"/>
                  </a:cubicBezTo>
                  <a:cubicBezTo>
                    <a:pt x="620499" y="696828"/>
                    <a:pt x="648557" y="817679"/>
                    <a:pt x="667183" y="897687"/>
                  </a:cubicBezTo>
                  <a:cubicBezTo>
                    <a:pt x="674556" y="929576"/>
                    <a:pt x="680445" y="954761"/>
                    <a:pt x="682217" y="968838"/>
                  </a:cubicBezTo>
                  <a:cubicBezTo>
                    <a:pt x="683395" y="977361"/>
                    <a:pt x="683136" y="986018"/>
                    <a:pt x="681451" y="994454"/>
                  </a:cubicBezTo>
                  <a:cubicBezTo>
                    <a:pt x="681384" y="994746"/>
                    <a:pt x="681240" y="995019"/>
                    <a:pt x="681044" y="995244"/>
                  </a:cubicBezTo>
                  <a:cubicBezTo>
                    <a:pt x="680843" y="995469"/>
                    <a:pt x="680589" y="995641"/>
                    <a:pt x="680302" y="995747"/>
                  </a:cubicBezTo>
                  <a:cubicBezTo>
                    <a:pt x="680015" y="995843"/>
                    <a:pt x="679708" y="995867"/>
                    <a:pt x="679406" y="995819"/>
                  </a:cubicBezTo>
                  <a:cubicBezTo>
                    <a:pt x="679105" y="995766"/>
                    <a:pt x="678822" y="995641"/>
                    <a:pt x="678578" y="995460"/>
                  </a:cubicBezTo>
                  <a:lnTo>
                    <a:pt x="672114" y="990336"/>
                  </a:lnTo>
                  <a:cubicBezTo>
                    <a:pt x="653824" y="978797"/>
                    <a:pt x="631224" y="984399"/>
                    <a:pt x="581763" y="996609"/>
                  </a:cubicBezTo>
                  <a:cubicBezTo>
                    <a:pt x="520184" y="1012218"/>
                    <a:pt x="457863" y="1024729"/>
                    <a:pt x="395029" y="1034099"/>
                  </a:cubicBezTo>
                  <a:cubicBezTo>
                    <a:pt x="363045" y="1039060"/>
                    <a:pt x="330731" y="1041636"/>
                    <a:pt x="298358" y="1041808"/>
                  </a:cubicBezTo>
                  <a:close/>
                  <a:moveTo>
                    <a:pt x="74325" y="991102"/>
                  </a:moveTo>
                  <a:cubicBezTo>
                    <a:pt x="87396" y="997997"/>
                    <a:pt x="208917" y="1058806"/>
                    <a:pt x="394742" y="1030939"/>
                  </a:cubicBezTo>
                  <a:cubicBezTo>
                    <a:pt x="457451" y="1021593"/>
                    <a:pt x="519648" y="1009096"/>
                    <a:pt x="581093" y="993496"/>
                  </a:cubicBezTo>
                  <a:cubicBezTo>
                    <a:pt x="631559" y="981047"/>
                    <a:pt x="654590" y="975350"/>
                    <a:pt x="674365" y="987799"/>
                  </a:cubicBezTo>
                  <a:lnTo>
                    <a:pt x="678674" y="991198"/>
                  </a:lnTo>
                  <a:cubicBezTo>
                    <a:pt x="679708" y="984054"/>
                    <a:pt x="679708" y="976796"/>
                    <a:pt x="678674" y="969652"/>
                  </a:cubicBezTo>
                  <a:cubicBezTo>
                    <a:pt x="676902" y="955767"/>
                    <a:pt x="671061" y="930677"/>
                    <a:pt x="663687" y="898885"/>
                  </a:cubicBezTo>
                  <a:cubicBezTo>
                    <a:pt x="645014" y="818637"/>
                    <a:pt x="616860" y="697403"/>
                    <a:pt x="625383" y="627545"/>
                  </a:cubicBezTo>
                  <a:cubicBezTo>
                    <a:pt x="635342" y="545573"/>
                    <a:pt x="600198" y="469970"/>
                    <a:pt x="571948" y="409210"/>
                  </a:cubicBezTo>
                  <a:lnTo>
                    <a:pt x="568261" y="401309"/>
                  </a:lnTo>
                  <a:cubicBezTo>
                    <a:pt x="542592" y="401821"/>
                    <a:pt x="516909" y="400768"/>
                    <a:pt x="491365" y="398149"/>
                  </a:cubicBezTo>
                  <a:cubicBezTo>
                    <a:pt x="429599" y="391829"/>
                    <a:pt x="332545" y="338011"/>
                    <a:pt x="280164" y="306506"/>
                  </a:cubicBezTo>
                  <a:cubicBezTo>
                    <a:pt x="265349" y="297600"/>
                    <a:pt x="252896" y="285256"/>
                    <a:pt x="243851" y="270523"/>
                  </a:cubicBezTo>
                  <a:cubicBezTo>
                    <a:pt x="234811" y="255791"/>
                    <a:pt x="229449" y="239095"/>
                    <a:pt x="228213" y="221853"/>
                  </a:cubicBezTo>
                  <a:cubicBezTo>
                    <a:pt x="224239" y="165832"/>
                    <a:pt x="219978" y="94443"/>
                    <a:pt x="222228" y="72561"/>
                  </a:cubicBezTo>
                  <a:cubicBezTo>
                    <a:pt x="223013" y="65863"/>
                    <a:pt x="222429" y="59073"/>
                    <a:pt x="220500" y="52614"/>
                  </a:cubicBezTo>
                  <a:cubicBezTo>
                    <a:pt x="218575" y="46150"/>
                    <a:pt x="215352" y="40151"/>
                    <a:pt x="211024" y="34975"/>
                  </a:cubicBezTo>
                  <a:cubicBezTo>
                    <a:pt x="196660" y="17690"/>
                    <a:pt x="169847" y="7013"/>
                    <a:pt x="133457" y="3996"/>
                  </a:cubicBezTo>
                  <a:cubicBezTo>
                    <a:pt x="68053" y="-1414"/>
                    <a:pt x="31041" y="40385"/>
                    <a:pt x="23332" y="128055"/>
                  </a:cubicBezTo>
                  <a:cubicBezTo>
                    <a:pt x="20555" y="159321"/>
                    <a:pt x="17347" y="187905"/>
                    <a:pt x="13756" y="218166"/>
                  </a:cubicBezTo>
                  <a:cubicBezTo>
                    <a:pt x="10548" y="246894"/>
                    <a:pt x="7196" y="276916"/>
                    <a:pt x="4180" y="310623"/>
                  </a:cubicBezTo>
                  <a:cubicBezTo>
                    <a:pt x="-1997" y="377656"/>
                    <a:pt x="22853" y="399873"/>
                    <a:pt x="54311" y="427739"/>
                  </a:cubicBezTo>
                  <a:lnTo>
                    <a:pt x="55125" y="428458"/>
                  </a:lnTo>
                  <a:cubicBezTo>
                    <a:pt x="86343" y="456085"/>
                    <a:pt x="226250" y="561087"/>
                    <a:pt x="227495" y="562140"/>
                  </a:cubicBezTo>
                  <a:cubicBezTo>
                    <a:pt x="227811" y="562365"/>
                    <a:pt x="228046" y="562691"/>
                    <a:pt x="228156" y="563064"/>
                  </a:cubicBezTo>
                  <a:cubicBezTo>
                    <a:pt x="228271" y="563438"/>
                    <a:pt x="228256" y="563835"/>
                    <a:pt x="228117" y="564199"/>
                  </a:cubicBezTo>
                  <a:cubicBezTo>
                    <a:pt x="227399" y="566066"/>
                    <a:pt x="158116" y="753136"/>
                    <a:pt x="125030" y="830942"/>
                  </a:cubicBezTo>
                  <a:cubicBezTo>
                    <a:pt x="103872" y="882820"/>
                    <a:pt x="86913" y="936313"/>
                    <a:pt x="74325" y="990911"/>
                  </a:cubicBezTo>
                  <a:lnTo>
                    <a:pt x="74325" y="991102"/>
                  </a:lnTo>
                  <a:close/>
                </a:path>
              </a:pathLst>
            </a:custGeom>
            <a:solidFill>
              <a:srgbClr val="0E0E0E"/>
            </a:solidFill>
            <a:ln w="4788" cap="flat">
              <a:noFill/>
              <a:prstDash val="solid"/>
              <a:miter/>
            </a:ln>
          </p:spPr>
          <p:txBody>
            <a:bodyPr rtlCol="0" anchor="ctr"/>
            <a:lstStyle/>
            <a:p>
              <a:endParaRPr lang="en-AU"/>
            </a:p>
          </p:txBody>
        </p:sp>
        <p:sp>
          <p:nvSpPr>
            <p:cNvPr id="471" name="Freeform: Shape 470">
              <a:extLst>
                <a:ext uri="{FF2B5EF4-FFF2-40B4-BE49-F238E27FC236}">
                  <a16:creationId xmlns:a16="http://schemas.microsoft.com/office/drawing/2014/main" id="{712D7A0E-AC3A-4650-8D14-CE37099C51A4}"/>
                </a:ext>
              </a:extLst>
            </p:cNvPr>
            <p:cNvSpPr/>
            <p:nvPr/>
          </p:nvSpPr>
          <p:spPr>
            <a:xfrm>
              <a:off x="10813113" y="2532205"/>
              <a:ext cx="115088" cy="171189"/>
            </a:xfrm>
            <a:custGeom>
              <a:avLst/>
              <a:gdLst>
                <a:gd name="connsiteX0" fmla="*/ 7740 w 115088"/>
                <a:gd name="connsiteY0" fmla="*/ 171190 h 171189"/>
                <a:gd name="connsiteX1" fmla="*/ 22775 w 115088"/>
                <a:gd name="connsiteY1" fmla="*/ 77727 h 171189"/>
                <a:gd name="connsiteX2" fmla="*/ 1085 w 115088"/>
                <a:gd name="connsiteY2" fmla="*/ 21324 h 171189"/>
                <a:gd name="connsiteX3" fmla="*/ 37187 w 115088"/>
                <a:gd name="connsiteY3" fmla="*/ 7438 h 171189"/>
                <a:gd name="connsiteX4" fmla="*/ 81141 w 115088"/>
                <a:gd name="connsiteY4" fmla="*/ 32528 h 171189"/>
                <a:gd name="connsiteX5" fmla="*/ 110301 w 115088"/>
                <a:gd name="connsiteY5" fmla="*/ 77009 h 171189"/>
                <a:gd name="connsiteX6" fmla="*/ 115089 w 115088"/>
                <a:gd name="connsiteY6" fmla="*/ 142749 h 171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088" h="171189">
                  <a:moveTo>
                    <a:pt x="7740" y="171190"/>
                  </a:moveTo>
                  <a:cubicBezTo>
                    <a:pt x="-1836" y="126039"/>
                    <a:pt x="2952" y="95443"/>
                    <a:pt x="22775" y="77727"/>
                  </a:cubicBezTo>
                  <a:cubicBezTo>
                    <a:pt x="18992" y="72699"/>
                    <a:pt x="-5379" y="49525"/>
                    <a:pt x="1085" y="21324"/>
                  </a:cubicBezTo>
                  <a:cubicBezTo>
                    <a:pt x="7549" y="-6878"/>
                    <a:pt x="29047" y="-2138"/>
                    <a:pt x="37187" y="7438"/>
                  </a:cubicBezTo>
                  <a:cubicBezTo>
                    <a:pt x="45327" y="17014"/>
                    <a:pt x="63952" y="27309"/>
                    <a:pt x="81141" y="32528"/>
                  </a:cubicBezTo>
                  <a:cubicBezTo>
                    <a:pt x="98330" y="37747"/>
                    <a:pt x="109104" y="47131"/>
                    <a:pt x="110301" y="77009"/>
                  </a:cubicBezTo>
                  <a:cubicBezTo>
                    <a:pt x="111498" y="106886"/>
                    <a:pt x="115089" y="142749"/>
                    <a:pt x="115089" y="142749"/>
                  </a:cubicBezTo>
                </a:path>
              </a:pathLst>
            </a:custGeom>
            <a:solidFill>
              <a:srgbClr val="E69C9C"/>
            </a:solidFill>
            <a:ln w="4788" cap="flat">
              <a:noFill/>
              <a:prstDash val="solid"/>
              <a:miter/>
            </a:ln>
          </p:spPr>
          <p:txBody>
            <a:bodyPr rtlCol="0" anchor="ctr"/>
            <a:lstStyle/>
            <a:p>
              <a:endParaRPr lang="en-AU"/>
            </a:p>
          </p:txBody>
        </p:sp>
        <p:sp>
          <p:nvSpPr>
            <p:cNvPr id="472" name="Freeform: Shape 471">
              <a:extLst>
                <a:ext uri="{FF2B5EF4-FFF2-40B4-BE49-F238E27FC236}">
                  <a16:creationId xmlns:a16="http://schemas.microsoft.com/office/drawing/2014/main" id="{6D487F5D-A45D-4905-ABDB-76D875CEA973}"/>
                </a:ext>
              </a:extLst>
            </p:cNvPr>
            <p:cNvSpPr/>
            <p:nvPr/>
          </p:nvSpPr>
          <p:spPr>
            <a:xfrm>
              <a:off x="10811395" y="2530597"/>
              <a:ext cx="118683" cy="174713"/>
            </a:xfrm>
            <a:custGeom>
              <a:avLst/>
              <a:gdLst>
                <a:gd name="connsiteX0" fmla="*/ 9458 w 118683"/>
                <a:gd name="connsiteY0" fmla="*/ 174713 h 174713"/>
                <a:gd name="connsiteX1" fmla="*/ 8338 w 118683"/>
                <a:gd name="connsiteY1" fmla="*/ 174301 h 174713"/>
                <a:gd name="connsiteX2" fmla="*/ 7734 w 118683"/>
                <a:gd name="connsiteY2" fmla="*/ 173277 h 174713"/>
                <a:gd name="connsiteX3" fmla="*/ 22099 w 118683"/>
                <a:gd name="connsiteY3" fmla="*/ 79239 h 174713"/>
                <a:gd name="connsiteX4" fmla="*/ 21045 w 118683"/>
                <a:gd name="connsiteY4" fmla="*/ 77994 h 174713"/>
                <a:gd name="connsiteX5" fmla="*/ 1127 w 118683"/>
                <a:gd name="connsiteY5" fmla="*/ 22597 h 174713"/>
                <a:gd name="connsiteX6" fmla="*/ 18508 w 118683"/>
                <a:gd name="connsiteY6" fmla="*/ 428 h 174713"/>
                <a:gd name="connsiteX7" fmla="*/ 30444 w 118683"/>
                <a:gd name="connsiteY7" fmla="*/ 1266 h 174713"/>
                <a:gd name="connsiteX8" fmla="*/ 40341 w 118683"/>
                <a:gd name="connsiteY8" fmla="*/ 7993 h 174713"/>
                <a:gd name="connsiteX9" fmla="*/ 83434 w 118683"/>
                <a:gd name="connsiteY9" fmla="*/ 32556 h 174713"/>
                <a:gd name="connsiteX10" fmla="*/ 113886 w 118683"/>
                <a:gd name="connsiteY10" fmla="*/ 78665 h 174713"/>
                <a:gd name="connsiteX11" fmla="*/ 118674 w 118683"/>
                <a:gd name="connsiteY11" fmla="*/ 144261 h 174713"/>
                <a:gd name="connsiteX12" fmla="*/ 118611 w 118683"/>
                <a:gd name="connsiteY12" fmla="*/ 144955 h 174713"/>
                <a:gd name="connsiteX13" fmla="*/ 118291 w 118683"/>
                <a:gd name="connsiteY13" fmla="*/ 145573 h 174713"/>
                <a:gd name="connsiteX14" fmla="*/ 117759 w 118683"/>
                <a:gd name="connsiteY14" fmla="*/ 146018 h 174713"/>
                <a:gd name="connsiteX15" fmla="*/ 117094 w 118683"/>
                <a:gd name="connsiteY15" fmla="*/ 146224 h 174713"/>
                <a:gd name="connsiteX16" fmla="*/ 116390 w 118683"/>
                <a:gd name="connsiteY16" fmla="*/ 146181 h 174713"/>
                <a:gd name="connsiteX17" fmla="*/ 115767 w 118683"/>
                <a:gd name="connsiteY17" fmla="*/ 145860 h 174713"/>
                <a:gd name="connsiteX18" fmla="*/ 115322 w 118683"/>
                <a:gd name="connsiteY18" fmla="*/ 145319 h 174713"/>
                <a:gd name="connsiteX19" fmla="*/ 115131 w 118683"/>
                <a:gd name="connsiteY19" fmla="*/ 144644 h 174713"/>
                <a:gd name="connsiteX20" fmla="*/ 110343 w 118683"/>
                <a:gd name="connsiteY20" fmla="*/ 78808 h 174713"/>
                <a:gd name="connsiteX21" fmla="*/ 82428 w 118683"/>
                <a:gd name="connsiteY21" fmla="*/ 35955 h 174713"/>
                <a:gd name="connsiteX22" fmla="*/ 37612 w 118683"/>
                <a:gd name="connsiteY22" fmla="*/ 10339 h 174713"/>
                <a:gd name="connsiteX23" fmla="*/ 29357 w 118683"/>
                <a:gd name="connsiteY23" fmla="*/ 4660 h 174713"/>
                <a:gd name="connsiteX24" fmla="*/ 19369 w 118683"/>
                <a:gd name="connsiteY24" fmla="*/ 3923 h 174713"/>
                <a:gd name="connsiteX25" fmla="*/ 4622 w 118683"/>
                <a:gd name="connsiteY25" fmla="*/ 23410 h 174713"/>
                <a:gd name="connsiteX26" fmla="*/ 23774 w 118683"/>
                <a:gd name="connsiteY26" fmla="*/ 75648 h 174713"/>
                <a:gd name="connsiteX27" fmla="*/ 26073 w 118683"/>
                <a:gd name="connsiteY27" fmla="*/ 78377 h 174713"/>
                <a:gd name="connsiteX28" fmla="*/ 26518 w 118683"/>
                <a:gd name="connsiteY28" fmla="*/ 79574 h 174713"/>
                <a:gd name="connsiteX29" fmla="*/ 26073 w 118683"/>
                <a:gd name="connsiteY29" fmla="*/ 80771 h 174713"/>
                <a:gd name="connsiteX30" fmla="*/ 11709 w 118683"/>
                <a:gd name="connsiteY30" fmla="*/ 172511 h 174713"/>
                <a:gd name="connsiteX31" fmla="*/ 11455 w 118683"/>
                <a:gd name="connsiteY31" fmla="*/ 173875 h 174713"/>
                <a:gd name="connsiteX32" fmla="*/ 10320 w 118683"/>
                <a:gd name="connsiteY32" fmla="*/ 174665 h 174713"/>
                <a:gd name="connsiteX33" fmla="*/ 9458 w 118683"/>
                <a:gd name="connsiteY33" fmla="*/ 174713 h 17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683" h="174713">
                  <a:moveTo>
                    <a:pt x="9458" y="174713"/>
                  </a:moveTo>
                  <a:cubicBezTo>
                    <a:pt x="9046" y="174708"/>
                    <a:pt x="8654" y="174565"/>
                    <a:pt x="8338" y="174301"/>
                  </a:cubicBezTo>
                  <a:cubicBezTo>
                    <a:pt x="8022" y="174038"/>
                    <a:pt x="7811" y="173679"/>
                    <a:pt x="7734" y="173277"/>
                  </a:cubicBezTo>
                  <a:cubicBezTo>
                    <a:pt x="-1842" y="128365"/>
                    <a:pt x="2659" y="97578"/>
                    <a:pt x="22099" y="79239"/>
                  </a:cubicBezTo>
                  <a:lnTo>
                    <a:pt x="21045" y="77994"/>
                  </a:lnTo>
                  <a:cubicBezTo>
                    <a:pt x="14007" y="69902"/>
                    <a:pt x="-4762" y="48308"/>
                    <a:pt x="1127" y="22597"/>
                  </a:cubicBezTo>
                  <a:cubicBezTo>
                    <a:pt x="4718" y="6940"/>
                    <a:pt x="12570" y="1912"/>
                    <a:pt x="18508" y="428"/>
                  </a:cubicBezTo>
                  <a:cubicBezTo>
                    <a:pt x="22486" y="-353"/>
                    <a:pt x="26609" y="-61"/>
                    <a:pt x="30444" y="1266"/>
                  </a:cubicBezTo>
                  <a:cubicBezTo>
                    <a:pt x="34279" y="2597"/>
                    <a:pt x="37693" y="4914"/>
                    <a:pt x="40341" y="7993"/>
                  </a:cubicBezTo>
                  <a:cubicBezTo>
                    <a:pt x="47906" y="16899"/>
                    <a:pt x="66053" y="27145"/>
                    <a:pt x="83434" y="32556"/>
                  </a:cubicBezTo>
                  <a:cubicBezTo>
                    <a:pt x="100814" y="37966"/>
                    <a:pt x="112641" y="47638"/>
                    <a:pt x="113886" y="78665"/>
                  </a:cubicBezTo>
                  <a:cubicBezTo>
                    <a:pt x="115035" y="108111"/>
                    <a:pt x="118674" y="143926"/>
                    <a:pt x="118674" y="144261"/>
                  </a:cubicBezTo>
                  <a:cubicBezTo>
                    <a:pt x="118698" y="144491"/>
                    <a:pt x="118679" y="144730"/>
                    <a:pt x="118611" y="144955"/>
                  </a:cubicBezTo>
                  <a:cubicBezTo>
                    <a:pt x="118549" y="145180"/>
                    <a:pt x="118439" y="145391"/>
                    <a:pt x="118291" y="145573"/>
                  </a:cubicBezTo>
                  <a:cubicBezTo>
                    <a:pt x="118147" y="145755"/>
                    <a:pt x="117965" y="145903"/>
                    <a:pt x="117759" y="146018"/>
                  </a:cubicBezTo>
                  <a:cubicBezTo>
                    <a:pt x="117553" y="146128"/>
                    <a:pt x="117324" y="146200"/>
                    <a:pt x="117094" y="146224"/>
                  </a:cubicBezTo>
                  <a:cubicBezTo>
                    <a:pt x="116859" y="146258"/>
                    <a:pt x="116620" y="146243"/>
                    <a:pt x="116390" y="146181"/>
                  </a:cubicBezTo>
                  <a:cubicBezTo>
                    <a:pt x="116165" y="146119"/>
                    <a:pt x="115949" y="146009"/>
                    <a:pt x="115767" y="145860"/>
                  </a:cubicBezTo>
                  <a:cubicBezTo>
                    <a:pt x="115581" y="145712"/>
                    <a:pt x="115432" y="145525"/>
                    <a:pt x="115322" y="145319"/>
                  </a:cubicBezTo>
                  <a:cubicBezTo>
                    <a:pt x="115212" y="145109"/>
                    <a:pt x="115145" y="144879"/>
                    <a:pt x="115131" y="144644"/>
                  </a:cubicBezTo>
                  <a:cubicBezTo>
                    <a:pt x="115131" y="144261"/>
                    <a:pt x="111540" y="108398"/>
                    <a:pt x="110343" y="78808"/>
                  </a:cubicBezTo>
                  <a:cubicBezTo>
                    <a:pt x="109145" y="49218"/>
                    <a:pt x="99234" y="41078"/>
                    <a:pt x="82428" y="35955"/>
                  </a:cubicBezTo>
                  <a:cubicBezTo>
                    <a:pt x="64138" y="30401"/>
                    <a:pt x="45704" y="19819"/>
                    <a:pt x="37612" y="10339"/>
                  </a:cubicBezTo>
                  <a:cubicBezTo>
                    <a:pt x="35409" y="7744"/>
                    <a:pt x="32565" y="5786"/>
                    <a:pt x="29357" y="4660"/>
                  </a:cubicBezTo>
                  <a:cubicBezTo>
                    <a:pt x="26154" y="3530"/>
                    <a:pt x="22702" y="3277"/>
                    <a:pt x="19369" y="3923"/>
                  </a:cubicBezTo>
                  <a:cubicBezTo>
                    <a:pt x="12235" y="5695"/>
                    <a:pt x="7160" y="12398"/>
                    <a:pt x="4622" y="23410"/>
                  </a:cubicBezTo>
                  <a:cubicBezTo>
                    <a:pt x="-836" y="47351"/>
                    <a:pt x="17023" y="67892"/>
                    <a:pt x="23774" y="75648"/>
                  </a:cubicBezTo>
                  <a:cubicBezTo>
                    <a:pt x="24588" y="76515"/>
                    <a:pt x="25354" y="77425"/>
                    <a:pt x="26073" y="78377"/>
                  </a:cubicBezTo>
                  <a:cubicBezTo>
                    <a:pt x="26360" y="78708"/>
                    <a:pt x="26518" y="79134"/>
                    <a:pt x="26518" y="79574"/>
                  </a:cubicBezTo>
                  <a:cubicBezTo>
                    <a:pt x="26518" y="80015"/>
                    <a:pt x="26360" y="80441"/>
                    <a:pt x="26073" y="80771"/>
                  </a:cubicBezTo>
                  <a:cubicBezTo>
                    <a:pt x="6681" y="98008"/>
                    <a:pt x="2132" y="128030"/>
                    <a:pt x="11709" y="172511"/>
                  </a:cubicBezTo>
                  <a:cubicBezTo>
                    <a:pt x="11804" y="172980"/>
                    <a:pt x="11718" y="173468"/>
                    <a:pt x="11455" y="173875"/>
                  </a:cubicBezTo>
                  <a:cubicBezTo>
                    <a:pt x="11196" y="174277"/>
                    <a:pt x="10785" y="174560"/>
                    <a:pt x="10320" y="174665"/>
                  </a:cubicBezTo>
                  <a:lnTo>
                    <a:pt x="9458" y="174713"/>
                  </a:lnTo>
                  <a:close/>
                </a:path>
              </a:pathLst>
            </a:custGeom>
            <a:solidFill>
              <a:srgbClr val="0E0E0E"/>
            </a:solidFill>
            <a:ln w="4788" cap="flat">
              <a:noFill/>
              <a:prstDash val="solid"/>
              <a:miter/>
            </a:ln>
          </p:spPr>
          <p:txBody>
            <a:bodyPr rtlCol="0" anchor="ctr"/>
            <a:lstStyle/>
            <a:p>
              <a:endParaRPr lang="en-AU"/>
            </a:p>
          </p:txBody>
        </p:sp>
        <p:sp>
          <p:nvSpPr>
            <p:cNvPr id="473" name="Freeform: Shape 472">
              <a:extLst>
                <a:ext uri="{FF2B5EF4-FFF2-40B4-BE49-F238E27FC236}">
                  <a16:creationId xmlns:a16="http://schemas.microsoft.com/office/drawing/2014/main" id="{E0128319-9F70-4C12-8267-00A23CC0A363}"/>
                </a:ext>
              </a:extLst>
            </p:cNvPr>
            <p:cNvSpPr/>
            <p:nvPr/>
          </p:nvSpPr>
          <p:spPr>
            <a:xfrm>
              <a:off x="9026863" y="3664335"/>
              <a:ext cx="223746" cy="122015"/>
            </a:xfrm>
            <a:custGeom>
              <a:avLst/>
              <a:gdLst>
                <a:gd name="connsiteX0" fmla="*/ 223746 w 223746"/>
                <a:gd name="connsiteY0" fmla="*/ 51255 h 122015"/>
                <a:gd name="connsiteX1" fmla="*/ 145940 w 223746"/>
                <a:gd name="connsiteY1" fmla="*/ 113022 h 122015"/>
                <a:gd name="connsiteX2" fmla="*/ 0 w 223746"/>
                <a:gd name="connsiteY2" fmla="*/ 66242 h 122015"/>
                <a:gd name="connsiteX3" fmla="*/ 132677 w 223746"/>
                <a:gd name="connsiteY3" fmla="*/ 1364 h 122015"/>
                <a:gd name="connsiteX4" fmla="*/ 223746 w 223746"/>
                <a:gd name="connsiteY4" fmla="*/ 51255 h 122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46" h="122015">
                  <a:moveTo>
                    <a:pt x="223746" y="51255"/>
                  </a:moveTo>
                  <a:cubicBezTo>
                    <a:pt x="217139" y="77159"/>
                    <a:pt x="211920" y="93582"/>
                    <a:pt x="145940" y="113022"/>
                  </a:cubicBezTo>
                  <a:cubicBezTo>
                    <a:pt x="115536" y="122023"/>
                    <a:pt x="10390" y="141127"/>
                    <a:pt x="0" y="66242"/>
                  </a:cubicBezTo>
                  <a:cubicBezTo>
                    <a:pt x="9337" y="16303"/>
                    <a:pt x="90734" y="-5962"/>
                    <a:pt x="132677" y="1364"/>
                  </a:cubicBezTo>
                  <a:cubicBezTo>
                    <a:pt x="174621" y="8690"/>
                    <a:pt x="186639" y="52644"/>
                    <a:pt x="223746" y="51255"/>
                  </a:cubicBezTo>
                  <a:close/>
                </a:path>
              </a:pathLst>
            </a:custGeom>
            <a:solidFill>
              <a:srgbClr val="E69C9C"/>
            </a:solidFill>
            <a:ln w="4788" cap="flat">
              <a:noFill/>
              <a:prstDash val="solid"/>
              <a:miter/>
            </a:ln>
          </p:spPr>
          <p:txBody>
            <a:bodyPr rtlCol="0" anchor="ctr"/>
            <a:lstStyle/>
            <a:p>
              <a:endParaRPr lang="en-AU"/>
            </a:p>
          </p:txBody>
        </p:sp>
        <p:sp>
          <p:nvSpPr>
            <p:cNvPr id="474" name="Freeform: Shape 473">
              <a:extLst>
                <a:ext uri="{FF2B5EF4-FFF2-40B4-BE49-F238E27FC236}">
                  <a16:creationId xmlns:a16="http://schemas.microsoft.com/office/drawing/2014/main" id="{A080BF2D-588F-47BE-A142-0307BCEEE829}"/>
                </a:ext>
              </a:extLst>
            </p:cNvPr>
            <p:cNvSpPr/>
            <p:nvPr/>
          </p:nvSpPr>
          <p:spPr>
            <a:xfrm>
              <a:off x="9025056" y="3662351"/>
              <a:ext cx="227324" cy="125586"/>
            </a:xfrm>
            <a:custGeom>
              <a:avLst/>
              <a:gdLst>
                <a:gd name="connsiteX0" fmla="*/ 84641 w 227324"/>
                <a:gd name="connsiteY0" fmla="*/ 125586 h 125586"/>
                <a:gd name="connsiteX1" fmla="*/ 26610 w 227324"/>
                <a:gd name="connsiteY1" fmla="*/ 111653 h 125586"/>
                <a:gd name="connsiteX2" fmla="*/ 8362 w 227324"/>
                <a:gd name="connsiteY2" fmla="*/ 92975 h 125586"/>
                <a:gd name="connsiteX3" fmla="*/ 36 w 227324"/>
                <a:gd name="connsiteY3" fmla="*/ 68225 h 125586"/>
                <a:gd name="connsiteX4" fmla="*/ 36 w 227324"/>
                <a:gd name="connsiteY4" fmla="*/ 67651 h 125586"/>
                <a:gd name="connsiteX5" fmla="*/ 134772 w 227324"/>
                <a:gd name="connsiteY5" fmla="*/ 1336 h 125586"/>
                <a:gd name="connsiteX6" fmla="*/ 181695 w 227324"/>
                <a:gd name="connsiteY6" fmla="*/ 28867 h 125586"/>
                <a:gd name="connsiteX7" fmla="*/ 225458 w 227324"/>
                <a:gd name="connsiteY7" fmla="*/ 51228 h 125586"/>
                <a:gd name="connsiteX8" fmla="*/ 226272 w 227324"/>
                <a:gd name="connsiteY8" fmla="*/ 51362 h 125586"/>
                <a:gd name="connsiteX9" fmla="*/ 226942 w 227324"/>
                <a:gd name="connsiteY9" fmla="*/ 51850 h 125586"/>
                <a:gd name="connsiteX10" fmla="*/ 227282 w 227324"/>
                <a:gd name="connsiteY10" fmla="*/ 52602 h 125586"/>
                <a:gd name="connsiteX11" fmla="*/ 227277 w 227324"/>
                <a:gd name="connsiteY11" fmla="*/ 53430 h 125586"/>
                <a:gd name="connsiteX12" fmla="*/ 148274 w 227324"/>
                <a:gd name="connsiteY12" fmla="*/ 116489 h 125586"/>
                <a:gd name="connsiteX13" fmla="*/ 84641 w 227324"/>
                <a:gd name="connsiteY13" fmla="*/ 125586 h 125586"/>
                <a:gd name="connsiteX14" fmla="*/ 3627 w 227324"/>
                <a:gd name="connsiteY14" fmla="*/ 68129 h 125586"/>
                <a:gd name="connsiteX15" fmla="*/ 11503 w 227324"/>
                <a:gd name="connsiteY15" fmla="*/ 91256 h 125586"/>
                <a:gd name="connsiteX16" fmla="*/ 28573 w 227324"/>
                <a:gd name="connsiteY16" fmla="*/ 108732 h 125586"/>
                <a:gd name="connsiteX17" fmla="*/ 147269 w 227324"/>
                <a:gd name="connsiteY17" fmla="*/ 113185 h 125586"/>
                <a:gd name="connsiteX18" fmla="*/ 223207 w 227324"/>
                <a:gd name="connsiteY18" fmla="*/ 54914 h 125586"/>
                <a:gd name="connsiteX19" fmla="*/ 179301 w 227324"/>
                <a:gd name="connsiteY19" fmla="*/ 31597 h 125586"/>
                <a:gd name="connsiteX20" fmla="*/ 134150 w 227324"/>
                <a:gd name="connsiteY20" fmla="*/ 4975 h 125586"/>
                <a:gd name="connsiteX21" fmla="*/ 3627 w 227324"/>
                <a:gd name="connsiteY21" fmla="*/ 68034 h 125586"/>
                <a:gd name="connsiteX22" fmla="*/ 3627 w 227324"/>
                <a:gd name="connsiteY22" fmla="*/ 68129 h 12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7324" h="125586">
                  <a:moveTo>
                    <a:pt x="84641" y="125586"/>
                  </a:moveTo>
                  <a:cubicBezTo>
                    <a:pt x="64435" y="125586"/>
                    <a:pt x="43128" y="122282"/>
                    <a:pt x="26610" y="111653"/>
                  </a:cubicBezTo>
                  <a:cubicBezTo>
                    <a:pt x="19203" y="106875"/>
                    <a:pt x="12964" y="100492"/>
                    <a:pt x="8362" y="92975"/>
                  </a:cubicBezTo>
                  <a:cubicBezTo>
                    <a:pt x="3766" y="85453"/>
                    <a:pt x="917" y="76997"/>
                    <a:pt x="36" y="68225"/>
                  </a:cubicBezTo>
                  <a:cubicBezTo>
                    <a:pt x="-12" y="68039"/>
                    <a:pt x="-12" y="67838"/>
                    <a:pt x="36" y="67651"/>
                  </a:cubicBezTo>
                  <a:cubicBezTo>
                    <a:pt x="9612" y="16562"/>
                    <a:pt x="93164" y="-5942"/>
                    <a:pt x="134772" y="1336"/>
                  </a:cubicBezTo>
                  <a:cubicBezTo>
                    <a:pt x="155552" y="4927"/>
                    <a:pt x="168863" y="17089"/>
                    <a:pt x="181695" y="28867"/>
                  </a:cubicBezTo>
                  <a:cubicBezTo>
                    <a:pt x="194527" y="40646"/>
                    <a:pt x="207072" y="52042"/>
                    <a:pt x="225458" y="51228"/>
                  </a:cubicBezTo>
                  <a:cubicBezTo>
                    <a:pt x="225735" y="51209"/>
                    <a:pt x="226018" y="51252"/>
                    <a:pt x="226272" y="51362"/>
                  </a:cubicBezTo>
                  <a:cubicBezTo>
                    <a:pt x="226530" y="51467"/>
                    <a:pt x="226760" y="51635"/>
                    <a:pt x="226942" y="51850"/>
                  </a:cubicBezTo>
                  <a:cubicBezTo>
                    <a:pt x="227110" y="52075"/>
                    <a:pt x="227225" y="52329"/>
                    <a:pt x="227282" y="52602"/>
                  </a:cubicBezTo>
                  <a:cubicBezTo>
                    <a:pt x="227339" y="52875"/>
                    <a:pt x="227339" y="53157"/>
                    <a:pt x="227277" y="53430"/>
                  </a:cubicBezTo>
                  <a:cubicBezTo>
                    <a:pt x="220909" y="78376"/>
                    <a:pt x="216360" y="96523"/>
                    <a:pt x="148274" y="116489"/>
                  </a:cubicBezTo>
                  <a:cubicBezTo>
                    <a:pt x="127547" y="122273"/>
                    <a:pt x="106158" y="125328"/>
                    <a:pt x="84641" y="125586"/>
                  </a:cubicBezTo>
                  <a:close/>
                  <a:moveTo>
                    <a:pt x="3627" y="68129"/>
                  </a:moveTo>
                  <a:cubicBezTo>
                    <a:pt x="4494" y="76327"/>
                    <a:pt x="7185" y="84232"/>
                    <a:pt x="11503" y="91256"/>
                  </a:cubicBezTo>
                  <a:cubicBezTo>
                    <a:pt x="15817" y="98280"/>
                    <a:pt x="21649" y="104251"/>
                    <a:pt x="28573" y="108732"/>
                  </a:cubicBezTo>
                  <a:cubicBezTo>
                    <a:pt x="70085" y="135498"/>
                    <a:pt x="144109" y="114095"/>
                    <a:pt x="147269" y="113185"/>
                  </a:cubicBezTo>
                  <a:cubicBezTo>
                    <a:pt x="211285" y="94033"/>
                    <a:pt x="217174" y="78376"/>
                    <a:pt x="223207" y="54914"/>
                  </a:cubicBezTo>
                  <a:cubicBezTo>
                    <a:pt x="204678" y="54914"/>
                    <a:pt x="192324" y="43519"/>
                    <a:pt x="179301" y="31597"/>
                  </a:cubicBezTo>
                  <a:cubicBezTo>
                    <a:pt x="166277" y="19674"/>
                    <a:pt x="153876" y="8423"/>
                    <a:pt x="134150" y="4975"/>
                  </a:cubicBezTo>
                  <a:cubicBezTo>
                    <a:pt x="93834" y="-2159"/>
                    <a:pt x="13203" y="19148"/>
                    <a:pt x="3627" y="68034"/>
                  </a:cubicBezTo>
                  <a:lnTo>
                    <a:pt x="3627" y="68129"/>
                  </a:lnTo>
                  <a:close/>
                </a:path>
              </a:pathLst>
            </a:custGeom>
            <a:solidFill>
              <a:srgbClr val="0E0E0E"/>
            </a:solidFill>
            <a:ln w="4788" cap="flat">
              <a:noFill/>
              <a:prstDash val="solid"/>
              <a:miter/>
            </a:ln>
          </p:spPr>
          <p:txBody>
            <a:bodyPr rtlCol="0" anchor="ctr"/>
            <a:lstStyle/>
            <a:p>
              <a:endParaRPr lang="en-AU"/>
            </a:p>
          </p:txBody>
        </p:sp>
        <p:sp>
          <p:nvSpPr>
            <p:cNvPr id="475" name="Freeform: Shape 474">
              <a:extLst>
                <a:ext uri="{FF2B5EF4-FFF2-40B4-BE49-F238E27FC236}">
                  <a16:creationId xmlns:a16="http://schemas.microsoft.com/office/drawing/2014/main" id="{DEDC226C-BFE7-4B2C-A8D9-47ADDF0A0F19}"/>
                </a:ext>
              </a:extLst>
            </p:cNvPr>
            <p:cNvSpPr/>
            <p:nvPr/>
          </p:nvSpPr>
          <p:spPr>
            <a:xfrm>
              <a:off x="8098171" y="3305637"/>
              <a:ext cx="420589" cy="495565"/>
            </a:xfrm>
            <a:custGeom>
              <a:avLst/>
              <a:gdLst>
                <a:gd name="connsiteX0" fmla="*/ 0 w 420589"/>
                <a:gd name="connsiteY0" fmla="*/ 145413 h 495565"/>
                <a:gd name="connsiteX1" fmla="*/ 113429 w 420589"/>
                <a:gd name="connsiteY1" fmla="*/ 373229 h 495565"/>
                <a:gd name="connsiteX2" fmla="*/ 333680 w 420589"/>
                <a:gd name="connsiteY2" fmla="*/ 494702 h 495565"/>
                <a:gd name="connsiteX3" fmla="*/ 412779 w 420589"/>
                <a:gd name="connsiteY3" fmla="*/ 399420 h 495565"/>
                <a:gd name="connsiteX4" fmla="*/ 219341 w 420589"/>
                <a:gd name="connsiteY4" fmla="*/ 191522 h 495565"/>
                <a:gd name="connsiteX5" fmla="*/ 166672 w 420589"/>
                <a:gd name="connsiteY5" fmla="*/ 0 h 49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89" h="495565">
                  <a:moveTo>
                    <a:pt x="0" y="145413"/>
                  </a:moveTo>
                  <a:cubicBezTo>
                    <a:pt x="9576" y="257933"/>
                    <a:pt x="54201" y="331190"/>
                    <a:pt x="113429" y="373229"/>
                  </a:cubicBezTo>
                  <a:cubicBezTo>
                    <a:pt x="172657" y="415268"/>
                    <a:pt x="263056" y="485749"/>
                    <a:pt x="333680" y="494702"/>
                  </a:cubicBezTo>
                  <a:cubicBezTo>
                    <a:pt x="404304" y="503656"/>
                    <a:pt x="436719" y="440980"/>
                    <a:pt x="412779" y="399420"/>
                  </a:cubicBezTo>
                  <a:cubicBezTo>
                    <a:pt x="372990" y="366861"/>
                    <a:pt x="239211" y="222262"/>
                    <a:pt x="219341" y="191522"/>
                  </a:cubicBezTo>
                  <a:cubicBezTo>
                    <a:pt x="199471" y="160783"/>
                    <a:pt x="181037" y="72779"/>
                    <a:pt x="166672" y="0"/>
                  </a:cubicBezTo>
                </a:path>
              </a:pathLst>
            </a:custGeom>
            <a:solidFill>
              <a:srgbClr val="3C8563"/>
            </a:solidFill>
            <a:ln w="4788" cap="flat">
              <a:no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58D82FB6-3688-4301-8A95-CDCA20DA510D}"/>
                </a:ext>
              </a:extLst>
            </p:cNvPr>
            <p:cNvSpPr/>
            <p:nvPr/>
          </p:nvSpPr>
          <p:spPr>
            <a:xfrm>
              <a:off x="8096349" y="3303720"/>
              <a:ext cx="424077" cy="499299"/>
            </a:xfrm>
            <a:custGeom>
              <a:avLst/>
              <a:gdLst>
                <a:gd name="connsiteX0" fmla="*/ 348718 w 424077"/>
                <a:gd name="connsiteY0" fmla="*/ 499300 h 499299"/>
                <a:gd name="connsiteX1" fmla="*/ 335119 w 424077"/>
                <a:gd name="connsiteY1" fmla="*/ 498390 h 499299"/>
                <a:gd name="connsiteX2" fmla="*/ 135314 w 424077"/>
                <a:gd name="connsiteY2" fmla="*/ 391712 h 499299"/>
                <a:gd name="connsiteX3" fmla="*/ 114198 w 424077"/>
                <a:gd name="connsiteY3" fmla="*/ 376582 h 499299"/>
                <a:gd name="connsiteX4" fmla="*/ 3 w 424077"/>
                <a:gd name="connsiteY4" fmla="*/ 147473 h 499299"/>
                <a:gd name="connsiteX5" fmla="*/ 449 w 424077"/>
                <a:gd name="connsiteY5" fmla="*/ 146175 h 499299"/>
                <a:gd name="connsiteX6" fmla="*/ 1679 w 424077"/>
                <a:gd name="connsiteY6" fmla="*/ 145558 h 499299"/>
                <a:gd name="connsiteX7" fmla="*/ 2383 w 424077"/>
                <a:gd name="connsiteY7" fmla="*/ 145606 h 499299"/>
                <a:gd name="connsiteX8" fmla="*/ 3005 w 424077"/>
                <a:gd name="connsiteY8" fmla="*/ 145941 h 499299"/>
                <a:gd name="connsiteX9" fmla="*/ 3432 w 424077"/>
                <a:gd name="connsiteY9" fmla="*/ 146501 h 499299"/>
                <a:gd name="connsiteX10" fmla="*/ 3594 w 424077"/>
                <a:gd name="connsiteY10" fmla="*/ 147186 h 499299"/>
                <a:gd name="connsiteX11" fmla="*/ 116305 w 424077"/>
                <a:gd name="connsiteY11" fmla="*/ 373661 h 499299"/>
                <a:gd name="connsiteX12" fmla="*/ 137373 w 424077"/>
                <a:gd name="connsiteY12" fmla="*/ 388791 h 499299"/>
                <a:gd name="connsiteX13" fmla="*/ 335598 w 424077"/>
                <a:gd name="connsiteY13" fmla="*/ 494847 h 499299"/>
                <a:gd name="connsiteX14" fmla="*/ 409861 w 424077"/>
                <a:gd name="connsiteY14" fmla="*/ 465448 h 499299"/>
                <a:gd name="connsiteX15" fmla="*/ 420294 w 424077"/>
                <a:gd name="connsiteY15" fmla="*/ 434441 h 499299"/>
                <a:gd name="connsiteX16" fmla="*/ 413069 w 424077"/>
                <a:gd name="connsiteY16" fmla="*/ 402533 h 499299"/>
                <a:gd name="connsiteX17" fmla="*/ 219488 w 424077"/>
                <a:gd name="connsiteY17" fmla="*/ 194396 h 499299"/>
                <a:gd name="connsiteX18" fmla="*/ 166436 w 424077"/>
                <a:gd name="connsiteY18" fmla="*/ 2155 h 499299"/>
                <a:gd name="connsiteX19" fmla="*/ 166704 w 424077"/>
                <a:gd name="connsiteY19" fmla="*/ 820 h 499299"/>
                <a:gd name="connsiteX20" fmla="*/ 167825 w 424077"/>
                <a:gd name="connsiteY20" fmla="*/ 49 h 499299"/>
                <a:gd name="connsiteX21" fmla="*/ 168529 w 424077"/>
                <a:gd name="connsiteY21" fmla="*/ 25 h 499299"/>
                <a:gd name="connsiteX22" fmla="*/ 169180 w 424077"/>
                <a:gd name="connsiteY22" fmla="*/ 283 h 499299"/>
                <a:gd name="connsiteX23" fmla="*/ 169678 w 424077"/>
                <a:gd name="connsiteY23" fmla="*/ 781 h 499299"/>
                <a:gd name="connsiteX24" fmla="*/ 169931 w 424077"/>
                <a:gd name="connsiteY24" fmla="*/ 1437 h 499299"/>
                <a:gd name="connsiteX25" fmla="*/ 222600 w 424077"/>
                <a:gd name="connsiteY25" fmla="*/ 192481 h 499299"/>
                <a:gd name="connsiteX26" fmla="*/ 415703 w 424077"/>
                <a:gd name="connsiteY26" fmla="*/ 399947 h 499299"/>
                <a:gd name="connsiteX27" fmla="*/ 416086 w 424077"/>
                <a:gd name="connsiteY27" fmla="*/ 400426 h 499299"/>
                <a:gd name="connsiteX28" fmla="*/ 424010 w 424077"/>
                <a:gd name="connsiteY28" fmla="*/ 434383 h 499299"/>
                <a:gd name="connsiteX29" fmla="*/ 412973 w 424077"/>
                <a:gd name="connsiteY29" fmla="*/ 467459 h 499299"/>
                <a:gd name="connsiteX30" fmla="*/ 348718 w 424077"/>
                <a:gd name="connsiteY30" fmla="*/ 499300 h 49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4077" h="499299">
                  <a:moveTo>
                    <a:pt x="348718" y="499300"/>
                  </a:moveTo>
                  <a:cubicBezTo>
                    <a:pt x="344169" y="499300"/>
                    <a:pt x="339625" y="498993"/>
                    <a:pt x="335119" y="498390"/>
                  </a:cubicBezTo>
                  <a:cubicBezTo>
                    <a:pt x="272109" y="490394"/>
                    <a:pt x="193010" y="433368"/>
                    <a:pt x="135314" y="391712"/>
                  </a:cubicBezTo>
                  <a:lnTo>
                    <a:pt x="114198" y="376582"/>
                  </a:lnTo>
                  <a:cubicBezTo>
                    <a:pt x="48219" y="329707"/>
                    <a:pt x="8861" y="250512"/>
                    <a:pt x="3" y="147473"/>
                  </a:cubicBezTo>
                  <a:cubicBezTo>
                    <a:pt x="-25" y="146999"/>
                    <a:pt x="137" y="146530"/>
                    <a:pt x="449" y="146175"/>
                  </a:cubicBezTo>
                  <a:cubicBezTo>
                    <a:pt x="765" y="145816"/>
                    <a:pt x="1205" y="145596"/>
                    <a:pt x="1679" y="145558"/>
                  </a:cubicBezTo>
                  <a:cubicBezTo>
                    <a:pt x="1914" y="145524"/>
                    <a:pt x="2153" y="145539"/>
                    <a:pt x="2383" y="145606"/>
                  </a:cubicBezTo>
                  <a:cubicBezTo>
                    <a:pt x="2613" y="145673"/>
                    <a:pt x="2823" y="145783"/>
                    <a:pt x="3005" y="145941"/>
                  </a:cubicBezTo>
                  <a:cubicBezTo>
                    <a:pt x="3183" y="146094"/>
                    <a:pt x="3331" y="146286"/>
                    <a:pt x="3432" y="146501"/>
                  </a:cubicBezTo>
                  <a:cubicBezTo>
                    <a:pt x="3537" y="146712"/>
                    <a:pt x="3590" y="146946"/>
                    <a:pt x="3594" y="147186"/>
                  </a:cubicBezTo>
                  <a:cubicBezTo>
                    <a:pt x="12213" y="249124"/>
                    <a:pt x="51188" y="327408"/>
                    <a:pt x="116305" y="373661"/>
                  </a:cubicBezTo>
                  <a:lnTo>
                    <a:pt x="137373" y="388791"/>
                  </a:lnTo>
                  <a:cubicBezTo>
                    <a:pt x="194829" y="430208"/>
                    <a:pt x="273449" y="486946"/>
                    <a:pt x="335598" y="494847"/>
                  </a:cubicBezTo>
                  <a:cubicBezTo>
                    <a:pt x="367630" y="498964"/>
                    <a:pt x="394731" y="488191"/>
                    <a:pt x="409861" y="465448"/>
                  </a:cubicBezTo>
                  <a:cubicBezTo>
                    <a:pt x="416119" y="456264"/>
                    <a:pt x="419729" y="445539"/>
                    <a:pt x="420294" y="434441"/>
                  </a:cubicBezTo>
                  <a:cubicBezTo>
                    <a:pt x="420864" y="423342"/>
                    <a:pt x="418360" y="412305"/>
                    <a:pt x="413069" y="402533"/>
                  </a:cubicBezTo>
                  <a:cubicBezTo>
                    <a:pt x="374046" y="370453"/>
                    <a:pt x="240699" y="226955"/>
                    <a:pt x="219488" y="194396"/>
                  </a:cubicBezTo>
                  <a:cubicBezTo>
                    <a:pt x="200336" y="164758"/>
                    <a:pt x="182668" y="84271"/>
                    <a:pt x="166436" y="2155"/>
                  </a:cubicBezTo>
                  <a:cubicBezTo>
                    <a:pt x="166350" y="1691"/>
                    <a:pt x="166446" y="1212"/>
                    <a:pt x="166704" y="820"/>
                  </a:cubicBezTo>
                  <a:cubicBezTo>
                    <a:pt x="166963" y="427"/>
                    <a:pt x="167365" y="154"/>
                    <a:pt x="167825" y="49"/>
                  </a:cubicBezTo>
                  <a:cubicBezTo>
                    <a:pt x="168055" y="-9"/>
                    <a:pt x="168294" y="-14"/>
                    <a:pt x="168529" y="25"/>
                  </a:cubicBezTo>
                  <a:cubicBezTo>
                    <a:pt x="168758" y="68"/>
                    <a:pt x="168983" y="154"/>
                    <a:pt x="169180" y="283"/>
                  </a:cubicBezTo>
                  <a:cubicBezTo>
                    <a:pt x="169376" y="412"/>
                    <a:pt x="169548" y="585"/>
                    <a:pt x="169678" y="781"/>
                  </a:cubicBezTo>
                  <a:cubicBezTo>
                    <a:pt x="169807" y="982"/>
                    <a:pt x="169893" y="1203"/>
                    <a:pt x="169931" y="1437"/>
                  </a:cubicBezTo>
                  <a:cubicBezTo>
                    <a:pt x="186115" y="83457"/>
                    <a:pt x="203448" y="163322"/>
                    <a:pt x="222600" y="192481"/>
                  </a:cubicBezTo>
                  <a:cubicBezTo>
                    <a:pt x="241752" y="221640"/>
                    <a:pt x="374046" y="365856"/>
                    <a:pt x="415703" y="399947"/>
                  </a:cubicBezTo>
                  <a:cubicBezTo>
                    <a:pt x="415856" y="400086"/>
                    <a:pt x="415985" y="400244"/>
                    <a:pt x="416086" y="400426"/>
                  </a:cubicBezTo>
                  <a:cubicBezTo>
                    <a:pt x="421817" y="410792"/>
                    <a:pt x="424556" y="422547"/>
                    <a:pt x="424010" y="434383"/>
                  </a:cubicBezTo>
                  <a:cubicBezTo>
                    <a:pt x="423459" y="446214"/>
                    <a:pt x="419638" y="457667"/>
                    <a:pt x="412973" y="467459"/>
                  </a:cubicBezTo>
                  <a:cubicBezTo>
                    <a:pt x="399136" y="488048"/>
                    <a:pt x="376201" y="499300"/>
                    <a:pt x="348718" y="499300"/>
                  </a:cubicBezTo>
                  <a:close/>
                </a:path>
              </a:pathLst>
            </a:custGeom>
            <a:solidFill>
              <a:srgbClr val="0E0E0E"/>
            </a:solidFill>
            <a:ln w="4788" cap="flat">
              <a:no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8D37435B-342D-4270-96A3-B460ABBDB983}"/>
                </a:ext>
              </a:extLst>
            </p:cNvPr>
            <p:cNvSpPr/>
            <p:nvPr/>
          </p:nvSpPr>
          <p:spPr>
            <a:xfrm>
              <a:off x="7899074" y="1694068"/>
              <a:ext cx="1349811" cy="470719"/>
            </a:xfrm>
            <a:custGeom>
              <a:avLst/>
              <a:gdLst>
                <a:gd name="connsiteX0" fmla="*/ 668566 w 1349811"/>
                <a:gd name="connsiteY0" fmla="*/ 470717 h 470719"/>
                <a:gd name="connsiteX1" fmla="*/ 643621 w 1349811"/>
                <a:gd name="connsiteY1" fmla="*/ 462290 h 470719"/>
                <a:gd name="connsiteX2" fmla="*/ 626814 w 1349811"/>
                <a:gd name="connsiteY2" fmla="*/ 401769 h 470719"/>
                <a:gd name="connsiteX3" fmla="*/ 506682 w 1349811"/>
                <a:gd name="connsiteY3" fmla="*/ 468132 h 470719"/>
                <a:gd name="connsiteX4" fmla="*/ 487252 w 1349811"/>
                <a:gd name="connsiteY4" fmla="*/ 463234 h 470719"/>
                <a:gd name="connsiteX5" fmla="*/ 471729 w 1349811"/>
                <a:gd name="connsiteY5" fmla="*/ 450560 h 470719"/>
                <a:gd name="connsiteX6" fmla="*/ 456838 w 1349811"/>
                <a:gd name="connsiteY6" fmla="*/ 359203 h 470719"/>
                <a:gd name="connsiteX7" fmla="*/ 423753 w 1349811"/>
                <a:gd name="connsiteY7" fmla="*/ 385394 h 470719"/>
                <a:gd name="connsiteX8" fmla="*/ 263592 w 1349811"/>
                <a:gd name="connsiteY8" fmla="*/ 443377 h 470719"/>
                <a:gd name="connsiteX9" fmla="*/ 232614 w 1349811"/>
                <a:gd name="connsiteY9" fmla="*/ 363130 h 470719"/>
                <a:gd name="connsiteX10" fmla="*/ 236013 w 1349811"/>
                <a:gd name="connsiteY10" fmla="*/ 350202 h 470719"/>
                <a:gd name="connsiteX11" fmla="*/ 185595 w 1349811"/>
                <a:gd name="connsiteY11" fmla="*/ 366481 h 470719"/>
                <a:gd name="connsiteX12" fmla="*/ 5755 w 1349811"/>
                <a:gd name="connsiteY12" fmla="*/ 282355 h 470719"/>
                <a:gd name="connsiteX13" fmla="*/ 297 w 1349811"/>
                <a:gd name="connsiteY13" fmla="*/ 274120 h 470719"/>
                <a:gd name="connsiteX14" fmla="*/ 34 w 1349811"/>
                <a:gd name="connsiteY14" fmla="*/ 272779 h 470719"/>
                <a:gd name="connsiteX15" fmla="*/ 776 w 1349811"/>
                <a:gd name="connsiteY15" fmla="*/ 271630 h 470719"/>
                <a:gd name="connsiteX16" fmla="*/ 1432 w 1349811"/>
                <a:gd name="connsiteY16" fmla="*/ 271347 h 470719"/>
                <a:gd name="connsiteX17" fmla="*/ 2145 w 1349811"/>
                <a:gd name="connsiteY17" fmla="*/ 271343 h 470719"/>
                <a:gd name="connsiteX18" fmla="*/ 2806 w 1349811"/>
                <a:gd name="connsiteY18" fmla="*/ 271606 h 470719"/>
                <a:gd name="connsiteX19" fmla="*/ 3313 w 1349811"/>
                <a:gd name="connsiteY19" fmla="*/ 272109 h 470719"/>
                <a:gd name="connsiteX20" fmla="*/ 8772 w 1349811"/>
                <a:gd name="connsiteY20" fmla="*/ 280392 h 470719"/>
                <a:gd name="connsiteX21" fmla="*/ 184877 w 1349811"/>
                <a:gd name="connsiteY21" fmla="*/ 362938 h 470719"/>
                <a:gd name="connsiteX22" fmla="*/ 237545 w 1349811"/>
                <a:gd name="connsiteY22" fmla="*/ 345557 h 470719"/>
                <a:gd name="connsiteX23" fmla="*/ 311569 w 1349811"/>
                <a:gd name="connsiteY23" fmla="*/ 221068 h 470719"/>
                <a:gd name="connsiteX24" fmla="*/ 346665 w 1349811"/>
                <a:gd name="connsiteY24" fmla="*/ 200144 h 470719"/>
                <a:gd name="connsiteX25" fmla="*/ 339675 w 1349811"/>
                <a:gd name="connsiteY25" fmla="*/ 247307 h 470719"/>
                <a:gd name="connsiteX26" fmla="*/ 240514 w 1349811"/>
                <a:gd name="connsiteY26" fmla="*/ 347856 h 470719"/>
                <a:gd name="connsiteX27" fmla="*/ 236205 w 1349811"/>
                <a:gd name="connsiteY27" fmla="*/ 363704 h 470719"/>
                <a:gd name="connsiteX28" fmla="*/ 264550 w 1349811"/>
                <a:gd name="connsiteY28" fmla="*/ 439643 h 470719"/>
                <a:gd name="connsiteX29" fmla="*/ 421646 w 1349811"/>
                <a:gd name="connsiteY29" fmla="*/ 382186 h 470719"/>
                <a:gd name="connsiteX30" fmla="*/ 457557 w 1349811"/>
                <a:gd name="connsiteY30" fmla="*/ 353458 h 470719"/>
                <a:gd name="connsiteX31" fmla="*/ 459376 w 1349811"/>
                <a:gd name="connsiteY31" fmla="*/ 341392 h 470719"/>
                <a:gd name="connsiteX32" fmla="*/ 486381 w 1349811"/>
                <a:gd name="connsiteY32" fmla="*/ 242087 h 470719"/>
                <a:gd name="connsiteX33" fmla="*/ 539768 w 1349811"/>
                <a:gd name="connsiteY33" fmla="*/ 182811 h 470719"/>
                <a:gd name="connsiteX34" fmla="*/ 548003 w 1349811"/>
                <a:gd name="connsiteY34" fmla="*/ 231410 h 470719"/>
                <a:gd name="connsiteX35" fmla="*/ 460956 w 1349811"/>
                <a:gd name="connsiteY35" fmla="*/ 355277 h 470719"/>
                <a:gd name="connsiteX36" fmla="*/ 474650 w 1349811"/>
                <a:gd name="connsiteY36" fmla="*/ 447830 h 470719"/>
                <a:gd name="connsiteX37" fmla="*/ 489033 w 1349811"/>
                <a:gd name="connsiteY37" fmla="*/ 459523 h 470719"/>
                <a:gd name="connsiteX38" fmla="*/ 507017 w 1349811"/>
                <a:gd name="connsiteY38" fmla="*/ 464014 h 470719"/>
                <a:gd name="connsiteX39" fmla="*/ 627198 w 1349811"/>
                <a:gd name="connsiteY39" fmla="*/ 395880 h 470719"/>
                <a:gd name="connsiteX40" fmla="*/ 627198 w 1349811"/>
                <a:gd name="connsiteY40" fmla="*/ 394635 h 470719"/>
                <a:gd name="connsiteX41" fmla="*/ 627437 w 1349811"/>
                <a:gd name="connsiteY41" fmla="*/ 390709 h 470719"/>
                <a:gd name="connsiteX42" fmla="*/ 660618 w 1349811"/>
                <a:gd name="connsiteY42" fmla="*/ 242997 h 470719"/>
                <a:gd name="connsiteX43" fmla="*/ 717117 w 1349811"/>
                <a:gd name="connsiteY43" fmla="*/ 170554 h 470719"/>
                <a:gd name="connsiteX44" fmla="*/ 729662 w 1349811"/>
                <a:gd name="connsiteY44" fmla="*/ 231362 h 470719"/>
                <a:gd name="connsiteX45" fmla="*/ 692985 w 1349811"/>
                <a:gd name="connsiteY45" fmla="*/ 316829 h 470719"/>
                <a:gd name="connsiteX46" fmla="*/ 630741 w 1349811"/>
                <a:gd name="connsiteY46" fmla="*/ 397268 h 470719"/>
                <a:gd name="connsiteX47" fmla="*/ 645919 w 1349811"/>
                <a:gd name="connsiteY47" fmla="*/ 458939 h 470719"/>
                <a:gd name="connsiteX48" fmla="*/ 721474 w 1349811"/>
                <a:gd name="connsiteY48" fmla="*/ 442133 h 470719"/>
                <a:gd name="connsiteX49" fmla="*/ 806223 w 1349811"/>
                <a:gd name="connsiteY49" fmla="*/ 344887 h 470719"/>
                <a:gd name="connsiteX50" fmla="*/ 816853 w 1349811"/>
                <a:gd name="connsiteY50" fmla="*/ 213934 h 470719"/>
                <a:gd name="connsiteX51" fmla="*/ 850704 w 1349811"/>
                <a:gd name="connsiteY51" fmla="*/ 164329 h 470719"/>
                <a:gd name="connsiteX52" fmla="*/ 859323 w 1349811"/>
                <a:gd name="connsiteY52" fmla="*/ 225569 h 470719"/>
                <a:gd name="connsiteX53" fmla="*/ 809910 w 1349811"/>
                <a:gd name="connsiteY53" fmla="*/ 345749 h 470719"/>
                <a:gd name="connsiteX54" fmla="*/ 819486 w 1349811"/>
                <a:gd name="connsiteY54" fmla="*/ 393103 h 470719"/>
                <a:gd name="connsiteX55" fmla="*/ 850991 w 1349811"/>
                <a:gd name="connsiteY55" fmla="*/ 426859 h 470719"/>
                <a:gd name="connsiteX56" fmla="*/ 960303 w 1349811"/>
                <a:gd name="connsiteY56" fmla="*/ 340674 h 470719"/>
                <a:gd name="connsiteX57" fmla="*/ 981418 w 1349811"/>
                <a:gd name="connsiteY57" fmla="*/ 304811 h 470719"/>
                <a:gd name="connsiteX58" fmla="*/ 972512 w 1349811"/>
                <a:gd name="connsiteY58" fmla="*/ 252813 h 470719"/>
                <a:gd name="connsiteX59" fmla="*/ 972177 w 1349811"/>
                <a:gd name="connsiteY59" fmla="*/ 199234 h 470719"/>
                <a:gd name="connsiteX60" fmla="*/ 996979 w 1349811"/>
                <a:gd name="connsiteY60" fmla="*/ 129903 h 470719"/>
                <a:gd name="connsiteX61" fmla="*/ 1015653 w 1349811"/>
                <a:gd name="connsiteY61" fmla="*/ 190807 h 470719"/>
                <a:gd name="connsiteX62" fmla="*/ 1011631 w 1349811"/>
                <a:gd name="connsiteY62" fmla="*/ 224851 h 470719"/>
                <a:gd name="connsiteX63" fmla="*/ 1011248 w 1349811"/>
                <a:gd name="connsiteY63" fmla="*/ 227053 h 470719"/>
                <a:gd name="connsiteX64" fmla="*/ 985344 w 1349811"/>
                <a:gd name="connsiteY64" fmla="*/ 304907 h 470719"/>
                <a:gd name="connsiteX65" fmla="*/ 1007369 w 1349811"/>
                <a:gd name="connsiteY65" fmla="*/ 340195 h 470719"/>
                <a:gd name="connsiteX66" fmla="*/ 1025775 w 1349811"/>
                <a:gd name="connsiteY66" fmla="*/ 350188 h 470719"/>
                <a:gd name="connsiteX67" fmla="*/ 1046679 w 1349811"/>
                <a:gd name="connsiteY67" fmla="*/ 351447 h 470719"/>
                <a:gd name="connsiteX68" fmla="*/ 1110456 w 1349811"/>
                <a:gd name="connsiteY68" fmla="*/ 310557 h 470719"/>
                <a:gd name="connsiteX69" fmla="*/ 1123432 w 1349811"/>
                <a:gd name="connsiteY69" fmla="*/ 290160 h 470719"/>
                <a:gd name="connsiteX70" fmla="*/ 1120224 w 1349811"/>
                <a:gd name="connsiteY70" fmla="*/ 168543 h 470719"/>
                <a:gd name="connsiteX71" fmla="*/ 1149719 w 1349811"/>
                <a:gd name="connsiteY71" fmla="*/ 109315 h 470719"/>
                <a:gd name="connsiteX72" fmla="*/ 1163029 w 1349811"/>
                <a:gd name="connsiteY72" fmla="*/ 168782 h 470719"/>
                <a:gd name="connsiteX73" fmla="*/ 1127550 w 1349811"/>
                <a:gd name="connsiteY73" fmla="*/ 290208 h 470719"/>
                <a:gd name="connsiteX74" fmla="*/ 1150293 w 1349811"/>
                <a:gd name="connsiteY74" fmla="*/ 311706 h 470719"/>
                <a:gd name="connsiteX75" fmla="*/ 1233605 w 1349811"/>
                <a:gd name="connsiteY75" fmla="*/ 294900 h 470719"/>
                <a:gd name="connsiteX76" fmla="*/ 1294174 w 1349811"/>
                <a:gd name="connsiteY76" fmla="*/ 227292 h 470719"/>
                <a:gd name="connsiteX77" fmla="*/ 1346220 w 1349811"/>
                <a:gd name="connsiteY77" fmla="*/ 1727 h 470719"/>
                <a:gd name="connsiteX78" fmla="*/ 1346378 w 1349811"/>
                <a:gd name="connsiteY78" fmla="*/ 1042 h 470719"/>
                <a:gd name="connsiteX79" fmla="*/ 1346790 w 1349811"/>
                <a:gd name="connsiteY79" fmla="*/ 468 h 470719"/>
                <a:gd name="connsiteX80" fmla="*/ 1347393 w 1349811"/>
                <a:gd name="connsiteY80" fmla="*/ 104 h 470719"/>
                <a:gd name="connsiteX81" fmla="*/ 1348088 w 1349811"/>
                <a:gd name="connsiteY81" fmla="*/ 3 h 470719"/>
                <a:gd name="connsiteX82" fmla="*/ 1349313 w 1349811"/>
                <a:gd name="connsiteY82" fmla="*/ 568 h 470719"/>
                <a:gd name="connsiteX83" fmla="*/ 1349811 w 1349811"/>
                <a:gd name="connsiteY83" fmla="*/ 1823 h 470719"/>
                <a:gd name="connsiteX84" fmla="*/ 1297143 w 1349811"/>
                <a:gd name="connsiteY84" fmla="*/ 229160 h 470719"/>
                <a:gd name="connsiteX85" fmla="*/ 1235664 w 1349811"/>
                <a:gd name="connsiteY85" fmla="*/ 297821 h 470719"/>
                <a:gd name="connsiteX86" fmla="*/ 1148617 w 1349811"/>
                <a:gd name="connsiteY86" fmla="*/ 314962 h 470719"/>
                <a:gd name="connsiteX87" fmla="*/ 1125395 w 1349811"/>
                <a:gd name="connsiteY87" fmla="*/ 293751 h 470719"/>
                <a:gd name="connsiteX88" fmla="*/ 1113329 w 1349811"/>
                <a:gd name="connsiteY88" fmla="*/ 312568 h 470719"/>
                <a:gd name="connsiteX89" fmla="*/ 1047062 w 1349811"/>
                <a:gd name="connsiteY89" fmla="*/ 354990 h 470719"/>
                <a:gd name="connsiteX90" fmla="*/ 1024645 w 1349811"/>
                <a:gd name="connsiteY90" fmla="*/ 353630 h 470719"/>
                <a:gd name="connsiteX91" fmla="*/ 1004927 w 1349811"/>
                <a:gd name="connsiteY91" fmla="*/ 342876 h 470719"/>
                <a:gd name="connsiteX92" fmla="*/ 982998 w 1349811"/>
                <a:gd name="connsiteY92" fmla="*/ 309360 h 470719"/>
                <a:gd name="connsiteX93" fmla="*/ 963176 w 1349811"/>
                <a:gd name="connsiteY93" fmla="*/ 342541 h 470719"/>
                <a:gd name="connsiteX94" fmla="*/ 850321 w 1349811"/>
                <a:gd name="connsiteY94" fmla="*/ 430976 h 470719"/>
                <a:gd name="connsiteX95" fmla="*/ 815943 w 1349811"/>
                <a:gd name="connsiteY95" fmla="*/ 394779 h 470719"/>
                <a:gd name="connsiteX96" fmla="*/ 806702 w 1349811"/>
                <a:gd name="connsiteY96" fmla="*/ 351016 h 470719"/>
                <a:gd name="connsiteX97" fmla="*/ 723677 w 1349811"/>
                <a:gd name="connsiteY97" fmla="*/ 445389 h 470719"/>
                <a:gd name="connsiteX98" fmla="*/ 668566 w 1349811"/>
                <a:gd name="connsiteY98" fmla="*/ 470717 h 470719"/>
                <a:gd name="connsiteX99" fmla="*/ 713526 w 1349811"/>
                <a:gd name="connsiteY99" fmla="*/ 174241 h 470719"/>
                <a:gd name="connsiteX100" fmla="*/ 663970 w 1349811"/>
                <a:gd name="connsiteY100" fmla="*/ 244673 h 470719"/>
                <a:gd name="connsiteX101" fmla="*/ 630980 w 1349811"/>
                <a:gd name="connsiteY101" fmla="*/ 391427 h 470719"/>
                <a:gd name="connsiteX102" fmla="*/ 630980 w 1349811"/>
                <a:gd name="connsiteY102" fmla="*/ 392337 h 470719"/>
                <a:gd name="connsiteX103" fmla="*/ 689921 w 1349811"/>
                <a:gd name="connsiteY103" fmla="*/ 315488 h 470719"/>
                <a:gd name="connsiteX104" fmla="*/ 726119 w 1349811"/>
                <a:gd name="connsiteY104" fmla="*/ 231267 h 470719"/>
                <a:gd name="connsiteX105" fmla="*/ 716208 w 1349811"/>
                <a:gd name="connsiteY105" fmla="*/ 174576 h 470719"/>
                <a:gd name="connsiteX106" fmla="*/ 713526 w 1349811"/>
                <a:gd name="connsiteY106" fmla="*/ 174241 h 470719"/>
                <a:gd name="connsiteX107" fmla="*/ 535889 w 1349811"/>
                <a:gd name="connsiteY107" fmla="*/ 186354 h 470719"/>
                <a:gd name="connsiteX108" fmla="*/ 489637 w 1349811"/>
                <a:gd name="connsiteY108" fmla="*/ 244098 h 470719"/>
                <a:gd name="connsiteX109" fmla="*/ 462871 w 1349811"/>
                <a:gd name="connsiteY109" fmla="*/ 342493 h 470719"/>
                <a:gd name="connsiteX110" fmla="*/ 461626 w 1349811"/>
                <a:gd name="connsiteY110" fmla="*/ 350441 h 470719"/>
                <a:gd name="connsiteX111" fmla="*/ 544460 w 1349811"/>
                <a:gd name="connsiteY111" fmla="*/ 231171 h 470719"/>
                <a:gd name="connsiteX112" fmla="*/ 538571 w 1349811"/>
                <a:gd name="connsiteY112" fmla="*/ 186785 h 470719"/>
                <a:gd name="connsiteX113" fmla="*/ 535889 w 1349811"/>
                <a:gd name="connsiteY113" fmla="*/ 186354 h 470719"/>
                <a:gd name="connsiteX114" fmla="*/ 342069 w 1349811"/>
                <a:gd name="connsiteY114" fmla="*/ 202586 h 470719"/>
                <a:gd name="connsiteX115" fmla="*/ 314202 w 1349811"/>
                <a:gd name="connsiteY115" fmla="*/ 223654 h 470719"/>
                <a:gd name="connsiteX116" fmla="*/ 241950 w 1349811"/>
                <a:gd name="connsiteY116" fmla="*/ 343355 h 470719"/>
                <a:gd name="connsiteX117" fmla="*/ 336467 w 1349811"/>
                <a:gd name="connsiteY117" fmla="*/ 245870 h 470719"/>
                <a:gd name="connsiteX118" fmla="*/ 344606 w 1349811"/>
                <a:gd name="connsiteY118" fmla="*/ 203256 h 470719"/>
                <a:gd name="connsiteX119" fmla="*/ 342021 w 1349811"/>
                <a:gd name="connsiteY119" fmla="*/ 202586 h 470719"/>
                <a:gd name="connsiteX120" fmla="*/ 342069 w 1349811"/>
                <a:gd name="connsiteY120" fmla="*/ 202586 h 470719"/>
                <a:gd name="connsiteX121" fmla="*/ 848645 w 1349811"/>
                <a:gd name="connsiteY121" fmla="*/ 168208 h 470719"/>
                <a:gd name="connsiteX122" fmla="*/ 820204 w 1349811"/>
                <a:gd name="connsiteY122" fmla="*/ 215514 h 470719"/>
                <a:gd name="connsiteX123" fmla="*/ 809287 w 1349811"/>
                <a:gd name="connsiteY123" fmla="*/ 340482 h 470719"/>
                <a:gd name="connsiteX124" fmla="*/ 855684 w 1349811"/>
                <a:gd name="connsiteY124" fmla="*/ 225569 h 470719"/>
                <a:gd name="connsiteX125" fmla="*/ 849794 w 1349811"/>
                <a:gd name="connsiteY125" fmla="*/ 168447 h 470719"/>
                <a:gd name="connsiteX126" fmla="*/ 848645 w 1349811"/>
                <a:gd name="connsiteY126" fmla="*/ 168208 h 470719"/>
                <a:gd name="connsiteX127" fmla="*/ 996548 w 1349811"/>
                <a:gd name="connsiteY127" fmla="*/ 134212 h 470719"/>
                <a:gd name="connsiteX128" fmla="*/ 975673 w 1349811"/>
                <a:gd name="connsiteY128" fmla="*/ 200192 h 470719"/>
                <a:gd name="connsiteX129" fmla="*/ 976008 w 1349811"/>
                <a:gd name="connsiteY129" fmla="*/ 253339 h 470719"/>
                <a:gd name="connsiteX130" fmla="*/ 983668 w 1349811"/>
                <a:gd name="connsiteY130" fmla="*/ 300693 h 470719"/>
                <a:gd name="connsiteX131" fmla="*/ 1007609 w 1349811"/>
                <a:gd name="connsiteY131" fmla="*/ 227149 h 470719"/>
                <a:gd name="connsiteX132" fmla="*/ 1007992 w 1349811"/>
                <a:gd name="connsiteY132" fmla="*/ 224946 h 470719"/>
                <a:gd name="connsiteX133" fmla="*/ 1011966 w 1349811"/>
                <a:gd name="connsiteY133" fmla="*/ 191430 h 470719"/>
                <a:gd name="connsiteX134" fmla="*/ 996740 w 1349811"/>
                <a:gd name="connsiteY134" fmla="*/ 133973 h 470719"/>
                <a:gd name="connsiteX135" fmla="*/ 996548 w 1349811"/>
                <a:gd name="connsiteY135" fmla="*/ 134212 h 470719"/>
                <a:gd name="connsiteX136" fmla="*/ 1148809 w 1349811"/>
                <a:gd name="connsiteY136" fmla="*/ 113576 h 470719"/>
                <a:gd name="connsiteX137" fmla="*/ 1123671 w 1349811"/>
                <a:gd name="connsiteY137" fmla="*/ 169931 h 470719"/>
                <a:gd name="connsiteX138" fmla="*/ 1125443 w 1349811"/>
                <a:gd name="connsiteY138" fmla="*/ 287191 h 470719"/>
                <a:gd name="connsiteX139" fmla="*/ 1159342 w 1349811"/>
                <a:gd name="connsiteY139" fmla="*/ 169357 h 470719"/>
                <a:gd name="connsiteX140" fmla="*/ 1149240 w 1349811"/>
                <a:gd name="connsiteY140" fmla="*/ 113576 h 470719"/>
                <a:gd name="connsiteX141" fmla="*/ 1148809 w 1349811"/>
                <a:gd name="connsiteY141" fmla="*/ 113576 h 47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1349811" h="470719">
                  <a:moveTo>
                    <a:pt x="668566" y="470717"/>
                  </a:moveTo>
                  <a:cubicBezTo>
                    <a:pt x="659536" y="470818"/>
                    <a:pt x="650740" y="467845"/>
                    <a:pt x="643621" y="462290"/>
                  </a:cubicBezTo>
                  <a:cubicBezTo>
                    <a:pt x="626096" y="448836"/>
                    <a:pt x="625809" y="422933"/>
                    <a:pt x="626814" y="401769"/>
                  </a:cubicBezTo>
                  <a:cubicBezTo>
                    <a:pt x="590377" y="439260"/>
                    <a:pt x="546758" y="470669"/>
                    <a:pt x="506682" y="468132"/>
                  </a:cubicBezTo>
                  <a:cubicBezTo>
                    <a:pt x="499926" y="467945"/>
                    <a:pt x="493290" y="466274"/>
                    <a:pt x="487252" y="463234"/>
                  </a:cubicBezTo>
                  <a:cubicBezTo>
                    <a:pt x="481210" y="460198"/>
                    <a:pt x="475914" y="455870"/>
                    <a:pt x="471729" y="450560"/>
                  </a:cubicBezTo>
                  <a:cubicBezTo>
                    <a:pt x="453247" y="427242"/>
                    <a:pt x="453822" y="386400"/>
                    <a:pt x="456838" y="359203"/>
                  </a:cubicBezTo>
                  <a:cubicBezTo>
                    <a:pt x="445922" y="368396"/>
                    <a:pt x="434765" y="377111"/>
                    <a:pt x="423753" y="385394"/>
                  </a:cubicBezTo>
                  <a:cubicBezTo>
                    <a:pt x="382049" y="416804"/>
                    <a:pt x="320139" y="457215"/>
                    <a:pt x="263592" y="443377"/>
                  </a:cubicBezTo>
                  <a:cubicBezTo>
                    <a:pt x="221457" y="433227"/>
                    <a:pt x="224905" y="395162"/>
                    <a:pt x="232614" y="363130"/>
                  </a:cubicBezTo>
                  <a:cubicBezTo>
                    <a:pt x="233667" y="358773"/>
                    <a:pt x="234768" y="354463"/>
                    <a:pt x="236013" y="350202"/>
                  </a:cubicBezTo>
                  <a:cubicBezTo>
                    <a:pt x="219911" y="357595"/>
                    <a:pt x="202985" y="363058"/>
                    <a:pt x="185595" y="366481"/>
                  </a:cubicBezTo>
                  <a:cubicBezTo>
                    <a:pt x="75469" y="388602"/>
                    <a:pt x="31802" y="322096"/>
                    <a:pt x="5755" y="282355"/>
                  </a:cubicBezTo>
                  <a:cubicBezTo>
                    <a:pt x="3888" y="279482"/>
                    <a:pt x="2068" y="276705"/>
                    <a:pt x="297" y="274120"/>
                  </a:cubicBezTo>
                  <a:cubicBezTo>
                    <a:pt x="38" y="273722"/>
                    <a:pt x="-57" y="273243"/>
                    <a:pt x="34" y="272779"/>
                  </a:cubicBezTo>
                  <a:cubicBezTo>
                    <a:pt x="125" y="272310"/>
                    <a:pt x="388" y="271898"/>
                    <a:pt x="776" y="271630"/>
                  </a:cubicBezTo>
                  <a:cubicBezTo>
                    <a:pt x="977" y="271491"/>
                    <a:pt x="1197" y="271395"/>
                    <a:pt x="1432" y="271347"/>
                  </a:cubicBezTo>
                  <a:cubicBezTo>
                    <a:pt x="1666" y="271299"/>
                    <a:pt x="1911" y="271295"/>
                    <a:pt x="2145" y="271343"/>
                  </a:cubicBezTo>
                  <a:cubicBezTo>
                    <a:pt x="2385" y="271386"/>
                    <a:pt x="2605" y="271477"/>
                    <a:pt x="2806" y="271606"/>
                  </a:cubicBezTo>
                  <a:cubicBezTo>
                    <a:pt x="3007" y="271740"/>
                    <a:pt x="3179" y="271908"/>
                    <a:pt x="3313" y="272109"/>
                  </a:cubicBezTo>
                  <a:lnTo>
                    <a:pt x="8772" y="280392"/>
                  </a:lnTo>
                  <a:cubicBezTo>
                    <a:pt x="34292" y="319367"/>
                    <a:pt x="77050" y="384628"/>
                    <a:pt x="184877" y="362938"/>
                  </a:cubicBezTo>
                  <a:cubicBezTo>
                    <a:pt x="203095" y="359381"/>
                    <a:pt x="220792" y="353539"/>
                    <a:pt x="237545" y="345557"/>
                  </a:cubicBezTo>
                  <a:cubicBezTo>
                    <a:pt x="250952" y="302465"/>
                    <a:pt x="274749" y="262341"/>
                    <a:pt x="311569" y="221068"/>
                  </a:cubicBezTo>
                  <a:cubicBezTo>
                    <a:pt x="327944" y="202778"/>
                    <a:pt x="340297" y="195548"/>
                    <a:pt x="346665" y="200144"/>
                  </a:cubicBezTo>
                  <a:cubicBezTo>
                    <a:pt x="355188" y="205986"/>
                    <a:pt x="349586" y="228298"/>
                    <a:pt x="339675" y="247307"/>
                  </a:cubicBezTo>
                  <a:cubicBezTo>
                    <a:pt x="315447" y="293751"/>
                    <a:pt x="282218" y="327459"/>
                    <a:pt x="240514" y="347856"/>
                  </a:cubicBezTo>
                  <a:cubicBezTo>
                    <a:pt x="238886" y="353123"/>
                    <a:pt x="237449" y="358389"/>
                    <a:pt x="236205" y="363704"/>
                  </a:cubicBezTo>
                  <a:cubicBezTo>
                    <a:pt x="222271" y="421592"/>
                    <a:pt x="244009" y="434711"/>
                    <a:pt x="264550" y="439643"/>
                  </a:cubicBezTo>
                  <a:cubicBezTo>
                    <a:pt x="319565" y="452906"/>
                    <a:pt x="380565" y="413261"/>
                    <a:pt x="421646" y="382186"/>
                  </a:cubicBezTo>
                  <a:cubicBezTo>
                    <a:pt x="433664" y="373185"/>
                    <a:pt x="445586" y="363656"/>
                    <a:pt x="457557" y="353458"/>
                  </a:cubicBezTo>
                  <a:cubicBezTo>
                    <a:pt x="458131" y="348670"/>
                    <a:pt x="458801" y="344743"/>
                    <a:pt x="459376" y="341392"/>
                  </a:cubicBezTo>
                  <a:cubicBezTo>
                    <a:pt x="465026" y="308402"/>
                    <a:pt x="472208" y="273545"/>
                    <a:pt x="486381" y="242087"/>
                  </a:cubicBezTo>
                  <a:cubicBezTo>
                    <a:pt x="508645" y="192675"/>
                    <a:pt x="528516" y="179077"/>
                    <a:pt x="539768" y="182811"/>
                  </a:cubicBezTo>
                  <a:cubicBezTo>
                    <a:pt x="551020" y="186546"/>
                    <a:pt x="553892" y="205076"/>
                    <a:pt x="548003" y="231410"/>
                  </a:cubicBezTo>
                  <a:cubicBezTo>
                    <a:pt x="537134" y="280153"/>
                    <a:pt x="501224" y="320803"/>
                    <a:pt x="460956" y="355277"/>
                  </a:cubicBezTo>
                  <a:cubicBezTo>
                    <a:pt x="457652" y="381755"/>
                    <a:pt x="456168" y="424369"/>
                    <a:pt x="474650" y="447830"/>
                  </a:cubicBezTo>
                  <a:cubicBezTo>
                    <a:pt x="478533" y="452733"/>
                    <a:pt x="483441" y="456727"/>
                    <a:pt x="489033" y="459523"/>
                  </a:cubicBezTo>
                  <a:cubicBezTo>
                    <a:pt x="494626" y="462319"/>
                    <a:pt x="500769" y="463851"/>
                    <a:pt x="507017" y="464014"/>
                  </a:cubicBezTo>
                  <a:cubicBezTo>
                    <a:pt x="547093" y="466456"/>
                    <a:pt x="590856" y="434041"/>
                    <a:pt x="627198" y="395880"/>
                  </a:cubicBezTo>
                  <a:cubicBezTo>
                    <a:pt x="627222" y="395463"/>
                    <a:pt x="627222" y="395047"/>
                    <a:pt x="627198" y="394635"/>
                  </a:cubicBezTo>
                  <a:lnTo>
                    <a:pt x="627437" y="390709"/>
                  </a:lnTo>
                  <a:cubicBezTo>
                    <a:pt x="629735" y="346898"/>
                    <a:pt x="646589" y="283744"/>
                    <a:pt x="660618" y="242997"/>
                  </a:cubicBezTo>
                  <a:cubicBezTo>
                    <a:pt x="679387" y="187743"/>
                    <a:pt x="702562" y="166771"/>
                    <a:pt x="717117" y="170554"/>
                  </a:cubicBezTo>
                  <a:cubicBezTo>
                    <a:pt x="730907" y="174145"/>
                    <a:pt x="735743" y="197415"/>
                    <a:pt x="729662" y="231362"/>
                  </a:cubicBezTo>
                  <a:cubicBezTo>
                    <a:pt x="724204" y="261958"/>
                    <a:pt x="706679" y="294756"/>
                    <a:pt x="692985" y="316829"/>
                  </a:cubicBezTo>
                  <a:cubicBezTo>
                    <a:pt x="674906" y="345601"/>
                    <a:pt x="654059" y="372543"/>
                    <a:pt x="630741" y="397268"/>
                  </a:cubicBezTo>
                  <a:cubicBezTo>
                    <a:pt x="629592" y="418288"/>
                    <a:pt x="628730" y="445724"/>
                    <a:pt x="645919" y="458939"/>
                  </a:cubicBezTo>
                  <a:cubicBezTo>
                    <a:pt x="673642" y="480198"/>
                    <a:pt x="710749" y="451469"/>
                    <a:pt x="721474" y="442133"/>
                  </a:cubicBezTo>
                  <a:cubicBezTo>
                    <a:pt x="754124" y="413830"/>
                    <a:pt x="782651" y="381099"/>
                    <a:pt x="806223" y="344887"/>
                  </a:cubicBezTo>
                  <a:cubicBezTo>
                    <a:pt x="801914" y="300952"/>
                    <a:pt x="805514" y="256600"/>
                    <a:pt x="816853" y="213934"/>
                  </a:cubicBezTo>
                  <a:cubicBezTo>
                    <a:pt x="826429" y="180752"/>
                    <a:pt x="839500" y="161696"/>
                    <a:pt x="850704" y="164329"/>
                  </a:cubicBezTo>
                  <a:cubicBezTo>
                    <a:pt x="861908" y="166963"/>
                    <a:pt x="865356" y="190951"/>
                    <a:pt x="859323" y="225569"/>
                  </a:cubicBezTo>
                  <a:cubicBezTo>
                    <a:pt x="852476" y="264975"/>
                    <a:pt x="835382" y="306343"/>
                    <a:pt x="809910" y="345749"/>
                  </a:cubicBezTo>
                  <a:cubicBezTo>
                    <a:pt x="811365" y="361837"/>
                    <a:pt x="814573" y="377714"/>
                    <a:pt x="819486" y="393103"/>
                  </a:cubicBezTo>
                  <a:cubicBezTo>
                    <a:pt x="826477" y="413596"/>
                    <a:pt x="837058" y="424943"/>
                    <a:pt x="850991" y="426859"/>
                  </a:cubicBezTo>
                  <a:cubicBezTo>
                    <a:pt x="886806" y="431647"/>
                    <a:pt x="936554" y="375148"/>
                    <a:pt x="960303" y="340674"/>
                  </a:cubicBezTo>
                  <a:cubicBezTo>
                    <a:pt x="968170" y="329225"/>
                    <a:pt x="975222" y="317241"/>
                    <a:pt x="981418" y="304811"/>
                  </a:cubicBezTo>
                  <a:cubicBezTo>
                    <a:pt x="976185" y="287943"/>
                    <a:pt x="973187" y="270462"/>
                    <a:pt x="972512" y="252813"/>
                  </a:cubicBezTo>
                  <a:cubicBezTo>
                    <a:pt x="971291" y="234977"/>
                    <a:pt x="971177" y="217084"/>
                    <a:pt x="972177" y="199234"/>
                  </a:cubicBezTo>
                  <a:cubicBezTo>
                    <a:pt x="975146" y="155902"/>
                    <a:pt x="984674" y="129329"/>
                    <a:pt x="996979" y="129903"/>
                  </a:cubicBezTo>
                  <a:cubicBezTo>
                    <a:pt x="1009285" y="130478"/>
                    <a:pt x="1016371" y="155471"/>
                    <a:pt x="1015653" y="190807"/>
                  </a:cubicBezTo>
                  <a:cubicBezTo>
                    <a:pt x="1015193" y="202241"/>
                    <a:pt x="1013848" y="213623"/>
                    <a:pt x="1011631" y="224851"/>
                  </a:cubicBezTo>
                  <a:lnTo>
                    <a:pt x="1011248" y="227053"/>
                  </a:lnTo>
                  <a:cubicBezTo>
                    <a:pt x="1006316" y="254091"/>
                    <a:pt x="997597" y="280301"/>
                    <a:pt x="985344" y="304907"/>
                  </a:cubicBezTo>
                  <a:cubicBezTo>
                    <a:pt x="989462" y="318400"/>
                    <a:pt x="997061" y="330571"/>
                    <a:pt x="1007369" y="340195"/>
                  </a:cubicBezTo>
                  <a:cubicBezTo>
                    <a:pt x="1012699" y="344834"/>
                    <a:pt x="1018985" y="348244"/>
                    <a:pt x="1025775" y="350188"/>
                  </a:cubicBezTo>
                  <a:cubicBezTo>
                    <a:pt x="1032569" y="352131"/>
                    <a:pt x="1039703" y="352562"/>
                    <a:pt x="1046679" y="351447"/>
                  </a:cubicBezTo>
                  <a:cubicBezTo>
                    <a:pt x="1073588" y="347999"/>
                    <a:pt x="1098582" y="327842"/>
                    <a:pt x="1110456" y="310557"/>
                  </a:cubicBezTo>
                  <a:cubicBezTo>
                    <a:pt x="1115244" y="303806"/>
                    <a:pt x="1119458" y="297006"/>
                    <a:pt x="1123432" y="290160"/>
                  </a:cubicBezTo>
                  <a:cubicBezTo>
                    <a:pt x="1103609" y="253292"/>
                    <a:pt x="1115196" y="194398"/>
                    <a:pt x="1120224" y="168543"/>
                  </a:cubicBezTo>
                  <a:cubicBezTo>
                    <a:pt x="1127502" y="131340"/>
                    <a:pt x="1139041" y="108070"/>
                    <a:pt x="1149719" y="109315"/>
                  </a:cubicBezTo>
                  <a:cubicBezTo>
                    <a:pt x="1159678" y="110464"/>
                    <a:pt x="1164418" y="131579"/>
                    <a:pt x="1163029" y="168782"/>
                  </a:cubicBezTo>
                  <a:cubicBezTo>
                    <a:pt x="1161468" y="211573"/>
                    <a:pt x="1149278" y="253306"/>
                    <a:pt x="1127550" y="290208"/>
                  </a:cubicBezTo>
                  <a:cubicBezTo>
                    <a:pt x="1132778" y="299511"/>
                    <a:pt x="1140712" y="307009"/>
                    <a:pt x="1150293" y="311706"/>
                  </a:cubicBezTo>
                  <a:cubicBezTo>
                    <a:pt x="1180601" y="326597"/>
                    <a:pt x="1212538" y="310796"/>
                    <a:pt x="1233605" y="294900"/>
                  </a:cubicBezTo>
                  <a:cubicBezTo>
                    <a:pt x="1257704" y="276193"/>
                    <a:pt x="1278220" y="253292"/>
                    <a:pt x="1294174" y="227292"/>
                  </a:cubicBezTo>
                  <a:cubicBezTo>
                    <a:pt x="1326063" y="174624"/>
                    <a:pt x="1343587" y="98685"/>
                    <a:pt x="1346220" y="1727"/>
                  </a:cubicBezTo>
                  <a:cubicBezTo>
                    <a:pt x="1346230" y="1488"/>
                    <a:pt x="1346283" y="1258"/>
                    <a:pt x="1346378" y="1042"/>
                  </a:cubicBezTo>
                  <a:cubicBezTo>
                    <a:pt x="1346479" y="827"/>
                    <a:pt x="1346618" y="630"/>
                    <a:pt x="1346790" y="468"/>
                  </a:cubicBezTo>
                  <a:cubicBezTo>
                    <a:pt x="1346967" y="310"/>
                    <a:pt x="1347168" y="185"/>
                    <a:pt x="1347393" y="104"/>
                  </a:cubicBezTo>
                  <a:cubicBezTo>
                    <a:pt x="1347619" y="22"/>
                    <a:pt x="1347853" y="-11"/>
                    <a:pt x="1348088" y="3"/>
                  </a:cubicBezTo>
                  <a:cubicBezTo>
                    <a:pt x="1348557" y="27"/>
                    <a:pt x="1348993" y="228"/>
                    <a:pt x="1349313" y="568"/>
                  </a:cubicBezTo>
                  <a:cubicBezTo>
                    <a:pt x="1349634" y="908"/>
                    <a:pt x="1349816" y="1353"/>
                    <a:pt x="1349811" y="1823"/>
                  </a:cubicBezTo>
                  <a:cubicBezTo>
                    <a:pt x="1347130" y="99403"/>
                    <a:pt x="1329462" y="175869"/>
                    <a:pt x="1297143" y="229160"/>
                  </a:cubicBezTo>
                  <a:cubicBezTo>
                    <a:pt x="1280921" y="255537"/>
                    <a:pt x="1260098" y="278793"/>
                    <a:pt x="1235664" y="297821"/>
                  </a:cubicBezTo>
                  <a:cubicBezTo>
                    <a:pt x="1204015" y="321426"/>
                    <a:pt x="1173946" y="327315"/>
                    <a:pt x="1148617" y="314962"/>
                  </a:cubicBezTo>
                  <a:cubicBezTo>
                    <a:pt x="1139008" y="310260"/>
                    <a:pt x="1130944" y="302901"/>
                    <a:pt x="1125395" y="293751"/>
                  </a:cubicBezTo>
                  <a:cubicBezTo>
                    <a:pt x="1121660" y="300133"/>
                    <a:pt x="1117638" y="306406"/>
                    <a:pt x="1113329" y="312568"/>
                  </a:cubicBezTo>
                  <a:cubicBezTo>
                    <a:pt x="1101024" y="330475"/>
                    <a:pt x="1075025" y="351399"/>
                    <a:pt x="1047062" y="354990"/>
                  </a:cubicBezTo>
                  <a:cubicBezTo>
                    <a:pt x="1039583" y="356187"/>
                    <a:pt x="1031927" y="355722"/>
                    <a:pt x="1024645" y="353630"/>
                  </a:cubicBezTo>
                  <a:cubicBezTo>
                    <a:pt x="1017367" y="351533"/>
                    <a:pt x="1010635" y="347865"/>
                    <a:pt x="1004927" y="342876"/>
                  </a:cubicBezTo>
                  <a:cubicBezTo>
                    <a:pt x="994901" y="333736"/>
                    <a:pt x="987360" y="322206"/>
                    <a:pt x="982998" y="309360"/>
                  </a:cubicBezTo>
                  <a:cubicBezTo>
                    <a:pt x="977114" y="320832"/>
                    <a:pt x="970492" y="331916"/>
                    <a:pt x="963176" y="342541"/>
                  </a:cubicBezTo>
                  <a:cubicBezTo>
                    <a:pt x="933298" y="386878"/>
                    <a:pt x="885418" y="435717"/>
                    <a:pt x="850321" y="430976"/>
                  </a:cubicBezTo>
                  <a:cubicBezTo>
                    <a:pt x="834951" y="428822"/>
                    <a:pt x="823412" y="416612"/>
                    <a:pt x="815943" y="394779"/>
                  </a:cubicBezTo>
                  <a:cubicBezTo>
                    <a:pt x="811361" y="380549"/>
                    <a:pt x="808268" y="365883"/>
                    <a:pt x="806702" y="351016"/>
                  </a:cubicBezTo>
                  <a:cubicBezTo>
                    <a:pt x="783408" y="386069"/>
                    <a:pt x="755479" y="417814"/>
                    <a:pt x="723677" y="445389"/>
                  </a:cubicBezTo>
                  <a:cubicBezTo>
                    <a:pt x="715394" y="452571"/>
                    <a:pt x="692172" y="470717"/>
                    <a:pt x="668566" y="470717"/>
                  </a:cubicBezTo>
                  <a:close/>
                  <a:moveTo>
                    <a:pt x="713526" y="174241"/>
                  </a:moveTo>
                  <a:cubicBezTo>
                    <a:pt x="700694" y="174241"/>
                    <a:pt x="680728" y="195452"/>
                    <a:pt x="663970" y="244673"/>
                  </a:cubicBezTo>
                  <a:cubicBezTo>
                    <a:pt x="650180" y="285228"/>
                    <a:pt x="633230" y="347999"/>
                    <a:pt x="630980" y="391427"/>
                  </a:cubicBezTo>
                  <a:lnTo>
                    <a:pt x="630980" y="392337"/>
                  </a:lnTo>
                  <a:cubicBezTo>
                    <a:pt x="652962" y="368598"/>
                    <a:pt x="672694" y="342871"/>
                    <a:pt x="689921" y="315488"/>
                  </a:cubicBezTo>
                  <a:cubicBezTo>
                    <a:pt x="703471" y="293655"/>
                    <a:pt x="720756" y="261288"/>
                    <a:pt x="726119" y="231267"/>
                  </a:cubicBezTo>
                  <a:cubicBezTo>
                    <a:pt x="732966" y="192962"/>
                    <a:pt x="725066" y="176826"/>
                    <a:pt x="716208" y="174576"/>
                  </a:cubicBezTo>
                  <a:cubicBezTo>
                    <a:pt x="715336" y="174336"/>
                    <a:pt x="714431" y="174226"/>
                    <a:pt x="713526" y="174241"/>
                  </a:cubicBezTo>
                  <a:close/>
                  <a:moveTo>
                    <a:pt x="535889" y="186354"/>
                  </a:moveTo>
                  <a:cubicBezTo>
                    <a:pt x="525403" y="186354"/>
                    <a:pt x="507879" y="203544"/>
                    <a:pt x="489637" y="244098"/>
                  </a:cubicBezTo>
                  <a:cubicBezTo>
                    <a:pt x="475608" y="275173"/>
                    <a:pt x="468473" y="309743"/>
                    <a:pt x="462871" y="342493"/>
                  </a:cubicBezTo>
                  <a:cubicBezTo>
                    <a:pt x="462440" y="344839"/>
                    <a:pt x="462010" y="347521"/>
                    <a:pt x="461626" y="350441"/>
                  </a:cubicBezTo>
                  <a:cubicBezTo>
                    <a:pt x="499931" y="316925"/>
                    <a:pt x="534070" y="277711"/>
                    <a:pt x="544460" y="231171"/>
                  </a:cubicBezTo>
                  <a:cubicBezTo>
                    <a:pt x="550541" y="203879"/>
                    <a:pt x="545896" y="189179"/>
                    <a:pt x="538571" y="186785"/>
                  </a:cubicBezTo>
                  <a:cubicBezTo>
                    <a:pt x="537709" y="186493"/>
                    <a:pt x="536804" y="186345"/>
                    <a:pt x="535889" y="186354"/>
                  </a:cubicBezTo>
                  <a:close/>
                  <a:moveTo>
                    <a:pt x="342069" y="202586"/>
                  </a:moveTo>
                  <a:cubicBezTo>
                    <a:pt x="338286" y="202586"/>
                    <a:pt x="330146" y="205842"/>
                    <a:pt x="314202" y="223654"/>
                  </a:cubicBezTo>
                  <a:cubicBezTo>
                    <a:pt x="278675" y="263299"/>
                    <a:pt x="255357" y="301795"/>
                    <a:pt x="241950" y="343355"/>
                  </a:cubicBezTo>
                  <a:cubicBezTo>
                    <a:pt x="281548" y="323054"/>
                    <a:pt x="313197" y="290447"/>
                    <a:pt x="336467" y="245870"/>
                  </a:cubicBezTo>
                  <a:cubicBezTo>
                    <a:pt x="347862" y="223989"/>
                    <a:pt x="349538" y="206704"/>
                    <a:pt x="344606" y="203256"/>
                  </a:cubicBezTo>
                  <a:cubicBezTo>
                    <a:pt x="343826" y="202792"/>
                    <a:pt x="342930" y="202557"/>
                    <a:pt x="342021" y="202586"/>
                  </a:cubicBezTo>
                  <a:lnTo>
                    <a:pt x="342069" y="202586"/>
                  </a:lnTo>
                  <a:close/>
                  <a:moveTo>
                    <a:pt x="848645" y="168208"/>
                  </a:moveTo>
                  <a:cubicBezTo>
                    <a:pt x="841415" y="168208"/>
                    <a:pt x="829876" y="182572"/>
                    <a:pt x="820204" y="215514"/>
                  </a:cubicBezTo>
                  <a:cubicBezTo>
                    <a:pt x="809345" y="256222"/>
                    <a:pt x="805653" y="298505"/>
                    <a:pt x="809287" y="340482"/>
                  </a:cubicBezTo>
                  <a:cubicBezTo>
                    <a:pt x="831930" y="305481"/>
                    <a:pt x="847678" y="266478"/>
                    <a:pt x="855684" y="225569"/>
                  </a:cubicBezTo>
                  <a:cubicBezTo>
                    <a:pt x="862100" y="188749"/>
                    <a:pt x="857120" y="170123"/>
                    <a:pt x="849794" y="168447"/>
                  </a:cubicBezTo>
                  <a:lnTo>
                    <a:pt x="848645" y="168208"/>
                  </a:lnTo>
                  <a:close/>
                  <a:moveTo>
                    <a:pt x="996548" y="134212"/>
                  </a:moveTo>
                  <a:cubicBezTo>
                    <a:pt x="988600" y="134212"/>
                    <a:pt x="978785" y="154753"/>
                    <a:pt x="975673" y="200192"/>
                  </a:cubicBezTo>
                  <a:cubicBezTo>
                    <a:pt x="974672" y="217898"/>
                    <a:pt x="974787" y="235648"/>
                    <a:pt x="976008" y="253339"/>
                  </a:cubicBezTo>
                  <a:cubicBezTo>
                    <a:pt x="976697" y="269370"/>
                    <a:pt x="979273" y="285262"/>
                    <a:pt x="983668" y="300693"/>
                  </a:cubicBezTo>
                  <a:cubicBezTo>
                    <a:pt x="994920" y="277366"/>
                    <a:pt x="1002969" y="252626"/>
                    <a:pt x="1007609" y="227149"/>
                  </a:cubicBezTo>
                  <a:lnTo>
                    <a:pt x="1007992" y="224946"/>
                  </a:lnTo>
                  <a:cubicBezTo>
                    <a:pt x="1010185" y="213895"/>
                    <a:pt x="1011511" y="202687"/>
                    <a:pt x="1011966" y="191430"/>
                  </a:cubicBezTo>
                  <a:cubicBezTo>
                    <a:pt x="1012780" y="152455"/>
                    <a:pt x="1003539" y="134452"/>
                    <a:pt x="996740" y="133973"/>
                  </a:cubicBezTo>
                  <a:lnTo>
                    <a:pt x="996548" y="134212"/>
                  </a:lnTo>
                  <a:close/>
                  <a:moveTo>
                    <a:pt x="1148809" y="113576"/>
                  </a:moveTo>
                  <a:cubicBezTo>
                    <a:pt x="1141914" y="113576"/>
                    <a:pt x="1130901" y="133015"/>
                    <a:pt x="1123671" y="169931"/>
                  </a:cubicBezTo>
                  <a:cubicBezTo>
                    <a:pt x="1118883" y="194782"/>
                    <a:pt x="1107727" y="251328"/>
                    <a:pt x="1125443" y="287191"/>
                  </a:cubicBezTo>
                  <a:cubicBezTo>
                    <a:pt x="1146209" y="251276"/>
                    <a:pt x="1157849" y="210817"/>
                    <a:pt x="1159342" y="169357"/>
                  </a:cubicBezTo>
                  <a:cubicBezTo>
                    <a:pt x="1160827" y="129233"/>
                    <a:pt x="1154794" y="114246"/>
                    <a:pt x="1149240" y="113576"/>
                  </a:cubicBezTo>
                  <a:lnTo>
                    <a:pt x="1148809" y="113576"/>
                  </a:lnTo>
                  <a:close/>
                </a:path>
              </a:pathLst>
            </a:custGeom>
            <a:solidFill>
              <a:srgbClr val="0E0E0E"/>
            </a:solidFill>
            <a:ln w="4788" cap="flat">
              <a:no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005025E4-EEF9-4F18-899B-219FB485FF08}"/>
                </a:ext>
              </a:extLst>
            </p:cNvPr>
            <p:cNvSpPr/>
            <p:nvPr/>
          </p:nvSpPr>
          <p:spPr>
            <a:xfrm>
              <a:off x="11148692" y="3092314"/>
              <a:ext cx="192288" cy="197017"/>
            </a:xfrm>
            <a:custGeom>
              <a:avLst/>
              <a:gdLst>
                <a:gd name="connsiteX0" fmla="*/ 192097 w 192288"/>
                <a:gd name="connsiteY0" fmla="*/ 98505 h 197017"/>
                <a:gd name="connsiteX1" fmla="*/ 168535 w 192288"/>
                <a:gd name="connsiteY1" fmla="*/ 34574 h 197017"/>
                <a:gd name="connsiteX2" fmla="*/ 109120 w 192288"/>
                <a:gd name="connsiteY2" fmla="*/ 1230 h 197017"/>
                <a:gd name="connsiteX3" fmla="*/ 42278 w 192288"/>
                <a:gd name="connsiteY3" fmla="*/ 14431 h 197017"/>
                <a:gd name="connsiteX4" fmla="*/ 0 w 192288"/>
                <a:gd name="connsiteY4" fmla="*/ 67861 h 197017"/>
                <a:gd name="connsiteX5" fmla="*/ 51328 w 192288"/>
                <a:gd name="connsiteY5" fmla="*/ 106597 h 197017"/>
                <a:gd name="connsiteX6" fmla="*/ 27388 w 192288"/>
                <a:gd name="connsiteY6" fmla="*/ 171139 h 197017"/>
                <a:gd name="connsiteX7" fmla="*/ 77849 w 192288"/>
                <a:gd name="connsiteY7" fmla="*/ 195702 h 197017"/>
                <a:gd name="connsiteX8" fmla="*/ 133534 w 192288"/>
                <a:gd name="connsiteY8" fmla="*/ 188678 h 197017"/>
                <a:gd name="connsiteX9" fmla="*/ 176320 w 192288"/>
                <a:gd name="connsiteY9" fmla="*/ 152356 h 197017"/>
                <a:gd name="connsiteX10" fmla="*/ 192288 w 192288"/>
                <a:gd name="connsiteY10" fmla="*/ 98552 h 197017"/>
                <a:gd name="connsiteX11" fmla="*/ 192097 w 192288"/>
                <a:gd name="connsiteY11" fmla="*/ 98505 h 19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288" h="197017">
                  <a:moveTo>
                    <a:pt x="192097" y="98505"/>
                  </a:moveTo>
                  <a:cubicBezTo>
                    <a:pt x="192097" y="75072"/>
                    <a:pt x="183746" y="52400"/>
                    <a:pt x="168535" y="34574"/>
                  </a:cubicBezTo>
                  <a:cubicBezTo>
                    <a:pt x="153328" y="16744"/>
                    <a:pt x="132260" y="4922"/>
                    <a:pt x="109120" y="1230"/>
                  </a:cubicBezTo>
                  <a:cubicBezTo>
                    <a:pt x="85979" y="-2461"/>
                    <a:pt x="62278" y="2217"/>
                    <a:pt x="42278" y="14431"/>
                  </a:cubicBezTo>
                  <a:cubicBezTo>
                    <a:pt x="22274" y="26646"/>
                    <a:pt x="7287" y="45587"/>
                    <a:pt x="0" y="67861"/>
                  </a:cubicBezTo>
                  <a:cubicBezTo>
                    <a:pt x="28728" y="89790"/>
                    <a:pt x="51328" y="106597"/>
                    <a:pt x="51328" y="106597"/>
                  </a:cubicBezTo>
                  <a:cubicBezTo>
                    <a:pt x="51328" y="106597"/>
                    <a:pt x="41369" y="133457"/>
                    <a:pt x="27388" y="171139"/>
                  </a:cubicBezTo>
                  <a:cubicBezTo>
                    <a:pt x="41464" y="184053"/>
                    <a:pt x="58998" y="192585"/>
                    <a:pt x="77849" y="195702"/>
                  </a:cubicBezTo>
                  <a:cubicBezTo>
                    <a:pt x="96700" y="198814"/>
                    <a:pt x="116048" y="196377"/>
                    <a:pt x="133534" y="188678"/>
                  </a:cubicBezTo>
                  <a:cubicBezTo>
                    <a:pt x="151020" y="180984"/>
                    <a:pt x="165887" y="168362"/>
                    <a:pt x="176320" y="152356"/>
                  </a:cubicBezTo>
                  <a:cubicBezTo>
                    <a:pt x="186753" y="136354"/>
                    <a:pt x="192298" y="117657"/>
                    <a:pt x="192288" y="98552"/>
                  </a:cubicBezTo>
                  <a:lnTo>
                    <a:pt x="192097" y="98505"/>
                  </a:lnTo>
                  <a:close/>
                </a:path>
              </a:pathLst>
            </a:custGeom>
            <a:solidFill>
              <a:srgbClr val="E05555"/>
            </a:solidFill>
            <a:ln w="4788" cap="flat">
              <a:noFill/>
              <a:prstDash val="solid"/>
              <a:miter/>
            </a:ln>
          </p:spPr>
          <p:txBody>
            <a:bodyPr rtlCol="0" anchor="ctr"/>
            <a:lstStyle/>
            <a:p>
              <a:endParaRPr lang="en-AU"/>
            </a:p>
          </p:txBody>
        </p:sp>
        <p:sp>
          <p:nvSpPr>
            <p:cNvPr id="479" name="Freeform: Shape 478">
              <a:extLst>
                <a:ext uri="{FF2B5EF4-FFF2-40B4-BE49-F238E27FC236}">
                  <a16:creationId xmlns:a16="http://schemas.microsoft.com/office/drawing/2014/main" id="{84C7A36C-467F-495F-B1CC-3F9B52C758E4}"/>
                </a:ext>
              </a:extLst>
            </p:cNvPr>
            <p:cNvSpPr/>
            <p:nvPr/>
          </p:nvSpPr>
          <p:spPr>
            <a:xfrm>
              <a:off x="11146927" y="3090509"/>
              <a:ext cx="195712" cy="200619"/>
            </a:xfrm>
            <a:custGeom>
              <a:avLst/>
              <a:gdLst>
                <a:gd name="connsiteX0" fmla="*/ 95372 w 195712"/>
                <a:gd name="connsiteY0" fmla="*/ 200620 h 200619"/>
                <a:gd name="connsiteX1" fmla="*/ 27716 w 195712"/>
                <a:gd name="connsiteY1" fmla="*/ 174238 h 200619"/>
                <a:gd name="connsiteX2" fmla="*/ 27199 w 195712"/>
                <a:gd name="connsiteY2" fmla="*/ 173323 h 200619"/>
                <a:gd name="connsiteX3" fmla="*/ 27285 w 195712"/>
                <a:gd name="connsiteY3" fmla="*/ 172275 h 200619"/>
                <a:gd name="connsiteX4" fmla="*/ 50938 w 195712"/>
                <a:gd name="connsiteY4" fmla="*/ 108977 h 200619"/>
                <a:gd name="connsiteX5" fmla="*/ 712 w 195712"/>
                <a:gd name="connsiteY5" fmla="*/ 71055 h 200619"/>
                <a:gd name="connsiteX6" fmla="*/ 80 w 195712"/>
                <a:gd name="connsiteY6" fmla="*/ 70150 h 200619"/>
                <a:gd name="connsiteX7" fmla="*/ 89 w 195712"/>
                <a:gd name="connsiteY7" fmla="*/ 69044 h 200619"/>
                <a:gd name="connsiteX8" fmla="*/ 30450 w 195712"/>
                <a:gd name="connsiteY8" fmla="*/ 23869 h 200619"/>
                <a:gd name="connsiteX9" fmla="*/ 79930 w 195712"/>
                <a:gd name="connsiteY9" fmla="*/ 1202 h 200619"/>
                <a:gd name="connsiteX10" fmla="*/ 133963 w 195712"/>
                <a:gd name="connsiteY10" fmla="*/ 7709 h 200619"/>
                <a:gd name="connsiteX11" fmla="*/ 176649 w 195712"/>
                <a:gd name="connsiteY11" fmla="*/ 41474 h 200619"/>
                <a:gd name="connsiteX12" fmla="*/ 195413 w 195712"/>
                <a:gd name="connsiteY12" fmla="*/ 92563 h 200619"/>
                <a:gd name="connsiteX13" fmla="*/ 184736 w 195712"/>
                <a:gd name="connsiteY13" fmla="*/ 145931 h 200619"/>
                <a:gd name="connsiteX14" fmla="*/ 147763 w 195712"/>
                <a:gd name="connsiteY14" fmla="*/ 185868 h 200619"/>
                <a:gd name="connsiteX15" fmla="*/ 95372 w 195712"/>
                <a:gd name="connsiteY15" fmla="*/ 200620 h 200619"/>
                <a:gd name="connsiteX16" fmla="*/ 31068 w 195712"/>
                <a:gd name="connsiteY16" fmla="*/ 172418 h 200619"/>
                <a:gd name="connsiteX17" fmla="*/ 86787 w 195712"/>
                <a:gd name="connsiteY17" fmla="*/ 196536 h 200619"/>
                <a:gd name="connsiteX18" fmla="*/ 145890 w 195712"/>
                <a:gd name="connsiteY18" fmla="*/ 182674 h 200619"/>
                <a:gd name="connsiteX19" fmla="*/ 185081 w 195712"/>
                <a:gd name="connsiteY19" fmla="*/ 136302 h 200619"/>
                <a:gd name="connsiteX20" fmla="*/ 188892 w 195712"/>
                <a:gd name="connsiteY20" fmla="*/ 75714 h 200619"/>
                <a:gd name="connsiteX21" fmla="*/ 155821 w 195712"/>
                <a:gd name="connsiteY21" fmla="*/ 24798 h 200619"/>
                <a:gd name="connsiteX22" fmla="*/ 98919 w 195712"/>
                <a:gd name="connsiteY22" fmla="*/ 3639 h 200619"/>
                <a:gd name="connsiteX23" fmla="*/ 40620 w 195712"/>
                <a:gd name="connsiteY23" fmla="*/ 20584 h 200619"/>
                <a:gd name="connsiteX24" fmla="*/ 3920 w 195712"/>
                <a:gd name="connsiteY24" fmla="*/ 68948 h 200619"/>
                <a:gd name="connsiteX25" fmla="*/ 54147 w 195712"/>
                <a:gd name="connsiteY25" fmla="*/ 106918 h 200619"/>
                <a:gd name="connsiteX26" fmla="*/ 54822 w 195712"/>
                <a:gd name="connsiteY26" fmla="*/ 107837 h 200619"/>
                <a:gd name="connsiteX27" fmla="*/ 54769 w 195712"/>
                <a:gd name="connsiteY27" fmla="*/ 108977 h 200619"/>
                <a:gd name="connsiteX28" fmla="*/ 31068 w 195712"/>
                <a:gd name="connsiteY28" fmla="*/ 172418 h 20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5712" h="200619">
                  <a:moveTo>
                    <a:pt x="95372" y="200620"/>
                  </a:moveTo>
                  <a:cubicBezTo>
                    <a:pt x="70316" y="200606"/>
                    <a:pt x="46170" y="191192"/>
                    <a:pt x="27716" y="174238"/>
                  </a:cubicBezTo>
                  <a:cubicBezTo>
                    <a:pt x="27458" y="173994"/>
                    <a:pt x="27276" y="173673"/>
                    <a:pt x="27199" y="173323"/>
                  </a:cubicBezTo>
                  <a:cubicBezTo>
                    <a:pt x="27118" y="172974"/>
                    <a:pt x="27151" y="172605"/>
                    <a:pt x="27285" y="172275"/>
                  </a:cubicBezTo>
                  <a:cubicBezTo>
                    <a:pt x="39639" y="139381"/>
                    <a:pt x="48832" y="114818"/>
                    <a:pt x="50938" y="108977"/>
                  </a:cubicBezTo>
                  <a:cubicBezTo>
                    <a:pt x="46150" y="105386"/>
                    <a:pt x="25897" y="90160"/>
                    <a:pt x="712" y="71055"/>
                  </a:cubicBezTo>
                  <a:cubicBezTo>
                    <a:pt x="415" y="70825"/>
                    <a:pt x="195" y="70509"/>
                    <a:pt x="80" y="70150"/>
                  </a:cubicBezTo>
                  <a:cubicBezTo>
                    <a:pt x="-30" y="69786"/>
                    <a:pt x="-26" y="69403"/>
                    <a:pt x="89" y="69044"/>
                  </a:cubicBezTo>
                  <a:cubicBezTo>
                    <a:pt x="5854" y="51477"/>
                    <a:pt x="16359" y="35844"/>
                    <a:pt x="30450" y="23869"/>
                  </a:cubicBezTo>
                  <a:cubicBezTo>
                    <a:pt x="44537" y="11899"/>
                    <a:pt x="61659" y="4051"/>
                    <a:pt x="79930" y="1202"/>
                  </a:cubicBezTo>
                  <a:cubicBezTo>
                    <a:pt x="98196" y="-1652"/>
                    <a:pt x="116894" y="599"/>
                    <a:pt x="133963" y="7709"/>
                  </a:cubicBezTo>
                  <a:cubicBezTo>
                    <a:pt x="151033" y="14815"/>
                    <a:pt x="165804" y="26502"/>
                    <a:pt x="176649" y="41474"/>
                  </a:cubicBezTo>
                  <a:cubicBezTo>
                    <a:pt x="187494" y="56451"/>
                    <a:pt x="193987" y="74129"/>
                    <a:pt x="195413" y="92563"/>
                  </a:cubicBezTo>
                  <a:cubicBezTo>
                    <a:pt x="196840" y="110997"/>
                    <a:pt x="193149" y="129469"/>
                    <a:pt x="184736" y="145931"/>
                  </a:cubicBezTo>
                  <a:cubicBezTo>
                    <a:pt x="176328" y="162397"/>
                    <a:pt x="163535" y="176220"/>
                    <a:pt x="147763" y="185868"/>
                  </a:cubicBezTo>
                  <a:cubicBezTo>
                    <a:pt x="131991" y="195521"/>
                    <a:pt x="113863" y="200625"/>
                    <a:pt x="95372" y="200620"/>
                  </a:cubicBezTo>
                  <a:close/>
                  <a:moveTo>
                    <a:pt x="31068" y="172418"/>
                  </a:moveTo>
                  <a:cubicBezTo>
                    <a:pt x="46572" y="186232"/>
                    <a:pt x="66107" y="194688"/>
                    <a:pt x="86787" y="196536"/>
                  </a:cubicBezTo>
                  <a:cubicBezTo>
                    <a:pt x="107466" y="198379"/>
                    <a:pt x="128189" y="193519"/>
                    <a:pt x="145890" y="182674"/>
                  </a:cubicBezTo>
                  <a:cubicBezTo>
                    <a:pt x="163597" y="171825"/>
                    <a:pt x="177334" y="155569"/>
                    <a:pt x="185081" y="136302"/>
                  </a:cubicBezTo>
                  <a:cubicBezTo>
                    <a:pt x="192823" y="117039"/>
                    <a:pt x="194159" y="95795"/>
                    <a:pt x="188892" y="75714"/>
                  </a:cubicBezTo>
                  <a:cubicBezTo>
                    <a:pt x="183620" y="55628"/>
                    <a:pt x="172029" y="37778"/>
                    <a:pt x="155821" y="24798"/>
                  </a:cubicBezTo>
                  <a:cubicBezTo>
                    <a:pt x="139618" y="11817"/>
                    <a:pt x="119666" y="4401"/>
                    <a:pt x="98919" y="3639"/>
                  </a:cubicBezTo>
                  <a:cubicBezTo>
                    <a:pt x="78168" y="2883"/>
                    <a:pt x="57728" y="8825"/>
                    <a:pt x="40620" y="20584"/>
                  </a:cubicBezTo>
                  <a:cubicBezTo>
                    <a:pt x="23512" y="32348"/>
                    <a:pt x="10642" y="49303"/>
                    <a:pt x="3920" y="68948"/>
                  </a:cubicBezTo>
                  <a:cubicBezTo>
                    <a:pt x="32313" y="90542"/>
                    <a:pt x="54147" y="106918"/>
                    <a:pt x="54147" y="106918"/>
                  </a:cubicBezTo>
                  <a:cubicBezTo>
                    <a:pt x="54472" y="107138"/>
                    <a:pt x="54707" y="107463"/>
                    <a:pt x="54822" y="107837"/>
                  </a:cubicBezTo>
                  <a:cubicBezTo>
                    <a:pt x="54932" y="108210"/>
                    <a:pt x="54917" y="108612"/>
                    <a:pt x="54769" y="108977"/>
                  </a:cubicBezTo>
                  <a:cubicBezTo>
                    <a:pt x="54769" y="108977"/>
                    <a:pt x="45001" y="135311"/>
                    <a:pt x="31068" y="172418"/>
                  </a:cubicBezTo>
                  <a:close/>
                </a:path>
              </a:pathLst>
            </a:custGeom>
            <a:solidFill>
              <a:srgbClr val="0E0E0E"/>
            </a:solidFill>
            <a:ln w="4788" cap="flat">
              <a:noFill/>
              <a:prstDash val="solid"/>
              <a:miter/>
            </a:ln>
          </p:spPr>
          <p:txBody>
            <a:bodyPr rtlCol="0" anchor="ctr"/>
            <a:lstStyle/>
            <a:p>
              <a:endParaRPr lang="en-AU"/>
            </a:p>
          </p:txBody>
        </p:sp>
        <p:sp>
          <p:nvSpPr>
            <p:cNvPr id="480" name="Freeform: Shape 479">
              <a:extLst>
                <a:ext uri="{FF2B5EF4-FFF2-40B4-BE49-F238E27FC236}">
                  <a16:creationId xmlns:a16="http://schemas.microsoft.com/office/drawing/2014/main" id="{F3D8B129-703A-4375-AE9B-40E9C91AC62F}"/>
                </a:ext>
              </a:extLst>
            </p:cNvPr>
            <p:cNvSpPr/>
            <p:nvPr/>
          </p:nvSpPr>
          <p:spPr>
            <a:xfrm>
              <a:off x="11359056" y="3009303"/>
              <a:ext cx="196811" cy="167821"/>
            </a:xfrm>
            <a:custGeom>
              <a:avLst/>
              <a:gdLst>
                <a:gd name="connsiteX0" fmla="*/ 98322 w 196811"/>
                <a:gd name="connsiteY0" fmla="*/ 167821 h 167821"/>
                <a:gd name="connsiteX1" fmla="*/ 140519 w 196811"/>
                <a:gd name="connsiteY1" fmla="*/ 158289 h 167821"/>
                <a:gd name="connsiteX2" fmla="*/ 174577 w 196811"/>
                <a:gd name="connsiteY2" fmla="*/ 131600 h 167821"/>
                <a:gd name="connsiteX3" fmla="*/ 193925 w 196811"/>
                <a:gd name="connsiteY3" fmla="*/ 92907 h 167821"/>
                <a:gd name="connsiteX4" fmla="*/ 194849 w 196811"/>
                <a:gd name="connsiteY4" fmla="*/ 49652 h 167821"/>
                <a:gd name="connsiteX5" fmla="*/ 183645 w 196811"/>
                <a:gd name="connsiteY5" fmla="*/ 25473 h 167821"/>
                <a:gd name="connsiteX6" fmla="*/ 105791 w 196811"/>
                <a:gd name="connsiteY6" fmla="*/ 22312 h 167821"/>
                <a:gd name="connsiteX7" fmla="*/ 28368 w 196811"/>
                <a:gd name="connsiteY7" fmla="*/ 0 h 167821"/>
                <a:gd name="connsiteX8" fmla="*/ 1799 w 196811"/>
                <a:gd name="connsiteY8" fmla="*/ 50389 h 167821"/>
                <a:gd name="connsiteX9" fmla="*/ 7598 w 196811"/>
                <a:gd name="connsiteY9" fmla="*/ 107061 h 167821"/>
                <a:gd name="connsiteX10" fmla="*/ 43810 w 196811"/>
                <a:gd name="connsiteY10" fmla="*/ 151030 h 167821"/>
                <a:gd name="connsiteX11" fmla="*/ 98322 w 196811"/>
                <a:gd name="connsiteY11" fmla="*/ 167582 h 167821"/>
                <a:gd name="connsiteX12" fmla="*/ 98322 w 196811"/>
                <a:gd name="connsiteY12" fmla="*/ 167821 h 16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811" h="167821">
                  <a:moveTo>
                    <a:pt x="98322" y="167821"/>
                  </a:moveTo>
                  <a:cubicBezTo>
                    <a:pt x="112921" y="167807"/>
                    <a:pt x="127333" y="164551"/>
                    <a:pt x="140519" y="158289"/>
                  </a:cubicBezTo>
                  <a:cubicBezTo>
                    <a:pt x="153710" y="152021"/>
                    <a:pt x="165340" y="142909"/>
                    <a:pt x="174577" y="131600"/>
                  </a:cubicBezTo>
                  <a:cubicBezTo>
                    <a:pt x="183812" y="120295"/>
                    <a:pt x="190420" y="107080"/>
                    <a:pt x="193925" y="92907"/>
                  </a:cubicBezTo>
                  <a:cubicBezTo>
                    <a:pt x="197435" y="78735"/>
                    <a:pt x="197746" y="63959"/>
                    <a:pt x="194849" y="49652"/>
                  </a:cubicBezTo>
                  <a:cubicBezTo>
                    <a:pt x="191066" y="41417"/>
                    <a:pt x="187284" y="33325"/>
                    <a:pt x="183645" y="25473"/>
                  </a:cubicBezTo>
                  <a:cubicBezTo>
                    <a:pt x="157651" y="26100"/>
                    <a:pt x="131647" y="25042"/>
                    <a:pt x="105791" y="22312"/>
                  </a:cubicBezTo>
                  <a:cubicBezTo>
                    <a:pt x="83383" y="20014"/>
                    <a:pt x="56330" y="11491"/>
                    <a:pt x="28368" y="0"/>
                  </a:cubicBezTo>
                  <a:cubicBezTo>
                    <a:pt x="14737" y="13809"/>
                    <a:pt x="5496" y="31343"/>
                    <a:pt x="1799" y="50389"/>
                  </a:cubicBezTo>
                  <a:cubicBezTo>
                    <a:pt x="-1892" y="69437"/>
                    <a:pt x="124" y="89154"/>
                    <a:pt x="7598" y="107061"/>
                  </a:cubicBezTo>
                  <a:cubicBezTo>
                    <a:pt x="15072" y="124964"/>
                    <a:pt x="27669" y="140261"/>
                    <a:pt x="43810" y="151030"/>
                  </a:cubicBezTo>
                  <a:cubicBezTo>
                    <a:pt x="59955" y="161798"/>
                    <a:pt x="78916" y="167558"/>
                    <a:pt x="98322" y="167582"/>
                  </a:cubicBezTo>
                  <a:lnTo>
                    <a:pt x="98322" y="167821"/>
                  </a:lnTo>
                  <a:close/>
                </a:path>
              </a:pathLst>
            </a:custGeom>
            <a:solidFill>
              <a:srgbClr val="E05555"/>
            </a:solidFill>
            <a:ln w="4788" cap="flat">
              <a:noFill/>
              <a:prstDash val="solid"/>
              <a:miter/>
            </a:ln>
          </p:spPr>
          <p:txBody>
            <a:bodyPr rtlCol="0" anchor="ctr"/>
            <a:lstStyle/>
            <a:p>
              <a:endParaRPr lang="en-AU"/>
            </a:p>
          </p:txBody>
        </p:sp>
        <p:sp>
          <p:nvSpPr>
            <p:cNvPr id="481" name="Freeform: Shape 480">
              <a:extLst>
                <a:ext uri="{FF2B5EF4-FFF2-40B4-BE49-F238E27FC236}">
                  <a16:creationId xmlns:a16="http://schemas.microsoft.com/office/drawing/2014/main" id="{414C83A6-4AFD-42FF-9476-C2337952E633}"/>
                </a:ext>
              </a:extLst>
            </p:cNvPr>
            <p:cNvSpPr/>
            <p:nvPr/>
          </p:nvSpPr>
          <p:spPr>
            <a:xfrm>
              <a:off x="11357386" y="3007481"/>
              <a:ext cx="200302" cy="171463"/>
            </a:xfrm>
            <a:custGeom>
              <a:avLst/>
              <a:gdLst>
                <a:gd name="connsiteX0" fmla="*/ 99992 w 200302"/>
                <a:gd name="connsiteY0" fmla="*/ 171464 h 171463"/>
                <a:gd name="connsiteX1" fmla="*/ 44546 w 200302"/>
                <a:gd name="connsiteY1" fmla="*/ 154423 h 171463"/>
                <a:gd name="connsiteX2" fmla="*/ 7741 w 200302"/>
                <a:gd name="connsiteY2" fmla="*/ 109597 h 171463"/>
                <a:gd name="connsiteX3" fmla="*/ 1813 w 200302"/>
                <a:gd name="connsiteY3" fmla="*/ 51901 h 171463"/>
                <a:gd name="connsiteX4" fmla="*/ 28746 w 200302"/>
                <a:gd name="connsiteY4" fmla="*/ 530 h 171463"/>
                <a:gd name="connsiteX5" fmla="*/ 29665 w 200302"/>
                <a:gd name="connsiteY5" fmla="*/ 32 h 171463"/>
                <a:gd name="connsiteX6" fmla="*/ 30709 w 200302"/>
                <a:gd name="connsiteY6" fmla="*/ 147 h 171463"/>
                <a:gd name="connsiteX7" fmla="*/ 107653 w 200302"/>
                <a:gd name="connsiteY7" fmla="*/ 22364 h 171463"/>
                <a:gd name="connsiteX8" fmla="*/ 185220 w 200302"/>
                <a:gd name="connsiteY8" fmla="*/ 25524 h 171463"/>
                <a:gd name="connsiteX9" fmla="*/ 186239 w 200302"/>
                <a:gd name="connsiteY9" fmla="*/ 25749 h 171463"/>
                <a:gd name="connsiteX10" fmla="*/ 186943 w 200302"/>
                <a:gd name="connsiteY10" fmla="*/ 26529 h 171463"/>
                <a:gd name="connsiteX11" fmla="*/ 191205 w 200302"/>
                <a:gd name="connsiteY11" fmla="*/ 35722 h 171463"/>
                <a:gd name="connsiteX12" fmla="*/ 198147 w 200302"/>
                <a:gd name="connsiteY12" fmla="*/ 50757 h 171463"/>
                <a:gd name="connsiteX13" fmla="*/ 200302 w 200302"/>
                <a:gd name="connsiteY13" fmla="*/ 71154 h 171463"/>
                <a:gd name="connsiteX14" fmla="*/ 170851 w 200302"/>
                <a:gd name="connsiteY14" fmla="*/ 142012 h 171463"/>
                <a:gd name="connsiteX15" fmla="*/ 99992 w 200302"/>
                <a:gd name="connsiteY15" fmla="*/ 171464 h 171463"/>
                <a:gd name="connsiteX16" fmla="*/ 30469 w 200302"/>
                <a:gd name="connsiteY16" fmla="*/ 3882 h 171463"/>
                <a:gd name="connsiteX17" fmla="*/ 7032 w 200302"/>
                <a:gd name="connsiteY17" fmla="*/ 44422 h 171463"/>
                <a:gd name="connsiteX18" fmla="*/ 5385 w 200302"/>
                <a:gd name="connsiteY18" fmla="*/ 91225 h 171463"/>
                <a:gd name="connsiteX19" fmla="*/ 25921 w 200302"/>
                <a:gd name="connsiteY19" fmla="*/ 133313 h 171463"/>
                <a:gd name="connsiteX20" fmla="*/ 63823 w 200302"/>
                <a:gd name="connsiteY20" fmla="*/ 160820 h 171463"/>
                <a:gd name="connsiteX21" fmla="*/ 110200 w 200302"/>
                <a:gd name="connsiteY21" fmla="*/ 167298 h 171463"/>
                <a:gd name="connsiteX22" fmla="*/ 154188 w 200302"/>
                <a:gd name="connsiteY22" fmla="*/ 151229 h 171463"/>
                <a:gd name="connsiteX23" fmla="*/ 185469 w 200302"/>
                <a:gd name="connsiteY23" fmla="*/ 116377 h 171463"/>
                <a:gd name="connsiteX24" fmla="*/ 196711 w 200302"/>
                <a:gd name="connsiteY24" fmla="*/ 70914 h 171463"/>
                <a:gd name="connsiteX25" fmla="*/ 194796 w 200302"/>
                <a:gd name="connsiteY25" fmla="*/ 51762 h 171463"/>
                <a:gd name="connsiteX26" fmla="*/ 187949 w 200302"/>
                <a:gd name="connsiteY26" fmla="*/ 37111 h 171463"/>
                <a:gd name="connsiteX27" fmla="*/ 184166 w 200302"/>
                <a:gd name="connsiteY27" fmla="*/ 29019 h 171463"/>
                <a:gd name="connsiteX28" fmla="*/ 107270 w 200302"/>
                <a:gd name="connsiteY28" fmla="*/ 25859 h 171463"/>
                <a:gd name="connsiteX29" fmla="*/ 30469 w 200302"/>
                <a:gd name="connsiteY29" fmla="*/ 3929 h 171463"/>
                <a:gd name="connsiteX30" fmla="*/ 30469 w 200302"/>
                <a:gd name="connsiteY30" fmla="*/ 3882 h 17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0302" h="171463">
                  <a:moveTo>
                    <a:pt x="99992" y="171464"/>
                  </a:moveTo>
                  <a:cubicBezTo>
                    <a:pt x="80237" y="171353"/>
                    <a:pt x="60955" y="165426"/>
                    <a:pt x="44546" y="154423"/>
                  </a:cubicBezTo>
                  <a:cubicBezTo>
                    <a:pt x="28143" y="143425"/>
                    <a:pt x="15339" y="127835"/>
                    <a:pt x="7741" y="109597"/>
                  </a:cubicBezTo>
                  <a:cubicBezTo>
                    <a:pt x="142" y="91364"/>
                    <a:pt x="-1922" y="71298"/>
                    <a:pt x="1813" y="51901"/>
                  </a:cubicBezTo>
                  <a:cubicBezTo>
                    <a:pt x="5552" y="32505"/>
                    <a:pt x="14918" y="14636"/>
                    <a:pt x="28746" y="530"/>
                  </a:cubicBezTo>
                  <a:cubicBezTo>
                    <a:pt x="28995" y="276"/>
                    <a:pt x="29316" y="104"/>
                    <a:pt x="29665" y="32"/>
                  </a:cubicBezTo>
                  <a:cubicBezTo>
                    <a:pt x="30019" y="-35"/>
                    <a:pt x="30379" y="3"/>
                    <a:pt x="30709" y="147"/>
                  </a:cubicBezTo>
                  <a:cubicBezTo>
                    <a:pt x="61448" y="12787"/>
                    <a:pt x="87352" y="20305"/>
                    <a:pt x="107653" y="22364"/>
                  </a:cubicBezTo>
                  <a:cubicBezTo>
                    <a:pt x="133418" y="25045"/>
                    <a:pt x="159321" y="26098"/>
                    <a:pt x="185220" y="25524"/>
                  </a:cubicBezTo>
                  <a:cubicBezTo>
                    <a:pt x="185574" y="25490"/>
                    <a:pt x="185933" y="25572"/>
                    <a:pt x="186239" y="25749"/>
                  </a:cubicBezTo>
                  <a:cubicBezTo>
                    <a:pt x="186551" y="25931"/>
                    <a:pt x="186795" y="26204"/>
                    <a:pt x="186943" y="26529"/>
                  </a:cubicBezTo>
                  <a:lnTo>
                    <a:pt x="191205" y="35722"/>
                  </a:lnTo>
                  <a:lnTo>
                    <a:pt x="198147" y="50757"/>
                  </a:lnTo>
                  <a:cubicBezTo>
                    <a:pt x="199584" y="57460"/>
                    <a:pt x="200307" y="64297"/>
                    <a:pt x="200302" y="71154"/>
                  </a:cubicBezTo>
                  <a:cubicBezTo>
                    <a:pt x="200240" y="97737"/>
                    <a:pt x="189649" y="123215"/>
                    <a:pt x="170851" y="142012"/>
                  </a:cubicBezTo>
                  <a:cubicBezTo>
                    <a:pt x="152053" y="160810"/>
                    <a:pt x="126575" y="171401"/>
                    <a:pt x="99992" y="171464"/>
                  </a:cubicBezTo>
                  <a:close/>
                  <a:moveTo>
                    <a:pt x="30469" y="3882"/>
                  </a:moveTo>
                  <a:cubicBezTo>
                    <a:pt x="19452" y="15272"/>
                    <a:pt x="11403" y="29191"/>
                    <a:pt x="7032" y="44422"/>
                  </a:cubicBezTo>
                  <a:cubicBezTo>
                    <a:pt x="2656" y="59653"/>
                    <a:pt x="2091" y="75726"/>
                    <a:pt x="5385" y="91225"/>
                  </a:cubicBezTo>
                  <a:cubicBezTo>
                    <a:pt x="8679" y="106724"/>
                    <a:pt x="15732" y="121180"/>
                    <a:pt x="25921" y="133313"/>
                  </a:cubicBezTo>
                  <a:cubicBezTo>
                    <a:pt x="36110" y="145450"/>
                    <a:pt x="49124" y="154897"/>
                    <a:pt x="63823" y="160820"/>
                  </a:cubicBezTo>
                  <a:cubicBezTo>
                    <a:pt x="78518" y="166747"/>
                    <a:pt x="94443" y="168969"/>
                    <a:pt x="110200" y="167298"/>
                  </a:cubicBezTo>
                  <a:cubicBezTo>
                    <a:pt x="125958" y="165627"/>
                    <a:pt x="141064" y="160106"/>
                    <a:pt x="154188" y="151229"/>
                  </a:cubicBezTo>
                  <a:cubicBezTo>
                    <a:pt x="167312" y="142347"/>
                    <a:pt x="178057" y="130377"/>
                    <a:pt x="185469" y="116377"/>
                  </a:cubicBezTo>
                  <a:cubicBezTo>
                    <a:pt x="192885" y="102372"/>
                    <a:pt x="196745" y="86758"/>
                    <a:pt x="196711" y="70914"/>
                  </a:cubicBezTo>
                  <a:cubicBezTo>
                    <a:pt x="196687" y="64484"/>
                    <a:pt x="196046" y="58068"/>
                    <a:pt x="194796" y="51762"/>
                  </a:cubicBezTo>
                  <a:cubicBezTo>
                    <a:pt x="192545" y="46974"/>
                    <a:pt x="190247" y="42186"/>
                    <a:pt x="187949" y="37111"/>
                  </a:cubicBezTo>
                  <a:lnTo>
                    <a:pt x="184166" y="29019"/>
                  </a:lnTo>
                  <a:cubicBezTo>
                    <a:pt x="158493" y="29531"/>
                    <a:pt x="132814" y="28478"/>
                    <a:pt x="107270" y="25859"/>
                  </a:cubicBezTo>
                  <a:cubicBezTo>
                    <a:pt x="86921" y="23848"/>
                    <a:pt x="61065" y="16426"/>
                    <a:pt x="30469" y="3929"/>
                  </a:cubicBezTo>
                  <a:lnTo>
                    <a:pt x="30469" y="3882"/>
                  </a:lnTo>
                  <a:close/>
                </a:path>
              </a:pathLst>
            </a:custGeom>
            <a:solidFill>
              <a:srgbClr val="0E0E0E"/>
            </a:solidFill>
            <a:ln w="4788" cap="flat">
              <a:noFill/>
              <a:prstDash val="solid"/>
              <a:miter/>
            </a:ln>
          </p:spPr>
          <p:txBody>
            <a:bodyPr rtlCol="0" anchor="ctr"/>
            <a:lstStyle/>
            <a:p>
              <a:endParaRPr lang="en-AU"/>
            </a:p>
          </p:txBody>
        </p:sp>
        <p:sp>
          <p:nvSpPr>
            <p:cNvPr id="482" name="Freeform: Shape 481">
              <a:extLst>
                <a:ext uri="{FF2B5EF4-FFF2-40B4-BE49-F238E27FC236}">
                  <a16:creationId xmlns:a16="http://schemas.microsoft.com/office/drawing/2014/main" id="{7648D32D-3E74-47F5-8B6B-D3C3BBAABE58}"/>
                </a:ext>
              </a:extLst>
            </p:cNvPr>
            <p:cNvSpPr/>
            <p:nvPr/>
          </p:nvSpPr>
          <p:spPr>
            <a:xfrm>
              <a:off x="11352336" y="3246172"/>
              <a:ext cx="197111" cy="197111"/>
            </a:xfrm>
            <a:custGeom>
              <a:avLst/>
              <a:gdLst>
                <a:gd name="connsiteX0" fmla="*/ 117189 w 197111"/>
                <a:gd name="connsiteY0" fmla="*/ 195316 h 197111"/>
                <a:gd name="connsiteX1" fmla="*/ 195316 w 197111"/>
                <a:gd name="connsiteY1" fmla="*/ 79924 h 197111"/>
                <a:gd name="connsiteX2" fmla="*/ 79924 w 197111"/>
                <a:gd name="connsiteY2" fmla="*/ 1797 h 197111"/>
                <a:gd name="connsiteX3" fmla="*/ 1797 w 197111"/>
                <a:gd name="connsiteY3" fmla="*/ 117189 h 197111"/>
                <a:gd name="connsiteX4" fmla="*/ 117189 w 197111"/>
                <a:gd name="connsiteY4" fmla="*/ 195316 h 19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11" h="197111">
                  <a:moveTo>
                    <a:pt x="117189" y="195316"/>
                  </a:moveTo>
                  <a:cubicBezTo>
                    <a:pt x="170629" y="185027"/>
                    <a:pt x="205605" y="133363"/>
                    <a:pt x="195316" y="79924"/>
                  </a:cubicBezTo>
                  <a:cubicBezTo>
                    <a:pt x="185027" y="26484"/>
                    <a:pt x="133363" y="-8497"/>
                    <a:pt x="79924" y="1797"/>
                  </a:cubicBezTo>
                  <a:cubicBezTo>
                    <a:pt x="26484" y="12087"/>
                    <a:pt x="-8497" y="63750"/>
                    <a:pt x="1797" y="117189"/>
                  </a:cubicBezTo>
                  <a:cubicBezTo>
                    <a:pt x="12087" y="170629"/>
                    <a:pt x="63750" y="205605"/>
                    <a:pt x="117189" y="195316"/>
                  </a:cubicBezTo>
                  <a:close/>
                </a:path>
              </a:pathLst>
            </a:custGeom>
            <a:solidFill>
              <a:srgbClr val="E05555"/>
            </a:solidFill>
            <a:ln w="4788" cap="flat">
              <a:noFill/>
              <a:prstDash val="solid"/>
              <a:miter/>
            </a:ln>
          </p:spPr>
          <p:txBody>
            <a:bodyPr rtlCol="0" anchor="ctr"/>
            <a:lstStyle/>
            <a:p>
              <a:endParaRPr lang="en-AU"/>
            </a:p>
          </p:txBody>
        </p:sp>
        <p:sp>
          <p:nvSpPr>
            <p:cNvPr id="483" name="Freeform: Shape 482">
              <a:extLst>
                <a:ext uri="{FF2B5EF4-FFF2-40B4-BE49-F238E27FC236}">
                  <a16:creationId xmlns:a16="http://schemas.microsoft.com/office/drawing/2014/main" id="{400A1702-B170-4F08-A726-E04637F4BDB0}"/>
                </a:ext>
              </a:extLst>
            </p:cNvPr>
            <p:cNvSpPr/>
            <p:nvPr/>
          </p:nvSpPr>
          <p:spPr>
            <a:xfrm>
              <a:off x="11350363" y="3243869"/>
              <a:ext cx="201100" cy="201099"/>
            </a:xfrm>
            <a:custGeom>
              <a:avLst/>
              <a:gdLst>
                <a:gd name="connsiteX0" fmla="*/ 100551 w 201100"/>
                <a:gd name="connsiteY0" fmla="*/ 201100 h 201099"/>
                <a:gd name="connsiteX1" fmla="*/ 44689 w 201100"/>
                <a:gd name="connsiteY1" fmla="*/ 184155 h 201099"/>
                <a:gd name="connsiteX2" fmla="*/ 7653 w 201100"/>
                <a:gd name="connsiteY2" fmla="*/ 139027 h 201099"/>
                <a:gd name="connsiteX3" fmla="*/ 1931 w 201100"/>
                <a:gd name="connsiteY3" fmla="*/ 80934 h 201099"/>
                <a:gd name="connsiteX4" fmla="*/ 29448 w 201100"/>
                <a:gd name="connsiteY4" fmla="*/ 29453 h 201099"/>
                <a:gd name="connsiteX5" fmla="*/ 80934 w 201100"/>
                <a:gd name="connsiteY5" fmla="*/ 1931 h 201099"/>
                <a:gd name="connsiteX6" fmla="*/ 139028 w 201100"/>
                <a:gd name="connsiteY6" fmla="*/ 7657 h 201099"/>
                <a:gd name="connsiteX7" fmla="*/ 184155 w 201100"/>
                <a:gd name="connsiteY7" fmla="*/ 44688 h 201099"/>
                <a:gd name="connsiteX8" fmla="*/ 201100 w 201100"/>
                <a:gd name="connsiteY8" fmla="*/ 100550 h 201099"/>
                <a:gd name="connsiteX9" fmla="*/ 171649 w 201100"/>
                <a:gd name="connsiteY9" fmla="*/ 171648 h 201099"/>
                <a:gd name="connsiteX10" fmla="*/ 100551 w 201100"/>
                <a:gd name="connsiteY10" fmla="*/ 201100 h 201099"/>
                <a:gd name="connsiteX11" fmla="*/ 100551 w 201100"/>
                <a:gd name="connsiteY11" fmla="*/ 4071 h 201099"/>
                <a:gd name="connsiteX12" fmla="*/ 46814 w 201100"/>
                <a:gd name="connsiteY12" fmla="*/ 20370 h 201099"/>
                <a:gd name="connsiteX13" fmla="*/ 11191 w 201100"/>
                <a:gd name="connsiteY13" fmla="*/ 63778 h 201099"/>
                <a:gd name="connsiteX14" fmla="*/ 5690 w 201100"/>
                <a:gd name="connsiteY14" fmla="*/ 119660 h 201099"/>
                <a:gd name="connsiteX15" fmla="*/ 32158 w 201100"/>
                <a:gd name="connsiteY15" fmla="*/ 169183 h 201099"/>
                <a:gd name="connsiteX16" fmla="*/ 81681 w 201100"/>
                <a:gd name="connsiteY16" fmla="*/ 195651 h 201099"/>
                <a:gd name="connsiteX17" fmla="*/ 137562 w 201100"/>
                <a:gd name="connsiteY17" fmla="*/ 190145 h 201099"/>
                <a:gd name="connsiteX18" fmla="*/ 180966 w 201100"/>
                <a:gd name="connsiteY18" fmla="*/ 154526 h 201099"/>
                <a:gd name="connsiteX19" fmla="*/ 197270 w 201100"/>
                <a:gd name="connsiteY19" fmla="*/ 100790 h 201099"/>
                <a:gd name="connsiteX20" fmla="*/ 168910 w 201100"/>
                <a:gd name="connsiteY20" fmla="*/ 32426 h 201099"/>
                <a:gd name="connsiteX21" fmla="*/ 100551 w 201100"/>
                <a:gd name="connsiteY21" fmla="*/ 4071 h 20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100" h="201099">
                  <a:moveTo>
                    <a:pt x="100551" y="201100"/>
                  </a:moveTo>
                  <a:cubicBezTo>
                    <a:pt x="80661" y="201100"/>
                    <a:pt x="61222" y="195201"/>
                    <a:pt x="44689" y="184155"/>
                  </a:cubicBezTo>
                  <a:cubicBezTo>
                    <a:pt x="28150" y="173104"/>
                    <a:pt x="15266" y="157404"/>
                    <a:pt x="7653" y="139027"/>
                  </a:cubicBezTo>
                  <a:cubicBezTo>
                    <a:pt x="44" y="120656"/>
                    <a:pt x="-1947" y="100440"/>
                    <a:pt x="1931" y="80934"/>
                  </a:cubicBezTo>
                  <a:cubicBezTo>
                    <a:pt x="5810" y="61432"/>
                    <a:pt x="15390" y="43515"/>
                    <a:pt x="29448" y="29453"/>
                  </a:cubicBezTo>
                  <a:cubicBezTo>
                    <a:pt x="43511" y="15390"/>
                    <a:pt x="61427" y="5814"/>
                    <a:pt x="80934" y="1931"/>
                  </a:cubicBezTo>
                  <a:cubicBezTo>
                    <a:pt x="100436" y="-1948"/>
                    <a:pt x="120656" y="44"/>
                    <a:pt x="139028" y="7657"/>
                  </a:cubicBezTo>
                  <a:cubicBezTo>
                    <a:pt x="157399" y="15266"/>
                    <a:pt x="173104" y="28155"/>
                    <a:pt x="184155" y="44688"/>
                  </a:cubicBezTo>
                  <a:cubicBezTo>
                    <a:pt x="195201" y="61221"/>
                    <a:pt x="201100" y="80666"/>
                    <a:pt x="201100" y="100550"/>
                  </a:cubicBezTo>
                  <a:cubicBezTo>
                    <a:pt x="201100" y="127220"/>
                    <a:pt x="190504" y="152793"/>
                    <a:pt x="171649" y="171648"/>
                  </a:cubicBezTo>
                  <a:cubicBezTo>
                    <a:pt x="152793" y="190504"/>
                    <a:pt x="127215" y="201100"/>
                    <a:pt x="100551" y="201100"/>
                  </a:cubicBezTo>
                  <a:close/>
                  <a:moveTo>
                    <a:pt x="100551" y="4071"/>
                  </a:moveTo>
                  <a:cubicBezTo>
                    <a:pt x="81418" y="4071"/>
                    <a:pt x="62720" y="9745"/>
                    <a:pt x="46814" y="20370"/>
                  </a:cubicBezTo>
                  <a:cubicBezTo>
                    <a:pt x="30908" y="30999"/>
                    <a:pt x="18512" y="46106"/>
                    <a:pt x="11191" y="63778"/>
                  </a:cubicBezTo>
                  <a:cubicBezTo>
                    <a:pt x="3870" y="81451"/>
                    <a:pt x="1955" y="100895"/>
                    <a:pt x="5690" y="119660"/>
                  </a:cubicBezTo>
                  <a:cubicBezTo>
                    <a:pt x="9420" y="138419"/>
                    <a:pt x="18632" y="155656"/>
                    <a:pt x="32158" y="169183"/>
                  </a:cubicBezTo>
                  <a:cubicBezTo>
                    <a:pt x="45684" y="182709"/>
                    <a:pt x="62917" y="191916"/>
                    <a:pt x="81681" y="195651"/>
                  </a:cubicBezTo>
                  <a:cubicBezTo>
                    <a:pt x="100441" y="199381"/>
                    <a:pt x="119890" y="197466"/>
                    <a:pt x="137562" y="190145"/>
                  </a:cubicBezTo>
                  <a:cubicBezTo>
                    <a:pt x="155235" y="182824"/>
                    <a:pt x="170341" y="170427"/>
                    <a:pt x="180966" y="154526"/>
                  </a:cubicBezTo>
                  <a:cubicBezTo>
                    <a:pt x="191596" y="138620"/>
                    <a:pt x="197270" y="119918"/>
                    <a:pt x="197270" y="100790"/>
                  </a:cubicBezTo>
                  <a:cubicBezTo>
                    <a:pt x="197241" y="75145"/>
                    <a:pt x="187042" y="50558"/>
                    <a:pt x="168910" y="32426"/>
                  </a:cubicBezTo>
                  <a:cubicBezTo>
                    <a:pt x="150777" y="14294"/>
                    <a:pt x="126191" y="4095"/>
                    <a:pt x="100551" y="4071"/>
                  </a:cubicBezTo>
                  <a:close/>
                </a:path>
              </a:pathLst>
            </a:custGeom>
            <a:solidFill>
              <a:srgbClr val="0E0E0E"/>
            </a:solidFill>
            <a:ln w="4788" cap="flat">
              <a:noFill/>
              <a:prstDash val="solid"/>
              <a:miter/>
            </a:ln>
          </p:spPr>
          <p:txBody>
            <a:bodyPr rtlCol="0" anchor="ctr"/>
            <a:lstStyle/>
            <a:p>
              <a:endParaRPr lang="en-AU"/>
            </a:p>
          </p:txBody>
        </p:sp>
        <p:sp>
          <p:nvSpPr>
            <p:cNvPr id="484" name="Freeform: Shape 483">
              <a:extLst>
                <a:ext uri="{FF2B5EF4-FFF2-40B4-BE49-F238E27FC236}">
                  <a16:creationId xmlns:a16="http://schemas.microsoft.com/office/drawing/2014/main" id="{F0FCF8D9-4A2D-4988-9EDC-094AEB1EC36B}"/>
                </a:ext>
              </a:extLst>
            </p:cNvPr>
            <p:cNvSpPr/>
            <p:nvPr/>
          </p:nvSpPr>
          <p:spPr>
            <a:xfrm>
              <a:off x="11106317" y="3587749"/>
              <a:ext cx="189942" cy="87725"/>
            </a:xfrm>
            <a:custGeom>
              <a:avLst/>
              <a:gdLst>
                <a:gd name="connsiteX0" fmla="*/ 92122 w 189942"/>
                <a:gd name="connsiteY0" fmla="*/ 0 h 87725"/>
                <a:gd name="connsiteX1" fmla="*/ 36083 w 189942"/>
                <a:gd name="connsiteY1" fmla="*/ 17543 h 87725"/>
                <a:gd name="connsiteX2" fmla="*/ 0 w 189942"/>
                <a:gd name="connsiteY2" fmla="*/ 63873 h 87725"/>
                <a:gd name="connsiteX3" fmla="*/ 189943 w 189942"/>
                <a:gd name="connsiteY3" fmla="*/ 87095 h 87725"/>
                <a:gd name="connsiteX4" fmla="*/ 157609 w 189942"/>
                <a:gd name="connsiteY4" fmla="*/ 24932 h 87725"/>
                <a:gd name="connsiteX5" fmla="*/ 92122 w 189942"/>
                <a:gd name="connsiteY5" fmla="*/ 0 h 8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942" h="87725">
                  <a:moveTo>
                    <a:pt x="92122" y="0"/>
                  </a:moveTo>
                  <a:cubicBezTo>
                    <a:pt x="72094" y="10"/>
                    <a:pt x="52539" y="6129"/>
                    <a:pt x="36083" y="17543"/>
                  </a:cubicBezTo>
                  <a:cubicBezTo>
                    <a:pt x="19622" y="28953"/>
                    <a:pt x="7034" y="45118"/>
                    <a:pt x="0" y="63873"/>
                  </a:cubicBezTo>
                  <a:cubicBezTo>
                    <a:pt x="61551" y="82264"/>
                    <a:pt x="125773" y="90116"/>
                    <a:pt x="189943" y="87095"/>
                  </a:cubicBezTo>
                  <a:cubicBezTo>
                    <a:pt x="187146" y="63112"/>
                    <a:pt x="175641" y="40986"/>
                    <a:pt x="157609" y="24932"/>
                  </a:cubicBezTo>
                  <a:cubicBezTo>
                    <a:pt x="139572" y="8872"/>
                    <a:pt x="116269" y="0"/>
                    <a:pt x="92122" y="0"/>
                  </a:cubicBezTo>
                  <a:close/>
                </a:path>
              </a:pathLst>
            </a:custGeom>
            <a:solidFill>
              <a:srgbClr val="E05555"/>
            </a:solidFill>
            <a:ln w="4788" cap="flat">
              <a:noFill/>
              <a:prstDash val="solid"/>
              <a:miter/>
            </a:ln>
          </p:spPr>
          <p:txBody>
            <a:bodyPr rtlCol="0" anchor="ctr"/>
            <a:lstStyle/>
            <a:p>
              <a:endParaRPr lang="en-AU"/>
            </a:p>
          </p:txBody>
        </p:sp>
        <p:sp>
          <p:nvSpPr>
            <p:cNvPr id="485" name="Freeform: Shape 484">
              <a:extLst>
                <a:ext uri="{FF2B5EF4-FFF2-40B4-BE49-F238E27FC236}">
                  <a16:creationId xmlns:a16="http://schemas.microsoft.com/office/drawing/2014/main" id="{2C805F33-C291-4601-97B2-C9DB5767B14B}"/>
                </a:ext>
              </a:extLst>
            </p:cNvPr>
            <p:cNvSpPr/>
            <p:nvPr/>
          </p:nvSpPr>
          <p:spPr>
            <a:xfrm>
              <a:off x="11104546" y="3585659"/>
              <a:ext cx="193685" cy="91632"/>
            </a:xfrm>
            <a:custGeom>
              <a:avLst/>
              <a:gdLst>
                <a:gd name="connsiteX0" fmla="*/ 166816 w 193685"/>
                <a:gd name="connsiteY0" fmla="*/ 91627 h 91632"/>
                <a:gd name="connsiteX1" fmla="*/ 1245 w 193685"/>
                <a:gd name="connsiteY1" fmla="*/ 67687 h 91632"/>
                <a:gd name="connsiteX2" fmla="*/ 144 w 193685"/>
                <a:gd name="connsiteY2" fmla="*/ 66777 h 91632"/>
                <a:gd name="connsiteX3" fmla="*/ 0 w 193685"/>
                <a:gd name="connsiteY3" fmla="*/ 66059 h 91632"/>
                <a:gd name="connsiteX4" fmla="*/ 144 w 193685"/>
                <a:gd name="connsiteY4" fmla="*/ 65341 h 91632"/>
                <a:gd name="connsiteX5" fmla="*/ 41982 w 193685"/>
                <a:gd name="connsiteY5" fmla="*/ 14616 h 91632"/>
                <a:gd name="connsiteX6" fmla="*/ 106252 w 193685"/>
                <a:gd name="connsiteY6" fmla="*/ 740 h 91632"/>
                <a:gd name="connsiteX7" fmla="*/ 165289 w 193685"/>
                <a:gd name="connsiteY7" fmla="*/ 29689 h 91632"/>
                <a:gd name="connsiteX8" fmla="*/ 193677 w 193685"/>
                <a:gd name="connsiteY8" fmla="*/ 88994 h 91632"/>
                <a:gd name="connsiteX9" fmla="*/ 193600 w 193685"/>
                <a:gd name="connsiteY9" fmla="*/ 89707 h 91632"/>
                <a:gd name="connsiteX10" fmla="*/ 193246 w 193685"/>
                <a:gd name="connsiteY10" fmla="*/ 90334 h 91632"/>
                <a:gd name="connsiteX11" fmla="*/ 192671 w 193685"/>
                <a:gd name="connsiteY11" fmla="*/ 90794 h 91632"/>
                <a:gd name="connsiteX12" fmla="*/ 191953 w 193685"/>
                <a:gd name="connsiteY12" fmla="*/ 90957 h 91632"/>
                <a:gd name="connsiteX13" fmla="*/ 166816 w 193685"/>
                <a:gd name="connsiteY13" fmla="*/ 91627 h 91632"/>
                <a:gd name="connsiteX14" fmla="*/ 4022 w 193685"/>
                <a:gd name="connsiteY14" fmla="*/ 64957 h 91632"/>
                <a:gd name="connsiteX15" fmla="*/ 189607 w 193685"/>
                <a:gd name="connsiteY15" fmla="*/ 87605 h 91632"/>
                <a:gd name="connsiteX16" fmla="*/ 161683 w 193685"/>
                <a:gd name="connsiteY16" fmla="*/ 31867 h 91632"/>
                <a:gd name="connsiteX17" fmla="*/ 105538 w 193685"/>
                <a:gd name="connsiteY17" fmla="*/ 4767 h 91632"/>
                <a:gd name="connsiteX18" fmla="*/ 44529 w 193685"/>
                <a:gd name="connsiteY18" fmla="*/ 17575 h 91632"/>
                <a:gd name="connsiteX19" fmla="*/ 4022 w 193685"/>
                <a:gd name="connsiteY19" fmla="*/ 64957 h 9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3685" h="91632">
                  <a:moveTo>
                    <a:pt x="166816" y="91627"/>
                  </a:moveTo>
                  <a:cubicBezTo>
                    <a:pt x="110743" y="91881"/>
                    <a:pt x="54948" y="83813"/>
                    <a:pt x="1245" y="67687"/>
                  </a:cubicBezTo>
                  <a:cubicBezTo>
                    <a:pt x="771" y="67543"/>
                    <a:pt x="373" y="67213"/>
                    <a:pt x="144" y="66777"/>
                  </a:cubicBezTo>
                  <a:cubicBezTo>
                    <a:pt x="48" y="66547"/>
                    <a:pt x="0" y="66303"/>
                    <a:pt x="0" y="66059"/>
                  </a:cubicBezTo>
                  <a:cubicBezTo>
                    <a:pt x="0" y="65810"/>
                    <a:pt x="48" y="65566"/>
                    <a:pt x="144" y="65341"/>
                  </a:cubicBezTo>
                  <a:cubicBezTo>
                    <a:pt x="7987" y="44211"/>
                    <a:pt x="22729" y="26337"/>
                    <a:pt x="41982" y="14616"/>
                  </a:cubicBezTo>
                  <a:cubicBezTo>
                    <a:pt x="61234" y="2895"/>
                    <a:pt x="83877" y="-1994"/>
                    <a:pt x="106252" y="740"/>
                  </a:cubicBezTo>
                  <a:cubicBezTo>
                    <a:pt x="128622" y="3474"/>
                    <a:pt x="149421" y="13673"/>
                    <a:pt x="165289" y="29689"/>
                  </a:cubicBezTo>
                  <a:cubicBezTo>
                    <a:pt x="181151" y="45700"/>
                    <a:pt x="191154" y="66595"/>
                    <a:pt x="193677" y="88994"/>
                  </a:cubicBezTo>
                  <a:cubicBezTo>
                    <a:pt x="193701" y="89233"/>
                    <a:pt x="193672" y="89477"/>
                    <a:pt x="193600" y="89707"/>
                  </a:cubicBezTo>
                  <a:cubicBezTo>
                    <a:pt x="193524" y="89937"/>
                    <a:pt x="193404" y="90152"/>
                    <a:pt x="193246" y="90334"/>
                  </a:cubicBezTo>
                  <a:cubicBezTo>
                    <a:pt x="193093" y="90530"/>
                    <a:pt x="192896" y="90689"/>
                    <a:pt x="192671" y="90794"/>
                  </a:cubicBezTo>
                  <a:cubicBezTo>
                    <a:pt x="192446" y="90904"/>
                    <a:pt x="192202" y="90957"/>
                    <a:pt x="191953" y="90957"/>
                  </a:cubicBezTo>
                  <a:cubicBezTo>
                    <a:pt x="183287" y="91292"/>
                    <a:pt x="174956" y="91627"/>
                    <a:pt x="166816" y="91627"/>
                  </a:cubicBezTo>
                  <a:close/>
                  <a:moveTo>
                    <a:pt x="4022" y="64957"/>
                  </a:moveTo>
                  <a:cubicBezTo>
                    <a:pt x="64217" y="82659"/>
                    <a:pt x="126922" y="90310"/>
                    <a:pt x="189607" y="87605"/>
                  </a:cubicBezTo>
                  <a:cubicBezTo>
                    <a:pt x="186710" y="66451"/>
                    <a:pt x="176890" y="46854"/>
                    <a:pt x="161683" y="31867"/>
                  </a:cubicBezTo>
                  <a:cubicBezTo>
                    <a:pt x="146472" y="16885"/>
                    <a:pt x="126735" y="7357"/>
                    <a:pt x="105538" y="4767"/>
                  </a:cubicBezTo>
                  <a:cubicBezTo>
                    <a:pt x="84347" y="2181"/>
                    <a:pt x="62896" y="6687"/>
                    <a:pt x="44529" y="17575"/>
                  </a:cubicBezTo>
                  <a:cubicBezTo>
                    <a:pt x="26167" y="28463"/>
                    <a:pt x="11922" y="45120"/>
                    <a:pt x="4022" y="64957"/>
                  </a:cubicBezTo>
                  <a:close/>
                </a:path>
              </a:pathLst>
            </a:custGeom>
            <a:solidFill>
              <a:srgbClr val="0E0E0E"/>
            </a:solidFill>
            <a:ln w="4788" cap="flat">
              <a:noFill/>
              <a:prstDash val="solid"/>
              <a:miter/>
            </a:ln>
          </p:spPr>
          <p:txBody>
            <a:bodyPr rtlCol="0" anchor="ctr"/>
            <a:lstStyle/>
            <a:p>
              <a:endParaRPr lang="en-AU"/>
            </a:p>
          </p:txBody>
        </p:sp>
        <p:sp>
          <p:nvSpPr>
            <p:cNvPr id="486" name="Freeform: Shape 485">
              <a:extLst>
                <a:ext uri="{FF2B5EF4-FFF2-40B4-BE49-F238E27FC236}">
                  <a16:creationId xmlns:a16="http://schemas.microsoft.com/office/drawing/2014/main" id="{CF05DAD0-1494-4639-8196-1524471C00F7}"/>
                </a:ext>
              </a:extLst>
            </p:cNvPr>
            <p:cNvSpPr/>
            <p:nvPr/>
          </p:nvSpPr>
          <p:spPr>
            <a:xfrm>
              <a:off x="11555964" y="3145811"/>
              <a:ext cx="46048" cy="154366"/>
            </a:xfrm>
            <a:custGeom>
              <a:avLst/>
              <a:gdLst>
                <a:gd name="connsiteX0" fmla="*/ 0 w 46048"/>
                <a:gd name="connsiteY0" fmla="*/ 72970 h 154366"/>
                <a:gd name="connsiteX1" fmla="*/ 11448 w 46048"/>
                <a:gd name="connsiteY1" fmla="*/ 119017 h 154366"/>
                <a:gd name="connsiteX2" fmla="*/ 43093 w 46048"/>
                <a:gd name="connsiteY2" fmla="*/ 154367 h 154366"/>
                <a:gd name="connsiteX3" fmla="*/ 44481 w 46048"/>
                <a:gd name="connsiteY3" fmla="*/ 117164 h 154366"/>
                <a:gd name="connsiteX4" fmla="*/ 32272 w 46048"/>
                <a:gd name="connsiteY4" fmla="*/ 0 h 154366"/>
                <a:gd name="connsiteX5" fmla="*/ 8389 w 46048"/>
                <a:gd name="connsiteY5" fmla="*/ 33057 h 154366"/>
                <a:gd name="connsiteX6" fmla="*/ 0 w 46048"/>
                <a:gd name="connsiteY6" fmla="*/ 72970 h 15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48" h="154366">
                  <a:moveTo>
                    <a:pt x="0" y="72970"/>
                  </a:moveTo>
                  <a:cubicBezTo>
                    <a:pt x="5" y="89020"/>
                    <a:pt x="3936" y="104830"/>
                    <a:pt x="11448" y="119017"/>
                  </a:cubicBezTo>
                  <a:cubicBezTo>
                    <a:pt x="18956" y="133204"/>
                    <a:pt x="29820" y="145337"/>
                    <a:pt x="43093" y="154367"/>
                  </a:cubicBezTo>
                  <a:cubicBezTo>
                    <a:pt x="42676" y="141947"/>
                    <a:pt x="43141" y="129517"/>
                    <a:pt x="44481" y="117164"/>
                  </a:cubicBezTo>
                  <a:cubicBezTo>
                    <a:pt x="48647" y="77686"/>
                    <a:pt x="44486" y="37773"/>
                    <a:pt x="32272" y="0"/>
                  </a:cubicBezTo>
                  <a:cubicBezTo>
                    <a:pt x="22083" y="9227"/>
                    <a:pt x="13948" y="20488"/>
                    <a:pt x="8389" y="33057"/>
                  </a:cubicBezTo>
                  <a:cubicBezTo>
                    <a:pt x="2830" y="45630"/>
                    <a:pt x="-29" y="59224"/>
                    <a:pt x="0" y="72970"/>
                  </a:cubicBezTo>
                  <a:close/>
                </a:path>
              </a:pathLst>
            </a:custGeom>
            <a:solidFill>
              <a:srgbClr val="E05555"/>
            </a:solidFill>
            <a:ln w="4788" cap="flat">
              <a:noFill/>
              <a:prstDash val="solid"/>
              <a:miter/>
            </a:ln>
          </p:spPr>
          <p:txBody>
            <a:bodyPr rtlCol="0" anchor="ctr"/>
            <a:lstStyle/>
            <a:p>
              <a:endParaRPr lang="en-AU"/>
            </a:p>
          </p:txBody>
        </p:sp>
        <p:sp>
          <p:nvSpPr>
            <p:cNvPr id="487" name="Freeform: Shape 486">
              <a:extLst>
                <a:ext uri="{FF2B5EF4-FFF2-40B4-BE49-F238E27FC236}">
                  <a16:creationId xmlns:a16="http://schemas.microsoft.com/office/drawing/2014/main" id="{DE2EA5F9-F3E5-403D-AA33-4A4396FD191B}"/>
                </a:ext>
              </a:extLst>
            </p:cNvPr>
            <p:cNvSpPr/>
            <p:nvPr/>
          </p:nvSpPr>
          <p:spPr>
            <a:xfrm>
              <a:off x="11554140" y="3144228"/>
              <a:ext cx="49856" cy="157769"/>
            </a:xfrm>
            <a:custGeom>
              <a:avLst/>
              <a:gdLst>
                <a:gd name="connsiteX0" fmla="*/ 44917 w 49856"/>
                <a:gd name="connsiteY0" fmla="*/ 157769 h 157769"/>
                <a:gd name="connsiteX1" fmla="*/ 43911 w 49856"/>
                <a:gd name="connsiteY1" fmla="*/ 157482 h 157769"/>
                <a:gd name="connsiteX2" fmla="*/ 13354 w 49856"/>
                <a:gd name="connsiteY2" fmla="*/ 124584 h 157769"/>
                <a:gd name="connsiteX3" fmla="*/ 244 w 49856"/>
                <a:gd name="connsiteY3" fmla="*/ 81635 h 157769"/>
                <a:gd name="connsiteX4" fmla="*/ 7230 w 49856"/>
                <a:gd name="connsiteY4" fmla="*/ 37278 h 157769"/>
                <a:gd name="connsiteX5" fmla="*/ 32899 w 49856"/>
                <a:gd name="connsiteY5" fmla="*/ 434 h 157769"/>
                <a:gd name="connsiteX6" fmla="*/ 33694 w 49856"/>
                <a:gd name="connsiteY6" fmla="*/ 46 h 157769"/>
                <a:gd name="connsiteX7" fmla="*/ 34575 w 49856"/>
                <a:gd name="connsiteY7" fmla="*/ 51 h 157769"/>
                <a:gd name="connsiteX8" fmla="*/ 35365 w 49856"/>
                <a:gd name="connsiteY8" fmla="*/ 477 h 157769"/>
                <a:gd name="connsiteX9" fmla="*/ 35820 w 49856"/>
                <a:gd name="connsiteY9" fmla="*/ 1248 h 157769"/>
                <a:gd name="connsiteX10" fmla="*/ 48077 w 49856"/>
                <a:gd name="connsiteY10" fmla="*/ 119034 h 157769"/>
                <a:gd name="connsiteX11" fmla="*/ 46689 w 49856"/>
                <a:gd name="connsiteY11" fmla="*/ 155950 h 157769"/>
                <a:gd name="connsiteX12" fmla="*/ 46468 w 49856"/>
                <a:gd name="connsiteY12" fmla="*/ 156893 h 157769"/>
                <a:gd name="connsiteX13" fmla="*/ 45779 w 49856"/>
                <a:gd name="connsiteY13" fmla="*/ 157578 h 157769"/>
                <a:gd name="connsiteX14" fmla="*/ 44917 w 49856"/>
                <a:gd name="connsiteY14" fmla="*/ 157769 h 157769"/>
                <a:gd name="connsiteX15" fmla="*/ 33234 w 49856"/>
                <a:gd name="connsiteY15" fmla="*/ 5078 h 157769"/>
                <a:gd name="connsiteX16" fmla="*/ 10117 w 49856"/>
                <a:gd name="connsiteY16" fmla="*/ 39806 h 157769"/>
                <a:gd name="connsiteX17" fmla="*/ 3821 w 49856"/>
                <a:gd name="connsiteY17" fmla="*/ 81050 h 157769"/>
                <a:gd name="connsiteX18" fmla="*/ 15528 w 49856"/>
                <a:gd name="connsiteY18" fmla="*/ 121098 h 157769"/>
                <a:gd name="connsiteX19" fmla="*/ 43050 w 49856"/>
                <a:gd name="connsiteY19" fmla="*/ 152455 h 157769"/>
                <a:gd name="connsiteX20" fmla="*/ 44534 w 49856"/>
                <a:gd name="connsiteY20" fmla="*/ 118603 h 157769"/>
                <a:gd name="connsiteX21" fmla="*/ 33234 w 49856"/>
                <a:gd name="connsiteY21" fmla="*/ 5078 h 15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856" h="157769">
                  <a:moveTo>
                    <a:pt x="44917" y="157769"/>
                  </a:moveTo>
                  <a:cubicBezTo>
                    <a:pt x="44562" y="157774"/>
                    <a:pt x="44208" y="157679"/>
                    <a:pt x="43911" y="157482"/>
                  </a:cubicBezTo>
                  <a:cubicBezTo>
                    <a:pt x="31367" y="148969"/>
                    <a:pt x="20914" y="137722"/>
                    <a:pt x="13354" y="124584"/>
                  </a:cubicBezTo>
                  <a:cubicBezTo>
                    <a:pt x="5789" y="111440"/>
                    <a:pt x="1307" y="96755"/>
                    <a:pt x="244" y="81635"/>
                  </a:cubicBezTo>
                  <a:cubicBezTo>
                    <a:pt x="-814" y="66509"/>
                    <a:pt x="1575" y="51341"/>
                    <a:pt x="7230" y="37278"/>
                  </a:cubicBezTo>
                  <a:cubicBezTo>
                    <a:pt x="12885" y="23211"/>
                    <a:pt x="21666" y="10613"/>
                    <a:pt x="32899" y="434"/>
                  </a:cubicBezTo>
                  <a:cubicBezTo>
                    <a:pt x="33134" y="247"/>
                    <a:pt x="33402" y="113"/>
                    <a:pt x="33694" y="46"/>
                  </a:cubicBezTo>
                  <a:cubicBezTo>
                    <a:pt x="33986" y="-16"/>
                    <a:pt x="34287" y="-16"/>
                    <a:pt x="34575" y="51"/>
                  </a:cubicBezTo>
                  <a:cubicBezTo>
                    <a:pt x="34871" y="118"/>
                    <a:pt x="35144" y="266"/>
                    <a:pt x="35365" y="477"/>
                  </a:cubicBezTo>
                  <a:cubicBezTo>
                    <a:pt x="35585" y="688"/>
                    <a:pt x="35743" y="956"/>
                    <a:pt x="35820" y="1248"/>
                  </a:cubicBezTo>
                  <a:cubicBezTo>
                    <a:pt x="48556" y="43670"/>
                    <a:pt x="52578" y="82214"/>
                    <a:pt x="48077" y="119034"/>
                  </a:cubicBezTo>
                  <a:cubicBezTo>
                    <a:pt x="46755" y="131292"/>
                    <a:pt x="46291" y="143626"/>
                    <a:pt x="46689" y="155950"/>
                  </a:cubicBezTo>
                  <a:cubicBezTo>
                    <a:pt x="46703" y="156281"/>
                    <a:pt x="46626" y="156606"/>
                    <a:pt x="46468" y="156893"/>
                  </a:cubicBezTo>
                  <a:cubicBezTo>
                    <a:pt x="46305" y="157181"/>
                    <a:pt x="46066" y="157415"/>
                    <a:pt x="45779" y="157578"/>
                  </a:cubicBezTo>
                  <a:cubicBezTo>
                    <a:pt x="45510" y="157707"/>
                    <a:pt x="45214" y="157774"/>
                    <a:pt x="44917" y="157769"/>
                  </a:cubicBezTo>
                  <a:close/>
                  <a:moveTo>
                    <a:pt x="33234" y="5078"/>
                  </a:moveTo>
                  <a:cubicBezTo>
                    <a:pt x="23088" y="14832"/>
                    <a:pt x="15197" y="26682"/>
                    <a:pt x="10117" y="39806"/>
                  </a:cubicBezTo>
                  <a:cubicBezTo>
                    <a:pt x="5032" y="52930"/>
                    <a:pt x="2887" y="67007"/>
                    <a:pt x="3821" y="81050"/>
                  </a:cubicBezTo>
                  <a:cubicBezTo>
                    <a:pt x="4755" y="95094"/>
                    <a:pt x="8753" y="108764"/>
                    <a:pt x="15528" y="121098"/>
                  </a:cubicBezTo>
                  <a:cubicBezTo>
                    <a:pt x="22308" y="133432"/>
                    <a:pt x="31697" y="144133"/>
                    <a:pt x="43050" y="152455"/>
                  </a:cubicBezTo>
                  <a:cubicBezTo>
                    <a:pt x="42781" y="141150"/>
                    <a:pt x="43279" y="129841"/>
                    <a:pt x="44534" y="118603"/>
                  </a:cubicBezTo>
                  <a:cubicBezTo>
                    <a:pt x="48599" y="80385"/>
                    <a:pt x="44749" y="41745"/>
                    <a:pt x="33234" y="5078"/>
                  </a:cubicBezTo>
                  <a:close/>
                </a:path>
              </a:pathLst>
            </a:custGeom>
            <a:solidFill>
              <a:srgbClr val="0E0E0E"/>
            </a:solidFill>
            <a:ln w="4788" cap="flat">
              <a:noFill/>
              <a:prstDash val="solid"/>
              <a:miter/>
            </a:ln>
          </p:spPr>
          <p:txBody>
            <a:bodyPr rtlCol="0" anchor="ctr"/>
            <a:lstStyle/>
            <a:p>
              <a:endParaRPr lang="en-AU"/>
            </a:p>
          </p:txBody>
        </p:sp>
        <p:sp>
          <p:nvSpPr>
            <p:cNvPr id="488" name="Freeform: Shape 487">
              <a:extLst>
                <a:ext uri="{FF2B5EF4-FFF2-40B4-BE49-F238E27FC236}">
                  <a16:creationId xmlns:a16="http://schemas.microsoft.com/office/drawing/2014/main" id="{7A5DC9BE-2CDA-403B-8C8C-245569927FA8}"/>
                </a:ext>
              </a:extLst>
            </p:cNvPr>
            <p:cNvSpPr/>
            <p:nvPr/>
          </p:nvSpPr>
          <p:spPr>
            <a:xfrm>
              <a:off x="11555964" y="3401110"/>
              <a:ext cx="94851" cy="186447"/>
            </a:xfrm>
            <a:custGeom>
              <a:avLst/>
              <a:gdLst>
                <a:gd name="connsiteX0" fmla="*/ 0 w 94851"/>
                <a:gd name="connsiteY0" fmla="*/ 88100 h 186447"/>
                <a:gd name="connsiteX1" fmla="*/ 27584 w 94851"/>
                <a:gd name="connsiteY1" fmla="*/ 156407 h 186447"/>
                <a:gd name="connsiteX2" fmla="*/ 94851 w 94851"/>
                <a:gd name="connsiteY2" fmla="*/ 186447 h 186447"/>
                <a:gd name="connsiteX3" fmla="*/ 54632 w 94851"/>
                <a:gd name="connsiteY3" fmla="*/ 0 h 186447"/>
                <a:gd name="connsiteX4" fmla="*/ 14766 w 94851"/>
                <a:gd name="connsiteY4" fmla="*/ 36265 h 186447"/>
                <a:gd name="connsiteX5" fmla="*/ 0 w 94851"/>
                <a:gd name="connsiteY5" fmla="*/ 88100 h 18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851" h="186447">
                  <a:moveTo>
                    <a:pt x="0" y="88100"/>
                  </a:moveTo>
                  <a:cubicBezTo>
                    <a:pt x="9" y="113582"/>
                    <a:pt x="9897" y="138068"/>
                    <a:pt x="27584" y="156407"/>
                  </a:cubicBezTo>
                  <a:cubicBezTo>
                    <a:pt x="45276" y="174750"/>
                    <a:pt x="69389" y="185518"/>
                    <a:pt x="94851" y="186447"/>
                  </a:cubicBezTo>
                  <a:cubicBezTo>
                    <a:pt x="86903" y="146898"/>
                    <a:pt x="67368" y="72491"/>
                    <a:pt x="54632" y="0"/>
                  </a:cubicBezTo>
                  <a:cubicBezTo>
                    <a:pt x="38223" y="8140"/>
                    <a:pt x="24419" y="20699"/>
                    <a:pt x="14766" y="36265"/>
                  </a:cubicBezTo>
                  <a:cubicBezTo>
                    <a:pt x="5114" y="51831"/>
                    <a:pt x="0" y="69786"/>
                    <a:pt x="0" y="88100"/>
                  </a:cubicBezTo>
                  <a:close/>
                </a:path>
              </a:pathLst>
            </a:custGeom>
            <a:solidFill>
              <a:srgbClr val="E05555"/>
            </a:solidFill>
            <a:ln w="4788" cap="flat">
              <a:noFill/>
              <a:prstDash val="solid"/>
              <a:miter/>
            </a:ln>
          </p:spPr>
          <p:txBody>
            <a:bodyPr rtlCol="0" anchor="ctr"/>
            <a:lstStyle/>
            <a:p>
              <a:endParaRPr lang="en-AU"/>
            </a:p>
          </p:txBody>
        </p:sp>
        <p:sp>
          <p:nvSpPr>
            <p:cNvPr id="489" name="Freeform: Shape 488">
              <a:extLst>
                <a:ext uri="{FF2B5EF4-FFF2-40B4-BE49-F238E27FC236}">
                  <a16:creationId xmlns:a16="http://schemas.microsoft.com/office/drawing/2014/main" id="{B0697173-B844-4B54-A153-15A5E56991ED}"/>
                </a:ext>
              </a:extLst>
            </p:cNvPr>
            <p:cNvSpPr/>
            <p:nvPr/>
          </p:nvSpPr>
          <p:spPr>
            <a:xfrm>
              <a:off x="11554290" y="3399396"/>
              <a:ext cx="98327" cy="190028"/>
            </a:xfrm>
            <a:custGeom>
              <a:avLst/>
              <a:gdLst>
                <a:gd name="connsiteX0" fmla="*/ 96526 w 98327"/>
                <a:gd name="connsiteY0" fmla="*/ 189933 h 190028"/>
                <a:gd name="connsiteX1" fmla="*/ 35861 w 98327"/>
                <a:gd name="connsiteY1" fmla="*/ 166629 h 190028"/>
                <a:gd name="connsiteX2" fmla="*/ 2263 w 98327"/>
                <a:gd name="connsiteY2" fmla="*/ 111002 h 190028"/>
                <a:gd name="connsiteX3" fmla="*/ 9876 w 98327"/>
                <a:gd name="connsiteY3" fmla="*/ 46468 h 190028"/>
                <a:gd name="connsiteX4" fmla="*/ 55492 w 98327"/>
                <a:gd name="connsiteY4" fmla="*/ 182 h 190028"/>
                <a:gd name="connsiteX5" fmla="*/ 56306 w 98327"/>
                <a:gd name="connsiteY5" fmla="*/ 0 h 190028"/>
                <a:gd name="connsiteX6" fmla="*/ 57120 w 98327"/>
                <a:gd name="connsiteY6" fmla="*/ 182 h 190028"/>
                <a:gd name="connsiteX7" fmla="*/ 57742 w 98327"/>
                <a:gd name="connsiteY7" fmla="*/ 747 h 190028"/>
                <a:gd name="connsiteX8" fmla="*/ 58077 w 98327"/>
                <a:gd name="connsiteY8" fmla="*/ 1523 h 190028"/>
                <a:gd name="connsiteX9" fmla="*/ 86231 w 98327"/>
                <a:gd name="connsiteY9" fmla="*/ 134056 h 190028"/>
                <a:gd name="connsiteX10" fmla="*/ 98297 w 98327"/>
                <a:gd name="connsiteY10" fmla="*/ 187874 h 190028"/>
                <a:gd name="connsiteX11" fmla="*/ 98269 w 98327"/>
                <a:gd name="connsiteY11" fmla="*/ 188659 h 190028"/>
                <a:gd name="connsiteX12" fmla="*/ 97914 w 98327"/>
                <a:gd name="connsiteY12" fmla="*/ 189363 h 190028"/>
                <a:gd name="connsiteX13" fmla="*/ 97292 w 98327"/>
                <a:gd name="connsiteY13" fmla="*/ 189851 h 190028"/>
                <a:gd name="connsiteX14" fmla="*/ 96526 w 98327"/>
                <a:gd name="connsiteY14" fmla="*/ 190029 h 190028"/>
                <a:gd name="connsiteX15" fmla="*/ 96526 w 98327"/>
                <a:gd name="connsiteY15" fmla="*/ 189933 h 190028"/>
                <a:gd name="connsiteX16" fmla="*/ 55157 w 98327"/>
                <a:gd name="connsiteY16" fmla="*/ 4444 h 190028"/>
                <a:gd name="connsiteX17" fmla="*/ 12524 w 98327"/>
                <a:gd name="connsiteY17" fmla="*/ 49063 h 190028"/>
                <a:gd name="connsiteX18" fmla="*/ 5615 w 98327"/>
                <a:gd name="connsiteY18" fmla="*/ 110389 h 190028"/>
                <a:gd name="connsiteX19" fmla="*/ 37249 w 98327"/>
                <a:gd name="connsiteY19" fmla="*/ 163374 h 190028"/>
                <a:gd name="connsiteX20" fmla="*/ 94514 w 98327"/>
                <a:gd name="connsiteY20" fmla="*/ 186390 h 190028"/>
                <a:gd name="connsiteX21" fmla="*/ 82927 w 98327"/>
                <a:gd name="connsiteY21" fmla="*/ 134918 h 190028"/>
                <a:gd name="connsiteX22" fmla="*/ 55157 w 98327"/>
                <a:gd name="connsiteY22" fmla="*/ 4444 h 19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327" h="190028">
                  <a:moveTo>
                    <a:pt x="96526" y="189933"/>
                  </a:moveTo>
                  <a:cubicBezTo>
                    <a:pt x="74275" y="189124"/>
                    <a:pt x="52930" y="180922"/>
                    <a:pt x="35861" y="166629"/>
                  </a:cubicBezTo>
                  <a:cubicBezTo>
                    <a:pt x="18792" y="152337"/>
                    <a:pt x="6970" y="132763"/>
                    <a:pt x="2263" y="111002"/>
                  </a:cubicBezTo>
                  <a:cubicBezTo>
                    <a:pt x="-2444" y="89245"/>
                    <a:pt x="238" y="66535"/>
                    <a:pt x="9876" y="46468"/>
                  </a:cubicBezTo>
                  <a:cubicBezTo>
                    <a:pt x="19515" y="26397"/>
                    <a:pt x="35564" y="10112"/>
                    <a:pt x="55492" y="182"/>
                  </a:cubicBezTo>
                  <a:cubicBezTo>
                    <a:pt x="55746" y="62"/>
                    <a:pt x="56023" y="0"/>
                    <a:pt x="56306" y="0"/>
                  </a:cubicBezTo>
                  <a:cubicBezTo>
                    <a:pt x="56583" y="0"/>
                    <a:pt x="56861" y="62"/>
                    <a:pt x="57120" y="182"/>
                  </a:cubicBezTo>
                  <a:cubicBezTo>
                    <a:pt x="57364" y="321"/>
                    <a:pt x="57579" y="512"/>
                    <a:pt x="57742" y="747"/>
                  </a:cubicBezTo>
                  <a:cubicBezTo>
                    <a:pt x="57910" y="977"/>
                    <a:pt x="58025" y="1240"/>
                    <a:pt x="58077" y="1523"/>
                  </a:cubicBezTo>
                  <a:cubicBezTo>
                    <a:pt x="66265" y="48159"/>
                    <a:pt x="77230" y="95799"/>
                    <a:pt x="86231" y="134056"/>
                  </a:cubicBezTo>
                  <a:cubicBezTo>
                    <a:pt x="91019" y="155363"/>
                    <a:pt x="95472" y="173797"/>
                    <a:pt x="98297" y="187874"/>
                  </a:cubicBezTo>
                  <a:cubicBezTo>
                    <a:pt x="98345" y="188133"/>
                    <a:pt x="98335" y="188405"/>
                    <a:pt x="98269" y="188659"/>
                  </a:cubicBezTo>
                  <a:cubicBezTo>
                    <a:pt x="98201" y="188918"/>
                    <a:pt x="98082" y="189157"/>
                    <a:pt x="97914" y="189363"/>
                  </a:cubicBezTo>
                  <a:cubicBezTo>
                    <a:pt x="97742" y="189569"/>
                    <a:pt x="97531" y="189736"/>
                    <a:pt x="97292" y="189851"/>
                  </a:cubicBezTo>
                  <a:cubicBezTo>
                    <a:pt x="97052" y="189966"/>
                    <a:pt x="96789" y="190024"/>
                    <a:pt x="96526" y="190029"/>
                  </a:cubicBezTo>
                  <a:lnTo>
                    <a:pt x="96526" y="189933"/>
                  </a:lnTo>
                  <a:close/>
                  <a:moveTo>
                    <a:pt x="55157" y="4444"/>
                  </a:moveTo>
                  <a:cubicBezTo>
                    <a:pt x="36445" y="14254"/>
                    <a:pt x="21473" y="29930"/>
                    <a:pt x="12524" y="49063"/>
                  </a:cubicBezTo>
                  <a:cubicBezTo>
                    <a:pt x="3575" y="68201"/>
                    <a:pt x="1147" y="89743"/>
                    <a:pt x="5615" y="110389"/>
                  </a:cubicBezTo>
                  <a:cubicBezTo>
                    <a:pt x="10082" y="131035"/>
                    <a:pt x="21195" y="149651"/>
                    <a:pt x="37249" y="163374"/>
                  </a:cubicBezTo>
                  <a:cubicBezTo>
                    <a:pt x="53309" y="177101"/>
                    <a:pt x="73423" y="185188"/>
                    <a:pt x="94514" y="186390"/>
                  </a:cubicBezTo>
                  <a:cubicBezTo>
                    <a:pt x="91690" y="172648"/>
                    <a:pt x="87620" y="155076"/>
                    <a:pt x="82927" y="134918"/>
                  </a:cubicBezTo>
                  <a:cubicBezTo>
                    <a:pt x="73974" y="97140"/>
                    <a:pt x="63105" y="50409"/>
                    <a:pt x="55157" y="4444"/>
                  </a:cubicBezTo>
                  <a:close/>
                </a:path>
              </a:pathLst>
            </a:custGeom>
            <a:solidFill>
              <a:srgbClr val="0E0E0E"/>
            </a:solidFill>
            <a:ln w="4788" cap="flat">
              <a:noFill/>
              <a:prstDash val="solid"/>
              <a:miter/>
            </a:ln>
          </p:spPr>
          <p:txBody>
            <a:bodyPr rtlCol="0" anchor="ctr"/>
            <a:lstStyle/>
            <a:p>
              <a:endParaRPr lang="en-AU"/>
            </a:p>
          </p:txBody>
        </p:sp>
        <p:sp>
          <p:nvSpPr>
            <p:cNvPr id="490" name="Freeform: Shape 489">
              <a:extLst>
                <a:ext uri="{FF2B5EF4-FFF2-40B4-BE49-F238E27FC236}">
                  <a16:creationId xmlns:a16="http://schemas.microsoft.com/office/drawing/2014/main" id="{3A545A35-9C69-4A09-AC37-14FFF8F6D3D2}"/>
                </a:ext>
              </a:extLst>
            </p:cNvPr>
            <p:cNvSpPr/>
            <p:nvPr/>
          </p:nvSpPr>
          <p:spPr>
            <a:xfrm>
              <a:off x="11108089" y="3327229"/>
              <a:ext cx="196169" cy="197078"/>
            </a:xfrm>
            <a:custGeom>
              <a:avLst/>
              <a:gdLst>
                <a:gd name="connsiteX0" fmla="*/ 97581 w 196169"/>
                <a:gd name="connsiteY0" fmla="*/ 197078 h 197078"/>
                <a:gd name="connsiteX1" fmla="*/ 142996 w 196169"/>
                <a:gd name="connsiteY1" fmla="*/ 186013 h 197078"/>
                <a:gd name="connsiteX2" fmla="*/ 178202 w 196169"/>
                <a:gd name="connsiteY2" fmla="*/ 155264 h 197078"/>
                <a:gd name="connsiteX3" fmla="*/ 195281 w 196169"/>
                <a:gd name="connsiteY3" fmla="*/ 111750 h 197078"/>
                <a:gd name="connsiteX4" fmla="*/ 190383 w 196169"/>
                <a:gd name="connsiteY4" fmla="*/ 65268 h 197078"/>
                <a:gd name="connsiteX5" fmla="*/ 164614 w 196169"/>
                <a:gd name="connsiteY5" fmla="*/ 26264 h 197078"/>
                <a:gd name="connsiteX6" fmla="*/ 123772 w 196169"/>
                <a:gd name="connsiteY6" fmla="*/ 3531 h 197078"/>
                <a:gd name="connsiteX7" fmla="*/ 77045 w 196169"/>
                <a:gd name="connsiteY7" fmla="*/ 2176 h 197078"/>
                <a:gd name="connsiteX8" fmla="*/ 34953 w 196169"/>
                <a:gd name="connsiteY8" fmla="*/ 22506 h 197078"/>
                <a:gd name="connsiteX9" fmla="*/ 0 w 196169"/>
                <a:gd name="connsiteY9" fmla="*/ 111372 h 197078"/>
                <a:gd name="connsiteX10" fmla="*/ 32674 w 196169"/>
                <a:gd name="connsiteY10" fmla="*/ 172578 h 197078"/>
                <a:gd name="connsiteX11" fmla="*/ 97581 w 196169"/>
                <a:gd name="connsiteY11" fmla="*/ 197078 h 19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169" h="197078">
                  <a:moveTo>
                    <a:pt x="97581" y="197078"/>
                  </a:moveTo>
                  <a:cubicBezTo>
                    <a:pt x="113386" y="197088"/>
                    <a:pt x="128966" y="193291"/>
                    <a:pt x="142996" y="186013"/>
                  </a:cubicBezTo>
                  <a:cubicBezTo>
                    <a:pt x="157029" y="178735"/>
                    <a:pt x="169105" y="168192"/>
                    <a:pt x="178202" y="155264"/>
                  </a:cubicBezTo>
                  <a:cubicBezTo>
                    <a:pt x="187304" y="142341"/>
                    <a:pt x="193160" y="127417"/>
                    <a:pt x="195281" y="111750"/>
                  </a:cubicBezTo>
                  <a:cubicBezTo>
                    <a:pt x="197398" y="96089"/>
                    <a:pt x="195722" y="80144"/>
                    <a:pt x="190383" y="65268"/>
                  </a:cubicBezTo>
                  <a:cubicBezTo>
                    <a:pt x="185044" y="50387"/>
                    <a:pt x="176205" y="37014"/>
                    <a:pt x="164614" y="26264"/>
                  </a:cubicBezTo>
                  <a:cubicBezTo>
                    <a:pt x="153017" y="15520"/>
                    <a:pt x="139012" y="7725"/>
                    <a:pt x="123772" y="3531"/>
                  </a:cubicBezTo>
                  <a:cubicBezTo>
                    <a:pt x="108531" y="-664"/>
                    <a:pt x="92505" y="-1128"/>
                    <a:pt x="77045" y="2176"/>
                  </a:cubicBezTo>
                  <a:cubicBezTo>
                    <a:pt x="61589" y="5479"/>
                    <a:pt x="47148" y="12451"/>
                    <a:pt x="34953" y="22506"/>
                  </a:cubicBezTo>
                  <a:cubicBezTo>
                    <a:pt x="22839" y="54011"/>
                    <a:pt x="10534" y="85469"/>
                    <a:pt x="0" y="111372"/>
                  </a:cubicBezTo>
                  <a:cubicBezTo>
                    <a:pt x="3112" y="135059"/>
                    <a:pt x="14723" y="156811"/>
                    <a:pt x="32674" y="172578"/>
                  </a:cubicBezTo>
                  <a:cubicBezTo>
                    <a:pt x="50624" y="188340"/>
                    <a:pt x="73688" y="197050"/>
                    <a:pt x="97581" y="197078"/>
                  </a:cubicBezTo>
                  <a:close/>
                </a:path>
              </a:pathLst>
            </a:custGeom>
            <a:solidFill>
              <a:srgbClr val="E05555"/>
            </a:solidFill>
            <a:ln w="4788" cap="flat">
              <a:noFill/>
              <a:prstDash val="solid"/>
              <a:miter/>
            </a:ln>
          </p:spPr>
          <p:txBody>
            <a:bodyPr rtlCol="0" anchor="ctr"/>
            <a:lstStyle/>
            <a:p>
              <a:endParaRPr lang="en-AU"/>
            </a:p>
          </p:txBody>
        </p:sp>
        <p:sp>
          <p:nvSpPr>
            <p:cNvPr id="491" name="Freeform: Shape 490">
              <a:extLst>
                <a:ext uri="{FF2B5EF4-FFF2-40B4-BE49-F238E27FC236}">
                  <a16:creationId xmlns:a16="http://schemas.microsoft.com/office/drawing/2014/main" id="{CC1D6564-BD88-46C8-B59D-D41E336D9B1A}"/>
                </a:ext>
              </a:extLst>
            </p:cNvPr>
            <p:cNvSpPr/>
            <p:nvPr/>
          </p:nvSpPr>
          <p:spPr>
            <a:xfrm>
              <a:off x="11106264" y="3325458"/>
              <a:ext cx="199623" cy="200620"/>
            </a:xfrm>
            <a:custGeom>
              <a:avLst/>
              <a:gdLst>
                <a:gd name="connsiteX0" fmla="*/ 99406 w 199623"/>
                <a:gd name="connsiteY0" fmla="*/ 200621 h 200620"/>
                <a:gd name="connsiteX1" fmla="*/ 33379 w 199623"/>
                <a:gd name="connsiteY1" fmla="*/ 175627 h 200620"/>
                <a:gd name="connsiteX2" fmla="*/ 54 w 199623"/>
                <a:gd name="connsiteY2" fmla="*/ 113383 h 200620"/>
                <a:gd name="connsiteX3" fmla="*/ 54 w 199623"/>
                <a:gd name="connsiteY3" fmla="*/ 112473 h 200620"/>
                <a:gd name="connsiteX4" fmla="*/ 35006 w 199623"/>
                <a:gd name="connsiteY4" fmla="*/ 23606 h 200620"/>
                <a:gd name="connsiteX5" fmla="*/ 35533 w 199623"/>
                <a:gd name="connsiteY5" fmla="*/ 22888 h 200620"/>
                <a:gd name="connsiteX6" fmla="*/ 78382 w 199623"/>
                <a:gd name="connsiteY6" fmla="*/ 2209 h 200620"/>
                <a:gd name="connsiteX7" fmla="*/ 125937 w 199623"/>
                <a:gd name="connsiteY7" fmla="*/ 3597 h 200620"/>
                <a:gd name="connsiteX8" fmla="*/ 167502 w 199623"/>
                <a:gd name="connsiteY8" fmla="*/ 26738 h 200620"/>
                <a:gd name="connsiteX9" fmla="*/ 193731 w 199623"/>
                <a:gd name="connsiteY9" fmla="*/ 66431 h 200620"/>
                <a:gd name="connsiteX10" fmla="*/ 198720 w 199623"/>
                <a:gd name="connsiteY10" fmla="*/ 113742 h 200620"/>
                <a:gd name="connsiteX11" fmla="*/ 181354 w 199623"/>
                <a:gd name="connsiteY11" fmla="*/ 158031 h 200620"/>
                <a:gd name="connsiteX12" fmla="*/ 145529 w 199623"/>
                <a:gd name="connsiteY12" fmla="*/ 189340 h 200620"/>
                <a:gd name="connsiteX13" fmla="*/ 99310 w 199623"/>
                <a:gd name="connsiteY13" fmla="*/ 200621 h 200620"/>
                <a:gd name="connsiteX14" fmla="*/ 99406 w 199623"/>
                <a:gd name="connsiteY14" fmla="*/ 200621 h 200620"/>
                <a:gd name="connsiteX15" fmla="*/ 3645 w 199623"/>
                <a:gd name="connsiteY15" fmla="*/ 113383 h 200620"/>
                <a:gd name="connsiteX16" fmla="*/ 31645 w 199623"/>
                <a:gd name="connsiteY16" fmla="*/ 169144 h 200620"/>
                <a:gd name="connsiteX17" fmla="*/ 87891 w 199623"/>
                <a:gd name="connsiteY17" fmla="*/ 196163 h 200620"/>
                <a:gd name="connsiteX18" fmla="*/ 148919 w 199623"/>
                <a:gd name="connsiteY18" fmla="*/ 183173 h 200620"/>
                <a:gd name="connsiteX19" fmla="*/ 189288 w 199623"/>
                <a:gd name="connsiteY19" fmla="*/ 135594 h 200620"/>
                <a:gd name="connsiteX20" fmla="*/ 192156 w 199623"/>
                <a:gd name="connsiteY20" fmla="*/ 73263 h 200620"/>
                <a:gd name="connsiteX21" fmla="*/ 156331 w 199623"/>
                <a:gd name="connsiteY21" fmla="*/ 22175 h 200620"/>
                <a:gd name="connsiteX22" fmla="*/ 96754 w 199623"/>
                <a:gd name="connsiteY22" fmla="*/ 3635 h 200620"/>
                <a:gd name="connsiteX23" fmla="*/ 38263 w 199623"/>
                <a:gd name="connsiteY23" fmla="*/ 25378 h 200620"/>
                <a:gd name="connsiteX24" fmla="*/ 3693 w 199623"/>
                <a:gd name="connsiteY24" fmla="*/ 113383 h 200620"/>
                <a:gd name="connsiteX25" fmla="*/ 3645 w 199623"/>
                <a:gd name="connsiteY25" fmla="*/ 113383 h 200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623" h="200620">
                  <a:moveTo>
                    <a:pt x="99406" y="200621"/>
                  </a:moveTo>
                  <a:cubicBezTo>
                    <a:pt x="75102" y="200544"/>
                    <a:pt x="51640" y="191667"/>
                    <a:pt x="33379" y="175627"/>
                  </a:cubicBezTo>
                  <a:cubicBezTo>
                    <a:pt x="15112" y="159587"/>
                    <a:pt x="3271" y="137476"/>
                    <a:pt x="54" y="113383"/>
                  </a:cubicBezTo>
                  <a:cubicBezTo>
                    <a:pt x="-18" y="113081"/>
                    <a:pt x="-18" y="112770"/>
                    <a:pt x="54" y="112473"/>
                  </a:cubicBezTo>
                  <a:cubicBezTo>
                    <a:pt x="9630" y="89203"/>
                    <a:pt x="21265" y="59325"/>
                    <a:pt x="35006" y="23606"/>
                  </a:cubicBezTo>
                  <a:cubicBezTo>
                    <a:pt x="35112" y="23319"/>
                    <a:pt x="35294" y="23070"/>
                    <a:pt x="35533" y="22888"/>
                  </a:cubicBezTo>
                  <a:cubicBezTo>
                    <a:pt x="47954" y="12656"/>
                    <a:pt x="62648" y="5565"/>
                    <a:pt x="78382" y="2209"/>
                  </a:cubicBezTo>
                  <a:cubicBezTo>
                    <a:pt x="94115" y="-1148"/>
                    <a:pt x="110423" y="-674"/>
                    <a:pt x="125937" y="3597"/>
                  </a:cubicBezTo>
                  <a:cubicBezTo>
                    <a:pt x="141445" y="7868"/>
                    <a:pt x="155699" y="15802"/>
                    <a:pt x="167502" y="26738"/>
                  </a:cubicBezTo>
                  <a:cubicBezTo>
                    <a:pt x="179300" y="37674"/>
                    <a:pt x="188296" y="51286"/>
                    <a:pt x="193731" y="66431"/>
                  </a:cubicBezTo>
                  <a:cubicBezTo>
                    <a:pt x="199161" y="81571"/>
                    <a:pt x="200875" y="97797"/>
                    <a:pt x="198720" y="113742"/>
                  </a:cubicBezTo>
                  <a:cubicBezTo>
                    <a:pt x="196565" y="129686"/>
                    <a:pt x="190609" y="144873"/>
                    <a:pt x="181354" y="158031"/>
                  </a:cubicBezTo>
                  <a:cubicBezTo>
                    <a:pt x="172094" y="171189"/>
                    <a:pt x="159807" y="181928"/>
                    <a:pt x="145529" y="189340"/>
                  </a:cubicBezTo>
                  <a:cubicBezTo>
                    <a:pt x="131251" y="196752"/>
                    <a:pt x="115398" y="200621"/>
                    <a:pt x="99310" y="200621"/>
                  </a:cubicBezTo>
                  <a:lnTo>
                    <a:pt x="99406" y="200621"/>
                  </a:lnTo>
                  <a:close/>
                  <a:moveTo>
                    <a:pt x="3645" y="113383"/>
                  </a:moveTo>
                  <a:cubicBezTo>
                    <a:pt x="6556" y="134555"/>
                    <a:pt x="16405" y="154162"/>
                    <a:pt x="31645" y="169144"/>
                  </a:cubicBezTo>
                  <a:cubicBezTo>
                    <a:pt x="46891" y="184121"/>
                    <a:pt x="66670" y="193625"/>
                    <a:pt x="87891" y="196163"/>
                  </a:cubicBezTo>
                  <a:cubicBezTo>
                    <a:pt x="109112" y="198701"/>
                    <a:pt x="130572" y="194133"/>
                    <a:pt x="148919" y="183173"/>
                  </a:cubicBezTo>
                  <a:cubicBezTo>
                    <a:pt x="167267" y="172213"/>
                    <a:pt x="181464" y="155484"/>
                    <a:pt x="189288" y="135594"/>
                  </a:cubicBezTo>
                  <a:cubicBezTo>
                    <a:pt x="197111" y="115705"/>
                    <a:pt x="198117" y="93785"/>
                    <a:pt x="192156" y="73263"/>
                  </a:cubicBezTo>
                  <a:cubicBezTo>
                    <a:pt x="186190" y="52742"/>
                    <a:pt x="173592" y="34777"/>
                    <a:pt x="156331" y="22175"/>
                  </a:cubicBezTo>
                  <a:cubicBezTo>
                    <a:pt x="139066" y="9577"/>
                    <a:pt x="118113" y="3056"/>
                    <a:pt x="96754" y="3635"/>
                  </a:cubicBezTo>
                  <a:cubicBezTo>
                    <a:pt x="75389" y="4215"/>
                    <a:pt x="54819" y="11861"/>
                    <a:pt x="38263" y="25378"/>
                  </a:cubicBezTo>
                  <a:cubicBezTo>
                    <a:pt x="24712" y="60666"/>
                    <a:pt x="13077" y="90256"/>
                    <a:pt x="3693" y="113383"/>
                  </a:cubicBezTo>
                  <a:lnTo>
                    <a:pt x="3645" y="113383"/>
                  </a:lnTo>
                  <a:close/>
                </a:path>
              </a:pathLst>
            </a:custGeom>
            <a:solidFill>
              <a:srgbClr val="0E0E0E"/>
            </a:solidFill>
            <a:ln w="4788" cap="flat">
              <a:noFill/>
              <a:prstDash val="solid"/>
              <a:miter/>
            </a:ln>
          </p:spPr>
          <p:txBody>
            <a:bodyPr rtlCol="0" anchor="ctr"/>
            <a:lstStyle/>
            <a:p>
              <a:endParaRPr lang="en-AU"/>
            </a:p>
          </p:txBody>
        </p:sp>
        <p:sp>
          <p:nvSpPr>
            <p:cNvPr id="492" name="Freeform: Shape 491">
              <a:extLst>
                <a:ext uri="{FF2B5EF4-FFF2-40B4-BE49-F238E27FC236}">
                  <a16:creationId xmlns:a16="http://schemas.microsoft.com/office/drawing/2014/main" id="{A65E821A-8E5E-463D-A68F-7BB07A09BD13}"/>
                </a:ext>
              </a:extLst>
            </p:cNvPr>
            <p:cNvSpPr/>
            <p:nvPr/>
          </p:nvSpPr>
          <p:spPr>
            <a:xfrm>
              <a:off x="11331603" y="3491940"/>
              <a:ext cx="196887" cy="175769"/>
            </a:xfrm>
            <a:custGeom>
              <a:avLst/>
              <a:gdLst>
                <a:gd name="connsiteX0" fmla="*/ 98387 w 196887"/>
                <a:gd name="connsiteY0" fmla="*/ 144 h 175769"/>
                <a:gd name="connsiteX1" fmla="*/ 41371 w 196887"/>
                <a:gd name="connsiteY1" fmla="*/ 18377 h 175769"/>
                <a:gd name="connsiteX2" fmla="*/ 5456 w 196887"/>
                <a:gd name="connsiteY2" fmla="*/ 66262 h 175769"/>
                <a:gd name="connsiteX3" fmla="*/ 3924 w 196887"/>
                <a:gd name="connsiteY3" fmla="*/ 126103 h 175769"/>
                <a:gd name="connsiteX4" fmla="*/ 37340 w 196887"/>
                <a:gd name="connsiteY4" fmla="*/ 175770 h 175769"/>
                <a:gd name="connsiteX5" fmla="*/ 183471 w 196887"/>
                <a:gd name="connsiteY5" fmla="*/ 147999 h 175769"/>
                <a:gd name="connsiteX6" fmla="*/ 196887 w 196887"/>
                <a:gd name="connsiteY6" fmla="*/ 98720 h 175769"/>
                <a:gd name="connsiteX7" fmla="*/ 183797 w 196887"/>
                <a:gd name="connsiteY7" fmla="*/ 49356 h 175769"/>
                <a:gd name="connsiteX8" fmla="*/ 147723 w 196887"/>
                <a:gd name="connsiteY8" fmla="*/ 13201 h 175769"/>
                <a:gd name="connsiteX9" fmla="*/ 98387 w 196887"/>
                <a:gd name="connsiteY9" fmla="*/ 0 h 175769"/>
                <a:gd name="connsiteX10" fmla="*/ 98387 w 196887"/>
                <a:gd name="connsiteY10" fmla="*/ 144 h 17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87" h="175769">
                  <a:moveTo>
                    <a:pt x="98387" y="144"/>
                  </a:moveTo>
                  <a:cubicBezTo>
                    <a:pt x="77952" y="153"/>
                    <a:pt x="58024" y="6526"/>
                    <a:pt x="41371" y="18377"/>
                  </a:cubicBezTo>
                  <a:cubicBezTo>
                    <a:pt x="24718" y="30222"/>
                    <a:pt x="12169" y="46962"/>
                    <a:pt x="5456" y="66262"/>
                  </a:cubicBezTo>
                  <a:cubicBezTo>
                    <a:pt x="-1252" y="85568"/>
                    <a:pt x="-1788" y="106482"/>
                    <a:pt x="3924" y="126103"/>
                  </a:cubicBezTo>
                  <a:cubicBezTo>
                    <a:pt x="9636" y="145725"/>
                    <a:pt x="21319" y="163081"/>
                    <a:pt x="37340" y="175770"/>
                  </a:cubicBezTo>
                  <a:cubicBezTo>
                    <a:pt x="99584" y="166194"/>
                    <a:pt x="146986" y="156618"/>
                    <a:pt x="183471" y="147999"/>
                  </a:cubicBezTo>
                  <a:cubicBezTo>
                    <a:pt x="192205" y="133041"/>
                    <a:pt x="196830" y="116039"/>
                    <a:pt x="196887" y="98720"/>
                  </a:cubicBezTo>
                  <a:cubicBezTo>
                    <a:pt x="196945" y="81397"/>
                    <a:pt x="192430" y="64371"/>
                    <a:pt x="183797" y="49356"/>
                  </a:cubicBezTo>
                  <a:cubicBezTo>
                    <a:pt x="175164" y="34335"/>
                    <a:pt x="162720" y="21867"/>
                    <a:pt x="147723" y="13201"/>
                  </a:cubicBezTo>
                  <a:cubicBezTo>
                    <a:pt x="132727" y="4534"/>
                    <a:pt x="115711" y="-19"/>
                    <a:pt x="98387" y="0"/>
                  </a:cubicBezTo>
                  <a:lnTo>
                    <a:pt x="98387" y="144"/>
                  </a:lnTo>
                  <a:close/>
                </a:path>
              </a:pathLst>
            </a:custGeom>
            <a:solidFill>
              <a:srgbClr val="E05555"/>
            </a:solidFill>
            <a:ln w="4788" cap="flat">
              <a:noFill/>
              <a:prstDash val="solid"/>
              <a:miter/>
            </a:ln>
          </p:spPr>
          <p:txBody>
            <a:bodyPr rtlCol="0" anchor="ctr"/>
            <a:lstStyle/>
            <a:p>
              <a:endParaRPr lang="en-AU"/>
            </a:p>
          </p:txBody>
        </p:sp>
        <p:sp>
          <p:nvSpPr>
            <p:cNvPr id="493" name="Freeform: Shape 492">
              <a:extLst>
                <a:ext uri="{FF2B5EF4-FFF2-40B4-BE49-F238E27FC236}">
                  <a16:creationId xmlns:a16="http://schemas.microsoft.com/office/drawing/2014/main" id="{7119D3C4-8C20-4841-910C-E3E8ED328813}"/>
                </a:ext>
              </a:extLst>
            </p:cNvPr>
            <p:cNvSpPr/>
            <p:nvPr/>
          </p:nvSpPr>
          <p:spPr>
            <a:xfrm>
              <a:off x="11329345" y="3489622"/>
              <a:ext cx="201097" cy="180050"/>
            </a:xfrm>
            <a:custGeom>
              <a:avLst/>
              <a:gdLst>
                <a:gd name="connsiteX0" fmla="*/ 39597 w 201097"/>
                <a:gd name="connsiteY0" fmla="*/ 180051 h 180050"/>
                <a:gd name="connsiteX1" fmla="*/ 38496 w 201097"/>
                <a:gd name="connsiteY1" fmla="*/ 179668 h 180050"/>
                <a:gd name="connsiteX2" fmla="*/ 5540 w 201097"/>
                <a:gd name="connsiteY2" fmla="*/ 133468 h 180050"/>
                <a:gd name="connsiteX3" fmla="*/ 2849 w 201097"/>
                <a:gd name="connsiteY3" fmla="*/ 76787 h 180050"/>
                <a:gd name="connsiteX4" fmla="*/ 31276 w 201097"/>
                <a:gd name="connsiteY4" fmla="*/ 27671 h 180050"/>
                <a:gd name="connsiteX5" fmla="*/ 81766 w 201097"/>
                <a:gd name="connsiteY5" fmla="*/ 1773 h 180050"/>
                <a:gd name="connsiteX6" fmla="*/ 138241 w 201097"/>
                <a:gd name="connsiteY6" fmla="*/ 7331 h 180050"/>
                <a:gd name="connsiteX7" fmla="*/ 182708 w 201097"/>
                <a:gd name="connsiteY7" fmla="*/ 42586 h 180050"/>
                <a:gd name="connsiteX8" fmla="*/ 201008 w 201097"/>
                <a:gd name="connsiteY8" fmla="*/ 96303 h 180050"/>
                <a:gd name="connsiteX9" fmla="*/ 187309 w 201097"/>
                <a:gd name="connsiteY9" fmla="*/ 151371 h 180050"/>
                <a:gd name="connsiteX10" fmla="*/ 186825 w 201097"/>
                <a:gd name="connsiteY10" fmla="*/ 151902 h 180050"/>
                <a:gd name="connsiteX11" fmla="*/ 186160 w 201097"/>
                <a:gd name="connsiteY11" fmla="*/ 152185 h 180050"/>
                <a:gd name="connsiteX12" fmla="*/ 39885 w 201097"/>
                <a:gd name="connsiteY12" fmla="*/ 180003 h 180050"/>
                <a:gd name="connsiteX13" fmla="*/ 39597 w 201097"/>
                <a:gd name="connsiteY13" fmla="*/ 180051 h 180050"/>
                <a:gd name="connsiteX14" fmla="*/ 100645 w 201097"/>
                <a:gd name="connsiteY14" fmla="*/ 4282 h 180050"/>
                <a:gd name="connsiteX15" fmla="*/ 44744 w 201097"/>
                <a:gd name="connsiteY15" fmla="*/ 22055 h 180050"/>
                <a:gd name="connsiteX16" fmla="*/ 9413 w 201097"/>
                <a:gd name="connsiteY16" fmla="*/ 68877 h 180050"/>
                <a:gd name="connsiteX17" fmla="*/ 7656 w 201097"/>
                <a:gd name="connsiteY17" fmla="*/ 127512 h 180050"/>
                <a:gd name="connsiteX18" fmla="*/ 40124 w 201097"/>
                <a:gd name="connsiteY18" fmla="*/ 176364 h 180050"/>
                <a:gd name="connsiteX19" fmla="*/ 184580 w 201097"/>
                <a:gd name="connsiteY19" fmla="*/ 148881 h 180050"/>
                <a:gd name="connsiteX20" fmla="*/ 197369 w 201097"/>
                <a:gd name="connsiteY20" fmla="*/ 100593 h 180050"/>
                <a:gd name="connsiteX21" fmla="*/ 184316 w 201097"/>
                <a:gd name="connsiteY21" fmla="*/ 52373 h 180050"/>
                <a:gd name="connsiteX22" fmla="*/ 148918 w 201097"/>
                <a:gd name="connsiteY22" fmla="*/ 17128 h 180050"/>
                <a:gd name="connsiteX23" fmla="*/ 100645 w 201097"/>
                <a:gd name="connsiteY23" fmla="*/ 4282 h 18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1097" h="180050">
                  <a:moveTo>
                    <a:pt x="39597" y="180051"/>
                  </a:moveTo>
                  <a:cubicBezTo>
                    <a:pt x="39200" y="180042"/>
                    <a:pt x="38817" y="179908"/>
                    <a:pt x="38496" y="179668"/>
                  </a:cubicBezTo>
                  <a:cubicBezTo>
                    <a:pt x="23304" y="167751"/>
                    <a:pt x="11865" y="151715"/>
                    <a:pt x="5540" y="133468"/>
                  </a:cubicBezTo>
                  <a:cubicBezTo>
                    <a:pt x="-781" y="115225"/>
                    <a:pt x="-1714" y="95547"/>
                    <a:pt x="2849" y="76787"/>
                  </a:cubicBezTo>
                  <a:cubicBezTo>
                    <a:pt x="7412" y="58027"/>
                    <a:pt x="17280" y="40972"/>
                    <a:pt x="31276" y="27671"/>
                  </a:cubicBezTo>
                  <a:cubicBezTo>
                    <a:pt x="45271" y="14370"/>
                    <a:pt x="62795" y="5378"/>
                    <a:pt x="81766" y="1773"/>
                  </a:cubicBezTo>
                  <a:cubicBezTo>
                    <a:pt x="100736" y="-1838"/>
                    <a:pt x="120338" y="92"/>
                    <a:pt x="138241" y="7331"/>
                  </a:cubicBezTo>
                  <a:cubicBezTo>
                    <a:pt x="156139" y="14571"/>
                    <a:pt x="171580" y="26809"/>
                    <a:pt x="182708" y="42586"/>
                  </a:cubicBezTo>
                  <a:cubicBezTo>
                    <a:pt x="193840" y="58363"/>
                    <a:pt x="200193" y="77012"/>
                    <a:pt x="201008" y="96303"/>
                  </a:cubicBezTo>
                  <a:cubicBezTo>
                    <a:pt x="201826" y="115594"/>
                    <a:pt x="197067" y="134708"/>
                    <a:pt x="187309" y="151371"/>
                  </a:cubicBezTo>
                  <a:cubicBezTo>
                    <a:pt x="187189" y="151581"/>
                    <a:pt x="187022" y="151763"/>
                    <a:pt x="186825" y="151902"/>
                  </a:cubicBezTo>
                  <a:cubicBezTo>
                    <a:pt x="186629" y="152046"/>
                    <a:pt x="186399" y="152141"/>
                    <a:pt x="186160" y="152185"/>
                  </a:cubicBezTo>
                  <a:cubicBezTo>
                    <a:pt x="138279" y="163389"/>
                    <a:pt x="91596" y="172247"/>
                    <a:pt x="39885" y="180003"/>
                  </a:cubicBezTo>
                  <a:lnTo>
                    <a:pt x="39597" y="180051"/>
                  </a:lnTo>
                  <a:close/>
                  <a:moveTo>
                    <a:pt x="100645" y="4282"/>
                  </a:moveTo>
                  <a:cubicBezTo>
                    <a:pt x="80621" y="4272"/>
                    <a:pt x="61091" y="10482"/>
                    <a:pt x="44744" y="22055"/>
                  </a:cubicBezTo>
                  <a:cubicBezTo>
                    <a:pt x="28403" y="33627"/>
                    <a:pt x="16059" y="49988"/>
                    <a:pt x="9413" y="68877"/>
                  </a:cubicBezTo>
                  <a:cubicBezTo>
                    <a:pt x="2768" y="87771"/>
                    <a:pt x="2155" y="108259"/>
                    <a:pt x="7656" y="127512"/>
                  </a:cubicBezTo>
                  <a:cubicBezTo>
                    <a:pt x="13158" y="146765"/>
                    <a:pt x="24505" y="163834"/>
                    <a:pt x="40124" y="176364"/>
                  </a:cubicBezTo>
                  <a:cubicBezTo>
                    <a:pt x="91117" y="168656"/>
                    <a:pt x="137082" y="159941"/>
                    <a:pt x="184580" y="148881"/>
                  </a:cubicBezTo>
                  <a:cubicBezTo>
                    <a:pt x="193002" y="134186"/>
                    <a:pt x="197412" y="117529"/>
                    <a:pt x="197369" y="100593"/>
                  </a:cubicBezTo>
                  <a:cubicBezTo>
                    <a:pt x="197321" y="83653"/>
                    <a:pt x="192820" y="67024"/>
                    <a:pt x="184316" y="52373"/>
                  </a:cubicBezTo>
                  <a:cubicBezTo>
                    <a:pt x="175813" y="37726"/>
                    <a:pt x="163603" y="25569"/>
                    <a:pt x="148918" y="17128"/>
                  </a:cubicBezTo>
                  <a:cubicBezTo>
                    <a:pt x="134233" y="8686"/>
                    <a:pt x="117585" y="4258"/>
                    <a:pt x="100645" y="4282"/>
                  </a:cubicBezTo>
                  <a:close/>
                </a:path>
              </a:pathLst>
            </a:custGeom>
            <a:solidFill>
              <a:srgbClr val="0E0E0E"/>
            </a:solidFill>
            <a:ln w="4788" cap="flat">
              <a:noFill/>
              <a:prstDash val="solid"/>
              <a:miter/>
            </a:ln>
          </p:spPr>
          <p:txBody>
            <a:bodyPr rtlCol="0" anchor="ctr"/>
            <a:lstStyle/>
            <a:p>
              <a:endParaRPr lang="en-AU"/>
            </a:p>
          </p:txBody>
        </p:sp>
        <p:sp>
          <p:nvSpPr>
            <p:cNvPr id="494" name="Freeform: Shape 493">
              <a:extLst>
                <a:ext uri="{FF2B5EF4-FFF2-40B4-BE49-F238E27FC236}">
                  <a16:creationId xmlns:a16="http://schemas.microsoft.com/office/drawing/2014/main" id="{7A0603CE-A62C-436D-86CF-E0E7BE604949}"/>
                </a:ext>
              </a:extLst>
            </p:cNvPr>
            <p:cNvSpPr/>
            <p:nvPr/>
          </p:nvSpPr>
          <p:spPr>
            <a:xfrm>
              <a:off x="11045413" y="3519280"/>
              <a:ext cx="42904" cy="115535"/>
            </a:xfrm>
            <a:custGeom>
              <a:avLst/>
              <a:gdLst>
                <a:gd name="connsiteX0" fmla="*/ 31074 w 42904"/>
                <a:gd name="connsiteY0" fmla="*/ 0 h 115535"/>
                <a:gd name="connsiteX1" fmla="*/ 0 w 42904"/>
                <a:gd name="connsiteY1" fmla="*/ 108258 h 115535"/>
                <a:gd name="connsiteX2" fmla="*/ 14891 w 42904"/>
                <a:gd name="connsiteY2" fmla="*/ 115536 h 115535"/>
                <a:gd name="connsiteX3" fmla="*/ 41953 w 42904"/>
                <a:gd name="connsiteY3" fmla="*/ 60425 h 115535"/>
                <a:gd name="connsiteX4" fmla="*/ 31074 w 42904"/>
                <a:gd name="connsiteY4" fmla="*/ 0 h 115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04" h="115535">
                  <a:moveTo>
                    <a:pt x="31074" y="0"/>
                  </a:moveTo>
                  <a:cubicBezTo>
                    <a:pt x="18836" y="35518"/>
                    <a:pt x="8465" y="71653"/>
                    <a:pt x="0" y="108258"/>
                  </a:cubicBezTo>
                  <a:cubicBezTo>
                    <a:pt x="0" y="108258"/>
                    <a:pt x="5171" y="111179"/>
                    <a:pt x="14891" y="115536"/>
                  </a:cubicBezTo>
                  <a:cubicBezTo>
                    <a:pt x="29562" y="100521"/>
                    <a:pt x="39042" y="81210"/>
                    <a:pt x="41953" y="60425"/>
                  </a:cubicBezTo>
                  <a:cubicBezTo>
                    <a:pt x="44864" y="39640"/>
                    <a:pt x="41053" y="18468"/>
                    <a:pt x="31074" y="0"/>
                  </a:cubicBezTo>
                  <a:close/>
                </a:path>
              </a:pathLst>
            </a:custGeom>
            <a:solidFill>
              <a:srgbClr val="E05555"/>
            </a:solidFill>
            <a:ln w="4788" cap="flat">
              <a:noFill/>
              <a:prstDash val="solid"/>
              <a:miter/>
            </a:ln>
          </p:spPr>
          <p:txBody>
            <a:bodyPr rtlCol="0" anchor="ctr"/>
            <a:lstStyle/>
            <a:p>
              <a:endParaRPr lang="en-AU"/>
            </a:p>
          </p:txBody>
        </p:sp>
        <p:sp>
          <p:nvSpPr>
            <p:cNvPr id="495" name="Freeform: Shape 494">
              <a:extLst>
                <a:ext uri="{FF2B5EF4-FFF2-40B4-BE49-F238E27FC236}">
                  <a16:creationId xmlns:a16="http://schemas.microsoft.com/office/drawing/2014/main" id="{3B2C3D60-F4B0-4638-952B-0CDF2D0C086C}"/>
                </a:ext>
              </a:extLst>
            </p:cNvPr>
            <p:cNvSpPr/>
            <p:nvPr/>
          </p:nvSpPr>
          <p:spPr>
            <a:xfrm>
              <a:off x="11043641" y="3517406"/>
              <a:ext cx="46492" cy="119039"/>
            </a:xfrm>
            <a:custGeom>
              <a:avLst/>
              <a:gdLst>
                <a:gd name="connsiteX0" fmla="*/ 16663 w 46492"/>
                <a:gd name="connsiteY0" fmla="*/ 118989 h 119039"/>
                <a:gd name="connsiteX1" fmla="*/ 15945 w 46492"/>
                <a:gd name="connsiteY1" fmla="*/ 118989 h 119039"/>
                <a:gd name="connsiteX2" fmla="*/ 911 w 46492"/>
                <a:gd name="connsiteY2" fmla="*/ 111663 h 119039"/>
                <a:gd name="connsiteX3" fmla="*/ 149 w 46492"/>
                <a:gd name="connsiteY3" fmla="*/ 110826 h 119039"/>
                <a:gd name="connsiteX4" fmla="*/ 49 w 46492"/>
                <a:gd name="connsiteY4" fmla="*/ 109700 h 119039"/>
                <a:gd name="connsiteX5" fmla="*/ 31171 w 46492"/>
                <a:gd name="connsiteY5" fmla="*/ 1203 h 119039"/>
                <a:gd name="connsiteX6" fmla="*/ 31760 w 46492"/>
                <a:gd name="connsiteY6" fmla="*/ 375 h 119039"/>
                <a:gd name="connsiteX7" fmla="*/ 32703 w 46492"/>
                <a:gd name="connsiteY7" fmla="*/ 6 h 119039"/>
                <a:gd name="connsiteX8" fmla="*/ 33713 w 46492"/>
                <a:gd name="connsiteY8" fmla="*/ 222 h 119039"/>
                <a:gd name="connsiteX9" fmla="*/ 34427 w 46492"/>
                <a:gd name="connsiteY9" fmla="*/ 964 h 119039"/>
                <a:gd name="connsiteX10" fmla="*/ 45526 w 46492"/>
                <a:gd name="connsiteY10" fmla="*/ 62490 h 119039"/>
                <a:gd name="connsiteX11" fmla="*/ 17956 w 46492"/>
                <a:gd name="connsiteY11" fmla="*/ 118606 h 119039"/>
                <a:gd name="connsiteX12" fmla="*/ 17348 w 46492"/>
                <a:gd name="connsiteY12" fmla="*/ 118927 h 119039"/>
                <a:gd name="connsiteX13" fmla="*/ 16663 w 46492"/>
                <a:gd name="connsiteY13" fmla="*/ 118989 h 119039"/>
                <a:gd name="connsiteX14" fmla="*/ 3831 w 46492"/>
                <a:gd name="connsiteY14" fmla="*/ 108982 h 119039"/>
                <a:gd name="connsiteX15" fmla="*/ 16280 w 46492"/>
                <a:gd name="connsiteY15" fmla="*/ 115015 h 119039"/>
                <a:gd name="connsiteX16" fmla="*/ 41758 w 46492"/>
                <a:gd name="connsiteY16" fmla="*/ 63242 h 119039"/>
                <a:gd name="connsiteX17" fmla="*/ 33182 w 46492"/>
                <a:gd name="connsiteY17" fmla="*/ 6183 h 119039"/>
                <a:gd name="connsiteX18" fmla="*/ 3831 w 46492"/>
                <a:gd name="connsiteY18" fmla="*/ 108982 h 11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492" h="119039">
                  <a:moveTo>
                    <a:pt x="16663" y="118989"/>
                  </a:moveTo>
                  <a:cubicBezTo>
                    <a:pt x="16429" y="119056"/>
                    <a:pt x="16180" y="119056"/>
                    <a:pt x="15945" y="118989"/>
                  </a:cubicBezTo>
                  <a:cubicBezTo>
                    <a:pt x="6369" y="114680"/>
                    <a:pt x="1102" y="111807"/>
                    <a:pt x="911" y="111663"/>
                  </a:cubicBezTo>
                  <a:cubicBezTo>
                    <a:pt x="575" y="111477"/>
                    <a:pt x="307" y="111180"/>
                    <a:pt x="149" y="110826"/>
                  </a:cubicBezTo>
                  <a:cubicBezTo>
                    <a:pt x="-4" y="110471"/>
                    <a:pt x="-42" y="110079"/>
                    <a:pt x="49" y="109700"/>
                  </a:cubicBezTo>
                  <a:cubicBezTo>
                    <a:pt x="8509" y="73014"/>
                    <a:pt x="18899" y="36797"/>
                    <a:pt x="31171" y="1203"/>
                  </a:cubicBezTo>
                  <a:cubicBezTo>
                    <a:pt x="31286" y="877"/>
                    <a:pt x="31487" y="590"/>
                    <a:pt x="31760" y="375"/>
                  </a:cubicBezTo>
                  <a:cubicBezTo>
                    <a:pt x="32033" y="164"/>
                    <a:pt x="32359" y="35"/>
                    <a:pt x="32703" y="6"/>
                  </a:cubicBezTo>
                  <a:cubicBezTo>
                    <a:pt x="33053" y="-23"/>
                    <a:pt x="33407" y="54"/>
                    <a:pt x="33713" y="222"/>
                  </a:cubicBezTo>
                  <a:cubicBezTo>
                    <a:pt x="34020" y="394"/>
                    <a:pt x="34269" y="652"/>
                    <a:pt x="34427" y="964"/>
                  </a:cubicBezTo>
                  <a:cubicBezTo>
                    <a:pt x="44602" y="19762"/>
                    <a:pt x="48489" y="41322"/>
                    <a:pt x="45526" y="62490"/>
                  </a:cubicBezTo>
                  <a:cubicBezTo>
                    <a:pt x="42562" y="83658"/>
                    <a:pt x="32899" y="103323"/>
                    <a:pt x="17956" y="118606"/>
                  </a:cubicBezTo>
                  <a:cubicBezTo>
                    <a:pt x="17779" y="118755"/>
                    <a:pt x="17573" y="118865"/>
                    <a:pt x="17348" y="118927"/>
                  </a:cubicBezTo>
                  <a:cubicBezTo>
                    <a:pt x="17128" y="118994"/>
                    <a:pt x="16893" y="119013"/>
                    <a:pt x="16663" y="118989"/>
                  </a:cubicBezTo>
                  <a:close/>
                  <a:moveTo>
                    <a:pt x="3831" y="108982"/>
                  </a:moveTo>
                  <a:cubicBezTo>
                    <a:pt x="5747" y="109988"/>
                    <a:pt x="9960" y="112190"/>
                    <a:pt x="16280" y="115015"/>
                  </a:cubicBezTo>
                  <a:cubicBezTo>
                    <a:pt x="29850" y="100756"/>
                    <a:pt x="38736" y="82691"/>
                    <a:pt x="41758" y="63242"/>
                  </a:cubicBezTo>
                  <a:cubicBezTo>
                    <a:pt x="44779" y="43793"/>
                    <a:pt x="41786" y="23884"/>
                    <a:pt x="33182" y="6183"/>
                  </a:cubicBezTo>
                  <a:cubicBezTo>
                    <a:pt x="15801" y="57223"/>
                    <a:pt x="5603" y="100938"/>
                    <a:pt x="3831" y="108982"/>
                  </a:cubicBezTo>
                  <a:close/>
                </a:path>
              </a:pathLst>
            </a:custGeom>
            <a:solidFill>
              <a:srgbClr val="0E0E0E"/>
            </a:solidFill>
            <a:ln w="4788" cap="flat">
              <a:noFill/>
              <a:prstDash val="solid"/>
              <a:miter/>
            </a:ln>
          </p:spPr>
          <p:txBody>
            <a:bodyPr rtlCol="0" anchor="ctr"/>
            <a:lstStyle/>
            <a:p>
              <a:endParaRPr lang="en-AU"/>
            </a:p>
          </p:txBody>
        </p:sp>
        <p:sp>
          <p:nvSpPr>
            <p:cNvPr id="496" name="Freeform: Shape 495">
              <a:extLst>
                <a:ext uri="{FF2B5EF4-FFF2-40B4-BE49-F238E27FC236}">
                  <a16:creationId xmlns:a16="http://schemas.microsoft.com/office/drawing/2014/main" id="{71AE482A-B9B2-4804-87B7-7EB11397FE08}"/>
                </a:ext>
              </a:extLst>
            </p:cNvPr>
            <p:cNvSpPr/>
            <p:nvPr/>
          </p:nvSpPr>
          <p:spPr>
            <a:xfrm>
              <a:off x="10979146" y="2974351"/>
              <a:ext cx="164593" cy="163368"/>
            </a:xfrm>
            <a:custGeom>
              <a:avLst/>
              <a:gdLst>
                <a:gd name="connsiteX0" fmla="*/ 66123 w 164593"/>
                <a:gd name="connsiteY0" fmla="*/ 0 h 163368"/>
                <a:gd name="connsiteX1" fmla="*/ 0 w 164593"/>
                <a:gd name="connsiteY1" fmla="*/ 25616 h 163368"/>
                <a:gd name="connsiteX2" fmla="*/ 48216 w 164593"/>
                <a:gd name="connsiteY2" fmla="*/ 90734 h 163368"/>
                <a:gd name="connsiteX3" fmla="*/ 140147 w 164593"/>
                <a:gd name="connsiteY3" fmla="*/ 163369 h 163368"/>
                <a:gd name="connsiteX4" fmla="*/ 163527 w 164593"/>
                <a:gd name="connsiteY4" fmla="*/ 112898 h 163368"/>
                <a:gd name="connsiteX5" fmla="*/ 155818 w 164593"/>
                <a:gd name="connsiteY5" fmla="*/ 57811 h 163368"/>
                <a:gd name="connsiteX6" fmla="*/ 119486 w 164593"/>
                <a:gd name="connsiteY6" fmla="*/ 15700 h 163368"/>
                <a:gd name="connsiteX7" fmla="*/ 66123 w 164593"/>
                <a:gd name="connsiteY7" fmla="*/ 0 h 16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3" h="163368">
                  <a:moveTo>
                    <a:pt x="66123" y="0"/>
                  </a:moveTo>
                  <a:cubicBezTo>
                    <a:pt x="41661" y="-10"/>
                    <a:pt x="18075" y="9126"/>
                    <a:pt x="0" y="25616"/>
                  </a:cubicBezTo>
                  <a:cubicBezTo>
                    <a:pt x="8092" y="55350"/>
                    <a:pt x="26909" y="71821"/>
                    <a:pt x="48216" y="90734"/>
                  </a:cubicBezTo>
                  <a:cubicBezTo>
                    <a:pt x="63202" y="103997"/>
                    <a:pt x="102704" y="134688"/>
                    <a:pt x="140147" y="163369"/>
                  </a:cubicBezTo>
                  <a:cubicBezTo>
                    <a:pt x="152629" y="149143"/>
                    <a:pt x="160750" y="131619"/>
                    <a:pt x="163527" y="112898"/>
                  </a:cubicBezTo>
                  <a:cubicBezTo>
                    <a:pt x="166304" y="94176"/>
                    <a:pt x="163632" y="75053"/>
                    <a:pt x="155818" y="57811"/>
                  </a:cubicBezTo>
                  <a:cubicBezTo>
                    <a:pt x="148008" y="40574"/>
                    <a:pt x="135392" y="25951"/>
                    <a:pt x="119486" y="15700"/>
                  </a:cubicBezTo>
                  <a:cubicBezTo>
                    <a:pt x="103575" y="5444"/>
                    <a:pt x="85050" y="-5"/>
                    <a:pt x="66123" y="0"/>
                  </a:cubicBezTo>
                  <a:close/>
                </a:path>
              </a:pathLst>
            </a:custGeom>
            <a:solidFill>
              <a:srgbClr val="E05555"/>
            </a:solidFill>
            <a:ln w="4788" cap="flat">
              <a:noFill/>
              <a:prstDash val="solid"/>
              <a:miter/>
            </a:ln>
          </p:spPr>
          <p:txBody>
            <a:bodyPr rtlCol="0" anchor="ctr"/>
            <a:lstStyle/>
            <a:p>
              <a:endParaRPr lang="en-AU"/>
            </a:p>
          </p:txBody>
        </p:sp>
        <p:sp>
          <p:nvSpPr>
            <p:cNvPr id="497" name="Freeform: Shape 496">
              <a:extLst>
                <a:ext uri="{FF2B5EF4-FFF2-40B4-BE49-F238E27FC236}">
                  <a16:creationId xmlns:a16="http://schemas.microsoft.com/office/drawing/2014/main" id="{A7038C0D-124E-434F-802E-A1F7DBB31E4D}"/>
                </a:ext>
              </a:extLst>
            </p:cNvPr>
            <p:cNvSpPr/>
            <p:nvPr/>
          </p:nvSpPr>
          <p:spPr>
            <a:xfrm>
              <a:off x="10977324" y="2972282"/>
              <a:ext cx="168497" cy="167209"/>
            </a:xfrm>
            <a:custGeom>
              <a:avLst/>
              <a:gdLst>
                <a:gd name="connsiteX0" fmla="*/ 141969 w 168497"/>
                <a:gd name="connsiteY0" fmla="*/ 167208 h 167209"/>
                <a:gd name="connsiteX1" fmla="*/ 140868 w 168497"/>
                <a:gd name="connsiteY1" fmla="*/ 166825 h 167209"/>
                <a:gd name="connsiteX2" fmla="*/ 48841 w 168497"/>
                <a:gd name="connsiteY2" fmla="*/ 94143 h 167209"/>
                <a:gd name="connsiteX3" fmla="*/ 48315 w 168497"/>
                <a:gd name="connsiteY3" fmla="*/ 93664 h 167209"/>
                <a:gd name="connsiteX4" fmla="*/ 51 w 168497"/>
                <a:gd name="connsiteY4" fmla="*/ 28163 h 167209"/>
                <a:gd name="connsiteX5" fmla="*/ 80 w 168497"/>
                <a:gd name="connsiteY5" fmla="*/ 27206 h 167209"/>
                <a:gd name="connsiteX6" fmla="*/ 578 w 168497"/>
                <a:gd name="connsiteY6" fmla="*/ 26392 h 167209"/>
                <a:gd name="connsiteX7" fmla="*/ 70009 w 168497"/>
                <a:gd name="connsiteY7" fmla="*/ 14 h 167209"/>
                <a:gd name="connsiteX8" fmla="*/ 138522 w 168497"/>
                <a:gd name="connsiteY8" fmla="*/ 28704 h 167209"/>
                <a:gd name="connsiteX9" fmla="*/ 168438 w 168497"/>
                <a:gd name="connsiteY9" fmla="*/ 96690 h 167209"/>
                <a:gd name="connsiteX10" fmla="*/ 143310 w 168497"/>
                <a:gd name="connsiteY10" fmla="*/ 166586 h 167209"/>
                <a:gd name="connsiteX11" fmla="*/ 142711 w 168497"/>
                <a:gd name="connsiteY11" fmla="*/ 167060 h 167209"/>
                <a:gd name="connsiteX12" fmla="*/ 141969 w 168497"/>
                <a:gd name="connsiteY12" fmla="*/ 167208 h 167209"/>
                <a:gd name="connsiteX13" fmla="*/ 3834 w 168497"/>
                <a:gd name="connsiteY13" fmla="*/ 28355 h 167209"/>
                <a:gd name="connsiteX14" fmla="*/ 50661 w 168497"/>
                <a:gd name="connsiteY14" fmla="*/ 91031 h 167209"/>
                <a:gd name="connsiteX15" fmla="*/ 51235 w 168497"/>
                <a:gd name="connsiteY15" fmla="*/ 91509 h 167209"/>
                <a:gd name="connsiteX16" fmla="*/ 141730 w 168497"/>
                <a:gd name="connsiteY16" fmla="*/ 162995 h 167209"/>
                <a:gd name="connsiteX17" fmla="*/ 164789 w 168497"/>
                <a:gd name="connsiteY17" fmla="*/ 95900 h 167209"/>
                <a:gd name="connsiteX18" fmla="*/ 135778 w 168497"/>
                <a:gd name="connsiteY18" fmla="*/ 31151 h 167209"/>
                <a:gd name="connsiteX19" fmla="*/ 70359 w 168497"/>
                <a:gd name="connsiteY19" fmla="*/ 3696 h 167209"/>
                <a:gd name="connsiteX20" fmla="*/ 3834 w 168497"/>
                <a:gd name="connsiteY20" fmla="*/ 28355 h 16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497" h="167209">
                  <a:moveTo>
                    <a:pt x="141969" y="167208"/>
                  </a:moveTo>
                  <a:cubicBezTo>
                    <a:pt x="141567" y="167223"/>
                    <a:pt x="141174" y="167084"/>
                    <a:pt x="140868" y="166825"/>
                  </a:cubicBezTo>
                  <a:cubicBezTo>
                    <a:pt x="92365" y="129718"/>
                    <a:pt x="61386" y="105251"/>
                    <a:pt x="48841" y="94143"/>
                  </a:cubicBezTo>
                  <a:lnTo>
                    <a:pt x="48315" y="93664"/>
                  </a:lnTo>
                  <a:cubicBezTo>
                    <a:pt x="26816" y="74512"/>
                    <a:pt x="8239" y="58184"/>
                    <a:pt x="51" y="28163"/>
                  </a:cubicBezTo>
                  <a:cubicBezTo>
                    <a:pt x="-26" y="27847"/>
                    <a:pt x="-16" y="27517"/>
                    <a:pt x="80" y="27206"/>
                  </a:cubicBezTo>
                  <a:cubicBezTo>
                    <a:pt x="171" y="26894"/>
                    <a:pt x="343" y="26617"/>
                    <a:pt x="578" y="26392"/>
                  </a:cubicBezTo>
                  <a:cubicBezTo>
                    <a:pt x="19486" y="9025"/>
                    <a:pt x="44341" y="-417"/>
                    <a:pt x="70009" y="14"/>
                  </a:cubicBezTo>
                  <a:cubicBezTo>
                    <a:pt x="95683" y="440"/>
                    <a:pt x="120208" y="10711"/>
                    <a:pt x="138522" y="28704"/>
                  </a:cubicBezTo>
                  <a:cubicBezTo>
                    <a:pt x="156836" y="46693"/>
                    <a:pt x="167547" y="71031"/>
                    <a:pt x="168438" y="96690"/>
                  </a:cubicBezTo>
                  <a:cubicBezTo>
                    <a:pt x="169328" y="122349"/>
                    <a:pt x="160331" y="147367"/>
                    <a:pt x="143310" y="166586"/>
                  </a:cubicBezTo>
                  <a:cubicBezTo>
                    <a:pt x="143152" y="166787"/>
                    <a:pt x="142946" y="166950"/>
                    <a:pt x="142711" y="167060"/>
                  </a:cubicBezTo>
                  <a:cubicBezTo>
                    <a:pt x="142481" y="167165"/>
                    <a:pt x="142223" y="167218"/>
                    <a:pt x="141969" y="167208"/>
                  </a:cubicBezTo>
                  <a:close/>
                  <a:moveTo>
                    <a:pt x="3834" y="28355"/>
                  </a:moveTo>
                  <a:cubicBezTo>
                    <a:pt x="11878" y="56652"/>
                    <a:pt x="29881" y="72596"/>
                    <a:pt x="50661" y="91031"/>
                  </a:cubicBezTo>
                  <a:lnTo>
                    <a:pt x="51235" y="91509"/>
                  </a:lnTo>
                  <a:cubicBezTo>
                    <a:pt x="63589" y="102474"/>
                    <a:pt x="94041" y="126510"/>
                    <a:pt x="141730" y="162995"/>
                  </a:cubicBezTo>
                  <a:cubicBezTo>
                    <a:pt x="157650" y="144365"/>
                    <a:pt x="165890" y="120381"/>
                    <a:pt x="164789" y="95900"/>
                  </a:cubicBezTo>
                  <a:cubicBezTo>
                    <a:pt x="163683" y="71419"/>
                    <a:pt x="153312" y="48273"/>
                    <a:pt x="135778" y="31151"/>
                  </a:cubicBezTo>
                  <a:cubicBezTo>
                    <a:pt x="118244" y="14034"/>
                    <a:pt x="94860" y="4218"/>
                    <a:pt x="70359" y="3696"/>
                  </a:cubicBezTo>
                  <a:cubicBezTo>
                    <a:pt x="45858" y="3179"/>
                    <a:pt x="22076" y="11994"/>
                    <a:pt x="3834" y="28355"/>
                  </a:cubicBezTo>
                  <a:close/>
                </a:path>
              </a:pathLst>
            </a:custGeom>
            <a:solidFill>
              <a:srgbClr val="0E0E0E"/>
            </a:solidFill>
            <a:ln w="4788" cap="flat">
              <a:noFill/>
              <a:prstDash val="solid"/>
              <a:miter/>
            </a:ln>
          </p:spPr>
          <p:txBody>
            <a:bodyPr rtlCol="0" anchor="ctr"/>
            <a:lstStyle/>
            <a:p>
              <a:endParaRPr lang="en-AU"/>
            </a:p>
          </p:txBody>
        </p:sp>
        <p:sp>
          <p:nvSpPr>
            <p:cNvPr id="498" name="Freeform: Shape 497">
              <a:extLst>
                <a:ext uri="{FF2B5EF4-FFF2-40B4-BE49-F238E27FC236}">
                  <a16:creationId xmlns:a16="http://schemas.microsoft.com/office/drawing/2014/main" id="{6AB1DF39-3476-442E-B46E-5227AAB02B41}"/>
                </a:ext>
              </a:extLst>
            </p:cNvPr>
            <p:cNvSpPr/>
            <p:nvPr/>
          </p:nvSpPr>
          <p:spPr>
            <a:xfrm>
              <a:off x="11148165" y="2842631"/>
              <a:ext cx="181946" cy="186214"/>
            </a:xfrm>
            <a:custGeom>
              <a:avLst/>
              <a:gdLst>
                <a:gd name="connsiteX0" fmla="*/ 0 w 181946"/>
                <a:gd name="connsiteY0" fmla="*/ 87717 h 186214"/>
                <a:gd name="connsiteX1" fmla="*/ 19804 w 181946"/>
                <a:gd name="connsiteY1" fmla="*/ 146989 h 186214"/>
                <a:gd name="connsiteX2" fmla="*/ 71299 w 181946"/>
                <a:gd name="connsiteY2" fmla="*/ 182396 h 186214"/>
                <a:gd name="connsiteX3" fmla="*/ 133735 w 181946"/>
                <a:gd name="connsiteY3" fmla="*/ 179672 h 186214"/>
                <a:gd name="connsiteX4" fmla="*/ 181946 w 181946"/>
                <a:gd name="connsiteY4" fmla="*/ 139907 h 186214"/>
                <a:gd name="connsiteX5" fmla="*/ 106199 w 181946"/>
                <a:gd name="connsiteY5" fmla="*/ 97581 h 186214"/>
                <a:gd name="connsiteX6" fmla="*/ 70499 w 181946"/>
                <a:gd name="connsiteY6" fmla="*/ 62206 h 186214"/>
                <a:gd name="connsiteX7" fmla="*/ 55111 w 181946"/>
                <a:gd name="connsiteY7" fmla="*/ 14364 h 186214"/>
                <a:gd name="connsiteX8" fmla="*/ 54105 w 181946"/>
                <a:gd name="connsiteY8" fmla="*/ 0 h 186214"/>
                <a:gd name="connsiteX9" fmla="*/ 14642 w 181946"/>
                <a:gd name="connsiteY9" fmla="*/ 36203 h 186214"/>
                <a:gd name="connsiteX10" fmla="*/ 0 w 181946"/>
                <a:gd name="connsiteY10" fmla="*/ 87717 h 18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6" h="186214">
                  <a:moveTo>
                    <a:pt x="0" y="87717"/>
                  </a:moveTo>
                  <a:cubicBezTo>
                    <a:pt x="-9" y="109101"/>
                    <a:pt x="6943" y="129910"/>
                    <a:pt x="19804" y="146989"/>
                  </a:cubicBezTo>
                  <a:cubicBezTo>
                    <a:pt x="32669" y="164072"/>
                    <a:pt x="50744" y="176502"/>
                    <a:pt x="71299" y="182396"/>
                  </a:cubicBezTo>
                  <a:cubicBezTo>
                    <a:pt x="91854" y="188295"/>
                    <a:pt x="113774" y="187338"/>
                    <a:pt x="133735" y="179672"/>
                  </a:cubicBezTo>
                  <a:cubicBezTo>
                    <a:pt x="153697" y="172006"/>
                    <a:pt x="170623" y="158044"/>
                    <a:pt x="181946" y="139907"/>
                  </a:cubicBezTo>
                  <a:cubicBezTo>
                    <a:pt x="153888" y="125543"/>
                    <a:pt x="127363" y="110317"/>
                    <a:pt x="106199" y="97581"/>
                  </a:cubicBezTo>
                  <a:cubicBezTo>
                    <a:pt x="91634" y="88823"/>
                    <a:pt x="79391" y="76690"/>
                    <a:pt x="70499" y="62206"/>
                  </a:cubicBezTo>
                  <a:cubicBezTo>
                    <a:pt x="61608" y="47723"/>
                    <a:pt x="56332" y="31314"/>
                    <a:pt x="55111" y="14364"/>
                  </a:cubicBezTo>
                  <a:cubicBezTo>
                    <a:pt x="54775" y="9576"/>
                    <a:pt x="54441" y="4788"/>
                    <a:pt x="54105" y="0"/>
                  </a:cubicBezTo>
                  <a:cubicBezTo>
                    <a:pt x="37854" y="8183"/>
                    <a:pt x="24194" y="20718"/>
                    <a:pt x="14642" y="36203"/>
                  </a:cubicBezTo>
                  <a:cubicBezTo>
                    <a:pt x="5090" y="51692"/>
                    <a:pt x="24" y="69523"/>
                    <a:pt x="0" y="87717"/>
                  </a:cubicBezTo>
                  <a:close/>
                </a:path>
              </a:pathLst>
            </a:custGeom>
            <a:solidFill>
              <a:srgbClr val="E05555"/>
            </a:solidFill>
            <a:ln w="4788" cap="flat">
              <a:noFill/>
              <a:prstDash val="solid"/>
              <a:miter/>
            </a:ln>
          </p:spPr>
          <p:txBody>
            <a:bodyPr rtlCol="0" anchor="ctr"/>
            <a:lstStyle/>
            <a:p>
              <a:endParaRPr lang="en-AU"/>
            </a:p>
          </p:txBody>
        </p:sp>
        <p:sp>
          <p:nvSpPr>
            <p:cNvPr id="499" name="Freeform: Shape 498">
              <a:extLst>
                <a:ext uri="{FF2B5EF4-FFF2-40B4-BE49-F238E27FC236}">
                  <a16:creationId xmlns:a16="http://schemas.microsoft.com/office/drawing/2014/main" id="{FFDA9AA3-6A4C-49FA-9682-C3CB06C6DA15}"/>
                </a:ext>
              </a:extLst>
            </p:cNvPr>
            <p:cNvSpPr/>
            <p:nvPr/>
          </p:nvSpPr>
          <p:spPr>
            <a:xfrm>
              <a:off x="11146409" y="2840946"/>
              <a:ext cx="185426" cy="189952"/>
            </a:xfrm>
            <a:custGeom>
              <a:avLst/>
              <a:gdLst>
                <a:gd name="connsiteX0" fmla="*/ 100294 w 185426"/>
                <a:gd name="connsiteY0" fmla="*/ 189952 h 189952"/>
                <a:gd name="connsiteX1" fmla="*/ 38140 w 185426"/>
                <a:gd name="connsiteY1" fmla="*/ 168392 h 189952"/>
                <a:gd name="connsiteX2" fmla="*/ 2733 w 185426"/>
                <a:gd name="connsiteY2" fmla="*/ 112946 h 189952"/>
                <a:gd name="connsiteX3" fmla="*/ 9312 w 185426"/>
                <a:gd name="connsiteY3" fmla="*/ 47488 h 189952"/>
                <a:gd name="connsiteX4" fmla="*/ 55047 w 185426"/>
                <a:gd name="connsiteY4" fmla="*/ 201 h 189952"/>
                <a:gd name="connsiteX5" fmla="*/ 55900 w 185426"/>
                <a:gd name="connsiteY5" fmla="*/ 0 h 189952"/>
                <a:gd name="connsiteX6" fmla="*/ 56747 w 185426"/>
                <a:gd name="connsiteY6" fmla="*/ 235 h 189952"/>
                <a:gd name="connsiteX7" fmla="*/ 57374 w 185426"/>
                <a:gd name="connsiteY7" fmla="*/ 848 h 189952"/>
                <a:gd name="connsiteX8" fmla="*/ 57633 w 185426"/>
                <a:gd name="connsiteY8" fmla="*/ 1686 h 189952"/>
                <a:gd name="connsiteX9" fmla="*/ 58638 w 185426"/>
                <a:gd name="connsiteY9" fmla="*/ 16050 h 189952"/>
                <a:gd name="connsiteX10" fmla="*/ 73716 w 185426"/>
                <a:gd name="connsiteY10" fmla="*/ 63021 h 189952"/>
                <a:gd name="connsiteX11" fmla="*/ 108721 w 185426"/>
                <a:gd name="connsiteY11" fmla="*/ 97782 h 189952"/>
                <a:gd name="connsiteX12" fmla="*/ 184373 w 185426"/>
                <a:gd name="connsiteY12" fmla="*/ 140060 h 189952"/>
                <a:gd name="connsiteX13" fmla="*/ 185282 w 185426"/>
                <a:gd name="connsiteY13" fmla="*/ 141162 h 189952"/>
                <a:gd name="connsiteX14" fmla="*/ 185426 w 185426"/>
                <a:gd name="connsiteY14" fmla="*/ 141880 h 189952"/>
                <a:gd name="connsiteX15" fmla="*/ 185282 w 185426"/>
                <a:gd name="connsiteY15" fmla="*/ 142598 h 189952"/>
                <a:gd name="connsiteX16" fmla="*/ 148956 w 185426"/>
                <a:gd name="connsiteY16" fmla="*/ 177340 h 189952"/>
                <a:gd name="connsiteX17" fmla="*/ 100294 w 185426"/>
                <a:gd name="connsiteY17" fmla="*/ 189952 h 189952"/>
                <a:gd name="connsiteX18" fmla="*/ 54233 w 185426"/>
                <a:gd name="connsiteY18" fmla="*/ 4654 h 189952"/>
                <a:gd name="connsiteX19" fmla="*/ 21564 w 185426"/>
                <a:gd name="connsiteY19" fmla="*/ 33498 h 189952"/>
                <a:gd name="connsiteX20" fmla="*/ 4883 w 185426"/>
                <a:gd name="connsiteY20" fmla="*/ 73760 h 189952"/>
                <a:gd name="connsiteX21" fmla="*/ 7578 w 185426"/>
                <a:gd name="connsiteY21" fmla="*/ 117255 h 189952"/>
                <a:gd name="connsiteX22" fmla="*/ 29106 w 185426"/>
                <a:gd name="connsiteY22" fmla="*/ 155148 h 189952"/>
                <a:gd name="connsiteX23" fmla="*/ 65093 w 185426"/>
                <a:gd name="connsiteY23" fmla="*/ 179734 h 189952"/>
                <a:gd name="connsiteX24" fmla="*/ 108219 w 185426"/>
                <a:gd name="connsiteY24" fmla="*/ 186021 h 189952"/>
                <a:gd name="connsiteX25" fmla="*/ 149722 w 185426"/>
                <a:gd name="connsiteY25" fmla="*/ 172725 h 189952"/>
                <a:gd name="connsiteX26" fmla="*/ 181165 w 185426"/>
                <a:gd name="connsiteY26" fmla="*/ 142550 h 189952"/>
                <a:gd name="connsiteX27" fmla="*/ 107046 w 185426"/>
                <a:gd name="connsiteY27" fmla="*/ 101038 h 189952"/>
                <a:gd name="connsiteX28" fmla="*/ 70733 w 185426"/>
                <a:gd name="connsiteY28" fmla="*/ 65056 h 189952"/>
                <a:gd name="connsiteX29" fmla="*/ 55095 w 185426"/>
                <a:gd name="connsiteY29" fmla="*/ 16385 h 189952"/>
                <a:gd name="connsiteX30" fmla="*/ 54233 w 185426"/>
                <a:gd name="connsiteY30" fmla="*/ 4654 h 18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5426" h="189952">
                  <a:moveTo>
                    <a:pt x="100294" y="189952"/>
                  </a:moveTo>
                  <a:cubicBezTo>
                    <a:pt x="77743" y="189962"/>
                    <a:pt x="55847" y="182363"/>
                    <a:pt x="38140" y="168392"/>
                  </a:cubicBezTo>
                  <a:cubicBezTo>
                    <a:pt x="20439" y="154415"/>
                    <a:pt x="7966" y="134885"/>
                    <a:pt x="2733" y="112946"/>
                  </a:cubicBezTo>
                  <a:cubicBezTo>
                    <a:pt x="-2496" y="91007"/>
                    <a:pt x="-178" y="67948"/>
                    <a:pt x="9312" y="47488"/>
                  </a:cubicBezTo>
                  <a:cubicBezTo>
                    <a:pt x="18806" y="27034"/>
                    <a:pt x="34918" y="10371"/>
                    <a:pt x="55047" y="201"/>
                  </a:cubicBezTo>
                  <a:cubicBezTo>
                    <a:pt x="55310" y="62"/>
                    <a:pt x="55603" y="-5"/>
                    <a:pt x="55900" y="0"/>
                  </a:cubicBezTo>
                  <a:cubicBezTo>
                    <a:pt x="56197" y="10"/>
                    <a:pt x="56488" y="91"/>
                    <a:pt x="56747" y="235"/>
                  </a:cubicBezTo>
                  <a:cubicBezTo>
                    <a:pt x="57005" y="383"/>
                    <a:pt x="57221" y="594"/>
                    <a:pt x="57374" y="848"/>
                  </a:cubicBezTo>
                  <a:cubicBezTo>
                    <a:pt x="57527" y="1102"/>
                    <a:pt x="57619" y="1389"/>
                    <a:pt x="57633" y="1686"/>
                  </a:cubicBezTo>
                  <a:lnTo>
                    <a:pt x="58638" y="16050"/>
                  </a:lnTo>
                  <a:cubicBezTo>
                    <a:pt x="59831" y="32688"/>
                    <a:pt x="65002" y="48795"/>
                    <a:pt x="73716" y="63021"/>
                  </a:cubicBezTo>
                  <a:cubicBezTo>
                    <a:pt x="82435" y="77246"/>
                    <a:pt x="94439" y="89164"/>
                    <a:pt x="108721" y="97782"/>
                  </a:cubicBezTo>
                  <a:cubicBezTo>
                    <a:pt x="134960" y="113583"/>
                    <a:pt x="160384" y="127803"/>
                    <a:pt x="184373" y="140060"/>
                  </a:cubicBezTo>
                  <a:cubicBezTo>
                    <a:pt x="184808" y="140290"/>
                    <a:pt x="185139" y="140688"/>
                    <a:pt x="185282" y="141162"/>
                  </a:cubicBezTo>
                  <a:cubicBezTo>
                    <a:pt x="185378" y="141387"/>
                    <a:pt x="185426" y="141631"/>
                    <a:pt x="185426" y="141880"/>
                  </a:cubicBezTo>
                  <a:cubicBezTo>
                    <a:pt x="185426" y="142124"/>
                    <a:pt x="185378" y="142368"/>
                    <a:pt x="185282" y="142598"/>
                  </a:cubicBezTo>
                  <a:cubicBezTo>
                    <a:pt x="176338" y="157092"/>
                    <a:pt x="163832" y="169052"/>
                    <a:pt x="148956" y="177340"/>
                  </a:cubicBezTo>
                  <a:cubicBezTo>
                    <a:pt x="134079" y="185628"/>
                    <a:pt x="117326" y="189971"/>
                    <a:pt x="100294" y="189952"/>
                  </a:cubicBezTo>
                  <a:close/>
                  <a:moveTo>
                    <a:pt x="54233" y="4654"/>
                  </a:moveTo>
                  <a:cubicBezTo>
                    <a:pt x="41291" y="11654"/>
                    <a:pt x="30116" y="21523"/>
                    <a:pt x="21564" y="33498"/>
                  </a:cubicBezTo>
                  <a:cubicBezTo>
                    <a:pt x="13013" y="45472"/>
                    <a:pt x="7305" y="59243"/>
                    <a:pt x="4883" y="73760"/>
                  </a:cubicBezTo>
                  <a:cubicBezTo>
                    <a:pt x="2460" y="88273"/>
                    <a:pt x="3379" y="103154"/>
                    <a:pt x="7578" y="117255"/>
                  </a:cubicBezTo>
                  <a:cubicBezTo>
                    <a:pt x="11778" y="131361"/>
                    <a:pt x="19142" y="144322"/>
                    <a:pt x="29106" y="155148"/>
                  </a:cubicBezTo>
                  <a:cubicBezTo>
                    <a:pt x="39074" y="165978"/>
                    <a:pt x="51380" y="174386"/>
                    <a:pt x="65093" y="179734"/>
                  </a:cubicBezTo>
                  <a:cubicBezTo>
                    <a:pt x="78801" y="185087"/>
                    <a:pt x="93548" y="187237"/>
                    <a:pt x="108219" y="186021"/>
                  </a:cubicBezTo>
                  <a:cubicBezTo>
                    <a:pt x="122885" y="184805"/>
                    <a:pt x="137076" y="180256"/>
                    <a:pt x="149722" y="172725"/>
                  </a:cubicBezTo>
                  <a:cubicBezTo>
                    <a:pt x="162362" y="165188"/>
                    <a:pt x="173116" y="154870"/>
                    <a:pt x="181165" y="142550"/>
                  </a:cubicBezTo>
                  <a:cubicBezTo>
                    <a:pt x="157655" y="130437"/>
                    <a:pt x="132710" y="116503"/>
                    <a:pt x="107046" y="101038"/>
                  </a:cubicBezTo>
                  <a:cubicBezTo>
                    <a:pt x="92231" y="92132"/>
                    <a:pt x="79778" y="79788"/>
                    <a:pt x="70733" y="65056"/>
                  </a:cubicBezTo>
                  <a:cubicBezTo>
                    <a:pt x="61693" y="50323"/>
                    <a:pt x="56326" y="33627"/>
                    <a:pt x="55095" y="16385"/>
                  </a:cubicBezTo>
                  <a:lnTo>
                    <a:pt x="54233" y="4654"/>
                  </a:lnTo>
                  <a:close/>
                </a:path>
              </a:pathLst>
            </a:custGeom>
            <a:solidFill>
              <a:srgbClr val="0E0E0E"/>
            </a:solidFill>
            <a:ln w="4788" cap="flat">
              <a:noFill/>
              <a:prstDash val="solid"/>
              <a:miter/>
            </a:ln>
          </p:spPr>
          <p:txBody>
            <a:bodyPr rtlCol="0" anchor="ctr"/>
            <a:lstStyle/>
            <a:p>
              <a:endParaRPr lang="en-AU"/>
            </a:p>
          </p:txBody>
        </p:sp>
        <p:sp>
          <p:nvSpPr>
            <p:cNvPr id="500" name="Freeform: Shape 499">
              <a:extLst>
                <a:ext uri="{FF2B5EF4-FFF2-40B4-BE49-F238E27FC236}">
                  <a16:creationId xmlns:a16="http://schemas.microsoft.com/office/drawing/2014/main" id="{684005F3-7238-493A-A7AA-3891407158EF}"/>
                </a:ext>
              </a:extLst>
            </p:cNvPr>
            <p:cNvSpPr/>
            <p:nvPr/>
          </p:nvSpPr>
          <p:spPr>
            <a:xfrm>
              <a:off x="10978381" y="2733372"/>
              <a:ext cx="143882" cy="196906"/>
            </a:xfrm>
            <a:custGeom>
              <a:avLst/>
              <a:gdLst>
                <a:gd name="connsiteX0" fmla="*/ 143881 w 143882"/>
                <a:gd name="connsiteY0" fmla="*/ 98534 h 196906"/>
                <a:gd name="connsiteX1" fmla="*/ 133865 w 143882"/>
                <a:gd name="connsiteY1" fmla="*/ 54915 h 196906"/>
                <a:gd name="connsiteX2" fmla="*/ 105519 w 143882"/>
                <a:gd name="connsiteY2" fmla="*/ 20288 h 196906"/>
                <a:gd name="connsiteX3" fmla="*/ 64739 w 143882"/>
                <a:gd name="connsiteY3" fmla="*/ 1849 h 196906"/>
                <a:gd name="connsiteX4" fmla="*/ 20014 w 143882"/>
                <a:gd name="connsiteY4" fmla="*/ 3443 h 196906"/>
                <a:gd name="connsiteX5" fmla="*/ 16423 w 143882"/>
                <a:gd name="connsiteY5" fmla="*/ 29778 h 196906"/>
                <a:gd name="connsiteX6" fmla="*/ 0 w 143882"/>
                <a:gd name="connsiteY6" fmla="*/ 185916 h 196906"/>
                <a:gd name="connsiteX7" fmla="*/ 48618 w 143882"/>
                <a:gd name="connsiteY7" fmla="*/ 196847 h 196906"/>
                <a:gd name="connsiteX8" fmla="*/ 96364 w 143882"/>
                <a:gd name="connsiteY8" fmla="*/ 182565 h 196906"/>
                <a:gd name="connsiteX9" fmla="*/ 130997 w 143882"/>
                <a:gd name="connsiteY9" fmla="*/ 146735 h 196906"/>
                <a:gd name="connsiteX10" fmla="*/ 143642 w 143882"/>
                <a:gd name="connsiteY10" fmla="*/ 98534 h 196906"/>
                <a:gd name="connsiteX11" fmla="*/ 143881 w 143882"/>
                <a:gd name="connsiteY11" fmla="*/ 98534 h 19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82" h="196906">
                  <a:moveTo>
                    <a:pt x="143881" y="98534"/>
                  </a:moveTo>
                  <a:cubicBezTo>
                    <a:pt x="143948" y="83418"/>
                    <a:pt x="140520" y="68489"/>
                    <a:pt x="133865" y="54915"/>
                  </a:cubicBezTo>
                  <a:cubicBezTo>
                    <a:pt x="127209" y="41346"/>
                    <a:pt x="117509" y="29490"/>
                    <a:pt x="105519" y="20288"/>
                  </a:cubicBezTo>
                  <a:cubicBezTo>
                    <a:pt x="93525" y="11080"/>
                    <a:pt x="79573" y="4774"/>
                    <a:pt x="64739" y="1849"/>
                  </a:cubicBezTo>
                  <a:cubicBezTo>
                    <a:pt x="49906" y="-1072"/>
                    <a:pt x="34603" y="-526"/>
                    <a:pt x="20014" y="3443"/>
                  </a:cubicBezTo>
                  <a:cubicBezTo>
                    <a:pt x="18482" y="11727"/>
                    <a:pt x="17237" y="20441"/>
                    <a:pt x="16423" y="29778"/>
                  </a:cubicBezTo>
                  <a:cubicBezTo>
                    <a:pt x="11635" y="83117"/>
                    <a:pt x="5650" y="129657"/>
                    <a:pt x="0" y="185916"/>
                  </a:cubicBezTo>
                  <a:cubicBezTo>
                    <a:pt x="15001" y="193668"/>
                    <a:pt x="31745" y="197432"/>
                    <a:pt x="48618" y="196847"/>
                  </a:cubicBezTo>
                  <a:cubicBezTo>
                    <a:pt x="65496" y="196258"/>
                    <a:pt x="81938" y="191341"/>
                    <a:pt x="96364" y="182565"/>
                  </a:cubicBezTo>
                  <a:cubicBezTo>
                    <a:pt x="110791" y="173788"/>
                    <a:pt x="122713" y="161449"/>
                    <a:pt x="130997" y="146735"/>
                  </a:cubicBezTo>
                  <a:cubicBezTo>
                    <a:pt x="139275" y="132017"/>
                    <a:pt x="143632" y="115417"/>
                    <a:pt x="143642" y="98534"/>
                  </a:cubicBezTo>
                  <a:lnTo>
                    <a:pt x="143881" y="98534"/>
                  </a:lnTo>
                  <a:close/>
                </a:path>
              </a:pathLst>
            </a:custGeom>
            <a:solidFill>
              <a:srgbClr val="E05555"/>
            </a:solidFill>
            <a:ln w="4788" cap="flat">
              <a:noFill/>
              <a:prstDash val="solid"/>
              <a:miter/>
            </a:ln>
          </p:spPr>
          <p:txBody>
            <a:bodyPr rtlCol="0" anchor="ctr"/>
            <a:lstStyle/>
            <a:p>
              <a:endParaRPr lang="en-AU"/>
            </a:p>
          </p:txBody>
        </p:sp>
        <p:sp>
          <p:nvSpPr>
            <p:cNvPr id="501" name="Freeform: Shape 500">
              <a:extLst>
                <a:ext uri="{FF2B5EF4-FFF2-40B4-BE49-F238E27FC236}">
                  <a16:creationId xmlns:a16="http://schemas.microsoft.com/office/drawing/2014/main" id="{B21A5237-D3A1-4A6C-B6E4-0D23C2EEE714}"/>
                </a:ext>
              </a:extLst>
            </p:cNvPr>
            <p:cNvSpPr/>
            <p:nvPr/>
          </p:nvSpPr>
          <p:spPr>
            <a:xfrm>
              <a:off x="10976455" y="2731550"/>
              <a:ext cx="147525" cy="200666"/>
            </a:xfrm>
            <a:custGeom>
              <a:avLst/>
              <a:gdLst>
                <a:gd name="connsiteX0" fmla="*/ 47268 w 147525"/>
                <a:gd name="connsiteY0" fmla="*/ 200666 h 200666"/>
                <a:gd name="connsiteX1" fmla="*/ 968 w 147525"/>
                <a:gd name="connsiteY1" fmla="*/ 189223 h 200666"/>
                <a:gd name="connsiteX2" fmla="*/ 211 w 147525"/>
                <a:gd name="connsiteY2" fmla="*/ 188485 h 200666"/>
                <a:gd name="connsiteX3" fmla="*/ 10 w 147525"/>
                <a:gd name="connsiteY3" fmla="*/ 187451 h 200666"/>
                <a:gd name="connsiteX4" fmla="*/ 7097 w 147525"/>
                <a:gd name="connsiteY4" fmla="*/ 121424 h 200666"/>
                <a:gd name="connsiteX5" fmla="*/ 16673 w 147525"/>
                <a:gd name="connsiteY5" fmla="*/ 31312 h 200666"/>
                <a:gd name="connsiteX6" fmla="*/ 20264 w 147525"/>
                <a:gd name="connsiteY6" fmla="*/ 4787 h 200666"/>
                <a:gd name="connsiteX7" fmla="*/ 20704 w 147525"/>
                <a:gd name="connsiteY7" fmla="*/ 3882 h 200666"/>
                <a:gd name="connsiteX8" fmla="*/ 21556 w 147525"/>
                <a:gd name="connsiteY8" fmla="*/ 3350 h 200666"/>
                <a:gd name="connsiteX9" fmla="*/ 63801 w 147525"/>
                <a:gd name="connsiteY9" fmla="*/ 1373 h 200666"/>
                <a:gd name="connsiteX10" fmla="*/ 103102 w 147525"/>
                <a:gd name="connsiteY10" fmla="*/ 16987 h 200666"/>
                <a:gd name="connsiteX11" fmla="*/ 132467 w 147525"/>
                <a:gd name="connsiteY11" fmla="*/ 47415 h 200666"/>
                <a:gd name="connsiteX12" fmla="*/ 146678 w 147525"/>
                <a:gd name="connsiteY12" fmla="*/ 87246 h 200666"/>
                <a:gd name="connsiteX13" fmla="*/ 143197 w 147525"/>
                <a:gd name="connsiteY13" fmla="*/ 129396 h 200666"/>
                <a:gd name="connsiteX14" fmla="*/ 122651 w 147525"/>
                <a:gd name="connsiteY14" fmla="*/ 166360 h 200666"/>
                <a:gd name="connsiteX15" fmla="*/ 88695 w 147525"/>
                <a:gd name="connsiteY15" fmla="*/ 191564 h 200666"/>
                <a:gd name="connsiteX16" fmla="*/ 47364 w 147525"/>
                <a:gd name="connsiteY16" fmla="*/ 200522 h 200666"/>
                <a:gd name="connsiteX17" fmla="*/ 47268 w 147525"/>
                <a:gd name="connsiteY17" fmla="*/ 200666 h 200666"/>
                <a:gd name="connsiteX18" fmla="*/ 3840 w 147525"/>
                <a:gd name="connsiteY18" fmla="*/ 186733 h 200666"/>
                <a:gd name="connsiteX19" fmla="*/ 48915 w 147525"/>
                <a:gd name="connsiteY19" fmla="*/ 197176 h 200666"/>
                <a:gd name="connsiteX20" fmla="*/ 93684 w 147525"/>
                <a:gd name="connsiteY20" fmla="*/ 185497 h 200666"/>
                <a:gd name="connsiteX21" fmla="*/ 127914 w 147525"/>
                <a:gd name="connsiteY21" fmla="*/ 154366 h 200666"/>
                <a:gd name="connsiteX22" fmla="*/ 143776 w 147525"/>
                <a:gd name="connsiteY22" fmla="*/ 110904 h 200666"/>
                <a:gd name="connsiteX23" fmla="*/ 137652 w 147525"/>
                <a:gd name="connsiteY23" fmla="*/ 65044 h 200666"/>
                <a:gd name="connsiteX24" fmla="*/ 110935 w 147525"/>
                <a:gd name="connsiteY24" fmla="*/ 27271 h 200666"/>
                <a:gd name="connsiteX25" fmla="*/ 69739 w 147525"/>
                <a:gd name="connsiteY25" fmla="*/ 6218 h 200666"/>
                <a:gd name="connsiteX26" fmla="*/ 23472 w 147525"/>
                <a:gd name="connsiteY26" fmla="*/ 6702 h 200666"/>
                <a:gd name="connsiteX27" fmla="*/ 20168 w 147525"/>
                <a:gd name="connsiteY27" fmla="*/ 31791 h 200666"/>
                <a:gd name="connsiteX28" fmla="*/ 10592 w 147525"/>
                <a:gd name="connsiteY28" fmla="*/ 121950 h 200666"/>
                <a:gd name="connsiteX29" fmla="*/ 3840 w 147525"/>
                <a:gd name="connsiteY29" fmla="*/ 186733 h 20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7525" h="200666">
                  <a:moveTo>
                    <a:pt x="47268" y="200666"/>
                  </a:moveTo>
                  <a:cubicBezTo>
                    <a:pt x="31137" y="200656"/>
                    <a:pt x="15246" y="196730"/>
                    <a:pt x="968" y="189223"/>
                  </a:cubicBezTo>
                  <a:cubicBezTo>
                    <a:pt x="647" y="189060"/>
                    <a:pt x="384" y="188801"/>
                    <a:pt x="211" y="188485"/>
                  </a:cubicBezTo>
                  <a:cubicBezTo>
                    <a:pt x="44" y="188169"/>
                    <a:pt x="-28" y="187810"/>
                    <a:pt x="10" y="187451"/>
                  </a:cubicBezTo>
                  <a:cubicBezTo>
                    <a:pt x="2356" y="164133"/>
                    <a:pt x="4798" y="142443"/>
                    <a:pt x="7097" y="121424"/>
                  </a:cubicBezTo>
                  <a:cubicBezTo>
                    <a:pt x="10496" y="91163"/>
                    <a:pt x="13656" y="62578"/>
                    <a:pt x="16673" y="31312"/>
                  </a:cubicBezTo>
                  <a:cubicBezTo>
                    <a:pt x="17439" y="22550"/>
                    <a:pt x="18588" y="13884"/>
                    <a:pt x="20264" y="4787"/>
                  </a:cubicBezTo>
                  <a:cubicBezTo>
                    <a:pt x="20321" y="4451"/>
                    <a:pt x="20474" y="4135"/>
                    <a:pt x="20704" y="3882"/>
                  </a:cubicBezTo>
                  <a:cubicBezTo>
                    <a:pt x="20934" y="3628"/>
                    <a:pt x="21226" y="3446"/>
                    <a:pt x="21556" y="3350"/>
                  </a:cubicBezTo>
                  <a:cubicBezTo>
                    <a:pt x="35336" y="-303"/>
                    <a:pt x="49739" y="-978"/>
                    <a:pt x="63801" y="1373"/>
                  </a:cubicBezTo>
                  <a:cubicBezTo>
                    <a:pt x="77864" y="3724"/>
                    <a:pt x="91261" y="9048"/>
                    <a:pt x="103102" y="16987"/>
                  </a:cubicBezTo>
                  <a:cubicBezTo>
                    <a:pt x="114943" y="24925"/>
                    <a:pt x="124955" y="35301"/>
                    <a:pt x="132467" y="47415"/>
                  </a:cubicBezTo>
                  <a:cubicBezTo>
                    <a:pt x="139984" y="59533"/>
                    <a:pt x="144825" y="73112"/>
                    <a:pt x="146678" y="87246"/>
                  </a:cubicBezTo>
                  <a:cubicBezTo>
                    <a:pt x="148526" y="101386"/>
                    <a:pt x="147343" y="115755"/>
                    <a:pt x="143197" y="129396"/>
                  </a:cubicBezTo>
                  <a:cubicBezTo>
                    <a:pt x="139055" y="143037"/>
                    <a:pt x="132050" y="155639"/>
                    <a:pt x="122651" y="166360"/>
                  </a:cubicBezTo>
                  <a:cubicBezTo>
                    <a:pt x="113252" y="177080"/>
                    <a:pt x="101675" y="185670"/>
                    <a:pt x="88695" y="191564"/>
                  </a:cubicBezTo>
                  <a:cubicBezTo>
                    <a:pt x="75709" y="197453"/>
                    <a:pt x="61623" y="200508"/>
                    <a:pt x="47364" y="200522"/>
                  </a:cubicBezTo>
                  <a:lnTo>
                    <a:pt x="47268" y="200666"/>
                  </a:lnTo>
                  <a:close/>
                  <a:moveTo>
                    <a:pt x="3840" y="186733"/>
                  </a:moveTo>
                  <a:cubicBezTo>
                    <a:pt x="17798" y="193805"/>
                    <a:pt x="33268" y="197391"/>
                    <a:pt x="48915" y="197176"/>
                  </a:cubicBezTo>
                  <a:cubicBezTo>
                    <a:pt x="64563" y="196960"/>
                    <a:pt x="79923" y="192952"/>
                    <a:pt x="93684" y="185497"/>
                  </a:cubicBezTo>
                  <a:cubicBezTo>
                    <a:pt x="107444" y="178043"/>
                    <a:pt x="119190" y="167360"/>
                    <a:pt x="127914" y="154366"/>
                  </a:cubicBezTo>
                  <a:cubicBezTo>
                    <a:pt x="136637" y="141375"/>
                    <a:pt x="142081" y="126466"/>
                    <a:pt x="143776" y="110904"/>
                  </a:cubicBezTo>
                  <a:cubicBezTo>
                    <a:pt x="145476" y="95348"/>
                    <a:pt x="143374" y="79614"/>
                    <a:pt x="137652" y="65044"/>
                  </a:cubicBezTo>
                  <a:cubicBezTo>
                    <a:pt x="131931" y="50479"/>
                    <a:pt x="122766" y="37518"/>
                    <a:pt x="110935" y="27271"/>
                  </a:cubicBezTo>
                  <a:cubicBezTo>
                    <a:pt x="99109" y="17025"/>
                    <a:pt x="84969" y="9805"/>
                    <a:pt x="69739" y="6218"/>
                  </a:cubicBezTo>
                  <a:cubicBezTo>
                    <a:pt x="54503" y="2637"/>
                    <a:pt x="38626" y="2804"/>
                    <a:pt x="23472" y="6702"/>
                  </a:cubicBezTo>
                  <a:cubicBezTo>
                    <a:pt x="21987" y="15272"/>
                    <a:pt x="20886" y="23460"/>
                    <a:pt x="20168" y="31791"/>
                  </a:cubicBezTo>
                  <a:cubicBezTo>
                    <a:pt x="17391" y="63057"/>
                    <a:pt x="14183" y="91690"/>
                    <a:pt x="10592" y="121950"/>
                  </a:cubicBezTo>
                  <a:cubicBezTo>
                    <a:pt x="8533" y="142587"/>
                    <a:pt x="6139" y="163942"/>
                    <a:pt x="3840" y="186733"/>
                  </a:cubicBezTo>
                  <a:close/>
                </a:path>
              </a:pathLst>
            </a:custGeom>
            <a:solidFill>
              <a:srgbClr val="0E0E0E"/>
            </a:solidFill>
            <a:ln w="4788" cap="flat">
              <a:noFill/>
              <a:prstDash val="solid"/>
              <a:miter/>
            </a:ln>
          </p:spPr>
          <p:txBody>
            <a:bodyPr rtlCol="0" anchor="ctr"/>
            <a:lstStyle/>
            <a:p>
              <a:endParaRPr lang="en-AU"/>
            </a:p>
          </p:txBody>
        </p:sp>
        <p:sp>
          <p:nvSpPr>
            <p:cNvPr id="502" name="Freeform: Shape 501">
              <a:extLst>
                <a:ext uri="{FF2B5EF4-FFF2-40B4-BE49-F238E27FC236}">
                  <a16:creationId xmlns:a16="http://schemas.microsoft.com/office/drawing/2014/main" id="{6EBC5CE4-7CAE-4C77-AA25-5DC013D20A27}"/>
                </a:ext>
              </a:extLst>
            </p:cNvPr>
            <p:cNvSpPr/>
            <p:nvPr/>
          </p:nvSpPr>
          <p:spPr>
            <a:xfrm>
              <a:off x="11135224" y="2644741"/>
              <a:ext cx="63311" cy="136076"/>
            </a:xfrm>
            <a:custGeom>
              <a:avLst/>
              <a:gdLst>
                <a:gd name="connsiteX0" fmla="*/ 63311 w 63311"/>
                <a:gd name="connsiteY0" fmla="*/ 136077 h 136076"/>
                <a:gd name="connsiteX1" fmla="*/ 62066 w 63311"/>
                <a:gd name="connsiteY1" fmla="*/ 63298 h 136076"/>
                <a:gd name="connsiteX2" fmla="*/ 10547 w 63311"/>
                <a:gd name="connsiteY2" fmla="*/ 0 h 136076"/>
                <a:gd name="connsiteX3" fmla="*/ 118 w 63311"/>
                <a:gd name="connsiteY3" fmla="*/ 39458 h 136076"/>
                <a:gd name="connsiteX4" fmla="*/ 6621 w 63311"/>
                <a:gd name="connsiteY4" fmla="*/ 79750 h 136076"/>
                <a:gd name="connsiteX5" fmla="*/ 28938 w 63311"/>
                <a:gd name="connsiteY5" fmla="*/ 113922 h 136076"/>
                <a:gd name="connsiteX6" fmla="*/ 63215 w 63311"/>
                <a:gd name="connsiteY6" fmla="*/ 136077 h 136076"/>
                <a:gd name="connsiteX7" fmla="*/ 63311 w 63311"/>
                <a:gd name="connsiteY7" fmla="*/ 136077 h 13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1" h="136076">
                  <a:moveTo>
                    <a:pt x="63311" y="136077"/>
                  </a:moveTo>
                  <a:cubicBezTo>
                    <a:pt x="61549" y="111859"/>
                    <a:pt x="61133" y="87559"/>
                    <a:pt x="62066" y="63298"/>
                  </a:cubicBezTo>
                  <a:cubicBezTo>
                    <a:pt x="64891" y="36006"/>
                    <a:pt x="48612" y="12018"/>
                    <a:pt x="10547" y="0"/>
                  </a:cubicBezTo>
                  <a:cubicBezTo>
                    <a:pt x="4346" y="12277"/>
                    <a:pt x="793" y="25721"/>
                    <a:pt x="118" y="39458"/>
                  </a:cubicBezTo>
                  <a:cubicBezTo>
                    <a:pt x="-557" y="53195"/>
                    <a:pt x="1660" y="66923"/>
                    <a:pt x="6621" y="79750"/>
                  </a:cubicBezTo>
                  <a:cubicBezTo>
                    <a:pt x="11586" y="92577"/>
                    <a:pt x="19189" y="104217"/>
                    <a:pt x="28938" y="113922"/>
                  </a:cubicBezTo>
                  <a:cubicBezTo>
                    <a:pt x="38686" y="123623"/>
                    <a:pt x="50364" y="131169"/>
                    <a:pt x="63215" y="136077"/>
                  </a:cubicBezTo>
                  <a:lnTo>
                    <a:pt x="63311" y="136077"/>
                  </a:lnTo>
                  <a:close/>
                </a:path>
              </a:pathLst>
            </a:custGeom>
            <a:solidFill>
              <a:srgbClr val="E05555"/>
            </a:solidFill>
            <a:ln w="4788" cap="flat">
              <a:noFill/>
              <a:prstDash val="solid"/>
              <a:miter/>
            </a:ln>
          </p:spPr>
          <p:txBody>
            <a:bodyPr rtlCol="0" anchor="ctr"/>
            <a:lstStyle/>
            <a:p>
              <a:endParaRPr lang="en-AU"/>
            </a:p>
          </p:txBody>
        </p:sp>
        <p:sp>
          <p:nvSpPr>
            <p:cNvPr id="503" name="Freeform: Shape 502">
              <a:extLst>
                <a:ext uri="{FF2B5EF4-FFF2-40B4-BE49-F238E27FC236}">
                  <a16:creationId xmlns:a16="http://schemas.microsoft.com/office/drawing/2014/main" id="{AD8E2404-D09B-4590-9376-EE9D26045B1C}"/>
                </a:ext>
              </a:extLst>
            </p:cNvPr>
            <p:cNvSpPr/>
            <p:nvPr/>
          </p:nvSpPr>
          <p:spPr>
            <a:xfrm>
              <a:off x="11133418" y="2643121"/>
              <a:ext cx="66797" cy="139547"/>
            </a:xfrm>
            <a:custGeom>
              <a:avLst/>
              <a:gdLst>
                <a:gd name="connsiteX0" fmla="*/ 65117 w 66797"/>
                <a:gd name="connsiteY0" fmla="*/ 139516 h 139547"/>
                <a:gd name="connsiteX1" fmla="*/ 64447 w 66797"/>
                <a:gd name="connsiteY1" fmla="*/ 139516 h 139547"/>
                <a:gd name="connsiteX2" fmla="*/ 17783 w 66797"/>
                <a:gd name="connsiteY2" fmla="*/ 102657 h 139547"/>
                <a:gd name="connsiteX3" fmla="*/ 0 w 66797"/>
                <a:gd name="connsiteY3" fmla="*/ 45909 h 139547"/>
                <a:gd name="connsiteX4" fmla="*/ 10725 w 66797"/>
                <a:gd name="connsiteY4" fmla="*/ 949 h 139547"/>
                <a:gd name="connsiteX5" fmla="*/ 11649 w 66797"/>
                <a:gd name="connsiteY5" fmla="*/ 130 h 139547"/>
                <a:gd name="connsiteX6" fmla="*/ 12880 w 66797"/>
                <a:gd name="connsiteY6" fmla="*/ 87 h 139547"/>
                <a:gd name="connsiteX7" fmla="*/ 65549 w 66797"/>
                <a:gd name="connsiteY7" fmla="*/ 65205 h 139547"/>
                <a:gd name="connsiteX8" fmla="*/ 66793 w 66797"/>
                <a:gd name="connsiteY8" fmla="*/ 137744 h 139547"/>
                <a:gd name="connsiteX9" fmla="*/ 66630 w 66797"/>
                <a:gd name="connsiteY9" fmla="*/ 138620 h 139547"/>
                <a:gd name="connsiteX10" fmla="*/ 66075 w 66797"/>
                <a:gd name="connsiteY10" fmla="*/ 139324 h 139547"/>
                <a:gd name="connsiteX11" fmla="*/ 65117 w 66797"/>
                <a:gd name="connsiteY11" fmla="*/ 139516 h 139547"/>
                <a:gd name="connsiteX12" fmla="*/ 13263 w 66797"/>
                <a:gd name="connsiteY12" fmla="*/ 3822 h 139547"/>
                <a:gd name="connsiteX13" fmla="*/ 3687 w 66797"/>
                <a:gd name="connsiteY13" fmla="*/ 45765 h 139547"/>
                <a:gd name="connsiteX14" fmla="*/ 20062 w 66797"/>
                <a:gd name="connsiteY14" fmla="*/ 99339 h 139547"/>
                <a:gd name="connsiteX15" fmla="*/ 63250 w 66797"/>
                <a:gd name="connsiteY15" fmla="*/ 135015 h 139547"/>
                <a:gd name="connsiteX16" fmla="*/ 62197 w 66797"/>
                <a:gd name="connsiteY16" fmla="*/ 64726 h 139547"/>
                <a:gd name="connsiteX17" fmla="*/ 13263 w 66797"/>
                <a:gd name="connsiteY17" fmla="*/ 3822 h 13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797" h="139547">
                  <a:moveTo>
                    <a:pt x="65117" y="139516"/>
                  </a:moveTo>
                  <a:cubicBezTo>
                    <a:pt x="64897" y="139559"/>
                    <a:pt x="64667" y="139559"/>
                    <a:pt x="64447" y="139516"/>
                  </a:cubicBezTo>
                  <a:cubicBezTo>
                    <a:pt x="45539" y="132199"/>
                    <a:pt x="29279" y="119353"/>
                    <a:pt x="17783" y="102657"/>
                  </a:cubicBezTo>
                  <a:cubicBezTo>
                    <a:pt x="6282" y="85956"/>
                    <a:pt x="86" y="66182"/>
                    <a:pt x="0" y="45909"/>
                  </a:cubicBezTo>
                  <a:cubicBezTo>
                    <a:pt x="5" y="30290"/>
                    <a:pt x="3677" y="14887"/>
                    <a:pt x="10725" y="949"/>
                  </a:cubicBezTo>
                  <a:cubicBezTo>
                    <a:pt x="10926" y="576"/>
                    <a:pt x="11252" y="288"/>
                    <a:pt x="11649" y="130"/>
                  </a:cubicBezTo>
                  <a:cubicBezTo>
                    <a:pt x="12042" y="-28"/>
                    <a:pt x="12477" y="-42"/>
                    <a:pt x="12880" y="87"/>
                  </a:cubicBezTo>
                  <a:cubicBezTo>
                    <a:pt x="49508" y="11579"/>
                    <a:pt x="68709" y="35327"/>
                    <a:pt x="65549" y="65205"/>
                  </a:cubicBezTo>
                  <a:cubicBezTo>
                    <a:pt x="64577" y="89389"/>
                    <a:pt x="64993" y="113607"/>
                    <a:pt x="66793" y="137744"/>
                  </a:cubicBezTo>
                  <a:cubicBezTo>
                    <a:pt x="66812" y="138046"/>
                    <a:pt x="66755" y="138347"/>
                    <a:pt x="66630" y="138620"/>
                  </a:cubicBezTo>
                  <a:cubicBezTo>
                    <a:pt x="66506" y="138898"/>
                    <a:pt x="66315" y="139137"/>
                    <a:pt x="66075" y="139324"/>
                  </a:cubicBezTo>
                  <a:cubicBezTo>
                    <a:pt x="65774" y="139458"/>
                    <a:pt x="65448" y="139520"/>
                    <a:pt x="65117" y="139516"/>
                  </a:cubicBezTo>
                  <a:close/>
                  <a:moveTo>
                    <a:pt x="13263" y="3822"/>
                  </a:moveTo>
                  <a:cubicBezTo>
                    <a:pt x="6923" y="16893"/>
                    <a:pt x="3648" y="31238"/>
                    <a:pt x="3687" y="45765"/>
                  </a:cubicBezTo>
                  <a:cubicBezTo>
                    <a:pt x="3778" y="64841"/>
                    <a:pt x="9471" y="83471"/>
                    <a:pt x="20062" y="99339"/>
                  </a:cubicBezTo>
                  <a:cubicBezTo>
                    <a:pt x="30648" y="115207"/>
                    <a:pt x="45668" y="127612"/>
                    <a:pt x="63250" y="135015"/>
                  </a:cubicBezTo>
                  <a:cubicBezTo>
                    <a:pt x="61555" y="111625"/>
                    <a:pt x="61201" y="88154"/>
                    <a:pt x="62197" y="64726"/>
                  </a:cubicBezTo>
                  <a:cubicBezTo>
                    <a:pt x="64926" y="37099"/>
                    <a:pt x="47162" y="14930"/>
                    <a:pt x="13263" y="3822"/>
                  </a:cubicBezTo>
                  <a:close/>
                </a:path>
              </a:pathLst>
            </a:custGeom>
            <a:solidFill>
              <a:srgbClr val="0E0E0E"/>
            </a:solidFill>
            <a:ln w="4788" cap="flat">
              <a:noFill/>
              <a:prstDash val="solid"/>
              <a:miter/>
            </a:ln>
          </p:spPr>
          <p:txBody>
            <a:bodyPr rtlCol="0" anchor="ctr"/>
            <a:lstStyle/>
            <a:p>
              <a:endParaRPr lang="en-AU"/>
            </a:p>
          </p:txBody>
        </p:sp>
        <p:sp>
          <p:nvSpPr>
            <p:cNvPr id="504" name="Freeform: Shape 503">
              <a:extLst>
                <a:ext uri="{FF2B5EF4-FFF2-40B4-BE49-F238E27FC236}">
                  <a16:creationId xmlns:a16="http://schemas.microsoft.com/office/drawing/2014/main" id="{B1585063-EC21-4CC7-8EBA-0AE42A248101}"/>
                </a:ext>
              </a:extLst>
            </p:cNvPr>
            <p:cNvSpPr/>
            <p:nvPr/>
          </p:nvSpPr>
          <p:spPr>
            <a:xfrm>
              <a:off x="11011705" y="2637080"/>
              <a:ext cx="83982" cy="55206"/>
            </a:xfrm>
            <a:custGeom>
              <a:avLst/>
              <a:gdLst>
                <a:gd name="connsiteX0" fmla="*/ 83983 w 83982"/>
                <a:gd name="connsiteY0" fmla="*/ 0 h 55206"/>
                <a:gd name="connsiteX1" fmla="*/ 0 w 83982"/>
                <a:gd name="connsiteY1" fmla="*/ 55206 h 55206"/>
                <a:gd name="connsiteX2" fmla="*/ 49561 w 83982"/>
                <a:gd name="connsiteY2" fmla="*/ 39114 h 55206"/>
                <a:gd name="connsiteX3" fmla="*/ 83983 w 83982"/>
                <a:gd name="connsiteY3" fmla="*/ 0 h 55206"/>
              </a:gdLst>
              <a:ahLst/>
              <a:cxnLst>
                <a:cxn ang="0">
                  <a:pos x="connsiteX0" y="connsiteY0"/>
                </a:cxn>
                <a:cxn ang="0">
                  <a:pos x="connsiteX1" y="connsiteY1"/>
                </a:cxn>
                <a:cxn ang="0">
                  <a:pos x="connsiteX2" y="connsiteY2"/>
                </a:cxn>
                <a:cxn ang="0">
                  <a:pos x="connsiteX3" y="connsiteY3"/>
                </a:cxn>
              </a:cxnLst>
              <a:rect l="l" t="t" r="r" b="b"/>
              <a:pathLst>
                <a:path w="83982" h="55206">
                  <a:moveTo>
                    <a:pt x="83983" y="0"/>
                  </a:moveTo>
                  <a:cubicBezTo>
                    <a:pt x="45008" y="0"/>
                    <a:pt x="16950" y="18673"/>
                    <a:pt x="0" y="55206"/>
                  </a:cubicBezTo>
                  <a:cubicBezTo>
                    <a:pt x="17663" y="54388"/>
                    <a:pt x="34785" y="48829"/>
                    <a:pt x="49561" y="39114"/>
                  </a:cubicBezTo>
                  <a:cubicBezTo>
                    <a:pt x="64337" y="29399"/>
                    <a:pt x="76226" y="15892"/>
                    <a:pt x="83983" y="0"/>
                  </a:cubicBezTo>
                  <a:close/>
                </a:path>
              </a:pathLst>
            </a:custGeom>
            <a:solidFill>
              <a:srgbClr val="E05555"/>
            </a:solidFill>
            <a:ln w="4788" cap="flat">
              <a:noFill/>
              <a:prstDash val="solid"/>
              <a:miter/>
            </a:ln>
          </p:spPr>
          <p:txBody>
            <a:bodyPr rtlCol="0" anchor="ctr"/>
            <a:lstStyle/>
            <a:p>
              <a:endParaRPr lang="en-AU"/>
            </a:p>
          </p:txBody>
        </p:sp>
        <p:sp>
          <p:nvSpPr>
            <p:cNvPr id="505" name="Freeform: Shape 504">
              <a:extLst>
                <a:ext uri="{FF2B5EF4-FFF2-40B4-BE49-F238E27FC236}">
                  <a16:creationId xmlns:a16="http://schemas.microsoft.com/office/drawing/2014/main" id="{805AA003-72F0-40B0-8C96-DAB7F59B5E30}"/>
                </a:ext>
              </a:extLst>
            </p:cNvPr>
            <p:cNvSpPr/>
            <p:nvPr/>
          </p:nvSpPr>
          <p:spPr>
            <a:xfrm>
              <a:off x="11009967" y="2635307"/>
              <a:ext cx="87642" cy="58750"/>
            </a:xfrm>
            <a:custGeom>
              <a:avLst/>
              <a:gdLst>
                <a:gd name="connsiteX0" fmla="*/ 1738 w 87642"/>
                <a:gd name="connsiteY0" fmla="*/ 58750 h 58750"/>
                <a:gd name="connsiteX1" fmla="*/ 890 w 87642"/>
                <a:gd name="connsiteY1" fmla="*/ 58535 h 58750"/>
                <a:gd name="connsiteX2" fmla="*/ 254 w 87642"/>
                <a:gd name="connsiteY2" fmla="*/ 57936 h 58750"/>
                <a:gd name="connsiteX3" fmla="*/ 0 w 87642"/>
                <a:gd name="connsiteY3" fmla="*/ 57074 h 58750"/>
                <a:gd name="connsiteX4" fmla="*/ 254 w 87642"/>
                <a:gd name="connsiteY4" fmla="*/ 56213 h 58750"/>
                <a:gd name="connsiteX5" fmla="*/ 85816 w 87642"/>
                <a:gd name="connsiteY5" fmla="*/ 1 h 58750"/>
                <a:gd name="connsiteX6" fmla="*/ 86707 w 87642"/>
                <a:gd name="connsiteY6" fmla="*/ 207 h 58750"/>
                <a:gd name="connsiteX7" fmla="*/ 87372 w 87642"/>
                <a:gd name="connsiteY7" fmla="*/ 824 h 58750"/>
                <a:gd name="connsiteX8" fmla="*/ 87641 w 87642"/>
                <a:gd name="connsiteY8" fmla="*/ 1696 h 58750"/>
                <a:gd name="connsiteX9" fmla="*/ 87444 w 87642"/>
                <a:gd name="connsiteY9" fmla="*/ 2586 h 58750"/>
                <a:gd name="connsiteX10" fmla="*/ 52424 w 87642"/>
                <a:gd name="connsiteY10" fmla="*/ 42404 h 58750"/>
                <a:gd name="connsiteX11" fmla="*/ 1978 w 87642"/>
                <a:gd name="connsiteY11" fmla="*/ 58750 h 58750"/>
                <a:gd name="connsiteX12" fmla="*/ 1738 w 87642"/>
                <a:gd name="connsiteY12" fmla="*/ 58750 h 58750"/>
                <a:gd name="connsiteX13" fmla="*/ 82752 w 87642"/>
                <a:gd name="connsiteY13" fmla="*/ 3640 h 58750"/>
                <a:gd name="connsiteX14" fmla="*/ 4659 w 87642"/>
                <a:gd name="connsiteY14" fmla="*/ 54968 h 58750"/>
                <a:gd name="connsiteX15" fmla="*/ 50323 w 87642"/>
                <a:gd name="connsiteY15" fmla="*/ 39373 h 58750"/>
                <a:gd name="connsiteX16" fmla="*/ 82752 w 87642"/>
                <a:gd name="connsiteY16" fmla="*/ 3640 h 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642" h="58750">
                  <a:moveTo>
                    <a:pt x="1738" y="58750"/>
                  </a:moveTo>
                  <a:cubicBezTo>
                    <a:pt x="1441" y="58755"/>
                    <a:pt x="1149" y="58679"/>
                    <a:pt x="890" y="58535"/>
                  </a:cubicBezTo>
                  <a:cubicBezTo>
                    <a:pt x="632" y="58396"/>
                    <a:pt x="412" y="58185"/>
                    <a:pt x="254" y="57936"/>
                  </a:cubicBezTo>
                  <a:cubicBezTo>
                    <a:pt x="86" y="57678"/>
                    <a:pt x="0" y="57381"/>
                    <a:pt x="0" y="57074"/>
                  </a:cubicBezTo>
                  <a:cubicBezTo>
                    <a:pt x="0" y="56768"/>
                    <a:pt x="86" y="56466"/>
                    <a:pt x="254" y="56213"/>
                  </a:cubicBezTo>
                  <a:cubicBezTo>
                    <a:pt x="17395" y="19009"/>
                    <a:pt x="46171" y="97"/>
                    <a:pt x="85816" y="1"/>
                  </a:cubicBezTo>
                  <a:cubicBezTo>
                    <a:pt x="86127" y="-9"/>
                    <a:pt x="86434" y="63"/>
                    <a:pt x="86707" y="207"/>
                  </a:cubicBezTo>
                  <a:cubicBezTo>
                    <a:pt x="86980" y="350"/>
                    <a:pt x="87210" y="566"/>
                    <a:pt x="87372" y="824"/>
                  </a:cubicBezTo>
                  <a:cubicBezTo>
                    <a:pt x="87535" y="1088"/>
                    <a:pt x="87631" y="1389"/>
                    <a:pt x="87641" y="1696"/>
                  </a:cubicBezTo>
                  <a:cubicBezTo>
                    <a:pt x="87655" y="2007"/>
                    <a:pt x="87588" y="2313"/>
                    <a:pt x="87444" y="2586"/>
                  </a:cubicBezTo>
                  <a:cubicBezTo>
                    <a:pt x="79563" y="18765"/>
                    <a:pt x="67464" y="32521"/>
                    <a:pt x="52424" y="42404"/>
                  </a:cubicBezTo>
                  <a:cubicBezTo>
                    <a:pt x="37385" y="52286"/>
                    <a:pt x="19957" y="57932"/>
                    <a:pt x="1978" y="58750"/>
                  </a:cubicBezTo>
                  <a:lnTo>
                    <a:pt x="1738" y="58750"/>
                  </a:lnTo>
                  <a:close/>
                  <a:moveTo>
                    <a:pt x="82752" y="3640"/>
                  </a:moveTo>
                  <a:cubicBezTo>
                    <a:pt x="47129" y="4597"/>
                    <a:pt x="20843" y="21882"/>
                    <a:pt x="4659" y="54968"/>
                  </a:cubicBezTo>
                  <a:cubicBezTo>
                    <a:pt x="20957" y="53713"/>
                    <a:pt x="36667" y="48351"/>
                    <a:pt x="50323" y="39373"/>
                  </a:cubicBezTo>
                  <a:cubicBezTo>
                    <a:pt x="63983" y="30395"/>
                    <a:pt x="75139" y="18100"/>
                    <a:pt x="82752" y="3640"/>
                  </a:cubicBezTo>
                  <a:close/>
                </a:path>
              </a:pathLst>
            </a:custGeom>
            <a:solidFill>
              <a:srgbClr val="0E0E0E"/>
            </a:solidFill>
            <a:ln w="4788" cap="flat">
              <a:noFill/>
              <a:prstDash val="solid"/>
              <a:miter/>
            </a:ln>
          </p:spPr>
          <p:txBody>
            <a:bodyPr rtlCol="0" anchor="ctr"/>
            <a:lstStyle/>
            <a:p>
              <a:endParaRPr lang="en-AU"/>
            </a:p>
          </p:txBody>
        </p:sp>
        <p:sp>
          <p:nvSpPr>
            <p:cNvPr id="506" name="Freeform: Shape 505">
              <a:extLst>
                <a:ext uri="{FF2B5EF4-FFF2-40B4-BE49-F238E27FC236}">
                  <a16:creationId xmlns:a16="http://schemas.microsoft.com/office/drawing/2014/main" id="{A45ACA88-9C56-499C-AE9D-E0D25B9C38B8}"/>
                </a:ext>
              </a:extLst>
            </p:cNvPr>
            <p:cNvSpPr/>
            <p:nvPr/>
          </p:nvSpPr>
          <p:spPr>
            <a:xfrm>
              <a:off x="8744559" y="2507467"/>
              <a:ext cx="487807" cy="473634"/>
            </a:xfrm>
            <a:custGeom>
              <a:avLst/>
              <a:gdLst>
                <a:gd name="connsiteX0" fmla="*/ 243904 w 487807"/>
                <a:gd name="connsiteY0" fmla="*/ 473635 h 473634"/>
                <a:gd name="connsiteX1" fmla="*/ 487807 w 487807"/>
                <a:gd name="connsiteY1" fmla="*/ 236818 h 473634"/>
                <a:gd name="connsiteX2" fmla="*/ 243904 w 487807"/>
                <a:gd name="connsiteY2" fmla="*/ 0 h 473634"/>
                <a:gd name="connsiteX3" fmla="*/ 0 w 487807"/>
                <a:gd name="connsiteY3" fmla="*/ 236818 h 473634"/>
                <a:gd name="connsiteX4" fmla="*/ 243904 w 487807"/>
                <a:gd name="connsiteY4" fmla="*/ 473635 h 473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807" h="473634">
                  <a:moveTo>
                    <a:pt x="243904" y="473635"/>
                  </a:moveTo>
                  <a:cubicBezTo>
                    <a:pt x="378611" y="473635"/>
                    <a:pt x="487807" y="367608"/>
                    <a:pt x="487807" y="236818"/>
                  </a:cubicBezTo>
                  <a:cubicBezTo>
                    <a:pt x="487807" y="106027"/>
                    <a:pt x="378611" y="0"/>
                    <a:pt x="243904" y="0"/>
                  </a:cubicBezTo>
                  <a:cubicBezTo>
                    <a:pt x="109201" y="0"/>
                    <a:pt x="0" y="106027"/>
                    <a:pt x="0" y="236818"/>
                  </a:cubicBezTo>
                  <a:cubicBezTo>
                    <a:pt x="0" y="367608"/>
                    <a:pt x="109201" y="473635"/>
                    <a:pt x="243904" y="473635"/>
                  </a:cubicBezTo>
                  <a:close/>
                </a:path>
              </a:pathLst>
            </a:custGeom>
            <a:solidFill>
              <a:srgbClr val="E05555"/>
            </a:solidFill>
            <a:ln w="4788" cap="flat">
              <a:noFill/>
              <a:prstDash val="solid"/>
              <a:miter/>
            </a:ln>
          </p:spPr>
          <p:txBody>
            <a:bodyPr rtlCol="0" anchor="ctr"/>
            <a:lstStyle/>
            <a:p>
              <a:endParaRPr lang="en-AU"/>
            </a:p>
          </p:txBody>
        </p:sp>
        <p:sp>
          <p:nvSpPr>
            <p:cNvPr id="507" name="Freeform: Shape 506">
              <a:extLst>
                <a:ext uri="{FF2B5EF4-FFF2-40B4-BE49-F238E27FC236}">
                  <a16:creationId xmlns:a16="http://schemas.microsoft.com/office/drawing/2014/main" id="{C5201A51-3CA9-4F2F-A6B5-AF3504AC554A}"/>
                </a:ext>
              </a:extLst>
            </p:cNvPr>
            <p:cNvSpPr/>
            <p:nvPr/>
          </p:nvSpPr>
          <p:spPr>
            <a:xfrm>
              <a:off x="8742740" y="2505743"/>
              <a:ext cx="491398" cy="477273"/>
            </a:xfrm>
            <a:custGeom>
              <a:avLst/>
              <a:gdLst>
                <a:gd name="connsiteX0" fmla="*/ 245723 w 491398"/>
                <a:gd name="connsiteY0" fmla="*/ 477274 h 477273"/>
                <a:gd name="connsiteX1" fmla="*/ 0 w 491398"/>
                <a:gd name="connsiteY1" fmla="*/ 238637 h 477273"/>
                <a:gd name="connsiteX2" fmla="*/ 245723 w 491398"/>
                <a:gd name="connsiteY2" fmla="*/ 0 h 477273"/>
                <a:gd name="connsiteX3" fmla="*/ 491399 w 491398"/>
                <a:gd name="connsiteY3" fmla="*/ 238637 h 477273"/>
                <a:gd name="connsiteX4" fmla="*/ 245723 w 491398"/>
                <a:gd name="connsiteY4" fmla="*/ 477274 h 477273"/>
                <a:gd name="connsiteX5" fmla="*/ 245723 w 491398"/>
                <a:gd name="connsiteY5" fmla="*/ 3591 h 477273"/>
                <a:gd name="connsiteX6" fmla="*/ 3591 w 491398"/>
                <a:gd name="connsiteY6" fmla="*/ 238637 h 477273"/>
                <a:gd name="connsiteX7" fmla="*/ 245723 w 491398"/>
                <a:gd name="connsiteY7" fmla="*/ 473683 h 477273"/>
                <a:gd name="connsiteX8" fmla="*/ 487807 w 491398"/>
                <a:gd name="connsiteY8" fmla="*/ 238637 h 477273"/>
                <a:gd name="connsiteX9" fmla="*/ 245723 w 491398"/>
                <a:gd name="connsiteY9" fmla="*/ 3495 h 477273"/>
                <a:gd name="connsiteX10" fmla="*/ 245723 w 491398"/>
                <a:gd name="connsiteY10" fmla="*/ 3591 h 47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398" h="477273">
                  <a:moveTo>
                    <a:pt x="245723" y="477274"/>
                  </a:moveTo>
                  <a:cubicBezTo>
                    <a:pt x="110221" y="477274"/>
                    <a:pt x="0" y="370213"/>
                    <a:pt x="0" y="238637"/>
                  </a:cubicBezTo>
                  <a:cubicBezTo>
                    <a:pt x="0" y="107061"/>
                    <a:pt x="110125" y="0"/>
                    <a:pt x="245723" y="0"/>
                  </a:cubicBezTo>
                  <a:cubicBezTo>
                    <a:pt x="381321" y="0"/>
                    <a:pt x="491399" y="107061"/>
                    <a:pt x="491399" y="238637"/>
                  </a:cubicBezTo>
                  <a:cubicBezTo>
                    <a:pt x="491399" y="370213"/>
                    <a:pt x="381177" y="477274"/>
                    <a:pt x="245723" y="477274"/>
                  </a:cubicBezTo>
                  <a:close/>
                  <a:moveTo>
                    <a:pt x="245723" y="3591"/>
                  </a:moveTo>
                  <a:cubicBezTo>
                    <a:pt x="112232" y="3591"/>
                    <a:pt x="3591" y="108928"/>
                    <a:pt x="3591" y="238637"/>
                  </a:cubicBezTo>
                  <a:cubicBezTo>
                    <a:pt x="3591" y="368345"/>
                    <a:pt x="112232" y="473683"/>
                    <a:pt x="245723" y="473683"/>
                  </a:cubicBezTo>
                  <a:cubicBezTo>
                    <a:pt x="379214" y="473683"/>
                    <a:pt x="487807" y="368345"/>
                    <a:pt x="487807" y="238637"/>
                  </a:cubicBezTo>
                  <a:cubicBezTo>
                    <a:pt x="487807" y="108928"/>
                    <a:pt x="379214" y="3495"/>
                    <a:pt x="245723" y="3495"/>
                  </a:cubicBezTo>
                  <a:lnTo>
                    <a:pt x="245723" y="3591"/>
                  </a:lnTo>
                  <a:close/>
                </a:path>
              </a:pathLst>
            </a:custGeom>
            <a:solidFill>
              <a:srgbClr val="0E0E0E"/>
            </a:solidFill>
            <a:ln w="4788"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6506811C-7A59-C12E-8BEE-7F6A24272F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34963" y="6082649"/>
            <a:ext cx="1232345" cy="559762"/>
          </a:xfrm>
          <a:prstGeom prst="rect">
            <a:avLst/>
          </a:prstGeom>
        </p:spPr>
      </p:pic>
    </p:spTree>
    <p:extLst>
      <p:ext uri="{BB962C8B-B14F-4D97-AF65-F5344CB8AC3E}">
        <p14:creationId xmlns:p14="http://schemas.microsoft.com/office/powerpoint/2010/main" val="1566357907"/>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05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grpSp>
        <p:nvGrpSpPr>
          <p:cNvPr id="5" name="Graphic 2">
            <a:extLst>
              <a:ext uri="{FF2B5EF4-FFF2-40B4-BE49-F238E27FC236}">
                <a16:creationId xmlns:a16="http://schemas.microsoft.com/office/drawing/2014/main" id="{B86B81C6-5088-4C92-9EFC-F5C41921CE8A}"/>
              </a:ext>
            </a:extLst>
          </p:cNvPr>
          <p:cNvGrpSpPr/>
          <p:nvPr/>
        </p:nvGrpSpPr>
        <p:grpSpPr>
          <a:xfrm>
            <a:off x="7950653" y="1681752"/>
            <a:ext cx="3758748" cy="3494495"/>
            <a:chOff x="6580605" y="1308478"/>
            <a:chExt cx="4365219" cy="4058329"/>
          </a:xfrm>
        </p:grpSpPr>
        <p:sp>
          <p:nvSpPr>
            <p:cNvPr id="240" name="Freeform: Shape 239">
              <a:extLst>
                <a:ext uri="{FF2B5EF4-FFF2-40B4-BE49-F238E27FC236}">
                  <a16:creationId xmlns:a16="http://schemas.microsoft.com/office/drawing/2014/main" id="{C8A82102-2EC2-43BA-8A3E-B50031C4B5C8}"/>
                </a:ext>
              </a:extLst>
            </p:cNvPr>
            <p:cNvSpPr/>
            <p:nvPr/>
          </p:nvSpPr>
          <p:spPr>
            <a:xfrm>
              <a:off x="6742282" y="1322526"/>
              <a:ext cx="4041622" cy="3077574"/>
            </a:xfrm>
            <a:custGeom>
              <a:avLst/>
              <a:gdLst>
                <a:gd name="connsiteX0" fmla="*/ 4041620 w 4041622"/>
                <a:gd name="connsiteY0" fmla="*/ 3077574 h 3077574"/>
                <a:gd name="connsiteX1" fmla="*/ 4041620 w 4041622"/>
                <a:gd name="connsiteY1" fmla="*/ 91154 h 3077574"/>
                <a:gd name="connsiteX2" fmla="*/ 4034940 w 4041622"/>
                <a:gd name="connsiteY2" fmla="*/ 56257 h 3077574"/>
                <a:gd name="connsiteX3" fmla="*/ 4015328 w 4041622"/>
                <a:gd name="connsiteY3" fmla="*/ 26635 h 3077574"/>
                <a:gd name="connsiteX4" fmla="*/ 3985811 w 4041622"/>
                <a:gd name="connsiteY4" fmla="*/ 6865 h 3077574"/>
                <a:gd name="connsiteX5" fmla="*/ 3950956 w 4041622"/>
                <a:gd name="connsiteY5" fmla="*/ 1 h 3077574"/>
                <a:gd name="connsiteX6" fmla="*/ 91215 w 4041622"/>
                <a:gd name="connsiteY6" fmla="*/ 1 h 3077574"/>
                <a:gd name="connsiteX7" fmla="*/ 56312 w 4041622"/>
                <a:gd name="connsiteY7" fmla="*/ 6920 h 3077574"/>
                <a:gd name="connsiteX8" fmla="*/ 26720 w 4041622"/>
                <a:gd name="connsiteY8" fmla="*/ 26678 h 3077574"/>
                <a:gd name="connsiteX9" fmla="*/ 6944 w 4041622"/>
                <a:gd name="connsiteY9" fmla="*/ 56257 h 3077574"/>
                <a:gd name="connsiteX10" fmla="*/ 0 w 4041622"/>
                <a:gd name="connsiteY10" fmla="*/ 91154 h 3077574"/>
                <a:gd name="connsiteX11" fmla="*/ 0 w 4041622"/>
                <a:gd name="connsiteY11" fmla="*/ 3077574 h 3077574"/>
                <a:gd name="connsiteX12" fmla="*/ 4041620 w 4041622"/>
                <a:gd name="connsiteY12" fmla="*/ 3077574 h 307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41622" h="3077574">
                  <a:moveTo>
                    <a:pt x="4041620" y="3077574"/>
                  </a:moveTo>
                  <a:lnTo>
                    <a:pt x="4041620" y="91154"/>
                  </a:lnTo>
                  <a:cubicBezTo>
                    <a:pt x="4041724" y="79193"/>
                    <a:pt x="4039454" y="67335"/>
                    <a:pt x="4034940" y="56257"/>
                  </a:cubicBezTo>
                  <a:cubicBezTo>
                    <a:pt x="4030431" y="45185"/>
                    <a:pt x="4023763" y="35119"/>
                    <a:pt x="4015328" y="26635"/>
                  </a:cubicBezTo>
                  <a:cubicBezTo>
                    <a:pt x="4006894" y="18158"/>
                    <a:pt x="3996865" y="11435"/>
                    <a:pt x="3985811" y="6865"/>
                  </a:cubicBezTo>
                  <a:cubicBezTo>
                    <a:pt x="3974763" y="2295"/>
                    <a:pt x="3962912" y="-42"/>
                    <a:pt x="3950956" y="1"/>
                  </a:cubicBezTo>
                  <a:lnTo>
                    <a:pt x="91215" y="1"/>
                  </a:lnTo>
                  <a:cubicBezTo>
                    <a:pt x="79241" y="-6"/>
                    <a:pt x="67378" y="2344"/>
                    <a:pt x="56312" y="6920"/>
                  </a:cubicBezTo>
                  <a:cubicBezTo>
                    <a:pt x="45246" y="11496"/>
                    <a:pt x="35192" y="18213"/>
                    <a:pt x="26720" y="26678"/>
                  </a:cubicBezTo>
                  <a:cubicBezTo>
                    <a:pt x="18249" y="35143"/>
                    <a:pt x="11526" y="45191"/>
                    <a:pt x="6944" y="56257"/>
                  </a:cubicBezTo>
                  <a:cubicBezTo>
                    <a:pt x="2362" y="67317"/>
                    <a:pt x="0" y="79180"/>
                    <a:pt x="0" y="91154"/>
                  </a:cubicBezTo>
                  <a:lnTo>
                    <a:pt x="0" y="3077574"/>
                  </a:lnTo>
                  <a:lnTo>
                    <a:pt x="4041620" y="3077574"/>
                  </a:lnTo>
                  <a:close/>
                </a:path>
              </a:pathLst>
            </a:custGeom>
            <a:solidFill>
              <a:srgbClr val="8DC2EB"/>
            </a:solidFill>
            <a:ln w="6134"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9B550375-15FB-41AB-A146-6A9AD43C2AB1}"/>
                </a:ext>
              </a:extLst>
            </p:cNvPr>
            <p:cNvSpPr/>
            <p:nvPr/>
          </p:nvSpPr>
          <p:spPr>
            <a:xfrm>
              <a:off x="6739705" y="1320195"/>
              <a:ext cx="4046529" cy="3082174"/>
            </a:xfrm>
            <a:custGeom>
              <a:avLst/>
              <a:gdLst>
                <a:gd name="connsiteX0" fmla="*/ 4044196 w 4046529"/>
                <a:gd name="connsiteY0" fmla="*/ 3082174 h 3082174"/>
                <a:gd name="connsiteX1" fmla="*/ 2331 w 4046529"/>
                <a:gd name="connsiteY1" fmla="*/ 3082174 h 3082174"/>
                <a:gd name="connsiteX2" fmla="*/ 699 w 4046529"/>
                <a:gd name="connsiteY2" fmla="*/ 3081512 h 3082174"/>
                <a:gd name="connsiteX3" fmla="*/ 0 w 4046529"/>
                <a:gd name="connsiteY3" fmla="*/ 3079905 h 3082174"/>
                <a:gd name="connsiteX4" fmla="*/ 0 w 4046529"/>
                <a:gd name="connsiteY4" fmla="*/ 93485 h 3082174"/>
                <a:gd name="connsiteX5" fmla="*/ 7177 w 4046529"/>
                <a:gd name="connsiteY5" fmla="*/ 57655 h 3082174"/>
                <a:gd name="connsiteX6" fmla="*/ 27524 w 4046529"/>
                <a:gd name="connsiteY6" fmla="*/ 27309 h 3082174"/>
                <a:gd name="connsiteX7" fmla="*/ 57937 w 4046529"/>
                <a:gd name="connsiteY7" fmla="*/ 7061 h 3082174"/>
                <a:gd name="connsiteX8" fmla="*/ 93791 w 4046529"/>
                <a:gd name="connsiteY8" fmla="*/ 0 h 3082174"/>
                <a:gd name="connsiteX9" fmla="*/ 3953533 w 4046529"/>
                <a:gd name="connsiteY9" fmla="*/ 0 h 3082174"/>
                <a:gd name="connsiteX10" fmla="*/ 3989277 w 4046529"/>
                <a:gd name="connsiteY10" fmla="*/ 7079 h 3082174"/>
                <a:gd name="connsiteX11" fmla="*/ 4019536 w 4046529"/>
                <a:gd name="connsiteY11" fmla="*/ 27377 h 3082174"/>
                <a:gd name="connsiteX12" fmla="*/ 4039657 w 4046529"/>
                <a:gd name="connsiteY12" fmla="*/ 57760 h 3082174"/>
                <a:gd name="connsiteX13" fmla="*/ 4046527 w 4046529"/>
                <a:gd name="connsiteY13" fmla="*/ 93546 h 3082174"/>
                <a:gd name="connsiteX14" fmla="*/ 4046527 w 4046529"/>
                <a:gd name="connsiteY14" fmla="*/ 3079905 h 3082174"/>
                <a:gd name="connsiteX15" fmla="*/ 4045822 w 4046529"/>
                <a:gd name="connsiteY15" fmla="*/ 3081512 h 3082174"/>
                <a:gd name="connsiteX16" fmla="*/ 4044196 w 4046529"/>
                <a:gd name="connsiteY16" fmla="*/ 3082174 h 3082174"/>
                <a:gd name="connsiteX17" fmla="*/ 4601 w 4046529"/>
                <a:gd name="connsiteY17" fmla="*/ 3077574 h 3082174"/>
                <a:gd name="connsiteX18" fmla="*/ 4041926 w 4046529"/>
                <a:gd name="connsiteY18" fmla="*/ 3077574 h 3082174"/>
                <a:gd name="connsiteX19" fmla="*/ 4041926 w 4046529"/>
                <a:gd name="connsiteY19" fmla="*/ 93485 h 3082174"/>
                <a:gd name="connsiteX20" fmla="*/ 4035559 w 4046529"/>
                <a:gd name="connsiteY20" fmla="*/ 59600 h 3082174"/>
                <a:gd name="connsiteX21" fmla="*/ 4016531 w 4046529"/>
                <a:gd name="connsiteY21" fmla="*/ 30855 h 3082174"/>
                <a:gd name="connsiteX22" fmla="*/ 3987657 w 4046529"/>
                <a:gd name="connsiteY22" fmla="*/ 11471 h 3082174"/>
                <a:gd name="connsiteX23" fmla="*/ 3953533 w 4046529"/>
                <a:gd name="connsiteY23" fmla="*/ 4785 h 3082174"/>
                <a:gd name="connsiteX24" fmla="*/ 93791 w 4046529"/>
                <a:gd name="connsiteY24" fmla="*/ 4785 h 3082174"/>
                <a:gd name="connsiteX25" fmla="*/ 30935 w 4046529"/>
                <a:gd name="connsiteY25" fmla="*/ 30831 h 3082174"/>
                <a:gd name="connsiteX26" fmla="*/ 4846 w 4046529"/>
                <a:gd name="connsiteY26" fmla="*/ 93669 h 3082174"/>
                <a:gd name="connsiteX27" fmla="*/ 4601 w 4046529"/>
                <a:gd name="connsiteY27" fmla="*/ 3077574 h 308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46529" h="3082174">
                  <a:moveTo>
                    <a:pt x="4044196" y="3082174"/>
                  </a:moveTo>
                  <a:lnTo>
                    <a:pt x="2331" y="3082174"/>
                  </a:lnTo>
                  <a:cubicBezTo>
                    <a:pt x="1724" y="3082174"/>
                    <a:pt x="1135" y="3081935"/>
                    <a:pt x="699" y="3081512"/>
                  </a:cubicBezTo>
                  <a:cubicBezTo>
                    <a:pt x="264" y="3081089"/>
                    <a:pt x="12" y="3080512"/>
                    <a:pt x="0" y="3079905"/>
                  </a:cubicBezTo>
                  <a:lnTo>
                    <a:pt x="0" y="93485"/>
                  </a:lnTo>
                  <a:cubicBezTo>
                    <a:pt x="12" y="81186"/>
                    <a:pt x="2454" y="69016"/>
                    <a:pt x="7177" y="57655"/>
                  </a:cubicBezTo>
                  <a:cubicBezTo>
                    <a:pt x="11900" y="46301"/>
                    <a:pt x="18814" y="35989"/>
                    <a:pt x="27524" y="27309"/>
                  </a:cubicBezTo>
                  <a:cubicBezTo>
                    <a:pt x="36235" y="18630"/>
                    <a:pt x="46571" y="11747"/>
                    <a:pt x="57937" y="7061"/>
                  </a:cubicBezTo>
                  <a:cubicBezTo>
                    <a:pt x="69310" y="2374"/>
                    <a:pt x="81492" y="-24"/>
                    <a:pt x="93791" y="0"/>
                  </a:cubicBezTo>
                  <a:lnTo>
                    <a:pt x="3953533" y="0"/>
                  </a:lnTo>
                  <a:cubicBezTo>
                    <a:pt x="3965795" y="-24"/>
                    <a:pt x="3977947" y="2380"/>
                    <a:pt x="3989277" y="7079"/>
                  </a:cubicBezTo>
                  <a:cubicBezTo>
                    <a:pt x="4000606" y="11778"/>
                    <a:pt x="4010893" y="18679"/>
                    <a:pt x="4019536" y="27377"/>
                  </a:cubicBezTo>
                  <a:cubicBezTo>
                    <a:pt x="4028186" y="36075"/>
                    <a:pt x="4035025" y="46405"/>
                    <a:pt x="4039657" y="57760"/>
                  </a:cubicBezTo>
                  <a:cubicBezTo>
                    <a:pt x="4044288" y="69120"/>
                    <a:pt x="4046625" y="81278"/>
                    <a:pt x="4046527" y="93546"/>
                  </a:cubicBezTo>
                  <a:lnTo>
                    <a:pt x="4046527" y="3079905"/>
                  </a:lnTo>
                  <a:cubicBezTo>
                    <a:pt x="4046509" y="3080512"/>
                    <a:pt x="4046257" y="3081089"/>
                    <a:pt x="4045822" y="3081512"/>
                  </a:cubicBezTo>
                  <a:cubicBezTo>
                    <a:pt x="4045386" y="3081935"/>
                    <a:pt x="4044803" y="3082174"/>
                    <a:pt x="4044196" y="3082174"/>
                  </a:cubicBezTo>
                  <a:close/>
                  <a:moveTo>
                    <a:pt x="4601" y="3077574"/>
                  </a:moveTo>
                  <a:lnTo>
                    <a:pt x="4041926" y="3077574"/>
                  </a:lnTo>
                  <a:lnTo>
                    <a:pt x="4041926" y="93485"/>
                  </a:lnTo>
                  <a:cubicBezTo>
                    <a:pt x="4042086" y="81879"/>
                    <a:pt x="4039920" y="70359"/>
                    <a:pt x="4035559" y="59600"/>
                  </a:cubicBezTo>
                  <a:cubicBezTo>
                    <a:pt x="4031197" y="48847"/>
                    <a:pt x="4024726" y="39075"/>
                    <a:pt x="4016531" y="30855"/>
                  </a:cubicBezTo>
                  <a:cubicBezTo>
                    <a:pt x="4008292" y="22537"/>
                    <a:pt x="3998478" y="15943"/>
                    <a:pt x="3987657" y="11471"/>
                  </a:cubicBezTo>
                  <a:cubicBezTo>
                    <a:pt x="3976842" y="6993"/>
                    <a:pt x="3965237" y="4717"/>
                    <a:pt x="3953533" y="4785"/>
                  </a:cubicBezTo>
                  <a:lnTo>
                    <a:pt x="93791" y="4785"/>
                  </a:lnTo>
                  <a:cubicBezTo>
                    <a:pt x="70218" y="4803"/>
                    <a:pt x="47607" y="14170"/>
                    <a:pt x="30935" y="30831"/>
                  </a:cubicBezTo>
                  <a:cubicBezTo>
                    <a:pt x="14262" y="47497"/>
                    <a:pt x="4877" y="70095"/>
                    <a:pt x="4846" y="93669"/>
                  </a:cubicBezTo>
                  <a:lnTo>
                    <a:pt x="4601" y="3077574"/>
                  </a:lnTo>
                  <a:close/>
                </a:path>
              </a:pathLst>
            </a:custGeom>
            <a:solidFill>
              <a:srgbClr val="0E0E0E"/>
            </a:solidFill>
            <a:ln w="6134"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78FE68C8-4332-4EA6-BA37-3698FFBAB7B9}"/>
                </a:ext>
              </a:extLst>
            </p:cNvPr>
            <p:cNvSpPr/>
            <p:nvPr/>
          </p:nvSpPr>
          <p:spPr>
            <a:xfrm>
              <a:off x="8173813" y="2350349"/>
              <a:ext cx="2610088" cy="2031470"/>
            </a:xfrm>
            <a:custGeom>
              <a:avLst/>
              <a:gdLst>
                <a:gd name="connsiteX0" fmla="*/ 2610089 w 2610088"/>
                <a:gd name="connsiteY0" fmla="*/ 1023443 h 2031470"/>
                <a:gd name="connsiteX1" fmla="*/ 2313501 w 2610088"/>
                <a:gd name="connsiteY1" fmla="*/ 1349167 h 2031470"/>
                <a:gd name="connsiteX2" fmla="*/ 2093407 w 2610088"/>
                <a:gd name="connsiteY2" fmla="*/ 1568955 h 2031470"/>
                <a:gd name="connsiteX3" fmla="*/ 1709041 w 2610088"/>
                <a:gd name="connsiteY3" fmla="*/ 1856647 h 2031470"/>
                <a:gd name="connsiteX4" fmla="*/ 1507472 w 2610088"/>
                <a:gd name="connsiteY4" fmla="*/ 1948660 h 2031470"/>
                <a:gd name="connsiteX5" fmla="*/ 1434475 w 2610088"/>
                <a:gd name="connsiteY5" fmla="*/ 1961235 h 2031470"/>
                <a:gd name="connsiteX6" fmla="*/ 1388714 w 2610088"/>
                <a:gd name="connsiteY6" fmla="*/ 1956818 h 2031470"/>
                <a:gd name="connsiteX7" fmla="*/ 1356510 w 2610088"/>
                <a:gd name="connsiteY7" fmla="*/ 1943384 h 2031470"/>
                <a:gd name="connsiteX8" fmla="*/ 1329458 w 2610088"/>
                <a:gd name="connsiteY8" fmla="*/ 1919645 h 2031470"/>
                <a:gd name="connsiteX9" fmla="*/ 1304922 w 2610088"/>
                <a:gd name="connsiteY9" fmla="*/ 1877258 h 2031470"/>
                <a:gd name="connsiteX10" fmla="*/ 1284802 w 2610088"/>
                <a:gd name="connsiteY10" fmla="*/ 1790827 h 2031470"/>
                <a:gd name="connsiteX11" fmla="*/ 1284802 w 2610088"/>
                <a:gd name="connsiteY11" fmla="*/ 1583554 h 2031470"/>
                <a:gd name="connsiteX12" fmla="*/ 1685424 w 2610088"/>
                <a:gd name="connsiteY12" fmla="*/ 1186796 h 2031470"/>
                <a:gd name="connsiteX13" fmla="*/ 2036666 w 2610088"/>
                <a:gd name="connsiteY13" fmla="*/ 696063 h 2031470"/>
                <a:gd name="connsiteX14" fmla="*/ 2150946 w 2610088"/>
                <a:gd name="connsiteY14" fmla="*/ 421988 h 2031470"/>
                <a:gd name="connsiteX15" fmla="*/ 2117883 w 2610088"/>
                <a:gd name="connsiteY15" fmla="*/ 110801 h 2031470"/>
                <a:gd name="connsiteX16" fmla="*/ 1872516 w 2610088"/>
                <a:gd name="connsiteY16" fmla="*/ 2165 h 2031470"/>
                <a:gd name="connsiteX17" fmla="*/ 1676223 w 2610088"/>
                <a:gd name="connsiteY17" fmla="*/ 85897 h 2031470"/>
                <a:gd name="connsiteX18" fmla="*/ 1421839 w 2610088"/>
                <a:gd name="connsiteY18" fmla="*/ 324148 h 2031470"/>
                <a:gd name="connsiteX19" fmla="*/ 968892 w 2610088"/>
                <a:gd name="connsiteY19" fmla="*/ 1084785 h 2031470"/>
                <a:gd name="connsiteX20" fmla="*/ 877922 w 2610088"/>
                <a:gd name="connsiteY20" fmla="*/ 1406093 h 2031470"/>
                <a:gd name="connsiteX21" fmla="*/ 177277 w 2610088"/>
                <a:gd name="connsiteY21" fmla="*/ 1921853 h 2031470"/>
                <a:gd name="connsiteX22" fmla="*/ 0 w 2610088"/>
                <a:gd name="connsiteY22" fmla="*/ 2031471 h 2031470"/>
                <a:gd name="connsiteX23" fmla="*/ 737020 w 2610088"/>
                <a:gd name="connsiteY23" fmla="*/ 2031471 h 2031470"/>
                <a:gd name="connsiteX24" fmla="*/ 809649 w 2610088"/>
                <a:gd name="connsiteY24" fmla="*/ 1977429 h 2031470"/>
                <a:gd name="connsiteX25" fmla="*/ 853079 w 2610088"/>
                <a:gd name="connsiteY25" fmla="*/ 1944243 h 2031470"/>
                <a:gd name="connsiteX26" fmla="*/ 855042 w 2610088"/>
                <a:gd name="connsiteY26" fmla="*/ 1961358 h 2031470"/>
                <a:gd name="connsiteX27" fmla="*/ 868291 w 2610088"/>
                <a:gd name="connsiteY27" fmla="*/ 2031471 h 2031470"/>
                <a:gd name="connsiteX28" fmla="*/ 2170392 w 2610088"/>
                <a:gd name="connsiteY28" fmla="*/ 2031471 h 2031470"/>
                <a:gd name="connsiteX29" fmla="*/ 2610089 w 2610088"/>
                <a:gd name="connsiteY29" fmla="*/ 1620482 h 2031470"/>
                <a:gd name="connsiteX30" fmla="*/ 2610089 w 2610088"/>
                <a:gd name="connsiteY30" fmla="*/ 1023443 h 203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10088" h="2031470">
                  <a:moveTo>
                    <a:pt x="2610089" y="1023443"/>
                  </a:moveTo>
                  <a:cubicBezTo>
                    <a:pt x="2511942" y="1132877"/>
                    <a:pt x="2414286" y="1242372"/>
                    <a:pt x="2313501" y="1349167"/>
                  </a:cubicBezTo>
                  <a:cubicBezTo>
                    <a:pt x="2242284" y="1424556"/>
                    <a:pt x="2169165" y="1498166"/>
                    <a:pt x="2093407" y="1568955"/>
                  </a:cubicBezTo>
                  <a:cubicBezTo>
                    <a:pt x="1974037" y="1676057"/>
                    <a:pt x="1847121" y="1774756"/>
                    <a:pt x="1709041" y="1856647"/>
                  </a:cubicBezTo>
                  <a:cubicBezTo>
                    <a:pt x="1644644" y="1893096"/>
                    <a:pt x="1577199" y="1923884"/>
                    <a:pt x="1507472" y="1948660"/>
                  </a:cubicBezTo>
                  <a:cubicBezTo>
                    <a:pt x="1483450" y="1954499"/>
                    <a:pt x="1459061" y="1958701"/>
                    <a:pt x="1434475" y="1961235"/>
                  </a:cubicBezTo>
                  <a:cubicBezTo>
                    <a:pt x="1419146" y="1960689"/>
                    <a:pt x="1403866" y="1959210"/>
                    <a:pt x="1388714" y="1956818"/>
                  </a:cubicBezTo>
                  <a:cubicBezTo>
                    <a:pt x="1377734" y="1952954"/>
                    <a:pt x="1366981" y="1948470"/>
                    <a:pt x="1356510" y="1943384"/>
                  </a:cubicBezTo>
                  <a:cubicBezTo>
                    <a:pt x="1347014" y="1936035"/>
                    <a:pt x="1337978" y="1928104"/>
                    <a:pt x="1329458" y="1919645"/>
                  </a:cubicBezTo>
                  <a:cubicBezTo>
                    <a:pt x="1320306" y="1906101"/>
                    <a:pt x="1312105" y="1891937"/>
                    <a:pt x="1304922" y="1877258"/>
                  </a:cubicBezTo>
                  <a:cubicBezTo>
                    <a:pt x="1295818" y="1849059"/>
                    <a:pt x="1289089" y="1820149"/>
                    <a:pt x="1284802" y="1790827"/>
                  </a:cubicBezTo>
                  <a:cubicBezTo>
                    <a:pt x="1279863" y="1721824"/>
                    <a:pt x="1279863" y="1652557"/>
                    <a:pt x="1284802" y="1583554"/>
                  </a:cubicBezTo>
                  <a:cubicBezTo>
                    <a:pt x="1424231" y="1457497"/>
                    <a:pt x="1560839" y="1327575"/>
                    <a:pt x="1685424" y="1186796"/>
                  </a:cubicBezTo>
                  <a:cubicBezTo>
                    <a:pt x="1819640" y="1036190"/>
                    <a:pt x="1937391" y="871677"/>
                    <a:pt x="2036666" y="696063"/>
                  </a:cubicBezTo>
                  <a:cubicBezTo>
                    <a:pt x="2084513" y="610798"/>
                    <a:pt x="2131562" y="518172"/>
                    <a:pt x="2150946" y="421988"/>
                  </a:cubicBezTo>
                  <a:cubicBezTo>
                    <a:pt x="2171434" y="320222"/>
                    <a:pt x="2175483" y="202630"/>
                    <a:pt x="2117883" y="110801"/>
                  </a:cubicBezTo>
                  <a:cubicBezTo>
                    <a:pt x="2064025" y="24923"/>
                    <a:pt x="1970663" y="-9367"/>
                    <a:pt x="1872516" y="2165"/>
                  </a:cubicBezTo>
                  <a:cubicBezTo>
                    <a:pt x="1801483" y="10508"/>
                    <a:pt x="1734559" y="47067"/>
                    <a:pt x="1676223" y="85897"/>
                  </a:cubicBezTo>
                  <a:cubicBezTo>
                    <a:pt x="1580284" y="149569"/>
                    <a:pt x="1497596" y="237963"/>
                    <a:pt x="1421839" y="324148"/>
                  </a:cubicBezTo>
                  <a:cubicBezTo>
                    <a:pt x="1224932" y="548045"/>
                    <a:pt x="1074461" y="806478"/>
                    <a:pt x="968892" y="1084785"/>
                  </a:cubicBezTo>
                  <a:cubicBezTo>
                    <a:pt x="929419" y="1189084"/>
                    <a:pt x="898981" y="1296579"/>
                    <a:pt x="877922" y="1406093"/>
                  </a:cubicBezTo>
                  <a:cubicBezTo>
                    <a:pt x="655706" y="1592902"/>
                    <a:pt x="421675" y="1765181"/>
                    <a:pt x="177277" y="1921853"/>
                  </a:cubicBezTo>
                  <a:cubicBezTo>
                    <a:pt x="118837" y="1959395"/>
                    <a:pt x="59747" y="1995936"/>
                    <a:pt x="0" y="2031471"/>
                  </a:cubicBezTo>
                  <a:lnTo>
                    <a:pt x="737020" y="2031471"/>
                  </a:lnTo>
                  <a:cubicBezTo>
                    <a:pt x="761312" y="2013602"/>
                    <a:pt x="785517" y="1995586"/>
                    <a:pt x="809649" y="1977429"/>
                  </a:cubicBezTo>
                  <a:cubicBezTo>
                    <a:pt x="824187" y="1966449"/>
                    <a:pt x="838602" y="1955346"/>
                    <a:pt x="853079" y="1944243"/>
                  </a:cubicBezTo>
                  <a:cubicBezTo>
                    <a:pt x="853754" y="1949948"/>
                    <a:pt x="854305" y="1955652"/>
                    <a:pt x="855042" y="1961358"/>
                  </a:cubicBezTo>
                  <a:cubicBezTo>
                    <a:pt x="858133" y="1984962"/>
                    <a:pt x="862556" y="2008370"/>
                    <a:pt x="868291" y="2031471"/>
                  </a:cubicBezTo>
                  <a:lnTo>
                    <a:pt x="2170392" y="2031471"/>
                  </a:lnTo>
                  <a:cubicBezTo>
                    <a:pt x="2327733" y="1907254"/>
                    <a:pt x="2472254" y="1766291"/>
                    <a:pt x="2610089" y="1620482"/>
                  </a:cubicBezTo>
                  <a:lnTo>
                    <a:pt x="2610089" y="1023443"/>
                  </a:lnTo>
                  <a:close/>
                </a:path>
              </a:pathLst>
            </a:custGeom>
            <a:solidFill>
              <a:srgbClr val="3C8563"/>
            </a:solidFill>
            <a:ln w="6134"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BF748AC1-DD83-49A0-B2F7-66167DFC140F}"/>
                </a:ext>
              </a:extLst>
            </p:cNvPr>
            <p:cNvSpPr/>
            <p:nvPr/>
          </p:nvSpPr>
          <p:spPr>
            <a:xfrm>
              <a:off x="8171515" y="2348061"/>
              <a:ext cx="2614717" cy="2036275"/>
            </a:xfrm>
            <a:custGeom>
              <a:avLst/>
              <a:gdLst>
                <a:gd name="connsiteX0" fmla="*/ 2172689 w 2614717"/>
                <a:gd name="connsiteY0" fmla="*/ 2036029 h 2036275"/>
                <a:gd name="connsiteX1" fmla="*/ 870589 w 2614717"/>
                <a:gd name="connsiteY1" fmla="*/ 2036029 h 2036275"/>
                <a:gd name="connsiteX2" fmla="*/ 869178 w 2614717"/>
                <a:gd name="connsiteY2" fmla="*/ 2035562 h 2036275"/>
                <a:gd name="connsiteX3" fmla="*/ 868381 w 2614717"/>
                <a:gd name="connsiteY3" fmla="*/ 2034311 h 2036275"/>
                <a:gd name="connsiteX4" fmla="*/ 855069 w 2614717"/>
                <a:gd name="connsiteY4" fmla="*/ 1964259 h 2036275"/>
                <a:gd name="connsiteX5" fmla="*/ 853781 w 2614717"/>
                <a:gd name="connsiteY5" fmla="*/ 1953340 h 2036275"/>
                <a:gd name="connsiteX6" fmla="*/ 853781 w 2614717"/>
                <a:gd name="connsiteY6" fmla="*/ 1951132 h 2036275"/>
                <a:gd name="connsiteX7" fmla="*/ 813541 w 2614717"/>
                <a:gd name="connsiteY7" fmla="*/ 1981802 h 2036275"/>
                <a:gd name="connsiteX8" fmla="*/ 740913 w 2614717"/>
                <a:gd name="connsiteY8" fmla="*/ 2035844 h 2036275"/>
                <a:gd name="connsiteX9" fmla="*/ 739563 w 2614717"/>
                <a:gd name="connsiteY9" fmla="*/ 2036274 h 2036275"/>
                <a:gd name="connsiteX10" fmla="*/ 2297 w 2614717"/>
                <a:gd name="connsiteY10" fmla="*/ 2036274 h 2036275"/>
                <a:gd name="connsiteX11" fmla="*/ 905 w 2614717"/>
                <a:gd name="connsiteY11" fmla="*/ 2035820 h 2036275"/>
                <a:gd name="connsiteX12" fmla="*/ 83 w 2614717"/>
                <a:gd name="connsiteY12" fmla="*/ 2034606 h 2036275"/>
                <a:gd name="connsiteX13" fmla="*/ 169 w 2614717"/>
                <a:gd name="connsiteY13" fmla="*/ 2033145 h 2036275"/>
                <a:gd name="connsiteX14" fmla="*/ 1132 w 2614717"/>
                <a:gd name="connsiteY14" fmla="*/ 2032041 h 2036275"/>
                <a:gd name="connsiteX15" fmla="*/ 178348 w 2614717"/>
                <a:gd name="connsiteY15" fmla="*/ 1922485 h 2036275"/>
                <a:gd name="connsiteX16" fmla="*/ 877153 w 2614717"/>
                <a:gd name="connsiteY16" fmla="*/ 1407215 h 2036275"/>
                <a:gd name="connsiteX17" fmla="*/ 968000 w 2614717"/>
                <a:gd name="connsiteY17" fmla="*/ 1086337 h 2036275"/>
                <a:gd name="connsiteX18" fmla="*/ 1421376 w 2614717"/>
                <a:gd name="connsiteY18" fmla="*/ 324902 h 2036275"/>
                <a:gd name="connsiteX19" fmla="*/ 1676312 w 2614717"/>
                <a:gd name="connsiteY19" fmla="*/ 86283 h 2036275"/>
                <a:gd name="connsiteX20" fmla="*/ 1873771 w 2614717"/>
                <a:gd name="connsiteY20" fmla="*/ 2184 h 2036275"/>
                <a:gd name="connsiteX21" fmla="*/ 2121591 w 2614717"/>
                <a:gd name="connsiteY21" fmla="*/ 111863 h 2036275"/>
                <a:gd name="connsiteX22" fmla="*/ 2154961 w 2614717"/>
                <a:gd name="connsiteY22" fmla="*/ 424705 h 2036275"/>
                <a:gd name="connsiteX23" fmla="*/ 2040375 w 2614717"/>
                <a:gd name="connsiteY23" fmla="*/ 699516 h 2036275"/>
                <a:gd name="connsiteX24" fmla="*/ 1688887 w 2614717"/>
                <a:gd name="connsiteY24" fmla="*/ 1190863 h 2036275"/>
                <a:gd name="connsiteX25" fmla="*/ 1288755 w 2614717"/>
                <a:gd name="connsiteY25" fmla="*/ 1587192 h 2036275"/>
                <a:gd name="connsiteX26" fmla="*/ 1289185 w 2614717"/>
                <a:gd name="connsiteY26" fmla="*/ 1793177 h 2036275"/>
                <a:gd name="connsiteX27" fmla="*/ 1309182 w 2614717"/>
                <a:gd name="connsiteY27" fmla="*/ 1879055 h 2036275"/>
                <a:gd name="connsiteX28" fmla="*/ 1333719 w 2614717"/>
                <a:gd name="connsiteY28" fmla="*/ 1920829 h 2036275"/>
                <a:gd name="connsiteX29" fmla="*/ 1360280 w 2614717"/>
                <a:gd name="connsiteY29" fmla="*/ 1944016 h 2036275"/>
                <a:gd name="connsiteX30" fmla="*/ 1391870 w 2614717"/>
                <a:gd name="connsiteY30" fmla="*/ 1957082 h 2036275"/>
                <a:gd name="connsiteX31" fmla="*/ 1436895 w 2614717"/>
                <a:gd name="connsiteY31" fmla="*/ 1961437 h 2036275"/>
                <a:gd name="connsiteX32" fmla="*/ 1509340 w 2614717"/>
                <a:gd name="connsiteY32" fmla="*/ 1949169 h 2036275"/>
                <a:gd name="connsiteX33" fmla="*/ 1710234 w 2614717"/>
                <a:gd name="connsiteY33" fmla="*/ 1857524 h 2036275"/>
                <a:gd name="connsiteX34" fmla="*/ 2094171 w 2614717"/>
                <a:gd name="connsiteY34" fmla="*/ 1569525 h 2036275"/>
                <a:gd name="connsiteX35" fmla="*/ 2314082 w 2614717"/>
                <a:gd name="connsiteY35" fmla="*/ 1349861 h 2036275"/>
                <a:gd name="connsiteX36" fmla="*/ 2603430 w 2614717"/>
                <a:gd name="connsiteY36" fmla="*/ 1032295 h 2036275"/>
                <a:gd name="connsiteX37" fmla="*/ 2610668 w 2614717"/>
                <a:gd name="connsiteY37" fmla="*/ 1024136 h 2036275"/>
                <a:gd name="connsiteX38" fmla="*/ 2611871 w 2614717"/>
                <a:gd name="connsiteY38" fmla="*/ 1023461 h 2036275"/>
                <a:gd name="connsiteX39" fmla="*/ 2613245 w 2614717"/>
                <a:gd name="connsiteY39" fmla="*/ 1023523 h 2036275"/>
                <a:gd name="connsiteX40" fmla="*/ 2614300 w 2614717"/>
                <a:gd name="connsiteY40" fmla="*/ 1024375 h 2036275"/>
                <a:gd name="connsiteX41" fmla="*/ 2614717 w 2614717"/>
                <a:gd name="connsiteY41" fmla="*/ 1025670 h 2036275"/>
                <a:gd name="connsiteX42" fmla="*/ 2614717 w 2614717"/>
                <a:gd name="connsiteY42" fmla="*/ 1622708 h 2036275"/>
                <a:gd name="connsiteX43" fmla="*/ 2614104 w 2614717"/>
                <a:gd name="connsiteY43" fmla="*/ 1624303 h 2036275"/>
                <a:gd name="connsiteX44" fmla="*/ 2174161 w 2614717"/>
                <a:gd name="connsiteY44" fmla="*/ 2035293 h 2036275"/>
                <a:gd name="connsiteX45" fmla="*/ 2172689 w 2614717"/>
                <a:gd name="connsiteY45" fmla="*/ 2036029 h 2036275"/>
                <a:gd name="connsiteX46" fmla="*/ 872245 w 2614717"/>
                <a:gd name="connsiteY46" fmla="*/ 2031428 h 2036275"/>
                <a:gd name="connsiteX47" fmla="*/ 2171892 w 2614717"/>
                <a:gd name="connsiteY47" fmla="*/ 2031428 h 2036275"/>
                <a:gd name="connsiteX48" fmla="*/ 2610117 w 2614717"/>
                <a:gd name="connsiteY48" fmla="*/ 1621788 h 2036275"/>
                <a:gd name="connsiteX49" fmla="*/ 2610117 w 2614717"/>
                <a:gd name="connsiteY49" fmla="*/ 1031865 h 2036275"/>
                <a:gd name="connsiteX50" fmla="*/ 2606804 w 2614717"/>
                <a:gd name="connsiteY50" fmla="*/ 1035484 h 2036275"/>
                <a:gd name="connsiteX51" fmla="*/ 2317455 w 2614717"/>
                <a:gd name="connsiteY51" fmla="*/ 1353112 h 2036275"/>
                <a:gd name="connsiteX52" fmla="*/ 2097116 w 2614717"/>
                <a:gd name="connsiteY52" fmla="*/ 1572899 h 2036275"/>
                <a:gd name="connsiteX53" fmla="*/ 1712319 w 2614717"/>
                <a:gd name="connsiteY53" fmla="*/ 1860898 h 2036275"/>
                <a:gd name="connsiteX54" fmla="*/ 1510321 w 2614717"/>
                <a:gd name="connsiteY54" fmla="*/ 1952911 h 2036275"/>
                <a:gd name="connsiteX55" fmla="*/ 1436711 w 2614717"/>
                <a:gd name="connsiteY55" fmla="*/ 1965608 h 2036275"/>
                <a:gd name="connsiteX56" fmla="*/ 1390398 w 2614717"/>
                <a:gd name="connsiteY56" fmla="*/ 1961130 h 2036275"/>
                <a:gd name="connsiteX57" fmla="*/ 1357581 w 2614717"/>
                <a:gd name="connsiteY57" fmla="*/ 1947513 h 2036275"/>
                <a:gd name="connsiteX58" fmla="*/ 1329854 w 2614717"/>
                <a:gd name="connsiteY58" fmla="*/ 1923344 h 2036275"/>
                <a:gd name="connsiteX59" fmla="*/ 1304704 w 2614717"/>
                <a:gd name="connsiteY59" fmla="*/ 1880405 h 2036275"/>
                <a:gd name="connsiteX60" fmla="*/ 1284339 w 2614717"/>
                <a:gd name="connsiteY60" fmla="*/ 1793300 h 2036275"/>
                <a:gd name="connsiteX61" fmla="*/ 1283971 w 2614717"/>
                <a:gd name="connsiteY61" fmla="*/ 1585535 h 2036275"/>
                <a:gd name="connsiteX62" fmla="*/ 1284768 w 2614717"/>
                <a:gd name="connsiteY62" fmla="*/ 1583940 h 2036275"/>
                <a:gd name="connsiteX63" fmla="*/ 1685206 w 2614717"/>
                <a:gd name="connsiteY63" fmla="*/ 1187366 h 2036275"/>
                <a:gd name="connsiteX64" fmla="*/ 2036142 w 2614717"/>
                <a:gd name="connsiteY64" fmla="*/ 696633 h 2036275"/>
                <a:gd name="connsiteX65" fmla="*/ 2150238 w 2614717"/>
                <a:gd name="connsiteY65" fmla="*/ 423233 h 2036275"/>
                <a:gd name="connsiteX66" fmla="*/ 2117420 w 2614717"/>
                <a:gd name="connsiteY66" fmla="*/ 113703 h 2036275"/>
                <a:gd name="connsiteX67" fmla="*/ 1874078 w 2614717"/>
                <a:gd name="connsiteY67" fmla="*/ 6110 h 2036275"/>
                <a:gd name="connsiteX68" fmla="*/ 1678581 w 2614717"/>
                <a:gd name="connsiteY68" fmla="*/ 89473 h 2036275"/>
                <a:gd name="connsiteX69" fmla="*/ 1424627 w 2614717"/>
                <a:gd name="connsiteY69" fmla="*/ 327295 h 2036275"/>
                <a:gd name="connsiteX70" fmla="*/ 972109 w 2614717"/>
                <a:gd name="connsiteY70" fmla="*/ 1087318 h 2036275"/>
                <a:gd name="connsiteX71" fmla="*/ 881262 w 2614717"/>
                <a:gd name="connsiteY71" fmla="*/ 1408258 h 2036275"/>
                <a:gd name="connsiteX72" fmla="*/ 880465 w 2614717"/>
                <a:gd name="connsiteY72" fmla="*/ 1409607 h 2036275"/>
                <a:gd name="connsiteX73" fmla="*/ 180618 w 2614717"/>
                <a:gd name="connsiteY73" fmla="*/ 1925920 h 2036275"/>
                <a:gd name="connsiteX74" fmla="*/ 10394 w 2614717"/>
                <a:gd name="connsiteY74" fmla="*/ 2031244 h 2036275"/>
                <a:gd name="connsiteX75" fmla="*/ 738582 w 2614717"/>
                <a:gd name="connsiteY75" fmla="*/ 2031244 h 2036275"/>
                <a:gd name="connsiteX76" fmla="*/ 810536 w 2614717"/>
                <a:gd name="connsiteY76" fmla="*/ 1977693 h 2036275"/>
                <a:gd name="connsiteX77" fmla="*/ 853965 w 2614717"/>
                <a:gd name="connsiteY77" fmla="*/ 1944507 h 2036275"/>
                <a:gd name="connsiteX78" fmla="*/ 855100 w 2614717"/>
                <a:gd name="connsiteY78" fmla="*/ 1944212 h 2036275"/>
                <a:gd name="connsiteX79" fmla="*/ 856235 w 2614717"/>
                <a:gd name="connsiteY79" fmla="*/ 1944507 h 2036275"/>
                <a:gd name="connsiteX80" fmla="*/ 857186 w 2614717"/>
                <a:gd name="connsiteY80" fmla="*/ 1945237 h 2036275"/>
                <a:gd name="connsiteX81" fmla="*/ 857646 w 2614717"/>
                <a:gd name="connsiteY81" fmla="*/ 1946347 h 2036275"/>
                <a:gd name="connsiteX82" fmla="*/ 858382 w 2614717"/>
                <a:gd name="connsiteY82" fmla="*/ 1952481 h 2036275"/>
                <a:gd name="connsiteX83" fmla="*/ 859670 w 2614717"/>
                <a:gd name="connsiteY83" fmla="*/ 1963277 h 2036275"/>
                <a:gd name="connsiteX84" fmla="*/ 872368 w 2614717"/>
                <a:gd name="connsiteY84" fmla="*/ 2031735 h 2036275"/>
                <a:gd name="connsiteX85" fmla="*/ 872245 w 2614717"/>
                <a:gd name="connsiteY85" fmla="*/ 2031428 h 203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614717" h="2036275">
                  <a:moveTo>
                    <a:pt x="2172689" y="2036029"/>
                  </a:moveTo>
                  <a:lnTo>
                    <a:pt x="870589" y="2036029"/>
                  </a:lnTo>
                  <a:cubicBezTo>
                    <a:pt x="870080" y="2036041"/>
                    <a:pt x="869577" y="2035875"/>
                    <a:pt x="869178" y="2035562"/>
                  </a:cubicBezTo>
                  <a:cubicBezTo>
                    <a:pt x="868773" y="2035249"/>
                    <a:pt x="868491" y="2034808"/>
                    <a:pt x="868381" y="2034311"/>
                  </a:cubicBezTo>
                  <a:cubicBezTo>
                    <a:pt x="862615" y="2011234"/>
                    <a:pt x="858167" y="1987844"/>
                    <a:pt x="855069" y="1964259"/>
                  </a:cubicBezTo>
                  <a:lnTo>
                    <a:pt x="853781" y="1953340"/>
                  </a:lnTo>
                  <a:lnTo>
                    <a:pt x="853781" y="1951132"/>
                  </a:lnTo>
                  <a:cubicBezTo>
                    <a:pt x="840409" y="1961376"/>
                    <a:pt x="827036" y="1971681"/>
                    <a:pt x="813541" y="1981802"/>
                  </a:cubicBezTo>
                  <a:cubicBezTo>
                    <a:pt x="791826" y="1998242"/>
                    <a:pt x="768762" y="2015418"/>
                    <a:pt x="740913" y="2035844"/>
                  </a:cubicBezTo>
                  <a:cubicBezTo>
                    <a:pt x="740526" y="2036139"/>
                    <a:pt x="740048" y="2036292"/>
                    <a:pt x="739563" y="2036274"/>
                  </a:cubicBezTo>
                  <a:lnTo>
                    <a:pt x="2297" y="2036274"/>
                  </a:lnTo>
                  <a:cubicBezTo>
                    <a:pt x="1794" y="2036280"/>
                    <a:pt x="1304" y="2036121"/>
                    <a:pt x="905" y="2035820"/>
                  </a:cubicBezTo>
                  <a:cubicBezTo>
                    <a:pt x="506" y="2035513"/>
                    <a:pt x="212" y="2035090"/>
                    <a:pt x="83" y="2034606"/>
                  </a:cubicBezTo>
                  <a:cubicBezTo>
                    <a:pt x="-52" y="2034121"/>
                    <a:pt x="-21" y="2033612"/>
                    <a:pt x="169" y="2033145"/>
                  </a:cubicBezTo>
                  <a:cubicBezTo>
                    <a:pt x="359" y="2032679"/>
                    <a:pt x="696" y="2032293"/>
                    <a:pt x="1132" y="2032041"/>
                  </a:cubicBezTo>
                  <a:cubicBezTo>
                    <a:pt x="62964" y="1995236"/>
                    <a:pt x="122588" y="1958431"/>
                    <a:pt x="178348" y="1922485"/>
                  </a:cubicBezTo>
                  <a:cubicBezTo>
                    <a:pt x="422034" y="1765806"/>
                    <a:pt x="655445" y="1593700"/>
                    <a:pt x="877153" y="1407215"/>
                  </a:cubicBezTo>
                  <a:cubicBezTo>
                    <a:pt x="898248" y="1297867"/>
                    <a:pt x="928643" y="1190513"/>
                    <a:pt x="968000" y="1086337"/>
                  </a:cubicBezTo>
                  <a:cubicBezTo>
                    <a:pt x="1076881" y="799441"/>
                    <a:pt x="1229438" y="543279"/>
                    <a:pt x="1421376" y="324902"/>
                  </a:cubicBezTo>
                  <a:cubicBezTo>
                    <a:pt x="1492410" y="244177"/>
                    <a:pt x="1576509" y="152471"/>
                    <a:pt x="1676312" y="86283"/>
                  </a:cubicBezTo>
                  <a:cubicBezTo>
                    <a:pt x="1728207" y="51809"/>
                    <a:pt x="1797646" y="11078"/>
                    <a:pt x="1873771" y="2184"/>
                  </a:cubicBezTo>
                  <a:cubicBezTo>
                    <a:pt x="1979585" y="-10085"/>
                    <a:pt x="2070064" y="29726"/>
                    <a:pt x="2121591" y="111863"/>
                  </a:cubicBezTo>
                  <a:cubicBezTo>
                    <a:pt x="2169990" y="188846"/>
                    <a:pt x="2181215" y="294109"/>
                    <a:pt x="2154961" y="424705"/>
                  </a:cubicBezTo>
                  <a:cubicBezTo>
                    <a:pt x="2135516" y="521564"/>
                    <a:pt x="2088406" y="614006"/>
                    <a:pt x="2040375" y="699516"/>
                  </a:cubicBezTo>
                  <a:cubicBezTo>
                    <a:pt x="1941014" y="875327"/>
                    <a:pt x="1823189" y="1040042"/>
                    <a:pt x="1688887" y="1190863"/>
                  </a:cubicBezTo>
                  <a:cubicBezTo>
                    <a:pt x="1552647" y="1344585"/>
                    <a:pt x="1403587" y="1483340"/>
                    <a:pt x="1288755" y="1587192"/>
                  </a:cubicBezTo>
                  <a:cubicBezTo>
                    <a:pt x="1284013" y="1655778"/>
                    <a:pt x="1284154" y="1724609"/>
                    <a:pt x="1289185" y="1793177"/>
                  </a:cubicBezTo>
                  <a:cubicBezTo>
                    <a:pt x="1293429" y="1822314"/>
                    <a:pt x="1300122" y="1851041"/>
                    <a:pt x="1309182" y="1879055"/>
                  </a:cubicBezTo>
                  <a:cubicBezTo>
                    <a:pt x="1316371" y="1893538"/>
                    <a:pt x="1324566" y="1907499"/>
                    <a:pt x="1333719" y="1920829"/>
                  </a:cubicBezTo>
                  <a:cubicBezTo>
                    <a:pt x="1342098" y="1929085"/>
                    <a:pt x="1350968" y="1936827"/>
                    <a:pt x="1360280" y="1944016"/>
                  </a:cubicBezTo>
                  <a:cubicBezTo>
                    <a:pt x="1370548" y="1948972"/>
                    <a:pt x="1381099" y="1953334"/>
                    <a:pt x="1391870" y="1957082"/>
                  </a:cubicBezTo>
                  <a:cubicBezTo>
                    <a:pt x="1406783" y="1959407"/>
                    <a:pt x="1421812" y="1960860"/>
                    <a:pt x="1436895" y="1961437"/>
                  </a:cubicBezTo>
                  <a:cubicBezTo>
                    <a:pt x="1461285" y="1958928"/>
                    <a:pt x="1485484" y="1954831"/>
                    <a:pt x="1509340" y="1949169"/>
                  </a:cubicBezTo>
                  <a:cubicBezTo>
                    <a:pt x="1578852" y="1924546"/>
                    <a:pt x="1646070" y="1893881"/>
                    <a:pt x="1710234" y="1857524"/>
                  </a:cubicBezTo>
                  <a:cubicBezTo>
                    <a:pt x="1836414" y="1782074"/>
                    <a:pt x="1962164" y="1688221"/>
                    <a:pt x="2094171" y="1569525"/>
                  </a:cubicBezTo>
                  <a:cubicBezTo>
                    <a:pt x="2165635" y="1502724"/>
                    <a:pt x="2237588" y="1430893"/>
                    <a:pt x="2314082" y="1349861"/>
                  </a:cubicBezTo>
                  <a:cubicBezTo>
                    <a:pt x="2412228" y="1245580"/>
                    <a:pt x="2509516" y="1137250"/>
                    <a:pt x="2603430" y="1032295"/>
                  </a:cubicBezTo>
                  <a:lnTo>
                    <a:pt x="2610668" y="1024136"/>
                  </a:lnTo>
                  <a:cubicBezTo>
                    <a:pt x="2610994" y="1023805"/>
                    <a:pt x="2611411" y="1023572"/>
                    <a:pt x="2611871" y="1023461"/>
                  </a:cubicBezTo>
                  <a:cubicBezTo>
                    <a:pt x="2612325" y="1023357"/>
                    <a:pt x="2612797" y="1023376"/>
                    <a:pt x="2613245" y="1023523"/>
                  </a:cubicBezTo>
                  <a:cubicBezTo>
                    <a:pt x="2613668" y="1023701"/>
                    <a:pt x="2614036" y="1023995"/>
                    <a:pt x="2614300" y="1024375"/>
                  </a:cubicBezTo>
                  <a:cubicBezTo>
                    <a:pt x="2614558" y="1024762"/>
                    <a:pt x="2614705" y="1025209"/>
                    <a:pt x="2614717" y="1025670"/>
                  </a:cubicBezTo>
                  <a:lnTo>
                    <a:pt x="2614717" y="1622708"/>
                  </a:lnTo>
                  <a:cubicBezTo>
                    <a:pt x="2614699" y="1623291"/>
                    <a:pt x="2614484" y="1623855"/>
                    <a:pt x="2614104" y="1624303"/>
                  </a:cubicBezTo>
                  <a:cubicBezTo>
                    <a:pt x="2451794" y="1796060"/>
                    <a:pt x="2311996" y="1926718"/>
                    <a:pt x="2174161" y="2035293"/>
                  </a:cubicBezTo>
                  <a:cubicBezTo>
                    <a:pt x="2173762" y="2035697"/>
                    <a:pt x="2173247" y="2035955"/>
                    <a:pt x="2172689" y="2036029"/>
                  </a:cubicBezTo>
                  <a:close/>
                  <a:moveTo>
                    <a:pt x="872245" y="2031428"/>
                  </a:moveTo>
                  <a:lnTo>
                    <a:pt x="2171892" y="2031428"/>
                  </a:lnTo>
                  <a:cubicBezTo>
                    <a:pt x="2309236" y="1922976"/>
                    <a:pt x="2448481" y="1792747"/>
                    <a:pt x="2610117" y="1621788"/>
                  </a:cubicBezTo>
                  <a:lnTo>
                    <a:pt x="2610117" y="1031865"/>
                  </a:lnTo>
                  <a:lnTo>
                    <a:pt x="2606804" y="1035484"/>
                  </a:lnTo>
                  <a:cubicBezTo>
                    <a:pt x="2512890" y="1140440"/>
                    <a:pt x="2415786" y="1249015"/>
                    <a:pt x="2317455" y="1353112"/>
                  </a:cubicBezTo>
                  <a:cubicBezTo>
                    <a:pt x="2240901" y="1434083"/>
                    <a:pt x="2168886" y="1506036"/>
                    <a:pt x="2097116" y="1572899"/>
                  </a:cubicBezTo>
                  <a:cubicBezTo>
                    <a:pt x="1964679" y="1691718"/>
                    <a:pt x="1838867" y="1785877"/>
                    <a:pt x="1712319" y="1860898"/>
                  </a:cubicBezTo>
                  <a:cubicBezTo>
                    <a:pt x="1636256" y="1902672"/>
                    <a:pt x="1572092" y="1931932"/>
                    <a:pt x="1510321" y="1952911"/>
                  </a:cubicBezTo>
                  <a:cubicBezTo>
                    <a:pt x="1486092" y="1958769"/>
                    <a:pt x="1461499" y="1963008"/>
                    <a:pt x="1436711" y="1965608"/>
                  </a:cubicBezTo>
                  <a:cubicBezTo>
                    <a:pt x="1421198" y="1965020"/>
                    <a:pt x="1405734" y="1963523"/>
                    <a:pt x="1390398" y="1961130"/>
                  </a:cubicBezTo>
                  <a:cubicBezTo>
                    <a:pt x="1379197" y="1957247"/>
                    <a:pt x="1368236" y="1952702"/>
                    <a:pt x="1357581" y="1947513"/>
                  </a:cubicBezTo>
                  <a:cubicBezTo>
                    <a:pt x="1347834" y="1940047"/>
                    <a:pt x="1338577" y="1931975"/>
                    <a:pt x="1329854" y="1923344"/>
                  </a:cubicBezTo>
                  <a:cubicBezTo>
                    <a:pt x="1320469" y="1909640"/>
                    <a:pt x="1312065" y="1895292"/>
                    <a:pt x="1304704" y="1880405"/>
                  </a:cubicBezTo>
                  <a:cubicBezTo>
                    <a:pt x="1295442" y="1852004"/>
                    <a:pt x="1288633" y="1822860"/>
                    <a:pt x="1284339" y="1793300"/>
                  </a:cubicBezTo>
                  <a:cubicBezTo>
                    <a:pt x="1279272" y="1724143"/>
                    <a:pt x="1279149" y="1654710"/>
                    <a:pt x="1283971" y="1585535"/>
                  </a:cubicBezTo>
                  <a:cubicBezTo>
                    <a:pt x="1284013" y="1584916"/>
                    <a:pt x="1284302" y="1584345"/>
                    <a:pt x="1284768" y="1583940"/>
                  </a:cubicBezTo>
                  <a:cubicBezTo>
                    <a:pt x="1399600" y="1480150"/>
                    <a:pt x="1548537" y="1341273"/>
                    <a:pt x="1685206" y="1187366"/>
                  </a:cubicBezTo>
                  <a:cubicBezTo>
                    <a:pt x="1819293" y="1036723"/>
                    <a:pt x="1936934" y="872217"/>
                    <a:pt x="2036142" y="696633"/>
                  </a:cubicBezTo>
                  <a:cubicBezTo>
                    <a:pt x="2083927" y="611491"/>
                    <a:pt x="2130854" y="519417"/>
                    <a:pt x="2150238" y="423233"/>
                  </a:cubicBezTo>
                  <a:cubicBezTo>
                    <a:pt x="2176247" y="293802"/>
                    <a:pt x="2165205" y="189705"/>
                    <a:pt x="2117420" y="113703"/>
                  </a:cubicBezTo>
                  <a:cubicBezTo>
                    <a:pt x="2066752" y="33100"/>
                    <a:pt x="1978052" y="-6097"/>
                    <a:pt x="1874078" y="6110"/>
                  </a:cubicBezTo>
                  <a:cubicBezTo>
                    <a:pt x="1798873" y="14943"/>
                    <a:pt x="1730109" y="55183"/>
                    <a:pt x="1678581" y="89473"/>
                  </a:cubicBezTo>
                  <a:cubicBezTo>
                    <a:pt x="1579270" y="155354"/>
                    <a:pt x="1495415" y="246814"/>
                    <a:pt x="1424627" y="327295"/>
                  </a:cubicBezTo>
                  <a:cubicBezTo>
                    <a:pt x="1232996" y="545242"/>
                    <a:pt x="1080746" y="800975"/>
                    <a:pt x="972109" y="1087318"/>
                  </a:cubicBezTo>
                  <a:cubicBezTo>
                    <a:pt x="932691" y="1191501"/>
                    <a:pt x="902302" y="1298873"/>
                    <a:pt x="881262" y="1408258"/>
                  </a:cubicBezTo>
                  <a:cubicBezTo>
                    <a:pt x="881158" y="1408785"/>
                    <a:pt x="880876" y="1409264"/>
                    <a:pt x="880465" y="1409607"/>
                  </a:cubicBezTo>
                  <a:cubicBezTo>
                    <a:pt x="658457" y="1596497"/>
                    <a:pt x="424696" y="1768953"/>
                    <a:pt x="180618" y="1925920"/>
                  </a:cubicBezTo>
                  <a:cubicBezTo>
                    <a:pt x="126944" y="1960333"/>
                    <a:pt x="69712" y="1995788"/>
                    <a:pt x="10394" y="2031244"/>
                  </a:cubicBezTo>
                  <a:lnTo>
                    <a:pt x="738582" y="2031244"/>
                  </a:lnTo>
                  <a:cubicBezTo>
                    <a:pt x="766124" y="2011062"/>
                    <a:pt x="789005" y="1994009"/>
                    <a:pt x="810536" y="1977693"/>
                  </a:cubicBezTo>
                  <a:cubicBezTo>
                    <a:pt x="825074" y="1966713"/>
                    <a:pt x="839489" y="1955610"/>
                    <a:pt x="853965" y="1944507"/>
                  </a:cubicBezTo>
                  <a:cubicBezTo>
                    <a:pt x="854309" y="1944310"/>
                    <a:pt x="854701" y="1944212"/>
                    <a:pt x="855100" y="1944212"/>
                  </a:cubicBezTo>
                  <a:cubicBezTo>
                    <a:pt x="855499" y="1944212"/>
                    <a:pt x="855885" y="1944310"/>
                    <a:pt x="856235" y="1944507"/>
                  </a:cubicBezTo>
                  <a:cubicBezTo>
                    <a:pt x="856609" y="1944666"/>
                    <a:pt x="856934" y="1944918"/>
                    <a:pt x="857186" y="1945237"/>
                  </a:cubicBezTo>
                  <a:cubicBezTo>
                    <a:pt x="857431" y="1945562"/>
                    <a:pt x="857591" y="1945942"/>
                    <a:pt x="857646" y="1946347"/>
                  </a:cubicBezTo>
                  <a:lnTo>
                    <a:pt x="858382" y="1952481"/>
                  </a:lnTo>
                  <a:cubicBezTo>
                    <a:pt x="858750" y="1956100"/>
                    <a:pt x="859179" y="1959720"/>
                    <a:pt x="859670" y="1963277"/>
                  </a:cubicBezTo>
                  <a:cubicBezTo>
                    <a:pt x="862615" y="1986317"/>
                    <a:pt x="866853" y="2009173"/>
                    <a:pt x="872368" y="2031735"/>
                  </a:cubicBezTo>
                  <a:lnTo>
                    <a:pt x="872245" y="2031428"/>
                  </a:lnTo>
                  <a:close/>
                </a:path>
              </a:pathLst>
            </a:custGeom>
            <a:solidFill>
              <a:srgbClr val="0E0E0E"/>
            </a:solidFill>
            <a:ln w="6134"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479034C4-D368-45A3-9C1B-D5F275CB91F8}"/>
                </a:ext>
              </a:extLst>
            </p:cNvPr>
            <p:cNvSpPr/>
            <p:nvPr/>
          </p:nvSpPr>
          <p:spPr>
            <a:xfrm>
              <a:off x="10422942" y="1322526"/>
              <a:ext cx="360962" cy="806520"/>
            </a:xfrm>
            <a:custGeom>
              <a:avLst/>
              <a:gdLst>
                <a:gd name="connsiteX0" fmla="*/ 15973 w 360962"/>
                <a:gd name="connsiteY0" fmla="*/ 537722 h 806520"/>
                <a:gd name="connsiteX1" fmla="*/ 200489 w 360962"/>
                <a:gd name="connsiteY1" fmla="*/ 760821 h 806520"/>
                <a:gd name="connsiteX2" fmla="*/ 360959 w 360962"/>
                <a:gd name="connsiteY2" fmla="*/ 806521 h 806520"/>
                <a:gd name="connsiteX3" fmla="*/ 360959 w 360962"/>
                <a:gd name="connsiteY3" fmla="*/ 91154 h 806520"/>
                <a:gd name="connsiteX4" fmla="*/ 354285 w 360962"/>
                <a:gd name="connsiteY4" fmla="*/ 56257 h 806520"/>
                <a:gd name="connsiteX5" fmla="*/ 334668 w 360962"/>
                <a:gd name="connsiteY5" fmla="*/ 26635 h 806520"/>
                <a:gd name="connsiteX6" fmla="*/ 305150 w 360962"/>
                <a:gd name="connsiteY6" fmla="*/ 6865 h 806520"/>
                <a:gd name="connsiteX7" fmla="*/ 270296 w 360962"/>
                <a:gd name="connsiteY7" fmla="*/ 1 h 806520"/>
                <a:gd name="connsiteX8" fmla="*/ 111789 w 360962"/>
                <a:gd name="connsiteY8" fmla="*/ 1 h 806520"/>
                <a:gd name="connsiteX9" fmla="*/ 38792 w 360962"/>
                <a:gd name="connsiteY9" fmla="*/ 187951 h 806520"/>
                <a:gd name="connsiteX10" fmla="*/ 15973 w 360962"/>
                <a:gd name="connsiteY10" fmla="*/ 537722 h 80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962" h="806520">
                  <a:moveTo>
                    <a:pt x="15973" y="537722"/>
                  </a:moveTo>
                  <a:cubicBezTo>
                    <a:pt x="45847" y="638936"/>
                    <a:pt x="107986" y="711625"/>
                    <a:pt x="200489" y="760821"/>
                  </a:cubicBezTo>
                  <a:cubicBezTo>
                    <a:pt x="248765" y="786524"/>
                    <a:pt x="305199" y="800387"/>
                    <a:pt x="360959" y="806521"/>
                  </a:cubicBezTo>
                  <a:lnTo>
                    <a:pt x="360959" y="91154"/>
                  </a:lnTo>
                  <a:cubicBezTo>
                    <a:pt x="361063" y="79193"/>
                    <a:pt x="358793" y="67335"/>
                    <a:pt x="354285" y="56257"/>
                  </a:cubicBezTo>
                  <a:cubicBezTo>
                    <a:pt x="349770" y="45185"/>
                    <a:pt x="343102" y="35119"/>
                    <a:pt x="334668" y="26635"/>
                  </a:cubicBezTo>
                  <a:cubicBezTo>
                    <a:pt x="326233" y="18158"/>
                    <a:pt x="316204" y="11435"/>
                    <a:pt x="305150" y="6865"/>
                  </a:cubicBezTo>
                  <a:cubicBezTo>
                    <a:pt x="294103" y="2295"/>
                    <a:pt x="282251" y="-42"/>
                    <a:pt x="270296" y="1"/>
                  </a:cubicBezTo>
                  <a:lnTo>
                    <a:pt x="111789" y="1"/>
                  </a:lnTo>
                  <a:cubicBezTo>
                    <a:pt x="82823" y="60753"/>
                    <a:pt x="58422" y="123573"/>
                    <a:pt x="38792" y="187951"/>
                  </a:cubicBezTo>
                  <a:cubicBezTo>
                    <a:pt x="6097" y="295974"/>
                    <a:pt x="-16906" y="426202"/>
                    <a:pt x="15973" y="537722"/>
                  </a:cubicBezTo>
                  <a:close/>
                </a:path>
              </a:pathLst>
            </a:custGeom>
            <a:solidFill>
              <a:srgbClr val="5468B8"/>
            </a:solidFill>
            <a:ln w="6134"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39DFC6C3-B051-4E74-899C-B9C0FDA9A765}"/>
                </a:ext>
              </a:extLst>
            </p:cNvPr>
            <p:cNvSpPr/>
            <p:nvPr/>
          </p:nvSpPr>
          <p:spPr>
            <a:xfrm>
              <a:off x="10420962" y="1320195"/>
              <a:ext cx="365027" cy="811182"/>
            </a:xfrm>
            <a:custGeom>
              <a:avLst/>
              <a:gdLst>
                <a:gd name="connsiteX0" fmla="*/ 362939 w 365027"/>
                <a:gd name="connsiteY0" fmla="*/ 811183 h 811182"/>
                <a:gd name="connsiteX1" fmla="*/ 201611 w 365027"/>
                <a:gd name="connsiteY1" fmla="*/ 765176 h 811182"/>
                <a:gd name="connsiteX2" fmla="*/ 15991 w 365027"/>
                <a:gd name="connsiteY2" fmla="*/ 540666 h 811182"/>
                <a:gd name="connsiteX3" fmla="*/ 38871 w 365027"/>
                <a:gd name="connsiteY3" fmla="*/ 189607 h 811182"/>
                <a:gd name="connsiteX4" fmla="*/ 111438 w 365027"/>
                <a:gd name="connsiteY4" fmla="*/ 1288 h 811182"/>
                <a:gd name="connsiteX5" fmla="*/ 112291 w 365027"/>
                <a:gd name="connsiteY5" fmla="*/ 338 h 811182"/>
                <a:gd name="connsiteX6" fmla="*/ 113524 w 365027"/>
                <a:gd name="connsiteY6" fmla="*/ 0 h 811182"/>
                <a:gd name="connsiteX7" fmla="*/ 272031 w 365027"/>
                <a:gd name="connsiteY7" fmla="*/ 0 h 811182"/>
                <a:gd name="connsiteX8" fmla="*/ 307774 w 365027"/>
                <a:gd name="connsiteY8" fmla="*/ 7079 h 811182"/>
                <a:gd name="connsiteX9" fmla="*/ 338034 w 365027"/>
                <a:gd name="connsiteY9" fmla="*/ 27377 h 811182"/>
                <a:gd name="connsiteX10" fmla="*/ 358154 w 365027"/>
                <a:gd name="connsiteY10" fmla="*/ 57760 h 811182"/>
                <a:gd name="connsiteX11" fmla="*/ 365024 w 365027"/>
                <a:gd name="connsiteY11" fmla="*/ 93546 h 811182"/>
                <a:gd name="connsiteX12" fmla="*/ 365024 w 365027"/>
                <a:gd name="connsiteY12" fmla="*/ 808852 h 811182"/>
                <a:gd name="connsiteX13" fmla="*/ 364810 w 365027"/>
                <a:gd name="connsiteY13" fmla="*/ 809796 h 811182"/>
                <a:gd name="connsiteX14" fmla="*/ 364227 w 365027"/>
                <a:gd name="connsiteY14" fmla="*/ 810569 h 811182"/>
                <a:gd name="connsiteX15" fmla="*/ 362939 w 365027"/>
                <a:gd name="connsiteY15" fmla="*/ 811183 h 811182"/>
                <a:gd name="connsiteX16" fmla="*/ 20162 w 365027"/>
                <a:gd name="connsiteY16" fmla="*/ 539378 h 811182"/>
                <a:gd name="connsiteX17" fmla="*/ 203573 w 365027"/>
                <a:gd name="connsiteY17" fmla="*/ 761128 h 811182"/>
                <a:gd name="connsiteX18" fmla="*/ 360669 w 365027"/>
                <a:gd name="connsiteY18" fmla="*/ 806275 h 811182"/>
                <a:gd name="connsiteX19" fmla="*/ 360669 w 365027"/>
                <a:gd name="connsiteY19" fmla="*/ 93485 h 811182"/>
                <a:gd name="connsiteX20" fmla="*/ 354302 w 365027"/>
                <a:gd name="connsiteY20" fmla="*/ 59600 h 811182"/>
                <a:gd name="connsiteX21" fmla="*/ 335274 w 365027"/>
                <a:gd name="connsiteY21" fmla="*/ 30855 h 811182"/>
                <a:gd name="connsiteX22" fmla="*/ 306400 w 365027"/>
                <a:gd name="connsiteY22" fmla="*/ 11465 h 811182"/>
                <a:gd name="connsiteX23" fmla="*/ 272276 w 365027"/>
                <a:gd name="connsiteY23" fmla="*/ 4785 h 811182"/>
                <a:gd name="connsiteX24" fmla="*/ 115241 w 365027"/>
                <a:gd name="connsiteY24" fmla="*/ 4785 h 811182"/>
                <a:gd name="connsiteX25" fmla="*/ 42981 w 365027"/>
                <a:gd name="connsiteY25" fmla="*/ 191141 h 811182"/>
                <a:gd name="connsiteX26" fmla="*/ 20162 w 365027"/>
                <a:gd name="connsiteY26" fmla="*/ 539378 h 81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65027" h="811182">
                  <a:moveTo>
                    <a:pt x="362939" y="811183"/>
                  </a:moveTo>
                  <a:cubicBezTo>
                    <a:pt x="300248" y="804251"/>
                    <a:pt x="246022" y="788793"/>
                    <a:pt x="201611" y="765176"/>
                  </a:cubicBezTo>
                  <a:cubicBezTo>
                    <a:pt x="106347" y="714447"/>
                    <a:pt x="45618" y="641021"/>
                    <a:pt x="15991" y="540666"/>
                  </a:cubicBezTo>
                  <a:cubicBezTo>
                    <a:pt x="-11307" y="447979"/>
                    <a:pt x="-3639" y="329896"/>
                    <a:pt x="38871" y="189607"/>
                  </a:cubicBezTo>
                  <a:cubicBezTo>
                    <a:pt x="58359" y="125125"/>
                    <a:pt x="82613" y="62176"/>
                    <a:pt x="111438" y="1288"/>
                  </a:cubicBezTo>
                  <a:cubicBezTo>
                    <a:pt x="111622" y="896"/>
                    <a:pt x="111923" y="565"/>
                    <a:pt x="112291" y="338"/>
                  </a:cubicBezTo>
                  <a:cubicBezTo>
                    <a:pt x="112659" y="111"/>
                    <a:pt x="113088" y="-6"/>
                    <a:pt x="113524" y="0"/>
                  </a:cubicBezTo>
                  <a:lnTo>
                    <a:pt x="272031" y="0"/>
                  </a:lnTo>
                  <a:cubicBezTo>
                    <a:pt x="284293" y="-24"/>
                    <a:pt x="296445" y="2380"/>
                    <a:pt x="307774" y="7079"/>
                  </a:cubicBezTo>
                  <a:cubicBezTo>
                    <a:pt x="319104" y="11778"/>
                    <a:pt x="329391" y="18679"/>
                    <a:pt x="338034" y="27377"/>
                  </a:cubicBezTo>
                  <a:cubicBezTo>
                    <a:pt x="346683" y="36075"/>
                    <a:pt x="353523" y="46399"/>
                    <a:pt x="358154" y="57760"/>
                  </a:cubicBezTo>
                  <a:cubicBezTo>
                    <a:pt x="362786" y="69114"/>
                    <a:pt x="365123" y="81278"/>
                    <a:pt x="365024" y="93546"/>
                  </a:cubicBezTo>
                  <a:lnTo>
                    <a:pt x="365024" y="808852"/>
                  </a:lnTo>
                  <a:cubicBezTo>
                    <a:pt x="365024" y="809177"/>
                    <a:pt x="364951" y="809502"/>
                    <a:pt x="364810" y="809796"/>
                  </a:cubicBezTo>
                  <a:cubicBezTo>
                    <a:pt x="364675" y="810091"/>
                    <a:pt x="364473" y="810355"/>
                    <a:pt x="364227" y="810569"/>
                  </a:cubicBezTo>
                  <a:cubicBezTo>
                    <a:pt x="363871" y="810900"/>
                    <a:pt x="363418" y="811115"/>
                    <a:pt x="362939" y="811183"/>
                  </a:cubicBezTo>
                  <a:close/>
                  <a:moveTo>
                    <a:pt x="20162" y="539378"/>
                  </a:moveTo>
                  <a:cubicBezTo>
                    <a:pt x="49422" y="638444"/>
                    <a:pt x="109414" y="711134"/>
                    <a:pt x="203573" y="761128"/>
                  </a:cubicBezTo>
                  <a:cubicBezTo>
                    <a:pt x="246819" y="784131"/>
                    <a:pt x="299634" y="799344"/>
                    <a:pt x="360669" y="806275"/>
                  </a:cubicBezTo>
                  <a:lnTo>
                    <a:pt x="360669" y="93485"/>
                  </a:lnTo>
                  <a:cubicBezTo>
                    <a:pt x="360829" y="81879"/>
                    <a:pt x="358663" y="70359"/>
                    <a:pt x="354302" y="59600"/>
                  </a:cubicBezTo>
                  <a:cubicBezTo>
                    <a:pt x="349941" y="48847"/>
                    <a:pt x="343469" y="39069"/>
                    <a:pt x="335274" y="30855"/>
                  </a:cubicBezTo>
                  <a:cubicBezTo>
                    <a:pt x="327036" y="22537"/>
                    <a:pt x="317221" y="15943"/>
                    <a:pt x="306400" y="11465"/>
                  </a:cubicBezTo>
                  <a:cubicBezTo>
                    <a:pt x="295586" y="6993"/>
                    <a:pt x="283980" y="4717"/>
                    <a:pt x="272276" y="4785"/>
                  </a:cubicBezTo>
                  <a:lnTo>
                    <a:pt x="115241" y="4785"/>
                  </a:lnTo>
                  <a:cubicBezTo>
                    <a:pt x="86626" y="65047"/>
                    <a:pt x="62469" y="127333"/>
                    <a:pt x="42981" y="191141"/>
                  </a:cubicBezTo>
                  <a:cubicBezTo>
                    <a:pt x="1023" y="330325"/>
                    <a:pt x="-6890" y="447611"/>
                    <a:pt x="20162" y="539378"/>
                  </a:cubicBezTo>
                  <a:close/>
                </a:path>
              </a:pathLst>
            </a:custGeom>
            <a:solidFill>
              <a:srgbClr val="0E0E0E"/>
            </a:solidFill>
            <a:ln w="6134"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BC1E9189-85E0-4C9B-9413-FAE64E810374}"/>
                </a:ext>
              </a:extLst>
            </p:cNvPr>
            <p:cNvSpPr/>
            <p:nvPr/>
          </p:nvSpPr>
          <p:spPr>
            <a:xfrm>
              <a:off x="6741975" y="1498885"/>
              <a:ext cx="3208221" cy="2404169"/>
            </a:xfrm>
            <a:custGeom>
              <a:avLst/>
              <a:gdLst>
                <a:gd name="connsiteX0" fmla="*/ 3144743 w 3208221"/>
                <a:gd name="connsiteY0" fmla="*/ 278429 h 2404169"/>
                <a:gd name="connsiteX1" fmla="*/ 3202404 w 3208221"/>
                <a:gd name="connsiteY1" fmla="*/ 107960 h 2404169"/>
                <a:gd name="connsiteX2" fmla="*/ 3009607 w 3208221"/>
                <a:gd name="connsiteY2" fmla="*/ 8587 h 2404169"/>
                <a:gd name="connsiteX3" fmla="*/ 2894346 w 3208221"/>
                <a:gd name="connsiteY3" fmla="*/ 76615 h 2404169"/>
                <a:gd name="connsiteX4" fmla="*/ 2681245 w 3208221"/>
                <a:gd name="connsiteY4" fmla="*/ 253156 h 2404169"/>
                <a:gd name="connsiteX5" fmla="*/ 2314974 w 3208221"/>
                <a:gd name="connsiteY5" fmla="*/ 572133 h 2404169"/>
                <a:gd name="connsiteX6" fmla="*/ 1997040 w 3208221"/>
                <a:gd name="connsiteY6" fmla="*/ 887858 h 2404169"/>
                <a:gd name="connsiteX7" fmla="*/ 2063534 w 3208221"/>
                <a:gd name="connsiteY7" fmla="*/ 606300 h 2404169"/>
                <a:gd name="connsiteX8" fmla="*/ 1981520 w 3208221"/>
                <a:gd name="connsiteY8" fmla="*/ 375839 h 2404169"/>
                <a:gd name="connsiteX9" fmla="*/ 1734927 w 3208221"/>
                <a:gd name="connsiteY9" fmla="*/ 394917 h 2404169"/>
                <a:gd name="connsiteX10" fmla="*/ 1140281 w 3208221"/>
                <a:gd name="connsiteY10" fmla="*/ 885650 h 2404169"/>
                <a:gd name="connsiteX11" fmla="*/ 827867 w 3208221"/>
                <a:gd name="connsiteY11" fmla="*/ 1227262 h 2404169"/>
                <a:gd name="connsiteX12" fmla="*/ 966745 w 3208221"/>
                <a:gd name="connsiteY12" fmla="*/ 790693 h 2404169"/>
                <a:gd name="connsiteX13" fmla="*/ 893135 w 3208221"/>
                <a:gd name="connsiteY13" fmla="*/ 369889 h 2404169"/>
                <a:gd name="connsiteX14" fmla="*/ 529011 w 3208221"/>
                <a:gd name="connsiteY14" fmla="*/ 389089 h 2404169"/>
                <a:gd name="connsiteX15" fmla="*/ 0 w 3208221"/>
                <a:gd name="connsiteY15" fmla="*/ 853262 h 2404169"/>
                <a:gd name="connsiteX16" fmla="*/ 0 w 3208221"/>
                <a:gd name="connsiteY16" fmla="*/ 1327924 h 2404169"/>
                <a:gd name="connsiteX17" fmla="*/ 16930 w 3208221"/>
                <a:gd name="connsiteY17" fmla="*/ 1306209 h 2404169"/>
                <a:gd name="connsiteX18" fmla="*/ 131762 w 3208221"/>
                <a:gd name="connsiteY18" fmla="*/ 1167086 h 2404169"/>
                <a:gd name="connsiteX19" fmla="*/ 370995 w 3208221"/>
                <a:gd name="connsiteY19" fmla="*/ 902519 h 2404169"/>
                <a:gd name="connsiteX20" fmla="*/ 497052 w 3208221"/>
                <a:gd name="connsiteY20" fmla="*/ 785970 h 2404169"/>
                <a:gd name="connsiteX21" fmla="*/ 505210 w 3208221"/>
                <a:gd name="connsiteY21" fmla="*/ 779345 h 2404169"/>
                <a:gd name="connsiteX22" fmla="*/ 537230 w 3208221"/>
                <a:gd name="connsiteY22" fmla="*/ 754318 h 2404169"/>
                <a:gd name="connsiteX23" fmla="*/ 612681 w 3208221"/>
                <a:gd name="connsiteY23" fmla="*/ 700460 h 2404169"/>
                <a:gd name="connsiteX24" fmla="*/ 649486 w 3208221"/>
                <a:gd name="connsiteY24" fmla="*/ 676291 h 2404169"/>
                <a:gd name="connsiteX25" fmla="*/ 666723 w 3208221"/>
                <a:gd name="connsiteY25" fmla="*/ 664023 h 2404169"/>
                <a:gd name="connsiteX26" fmla="*/ 664637 w 3208221"/>
                <a:gd name="connsiteY26" fmla="*/ 699171 h 2404169"/>
                <a:gd name="connsiteX27" fmla="*/ 662920 w 3208221"/>
                <a:gd name="connsiteY27" fmla="*/ 712973 h 2404169"/>
                <a:gd name="connsiteX28" fmla="*/ 652062 w 3208221"/>
                <a:gd name="connsiteY28" fmla="*/ 763580 h 2404169"/>
                <a:gd name="connsiteX29" fmla="*/ 537844 w 3208221"/>
                <a:gd name="connsiteY29" fmla="*/ 1118442 h 2404169"/>
                <a:gd name="connsiteX30" fmla="*/ 521343 w 3208221"/>
                <a:gd name="connsiteY30" fmla="*/ 1160706 h 2404169"/>
                <a:gd name="connsiteX31" fmla="*/ 513430 w 3208221"/>
                <a:gd name="connsiteY31" fmla="*/ 1180520 h 2404169"/>
                <a:gd name="connsiteX32" fmla="*/ 473006 w 3208221"/>
                <a:gd name="connsiteY32" fmla="*/ 1275783 h 2404169"/>
                <a:gd name="connsiteX33" fmla="*/ 394488 w 3208221"/>
                <a:gd name="connsiteY33" fmla="*/ 1451650 h 2404169"/>
                <a:gd name="connsiteX34" fmla="*/ 209482 w 3208221"/>
                <a:gd name="connsiteY34" fmla="*/ 1845402 h 2404169"/>
                <a:gd name="connsiteX35" fmla="*/ 165255 w 3208221"/>
                <a:gd name="connsiteY35" fmla="*/ 1946616 h 2404169"/>
                <a:gd name="connsiteX36" fmla="*/ 155256 w 3208221"/>
                <a:gd name="connsiteY36" fmla="*/ 1970662 h 2404169"/>
                <a:gd name="connsiteX37" fmla="*/ 147343 w 3208221"/>
                <a:gd name="connsiteY37" fmla="*/ 1989985 h 2404169"/>
                <a:gd name="connsiteX38" fmla="*/ 145318 w 3208221"/>
                <a:gd name="connsiteY38" fmla="*/ 1994462 h 2404169"/>
                <a:gd name="connsiteX39" fmla="*/ 129124 w 3208221"/>
                <a:gd name="connsiteY39" fmla="*/ 2028568 h 2404169"/>
                <a:gd name="connsiteX40" fmla="*/ 63550 w 3208221"/>
                <a:gd name="connsiteY40" fmla="*/ 2254735 h 2404169"/>
                <a:gd name="connsiteX41" fmla="*/ 107777 w 3208221"/>
                <a:gd name="connsiteY41" fmla="*/ 2365150 h 2404169"/>
                <a:gd name="connsiteX42" fmla="*/ 219910 w 3208221"/>
                <a:gd name="connsiteY42" fmla="*/ 2403182 h 2404169"/>
                <a:gd name="connsiteX43" fmla="*/ 404303 w 3208221"/>
                <a:gd name="connsiteY43" fmla="*/ 2287615 h 2404169"/>
                <a:gd name="connsiteX44" fmla="*/ 457486 w 3208221"/>
                <a:gd name="connsiteY44" fmla="*/ 2214005 h 2404169"/>
                <a:gd name="connsiteX45" fmla="*/ 437796 w 3208221"/>
                <a:gd name="connsiteY45" fmla="*/ 2243264 h 2404169"/>
                <a:gd name="connsiteX46" fmla="*/ 455830 w 3208221"/>
                <a:gd name="connsiteY46" fmla="*/ 2217992 h 2404169"/>
                <a:gd name="connsiteX47" fmla="*/ 489384 w 3208221"/>
                <a:gd name="connsiteY47" fmla="*/ 2173519 h 2404169"/>
                <a:gd name="connsiteX48" fmla="*/ 619183 w 3208221"/>
                <a:gd name="connsiteY48" fmla="*/ 1989923 h 2404169"/>
                <a:gd name="connsiteX49" fmla="*/ 673348 w 3208221"/>
                <a:gd name="connsiteY49" fmla="*/ 1913369 h 2404169"/>
                <a:gd name="connsiteX50" fmla="*/ 698927 w 3208221"/>
                <a:gd name="connsiteY50" fmla="*/ 1877852 h 2404169"/>
                <a:gd name="connsiteX51" fmla="*/ 708006 w 3208221"/>
                <a:gd name="connsiteY51" fmla="*/ 1865583 h 2404169"/>
                <a:gd name="connsiteX52" fmla="*/ 712790 w 3208221"/>
                <a:gd name="connsiteY52" fmla="*/ 1859449 h 2404169"/>
                <a:gd name="connsiteX53" fmla="*/ 1208738 w 3208221"/>
                <a:gd name="connsiteY53" fmla="*/ 1258301 h 2404169"/>
                <a:gd name="connsiteX54" fmla="*/ 1461711 w 3208221"/>
                <a:gd name="connsiteY54" fmla="*/ 996065 h 2404169"/>
                <a:gd name="connsiteX55" fmla="*/ 1597337 w 3208221"/>
                <a:gd name="connsiteY55" fmla="*/ 871357 h 2404169"/>
                <a:gd name="connsiteX56" fmla="*/ 1612796 w 3208221"/>
                <a:gd name="connsiteY56" fmla="*/ 857985 h 2404169"/>
                <a:gd name="connsiteX57" fmla="*/ 1639786 w 3208221"/>
                <a:gd name="connsiteY57" fmla="*/ 835963 h 2404169"/>
                <a:gd name="connsiteX58" fmla="*/ 1701128 w 3208221"/>
                <a:gd name="connsiteY58" fmla="*/ 788424 h 2404169"/>
                <a:gd name="connsiteX59" fmla="*/ 1672358 w 3208221"/>
                <a:gd name="connsiteY59" fmla="*/ 881479 h 2404169"/>
                <a:gd name="connsiteX60" fmla="*/ 1599116 w 3208221"/>
                <a:gd name="connsiteY60" fmla="*/ 1096604 h 2404169"/>
                <a:gd name="connsiteX61" fmla="*/ 1578812 w 3208221"/>
                <a:gd name="connsiteY61" fmla="*/ 1148806 h 2404169"/>
                <a:gd name="connsiteX62" fmla="*/ 1567096 w 3208221"/>
                <a:gd name="connsiteY62" fmla="*/ 1175980 h 2404169"/>
                <a:gd name="connsiteX63" fmla="*/ 1520967 w 3208221"/>
                <a:gd name="connsiteY63" fmla="*/ 1274495 h 2404169"/>
                <a:gd name="connsiteX64" fmla="*/ 1422268 w 3208221"/>
                <a:gd name="connsiteY64" fmla="*/ 1475328 h 2404169"/>
                <a:gd name="connsiteX65" fmla="*/ 1337433 w 3208221"/>
                <a:gd name="connsiteY65" fmla="*/ 1728914 h 2404169"/>
                <a:gd name="connsiteX66" fmla="*/ 1363086 w 3208221"/>
                <a:gd name="connsiteY66" fmla="*/ 1814934 h 2404169"/>
                <a:gd name="connsiteX67" fmla="*/ 1434905 w 3208221"/>
                <a:gd name="connsiteY67" fmla="*/ 1868773 h 2404169"/>
                <a:gd name="connsiteX68" fmla="*/ 1608686 w 3208221"/>
                <a:gd name="connsiteY68" fmla="*/ 1820252 h 2404169"/>
                <a:gd name="connsiteX69" fmla="*/ 1690209 w 3208221"/>
                <a:gd name="connsiteY69" fmla="*/ 1720940 h 2404169"/>
                <a:gd name="connsiteX70" fmla="*/ 1703275 w 3208221"/>
                <a:gd name="connsiteY70" fmla="*/ 1702537 h 2404169"/>
                <a:gd name="connsiteX71" fmla="*/ 1734682 w 3208221"/>
                <a:gd name="connsiteY71" fmla="*/ 1660641 h 2404169"/>
                <a:gd name="connsiteX72" fmla="*/ 1872332 w 3208221"/>
                <a:gd name="connsiteY72" fmla="*/ 1483916 h 2404169"/>
                <a:gd name="connsiteX73" fmla="*/ 2166772 w 3208221"/>
                <a:gd name="connsiteY73" fmla="*/ 1153407 h 2404169"/>
                <a:gd name="connsiteX74" fmla="*/ 2476977 w 3208221"/>
                <a:gd name="connsiteY74" fmla="*/ 839705 h 2404169"/>
                <a:gd name="connsiteX75" fmla="*/ 2634626 w 3208221"/>
                <a:gd name="connsiteY75" fmla="*/ 691626 h 2404169"/>
                <a:gd name="connsiteX76" fmla="*/ 2716087 w 3208221"/>
                <a:gd name="connsiteY76" fmla="*/ 619979 h 2404169"/>
                <a:gd name="connsiteX77" fmla="*/ 2754916 w 3208221"/>
                <a:gd name="connsiteY77" fmla="*/ 586732 h 2404169"/>
                <a:gd name="connsiteX78" fmla="*/ 2770191 w 3208221"/>
                <a:gd name="connsiteY78" fmla="*/ 573728 h 2404169"/>
                <a:gd name="connsiteX79" fmla="*/ 2778840 w 3208221"/>
                <a:gd name="connsiteY79" fmla="*/ 566612 h 2404169"/>
                <a:gd name="connsiteX80" fmla="*/ 2971821 w 3208221"/>
                <a:gd name="connsiteY80" fmla="*/ 408841 h 2404169"/>
                <a:gd name="connsiteX81" fmla="*/ 3144743 w 3208221"/>
                <a:gd name="connsiteY81" fmla="*/ 278429 h 240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3208221" h="2404169">
                  <a:moveTo>
                    <a:pt x="3144743" y="278429"/>
                  </a:moveTo>
                  <a:cubicBezTo>
                    <a:pt x="3193019" y="238495"/>
                    <a:pt x="3221052" y="171204"/>
                    <a:pt x="3202404" y="107960"/>
                  </a:cubicBezTo>
                  <a:cubicBezTo>
                    <a:pt x="3176579" y="20548"/>
                    <a:pt x="3089658" y="-18772"/>
                    <a:pt x="3009607" y="8587"/>
                  </a:cubicBezTo>
                  <a:cubicBezTo>
                    <a:pt x="2966668" y="23370"/>
                    <a:pt x="2929188" y="48398"/>
                    <a:pt x="2894346" y="76615"/>
                  </a:cubicBezTo>
                  <a:cubicBezTo>
                    <a:pt x="2870975" y="95631"/>
                    <a:pt x="2712468" y="227515"/>
                    <a:pt x="2681245" y="253156"/>
                  </a:cubicBezTo>
                  <a:cubicBezTo>
                    <a:pt x="2555985" y="355842"/>
                    <a:pt x="2432198" y="460552"/>
                    <a:pt x="2314974" y="572133"/>
                  </a:cubicBezTo>
                  <a:cubicBezTo>
                    <a:pt x="2206951" y="675064"/>
                    <a:pt x="2100278" y="780142"/>
                    <a:pt x="1997040" y="887858"/>
                  </a:cubicBezTo>
                  <a:cubicBezTo>
                    <a:pt x="2026606" y="796275"/>
                    <a:pt x="2054272" y="702852"/>
                    <a:pt x="2063534" y="606300"/>
                  </a:cubicBezTo>
                  <a:cubicBezTo>
                    <a:pt x="2071325" y="524348"/>
                    <a:pt x="2057093" y="428777"/>
                    <a:pt x="1981520" y="375839"/>
                  </a:cubicBezTo>
                  <a:cubicBezTo>
                    <a:pt x="1900120" y="318730"/>
                    <a:pt x="1806390" y="352223"/>
                    <a:pt x="1734927" y="394917"/>
                  </a:cubicBezTo>
                  <a:cubicBezTo>
                    <a:pt x="1512870" y="527537"/>
                    <a:pt x="1319398" y="701625"/>
                    <a:pt x="1140281" y="885650"/>
                  </a:cubicBezTo>
                  <a:cubicBezTo>
                    <a:pt x="1032724" y="996065"/>
                    <a:pt x="928590" y="1109934"/>
                    <a:pt x="827867" y="1227262"/>
                  </a:cubicBezTo>
                  <a:cubicBezTo>
                    <a:pt x="885099" y="1085624"/>
                    <a:pt x="934970" y="940612"/>
                    <a:pt x="966745" y="790693"/>
                  </a:cubicBezTo>
                  <a:cubicBezTo>
                    <a:pt x="993122" y="666231"/>
                    <a:pt x="1017045" y="467238"/>
                    <a:pt x="893135" y="369889"/>
                  </a:cubicBezTo>
                  <a:cubicBezTo>
                    <a:pt x="775236" y="277202"/>
                    <a:pt x="636175" y="328238"/>
                    <a:pt x="529011" y="389089"/>
                  </a:cubicBezTo>
                  <a:cubicBezTo>
                    <a:pt x="324497" y="505148"/>
                    <a:pt x="153968" y="678254"/>
                    <a:pt x="0" y="853262"/>
                  </a:cubicBezTo>
                  <a:lnTo>
                    <a:pt x="0" y="1327924"/>
                  </a:lnTo>
                  <a:cubicBezTo>
                    <a:pt x="5643" y="1320685"/>
                    <a:pt x="11226" y="1313386"/>
                    <a:pt x="16930" y="1306209"/>
                  </a:cubicBezTo>
                  <a:cubicBezTo>
                    <a:pt x="54226" y="1258976"/>
                    <a:pt x="92933" y="1212969"/>
                    <a:pt x="131762" y="1167086"/>
                  </a:cubicBezTo>
                  <a:cubicBezTo>
                    <a:pt x="208623" y="1076239"/>
                    <a:pt x="286956" y="986557"/>
                    <a:pt x="370995" y="902519"/>
                  </a:cubicBezTo>
                  <a:cubicBezTo>
                    <a:pt x="411480" y="862034"/>
                    <a:pt x="456505" y="826026"/>
                    <a:pt x="497052" y="785970"/>
                  </a:cubicBezTo>
                  <a:lnTo>
                    <a:pt x="505210" y="779345"/>
                  </a:lnTo>
                  <a:cubicBezTo>
                    <a:pt x="515822" y="770880"/>
                    <a:pt x="526434" y="762537"/>
                    <a:pt x="537230" y="754318"/>
                  </a:cubicBezTo>
                  <a:cubicBezTo>
                    <a:pt x="561767" y="735627"/>
                    <a:pt x="586917" y="717678"/>
                    <a:pt x="612681" y="700460"/>
                  </a:cubicBezTo>
                  <a:cubicBezTo>
                    <a:pt x="624949" y="692240"/>
                    <a:pt x="637217" y="684143"/>
                    <a:pt x="649486" y="676291"/>
                  </a:cubicBezTo>
                  <a:cubicBezTo>
                    <a:pt x="652737" y="674205"/>
                    <a:pt x="659300" y="669237"/>
                    <a:pt x="666723" y="664023"/>
                  </a:cubicBezTo>
                  <a:cubicBezTo>
                    <a:pt x="666723" y="675800"/>
                    <a:pt x="665741" y="687516"/>
                    <a:pt x="664637" y="699171"/>
                  </a:cubicBezTo>
                  <a:cubicBezTo>
                    <a:pt x="664637" y="701748"/>
                    <a:pt x="663472" y="708557"/>
                    <a:pt x="662920" y="712973"/>
                  </a:cubicBezTo>
                  <a:cubicBezTo>
                    <a:pt x="659546" y="729904"/>
                    <a:pt x="656111" y="746834"/>
                    <a:pt x="652062" y="763580"/>
                  </a:cubicBezTo>
                  <a:cubicBezTo>
                    <a:pt x="621759" y="884227"/>
                    <a:pt x="583605" y="1002770"/>
                    <a:pt x="537844" y="1118442"/>
                  </a:cubicBezTo>
                  <a:cubicBezTo>
                    <a:pt x="532446" y="1132550"/>
                    <a:pt x="526944" y="1146641"/>
                    <a:pt x="521343" y="1160706"/>
                  </a:cubicBezTo>
                  <a:cubicBezTo>
                    <a:pt x="518092" y="1168742"/>
                    <a:pt x="499812" y="1220698"/>
                    <a:pt x="513430" y="1180520"/>
                  </a:cubicBezTo>
                  <a:cubicBezTo>
                    <a:pt x="502388" y="1213031"/>
                    <a:pt x="486623" y="1244438"/>
                    <a:pt x="473006" y="1275783"/>
                  </a:cubicBezTo>
                  <a:cubicBezTo>
                    <a:pt x="447426" y="1334671"/>
                    <a:pt x="421049" y="1393253"/>
                    <a:pt x="394488" y="1451650"/>
                  </a:cubicBezTo>
                  <a:cubicBezTo>
                    <a:pt x="334374" y="1583780"/>
                    <a:pt x="269229" y="1713149"/>
                    <a:pt x="209482" y="1845402"/>
                  </a:cubicBezTo>
                  <a:cubicBezTo>
                    <a:pt x="194269" y="1878975"/>
                    <a:pt x="179523" y="1912712"/>
                    <a:pt x="165255" y="1946616"/>
                  </a:cubicBezTo>
                  <a:cubicBezTo>
                    <a:pt x="161881" y="1954652"/>
                    <a:pt x="158568" y="1962626"/>
                    <a:pt x="155256" y="1970662"/>
                  </a:cubicBezTo>
                  <a:lnTo>
                    <a:pt x="147343" y="1989985"/>
                  </a:lnTo>
                  <a:cubicBezTo>
                    <a:pt x="146913" y="1990843"/>
                    <a:pt x="146300" y="1992193"/>
                    <a:pt x="145318" y="1994462"/>
                  </a:cubicBezTo>
                  <a:cubicBezTo>
                    <a:pt x="139798" y="2005749"/>
                    <a:pt x="134645" y="2017282"/>
                    <a:pt x="129124" y="2028568"/>
                  </a:cubicBezTo>
                  <a:cubicBezTo>
                    <a:pt x="96000" y="2096719"/>
                    <a:pt x="57293" y="2173764"/>
                    <a:pt x="63550" y="2254735"/>
                  </a:cubicBezTo>
                  <a:cubicBezTo>
                    <a:pt x="66556" y="2293749"/>
                    <a:pt x="74592" y="2336749"/>
                    <a:pt x="107777" y="2365150"/>
                  </a:cubicBezTo>
                  <a:cubicBezTo>
                    <a:pt x="139184" y="2392141"/>
                    <a:pt x="179976" y="2408457"/>
                    <a:pt x="219910" y="2403182"/>
                  </a:cubicBezTo>
                  <a:cubicBezTo>
                    <a:pt x="298059" y="2392938"/>
                    <a:pt x="358726" y="2347975"/>
                    <a:pt x="404303" y="2287615"/>
                  </a:cubicBezTo>
                  <a:cubicBezTo>
                    <a:pt x="422706" y="2263446"/>
                    <a:pt x="440617" y="2238970"/>
                    <a:pt x="457486" y="2214005"/>
                  </a:cubicBezTo>
                  <a:cubicBezTo>
                    <a:pt x="444789" y="2232959"/>
                    <a:pt x="439084" y="2241179"/>
                    <a:pt x="437796" y="2243264"/>
                  </a:cubicBezTo>
                  <a:cubicBezTo>
                    <a:pt x="439881" y="2240259"/>
                    <a:pt x="450064" y="2225659"/>
                    <a:pt x="455830" y="2217992"/>
                  </a:cubicBezTo>
                  <a:cubicBezTo>
                    <a:pt x="467240" y="2203331"/>
                    <a:pt x="478343" y="2188486"/>
                    <a:pt x="489384" y="2173519"/>
                  </a:cubicBezTo>
                  <a:cubicBezTo>
                    <a:pt x="533795" y="2113159"/>
                    <a:pt x="576244" y="2051388"/>
                    <a:pt x="619183" y="1989923"/>
                  </a:cubicBezTo>
                  <a:cubicBezTo>
                    <a:pt x="637052" y="1964282"/>
                    <a:pt x="655105" y="1938764"/>
                    <a:pt x="673348" y="1913369"/>
                  </a:cubicBezTo>
                  <a:cubicBezTo>
                    <a:pt x="681813" y="1901511"/>
                    <a:pt x="690339" y="1889672"/>
                    <a:pt x="698927" y="1877852"/>
                  </a:cubicBezTo>
                  <a:lnTo>
                    <a:pt x="708006" y="1865583"/>
                  </a:lnTo>
                  <a:lnTo>
                    <a:pt x="712790" y="1859449"/>
                  </a:lnTo>
                  <a:cubicBezTo>
                    <a:pt x="867151" y="1650274"/>
                    <a:pt x="1032706" y="1449595"/>
                    <a:pt x="1208738" y="1258301"/>
                  </a:cubicBezTo>
                  <a:cubicBezTo>
                    <a:pt x="1291058" y="1168987"/>
                    <a:pt x="1374360" y="1080410"/>
                    <a:pt x="1461711" y="996065"/>
                  </a:cubicBezTo>
                  <a:cubicBezTo>
                    <a:pt x="1505834" y="953292"/>
                    <a:pt x="1551043" y="911720"/>
                    <a:pt x="1597337" y="871357"/>
                  </a:cubicBezTo>
                  <a:lnTo>
                    <a:pt x="1612796" y="857985"/>
                  </a:lnTo>
                  <a:lnTo>
                    <a:pt x="1639786" y="835963"/>
                  </a:lnTo>
                  <a:cubicBezTo>
                    <a:pt x="1659967" y="819769"/>
                    <a:pt x="1680517" y="803943"/>
                    <a:pt x="1701128" y="788424"/>
                  </a:cubicBezTo>
                  <a:cubicBezTo>
                    <a:pt x="1691595" y="819462"/>
                    <a:pt x="1682007" y="850483"/>
                    <a:pt x="1672358" y="881479"/>
                  </a:cubicBezTo>
                  <a:cubicBezTo>
                    <a:pt x="1649907" y="953985"/>
                    <a:pt x="1625861" y="1025877"/>
                    <a:pt x="1599116" y="1096604"/>
                  </a:cubicBezTo>
                  <a:cubicBezTo>
                    <a:pt x="1592553" y="1114087"/>
                    <a:pt x="1585560" y="1131385"/>
                    <a:pt x="1578812" y="1148806"/>
                  </a:cubicBezTo>
                  <a:cubicBezTo>
                    <a:pt x="1574886" y="1157823"/>
                    <a:pt x="1571083" y="1167209"/>
                    <a:pt x="1567096" y="1175980"/>
                  </a:cubicBezTo>
                  <a:cubicBezTo>
                    <a:pt x="1552374" y="1209166"/>
                    <a:pt x="1536855" y="1241923"/>
                    <a:pt x="1520967" y="1274495"/>
                  </a:cubicBezTo>
                  <a:cubicBezTo>
                    <a:pt x="1488272" y="1341541"/>
                    <a:pt x="1454043" y="1407729"/>
                    <a:pt x="1422268" y="1475328"/>
                  </a:cubicBezTo>
                  <a:cubicBezTo>
                    <a:pt x="1384420" y="1555992"/>
                    <a:pt x="1342524" y="1635920"/>
                    <a:pt x="1337433" y="1728914"/>
                  </a:cubicBezTo>
                  <a:cubicBezTo>
                    <a:pt x="1336537" y="1759598"/>
                    <a:pt x="1345530" y="1789753"/>
                    <a:pt x="1363086" y="1814934"/>
                  </a:cubicBezTo>
                  <a:cubicBezTo>
                    <a:pt x="1380636" y="1840114"/>
                    <a:pt x="1405810" y="1858989"/>
                    <a:pt x="1434905" y="1868773"/>
                  </a:cubicBezTo>
                  <a:cubicBezTo>
                    <a:pt x="1502871" y="1891286"/>
                    <a:pt x="1560962" y="1862210"/>
                    <a:pt x="1608686" y="1820252"/>
                  </a:cubicBezTo>
                  <a:cubicBezTo>
                    <a:pt x="1640951" y="1791851"/>
                    <a:pt x="1665243" y="1755721"/>
                    <a:pt x="1690209" y="1720940"/>
                  </a:cubicBezTo>
                  <a:cubicBezTo>
                    <a:pt x="1694564" y="1714806"/>
                    <a:pt x="1698981" y="1708672"/>
                    <a:pt x="1703275" y="1702537"/>
                  </a:cubicBezTo>
                  <a:cubicBezTo>
                    <a:pt x="1713764" y="1688613"/>
                    <a:pt x="1724192" y="1674566"/>
                    <a:pt x="1734682" y="1660641"/>
                  </a:cubicBezTo>
                  <a:cubicBezTo>
                    <a:pt x="1779584" y="1600955"/>
                    <a:pt x="1825099" y="1541699"/>
                    <a:pt x="1872332" y="1483916"/>
                  </a:cubicBezTo>
                  <a:cubicBezTo>
                    <a:pt x="1965694" y="1369636"/>
                    <a:pt x="2065620" y="1260571"/>
                    <a:pt x="2166772" y="1153407"/>
                  </a:cubicBezTo>
                  <a:cubicBezTo>
                    <a:pt x="2267925" y="1046243"/>
                    <a:pt x="2371470" y="942207"/>
                    <a:pt x="2476977" y="839705"/>
                  </a:cubicBezTo>
                  <a:cubicBezTo>
                    <a:pt x="2528688" y="789466"/>
                    <a:pt x="2580952" y="739841"/>
                    <a:pt x="2634626" y="691626"/>
                  </a:cubicBezTo>
                  <a:cubicBezTo>
                    <a:pt x="2661573" y="667458"/>
                    <a:pt x="2688729" y="643577"/>
                    <a:pt x="2716087" y="619979"/>
                  </a:cubicBezTo>
                  <a:cubicBezTo>
                    <a:pt x="2728969" y="608858"/>
                    <a:pt x="2741912" y="597774"/>
                    <a:pt x="2754916" y="586732"/>
                  </a:cubicBezTo>
                  <a:lnTo>
                    <a:pt x="2770191" y="573728"/>
                  </a:lnTo>
                  <a:lnTo>
                    <a:pt x="2778840" y="566612"/>
                  </a:lnTo>
                  <a:cubicBezTo>
                    <a:pt x="2842512" y="513122"/>
                    <a:pt x="2907105" y="461043"/>
                    <a:pt x="2971821" y="408841"/>
                  </a:cubicBezTo>
                  <a:cubicBezTo>
                    <a:pt x="3036536" y="356639"/>
                    <a:pt x="3080211" y="331919"/>
                    <a:pt x="3144743" y="278429"/>
                  </a:cubicBezTo>
                  <a:close/>
                </a:path>
              </a:pathLst>
            </a:custGeom>
            <a:solidFill>
              <a:srgbClr val="E05555"/>
            </a:solidFill>
            <a:ln w="6134"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1B6EA8E5-6D76-4580-8197-B009DC3DFDB2}"/>
                </a:ext>
              </a:extLst>
            </p:cNvPr>
            <p:cNvSpPr/>
            <p:nvPr/>
          </p:nvSpPr>
          <p:spPr>
            <a:xfrm>
              <a:off x="6739704" y="1496856"/>
              <a:ext cx="3212550" cy="2408682"/>
            </a:xfrm>
            <a:custGeom>
              <a:avLst/>
              <a:gdLst>
                <a:gd name="connsiteX0" fmla="*/ 207459 w 3212550"/>
                <a:gd name="connsiteY0" fmla="*/ 2408462 h 2408682"/>
                <a:gd name="connsiteX1" fmla="*/ 108883 w 3212550"/>
                <a:gd name="connsiteY1" fmla="*/ 2368897 h 2408682"/>
                <a:gd name="connsiteX2" fmla="*/ 63858 w 3212550"/>
                <a:gd name="connsiteY2" fmla="*/ 2256764 h 2408682"/>
                <a:gd name="connsiteX3" fmla="*/ 126978 w 3212550"/>
                <a:gd name="connsiteY3" fmla="*/ 2034830 h 2408682"/>
                <a:gd name="connsiteX4" fmla="*/ 129616 w 3212550"/>
                <a:gd name="connsiteY4" fmla="*/ 2029432 h 2408682"/>
                <a:gd name="connsiteX5" fmla="*/ 137406 w 3212550"/>
                <a:gd name="connsiteY5" fmla="*/ 2013054 h 2408682"/>
                <a:gd name="connsiteX6" fmla="*/ 145810 w 3212550"/>
                <a:gd name="connsiteY6" fmla="*/ 1995326 h 2408682"/>
                <a:gd name="connsiteX7" fmla="*/ 147835 w 3212550"/>
                <a:gd name="connsiteY7" fmla="*/ 1990848 h 2408682"/>
                <a:gd name="connsiteX8" fmla="*/ 156913 w 3212550"/>
                <a:gd name="connsiteY8" fmla="*/ 1968826 h 2408682"/>
                <a:gd name="connsiteX9" fmla="*/ 165685 w 3212550"/>
                <a:gd name="connsiteY9" fmla="*/ 1947602 h 2408682"/>
                <a:gd name="connsiteX10" fmla="*/ 209912 w 3212550"/>
                <a:gd name="connsiteY10" fmla="*/ 1846327 h 2408682"/>
                <a:gd name="connsiteX11" fmla="*/ 305053 w 3212550"/>
                <a:gd name="connsiteY11" fmla="*/ 1643899 h 2408682"/>
                <a:gd name="connsiteX12" fmla="*/ 394919 w 3212550"/>
                <a:gd name="connsiteY12" fmla="*/ 1452820 h 2408682"/>
                <a:gd name="connsiteX13" fmla="*/ 473498 w 3212550"/>
                <a:gd name="connsiteY13" fmla="*/ 1276953 h 2408682"/>
                <a:gd name="connsiteX14" fmla="*/ 485766 w 3212550"/>
                <a:gd name="connsiteY14" fmla="*/ 1249411 h 2408682"/>
                <a:gd name="connsiteX15" fmla="*/ 513860 w 3212550"/>
                <a:gd name="connsiteY15" fmla="*/ 1181935 h 2408682"/>
                <a:gd name="connsiteX16" fmla="*/ 514259 w 3212550"/>
                <a:gd name="connsiteY16" fmla="*/ 1181217 h 2408682"/>
                <a:gd name="connsiteX17" fmla="*/ 514903 w 3212550"/>
                <a:gd name="connsiteY17" fmla="*/ 1180708 h 2408682"/>
                <a:gd name="connsiteX18" fmla="*/ 521774 w 3212550"/>
                <a:gd name="connsiteY18" fmla="*/ 1161999 h 2408682"/>
                <a:gd name="connsiteX19" fmla="*/ 538274 w 3212550"/>
                <a:gd name="connsiteY19" fmla="*/ 1119796 h 2408682"/>
                <a:gd name="connsiteX20" fmla="*/ 652370 w 3212550"/>
                <a:gd name="connsiteY20" fmla="*/ 765180 h 2408682"/>
                <a:gd name="connsiteX21" fmla="*/ 663227 w 3212550"/>
                <a:gd name="connsiteY21" fmla="*/ 714695 h 2408682"/>
                <a:gd name="connsiteX22" fmla="*/ 663657 w 3212550"/>
                <a:gd name="connsiteY22" fmla="*/ 711383 h 2408682"/>
                <a:gd name="connsiteX23" fmla="*/ 664945 w 3212550"/>
                <a:gd name="connsiteY23" fmla="*/ 701139 h 2408682"/>
                <a:gd name="connsiteX24" fmla="*/ 666847 w 3212550"/>
                <a:gd name="connsiteY24" fmla="*/ 670775 h 2408682"/>
                <a:gd name="connsiteX25" fmla="*/ 662614 w 3212550"/>
                <a:gd name="connsiteY25" fmla="*/ 673842 h 2408682"/>
                <a:gd name="connsiteX26" fmla="*/ 653290 w 3212550"/>
                <a:gd name="connsiteY26" fmla="*/ 680528 h 2408682"/>
                <a:gd name="connsiteX27" fmla="*/ 616485 w 3212550"/>
                <a:gd name="connsiteY27" fmla="*/ 704635 h 2408682"/>
                <a:gd name="connsiteX28" fmla="*/ 541158 w 3212550"/>
                <a:gd name="connsiteY28" fmla="*/ 758432 h 2408682"/>
                <a:gd name="connsiteX29" fmla="*/ 509199 w 3212550"/>
                <a:gd name="connsiteY29" fmla="*/ 783459 h 2408682"/>
                <a:gd name="connsiteX30" fmla="*/ 501040 w 3212550"/>
                <a:gd name="connsiteY30" fmla="*/ 790023 h 2408682"/>
                <a:gd name="connsiteX31" fmla="*/ 439330 w 3212550"/>
                <a:gd name="connsiteY31" fmla="*/ 847071 h 2408682"/>
                <a:gd name="connsiteX32" fmla="*/ 375106 w 3212550"/>
                <a:gd name="connsiteY32" fmla="*/ 906634 h 2408682"/>
                <a:gd name="connsiteX33" fmla="*/ 135873 w 3212550"/>
                <a:gd name="connsiteY33" fmla="*/ 1171016 h 2408682"/>
                <a:gd name="connsiteX34" fmla="*/ 21041 w 3212550"/>
                <a:gd name="connsiteY34" fmla="*/ 1310078 h 2408682"/>
                <a:gd name="connsiteX35" fmla="*/ 9080 w 3212550"/>
                <a:gd name="connsiteY35" fmla="*/ 1325413 h 2408682"/>
                <a:gd name="connsiteX36" fmla="*/ 4111 w 3212550"/>
                <a:gd name="connsiteY36" fmla="*/ 1331547 h 2408682"/>
                <a:gd name="connsiteX37" fmla="*/ 2982 w 3212550"/>
                <a:gd name="connsiteY37" fmla="*/ 1332351 h 2408682"/>
                <a:gd name="connsiteX38" fmla="*/ 1596 w 3212550"/>
                <a:gd name="connsiteY38" fmla="*/ 1332345 h 2408682"/>
                <a:gd name="connsiteX39" fmla="*/ 443 w 3212550"/>
                <a:gd name="connsiteY39" fmla="*/ 1331498 h 2408682"/>
                <a:gd name="connsiteX40" fmla="*/ 1 w 3212550"/>
                <a:gd name="connsiteY40" fmla="*/ 1330136 h 2408682"/>
                <a:gd name="connsiteX41" fmla="*/ 1 w 3212550"/>
                <a:gd name="connsiteY41" fmla="*/ 855413 h 2408682"/>
                <a:gd name="connsiteX42" fmla="*/ 553 w 3212550"/>
                <a:gd name="connsiteY42" fmla="*/ 853941 h 2408682"/>
                <a:gd name="connsiteX43" fmla="*/ 530239 w 3212550"/>
                <a:gd name="connsiteY43" fmla="*/ 389216 h 2408682"/>
                <a:gd name="connsiteX44" fmla="*/ 896939 w 3212550"/>
                <a:gd name="connsiteY44" fmla="*/ 370200 h 2408682"/>
                <a:gd name="connsiteX45" fmla="*/ 971285 w 3212550"/>
                <a:gd name="connsiteY45" fmla="*/ 793458 h 2408682"/>
                <a:gd name="connsiteX46" fmla="*/ 837438 w 3212550"/>
                <a:gd name="connsiteY46" fmla="*/ 1217513 h 2408682"/>
                <a:gd name="connsiteX47" fmla="*/ 1140895 w 3212550"/>
                <a:gd name="connsiteY47" fmla="*/ 886268 h 2408682"/>
                <a:gd name="connsiteX48" fmla="*/ 1735910 w 3212550"/>
                <a:gd name="connsiteY48" fmla="*/ 395228 h 2408682"/>
                <a:gd name="connsiteX49" fmla="*/ 1985018 w 3212550"/>
                <a:gd name="connsiteY49" fmla="*/ 376212 h 2408682"/>
                <a:gd name="connsiteX50" fmla="*/ 2067952 w 3212550"/>
                <a:gd name="connsiteY50" fmla="*/ 608758 h 2408682"/>
                <a:gd name="connsiteX51" fmla="*/ 2004402 w 3212550"/>
                <a:gd name="connsiteY51" fmla="*/ 881422 h 2408682"/>
                <a:gd name="connsiteX52" fmla="*/ 2315527 w 3212550"/>
                <a:gd name="connsiteY52" fmla="*/ 572751 h 2408682"/>
                <a:gd name="connsiteX53" fmla="*/ 2681921 w 3212550"/>
                <a:gd name="connsiteY53" fmla="*/ 253774 h 2408682"/>
                <a:gd name="connsiteX54" fmla="*/ 2780497 w 3212550"/>
                <a:gd name="connsiteY54" fmla="*/ 172067 h 2408682"/>
                <a:gd name="connsiteX55" fmla="*/ 2895083 w 3212550"/>
                <a:gd name="connsiteY55" fmla="*/ 77233 h 2408682"/>
                <a:gd name="connsiteX56" fmla="*/ 3011019 w 3212550"/>
                <a:gd name="connsiteY56" fmla="*/ 8837 h 2408682"/>
                <a:gd name="connsiteX57" fmla="*/ 3072158 w 3212550"/>
                <a:gd name="connsiteY57" fmla="*/ 322 h 2408682"/>
                <a:gd name="connsiteX58" fmla="*/ 3131678 w 3212550"/>
                <a:gd name="connsiteY58" fmla="*/ 16688 h 2408682"/>
                <a:gd name="connsiteX59" fmla="*/ 3178789 w 3212550"/>
                <a:gd name="connsiteY59" fmla="*/ 55438 h 2408682"/>
                <a:gd name="connsiteX60" fmla="*/ 3206699 w 3212550"/>
                <a:gd name="connsiteY60" fmla="*/ 109682 h 2408682"/>
                <a:gd name="connsiteX61" fmla="*/ 3148363 w 3212550"/>
                <a:gd name="connsiteY61" fmla="*/ 282605 h 2408682"/>
                <a:gd name="connsiteX62" fmla="*/ 3146891 w 3212550"/>
                <a:gd name="connsiteY62" fmla="*/ 280826 h 2408682"/>
                <a:gd name="connsiteX63" fmla="*/ 3148363 w 3212550"/>
                <a:gd name="connsiteY63" fmla="*/ 282605 h 2408682"/>
                <a:gd name="connsiteX64" fmla="*/ 3056350 w 3212550"/>
                <a:gd name="connsiteY64" fmla="*/ 352595 h 2408682"/>
                <a:gd name="connsiteX65" fmla="*/ 2975441 w 3212550"/>
                <a:gd name="connsiteY65" fmla="*/ 413324 h 2408682"/>
                <a:gd name="connsiteX66" fmla="*/ 2782337 w 3212550"/>
                <a:gd name="connsiteY66" fmla="*/ 570542 h 2408682"/>
                <a:gd name="connsiteX67" fmla="*/ 2773688 w 3212550"/>
                <a:gd name="connsiteY67" fmla="*/ 577658 h 2408682"/>
                <a:gd name="connsiteX68" fmla="*/ 2758414 w 3212550"/>
                <a:gd name="connsiteY68" fmla="*/ 590663 h 2408682"/>
                <a:gd name="connsiteX69" fmla="*/ 2719646 w 3212550"/>
                <a:gd name="connsiteY69" fmla="*/ 623848 h 2408682"/>
                <a:gd name="connsiteX70" fmla="*/ 2638184 w 3212550"/>
                <a:gd name="connsiteY70" fmla="*/ 695495 h 2408682"/>
                <a:gd name="connsiteX71" fmla="*/ 2480597 w 3212550"/>
                <a:gd name="connsiteY71" fmla="*/ 843513 h 2408682"/>
                <a:gd name="connsiteX72" fmla="*/ 2170454 w 3212550"/>
                <a:gd name="connsiteY72" fmla="*/ 1157153 h 2408682"/>
                <a:gd name="connsiteX73" fmla="*/ 1876014 w 3212550"/>
                <a:gd name="connsiteY73" fmla="*/ 1487539 h 2408682"/>
                <a:gd name="connsiteX74" fmla="*/ 1738424 w 3212550"/>
                <a:gd name="connsiteY74" fmla="*/ 1664142 h 2408682"/>
                <a:gd name="connsiteX75" fmla="*/ 1720635 w 3212550"/>
                <a:gd name="connsiteY75" fmla="*/ 1687881 h 2408682"/>
                <a:gd name="connsiteX76" fmla="*/ 1707018 w 3212550"/>
                <a:gd name="connsiteY76" fmla="*/ 1706284 h 2408682"/>
                <a:gd name="connsiteX77" fmla="*/ 1696957 w 3212550"/>
                <a:gd name="connsiteY77" fmla="*/ 1720392 h 2408682"/>
                <a:gd name="connsiteX78" fmla="*/ 1685548 w 3212550"/>
                <a:gd name="connsiteY78" fmla="*/ 1736341 h 2408682"/>
                <a:gd name="connsiteX79" fmla="*/ 1611938 w 3212550"/>
                <a:gd name="connsiteY79" fmla="*/ 1824244 h 2408682"/>
                <a:gd name="connsiteX80" fmla="*/ 1435949 w 3212550"/>
                <a:gd name="connsiteY80" fmla="*/ 1873317 h 2408682"/>
                <a:gd name="connsiteX81" fmla="*/ 1363210 w 3212550"/>
                <a:gd name="connsiteY81" fmla="*/ 1818257 h 2408682"/>
                <a:gd name="connsiteX82" fmla="*/ 1337802 w 3212550"/>
                <a:gd name="connsiteY82" fmla="*/ 1730637 h 2408682"/>
                <a:gd name="connsiteX83" fmla="*/ 1412025 w 3212550"/>
                <a:gd name="connsiteY83" fmla="*/ 1499010 h 2408682"/>
                <a:gd name="connsiteX84" fmla="*/ 1422821 w 3212550"/>
                <a:gd name="connsiteY84" fmla="*/ 1476191 h 2408682"/>
                <a:gd name="connsiteX85" fmla="*/ 1483611 w 3212550"/>
                <a:gd name="connsiteY85" fmla="*/ 1351913 h 2408682"/>
                <a:gd name="connsiteX86" fmla="*/ 1521520 w 3212550"/>
                <a:gd name="connsiteY86" fmla="*/ 1275297 h 2408682"/>
                <a:gd name="connsiteX87" fmla="*/ 1567588 w 3212550"/>
                <a:gd name="connsiteY87" fmla="*/ 1177150 h 2408682"/>
                <a:gd name="connsiteX88" fmla="*/ 1574090 w 3212550"/>
                <a:gd name="connsiteY88" fmla="*/ 1162183 h 2408682"/>
                <a:gd name="connsiteX89" fmla="*/ 1579366 w 3212550"/>
                <a:gd name="connsiteY89" fmla="*/ 1149915 h 2408682"/>
                <a:gd name="connsiteX90" fmla="*/ 1587095 w 3212550"/>
                <a:gd name="connsiteY90" fmla="*/ 1130101 h 2408682"/>
                <a:gd name="connsiteX91" fmla="*/ 1599363 w 3212550"/>
                <a:gd name="connsiteY91" fmla="*/ 1097836 h 2408682"/>
                <a:gd name="connsiteX92" fmla="*/ 1672544 w 3212550"/>
                <a:gd name="connsiteY92" fmla="*/ 882833 h 2408682"/>
                <a:gd name="connsiteX93" fmla="*/ 1678678 w 3212550"/>
                <a:gd name="connsiteY93" fmla="*/ 863020 h 2408682"/>
                <a:gd name="connsiteX94" fmla="*/ 1699227 w 3212550"/>
                <a:gd name="connsiteY94" fmla="*/ 796525 h 2408682"/>
                <a:gd name="connsiteX95" fmla="*/ 1643529 w 3212550"/>
                <a:gd name="connsiteY95" fmla="*/ 839771 h 2408682"/>
                <a:gd name="connsiteX96" fmla="*/ 1622305 w 3212550"/>
                <a:gd name="connsiteY96" fmla="*/ 857069 h 2408682"/>
                <a:gd name="connsiteX97" fmla="*/ 1609423 w 3212550"/>
                <a:gd name="connsiteY97" fmla="*/ 867927 h 2408682"/>
                <a:gd name="connsiteX98" fmla="*/ 1601081 w 3212550"/>
                <a:gd name="connsiteY98" fmla="*/ 875104 h 2408682"/>
                <a:gd name="connsiteX99" fmla="*/ 1465577 w 3212550"/>
                <a:gd name="connsiteY99" fmla="*/ 999750 h 2408682"/>
                <a:gd name="connsiteX100" fmla="*/ 1212665 w 3212550"/>
                <a:gd name="connsiteY100" fmla="*/ 1261925 h 2408682"/>
                <a:gd name="connsiteX101" fmla="*/ 716901 w 3212550"/>
                <a:gd name="connsiteY101" fmla="*/ 1863073 h 2408682"/>
                <a:gd name="connsiteX102" fmla="*/ 703100 w 3212550"/>
                <a:gd name="connsiteY102" fmla="*/ 1881966 h 2408682"/>
                <a:gd name="connsiteX103" fmla="*/ 677459 w 3212550"/>
                <a:gd name="connsiteY103" fmla="*/ 1917483 h 2408682"/>
                <a:gd name="connsiteX104" fmla="*/ 623294 w 3212550"/>
                <a:gd name="connsiteY104" fmla="*/ 1993976 h 2408682"/>
                <a:gd name="connsiteX105" fmla="*/ 600904 w 3212550"/>
                <a:gd name="connsiteY105" fmla="*/ 2026119 h 2408682"/>
                <a:gd name="connsiteX106" fmla="*/ 493495 w 3212550"/>
                <a:gd name="connsiteY106" fmla="*/ 2177695 h 2408682"/>
                <a:gd name="connsiteX107" fmla="*/ 459941 w 3212550"/>
                <a:gd name="connsiteY107" fmla="*/ 2222168 h 2408682"/>
                <a:gd name="connsiteX108" fmla="*/ 441968 w 3212550"/>
                <a:gd name="connsiteY108" fmla="*/ 2247317 h 2408682"/>
                <a:gd name="connsiteX109" fmla="*/ 440680 w 3212550"/>
                <a:gd name="connsiteY109" fmla="*/ 2248238 h 2408682"/>
                <a:gd name="connsiteX110" fmla="*/ 408414 w 3212550"/>
                <a:gd name="connsiteY110" fmla="*/ 2291913 h 2408682"/>
                <a:gd name="connsiteX111" fmla="*/ 222426 w 3212550"/>
                <a:gd name="connsiteY111" fmla="*/ 2408462 h 2408682"/>
                <a:gd name="connsiteX112" fmla="*/ 207459 w 3212550"/>
                <a:gd name="connsiteY112" fmla="*/ 2408462 h 2408682"/>
                <a:gd name="connsiteX113" fmla="*/ 512327 w 3212550"/>
                <a:gd name="connsiteY113" fmla="*/ 1199295 h 2408682"/>
                <a:gd name="connsiteX114" fmla="*/ 489999 w 3212550"/>
                <a:gd name="connsiteY114" fmla="*/ 1251067 h 2408682"/>
                <a:gd name="connsiteX115" fmla="*/ 477730 w 3212550"/>
                <a:gd name="connsiteY115" fmla="*/ 1278548 h 2408682"/>
                <a:gd name="connsiteX116" fmla="*/ 399213 w 3212550"/>
                <a:gd name="connsiteY116" fmla="*/ 1454476 h 2408682"/>
                <a:gd name="connsiteX117" fmla="*/ 309286 w 3212550"/>
                <a:gd name="connsiteY117" fmla="*/ 1645617 h 2408682"/>
                <a:gd name="connsiteX118" fmla="*/ 214206 w 3212550"/>
                <a:gd name="connsiteY118" fmla="*/ 1848044 h 2408682"/>
                <a:gd name="connsiteX119" fmla="*/ 169979 w 3212550"/>
                <a:gd name="connsiteY119" fmla="*/ 1949197 h 2408682"/>
                <a:gd name="connsiteX120" fmla="*/ 161268 w 3212550"/>
                <a:gd name="connsiteY120" fmla="*/ 1970544 h 2408682"/>
                <a:gd name="connsiteX121" fmla="*/ 152129 w 3212550"/>
                <a:gd name="connsiteY121" fmla="*/ 1992749 h 2408682"/>
                <a:gd name="connsiteX122" fmla="*/ 150104 w 3212550"/>
                <a:gd name="connsiteY122" fmla="*/ 1997227 h 2408682"/>
                <a:gd name="connsiteX123" fmla="*/ 141700 w 3212550"/>
                <a:gd name="connsiteY123" fmla="*/ 2014955 h 2408682"/>
                <a:gd name="connsiteX124" fmla="*/ 133910 w 3212550"/>
                <a:gd name="connsiteY124" fmla="*/ 2031456 h 2408682"/>
                <a:gd name="connsiteX125" fmla="*/ 131272 w 3212550"/>
                <a:gd name="connsiteY125" fmla="*/ 2036854 h 2408682"/>
                <a:gd name="connsiteX126" fmla="*/ 68520 w 3212550"/>
                <a:gd name="connsiteY126" fmla="*/ 2256396 h 2408682"/>
                <a:gd name="connsiteX127" fmla="*/ 112011 w 3212550"/>
                <a:gd name="connsiteY127" fmla="*/ 2365400 h 2408682"/>
                <a:gd name="connsiteX128" fmla="*/ 222426 w 3212550"/>
                <a:gd name="connsiteY128" fmla="*/ 2402880 h 2408682"/>
                <a:gd name="connsiteX129" fmla="*/ 405286 w 3212550"/>
                <a:gd name="connsiteY129" fmla="*/ 2288171 h 2408682"/>
                <a:gd name="connsiteX130" fmla="*/ 457978 w 3212550"/>
                <a:gd name="connsiteY130" fmla="*/ 2215113 h 2408682"/>
                <a:gd name="connsiteX131" fmla="*/ 458408 w 3212550"/>
                <a:gd name="connsiteY131" fmla="*/ 2214500 h 2408682"/>
                <a:gd name="connsiteX132" fmla="*/ 459371 w 3212550"/>
                <a:gd name="connsiteY132" fmla="*/ 2213690 h 2408682"/>
                <a:gd name="connsiteX133" fmla="*/ 460616 w 3212550"/>
                <a:gd name="connsiteY133" fmla="*/ 2213518 h 2408682"/>
                <a:gd name="connsiteX134" fmla="*/ 490305 w 3212550"/>
                <a:gd name="connsiteY134" fmla="*/ 2173953 h 2408682"/>
                <a:gd name="connsiteX135" fmla="*/ 597715 w 3212550"/>
                <a:gd name="connsiteY135" fmla="*/ 2022561 h 2408682"/>
                <a:gd name="connsiteX136" fmla="*/ 620104 w 3212550"/>
                <a:gd name="connsiteY136" fmla="*/ 1990357 h 2408682"/>
                <a:gd name="connsiteX137" fmla="*/ 674269 w 3212550"/>
                <a:gd name="connsiteY137" fmla="*/ 1913803 h 2408682"/>
                <a:gd name="connsiteX138" fmla="*/ 699910 w 3212550"/>
                <a:gd name="connsiteY138" fmla="*/ 1878286 h 2408682"/>
                <a:gd name="connsiteX139" fmla="*/ 713773 w 3212550"/>
                <a:gd name="connsiteY139" fmla="*/ 1859331 h 2408682"/>
                <a:gd name="connsiteX140" fmla="*/ 1209843 w 3212550"/>
                <a:gd name="connsiteY140" fmla="*/ 1258183 h 2408682"/>
                <a:gd name="connsiteX141" fmla="*/ 1462694 w 3212550"/>
                <a:gd name="connsiteY141" fmla="*/ 995640 h 2408682"/>
                <a:gd name="connsiteX142" fmla="*/ 1598381 w 3212550"/>
                <a:gd name="connsiteY142" fmla="*/ 870871 h 2408682"/>
                <a:gd name="connsiteX143" fmla="*/ 1606724 w 3212550"/>
                <a:gd name="connsiteY143" fmla="*/ 863633 h 2408682"/>
                <a:gd name="connsiteX144" fmla="*/ 1619667 w 3212550"/>
                <a:gd name="connsiteY144" fmla="*/ 852714 h 2408682"/>
                <a:gd name="connsiteX145" fmla="*/ 1640953 w 3212550"/>
                <a:gd name="connsiteY145" fmla="*/ 835416 h 2408682"/>
                <a:gd name="connsiteX146" fmla="*/ 1702294 w 3212550"/>
                <a:gd name="connsiteY146" fmla="*/ 787815 h 2408682"/>
                <a:gd name="connsiteX147" fmla="*/ 1703644 w 3212550"/>
                <a:gd name="connsiteY147" fmla="*/ 787385 h 2408682"/>
                <a:gd name="connsiteX148" fmla="*/ 1704993 w 3212550"/>
                <a:gd name="connsiteY148" fmla="*/ 787815 h 2408682"/>
                <a:gd name="connsiteX149" fmla="*/ 1705827 w 3212550"/>
                <a:gd name="connsiteY149" fmla="*/ 788931 h 2408682"/>
                <a:gd name="connsiteX150" fmla="*/ 1705852 w 3212550"/>
                <a:gd name="connsiteY150" fmla="*/ 790330 h 2408682"/>
                <a:gd name="connsiteX151" fmla="*/ 1683278 w 3212550"/>
                <a:gd name="connsiteY151" fmla="*/ 863572 h 2408682"/>
                <a:gd name="connsiteX152" fmla="*/ 1677144 w 3212550"/>
                <a:gd name="connsiteY152" fmla="*/ 883385 h 2408682"/>
                <a:gd name="connsiteX153" fmla="*/ 1603841 w 3212550"/>
                <a:gd name="connsiteY153" fmla="*/ 1098633 h 2408682"/>
                <a:gd name="connsiteX154" fmla="*/ 1591572 w 3212550"/>
                <a:gd name="connsiteY154" fmla="*/ 1130960 h 2408682"/>
                <a:gd name="connsiteX155" fmla="*/ 1583782 w 3212550"/>
                <a:gd name="connsiteY155" fmla="*/ 1150896 h 2408682"/>
                <a:gd name="connsiteX156" fmla="*/ 1578507 w 3212550"/>
                <a:gd name="connsiteY156" fmla="*/ 1163165 h 2408682"/>
                <a:gd name="connsiteX157" fmla="*/ 1572004 w 3212550"/>
                <a:gd name="connsiteY157" fmla="*/ 1178193 h 2408682"/>
                <a:gd name="connsiteX158" fmla="*/ 1525876 w 3212550"/>
                <a:gd name="connsiteY158" fmla="*/ 1276769 h 2408682"/>
                <a:gd name="connsiteX159" fmla="*/ 1487905 w 3212550"/>
                <a:gd name="connsiteY159" fmla="*/ 1353446 h 2408682"/>
                <a:gd name="connsiteX160" fmla="*/ 1427177 w 3212550"/>
                <a:gd name="connsiteY160" fmla="*/ 1477602 h 2408682"/>
                <a:gd name="connsiteX161" fmla="*/ 1416381 w 3212550"/>
                <a:gd name="connsiteY161" fmla="*/ 1500482 h 2408682"/>
                <a:gd name="connsiteX162" fmla="*/ 1342771 w 3212550"/>
                <a:gd name="connsiteY162" fmla="*/ 1730330 h 2408682"/>
                <a:gd name="connsiteX163" fmla="*/ 1367516 w 3212550"/>
                <a:gd name="connsiteY163" fmla="*/ 1815159 h 2408682"/>
                <a:gd name="connsiteX164" fmla="*/ 1438034 w 3212550"/>
                <a:gd name="connsiteY164" fmla="*/ 1868410 h 2408682"/>
                <a:gd name="connsiteX165" fmla="*/ 1609791 w 3212550"/>
                <a:gd name="connsiteY165" fmla="*/ 1820318 h 2408682"/>
                <a:gd name="connsiteX166" fmla="*/ 1682542 w 3212550"/>
                <a:gd name="connsiteY166" fmla="*/ 1733151 h 2408682"/>
                <a:gd name="connsiteX167" fmla="*/ 1693952 w 3212550"/>
                <a:gd name="connsiteY167" fmla="*/ 1717203 h 2408682"/>
                <a:gd name="connsiteX168" fmla="*/ 1704012 w 3212550"/>
                <a:gd name="connsiteY168" fmla="*/ 1703094 h 2408682"/>
                <a:gd name="connsiteX169" fmla="*/ 1717691 w 3212550"/>
                <a:gd name="connsiteY169" fmla="*/ 1684691 h 2408682"/>
                <a:gd name="connsiteX170" fmla="*/ 1735480 w 3212550"/>
                <a:gd name="connsiteY170" fmla="*/ 1660952 h 2408682"/>
                <a:gd name="connsiteX171" fmla="*/ 1872701 w 3212550"/>
                <a:gd name="connsiteY171" fmla="*/ 1484350 h 2408682"/>
                <a:gd name="connsiteX172" fmla="*/ 2167142 w 3212550"/>
                <a:gd name="connsiteY172" fmla="*/ 1153718 h 2408682"/>
                <a:gd name="connsiteX173" fmla="*/ 2477408 w 3212550"/>
                <a:gd name="connsiteY173" fmla="*/ 839955 h 2408682"/>
                <a:gd name="connsiteX174" fmla="*/ 2635117 w 3212550"/>
                <a:gd name="connsiteY174" fmla="*/ 691815 h 2408682"/>
                <a:gd name="connsiteX175" fmla="*/ 2716640 w 3212550"/>
                <a:gd name="connsiteY175" fmla="*/ 620168 h 2408682"/>
                <a:gd name="connsiteX176" fmla="*/ 2755408 w 3212550"/>
                <a:gd name="connsiteY176" fmla="*/ 586921 h 2408682"/>
                <a:gd name="connsiteX177" fmla="*/ 2770744 w 3212550"/>
                <a:gd name="connsiteY177" fmla="*/ 573855 h 2408682"/>
                <a:gd name="connsiteX178" fmla="*/ 2779393 w 3212550"/>
                <a:gd name="connsiteY178" fmla="*/ 566739 h 2408682"/>
                <a:gd name="connsiteX179" fmla="*/ 2972558 w 3212550"/>
                <a:gd name="connsiteY179" fmla="*/ 409459 h 2408682"/>
                <a:gd name="connsiteX180" fmla="*/ 3053651 w 3212550"/>
                <a:gd name="connsiteY180" fmla="*/ 348608 h 2408682"/>
                <a:gd name="connsiteX181" fmla="*/ 3145664 w 3212550"/>
                <a:gd name="connsiteY181" fmla="*/ 278801 h 2408682"/>
                <a:gd name="connsiteX182" fmla="*/ 3202589 w 3212550"/>
                <a:gd name="connsiteY182" fmla="*/ 110786 h 2408682"/>
                <a:gd name="connsiteX183" fmla="*/ 3175488 w 3212550"/>
                <a:gd name="connsiteY183" fmla="*/ 58131 h 2408682"/>
                <a:gd name="connsiteX184" fmla="*/ 3129777 w 3212550"/>
                <a:gd name="connsiteY184" fmla="*/ 20492 h 2408682"/>
                <a:gd name="connsiteX185" fmla="*/ 3072035 w 3212550"/>
                <a:gd name="connsiteY185" fmla="*/ 4641 h 2408682"/>
                <a:gd name="connsiteX186" fmla="*/ 3012737 w 3212550"/>
                <a:gd name="connsiteY186" fmla="*/ 12947 h 2408682"/>
                <a:gd name="connsiteX187" fmla="*/ 2898212 w 3212550"/>
                <a:gd name="connsiteY187" fmla="*/ 80422 h 2408682"/>
                <a:gd name="connsiteX188" fmla="*/ 2783687 w 3212550"/>
                <a:gd name="connsiteY188" fmla="*/ 175257 h 2408682"/>
                <a:gd name="connsiteX189" fmla="*/ 2685049 w 3212550"/>
                <a:gd name="connsiteY189" fmla="*/ 256964 h 2408682"/>
                <a:gd name="connsiteX190" fmla="*/ 2318962 w 3212550"/>
                <a:gd name="connsiteY190" fmla="*/ 575941 h 2408682"/>
                <a:gd name="connsiteX191" fmla="*/ 2001090 w 3212550"/>
                <a:gd name="connsiteY191" fmla="*/ 891605 h 2408682"/>
                <a:gd name="connsiteX192" fmla="*/ 1999752 w 3212550"/>
                <a:gd name="connsiteY192" fmla="*/ 892304 h 2408682"/>
                <a:gd name="connsiteX193" fmla="*/ 1998268 w 3212550"/>
                <a:gd name="connsiteY193" fmla="*/ 892034 h 2408682"/>
                <a:gd name="connsiteX194" fmla="*/ 1997292 w 3212550"/>
                <a:gd name="connsiteY194" fmla="*/ 890863 h 2408682"/>
                <a:gd name="connsiteX195" fmla="*/ 1997225 w 3212550"/>
                <a:gd name="connsiteY195" fmla="*/ 889335 h 2408682"/>
                <a:gd name="connsiteX196" fmla="*/ 2063597 w 3212550"/>
                <a:gd name="connsiteY196" fmla="*/ 608206 h 2408682"/>
                <a:gd name="connsiteX197" fmla="*/ 1982564 w 3212550"/>
                <a:gd name="connsiteY197" fmla="*/ 379831 h 2408682"/>
                <a:gd name="connsiteX198" fmla="*/ 1738486 w 3212550"/>
                <a:gd name="connsiteY198" fmla="*/ 399031 h 2408682"/>
                <a:gd name="connsiteX199" fmla="*/ 1144330 w 3212550"/>
                <a:gd name="connsiteY199" fmla="*/ 889397 h 2408682"/>
                <a:gd name="connsiteX200" fmla="*/ 831978 w 3212550"/>
                <a:gd name="connsiteY200" fmla="*/ 1230886 h 2408682"/>
                <a:gd name="connsiteX201" fmla="*/ 830598 w 3212550"/>
                <a:gd name="connsiteY201" fmla="*/ 1231738 h 2408682"/>
                <a:gd name="connsiteX202" fmla="*/ 828997 w 3212550"/>
                <a:gd name="connsiteY202" fmla="*/ 1231456 h 2408682"/>
                <a:gd name="connsiteX203" fmla="*/ 827997 w 3212550"/>
                <a:gd name="connsiteY203" fmla="*/ 1230174 h 2408682"/>
                <a:gd name="connsiteX204" fmla="*/ 828114 w 3212550"/>
                <a:gd name="connsiteY204" fmla="*/ 1228555 h 2408682"/>
                <a:gd name="connsiteX205" fmla="*/ 966869 w 3212550"/>
                <a:gd name="connsiteY205" fmla="*/ 792415 h 2408682"/>
                <a:gd name="connsiteX206" fmla="*/ 894179 w 3212550"/>
                <a:gd name="connsiteY206" fmla="*/ 373820 h 2408682"/>
                <a:gd name="connsiteX207" fmla="*/ 532631 w 3212550"/>
                <a:gd name="connsiteY207" fmla="*/ 393204 h 2408682"/>
                <a:gd name="connsiteX208" fmla="*/ 4724 w 3212550"/>
                <a:gd name="connsiteY208" fmla="*/ 856272 h 2408682"/>
                <a:gd name="connsiteX209" fmla="*/ 4724 w 3212550"/>
                <a:gd name="connsiteY209" fmla="*/ 1323389 h 2408682"/>
                <a:gd name="connsiteX210" fmla="*/ 5583 w 3212550"/>
                <a:gd name="connsiteY210" fmla="*/ 1322346 h 2408682"/>
                <a:gd name="connsiteX211" fmla="*/ 17852 w 3212550"/>
                <a:gd name="connsiteY211" fmla="*/ 1306949 h 2408682"/>
                <a:gd name="connsiteX212" fmla="*/ 132745 w 3212550"/>
                <a:gd name="connsiteY212" fmla="*/ 1167765 h 2408682"/>
                <a:gd name="connsiteX213" fmla="*/ 371977 w 3212550"/>
                <a:gd name="connsiteY213" fmla="*/ 903014 h 2408682"/>
                <a:gd name="connsiteX214" fmla="*/ 436386 w 3212550"/>
                <a:gd name="connsiteY214" fmla="*/ 843329 h 2408682"/>
                <a:gd name="connsiteX215" fmla="*/ 498096 w 3212550"/>
                <a:gd name="connsiteY215" fmla="*/ 786342 h 2408682"/>
                <a:gd name="connsiteX216" fmla="*/ 506438 w 3212550"/>
                <a:gd name="connsiteY216" fmla="*/ 779534 h 2408682"/>
                <a:gd name="connsiteX217" fmla="*/ 538520 w 3212550"/>
                <a:gd name="connsiteY217" fmla="*/ 754445 h 2408682"/>
                <a:gd name="connsiteX218" fmla="*/ 614031 w 3212550"/>
                <a:gd name="connsiteY218" fmla="*/ 700526 h 2408682"/>
                <a:gd name="connsiteX219" fmla="*/ 650836 w 3212550"/>
                <a:gd name="connsiteY219" fmla="*/ 675989 h 2408682"/>
                <a:gd name="connsiteX220" fmla="*/ 659915 w 3212550"/>
                <a:gd name="connsiteY220" fmla="*/ 669855 h 2408682"/>
                <a:gd name="connsiteX221" fmla="*/ 667951 w 3212550"/>
                <a:gd name="connsiteY221" fmla="*/ 663720 h 2408682"/>
                <a:gd name="connsiteX222" fmla="*/ 669147 w 3212550"/>
                <a:gd name="connsiteY222" fmla="*/ 663359 h 2408682"/>
                <a:gd name="connsiteX223" fmla="*/ 670343 w 3212550"/>
                <a:gd name="connsiteY223" fmla="*/ 663720 h 2408682"/>
                <a:gd name="connsiteX224" fmla="*/ 671269 w 3212550"/>
                <a:gd name="connsiteY224" fmla="*/ 664579 h 2408682"/>
                <a:gd name="connsiteX225" fmla="*/ 671570 w 3212550"/>
                <a:gd name="connsiteY225" fmla="*/ 665806 h 2408682"/>
                <a:gd name="connsiteX226" fmla="*/ 669546 w 3212550"/>
                <a:gd name="connsiteY226" fmla="*/ 701139 h 2408682"/>
                <a:gd name="connsiteX227" fmla="*/ 668196 w 3212550"/>
                <a:gd name="connsiteY227" fmla="*/ 711567 h 2408682"/>
                <a:gd name="connsiteX228" fmla="*/ 667767 w 3212550"/>
                <a:gd name="connsiteY228" fmla="*/ 715002 h 2408682"/>
                <a:gd name="connsiteX229" fmla="*/ 656848 w 3212550"/>
                <a:gd name="connsiteY229" fmla="*/ 765854 h 2408682"/>
                <a:gd name="connsiteX230" fmla="*/ 542568 w 3212550"/>
                <a:gd name="connsiteY230" fmla="*/ 1121023 h 2408682"/>
                <a:gd name="connsiteX231" fmla="*/ 526006 w 3212550"/>
                <a:gd name="connsiteY231" fmla="*/ 1163287 h 2408682"/>
                <a:gd name="connsiteX232" fmla="*/ 518890 w 3212550"/>
                <a:gd name="connsiteY232" fmla="*/ 1182610 h 2408682"/>
                <a:gd name="connsiteX233" fmla="*/ 513554 w 3212550"/>
                <a:gd name="connsiteY233" fmla="*/ 1196964 h 2408682"/>
                <a:gd name="connsiteX234" fmla="*/ 513554 w 3212550"/>
                <a:gd name="connsiteY234" fmla="*/ 1197761 h 2408682"/>
                <a:gd name="connsiteX235" fmla="*/ 512327 w 3212550"/>
                <a:gd name="connsiteY235" fmla="*/ 1199295 h 240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212550" h="2408682">
                  <a:moveTo>
                    <a:pt x="207459" y="2408462"/>
                  </a:moveTo>
                  <a:cubicBezTo>
                    <a:pt x="170942" y="2407395"/>
                    <a:pt x="136002" y="2393372"/>
                    <a:pt x="108883" y="2368897"/>
                  </a:cubicBezTo>
                  <a:cubicBezTo>
                    <a:pt x="74531" y="2339330"/>
                    <a:pt x="66864" y="2295287"/>
                    <a:pt x="63858" y="2256764"/>
                  </a:cubicBezTo>
                  <a:cubicBezTo>
                    <a:pt x="57724" y="2177020"/>
                    <a:pt x="94529" y="2101631"/>
                    <a:pt x="126978" y="2034830"/>
                  </a:cubicBezTo>
                  <a:lnTo>
                    <a:pt x="129616" y="2029432"/>
                  </a:lnTo>
                  <a:cubicBezTo>
                    <a:pt x="132254" y="2023972"/>
                    <a:pt x="134830" y="2018513"/>
                    <a:pt x="137406" y="2013054"/>
                  </a:cubicBezTo>
                  <a:cubicBezTo>
                    <a:pt x="139983" y="2007594"/>
                    <a:pt x="142989" y="2001153"/>
                    <a:pt x="145810" y="1995326"/>
                  </a:cubicBezTo>
                  <a:cubicBezTo>
                    <a:pt x="146792" y="1993117"/>
                    <a:pt x="147405" y="1991707"/>
                    <a:pt x="147835" y="1990848"/>
                  </a:cubicBezTo>
                  <a:lnTo>
                    <a:pt x="156913" y="1968826"/>
                  </a:lnTo>
                  <a:cubicBezTo>
                    <a:pt x="159796" y="1961711"/>
                    <a:pt x="163047" y="1954656"/>
                    <a:pt x="165685" y="1947602"/>
                  </a:cubicBezTo>
                  <a:cubicBezTo>
                    <a:pt x="178996" y="1915827"/>
                    <a:pt x="193473" y="1882702"/>
                    <a:pt x="209912" y="1846327"/>
                  </a:cubicBezTo>
                  <a:cubicBezTo>
                    <a:pt x="240583" y="1778237"/>
                    <a:pt x="273462" y="1709780"/>
                    <a:pt x="305053" y="1643899"/>
                  </a:cubicBezTo>
                  <a:cubicBezTo>
                    <a:pt x="334927" y="1581453"/>
                    <a:pt x="365782" y="1516922"/>
                    <a:pt x="394919" y="1452820"/>
                  </a:cubicBezTo>
                  <a:cubicBezTo>
                    <a:pt x="416879" y="1404605"/>
                    <a:pt x="445648" y="1341055"/>
                    <a:pt x="473498" y="1276953"/>
                  </a:cubicBezTo>
                  <a:cubicBezTo>
                    <a:pt x="477423" y="1267752"/>
                    <a:pt x="481595" y="1258551"/>
                    <a:pt x="485766" y="1249411"/>
                  </a:cubicBezTo>
                  <a:cubicBezTo>
                    <a:pt x="495765" y="1227451"/>
                    <a:pt x="506070" y="1204815"/>
                    <a:pt x="513860" y="1181935"/>
                  </a:cubicBezTo>
                  <a:cubicBezTo>
                    <a:pt x="513940" y="1181671"/>
                    <a:pt x="514081" y="1181426"/>
                    <a:pt x="514259" y="1181217"/>
                  </a:cubicBezTo>
                  <a:cubicBezTo>
                    <a:pt x="514437" y="1181009"/>
                    <a:pt x="514658" y="1180831"/>
                    <a:pt x="514903" y="1180708"/>
                  </a:cubicBezTo>
                  <a:cubicBezTo>
                    <a:pt x="517664" y="1172918"/>
                    <a:pt x="520669" y="1164821"/>
                    <a:pt x="521774" y="1161999"/>
                  </a:cubicBezTo>
                  <a:cubicBezTo>
                    <a:pt x="527374" y="1147970"/>
                    <a:pt x="532876" y="1133904"/>
                    <a:pt x="538274" y="1119796"/>
                  </a:cubicBezTo>
                  <a:cubicBezTo>
                    <a:pt x="589985" y="985887"/>
                    <a:pt x="626238" y="873202"/>
                    <a:pt x="652370" y="765180"/>
                  </a:cubicBezTo>
                  <a:cubicBezTo>
                    <a:pt x="656541" y="748065"/>
                    <a:pt x="660038" y="730828"/>
                    <a:pt x="663227" y="714695"/>
                  </a:cubicBezTo>
                  <a:lnTo>
                    <a:pt x="663657" y="711383"/>
                  </a:lnTo>
                  <a:cubicBezTo>
                    <a:pt x="664209" y="707457"/>
                    <a:pt x="664761" y="703102"/>
                    <a:pt x="664945" y="701139"/>
                  </a:cubicBezTo>
                  <a:cubicBezTo>
                    <a:pt x="665865" y="691202"/>
                    <a:pt x="666540" y="681019"/>
                    <a:pt x="666847" y="670775"/>
                  </a:cubicBezTo>
                  <a:lnTo>
                    <a:pt x="662614" y="673842"/>
                  </a:lnTo>
                  <a:cubicBezTo>
                    <a:pt x="658565" y="676848"/>
                    <a:pt x="655376" y="679179"/>
                    <a:pt x="653290" y="680528"/>
                  </a:cubicBezTo>
                  <a:cubicBezTo>
                    <a:pt x="639611" y="689116"/>
                    <a:pt x="626422" y="697888"/>
                    <a:pt x="616485" y="704635"/>
                  </a:cubicBezTo>
                  <a:cubicBezTo>
                    <a:pt x="590722" y="721934"/>
                    <a:pt x="565387" y="740030"/>
                    <a:pt x="541158" y="758432"/>
                  </a:cubicBezTo>
                  <a:cubicBezTo>
                    <a:pt x="530791" y="766345"/>
                    <a:pt x="520301" y="774504"/>
                    <a:pt x="509199" y="783459"/>
                  </a:cubicBezTo>
                  <a:cubicBezTo>
                    <a:pt x="506438" y="785606"/>
                    <a:pt x="503739" y="787815"/>
                    <a:pt x="501040" y="790023"/>
                  </a:cubicBezTo>
                  <a:cubicBezTo>
                    <a:pt x="481288" y="809652"/>
                    <a:pt x="459941" y="828668"/>
                    <a:pt x="439330" y="847071"/>
                  </a:cubicBezTo>
                  <a:cubicBezTo>
                    <a:pt x="418720" y="865473"/>
                    <a:pt x="395716" y="886023"/>
                    <a:pt x="375106" y="906634"/>
                  </a:cubicBezTo>
                  <a:cubicBezTo>
                    <a:pt x="286467" y="995150"/>
                    <a:pt x="204453" y="1089984"/>
                    <a:pt x="135873" y="1171016"/>
                  </a:cubicBezTo>
                  <a:cubicBezTo>
                    <a:pt x="94529" y="1220090"/>
                    <a:pt x="57417" y="1264010"/>
                    <a:pt x="21041" y="1310078"/>
                  </a:cubicBezTo>
                  <a:lnTo>
                    <a:pt x="9080" y="1325413"/>
                  </a:lnTo>
                  <a:lnTo>
                    <a:pt x="4111" y="1331547"/>
                  </a:lnTo>
                  <a:cubicBezTo>
                    <a:pt x="3829" y="1331928"/>
                    <a:pt x="3430" y="1332204"/>
                    <a:pt x="2982" y="1332351"/>
                  </a:cubicBezTo>
                  <a:cubicBezTo>
                    <a:pt x="2528" y="1332492"/>
                    <a:pt x="2044" y="1332492"/>
                    <a:pt x="1596" y="1332345"/>
                  </a:cubicBezTo>
                  <a:cubicBezTo>
                    <a:pt x="1130" y="1332192"/>
                    <a:pt x="725" y="1331897"/>
                    <a:pt x="443" y="1331498"/>
                  </a:cubicBezTo>
                  <a:cubicBezTo>
                    <a:pt x="154" y="1331100"/>
                    <a:pt x="1" y="1330627"/>
                    <a:pt x="1" y="1330136"/>
                  </a:cubicBezTo>
                  <a:lnTo>
                    <a:pt x="1" y="855413"/>
                  </a:lnTo>
                  <a:cubicBezTo>
                    <a:pt x="-17" y="854867"/>
                    <a:pt x="185" y="854340"/>
                    <a:pt x="553" y="853941"/>
                  </a:cubicBezTo>
                  <a:cubicBezTo>
                    <a:pt x="143173" y="691876"/>
                    <a:pt x="317567" y="509876"/>
                    <a:pt x="530239" y="389216"/>
                  </a:cubicBezTo>
                  <a:cubicBezTo>
                    <a:pt x="682918" y="302541"/>
                    <a:pt x="802902" y="296345"/>
                    <a:pt x="896939" y="370200"/>
                  </a:cubicBezTo>
                  <a:cubicBezTo>
                    <a:pt x="990976" y="444056"/>
                    <a:pt x="1015206" y="585939"/>
                    <a:pt x="971285" y="793458"/>
                  </a:cubicBezTo>
                  <a:cubicBezTo>
                    <a:pt x="943743" y="923380"/>
                    <a:pt x="901110" y="1058393"/>
                    <a:pt x="837438" y="1217513"/>
                  </a:cubicBezTo>
                  <a:cubicBezTo>
                    <a:pt x="934848" y="1104645"/>
                    <a:pt x="1036921" y="993248"/>
                    <a:pt x="1140895" y="886268"/>
                  </a:cubicBezTo>
                  <a:cubicBezTo>
                    <a:pt x="1355591" y="665438"/>
                    <a:pt x="1544585" y="509569"/>
                    <a:pt x="1735910" y="395228"/>
                  </a:cubicBezTo>
                  <a:cubicBezTo>
                    <a:pt x="1834854" y="336095"/>
                    <a:pt x="1918708" y="329715"/>
                    <a:pt x="1985018" y="376212"/>
                  </a:cubicBezTo>
                  <a:cubicBezTo>
                    <a:pt x="2070896" y="436327"/>
                    <a:pt x="2073779" y="547969"/>
                    <a:pt x="2067952" y="608758"/>
                  </a:cubicBezTo>
                  <a:cubicBezTo>
                    <a:pt x="2058812" y="704635"/>
                    <a:pt x="2030779" y="799286"/>
                    <a:pt x="2004402" y="881422"/>
                  </a:cubicBezTo>
                  <a:cubicBezTo>
                    <a:pt x="2100770" y="781374"/>
                    <a:pt x="2202597" y="680344"/>
                    <a:pt x="2315527" y="572751"/>
                  </a:cubicBezTo>
                  <a:cubicBezTo>
                    <a:pt x="2439560" y="454545"/>
                    <a:pt x="2570340" y="345050"/>
                    <a:pt x="2681921" y="253774"/>
                  </a:cubicBezTo>
                  <a:cubicBezTo>
                    <a:pt x="2696336" y="241996"/>
                    <a:pt x="2737742" y="207584"/>
                    <a:pt x="2780497" y="172067"/>
                  </a:cubicBezTo>
                  <a:cubicBezTo>
                    <a:pt x="2830613" y="130477"/>
                    <a:pt x="2882447" y="87477"/>
                    <a:pt x="2895083" y="77233"/>
                  </a:cubicBezTo>
                  <a:cubicBezTo>
                    <a:pt x="2937348" y="42881"/>
                    <a:pt x="2973110" y="22025"/>
                    <a:pt x="3011019" y="8837"/>
                  </a:cubicBezTo>
                  <a:cubicBezTo>
                    <a:pt x="3030606" y="1868"/>
                    <a:pt x="3051412" y="-1027"/>
                    <a:pt x="3072158" y="322"/>
                  </a:cubicBezTo>
                  <a:cubicBezTo>
                    <a:pt x="3092904" y="1672"/>
                    <a:pt x="3113159" y="7242"/>
                    <a:pt x="3131678" y="16688"/>
                  </a:cubicBezTo>
                  <a:cubicBezTo>
                    <a:pt x="3149854" y="26264"/>
                    <a:pt x="3165889" y="39452"/>
                    <a:pt x="3178789" y="55438"/>
                  </a:cubicBezTo>
                  <a:cubicBezTo>
                    <a:pt x="3191689" y="71430"/>
                    <a:pt x="3201184" y="89887"/>
                    <a:pt x="3206699" y="109682"/>
                  </a:cubicBezTo>
                  <a:cubicBezTo>
                    <a:pt x="3224427" y="169552"/>
                    <a:pt x="3200994" y="239052"/>
                    <a:pt x="3148363" y="282605"/>
                  </a:cubicBezTo>
                  <a:lnTo>
                    <a:pt x="3146891" y="280826"/>
                  </a:lnTo>
                  <a:lnTo>
                    <a:pt x="3148363" y="282605"/>
                  </a:lnTo>
                  <a:cubicBezTo>
                    <a:pt x="3113828" y="311190"/>
                    <a:pt x="3085917" y="331310"/>
                    <a:pt x="3056350" y="352595"/>
                  </a:cubicBezTo>
                  <a:cubicBezTo>
                    <a:pt x="3031385" y="370569"/>
                    <a:pt x="3005560" y="389400"/>
                    <a:pt x="2975441" y="413324"/>
                  </a:cubicBezTo>
                  <a:cubicBezTo>
                    <a:pt x="2918086" y="459269"/>
                    <a:pt x="2850304" y="513924"/>
                    <a:pt x="2782337" y="570542"/>
                  </a:cubicBezTo>
                  <a:lnTo>
                    <a:pt x="2773688" y="577658"/>
                  </a:lnTo>
                  <a:lnTo>
                    <a:pt x="2758414" y="590663"/>
                  </a:lnTo>
                  <a:cubicBezTo>
                    <a:pt x="2745446" y="601704"/>
                    <a:pt x="2732528" y="612764"/>
                    <a:pt x="2719646" y="623848"/>
                  </a:cubicBezTo>
                  <a:cubicBezTo>
                    <a:pt x="2691429" y="648385"/>
                    <a:pt x="2664009" y="672308"/>
                    <a:pt x="2638184" y="695495"/>
                  </a:cubicBezTo>
                  <a:cubicBezTo>
                    <a:pt x="2591319" y="737576"/>
                    <a:pt x="2541264" y="784625"/>
                    <a:pt x="2480597" y="843513"/>
                  </a:cubicBezTo>
                  <a:cubicBezTo>
                    <a:pt x="2367668" y="953253"/>
                    <a:pt x="2265902" y="1055817"/>
                    <a:pt x="2170454" y="1157153"/>
                  </a:cubicBezTo>
                  <a:cubicBezTo>
                    <a:pt x="2080957" y="1251803"/>
                    <a:pt x="1976001" y="1365101"/>
                    <a:pt x="1876014" y="1487539"/>
                  </a:cubicBezTo>
                  <a:cubicBezTo>
                    <a:pt x="1835344" y="1537226"/>
                    <a:pt x="1792896" y="1591820"/>
                    <a:pt x="1738424" y="1664142"/>
                  </a:cubicBezTo>
                  <a:lnTo>
                    <a:pt x="1720635" y="1687881"/>
                  </a:lnTo>
                  <a:lnTo>
                    <a:pt x="1707018" y="1706284"/>
                  </a:lnTo>
                  <a:cubicBezTo>
                    <a:pt x="1703705" y="1711007"/>
                    <a:pt x="1700331" y="1715669"/>
                    <a:pt x="1696957" y="1720392"/>
                  </a:cubicBezTo>
                  <a:lnTo>
                    <a:pt x="1685548" y="1736341"/>
                  </a:lnTo>
                  <a:cubicBezTo>
                    <a:pt x="1663588" y="1767012"/>
                    <a:pt x="1640953" y="1798910"/>
                    <a:pt x="1611938" y="1824244"/>
                  </a:cubicBezTo>
                  <a:cubicBezTo>
                    <a:pt x="1552252" y="1876691"/>
                    <a:pt x="1494714" y="1892763"/>
                    <a:pt x="1435949" y="1873317"/>
                  </a:cubicBezTo>
                  <a:cubicBezTo>
                    <a:pt x="1406406" y="1863276"/>
                    <a:pt x="1380894" y="1843959"/>
                    <a:pt x="1363210" y="1818257"/>
                  </a:cubicBezTo>
                  <a:cubicBezTo>
                    <a:pt x="1345525" y="1792548"/>
                    <a:pt x="1336618" y="1761816"/>
                    <a:pt x="1337802" y="1730637"/>
                  </a:cubicBezTo>
                  <a:cubicBezTo>
                    <a:pt x="1342280" y="1645985"/>
                    <a:pt x="1377735" y="1571148"/>
                    <a:pt x="1412025" y="1499010"/>
                  </a:cubicBezTo>
                  <a:cubicBezTo>
                    <a:pt x="1415645" y="1491404"/>
                    <a:pt x="1419264" y="1483797"/>
                    <a:pt x="1422821" y="1476191"/>
                  </a:cubicBezTo>
                  <a:cubicBezTo>
                    <a:pt x="1442451" y="1434417"/>
                    <a:pt x="1463368" y="1392460"/>
                    <a:pt x="1483611" y="1351913"/>
                  </a:cubicBezTo>
                  <a:cubicBezTo>
                    <a:pt x="1495879" y="1326885"/>
                    <a:pt x="1509068" y="1300938"/>
                    <a:pt x="1521520" y="1275297"/>
                  </a:cubicBezTo>
                  <a:cubicBezTo>
                    <a:pt x="1539923" y="1237143"/>
                    <a:pt x="1554767" y="1205858"/>
                    <a:pt x="1567588" y="1177150"/>
                  </a:cubicBezTo>
                  <a:cubicBezTo>
                    <a:pt x="1569796" y="1172182"/>
                    <a:pt x="1571943" y="1167152"/>
                    <a:pt x="1574090" y="1162183"/>
                  </a:cubicBezTo>
                  <a:cubicBezTo>
                    <a:pt x="1576237" y="1157214"/>
                    <a:pt x="1577587" y="1154025"/>
                    <a:pt x="1579366" y="1149915"/>
                  </a:cubicBezTo>
                  <a:cubicBezTo>
                    <a:pt x="1581881" y="1143351"/>
                    <a:pt x="1584518" y="1136726"/>
                    <a:pt x="1587095" y="1130101"/>
                  </a:cubicBezTo>
                  <a:cubicBezTo>
                    <a:pt x="1591327" y="1119367"/>
                    <a:pt x="1595560" y="1108632"/>
                    <a:pt x="1599363" y="1097836"/>
                  </a:cubicBezTo>
                  <a:cubicBezTo>
                    <a:pt x="1623900" y="1032507"/>
                    <a:pt x="1648007" y="962209"/>
                    <a:pt x="1672544" y="882833"/>
                  </a:cubicBezTo>
                  <a:lnTo>
                    <a:pt x="1678678" y="863020"/>
                  </a:lnTo>
                  <a:cubicBezTo>
                    <a:pt x="1685548" y="840894"/>
                    <a:pt x="1692394" y="818731"/>
                    <a:pt x="1699227" y="796525"/>
                  </a:cubicBezTo>
                  <a:cubicBezTo>
                    <a:pt x="1679230" y="811615"/>
                    <a:pt x="1660950" y="825785"/>
                    <a:pt x="1643529" y="839771"/>
                  </a:cubicBezTo>
                  <a:cubicBezTo>
                    <a:pt x="1636413" y="845476"/>
                    <a:pt x="1629359" y="851303"/>
                    <a:pt x="1622305" y="857069"/>
                  </a:cubicBezTo>
                  <a:lnTo>
                    <a:pt x="1609423" y="867927"/>
                  </a:lnTo>
                  <a:lnTo>
                    <a:pt x="1601081" y="875104"/>
                  </a:lnTo>
                  <a:cubicBezTo>
                    <a:pt x="1557037" y="913320"/>
                    <a:pt x="1512748" y="954112"/>
                    <a:pt x="1465577" y="999750"/>
                  </a:cubicBezTo>
                  <a:cubicBezTo>
                    <a:pt x="1372583" y="1089800"/>
                    <a:pt x="1285539" y="1182794"/>
                    <a:pt x="1212665" y="1261925"/>
                  </a:cubicBezTo>
                  <a:cubicBezTo>
                    <a:pt x="1036755" y="1453280"/>
                    <a:pt x="871262" y="1653953"/>
                    <a:pt x="716901" y="1863073"/>
                  </a:cubicBezTo>
                  <a:lnTo>
                    <a:pt x="703100" y="1881966"/>
                  </a:lnTo>
                  <a:cubicBezTo>
                    <a:pt x="694512" y="1893744"/>
                    <a:pt x="685985" y="1905644"/>
                    <a:pt x="677459" y="1917483"/>
                  </a:cubicBezTo>
                  <a:cubicBezTo>
                    <a:pt x="657829" y="1944842"/>
                    <a:pt x="640102" y="1969869"/>
                    <a:pt x="623294" y="1993976"/>
                  </a:cubicBezTo>
                  <a:lnTo>
                    <a:pt x="600904" y="2026119"/>
                  </a:lnTo>
                  <a:cubicBezTo>
                    <a:pt x="566124" y="2076113"/>
                    <a:pt x="530177" y="2127763"/>
                    <a:pt x="493495" y="2177695"/>
                  </a:cubicBezTo>
                  <a:cubicBezTo>
                    <a:pt x="480122" y="2196097"/>
                    <a:pt x="469817" y="2209531"/>
                    <a:pt x="459941" y="2222168"/>
                  </a:cubicBezTo>
                  <a:cubicBezTo>
                    <a:pt x="453807" y="2230142"/>
                    <a:pt x="443195" y="2245600"/>
                    <a:pt x="441968" y="2247317"/>
                  </a:cubicBezTo>
                  <a:cubicBezTo>
                    <a:pt x="441667" y="2247771"/>
                    <a:pt x="441207" y="2248103"/>
                    <a:pt x="440680" y="2248238"/>
                  </a:cubicBezTo>
                  <a:cubicBezTo>
                    <a:pt x="429822" y="2263389"/>
                    <a:pt x="418904" y="2277988"/>
                    <a:pt x="408414" y="2291913"/>
                  </a:cubicBezTo>
                  <a:cubicBezTo>
                    <a:pt x="357132" y="2359757"/>
                    <a:pt x="294564" y="2398954"/>
                    <a:pt x="222426" y="2408462"/>
                  </a:cubicBezTo>
                  <a:cubicBezTo>
                    <a:pt x="217439" y="2408756"/>
                    <a:pt x="212440" y="2408756"/>
                    <a:pt x="207459" y="2408462"/>
                  </a:cubicBezTo>
                  <a:close/>
                  <a:moveTo>
                    <a:pt x="512327" y="1199295"/>
                  </a:moveTo>
                  <a:cubicBezTo>
                    <a:pt x="505518" y="1216839"/>
                    <a:pt x="497666" y="1234198"/>
                    <a:pt x="489999" y="1251067"/>
                  </a:cubicBezTo>
                  <a:cubicBezTo>
                    <a:pt x="485827" y="1260268"/>
                    <a:pt x="481656" y="1269470"/>
                    <a:pt x="477730" y="1278548"/>
                  </a:cubicBezTo>
                  <a:cubicBezTo>
                    <a:pt x="449881" y="1342712"/>
                    <a:pt x="421112" y="1406262"/>
                    <a:pt x="399213" y="1454476"/>
                  </a:cubicBezTo>
                  <a:cubicBezTo>
                    <a:pt x="370014" y="1518578"/>
                    <a:pt x="339159" y="1583294"/>
                    <a:pt x="309286" y="1645617"/>
                  </a:cubicBezTo>
                  <a:cubicBezTo>
                    <a:pt x="277634" y="1711743"/>
                    <a:pt x="244938" y="1780200"/>
                    <a:pt x="214206" y="1848044"/>
                  </a:cubicBezTo>
                  <a:cubicBezTo>
                    <a:pt x="197767" y="1884359"/>
                    <a:pt x="183535" y="1917483"/>
                    <a:pt x="169979" y="1949197"/>
                  </a:cubicBezTo>
                  <a:lnTo>
                    <a:pt x="161268" y="1970544"/>
                  </a:lnTo>
                  <a:lnTo>
                    <a:pt x="152129" y="1992749"/>
                  </a:lnTo>
                  <a:lnTo>
                    <a:pt x="150104" y="1997227"/>
                  </a:lnTo>
                  <a:cubicBezTo>
                    <a:pt x="147221" y="2003361"/>
                    <a:pt x="144461" y="2009066"/>
                    <a:pt x="141700" y="2014955"/>
                  </a:cubicBezTo>
                  <a:cubicBezTo>
                    <a:pt x="138940" y="2020844"/>
                    <a:pt x="136548" y="2025997"/>
                    <a:pt x="133910" y="2031456"/>
                  </a:cubicBezTo>
                  <a:lnTo>
                    <a:pt x="131272" y="2036854"/>
                  </a:lnTo>
                  <a:cubicBezTo>
                    <a:pt x="99007" y="2103103"/>
                    <a:pt x="62508" y="2177940"/>
                    <a:pt x="68520" y="2256396"/>
                  </a:cubicBezTo>
                  <a:cubicBezTo>
                    <a:pt x="71464" y="2294305"/>
                    <a:pt x="78948" y="2336938"/>
                    <a:pt x="112011" y="2365400"/>
                  </a:cubicBezTo>
                  <a:cubicBezTo>
                    <a:pt x="145074" y="2393863"/>
                    <a:pt x="185621" y="2407726"/>
                    <a:pt x="222426" y="2402880"/>
                  </a:cubicBezTo>
                  <a:cubicBezTo>
                    <a:pt x="293276" y="2393617"/>
                    <a:pt x="354801" y="2355033"/>
                    <a:pt x="405286" y="2288171"/>
                  </a:cubicBezTo>
                  <a:cubicBezTo>
                    <a:pt x="422461" y="2265475"/>
                    <a:pt x="440680" y="2240938"/>
                    <a:pt x="457978" y="2215113"/>
                  </a:cubicBezTo>
                  <a:lnTo>
                    <a:pt x="458408" y="2214500"/>
                  </a:lnTo>
                  <a:cubicBezTo>
                    <a:pt x="458647" y="2214144"/>
                    <a:pt x="458978" y="2213862"/>
                    <a:pt x="459371" y="2213690"/>
                  </a:cubicBezTo>
                  <a:cubicBezTo>
                    <a:pt x="459757" y="2213518"/>
                    <a:pt x="460193" y="2213457"/>
                    <a:pt x="460616" y="2213518"/>
                  </a:cubicBezTo>
                  <a:cubicBezTo>
                    <a:pt x="469326" y="2202231"/>
                    <a:pt x="478712" y="2189779"/>
                    <a:pt x="490305" y="2173953"/>
                  </a:cubicBezTo>
                  <a:cubicBezTo>
                    <a:pt x="527110" y="2124143"/>
                    <a:pt x="562934" y="2072494"/>
                    <a:pt x="597715" y="2022561"/>
                  </a:cubicBezTo>
                  <a:lnTo>
                    <a:pt x="620104" y="1990357"/>
                  </a:lnTo>
                  <a:cubicBezTo>
                    <a:pt x="636912" y="1966250"/>
                    <a:pt x="654640" y="1941284"/>
                    <a:pt x="674269" y="1913803"/>
                  </a:cubicBezTo>
                  <a:lnTo>
                    <a:pt x="699910" y="1878286"/>
                  </a:lnTo>
                  <a:lnTo>
                    <a:pt x="713773" y="1859331"/>
                  </a:lnTo>
                  <a:cubicBezTo>
                    <a:pt x="868244" y="1650211"/>
                    <a:pt x="1033842" y="1449538"/>
                    <a:pt x="1209843" y="1258183"/>
                  </a:cubicBezTo>
                  <a:cubicBezTo>
                    <a:pt x="1282533" y="1178868"/>
                    <a:pt x="1369700" y="1085629"/>
                    <a:pt x="1462694" y="995640"/>
                  </a:cubicBezTo>
                  <a:cubicBezTo>
                    <a:pt x="1509865" y="949941"/>
                    <a:pt x="1554277" y="909149"/>
                    <a:pt x="1598381" y="870871"/>
                  </a:cubicBezTo>
                  <a:lnTo>
                    <a:pt x="1606724" y="863633"/>
                  </a:lnTo>
                  <a:lnTo>
                    <a:pt x="1619667" y="852714"/>
                  </a:lnTo>
                  <a:cubicBezTo>
                    <a:pt x="1626721" y="846948"/>
                    <a:pt x="1633837" y="841121"/>
                    <a:pt x="1640953" y="835416"/>
                  </a:cubicBezTo>
                  <a:cubicBezTo>
                    <a:pt x="1660091" y="820019"/>
                    <a:pt x="1680150" y="804745"/>
                    <a:pt x="1702294" y="787815"/>
                  </a:cubicBezTo>
                  <a:cubicBezTo>
                    <a:pt x="1702687" y="787532"/>
                    <a:pt x="1703159" y="787385"/>
                    <a:pt x="1703644" y="787385"/>
                  </a:cubicBezTo>
                  <a:cubicBezTo>
                    <a:pt x="1704128" y="787385"/>
                    <a:pt x="1704601" y="787532"/>
                    <a:pt x="1704993" y="787815"/>
                  </a:cubicBezTo>
                  <a:cubicBezTo>
                    <a:pt x="1705380" y="788091"/>
                    <a:pt x="1705674" y="788483"/>
                    <a:pt x="1705827" y="788931"/>
                  </a:cubicBezTo>
                  <a:cubicBezTo>
                    <a:pt x="1705981" y="789385"/>
                    <a:pt x="1705987" y="789876"/>
                    <a:pt x="1705852" y="790330"/>
                  </a:cubicBezTo>
                  <a:cubicBezTo>
                    <a:pt x="1698430" y="814866"/>
                    <a:pt x="1690823" y="839403"/>
                    <a:pt x="1683278" y="863572"/>
                  </a:cubicBezTo>
                  <a:lnTo>
                    <a:pt x="1677144" y="883385"/>
                  </a:lnTo>
                  <a:cubicBezTo>
                    <a:pt x="1652607" y="963129"/>
                    <a:pt x="1628561" y="1033304"/>
                    <a:pt x="1603841" y="1098633"/>
                  </a:cubicBezTo>
                  <a:cubicBezTo>
                    <a:pt x="1599792" y="1109491"/>
                    <a:pt x="1595560" y="1120225"/>
                    <a:pt x="1591572" y="1130960"/>
                  </a:cubicBezTo>
                  <a:cubicBezTo>
                    <a:pt x="1588935" y="1137585"/>
                    <a:pt x="1586358" y="1144210"/>
                    <a:pt x="1583782" y="1150896"/>
                  </a:cubicBezTo>
                  <a:cubicBezTo>
                    <a:pt x="1582003" y="1155006"/>
                    <a:pt x="1580224" y="1159055"/>
                    <a:pt x="1578507" y="1163165"/>
                  </a:cubicBezTo>
                  <a:cubicBezTo>
                    <a:pt x="1576360" y="1168194"/>
                    <a:pt x="1574213" y="1173225"/>
                    <a:pt x="1572004" y="1178193"/>
                  </a:cubicBezTo>
                  <a:cubicBezTo>
                    <a:pt x="1559184" y="1207269"/>
                    <a:pt x="1544523" y="1238553"/>
                    <a:pt x="1525876" y="1276769"/>
                  </a:cubicBezTo>
                  <a:cubicBezTo>
                    <a:pt x="1513607" y="1302410"/>
                    <a:pt x="1500419" y="1328358"/>
                    <a:pt x="1487905" y="1353446"/>
                  </a:cubicBezTo>
                  <a:cubicBezTo>
                    <a:pt x="1467724" y="1393932"/>
                    <a:pt x="1446806" y="1435828"/>
                    <a:pt x="1427177" y="1477602"/>
                  </a:cubicBezTo>
                  <a:cubicBezTo>
                    <a:pt x="1423619" y="1485208"/>
                    <a:pt x="1420000" y="1492815"/>
                    <a:pt x="1416381" y="1500482"/>
                  </a:cubicBezTo>
                  <a:cubicBezTo>
                    <a:pt x="1382275" y="1572313"/>
                    <a:pt x="1347003" y="1646598"/>
                    <a:pt x="1342771" y="1730330"/>
                  </a:cubicBezTo>
                  <a:cubicBezTo>
                    <a:pt x="1341673" y="1760534"/>
                    <a:pt x="1350352" y="1790285"/>
                    <a:pt x="1367516" y="1815159"/>
                  </a:cubicBezTo>
                  <a:cubicBezTo>
                    <a:pt x="1384679" y="1840039"/>
                    <a:pt x="1409406" y="1858712"/>
                    <a:pt x="1438034" y="1868410"/>
                  </a:cubicBezTo>
                  <a:cubicBezTo>
                    <a:pt x="1495143" y="1887303"/>
                    <a:pt x="1551271" y="1871600"/>
                    <a:pt x="1609791" y="1820318"/>
                  </a:cubicBezTo>
                  <a:cubicBezTo>
                    <a:pt x="1638254" y="1795291"/>
                    <a:pt x="1660766" y="1763699"/>
                    <a:pt x="1682542" y="1733151"/>
                  </a:cubicBezTo>
                  <a:lnTo>
                    <a:pt x="1693952" y="1717203"/>
                  </a:lnTo>
                  <a:cubicBezTo>
                    <a:pt x="1697325" y="1712541"/>
                    <a:pt x="1700699" y="1707879"/>
                    <a:pt x="1704012" y="1703094"/>
                  </a:cubicBezTo>
                  <a:lnTo>
                    <a:pt x="1717691" y="1684691"/>
                  </a:lnTo>
                  <a:lnTo>
                    <a:pt x="1735480" y="1660952"/>
                  </a:lnTo>
                  <a:cubicBezTo>
                    <a:pt x="1789399" y="1588630"/>
                    <a:pt x="1831848" y="1534036"/>
                    <a:pt x="1872701" y="1484350"/>
                  </a:cubicBezTo>
                  <a:cubicBezTo>
                    <a:pt x="1972811" y="1361666"/>
                    <a:pt x="2077828" y="1248491"/>
                    <a:pt x="2167142" y="1153718"/>
                  </a:cubicBezTo>
                  <a:cubicBezTo>
                    <a:pt x="2262896" y="1052381"/>
                    <a:pt x="2364416" y="949757"/>
                    <a:pt x="2477408" y="839955"/>
                  </a:cubicBezTo>
                  <a:cubicBezTo>
                    <a:pt x="2538075" y="781006"/>
                    <a:pt x="2588191" y="733957"/>
                    <a:pt x="2635117" y="691815"/>
                  </a:cubicBezTo>
                  <a:cubicBezTo>
                    <a:pt x="2661004" y="668628"/>
                    <a:pt x="2688423" y="644521"/>
                    <a:pt x="2716640" y="620168"/>
                  </a:cubicBezTo>
                  <a:cubicBezTo>
                    <a:pt x="2729522" y="609004"/>
                    <a:pt x="2742465" y="597962"/>
                    <a:pt x="2755408" y="586921"/>
                  </a:cubicBezTo>
                  <a:lnTo>
                    <a:pt x="2770744" y="573855"/>
                  </a:lnTo>
                  <a:lnTo>
                    <a:pt x="2779393" y="566739"/>
                  </a:lnTo>
                  <a:cubicBezTo>
                    <a:pt x="2847360" y="510121"/>
                    <a:pt x="2915203" y="455465"/>
                    <a:pt x="2972558" y="409459"/>
                  </a:cubicBezTo>
                  <a:cubicBezTo>
                    <a:pt x="3002799" y="385229"/>
                    <a:pt x="3028624" y="366520"/>
                    <a:pt x="3053651" y="348608"/>
                  </a:cubicBezTo>
                  <a:cubicBezTo>
                    <a:pt x="3083157" y="327384"/>
                    <a:pt x="3111006" y="307325"/>
                    <a:pt x="3145664" y="278801"/>
                  </a:cubicBezTo>
                  <a:cubicBezTo>
                    <a:pt x="3196884" y="236414"/>
                    <a:pt x="3219765" y="168877"/>
                    <a:pt x="3202589" y="110786"/>
                  </a:cubicBezTo>
                  <a:cubicBezTo>
                    <a:pt x="3197234" y="91574"/>
                    <a:pt x="3188008" y="73656"/>
                    <a:pt x="3175488" y="58131"/>
                  </a:cubicBezTo>
                  <a:cubicBezTo>
                    <a:pt x="3162969" y="42605"/>
                    <a:pt x="3147418" y="29797"/>
                    <a:pt x="3129777" y="20492"/>
                  </a:cubicBezTo>
                  <a:cubicBezTo>
                    <a:pt x="3111809" y="11333"/>
                    <a:pt x="3092162" y="5935"/>
                    <a:pt x="3072035" y="4641"/>
                  </a:cubicBezTo>
                  <a:cubicBezTo>
                    <a:pt x="3051909" y="3340"/>
                    <a:pt x="3031728" y="6168"/>
                    <a:pt x="3012737" y="12947"/>
                  </a:cubicBezTo>
                  <a:cubicBezTo>
                    <a:pt x="2975380" y="25706"/>
                    <a:pt x="2940047" y="46562"/>
                    <a:pt x="2898212" y="80422"/>
                  </a:cubicBezTo>
                  <a:cubicBezTo>
                    <a:pt x="2885575" y="90666"/>
                    <a:pt x="2833803" y="133667"/>
                    <a:pt x="2783687" y="175257"/>
                  </a:cubicBezTo>
                  <a:cubicBezTo>
                    <a:pt x="2740748" y="210774"/>
                    <a:pt x="2699465" y="245125"/>
                    <a:pt x="2685049" y="256964"/>
                  </a:cubicBezTo>
                  <a:cubicBezTo>
                    <a:pt x="2573530" y="348424"/>
                    <a:pt x="2442873" y="457858"/>
                    <a:pt x="2318962" y="575941"/>
                  </a:cubicBezTo>
                  <a:cubicBezTo>
                    <a:pt x="2203394" y="686049"/>
                    <a:pt x="2099420" y="789348"/>
                    <a:pt x="2001090" y="891605"/>
                  </a:cubicBezTo>
                  <a:cubicBezTo>
                    <a:pt x="2000734" y="891979"/>
                    <a:pt x="2000261" y="892224"/>
                    <a:pt x="1999752" y="892304"/>
                  </a:cubicBezTo>
                  <a:cubicBezTo>
                    <a:pt x="1999243" y="892378"/>
                    <a:pt x="1998715" y="892286"/>
                    <a:pt x="1998268" y="892034"/>
                  </a:cubicBezTo>
                  <a:cubicBezTo>
                    <a:pt x="1997820" y="891758"/>
                    <a:pt x="1997477" y="891347"/>
                    <a:pt x="1997292" y="890863"/>
                  </a:cubicBezTo>
                  <a:cubicBezTo>
                    <a:pt x="1997102" y="890372"/>
                    <a:pt x="1997078" y="889838"/>
                    <a:pt x="1997225" y="889335"/>
                  </a:cubicBezTo>
                  <a:cubicBezTo>
                    <a:pt x="2024399" y="805297"/>
                    <a:pt x="2054150" y="707334"/>
                    <a:pt x="2063597" y="608206"/>
                  </a:cubicBezTo>
                  <a:cubicBezTo>
                    <a:pt x="2069363" y="548153"/>
                    <a:pt x="2066419" y="438658"/>
                    <a:pt x="1982564" y="379831"/>
                  </a:cubicBezTo>
                  <a:cubicBezTo>
                    <a:pt x="1917910" y="334500"/>
                    <a:pt x="1835774" y="340941"/>
                    <a:pt x="1738486" y="399031"/>
                  </a:cubicBezTo>
                  <a:cubicBezTo>
                    <a:pt x="1547407" y="513188"/>
                    <a:pt x="1358597" y="668935"/>
                    <a:pt x="1144330" y="889397"/>
                  </a:cubicBezTo>
                  <a:cubicBezTo>
                    <a:pt x="1037166" y="999812"/>
                    <a:pt x="932088" y="1114520"/>
                    <a:pt x="831978" y="1230886"/>
                  </a:cubicBezTo>
                  <a:cubicBezTo>
                    <a:pt x="831641" y="1231333"/>
                    <a:pt x="831144" y="1231634"/>
                    <a:pt x="830598" y="1231738"/>
                  </a:cubicBezTo>
                  <a:cubicBezTo>
                    <a:pt x="830046" y="1231849"/>
                    <a:pt x="829476" y="1231745"/>
                    <a:pt x="828997" y="1231456"/>
                  </a:cubicBezTo>
                  <a:cubicBezTo>
                    <a:pt x="828519" y="1231168"/>
                    <a:pt x="828163" y="1230708"/>
                    <a:pt x="827997" y="1230174"/>
                  </a:cubicBezTo>
                  <a:cubicBezTo>
                    <a:pt x="827838" y="1229640"/>
                    <a:pt x="827875" y="1229064"/>
                    <a:pt x="828114" y="1228555"/>
                  </a:cubicBezTo>
                  <a:cubicBezTo>
                    <a:pt x="894608" y="1064098"/>
                    <a:pt x="938529" y="925466"/>
                    <a:pt x="966869" y="792415"/>
                  </a:cubicBezTo>
                  <a:cubicBezTo>
                    <a:pt x="1010421" y="586798"/>
                    <a:pt x="986007" y="446019"/>
                    <a:pt x="894179" y="373820"/>
                  </a:cubicBezTo>
                  <a:cubicBezTo>
                    <a:pt x="802350" y="301621"/>
                    <a:pt x="683532" y="307571"/>
                    <a:pt x="532631" y="393204"/>
                  </a:cubicBezTo>
                  <a:cubicBezTo>
                    <a:pt x="320818" y="513372"/>
                    <a:pt x="146976" y="694698"/>
                    <a:pt x="4724" y="856272"/>
                  </a:cubicBezTo>
                  <a:lnTo>
                    <a:pt x="4724" y="1323389"/>
                  </a:lnTo>
                  <a:lnTo>
                    <a:pt x="5583" y="1322346"/>
                  </a:lnTo>
                  <a:lnTo>
                    <a:pt x="17852" y="1306949"/>
                  </a:lnTo>
                  <a:cubicBezTo>
                    <a:pt x="54288" y="1260820"/>
                    <a:pt x="91462" y="1216593"/>
                    <a:pt x="132745" y="1167765"/>
                  </a:cubicBezTo>
                  <a:cubicBezTo>
                    <a:pt x="201386" y="1086610"/>
                    <a:pt x="283461" y="991714"/>
                    <a:pt x="371977" y="903014"/>
                  </a:cubicBezTo>
                  <a:cubicBezTo>
                    <a:pt x="392711" y="882342"/>
                    <a:pt x="414916" y="862529"/>
                    <a:pt x="436386" y="843329"/>
                  </a:cubicBezTo>
                  <a:cubicBezTo>
                    <a:pt x="457855" y="824129"/>
                    <a:pt x="478221" y="805972"/>
                    <a:pt x="498096" y="786342"/>
                  </a:cubicBezTo>
                  <a:lnTo>
                    <a:pt x="506438" y="779534"/>
                  </a:lnTo>
                  <a:cubicBezTo>
                    <a:pt x="517602" y="770578"/>
                    <a:pt x="528092" y="762419"/>
                    <a:pt x="538520" y="754445"/>
                  </a:cubicBezTo>
                  <a:cubicBezTo>
                    <a:pt x="563057" y="736042"/>
                    <a:pt x="588206" y="717640"/>
                    <a:pt x="614031" y="700526"/>
                  </a:cubicBezTo>
                  <a:cubicBezTo>
                    <a:pt x="624030" y="693778"/>
                    <a:pt x="637280" y="684945"/>
                    <a:pt x="650836" y="675989"/>
                  </a:cubicBezTo>
                  <a:cubicBezTo>
                    <a:pt x="652799" y="674762"/>
                    <a:pt x="656112" y="672370"/>
                    <a:pt x="659915" y="669855"/>
                  </a:cubicBezTo>
                  <a:lnTo>
                    <a:pt x="667951" y="663720"/>
                  </a:lnTo>
                  <a:cubicBezTo>
                    <a:pt x="668300" y="663481"/>
                    <a:pt x="668717" y="663359"/>
                    <a:pt x="669147" y="663359"/>
                  </a:cubicBezTo>
                  <a:cubicBezTo>
                    <a:pt x="669570" y="663359"/>
                    <a:pt x="669987" y="663481"/>
                    <a:pt x="670343" y="663720"/>
                  </a:cubicBezTo>
                  <a:cubicBezTo>
                    <a:pt x="670729" y="663911"/>
                    <a:pt x="671048" y="664211"/>
                    <a:pt x="671269" y="664579"/>
                  </a:cubicBezTo>
                  <a:cubicBezTo>
                    <a:pt x="671484" y="664953"/>
                    <a:pt x="671588" y="665377"/>
                    <a:pt x="671570" y="665806"/>
                  </a:cubicBezTo>
                  <a:cubicBezTo>
                    <a:pt x="671570" y="677706"/>
                    <a:pt x="670650" y="689607"/>
                    <a:pt x="669546" y="701139"/>
                  </a:cubicBezTo>
                  <a:cubicBezTo>
                    <a:pt x="669546" y="703102"/>
                    <a:pt x="668748" y="707580"/>
                    <a:pt x="668196" y="711567"/>
                  </a:cubicBezTo>
                  <a:lnTo>
                    <a:pt x="667767" y="715002"/>
                  </a:lnTo>
                  <a:cubicBezTo>
                    <a:pt x="664516" y="731380"/>
                    <a:pt x="661019" y="748617"/>
                    <a:pt x="656848" y="765854"/>
                  </a:cubicBezTo>
                  <a:cubicBezTo>
                    <a:pt x="630655" y="874061"/>
                    <a:pt x="594341" y="986684"/>
                    <a:pt x="542568" y="1121023"/>
                  </a:cubicBezTo>
                  <a:cubicBezTo>
                    <a:pt x="537170" y="1135131"/>
                    <a:pt x="531649" y="1149222"/>
                    <a:pt x="526006" y="1163287"/>
                  </a:cubicBezTo>
                  <a:cubicBezTo>
                    <a:pt x="524902" y="1166170"/>
                    <a:pt x="521774" y="1174697"/>
                    <a:pt x="518890" y="1182610"/>
                  </a:cubicBezTo>
                  <a:cubicBezTo>
                    <a:pt x="516007" y="1190523"/>
                    <a:pt x="514596" y="1194510"/>
                    <a:pt x="513554" y="1196964"/>
                  </a:cubicBezTo>
                  <a:cubicBezTo>
                    <a:pt x="513511" y="1197227"/>
                    <a:pt x="513511" y="1197497"/>
                    <a:pt x="513554" y="1197761"/>
                  </a:cubicBezTo>
                  <a:cubicBezTo>
                    <a:pt x="513216" y="1198326"/>
                    <a:pt x="512805" y="1198841"/>
                    <a:pt x="512327" y="1199295"/>
                  </a:cubicBezTo>
                  <a:close/>
                </a:path>
              </a:pathLst>
            </a:custGeom>
            <a:solidFill>
              <a:srgbClr val="0E0E0E"/>
            </a:solidFill>
            <a:ln w="6134" cap="flat">
              <a:noFill/>
              <a:prstDash val="solid"/>
              <a:miter/>
            </a:ln>
          </p:spPr>
          <p:txBody>
            <a:bodyPr rtlCol="0" anchor="ctr"/>
            <a:lstStyle/>
            <a:p>
              <a:endParaRPr lang="en-AU"/>
            </a:p>
          </p:txBody>
        </p:sp>
        <p:sp>
          <p:nvSpPr>
            <p:cNvPr id="248" name="Freeform: Shape 247">
              <a:extLst>
                <a:ext uri="{FF2B5EF4-FFF2-40B4-BE49-F238E27FC236}">
                  <a16:creationId xmlns:a16="http://schemas.microsoft.com/office/drawing/2014/main" id="{81BEC4FD-C531-40AF-A368-1D2DEFA05A03}"/>
                </a:ext>
              </a:extLst>
            </p:cNvPr>
            <p:cNvSpPr/>
            <p:nvPr/>
          </p:nvSpPr>
          <p:spPr>
            <a:xfrm>
              <a:off x="8112490" y="3364591"/>
              <a:ext cx="664920" cy="965211"/>
            </a:xfrm>
            <a:custGeom>
              <a:avLst/>
              <a:gdLst>
                <a:gd name="connsiteX0" fmla="*/ 664618 w 664920"/>
                <a:gd name="connsiteY0" fmla="*/ 241441 h 965211"/>
                <a:gd name="connsiteX1" fmla="*/ 584874 w 664920"/>
                <a:gd name="connsiteY1" fmla="*/ 904299 h 965211"/>
                <a:gd name="connsiteX2" fmla="*/ 195293 w 664920"/>
                <a:gd name="connsiteY2" fmla="*/ 965211 h 965211"/>
                <a:gd name="connsiteX3" fmla="*/ 17095 w 664920"/>
                <a:gd name="connsiteY3" fmla="*/ 246655 h 965211"/>
                <a:gd name="connsiteX4" fmla="*/ 194312 w 664920"/>
                <a:gd name="connsiteY4" fmla="*/ 0 h 965211"/>
                <a:gd name="connsiteX5" fmla="*/ 640082 w 664920"/>
                <a:gd name="connsiteY5" fmla="*/ 198318 h 965211"/>
                <a:gd name="connsiteX6" fmla="*/ 659472 w 664920"/>
                <a:gd name="connsiteY6" fmla="*/ 215825 h 965211"/>
                <a:gd name="connsiteX7" fmla="*/ 664618 w 664920"/>
                <a:gd name="connsiteY7" fmla="*/ 241441 h 96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20" h="965211">
                  <a:moveTo>
                    <a:pt x="664618" y="241441"/>
                  </a:moveTo>
                  <a:lnTo>
                    <a:pt x="584874" y="904299"/>
                  </a:lnTo>
                  <a:lnTo>
                    <a:pt x="195293" y="965211"/>
                  </a:lnTo>
                  <a:cubicBezTo>
                    <a:pt x="195293" y="965211"/>
                    <a:pt x="102545" y="451536"/>
                    <a:pt x="17095" y="246655"/>
                  </a:cubicBezTo>
                  <a:cubicBezTo>
                    <a:pt x="-68353" y="41774"/>
                    <a:pt x="194312" y="0"/>
                    <a:pt x="194312" y="0"/>
                  </a:cubicBezTo>
                  <a:lnTo>
                    <a:pt x="640082" y="198318"/>
                  </a:lnTo>
                  <a:cubicBezTo>
                    <a:pt x="648252" y="201925"/>
                    <a:pt x="655055" y="208065"/>
                    <a:pt x="659472" y="215825"/>
                  </a:cubicBezTo>
                  <a:cubicBezTo>
                    <a:pt x="663889" y="223591"/>
                    <a:pt x="665692" y="232571"/>
                    <a:pt x="664618" y="241441"/>
                  </a:cubicBezTo>
                  <a:close/>
                </a:path>
              </a:pathLst>
            </a:custGeom>
            <a:solidFill>
              <a:srgbClr val="AB795E"/>
            </a:solidFill>
            <a:ln w="6134" cap="flat">
              <a:noFill/>
              <a:prstDash val="solid"/>
              <a:miter/>
            </a:ln>
          </p:spPr>
          <p:txBody>
            <a:bodyPr rtlCol="0" anchor="ctr"/>
            <a:lstStyle/>
            <a:p>
              <a:endParaRPr lang="en-AU"/>
            </a:p>
          </p:txBody>
        </p:sp>
        <p:sp>
          <p:nvSpPr>
            <p:cNvPr id="249" name="Freeform: Shape 248">
              <a:extLst>
                <a:ext uri="{FF2B5EF4-FFF2-40B4-BE49-F238E27FC236}">
                  <a16:creationId xmlns:a16="http://schemas.microsoft.com/office/drawing/2014/main" id="{99EEFD47-1978-41B7-908F-B71941967BE4}"/>
                </a:ext>
              </a:extLst>
            </p:cNvPr>
            <p:cNvSpPr/>
            <p:nvPr/>
          </p:nvSpPr>
          <p:spPr>
            <a:xfrm>
              <a:off x="8110400" y="3362229"/>
              <a:ext cx="669252" cy="970026"/>
            </a:xfrm>
            <a:custGeom>
              <a:avLst/>
              <a:gdLst>
                <a:gd name="connsiteX0" fmla="*/ 197383 w 669252"/>
                <a:gd name="connsiteY0" fmla="*/ 969843 h 970026"/>
                <a:gd name="connsiteX1" fmla="*/ 195935 w 669252"/>
                <a:gd name="connsiteY1" fmla="*/ 969334 h 970026"/>
                <a:gd name="connsiteX2" fmla="*/ 195175 w 669252"/>
                <a:gd name="connsiteY2" fmla="*/ 968002 h 970026"/>
                <a:gd name="connsiteX3" fmla="*/ 17284 w 669252"/>
                <a:gd name="connsiteY3" fmla="*/ 249875 h 970026"/>
                <a:gd name="connsiteX4" fmla="*/ 16854 w 669252"/>
                <a:gd name="connsiteY4" fmla="*/ 106213 h 970026"/>
                <a:gd name="connsiteX5" fmla="*/ 196217 w 669252"/>
                <a:gd name="connsiteY5" fmla="*/ 92 h 970026"/>
                <a:gd name="connsiteX6" fmla="*/ 197506 w 669252"/>
                <a:gd name="connsiteY6" fmla="*/ 92 h 970026"/>
                <a:gd name="connsiteX7" fmla="*/ 643092 w 669252"/>
                <a:gd name="connsiteY7" fmla="*/ 198532 h 970026"/>
                <a:gd name="connsiteX8" fmla="*/ 663549 w 669252"/>
                <a:gd name="connsiteY8" fmla="*/ 217009 h 970026"/>
                <a:gd name="connsiteX9" fmla="*/ 668916 w 669252"/>
                <a:gd name="connsiteY9" fmla="*/ 244048 h 970026"/>
                <a:gd name="connsiteX10" fmla="*/ 589295 w 669252"/>
                <a:gd name="connsiteY10" fmla="*/ 907152 h 970026"/>
                <a:gd name="connsiteX11" fmla="*/ 588682 w 669252"/>
                <a:gd name="connsiteY11" fmla="*/ 908464 h 970026"/>
                <a:gd name="connsiteX12" fmla="*/ 587393 w 669252"/>
                <a:gd name="connsiteY12" fmla="*/ 909115 h 970026"/>
                <a:gd name="connsiteX13" fmla="*/ 197751 w 669252"/>
                <a:gd name="connsiteY13" fmla="*/ 970027 h 970026"/>
                <a:gd name="connsiteX14" fmla="*/ 197383 w 669252"/>
                <a:gd name="connsiteY14" fmla="*/ 969843 h 970026"/>
                <a:gd name="connsiteX15" fmla="*/ 196156 w 669252"/>
                <a:gd name="connsiteY15" fmla="*/ 4754 h 970026"/>
                <a:gd name="connsiteX16" fmla="*/ 20719 w 669252"/>
                <a:gd name="connsiteY16" fmla="*/ 108421 h 970026"/>
                <a:gd name="connsiteX17" fmla="*/ 21394 w 669252"/>
                <a:gd name="connsiteY17" fmla="*/ 248096 h 970026"/>
                <a:gd name="connsiteX18" fmla="*/ 199285 w 669252"/>
                <a:gd name="connsiteY18" fmla="*/ 964935 h 970026"/>
                <a:gd name="connsiteX19" fmla="*/ 584940 w 669252"/>
                <a:gd name="connsiteY19" fmla="*/ 904698 h 970026"/>
                <a:gd name="connsiteX20" fmla="*/ 664684 w 669252"/>
                <a:gd name="connsiteY20" fmla="*/ 243496 h 970026"/>
                <a:gd name="connsiteX21" fmla="*/ 666954 w 669252"/>
                <a:gd name="connsiteY21" fmla="*/ 243802 h 970026"/>
                <a:gd name="connsiteX22" fmla="*/ 664684 w 669252"/>
                <a:gd name="connsiteY22" fmla="*/ 243496 h 970026"/>
                <a:gd name="connsiteX23" fmla="*/ 659875 w 669252"/>
                <a:gd name="connsiteY23" fmla="*/ 219297 h 970026"/>
                <a:gd name="connsiteX24" fmla="*/ 641558 w 669252"/>
                <a:gd name="connsiteY24" fmla="*/ 202765 h 970026"/>
                <a:gd name="connsiteX25" fmla="*/ 196156 w 669252"/>
                <a:gd name="connsiteY25" fmla="*/ 4754 h 97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9252" h="970026">
                  <a:moveTo>
                    <a:pt x="197383" y="969843"/>
                  </a:moveTo>
                  <a:cubicBezTo>
                    <a:pt x="196855" y="969849"/>
                    <a:pt x="196340" y="969671"/>
                    <a:pt x="195935" y="969334"/>
                  </a:cubicBezTo>
                  <a:cubicBezTo>
                    <a:pt x="195530" y="968996"/>
                    <a:pt x="195261" y="968524"/>
                    <a:pt x="195175" y="968002"/>
                  </a:cubicBezTo>
                  <a:cubicBezTo>
                    <a:pt x="194255" y="962850"/>
                    <a:pt x="101506" y="452180"/>
                    <a:pt x="17284" y="249875"/>
                  </a:cubicBezTo>
                  <a:cubicBezTo>
                    <a:pt x="-5597" y="195036"/>
                    <a:pt x="-5781" y="146699"/>
                    <a:pt x="16854" y="106213"/>
                  </a:cubicBezTo>
                  <a:cubicBezTo>
                    <a:pt x="63842" y="21991"/>
                    <a:pt x="194745" y="276"/>
                    <a:pt x="196217" y="92"/>
                  </a:cubicBezTo>
                  <a:cubicBezTo>
                    <a:pt x="196635" y="-31"/>
                    <a:pt x="197082" y="-31"/>
                    <a:pt x="197506" y="92"/>
                  </a:cubicBezTo>
                  <a:lnTo>
                    <a:pt x="643092" y="198532"/>
                  </a:lnTo>
                  <a:cubicBezTo>
                    <a:pt x="651722" y="202329"/>
                    <a:pt x="658893" y="208807"/>
                    <a:pt x="663549" y="217009"/>
                  </a:cubicBezTo>
                  <a:cubicBezTo>
                    <a:pt x="668199" y="225210"/>
                    <a:pt x="670082" y="234693"/>
                    <a:pt x="668916" y="244048"/>
                  </a:cubicBezTo>
                  <a:lnTo>
                    <a:pt x="589295" y="907152"/>
                  </a:lnTo>
                  <a:cubicBezTo>
                    <a:pt x="589240" y="907642"/>
                    <a:pt x="589025" y="908109"/>
                    <a:pt x="588682" y="908464"/>
                  </a:cubicBezTo>
                  <a:cubicBezTo>
                    <a:pt x="588338" y="908820"/>
                    <a:pt x="587884" y="909047"/>
                    <a:pt x="587393" y="909115"/>
                  </a:cubicBezTo>
                  <a:lnTo>
                    <a:pt x="197751" y="970027"/>
                  </a:lnTo>
                  <a:lnTo>
                    <a:pt x="197383" y="969843"/>
                  </a:lnTo>
                  <a:close/>
                  <a:moveTo>
                    <a:pt x="196156" y="4754"/>
                  </a:moveTo>
                  <a:cubicBezTo>
                    <a:pt x="186035" y="6472"/>
                    <a:pt x="64885" y="29291"/>
                    <a:pt x="20719" y="108421"/>
                  </a:cubicBezTo>
                  <a:cubicBezTo>
                    <a:pt x="-1119" y="147619"/>
                    <a:pt x="-935" y="194607"/>
                    <a:pt x="21394" y="248096"/>
                  </a:cubicBezTo>
                  <a:cubicBezTo>
                    <a:pt x="103101" y="444390"/>
                    <a:pt x="192537" y="927946"/>
                    <a:pt x="199285" y="964935"/>
                  </a:cubicBezTo>
                  <a:lnTo>
                    <a:pt x="584940" y="904698"/>
                  </a:lnTo>
                  <a:lnTo>
                    <a:pt x="664684" y="243496"/>
                  </a:lnTo>
                  <a:lnTo>
                    <a:pt x="666954" y="243802"/>
                  </a:lnTo>
                  <a:lnTo>
                    <a:pt x="664684" y="243496"/>
                  </a:lnTo>
                  <a:cubicBezTo>
                    <a:pt x="665727" y="235123"/>
                    <a:pt x="664040" y="226633"/>
                    <a:pt x="659875" y="219297"/>
                  </a:cubicBezTo>
                  <a:cubicBezTo>
                    <a:pt x="655703" y="211960"/>
                    <a:pt x="649281" y="206163"/>
                    <a:pt x="641558" y="202765"/>
                  </a:cubicBezTo>
                  <a:lnTo>
                    <a:pt x="196156" y="4754"/>
                  </a:lnTo>
                  <a:close/>
                </a:path>
              </a:pathLst>
            </a:custGeom>
            <a:solidFill>
              <a:srgbClr val="0E0E0E"/>
            </a:solidFill>
            <a:ln w="613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2B2A3996-F014-470B-B756-3BA7596A2C7B}"/>
                </a:ext>
              </a:extLst>
            </p:cNvPr>
            <p:cNvSpPr/>
            <p:nvPr/>
          </p:nvSpPr>
          <p:spPr>
            <a:xfrm>
              <a:off x="8145381" y="3483532"/>
              <a:ext cx="217134" cy="246234"/>
            </a:xfrm>
            <a:custGeom>
              <a:avLst/>
              <a:gdLst>
                <a:gd name="connsiteX0" fmla="*/ 156452 w 217134"/>
                <a:gd name="connsiteY0" fmla="*/ 0 h 246234"/>
                <a:gd name="connsiteX1" fmla="*/ 203317 w 217134"/>
                <a:gd name="connsiteY1" fmla="*/ 200097 h 246234"/>
                <a:gd name="connsiteX2" fmla="*/ 10275 w 217134"/>
                <a:gd name="connsiteY2" fmla="*/ 195803 h 246234"/>
                <a:gd name="connsiteX3" fmla="*/ 156452 w 217134"/>
                <a:gd name="connsiteY3" fmla="*/ 0 h 246234"/>
              </a:gdLst>
              <a:ahLst/>
              <a:cxnLst>
                <a:cxn ang="0">
                  <a:pos x="connsiteX0" y="connsiteY0"/>
                </a:cxn>
                <a:cxn ang="0">
                  <a:pos x="connsiteX1" y="connsiteY1"/>
                </a:cxn>
                <a:cxn ang="0">
                  <a:pos x="connsiteX2" y="connsiteY2"/>
                </a:cxn>
                <a:cxn ang="0">
                  <a:pos x="connsiteX3" y="connsiteY3"/>
                </a:cxn>
              </a:cxnLst>
              <a:rect l="l" t="t" r="r" b="b"/>
              <a:pathLst>
                <a:path w="217134" h="246234">
                  <a:moveTo>
                    <a:pt x="156452" y="0"/>
                  </a:moveTo>
                  <a:cubicBezTo>
                    <a:pt x="204973" y="74714"/>
                    <a:pt x="236748" y="140718"/>
                    <a:pt x="203317" y="200097"/>
                  </a:cubicBezTo>
                  <a:cubicBezTo>
                    <a:pt x="169886" y="259475"/>
                    <a:pt x="67936" y="265180"/>
                    <a:pt x="10275" y="195803"/>
                  </a:cubicBezTo>
                  <a:cubicBezTo>
                    <a:pt x="-47386" y="126425"/>
                    <a:pt x="156452" y="0"/>
                    <a:pt x="156452" y="0"/>
                  </a:cubicBezTo>
                  <a:close/>
                </a:path>
              </a:pathLst>
            </a:custGeom>
            <a:solidFill>
              <a:srgbClr val="E69C9C"/>
            </a:solidFill>
            <a:ln w="613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799FAAF6-EEC4-4B60-9F01-3BD743442789}"/>
                </a:ext>
              </a:extLst>
            </p:cNvPr>
            <p:cNvSpPr/>
            <p:nvPr/>
          </p:nvSpPr>
          <p:spPr>
            <a:xfrm>
              <a:off x="8142980" y="3481203"/>
              <a:ext cx="222103" cy="250824"/>
            </a:xfrm>
            <a:custGeom>
              <a:avLst/>
              <a:gdLst>
                <a:gd name="connsiteX0" fmla="*/ 117386 w 222103"/>
                <a:gd name="connsiteY0" fmla="*/ 250824 h 250824"/>
                <a:gd name="connsiteX1" fmla="*/ 58442 w 222103"/>
                <a:gd name="connsiteY1" fmla="*/ 237059 h 250824"/>
                <a:gd name="connsiteX2" fmla="*/ 10896 w 222103"/>
                <a:gd name="connsiteY2" fmla="*/ 199604 h 250824"/>
                <a:gd name="connsiteX3" fmla="*/ 1499 w 222103"/>
                <a:gd name="connsiteY3" fmla="*/ 181582 h 250824"/>
                <a:gd name="connsiteX4" fmla="*/ 836 w 222103"/>
                <a:gd name="connsiteY4" fmla="*/ 161265 h 250824"/>
                <a:gd name="connsiteX5" fmla="*/ 157626 w 222103"/>
                <a:gd name="connsiteY5" fmla="*/ 366 h 250824"/>
                <a:gd name="connsiteX6" fmla="*/ 158454 w 222103"/>
                <a:gd name="connsiteY6" fmla="*/ 35 h 250824"/>
                <a:gd name="connsiteX7" fmla="*/ 159349 w 222103"/>
                <a:gd name="connsiteY7" fmla="*/ 59 h 250824"/>
                <a:gd name="connsiteX8" fmla="*/ 160159 w 222103"/>
                <a:gd name="connsiteY8" fmla="*/ 433 h 250824"/>
                <a:gd name="connsiteX9" fmla="*/ 160754 w 222103"/>
                <a:gd name="connsiteY9" fmla="*/ 1102 h 250824"/>
                <a:gd name="connsiteX10" fmla="*/ 207742 w 222103"/>
                <a:gd name="connsiteY10" fmla="*/ 203530 h 250824"/>
                <a:gd name="connsiteX11" fmla="*/ 129102 w 222103"/>
                <a:gd name="connsiteY11" fmla="*/ 250333 h 250824"/>
                <a:gd name="connsiteX12" fmla="*/ 117386 w 222103"/>
                <a:gd name="connsiteY12" fmla="*/ 250824 h 250824"/>
                <a:gd name="connsiteX13" fmla="*/ 158117 w 222103"/>
                <a:gd name="connsiteY13" fmla="*/ 5458 h 250824"/>
                <a:gd name="connsiteX14" fmla="*/ 5376 w 222103"/>
                <a:gd name="connsiteY14" fmla="*/ 161940 h 250824"/>
                <a:gd name="connsiteX15" fmla="*/ 5983 w 222103"/>
                <a:gd name="connsiteY15" fmla="*/ 180300 h 250824"/>
                <a:gd name="connsiteX16" fmla="*/ 14454 w 222103"/>
                <a:gd name="connsiteY16" fmla="*/ 196598 h 250824"/>
                <a:gd name="connsiteX17" fmla="*/ 65515 w 222103"/>
                <a:gd name="connsiteY17" fmla="*/ 235213 h 250824"/>
                <a:gd name="connsiteX18" fmla="*/ 128672 w 222103"/>
                <a:gd name="connsiteY18" fmla="*/ 245671 h 250824"/>
                <a:gd name="connsiteX19" fmla="*/ 203693 w 222103"/>
                <a:gd name="connsiteY19" fmla="*/ 201199 h 250824"/>
                <a:gd name="connsiteX20" fmla="*/ 158117 w 222103"/>
                <a:gd name="connsiteY20" fmla="*/ 5519 h 250824"/>
                <a:gd name="connsiteX21" fmla="*/ 158117 w 222103"/>
                <a:gd name="connsiteY21" fmla="*/ 5458 h 2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2103" h="250824">
                  <a:moveTo>
                    <a:pt x="117386" y="250824"/>
                  </a:moveTo>
                  <a:cubicBezTo>
                    <a:pt x="96965" y="250609"/>
                    <a:pt x="76845" y="245911"/>
                    <a:pt x="58442" y="237059"/>
                  </a:cubicBezTo>
                  <a:cubicBezTo>
                    <a:pt x="40040" y="228208"/>
                    <a:pt x="23809" y="215418"/>
                    <a:pt x="10896" y="199604"/>
                  </a:cubicBezTo>
                  <a:cubicBezTo>
                    <a:pt x="6449" y="194377"/>
                    <a:pt x="3241" y="188219"/>
                    <a:pt x="1499" y="181582"/>
                  </a:cubicBezTo>
                  <a:cubicBezTo>
                    <a:pt x="-243" y="174945"/>
                    <a:pt x="-470" y="168001"/>
                    <a:pt x="836" y="161265"/>
                  </a:cubicBezTo>
                  <a:cubicBezTo>
                    <a:pt x="12185" y="91336"/>
                    <a:pt x="151676" y="4046"/>
                    <a:pt x="157626" y="366"/>
                  </a:cubicBezTo>
                  <a:cubicBezTo>
                    <a:pt x="157877" y="201"/>
                    <a:pt x="158159" y="84"/>
                    <a:pt x="158454" y="35"/>
                  </a:cubicBezTo>
                  <a:cubicBezTo>
                    <a:pt x="158748" y="-20"/>
                    <a:pt x="159055" y="-8"/>
                    <a:pt x="159349" y="59"/>
                  </a:cubicBezTo>
                  <a:cubicBezTo>
                    <a:pt x="159638" y="127"/>
                    <a:pt x="159914" y="256"/>
                    <a:pt x="160159" y="433"/>
                  </a:cubicBezTo>
                  <a:cubicBezTo>
                    <a:pt x="160398" y="611"/>
                    <a:pt x="160601" y="838"/>
                    <a:pt x="160754" y="1102"/>
                  </a:cubicBezTo>
                  <a:cubicBezTo>
                    <a:pt x="232340" y="111211"/>
                    <a:pt x="231297" y="161633"/>
                    <a:pt x="207742" y="203530"/>
                  </a:cubicBezTo>
                  <a:cubicBezTo>
                    <a:pt x="192775" y="230091"/>
                    <a:pt x="164067" y="247144"/>
                    <a:pt x="129102" y="250333"/>
                  </a:cubicBezTo>
                  <a:cubicBezTo>
                    <a:pt x="125176" y="250640"/>
                    <a:pt x="121250" y="250824"/>
                    <a:pt x="117386" y="250824"/>
                  </a:cubicBezTo>
                  <a:close/>
                  <a:moveTo>
                    <a:pt x="158117" y="5458"/>
                  </a:moveTo>
                  <a:cubicBezTo>
                    <a:pt x="141064" y="16315"/>
                    <a:pt x="15681" y="98390"/>
                    <a:pt x="5376" y="161940"/>
                  </a:cubicBezTo>
                  <a:cubicBezTo>
                    <a:pt x="4204" y="168025"/>
                    <a:pt x="4413" y="174300"/>
                    <a:pt x="5983" y="180300"/>
                  </a:cubicBezTo>
                  <a:cubicBezTo>
                    <a:pt x="7553" y="186293"/>
                    <a:pt x="10449" y="191863"/>
                    <a:pt x="14454" y="196598"/>
                  </a:cubicBezTo>
                  <a:cubicBezTo>
                    <a:pt x="28097" y="213412"/>
                    <a:pt x="45616" y="226668"/>
                    <a:pt x="65515" y="235213"/>
                  </a:cubicBezTo>
                  <a:cubicBezTo>
                    <a:pt x="85408" y="243764"/>
                    <a:pt x="107080" y="247352"/>
                    <a:pt x="128672" y="245671"/>
                  </a:cubicBezTo>
                  <a:cubicBezTo>
                    <a:pt x="162165" y="242666"/>
                    <a:pt x="189523" y="226410"/>
                    <a:pt x="203693" y="201199"/>
                  </a:cubicBezTo>
                  <a:cubicBezTo>
                    <a:pt x="235039" y="145685"/>
                    <a:pt x="209643" y="85018"/>
                    <a:pt x="158117" y="5519"/>
                  </a:cubicBezTo>
                  <a:lnTo>
                    <a:pt x="158117" y="5458"/>
                  </a:lnTo>
                  <a:close/>
                </a:path>
              </a:pathLst>
            </a:custGeom>
            <a:solidFill>
              <a:srgbClr val="0E0E0E"/>
            </a:solidFill>
            <a:ln w="613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B573C01D-B418-4F42-BE55-5A99CF9165A4}"/>
                </a:ext>
              </a:extLst>
            </p:cNvPr>
            <p:cNvSpPr/>
            <p:nvPr/>
          </p:nvSpPr>
          <p:spPr>
            <a:xfrm>
              <a:off x="8522540" y="3707972"/>
              <a:ext cx="11226" cy="590239"/>
            </a:xfrm>
            <a:custGeom>
              <a:avLst/>
              <a:gdLst>
                <a:gd name="connsiteX0" fmla="*/ 2270 w 11226"/>
                <a:gd name="connsiteY0" fmla="*/ 590240 h 590239"/>
                <a:gd name="connsiteX1" fmla="*/ 663 w 11226"/>
                <a:gd name="connsiteY1" fmla="*/ 589534 h 590239"/>
                <a:gd name="connsiteX2" fmla="*/ 0 w 11226"/>
                <a:gd name="connsiteY2" fmla="*/ 587909 h 590239"/>
                <a:gd name="connsiteX3" fmla="*/ 6625 w 11226"/>
                <a:gd name="connsiteY3" fmla="*/ 2279 h 590239"/>
                <a:gd name="connsiteX4" fmla="*/ 6766 w 11226"/>
                <a:gd name="connsiteY4" fmla="*/ 1372 h 590239"/>
                <a:gd name="connsiteX5" fmla="*/ 7269 w 11226"/>
                <a:gd name="connsiteY5" fmla="*/ 611 h 590239"/>
                <a:gd name="connsiteX6" fmla="*/ 8048 w 11226"/>
                <a:gd name="connsiteY6" fmla="*/ 127 h 590239"/>
                <a:gd name="connsiteX7" fmla="*/ 8956 w 11226"/>
                <a:gd name="connsiteY7" fmla="*/ 10 h 590239"/>
                <a:gd name="connsiteX8" fmla="*/ 9839 w 11226"/>
                <a:gd name="connsiteY8" fmla="*/ 188 h 590239"/>
                <a:gd name="connsiteX9" fmla="*/ 10582 w 11226"/>
                <a:gd name="connsiteY9" fmla="*/ 697 h 590239"/>
                <a:gd name="connsiteX10" fmla="*/ 11072 w 11226"/>
                <a:gd name="connsiteY10" fmla="*/ 1452 h 590239"/>
                <a:gd name="connsiteX11" fmla="*/ 11226 w 11226"/>
                <a:gd name="connsiteY11" fmla="*/ 2341 h 590239"/>
                <a:gd name="connsiteX12" fmla="*/ 4601 w 11226"/>
                <a:gd name="connsiteY12" fmla="*/ 587970 h 590239"/>
                <a:gd name="connsiteX13" fmla="*/ 3895 w 11226"/>
                <a:gd name="connsiteY13" fmla="*/ 589577 h 590239"/>
                <a:gd name="connsiteX14" fmla="*/ 2270 w 11226"/>
                <a:gd name="connsiteY14" fmla="*/ 590240 h 59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26" h="590239">
                  <a:moveTo>
                    <a:pt x="2270" y="590240"/>
                  </a:moveTo>
                  <a:cubicBezTo>
                    <a:pt x="1662" y="590221"/>
                    <a:pt x="1086" y="589970"/>
                    <a:pt x="663" y="589534"/>
                  </a:cubicBezTo>
                  <a:cubicBezTo>
                    <a:pt x="233" y="589098"/>
                    <a:pt x="0" y="588516"/>
                    <a:pt x="0" y="587909"/>
                  </a:cubicBezTo>
                  <a:lnTo>
                    <a:pt x="6625" y="2279"/>
                  </a:lnTo>
                  <a:cubicBezTo>
                    <a:pt x="6607" y="1973"/>
                    <a:pt x="6656" y="1660"/>
                    <a:pt x="6766" y="1372"/>
                  </a:cubicBezTo>
                  <a:cubicBezTo>
                    <a:pt x="6877" y="1083"/>
                    <a:pt x="7048" y="826"/>
                    <a:pt x="7269" y="611"/>
                  </a:cubicBezTo>
                  <a:cubicBezTo>
                    <a:pt x="7490" y="396"/>
                    <a:pt x="7754" y="231"/>
                    <a:pt x="8048" y="127"/>
                  </a:cubicBezTo>
                  <a:cubicBezTo>
                    <a:pt x="8336" y="22"/>
                    <a:pt x="8649" y="-21"/>
                    <a:pt x="8956" y="10"/>
                  </a:cubicBezTo>
                  <a:cubicBezTo>
                    <a:pt x="9257" y="10"/>
                    <a:pt x="9557" y="71"/>
                    <a:pt x="9839" y="188"/>
                  </a:cubicBezTo>
                  <a:cubicBezTo>
                    <a:pt x="10115" y="304"/>
                    <a:pt x="10373" y="476"/>
                    <a:pt x="10582" y="697"/>
                  </a:cubicBezTo>
                  <a:cubicBezTo>
                    <a:pt x="10796" y="912"/>
                    <a:pt x="10962" y="1169"/>
                    <a:pt x="11072" y="1452"/>
                  </a:cubicBezTo>
                  <a:cubicBezTo>
                    <a:pt x="11183" y="1733"/>
                    <a:pt x="11232" y="2034"/>
                    <a:pt x="11226" y="2341"/>
                  </a:cubicBezTo>
                  <a:lnTo>
                    <a:pt x="4601" y="587970"/>
                  </a:lnTo>
                  <a:cubicBezTo>
                    <a:pt x="4582" y="588577"/>
                    <a:pt x="4331" y="589154"/>
                    <a:pt x="3895" y="589577"/>
                  </a:cubicBezTo>
                  <a:cubicBezTo>
                    <a:pt x="3460" y="590000"/>
                    <a:pt x="2877" y="590240"/>
                    <a:pt x="2270" y="590240"/>
                  </a:cubicBezTo>
                  <a:close/>
                </a:path>
              </a:pathLst>
            </a:custGeom>
            <a:solidFill>
              <a:srgbClr val="0E0E0E"/>
            </a:solidFill>
            <a:ln w="613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9EE8DB3B-96F5-4FE1-A056-FCD01A15C63C}"/>
                </a:ext>
              </a:extLst>
            </p:cNvPr>
            <p:cNvSpPr/>
            <p:nvPr/>
          </p:nvSpPr>
          <p:spPr>
            <a:xfrm>
              <a:off x="9235515" y="2124184"/>
              <a:ext cx="316519" cy="263478"/>
            </a:xfrm>
            <a:custGeom>
              <a:avLst/>
              <a:gdLst>
                <a:gd name="connsiteX0" fmla="*/ 0 w 316519"/>
                <a:gd name="connsiteY0" fmla="*/ 179993 h 263478"/>
                <a:gd name="connsiteX1" fmla="*/ 9815 w 316519"/>
                <a:gd name="connsiteY1" fmla="*/ 166743 h 263478"/>
                <a:gd name="connsiteX2" fmla="*/ 204697 w 316519"/>
                <a:gd name="connsiteY2" fmla="*/ 4740 h 263478"/>
                <a:gd name="connsiteX3" fmla="*/ 296096 w 316519"/>
                <a:gd name="connsiteY3" fmla="*/ 135827 h 263478"/>
                <a:gd name="connsiteX4" fmla="*/ 88455 w 316519"/>
                <a:gd name="connsiteY4" fmla="*/ 263479 h 26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519" h="263478">
                  <a:moveTo>
                    <a:pt x="0" y="179993"/>
                  </a:moveTo>
                  <a:cubicBezTo>
                    <a:pt x="3312" y="175454"/>
                    <a:pt x="6563" y="171037"/>
                    <a:pt x="9815" y="166743"/>
                  </a:cubicBezTo>
                  <a:cubicBezTo>
                    <a:pt x="68273" y="88103"/>
                    <a:pt x="127406" y="26945"/>
                    <a:pt x="204697" y="4740"/>
                  </a:cubicBezTo>
                  <a:cubicBezTo>
                    <a:pt x="281988" y="-17466"/>
                    <a:pt x="352592" y="40379"/>
                    <a:pt x="296096" y="135827"/>
                  </a:cubicBezTo>
                  <a:cubicBezTo>
                    <a:pt x="239601" y="231275"/>
                    <a:pt x="197336" y="247346"/>
                    <a:pt x="88455" y="263479"/>
                  </a:cubicBezTo>
                </a:path>
              </a:pathLst>
            </a:custGeom>
            <a:solidFill>
              <a:srgbClr val="E69C9C"/>
            </a:solidFill>
            <a:ln w="613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B26C7579-A9E9-496D-A33C-CBF0E38722C0}"/>
                </a:ext>
              </a:extLst>
            </p:cNvPr>
            <p:cNvSpPr/>
            <p:nvPr/>
          </p:nvSpPr>
          <p:spPr>
            <a:xfrm>
              <a:off x="9233219" y="2122078"/>
              <a:ext cx="321012" cy="267917"/>
            </a:xfrm>
            <a:custGeom>
              <a:avLst/>
              <a:gdLst>
                <a:gd name="connsiteX0" fmla="*/ 90751 w 321012"/>
                <a:gd name="connsiteY0" fmla="*/ 267916 h 267917"/>
                <a:gd name="connsiteX1" fmla="*/ 89229 w 321012"/>
                <a:gd name="connsiteY1" fmla="*/ 267376 h 267917"/>
                <a:gd name="connsiteX2" fmla="*/ 88481 w 321012"/>
                <a:gd name="connsiteY2" fmla="*/ 265953 h 267917"/>
                <a:gd name="connsiteX3" fmla="*/ 88892 w 321012"/>
                <a:gd name="connsiteY3" fmla="*/ 264248 h 267917"/>
                <a:gd name="connsiteX4" fmla="*/ 90383 w 321012"/>
                <a:gd name="connsiteY4" fmla="*/ 263315 h 267917"/>
                <a:gd name="connsiteX5" fmla="*/ 296429 w 321012"/>
                <a:gd name="connsiteY5" fmla="*/ 136706 h 267917"/>
                <a:gd name="connsiteX6" fmla="*/ 303115 w 321012"/>
                <a:gd name="connsiteY6" fmla="*/ 32425 h 267917"/>
                <a:gd name="connsiteX7" fmla="*/ 207668 w 321012"/>
                <a:gd name="connsiteY7" fmla="*/ 9238 h 267917"/>
                <a:gd name="connsiteX8" fmla="*/ 13951 w 321012"/>
                <a:gd name="connsiteY8" fmla="*/ 170383 h 267917"/>
                <a:gd name="connsiteX9" fmla="*/ 4136 w 321012"/>
                <a:gd name="connsiteY9" fmla="*/ 183633 h 267917"/>
                <a:gd name="connsiteX10" fmla="*/ 3492 w 321012"/>
                <a:gd name="connsiteY10" fmla="*/ 184252 h 267917"/>
                <a:gd name="connsiteX11" fmla="*/ 2652 w 321012"/>
                <a:gd name="connsiteY11" fmla="*/ 184577 h 267917"/>
                <a:gd name="connsiteX12" fmla="*/ 1762 w 321012"/>
                <a:gd name="connsiteY12" fmla="*/ 184553 h 267917"/>
                <a:gd name="connsiteX13" fmla="*/ 946 w 321012"/>
                <a:gd name="connsiteY13" fmla="*/ 184185 h 267917"/>
                <a:gd name="connsiteX14" fmla="*/ 26 w 321012"/>
                <a:gd name="connsiteY14" fmla="*/ 182657 h 267917"/>
                <a:gd name="connsiteX15" fmla="*/ 455 w 321012"/>
                <a:gd name="connsiteY15" fmla="*/ 180933 h 267917"/>
                <a:gd name="connsiteX16" fmla="*/ 10270 w 321012"/>
                <a:gd name="connsiteY16" fmla="*/ 167622 h 267917"/>
                <a:gd name="connsiteX17" fmla="*/ 206564 w 321012"/>
                <a:gd name="connsiteY17" fmla="*/ 4822 h 267917"/>
                <a:gd name="connsiteX18" fmla="*/ 306980 w 321012"/>
                <a:gd name="connsiteY18" fmla="*/ 29358 h 267917"/>
                <a:gd name="connsiteX19" fmla="*/ 300846 w 321012"/>
                <a:gd name="connsiteY19" fmla="*/ 139037 h 267917"/>
                <a:gd name="connsiteX20" fmla="*/ 91487 w 321012"/>
                <a:gd name="connsiteY20" fmla="*/ 267855 h 267917"/>
                <a:gd name="connsiteX21" fmla="*/ 90751 w 321012"/>
                <a:gd name="connsiteY21" fmla="*/ 267916 h 26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1012" h="267917">
                  <a:moveTo>
                    <a:pt x="90751" y="267916"/>
                  </a:moveTo>
                  <a:cubicBezTo>
                    <a:pt x="90192" y="267934"/>
                    <a:pt x="89652" y="267744"/>
                    <a:pt x="89229" y="267376"/>
                  </a:cubicBezTo>
                  <a:cubicBezTo>
                    <a:pt x="88806" y="267014"/>
                    <a:pt x="88542" y="266505"/>
                    <a:pt x="88481" y="265953"/>
                  </a:cubicBezTo>
                  <a:cubicBezTo>
                    <a:pt x="88389" y="265352"/>
                    <a:pt x="88536" y="264738"/>
                    <a:pt x="88892" y="264248"/>
                  </a:cubicBezTo>
                  <a:cubicBezTo>
                    <a:pt x="89248" y="263757"/>
                    <a:pt x="89781" y="263420"/>
                    <a:pt x="90383" y="263315"/>
                  </a:cubicBezTo>
                  <a:cubicBezTo>
                    <a:pt x="196872" y="247550"/>
                    <a:pt x="239259" y="233381"/>
                    <a:pt x="296429" y="136706"/>
                  </a:cubicBezTo>
                  <a:cubicBezTo>
                    <a:pt x="320536" y="95975"/>
                    <a:pt x="322990" y="57882"/>
                    <a:pt x="303115" y="32425"/>
                  </a:cubicBezTo>
                  <a:cubicBezTo>
                    <a:pt x="283241" y="6968"/>
                    <a:pt x="246190" y="-1803"/>
                    <a:pt x="207668" y="9238"/>
                  </a:cubicBezTo>
                  <a:cubicBezTo>
                    <a:pt x="124857" y="32977"/>
                    <a:pt x="63269" y="104011"/>
                    <a:pt x="13951" y="170383"/>
                  </a:cubicBezTo>
                  <a:cubicBezTo>
                    <a:pt x="10761" y="174677"/>
                    <a:pt x="7448" y="179093"/>
                    <a:pt x="4136" y="183633"/>
                  </a:cubicBezTo>
                  <a:cubicBezTo>
                    <a:pt x="3964" y="183878"/>
                    <a:pt x="3743" y="184092"/>
                    <a:pt x="3492" y="184252"/>
                  </a:cubicBezTo>
                  <a:cubicBezTo>
                    <a:pt x="3234" y="184418"/>
                    <a:pt x="2952" y="184522"/>
                    <a:pt x="2652" y="184577"/>
                  </a:cubicBezTo>
                  <a:cubicBezTo>
                    <a:pt x="2357" y="184626"/>
                    <a:pt x="2050" y="184620"/>
                    <a:pt x="1762" y="184553"/>
                  </a:cubicBezTo>
                  <a:cubicBezTo>
                    <a:pt x="1468" y="184485"/>
                    <a:pt x="1191" y="184356"/>
                    <a:pt x="946" y="184185"/>
                  </a:cubicBezTo>
                  <a:cubicBezTo>
                    <a:pt x="449" y="183817"/>
                    <a:pt x="118" y="183271"/>
                    <a:pt x="26" y="182657"/>
                  </a:cubicBezTo>
                  <a:cubicBezTo>
                    <a:pt x="-66" y="182050"/>
                    <a:pt x="87" y="181430"/>
                    <a:pt x="455" y="180933"/>
                  </a:cubicBezTo>
                  <a:lnTo>
                    <a:pt x="10270" y="167622"/>
                  </a:lnTo>
                  <a:cubicBezTo>
                    <a:pt x="60018" y="100637"/>
                    <a:pt x="122280" y="28929"/>
                    <a:pt x="206564" y="4822"/>
                  </a:cubicBezTo>
                  <a:cubicBezTo>
                    <a:pt x="246926" y="-6772"/>
                    <a:pt x="286308" y="2981"/>
                    <a:pt x="306980" y="29358"/>
                  </a:cubicBezTo>
                  <a:cubicBezTo>
                    <a:pt x="327652" y="55735"/>
                    <a:pt x="325383" y="96834"/>
                    <a:pt x="300846" y="139037"/>
                  </a:cubicBezTo>
                  <a:cubicBezTo>
                    <a:pt x="242878" y="237184"/>
                    <a:pt x="197424" y="252151"/>
                    <a:pt x="91487" y="267855"/>
                  </a:cubicBezTo>
                  <a:lnTo>
                    <a:pt x="90751" y="267916"/>
                  </a:lnTo>
                  <a:close/>
                </a:path>
              </a:pathLst>
            </a:custGeom>
            <a:solidFill>
              <a:srgbClr val="0E0E0E"/>
            </a:solidFill>
            <a:ln w="613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7B1598DB-0064-495B-A1B9-771DB24ED4B5}"/>
                </a:ext>
              </a:extLst>
            </p:cNvPr>
            <p:cNvSpPr/>
            <p:nvPr/>
          </p:nvSpPr>
          <p:spPr>
            <a:xfrm>
              <a:off x="9415982" y="1639982"/>
              <a:ext cx="327220" cy="543781"/>
            </a:xfrm>
            <a:custGeom>
              <a:avLst/>
              <a:gdLst>
                <a:gd name="connsiteX0" fmla="*/ 322596 w 327220"/>
                <a:gd name="connsiteY0" fmla="*/ 1092 h 543781"/>
                <a:gd name="connsiteX1" fmla="*/ 315769 w 327220"/>
                <a:gd name="connsiteY1" fmla="*/ 343 h 543781"/>
                <a:gd name="connsiteX2" fmla="*/ 310327 w 327220"/>
                <a:gd name="connsiteY2" fmla="*/ 4527 h 543781"/>
                <a:gd name="connsiteX3" fmla="*/ 0 w 327220"/>
                <a:gd name="connsiteY3" fmla="*/ 543781 h 543781"/>
                <a:gd name="connsiteX4" fmla="*/ 14109 w 327220"/>
                <a:gd name="connsiteY4" fmla="*/ 539610 h 543781"/>
                <a:gd name="connsiteX5" fmla="*/ 25089 w 327220"/>
                <a:gd name="connsiteY5" fmla="*/ 537157 h 543781"/>
                <a:gd name="connsiteX6" fmla="*/ 326092 w 327220"/>
                <a:gd name="connsiteY6" fmla="*/ 13544 h 543781"/>
                <a:gd name="connsiteX7" fmla="*/ 326877 w 327220"/>
                <a:gd name="connsiteY7" fmla="*/ 6606 h 543781"/>
                <a:gd name="connsiteX8" fmla="*/ 322596 w 327220"/>
                <a:gd name="connsiteY8" fmla="*/ 1092 h 54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220" h="543781">
                  <a:moveTo>
                    <a:pt x="322596" y="1092"/>
                  </a:moveTo>
                  <a:cubicBezTo>
                    <a:pt x="320504" y="-31"/>
                    <a:pt x="318056" y="-301"/>
                    <a:pt x="315769" y="343"/>
                  </a:cubicBezTo>
                  <a:cubicBezTo>
                    <a:pt x="313481" y="981"/>
                    <a:pt x="311530" y="2484"/>
                    <a:pt x="310327" y="4527"/>
                  </a:cubicBezTo>
                  <a:lnTo>
                    <a:pt x="0" y="543781"/>
                  </a:lnTo>
                  <a:cubicBezTo>
                    <a:pt x="4723" y="542248"/>
                    <a:pt x="9446" y="540898"/>
                    <a:pt x="14109" y="539610"/>
                  </a:cubicBezTo>
                  <a:cubicBezTo>
                    <a:pt x="17715" y="538586"/>
                    <a:pt x="21383" y="537770"/>
                    <a:pt x="25089" y="537157"/>
                  </a:cubicBezTo>
                  <a:lnTo>
                    <a:pt x="326092" y="13544"/>
                  </a:lnTo>
                  <a:cubicBezTo>
                    <a:pt x="327245" y="11421"/>
                    <a:pt x="327528" y="8931"/>
                    <a:pt x="326877" y="6606"/>
                  </a:cubicBezTo>
                  <a:cubicBezTo>
                    <a:pt x="326221" y="4281"/>
                    <a:pt x="324687" y="2300"/>
                    <a:pt x="322596" y="1092"/>
                  </a:cubicBezTo>
                  <a:close/>
                </a:path>
              </a:pathLst>
            </a:custGeom>
            <a:solidFill>
              <a:srgbClr val="F0E7E1"/>
            </a:solidFill>
            <a:ln w="613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19AA267B-53BB-4B23-8F54-4881D18BF547}"/>
                </a:ext>
              </a:extLst>
            </p:cNvPr>
            <p:cNvSpPr/>
            <p:nvPr/>
          </p:nvSpPr>
          <p:spPr>
            <a:xfrm>
              <a:off x="9413816" y="1637566"/>
              <a:ext cx="332005" cy="548650"/>
            </a:xfrm>
            <a:custGeom>
              <a:avLst/>
              <a:gdLst>
                <a:gd name="connsiteX0" fmla="*/ 2166 w 332005"/>
                <a:gd name="connsiteY0" fmla="*/ 548651 h 548650"/>
                <a:gd name="connsiteX1" fmla="*/ 1178 w 332005"/>
                <a:gd name="connsiteY1" fmla="*/ 548424 h 548650"/>
                <a:gd name="connsiteX2" fmla="*/ 386 w 332005"/>
                <a:gd name="connsiteY2" fmla="*/ 547792 h 548650"/>
                <a:gd name="connsiteX3" fmla="*/ 0 w 332005"/>
                <a:gd name="connsiteY3" fmla="*/ 546473 h 548650"/>
                <a:gd name="connsiteX4" fmla="*/ 386 w 332005"/>
                <a:gd name="connsiteY4" fmla="*/ 545154 h 548650"/>
                <a:gd name="connsiteX5" fmla="*/ 310530 w 332005"/>
                <a:gd name="connsiteY5" fmla="*/ 5777 h 548650"/>
                <a:gd name="connsiteX6" fmla="*/ 313475 w 332005"/>
                <a:gd name="connsiteY6" fmla="*/ 2391 h 548650"/>
                <a:gd name="connsiteX7" fmla="*/ 317499 w 332005"/>
                <a:gd name="connsiteY7" fmla="*/ 397 h 548650"/>
                <a:gd name="connsiteX8" fmla="*/ 321982 w 332005"/>
                <a:gd name="connsiteY8" fmla="*/ 97 h 548650"/>
                <a:gd name="connsiteX9" fmla="*/ 326234 w 332005"/>
                <a:gd name="connsiteY9" fmla="*/ 1544 h 548650"/>
                <a:gd name="connsiteX10" fmla="*/ 329619 w 332005"/>
                <a:gd name="connsiteY10" fmla="*/ 4495 h 548650"/>
                <a:gd name="connsiteX11" fmla="*/ 331613 w 332005"/>
                <a:gd name="connsiteY11" fmla="*/ 8513 h 548650"/>
                <a:gd name="connsiteX12" fmla="*/ 331908 w 332005"/>
                <a:gd name="connsiteY12" fmla="*/ 12997 h 548650"/>
                <a:gd name="connsiteX13" fmla="*/ 330466 w 332005"/>
                <a:gd name="connsiteY13" fmla="*/ 17248 h 548650"/>
                <a:gd name="connsiteX14" fmla="*/ 29156 w 332005"/>
                <a:gd name="connsiteY14" fmla="*/ 540799 h 548650"/>
                <a:gd name="connsiteX15" fmla="*/ 28493 w 332005"/>
                <a:gd name="connsiteY15" fmla="*/ 541566 h 548650"/>
                <a:gd name="connsiteX16" fmla="*/ 27561 w 332005"/>
                <a:gd name="connsiteY16" fmla="*/ 541964 h 548650"/>
                <a:gd name="connsiteX17" fmla="*/ 16826 w 332005"/>
                <a:gd name="connsiteY17" fmla="*/ 544357 h 548650"/>
                <a:gd name="connsiteX18" fmla="*/ 2779 w 332005"/>
                <a:gd name="connsiteY18" fmla="*/ 548528 h 548650"/>
                <a:gd name="connsiteX19" fmla="*/ 2166 w 332005"/>
                <a:gd name="connsiteY19" fmla="*/ 548651 h 548650"/>
                <a:gd name="connsiteX20" fmla="*/ 320283 w 332005"/>
                <a:gd name="connsiteY20" fmla="*/ 4611 h 548650"/>
                <a:gd name="connsiteX21" fmla="*/ 316744 w 332005"/>
                <a:gd name="connsiteY21" fmla="*/ 5495 h 548650"/>
                <a:gd name="connsiteX22" fmla="*/ 314149 w 332005"/>
                <a:gd name="connsiteY22" fmla="*/ 8046 h 548650"/>
                <a:gd name="connsiteX23" fmla="*/ 6950 w 332005"/>
                <a:gd name="connsiteY23" fmla="*/ 542394 h 548650"/>
                <a:gd name="connsiteX24" fmla="*/ 15538 w 332005"/>
                <a:gd name="connsiteY24" fmla="*/ 539940 h 548650"/>
                <a:gd name="connsiteX25" fmla="*/ 25659 w 332005"/>
                <a:gd name="connsiteY25" fmla="*/ 537609 h 548650"/>
                <a:gd name="connsiteX26" fmla="*/ 326234 w 332005"/>
                <a:gd name="connsiteY26" fmla="*/ 14978 h 548650"/>
                <a:gd name="connsiteX27" fmla="*/ 326921 w 332005"/>
                <a:gd name="connsiteY27" fmla="*/ 9733 h 548650"/>
                <a:gd name="connsiteX28" fmla="*/ 323719 w 332005"/>
                <a:gd name="connsiteY28" fmla="*/ 5531 h 548650"/>
                <a:gd name="connsiteX29" fmla="*/ 320222 w 332005"/>
                <a:gd name="connsiteY29" fmla="*/ 4611 h 548650"/>
                <a:gd name="connsiteX30" fmla="*/ 320283 w 332005"/>
                <a:gd name="connsiteY30" fmla="*/ 4611 h 54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2005" h="548650">
                  <a:moveTo>
                    <a:pt x="2166" y="548651"/>
                  </a:moveTo>
                  <a:cubicBezTo>
                    <a:pt x="1822" y="548651"/>
                    <a:pt x="1484" y="548571"/>
                    <a:pt x="1178" y="548424"/>
                  </a:cubicBezTo>
                  <a:cubicBezTo>
                    <a:pt x="865" y="548276"/>
                    <a:pt x="595" y="548056"/>
                    <a:pt x="386" y="547792"/>
                  </a:cubicBezTo>
                  <a:cubicBezTo>
                    <a:pt x="135" y="547399"/>
                    <a:pt x="0" y="546939"/>
                    <a:pt x="0" y="546473"/>
                  </a:cubicBezTo>
                  <a:cubicBezTo>
                    <a:pt x="0" y="546007"/>
                    <a:pt x="135" y="545547"/>
                    <a:pt x="386" y="545154"/>
                  </a:cubicBezTo>
                  <a:lnTo>
                    <a:pt x="310530" y="5777"/>
                  </a:lnTo>
                  <a:cubicBezTo>
                    <a:pt x="311278" y="4464"/>
                    <a:pt x="312278" y="3311"/>
                    <a:pt x="313475" y="2391"/>
                  </a:cubicBezTo>
                  <a:cubicBezTo>
                    <a:pt x="314671" y="1464"/>
                    <a:pt x="316038" y="790"/>
                    <a:pt x="317499" y="397"/>
                  </a:cubicBezTo>
                  <a:cubicBezTo>
                    <a:pt x="318958" y="5"/>
                    <a:pt x="320480" y="-100"/>
                    <a:pt x="321982" y="97"/>
                  </a:cubicBezTo>
                  <a:cubicBezTo>
                    <a:pt x="323479" y="293"/>
                    <a:pt x="324921" y="784"/>
                    <a:pt x="326234" y="1544"/>
                  </a:cubicBezTo>
                  <a:cubicBezTo>
                    <a:pt x="327546" y="2293"/>
                    <a:pt x="328694" y="3299"/>
                    <a:pt x="329619" y="4495"/>
                  </a:cubicBezTo>
                  <a:cubicBezTo>
                    <a:pt x="330540" y="5691"/>
                    <a:pt x="331221" y="7059"/>
                    <a:pt x="331613" y="8513"/>
                  </a:cubicBezTo>
                  <a:cubicBezTo>
                    <a:pt x="332006" y="9973"/>
                    <a:pt x="332104" y="11494"/>
                    <a:pt x="331908" y="12997"/>
                  </a:cubicBezTo>
                  <a:cubicBezTo>
                    <a:pt x="331711" y="14494"/>
                    <a:pt x="331221" y="15941"/>
                    <a:pt x="330466" y="17248"/>
                  </a:cubicBezTo>
                  <a:lnTo>
                    <a:pt x="29156" y="540799"/>
                  </a:lnTo>
                  <a:cubicBezTo>
                    <a:pt x="28996" y="541100"/>
                    <a:pt x="28769" y="541370"/>
                    <a:pt x="28493" y="541566"/>
                  </a:cubicBezTo>
                  <a:cubicBezTo>
                    <a:pt x="28217" y="541768"/>
                    <a:pt x="27898" y="541903"/>
                    <a:pt x="27561" y="541964"/>
                  </a:cubicBezTo>
                  <a:cubicBezTo>
                    <a:pt x="23942" y="542572"/>
                    <a:pt x="20359" y="543375"/>
                    <a:pt x="16826" y="544357"/>
                  </a:cubicBezTo>
                  <a:cubicBezTo>
                    <a:pt x="12226" y="545645"/>
                    <a:pt x="7502" y="546995"/>
                    <a:pt x="2779" y="548528"/>
                  </a:cubicBezTo>
                  <a:lnTo>
                    <a:pt x="2166" y="548651"/>
                  </a:lnTo>
                  <a:close/>
                  <a:moveTo>
                    <a:pt x="320283" y="4611"/>
                  </a:moveTo>
                  <a:cubicBezTo>
                    <a:pt x="319044" y="4581"/>
                    <a:pt x="317824" y="4887"/>
                    <a:pt x="316744" y="5495"/>
                  </a:cubicBezTo>
                  <a:cubicBezTo>
                    <a:pt x="315670" y="6096"/>
                    <a:pt x="314769" y="6979"/>
                    <a:pt x="314149" y="8046"/>
                  </a:cubicBezTo>
                  <a:lnTo>
                    <a:pt x="6950" y="542394"/>
                  </a:lnTo>
                  <a:lnTo>
                    <a:pt x="15538" y="539940"/>
                  </a:lnTo>
                  <a:cubicBezTo>
                    <a:pt x="18857" y="538959"/>
                    <a:pt x="22243" y="538180"/>
                    <a:pt x="25659" y="537609"/>
                  </a:cubicBezTo>
                  <a:lnTo>
                    <a:pt x="326234" y="14978"/>
                  </a:lnTo>
                  <a:cubicBezTo>
                    <a:pt x="327148" y="13389"/>
                    <a:pt x="327393" y="11506"/>
                    <a:pt x="326921" y="9733"/>
                  </a:cubicBezTo>
                  <a:cubicBezTo>
                    <a:pt x="326454" y="7967"/>
                    <a:pt x="325301" y="6452"/>
                    <a:pt x="323719" y="5531"/>
                  </a:cubicBezTo>
                  <a:cubicBezTo>
                    <a:pt x="322651" y="4924"/>
                    <a:pt x="321443" y="4605"/>
                    <a:pt x="320222" y="4611"/>
                  </a:cubicBezTo>
                  <a:lnTo>
                    <a:pt x="320283" y="4611"/>
                  </a:lnTo>
                  <a:close/>
                </a:path>
              </a:pathLst>
            </a:custGeom>
            <a:solidFill>
              <a:srgbClr val="0E0E0E"/>
            </a:solidFill>
            <a:ln w="613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62607839-8B5E-4E15-BA38-2DA72EA9B8EA}"/>
                </a:ext>
              </a:extLst>
            </p:cNvPr>
            <p:cNvSpPr/>
            <p:nvPr/>
          </p:nvSpPr>
          <p:spPr>
            <a:xfrm>
              <a:off x="8196816" y="2304177"/>
              <a:ext cx="1206897" cy="822039"/>
            </a:xfrm>
            <a:custGeom>
              <a:avLst/>
              <a:gdLst>
                <a:gd name="connsiteX0" fmla="*/ 467117 w 1206897"/>
                <a:gd name="connsiteY0" fmla="*/ 781309 h 822039"/>
                <a:gd name="connsiteX1" fmla="*/ 801184 w 1206897"/>
                <a:gd name="connsiteY1" fmla="*/ 611270 h 822039"/>
                <a:gd name="connsiteX2" fmla="*/ 968524 w 1206897"/>
                <a:gd name="connsiteY2" fmla="*/ 494721 h 822039"/>
                <a:gd name="connsiteX3" fmla="*/ 1108322 w 1206897"/>
                <a:gd name="connsiteY3" fmla="*/ 269535 h 822039"/>
                <a:gd name="connsiteX4" fmla="*/ 1206898 w 1206897"/>
                <a:gd name="connsiteY4" fmla="*/ 129186 h 822039"/>
                <a:gd name="connsiteX5" fmla="*/ 1038453 w 1206897"/>
                <a:gd name="connsiteY5" fmla="*/ 0 h 822039"/>
                <a:gd name="connsiteX6" fmla="*/ 849950 w 1206897"/>
                <a:gd name="connsiteY6" fmla="*/ 256899 h 822039"/>
                <a:gd name="connsiteX7" fmla="*/ 553547 w 1206897"/>
                <a:gd name="connsiteY7" fmla="*/ 347623 h 822039"/>
                <a:gd name="connsiteX8" fmla="*/ 253832 w 1206897"/>
                <a:gd name="connsiteY8" fmla="*/ 399396 h 822039"/>
                <a:gd name="connsiteX9" fmla="*/ 82627 w 1206897"/>
                <a:gd name="connsiteY9" fmla="*/ 434054 h 822039"/>
                <a:gd name="connsiteX10" fmla="*/ 0 w 1206897"/>
                <a:gd name="connsiteY10" fmla="*/ 822040 h 82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6897" h="822039">
                  <a:moveTo>
                    <a:pt x="467117" y="781309"/>
                  </a:moveTo>
                  <a:cubicBezTo>
                    <a:pt x="467117" y="781309"/>
                    <a:pt x="699663" y="658319"/>
                    <a:pt x="801184" y="611270"/>
                  </a:cubicBezTo>
                  <a:cubicBezTo>
                    <a:pt x="902704" y="564221"/>
                    <a:pt x="932884" y="535942"/>
                    <a:pt x="968524" y="494721"/>
                  </a:cubicBezTo>
                  <a:cubicBezTo>
                    <a:pt x="1004163" y="453499"/>
                    <a:pt x="1037042" y="372405"/>
                    <a:pt x="1108322" y="269535"/>
                  </a:cubicBezTo>
                  <a:cubicBezTo>
                    <a:pt x="1179601" y="166665"/>
                    <a:pt x="1206898" y="129186"/>
                    <a:pt x="1206898" y="129186"/>
                  </a:cubicBezTo>
                  <a:lnTo>
                    <a:pt x="1038453" y="0"/>
                  </a:lnTo>
                  <a:cubicBezTo>
                    <a:pt x="981221" y="78333"/>
                    <a:pt x="907796" y="188932"/>
                    <a:pt x="849950" y="256899"/>
                  </a:cubicBezTo>
                  <a:cubicBezTo>
                    <a:pt x="788609" y="328853"/>
                    <a:pt x="700767" y="352347"/>
                    <a:pt x="553547" y="347623"/>
                  </a:cubicBezTo>
                  <a:cubicBezTo>
                    <a:pt x="406327" y="342900"/>
                    <a:pt x="327074" y="350997"/>
                    <a:pt x="253832" y="399396"/>
                  </a:cubicBezTo>
                  <a:lnTo>
                    <a:pt x="82627" y="434054"/>
                  </a:lnTo>
                  <a:lnTo>
                    <a:pt x="0" y="822040"/>
                  </a:lnTo>
                </a:path>
              </a:pathLst>
            </a:custGeom>
            <a:solidFill>
              <a:srgbClr val="F0E7E1"/>
            </a:solidFill>
            <a:ln w="613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FAEED222-0D3B-4946-BBA5-910C6DFBC86F}"/>
                </a:ext>
              </a:extLst>
            </p:cNvPr>
            <p:cNvSpPr/>
            <p:nvPr/>
          </p:nvSpPr>
          <p:spPr>
            <a:xfrm>
              <a:off x="8194740" y="2301812"/>
              <a:ext cx="1211196" cy="826613"/>
            </a:xfrm>
            <a:custGeom>
              <a:avLst/>
              <a:gdLst>
                <a:gd name="connsiteX0" fmla="*/ 2321 w 1211196"/>
                <a:gd name="connsiteY0" fmla="*/ 826613 h 826613"/>
                <a:gd name="connsiteX1" fmla="*/ 1830 w 1211196"/>
                <a:gd name="connsiteY1" fmla="*/ 826613 h 826613"/>
                <a:gd name="connsiteX2" fmla="*/ 370 w 1211196"/>
                <a:gd name="connsiteY2" fmla="*/ 825601 h 826613"/>
                <a:gd name="connsiteX3" fmla="*/ 51 w 1211196"/>
                <a:gd name="connsiteY3" fmla="*/ 823853 h 826613"/>
                <a:gd name="connsiteX4" fmla="*/ 82679 w 1211196"/>
                <a:gd name="connsiteY4" fmla="*/ 435867 h 826613"/>
                <a:gd name="connsiteX5" fmla="*/ 83304 w 1211196"/>
                <a:gd name="connsiteY5" fmla="*/ 434714 h 826613"/>
                <a:gd name="connsiteX6" fmla="*/ 84457 w 1211196"/>
                <a:gd name="connsiteY6" fmla="*/ 434088 h 826613"/>
                <a:gd name="connsiteX7" fmla="*/ 255233 w 1211196"/>
                <a:gd name="connsiteY7" fmla="*/ 399553 h 826613"/>
                <a:gd name="connsiteX8" fmla="*/ 555807 w 1211196"/>
                <a:gd name="connsiteY8" fmla="*/ 347658 h 826613"/>
                <a:gd name="connsiteX9" fmla="*/ 850247 w 1211196"/>
                <a:gd name="connsiteY9" fmla="*/ 257731 h 826613"/>
                <a:gd name="connsiteX10" fmla="*/ 981027 w 1211196"/>
                <a:gd name="connsiteY10" fmla="*/ 81741 h 826613"/>
                <a:gd name="connsiteX11" fmla="*/ 1038627 w 1211196"/>
                <a:gd name="connsiteY11" fmla="*/ 954 h 826613"/>
                <a:gd name="connsiteX12" fmla="*/ 1040161 w 1211196"/>
                <a:gd name="connsiteY12" fmla="*/ 34 h 826613"/>
                <a:gd name="connsiteX13" fmla="*/ 1041063 w 1211196"/>
                <a:gd name="connsiteY13" fmla="*/ 65 h 826613"/>
                <a:gd name="connsiteX14" fmla="*/ 1041879 w 1211196"/>
                <a:gd name="connsiteY14" fmla="*/ 464 h 826613"/>
                <a:gd name="connsiteX15" fmla="*/ 1210261 w 1211196"/>
                <a:gd name="connsiteY15" fmla="*/ 129711 h 826613"/>
                <a:gd name="connsiteX16" fmla="*/ 1210863 w 1211196"/>
                <a:gd name="connsiteY16" fmla="*/ 130367 h 826613"/>
                <a:gd name="connsiteX17" fmla="*/ 1211169 w 1211196"/>
                <a:gd name="connsiteY17" fmla="*/ 131201 h 826613"/>
                <a:gd name="connsiteX18" fmla="*/ 1211132 w 1211196"/>
                <a:gd name="connsiteY18" fmla="*/ 132091 h 826613"/>
                <a:gd name="connsiteX19" fmla="*/ 1210752 w 1211196"/>
                <a:gd name="connsiteY19" fmla="*/ 132900 h 826613"/>
                <a:gd name="connsiteX20" fmla="*/ 1111992 w 1211196"/>
                <a:gd name="connsiteY20" fmla="*/ 273311 h 826613"/>
                <a:gd name="connsiteX21" fmla="*/ 1028138 w 1211196"/>
                <a:gd name="connsiteY21" fmla="*/ 410656 h 826613"/>
                <a:gd name="connsiteX22" fmla="*/ 972317 w 1211196"/>
                <a:gd name="connsiteY22" fmla="*/ 498742 h 826613"/>
                <a:gd name="connsiteX23" fmla="*/ 804180 w 1211196"/>
                <a:gd name="connsiteY23" fmla="*/ 615598 h 826613"/>
                <a:gd name="connsiteX24" fmla="*/ 470297 w 1211196"/>
                <a:gd name="connsiteY24" fmla="*/ 785576 h 826613"/>
                <a:gd name="connsiteX25" fmla="*/ 468530 w 1211196"/>
                <a:gd name="connsiteY25" fmla="*/ 785729 h 826613"/>
                <a:gd name="connsiteX26" fmla="*/ 467168 w 1211196"/>
                <a:gd name="connsiteY26" fmla="*/ 784594 h 826613"/>
                <a:gd name="connsiteX27" fmla="*/ 466886 w 1211196"/>
                <a:gd name="connsiteY27" fmla="*/ 783748 h 826613"/>
                <a:gd name="connsiteX28" fmla="*/ 466966 w 1211196"/>
                <a:gd name="connsiteY28" fmla="*/ 782865 h 826613"/>
                <a:gd name="connsiteX29" fmla="*/ 467389 w 1211196"/>
                <a:gd name="connsiteY29" fmla="*/ 782079 h 826613"/>
                <a:gd name="connsiteX30" fmla="*/ 468088 w 1211196"/>
                <a:gd name="connsiteY30" fmla="*/ 781527 h 826613"/>
                <a:gd name="connsiteX31" fmla="*/ 802278 w 1211196"/>
                <a:gd name="connsiteY31" fmla="*/ 611427 h 826613"/>
                <a:gd name="connsiteX32" fmla="*/ 968882 w 1211196"/>
                <a:gd name="connsiteY32" fmla="*/ 495675 h 826613"/>
                <a:gd name="connsiteX33" fmla="*/ 1024089 w 1211196"/>
                <a:gd name="connsiteY33" fmla="*/ 408386 h 826613"/>
                <a:gd name="connsiteX34" fmla="*/ 1108434 w 1211196"/>
                <a:gd name="connsiteY34" fmla="*/ 270735 h 826613"/>
                <a:gd name="connsiteX35" fmla="*/ 1205968 w 1211196"/>
                <a:gd name="connsiteY35" fmla="*/ 132042 h 826613"/>
                <a:gd name="connsiteX36" fmla="*/ 1041204 w 1211196"/>
                <a:gd name="connsiteY36" fmla="*/ 5616 h 826613"/>
                <a:gd name="connsiteX37" fmla="*/ 985076 w 1211196"/>
                <a:gd name="connsiteY37" fmla="*/ 84441 h 826613"/>
                <a:gd name="connsiteX38" fmla="*/ 853989 w 1211196"/>
                <a:gd name="connsiteY38" fmla="*/ 260798 h 826613"/>
                <a:gd name="connsiteX39" fmla="*/ 555746 w 1211196"/>
                <a:gd name="connsiteY39" fmla="*/ 352320 h 826613"/>
                <a:gd name="connsiteX40" fmla="*/ 257318 w 1211196"/>
                <a:gd name="connsiteY40" fmla="*/ 403662 h 826613"/>
                <a:gd name="connsiteX41" fmla="*/ 256521 w 1211196"/>
                <a:gd name="connsiteY41" fmla="*/ 404031 h 826613"/>
                <a:gd name="connsiteX42" fmla="*/ 86788 w 1211196"/>
                <a:gd name="connsiteY42" fmla="*/ 438382 h 826613"/>
                <a:gd name="connsiteX43" fmla="*/ 4468 w 1211196"/>
                <a:gd name="connsiteY43" fmla="*/ 824835 h 826613"/>
                <a:gd name="connsiteX44" fmla="*/ 3707 w 1211196"/>
                <a:gd name="connsiteY44" fmla="*/ 826104 h 826613"/>
                <a:gd name="connsiteX45" fmla="*/ 2321 w 1211196"/>
                <a:gd name="connsiteY45" fmla="*/ 826613 h 82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1196" h="826613">
                  <a:moveTo>
                    <a:pt x="2321" y="826613"/>
                  </a:moveTo>
                  <a:lnTo>
                    <a:pt x="1830" y="826613"/>
                  </a:lnTo>
                  <a:cubicBezTo>
                    <a:pt x="1229" y="826479"/>
                    <a:pt x="702" y="826117"/>
                    <a:pt x="370" y="825601"/>
                  </a:cubicBezTo>
                  <a:cubicBezTo>
                    <a:pt x="39" y="825080"/>
                    <a:pt x="-78" y="824454"/>
                    <a:pt x="51" y="823853"/>
                  </a:cubicBezTo>
                  <a:lnTo>
                    <a:pt x="82679" y="435867"/>
                  </a:lnTo>
                  <a:cubicBezTo>
                    <a:pt x="82771" y="435431"/>
                    <a:pt x="82991" y="435033"/>
                    <a:pt x="83304" y="434714"/>
                  </a:cubicBezTo>
                  <a:cubicBezTo>
                    <a:pt x="83623" y="434401"/>
                    <a:pt x="84022" y="434180"/>
                    <a:pt x="84457" y="434088"/>
                  </a:cubicBezTo>
                  <a:lnTo>
                    <a:pt x="255233" y="399553"/>
                  </a:lnTo>
                  <a:cubicBezTo>
                    <a:pt x="330990" y="349682"/>
                    <a:pt x="412574" y="343118"/>
                    <a:pt x="555807" y="347658"/>
                  </a:cubicBezTo>
                  <a:cubicBezTo>
                    <a:pt x="706585" y="352504"/>
                    <a:pt x="791911" y="326433"/>
                    <a:pt x="850247" y="257731"/>
                  </a:cubicBezTo>
                  <a:cubicBezTo>
                    <a:pt x="889874" y="211111"/>
                    <a:pt x="936125" y="145353"/>
                    <a:pt x="981027" y="81741"/>
                  </a:cubicBezTo>
                  <a:cubicBezTo>
                    <a:pt x="1001454" y="52788"/>
                    <a:pt x="1020654" y="25491"/>
                    <a:pt x="1038627" y="954"/>
                  </a:cubicBezTo>
                  <a:cubicBezTo>
                    <a:pt x="1039008" y="470"/>
                    <a:pt x="1039554" y="139"/>
                    <a:pt x="1040161" y="34"/>
                  </a:cubicBezTo>
                  <a:cubicBezTo>
                    <a:pt x="1040461" y="-21"/>
                    <a:pt x="1040768" y="-9"/>
                    <a:pt x="1041063" y="65"/>
                  </a:cubicBezTo>
                  <a:cubicBezTo>
                    <a:pt x="1041357" y="139"/>
                    <a:pt x="1041639" y="274"/>
                    <a:pt x="1041879" y="464"/>
                  </a:cubicBezTo>
                  <a:lnTo>
                    <a:pt x="1210261" y="129711"/>
                  </a:lnTo>
                  <a:cubicBezTo>
                    <a:pt x="1210500" y="129889"/>
                    <a:pt x="1210709" y="130109"/>
                    <a:pt x="1210863" y="130367"/>
                  </a:cubicBezTo>
                  <a:cubicBezTo>
                    <a:pt x="1211022" y="130618"/>
                    <a:pt x="1211126" y="130907"/>
                    <a:pt x="1211169" y="131201"/>
                  </a:cubicBezTo>
                  <a:cubicBezTo>
                    <a:pt x="1211218" y="131496"/>
                    <a:pt x="1211200" y="131802"/>
                    <a:pt x="1211132" y="132091"/>
                  </a:cubicBezTo>
                  <a:cubicBezTo>
                    <a:pt x="1211059" y="132385"/>
                    <a:pt x="1210930" y="132661"/>
                    <a:pt x="1210752" y="132900"/>
                  </a:cubicBezTo>
                  <a:cubicBezTo>
                    <a:pt x="1210445" y="133268"/>
                    <a:pt x="1182351" y="171668"/>
                    <a:pt x="1111992" y="273311"/>
                  </a:cubicBezTo>
                  <a:cubicBezTo>
                    <a:pt x="1076168" y="325452"/>
                    <a:pt x="1049485" y="372685"/>
                    <a:pt x="1028138" y="410656"/>
                  </a:cubicBezTo>
                  <a:cubicBezTo>
                    <a:pt x="1006791" y="448626"/>
                    <a:pt x="990045" y="478131"/>
                    <a:pt x="972317" y="498742"/>
                  </a:cubicBezTo>
                  <a:cubicBezTo>
                    <a:pt x="938150" y="538062"/>
                    <a:pt x="907970" y="567445"/>
                    <a:pt x="804180" y="615598"/>
                  </a:cubicBezTo>
                  <a:cubicBezTo>
                    <a:pt x="703947" y="662034"/>
                    <a:pt x="472566" y="784349"/>
                    <a:pt x="470297" y="785576"/>
                  </a:cubicBezTo>
                  <a:cubicBezTo>
                    <a:pt x="469751" y="785858"/>
                    <a:pt x="469113" y="785913"/>
                    <a:pt x="468530" y="785729"/>
                  </a:cubicBezTo>
                  <a:cubicBezTo>
                    <a:pt x="467941" y="785545"/>
                    <a:pt x="467450" y="785134"/>
                    <a:pt x="467168" y="784594"/>
                  </a:cubicBezTo>
                  <a:cubicBezTo>
                    <a:pt x="467015" y="784331"/>
                    <a:pt x="466923" y="784049"/>
                    <a:pt x="466886" y="783748"/>
                  </a:cubicBezTo>
                  <a:cubicBezTo>
                    <a:pt x="466855" y="783453"/>
                    <a:pt x="466880" y="783147"/>
                    <a:pt x="466966" y="782865"/>
                  </a:cubicBezTo>
                  <a:cubicBezTo>
                    <a:pt x="467052" y="782576"/>
                    <a:pt x="467199" y="782306"/>
                    <a:pt x="467389" y="782079"/>
                  </a:cubicBezTo>
                  <a:cubicBezTo>
                    <a:pt x="467579" y="781846"/>
                    <a:pt x="467818" y="781662"/>
                    <a:pt x="468088" y="781527"/>
                  </a:cubicBezTo>
                  <a:cubicBezTo>
                    <a:pt x="470419" y="780239"/>
                    <a:pt x="701862" y="657924"/>
                    <a:pt x="802278" y="611427"/>
                  </a:cubicBezTo>
                  <a:cubicBezTo>
                    <a:pt x="905209" y="563703"/>
                    <a:pt x="935021" y="534627"/>
                    <a:pt x="968882" y="495675"/>
                  </a:cubicBezTo>
                  <a:cubicBezTo>
                    <a:pt x="986242" y="475678"/>
                    <a:pt x="1002988" y="445988"/>
                    <a:pt x="1024089" y="408386"/>
                  </a:cubicBezTo>
                  <a:cubicBezTo>
                    <a:pt x="1045191" y="370783"/>
                    <a:pt x="1072242" y="322998"/>
                    <a:pt x="1108434" y="270735"/>
                  </a:cubicBezTo>
                  <a:cubicBezTo>
                    <a:pt x="1170451" y="181238"/>
                    <a:pt x="1199649" y="140691"/>
                    <a:pt x="1205968" y="132042"/>
                  </a:cubicBezTo>
                  <a:lnTo>
                    <a:pt x="1041204" y="5616"/>
                  </a:lnTo>
                  <a:cubicBezTo>
                    <a:pt x="1023660" y="29662"/>
                    <a:pt x="1004889" y="56285"/>
                    <a:pt x="985076" y="84441"/>
                  </a:cubicBezTo>
                  <a:cubicBezTo>
                    <a:pt x="940174" y="148113"/>
                    <a:pt x="893800" y="213994"/>
                    <a:pt x="853989" y="260798"/>
                  </a:cubicBezTo>
                  <a:cubicBezTo>
                    <a:pt x="794549" y="330666"/>
                    <a:pt x="708180" y="357166"/>
                    <a:pt x="555746" y="352320"/>
                  </a:cubicBezTo>
                  <a:cubicBezTo>
                    <a:pt x="413187" y="347780"/>
                    <a:pt x="332155" y="354283"/>
                    <a:pt x="257318" y="403662"/>
                  </a:cubicBezTo>
                  <a:cubicBezTo>
                    <a:pt x="257085" y="403847"/>
                    <a:pt x="256809" y="403969"/>
                    <a:pt x="256521" y="404031"/>
                  </a:cubicBezTo>
                  <a:lnTo>
                    <a:pt x="86788" y="438382"/>
                  </a:lnTo>
                  <a:lnTo>
                    <a:pt x="4468" y="824835"/>
                  </a:lnTo>
                  <a:cubicBezTo>
                    <a:pt x="4370" y="825331"/>
                    <a:pt x="4100" y="825779"/>
                    <a:pt x="3707" y="826104"/>
                  </a:cubicBezTo>
                  <a:cubicBezTo>
                    <a:pt x="3315" y="826429"/>
                    <a:pt x="2824" y="826607"/>
                    <a:pt x="2321" y="826613"/>
                  </a:cubicBezTo>
                  <a:close/>
                </a:path>
              </a:pathLst>
            </a:custGeom>
            <a:solidFill>
              <a:srgbClr val="0E0E0E"/>
            </a:solidFill>
            <a:ln w="613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D0C8060D-AADA-44A3-8EF9-AA21988A6737}"/>
                </a:ext>
              </a:extLst>
            </p:cNvPr>
            <p:cNvSpPr/>
            <p:nvPr/>
          </p:nvSpPr>
          <p:spPr>
            <a:xfrm>
              <a:off x="8129401" y="2816503"/>
              <a:ext cx="652155" cy="791922"/>
            </a:xfrm>
            <a:custGeom>
              <a:avLst/>
              <a:gdLst>
                <a:gd name="connsiteX0" fmla="*/ 544346 w 652155"/>
                <a:gd name="connsiteY0" fmla="*/ 0 h 791922"/>
                <a:gd name="connsiteX1" fmla="*/ 633783 w 652155"/>
                <a:gd name="connsiteY1" fmla="*/ 412707 h 791922"/>
                <a:gd name="connsiteX2" fmla="*/ 647462 w 652155"/>
                <a:gd name="connsiteY2" fmla="*/ 789529 h 791922"/>
                <a:gd name="connsiteX3" fmla="*/ 447181 w 652155"/>
                <a:gd name="connsiteY3" fmla="*/ 779040 h 791922"/>
                <a:gd name="connsiteX4" fmla="*/ 141945 w 652155"/>
                <a:gd name="connsiteY4" fmla="*/ 654148 h 791922"/>
                <a:gd name="connsiteX5" fmla="*/ 0 w 652155"/>
                <a:gd name="connsiteY5" fmla="*/ 500793 h 791922"/>
                <a:gd name="connsiteX6" fmla="*/ 177891 w 652155"/>
                <a:gd name="connsiteY6" fmla="*/ 216904 h 79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155" h="791922">
                  <a:moveTo>
                    <a:pt x="544346" y="0"/>
                  </a:moveTo>
                  <a:cubicBezTo>
                    <a:pt x="544346" y="0"/>
                    <a:pt x="592377" y="165623"/>
                    <a:pt x="633783" y="412707"/>
                  </a:cubicBezTo>
                  <a:cubicBezTo>
                    <a:pt x="664453" y="593420"/>
                    <a:pt x="647462" y="789529"/>
                    <a:pt x="647462" y="789529"/>
                  </a:cubicBezTo>
                  <a:cubicBezTo>
                    <a:pt x="647462" y="789529"/>
                    <a:pt x="613539" y="799405"/>
                    <a:pt x="447181" y="779040"/>
                  </a:cubicBezTo>
                  <a:cubicBezTo>
                    <a:pt x="276958" y="758183"/>
                    <a:pt x="141945" y="654148"/>
                    <a:pt x="141945" y="654148"/>
                  </a:cubicBezTo>
                  <a:lnTo>
                    <a:pt x="0" y="500793"/>
                  </a:lnTo>
                  <a:lnTo>
                    <a:pt x="177891" y="216904"/>
                  </a:lnTo>
                </a:path>
              </a:pathLst>
            </a:custGeom>
            <a:solidFill>
              <a:srgbClr val="F0E7E1"/>
            </a:solidFill>
            <a:ln w="613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C722CB5D-C2D4-4C01-94BF-317C8769F1D7}"/>
                </a:ext>
              </a:extLst>
            </p:cNvPr>
            <p:cNvSpPr/>
            <p:nvPr/>
          </p:nvSpPr>
          <p:spPr>
            <a:xfrm>
              <a:off x="8127506" y="2814509"/>
              <a:ext cx="656882" cy="796518"/>
            </a:xfrm>
            <a:custGeom>
              <a:avLst/>
              <a:gdLst>
                <a:gd name="connsiteX0" fmla="*/ 613165 w 656882"/>
                <a:gd name="connsiteY0" fmla="*/ 796246 h 796518"/>
                <a:gd name="connsiteX1" fmla="*/ 449076 w 656882"/>
                <a:gd name="connsiteY1" fmla="*/ 783303 h 796518"/>
                <a:gd name="connsiteX2" fmla="*/ 142675 w 656882"/>
                <a:gd name="connsiteY2" fmla="*/ 657982 h 796518"/>
                <a:gd name="connsiteX3" fmla="*/ 485 w 656882"/>
                <a:gd name="connsiteY3" fmla="*/ 504628 h 796518"/>
                <a:gd name="connsiteX4" fmla="*/ 0 w 656882"/>
                <a:gd name="connsiteY4" fmla="*/ 503248 h 796518"/>
                <a:gd name="connsiteX5" fmla="*/ 485 w 656882"/>
                <a:gd name="connsiteY5" fmla="*/ 501868 h 796518"/>
                <a:gd name="connsiteX6" fmla="*/ 178376 w 656882"/>
                <a:gd name="connsiteY6" fmla="*/ 217978 h 796518"/>
                <a:gd name="connsiteX7" fmla="*/ 178964 w 656882"/>
                <a:gd name="connsiteY7" fmla="*/ 217199 h 796518"/>
                <a:gd name="connsiteX8" fmla="*/ 179823 w 656882"/>
                <a:gd name="connsiteY8" fmla="*/ 216733 h 796518"/>
                <a:gd name="connsiteX9" fmla="*/ 180798 w 656882"/>
                <a:gd name="connsiteY9" fmla="*/ 216665 h 796518"/>
                <a:gd name="connsiteX10" fmla="*/ 181719 w 656882"/>
                <a:gd name="connsiteY10" fmla="*/ 216997 h 796518"/>
                <a:gd name="connsiteX11" fmla="*/ 182418 w 656882"/>
                <a:gd name="connsiteY11" fmla="*/ 217678 h 796518"/>
                <a:gd name="connsiteX12" fmla="*/ 182780 w 656882"/>
                <a:gd name="connsiteY12" fmla="*/ 218585 h 796518"/>
                <a:gd name="connsiteX13" fmla="*/ 182737 w 656882"/>
                <a:gd name="connsiteY13" fmla="*/ 219561 h 796518"/>
                <a:gd name="connsiteX14" fmla="*/ 182301 w 656882"/>
                <a:gd name="connsiteY14" fmla="*/ 220432 h 796518"/>
                <a:gd name="connsiteX15" fmla="*/ 5515 w 656882"/>
                <a:gd name="connsiteY15" fmla="*/ 502604 h 796518"/>
                <a:gd name="connsiteX16" fmla="*/ 146232 w 656882"/>
                <a:gd name="connsiteY16" fmla="*/ 654608 h 796518"/>
                <a:gd name="connsiteX17" fmla="*/ 450119 w 656882"/>
                <a:gd name="connsiteY17" fmla="*/ 778764 h 796518"/>
                <a:gd name="connsiteX18" fmla="*/ 647946 w 656882"/>
                <a:gd name="connsiteY18" fmla="*/ 789621 h 796518"/>
                <a:gd name="connsiteX19" fmla="*/ 634144 w 656882"/>
                <a:gd name="connsiteY19" fmla="*/ 415437 h 796518"/>
                <a:gd name="connsiteX20" fmla="*/ 544769 w 656882"/>
                <a:gd name="connsiteY20" fmla="*/ 2914 h 796518"/>
                <a:gd name="connsiteX21" fmla="*/ 544996 w 656882"/>
                <a:gd name="connsiteY21" fmla="*/ 1178 h 796518"/>
                <a:gd name="connsiteX22" fmla="*/ 546364 w 656882"/>
                <a:gd name="connsiteY22" fmla="*/ 92 h 796518"/>
                <a:gd name="connsiteX23" fmla="*/ 547248 w 656882"/>
                <a:gd name="connsiteY23" fmla="*/ 13 h 796518"/>
                <a:gd name="connsiteX24" fmla="*/ 548094 w 656882"/>
                <a:gd name="connsiteY24" fmla="*/ 276 h 796518"/>
                <a:gd name="connsiteX25" fmla="*/ 548775 w 656882"/>
                <a:gd name="connsiteY25" fmla="*/ 841 h 796518"/>
                <a:gd name="connsiteX26" fmla="*/ 549186 w 656882"/>
                <a:gd name="connsiteY26" fmla="*/ 1626 h 796518"/>
                <a:gd name="connsiteX27" fmla="*/ 638684 w 656882"/>
                <a:gd name="connsiteY27" fmla="*/ 414639 h 796518"/>
                <a:gd name="connsiteX28" fmla="*/ 652363 w 656882"/>
                <a:gd name="connsiteY28" fmla="*/ 792014 h 796518"/>
                <a:gd name="connsiteX29" fmla="*/ 651835 w 656882"/>
                <a:gd name="connsiteY29" fmla="*/ 793271 h 796518"/>
                <a:gd name="connsiteX30" fmla="*/ 650706 w 656882"/>
                <a:gd name="connsiteY30" fmla="*/ 794038 h 796518"/>
                <a:gd name="connsiteX31" fmla="*/ 613165 w 656882"/>
                <a:gd name="connsiteY31" fmla="*/ 796246 h 7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6882" h="796518">
                  <a:moveTo>
                    <a:pt x="613165" y="796246"/>
                  </a:moveTo>
                  <a:cubicBezTo>
                    <a:pt x="583967" y="796246"/>
                    <a:pt x="533421" y="793670"/>
                    <a:pt x="449076" y="783303"/>
                  </a:cubicBezTo>
                  <a:cubicBezTo>
                    <a:pt x="280203" y="762631"/>
                    <a:pt x="144024" y="659025"/>
                    <a:pt x="142675" y="657982"/>
                  </a:cubicBezTo>
                  <a:lnTo>
                    <a:pt x="485" y="504628"/>
                  </a:lnTo>
                  <a:cubicBezTo>
                    <a:pt x="172" y="504235"/>
                    <a:pt x="0" y="503751"/>
                    <a:pt x="0" y="503248"/>
                  </a:cubicBezTo>
                  <a:cubicBezTo>
                    <a:pt x="0" y="502745"/>
                    <a:pt x="172" y="502260"/>
                    <a:pt x="485" y="501868"/>
                  </a:cubicBezTo>
                  <a:lnTo>
                    <a:pt x="178376" y="217978"/>
                  </a:lnTo>
                  <a:cubicBezTo>
                    <a:pt x="178517" y="217678"/>
                    <a:pt x="178719" y="217414"/>
                    <a:pt x="178964" y="217199"/>
                  </a:cubicBezTo>
                  <a:cubicBezTo>
                    <a:pt x="179216" y="216984"/>
                    <a:pt x="179510" y="216831"/>
                    <a:pt x="179823" y="216733"/>
                  </a:cubicBezTo>
                  <a:cubicBezTo>
                    <a:pt x="180142" y="216641"/>
                    <a:pt x="180473" y="216616"/>
                    <a:pt x="180798" y="216665"/>
                  </a:cubicBezTo>
                  <a:cubicBezTo>
                    <a:pt x="181124" y="216708"/>
                    <a:pt x="181436" y="216819"/>
                    <a:pt x="181719" y="216997"/>
                  </a:cubicBezTo>
                  <a:cubicBezTo>
                    <a:pt x="181995" y="217168"/>
                    <a:pt x="182234" y="217401"/>
                    <a:pt x="182418" y="217678"/>
                  </a:cubicBezTo>
                  <a:cubicBezTo>
                    <a:pt x="182602" y="217947"/>
                    <a:pt x="182725" y="218260"/>
                    <a:pt x="182780" y="218585"/>
                  </a:cubicBezTo>
                  <a:cubicBezTo>
                    <a:pt x="182835" y="218904"/>
                    <a:pt x="182823" y="219242"/>
                    <a:pt x="182737" y="219561"/>
                  </a:cubicBezTo>
                  <a:cubicBezTo>
                    <a:pt x="182657" y="219880"/>
                    <a:pt x="182504" y="220174"/>
                    <a:pt x="182301" y="220432"/>
                  </a:cubicBezTo>
                  <a:lnTo>
                    <a:pt x="5515" y="502604"/>
                  </a:lnTo>
                  <a:lnTo>
                    <a:pt x="146232" y="654608"/>
                  </a:lnTo>
                  <a:cubicBezTo>
                    <a:pt x="147337" y="655344"/>
                    <a:pt x="282534" y="758214"/>
                    <a:pt x="450119" y="778764"/>
                  </a:cubicBezTo>
                  <a:cubicBezTo>
                    <a:pt x="595376" y="796553"/>
                    <a:pt x="639726" y="791032"/>
                    <a:pt x="647946" y="789621"/>
                  </a:cubicBezTo>
                  <a:cubicBezTo>
                    <a:pt x="649480" y="769931"/>
                    <a:pt x="662607" y="584617"/>
                    <a:pt x="634144" y="415437"/>
                  </a:cubicBezTo>
                  <a:cubicBezTo>
                    <a:pt x="593229" y="171358"/>
                    <a:pt x="545260" y="4448"/>
                    <a:pt x="544769" y="2914"/>
                  </a:cubicBezTo>
                  <a:cubicBezTo>
                    <a:pt x="544616" y="2331"/>
                    <a:pt x="544696" y="1706"/>
                    <a:pt x="544996" y="1178"/>
                  </a:cubicBezTo>
                  <a:cubicBezTo>
                    <a:pt x="545291" y="657"/>
                    <a:pt x="545782" y="264"/>
                    <a:pt x="546364" y="92"/>
                  </a:cubicBezTo>
                  <a:cubicBezTo>
                    <a:pt x="546646" y="6"/>
                    <a:pt x="546947" y="-18"/>
                    <a:pt x="547248" y="13"/>
                  </a:cubicBezTo>
                  <a:cubicBezTo>
                    <a:pt x="547542" y="43"/>
                    <a:pt x="547830" y="129"/>
                    <a:pt x="548094" y="276"/>
                  </a:cubicBezTo>
                  <a:cubicBezTo>
                    <a:pt x="548352" y="418"/>
                    <a:pt x="548585" y="608"/>
                    <a:pt x="548775" y="841"/>
                  </a:cubicBezTo>
                  <a:cubicBezTo>
                    <a:pt x="548959" y="1074"/>
                    <a:pt x="549100" y="1338"/>
                    <a:pt x="549186" y="1626"/>
                  </a:cubicBezTo>
                  <a:cubicBezTo>
                    <a:pt x="549677" y="3344"/>
                    <a:pt x="597707" y="170316"/>
                    <a:pt x="638684" y="414639"/>
                  </a:cubicBezTo>
                  <a:cubicBezTo>
                    <a:pt x="668741" y="593573"/>
                    <a:pt x="652547" y="790051"/>
                    <a:pt x="652363" y="792014"/>
                  </a:cubicBezTo>
                  <a:cubicBezTo>
                    <a:pt x="652314" y="792474"/>
                    <a:pt x="652129" y="792915"/>
                    <a:pt x="651835" y="793271"/>
                  </a:cubicBezTo>
                  <a:cubicBezTo>
                    <a:pt x="651541" y="793633"/>
                    <a:pt x="651148" y="793897"/>
                    <a:pt x="650706" y="794038"/>
                  </a:cubicBezTo>
                  <a:cubicBezTo>
                    <a:pt x="638322" y="796240"/>
                    <a:pt x="625722" y="796976"/>
                    <a:pt x="613165" y="796246"/>
                  </a:cubicBezTo>
                  <a:close/>
                </a:path>
              </a:pathLst>
            </a:custGeom>
            <a:solidFill>
              <a:srgbClr val="0E0E0E"/>
            </a:solidFill>
            <a:ln w="613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619DDF43-4AAA-408B-9FC2-2F2C98E47DD7}"/>
                </a:ext>
              </a:extLst>
            </p:cNvPr>
            <p:cNvSpPr/>
            <p:nvPr/>
          </p:nvSpPr>
          <p:spPr>
            <a:xfrm>
              <a:off x="7909620" y="2733139"/>
              <a:ext cx="416258" cy="950396"/>
            </a:xfrm>
            <a:custGeom>
              <a:avLst/>
              <a:gdLst>
                <a:gd name="connsiteX0" fmla="*/ 416259 w 416258"/>
                <a:gd name="connsiteY0" fmla="*/ 0 h 950396"/>
                <a:gd name="connsiteX1" fmla="*/ 339643 w 416258"/>
                <a:gd name="connsiteY1" fmla="*/ 22206 h 950396"/>
                <a:gd name="connsiteX2" fmla="*/ 228062 w 416258"/>
                <a:gd name="connsiteY2" fmla="*/ 74592 h 950396"/>
                <a:gd name="connsiteX3" fmla="*/ 101024 w 416258"/>
                <a:gd name="connsiteY3" fmla="*/ 291066 h 950396"/>
                <a:gd name="connsiteX4" fmla="*/ 6926 w 416258"/>
                <a:gd name="connsiteY4" fmla="*/ 580047 h 950396"/>
                <a:gd name="connsiteX5" fmla="*/ 156109 w 416258"/>
                <a:gd name="connsiteY5" fmla="*/ 866390 h 950396"/>
                <a:gd name="connsiteX6" fmla="*/ 347004 w 416258"/>
                <a:gd name="connsiteY6" fmla="*/ 920800 h 950396"/>
                <a:gd name="connsiteX7" fmla="*/ 374546 w 416258"/>
                <a:gd name="connsiteY7" fmla="*/ 719170 h 950396"/>
                <a:gd name="connsiteX8" fmla="*/ 263027 w 416258"/>
                <a:gd name="connsiteY8" fmla="*/ 541708 h 950396"/>
                <a:gd name="connsiteX9" fmla="*/ 396752 w 416258"/>
                <a:gd name="connsiteY9" fmla="*/ 342103 h 9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258" h="950396">
                  <a:moveTo>
                    <a:pt x="416259" y="0"/>
                  </a:moveTo>
                  <a:lnTo>
                    <a:pt x="339643" y="22206"/>
                  </a:lnTo>
                  <a:cubicBezTo>
                    <a:pt x="339643" y="22206"/>
                    <a:pt x="264990" y="26868"/>
                    <a:pt x="228062" y="74592"/>
                  </a:cubicBezTo>
                  <a:cubicBezTo>
                    <a:pt x="191135" y="122315"/>
                    <a:pt x="146049" y="209543"/>
                    <a:pt x="101024" y="291066"/>
                  </a:cubicBezTo>
                  <a:cubicBezTo>
                    <a:pt x="55999" y="372589"/>
                    <a:pt x="-23991" y="475091"/>
                    <a:pt x="6926" y="580047"/>
                  </a:cubicBezTo>
                  <a:cubicBezTo>
                    <a:pt x="37842" y="685002"/>
                    <a:pt x="115132" y="794743"/>
                    <a:pt x="156109" y="866390"/>
                  </a:cubicBezTo>
                  <a:cubicBezTo>
                    <a:pt x="197085" y="938037"/>
                    <a:pt x="273762" y="983307"/>
                    <a:pt x="347004" y="920800"/>
                  </a:cubicBezTo>
                  <a:cubicBezTo>
                    <a:pt x="420246" y="858293"/>
                    <a:pt x="418958" y="783701"/>
                    <a:pt x="374546" y="719170"/>
                  </a:cubicBezTo>
                  <a:cubicBezTo>
                    <a:pt x="330135" y="654639"/>
                    <a:pt x="263027" y="541708"/>
                    <a:pt x="263027" y="541708"/>
                  </a:cubicBezTo>
                  <a:lnTo>
                    <a:pt x="396752" y="342103"/>
                  </a:lnTo>
                </a:path>
              </a:pathLst>
            </a:custGeom>
            <a:solidFill>
              <a:srgbClr val="F0E7E1"/>
            </a:solidFill>
            <a:ln w="613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4D935342-DFB6-4BE2-A3B0-5CC2F409808F}"/>
                </a:ext>
              </a:extLst>
            </p:cNvPr>
            <p:cNvSpPr/>
            <p:nvPr/>
          </p:nvSpPr>
          <p:spPr>
            <a:xfrm>
              <a:off x="7907229" y="2730855"/>
              <a:ext cx="421117" cy="955105"/>
            </a:xfrm>
            <a:custGeom>
              <a:avLst/>
              <a:gdLst>
                <a:gd name="connsiteX0" fmla="*/ 277012 w 421117"/>
                <a:gd name="connsiteY0" fmla="*/ 955105 h 955105"/>
                <a:gd name="connsiteX1" fmla="*/ 259836 w 421117"/>
                <a:gd name="connsiteY1" fmla="*/ 953572 h 955105"/>
                <a:gd name="connsiteX2" fmla="*/ 156537 w 421117"/>
                <a:gd name="connsiteY2" fmla="*/ 869779 h 955105"/>
                <a:gd name="connsiteX3" fmla="*/ 123044 w 421117"/>
                <a:gd name="connsiteY3" fmla="*/ 813958 h 955105"/>
                <a:gd name="connsiteX4" fmla="*/ 7109 w 421117"/>
                <a:gd name="connsiteY4" fmla="*/ 583006 h 955105"/>
                <a:gd name="connsiteX5" fmla="*/ 77038 w 421117"/>
                <a:gd name="connsiteY5" fmla="*/ 333959 h 955105"/>
                <a:gd name="connsiteX6" fmla="*/ 101575 w 421117"/>
                <a:gd name="connsiteY6" fmla="*/ 292186 h 955105"/>
                <a:gd name="connsiteX7" fmla="*/ 127952 w 421117"/>
                <a:gd name="connsiteY7" fmla="*/ 244094 h 955105"/>
                <a:gd name="connsiteX8" fmla="*/ 228798 w 421117"/>
                <a:gd name="connsiteY8" fmla="*/ 75465 h 955105"/>
                <a:gd name="connsiteX9" fmla="*/ 342034 w 421117"/>
                <a:gd name="connsiteY9" fmla="*/ 22159 h 955105"/>
                <a:gd name="connsiteX10" fmla="*/ 418159 w 421117"/>
                <a:gd name="connsiteY10" fmla="*/ 76 h 955105"/>
                <a:gd name="connsiteX11" fmla="*/ 419920 w 421117"/>
                <a:gd name="connsiteY11" fmla="*/ 297 h 955105"/>
                <a:gd name="connsiteX12" fmla="*/ 421042 w 421117"/>
                <a:gd name="connsiteY12" fmla="*/ 1671 h 955105"/>
                <a:gd name="connsiteX13" fmla="*/ 420815 w 421117"/>
                <a:gd name="connsiteY13" fmla="*/ 3407 h 955105"/>
                <a:gd name="connsiteX14" fmla="*/ 419447 w 421117"/>
                <a:gd name="connsiteY14" fmla="*/ 4493 h 955105"/>
                <a:gd name="connsiteX15" fmla="*/ 342832 w 421117"/>
                <a:gd name="connsiteY15" fmla="*/ 26699 h 955105"/>
                <a:gd name="connsiteX16" fmla="*/ 232417 w 421117"/>
                <a:gd name="connsiteY16" fmla="*/ 78287 h 955105"/>
                <a:gd name="connsiteX17" fmla="*/ 132000 w 421117"/>
                <a:gd name="connsiteY17" fmla="*/ 246302 h 955105"/>
                <a:gd name="connsiteX18" fmla="*/ 105623 w 421117"/>
                <a:gd name="connsiteY18" fmla="*/ 294455 h 955105"/>
                <a:gd name="connsiteX19" fmla="*/ 81087 w 421117"/>
                <a:gd name="connsiteY19" fmla="*/ 336290 h 955105"/>
                <a:gd name="connsiteX20" fmla="*/ 11648 w 421117"/>
                <a:gd name="connsiteY20" fmla="*/ 581657 h 955105"/>
                <a:gd name="connsiteX21" fmla="*/ 127093 w 421117"/>
                <a:gd name="connsiteY21" fmla="*/ 811565 h 955105"/>
                <a:gd name="connsiteX22" fmla="*/ 160647 w 421117"/>
                <a:gd name="connsiteY22" fmla="*/ 867509 h 955105"/>
                <a:gd name="connsiteX23" fmla="*/ 260757 w 421117"/>
                <a:gd name="connsiteY23" fmla="*/ 949032 h 955105"/>
                <a:gd name="connsiteX24" fmla="*/ 348046 w 421117"/>
                <a:gd name="connsiteY24" fmla="*/ 921367 h 955105"/>
                <a:gd name="connsiteX25" fmla="*/ 375159 w 421117"/>
                <a:gd name="connsiteY25" fmla="*/ 722743 h 955105"/>
                <a:gd name="connsiteX26" fmla="*/ 263517 w 421117"/>
                <a:gd name="connsiteY26" fmla="*/ 545220 h 955105"/>
                <a:gd name="connsiteX27" fmla="*/ 263167 w 421117"/>
                <a:gd name="connsiteY27" fmla="*/ 543993 h 955105"/>
                <a:gd name="connsiteX28" fmla="*/ 263517 w 421117"/>
                <a:gd name="connsiteY28" fmla="*/ 542766 h 955105"/>
                <a:gd name="connsiteX29" fmla="*/ 397303 w 421117"/>
                <a:gd name="connsiteY29" fmla="*/ 343099 h 955105"/>
                <a:gd name="connsiteX30" fmla="*/ 398775 w 421117"/>
                <a:gd name="connsiteY30" fmla="*/ 342148 h 955105"/>
                <a:gd name="connsiteX31" fmla="*/ 400493 w 421117"/>
                <a:gd name="connsiteY31" fmla="*/ 342486 h 955105"/>
                <a:gd name="connsiteX32" fmla="*/ 401131 w 421117"/>
                <a:gd name="connsiteY32" fmla="*/ 343117 h 955105"/>
                <a:gd name="connsiteX33" fmla="*/ 401468 w 421117"/>
                <a:gd name="connsiteY33" fmla="*/ 343952 h 955105"/>
                <a:gd name="connsiteX34" fmla="*/ 401462 w 421117"/>
                <a:gd name="connsiteY34" fmla="*/ 344853 h 955105"/>
                <a:gd name="connsiteX35" fmla="*/ 401106 w 421117"/>
                <a:gd name="connsiteY35" fmla="*/ 345675 h 955105"/>
                <a:gd name="connsiteX36" fmla="*/ 268179 w 421117"/>
                <a:gd name="connsiteY36" fmla="*/ 544116 h 955105"/>
                <a:gd name="connsiteX37" fmla="*/ 378901 w 421117"/>
                <a:gd name="connsiteY37" fmla="*/ 720167 h 955105"/>
                <a:gd name="connsiteX38" fmla="*/ 350929 w 421117"/>
                <a:gd name="connsiteY38" fmla="*/ 924864 h 955105"/>
                <a:gd name="connsiteX39" fmla="*/ 277012 w 421117"/>
                <a:gd name="connsiteY39" fmla="*/ 955105 h 955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21117" h="955105">
                  <a:moveTo>
                    <a:pt x="277012" y="955105"/>
                  </a:moveTo>
                  <a:cubicBezTo>
                    <a:pt x="271252" y="955080"/>
                    <a:pt x="265504" y="954565"/>
                    <a:pt x="259836" y="953572"/>
                  </a:cubicBezTo>
                  <a:cubicBezTo>
                    <a:pt x="220639" y="946701"/>
                    <a:pt x="182975" y="916153"/>
                    <a:pt x="156537" y="869779"/>
                  </a:cubicBezTo>
                  <a:cubicBezTo>
                    <a:pt x="146968" y="853032"/>
                    <a:pt x="135374" y="834078"/>
                    <a:pt x="123044" y="813958"/>
                  </a:cubicBezTo>
                  <a:cubicBezTo>
                    <a:pt x="82007" y="747034"/>
                    <a:pt x="31032" y="663671"/>
                    <a:pt x="7109" y="583006"/>
                  </a:cubicBezTo>
                  <a:cubicBezTo>
                    <a:pt x="-19023" y="494429"/>
                    <a:pt x="32013" y="409164"/>
                    <a:pt x="77038" y="333959"/>
                  </a:cubicBezTo>
                  <a:cubicBezTo>
                    <a:pt x="85749" y="319360"/>
                    <a:pt x="94030" y="305558"/>
                    <a:pt x="101575" y="292186"/>
                  </a:cubicBezTo>
                  <a:cubicBezTo>
                    <a:pt x="110408" y="276298"/>
                    <a:pt x="119180" y="260165"/>
                    <a:pt x="127952" y="244094"/>
                  </a:cubicBezTo>
                  <a:cubicBezTo>
                    <a:pt x="164450" y="177231"/>
                    <a:pt x="198985" y="114049"/>
                    <a:pt x="228798" y="75465"/>
                  </a:cubicBezTo>
                  <a:cubicBezTo>
                    <a:pt x="265971" y="27496"/>
                    <a:pt x="339213" y="22405"/>
                    <a:pt x="342034" y="22159"/>
                  </a:cubicBezTo>
                  <a:lnTo>
                    <a:pt x="418159" y="76"/>
                  </a:lnTo>
                  <a:cubicBezTo>
                    <a:pt x="418754" y="-77"/>
                    <a:pt x="419380" y="3"/>
                    <a:pt x="419920" y="297"/>
                  </a:cubicBezTo>
                  <a:cubicBezTo>
                    <a:pt x="420453" y="598"/>
                    <a:pt x="420858" y="1088"/>
                    <a:pt x="421042" y="1671"/>
                  </a:cubicBezTo>
                  <a:cubicBezTo>
                    <a:pt x="421196" y="2254"/>
                    <a:pt x="421110" y="2880"/>
                    <a:pt x="420815" y="3407"/>
                  </a:cubicBezTo>
                  <a:cubicBezTo>
                    <a:pt x="420515" y="3929"/>
                    <a:pt x="420024" y="4321"/>
                    <a:pt x="419447" y="4493"/>
                  </a:cubicBezTo>
                  <a:lnTo>
                    <a:pt x="342832" y="26699"/>
                  </a:lnTo>
                  <a:cubicBezTo>
                    <a:pt x="341605" y="26699"/>
                    <a:pt x="268302" y="31974"/>
                    <a:pt x="232417" y="78287"/>
                  </a:cubicBezTo>
                  <a:cubicBezTo>
                    <a:pt x="202850" y="116564"/>
                    <a:pt x="168437" y="179562"/>
                    <a:pt x="132000" y="246302"/>
                  </a:cubicBezTo>
                  <a:cubicBezTo>
                    <a:pt x="123228" y="262373"/>
                    <a:pt x="114395" y="278506"/>
                    <a:pt x="105623" y="294455"/>
                  </a:cubicBezTo>
                  <a:cubicBezTo>
                    <a:pt x="98201" y="307828"/>
                    <a:pt x="89920" y="321691"/>
                    <a:pt x="81087" y="336290"/>
                  </a:cubicBezTo>
                  <a:cubicBezTo>
                    <a:pt x="36553" y="410698"/>
                    <a:pt x="-13932" y="495042"/>
                    <a:pt x="11648" y="581657"/>
                  </a:cubicBezTo>
                  <a:cubicBezTo>
                    <a:pt x="35264" y="661769"/>
                    <a:pt x="86178" y="744826"/>
                    <a:pt x="127093" y="811565"/>
                  </a:cubicBezTo>
                  <a:cubicBezTo>
                    <a:pt x="139361" y="831686"/>
                    <a:pt x="151078" y="850701"/>
                    <a:pt x="160647" y="867509"/>
                  </a:cubicBezTo>
                  <a:cubicBezTo>
                    <a:pt x="186410" y="912718"/>
                    <a:pt x="222909" y="942407"/>
                    <a:pt x="260757" y="949032"/>
                  </a:cubicBezTo>
                  <a:cubicBezTo>
                    <a:pt x="290937" y="954308"/>
                    <a:pt x="320319" y="944984"/>
                    <a:pt x="348046" y="921367"/>
                  </a:cubicBezTo>
                  <a:cubicBezTo>
                    <a:pt x="413620" y="865424"/>
                    <a:pt x="423496" y="793040"/>
                    <a:pt x="375159" y="722743"/>
                  </a:cubicBezTo>
                  <a:cubicBezTo>
                    <a:pt x="330993" y="658886"/>
                    <a:pt x="264069" y="546324"/>
                    <a:pt x="263517" y="545220"/>
                  </a:cubicBezTo>
                  <a:cubicBezTo>
                    <a:pt x="263290" y="544852"/>
                    <a:pt x="263167" y="544428"/>
                    <a:pt x="263167" y="543993"/>
                  </a:cubicBezTo>
                  <a:cubicBezTo>
                    <a:pt x="263167" y="543558"/>
                    <a:pt x="263290" y="543134"/>
                    <a:pt x="263517" y="542766"/>
                  </a:cubicBezTo>
                  <a:lnTo>
                    <a:pt x="397303" y="343099"/>
                  </a:lnTo>
                  <a:cubicBezTo>
                    <a:pt x="397647" y="342602"/>
                    <a:pt x="398174" y="342259"/>
                    <a:pt x="398775" y="342148"/>
                  </a:cubicBezTo>
                  <a:cubicBezTo>
                    <a:pt x="399370" y="342032"/>
                    <a:pt x="399984" y="342154"/>
                    <a:pt x="400493" y="342486"/>
                  </a:cubicBezTo>
                  <a:cubicBezTo>
                    <a:pt x="400744" y="342651"/>
                    <a:pt x="400959" y="342866"/>
                    <a:pt x="401131" y="343117"/>
                  </a:cubicBezTo>
                  <a:cubicBezTo>
                    <a:pt x="401297" y="343369"/>
                    <a:pt x="401413" y="343657"/>
                    <a:pt x="401468" y="343952"/>
                  </a:cubicBezTo>
                  <a:cubicBezTo>
                    <a:pt x="401530" y="344246"/>
                    <a:pt x="401523" y="344553"/>
                    <a:pt x="401462" y="344853"/>
                  </a:cubicBezTo>
                  <a:cubicBezTo>
                    <a:pt x="401401" y="345148"/>
                    <a:pt x="401278" y="345430"/>
                    <a:pt x="401106" y="345675"/>
                  </a:cubicBezTo>
                  <a:lnTo>
                    <a:pt x="268179" y="544116"/>
                  </a:lnTo>
                  <a:cubicBezTo>
                    <a:pt x="275663" y="556384"/>
                    <a:pt x="337618" y="660051"/>
                    <a:pt x="378901" y="720167"/>
                  </a:cubicBezTo>
                  <a:cubicBezTo>
                    <a:pt x="428710" y="792611"/>
                    <a:pt x="418527" y="867387"/>
                    <a:pt x="350929" y="924864"/>
                  </a:cubicBezTo>
                  <a:cubicBezTo>
                    <a:pt x="327312" y="944922"/>
                    <a:pt x="302530" y="955044"/>
                    <a:pt x="277012" y="955105"/>
                  </a:cubicBezTo>
                  <a:close/>
                </a:path>
              </a:pathLst>
            </a:custGeom>
            <a:solidFill>
              <a:srgbClr val="0E0E0E"/>
            </a:solidFill>
            <a:ln w="613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00703852-4FFB-4711-85F4-53A24795F7DE}"/>
                </a:ext>
              </a:extLst>
            </p:cNvPr>
            <p:cNvSpPr/>
            <p:nvPr/>
          </p:nvSpPr>
          <p:spPr>
            <a:xfrm>
              <a:off x="8524012" y="2394533"/>
              <a:ext cx="119870" cy="168567"/>
            </a:xfrm>
            <a:custGeom>
              <a:avLst/>
              <a:gdLst>
                <a:gd name="connsiteX0" fmla="*/ 102318 w 119870"/>
                <a:gd name="connsiteY0" fmla="*/ 53674 h 168567"/>
                <a:gd name="connsiteX1" fmla="*/ 4969 w 119870"/>
                <a:gd name="connsiteY1" fmla="*/ 0 h 168567"/>
                <a:gd name="connsiteX2" fmla="*/ 0 w 119870"/>
                <a:gd name="connsiteY2" fmla="*/ 145502 h 168567"/>
                <a:gd name="connsiteX3" fmla="*/ 65942 w 119870"/>
                <a:gd name="connsiteY3" fmla="*/ 168567 h 168567"/>
                <a:gd name="connsiteX4" fmla="*/ 113360 w 119870"/>
                <a:gd name="connsiteY4" fmla="*/ 103484 h 168567"/>
                <a:gd name="connsiteX5" fmla="*/ 119157 w 119870"/>
                <a:gd name="connsiteY5" fmla="*/ 90399 h 168567"/>
                <a:gd name="connsiteX6" fmla="*/ 119064 w 119870"/>
                <a:gd name="connsiteY6" fmla="*/ 76088 h 168567"/>
                <a:gd name="connsiteX7" fmla="*/ 113102 w 119870"/>
                <a:gd name="connsiteY7" fmla="*/ 63084 h 168567"/>
                <a:gd name="connsiteX8" fmla="*/ 102318 w 119870"/>
                <a:gd name="connsiteY8" fmla="*/ 53674 h 16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870" h="168567">
                  <a:moveTo>
                    <a:pt x="102318" y="53674"/>
                  </a:moveTo>
                  <a:lnTo>
                    <a:pt x="4969" y="0"/>
                  </a:lnTo>
                  <a:lnTo>
                    <a:pt x="0" y="145502"/>
                  </a:lnTo>
                  <a:lnTo>
                    <a:pt x="65942" y="168567"/>
                  </a:lnTo>
                  <a:lnTo>
                    <a:pt x="113360" y="103484"/>
                  </a:lnTo>
                  <a:cubicBezTo>
                    <a:pt x="116194" y="99582"/>
                    <a:pt x="118169" y="95123"/>
                    <a:pt x="119157" y="90399"/>
                  </a:cubicBezTo>
                  <a:cubicBezTo>
                    <a:pt x="120138" y="85676"/>
                    <a:pt x="120107" y="80799"/>
                    <a:pt x="119064" y="76088"/>
                  </a:cubicBezTo>
                  <a:cubicBezTo>
                    <a:pt x="118022" y="71377"/>
                    <a:pt x="115985" y="66948"/>
                    <a:pt x="113102" y="63084"/>
                  </a:cubicBezTo>
                  <a:cubicBezTo>
                    <a:pt x="110213" y="59219"/>
                    <a:pt x="106538" y="56011"/>
                    <a:pt x="102318" y="53674"/>
                  </a:cubicBezTo>
                  <a:close/>
                </a:path>
              </a:pathLst>
            </a:custGeom>
            <a:solidFill>
              <a:srgbClr val="F0B064"/>
            </a:solidFill>
            <a:ln w="613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675289A8-914A-4D46-B8D1-6718941785FE}"/>
                </a:ext>
              </a:extLst>
            </p:cNvPr>
            <p:cNvSpPr/>
            <p:nvPr/>
          </p:nvSpPr>
          <p:spPr>
            <a:xfrm>
              <a:off x="8521681" y="2392350"/>
              <a:ext cx="124528" cy="173066"/>
            </a:xfrm>
            <a:custGeom>
              <a:avLst/>
              <a:gdLst>
                <a:gd name="connsiteX0" fmla="*/ 68273 w 124528"/>
                <a:gd name="connsiteY0" fmla="*/ 173020 h 173066"/>
                <a:gd name="connsiteX1" fmla="*/ 67537 w 124528"/>
                <a:gd name="connsiteY1" fmla="*/ 173020 h 173066"/>
                <a:gd name="connsiteX2" fmla="*/ 1595 w 124528"/>
                <a:gd name="connsiteY2" fmla="*/ 150017 h 173066"/>
                <a:gd name="connsiteX3" fmla="*/ 442 w 124528"/>
                <a:gd name="connsiteY3" fmla="*/ 149128 h 173066"/>
                <a:gd name="connsiteX4" fmla="*/ 0 w 124528"/>
                <a:gd name="connsiteY4" fmla="*/ 147748 h 173066"/>
                <a:gd name="connsiteX5" fmla="*/ 4969 w 124528"/>
                <a:gd name="connsiteY5" fmla="*/ 2184 h 173066"/>
                <a:gd name="connsiteX6" fmla="*/ 5325 w 124528"/>
                <a:gd name="connsiteY6" fmla="*/ 1086 h 173066"/>
                <a:gd name="connsiteX7" fmla="*/ 6165 w 124528"/>
                <a:gd name="connsiteY7" fmla="*/ 294 h 173066"/>
                <a:gd name="connsiteX8" fmla="*/ 7281 w 124528"/>
                <a:gd name="connsiteY8" fmla="*/ 0 h 173066"/>
                <a:gd name="connsiteX9" fmla="*/ 8404 w 124528"/>
                <a:gd name="connsiteY9" fmla="*/ 282 h 173066"/>
                <a:gd name="connsiteX10" fmla="*/ 105753 w 124528"/>
                <a:gd name="connsiteY10" fmla="*/ 54017 h 173066"/>
                <a:gd name="connsiteX11" fmla="*/ 117292 w 124528"/>
                <a:gd name="connsiteY11" fmla="*/ 64028 h 173066"/>
                <a:gd name="connsiteX12" fmla="*/ 123671 w 124528"/>
                <a:gd name="connsiteY12" fmla="*/ 77910 h 173066"/>
                <a:gd name="connsiteX13" fmla="*/ 123757 w 124528"/>
                <a:gd name="connsiteY13" fmla="*/ 93190 h 173066"/>
                <a:gd name="connsiteX14" fmla="*/ 117531 w 124528"/>
                <a:gd name="connsiteY14" fmla="*/ 107139 h 173066"/>
                <a:gd name="connsiteX15" fmla="*/ 70175 w 124528"/>
                <a:gd name="connsiteY15" fmla="*/ 172223 h 173066"/>
                <a:gd name="connsiteX16" fmla="*/ 69310 w 124528"/>
                <a:gd name="connsiteY16" fmla="*/ 172836 h 173066"/>
                <a:gd name="connsiteX17" fmla="*/ 68273 w 124528"/>
                <a:gd name="connsiteY17" fmla="*/ 173020 h 173066"/>
                <a:gd name="connsiteX18" fmla="*/ 4846 w 124528"/>
                <a:gd name="connsiteY18" fmla="*/ 146091 h 173066"/>
                <a:gd name="connsiteX19" fmla="*/ 67599 w 124528"/>
                <a:gd name="connsiteY19" fmla="*/ 167990 h 173066"/>
                <a:gd name="connsiteX20" fmla="*/ 113789 w 124528"/>
                <a:gd name="connsiteY20" fmla="*/ 104256 h 173066"/>
                <a:gd name="connsiteX21" fmla="*/ 119199 w 124528"/>
                <a:gd name="connsiteY21" fmla="*/ 92055 h 173066"/>
                <a:gd name="connsiteX22" fmla="*/ 119113 w 124528"/>
                <a:gd name="connsiteY22" fmla="*/ 78714 h 173066"/>
                <a:gd name="connsiteX23" fmla="*/ 113544 w 124528"/>
                <a:gd name="connsiteY23" fmla="*/ 66586 h 173066"/>
                <a:gd name="connsiteX24" fmla="*/ 103484 w 124528"/>
                <a:gd name="connsiteY24" fmla="*/ 57821 h 173066"/>
                <a:gd name="connsiteX25" fmla="*/ 9447 w 124528"/>
                <a:gd name="connsiteY25" fmla="*/ 6110 h 173066"/>
                <a:gd name="connsiteX26" fmla="*/ 4846 w 124528"/>
                <a:gd name="connsiteY26" fmla="*/ 146091 h 17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4528" h="173066">
                  <a:moveTo>
                    <a:pt x="68273" y="173020"/>
                  </a:moveTo>
                  <a:cubicBezTo>
                    <a:pt x="68028" y="173082"/>
                    <a:pt x="67776" y="173082"/>
                    <a:pt x="67537" y="173020"/>
                  </a:cubicBezTo>
                  <a:lnTo>
                    <a:pt x="1595" y="150017"/>
                  </a:lnTo>
                  <a:cubicBezTo>
                    <a:pt x="1129" y="149846"/>
                    <a:pt x="730" y="149533"/>
                    <a:pt x="442" y="149128"/>
                  </a:cubicBezTo>
                  <a:cubicBezTo>
                    <a:pt x="159" y="148723"/>
                    <a:pt x="6" y="148244"/>
                    <a:pt x="0" y="147748"/>
                  </a:cubicBezTo>
                  <a:lnTo>
                    <a:pt x="4969" y="2184"/>
                  </a:lnTo>
                  <a:cubicBezTo>
                    <a:pt x="4993" y="1791"/>
                    <a:pt x="5116" y="1417"/>
                    <a:pt x="5325" y="1086"/>
                  </a:cubicBezTo>
                  <a:cubicBezTo>
                    <a:pt x="5533" y="755"/>
                    <a:pt x="5822" y="485"/>
                    <a:pt x="6165" y="294"/>
                  </a:cubicBezTo>
                  <a:cubicBezTo>
                    <a:pt x="6509" y="104"/>
                    <a:pt x="6889" y="0"/>
                    <a:pt x="7281" y="0"/>
                  </a:cubicBezTo>
                  <a:cubicBezTo>
                    <a:pt x="7674" y="0"/>
                    <a:pt x="8060" y="98"/>
                    <a:pt x="8404" y="282"/>
                  </a:cubicBezTo>
                  <a:lnTo>
                    <a:pt x="105753" y="54017"/>
                  </a:lnTo>
                  <a:cubicBezTo>
                    <a:pt x="110268" y="56496"/>
                    <a:pt x="114200" y="59906"/>
                    <a:pt x="117292" y="64028"/>
                  </a:cubicBezTo>
                  <a:cubicBezTo>
                    <a:pt x="120383" y="68151"/>
                    <a:pt x="122555" y="72880"/>
                    <a:pt x="123671" y="77910"/>
                  </a:cubicBezTo>
                  <a:cubicBezTo>
                    <a:pt x="124787" y="82940"/>
                    <a:pt x="124812" y="88148"/>
                    <a:pt x="123757" y="93190"/>
                  </a:cubicBezTo>
                  <a:cubicBezTo>
                    <a:pt x="122696" y="98226"/>
                    <a:pt x="120573" y="102987"/>
                    <a:pt x="117531" y="107139"/>
                  </a:cubicBezTo>
                  <a:lnTo>
                    <a:pt x="70175" y="172223"/>
                  </a:lnTo>
                  <a:cubicBezTo>
                    <a:pt x="69936" y="172487"/>
                    <a:pt x="69641" y="172701"/>
                    <a:pt x="69310" y="172836"/>
                  </a:cubicBezTo>
                  <a:cubicBezTo>
                    <a:pt x="68985" y="172977"/>
                    <a:pt x="68629" y="173039"/>
                    <a:pt x="68273" y="173020"/>
                  </a:cubicBezTo>
                  <a:close/>
                  <a:moveTo>
                    <a:pt x="4846" y="146091"/>
                  </a:moveTo>
                  <a:lnTo>
                    <a:pt x="67599" y="167990"/>
                  </a:lnTo>
                  <a:lnTo>
                    <a:pt x="113789" y="104256"/>
                  </a:lnTo>
                  <a:cubicBezTo>
                    <a:pt x="116433" y="100619"/>
                    <a:pt x="118279" y="96460"/>
                    <a:pt x="119199" y="92055"/>
                  </a:cubicBezTo>
                  <a:cubicBezTo>
                    <a:pt x="120119" y="87651"/>
                    <a:pt x="120089" y="83106"/>
                    <a:pt x="119113" y="78714"/>
                  </a:cubicBezTo>
                  <a:cubicBezTo>
                    <a:pt x="118138" y="74322"/>
                    <a:pt x="116243" y="70187"/>
                    <a:pt x="113544" y="66586"/>
                  </a:cubicBezTo>
                  <a:cubicBezTo>
                    <a:pt x="110851" y="62979"/>
                    <a:pt x="107422" y="59992"/>
                    <a:pt x="103484" y="57821"/>
                  </a:cubicBezTo>
                  <a:lnTo>
                    <a:pt x="9447" y="6110"/>
                  </a:lnTo>
                  <a:lnTo>
                    <a:pt x="4846" y="146091"/>
                  </a:lnTo>
                  <a:close/>
                </a:path>
              </a:pathLst>
            </a:custGeom>
            <a:solidFill>
              <a:srgbClr val="0E0E0E"/>
            </a:solidFill>
            <a:ln w="613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47086B03-DFA4-4D8F-B720-A21F02DA920D}"/>
                </a:ext>
              </a:extLst>
            </p:cNvPr>
            <p:cNvSpPr/>
            <p:nvPr/>
          </p:nvSpPr>
          <p:spPr>
            <a:xfrm>
              <a:off x="8537324" y="2440846"/>
              <a:ext cx="106558" cy="122253"/>
            </a:xfrm>
            <a:custGeom>
              <a:avLst/>
              <a:gdLst>
                <a:gd name="connsiteX0" fmla="*/ 89006 w 106558"/>
                <a:gd name="connsiteY0" fmla="*/ 7361 h 122253"/>
                <a:gd name="connsiteX1" fmla="*/ 75634 w 106558"/>
                <a:gd name="connsiteY1" fmla="*/ 0 h 122253"/>
                <a:gd name="connsiteX2" fmla="*/ 0 w 106558"/>
                <a:gd name="connsiteY2" fmla="*/ 103851 h 122253"/>
                <a:gd name="connsiteX3" fmla="*/ 52631 w 106558"/>
                <a:gd name="connsiteY3" fmla="*/ 122254 h 122253"/>
                <a:gd name="connsiteX4" fmla="*/ 100048 w 106558"/>
                <a:gd name="connsiteY4" fmla="*/ 57170 h 122253"/>
                <a:gd name="connsiteX5" fmla="*/ 105845 w 106558"/>
                <a:gd name="connsiteY5" fmla="*/ 44086 h 122253"/>
                <a:gd name="connsiteX6" fmla="*/ 105753 w 106558"/>
                <a:gd name="connsiteY6" fmla="*/ 29775 h 122253"/>
                <a:gd name="connsiteX7" fmla="*/ 99791 w 106558"/>
                <a:gd name="connsiteY7" fmla="*/ 16771 h 122253"/>
                <a:gd name="connsiteX8" fmla="*/ 89006 w 106558"/>
                <a:gd name="connsiteY8" fmla="*/ 7361 h 122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558" h="122253">
                  <a:moveTo>
                    <a:pt x="89006" y="7361"/>
                  </a:moveTo>
                  <a:lnTo>
                    <a:pt x="75634" y="0"/>
                  </a:lnTo>
                  <a:lnTo>
                    <a:pt x="0" y="103851"/>
                  </a:lnTo>
                  <a:lnTo>
                    <a:pt x="52631" y="122254"/>
                  </a:lnTo>
                  <a:lnTo>
                    <a:pt x="100048" y="57170"/>
                  </a:lnTo>
                  <a:cubicBezTo>
                    <a:pt x="102882" y="53269"/>
                    <a:pt x="104857" y="48810"/>
                    <a:pt x="105845" y="44086"/>
                  </a:cubicBezTo>
                  <a:cubicBezTo>
                    <a:pt x="106826" y="39363"/>
                    <a:pt x="106796" y="34486"/>
                    <a:pt x="105753" y="29775"/>
                  </a:cubicBezTo>
                  <a:cubicBezTo>
                    <a:pt x="104710" y="25064"/>
                    <a:pt x="102674" y="20635"/>
                    <a:pt x="99791" y="16771"/>
                  </a:cubicBezTo>
                  <a:cubicBezTo>
                    <a:pt x="96901" y="12906"/>
                    <a:pt x="93227" y="9698"/>
                    <a:pt x="89006" y="7361"/>
                  </a:cubicBezTo>
                  <a:close/>
                </a:path>
              </a:pathLst>
            </a:custGeom>
            <a:solidFill>
              <a:srgbClr val="F0E7E1"/>
            </a:solidFill>
            <a:ln w="613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CA9B4B53-065C-45C5-B583-C88D97CCED1E}"/>
                </a:ext>
              </a:extLst>
            </p:cNvPr>
            <p:cNvSpPr/>
            <p:nvPr/>
          </p:nvSpPr>
          <p:spPr>
            <a:xfrm>
              <a:off x="8534986" y="2438676"/>
              <a:ext cx="111226" cy="126740"/>
            </a:xfrm>
            <a:custGeom>
              <a:avLst/>
              <a:gdLst>
                <a:gd name="connsiteX0" fmla="*/ 54969 w 111226"/>
                <a:gd name="connsiteY0" fmla="*/ 126694 h 126740"/>
                <a:gd name="connsiteX1" fmla="*/ 54233 w 111226"/>
                <a:gd name="connsiteY1" fmla="*/ 126694 h 126740"/>
                <a:gd name="connsiteX2" fmla="*/ 1540 w 111226"/>
                <a:gd name="connsiteY2" fmla="*/ 108292 h 126740"/>
                <a:gd name="connsiteX3" fmla="*/ 657 w 111226"/>
                <a:gd name="connsiteY3" fmla="*/ 107721 h 126740"/>
                <a:gd name="connsiteX4" fmla="*/ 129 w 111226"/>
                <a:gd name="connsiteY4" fmla="*/ 106820 h 126740"/>
                <a:gd name="connsiteX5" fmla="*/ 25 w 111226"/>
                <a:gd name="connsiteY5" fmla="*/ 105771 h 126740"/>
                <a:gd name="connsiteX6" fmla="*/ 436 w 111226"/>
                <a:gd name="connsiteY6" fmla="*/ 104795 h 126740"/>
                <a:gd name="connsiteX7" fmla="*/ 76070 w 111226"/>
                <a:gd name="connsiteY7" fmla="*/ 944 h 126740"/>
                <a:gd name="connsiteX8" fmla="*/ 77451 w 111226"/>
                <a:gd name="connsiteY8" fmla="*/ 61 h 126740"/>
                <a:gd name="connsiteX9" fmla="*/ 79076 w 111226"/>
                <a:gd name="connsiteY9" fmla="*/ 269 h 126740"/>
                <a:gd name="connsiteX10" fmla="*/ 92449 w 111226"/>
                <a:gd name="connsiteY10" fmla="*/ 7691 h 126740"/>
                <a:gd name="connsiteX11" fmla="*/ 103987 w 111226"/>
                <a:gd name="connsiteY11" fmla="*/ 17702 h 126740"/>
                <a:gd name="connsiteX12" fmla="*/ 110366 w 111226"/>
                <a:gd name="connsiteY12" fmla="*/ 31584 h 126740"/>
                <a:gd name="connsiteX13" fmla="*/ 110452 w 111226"/>
                <a:gd name="connsiteY13" fmla="*/ 46864 h 126740"/>
                <a:gd name="connsiteX14" fmla="*/ 104226 w 111226"/>
                <a:gd name="connsiteY14" fmla="*/ 60813 h 126740"/>
                <a:gd name="connsiteX15" fmla="*/ 56870 w 111226"/>
                <a:gd name="connsiteY15" fmla="*/ 125897 h 126740"/>
                <a:gd name="connsiteX16" fmla="*/ 56005 w 111226"/>
                <a:gd name="connsiteY16" fmla="*/ 126510 h 126740"/>
                <a:gd name="connsiteX17" fmla="*/ 54969 w 111226"/>
                <a:gd name="connsiteY17" fmla="*/ 126694 h 126740"/>
                <a:gd name="connsiteX18" fmla="*/ 5895 w 111226"/>
                <a:gd name="connsiteY18" fmla="*/ 104857 h 126740"/>
                <a:gd name="connsiteX19" fmla="*/ 53987 w 111226"/>
                <a:gd name="connsiteY19" fmla="*/ 121664 h 126740"/>
                <a:gd name="connsiteX20" fmla="*/ 100484 w 111226"/>
                <a:gd name="connsiteY20" fmla="*/ 57930 h 126740"/>
                <a:gd name="connsiteX21" fmla="*/ 105895 w 111226"/>
                <a:gd name="connsiteY21" fmla="*/ 45729 h 126740"/>
                <a:gd name="connsiteX22" fmla="*/ 105809 w 111226"/>
                <a:gd name="connsiteY22" fmla="*/ 32388 h 126740"/>
                <a:gd name="connsiteX23" fmla="*/ 100239 w 111226"/>
                <a:gd name="connsiteY23" fmla="*/ 20260 h 126740"/>
                <a:gd name="connsiteX24" fmla="*/ 90179 w 111226"/>
                <a:gd name="connsiteY24" fmla="*/ 11495 h 126740"/>
                <a:gd name="connsiteX25" fmla="*/ 78585 w 111226"/>
                <a:gd name="connsiteY25" fmla="*/ 5360 h 126740"/>
                <a:gd name="connsiteX26" fmla="*/ 5895 w 111226"/>
                <a:gd name="connsiteY26" fmla="*/ 104857 h 12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226" h="126740">
                  <a:moveTo>
                    <a:pt x="54969" y="126694"/>
                  </a:moveTo>
                  <a:cubicBezTo>
                    <a:pt x="54723" y="126756"/>
                    <a:pt x="54472" y="126756"/>
                    <a:pt x="54233" y="126694"/>
                  </a:cubicBezTo>
                  <a:lnTo>
                    <a:pt x="1540" y="108292"/>
                  </a:lnTo>
                  <a:cubicBezTo>
                    <a:pt x="1203" y="108175"/>
                    <a:pt x="902" y="107979"/>
                    <a:pt x="657" y="107721"/>
                  </a:cubicBezTo>
                  <a:cubicBezTo>
                    <a:pt x="411" y="107470"/>
                    <a:pt x="234" y="107157"/>
                    <a:pt x="129" y="106820"/>
                  </a:cubicBezTo>
                  <a:cubicBezTo>
                    <a:pt x="7" y="106482"/>
                    <a:pt x="-30" y="106120"/>
                    <a:pt x="25" y="105771"/>
                  </a:cubicBezTo>
                  <a:cubicBezTo>
                    <a:pt x="80" y="105415"/>
                    <a:pt x="221" y="105078"/>
                    <a:pt x="436" y="104795"/>
                  </a:cubicBezTo>
                  <a:lnTo>
                    <a:pt x="76070" y="944"/>
                  </a:lnTo>
                  <a:cubicBezTo>
                    <a:pt x="76408" y="496"/>
                    <a:pt x="76898" y="183"/>
                    <a:pt x="77451" y="61"/>
                  </a:cubicBezTo>
                  <a:cubicBezTo>
                    <a:pt x="77997" y="-68"/>
                    <a:pt x="78573" y="12"/>
                    <a:pt x="79076" y="269"/>
                  </a:cubicBezTo>
                  <a:lnTo>
                    <a:pt x="92449" y="7691"/>
                  </a:lnTo>
                  <a:cubicBezTo>
                    <a:pt x="96963" y="10170"/>
                    <a:pt x="100895" y="13580"/>
                    <a:pt x="103987" y="17702"/>
                  </a:cubicBezTo>
                  <a:cubicBezTo>
                    <a:pt x="107078" y="21825"/>
                    <a:pt x="109250" y="26554"/>
                    <a:pt x="110366" y="31584"/>
                  </a:cubicBezTo>
                  <a:cubicBezTo>
                    <a:pt x="111483" y="36614"/>
                    <a:pt x="111514" y="41822"/>
                    <a:pt x="110452" y="46864"/>
                  </a:cubicBezTo>
                  <a:cubicBezTo>
                    <a:pt x="109391" y="51900"/>
                    <a:pt x="107269" y="56661"/>
                    <a:pt x="104226" y="60813"/>
                  </a:cubicBezTo>
                  <a:lnTo>
                    <a:pt x="56870" y="125897"/>
                  </a:lnTo>
                  <a:cubicBezTo>
                    <a:pt x="56631" y="126161"/>
                    <a:pt x="56337" y="126375"/>
                    <a:pt x="56005" y="126510"/>
                  </a:cubicBezTo>
                  <a:cubicBezTo>
                    <a:pt x="55680" y="126651"/>
                    <a:pt x="55325" y="126713"/>
                    <a:pt x="54969" y="126694"/>
                  </a:cubicBezTo>
                  <a:close/>
                  <a:moveTo>
                    <a:pt x="5895" y="104857"/>
                  </a:moveTo>
                  <a:lnTo>
                    <a:pt x="53987" y="121664"/>
                  </a:lnTo>
                  <a:lnTo>
                    <a:pt x="100484" y="57930"/>
                  </a:lnTo>
                  <a:cubicBezTo>
                    <a:pt x="103134" y="54293"/>
                    <a:pt x="104975" y="50134"/>
                    <a:pt x="105895" y="45729"/>
                  </a:cubicBezTo>
                  <a:cubicBezTo>
                    <a:pt x="106815" y="41325"/>
                    <a:pt x="106784" y="36780"/>
                    <a:pt x="105809" y="32388"/>
                  </a:cubicBezTo>
                  <a:cubicBezTo>
                    <a:pt x="104833" y="27996"/>
                    <a:pt x="102938" y="23861"/>
                    <a:pt x="100239" y="20260"/>
                  </a:cubicBezTo>
                  <a:cubicBezTo>
                    <a:pt x="97546" y="16653"/>
                    <a:pt x="94117" y="13666"/>
                    <a:pt x="90179" y="11495"/>
                  </a:cubicBezTo>
                  <a:lnTo>
                    <a:pt x="78585" y="5360"/>
                  </a:lnTo>
                  <a:lnTo>
                    <a:pt x="5895" y="104857"/>
                  </a:lnTo>
                  <a:close/>
                </a:path>
              </a:pathLst>
            </a:custGeom>
            <a:solidFill>
              <a:srgbClr val="0E0E0E"/>
            </a:solidFill>
            <a:ln w="613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CA9DB6A8-6D9D-4EF7-9EA1-DBFD319A2077}"/>
                </a:ext>
              </a:extLst>
            </p:cNvPr>
            <p:cNvSpPr/>
            <p:nvPr/>
          </p:nvSpPr>
          <p:spPr>
            <a:xfrm>
              <a:off x="8197193" y="2244776"/>
              <a:ext cx="407594" cy="566819"/>
            </a:xfrm>
            <a:custGeom>
              <a:avLst/>
              <a:gdLst>
                <a:gd name="connsiteX0" fmla="*/ 400613 w 407594"/>
                <a:gd name="connsiteY0" fmla="*/ 340530 h 566819"/>
                <a:gd name="connsiteX1" fmla="*/ 317496 w 407594"/>
                <a:gd name="connsiteY1" fmla="*/ 111112 h 566819"/>
                <a:gd name="connsiteX2" fmla="*/ 238285 w 407594"/>
                <a:gd name="connsiteY2" fmla="*/ 18437 h 566819"/>
                <a:gd name="connsiteX3" fmla="*/ 116945 w 407594"/>
                <a:gd name="connsiteY3" fmla="*/ 6635 h 566819"/>
                <a:gd name="connsiteX4" fmla="*/ 21362 w 407594"/>
                <a:gd name="connsiteY4" fmla="*/ 82312 h 566819"/>
                <a:gd name="connsiteX5" fmla="*/ 5021 w 407594"/>
                <a:gd name="connsiteY5" fmla="*/ 203125 h 566819"/>
                <a:gd name="connsiteX6" fmla="*/ 6554 w 407594"/>
                <a:gd name="connsiteY6" fmla="*/ 208400 h 566819"/>
                <a:gd name="connsiteX7" fmla="*/ 8149 w 407594"/>
                <a:gd name="connsiteY7" fmla="*/ 213798 h 566819"/>
                <a:gd name="connsiteX8" fmla="*/ 49003 w 407594"/>
                <a:gd name="connsiteY8" fmla="*/ 359792 h 566819"/>
                <a:gd name="connsiteX9" fmla="*/ 52377 w 407594"/>
                <a:gd name="connsiteY9" fmla="*/ 510385 h 566819"/>
                <a:gd name="connsiteX10" fmla="*/ 291609 w 407594"/>
                <a:gd name="connsiteY10" fmla="*/ 566820 h 566819"/>
                <a:gd name="connsiteX11" fmla="*/ 291609 w 407594"/>
                <a:gd name="connsiteY11" fmla="*/ 473396 h 566819"/>
                <a:gd name="connsiteX12" fmla="*/ 373623 w 407594"/>
                <a:gd name="connsiteY12" fmla="*/ 422299 h 566819"/>
                <a:gd name="connsiteX13" fmla="*/ 400613 w 407594"/>
                <a:gd name="connsiteY13" fmla="*/ 340530 h 56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7594" h="566819">
                  <a:moveTo>
                    <a:pt x="400613" y="340530"/>
                  </a:moveTo>
                  <a:cubicBezTo>
                    <a:pt x="386259" y="299493"/>
                    <a:pt x="339701" y="170491"/>
                    <a:pt x="317496" y="111112"/>
                  </a:cubicBezTo>
                  <a:cubicBezTo>
                    <a:pt x="304074" y="71136"/>
                    <a:pt x="275679" y="37919"/>
                    <a:pt x="238285" y="18437"/>
                  </a:cubicBezTo>
                  <a:cubicBezTo>
                    <a:pt x="200885" y="-1045"/>
                    <a:pt x="157394" y="-5271"/>
                    <a:pt x="116945" y="6635"/>
                  </a:cubicBezTo>
                  <a:cubicBezTo>
                    <a:pt x="76496" y="18548"/>
                    <a:pt x="42237" y="45673"/>
                    <a:pt x="21362" y="82312"/>
                  </a:cubicBezTo>
                  <a:cubicBezTo>
                    <a:pt x="494" y="118952"/>
                    <a:pt x="-5364" y="162253"/>
                    <a:pt x="5021" y="203125"/>
                  </a:cubicBezTo>
                  <a:cubicBezTo>
                    <a:pt x="5021" y="203125"/>
                    <a:pt x="5573" y="205088"/>
                    <a:pt x="6554" y="208400"/>
                  </a:cubicBezTo>
                  <a:cubicBezTo>
                    <a:pt x="7107" y="210179"/>
                    <a:pt x="7597" y="212019"/>
                    <a:pt x="8149" y="213798"/>
                  </a:cubicBezTo>
                  <a:cubicBezTo>
                    <a:pt x="16062" y="240789"/>
                    <a:pt x="37164" y="313478"/>
                    <a:pt x="49003" y="359792"/>
                  </a:cubicBezTo>
                  <a:cubicBezTo>
                    <a:pt x="63786" y="417637"/>
                    <a:pt x="52377" y="510385"/>
                    <a:pt x="52377" y="510385"/>
                  </a:cubicBezTo>
                  <a:cubicBezTo>
                    <a:pt x="135783" y="506926"/>
                    <a:pt x="218539" y="526445"/>
                    <a:pt x="291609" y="566820"/>
                  </a:cubicBezTo>
                  <a:cubicBezTo>
                    <a:pt x="291609" y="566820"/>
                    <a:pt x="274802" y="502288"/>
                    <a:pt x="291609" y="473396"/>
                  </a:cubicBezTo>
                  <a:cubicBezTo>
                    <a:pt x="308417" y="444504"/>
                    <a:pt x="340008" y="439781"/>
                    <a:pt x="373623" y="422299"/>
                  </a:cubicBezTo>
                  <a:cubicBezTo>
                    <a:pt x="407238" y="404816"/>
                    <a:pt x="415213" y="381507"/>
                    <a:pt x="400613" y="340530"/>
                  </a:cubicBezTo>
                  <a:close/>
                </a:path>
              </a:pathLst>
            </a:custGeom>
            <a:solidFill>
              <a:srgbClr val="E69C9C"/>
            </a:solidFill>
            <a:ln w="613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C4AAD213-86CC-4E4D-90C8-F0D6A97D9844}"/>
                </a:ext>
              </a:extLst>
            </p:cNvPr>
            <p:cNvSpPr/>
            <p:nvPr/>
          </p:nvSpPr>
          <p:spPr>
            <a:xfrm>
              <a:off x="8194995" y="2243250"/>
              <a:ext cx="412045" cy="570873"/>
            </a:xfrm>
            <a:custGeom>
              <a:avLst/>
              <a:gdLst>
                <a:gd name="connsiteX0" fmla="*/ 293500 w 412045"/>
                <a:gd name="connsiteY0" fmla="*/ 570860 h 570873"/>
                <a:gd name="connsiteX1" fmla="*/ 292273 w 412045"/>
                <a:gd name="connsiteY1" fmla="*/ 570492 h 570873"/>
                <a:gd name="connsiteX2" fmla="*/ 54329 w 412045"/>
                <a:gd name="connsiteY2" fmla="*/ 514364 h 570873"/>
                <a:gd name="connsiteX3" fmla="*/ 53360 w 412045"/>
                <a:gd name="connsiteY3" fmla="*/ 514186 h 570873"/>
                <a:gd name="connsiteX4" fmla="*/ 52550 w 412045"/>
                <a:gd name="connsiteY4" fmla="*/ 513628 h 570873"/>
                <a:gd name="connsiteX5" fmla="*/ 52060 w 412045"/>
                <a:gd name="connsiteY5" fmla="*/ 512770 h 570873"/>
                <a:gd name="connsiteX6" fmla="*/ 51937 w 412045"/>
                <a:gd name="connsiteY6" fmla="*/ 511788 h 570873"/>
                <a:gd name="connsiteX7" fmla="*/ 48686 w 412045"/>
                <a:gd name="connsiteY7" fmla="*/ 362114 h 570873"/>
                <a:gd name="connsiteX8" fmla="*/ 7832 w 412045"/>
                <a:gd name="connsiteY8" fmla="*/ 216121 h 570873"/>
                <a:gd name="connsiteX9" fmla="*/ 6605 w 412045"/>
                <a:gd name="connsiteY9" fmla="*/ 212011 h 570873"/>
                <a:gd name="connsiteX10" fmla="*/ 4704 w 412045"/>
                <a:gd name="connsiteY10" fmla="*/ 205509 h 570873"/>
                <a:gd name="connsiteX11" fmla="*/ 4704 w 412045"/>
                <a:gd name="connsiteY11" fmla="*/ 204466 h 570873"/>
                <a:gd name="connsiteX12" fmla="*/ 22076 w 412045"/>
                <a:gd name="connsiteY12" fmla="*/ 82783 h 570873"/>
                <a:gd name="connsiteX13" fmla="*/ 118646 w 412045"/>
                <a:gd name="connsiteY13" fmla="*/ 6725 h 570873"/>
                <a:gd name="connsiteX14" fmla="*/ 241010 w 412045"/>
                <a:gd name="connsiteY14" fmla="*/ 18349 h 570873"/>
                <a:gd name="connsiteX15" fmla="*/ 321534 w 412045"/>
                <a:gd name="connsiteY15" fmla="*/ 111227 h 570873"/>
                <a:gd name="connsiteX16" fmla="*/ 321902 w 412045"/>
                <a:gd name="connsiteY16" fmla="*/ 111840 h 570873"/>
                <a:gd name="connsiteX17" fmla="*/ 405081 w 412045"/>
                <a:gd name="connsiteY17" fmla="*/ 341258 h 570873"/>
                <a:gd name="connsiteX18" fmla="*/ 376618 w 412045"/>
                <a:gd name="connsiteY18" fmla="*/ 426094 h 570873"/>
                <a:gd name="connsiteX19" fmla="*/ 348831 w 412045"/>
                <a:gd name="connsiteY19" fmla="*/ 438730 h 570873"/>
                <a:gd name="connsiteX20" fmla="*/ 295586 w 412045"/>
                <a:gd name="connsiteY20" fmla="*/ 476271 h 570873"/>
                <a:gd name="connsiteX21" fmla="*/ 295586 w 412045"/>
                <a:gd name="connsiteY21" fmla="*/ 568284 h 570873"/>
                <a:gd name="connsiteX22" fmla="*/ 295512 w 412045"/>
                <a:gd name="connsiteY22" fmla="*/ 569609 h 570873"/>
                <a:gd name="connsiteX23" fmla="*/ 294727 w 412045"/>
                <a:gd name="connsiteY23" fmla="*/ 570676 h 570873"/>
                <a:gd name="connsiteX24" fmla="*/ 293500 w 412045"/>
                <a:gd name="connsiteY24" fmla="*/ 570860 h 570873"/>
                <a:gd name="connsiteX25" fmla="*/ 72670 w 412045"/>
                <a:gd name="connsiteY25" fmla="*/ 509518 h 570873"/>
                <a:gd name="connsiteX26" fmla="*/ 289820 w 412045"/>
                <a:gd name="connsiteY26" fmla="*/ 563990 h 570873"/>
                <a:gd name="connsiteX27" fmla="*/ 291292 w 412045"/>
                <a:gd name="connsiteY27" fmla="*/ 474063 h 570873"/>
                <a:gd name="connsiteX28" fmla="*/ 346500 w 412045"/>
                <a:gd name="connsiteY28" fmla="*/ 434620 h 570873"/>
                <a:gd name="connsiteX29" fmla="*/ 373981 w 412045"/>
                <a:gd name="connsiteY29" fmla="*/ 422352 h 570873"/>
                <a:gd name="connsiteX30" fmla="*/ 400174 w 412045"/>
                <a:gd name="connsiteY30" fmla="*/ 343160 h 570873"/>
                <a:gd name="connsiteX31" fmla="*/ 317301 w 412045"/>
                <a:gd name="connsiteY31" fmla="*/ 114478 h 570873"/>
                <a:gd name="connsiteX32" fmla="*/ 316872 w 412045"/>
                <a:gd name="connsiteY32" fmla="*/ 113803 h 570873"/>
                <a:gd name="connsiteX33" fmla="*/ 238176 w 412045"/>
                <a:gd name="connsiteY33" fmla="*/ 26348 h 570873"/>
                <a:gd name="connsiteX34" fmla="*/ 120989 w 412045"/>
                <a:gd name="connsiteY34" fmla="*/ 15939 h 570873"/>
                <a:gd name="connsiteX35" fmla="*/ 28106 w 412045"/>
                <a:gd name="connsiteY35" fmla="*/ 88144 h 570873"/>
                <a:gd name="connsiteX36" fmla="*/ 9304 w 412045"/>
                <a:gd name="connsiteY36" fmla="*/ 204282 h 570873"/>
                <a:gd name="connsiteX37" fmla="*/ 9304 w 412045"/>
                <a:gd name="connsiteY37" fmla="*/ 205141 h 570873"/>
                <a:gd name="connsiteX38" fmla="*/ 10961 w 412045"/>
                <a:gd name="connsiteY38" fmla="*/ 210846 h 570873"/>
                <a:gd name="connsiteX39" fmla="*/ 12188 w 412045"/>
                <a:gd name="connsiteY39" fmla="*/ 214833 h 570873"/>
                <a:gd name="connsiteX40" fmla="*/ 53041 w 412045"/>
                <a:gd name="connsiteY40" fmla="*/ 361010 h 570873"/>
                <a:gd name="connsiteX41" fmla="*/ 56783 w 412045"/>
                <a:gd name="connsiteY41" fmla="*/ 509764 h 570873"/>
                <a:gd name="connsiteX42" fmla="*/ 72916 w 412045"/>
                <a:gd name="connsiteY42" fmla="*/ 509396 h 570873"/>
                <a:gd name="connsiteX43" fmla="*/ 72670 w 412045"/>
                <a:gd name="connsiteY43" fmla="*/ 509518 h 57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12045" h="570873">
                  <a:moveTo>
                    <a:pt x="293500" y="570860"/>
                  </a:moveTo>
                  <a:cubicBezTo>
                    <a:pt x="293065" y="570848"/>
                    <a:pt x="292642" y="570725"/>
                    <a:pt x="292273" y="570492"/>
                  </a:cubicBezTo>
                  <a:cubicBezTo>
                    <a:pt x="219529" y="530510"/>
                    <a:pt x="137269" y="511101"/>
                    <a:pt x="54329" y="514364"/>
                  </a:cubicBezTo>
                  <a:cubicBezTo>
                    <a:pt x="53998" y="514377"/>
                    <a:pt x="53667" y="514315"/>
                    <a:pt x="53360" y="514186"/>
                  </a:cubicBezTo>
                  <a:cubicBezTo>
                    <a:pt x="53053" y="514058"/>
                    <a:pt x="52777" y="513867"/>
                    <a:pt x="52550" y="513628"/>
                  </a:cubicBezTo>
                  <a:cubicBezTo>
                    <a:pt x="52329" y="513377"/>
                    <a:pt x="52164" y="513082"/>
                    <a:pt x="52060" y="512770"/>
                  </a:cubicBezTo>
                  <a:cubicBezTo>
                    <a:pt x="51949" y="512451"/>
                    <a:pt x="51912" y="512119"/>
                    <a:pt x="51937" y="511788"/>
                  </a:cubicBezTo>
                  <a:cubicBezTo>
                    <a:pt x="51937" y="510868"/>
                    <a:pt x="63162" y="418794"/>
                    <a:pt x="48686" y="362114"/>
                  </a:cubicBezTo>
                  <a:cubicBezTo>
                    <a:pt x="36908" y="316169"/>
                    <a:pt x="16175" y="244706"/>
                    <a:pt x="7832" y="216121"/>
                  </a:cubicBezTo>
                  <a:cubicBezTo>
                    <a:pt x="7403" y="214833"/>
                    <a:pt x="7035" y="213422"/>
                    <a:pt x="6605" y="212011"/>
                  </a:cubicBezTo>
                  <a:lnTo>
                    <a:pt x="4704" y="205509"/>
                  </a:lnTo>
                  <a:cubicBezTo>
                    <a:pt x="4612" y="205166"/>
                    <a:pt x="4612" y="204810"/>
                    <a:pt x="4704" y="204466"/>
                  </a:cubicBezTo>
                  <a:cubicBezTo>
                    <a:pt x="-5362" y="163177"/>
                    <a:pt x="864" y="119600"/>
                    <a:pt x="22076" y="82783"/>
                  </a:cubicBezTo>
                  <a:cubicBezTo>
                    <a:pt x="43294" y="45959"/>
                    <a:pt x="77878" y="18724"/>
                    <a:pt x="118646" y="6725"/>
                  </a:cubicBezTo>
                  <a:cubicBezTo>
                    <a:pt x="159414" y="-5273"/>
                    <a:pt x="203236" y="-1108"/>
                    <a:pt x="241010" y="18349"/>
                  </a:cubicBezTo>
                  <a:cubicBezTo>
                    <a:pt x="278791" y="37807"/>
                    <a:pt x="307627" y="71066"/>
                    <a:pt x="321534" y="111227"/>
                  </a:cubicBezTo>
                  <a:cubicBezTo>
                    <a:pt x="321699" y="111399"/>
                    <a:pt x="321822" y="111613"/>
                    <a:pt x="321902" y="111840"/>
                  </a:cubicBezTo>
                  <a:cubicBezTo>
                    <a:pt x="343739" y="170115"/>
                    <a:pt x="390359" y="299300"/>
                    <a:pt x="405081" y="341258"/>
                  </a:cubicBezTo>
                  <a:cubicBezTo>
                    <a:pt x="419803" y="383339"/>
                    <a:pt x="411583" y="407937"/>
                    <a:pt x="376618" y="426094"/>
                  </a:cubicBezTo>
                  <a:cubicBezTo>
                    <a:pt x="367110" y="431062"/>
                    <a:pt x="357786" y="434927"/>
                    <a:pt x="348831" y="438730"/>
                  </a:cubicBezTo>
                  <a:cubicBezTo>
                    <a:pt x="326502" y="448054"/>
                    <a:pt x="307241" y="456151"/>
                    <a:pt x="295586" y="476271"/>
                  </a:cubicBezTo>
                  <a:cubicBezTo>
                    <a:pt x="279453" y="504059"/>
                    <a:pt x="295586" y="567302"/>
                    <a:pt x="295586" y="568284"/>
                  </a:cubicBezTo>
                  <a:cubicBezTo>
                    <a:pt x="295690" y="568719"/>
                    <a:pt x="295660" y="569179"/>
                    <a:pt x="295512" y="569609"/>
                  </a:cubicBezTo>
                  <a:cubicBezTo>
                    <a:pt x="295359" y="570032"/>
                    <a:pt x="295083" y="570400"/>
                    <a:pt x="294727" y="570676"/>
                  </a:cubicBezTo>
                  <a:cubicBezTo>
                    <a:pt x="294341" y="570842"/>
                    <a:pt x="293917" y="570903"/>
                    <a:pt x="293500" y="570860"/>
                  </a:cubicBezTo>
                  <a:close/>
                  <a:moveTo>
                    <a:pt x="72670" y="509518"/>
                  </a:moveTo>
                  <a:cubicBezTo>
                    <a:pt x="148390" y="509862"/>
                    <a:pt x="222902" y="528553"/>
                    <a:pt x="289820" y="563990"/>
                  </a:cubicBezTo>
                  <a:cubicBezTo>
                    <a:pt x="286139" y="547857"/>
                    <a:pt x="276815" y="498906"/>
                    <a:pt x="291292" y="474063"/>
                  </a:cubicBezTo>
                  <a:cubicBezTo>
                    <a:pt x="303561" y="452655"/>
                    <a:pt x="323680" y="444312"/>
                    <a:pt x="346500" y="434620"/>
                  </a:cubicBezTo>
                  <a:cubicBezTo>
                    <a:pt x="355394" y="430878"/>
                    <a:pt x="364902" y="427014"/>
                    <a:pt x="373981" y="422352"/>
                  </a:cubicBezTo>
                  <a:cubicBezTo>
                    <a:pt x="406798" y="405299"/>
                    <a:pt x="414159" y="383093"/>
                    <a:pt x="400174" y="343160"/>
                  </a:cubicBezTo>
                  <a:cubicBezTo>
                    <a:pt x="385513" y="301386"/>
                    <a:pt x="339200" y="172998"/>
                    <a:pt x="317301" y="114478"/>
                  </a:cubicBezTo>
                  <a:cubicBezTo>
                    <a:pt x="317123" y="114275"/>
                    <a:pt x="316976" y="114049"/>
                    <a:pt x="316872" y="113803"/>
                  </a:cubicBezTo>
                  <a:cubicBezTo>
                    <a:pt x="302634" y="75753"/>
                    <a:pt x="274515" y="44506"/>
                    <a:pt x="238176" y="26348"/>
                  </a:cubicBezTo>
                  <a:cubicBezTo>
                    <a:pt x="201831" y="8191"/>
                    <a:pt x="159960" y="4474"/>
                    <a:pt x="120989" y="15939"/>
                  </a:cubicBezTo>
                  <a:cubicBezTo>
                    <a:pt x="82013" y="27403"/>
                    <a:pt x="48827" y="53204"/>
                    <a:pt x="28106" y="88144"/>
                  </a:cubicBezTo>
                  <a:cubicBezTo>
                    <a:pt x="7384" y="123090"/>
                    <a:pt x="667" y="164582"/>
                    <a:pt x="9304" y="204282"/>
                  </a:cubicBezTo>
                  <a:cubicBezTo>
                    <a:pt x="9366" y="204564"/>
                    <a:pt x="9366" y="204859"/>
                    <a:pt x="9304" y="205141"/>
                  </a:cubicBezTo>
                  <a:lnTo>
                    <a:pt x="10961" y="210846"/>
                  </a:lnTo>
                  <a:cubicBezTo>
                    <a:pt x="11329" y="212195"/>
                    <a:pt x="11758" y="213545"/>
                    <a:pt x="12188" y="214833"/>
                  </a:cubicBezTo>
                  <a:cubicBezTo>
                    <a:pt x="20530" y="243541"/>
                    <a:pt x="41263" y="315004"/>
                    <a:pt x="53041" y="361010"/>
                  </a:cubicBezTo>
                  <a:cubicBezTo>
                    <a:pt x="66352" y="413089"/>
                    <a:pt x="58500" y="493999"/>
                    <a:pt x="56783" y="509764"/>
                  </a:cubicBezTo>
                  <a:cubicBezTo>
                    <a:pt x="62242" y="509457"/>
                    <a:pt x="67763" y="509396"/>
                    <a:pt x="72916" y="509396"/>
                  </a:cubicBezTo>
                  <a:lnTo>
                    <a:pt x="72670" y="509518"/>
                  </a:lnTo>
                  <a:close/>
                </a:path>
              </a:pathLst>
            </a:custGeom>
            <a:solidFill>
              <a:srgbClr val="0E0E0E"/>
            </a:solidFill>
            <a:ln w="613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D33839E8-6018-4679-8470-634BE6318267}"/>
                </a:ext>
              </a:extLst>
            </p:cNvPr>
            <p:cNvSpPr/>
            <p:nvPr/>
          </p:nvSpPr>
          <p:spPr>
            <a:xfrm>
              <a:off x="8196778" y="2244923"/>
              <a:ext cx="306316" cy="455185"/>
            </a:xfrm>
            <a:custGeom>
              <a:avLst/>
              <a:gdLst>
                <a:gd name="connsiteX0" fmla="*/ 56472 w 306316"/>
                <a:gd name="connsiteY0" fmla="*/ 451841 h 455185"/>
                <a:gd name="connsiteX1" fmla="*/ 137627 w 306316"/>
                <a:gd name="connsiteY1" fmla="*/ 445707 h 455185"/>
                <a:gd name="connsiteX2" fmla="*/ 141430 w 306316"/>
                <a:gd name="connsiteY2" fmla="*/ 330016 h 455185"/>
                <a:gd name="connsiteX3" fmla="*/ 89412 w 306316"/>
                <a:gd name="connsiteY3" fmla="*/ 270821 h 455185"/>
                <a:gd name="connsiteX4" fmla="*/ 101680 w 306316"/>
                <a:gd name="connsiteY4" fmla="*/ 216105 h 455185"/>
                <a:gd name="connsiteX5" fmla="*/ 175843 w 306316"/>
                <a:gd name="connsiteY5" fmla="*/ 215737 h 455185"/>
                <a:gd name="connsiteX6" fmla="*/ 179216 w 306316"/>
                <a:gd name="connsiteY6" fmla="*/ 145132 h 455185"/>
                <a:gd name="connsiteX7" fmla="*/ 247490 w 306316"/>
                <a:gd name="connsiteY7" fmla="*/ 110168 h 455185"/>
                <a:gd name="connsiteX8" fmla="*/ 300182 w 306316"/>
                <a:gd name="connsiteY8" fmla="*/ 88330 h 455185"/>
                <a:gd name="connsiteX9" fmla="*/ 306316 w 306316"/>
                <a:gd name="connsiteY9" fmla="*/ 85754 h 455185"/>
                <a:gd name="connsiteX10" fmla="*/ 219162 w 306316"/>
                <a:gd name="connsiteY10" fmla="*/ 10039 h 455185"/>
                <a:gd name="connsiteX11" fmla="*/ 103723 w 306316"/>
                <a:gd name="connsiteY11" fmla="*/ 11119 h 455185"/>
                <a:gd name="connsiteX12" fmla="*/ 17998 w 306316"/>
                <a:gd name="connsiteY12" fmla="*/ 88440 h 455185"/>
                <a:gd name="connsiteX13" fmla="*/ 5067 w 306316"/>
                <a:gd name="connsiteY13" fmla="*/ 203162 h 455185"/>
                <a:gd name="connsiteX14" fmla="*/ 6601 w 306316"/>
                <a:gd name="connsiteY14" fmla="*/ 208437 h 455185"/>
                <a:gd name="connsiteX15" fmla="*/ 8196 w 306316"/>
                <a:gd name="connsiteY15" fmla="*/ 213835 h 455185"/>
                <a:gd name="connsiteX16" fmla="*/ 49049 w 306316"/>
                <a:gd name="connsiteY16" fmla="*/ 359828 h 455185"/>
                <a:gd name="connsiteX17" fmla="*/ 56472 w 306316"/>
                <a:gd name="connsiteY17" fmla="*/ 451841 h 45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16" h="455185">
                  <a:moveTo>
                    <a:pt x="56472" y="451841"/>
                  </a:moveTo>
                  <a:cubicBezTo>
                    <a:pt x="83523" y="457975"/>
                    <a:pt x="116771" y="455521"/>
                    <a:pt x="137627" y="445707"/>
                  </a:cubicBezTo>
                  <a:cubicBezTo>
                    <a:pt x="190258" y="420618"/>
                    <a:pt x="175659" y="363877"/>
                    <a:pt x="141430" y="330016"/>
                  </a:cubicBezTo>
                  <a:cubicBezTo>
                    <a:pt x="128364" y="317073"/>
                    <a:pt x="100822" y="295174"/>
                    <a:pt x="89412" y="270821"/>
                  </a:cubicBezTo>
                  <a:cubicBezTo>
                    <a:pt x="81131" y="253094"/>
                    <a:pt x="83278" y="227882"/>
                    <a:pt x="101680" y="216105"/>
                  </a:cubicBezTo>
                  <a:cubicBezTo>
                    <a:pt x="129959" y="197702"/>
                    <a:pt x="175843" y="215737"/>
                    <a:pt x="175843" y="215737"/>
                  </a:cubicBezTo>
                  <a:cubicBezTo>
                    <a:pt x="168543" y="184330"/>
                    <a:pt x="167071" y="161817"/>
                    <a:pt x="179216" y="145132"/>
                  </a:cubicBezTo>
                  <a:cubicBezTo>
                    <a:pt x="193754" y="125258"/>
                    <a:pt x="225591" y="117835"/>
                    <a:pt x="247490" y="110168"/>
                  </a:cubicBezTo>
                  <a:cubicBezTo>
                    <a:pt x="265463" y="104033"/>
                    <a:pt x="282761" y="96059"/>
                    <a:pt x="300182" y="88330"/>
                  </a:cubicBezTo>
                  <a:lnTo>
                    <a:pt x="306316" y="85754"/>
                  </a:lnTo>
                  <a:cubicBezTo>
                    <a:pt x="287485" y="50721"/>
                    <a:pt x="256483" y="23786"/>
                    <a:pt x="219162" y="10039"/>
                  </a:cubicBezTo>
                  <a:cubicBezTo>
                    <a:pt x="181842" y="-3707"/>
                    <a:pt x="140780" y="-3327"/>
                    <a:pt x="103723" y="11119"/>
                  </a:cubicBezTo>
                  <a:cubicBezTo>
                    <a:pt x="66667" y="25559"/>
                    <a:pt x="36174" y="53065"/>
                    <a:pt x="17998" y="88440"/>
                  </a:cubicBezTo>
                  <a:cubicBezTo>
                    <a:pt x="-177" y="123816"/>
                    <a:pt x="-4778" y="164627"/>
                    <a:pt x="5067" y="203162"/>
                  </a:cubicBezTo>
                  <a:cubicBezTo>
                    <a:pt x="5067" y="203162"/>
                    <a:pt x="5619" y="205124"/>
                    <a:pt x="6601" y="208437"/>
                  </a:cubicBezTo>
                  <a:cubicBezTo>
                    <a:pt x="7153" y="210216"/>
                    <a:pt x="7644" y="212056"/>
                    <a:pt x="8196" y="213835"/>
                  </a:cubicBezTo>
                  <a:cubicBezTo>
                    <a:pt x="16109" y="240825"/>
                    <a:pt x="37211" y="313515"/>
                    <a:pt x="49049" y="359828"/>
                  </a:cubicBezTo>
                  <a:cubicBezTo>
                    <a:pt x="56104" y="387248"/>
                    <a:pt x="57208" y="422397"/>
                    <a:pt x="56472" y="451841"/>
                  </a:cubicBezTo>
                  <a:close/>
                </a:path>
              </a:pathLst>
            </a:custGeom>
            <a:solidFill>
              <a:srgbClr val="2B1F18"/>
            </a:solidFill>
            <a:ln w="613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029C20DC-A39F-427D-8537-15148F5A1E5B}"/>
                </a:ext>
              </a:extLst>
            </p:cNvPr>
            <p:cNvSpPr/>
            <p:nvPr/>
          </p:nvSpPr>
          <p:spPr>
            <a:xfrm>
              <a:off x="8194945" y="2243117"/>
              <a:ext cx="310689" cy="459446"/>
            </a:xfrm>
            <a:custGeom>
              <a:avLst/>
              <a:gdLst>
                <a:gd name="connsiteX0" fmla="*/ 89405 w 310689"/>
                <a:gd name="connsiteY0" fmla="*/ 459413 h 459446"/>
                <a:gd name="connsiteX1" fmla="*/ 57753 w 310689"/>
                <a:gd name="connsiteY1" fmla="*/ 455916 h 459446"/>
                <a:gd name="connsiteX2" fmla="*/ 56465 w 310689"/>
                <a:gd name="connsiteY2" fmla="*/ 455058 h 459446"/>
                <a:gd name="connsiteX3" fmla="*/ 55974 w 310689"/>
                <a:gd name="connsiteY3" fmla="*/ 453585 h 459446"/>
                <a:gd name="connsiteX4" fmla="*/ 48736 w 310689"/>
                <a:gd name="connsiteY4" fmla="*/ 362248 h 459446"/>
                <a:gd name="connsiteX5" fmla="*/ 7882 w 310689"/>
                <a:gd name="connsiteY5" fmla="*/ 216254 h 459446"/>
                <a:gd name="connsiteX6" fmla="*/ 6655 w 310689"/>
                <a:gd name="connsiteY6" fmla="*/ 212145 h 459446"/>
                <a:gd name="connsiteX7" fmla="*/ 4754 w 310689"/>
                <a:gd name="connsiteY7" fmla="*/ 205642 h 459446"/>
                <a:gd name="connsiteX8" fmla="*/ 4754 w 310689"/>
                <a:gd name="connsiteY8" fmla="*/ 204600 h 459446"/>
                <a:gd name="connsiteX9" fmla="*/ 18733 w 310689"/>
                <a:gd name="connsiteY9" fmla="*/ 88835 h 459446"/>
                <a:gd name="connsiteX10" fmla="*/ 105661 w 310689"/>
                <a:gd name="connsiteY10" fmla="*/ 11122 h 459446"/>
                <a:gd name="connsiteX11" fmla="*/ 222259 w 310689"/>
                <a:gd name="connsiteY11" fmla="*/ 10140 h 459446"/>
                <a:gd name="connsiteX12" fmla="*/ 310481 w 310689"/>
                <a:gd name="connsiteY12" fmla="*/ 86394 h 459446"/>
                <a:gd name="connsiteX13" fmla="*/ 310689 w 310689"/>
                <a:gd name="connsiteY13" fmla="*/ 87345 h 459446"/>
                <a:gd name="connsiteX14" fmla="*/ 310481 w 310689"/>
                <a:gd name="connsiteY14" fmla="*/ 88296 h 459446"/>
                <a:gd name="connsiteX15" fmla="*/ 309990 w 310689"/>
                <a:gd name="connsiteY15" fmla="*/ 89118 h 459446"/>
                <a:gd name="connsiteX16" fmla="*/ 309192 w 310689"/>
                <a:gd name="connsiteY16" fmla="*/ 89645 h 459446"/>
                <a:gd name="connsiteX17" fmla="*/ 303058 w 310689"/>
                <a:gd name="connsiteY17" fmla="*/ 92160 h 459446"/>
                <a:gd name="connsiteX18" fmla="*/ 298826 w 310689"/>
                <a:gd name="connsiteY18" fmla="*/ 94062 h 459446"/>
                <a:gd name="connsiteX19" fmla="*/ 250182 w 310689"/>
                <a:gd name="connsiteY19" fmla="*/ 114059 h 459446"/>
                <a:gd name="connsiteX20" fmla="*/ 238833 w 310689"/>
                <a:gd name="connsiteY20" fmla="*/ 117862 h 459446"/>
                <a:gd name="connsiteX21" fmla="*/ 183074 w 310689"/>
                <a:gd name="connsiteY21" fmla="*/ 148226 h 459446"/>
                <a:gd name="connsiteX22" fmla="*/ 180068 w 310689"/>
                <a:gd name="connsiteY22" fmla="*/ 216929 h 459446"/>
                <a:gd name="connsiteX23" fmla="*/ 180001 w 310689"/>
                <a:gd name="connsiteY23" fmla="*/ 218162 h 459446"/>
                <a:gd name="connsiteX24" fmla="*/ 179332 w 310689"/>
                <a:gd name="connsiteY24" fmla="*/ 219199 h 459446"/>
                <a:gd name="connsiteX25" fmla="*/ 178222 w 310689"/>
                <a:gd name="connsiteY25" fmla="*/ 219733 h 459446"/>
                <a:gd name="connsiteX26" fmla="*/ 177001 w 310689"/>
                <a:gd name="connsiteY26" fmla="*/ 219628 h 459446"/>
                <a:gd name="connsiteX27" fmla="*/ 104925 w 310689"/>
                <a:gd name="connsiteY27" fmla="*/ 219628 h 459446"/>
                <a:gd name="connsiteX28" fmla="*/ 93454 w 310689"/>
                <a:gd name="connsiteY28" fmla="*/ 271462 h 459446"/>
                <a:gd name="connsiteX29" fmla="*/ 135595 w 310689"/>
                <a:gd name="connsiteY29" fmla="*/ 321149 h 459446"/>
                <a:gd name="connsiteX30" fmla="*/ 144981 w 310689"/>
                <a:gd name="connsiteY30" fmla="*/ 329982 h 459446"/>
                <a:gd name="connsiteX31" fmla="*/ 175651 w 310689"/>
                <a:gd name="connsiteY31" fmla="*/ 406598 h 459446"/>
                <a:gd name="connsiteX32" fmla="*/ 140564 w 310689"/>
                <a:gd name="connsiteY32" fmla="*/ 449537 h 459446"/>
                <a:gd name="connsiteX33" fmla="*/ 89405 w 310689"/>
                <a:gd name="connsiteY33" fmla="*/ 459413 h 459446"/>
                <a:gd name="connsiteX34" fmla="*/ 60636 w 310689"/>
                <a:gd name="connsiteY34" fmla="*/ 451806 h 459446"/>
                <a:gd name="connsiteX35" fmla="*/ 138478 w 310689"/>
                <a:gd name="connsiteY35" fmla="*/ 445366 h 459446"/>
                <a:gd name="connsiteX36" fmla="*/ 170989 w 310689"/>
                <a:gd name="connsiteY36" fmla="*/ 405984 h 459446"/>
                <a:gd name="connsiteX37" fmla="*/ 141607 w 310689"/>
                <a:gd name="connsiteY37" fmla="*/ 333356 h 459446"/>
                <a:gd name="connsiteX38" fmla="*/ 132344 w 310689"/>
                <a:gd name="connsiteY38" fmla="*/ 324645 h 459446"/>
                <a:gd name="connsiteX39" fmla="*/ 89405 w 310689"/>
                <a:gd name="connsiteY39" fmla="*/ 273548 h 459446"/>
                <a:gd name="connsiteX40" fmla="*/ 102532 w 310689"/>
                <a:gd name="connsiteY40" fmla="*/ 215886 h 459446"/>
                <a:gd name="connsiteX41" fmla="*/ 174731 w 310689"/>
                <a:gd name="connsiteY41" fmla="*/ 213923 h 459446"/>
                <a:gd name="connsiteX42" fmla="*/ 179455 w 310689"/>
                <a:gd name="connsiteY42" fmla="*/ 145527 h 459446"/>
                <a:gd name="connsiteX43" fmla="*/ 237545 w 310689"/>
                <a:gd name="connsiteY43" fmla="*/ 113507 h 459446"/>
                <a:gd name="connsiteX44" fmla="*/ 248832 w 310689"/>
                <a:gd name="connsiteY44" fmla="*/ 109765 h 459446"/>
                <a:gd name="connsiteX45" fmla="*/ 297108 w 310689"/>
                <a:gd name="connsiteY45" fmla="*/ 89829 h 459446"/>
                <a:gd name="connsiteX46" fmla="*/ 300911 w 310689"/>
                <a:gd name="connsiteY46" fmla="*/ 87866 h 459446"/>
                <a:gd name="connsiteX47" fmla="*/ 304960 w 310689"/>
                <a:gd name="connsiteY47" fmla="*/ 86271 h 459446"/>
                <a:gd name="connsiteX48" fmla="*/ 218413 w 310689"/>
                <a:gd name="connsiteY48" fmla="*/ 13674 h 459446"/>
                <a:gd name="connsiteX49" fmla="*/ 105470 w 310689"/>
                <a:gd name="connsiteY49" fmla="*/ 16023 h 459446"/>
                <a:gd name="connsiteX50" fmla="*/ 22021 w 310689"/>
                <a:gd name="connsiteY50" fmla="*/ 92160 h 459446"/>
                <a:gd name="connsiteX51" fmla="*/ 9354 w 310689"/>
                <a:gd name="connsiteY51" fmla="*/ 204415 h 459446"/>
                <a:gd name="connsiteX52" fmla="*/ 9354 w 310689"/>
                <a:gd name="connsiteY52" fmla="*/ 205274 h 459446"/>
                <a:gd name="connsiteX53" fmla="*/ 11010 w 310689"/>
                <a:gd name="connsiteY53" fmla="*/ 210979 h 459446"/>
                <a:gd name="connsiteX54" fmla="*/ 12237 w 310689"/>
                <a:gd name="connsiteY54" fmla="*/ 214966 h 459446"/>
                <a:gd name="connsiteX55" fmla="*/ 53091 w 310689"/>
                <a:gd name="connsiteY55" fmla="*/ 361143 h 459446"/>
                <a:gd name="connsiteX56" fmla="*/ 60636 w 310689"/>
                <a:gd name="connsiteY56" fmla="*/ 451806 h 45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0689" h="459446">
                  <a:moveTo>
                    <a:pt x="89405" y="459413"/>
                  </a:moveTo>
                  <a:cubicBezTo>
                    <a:pt x="78756" y="459444"/>
                    <a:pt x="68138" y="458272"/>
                    <a:pt x="57753" y="455916"/>
                  </a:cubicBezTo>
                  <a:cubicBezTo>
                    <a:pt x="57238" y="455781"/>
                    <a:pt x="56784" y="455475"/>
                    <a:pt x="56465" y="455058"/>
                  </a:cubicBezTo>
                  <a:cubicBezTo>
                    <a:pt x="56139" y="454634"/>
                    <a:pt x="55968" y="454119"/>
                    <a:pt x="55974" y="453585"/>
                  </a:cubicBezTo>
                  <a:cubicBezTo>
                    <a:pt x="57581" y="422951"/>
                    <a:pt x="55146" y="392244"/>
                    <a:pt x="48736" y="362248"/>
                  </a:cubicBezTo>
                  <a:cubicBezTo>
                    <a:pt x="36958" y="316303"/>
                    <a:pt x="16225" y="244840"/>
                    <a:pt x="7882" y="216254"/>
                  </a:cubicBezTo>
                  <a:cubicBezTo>
                    <a:pt x="7453" y="214966"/>
                    <a:pt x="7084" y="213555"/>
                    <a:pt x="6655" y="212145"/>
                  </a:cubicBezTo>
                  <a:lnTo>
                    <a:pt x="4754" y="205642"/>
                  </a:lnTo>
                  <a:cubicBezTo>
                    <a:pt x="4662" y="205299"/>
                    <a:pt x="4662" y="204943"/>
                    <a:pt x="4754" y="204600"/>
                  </a:cubicBezTo>
                  <a:cubicBezTo>
                    <a:pt x="-4810" y="165592"/>
                    <a:pt x="159" y="124444"/>
                    <a:pt x="18733" y="88835"/>
                  </a:cubicBezTo>
                  <a:cubicBezTo>
                    <a:pt x="37302" y="53227"/>
                    <a:pt x="68205" y="25598"/>
                    <a:pt x="105661" y="11122"/>
                  </a:cubicBezTo>
                  <a:cubicBezTo>
                    <a:pt x="143116" y="-3361"/>
                    <a:pt x="184564" y="-3711"/>
                    <a:pt x="222259" y="10140"/>
                  </a:cubicBezTo>
                  <a:cubicBezTo>
                    <a:pt x="259953" y="23997"/>
                    <a:pt x="291317" y="51104"/>
                    <a:pt x="310481" y="86394"/>
                  </a:cubicBezTo>
                  <a:cubicBezTo>
                    <a:pt x="310615" y="86695"/>
                    <a:pt x="310689" y="87020"/>
                    <a:pt x="310689" y="87345"/>
                  </a:cubicBezTo>
                  <a:cubicBezTo>
                    <a:pt x="310689" y="87676"/>
                    <a:pt x="310615" y="87995"/>
                    <a:pt x="310481" y="88296"/>
                  </a:cubicBezTo>
                  <a:cubicBezTo>
                    <a:pt x="310382" y="88602"/>
                    <a:pt x="310211" y="88884"/>
                    <a:pt x="309990" y="89118"/>
                  </a:cubicBezTo>
                  <a:cubicBezTo>
                    <a:pt x="309769" y="89351"/>
                    <a:pt x="309493" y="89535"/>
                    <a:pt x="309192" y="89645"/>
                  </a:cubicBezTo>
                  <a:cubicBezTo>
                    <a:pt x="306371" y="90749"/>
                    <a:pt x="304101" y="91608"/>
                    <a:pt x="303058" y="92160"/>
                  </a:cubicBezTo>
                  <a:lnTo>
                    <a:pt x="298826" y="94062"/>
                  </a:lnTo>
                  <a:cubicBezTo>
                    <a:pt x="283122" y="101055"/>
                    <a:pt x="266805" y="108232"/>
                    <a:pt x="250182" y="114059"/>
                  </a:cubicBezTo>
                  <a:cubicBezTo>
                    <a:pt x="246624" y="115347"/>
                    <a:pt x="242821" y="116574"/>
                    <a:pt x="238833" y="117862"/>
                  </a:cubicBezTo>
                  <a:cubicBezTo>
                    <a:pt x="218223" y="124549"/>
                    <a:pt x="194790" y="132155"/>
                    <a:pt x="183074" y="148226"/>
                  </a:cubicBezTo>
                  <a:cubicBezTo>
                    <a:pt x="171357" y="164298"/>
                    <a:pt x="173198" y="187547"/>
                    <a:pt x="180068" y="216929"/>
                  </a:cubicBezTo>
                  <a:cubicBezTo>
                    <a:pt x="180154" y="217340"/>
                    <a:pt x="180129" y="217763"/>
                    <a:pt x="180001" y="218162"/>
                  </a:cubicBezTo>
                  <a:cubicBezTo>
                    <a:pt x="179872" y="218561"/>
                    <a:pt x="179639" y="218917"/>
                    <a:pt x="179332" y="219199"/>
                  </a:cubicBezTo>
                  <a:cubicBezTo>
                    <a:pt x="179013" y="219475"/>
                    <a:pt x="178633" y="219659"/>
                    <a:pt x="178222" y="219733"/>
                  </a:cubicBezTo>
                  <a:cubicBezTo>
                    <a:pt x="177817" y="219806"/>
                    <a:pt x="177394" y="219769"/>
                    <a:pt x="177001" y="219628"/>
                  </a:cubicBezTo>
                  <a:cubicBezTo>
                    <a:pt x="176510" y="219628"/>
                    <a:pt x="131792" y="202391"/>
                    <a:pt x="104925" y="219628"/>
                  </a:cubicBezTo>
                  <a:cubicBezTo>
                    <a:pt x="87749" y="230731"/>
                    <a:pt x="85602" y="254716"/>
                    <a:pt x="93454" y="271462"/>
                  </a:cubicBezTo>
                  <a:cubicBezTo>
                    <a:pt x="102409" y="290539"/>
                    <a:pt x="121609" y="308267"/>
                    <a:pt x="135595" y="321149"/>
                  </a:cubicBezTo>
                  <a:cubicBezTo>
                    <a:pt x="139153" y="324400"/>
                    <a:pt x="142343" y="327283"/>
                    <a:pt x="144981" y="329982"/>
                  </a:cubicBezTo>
                  <a:cubicBezTo>
                    <a:pt x="168045" y="352801"/>
                    <a:pt x="179823" y="382122"/>
                    <a:pt x="175651" y="406598"/>
                  </a:cubicBezTo>
                  <a:cubicBezTo>
                    <a:pt x="172523" y="425000"/>
                    <a:pt x="160377" y="439968"/>
                    <a:pt x="140564" y="449537"/>
                  </a:cubicBezTo>
                  <a:cubicBezTo>
                    <a:pt x="124413" y="456456"/>
                    <a:pt x="106967" y="459824"/>
                    <a:pt x="89405" y="459413"/>
                  </a:cubicBezTo>
                  <a:close/>
                  <a:moveTo>
                    <a:pt x="60636" y="451806"/>
                  </a:moveTo>
                  <a:cubicBezTo>
                    <a:pt x="86645" y="457511"/>
                    <a:pt x="118358" y="454874"/>
                    <a:pt x="138478" y="445366"/>
                  </a:cubicBezTo>
                  <a:cubicBezTo>
                    <a:pt x="156881" y="436594"/>
                    <a:pt x="168106" y="422976"/>
                    <a:pt x="170989" y="405984"/>
                  </a:cubicBezTo>
                  <a:cubicBezTo>
                    <a:pt x="174854" y="383288"/>
                    <a:pt x="163322" y="354825"/>
                    <a:pt x="141607" y="333356"/>
                  </a:cubicBezTo>
                  <a:cubicBezTo>
                    <a:pt x="139030" y="330841"/>
                    <a:pt x="135841" y="327896"/>
                    <a:pt x="132344" y="324645"/>
                  </a:cubicBezTo>
                  <a:cubicBezTo>
                    <a:pt x="118052" y="311518"/>
                    <a:pt x="98484" y="293422"/>
                    <a:pt x="89405" y="273548"/>
                  </a:cubicBezTo>
                  <a:cubicBezTo>
                    <a:pt x="80756" y="255145"/>
                    <a:pt x="83271" y="228400"/>
                    <a:pt x="102532" y="215886"/>
                  </a:cubicBezTo>
                  <a:cubicBezTo>
                    <a:pt x="127069" y="200183"/>
                    <a:pt x="162770" y="209752"/>
                    <a:pt x="174731" y="213923"/>
                  </a:cubicBezTo>
                  <a:cubicBezTo>
                    <a:pt x="168597" y="185216"/>
                    <a:pt x="167064" y="162519"/>
                    <a:pt x="179455" y="145527"/>
                  </a:cubicBezTo>
                  <a:cubicBezTo>
                    <a:pt x="191846" y="128536"/>
                    <a:pt x="217303" y="120071"/>
                    <a:pt x="237545" y="113507"/>
                  </a:cubicBezTo>
                  <a:lnTo>
                    <a:pt x="248832" y="109765"/>
                  </a:lnTo>
                  <a:cubicBezTo>
                    <a:pt x="265272" y="103999"/>
                    <a:pt x="281466" y="96761"/>
                    <a:pt x="297108" y="89829"/>
                  </a:cubicBezTo>
                  <a:lnTo>
                    <a:pt x="300911" y="87866"/>
                  </a:lnTo>
                  <a:lnTo>
                    <a:pt x="304960" y="86271"/>
                  </a:lnTo>
                  <a:cubicBezTo>
                    <a:pt x="285852" y="52386"/>
                    <a:pt x="255101" y="26592"/>
                    <a:pt x="218413" y="13674"/>
                  </a:cubicBezTo>
                  <a:cubicBezTo>
                    <a:pt x="181724" y="749"/>
                    <a:pt x="141588" y="1589"/>
                    <a:pt x="105470" y="16023"/>
                  </a:cubicBezTo>
                  <a:cubicBezTo>
                    <a:pt x="69352" y="30457"/>
                    <a:pt x="39700" y="57514"/>
                    <a:pt x="22021" y="92160"/>
                  </a:cubicBezTo>
                  <a:cubicBezTo>
                    <a:pt x="4343" y="126812"/>
                    <a:pt x="-160" y="166697"/>
                    <a:pt x="9354" y="204415"/>
                  </a:cubicBezTo>
                  <a:cubicBezTo>
                    <a:pt x="9415" y="204698"/>
                    <a:pt x="9415" y="204992"/>
                    <a:pt x="9354" y="205274"/>
                  </a:cubicBezTo>
                  <a:lnTo>
                    <a:pt x="11010" y="210979"/>
                  </a:lnTo>
                  <a:cubicBezTo>
                    <a:pt x="11378" y="212329"/>
                    <a:pt x="11808" y="213678"/>
                    <a:pt x="12237" y="214966"/>
                  </a:cubicBezTo>
                  <a:cubicBezTo>
                    <a:pt x="20580" y="243674"/>
                    <a:pt x="41313" y="315137"/>
                    <a:pt x="53091" y="361143"/>
                  </a:cubicBezTo>
                  <a:cubicBezTo>
                    <a:pt x="59568" y="390900"/>
                    <a:pt x="62108" y="421387"/>
                    <a:pt x="60636" y="451806"/>
                  </a:cubicBezTo>
                  <a:close/>
                </a:path>
              </a:pathLst>
            </a:custGeom>
            <a:solidFill>
              <a:srgbClr val="0E0E0E"/>
            </a:solidFill>
            <a:ln w="613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BD66881F-BB8B-47B8-A7E8-04B7B8F588C4}"/>
                </a:ext>
              </a:extLst>
            </p:cNvPr>
            <p:cNvSpPr/>
            <p:nvPr/>
          </p:nvSpPr>
          <p:spPr>
            <a:xfrm>
              <a:off x="8485741" y="2430872"/>
              <a:ext cx="58844" cy="29290"/>
            </a:xfrm>
            <a:custGeom>
              <a:avLst/>
              <a:gdLst>
                <a:gd name="connsiteX0" fmla="*/ 56477 w 58844"/>
                <a:gd name="connsiteY0" fmla="*/ 0 h 29290"/>
                <a:gd name="connsiteX1" fmla="*/ 0 w 58844"/>
                <a:gd name="connsiteY1" fmla="*/ 23635 h 29290"/>
                <a:gd name="connsiteX2" fmla="*/ 2368 w 58844"/>
                <a:gd name="connsiteY2" fmla="*/ 29291 h 29290"/>
                <a:gd name="connsiteX3" fmla="*/ 58845 w 58844"/>
                <a:gd name="connsiteY3" fmla="*/ 5656 h 29290"/>
                <a:gd name="connsiteX4" fmla="*/ 56477 w 58844"/>
                <a:gd name="connsiteY4" fmla="*/ 0 h 29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4" h="29290">
                  <a:moveTo>
                    <a:pt x="56477" y="0"/>
                  </a:moveTo>
                  <a:lnTo>
                    <a:pt x="0" y="23635"/>
                  </a:lnTo>
                  <a:lnTo>
                    <a:pt x="2368" y="29291"/>
                  </a:lnTo>
                  <a:lnTo>
                    <a:pt x="58845" y="5656"/>
                  </a:lnTo>
                  <a:lnTo>
                    <a:pt x="56477" y="0"/>
                  </a:lnTo>
                  <a:close/>
                </a:path>
              </a:pathLst>
            </a:custGeom>
            <a:solidFill>
              <a:srgbClr val="1C1C1B"/>
            </a:solidFill>
            <a:ln w="613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3F96E436-0799-420D-90EB-3E9F25A1406F}"/>
                </a:ext>
              </a:extLst>
            </p:cNvPr>
            <p:cNvSpPr/>
            <p:nvPr/>
          </p:nvSpPr>
          <p:spPr>
            <a:xfrm>
              <a:off x="6742282" y="1310748"/>
              <a:ext cx="4041622" cy="161451"/>
            </a:xfrm>
            <a:custGeom>
              <a:avLst/>
              <a:gdLst>
                <a:gd name="connsiteX0" fmla="*/ 3950956 w 4041622"/>
                <a:gd name="connsiteY0" fmla="*/ 0 h 161451"/>
                <a:gd name="connsiteX1" fmla="*/ 91215 w 4041622"/>
                <a:gd name="connsiteY1" fmla="*/ 0 h 161451"/>
                <a:gd name="connsiteX2" fmla="*/ 26714 w 4041622"/>
                <a:gd name="connsiteY2" fmla="*/ 26715 h 161451"/>
                <a:gd name="connsiteX3" fmla="*/ 0 w 4041622"/>
                <a:gd name="connsiteY3" fmla="*/ 91215 h 161451"/>
                <a:gd name="connsiteX4" fmla="*/ 0 w 4041622"/>
                <a:gd name="connsiteY4" fmla="*/ 161452 h 161451"/>
                <a:gd name="connsiteX5" fmla="*/ 4041620 w 4041622"/>
                <a:gd name="connsiteY5" fmla="*/ 161452 h 161451"/>
                <a:gd name="connsiteX6" fmla="*/ 4041620 w 4041622"/>
                <a:gd name="connsiteY6" fmla="*/ 91215 h 161451"/>
                <a:gd name="connsiteX7" fmla="*/ 4034946 w 4041622"/>
                <a:gd name="connsiteY7" fmla="*/ 56312 h 161451"/>
                <a:gd name="connsiteX8" fmla="*/ 4015334 w 4041622"/>
                <a:gd name="connsiteY8" fmla="*/ 26678 h 161451"/>
                <a:gd name="connsiteX9" fmla="*/ 3985817 w 4041622"/>
                <a:gd name="connsiteY9" fmla="*/ 6889 h 161451"/>
                <a:gd name="connsiteX10" fmla="*/ 3950956 w 4041622"/>
                <a:gd name="connsiteY10" fmla="*/ 0 h 16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1622" h="161451">
                  <a:moveTo>
                    <a:pt x="3950956" y="0"/>
                  </a:moveTo>
                  <a:lnTo>
                    <a:pt x="91215" y="0"/>
                  </a:lnTo>
                  <a:cubicBezTo>
                    <a:pt x="67022" y="0"/>
                    <a:pt x="43822" y="9613"/>
                    <a:pt x="26714" y="26715"/>
                  </a:cubicBezTo>
                  <a:cubicBezTo>
                    <a:pt x="9606" y="43823"/>
                    <a:pt x="0" y="67022"/>
                    <a:pt x="0" y="91215"/>
                  </a:cubicBezTo>
                  <a:lnTo>
                    <a:pt x="0" y="161452"/>
                  </a:lnTo>
                  <a:lnTo>
                    <a:pt x="4041620" y="161452"/>
                  </a:lnTo>
                  <a:lnTo>
                    <a:pt x="4041620" y="91215"/>
                  </a:lnTo>
                  <a:cubicBezTo>
                    <a:pt x="4041724" y="79254"/>
                    <a:pt x="4039454" y="67390"/>
                    <a:pt x="4034946" y="56312"/>
                  </a:cubicBezTo>
                  <a:cubicBezTo>
                    <a:pt x="4030431" y="45234"/>
                    <a:pt x="4023763" y="35161"/>
                    <a:pt x="4015334" y="26678"/>
                  </a:cubicBezTo>
                  <a:cubicBezTo>
                    <a:pt x="4006900" y="18194"/>
                    <a:pt x="3996871" y="11465"/>
                    <a:pt x="3985817" y="6889"/>
                  </a:cubicBezTo>
                  <a:cubicBezTo>
                    <a:pt x="3974769" y="2307"/>
                    <a:pt x="3962918" y="-30"/>
                    <a:pt x="3950956" y="0"/>
                  </a:cubicBezTo>
                  <a:close/>
                </a:path>
              </a:pathLst>
            </a:custGeom>
            <a:solidFill>
              <a:srgbClr val="A6A6A6"/>
            </a:solidFill>
            <a:ln w="613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5E370C04-C625-4495-B1DB-906155A97BFF}"/>
                </a:ext>
              </a:extLst>
            </p:cNvPr>
            <p:cNvSpPr/>
            <p:nvPr/>
          </p:nvSpPr>
          <p:spPr>
            <a:xfrm>
              <a:off x="6739705" y="1308478"/>
              <a:ext cx="4046530" cy="166052"/>
            </a:xfrm>
            <a:custGeom>
              <a:avLst/>
              <a:gdLst>
                <a:gd name="connsiteX0" fmla="*/ 4044196 w 4046530"/>
                <a:gd name="connsiteY0" fmla="*/ 166053 h 166052"/>
                <a:gd name="connsiteX1" fmla="*/ 2331 w 4046530"/>
                <a:gd name="connsiteY1" fmla="*/ 166053 h 166052"/>
                <a:gd name="connsiteX2" fmla="*/ 681 w 4046530"/>
                <a:gd name="connsiteY2" fmla="*/ 165372 h 166052"/>
                <a:gd name="connsiteX3" fmla="*/ 0 w 4046530"/>
                <a:gd name="connsiteY3" fmla="*/ 163722 h 166052"/>
                <a:gd name="connsiteX4" fmla="*/ 0 w 4046530"/>
                <a:gd name="connsiteY4" fmla="*/ 93485 h 166052"/>
                <a:gd name="connsiteX5" fmla="*/ 7177 w 4046530"/>
                <a:gd name="connsiteY5" fmla="*/ 57656 h 166052"/>
                <a:gd name="connsiteX6" fmla="*/ 27524 w 4046530"/>
                <a:gd name="connsiteY6" fmla="*/ 27310 h 166052"/>
                <a:gd name="connsiteX7" fmla="*/ 57937 w 4046530"/>
                <a:gd name="connsiteY7" fmla="*/ 7061 h 166052"/>
                <a:gd name="connsiteX8" fmla="*/ 93791 w 4046530"/>
                <a:gd name="connsiteY8" fmla="*/ 1 h 166052"/>
                <a:gd name="connsiteX9" fmla="*/ 3953533 w 4046530"/>
                <a:gd name="connsiteY9" fmla="*/ 1 h 166052"/>
                <a:gd name="connsiteX10" fmla="*/ 3989283 w 4046530"/>
                <a:gd name="connsiteY10" fmla="*/ 7043 h 166052"/>
                <a:gd name="connsiteX11" fmla="*/ 4019555 w 4046530"/>
                <a:gd name="connsiteY11" fmla="*/ 27322 h 166052"/>
                <a:gd name="connsiteX12" fmla="*/ 4039669 w 4046530"/>
                <a:gd name="connsiteY12" fmla="*/ 57699 h 166052"/>
                <a:gd name="connsiteX13" fmla="*/ 4046527 w 4046530"/>
                <a:gd name="connsiteY13" fmla="*/ 93485 h 166052"/>
                <a:gd name="connsiteX14" fmla="*/ 4046527 w 4046530"/>
                <a:gd name="connsiteY14" fmla="*/ 163722 h 166052"/>
                <a:gd name="connsiteX15" fmla="*/ 4045840 w 4046530"/>
                <a:gd name="connsiteY15" fmla="*/ 165372 h 166052"/>
                <a:gd name="connsiteX16" fmla="*/ 4044196 w 4046530"/>
                <a:gd name="connsiteY16" fmla="*/ 166053 h 166052"/>
                <a:gd name="connsiteX17" fmla="*/ 4601 w 4046530"/>
                <a:gd name="connsiteY17" fmla="*/ 161452 h 166052"/>
                <a:gd name="connsiteX18" fmla="*/ 4041926 w 4046530"/>
                <a:gd name="connsiteY18" fmla="*/ 161452 h 166052"/>
                <a:gd name="connsiteX19" fmla="*/ 4041926 w 4046530"/>
                <a:gd name="connsiteY19" fmla="*/ 93485 h 166052"/>
                <a:gd name="connsiteX20" fmla="*/ 4035418 w 4046530"/>
                <a:gd name="connsiteY20" fmla="*/ 59459 h 166052"/>
                <a:gd name="connsiteX21" fmla="*/ 4016297 w 4046530"/>
                <a:gd name="connsiteY21" fmla="*/ 30573 h 166052"/>
                <a:gd name="connsiteX22" fmla="*/ 3987522 w 4046530"/>
                <a:gd name="connsiteY22" fmla="*/ 11294 h 166052"/>
                <a:gd name="connsiteX23" fmla="*/ 3953533 w 4046530"/>
                <a:gd name="connsiteY23" fmla="*/ 4601 h 166052"/>
                <a:gd name="connsiteX24" fmla="*/ 93791 w 4046530"/>
                <a:gd name="connsiteY24" fmla="*/ 4601 h 166052"/>
                <a:gd name="connsiteX25" fmla="*/ 30935 w 4046530"/>
                <a:gd name="connsiteY25" fmla="*/ 30647 h 166052"/>
                <a:gd name="connsiteX26" fmla="*/ 4846 w 4046530"/>
                <a:gd name="connsiteY26" fmla="*/ 93485 h 166052"/>
                <a:gd name="connsiteX27" fmla="*/ 4601 w 4046530"/>
                <a:gd name="connsiteY27" fmla="*/ 161452 h 16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46530" h="166052">
                  <a:moveTo>
                    <a:pt x="4044196" y="166053"/>
                  </a:moveTo>
                  <a:lnTo>
                    <a:pt x="2331" y="166053"/>
                  </a:lnTo>
                  <a:cubicBezTo>
                    <a:pt x="1711" y="166053"/>
                    <a:pt x="1116" y="165807"/>
                    <a:pt x="681" y="165372"/>
                  </a:cubicBezTo>
                  <a:cubicBezTo>
                    <a:pt x="245" y="164930"/>
                    <a:pt x="0" y="164341"/>
                    <a:pt x="0" y="163722"/>
                  </a:cubicBezTo>
                  <a:lnTo>
                    <a:pt x="0" y="93485"/>
                  </a:lnTo>
                  <a:cubicBezTo>
                    <a:pt x="12" y="81186"/>
                    <a:pt x="2454" y="69010"/>
                    <a:pt x="7177" y="57656"/>
                  </a:cubicBezTo>
                  <a:cubicBezTo>
                    <a:pt x="11900" y="46301"/>
                    <a:pt x="18814" y="35990"/>
                    <a:pt x="27524" y="27310"/>
                  </a:cubicBezTo>
                  <a:cubicBezTo>
                    <a:pt x="36235" y="18624"/>
                    <a:pt x="46571" y="11748"/>
                    <a:pt x="57937" y="7061"/>
                  </a:cubicBezTo>
                  <a:cubicBezTo>
                    <a:pt x="69310" y="2375"/>
                    <a:pt x="81492" y="-24"/>
                    <a:pt x="93791" y="1"/>
                  </a:cubicBezTo>
                  <a:lnTo>
                    <a:pt x="3953533" y="1"/>
                  </a:lnTo>
                  <a:cubicBezTo>
                    <a:pt x="3965795" y="-42"/>
                    <a:pt x="3977947" y="2350"/>
                    <a:pt x="3989283" y="7043"/>
                  </a:cubicBezTo>
                  <a:cubicBezTo>
                    <a:pt x="4000612" y="11729"/>
                    <a:pt x="4010906" y="18624"/>
                    <a:pt x="4019555" y="27322"/>
                  </a:cubicBezTo>
                  <a:cubicBezTo>
                    <a:pt x="4028204" y="36014"/>
                    <a:pt x="4035044" y="46338"/>
                    <a:pt x="4039669" y="57699"/>
                  </a:cubicBezTo>
                  <a:cubicBezTo>
                    <a:pt x="4044300" y="69059"/>
                    <a:pt x="4046631" y="81223"/>
                    <a:pt x="4046527" y="93485"/>
                  </a:cubicBezTo>
                  <a:lnTo>
                    <a:pt x="4046527" y="163722"/>
                  </a:lnTo>
                  <a:cubicBezTo>
                    <a:pt x="4046527" y="164341"/>
                    <a:pt x="4046281" y="164930"/>
                    <a:pt x="4045840" y="165372"/>
                  </a:cubicBezTo>
                  <a:cubicBezTo>
                    <a:pt x="4045404" y="165807"/>
                    <a:pt x="4044809" y="166053"/>
                    <a:pt x="4044196" y="166053"/>
                  </a:cubicBezTo>
                  <a:close/>
                  <a:moveTo>
                    <a:pt x="4601" y="161452"/>
                  </a:moveTo>
                  <a:lnTo>
                    <a:pt x="4041926" y="161452"/>
                  </a:lnTo>
                  <a:lnTo>
                    <a:pt x="4041926" y="93485"/>
                  </a:lnTo>
                  <a:cubicBezTo>
                    <a:pt x="4042030" y="81824"/>
                    <a:pt x="4039822" y="70261"/>
                    <a:pt x="4035418" y="59459"/>
                  </a:cubicBezTo>
                  <a:cubicBezTo>
                    <a:pt x="4031020" y="48657"/>
                    <a:pt x="4024523" y="38842"/>
                    <a:pt x="4016297" y="30573"/>
                  </a:cubicBezTo>
                  <a:cubicBezTo>
                    <a:pt x="4008078" y="22304"/>
                    <a:pt x="3998294" y="15753"/>
                    <a:pt x="3987522" y="11294"/>
                  </a:cubicBezTo>
                  <a:cubicBezTo>
                    <a:pt x="3976744" y="6834"/>
                    <a:pt x="3965194" y="4558"/>
                    <a:pt x="3953533" y="4601"/>
                  </a:cubicBezTo>
                  <a:lnTo>
                    <a:pt x="93791" y="4601"/>
                  </a:lnTo>
                  <a:cubicBezTo>
                    <a:pt x="70218" y="4620"/>
                    <a:pt x="47607" y="13986"/>
                    <a:pt x="30935" y="30647"/>
                  </a:cubicBezTo>
                  <a:cubicBezTo>
                    <a:pt x="14262" y="47313"/>
                    <a:pt x="4877" y="69912"/>
                    <a:pt x="4846" y="93485"/>
                  </a:cubicBezTo>
                  <a:lnTo>
                    <a:pt x="4601" y="161452"/>
                  </a:lnTo>
                  <a:close/>
                </a:path>
              </a:pathLst>
            </a:custGeom>
            <a:solidFill>
              <a:srgbClr val="0E0E0E"/>
            </a:solidFill>
            <a:ln w="613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01F7E262-CF25-4AB2-BA5B-93C292C2A785}"/>
                </a:ext>
              </a:extLst>
            </p:cNvPr>
            <p:cNvSpPr/>
            <p:nvPr/>
          </p:nvSpPr>
          <p:spPr>
            <a:xfrm>
              <a:off x="6817977" y="1369943"/>
              <a:ext cx="51895" cy="51895"/>
            </a:xfrm>
            <a:custGeom>
              <a:avLst/>
              <a:gdLst>
                <a:gd name="connsiteX0" fmla="*/ 25948 w 51895"/>
                <a:gd name="connsiteY0" fmla="*/ 51895 h 51895"/>
                <a:gd name="connsiteX1" fmla="*/ 51895 w 51895"/>
                <a:gd name="connsiteY1" fmla="*/ 25948 h 51895"/>
                <a:gd name="connsiteX2" fmla="*/ 25948 w 51895"/>
                <a:gd name="connsiteY2" fmla="*/ 0 h 51895"/>
                <a:gd name="connsiteX3" fmla="*/ 0 w 51895"/>
                <a:gd name="connsiteY3" fmla="*/ 25948 h 51895"/>
                <a:gd name="connsiteX4" fmla="*/ 25948 w 51895"/>
                <a:gd name="connsiteY4" fmla="*/ 51895 h 51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5" h="51895">
                  <a:moveTo>
                    <a:pt x="25948" y="51895"/>
                  </a:moveTo>
                  <a:cubicBezTo>
                    <a:pt x="40277" y="51895"/>
                    <a:pt x="51895" y="40277"/>
                    <a:pt x="51895" y="25948"/>
                  </a:cubicBezTo>
                  <a:cubicBezTo>
                    <a:pt x="51895" y="11618"/>
                    <a:pt x="40277" y="0"/>
                    <a:pt x="25948" y="0"/>
                  </a:cubicBezTo>
                  <a:cubicBezTo>
                    <a:pt x="11618" y="0"/>
                    <a:pt x="0" y="11618"/>
                    <a:pt x="0" y="25948"/>
                  </a:cubicBezTo>
                  <a:cubicBezTo>
                    <a:pt x="0" y="40277"/>
                    <a:pt x="11618" y="51895"/>
                    <a:pt x="25948" y="51895"/>
                  </a:cubicBezTo>
                  <a:close/>
                </a:path>
              </a:pathLst>
            </a:custGeom>
            <a:solidFill>
              <a:srgbClr val="3C8563"/>
            </a:solidFill>
            <a:ln w="613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3F0D5535-E1B6-4B6A-AEE8-ED44437AEDB4}"/>
                </a:ext>
              </a:extLst>
            </p:cNvPr>
            <p:cNvSpPr/>
            <p:nvPr/>
          </p:nvSpPr>
          <p:spPr>
            <a:xfrm>
              <a:off x="6815644" y="1367614"/>
              <a:ext cx="56559" cy="56555"/>
            </a:xfrm>
            <a:custGeom>
              <a:avLst/>
              <a:gdLst>
                <a:gd name="connsiteX0" fmla="*/ 28281 w 56559"/>
                <a:gd name="connsiteY0" fmla="*/ 56555 h 56555"/>
                <a:gd name="connsiteX1" fmla="*/ 12572 w 56559"/>
                <a:gd name="connsiteY1" fmla="*/ 51789 h 56555"/>
                <a:gd name="connsiteX2" fmla="*/ 2156 w 56559"/>
                <a:gd name="connsiteY2" fmla="*/ 39098 h 56555"/>
                <a:gd name="connsiteX3" fmla="*/ 543 w 56559"/>
                <a:gd name="connsiteY3" fmla="*/ 22762 h 56555"/>
                <a:gd name="connsiteX4" fmla="*/ 8284 w 56559"/>
                <a:gd name="connsiteY4" fmla="*/ 8280 h 56555"/>
                <a:gd name="connsiteX5" fmla="*/ 22761 w 56559"/>
                <a:gd name="connsiteY5" fmla="*/ 544 h 56555"/>
                <a:gd name="connsiteX6" fmla="*/ 39102 w 56559"/>
                <a:gd name="connsiteY6" fmla="*/ 2151 h 56555"/>
                <a:gd name="connsiteX7" fmla="*/ 51794 w 56559"/>
                <a:gd name="connsiteY7" fmla="*/ 12567 h 56555"/>
                <a:gd name="connsiteX8" fmla="*/ 56560 w 56559"/>
                <a:gd name="connsiteY8" fmla="*/ 28277 h 56555"/>
                <a:gd name="connsiteX9" fmla="*/ 54425 w 56559"/>
                <a:gd name="connsiteY9" fmla="*/ 39110 h 56555"/>
                <a:gd name="connsiteX10" fmla="*/ 48297 w 56559"/>
                <a:gd name="connsiteY10" fmla="*/ 48293 h 56555"/>
                <a:gd name="connsiteX11" fmla="*/ 39114 w 56559"/>
                <a:gd name="connsiteY11" fmla="*/ 54421 h 56555"/>
                <a:gd name="connsiteX12" fmla="*/ 28281 w 56559"/>
                <a:gd name="connsiteY12" fmla="*/ 56555 h 56555"/>
                <a:gd name="connsiteX13" fmla="*/ 28281 w 56559"/>
                <a:gd name="connsiteY13" fmla="*/ 4599 h 56555"/>
                <a:gd name="connsiteX14" fmla="*/ 15124 w 56559"/>
                <a:gd name="connsiteY14" fmla="*/ 8586 h 56555"/>
                <a:gd name="connsiteX15" fmla="*/ 6407 w 56559"/>
                <a:gd name="connsiteY15" fmla="*/ 19217 h 56555"/>
                <a:gd name="connsiteX16" fmla="*/ 5057 w 56559"/>
                <a:gd name="connsiteY16" fmla="*/ 32896 h 56555"/>
                <a:gd name="connsiteX17" fmla="*/ 11535 w 56559"/>
                <a:gd name="connsiteY17" fmla="*/ 45017 h 56555"/>
                <a:gd name="connsiteX18" fmla="*/ 23662 w 56559"/>
                <a:gd name="connsiteY18" fmla="*/ 51501 h 56555"/>
                <a:gd name="connsiteX19" fmla="*/ 37342 w 56559"/>
                <a:gd name="connsiteY19" fmla="*/ 50151 h 56555"/>
                <a:gd name="connsiteX20" fmla="*/ 47966 w 56559"/>
                <a:gd name="connsiteY20" fmla="*/ 41429 h 56555"/>
                <a:gd name="connsiteX21" fmla="*/ 51959 w 56559"/>
                <a:gd name="connsiteY21" fmla="*/ 28277 h 56555"/>
                <a:gd name="connsiteX22" fmla="*/ 45003 w 56559"/>
                <a:gd name="connsiteY22" fmla="*/ 11549 h 56555"/>
                <a:gd name="connsiteX23" fmla="*/ 28281 w 56559"/>
                <a:gd name="connsiteY23" fmla="*/ 4599 h 5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559" h="56555">
                  <a:moveTo>
                    <a:pt x="28281" y="56555"/>
                  </a:moveTo>
                  <a:cubicBezTo>
                    <a:pt x="22687" y="56555"/>
                    <a:pt x="17222" y="54899"/>
                    <a:pt x="12572" y="51789"/>
                  </a:cubicBezTo>
                  <a:cubicBezTo>
                    <a:pt x="7922" y="48679"/>
                    <a:pt x="4297" y="44263"/>
                    <a:pt x="2156" y="39098"/>
                  </a:cubicBezTo>
                  <a:cubicBezTo>
                    <a:pt x="15" y="33933"/>
                    <a:pt x="-549" y="28246"/>
                    <a:pt x="543" y="22762"/>
                  </a:cubicBezTo>
                  <a:cubicBezTo>
                    <a:pt x="1635" y="17272"/>
                    <a:pt x="4328" y="12236"/>
                    <a:pt x="8284" y="8280"/>
                  </a:cubicBezTo>
                  <a:cubicBezTo>
                    <a:pt x="12241" y="4323"/>
                    <a:pt x="17277" y="1630"/>
                    <a:pt x="22761" y="544"/>
                  </a:cubicBezTo>
                  <a:cubicBezTo>
                    <a:pt x="28251" y="-548"/>
                    <a:pt x="33937" y="11"/>
                    <a:pt x="39102" y="2151"/>
                  </a:cubicBezTo>
                  <a:cubicBezTo>
                    <a:pt x="44267" y="4292"/>
                    <a:pt x="48684" y="7918"/>
                    <a:pt x="51794" y="12567"/>
                  </a:cubicBezTo>
                  <a:cubicBezTo>
                    <a:pt x="54898" y="17217"/>
                    <a:pt x="56560" y="22683"/>
                    <a:pt x="56560" y="28277"/>
                  </a:cubicBezTo>
                  <a:cubicBezTo>
                    <a:pt x="56566" y="31994"/>
                    <a:pt x="55842" y="35675"/>
                    <a:pt x="54425" y="39110"/>
                  </a:cubicBezTo>
                  <a:cubicBezTo>
                    <a:pt x="53002" y="42545"/>
                    <a:pt x="50923" y="45661"/>
                    <a:pt x="48297" y="48293"/>
                  </a:cubicBezTo>
                  <a:cubicBezTo>
                    <a:pt x="45666" y="50918"/>
                    <a:pt x="42543" y="53004"/>
                    <a:pt x="39114" y="54421"/>
                  </a:cubicBezTo>
                  <a:cubicBezTo>
                    <a:pt x="35679" y="55838"/>
                    <a:pt x="31999" y="56562"/>
                    <a:pt x="28281" y="56555"/>
                  </a:cubicBezTo>
                  <a:close/>
                  <a:moveTo>
                    <a:pt x="28281" y="4599"/>
                  </a:moveTo>
                  <a:cubicBezTo>
                    <a:pt x="23595" y="4599"/>
                    <a:pt x="19019" y="5985"/>
                    <a:pt x="15124" y="8586"/>
                  </a:cubicBezTo>
                  <a:cubicBezTo>
                    <a:pt x="11235" y="11193"/>
                    <a:pt x="8198" y="14886"/>
                    <a:pt x="6407" y="19217"/>
                  </a:cubicBezTo>
                  <a:cubicBezTo>
                    <a:pt x="4610" y="23541"/>
                    <a:pt x="4143" y="28301"/>
                    <a:pt x="5057" y="32896"/>
                  </a:cubicBezTo>
                  <a:cubicBezTo>
                    <a:pt x="5971" y="37490"/>
                    <a:pt x="8229" y="41711"/>
                    <a:pt x="11535" y="45017"/>
                  </a:cubicBezTo>
                  <a:cubicBezTo>
                    <a:pt x="14848" y="48330"/>
                    <a:pt x="19068" y="50587"/>
                    <a:pt x="23662" y="51501"/>
                  </a:cubicBezTo>
                  <a:cubicBezTo>
                    <a:pt x="28257" y="52415"/>
                    <a:pt x="33017" y="51943"/>
                    <a:pt x="37342" y="50151"/>
                  </a:cubicBezTo>
                  <a:cubicBezTo>
                    <a:pt x="41666" y="48360"/>
                    <a:pt x="45365" y="45324"/>
                    <a:pt x="47966" y="41429"/>
                  </a:cubicBezTo>
                  <a:cubicBezTo>
                    <a:pt x="50567" y="37540"/>
                    <a:pt x="51959" y="32957"/>
                    <a:pt x="51959" y="28277"/>
                  </a:cubicBezTo>
                  <a:cubicBezTo>
                    <a:pt x="51941" y="22002"/>
                    <a:pt x="49444" y="15990"/>
                    <a:pt x="45003" y="11549"/>
                  </a:cubicBezTo>
                  <a:cubicBezTo>
                    <a:pt x="40568" y="7114"/>
                    <a:pt x="34557" y="4617"/>
                    <a:pt x="28281" y="4599"/>
                  </a:cubicBezTo>
                  <a:close/>
                </a:path>
              </a:pathLst>
            </a:custGeom>
            <a:solidFill>
              <a:srgbClr val="0E0E0E"/>
            </a:solidFill>
            <a:ln w="613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705860B3-F6EB-43E7-A54F-F126E51E6AB6}"/>
                </a:ext>
              </a:extLst>
            </p:cNvPr>
            <p:cNvSpPr/>
            <p:nvPr/>
          </p:nvSpPr>
          <p:spPr>
            <a:xfrm>
              <a:off x="6894471" y="1369943"/>
              <a:ext cx="51895" cy="51895"/>
            </a:xfrm>
            <a:custGeom>
              <a:avLst/>
              <a:gdLst>
                <a:gd name="connsiteX0" fmla="*/ 25948 w 51895"/>
                <a:gd name="connsiteY0" fmla="*/ 51895 h 51895"/>
                <a:gd name="connsiteX1" fmla="*/ 51895 w 51895"/>
                <a:gd name="connsiteY1" fmla="*/ 25948 h 51895"/>
                <a:gd name="connsiteX2" fmla="*/ 25948 w 51895"/>
                <a:gd name="connsiteY2" fmla="*/ 0 h 51895"/>
                <a:gd name="connsiteX3" fmla="*/ 0 w 51895"/>
                <a:gd name="connsiteY3" fmla="*/ 25948 h 51895"/>
                <a:gd name="connsiteX4" fmla="*/ 25948 w 51895"/>
                <a:gd name="connsiteY4" fmla="*/ 51895 h 51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5" h="51895">
                  <a:moveTo>
                    <a:pt x="25948" y="51895"/>
                  </a:moveTo>
                  <a:cubicBezTo>
                    <a:pt x="40277" y="51895"/>
                    <a:pt x="51895" y="40277"/>
                    <a:pt x="51895" y="25948"/>
                  </a:cubicBezTo>
                  <a:cubicBezTo>
                    <a:pt x="51895" y="11618"/>
                    <a:pt x="40277" y="0"/>
                    <a:pt x="25948" y="0"/>
                  </a:cubicBezTo>
                  <a:cubicBezTo>
                    <a:pt x="11612" y="0"/>
                    <a:pt x="0" y="11618"/>
                    <a:pt x="0" y="25948"/>
                  </a:cubicBezTo>
                  <a:cubicBezTo>
                    <a:pt x="0" y="40277"/>
                    <a:pt x="11612" y="51895"/>
                    <a:pt x="25948" y="51895"/>
                  </a:cubicBezTo>
                  <a:close/>
                </a:path>
              </a:pathLst>
            </a:custGeom>
            <a:solidFill>
              <a:srgbClr val="F0B064"/>
            </a:solidFill>
            <a:ln w="613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7DCBDFAF-5B23-4D83-8262-78BE9384FCAA}"/>
                </a:ext>
              </a:extLst>
            </p:cNvPr>
            <p:cNvSpPr/>
            <p:nvPr/>
          </p:nvSpPr>
          <p:spPr>
            <a:xfrm>
              <a:off x="6892137" y="1367614"/>
              <a:ext cx="56560" cy="56555"/>
            </a:xfrm>
            <a:custGeom>
              <a:avLst/>
              <a:gdLst>
                <a:gd name="connsiteX0" fmla="*/ 28281 w 56560"/>
                <a:gd name="connsiteY0" fmla="*/ 56555 h 56555"/>
                <a:gd name="connsiteX1" fmla="*/ 12572 w 56560"/>
                <a:gd name="connsiteY1" fmla="*/ 51789 h 56555"/>
                <a:gd name="connsiteX2" fmla="*/ 2156 w 56560"/>
                <a:gd name="connsiteY2" fmla="*/ 39098 h 56555"/>
                <a:gd name="connsiteX3" fmla="*/ 543 w 56560"/>
                <a:gd name="connsiteY3" fmla="*/ 22762 h 56555"/>
                <a:gd name="connsiteX4" fmla="*/ 8284 w 56560"/>
                <a:gd name="connsiteY4" fmla="*/ 8280 h 56555"/>
                <a:gd name="connsiteX5" fmla="*/ 22761 w 56560"/>
                <a:gd name="connsiteY5" fmla="*/ 544 h 56555"/>
                <a:gd name="connsiteX6" fmla="*/ 39102 w 56560"/>
                <a:gd name="connsiteY6" fmla="*/ 2151 h 56555"/>
                <a:gd name="connsiteX7" fmla="*/ 51794 w 56560"/>
                <a:gd name="connsiteY7" fmla="*/ 12567 h 56555"/>
                <a:gd name="connsiteX8" fmla="*/ 56560 w 56560"/>
                <a:gd name="connsiteY8" fmla="*/ 28277 h 56555"/>
                <a:gd name="connsiteX9" fmla="*/ 54407 w 56560"/>
                <a:gd name="connsiteY9" fmla="*/ 39098 h 56555"/>
                <a:gd name="connsiteX10" fmla="*/ 48279 w 56560"/>
                <a:gd name="connsiteY10" fmla="*/ 48274 h 56555"/>
                <a:gd name="connsiteX11" fmla="*/ 39102 w 56560"/>
                <a:gd name="connsiteY11" fmla="*/ 54402 h 56555"/>
                <a:gd name="connsiteX12" fmla="*/ 28281 w 56560"/>
                <a:gd name="connsiteY12" fmla="*/ 56555 h 56555"/>
                <a:gd name="connsiteX13" fmla="*/ 28281 w 56560"/>
                <a:gd name="connsiteY13" fmla="*/ 4599 h 56555"/>
                <a:gd name="connsiteX14" fmla="*/ 15124 w 56560"/>
                <a:gd name="connsiteY14" fmla="*/ 8586 h 56555"/>
                <a:gd name="connsiteX15" fmla="*/ 6407 w 56560"/>
                <a:gd name="connsiteY15" fmla="*/ 19217 h 56555"/>
                <a:gd name="connsiteX16" fmla="*/ 5058 w 56560"/>
                <a:gd name="connsiteY16" fmla="*/ 32896 h 56555"/>
                <a:gd name="connsiteX17" fmla="*/ 11535 w 56560"/>
                <a:gd name="connsiteY17" fmla="*/ 45017 h 56555"/>
                <a:gd name="connsiteX18" fmla="*/ 23662 w 56560"/>
                <a:gd name="connsiteY18" fmla="*/ 51501 h 56555"/>
                <a:gd name="connsiteX19" fmla="*/ 37342 w 56560"/>
                <a:gd name="connsiteY19" fmla="*/ 50151 h 56555"/>
                <a:gd name="connsiteX20" fmla="*/ 47966 w 56560"/>
                <a:gd name="connsiteY20" fmla="*/ 41429 h 56555"/>
                <a:gd name="connsiteX21" fmla="*/ 51959 w 56560"/>
                <a:gd name="connsiteY21" fmla="*/ 28277 h 56555"/>
                <a:gd name="connsiteX22" fmla="*/ 45003 w 56560"/>
                <a:gd name="connsiteY22" fmla="*/ 11549 h 56555"/>
                <a:gd name="connsiteX23" fmla="*/ 28281 w 56560"/>
                <a:gd name="connsiteY23" fmla="*/ 4599 h 5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560" h="56555">
                  <a:moveTo>
                    <a:pt x="28281" y="56555"/>
                  </a:moveTo>
                  <a:cubicBezTo>
                    <a:pt x="22687" y="56555"/>
                    <a:pt x="17221" y="54899"/>
                    <a:pt x="12572" y="51789"/>
                  </a:cubicBezTo>
                  <a:cubicBezTo>
                    <a:pt x="7916" y="48679"/>
                    <a:pt x="4297" y="44263"/>
                    <a:pt x="2156" y="39098"/>
                  </a:cubicBezTo>
                  <a:cubicBezTo>
                    <a:pt x="15" y="33933"/>
                    <a:pt x="-549" y="28246"/>
                    <a:pt x="543" y="22762"/>
                  </a:cubicBezTo>
                  <a:cubicBezTo>
                    <a:pt x="1635" y="17272"/>
                    <a:pt x="4328" y="12236"/>
                    <a:pt x="8284" y="8280"/>
                  </a:cubicBezTo>
                  <a:cubicBezTo>
                    <a:pt x="12241" y="4323"/>
                    <a:pt x="17277" y="1630"/>
                    <a:pt x="22761" y="544"/>
                  </a:cubicBezTo>
                  <a:cubicBezTo>
                    <a:pt x="28251" y="-548"/>
                    <a:pt x="33937" y="11"/>
                    <a:pt x="39102" y="2151"/>
                  </a:cubicBezTo>
                  <a:cubicBezTo>
                    <a:pt x="44267" y="4292"/>
                    <a:pt x="48684" y="7918"/>
                    <a:pt x="51794" y="12567"/>
                  </a:cubicBezTo>
                  <a:cubicBezTo>
                    <a:pt x="54898" y="17217"/>
                    <a:pt x="56560" y="22683"/>
                    <a:pt x="56560" y="28277"/>
                  </a:cubicBezTo>
                  <a:cubicBezTo>
                    <a:pt x="56560" y="31988"/>
                    <a:pt x="55830" y="35669"/>
                    <a:pt x="54407" y="39098"/>
                  </a:cubicBezTo>
                  <a:cubicBezTo>
                    <a:pt x="52984" y="42527"/>
                    <a:pt x="50904" y="45649"/>
                    <a:pt x="48279" y="48274"/>
                  </a:cubicBezTo>
                  <a:cubicBezTo>
                    <a:pt x="45647" y="50900"/>
                    <a:pt x="42531" y="52979"/>
                    <a:pt x="39102" y="54402"/>
                  </a:cubicBezTo>
                  <a:cubicBezTo>
                    <a:pt x="35673" y="55825"/>
                    <a:pt x="31993" y="56555"/>
                    <a:pt x="28281" y="56555"/>
                  </a:cubicBezTo>
                  <a:close/>
                  <a:moveTo>
                    <a:pt x="28281" y="4599"/>
                  </a:moveTo>
                  <a:cubicBezTo>
                    <a:pt x="23595" y="4599"/>
                    <a:pt x="19019" y="5985"/>
                    <a:pt x="15124" y="8586"/>
                  </a:cubicBezTo>
                  <a:cubicBezTo>
                    <a:pt x="11235" y="11193"/>
                    <a:pt x="8198" y="14886"/>
                    <a:pt x="6407" y="19217"/>
                  </a:cubicBezTo>
                  <a:cubicBezTo>
                    <a:pt x="4610" y="23541"/>
                    <a:pt x="4144" y="28301"/>
                    <a:pt x="5058" y="32896"/>
                  </a:cubicBezTo>
                  <a:cubicBezTo>
                    <a:pt x="5972" y="37490"/>
                    <a:pt x="8229" y="41711"/>
                    <a:pt x="11535" y="45017"/>
                  </a:cubicBezTo>
                  <a:cubicBezTo>
                    <a:pt x="14848" y="48330"/>
                    <a:pt x="19068" y="50587"/>
                    <a:pt x="23662" y="51501"/>
                  </a:cubicBezTo>
                  <a:cubicBezTo>
                    <a:pt x="28251" y="52415"/>
                    <a:pt x="33017" y="51943"/>
                    <a:pt x="37342" y="50151"/>
                  </a:cubicBezTo>
                  <a:cubicBezTo>
                    <a:pt x="41666" y="48360"/>
                    <a:pt x="45365" y="45324"/>
                    <a:pt x="47966" y="41429"/>
                  </a:cubicBezTo>
                  <a:cubicBezTo>
                    <a:pt x="50567" y="37540"/>
                    <a:pt x="51959" y="32957"/>
                    <a:pt x="51959" y="28277"/>
                  </a:cubicBezTo>
                  <a:cubicBezTo>
                    <a:pt x="51941" y="22002"/>
                    <a:pt x="49444" y="15990"/>
                    <a:pt x="45003" y="11549"/>
                  </a:cubicBezTo>
                  <a:cubicBezTo>
                    <a:pt x="40568" y="7114"/>
                    <a:pt x="34557" y="4617"/>
                    <a:pt x="28281" y="4599"/>
                  </a:cubicBezTo>
                  <a:close/>
                </a:path>
              </a:pathLst>
            </a:custGeom>
            <a:solidFill>
              <a:srgbClr val="0E0E0E"/>
            </a:solidFill>
            <a:ln w="613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9A451FD2-4BF4-462C-8CE9-101B99B771DE}"/>
                </a:ext>
              </a:extLst>
            </p:cNvPr>
            <p:cNvSpPr/>
            <p:nvPr/>
          </p:nvSpPr>
          <p:spPr>
            <a:xfrm>
              <a:off x="6970964" y="1369943"/>
              <a:ext cx="51895" cy="51895"/>
            </a:xfrm>
            <a:custGeom>
              <a:avLst/>
              <a:gdLst>
                <a:gd name="connsiteX0" fmla="*/ 25948 w 51895"/>
                <a:gd name="connsiteY0" fmla="*/ 51895 h 51895"/>
                <a:gd name="connsiteX1" fmla="*/ 51895 w 51895"/>
                <a:gd name="connsiteY1" fmla="*/ 25948 h 51895"/>
                <a:gd name="connsiteX2" fmla="*/ 25948 w 51895"/>
                <a:gd name="connsiteY2" fmla="*/ 0 h 51895"/>
                <a:gd name="connsiteX3" fmla="*/ 0 w 51895"/>
                <a:gd name="connsiteY3" fmla="*/ 25948 h 51895"/>
                <a:gd name="connsiteX4" fmla="*/ 25948 w 51895"/>
                <a:gd name="connsiteY4" fmla="*/ 51895 h 51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95" h="51895">
                  <a:moveTo>
                    <a:pt x="25948" y="51895"/>
                  </a:moveTo>
                  <a:cubicBezTo>
                    <a:pt x="40277" y="51895"/>
                    <a:pt x="51895" y="40277"/>
                    <a:pt x="51895" y="25948"/>
                  </a:cubicBezTo>
                  <a:cubicBezTo>
                    <a:pt x="51895" y="11618"/>
                    <a:pt x="40277" y="0"/>
                    <a:pt x="25948" y="0"/>
                  </a:cubicBezTo>
                  <a:cubicBezTo>
                    <a:pt x="11618" y="0"/>
                    <a:pt x="0" y="11618"/>
                    <a:pt x="0" y="25948"/>
                  </a:cubicBezTo>
                  <a:cubicBezTo>
                    <a:pt x="0" y="40277"/>
                    <a:pt x="11618" y="51895"/>
                    <a:pt x="25948" y="51895"/>
                  </a:cubicBezTo>
                  <a:close/>
                </a:path>
              </a:pathLst>
            </a:custGeom>
            <a:solidFill>
              <a:srgbClr val="E05555"/>
            </a:solidFill>
            <a:ln w="613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4A32010E-4BF1-4CAD-86E7-81C6866B3761}"/>
                </a:ext>
              </a:extLst>
            </p:cNvPr>
            <p:cNvSpPr/>
            <p:nvPr/>
          </p:nvSpPr>
          <p:spPr>
            <a:xfrm>
              <a:off x="6968630" y="1367614"/>
              <a:ext cx="56560" cy="56555"/>
            </a:xfrm>
            <a:custGeom>
              <a:avLst/>
              <a:gdLst>
                <a:gd name="connsiteX0" fmla="*/ 28281 w 56560"/>
                <a:gd name="connsiteY0" fmla="*/ 56555 h 56555"/>
                <a:gd name="connsiteX1" fmla="*/ 12572 w 56560"/>
                <a:gd name="connsiteY1" fmla="*/ 51789 h 56555"/>
                <a:gd name="connsiteX2" fmla="*/ 2156 w 56560"/>
                <a:gd name="connsiteY2" fmla="*/ 39098 h 56555"/>
                <a:gd name="connsiteX3" fmla="*/ 543 w 56560"/>
                <a:gd name="connsiteY3" fmla="*/ 22762 h 56555"/>
                <a:gd name="connsiteX4" fmla="*/ 8284 w 56560"/>
                <a:gd name="connsiteY4" fmla="*/ 8280 h 56555"/>
                <a:gd name="connsiteX5" fmla="*/ 22761 w 56560"/>
                <a:gd name="connsiteY5" fmla="*/ 544 h 56555"/>
                <a:gd name="connsiteX6" fmla="*/ 39102 w 56560"/>
                <a:gd name="connsiteY6" fmla="*/ 2151 h 56555"/>
                <a:gd name="connsiteX7" fmla="*/ 51794 w 56560"/>
                <a:gd name="connsiteY7" fmla="*/ 12567 h 56555"/>
                <a:gd name="connsiteX8" fmla="*/ 56560 w 56560"/>
                <a:gd name="connsiteY8" fmla="*/ 28277 h 56555"/>
                <a:gd name="connsiteX9" fmla="*/ 54407 w 56560"/>
                <a:gd name="connsiteY9" fmla="*/ 39098 h 56555"/>
                <a:gd name="connsiteX10" fmla="*/ 48273 w 56560"/>
                <a:gd name="connsiteY10" fmla="*/ 48274 h 56555"/>
                <a:gd name="connsiteX11" fmla="*/ 39102 w 56560"/>
                <a:gd name="connsiteY11" fmla="*/ 54402 h 56555"/>
                <a:gd name="connsiteX12" fmla="*/ 28281 w 56560"/>
                <a:gd name="connsiteY12" fmla="*/ 56555 h 56555"/>
                <a:gd name="connsiteX13" fmla="*/ 28281 w 56560"/>
                <a:gd name="connsiteY13" fmla="*/ 4599 h 56555"/>
                <a:gd name="connsiteX14" fmla="*/ 15124 w 56560"/>
                <a:gd name="connsiteY14" fmla="*/ 8586 h 56555"/>
                <a:gd name="connsiteX15" fmla="*/ 6407 w 56560"/>
                <a:gd name="connsiteY15" fmla="*/ 19217 h 56555"/>
                <a:gd name="connsiteX16" fmla="*/ 5057 w 56560"/>
                <a:gd name="connsiteY16" fmla="*/ 32896 h 56555"/>
                <a:gd name="connsiteX17" fmla="*/ 11535 w 56560"/>
                <a:gd name="connsiteY17" fmla="*/ 45017 h 56555"/>
                <a:gd name="connsiteX18" fmla="*/ 23662 w 56560"/>
                <a:gd name="connsiteY18" fmla="*/ 51501 h 56555"/>
                <a:gd name="connsiteX19" fmla="*/ 37342 w 56560"/>
                <a:gd name="connsiteY19" fmla="*/ 50151 h 56555"/>
                <a:gd name="connsiteX20" fmla="*/ 47966 w 56560"/>
                <a:gd name="connsiteY20" fmla="*/ 41429 h 56555"/>
                <a:gd name="connsiteX21" fmla="*/ 51959 w 56560"/>
                <a:gd name="connsiteY21" fmla="*/ 28277 h 56555"/>
                <a:gd name="connsiteX22" fmla="*/ 45003 w 56560"/>
                <a:gd name="connsiteY22" fmla="*/ 11549 h 56555"/>
                <a:gd name="connsiteX23" fmla="*/ 28281 w 56560"/>
                <a:gd name="connsiteY23" fmla="*/ 4599 h 5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560" h="56555">
                  <a:moveTo>
                    <a:pt x="28281" y="56555"/>
                  </a:moveTo>
                  <a:cubicBezTo>
                    <a:pt x="22687" y="56555"/>
                    <a:pt x="17221" y="54899"/>
                    <a:pt x="12572" y="51789"/>
                  </a:cubicBezTo>
                  <a:cubicBezTo>
                    <a:pt x="7916" y="48679"/>
                    <a:pt x="4297" y="44263"/>
                    <a:pt x="2156" y="39098"/>
                  </a:cubicBezTo>
                  <a:cubicBezTo>
                    <a:pt x="15" y="33933"/>
                    <a:pt x="-549" y="28246"/>
                    <a:pt x="543" y="22762"/>
                  </a:cubicBezTo>
                  <a:cubicBezTo>
                    <a:pt x="1635" y="17272"/>
                    <a:pt x="4328" y="12236"/>
                    <a:pt x="8284" y="8280"/>
                  </a:cubicBezTo>
                  <a:cubicBezTo>
                    <a:pt x="12241" y="4323"/>
                    <a:pt x="17277" y="1630"/>
                    <a:pt x="22761" y="544"/>
                  </a:cubicBezTo>
                  <a:cubicBezTo>
                    <a:pt x="28251" y="-548"/>
                    <a:pt x="33937" y="11"/>
                    <a:pt x="39102" y="2151"/>
                  </a:cubicBezTo>
                  <a:cubicBezTo>
                    <a:pt x="44267" y="4292"/>
                    <a:pt x="48684" y="7918"/>
                    <a:pt x="51794" y="12567"/>
                  </a:cubicBezTo>
                  <a:cubicBezTo>
                    <a:pt x="54898" y="17217"/>
                    <a:pt x="56560" y="22683"/>
                    <a:pt x="56560" y="28277"/>
                  </a:cubicBezTo>
                  <a:cubicBezTo>
                    <a:pt x="56560" y="31988"/>
                    <a:pt x="55824" y="35669"/>
                    <a:pt x="54407" y="39098"/>
                  </a:cubicBezTo>
                  <a:cubicBezTo>
                    <a:pt x="52984" y="42527"/>
                    <a:pt x="50904" y="45649"/>
                    <a:pt x="48273" y="48274"/>
                  </a:cubicBezTo>
                  <a:cubicBezTo>
                    <a:pt x="45647" y="50900"/>
                    <a:pt x="42531" y="52979"/>
                    <a:pt x="39102" y="54402"/>
                  </a:cubicBezTo>
                  <a:cubicBezTo>
                    <a:pt x="35673" y="55825"/>
                    <a:pt x="31993" y="56555"/>
                    <a:pt x="28281" y="56555"/>
                  </a:cubicBezTo>
                  <a:close/>
                  <a:moveTo>
                    <a:pt x="28281" y="4599"/>
                  </a:moveTo>
                  <a:cubicBezTo>
                    <a:pt x="23595" y="4599"/>
                    <a:pt x="19019" y="5985"/>
                    <a:pt x="15124" y="8586"/>
                  </a:cubicBezTo>
                  <a:cubicBezTo>
                    <a:pt x="11228" y="11193"/>
                    <a:pt x="8198" y="14886"/>
                    <a:pt x="6407" y="19217"/>
                  </a:cubicBezTo>
                  <a:cubicBezTo>
                    <a:pt x="4610" y="23541"/>
                    <a:pt x="4143" y="28301"/>
                    <a:pt x="5057" y="32896"/>
                  </a:cubicBezTo>
                  <a:cubicBezTo>
                    <a:pt x="5972" y="37490"/>
                    <a:pt x="8223" y="41711"/>
                    <a:pt x="11535" y="45017"/>
                  </a:cubicBezTo>
                  <a:cubicBezTo>
                    <a:pt x="14848" y="48330"/>
                    <a:pt x="19068" y="50587"/>
                    <a:pt x="23662" y="51501"/>
                  </a:cubicBezTo>
                  <a:cubicBezTo>
                    <a:pt x="28251" y="52415"/>
                    <a:pt x="33017" y="51943"/>
                    <a:pt x="37342" y="50151"/>
                  </a:cubicBezTo>
                  <a:cubicBezTo>
                    <a:pt x="41666" y="48360"/>
                    <a:pt x="45365" y="45324"/>
                    <a:pt x="47966" y="41429"/>
                  </a:cubicBezTo>
                  <a:cubicBezTo>
                    <a:pt x="50567" y="37540"/>
                    <a:pt x="51959" y="32957"/>
                    <a:pt x="51959" y="28277"/>
                  </a:cubicBezTo>
                  <a:cubicBezTo>
                    <a:pt x="51941" y="22002"/>
                    <a:pt x="49444" y="15990"/>
                    <a:pt x="45003" y="11549"/>
                  </a:cubicBezTo>
                  <a:cubicBezTo>
                    <a:pt x="40568" y="7114"/>
                    <a:pt x="34557" y="4617"/>
                    <a:pt x="28281" y="4599"/>
                  </a:cubicBezTo>
                  <a:close/>
                </a:path>
              </a:pathLst>
            </a:custGeom>
            <a:solidFill>
              <a:srgbClr val="0E0E0E"/>
            </a:solidFill>
            <a:ln w="6134" cap="flat">
              <a:noFill/>
              <a:prstDash val="solid"/>
              <a:miter/>
            </a:ln>
          </p:spPr>
          <p:txBody>
            <a:bodyPr rtlCol="0" anchor="ctr"/>
            <a:lstStyle/>
            <a:p>
              <a:endParaRPr lang="en-AU"/>
            </a:p>
          </p:txBody>
        </p:sp>
        <p:grpSp>
          <p:nvGrpSpPr>
            <p:cNvPr id="280" name="Graphic 2">
              <a:extLst>
                <a:ext uri="{FF2B5EF4-FFF2-40B4-BE49-F238E27FC236}">
                  <a16:creationId xmlns:a16="http://schemas.microsoft.com/office/drawing/2014/main" id="{02A66118-C852-4867-BE91-61E1DBC071CE}"/>
                </a:ext>
              </a:extLst>
            </p:cNvPr>
            <p:cNvGrpSpPr/>
            <p:nvPr/>
          </p:nvGrpSpPr>
          <p:grpSpPr>
            <a:xfrm>
              <a:off x="7420598" y="3480281"/>
              <a:ext cx="2656861" cy="254199"/>
              <a:chOff x="7420598" y="3480281"/>
              <a:chExt cx="2656861" cy="254199"/>
            </a:xfrm>
          </p:grpSpPr>
          <p:sp>
            <p:nvSpPr>
              <p:cNvPr id="281" name="Freeform: Shape 280">
                <a:extLst>
                  <a:ext uri="{FF2B5EF4-FFF2-40B4-BE49-F238E27FC236}">
                    <a16:creationId xmlns:a16="http://schemas.microsoft.com/office/drawing/2014/main" id="{29E76FAA-0AB5-4E8A-A742-090621F0AB0B}"/>
                  </a:ext>
                </a:extLst>
              </p:cNvPr>
              <p:cNvSpPr/>
              <p:nvPr/>
            </p:nvSpPr>
            <p:spPr>
              <a:xfrm>
                <a:off x="7422929" y="3482612"/>
                <a:ext cx="2649960" cy="249599"/>
              </a:xfrm>
              <a:custGeom>
                <a:avLst/>
                <a:gdLst>
                  <a:gd name="connsiteX0" fmla="*/ 2525130 w 2649960"/>
                  <a:gd name="connsiteY0" fmla="*/ 0 h 249599"/>
                  <a:gd name="connsiteX1" fmla="*/ 124830 w 2649960"/>
                  <a:gd name="connsiteY1" fmla="*/ 0 h 249599"/>
                  <a:gd name="connsiteX2" fmla="*/ 0 w 2649960"/>
                  <a:gd name="connsiteY2" fmla="*/ 124800 h 249599"/>
                  <a:gd name="connsiteX3" fmla="*/ 124830 w 2649960"/>
                  <a:gd name="connsiteY3" fmla="*/ 249599 h 249599"/>
                  <a:gd name="connsiteX4" fmla="*/ 2525130 w 2649960"/>
                  <a:gd name="connsiteY4" fmla="*/ 249599 h 249599"/>
                  <a:gd name="connsiteX5" fmla="*/ 2649961 w 2649960"/>
                  <a:gd name="connsiteY5" fmla="*/ 124800 h 249599"/>
                  <a:gd name="connsiteX6" fmla="*/ 2525130 w 2649960"/>
                  <a:gd name="connsiteY6" fmla="*/ 0 h 24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9960" h="249599">
                    <a:moveTo>
                      <a:pt x="2525130" y="0"/>
                    </a:moveTo>
                    <a:lnTo>
                      <a:pt x="124830" y="0"/>
                    </a:lnTo>
                    <a:cubicBezTo>
                      <a:pt x="55888" y="0"/>
                      <a:pt x="0" y="55876"/>
                      <a:pt x="0" y="124800"/>
                    </a:cubicBezTo>
                    <a:cubicBezTo>
                      <a:pt x="0" y="193723"/>
                      <a:pt x="55888" y="249599"/>
                      <a:pt x="124830" y="249599"/>
                    </a:cubicBezTo>
                    <a:lnTo>
                      <a:pt x="2525130" y="249599"/>
                    </a:lnTo>
                    <a:cubicBezTo>
                      <a:pt x="2594072" y="249599"/>
                      <a:pt x="2649961" y="193723"/>
                      <a:pt x="2649961" y="124800"/>
                    </a:cubicBezTo>
                    <a:cubicBezTo>
                      <a:pt x="2649961" y="55876"/>
                      <a:pt x="2594072" y="0"/>
                      <a:pt x="2525130" y="0"/>
                    </a:cubicBezTo>
                    <a:close/>
                  </a:path>
                </a:pathLst>
              </a:custGeom>
              <a:solidFill>
                <a:srgbClr val="2B1F18">
                  <a:alpha val="48000"/>
                </a:srgbClr>
              </a:solidFill>
              <a:ln w="6134" cap="flat">
                <a:no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AC425DA3-E963-436E-9B98-E512F330FEF3}"/>
                  </a:ext>
                </a:extLst>
              </p:cNvPr>
              <p:cNvSpPr/>
              <p:nvPr/>
            </p:nvSpPr>
            <p:spPr>
              <a:xfrm>
                <a:off x="7420598" y="3480281"/>
                <a:ext cx="2656861" cy="254199"/>
              </a:xfrm>
              <a:custGeom>
                <a:avLst/>
                <a:gdLst>
                  <a:gd name="connsiteX0" fmla="*/ 2527461 w 2656861"/>
                  <a:gd name="connsiteY0" fmla="*/ 254200 h 254199"/>
                  <a:gd name="connsiteX1" fmla="*/ 127100 w 2656861"/>
                  <a:gd name="connsiteY1" fmla="*/ 254200 h 254199"/>
                  <a:gd name="connsiteX2" fmla="*/ 37222 w 2656861"/>
                  <a:gd name="connsiteY2" fmla="*/ 216972 h 254199"/>
                  <a:gd name="connsiteX3" fmla="*/ 0 w 2656861"/>
                  <a:gd name="connsiteY3" fmla="*/ 127100 h 254199"/>
                  <a:gd name="connsiteX4" fmla="*/ 37222 w 2656861"/>
                  <a:gd name="connsiteY4" fmla="*/ 37228 h 254199"/>
                  <a:gd name="connsiteX5" fmla="*/ 127100 w 2656861"/>
                  <a:gd name="connsiteY5" fmla="*/ 0 h 254199"/>
                  <a:gd name="connsiteX6" fmla="*/ 2527461 w 2656861"/>
                  <a:gd name="connsiteY6" fmla="*/ 0 h 254199"/>
                  <a:gd name="connsiteX7" fmla="*/ 2617333 w 2656861"/>
                  <a:gd name="connsiteY7" fmla="*/ 37228 h 254199"/>
                  <a:gd name="connsiteX8" fmla="*/ 2654561 w 2656861"/>
                  <a:gd name="connsiteY8" fmla="*/ 127100 h 254199"/>
                  <a:gd name="connsiteX9" fmla="*/ 2617333 w 2656861"/>
                  <a:gd name="connsiteY9" fmla="*/ 216972 h 254199"/>
                  <a:gd name="connsiteX10" fmla="*/ 2527461 w 2656861"/>
                  <a:gd name="connsiteY10" fmla="*/ 254200 h 254199"/>
                  <a:gd name="connsiteX11" fmla="*/ 127100 w 2656861"/>
                  <a:gd name="connsiteY11" fmla="*/ 4601 h 254199"/>
                  <a:gd name="connsiteX12" fmla="*/ 44724 w 2656861"/>
                  <a:gd name="connsiteY12" fmla="*/ 42755 h 254199"/>
                  <a:gd name="connsiteX13" fmla="*/ 11134 w 2656861"/>
                  <a:gd name="connsiteY13" fmla="*/ 127100 h 254199"/>
                  <a:gd name="connsiteX14" fmla="*/ 44724 w 2656861"/>
                  <a:gd name="connsiteY14" fmla="*/ 211439 h 254199"/>
                  <a:gd name="connsiteX15" fmla="*/ 127100 w 2656861"/>
                  <a:gd name="connsiteY15" fmla="*/ 249599 h 254199"/>
                  <a:gd name="connsiteX16" fmla="*/ 2527461 w 2656861"/>
                  <a:gd name="connsiteY16" fmla="*/ 249599 h 254199"/>
                  <a:gd name="connsiteX17" fmla="*/ 2576430 w 2656861"/>
                  <a:gd name="connsiteY17" fmla="*/ 242275 h 254199"/>
                  <a:gd name="connsiteX18" fmla="*/ 2618517 w 2656861"/>
                  <a:gd name="connsiteY18" fmla="*/ 216193 h 254199"/>
                  <a:gd name="connsiteX19" fmla="*/ 2646869 w 2656861"/>
                  <a:gd name="connsiteY19" fmla="*/ 175597 h 254199"/>
                  <a:gd name="connsiteX20" fmla="*/ 2656862 w 2656861"/>
                  <a:gd name="connsiteY20" fmla="*/ 127100 h 254199"/>
                  <a:gd name="connsiteX21" fmla="*/ 2646869 w 2656861"/>
                  <a:gd name="connsiteY21" fmla="*/ 78603 h 254199"/>
                  <a:gd name="connsiteX22" fmla="*/ 2618517 w 2656861"/>
                  <a:gd name="connsiteY22" fmla="*/ 38008 h 254199"/>
                  <a:gd name="connsiteX23" fmla="*/ 2576430 w 2656861"/>
                  <a:gd name="connsiteY23" fmla="*/ 11925 h 254199"/>
                  <a:gd name="connsiteX24" fmla="*/ 2527461 w 2656861"/>
                  <a:gd name="connsiteY24" fmla="*/ 4601 h 254199"/>
                  <a:gd name="connsiteX25" fmla="*/ 127100 w 2656861"/>
                  <a:gd name="connsiteY25" fmla="*/ 4601 h 25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56861" h="254199">
                    <a:moveTo>
                      <a:pt x="2527461" y="254200"/>
                    </a:moveTo>
                    <a:lnTo>
                      <a:pt x="127100" y="254200"/>
                    </a:lnTo>
                    <a:cubicBezTo>
                      <a:pt x="93387" y="254200"/>
                      <a:pt x="61060" y="240809"/>
                      <a:pt x="37222" y="216972"/>
                    </a:cubicBezTo>
                    <a:cubicBezTo>
                      <a:pt x="13391" y="193134"/>
                      <a:pt x="0" y="160807"/>
                      <a:pt x="0" y="127100"/>
                    </a:cubicBezTo>
                    <a:cubicBezTo>
                      <a:pt x="0" y="93393"/>
                      <a:pt x="13391" y="61060"/>
                      <a:pt x="37222" y="37228"/>
                    </a:cubicBezTo>
                    <a:cubicBezTo>
                      <a:pt x="61060" y="13391"/>
                      <a:pt x="93387" y="0"/>
                      <a:pt x="127100" y="0"/>
                    </a:cubicBezTo>
                    <a:lnTo>
                      <a:pt x="2527461" y="0"/>
                    </a:lnTo>
                    <a:cubicBezTo>
                      <a:pt x="2561169" y="0"/>
                      <a:pt x="2593496" y="13391"/>
                      <a:pt x="2617333" y="37228"/>
                    </a:cubicBezTo>
                    <a:cubicBezTo>
                      <a:pt x="2641170" y="61060"/>
                      <a:pt x="2654561" y="93393"/>
                      <a:pt x="2654561" y="127100"/>
                    </a:cubicBezTo>
                    <a:cubicBezTo>
                      <a:pt x="2654561" y="160807"/>
                      <a:pt x="2641170" y="193134"/>
                      <a:pt x="2617333" y="216972"/>
                    </a:cubicBezTo>
                    <a:cubicBezTo>
                      <a:pt x="2593496" y="240809"/>
                      <a:pt x="2561169" y="254200"/>
                      <a:pt x="2527461" y="254200"/>
                    </a:cubicBezTo>
                    <a:close/>
                    <a:moveTo>
                      <a:pt x="127100" y="4601"/>
                    </a:moveTo>
                    <a:cubicBezTo>
                      <a:pt x="95773" y="6318"/>
                      <a:pt x="66292" y="19973"/>
                      <a:pt x="44724" y="42755"/>
                    </a:cubicBezTo>
                    <a:cubicBezTo>
                      <a:pt x="23150" y="65544"/>
                      <a:pt x="11134" y="95724"/>
                      <a:pt x="11134" y="127100"/>
                    </a:cubicBezTo>
                    <a:cubicBezTo>
                      <a:pt x="11134" y="158476"/>
                      <a:pt x="23150" y="188656"/>
                      <a:pt x="44724" y="211439"/>
                    </a:cubicBezTo>
                    <a:cubicBezTo>
                      <a:pt x="66292" y="234227"/>
                      <a:pt x="95773" y="247882"/>
                      <a:pt x="127100" y="249599"/>
                    </a:cubicBezTo>
                    <a:lnTo>
                      <a:pt x="2527461" y="249599"/>
                    </a:lnTo>
                    <a:cubicBezTo>
                      <a:pt x="2544109" y="250513"/>
                      <a:pt x="2560776" y="248023"/>
                      <a:pt x="2576430" y="242275"/>
                    </a:cubicBezTo>
                    <a:cubicBezTo>
                      <a:pt x="2592085" y="236534"/>
                      <a:pt x="2606408" y="227658"/>
                      <a:pt x="2618517" y="216193"/>
                    </a:cubicBezTo>
                    <a:cubicBezTo>
                      <a:pt x="2630632" y="204728"/>
                      <a:pt x="2640275" y="190914"/>
                      <a:pt x="2646869" y="175597"/>
                    </a:cubicBezTo>
                    <a:cubicBezTo>
                      <a:pt x="2653457" y="160280"/>
                      <a:pt x="2656862" y="143779"/>
                      <a:pt x="2656862" y="127100"/>
                    </a:cubicBezTo>
                    <a:cubicBezTo>
                      <a:pt x="2656862" y="110421"/>
                      <a:pt x="2653457" y="93920"/>
                      <a:pt x="2646869" y="78603"/>
                    </a:cubicBezTo>
                    <a:cubicBezTo>
                      <a:pt x="2640275" y="63286"/>
                      <a:pt x="2630632" y="49472"/>
                      <a:pt x="2618517" y="38008"/>
                    </a:cubicBezTo>
                    <a:cubicBezTo>
                      <a:pt x="2606408" y="26543"/>
                      <a:pt x="2592085" y="17666"/>
                      <a:pt x="2576430" y="11925"/>
                    </a:cubicBezTo>
                    <a:cubicBezTo>
                      <a:pt x="2560776" y="6177"/>
                      <a:pt x="2544109" y="3687"/>
                      <a:pt x="2527461" y="4601"/>
                    </a:cubicBezTo>
                    <a:lnTo>
                      <a:pt x="127100" y="4601"/>
                    </a:lnTo>
                    <a:close/>
                  </a:path>
                </a:pathLst>
              </a:custGeom>
              <a:solidFill>
                <a:srgbClr val="0E0E0E">
                  <a:alpha val="48000"/>
                </a:srgbClr>
              </a:solidFill>
              <a:ln w="6134" cap="flat">
                <a:noFill/>
                <a:prstDash val="solid"/>
                <a:miter/>
              </a:ln>
            </p:spPr>
            <p:txBody>
              <a:bodyPr rtlCol="0" anchor="ctr"/>
              <a:lstStyle/>
              <a:p>
                <a:endParaRPr lang="en-AU"/>
              </a:p>
            </p:txBody>
          </p:sp>
        </p:grpSp>
        <p:sp>
          <p:nvSpPr>
            <p:cNvPr id="283" name="Freeform: Shape 282">
              <a:extLst>
                <a:ext uri="{FF2B5EF4-FFF2-40B4-BE49-F238E27FC236}">
                  <a16:creationId xmlns:a16="http://schemas.microsoft.com/office/drawing/2014/main" id="{6A22BB06-B7FC-4AD2-8623-0C86B28C73DA}"/>
                </a:ext>
              </a:extLst>
            </p:cNvPr>
            <p:cNvSpPr/>
            <p:nvPr/>
          </p:nvSpPr>
          <p:spPr>
            <a:xfrm>
              <a:off x="8116704" y="3566650"/>
              <a:ext cx="102501" cy="79559"/>
            </a:xfrm>
            <a:custGeom>
              <a:avLst/>
              <a:gdLst>
                <a:gd name="connsiteX0" fmla="*/ 86124 w 102501"/>
                <a:gd name="connsiteY0" fmla="*/ 0 h 79559"/>
                <a:gd name="connsiteX1" fmla="*/ 16378 w 102501"/>
                <a:gd name="connsiteY1" fmla="*/ 0 h 79559"/>
                <a:gd name="connsiteX2" fmla="*/ 0 w 102501"/>
                <a:gd name="connsiteY2" fmla="*/ 16378 h 79559"/>
                <a:gd name="connsiteX3" fmla="*/ 0 w 102501"/>
                <a:gd name="connsiteY3" fmla="*/ 63182 h 79559"/>
                <a:gd name="connsiteX4" fmla="*/ 16378 w 102501"/>
                <a:gd name="connsiteY4" fmla="*/ 79560 h 79559"/>
                <a:gd name="connsiteX5" fmla="*/ 86124 w 102501"/>
                <a:gd name="connsiteY5" fmla="*/ 79560 h 79559"/>
                <a:gd name="connsiteX6" fmla="*/ 102502 w 102501"/>
                <a:gd name="connsiteY6" fmla="*/ 63182 h 79559"/>
                <a:gd name="connsiteX7" fmla="*/ 102502 w 102501"/>
                <a:gd name="connsiteY7" fmla="*/ 16378 h 79559"/>
                <a:gd name="connsiteX8" fmla="*/ 86124 w 102501"/>
                <a:gd name="connsiteY8" fmla="*/ 0 h 79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501" h="79559">
                  <a:moveTo>
                    <a:pt x="86124" y="0"/>
                  </a:moveTo>
                  <a:lnTo>
                    <a:pt x="16378" y="0"/>
                  </a:lnTo>
                  <a:cubicBezTo>
                    <a:pt x="7330" y="0"/>
                    <a:pt x="0" y="7330"/>
                    <a:pt x="0" y="16378"/>
                  </a:cubicBezTo>
                  <a:lnTo>
                    <a:pt x="0" y="63182"/>
                  </a:lnTo>
                  <a:cubicBezTo>
                    <a:pt x="0" y="72230"/>
                    <a:pt x="7330" y="79560"/>
                    <a:pt x="16378" y="79560"/>
                  </a:cubicBezTo>
                  <a:lnTo>
                    <a:pt x="86124" y="79560"/>
                  </a:lnTo>
                  <a:cubicBezTo>
                    <a:pt x="95165" y="79560"/>
                    <a:pt x="102502" y="72230"/>
                    <a:pt x="102502" y="63182"/>
                  </a:cubicBezTo>
                  <a:lnTo>
                    <a:pt x="102502" y="16378"/>
                  </a:lnTo>
                  <a:cubicBezTo>
                    <a:pt x="102502" y="7330"/>
                    <a:pt x="95165" y="0"/>
                    <a:pt x="86124" y="0"/>
                  </a:cubicBezTo>
                  <a:close/>
                </a:path>
              </a:pathLst>
            </a:custGeom>
            <a:solidFill>
              <a:srgbClr val="F0E7E1"/>
            </a:solidFill>
            <a:ln w="6134"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4D9B73CC-758C-49B0-A16E-DA96B12442D0}"/>
                </a:ext>
              </a:extLst>
            </p:cNvPr>
            <p:cNvSpPr/>
            <p:nvPr/>
          </p:nvSpPr>
          <p:spPr>
            <a:xfrm>
              <a:off x="8226076" y="3564749"/>
              <a:ext cx="38338" cy="83363"/>
            </a:xfrm>
            <a:custGeom>
              <a:avLst/>
              <a:gdLst>
                <a:gd name="connsiteX0" fmla="*/ 0 w 38338"/>
                <a:gd name="connsiteY0" fmla="*/ 30916 h 83363"/>
                <a:gd name="connsiteX1" fmla="*/ 0 w 38338"/>
                <a:gd name="connsiteY1" fmla="*/ 52386 h 83363"/>
                <a:gd name="connsiteX2" fmla="*/ 38339 w 38338"/>
                <a:gd name="connsiteY2" fmla="*/ 83363 h 83363"/>
                <a:gd name="connsiteX3" fmla="*/ 38339 w 38338"/>
                <a:gd name="connsiteY3" fmla="*/ 0 h 83363"/>
                <a:gd name="connsiteX4" fmla="*/ 0 w 38338"/>
                <a:gd name="connsiteY4" fmla="*/ 30916 h 83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8" h="83363">
                  <a:moveTo>
                    <a:pt x="0" y="30916"/>
                  </a:moveTo>
                  <a:lnTo>
                    <a:pt x="0" y="52386"/>
                  </a:lnTo>
                  <a:lnTo>
                    <a:pt x="38339" y="83363"/>
                  </a:lnTo>
                  <a:lnTo>
                    <a:pt x="38339" y="0"/>
                  </a:lnTo>
                  <a:lnTo>
                    <a:pt x="0" y="30916"/>
                  </a:lnTo>
                  <a:close/>
                </a:path>
              </a:pathLst>
            </a:custGeom>
            <a:solidFill>
              <a:srgbClr val="F0E7E1"/>
            </a:solidFill>
            <a:ln w="6134"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3C5C0A42-8E4D-4BE7-8FC1-6DAB2BB1CC73}"/>
                </a:ext>
              </a:extLst>
            </p:cNvPr>
            <p:cNvSpPr/>
            <p:nvPr/>
          </p:nvSpPr>
          <p:spPr>
            <a:xfrm>
              <a:off x="8702455" y="3560946"/>
              <a:ext cx="90908" cy="90908"/>
            </a:xfrm>
            <a:custGeom>
              <a:avLst/>
              <a:gdLst>
                <a:gd name="connsiteX0" fmla="*/ 45454 w 90908"/>
                <a:gd name="connsiteY0" fmla="*/ 90908 h 90908"/>
                <a:gd name="connsiteX1" fmla="*/ 90908 w 90908"/>
                <a:gd name="connsiteY1" fmla="*/ 45454 h 90908"/>
                <a:gd name="connsiteX2" fmla="*/ 45454 w 90908"/>
                <a:gd name="connsiteY2" fmla="*/ 0 h 90908"/>
                <a:gd name="connsiteX3" fmla="*/ 0 w 90908"/>
                <a:gd name="connsiteY3" fmla="*/ 45454 h 90908"/>
                <a:gd name="connsiteX4" fmla="*/ 45454 w 90908"/>
                <a:gd name="connsiteY4" fmla="*/ 90908 h 90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08" h="90908">
                  <a:moveTo>
                    <a:pt x="45454" y="90908"/>
                  </a:moveTo>
                  <a:cubicBezTo>
                    <a:pt x="70555" y="90908"/>
                    <a:pt x="90908" y="70555"/>
                    <a:pt x="90908" y="45454"/>
                  </a:cubicBezTo>
                  <a:cubicBezTo>
                    <a:pt x="90908" y="20353"/>
                    <a:pt x="70555" y="0"/>
                    <a:pt x="45454" y="0"/>
                  </a:cubicBezTo>
                  <a:cubicBezTo>
                    <a:pt x="20347" y="0"/>
                    <a:pt x="0" y="20353"/>
                    <a:pt x="0" y="45454"/>
                  </a:cubicBezTo>
                  <a:cubicBezTo>
                    <a:pt x="0" y="70555"/>
                    <a:pt x="20347" y="90908"/>
                    <a:pt x="45454" y="90908"/>
                  </a:cubicBezTo>
                  <a:close/>
                </a:path>
              </a:pathLst>
            </a:custGeom>
            <a:solidFill>
              <a:srgbClr val="F0E7E1"/>
            </a:solidFill>
            <a:ln w="6134"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0525F3A8-EA0D-406F-9B4A-F4158A017F70}"/>
                </a:ext>
              </a:extLst>
            </p:cNvPr>
            <p:cNvSpPr/>
            <p:nvPr/>
          </p:nvSpPr>
          <p:spPr>
            <a:xfrm>
              <a:off x="8686014" y="3544506"/>
              <a:ext cx="123789" cy="123785"/>
            </a:xfrm>
            <a:custGeom>
              <a:avLst/>
              <a:gdLst>
                <a:gd name="connsiteX0" fmla="*/ 61895 w 123789"/>
                <a:gd name="connsiteY0" fmla="*/ 0 h 123785"/>
                <a:gd name="connsiteX1" fmla="*/ 27508 w 123789"/>
                <a:gd name="connsiteY1" fmla="*/ 10428 h 123785"/>
                <a:gd name="connsiteX2" fmla="*/ 4713 w 123789"/>
                <a:gd name="connsiteY2" fmla="*/ 38210 h 123785"/>
                <a:gd name="connsiteX3" fmla="*/ 1192 w 123789"/>
                <a:gd name="connsiteY3" fmla="*/ 73966 h 123785"/>
                <a:gd name="connsiteX4" fmla="*/ 18128 w 123789"/>
                <a:gd name="connsiteY4" fmla="*/ 105661 h 123785"/>
                <a:gd name="connsiteX5" fmla="*/ 49817 w 123789"/>
                <a:gd name="connsiteY5" fmla="*/ 122597 h 123785"/>
                <a:gd name="connsiteX6" fmla="*/ 85580 w 123789"/>
                <a:gd name="connsiteY6" fmla="*/ 119076 h 123785"/>
                <a:gd name="connsiteX7" fmla="*/ 113355 w 123789"/>
                <a:gd name="connsiteY7" fmla="*/ 96282 h 123785"/>
                <a:gd name="connsiteX8" fmla="*/ 123789 w 123789"/>
                <a:gd name="connsiteY8" fmla="*/ 61894 h 123785"/>
                <a:gd name="connsiteX9" fmla="*/ 119078 w 123789"/>
                <a:gd name="connsiteY9" fmla="*/ 38210 h 123785"/>
                <a:gd name="connsiteX10" fmla="*/ 105657 w 123789"/>
                <a:gd name="connsiteY10" fmla="*/ 18126 h 123785"/>
                <a:gd name="connsiteX11" fmla="*/ 85580 w 123789"/>
                <a:gd name="connsiteY11" fmla="*/ 4711 h 123785"/>
                <a:gd name="connsiteX12" fmla="*/ 61895 w 123789"/>
                <a:gd name="connsiteY12" fmla="*/ 0 h 123785"/>
                <a:gd name="connsiteX13" fmla="*/ 61895 w 123789"/>
                <a:gd name="connsiteY13" fmla="*/ 113666 h 123785"/>
                <a:gd name="connsiteX14" fmla="*/ 33133 w 123789"/>
                <a:gd name="connsiteY14" fmla="*/ 104937 h 123785"/>
                <a:gd name="connsiteX15" fmla="*/ 14061 w 123789"/>
                <a:gd name="connsiteY15" fmla="*/ 81707 h 123785"/>
                <a:gd name="connsiteX16" fmla="*/ 11117 w 123789"/>
                <a:gd name="connsiteY16" fmla="*/ 51791 h 123785"/>
                <a:gd name="connsiteX17" fmla="*/ 25287 w 123789"/>
                <a:gd name="connsiteY17" fmla="*/ 25285 h 123785"/>
                <a:gd name="connsiteX18" fmla="*/ 51793 w 123789"/>
                <a:gd name="connsiteY18" fmla="*/ 11115 h 123785"/>
                <a:gd name="connsiteX19" fmla="*/ 81709 w 123789"/>
                <a:gd name="connsiteY19" fmla="*/ 14059 h 123785"/>
                <a:gd name="connsiteX20" fmla="*/ 104939 w 123789"/>
                <a:gd name="connsiteY20" fmla="*/ 33131 h 123785"/>
                <a:gd name="connsiteX21" fmla="*/ 113668 w 123789"/>
                <a:gd name="connsiteY21" fmla="*/ 61894 h 123785"/>
                <a:gd name="connsiteX22" fmla="*/ 98504 w 123789"/>
                <a:gd name="connsiteY22" fmla="*/ 98502 h 123785"/>
                <a:gd name="connsiteX23" fmla="*/ 61895 w 123789"/>
                <a:gd name="connsiteY23" fmla="*/ 113666 h 1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789" h="123785">
                  <a:moveTo>
                    <a:pt x="61895" y="0"/>
                  </a:moveTo>
                  <a:cubicBezTo>
                    <a:pt x="49652" y="0"/>
                    <a:pt x="37684" y="3631"/>
                    <a:pt x="27508" y="10428"/>
                  </a:cubicBezTo>
                  <a:cubicBezTo>
                    <a:pt x="17331" y="17231"/>
                    <a:pt x="9393" y="26898"/>
                    <a:pt x="4713" y="38210"/>
                  </a:cubicBezTo>
                  <a:cubicBezTo>
                    <a:pt x="26" y="49515"/>
                    <a:pt x="-1200" y="61961"/>
                    <a:pt x="1192" y="73966"/>
                  </a:cubicBezTo>
                  <a:cubicBezTo>
                    <a:pt x="3578" y="85976"/>
                    <a:pt x="9473" y="97000"/>
                    <a:pt x="18128" y="105661"/>
                  </a:cubicBezTo>
                  <a:cubicBezTo>
                    <a:pt x="26783" y="114316"/>
                    <a:pt x="37813" y="120211"/>
                    <a:pt x="49817" y="122597"/>
                  </a:cubicBezTo>
                  <a:cubicBezTo>
                    <a:pt x="61828" y="124984"/>
                    <a:pt x="74268" y="123757"/>
                    <a:pt x="85580" y="119076"/>
                  </a:cubicBezTo>
                  <a:cubicBezTo>
                    <a:pt x="96891" y="114390"/>
                    <a:pt x="106558" y="106458"/>
                    <a:pt x="113355" y="96282"/>
                  </a:cubicBezTo>
                  <a:cubicBezTo>
                    <a:pt x="120158" y="86099"/>
                    <a:pt x="123789" y="74131"/>
                    <a:pt x="123789" y="61894"/>
                  </a:cubicBezTo>
                  <a:cubicBezTo>
                    <a:pt x="123789" y="53766"/>
                    <a:pt x="122188" y="45718"/>
                    <a:pt x="119078" y="38210"/>
                  </a:cubicBezTo>
                  <a:cubicBezTo>
                    <a:pt x="115968" y="30695"/>
                    <a:pt x="111405" y="23874"/>
                    <a:pt x="105657" y="18126"/>
                  </a:cubicBezTo>
                  <a:cubicBezTo>
                    <a:pt x="99915" y="12379"/>
                    <a:pt x="93088" y="7821"/>
                    <a:pt x="85580" y="4711"/>
                  </a:cubicBezTo>
                  <a:cubicBezTo>
                    <a:pt x="78071" y="1601"/>
                    <a:pt x="70023" y="0"/>
                    <a:pt x="61895" y="0"/>
                  </a:cubicBezTo>
                  <a:close/>
                  <a:moveTo>
                    <a:pt x="61895" y="113666"/>
                  </a:moveTo>
                  <a:cubicBezTo>
                    <a:pt x="51651" y="113666"/>
                    <a:pt x="41647" y="110630"/>
                    <a:pt x="33133" y="104937"/>
                  </a:cubicBezTo>
                  <a:cubicBezTo>
                    <a:pt x="24618" y="99251"/>
                    <a:pt x="17981" y="91166"/>
                    <a:pt x="14061" y="81707"/>
                  </a:cubicBezTo>
                  <a:cubicBezTo>
                    <a:pt x="10142" y="72242"/>
                    <a:pt x="9117" y="61832"/>
                    <a:pt x="11117" y="51791"/>
                  </a:cubicBezTo>
                  <a:cubicBezTo>
                    <a:pt x="13117" y="41749"/>
                    <a:pt x="18042" y="32523"/>
                    <a:pt x="25287" y="25285"/>
                  </a:cubicBezTo>
                  <a:cubicBezTo>
                    <a:pt x="32525" y="18040"/>
                    <a:pt x="41751" y="13115"/>
                    <a:pt x="51793" y="11115"/>
                  </a:cubicBezTo>
                  <a:cubicBezTo>
                    <a:pt x="61834" y="9115"/>
                    <a:pt x="72244" y="10139"/>
                    <a:pt x="81709" y="14059"/>
                  </a:cubicBezTo>
                  <a:cubicBezTo>
                    <a:pt x="91168" y="17979"/>
                    <a:pt x="99253" y="24616"/>
                    <a:pt x="104939" y="33131"/>
                  </a:cubicBezTo>
                  <a:cubicBezTo>
                    <a:pt x="110631" y="41645"/>
                    <a:pt x="113668" y="51656"/>
                    <a:pt x="113668" y="61894"/>
                  </a:cubicBezTo>
                  <a:cubicBezTo>
                    <a:pt x="113668" y="75622"/>
                    <a:pt x="108215" y="88792"/>
                    <a:pt x="98504" y="98502"/>
                  </a:cubicBezTo>
                  <a:cubicBezTo>
                    <a:pt x="88794" y="108213"/>
                    <a:pt x="75624" y="113666"/>
                    <a:pt x="61895" y="113666"/>
                  </a:cubicBezTo>
                  <a:close/>
                </a:path>
              </a:pathLst>
            </a:custGeom>
            <a:solidFill>
              <a:srgbClr val="F0E7E1"/>
            </a:solidFill>
            <a:ln w="6134"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0E2419F9-1C1C-4411-A0C8-DB3AF8839EB1}"/>
                </a:ext>
              </a:extLst>
            </p:cNvPr>
            <p:cNvSpPr/>
            <p:nvPr/>
          </p:nvSpPr>
          <p:spPr>
            <a:xfrm>
              <a:off x="9361388" y="3612411"/>
              <a:ext cx="85633" cy="68395"/>
            </a:xfrm>
            <a:custGeom>
              <a:avLst/>
              <a:gdLst>
                <a:gd name="connsiteX0" fmla="*/ 34658 w 85633"/>
                <a:gd name="connsiteY0" fmla="*/ 68396 h 68395"/>
                <a:gd name="connsiteX1" fmla="*/ 85633 w 85633"/>
                <a:gd name="connsiteY1" fmla="*/ 68396 h 68395"/>
                <a:gd name="connsiteX2" fmla="*/ 65599 w 85633"/>
                <a:gd name="connsiteY2" fmla="*/ 20034 h 68395"/>
                <a:gd name="connsiteX3" fmla="*/ 17237 w 85633"/>
                <a:gd name="connsiteY3" fmla="*/ 0 h 68395"/>
                <a:gd name="connsiteX4" fmla="*/ 0 w 85633"/>
                <a:gd name="connsiteY4" fmla="*/ 2270 h 68395"/>
                <a:gd name="connsiteX5" fmla="*/ 25475 w 85633"/>
                <a:gd name="connsiteY5" fmla="*/ 31063 h 68395"/>
                <a:gd name="connsiteX6" fmla="*/ 34658 w 85633"/>
                <a:gd name="connsiteY6" fmla="*/ 68396 h 6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633" h="68395">
                  <a:moveTo>
                    <a:pt x="34658" y="68396"/>
                  </a:moveTo>
                  <a:lnTo>
                    <a:pt x="85633" y="68396"/>
                  </a:lnTo>
                  <a:cubicBezTo>
                    <a:pt x="85633" y="50257"/>
                    <a:pt x="78426" y="32861"/>
                    <a:pt x="65599" y="20034"/>
                  </a:cubicBezTo>
                  <a:cubicBezTo>
                    <a:pt x="52772" y="7208"/>
                    <a:pt x="35376" y="0"/>
                    <a:pt x="17237" y="0"/>
                  </a:cubicBezTo>
                  <a:cubicBezTo>
                    <a:pt x="11416" y="-6"/>
                    <a:pt x="5619" y="760"/>
                    <a:pt x="0" y="2270"/>
                  </a:cubicBezTo>
                  <a:cubicBezTo>
                    <a:pt x="10698" y="9661"/>
                    <a:pt x="19439" y="19543"/>
                    <a:pt x="25475" y="31063"/>
                  </a:cubicBezTo>
                  <a:cubicBezTo>
                    <a:pt x="31511" y="42583"/>
                    <a:pt x="34664" y="55391"/>
                    <a:pt x="34658" y="68396"/>
                  </a:cubicBezTo>
                  <a:close/>
                </a:path>
              </a:pathLst>
            </a:custGeom>
            <a:solidFill>
              <a:srgbClr val="F0E7E1"/>
            </a:solidFill>
            <a:ln w="6134"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6AA77353-67F5-4D84-9C51-CDDC48686343}"/>
                </a:ext>
              </a:extLst>
            </p:cNvPr>
            <p:cNvSpPr/>
            <p:nvPr/>
          </p:nvSpPr>
          <p:spPr>
            <a:xfrm>
              <a:off x="9247047" y="3612472"/>
              <a:ext cx="136792" cy="68396"/>
            </a:xfrm>
            <a:custGeom>
              <a:avLst/>
              <a:gdLst>
                <a:gd name="connsiteX0" fmla="*/ 136792 w 136792"/>
                <a:gd name="connsiteY0" fmla="*/ 68396 h 68396"/>
                <a:gd name="connsiteX1" fmla="*/ 0 w 136792"/>
                <a:gd name="connsiteY1" fmla="*/ 68396 h 68396"/>
                <a:gd name="connsiteX2" fmla="*/ 5202 w 136792"/>
                <a:gd name="connsiteY2" fmla="*/ 42222 h 68396"/>
                <a:gd name="connsiteX3" fmla="*/ 20028 w 136792"/>
                <a:gd name="connsiteY3" fmla="*/ 20035 h 68396"/>
                <a:gd name="connsiteX4" fmla="*/ 42222 w 136792"/>
                <a:gd name="connsiteY4" fmla="*/ 5208 h 68396"/>
                <a:gd name="connsiteX5" fmla="*/ 68396 w 136792"/>
                <a:gd name="connsiteY5" fmla="*/ 0 h 68396"/>
                <a:gd name="connsiteX6" fmla="*/ 94571 w 136792"/>
                <a:gd name="connsiteY6" fmla="*/ 5208 h 68396"/>
                <a:gd name="connsiteX7" fmla="*/ 116758 w 136792"/>
                <a:gd name="connsiteY7" fmla="*/ 20035 h 68396"/>
                <a:gd name="connsiteX8" fmla="*/ 131584 w 136792"/>
                <a:gd name="connsiteY8" fmla="*/ 42222 h 68396"/>
                <a:gd name="connsiteX9" fmla="*/ 136792 w 136792"/>
                <a:gd name="connsiteY9" fmla="*/ 68396 h 6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792" h="68396">
                  <a:moveTo>
                    <a:pt x="136792" y="68396"/>
                  </a:moveTo>
                  <a:lnTo>
                    <a:pt x="0" y="68396"/>
                  </a:lnTo>
                  <a:cubicBezTo>
                    <a:pt x="0" y="59416"/>
                    <a:pt x="1767" y="50521"/>
                    <a:pt x="5202" y="42222"/>
                  </a:cubicBezTo>
                  <a:cubicBezTo>
                    <a:pt x="8643" y="33922"/>
                    <a:pt x="13679" y="26383"/>
                    <a:pt x="20028" y="20035"/>
                  </a:cubicBezTo>
                  <a:cubicBezTo>
                    <a:pt x="26383" y="13679"/>
                    <a:pt x="33922" y="8643"/>
                    <a:pt x="42222" y="5208"/>
                  </a:cubicBezTo>
                  <a:cubicBezTo>
                    <a:pt x="50521" y="1767"/>
                    <a:pt x="59409" y="0"/>
                    <a:pt x="68396" y="0"/>
                  </a:cubicBezTo>
                  <a:cubicBezTo>
                    <a:pt x="77376" y="0"/>
                    <a:pt x="86271" y="1767"/>
                    <a:pt x="94571" y="5208"/>
                  </a:cubicBezTo>
                  <a:cubicBezTo>
                    <a:pt x="102864" y="8643"/>
                    <a:pt x="110409" y="13679"/>
                    <a:pt x="116758" y="20035"/>
                  </a:cubicBezTo>
                  <a:cubicBezTo>
                    <a:pt x="123107" y="26383"/>
                    <a:pt x="128149" y="33922"/>
                    <a:pt x="131584" y="42222"/>
                  </a:cubicBezTo>
                  <a:cubicBezTo>
                    <a:pt x="135019" y="50521"/>
                    <a:pt x="136792" y="59416"/>
                    <a:pt x="136792" y="68396"/>
                  </a:cubicBezTo>
                  <a:close/>
                </a:path>
              </a:pathLst>
            </a:custGeom>
            <a:solidFill>
              <a:srgbClr val="F0E7E1"/>
            </a:solidFill>
            <a:ln w="6134"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30B344EC-AAD7-4B21-BB02-73DFD877D941}"/>
                </a:ext>
              </a:extLst>
            </p:cNvPr>
            <p:cNvSpPr/>
            <p:nvPr/>
          </p:nvSpPr>
          <p:spPr>
            <a:xfrm>
              <a:off x="9354947" y="3531992"/>
              <a:ext cx="58771" cy="70173"/>
            </a:xfrm>
            <a:custGeom>
              <a:avLst/>
              <a:gdLst>
                <a:gd name="connsiteX0" fmla="*/ 23678 w 58771"/>
                <a:gd name="connsiteY0" fmla="*/ 0 h 70173"/>
                <a:gd name="connsiteX1" fmla="*/ 0 w 58771"/>
                <a:gd name="connsiteY1" fmla="*/ 9201 h 70173"/>
                <a:gd name="connsiteX2" fmla="*/ 7784 w 58771"/>
                <a:gd name="connsiteY2" fmla="*/ 35088 h 70173"/>
                <a:gd name="connsiteX3" fmla="*/ 0 w 58771"/>
                <a:gd name="connsiteY3" fmla="*/ 60974 h 70173"/>
                <a:gd name="connsiteX4" fmla="*/ 14808 w 58771"/>
                <a:gd name="connsiteY4" fmla="*/ 69034 h 70173"/>
                <a:gd name="connsiteX5" fmla="*/ 31671 w 58771"/>
                <a:gd name="connsiteY5" fmla="*/ 69255 h 70173"/>
                <a:gd name="connsiteX6" fmla="*/ 46687 w 58771"/>
                <a:gd name="connsiteY6" fmla="*/ 61581 h 70173"/>
                <a:gd name="connsiteX7" fmla="*/ 56391 w 58771"/>
                <a:gd name="connsiteY7" fmla="*/ 47785 h 70173"/>
                <a:gd name="connsiteX8" fmla="*/ 58539 w 58771"/>
                <a:gd name="connsiteY8" fmla="*/ 31064 h 70173"/>
                <a:gd name="connsiteX9" fmla="*/ 52637 w 58771"/>
                <a:gd name="connsiteY9" fmla="*/ 15268 h 70173"/>
                <a:gd name="connsiteX10" fmla="*/ 40044 w 58771"/>
                <a:gd name="connsiteY10" fmla="*/ 4049 h 70173"/>
                <a:gd name="connsiteX11" fmla="*/ 23678 w 58771"/>
                <a:gd name="connsiteY11" fmla="*/ 0 h 70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771" h="70173">
                  <a:moveTo>
                    <a:pt x="23678" y="0"/>
                  </a:moveTo>
                  <a:cubicBezTo>
                    <a:pt x="14912" y="-12"/>
                    <a:pt x="6459" y="3276"/>
                    <a:pt x="0" y="9201"/>
                  </a:cubicBezTo>
                  <a:cubicBezTo>
                    <a:pt x="5079" y="16881"/>
                    <a:pt x="7784" y="25880"/>
                    <a:pt x="7784" y="35088"/>
                  </a:cubicBezTo>
                  <a:cubicBezTo>
                    <a:pt x="7784" y="44295"/>
                    <a:pt x="5079" y="53294"/>
                    <a:pt x="0" y="60974"/>
                  </a:cubicBezTo>
                  <a:cubicBezTo>
                    <a:pt x="4208" y="64826"/>
                    <a:pt x="9293" y="67593"/>
                    <a:pt x="14808" y="69034"/>
                  </a:cubicBezTo>
                  <a:cubicBezTo>
                    <a:pt x="20329" y="70476"/>
                    <a:pt x="26119" y="70549"/>
                    <a:pt x="31671" y="69255"/>
                  </a:cubicBezTo>
                  <a:cubicBezTo>
                    <a:pt x="37228" y="67954"/>
                    <a:pt x="42381" y="65323"/>
                    <a:pt x="46687" y="61581"/>
                  </a:cubicBezTo>
                  <a:cubicBezTo>
                    <a:pt x="51000" y="57839"/>
                    <a:pt x="54330" y="53104"/>
                    <a:pt x="56391" y="47785"/>
                  </a:cubicBezTo>
                  <a:cubicBezTo>
                    <a:pt x="58459" y="42473"/>
                    <a:pt x="59195" y="36732"/>
                    <a:pt x="58539" y="31064"/>
                  </a:cubicBezTo>
                  <a:cubicBezTo>
                    <a:pt x="57888" y="25396"/>
                    <a:pt x="55858" y="19973"/>
                    <a:pt x="52637" y="15268"/>
                  </a:cubicBezTo>
                  <a:cubicBezTo>
                    <a:pt x="49417" y="10557"/>
                    <a:pt x="45092" y="6711"/>
                    <a:pt x="40044" y="4049"/>
                  </a:cubicBezTo>
                  <a:cubicBezTo>
                    <a:pt x="35002" y="1386"/>
                    <a:pt x="29383" y="0"/>
                    <a:pt x="23678" y="0"/>
                  </a:cubicBezTo>
                  <a:close/>
                </a:path>
              </a:pathLst>
            </a:custGeom>
            <a:solidFill>
              <a:srgbClr val="F0E7E1"/>
            </a:solidFill>
            <a:ln w="6134"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7F46F09C-FF8F-4672-BA53-6942CC6BD410}"/>
                </a:ext>
              </a:extLst>
            </p:cNvPr>
            <p:cNvSpPr/>
            <p:nvPr/>
          </p:nvSpPr>
          <p:spPr>
            <a:xfrm>
              <a:off x="9280355" y="3531992"/>
              <a:ext cx="70174" cy="70174"/>
            </a:xfrm>
            <a:custGeom>
              <a:avLst/>
              <a:gdLst>
                <a:gd name="connsiteX0" fmla="*/ 35087 w 70174"/>
                <a:gd name="connsiteY0" fmla="*/ 70175 h 70174"/>
                <a:gd name="connsiteX1" fmla="*/ 70175 w 70174"/>
                <a:gd name="connsiteY1" fmla="*/ 35088 h 70174"/>
                <a:gd name="connsiteX2" fmla="*/ 35087 w 70174"/>
                <a:gd name="connsiteY2" fmla="*/ 0 h 70174"/>
                <a:gd name="connsiteX3" fmla="*/ 0 w 70174"/>
                <a:gd name="connsiteY3" fmla="*/ 35088 h 70174"/>
                <a:gd name="connsiteX4" fmla="*/ 35087 w 70174"/>
                <a:gd name="connsiteY4" fmla="*/ 70175 h 70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74" h="70174">
                  <a:moveTo>
                    <a:pt x="35087" y="70175"/>
                  </a:moveTo>
                  <a:cubicBezTo>
                    <a:pt x="54465" y="70175"/>
                    <a:pt x="70175" y="54465"/>
                    <a:pt x="70175" y="35088"/>
                  </a:cubicBezTo>
                  <a:cubicBezTo>
                    <a:pt x="70175" y="15710"/>
                    <a:pt x="54465" y="0"/>
                    <a:pt x="35087" y="0"/>
                  </a:cubicBezTo>
                  <a:cubicBezTo>
                    <a:pt x="15709" y="0"/>
                    <a:pt x="0" y="15710"/>
                    <a:pt x="0" y="35088"/>
                  </a:cubicBezTo>
                  <a:cubicBezTo>
                    <a:pt x="0" y="54465"/>
                    <a:pt x="15709" y="70175"/>
                    <a:pt x="35087" y="70175"/>
                  </a:cubicBezTo>
                  <a:close/>
                </a:path>
              </a:pathLst>
            </a:custGeom>
            <a:solidFill>
              <a:srgbClr val="F0E7E1"/>
            </a:solidFill>
            <a:ln w="6134"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77C404E1-273F-4B12-BDA4-49F7D90C4E98}"/>
                </a:ext>
              </a:extLst>
            </p:cNvPr>
            <p:cNvSpPr/>
            <p:nvPr/>
          </p:nvSpPr>
          <p:spPr>
            <a:xfrm>
              <a:off x="7591005" y="3612472"/>
              <a:ext cx="136791" cy="68396"/>
            </a:xfrm>
            <a:custGeom>
              <a:avLst/>
              <a:gdLst>
                <a:gd name="connsiteX0" fmla="*/ 136792 w 136791"/>
                <a:gd name="connsiteY0" fmla="*/ 68396 h 68396"/>
                <a:gd name="connsiteX1" fmla="*/ 0 w 136791"/>
                <a:gd name="connsiteY1" fmla="*/ 68396 h 68396"/>
                <a:gd name="connsiteX2" fmla="*/ 20028 w 136791"/>
                <a:gd name="connsiteY2" fmla="*/ 20035 h 68396"/>
                <a:gd name="connsiteX3" fmla="*/ 68396 w 136791"/>
                <a:gd name="connsiteY3" fmla="*/ 0 h 68396"/>
                <a:gd name="connsiteX4" fmla="*/ 116758 w 136791"/>
                <a:gd name="connsiteY4" fmla="*/ 20035 h 68396"/>
                <a:gd name="connsiteX5" fmla="*/ 136792 w 136791"/>
                <a:gd name="connsiteY5" fmla="*/ 68396 h 6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791" h="68396">
                  <a:moveTo>
                    <a:pt x="136792" y="68396"/>
                  </a:moveTo>
                  <a:lnTo>
                    <a:pt x="0" y="68396"/>
                  </a:lnTo>
                  <a:cubicBezTo>
                    <a:pt x="0" y="50258"/>
                    <a:pt x="7202" y="32861"/>
                    <a:pt x="20028" y="20035"/>
                  </a:cubicBezTo>
                  <a:cubicBezTo>
                    <a:pt x="32861" y="7208"/>
                    <a:pt x="50257" y="0"/>
                    <a:pt x="68396" y="0"/>
                  </a:cubicBezTo>
                  <a:cubicBezTo>
                    <a:pt x="86535" y="0"/>
                    <a:pt x="103931" y="7208"/>
                    <a:pt x="116758" y="20035"/>
                  </a:cubicBezTo>
                  <a:cubicBezTo>
                    <a:pt x="129584" y="32861"/>
                    <a:pt x="136792" y="50258"/>
                    <a:pt x="136792" y="68396"/>
                  </a:cubicBezTo>
                  <a:close/>
                </a:path>
              </a:pathLst>
            </a:custGeom>
            <a:solidFill>
              <a:srgbClr val="F0E7E1"/>
            </a:solidFill>
            <a:ln w="6134"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7F62D030-8890-4DE6-84D3-F78E96522631}"/>
                </a:ext>
              </a:extLst>
            </p:cNvPr>
            <p:cNvSpPr/>
            <p:nvPr/>
          </p:nvSpPr>
          <p:spPr>
            <a:xfrm>
              <a:off x="7624314" y="3531992"/>
              <a:ext cx="70174" cy="70174"/>
            </a:xfrm>
            <a:custGeom>
              <a:avLst/>
              <a:gdLst>
                <a:gd name="connsiteX0" fmla="*/ 35087 w 70174"/>
                <a:gd name="connsiteY0" fmla="*/ 70175 h 70174"/>
                <a:gd name="connsiteX1" fmla="*/ 70175 w 70174"/>
                <a:gd name="connsiteY1" fmla="*/ 35088 h 70174"/>
                <a:gd name="connsiteX2" fmla="*/ 35087 w 70174"/>
                <a:gd name="connsiteY2" fmla="*/ 0 h 70174"/>
                <a:gd name="connsiteX3" fmla="*/ 0 w 70174"/>
                <a:gd name="connsiteY3" fmla="*/ 35088 h 70174"/>
                <a:gd name="connsiteX4" fmla="*/ 35087 w 70174"/>
                <a:gd name="connsiteY4" fmla="*/ 70175 h 70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74" h="70174">
                  <a:moveTo>
                    <a:pt x="35087" y="70175"/>
                  </a:moveTo>
                  <a:cubicBezTo>
                    <a:pt x="54465" y="70175"/>
                    <a:pt x="70175" y="54465"/>
                    <a:pt x="70175" y="35088"/>
                  </a:cubicBezTo>
                  <a:cubicBezTo>
                    <a:pt x="70175" y="15710"/>
                    <a:pt x="54465" y="0"/>
                    <a:pt x="35087" y="0"/>
                  </a:cubicBezTo>
                  <a:cubicBezTo>
                    <a:pt x="15710" y="0"/>
                    <a:pt x="0" y="15710"/>
                    <a:pt x="0" y="35088"/>
                  </a:cubicBezTo>
                  <a:cubicBezTo>
                    <a:pt x="0" y="54465"/>
                    <a:pt x="15710" y="70175"/>
                    <a:pt x="35087" y="70175"/>
                  </a:cubicBezTo>
                  <a:close/>
                </a:path>
              </a:pathLst>
            </a:custGeom>
            <a:solidFill>
              <a:srgbClr val="F0E7E1"/>
            </a:solidFill>
            <a:ln w="6134"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41B21569-0976-4F8B-A080-23B82DA9AF19}"/>
                </a:ext>
              </a:extLst>
            </p:cNvPr>
            <p:cNvSpPr/>
            <p:nvPr/>
          </p:nvSpPr>
          <p:spPr>
            <a:xfrm>
              <a:off x="9768451" y="3647192"/>
              <a:ext cx="18157" cy="33615"/>
            </a:xfrm>
            <a:custGeom>
              <a:avLst/>
              <a:gdLst>
                <a:gd name="connsiteX0" fmla="*/ 18157 w 18157"/>
                <a:gd name="connsiteY0" fmla="*/ 0 h 33615"/>
                <a:gd name="connsiteX1" fmla="*/ 0 w 18157"/>
                <a:gd name="connsiteY1" fmla="*/ 0 h 33615"/>
                <a:gd name="connsiteX2" fmla="*/ 0 w 18157"/>
                <a:gd name="connsiteY2" fmla="*/ 33615 h 33615"/>
                <a:gd name="connsiteX3" fmla="*/ 18157 w 18157"/>
                <a:gd name="connsiteY3" fmla="*/ 33615 h 33615"/>
                <a:gd name="connsiteX4" fmla="*/ 18157 w 18157"/>
                <a:gd name="connsiteY4" fmla="*/ 0 h 33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7" h="33615">
                  <a:moveTo>
                    <a:pt x="18157" y="0"/>
                  </a:moveTo>
                  <a:lnTo>
                    <a:pt x="0" y="0"/>
                  </a:lnTo>
                  <a:lnTo>
                    <a:pt x="0" y="33615"/>
                  </a:lnTo>
                  <a:lnTo>
                    <a:pt x="18157" y="33615"/>
                  </a:lnTo>
                  <a:lnTo>
                    <a:pt x="18157" y="0"/>
                  </a:lnTo>
                  <a:close/>
                </a:path>
              </a:pathLst>
            </a:custGeom>
            <a:solidFill>
              <a:srgbClr val="F0E7E1"/>
            </a:solidFill>
            <a:ln w="6134"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086AB0D7-3965-4EB0-9515-6027F4A25973}"/>
                </a:ext>
              </a:extLst>
            </p:cNvPr>
            <p:cNvSpPr/>
            <p:nvPr/>
          </p:nvSpPr>
          <p:spPr>
            <a:xfrm>
              <a:off x="9796975" y="3628115"/>
              <a:ext cx="18157" cy="52692"/>
            </a:xfrm>
            <a:custGeom>
              <a:avLst/>
              <a:gdLst>
                <a:gd name="connsiteX0" fmla="*/ 18157 w 18157"/>
                <a:gd name="connsiteY0" fmla="*/ 0 h 52692"/>
                <a:gd name="connsiteX1" fmla="*/ 0 w 18157"/>
                <a:gd name="connsiteY1" fmla="*/ 0 h 52692"/>
                <a:gd name="connsiteX2" fmla="*/ 0 w 18157"/>
                <a:gd name="connsiteY2" fmla="*/ 52692 h 52692"/>
                <a:gd name="connsiteX3" fmla="*/ 18157 w 18157"/>
                <a:gd name="connsiteY3" fmla="*/ 52692 h 52692"/>
                <a:gd name="connsiteX4" fmla="*/ 18157 w 18157"/>
                <a:gd name="connsiteY4" fmla="*/ 0 h 52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7" h="52692">
                  <a:moveTo>
                    <a:pt x="18157" y="0"/>
                  </a:moveTo>
                  <a:lnTo>
                    <a:pt x="0" y="0"/>
                  </a:lnTo>
                  <a:lnTo>
                    <a:pt x="0" y="52692"/>
                  </a:lnTo>
                  <a:lnTo>
                    <a:pt x="18157" y="52692"/>
                  </a:lnTo>
                  <a:lnTo>
                    <a:pt x="18157" y="0"/>
                  </a:lnTo>
                  <a:close/>
                </a:path>
              </a:pathLst>
            </a:custGeom>
            <a:solidFill>
              <a:srgbClr val="F0E7E1"/>
            </a:solidFill>
            <a:ln w="6134"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323E080B-BD77-475C-859A-68ECD9FEBA78}"/>
                </a:ext>
              </a:extLst>
            </p:cNvPr>
            <p:cNvSpPr/>
            <p:nvPr/>
          </p:nvSpPr>
          <p:spPr>
            <a:xfrm>
              <a:off x="9825499" y="3609099"/>
              <a:ext cx="18156" cy="71769"/>
            </a:xfrm>
            <a:custGeom>
              <a:avLst/>
              <a:gdLst>
                <a:gd name="connsiteX0" fmla="*/ 18157 w 18156"/>
                <a:gd name="connsiteY0" fmla="*/ 0 h 71769"/>
                <a:gd name="connsiteX1" fmla="*/ 0 w 18156"/>
                <a:gd name="connsiteY1" fmla="*/ 0 h 71769"/>
                <a:gd name="connsiteX2" fmla="*/ 0 w 18156"/>
                <a:gd name="connsiteY2" fmla="*/ 71770 h 71769"/>
                <a:gd name="connsiteX3" fmla="*/ 18157 w 18156"/>
                <a:gd name="connsiteY3" fmla="*/ 71770 h 71769"/>
                <a:gd name="connsiteX4" fmla="*/ 18157 w 18156"/>
                <a:gd name="connsiteY4" fmla="*/ 0 h 71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6" h="71769">
                  <a:moveTo>
                    <a:pt x="18157" y="0"/>
                  </a:moveTo>
                  <a:lnTo>
                    <a:pt x="0" y="0"/>
                  </a:lnTo>
                  <a:lnTo>
                    <a:pt x="0" y="71770"/>
                  </a:lnTo>
                  <a:lnTo>
                    <a:pt x="18157" y="71770"/>
                  </a:lnTo>
                  <a:lnTo>
                    <a:pt x="18157" y="0"/>
                  </a:lnTo>
                  <a:close/>
                </a:path>
              </a:pathLst>
            </a:custGeom>
            <a:solidFill>
              <a:srgbClr val="F0E7E1"/>
            </a:solidFill>
            <a:ln w="6134" cap="flat">
              <a:noFill/>
              <a:prstDash val="solid"/>
              <a:miter/>
            </a:ln>
          </p:spPr>
          <p:txBody>
            <a:bodyPr rtlCol="0" anchor="ctr"/>
            <a:lstStyle/>
            <a:p>
              <a:endParaRPr lang="en-AU"/>
            </a:p>
          </p:txBody>
        </p:sp>
        <p:grpSp>
          <p:nvGrpSpPr>
            <p:cNvPr id="296" name="Graphic 2">
              <a:extLst>
                <a:ext uri="{FF2B5EF4-FFF2-40B4-BE49-F238E27FC236}">
                  <a16:creationId xmlns:a16="http://schemas.microsoft.com/office/drawing/2014/main" id="{140E16EA-26CA-49BC-B137-83204C000588}"/>
                </a:ext>
              </a:extLst>
            </p:cNvPr>
            <p:cNvGrpSpPr/>
            <p:nvPr/>
          </p:nvGrpSpPr>
          <p:grpSpPr>
            <a:xfrm>
              <a:off x="9851508" y="3587690"/>
              <a:ext cx="23003" cy="95447"/>
              <a:chOff x="9851508" y="3587690"/>
              <a:chExt cx="23003" cy="95447"/>
            </a:xfrm>
          </p:grpSpPr>
          <p:sp>
            <p:nvSpPr>
              <p:cNvPr id="297" name="Freeform: Shape 296">
                <a:extLst>
                  <a:ext uri="{FF2B5EF4-FFF2-40B4-BE49-F238E27FC236}">
                    <a16:creationId xmlns:a16="http://schemas.microsoft.com/office/drawing/2014/main" id="{3DAC88F1-D7C5-4F3B-8843-BCFE96BEE14B}"/>
                  </a:ext>
                </a:extLst>
              </p:cNvPr>
              <p:cNvSpPr/>
              <p:nvPr/>
            </p:nvSpPr>
            <p:spPr>
              <a:xfrm>
                <a:off x="9854023" y="3590021"/>
                <a:ext cx="18157" cy="90847"/>
              </a:xfrm>
              <a:custGeom>
                <a:avLst/>
                <a:gdLst>
                  <a:gd name="connsiteX0" fmla="*/ 18157 w 18157"/>
                  <a:gd name="connsiteY0" fmla="*/ 0 h 90847"/>
                  <a:gd name="connsiteX1" fmla="*/ 0 w 18157"/>
                  <a:gd name="connsiteY1" fmla="*/ 0 h 90847"/>
                  <a:gd name="connsiteX2" fmla="*/ 0 w 18157"/>
                  <a:gd name="connsiteY2" fmla="*/ 90847 h 90847"/>
                  <a:gd name="connsiteX3" fmla="*/ 18157 w 18157"/>
                  <a:gd name="connsiteY3" fmla="*/ 90847 h 90847"/>
                  <a:gd name="connsiteX4" fmla="*/ 18157 w 18157"/>
                  <a:gd name="connsiteY4" fmla="*/ 0 h 90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7" h="90847">
                    <a:moveTo>
                      <a:pt x="18157" y="0"/>
                    </a:moveTo>
                    <a:lnTo>
                      <a:pt x="0" y="0"/>
                    </a:lnTo>
                    <a:lnTo>
                      <a:pt x="0" y="90847"/>
                    </a:lnTo>
                    <a:lnTo>
                      <a:pt x="18157" y="90847"/>
                    </a:lnTo>
                    <a:lnTo>
                      <a:pt x="18157" y="0"/>
                    </a:lnTo>
                    <a:close/>
                  </a:path>
                </a:pathLst>
              </a:custGeom>
              <a:solidFill>
                <a:srgbClr val="2B1F18">
                  <a:alpha val="48000"/>
                </a:srgbClr>
              </a:solidFill>
              <a:ln w="6134"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0675A794-A1C2-4E0D-95B4-B44660F8C91A}"/>
                  </a:ext>
                </a:extLst>
              </p:cNvPr>
              <p:cNvSpPr/>
              <p:nvPr/>
            </p:nvSpPr>
            <p:spPr>
              <a:xfrm>
                <a:off x="9851508" y="3587690"/>
                <a:ext cx="23003" cy="95447"/>
              </a:xfrm>
              <a:custGeom>
                <a:avLst/>
                <a:gdLst>
                  <a:gd name="connsiteX0" fmla="*/ 20672 w 23003"/>
                  <a:gd name="connsiteY0" fmla="*/ 95448 h 95447"/>
                  <a:gd name="connsiteX1" fmla="*/ 2270 w 23003"/>
                  <a:gd name="connsiteY1" fmla="*/ 95448 h 95447"/>
                  <a:gd name="connsiteX2" fmla="*/ 681 w 23003"/>
                  <a:gd name="connsiteY2" fmla="*/ 94767 h 95447"/>
                  <a:gd name="connsiteX3" fmla="*/ 0 w 23003"/>
                  <a:gd name="connsiteY3" fmla="*/ 93178 h 95447"/>
                  <a:gd name="connsiteX4" fmla="*/ 0 w 23003"/>
                  <a:gd name="connsiteY4" fmla="*/ 2331 h 95447"/>
                  <a:gd name="connsiteX5" fmla="*/ 656 w 23003"/>
                  <a:gd name="connsiteY5" fmla="*/ 705 h 95447"/>
                  <a:gd name="connsiteX6" fmla="*/ 2270 w 23003"/>
                  <a:gd name="connsiteY6" fmla="*/ 0 h 95447"/>
                  <a:gd name="connsiteX7" fmla="*/ 20672 w 23003"/>
                  <a:gd name="connsiteY7" fmla="*/ 0 h 95447"/>
                  <a:gd name="connsiteX8" fmla="*/ 22316 w 23003"/>
                  <a:gd name="connsiteY8" fmla="*/ 681 h 95447"/>
                  <a:gd name="connsiteX9" fmla="*/ 23003 w 23003"/>
                  <a:gd name="connsiteY9" fmla="*/ 2331 h 95447"/>
                  <a:gd name="connsiteX10" fmla="*/ 23003 w 23003"/>
                  <a:gd name="connsiteY10" fmla="*/ 93178 h 95447"/>
                  <a:gd name="connsiteX11" fmla="*/ 22298 w 23003"/>
                  <a:gd name="connsiteY11" fmla="*/ 94785 h 95447"/>
                  <a:gd name="connsiteX12" fmla="*/ 20672 w 23003"/>
                  <a:gd name="connsiteY12" fmla="*/ 95448 h 95447"/>
                  <a:gd name="connsiteX13" fmla="*/ 4846 w 23003"/>
                  <a:gd name="connsiteY13" fmla="*/ 90847 h 95447"/>
                  <a:gd name="connsiteX14" fmla="*/ 18403 w 23003"/>
                  <a:gd name="connsiteY14" fmla="*/ 90847 h 95447"/>
                  <a:gd name="connsiteX15" fmla="*/ 18403 w 23003"/>
                  <a:gd name="connsiteY15" fmla="*/ 4601 h 95447"/>
                  <a:gd name="connsiteX16" fmla="*/ 4846 w 23003"/>
                  <a:gd name="connsiteY16" fmla="*/ 4601 h 95447"/>
                  <a:gd name="connsiteX17" fmla="*/ 4846 w 23003"/>
                  <a:gd name="connsiteY17" fmla="*/ 90847 h 9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03" h="95447">
                    <a:moveTo>
                      <a:pt x="20672" y="95448"/>
                    </a:moveTo>
                    <a:lnTo>
                      <a:pt x="2270" y="95448"/>
                    </a:lnTo>
                    <a:cubicBezTo>
                      <a:pt x="1668" y="95429"/>
                      <a:pt x="1104" y="95190"/>
                      <a:pt x="681" y="94767"/>
                    </a:cubicBezTo>
                    <a:cubicBezTo>
                      <a:pt x="258" y="94344"/>
                      <a:pt x="12" y="93773"/>
                      <a:pt x="0" y="93178"/>
                    </a:cubicBezTo>
                    <a:lnTo>
                      <a:pt x="0" y="2331"/>
                    </a:lnTo>
                    <a:cubicBezTo>
                      <a:pt x="0" y="1724"/>
                      <a:pt x="233" y="1141"/>
                      <a:pt x="656" y="705"/>
                    </a:cubicBezTo>
                    <a:cubicBezTo>
                      <a:pt x="1086" y="270"/>
                      <a:pt x="1662" y="12"/>
                      <a:pt x="2270" y="0"/>
                    </a:cubicBezTo>
                    <a:lnTo>
                      <a:pt x="20672" y="0"/>
                    </a:lnTo>
                    <a:cubicBezTo>
                      <a:pt x="21285" y="0"/>
                      <a:pt x="21881" y="245"/>
                      <a:pt x="22316" y="681"/>
                    </a:cubicBezTo>
                    <a:cubicBezTo>
                      <a:pt x="22758" y="1116"/>
                      <a:pt x="23003" y="1711"/>
                      <a:pt x="23003" y="2331"/>
                    </a:cubicBezTo>
                    <a:lnTo>
                      <a:pt x="23003" y="93178"/>
                    </a:lnTo>
                    <a:cubicBezTo>
                      <a:pt x="22985" y="93785"/>
                      <a:pt x="22733" y="94362"/>
                      <a:pt x="22298" y="94785"/>
                    </a:cubicBezTo>
                    <a:cubicBezTo>
                      <a:pt x="21862" y="95208"/>
                      <a:pt x="21279" y="95448"/>
                      <a:pt x="20672" y="95448"/>
                    </a:cubicBezTo>
                    <a:close/>
                    <a:moveTo>
                      <a:pt x="4846" y="90847"/>
                    </a:moveTo>
                    <a:lnTo>
                      <a:pt x="18403" y="90847"/>
                    </a:lnTo>
                    <a:lnTo>
                      <a:pt x="18403" y="4601"/>
                    </a:lnTo>
                    <a:lnTo>
                      <a:pt x="4846" y="4601"/>
                    </a:lnTo>
                    <a:lnTo>
                      <a:pt x="4846" y="90847"/>
                    </a:lnTo>
                    <a:close/>
                  </a:path>
                </a:pathLst>
              </a:custGeom>
              <a:solidFill>
                <a:srgbClr val="0E0E0E">
                  <a:alpha val="48000"/>
                </a:srgbClr>
              </a:solidFill>
              <a:ln w="6134" cap="flat">
                <a:noFill/>
                <a:prstDash val="solid"/>
                <a:miter/>
              </a:ln>
            </p:spPr>
            <p:txBody>
              <a:bodyPr rtlCol="0" anchor="ctr"/>
              <a:lstStyle/>
              <a:p>
                <a:endParaRPr lang="en-AU"/>
              </a:p>
            </p:txBody>
          </p:sp>
        </p:grpSp>
        <p:grpSp>
          <p:nvGrpSpPr>
            <p:cNvPr id="299" name="Graphic 2">
              <a:extLst>
                <a:ext uri="{FF2B5EF4-FFF2-40B4-BE49-F238E27FC236}">
                  <a16:creationId xmlns:a16="http://schemas.microsoft.com/office/drawing/2014/main" id="{19930519-880D-4E3C-9E6D-221B6A20F85D}"/>
                </a:ext>
              </a:extLst>
            </p:cNvPr>
            <p:cNvGrpSpPr/>
            <p:nvPr/>
          </p:nvGrpSpPr>
          <p:grpSpPr>
            <a:xfrm>
              <a:off x="9879848" y="3568675"/>
              <a:ext cx="23003" cy="114463"/>
              <a:chOff x="9879848" y="3568675"/>
              <a:chExt cx="23003" cy="114463"/>
            </a:xfrm>
          </p:grpSpPr>
          <p:sp>
            <p:nvSpPr>
              <p:cNvPr id="300" name="Freeform: Shape 299">
                <a:extLst>
                  <a:ext uri="{FF2B5EF4-FFF2-40B4-BE49-F238E27FC236}">
                    <a16:creationId xmlns:a16="http://schemas.microsoft.com/office/drawing/2014/main" id="{196705A1-49BD-43F8-A5E5-FE6AD65AF0D9}"/>
                  </a:ext>
                </a:extLst>
              </p:cNvPr>
              <p:cNvSpPr/>
              <p:nvPr/>
            </p:nvSpPr>
            <p:spPr>
              <a:xfrm>
                <a:off x="9882608" y="3570944"/>
                <a:ext cx="18156" cy="109862"/>
              </a:xfrm>
              <a:custGeom>
                <a:avLst/>
                <a:gdLst>
                  <a:gd name="connsiteX0" fmla="*/ 18157 w 18156"/>
                  <a:gd name="connsiteY0" fmla="*/ 0 h 109862"/>
                  <a:gd name="connsiteX1" fmla="*/ 0 w 18156"/>
                  <a:gd name="connsiteY1" fmla="*/ 0 h 109862"/>
                  <a:gd name="connsiteX2" fmla="*/ 0 w 18156"/>
                  <a:gd name="connsiteY2" fmla="*/ 109863 h 109862"/>
                  <a:gd name="connsiteX3" fmla="*/ 18157 w 18156"/>
                  <a:gd name="connsiteY3" fmla="*/ 109863 h 109862"/>
                  <a:gd name="connsiteX4" fmla="*/ 18157 w 18156"/>
                  <a:gd name="connsiteY4" fmla="*/ 0 h 109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56" h="109862">
                    <a:moveTo>
                      <a:pt x="18157" y="0"/>
                    </a:moveTo>
                    <a:lnTo>
                      <a:pt x="0" y="0"/>
                    </a:lnTo>
                    <a:lnTo>
                      <a:pt x="0" y="109863"/>
                    </a:lnTo>
                    <a:lnTo>
                      <a:pt x="18157" y="109863"/>
                    </a:lnTo>
                    <a:lnTo>
                      <a:pt x="18157" y="0"/>
                    </a:lnTo>
                    <a:close/>
                  </a:path>
                </a:pathLst>
              </a:custGeom>
              <a:solidFill>
                <a:srgbClr val="2B1F18">
                  <a:alpha val="48000"/>
                </a:srgbClr>
              </a:solidFill>
              <a:ln w="6134"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27F30CF1-AEA6-406B-B5C6-8BC73BBC18E3}"/>
                  </a:ext>
                </a:extLst>
              </p:cNvPr>
              <p:cNvSpPr/>
              <p:nvPr/>
            </p:nvSpPr>
            <p:spPr>
              <a:xfrm>
                <a:off x="9879848" y="3568675"/>
                <a:ext cx="23003" cy="114463"/>
              </a:xfrm>
              <a:custGeom>
                <a:avLst/>
                <a:gdLst>
                  <a:gd name="connsiteX0" fmla="*/ 20734 w 23003"/>
                  <a:gd name="connsiteY0" fmla="*/ 114463 h 114463"/>
                  <a:gd name="connsiteX1" fmla="*/ 2331 w 23003"/>
                  <a:gd name="connsiteY1" fmla="*/ 114463 h 114463"/>
                  <a:gd name="connsiteX2" fmla="*/ 705 w 23003"/>
                  <a:gd name="connsiteY2" fmla="*/ 113801 h 114463"/>
                  <a:gd name="connsiteX3" fmla="*/ 0 w 23003"/>
                  <a:gd name="connsiteY3" fmla="*/ 112194 h 114463"/>
                  <a:gd name="connsiteX4" fmla="*/ 0 w 23003"/>
                  <a:gd name="connsiteY4" fmla="*/ 2270 h 114463"/>
                  <a:gd name="connsiteX5" fmla="*/ 705 w 23003"/>
                  <a:gd name="connsiteY5" fmla="*/ 662 h 114463"/>
                  <a:gd name="connsiteX6" fmla="*/ 2331 w 23003"/>
                  <a:gd name="connsiteY6" fmla="*/ 0 h 114463"/>
                  <a:gd name="connsiteX7" fmla="*/ 20734 w 23003"/>
                  <a:gd name="connsiteY7" fmla="*/ 0 h 114463"/>
                  <a:gd name="connsiteX8" fmla="*/ 22322 w 23003"/>
                  <a:gd name="connsiteY8" fmla="*/ 681 h 114463"/>
                  <a:gd name="connsiteX9" fmla="*/ 23003 w 23003"/>
                  <a:gd name="connsiteY9" fmla="*/ 2270 h 114463"/>
                  <a:gd name="connsiteX10" fmla="*/ 23003 w 23003"/>
                  <a:gd name="connsiteY10" fmla="*/ 112194 h 114463"/>
                  <a:gd name="connsiteX11" fmla="*/ 22322 w 23003"/>
                  <a:gd name="connsiteY11" fmla="*/ 113782 h 114463"/>
                  <a:gd name="connsiteX12" fmla="*/ 20734 w 23003"/>
                  <a:gd name="connsiteY12" fmla="*/ 114463 h 114463"/>
                  <a:gd name="connsiteX13" fmla="*/ 4846 w 23003"/>
                  <a:gd name="connsiteY13" fmla="*/ 109863 h 114463"/>
                  <a:gd name="connsiteX14" fmla="*/ 18403 w 23003"/>
                  <a:gd name="connsiteY14" fmla="*/ 109863 h 114463"/>
                  <a:gd name="connsiteX15" fmla="*/ 18403 w 23003"/>
                  <a:gd name="connsiteY15" fmla="*/ 4601 h 114463"/>
                  <a:gd name="connsiteX16" fmla="*/ 4846 w 23003"/>
                  <a:gd name="connsiteY16" fmla="*/ 4601 h 114463"/>
                  <a:gd name="connsiteX17" fmla="*/ 4846 w 23003"/>
                  <a:gd name="connsiteY17" fmla="*/ 109863 h 11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03" h="114463">
                    <a:moveTo>
                      <a:pt x="20734" y="114463"/>
                    </a:moveTo>
                    <a:lnTo>
                      <a:pt x="2331" y="114463"/>
                    </a:lnTo>
                    <a:cubicBezTo>
                      <a:pt x="1724" y="114463"/>
                      <a:pt x="1141" y="114224"/>
                      <a:pt x="705" y="113801"/>
                    </a:cubicBezTo>
                    <a:cubicBezTo>
                      <a:pt x="270" y="113378"/>
                      <a:pt x="12" y="112801"/>
                      <a:pt x="0" y="112194"/>
                    </a:cubicBezTo>
                    <a:lnTo>
                      <a:pt x="0" y="2270"/>
                    </a:lnTo>
                    <a:cubicBezTo>
                      <a:pt x="12" y="1662"/>
                      <a:pt x="270" y="1086"/>
                      <a:pt x="705" y="662"/>
                    </a:cubicBezTo>
                    <a:cubicBezTo>
                      <a:pt x="1141" y="239"/>
                      <a:pt x="1724" y="0"/>
                      <a:pt x="2331" y="0"/>
                    </a:cubicBezTo>
                    <a:lnTo>
                      <a:pt x="20734" y="0"/>
                    </a:lnTo>
                    <a:cubicBezTo>
                      <a:pt x="21328" y="18"/>
                      <a:pt x="21899" y="258"/>
                      <a:pt x="22322" y="681"/>
                    </a:cubicBezTo>
                    <a:cubicBezTo>
                      <a:pt x="22746" y="1104"/>
                      <a:pt x="22985" y="1675"/>
                      <a:pt x="23003" y="2270"/>
                    </a:cubicBezTo>
                    <a:lnTo>
                      <a:pt x="23003" y="112194"/>
                    </a:lnTo>
                    <a:cubicBezTo>
                      <a:pt x="22985" y="112789"/>
                      <a:pt x="22746" y="113359"/>
                      <a:pt x="22322" y="113782"/>
                    </a:cubicBezTo>
                    <a:cubicBezTo>
                      <a:pt x="21899" y="114206"/>
                      <a:pt x="21328" y="114445"/>
                      <a:pt x="20734" y="114463"/>
                    </a:cubicBezTo>
                    <a:close/>
                    <a:moveTo>
                      <a:pt x="4846" y="109863"/>
                    </a:moveTo>
                    <a:lnTo>
                      <a:pt x="18403" y="109863"/>
                    </a:lnTo>
                    <a:lnTo>
                      <a:pt x="18403" y="4601"/>
                    </a:lnTo>
                    <a:lnTo>
                      <a:pt x="4846" y="4601"/>
                    </a:lnTo>
                    <a:lnTo>
                      <a:pt x="4846" y="109863"/>
                    </a:lnTo>
                    <a:close/>
                  </a:path>
                </a:pathLst>
              </a:custGeom>
              <a:solidFill>
                <a:srgbClr val="0E0E0E">
                  <a:alpha val="48000"/>
                </a:srgbClr>
              </a:solidFill>
              <a:ln w="6134" cap="flat">
                <a:noFill/>
                <a:prstDash val="solid"/>
                <a:miter/>
              </a:ln>
            </p:spPr>
            <p:txBody>
              <a:bodyPr rtlCol="0" anchor="ctr"/>
              <a:lstStyle/>
              <a:p>
                <a:endParaRPr lang="en-AU"/>
              </a:p>
            </p:txBody>
          </p:sp>
        </p:grpSp>
        <p:sp>
          <p:nvSpPr>
            <p:cNvPr id="302" name="Freeform: Shape 301">
              <a:extLst>
                <a:ext uri="{FF2B5EF4-FFF2-40B4-BE49-F238E27FC236}">
                  <a16:creationId xmlns:a16="http://schemas.microsoft.com/office/drawing/2014/main" id="{07293207-5762-454F-AEBD-DDFE70606D47}"/>
                </a:ext>
              </a:extLst>
            </p:cNvPr>
            <p:cNvSpPr/>
            <p:nvPr/>
          </p:nvSpPr>
          <p:spPr>
            <a:xfrm>
              <a:off x="9888383" y="3642023"/>
              <a:ext cx="177513" cy="215509"/>
            </a:xfrm>
            <a:custGeom>
              <a:avLst/>
              <a:gdLst>
                <a:gd name="connsiteX0" fmla="*/ 92372 w 177513"/>
                <a:gd name="connsiteY0" fmla="*/ 98408 h 215509"/>
                <a:gd name="connsiteX1" fmla="*/ 158191 w 177513"/>
                <a:gd name="connsiteY1" fmla="*/ 89329 h 215509"/>
                <a:gd name="connsiteX2" fmla="*/ 160780 w 177513"/>
                <a:gd name="connsiteY2" fmla="*/ 88096 h 215509"/>
                <a:gd name="connsiteX3" fmla="*/ 162141 w 177513"/>
                <a:gd name="connsiteY3" fmla="*/ 85569 h 215509"/>
                <a:gd name="connsiteX4" fmla="*/ 161731 w 177513"/>
                <a:gd name="connsiteY4" fmla="*/ 82729 h 215509"/>
                <a:gd name="connsiteX5" fmla="*/ 159725 w 177513"/>
                <a:gd name="connsiteY5" fmla="*/ 80680 h 215509"/>
                <a:gd name="connsiteX6" fmla="*/ 11646 w 177513"/>
                <a:gd name="connsiteY6" fmla="*/ 936 h 215509"/>
                <a:gd name="connsiteX7" fmla="*/ 7235 w 177513"/>
                <a:gd name="connsiteY7" fmla="*/ 28 h 215509"/>
                <a:gd name="connsiteX8" fmla="*/ 3046 w 177513"/>
                <a:gd name="connsiteY8" fmla="*/ 1672 h 215509"/>
                <a:gd name="connsiteX9" fmla="*/ 432 w 177513"/>
                <a:gd name="connsiteY9" fmla="*/ 5334 h 215509"/>
                <a:gd name="connsiteX10" fmla="*/ 236 w 177513"/>
                <a:gd name="connsiteY10" fmla="*/ 9831 h 215509"/>
                <a:gd name="connsiteX11" fmla="*/ 41335 w 177513"/>
                <a:gd name="connsiteY11" fmla="*/ 172816 h 215509"/>
                <a:gd name="connsiteX12" fmla="*/ 42850 w 177513"/>
                <a:gd name="connsiteY12" fmla="*/ 175257 h 215509"/>
                <a:gd name="connsiteX13" fmla="*/ 45519 w 177513"/>
                <a:gd name="connsiteY13" fmla="*/ 176324 h 215509"/>
                <a:gd name="connsiteX14" fmla="*/ 48298 w 177513"/>
                <a:gd name="connsiteY14" fmla="*/ 175600 h 215509"/>
                <a:gd name="connsiteX15" fmla="*/ 50107 w 177513"/>
                <a:gd name="connsiteY15" fmla="*/ 173368 h 215509"/>
                <a:gd name="connsiteX16" fmla="*/ 74644 w 177513"/>
                <a:gd name="connsiteY16" fmla="*/ 112026 h 215509"/>
                <a:gd name="connsiteX17" fmla="*/ 140709 w 177513"/>
                <a:gd name="connsiteY17" fmla="*/ 215509 h 215509"/>
                <a:gd name="connsiteX18" fmla="*/ 177514 w 177513"/>
                <a:gd name="connsiteY18" fmla="*/ 186986 h 215509"/>
                <a:gd name="connsiteX19" fmla="*/ 92372 w 177513"/>
                <a:gd name="connsiteY19" fmla="*/ 98408 h 21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513" h="215509">
                  <a:moveTo>
                    <a:pt x="92372" y="98408"/>
                  </a:moveTo>
                  <a:lnTo>
                    <a:pt x="158191" y="89329"/>
                  </a:lnTo>
                  <a:cubicBezTo>
                    <a:pt x="159160" y="89207"/>
                    <a:pt x="160068" y="88771"/>
                    <a:pt x="160780" y="88096"/>
                  </a:cubicBezTo>
                  <a:cubicBezTo>
                    <a:pt x="161491" y="87422"/>
                    <a:pt x="161970" y="86532"/>
                    <a:pt x="162141" y="85569"/>
                  </a:cubicBezTo>
                  <a:cubicBezTo>
                    <a:pt x="162307" y="84606"/>
                    <a:pt x="162166" y="83606"/>
                    <a:pt x="161731" y="82729"/>
                  </a:cubicBezTo>
                  <a:cubicBezTo>
                    <a:pt x="161301" y="81852"/>
                    <a:pt x="160596" y="81134"/>
                    <a:pt x="159725" y="80680"/>
                  </a:cubicBezTo>
                  <a:lnTo>
                    <a:pt x="11646" y="936"/>
                  </a:lnTo>
                  <a:cubicBezTo>
                    <a:pt x="10296" y="212"/>
                    <a:pt x="8763" y="-101"/>
                    <a:pt x="7235" y="28"/>
                  </a:cubicBezTo>
                  <a:cubicBezTo>
                    <a:pt x="5708" y="163"/>
                    <a:pt x="4254" y="734"/>
                    <a:pt x="3046" y="1672"/>
                  </a:cubicBezTo>
                  <a:cubicBezTo>
                    <a:pt x="1837" y="2617"/>
                    <a:pt x="929" y="3887"/>
                    <a:pt x="432" y="5334"/>
                  </a:cubicBezTo>
                  <a:cubicBezTo>
                    <a:pt x="-64" y="6782"/>
                    <a:pt x="-138" y="8346"/>
                    <a:pt x="236" y="9831"/>
                  </a:cubicBezTo>
                  <a:lnTo>
                    <a:pt x="41335" y="172816"/>
                  </a:lnTo>
                  <a:cubicBezTo>
                    <a:pt x="41568" y="173773"/>
                    <a:pt x="42096" y="174625"/>
                    <a:pt x="42850" y="175257"/>
                  </a:cubicBezTo>
                  <a:cubicBezTo>
                    <a:pt x="43599" y="175889"/>
                    <a:pt x="44537" y="176263"/>
                    <a:pt x="45519" y="176324"/>
                  </a:cubicBezTo>
                  <a:cubicBezTo>
                    <a:pt x="46500" y="176386"/>
                    <a:pt x="47469" y="176134"/>
                    <a:pt x="48298" y="175600"/>
                  </a:cubicBezTo>
                  <a:cubicBezTo>
                    <a:pt x="49125" y="175067"/>
                    <a:pt x="49757" y="174288"/>
                    <a:pt x="50107" y="173368"/>
                  </a:cubicBezTo>
                  <a:lnTo>
                    <a:pt x="74644" y="112026"/>
                  </a:lnTo>
                  <a:lnTo>
                    <a:pt x="140709" y="215509"/>
                  </a:lnTo>
                  <a:lnTo>
                    <a:pt x="177514" y="186986"/>
                  </a:lnTo>
                  <a:lnTo>
                    <a:pt x="92372" y="98408"/>
                  </a:lnTo>
                  <a:close/>
                </a:path>
              </a:pathLst>
            </a:custGeom>
            <a:solidFill>
              <a:srgbClr val="F0E7E1"/>
            </a:solidFill>
            <a:ln w="6134"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AD4C47AA-3361-40C6-8EE1-3C19704B0DBC}"/>
                </a:ext>
              </a:extLst>
            </p:cNvPr>
            <p:cNvSpPr/>
            <p:nvPr/>
          </p:nvSpPr>
          <p:spPr>
            <a:xfrm>
              <a:off x="9886185" y="3639820"/>
              <a:ext cx="181743" cy="220321"/>
            </a:xfrm>
            <a:custGeom>
              <a:avLst/>
              <a:gdLst>
                <a:gd name="connsiteX0" fmla="*/ 142723 w 181743"/>
                <a:gd name="connsiteY0" fmla="*/ 220289 h 220321"/>
                <a:gd name="connsiteX1" fmla="*/ 142294 w 181743"/>
                <a:gd name="connsiteY1" fmla="*/ 220289 h 220321"/>
                <a:gd name="connsiteX2" fmla="*/ 141417 w 181743"/>
                <a:gd name="connsiteY2" fmla="*/ 219920 h 220321"/>
                <a:gd name="connsiteX3" fmla="*/ 140760 w 181743"/>
                <a:gd name="connsiteY3" fmla="*/ 219246 h 220321"/>
                <a:gd name="connsiteX4" fmla="*/ 77149 w 181743"/>
                <a:gd name="connsiteY4" fmla="*/ 119566 h 220321"/>
                <a:gd name="connsiteX5" fmla="*/ 54452 w 181743"/>
                <a:gd name="connsiteY5" fmla="*/ 176491 h 220321"/>
                <a:gd name="connsiteX6" fmla="*/ 51698 w 181743"/>
                <a:gd name="connsiteY6" fmla="*/ 179803 h 220321"/>
                <a:gd name="connsiteX7" fmla="*/ 47521 w 181743"/>
                <a:gd name="connsiteY7" fmla="*/ 180846 h 220321"/>
                <a:gd name="connsiteX8" fmla="*/ 43595 w 181743"/>
                <a:gd name="connsiteY8" fmla="*/ 179245 h 220321"/>
                <a:gd name="connsiteX9" fmla="*/ 41387 w 181743"/>
                <a:gd name="connsiteY9" fmla="*/ 175632 h 220321"/>
                <a:gd name="connsiteX10" fmla="*/ 288 w 181743"/>
                <a:gd name="connsiteY10" fmla="*/ 12647 h 220321"/>
                <a:gd name="connsiteX11" fmla="*/ 570 w 181743"/>
                <a:gd name="connsiteY11" fmla="*/ 6869 h 220321"/>
                <a:gd name="connsiteX12" fmla="*/ 3950 w 181743"/>
                <a:gd name="connsiteY12" fmla="*/ 2164 h 220321"/>
                <a:gd name="connsiteX13" fmla="*/ 9330 w 181743"/>
                <a:gd name="connsiteY13" fmla="*/ 41 h 220321"/>
                <a:gd name="connsiteX14" fmla="*/ 15010 w 181743"/>
                <a:gd name="connsiteY14" fmla="*/ 1176 h 220321"/>
                <a:gd name="connsiteX15" fmla="*/ 163089 w 181743"/>
                <a:gd name="connsiteY15" fmla="*/ 80920 h 220321"/>
                <a:gd name="connsiteX16" fmla="*/ 166015 w 181743"/>
                <a:gd name="connsiteY16" fmla="*/ 84012 h 220321"/>
                <a:gd name="connsiteX17" fmla="*/ 166585 w 181743"/>
                <a:gd name="connsiteY17" fmla="*/ 88232 h 220321"/>
                <a:gd name="connsiteX18" fmla="*/ 164579 w 181743"/>
                <a:gd name="connsiteY18" fmla="*/ 91987 h 220321"/>
                <a:gd name="connsiteX19" fmla="*/ 160758 w 181743"/>
                <a:gd name="connsiteY19" fmla="*/ 93863 h 220321"/>
                <a:gd name="connsiteX20" fmla="*/ 99416 w 181743"/>
                <a:gd name="connsiteY20" fmla="*/ 102329 h 220321"/>
                <a:gd name="connsiteX21" fmla="*/ 181123 w 181743"/>
                <a:gd name="connsiteY21" fmla="*/ 188207 h 220321"/>
                <a:gd name="connsiteX22" fmla="*/ 181614 w 181743"/>
                <a:gd name="connsiteY22" fmla="*/ 188998 h 220321"/>
                <a:gd name="connsiteX23" fmla="*/ 181736 w 181743"/>
                <a:gd name="connsiteY23" fmla="*/ 189925 h 220321"/>
                <a:gd name="connsiteX24" fmla="*/ 181461 w 181743"/>
                <a:gd name="connsiteY24" fmla="*/ 190857 h 220321"/>
                <a:gd name="connsiteX25" fmla="*/ 180817 w 181743"/>
                <a:gd name="connsiteY25" fmla="*/ 191581 h 220321"/>
                <a:gd name="connsiteX26" fmla="*/ 144012 w 181743"/>
                <a:gd name="connsiteY26" fmla="*/ 220105 h 220321"/>
                <a:gd name="connsiteX27" fmla="*/ 142723 w 181743"/>
                <a:gd name="connsiteY27" fmla="*/ 220289 h 220321"/>
                <a:gd name="connsiteX28" fmla="*/ 76658 w 181743"/>
                <a:gd name="connsiteY28" fmla="*/ 112204 h 220321"/>
                <a:gd name="connsiteX29" fmla="*/ 77781 w 181743"/>
                <a:gd name="connsiteY29" fmla="*/ 112505 h 220321"/>
                <a:gd name="connsiteX30" fmla="*/ 78621 w 181743"/>
                <a:gd name="connsiteY30" fmla="*/ 113309 h 220321"/>
                <a:gd name="connsiteX31" fmla="*/ 143214 w 181743"/>
                <a:gd name="connsiteY31" fmla="*/ 214645 h 220321"/>
                <a:gd name="connsiteX32" fmla="*/ 175848 w 181743"/>
                <a:gd name="connsiteY32" fmla="*/ 189250 h 220321"/>
                <a:gd name="connsiteX33" fmla="*/ 92914 w 181743"/>
                <a:gd name="connsiteY33" fmla="*/ 102022 h 220321"/>
                <a:gd name="connsiteX34" fmla="*/ 92301 w 181743"/>
                <a:gd name="connsiteY34" fmla="*/ 100924 h 220321"/>
                <a:gd name="connsiteX35" fmla="*/ 92368 w 181743"/>
                <a:gd name="connsiteY35" fmla="*/ 99667 h 220321"/>
                <a:gd name="connsiteX36" fmla="*/ 93098 w 181743"/>
                <a:gd name="connsiteY36" fmla="*/ 98636 h 220321"/>
                <a:gd name="connsiteX37" fmla="*/ 94263 w 181743"/>
                <a:gd name="connsiteY37" fmla="*/ 98157 h 220321"/>
                <a:gd name="connsiteX38" fmla="*/ 160083 w 181743"/>
                <a:gd name="connsiteY38" fmla="*/ 89018 h 220321"/>
                <a:gd name="connsiteX39" fmla="*/ 161377 w 181743"/>
                <a:gd name="connsiteY39" fmla="*/ 88429 h 220321"/>
                <a:gd name="connsiteX40" fmla="*/ 162046 w 181743"/>
                <a:gd name="connsiteY40" fmla="*/ 87177 h 220321"/>
                <a:gd name="connsiteX41" fmla="*/ 161856 w 181743"/>
                <a:gd name="connsiteY41" fmla="*/ 85736 h 220321"/>
                <a:gd name="connsiteX42" fmla="*/ 160819 w 181743"/>
                <a:gd name="connsiteY42" fmla="*/ 84724 h 220321"/>
                <a:gd name="connsiteX43" fmla="*/ 12740 w 181743"/>
                <a:gd name="connsiteY43" fmla="*/ 4979 h 220321"/>
                <a:gd name="connsiteX44" fmla="*/ 9587 w 181743"/>
                <a:gd name="connsiteY44" fmla="*/ 4317 h 220321"/>
                <a:gd name="connsiteX45" fmla="*/ 6606 w 181743"/>
                <a:gd name="connsiteY45" fmla="*/ 5532 h 220321"/>
                <a:gd name="connsiteX46" fmla="*/ 4729 w 181743"/>
                <a:gd name="connsiteY46" fmla="*/ 8108 h 220321"/>
                <a:gd name="connsiteX47" fmla="*/ 4643 w 181743"/>
                <a:gd name="connsiteY47" fmla="*/ 11298 h 220321"/>
                <a:gd name="connsiteX48" fmla="*/ 45681 w 181743"/>
                <a:gd name="connsiteY48" fmla="*/ 174221 h 220321"/>
                <a:gd name="connsiteX49" fmla="*/ 46441 w 181743"/>
                <a:gd name="connsiteY49" fmla="*/ 175436 h 220321"/>
                <a:gd name="connsiteX50" fmla="*/ 47772 w 181743"/>
                <a:gd name="connsiteY50" fmla="*/ 175969 h 220321"/>
                <a:gd name="connsiteX51" fmla="*/ 49171 w 181743"/>
                <a:gd name="connsiteY51" fmla="*/ 175626 h 220321"/>
                <a:gd name="connsiteX52" fmla="*/ 50097 w 181743"/>
                <a:gd name="connsiteY52" fmla="*/ 174528 h 220321"/>
                <a:gd name="connsiteX53" fmla="*/ 74634 w 181743"/>
                <a:gd name="connsiteY53" fmla="*/ 113186 h 220321"/>
                <a:gd name="connsiteX54" fmla="*/ 75376 w 181743"/>
                <a:gd name="connsiteY54" fmla="*/ 112204 h 220321"/>
                <a:gd name="connsiteX55" fmla="*/ 76536 w 181743"/>
                <a:gd name="connsiteY55" fmla="*/ 111775 h 220321"/>
                <a:gd name="connsiteX56" fmla="*/ 76658 w 181743"/>
                <a:gd name="connsiteY56" fmla="*/ 112204 h 22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81743" h="220321">
                  <a:moveTo>
                    <a:pt x="142723" y="220289"/>
                  </a:moveTo>
                  <a:lnTo>
                    <a:pt x="142294" y="220289"/>
                  </a:lnTo>
                  <a:cubicBezTo>
                    <a:pt x="141981" y="220227"/>
                    <a:pt x="141681" y="220099"/>
                    <a:pt x="141417" y="219920"/>
                  </a:cubicBezTo>
                  <a:cubicBezTo>
                    <a:pt x="141159" y="219743"/>
                    <a:pt x="140932" y="219510"/>
                    <a:pt x="140760" y="219246"/>
                  </a:cubicBezTo>
                  <a:lnTo>
                    <a:pt x="77149" y="119566"/>
                  </a:lnTo>
                  <a:lnTo>
                    <a:pt x="54452" y="176491"/>
                  </a:lnTo>
                  <a:cubicBezTo>
                    <a:pt x="53907" y="177858"/>
                    <a:pt x="52944" y="179018"/>
                    <a:pt x="51698" y="179803"/>
                  </a:cubicBezTo>
                  <a:cubicBezTo>
                    <a:pt x="50447" y="180582"/>
                    <a:pt x="48987" y="180950"/>
                    <a:pt x="47521" y="180846"/>
                  </a:cubicBezTo>
                  <a:cubicBezTo>
                    <a:pt x="46073" y="180742"/>
                    <a:pt x="44699" y="180178"/>
                    <a:pt x="43595" y="179245"/>
                  </a:cubicBezTo>
                  <a:cubicBezTo>
                    <a:pt x="42497" y="178306"/>
                    <a:pt x="41718" y="177043"/>
                    <a:pt x="41387" y="175632"/>
                  </a:cubicBezTo>
                  <a:lnTo>
                    <a:pt x="288" y="12647"/>
                  </a:lnTo>
                  <a:cubicBezTo>
                    <a:pt x="-178" y="10733"/>
                    <a:pt x="-74" y="8727"/>
                    <a:pt x="570" y="6869"/>
                  </a:cubicBezTo>
                  <a:cubicBezTo>
                    <a:pt x="1220" y="5010"/>
                    <a:pt x="2392" y="3372"/>
                    <a:pt x="3950" y="2164"/>
                  </a:cubicBezTo>
                  <a:cubicBezTo>
                    <a:pt x="5502" y="955"/>
                    <a:pt x="7373" y="219"/>
                    <a:pt x="9330" y="41"/>
                  </a:cubicBezTo>
                  <a:cubicBezTo>
                    <a:pt x="11292" y="-136"/>
                    <a:pt x="13262" y="262"/>
                    <a:pt x="15010" y="1176"/>
                  </a:cubicBezTo>
                  <a:lnTo>
                    <a:pt x="163089" y="80920"/>
                  </a:lnTo>
                  <a:cubicBezTo>
                    <a:pt x="164365" y="81620"/>
                    <a:pt x="165389" y="82699"/>
                    <a:pt x="166015" y="84012"/>
                  </a:cubicBezTo>
                  <a:cubicBezTo>
                    <a:pt x="166640" y="85325"/>
                    <a:pt x="166843" y="86797"/>
                    <a:pt x="166585" y="88232"/>
                  </a:cubicBezTo>
                  <a:cubicBezTo>
                    <a:pt x="166328" y="89661"/>
                    <a:pt x="165622" y="90974"/>
                    <a:pt x="164579" y="91987"/>
                  </a:cubicBezTo>
                  <a:cubicBezTo>
                    <a:pt x="163531" y="92999"/>
                    <a:pt x="162193" y="93655"/>
                    <a:pt x="160758" y="93863"/>
                  </a:cubicBezTo>
                  <a:lnTo>
                    <a:pt x="99416" y="102329"/>
                  </a:lnTo>
                  <a:lnTo>
                    <a:pt x="181123" y="188207"/>
                  </a:lnTo>
                  <a:cubicBezTo>
                    <a:pt x="181338" y="188434"/>
                    <a:pt x="181510" y="188704"/>
                    <a:pt x="181614" y="188998"/>
                  </a:cubicBezTo>
                  <a:cubicBezTo>
                    <a:pt x="181718" y="189293"/>
                    <a:pt x="181761" y="189612"/>
                    <a:pt x="181736" y="189925"/>
                  </a:cubicBezTo>
                  <a:cubicBezTo>
                    <a:pt x="181712" y="190250"/>
                    <a:pt x="181620" y="190569"/>
                    <a:pt x="181461" y="190857"/>
                  </a:cubicBezTo>
                  <a:cubicBezTo>
                    <a:pt x="181301" y="191145"/>
                    <a:pt x="181080" y="191390"/>
                    <a:pt x="180817" y="191581"/>
                  </a:cubicBezTo>
                  <a:lnTo>
                    <a:pt x="144012" y="220105"/>
                  </a:lnTo>
                  <a:cubicBezTo>
                    <a:pt x="143613" y="220301"/>
                    <a:pt x="143159" y="220369"/>
                    <a:pt x="142723" y="220289"/>
                  </a:cubicBezTo>
                  <a:close/>
                  <a:moveTo>
                    <a:pt x="76658" y="112204"/>
                  </a:moveTo>
                  <a:cubicBezTo>
                    <a:pt x="77051" y="112204"/>
                    <a:pt x="77437" y="112309"/>
                    <a:pt x="77781" y="112505"/>
                  </a:cubicBezTo>
                  <a:cubicBezTo>
                    <a:pt x="78124" y="112695"/>
                    <a:pt x="78413" y="112971"/>
                    <a:pt x="78621" y="113309"/>
                  </a:cubicBezTo>
                  <a:lnTo>
                    <a:pt x="143214" y="214645"/>
                  </a:lnTo>
                  <a:lnTo>
                    <a:pt x="175848" y="189250"/>
                  </a:lnTo>
                  <a:lnTo>
                    <a:pt x="92914" y="102022"/>
                  </a:lnTo>
                  <a:cubicBezTo>
                    <a:pt x="92607" y="101721"/>
                    <a:pt x="92399" y="101341"/>
                    <a:pt x="92301" y="100924"/>
                  </a:cubicBezTo>
                  <a:cubicBezTo>
                    <a:pt x="92202" y="100507"/>
                    <a:pt x="92227" y="100071"/>
                    <a:pt x="92368" y="99667"/>
                  </a:cubicBezTo>
                  <a:cubicBezTo>
                    <a:pt x="92509" y="99261"/>
                    <a:pt x="92760" y="98906"/>
                    <a:pt x="93098" y="98636"/>
                  </a:cubicBezTo>
                  <a:cubicBezTo>
                    <a:pt x="93435" y="98372"/>
                    <a:pt x="93834" y="98206"/>
                    <a:pt x="94263" y="98157"/>
                  </a:cubicBezTo>
                  <a:lnTo>
                    <a:pt x="160083" y="89018"/>
                  </a:lnTo>
                  <a:cubicBezTo>
                    <a:pt x="160568" y="88968"/>
                    <a:pt x="161022" y="88766"/>
                    <a:pt x="161377" y="88429"/>
                  </a:cubicBezTo>
                  <a:cubicBezTo>
                    <a:pt x="161727" y="88097"/>
                    <a:pt x="161966" y="87656"/>
                    <a:pt x="162046" y="87177"/>
                  </a:cubicBezTo>
                  <a:cubicBezTo>
                    <a:pt x="162144" y="86686"/>
                    <a:pt x="162083" y="86184"/>
                    <a:pt x="161856" y="85736"/>
                  </a:cubicBezTo>
                  <a:cubicBezTo>
                    <a:pt x="161635" y="85288"/>
                    <a:pt x="161267" y="84932"/>
                    <a:pt x="160819" y="84724"/>
                  </a:cubicBezTo>
                  <a:lnTo>
                    <a:pt x="12740" y="4979"/>
                  </a:lnTo>
                  <a:cubicBezTo>
                    <a:pt x="11777" y="4452"/>
                    <a:pt x="10679" y="4219"/>
                    <a:pt x="9587" y="4317"/>
                  </a:cubicBezTo>
                  <a:cubicBezTo>
                    <a:pt x="8495" y="4421"/>
                    <a:pt x="7453" y="4838"/>
                    <a:pt x="6606" y="5532"/>
                  </a:cubicBezTo>
                  <a:cubicBezTo>
                    <a:pt x="5735" y="6182"/>
                    <a:pt x="5079" y="7083"/>
                    <a:pt x="4729" y="8108"/>
                  </a:cubicBezTo>
                  <a:cubicBezTo>
                    <a:pt x="4379" y="9138"/>
                    <a:pt x="4349" y="10249"/>
                    <a:pt x="4643" y="11298"/>
                  </a:cubicBezTo>
                  <a:lnTo>
                    <a:pt x="45681" y="174221"/>
                  </a:lnTo>
                  <a:cubicBezTo>
                    <a:pt x="45797" y="174693"/>
                    <a:pt x="46067" y="175123"/>
                    <a:pt x="46441" y="175436"/>
                  </a:cubicBezTo>
                  <a:cubicBezTo>
                    <a:pt x="46822" y="175748"/>
                    <a:pt x="47288" y="175939"/>
                    <a:pt x="47772" y="175969"/>
                  </a:cubicBezTo>
                  <a:cubicBezTo>
                    <a:pt x="48263" y="176006"/>
                    <a:pt x="48754" y="175884"/>
                    <a:pt x="49171" y="175626"/>
                  </a:cubicBezTo>
                  <a:cubicBezTo>
                    <a:pt x="49588" y="175368"/>
                    <a:pt x="49907" y="174982"/>
                    <a:pt x="50097" y="174528"/>
                  </a:cubicBezTo>
                  <a:lnTo>
                    <a:pt x="74634" y="113186"/>
                  </a:lnTo>
                  <a:cubicBezTo>
                    <a:pt x="74781" y="112793"/>
                    <a:pt x="75039" y="112456"/>
                    <a:pt x="75376" y="112204"/>
                  </a:cubicBezTo>
                  <a:cubicBezTo>
                    <a:pt x="75714" y="111953"/>
                    <a:pt x="76112" y="111806"/>
                    <a:pt x="76536" y="111775"/>
                  </a:cubicBezTo>
                  <a:lnTo>
                    <a:pt x="76658" y="112204"/>
                  </a:lnTo>
                  <a:close/>
                </a:path>
              </a:pathLst>
            </a:custGeom>
            <a:solidFill>
              <a:srgbClr val="0E0E0E"/>
            </a:solidFill>
            <a:ln w="6134"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FCB0FB58-3B0A-4397-80A5-8297C96AA518}"/>
                </a:ext>
              </a:extLst>
            </p:cNvPr>
            <p:cNvSpPr/>
            <p:nvPr/>
          </p:nvSpPr>
          <p:spPr>
            <a:xfrm>
              <a:off x="7704549" y="4423471"/>
              <a:ext cx="772843" cy="801367"/>
            </a:xfrm>
            <a:custGeom>
              <a:avLst/>
              <a:gdLst>
                <a:gd name="connsiteX0" fmla="*/ 0 w 772843"/>
                <a:gd name="connsiteY0" fmla="*/ 0 h 801367"/>
                <a:gd name="connsiteX1" fmla="*/ 0 w 772843"/>
                <a:gd name="connsiteY1" fmla="*/ 801368 h 801367"/>
                <a:gd name="connsiteX2" fmla="*/ 4110 w 772843"/>
                <a:gd name="connsiteY2" fmla="*/ 801368 h 801367"/>
                <a:gd name="connsiteX3" fmla="*/ 772844 w 772843"/>
                <a:gd name="connsiteY3" fmla="*/ 598940 h 801367"/>
                <a:gd name="connsiteX4" fmla="*/ 772844 w 772843"/>
                <a:gd name="connsiteY4" fmla="*/ 245 h 801367"/>
                <a:gd name="connsiteX5" fmla="*/ 0 w 772843"/>
                <a:gd name="connsiteY5" fmla="*/ 0 h 801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2843" h="801367">
                  <a:moveTo>
                    <a:pt x="0" y="0"/>
                  </a:moveTo>
                  <a:lnTo>
                    <a:pt x="0" y="801368"/>
                  </a:lnTo>
                  <a:lnTo>
                    <a:pt x="4110" y="801368"/>
                  </a:lnTo>
                  <a:cubicBezTo>
                    <a:pt x="165500" y="700399"/>
                    <a:pt x="442887" y="625379"/>
                    <a:pt x="772844" y="598940"/>
                  </a:cubicBezTo>
                  <a:lnTo>
                    <a:pt x="772844" y="245"/>
                  </a:lnTo>
                  <a:lnTo>
                    <a:pt x="0" y="0"/>
                  </a:lnTo>
                  <a:close/>
                </a:path>
              </a:pathLst>
            </a:custGeom>
            <a:solidFill>
              <a:srgbClr val="E69C9C"/>
            </a:solidFill>
            <a:ln w="6134"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D735776B-F5BB-43AF-9B39-1877E4B567FE}"/>
                </a:ext>
              </a:extLst>
            </p:cNvPr>
            <p:cNvSpPr/>
            <p:nvPr/>
          </p:nvSpPr>
          <p:spPr>
            <a:xfrm>
              <a:off x="7702218" y="4421201"/>
              <a:ext cx="777567" cy="806022"/>
            </a:xfrm>
            <a:custGeom>
              <a:avLst/>
              <a:gdLst>
                <a:gd name="connsiteX0" fmla="*/ 6134 w 777567"/>
                <a:gd name="connsiteY0" fmla="*/ 805968 h 806022"/>
                <a:gd name="connsiteX1" fmla="*/ 2331 w 777567"/>
                <a:gd name="connsiteY1" fmla="*/ 805968 h 806022"/>
                <a:gd name="connsiteX2" fmla="*/ 681 w 777567"/>
                <a:gd name="connsiteY2" fmla="*/ 805287 h 806022"/>
                <a:gd name="connsiteX3" fmla="*/ 0 w 777567"/>
                <a:gd name="connsiteY3" fmla="*/ 803637 h 806022"/>
                <a:gd name="connsiteX4" fmla="*/ 0 w 777567"/>
                <a:gd name="connsiteY4" fmla="*/ 2270 h 806022"/>
                <a:gd name="connsiteX5" fmla="*/ 705 w 777567"/>
                <a:gd name="connsiteY5" fmla="*/ 662 h 806022"/>
                <a:gd name="connsiteX6" fmla="*/ 2331 w 777567"/>
                <a:gd name="connsiteY6" fmla="*/ 0 h 806022"/>
                <a:gd name="connsiteX7" fmla="*/ 775236 w 777567"/>
                <a:gd name="connsiteY7" fmla="*/ 0 h 806022"/>
                <a:gd name="connsiteX8" fmla="*/ 776862 w 777567"/>
                <a:gd name="connsiteY8" fmla="*/ 662 h 806022"/>
                <a:gd name="connsiteX9" fmla="*/ 777567 w 777567"/>
                <a:gd name="connsiteY9" fmla="*/ 2270 h 806022"/>
                <a:gd name="connsiteX10" fmla="*/ 777567 w 777567"/>
                <a:gd name="connsiteY10" fmla="*/ 600964 h 806022"/>
                <a:gd name="connsiteX11" fmla="*/ 776948 w 777567"/>
                <a:gd name="connsiteY11" fmla="*/ 602553 h 806022"/>
                <a:gd name="connsiteX12" fmla="*/ 775420 w 777567"/>
                <a:gd name="connsiteY12" fmla="*/ 603295 h 806022"/>
                <a:gd name="connsiteX13" fmla="*/ 7729 w 777567"/>
                <a:gd name="connsiteY13" fmla="*/ 805723 h 806022"/>
                <a:gd name="connsiteX14" fmla="*/ 6134 w 777567"/>
                <a:gd name="connsiteY14" fmla="*/ 805968 h 806022"/>
                <a:gd name="connsiteX15" fmla="*/ 4294 w 777567"/>
                <a:gd name="connsiteY15" fmla="*/ 801368 h 806022"/>
                <a:gd name="connsiteX16" fmla="*/ 5459 w 777567"/>
                <a:gd name="connsiteY16" fmla="*/ 801368 h 806022"/>
                <a:gd name="connsiteX17" fmla="*/ 772599 w 777567"/>
                <a:gd name="connsiteY17" fmla="*/ 598940 h 806022"/>
                <a:gd name="connsiteX18" fmla="*/ 772599 w 777567"/>
                <a:gd name="connsiteY18" fmla="*/ 4601 h 806022"/>
                <a:gd name="connsiteX19" fmla="*/ 4294 w 777567"/>
                <a:gd name="connsiteY19" fmla="*/ 4601 h 806022"/>
                <a:gd name="connsiteX20" fmla="*/ 4294 w 777567"/>
                <a:gd name="connsiteY20" fmla="*/ 801368 h 8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7567" h="806022">
                  <a:moveTo>
                    <a:pt x="6134" y="805968"/>
                  </a:moveTo>
                  <a:lnTo>
                    <a:pt x="2331" y="805968"/>
                  </a:lnTo>
                  <a:cubicBezTo>
                    <a:pt x="1711" y="805968"/>
                    <a:pt x="1116" y="805723"/>
                    <a:pt x="681" y="805287"/>
                  </a:cubicBezTo>
                  <a:cubicBezTo>
                    <a:pt x="245" y="804846"/>
                    <a:pt x="0" y="804257"/>
                    <a:pt x="0" y="803637"/>
                  </a:cubicBezTo>
                  <a:lnTo>
                    <a:pt x="0" y="2270"/>
                  </a:lnTo>
                  <a:cubicBezTo>
                    <a:pt x="12" y="1662"/>
                    <a:pt x="270" y="1086"/>
                    <a:pt x="705" y="662"/>
                  </a:cubicBezTo>
                  <a:cubicBezTo>
                    <a:pt x="1141" y="239"/>
                    <a:pt x="1724" y="0"/>
                    <a:pt x="2331" y="0"/>
                  </a:cubicBezTo>
                  <a:lnTo>
                    <a:pt x="775236" y="0"/>
                  </a:lnTo>
                  <a:cubicBezTo>
                    <a:pt x="775844" y="0"/>
                    <a:pt x="776426" y="239"/>
                    <a:pt x="776862" y="662"/>
                  </a:cubicBezTo>
                  <a:cubicBezTo>
                    <a:pt x="777297" y="1086"/>
                    <a:pt x="777549" y="1662"/>
                    <a:pt x="777567" y="2270"/>
                  </a:cubicBezTo>
                  <a:lnTo>
                    <a:pt x="777567" y="600964"/>
                  </a:lnTo>
                  <a:cubicBezTo>
                    <a:pt x="777567" y="601553"/>
                    <a:pt x="777346" y="602118"/>
                    <a:pt x="776948" y="602553"/>
                  </a:cubicBezTo>
                  <a:cubicBezTo>
                    <a:pt x="776549" y="602983"/>
                    <a:pt x="776003" y="603246"/>
                    <a:pt x="775420" y="603295"/>
                  </a:cubicBezTo>
                  <a:cubicBezTo>
                    <a:pt x="451107" y="629488"/>
                    <a:pt x="171327" y="703221"/>
                    <a:pt x="7729" y="805723"/>
                  </a:cubicBezTo>
                  <a:cubicBezTo>
                    <a:pt x="7244" y="806005"/>
                    <a:pt x="6674" y="806091"/>
                    <a:pt x="6134" y="805968"/>
                  </a:cubicBezTo>
                  <a:close/>
                  <a:moveTo>
                    <a:pt x="4294" y="801368"/>
                  </a:moveTo>
                  <a:lnTo>
                    <a:pt x="5459" y="801368"/>
                  </a:lnTo>
                  <a:cubicBezTo>
                    <a:pt x="169364" y="698989"/>
                    <a:pt x="448837" y="625256"/>
                    <a:pt x="772599" y="598940"/>
                  </a:cubicBezTo>
                  <a:lnTo>
                    <a:pt x="772599" y="4601"/>
                  </a:lnTo>
                  <a:lnTo>
                    <a:pt x="4294" y="4601"/>
                  </a:lnTo>
                  <a:lnTo>
                    <a:pt x="4294" y="801368"/>
                  </a:lnTo>
                  <a:close/>
                </a:path>
              </a:pathLst>
            </a:custGeom>
            <a:solidFill>
              <a:srgbClr val="0E0E0E"/>
            </a:solidFill>
            <a:ln w="6134"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2B2E17F0-FBD3-4205-97F0-ED5D74444429}"/>
                </a:ext>
              </a:extLst>
            </p:cNvPr>
            <p:cNvSpPr/>
            <p:nvPr/>
          </p:nvSpPr>
          <p:spPr>
            <a:xfrm>
              <a:off x="7673571" y="3857833"/>
              <a:ext cx="834185" cy="1178746"/>
            </a:xfrm>
            <a:custGeom>
              <a:avLst/>
              <a:gdLst>
                <a:gd name="connsiteX0" fmla="*/ 803515 w 834185"/>
                <a:gd name="connsiteY0" fmla="*/ 952704 h 1178746"/>
                <a:gd name="connsiteX1" fmla="*/ 803515 w 834185"/>
                <a:gd name="connsiteY1" fmla="*/ 377196 h 1178746"/>
                <a:gd name="connsiteX2" fmla="*/ 834186 w 834185"/>
                <a:gd name="connsiteY2" fmla="*/ 326896 h 1178746"/>
                <a:gd name="connsiteX3" fmla="*/ 755730 w 834185"/>
                <a:gd name="connsiteY3" fmla="*/ 230160 h 1178746"/>
                <a:gd name="connsiteX4" fmla="*/ 679114 w 834185"/>
                <a:gd name="connsiteY4" fmla="*/ 128455 h 1178746"/>
                <a:gd name="connsiteX5" fmla="*/ 579004 w 834185"/>
                <a:gd name="connsiteY5" fmla="*/ 94166 h 1178746"/>
                <a:gd name="connsiteX6" fmla="*/ 489629 w 834185"/>
                <a:gd name="connsiteY6" fmla="*/ 19758 h 1178746"/>
                <a:gd name="connsiteX7" fmla="*/ 417093 w 834185"/>
                <a:gd name="connsiteY7" fmla="*/ 0 h 1178746"/>
                <a:gd name="connsiteX8" fmla="*/ 344556 w 834185"/>
                <a:gd name="connsiteY8" fmla="*/ 19758 h 1178746"/>
                <a:gd name="connsiteX9" fmla="*/ 255181 w 834185"/>
                <a:gd name="connsiteY9" fmla="*/ 94166 h 1178746"/>
                <a:gd name="connsiteX10" fmla="*/ 155072 w 834185"/>
                <a:gd name="connsiteY10" fmla="*/ 128455 h 1178746"/>
                <a:gd name="connsiteX11" fmla="*/ 78456 w 834185"/>
                <a:gd name="connsiteY11" fmla="*/ 230160 h 1178746"/>
                <a:gd name="connsiteX12" fmla="*/ 0 w 834185"/>
                <a:gd name="connsiteY12" fmla="*/ 326896 h 1178746"/>
                <a:gd name="connsiteX13" fmla="*/ 30671 w 834185"/>
                <a:gd name="connsiteY13" fmla="*/ 380324 h 1178746"/>
                <a:gd name="connsiteX14" fmla="*/ 30671 w 834185"/>
                <a:gd name="connsiteY14" fmla="*/ 952704 h 1178746"/>
                <a:gd name="connsiteX15" fmla="*/ 32511 w 834185"/>
                <a:gd name="connsiteY15" fmla="*/ 960188 h 1178746"/>
                <a:gd name="connsiteX16" fmla="*/ 0 w 834185"/>
                <a:gd name="connsiteY16" fmla="*/ 990858 h 1178746"/>
                <a:gd name="connsiteX17" fmla="*/ 78456 w 834185"/>
                <a:gd name="connsiteY17" fmla="*/ 1046373 h 1178746"/>
                <a:gd name="connsiteX18" fmla="*/ 155072 w 834185"/>
                <a:gd name="connsiteY18" fmla="*/ 1104831 h 1178746"/>
                <a:gd name="connsiteX19" fmla="*/ 255181 w 834185"/>
                <a:gd name="connsiteY19" fmla="*/ 1124522 h 1178746"/>
                <a:gd name="connsiteX20" fmla="*/ 344556 w 834185"/>
                <a:gd name="connsiteY20" fmla="*/ 1167461 h 1178746"/>
                <a:gd name="connsiteX21" fmla="*/ 489629 w 834185"/>
                <a:gd name="connsiteY21" fmla="*/ 1167461 h 1178746"/>
                <a:gd name="connsiteX22" fmla="*/ 579004 w 834185"/>
                <a:gd name="connsiteY22" fmla="*/ 1124522 h 1178746"/>
                <a:gd name="connsiteX23" fmla="*/ 679114 w 834185"/>
                <a:gd name="connsiteY23" fmla="*/ 1104831 h 1178746"/>
                <a:gd name="connsiteX24" fmla="*/ 755730 w 834185"/>
                <a:gd name="connsiteY24" fmla="*/ 1046373 h 1178746"/>
                <a:gd name="connsiteX25" fmla="*/ 834186 w 834185"/>
                <a:gd name="connsiteY25" fmla="*/ 990858 h 1178746"/>
                <a:gd name="connsiteX26" fmla="*/ 802227 w 834185"/>
                <a:gd name="connsiteY26" fmla="*/ 958838 h 1178746"/>
                <a:gd name="connsiteX27" fmla="*/ 803515 w 834185"/>
                <a:gd name="connsiteY27" fmla="*/ 952704 h 117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34185" h="1178746">
                  <a:moveTo>
                    <a:pt x="803515" y="952704"/>
                  </a:moveTo>
                  <a:lnTo>
                    <a:pt x="803515" y="377196"/>
                  </a:lnTo>
                  <a:lnTo>
                    <a:pt x="834186" y="326896"/>
                  </a:lnTo>
                  <a:cubicBezTo>
                    <a:pt x="795970" y="314014"/>
                    <a:pt x="771372" y="263898"/>
                    <a:pt x="755730" y="230160"/>
                  </a:cubicBezTo>
                  <a:cubicBezTo>
                    <a:pt x="737327" y="189859"/>
                    <a:pt x="719906" y="150416"/>
                    <a:pt x="679114" y="128455"/>
                  </a:cubicBezTo>
                  <a:cubicBezTo>
                    <a:pt x="647707" y="111403"/>
                    <a:pt x="609982" y="113795"/>
                    <a:pt x="579004" y="94166"/>
                  </a:cubicBezTo>
                  <a:cubicBezTo>
                    <a:pt x="546064" y="73371"/>
                    <a:pt x="523797" y="40001"/>
                    <a:pt x="489629" y="19758"/>
                  </a:cubicBezTo>
                  <a:cubicBezTo>
                    <a:pt x="467644" y="6821"/>
                    <a:pt x="442599" y="0"/>
                    <a:pt x="417093" y="0"/>
                  </a:cubicBezTo>
                  <a:cubicBezTo>
                    <a:pt x="391581" y="0"/>
                    <a:pt x="366541" y="6821"/>
                    <a:pt x="344556" y="19758"/>
                  </a:cubicBezTo>
                  <a:cubicBezTo>
                    <a:pt x="310328" y="40001"/>
                    <a:pt x="288122" y="73371"/>
                    <a:pt x="255181" y="94166"/>
                  </a:cubicBezTo>
                  <a:cubicBezTo>
                    <a:pt x="224204" y="113795"/>
                    <a:pt x="186479" y="111403"/>
                    <a:pt x="155072" y="128455"/>
                  </a:cubicBezTo>
                  <a:cubicBezTo>
                    <a:pt x="114280" y="150600"/>
                    <a:pt x="97165" y="189797"/>
                    <a:pt x="78456" y="230160"/>
                  </a:cubicBezTo>
                  <a:cubicBezTo>
                    <a:pt x="62814" y="263898"/>
                    <a:pt x="38216" y="314014"/>
                    <a:pt x="0" y="326896"/>
                  </a:cubicBezTo>
                  <a:lnTo>
                    <a:pt x="30671" y="380324"/>
                  </a:lnTo>
                  <a:lnTo>
                    <a:pt x="30671" y="952704"/>
                  </a:lnTo>
                  <a:cubicBezTo>
                    <a:pt x="30744" y="955299"/>
                    <a:pt x="31376" y="957851"/>
                    <a:pt x="32511" y="960188"/>
                  </a:cubicBezTo>
                  <a:lnTo>
                    <a:pt x="0" y="990858"/>
                  </a:lnTo>
                  <a:cubicBezTo>
                    <a:pt x="38216" y="998219"/>
                    <a:pt x="62814" y="1027050"/>
                    <a:pt x="78456" y="1046373"/>
                  </a:cubicBezTo>
                  <a:cubicBezTo>
                    <a:pt x="97165" y="1069560"/>
                    <a:pt x="114280" y="1092134"/>
                    <a:pt x="155072" y="1104831"/>
                  </a:cubicBezTo>
                  <a:cubicBezTo>
                    <a:pt x="186479" y="1114646"/>
                    <a:pt x="224204" y="1113235"/>
                    <a:pt x="255181" y="1124522"/>
                  </a:cubicBezTo>
                  <a:cubicBezTo>
                    <a:pt x="288122" y="1136484"/>
                    <a:pt x="310389" y="1155622"/>
                    <a:pt x="344556" y="1167461"/>
                  </a:cubicBezTo>
                  <a:cubicBezTo>
                    <a:pt x="391740" y="1182508"/>
                    <a:pt x="442439" y="1182508"/>
                    <a:pt x="489629" y="1167461"/>
                  </a:cubicBezTo>
                  <a:cubicBezTo>
                    <a:pt x="523858" y="1155806"/>
                    <a:pt x="546064" y="1136790"/>
                    <a:pt x="579004" y="1124522"/>
                  </a:cubicBezTo>
                  <a:cubicBezTo>
                    <a:pt x="609982" y="1113235"/>
                    <a:pt x="647707" y="1114646"/>
                    <a:pt x="679114" y="1104831"/>
                  </a:cubicBezTo>
                  <a:cubicBezTo>
                    <a:pt x="719906" y="1092134"/>
                    <a:pt x="737020" y="1069560"/>
                    <a:pt x="755730" y="1046373"/>
                  </a:cubicBezTo>
                  <a:cubicBezTo>
                    <a:pt x="771372" y="1027050"/>
                    <a:pt x="795970" y="998219"/>
                    <a:pt x="834186" y="990858"/>
                  </a:cubicBezTo>
                  <a:lnTo>
                    <a:pt x="802227" y="958838"/>
                  </a:lnTo>
                  <a:cubicBezTo>
                    <a:pt x="803030" y="956887"/>
                    <a:pt x="803466" y="954808"/>
                    <a:pt x="803515" y="952704"/>
                  </a:cubicBezTo>
                  <a:close/>
                </a:path>
              </a:pathLst>
            </a:custGeom>
            <a:solidFill>
              <a:srgbClr val="2B1F18"/>
            </a:solidFill>
            <a:ln w="6134"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F03979A4-EC66-45B3-96EA-EC53E6EF41ED}"/>
                </a:ext>
              </a:extLst>
            </p:cNvPr>
            <p:cNvSpPr/>
            <p:nvPr/>
          </p:nvSpPr>
          <p:spPr>
            <a:xfrm>
              <a:off x="7671271" y="3855625"/>
              <a:ext cx="838859" cy="1183041"/>
            </a:xfrm>
            <a:custGeom>
              <a:avLst/>
              <a:gdLst>
                <a:gd name="connsiteX0" fmla="*/ 419731 w 838859"/>
                <a:gd name="connsiteY0" fmla="*/ 1183042 h 1183041"/>
                <a:gd name="connsiteX1" fmla="*/ 346121 w 838859"/>
                <a:gd name="connsiteY1" fmla="*/ 1171571 h 1183041"/>
                <a:gd name="connsiteX2" fmla="*/ 298887 w 838859"/>
                <a:gd name="connsiteY2" fmla="*/ 1149243 h 1183041"/>
                <a:gd name="connsiteX3" fmla="*/ 256684 w 838859"/>
                <a:gd name="connsiteY3" fmla="*/ 1128816 h 1183041"/>
                <a:gd name="connsiteX4" fmla="*/ 204237 w 838859"/>
                <a:gd name="connsiteY4" fmla="*/ 1118142 h 1183041"/>
                <a:gd name="connsiteX5" fmla="*/ 156697 w 838859"/>
                <a:gd name="connsiteY5" fmla="*/ 1109186 h 1183041"/>
                <a:gd name="connsiteX6" fmla="*/ 80879 w 838859"/>
                <a:gd name="connsiteY6" fmla="*/ 1052323 h 1183041"/>
                <a:gd name="connsiteX7" fmla="*/ 78977 w 838859"/>
                <a:gd name="connsiteY7" fmla="*/ 1049992 h 1183041"/>
                <a:gd name="connsiteX8" fmla="*/ 1871 w 838859"/>
                <a:gd name="connsiteY8" fmla="*/ 995275 h 1183041"/>
                <a:gd name="connsiteX9" fmla="*/ 748 w 838859"/>
                <a:gd name="connsiteY9" fmla="*/ 994698 h 1183041"/>
                <a:gd name="connsiteX10" fmla="*/ 92 w 838859"/>
                <a:gd name="connsiteY10" fmla="*/ 993619 h 1183041"/>
                <a:gd name="connsiteX11" fmla="*/ 92 w 838859"/>
                <a:gd name="connsiteY11" fmla="*/ 992355 h 1183041"/>
                <a:gd name="connsiteX12" fmla="*/ 767 w 838859"/>
                <a:gd name="connsiteY12" fmla="*/ 991288 h 1183041"/>
                <a:gd name="connsiteX13" fmla="*/ 32051 w 838859"/>
                <a:gd name="connsiteY13" fmla="*/ 961844 h 1183041"/>
                <a:gd name="connsiteX14" fmla="*/ 30640 w 838859"/>
                <a:gd name="connsiteY14" fmla="*/ 954912 h 1183041"/>
                <a:gd name="connsiteX15" fmla="*/ 30640 w 838859"/>
                <a:gd name="connsiteY15" fmla="*/ 383085 h 1183041"/>
                <a:gd name="connsiteX16" fmla="*/ 337 w 838859"/>
                <a:gd name="connsiteY16" fmla="*/ 330208 h 1183041"/>
                <a:gd name="connsiteX17" fmla="*/ 104 w 838859"/>
                <a:gd name="connsiteY17" fmla="*/ 329227 h 1183041"/>
                <a:gd name="connsiteX18" fmla="*/ 337 w 838859"/>
                <a:gd name="connsiteY18" fmla="*/ 328245 h 1183041"/>
                <a:gd name="connsiteX19" fmla="*/ 896 w 838859"/>
                <a:gd name="connsiteY19" fmla="*/ 327417 h 1183041"/>
                <a:gd name="connsiteX20" fmla="*/ 1748 w 838859"/>
                <a:gd name="connsiteY20" fmla="*/ 326896 h 1183041"/>
                <a:gd name="connsiteX21" fmla="*/ 78855 w 838859"/>
                <a:gd name="connsiteY21" fmla="*/ 231387 h 1183041"/>
                <a:gd name="connsiteX22" fmla="*/ 80756 w 838859"/>
                <a:gd name="connsiteY22" fmla="*/ 227277 h 1183041"/>
                <a:gd name="connsiteX23" fmla="*/ 156452 w 838859"/>
                <a:gd name="connsiteY23" fmla="*/ 128578 h 1183041"/>
                <a:gd name="connsiteX24" fmla="*/ 204176 w 838859"/>
                <a:gd name="connsiteY24" fmla="*/ 112875 h 1183041"/>
                <a:gd name="connsiteX25" fmla="*/ 256439 w 838859"/>
                <a:gd name="connsiteY25" fmla="*/ 94472 h 1183041"/>
                <a:gd name="connsiteX26" fmla="*/ 298642 w 838859"/>
                <a:gd name="connsiteY26" fmla="*/ 58955 h 1183041"/>
                <a:gd name="connsiteX27" fmla="*/ 345875 w 838859"/>
                <a:gd name="connsiteY27" fmla="*/ 20065 h 1183041"/>
                <a:gd name="connsiteX28" fmla="*/ 419485 w 838859"/>
                <a:gd name="connsiteY28" fmla="*/ 0 h 1183041"/>
                <a:gd name="connsiteX29" fmla="*/ 493095 w 838859"/>
                <a:gd name="connsiteY29" fmla="*/ 20065 h 1183041"/>
                <a:gd name="connsiteX30" fmla="*/ 540328 w 838859"/>
                <a:gd name="connsiteY30" fmla="*/ 58955 h 1183041"/>
                <a:gd name="connsiteX31" fmla="*/ 582531 w 838859"/>
                <a:gd name="connsiteY31" fmla="*/ 94472 h 1183041"/>
                <a:gd name="connsiteX32" fmla="*/ 634795 w 838859"/>
                <a:gd name="connsiteY32" fmla="*/ 112875 h 1183041"/>
                <a:gd name="connsiteX33" fmla="*/ 682518 w 838859"/>
                <a:gd name="connsiteY33" fmla="*/ 128578 h 1183041"/>
                <a:gd name="connsiteX34" fmla="*/ 758214 w 838859"/>
                <a:gd name="connsiteY34" fmla="*/ 227277 h 1183041"/>
                <a:gd name="connsiteX35" fmla="*/ 760116 w 838859"/>
                <a:gd name="connsiteY35" fmla="*/ 231387 h 1183041"/>
                <a:gd name="connsiteX36" fmla="*/ 837222 w 838859"/>
                <a:gd name="connsiteY36" fmla="*/ 326896 h 1183041"/>
                <a:gd name="connsiteX37" fmla="*/ 838099 w 838859"/>
                <a:gd name="connsiteY37" fmla="*/ 327430 h 1183041"/>
                <a:gd name="connsiteX38" fmla="*/ 838633 w 838859"/>
                <a:gd name="connsiteY38" fmla="*/ 328307 h 1183041"/>
                <a:gd name="connsiteX39" fmla="*/ 838860 w 838859"/>
                <a:gd name="connsiteY39" fmla="*/ 329288 h 1183041"/>
                <a:gd name="connsiteX40" fmla="*/ 838633 w 838859"/>
                <a:gd name="connsiteY40" fmla="*/ 330270 h 1183041"/>
                <a:gd name="connsiteX41" fmla="*/ 808330 w 838859"/>
                <a:gd name="connsiteY41" fmla="*/ 379956 h 1183041"/>
                <a:gd name="connsiteX42" fmla="*/ 808330 w 838859"/>
                <a:gd name="connsiteY42" fmla="*/ 954851 h 1183041"/>
                <a:gd name="connsiteX43" fmla="*/ 807349 w 838859"/>
                <a:gd name="connsiteY43" fmla="*/ 960310 h 1183041"/>
                <a:gd name="connsiteX44" fmla="*/ 838020 w 838859"/>
                <a:gd name="connsiteY44" fmla="*/ 990981 h 1183041"/>
                <a:gd name="connsiteX45" fmla="*/ 838627 w 838859"/>
                <a:gd name="connsiteY45" fmla="*/ 992055 h 1183041"/>
                <a:gd name="connsiteX46" fmla="*/ 838602 w 838859"/>
                <a:gd name="connsiteY46" fmla="*/ 993287 h 1183041"/>
                <a:gd name="connsiteX47" fmla="*/ 837952 w 838859"/>
                <a:gd name="connsiteY47" fmla="*/ 994336 h 1183041"/>
                <a:gd name="connsiteX48" fmla="*/ 836854 w 838859"/>
                <a:gd name="connsiteY48" fmla="*/ 994907 h 1183041"/>
                <a:gd name="connsiteX49" fmla="*/ 759747 w 838859"/>
                <a:gd name="connsiteY49" fmla="*/ 1049623 h 1183041"/>
                <a:gd name="connsiteX50" fmla="*/ 757846 w 838859"/>
                <a:gd name="connsiteY50" fmla="*/ 1051954 h 1183041"/>
                <a:gd name="connsiteX51" fmla="*/ 682028 w 838859"/>
                <a:gd name="connsiteY51" fmla="*/ 1108818 h 1183041"/>
                <a:gd name="connsiteX52" fmla="*/ 634488 w 838859"/>
                <a:gd name="connsiteY52" fmla="*/ 1117774 h 1183041"/>
                <a:gd name="connsiteX53" fmla="*/ 582041 w 838859"/>
                <a:gd name="connsiteY53" fmla="*/ 1128448 h 1183041"/>
                <a:gd name="connsiteX54" fmla="*/ 539838 w 838859"/>
                <a:gd name="connsiteY54" fmla="*/ 1148875 h 1183041"/>
                <a:gd name="connsiteX55" fmla="*/ 492604 w 838859"/>
                <a:gd name="connsiteY55" fmla="*/ 1171203 h 1183041"/>
                <a:gd name="connsiteX56" fmla="*/ 419731 w 838859"/>
                <a:gd name="connsiteY56" fmla="*/ 1183042 h 1183041"/>
                <a:gd name="connsiteX57" fmla="*/ 7392 w 838859"/>
                <a:gd name="connsiteY57" fmla="*/ 991656 h 1183041"/>
                <a:gd name="connsiteX58" fmla="*/ 82842 w 838859"/>
                <a:gd name="connsiteY58" fmla="*/ 1046863 h 1183041"/>
                <a:gd name="connsiteX59" fmla="*/ 84744 w 838859"/>
                <a:gd name="connsiteY59" fmla="*/ 1049194 h 1183041"/>
                <a:gd name="connsiteX60" fmla="*/ 158354 w 838859"/>
                <a:gd name="connsiteY60" fmla="*/ 1104402 h 1183041"/>
                <a:gd name="connsiteX61" fmla="*/ 205096 w 838859"/>
                <a:gd name="connsiteY61" fmla="*/ 1113174 h 1183041"/>
                <a:gd name="connsiteX62" fmla="*/ 258586 w 838859"/>
                <a:gd name="connsiteY62" fmla="*/ 1124092 h 1183041"/>
                <a:gd name="connsiteX63" fmla="*/ 301525 w 838859"/>
                <a:gd name="connsiteY63" fmla="*/ 1144826 h 1183041"/>
                <a:gd name="connsiteX64" fmla="*/ 347961 w 838859"/>
                <a:gd name="connsiteY64" fmla="*/ 1166848 h 1183041"/>
                <a:gd name="connsiteX65" fmla="*/ 491500 w 838859"/>
                <a:gd name="connsiteY65" fmla="*/ 1166848 h 1183041"/>
                <a:gd name="connsiteX66" fmla="*/ 537997 w 838859"/>
                <a:gd name="connsiteY66" fmla="*/ 1144826 h 1183041"/>
                <a:gd name="connsiteX67" fmla="*/ 580937 w 838859"/>
                <a:gd name="connsiteY67" fmla="*/ 1124092 h 1183041"/>
                <a:gd name="connsiteX68" fmla="*/ 634426 w 838859"/>
                <a:gd name="connsiteY68" fmla="*/ 1113174 h 1183041"/>
                <a:gd name="connsiteX69" fmla="*/ 681169 w 838859"/>
                <a:gd name="connsiteY69" fmla="*/ 1104402 h 1183041"/>
                <a:gd name="connsiteX70" fmla="*/ 754779 w 838859"/>
                <a:gd name="connsiteY70" fmla="*/ 1049194 h 1183041"/>
                <a:gd name="connsiteX71" fmla="*/ 756680 w 838859"/>
                <a:gd name="connsiteY71" fmla="*/ 1046863 h 1183041"/>
                <a:gd name="connsiteX72" fmla="*/ 832315 w 838859"/>
                <a:gd name="connsiteY72" fmla="*/ 991656 h 1183041"/>
                <a:gd name="connsiteX73" fmla="*/ 803300 w 838859"/>
                <a:gd name="connsiteY73" fmla="*/ 962641 h 1183041"/>
                <a:gd name="connsiteX74" fmla="*/ 802705 w 838859"/>
                <a:gd name="connsiteY74" fmla="*/ 961482 h 1183041"/>
                <a:gd name="connsiteX75" fmla="*/ 802809 w 838859"/>
                <a:gd name="connsiteY75" fmla="*/ 960188 h 1183041"/>
                <a:gd name="connsiteX76" fmla="*/ 803975 w 838859"/>
                <a:gd name="connsiteY76" fmla="*/ 954912 h 1183041"/>
                <a:gd name="connsiteX77" fmla="*/ 803975 w 838859"/>
                <a:gd name="connsiteY77" fmla="*/ 379405 h 1183041"/>
                <a:gd name="connsiteX78" fmla="*/ 804282 w 838859"/>
                <a:gd name="connsiteY78" fmla="*/ 378178 h 1183041"/>
                <a:gd name="connsiteX79" fmla="*/ 833480 w 838859"/>
                <a:gd name="connsiteY79" fmla="*/ 330331 h 1183041"/>
                <a:gd name="connsiteX80" fmla="*/ 756374 w 838859"/>
                <a:gd name="connsiteY80" fmla="*/ 233350 h 1183041"/>
                <a:gd name="connsiteX81" fmla="*/ 754472 w 838859"/>
                <a:gd name="connsiteY81" fmla="*/ 229301 h 1183041"/>
                <a:gd name="connsiteX82" fmla="*/ 680862 w 838859"/>
                <a:gd name="connsiteY82" fmla="*/ 132688 h 1183041"/>
                <a:gd name="connsiteX83" fmla="*/ 634304 w 838859"/>
                <a:gd name="connsiteY83" fmla="*/ 117414 h 1183041"/>
                <a:gd name="connsiteX84" fmla="*/ 580630 w 838859"/>
                <a:gd name="connsiteY84" fmla="*/ 98337 h 1183041"/>
                <a:gd name="connsiteX85" fmla="*/ 537691 w 838859"/>
                <a:gd name="connsiteY85" fmla="*/ 62207 h 1183041"/>
                <a:gd name="connsiteX86" fmla="*/ 491255 w 838859"/>
                <a:gd name="connsiteY86" fmla="*/ 23929 h 1183041"/>
                <a:gd name="connsiteX87" fmla="*/ 419945 w 838859"/>
                <a:gd name="connsiteY87" fmla="*/ 4484 h 1183041"/>
                <a:gd name="connsiteX88" fmla="*/ 348635 w 838859"/>
                <a:gd name="connsiteY88" fmla="*/ 23929 h 1183041"/>
                <a:gd name="connsiteX89" fmla="*/ 302200 w 838859"/>
                <a:gd name="connsiteY89" fmla="*/ 62207 h 1183041"/>
                <a:gd name="connsiteX90" fmla="*/ 259261 w 838859"/>
                <a:gd name="connsiteY90" fmla="*/ 98337 h 1183041"/>
                <a:gd name="connsiteX91" fmla="*/ 205587 w 838859"/>
                <a:gd name="connsiteY91" fmla="*/ 117414 h 1183041"/>
                <a:gd name="connsiteX92" fmla="*/ 159028 w 838859"/>
                <a:gd name="connsiteY92" fmla="*/ 132688 h 1183041"/>
                <a:gd name="connsiteX93" fmla="*/ 85418 w 838859"/>
                <a:gd name="connsiteY93" fmla="*/ 229301 h 1183041"/>
                <a:gd name="connsiteX94" fmla="*/ 83517 w 838859"/>
                <a:gd name="connsiteY94" fmla="*/ 233350 h 1183041"/>
                <a:gd name="connsiteX95" fmla="*/ 6349 w 838859"/>
                <a:gd name="connsiteY95" fmla="*/ 330331 h 1183041"/>
                <a:gd name="connsiteX96" fmla="*/ 35670 w 838859"/>
                <a:gd name="connsiteY96" fmla="*/ 381429 h 1183041"/>
                <a:gd name="connsiteX97" fmla="*/ 35670 w 838859"/>
                <a:gd name="connsiteY97" fmla="*/ 382533 h 1183041"/>
                <a:gd name="connsiteX98" fmla="*/ 35670 w 838859"/>
                <a:gd name="connsiteY98" fmla="*/ 954912 h 1183041"/>
                <a:gd name="connsiteX99" fmla="*/ 37326 w 838859"/>
                <a:gd name="connsiteY99" fmla="*/ 961475 h 1183041"/>
                <a:gd name="connsiteX100" fmla="*/ 37468 w 838859"/>
                <a:gd name="connsiteY100" fmla="*/ 962880 h 1183041"/>
                <a:gd name="connsiteX101" fmla="*/ 36774 w 838859"/>
                <a:gd name="connsiteY101" fmla="*/ 964113 h 1183041"/>
                <a:gd name="connsiteX102" fmla="*/ 7392 w 838859"/>
                <a:gd name="connsiteY102" fmla="*/ 991656 h 1183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838859" h="1183041">
                  <a:moveTo>
                    <a:pt x="419731" y="1183042"/>
                  </a:moveTo>
                  <a:cubicBezTo>
                    <a:pt x="394783" y="1182582"/>
                    <a:pt x="370019" y="1178723"/>
                    <a:pt x="346121" y="1171571"/>
                  </a:cubicBezTo>
                  <a:cubicBezTo>
                    <a:pt x="329724" y="1165584"/>
                    <a:pt x="313916" y="1158113"/>
                    <a:pt x="298887" y="1149243"/>
                  </a:cubicBezTo>
                  <a:cubicBezTo>
                    <a:pt x="285386" y="1141317"/>
                    <a:pt x="271271" y="1134484"/>
                    <a:pt x="256684" y="1128816"/>
                  </a:cubicBezTo>
                  <a:cubicBezTo>
                    <a:pt x="239631" y="1123393"/>
                    <a:pt x="222051" y="1119811"/>
                    <a:pt x="204237" y="1118142"/>
                  </a:cubicBezTo>
                  <a:cubicBezTo>
                    <a:pt x="188172" y="1116474"/>
                    <a:pt x="172266" y="1113474"/>
                    <a:pt x="156697" y="1109186"/>
                  </a:cubicBezTo>
                  <a:cubicBezTo>
                    <a:pt x="116641" y="1096918"/>
                    <a:pt x="99282" y="1075142"/>
                    <a:pt x="80879" y="1052323"/>
                  </a:cubicBezTo>
                  <a:lnTo>
                    <a:pt x="78977" y="1049992"/>
                  </a:lnTo>
                  <a:cubicBezTo>
                    <a:pt x="65605" y="1033491"/>
                    <a:pt x="40823" y="1002759"/>
                    <a:pt x="1871" y="995275"/>
                  </a:cubicBezTo>
                  <a:cubicBezTo>
                    <a:pt x="1448" y="995189"/>
                    <a:pt x="1061" y="994987"/>
                    <a:pt x="748" y="994698"/>
                  </a:cubicBezTo>
                  <a:cubicBezTo>
                    <a:pt x="436" y="994404"/>
                    <a:pt x="209" y="994030"/>
                    <a:pt x="92" y="993619"/>
                  </a:cubicBezTo>
                  <a:cubicBezTo>
                    <a:pt x="-31" y="993208"/>
                    <a:pt x="-31" y="992766"/>
                    <a:pt x="92" y="992355"/>
                  </a:cubicBezTo>
                  <a:cubicBezTo>
                    <a:pt x="209" y="991944"/>
                    <a:pt x="442" y="991570"/>
                    <a:pt x="767" y="991288"/>
                  </a:cubicBezTo>
                  <a:lnTo>
                    <a:pt x="32051" y="961844"/>
                  </a:lnTo>
                  <a:cubicBezTo>
                    <a:pt x="31168" y="959635"/>
                    <a:pt x="30689" y="957286"/>
                    <a:pt x="30640" y="954912"/>
                  </a:cubicBezTo>
                  <a:lnTo>
                    <a:pt x="30640" y="383085"/>
                  </a:lnTo>
                  <a:lnTo>
                    <a:pt x="337" y="330208"/>
                  </a:lnTo>
                  <a:cubicBezTo>
                    <a:pt x="184" y="329902"/>
                    <a:pt x="104" y="329564"/>
                    <a:pt x="104" y="329227"/>
                  </a:cubicBezTo>
                  <a:cubicBezTo>
                    <a:pt x="104" y="328883"/>
                    <a:pt x="184" y="328552"/>
                    <a:pt x="337" y="328245"/>
                  </a:cubicBezTo>
                  <a:cubicBezTo>
                    <a:pt x="460" y="327932"/>
                    <a:pt x="650" y="327650"/>
                    <a:pt x="896" y="327417"/>
                  </a:cubicBezTo>
                  <a:cubicBezTo>
                    <a:pt x="1135" y="327184"/>
                    <a:pt x="1429" y="327006"/>
                    <a:pt x="1748" y="326896"/>
                  </a:cubicBezTo>
                  <a:cubicBezTo>
                    <a:pt x="40578" y="313769"/>
                    <a:pt x="65482" y="260156"/>
                    <a:pt x="78855" y="231387"/>
                  </a:cubicBezTo>
                  <a:lnTo>
                    <a:pt x="80756" y="227277"/>
                  </a:lnTo>
                  <a:cubicBezTo>
                    <a:pt x="99159" y="187712"/>
                    <a:pt x="116396" y="150355"/>
                    <a:pt x="156452" y="128578"/>
                  </a:cubicBezTo>
                  <a:cubicBezTo>
                    <a:pt x="171567" y="121193"/>
                    <a:pt x="187626" y="115911"/>
                    <a:pt x="204176" y="112875"/>
                  </a:cubicBezTo>
                  <a:cubicBezTo>
                    <a:pt x="222511" y="109752"/>
                    <a:pt x="240190" y="103526"/>
                    <a:pt x="256439" y="94472"/>
                  </a:cubicBezTo>
                  <a:cubicBezTo>
                    <a:pt x="271682" y="84106"/>
                    <a:pt x="285822" y="72205"/>
                    <a:pt x="298642" y="58955"/>
                  </a:cubicBezTo>
                  <a:cubicBezTo>
                    <a:pt x="312806" y="44184"/>
                    <a:pt x="328656" y="31131"/>
                    <a:pt x="345875" y="20065"/>
                  </a:cubicBezTo>
                  <a:cubicBezTo>
                    <a:pt x="368179" y="6932"/>
                    <a:pt x="393599" y="0"/>
                    <a:pt x="419485" y="0"/>
                  </a:cubicBezTo>
                  <a:cubicBezTo>
                    <a:pt x="445371" y="0"/>
                    <a:pt x="470785" y="6932"/>
                    <a:pt x="493095" y="20065"/>
                  </a:cubicBezTo>
                  <a:cubicBezTo>
                    <a:pt x="510308" y="31131"/>
                    <a:pt x="526164" y="44184"/>
                    <a:pt x="540328" y="58955"/>
                  </a:cubicBezTo>
                  <a:cubicBezTo>
                    <a:pt x="553143" y="72205"/>
                    <a:pt x="567288" y="84106"/>
                    <a:pt x="582531" y="94472"/>
                  </a:cubicBezTo>
                  <a:cubicBezTo>
                    <a:pt x="598781" y="103526"/>
                    <a:pt x="616453" y="109752"/>
                    <a:pt x="634795" y="112875"/>
                  </a:cubicBezTo>
                  <a:cubicBezTo>
                    <a:pt x="651344" y="115911"/>
                    <a:pt x="667398" y="121193"/>
                    <a:pt x="682518" y="128578"/>
                  </a:cubicBezTo>
                  <a:cubicBezTo>
                    <a:pt x="722574" y="150355"/>
                    <a:pt x="739873" y="187712"/>
                    <a:pt x="758214" y="227277"/>
                  </a:cubicBezTo>
                  <a:lnTo>
                    <a:pt x="760116" y="231387"/>
                  </a:lnTo>
                  <a:cubicBezTo>
                    <a:pt x="773488" y="260156"/>
                    <a:pt x="798393" y="313769"/>
                    <a:pt x="837222" y="326896"/>
                  </a:cubicBezTo>
                  <a:cubicBezTo>
                    <a:pt x="837553" y="327000"/>
                    <a:pt x="837854" y="327178"/>
                    <a:pt x="838099" y="327430"/>
                  </a:cubicBezTo>
                  <a:cubicBezTo>
                    <a:pt x="838345" y="327675"/>
                    <a:pt x="838529" y="327975"/>
                    <a:pt x="838633" y="328307"/>
                  </a:cubicBezTo>
                  <a:cubicBezTo>
                    <a:pt x="838780" y="328613"/>
                    <a:pt x="838860" y="328945"/>
                    <a:pt x="838860" y="329288"/>
                  </a:cubicBezTo>
                  <a:cubicBezTo>
                    <a:pt x="838860" y="329625"/>
                    <a:pt x="838780" y="329963"/>
                    <a:pt x="838633" y="330270"/>
                  </a:cubicBezTo>
                  <a:lnTo>
                    <a:pt x="808330" y="379956"/>
                  </a:lnTo>
                  <a:lnTo>
                    <a:pt x="808330" y="954851"/>
                  </a:lnTo>
                  <a:cubicBezTo>
                    <a:pt x="808269" y="956709"/>
                    <a:pt x="807938" y="958550"/>
                    <a:pt x="807349" y="960310"/>
                  </a:cubicBezTo>
                  <a:lnTo>
                    <a:pt x="838020" y="990981"/>
                  </a:lnTo>
                  <a:cubicBezTo>
                    <a:pt x="838314" y="991275"/>
                    <a:pt x="838522" y="991649"/>
                    <a:pt x="838627" y="992055"/>
                  </a:cubicBezTo>
                  <a:cubicBezTo>
                    <a:pt x="838731" y="992459"/>
                    <a:pt x="838719" y="992889"/>
                    <a:pt x="838602" y="993287"/>
                  </a:cubicBezTo>
                  <a:cubicBezTo>
                    <a:pt x="838486" y="993692"/>
                    <a:pt x="838259" y="994054"/>
                    <a:pt x="837952" y="994336"/>
                  </a:cubicBezTo>
                  <a:cubicBezTo>
                    <a:pt x="837639" y="994624"/>
                    <a:pt x="837265" y="994821"/>
                    <a:pt x="836854" y="994907"/>
                  </a:cubicBezTo>
                  <a:cubicBezTo>
                    <a:pt x="797902" y="1002391"/>
                    <a:pt x="773120" y="1033123"/>
                    <a:pt x="759747" y="1049623"/>
                  </a:cubicBezTo>
                  <a:lnTo>
                    <a:pt x="757846" y="1051954"/>
                  </a:lnTo>
                  <a:cubicBezTo>
                    <a:pt x="739443" y="1074774"/>
                    <a:pt x="722084" y="1096305"/>
                    <a:pt x="682028" y="1108818"/>
                  </a:cubicBezTo>
                  <a:cubicBezTo>
                    <a:pt x="666453" y="1113106"/>
                    <a:pt x="650553" y="1116106"/>
                    <a:pt x="634488" y="1117774"/>
                  </a:cubicBezTo>
                  <a:cubicBezTo>
                    <a:pt x="616674" y="1119443"/>
                    <a:pt x="599087" y="1123025"/>
                    <a:pt x="582041" y="1128448"/>
                  </a:cubicBezTo>
                  <a:cubicBezTo>
                    <a:pt x="567447" y="1134116"/>
                    <a:pt x="553333" y="1140949"/>
                    <a:pt x="539838" y="1148875"/>
                  </a:cubicBezTo>
                  <a:cubicBezTo>
                    <a:pt x="524809" y="1157745"/>
                    <a:pt x="508995" y="1165216"/>
                    <a:pt x="492604" y="1171203"/>
                  </a:cubicBezTo>
                  <a:cubicBezTo>
                    <a:pt x="468957" y="1178417"/>
                    <a:pt x="444445" y="1182398"/>
                    <a:pt x="419731" y="1183042"/>
                  </a:cubicBezTo>
                  <a:close/>
                  <a:moveTo>
                    <a:pt x="7392" y="991656"/>
                  </a:moveTo>
                  <a:cubicBezTo>
                    <a:pt x="45485" y="1000857"/>
                    <a:pt x="69654" y="1030730"/>
                    <a:pt x="82842" y="1046863"/>
                  </a:cubicBezTo>
                  <a:lnTo>
                    <a:pt x="84744" y="1049194"/>
                  </a:lnTo>
                  <a:cubicBezTo>
                    <a:pt x="102717" y="1071461"/>
                    <a:pt x="119647" y="1092134"/>
                    <a:pt x="158354" y="1104402"/>
                  </a:cubicBezTo>
                  <a:cubicBezTo>
                    <a:pt x="173664" y="1108610"/>
                    <a:pt x="189301" y="1111542"/>
                    <a:pt x="205096" y="1113174"/>
                  </a:cubicBezTo>
                  <a:cubicBezTo>
                    <a:pt x="223259" y="1114922"/>
                    <a:pt x="241189" y="1118578"/>
                    <a:pt x="258586" y="1124092"/>
                  </a:cubicBezTo>
                  <a:cubicBezTo>
                    <a:pt x="273418" y="1129865"/>
                    <a:pt x="287778" y="1136796"/>
                    <a:pt x="301525" y="1144826"/>
                  </a:cubicBezTo>
                  <a:cubicBezTo>
                    <a:pt x="316272" y="1153616"/>
                    <a:pt x="331822" y="1160989"/>
                    <a:pt x="347961" y="1166848"/>
                  </a:cubicBezTo>
                  <a:cubicBezTo>
                    <a:pt x="394636" y="1181815"/>
                    <a:pt x="444825" y="1181815"/>
                    <a:pt x="491500" y="1166848"/>
                  </a:cubicBezTo>
                  <a:cubicBezTo>
                    <a:pt x="507664" y="1161002"/>
                    <a:pt x="523232" y="1153628"/>
                    <a:pt x="537997" y="1144826"/>
                  </a:cubicBezTo>
                  <a:cubicBezTo>
                    <a:pt x="551744" y="1136796"/>
                    <a:pt x="566098" y="1129865"/>
                    <a:pt x="580937" y="1124092"/>
                  </a:cubicBezTo>
                  <a:cubicBezTo>
                    <a:pt x="598333" y="1118584"/>
                    <a:pt x="616263" y="1114928"/>
                    <a:pt x="634426" y="1113174"/>
                  </a:cubicBezTo>
                  <a:cubicBezTo>
                    <a:pt x="650222" y="1111548"/>
                    <a:pt x="665858" y="1108616"/>
                    <a:pt x="681169" y="1104402"/>
                  </a:cubicBezTo>
                  <a:cubicBezTo>
                    <a:pt x="719875" y="1092134"/>
                    <a:pt x="736867" y="1071339"/>
                    <a:pt x="754779" y="1049194"/>
                  </a:cubicBezTo>
                  <a:lnTo>
                    <a:pt x="756680" y="1046863"/>
                  </a:lnTo>
                  <a:cubicBezTo>
                    <a:pt x="769869" y="1030485"/>
                    <a:pt x="794099" y="1000489"/>
                    <a:pt x="832315" y="991656"/>
                  </a:cubicBezTo>
                  <a:lnTo>
                    <a:pt x="803300" y="962641"/>
                  </a:lnTo>
                  <a:cubicBezTo>
                    <a:pt x="802999" y="962316"/>
                    <a:pt x="802791" y="961917"/>
                    <a:pt x="802705" y="961482"/>
                  </a:cubicBezTo>
                  <a:cubicBezTo>
                    <a:pt x="802619" y="961052"/>
                    <a:pt x="802656" y="960598"/>
                    <a:pt x="802809" y="960188"/>
                  </a:cubicBezTo>
                  <a:cubicBezTo>
                    <a:pt x="803484" y="958507"/>
                    <a:pt x="803877" y="956722"/>
                    <a:pt x="803975" y="954912"/>
                  </a:cubicBezTo>
                  <a:lnTo>
                    <a:pt x="803975" y="379405"/>
                  </a:lnTo>
                  <a:cubicBezTo>
                    <a:pt x="803950" y="378975"/>
                    <a:pt x="804055" y="378546"/>
                    <a:pt x="804282" y="378178"/>
                  </a:cubicBezTo>
                  <a:lnTo>
                    <a:pt x="833480" y="330331"/>
                  </a:lnTo>
                  <a:cubicBezTo>
                    <a:pt x="794344" y="315180"/>
                    <a:pt x="769746" y="262119"/>
                    <a:pt x="756374" y="233350"/>
                  </a:cubicBezTo>
                  <a:lnTo>
                    <a:pt x="754472" y="229301"/>
                  </a:lnTo>
                  <a:cubicBezTo>
                    <a:pt x="736499" y="190411"/>
                    <a:pt x="719507" y="153728"/>
                    <a:pt x="680862" y="132688"/>
                  </a:cubicBezTo>
                  <a:cubicBezTo>
                    <a:pt x="666116" y="125493"/>
                    <a:pt x="650449" y="120352"/>
                    <a:pt x="634304" y="117414"/>
                  </a:cubicBezTo>
                  <a:cubicBezTo>
                    <a:pt x="615447" y="114181"/>
                    <a:pt x="597290" y="107728"/>
                    <a:pt x="580630" y="98337"/>
                  </a:cubicBezTo>
                  <a:cubicBezTo>
                    <a:pt x="565129" y="87774"/>
                    <a:pt x="550744" y="75671"/>
                    <a:pt x="537691" y="62207"/>
                  </a:cubicBezTo>
                  <a:cubicBezTo>
                    <a:pt x="523754" y="47681"/>
                    <a:pt x="508173" y="34836"/>
                    <a:pt x="491255" y="23929"/>
                  </a:cubicBezTo>
                  <a:cubicBezTo>
                    <a:pt x="469644" y="11195"/>
                    <a:pt x="445022" y="4484"/>
                    <a:pt x="419945" y="4484"/>
                  </a:cubicBezTo>
                  <a:cubicBezTo>
                    <a:pt x="394863" y="4484"/>
                    <a:pt x="370240" y="11195"/>
                    <a:pt x="348635" y="23929"/>
                  </a:cubicBezTo>
                  <a:cubicBezTo>
                    <a:pt x="331717" y="34836"/>
                    <a:pt x="316131" y="47681"/>
                    <a:pt x="302200" y="62207"/>
                  </a:cubicBezTo>
                  <a:cubicBezTo>
                    <a:pt x="289146" y="75671"/>
                    <a:pt x="274756" y="87774"/>
                    <a:pt x="259261" y="98337"/>
                  </a:cubicBezTo>
                  <a:cubicBezTo>
                    <a:pt x="242594" y="107728"/>
                    <a:pt x="224437" y="114181"/>
                    <a:pt x="205587" y="117414"/>
                  </a:cubicBezTo>
                  <a:cubicBezTo>
                    <a:pt x="189441" y="120352"/>
                    <a:pt x="173775" y="125493"/>
                    <a:pt x="159028" y="132688"/>
                  </a:cubicBezTo>
                  <a:cubicBezTo>
                    <a:pt x="120260" y="153728"/>
                    <a:pt x="103269" y="190411"/>
                    <a:pt x="85418" y="229301"/>
                  </a:cubicBezTo>
                  <a:lnTo>
                    <a:pt x="83517" y="233350"/>
                  </a:lnTo>
                  <a:cubicBezTo>
                    <a:pt x="70144" y="262180"/>
                    <a:pt x="45546" y="315241"/>
                    <a:pt x="6349" y="330331"/>
                  </a:cubicBezTo>
                  <a:lnTo>
                    <a:pt x="35670" y="381429"/>
                  </a:lnTo>
                  <a:cubicBezTo>
                    <a:pt x="35762" y="381791"/>
                    <a:pt x="35762" y="382171"/>
                    <a:pt x="35670" y="382533"/>
                  </a:cubicBezTo>
                  <a:lnTo>
                    <a:pt x="35670" y="954912"/>
                  </a:lnTo>
                  <a:cubicBezTo>
                    <a:pt x="35744" y="957194"/>
                    <a:pt x="36308" y="959433"/>
                    <a:pt x="37326" y="961475"/>
                  </a:cubicBezTo>
                  <a:cubicBezTo>
                    <a:pt x="37517" y="961917"/>
                    <a:pt x="37566" y="962408"/>
                    <a:pt x="37468" y="962880"/>
                  </a:cubicBezTo>
                  <a:cubicBezTo>
                    <a:pt x="37369" y="963353"/>
                    <a:pt x="37124" y="963782"/>
                    <a:pt x="36774" y="964113"/>
                  </a:cubicBezTo>
                  <a:lnTo>
                    <a:pt x="7392" y="991656"/>
                  </a:lnTo>
                  <a:close/>
                </a:path>
              </a:pathLst>
            </a:custGeom>
            <a:solidFill>
              <a:srgbClr val="0E0E0E"/>
            </a:solidFill>
            <a:ln w="6134"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76B8146E-6142-4A9B-B632-4C4548366F23}"/>
                </a:ext>
              </a:extLst>
            </p:cNvPr>
            <p:cNvSpPr/>
            <p:nvPr/>
          </p:nvSpPr>
          <p:spPr>
            <a:xfrm>
              <a:off x="9049281" y="3892313"/>
              <a:ext cx="772905" cy="1332525"/>
            </a:xfrm>
            <a:custGeom>
              <a:avLst/>
              <a:gdLst>
                <a:gd name="connsiteX0" fmla="*/ 730395 w 772905"/>
                <a:gd name="connsiteY0" fmla="*/ 1332525 h 1332525"/>
                <a:gd name="connsiteX1" fmla="*/ 772905 w 772905"/>
                <a:gd name="connsiteY1" fmla="*/ 1332525 h 1332525"/>
                <a:gd name="connsiteX2" fmla="*/ 772905 w 772905"/>
                <a:gd name="connsiteY2" fmla="*/ 386453 h 1332525"/>
                <a:gd name="connsiteX3" fmla="*/ 659711 w 772905"/>
                <a:gd name="connsiteY3" fmla="*/ 113187 h 1332525"/>
                <a:gd name="connsiteX4" fmla="*/ 386453 w 772905"/>
                <a:gd name="connsiteY4" fmla="*/ 0 h 1332525"/>
                <a:gd name="connsiteX5" fmla="*/ 113188 w 772905"/>
                <a:gd name="connsiteY5" fmla="*/ 113187 h 1332525"/>
                <a:gd name="connsiteX6" fmla="*/ 0 w 772905"/>
                <a:gd name="connsiteY6" fmla="*/ 386453 h 1332525"/>
                <a:gd name="connsiteX7" fmla="*/ 0 w 772905"/>
                <a:gd name="connsiteY7" fmla="*/ 1133226 h 1332525"/>
                <a:gd name="connsiteX8" fmla="*/ 730395 w 772905"/>
                <a:gd name="connsiteY8" fmla="*/ 1332525 h 133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905" h="1332525">
                  <a:moveTo>
                    <a:pt x="730395" y="1332525"/>
                  </a:moveTo>
                  <a:lnTo>
                    <a:pt x="772905" y="1332525"/>
                  </a:lnTo>
                  <a:lnTo>
                    <a:pt x="772905" y="386453"/>
                  </a:lnTo>
                  <a:cubicBezTo>
                    <a:pt x="772905" y="283957"/>
                    <a:pt x="732187" y="185663"/>
                    <a:pt x="659711" y="113187"/>
                  </a:cubicBezTo>
                  <a:cubicBezTo>
                    <a:pt x="587243" y="40719"/>
                    <a:pt x="488942" y="0"/>
                    <a:pt x="386453" y="0"/>
                  </a:cubicBezTo>
                  <a:cubicBezTo>
                    <a:pt x="283957" y="0"/>
                    <a:pt x="185663" y="40719"/>
                    <a:pt x="113188" y="113187"/>
                  </a:cubicBezTo>
                  <a:cubicBezTo>
                    <a:pt x="40713" y="185663"/>
                    <a:pt x="0" y="283957"/>
                    <a:pt x="0" y="386453"/>
                  </a:cubicBezTo>
                  <a:lnTo>
                    <a:pt x="0" y="1133226"/>
                  </a:lnTo>
                  <a:cubicBezTo>
                    <a:pt x="313088" y="1162241"/>
                    <a:pt x="575263" y="1235483"/>
                    <a:pt x="730395" y="1332525"/>
                  </a:cubicBezTo>
                  <a:close/>
                </a:path>
              </a:pathLst>
            </a:custGeom>
            <a:solidFill>
              <a:srgbClr val="AB795E"/>
            </a:solidFill>
            <a:ln w="6134"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E7F68203-5CB1-4786-95FC-36ECCBA27D66}"/>
                </a:ext>
              </a:extLst>
            </p:cNvPr>
            <p:cNvSpPr/>
            <p:nvPr/>
          </p:nvSpPr>
          <p:spPr>
            <a:xfrm>
              <a:off x="9047073" y="3890043"/>
              <a:ext cx="777444" cy="1337126"/>
            </a:xfrm>
            <a:custGeom>
              <a:avLst/>
              <a:gdLst>
                <a:gd name="connsiteX0" fmla="*/ 775113 w 777444"/>
                <a:gd name="connsiteY0" fmla="*/ 1337126 h 1337126"/>
                <a:gd name="connsiteX1" fmla="*/ 732604 w 777444"/>
                <a:gd name="connsiteY1" fmla="*/ 1337126 h 1337126"/>
                <a:gd name="connsiteX2" fmla="*/ 731377 w 777444"/>
                <a:gd name="connsiteY2" fmla="*/ 1336758 h 1337126"/>
                <a:gd name="connsiteX3" fmla="*/ 2086 w 777444"/>
                <a:gd name="connsiteY3" fmla="*/ 1137766 h 1337126"/>
                <a:gd name="connsiteX4" fmla="*/ 595 w 777444"/>
                <a:gd name="connsiteY4" fmla="*/ 1137036 h 1337126"/>
                <a:gd name="connsiteX5" fmla="*/ 0 w 777444"/>
                <a:gd name="connsiteY5" fmla="*/ 1135496 h 1337126"/>
                <a:gd name="connsiteX6" fmla="*/ 0 w 777444"/>
                <a:gd name="connsiteY6" fmla="*/ 388723 h 1337126"/>
                <a:gd name="connsiteX7" fmla="*/ 113850 w 777444"/>
                <a:gd name="connsiteY7" fmla="*/ 113857 h 1337126"/>
                <a:gd name="connsiteX8" fmla="*/ 388722 w 777444"/>
                <a:gd name="connsiteY8" fmla="*/ 0 h 1337126"/>
                <a:gd name="connsiteX9" fmla="*/ 663588 w 777444"/>
                <a:gd name="connsiteY9" fmla="*/ 113857 h 1337126"/>
                <a:gd name="connsiteX10" fmla="*/ 777444 w 777444"/>
                <a:gd name="connsiteY10" fmla="*/ 388723 h 1337126"/>
                <a:gd name="connsiteX11" fmla="*/ 777444 w 777444"/>
                <a:gd name="connsiteY11" fmla="*/ 1334795 h 1337126"/>
                <a:gd name="connsiteX12" fmla="*/ 776764 w 777444"/>
                <a:gd name="connsiteY12" fmla="*/ 1336445 h 1337126"/>
                <a:gd name="connsiteX13" fmla="*/ 775113 w 777444"/>
                <a:gd name="connsiteY13" fmla="*/ 1337126 h 1337126"/>
                <a:gd name="connsiteX14" fmla="*/ 733278 w 777444"/>
                <a:gd name="connsiteY14" fmla="*/ 1332526 h 1337126"/>
                <a:gd name="connsiteX15" fmla="*/ 772844 w 777444"/>
                <a:gd name="connsiteY15" fmla="*/ 1332526 h 1337126"/>
                <a:gd name="connsiteX16" fmla="*/ 772844 w 777444"/>
                <a:gd name="connsiteY16" fmla="*/ 388723 h 1337126"/>
                <a:gd name="connsiteX17" fmla="*/ 660337 w 777444"/>
                <a:gd name="connsiteY17" fmla="*/ 117107 h 1337126"/>
                <a:gd name="connsiteX18" fmla="*/ 388722 w 777444"/>
                <a:gd name="connsiteY18" fmla="*/ 4601 h 1337126"/>
                <a:gd name="connsiteX19" fmla="*/ 117107 w 777444"/>
                <a:gd name="connsiteY19" fmla="*/ 117107 h 1337126"/>
                <a:gd name="connsiteX20" fmla="*/ 4601 w 777444"/>
                <a:gd name="connsiteY20" fmla="*/ 388723 h 1337126"/>
                <a:gd name="connsiteX21" fmla="*/ 4601 w 777444"/>
                <a:gd name="connsiteY21" fmla="*/ 1133410 h 1337126"/>
                <a:gd name="connsiteX22" fmla="*/ 733278 w 777444"/>
                <a:gd name="connsiteY22" fmla="*/ 1332526 h 1337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7444" h="1337126">
                  <a:moveTo>
                    <a:pt x="775113" y="1337126"/>
                  </a:moveTo>
                  <a:lnTo>
                    <a:pt x="732604" y="1337126"/>
                  </a:lnTo>
                  <a:cubicBezTo>
                    <a:pt x="732168" y="1337126"/>
                    <a:pt x="731739" y="1336997"/>
                    <a:pt x="731377" y="1336758"/>
                  </a:cubicBezTo>
                  <a:cubicBezTo>
                    <a:pt x="575140" y="1238980"/>
                    <a:pt x="309346" y="1166474"/>
                    <a:pt x="2086" y="1137766"/>
                  </a:cubicBezTo>
                  <a:cubicBezTo>
                    <a:pt x="1515" y="1137717"/>
                    <a:pt x="981" y="1137459"/>
                    <a:pt x="595" y="1137036"/>
                  </a:cubicBezTo>
                  <a:cubicBezTo>
                    <a:pt x="209" y="1136619"/>
                    <a:pt x="0" y="1136066"/>
                    <a:pt x="0" y="1135496"/>
                  </a:cubicBezTo>
                  <a:lnTo>
                    <a:pt x="0" y="388723"/>
                  </a:lnTo>
                  <a:cubicBezTo>
                    <a:pt x="0" y="285626"/>
                    <a:pt x="40952" y="186755"/>
                    <a:pt x="113850" y="113857"/>
                  </a:cubicBezTo>
                  <a:cubicBezTo>
                    <a:pt x="186755" y="40952"/>
                    <a:pt x="285625" y="0"/>
                    <a:pt x="388722" y="0"/>
                  </a:cubicBezTo>
                  <a:cubicBezTo>
                    <a:pt x="491819" y="0"/>
                    <a:pt x="590690" y="40952"/>
                    <a:pt x="663588" y="113857"/>
                  </a:cubicBezTo>
                  <a:cubicBezTo>
                    <a:pt x="736487" y="186755"/>
                    <a:pt x="777444" y="285626"/>
                    <a:pt x="777444" y="388723"/>
                  </a:cubicBezTo>
                  <a:lnTo>
                    <a:pt x="777444" y="1334795"/>
                  </a:lnTo>
                  <a:cubicBezTo>
                    <a:pt x="777444" y="1335415"/>
                    <a:pt x="777199" y="1336003"/>
                    <a:pt x="776764" y="1336445"/>
                  </a:cubicBezTo>
                  <a:cubicBezTo>
                    <a:pt x="776322" y="1336881"/>
                    <a:pt x="775733" y="1337126"/>
                    <a:pt x="775113" y="1337126"/>
                  </a:cubicBezTo>
                  <a:close/>
                  <a:moveTo>
                    <a:pt x="733278" y="1332526"/>
                  </a:moveTo>
                  <a:lnTo>
                    <a:pt x="772844" y="1332526"/>
                  </a:lnTo>
                  <a:lnTo>
                    <a:pt x="772844" y="388723"/>
                  </a:lnTo>
                  <a:cubicBezTo>
                    <a:pt x="772844" y="286846"/>
                    <a:pt x="732371" y="189141"/>
                    <a:pt x="660337" y="117107"/>
                  </a:cubicBezTo>
                  <a:cubicBezTo>
                    <a:pt x="588298" y="45068"/>
                    <a:pt x="490599" y="4601"/>
                    <a:pt x="388722" y="4601"/>
                  </a:cubicBezTo>
                  <a:cubicBezTo>
                    <a:pt x="286846" y="4601"/>
                    <a:pt x="189141" y="45068"/>
                    <a:pt x="117107" y="117107"/>
                  </a:cubicBezTo>
                  <a:cubicBezTo>
                    <a:pt x="45068" y="189141"/>
                    <a:pt x="4601" y="286846"/>
                    <a:pt x="4601" y="388723"/>
                  </a:cubicBezTo>
                  <a:lnTo>
                    <a:pt x="4601" y="1133410"/>
                  </a:lnTo>
                  <a:cubicBezTo>
                    <a:pt x="311309" y="1162241"/>
                    <a:pt x="576735" y="1234747"/>
                    <a:pt x="733278" y="1332526"/>
                  </a:cubicBezTo>
                  <a:close/>
                </a:path>
              </a:pathLst>
            </a:custGeom>
            <a:solidFill>
              <a:srgbClr val="0E0E0E"/>
            </a:solidFill>
            <a:ln w="6134"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EA7BE49B-6C12-4545-A5DB-077A7430C45E}"/>
                </a:ext>
              </a:extLst>
            </p:cNvPr>
            <p:cNvSpPr/>
            <p:nvPr/>
          </p:nvSpPr>
          <p:spPr>
            <a:xfrm>
              <a:off x="9049281" y="3892313"/>
              <a:ext cx="772905" cy="1103229"/>
            </a:xfrm>
            <a:custGeom>
              <a:avLst/>
              <a:gdLst>
                <a:gd name="connsiteX0" fmla="*/ 772905 w 772905"/>
                <a:gd name="connsiteY0" fmla="*/ 386453 h 1103229"/>
                <a:gd name="connsiteX1" fmla="*/ 659711 w 772905"/>
                <a:gd name="connsiteY1" fmla="*/ 113187 h 1103229"/>
                <a:gd name="connsiteX2" fmla="*/ 386453 w 772905"/>
                <a:gd name="connsiteY2" fmla="*/ 0 h 1103229"/>
                <a:gd name="connsiteX3" fmla="*/ 113188 w 772905"/>
                <a:gd name="connsiteY3" fmla="*/ 113187 h 1103229"/>
                <a:gd name="connsiteX4" fmla="*/ 0 w 772905"/>
                <a:gd name="connsiteY4" fmla="*/ 386453 h 1103229"/>
                <a:gd name="connsiteX5" fmla="*/ 0 w 772905"/>
                <a:gd name="connsiteY5" fmla="*/ 988398 h 1103229"/>
                <a:gd name="connsiteX6" fmla="*/ 386453 w 772905"/>
                <a:gd name="connsiteY6" fmla="*/ 1103230 h 1103229"/>
                <a:gd name="connsiteX7" fmla="*/ 772905 w 772905"/>
                <a:gd name="connsiteY7" fmla="*/ 988398 h 1103229"/>
                <a:gd name="connsiteX8" fmla="*/ 772905 w 772905"/>
                <a:gd name="connsiteY8" fmla="*/ 386453 h 1103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2905" h="1103229">
                  <a:moveTo>
                    <a:pt x="772905" y="386453"/>
                  </a:moveTo>
                  <a:cubicBezTo>
                    <a:pt x="772905" y="283957"/>
                    <a:pt x="732187" y="185663"/>
                    <a:pt x="659711" y="113187"/>
                  </a:cubicBezTo>
                  <a:cubicBezTo>
                    <a:pt x="587243" y="40719"/>
                    <a:pt x="488942" y="0"/>
                    <a:pt x="386453" y="0"/>
                  </a:cubicBezTo>
                  <a:cubicBezTo>
                    <a:pt x="283957" y="0"/>
                    <a:pt x="185663" y="40719"/>
                    <a:pt x="113188" y="113187"/>
                  </a:cubicBezTo>
                  <a:cubicBezTo>
                    <a:pt x="40713" y="185663"/>
                    <a:pt x="0" y="283957"/>
                    <a:pt x="0" y="386453"/>
                  </a:cubicBezTo>
                  <a:lnTo>
                    <a:pt x="0" y="988398"/>
                  </a:lnTo>
                  <a:cubicBezTo>
                    <a:pt x="0" y="1029068"/>
                    <a:pt x="173045" y="1103230"/>
                    <a:pt x="386453" y="1103230"/>
                  </a:cubicBezTo>
                  <a:cubicBezTo>
                    <a:pt x="599861" y="1103230"/>
                    <a:pt x="772905" y="1029068"/>
                    <a:pt x="772905" y="988398"/>
                  </a:cubicBezTo>
                  <a:lnTo>
                    <a:pt x="772905" y="386453"/>
                  </a:lnTo>
                  <a:close/>
                </a:path>
              </a:pathLst>
            </a:custGeom>
            <a:solidFill>
              <a:srgbClr val="5C4538"/>
            </a:solidFill>
            <a:ln w="6134"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60D3A07F-7723-4930-BFB6-FD47A08CF285}"/>
                </a:ext>
              </a:extLst>
            </p:cNvPr>
            <p:cNvSpPr/>
            <p:nvPr/>
          </p:nvSpPr>
          <p:spPr>
            <a:xfrm>
              <a:off x="9047073" y="3890043"/>
              <a:ext cx="777444" cy="1107790"/>
            </a:xfrm>
            <a:custGeom>
              <a:avLst/>
              <a:gdLst>
                <a:gd name="connsiteX0" fmla="*/ 388722 w 777444"/>
                <a:gd name="connsiteY0" fmla="*/ 1107770 h 1107790"/>
                <a:gd name="connsiteX1" fmla="*/ 114770 w 777444"/>
                <a:gd name="connsiteY1" fmla="*/ 1065505 h 1107790"/>
                <a:gd name="connsiteX2" fmla="*/ 0 w 777444"/>
                <a:gd name="connsiteY2" fmla="*/ 990668 h 1107790"/>
                <a:gd name="connsiteX3" fmla="*/ 0 w 777444"/>
                <a:gd name="connsiteY3" fmla="*/ 388723 h 1107790"/>
                <a:gd name="connsiteX4" fmla="*/ 113850 w 777444"/>
                <a:gd name="connsiteY4" fmla="*/ 113857 h 1107790"/>
                <a:gd name="connsiteX5" fmla="*/ 388722 w 777444"/>
                <a:gd name="connsiteY5" fmla="*/ 0 h 1107790"/>
                <a:gd name="connsiteX6" fmla="*/ 663588 w 777444"/>
                <a:gd name="connsiteY6" fmla="*/ 113857 h 1107790"/>
                <a:gd name="connsiteX7" fmla="*/ 777444 w 777444"/>
                <a:gd name="connsiteY7" fmla="*/ 388723 h 1107790"/>
                <a:gd name="connsiteX8" fmla="*/ 777444 w 777444"/>
                <a:gd name="connsiteY8" fmla="*/ 990668 h 1107790"/>
                <a:gd name="connsiteX9" fmla="*/ 388722 w 777444"/>
                <a:gd name="connsiteY9" fmla="*/ 1107770 h 1107790"/>
                <a:gd name="connsiteX10" fmla="*/ 388722 w 777444"/>
                <a:gd name="connsiteY10" fmla="*/ 4601 h 1107790"/>
                <a:gd name="connsiteX11" fmla="*/ 117230 w 777444"/>
                <a:gd name="connsiteY11" fmla="*/ 117230 h 1107790"/>
                <a:gd name="connsiteX12" fmla="*/ 4601 w 777444"/>
                <a:gd name="connsiteY12" fmla="*/ 388723 h 1107790"/>
                <a:gd name="connsiteX13" fmla="*/ 4601 w 777444"/>
                <a:gd name="connsiteY13" fmla="*/ 990668 h 1107790"/>
                <a:gd name="connsiteX14" fmla="*/ 388722 w 777444"/>
                <a:gd name="connsiteY14" fmla="*/ 1103169 h 1107790"/>
                <a:gd name="connsiteX15" fmla="*/ 772844 w 777444"/>
                <a:gd name="connsiteY15" fmla="*/ 990668 h 1107790"/>
                <a:gd name="connsiteX16" fmla="*/ 772844 w 777444"/>
                <a:gd name="connsiteY16" fmla="*/ 388723 h 1107790"/>
                <a:gd name="connsiteX17" fmla="*/ 660208 w 777444"/>
                <a:gd name="connsiteY17" fmla="*/ 117230 h 1107790"/>
                <a:gd name="connsiteX18" fmla="*/ 388722 w 777444"/>
                <a:gd name="connsiteY18" fmla="*/ 4601 h 110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7444" h="1107790">
                  <a:moveTo>
                    <a:pt x="388722" y="1107770"/>
                  </a:moveTo>
                  <a:cubicBezTo>
                    <a:pt x="295734" y="1108408"/>
                    <a:pt x="203243" y="1094140"/>
                    <a:pt x="114770" y="1065505"/>
                  </a:cubicBezTo>
                  <a:cubicBezTo>
                    <a:pt x="45025" y="1041950"/>
                    <a:pt x="0" y="1012567"/>
                    <a:pt x="0" y="990668"/>
                  </a:cubicBezTo>
                  <a:lnTo>
                    <a:pt x="0" y="388723"/>
                  </a:lnTo>
                  <a:cubicBezTo>
                    <a:pt x="0" y="285626"/>
                    <a:pt x="40952" y="186755"/>
                    <a:pt x="113850" y="113857"/>
                  </a:cubicBezTo>
                  <a:cubicBezTo>
                    <a:pt x="186755" y="40952"/>
                    <a:pt x="285625" y="0"/>
                    <a:pt x="388722" y="0"/>
                  </a:cubicBezTo>
                  <a:cubicBezTo>
                    <a:pt x="491819" y="0"/>
                    <a:pt x="590690" y="40952"/>
                    <a:pt x="663588" y="113857"/>
                  </a:cubicBezTo>
                  <a:cubicBezTo>
                    <a:pt x="736487" y="186755"/>
                    <a:pt x="777444" y="285626"/>
                    <a:pt x="777444" y="388723"/>
                  </a:cubicBezTo>
                  <a:lnTo>
                    <a:pt x="777444" y="990668"/>
                  </a:lnTo>
                  <a:cubicBezTo>
                    <a:pt x="777444" y="1034773"/>
                    <a:pt x="595873" y="1107770"/>
                    <a:pt x="388722" y="1107770"/>
                  </a:cubicBezTo>
                  <a:close/>
                  <a:moveTo>
                    <a:pt x="388722" y="4601"/>
                  </a:moveTo>
                  <a:cubicBezTo>
                    <a:pt x="286883" y="4711"/>
                    <a:pt x="189245" y="45221"/>
                    <a:pt x="117230" y="117230"/>
                  </a:cubicBezTo>
                  <a:cubicBezTo>
                    <a:pt x="45221" y="189245"/>
                    <a:pt x="4711" y="286883"/>
                    <a:pt x="4601" y="388723"/>
                  </a:cubicBezTo>
                  <a:lnTo>
                    <a:pt x="4601" y="990668"/>
                  </a:lnTo>
                  <a:cubicBezTo>
                    <a:pt x="4601" y="1028210"/>
                    <a:pt x="170714" y="1103169"/>
                    <a:pt x="388722" y="1103169"/>
                  </a:cubicBezTo>
                  <a:cubicBezTo>
                    <a:pt x="606730" y="1103169"/>
                    <a:pt x="772844" y="1028210"/>
                    <a:pt x="772844" y="990668"/>
                  </a:cubicBezTo>
                  <a:lnTo>
                    <a:pt x="772844" y="388723"/>
                  </a:lnTo>
                  <a:cubicBezTo>
                    <a:pt x="772727" y="286883"/>
                    <a:pt x="732223" y="189245"/>
                    <a:pt x="660208" y="117230"/>
                  </a:cubicBezTo>
                  <a:cubicBezTo>
                    <a:pt x="588199" y="45221"/>
                    <a:pt x="490562" y="4711"/>
                    <a:pt x="388722" y="4601"/>
                  </a:cubicBezTo>
                  <a:close/>
                </a:path>
              </a:pathLst>
            </a:custGeom>
            <a:solidFill>
              <a:srgbClr val="0E0E0E"/>
            </a:solidFill>
            <a:ln w="6134"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D259A6D6-BEE4-400C-B321-2FD8ACAD0519}"/>
                </a:ext>
              </a:extLst>
            </p:cNvPr>
            <p:cNvSpPr/>
            <p:nvPr/>
          </p:nvSpPr>
          <p:spPr>
            <a:xfrm>
              <a:off x="6742036" y="3911084"/>
              <a:ext cx="1052991" cy="1453429"/>
            </a:xfrm>
            <a:custGeom>
              <a:avLst/>
              <a:gdLst>
                <a:gd name="connsiteX0" fmla="*/ 526496 w 1052991"/>
                <a:gd name="connsiteY0" fmla="*/ 1426071 h 1453429"/>
                <a:gd name="connsiteX1" fmla="*/ 1052991 w 1052991"/>
                <a:gd name="connsiteY1" fmla="*/ 1453430 h 1453429"/>
                <a:gd name="connsiteX2" fmla="*/ 1052991 w 1052991"/>
                <a:gd name="connsiteY2" fmla="*/ 526495 h 1453429"/>
                <a:gd name="connsiteX3" fmla="*/ 898785 w 1052991"/>
                <a:gd name="connsiteY3" fmla="*/ 154207 h 1453429"/>
                <a:gd name="connsiteX4" fmla="*/ 526496 w 1052991"/>
                <a:gd name="connsiteY4" fmla="*/ 0 h 1453429"/>
                <a:gd name="connsiteX5" fmla="*/ 154207 w 1052991"/>
                <a:gd name="connsiteY5" fmla="*/ 154207 h 1453429"/>
                <a:gd name="connsiteX6" fmla="*/ 0 w 1052991"/>
                <a:gd name="connsiteY6" fmla="*/ 526495 h 1453429"/>
                <a:gd name="connsiteX7" fmla="*/ 0 w 1052991"/>
                <a:gd name="connsiteY7" fmla="*/ 1453430 h 1453429"/>
                <a:gd name="connsiteX8" fmla="*/ 526496 w 1052991"/>
                <a:gd name="connsiteY8" fmla="*/ 1426071 h 145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2991" h="1453429">
                  <a:moveTo>
                    <a:pt x="526496" y="1426071"/>
                  </a:moveTo>
                  <a:cubicBezTo>
                    <a:pt x="702350" y="1425912"/>
                    <a:pt x="878094" y="1435046"/>
                    <a:pt x="1052991" y="1453430"/>
                  </a:cubicBezTo>
                  <a:lnTo>
                    <a:pt x="1052991" y="526495"/>
                  </a:lnTo>
                  <a:cubicBezTo>
                    <a:pt x="1052991" y="386857"/>
                    <a:pt x="997520" y="252942"/>
                    <a:pt x="898785" y="154207"/>
                  </a:cubicBezTo>
                  <a:cubicBezTo>
                    <a:pt x="800049" y="55471"/>
                    <a:pt x="666128" y="0"/>
                    <a:pt x="526496" y="0"/>
                  </a:cubicBezTo>
                  <a:cubicBezTo>
                    <a:pt x="386857" y="0"/>
                    <a:pt x="252942" y="55471"/>
                    <a:pt x="154207" y="154207"/>
                  </a:cubicBezTo>
                  <a:cubicBezTo>
                    <a:pt x="55471" y="252942"/>
                    <a:pt x="0" y="386857"/>
                    <a:pt x="0" y="526495"/>
                  </a:cubicBezTo>
                  <a:lnTo>
                    <a:pt x="0" y="1453430"/>
                  </a:lnTo>
                  <a:cubicBezTo>
                    <a:pt x="174891" y="1435046"/>
                    <a:pt x="350635" y="1425912"/>
                    <a:pt x="526496" y="1426071"/>
                  </a:cubicBezTo>
                  <a:close/>
                </a:path>
              </a:pathLst>
            </a:custGeom>
            <a:solidFill>
              <a:srgbClr val="AB795E"/>
            </a:solidFill>
            <a:ln w="6134"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6B35C112-A519-4231-A1D2-80828A39D592}"/>
                </a:ext>
              </a:extLst>
            </p:cNvPr>
            <p:cNvSpPr/>
            <p:nvPr/>
          </p:nvSpPr>
          <p:spPr>
            <a:xfrm>
              <a:off x="6739951" y="3908753"/>
              <a:ext cx="1057653" cy="1458054"/>
            </a:xfrm>
            <a:custGeom>
              <a:avLst/>
              <a:gdLst>
                <a:gd name="connsiteX0" fmla="*/ 1055077 w 1057653"/>
                <a:gd name="connsiteY0" fmla="*/ 1458031 h 1458054"/>
                <a:gd name="connsiteX1" fmla="*/ 2576 w 1057653"/>
                <a:gd name="connsiteY1" fmla="*/ 1458031 h 1458054"/>
                <a:gd name="connsiteX2" fmla="*/ 1626 w 1057653"/>
                <a:gd name="connsiteY2" fmla="*/ 1457938 h 1458054"/>
                <a:gd name="connsiteX3" fmla="*/ 797 w 1057653"/>
                <a:gd name="connsiteY3" fmla="*/ 1457478 h 1458054"/>
                <a:gd name="connsiteX4" fmla="*/ 0 w 1057653"/>
                <a:gd name="connsiteY4" fmla="*/ 1455761 h 1458054"/>
                <a:gd name="connsiteX5" fmla="*/ 0 w 1057653"/>
                <a:gd name="connsiteY5" fmla="*/ 528826 h 1458054"/>
                <a:gd name="connsiteX6" fmla="*/ 154888 w 1057653"/>
                <a:gd name="connsiteY6" fmla="*/ 154888 h 1458054"/>
                <a:gd name="connsiteX7" fmla="*/ 528827 w 1057653"/>
                <a:gd name="connsiteY7" fmla="*/ 0 h 1458054"/>
                <a:gd name="connsiteX8" fmla="*/ 902759 w 1057653"/>
                <a:gd name="connsiteY8" fmla="*/ 154888 h 1458054"/>
                <a:gd name="connsiteX9" fmla="*/ 1057653 w 1057653"/>
                <a:gd name="connsiteY9" fmla="*/ 528826 h 1458054"/>
                <a:gd name="connsiteX10" fmla="*/ 1057653 w 1057653"/>
                <a:gd name="connsiteY10" fmla="*/ 1455761 h 1458054"/>
                <a:gd name="connsiteX11" fmla="*/ 1056856 w 1057653"/>
                <a:gd name="connsiteY11" fmla="*/ 1457478 h 1458054"/>
                <a:gd name="connsiteX12" fmla="*/ 1056028 w 1057653"/>
                <a:gd name="connsiteY12" fmla="*/ 1457957 h 1458054"/>
                <a:gd name="connsiteX13" fmla="*/ 1055077 w 1057653"/>
                <a:gd name="connsiteY13" fmla="*/ 1458031 h 1458054"/>
                <a:gd name="connsiteX14" fmla="*/ 528581 w 1057653"/>
                <a:gd name="connsiteY14" fmla="*/ 1426133 h 1458054"/>
                <a:gd name="connsiteX15" fmla="*/ 1052807 w 1057653"/>
                <a:gd name="connsiteY15" fmla="*/ 1453184 h 1458054"/>
                <a:gd name="connsiteX16" fmla="*/ 1052807 w 1057653"/>
                <a:gd name="connsiteY16" fmla="*/ 528826 h 1458054"/>
                <a:gd name="connsiteX17" fmla="*/ 899263 w 1057653"/>
                <a:gd name="connsiteY17" fmla="*/ 158145 h 1458054"/>
                <a:gd name="connsiteX18" fmla="*/ 528581 w 1057653"/>
                <a:gd name="connsiteY18" fmla="*/ 4601 h 1458054"/>
                <a:gd name="connsiteX19" fmla="*/ 157894 w 1057653"/>
                <a:gd name="connsiteY19" fmla="*/ 158145 h 1458054"/>
                <a:gd name="connsiteX20" fmla="*/ 4355 w 1057653"/>
                <a:gd name="connsiteY20" fmla="*/ 528826 h 1458054"/>
                <a:gd name="connsiteX21" fmla="*/ 4355 w 1057653"/>
                <a:gd name="connsiteY21" fmla="*/ 1453184 h 1458054"/>
                <a:gd name="connsiteX22" fmla="*/ 528581 w 1057653"/>
                <a:gd name="connsiteY22" fmla="*/ 1426133 h 145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57653" h="1458054">
                  <a:moveTo>
                    <a:pt x="1055077" y="1458031"/>
                  </a:moveTo>
                  <a:cubicBezTo>
                    <a:pt x="705184" y="1421636"/>
                    <a:pt x="352463" y="1421636"/>
                    <a:pt x="2576" y="1458031"/>
                  </a:cubicBezTo>
                  <a:cubicBezTo>
                    <a:pt x="2257" y="1458067"/>
                    <a:pt x="1932" y="1458036"/>
                    <a:pt x="1626" y="1457938"/>
                  </a:cubicBezTo>
                  <a:cubicBezTo>
                    <a:pt x="1319" y="1457846"/>
                    <a:pt x="1037" y="1457687"/>
                    <a:pt x="797" y="1457478"/>
                  </a:cubicBezTo>
                  <a:cubicBezTo>
                    <a:pt x="319" y="1457030"/>
                    <a:pt x="31" y="1456417"/>
                    <a:pt x="0" y="1455761"/>
                  </a:cubicBezTo>
                  <a:lnTo>
                    <a:pt x="0" y="528826"/>
                  </a:lnTo>
                  <a:cubicBezTo>
                    <a:pt x="0" y="388575"/>
                    <a:pt x="55717" y="254065"/>
                    <a:pt x="154888" y="154888"/>
                  </a:cubicBezTo>
                  <a:cubicBezTo>
                    <a:pt x="254065" y="55717"/>
                    <a:pt x="388569" y="0"/>
                    <a:pt x="528827" y="0"/>
                  </a:cubicBezTo>
                  <a:cubicBezTo>
                    <a:pt x="669078" y="0"/>
                    <a:pt x="803588" y="55717"/>
                    <a:pt x="902759" y="154888"/>
                  </a:cubicBezTo>
                  <a:cubicBezTo>
                    <a:pt x="1001937" y="254065"/>
                    <a:pt x="1057653" y="388575"/>
                    <a:pt x="1057653" y="528826"/>
                  </a:cubicBezTo>
                  <a:lnTo>
                    <a:pt x="1057653" y="1455761"/>
                  </a:lnTo>
                  <a:cubicBezTo>
                    <a:pt x="1057623" y="1456417"/>
                    <a:pt x="1057334" y="1457030"/>
                    <a:pt x="1056856" y="1457478"/>
                  </a:cubicBezTo>
                  <a:cubicBezTo>
                    <a:pt x="1056617" y="1457699"/>
                    <a:pt x="1056335" y="1457859"/>
                    <a:pt x="1056028" y="1457957"/>
                  </a:cubicBezTo>
                  <a:cubicBezTo>
                    <a:pt x="1055721" y="1458055"/>
                    <a:pt x="1055396" y="1458080"/>
                    <a:pt x="1055077" y="1458031"/>
                  </a:cubicBezTo>
                  <a:close/>
                  <a:moveTo>
                    <a:pt x="528581" y="1426133"/>
                  </a:moveTo>
                  <a:cubicBezTo>
                    <a:pt x="703675" y="1425955"/>
                    <a:pt x="878658" y="1434984"/>
                    <a:pt x="1052807" y="1453184"/>
                  </a:cubicBezTo>
                  <a:lnTo>
                    <a:pt x="1052807" y="528826"/>
                  </a:lnTo>
                  <a:cubicBezTo>
                    <a:pt x="1052807" y="389796"/>
                    <a:pt x="997575" y="256451"/>
                    <a:pt x="899263" y="158145"/>
                  </a:cubicBezTo>
                  <a:cubicBezTo>
                    <a:pt x="800951" y="59832"/>
                    <a:pt x="667612" y="4601"/>
                    <a:pt x="528581" y="4601"/>
                  </a:cubicBezTo>
                  <a:cubicBezTo>
                    <a:pt x="389544" y="4601"/>
                    <a:pt x="256206" y="59832"/>
                    <a:pt x="157894" y="158145"/>
                  </a:cubicBezTo>
                  <a:cubicBezTo>
                    <a:pt x="59587" y="256451"/>
                    <a:pt x="4355" y="389796"/>
                    <a:pt x="4355" y="528826"/>
                  </a:cubicBezTo>
                  <a:lnTo>
                    <a:pt x="4355" y="1453184"/>
                  </a:lnTo>
                  <a:cubicBezTo>
                    <a:pt x="178498" y="1434984"/>
                    <a:pt x="353482" y="1425955"/>
                    <a:pt x="528581" y="1426133"/>
                  </a:cubicBezTo>
                  <a:close/>
                </a:path>
              </a:pathLst>
            </a:custGeom>
            <a:solidFill>
              <a:srgbClr val="0E0E0E"/>
            </a:solidFill>
            <a:ln w="6134"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FBCA3650-89D9-40BF-B884-B4E52AF0CCDE}"/>
                </a:ext>
              </a:extLst>
            </p:cNvPr>
            <p:cNvSpPr/>
            <p:nvPr/>
          </p:nvSpPr>
          <p:spPr>
            <a:xfrm>
              <a:off x="7689843" y="4603570"/>
              <a:ext cx="264538" cy="331245"/>
            </a:xfrm>
            <a:custGeom>
              <a:avLst/>
              <a:gdLst>
                <a:gd name="connsiteX0" fmla="*/ 263569 w 264538"/>
                <a:gd name="connsiteY0" fmla="*/ 165623 h 331245"/>
                <a:gd name="connsiteX1" fmla="*/ 136837 w 264538"/>
                <a:gd name="connsiteY1" fmla="*/ 331245 h 331245"/>
                <a:gd name="connsiteX2" fmla="*/ 597 w 264538"/>
                <a:gd name="connsiteY2" fmla="*/ 165623 h 331245"/>
                <a:gd name="connsiteX3" fmla="*/ 163337 w 264538"/>
                <a:gd name="connsiteY3" fmla="*/ 0 h 331245"/>
                <a:gd name="connsiteX4" fmla="*/ 263569 w 264538"/>
                <a:gd name="connsiteY4" fmla="*/ 165623 h 33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38" h="331245">
                  <a:moveTo>
                    <a:pt x="263569" y="165623"/>
                  </a:moveTo>
                  <a:cubicBezTo>
                    <a:pt x="256208" y="257083"/>
                    <a:pt x="219955" y="331245"/>
                    <a:pt x="136837" y="331245"/>
                  </a:cubicBezTo>
                  <a:cubicBezTo>
                    <a:pt x="53719" y="331245"/>
                    <a:pt x="-6702" y="257083"/>
                    <a:pt x="597" y="165623"/>
                  </a:cubicBezTo>
                  <a:cubicBezTo>
                    <a:pt x="7897" y="74162"/>
                    <a:pt x="89788" y="0"/>
                    <a:pt x="163337" y="0"/>
                  </a:cubicBezTo>
                  <a:cubicBezTo>
                    <a:pt x="236886" y="0"/>
                    <a:pt x="270869" y="74162"/>
                    <a:pt x="263569" y="165623"/>
                  </a:cubicBezTo>
                  <a:close/>
                </a:path>
              </a:pathLst>
            </a:custGeom>
            <a:solidFill>
              <a:srgbClr val="AB795E"/>
            </a:solidFill>
            <a:ln w="6134"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44FC1E9B-03EB-44B1-829B-53BB24FDD86D}"/>
                </a:ext>
              </a:extLst>
            </p:cNvPr>
            <p:cNvSpPr/>
            <p:nvPr/>
          </p:nvSpPr>
          <p:spPr>
            <a:xfrm>
              <a:off x="7687585" y="4601392"/>
              <a:ext cx="269426" cy="335754"/>
            </a:xfrm>
            <a:custGeom>
              <a:avLst/>
              <a:gdLst>
                <a:gd name="connsiteX0" fmla="*/ 139095 w 269426"/>
                <a:gd name="connsiteY0" fmla="*/ 335754 h 335754"/>
                <a:gd name="connsiteX1" fmla="*/ 85495 w 269426"/>
                <a:gd name="connsiteY1" fmla="*/ 324633 h 335754"/>
                <a:gd name="connsiteX2" fmla="*/ 40948 w 269426"/>
                <a:gd name="connsiteY2" fmla="*/ 292815 h 335754"/>
                <a:gd name="connsiteX3" fmla="*/ 7854 w 269426"/>
                <a:gd name="connsiteY3" fmla="*/ 234461 h 335754"/>
                <a:gd name="connsiteX4" fmla="*/ 831 w 269426"/>
                <a:gd name="connsiteY4" fmla="*/ 167739 h 335754"/>
                <a:gd name="connsiteX5" fmla="*/ 165840 w 269426"/>
                <a:gd name="connsiteY5" fmla="*/ 31 h 335754"/>
                <a:gd name="connsiteX6" fmla="*/ 202712 w 269426"/>
                <a:gd name="connsiteY6" fmla="*/ 7061 h 335754"/>
                <a:gd name="connsiteX7" fmla="*/ 233316 w 269426"/>
                <a:gd name="connsiteY7" fmla="*/ 28801 h 335754"/>
                <a:gd name="connsiteX8" fmla="*/ 268465 w 269426"/>
                <a:gd name="connsiteY8" fmla="*/ 168108 h 335754"/>
                <a:gd name="connsiteX9" fmla="*/ 266195 w 269426"/>
                <a:gd name="connsiteY9" fmla="*/ 168108 h 335754"/>
                <a:gd name="connsiteX10" fmla="*/ 268465 w 269426"/>
                <a:gd name="connsiteY10" fmla="*/ 168108 h 335754"/>
                <a:gd name="connsiteX11" fmla="*/ 139095 w 269426"/>
                <a:gd name="connsiteY11" fmla="*/ 335754 h 335754"/>
                <a:gd name="connsiteX12" fmla="*/ 165595 w 269426"/>
                <a:gd name="connsiteY12" fmla="*/ 4509 h 335754"/>
                <a:gd name="connsiteX13" fmla="*/ 5125 w 269426"/>
                <a:gd name="connsiteY13" fmla="*/ 167985 h 335754"/>
                <a:gd name="connsiteX14" fmla="*/ 11970 w 269426"/>
                <a:gd name="connsiteY14" fmla="*/ 232835 h 335754"/>
                <a:gd name="connsiteX15" fmla="*/ 44138 w 269426"/>
                <a:gd name="connsiteY15" fmla="*/ 289564 h 335754"/>
                <a:gd name="connsiteX16" fmla="*/ 87212 w 269426"/>
                <a:gd name="connsiteY16" fmla="*/ 320419 h 335754"/>
                <a:gd name="connsiteX17" fmla="*/ 139095 w 269426"/>
                <a:gd name="connsiteY17" fmla="*/ 331154 h 335754"/>
                <a:gd name="connsiteX18" fmla="*/ 263496 w 269426"/>
                <a:gd name="connsiteY18" fmla="*/ 167617 h 335754"/>
                <a:gd name="connsiteX19" fmla="*/ 229574 w 269426"/>
                <a:gd name="connsiteY19" fmla="*/ 31806 h 335754"/>
                <a:gd name="connsiteX20" fmla="*/ 200559 w 269426"/>
                <a:gd name="connsiteY20" fmla="*/ 11177 h 335754"/>
                <a:gd name="connsiteX21" fmla="*/ 165595 w 269426"/>
                <a:gd name="connsiteY21" fmla="*/ 4509 h 33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426" h="335754">
                  <a:moveTo>
                    <a:pt x="139095" y="335754"/>
                  </a:moveTo>
                  <a:cubicBezTo>
                    <a:pt x="120650" y="335810"/>
                    <a:pt x="102394" y="332025"/>
                    <a:pt x="85495" y="324633"/>
                  </a:cubicBezTo>
                  <a:cubicBezTo>
                    <a:pt x="68595" y="317235"/>
                    <a:pt x="53425" y="306402"/>
                    <a:pt x="40948" y="292815"/>
                  </a:cubicBezTo>
                  <a:cubicBezTo>
                    <a:pt x="26024" y="275842"/>
                    <a:pt x="14755" y="255979"/>
                    <a:pt x="7854" y="234461"/>
                  </a:cubicBezTo>
                  <a:cubicBezTo>
                    <a:pt x="954" y="212936"/>
                    <a:pt x="-1439" y="190227"/>
                    <a:pt x="831" y="167739"/>
                  </a:cubicBezTo>
                  <a:cubicBezTo>
                    <a:pt x="8499" y="71740"/>
                    <a:pt x="94254" y="31"/>
                    <a:pt x="165840" y="31"/>
                  </a:cubicBezTo>
                  <a:cubicBezTo>
                    <a:pt x="178495" y="-306"/>
                    <a:pt x="191070" y="2092"/>
                    <a:pt x="202712" y="7061"/>
                  </a:cubicBezTo>
                  <a:cubicBezTo>
                    <a:pt x="214355" y="12024"/>
                    <a:pt x="224795" y="19440"/>
                    <a:pt x="233316" y="28801"/>
                  </a:cubicBezTo>
                  <a:cubicBezTo>
                    <a:pt x="260368" y="58122"/>
                    <a:pt x="273188" y="108913"/>
                    <a:pt x="268465" y="168108"/>
                  </a:cubicBezTo>
                  <a:lnTo>
                    <a:pt x="266195" y="168108"/>
                  </a:lnTo>
                  <a:lnTo>
                    <a:pt x="268465" y="168108"/>
                  </a:lnTo>
                  <a:cubicBezTo>
                    <a:pt x="259448" y="276192"/>
                    <a:pt x="213625" y="335754"/>
                    <a:pt x="139095" y="335754"/>
                  </a:cubicBezTo>
                  <a:close/>
                  <a:moveTo>
                    <a:pt x="165595" y="4509"/>
                  </a:moveTo>
                  <a:cubicBezTo>
                    <a:pt x="96033" y="4509"/>
                    <a:pt x="12608" y="74439"/>
                    <a:pt x="5125" y="167985"/>
                  </a:cubicBezTo>
                  <a:cubicBezTo>
                    <a:pt x="2929" y="189841"/>
                    <a:pt x="5260" y="211918"/>
                    <a:pt x="11970" y="232835"/>
                  </a:cubicBezTo>
                  <a:cubicBezTo>
                    <a:pt x="18681" y="253753"/>
                    <a:pt x="29631" y="273063"/>
                    <a:pt x="44138" y="289564"/>
                  </a:cubicBezTo>
                  <a:cubicBezTo>
                    <a:pt x="56186" y="302746"/>
                    <a:pt x="70859" y="313254"/>
                    <a:pt x="87212" y="320419"/>
                  </a:cubicBezTo>
                  <a:cubicBezTo>
                    <a:pt x="103566" y="327577"/>
                    <a:pt x="121239" y="331240"/>
                    <a:pt x="139095" y="331154"/>
                  </a:cubicBezTo>
                  <a:cubicBezTo>
                    <a:pt x="235954" y="331154"/>
                    <a:pt x="258650" y="228713"/>
                    <a:pt x="263496" y="167617"/>
                  </a:cubicBezTo>
                  <a:cubicBezTo>
                    <a:pt x="268158" y="109649"/>
                    <a:pt x="255767" y="60146"/>
                    <a:pt x="229574" y="31806"/>
                  </a:cubicBezTo>
                  <a:cubicBezTo>
                    <a:pt x="221495" y="22924"/>
                    <a:pt x="211601" y="15888"/>
                    <a:pt x="200559" y="11177"/>
                  </a:cubicBezTo>
                  <a:cubicBezTo>
                    <a:pt x="189518" y="6466"/>
                    <a:pt x="177593" y="4190"/>
                    <a:pt x="165595" y="4509"/>
                  </a:cubicBezTo>
                  <a:close/>
                </a:path>
              </a:pathLst>
            </a:custGeom>
            <a:solidFill>
              <a:srgbClr val="0E0E0E"/>
            </a:solidFill>
            <a:ln w="6134"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4AD923F3-2047-4C7B-B852-CBB9436B9EB4}"/>
                </a:ext>
              </a:extLst>
            </p:cNvPr>
            <p:cNvSpPr/>
            <p:nvPr/>
          </p:nvSpPr>
          <p:spPr>
            <a:xfrm>
              <a:off x="6582686" y="4603570"/>
              <a:ext cx="264535" cy="331245"/>
            </a:xfrm>
            <a:custGeom>
              <a:avLst/>
              <a:gdLst>
                <a:gd name="connsiteX0" fmla="*/ 967 w 264535"/>
                <a:gd name="connsiteY0" fmla="*/ 165623 h 331245"/>
                <a:gd name="connsiteX1" fmla="*/ 127699 w 264535"/>
                <a:gd name="connsiteY1" fmla="*/ 331245 h 331245"/>
                <a:gd name="connsiteX2" fmla="*/ 263938 w 264535"/>
                <a:gd name="connsiteY2" fmla="*/ 165623 h 331245"/>
                <a:gd name="connsiteX3" fmla="*/ 101260 w 264535"/>
                <a:gd name="connsiteY3" fmla="*/ 0 h 331245"/>
                <a:gd name="connsiteX4" fmla="*/ 967 w 264535"/>
                <a:gd name="connsiteY4" fmla="*/ 165623 h 33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35" h="331245">
                  <a:moveTo>
                    <a:pt x="967" y="165623"/>
                  </a:moveTo>
                  <a:cubicBezTo>
                    <a:pt x="8328" y="257083"/>
                    <a:pt x="44581" y="331245"/>
                    <a:pt x="127699" y="331245"/>
                  </a:cubicBezTo>
                  <a:cubicBezTo>
                    <a:pt x="210816" y="331245"/>
                    <a:pt x="271238" y="257083"/>
                    <a:pt x="263938" y="165623"/>
                  </a:cubicBezTo>
                  <a:cubicBezTo>
                    <a:pt x="256639" y="74162"/>
                    <a:pt x="174748" y="0"/>
                    <a:pt x="101260" y="0"/>
                  </a:cubicBezTo>
                  <a:cubicBezTo>
                    <a:pt x="27773" y="0"/>
                    <a:pt x="-6333" y="74162"/>
                    <a:pt x="967" y="165623"/>
                  </a:cubicBezTo>
                  <a:close/>
                </a:path>
              </a:pathLst>
            </a:custGeom>
            <a:solidFill>
              <a:srgbClr val="AB795E"/>
            </a:solidFill>
            <a:ln w="6134"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78C81E4F-98EC-4981-9562-B22099B48E72}"/>
                </a:ext>
              </a:extLst>
            </p:cNvPr>
            <p:cNvSpPr/>
            <p:nvPr/>
          </p:nvSpPr>
          <p:spPr>
            <a:xfrm>
              <a:off x="6580605" y="4601269"/>
              <a:ext cx="269413" cy="335879"/>
            </a:xfrm>
            <a:custGeom>
              <a:avLst/>
              <a:gdLst>
                <a:gd name="connsiteX0" fmla="*/ 129780 w 269413"/>
                <a:gd name="connsiteY0" fmla="*/ 335877 h 335879"/>
                <a:gd name="connsiteX1" fmla="*/ 962 w 269413"/>
                <a:gd name="connsiteY1" fmla="*/ 168108 h 335879"/>
                <a:gd name="connsiteX2" fmla="*/ 36111 w 269413"/>
                <a:gd name="connsiteY2" fmla="*/ 28801 h 335879"/>
                <a:gd name="connsiteX3" fmla="*/ 66708 w 269413"/>
                <a:gd name="connsiteY3" fmla="*/ 7061 h 335879"/>
                <a:gd name="connsiteX4" fmla="*/ 103587 w 269413"/>
                <a:gd name="connsiteY4" fmla="*/ 31 h 335879"/>
                <a:gd name="connsiteX5" fmla="*/ 268596 w 269413"/>
                <a:gd name="connsiteY5" fmla="*/ 167740 h 335879"/>
                <a:gd name="connsiteX6" fmla="*/ 261511 w 269413"/>
                <a:gd name="connsiteY6" fmla="*/ 234473 h 335879"/>
                <a:gd name="connsiteX7" fmla="*/ 228356 w 269413"/>
                <a:gd name="connsiteY7" fmla="*/ 292815 h 335879"/>
                <a:gd name="connsiteX8" fmla="*/ 183625 w 269413"/>
                <a:gd name="connsiteY8" fmla="*/ 324786 h 335879"/>
                <a:gd name="connsiteX9" fmla="*/ 129780 w 269413"/>
                <a:gd name="connsiteY9" fmla="*/ 335877 h 335879"/>
                <a:gd name="connsiteX10" fmla="*/ 103280 w 269413"/>
                <a:gd name="connsiteY10" fmla="*/ 4632 h 335879"/>
                <a:gd name="connsiteX11" fmla="*/ 68309 w 269413"/>
                <a:gd name="connsiteY11" fmla="*/ 11300 h 335879"/>
                <a:gd name="connsiteX12" fmla="*/ 39301 w 269413"/>
                <a:gd name="connsiteY12" fmla="*/ 31929 h 335879"/>
                <a:gd name="connsiteX13" fmla="*/ 5379 w 269413"/>
                <a:gd name="connsiteY13" fmla="*/ 167740 h 335879"/>
                <a:gd name="connsiteX14" fmla="*/ 129780 w 269413"/>
                <a:gd name="connsiteY14" fmla="*/ 331276 h 335879"/>
                <a:gd name="connsiteX15" fmla="*/ 181662 w 269413"/>
                <a:gd name="connsiteY15" fmla="*/ 320542 h 335879"/>
                <a:gd name="connsiteX16" fmla="*/ 224736 w 269413"/>
                <a:gd name="connsiteY16" fmla="*/ 289687 h 335879"/>
                <a:gd name="connsiteX17" fmla="*/ 256904 w 269413"/>
                <a:gd name="connsiteY17" fmla="*/ 232958 h 335879"/>
                <a:gd name="connsiteX18" fmla="*/ 263750 w 269413"/>
                <a:gd name="connsiteY18" fmla="*/ 168108 h 335879"/>
                <a:gd name="connsiteX19" fmla="*/ 103280 w 269413"/>
                <a:gd name="connsiteY19" fmla="*/ 4632 h 33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413" h="335879">
                  <a:moveTo>
                    <a:pt x="129780" y="335877"/>
                  </a:moveTo>
                  <a:cubicBezTo>
                    <a:pt x="55249" y="335877"/>
                    <a:pt x="9427" y="276314"/>
                    <a:pt x="962" y="168108"/>
                  </a:cubicBezTo>
                  <a:cubicBezTo>
                    <a:pt x="-3761" y="108913"/>
                    <a:pt x="9059" y="58122"/>
                    <a:pt x="36111" y="28801"/>
                  </a:cubicBezTo>
                  <a:cubicBezTo>
                    <a:pt x="44631" y="19440"/>
                    <a:pt x="55065" y="12024"/>
                    <a:pt x="66708" y="7061"/>
                  </a:cubicBezTo>
                  <a:cubicBezTo>
                    <a:pt x="78357" y="2092"/>
                    <a:pt x="90932" y="-306"/>
                    <a:pt x="103587" y="31"/>
                  </a:cubicBezTo>
                  <a:cubicBezTo>
                    <a:pt x="175172" y="31"/>
                    <a:pt x="260928" y="71740"/>
                    <a:pt x="268596" y="167740"/>
                  </a:cubicBezTo>
                  <a:cubicBezTo>
                    <a:pt x="270847" y="190234"/>
                    <a:pt x="268436" y="212954"/>
                    <a:pt x="261511" y="234473"/>
                  </a:cubicBezTo>
                  <a:cubicBezTo>
                    <a:pt x="254591" y="255992"/>
                    <a:pt x="243298" y="275854"/>
                    <a:pt x="228356" y="292815"/>
                  </a:cubicBezTo>
                  <a:cubicBezTo>
                    <a:pt x="215842" y="306476"/>
                    <a:pt x="200605" y="317370"/>
                    <a:pt x="183625" y="324786"/>
                  </a:cubicBezTo>
                  <a:cubicBezTo>
                    <a:pt x="166646" y="332203"/>
                    <a:pt x="148305" y="335981"/>
                    <a:pt x="129780" y="335877"/>
                  </a:cubicBezTo>
                  <a:close/>
                  <a:moveTo>
                    <a:pt x="103280" y="4632"/>
                  </a:moveTo>
                  <a:cubicBezTo>
                    <a:pt x="91281" y="4313"/>
                    <a:pt x="79350" y="6589"/>
                    <a:pt x="68309" y="11300"/>
                  </a:cubicBezTo>
                  <a:cubicBezTo>
                    <a:pt x="57268" y="16011"/>
                    <a:pt x="47373" y="23047"/>
                    <a:pt x="39301" y="31929"/>
                  </a:cubicBezTo>
                  <a:cubicBezTo>
                    <a:pt x="13108" y="60269"/>
                    <a:pt x="717" y="109772"/>
                    <a:pt x="5379" y="167740"/>
                  </a:cubicBezTo>
                  <a:cubicBezTo>
                    <a:pt x="10225" y="229081"/>
                    <a:pt x="32921" y="331276"/>
                    <a:pt x="129780" y="331276"/>
                  </a:cubicBezTo>
                  <a:cubicBezTo>
                    <a:pt x="147630" y="331362"/>
                    <a:pt x="165309" y="327700"/>
                    <a:pt x="181662" y="320542"/>
                  </a:cubicBezTo>
                  <a:cubicBezTo>
                    <a:pt x="198016" y="313377"/>
                    <a:pt x="212689" y="302869"/>
                    <a:pt x="224736" y="289687"/>
                  </a:cubicBezTo>
                  <a:cubicBezTo>
                    <a:pt x="239238" y="273186"/>
                    <a:pt x="250187" y="253876"/>
                    <a:pt x="256904" y="232958"/>
                  </a:cubicBezTo>
                  <a:cubicBezTo>
                    <a:pt x="263615" y="212040"/>
                    <a:pt x="265946" y="189964"/>
                    <a:pt x="263750" y="168108"/>
                  </a:cubicBezTo>
                  <a:cubicBezTo>
                    <a:pt x="256266" y="74562"/>
                    <a:pt x="173148" y="4632"/>
                    <a:pt x="103280" y="4632"/>
                  </a:cubicBezTo>
                  <a:close/>
                </a:path>
              </a:pathLst>
            </a:custGeom>
            <a:solidFill>
              <a:srgbClr val="0E0E0E"/>
            </a:solidFill>
            <a:ln w="6134"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F9510669-8CC0-476E-AB94-98BDF0208546}"/>
                </a:ext>
              </a:extLst>
            </p:cNvPr>
            <p:cNvSpPr/>
            <p:nvPr/>
          </p:nvSpPr>
          <p:spPr>
            <a:xfrm>
              <a:off x="6742036" y="3911084"/>
              <a:ext cx="1052991" cy="1295045"/>
            </a:xfrm>
            <a:custGeom>
              <a:avLst/>
              <a:gdLst>
                <a:gd name="connsiteX0" fmla="*/ 1052991 w 1052991"/>
                <a:gd name="connsiteY0" fmla="*/ 526495 h 1295045"/>
                <a:gd name="connsiteX1" fmla="*/ 898785 w 1052991"/>
                <a:gd name="connsiteY1" fmla="*/ 154207 h 1295045"/>
                <a:gd name="connsiteX2" fmla="*/ 526496 w 1052991"/>
                <a:gd name="connsiteY2" fmla="*/ 0 h 1295045"/>
                <a:gd name="connsiteX3" fmla="*/ 154207 w 1052991"/>
                <a:gd name="connsiteY3" fmla="*/ 154207 h 1295045"/>
                <a:gd name="connsiteX4" fmla="*/ 0 w 1052991"/>
                <a:gd name="connsiteY4" fmla="*/ 526495 h 1295045"/>
                <a:gd name="connsiteX5" fmla="*/ 0 w 1052991"/>
                <a:gd name="connsiteY5" fmla="*/ 1194752 h 1295045"/>
                <a:gd name="connsiteX6" fmla="*/ 526496 w 1052991"/>
                <a:gd name="connsiteY6" fmla="*/ 1295046 h 1295045"/>
                <a:gd name="connsiteX7" fmla="*/ 1052991 w 1052991"/>
                <a:gd name="connsiteY7" fmla="*/ 1194752 h 1295045"/>
                <a:gd name="connsiteX8" fmla="*/ 1052991 w 1052991"/>
                <a:gd name="connsiteY8" fmla="*/ 526495 h 129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2991" h="1295045">
                  <a:moveTo>
                    <a:pt x="1052991" y="526495"/>
                  </a:moveTo>
                  <a:cubicBezTo>
                    <a:pt x="1052991" y="386857"/>
                    <a:pt x="997520" y="252942"/>
                    <a:pt x="898785" y="154207"/>
                  </a:cubicBezTo>
                  <a:cubicBezTo>
                    <a:pt x="800049" y="55471"/>
                    <a:pt x="666128" y="0"/>
                    <a:pt x="526496" y="0"/>
                  </a:cubicBezTo>
                  <a:cubicBezTo>
                    <a:pt x="386857" y="0"/>
                    <a:pt x="252942" y="55471"/>
                    <a:pt x="154207" y="154207"/>
                  </a:cubicBezTo>
                  <a:cubicBezTo>
                    <a:pt x="55471" y="252942"/>
                    <a:pt x="0" y="386857"/>
                    <a:pt x="0" y="526495"/>
                  </a:cubicBezTo>
                  <a:lnTo>
                    <a:pt x="0" y="1194752"/>
                  </a:lnTo>
                  <a:cubicBezTo>
                    <a:pt x="0" y="1249959"/>
                    <a:pt x="235736" y="1295046"/>
                    <a:pt x="526496" y="1295046"/>
                  </a:cubicBezTo>
                  <a:cubicBezTo>
                    <a:pt x="817255" y="1295046"/>
                    <a:pt x="1052991" y="1250143"/>
                    <a:pt x="1052991" y="1194752"/>
                  </a:cubicBezTo>
                  <a:lnTo>
                    <a:pt x="1052991" y="526495"/>
                  </a:lnTo>
                  <a:close/>
                </a:path>
              </a:pathLst>
            </a:custGeom>
            <a:solidFill>
              <a:srgbClr val="5C4538"/>
            </a:solidFill>
            <a:ln w="6134"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02245DC5-9EF4-4180-A0A8-1DFC74064B2F}"/>
                </a:ext>
              </a:extLst>
            </p:cNvPr>
            <p:cNvSpPr/>
            <p:nvPr/>
          </p:nvSpPr>
          <p:spPr>
            <a:xfrm>
              <a:off x="6739705" y="3908753"/>
              <a:ext cx="1057653" cy="1299646"/>
            </a:xfrm>
            <a:custGeom>
              <a:avLst/>
              <a:gdLst>
                <a:gd name="connsiteX0" fmla="*/ 528827 w 1057653"/>
                <a:gd name="connsiteY0" fmla="*/ 1299646 h 1299646"/>
                <a:gd name="connsiteX1" fmla="*/ 0 w 1057653"/>
                <a:gd name="connsiteY1" fmla="*/ 1197083 h 1299646"/>
                <a:gd name="connsiteX2" fmla="*/ 0 w 1057653"/>
                <a:gd name="connsiteY2" fmla="*/ 528826 h 1299646"/>
                <a:gd name="connsiteX3" fmla="*/ 154888 w 1057653"/>
                <a:gd name="connsiteY3" fmla="*/ 154888 h 1299646"/>
                <a:gd name="connsiteX4" fmla="*/ 528827 w 1057653"/>
                <a:gd name="connsiteY4" fmla="*/ 0 h 1299646"/>
                <a:gd name="connsiteX5" fmla="*/ 902759 w 1057653"/>
                <a:gd name="connsiteY5" fmla="*/ 154888 h 1299646"/>
                <a:gd name="connsiteX6" fmla="*/ 1057653 w 1057653"/>
                <a:gd name="connsiteY6" fmla="*/ 528826 h 1299646"/>
                <a:gd name="connsiteX7" fmla="*/ 1057653 w 1057653"/>
                <a:gd name="connsiteY7" fmla="*/ 1197083 h 1299646"/>
                <a:gd name="connsiteX8" fmla="*/ 528827 w 1057653"/>
                <a:gd name="connsiteY8" fmla="*/ 1299646 h 1299646"/>
                <a:gd name="connsiteX9" fmla="*/ 528827 w 1057653"/>
                <a:gd name="connsiteY9" fmla="*/ 4662 h 1299646"/>
                <a:gd name="connsiteX10" fmla="*/ 158323 w 1057653"/>
                <a:gd name="connsiteY10" fmla="*/ 158341 h 1299646"/>
                <a:gd name="connsiteX11" fmla="*/ 4601 w 1057653"/>
                <a:gd name="connsiteY11" fmla="*/ 528826 h 1299646"/>
                <a:gd name="connsiteX12" fmla="*/ 4601 w 1057653"/>
                <a:gd name="connsiteY12" fmla="*/ 1197083 h 1299646"/>
                <a:gd name="connsiteX13" fmla="*/ 528827 w 1057653"/>
                <a:gd name="connsiteY13" fmla="*/ 1295229 h 1299646"/>
                <a:gd name="connsiteX14" fmla="*/ 1053053 w 1057653"/>
                <a:gd name="connsiteY14" fmla="*/ 1197083 h 1299646"/>
                <a:gd name="connsiteX15" fmla="*/ 1053053 w 1057653"/>
                <a:gd name="connsiteY15" fmla="*/ 528826 h 1299646"/>
                <a:gd name="connsiteX16" fmla="*/ 899263 w 1057653"/>
                <a:gd name="connsiteY16" fmla="*/ 158464 h 1299646"/>
                <a:gd name="connsiteX17" fmla="*/ 528827 w 1057653"/>
                <a:gd name="connsiteY17" fmla="*/ 4846 h 1299646"/>
                <a:gd name="connsiteX18" fmla="*/ 528827 w 1057653"/>
                <a:gd name="connsiteY18" fmla="*/ 4662 h 129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653" h="1299646">
                  <a:moveTo>
                    <a:pt x="528827" y="1299646"/>
                  </a:moveTo>
                  <a:cubicBezTo>
                    <a:pt x="232301" y="1299646"/>
                    <a:pt x="61" y="1254621"/>
                    <a:pt x="0" y="1197083"/>
                  </a:cubicBezTo>
                  <a:lnTo>
                    <a:pt x="0" y="528826"/>
                  </a:lnTo>
                  <a:cubicBezTo>
                    <a:pt x="0" y="388575"/>
                    <a:pt x="55711" y="254065"/>
                    <a:pt x="154888" y="154888"/>
                  </a:cubicBezTo>
                  <a:cubicBezTo>
                    <a:pt x="254059" y="55717"/>
                    <a:pt x="388569" y="0"/>
                    <a:pt x="528827" y="0"/>
                  </a:cubicBezTo>
                  <a:cubicBezTo>
                    <a:pt x="669078" y="0"/>
                    <a:pt x="803588" y="55717"/>
                    <a:pt x="902759" y="154888"/>
                  </a:cubicBezTo>
                  <a:cubicBezTo>
                    <a:pt x="1001937" y="254065"/>
                    <a:pt x="1057653" y="388575"/>
                    <a:pt x="1057653" y="528826"/>
                  </a:cubicBezTo>
                  <a:lnTo>
                    <a:pt x="1057653" y="1197083"/>
                  </a:lnTo>
                  <a:cubicBezTo>
                    <a:pt x="1057653" y="1254621"/>
                    <a:pt x="825352" y="1299646"/>
                    <a:pt x="528827" y="1299646"/>
                  </a:cubicBezTo>
                  <a:close/>
                  <a:moveTo>
                    <a:pt x="528827" y="4662"/>
                  </a:moveTo>
                  <a:cubicBezTo>
                    <a:pt x="389845" y="4809"/>
                    <a:pt x="256605" y="60078"/>
                    <a:pt x="158323" y="158341"/>
                  </a:cubicBezTo>
                  <a:cubicBezTo>
                    <a:pt x="60047" y="256611"/>
                    <a:pt x="4760" y="389851"/>
                    <a:pt x="4601" y="528826"/>
                  </a:cubicBezTo>
                  <a:lnTo>
                    <a:pt x="4601" y="1197083"/>
                  </a:lnTo>
                  <a:cubicBezTo>
                    <a:pt x="4601" y="1251125"/>
                    <a:pt x="239785" y="1295229"/>
                    <a:pt x="528827" y="1295229"/>
                  </a:cubicBezTo>
                  <a:cubicBezTo>
                    <a:pt x="817869" y="1295229"/>
                    <a:pt x="1053053" y="1251309"/>
                    <a:pt x="1053053" y="1197083"/>
                  </a:cubicBezTo>
                  <a:lnTo>
                    <a:pt x="1053053" y="528826"/>
                  </a:lnTo>
                  <a:cubicBezTo>
                    <a:pt x="1052838" y="389881"/>
                    <a:pt x="997532" y="256690"/>
                    <a:pt x="899263" y="158464"/>
                  </a:cubicBezTo>
                  <a:cubicBezTo>
                    <a:pt x="800987" y="60238"/>
                    <a:pt x="667772" y="4993"/>
                    <a:pt x="528827" y="4846"/>
                  </a:cubicBezTo>
                  <a:lnTo>
                    <a:pt x="528827" y="4662"/>
                  </a:lnTo>
                  <a:close/>
                </a:path>
              </a:pathLst>
            </a:custGeom>
            <a:solidFill>
              <a:srgbClr val="0E0E0E"/>
            </a:solidFill>
            <a:ln w="6134"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86043BE6-413C-4DD8-A7E5-89FD42963B31}"/>
                </a:ext>
              </a:extLst>
            </p:cNvPr>
            <p:cNvSpPr/>
            <p:nvPr/>
          </p:nvSpPr>
          <p:spPr>
            <a:xfrm>
              <a:off x="9887086" y="4649208"/>
              <a:ext cx="740639" cy="701380"/>
            </a:xfrm>
            <a:custGeom>
              <a:avLst/>
              <a:gdLst>
                <a:gd name="connsiteX0" fmla="*/ 0 w 740639"/>
                <a:gd name="connsiteY0" fmla="*/ 701381 h 701380"/>
                <a:gd name="connsiteX1" fmla="*/ 370320 w 740639"/>
                <a:gd name="connsiteY1" fmla="*/ 687947 h 701380"/>
                <a:gd name="connsiteX2" fmla="*/ 740639 w 740639"/>
                <a:gd name="connsiteY2" fmla="*/ 701381 h 701380"/>
                <a:gd name="connsiteX3" fmla="*/ 740639 w 740639"/>
                <a:gd name="connsiteY3" fmla="*/ 0 h 701380"/>
                <a:gd name="connsiteX4" fmla="*/ 0 w 740639"/>
                <a:gd name="connsiteY4" fmla="*/ 0 h 701380"/>
                <a:gd name="connsiteX5" fmla="*/ 0 w 740639"/>
                <a:gd name="connsiteY5" fmla="*/ 701381 h 7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0639" h="701380">
                  <a:moveTo>
                    <a:pt x="0" y="701381"/>
                  </a:moveTo>
                  <a:cubicBezTo>
                    <a:pt x="119555" y="692671"/>
                    <a:pt x="243342" y="687947"/>
                    <a:pt x="370320" y="687947"/>
                  </a:cubicBezTo>
                  <a:cubicBezTo>
                    <a:pt x="497297" y="687947"/>
                    <a:pt x="621085" y="692671"/>
                    <a:pt x="740639" y="701381"/>
                  </a:cubicBezTo>
                  <a:lnTo>
                    <a:pt x="740639" y="0"/>
                  </a:lnTo>
                  <a:lnTo>
                    <a:pt x="0" y="0"/>
                  </a:lnTo>
                  <a:lnTo>
                    <a:pt x="0" y="701381"/>
                  </a:lnTo>
                  <a:close/>
                </a:path>
              </a:pathLst>
            </a:custGeom>
            <a:solidFill>
              <a:srgbClr val="E69C9C"/>
            </a:solidFill>
            <a:ln w="6134"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AADFD276-7436-4FE2-821E-54BD537CE246}"/>
                </a:ext>
              </a:extLst>
            </p:cNvPr>
            <p:cNvSpPr/>
            <p:nvPr/>
          </p:nvSpPr>
          <p:spPr>
            <a:xfrm>
              <a:off x="9884939" y="4646938"/>
              <a:ext cx="745117" cy="705983"/>
            </a:xfrm>
            <a:custGeom>
              <a:avLst/>
              <a:gdLst>
                <a:gd name="connsiteX0" fmla="*/ 742786 w 745117"/>
                <a:gd name="connsiteY0" fmla="*/ 705982 h 705983"/>
                <a:gd name="connsiteX1" fmla="*/ 372651 w 745117"/>
                <a:gd name="connsiteY1" fmla="*/ 692548 h 705983"/>
                <a:gd name="connsiteX2" fmla="*/ 2515 w 745117"/>
                <a:gd name="connsiteY2" fmla="*/ 705982 h 705983"/>
                <a:gd name="connsiteX3" fmla="*/ 736 w 745117"/>
                <a:gd name="connsiteY3" fmla="*/ 705368 h 705983"/>
                <a:gd name="connsiteX4" fmla="*/ 0 w 745117"/>
                <a:gd name="connsiteY4" fmla="*/ 703651 h 705983"/>
                <a:gd name="connsiteX5" fmla="*/ 0 w 745117"/>
                <a:gd name="connsiteY5" fmla="*/ 2270 h 705983"/>
                <a:gd name="connsiteX6" fmla="*/ 178 w 745117"/>
                <a:gd name="connsiteY6" fmla="*/ 1387 h 705983"/>
                <a:gd name="connsiteX7" fmla="*/ 687 w 745117"/>
                <a:gd name="connsiteY7" fmla="*/ 645 h 705983"/>
                <a:gd name="connsiteX8" fmla="*/ 1441 w 745117"/>
                <a:gd name="connsiteY8" fmla="*/ 154 h 705983"/>
                <a:gd name="connsiteX9" fmla="*/ 2331 w 745117"/>
                <a:gd name="connsiteY9" fmla="*/ 0 h 705983"/>
                <a:gd name="connsiteX10" fmla="*/ 742786 w 745117"/>
                <a:gd name="connsiteY10" fmla="*/ 0 h 705983"/>
                <a:gd name="connsiteX11" fmla="*/ 743676 w 745117"/>
                <a:gd name="connsiteY11" fmla="*/ 154 h 705983"/>
                <a:gd name="connsiteX12" fmla="*/ 744430 w 745117"/>
                <a:gd name="connsiteY12" fmla="*/ 645 h 705983"/>
                <a:gd name="connsiteX13" fmla="*/ 744939 w 745117"/>
                <a:gd name="connsiteY13" fmla="*/ 1387 h 705983"/>
                <a:gd name="connsiteX14" fmla="*/ 745117 w 745117"/>
                <a:gd name="connsiteY14" fmla="*/ 2270 h 705983"/>
                <a:gd name="connsiteX15" fmla="*/ 745117 w 745117"/>
                <a:gd name="connsiteY15" fmla="*/ 703651 h 705983"/>
                <a:gd name="connsiteX16" fmla="*/ 744436 w 745117"/>
                <a:gd name="connsiteY16" fmla="*/ 705301 h 705983"/>
                <a:gd name="connsiteX17" fmla="*/ 742786 w 745117"/>
                <a:gd name="connsiteY17" fmla="*/ 705982 h 705983"/>
                <a:gd name="connsiteX18" fmla="*/ 372467 w 745117"/>
                <a:gd name="connsiteY18" fmla="*/ 687948 h 705983"/>
                <a:gd name="connsiteX19" fmla="*/ 740517 w 745117"/>
                <a:gd name="connsiteY19" fmla="*/ 701197 h 705983"/>
                <a:gd name="connsiteX20" fmla="*/ 740517 w 745117"/>
                <a:gd name="connsiteY20" fmla="*/ 4601 h 705983"/>
                <a:gd name="connsiteX21" fmla="*/ 4416 w 745117"/>
                <a:gd name="connsiteY21" fmla="*/ 4601 h 705983"/>
                <a:gd name="connsiteX22" fmla="*/ 4416 w 745117"/>
                <a:gd name="connsiteY22" fmla="*/ 701197 h 705983"/>
                <a:gd name="connsiteX23" fmla="*/ 372467 w 745117"/>
                <a:gd name="connsiteY23" fmla="*/ 687948 h 70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5117" h="705983">
                  <a:moveTo>
                    <a:pt x="742786" y="705982"/>
                  </a:moveTo>
                  <a:cubicBezTo>
                    <a:pt x="620778" y="697087"/>
                    <a:pt x="496254" y="692548"/>
                    <a:pt x="372651" y="692548"/>
                  </a:cubicBezTo>
                  <a:cubicBezTo>
                    <a:pt x="249047" y="692548"/>
                    <a:pt x="124524" y="697087"/>
                    <a:pt x="2515" y="705982"/>
                  </a:cubicBezTo>
                  <a:cubicBezTo>
                    <a:pt x="1865" y="706000"/>
                    <a:pt x="1233" y="705786"/>
                    <a:pt x="736" y="705368"/>
                  </a:cubicBezTo>
                  <a:cubicBezTo>
                    <a:pt x="276" y="704915"/>
                    <a:pt x="6" y="704295"/>
                    <a:pt x="0" y="703651"/>
                  </a:cubicBezTo>
                  <a:lnTo>
                    <a:pt x="0" y="2270"/>
                  </a:lnTo>
                  <a:cubicBezTo>
                    <a:pt x="0" y="1963"/>
                    <a:pt x="61" y="1669"/>
                    <a:pt x="178" y="1387"/>
                  </a:cubicBezTo>
                  <a:cubicBezTo>
                    <a:pt x="294" y="1105"/>
                    <a:pt x="466" y="853"/>
                    <a:pt x="687" y="645"/>
                  </a:cubicBezTo>
                  <a:cubicBezTo>
                    <a:pt x="902" y="430"/>
                    <a:pt x="1159" y="264"/>
                    <a:pt x="1441" y="154"/>
                  </a:cubicBezTo>
                  <a:cubicBezTo>
                    <a:pt x="1724" y="44"/>
                    <a:pt x="2024" y="-6"/>
                    <a:pt x="2331" y="0"/>
                  </a:cubicBezTo>
                  <a:lnTo>
                    <a:pt x="742786" y="0"/>
                  </a:lnTo>
                  <a:cubicBezTo>
                    <a:pt x="743087" y="-6"/>
                    <a:pt x="743394" y="44"/>
                    <a:pt x="743676" y="154"/>
                  </a:cubicBezTo>
                  <a:cubicBezTo>
                    <a:pt x="743958" y="264"/>
                    <a:pt x="744216" y="430"/>
                    <a:pt x="744430" y="645"/>
                  </a:cubicBezTo>
                  <a:cubicBezTo>
                    <a:pt x="744645" y="853"/>
                    <a:pt x="744823" y="1105"/>
                    <a:pt x="744939" y="1387"/>
                  </a:cubicBezTo>
                  <a:cubicBezTo>
                    <a:pt x="745056" y="1669"/>
                    <a:pt x="745117" y="1963"/>
                    <a:pt x="745117" y="2270"/>
                  </a:cubicBezTo>
                  <a:lnTo>
                    <a:pt x="745117" y="703651"/>
                  </a:lnTo>
                  <a:cubicBezTo>
                    <a:pt x="745117" y="704271"/>
                    <a:pt x="744872" y="704859"/>
                    <a:pt x="744436" y="705301"/>
                  </a:cubicBezTo>
                  <a:cubicBezTo>
                    <a:pt x="743995" y="705736"/>
                    <a:pt x="743406" y="705982"/>
                    <a:pt x="742786" y="705982"/>
                  </a:cubicBezTo>
                  <a:close/>
                  <a:moveTo>
                    <a:pt x="372467" y="687948"/>
                  </a:moveTo>
                  <a:cubicBezTo>
                    <a:pt x="495150" y="687948"/>
                    <a:pt x="619122" y="692425"/>
                    <a:pt x="740517" y="701197"/>
                  </a:cubicBezTo>
                  <a:lnTo>
                    <a:pt x="740517" y="4601"/>
                  </a:lnTo>
                  <a:lnTo>
                    <a:pt x="4416" y="4601"/>
                  </a:lnTo>
                  <a:lnTo>
                    <a:pt x="4416" y="701197"/>
                  </a:lnTo>
                  <a:cubicBezTo>
                    <a:pt x="126057" y="692425"/>
                    <a:pt x="249599" y="687948"/>
                    <a:pt x="372467" y="687948"/>
                  </a:cubicBezTo>
                  <a:close/>
                </a:path>
              </a:pathLst>
            </a:custGeom>
            <a:solidFill>
              <a:srgbClr val="0E0E0E"/>
            </a:solidFill>
            <a:ln w="6134"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4726A2DA-B52C-404B-8413-E8317907212F}"/>
                </a:ext>
              </a:extLst>
            </p:cNvPr>
            <p:cNvSpPr/>
            <p:nvPr/>
          </p:nvSpPr>
          <p:spPr>
            <a:xfrm>
              <a:off x="10678716" y="4603570"/>
              <a:ext cx="264524" cy="331245"/>
            </a:xfrm>
            <a:custGeom>
              <a:avLst/>
              <a:gdLst>
                <a:gd name="connsiteX0" fmla="*/ 263569 w 264524"/>
                <a:gd name="connsiteY0" fmla="*/ 165623 h 331245"/>
                <a:gd name="connsiteX1" fmla="*/ 136837 w 264524"/>
                <a:gd name="connsiteY1" fmla="*/ 331245 h 331245"/>
                <a:gd name="connsiteX2" fmla="*/ 597 w 264524"/>
                <a:gd name="connsiteY2" fmla="*/ 165623 h 331245"/>
                <a:gd name="connsiteX3" fmla="*/ 163337 w 264524"/>
                <a:gd name="connsiteY3" fmla="*/ 0 h 331245"/>
                <a:gd name="connsiteX4" fmla="*/ 263569 w 264524"/>
                <a:gd name="connsiteY4" fmla="*/ 165623 h 33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24" h="331245">
                  <a:moveTo>
                    <a:pt x="263569" y="165623"/>
                  </a:moveTo>
                  <a:cubicBezTo>
                    <a:pt x="256208" y="257083"/>
                    <a:pt x="219955" y="331245"/>
                    <a:pt x="136837" y="331245"/>
                  </a:cubicBezTo>
                  <a:cubicBezTo>
                    <a:pt x="53719" y="331245"/>
                    <a:pt x="-6702" y="257083"/>
                    <a:pt x="597" y="165623"/>
                  </a:cubicBezTo>
                  <a:cubicBezTo>
                    <a:pt x="7897" y="74162"/>
                    <a:pt x="89788" y="0"/>
                    <a:pt x="163337" y="0"/>
                  </a:cubicBezTo>
                  <a:cubicBezTo>
                    <a:pt x="236885" y="0"/>
                    <a:pt x="270807" y="74162"/>
                    <a:pt x="263569" y="165623"/>
                  </a:cubicBezTo>
                  <a:close/>
                </a:path>
              </a:pathLst>
            </a:custGeom>
            <a:solidFill>
              <a:srgbClr val="E69C9C"/>
            </a:solidFill>
            <a:ln w="6134"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B2B17C40-5B32-4D4E-A179-534BA4E62FBD}"/>
                </a:ext>
              </a:extLst>
            </p:cNvPr>
            <p:cNvSpPr/>
            <p:nvPr/>
          </p:nvSpPr>
          <p:spPr>
            <a:xfrm>
              <a:off x="10676458" y="4601393"/>
              <a:ext cx="269366" cy="335753"/>
            </a:xfrm>
            <a:custGeom>
              <a:avLst/>
              <a:gdLst>
                <a:gd name="connsiteX0" fmla="*/ 139096 w 269366"/>
                <a:gd name="connsiteY0" fmla="*/ 335753 h 335753"/>
                <a:gd name="connsiteX1" fmla="*/ 85496 w 269366"/>
                <a:gd name="connsiteY1" fmla="*/ 324626 h 335753"/>
                <a:gd name="connsiteX2" fmla="*/ 40949 w 269366"/>
                <a:gd name="connsiteY2" fmla="*/ 292814 h 335753"/>
                <a:gd name="connsiteX3" fmla="*/ 7856 w 269366"/>
                <a:gd name="connsiteY3" fmla="*/ 234454 h 335753"/>
                <a:gd name="connsiteX4" fmla="*/ 832 w 269366"/>
                <a:gd name="connsiteY4" fmla="*/ 167738 h 335753"/>
                <a:gd name="connsiteX5" fmla="*/ 165780 w 269366"/>
                <a:gd name="connsiteY5" fmla="*/ 30 h 335753"/>
                <a:gd name="connsiteX6" fmla="*/ 202652 w 269366"/>
                <a:gd name="connsiteY6" fmla="*/ 7060 h 335753"/>
                <a:gd name="connsiteX7" fmla="*/ 233256 w 269366"/>
                <a:gd name="connsiteY7" fmla="*/ 28799 h 335753"/>
                <a:gd name="connsiteX8" fmla="*/ 268404 w 269366"/>
                <a:gd name="connsiteY8" fmla="*/ 168107 h 335753"/>
                <a:gd name="connsiteX9" fmla="*/ 266135 w 269366"/>
                <a:gd name="connsiteY9" fmla="*/ 168107 h 335753"/>
                <a:gd name="connsiteX10" fmla="*/ 268404 w 269366"/>
                <a:gd name="connsiteY10" fmla="*/ 168107 h 335753"/>
                <a:gd name="connsiteX11" fmla="*/ 139096 w 269366"/>
                <a:gd name="connsiteY11" fmla="*/ 335753 h 335753"/>
                <a:gd name="connsiteX12" fmla="*/ 165534 w 269366"/>
                <a:gd name="connsiteY12" fmla="*/ 4508 h 335753"/>
                <a:gd name="connsiteX13" fmla="*/ 5126 w 269366"/>
                <a:gd name="connsiteY13" fmla="*/ 167984 h 335753"/>
                <a:gd name="connsiteX14" fmla="*/ 11971 w 269366"/>
                <a:gd name="connsiteY14" fmla="*/ 232834 h 335753"/>
                <a:gd name="connsiteX15" fmla="*/ 44139 w 269366"/>
                <a:gd name="connsiteY15" fmla="*/ 289563 h 335753"/>
                <a:gd name="connsiteX16" fmla="*/ 87207 w 269366"/>
                <a:gd name="connsiteY16" fmla="*/ 320412 h 335753"/>
                <a:gd name="connsiteX17" fmla="*/ 139096 w 269366"/>
                <a:gd name="connsiteY17" fmla="*/ 331152 h 335753"/>
                <a:gd name="connsiteX18" fmla="*/ 263497 w 269366"/>
                <a:gd name="connsiteY18" fmla="*/ 167616 h 335753"/>
                <a:gd name="connsiteX19" fmla="*/ 229575 w 269366"/>
                <a:gd name="connsiteY19" fmla="*/ 31805 h 335753"/>
                <a:gd name="connsiteX20" fmla="*/ 200536 w 269366"/>
                <a:gd name="connsiteY20" fmla="*/ 11164 h 335753"/>
                <a:gd name="connsiteX21" fmla="*/ 165534 w 269366"/>
                <a:gd name="connsiteY21" fmla="*/ 4508 h 33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66" h="335753">
                  <a:moveTo>
                    <a:pt x="139096" y="335753"/>
                  </a:moveTo>
                  <a:cubicBezTo>
                    <a:pt x="120651" y="335809"/>
                    <a:pt x="102395" y="332024"/>
                    <a:pt x="85496" y="324626"/>
                  </a:cubicBezTo>
                  <a:cubicBezTo>
                    <a:pt x="68596" y="317234"/>
                    <a:pt x="53420" y="306401"/>
                    <a:pt x="40949" y="292814"/>
                  </a:cubicBezTo>
                  <a:cubicBezTo>
                    <a:pt x="26019" y="275841"/>
                    <a:pt x="14756" y="255978"/>
                    <a:pt x="7856" y="234454"/>
                  </a:cubicBezTo>
                  <a:cubicBezTo>
                    <a:pt x="948" y="212935"/>
                    <a:pt x="-1438" y="190226"/>
                    <a:pt x="832" y="167738"/>
                  </a:cubicBezTo>
                  <a:cubicBezTo>
                    <a:pt x="8499" y="71739"/>
                    <a:pt x="94255" y="30"/>
                    <a:pt x="165780" y="30"/>
                  </a:cubicBezTo>
                  <a:cubicBezTo>
                    <a:pt x="178428" y="-301"/>
                    <a:pt x="191003" y="2097"/>
                    <a:pt x="202652" y="7060"/>
                  </a:cubicBezTo>
                  <a:cubicBezTo>
                    <a:pt x="214295" y="12029"/>
                    <a:pt x="224729" y="19439"/>
                    <a:pt x="233256" y="28799"/>
                  </a:cubicBezTo>
                  <a:cubicBezTo>
                    <a:pt x="260307" y="58121"/>
                    <a:pt x="273128" y="108912"/>
                    <a:pt x="268404" y="168107"/>
                  </a:cubicBezTo>
                  <a:lnTo>
                    <a:pt x="266135" y="168107"/>
                  </a:lnTo>
                  <a:lnTo>
                    <a:pt x="268404" y="168107"/>
                  </a:lnTo>
                  <a:cubicBezTo>
                    <a:pt x="259448" y="276191"/>
                    <a:pt x="213626" y="335753"/>
                    <a:pt x="139096" y="335753"/>
                  </a:cubicBezTo>
                  <a:close/>
                  <a:moveTo>
                    <a:pt x="165534" y="4508"/>
                  </a:moveTo>
                  <a:cubicBezTo>
                    <a:pt x="96034" y="4508"/>
                    <a:pt x="12609" y="74438"/>
                    <a:pt x="5126" y="167984"/>
                  </a:cubicBezTo>
                  <a:cubicBezTo>
                    <a:pt x="2924" y="189840"/>
                    <a:pt x="5255" y="211917"/>
                    <a:pt x="11971" y="232834"/>
                  </a:cubicBezTo>
                  <a:cubicBezTo>
                    <a:pt x="18682" y="253752"/>
                    <a:pt x="29632" y="273062"/>
                    <a:pt x="44139" y="289563"/>
                  </a:cubicBezTo>
                  <a:cubicBezTo>
                    <a:pt x="56180" y="302739"/>
                    <a:pt x="70853" y="313253"/>
                    <a:pt x="87207" y="320412"/>
                  </a:cubicBezTo>
                  <a:cubicBezTo>
                    <a:pt x="103567" y="327576"/>
                    <a:pt x="121239" y="331232"/>
                    <a:pt x="139096" y="331152"/>
                  </a:cubicBezTo>
                  <a:cubicBezTo>
                    <a:pt x="235955" y="331152"/>
                    <a:pt x="258651" y="228712"/>
                    <a:pt x="263497" y="167616"/>
                  </a:cubicBezTo>
                  <a:cubicBezTo>
                    <a:pt x="268159" y="109648"/>
                    <a:pt x="255768" y="60145"/>
                    <a:pt x="229575" y="31805"/>
                  </a:cubicBezTo>
                  <a:cubicBezTo>
                    <a:pt x="221490" y="22917"/>
                    <a:pt x="211583" y="15875"/>
                    <a:pt x="200536" y="11164"/>
                  </a:cubicBezTo>
                  <a:cubicBezTo>
                    <a:pt x="189482" y="6453"/>
                    <a:pt x="177539" y="4183"/>
                    <a:pt x="165534" y="4508"/>
                  </a:cubicBezTo>
                  <a:close/>
                </a:path>
              </a:pathLst>
            </a:custGeom>
            <a:solidFill>
              <a:srgbClr val="0E0E0E"/>
            </a:solidFill>
            <a:ln w="6134"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A2E506E7-BBE9-4156-A37D-C2B1B41EEBC7}"/>
                </a:ext>
              </a:extLst>
            </p:cNvPr>
            <p:cNvSpPr/>
            <p:nvPr/>
          </p:nvSpPr>
          <p:spPr>
            <a:xfrm>
              <a:off x="9571559" y="4603570"/>
              <a:ext cx="264535" cy="331245"/>
            </a:xfrm>
            <a:custGeom>
              <a:avLst/>
              <a:gdLst>
                <a:gd name="connsiteX0" fmla="*/ 966 w 264535"/>
                <a:gd name="connsiteY0" fmla="*/ 165623 h 331245"/>
                <a:gd name="connsiteX1" fmla="*/ 127699 w 264535"/>
                <a:gd name="connsiteY1" fmla="*/ 331245 h 331245"/>
                <a:gd name="connsiteX2" fmla="*/ 263939 w 264535"/>
                <a:gd name="connsiteY2" fmla="*/ 165623 h 331245"/>
                <a:gd name="connsiteX3" fmla="*/ 101260 w 264535"/>
                <a:gd name="connsiteY3" fmla="*/ 0 h 331245"/>
                <a:gd name="connsiteX4" fmla="*/ 966 w 264535"/>
                <a:gd name="connsiteY4" fmla="*/ 165623 h 33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535" h="331245">
                  <a:moveTo>
                    <a:pt x="966" y="165623"/>
                  </a:moveTo>
                  <a:cubicBezTo>
                    <a:pt x="8328" y="257083"/>
                    <a:pt x="44581" y="331245"/>
                    <a:pt x="127699" y="331245"/>
                  </a:cubicBezTo>
                  <a:cubicBezTo>
                    <a:pt x="210817" y="331245"/>
                    <a:pt x="271238" y="257083"/>
                    <a:pt x="263939" y="165623"/>
                  </a:cubicBezTo>
                  <a:cubicBezTo>
                    <a:pt x="256639" y="74162"/>
                    <a:pt x="174748" y="0"/>
                    <a:pt x="101260" y="0"/>
                  </a:cubicBezTo>
                  <a:cubicBezTo>
                    <a:pt x="27773" y="0"/>
                    <a:pt x="-6333" y="74162"/>
                    <a:pt x="966" y="165623"/>
                  </a:cubicBezTo>
                  <a:close/>
                </a:path>
              </a:pathLst>
            </a:custGeom>
            <a:solidFill>
              <a:srgbClr val="E69C9C"/>
            </a:solidFill>
            <a:ln w="6134"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95492104-9D18-4A84-91E4-97C083D68F45}"/>
                </a:ext>
              </a:extLst>
            </p:cNvPr>
            <p:cNvSpPr/>
            <p:nvPr/>
          </p:nvSpPr>
          <p:spPr>
            <a:xfrm>
              <a:off x="9569478" y="4601269"/>
              <a:ext cx="269426" cy="335879"/>
            </a:xfrm>
            <a:custGeom>
              <a:avLst/>
              <a:gdLst>
                <a:gd name="connsiteX0" fmla="*/ 129780 w 269426"/>
                <a:gd name="connsiteY0" fmla="*/ 335877 h 335879"/>
                <a:gd name="connsiteX1" fmla="*/ 962 w 269426"/>
                <a:gd name="connsiteY1" fmla="*/ 168108 h 335879"/>
                <a:gd name="connsiteX2" fmla="*/ 36111 w 269426"/>
                <a:gd name="connsiteY2" fmla="*/ 28801 h 335879"/>
                <a:gd name="connsiteX3" fmla="*/ 66708 w 269426"/>
                <a:gd name="connsiteY3" fmla="*/ 7061 h 335879"/>
                <a:gd name="connsiteX4" fmla="*/ 103587 w 269426"/>
                <a:gd name="connsiteY4" fmla="*/ 31 h 335879"/>
                <a:gd name="connsiteX5" fmla="*/ 268596 w 269426"/>
                <a:gd name="connsiteY5" fmla="*/ 167740 h 335879"/>
                <a:gd name="connsiteX6" fmla="*/ 261572 w 269426"/>
                <a:gd name="connsiteY6" fmla="*/ 234461 h 335879"/>
                <a:gd name="connsiteX7" fmla="*/ 228478 w 269426"/>
                <a:gd name="connsiteY7" fmla="*/ 292815 h 335879"/>
                <a:gd name="connsiteX8" fmla="*/ 183693 w 269426"/>
                <a:gd name="connsiteY8" fmla="*/ 324811 h 335879"/>
                <a:gd name="connsiteX9" fmla="*/ 129780 w 269426"/>
                <a:gd name="connsiteY9" fmla="*/ 335877 h 335879"/>
                <a:gd name="connsiteX10" fmla="*/ 103280 w 269426"/>
                <a:gd name="connsiteY10" fmla="*/ 4632 h 335879"/>
                <a:gd name="connsiteX11" fmla="*/ 68309 w 269426"/>
                <a:gd name="connsiteY11" fmla="*/ 11300 h 335879"/>
                <a:gd name="connsiteX12" fmla="*/ 39301 w 269426"/>
                <a:gd name="connsiteY12" fmla="*/ 31929 h 335879"/>
                <a:gd name="connsiteX13" fmla="*/ 5378 w 269426"/>
                <a:gd name="connsiteY13" fmla="*/ 167740 h 335879"/>
                <a:gd name="connsiteX14" fmla="*/ 129780 w 269426"/>
                <a:gd name="connsiteY14" fmla="*/ 331276 h 335879"/>
                <a:gd name="connsiteX15" fmla="*/ 181662 w 269426"/>
                <a:gd name="connsiteY15" fmla="*/ 320542 h 335879"/>
                <a:gd name="connsiteX16" fmla="*/ 224736 w 269426"/>
                <a:gd name="connsiteY16" fmla="*/ 289687 h 335879"/>
                <a:gd name="connsiteX17" fmla="*/ 256837 w 269426"/>
                <a:gd name="connsiteY17" fmla="*/ 232946 h 335879"/>
                <a:gd name="connsiteX18" fmla="*/ 263627 w 269426"/>
                <a:gd name="connsiteY18" fmla="*/ 168108 h 335879"/>
                <a:gd name="connsiteX19" fmla="*/ 103280 w 269426"/>
                <a:gd name="connsiteY19" fmla="*/ 4632 h 33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9426" h="335879">
                  <a:moveTo>
                    <a:pt x="129780" y="335877"/>
                  </a:moveTo>
                  <a:cubicBezTo>
                    <a:pt x="55249" y="335877"/>
                    <a:pt x="9427" y="276314"/>
                    <a:pt x="962" y="168108"/>
                  </a:cubicBezTo>
                  <a:cubicBezTo>
                    <a:pt x="-3761" y="108913"/>
                    <a:pt x="9059" y="58122"/>
                    <a:pt x="36111" y="28801"/>
                  </a:cubicBezTo>
                  <a:cubicBezTo>
                    <a:pt x="44631" y="19440"/>
                    <a:pt x="55065" y="12024"/>
                    <a:pt x="66708" y="7061"/>
                  </a:cubicBezTo>
                  <a:cubicBezTo>
                    <a:pt x="78357" y="2092"/>
                    <a:pt x="90932" y="-306"/>
                    <a:pt x="103587" y="31"/>
                  </a:cubicBezTo>
                  <a:cubicBezTo>
                    <a:pt x="175173" y="31"/>
                    <a:pt x="260928" y="71740"/>
                    <a:pt x="268596" y="167740"/>
                  </a:cubicBezTo>
                  <a:cubicBezTo>
                    <a:pt x="270865" y="190228"/>
                    <a:pt x="268473" y="212936"/>
                    <a:pt x="261572" y="234461"/>
                  </a:cubicBezTo>
                  <a:cubicBezTo>
                    <a:pt x="254665" y="255980"/>
                    <a:pt x="243403" y="275842"/>
                    <a:pt x="228478" y="292815"/>
                  </a:cubicBezTo>
                  <a:cubicBezTo>
                    <a:pt x="215946" y="306494"/>
                    <a:pt x="200691" y="317395"/>
                    <a:pt x="183693" y="324811"/>
                  </a:cubicBezTo>
                  <a:cubicBezTo>
                    <a:pt x="166689" y="332227"/>
                    <a:pt x="148323" y="335994"/>
                    <a:pt x="129780" y="335877"/>
                  </a:cubicBezTo>
                  <a:close/>
                  <a:moveTo>
                    <a:pt x="103280" y="4632"/>
                  </a:moveTo>
                  <a:cubicBezTo>
                    <a:pt x="91276" y="4313"/>
                    <a:pt x="79351" y="6589"/>
                    <a:pt x="68309" y="11300"/>
                  </a:cubicBezTo>
                  <a:cubicBezTo>
                    <a:pt x="57268" y="16011"/>
                    <a:pt x="47373" y="23047"/>
                    <a:pt x="39301" y="31929"/>
                  </a:cubicBezTo>
                  <a:cubicBezTo>
                    <a:pt x="13108" y="60269"/>
                    <a:pt x="717" y="109772"/>
                    <a:pt x="5378" y="167740"/>
                  </a:cubicBezTo>
                  <a:cubicBezTo>
                    <a:pt x="10225" y="229081"/>
                    <a:pt x="32921" y="331276"/>
                    <a:pt x="129780" y="331276"/>
                  </a:cubicBezTo>
                  <a:cubicBezTo>
                    <a:pt x="147630" y="331362"/>
                    <a:pt x="165309" y="327700"/>
                    <a:pt x="181662" y="320542"/>
                  </a:cubicBezTo>
                  <a:cubicBezTo>
                    <a:pt x="198016" y="313377"/>
                    <a:pt x="212689" y="302869"/>
                    <a:pt x="224736" y="289687"/>
                  </a:cubicBezTo>
                  <a:cubicBezTo>
                    <a:pt x="239219" y="273180"/>
                    <a:pt x="250144" y="253863"/>
                    <a:pt x="256837" y="232946"/>
                  </a:cubicBezTo>
                  <a:cubicBezTo>
                    <a:pt x="263529" y="212028"/>
                    <a:pt x="265841" y="189958"/>
                    <a:pt x="263627" y="168108"/>
                  </a:cubicBezTo>
                  <a:cubicBezTo>
                    <a:pt x="256266" y="74562"/>
                    <a:pt x="172842" y="4632"/>
                    <a:pt x="103280" y="4632"/>
                  </a:cubicBezTo>
                  <a:close/>
                </a:path>
              </a:pathLst>
            </a:custGeom>
            <a:solidFill>
              <a:srgbClr val="0E0E0E"/>
            </a:solidFill>
            <a:ln w="6134"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6B559814-F836-4DD4-A511-04EAD029CD97}"/>
                </a:ext>
              </a:extLst>
            </p:cNvPr>
            <p:cNvSpPr/>
            <p:nvPr/>
          </p:nvSpPr>
          <p:spPr>
            <a:xfrm>
              <a:off x="8399580" y="3906489"/>
              <a:ext cx="688867" cy="1123037"/>
            </a:xfrm>
            <a:custGeom>
              <a:avLst/>
              <a:gdLst>
                <a:gd name="connsiteX0" fmla="*/ 344464 w 688867"/>
                <a:gd name="connsiteY0" fmla="*/ 1105126 h 1123037"/>
                <a:gd name="connsiteX1" fmla="*/ 688837 w 688867"/>
                <a:gd name="connsiteY1" fmla="*/ 1123037 h 1123037"/>
                <a:gd name="connsiteX2" fmla="*/ 688837 w 688867"/>
                <a:gd name="connsiteY2" fmla="*/ 349028 h 1123037"/>
                <a:gd name="connsiteX3" fmla="*/ 663950 w 688867"/>
                <a:gd name="connsiteY3" fmla="*/ 215812 h 1123037"/>
                <a:gd name="connsiteX4" fmla="*/ 589604 w 688867"/>
                <a:gd name="connsiteY4" fmla="*/ 102508 h 1123037"/>
                <a:gd name="connsiteX5" fmla="*/ 477300 w 688867"/>
                <a:gd name="connsiteY5" fmla="*/ 26659 h 1123037"/>
                <a:gd name="connsiteX6" fmla="*/ 344434 w 688867"/>
                <a:gd name="connsiteY6" fmla="*/ 0 h 1123037"/>
                <a:gd name="connsiteX7" fmla="*/ 211562 w 688867"/>
                <a:gd name="connsiteY7" fmla="*/ 26659 h 1123037"/>
                <a:gd name="connsiteX8" fmla="*/ 99264 w 688867"/>
                <a:gd name="connsiteY8" fmla="*/ 102508 h 1123037"/>
                <a:gd name="connsiteX9" fmla="*/ 24911 w 688867"/>
                <a:gd name="connsiteY9" fmla="*/ 215812 h 1123037"/>
                <a:gd name="connsiteX10" fmla="*/ 31 w 688867"/>
                <a:gd name="connsiteY10" fmla="*/ 349028 h 1123037"/>
                <a:gd name="connsiteX11" fmla="*/ 31 w 688867"/>
                <a:gd name="connsiteY11" fmla="*/ 1122976 h 1123037"/>
                <a:gd name="connsiteX12" fmla="*/ 344464 w 688867"/>
                <a:gd name="connsiteY12" fmla="*/ 1105126 h 112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867" h="1123037">
                  <a:moveTo>
                    <a:pt x="344464" y="1105126"/>
                  </a:moveTo>
                  <a:cubicBezTo>
                    <a:pt x="459486" y="1105028"/>
                    <a:pt x="574441" y="1111008"/>
                    <a:pt x="688837" y="1123037"/>
                  </a:cubicBezTo>
                  <a:lnTo>
                    <a:pt x="688837" y="349028"/>
                  </a:lnTo>
                  <a:cubicBezTo>
                    <a:pt x="689444" y="303414"/>
                    <a:pt x="680985" y="258132"/>
                    <a:pt x="663950" y="215812"/>
                  </a:cubicBezTo>
                  <a:cubicBezTo>
                    <a:pt x="646916" y="173493"/>
                    <a:pt x="621643" y="134982"/>
                    <a:pt x="589604" y="102508"/>
                  </a:cubicBezTo>
                  <a:cubicBezTo>
                    <a:pt x="557559" y="70040"/>
                    <a:pt x="519387" y="44258"/>
                    <a:pt x="477300" y="26659"/>
                  </a:cubicBezTo>
                  <a:cubicBezTo>
                    <a:pt x="435213" y="9060"/>
                    <a:pt x="390048" y="0"/>
                    <a:pt x="344434" y="0"/>
                  </a:cubicBezTo>
                  <a:cubicBezTo>
                    <a:pt x="298814" y="0"/>
                    <a:pt x="253648" y="9060"/>
                    <a:pt x="211562" y="26659"/>
                  </a:cubicBezTo>
                  <a:cubicBezTo>
                    <a:pt x="169475" y="44258"/>
                    <a:pt x="131302" y="70040"/>
                    <a:pt x="99264" y="102508"/>
                  </a:cubicBezTo>
                  <a:cubicBezTo>
                    <a:pt x="67219" y="134982"/>
                    <a:pt x="41946" y="173493"/>
                    <a:pt x="24911" y="215812"/>
                  </a:cubicBezTo>
                  <a:cubicBezTo>
                    <a:pt x="7877" y="258132"/>
                    <a:pt x="-582" y="303414"/>
                    <a:pt x="31" y="349028"/>
                  </a:cubicBezTo>
                  <a:lnTo>
                    <a:pt x="31" y="1122976"/>
                  </a:lnTo>
                  <a:cubicBezTo>
                    <a:pt x="114445" y="1110966"/>
                    <a:pt x="229418" y="1105009"/>
                    <a:pt x="344464" y="1105126"/>
                  </a:cubicBezTo>
                  <a:close/>
                </a:path>
              </a:pathLst>
            </a:custGeom>
            <a:solidFill>
              <a:srgbClr val="E69C9C"/>
            </a:solidFill>
            <a:ln w="6134"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6A3BA78E-4D17-46ED-9E6E-E6B64C6A9510}"/>
                </a:ext>
              </a:extLst>
            </p:cNvPr>
            <p:cNvSpPr/>
            <p:nvPr/>
          </p:nvSpPr>
          <p:spPr>
            <a:xfrm>
              <a:off x="8397464" y="3899594"/>
              <a:ext cx="693405" cy="1132155"/>
            </a:xfrm>
            <a:custGeom>
              <a:avLst/>
              <a:gdLst>
                <a:gd name="connsiteX0" fmla="*/ 690953 w 693405"/>
                <a:gd name="connsiteY0" fmla="*/ 1132141 h 1132155"/>
                <a:gd name="connsiteX1" fmla="*/ 2638 w 693405"/>
                <a:gd name="connsiteY1" fmla="*/ 1132141 h 1132155"/>
                <a:gd name="connsiteX2" fmla="*/ 1687 w 693405"/>
                <a:gd name="connsiteY2" fmla="*/ 1132049 h 1132155"/>
                <a:gd name="connsiteX3" fmla="*/ 859 w 693405"/>
                <a:gd name="connsiteY3" fmla="*/ 1131589 h 1132155"/>
                <a:gd name="connsiteX4" fmla="*/ 313 w 693405"/>
                <a:gd name="connsiteY4" fmla="*/ 1130803 h 1132155"/>
                <a:gd name="connsiteX5" fmla="*/ 123 w 693405"/>
                <a:gd name="connsiteY5" fmla="*/ 1129871 h 1132155"/>
                <a:gd name="connsiteX6" fmla="*/ 123 w 693405"/>
                <a:gd name="connsiteY6" fmla="*/ 355923 h 1132155"/>
                <a:gd name="connsiteX7" fmla="*/ 23807 w 693405"/>
                <a:gd name="connsiteY7" fmla="*/ 220438 h 1132155"/>
                <a:gd name="connsiteX8" fmla="*/ 98306 w 693405"/>
                <a:gd name="connsiteY8" fmla="*/ 104827 h 1132155"/>
                <a:gd name="connsiteX9" fmla="*/ 211899 w 693405"/>
                <a:gd name="connsiteY9" fmla="*/ 27279 h 1132155"/>
                <a:gd name="connsiteX10" fmla="*/ 346703 w 693405"/>
                <a:gd name="connsiteY10" fmla="*/ 0 h 1132155"/>
                <a:gd name="connsiteX11" fmla="*/ 481508 w 693405"/>
                <a:gd name="connsiteY11" fmla="*/ 27279 h 1132155"/>
                <a:gd name="connsiteX12" fmla="*/ 595094 w 693405"/>
                <a:gd name="connsiteY12" fmla="*/ 104827 h 1132155"/>
                <a:gd name="connsiteX13" fmla="*/ 669594 w 693405"/>
                <a:gd name="connsiteY13" fmla="*/ 220438 h 1132155"/>
                <a:gd name="connsiteX14" fmla="*/ 693284 w 693405"/>
                <a:gd name="connsiteY14" fmla="*/ 355923 h 1132155"/>
                <a:gd name="connsiteX15" fmla="*/ 693284 w 693405"/>
                <a:gd name="connsiteY15" fmla="*/ 1129871 h 1132155"/>
                <a:gd name="connsiteX16" fmla="*/ 692486 w 693405"/>
                <a:gd name="connsiteY16" fmla="*/ 1131589 h 1132155"/>
                <a:gd name="connsiteX17" fmla="*/ 690953 w 693405"/>
                <a:gd name="connsiteY17" fmla="*/ 1132141 h 1132155"/>
                <a:gd name="connsiteX18" fmla="*/ 346581 w 693405"/>
                <a:gd name="connsiteY18" fmla="*/ 1109690 h 1132155"/>
                <a:gd name="connsiteX19" fmla="*/ 688683 w 693405"/>
                <a:gd name="connsiteY19" fmla="*/ 1127295 h 1132155"/>
                <a:gd name="connsiteX20" fmla="*/ 688683 w 693405"/>
                <a:gd name="connsiteY20" fmla="*/ 355923 h 1132155"/>
                <a:gd name="connsiteX21" fmla="*/ 588482 w 693405"/>
                <a:gd name="connsiteY21" fmla="*/ 114022 h 1132155"/>
                <a:gd name="connsiteX22" fmla="*/ 346581 w 693405"/>
                <a:gd name="connsiteY22" fmla="*/ 13820 h 1132155"/>
                <a:gd name="connsiteX23" fmla="*/ 104674 w 693405"/>
                <a:gd name="connsiteY23" fmla="*/ 114022 h 1132155"/>
                <a:gd name="connsiteX24" fmla="*/ 4478 w 693405"/>
                <a:gd name="connsiteY24" fmla="*/ 355923 h 1132155"/>
                <a:gd name="connsiteX25" fmla="*/ 4478 w 693405"/>
                <a:gd name="connsiteY25" fmla="*/ 1127295 h 1132155"/>
                <a:gd name="connsiteX26" fmla="*/ 346581 w 693405"/>
                <a:gd name="connsiteY26" fmla="*/ 1109690 h 1132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93405" h="1132155">
                  <a:moveTo>
                    <a:pt x="690953" y="1132141"/>
                  </a:moveTo>
                  <a:cubicBezTo>
                    <a:pt x="462130" y="1108340"/>
                    <a:pt x="231455" y="1108340"/>
                    <a:pt x="2638" y="1132141"/>
                  </a:cubicBezTo>
                  <a:cubicBezTo>
                    <a:pt x="2319" y="1132178"/>
                    <a:pt x="1994" y="1132147"/>
                    <a:pt x="1687" y="1132049"/>
                  </a:cubicBezTo>
                  <a:cubicBezTo>
                    <a:pt x="1381" y="1131957"/>
                    <a:pt x="1098" y="1131797"/>
                    <a:pt x="859" y="1131589"/>
                  </a:cubicBezTo>
                  <a:cubicBezTo>
                    <a:pt x="626" y="1131368"/>
                    <a:pt x="442" y="1131098"/>
                    <a:pt x="313" y="1130803"/>
                  </a:cubicBezTo>
                  <a:cubicBezTo>
                    <a:pt x="190" y="1130509"/>
                    <a:pt x="123" y="1130190"/>
                    <a:pt x="123" y="1129871"/>
                  </a:cubicBezTo>
                  <a:lnTo>
                    <a:pt x="123" y="355923"/>
                  </a:lnTo>
                  <a:cubicBezTo>
                    <a:pt x="-1110" y="309634"/>
                    <a:pt x="6944" y="263567"/>
                    <a:pt x="23807" y="220438"/>
                  </a:cubicBezTo>
                  <a:cubicBezTo>
                    <a:pt x="40670" y="177314"/>
                    <a:pt x="66004" y="138000"/>
                    <a:pt x="98306" y="104827"/>
                  </a:cubicBezTo>
                  <a:cubicBezTo>
                    <a:pt x="130609" y="71653"/>
                    <a:pt x="169236" y="45283"/>
                    <a:pt x="211899" y="27279"/>
                  </a:cubicBezTo>
                  <a:cubicBezTo>
                    <a:pt x="254556" y="9275"/>
                    <a:pt x="300397" y="0"/>
                    <a:pt x="346703" y="0"/>
                  </a:cubicBezTo>
                  <a:cubicBezTo>
                    <a:pt x="393004" y="0"/>
                    <a:pt x="438845" y="9275"/>
                    <a:pt x="481508" y="27279"/>
                  </a:cubicBezTo>
                  <a:cubicBezTo>
                    <a:pt x="524171" y="45283"/>
                    <a:pt x="562792" y="71653"/>
                    <a:pt x="595094" y="104827"/>
                  </a:cubicBezTo>
                  <a:cubicBezTo>
                    <a:pt x="627403" y="138000"/>
                    <a:pt x="652731" y="177314"/>
                    <a:pt x="669594" y="220438"/>
                  </a:cubicBezTo>
                  <a:cubicBezTo>
                    <a:pt x="686463" y="263567"/>
                    <a:pt x="694511" y="309634"/>
                    <a:pt x="693284" y="355923"/>
                  </a:cubicBezTo>
                  <a:lnTo>
                    <a:pt x="693284" y="1129871"/>
                  </a:lnTo>
                  <a:cubicBezTo>
                    <a:pt x="693247" y="1130528"/>
                    <a:pt x="692965" y="1131141"/>
                    <a:pt x="692486" y="1131589"/>
                  </a:cubicBezTo>
                  <a:cubicBezTo>
                    <a:pt x="692057" y="1131951"/>
                    <a:pt x="691511" y="1132147"/>
                    <a:pt x="690953" y="1132141"/>
                  </a:cubicBezTo>
                  <a:close/>
                  <a:moveTo>
                    <a:pt x="346581" y="1109690"/>
                  </a:moveTo>
                  <a:cubicBezTo>
                    <a:pt x="460842" y="1109597"/>
                    <a:pt x="575029" y="1115474"/>
                    <a:pt x="688683" y="1127295"/>
                  </a:cubicBezTo>
                  <a:lnTo>
                    <a:pt x="688683" y="355923"/>
                  </a:lnTo>
                  <a:cubicBezTo>
                    <a:pt x="688683" y="265192"/>
                    <a:pt x="652639" y="178179"/>
                    <a:pt x="588482" y="114022"/>
                  </a:cubicBezTo>
                  <a:cubicBezTo>
                    <a:pt x="524324" y="49865"/>
                    <a:pt x="437311" y="13820"/>
                    <a:pt x="346581" y="13820"/>
                  </a:cubicBezTo>
                  <a:cubicBezTo>
                    <a:pt x="255850" y="13820"/>
                    <a:pt x="168831" y="49865"/>
                    <a:pt x="104674" y="114022"/>
                  </a:cubicBezTo>
                  <a:cubicBezTo>
                    <a:pt x="40517" y="178179"/>
                    <a:pt x="4478" y="265192"/>
                    <a:pt x="4478" y="355923"/>
                  </a:cubicBezTo>
                  <a:lnTo>
                    <a:pt x="4478" y="1127295"/>
                  </a:lnTo>
                  <a:cubicBezTo>
                    <a:pt x="118126" y="1115468"/>
                    <a:pt x="232313" y="1109597"/>
                    <a:pt x="346581" y="1109690"/>
                  </a:cubicBezTo>
                  <a:close/>
                </a:path>
              </a:pathLst>
            </a:custGeom>
            <a:solidFill>
              <a:srgbClr val="0E0E0E"/>
            </a:solidFill>
            <a:ln w="6134"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95C67E19-E140-47E9-8782-FD3658EAF5D9}"/>
                </a:ext>
              </a:extLst>
            </p:cNvPr>
            <p:cNvSpPr/>
            <p:nvPr/>
          </p:nvSpPr>
          <p:spPr>
            <a:xfrm>
              <a:off x="9019628" y="4364031"/>
              <a:ext cx="172970" cy="216720"/>
            </a:xfrm>
            <a:custGeom>
              <a:avLst/>
              <a:gdLst>
                <a:gd name="connsiteX0" fmla="*/ 172334 w 172970"/>
                <a:gd name="connsiteY0" fmla="*/ 108391 h 216720"/>
                <a:gd name="connsiteX1" fmla="*/ 89461 w 172970"/>
                <a:gd name="connsiteY1" fmla="*/ 216720 h 216720"/>
                <a:gd name="connsiteX2" fmla="*/ 393 w 172970"/>
                <a:gd name="connsiteY2" fmla="*/ 108391 h 216720"/>
                <a:gd name="connsiteX3" fmla="*/ 106821 w 172970"/>
                <a:gd name="connsiteY3" fmla="*/ 0 h 216720"/>
                <a:gd name="connsiteX4" fmla="*/ 172334 w 172970"/>
                <a:gd name="connsiteY4" fmla="*/ 108391 h 216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70" h="216720">
                  <a:moveTo>
                    <a:pt x="172334" y="108391"/>
                  </a:moveTo>
                  <a:cubicBezTo>
                    <a:pt x="167549" y="168199"/>
                    <a:pt x="143871" y="216720"/>
                    <a:pt x="89461" y="216720"/>
                  </a:cubicBezTo>
                  <a:cubicBezTo>
                    <a:pt x="35051" y="216720"/>
                    <a:pt x="-4392" y="168199"/>
                    <a:pt x="393" y="108391"/>
                  </a:cubicBezTo>
                  <a:cubicBezTo>
                    <a:pt x="5177" y="48583"/>
                    <a:pt x="58729" y="0"/>
                    <a:pt x="106821" y="0"/>
                  </a:cubicBezTo>
                  <a:cubicBezTo>
                    <a:pt x="154913" y="0"/>
                    <a:pt x="177118" y="48521"/>
                    <a:pt x="172334" y="108391"/>
                  </a:cubicBezTo>
                  <a:close/>
                </a:path>
              </a:pathLst>
            </a:custGeom>
            <a:solidFill>
              <a:srgbClr val="E69C9C"/>
            </a:solidFill>
            <a:ln w="6134"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B871CE89-C8A3-40C2-8BEB-745BBFAA8B95}"/>
                </a:ext>
              </a:extLst>
            </p:cNvPr>
            <p:cNvSpPr/>
            <p:nvPr/>
          </p:nvSpPr>
          <p:spPr>
            <a:xfrm>
              <a:off x="9017343" y="4361806"/>
              <a:ext cx="177772" cy="221215"/>
            </a:xfrm>
            <a:custGeom>
              <a:avLst/>
              <a:gdLst>
                <a:gd name="connsiteX0" fmla="*/ 91931 w 177772"/>
                <a:gd name="connsiteY0" fmla="*/ 221214 h 221215"/>
                <a:gd name="connsiteX1" fmla="*/ 56475 w 177772"/>
                <a:gd name="connsiteY1" fmla="*/ 213884 h 221215"/>
                <a:gd name="connsiteX2" fmla="*/ 27031 w 177772"/>
                <a:gd name="connsiteY2" fmla="*/ 192813 h 221215"/>
                <a:gd name="connsiteX3" fmla="*/ 5212 w 177772"/>
                <a:gd name="connsiteY3" fmla="*/ 154376 h 221215"/>
                <a:gd name="connsiteX4" fmla="*/ 531 w 177772"/>
                <a:gd name="connsiteY4" fmla="*/ 110431 h 221215"/>
                <a:gd name="connsiteX5" fmla="*/ 109290 w 177772"/>
                <a:gd name="connsiteY5" fmla="*/ 16 h 221215"/>
                <a:gd name="connsiteX6" fmla="*/ 133686 w 177772"/>
                <a:gd name="connsiteY6" fmla="*/ 4709 h 221215"/>
                <a:gd name="connsiteX7" fmla="*/ 153947 w 177772"/>
                <a:gd name="connsiteY7" fmla="*/ 19093 h 221215"/>
                <a:gd name="connsiteX8" fmla="*/ 177134 w 177772"/>
                <a:gd name="connsiteY8" fmla="*/ 111106 h 221215"/>
                <a:gd name="connsiteX9" fmla="*/ 91931 w 177772"/>
                <a:gd name="connsiteY9" fmla="*/ 221214 h 221215"/>
                <a:gd name="connsiteX10" fmla="*/ 109290 w 177772"/>
                <a:gd name="connsiteY10" fmla="*/ 4555 h 221215"/>
                <a:gd name="connsiteX11" fmla="*/ 5010 w 177772"/>
                <a:gd name="connsiteY11" fmla="*/ 110799 h 221215"/>
                <a:gd name="connsiteX12" fmla="*/ 9401 w 177772"/>
                <a:gd name="connsiteY12" fmla="*/ 152892 h 221215"/>
                <a:gd name="connsiteX13" fmla="*/ 30221 w 177772"/>
                <a:gd name="connsiteY13" fmla="*/ 189746 h 221215"/>
                <a:gd name="connsiteX14" fmla="*/ 58052 w 177772"/>
                <a:gd name="connsiteY14" fmla="*/ 209676 h 221215"/>
                <a:gd name="connsiteX15" fmla="*/ 91563 w 177772"/>
                <a:gd name="connsiteY15" fmla="*/ 216675 h 221215"/>
                <a:gd name="connsiteX16" fmla="*/ 172166 w 177772"/>
                <a:gd name="connsiteY16" fmla="*/ 110493 h 221215"/>
                <a:gd name="connsiteX17" fmla="*/ 150205 w 177772"/>
                <a:gd name="connsiteY17" fmla="*/ 22222 h 221215"/>
                <a:gd name="connsiteX18" fmla="*/ 131570 w 177772"/>
                <a:gd name="connsiteY18" fmla="*/ 8935 h 221215"/>
                <a:gd name="connsiteX19" fmla="*/ 109106 w 177772"/>
                <a:gd name="connsiteY19" fmla="*/ 4555 h 221215"/>
                <a:gd name="connsiteX20" fmla="*/ 109290 w 177772"/>
                <a:gd name="connsiteY20" fmla="*/ 4555 h 221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7772" h="221215">
                  <a:moveTo>
                    <a:pt x="91931" y="221214"/>
                  </a:moveTo>
                  <a:cubicBezTo>
                    <a:pt x="79730" y="221269"/>
                    <a:pt x="67652" y="218773"/>
                    <a:pt x="56475" y="213884"/>
                  </a:cubicBezTo>
                  <a:cubicBezTo>
                    <a:pt x="45292" y="208989"/>
                    <a:pt x="35263" y="201812"/>
                    <a:pt x="27031" y="192813"/>
                  </a:cubicBezTo>
                  <a:cubicBezTo>
                    <a:pt x="17198" y="181630"/>
                    <a:pt x="9770" y="168552"/>
                    <a:pt x="5212" y="154376"/>
                  </a:cubicBezTo>
                  <a:cubicBezTo>
                    <a:pt x="654" y="140206"/>
                    <a:pt x="-941" y="125245"/>
                    <a:pt x="531" y="110431"/>
                  </a:cubicBezTo>
                  <a:cubicBezTo>
                    <a:pt x="5623" y="47188"/>
                    <a:pt x="61873" y="16"/>
                    <a:pt x="109290" y="16"/>
                  </a:cubicBezTo>
                  <a:cubicBezTo>
                    <a:pt x="117664" y="-180"/>
                    <a:pt x="125981" y="1415"/>
                    <a:pt x="133686" y="4709"/>
                  </a:cubicBezTo>
                  <a:cubicBezTo>
                    <a:pt x="141390" y="7996"/>
                    <a:pt x="148297" y="12904"/>
                    <a:pt x="153947" y="19093"/>
                  </a:cubicBezTo>
                  <a:cubicBezTo>
                    <a:pt x="171797" y="38416"/>
                    <a:pt x="180262" y="71847"/>
                    <a:pt x="177134" y="111106"/>
                  </a:cubicBezTo>
                  <a:cubicBezTo>
                    <a:pt x="171245" y="182017"/>
                    <a:pt x="141004" y="221214"/>
                    <a:pt x="91931" y="221214"/>
                  </a:cubicBezTo>
                  <a:close/>
                  <a:moveTo>
                    <a:pt x="109290" y="4555"/>
                  </a:moveTo>
                  <a:cubicBezTo>
                    <a:pt x="64143" y="4555"/>
                    <a:pt x="9978" y="50009"/>
                    <a:pt x="5010" y="110799"/>
                  </a:cubicBezTo>
                  <a:cubicBezTo>
                    <a:pt x="3568" y="124981"/>
                    <a:pt x="5065" y="139311"/>
                    <a:pt x="9401" y="152892"/>
                  </a:cubicBezTo>
                  <a:cubicBezTo>
                    <a:pt x="13738" y="166473"/>
                    <a:pt x="20823" y="179017"/>
                    <a:pt x="30221" y="189746"/>
                  </a:cubicBezTo>
                  <a:cubicBezTo>
                    <a:pt x="38011" y="198248"/>
                    <a:pt x="47489" y="205038"/>
                    <a:pt x="58052" y="209676"/>
                  </a:cubicBezTo>
                  <a:cubicBezTo>
                    <a:pt x="68615" y="214307"/>
                    <a:pt x="80024" y="216693"/>
                    <a:pt x="91563" y="216675"/>
                  </a:cubicBezTo>
                  <a:cubicBezTo>
                    <a:pt x="154315" y="216675"/>
                    <a:pt x="168976" y="150119"/>
                    <a:pt x="172166" y="110493"/>
                  </a:cubicBezTo>
                  <a:cubicBezTo>
                    <a:pt x="175171" y="72767"/>
                    <a:pt x="167197" y="40624"/>
                    <a:pt x="150205" y="22222"/>
                  </a:cubicBezTo>
                  <a:cubicBezTo>
                    <a:pt x="145010" y="16511"/>
                    <a:pt x="138655" y="11984"/>
                    <a:pt x="131570" y="8935"/>
                  </a:cubicBezTo>
                  <a:cubicBezTo>
                    <a:pt x="124478" y="5886"/>
                    <a:pt x="116817" y="4396"/>
                    <a:pt x="109106" y="4555"/>
                  </a:cubicBezTo>
                  <a:lnTo>
                    <a:pt x="109290" y="4555"/>
                  </a:lnTo>
                  <a:close/>
                </a:path>
              </a:pathLst>
            </a:custGeom>
            <a:solidFill>
              <a:srgbClr val="0E0E0E"/>
            </a:solidFill>
            <a:ln w="6134"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E807B721-0844-4D11-877F-B599DD5D9876}"/>
                </a:ext>
              </a:extLst>
            </p:cNvPr>
            <p:cNvSpPr/>
            <p:nvPr/>
          </p:nvSpPr>
          <p:spPr>
            <a:xfrm>
              <a:off x="8295432" y="4364031"/>
              <a:ext cx="173028" cy="216720"/>
            </a:xfrm>
            <a:custGeom>
              <a:avLst/>
              <a:gdLst>
                <a:gd name="connsiteX0" fmla="*/ 634 w 173028"/>
                <a:gd name="connsiteY0" fmla="*/ 108391 h 216720"/>
                <a:gd name="connsiteX1" fmla="*/ 83507 w 173028"/>
                <a:gd name="connsiteY1" fmla="*/ 216720 h 216720"/>
                <a:gd name="connsiteX2" fmla="*/ 172636 w 173028"/>
                <a:gd name="connsiteY2" fmla="*/ 108391 h 216720"/>
                <a:gd name="connsiteX3" fmla="*/ 66209 w 173028"/>
                <a:gd name="connsiteY3" fmla="*/ 0 h 216720"/>
                <a:gd name="connsiteX4" fmla="*/ 634 w 173028"/>
                <a:gd name="connsiteY4" fmla="*/ 108391 h 216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28" h="216720">
                  <a:moveTo>
                    <a:pt x="634" y="108391"/>
                  </a:moveTo>
                  <a:cubicBezTo>
                    <a:pt x="5419" y="168199"/>
                    <a:pt x="29097" y="216720"/>
                    <a:pt x="83507" y="216720"/>
                  </a:cubicBezTo>
                  <a:cubicBezTo>
                    <a:pt x="137917" y="216720"/>
                    <a:pt x="177421" y="168199"/>
                    <a:pt x="172636" y="108391"/>
                  </a:cubicBezTo>
                  <a:cubicBezTo>
                    <a:pt x="167852" y="48583"/>
                    <a:pt x="114239" y="0"/>
                    <a:pt x="66209" y="0"/>
                  </a:cubicBezTo>
                  <a:cubicBezTo>
                    <a:pt x="18178" y="0"/>
                    <a:pt x="-4150" y="48521"/>
                    <a:pt x="634" y="108391"/>
                  </a:cubicBezTo>
                  <a:close/>
                </a:path>
              </a:pathLst>
            </a:custGeom>
            <a:solidFill>
              <a:srgbClr val="E69C9C"/>
            </a:solidFill>
            <a:ln w="6134"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F0610A7C-6762-4E72-BBA1-578DC2F5B0E2}"/>
                </a:ext>
              </a:extLst>
            </p:cNvPr>
            <p:cNvSpPr/>
            <p:nvPr/>
          </p:nvSpPr>
          <p:spPr>
            <a:xfrm>
              <a:off x="8293097" y="4361500"/>
              <a:ext cx="177780" cy="221521"/>
            </a:xfrm>
            <a:custGeom>
              <a:avLst/>
              <a:gdLst>
                <a:gd name="connsiteX0" fmla="*/ 85842 w 177780"/>
                <a:gd name="connsiteY0" fmla="*/ 221521 h 221521"/>
                <a:gd name="connsiteX1" fmla="*/ 639 w 177780"/>
                <a:gd name="connsiteY1" fmla="*/ 111106 h 221521"/>
                <a:gd name="connsiteX2" fmla="*/ 23826 w 177780"/>
                <a:gd name="connsiteY2" fmla="*/ 19093 h 221521"/>
                <a:gd name="connsiteX3" fmla="*/ 44081 w 177780"/>
                <a:gd name="connsiteY3" fmla="*/ 4708 h 221521"/>
                <a:gd name="connsiteX4" fmla="*/ 68483 w 177780"/>
                <a:gd name="connsiteY4" fmla="*/ 16 h 221521"/>
                <a:gd name="connsiteX5" fmla="*/ 177241 w 177780"/>
                <a:gd name="connsiteY5" fmla="*/ 110431 h 221521"/>
                <a:gd name="connsiteX6" fmla="*/ 172579 w 177780"/>
                <a:gd name="connsiteY6" fmla="*/ 154382 h 221521"/>
                <a:gd name="connsiteX7" fmla="*/ 150742 w 177780"/>
                <a:gd name="connsiteY7" fmla="*/ 192813 h 221521"/>
                <a:gd name="connsiteX8" fmla="*/ 121341 w 177780"/>
                <a:gd name="connsiteY8" fmla="*/ 214062 h 221521"/>
                <a:gd name="connsiteX9" fmla="*/ 85842 w 177780"/>
                <a:gd name="connsiteY9" fmla="*/ 221521 h 221521"/>
                <a:gd name="connsiteX10" fmla="*/ 68483 w 177780"/>
                <a:gd name="connsiteY10" fmla="*/ 4862 h 221521"/>
                <a:gd name="connsiteX11" fmla="*/ 45927 w 177780"/>
                <a:gd name="connsiteY11" fmla="*/ 9187 h 221521"/>
                <a:gd name="connsiteX12" fmla="*/ 27200 w 177780"/>
                <a:gd name="connsiteY12" fmla="*/ 22467 h 221521"/>
                <a:gd name="connsiteX13" fmla="*/ 5239 w 177780"/>
                <a:gd name="connsiteY13" fmla="*/ 110738 h 221521"/>
                <a:gd name="connsiteX14" fmla="*/ 85842 w 177780"/>
                <a:gd name="connsiteY14" fmla="*/ 216920 h 221521"/>
                <a:gd name="connsiteX15" fmla="*/ 119543 w 177780"/>
                <a:gd name="connsiteY15" fmla="*/ 210032 h 221521"/>
                <a:gd name="connsiteX16" fmla="*/ 147552 w 177780"/>
                <a:gd name="connsiteY16" fmla="*/ 190053 h 221521"/>
                <a:gd name="connsiteX17" fmla="*/ 168384 w 177780"/>
                <a:gd name="connsiteY17" fmla="*/ 153235 h 221521"/>
                <a:gd name="connsiteX18" fmla="*/ 172825 w 177780"/>
                <a:gd name="connsiteY18" fmla="*/ 111167 h 221521"/>
                <a:gd name="connsiteX19" fmla="*/ 68483 w 177780"/>
                <a:gd name="connsiteY19" fmla="*/ 4862 h 22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780" h="221521">
                  <a:moveTo>
                    <a:pt x="85842" y="221521"/>
                  </a:moveTo>
                  <a:cubicBezTo>
                    <a:pt x="36769" y="221521"/>
                    <a:pt x="6098" y="182323"/>
                    <a:pt x="639" y="111106"/>
                  </a:cubicBezTo>
                  <a:cubicBezTo>
                    <a:pt x="-2490" y="72093"/>
                    <a:pt x="5975" y="38661"/>
                    <a:pt x="23826" y="19093"/>
                  </a:cubicBezTo>
                  <a:cubicBezTo>
                    <a:pt x="29469" y="12904"/>
                    <a:pt x="36376" y="8003"/>
                    <a:pt x="44081" y="4708"/>
                  </a:cubicBezTo>
                  <a:cubicBezTo>
                    <a:pt x="51785" y="1421"/>
                    <a:pt x="60103" y="-180"/>
                    <a:pt x="68483" y="16"/>
                  </a:cubicBezTo>
                  <a:cubicBezTo>
                    <a:pt x="115654" y="16"/>
                    <a:pt x="172150" y="47249"/>
                    <a:pt x="177241" y="110431"/>
                  </a:cubicBezTo>
                  <a:cubicBezTo>
                    <a:pt x="178726" y="125245"/>
                    <a:pt x="177137" y="140212"/>
                    <a:pt x="172579" y="154382"/>
                  </a:cubicBezTo>
                  <a:cubicBezTo>
                    <a:pt x="168016" y="168558"/>
                    <a:pt x="160587" y="181643"/>
                    <a:pt x="150742" y="192813"/>
                  </a:cubicBezTo>
                  <a:cubicBezTo>
                    <a:pt x="142534" y="201873"/>
                    <a:pt x="132517" y="209111"/>
                    <a:pt x="121341" y="214062"/>
                  </a:cubicBezTo>
                  <a:cubicBezTo>
                    <a:pt x="110158" y="219006"/>
                    <a:pt x="98068" y="221545"/>
                    <a:pt x="85842" y="221521"/>
                  </a:cubicBezTo>
                  <a:close/>
                  <a:moveTo>
                    <a:pt x="68483" y="4862"/>
                  </a:moveTo>
                  <a:cubicBezTo>
                    <a:pt x="60741" y="4678"/>
                    <a:pt x="53049" y="6150"/>
                    <a:pt x="45927" y="9187"/>
                  </a:cubicBezTo>
                  <a:cubicBezTo>
                    <a:pt x="38805" y="12223"/>
                    <a:pt x="32420" y="16750"/>
                    <a:pt x="27200" y="22467"/>
                  </a:cubicBezTo>
                  <a:cubicBezTo>
                    <a:pt x="10208" y="40870"/>
                    <a:pt x="2234" y="73013"/>
                    <a:pt x="5239" y="110738"/>
                  </a:cubicBezTo>
                  <a:cubicBezTo>
                    <a:pt x="8429" y="150365"/>
                    <a:pt x="23090" y="216920"/>
                    <a:pt x="85842" y="216920"/>
                  </a:cubicBezTo>
                  <a:cubicBezTo>
                    <a:pt x="97436" y="217006"/>
                    <a:pt x="108913" y="214663"/>
                    <a:pt x="119543" y="210032"/>
                  </a:cubicBezTo>
                  <a:cubicBezTo>
                    <a:pt x="130174" y="205406"/>
                    <a:pt x="139713" y="198597"/>
                    <a:pt x="147552" y="190053"/>
                  </a:cubicBezTo>
                  <a:cubicBezTo>
                    <a:pt x="156943" y="179336"/>
                    <a:pt x="164041" y="166810"/>
                    <a:pt x="168384" y="153235"/>
                  </a:cubicBezTo>
                  <a:cubicBezTo>
                    <a:pt x="172733" y="139667"/>
                    <a:pt x="174242" y="125343"/>
                    <a:pt x="172825" y="111167"/>
                  </a:cubicBezTo>
                  <a:cubicBezTo>
                    <a:pt x="167795" y="50316"/>
                    <a:pt x="113691" y="4862"/>
                    <a:pt x="68483" y="4862"/>
                  </a:cubicBezTo>
                  <a:close/>
                </a:path>
              </a:pathLst>
            </a:custGeom>
            <a:solidFill>
              <a:srgbClr val="0E0E0E"/>
            </a:solidFill>
            <a:ln w="6134"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2D6885FC-7E82-4182-A473-2EC784D1E388}"/>
                </a:ext>
              </a:extLst>
            </p:cNvPr>
            <p:cNvSpPr/>
            <p:nvPr/>
          </p:nvSpPr>
          <p:spPr>
            <a:xfrm>
              <a:off x="8399580" y="3906489"/>
              <a:ext cx="688867" cy="987840"/>
            </a:xfrm>
            <a:custGeom>
              <a:avLst/>
              <a:gdLst>
                <a:gd name="connsiteX0" fmla="*/ 688837 w 688867"/>
                <a:gd name="connsiteY0" fmla="*/ 349028 h 987840"/>
                <a:gd name="connsiteX1" fmla="*/ 663950 w 688867"/>
                <a:gd name="connsiteY1" fmla="*/ 215812 h 987840"/>
                <a:gd name="connsiteX2" fmla="*/ 589604 w 688867"/>
                <a:gd name="connsiteY2" fmla="*/ 102508 h 987840"/>
                <a:gd name="connsiteX3" fmla="*/ 477300 w 688867"/>
                <a:gd name="connsiteY3" fmla="*/ 26659 h 987840"/>
                <a:gd name="connsiteX4" fmla="*/ 344434 w 688867"/>
                <a:gd name="connsiteY4" fmla="*/ 0 h 987840"/>
                <a:gd name="connsiteX5" fmla="*/ 211562 w 688867"/>
                <a:gd name="connsiteY5" fmla="*/ 26659 h 987840"/>
                <a:gd name="connsiteX6" fmla="*/ 99264 w 688867"/>
                <a:gd name="connsiteY6" fmla="*/ 102508 h 987840"/>
                <a:gd name="connsiteX7" fmla="*/ 24911 w 688867"/>
                <a:gd name="connsiteY7" fmla="*/ 215812 h 987840"/>
                <a:gd name="connsiteX8" fmla="*/ 31 w 688867"/>
                <a:gd name="connsiteY8" fmla="*/ 349028 h 987840"/>
                <a:gd name="connsiteX9" fmla="*/ 31 w 688867"/>
                <a:gd name="connsiteY9" fmla="*/ 885461 h 987840"/>
                <a:gd name="connsiteX10" fmla="*/ 344464 w 688867"/>
                <a:gd name="connsiteY10" fmla="*/ 987840 h 987840"/>
                <a:gd name="connsiteX11" fmla="*/ 688837 w 688867"/>
                <a:gd name="connsiteY11" fmla="*/ 885461 h 987840"/>
                <a:gd name="connsiteX12" fmla="*/ 688837 w 688867"/>
                <a:gd name="connsiteY12" fmla="*/ 349028 h 98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8867" h="987840">
                  <a:moveTo>
                    <a:pt x="688837" y="349028"/>
                  </a:moveTo>
                  <a:cubicBezTo>
                    <a:pt x="689444" y="303414"/>
                    <a:pt x="680985" y="258132"/>
                    <a:pt x="663950" y="215812"/>
                  </a:cubicBezTo>
                  <a:cubicBezTo>
                    <a:pt x="646916" y="173493"/>
                    <a:pt x="621643" y="134982"/>
                    <a:pt x="589604" y="102508"/>
                  </a:cubicBezTo>
                  <a:cubicBezTo>
                    <a:pt x="557559" y="70040"/>
                    <a:pt x="519387" y="44258"/>
                    <a:pt x="477300" y="26659"/>
                  </a:cubicBezTo>
                  <a:cubicBezTo>
                    <a:pt x="435213" y="9060"/>
                    <a:pt x="390048" y="0"/>
                    <a:pt x="344434" y="0"/>
                  </a:cubicBezTo>
                  <a:cubicBezTo>
                    <a:pt x="298814" y="0"/>
                    <a:pt x="253648" y="9060"/>
                    <a:pt x="211562" y="26659"/>
                  </a:cubicBezTo>
                  <a:cubicBezTo>
                    <a:pt x="169475" y="44258"/>
                    <a:pt x="131302" y="70040"/>
                    <a:pt x="99264" y="102508"/>
                  </a:cubicBezTo>
                  <a:cubicBezTo>
                    <a:pt x="67219" y="134982"/>
                    <a:pt x="41946" y="173493"/>
                    <a:pt x="24911" y="215812"/>
                  </a:cubicBezTo>
                  <a:cubicBezTo>
                    <a:pt x="7877" y="258132"/>
                    <a:pt x="-582" y="303414"/>
                    <a:pt x="31" y="349028"/>
                  </a:cubicBezTo>
                  <a:lnTo>
                    <a:pt x="31" y="885461"/>
                  </a:lnTo>
                  <a:cubicBezTo>
                    <a:pt x="31" y="921714"/>
                    <a:pt x="154244" y="987840"/>
                    <a:pt x="344464" y="987840"/>
                  </a:cubicBezTo>
                  <a:cubicBezTo>
                    <a:pt x="534685" y="987840"/>
                    <a:pt x="688837" y="921714"/>
                    <a:pt x="688837" y="885461"/>
                  </a:cubicBezTo>
                  <a:lnTo>
                    <a:pt x="688837" y="349028"/>
                  </a:lnTo>
                  <a:close/>
                </a:path>
              </a:pathLst>
            </a:custGeom>
            <a:solidFill>
              <a:srgbClr val="F0B064"/>
            </a:solidFill>
            <a:ln w="6134"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F4C71555-1069-461A-82BE-EE242F9C138B}"/>
                </a:ext>
              </a:extLst>
            </p:cNvPr>
            <p:cNvSpPr/>
            <p:nvPr/>
          </p:nvSpPr>
          <p:spPr>
            <a:xfrm>
              <a:off x="8397219" y="3899594"/>
              <a:ext cx="693405" cy="997004"/>
            </a:xfrm>
            <a:custGeom>
              <a:avLst/>
              <a:gdLst>
                <a:gd name="connsiteX0" fmla="*/ 346826 w 693405"/>
                <a:gd name="connsiteY0" fmla="*/ 997005 h 997004"/>
                <a:gd name="connsiteX1" fmla="*/ 123 w 693405"/>
                <a:gd name="connsiteY1" fmla="*/ 892356 h 997004"/>
                <a:gd name="connsiteX2" fmla="*/ 123 w 693405"/>
                <a:gd name="connsiteY2" fmla="*/ 355923 h 997004"/>
                <a:gd name="connsiteX3" fmla="*/ 23807 w 693405"/>
                <a:gd name="connsiteY3" fmla="*/ 220438 h 997004"/>
                <a:gd name="connsiteX4" fmla="*/ 98306 w 693405"/>
                <a:gd name="connsiteY4" fmla="*/ 104827 h 997004"/>
                <a:gd name="connsiteX5" fmla="*/ 211899 w 693405"/>
                <a:gd name="connsiteY5" fmla="*/ 27279 h 997004"/>
                <a:gd name="connsiteX6" fmla="*/ 346703 w 693405"/>
                <a:gd name="connsiteY6" fmla="*/ 0 h 997004"/>
                <a:gd name="connsiteX7" fmla="*/ 481508 w 693405"/>
                <a:gd name="connsiteY7" fmla="*/ 27279 h 997004"/>
                <a:gd name="connsiteX8" fmla="*/ 595094 w 693405"/>
                <a:gd name="connsiteY8" fmla="*/ 104827 h 997004"/>
                <a:gd name="connsiteX9" fmla="*/ 669594 w 693405"/>
                <a:gd name="connsiteY9" fmla="*/ 220438 h 997004"/>
                <a:gd name="connsiteX10" fmla="*/ 693284 w 693405"/>
                <a:gd name="connsiteY10" fmla="*/ 355923 h 997004"/>
                <a:gd name="connsiteX11" fmla="*/ 693284 w 693405"/>
                <a:gd name="connsiteY11" fmla="*/ 892356 h 997004"/>
                <a:gd name="connsiteX12" fmla="*/ 346826 w 693405"/>
                <a:gd name="connsiteY12" fmla="*/ 997005 h 997004"/>
                <a:gd name="connsiteX13" fmla="*/ 346826 w 693405"/>
                <a:gd name="connsiteY13" fmla="*/ 13820 h 997004"/>
                <a:gd name="connsiteX14" fmla="*/ 105011 w 693405"/>
                <a:gd name="connsiteY14" fmla="*/ 114108 h 997004"/>
                <a:gd name="connsiteX15" fmla="*/ 4724 w 693405"/>
                <a:gd name="connsiteY15" fmla="*/ 355923 h 997004"/>
                <a:gd name="connsiteX16" fmla="*/ 4724 w 693405"/>
                <a:gd name="connsiteY16" fmla="*/ 892356 h 997004"/>
                <a:gd name="connsiteX17" fmla="*/ 346826 w 693405"/>
                <a:gd name="connsiteY17" fmla="*/ 992404 h 997004"/>
                <a:gd name="connsiteX18" fmla="*/ 688867 w 693405"/>
                <a:gd name="connsiteY18" fmla="*/ 892356 h 997004"/>
                <a:gd name="connsiteX19" fmla="*/ 688867 w 693405"/>
                <a:gd name="connsiteY19" fmla="*/ 355923 h 997004"/>
                <a:gd name="connsiteX20" fmla="*/ 588512 w 693405"/>
                <a:gd name="connsiteY20" fmla="*/ 114267 h 997004"/>
                <a:gd name="connsiteX21" fmla="*/ 346826 w 693405"/>
                <a:gd name="connsiteY21" fmla="*/ 14004 h 997004"/>
                <a:gd name="connsiteX22" fmla="*/ 346826 w 693405"/>
                <a:gd name="connsiteY22" fmla="*/ 13820 h 99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3405" h="997004">
                  <a:moveTo>
                    <a:pt x="346826" y="997005"/>
                  </a:moveTo>
                  <a:cubicBezTo>
                    <a:pt x="158814" y="997005"/>
                    <a:pt x="123" y="932719"/>
                    <a:pt x="123" y="892356"/>
                  </a:cubicBezTo>
                  <a:lnTo>
                    <a:pt x="123" y="355923"/>
                  </a:lnTo>
                  <a:cubicBezTo>
                    <a:pt x="-1110" y="309634"/>
                    <a:pt x="6944" y="263567"/>
                    <a:pt x="23807" y="220438"/>
                  </a:cubicBezTo>
                  <a:cubicBezTo>
                    <a:pt x="40670" y="177314"/>
                    <a:pt x="66004" y="138000"/>
                    <a:pt x="98306" y="104827"/>
                  </a:cubicBezTo>
                  <a:cubicBezTo>
                    <a:pt x="130609" y="71653"/>
                    <a:pt x="169236" y="45283"/>
                    <a:pt x="211899" y="27279"/>
                  </a:cubicBezTo>
                  <a:cubicBezTo>
                    <a:pt x="254556" y="9275"/>
                    <a:pt x="300397" y="0"/>
                    <a:pt x="346703" y="0"/>
                  </a:cubicBezTo>
                  <a:cubicBezTo>
                    <a:pt x="393004" y="0"/>
                    <a:pt x="438845" y="9275"/>
                    <a:pt x="481508" y="27279"/>
                  </a:cubicBezTo>
                  <a:cubicBezTo>
                    <a:pt x="524171" y="45283"/>
                    <a:pt x="562792" y="71653"/>
                    <a:pt x="595094" y="104827"/>
                  </a:cubicBezTo>
                  <a:cubicBezTo>
                    <a:pt x="627403" y="138000"/>
                    <a:pt x="652731" y="177314"/>
                    <a:pt x="669594" y="220438"/>
                  </a:cubicBezTo>
                  <a:cubicBezTo>
                    <a:pt x="686463" y="263567"/>
                    <a:pt x="694511" y="309634"/>
                    <a:pt x="693284" y="355923"/>
                  </a:cubicBezTo>
                  <a:lnTo>
                    <a:pt x="693284" y="892356"/>
                  </a:lnTo>
                  <a:cubicBezTo>
                    <a:pt x="693652" y="932719"/>
                    <a:pt x="534838" y="997005"/>
                    <a:pt x="346826" y="997005"/>
                  </a:cubicBezTo>
                  <a:close/>
                  <a:moveTo>
                    <a:pt x="346826" y="13820"/>
                  </a:moveTo>
                  <a:cubicBezTo>
                    <a:pt x="256120" y="13900"/>
                    <a:pt x="169150" y="49969"/>
                    <a:pt x="105011" y="114108"/>
                  </a:cubicBezTo>
                  <a:cubicBezTo>
                    <a:pt x="40872" y="178247"/>
                    <a:pt x="4803" y="265217"/>
                    <a:pt x="4724" y="355923"/>
                  </a:cubicBezTo>
                  <a:lnTo>
                    <a:pt x="4724" y="892356"/>
                  </a:lnTo>
                  <a:cubicBezTo>
                    <a:pt x="4724" y="925726"/>
                    <a:pt x="152618" y="992404"/>
                    <a:pt x="346826" y="992404"/>
                  </a:cubicBezTo>
                  <a:cubicBezTo>
                    <a:pt x="541034" y="992404"/>
                    <a:pt x="688867" y="925726"/>
                    <a:pt x="688867" y="892356"/>
                  </a:cubicBezTo>
                  <a:lnTo>
                    <a:pt x="688867" y="355923"/>
                  </a:lnTo>
                  <a:cubicBezTo>
                    <a:pt x="688720" y="265266"/>
                    <a:pt x="652633" y="178363"/>
                    <a:pt x="588512" y="114267"/>
                  </a:cubicBezTo>
                  <a:cubicBezTo>
                    <a:pt x="524398" y="50171"/>
                    <a:pt x="437483" y="14121"/>
                    <a:pt x="346826" y="14004"/>
                  </a:cubicBezTo>
                  <a:lnTo>
                    <a:pt x="346826" y="13820"/>
                  </a:lnTo>
                  <a:close/>
                </a:path>
              </a:pathLst>
            </a:custGeom>
            <a:solidFill>
              <a:srgbClr val="0E0E0E"/>
            </a:solidFill>
            <a:ln w="6134"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9AE876B7-03B6-4D94-ACA2-3BDF0A385B07}"/>
                </a:ext>
              </a:extLst>
            </p:cNvPr>
            <p:cNvSpPr/>
            <p:nvPr/>
          </p:nvSpPr>
          <p:spPr>
            <a:xfrm>
              <a:off x="8457886" y="3803061"/>
              <a:ext cx="572317" cy="487298"/>
            </a:xfrm>
            <a:custGeom>
              <a:avLst/>
              <a:gdLst>
                <a:gd name="connsiteX0" fmla="*/ 286159 w 572317"/>
                <a:gd name="connsiteY0" fmla="*/ 487298 h 487298"/>
                <a:gd name="connsiteX1" fmla="*/ 572318 w 572317"/>
                <a:gd name="connsiteY1" fmla="*/ 243649 h 487298"/>
                <a:gd name="connsiteX2" fmla="*/ 286159 w 572317"/>
                <a:gd name="connsiteY2" fmla="*/ 0 h 487298"/>
                <a:gd name="connsiteX3" fmla="*/ 0 w 572317"/>
                <a:gd name="connsiteY3" fmla="*/ 243649 h 487298"/>
                <a:gd name="connsiteX4" fmla="*/ 286159 w 572317"/>
                <a:gd name="connsiteY4" fmla="*/ 487298 h 487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317" h="487298">
                  <a:moveTo>
                    <a:pt x="286159" y="487298"/>
                  </a:moveTo>
                  <a:cubicBezTo>
                    <a:pt x="444200" y="487298"/>
                    <a:pt x="572318" y="378215"/>
                    <a:pt x="572318" y="243649"/>
                  </a:cubicBezTo>
                  <a:cubicBezTo>
                    <a:pt x="572318" y="109084"/>
                    <a:pt x="444200" y="0"/>
                    <a:pt x="286159" y="0"/>
                  </a:cubicBezTo>
                  <a:cubicBezTo>
                    <a:pt x="128118" y="0"/>
                    <a:pt x="0" y="109084"/>
                    <a:pt x="0" y="243649"/>
                  </a:cubicBezTo>
                  <a:cubicBezTo>
                    <a:pt x="0" y="378215"/>
                    <a:pt x="128118" y="487298"/>
                    <a:pt x="286159" y="487298"/>
                  </a:cubicBezTo>
                  <a:close/>
                </a:path>
              </a:pathLst>
            </a:custGeom>
            <a:solidFill>
              <a:srgbClr val="F0B064"/>
            </a:solidFill>
            <a:ln w="6134"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85AF9C76-44E9-4D3E-8403-333CFEB295DA}"/>
                </a:ext>
              </a:extLst>
            </p:cNvPr>
            <p:cNvSpPr/>
            <p:nvPr/>
          </p:nvSpPr>
          <p:spPr>
            <a:xfrm>
              <a:off x="8455739" y="3800791"/>
              <a:ext cx="576611" cy="491837"/>
            </a:xfrm>
            <a:custGeom>
              <a:avLst/>
              <a:gdLst>
                <a:gd name="connsiteX0" fmla="*/ 288306 w 576611"/>
                <a:gd name="connsiteY0" fmla="*/ 491838 h 491837"/>
                <a:gd name="connsiteX1" fmla="*/ 0 w 576611"/>
                <a:gd name="connsiteY1" fmla="*/ 245919 h 491837"/>
                <a:gd name="connsiteX2" fmla="*/ 288306 w 576611"/>
                <a:gd name="connsiteY2" fmla="*/ 0 h 491837"/>
                <a:gd name="connsiteX3" fmla="*/ 576612 w 576611"/>
                <a:gd name="connsiteY3" fmla="*/ 245919 h 491837"/>
                <a:gd name="connsiteX4" fmla="*/ 288306 w 576611"/>
                <a:gd name="connsiteY4" fmla="*/ 491838 h 491837"/>
                <a:gd name="connsiteX5" fmla="*/ 288306 w 576611"/>
                <a:gd name="connsiteY5" fmla="*/ 4601 h 491837"/>
                <a:gd name="connsiteX6" fmla="*/ 4417 w 576611"/>
                <a:gd name="connsiteY6" fmla="*/ 245919 h 491837"/>
                <a:gd name="connsiteX7" fmla="*/ 288306 w 576611"/>
                <a:gd name="connsiteY7" fmla="*/ 486992 h 491837"/>
                <a:gd name="connsiteX8" fmla="*/ 572134 w 576611"/>
                <a:gd name="connsiteY8" fmla="*/ 245673 h 491837"/>
                <a:gd name="connsiteX9" fmla="*/ 288306 w 576611"/>
                <a:gd name="connsiteY9" fmla="*/ 4601 h 49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6611" h="491837">
                  <a:moveTo>
                    <a:pt x="288306" y="491838"/>
                  </a:moveTo>
                  <a:cubicBezTo>
                    <a:pt x="129247" y="491838"/>
                    <a:pt x="0" y="381423"/>
                    <a:pt x="0" y="245919"/>
                  </a:cubicBezTo>
                  <a:cubicBezTo>
                    <a:pt x="0" y="110415"/>
                    <a:pt x="129431" y="0"/>
                    <a:pt x="288306" y="0"/>
                  </a:cubicBezTo>
                  <a:cubicBezTo>
                    <a:pt x="447181" y="0"/>
                    <a:pt x="576612" y="110415"/>
                    <a:pt x="576612" y="245919"/>
                  </a:cubicBezTo>
                  <a:cubicBezTo>
                    <a:pt x="576612" y="381423"/>
                    <a:pt x="447304" y="491838"/>
                    <a:pt x="288306" y="491838"/>
                  </a:cubicBezTo>
                  <a:close/>
                  <a:moveTo>
                    <a:pt x="288306" y="4601"/>
                  </a:moveTo>
                  <a:cubicBezTo>
                    <a:pt x="131762" y="4601"/>
                    <a:pt x="4417" y="112869"/>
                    <a:pt x="4417" y="245919"/>
                  </a:cubicBezTo>
                  <a:cubicBezTo>
                    <a:pt x="4417" y="378969"/>
                    <a:pt x="131762" y="486992"/>
                    <a:pt x="288306" y="486992"/>
                  </a:cubicBezTo>
                  <a:cubicBezTo>
                    <a:pt x="444850" y="486992"/>
                    <a:pt x="572134" y="378723"/>
                    <a:pt x="572134" y="245673"/>
                  </a:cubicBezTo>
                  <a:cubicBezTo>
                    <a:pt x="572134" y="112623"/>
                    <a:pt x="444973" y="4601"/>
                    <a:pt x="288306" y="4601"/>
                  </a:cubicBezTo>
                  <a:close/>
                </a:path>
              </a:pathLst>
            </a:custGeom>
            <a:solidFill>
              <a:srgbClr val="0E0E0E"/>
            </a:solidFill>
            <a:ln w="6134"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A12ACE27-B82E-4889-8BD9-05BF95B1082D}"/>
                </a:ext>
              </a:extLst>
            </p:cNvPr>
            <p:cNvSpPr/>
            <p:nvPr/>
          </p:nvSpPr>
          <p:spPr>
            <a:xfrm>
              <a:off x="7126342" y="4509533"/>
              <a:ext cx="6563" cy="5581"/>
            </a:xfrm>
            <a:custGeom>
              <a:avLst/>
              <a:gdLst>
                <a:gd name="connsiteX0" fmla="*/ 3497 w 6563"/>
                <a:gd name="connsiteY0" fmla="*/ 5582 h 5581"/>
                <a:gd name="connsiteX1" fmla="*/ 1595 w 6563"/>
                <a:gd name="connsiteY1" fmla="*/ 5582 h 5581"/>
                <a:gd name="connsiteX2" fmla="*/ 0 w 6563"/>
                <a:gd name="connsiteY2" fmla="*/ 2392 h 5581"/>
                <a:gd name="connsiteX3" fmla="*/ 1288 w 6563"/>
                <a:gd name="connsiteY3" fmla="*/ 429 h 5581"/>
                <a:gd name="connsiteX4" fmla="*/ 3865 w 6563"/>
                <a:gd name="connsiteY4" fmla="*/ 2085 h 5581"/>
                <a:gd name="connsiteX5" fmla="*/ 5214 w 6563"/>
                <a:gd name="connsiteY5" fmla="*/ 0 h 5581"/>
                <a:gd name="connsiteX6" fmla="*/ 3865 w 6563"/>
                <a:gd name="connsiteY6" fmla="*/ 2085 h 5581"/>
                <a:gd name="connsiteX7" fmla="*/ 6441 w 6563"/>
                <a:gd name="connsiteY7" fmla="*/ 3742 h 5581"/>
                <a:gd name="connsiteX8" fmla="*/ 5459 w 6563"/>
                <a:gd name="connsiteY8" fmla="*/ 5214 h 5581"/>
                <a:gd name="connsiteX9" fmla="*/ 3497 w 6563"/>
                <a:gd name="connsiteY9" fmla="*/ 5582 h 5581"/>
                <a:gd name="connsiteX10" fmla="*/ 4785 w 6563"/>
                <a:gd name="connsiteY10" fmla="*/ 2760 h 5581"/>
                <a:gd name="connsiteX11" fmla="*/ 6564 w 6563"/>
                <a:gd name="connsiteY11" fmla="*/ 3680 h 5581"/>
                <a:gd name="connsiteX12" fmla="*/ 3987 w 6563"/>
                <a:gd name="connsiteY12" fmla="*/ 2024 h 5581"/>
                <a:gd name="connsiteX13" fmla="*/ 4785 w 6563"/>
                <a:gd name="connsiteY13" fmla="*/ 2760 h 5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63" h="5581">
                  <a:moveTo>
                    <a:pt x="3497" y="5582"/>
                  </a:moveTo>
                  <a:lnTo>
                    <a:pt x="1595" y="5582"/>
                  </a:lnTo>
                  <a:lnTo>
                    <a:pt x="0" y="2392"/>
                  </a:lnTo>
                  <a:lnTo>
                    <a:pt x="1288" y="429"/>
                  </a:lnTo>
                  <a:lnTo>
                    <a:pt x="3865" y="2085"/>
                  </a:lnTo>
                  <a:lnTo>
                    <a:pt x="5214" y="0"/>
                  </a:lnTo>
                  <a:lnTo>
                    <a:pt x="3865" y="2085"/>
                  </a:lnTo>
                  <a:lnTo>
                    <a:pt x="6441" y="3742"/>
                  </a:lnTo>
                  <a:lnTo>
                    <a:pt x="5459" y="5214"/>
                  </a:lnTo>
                  <a:lnTo>
                    <a:pt x="3497" y="5582"/>
                  </a:lnTo>
                  <a:close/>
                  <a:moveTo>
                    <a:pt x="4785" y="2760"/>
                  </a:moveTo>
                  <a:lnTo>
                    <a:pt x="6564" y="3680"/>
                  </a:lnTo>
                  <a:lnTo>
                    <a:pt x="3987" y="2024"/>
                  </a:lnTo>
                  <a:lnTo>
                    <a:pt x="4785" y="2760"/>
                  </a:lnTo>
                  <a:close/>
                </a:path>
              </a:pathLst>
            </a:custGeom>
            <a:solidFill>
              <a:srgbClr val="1C1C1B"/>
            </a:solidFill>
            <a:ln w="6134"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D563631B-F443-407F-8801-0B09B5AA567D}"/>
                </a:ext>
              </a:extLst>
            </p:cNvPr>
            <p:cNvSpPr/>
            <p:nvPr/>
          </p:nvSpPr>
          <p:spPr>
            <a:xfrm>
              <a:off x="9572371" y="3908967"/>
              <a:ext cx="1369821" cy="1361570"/>
            </a:xfrm>
            <a:custGeom>
              <a:avLst/>
              <a:gdLst>
                <a:gd name="connsiteX0" fmla="*/ 685034 w 1369821"/>
                <a:gd name="connsiteY0" fmla="*/ 1361571 h 1361570"/>
                <a:gd name="connsiteX1" fmla="*/ 58858 w 1369821"/>
                <a:gd name="connsiteY1" fmla="*/ 1286979 h 1361570"/>
                <a:gd name="connsiteX2" fmla="*/ 27286 w 1369821"/>
                <a:gd name="connsiteY2" fmla="*/ 1266804 h 1361570"/>
                <a:gd name="connsiteX3" fmla="*/ 6595 w 1369821"/>
                <a:gd name="connsiteY3" fmla="*/ 1235575 h 1361570"/>
                <a:gd name="connsiteX4" fmla="*/ 44 w 1369821"/>
                <a:gd name="connsiteY4" fmla="*/ 1198531 h 1361570"/>
                <a:gd name="connsiteX5" fmla="*/ 8865 w 1369821"/>
                <a:gd name="connsiteY5" fmla="*/ 1161965 h 1361570"/>
                <a:gd name="connsiteX6" fmla="*/ 140259 w 1369821"/>
                <a:gd name="connsiteY6" fmla="*/ 610565 h 1361570"/>
                <a:gd name="connsiteX7" fmla="*/ 163200 w 1369821"/>
                <a:gd name="connsiteY7" fmla="*/ 442795 h 1361570"/>
                <a:gd name="connsiteX8" fmla="*/ 163200 w 1369821"/>
                <a:gd name="connsiteY8" fmla="*/ 442365 h 1361570"/>
                <a:gd name="connsiteX9" fmla="*/ 342901 w 1369821"/>
                <a:gd name="connsiteY9" fmla="*/ 125475 h 1361570"/>
                <a:gd name="connsiteX10" fmla="*/ 684911 w 1369821"/>
                <a:gd name="connsiteY10" fmla="*/ 0 h 1361570"/>
                <a:gd name="connsiteX11" fmla="*/ 1026916 w 1369821"/>
                <a:gd name="connsiteY11" fmla="*/ 125475 h 1361570"/>
                <a:gd name="connsiteX12" fmla="*/ 1206623 w 1369821"/>
                <a:gd name="connsiteY12" fmla="*/ 442365 h 1361570"/>
                <a:gd name="connsiteX13" fmla="*/ 1206623 w 1369821"/>
                <a:gd name="connsiteY13" fmla="*/ 442795 h 1361570"/>
                <a:gd name="connsiteX14" fmla="*/ 1229565 w 1369821"/>
                <a:gd name="connsiteY14" fmla="*/ 610565 h 1361570"/>
                <a:gd name="connsiteX15" fmla="*/ 1360958 w 1369821"/>
                <a:gd name="connsiteY15" fmla="*/ 1161965 h 1361570"/>
                <a:gd name="connsiteX16" fmla="*/ 1369779 w 1369821"/>
                <a:gd name="connsiteY16" fmla="*/ 1198531 h 1361570"/>
                <a:gd name="connsiteX17" fmla="*/ 1363228 w 1369821"/>
                <a:gd name="connsiteY17" fmla="*/ 1235575 h 1361570"/>
                <a:gd name="connsiteX18" fmla="*/ 1342513 w 1369821"/>
                <a:gd name="connsiteY18" fmla="*/ 1266822 h 1361570"/>
                <a:gd name="connsiteX19" fmla="*/ 1310904 w 1369821"/>
                <a:gd name="connsiteY19" fmla="*/ 1286979 h 1361570"/>
                <a:gd name="connsiteX20" fmla="*/ 685034 w 1369821"/>
                <a:gd name="connsiteY20" fmla="*/ 1361571 h 1361570"/>
                <a:gd name="connsiteX21" fmla="*/ 167556 w 1369821"/>
                <a:gd name="connsiteY21" fmla="*/ 444267 h 1361570"/>
                <a:gd name="connsiteX22" fmla="*/ 144798 w 1369821"/>
                <a:gd name="connsiteY22" fmla="*/ 610933 h 1361570"/>
                <a:gd name="connsiteX23" fmla="*/ 13036 w 1369821"/>
                <a:gd name="connsiteY23" fmla="*/ 1163805 h 1361570"/>
                <a:gd name="connsiteX24" fmla="*/ 4589 w 1369821"/>
                <a:gd name="connsiteY24" fmla="*/ 1198598 h 1361570"/>
                <a:gd name="connsiteX25" fmla="*/ 10828 w 1369821"/>
                <a:gd name="connsiteY25" fmla="*/ 1233857 h 1361570"/>
                <a:gd name="connsiteX26" fmla="*/ 30457 w 1369821"/>
                <a:gd name="connsiteY26" fmla="*/ 1263669 h 1361570"/>
                <a:gd name="connsiteX27" fmla="*/ 60515 w 1369821"/>
                <a:gd name="connsiteY27" fmla="*/ 1282931 h 1361570"/>
                <a:gd name="connsiteX28" fmla="*/ 685034 w 1369821"/>
                <a:gd name="connsiteY28" fmla="*/ 1357277 h 1361570"/>
                <a:gd name="connsiteX29" fmla="*/ 1309554 w 1369821"/>
                <a:gd name="connsiteY29" fmla="*/ 1282931 h 1361570"/>
                <a:gd name="connsiteX30" fmla="*/ 1339612 w 1369821"/>
                <a:gd name="connsiteY30" fmla="*/ 1263669 h 1361570"/>
                <a:gd name="connsiteX31" fmla="*/ 1359241 w 1369821"/>
                <a:gd name="connsiteY31" fmla="*/ 1233857 h 1361570"/>
                <a:gd name="connsiteX32" fmla="*/ 1365473 w 1369821"/>
                <a:gd name="connsiteY32" fmla="*/ 1198598 h 1361570"/>
                <a:gd name="connsiteX33" fmla="*/ 1357032 w 1369821"/>
                <a:gd name="connsiteY33" fmla="*/ 1163805 h 1361570"/>
                <a:gd name="connsiteX34" fmla="*/ 1225271 w 1369821"/>
                <a:gd name="connsiteY34" fmla="*/ 610933 h 1361570"/>
                <a:gd name="connsiteX35" fmla="*/ 1202513 w 1369821"/>
                <a:gd name="connsiteY35" fmla="*/ 444206 h 1361570"/>
                <a:gd name="connsiteX36" fmla="*/ 1202513 w 1369821"/>
                <a:gd name="connsiteY36" fmla="*/ 443592 h 1361570"/>
                <a:gd name="connsiteX37" fmla="*/ 1024554 w 1369821"/>
                <a:gd name="connsiteY37" fmla="*/ 129002 h 1361570"/>
                <a:gd name="connsiteX38" fmla="*/ 685279 w 1369821"/>
                <a:gd name="connsiteY38" fmla="*/ 4392 h 1361570"/>
                <a:gd name="connsiteX39" fmla="*/ 346005 w 1369821"/>
                <a:gd name="connsiteY39" fmla="*/ 129002 h 1361570"/>
                <a:gd name="connsiteX40" fmla="*/ 168047 w 1369821"/>
                <a:gd name="connsiteY40" fmla="*/ 443592 h 1361570"/>
                <a:gd name="connsiteX41" fmla="*/ 167556 w 1369821"/>
                <a:gd name="connsiteY41" fmla="*/ 444267 h 136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9821" h="1361570">
                  <a:moveTo>
                    <a:pt x="685034" y="1361571"/>
                  </a:moveTo>
                  <a:cubicBezTo>
                    <a:pt x="330173" y="1361571"/>
                    <a:pt x="148663" y="1320963"/>
                    <a:pt x="58858" y="1286979"/>
                  </a:cubicBezTo>
                  <a:cubicBezTo>
                    <a:pt x="47038" y="1282532"/>
                    <a:pt x="36285" y="1275662"/>
                    <a:pt x="27286" y="1266804"/>
                  </a:cubicBezTo>
                  <a:cubicBezTo>
                    <a:pt x="18287" y="1257952"/>
                    <a:pt x="11239" y="1247316"/>
                    <a:pt x="6595" y="1235575"/>
                  </a:cubicBezTo>
                  <a:cubicBezTo>
                    <a:pt x="1884" y="1223810"/>
                    <a:pt x="-349" y="1211198"/>
                    <a:pt x="44" y="1198531"/>
                  </a:cubicBezTo>
                  <a:cubicBezTo>
                    <a:pt x="431" y="1185863"/>
                    <a:pt x="3436" y="1173417"/>
                    <a:pt x="8865" y="1161965"/>
                  </a:cubicBezTo>
                  <a:cubicBezTo>
                    <a:pt x="103209" y="963954"/>
                    <a:pt x="123758" y="768029"/>
                    <a:pt x="140259" y="610565"/>
                  </a:cubicBezTo>
                  <a:cubicBezTo>
                    <a:pt x="147068" y="545297"/>
                    <a:pt x="153018" y="488924"/>
                    <a:pt x="163200" y="442795"/>
                  </a:cubicBezTo>
                  <a:cubicBezTo>
                    <a:pt x="163219" y="442654"/>
                    <a:pt x="163219" y="442507"/>
                    <a:pt x="163200" y="442365"/>
                  </a:cubicBezTo>
                  <a:cubicBezTo>
                    <a:pt x="183676" y="318787"/>
                    <a:pt x="247361" y="206488"/>
                    <a:pt x="342901" y="125475"/>
                  </a:cubicBezTo>
                  <a:cubicBezTo>
                    <a:pt x="438447" y="44467"/>
                    <a:pt x="559646" y="0"/>
                    <a:pt x="684911" y="0"/>
                  </a:cubicBezTo>
                  <a:cubicBezTo>
                    <a:pt x="810177" y="0"/>
                    <a:pt x="931370" y="44467"/>
                    <a:pt x="1026916" y="125475"/>
                  </a:cubicBezTo>
                  <a:cubicBezTo>
                    <a:pt x="1122456" y="206488"/>
                    <a:pt x="1186140" y="318787"/>
                    <a:pt x="1206623" y="442365"/>
                  </a:cubicBezTo>
                  <a:cubicBezTo>
                    <a:pt x="1206598" y="442507"/>
                    <a:pt x="1206598" y="442654"/>
                    <a:pt x="1206623" y="442795"/>
                  </a:cubicBezTo>
                  <a:cubicBezTo>
                    <a:pt x="1216805" y="488924"/>
                    <a:pt x="1222694" y="545297"/>
                    <a:pt x="1229565" y="610565"/>
                  </a:cubicBezTo>
                  <a:cubicBezTo>
                    <a:pt x="1246065" y="768029"/>
                    <a:pt x="1266370" y="963954"/>
                    <a:pt x="1360958" y="1161965"/>
                  </a:cubicBezTo>
                  <a:cubicBezTo>
                    <a:pt x="1366381" y="1173417"/>
                    <a:pt x="1369387" y="1185863"/>
                    <a:pt x="1369779" y="1198531"/>
                  </a:cubicBezTo>
                  <a:cubicBezTo>
                    <a:pt x="1370166" y="1211198"/>
                    <a:pt x="1367939" y="1223810"/>
                    <a:pt x="1363228" y="1235575"/>
                  </a:cubicBezTo>
                  <a:cubicBezTo>
                    <a:pt x="1358584" y="1247322"/>
                    <a:pt x="1351524" y="1257971"/>
                    <a:pt x="1342513" y="1266822"/>
                  </a:cubicBezTo>
                  <a:cubicBezTo>
                    <a:pt x="1333502" y="1275680"/>
                    <a:pt x="1322730" y="1282544"/>
                    <a:pt x="1310904" y="1286979"/>
                  </a:cubicBezTo>
                  <a:cubicBezTo>
                    <a:pt x="1221406" y="1320963"/>
                    <a:pt x="1039773" y="1361571"/>
                    <a:pt x="685034" y="1361571"/>
                  </a:cubicBezTo>
                  <a:close/>
                  <a:moveTo>
                    <a:pt x="167556" y="444267"/>
                  </a:moveTo>
                  <a:cubicBezTo>
                    <a:pt x="157496" y="490028"/>
                    <a:pt x="151607" y="546095"/>
                    <a:pt x="144798" y="610933"/>
                  </a:cubicBezTo>
                  <a:cubicBezTo>
                    <a:pt x="128297" y="768765"/>
                    <a:pt x="107686" y="965120"/>
                    <a:pt x="13036" y="1163805"/>
                  </a:cubicBezTo>
                  <a:cubicBezTo>
                    <a:pt x="7847" y="1174693"/>
                    <a:pt x="4970" y="1186545"/>
                    <a:pt x="4589" y="1198598"/>
                  </a:cubicBezTo>
                  <a:cubicBezTo>
                    <a:pt x="4209" y="1210658"/>
                    <a:pt x="6331" y="1222663"/>
                    <a:pt x="10828" y="1233857"/>
                  </a:cubicBezTo>
                  <a:cubicBezTo>
                    <a:pt x="15208" y="1245058"/>
                    <a:pt x="21894" y="1255217"/>
                    <a:pt x="30457" y="1263669"/>
                  </a:cubicBezTo>
                  <a:cubicBezTo>
                    <a:pt x="39014" y="1272129"/>
                    <a:pt x="49252" y="1278686"/>
                    <a:pt x="60515" y="1282931"/>
                  </a:cubicBezTo>
                  <a:cubicBezTo>
                    <a:pt x="149889" y="1316853"/>
                    <a:pt x="330847" y="1357277"/>
                    <a:pt x="685034" y="1357277"/>
                  </a:cubicBezTo>
                  <a:cubicBezTo>
                    <a:pt x="1039221" y="1357277"/>
                    <a:pt x="1220179" y="1316853"/>
                    <a:pt x="1309554" y="1282931"/>
                  </a:cubicBezTo>
                  <a:cubicBezTo>
                    <a:pt x="1320810" y="1278686"/>
                    <a:pt x="1331048" y="1272129"/>
                    <a:pt x="1339612" y="1263669"/>
                  </a:cubicBezTo>
                  <a:cubicBezTo>
                    <a:pt x="1348168" y="1255217"/>
                    <a:pt x="1354855" y="1245058"/>
                    <a:pt x="1359241" y="1233857"/>
                  </a:cubicBezTo>
                  <a:cubicBezTo>
                    <a:pt x="1363731" y="1222663"/>
                    <a:pt x="1365853" y="1210658"/>
                    <a:pt x="1365473" y="1198598"/>
                  </a:cubicBezTo>
                  <a:cubicBezTo>
                    <a:pt x="1365093" y="1186545"/>
                    <a:pt x="1362216" y="1174693"/>
                    <a:pt x="1357032" y="1163805"/>
                  </a:cubicBezTo>
                  <a:cubicBezTo>
                    <a:pt x="1262382" y="965120"/>
                    <a:pt x="1241771" y="768765"/>
                    <a:pt x="1225271" y="610933"/>
                  </a:cubicBezTo>
                  <a:cubicBezTo>
                    <a:pt x="1218462" y="546095"/>
                    <a:pt x="1212573" y="490028"/>
                    <a:pt x="1202513" y="444206"/>
                  </a:cubicBezTo>
                  <a:cubicBezTo>
                    <a:pt x="1202476" y="444003"/>
                    <a:pt x="1202476" y="443795"/>
                    <a:pt x="1202513" y="443592"/>
                  </a:cubicBezTo>
                  <a:cubicBezTo>
                    <a:pt x="1182362" y="320946"/>
                    <a:pt x="1119291" y="209451"/>
                    <a:pt x="1024554" y="129002"/>
                  </a:cubicBezTo>
                  <a:cubicBezTo>
                    <a:pt x="929812" y="48552"/>
                    <a:pt x="809564" y="4392"/>
                    <a:pt x="685279" y="4392"/>
                  </a:cubicBezTo>
                  <a:cubicBezTo>
                    <a:pt x="560989" y="4392"/>
                    <a:pt x="440741" y="48552"/>
                    <a:pt x="346005" y="129002"/>
                  </a:cubicBezTo>
                  <a:cubicBezTo>
                    <a:pt x="251263" y="209451"/>
                    <a:pt x="188191" y="320946"/>
                    <a:pt x="168047" y="443592"/>
                  </a:cubicBezTo>
                  <a:cubicBezTo>
                    <a:pt x="167924" y="443844"/>
                    <a:pt x="167758" y="444077"/>
                    <a:pt x="167556" y="444267"/>
                  </a:cubicBezTo>
                  <a:close/>
                </a:path>
              </a:pathLst>
            </a:custGeom>
            <a:solidFill>
              <a:srgbClr val="0E0E0E"/>
            </a:solidFill>
            <a:ln w="6134"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4E0B7194-3AAE-41BC-862B-CBBD8A2AEEDC}"/>
                </a:ext>
              </a:extLst>
            </p:cNvPr>
            <p:cNvSpPr/>
            <p:nvPr/>
          </p:nvSpPr>
          <p:spPr>
            <a:xfrm>
              <a:off x="9574643" y="3911157"/>
              <a:ext cx="1365616" cy="1357049"/>
            </a:xfrm>
            <a:custGeom>
              <a:avLst/>
              <a:gdLst>
                <a:gd name="connsiteX0" fmla="*/ 1356847 w 1365616"/>
                <a:gd name="connsiteY0" fmla="*/ 1160634 h 1357049"/>
                <a:gd name="connsiteX1" fmla="*/ 1202327 w 1365616"/>
                <a:gd name="connsiteY1" fmla="*/ 440973 h 1357049"/>
                <a:gd name="connsiteX2" fmla="*/ 1023534 w 1365616"/>
                <a:gd name="connsiteY2" fmla="*/ 125106 h 1357049"/>
                <a:gd name="connsiteX3" fmla="*/ 682824 w 1365616"/>
                <a:gd name="connsiteY3" fmla="*/ 0 h 1357049"/>
                <a:gd name="connsiteX4" fmla="*/ 342108 w 1365616"/>
                <a:gd name="connsiteY4" fmla="*/ 125106 h 1357049"/>
                <a:gd name="connsiteX5" fmla="*/ 163322 w 1365616"/>
                <a:gd name="connsiteY5" fmla="*/ 440973 h 1357049"/>
                <a:gd name="connsiteX6" fmla="*/ 8679 w 1365616"/>
                <a:gd name="connsiteY6" fmla="*/ 1160634 h 1357049"/>
                <a:gd name="connsiteX7" fmla="*/ 42 w 1365616"/>
                <a:gd name="connsiteY7" fmla="*/ 1196286 h 1357049"/>
                <a:gd name="connsiteX8" fmla="*/ 6452 w 1365616"/>
                <a:gd name="connsiteY8" fmla="*/ 1232397 h 1357049"/>
                <a:gd name="connsiteX9" fmla="*/ 26836 w 1365616"/>
                <a:gd name="connsiteY9" fmla="*/ 1262897 h 1357049"/>
                <a:gd name="connsiteX10" fmla="*/ 57752 w 1365616"/>
                <a:gd name="connsiteY10" fmla="*/ 1282642 h 1357049"/>
                <a:gd name="connsiteX11" fmla="*/ 683070 w 1365616"/>
                <a:gd name="connsiteY11" fmla="*/ 1357050 h 1357049"/>
                <a:gd name="connsiteX12" fmla="*/ 1308387 w 1365616"/>
                <a:gd name="connsiteY12" fmla="*/ 1282642 h 1357049"/>
                <a:gd name="connsiteX13" fmla="*/ 1339113 w 1365616"/>
                <a:gd name="connsiteY13" fmla="*/ 1262768 h 1357049"/>
                <a:gd name="connsiteX14" fmla="*/ 1359307 w 1365616"/>
                <a:gd name="connsiteY14" fmla="*/ 1232238 h 1357049"/>
                <a:gd name="connsiteX15" fmla="*/ 1365564 w 1365616"/>
                <a:gd name="connsiteY15" fmla="*/ 1196175 h 1357049"/>
                <a:gd name="connsiteX16" fmla="*/ 1356847 w 1365616"/>
                <a:gd name="connsiteY16" fmla="*/ 1160634 h 135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5616" h="1357049">
                  <a:moveTo>
                    <a:pt x="1356847" y="1160634"/>
                  </a:moveTo>
                  <a:cubicBezTo>
                    <a:pt x="1222938" y="879628"/>
                    <a:pt x="1236924" y="597456"/>
                    <a:pt x="1202327" y="440973"/>
                  </a:cubicBezTo>
                  <a:cubicBezTo>
                    <a:pt x="1182047" y="317818"/>
                    <a:pt x="1118688" y="205875"/>
                    <a:pt x="1023534" y="125106"/>
                  </a:cubicBezTo>
                  <a:cubicBezTo>
                    <a:pt x="928381" y="44338"/>
                    <a:pt x="807630" y="0"/>
                    <a:pt x="682824" y="0"/>
                  </a:cubicBezTo>
                  <a:cubicBezTo>
                    <a:pt x="558012" y="0"/>
                    <a:pt x="437261" y="44338"/>
                    <a:pt x="342108" y="125106"/>
                  </a:cubicBezTo>
                  <a:cubicBezTo>
                    <a:pt x="246955" y="205875"/>
                    <a:pt x="183595" y="317818"/>
                    <a:pt x="163322" y="440973"/>
                  </a:cubicBezTo>
                  <a:cubicBezTo>
                    <a:pt x="128602" y="597456"/>
                    <a:pt x="142588" y="879628"/>
                    <a:pt x="8679" y="1160634"/>
                  </a:cubicBezTo>
                  <a:cubicBezTo>
                    <a:pt x="3367" y="1171792"/>
                    <a:pt x="422" y="1183931"/>
                    <a:pt x="42" y="1196286"/>
                  </a:cubicBezTo>
                  <a:cubicBezTo>
                    <a:pt x="-338" y="1208634"/>
                    <a:pt x="1846" y="1220933"/>
                    <a:pt x="6452" y="1232397"/>
                  </a:cubicBezTo>
                  <a:cubicBezTo>
                    <a:pt x="11065" y="1243869"/>
                    <a:pt x="18003" y="1254247"/>
                    <a:pt x="26836" y="1262897"/>
                  </a:cubicBezTo>
                  <a:cubicBezTo>
                    <a:pt x="35664" y="1271546"/>
                    <a:pt x="46189" y="1278269"/>
                    <a:pt x="57752" y="1282642"/>
                  </a:cubicBezTo>
                  <a:cubicBezTo>
                    <a:pt x="148906" y="1317178"/>
                    <a:pt x="330478" y="1357050"/>
                    <a:pt x="683070" y="1357050"/>
                  </a:cubicBezTo>
                  <a:cubicBezTo>
                    <a:pt x="1035662" y="1357050"/>
                    <a:pt x="1217233" y="1317178"/>
                    <a:pt x="1308387" y="1282642"/>
                  </a:cubicBezTo>
                  <a:cubicBezTo>
                    <a:pt x="1319888" y="1278207"/>
                    <a:pt x="1330353" y="1271442"/>
                    <a:pt x="1339113" y="1262768"/>
                  </a:cubicBezTo>
                  <a:cubicBezTo>
                    <a:pt x="1347878" y="1254094"/>
                    <a:pt x="1354755" y="1243697"/>
                    <a:pt x="1359307" y="1232238"/>
                  </a:cubicBezTo>
                  <a:cubicBezTo>
                    <a:pt x="1363858" y="1220779"/>
                    <a:pt x="1365987" y="1208499"/>
                    <a:pt x="1365564" y="1196175"/>
                  </a:cubicBezTo>
                  <a:cubicBezTo>
                    <a:pt x="1365140" y="1183858"/>
                    <a:pt x="1362171" y="1171755"/>
                    <a:pt x="1356847" y="1160634"/>
                  </a:cubicBezTo>
                  <a:close/>
                </a:path>
              </a:pathLst>
            </a:custGeom>
            <a:solidFill>
              <a:srgbClr val="2B1F18"/>
            </a:solidFill>
            <a:ln w="6134"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E9838978-DB9E-EA83-6FBF-78637E3554B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7437" y="6082649"/>
            <a:ext cx="1232345" cy="559762"/>
          </a:xfrm>
          <a:prstGeom prst="rect">
            <a:avLst/>
          </a:prstGeom>
        </p:spPr>
      </p:pic>
    </p:spTree>
    <p:extLst>
      <p:ext uri="{BB962C8B-B14F-4D97-AF65-F5344CB8AC3E}">
        <p14:creationId xmlns:p14="http://schemas.microsoft.com/office/powerpoint/2010/main" val="3187426771"/>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06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grpSp>
        <p:nvGrpSpPr>
          <p:cNvPr id="4" name="Graphic 2">
            <a:extLst>
              <a:ext uri="{FF2B5EF4-FFF2-40B4-BE49-F238E27FC236}">
                <a16:creationId xmlns:a16="http://schemas.microsoft.com/office/drawing/2014/main" id="{D50D4613-0B48-42B4-9487-17A5C179C159}"/>
              </a:ext>
            </a:extLst>
          </p:cNvPr>
          <p:cNvGrpSpPr/>
          <p:nvPr/>
        </p:nvGrpSpPr>
        <p:grpSpPr>
          <a:xfrm>
            <a:off x="8008590" y="995685"/>
            <a:ext cx="3603068" cy="4920137"/>
            <a:chOff x="8027640" y="995685"/>
            <a:chExt cx="3603068" cy="4920137"/>
          </a:xfrm>
        </p:grpSpPr>
        <p:sp>
          <p:nvSpPr>
            <p:cNvPr id="10" name="Freeform: Shape 9">
              <a:extLst>
                <a:ext uri="{FF2B5EF4-FFF2-40B4-BE49-F238E27FC236}">
                  <a16:creationId xmlns:a16="http://schemas.microsoft.com/office/drawing/2014/main" id="{CCE52B69-46AD-46D5-AD76-7990F74747B7}"/>
                </a:ext>
              </a:extLst>
            </p:cNvPr>
            <p:cNvSpPr/>
            <p:nvPr/>
          </p:nvSpPr>
          <p:spPr>
            <a:xfrm>
              <a:off x="8948197" y="2343681"/>
              <a:ext cx="215485" cy="239907"/>
            </a:xfrm>
            <a:custGeom>
              <a:avLst/>
              <a:gdLst>
                <a:gd name="connsiteX0" fmla="*/ 186663 w 215485"/>
                <a:gd name="connsiteY0" fmla="*/ 71279 h 239907"/>
                <a:gd name="connsiteX1" fmla="*/ 0 w 215485"/>
                <a:gd name="connsiteY1" fmla="*/ 0 h 239907"/>
                <a:gd name="connsiteX2" fmla="*/ 122683 w 215485"/>
                <a:gd name="connsiteY2" fmla="*/ 239907 h 239907"/>
                <a:gd name="connsiteX3" fmla="*/ 204881 w 215485"/>
                <a:gd name="connsiteY3" fmla="*/ 142251 h 239907"/>
                <a:gd name="connsiteX4" fmla="*/ 214352 w 215485"/>
                <a:gd name="connsiteY4" fmla="*/ 123272 h 239907"/>
                <a:gd name="connsiteX5" fmla="*/ 214076 w 215485"/>
                <a:gd name="connsiteY5" fmla="*/ 102066 h 239907"/>
                <a:gd name="connsiteX6" fmla="*/ 204102 w 215485"/>
                <a:gd name="connsiteY6" fmla="*/ 83345 h 239907"/>
                <a:gd name="connsiteX7" fmla="*/ 186663 w 215485"/>
                <a:gd name="connsiteY7" fmla="*/ 71279 h 23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485" h="239907">
                  <a:moveTo>
                    <a:pt x="186663" y="71279"/>
                  </a:moveTo>
                  <a:lnTo>
                    <a:pt x="0" y="0"/>
                  </a:lnTo>
                  <a:lnTo>
                    <a:pt x="122683" y="239907"/>
                  </a:lnTo>
                  <a:lnTo>
                    <a:pt x="204881" y="142251"/>
                  </a:lnTo>
                  <a:cubicBezTo>
                    <a:pt x="209506" y="136774"/>
                    <a:pt x="212751" y="130265"/>
                    <a:pt x="214352" y="123272"/>
                  </a:cubicBezTo>
                  <a:cubicBezTo>
                    <a:pt x="215953" y="116285"/>
                    <a:pt x="215855" y="109010"/>
                    <a:pt x="214076" y="102066"/>
                  </a:cubicBezTo>
                  <a:cubicBezTo>
                    <a:pt x="212291" y="95122"/>
                    <a:pt x="208875" y="88700"/>
                    <a:pt x="204102" y="83345"/>
                  </a:cubicBezTo>
                  <a:cubicBezTo>
                    <a:pt x="199336" y="77990"/>
                    <a:pt x="193355" y="73855"/>
                    <a:pt x="186663" y="71279"/>
                  </a:cubicBezTo>
                  <a:close/>
                </a:path>
              </a:pathLst>
            </a:custGeom>
            <a:solidFill>
              <a:srgbClr val="E05555"/>
            </a:solidFill>
            <a:ln w="613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3F3D096A-2682-4002-A96E-B12DA88BF2FD}"/>
                </a:ext>
              </a:extLst>
            </p:cNvPr>
            <p:cNvSpPr/>
            <p:nvPr/>
          </p:nvSpPr>
          <p:spPr>
            <a:xfrm>
              <a:off x="8946676" y="2341404"/>
              <a:ext cx="220263" cy="244560"/>
            </a:xfrm>
            <a:custGeom>
              <a:avLst/>
              <a:gdLst>
                <a:gd name="connsiteX0" fmla="*/ 124695 w 220263"/>
                <a:gd name="connsiteY0" fmla="*/ 244515 h 244560"/>
                <a:gd name="connsiteX1" fmla="*/ 123646 w 220263"/>
                <a:gd name="connsiteY1" fmla="*/ 244086 h 244560"/>
                <a:gd name="connsiteX2" fmla="*/ 122916 w 220263"/>
                <a:gd name="connsiteY2" fmla="*/ 243227 h 244560"/>
                <a:gd name="connsiteX3" fmla="*/ 233 w 220263"/>
                <a:gd name="connsiteY3" fmla="*/ 3320 h 244560"/>
                <a:gd name="connsiteX4" fmla="*/ 24 w 220263"/>
                <a:gd name="connsiteY4" fmla="*/ 1976 h 244560"/>
                <a:gd name="connsiteX5" fmla="*/ 601 w 220263"/>
                <a:gd name="connsiteY5" fmla="*/ 743 h 244560"/>
                <a:gd name="connsiteX6" fmla="*/ 1767 w 220263"/>
                <a:gd name="connsiteY6" fmla="*/ 69 h 244560"/>
                <a:gd name="connsiteX7" fmla="*/ 3116 w 220263"/>
                <a:gd name="connsiteY7" fmla="*/ 130 h 244560"/>
                <a:gd name="connsiteX8" fmla="*/ 189779 w 220263"/>
                <a:gd name="connsiteY8" fmla="*/ 71348 h 244560"/>
                <a:gd name="connsiteX9" fmla="*/ 208187 w 220263"/>
                <a:gd name="connsiteY9" fmla="*/ 83990 h 244560"/>
                <a:gd name="connsiteX10" fmla="*/ 218744 w 220263"/>
                <a:gd name="connsiteY10" fmla="*/ 103669 h 244560"/>
                <a:gd name="connsiteX11" fmla="*/ 219094 w 220263"/>
                <a:gd name="connsiteY11" fmla="*/ 125997 h 244560"/>
                <a:gd name="connsiteX12" fmla="*/ 209163 w 220263"/>
                <a:gd name="connsiteY12" fmla="*/ 146001 h 244560"/>
                <a:gd name="connsiteX13" fmla="*/ 126965 w 220263"/>
                <a:gd name="connsiteY13" fmla="*/ 243657 h 244560"/>
                <a:gd name="connsiteX14" fmla="*/ 125953 w 220263"/>
                <a:gd name="connsiteY14" fmla="*/ 244417 h 244560"/>
                <a:gd name="connsiteX15" fmla="*/ 124695 w 220263"/>
                <a:gd name="connsiteY15" fmla="*/ 244515 h 244560"/>
                <a:gd name="connsiteX16" fmla="*/ 6306 w 220263"/>
                <a:gd name="connsiteY16" fmla="*/ 6571 h 244560"/>
                <a:gd name="connsiteX17" fmla="*/ 124695 w 220263"/>
                <a:gd name="connsiteY17" fmla="*/ 238074 h 244560"/>
                <a:gd name="connsiteX18" fmla="*/ 204439 w 220263"/>
                <a:gd name="connsiteY18" fmla="*/ 143056 h 244560"/>
                <a:gd name="connsiteX19" fmla="*/ 213328 w 220263"/>
                <a:gd name="connsiteY19" fmla="*/ 124991 h 244560"/>
                <a:gd name="connsiteX20" fmla="*/ 213009 w 220263"/>
                <a:gd name="connsiteY20" fmla="*/ 104859 h 244560"/>
                <a:gd name="connsiteX21" fmla="*/ 203544 w 220263"/>
                <a:gd name="connsiteY21" fmla="*/ 87088 h 244560"/>
                <a:gd name="connsiteX22" fmla="*/ 187018 w 220263"/>
                <a:gd name="connsiteY22" fmla="*/ 75580 h 244560"/>
                <a:gd name="connsiteX23" fmla="*/ 6306 w 220263"/>
                <a:gd name="connsiteY23" fmla="*/ 6571 h 24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0263" h="244560">
                  <a:moveTo>
                    <a:pt x="124695" y="244515"/>
                  </a:moveTo>
                  <a:cubicBezTo>
                    <a:pt x="124315" y="244460"/>
                    <a:pt x="123959" y="244313"/>
                    <a:pt x="123646" y="244086"/>
                  </a:cubicBezTo>
                  <a:cubicBezTo>
                    <a:pt x="123340" y="243865"/>
                    <a:pt x="123088" y="243571"/>
                    <a:pt x="122916" y="243227"/>
                  </a:cubicBezTo>
                  <a:lnTo>
                    <a:pt x="233" y="3320"/>
                  </a:lnTo>
                  <a:cubicBezTo>
                    <a:pt x="30" y="2903"/>
                    <a:pt x="-43" y="2436"/>
                    <a:pt x="24" y="1976"/>
                  </a:cubicBezTo>
                  <a:cubicBezTo>
                    <a:pt x="86" y="1516"/>
                    <a:pt x="288" y="1087"/>
                    <a:pt x="601" y="743"/>
                  </a:cubicBezTo>
                  <a:cubicBezTo>
                    <a:pt x="914" y="412"/>
                    <a:pt x="1319" y="179"/>
                    <a:pt x="1767" y="69"/>
                  </a:cubicBezTo>
                  <a:cubicBezTo>
                    <a:pt x="2214" y="-42"/>
                    <a:pt x="2680" y="-17"/>
                    <a:pt x="3116" y="130"/>
                  </a:cubicBezTo>
                  <a:lnTo>
                    <a:pt x="189779" y="71348"/>
                  </a:lnTo>
                  <a:cubicBezTo>
                    <a:pt x="196833" y="74034"/>
                    <a:pt x="203145" y="78365"/>
                    <a:pt x="208187" y="83990"/>
                  </a:cubicBezTo>
                  <a:cubicBezTo>
                    <a:pt x="213230" y="89615"/>
                    <a:pt x="216849" y="96363"/>
                    <a:pt x="218744" y="103669"/>
                  </a:cubicBezTo>
                  <a:cubicBezTo>
                    <a:pt x="220646" y="110980"/>
                    <a:pt x="220762" y="118636"/>
                    <a:pt x="219094" y="125997"/>
                  </a:cubicBezTo>
                  <a:cubicBezTo>
                    <a:pt x="217425" y="133364"/>
                    <a:pt x="214021" y="140222"/>
                    <a:pt x="209163" y="146001"/>
                  </a:cubicBezTo>
                  <a:lnTo>
                    <a:pt x="126965" y="243657"/>
                  </a:lnTo>
                  <a:cubicBezTo>
                    <a:pt x="126707" y="244000"/>
                    <a:pt x="126351" y="244264"/>
                    <a:pt x="125953" y="244417"/>
                  </a:cubicBezTo>
                  <a:cubicBezTo>
                    <a:pt x="125548" y="244564"/>
                    <a:pt x="125112" y="244601"/>
                    <a:pt x="124695" y="244515"/>
                  </a:cubicBezTo>
                  <a:close/>
                  <a:moveTo>
                    <a:pt x="6306" y="6571"/>
                  </a:moveTo>
                  <a:lnTo>
                    <a:pt x="124695" y="238074"/>
                  </a:lnTo>
                  <a:lnTo>
                    <a:pt x="204439" y="143056"/>
                  </a:lnTo>
                  <a:cubicBezTo>
                    <a:pt x="208789" y="137824"/>
                    <a:pt x="211837" y="131634"/>
                    <a:pt x="213328" y="124991"/>
                  </a:cubicBezTo>
                  <a:cubicBezTo>
                    <a:pt x="214818" y="118348"/>
                    <a:pt x="214708" y="111447"/>
                    <a:pt x="213009" y="104859"/>
                  </a:cubicBezTo>
                  <a:cubicBezTo>
                    <a:pt x="211304" y="98264"/>
                    <a:pt x="208059" y="92173"/>
                    <a:pt x="203544" y="87088"/>
                  </a:cubicBezTo>
                  <a:cubicBezTo>
                    <a:pt x="199023" y="81997"/>
                    <a:pt x="193361" y="78052"/>
                    <a:pt x="187018" y="75580"/>
                  </a:cubicBezTo>
                  <a:lnTo>
                    <a:pt x="6306" y="6571"/>
                  </a:lnTo>
                  <a:close/>
                </a:path>
              </a:pathLst>
            </a:custGeom>
            <a:solidFill>
              <a:srgbClr val="0E0E0E"/>
            </a:solidFill>
            <a:ln w="613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32097D0D-CED8-4083-801D-8E2B78D31CD5}"/>
                </a:ext>
              </a:extLst>
            </p:cNvPr>
            <p:cNvSpPr/>
            <p:nvPr/>
          </p:nvSpPr>
          <p:spPr>
            <a:xfrm>
              <a:off x="8430431" y="2181522"/>
              <a:ext cx="763630" cy="899057"/>
            </a:xfrm>
            <a:custGeom>
              <a:avLst/>
              <a:gdLst>
                <a:gd name="connsiteX0" fmla="*/ 750920 w 763630"/>
                <a:gd name="connsiteY0" fmla="*/ 522910 h 899057"/>
                <a:gd name="connsiteX1" fmla="*/ 537390 w 763630"/>
                <a:gd name="connsiteY1" fmla="*/ 159583 h 899057"/>
                <a:gd name="connsiteX2" fmla="*/ 516472 w 763630"/>
                <a:gd name="connsiteY2" fmla="*/ 125661 h 899057"/>
                <a:gd name="connsiteX3" fmla="*/ 509602 w 763630"/>
                <a:gd name="connsiteY3" fmla="*/ 115785 h 899057"/>
                <a:gd name="connsiteX4" fmla="*/ 337673 w 763630"/>
                <a:gd name="connsiteY4" fmla="*/ 5579 h 899057"/>
                <a:gd name="connsiteX5" fmla="*/ 136442 w 763630"/>
                <a:gd name="connsiteY5" fmla="*/ 40409 h 899057"/>
                <a:gd name="connsiteX6" fmla="*/ 11556 w 763630"/>
                <a:gd name="connsiteY6" fmla="*/ 201989 h 899057"/>
                <a:gd name="connsiteX7" fmla="*/ 28560 w 763630"/>
                <a:gd name="connsiteY7" fmla="*/ 405502 h 899057"/>
                <a:gd name="connsiteX8" fmla="*/ 108734 w 763630"/>
                <a:gd name="connsiteY8" fmla="*/ 546895 h 899057"/>
                <a:gd name="connsiteX9" fmla="*/ 152225 w 763630"/>
                <a:gd name="connsiteY9" fmla="*/ 664732 h 899057"/>
                <a:gd name="connsiteX10" fmla="*/ 151182 w 763630"/>
                <a:gd name="connsiteY10" fmla="*/ 899057 h 899057"/>
                <a:gd name="connsiteX11" fmla="*/ 555056 w 763630"/>
                <a:gd name="connsiteY11" fmla="*/ 848757 h 899057"/>
                <a:gd name="connsiteX12" fmla="*/ 733806 w 763630"/>
                <a:gd name="connsiteY12" fmla="*/ 620934 h 899057"/>
                <a:gd name="connsiteX13" fmla="*/ 750920 w 763630"/>
                <a:gd name="connsiteY13" fmla="*/ 522910 h 89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3630" h="899057">
                  <a:moveTo>
                    <a:pt x="750920" y="522910"/>
                  </a:moveTo>
                  <a:cubicBezTo>
                    <a:pt x="730309" y="489479"/>
                    <a:pt x="603086" y="267974"/>
                    <a:pt x="537390" y="159583"/>
                  </a:cubicBezTo>
                  <a:cubicBezTo>
                    <a:pt x="532789" y="151977"/>
                    <a:pt x="516779" y="126091"/>
                    <a:pt x="516472" y="125661"/>
                  </a:cubicBezTo>
                  <a:cubicBezTo>
                    <a:pt x="516165" y="125232"/>
                    <a:pt x="511994" y="119036"/>
                    <a:pt x="509602" y="115785"/>
                  </a:cubicBezTo>
                  <a:cubicBezTo>
                    <a:pt x="468086" y="58848"/>
                    <a:pt x="406744" y="19534"/>
                    <a:pt x="337673" y="5579"/>
                  </a:cubicBezTo>
                  <a:cubicBezTo>
                    <a:pt x="268603" y="-8370"/>
                    <a:pt x="196808" y="4058"/>
                    <a:pt x="136442" y="40409"/>
                  </a:cubicBezTo>
                  <a:cubicBezTo>
                    <a:pt x="76082" y="76766"/>
                    <a:pt x="31523" y="134415"/>
                    <a:pt x="11556" y="201989"/>
                  </a:cubicBezTo>
                  <a:cubicBezTo>
                    <a:pt x="-8416" y="269569"/>
                    <a:pt x="-2344" y="342179"/>
                    <a:pt x="28560" y="405502"/>
                  </a:cubicBezTo>
                  <a:cubicBezTo>
                    <a:pt x="36657" y="421880"/>
                    <a:pt x="91435" y="511255"/>
                    <a:pt x="108734" y="546895"/>
                  </a:cubicBezTo>
                  <a:cubicBezTo>
                    <a:pt x="128118" y="586951"/>
                    <a:pt x="145539" y="629277"/>
                    <a:pt x="152225" y="664732"/>
                  </a:cubicBezTo>
                  <a:cubicBezTo>
                    <a:pt x="167524" y="742127"/>
                    <a:pt x="167168" y="821803"/>
                    <a:pt x="151182" y="899057"/>
                  </a:cubicBezTo>
                  <a:lnTo>
                    <a:pt x="555056" y="848757"/>
                  </a:lnTo>
                  <a:cubicBezTo>
                    <a:pt x="555056" y="848757"/>
                    <a:pt x="703503" y="658598"/>
                    <a:pt x="733806" y="620934"/>
                  </a:cubicBezTo>
                  <a:cubicBezTo>
                    <a:pt x="764108" y="583270"/>
                    <a:pt x="773985" y="560451"/>
                    <a:pt x="750920" y="522910"/>
                  </a:cubicBezTo>
                  <a:close/>
                </a:path>
              </a:pathLst>
            </a:custGeom>
            <a:solidFill>
              <a:srgbClr val="E69C9C"/>
            </a:solidFill>
            <a:ln w="613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12D23607-647C-4DE0-8762-836336259574}"/>
                </a:ext>
              </a:extLst>
            </p:cNvPr>
            <p:cNvSpPr/>
            <p:nvPr/>
          </p:nvSpPr>
          <p:spPr>
            <a:xfrm>
              <a:off x="8428201" y="2179101"/>
              <a:ext cx="768428" cy="904115"/>
            </a:xfrm>
            <a:custGeom>
              <a:avLst/>
              <a:gdLst>
                <a:gd name="connsiteX0" fmla="*/ 153480 w 768428"/>
                <a:gd name="connsiteY0" fmla="*/ 903931 h 904115"/>
                <a:gd name="connsiteX1" fmla="*/ 152511 w 768428"/>
                <a:gd name="connsiteY1" fmla="*/ 903710 h 904115"/>
                <a:gd name="connsiteX2" fmla="*/ 151701 w 768428"/>
                <a:gd name="connsiteY2" fmla="*/ 903134 h 904115"/>
                <a:gd name="connsiteX3" fmla="*/ 151198 w 768428"/>
                <a:gd name="connsiteY3" fmla="*/ 902152 h 904115"/>
                <a:gd name="connsiteX4" fmla="*/ 151210 w 768428"/>
                <a:gd name="connsiteY4" fmla="*/ 901048 h 904115"/>
                <a:gd name="connsiteX5" fmla="*/ 152253 w 768428"/>
                <a:gd name="connsiteY5" fmla="*/ 667950 h 904115"/>
                <a:gd name="connsiteX6" fmla="*/ 108946 w 768428"/>
                <a:gd name="connsiteY6" fmla="*/ 550664 h 904115"/>
                <a:gd name="connsiteX7" fmla="*/ 55210 w 768428"/>
                <a:gd name="connsiteY7" fmla="*/ 455339 h 904115"/>
                <a:gd name="connsiteX8" fmla="*/ 28833 w 768428"/>
                <a:gd name="connsiteY8" fmla="*/ 409333 h 904115"/>
                <a:gd name="connsiteX9" fmla="*/ 28833 w 768428"/>
                <a:gd name="connsiteY9" fmla="*/ 408842 h 904115"/>
                <a:gd name="connsiteX10" fmla="*/ 383 w 768428"/>
                <a:gd name="connsiteY10" fmla="*/ 269394 h 904115"/>
                <a:gd name="connsiteX11" fmla="*/ 43132 w 768428"/>
                <a:gd name="connsiteY11" fmla="*/ 133639 h 904115"/>
                <a:gd name="connsiteX12" fmla="*/ 146346 w 768428"/>
                <a:gd name="connsiteY12" fmla="*/ 35646 h 904115"/>
                <a:gd name="connsiteX13" fmla="*/ 284137 w 768428"/>
                <a:gd name="connsiteY13" fmla="*/ 0 h 904115"/>
                <a:gd name="connsiteX14" fmla="*/ 413023 w 768428"/>
                <a:gd name="connsiteY14" fmla="*/ 31094 h 904115"/>
                <a:gd name="connsiteX15" fmla="*/ 513924 w 768428"/>
                <a:gd name="connsiteY15" fmla="*/ 117101 h 904115"/>
                <a:gd name="connsiteX16" fmla="*/ 520855 w 768428"/>
                <a:gd name="connsiteY16" fmla="*/ 126977 h 904115"/>
                <a:gd name="connsiteX17" fmla="*/ 541834 w 768428"/>
                <a:gd name="connsiteY17" fmla="*/ 161022 h 904115"/>
                <a:gd name="connsiteX18" fmla="*/ 691262 w 768428"/>
                <a:gd name="connsiteY18" fmla="*/ 415038 h 904115"/>
                <a:gd name="connsiteX19" fmla="*/ 755364 w 768428"/>
                <a:gd name="connsiteY19" fmla="*/ 524410 h 904115"/>
                <a:gd name="connsiteX20" fmla="*/ 737882 w 768428"/>
                <a:gd name="connsiteY20" fmla="*/ 625072 h 904115"/>
                <a:gd name="connsiteX21" fmla="*/ 559132 w 768428"/>
                <a:gd name="connsiteY21" fmla="*/ 852833 h 904115"/>
                <a:gd name="connsiteX22" fmla="*/ 557599 w 768428"/>
                <a:gd name="connsiteY22" fmla="*/ 853692 h 904115"/>
                <a:gd name="connsiteX23" fmla="*/ 153970 w 768428"/>
                <a:gd name="connsiteY23" fmla="*/ 904115 h 904115"/>
                <a:gd name="connsiteX24" fmla="*/ 153480 w 768428"/>
                <a:gd name="connsiteY24" fmla="*/ 903931 h 904115"/>
                <a:gd name="connsiteX25" fmla="*/ 33005 w 768428"/>
                <a:gd name="connsiteY25" fmla="*/ 407064 h 904115"/>
                <a:gd name="connsiteX26" fmla="*/ 59198 w 768428"/>
                <a:gd name="connsiteY26" fmla="*/ 452640 h 904115"/>
                <a:gd name="connsiteX27" fmla="*/ 113056 w 768428"/>
                <a:gd name="connsiteY27" fmla="*/ 548272 h 904115"/>
                <a:gd name="connsiteX28" fmla="*/ 156792 w 768428"/>
                <a:gd name="connsiteY28" fmla="*/ 666662 h 904115"/>
                <a:gd name="connsiteX29" fmla="*/ 156424 w 768428"/>
                <a:gd name="connsiteY29" fmla="*/ 898717 h 904115"/>
                <a:gd name="connsiteX30" fmla="*/ 555881 w 768428"/>
                <a:gd name="connsiteY30" fmla="*/ 848785 h 904115"/>
                <a:gd name="connsiteX31" fmla="*/ 734079 w 768428"/>
                <a:gd name="connsiteY31" fmla="*/ 621821 h 904115"/>
                <a:gd name="connsiteX32" fmla="*/ 751193 w 768428"/>
                <a:gd name="connsiteY32" fmla="*/ 526434 h 904115"/>
                <a:gd name="connsiteX33" fmla="*/ 687030 w 768428"/>
                <a:gd name="connsiteY33" fmla="*/ 417001 h 904115"/>
                <a:gd name="connsiteX34" fmla="*/ 537663 w 768428"/>
                <a:gd name="connsiteY34" fmla="*/ 163046 h 904115"/>
                <a:gd name="connsiteX35" fmla="*/ 516807 w 768428"/>
                <a:gd name="connsiteY35" fmla="*/ 129186 h 904115"/>
                <a:gd name="connsiteX36" fmla="*/ 509998 w 768428"/>
                <a:gd name="connsiteY36" fmla="*/ 119432 h 904115"/>
                <a:gd name="connsiteX37" fmla="*/ 370225 w 768428"/>
                <a:gd name="connsiteY37" fmla="*/ 17930 h 904115"/>
                <a:gd name="connsiteX38" fmla="*/ 197486 w 768428"/>
                <a:gd name="connsiteY38" fmla="*/ 17955 h 904115"/>
                <a:gd name="connsiteX39" fmla="*/ 57744 w 768428"/>
                <a:gd name="connsiteY39" fmla="*/ 119487 h 904115"/>
                <a:gd name="connsiteX40" fmla="*/ 4358 w 768428"/>
                <a:gd name="connsiteY40" fmla="*/ 283767 h 904115"/>
                <a:gd name="connsiteX41" fmla="*/ 32882 w 768428"/>
                <a:gd name="connsiteY41" fmla="*/ 406757 h 904115"/>
                <a:gd name="connsiteX42" fmla="*/ 33005 w 768428"/>
                <a:gd name="connsiteY42" fmla="*/ 407248 h 904115"/>
                <a:gd name="connsiteX43" fmla="*/ 33005 w 768428"/>
                <a:gd name="connsiteY43" fmla="*/ 407064 h 90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68428" h="904115">
                  <a:moveTo>
                    <a:pt x="153480" y="903931"/>
                  </a:moveTo>
                  <a:cubicBezTo>
                    <a:pt x="153142" y="903925"/>
                    <a:pt x="152811" y="903851"/>
                    <a:pt x="152511" y="903710"/>
                  </a:cubicBezTo>
                  <a:cubicBezTo>
                    <a:pt x="152204" y="903575"/>
                    <a:pt x="151928" y="903379"/>
                    <a:pt x="151701" y="903134"/>
                  </a:cubicBezTo>
                  <a:cubicBezTo>
                    <a:pt x="151456" y="902852"/>
                    <a:pt x="151284" y="902514"/>
                    <a:pt x="151198" y="902152"/>
                  </a:cubicBezTo>
                  <a:cubicBezTo>
                    <a:pt x="151112" y="901790"/>
                    <a:pt x="151118" y="901410"/>
                    <a:pt x="151210" y="901048"/>
                  </a:cubicBezTo>
                  <a:cubicBezTo>
                    <a:pt x="166950" y="824181"/>
                    <a:pt x="167306" y="744958"/>
                    <a:pt x="152253" y="667950"/>
                  </a:cubicBezTo>
                  <a:cubicBezTo>
                    <a:pt x="146119" y="637279"/>
                    <a:pt x="131642" y="597529"/>
                    <a:pt x="108946" y="550664"/>
                  </a:cubicBezTo>
                  <a:cubicBezTo>
                    <a:pt x="98579" y="529256"/>
                    <a:pt x="74533" y="488280"/>
                    <a:pt x="55210" y="455339"/>
                  </a:cubicBezTo>
                  <a:cubicBezTo>
                    <a:pt x="42267" y="433318"/>
                    <a:pt x="32023" y="415897"/>
                    <a:pt x="28833" y="409333"/>
                  </a:cubicBezTo>
                  <a:lnTo>
                    <a:pt x="28833" y="408842"/>
                  </a:lnTo>
                  <a:cubicBezTo>
                    <a:pt x="7671" y="365529"/>
                    <a:pt x="-2120" y="317535"/>
                    <a:pt x="383" y="269394"/>
                  </a:cubicBezTo>
                  <a:cubicBezTo>
                    <a:pt x="2886" y="221247"/>
                    <a:pt x="17596" y="174529"/>
                    <a:pt x="43132" y="133639"/>
                  </a:cubicBezTo>
                  <a:cubicBezTo>
                    <a:pt x="68669" y="92749"/>
                    <a:pt x="104185" y="59023"/>
                    <a:pt x="146346" y="35646"/>
                  </a:cubicBezTo>
                  <a:cubicBezTo>
                    <a:pt x="188512" y="12268"/>
                    <a:pt x="235923" y="0"/>
                    <a:pt x="284137" y="0"/>
                  </a:cubicBezTo>
                  <a:cubicBezTo>
                    <a:pt x="328942" y="98"/>
                    <a:pt x="373101" y="10747"/>
                    <a:pt x="413023" y="31094"/>
                  </a:cubicBezTo>
                  <a:cubicBezTo>
                    <a:pt x="452944" y="51435"/>
                    <a:pt x="487510" y="80904"/>
                    <a:pt x="513924" y="117101"/>
                  </a:cubicBezTo>
                  <a:cubicBezTo>
                    <a:pt x="516316" y="120352"/>
                    <a:pt x="520855" y="126977"/>
                    <a:pt x="520855" y="126977"/>
                  </a:cubicBezTo>
                  <a:cubicBezTo>
                    <a:pt x="520855" y="126977"/>
                    <a:pt x="537479" y="153845"/>
                    <a:pt x="541834" y="161022"/>
                  </a:cubicBezTo>
                  <a:cubicBezTo>
                    <a:pt x="581522" y="226596"/>
                    <a:pt x="644949" y="335539"/>
                    <a:pt x="691262" y="415038"/>
                  </a:cubicBezTo>
                  <a:cubicBezTo>
                    <a:pt x="722546" y="468773"/>
                    <a:pt x="747206" y="511160"/>
                    <a:pt x="755364" y="524410"/>
                  </a:cubicBezTo>
                  <a:cubicBezTo>
                    <a:pt x="778981" y="562810"/>
                    <a:pt x="769044" y="586488"/>
                    <a:pt x="737882" y="625072"/>
                  </a:cubicBezTo>
                  <a:cubicBezTo>
                    <a:pt x="707947" y="661877"/>
                    <a:pt x="560604" y="850932"/>
                    <a:pt x="559132" y="852833"/>
                  </a:cubicBezTo>
                  <a:cubicBezTo>
                    <a:pt x="558727" y="853281"/>
                    <a:pt x="558188" y="853588"/>
                    <a:pt x="557599" y="853692"/>
                  </a:cubicBezTo>
                  <a:lnTo>
                    <a:pt x="153970" y="904115"/>
                  </a:lnTo>
                  <a:lnTo>
                    <a:pt x="153480" y="903931"/>
                  </a:lnTo>
                  <a:close/>
                  <a:moveTo>
                    <a:pt x="33005" y="407064"/>
                  </a:moveTo>
                  <a:cubicBezTo>
                    <a:pt x="36685" y="414179"/>
                    <a:pt x="47113" y="432030"/>
                    <a:pt x="59198" y="452640"/>
                  </a:cubicBezTo>
                  <a:cubicBezTo>
                    <a:pt x="78520" y="485581"/>
                    <a:pt x="102627" y="526680"/>
                    <a:pt x="113056" y="548272"/>
                  </a:cubicBezTo>
                  <a:cubicBezTo>
                    <a:pt x="135936" y="595444"/>
                    <a:pt x="150658" y="635254"/>
                    <a:pt x="156792" y="666662"/>
                  </a:cubicBezTo>
                  <a:cubicBezTo>
                    <a:pt x="171625" y="743314"/>
                    <a:pt x="171502" y="822114"/>
                    <a:pt x="156424" y="898717"/>
                  </a:cubicBezTo>
                  <a:lnTo>
                    <a:pt x="555881" y="848785"/>
                  </a:lnTo>
                  <a:cubicBezTo>
                    <a:pt x="566125" y="835658"/>
                    <a:pt x="705064" y="657644"/>
                    <a:pt x="734079" y="621821"/>
                  </a:cubicBezTo>
                  <a:cubicBezTo>
                    <a:pt x="764382" y="584218"/>
                    <a:pt x="773460" y="562687"/>
                    <a:pt x="751193" y="526434"/>
                  </a:cubicBezTo>
                  <a:cubicBezTo>
                    <a:pt x="743035" y="513185"/>
                    <a:pt x="718314" y="470736"/>
                    <a:pt x="687030" y="417001"/>
                  </a:cubicBezTo>
                  <a:cubicBezTo>
                    <a:pt x="640717" y="337257"/>
                    <a:pt x="577351" y="228559"/>
                    <a:pt x="537663" y="163046"/>
                  </a:cubicBezTo>
                  <a:cubicBezTo>
                    <a:pt x="533062" y="155501"/>
                    <a:pt x="517175" y="129799"/>
                    <a:pt x="516807" y="129186"/>
                  </a:cubicBezTo>
                  <a:cubicBezTo>
                    <a:pt x="516439" y="128572"/>
                    <a:pt x="512329" y="122622"/>
                    <a:pt x="509998" y="119432"/>
                  </a:cubicBezTo>
                  <a:cubicBezTo>
                    <a:pt x="475291" y="71690"/>
                    <a:pt x="426364" y="36161"/>
                    <a:pt x="370225" y="17930"/>
                  </a:cubicBezTo>
                  <a:cubicBezTo>
                    <a:pt x="314091" y="-300"/>
                    <a:pt x="253620" y="-294"/>
                    <a:pt x="197486" y="17955"/>
                  </a:cubicBezTo>
                  <a:cubicBezTo>
                    <a:pt x="141359" y="36198"/>
                    <a:pt x="92439" y="71739"/>
                    <a:pt x="57744" y="119487"/>
                  </a:cubicBezTo>
                  <a:cubicBezTo>
                    <a:pt x="23049" y="167236"/>
                    <a:pt x="4364" y="224744"/>
                    <a:pt x="4358" y="283767"/>
                  </a:cubicBezTo>
                  <a:cubicBezTo>
                    <a:pt x="4260" y="326418"/>
                    <a:pt x="14020" y="368510"/>
                    <a:pt x="32882" y="406757"/>
                  </a:cubicBezTo>
                  <a:cubicBezTo>
                    <a:pt x="32968" y="406904"/>
                    <a:pt x="33011" y="407076"/>
                    <a:pt x="33005" y="407248"/>
                  </a:cubicBezTo>
                  <a:lnTo>
                    <a:pt x="33005" y="407064"/>
                  </a:lnTo>
                  <a:close/>
                </a:path>
              </a:pathLst>
            </a:custGeom>
            <a:solidFill>
              <a:srgbClr val="0E0E0E"/>
            </a:solidFill>
            <a:ln w="613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FB5D7532-450F-4C4D-87C2-69FFDD2664B3}"/>
                </a:ext>
              </a:extLst>
            </p:cNvPr>
            <p:cNvSpPr/>
            <p:nvPr/>
          </p:nvSpPr>
          <p:spPr>
            <a:xfrm>
              <a:off x="8430347" y="2181420"/>
              <a:ext cx="481842" cy="684105"/>
            </a:xfrm>
            <a:custGeom>
              <a:avLst/>
              <a:gdLst>
                <a:gd name="connsiteX0" fmla="*/ 330267 w 481842"/>
                <a:gd name="connsiteY0" fmla="*/ 600608 h 684105"/>
                <a:gd name="connsiteX1" fmla="*/ 260767 w 481842"/>
                <a:gd name="connsiteY1" fmla="*/ 457192 h 684105"/>
                <a:gd name="connsiteX2" fmla="*/ 206664 w 481842"/>
                <a:gd name="connsiteY2" fmla="*/ 338127 h 684105"/>
                <a:gd name="connsiteX3" fmla="*/ 304074 w 481842"/>
                <a:gd name="connsiteY3" fmla="*/ 320093 h 684105"/>
                <a:gd name="connsiteX4" fmla="*/ 329347 w 481842"/>
                <a:gd name="connsiteY4" fmla="*/ 348065 h 684105"/>
                <a:gd name="connsiteX5" fmla="*/ 345603 w 481842"/>
                <a:gd name="connsiteY5" fmla="*/ 266910 h 684105"/>
                <a:gd name="connsiteX6" fmla="*/ 391548 w 481842"/>
                <a:gd name="connsiteY6" fmla="*/ 128891 h 684105"/>
                <a:gd name="connsiteX7" fmla="*/ 481843 w 481842"/>
                <a:gd name="connsiteY7" fmla="*/ 83314 h 684105"/>
                <a:gd name="connsiteX8" fmla="*/ 305884 w 481842"/>
                <a:gd name="connsiteY8" fmla="*/ 1030 h 684105"/>
                <a:gd name="connsiteX9" fmla="*/ 118485 w 481842"/>
                <a:gd name="connsiteY9" fmla="*/ 52152 h 684105"/>
                <a:gd name="connsiteX10" fmla="*/ 8683 w 481842"/>
                <a:gd name="connsiteY10" fmla="*/ 212383 h 684105"/>
                <a:gd name="connsiteX11" fmla="*/ 28650 w 481842"/>
                <a:gd name="connsiteY11" fmla="*/ 405603 h 684105"/>
                <a:gd name="connsiteX12" fmla="*/ 108824 w 481842"/>
                <a:gd name="connsiteY12" fmla="*/ 546996 h 684105"/>
                <a:gd name="connsiteX13" fmla="*/ 152315 w 481842"/>
                <a:gd name="connsiteY13" fmla="*/ 664833 h 684105"/>
                <a:gd name="connsiteX14" fmla="*/ 155689 w 481842"/>
                <a:gd name="connsiteY14" fmla="*/ 683972 h 684105"/>
                <a:gd name="connsiteX15" fmla="*/ 330267 w 481842"/>
                <a:gd name="connsiteY15" fmla="*/ 600608 h 68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1842" h="684105">
                  <a:moveTo>
                    <a:pt x="330267" y="600608"/>
                  </a:moveTo>
                  <a:cubicBezTo>
                    <a:pt x="360938" y="534789"/>
                    <a:pt x="304074" y="479765"/>
                    <a:pt x="260767" y="457192"/>
                  </a:cubicBezTo>
                  <a:cubicBezTo>
                    <a:pt x="217460" y="434618"/>
                    <a:pt x="180532" y="390452"/>
                    <a:pt x="206664" y="338127"/>
                  </a:cubicBezTo>
                  <a:cubicBezTo>
                    <a:pt x="232795" y="285803"/>
                    <a:pt x="283954" y="303531"/>
                    <a:pt x="304074" y="320093"/>
                  </a:cubicBezTo>
                  <a:cubicBezTo>
                    <a:pt x="313822" y="328129"/>
                    <a:pt x="322336" y="337557"/>
                    <a:pt x="329347" y="348065"/>
                  </a:cubicBezTo>
                  <a:cubicBezTo>
                    <a:pt x="329347" y="348065"/>
                    <a:pt x="357319" y="319234"/>
                    <a:pt x="345603" y="266910"/>
                  </a:cubicBezTo>
                  <a:cubicBezTo>
                    <a:pt x="333886" y="214585"/>
                    <a:pt x="333825" y="178516"/>
                    <a:pt x="391548" y="128891"/>
                  </a:cubicBezTo>
                  <a:cubicBezTo>
                    <a:pt x="417998" y="107354"/>
                    <a:pt x="448804" y="91804"/>
                    <a:pt x="481843" y="83314"/>
                  </a:cubicBezTo>
                  <a:cubicBezTo>
                    <a:pt x="434793" y="35897"/>
                    <a:pt x="372434" y="6741"/>
                    <a:pt x="305884" y="1030"/>
                  </a:cubicBezTo>
                  <a:cubicBezTo>
                    <a:pt x="239334" y="-4675"/>
                    <a:pt x="172920" y="13440"/>
                    <a:pt x="118485" y="52152"/>
                  </a:cubicBezTo>
                  <a:cubicBezTo>
                    <a:pt x="64050" y="90859"/>
                    <a:pt x="25135" y="147649"/>
                    <a:pt x="8683" y="212383"/>
                  </a:cubicBezTo>
                  <a:cubicBezTo>
                    <a:pt x="-7768" y="277123"/>
                    <a:pt x="-696" y="345599"/>
                    <a:pt x="28650" y="405603"/>
                  </a:cubicBezTo>
                  <a:cubicBezTo>
                    <a:pt x="36747" y="421982"/>
                    <a:pt x="91525" y="511356"/>
                    <a:pt x="108824" y="546996"/>
                  </a:cubicBezTo>
                  <a:cubicBezTo>
                    <a:pt x="128208" y="587052"/>
                    <a:pt x="145629" y="629378"/>
                    <a:pt x="152315" y="664833"/>
                  </a:cubicBezTo>
                  <a:cubicBezTo>
                    <a:pt x="153542" y="671274"/>
                    <a:pt x="154646" y="677654"/>
                    <a:pt x="155689" y="683972"/>
                  </a:cubicBezTo>
                  <a:cubicBezTo>
                    <a:pt x="266840" y="686609"/>
                    <a:pt x="307264" y="649927"/>
                    <a:pt x="330267" y="600608"/>
                  </a:cubicBezTo>
                  <a:close/>
                </a:path>
              </a:pathLst>
            </a:custGeom>
            <a:solidFill>
              <a:srgbClr val="2B1F18"/>
            </a:solidFill>
            <a:ln w="613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018B09DC-AFB5-4C77-BBB3-7B90179926A9}"/>
                </a:ext>
              </a:extLst>
            </p:cNvPr>
            <p:cNvSpPr/>
            <p:nvPr/>
          </p:nvSpPr>
          <p:spPr>
            <a:xfrm>
              <a:off x="8428099" y="2178920"/>
              <a:ext cx="486667" cy="688987"/>
            </a:xfrm>
            <a:custGeom>
              <a:avLst/>
              <a:gdLst>
                <a:gd name="connsiteX0" fmla="*/ 168426 w 486667"/>
                <a:gd name="connsiteY0" fmla="*/ 688988 h 688987"/>
                <a:gd name="connsiteX1" fmla="*/ 157937 w 486667"/>
                <a:gd name="connsiteY1" fmla="*/ 688988 h 688987"/>
                <a:gd name="connsiteX2" fmla="*/ 156471 w 486667"/>
                <a:gd name="connsiteY2" fmla="*/ 688417 h 688987"/>
                <a:gd name="connsiteX3" fmla="*/ 155729 w 486667"/>
                <a:gd name="connsiteY3" fmla="*/ 687025 h 688987"/>
                <a:gd name="connsiteX4" fmla="*/ 152355 w 486667"/>
                <a:gd name="connsiteY4" fmla="*/ 668009 h 688987"/>
                <a:gd name="connsiteX5" fmla="*/ 109048 w 486667"/>
                <a:gd name="connsiteY5" fmla="*/ 550723 h 688987"/>
                <a:gd name="connsiteX6" fmla="*/ 55312 w 486667"/>
                <a:gd name="connsiteY6" fmla="*/ 455398 h 688987"/>
                <a:gd name="connsiteX7" fmla="*/ 28935 w 486667"/>
                <a:gd name="connsiteY7" fmla="*/ 409392 h 688987"/>
                <a:gd name="connsiteX8" fmla="*/ 28935 w 486667"/>
                <a:gd name="connsiteY8" fmla="*/ 408901 h 688987"/>
                <a:gd name="connsiteX9" fmla="*/ 8760 w 486667"/>
                <a:gd name="connsiteY9" fmla="*/ 214019 h 688987"/>
                <a:gd name="connsiteX10" fmla="*/ 119574 w 486667"/>
                <a:gd name="connsiteY10" fmla="*/ 52445 h 688987"/>
                <a:gd name="connsiteX11" fmla="*/ 308647 w 486667"/>
                <a:gd name="connsiteY11" fmla="*/ 1071 h 688987"/>
                <a:gd name="connsiteX12" fmla="*/ 485992 w 486667"/>
                <a:gd name="connsiteY12" fmla="*/ 84343 h 688987"/>
                <a:gd name="connsiteX13" fmla="*/ 486581 w 486667"/>
                <a:gd name="connsiteY13" fmla="*/ 85367 h 688987"/>
                <a:gd name="connsiteX14" fmla="*/ 486606 w 486667"/>
                <a:gd name="connsiteY14" fmla="*/ 86551 h 688987"/>
                <a:gd name="connsiteX15" fmla="*/ 485992 w 486667"/>
                <a:gd name="connsiteY15" fmla="*/ 87575 h 688987"/>
                <a:gd name="connsiteX16" fmla="*/ 484949 w 486667"/>
                <a:gd name="connsiteY16" fmla="*/ 88146 h 688987"/>
                <a:gd name="connsiteX17" fmla="*/ 395575 w 486667"/>
                <a:gd name="connsiteY17" fmla="*/ 133293 h 688987"/>
                <a:gd name="connsiteX18" fmla="*/ 350304 w 486667"/>
                <a:gd name="connsiteY18" fmla="*/ 269042 h 688987"/>
                <a:gd name="connsiteX19" fmla="*/ 333497 w 486667"/>
                <a:gd name="connsiteY19" fmla="*/ 352283 h 688987"/>
                <a:gd name="connsiteX20" fmla="*/ 332620 w 486667"/>
                <a:gd name="connsiteY20" fmla="*/ 352829 h 688987"/>
                <a:gd name="connsiteX21" fmla="*/ 331595 w 486667"/>
                <a:gd name="connsiteY21" fmla="*/ 352958 h 688987"/>
                <a:gd name="connsiteX22" fmla="*/ 330608 w 486667"/>
                <a:gd name="connsiteY22" fmla="*/ 352651 h 688987"/>
                <a:gd name="connsiteX23" fmla="*/ 329878 w 486667"/>
                <a:gd name="connsiteY23" fmla="*/ 351915 h 688987"/>
                <a:gd name="connsiteX24" fmla="*/ 305341 w 486667"/>
                <a:gd name="connsiteY24" fmla="*/ 324495 h 688987"/>
                <a:gd name="connsiteX25" fmla="*/ 279001 w 486667"/>
                <a:gd name="connsiteY25" fmla="*/ 311006 h 688987"/>
                <a:gd name="connsiteX26" fmla="*/ 249459 w 486667"/>
                <a:gd name="connsiteY26" fmla="*/ 309344 h 688987"/>
                <a:gd name="connsiteX27" fmla="*/ 211488 w 486667"/>
                <a:gd name="connsiteY27" fmla="*/ 341794 h 688987"/>
                <a:gd name="connsiteX28" fmla="*/ 264610 w 486667"/>
                <a:gd name="connsiteY28" fmla="*/ 457791 h 688987"/>
                <a:gd name="connsiteX29" fmla="*/ 335092 w 486667"/>
                <a:gd name="connsiteY29" fmla="*/ 604213 h 688987"/>
                <a:gd name="connsiteX30" fmla="*/ 168426 w 486667"/>
                <a:gd name="connsiteY30" fmla="*/ 688988 h 688987"/>
                <a:gd name="connsiteX31" fmla="*/ 159961 w 486667"/>
                <a:gd name="connsiteY31" fmla="*/ 684326 h 688987"/>
                <a:gd name="connsiteX32" fmla="*/ 330430 w 486667"/>
                <a:gd name="connsiteY32" fmla="*/ 602128 h 688987"/>
                <a:gd name="connsiteX33" fmla="*/ 261973 w 486667"/>
                <a:gd name="connsiteY33" fmla="*/ 461717 h 688987"/>
                <a:gd name="connsiteX34" fmla="*/ 206765 w 486667"/>
                <a:gd name="connsiteY34" fmla="*/ 339585 h 688987"/>
                <a:gd name="connsiteX35" fmla="*/ 247864 w 486667"/>
                <a:gd name="connsiteY35" fmla="*/ 304743 h 688987"/>
                <a:gd name="connsiteX36" fmla="*/ 279498 w 486667"/>
                <a:gd name="connsiteY36" fmla="*/ 306338 h 688987"/>
                <a:gd name="connsiteX37" fmla="*/ 307672 w 486667"/>
                <a:gd name="connsiteY37" fmla="*/ 320815 h 688987"/>
                <a:gd name="connsiteX38" fmla="*/ 331657 w 486667"/>
                <a:gd name="connsiteY38" fmla="*/ 346762 h 688987"/>
                <a:gd name="connsiteX39" fmla="*/ 345458 w 486667"/>
                <a:gd name="connsiteY39" fmla="*/ 269901 h 688987"/>
                <a:gd name="connsiteX40" fmla="*/ 392201 w 486667"/>
                <a:gd name="connsiteY40" fmla="*/ 129674 h 688987"/>
                <a:gd name="connsiteX41" fmla="*/ 479674 w 486667"/>
                <a:gd name="connsiteY41" fmla="*/ 84588 h 688987"/>
                <a:gd name="connsiteX42" fmla="*/ 304985 w 486667"/>
                <a:gd name="connsiteY42" fmla="*/ 5279 h 688987"/>
                <a:gd name="connsiteX43" fmla="*/ 120334 w 486667"/>
                <a:gd name="connsiteY43" fmla="*/ 57309 h 688987"/>
                <a:gd name="connsiteX44" fmla="*/ 12760 w 486667"/>
                <a:gd name="connsiteY44" fmla="*/ 216160 h 688987"/>
                <a:gd name="connsiteX45" fmla="*/ 32984 w 486667"/>
                <a:gd name="connsiteY45" fmla="*/ 406938 h 688987"/>
                <a:gd name="connsiteX46" fmla="*/ 32984 w 486667"/>
                <a:gd name="connsiteY46" fmla="*/ 407306 h 688987"/>
                <a:gd name="connsiteX47" fmla="*/ 59177 w 486667"/>
                <a:gd name="connsiteY47" fmla="*/ 452883 h 688987"/>
                <a:gd name="connsiteX48" fmla="*/ 113035 w 486667"/>
                <a:gd name="connsiteY48" fmla="*/ 548515 h 688987"/>
                <a:gd name="connsiteX49" fmla="*/ 156771 w 486667"/>
                <a:gd name="connsiteY49" fmla="*/ 666904 h 688987"/>
                <a:gd name="connsiteX50" fmla="*/ 159961 w 486667"/>
                <a:gd name="connsiteY50" fmla="*/ 684326 h 6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86667" h="688987">
                  <a:moveTo>
                    <a:pt x="168426" y="688988"/>
                  </a:moveTo>
                  <a:lnTo>
                    <a:pt x="157937" y="688988"/>
                  </a:lnTo>
                  <a:cubicBezTo>
                    <a:pt x="157397" y="688981"/>
                    <a:pt x="156876" y="688773"/>
                    <a:pt x="156471" y="688417"/>
                  </a:cubicBezTo>
                  <a:cubicBezTo>
                    <a:pt x="156066" y="688055"/>
                    <a:pt x="155802" y="687564"/>
                    <a:pt x="155729" y="687025"/>
                  </a:cubicBezTo>
                  <a:cubicBezTo>
                    <a:pt x="154686" y="680890"/>
                    <a:pt x="153582" y="674450"/>
                    <a:pt x="152355" y="668009"/>
                  </a:cubicBezTo>
                  <a:cubicBezTo>
                    <a:pt x="146221" y="637338"/>
                    <a:pt x="131744" y="597588"/>
                    <a:pt x="109048" y="550723"/>
                  </a:cubicBezTo>
                  <a:cubicBezTo>
                    <a:pt x="98681" y="529315"/>
                    <a:pt x="74635" y="488339"/>
                    <a:pt x="55312" y="455398"/>
                  </a:cubicBezTo>
                  <a:cubicBezTo>
                    <a:pt x="42369" y="433377"/>
                    <a:pt x="32125" y="415956"/>
                    <a:pt x="28935" y="409392"/>
                  </a:cubicBezTo>
                  <a:lnTo>
                    <a:pt x="28935" y="408901"/>
                  </a:lnTo>
                  <a:cubicBezTo>
                    <a:pt x="-693" y="348388"/>
                    <a:pt x="-7845" y="279317"/>
                    <a:pt x="8760" y="214019"/>
                  </a:cubicBezTo>
                  <a:cubicBezTo>
                    <a:pt x="25365" y="148721"/>
                    <a:pt x="64642" y="91452"/>
                    <a:pt x="119574" y="52445"/>
                  </a:cubicBezTo>
                  <a:cubicBezTo>
                    <a:pt x="174511" y="13438"/>
                    <a:pt x="241521" y="-4775"/>
                    <a:pt x="308647" y="1071"/>
                  </a:cubicBezTo>
                  <a:cubicBezTo>
                    <a:pt x="375767" y="6917"/>
                    <a:pt x="438624" y="36428"/>
                    <a:pt x="485992" y="84343"/>
                  </a:cubicBezTo>
                  <a:cubicBezTo>
                    <a:pt x="486268" y="84631"/>
                    <a:pt x="486471" y="84987"/>
                    <a:pt x="486581" y="85367"/>
                  </a:cubicBezTo>
                  <a:cubicBezTo>
                    <a:pt x="486685" y="85753"/>
                    <a:pt x="486698" y="86164"/>
                    <a:pt x="486606" y="86551"/>
                  </a:cubicBezTo>
                  <a:cubicBezTo>
                    <a:pt x="486495" y="86943"/>
                    <a:pt x="486287" y="87293"/>
                    <a:pt x="485992" y="87575"/>
                  </a:cubicBezTo>
                  <a:cubicBezTo>
                    <a:pt x="485704" y="87857"/>
                    <a:pt x="485342" y="88054"/>
                    <a:pt x="484949" y="88146"/>
                  </a:cubicBezTo>
                  <a:cubicBezTo>
                    <a:pt x="452199" y="96433"/>
                    <a:pt x="421675" y="111848"/>
                    <a:pt x="395575" y="133293"/>
                  </a:cubicBezTo>
                  <a:cubicBezTo>
                    <a:pt x="336503" y="184023"/>
                    <a:pt x="339324" y="219969"/>
                    <a:pt x="350304" y="269042"/>
                  </a:cubicBezTo>
                  <a:cubicBezTo>
                    <a:pt x="362143" y="321919"/>
                    <a:pt x="334662" y="351056"/>
                    <a:pt x="333497" y="352283"/>
                  </a:cubicBezTo>
                  <a:cubicBezTo>
                    <a:pt x="333245" y="352528"/>
                    <a:pt x="332951" y="352712"/>
                    <a:pt x="332620" y="352829"/>
                  </a:cubicBezTo>
                  <a:cubicBezTo>
                    <a:pt x="332288" y="352945"/>
                    <a:pt x="331939" y="352995"/>
                    <a:pt x="331595" y="352958"/>
                  </a:cubicBezTo>
                  <a:cubicBezTo>
                    <a:pt x="331246" y="352939"/>
                    <a:pt x="330908" y="352835"/>
                    <a:pt x="330608" y="352651"/>
                  </a:cubicBezTo>
                  <a:cubicBezTo>
                    <a:pt x="330307" y="352467"/>
                    <a:pt x="330056" y="352216"/>
                    <a:pt x="329878" y="351915"/>
                  </a:cubicBezTo>
                  <a:cubicBezTo>
                    <a:pt x="323069" y="341634"/>
                    <a:pt x="314806" y="332396"/>
                    <a:pt x="305341" y="324495"/>
                  </a:cubicBezTo>
                  <a:cubicBezTo>
                    <a:pt x="297600" y="318214"/>
                    <a:pt x="288625" y="313619"/>
                    <a:pt x="279001" y="311006"/>
                  </a:cubicBezTo>
                  <a:cubicBezTo>
                    <a:pt x="269376" y="308399"/>
                    <a:pt x="259316" y="307835"/>
                    <a:pt x="249459" y="309344"/>
                  </a:cubicBezTo>
                  <a:cubicBezTo>
                    <a:pt x="233326" y="312779"/>
                    <a:pt x="220505" y="323698"/>
                    <a:pt x="211488" y="341794"/>
                  </a:cubicBezTo>
                  <a:cubicBezTo>
                    <a:pt x="185602" y="393505"/>
                    <a:pt x="223757" y="436628"/>
                    <a:pt x="264610" y="457791"/>
                  </a:cubicBezTo>
                  <a:cubicBezTo>
                    <a:pt x="303194" y="477911"/>
                    <a:pt x="367603" y="534345"/>
                    <a:pt x="335092" y="604213"/>
                  </a:cubicBezTo>
                  <a:cubicBezTo>
                    <a:pt x="314910" y="646232"/>
                    <a:pt x="279700" y="688988"/>
                    <a:pt x="168426" y="688988"/>
                  </a:cubicBezTo>
                  <a:close/>
                  <a:moveTo>
                    <a:pt x="159961" y="684326"/>
                  </a:moveTo>
                  <a:cubicBezTo>
                    <a:pt x="275345" y="686595"/>
                    <a:pt x="310862" y="644024"/>
                    <a:pt x="330430" y="602128"/>
                  </a:cubicBezTo>
                  <a:cubicBezTo>
                    <a:pt x="361469" y="535449"/>
                    <a:pt x="299207" y="481162"/>
                    <a:pt x="261973" y="461717"/>
                  </a:cubicBezTo>
                  <a:cubicBezTo>
                    <a:pt x="219463" y="439572"/>
                    <a:pt x="179529" y="394241"/>
                    <a:pt x="206765" y="339585"/>
                  </a:cubicBezTo>
                  <a:cubicBezTo>
                    <a:pt x="216457" y="320201"/>
                    <a:pt x="230320" y="308424"/>
                    <a:pt x="247864" y="304743"/>
                  </a:cubicBezTo>
                  <a:cubicBezTo>
                    <a:pt x="258402" y="303026"/>
                    <a:pt x="269186" y="303565"/>
                    <a:pt x="279498" y="306338"/>
                  </a:cubicBezTo>
                  <a:cubicBezTo>
                    <a:pt x="289809" y="309111"/>
                    <a:pt x="299415" y="314043"/>
                    <a:pt x="307672" y="320815"/>
                  </a:cubicBezTo>
                  <a:cubicBezTo>
                    <a:pt x="316800" y="328341"/>
                    <a:pt x="324866" y="337070"/>
                    <a:pt x="331657" y="346762"/>
                  </a:cubicBezTo>
                  <a:cubicBezTo>
                    <a:pt x="337791" y="339095"/>
                    <a:pt x="354966" y="312288"/>
                    <a:pt x="345458" y="269901"/>
                  </a:cubicBezTo>
                  <a:cubicBezTo>
                    <a:pt x="334417" y="220828"/>
                    <a:pt x="331350" y="181937"/>
                    <a:pt x="392201" y="129674"/>
                  </a:cubicBezTo>
                  <a:cubicBezTo>
                    <a:pt x="417768" y="108524"/>
                    <a:pt x="447611" y="93145"/>
                    <a:pt x="479674" y="84588"/>
                  </a:cubicBezTo>
                  <a:cubicBezTo>
                    <a:pt x="432631" y="38361"/>
                    <a:pt x="370750" y="10273"/>
                    <a:pt x="304985" y="5279"/>
                  </a:cubicBezTo>
                  <a:cubicBezTo>
                    <a:pt x="239227" y="286"/>
                    <a:pt x="173812" y="18719"/>
                    <a:pt x="120334" y="57309"/>
                  </a:cubicBezTo>
                  <a:cubicBezTo>
                    <a:pt x="66851" y="95905"/>
                    <a:pt x="28745" y="152174"/>
                    <a:pt x="12760" y="216160"/>
                  </a:cubicBezTo>
                  <a:cubicBezTo>
                    <a:pt x="-3226" y="280145"/>
                    <a:pt x="3939" y="347725"/>
                    <a:pt x="32984" y="406938"/>
                  </a:cubicBezTo>
                  <a:cubicBezTo>
                    <a:pt x="33008" y="407061"/>
                    <a:pt x="33008" y="407184"/>
                    <a:pt x="32984" y="407306"/>
                  </a:cubicBezTo>
                  <a:cubicBezTo>
                    <a:pt x="36664" y="414422"/>
                    <a:pt x="47093" y="432273"/>
                    <a:pt x="59177" y="452883"/>
                  </a:cubicBezTo>
                  <a:cubicBezTo>
                    <a:pt x="78500" y="485824"/>
                    <a:pt x="102607" y="526923"/>
                    <a:pt x="113035" y="548515"/>
                  </a:cubicBezTo>
                  <a:cubicBezTo>
                    <a:pt x="135915" y="595687"/>
                    <a:pt x="150637" y="635498"/>
                    <a:pt x="156771" y="666904"/>
                  </a:cubicBezTo>
                  <a:cubicBezTo>
                    <a:pt x="157998" y="672855"/>
                    <a:pt x="159041" y="678621"/>
                    <a:pt x="159961" y="684326"/>
                  </a:cubicBezTo>
                  <a:close/>
                </a:path>
              </a:pathLst>
            </a:custGeom>
            <a:solidFill>
              <a:srgbClr val="0E0E0E"/>
            </a:solidFill>
            <a:ln w="613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5BE0413E-DE79-4FD4-948C-1E346D8645CD}"/>
                </a:ext>
              </a:extLst>
            </p:cNvPr>
            <p:cNvSpPr/>
            <p:nvPr/>
          </p:nvSpPr>
          <p:spPr>
            <a:xfrm>
              <a:off x="8670810" y="2554174"/>
              <a:ext cx="144705" cy="47939"/>
            </a:xfrm>
            <a:custGeom>
              <a:avLst/>
              <a:gdLst>
                <a:gd name="connsiteX0" fmla="*/ 0 w 144705"/>
                <a:gd name="connsiteY0" fmla="*/ 4326 h 47939"/>
                <a:gd name="connsiteX1" fmla="*/ 37725 w 144705"/>
                <a:gd name="connsiteY1" fmla="*/ 32 h 47939"/>
                <a:gd name="connsiteX2" fmla="*/ 80664 w 144705"/>
                <a:gd name="connsiteY2" fmla="*/ 8865 h 47939"/>
                <a:gd name="connsiteX3" fmla="*/ 23433 w 144705"/>
                <a:gd name="connsiteY3" fmla="*/ 36898 h 47939"/>
                <a:gd name="connsiteX4" fmla="*/ 88884 w 144705"/>
                <a:gd name="connsiteY4" fmla="*/ 40210 h 47939"/>
                <a:gd name="connsiteX5" fmla="*/ 144705 w 144705"/>
                <a:gd name="connsiteY5" fmla="*/ 47940 h 47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705" h="47939">
                  <a:moveTo>
                    <a:pt x="0" y="4326"/>
                  </a:moveTo>
                  <a:cubicBezTo>
                    <a:pt x="12483" y="2197"/>
                    <a:pt x="25077" y="762"/>
                    <a:pt x="37725" y="32"/>
                  </a:cubicBezTo>
                  <a:cubicBezTo>
                    <a:pt x="45700" y="32"/>
                    <a:pt x="77597" y="-1011"/>
                    <a:pt x="80664" y="8865"/>
                  </a:cubicBezTo>
                  <a:cubicBezTo>
                    <a:pt x="83731" y="18741"/>
                    <a:pt x="23433" y="36898"/>
                    <a:pt x="23433" y="36898"/>
                  </a:cubicBezTo>
                  <a:cubicBezTo>
                    <a:pt x="23433" y="36898"/>
                    <a:pt x="69868" y="38370"/>
                    <a:pt x="88884" y="40210"/>
                  </a:cubicBezTo>
                  <a:cubicBezTo>
                    <a:pt x="107900" y="42051"/>
                    <a:pt x="126180" y="44627"/>
                    <a:pt x="144705" y="47940"/>
                  </a:cubicBezTo>
                </a:path>
              </a:pathLst>
            </a:custGeom>
            <a:solidFill>
              <a:srgbClr val="E69C9C"/>
            </a:solidFill>
            <a:ln w="613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AD7063B8-A1F1-4022-9655-F546974B7EFB}"/>
                </a:ext>
              </a:extLst>
            </p:cNvPr>
            <p:cNvSpPr/>
            <p:nvPr/>
          </p:nvSpPr>
          <p:spPr>
            <a:xfrm>
              <a:off x="8668012" y="2551936"/>
              <a:ext cx="149492" cy="52569"/>
            </a:xfrm>
            <a:custGeom>
              <a:avLst/>
              <a:gdLst>
                <a:gd name="connsiteX0" fmla="*/ 147748 w 149492"/>
                <a:gd name="connsiteY0" fmla="*/ 52508 h 52569"/>
                <a:gd name="connsiteX1" fmla="*/ 147319 w 149492"/>
                <a:gd name="connsiteY1" fmla="*/ 52508 h 52569"/>
                <a:gd name="connsiteX2" fmla="*/ 91682 w 149492"/>
                <a:gd name="connsiteY2" fmla="*/ 44780 h 52569"/>
                <a:gd name="connsiteX3" fmla="*/ 26414 w 149492"/>
                <a:gd name="connsiteY3" fmla="*/ 41528 h 52569"/>
                <a:gd name="connsiteX4" fmla="*/ 24942 w 149492"/>
                <a:gd name="connsiteY4" fmla="*/ 40921 h 52569"/>
                <a:gd name="connsiteX5" fmla="*/ 24206 w 149492"/>
                <a:gd name="connsiteY5" fmla="*/ 39504 h 52569"/>
                <a:gd name="connsiteX6" fmla="*/ 24586 w 149492"/>
                <a:gd name="connsiteY6" fmla="*/ 37952 h 52569"/>
                <a:gd name="connsiteX7" fmla="*/ 25862 w 149492"/>
                <a:gd name="connsiteY7" fmla="*/ 36989 h 52569"/>
                <a:gd name="connsiteX8" fmla="*/ 81070 w 149492"/>
                <a:gd name="connsiteY8" fmla="*/ 12820 h 52569"/>
                <a:gd name="connsiteX9" fmla="*/ 81070 w 149492"/>
                <a:gd name="connsiteY9" fmla="*/ 11900 h 52569"/>
                <a:gd name="connsiteX10" fmla="*/ 41443 w 149492"/>
                <a:gd name="connsiteY10" fmla="*/ 4601 h 52569"/>
                <a:gd name="connsiteX11" fmla="*/ 40093 w 149492"/>
                <a:gd name="connsiteY11" fmla="*/ 4601 h 52569"/>
                <a:gd name="connsiteX12" fmla="*/ 2675 w 149492"/>
                <a:gd name="connsiteY12" fmla="*/ 8895 h 52569"/>
                <a:gd name="connsiteX13" fmla="*/ 982 w 149492"/>
                <a:gd name="connsiteY13" fmla="*/ 8459 h 52569"/>
                <a:gd name="connsiteX14" fmla="*/ 37 w 149492"/>
                <a:gd name="connsiteY14" fmla="*/ 6993 h 52569"/>
                <a:gd name="connsiteX15" fmla="*/ 56 w 149492"/>
                <a:gd name="connsiteY15" fmla="*/ 6091 h 52569"/>
                <a:gd name="connsiteX16" fmla="*/ 430 w 149492"/>
                <a:gd name="connsiteY16" fmla="*/ 5275 h 52569"/>
                <a:gd name="connsiteX17" fmla="*/ 1092 w 149492"/>
                <a:gd name="connsiteY17" fmla="*/ 4662 h 52569"/>
                <a:gd name="connsiteX18" fmla="*/ 1939 w 149492"/>
                <a:gd name="connsiteY18" fmla="*/ 4355 h 52569"/>
                <a:gd name="connsiteX19" fmla="*/ 40032 w 149492"/>
                <a:gd name="connsiteY19" fmla="*/ 0 h 52569"/>
                <a:gd name="connsiteX20" fmla="*/ 41382 w 149492"/>
                <a:gd name="connsiteY20" fmla="*/ 0 h 52569"/>
                <a:gd name="connsiteX21" fmla="*/ 85425 w 149492"/>
                <a:gd name="connsiteY21" fmla="*/ 10428 h 52569"/>
                <a:gd name="connsiteX22" fmla="*/ 84934 w 149492"/>
                <a:gd name="connsiteY22" fmla="*/ 14967 h 52569"/>
                <a:gd name="connsiteX23" fmla="*/ 39725 w 149492"/>
                <a:gd name="connsiteY23" fmla="*/ 37418 h 52569"/>
                <a:gd name="connsiteX24" fmla="*/ 91620 w 149492"/>
                <a:gd name="connsiteY24" fmla="*/ 40179 h 52569"/>
                <a:gd name="connsiteX25" fmla="*/ 147687 w 149492"/>
                <a:gd name="connsiteY25" fmla="*/ 47969 h 52569"/>
                <a:gd name="connsiteX26" fmla="*/ 149049 w 149492"/>
                <a:gd name="connsiteY26" fmla="*/ 48877 h 52569"/>
                <a:gd name="connsiteX27" fmla="*/ 149484 w 149492"/>
                <a:gd name="connsiteY27" fmla="*/ 50460 h 52569"/>
                <a:gd name="connsiteX28" fmla="*/ 148766 w 149492"/>
                <a:gd name="connsiteY28" fmla="*/ 51932 h 52569"/>
                <a:gd name="connsiteX29" fmla="*/ 147257 w 149492"/>
                <a:gd name="connsiteY29" fmla="*/ 52570 h 52569"/>
                <a:gd name="connsiteX30" fmla="*/ 147748 w 149492"/>
                <a:gd name="connsiteY30" fmla="*/ 52508 h 5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9492" h="52569">
                  <a:moveTo>
                    <a:pt x="147748" y="52508"/>
                  </a:moveTo>
                  <a:lnTo>
                    <a:pt x="147319" y="52508"/>
                  </a:lnTo>
                  <a:cubicBezTo>
                    <a:pt x="127935" y="49012"/>
                    <a:pt x="109778" y="46374"/>
                    <a:pt x="91682" y="44780"/>
                  </a:cubicBezTo>
                  <a:cubicBezTo>
                    <a:pt x="73586" y="43185"/>
                    <a:pt x="26905" y="41528"/>
                    <a:pt x="26414" y="41528"/>
                  </a:cubicBezTo>
                  <a:cubicBezTo>
                    <a:pt x="25862" y="41504"/>
                    <a:pt x="25341" y="41289"/>
                    <a:pt x="24942" y="40921"/>
                  </a:cubicBezTo>
                  <a:cubicBezTo>
                    <a:pt x="24537" y="40547"/>
                    <a:pt x="24273" y="40050"/>
                    <a:pt x="24206" y="39504"/>
                  </a:cubicBezTo>
                  <a:cubicBezTo>
                    <a:pt x="24151" y="38958"/>
                    <a:pt x="24286" y="38412"/>
                    <a:pt x="24586" y="37952"/>
                  </a:cubicBezTo>
                  <a:cubicBezTo>
                    <a:pt x="24887" y="37498"/>
                    <a:pt x="25335" y="37155"/>
                    <a:pt x="25862" y="36989"/>
                  </a:cubicBezTo>
                  <a:cubicBezTo>
                    <a:pt x="45307" y="31468"/>
                    <a:pt x="77573" y="19997"/>
                    <a:pt x="81070" y="12820"/>
                  </a:cubicBezTo>
                  <a:cubicBezTo>
                    <a:pt x="81168" y="12520"/>
                    <a:pt x="81168" y="12201"/>
                    <a:pt x="81070" y="11900"/>
                  </a:cubicBezTo>
                  <a:cubicBezTo>
                    <a:pt x="80088" y="8956"/>
                    <a:pt x="73586" y="4233"/>
                    <a:pt x="41443" y="4601"/>
                  </a:cubicBezTo>
                  <a:lnTo>
                    <a:pt x="40093" y="4601"/>
                  </a:lnTo>
                  <a:cubicBezTo>
                    <a:pt x="27549" y="5331"/>
                    <a:pt x="15054" y="6760"/>
                    <a:pt x="2675" y="8895"/>
                  </a:cubicBezTo>
                  <a:cubicBezTo>
                    <a:pt x="2074" y="8968"/>
                    <a:pt x="1473" y="8815"/>
                    <a:pt x="982" y="8459"/>
                  </a:cubicBezTo>
                  <a:cubicBezTo>
                    <a:pt x="491" y="8110"/>
                    <a:pt x="154" y="7582"/>
                    <a:pt x="37" y="6993"/>
                  </a:cubicBezTo>
                  <a:cubicBezTo>
                    <a:pt x="-18" y="6692"/>
                    <a:pt x="-12" y="6386"/>
                    <a:pt x="56" y="6091"/>
                  </a:cubicBezTo>
                  <a:cubicBezTo>
                    <a:pt x="123" y="5797"/>
                    <a:pt x="252" y="5521"/>
                    <a:pt x="430" y="5275"/>
                  </a:cubicBezTo>
                  <a:cubicBezTo>
                    <a:pt x="608" y="5030"/>
                    <a:pt x="829" y="4822"/>
                    <a:pt x="1092" y="4662"/>
                  </a:cubicBezTo>
                  <a:cubicBezTo>
                    <a:pt x="1350" y="4503"/>
                    <a:pt x="1638" y="4398"/>
                    <a:pt x="1939" y="4355"/>
                  </a:cubicBezTo>
                  <a:cubicBezTo>
                    <a:pt x="14545" y="2208"/>
                    <a:pt x="27261" y="755"/>
                    <a:pt x="40032" y="0"/>
                  </a:cubicBezTo>
                  <a:lnTo>
                    <a:pt x="41382" y="0"/>
                  </a:lnTo>
                  <a:cubicBezTo>
                    <a:pt x="60152" y="0"/>
                    <a:pt x="82112" y="675"/>
                    <a:pt x="85425" y="10428"/>
                  </a:cubicBezTo>
                  <a:cubicBezTo>
                    <a:pt x="85848" y="11949"/>
                    <a:pt x="85670" y="13575"/>
                    <a:pt x="84934" y="14967"/>
                  </a:cubicBezTo>
                  <a:cubicBezTo>
                    <a:pt x="80702" y="22942"/>
                    <a:pt x="55736" y="32204"/>
                    <a:pt x="39725" y="37418"/>
                  </a:cubicBezTo>
                  <a:cubicBezTo>
                    <a:pt x="55061" y="37971"/>
                    <a:pt x="79229" y="39013"/>
                    <a:pt x="91620" y="40179"/>
                  </a:cubicBezTo>
                  <a:cubicBezTo>
                    <a:pt x="110023" y="41958"/>
                    <a:pt x="128425" y="44473"/>
                    <a:pt x="147687" y="47969"/>
                  </a:cubicBezTo>
                  <a:cubicBezTo>
                    <a:pt x="148233" y="48098"/>
                    <a:pt x="148717" y="48417"/>
                    <a:pt x="149049" y="48877"/>
                  </a:cubicBezTo>
                  <a:cubicBezTo>
                    <a:pt x="149380" y="49331"/>
                    <a:pt x="149533" y="49895"/>
                    <a:pt x="149484" y="50460"/>
                  </a:cubicBezTo>
                  <a:cubicBezTo>
                    <a:pt x="149429" y="51018"/>
                    <a:pt x="149177" y="51546"/>
                    <a:pt x="148766" y="51932"/>
                  </a:cubicBezTo>
                  <a:cubicBezTo>
                    <a:pt x="148355" y="52318"/>
                    <a:pt x="147822" y="52545"/>
                    <a:pt x="147257" y="52570"/>
                  </a:cubicBezTo>
                  <a:lnTo>
                    <a:pt x="147748" y="52508"/>
                  </a:lnTo>
                  <a:close/>
                </a:path>
              </a:pathLst>
            </a:custGeom>
            <a:solidFill>
              <a:srgbClr val="0E0E0E"/>
            </a:solidFill>
            <a:ln w="613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DBE456A2-4C7B-4942-92FA-B8E95760230E}"/>
                </a:ext>
              </a:extLst>
            </p:cNvPr>
            <p:cNvSpPr/>
            <p:nvPr/>
          </p:nvSpPr>
          <p:spPr>
            <a:xfrm>
              <a:off x="8891766" y="2408623"/>
              <a:ext cx="120035" cy="78659"/>
            </a:xfrm>
            <a:custGeom>
              <a:avLst/>
              <a:gdLst>
                <a:gd name="connsiteX0" fmla="*/ 2327 w 120035"/>
                <a:gd name="connsiteY0" fmla="*/ 78659 h 78659"/>
                <a:gd name="connsiteX1" fmla="*/ 1211 w 120035"/>
                <a:gd name="connsiteY1" fmla="*/ 78395 h 78659"/>
                <a:gd name="connsiteX2" fmla="*/ 364 w 120035"/>
                <a:gd name="connsiteY2" fmla="*/ 77616 h 78659"/>
                <a:gd name="connsiteX3" fmla="*/ 51 w 120035"/>
                <a:gd name="connsiteY3" fmla="*/ 75886 h 78659"/>
                <a:gd name="connsiteX4" fmla="*/ 1039 w 120035"/>
                <a:gd name="connsiteY4" fmla="*/ 74426 h 78659"/>
                <a:gd name="connsiteX5" fmla="*/ 116484 w 120035"/>
                <a:gd name="connsiteY5" fmla="*/ 387 h 78659"/>
                <a:gd name="connsiteX6" fmla="*/ 117318 w 120035"/>
                <a:gd name="connsiteY6" fmla="*/ 43 h 78659"/>
                <a:gd name="connsiteX7" fmla="*/ 118220 w 120035"/>
                <a:gd name="connsiteY7" fmla="*/ 49 h 78659"/>
                <a:gd name="connsiteX8" fmla="*/ 119048 w 120035"/>
                <a:gd name="connsiteY8" fmla="*/ 411 h 78659"/>
                <a:gd name="connsiteX9" fmla="*/ 119674 w 120035"/>
                <a:gd name="connsiteY9" fmla="*/ 1061 h 78659"/>
                <a:gd name="connsiteX10" fmla="*/ 119987 w 120035"/>
                <a:gd name="connsiteY10" fmla="*/ 2797 h 78659"/>
                <a:gd name="connsiteX11" fmla="*/ 118999 w 120035"/>
                <a:gd name="connsiteY11" fmla="*/ 4251 h 78659"/>
                <a:gd name="connsiteX12" fmla="*/ 3554 w 120035"/>
                <a:gd name="connsiteY12" fmla="*/ 78291 h 78659"/>
                <a:gd name="connsiteX13" fmla="*/ 2327 w 120035"/>
                <a:gd name="connsiteY13" fmla="*/ 78659 h 7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035" h="78659">
                  <a:moveTo>
                    <a:pt x="2327" y="78659"/>
                  </a:moveTo>
                  <a:cubicBezTo>
                    <a:pt x="1935" y="78671"/>
                    <a:pt x="1554" y="78579"/>
                    <a:pt x="1211" y="78395"/>
                  </a:cubicBezTo>
                  <a:cubicBezTo>
                    <a:pt x="867" y="78211"/>
                    <a:pt x="573" y="77947"/>
                    <a:pt x="364" y="77616"/>
                  </a:cubicBezTo>
                  <a:cubicBezTo>
                    <a:pt x="39" y="77101"/>
                    <a:pt x="-77" y="76481"/>
                    <a:pt x="51" y="75886"/>
                  </a:cubicBezTo>
                  <a:cubicBezTo>
                    <a:pt x="174" y="75285"/>
                    <a:pt x="530" y="74763"/>
                    <a:pt x="1039" y="74426"/>
                  </a:cubicBezTo>
                  <a:lnTo>
                    <a:pt x="116484" y="387"/>
                  </a:lnTo>
                  <a:cubicBezTo>
                    <a:pt x="116736" y="215"/>
                    <a:pt x="117018" y="98"/>
                    <a:pt x="117318" y="43"/>
                  </a:cubicBezTo>
                  <a:cubicBezTo>
                    <a:pt x="117619" y="-18"/>
                    <a:pt x="117926" y="-12"/>
                    <a:pt x="118220" y="49"/>
                  </a:cubicBezTo>
                  <a:cubicBezTo>
                    <a:pt x="118521" y="110"/>
                    <a:pt x="118803" y="233"/>
                    <a:pt x="119048" y="411"/>
                  </a:cubicBezTo>
                  <a:cubicBezTo>
                    <a:pt x="119300" y="583"/>
                    <a:pt x="119508" y="804"/>
                    <a:pt x="119674" y="1061"/>
                  </a:cubicBezTo>
                  <a:cubicBezTo>
                    <a:pt x="119999" y="1577"/>
                    <a:pt x="120109" y="2196"/>
                    <a:pt x="119987" y="2797"/>
                  </a:cubicBezTo>
                  <a:cubicBezTo>
                    <a:pt x="119858" y="3392"/>
                    <a:pt x="119502" y="3914"/>
                    <a:pt x="118999" y="4251"/>
                  </a:cubicBezTo>
                  <a:lnTo>
                    <a:pt x="3554" y="78291"/>
                  </a:lnTo>
                  <a:cubicBezTo>
                    <a:pt x="3192" y="78530"/>
                    <a:pt x="2763" y="78659"/>
                    <a:pt x="2327" y="78659"/>
                  </a:cubicBezTo>
                  <a:close/>
                </a:path>
              </a:pathLst>
            </a:custGeom>
            <a:solidFill>
              <a:srgbClr val="0E0E0E"/>
            </a:solidFill>
            <a:ln w="613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98210603-A855-4A79-B6F6-9A582F4B87B1}"/>
                </a:ext>
              </a:extLst>
            </p:cNvPr>
            <p:cNvSpPr/>
            <p:nvPr/>
          </p:nvSpPr>
          <p:spPr>
            <a:xfrm>
              <a:off x="8816932" y="5911160"/>
              <a:ext cx="790449" cy="4662"/>
            </a:xfrm>
            <a:custGeom>
              <a:avLst/>
              <a:gdLst>
                <a:gd name="connsiteX0" fmla="*/ 787744 w 790449"/>
                <a:gd name="connsiteY0" fmla="*/ 4632 h 4662"/>
                <a:gd name="connsiteX1" fmla="*/ 1957 w 790449"/>
                <a:gd name="connsiteY1" fmla="*/ 4632 h 4662"/>
                <a:gd name="connsiteX2" fmla="*/ 558 w 790449"/>
                <a:gd name="connsiteY2" fmla="*/ 3840 h 4662"/>
                <a:gd name="connsiteX3" fmla="*/ 0 w 790449"/>
                <a:gd name="connsiteY3" fmla="*/ 2332 h 4662"/>
                <a:gd name="connsiteX4" fmla="*/ 558 w 790449"/>
                <a:gd name="connsiteY4" fmla="*/ 822 h 4662"/>
                <a:gd name="connsiteX5" fmla="*/ 1957 w 790449"/>
                <a:gd name="connsiteY5" fmla="*/ 31 h 4662"/>
                <a:gd name="connsiteX6" fmla="*/ 787744 w 790449"/>
                <a:gd name="connsiteY6" fmla="*/ 31 h 4662"/>
                <a:gd name="connsiteX7" fmla="*/ 788744 w 790449"/>
                <a:gd name="connsiteY7" fmla="*/ 86 h 4662"/>
                <a:gd name="connsiteX8" fmla="*/ 789627 w 790449"/>
                <a:gd name="connsiteY8" fmla="*/ 559 h 4662"/>
                <a:gd name="connsiteX9" fmla="*/ 790234 w 790449"/>
                <a:gd name="connsiteY9" fmla="*/ 1356 h 4662"/>
                <a:gd name="connsiteX10" fmla="*/ 790449 w 790449"/>
                <a:gd name="connsiteY10" fmla="*/ 2332 h 4662"/>
                <a:gd name="connsiteX11" fmla="*/ 790234 w 790449"/>
                <a:gd name="connsiteY11" fmla="*/ 3313 h 4662"/>
                <a:gd name="connsiteX12" fmla="*/ 789627 w 790449"/>
                <a:gd name="connsiteY12" fmla="*/ 4110 h 4662"/>
                <a:gd name="connsiteX13" fmla="*/ 788744 w 790449"/>
                <a:gd name="connsiteY13" fmla="*/ 4576 h 4662"/>
                <a:gd name="connsiteX14" fmla="*/ 787744 w 790449"/>
                <a:gd name="connsiteY14"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0449" h="4662">
                  <a:moveTo>
                    <a:pt x="787744" y="4632"/>
                  </a:moveTo>
                  <a:lnTo>
                    <a:pt x="1957" y="4632"/>
                  </a:lnTo>
                  <a:cubicBezTo>
                    <a:pt x="1411" y="4546"/>
                    <a:pt x="914" y="4264"/>
                    <a:pt x="558" y="3840"/>
                  </a:cubicBezTo>
                  <a:cubicBezTo>
                    <a:pt x="196" y="3423"/>
                    <a:pt x="0" y="2883"/>
                    <a:pt x="0" y="2332"/>
                  </a:cubicBezTo>
                  <a:cubicBezTo>
                    <a:pt x="0" y="1779"/>
                    <a:pt x="196" y="1246"/>
                    <a:pt x="558" y="822"/>
                  </a:cubicBezTo>
                  <a:cubicBezTo>
                    <a:pt x="914" y="405"/>
                    <a:pt x="1411" y="123"/>
                    <a:pt x="1957" y="31"/>
                  </a:cubicBezTo>
                  <a:lnTo>
                    <a:pt x="787744" y="31"/>
                  </a:lnTo>
                  <a:cubicBezTo>
                    <a:pt x="788075" y="-24"/>
                    <a:pt x="788418" y="-6"/>
                    <a:pt x="788744" y="86"/>
                  </a:cubicBezTo>
                  <a:cubicBezTo>
                    <a:pt x="789069" y="178"/>
                    <a:pt x="789369" y="338"/>
                    <a:pt x="789627" y="559"/>
                  </a:cubicBezTo>
                  <a:cubicBezTo>
                    <a:pt x="789884" y="773"/>
                    <a:pt x="790093" y="1049"/>
                    <a:pt x="790234" y="1356"/>
                  </a:cubicBezTo>
                  <a:cubicBezTo>
                    <a:pt x="790375" y="1663"/>
                    <a:pt x="790449" y="1994"/>
                    <a:pt x="790449" y="2332"/>
                  </a:cubicBezTo>
                  <a:cubicBezTo>
                    <a:pt x="790449" y="2669"/>
                    <a:pt x="790375" y="3006"/>
                    <a:pt x="790234" y="3313"/>
                  </a:cubicBezTo>
                  <a:cubicBezTo>
                    <a:pt x="790093" y="3619"/>
                    <a:pt x="789884" y="3889"/>
                    <a:pt x="789627" y="4110"/>
                  </a:cubicBezTo>
                  <a:cubicBezTo>
                    <a:pt x="789369" y="4331"/>
                    <a:pt x="789069" y="4491"/>
                    <a:pt x="788744" y="4576"/>
                  </a:cubicBezTo>
                  <a:cubicBezTo>
                    <a:pt x="788418" y="4669"/>
                    <a:pt x="788075" y="4687"/>
                    <a:pt x="787744" y="4632"/>
                  </a:cubicBezTo>
                  <a:close/>
                </a:path>
              </a:pathLst>
            </a:custGeom>
            <a:solidFill>
              <a:srgbClr val="0E0E0E"/>
            </a:solidFill>
            <a:ln w="613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E4AB4CFA-E837-4B1F-ABE5-5E578DDDEEB5}"/>
                </a:ext>
              </a:extLst>
            </p:cNvPr>
            <p:cNvSpPr/>
            <p:nvPr/>
          </p:nvSpPr>
          <p:spPr>
            <a:xfrm>
              <a:off x="9491132" y="2529485"/>
              <a:ext cx="465989" cy="580758"/>
            </a:xfrm>
            <a:custGeom>
              <a:avLst/>
              <a:gdLst>
                <a:gd name="connsiteX0" fmla="*/ 442519 w 465989"/>
                <a:gd name="connsiteY0" fmla="*/ 380073 h 580758"/>
                <a:gd name="connsiteX1" fmla="*/ 227271 w 465989"/>
                <a:gd name="connsiteY1" fmla="*/ 63366 h 580758"/>
                <a:gd name="connsiteX2" fmla="*/ 176787 w 465989"/>
                <a:gd name="connsiteY2" fmla="*/ 0 h 580758"/>
                <a:gd name="connsiteX3" fmla="*/ 0 w 465989"/>
                <a:gd name="connsiteY3" fmla="*/ 79376 h 580758"/>
                <a:gd name="connsiteX4" fmla="*/ 29444 w 465989"/>
                <a:gd name="connsiteY4" fmla="*/ 177523 h 580758"/>
                <a:gd name="connsiteX5" fmla="*/ 204452 w 465989"/>
                <a:gd name="connsiteY5" fmla="*/ 486930 h 580758"/>
                <a:gd name="connsiteX6" fmla="*/ 357193 w 465989"/>
                <a:gd name="connsiteY6" fmla="*/ 573484 h 580758"/>
                <a:gd name="connsiteX7" fmla="*/ 461474 w 465989"/>
                <a:gd name="connsiteY7" fmla="*/ 445586 h 580758"/>
                <a:gd name="connsiteX8" fmla="*/ 463896 w 465989"/>
                <a:gd name="connsiteY8" fmla="*/ 409388 h 580758"/>
                <a:gd name="connsiteX9" fmla="*/ 442519 w 465989"/>
                <a:gd name="connsiteY9" fmla="*/ 380073 h 58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989" h="580758">
                  <a:moveTo>
                    <a:pt x="442519" y="380073"/>
                  </a:moveTo>
                  <a:cubicBezTo>
                    <a:pt x="388600" y="343268"/>
                    <a:pt x="285055" y="251930"/>
                    <a:pt x="227271" y="63366"/>
                  </a:cubicBezTo>
                  <a:lnTo>
                    <a:pt x="176787" y="0"/>
                  </a:lnTo>
                  <a:lnTo>
                    <a:pt x="0" y="79376"/>
                  </a:lnTo>
                  <a:lnTo>
                    <a:pt x="29444" y="177523"/>
                  </a:lnTo>
                  <a:cubicBezTo>
                    <a:pt x="29444" y="177523"/>
                    <a:pt x="127591" y="393139"/>
                    <a:pt x="204452" y="486930"/>
                  </a:cubicBezTo>
                  <a:cubicBezTo>
                    <a:pt x="281313" y="580722"/>
                    <a:pt x="318670" y="591518"/>
                    <a:pt x="357193" y="573484"/>
                  </a:cubicBezTo>
                  <a:cubicBezTo>
                    <a:pt x="388232" y="558946"/>
                    <a:pt x="434115" y="506866"/>
                    <a:pt x="461474" y="445586"/>
                  </a:cubicBezTo>
                  <a:cubicBezTo>
                    <a:pt x="466504" y="434177"/>
                    <a:pt x="467362" y="421362"/>
                    <a:pt x="463896" y="409388"/>
                  </a:cubicBezTo>
                  <a:cubicBezTo>
                    <a:pt x="460430" y="397408"/>
                    <a:pt x="452861" y="387035"/>
                    <a:pt x="442519" y="380073"/>
                  </a:cubicBezTo>
                  <a:close/>
                </a:path>
              </a:pathLst>
            </a:custGeom>
            <a:solidFill>
              <a:srgbClr val="F0E7E1"/>
            </a:solidFill>
            <a:ln w="613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D922720C-5B56-47C7-B0AB-258176E443CE}"/>
                </a:ext>
              </a:extLst>
            </p:cNvPr>
            <p:cNvSpPr/>
            <p:nvPr/>
          </p:nvSpPr>
          <p:spPr>
            <a:xfrm>
              <a:off x="9488836" y="2527070"/>
              <a:ext cx="470706" cy="585713"/>
            </a:xfrm>
            <a:custGeom>
              <a:avLst/>
              <a:gdLst>
                <a:gd name="connsiteX0" fmla="*/ 329800 w 470706"/>
                <a:gd name="connsiteY0" fmla="*/ 585714 h 585713"/>
                <a:gd name="connsiteX1" fmla="*/ 204970 w 470706"/>
                <a:gd name="connsiteY1" fmla="*/ 490941 h 585713"/>
                <a:gd name="connsiteX2" fmla="*/ 29655 w 470706"/>
                <a:gd name="connsiteY2" fmla="*/ 181042 h 585713"/>
                <a:gd name="connsiteX3" fmla="*/ 88 w 470706"/>
                <a:gd name="connsiteY3" fmla="*/ 82466 h 585713"/>
                <a:gd name="connsiteX4" fmla="*/ 217 w 470706"/>
                <a:gd name="connsiteY4" fmla="*/ 80847 h 585713"/>
                <a:gd name="connsiteX5" fmla="*/ 1376 w 470706"/>
                <a:gd name="connsiteY5" fmla="*/ 79706 h 585713"/>
                <a:gd name="connsiteX6" fmla="*/ 178163 w 470706"/>
                <a:gd name="connsiteY6" fmla="*/ 207 h 585713"/>
                <a:gd name="connsiteX7" fmla="*/ 179629 w 470706"/>
                <a:gd name="connsiteY7" fmla="*/ 66 h 585713"/>
                <a:gd name="connsiteX8" fmla="*/ 180862 w 470706"/>
                <a:gd name="connsiteY8" fmla="*/ 882 h 585713"/>
                <a:gd name="connsiteX9" fmla="*/ 231408 w 470706"/>
                <a:gd name="connsiteY9" fmla="*/ 64248 h 585713"/>
                <a:gd name="connsiteX10" fmla="*/ 231776 w 470706"/>
                <a:gd name="connsiteY10" fmla="*/ 64984 h 585713"/>
                <a:gd name="connsiteX11" fmla="*/ 446104 w 470706"/>
                <a:gd name="connsiteY11" fmla="*/ 380464 h 585713"/>
                <a:gd name="connsiteX12" fmla="*/ 468549 w 470706"/>
                <a:gd name="connsiteY12" fmla="*/ 411135 h 585713"/>
                <a:gd name="connsiteX13" fmla="*/ 465856 w 470706"/>
                <a:gd name="connsiteY13" fmla="*/ 449044 h 585713"/>
                <a:gd name="connsiteX14" fmla="*/ 360471 w 470706"/>
                <a:gd name="connsiteY14" fmla="*/ 577862 h 585713"/>
                <a:gd name="connsiteX15" fmla="*/ 329800 w 470706"/>
                <a:gd name="connsiteY15" fmla="*/ 585714 h 585713"/>
                <a:gd name="connsiteX16" fmla="*/ 5118 w 470706"/>
                <a:gd name="connsiteY16" fmla="*/ 83080 h 585713"/>
                <a:gd name="connsiteX17" fmla="*/ 33949 w 470706"/>
                <a:gd name="connsiteY17" fmla="*/ 179386 h 585713"/>
                <a:gd name="connsiteX18" fmla="*/ 208527 w 470706"/>
                <a:gd name="connsiteY18" fmla="*/ 487996 h 585713"/>
                <a:gd name="connsiteX19" fmla="*/ 358508 w 470706"/>
                <a:gd name="connsiteY19" fmla="*/ 573874 h 585713"/>
                <a:gd name="connsiteX20" fmla="*/ 461623 w 470706"/>
                <a:gd name="connsiteY20" fmla="*/ 447143 h 585713"/>
                <a:gd name="connsiteX21" fmla="*/ 464021 w 470706"/>
                <a:gd name="connsiteY21" fmla="*/ 412435 h 585713"/>
                <a:gd name="connsiteX22" fmla="*/ 443527 w 470706"/>
                <a:gd name="connsiteY22" fmla="*/ 384329 h 585713"/>
                <a:gd name="connsiteX23" fmla="*/ 227543 w 470706"/>
                <a:gd name="connsiteY23" fmla="*/ 66824 h 585713"/>
                <a:gd name="connsiteX24" fmla="*/ 178470 w 470706"/>
                <a:gd name="connsiteY24" fmla="*/ 5176 h 585713"/>
                <a:gd name="connsiteX25" fmla="*/ 5118 w 470706"/>
                <a:gd name="connsiteY25" fmla="*/ 83080 h 585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0706" h="585713">
                  <a:moveTo>
                    <a:pt x="329800" y="585714"/>
                  </a:moveTo>
                  <a:cubicBezTo>
                    <a:pt x="299558" y="585714"/>
                    <a:pt x="263612" y="562404"/>
                    <a:pt x="204970" y="490941"/>
                  </a:cubicBezTo>
                  <a:cubicBezTo>
                    <a:pt x="128722" y="397947"/>
                    <a:pt x="30636" y="183189"/>
                    <a:pt x="29655" y="181042"/>
                  </a:cubicBezTo>
                  <a:lnTo>
                    <a:pt x="88" y="82466"/>
                  </a:lnTo>
                  <a:cubicBezTo>
                    <a:pt x="-65" y="81926"/>
                    <a:pt x="-16" y="81356"/>
                    <a:pt x="217" y="80847"/>
                  </a:cubicBezTo>
                  <a:cubicBezTo>
                    <a:pt x="456" y="80338"/>
                    <a:pt x="867" y="79933"/>
                    <a:pt x="1376" y="79706"/>
                  </a:cubicBezTo>
                  <a:lnTo>
                    <a:pt x="178163" y="207"/>
                  </a:lnTo>
                  <a:cubicBezTo>
                    <a:pt x="178623" y="-8"/>
                    <a:pt x="179139" y="-57"/>
                    <a:pt x="179629" y="66"/>
                  </a:cubicBezTo>
                  <a:cubicBezTo>
                    <a:pt x="180120" y="189"/>
                    <a:pt x="180555" y="477"/>
                    <a:pt x="180862" y="882"/>
                  </a:cubicBezTo>
                  <a:lnTo>
                    <a:pt x="231408" y="64248"/>
                  </a:lnTo>
                  <a:cubicBezTo>
                    <a:pt x="231592" y="64456"/>
                    <a:pt x="231714" y="64714"/>
                    <a:pt x="231776" y="64984"/>
                  </a:cubicBezTo>
                  <a:cubicBezTo>
                    <a:pt x="288946" y="251585"/>
                    <a:pt x="390590" y="342739"/>
                    <a:pt x="446104" y="380464"/>
                  </a:cubicBezTo>
                  <a:cubicBezTo>
                    <a:pt x="456980" y="387709"/>
                    <a:pt x="464936" y="398578"/>
                    <a:pt x="468549" y="411135"/>
                  </a:cubicBezTo>
                  <a:cubicBezTo>
                    <a:pt x="472168" y="423692"/>
                    <a:pt x="471211" y="437125"/>
                    <a:pt x="465856" y="449044"/>
                  </a:cubicBezTo>
                  <a:cubicBezTo>
                    <a:pt x="436657" y="514496"/>
                    <a:pt x="389731" y="564367"/>
                    <a:pt x="360471" y="577862"/>
                  </a:cubicBezTo>
                  <a:cubicBezTo>
                    <a:pt x="350969" y="582757"/>
                    <a:pt x="340485" y="585437"/>
                    <a:pt x="329800" y="585714"/>
                  </a:cubicBezTo>
                  <a:close/>
                  <a:moveTo>
                    <a:pt x="5118" y="83080"/>
                  </a:moveTo>
                  <a:lnTo>
                    <a:pt x="33949" y="179386"/>
                  </a:lnTo>
                  <a:cubicBezTo>
                    <a:pt x="34808" y="181288"/>
                    <a:pt x="132647" y="395493"/>
                    <a:pt x="208527" y="487996"/>
                  </a:cubicBezTo>
                  <a:cubicBezTo>
                    <a:pt x="286002" y="582401"/>
                    <a:pt x="322132" y="590989"/>
                    <a:pt x="358508" y="573874"/>
                  </a:cubicBezTo>
                  <a:cubicBezTo>
                    <a:pt x="387032" y="560502"/>
                    <a:pt x="432915" y="511551"/>
                    <a:pt x="461623" y="447143"/>
                  </a:cubicBezTo>
                  <a:cubicBezTo>
                    <a:pt x="466481" y="436218"/>
                    <a:pt x="467334" y="423931"/>
                    <a:pt x="464021" y="412435"/>
                  </a:cubicBezTo>
                  <a:cubicBezTo>
                    <a:pt x="460709" y="400946"/>
                    <a:pt x="453452" y="390997"/>
                    <a:pt x="443527" y="384329"/>
                  </a:cubicBezTo>
                  <a:cubicBezTo>
                    <a:pt x="387583" y="346297"/>
                    <a:pt x="285143" y="254468"/>
                    <a:pt x="227543" y="66824"/>
                  </a:cubicBezTo>
                  <a:lnTo>
                    <a:pt x="178470" y="5176"/>
                  </a:lnTo>
                  <a:lnTo>
                    <a:pt x="5118" y="83080"/>
                  </a:lnTo>
                  <a:close/>
                </a:path>
              </a:pathLst>
            </a:custGeom>
            <a:solidFill>
              <a:srgbClr val="0E0E0E"/>
            </a:solidFill>
            <a:ln w="613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08B33182-83AC-4613-B8E6-A14E54EA5350}"/>
                </a:ext>
              </a:extLst>
            </p:cNvPr>
            <p:cNvSpPr/>
            <p:nvPr/>
          </p:nvSpPr>
          <p:spPr>
            <a:xfrm>
              <a:off x="8030280" y="4987508"/>
              <a:ext cx="785848" cy="892794"/>
            </a:xfrm>
            <a:custGeom>
              <a:avLst/>
              <a:gdLst>
                <a:gd name="connsiteX0" fmla="*/ 70052 w 785848"/>
                <a:gd name="connsiteY0" fmla="*/ 589678 h 892794"/>
                <a:gd name="connsiteX1" fmla="*/ 169058 w 785848"/>
                <a:gd name="connsiteY1" fmla="*/ 616054 h 892794"/>
                <a:gd name="connsiteX2" fmla="*/ 308549 w 785848"/>
                <a:gd name="connsiteY2" fmla="*/ 740394 h 892794"/>
                <a:gd name="connsiteX3" fmla="*/ 471349 w 785848"/>
                <a:gd name="connsiteY3" fmla="*/ 883627 h 892794"/>
                <a:gd name="connsiteX4" fmla="*/ 580844 w 785848"/>
                <a:gd name="connsiteY4" fmla="*/ 892644 h 892794"/>
                <a:gd name="connsiteX5" fmla="*/ 704448 w 785848"/>
                <a:gd name="connsiteY5" fmla="*/ 885835 h 892794"/>
                <a:gd name="connsiteX6" fmla="*/ 785848 w 785848"/>
                <a:gd name="connsiteY6" fmla="*/ 878167 h 892794"/>
                <a:gd name="connsiteX7" fmla="*/ 524042 w 785848"/>
                <a:gd name="connsiteY7" fmla="*/ 425650 h 892794"/>
                <a:gd name="connsiteX8" fmla="*/ 641941 w 785848"/>
                <a:gd name="connsiteY8" fmla="*/ 120291 h 892794"/>
                <a:gd name="connsiteX9" fmla="*/ 394182 w 785848"/>
                <a:gd name="connsiteY9" fmla="*/ 0 h 892794"/>
                <a:gd name="connsiteX10" fmla="*/ 62262 w 785848"/>
                <a:gd name="connsiteY10" fmla="*/ 442580 h 892794"/>
                <a:gd name="connsiteX11" fmla="*/ 0 w 785848"/>
                <a:gd name="connsiteY11" fmla="*/ 591273 h 892794"/>
                <a:gd name="connsiteX12" fmla="*/ 70052 w 785848"/>
                <a:gd name="connsiteY12" fmla="*/ 589678 h 89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5848" h="892794">
                  <a:moveTo>
                    <a:pt x="70052" y="589678"/>
                  </a:moveTo>
                  <a:cubicBezTo>
                    <a:pt x="104324" y="592696"/>
                    <a:pt x="137822" y="601621"/>
                    <a:pt x="169058" y="616054"/>
                  </a:cubicBezTo>
                  <a:cubicBezTo>
                    <a:pt x="227884" y="643229"/>
                    <a:pt x="270762" y="688928"/>
                    <a:pt x="308549" y="740394"/>
                  </a:cubicBezTo>
                  <a:cubicBezTo>
                    <a:pt x="352469" y="800325"/>
                    <a:pt x="395040" y="864366"/>
                    <a:pt x="471349" y="883627"/>
                  </a:cubicBezTo>
                  <a:cubicBezTo>
                    <a:pt x="507050" y="892644"/>
                    <a:pt x="544223" y="893196"/>
                    <a:pt x="580844" y="892644"/>
                  </a:cubicBezTo>
                  <a:cubicBezTo>
                    <a:pt x="622127" y="892092"/>
                    <a:pt x="663349" y="889516"/>
                    <a:pt x="704448" y="885835"/>
                  </a:cubicBezTo>
                  <a:cubicBezTo>
                    <a:pt x="731622" y="883443"/>
                    <a:pt x="758674" y="880315"/>
                    <a:pt x="785848" y="878167"/>
                  </a:cubicBezTo>
                  <a:cubicBezTo>
                    <a:pt x="753705" y="740578"/>
                    <a:pt x="522079" y="655313"/>
                    <a:pt x="524042" y="425650"/>
                  </a:cubicBezTo>
                  <a:cubicBezTo>
                    <a:pt x="525391" y="283337"/>
                    <a:pt x="641941" y="120291"/>
                    <a:pt x="641941" y="120291"/>
                  </a:cubicBezTo>
                  <a:lnTo>
                    <a:pt x="394182" y="0"/>
                  </a:lnTo>
                  <a:cubicBezTo>
                    <a:pt x="317198" y="218867"/>
                    <a:pt x="119984" y="368050"/>
                    <a:pt x="62262" y="442580"/>
                  </a:cubicBezTo>
                  <a:cubicBezTo>
                    <a:pt x="34719" y="478158"/>
                    <a:pt x="2822" y="533488"/>
                    <a:pt x="0" y="591273"/>
                  </a:cubicBezTo>
                  <a:cubicBezTo>
                    <a:pt x="23261" y="588721"/>
                    <a:pt x="46699" y="588187"/>
                    <a:pt x="70052" y="589678"/>
                  </a:cubicBezTo>
                  <a:close/>
                </a:path>
              </a:pathLst>
            </a:custGeom>
            <a:solidFill>
              <a:srgbClr val="E69C9C"/>
            </a:solidFill>
            <a:ln w="613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E4C93E51-BF89-43D4-B545-22E3809FB6F2}"/>
                </a:ext>
              </a:extLst>
            </p:cNvPr>
            <p:cNvSpPr/>
            <p:nvPr/>
          </p:nvSpPr>
          <p:spPr>
            <a:xfrm>
              <a:off x="8028010" y="4985322"/>
              <a:ext cx="790530" cy="897445"/>
            </a:xfrm>
            <a:custGeom>
              <a:avLst/>
              <a:gdLst>
                <a:gd name="connsiteX0" fmla="*/ 565877 w 790530"/>
                <a:gd name="connsiteY0" fmla="*/ 897345 h 897445"/>
                <a:gd name="connsiteX1" fmla="*/ 472883 w 790530"/>
                <a:gd name="connsiteY1" fmla="*/ 888021 h 897445"/>
                <a:gd name="connsiteX2" fmla="*/ 317014 w 790530"/>
                <a:gd name="connsiteY2" fmla="*/ 755216 h 897445"/>
                <a:gd name="connsiteX3" fmla="*/ 308979 w 790530"/>
                <a:gd name="connsiteY3" fmla="*/ 743991 h 897445"/>
                <a:gd name="connsiteX4" fmla="*/ 170346 w 790530"/>
                <a:gd name="connsiteY4" fmla="*/ 620387 h 897445"/>
                <a:gd name="connsiteX5" fmla="*/ 72200 w 790530"/>
                <a:gd name="connsiteY5" fmla="*/ 594194 h 897445"/>
                <a:gd name="connsiteX6" fmla="*/ 2515 w 790530"/>
                <a:gd name="connsiteY6" fmla="*/ 595789 h 897445"/>
                <a:gd name="connsiteX7" fmla="*/ 1558 w 790530"/>
                <a:gd name="connsiteY7" fmla="*/ 595679 h 897445"/>
                <a:gd name="connsiteX8" fmla="*/ 737 w 790530"/>
                <a:gd name="connsiteY8" fmla="*/ 595176 h 897445"/>
                <a:gd name="connsiteX9" fmla="*/ 184 w 790530"/>
                <a:gd name="connsiteY9" fmla="*/ 594366 h 897445"/>
                <a:gd name="connsiteX10" fmla="*/ 0 w 790530"/>
                <a:gd name="connsiteY10" fmla="*/ 593397 h 897445"/>
                <a:gd name="connsiteX11" fmla="*/ 62814 w 790530"/>
                <a:gd name="connsiteY11" fmla="*/ 443416 h 897445"/>
                <a:gd name="connsiteX12" fmla="*/ 130290 w 790530"/>
                <a:gd name="connsiteY12" fmla="*/ 371524 h 897445"/>
                <a:gd name="connsiteX13" fmla="*/ 394428 w 790530"/>
                <a:gd name="connsiteY13" fmla="*/ 1511 h 897445"/>
                <a:gd name="connsiteX14" fmla="*/ 394918 w 790530"/>
                <a:gd name="connsiteY14" fmla="*/ 707 h 897445"/>
                <a:gd name="connsiteX15" fmla="*/ 395703 w 790530"/>
                <a:gd name="connsiteY15" fmla="*/ 168 h 897445"/>
                <a:gd name="connsiteX16" fmla="*/ 396636 w 790530"/>
                <a:gd name="connsiteY16" fmla="*/ 2 h 897445"/>
                <a:gd name="connsiteX17" fmla="*/ 397556 w 790530"/>
                <a:gd name="connsiteY17" fmla="*/ 223 h 897445"/>
                <a:gd name="connsiteX18" fmla="*/ 645315 w 790530"/>
                <a:gd name="connsiteY18" fmla="*/ 120452 h 897445"/>
                <a:gd name="connsiteX19" fmla="*/ 646088 w 790530"/>
                <a:gd name="connsiteY19" fmla="*/ 121090 h 897445"/>
                <a:gd name="connsiteX20" fmla="*/ 646542 w 790530"/>
                <a:gd name="connsiteY20" fmla="*/ 121986 h 897445"/>
                <a:gd name="connsiteX21" fmla="*/ 646585 w 790530"/>
                <a:gd name="connsiteY21" fmla="*/ 122980 h 897445"/>
                <a:gd name="connsiteX22" fmla="*/ 646174 w 790530"/>
                <a:gd name="connsiteY22" fmla="*/ 123887 h 897445"/>
                <a:gd name="connsiteX23" fmla="*/ 528766 w 790530"/>
                <a:gd name="connsiteY23" fmla="*/ 427958 h 897445"/>
                <a:gd name="connsiteX24" fmla="*/ 682733 w 790530"/>
                <a:gd name="connsiteY24" fmla="*/ 725711 h 897445"/>
                <a:gd name="connsiteX25" fmla="*/ 790449 w 790530"/>
                <a:gd name="connsiteY25" fmla="*/ 879924 h 897445"/>
                <a:gd name="connsiteX26" fmla="*/ 790492 w 790530"/>
                <a:gd name="connsiteY26" fmla="*/ 880918 h 897445"/>
                <a:gd name="connsiteX27" fmla="*/ 790081 w 790530"/>
                <a:gd name="connsiteY27" fmla="*/ 881825 h 897445"/>
                <a:gd name="connsiteX28" fmla="*/ 789345 w 790530"/>
                <a:gd name="connsiteY28" fmla="*/ 882457 h 897445"/>
                <a:gd name="connsiteX29" fmla="*/ 788425 w 790530"/>
                <a:gd name="connsiteY29" fmla="*/ 882745 h 897445"/>
                <a:gd name="connsiteX30" fmla="*/ 740824 w 790530"/>
                <a:gd name="connsiteY30" fmla="*/ 887162 h 897445"/>
                <a:gd name="connsiteX31" fmla="*/ 707086 w 790530"/>
                <a:gd name="connsiteY31" fmla="*/ 890413 h 897445"/>
                <a:gd name="connsiteX32" fmla="*/ 583298 w 790530"/>
                <a:gd name="connsiteY32" fmla="*/ 897222 h 897445"/>
                <a:gd name="connsiteX33" fmla="*/ 565877 w 790530"/>
                <a:gd name="connsiteY33" fmla="*/ 897345 h 897445"/>
                <a:gd name="connsiteX34" fmla="*/ 49626 w 790530"/>
                <a:gd name="connsiteY34" fmla="*/ 588612 h 897445"/>
                <a:gd name="connsiteX35" fmla="*/ 72629 w 790530"/>
                <a:gd name="connsiteY35" fmla="*/ 589594 h 897445"/>
                <a:gd name="connsiteX36" fmla="*/ 172309 w 790530"/>
                <a:gd name="connsiteY36" fmla="*/ 616154 h 897445"/>
                <a:gd name="connsiteX37" fmla="*/ 312659 w 790530"/>
                <a:gd name="connsiteY37" fmla="*/ 741230 h 897445"/>
                <a:gd name="connsiteX38" fmla="*/ 320879 w 790530"/>
                <a:gd name="connsiteY38" fmla="*/ 752456 h 897445"/>
                <a:gd name="connsiteX39" fmla="*/ 474233 w 790530"/>
                <a:gd name="connsiteY39" fmla="*/ 883604 h 897445"/>
                <a:gd name="connsiteX40" fmla="*/ 583176 w 790530"/>
                <a:gd name="connsiteY40" fmla="*/ 892560 h 897445"/>
                <a:gd name="connsiteX41" fmla="*/ 706595 w 790530"/>
                <a:gd name="connsiteY41" fmla="*/ 885751 h 897445"/>
                <a:gd name="connsiteX42" fmla="*/ 740333 w 790530"/>
                <a:gd name="connsiteY42" fmla="*/ 882500 h 897445"/>
                <a:gd name="connsiteX43" fmla="*/ 785297 w 790530"/>
                <a:gd name="connsiteY43" fmla="*/ 878329 h 897445"/>
                <a:gd name="connsiteX44" fmla="*/ 679360 w 790530"/>
                <a:gd name="connsiteY44" fmla="*/ 728839 h 897445"/>
                <a:gd name="connsiteX45" fmla="*/ 524104 w 790530"/>
                <a:gd name="connsiteY45" fmla="*/ 427836 h 897445"/>
                <a:gd name="connsiteX46" fmla="*/ 583789 w 790530"/>
                <a:gd name="connsiteY46" fmla="*/ 220746 h 897445"/>
                <a:gd name="connsiteX47" fmla="*/ 640837 w 790530"/>
                <a:gd name="connsiteY47" fmla="*/ 123335 h 897445"/>
                <a:gd name="connsiteX48" fmla="*/ 397801 w 790530"/>
                <a:gd name="connsiteY48" fmla="*/ 5375 h 897445"/>
                <a:gd name="connsiteX49" fmla="*/ 133480 w 790530"/>
                <a:gd name="connsiteY49" fmla="*/ 374713 h 897445"/>
                <a:gd name="connsiteX50" fmla="*/ 66434 w 790530"/>
                <a:gd name="connsiteY50" fmla="*/ 446177 h 897445"/>
                <a:gd name="connsiteX51" fmla="*/ 4785 w 790530"/>
                <a:gd name="connsiteY51" fmla="*/ 590943 h 897445"/>
                <a:gd name="connsiteX52" fmla="*/ 49626 w 790530"/>
                <a:gd name="connsiteY52" fmla="*/ 588612 h 89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90530" h="897445">
                  <a:moveTo>
                    <a:pt x="565877" y="897345"/>
                  </a:moveTo>
                  <a:cubicBezTo>
                    <a:pt x="534612" y="898062"/>
                    <a:pt x="503383" y="894928"/>
                    <a:pt x="472883" y="888021"/>
                  </a:cubicBezTo>
                  <a:cubicBezTo>
                    <a:pt x="400500" y="869618"/>
                    <a:pt x="358052" y="811528"/>
                    <a:pt x="317014" y="755216"/>
                  </a:cubicBezTo>
                  <a:lnTo>
                    <a:pt x="308979" y="743991"/>
                  </a:lnTo>
                  <a:cubicBezTo>
                    <a:pt x="278308" y="702094"/>
                    <a:pt x="234694" y="650138"/>
                    <a:pt x="170346" y="620387"/>
                  </a:cubicBezTo>
                  <a:cubicBezTo>
                    <a:pt x="139393" y="606039"/>
                    <a:pt x="106183" y="597175"/>
                    <a:pt x="72200" y="594194"/>
                  </a:cubicBezTo>
                  <a:cubicBezTo>
                    <a:pt x="48963" y="592734"/>
                    <a:pt x="25654" y="593268"/>
                    <a:pt x="2515" y="595789"/>
                  </a:cubicBezTo>
                  <a:cubicBezTo>
                    <a:pt x="2190" y="595819"/>
                    <a:pt x="1865" y="595783"/>
                    <a:pt x="1558" y="595679"/>
                  </a:cubicBezTo>
                  <a:cubicBezTo>
                    <a:pt x="1252" y="595574"/>
                    <a:pt x="970" y="595402"/>
                    <a:pt x="737" y="595176"/>
                  </a:cubicBezTo>
                  <a:cubicBezTo>
                    <a:pt x="497" y="594949"/>
                    <a:pt x="313" y="594666"/>
                    <a:pt x="184" y="594366"/>
                  </a:cubicBezTo>
                  <a:cubicBezTo>
                    <a:pt x="56" y="594059"/>
                    <a:pt x="-6" y="593728"/>
                    <a:pt x="0" y="593397"/>
                  </a:cubicBezTo>
                  <a:cubicBezTo>
                    <a:pt x="3129" y="529417"/>
                    <a:pt x="40670" y="471940"/>
                    <a:pt x="62814" y="443416"/>
                  </a:cubicBezTo>
                  <a:cubicBezTo>
                    <a:pt x="83959" y="418223"/>
                    <a:pt x="106483" y="394226"/>
                    <a:pt x="130290" y="371524"/>
                  </a:cubicBezTo>
                  <a:cubicBezTo>
                    <a:pt x="212672" y="288897"/>
                    <a:pt x="337257" y="163944"/>
                    <a:pt x="394428" y="1511"/>
                  </a:cubicBezTo>
                  <a:cubicBezTo>
                    <a:pt x="394532" y="1210"/>
                    <a:pt x="394697" y="934"/>
                    <a:pt x="394918" y="707"/>
                  </a:cubicBezTo>
                  <a:cubicBezTo>
                    <a:pt x="395139" y="474"/>
                    <a:pt x="395403" y="290"/>
                    <a:pt x="395703" y="168"/>
                  </a:cubicBezTo>
                  <a:cubicBezTo>
                    <a:pt x="395998" y="45"/>
                    <a:pt x="396311" y="-11"/>
                    <a:pt x="396636" y="2"/>
                  </a:cubicBezTo>
                  <a:cubicBezTo>
                    <a:pt x="396955" y="8"/>
                    <a:pt x="397268" y="88"/>
                    <a:pt x="397556" y="223"/>
                  </a:cubicBezTo>
                  <a:lnTo>
                    <a:pt x="645315" y="120452"/>
                  </a:lnTo>
                  <a:cubicBezTo>
                    <a:pt x="645616" y="120606"/>
                    <a:pt x="645879" y="120827"/>
                    <a:pt x="646088" y="121090"/>
                  </a:cubicBezTo>
                  <a:cubicBezTo>
                    <a:pt x="646303" y="121354"/>
                    <a:pt x="646456" y="121661"/>
                    <a:pt x="646542" y="121986"/>
                  </a:cubicBezTo>
                  <a:cubicBezTo>
                    <a:pt x="646634" y="122311"/>
                    <a:pt x="646646" y="122654"/>
                    <a:pt x="646585" y="122980"/>
                  </a:cubicBezTo>
                  <a:cubicBezTo>
                    <a:pt x="646517" y="123311"/>
                    <a:pt x="646376" y="123624"/>
                    <a:pt x="646174" y="123887"/>
                  </a:cubicBezTo>
                  <a:cubicBezTo>
                    <a:pt x="645008" y="125482"/>
                    <a:pt x="530054" y="287976"/>
                    <a:pt x="528766" y="427958"/>
                  </a:cubicBezTo>
                  <a:cubicBezTo>
                    <a:pt x="527478" y="564443"/>
                    <a:pt x="609982" y="650138"/>
                    <a:pt x="682733" y="725711"/>
                  </a:cubicBezTo>
                  <a:cubicBezTo>
                    <a:pt x="731439" y="776256"/>
                    <a:pt x="777445" y="823857"/>
                    <a:pt x="790449" y="879924"/>
                  </a:cubicBezTo>
                  <a:cubicBezTo>
                    <a:pt x="790541" y="880249"/>
                    <a:pt x="790554" y="880592"/>
                    <a:pt x="790492" y="880918"/>
                  </a:cubicBezTo>
                  <a:cubicBezTo>
                    <a:pt x="790425" y="881249"/>
                    <a:pt x="790284" y="881562"/>
                    <a:pt x="790081" y="881825"/>
                  </a:cubicBezTo>
                  <a:cubicBezTo>
                    <a:pt x="789879" y="882083"/>
                    <a:pt x="789627" y="882298"/>
                    <a:pt x="789345" y="882457"/>
                  </a:cubicBezTo>
                  <a:cubicBezTo>
                    <a:pt x="789063" y="882617"/>
                    <a:pt x="788744" y="882715"/>
                    <a:pt x="788425" y="882745"/>
                  </a:cubicBezTo>
                  <a:cubicBezTo>
                    <a:pt x="772538" y="883972"/>
                    <a:pt x="756405" y="885567"/>
                    <a:pt x="740824" y="887162"/>
                  </a:cubicBezTo>
                  <a:lnTo>
                    <a:pt x="707086" y="890413"/>
                  </a:lnTo>
                  <a:cubicBezTo>
                    <a:pt x="661816" y="894462"/>
                    <a:pt x="621208" y="896547"/>
                    <a:pt x="583298" y="897222"/>
                  </a:cubicBezTo>
                  <a:lnTo>
                    <a:pt x="565877" y="897345"/>
                  </a:lnTo>
                  <a:close/>
                  <a:moveTo>
                    <a:pt x="49626" y="588612"/>
                  </a:moveTo>
                  <a:cubicBezTo>
                    <a:pt x="57294" y="588612"/>
                    <a:pt x="64961" y="588919"/>
                    <a:pt x="72629" y="589594"/>
                  </a:cubicBezTo>
                  <a:cubicBezTo>
                    <a:pt x="107146" y="592587"/>
                    <a:pt x="140878" y="601574"/>
                    <a:pt x="172309" y="616154"/>
                  </a:cubicBezTo>
                  <a:cubicBezTo>
                    <a:pt x="237577" y="646335"/>
                    <a:pt x="281620" y="698843"/>
                    <a:pt x="312659" y="741230"/>
                  </a:cubicBezTo>
                  <a:lnTo>
                    <a:pt x="320879" y="752456"/>
                  </a:lnTo>
                  <a:cubicBezTo>
                    <a:pt x="361487" y="808154"/>
                    <a:pt x="403445" y="865754"/>
                    <a:pt x="474233" y="883604"/>
                  </a:cubicBezTo>
                  <a:cubicBezTo>
                    <a:pt x="510670" y="892744"/>
                    <a:pt x="549561" y="892989"/>
                    <a:pt x="583176" y="892560"/>
                  </a:cubicBezTo>
                  <a:cubicBezTo>
                    <a:pt x="621085" y="892008"/>
                    <a:pt x="661448" y="889800"/>
                    <a:pt x="706595" y="885751"/>
                  </a:cubicBezTo>
                  <a:cubicBezTo>
                    <a:pt x="717882" y="884770"/>
                    <a:pt x="729108" y="883604"/>
                    <a:pt x="740333" y="882500"/>
                  </a:cubicBezTo>
                  <a:cubicBezTo>
                    <a:pt x="755055" y="881028"/>
                    <a:pt x="770268" y="879555"/>
                    <a:pt x="785297" y="878329"/>
                  </a:cubicBezTo>
                  <a:cubicBezTo>
                    <a:pt x="771740" y="824777"/>
                    <a:pt x="726838" y="778158"/>
                    <a:pt x="679360" y="728839"/>
                  </a:cubicBezTo>
                  <a:cubicBezTo>
                    <a:pt x="605750" y="652591"/>
                    <a:pt x="522816" y="566222"/>
                    <a:pt x="524104" y="427836"/>
                  </a:cubicBezTo>
                  <a:cubicBezTo>
                    <a:pt x="524779" y="353858"/>
                    <a:pt x="556922" y="274481"/>
                    <a:pt x="583789" y="220746"/>
                  </a:cubicBezTo>
                  <a:cubicBezTo>
                    <a:pt x="600634" y="187051"/>
                    <a:pt x="619686" y="154515"/>
                    <a:pt x="640837" y="123335"/>
                  </a:cubicBezTo>
                  <a:lnTo>
                    <a:pt x="397801" y="5375"/>
                  </a:lnTo>
                  <a:cubicBezTo>
                    <a:pt x="339956" y="167685"/>
                    <a:pt x="215801" y="292209"/>
                    <a:pt x="133480" y="374713"/>
                  </a:cubicBezTo>
                  <a:cubicBezTo>
                    <a:pt x="109851" y="397306"/>
                    <a:pt x="87468" y="421162"/>
                    <a:pt x="66434" y="446177"/>
                  </a:cubicBezTo>
                  <a:cubicBezTo>
                    <a:pt x="44964" y="473903"/>
                    <a:pt x="8711" y="529233"/>
                    <a:pt x="4785" y="590943"/>
                  </a:cubicBezTo>
                  <a:cubicBezTo>
                    <a:pt x="19262" y="589716"/>
                    <a:pt x="34352" y="588612"/>
                    <a:pt x="49626" y="588612"/>
                  </a:cubicBezTo>
                  <a:close/>
                </a:path>
              </a:pathLst>
            </a:custGeom>
            <a:solidFill>
              <a:srgbClr val="0E0E0E"/>
            </a:solidFill>
            <a:ln w="613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14047402-838A-4033-B197-3A1CA3B278C4}"/>
                </a:ext>
              </a:extLst>
            </p:cNvPr>
            <p:cNvSpPr/>
            <p:nvPr/>
          </p:nvSpPr>
          <p:spPr>
            <a:xfrm>
              <a:off x="8030463" y="5222691"/>
              <a:ext cx="786156" cy="651031"/>
            </a:xfrm>
            <a:custGeom>
              <a:avLst/>
              <a:gdLst>
                <a:gd name="connsiteX0" fmla="*/ 9325 w 786156"/>
                <a:gd name="connsiteY0" fmla="*/ 364370 h 651031"/>
                <a:gd name="connsiteX1" fmla="*/ 149920 w 786156"/>
                <a:gd name="connsiteY1" fmla="*/ 380441 h 651031"/>
                <a:gd name="connsiteX2" fmla="*/ 310390 w 786156"/>
                <a:gd name="connsiteY2" fmla="*/ 502021 h 651031"/>
                <a:gd name="connsiteX3" fmla="*/ 378786 w 786156"/>
                <a:gd name="connsiteY3" fmla="*/ 593113 h 651031"/>
                <a:gd name="connsiteX4" fmla="*/ 470431 w 786156"/>
                <a:gd name="connsiteY4" fmla="*/ 638076 h 651031"/>
                <a:gd name="connsiteX5" fmla="*/ 571951 w 786156"/>
                <a:gd name="connsiteY5" fmla="*/ 649118 h 651031"/>
                <a:gd name="connsiteX6" fmla="*/ 699051 w 786156"/>
                <a:gd name="connsiteY6" fmla="*/ 649670 h 651031"/>
                <a:gd name="connsiteX7" fmla="*/ 786156 w 786156"/>
                <a:gd name="connsiteY7" fmla="*/ 643536 h 651031"/>
                <a:gd name="connsiteX8" fmla="*/ 524166 w 786156"/>
                <a:gd name="connsiteY8" fmla="*/ 190343 h 651031"/>
                <a:gd name="connsiteX9" fmla="*/ 530300 w 786156"/>
                <a:gd name="connsiteY9" fmla="*/ 133725 h 651031"/>
                <a:gd name="connsiteX10" fmla="*/ 256164 w 786156"/>
                <a:gd name="connsiteY10" fmla="*/ 147711 h 651031"/>
                <a:gd name="connsiteX11" fmla="*/ 367990 w 786156"/>
                <a:gd name="connsiteY11" fmla="*/ 66556 h 651031"/>
                <a:gd name="connsiteX12" fmla="*/ 255673 w 786156"/>
                <a:gd name="connsiteY12" fmla="*/ 0 h 651031"/>
                <a:gd name="connsiteX13" fmla="*/ 62508 w 786156"/>
                <a:gd name="connsiteY13" fmla="*/ 207274 h 651031"/>
                <a:gd name="connsiteX14" fmla="*/ 1 w 786156"/>
                <a:gd name="connsiteY14" fmla="*/ 364922 h 651031"/>
                <a:gd name="connsiteX15" fmla="*/ 9325 w 786156"/>
                <a:gd name="connsiteY15" fmla="*/ 364370 h 65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156" h="651031">
                  <a:moveTo>
                    <a:pt x="9325" y="364370"/>
                  </a:moveTo>
                  <a:cubicBezTo>
                    <a:pt x="56785" y="360726"/>
                    <a:pt x="104503" y="366179"/>
                    <a:pt x="149920" y="380441"/>
                  </a:cubicBezTo>
                  <a:cubicBezTo>
                    <a:pt x="216353" y="401604"/>
                    <a:pt x="269107" y="446874"/>
                    <a:pt x="310390" y="502021"/>
                  </a:cubicBezTo>
                  <a:cubicBezTo>
                    <a:pt x="333148" y="532691"/>
                    <a:pt x="350201" y="567411"/>
                    <a:pt x="378786" y="593113"/>
                  </a:cubicBezTo>
                  <a:cubicBezTo>
                    <a:pt x="404967" y="615717"/>
                    <a:pt x="436527" y="631200"/>
                    <a:pt x="470431" y="638076"/>
                  </a:cubicBezTo>
                  <a:cubicBezTo>
                    <a:pt x="503868" y="644793"/>
                    <a:pt x="537845" y="648486"/>
                    <a:pt x="571951" y="649118"/>
                  </a:cubicBezTo>
                  <a:cubicBezTo>
                    <a:pt x="614338" y="651019"/>
                    <a:pt x="656541" y="652001"/>
                    <a:pt x="699051" y="649670"/>
                  </a:cubicBezTo>
                  <a:cubicBezTo>
                    <a:pt x="728127" y="648136"/>
                    <a:pt x="757080" y="645560"/>
                    <a:pt x="786156" y="643536"/>
                  </a:cubicBezTo>
                  <a:cubicBezTo>
                    <a:pt x="754565" y="505517"/>
                    <a:pt x="522019" y="420375"/>
                    <a:pt x="524166" y="190343"/>
                  </a:cubicBezTo>
                  <a:cubicBezTo>
                    <a:pt x="524522" y="171328"/>
                    <a:pt x="526577" y="152379"/>
                    <a:pt x="530300" y="133725"/>
                  </a:cubicBezTo>
                  <a:cubicBezTo>
                    <a:pt x="455463" y="114341"/>
                    <a:pt x="358543" y="114157"/>
                    <a:pt x="256164" y="147711"/>
                  </a:cubicBezTo>
                  <a:cubicBezTo>
                    <a:pt x="290393" y="131517"/>
                    <a:pt x="360752" y="99006"/>
                    <a:pt x="367990" y="66556"/>
                  </a:cubicBezTo>
                  <a:cubicBezTo>
                    <a:pt x="372407" y="46681"/>
                    <a:pt x="334191" y="12698"/>
                    <a:pt x="255673" y="0"/>
                  </a:cubicBezTo>
                  <a:cubicBezTo>
                    <a:pt x="178260" y="94098"/>
                    <a:pt x="96185" y="163537"/>
                    <a:pt x="62508" y="207274"/>
                  </a:cubicBezTo>
                  <a:cubicBezTo>
                    <a:pt x="33555" y="244692"/>
                    <a:pt x="-244" y="303948"/>
                    <a:pt x="1" y="364922"/>
                  </a:cubicBezTo>
                  <a:lnTo>
                    <a:pt x="9325" y="364370"/>
                  </a:lnTo>
                  <a:close/>
                </a:path>
              </a:pathLst>
            </a:custGeom>
            <a:solidFill>
              <a:srgbClr val="F0E7E1"/>
            </a:solidFill>
            <a:ln w="613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0727358F-0824-402C-8546-8D382F6A76E1}"/>
                </a:ext>
              </a:extLst>
            </p:cNvPr>
            <p:cNvSpPr/>
            <p:nvPr/>
          </p:nvSpPr>
          <p:spPr>
            <a:xfrm>
              <a:off x="8027640" y="5220408"/>
              <a:ext cx="790697" cy="655634"/>
            </a:xfrm>
            <a:custGeom>
              <a:avLst/>
              <a:gdLst>
                <a:gd name="connsiteX0" fmla="*/ 648629 w 790697"/>
                <a:gd name="connsiteY0" fmla="*/ 655634 h 655634"/>
                <a:gd name="connsiteX1" fmla="*/ 574344 w 790697"/>
                <a:gd name="connsiteY1" fmla="*/ 653671 h 655634"/>
                <a:gd name="connsiteX2" fmla="*/ 472394 w 790697"/>
                <a:gd name="connsiteY2" fmla="*/ 642630 h 655634"/>
                <a:gd name="connsiteX3" fmla="*/ 380075 w 790697"/>
                <a:gd name="connsiteY3" fmla="*/ 597114 h 655634"/>
                <a:gd name="connsiteX4" fmla="*/ 332596 w 790697"/>
                <a:gd name="connsiteY4" fmla="*/ 536693 h 655634"/>
                <a:gd name="connsiteX5" fmla="*/ 311372 w 790697"/>
                <a:gd name="connsiteY5" fmla="*/ 505654 h 655634"/>
                <a:gd name="connsiteX6" fmla="*/ 151884 w 790697"/>
                <a:gd name="connsiteY6" fmla="*/ 384933 h 655634"/>
                <a:gd name="connsiteX7" fmla="*/ 12147 w 790697"/>
                <a:gd name="connsiteY7" fmla="*/ 368923 h 655634"/>
                <a:gd name="connsiteX8" fmla="*/ 4050 w 790697"/>
                <a:gd name="connsiteY8" fmla="*/ 369475 h 655634"/>
                <a:gd name="connsiteX9" fmla="*/ 2455 w 790697"/>
                <a:gd name="connsiteY9" fmla="*/ 369475 h 655634"/>
                <a:gd name="connsiteX10" fmla="*/ 1529 w 790697"/>
                <a:gd name="connsiteY10" fmla="*/ 369359 h 655634"/>
                <a:gd name="connsiteX11" fmla="*/ 738 w 790697"/>
                <a:gd name="connsiteY11" fmla="*/ 368862 h 655634"/>
                <a:gd name="connsiteX12" fmla="*/ 192 w 790697"/>
                <a:gd name="connsiteY12" fmla="*/ 368113 h 655634"/>
                <a:gd name="connsiteX13" fmla="*/ 2 w 790697"/>
                <a:gd name="connsiteY13" fmla="*/ 367206 h 655634"/>
                <a:gd name="connsiteX14" fmla="*/ 63000 w 790697"/>
                <a:gd name="connsiteY14" fmla="*/ 208146 h 655634"/>
                <a:gd name="connsiteX15" fmla="*/ 130476 w 790697"/>
                <a:gd name="connsiteY15" fmla="*/ 136254 h 655634"/>
                <a:gd name="connsiteX16" fmla="*/ 256226 w 790697"/>
                <a:gd name="connsiteY16" fmla="*/ 812 h 655634"/>
                <a:gd name="connsiteX17" fmla="*/ 257208 w 790697"/>
                <a:gd name="connsiteY17" fmla="*/ 162 h 655634"/>
                <a:gd name="connsiteX18" fmla="*/ 258373 w 790697"/>
                <a:gd name="connsiteY18" fmla="*/ 14 h 655634"/>
                <a:gd name="connsiteX19" fmla="*/ 367561 w 790697"/>
                <a:gd name="connsiteY19" fmla="*/ 50560 h 655634"/>
                <a:gd name="connsiteX20" fmla="*/ 372015 w 790697"/>
                <a:gd name="connsiteY20" fmla="*/ 59424 h 655634"/>
                <a:gd name="connsiteX21" fmla="*/ 372530 w 790697"/>
                <a:gd name="connsiteY21" fmla="*/ 69331 h 655634"/>
                <a:gd name="connsiteX22" fmla="*/ 285793 w 790697"/>
                <a:gd name="connsiteY22" fmla="*/ 139444 h 655634"/>
                <a:gd name="connsiteX23" fmla="*/ 533184 w 790697"/>
                <a:gd name="connsiteY23" fmla="*/ 133739 h 655634"/>
                <a:gd name="connsiteX24" fmla="*/ 534595 w 790697"/>
                <a:gd name="connsiteY24" fmla="*/ 134733 h 655634"/>
                <a:gd name="connsiteX25" fmla="*/ 534901 w 790697"/>
                <a:gd name="connsiteY25" fmla="*/ 136438 h 655634"/>
                <a:gd name="connsiteX26" fmla="*/ 528767 w 790697"/>
                <a:gd name="connsiteY26" fmla="*/ 192689 h 655634"/>
                <a:gd name="connsiteX27" fmla="*/ 682735 w 790697"/>
                <a:gd name="connsiteY27" fmla="*/ 490441 h 655634"/>
                <a:gd name="connsiteX28" fmla="*/ 790635 w 790697"/>
                <a:gd name="connsiteY28" fmla="*/ 645329 h 655634"/>
                <a:gd name="connsiteX29" fmla="*/ 790653 w 790697"/>
                <a:gd name="connsiteY29" fmla="*/ 646292 h 655634"/>
                <a:gd name="connsiteX30" fmla="*/ 790267 w 790697"/>
                <a:gd name="connsiteY30" fmla="*/ 647169 h 655634"/>
                <a:gd name="connsiteX31" fmla="*/ 789512 w 790697"/>
                <a:gd name="connsiteY31" fmla="*/ 647844 h 655634"/>
                <a:gd name="connsiteX32" fmla="*/ 788549 w 790697"/>
                <a:gd name="connsiteY32" fmla="*/ 648151 h 655634"/>
                <a:gd name="connsiteX33" fmla="*/ 754136 w 790697"/>
                <a:gd name="connsiteY33" fmla="*/ 650604 h 655634"/>
                <a:gd name="connsiteX34" fmla="*/ 701444 w 790697"/>
                <a:gd name="connsiteY34" fmla="*/ 654162 h 655634"/>
                <a:gd name="connsiteX35" fmla="*/ 648629 w 790697"/>
                <a:gd name="connsiteY35" fmla="*/ 655634 h 655634"/>
                <a:gd name="connsiteX36" fmla="*/ 41346 w 790697"/>
                <a:gd name="connsiteY36" fmla="*/ 363280 h 655634"/>
                <a:gd name="connsiteX37" fmla="*/ 153724 w 790697"/>
                <a:gd name="connsiteY37" fmla="*/ 380517 h 655634"/>
                <a:gd name="connsiteX38" fmla="*/ 315359 w 790697"/>
                <a:gd name="connsiteY38" fmla="*/ 502894 h 655634"/>
                <a:gd name="connsiteX39" fmla="*/ 336768 w 790697"/>
                <a:gd name="connsiteY39" fmla="*/ 534178 h 655634"/>
                <a:gd name="connsiteX40" fmla="*/ 383449 w 790697"/>
                <a:gd name="connsiteY40" fmla="*/ 593679 h 655634"/>
                <a:gd name="connsiteX41" fmla="*/ 473253 w 790697"/>
                <a:gd name="connsiteY41" fmla="*/ 638152 h 655634"/>
                <a:gd name="connsiteX42" fmla="*/ 574344 w 790697"/>
                <a:gd name="connsiteY42" fmla="*/ 649071 h 655634"/>
                <a:gd name="connsiteX43" fmla="*/ 701260 w 790697"/>
                <a:gd name="connsiteY43" fmla="*/ 649684 h 655634"/>
                <a:gd name="connsiteX44" fmla="*/ 753830 w 790697"/>
                <a:gd name="connsiteY44" fmla="*/ 646126 h 655634"/>
                <a:gd name="connsiteX45" fmla="*/ 785605 w 790697"/>
                <a:gd name="connsiteY45" fmla="*/ 643857 h 655634"/>
                <a:gd name="connsiteX46" fmla="*/ 679484 w 790697"/>
                <a:gd name="connsiteY46" fmla="*/ 493754 h 655634"/>
                <a:gd name="connsiteX47" fmla="*/ 524228 w 790697"/>
                <a:gd name="connsiteY47" fmla="*/ 192750 h 655634"/>
                <a:gd name="connsiteX48" fmla="*/ 529871 w 790697"/>
                <a:gd name="connsiteY48" fmla="*/ 137542 h 655634"/>
                <a:gd name="connsiteX49" fmla="*/ 259048 w 790697"/>
                <a:gd name="connsiteY49" fmla="*/ 152080 h 655634"/>
                <a:gd name="connsiteX50" fmla="*/ 258189 w 790697"/>
                <a:gd name="connsiteY50" fmla="*/ 152203 h 655634"/>
                <a:gd name="connsiteX51" fmla="*/ 257355 w 790697"/>
                <a:gd name="connsiteY51" fmla="*/ 151994 h 655634"/>
                <a:gd name="connsiteX52" fmla="*/ 256662 w 790697"/>
                <a:gd name="connsiteY52" fmla="*/ 151473 h 655634"/>
                <a:gd name="connsiteX53" fmla="*/ 256226 w 790697"/>
                <a:gd name="connsiteY53" fmla="*/ 150731 h 655634"/>
                <a:gd name="connsiteX54" fmla="*/ 256208 w 790697"/>
                <a:gd name="connsiteY54" fmla="*/ 149025 h 655634"/>
                <a:gd name="connsiteX55" fmla="*/ 257392 w 790697"/>
                <a:gd name="connsiteY55" fmla="*/ 147786 h 655634"/>
                <a:gd name="connsiteX56" fmla="*/ 260213 w 790697"/>
                <a:gd name="connsiteY56" fmla="*/ 146437 h 655634"/>
                <a:gd name="connsiteX57" fmla="*/ 367929 w 790697"/>
                <a:gd name="connsiteY57" fmla="*/ 68226 h 655634"/>
                <a:gd name="connsiteX58" fmla="*/ 367340 w 790697"/>
                <a:gd name="connsiteY58" fmla="*/ 60178 h 655634"/>
                <a:gd name="connsiteX59" fmla="*/ 363635 w 790697"/>
                <a:gd name="connsiteY59" fmla="*/ 53013 h 655634"/>
                <a:gd name="connsiteX60" fmla="*/ 258802 w 790697"/>
                <a:gd name="connsiteY60" fmla="*/ 4676 h 655634"/>
                <a:gd name="connsiteX61" fmla="*/ 133604 w 790697"/>
                <a:gd name="connsiteY61" fmla="*/ 139628 h 655634"/>
                <a:gd name="connsiteX62" fmla="*/ 66558 w 790697"/>
                <a:gd name="connsiteY62" fmla="*/ 211091 h 655634"/>
                <a:gd name="connsiteX63" fmla="*/ 4541 w 790697"/>
                <a:gd name="connsiteY63" fmla="*/ 364875 h 655634"/>
                <a:gd name="connsiteX64" fmla="*/ 11779 w 790697"/>
                <a:gd name="connsiteY64" fmla="*/ 364384 h 655634"/>
                <a:gd name="connsiteX65" fmla="*/ 41039 w 790697"/>
                <a:gd name="connsiteY65" fmla="*/ 363280 h 655634"/>
                <a:gd name="connsiteX66" fmla="*/ 41346 w 790697"/>
                <a:gd name="connsiteY66" fmla="*/ 363280 h 65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90697" h="655634">
                  <a:moveTo>
                    <a:pt x="648629" y="655634"/>
                  </a:moveTo>
                  <a:cubicBezTo>
                    <a:pt x="622068" y="655634"/>
                    <a:pt x="596918" y="654714"/>
                    <a:pt x="574344" y="653671"/>
                  </a:cubicBezTo>
                  <a:cubicBezTo>
                    <a:pt x="540097" y="653058"/>
                    <a:pt x="505973" y="649365"/>
                    <a:pt x="472394" y="642630"/>
                  </a:cubicBezTo>
                  <a:cubicBezTo>
                    <a:pt x="438227" y="635618"/>
                    <a:pt x="406439" y="619946"/>
                    <a:pt x="380075" y="597114"/>
                  </a:cubicBezTo>
                  <a:cubicBezTo>
                    <a:pt x="360752" y="579693"/>
                    <a:pt x="346460" y="557855"/>
                    <a:pt x="332596" y="536693"/>
                  </a:cubicBezTo>
                  <a:cubicBezTo>
                    <a:pt x="325849" y="526387"/>
                    <a:pt x="318856" y="515652"/>
                    <a:pt x="311372" y="505654"/>
                  </a:cubicBezTo>
                  <a:cubicBezTo>
                    <a:pt x="265734" y="444680"/>
                    <a:pt x="212121" y="404072"/>
                    <a:pt x="151884" y="384933"/>
                  </a:cubicBezTo>
                  <a:cubicBezTo>
                    <a:pt x="106761" y="370690"/>
                    <a:pt x="59319" y="365255"/>
                    <a:pt x="12147" y="368923"/>
                  </a:cubicBezTo>
                  <a:cubicBezTo>
                    <a:pt x="9448" y="368923"/>
                    <a:pt x="6749" y="369291"/>
                    <a:pt x="4050" y="369475"/>
                  </a:cubicBezTo>
                  <a:lnTo>
                    <a:pt x="2455" y="369475"/>
                  </a:lnTo>
                  <a:cubicBezTo>
                    <a:pt x="2143" y="369506"/>
                    <a:pt x="1824" y="369469"/>
                    <a:pt x="1529" y="369359"/>
                  </a:cubicBezTo>
                  <a:cubicBezTo>
                    <a:pt x="1229" y="369254"/>
                    <a:pt x="959" y="369083"/>
                    <a:pt x="738" y="368862"/>
                  </a:cubicBezTo>
                  <a:cubicBezTo>
                    <a:pt x="505" y="368653"/>
                    <a:pt x="315" y="368402"/>
                    <a:pt x="192" y="368113"/>
                  </a:cubicBezTo>
                  <a:cubicBezTo>
                    <a:pt x="63" y="367825"/>
                    <a:pt x="2" y="367518"/>
                    <a:pt x="2" y="367206"/>
                  </a:cubicBezTo>
                  <a:cubicBezTo>
                    <a:pt x="-305" y="299730"/>
                    <a:pt x="39322" y="238695"/>
                    <a:pt x="63000" y="208146"/>
                  </a:cubicBezTo>
                  <a:cubicBezTo>
                    <a:pt x="84163" y="182972"/>
                    <a:pt x="106687" y="158969"/>
                    <a:pt x="130476" y="136254"/>
                  </a:cubicBezTo>
                  <a:cubicBezTo>
                    <a:pt x="167281" y="99449"/>
                    <a:pt x="212612" y="53872"/>
                    <a:pt x="256226" y="812"/>
                  </a:cubicBezTo>
                  <a:cubicBezTo>
                    <a:pt x="256496" y="523"/>
                    <a:pt x="256833" y="302"/>
                    <a:pt x="257208" y="162"/>
                  </a:cubicBezTo>
                  <a:cubicBezTo>
                    <a:pt x="257576" y="27"/>
                    <a:pt x="257974" y="-29"/>
                    <a:pt x="258373" y="14"/>
                  </a:cubicBezTo>
                  <a:cubicBezTo>
                    <a:pt x="320451" y="10074"/>
                    <a:pt x="355477" y="32709"/>
                    <a:pt x="367561" y="50560"/>
                  </a:cubicBezTo>
                  <a:cubicBezTo>
                    <a:pt x="369641" y="53179"/>
                    <a:pt x="371156" y="56197"/>
                    <a:pt x="372015" y="59424"/>
                  </a:cubicBezTo>
                  <a:cubicBezTo>
                    <a:pt x="372867" y="62657"/>
                    <a:pt x="373045" y="66030"/>
                    <a:pt x="372530" y="69331"/>
                  </a:cubicBezTo>
                  <a:cubicBezTo>
                    <a:pt x="366702" y="95769"/>
                    <a:pt x="321800" y="121532"/>
                    <a:pt x="285793" y="139444"/>
                  </a:cubicBezTo>
                  <a:cubicBezTo>
                    <a:pt x="370812" y="116318"/>
                    <a:pt x="457549" y="114232"/>
                    <a:pt x="533184" y="133739"/>
                  </a:cubicBezTo>
                  <a:cubicBezTo>
                    <a:pt x="533767" y="133874"/>
                    <a:pt x="534276" y="134230"/>
                    <a:pt x="534595" y="134733"/>
                  </a:cubicBezTo>
                  <a:cubicBezTo>
                    <a:pt x="534920" y="135242"/>
                    <a:pt x="535030" y="135855"/>
                    <a:pt x="534901" y="136438"/>
                  </a:cubicBezTo>
                  <a:cubicBezTo>
                    <a:pt x="531184" y="154970"/>
                    <a:pt x="529135" y="173795"/>
                    <a:pt x="528767" y="192689"/>
                  </a:cubicBezTo>
                  <a:cubicBezTo>
                    <a:pt x="527479" y="329174"/>
                    <a:pt x="609983" y="414868"/>
                    <a:pt x="682735" y="490441"/>
                  </a:cubicBezTo>
                  <a:cubicBezTo>
                    <a:pt x="731808" y="541232"/>
                    <a:pt x="777814" y="589140"/>
                    <a:pt x="790635" y="645329"/>
                  </a:cubicBezTo>
                  <a:cubicBezTo>
                    <a:pt x="790708" y="645648"/>
                    <a:pt x="790721" y="645973"/>
                    <a:pt x="790653" y="646292"/>
                  </a:cubicBezTo>
                  <a:cubicBezTo>
                    <a:pt x="790592" y="646611"/>
                    <a:pt x="790457" y="646911"/>
                    <a:pt x="790267" y="647169"/>
                  </a:cubicBezTo>
                  <a:cubicBezTo>
                    <a:pt x="790064" y="647445"/>
                    <a:pt x="789807" y="647672"/>
                    <a:pt x="789512" y="647844"/>
                  </a:cubicBezTo>
                  <a:cubicBezTo>
                    <a:pt x="789212" y="648009"/>
                    <a:pt x="788887" y="648114"/>
                    <a:pt x="788549" y="648151"/>
                  </a:cubicBezTo>
                  <a:cubicBezTo>
                    <a:pt x="777078" y="648887"/>
                    <a:pt x="765607" y="649746"/>
                    <a:pt x="754136" y="650604"/>
                  </a:cubicBezTo>
                  <a:cubicBezTo>
                    <a:pt x="736838" y="651892"/>
                    <a:pt x="719049" y="653181"/>
                    <a:pt x="701444" y="654162"/>
                  </a:cubicBezTo>
                  <a:cubicBezTo>
                    <a:pt x="683839" y="655144"/>
                    <a:pt x="665866" y="655634"/>
                    <a:pt x="648629" y="655634"/>
                  </a:cubicBezTo>
                  <a:close/>
                  <a:moveTo>
                    <a:pt x="41346" y="363280"/>
                  </a:moveTo>
                  <a:cubicBezTo>
                    <a:pt x="79470" y="363200"/>
                    <a:pt x="117373" y="369015"/>
                    <a:pt x="153724" y="380517"/>
                  </a:cubicBezTo>
                  <a:cubicBezTo>
                    <a:pt x="214759" y="399962"/>
                    <a:pt x="269108" y="441122"/>
                    <a:pt x="315359" y="502894"/>
                  </a:cubicBezTo>
                  <a:cubicBezTo>
                    <a:pt x="322904" y="513015"/>
                    <a:pt x="329959" y="523811"/>
                    <a:pt x="336768" y="534178"/>
                  </a:cubicBezTo>
                  <a:cubicBezTo>
                    <a:pt x="350447" y="555095"/>
                    <a:pt x="364556" y="576687"/>
                    <a:pt x="383449" y="593679"/>
                  </a:cubicBezTo>
                  <a:cubicBezTo>
                    <a:pt x="409083" y="615946"/>
                    <a:pt x="440006" y="631257"/>
                    <a:pt x="473253" y="638152"/>
                  </a:cubicBezTo>
                  <a:cubicBezTo>
                    <a:pt x="506549" y="644832"/>
                    <a:pt x="540385" y="648488"/>
                    <a:pt x="574344" y="649071"/>
                  </a:cubicBezTo>
                  <a:cubicBezTo>
                    <a:pt x="611456" y="650788"/>
                    <a:pt x="655560" y="652138"/>
                    <a:pt x="701260" y="649684"/>
                  </a:cubicBezTo>
                  <a:cubicBezTo>
                    <a:pt x="718804" y="648702"/>
                    <a:pt x="736593" y="647415"/>
                    <a:pt x="753830" y="646126"/>
                  </a:cubicBezTo>
                  <a:cubicBezTo>
                    <a:pt x="764442" y="645329"/>
                    <a:pt x="774993" y="644531"/>
                    <a:pt x="785605" y="643857"/>
                  </a:cubicBezTo>
                  <a:cubicBezTo>
                    <a:pt x="772232" y="590060"/>
                    <a:pt x="727146" y="543256"/>
                    <a:pt x="679484" y="493754"/>
                  </a:cubicBezTo>
                  <a:cubicBezTo>
                    <a:pt x="605874" y="417506"/>
                    <a:pt x="522940" y="331137"/>
                    <a:pt x="524228" y="192750"/>
                  </a:cubicBezTo>
                  <a:cubicBezTo>
                    <a:pt x="524498" y="174219"/>
                    <a:pt x="526387" y="155748"/>
                    <a:pt x="529871" y="137542"/>
                  </a:cubicBezTo>
                  <a:cubicBezTo>
                    <a:pt x="447244" y="116686"/>
                    <a:pt x="351183" y="121839"/>
                    <a:pt x="259048" y="152080"/>
                  </a:cubicBezTo>
                  <a:cubicBezTo>
                    <a:pt x="258772" y="152179"/>
                    <a:pt x="258483" y="152222"/>
                    <a:pt x="258189" y="152203"/>
                  </a:cubicBezTo>
                  <a:cubicBezTo>
                    <a:pt x="257901" y="152191"/>
                    <a:pt x="257618" y="152117"/>
                    <a:pt x="257355" y="151994"/>
                  </a:cubicBezTo>
                  <a:cubicBezTo>
                    <a:pt x="257091" y="151866"/>
                    <a:pt x="256858" y="151694"/>
                    <a:pt x="256662" y="151473"/>
                  </a:cubicBezTo>
                  <a:cubicBezTo>
                    <a:pt x="256471" y="151258"/>
                    <a:pt x="256318" y="151007"/>
                    <a:pt x="256226" y="150731"/>
                  </a:cubicBezTo>
                  <a:cubicBezTo>
                    <a:pt x="255999" y="150185"/>
                    <a:pt x="255993" y="149572"/>
                    <a:pt x="256208" y="149025"/>
                  </a:cubicBezTo>
                  <a:cubicBezTo>
                    <a:pt x="256428" y="148473"/>
                    <a:pt x="256852" y="148032"/>
                    <a:pt x="257392" y="147786"/>
                  </a:cubicBezTo>
                  <a:lnTo>
                    <a:pt x="260213" y="146437"/>
                  </a:lnTo>
                  <a:cubicBezTo>
                    <a:pt x="292970" y="130979"/>
                    <a:pt x="361182" y="98713"/>
                    <a:pt x="367929" y="68226"/>
                  </a:cubicBezTo>
                  <a:cubicBezTo>
                    <a:pt x="368279" y="65533"/>
                    <a:pt x="368083" y="62798"/>
                    <a:pt x="367340" y="60178"/>
                  </a:cubicBezTo>
                  <a:cubicBezTo>
                    <a:pt x="366604" y="57565"/>
                    <a:pt x="365341" y="55130"/>
                    <a:pt x="363635" y="53013"/>
                  </a:cubicBezTo>
                  <a:cubicBezTo>
                    <a:pt x="352164" y="36083"/>
                    <a:pt x="318610" y="14552"/>
                    <a:pt x="258802" y="4676"/>
                  </a:cubicBezTo>
                  <a:cubicBezTo>
                    <a:pt x="215311" y="57430"/>
                    <a:pt x="170041" y="102823"/>
                    <a:pt x="133604" y="139628"/>
                  </a:cubicBezTo>
                  <a:cubicBezTo>
                    <a:pt x="109975" y="162214"/>
                    <a:pt x="87592" y="186076"/>
                    <a:pt x="66558" y="211091"/>
                  </a:cubicBezTo>
                  <a:cubicBezTo>
                    <a:pt x="48155" y="235014"/>
                    <a:pt x="5216" y="297521"/>
                    <a:pt x="4541" y="364875"/>
                  </a:cubicBezTo>
                  <a:lnTo>
                    <a:pt x="11779" y="364384"/>
                  </a:lnTo>
                  <a:cubicBezTo>
                    <a:pt x="21631" y="363648"/>
                    <a:pt x="31384" y="363280"/>
                    <a:pt x="41039" y="363280"/>
                  </a:cubicBezTo>
                  <a:lnTo>
                    <a:pt x="41346" y="363280"/>
                  </a:lnTo>
                  <a:close/>
                </a:path>
              </a:pathLst>
            </a:custGeom>
            <a:solidFill>
              <a:srgbClr val="0E0E0E"/>
            </a:solidFill>
            <a:ln w="613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4988641F-F5C1-4557-9A64-D3483AE09C0B}"/>
                </a:ext>
              </a:extLst>
            </p:cNvPr>
            <p:cNvSpPr/>
            <p:nvPr/>
          </p:nvSpPr>
          <p:spPr>
            <a:xfrm>
              <a:off x="8030040" y="5546493"/>
              <a:ext cx="789871" cy="367028"/>
            </a:xfrm>
            <a:custGeom>
              <a:avLst/>
              <a:gdLst>
                <a:gd name="connsiteX0" fmla="*/ 781427 w 789871"/>
                <a:gd name="connsiteY0" fmla="*/ 303295 h 367028"/>
                <a:gd name="connsiteX1" fmla="*/ 469013 w 789871"/>
                <a:gd name="connsiteY1" fmla="*/ 290045 h 367028"/>
                <a:gd name="connsiteX2" fmla="*/ 355961 w 789871"/>
                <a:gd name="connsiteY2" fmla="*/ 148161 h 367028"/>
                <a:gd name="connsiteX3" fmla="*/ 4657 w 789871"/>
                <a:gd name="connsiteY3" fmla="*/ 83 h 367028"/>
                <a:gd name="connsiteX4" fmla="*/ 139609 w 789871"/>
                <a:gd name="connsiteY4" fmla="*/ 208277 h 367028"/>
                <a:gd name="connsiteX5" fmla="*/ 360868 w 789871"/>
                <a:gd name="connsiteY5" fmla="*/ 367029 h 367028"/>
                <a:gd name="connsiteX6" fmla="*/ 788972 w 789871"/>
                <a:gd name="connsiteY6" fmla="*/ 367029 h 367028"/>
                <a:gd name="connsiteX7" fmla="*/ 781427 w 789871"/>
                <a:gd name="connsiteY7" fmla="*/ 303295 h 36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871" h="367028">
                  <a:moveTo>
                    <a:pt x="781427" y="303295"/>
                  </a:moveTo>
                  <a:cubicBezTo>
                    <a:pt x="672239" y="314581"/>
                    <a:pt x="526613" y="297835"/>
                    <a:pt x="469013" y="290045"/>
                  </a:cubicBezTo>
                  <a:cubicBezTo>
                    <a:pt x="378166" y="277776"/>
                    <a:pt x="426933" y="259374"/>
                    <a:pt x="355961" y="148161"/>
                  </a:cubicBezTo>
                  <a:cubicBezTo>
                    <a:pt x="312347" y="79643"/>
                    <a:pt x="200950" y="-2984"/>
                    <a:pt x="4657" y="83"/>
                  </a:cubicBezTo>
                  <a:cubicBezTo>
                    <a:pt x="-11476" y="72220"/>
                    <a:pt x="9871" y="153805"/>
                    <a:pt x="139609" y="208277"/>
                  </a:cubicBezTo>
                  <a:cubicBezTo>
                    <a:pt x="351237" y="297283"/>
                    <a:pt x="360868" y="367029"/>
                    <a:pt x="360868" y="367029"/>
                  </a:cubicBezTo>
                  <a:lnTo>
                    <a:pt x="788972" y="367029"/>
                  </a:lnTo>
                  <a:cubicBezTo>
                    <a:pt x="791425" y="345486"/>
                    <a:pt x="788843" y="323672"/>
                    <a:pt x="781427" y="303295"/>
                  </a:cubicBezTo>
                  <a:close/>
                </a:path>
              </a:pathLst>
            </a:custGeom>
            <a:solidFill>
              <a:srgbClr val="8DC2EB"/>
            </a:solidFill>
            <a:ln w="613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2C679D93-138E-431E-96A8-71713ECB0087}"/>
                </a:ext>
              </a:extLst>
            </p:cNvPr>
            <p:cNvSpPr/>
            <p:nvPr/>
          </p:nvSpPr>
          <p:spPr>
            <a:xfrm>
              <a:off x="8027735" y="5544148"/>
              <a:ext cx="794350" cy="371642"/>
            </a:xfrm>
            <a:custGeom>
              <a:avLst/>
              <a:gdLst>
                <a:gd name="connsiteX0" fmla="*/ 791154 w 794350"/>
                <a:gd name="connsiteY0" fmla="*/ 371643 h 371642"/>
                <a:gd name="connsiteX1" fmla="*/ 363050 w 794350"/>
                <a:gd name="connsiteY1" fmla="*/ 371643 h 371642"/>
                <a:gd name="connsiteX2" fmla="*/ 361553 w 794350"/>
                <a:gd name="connsiteY2" fmla="*/ 371078 h 371642"/>
                <a:gd name="connsiteX3" fmla="*/ 360781 w 794350"/>
                <a:gd name="connsiteY3" fmla="*/ 369680 h 371642"/>
                <a:gd name="connsiteX4" fmla="*/ 140871 w 794350"/>
                <a:gd name="connsiteY4" fmla="*/ 212706 h 371642"/>
                <a:gd name="connsiteX5" fmla="*/ 4753 w 794350"/>
                <a:gd name="connsiteY5" fmla="*/ 1937 h 371642"/>
                <a:gd name="connsiteX6" fmla="*/ 5539 w 794350"/>
                <a:gd name="connsiteY6" fmla="*/ 636 h 371642"/>
                <a:gd name="connsiteX7" fmla="*/ 6962 w 794350"/>
                <a:gd name="connsiteY7" fmla="*/ 96 h 371642"/>
                <a:gd name="connsiteX8" fmla="*/ 360167 w 794350"/>
                <a:gd name="connsiteY8" fmla="*/ 149279 h 371642"/>
                <a:gd name="connsiteX9" fmla="*/ 404088 w 794350"/>
                <a:gd name="connsiteY9" fmla="*/ 242273 h 371642"/>
                <a:gd name="connsiteX10" fmla="*/ 471564 w 794350"/>
                <a:gd name="connsiteY10" fmla="*/ 290120 h 371642"/>
                <a:gd name="connsiteX11" fmla="*/ 783425 w 794350"/>
                <a:gd name="connsiteY11" fmla="*/ 303370 h 371642"/>
                <a:gd name="connsiteX12" fmla="*/ 784885 w 794350"/>
                <a:gd name="connsiteY12" fmla="*/ 303719 h 371642"/>
                <a:gd name="connsiteX13" fmla="*/ 785817 w 794350"/>
                <a:gd name="connsiteY13" fmla="*/ 304903 h 371642"/>
                <a:gd name="connsiteX14" fmla="*/ 793424 w 794350"/>
                <a:gd name="connsiteY14" fmla="*/ 369619 h 371642"/>
                <a:gd name="connsiteX15" fmla="*/ 792651 w 794350"/>
                <a:gd name="connsiteY15" fmla="*/ 371036 h 371642"/>
                <a:gd name="connsiteX16" fmla="*/ 791154 w 794350"/>
                <a:gd name="connsiteY16" fmla="*/ 371643 h 371642"/>
                <a:gd name="connsiteX17" fmla="*/ 364890 w 794350"/>
                <a:gd name="connsiteY17" fmla="*/ 367042 h 371642"/>
                <a:gd name="connsiteX18" fmla="*/ 789130 w 794350"/>
                <a:gd name="connsiteY18" fmla="*/ 367042 h 371642"/>
                <a:gd name="connsiteX19" fmla="*/ 782137 w 794350"/>
                <a:gd name="connsiteY19" fmla="*/ 308093 h 371642"/>
                <a:gd name="connsiteX20" fmla="*/ 471012 w 794350"/>
                <a:gd name="connsiteY20" fmla="*/ 294659 h 371642"/>
                <a:gd name="connsiteX21" fmla="*/ 399671 w 794350"/>
                <a:gd name="connsiteY21" fmla="*/ 243684 h 371642"/>
                <a:gd name="connsiteX22" fmla="*/ 356303 w 794350"/>
                <a:gd name="connsiteY22" fmla="*/ 151671 h 371642"/>
                <a:gd name="connsiteX23" fmla="*/ 8802 w 794350"/>
                <a:gd name="connsiteY23" fmla="*/ 4451 h 371642"/>
                <a:gd name="connsiteX24" fmla="*/ 142711 w 794350"/>
                <a:gd name="connsiteY24" fmla="*/ 208229 h 371642"/>
                <a:gd name="connsiteX25" fmla="*/ 364890 w 794350"/>
                <a:gd name="connsiteY25" fmla="*/ 367042 h 3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4350" h="371642">
                  <a:moveTo>
                    <a:pt x="791154" y="371643"/>
                  </a:moveTo>
                  <a:lnTo>
                    <a:pt x="363050" y="371643"/>
                  </a:lnTo>
                  <a:cubicBezTo>
                    <a:pt x="362498" y="371637"/>
                    <a:pt x="361971" y="371434"/>
                    <a:pt x="361553" y="371078"/>
                  </a:cubicBezTo>
                  <a:cubicBezTo>
                    <a:pt x="361143" y="370717"/>
                    <a:pt x="360866" y="370226"/>
                    <a:pt x="360781" y="369680"/>
                  </a:cubicBezTo>
                  <a:cubicBezTo>
                    <a:pt x="360781" y="369005"/>
                    <a:pt x="348144" y="299873"/>
                    <a:pt x="140871" y="212706"/>
                  </a:cubicBezTo>
                  <a:cubicBezTo>
                    <a:pt x="64439" y="180563"/>
                    <a:pt x="-21255" y="117933"/>
                    <a:pt x="4753" y="1937"/>
                  </a:cubicBezTo>
                  <a:cubicBezTo>
                    <a:pt x="4858" y="1427"/>
                    <a:pt x="5140" y="967"/>
                    <a:pt x="5539" y="636"/>
                  </a:cubicBezTo>
                  <a:cubicBezTo>
                    <a:pt x="5937" y="305"/>
                    <a:pt x="6440" y="115"/>
                    <a:pt x="6962" y="96"/>
                  </a:cubicBezTo>
                  <a:cubicBezTo>
                    <a:pt x="244170" y="-3830"/>
                    <a:pt x="337287" y="113333"/>
                    <a:pt x="360167" y="149279"/>
                  </a:cubicBezTo>
                  <a:cubicBezTo>
                    <a:pt x="379060" y="178085"/>
                    <a:pt x="393844" y="209382"/>
                    <a:pt x="404088" y="242273"/>
                  </a:cubicBezTo>
                  <a:cubicBezTo>
                    <a:pt x="414516" y="274171"/>
                    <a:pt x="417338" y="282759"/>
                    <a:pt x="471564" y="290120"/>
                  </a:cubicBezTo>
                  <a:cubicBezTo>
                    <a:pt x="528795" y="297849"/>
                    <a:pt x="673991" y="314656"/>
                    <a:pt x="783425" y="303370"/>
                  </a:cubicBezTo>
                  <a:cubicBezTo>
                    <a:pt x="783934" y="303314"/>
                    <a:pt x="784455" y="303437"/>
                    <a:pt x="784885" y="303719"/>
                  </a:cubicBezTo>
                  <a:cubicBezTo>
                    <a:pt x="785320" y="303995"/>
                    <a:pt x="785652" y="304412"/>
                    <a:pt x="785817" y="304903"/>
                  </a:cubicBezTo>
                  <a:cubicBezTo>
                    <a:pt x="793331" y="325594"/>
                    <a:pt x="795932" y="347750"/>
                    <a:pt x="793424" y="369619"/>
                  </a:cubicBezTo>
                  <a:cubicBezTo>
                    <a:pt x="793338" y="370170"/>
                    <a:pt x="793062" y="370668"/>
                    <a:pt x="792651" y="371036"/>
                  </a:cubicBezTo>
                  <a:cubicBezTo>
                    <a:pt x="792234" y="371410"/>
                    <a:pt x="791706" y="371624"/>
                    <a:pt x="791154" y="371643"/>
                  </a:cubicBezTo>
                  <a:close/>
                  <a:moveTo>
                    <a:pt x="364890" y="367042"/>
                  </a:moveTo>
                  <a:lnTo>
                    <a:pt x="789130" y="367042"/>
                  </a:lnTo>
                  <a:cubicBezTo>
                    <a:pt x="791105" y="347118"/>
                    <a:pt x="788719" y="327004"/>
                    <a:pt x="782137" y="308093"/>
                  </a:cubicBezTo>
                  <a:cubicBezTo>
                    <a:pt x="672151" y="319135"/>
                    <a:pt x="528059" y="302388"/>
                    <a:pt x="471012" y="294659"/>
                  </a:cubicBezTo>
                  <a:cubicBezTo>
                    <a:pt x="413964" y="286930"/>
                    <a:pt x="410283" y="276256"/>
                    <a:pt x="399671" y="243684"/>
                  </a:cubicBezTo>
                  <a:cubicBezTo>
                    <a:pt x="389617" y="211124"/>
                    <a:pt x="375018" y="180146"/>
                    <a:pt x="356303" y="151671"/>
                  </a:cubicBezTo>
                  <a:cubicBezTo>
                    <a:pt x="333790" y="116339"/>
                    <a:pt x="242575" y="1630"/>
                    <a:pt x="8802" y="4451"/>
                  </a:cubicBezTo>
                  <a:cubicBezTo>
                    <a:pt x="-10152" y="92967"/>
                    <a:pt x="36099" y="163449"/>
                    <a:pt x="142711" y="208229"/>
                  </a:cubicBezTo>
                  <a:cubicBezTo>
                    <a:pt x="336060" y="289813"/>
                    <a:pt x="361701" y="354774"/>
                    <a:pt x="364890" y="367042"/>
                  </a:cubicBezTo>
                  <a:close/>
                </a:path>
              </a:pathLst>
            </a:custGeom>
            <a:solidFill>
              <a:srgbClr val="0E0E0E"/>
            </a:solidFill>
            <a:ln w="613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24DECEF2-224D-4AAE-BD44-9CE94AD0EE69}"/>
                </a:ext>
              </a:extLst>
            </p:cNvPr>
            <p:cNvSpPr/>
            <p:nvPr/>
          </p:nvSpPr>
          <p:spPr>
            <a:xfrm>
              <a:off x="8085462" y="5215075"/>
              <a:ext cx="589015" cy="200413"/>
            </a:xfrm>
            <a:custGeom>
              <a:avLst/>
              <a:gdLst>
                <a:gd name="connsiteX0" fmla="*/ 586758 w 589015"/>
                <a:gd name="connsiteY0" fmla="*/ 200413 h 200413"/>
                <a:gd name="connsiteX1" fmla="*/ 585893 w 589015"/>
                <a:gd name="connsiteY1" fmla="*/ 200242 h 200413"/>
                <a:gd name="connsiteX2" fmla="*/ 585163 w 589015"/>
                <a:gd name="connsiteY2" fmla="*/ 199738 h 200413"/>
                <a:gd name="connsiteX3" fmla="*/ 201410 w 589015"/>
                <a:gd name="connsiteY3" fmla="*/ 157658 h 200413"/>
                <a:gd name="connsiteX4" fmla="*/ 200557 w 589015"/>
                <a:gd name="connsiteY4" fmla="*/ 157781 h 200413"/>
                <a:gd name="connsiteX5" fmla="*/ 199717 w 589015"/>
                <a:gd name="connsiteY5" fmla="*/ 157572 h 200413"/>
                <a:gd name="connsiteX6" fmla="*/ 199030 w 589015"/>
                <a:gd name="connsiteY6" fmla="*/ 157051 h 200413"/>
                <a:gd name="connsiteX7" fmla="*/ 198588 w 589015"/>
                <a:gd name="connsiteY7" fmla="*/ 156309 h 200413"/>
                <a:gd name="connsiteX8" fmla="*/ 198570 w 589015"/>
                <a:gd name="connsiteY8" fmla="*/ 154597 h 200413"/>
                <a:gd name="connsiteX9" fmla="*/ 199754 w 589015"/>
                <a:gd name="connsiteY9" fmla="*/ 153364 h 200413"/>
                <a:gd name="connsiteX10" fmla="*/ 202575 w 589015"/>
                <a:gd name="connsiteY10" fmla="*/ 152015 h 200413"/>
                <a:gd name="connsiteX11" fmla="*/ 310291 w 589015"/>
                <a:gd name="connsiteY11" fmla="*/ 73804 h 200413"/>
                <a:gd name="connsiteX12" fmla="*/ 299679 w 589015"/>
                <a:gd name="connsiteY12" fmla="*/ 51046 h 200413"/>
                <a:gd name="connsiteX13" fmla="*/ 2785 w 589015"/>
                <a:gd name="connsiteY13" fmla="*/ 20375 h 200413"/>
                <a:gd name="connsiteX14" fmla="*/ 1890 w 589015"/>
                <a:gd name="connsiteY14" fmla="*/ 20394 h 200413"/>
                <a:gd name="connsiteX15" fmla="*/ 1056 w 589015"/>
                <a:gd name="connsiteY15" fmla="*/ 20069 h 200413"/>
                <a:gd name="connsiteX16" fmla="*/ 411 w 589015"/>
                <a:gd name="connsiteY16" fmla="*/ 19449 h 200413"/>
                <a:gd name="connsiteX17" fmla="*/ 56 w 589015"/>
                <a:gd name="connsiteY17" fmla="*/ 18627 h 200413"/>
                <a:gd name="connsiteX18" fmla="*/ 37 w 589015"/>
                <a:gd name="connsiteY18" fmla="*/ 17732 h 200413"/>
                <a:gd name="connsiteX19" fmla="*/ 362 w 589015"/>
                <a:gd name="connsiteY19" fmla="*/ 16904 h 200413"/>
                <a:gd name="connsiteX20" fmla="*/ 982 w 589015"/>
                <a:gd name="connsiteY20" fmla="*/ 16259 h 200413"/>
                <a:gd name="connsiteX21" fmla="*/ 1804 w 589015"/>
                <a:gd name="connsiteY21" fmla="*/ 15898 h 200413"/>
                <a:gd name="connsiteX22" fmla="*/ 302930 w 589015"/>
                <a:gd name="connsiteY22" fmla="*/ 47550 h 200413"/>
                <a:gd name="connsiteX23" fmla="*/ 314769 w 589015"/>
                <a:gd name="connsiteY23" fmla="*/ 74540 h 200413"/>
                <a:gd name="connsiteX24" fmla="*/ 228093 w 589015"/>
                <a:gd name="connsiteY24" fmla="*/ 144592 h 200413"/>
                <a:gd name="connsiteX25" fmla="*/ 588353 w 589015"/>
                <a:gd name="connsiteY25" fmla="*/ 196181 h 200413"/>
                <a:gd name="connsiteX26" fmla="*/ 589016 w 589015"/>
                <a:gd name="connsiteY26" fmla="*/ 197806 h 200413"/>
                <a:gd name="connsiteX27" fmla="*/ 588353 w 589015"/>
                <a:gd name="connsiteY27" fmla="*/ 199432 h 200413"/>
                <a:gd name="connsiteX28" fmla="*/ 587660 w 589015"/>
                <a:gd name="connsiteY28" fmla="*/ 200094 h 200413"/>
                <a:gd name="connsiteX29" fmla="*/ 586758 w 589015"/>
                <a:gd name="connsiteY29" fmla="*/ 200413 h 200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9015" h="200413">
                  <a:moveTo>
                    <a:pt x="586758" y="200413"/>
                  </a:moveTo>
                  <a:cubicBezTo>
                    <a:pt x="586458" y="200413"/>
                    <a:pt x="586163" y="200358"/>
                    <a:pt x="585893" y="200242"/>
                  </a:cubicBezTo>
                  <a:cubicBezTo>
                    <a:pt x="585617" y="200125"/>
                    <a:pt x="585372" y="199953"/>
                    <a:pt x="585163" y="199738"/>
                  </a:cubicBezTo>
                  <a:cubicBezTo>
                    <a:pt x="520080" y="137599"/>
                    <a:pt x="367339" y="103187"/>
                    <a:pt x="201410" y="157658"/>
                  </a:cubicBezTo>
                  <a:cubicBezTo>
                    <a:pt x="201134" y="157756"/>
                    <a:pt x="200845" y="157799"/>
                    <a:pt x="200557" y="157781"/>
                  </a:cubicBezTo>
                  <a:cubicBezTo>
                    <a:pt x="200263" y="157769"/>
                    <a:pt x="199980" y="157695"/>
                    <a:pt x="199717" y="157572"/>
                  </a:cubicBezTo>
                  <a:cubicBezTo>
                    <a:pt x="199459" y="157444"/>
                    <a:pt x="199220" y="157266"/>
                    <a:pt x="199030" y="157051"/>
                  </a:cubicBezTo>
                  <a:cubicBezTo>
                    <a:pt x="198833" y="156836"/>
                    <a:pt x="198686" y="156585"/>
                    <a:pt x="198588" y="156309"/>
                  </a:cubicBezTo>
                  <a:cubicBezTo>
                    <a:pt x="198361" y="155762"/>
                    <a:pt x="198355" y="155149"/>
                    <a:pt x="198570" y="154597"/>
                  </a:cubicBezTo>
                  <a:cubicBezTo>
                    <a:pt x="198790" y="154051"/>
                    <a:pt x="199214" y="153610"/>
                    <a:pt x="199754" y="153364"/>
                  </a:cubicBezTo>
                  <a:lnTo>
                    <a:pt x="202575" y="152015"/>
                  </a:lnTo>
                  <a:cubicBezTo>
                    <a:pt x="235332" y="136557"/>
                    <a:pt x="303544" y="104291"/>
                    <a:pt x="310291" y="73804"/>
                  </a:cubicBezTo>
                  <a:cubicBezTo>
                    <a:pt x="311702" y="67670"/>
                    <a:pt x="307960" y="59328"/>
                    <a:pt x="299679" y="51046"/>
                  </a:cubicBezTo>
                  <a:cubicBezTo>
                    <a:pt x="272443" y="23810"/>
                    <a:pt x="175217" y="-17718"/>
                    <a:pt x="2785" y="20375"/>
                  </a:cubicBezTo>
                  <a:cubicBezTo>
                    <a:pt x="2491" y="20443"/>
                    <a:pt x="2184" y="20449"/>
                    <a:pt x="1890" y="20394"/>
                  </a:cubicBezTo>
                  <a:cubicBezTo>
                    <a:pt x="1595" y="20339"/>
                    <a:pt x="1313" y="20228"/>
                    <a:pt x="1056" y="20069"/>
                  </a:cubicBezTo>
                  <a:cubicBezTo>
                    <a:pt x="804" y="19903"/>
                    <a:pt x="583" y="19695"/>
                    <a:pt x="411" y="19449"/>
                  </a:cubicBezTo>
                  <a:cubicBezTo>
                    <a:pt x="240" y="19198"/>
                    <a:pt x="117" y="18922"/>
                    <a:pt x="56" y="18627"/>
                  </a:cubicBezTo>
                  <a:cubicBezTo>
                    <a:pt x="-12" y="18333"/>
                    <a:pt x="-18" y="18032"/>
                    <a:pt x="37" y="17732"/>
                  </a:cubicBezTo>
                  <a:cubicBezTo>
                    <a:pt x="92" y="17437"/>
                    <a:pt x="203" y="17155"/>
                    <a:pt x="362" y="16904"/>
                  </a:cubicBezTo>
                  <a:cubicBezTo>
                    <a:pt x="528" y="16646"/>
                    <a:pt x="737" y="16431"/>
                    <a:pt x="982" y="16259"/>
                  </a:cubicBezTo>
                  <a:cubicBezTo>
                    <a:pt x="1233" y="16081"/>
                    <a:pt x="1509" y="15965"/>
                    <a:pt x="1804" y="15898"/>
                  </a:cubicBezTo>
                  <a:cubicBezTo>
                    <a:pt x="175830" y="-22809"/>
                    <a:pt x="272996" y="17615"/>
                    <a:pt x="302930" y="47550"/>
                  </a:cubicBezTo>
                  <a:cubicBezTo>
                    <a:pt x="312377" y="56997"/>
                    <a:pt x="316548" y="66566"/>
                    <a:pt x="314769" y="74540"/>
                  </a:cubicBezTo>
                  <a:cubicBezTo>
                    <a:pt x="308942" y="100978"/>
                    <a:pt x="264101" y="126742"/>
                    <a:pt x="228093" y="144592"/>
                  </a:cubicBezTo>
                  <a:cubicBezTo>
                    <a:pt x="384699" y="102021"/>
                    <a:pt x="525969" y="136618"/>
                    <a:pt x="588353" y="196181"/>
                  </a:cubicBezTo>
                  <a:cubicBezTo>
                    <a:pt x="588776" y="196616"/>
                    <a:pt x="589016" y="197199"/>
                    <a:pt x="589016" y="197806"/>
                  </a:cubicBezTo>
                  <a:cubicBezTo>
                    <a:pt x="589016" y="198413"/>
                    <a:pt x="588776" y="198996"/>
                    <a:pt x="588353" y="199432"/>
                  </a:cubicBezTo>
                  <a:cubicBezTo>
                    <a:pt x="588169" y="199702"/>
                    <a:pt x="587936" y="199929"/>
                    <a:pt x="587660" y="200094"/>
                  </a:cubicBezTo>
                  <a:cubicBezTo>
                    <a:pt x="587384" y="200266"/>
                    <a:pt x="587077" y="200370"/>
                    <a:pt x="586758" y="200413"/>
                  </a:cubicBezTo>
                  <a:close/>
                </a:path>
              </a:pathLst>
            </a:custGeom>
            <a:solidFill>
              <a:srgbClr val="0E0E0E"/>
            </a:solidFill>
            <a:ln w="613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F587C6AB-CA4E-4317-98F1-116E4A852E42}"/>
                </a:ext>
              </a:extLst>
            </p:cNvPr>
            <p:cNvSpPr/>
            <p:nvPr/>
          </p:nvSpPr>
          <p:spPr>
            <a:xfrm>
              <a:off x="9234969" y="5088844"/>
              <a:ext cx="659177" cy="572992"/>
            </a:xfrm>
            <a:custGeom>
              <a:avLst/>
              <a:gdLst>
                <a:gd name="connsiteX0" fmla="*/ 189239 w 659177"/>
                <a:gd name="connsiteY0" fmla="*/ 572993 h 572992"/>
                <a:gd name="connsiteX1" fmla="*/ 234018 w 659177"/>
                <a:gd name="connsiteY1" fmla="*/ 563117 h 572992"/>
                <a:gd name="connsiteX2" fmla="*/ 402340 w 659177"/>
                <a:gd name="connsiteY2" fmla="*/ 494291 h 572992"/>
                <a:gd name="connsiteX3" fmla="*/ 659178 w 659177"/>
                <a:gd name="connsiteY3" fmla="*/ 289655 h 572992"/>
                <a:gd name="connsiteX4" fmla="*/ 478649 w 659177"/>
                <a:gd name="connsiteY4" fmla="*/ 76738 h 572992"/>
                <a:gd name="connsiteX5" fmla="*/ 440004 w 659177"/>
                <a:gd name="connsiteY5" fmla="*/ 0 h 572992"/>
                <a:gd name="connsiteX6" fmla="*/ 0 w 659177"/>
                <a:gd name="connsiteY6" fmla="*/ 136853 h 572992"/>
                <a:gd name="connsiteX7" fmla="*/ 182798 w 659177"/>
                <a:gd name="connsiteY7" fmla="*/ 524103 h 572992"/>
                <a:gd name="connsiteX8" fmla="*/ 189239 w 659177"/>
                <a:gd name="connsiteY8" fmla="*/ 572993 h 572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9177" h="572992">
                  <a:moveTo>
                    <a:pt x="189239" y="572993"/>
                  </a:moveTo>
                  <a:cubicBezTo>
                    <a:pt x="204329" y="570355"/>
                    <a:pt x="219297" y="566858"/>
                    <a:pt x="234018" y="563117"/>
                  </a:cubicBezTo>
                  <a:cubicBezTo>
                    <a:pt x="292661" y="546941"/>
                    <a:pt x="349163" y="523839"/>
                    <a:pt x="402340" y="494291"/>
                  </a:cubicBezTo>
                  <a:cubicBezTo>
                    <a:pt x="499505" y="441476"/>
                    <a:pt x="580722" y="366517"/>
                    <a:pt x="659178" y="289655"/>
                  </a:cubicBezTo>
                  <a:cubicBezTo>
                    <a:pt x="599860" y="250274"/>
                    <a:pt x="539071" y="185374"/>
                    <a:pt x="478649" y="76738"/>
                  </a:cubicBezTo>
                  <a:cubicBezTo>
                    <a:pt x="466381" y="54717"/>
                    <a:pt x="453499" y="28892"/>
                    <a:pt x="440004" y="0"/>
                  </a:cubicBezTo>
                  <a:lnTo>
                    <a:pt x="0" y="136853"/>
                  </a:lnTo>
                  <a:cubicBezTo>
                    <a:pt x="0" y="136853"/>
                    <a:pt x="158752" y="372528"/>
                    <a:pt x="182798" y="524103"/>
                  </a:cubicBezTo>
                  <a:cubicBezTo>
                    <a:pt x="185559" y="541463"/>
                    <a:pt x="187644" y="557657"/>
                    <a:pt x="189239" y="572993"/>
                  </a:cubicBezTo>
                  <a:close/>
                </a:path>
              </a:pathLst>
            </a:custGeom>
            <a:solidFill>
              <a:srgbClr val="E69C9C"/>
            </a:solidFill>
            <a:ln w="613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C5672518-BD73-403C-BF1A-509B7BC043A3}"/>
                </a:ext>
              </a:extLst>
            </p:cNvPr>
            <p:cNvSpPr/>
            <p:nvPr/>
          </p:nvSpPr>
          <p:spPr>
            <a:xfrm>
              <a:off x="9232990" y="5086052"/>
              <a:ext cx="663739" cy="577994"/>
            </a:xfrm>
            <a:custGeom>
              <a:avLst/>
              <a:gdLst>
                <a:gd name="connsiteX0" fmla="*/ 191218 w 663739"/>
                <a:gd name="connsiteY0" fmla="*/ 577993 h 577994"/>
                <a:gd name="connsiteX1" fmla="*/ 189869 w 663739"/>
                <a:gd name="connsiteY1" fmla="*/ 577564 h 577994"/>
                <a:gd name="connsiteX2" fmla="*/ 189237 w 663739"/>
                <a:gd name="connsiteY2" fmla="*/ 576865 h 577994"/>
                <a:gd name="connsiteX3" fmla="*/ 188949 w 663739"/>
                <a:gd name="connsiteY3" fmla="*/ 575969 h 577994"/>
                <a:gd name="connsiteX4" fmla="*/ 182815 w 663739"/>
                <a:gd name="connsiteY4" fmla="*/ 526896 h 577994"/>
                <a:gd name="connsiteX5" fmla="*/ 384 w 663739"/>
                <a:gd name="connsiteY5" fmla="*/ 140443 h 577994"/>
                <a:gd name="connsiteX6" fmla="*/ 16 w 663739"/>
                <a:gd name="connsiteY6" fmla="*/ 139449 h 577994"/>
                <a:gd name="connsiteX7" fmla="*/ 133 w 663739"/>
                <a:gd name="connsiteY7" fmla="*/ 138394 h 577994"/>
                <a:gd name="connsiteX8" fmla="*/ 703 w 663739"/>
                <a:gd name="connsiteY8" fmla="*/ 137498 h 577994"/>
                <a:gd name="connsiteX9" fmla="*/ 1611 w 663739"/>
                <a:gd name="connsiteY9" fmla="*/ 136947 h 577994"/>
                <a:gd name="connsiteX10" fmla="*/ 441615 w 663739"/>
                <a:gd name="connsiteY10" fmla="*/ 93 h 577994"/>
                <a:gd name="connsiteX11" fmla="*/ 443222 w 663739"/>
                <a:gd name="connsiteY11" fmla="*/ 197 h 577994"/>
                <a:gd name="connsiteX12" fmla="*/ 444376 w 663739"/>
                <a:gd name="connsiteY12" fmla="*/ 1320 h 577994"/>
                <a:gd name="connsiteX13" fmla="*/ 482959 w 663739"/>
                <a:gd name="connsiteY13" fmla="*/ 77936 h 577994"/>
                <a:gd name="connsiteX14" fmla="*/ 662752 w 663739"/>
                <a:gd name="connsiteY14" fmla="*/ 290055 h 577994"/>
                <a:gd name="connsiteX15" fmla="*/ 663439 w 663739"/>
                <a:gd name="connsiteY15" fmla="*/ 290804 h 577994"/>
                <a:gd name="connsiteX16" fmla="*/ 663733 w 663739"/>
                <a:gd name="connsiteY16" fmla="*/ 291773 h 577994"/>
                <a:gd name="connsiteX17" fmla="*/ 663598 w 663739"/>
                <a:gd name="connsiteY17" fmla="*/ 292767 h 577994"/>
                <a:gd name="connsiteX18" fmla="*/ 663059 w 663739"/>
                <a:gd name="connsiteY18" fmla="*/ 293613 h 577994"/>
                <a:gd name="connsiteX19" fmla="*/ 405730 w 663739"/>
                <a:gd name="connsiteY19" fmla="*/ 498617 h 577994"/>
                <a:gd name="connsiteX20" fmla="*/ 236918 w 663739"/>
                <a:gd name="connsiteY20" fmla="*/ 567626 h 577994"/>
                <a:gd name="connsiteX21" fmla="*/ 191954 w 663739"/>
                <a:gd name="connsiteY21" fmla="*/ 577564 h 577994"/>
                <a:gd name="connsiteX22" fmla="*/ 191218 w 663739"/>
                <a:gd name="connsiteY22" fmla="*/ 577993 h 577994"/>
                <a:gd name="connsiteX23" fmla="*/ 5598 w 663739"/>
                <a:gd name="connsiteY23" fmla="*/ 140872 h 577994"/>
                <a:gd name="connsiteX24" fmla="*/ 187047 w 663739"/>
                <a:gd name="connsiteY24" fmla="*/ 526466 h 577994"/>
                <a:gd name="connsiteX25" fmla="*/ 193181 w 663739"/>
                <a:gd name="connsiteY25" fmla="*/ 573024 h 577994"/>
                <a:gd name="connsiteX26" fmla="*/ 235384 w 663739"/>
                <a:gd name="connsiteY26" fmla="*/ 563639 h 577994"/>
                <a:gd name="connsiteX27" fmla="*/ 403215 w 663739"/>
                <a:gd name="connsiteY27" fmla="*/ 494998 h 577994"/>
                <a:gd name="connsiteX28" fmla="*/ 657477 w 663739"/>
                <a:gd name="connsiteY28" fmla="*/ 292570 h 577994"/>
                <a:gd name="connsiteX29" fmla="*/ 478543 w 663739"/>
                <a:gd name="connsiteY29" fmla="*/ 80389 h 577994"/>
                <a:gd name="connsiteX30" fmla="*/ 440695 w 663739"/>
                <a:gd name="connsiteY30" fmla="*/ 5369 h 577994"/>
                <a:gd name="connsiteX31" fmla="*/ 5598 w 663739"/>
                <a:gd name="connsiteY31" fmla="*/ 140872 h 57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63739" h="577994">
                  <a:moveTo>
                    <a:pt x="191218" y="577993"/>
                  </a:moveTo>
                  <a:cubicBezTo>
                    <a:pt x="190734" y="578011"/>
                    <a:pt x="190255" y="577864"/>
                    <a:pt x="189869" y="577564"/>
                  </a:cubicBezTo>
                  <a:cubicBezTo>
                    <a:pt x="189611" y="577380"/>
                    <a:pt x="189397" y="577141"/>
                    <a:pt x="189237" y="576865"/>
                  </a:cubicBezTo>
                  <a:cubicBezTo>
                    <a:pt x="189084" y="576588"/>
                    <a:pt x="188979" y="576288"/>
                    <a:pt x="188949" y="575969"/>
                  </a:cubicBezTo>
                  <a:cubicBezTo>
                    <a:pt x="187170" y="558977"/>
                    <a:pt x="185023" y="543028"/>
                    <a:pt x="182815" y="526896"/>
                  </a:cubicBezTo>
                  <a:cubicBezTo>
                    <a:pt x="159137" y="377651"/>
                    <a:pt x="1979" y="142958"/>
                    <a:pt x="384" y="140443"/>
                  </a:cubicBezTo>
                  <a:cubicBezTo>
                    <a:pt x="188" y="140142"/>
                    <a:pt x="59" y="139805"/>
                    <a:pt x="16" y="139449"/>
                  </a:cubicBezTo>
                  <a:cubicBezTo>
                    <a:pt x="-27" y="139093"/>
                    <a:pt x="16" y="138731"/>
                    <a:pt x="133" y="138394"/>
                  </a:cubicBezTo>
                  <a:cubicBezTo>
                    <a:pt x="249" y="138057"/>
                    <a:pt x="446" y="137750"/>
                    <a:pt x="703" y="137498"/>
                  </a:cubicBezTo>
                  <a:cubicBezTo>
                    <a:pt x="961" y="137247"/>
                    <a:pt x="1268" y="137057"/>
                    <a:pt x="1611" y="136947"/>
                  </a:cubicBezTo>
                  <a:lnTo>
                    <a:pt x="441615" y="93"/>
                  </a:lnTo>
                  <a:cubicBezTo>
                    <a:pt x="442149" y="-60"/>
                    <a:pt x="442713" y="-23"/>
                    <a:pt x="443222" y="197"/>
                  </a:cubicBezTo>
                  <a:cubicBezTo>
                    <a:pt x="443725" y="424"/>
                    <a:pt x="444136" y="823"/>
                    <a:pt x="444376" y="1320"/>
                  </a:cubicBezTo>
                  <a:cubicBezTo>
                    <a:pt x="458178" y="30948"/>
                    <a:pt x="471182" y="56527"/>
                    <a:pt x="482959" y="77936"/>
                  </a:cubicBezTo>
                  <a:cubicBezTo>
                    <a:pt x="538167" y="176757"/>
                    <a:pt x="596687" y="246135"/>
                    <a:pt x="662752" y="290055"/>
                  </a:cubicBezTo>
                  <a:cubicBezTo>
                    <a:pt x="663034" y="290252"/>
                    <a:pt x="663267" y="290503"/>
                    <a:pt x="663439" y="290804"/>
                  </a:cubicBezTo>
                  <a:cubicBezTo>
                    <a:pt x="663611" y="291098"/>
                    <a:pt x="663709" y="291436"/>
                    <a:pt x="663733" y="291773"/>
                  </a:cubicBezTo>
                  <a:cubicBezTo>
                    <a:pt x="663758" y="292110"/>
                    <a:pt x="663715" y="292454"/>
                    <a:pt x="663598" y="292767"/>
                  </a:cubicBezTo>
                  <a:cubicBezTo>
                    <a:pt x="663482" y="293086"/>
                    <a:pt x="663298" y="293374"/>
                    <a:pt x="663059" y="293613"/>
                  </a:cubicBezTo>
                  <a:cubicBezTo>
                    <a:pt x="587608" y="367591"/>
                    <a:pt x="505595" y="444330"/>
                    <a:pt x="405730" y="498617"/>
                  </a:cubicBezTo>
                  <a:cubicBezTo>
                    <a:pt x="352381" y="528214"/>
                    <a:pt x="295720" y="551377"/>
                    <a:pt x="236918" y="567626"/>
                  </a:cubicBezTo>
                  <a:cubicBezTo>
                    <a:pt x="222135" y="571552"/>
                    <a:pt x="206983" y="574865"/>
                    <a:pt x="191954" y="577564"/>
                  </a:cubicBezTo>
                  <a:lnTo>
                    <a:pt x="191218" y="577993"/>
                  </a:lnTo>
                  <a:close/>
                  <a:moveTo>
                    <a:pt x="5598" y="140872"/>
                  </a:moveTo>
                  <a:cubicBezTo>
                    <a:pt x="22897" y="166942"/>
                    <a:pt x="164535" y="384644"/>
                    <a:pt x="187047" y="526466"/>
                  </a:cubicBezTo>
                  <a:cubicBezTo>
                    <a:pt x="189501" y="541618"/>
                    <a:pt x="191525" y="557137"/>
                    <a:pt x="193181" y="573024"/>
                  </a:cubicBezTo>
                  <a:cubicBezTo>
                    <a:pt x="207351" y="570448"/>
                    <a:pt x="221521" y="567320"/>
                    <a:pt x="235384" y="563639"/>
                  </a:cubicBezTo>
                  <a:cubicBezTo>
                    <a:pt x="293843" y="547476"/>
                    <a:pt x="350179" y="524436"/>
                    <a:pt x="403215" y="494998"/>
                  </a:cubicBezTo>
                  <a:cubicBezTo>
                    <a:pt x="501362" y="441446"/>
                    <a:pt x="582823" y="365812"/>
                    <a:pt x="657477" y="292570"/>
                  </a:cubicBezTo>
                  <a:cubicBezTo>
                    <a:pt x="591718" y="248159"/>
                    <a:pt x="533198" y="178720"/>
                    <a:pt x="478543" y="80389"/>
                  </a:cubicBezTo>
                  <a:cubicBezTo>
                    <a:pt x="466949" y="59533"/>
                    <a:pt x="454006" y="34322"/>
                    <a:pt x="440695" y="5369"/>
                  </a:cubicBezTo>
                  <a:lnTo>
                    <a:pt x="5598" y="140872"/>
                  </a:lnTo>
                  <a:close/>
                </a:path>
              </a:pathLst>
            </a:custGeom>
            <a:solidFill>
              <a:srgbClr val="0E0E0E"/>
            </a:solidFill>
            <a:ln w="613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52418CEC-72F8-483E-ABCF-811434FB7A57}"/>
                </a:ext>
              </a:extLst>
            </p:cNvPr>
            <p:cNvSpPr/>
            <p:nvPr/>
          </p:nvSpPr>
          <p:spPr>
            <a:xfrm>
              <a:off x="9369246" y="5316913"/>
              <a:ext cx="941349" cy="557657"/>
            </a:xfrm>
            <a:custGeom>
              <a:avLst/>
              <a:gdLst>
                <a:gd name="connsiteX0" fmla="*/ 93423 w 941349"/>
                <a:gd name="connsiteY0" fmla="*/ 557657 h 557657"/>
                <a:gd name="connsiteX1" fmla="*/ 285607 w 941349"/>
                <a:gd name="connsiteY1" fmla="*/ 507480 h 557657"/>
                <a:gd name="connsiteX2" fmla="*/ 437550 w 941349"/>
                <a:gd name="connsiteY2" fmla="*/ 388170 h 557657"/>
                <a:gd name="connsiteX3" fmla="*/ 440801 w 941349"/>
                <a:gd name="connsiteY3" fmla="*/ 384858 h 557657"/>
                <a:gd name="connsiteX4" fmla="*/ 449757 w 941349"/>
                <a:gd name="connsiteY4" fmla="*/ 370504 h 557657"/>
                <a:gd name="connsiteX5" fmla="*/ 467178 w 941349"/>
                <a:gd name="connsiteY5" fmla="*/ 359278 h 557657"/>
                <a:gd name="connsiteX6" fmla="*/ 504535 w 941349"/>
                <a:gd name="connsiteY6" fmla="*/ 329098 h 557657"/>
                <a:gd name="connsiteX7" fmla="*/ 589984 w 941349"/>
                <a:gd name="connsiteY7" fmla="*/ 294317 h 557657"/>
                <a:gd name="connsiteX8" fmla="*/ 786277 w 941349"/>
                <a:gd name="connsiteY8" fmla="*/ 262113 h 557657"/>
                <a:gd name="connsiteX9" fmla="*/ 941349 w 941349"/>
                <a:gd name="connsiteY9" fmla="*/ 198502 h 557657"/>
                <a:gd name="connsiteX10" fmla="*/ 757815 w 941349"/>
                <a:gd name="connsiteY10" fmla="*/ 127591 h 557657"/>
                <a:gd name="connsiteX11" fmla="*/ 452027 w 941349"/>
                <a:gd name="connsiteY11" fmla="*/ 0 h 557657"/>
                <a:gd name="connsiteX12" fmla="*/ 336521 w 941349"/>
                <a:gd name="connsiteY12" fmla="*/ 85265 h 557657"/>
                <a:gd name="connsiteX13" fmla="*/ 212365 w 941349"/>
                <a:gd name="connsiteY13" fmla="*/ 220646 h 557657"/>
                <a:gd name="connsiteX14" fmla="*/ 187153 w 941349"/>
                <a:gd name="connsiteY14" fmla="*/ 255611 h 557657"/>
                <a:gd name="connsiteX15" fmla="*/ 142865 w 941349"/>
                <a:gd name="connsiteY15" fmla="*/ 78947 h 557657"/>
                <a:gd name="connsiteX16" fmla="*/ 0 w 941349"/>
                <a:gd name="connsiteY16" fmla="*/ 149612 h 557657"/>
                <a:gd name="connsiteX17" fmla="*/ 48276 w 941349"/>
                <a:gd name="connsiteY17" fmla="*/ 295974 h 557657"/>
                <a:gd name="connsiteX18" fmla="*/ 93423 w 941349"/>
                <a:gd name="connsiteY18" fmla="*/ 557657 h 55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1349" h="557657">
                  <a:moveTo>
                    <a:pt x="93423" y="557657"/>
                  </a:moveTo>
                  <a:cubicBezTo>
                    <a:pt x="159586" y="550400"/>
                    <a:pt x="224339" y="533495"/>
                    <a:pt x="285607" y="507480"/>
                  </a:cubicBezTo>
                  <a:cubicBezTo>
                    <a:pt x="346948" y="481348"/>
                    <a:pt x="391237" y="434790"/>
                    <a:pt x="437550" y="388170"/>
                  </a:cubicBezTo>
                  <a:lnTo>
                    <a:pt x="440801" y="384858"/>
                  </a:lnTo>
                  <a:cubicBezTo>
                    <a:pt x="442856" y="379552"/>
                    <a:pt x="445893" y="374681"/>
                    <a:pt x="449757" y="370504"/>
                  </a:cubicBezTo>
                  <a:cubicBezTo>
                    <a:pt x="454683" y="365547"/>
                    <a:pt x="460627" y="361719"/>
                    <a:pt x="467178" y="359278"/>
                  </a:cubicBezTo>
                  <a:cubicBezTo>
                    <a:pt x="478864" y="348310"/>
                    <a:pt x="491353" y="338219"/>
                    <a:pt x="504535" y="329098"/>
                  </a:cubicBezTo>
                  <a:cubicBezTo>
                    <a:pt x="530587" y="312260"/>
                    <a:pt x="559577" y="300457"/>
                    <a:pt x="589984" y="294317"/>
                  </a:cubicBezTo>
                  <a:cubicBezTo>
                    <a:pt x="654761" y="279595"/>
                    <a:pt x="721685" y="277326"/>
                    <a:pt x="786277" y="262113"/>
                  </a:cubicBezTo>
                  <a:cubicBezTo>
                    <a:pt x="841136" y="249654"/>
                    <a:pt x="893540" y="228154"/>
                    <a:pt x="941349" y="198502"/>
                  </a:cubicBezTo>
                  <a:cubicBezTo>
                    <a:pt x="924664" y="151085"/>
                    <a:pt x="868966" y="136301"/>
                    <a:pt x="757815" y="127591"/>
                  </a:cubicBezTo>
                  <a:cubicBezTo>
                    <a:pt x="665803" y="120352"/>
                    <a:pt x="560049" y="113114"/>
                    <a:pt x="452027" y="0"/>
                  </a:cubicBezTo>
                  <a:cubicBezTo>
                    <a:pt x="411333" y="25328"/>
                    <a:pt x="372712" y="53839"/>
                    <a:pt x="336521" y="85265"/>
                  </a:cubicBezTo>
                  <a:cubicBezTo>
                    <a:pt x="290017" y="125413"/>
                    <a:pt x="248348" y="170849"/>
                    <a:pt x="212365" y="220646"/>
                  </a:cubicBezTo>
                  <a:cubicBezTo>
                    <a:pt x="204207" y="231810"/>
                    <a:pt x="187153" y="255611"/>
                    <a:pt x="187153" y="255611"/>
                  </a:cubicBezTo>
                  <a:cubicBezTo>
                    <a:pt x="203838" y="196232"/>
                    <a:pt x="258678" y="58643"/>
                    <a:pt x="142865" y="78947"/>
                  </a:cubicBezTo>
                  <a:cubicBezTo>
                    <a:pt x="91215" y="87964"/>
                    <a:pt x="43000" y="116917"/>
                    <a:pt x="0" y="149612"/>
                  </a:cubicBezTo>
                  <a:cubicBezTo>
                    <a:pt x="22696" y="200219"/>
                    <a:pt x="41283" y="251685"/>
                    <a:pt x="48276" y="295974"/>
                  </a:cubicBezTo>
                  <a:cubicBezTo>
                    <a:pt x="68887" y="423994"/>
                    <a:pt x="51404" y="488464"/>
                    <a:pt x="93423" y="557657"/>
                  </a:cubicBezTo>
                  <a:close/>
                </a:path>
              </a:pathLst>
            </a:custGeom>
            <a:solidFill>
              <a:srgbClr val="F0E7E1"/>
            </a:solidFill>
            <a:ln w="613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3CB83EB1-F462-4B6E-A717-9D1D67966A9F}"/>
                </a:ext>
              </a:extLst>
            </p:cNvPr>
            <p:cNvSpPr/>
            <p:nvPr/>
          </p:nvSpPr>
          <p:spPr>
            <a:xfrm>
              <a:off x="9367206" y="5314629"/>
              <a:ext cx="945922" cy="562210"/>
            </a:xfrm>
            <a:custGeom>
              <a:avLst/>
              <a:gdLst>
                <a:gd name="connsiteX0" fmla="*/ 95463 w 945922"/>
                <a:gd name="connsiteY0" fmla="*/ 562210 h 562210"/>
                <a:gd name="connsiteX1" fmla="*/ 94335 w 945922"/>
                <a:gd name="connsiteY1" fmla="*/ 561922 h 562210"/>
                <a:gd name="connsiteX2" fmla="*/ 93500 w 945922"/>
                <a:gd name="connsiteY2" fmla="*/ 561106 h 562210"/>
                <a:gd name="connsiteX3" fmla="*/ 60131 w 945922"/>
                <a:gd name="connsiteY3" fmla="*/ 416094 h 562210"/>
                <a:gd name="connsiteX4" fmla="*/ 48292 w 945922"/>
                <a:gd name="connsiteY4" fmla="*/ 298564 h 562210"/>
                <a:gd name="connsiteX5" fmla="*/ 200 w 945922"/>
                <a:gd name="connsiteY5" fmla="*/ 152816 h 562210"/>
                <a:gd name="connsiteX6" fmla="*/ 77 w 945922"/>
                <a:gd name="connsiteY6" fmla="*/ 151307 h 562210"/>
                <a:gd name="connsiteX7" fmla="*/ 936 w 945922"/>
                <a:gd name="connsiteY7" fmla="*/ 150055 h 562210"/>
                <a:gd name="connsiteX8" fmla="*/ 144782 w 945922"/>
                <a:gd name="connsiteY8" fmla="*/ 78961 h 562210"/>
                <a:gd name="connsiteX9" fmla="*/ 206492 w 945922"/>
                <a:gd name="connsiteY9" fmla="*/ 91965 h 562210"/>
                <a:gd name="connsiteX10" fmla="*/ 197843 w 945922"/>
                <a:gd name="connsiteY10" fmla="*/ 237835 h 562210"/>
                <a:gd name="connsiteX11" fmla="*/ 195450 w 945922"/>
                <a:gd name="connsiteY11" fmla="*/ 245565 h 562210"/>
                <a:gd name="connsiteX12" fmla="*/ 212810 w 945922"/>
                <a:gd name="connsiteY12" fmla="*/ 221519 h 562210"/>
                <a:gd name="connsiteX13" fmla="*/ 337334 w 945922"/>
                <a:gd name="connsiteY13" fmla="*/ 85770 h 562210"/>
                <a:gd name="connsiteX14" fmla="*/ 453086 w 945922"/>
                <a:gd name="connsiteY14" fmla="*/ 321 h 562210"/>
                <a:gd name="connsiteX15" fmla="*/ 454588 w 945922"/>
                <a:gd name="connsiteY15" fmla="*/ 20 h 562210"/>
                <a:gd name="connsiteX16" fmla="*/ 455968 w 945922"/>
                <a:gd name="connsiteY16" fmla="*/ 689 h 562210"/>
                <a:gd name="connsiteX17" fmla="*/ 757524 w 945922"/>
                <a:gd name="connsiteY17" fmla="*/ 127359 h 562210"/>
                <a:gd name="connsiteX18" fmla="*/ 760285 w 945922"/>
                <a:gd name="connsiteY18" fmla="*/ 127359 h 562210"/>
                <a:gd name="connsiteX19" fmla="*/ 945782 w 945922"/>
                <a:gd name="connsiteY19" fmla="*/ 199742 h 562210"/>
                <a:gd name="connsiteX20" fmla="*/ 945800 w 945922"/>
                <a:gd name="connsiteY20" fmla="*/ 201282 h 562210"/>
                <a:gd name="connsiteX21" fmla="*/ 944862 w 945922"/>
                <a:gd name="connsiteY21" fmla="*/ 202503 h 562210"/>
                <a:gd name="connsiteX22" fmla="*/ 789054 w 945922"/>
                <a:gd name="connsiteY22" fmla="*/ 266359 h 562210"/>
                <a:gd name="connsiteX23" fmla="*/ 688392 w 945922"/>
                <a:gd name="connsiteY23" fmla="*/ 282983 h 562210"/>
                <a:gd name="connsiteX24" fmla="*/ 592515 w 945922"/>
                <a:gd name="connsiteY24" fmla="*/ 298564 h 562210"/>
                <a:gd name="connsiteX25" fmla="*/ 507864 w 945922"/>
                <a:gd name="connsiteY25" fmla="*/ 333038 h 562210"/>
                <a:gd name="connsiteX26" fmla="*/ 471059 w 945922"/>
                <a:gd name="connsiteY26" fmla="*/ 362973 h 562210"/>
                <a:gd name="connsiteX27" fmla="*/ 470323 w 945922"/>
                <a:gd name="connsiteY27" fmla="*/ 363463 h 562210"/>
                <a:gd name="connsiteX28" fmla="*/ 453699 w 945922"/>
                <a:gd name="connsiteY28" fmla="*/ 374137 h 562210"/>
                <a:gd name="connsiteX29" fmla="*/ 445234 w 945922"/>
                <a:gd name="connsiteY29" fmla="*/ 387755 h 562210"/>
                <a:gd name="connsiteX30" fmla="*/ 444743 w 945922"/>
                <a:gd name="connsiteY30" fmla="*/ 388552 h 562210"/>
                <a:gd name="connsiteX31" fmla="*/ 433701 w 945922"/>
                <a:gd name="connsiteY31" fmla="*/ 399655 h 562210"/>
                <a:gd name="connsiteX32" fmla="*/ 288812 w 945922"/>
                <a:gd name="connsiteY32" fmla="*/ 511665 h 562210"/>
                <a:gd name="connsiteX33" fmla="*/ 95954 w 945922"/>
                <a:gd name="connsiteY33" fmla="*/ 561965 h 562210"/>
                <a:gd name="connsiteX34" fmla="*/ 95463 w 945922"/>
                <a:gd name="connsiteY34" fmla="*/ 562210 h 562210"/>
                <a:gd name="connsiteX35" fmla="*/ 5168 w 945922"/>
                <a:gd name="connsiteY35" fmla="*/ 152632 h 562210"/>
                <a:gd name="connsiteX36" fmla="*/ 52831 w 945922"/>
                <a:gd name="connsiteY36" fmla="*/ 297889 h 562210"/>
                <a:gd name="connsiteX37" fmla="*/ 64731 w 945922"/>
                <a:gd name="connsiteY37" fmla="*/ 415788 h 562210"/>
                <a:gd name="connsiteX38" fmla="*/ 96629 w 945922"/>
                <a:gd name="connsiteY38" fmla="*/ 557487 h 562210"/>
                <a:gd name="connsiteX39" fmla="*/ 286788 w 945922"/>
                <a:gd name="connsiteY39" fmla="*/ 507677 h 562210"/>
                <a:gd name="connsiteX40" fmla="*/ 430205 w 945922"/>
                <a:gd name="connsiteY40" fmla="*/ 396649 h 562210"/>
                <a:gd name="connsiteX41" fmla="*/ 441001 w 945922"/>
                <a:gd name="connsiteY41" fmla="*/ 385853 h 562210"/>
                <a:gd name="connsiteX42" fmla="*/ 450264 w 945922"/>
                <a:gd name="connsiteY42" fmla="*/ 371192 h 562210"/>
                <a:gd name="connsiteX43" fmla="*/ 468053 w 945922"/>
                <a:gd name="connsiteY43" fmla="*/ 359537 h 562210"/>
                <a:gd name="connsiteX44" fmla="*/ 505348 w 945922"/>
                <a:gd name="connsiteY44" fmla="*/ 329480 h 562210"/>
                <a:gd name="connsiteX45" fmla="*/ 591595 w 945922"/>
                <a:gd name="connsiteY45" fmla="*/ 294331 h 562210"/>
                <a:gd name="connsiteX46" fmla="*/ 687901 w 945922"/>
                <a:gd name="connsiteY46" fmla="*/ 278689 h 562210"/>
                <a:gd name="connsiteX47" fmla="*/ 788072 w 945922"/>
                <a:gd name="connsiteY47" fmla="*/ 262127 h 562210"/>
                <a:gd name="connsiteX48" fmla="*/ 940813 w 945922"/>
                <a:gd name="connsiteY48" fmla="*/ 199988 h 562210"/>
                <a:gd name="connsiteX49" fmla="*/ 759916 w 945922"/>
                <a:gd name="connsiteY49" fmla="*/ 132512 h 562210"/>
                <a:gd name="connsiteX50" fmla="*/ 757218 w 945922"/>
                <a:gd name="connsiteY50" fmla="*/ 132512 h 562210"/>
                <a:gd name="connsiteX51" fmla="*/ 453944 w 945922"/>
                <a:gd name="connsiteY51" fmla="*/ 5780 h 562210"/>
                <a:gd name="connsiteX52" fmla="*/ 340339 w 945922"/>
                <a:gd name="connsiteY52" fmla="*/ 89573 h 562210"/>
                <a:gd name="connsiteX53" fmla="*/ 216491 w 945922"/>
                <a:gd name="connsiteY53" fmla="*/ 224524 h 562210"/>
                <a:gd name="connsiteX54" fmla="*/ 191279 w 945922"/>
                <a:gd name="connsiteY54" fmla="*/ 259489 h 562210"/>
                <a:gd name="connsiteX55" fmla="*/ 190003 w 945922"/>
                <a:gd name="connsiteY55" fmla="*/ 260391 h 562210"/>
                <a:gd name="connsiteX56" fmla="*/ 188457 w 945922"/>
                <a:gd name="connsiteY56" fmla="*/ 260225 h 562210"/>
                <a:gd name="connsiteX57" fmla="*/ 187341 w 945922"/>
                <a:gd name="connsiteY57" fmla="*/ 259103 h 562210"/>
                <a:gd name="connsiteX58" fmla="*/ 187231 w 945922"/>
                <a:gd name="connsiteY58" fmla="*/ 257526 h 562210"/>
                <a:gd name="connsiteX59" fmla="*/ 193365 w 945922"/>
                <a:gd name="connsiteY59" fmla="*/ 236731 h 562210"/>
                <a:gd name="connsiteX60" fmla="*/ 202995 w 945922"/>
                <a:gd name="connsiteY60" fmla="*/ 95277 h 562210"/>
                <a:gd name="connsiteX61" fmla="*/ 145518 w 945922"/>
                <a:gd name="connsiteY61" fmla="*/ 83684 h 562210"/>
                <a:gd name="connsiteX62" fmla="*/ 5168 w 945922"/>
                <a:gd name="connsiteY62" fmla="*/ 152632 h 5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45922" h="562210">
                  <a:moveTo>
                    <a:pt x="95463" y="562210"/>
                  </a:moveTo>
                  <a:cubicBezTo>
                    <a:pt x="95065" y="562217"/>
                    <a:pt x="94678" y="562112"/>
                    <a:pt x="94335" y="561922"/>
                  </a:cubicBezTo>
                  <a:cubicBezTo>
                    <a:pt x="93991" y="561726"/>
                    <a:pt x="93703" y="561444"/>
                    <a:pt x="93500" y="561106"/>
                  </a:cubicBezTo>
                  <a:cubicBezTo>
                    <a:pt x="66449" y="516633"/>
                    <a:pt x="63811" y="474430"/>
                    <a:pt x="60131" y="416094"/>
                  </a:cubicBezTo>
                  <a:cubicBezTo>
                    <a:pt x="58155" y="376744"/>
                    <a:pt x="54199" y="337516"/>
                    <a:pt x="48292" y="298564"/>
                  </a:cubicBezTo>
                  <a:cubicBezTo>
                    <a:pt x="42157" y="259121"/>
                    <a:pt x="25841" y="210048"/>
                    <a:pt x="200" y="152816"/>
                  </a:cubicBezTo>
                  <a:cubicBezTo>
                    <a:pt x="-15" y="152343"/>
                    <a:pt x="-58" y="151810"/>
                    <a:pt x="77" y="151307"/>
                  </a:cubicBezTo>
                  <a:cubicBezTo>
                    <a:pt x="212" y="150804"/>
                    <a:pt x="513" y="150362"/>
                    <a:pt x="936" y="150055"/>
                  </a:cubicBezTo>
                  <a:cubicBezTo>
                    <a:pt x="54365" y="109386"/>
                    <a:pt x="100125" y="86751"/>
                    <a:pt x="144782" y="78961"/>
                  </a:cubicBezTo>
                  <a:cubicBezTo>
                    <a:pt x="173613" y="73869"/>
                    <a:pt x="194408" y="78286"/>
                    <a:pt x="206492" y="91965"/>
                  </a:cubicBezTo>
                  <a:cubicBezTo>
                    <a:pt x="233237" y="122206"/>
                    <a:pt x="211951" y="191768"/>
                    <a:pt x="197843" y="237835"/>
                  </a:cubicBezTo>
                  <a:cubicBezTo>
                    <a:pt x="197064" y="240492"/>
                    <a:pt x="196266" y="243068"/>
                    <a:pt x="195450" y="245565"/>
                  </a:cubicBezTo>
                  <a:cubicBezTo>
                    <a:pt x="201032" y="237774"/>
                    <a:pt x="208271" y="227714"/>
                    <a:pt x="212810" y="221519"/>
                  </a:cubicBezTo>
                  <a:cubicBezTo>
                    <a:pt x="248934" y="171611"/>
                    <a:pt x="290720" y="126059"/>
                    <a:pt x="337334" y="85770"/>
                  </a:cubicBezTo>
                  <a:cubicBezTo>
                    <a:pt x="373623" y="54314"/>
                    <a:pt x="412330" y="25740"/>
                    <a:pt x="453086" y="321"/>
                  </a:cubicBezTo>
                  <a:cubicBezTo>
                    <a:pt x="453539" y="57"/>
                    <a:pt x="454067" y="-47"/>
                    <a:pt x="454588" y="20"/>
                  </a:cubicBezTo>
                  <a:cubicBezTo>
                    <a:pt x="455110" y="81"/>
                    <a:pt x="455594" y="321"/>
                    <a:pt x="455968" y="689"/>
                  </a:cubicBezTo>
                  <a:cubicBezTo>
                    <a:pt x="562335" y="112085"/>
                    <a:pt x="666064" y="120182"/>
                    <a:pt x="757524" y="127359"/>
                  </a:cubicBezTo>
                  <a:lnTo>
                    <a:pt x="760285" y="127359"/>
                  </a:lnTo>
                  <a:cubicBezTo>
                    <a:pt x="867019" y="135702"/>
                    <a:pt x="928238" y="149749"/>
                    <a:pt x="945782" y="199742"/>
                  </a:cubicBezTo>
                  <a:cubicBezTo>
                    <a:pt x="945960" y="200239"/>
                    <a:pt x="945972" y="200785"/>
                    <a:pt x="945800" y="201282"/>
                  </a:cubicBezTo>
                  <a:cubicBezTo>
                    <a:pt x="945634" y="201785"/>
                    <a:pt x="945303" y="202214"/>
                    <a:pt x="944862" y="202503"/>
                  </a:cubicBezTo>
                  <a:cubicBezTo>
                    <a:pt x="896831" y="232303"/>
                    <a:pt x="844175" y="253883"/>
                    <a:pt x="789054" y="266359"/>
                  </a:cubicBezTo>
                  <a:cubicBezTo>
                    <a:pt x="755807" y="273628"/>
                    <a:pt x="722210" y="279180"/>
                    <a:pt x="688392" y="282983"/>
                  </a:cubicBezTo>
                  <a:cubicBezTo>
                    <a:pt x="656801" y="287154"/>
                    <a:pt x="624106" y="291448"/>
                    <a:pt x="592515" y="298564"/>
                  </a:cubicBezTo>
                  <a:cubicBezTo>
                    <a:pt x="562384" y="304655"/>
                    <a:pt x="533670" y="316347"/>
                    <a:pt x="507864" y="333038"/>
                  </a:cubicBezTo>
                  <a:cubicBezTo>
                    <a:pt x="494853" y="342074"/>
                    <a:pt x="482554" y="352078"/>
                    <a:pt x="471059" y="362973"/>
                  </a:cubicBezTo>
                  <a:cubicBezTo>
                    <a:pt x="470838" y="363181"/>
                    <a:pt x="470592" y="363347"/>
                    <a:pt x="470323" y="363463"/>
                  </a:cubicBezTo>
                  <a:cubicBezTo>
                    <a:pt x="464060" y="365757"/>
                    <a:pt x="458386" y="369401"/>
                    <a:pt x="453699" y="374137"/>
                  </a:cubicBezTo>
                  <a:cubicBezTo>
                    <a:pt x="450012" y="378081"/>
                    <a:pt x="447142" y="382706"/>
                    <a:pt x="445234" y="387755"/>
                  </a:cubicBezTo>
                  <a:cubicBezTo>
                    <a:pt x="445105" y="388043"/>
                    <a:pt x="444939" y="388313"/>
                    <a:pt x="444743" y="388552"/>
                  </a:cubicBezTo>
                  <a:lnTo>
                    <a:pt x="433701" y="399655"/>
                  </a:lnTo>
                  <a:cubicBezTo>
                    <a:pt x="389290" y="444496"/>
                    <a:pt x="347394" y="486821"/>
                    <a:pt x="288812" y="511665"/>
                  </a:cubicBezTo>
                  <a:cubicBezTo>
                    <a:pt x="227318" y="537729"/>
                    <a:pt x="162344" y="554678"/>
                    <a:pt x="95954" y="561965"/>
                  </a:cubicBezTo>
                  <a:lnTo>
                    <a:pt x="95463" y="562210"/>
                  </a:lnTo>
                  <a:close/>
                  <a:moveTo>
                    <a:pt x="5168" y="152632"/>
                  </a:moveTo>
                  <a:cubicBezTo>
                    <a:pt x="30564" y="209496"/>
                    <a:pt x="46574" y="258385"/>
                    <a:pt x="52831" y="297889"/>
                  </a:cubicBezTo>
                  <a:cubicBezTo>
                    <a:pt x="58787" y="336964"/>
                    <a:pt x="62756" y="376314"/>
                    <a:pt x="64731" y="415788"/>
                  </a:cubicBezTo>
                  <a:cubicBezTo>
                    <a:pt x="68350" y="472958"/>
                    <a:pt x="70866" y="514364"/>
                    <a:pt x="96629" y="557487"/>
                  </a:cubicBezTo>
                  <a:cubicBezTo>
                    <a:pt x="162087" y="550163"/>
                    <a:pt x="226140" y="533386"/>
                    <a:pt x="286788" y="507677"/>
                  </a:cubicBezTo>
                  <a:cubicBezTo>
                    <a:pt x="344572" y="483141"/>
                    <a:pt x="386162" y="441122"/>
                    <a:pt x="430205" y="396649"/>
                  </a:cubicBezTo>
                  <a:lnTo>
                    <a:pt x="441001" y="385853"/>
                  </a:lnTo>
                  <a:cubicBezTo>
                    <a:pt x="443087" y="380406"/>
                    <a:pt x="446240" y="375419"/>
                    <a:pt x="450264" y="371192"/>
                  </a:cubicBezTo>
                  <a:cubicBezTo>
                    <a:pt x="455306" y="366101"/>
                    <a:pt x="461367" y="362132"/>
                    <a:pt x="468053" y="359537"/>
                  </a:cubicBezTo>
                  <a:cubicBezTo>
                    <a:pt x="479708" y="348594"/>
                    <a:pt x="492178" y="338546"/>
                    <a:pt x="505348" y="329480"/>
                  </a:cubicBezTo>
                  <a:cubicBezTo>
                    <a:pt x="531628" y="312445"/>
                    <a:pt x="560887" y="300520"/>
                    <a:pt x="591595" y="294331"/>
                  </a:cubicBezTo>
                  <a:cubicBezTo>
                    <a:pt x="623370" y="287154"/>
                    <a:pt x="656188" y="282860"/>
                    <a:pt x="687901" y="278689"/>
                  </a:cubicBezTo>
                  <a:cubicBezTo>
                    <a:pt x="721548" y="274874"/>
                    <a:pt x="754985" y="269347"/>
                    <a:pt x="788072" y="262127"/>
                  </a:cubicBezTo>
                  <a:cubicBezTo>
                    <a:pt x="842053" y="249944"/>
                    <a:pt x="893654" y="228947"/>
                    <a:pt x="940813" y="199988"/>
                  </a:cubicBezTo>
                  <a:cubicBezTo>
                    <a:pt x="925294" y="158889"/>
                    <a:pt x="879104" y="141713"/>
                    <a:pt x="759916" y="132512"/>
                  </a:cubicBezTo>
                  <a:lnTo>
                    <a:pt x="757218" y="132512"/>
                  </a:lnTo>
                  <a:cubicBezTo>
                    <a:pt x="665205" y="125274"/>
                    <a:pt x="560924" y="117115"/>
                    <a:pt x="453944" y="5780"/>
                  </a:cubicBezTo>
                  <a:cubicBezTo>
                    <a:pt x="413974" y="30752"/>
                    <a:pt x="375997" y="58767"/>
                    <a:pt x="340339" y="89573"/>
                  </a:cubicBezTo>
                  <a:cubicBezTo>
                    <a:pt x="293971" y="129617"/>
                    <a:pt x="252412" y="174899"/>
                    <a:pt x="216491" y="224524"/>
                  </a:cubicBezTo>
                  <a:cubicBezTo>
                    <a:pt x="208332" y="235689"/>
                    <a:pt x="191279" y="259489"/>
                    <a:pt x="191279" y="259489"/>
                  </a:cubicBezTo>
                  <a:cubicBezTo>
                    <a:pt x="190979" y="259937"/>
                    <a:pt x="190524" y="260256"/>
                    <a:pt x="190003" y="260391"/>
                  </a:cubicBezTo>
                  <a:cubicBezTo>
                    <a:pt x="189488" y="260526"/>
                    <a:pt x="188936" y="260465"/>
                    <a:pt x="188457" y="260225"/>
                  </a:cubicBezTo>
                  <a:cubicBezTo>
                    <a:pt x="187961" y="259998"/>
                    <a:pt x="187568" y="259600"/>
                    <a:pt x="187341" y="259103"/>
                  </a:cubicBezTo>
                  <a:cubicBezTo>
                    <a:pt x="187114" y="258612"/>
                    <a:pt x="187077" y="258048"/>
                    <a:pt x="187231" y="257526"/>
                  </a:cubicBezTo>
                  <a:cubicBezTo>
                    <a:pt x="188948" y="251392"/>
                    <a:pt x="191095" y="244338"/>
                    <a:pt x="193365" y="236731"/>
                  </a:cubicBezTo>
                  <a:cubicBezTo>
                    <a:pt x="207167" y="191645"/>
                    <a:pt x="228023" y="123617"/>
                    <a:pt x="202995" y="95277"/>
                  </a:cubicBezTo>
                  <a:cubicBezTo>
                    <a:pt x="192015" y="83009"/>
                    <a:pt x="172325" y="78961"/>
                    <a:pt x="145518" y="83684"/>
                  </a:cubicBezTo>
                  <a:cubicBezTo>
                    <a:pt x="102027" y="91106"/>
                    <a:pt x="57370" y="113067"/>
                    <a:pt x="5168" y="152632"/>
                  </a:cubicBezTo>
                  <a:close/>
                </a:path>
              </a:pathLst>
            </a:custGeom>
            <a:solidFill>
              <a:srgbClr val="0E0E0E"/>
            </a:solidFill>
            <a:ln w="613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9C65B918-3784-4631-8E3C-48D7BCA9B579}"/>
                </a:ext>
              </a:extLst>
            </p:cNvPr>
            <p:cNvSpPr/>
            <p:nvPr/>
          </p:nvSpPr>
          <p:spPr>
            <a:xfrm>
              <a:off x="9444451" y="5507010"/>
              <a:ext cx="871408" cy="406327"/>
            </a:xfrm>
            <a:custGeom>
              <a:avLst/>
              <a:gdLst>
                <a:gd name="connsiteX0" fmla="*/ 870439 w 871408"/>
                <a:gd name="connsiteY0" fmla="*/ 24107 h 406327"/>
                <a:gd name="connsiteX1" fmla="*/ 862893 w 871408"/>
                <a:gd name="connsiteY1" fmla="*/ 0 h 406327"/>
                <a:gd name="connsiteX2" fmla="*/ 417614 w 871408"/>
                <a:gd name="connsiteY2" fmla="*/ 69623 h 406327"/>
                <a:gd name="connsiteX3" fmla="*/ 0 w 871408"/>
                <a:gd name="connsiteY3" fmla="*/ 328055 h 406327"/>
                <a:gd name="connsiteX4" fmla="*/ 47908 w 871408"/>
                <a:gd name="connsiteY4" fmla="*/ 406327 h 406327"/>
                <a:gd name="connsiteX5" fmla="*/ 276406 w 871408"/>
                <a:gd name="connsiteY5" fmla="*/ 406327 h 406327"/>
                <a:gd name="connsiteX6" fmla="*/ 435894 w 871408"/>
                <a:gd name="connsiteY6" fmla="*/ 245121 h 406327"/>
                <a:gd name="connsiteX7" fmla="*/ 716164 w 871408"/>
                <a:gd name="connsiteY7" fmla="*/ 183228 h 406327"/>
                <a:gd name="connsiteX8" fmla="*/ 870439 w 871408"/>
                <a:gd name="connsiteY8" fmla="*/ 24107 h 40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1408" h="406327">
                  <a:moveTo>
                    <a:pt x="870439" y="24107"/>
                  </a:moveTo>
                  <a:cubicBezTo>
                    <a:pt x="869150" y="15740"/>
                    <a:pt x="866605" y="7612"/>
                    <a:pt x="862893" y="0"/>
                  </a:cubicBezTo>
                  <a:cubicBezTo>
                    <a:pt x="647829" y="122683"/>
                    <a:pt x="417614" y="69623"/>
                    <a:pt x="417614" y="69623"/>
                  </a:cubicBezTo>
                  <a:cubicBezTo>
                    <a:pt x="329282" y="232178"/>
                    <a:pt x="172677" y="329221"/>
                    <a:pt x="0" y="328055"/>
                  </a:cubicBezTo>
                  <a:cubicBezTo>
                    <a:pt x="9999" y="357358"/>
                    <a:pt x="26359" y="384091"/>
                    <a:pt x="47908" y="406327"/>
                  </a:cubicBezTo>
                  <a:lnTo>
                    <a:pt x="276406" y="406327"/>
                  </a:lnTo>
                  <a:cubicBezTo>
                    <a:pt x="352592" y="381423"/>
                    <a:pt x="392955" y="271928"/>
                    <a:pt x="435894" y="245121"/>
                  </a:cubicBezTo>
                  <a:cubicBezTo>
                    <a:pt x="523429" y="190589"/>
                    <a:pt x="542997" y="230829"/>
                    <a:pt x="716164" y="183228"/>
                  </a:cubicBezTo>
                  <a:cubicBezTo>
                    <a:pt x="833817" y="151023"/>
                    <a:pt x="878781" y="76002"/>
                    <a:pt x="870439" y="24107"/>
                  </a:cubicBezTo>
                  <a:close/>
                </a:path>
              </a:pathLst>
            </a:custGeom>
            <a:solidFill>
              <a:srgbClr val="8DC2EB"/>
            </a:solidFill>
            <a:ln w="613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4DDA0C1A-BD1B-44F2-8162-51B18B9293A4}"/>
                </a:ext>
              </a:extLst>
            </p:cNvPr>
            <p:cNvSpPr/>
            <p:nvPr/>
          </p:nvSpPr>
          <p:spPr>
            <a:xfrm>
              <a:off x="9442158" y="5504891"/>
              <a:ext cx="876033" cy="410918"/>
            </a:xfrm>
            <a:custGeom>
              <a:avLst/>
              <a:gdLst>
                <a:gd name="connsiteX0" fmla="*/ 278699 w 876033"/>
                <a:gd name="connsiteY0" fmla="*/ 410900 h 410918"/>
                <a:gd name="connsiteX1" fmla="*/ 50201 w 876033"/>
                <a:gd name="connsiteY1" fmla="*/ 410900 h 410918"/>
                <a:gd name="connsiteX2" fmla="*/ 49256 w 876033"/>
                <a:gd name="connsiteY2" fmla="*/ 410722 h 410918"/>
                <a:gd name="connsiteX3" fmla="*/ 48483 w 876033"/>
                <a:gd name="connsiteY3" fmla="*/ 410164 h 410918"/>
                <a:gd name="connsiteX4" fmla="*/ 85 w 876033"/>
                <a:gd name="connsiteY4" fmla="*/ 330849 h 410918"/>
                <a:gd name="connsiteX5" fmla="*/ 36 w 876033"/>
                <a:gd name="connsiteY5" fmla="*/ 329801 h 410918"/>
                <a:gd name="connsiteX6" fmla="*/ 453 w 876033"/>
                <a:gd name="connsiteY6" fmla="*/ 328825 h 410918"/>
                <a:gd name="connsiteX7" fmla="*/ 2293 w 876033"/>
                <a:gd name="connsiteY7" fmla="*/ 327844 h 410918"/>
                <a:gd name="connsiteX8" fmla="*/ 5422 w 876033"/>
                <a:gd name="connsiteY8" fmla="*/ 327844 h 410918"/>
                <a:gd name="connsiteX9" fmla="*/ 417883 w 876033"/>
                <a:gd name="connsiteY9" fmla="*/ 70638 h 410918"/>
                <a:gd name="connsiteX10" fmla="*/ 418944 w 876033"/>
                <a:gd name="connsiteY10" fmla="*/ 69650 h 410918"/>
                <a:gd name="connsiteX11" fmla="*/ 420398 w 876033"/>
                <a:gd name="connsiteY11" fmla="*/ 69534 h 410918"/>
                <a:gd name="connsiteX12" fmla="*/ 864021 w 876033"/>
                <a:gd name="connsiteY12" fmla="*/ 156 h 410918"/>
                <a:gd name="connsiteX13" fmla="*/ 865861 w 876033"/>
                <a:gd name="connsiteY13" fmla="*/ 156 h 410918"/>
                <a:gd name="connsiteX14" fmla="*/ 866665 w 876033"/>
                <a:gd name="connsiteY14" fmla="*/ 629 h 410918"/>
                <a:gd name="connsiteX15" fmla="*/ 867211 w 876033"/>
                <a:gd name="connsiteY15" fmla="*/ 1383 h 410918"/>
                <a:gd name="connsiteX16" fmla="*/ 875001 w 876033"/>
                <a:gd name="connsiteY16" fmla="*/ 25920 h 410918"/>
                <a:gd name="connsiteX17" fmla="*/ 718887 w 876033"/>
                <a:gd name="connsiteY17" fmla="*/ 187862 h 410918"/>
                <a:gd name="connsiteX18" fmla="*/ 554982 w 876033"/>
                <a:gd name="connsiteY18" fmla="*/ 215650 h 410918"/>
                <a:gd name="connsiteX19" fmla="*/ 439230 w 876033"/>
                <a:gd name="connsiteY19" fmla="*/ 249388 h 410918"/>
                <a:gd name="connsiteX20" fmla="*/ 388500 w 876033"/>
                <a:gd name="connsiteY20" fmla="*/ 308092 h 410918"/>
                <a:gd name="connsiteX21" fmla="*/ 279373 w 876033"/>
                <a:gd name="connsiteY21" fmla="*/ 410839 h 410918"/>
                <a:gd name="connsiteX22" fmla="*/ 278699 w 876033"/>
                <a:gd name="connsiteY22" fmla="*/ 410900 h 410918"/>
                <a:gd name="connsiteX23" fmla="*/ 51182 w 876033"/>
                <a:gd name="connsiteY23" fmla="*/ 406300 h 410918"/>
                <a:gd name="connsiteX24" fmla="*/ 278147 w 876033"/>
                <a:gd name="connsiteY24" fmla="*/ 406300 h 410918"/>
                <a:gd name="connsiteX25" fmla="*/ 384513 w 876033"/>
                <a:gd name="connsiteY25" fmla="*/ 305331 h 410918"/>
                <a:gd name="connsiteX26" fmla="*/ 436592 w 876033"/>
                <a:gd name="connsiteY26" fmla="*/ 245462 h 410918"/>
                <a:gd name="connsiteX27" fmla="*/ 554491 w 876033"/>
                <a:gd name="connsiteY27" fmla="*/ 210988 h 410918"/>
                <a:gd name="connsiteX28" fmla="*/ 717476 w 876033"/>
                <a:gd name="connsiteY28" fmla="*/ 183323 h 410918"/>
                <a:gd name="connsiteX29" fmla="*/ 870278 w 876033"/>
                <a:gd name="connsiteY29" fmla="*/ 26533 h 410918"/>
                <a:gd name="connsiteX30" fmla="*/ 864144 w 876033"/>
                <a:gd name="connsiteY30" fmla="*/ 5370 h 410918"/>
                <a:gd name="connsiteX31" fmla="*/ 421073 w 876033"/>
                <a:gd name="connsiteY31" fmla="*/ 74380 h 410918"/>
                <a:gd name="connsiteX32" fmla="*/ 5483 w 876033"/>
                <a:gd name="connsiteY32" fmla="*/ 332444 h 410918"/>
                <a:gd name="connsiteX33" fmla="*/ 51182 w 876033"/>
                <a:gd name="connsiteY33" fmla="*/ 406300 h 41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76033" h="410918">
                  <a:moveTo>
                    <a:pt x="278699" y="410900"/>
                  </a:moveTo>
                  <a:lnTo>
                    <a:pt x="50201" y="410900"/>
                  </a:lnTo>
                  <a:cubicBezTo>
                    <a:pt x="49876" y="410912"/>
                    <a:pt x="49557" y="410851"/>
                    <a:pt x="49256" y="410722"/>
                  </a:cubicBezTo>
                  <a:cubicBezTo>
                    <a:pt x="48962" y="410600"/>
                    <a:pt x="48698" y="410410"/>
                    <a:pt x="48483" y="410164"/>
                  </a:cubicBezTo>
                  <a:cubicBezTo>
                    <a:pt x="26744" y="387584"/>
                    <a:pt x="10225" y="360508"/>
                    <a:pt x="85" y="330849"/>
                  </a:cubicBezTo>
                  <a:cubicBezTo>
                    <a:pt x="-7" y="330506"/>
                    <a:pt x="-26" y="330150"/>
                    <a:pt x="36" y="329801"/>
                  </a:cubicBezTo>
                  <a:cubicBezTo>
                    <a:pt x="103" y="329445"/>
                    <a:pt x="244" y="329114"/>
                    <a:pt x="453" y="328825"/>
                  </a:cubicBezTo>
                  <a:cubicBezTo>
                    <a:pt x="882" y="328212"/>
                    <a:pt x="1680" y="327598"/>
                    <a:pt x="2293" y="327844"/>
                  </a:cubicBezTo>
                  <a:lnTo>
                    <a:pt x="5422" y="327844"/>
                  </a:lnTo>
                  <a:cubicBezTo>
                    <a:pt x="176258" y="327844"/>
                    <a:pt x="330226" y="231905"/>
                    <a:pt x="417883" y="70638"/>
                  </a:cubicBezTo>
                  <a:cubicBezTo>
                    <a:pt x="418116" y="70196"/>
                    <a:pt x="418490" y="69847"/>
                    <a:pt x="418944" y="69650"/>
                  </a:cubicBezTo>
                  <a:cubicBezTo>
                    <a:pt x="419404" y="69448"/>
                    <a:pt x="419913" y="69411"/>
                    <a:pt x="420398" y="69534"/>
                  </a:cubicBezTo>
                  <a:cubicBezTo>
                    <a:pt x="422729" y="70025"/>
                    <a:pt x="652270" y="120938"/>
                    <a:pt x="864021" y="156"/>
                  </a:cubicBezTo>
                  <a:cubicBezTo>
                    <a:pt x="864616" y="-52"/>
                    <a:pt x="865266" y="-52"/>
                    <a:pt x="865861" y="156"/>
                  </a:cubicBezTo>
                  <a:cubicBezTo>
                    <a:pt x="866162" y="254"/>
                    <a:pt x="866432" y="414"/>
                    <a:pt x="866665" y="629"/>
                  </a:cubicBezTo>
                  <a:cubicBezTo>
                    <a:pt x="866898" y="837"/>
                    <a:pt x="867082" y="1095"/>
                    <a:pt x="867211" y="1383"/>
                  </a:cubicBezTo>
                  <a:cubicBezTo>
                    <a:pt x="871045" y="9118"/>
                    <a:pt x="873670" y="17393"/>
                    <a:pt x="875001" y="25920"/>
                  </a:cubicBezTo>
                  <a:cubicBezTo>
                    <a:pt x="884080" y="82538"/>
                    <a:pt x="833350" y="156393"/>
                    <a:pt x="718887" y="187862"/>
                  </a:cubicBezTo>
                  <a:cubicBezTo>
                    <a:pt x="665470" y="203271"/>
                    <a:pt x="610490" y="212589"/>
                    <a:pt x="554982" y="215650"/>
                  </a:cubicBezTo>
                  <a:cubicBezTo>
                    <a:pt x="513331" y="218472"/>
                    <a:pt x="485850" y="220373"/>
                    <a:pt x="439230" y="249388"/>
                  </a:cubicBezTo>
                  <a:cubicBezTo>
                    <a:pt x="422790" y="259632"/>
                    <a:pt x="406903" y="282083"/>
                    <a:pt x="388500" y="308092"/>
                  </a:cubicBezTo>
                  <a:cubicBezTo>
                    <a:pt x="359486" y="349068"/>
                    <a:pt x="326545" y="395442"/>
                    <a:pt x="279373" y="410839"/>
                  </a:cubicBezTo>
                  <a:cubicBezTo>
                    <a:pt x="279159" y="410919"/>
                    <a:pt x="278926" y="410937"/>
                    <a:pt x="278699" y="410900"/>
                  </a:cubicBezTo>
                  <a:close/>
                  <a:moveTo>
                    <a:pt x="51182" y="406300"/>
                  </a:moveTo>
                  <a:lnTo>
                    <a:pt x="278147" y="406300"/>
                  </a:lnTo>
                  <a:cubicBezTo>
                    <a:pt x="323662" y="391271"/>
                    <a:pt x="355989" y="345633"/>
                    <a:pt x="384513" y="305331"/>
                  </a:cubicBezTo>
                  <a:cubicBezTo>
                    <a:pt x="403222" y="278954"/>
                    <a:pt x="419417" y="256258"/>
                    <a:pt x="436592" y="245462"/>
                  </a:cubicBezTo>
                  <a:cubicBezTo>
                    <a:pt x="484193" y="215834"/>
                    <a:pt x="512165" y="213871"/>
                    <a:pt x="554491" y="210988"/>
                  </a:cubicBezTo>
                  <a:cubicBezTo>
                    <a:pt x="609686" y="207927"/>
                    <a:pt x="664360" y="198646"/>
                    <a:pt x="717476" y="183323"/>
                  </a:cubicBezTo>
                  <a:cubicBezTo>
                    <a:pt x="842490" y="148971"/>
                    <a:pt x="877332" y="70761"/>
                    <a:pt x="870278" y="26533"/>
                  </a:cubicBezTo>
                  <a:cubicBezTo>
                    <a:pt x="869192" y="19240"/>
                    <a:pt x="867125" y="12118"/>
                    <a:pt x="864144" y="5370"/>
                  </a:cubicBezTo>
                  <a:cubicBezTo>
                    <a:pt x="661103" y="120018"/>
                    <a:pt x="442604" y="78980"/>
                    <a:pt x="421073" y="74380"/>
                  </a:cubicBezTo>
                  <a:cubicBezTo>
                    <a:pt x="332495" y="236199"/>
                    <a:pt x="177423" y="332444"/>
                    <a:pt x="5483" y="332444"/>
                  </a:cubicBezTo>
                  <a:cubicBezTo>
                    <a:pt x="15414" y="359975"/>
                    <a:pt x="30983" y="385125"/>
                    <a:pt x="51182" y="406300"/>
                  </a:cubicBezTo>
                  <a:close/>
                </a:path>
              </a:pathLst>
            </a:custGeom>
            <a:solidFill>
              <a:srgbClr val="0E0E0E"/>
            </a:solidFill>
            <a:ln w="613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BF40FD08-E201-495E-8E2E-A61BF0C5A9E1}"/>
                </a:ext>
              </a:extLst>
            </p:cNvPr>
            <p:cNvSpPr/>
            <p:nvPr/>
          </p:nvSpPr>
          <p:spPr>
            <a:xfrm>
              <a:off x="8905748" y="4108236"/>
              <a:ext cx="769224" cy="1303978"/>
            </a:xfrm>
            <a:custGeom>
              <a:avLst/>
              <a:gdLst>
                <a:gd name="connsiteX0" fmla="*/ 416510 w 769224"/>
                <a:gd name="connsiteY0" fmla="*/ 0 h 1303978"/>
                <a:gd name="connsiteX1" fmla="*/ 769225 w 769224"/>
                <a:gd name="connsiteY1" fmla="*/ 980547 h 1303978"/>
                <a:gd name="connsiteX2" fmla="*/ 365351 w 769224"/>
                <a:gd name="connsiteY2" fmla="*/ 1302591 h 1303978"/>
                <a:gd name="connsiteX3" fmla="*/ 158507 w 769224"/>
                <a:gd name="connsiteY3" fmla="*/ 1033239 h 1303978"/>
                <a:gd name="connsiteX4" fmla="*/ 0 w 769224"/>
                <a:gd name="connsiteY4" fmla="*/ 523061 h 1303978"/>
                <a:gd name="connsiteX5" fmla="*/ 416510 w 769224"/>
                <a:gd name="connsiteY5" fmla="*/ 0 h 130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9224" h="1303978">
                  <a:moveTo>
                    <a:pt x="416510" y="0"/>
                  </a:moveTo>
                  <a:cubicBezTo>
                    <a:pt x="416510" y="0"/>
                    <a:pt x="623477" y="668195"/>
                    <a:pt x="769225" y="980547"/>
                  </a:cubicBezTo>
                  <a:cubicBezTo>
                    <a:pt x="752540" y="1090962"/>
                    <a:pt x="550296" y="1324060"/>
                    <a:pt x="365351" y="1302591"/>
                  </a:cubicBezTo>
                  <a:cubicBezTo>
                    <a:pt x="240275" y="1288175"/>
                    <a:pt x="223406" y="1216037"/>
                    <a:pt x="158507" y="1033239"/>
                  </a:cubicBezTo>
                  <a:cubicBezTo>
                    <a:pt x="93607" y="850441"/>
                    <a:pt x="0" y="523061"/>
                    <a:pt x="0" y="523061"/>
                  </a:cubicBezTo>
                  <a:lnTo>
                    <a:pt x="416510" y="0"/>
                  </a:lnTo>
                  <a:close/>
                </a:path>
              </a:pathLst>
            </a:custGeom>
            <a:solidFill>
              <a:srgbClr val="F0B064"/>
            </a:solidFill>
            <a:ln w="613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4D727825-1218-4319-BD1F-76B62344E823}"/>
                </a:ext>
              </a:extLst>
            </p:cNvPr>
            <p:cNvSpPr/>
            <p:nvPr/>
          </p:nvSpPr>
          <p:spPr>
            <a:xfrm>
              <a:off x="8903374" y="4105912"/>
              <a:ext cx="773961" cy="1308533"/>
            </a:xfrm>
            <a:custGeom>
              <a:avLst/>
              <a:gdLst>
                <a:gd name="connsiteX0" fmla="*/ 391097 w 773961"/>
                <a:gd name="connsiteY0" fmla="*/ 1308534 h 1308533"/>
                <a:gd name="connsiteX1" fmla="*/ 367419 w 773961"/>
                <a:gd name="connsiteY1" fmla="*/ 1307185 h 1308533"/>
                <a:gd name="connsiteX2" fmla="*/ 171126 w 773961"/>
                <a:gd name="connsiteY2" fmla="*/ 1071387 h 1308533"/>
                <a:gd name="connsiteX3" fmla="*/ 158857 w 773961"/>
                <a:gd name="connsiteY3" fmla="*/ 1036300 h 1308533"/>
                <a:gd name="connsiteX4" fmla="*/ 105 w 773961"/>
                <a:gd name="connsiteY4" fmla="*/ 526305 h 1308533"/>
                <a:gd name="connsiteX5" fmla="*/ 44 w 773961"/>
                <a:gd name="connsiteY5" fmla="*/ 525207 h 1308533"/>
                <a:gd name="connsiteX6" fmla="*/ 535 w 773961"/>
                <a:gd name="connsiteY6" fmla="*/ 524219 h 1308533"/>
                <a:gd name="connsiteX7" fmla="*/ 417229 w 773961"/>
                <a:gd name="connsiteY7" fmla="*/ 852 h 1308533"/>
                <a:gd name="connsiteX8" fmla="*/ 418247 w 773961"/>
                <a:gd name="connsiteY8" fmla="*/ 128 h 1308533"/>
                <a:gd name="connsiteX9" fmla="*/ 419498 w 773961"/>
                <a:gd name="connsiteY9" fmla="*/ 54 h 1308533"/>
                <a:gd name="connsiteX10" fmla="*/ 420590 w 773961"/>
                <a:gd name="connsiteY10" fmla="*/ 588 h 1308533"/>
                <a:gd name="connsiteX11" fmla="*/ 421277 w 773961"/>
                <a:gd name="connsiteY11" fmla="*/ 1588 h 1308533"/>
                <a:gd name="connsiteX12" fmla="*/ 773869 w 773961"/>
                <a:gd name="connsiteY12" fmla="*/ 981889 h 1308533"/>
                <a:gd name="connsiteX13" fmla="*/ 773869 w 773961"/>
                <a:gd name="connsiteY13" fmla="*/ 983239 h 1308533"/>
                <a:gd name="connsiteX14" fmla="*/ 634194 w 773961"/>
                <a:gd name="connsiteY14" fmla="*/ 1194990 h 1308533"/>
                <a:gd name="connsiteX15" fmla="*/ 391097 w 773961"/>
                <a:gd name="connsiteY15" fmla="*/ 1308534 h 1308533"/>
                <a:gd name="connsiteX16" fmla="*/ 4644 w 773961"/>
                <a:gd name="connsiteY16" fmla="*/ 526182 h 1308533"/>
                <a:gd name="connsiteX17" fmla="*/ 163029 w 773961"/>
                <a:gd name="connsiteY17" fmla="*/ 1034766 h 1308533"/>
                <a:gd name="connsiteX18" fmla="*/ 175297 w 773961"/>
                <a:gd name="connsiteY18" fmla="*/ 1069854 h 1308533"/>
                <a:gd name="connsiteX19" fmla="*/ 367849 w 773961"/>
                <a:gd name="connsiteY19" fmla="*/ 1302952 h 1308533"/>
                <a:gd name="connsiteX20" fmla="*/ 631066 w 773961"/>
                <a:gd name="connsiteY20" fmla="*/ 1191923 h 1308533"/>
                <a:gd name="connsiteX21" fmla="*/ 769084 w 773961"/>
                <a:gd name="connsiteY21" fmla="*/ 983362 h 1308533"/>
                <a:gd name="connsiteX22" fmla="*/ 417842 w 773961"/>
                <a:gd name="connsiteY22" fmla="*/ 7232 h 1308533"/>
                <a:gd name="connsiteX23" fmla="*/ 4644 w 773961"/>
                <a:gd name="connsiteY23" fmla="*/ 526182 h 130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73961" h="1308533">
                  <a:moveTo>
                    <a:pt x="391097" y="1308534"/>
                  </a:moveTo>
                  <a:cubicBezTo>
                    <a:pt x="383184" y="1308540"/>
                    <a:pt x="375277" y="1308093"/>
                    <a:pt x="367419" y="1307185"/>
                  </a:cubicBezTo>
                  <a:cubicBezTo>
                    <a:pt x="249275" y="1293567"/>
                    <a:pt x="226333" y="1228545"/>
                    <a:pt x="171126" y="1071387"/>
                  </a:cubicBezTo>
                  <a:cubicBezTo>
                    <a:pt x="167200" y="1060162"/>
                    <a:pt x="163090" y="1048507"/>
                    <a:pt x="158857" y="1036300"/>
                  </a:cubicBezTo>
                  <a:cubicBezTo>
                    <a:pt x="94633" y="855526"/>
                    <a:pt x="1025" y="529556"/>
                    <a:pt x="105" y="526305"/>
                  </a:cubicBezTo>
                  <a:cubicBezTo>
                    <a:pt x="-11" y="525949"/>
                    <a:pt x="-30" y="525569"/>
                    <a:pt x="44" y="525207"/>
                  </a:cubicBezTo>
                  <a:cubicBezTo>
                    <a:pt x="117" y="524839"/>
                    <a:pt x="289" y="524502"/>
                    <a:pt x="535" y="524219"/>
                  </a:cubicBezTo>
                  <a:lnTo>
                    <a:pt x="417229" y="852"/>
                  </a:lnTo>
                  <a:cubicBezTo>
                    <a:pt x="417492" y="521"/>
                    <a:pt x="417848" y="269"/>
                    <a:pt x="418247" y="128"/>
                  </a:cubicBezTo>
                  <a:cubicBezTo>
                    <a:pt x="418652" y="-13"/>
                    <a:pt x="419081" y="-38"/>
                    <a:pt x="419498" y="54"/>
                  </a:cubicBezTo>
                  <a:cubicBezTo>
                    <a:pt x="419903" y="134"/>
                    <a:pt x="420277" y="318"/>
                    <a:pt x="420590" y="588"/>
                  </a:cubicBezTo>
                  <a:cubicBezTo>
                    <a:pt x="420903" y="858"/>
                    <a:pt x="421136" y="1202"/>
                    <a:pt x="421277" y="1588"/>
                  </a:cubicBezTo>
                  <a:cubicBezTo>
                    <a:pt x="423301" y="8274"/>
                    <a:pt x="629839" y="673279"/>
                    <a:pt x="773869" y="981889"/>
                  </a:cubicBezTo>
                  <a:cubicBezTo>
                    <a:pt x="773992" y="982331"/>
                    <a:pt x="773992" y="982797"/>
                    <a:pt x="773869" y="983239"/>
                  </a:cubicBezTo>
                  <a:cubicBezTo>
                    <a:pt x="765220" y="1040655"/>
                    <a:pt x="707804" y="1127699"/>
                    <a:pt x="634194" y="1194990"/>
                  </a:cubicBezTo>
                  <a:cubicBezTo>
                    <a:pt x="530956" y="1289641"/>
                    <a:pt x="444035" y="1308534"/>
                    <a:pt x="391097" y="1308534"/>
                  </a:cubicBezTo>
                  <a:close/>
                  <a:moveTo>
                    <a:pt x="4644" y="526182"/>
                  </a:moveTo>
                  <a:cubicBezTo>
                    <a:pt x="10779" y="547590"/>
                    <a:pt x="100767" y="859513"/>
                    <a:pt x="163029" y="1034766"/>
                  </a:cubicBezTo>
                  <a:cubicBezTo>
                    <a:pt x="167323" y="1047034"/>
                    <a:pt x="171433" y="1058628"/>
                    <a:pt x="175297" y="1069854"/>
                  </a:cubicBezTo>
                  <a:cubicBezTo>
                    <a:pt x="229891" y="1225048"/>
                    <a:pt x="252526" y="1289334"/>
                    <a:pt x="367849" y="1302952"/>
                  </a:cubicBezTo>
                  <a:cubicBezTo>
                    <a:pt x="414959" y="1308350"/>
                    <a:pt x="511756" y="1301173"/>
                    <a:pt x="631066" y="1191923"/>
                  </a:cubicBezTo>
                  <a:cubicBezTo>
                    <a:pt x="703571" y="1125491"/>
                    <a:pt x="759883" y="1039980"/>
                    <a:pt x="769084" y="983362"/>
                  </a:cubicBezTo>
                  <a:cubicBezTo>
                    <a:pt x="630943" y="686959"/>
                    <a:pt x="435631" y="64279"/>
                    <a:pt x="417842" y="7232"/>
                  </a:cubicBezTo>
                  <a:lnTo>
                    <a:pt x="4644" y="526182"/>
                  </a:lnTo>
                  <a:close/>
                </a:path>
              </a:pathLst>
            </a:custGeom>
            <a:solidFill>
              <a:srgbClr val="0E0E0E"/>
            </a:solidFill>
            <a:ln w="613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8B0C8B92-9B40-4C13-ABA7-910A5101DB9C}"/>
                </a:ext>
              </a:extLst>
            </p:cNvPr>
            <p:cNvSpPr/>
            <p:nvPr/>
          </p:nvSpPr>
          <p:spPr>
            <a:xfrm>
              <a:off x="8251294" y="3715220"/>
              <a:ext cx="1086460" cy="1555993"/>
            </a:xfrm>
            <a:custGeom>
              <a:avLst/>
              <a:gdLst>
                <a:gd name="connsiteX0" fmla="*/ 276590 w 1086460"/>
                <a:gd name="connsiteY0" fmla="*/ 0 h 1555993"/>
                <a:gd name="connsiteX1" fmla="*/ 245305 w 1086460"/>
                <a:gd name="connsiteY1" fmla="*/ 517356 h 1555993"/>
                <a:gd name="connsiteX2" fmla="*/ 449757 w 1086460"/>
                <a:gd name="connsiteY2" fmla="*/ 721808 h 1555993"/>
                <a:gd name="connsiteX3" fmla="*/ 0 w 1086460"/>
                <a:gd name="connsiteY3" fmla="*/ 1228919 h 1555993"/>
                <a:gd name="connsiteX4" fmla="*/ 466626 w 1086460"/>
                <a:gd name="connsiteY4" fmla="*/ 1555993 h 1555993"/>
                <a:gd name="connsiteX5" fmla="*/ 950060 w 1086460"/>
                <a:gd name="connsiteY5" fmla="*/ 923438 h 1555993"/>
                <a:gd name="connsiteX6" fmla="*/ 1034221 w 1086460"/>
                <a:gd name="connsiteY6" fmla="*/ 278859 h 1555993"/>
                <a:gd name="connsiteX7" fmla="*/ 276590 w 1086460"/>
                <a:gd name="connsiteY7" fmla="*/ 0 h 155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460" h="1555993">
                  <a:moveTo>
                    <a:pt x="276590" y="0"/>
                  </a:moveTo>
                  <a:cubicBezTo>
                    <a:pt x="175560" y="139491"/>
                    <a:pt x="90111" y="352776"/>
                    <a:pt x="245305" y="517356"/>
                  </a:cubicBezTo>
                  <a:cubicBezTo>
                    <a:pt x="329528" y="606363"/>
                    <a:pt x="442580" y="608755"/>
                    <a:pt x="449757" y="721808"/>
                  </a:cubicBezTo>
                  <a:cubicBezTo>
                    <a:pt x="456934" y="834861"/>
                    <a:pt x="194821" y="1017352"/>
                    <a:pt x="0" y="1228919"/>
                  </a:cubicBezTo>
                  <a:lnTo>
                    <a:pt x="466626" y="1555993"/>
                  </a:lnTo>
                  <a:cubicBezTo>
                    <a:pt x="466626" y="1555993"/>
                    <a:pt x="803331" y="1144697"/>
                    <a:pt x="950060" y="923438"/>
                  </a:cubicBezTo>
                  <a:cubicBezTo>
                    <a:pt x="1096789" y="702178"/>
                    <a:pt x="1125620" y="500180"/>
                    <a:pt x="1034221" y="278859"/>
                  </a:cubicBezTo>
                  <a:lnTo>
                    <a:pt x="276590" y="0"/>
                  </a:lnTo>
                  <a:close/>
                </a:path>
              </a:pathLst>
            </a:custGeom>
            <a:solidFill>
              <a:srgbClr val="F0B064"/>
            </a:solidFill>
            <a:ln w="613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42EFEC09-D7B5-496F-8A62-2F81A38FD5F3}"/>
                </a:ext>
              </a:extLst>
            </p:cNvPr>
            <p:cNvSpPr/>
            <p:nvPr/>
          </p:nvSpPr>
          <p:spPr>
            <a:xfrm>
              <a:off x="8249009" y="3712732"/>
              <a:ext cx="1090312" cy="1560873"/>
            </a:xfrm>
            <a:custGeom>
              <a:avLst/>
              <a:gdLst>
                <a:gd name="connsiteX0" fmla="*/ 468911 w 1090312"/>
                <a:gd name="connsiteY0" fmla="*/ 1560874 h 1560873"/>
                <a:gd name="connsiteX1" fmla="*/ 467561 w 1090312"/>
                <a:gd name="connsiteY1" fmla="*/ 1560506 h 1560873"/>
                <a:gd name="connsiteX2" fmla="*/ 997 w 1090312"/>
                <a:gd name="connsiteY2" fmla="*/ 1233370 h 1560873"/>
                <a:gd name="connsiteX3" fmla="*/ 334 w 1090312"/>
                <a:gd name="connsiteY3" fmla="*/ 1232677 h 1560873"/>
                <a:gd name="connsiteX4" fmla="*/ 15 w 1090312"/>
                <a:gd name="connsiteY4" fmla="*/ 1231775 h 1560873"/>
                <a:gd name="connsiteX5" fmla="*/ 101 w 1090312"/>
                <a:gd name="connsiteY5" fmla="*/ 1230800 h 1560873"/>
                <a:gd name="connsiteX6" fmla="*/ 567 w 1090312"/>
                <a:gd name="connsiteY6" fmla="*/ 1229935 h 1560873"/>
                <a:gd name="connsiteX7" fmla="*/ 207289 w 1090312"/>
                <a:gd name="connsiteY7" fmla="*/ 1027508 h 1560873"/>
                <a:gd name="connsiteX8" fmla="*/ 449772 w 1090312"/>
                <a:gd name="connsiteY8" fmla="*/ 724050 h 1560873"/>
                <a:gd name="connsiteX9" fmla="*/ 345982 w 1090312"/>
                <a:gd name="connsiteY9" fmla="*/ 595233 h 1560873"/>
                <a:gd name="connsiteX10" fmla="*/ 245934 w 1090312"/>
                <a:gd name="connsiteY10" fmla="*/ 521009 h 1560873"/>
                <a:gd name="connsiteX11" fmla="*/ 277034 w 1090312"/>
                <a:gd name="connsiteY11" fmla="*/ 954 h 1560873"/>
                <a:gd name="connsiteX12" fmla="*/ 278212 w 1090312"/>
                <a:gd name="connsiteY12" fmla="*/ 96 h 1560873"/>
                <a:gd name="connsiteX13" fmla="*/ 279672 w 1090312"/>
                <a:gd name="connsiteY13" fmla="*/ 157 h 1560873"/>
                <a:gd name="connsiteX14" fmla="*/ 1037058 w 1090312"/>
                <a:gd name="connsiteY14" fmla="*/ 279323 h 1560873"/>
                <a:gd name="connsiteX15" fmla="*/ 1037867 w 1090312"/>
                <a:gd name="connsiteY15" fmla="*/ 279826 h 1560873"/>
                <a:gd name="connsiteX16" fmla="*/ 1038407 w 1090312"/>
                <a:gd name="connsiteY16" fmla="*/ 280611 h 1560873"/>
                <a:gd name="connsiteX17" fmla="*/ 954001 w 1090312"/>
                <a:gd name="connsiteY17" fmla="*/ 927337 h 1560873"/>
                <a:gd name="connsiteX18" fmla="*/ 470444 w 1090312"/>
                <a:gd name="connsiteY18" fmla="*/ 1560076 h 1560873"/>
                <a:gd name="connsiteX19" fmla="*/ 468911 w 1090312"/>
                <a:gd name="connsiteY19" fmla="*/ 1560874 h 1560873"/>
                <a:gd name="connsiteX20" fmla="*/ 5781 w 1090312"/>
                <a:gd name="connsiteY20" fmla="*/ 1231407 h 1560873"/>
                <a:gd name="connsiteX21" fmla="*/ 468482 w 1090312"/>
                <a:gd name="connsiteY21" fmla="*/ 1555721 h 1560873"/>
                <a:gd name="connsiteX22" fmla="*/ 950382 w 1090312"/>
                <a:gd name="connsiteY22" fmla="*/ 924699 h 1560873"/>
                <a:gd name="connsiteX23" fmla="*/ 1081408 w 1090312"/>
                <a:gd name="connsiteY23" fmla="*/ 603453 h 1560873"/>
                <a:gd name="connsiteX24" fmla="*/ 1034727 w 1090312"/>
                <a:gd name="connsiteY24" fmla="*/ 283310 h 1560873"/>
                <a:gd name="connsiteX25" fmla="*/ 279733 w 1090312"/>
                <a:gd name="connsiteY25" fmla="*/ 5248 h 1560873"/>
                <a:gd name="connsiteX26" fmla="*/ 249062 w 1090312"/>
                <a:gd name="connsiteY26" fmla="*/ 518004 h 1560873"/>
                <a:gd name="connsiteX27" fmla="*/ 348068 w 1090312"/>
                <a:gd name="connsiteY27" fmla="*/ 591614 h 1560873"/>
                <a:gd name="connsiteX28" fmla="*/ 454128 w 1090312"/>
                <a:gd name="connsiteY28" fmla="*/ 724050 h 1560873"/>
                <a:gd name="connsiteX29" fmla="*/ 210172 w 1090312"/>
                <a:gd name="connsiteY29" fmla="*/ 1031188 h 1560873"/>
                <a:gd name="connsiteX30" fmla="*/ 5781 w 1090312"/>
                <a:gd name="connsiteY30" fmla="*/ 1231407 h 156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90312" h="1560873">
                  <a:moveTo>
                    <a:pt x="468911" y="1560874"/>
                  </a:moveTo>
                  <a:cubicBezTo>
                    <a:pt x="468432" y="1560874"/>
                    <a:pt x="467966" y="1560751"/>
                    <a:pt x="467561" y="1560506"/>
                  </a:cubicBezTo>
                  <a:lnTo>
                    <a:pt x="997" y="1233370"/>
                  </a:lnTo>
                  <a:cubicBezTo>
                    <a:pt x="727" y="1233192"/>
                    <a:pt x="500" y="1232953"/>
                    <a:pt x="334" y="1232677"/>
                  </a:cubicBezTo>
                  <a:cubicBezTo>
                    <a:pt x="162" y="1232407"/>
                    <a:pt x="52" y="1232094"/>
                    <a:pt x="15" y="1231775"/>
                  </a:cubicBezTo>
                  <a:cubicBezTo>
                    <a:pt x="-22" y="1231450"/>
                    <a:pt x="9" y="1231113"/>
                    <a:pt x="101" y="1230800"/>
                  </a:cubicBezTo>
                  <a:cubicBezTo>
                    <a:pt x="199" y="1230481"/>
                    <a:pt x="353" y="1230187"/>
                    <a:pt x="567" y="1229935"/>
                  </a:cubicBezTo>
                  <a:cubicBezTo>
                    <a:pt x="66141" y="1158718"/>
                    <a:pt x="137911" y="1092100"/>
                    <a:pt x="207289" y="1027508"/>
                  </a:cubicBezTo>
                  <a:cubicBezTo>
                    <a:pt x="339909" y="904333"/>
                    <a:pt x="454496" y="797967"/>
                    <a:pt x="449772" y="724050"/>
                  </a:cubicBezTo>
                  <a:cubicBezTo>
                    <a:pt x="445295" y="654489"/>
                    <a:pt x="399288" y="627069"/>
                    <a:pt x="345982" y="595233"/>
                  </a:cubicBezTo>
                  <a:cubicBezTo>
                    <a:pt x="313962" y="576155"/>
                    <a:pt x="277648" y="554502"/>
                    <a:pt x="245934" y="521009"/>
                  </a:cubicBezTo>
                  <a:cubicBezTo>
                    <a:pt x="69331" y="334285"/>
                    <a:pt x="209129" y="95114"/>
                    <a:pt x="277034" y="954"/>
                  </a:cubicBezTo>
                  <a:cubicBezTo>
                    <a:pt x="277316" y="544"/>
                    <a:pt x="277734" y="237"/>
                    <a:pt x="278212" y="96"/>
                  </a:cubicBezTo>
                  <a:cubicBezTo>
                    <a:pt x="278691" y="-52"/>
                    <a:pt x="279206" y="-27"/>
                    <a:pt x="279672" y="157"/>
                  </a:cubicBezTo>
                  <a:lnTo>
                    <a:pt x="1037058" y="279323"/>
                  </a:lnTo>
                  <a:cubicBezTo>
                    <a:pt x="1037358" y="279433"/>
                    <a:pt x="1037634" y="279605"/>
                    <a:pt x="1037867" y="279826"/>
                  </a:cubicBezTo>
                  <a:cubicBezTo>
                    <a:pt x="1038100" y="280047"/>
                    <a:pt x="1038285" y="280317"/>
                    <a:pt x="1038407" y="280611"/>
                  </a:cubicBezTo>
                  <a:cubicBezTo>
                    <a:pt x="1128579" y="498987"/>
                    <a:pt x="1101773" y="704482"/>
                    <a:pt x="954001" y="927337"/>
                  </a:cubicBezTo>
                  <a:cubicBezTo>
                    <a:pt x="808867" y="1146142"/>
                    <a:pt x="473818" y="1555966"/>
                    <a:pt x="470444" y="1560076"/>
                  </a:cubicBezTo>
                  <a:cubicBezTo>
                    <a:pt x="470052" y="1560524"/>
                    <a:pt x="469500" y="1560806"/>
                    <a:pt x="468911" y="1560874"/>
                  </a:cubicBezTo>
                  <a:close/>
                  <a:moveTo>
                    <a:pt x="5781" y="1231407"/>
                  </a:moveTo>
                  <a:lnTo>
                    <a:pt x="468482" y="1555721"/>
                  </a:lnTo>
                  <a:cubicBezTo>
                    <a:pt x="491975" y="1526706"/>
                    <a:pt x="810093" y="1136328"/>
                    <a:pt x="950382" y="924699"/>
                  </a:cubicBezTo>
                  <a:cubicBezTo>
                    <a:pt x="1024789" y="812812"/>
                    <a:pt x="1067728" y="707733"/>
                    <a:pt x="1081408" y="603453"/>
                  </a:cubicBezTo>
                  <a:cubicBezTo>
                    <a:pt x="1095087" y="499172"/>
                    <a:pt x="1080181" y="393664"/>
                    <a:pt x="1034727" y="283310"/>
                  </a:cubicBezTo>
                  <a:lnTo>
                    <a:pt x="279733" y="5248"/>
                  </a:lnTo>
                  <a:cubicBezTo>
                    <a:pt x="211828" y="99408"/>
                    <a:pt x="75895" y="334715"/>
                    <a:pt x="249062" y="518004"/>
                  </a:cubicBezTo>
                  <a:cubicBezTo>
                    <a:pt x="280285" y="551067"/>
                    <a:pt x="316538" y="572536"/>
                    <a:pt x="348068" y="591614"/>
                  </a:cubicBezTo>
                  <a:cubicBezTo>
                    <a:pt x="402478" y="624063"/>
                    <a:pt x="449527" y="652096"/>
                    <a:pt x="454128" y="724050"/>
                  </a:cubicBezTo>
                  <a:cubicBezTo>
                    <a:pt x="458974" y="800175"/>
                    <a:pt x="343713" y="907217"/>
                    <a:pt x="210172" y="1031188"/>
                  </a:cubicBezTo>
                  <a:cubicBezTo>
                    <a:pt x="141469" y="1094799"/>
                    <a:pt x="70742" y="1160742"/>
                    <a:pt x="5781" y="1231407"/>
                  </a:cubicBezTo>
                  <a:close/>
                </a:path>
              </a:pathLst>
            </a:custGeom>
            <a:solidFill>
              <a:srgbClr val="0E0E0E"/>
            </a:solidFill>
            <a:ln w="613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700528D5-E261-414E-AD28-BD19B5310A2A}"/>
                </a:ext>
              </a:extLst>
            </p:cNvPr>
            <p:cNvSpPr/>
            <p:nvPr/>
          </p:nvSpPr>
          <p:spPr>
            <a:xfrm>
              <a:off x="9252347" y="5251622"/>
              <a:ext cx="704678" cy="323278"/>
            </a:xfrm>
            <a:custGeom>
              <a:avLst/>
              <a:gdLst>
                <a:gd name="connsiteX0" fmla="*/ 304297 w 704678"/>
                <a:gd name="connsiteY0" fmla="*/ 323233 h 323278"/>
                <a:gd name="connsiteX1" fmla="*/ 303316 w 704678"/>
                <a:gd name="connsiteY1" fmla="*/ 323233 h 323278"/>
                <a:gd name="connsiteX2" fmla="*/ 302200 w 704678"/>
                <a:gd name="connsiteY2" fmla="*/ 322110 h 323278"/>
                <a:gd name="connsiteX3" fmla="*/ 302089 w 704678"/>
                <a:gd name="connsiteY3" fmla="*/ 320534 h 323278"/>
                <a:gd name="connsiteX4" fmla="*/ 308223 w 704678"/>
                <a:gd name="connsiteY4" fmla="*/ 299739 h 323278"/>
                <a:gd name="connsiteX5" fmla="*/ 317854 w 704678"/>
                <a:gd name="connsiteY5" fmla="*/ 158285 h 323278"/>
                <a:gd name="connsiteX6" fmla="*/ 260377 w 704678"/>
                <a:gd name="connsiteY6" fmla="*/ 146691 h 323278"/>
                <a:gd name="connsiteX7" fmla="*/ 73898 w 704678"/>
                <a:gd name="connsiteY7" fmla="*/ 253241 h 323278"/>
                <a:gd name="connsiteX8" fmla="*/ 3907 w 704678"/>
                <a:gd name="connsiteY8" fmla="*/ 319736 h 323278"/>
                <a:gd name="connsiteX9" fmla="*/ 2282 w 704678"/>
                <a:gd name="connsiteY9" fmla="*/ 320398 h 323278"/>
                <a:gd name="connsiteX10" fmla="*/ 656 w 704678"/>
                <a:gd name="connsiteY10" fmla="*/ 319736 h 323278"/>
                <a:gd name="connsiteX11" fmla="*/ 0 w 704678"/>
                <a:gd name="connsiteY11" fmla="*/ 318141 h 323278"/>
                <a:gd name="connsiteX12" fmla="*/ 656 w 704678"/>
                <a:gd name="connsiteY12" fmla="*/ 316546 h 323278"/>
                <a:gd name="connsiteX13" fmla="*/ 71015 w 704678"/>
                <a:gd name="connsiteY13" fmla="*/ 249623 h 323278"/>
                <a:gd name="connsiteX14" fmla="*/ 259702 w 704678"/>
                <a:gd name="connsiteY14" fmla="*/ 142090 h 323278"/>
                <a:gd name="connsiteX15" fmla="*/ 321412 w 704678"/>
                <a:gd name="connsiteY15" fmla="*/ 155095 h 323278"/>
                <a:gd name="connsiteX16" fmla="*/ 312763 w 704678"/>
                <a:gd name="connsiteY16" fmla="*/ 300966 h 323278"/>
                <a:gd name="connsiteX17" fmla="*/ 310371 w 704678"/>
                <a:gd name="connsiteY17" fmla="*/ 308695 h 323278"/>
                <a:gd name="connsiteX18" fmla="*/ 327730 w 704678"/>
                <a:gd name="connsiteY18" fmla="*/ 284649 h 323278"/>
                <a:gd name="connsiteX19" fmla="*/ 452254 w 704678"/>
                <a:gd name="connsiteY19" fmla="*/ 148900 h 323278"/>
                <a:gd name="connsiteX20" fmla="*/ 701730 w 704678"/>
                <a:gd name="connsiteY20" fmla="*/ 85 h 323278"/>
                <a:gd name="connsiteX21" fmla="*/ 703442 w 704678"/>
                <a:gd name="connsiteY21" fmla="*/ 275 h 323278"/>
                <a:gd name="connsiteX22" fmla="*/ 704558 w 704678"/>
                <a:gd name="connsiteY22" fmla="*/ 1593 h 323278"/>
                <a:gd name="connsiteX23" fmla="*/ 704460 w 704678"/>
                <a:gd name="connsiteY23" fmla="*/ 3317 h 323278"/>
                <a:gd name="connsiteX24" fmla="*/ 703203 w 704678"/>
                <a:gd name="connsiteY24" fmla="*/ 4501 h 323278"/>
                <a:gd name="connsiteX25" fmla="*/ 455260 w 704678"/>
                <a:gd name="connsiteY25" fmla="*/ 152396 h 323278"/>
                <a:gd name="connsiteX26" fmla="*/ 331411 w 704678"/>
                <a:gd name="connsiteY26" fmla="*/ 287347 h 323278"/>
                <a:gd name="connsiteX27" fmla="*/ 306199 w 704678"/>
                <a:gd name="connsiteY27" fmla="*/ 322312 h 323278"/>
                <a:gd name="connsiteX28" fmla="*/ 305359 w 704678"/>
                <a:gd name="connsiteY28" fmla="*/ 323006 h 323278"/>
                <a:gd name="connsiteX29" fmla="*/ 304297 w 704678"/>
                <a:gd name="connsiteY29" fmla="*/ 323233 h 32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4678" h="323278">
                  <a:moveTo>
                    <a:pt x="304297" y="323233"/>
                  </a:moveTo>
                  <a:cubicBezTo>
                    <a:pt x="303972" y="323294"/>
                    <a:pt x="303635" y="323294"/>
                    <a:pt x="303316" y="323233"/>
                  </a:cubicBezTo>
                  <a:cubicBezTo>
                    <a:pt x="302819" y="323006"/>
                    <a:pt x="302427" y="322607"/>
                    <a:pt x="302200" y="322110"/>
                  </a:cubicBezTo>
                  <a:cubicBezTo>
                    <a:pt x="301973" y="321619"/>
                    <a:pt x="301936" y="321055"/>
                    <a:pt x="302089" y="320534"/>
                  </a:cubicBezTo>
                  <a:cubicBezTo>
                    <a:pt x="303807" y="314399"/>
                    <a:pt x="305954" y="307345"/>
                    <a:pt x="308223" y="299739"/>
                  </a:cubicBezTo>
                  <a:cubicBezTo>
                    <a:pt x="322025" y="254653"/>
                    <a:pt x="342882" y="186625"/>
                    <a:pt x="317854" y="158285"/>
                  </a:cubicBezTo>
                  <a:cubicBezTo>
                    <a:pt x="306874" y="146016"/>
                    <a:pt x="287183" y="141968"/>
                    <a:pt x="260377" y="146691"/>
                  </a:cubicBezTo>
                  <a:cubicBezTo>
                    <a:pt x="191490" y="158959"/>
                    <a:pt x="127450" y="207358"/>
                    <a:pt x="73898" y="253241"/>
                  </a:cubicBezTo>
                  <a:cubicBezTo>
                    <a:pt x="49251" y="273981"/>
                    <a:pt x="25880" y="296187"/>
                    <a:pt x="3907" y="319736"/>
                  </a:cubicBezTo>
                  <a:cubicBezTo>
                    <a:pt x="3472" y="320159"/>
                    <a:pt x="2889" y="320398"/>
                    <a:pt x="2282" y="320398"/>
                  </a:cubicBezTo>
                  <a:cubicBezTo>
                    <a:pt x="1675" y="320398"/>
                    <a:pt x="1086" y="320159"/>
                    <a:pt x="656" y="319736"/>
                  </a:cubicBezTo>
                  <a:cubicBezTo>
                    <a:pt x="233" y="319313"/>
                    <a:pt x="0" y="318736"/>
                    <a:pt x="0" y="318141"/>
                  </a:cubicBezTo>
                  <a:cubicBezTo>
                    <a:pt x="0" y="317546"/>
                    <a:pt x="233" y="316970"/>
                    <a:pt x="656" y="316546"/>
                  </a:cubicBezTo>
                  <a:cubicBezTo>
                    <a:pt x="22702" y="292807"/>
                    <a:pt x="46202" y="270454"/>
                    <a:pt x="71015" y="249623"/>
                  </a:cubicBezTo>
                  <a:cubicBezTo>
                    <a:pt x="125057" y="203310"/>
                    <a:pt x="189711" y="154298"/>
                    <a:pt x="259702" y="142090"/>
                  </a:cubicBezTo>
                  <a:cubicBezTo>
                    <a:pt x="288533" y="136999"/>
                    <a:pt x="309328" y="141416"/>
                    <a:pt x="321412" y="155095"/>
                  </a:cubicBezTo>
                  <a:cubicBezTo>
                    <a:pt x="348157" y="185337"/>
                    <a:pt x="326872" y="254898"/>
                    <a:pt x="312763" y="300966"/>
                  </a:cubicBezTo>
                  <a:cubicBezTo>
                    <a:pt x="311984" y="303621"/>
                    <a:pt x="311186" y="306198"/>
                    <a:pt x="310371" y="308695"/>
                  </a:cubicBezTo>
                  <a:cubicBezTo>
                    <a:pt x="315953" y="300904"/>
                    <a:pt x="323191" y="290844"/>
                    <a:pt x="327730" y="284649"/>
                  </a:cubicBezTo>
                  <a:cubicBezTo>
                    <a:pt x="363854" y="234741"/>
                    <a:pt x="405640" y="189189"/>
                    <a:pt x="452254" y="148900"/>
                  </a:cubicBezTo>
                  <a:cubicBezTo>
                    <a:pt x="535433" y="77375"/>
                    <a:pt x="619410" y="27320"/>
                    <a:pt x="701730" y="85"/>
                  </a:cubicBezTo>
                  <a:cubicBezTo>
                    <a:pt x="702301" y="-75"/>
                    <a:pt x="702920" y="-7"/>
                    <a:pt x="703442" y="275"/>
                  </a:cubicBezTo>
                  <a:cubicBezTo>
                    <a:pt x="703969" y="557"/>
                    <a:pt x="704368" y="1029"/>
                    <a:pt x="704558" y="1593"/>
                  </a:cubicBezTo>
                  <a:cubicBezTo>
                    <a:pt x="704749" y="2164"/>
                    <a:pt x="704711" y="2777"/>
                    <a:pt x="704460" y="3317"/>
                  </a:cubicBezTo>
                  <a:cubicBezTo>
                    <a:pt x="704209" y="3863"/>
                    <a:pt x="703755" y="4287"/>
                    <a:pt x="703203" y="4501"/>
                  </a:cubicBezTo>
                  <a:cubicBezTo>
                    <a:pt x="621434" y="31492"/>
                    <a:pt x="538010" y="81240"/>
                    <a:pt x="455260" y="152396"/>
                  </a:cubicBezTo>
                  <a:cubicBezTo>
                    <a:pt x="408891" y="192434"/>
                    <a:pt x="367332" y="237722"/>
                    <a:pt x="331411" y="287347"/>
                  </a:cubicBezTo>
                  <a:cubicBezTo>
                    <a:pt x="323252" y="298512"/>
                    <a:pt x="306199" y="322312"/>
                    <a:pt x="306199" y="322312"/>
                  </a:cubicBezTo>
                  <a:cubicBezTo>
                    <a:pt x="305979" y="322607"/>
                    <a:pt x="305690" y="322846"/>
                    <a:pt x="305359" y="323006"/>
                  </a:cubicBezTo>
                  <a:cubicBezTo>
                    <a:pt x="305028" y="323171"/>
                    <a:pt x="304666" y="323245"/>
                    <a:pt x="304297" y="323233"/>
                  </a:cubicBezTo>
                  <a:close/>
                </a:path>
              </a:pathLst>
            </a:custGeom>
            <a:solidFill>
              <a:srgbClr val="0E0E0E"/>
            </a:solidFill>
            <a:ln w="613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BFF5963D-EAFB-436C-9367-1866EA407F15}"/>
                </a:ext>
              </a:extLst>
            </p:cNvPr>
            <p:cNvSpPr/>
            <p:nvPr/>
          </p:nvSpPr>
          <p:spPr>
            <a:xfrm>
              <a:off x="9475254" y="2592507"/>
              <a:ext cx="411806" cy="549596"/>
            </a:xfrm>
            <a:custGeom>
              <a:avLst/>
              <a:gdLst>
                <a:gd name="connsiteX0" fmla="*/ 21215 w 411806"/>
                <a:gd name="connsiteY0" fmla="*/ 432925 h 549596"/>
                <a:gd name="connsiteX1" fmla="*/ 45322 w 411806"/>
                <a:gd name="connsiteY1" fmla="*/ 114623 h 549596"/>
                <a:gd name="connsiteX2" fmla="*/ 88813 w 411806"/>
                <a:gd name="connsiteY2" fmla="*/ 182835 h 549596"/>
                <a:gd name="connsiteX3" fmla="*/ 243149 w 411806"/>
                <a:gd name="connsiteY3" fmla="*/ 344 h 549596"/>
                <a:gd name="connsiteX4" fmla="*/ 408772 w 411806"/>
                <a:gd name="connsiteY4" fmla="*/ 155538 h 549596"/>
                <a:gd name="connsiteX5" fmla="*/ 303080 w 411806"/>
                <a:gd name="connsiteY5" fmla="*/ 420780 h 549596"/>
                <a:gd name="connsiteX6" fmla="*/ 143591 w 411806"/>
                <a:gd name="connsiteY6" fmla="*/ 549597 h 549596"/>
                <a:gd name="connsiteX7" fmla="*/ 21215 w 411806"/>
                <a:gd name="connsiteY7" fmla="*/ 432925 h 54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1806" h="549596">
                  <a:moveTo>
                    <a:pt x="21215" y="432925"/>
                  </a:moveTo>
                  <a:cubicBezTo>
                    <a:pt x="-20314" y="301409"/>
                    <a:pt x="5266" y="180320"/>
                    <a:pt x="45322" y="114623"/>
                  </a:cubicBezTo>
                  <a:lnTo>
                    <a:pt x="88813" y="182835"/>
                  </a:lnTo>
                  <a:cubicBezTo>
                    <a:pt x="88813" y="182835"/>
                    <a:pt x="198001" y="124009"/>
                    <a:pt x="243149" y="344"/>
                  </a:cubicBezTo>
                  <a:cubicBezTo>
                    <a:pt x="336143" y="-5790"/>
                    <a:pt x="393252" y="71132"/>
                    <a:pt x="408772" y="155538"/>
                  </a:cubicBezTo>
                  <a:cubicBezTo>
                    <a:pt x="424291" y="239944"/>
                    <a:pt x="378959" y="347415"/>
                    <a:pt x="303080" y="420780"/>
                  </a:cubicBezTo>
                  <a:cubicBezTo>
                    <a:pt x="253460" y="467933"/>
                    <a:pt x="200124" y="511013"/>
                    <a:pt x="143591" y="549597"/>
                  </a:cubicBezTo>
                  <a:lnTo>
                    <a:pt x="21215" y="432925"/>
                  </a:lnTo>
                  <a:close/>
                </a:path>
              </a:pathLst>
            </a:custGeom>
            <a:solidFill>
              <a:srgbClr val="E69C9C"/>
            </a:solidFill>
            <a:ln w="613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7621992D-80D1-4F05-86EB-2984E659FA3E}"/>
                </a:ext>
              </a:extLst>
            </p:cNvPr>
            <p:cNvSpPr/>
            <p:nvPr/>
          </p:nvSpPr>
          <p:spPr>
            <a:xfrm>
              <a:off x="9472966" y="2590226"/>
              <a:ext cx="416313" cy="554148"/>
            </a:xfrm>
            <a:custGeom>
              <a:avLst/>
              <a:gdLst>
                <a:gd name="connsiteX0" fmla="*/ 145695 w 416313"/>
                <a:gd name="connsiteY0" fmla="*/ 554148 h 554148"/>
                <a:gd name="connsiteX1" fmla="*/ 144824 w 416313"/>
                <a:gd name="connsiteY1" fmla="*/ 553977 h 554148"/>
                <a:gd name="connsiteX2" fmla="*/ 144101 w 416313"/>
                <a:gd name="connsiteY2" fmla="*/ 553474 h 554148"/>
                <a:gd name="connsiteX3" fmla="*/ 21908 w 416313"/>
                <a:gd name="connsiteY3" fmla="*/ 436924 h 554148"/>
                <a:gd name="connsiteX4" fmla="*/ 21294 w 416313"/>
                <a:gd name="connsiteY4" fmla="*/ 435943 h 554148"/>
                <a:gd name="connsiteX5" fmla="*/ 45831 w 416313"/>
                <a:gd name="connsiteY5" fmla="*/ 115801 h 554148"/>
                <a:gd name="connsiteX6" fmla="*/ 46665 w 416313"/>
                <a:gd name="connsiteY6" fmla="*/ 114997 h 554148"/>
                <a:gd name="connsiteX7" fmla="*/ 47794 w 416313"/>
                <a:gd name="connsiteY7" fmla="*/ 114696 h 554148"/>
                <a:gd name="connsiteX8" fmla="*/ 48898 w 416313"/>
                <a:gd name="connsiteY8" fmla="*/ 114985 h 554148"/>
                <a:gd name="connsiteX9" fmla="*/ 49757 w 416313"/>
                <a:gd name="connsiteY9" fmla="*/ 115739 h 554148"/>
                <a:gd name="connsiteX10" fmla="*/ 92083 w 416313"/>
                <a:gd name="connsiteY10" fmla="*/ 182111 h 554148"/>
                <a:gd name="connsiteX11" fmla="*/ 243474 w 416313"/>
                <a:gd name="connsiteY11" fmla="*/ 1889 h 554148"/>
                <a:gd name="connsiteX12" fmla="*/ 244259 w 416313"/>
                <a:gd name="connsiteY12" fmla="*/ 853 h 554148"/>
                <a:gd name="connsiteX13" fmla="*/ 245498 w 416313"/>
                <a:gd name="connsiteY13" fmla="*/ 417 h 554148"/>
                <a:gd name="connsiteX14" fmla="*/ 307337 w 416313"/>
                <a:gd name="connsiteY14" fmla="*/ 9612 h 554148"/>
                <a:gd name="connsiteX15" fmla="*/ 359042 w 416313"/>
                <a:gd name="connsiteY15" fmla="*/ 44767 h 554148"/>
                <a:gd name="connsiteX16" fmla="*/ 413268 w 416313"/>
                <a:gd name="connsiteY16" fmla="*/ 157452 h 554148"/>
                <a:gd name="connsiteX17" fmla="*/ 306901 w 416313"/>
                <a:gd name="connsiteY17" fmla="*/ 424717 h 554148"/>
                <a:gd name="connsiteX18" fmla="*/ 147106 w 416313"/>
                <a:gd name="connsiteY18" fmla="*/ 553535 h 554148"/>
                <a:gd name="connsiteX19" fmla="*/ 145695 w 416313"/>
                <a:gd name="connsiteY19" fmla="*/ 554148 h 554148"/>
                <a:gd name="connsiteX20" fmla="*/ 25527 w 416313"/>
                <a:gd name="connsiteY20" fmla="*/ 433919 h 554148"/>
                <a:gd name="connsiteX21" fmla="*/ 145941 w 416313"/>
                <a:gd name="connsiteY21" fmla="*/ 548873 h 554148"/>
                <a:gd name="connsiteX22" fmla="*/ 303834 w 416313"/>
                <a:gd name="connsiteY22" fmla="*/ 421650 h 554148"/>
                <a:gd name="connsiteX23" fmla="*/ 408974 w 416313"/>
                <a:gd name="connsiteY23" fmla="*/ 158495 h 554148"/>
                <a:gd name="connsiteX24" fmla="*/ 247400 w 416313"/>
                <a:gd name="connsiteY24" fmla="*/ 5140 h 554148"/>
                <a:gd name="connsiteX25" fmla="*/ 92512 w 416313"/>
                <a:gd name="connsiteY25" fmla="*/ 187448 h 554148"/>
                <a:gd name="connsiteX26" fmla="*/ 90813 w 416313"/>
                <a:gd name="connsiteY26" fmla="*/ 187675 h 554148"/>
                <a:gd name="connsiteX27" fmla="*/ 89445 w 416313"/>
                <a:gd name="connsiteY27" fmla="*/ 186650 h 554148"/>
                <a:gd name="connsiteX28" fmla="*/ 47671 w 416313"/>
                <a:gd name="connsiteY28" fmla="*/ 121076 h 554148"/>
                <a:gd name="connsiteX29" fmla="*/ 25527 w 416313"/>
                <a:gd name="connsiteY29" fmla="*/ 433919 h 55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6313" h="554148">
                  <a:moveTo>
                    <a:pt x="145695" y="554148"/>
                  </a:moveTo>
                  <a:cubicBezTo>
                    <a:pt x="145395" y="554148"/>
                    <a:pt x="145100" y="554093"/>
                    <a:pt x="144824" y="553977"/>
                  </a:cubicBezTo>
                  <a:cubicBezTo>
                    <a:pt x="144554" y="553860"/>
                    <a:pt x="144303" y="553688"/>
                    <a:pt x="144101" y="553474"/>
                  </a:cubicBezTo>
                  <a:lnTo>
                    <a:pt x="21908" y="436924"/>
                  </a:lnTo>
                  <a:cubicBezTo>
                    <a:pt x="21613" y="436661"/>
                    <a:pt x="21399" y="436323"/>
                    <a:pt x="21294" y="435943"/>
                  </a:cubicBezTo>
                  <a:cubicBezTo>
                    <a:pt x="-21645" y="299642"/>
                    <a:pt x="7492" y="178308"/>
                    <a:pt x="45831" y="115801"/>
                  </a:cubicBezTo>
                  <a:cubicBezTo>
                    <a:pt x="46034" y="115469"/>
                    <a:pt x="46322" y="115187"/>
                    <a:pt x="46665" y="114997"/>
                  </a:cubicBezTo>
                  <a:cubicBezTo>
                    <a:pt x="47009" y="114801"/>
                    <a:pt x="47395" y="114703"/>
                    <a:pt x="47794" y="114696"/>
                  </a:cubicBezTo>
                  <a:cubicBezTo>
                    <a:pt x="48181" y="114703"/>
                    <a:pt x="48555" y="114801"/>
                    <a:pt x="48898" y="114985"/>
                  </a:cubicBezTo>
                  <a:cubicBezTo>
                    <a:pt x="49242" y="115163"/>
                    <a:pt x="49530" y="115427"/>
                    <a:pt x="49757" y="115739"/>
                  </a:cubicBezTo>
                  <a:lnTo>
                    <a:pt x="92083" y="182111"/>
                  </a:lnTo>
                  <a:cubicBezTo>
                    <a:pt x="106621" y="173646"/>
                    <a:pt x="202498" y="114635"/>
                    <a:pt x="243474" y="1889"/>
                  </a:cubicBezTo>
                  <a:cubicBezTo>
                    <a:pt x="243627" y="1472"/>
                    <a:pt x="243904" y="1110"/>
                    <a:pt x="244259" y="853"/>
                  </a:cubicBezTo>
                  <a:cubicBezTo>
                    <a:pt x="244621" y="589"/>
                    <a:pt x="245050" y="435"/>
                    <a:pt x="245498" y="417"/>
                  </a:cubicBezTo>
                  <a:cubicBezTo>
                    <a:pt x="266539" y="-1209"/>
                    <a:pt x="287677" y="1932"/>
                    <a:pt x="307337" y="9612"/>
                  </a:cubicBezTo>
                  <a:cubicBezTo>
                    <a:pt x="326997" y="17292"/>
                    <a:pt x="344670" y="29309"/>
                    <a:pt x="359042" y="44767"/>
                  </a:cubicBezTo>
                  <a:cubicBezTo>
                    <a:pt x="387645" y="76284"/>
                    <a:pt x="406483" y="115433"/>
                    <a:pt x="413268" y="157452"/>
                  </a:cubicBezTo>
                  <a:cubicBezTo>
                    <a:pt x="428480" y="241122"/>
                    <a:pt x="385725" y="348531"/>
                    <a:pt x="306901" y="424717"/>
                  </a:cubicBezTo>
                  <a:cubicBezTo>
                    <a:pt x="257128" y="471822"/>
                    <a:pt x="203694" y="514896"/>
                    <a:pt x="147106" y="553535"/>
                  </a:cubicBezTo>
                  <a:cubicBezTo>
                    <a:pt x="146726" y="553909"/>
                    <a:pt x="146223" y="554124"/>
                    <a:pt x="145695" y="554148"/>
                  </a:cubicBezTo>
                  <a:close/>
                  <a:moveTo>
                    <a:pt x="25527" y="433919"/>
                  </a:moveTo>
                  <a:lnTo>
                    <a:pt x="145941" y="548873"/>
                  </a:lnTo>
                  <a:cubicBezTo>
                    <a:pt x="201854" y="510712"/>
                    <a:pt x="254650" y="468172"/>
                    <a:pt x="303834" y="421650"/>
                  </a:cubicBezTo>
                  <a:cubicBezTo>
                    <a:pt x="381677" y="346445"/>
                    <a:pt x="423880" y="240692"/>
                    <a:pt x="408974" y="158495"/>
                  </a:cubicBezTo>
                  <a:cubicBezTo>
                    <a:pt x="387381" y="39982"/>
                    <a:pt x="308864" y="1889"/>
                    <a:pt x="247400" y="5140"/>
                  </a:cubicBezTo>
                  <a:cubicBezTo>
                    <a:pt x="202130" y="127272"/>
                    <a:pt x="93616" y="186896"/>
                    <a:pt x="92512" y="187448"/>
                  </a:cubicBezTo>
                  <a:cubicBezTo>
                    <a:pt x="91997" y="187742"/>
                    <a:pt x="91389" y="187822"/>
                    <a:pt x="90813" y="187675"/>
                  </a:cubicBezTo>
                  <a:cubicBezTo>
                    <a:pt x="90242" y="187528"/>
                    <a:pt x="89746" y="187160"/>
                    <a:pt x="89445" y="186650"/>
                  </a:cubicBezTo>
                  <a:lnTo>
                    <a:pt x="47671" y="121076"/>
                  </a:lnTo>
                  <a:cubicBezTo>
                    <a:pt x="11050" y="183767"/>
                    <a:pt x="-16124" y="301605"/>
                    <a:pt x="25527" y="433919"/>
                  </a:cubicBezTo>
                  <a:close/>
                </a:path>
              </a:pathLst>
            </a:custGeom>
            <a:solidFill>
              <a:srgbClr val="0E0E0E"/>
            </a:solidFill>
            <a:ln w="613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A600B349-601B-4AF5-B5AE-0B8FB9BF50F5}"/>
                </a:ext>
              </a:extLst>
            </p:cNvPr>
            <p:cNvSpPr/>
            <p:nvPr/>
          </p:nvSpPr>
          <p:spPr>
            <a:xfrm>
              <a:off x="8228168" y="2908041"/>
              <a:ext cx="1634633" cy="1122904"/>
            </a:xfrm>
            <a:custGeom>
              <a:avLst/>
              <a:gdLst>
                <a:gd name="connsiteX0" fmla="*/ 1268301 w 1634633"/>
                <a:gd name="connsiteY0" fmla="*/ 117392 h 1122904"/>
                <a:gd name="connsiteX1" fmla="*/ 1117584 w 1634633"/>
                <a:gd name="connsiteY1" fmla="*/ 314422 h 1122904"/>
                <a:gd name="connsiteX2" fmla="*/ 871604 w 1634633"/>
                <a:gd name="connsiteY2" fmla="*/ 117392 h 1122904"/>
                <a:gd name="connsiteX3" fmla="*/ 248557 w 1634633"/>
                <a:gd name="connsiteY3" fmla="*/ 290928 h 1122904"/>
                <a:gd name="connsiteX4" fmla="*/ 0 w 1634633"/>
                <a:gd name="connsiteY4" fmla="*/ 1122905 h 1122904"/>
                <a:gd name="connsiteX5" fmla="*/ 1169725 w 1634633"/>
                <a:gd name="connsiteY5" fmla="*/ 1122905 h 1122904"/>
                <a:gd name="connsiteX6" fmla="*/ 1138686 w 1634633"/>
                <a:gd name="connsiteY6" fmla="*/ 844966 h 1122904"/>
                <a:gd name="connsiteX7" fmla="*/ 1212725 w 1634633"/>
                <a:gd name="connsiteY7" fmla="*/ 862694 h 1122904"/>
                <a:gd name="connsiteX8" fmla="*/ 1490603 w 1634633"/>
                <a:gd name="connsiteY8" fmla="*/ 665603 h 1122904"/>
                <a:gd name="connsiteX9" fmla="*/ 1634633 w 1634633"/>
                <a:gd name="connsiteY9" fmla="*/ 291418 h 1122904"/>
                <a:gd name="connsiteX10" fmla="*/ 1268301 w 1634633"/>
                <a:gd name="connsiteY10" fmla="*/ 117392 h 112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4633" h="1122904">
                  <a:moveTo>
                    <a:pt x="1268301" y="117392"/>
                  </a:moveTo>
                  <a:lnTo>
                    <a:pt x="1117584" y="314422"/>
                  </a:lnTo>
                  <a:cubicBezTo>
                    <a:pt x="1069247" y="275101"/>
                    <a:pt x="990668" y="211858"/>
                    <a:pt x="871604" y="117392"/>
                  </a:cubicBezTo>
                  <a:cubicBezTo>
                    <a:pt x="639180" y="-67062"/>
                    <a:pt x="351181" y="-51911"/>
                    <a:pt x="248557" y="290928"/>
                  </a:cubicBezTo>
                  <a:cubicBezTo>
                    <a:pt x="167217" y="562917"/>
                    <a:pt x="0" y="1122905"/>
                    <a:pt x="0" y="1122905"/>
                  </a:cubicBezTo>
                  <a:lnTo>
                    <a:pt x="1169725" y="1122905"/>
                  </a:lnTo>
                  <a:lnTo>
                    <a:pt x="1138686" y="844966"/>
                  </a:lnTo>
                  <a:cubicBezTo>
                    <a:pt x="1166535" y="851775"/>
                    <a:pt x="1191746" y="857847"/>
                    <a:pt x="1212725" y="862694"/>
                  </a:cubicBezTo>
                  <a:cubicBezTo>
                    <a:pt x="1376937" y="900603"/>
                    <a:pt x="1435028" y="796996"/>
                    <a:pt x="1490603" y="665603"/>
                  </a:cubicBezTo>
                  <a:cubicBezTo>
                    <a:pt x="1546179" y="534209"/>
                    <a:pt x="1634633" y="291418"/>
                    <a:pt x="1634633" y="291418"/>
                  </a:cubicBezTo>
                  <a:lnTo>
                    <a:pt x="1268301" y="117392"/>
                  </a:lnTo>
                  <a:close/>
                </a:path>
              </a:pathLst>
            </a:custGeom>
            <a:solidFill>
              <a:srgbClr val="3C8563"/>
            </a:solidFill>
            <a:ln w="613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CA86E888-D91F-4150-ACBA-EF7F15AE4B84}"/>
                </a:ext>
              </a:extLst>
            </p:cNvPr>
            <p:cNvSpPr/>
            <p:nvPr/>
          </p:nvSpPr>
          <p:spPr>
            <a:xfrm>
              <a:off x="8225849" y="2905689"/>
              <a:ext cx="1639251" cy="1127599"/>
            </a:xfrm>
            <a:custGeom>
              <a:avLst/>
              <a:gdLst>
                <a:gd name="connsiteX0" fmla="*/ 1172044 w 1639251"/>
                <a:gd name="connsiteY0" fmla="*/ 1127588 h 1127599"/>
                <a:gd name="connsiteX1" fmla="*/ 2319 w 1639251"/>
                <a:gd name="connsiteY1" fmla="*/ 1127588 h 1127599"/>
                <a:gd name="connsiteX2" fmla="*/ 1276 w 1639251"/>
                <a:gd name="connsiteY2" fmla="*/ 1127324 h 1127599"/>
                <a:gd name="connsiteX3" fmla="*/ 479 w 1639251"/>
                <a:gd name="connsiteY3" fmla="*/ 1126606 h 1127599"/>
                <a:gd name="connsiteX4" fmla="*/ 37 w 1639251"/>
                <a:gd name="connsiteY4" fmla="*/ 1125643 h 1127599"/>
                <a:gd name="connsiteX5" fmla="*/ 111 w 1639251"/>
                <a:gd name="connsiteY5" fmla="*/ 1124582 h 1127599"/>
                <a:gd name="connsiteX6" fmla="*/ 248729 w 1639251"/>
                <a:gd name="connsiteY6" fmla="*/ 292666 h 1127599"/>
                <a:gd name="connsiteX7" fmla="*/ 484465 w 1639251"/>
                <a:gd name="connsiteY7" fmla="*/ 13991 h 1127599"/>
                <a:gd name="connsiteX8" fmla="*/ 875395 w 1639251"/>
                <a:gd name="connsiteY8" fmla="*/ 117903 h 1127599"/>
                <a:gd name="connsiteX9" fmla="*/ 1119535 w 1639251"/>
                <a:gd name="connsiteY9" fmla="*/ 313461 h 1127599"/>
                <a:gd name="connsiteX10" fmla="*/ 1268779 w 1639251"/>
                <a:gd name="connsiteY10" fmla="*/ 118455 h 1127599"/>
                <a:gd name="connsiteX11" fmla="*/ 1270068 w 1639251"/>
                <a:gd name="connsiteY11" fmla="*/ 117609 h 1127599"/>
                <a:gd name="connsiteX12" fmla="*/ 1271601 w 1639251"/>
                <a:gd name="connsiteY12" fmla="*/ 117781 h 1127599"/>
                <a:gd name="connsiteX13" fmla="*/ 1637934 w 1639251"/>
                <a:gd name="connsiteY13" fmla="*/ 292114 h 1127599"/>
                <a:gd name="connsiteX14" fmla="*/ 1639087 w 1639251"/>
                <a:gd name="connsiteY14" fmla="*/ 293328 h 1127599"/>
                <a:gd name="connsiteX15" fmla="*/ 1639099 w 1639251"/>
                <a:gd name="connsiteY15" fmla="*/ 294997 h 1127599"/>
                <a:gd name="connsiteX16" fmla="*/ 1495069 w 1639251"/>
                <a:gd name="connsiteY16" fmla="*/ 669181 h 1127599"/>
                <a:gd name="connsiteX17" fmla="*/ 1278594 w 1639251"/>
                <a:gd name="connsiteY17" fmla="*/ 875534 h 1127599"/>
                <a:gd name="connsiteX18" fmla="*/ 1214492 w 1639251"/>
                <a:gd name="connsiteY18" fmla="*/ 867560 h 1127599"/>
                <a:gd name="connsiteX19" fmla="*/ 1143642 w 1639251"/>
                <a:gd name="connsiteY19" fmla="*/ 850630 h 1127599"/>
                <a:gd name="connsiteX20" fmla="*/ 1174313 w 1639251"/>
                <a:gd name="connsiteY20" fmla="*/ 1125318 h 1127599"/>
                <a:gd name="connsiteX21" fmla="*/ 1174191 w 1639251"/>
                <a:gd name="connsiteY21" fmla="*/ 1126275 h 1127599"/>
                <a:gd name="connsiteX22" fmla="*/ 1173700 w 1639251"/>
                <a:gd name="connsiteY22" fmla="*/ 1127097 h 1127599"/>
                <a:gd name="connsiteX23" fmla="*/ 1172044 w 1639251"/>
                <a:gd name="connsiteY23" fmla="*/ 1127588 h 1127599"/>
                <a:gd name="connsiteX24" fmla="*/ 5141 w 1639251"/>
                <a:gd name="connsiteY24" fmla="*/ 1122987 h 1127599"/>
                <a:gd name="connsiteX25" fmla="*/ 1169467 w 1639251"/>
                <a:gd name="connsiteY25" fmla="*/ 1122987 h 1127599"/>
                <a:gd name="connsiteX26" fmla="*/ 1138796 w 1639251"/>
                <a:gd name="connsiteY26" fmla="*/ 847563 h 1127599"/>
                <a:gd name="connsiteX27" fmla="*/ 1138962 w 1639251"/>
                <a:gd name="connsiteY27" fmla="*/ 846489 h 1127599"/>
                <a:gd name="connsiteX28" fmla="*/ 1139594 w 1639251"/>
                <a:gd name="connsiteY28" fmla="*/ 845600 h 1127599"/>
                <a:gd name="connsiteX29" fmla="*/ 1140575 w 1639251"/>
                <a:gd name="connsiteY29" fmla="*/ 845090 h 1127599"/>
                <a:gd name="connsiteX30" fmla="*/ 1141680 w 1639251"/>
                <a:gd name="connsiteY30" fmla="*/ 845048 h 1127599"/>
                <a:gd name="connsiteX31" fmla="*/ 1215658 w 1639251"/>
                <a:gd name="connsiteY31" fmla="*/ 862776 h 1127599"/>
                <a:gd name="connsiteX32" fmla="*/ 1490959 w 1639251"/>
                <a:gd name="connsiteY32" fmla="*/ 667095 h 1127599"/>
                <a:gd name="connsiteX33" fmla="*/ 1634192 w 1639251"/>
                <a:gd name="connsiteY33" fmla="*/ 295242 h 1127599"/>
                <a:gd name="connsiteX34" fmla="*/ 1271417 w 1639251"/>
                <a:gd name="connsiteY34" fmla="*/ 122627 h 1127599"/>
                <a:gd name="connsiteX35" fmla="*/ 1121559 w 1639251"/>
                <a:gd name="connsiteY35" fmla="*/ 318123 h 1127599"/>
                <a:gd name="connsiteX36" fmla="*/ 1120897 w 1639251"/>
                <a:gd name="connsiteY36" fmla="*/ 318761 h 1127599"/>
                <a:gd name="connsiteX37" fmla="*/ 1120026 w 1639251"/>
                <a:gd name="connsiteY37" fmla="*/ 319043 h 1127599"/>
                <a:gd name="connsiteX38" fmla="*/ 1118308 w 1639251"/>
                <a:gd name="connsiteY38" fmla="*/ 318552 h 1127599"/>
                <a:gd name="connsiteX39" fmla="*/ 872328 w 1639251"/>
                <a:gd name="connsiteY39" fmla="*/ 121523 h 1127599"/>
                <a:gd name="connsiteX40" fmla="*/ 485876 w 1639251"/>
                <a:gd name="connsiteY40" fmla="*/ 18407 h 1127599"/>
                <a:gd name="connsiteX41" fmla="*/ 253145 w 1639251"/>
                <a:gd name="connsiteY41" fmla="*/ 293954 h 1127599"/>
                <a:gd name="connsiteX42" fmla="*/ 5141 w 1639251"/>
                <a:gd name="connsiteY42" fmla="*/ 1122987 h 1127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39251" h="1127599">
                  <a:moveTo>
                    <a:pt x="1172044" y="1127588"/>
                  </a:moveTo>
                  <a:lnTo>
                    <a:pt x="2319" y="1127588"/>
                  </a:lnTo>
                  <a:cubicBezTo>
                    <a:pt x="1957" y="1127581"/>
                    <a:pt x="1595" y="1127495"/>
                    <a:pt x="1276" y="1127324"/>
                  </a:cubicBezTo>
                  <a:cubicBezTo>
                    <a:pt x="957" y="1127152"/>
                    <a:pt x="681" y="1126907"/>
                    <a:pt x="479" y="1126606"/>
                  </a:cubicBezTo>
                  <a:cubicBezTo>
                    <a:pt x="252" y="1126330"/>
                    <a:pt x="98" y="1125993"/>
                    <a:pt x="37" y="1125643"/>
                  </a:cubicBezTo>
                  <a:cubicBezTo>
                    <a:pt x="-30" y="1125287"/>
                    <a:pt x="-6" y="1124925"/>
                    <a:pt x="111" y="1124582"/>
                  </a:cubicBezTo>
                  <a:cubicBezTo>
                    <a:pt x="111" y="1124582"/>
                    <a:pt x="167328" y="564593"/>
                    <a:pt x="248729" y="292666"/>
                  </a:cubicBezTo>
                  <a:cubicBezTo>
                    <a:pt x="292895" y="144955"/>
                    <a:pt x="374418" y="48587"/>
                    <a:pt x="484465" y="13991"/>
                  </a:cubicBezTo>
                  <a:cubicBezTo>
                    <a:pt x="602793" y="-23244"/>
                    <a:pt x="745289" y="14665"/>
                    <a:pt x="875395" y="117903"/>
                  </a:cubicBezTo>
                  <a:cubicBezTo>
                    <a:pt x="996300" y="213903"/>
                    <a:pt x="1074694" y="277024"/>
                    <a:pt x="1119535" y="313461"/>
                  </a:cubicBezTo>
                  <a:lnTo>
                    <a:pt x="1268779" y="118455"/>
                  </a:lnTo>
                  <a:cubicBezTo>
                    <a:pt x="1269092" y="118032"/>
                    <a:pt x="1269552" y="117732"/>
                    <a:pt x="1270068" y="117609"/>
                  </a:cubicBezTo>
                  <a:cubicBezTo>
                    <a:pt x="1270583" y="117486"/>
                    <a:pt x="1271123" y="117548"/>
                    <a:pt x="1271601" y="117781"/>
                  </a:cubicBezTo>
                  <a:lnTo>
                    <a:pt x="1637934" y="292114"/>
                  </a:lnTo>
                  <a:cubicBezTo>
                    <a:pt x="1638455" y="292359"/>
                    <a:pt x="1638872" y="292788"/>
                    <a:pt x="1639087" y="293328"/>
                  </a:cubicBezTo>
                  <a:cubicBezTo>
                    <a:pt x="1639302" y="293862"/>
                    <a:pt x="1639308" y="294457"/>
                    <a:pt x="1639099" y="294997"/>
                  </a:cubicBezTo>
                  <a:cubicBezTo>
                    <a:pt x="1638241" y="297389"/>
                    <a:pt x="1550031" y="539075"/>
                    <a:pt x="1495069" y="669181"/>
                  </a:cubicBezTo>
                  <a:cubicBezTo>
                    <a:pt x="1447406" y="781804"/>
                    <a:pt x="1396922" y="875534"/>
                    <a:pt x="1278594" y="875534"/>
                  </a:cubicBezTo>
                  <a:cubicBezTo>
                    <a:pt x="1256989" y="875308"/>
                    <a:pt x="1235489" y="872633"/>
                    <a:pt x="1214492" y="867560"/>
                  </a:cubicBezTo>
                  <a:cubicBezTo>
                    <a:pt x="1195047" y="863082"/>
                    <a:pt x="1171553" y="857377"/>
                    <a:pt x="1143642" y="850630"/>
                  </a:cubicBezTo>
                  <a:lnTo>
                    <a:pt x="1174313" y="1125318"/>
                  </a:lnTo>
                  <a:cubicBezTo>
                    <a:pt x="1174338" y="1125643"/>
                    <a:pt x="1174295" y="1125968"/>
                    <a:pt x="1174191" y="1126275"/>
                  </a:cubicBezTo>
                  <a:cubicBezTo>
                    <a:pt x="1174086" y="1126582"/>
                    <a:pt x="1173921" y="1126857"/>
                    <a:pt x="1173700" y="1127097"/>
                  </a:cubicBezTo>
                  <a:cubicBezTo>
                    <a:pt x="1173234" y="1127471"/>
                    <a:pt x="1172639" y="1127649"/>
                    <a:pt x="1172044" y="1127588"/>
                  </a:cubicBezTo>
                  <a:close/>
                  <a:moveTo>
                    <a:pt x="5141" y="1122987"/>
                  </a:moveTo>
                  <a:lnTo>
                    <a:pt x="1169467" y="1122987"/>
                  </a:lnTo>
                  <a:lnTo>
                    <a:pt x="1138796" y="847563"/>
                  </a:lnTo>
                  <a:cubicBezTo>
                    <a:pt x="1138766" y="847195"/>
                    <a:pt x="1138827" y="846833"/>
                    <a:pt x="1138962" y="846489"/>
                  </a:cubicBezTo>
                  <a:cubicBezTo>
                    <a:pt x="1139103" y="846152"/>
                    <a:pt x="1139318" y="845845"/>
                    <a:pt x="1139594" y="845600"/>
                  </a:cubicBezTo>
                  <a:cubicBezTo>
                    <a:pt x="1139876" y="845360"/>
                    <a:pt x="1140213" y="845183"/>
                    <a:pt x="1140575" y="845090"/>
                  </a:cubicBezTo>
                  <a:cubicBezTo>
                    <a:pt x="1140931" y="844992"/>
                    <a:pt x="1141311" y="844980"/>
                    <a:pt x="1141680" y="845048"/>
                  </a:cubicBezTo>
                  <a:cubicBezTo>
                    <a:pt x="1170633" y="852163"/>
                    <a:pt x="1195538" y="858175"/>
                    <a:pt x="1215658" y="862776"/>
                  </a:cubicBezTo>
                  <a:cubicBezTo>
                    <a:pt x="1377784" y="900194"/>
                    <a:pt x="1436488" y="796281"/>
                    <a:pt x="1490959" y="667095"/>
                  </a:cubicBezTo>
                  <a:cubicBezTo>
                    <a:pt x="1543222" y="543492"/>
                    <a:pt x="1625604" y="318613"/>
                    <a:pt x="1634192" y="295242"/>
                  </a:cubicBezTo>
                  <a:lnTo>
                    <a:pt x="1271417" y="122627"/>
                  </a:lnTo>
                  <a:lnTo>
                    <a:pt x="1121559" y="318123"/>
                  </a:lnTo>
                  <a:cubicBezTo>
                    <a:pt x="1121388" y="318386"/>
                    <a:pt x="1121167" y="318601"/>
                    <a:pt x="1120897" y="318761"/>
                  </a:cubicBezTo>
                  <a:cubicBezTo>
                    <a:pt x="1120633" y="318920"/>
                    <a:pt x="1120333" y="319018"/>
                    <a:pt x="1120026" y="319043"/>
                  </a:cubicBezTo>
                  <a:cubicBezTo>
                    <a:pt x="1119412" y="319104"/>
                    <a:pt x="1118799" y="318926"/>
                    <a:pt x="1118308" y="318552"/>
                  </a:cubicBezTo>
                  <a:cubicBezTo>
                    <a:pt x="1073774" y="282360"/>
                    <a:pt x="994950" y="218810"/>
                    <a:pt x="872328" y="121523"/>
                  </a:cubicBezTo>
                  <a:cubicBezTo>
                    <a:pt x="743511" y="19266"/>
                    <a:pt x="602425" y="-18336"/>
                    <a:pt x="485876" y="18407"/>
                  </a:cubicBezTo>
                  <a:cubicBezTo>
                    <a:pt x="377362" y="52513"/>
                    <a:pt x="296882" y="147838"/>
                    <a:pt x="253145" y="293954"/>
                  </a:cubicBezTo>
                  <a:cubicBezTo>
                    <a:pt x="175180" y="554349"/>
                    <a:pt x="18513" y="1078944"/>
                    <a:pt x="5141" y="1122987"/>
                  </a:cubicBezTo>
                  <a:close/>
                </a:path>
              </a:pathLst>
            </a:custGeom>
            <a:solidFill>
              <a:srgbClr val="0E0E0E"/>
            </a:solidFill>
            <a:ln w="613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6AE2F8DD-2690-4D15-B84D-41A33A27D42E}"/>
                </a:ext>
              </a:extLst>
            </p:cNvPr>
            <p:cNvSpPr/>
            <p:nvPr/>
          </p:nvSpPr>
          <p:spPr>
            <a:xfrm>
              <a:off x="8849901" y="3606808"/>
              <a:ext cx="519318" cy="148531"/>
            </a:xfrm>
            <a:custGeom>
              <a:avLst/>
              <a:gdLst>
                <a:gd name="connsiteX0" fmla="*/ 516953 w 519318"/>
                <a:gd name="connsiteY0" fmla="*/ 148468 h 148531"/>
                <a:gd name="connsiteX1" fmla="*/ 516334 w 519318"/>
                <a:gd name="connsiteY1" fmla="*/ 148468 h 148531"/>
                <a:gd name="connsiteX2" fmla="*/ 1683 w 519318"/>
                <a:gd name="connsiteY2" fmla="*/ 4498 h 148531"/>
                <a:gd name="connsiteX3" fmla="*/ 297 w 519318"/>
                <a:gd name="connsiteY3" fmla="*/ 3419 h 148531"/>
                <a:gd name="connsiteX4" fmla="*/ 82 w 519318"/>
                <a:gd name="connsiteY4" fmla="*/ 1677 h 148531"/>
                <a:gd name="connsiteX5" fmla="*/ 1168 w 519318"/>
                <a:gd name="connsiteY5" fmla="*/ 297 h 148531"/>
                <a:gd name="connsiteX6" fmla="*/ 2904 w 519318"/>
                <a:gd name="connsiteY6" fmla="*/ 82 h 148531"/>
                <a:gd name="connsiteX7" fmla="*/ 517560 w 519318"/>
                <a:gd name="connsiteY7" fmla="*/ 144051 h 148531"/>
                <a:gd name="connsiteX8" fmla="*/ 518916 w 519318"/>
                <a:gd name="connsiteY8" fmla="*/ 144977 h 148531"/>
                <a:gd name="connsiteX9" fmla="*/ 519296 w 519318"/>
                <a:gd name="connsiteY9" fmla="*/ 146572 h 148531"/>
                <a:gd name="connsiteX10" fmla="*/ 518505 w 519318"/>
                <a:gd name="connsiteY10" fmla="*/ 148007 h 148531"/>
                <a:gd name="connsiteX11" fmla="*/ 516953 w 519318"/>
                <a:gd name="connsiteY11" fmla="*/ 148529 h 148531"/>
                <a:gd name="connsiteX12" fmla="*/ 516953 w 519318"/>
                <a:gd name="connsiteY12" fmla="*/ 148468 h 148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9318" h="148531">
                  <a:moveTo>
                    <a:pt x="516953" y="148468"/>
                  </a:moveTo>
                  <a:lnTo>
                    <a:pt x="516334" y="148468"/>
                  </a:lnTo>
                  <a:lnTo>
                    <a:pt x="1683" y="4498"/>
                  </a:lnTo>
                  <a:cubicBezTo>
                    <a:pt x="1094" y="4339"/>
                    <a:pt x="597" y="3947"/>
                    <a:pt x="297" y="3419"/>
                  </a:cubicBezTo>
                  <a:cubicBezTo>
                    <a:pt x="-4" y="2892"/>
                    <a:pt x="-77" y="2266"/>
                    <a:pt x="82" y="1677"/>
                  </a:cubicBezTo>
                  <a:cubicBezTo>
                    <a:pt x="248" y="1094"/>
                    <a:pt x="634" y="597"/>
                    <a:pt x="1168" y="297"/>
                  </a:cubicBezTo>
                  <a:cubicBezTo>
                    <a:pt x="1695" y="-4"/>
                    <a:pt x="2321" y="-77"/>
                    <a:pt x="2904" y="82"/>
                  </a:cubicBezTo>
                  <a:lnTo>
                    <a:pt x="517560" y="144051"/>
                  </a:lnTo>
                  <a:cubicBezTo>
                    <a:pt x="518113" y="144180"/>
                    <a:pt x="518597" y="144511"/>
                    <a:pt x="518916" y="144977"/>
                  </a:cubicBezTo>
                  <a:cubicBezTo>
                    <a:pt x="519241" y="145444"/>
                    <a:pt x="519376" y="146008"/>
                    <a:pt x="519296" y="146572"/>
                  </a:cubicBezTo>
                  <a:cubicBezTo>
                    <a:pt x="519223" y="147130"/>
                    <a:pt x="518935" y="147639"/>
                    <a:pt x="518505" y="148007"/>
                  </a:cubicBezTo>
                  <a:cubicBezTo>
                    <a:pt x="518070" y="148370"/>
                    <a:pt x="517518" y="148553"/>
                    <a:pt x="516953" y="148529"/>
                  </a:cubicBezTo>
                  <a:lnTo>
                    <a:pt x="516953" y="148468"/>
                  </a:lnTo>
                  <a:close/>
                </a:path>
              </a:pathLst>
            </a:custGeom>
            <a:solidFill>
              <a:srgbClr val="0E0E0E"/>
            </a:solidFill>
            <a:ln w="613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DB6CD7EE-F851-494E-A3D5-D3CD582905C0}"/>
                </a:ext>
              </a:extLst>
            </p:cNvPr>
            <p:cNvSpPr/>
            <p:nvPr/>
          </p:nvSpPr>
          <p:spPr>
            <a:xfrm>
              <a:off x="9343474" y="3219943"/>
              <a:ext cx="160444" cy="128638"/>
            </a:xfrm>
            <a:custGeom>
              <a:avLst/>
              <a:gdLst>
                <a:gd name="connsiteX0" fmla="*/ 158024 w 160444"/>
                <a:gd name="connsiteY0" fmla="*/ 128638 h 128638"/>
                <a:gd name="connsiteX1" fmla="*/ 156614 w 160444"/>
                <a:gd name="connsiteY1" fmla="*/ 128147 h 128638"/>
                <a:gd name="connsiteX2" fmla="*/ 867 w 160444"/>
                <a:gd name="connsiteY2" fmla="*/ 4298 h 128638"/>
                <a:gd name="connsiteX3" fmla="*/ 14 w 160444"/>
                <a:gd name="connsiteY3" fmla="*/ 2746 h 128638"/>
                <a:gd name="connsiteX4" fmla="*/ 499 w 160444"/>
                <a:gd name="connsiteY4" fmla="*/ 1047 h 128638"/>
                <a:gd name="connsiteX5" fmla="*/ 1192 w 160444"/>
                <a:gd name="connsiteY5" fmla="*/ 372 h 128638"/>
                <a:gd name="connsiteX6" fmla="*/ 2094 w 160444"/>
                <a:gd name="connsiteY6" fmla="*/ 29 h 128638"/>
                <a:gd name="connsiteX7" fmla="*/ 3063 w 160444"/>
                <a:gd name="connsiteY7" fmla="*/ 72 h 128638"/>
                <a:gd name="connsiteX8" fmla="*/ 3934 w 160444"/>
                <a:gd name="connsiteY8" fmla="*/ 495 h 128638"/>
                <a:gd name="connsiteX9" fmla="*/ 159619 w 160444"/>
                <a:gd name="connsiteY9" fmla="*/ 124344 h 128638"/>
                <a:gd name="connsiteX10" fmla="*/ 160361 w 160444"/>
                <a:gd name="connsiteY10" fmla="*/ 125504 h 128638"/>
                <a:gd name="connsiteX11" fmla="*/ 160319 w 160444"/>
                <a:gd name="connsiteY11" fmla="*/ 126884 h 128638"/>
                <a:gd name="connsiteX12" fmla="*/ 159509 w 160444"/>
                <a:gd name="connsiteY12" fmla="*/ 127994 h 128638"/>
                <a:gd name="connsiteX13" fmla="*/ 158208 w 160444"/>
                <a:gd name="connsiteY13" fmla="*/ 128454 h 128638"/>
                <a:gd name="connsiteX14" fmla="*/ 158024 w 160444"/>
                <a:gd name="connsiteY14" fmla="*/ 128638 h 128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444" h="128638">
                  <a:moveTo>
                    <a:pt x="158024" y="128638"/>
                  </a:moveTo>
                  <a:cubicBezTo>
                    <a:pt x="157515" y="128626"/>
                    <a:pt x="157018" y="128454"/>
                    <a:pt x="156614" y="128147"/>
                  </a:cubicBezTo>
                  <a:lnTo>
                    <a:pt x="867" y="4298"/>
                  </a:lnTo>
                  <a:cubicBezTo>
                    <a:pt x="389" y="3912"/>
                    <a:pt x="82" y="3360"/>
                    <a:pt x="14" y="2746"/>
                  </a:cubicBezTo>
                  <a:cubicBezTo>
                    <a:pt x="-53" y="2139"/>
                    <a:pt x="119" y="1532"/>
                    <a:pt x="499" y="1047"/>
                  </a:cubicBezTo>
                  <a:cubicBezTo>
                    <a:pt x="683" y="777"/>
                    <a:pt x="916" y="550"/>
                    <a:pt x="1192" y="372"/>
                  </a:cubicBezTo>
                  <a:cubicBezTo>
                    <a:pt x="1468" y="201"/>
                    <a:pt x="1775" y="84"/>
                    <a:pt x="2094" y="29"/>
                  </a:cubicBezTo>
                  <a:cubicBezTo>
                    <a:pt x="2419" y="-20"/>
                    <a:pt x="2744" y="-8"/>
                    <a:pt x="3063" y="72"/>
                  </a:cubicBezTo>
                  <a:cubicBezTo>
                    <a:pt x="3376" y="151"/>
                    <a:pt x="3676" y="299"/>
                    <a:pt x="3934" y="495"/>
                  </a:cubicBezTo>
                  <a:lnTo>
                    <a:pt x="159619" y="124344"/>
                  </a:lnTo>
                  <a:cubicBezTo>
                    <a:pt x="159975" y="124651"/>
                    <a:pt x="160233" y="125049"/>
                    <a:pt x="160361" y="125504"/>
                  </a:cubicBezTo>
                  <a:cubicBezTo>
                    <a:pt x="160484" y="125957"/>
                    <a:pt x="160472" y="126436"/>
                    <a:pt x="160319" y="126884"/>
                  </a:cubicBezTo>
                  <a:cubicBezTo>
                    <a:pt x="160165" y="127325"/>
                    <a:pt x="159883" y="127712"/>
                    <a:pt x="159509" y="127994"/>
                  </a:cubicBezTo>
                  <a:cubicBezTo>
                    <a:pt x="159129" y="128276"/>
                    <a:pt x="158675" y="128435"/>
                    <a:pt x="158208" y="128454"/>
                  </a:cubicBezTo>
                  <a:lnTo>
                    <a:pt x="158024" y="128638"/>
                  </a:lnTo>
                  <a:close/>
                </a:path>
              </a:pathLst>
            </a:custGeom>
            <a:solidFill>
              <a:srgbClr val="0E0E0E"/>
            </a:solidFill>
            <a:ln w="613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B942AAA7-5576-4649-A82B-FB8ED0FE3B4C}"/>
                </a:ext>
              </a:extLst>
            </p:cNvPr>
            <p:cNvSpPr/>
            <p:nvPr/>
          </p:nvSpPr>
          <p:spPr>
            <a:xfrm>
              <a:off x="9770666" y="1122552"/>
              <a:ext cx="1208492" cy="1574273"/>
            </a:xfrm>
            <a:custGeom>
              <a:avLst/>
              <a:gdLst>
                <a:gd name="connsiteX0" fmla="*/ 834799 w 1208492"/>
                <a:gd name="connsiteY0" fmla="*/ 740701 h 1574273"/>
                <a:gd name="connsiteX1" fmla="*/ 828113 w 1208492"/>
                <a:gd name="connsiteY1" fmla="*/ 726040 h 1574273"/>
                <a:gd name="connsiteX2" fmla="*/ 825905 w 1208492"/>
                <a:gd name="connsiteY2" fmla="*/ 727206 h 1574273"/>
                <a:gd name="connsiteX3" fmla="*/ 355046 w 1208492"/>
                <a:gd name="connsiteY3" fmla="*/ 0 h 1574273"/>
                <a:gd name="connsiteX4" fmla="*/ 0 w 1208492"/>
                <a:gd name="connsiteY4" fmla="*/ 982142 h 1574273"/>
                <a:gd name="connsiteX5" fmla="*/ 11348 w 1208492"/>
                <a:gd name="connsiteY5" fmla="*/ 1204812 h 1574273"/>
                <a:gd name="connsiteX6" fmla="*/ 191693 w 1208492"/>
                <a:gd name="connsiteY6" fmla="*/ 1335777 h 1574273"/>
                <a:gd name="connsiteX7" fmla="*/ 1208493 w 1208492"/>
                <a:gd name="connsiteY7" fmla="*/ 1574273 h 1574273"/>
                <a:gd name="connsiteX8" fmla="*/ 841117 w 1208492"/>
                <a:gd name="connsiteY8" fmla="*/ 754871 h 1574273"/>
                <a:gd name="connsiteX9" fmla="*/ 843203 w 1208492"/>
                <a:gd name="connsiteY9" fmla="*/ 753705 h 1574273"/>
                <a:gd name="connsiteX10" fmla="*/ 834799 w 1208492"/>
                <a:gd name="connsiteY10" fmla="*/ 740701 h 15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8492" h="1574273">
                  <a:moveTo>
                    <a:pt x="834799" y="740701"/>
                  </a:moveTo>
                  <a:lnTo>
                    <a:pt x="828113" y="726040"/>
                  </a:lnTo>
                  <a:lnTo>
                    <a:pt x="825905" y="727206"/>
                  </a:lnTo>
                  <a:lnTo>
                    <a:pt x="355046" y="0"/>
                  </a:lnTo>
                  <a:cubicBezTo>
                    <a:pt x="327197" y="190159"/>
                    <a:pt x="339710" y="695124"/>
                    <a:pt x="0" y="982142"/>
                  </a:cubicBezTo>
                  <a:lnTo>
                    <a:pt x="11348" y="1204812"/>
                  </a:lnTo>
                  <a:lnTo>
                    <a:pt x="191693" y="1335777"/>
                  </a:lnTo>
                  <a:cubicBezTo>
                    <a:pt x="617649" y="1207818"/>
                    <a:pt x="1033914" y="1493793"/>
                    <a:pt x="1208493" y="1574273"/>
                  </a:cubicBezTo>
                  <a:lnTo>
                    <a:pt x="841117" y="754871"/>
                  </a:lnTo>
                  <a:lnTo>
                    <a:pt x="843203" y="753705"/>
                  </a:lnTo>
                  <a:lnTo>
                    <a:pt x="834799" y="740701"/>
                  </a:lnTo>
                  <a:close/>
                </a:path>
              </a:pathLst>
            </a:custGeom>
            <a:solidFill>
              <a:srgbClr val="F0E7E1"/>
            </a:solidFill>
            <a:ln w="613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5C9A6E31-EC92-4179-B395-D9DB1F4F1D6B}"/>
                </a:ext>
              </a:extLst>
            </p:cNvPr>
            <p:cNvSpPr/>
            <p:nvPr/>
          </p:nvSpPr>
          <p:spPr>
            <a:xfrm>
              <a:off x="9768327" y="1120114"/>
              <a:ext cx="1213024" cy="1578960"/>
            </a:xfrm>
            <a:custGeom>
              <a:avLst/>
              <a:gdLst>
                <a:gd name="connsiteX0" fmla="*/ 1210770 w 1213024"/>
                <a:gd name="connsiteY0" fmla="*/ 1578919 h 1578960"/>
                <a:gd name="connsiteX1" fmla="*/ 1209789 w 1213024"/>
                <a:gd name="connsiteY1" fmla="*/ 1578919 h 1578960"/>
                <a:gd name="connsiteX2" fmla="*/ 1111335 w 1213024"/>
                <a:gd name="connsiteY2" fmla="*/ 1528619 h 1578960"/>
                <a:gd name="connsiteX3" fmla="*/ 194645 w 1213024"/>
                <a:gd name="connsiteY3" fmla="*/ 1340546 h 1578960"/>
                <a:gd name="connsiteX4" fmla="*/ 193596 w 1213024"/>
                <a:gd name="connsiteY4" fmla="*/ 1340619 h 1578960"/>
                <a:gd name="connsiteX5" fmla="*/ 192621 w 1213024"/>
                <a:gd name="connsiteY5" fmla="*/ 1340239 h 1578960"/>
                <a:gd name="connsiteX6" fmla="*/ 12276 w 1213024"/>
                <a:gd name="connsiteY6" fmla="*/ 1209213 h 1578960"/>
                <a:gd name="connsiteX7" fmla="*/ 11614 w 1213024"/>
                <a:gd name="connsiteY7" fmla="*/ 1208465 h 1578960"/>
                <a:gd name="connsiteX8" fmla="*/ 11356 w 1213024"/>
                <a:gd name="connsiteY8" fmla="*/ 1207495 h 1578960"/>
                <a:gd name="connsiteX9" fmla="*/ 8 w 1213024"/>
                <a:gd name="connsiteY9" fmla="*/ 984825 h 1578960"/>
                <a:gd name="connsiteX10" fmla="*/ 174 w 1213024"/>
                <a:gd name="connsiteY10" fmla="*/ 983807 h 1578960"/>
                <a:gd name="connsiteX11" fmla="*/ 805 w 1213024"/>
                <a:gd name="connsiteY11" fmla="*/ 982985 h 1578960"/>
                <a:gd name="connsiteX12" fmla="*/ 343460 w 1213024"/>
                <a:gd name="connsiteY12" fmla="*/ 111933 h 1578960"/>
                <a:gd name="connsiteX13" fmla="*/ 355053 w 1213024"/>
                <a:gd name="connsiteY13" fmla="*/ 1947 h 1578960"/>
                <a:gd name="connsiteX14" fmla="*/ 355661 w 1213024"/>
                <a:gd name="connsiteY14" fmla="*/ 726 h 1578960"/>
                <a:gd name="connsiteX15" fmla="*/ 356857 w 1213024"/>
                <a:gd name="connsiteY15" fmla="*/ 52 h 1578960"/>
                <a:gd name="connsiteX16" fmla="*/ 358219 w 1213024"/>
                <a:gd name="connsiteY16" fmla="*/ 168 h 1578960"/>
                <a:gd name="connsiteX17" fmla="*/ 359286 w 1213024"/>
                <a:gd name="connsiteY17" fmla="*/ 1027 h 1578960"/>
                <a:gd name="connsiteX18" fmla="*/ 829102 w 1213024"/>
                <a:gd name="connsiteY18" fmla="*/ 726638 h 1578960"/>
                <a:gd name="connsiteX19" fmla="*/ 829409 w 1213024"/>
                <a:gd name="connsiteY19" fmla="*/ 726638 h 1578960"/>
                <a:gd name="connsiteX20" fmla="*/ 830329 w 1213024"/>
                <a:gd name="connsiteY20" fmla="*/ 726454 h 1578960"/>
                <a:gd name="connsiteX21" fmla="*/ 831249 w 1213024"/>
                <a:gd name="connsiteY21" fmla="*/ 726638 h 1578960"/>
                <a:gd name="connsiteX22" fmla="*/ 832052 w 1213024"/>
                <a:gd name="connsiteY22" fmla="*/ 727141 h 1578960"/>
                <a:gd name="connsiteX23" fmla="*/ 832599 w 1213024"/>
                <a:gd name="connsiteY23" fmla="*/ 727926 h 1578960"/>
                <a:gd name="connsiteX24" fmla="*/ 839101 w 1213024"/>
                <a:gd name="connsiteY24" fmla="*/ 742403 h 1578960"/>
                <a:gd name="connsiteX25" fmla="*/ 847443 w 1213024"/>
                <a:gd name="connsiteY25" fmla="*/ 755284 h 1578960"/>
                <a:gd name="connsiteX26" fmla="*/ 847621 w 1213024"/>
                <a:gd name="connsiteY26" fmla="*/ 756174 h 1578960"/>
                <a:gd name="connsiteX27" fmla="*/ 847443 w 1213024"/>
                <a:gd name="connsiteY27" fmla="*/ 757063 h 1578960"/>
                <a:gd name="connsiteX28" fmla="*/ 847057 w 1213024"/>
                <a:gd name="connsiteY28" fmla="*/ 757928 h 1578960"/>
                <a:gd name="connsiteX29" fmla="*/ 846339 w 1213024"/>
                <a:gd name="connsiteY29" fmla="*/ 758536 h 1578960"/>
                <a:gd name="connsiteX30" fmla="*/ 1212794 w 1213024"/>
                <a:gd name="connsiteY30" fmla="*/ 1575914 h 1578960"/>
                <a:gd name="connsiteX31" fmla="*/ 1212985 w 1213024"/>
                <a:gd name="connsiteY31" fmla="*/ 1577288 h 1578960"/>
                <a:gd name="connsiteX32" fmla="*/ 1212304 w 1213024"/>
                <a:gd name="connsiteY32" fmla="*/ 1578490 h 1578960"/>
                <a:gd name="connsiteX33" fmla="*/ 1210770 w 1213024"/>
                <a:gd name="connsiteY33" fmla="*/ 1578919 h 1578960"/>
                <a:gd name="connsiteX34" fmla="*/ 420505 w 1213024"/>
                <a:gd name="connsiteY34" fmla="*/ 1302882 h 1578960"/>
                <a:gd name="connsiteX35" fmla="*/ 1113666 w 1213024"/>
                <a:gd name="connsiteY35" fmla="*/ 1524080 h 1578960"/>
                <a:gd name="connsiteX36" fmla="*/ 1206354 w 1213024"/>
                <a:gd name="connsiteY36" fmla="*/ 1571681 h 1578960"/>
                <a:gd name="connsiteX37" fmla="*/ 841371 w 1213024"/>
                <a:gd name="connsiteY37" fmla="*/ 758229 h 1578960"/>
                <a:gd name="connsiteX38" fmla="*/ 841272 w 1213024"/>
                <a:gd name="connsiteY38" fmla="*/ 756585 h 1578960"/>
                <a:gd name="connsiteX39" fmla="*/ 842290 w 1213024"/>
                <a:gd name="connsiteY39" fmla="*/ 755284 h 1578960"/>
                <a:gd name="connsiteX40" fmla="*/ 835175 w 1213024"/>
                <a:gd name="connsiteY40" fmla="*/ 744672 h 1578960"/>
                <a:gd name="connsiteX41" fmla="*/ 835175 w 1213024"/>
                <a:gd name="connsiteY41" fmla="*/ 744366 h 1578960"/>
                <a:gd name="connsiteX42" fmla="*/ 829654 w 1213024"/>
                <a:gd name="connsiteY42" fmla="*/ 732097 h 1578960"/>
                <a:gd name="connsiteX43" fmla="*/ 828004 w 1213024"/>
                <a:gd name="connsiteY43" fmla="*/ 732324 h 1578960"/>
                <a:gd name="connsiteX44" fmla="*/ 826648 w 1213024"/>
                <a:gd name="connsiteY44" fmla="*/ 731361 h 1578960"/>
                <a:gd name="connsiteX45" fmla="*/ 358795 w 1213024"/>
                <a:gd name="connsiteY45" fmla="*/ 8572 h 1578960"/>
                <a:gd name="connsiteX46" fmla="*/ 348122 w 1213024"/>
                <a:gd name="connsiteY46" fmla="*/ 112240 h 1578960"/>
                <a:gd name="connsiteX47" fmla="*/ 4608 w 1213024"/>
                <a:gd name="connsiteY47" fmla="*/ 985377 h 1578960"/>
                <a:gd name="connsiteX48" fmla="*/ 15834 w 1213024"/>
                <a:gd name="connsiteY48" fmla="*/ 1205778 h 1578960"/>
                <a:gd name="connsiteX49" fmla="*/ 194338 w 1213024"/>
                <a:gd name="connsiteY49" fmla="*/ 1335454 h 1578960"/>
                <a:gd name="connsiteX50" fmla="*/ 420505 w 1213024"/>
                <a:gd name="connsiteY50" fmla="*/ 1302882 h 157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13024" h="1578960">
                  <a:moveTo>
                    <a:pt x="1210770" y="1578919"/>
                  </a:moveTo>
                  <a:cubicBezTo>
                    <a:pt x="1210445" y="1578974"/>
                    <a:pt x="1210114" y="1578974"/>
                    <a:pt x="1209789" y="1578919"/>
                  </a:cubicBezTo>
                  <a:cubicBezTo>
                    <a:pt x="1182553" y="1566651"/>
                    <a:pt x="1149551" y="1548862"/>
                    <a:pt x="1111335" y="1528619"/>
                  </a:cubicBezTo>
                  <a:cubicBezTo>
                    <a:pt x="902774" y="1418204"/>
                    <a:pt x="553126" y="1232768"/>
                    <a:pt x="194645" y="1340546"/>
                  </a:cubicBezTo>
                  <a:cubicBezTo>
                    <a:pt x="194301" y="1340650"/>
                    <a:pt x="193946" y="1340674"/>
                    <a:pt x="193596" y="1340619"/>
                  </a:cubicBezTo>
                  <a:cubicBezTo>
                    <a:pt x="193246" y="1340570"/>
                    <a:pt x="192909" y="1340435"/>
                    <a:pt x="192621" y="1340239"/>
                  </a:cubicBezTo>
                  <a:lnTo>
                    <a:pt x="12276" y="1209213"/>
                  </a:lnTo>
                  <a:cubicBezTo>
                    <a:pt x="12000" y="1209017"/>
                    <a:pt x="11773" y="1208759"/>
                    <a:pt x="11614" y="1208465"/>
                  </a:cubicBezTo>
                  <a:cubicBezTo>
                    <a:pt x="11454" y="1208164"/>
                    <a:pt x="11362" y="1207833"/>
                    <a:pt x="11356" y="1207495"/>
                  </a:cubicBezTo>
                  <a:lnTo>
                    <a:pt x="8" y="984825"/>
                  </a:lnTo>
                  <a:cubicBezTo>
                    <a:pt x="-23" y="984475"/>
                    <a:pt x="38" y="984126"/>
                    <a:pt x="174" y="983807"/>
                  </a:cubicBezTo>
                  <a:cubicBezTo>
                    <a:pt x="315" y="983488"/>
                    <a:pt x="529" y="983205"/>
                    <a:pt x="805" y="982985"/>
                  </a:cubicBezTo>
                  <a:cubicBezTo>
                    <a:pt x="286842" y="741237"/>
                    <a:pt x="322297" y="347485"/>
                    <a:pt x="343460" y="111933"/>
                  </a:cubicBezTo>
                  <a:cubicBezTo>
                    <a:pt x="347386" y="68994"/>
                    <a:pt x="350698" y="31698"/>
                    <a:pt x="355053" y="1947"/>
                  </a:cubicBezTo>
                  <a:cubicBezTo>
                    <a:pt x="355127" y="1487"/>
                    <a:pt x="355342" y="1064"/>
                    <a:pt x="355661" y="726"/>
                  </a:cubicBezTo>
                  <a:cubicBezTo>
                    <a:pt x="355986" y="383"/>
                    <a:pt x="356397" y="150"/>
                    <a:pt x="356857" y="52"/>
                  </a:cubicBezTo>
                  <a:cubicBezTo>
                    <a:pt x="357311" y="-46"/>
                    <a:pt x="357783" y="-3"/>
                    <a:pt x="358219" y="168"/>
                  </a:cubicBezTo>
                  <a:cubicBezTo>
                    <a:pt x="358654" y="340"/>
                    <a:pt x="359022" y="641"/>
                    <a:pt x="359286" y="1027"/>
                  </a:cubicBezTo>
                  <a:lnTo>
                    <a:pt x="829102" y="726638"/>
                  </a:lnTo>
                  <a:lnTo>
                    <a:pt x="829409" y="726638"/>
                  </a:lnTo>
                  <a:cubicBezTo>
                    <a:pt x="829697" y="726515"/>
                    <a:pt x="830010" y="726454"/>
                    <a:pt x="830329" y="726454"/>
                  </a:cubicBezTo>
                  <a:cubicBezTo>
                    <a:pt x="830642" y="726454"/>
                    <a:pt x="830955" y="726515"/>
                    <a:pt x="831249" y="726638"/>
                  </a:cubicBezTo>
                  <a:cubicBezTo>
                    <a:pt x="831550" y="726748"/>
                    <a:pt x="831826" y="726920"/>
                    <a:pt x="832052" y="727141"/>
                  </a:cubicBezTo>
                  <a:cubicBezTo>
                    <a:pt x="832286" y="727362"/>
                    <a:pt x="832470" y="727631"/>
                    <a:pt x="832599" y="727926"/>
                  </a:cubicBezTo>
                  <a:lnTo>
                    <a:pt x="839101" y="742403"/>
                  </a:lnTo>
                  <a:lnTo>
                    <a:pt x="847443" y="755284"/>
                  </a:lnTo>
                  <a:cubicBezTo>
                    <a:pt x="847560" y="755567"/>
                    <a:pt x="847621" y="755867"/>
                    <a:pt x="847621" y="756174"/>
                  </a:cubicBezTo>
                  <a:cubicBezTo>
                    <a:pt x="847621" y="756481"/>
                    <a:pt x="847560" y="756781"/>
                    <a:pt x="847443" y="757063"/>
                  </a:cubicBezTo>
                  <a:cubicBezTo>
                    <a:pt x="847382" y="757376"/>
                    <a:pt x="847253" y="757677"/>
                    <a:pt x="847057" y="757928"/>
                  </a:cubicBezTo>
                  <a:cubicBezTo>
                    <a:pt x="846867" y="758186"/>
                    <a:pt x="846621" y="758394"/>
                    <a:pt x="846339" y="758536"/>
                  </a:cubicBezTo>
                  <a:lnTo>
                    <a:pt x="1212794" y="1575914"/>
                  </a:lnTo>
                  <a:cubicBezTo>
                    <a:pt x="1213009" y="1576337"/>
                    <a:pt x="1213077" y="1576821"/>
                    <a:pt x="1212985" y="1577288"/>
                  </a:cubicBezTo>
                  <a:cubicBezTo>
                    <a:pt x="1212898" y="1577754"/>
                    <a:pt x="1212653" y="1578177"/>
                    <a:pt x="1212304" y="1578490"/>
                  </a:cubicBezTo>
                  <a:cubicBezTo>
                    <a:pt x="1211862" y="1578821"/>
                    <a:pt x="1211316" y="1578974"/>
                    <a:pt x="1210770" y="1578919"/>
                  </a:cubicBezTo>
                  <a:close/>
                  <a:moveTo>
                    <a:pt x="420505" y="1302882"/>
                  </a:moveTo>
                  <a:cubicBezTo>
                    <a:pt x="696543" y="1302882"/>
                    <a:pt x="948657" y="1436668"/>
                    <a:pt x="1113666" y="1524080"/>
                  </a:cubicBezTo>
                  <a:cubicBezTo>
                    <a:pt x="1149244" y="1542912"/>
                    <a:pt x="1180283" y="1559351"/>
                    <a:pt x="1206354" y="1571681"/>
                  </a:cubicBezTo>
                  <a:lnTo>
                    <a:pt x="841371" y="758229"/>
                  </a:lnTo>
                  <a:cubicBezTo>
                    <a:pt x="841137" y="757714"/>
                    <a:pt x="841101" y="757125"/>
                    <a:pt x="841272" y="756585"/>
                  </a:cubicBezTo>
                  <a:cubicBezTo>
                    <a:pt x="841438" y="756039"/>
                    <a:pt x="841800" y="755579"/>
                    <a:pt x="842290" y="755284"/>
                  </a:cubicBezTo>
                  <a:lnTo>
                    <a:pt x="835175" y="744672"/>
                  </a:lnTo>
                  <a:lnTo>
                    <a:pt x="835175" y="744366"/>
                  </a:lnTo>
                  <a:lnTo>
                    <a:pt x="829654" y="732097"/>
                  </a:lnTo>
                  <a:cubicBezTo>
                    <a:pt x="829151" y="732379"/>
                    <a:pt x="828562" y="732459"/>
                    <a:pt x="828004" y="732324"/>
                  </a:cubicBezTo>
                  <a:cubicBezTo>
                    <a:pt x="827446" y="732183"/>
                    <a:pt x="826961" y="731840"/>
                    <a:pt x="826648" y="731361"/>
                  </a:cubicBezTo>
                  <a:lnTo>
                    <a:pt x="358795" y="8572"/>
                  </a:lnTo>
                  <a:cubicBezTo>
                    <a:pt x="354870" y="37157"/>
                    <a:pt x="351741" y="72122"/>
                    <a:pt x="348122" y="112240"/>
                  </a:cubicBezTo>
                  <a:cubicBezTo>
                    <a:pt x="326898" y="347976"/>
                    <a:pt x="291319" y="742403"/>
                    <a:pt x="4608" y="985377"/>
                  </a:cubicBezTo>
                  <a:lnTo>
                    <a:pt x="15834" y="1205778"/>
                  </a:lnTo>
                  <a:lnTo>
                    <a:pt x="194338" y="1335454"/>
                  </a:lnTo>
                  <a:cubicBezTo>
                    <a:pt x="267740" y="1313647"/>
                    <a:pt x="343932" y="1302673"/>
                    <a:pt x="420505" y="1302882"/>
                  </a:cubicBezTo>
                  <a:close/>
                </a:path>
              </a:pathLst>
            </a:custGeom>
            <a:solidFill>
              <a:srgbClr val="0E0E0E"/>
            </a:solidFill>
            <a:ln w="613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BFB0DD79-3F45-4BC3-917A-051958B77376}"/>
                </a:ext>
              </a:extLst>
            </p:cNvPr>
            <p:cNvSpPr/>
            <p:nvPr/>
          </p:nvSpPr>
          <p:spPr>
            <a:xfrm>
              <a:off x="9122278" y="2104743"/>
              <a:ext cx="840056" cy="705067"/>
            </a:xfrm>
            <a:custGeom>
              <a:avLst/>
              <a:gdLst>
                <a:gd name="connsiteX0" fmla="*/ 648382 w 840056"/>
                <a:gd name="connsiteY0" fmla="*/ 0 h 705067"/>
                <a:gd name="connsiteX1" fmla="*/ 0 w 840056"/>
                <a:gd name="connsiteY1" fmla="*/ 351457 h 705067"/>
                <a:gd name="connsiteX2" fmla="*/ 191674 w 840056"/>
                <a:gd name="connsiteY2" fmla="*/ 705067 h 705067"/>
                <a:gd name="connsiteX3" fmla="*/ 840056 w 840056"/>
                <a:gd name="connsiteY3" fmla="*/ 353610 h 705067"/>
                <a:gd name="connsiteX4" fmla="*/ 648382 w 840056"/>
                <a:gd name="connsiteY4" fmla="*/ 0 h 70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056" h="705067">
                  <a:moveTo>
                    <a:pt x="648382" y="0"/>
                  </a:moveTo>
                  <a:lnTo>
                    <a:pt x="0" y="351457"/>
                  </a:lnTo>
                  <a:lnTo>
                    <a:pt x="191674" y="705067"/>
                  </a:lnTo>
                  <a:lnTo>
                    <a:pt x="840056" y="353610"/>
                  </a:lnTo>
                  <a:lnTo>
                    <a:pt x="648382" y="0"/>
                  </a:lnTo>
                  <a:close/>
                </a:path>
              </a:pathLst>
            </a:custGeom>
            <a:solidFill>
              <a:srgbClr val="2B1F18"/>
            </a:solidFill>
            <a:ln w="613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F40678A2-1100-4CC0-9DFC-FE1489BE8D2F}"/>
                </a:ext>
              </a:extLst>
            </p:cNvPr>
            <p:cNvSpPr/>
            <p:nvPr/>
          </p:nvSpPr>
          <p:spPr>
            <a:xfrm>
              <a:off x="9120266" y="2102316"/>
              <a:ext cx="844601" cy="709709"/>
            </a:xfrm>
            <a:custGeom>
              <a:avLst/>
              <a:gdLst>
                <a:gd name="connsiteX0" fmla="*/ 193772 w 844601"/>
                <a:gd name="connsiteY0" fmla="*/ 709709 h 709709"/>
                <a:gd name="connsiteX1" fmla="*/ 192595 w 844601"/>
                <a:gd name="connsiteY1" fmla="*/ 709372 h 709709"/>
                <a:gd name="connsiteX2" fmla="*/ 191748 w 844601"/>
                <a:gd name="connsiteY2" fmla="*/ 708482 h 709709"/>
                <a:gd name="connsiteX3" fmla="*/ 178 w 844601"/>
                <a:gd name="connsiteY3" fmla="*/ 354848 h 709709"/>
                <a:gd name="connsiteX4" fmla="*/ 0 w 844601"/>
                <a:gd name="connsiteY4" fmla="*/ 353989 h 709709"/>
                <a:gd name="connsiteX5" fmla="*/ 178 w 844601"/>
                <a:gd name="connsiteY5" fmla="*/ 353130 h 709709"/>
                <a:gd name="connsiteX6" fmla="*/ 589 w 844601"/>
                <a:gd name="connsiteY6" fmla="*/ 352314 h 709709"/>
                <a:gd name="connsiteX7" fmla="*/ 1282 w 844601"/>
                <a:gd name="connsiteY7" fmla="*/ 351719 h 709709"/>
                <a:gd name="connsiteX8" fmla="*/ 649602 w 844601"/>
                <a:gd name="connsiteY8" fmla="*/ 293 h 709709"/>
                <a:gd name="connsiteX9" fmla="*/ 650461 w 844601"/>
                <a:gd name="connsiteY9" fmla="*/ 17 h 709709"/>
                <a:gd name="connsiteX10" fmla="*/ 651363 w 844601"/>
                <a:gd name="connsiteY10" fmla="*/ 90 h 709709"/>
                <a:gd name="connsiteX11" fmla="*/ 652160 w 844601"/>
                <a:gd name="connsiteY11" fmla="*/ 513 h 709709"/>
                <a:gd name="connsiteX12" fmla="*/ 652731 w 844601"/>
                <a:gd name="connsiteY12" fmla="*/ 1213 h 709709"/>
                <a:gd name="connsiteX13" fmla="*/ 844423 w 844601"/>
                <a:gd name="connsiteY13" fmla="*/ 354786 h 709709"/>
                <a:gd name="connsiteX14" fmla="*/ 844601 w 844601"/>
                <a:gd name="connsiteY14" fmla="*/ 355676 h 709709"/>
                <a:gd name="connsiteX15" fmla="*/ 844423 w 844601"/>
                <a:gd name="connsiteY15" fmla="*/ 356565 h 709709"/>
                <a:gd name="connsiteX16" fmla="*/ 843319 w 844601"/>
                <a:gd name="connsiteY16" fmla="*/ 357915 h 709709"/>
                <a:gd name="connsiteX17" fmla="*/ 194999 w 844601"/>
                <a:gd name="connsiteY17" fmla="*/ 709402 h 709709"/>
                <a:gd name="connsiteX18" fmla="*/ 193772 w 844601"/>
                <a:gd name="connsiteY18" fmla="*/ 709709 h 709709"/>
                <a:gd name="connsiteX19" fmla="*/ 5147 w 844601"/>
                <a:gd name="connsiteY19" fmla="*/ 354725 h 709709"/>
                <a:gd name="connsiteX20" fmla="*/ 194692 w 844601"/>
                <a:gd name="connsiteY20" fmla="*/ 704372 h 709709"/>
                <a:gd name="connsiteX21" fmla="*/ 838780 w 844601"/>
                <a:gd name="connsiteY21" fmla="*/ 355093 h 709709"/>
                <a:gd name="connsiteX22" fmla="*/ 649234 w 844601"/>
                <a:gd name="connsiteY22" fmla="*/ 5445 h 709709"/>
                <a:gd name="connsiteX23" fmla="*/ 5147 w 844601"/>
                <a:gd name="connsiteY23" fmla="*/ 354725 h 70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44601" h="709709">
                  <a:moveTo>
                    <a:pt x="193772" y="709709"/>
                  </a:moveTo>
                  <a:cubicBezTo>
                    <a:pt x="193355" y="709703"/>
                    <a:pt x="192950" y="709586"/>
                    <a:pt x="192595" y="709372"/>
                  </a:cubicBezTo>
                  <a:cubicBezTo>
                    <a:pt x="192233" y="709157"/>
                    <a:pt x="191944" y="708850"/>
                    <a:pt x="191748" y="708482"/>
                  </a:cubicBezTo>
                  <a:lnTo>
                    <a:pt x="178" y="354848"/>
                  </a:lnTo>
                  <a:cubicBezTo>
                    <a:pt x="55" y="354578"/>
                    <a:pt x="0" y="354283"/>
                    <a:pt x="0" y="353989"/>
                  </a:cubicBezTo>
                  <a:cubicBezTo>
                    <a:pt x="0" y="353694"/>
                    <a:pt x="55" y="353400"/>
                    <a:pt x="178" y="353130"/>
                  </a:cubicBezTo>
                  <a:cubicBezTo>
                    <a:pt x="258" y="352836"/>
                    <a:pt x="399" y="352559"/>
                    <a:pt x="589" y="352314"/>
                  </a:cubicBezTo>
                  <a:cubicBezTo>
                    <a:pt x="779" y="352075"/>
                    <a:pt x="1012" y="351872"/>
                    <a:pt x="1282" y="351719"/>
                  </a:cubicBezTo>
                  <a:lnTo>
                    <a:pt x="649602" y="293"/>
                  </a:lnTo>
                  <a:cubicBezTo>
                    <a:pt x="649866" y="145"/>
                    <a:pt x="650160" y="47"/>
                    <a:pt x="650461" y="17"/>
                  </a:cubicBezTo>
                  <a:cubicBezTo>
                    <a:pt x="650762" y="-20"/>
                    <a:pt x="651068" y="4"/>
                    <a:pt x="651363" y="90"/>
                  </a:cubicBezTo>
                  <a:cubicBezTo>
                    <a:pt x="651651" y="176"/>
                    <a:pt x="651921" y="323"/>
                    <a:pt x="652160" y="513"/>
                  </a:cubicBezTo>
                  <a:cubicBezTo>
                    <a:pt x="652393" y="704"/>
                    <a:pt x="652590" y="943"/>
                    <a:pt x="652731" y="1213"/>
                  </a:cubicBezTo>
                  <a:lnTo>
                    <a:pt x="844423" y="354786"/>
                  </a:lnTo>
                  <a:cubicBezTo>
                    <a:pt x="844540" y="355068"/>
                    <a:pt x="844601" y="355369"/>
                    <a:pt x="844601" y="355676"/>
                  </a:cubicBezTo>
                  <a:cubicBezTo>
                    <a:pt x="844601" y="355982"/>
                    <a:pt x="844540" y="356283"/>
                    <a:pt x="844423" y="356565"/>
                  </a:cubicBezTo>
                  <a:cubicBezTo>
                    <a:pt x="844240" y="357142"/>
                    <a:pt x="843841" y="357620"/>
                    <a:pt x="843319" y="357915"/>
                  </a:cubicBezTo>
                  <a:lnTo>
                    <a:pt x="194999" y="709402"/>
                  </a:lnTo>
                  <a:cubicBezTo>
                    <a:pt x="194619" y="709611"/>
                    <a:pt x="194202" y="709715"/>
                    <a:pt x="193772" y="709709"/>
                  </a:cubicBezTo>
                  <a:close/>
                  <a:moveTo>
                    <a:pt x="5147" y="354725"/>
                  </a:moveTo>
                  <a:lnTo>
                    <a:pt x="194692" y="704372"/>
                  </a:lnTo>
                  <a:lnTo>
                    <a:pt x="838780" y="355093"/>
                  </a:lnTo>
                  <a:lnTo>
                    <a:pt x="649234" y="5445"/>
                  </a:lnTo>
                  <a:lnTo>
                    <a:pt x="5147" y="354725"/>
                  </a:lnTo>
                  <a:close/>
                </a:path>
              </a:pathLst>
            </a:custGeom>
            <a:solidFill>
              <a:srgbClr val="0E0E0E"/>
            </a:solidFill>
            <a:ln w="613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875EED26-E23B-49EC-8CEA-BBEFBFA69B93}"/>
                </a:ext>
              </a:extLst>
            </p:cNvPr>
            <p:cNvSpPr/>
            <p:nvPr/>
          </p:nvSpPr>
          <p:spPr>
            <a:xfrm>
              <a:off x="10125631" y="1053773"/>
              <a:ext cx="947717" cy="1661065"/>
            </a:xfrm>
            <a:custGeom>
              <a:avLst/>
              <a:gdLst>
                <a:gd name="connsiteX0" fmla="*/ 921722 w 947717"/>
                <a:gd name="connsiteY0" fmla="*/ 1656775 h 1661065"/>
                <a:gd name="connsiteX1" fmla="*/ 628257 w 947717"/>
                <a:gd name="connsiteY1" fmla="*/ 746838 h 1661065"/>
                <a:gd name="connsiteX2" fmla="*/ 25998 w 947717"/>
                <a:gd name="connsiteY2" fmla="*/ 4291 h 1661065"/>
                <a:gd name="connsiteX3" fmla="*/ 319463 w 947717"/>
                <a:gd name="connsiteY3" fmla="*/ 914221 h 1661065"/>
                <a:gd name="connsiteX4" fmla="*/ 921722 w 947717"/>
                <a:gd name="connsiteY4" fmla="*/ 1656775 h 1661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717" h="1661065">
                  <a:moveTo>
                    <a:pt x="921722" y="1656775"/>
                  </a:moveTo>
                  <a:cubicBezTo>
                    <a:pt x="1006993" y="1610548"/>
                    <a:pt x="875605" y="1203159"/>
                    <a:pt x="628257" y="746838"/>
                  </a:cubicBezTo>
                  <a:cubicBezTo>
                    <a:pt x="380909" y="290524"/>
                    <a:pt x="111269" y="-41930"/>
                    <a:pt x="25998" y="4291"/>
                  </a:cubicBezTo>
                  <a:cubicBezTo>
                    <a:pt x="-59279" y="50512"/>
                    <a:pt x="72115" y="457907"/>
                    <a:pt x="319463" y="914221"/>
                  </a:cubicBezTo>
                  <a:cubicBezTo>
                    <a:pt x="566811" y="1370542"/>
                    <a:pt x="836451" y="1702996"/>
                    <a:pt x="921722" y="1656775"/>
                  </a:cubicBezTo>
                  <a:close/>
                </a:path>
              </a:pathLst>
            </a:custGeom>
            <a:solidFill>
              <a:srgbClr val="A6A6A6"/>
            </a:solidFill>
            <a:ln w="613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53199A81-0FA1-4246-B690-78E8201F2E7D}"/>
                </a:ext>
              </a:extLst>
            </p:cNvPr>
            <p:cNvSpPr/>
            <p:nvPr/>
          </p:nvSpPr>
          <p:spPr>
            <a:xfrm>
              <a:off x="10123626" y="1051363"/>
              <a:ext cx="951899" cy="1665467"/>
            </a:xfrm>
            <a:custGeom>
              <a:avLst/>
              <a:gdLst>
                <a:gd name="connsiteX0" fmla="*/ 905894 w 951899"/>
                <a:gd name="connsiteY0" fmla="*/ 1665460 h 1665467"/>
                <a:gd name="connsiteX1" fmla="*/ 681567 w 951899"/>
                <a:gd name="connsiteY1" fmla="*/ 1477570 h 1665467"/>
                <a:gd name="connsiteX2" fmla="*/ 319652 w 951899"/>
                <a:gd name="connsiteY2" fmla="*/ 917521 h 1665467"/>
                <a:gd name="connsiteX3" fmla="*/ 48030 w 951899"/>
                <a:gd name="connsiteY3" fmla="*/ 308398 h 1665467"/>
                <a:gd name="connsiteX4" fmla="*/ 27113 w 951899"/>
                <a:gd name="connsiteY4" fmla="*/ 4511 h 1665467"/>
                <a:gd name="connsiteX5" fmla="*/ 270333 w 951899"/>
                <a:gd name="connsiteY5" fmla="*/ 187861 h 1665467"/>
                <a:gd name="connsiteX6" fmla="*/ 632248 w 951899"/>
                <a:gd name="connsiteY6" fmla="*/ 747911 h 1665467"/>
                <a:gd name="connsiteX7" fmla="*/ 903870 w 951899"/>
                <a:gd name="connsiteY7" fmla="*/ 1357034 h 1665467"/>
                <a:gd name="connsiteX8" fmla="*/ 924787 w 951899"/>
                <a:gd name="connsiteY8" fmla="*/ 1660921 h 1665467"/>
                <a:gd name="connsiteX9" fmla="*/ 905894 w 951899"/>
                <a:gd name="connsiteY9" fmla="*/ 1665460 h 1665467"/>
                <a:gd name="connsiteX10" fmla="*/ 46558 w 951899"/>
                <a:gd name="connsiteY10" fmla="*/ 4388 h 1665467"/>
                <a:gd name="connsiteX11" fmla="*/ 29015 w 951899"/>
                <a:gd name="connsiteY11" fmla="*/ 8560 h 1665467"/>
                <a:gd name="connsiteX12" fmla="*/ 323455 w 951899"/>
                <a:gd name="connsiteY12" fmla="*/ 915312 h 1665467"/>
                <a:gd name="connsiteX13" fmla="*/ 905097 w 951899"/>
                <a:gd name="connsiteY13" fmla="*/ 1661105 h 1665467"/>
                <a:gd name="connsiteX14" fmla="*/ 922640 w 951899"/>
                <a:gd name="connsiteY14" fmla="*/ 1656872 h 1665467"/>
                <a:gd name="connsiteX15" fmla="*/ 628200 w 951899"/>
                <a:gd name="connsiteY15" fmla="*/ 750119 h 1665467"/>
                <a:gd name="connsiteX16" fmla="*/ 46558 w 951899"/>
                <a:gd name="connsiteY16" fmla="*/ 4388 h 166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1899" h="1665467">
                  <a:moveTo>
                    <a:pt x="905894" y="1665460"/>
                  </a:moveTo>
                  <a:cubicBezTo>
                    <a:pt x="859274" y="1665460"/>
                    <a:pt x="781063" y="1600192"/>
                    <a:pt x="681567" y="1477570"/>
                  </a:cubicBezTo>
                  <a:cubicBezTo>
                    <a:pt x="567717" y="1337221"/>
                    <a:pt x="439084" y="1138351"/>
                    <a:pt x="319652" y="917521"/>
                  </a:cubicBezTo>
                  <a:cubicBezTo>
                    <a:pt x="200219" y="696691"/>
                    <a:pt x="103483" y="480400"/>
                    <a:pt x="48030" y="308398"/>
                  </a:cubicBezTo>
                  <a:cubicBezTo>
                    <a:pt x="-7790" y="135353"/>
                    <a:pt x="-15213" y="27453"/>
                    <a:pt x="27113" y="4511"/>
                  </a:cubicBezTo>
                  <a:cubicBezTo>
                    <a:pt x="69439" y="-18431"/>
                    <a:pt x="155931" y="46653"/>
                    <a:pt x="270333" y="187861"/>
                  </a:cubicBezTo>
                  <a:cubicBezTo>
                    <a:pt x="384735" y="329070"/>
                    <a:pt x="512816" y="527142"/>
                    <a:pt x="632248" y="747911"/>
                  </a:cubicBezTo>
                  <a:cubicBezTo>
                    <a:pt x="751681" y="968680"/>
                    <a:pt x="848417" y="1185032"/>
                    <a:pt x="903870" y="1357034"/>
                  </a:cubicBezTo>
                  <a:cubicBezTo>
                    <a:pt x="959690" y="1530079"/>
                    <a:pt x="967113" y="1637979"/>
                    <a:pt x="924787" y="1660921"/>
                  </a:cubicBezTo>
                  <a:cubicBezTo>
                    <a:pt x="918984" y="1664031"/>
                    <a:pt x="912476" y="1665595"/>
                    <a:pt x="905894" y="1665460"/>
                  </a:cubicBezTo>
                  <a:close/>
                  <a:moveTo>
                    <a:pt x="46558" y="4388"/>
                  </a:moveTo>
                  <a:cubicBezTo>
                    <a:pt x="40449" y="4278"/>
                    <a:pt x="34419" y="5713"/>
                    <a:pt x="29015" y="8560"/>
                  </a:cubicBezTo>
                  <a:cubicBezTo>
                    <a:pt x="-54962" y="54075"/>
                    <a:pt x="77106" y="460893"/>
                    <a:pt x="323455" y="915312"/>
                  </a:cubicBezTo>
                  <a:cubicBezTo>
                    <a:pt x="554651" y="1341821"/>
                    <a:pt x="805600" y="1661043"/>
                    <a:pt x="905097" y="1661105"/>
                  </a:cubicBezTo>
                  <a:cubicBezTo>
                    <a:pt x="911206" y="1661197"/>
                    <a:pt x="917242" y="1659743"/>
                    <a:pt x="922640" y="1656872"/>
                  </a:cubicBezTo>
                  <a:cubicBezTo>
                    <a:pt x="1006617" y="1611356"/>
                    <a:pt x="874548" y="1204600"/>
                    <a:pt x="628200" y="750119"/>
                  </a:cubicBezTo>
                  <a:cubicBezTo>
                    <a:pt x="397003" y="323611"/>
                    <a:pt x="146055" y="4388"/>
                    <a:pt x="46558" y="4388"/>
                  </a:cubicBezTo>
                  <a:close/>
                </a:path>
              </a:pathLst>
            </a:custGeom>
            <a:solidFill>
              <a:srgbClr val="0E0E0E"/>
            </a:solidFill>
            <a:ln w="613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1459403B-1CB7-4D28-A3C9-E8B69D71BF87}"/>
                </a:ext>
              </a:extLst>
            </p:cNvPr>
            <p:cNvSpPr/>
            <p:nvPr/>
          </p:nvSpPr>
          <p:spPr>
            <a:xfrm>
              <a:off x="10374391" y="1813892"/>
              <a:ext cx="225289" cy="286692"/>
            </a:xfrm>
            <a:custGeom>
              <a:avLst/>
              <a:gdLst>
                <a:gd name="connsiteX0" fmla="*/ 0 w 225289"/>
                <a:gd name="connsiteY0" fmla="*/ 18691 h 286692"/>
                <a:gd name="connsiteX1" fmla="*/ 70665 w 225289"/>
                <a:gd name="connsiteY1" fmla="*/ 153642 h 286692"/>
                <a:gd name="connsiteX2" fmla="*/ 145441 w 225289"/>
                <a:gd name="connsiteY2" fmla="*/ 286692 h 286692"/>
                <a:gd name="connsiteX3" fmla="*/ 191233 w 225289"/>
                <a:gd name="connsiteY3" fmla="*/ 248654 h 286692"/>
                <a:gd name="connsiteX4" fmla="*/ 218978 w 225289"/>
                <a:gd name="connsiteY4" fmla="*/ 195987 h 286692"/>
                <a:gd name="connsiteX5" fmla="*/ 224461 w 225289"/>
                <a:gd name="connsiteY5" fmla="*/ 136712 h 286692"/>
                <a:gd name="connsiteX6" fmla="*/ 206844 w 225289"/>
                <a:gd name="connsiteY6" fmla="*/ 79848 h 286692"/>
                <a:gd name="connsiteX7" fmla="*/ 168806 w 225289"/>
                <a:gd name="connsiteY7" fmla="*/ 34057 h 286692"/>
                <a:gd name="connsiteX8" fmla="*/ 116138 w 225289"/>
                <a:gd name="connsiteY8" fmla="*/ 6312 h 286692"/>
                <a:gd name="connsiteX9" fmla="*/ 56863 w 225289"/>
                <a:gd name="connsiteY9" fmla="*/ 828 h 286692"/>
                <a:gd name="connsiteX10" fmla="*/ 0 w 225289"/>
                <a:gd name="connsiteY10" fmla="*/ 18445 h 286692"/>
                <a:gd name="connsiteX11" fmla="*/ 0 w 225289"/>
                <a:gd name="connsiteY11" fmla="*/ 18691 h 28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5289" h="286692">
                  <a:moveTo>
                    <a:pt x="0" y="18691"/>
                  </a:moveTo>
                  <a:cubicBezTo>
                    <a:pt x="22328" y="63065"/>
                    <a:pt x="45883" y="108047"/>
                    <a:pt x="70665" y="153642"/>
                  </a:cubicBezTo>
                  <a:cubicBezTo>
                    <a:pt x="95448" y="199244"/>
                    <a:pt x="120371" y="243594"/>
                    <a:pt x="145441" y="286692"/>
                  </a:cubicBezTo>
                  <a:cubicBezTo>
                    <a:pt x="163052" y="277141"/>
                    <a:pt x="178615" y="264217"/>
                    <a:pt x="191233" y="248654"/>
                  </a:cubicBezTo>
                  <a:cubicBezTo>
                    <a:pt x="203851" y="233092"/>
                    <a:pt x="213279" y="215199"/>
                    <a:pt x="218978" y="195987"/>
                  </a:cubicBezTo>
                  <a:cubicBezTo>
                    <a:pt x="224682" y="176780"/>
                    <a:pt x="226547" y="156642"/>
                    <a:pt x="224461" y="136712"/>
                  </a:cubicBezTo>
                  <a:cubicBezTo>
                    <a:pt x="222382" y="116782"/>
                    <a:pt x="216395" y="97466"/>
                    <a:pt x="206844" y="79848"/>
                  </a:cubicBezTo>
                  <a:cubicBezTo>
                    <a:pt x="197293" y="62237"/>
                    <a:pt x="184368" y="46675"/>
                    <a:pt x="168806" y="34057"/>
                  </a:cubicBezTo>
                  <a:cubicBezTo>
                    <a:pt x="153244" y="21439"/>
                    <a:pt x="135344" y="12011"/>
                    <a:pt x="116138" y="6312"/>
                  </a:cubicBezTo>
                  <a:cubicBezTo>
                    <a:pt x="96932" y="607"/>
                    <a:pt x="76787" y="-1258"/>
                    <a:pt x="56863" y="828"/>
                  </a:cubicBezTo>
                  <a:cubicBezTo>
                    <a:pt x="36934" y="2907"/>
                    <a:pt x="17611" y="8894"/>
                    <a:pt x="0" y="18445"/>
                  </a:cubicBezTo>
                  <a:lnTo>
                    <a:pt x="0" y="18691"/>
                  </a:lnTo>
                  <a:close/>
                </a:path>
              </a:pathLst>
            </a:custGeom>
            <a:solidFill>
              <a:srgbClr val="F0B064"/>
            </a:solidFill>
            <a:ln w="613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5CE2E37C-967D-4AC9-9F00-8DEEA304F63F}"/>
                </a:ext>
              </a:extLst>
            </p:cNvPr>
            <p:cNvSpPr/>
            <p:nvPr/>
          </p:nvSpPr>
          <p:spPr>
            <a:xfrm>
              <a:off x="10372059" y="1813140"/>
              <a:ext cx="227418" cy="289959"/>
            </a:xfrm>
            <a:custGeom>
              <a:avLst/>
              <a:gdLst>
                <a:gd name="connsiteX0" fmla="*/ 147773 w 227418"/>
                <a:gd name="connsiteY0" fmla="*/ 289959 h 289959"/>
                <a:gd name="connsiteX1" fmla="*/ 146607 w 227418"/>
                <a:gd name="connsiteY1" fmla="*/ 289640 h 289959"/>
                <a:gd name="connsiteX2" fmla="*/ 145748 w 227418"/>
                <a:gd name="connsiteY2" fmla="*/ 288794 h 289959"/>
                <a:gd name="connsiteX3" fmla="*/ 70973 w 227418"/>
                <a:gd name="connsiteY3" fmla="*/ 155744 h 289959"/>
                <a:gd name="connsiteX4" fmla="*/ 246 w 227418"/>
                <a:gd name="connsiteY4" fmla="*/ 20424 h 289959"/>
                <a:gd name="connsiteX5" fmla="*/ 7 w 227418"/>
                <a:gd name="connsiteY5" fmla="*/ 19559 h 289959"/>
                <a:gd name="connsiteX6" fmla="*/ 123 w 227418"/>
                <a:gd name="connsiteY6" fmla="*/ 18676 h 289959"/>
                <a:gd name="connsiteX7" fmla="*/ 571 w 227418"/>
                <a:gd name="connsiteY7" fmla="*/ 17896 h 289959"/>
                <a:gd name="connsiteX8" fmla="*/ 1289 w 227418"/>
                <a:gd name="connsiteY8" fmla="*/ 17357 h 289959"/>
                <a:gd name="connsiteX9" fmla="*/ 118016 w 227418"/>
                <a:gd name="connsiteY9" fmla="*/ 6830 h 289959"/>
                <a:gd name="connsiteX10" fmla="*/ 208703 w 227418"/>
                <a:gd name="connsiteY10" fmla="*/ 81078 h 289959"/>
                <a:gd name="connsiteX11" fmla="*/ 221413 w 227418"/>
                <a:gd name="connsiteY11" fmla="*/ 197597 h 289959"/>
                <a:gd name="connsiteX12" fmla="*/ 148877 w 227418"/>
                <a:gd name="connsiteY12" fmla="*/ 289652 h 289959"/>
                <a:gd name="connsiteX13" fmla="*/ 147773 w 227418"/>
                <a:gd name="connsiteY13" fmla="*/ 289959 h 289959"/>
                <a:gd name="connsiteX14" fmla="*/ 5399 w 227418"/>
                <a:gd name="connsiteY14" fmla="*/ 20424 h 289959"/>
                <a:gd name="connsiteX15" fmla="*/ 75022 w 227418"/>
                <a:gd name="connsiteY15" fmla="*/ 153535 h 289959"/>
                <a:gd name="connsiteX16" fmla="*/ 148632 w 227418"/>
                <a:gd name="connsiteY16" fmla="*/ 284561 h 289959"/>
                <a:gd name="connsiteX17" fmla="*/ 217837 w 227418"/>
                <a:gd name="connsiteY17" fmla="*/ 195266 h 289959"/>
                <a:gd name="connsiteX18" fmla="*/ 205281 w 227418"/>
                <a:gd name="connsiteY18" fmla="*/ 82986 h 289959"/>
                <a:gd name="connsiteX19" fmla="*/ 118059 w 227418"/>
                <a:gd name="connsiteY19" fmla="*/ 11180 h 289959"/>
                <a:gd name="connsiteX20" fmla="*/ 5460 w 227418"/>
                <a:gd name="connsiteY20" fmla="*/ 20424 h 289959"/>
                <a:gd name="connsiteX21" fmla="*/ 5399 w 227418"/>
                <a:gd name="connsiteY21" fmla="*/ 20424 h 28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7418" h="289959">
                  <a:moveTo>
                    <a:pt x="147773" y="289959"/>
                  </a:moveTo>
                  <a:cubicBezTo>
                    <a:pt x="147362" y="289953"/>
                    <a:pt x="146963" y="289849"/>
                    <a:pt x="146607" y="289640"/>
                  </a:cubicBezTo>
                  <a:cubicBezTo>
                    <a:pt x="146252" y="289438"/>
                    <a:pt x="145957" y="289149"/>
                    <a:pt x="145748" y="288794"/>
                  </a:cubicBezTo>
                  <a:cubicBezTo>
                    <a:pt x="120415" y="245302"/>
                    <a:pt x="95264" y="200523"/>
                    <a:pt x="70973" y="155744"/>
                  </a:cubicBezTo>
                  <a:cubicBezTo>
                    <a:pt x="46682" y="110964"/>
                    <a:pt x="22943" y="65510"/>
                    <a:pt x="246" y="20424"/>
                  </a:cubicBezTo>
                  <a:cubicBezTo>
                    <a:pt x="105" y="20154"/>
                    <a:pt x="25" y="19859"/>
                    <a:pt x="7" y="19559"/>
                  </a:cubicBezTo>
                  <a:cubicBezTo>
                    <a:pt x="-18" y="19258"/>
                    <a:pt x="25" y="18958"/>
                    <a:pt x="123" y="18676"/>
                  </a:cubicBezTo>
                  <a:cubicBezTo>
                    <a:pt x="215" y="18387"/>
                    <a:pt x="369" y="18124"/>
                    <a:pt x="571" y="17896"/>
                  </a:cubicBezTo>
                  <a:cubicBezTo>
                    <a:pt x="774" y="17676"/>
                    <a:pt x="1013" y="17492"/>
                    <a:pt x="1289" y="17357"/>
                  </a:cubicBezTo>
                  <a:cubicBezTo>
                    <a:pt x="37315" y="-1303"/>
                    <a:pt x="79229" y="-5088"/>
                    <a:pt x="118016" y="6830"/>
                  </a:cubicBezTo>
                  <a:cubicBezTo>
                    <a:pt x="156802" y="18749"/>
                    <a:pt x="189369" y="45408"/>
                    <a:pt x="208703" y="81078"/>
                  </a:cubicBezTo>
                  <a:cubicBezTo>
                    <a:pt x="228038" y="116755"/>
                    <a:pt x="232602" y="158590"/>
                    <a:pt x="221413" y="197597"/>
                  </a:cubicBezTo>
                  <a:cubicBezTo>
                    <a:pt x="210225" y="236598"/>
                    <a:pt x="184179" y="269655"/>
                    <a:pt x="148877" y="289652"/>
                  </a:cubicBezTo>
                  <a:cubicBezTo>
                    <a:pt x="148534" y="289843"/>
                    <a:pt x="148159" y="289947"/>
                    <a:pt x="147773" y="289959"/>
                  </a:cubicBezTo>
                  <a:close/>
                  <a:moveTo>
                    <a:pt x="5399" y="20424"/>
                  </a:moveTo>
                  <a:cubicBezTo>
                    <a:pt x="27727" y="64774"/>
                    <a:pt x="51160" y="109553"/>
                    <a:pt x="75022" y="153535"/>
                  </a:cubicBezTo>
                  <a:cubicBezTo>
                    <a:pt x="98884" y="197517"/>
                    <a:pt x="123666" y="241683"/>
                    <a:pt x="148632" y="284561"/>
                  </a:cubicBezTo>
                  <a:cubicBezTo>
                    <a:pt x="182437" y="264932"/>
                    <a:pt x="207262" y="232899"/>
                    <a:pt x="217837" y="195266"/>
                  </a:cubicBezTo>
                  <a:cubicBezTo>
                    <a:pt x="228413" y="157627"/>
                    <a:pt x="223910" y="117356"/>
                    <a:pt x="205281" y="82986"/>
                  </a:cubicBezTo>
                  <a:cubicBezTo>
                    <a:pt x="186651" y="48617"/>
                    <a:pt x="155361" y="22859"/>
                    <a:pt x="118059" y="11180"/>
                  </a:cubicBezTo>
                  <a:cubicBezTo>
                    <a:pt x="80751" y="-500"/>
                    <a:pt x="40357" y="2819"/>
                    <a:pt x="5460" y="20424"/>
                  </a:cubicBezTo>
                  <a:lnTo>
                    <a:pt x="5399" y="20424"/>
                  </a:lnTo>
                  <a:close/>
                </a:path>
              </a:pathLst>
            </a:custGeom>
            <a:solidFill>
              <a:srgbClr val="0E0E0E"/>
            </a:solidFill>
            <a:ln w="613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AA6699BE-E159-4CC0-B97D-813FF0AAC2CF}"/>
                </a:ext>
              </a:extLst>
            </p:cNvPr>
            <p:cNvSpPr/>
            <p:nvPr/>
          </p:nvSpPr>
          <p:spPr>
            <a:xfrm>
              <a:off x="9310475" y="2330960"/>
              <a:ext cx="463447" cy="338813"/>
            </a:xfrm>
            <a:custGeom>
              <a:avLst/>
              <a:gdLst>
                <a:gd name="connsiteX0" fmla="*/ 127903 w 463447"/>
                <a:gd name="connsiteY0" fmla="*/ 338813 h 338813"/>
                <a:gd name="connsiteX1" fmla="*/ 122990 w 463447"/>
                <a:gd name="connsiteY1" fmla="*/ 337445 h 338813"/>
                <a:gd name="connsiteX2" fmla="*/ 119315 w 463447"/>
                <a:gd name="connsiteY2" fmla="*/ 333906 h 338813"/>
                <a:gd name="connsiteX3" fmla="*/ 131584 w 463447"/>
                <a:gd name="connsiteY3" fmla="*/ 190489 h 338813"/>
                <a:gd name="connsiteX4" fmla="*/ 191392 w 463447"/>
                <a:gd name="connsiteY4" fmla="*/ 82405 h 338813"/>
                <a:gd name="connsiteX5" fmla="*/ 173664 w 463447"/>
                <a:gd name="connsiteY5" fmla="*/ 59893 h 338813"/>
                <a:gd name="connsiteX6" fmla="*/ 87786 w 463447"/>
                <a:gd name="connsiteY6" fmla="*/ 78725 h 338813"/>
                <a:gd name="connsiteX7" fmla="*/ 4545 w 463447"/>
                <a:gd name="connsiteY7" fmla="*/ 286244 h 338813"/>
                <a:gd name="connsiteX8" fmla="*/ 3772 w 463447"/>
                <a:gd name="connsiteY8" fmla="*/ 287802 h 338813"/>
                <a:gd name="connsiteX9" fmla="*/ 2122 w 463447"/>
                <a:gd name="connsiteY9" fmla="*/ 288360 h 338813"/>
                <a:gd name="connsiteX10" fmla="*/ 558 w 463447"/>
                <a:gd name="connsiteY10" fmla="*/ 287587 h 338813"/>
                <a:gd name="connsiteX11" fmla="*/ 6 w 463447"/>
                <a:gd name="connsiteY11" fmla="*/ 285937 h 338813"/>
                <a:gd name="connsiteX12" fmla="*/ 84657 w 463447"/>
                <a:gd name="connsiteY12" fmla="*/ 75351 h 338813"/>
                <a:gd name="connsiteX13" fmla="*/ 176363 w 463447"/>
                <a:gd name="connsiteY13" fmla="*/ 56274 h 338813"/>
                <a:gd name="connsiteX14" fmla="*/ 194766 w 463447"/>
                <a:gd name="connsiteY14" fmla="*/ 78479 h 338813"/>
                <a:gd name="connsiteX15" fmla="*/ 279724 w 463447"/>
                <a:gd name="connsiteY15" fmla="*/ 14132 h 338813"/>
                <a:gd name="connsiteX16" fmla="*/ 323767 w 463447"/>
                <a:gd name="connsiteY16" fmla="*/ 14439 h 338813"/>
                <a:gd name="connsiteX17" fmla="*/ 343642 w 463447"/>
                <a:gd name="connsiteY17" fmla="*/ 50630 h 338813"/>
                <a:gd name="connsiteX18" fmla="*/ 419951 w 463447"/>
                <a:gd name="connsiteY18" fmla="*/ 3397 h 338813"/>
                <a:gd name="connsiteX19" fmla="*/ 460743 w 463447"/>
                <a:gd name="connsiteY19" fmla="*/ 8979 h 338813"/>
                <a:gd name="connsiteX20" fmla="*/ 441727 w 463447"/>
                <a:gd name="connsiteY20" fmla="*/ 64187 h 338813"/>
                <a:gd name="connsiteX21" fmla="*/ 440991 w 463447"/>
                <a:gd name="connsiteY21" fmla="*/ 64702 h 338813"/>
                <a:gd name="connsiteX22" fmla="*/ 440114 w 463447"/>
                <a:gd name="connsiteY22" fmla="*/ 64892 h 338813"/>
                <a:gd name="connsiteX23" fmla="*/ 439230 w 463447"/>
                <a:gd name="connsiteY23" fmla="*/ 64733 h 338813"/>
                <a:gd name="connsiteX24" fmla="*/ 438476 w 463447"/>
                <a:gd name="connsiteY24" fmla="*/ 64248 h 338813"/>
                <a:gd name="connsiteX25" fmla="*/ 437961 w 463447"/>
                <a:gd name="connsiteY25" fmla="*/ 63512 h 338813"/>
                <a:gd name="connsiteX26" fmla="*/ 437771 w 463447"/>
                <a:gd name="connsiteY26" fmla="*/ 62635 h 338813"/>
                <a:gd name="connsiteX27" fmla="*/ 437930 w 463447"/>
                <a:gd name="connsiteY27" fmla="*/ 61751 h 338813"/>
                <a:gd name="connsiteX28" fmla="*/ 438415 w 463447"/>
                <a:gd name="connsiteY28" fmla="*/ 60997 h 338813"/>
                <a:gd name="connsiteX29" fmla="*/ 456817 w 463447"/>
                <a:gd name="connsiteY29" fmla="*/ 11249 h 338813"/>
                <a:gd name="connsiteX30" fmla="*/ 421178 w 463447"/>
                <a:gd name="connsiteY30" fmla="*/ 7691 h 338813"/>
                <a:gd name="connsiteX31" fmla="*/ 344562 w 463447"/>
                <a:gd name="connsiteY31" fmla="*/ 56090 h 338813"/>
                <a:gd name="connsiteX32" fmla="*/ 345911 w 463447"/>
                <a:gd name="connsiteY32" fmla="*/ 71180 h 338813"/>
                <a:gd name="connsiteX33" fmla="*/ 304015 w 463447"/>
                <a:gd name="connsiteY33" fmla="*/ 194844 h 338813"/>
                <a:gd name="connsiteX34" fmla="*/ 296390 w 463447"/>
                <a:gd name="connsiteY34" fmla="*/ 201402 h 338813"/>
                <a:gd name="connsiteX35" fmla="*/ 286778 w 463447"/>
                <a:gd name="connsiteY35" fmla="*/ 204352 h 338813"/>
                <a:gd name="connsiteX36" fmla="*/ 281331 w 463447"/>
                <a:gd name="connsiteY36" fmla="*/ 202960 h 338813"/>
                <a:gd name="connsiteX37" fmla="*/ 277393 w 463447"/>
                <a:gd name="connsiteY37" fmla="*/ 198954 h 338813"/>
                <a:gd name="connsiteX38" fmla="*/ 306223 w 463447"/>
                <a:gd name="connsiteY38" fmla="*/ 98047 h 338813"/>
                <a:gd name="connsiteX39" fmla="*/ 339655 w 463447"/>
                <a:gd name="connsiteY39" fmla="*/ 54495 h 338813"/>
                <a:gd name="connsiteX40" fmla="*/ 321252 w 463447"/>
                <a:gd name="connsiteY40" fmla="*/ 18180 h 338813"/>
                <a:gd name="connsiteX41" fmla="*/ 281319 w 463447"/>
                <a:gd name="connsiteY41" fmla="*/ 18180 h 338813"/>
                <a:gd name="connsiteX42" fmla="*/ 196974 w 463447"/>
                <a:gd name="connsiteY42" fmla="*/ 82834 h 338813"/>
                <a:gd name="connsiteX43" fmla="*/ 196974 w 463447"/>
                <a:gd name="connsiteY43" fmla="*/ 206193 h 338813"/>
                <a:gd name="connsiteX44" fmla="*/ 128271 w 463447"/>
                <a:gd name="connsiteY44" fmla="*/ 338507 h 338813"/>
                <a:gd name="connsiteX45" fmla="*/ 127903 w 463447"/>
                <a:gd name="connsiteY45" fmla="*/ 338813 h 338813"/>
                <a:gd name="connsiteX46" fmla="*/ 193661 w 463447"/>
                <a:gd name="connsiteY46" fmla="*/ 87313 h 338813"/>
                <a:gd name="connsiteX47" fmla="*/ 136061 w 463447"/>
                <a:gd name="connsiteY47" fmla="*/ 192268 h 338813"/>
                <a:gd name="connsiteX48" fmla="*/ 123057 w 463447"/>
                <a:gd name="connsiteY48" fmla="*/ 331330 h 338813"/>
                <a:gd name="connsiteX49" fmla="*/ 128087 w 463447"/>
                <a:gd name="connsiteY49" fmla="*/ 334274 h 338813"/>
                <a:gd name="connsiteX50" fmla="*/ 192373 w 463447"/>
                <a:gd name="connsiteY50" fmla="*/ 205456 h 338813"/>
                <a:gd name="connsiteX51" fmla="*/ 193661 w 463447"/>
                <a:gd name="connsiteY51" fmla="*/ 87190 h 338813"/>
                <a:gd name="connsiteX52" fmla="*/ 193661 w 463447"/>
                <a:gd name="connsiteY52" fmla="*/ 87313 h 338813"/>
                <a:gd name="connsiteX53" fmla="*/ 340452 w 463447"/>
                <a:gd name="connsiteY53" fmla="*/ 60567 h 338813"/>
                <a:gd name="connsiteX54" fmla="*/ 310210 w 463447"/>
                <a:gd name="connsiteY54" fmla="*/ 100624 h 338813"/>
                <a:gd name="connsiteX55" fmla="*/ 281441 w 463447"/>
                <a:gd name="connsiteY55" fmla="*/ 196930 h 338813"/>
                <a:gd name="connsiteX56" fmla="*/ 283723 w 463447"/>
                <a:gd name="connsiteY56" fmla="*/ 199200 h 338813"/>
                <a:gd name="connsiteX57" fmla="*/ 286839 w 463447"/>
                <a:gd name="connsiteY57" fmla="*/ 199997 h 338813"/>
                <a:gd name="connsiteX58" fmla="*/ 300703 w 463447"/>
                <a:gd name="connsiteY58" fmla="*/ 191900 h 338813"/>
                <a:gd name="connsiteX59" fmla="*/ 341311 w 463447"/>
                <a:gd name="connsiteY59" fmla="*/ 71609 h 338813"/>
                <a:gd name="connsiteX60" fmla="*/ 340452 w 463447"/>
                <a:gd name="connsiteY60" fmla="*/ 60445 h 338813"/>
                <a:gd name="connsiteX61" fmla="*/ 340452 w 463447"/>
                <a:gd name="connsiteY61" fmla="*/ 60567 h 33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63447" h="338813">
                  <a:moveTo>
                    <a:pt x="127903" y="338813"/>
                  </a:moveTo>
                  <a:cubicBezTo>
                    <a:pt x="126173" y="338770"/>
                    <a:pt x="124486" y="338298"/>
                    <a:pt x="122990" y="337445"/>
                  </a:cubicBezTo>
                  <a:cubicBezTo>
                    <a:pt x="121487" y="336587"/>
                    <a:pt x="120229" y="335372"/>
                    <a:pt x="119315" y="333906"/>
                  </a:cubicBezTo>
                  <a:cubicBezTo>
                    <a:pt x="106127" y="315503"/>
                    <a:pt x="112690" y="240421"/>
                    <a:pt x="131584" y="190489"/>
                  </a:cubicBezTo>
                  <a:cubicBezTo>
                    <a:pt x="146017" y="151678"/>
                    <a:pt x="166174" y="115247"/>
                    <a:pt x="191392" y="82405"/>
                  </a:cubicBezTo>
                  <a:cubicBezTo>
                    <a:pt x="187319" y="73621"/>
                    <a:pt x="181246" y="65910"/>
                    <a:pt x="173664" y="59893"/>
                  </a:cubicBezTo>
                  <a:cubicBezTo>
                    <a:pt x="148575" y="40447"/>
                    <a:pt x="112322" y="55353"/>
                    <a:pt x="87786" y="78725"/>
                  </a:cubicBezTo>
                  <a:cubicBezTo>
                    <a:pt x="22457" y="140802"/>
                    <a:pt x="9023" y="222264"/>
                    <a:pt x="4545" y="286244"/>
                  </a:cubicBezTo>
                  <a:cubicBezTo>
                    <a:pt x="4502" y="286845"/>
                    <a:pt x="4226" y="287409"/>
                    <a:pt x="3772" y="287802"/>
                  </a:cubicBezTo>
                  <a:cubicBezTo>
                    <a:pt x="3318" y="288200"/>
                    <a:pt x="2723" y="288403"/>
                    <a:pt x="2122" y="288360"/>
                  </a:cubicBezTo>
                  <a:cubicBezTo>
                    <a:pt x="1521" y="288323"/>
                    <a:pt x="956" y="288041"/>
                    <a:pt x="558" y="287587"/>
                  </a:cubicBezTo>
                  <a:cubicBezTo>
                    <a:pt x="165" y="287133"/>
                    <a:pt x="-37" y="286538"/>
                    <a:pt x="6" y="285937"/>
                  </a:cubicBezTo>
                  <a:cubicBezTo>
                    <a:pt x="4484" y="221099"/>
                    <a:pt x="18408" y="138717"/>
                    <a:pt x="84657" y="75351"/>
                  </a:cubicBezTo>
                  <a:cubicBezTo>
                    <a:pt x="110666" y="50814"/>
                    <a:pt x="149127" y="35111"/>
                    <a:pt x="176363" y="56274"/>
                  </a:cubicBezTo>
                  <a:cubicBezTo>
                    <a:pt x="184068" y="62218"/>
                    <a:pt x="190355" y="69806"/>
                    <a:pt x="194766" y="78479"/>
                  </a:cubicBezTo>
                  <a:cubicBezTo>
                    <a:pt x="217014" y="50017"/>
                    <a:pt x="246299" y="27842"/>
                    <a:pt x="279724" y="14132"/>
                  </a:cubicBezTo>
                  <a:cubicBezTo>
                    <a:pt x="298126" y="7139"/>
                    <a:pt x="312787" y="7261"/>
                    <a:pt x="323767" y="14439"/>
                  </a:cubicBezTo>
                  <a:cubicBezTo>
                    <a:pt x="333643" y="20573"/>
                    <a:pt x="340268" y="32841"/>
                    <a:pt x="343642" y="50630"/>
                  </a:cubicBezTo>
                  <a:cubicBezTo>
                    <a:pt x="364762" y="28799"/>
                    <a:pt x="390991" y="12568"/>
                    <a:pt x="419951" y="3397"/>
                  </a:cubicBezTo>
                  <a:cubicBezTo>
                    <a:pt x="446450" y="-4148"/>
                    <a:pt x="456756" y="2293"/>
                    <a:pt x="460743" y="8979"/>
                  </a:cubicBezTo>
                  <a:cubicBezTo>
                    <a:pt x="468963" y="22720"/>
                    <a:pt x="457247" y="48422"/>
                    <a:pt x="441727" y="64187"/>
                  </a:cubicBezTo>
                  <a:cubicBezTo>
                    <a:pt x="441518" y="64407"/>
                    <a:pt x="441267" y="64579"/>
                    <a:pt x="440991" y="64702"/>
                  </a:cubicBezTo>
                  <a:cubicBezTo>
                    <a:pt x="440715" y="64818"/>
                    <a:pt x="440414" y="64886"/>
                    <a:pt x="440114" y="64892"/>
                  </a:cubicBezTo>
                  <a:cubicBezTo>
                    <a:pt x="439813" y="64898"/>
                    <a:pt x="439513" y="64843"/>
                    <a:pt x="439230" y="64733"/>
                  </a:cubicBezTo>
                  <a:cubicBezTo>
                    <a:pt x="438948" y="64622"/>
                    <a:pt x="438691" y="64457"/>
                    <a:pt x="438476" y="64248"/>
                  </a:cubicBezTo>
                  <a:cubicBezTo>
                    <a:pt x="438255" y="64039"/>
                    <a:pt x="438083" y="63788"/>
                    <a:pt x="437961" y="63512"/>
                  </a:cubicBezTo>
                  <a:cubicBezTo>
                    <a:pt x="437838" y="63236"/>
                    <a:pt x="437777" y="62935"/>
                    <a:pt x="437771" y="62635"/>
                  </a:cubicBezTo>
                  <a:cubicBezTo>
                    <a:pt x="437764" y="62334"/>
                    <a:pt x="437820" y="62034"/>
                    <a:pt x="437930" y="61751"/>
                  </a:cubicBezTo>
                  <a:cubicBezTo>
                    <a:pt x="438041" y="61469"/>
                    <a:pt x="438206" y="61218"/>
                    <a:pt x="438415" y="60997"/>
                  </a:cubicBezTo>
                  <a:cubicBezTo>
                    <a:pt x="452830" y="46214"/>
                    <a:pt x="463626" y="22720"/>
                    <a:pt x="456817" y="11249"/>
                  </a:cubicBezTo>
                  <a:cubicBezTo>
                    <a:pt x="452278" y="3581"/>
                    <a:pt x="439948" y="2416"/>
                    <a:pt x="421178" y="7691"/>
                  </a:cubicBezTo>
                  <a:cubicBezTo>
                    <a:pt x="391942" y="17058"/>
                    <a:pt x="365577" y="33718"/>
                    <a:pt x="344562" y="56090"/>
                  </a:cubicBezTo>
                  <a:cubicBezTo>
                    <a:pt x="345175" y="60751"/>
                    <a:pt x="345666" y="65782"/>
                    <a:pt x="345911" y="71180"/>
                  </a:cubicBezTo>
                  <a:cubicBezTo>
                    <a:pt x="347997" y="116511"/>
                    <a:pt x="325485" y="172761"/>
                    <a:pt x="304015" y="194844"/>
                  </a:cubicBezTo>
                  <a:cubicBezTo>
                    <a:pt x="301954" y="197537"/>
                    <a:pt x="299359" y="199770"/>
                    <a:pt x="296390" y="201402"/>
                  </a:cubicBezTo>
                  <a:cubicBezTo>
                    <a:pt x="293421" y="203040"/>
                    <a:pt x="290152" y="204046"/>
                    <a:pt x="286778" y="204352"/>
                  </a:cubicBezTo>
                  <a:cubicBezTo>
                    <a:pt x="284870" y="204389"/>
                    <a:pt x="282987" y="203911"/>
                    <a:pt x="281331" y="202960"/>
                  </a:cubicBezTo>
                  <a:cubicBezTo>
                    <a:pt x="279681" y="202009"/>
                    <a:pt x="278319" y="200623"/>
                    <a:pt x="277393" y="198954"/>
                  </a:cubicBezTo>
                  <a:cubicBezTo>
                    <a:pt x="267026" y="180552"/>
                    <a:pt x="295795" y="116020"/>
                    <a:pt x="306223" y="98047"/>
                  </a:cubicBezTo>
                  <a:cubicBezTo>
                    <a:pt x="315639" y="82282"/>
                    <a:pt x="326859" y="67665"/>
                    <a:pt x="339655" y="54495"/>
                  </a:cubicBezTo>
                  <a:cubicBezTo>
                    <a:pt x="336771" y="36522"/>
                    <a:pt x="330637" y="24314"/>
                    <a:pt x="321252" y="18180"/>
                  </a:cubicBezTo>
                  <a:cubicBezTo>
                    <a:pt x="311867" y="12046"/>
                    <a:pt x="298188" y="12046"/>
                    <a:pt x="281319" y="18180"/>
                  </a:cubicBezTo>
                  <a:cubicBezTo>
                    <a:pt x="248016" y="31951"/>
                    <a:pt x="218922" y="54255"/>
                    <a:pt x="196974" y="82834"/>
                  </a:cubicBezTo>
                  <a:cubicBezTo>
                    <a:pt x="213291" y="120498"/>
                    <a:pt x="203108" y="174172"/>
                    <a:pt x="196974" y="206193"/>
                  </a:cubicBezTo>
                  <a:cubicBezTo>
                    <a:pt x="193048" y="226681"/>
                    <a:pt x="156243" y="337525"/>
                    <a:pt x="128271" y="338507"/>
                  </a:cubicBezTo>
                  <a:lnTo>
                    <a:pt x="127903" y="338813"/>
                  </a:lnTo>
                  <a:close/>
                  <a:moveTo>
                    <a:pt x="193661" y="87313"/>
                  </a:moveTo>
                  <a:cubicBezTo>
                    <a:pt x="169468" y="119321"/>
                    <a:pt x="150066" y="154672"/>
                    <a:pt x="136061" y="192268"/>
                  </a:cubicBezTo>
                  <a:cubicBezTo>
                    <a:pt x="117659" y="240176"/>
                    <a:pt x="110789" y="314215"/>
                    <a:pt x="123057" y="331330"/>
                  </a:cubicBezTo>
                  <a:cubicBezTo>
                    <a:pt x="124529" y="333415"/>
                    <a:pt x="126186" y="334581"/>
                    <a:pt x="128087" y="334274"/>
                  </a:cubicBezTo>
                  <a:cubicBezTo>
                    <a:pt x="150600" y="333477"/>
                    <a:pt x="187466" y="231465"/>
                    <a:pt x="192373" y="205456"/>
                  </a:cubicBezTo>
                  <a:cubicBezTo>
                    <a:pt x="198262" y="174724"/>
                    <a:pt x="208077" y="123381"/>
                    <a:pt x="193661" y="87190"/>
                  </a:cubicBezTo>
                  <a:lnTo>
                    <a:pt x="193661" y="87313"/>
                  </a:lnTo>
                  <a:close/>
                  <a:moveTo>
                    <a:pt x="340452" y="60567"/>
                  </a:moveTo>
                  <a:cubicBezTo>
                    <a:pt x="328938" y="72781"/>
                    <a:pt x="318798" y="86208"/>
                    <a:pt x="310210" y="100624"/>
                  </a:cubicBezTo>
                  <a:cubicBezTo>
                    <a:pt x="297267" y="122645"/>
                    <a:pt x="273037" y="181963"/>
                    <a:pt x="281441" y="196930"/>
                  </a:cubicBezTo>
                  <a:cubicBezTo>
                    <a:pt x="281987" y="197875"/>
                    <a:pt x="282773" y="198660"/>
                    <a:pt x="283723" y="199200"/>
                  </a:cubicBezTo>
                  <a:cubicBezTo>
                    <a:pt x="284668" y="199740"/>
                    <a:pt x="285747" y="200015"/>
                    <a:pt x="286839" y="199997"/>
                  </a:cubicBezTo>
                  <a:cubicBezTo>
                    <a:pt x="292348" y="199230"/>
                    <a:pt x="297329" y="196323"/>
                    <a:pt x="300703" y="191900"/>
                  </a:cubicBezTo>
                  <a:cubicBezTo>
                    <a:pt x="321559" y="170430"/>
                    <a:pt x="343642" y="115775"/>
                    <a:pt x="341311" y="71609"/>
                  </a:cubicBezTo>
                  <a:cubicBezTo>
                    <a:pt x="341127" y="67499"/>
                    <a:pt x="340820" y="63941"/>
                    <a:pt x="340452" y="60445"/>
                  </a:cubicBezTo>
                  <a:lnTo>
                    <a:pt x="340452" y="60567"/>
                  </a:lnTo>
                  <a:close/>
                </a:path>
              </a:pathLst>
            </a:custGeom>
            <a:solidFill>
              <a:srgbClr val="F0E7E1"/>
            </a:solidFill>
            <a:ln w="613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86ABC00F-19CE-4381-AE22-E1354F2EA41F}"/>
                </a:ext>
              </a:extLst>
            </p:cNvPr>
            <p:cNvSpPr/>
            <p:nvPr/>
          </p:nvSpPr>
          <p:spPr>
            <a:xfrm>
              <a:off x="10774984" y="2057357"/>
              <a:ext cx="679692" cy="191366"/>
            </a:xfrm>
            <a:custGeom>
              <a:avLst/>
              <a:gdLst>
                <a:gd name="connsiteX0" fmla="*/ 677610 w 679692"/>
                <a:gd name="connsiteY0" fmla="*/ 191367 h 191366"/>
                <a:gd name="connsiteX1" fmla="*/ 676997 w 679692"/>
                <a:gd name="connsiteY1" fmla="*/ 191367 h 191366"/>
                <a:gd name="connsiteX2" fmla="*/ 1686 w 679692"/>
                <a:gd name="connsiteY2" fmla="*/ 4582 h 191366"/>
                <a:gd name="connsiteX3" fmla="*/ 288 w 679692"/>
                <a:gd name="connsiteY3" fmla="*/ 3471 h 191366"/>
                <a:gd name="connsiteX4" fmla="*/ 91 w 679692"/>
                <a:gd name="connsiteY4" fmla="*/ 1698 h 191366"/>
                <a:gd name="connsiteX5" fmla="*/ 471 w 679692"/>
                <a:gd name="connsiteY5" fmla="*/ 882 h 191366"/>
                <a:gd name="connsiteX6" fmla="*/ 1153 w 679692"/>
                <a:gd name="connsiteY6" fmla="*/ 288 h 191366"/>
                <a:gd name="connsiteX7" fmla="*/ 2011 w 679692"/>
                <a:gd name="connsiteY7" fmla="*/ 11 h 191366"/>
                <a:gd name="connsiteX8" fmla="*/ 2913 w 679692"/>
                <a:gd name="connsiteY8" fmla="*/ 104 h 191366"/>
                <a:gd name="connsiteX9" fmla="*/ 678101 w 679692"/>
                <a:gd name="connsiteY9" fmla="*/ 186828 h 191366"/>
                <a:gd name="connsiteX10" fmla="*/ 679340 w 679692"/>
                <a:gd name="connsiteY10" fmla="*/ 187809 h 191366"/>
                <a:gd name="connsiteX11" fmla="*/ 679671 w 679692"/>
                <a:gd name="connsiteY11" fmla="*/ 189355 h 191366"/>
                <a:gd name="connsiteX12" fmla="*/ 678941 w 679692"/>
                <a:gd name="connsiteY12" fmla="*/ 190753 h 191366"/>
                <a:gd name="connsiteX13" fmla="*/ 677488 w 679692"/>
                <a:gd name="connsiteY13" fmla="*/ 191367 h 191366"/>
                <a:gd name="connsiteX14" fmla="*/ 677610 w 679692"/>
                <a:gd name="connsiteY14" fmla="*/ 191367 h 19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9692" h="191366">
                  <a:moveTo>
                    <a:pt x="677610" y="191367"/>
                  </a:moveTo>
                  <a:lnTo>
                    <a:pt x="676997" y="191367"/>
                  </a:lnTo>
                  <a:lnTo>
                    <a:pt x="1686" y="4582"/>
                  </a:lnTo>
                  <a:cubicBezTo>
                    <a:pt x="1091" y="4410"/>
                    <a:pt x="588" y="4011"/>
                    <a:pt x="288" y="3471"/>
                  </a:cubicBezTo>
                  <a:cubicBezTo>
                    <a:pt x="-7" y="2931"/>
                    <a:pt x="-80" y="2293"/>
                    <a:pt x="91" y="1698"/>
                  </a:cubicBezTo>
                  <a:cubicBezTo>
                    <a:pt x="159" y="1404"/>
                    <a:pt x="288" y="1122"/>
                    <a:pt x="471" y="882"/>
                  </a:cubicBezTo>
                  <a:cubicBezTo>
                    <a:pt x="656" y="637"/>
                    <a:pt x="889" y="435"/>
                    <a:pt x="1153" y="288"/>
                  </a:cubicBezTo>
                  <a:cubicBezTo>
                    <a:pt x="1416" y="134"/>
                    <a:pt x="1711" y="42"/>
                    <a:pt x="2011" y="11"/>
                  </a:cubicBezTo>
                  <a:cubicBezTo>
                    <a:pt x="2318" y="-19"/>
                    <a:pt x="2619" y="11"/>
                    <a:pt x="2913" y="104"/>
                  </a:cubicBezTo>
                  <a:lnTo>
                    <a:pt x="678101" y="186828"/>
                  </a:lnTo>
                  <a:cubicBezTo>
                    <a:pt x="678616" y="186999"/>
                    <a:pt x="679052" y="187349"/>
                    <a:pt x="679340" y="187809"/>
                  </a:cubicBezTo>
                  <a:cubicBezTo>
                    <a:pt x="679628" y="188269"/>
                    <a:pt x="679745" y="188815"/>
                    <a:pt x="679671" y="189355"/>
                  </a:cubicBezTo>
                  <a:cubicBezTo>
                    <a:pt x="679598" y="189889"/>
                    <a:pt x="679340" y="190385"/>
                    <a:pt x="678941" y="190753"/>
                  </a:cubicBezTo>
                  <a:cubicBezTo>
                    <a:pt x="678543" y="191121"/>
                    <a:pt x="678027" y="191336"/>
                    <a:pt x="677488" y="191367"/>
                  </a:cubicBezTo>
                  <a:lnTo>
                    <a:pt x="677610" y="191367"/>
                  </a:lnTo>
                  <a:close/>
                </a:path>
              </a:pathLst>
            </a:custGeom>
            <a:solidFill>
              <a:srgbClr val="0E0E0E"/>
            </a:solidFill>
            <a:ln w="613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1F712702-D0B1-4C38-94BD-279B7075B222}"/>
                </a:ext>
              </a:extLst>
            </p:cNvPr>
            <p:cNvSpPr/>
            <p:nvPr/>
          </p:nvSpPr>
          <p:spPr>
            <a:xfrm>
              <a:off x="10555741" y="996037"/>
              <a:ext cx="223990" cy="644607"/>
            </a:xfrm>
            <a:custGeom>
              <a:avLst/>
              <a:gdLst>
                <a:gd name="connsiteX0" fmla="*/ 2246 w 223990"/>
                <a:gd name="connsiteY0" fmla="*/ 644607 h 644607"/>
                <a:gd name="connsiteX1" fmla="*/ 1448 w 223990"/>
                <a:gd name="connsiteY1" fmla="*/ 644607 h 644607"/>
                <a:gd name="connsiteX2" fmla="*/ 227 w 223990"/>
                <a:gd name="connsiteY2" fmla="*/ 643460 h 644607"/>
                <a:gd name="connsiteX3" fmla="*/ 99 w 223990"/>
                <a:gd name="connsiteY3" fmla="*/ 641786 h 644607"/>
                <a:gd name="connsiteX4" fmla="*/ 219518 w 223990"/>
                <a:gd name="connsiteY4" fmla="*/ 1563 h 644607"/>
                <a:gd name="connsiteX5" fmla="*/ 219966 w 223990"/>
                <a:gd name="connsiteY5" fmla="*/ 790 h 644607"/>
                <a:gd name="connsiteX6" fmla="*/ 220671 w 223990"/>
                <a:gd name="connsiteY6" fmla="*/ 238 h 644607"/>
                <a:gd name="connsiteX7" fmla="*/ 221542 w 223990"/>
                <a:gd name="connsiteY7" fmla="*/ 5 h 644607"/>
                <a:gd name="connsiteX8" fmla="*/ 222431 w 223990"/>
                <a:gd name="connsiteY8" fmla="*/ 121 h 644607"/>
                <a:gd name="connsiteX9" fmla="*/ 223205 w 223990"/>
                <a:gd name="connsiteY9" fmla="*/ 569 h 644607"/>
                <a:gd name="connsiteX10" fmla="*/ 223750 w 223990"/>
                <a:gd name="connsiteY10" fmla="*/ 1280 h 644607"/>
                <a:gd name="connsiteX11" fmla="*/ 223983 w 223990"/>
                <a:gd name="connsiteY11" fmla="*/ 2145 h 644607"/>
                <a:gd name="connsiteX12" fmla="*/ 223873 w 223990"/>
                <a:gd name="connsiteY12" fmla="*/ 3035 h 644607"/>
                <a:gd name="connsiteX13" fmla="*/ 4393 w 223990"/>
                <a:gd name="connsiteY13" fmla="*/ 643074 h 644607"/>
                <a:gd name="connsiteX14" fmla="*/ 3552 w 223990"/>
                <a:gd name="connsiteY14" fmla="*/ 644178 h 644607"/>
                <a:gd name="connsiteX15" fmla="*/ 2246 w 223990"/>
                <a:gd name="connsiteY15" fmla="*/ 644607 h 644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990" h="644607">
                  <a:moveTo>
                    <a:pt x="2246" y="644607"/>
                  </a:moveTo>
                  <a:lnTo>
                    <a:pt x="1448" y="644607"/>
                  </a:lnTo>
                  <a:cubicBezTo>
                    <a:pt x="908" y="644387"/>
                    <a:pt x="479" y="643982"/>
                    <a:pt x="227" y="643460"/>
                  </a:cubicBezTo>
                  <a:cubicBezTo>
                    <a:pt x="-24" y="642939"/>
                    <a:pt x="-67" y="642344"/>
                    <a:pt x="99" y="641786"/>
                  </a:cubicBezTo>
                  <a:lnTo>
                    <a:pt x="219518" y="1563"/>
                  </a:lnTo>
                  <a:cubicBezTo>
                    <a:pt x="219610" y="1280"/>
                    <a:pt x="219763" y="1017"/>
                    <a:pt x="219966" y="790"/>
                  </a:cubicBezTo>
                  <a:cubicBezTo>
                    <a:pt x="220162" y="557"/>
                    <a:pt x="220401" y="373"/>
                    <a:pt x="220671" y="238"/>
                  </a:cubicBezTo>
                  <a:cubicBezTo>
                    <a:pt x="220941" y="109"/>
                    <a:pt x="221235" y="29"/>
                    <a:pt x="221542" y="5"/>
                  </a:cubicBezTo>
                  <a:cubicBezTo>
                    <a:pt x="221842" y="-14"/>
                    <a:pt x="222143" y="23"/>
                    <a:pt x="222431" y="121"/>
                  </a:cubicBezTo>
                  <a:cubicBezTo>
                    <a:pt x="222714" y="219"/>
                    <a:pt x="222977" y="373"/>
                    <a:pt x="223205" y="569"/>
                  </a:cubicBezTo>
                  <a:cubicBezTo>
                    <a:pt x="223431" y="771"/>
                    <a:pt x="223622" y="1011"/>
                    <a:pt x="223750" y="1280"/>
                  </a:cubicBezTo>
                  <a:cubicBezTo>
                    <a:pt x="223885" y="1550"/>
                    <a:pt x="223965" y="1845"/>
                    <a:pt x="223983" y="2145"/>
                  </a:cubicBezTo>
                  <a:cubicBezTo>
                    <a:pt x="224008" y="2446"/>
                    <a:pt x="223965" y="2753"/>
                    <a:pt x="223873" y="3035"/>
                  </a:cubicBezTo>
                  <a:lnTo>
                    <a:pt x="4393" y="643074"/>
                  </a:lnTo>
                  <a:cubicBezTo>
                    <a:pt x="4227" y="643516"/>
                    <a:pt x="3939" y="643902"/>
                    <a:pt x="3552" y="644178"/>
                  </a:cubicBezTo>
                  <a:cubicBezTo>
                    <a:pt x="3172" y="644448"/>
                    <a:pt x="2712" y="644601"/>
                    <a:pt x="2246" y="644607"/>
                  </a:cubicBezTo>
                  <a:close/>
                </a:path>
              </a:pathLst>
            </a:custGeom>
            <a:solidFill>
              <a:srgbClr val="0E0E0E"/>
            </a:solidFill>
            <a:ln w="613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1BBA2CBF-F8B9-42CB-84D0-B03CAC9E6918}"/>
                </a:ext>
              </a:extLst>
            </p:cNvPr>
            <p:cNvSpPr/>
            <p:nvPr/>
          </p:nvSpPr>
          <p:spPr>
            <a:xfrm>
              <a:off x="10616087" y="995685"/>
              <a:ext cx="881519" cy="789357"/>
            </a:xfrm>
            <a:custGeom>
              <a:avLst/>
              <a:gdLst>
                <a:gd name="connsiteX0" fmla="*/ 2321 w 881519"/>
                <a:gd name="connsiteY0" fmla="*/ 789357 h 789357"/>
                <a:gd name="connsiteX1" fmla="*/ 1009 w 881519"/>
                <a:gd name="connsiteY1" fmla="*/ 788977 h 789357"/>
                <a:gd name="connsiteX2" fmla="*/ 150 w 881519"/>
                <a:gd name="connsiteY2" fmla="*/ 787903 h 789357"/>
                <a:gd name="connsiteX3" fmla="*/ 70 w 881519"/>
                <a:gd name="connsiteY3" fmla="*/ 786535 h 789357"/>
                <a:gd name="connsiteX4" fmla="*/ 788 w 881519"/>
                <a:gd name="connsiteY4" fmla="*/ 785370 h 789357"/>
                <a:gd name="connsiteX5" fmla="*/ 877606 w 881519"/>
                <a:gd name="connsiteY5" fmla="*/ 687 h 789357"/>
                <a:gd name="connsiteX6" fmla="*/ 878348 w 881519"/>
                <a:gd name="connsiteY6" fmla="*/ 178 h 789357"/>
                <a:gd name="connsiteX7" fmla="*/ 879231 w 881519"/>
                <a:gd name="connsiteY7" fmla="*/ 0 h 789357"/>
                <a:gd name="connsiteX8" fmla="*/ 880115 w 881519"/>
                <a:gd name="connsiteY8" fmla="*/ 178 h 789357"/>
                <a:gd name="connsiteX9" fmla="*/ 880857 w 881519"/>
                <a:gd name="connsiteY9" fmla="*/ 687 h 789357"/>
                <a:gd name="connsiteX10" fmla="*/ 881519 w 881519"/>
                <a:gd name="connsiteY10" fmla="*/ 2313 h 789357"/>
                <a:gd name="connsiteX11" fmla="*/ 880857 w 881519"/>
                <a:gd name="connsiteY11" fmla="*/ 3938 h 789357"/>
                <a:gd name="connsiteX12" fmla="*/ 3855 w 881519"/>
                <a:gd name="connsiteY12" fmla="*/ 788498 h 789357"/>
                <a:gd name="connsiteX13" fmla="*/ 3180 w 881519"/>
                <a:gd name="connsiteY13" fmla="*/ 789093 h 789357"/>
                <a:gd name="connsiteX14" fmla="*/ 2321 w 881519"/>
                <a:gd name="connsiteY14" fmla="*/ 789357 h 78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1519" h="789357">
                  <a:moveTo>
                    <a:pt x="2321" y="789357"/>
                  </a:moveTo>
                  <a:cubicBezTo>
                    <a:pt x="1855" y="789369"/>
                    <a:pt x="1395" y="789234"/>
                    <a:pt x="1009" y="788977"/>
                  </a:cubicBezTo>
                  <a:cubicBezTo>
                    <a:pt x="616" y="788713"/>
                    <a:pt x="321" y="788339"/>
                    <a:pt x="150" y="787903"/>
                  </a:cubicBezTo>
                  <a:cubicBezTo>
                    <a:pt x="-16" y="787468"/>
                    <a:pt x="-47" y="786989"/>
                    <a:pt x="70" y="786535"/>
                  </a:cubicBezTo>
                  <a:cubicBezTo>
                    <a:pt x="180" y="786081"/>
                    <a:pt x="432" y="785677"/>
                    <a:pt x="788" y="785370"/>
                  </a:cubicBezTo>
                  <a:lnTo>
                    <a:pt x="877606" y="687"/>
                  </a:lnTo>
                  <a:cubicBezTo>
                    <a:pt x="877814" y="472"/>
                    <a:pt x="878072" y="301"/>
                    <a:pt x="878348" y="178"/>
                  </a:cubicBezTo>
                  <a:cubicBezTo>
                    <a:pt x="878630" y="61"/>
                    <a:pt x="878931" y="0"/>
                    <a:pt x="879231" y="0"/>
                  </a:cubicBezTo>
                  <a:cubicBezTo>
                    <a:pt x="879532" y="0"/>
                    <a:pt x="879832" y="61"/>
                    <a:pt x="880115" y="178"/>
                  </a:cubicBezTo>
                  <a:cubicBezTo>
                    <a:pt x="880390" y="301"/>
                    <a:pt x="880642" y="472"/>
                    <a:pt x="880857" y="687"/>
                  </a:cubicBezTo>
                  <a:cubicBezTo>
                    <a:pt x="881280" y="1123"/>
                    <a:pt x="881519" y="1705"/>
                    <a:pt x="881519" y="2313"/>
                  </a:cubicBezTo>
                  <a:cubicBezTo>
                    <a:pt x="881519" y="2920"/>
                    <a:pt x="881280" y="3503"/>
                    <a:pt x="880857" y="3938"/>
                  </a:cubicBezTo>
                  <a:lnTo>
                    <a:pt x="3855" y="788498"/>
                  </a:lnTo>
                  <a:cubicBezTo>
                    <a:pt x="3671" y="788744"/>
                    <a:pt x="3444" y="788946"/>
                    <a:pt x="3180" y="789093"/>
                  </a:cubicBezTo>
                  <a:cubicBezTo>
                    <a:pt x="2916" y="789240"/>
                    <a:pt x="2622" y="789333"/>
                    <a:pt x="2321" y="789357"/>
                  </a:cubicBezTo>
                  <a:close/>
                </a:path>
              </a:pathLst>
            </a:custGeom>
            <a:solidFill>
              <a:srgbClr val="0E0E0E"/>
            </a:solidFill>
            <a:ln w="613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51C9EDFD-08CA-40A7-BFF6-836E99DFBD8B}"/>
                </a:ext>
              </a:extLst>
            </p:cNvPr>
            <p:cNvSpPr/>
            <p:nvPr/>
          </p:nvSpPr>
          <p:spPr>
            <a:xfrm>
              <a:off x="10751902" y="1723273"/>
              <a:ext cx="878806" cy="183777"/>
            </a:xfrm>
            <a:custGeom>
              <a:avLst/>
              <a:gdLst>
                <a:gd name="connsiteX0" fmla="*/ 2316 w 878806"/>
                <a:gd name="connsiteY0" fmla="*/ 183778 h 183777"/>
                <a:gd name="connsiteX1" fmla="*/ 856 w 878806"/>
                <a:gd name="connsiteY1" fmla="*/ 183262 h 183777"/>
                <a:gd name="connsiteX2" fmla="*/ 47 w 878806"/>
                <a:gd name="connsiteY2" fmla="*/ 181937 h 183777"/>
                <a:gd name="connsiteX3" fmla="*/ 41 w 878806"/>
                <a:gd name="connsiteY3" fmla="*/ 181036 h 183777"/>
                <a:gd name="connsiteX4" fmla="*/ 397 w 878806"/>
                <a:gd name="connsiteY4" fmla="*/ 180201 h 183777"/>
                <a:gd name="connsiteX5" fmla="*/ 1041 w 878806"/>
                <a:gd name="connsiteY5" fmla="*/ 179570 h 183777"/>
                <a:gd name="connsiteX6" fmla="*/ 1887 w 878806"/>
                <a:gd name="connsiteY6" fmla="*/ 179238 h 183777"/>
                <a:gd name="connsiteX7" fmla="*/ 876067 w 878806"/>
                <a:gd name="connsiteY7" fmla="*/ 59 h 183777"/>
                <a:gd name="connsiteX8" fmla="*/ 876969 w 878806"/>
                <a:gd name="connsiteY8" fmla="*/ 35 h 183777"/>
                <a:gd name="connsiteX9" fmla="*/ 877803 w 878806"/>
                <a:gd name="connsiteY9" fmla="*/ 366 h 183777"/>
                <a:gd name="connsiteX10" fmla="*/ 878441 w 878806"/>
                <a:gd name="connsiteY10" fmla="*/ 1004 h 183777"/>
                <a:gd name="connsiteX11" fmla="*/ 878766 w 878806"/>
                <a:gd name="connsiteY11" fmla="*/ 1838 h 183777"/>
                <a:gd name="connsiteX12" fmla="*/ 878423 w 878806"/>
                <a:gd name="connsiteY12" fmla="*/ 3550 h 183777"/>
                <a:gd name="connsiteX13" fmla="*/ 876987 w 878806"/>
                <a:gd name="connsiteY13" fmla="*/ 4537 h 183777"/>
                <a:gd name="connsiteX14" fmla="*/ 2807 w 878806"/>
                <a:gd name="connsiteY14" fmla="*/ 183716 h 183777"/>
                <a:gd name="connsiteX15" fmla="*/ 2316 w 878806"/>
                <a:gd name="connsiteY15" fmla="*/ 183778 h 18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8806" h="183777">
                  <a:moveTo>
                    <a:pt x="2316" y="183778"/>
                  </a:moveTo>
                  <a:cubicBezTo>
                    <a:pt x="1783" y="183778"/>
                    <a:pt x="1267" y="183594"/>
                    <a:pt x="856" y="183262"/>
                  </a:cubicBezTo>
                  <a:cubicBezTo>
                    <a:pt x="446" y="182925"/>
                    <a:pt x="157" y="182459"/>
                    <a:pt x="47" y="181937"/>
                  </a:cubicBezTo>
                  <a:cubicBezTo>
                    <a:pt x="-15" y="181643"/>
                    <a:pt x="-15" y="181330"/>
                    <a:pt x="41" y="181036"/>
                  </a:cubicBezTo>
                  <a:cubicBezTo>
                    <a:pt x="102" y="180735"/>
                    <a:pt x="225" y="180453"/>
                    <a:pt x="397" y="180201"/>
                  </a:cubicBezTo>
                  <a:cubicBezTo>
                    <a:pt x="568" y="179950"/>
                    <a:pt x="789" y="179735"/>
                    <a:pt x="1041" y="179570"/>
                  </a:cubicBezTo>
                  <a:cubicBezTo>
                    <a:pt x="1298" y="179404"/>
                    <a:pt x="1586" y="179294"/>
                    <a:pt x="1887" y="179238"/>
                  </a:cubicBezTo>
                  <a:lnTo>
                    <a:pt x="876067" y="59"/>
                  </a:lnTo>
                  <a:cubicBezTo>
                    <a:pt x="876362" y="-8"/>
                    <a:pt x="876668" y="-20"/>
                    <a:pt x="876969" y="35"/>
                  </a:cubicBezTo>
                  <a:cubicBezTo>
                    <a:pt x="877264" y="84"/>
                    <a:pt x="877552" y="194"/>
                    <a:pt x="877803" y="366"/>
                  </a:cubicBezTo>
                  <a:cubicBezTo>
                    <a:pt x="878055" y="532"/>
                    <a:pt x="878276" y="746"/>
                    <a:pt x="878441" y="1004"/>
                  </a:cubicBezTo>
                  <a:cubicBezTo>
                    <a:pt x="878607" y="1256"/>
                    <a:pt x="878717" y="1544"/>
                    <a:pt x="878766" y="1838"/>
                  </a:cubicBezTo>
                  <a:cubicBezTo>
                    <a:pt x="878877" y="2433"/>
                    <a:pt x="878754" y="3047"/>
                    <a:pt x="878423" y="3550"/>
                  </a:cubicBezTo>
                  <a:cubicBezTo>
                    <a:pt x="878091" y="4053"/>
                    <a:pt x="877576" y="4408"/>
                    <a:pt x="876987" y="4537"/>
                  </a:cubicBezTo>
                  <a:lnTo>
                    <a:pt x="2807" y="183716"/>
                  </a:lnTo>
                  <a:lnTo>
                    <a:pt x="2316" y="183778"/>
                  </a:lnTo>
                  <a:close/>
                </a:path>
              </a:pathLst>
            </a:custGeom>
            <a:solidFill>
              <a:srgbClr val="0E0E0E"/>
            </a:solidFill>
            <a:ln w="6134"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70BE28C8-80D3-EAE7-72F2-588B94B3FA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8387" y="6089000"/>
            <a:ext cx="1232345" cy="559762"/>
          </a:xfrm>
          <a:prstGeom prst="rect">
            <a:avLst/>
          </a:prstGeom>
        </p:spPr>
      </p:pic>
    </p:spTree>
    <p:extLst>
      <p:ext uri="{BB962C8B-B14F-4D97-AF65-F5344CB8AC3E}">
        <p14:creationId xmlns:p14="http://schemas.microsoft.com/office/powerpoint/2010/main" val="3817320634"/>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07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grpSp>
        <p:nvGrpSpPr>
          <p:cNvPr id="10" name="Graphic 7">
            <a:extLst>
              <a:ext uri="{FF2B5EF4-FFF2-40B4-BE49-F238E27FC236}">
                <a16:creationId xmlns:a16="http://schemas.microsoft.com/office/drawing/2014/main" id="{FBEE25E6-ECC4-4D9D-936D-A4E26D6073BE}"/>
              </a:ext>
            </a:extLst>
          </p:cNvPr>
          <p:cNvGrpSpPr/>
          <p:nvPr/>
        </p:nvGrpSpPr>
        <p:grpSpPr>
          <a:xfrm>
            <a:off x="8337639" y="1600079"/>
            <a:ext cx="2782985" cy="3742503"/>
            <a:chOff x="8070939" y="1555470"/>
            <a:chExt cx="2782985" cy="3742503"/>
          </a:xfrm>
        </p:grpSpPr>
        <p:sp>
          <p:nvSpPr>
            <p:cNvPr id="12" name="Freeform: Shape 11">
              <a:extLst>
                <a:ext uri="{FF2B5EF4-FFF2-40B4-BE49-F238E27FC236}">
                  <a16:creationId xmlns:a16="http://schemas.microsoft.com/office/drawing/2014/main" id="{21CFF432-A251-4DAB-B2C6-8FD58A3C2111}"/>
                </a:ext>
              </a:extLst>
            </p:cNvPr>
            <p:cNvSpPr/>
            <p:nvPr/>
          </p:nvSpPr>
          <p:spPr>
            <a:xfrm>
              <a:off x="9899208" y="4500170"/>
              <a:ext cx="952982" cy="796047"/>
            </a:xfrm>
            <a:custGeom>
              <a:avLst/>
              <a:gdLst>
                <a:gd name="connsiteX0" fmla="*/ 686158 w 952982"/>
                <a:gd name="connsiteY0" fmla="*/ 543757 h 796047"/>
                <a:gd name="connsiteX1" fmla="*/ 341462 w 952982"/>
                <a:gd name="connsiteY1" fmla="*/ 66841 h 796047"/>
                <a:gd name="connsiteX2" fmla="*/ 8767 w 952982"/>
                <a:gd name="connsiteY2" fmla="*/ 0 h 796047"/>
                <a:gd name="connsiteX3" fmla="*/ 50092 w 952982"/>
                <a:gd name="connsiteY3" fmla="*/ 796047 h 796047"/>
                <a:gd name="connsiteX4" fmla="*/ 261984 w 952982"/>
                <a:gd name="connsiteY4" fmla="*/ 796047 h 796047"/>
                <a:gd name="connsiteX5" fmla="*/ 254568 w 952982"/>
                <a:gd name="connsiteY5" fmla="*/ 633774 h 796047"/>
                <a:gd name="connsiteX6" fmla="*/ 542425 w 952982"/>
                <a:gd name="connsiteY6" fmla="*/ 796047 h 796047"/>
                <a:gd name="connsiteX7" fmla="*/ 940790 w 952982"/>
                <a:gd name="connsiteY7" fmla="*/ 796047 h 796047"/>
                <a:gd name="connsiteX8" fmla="*/ 686158 w 952982"/>
                <a:gd name="connsiteY8" fmla="*/ 543757 h 79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982" h="796047">
                  <a:moveTo>
                    <a:pt x="686158" y="543757"/>
                  </a:moveTo>
                  <a:cubicBezTo>
                    <a:pt x="531203" y="459645"/>
                    <a:pt x="363709" y="301177"/>
                    <a:pt x="341462" y="66841"/>
                  </a:cubicBezTo>
                  <a:lnTo>
                    <a:pt x="8767" y="0"/>
                  </a:lnTo>
                  <a:cubicBezTo>
                    <a:pt x="86391" y="249704"/>
                    <a:pt x="-76517" y="515264"/>
                    <a:pt x="50092" y="796047"/>
                  </a:cubicBezTo>
                  <a:lnTo>
                    <a:pt x="261984" y="796047"/>
                  </a:lnTo>
                  <a:cubicBezTo>
                    <a:pt x="247376" y="743199"/>
                    <a:pt x="244839" y="687735"/>
                    <a:pt x="254568" y="633774"/>
                  </a:cubicBezTo>
                  <a:cubicBezTo>
                    <a:pt x="278962" y="703738"/>
                    <a:pt x="372540" y="796047"/>
                    <a:pt x="542425" y="796047"/>
                  </a:cubicBezTo>
                  <a:lnTo>
                    <a:pt x="940790" y="796047"/>
                  </a:lnTo>
                  <a:cubicBezTo>
                    <a:pt x="997191" y="643336"/>
                    <a:pt x="848627" y="631871"/>
                    <a:pt x="686158" y="543757"/>
                  </a:cubicBezTo>
                  <a:close/>
                </a:path>
              </a:pathLst>
            </a:custGeom>
            <a:solidFill>
              <a:srgbClr val="161616"/>
            </a:solidFill>
            <a:ln w="4873"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D6A201A5-2420-4C98-831F-8AA279D582AB}"/>
                </a:ext>
              </a:extLst>
            </p:cNvPr>
            <p:cNvSpPr/>
            <p:nvPr/>
          </p:nvSpPr>
          <p:spPr>
            <a:xfrm>
              <a:off x="9897386" y="4498032"/>
              <a:ext cx="956538" cy="799941"/>
            </a:xfrm>
            <a:custGeom>
              <a:avLst/>
              <a:gdLst>
                <a:gd name="connsiteX0" fmla="*/ 942709 w 956538"/>
                <a:gd name="connsiteY0" fmla="*/ 799941 h 799941"/>
                <a:gd name="connsiteX1" fmla="*/ 544344 w 956538"/>
                <a:gd name="connsiteY1" fmla="*/ 799941 h 799941"/>
                <a:gd name="connsiteX2" fmla="*/ 344747 w 956538"/>
                <a:gd name="connsiteY2" fmla="*/ 744712 h 799941"/>
                <a:gd name="connsiteX3" fmla="*/ 256926 w 956538"/>
                <a:gd name="connsiteY3" fmla="*/ 642693 h 799941"/>
                <a:gd name="connsiteX4" fmla="*/ 265464 w 956538"/>
                <a:gd name="connsiteY4" fmla="*/ 797551 h 799941"/>
                <a:gd name="connsiteX5" fmla="*/ 265523 w 956538"/>
                <a:gd name="connsiteY5" fmla="*/ 798395 h 799941"/>
                <a:gd name="connsiteX6" fmla="*/ 265172 w 956538"/>
                <a:gd name="connsiteY6" fmla="*/ 799161 h 799941"/>
                <a:gd name="connsiteX7" fmla="*/ 264532 w 956538"/>
                <a:gd name="connsiteY7" fmla="*/ 799727 h 799941"/>
                <a:gd name="connsiteX8" fmla="*/ 263708 w 956538"/>
                <a:gd name="connsiteY8" fmla="*/ 799941 h 799941"/>
                <a:gd name="connsiteX9" fmla="*/ 51913 w 956538"/>
                <a:gd name="connsiteY9" fmla="*/ 799941 h 799941"/>
                <a:gd name="connsiteX10" fmla="*/ 50913 w 956538"/>
                <a:gd name="connsiteY10" fmla="*/ 799629 h 799941"/>
                <a:gd name="connsiteX11" fmla="*/ 50254 w 956538"/>
                <a:gd name="connsiteY11" fmla="*/ 798819 h 799941"/>
                <a:gd name="connsiteX12" fmla="*/ 15712 w 956538"/>
                <a:gd name="connsiteY12" fmla="*/ 348786 h 799941"/>
                <a:gd name="connsiteX13" fmla="*/ 8832 w 956538"/>
                <a:gd name="connsiteY13" fmla="*/ 2382 h 799941"/>
                <a:gd name="connsiteX14" fmla="*/ 8784 w 956538"/>
                <a:gd name="connsiteY14" fmla="*/ 1450 h 799941"/>
                <a:gd name="connsiteX15" fmla="*/ 9223 w 956538"/>
                <a:gd name="connsiteY15" fmla="*/ 625 h 799941"/>
                <a:gd name="connsiteX16" fmla="*/ 9993 w 956538"/>
                <a:gd name="connsiteY16" fmla="*/ 98 h 799941"/>
                <a:gd name="connsiteX17" fmla="*/ 10930 w 956538"/>
                <a:gd name="connsiteY17" fmla="*/ 40 h 799941"/>
                <a:gd name="connsiteX18" fmla="*/ 343625 w 956538"/>
                <a:gd name="connsiteY18" fmla="*/ 66881 h 799941"/>
                <a:gd name="connsiteX19" fmla="*/ 344625 w 956538"/>
                <a:gd name="connsiteY19" fmla="*/ 67442 h 799941"/>
                <a:gd name="connsiteX20" fmla="*/ 345089 w 956538"/>
                <a:gd name="connsiteY20" fmla="*/ 68491 h 799941"/>
                <a:gd name="connsiteX21" fmla="*/ 688858 w 956538"/>
                <a:gd name="connsiteY21" fmla="*/ 544041 h 799941"/>
                <a:gd name="connsiteX22" fmla="*/ 797903 w 956538"/>
                <a:gd name="connsiteY22" fmla="*/ 596002 h 799941"/>
                <a:gd name="connsiteX23" fmla="*/ 944271 w 956538"/>
                <a:gd name="connsiteY23" fmla="*/ 798527 h 799941"/>
                <a:gd name="connsiteX24" fmla="*/ 943705 w 956538"/>
                <a:gd name="connsiteY24" fmla="*/ 799468 h 799941"/>
                <a:gd name="connsiteX25" fmla="*/ 942709 w 956538"/>
                <a:gd name="connsiteY25" fmla="*/ 799941 h 799941"/>
                <a:gd name="connsiteX26" fmla="*/ 256390 w 956538"/>
                <a:gd name="connsiteY26" fmla="*/ 634058 h 799941"/>
                <a:gd name="connsiteX27" fmla="*/ 257473 w 956538"/>
                <a:gd name="connsiteY27" fmla="*/ 634409 h 799941"/>
                <a:gd name="connsiteX28" fmla="*/ 258146 w 956538"/>
                <a:gd name="connsiteY28" fmla="*/ 635326 h 799941"/>
                <a:gd name="connsiteX29" fmla="*/ 544344 w 956538"/>
                <a:gd name="connsiteY29" fmla="*/ 796331 h 799941"/>
                <a:gd name="connsiteX30" fmla="*/ 941441 w 956538"/>
                <a:gd name="connsiteY30" fmla="*/ 796331 h 799941"/>
                <a:gd name="connsiteX31" fmla="*/ 796439 w 956538"/>
                <a:gd name="connsiteY31" fmla="*/ 599563 h 799941"/>
                <a:gd name="connsiteX32" fmla="*/ 687102 w 956538"/>
                <a:gd name="connsiteY32" fmla="*/ 547456 h 799941"/>
                <a:gd name="connsiteX33" fmla="*/ 341576 w 956538"/>
                <a:gd name="connsiteY33" fmla="*/ 70443 h 799941"/>
                <a:gd name="connsiteX34" fmla="*/ 13224 w 956538"/>
                <a:gd name="connsiteY34" fmla="*/ 4333 h 799941"/>
                <a:gd name="connsiteX35" fmla="*/ 19371 w 956538"/>
                <a:gd name="connsiteY35" fmla="*/ 349128 h 799941"/>
                <a:gd name="connsiteX36" fmla="*/ 53084 w 956538"/>
                <a:gd name="connsiteY36" fmla="*/ 796185 h 799941"/>
                <a:gd name="connsiteX37" fmla="*/ 261366 w 956538"/>
                <a:gd name="connsiteY37" fmla="*/ 796185 h 799941"/>
                <a:gd name="connsiteX38" fmla="*/ 254633 w 956538"/>
                <a:gd name="connsiteY38" fmla="*/ 635180 h 799941"/>
                <a:gd name="connsiteX39" fmla="*/ 255209 w 956538"/>
                <a:gd name="connsiteY39" fmla="*/ 634165 h 799941"/>
                <a:gd name="connsiteX40" fmla="*/ 256292 w 956538"/>
                <a:gd name="connsiteY40" fmla="*/ 633716 h 799941"/>
                <a:gd name="connsiteX41" fmla="*/ 256390 w 956538"/>
                <a:gd name="connsiteY41" fmla="*/ 634058 h 7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56538" h="799941">
                  <a:moveTo>
                    <a:pt x="942709" y="799941"/>
                  </a:moveTo>
                  <a:lnTo>
                    <a:pt x="544344" y="799941"/>
                  </a:lnTo>
                  <a:cubicBezTo>
                    <a:pt x="467892" y="799941"/>
                    <a:pt x="398903" y="780816"/>
                    <a:pt x="344747" y="744712"/>
                  </a:cubicBezTo>
                  <a:cubicBezTo>
                    <a:pt x="303666" y="717292"/>
                    <a:pt x="272051" y="680407"/>
                    <a:pt x="256926" y="642693"/>
                  </a:cubicBezTo>
                  <a:cubicBezTo>
                    <a:pt x="253560" y="663185"/>
                    <a:pt x="245314" y="729343"/>
                    <a:pt x="265464" y="797551"/>
                  </a:cubicBezTo>
                  <a:cubicBezTo>
                    <a:pt x="265552" y="797824"/>
                    <a:pt x="265572" y="798112"/>
                    <a:pt x="265523" y="798395"/>
                  </a:cubicBezTo>
                  <a:cubicBezTo>
                    <a:pt x="265469" y="798673"/>
                    <a:pt x="265352" y="798936"/>
                    <a:pt x="265172" y="799161"/>
                  </a:cubicBezTo>
                  <a:cubicBezTo>
                    <a:pt x="265006" y="799400"/>
                    <a:pt x="264786" y="799595"/>
                    <a:pt x="264532" y="799727"/>
                  </a:cubicBezTo>
                  <a:cubicBezTo>
                    <a:pt x="264279" y="799863"/>
                    <a:pt x="263996" y="799936"/>
                    <a:pt x="263708" y="799941"/>
                  </a:cubicBezTo>
                  <a:lnTo>
                    <a:pt x="51913" y="799941"/>
                  </a:lnTo>
                  <a:cubicBezTo>
                    <a:pt x="51557" y="799936"/>
                    <a:pt x="51206" y="799829"/>
                    <a:pt x="50913" y="799629"/>
                  </a:cubicBezTo>
                  <a:cubicBezTo>
                    <a:pt x="50616" y="799429"/>
                    <a:pt x="50386" y="799151"/>
                    <a:pt x="50254" y="798819"/>
                  </a:cubicBezTo>
                  <a:cubicBezTo>
                    <a:pt x="-19563" y="644059"/>
                    <a:pt x="-1609" y="493934"/>
                    <a:pt x="15712" y="348786"/>
                  </a:cubicBezTo>
                  <a:cubicBezTo>
                    <a:pt x="30348" y="228374"/>
                    <a:pt x="43717" y="114597"/>
                    <a:pt x="8832" y="2382"/>
                  </a:cubicBezTo>
                  <a:cubicBezTo>
                    <a:pt x="8730" y="2079"/>
                    <a:pt x="8715" y="1757"/>
                    <a:pt x="8784" y="1450"/>
                  </a:cubicBezTo>
                  <a:cubicBezTo>
                    <a:pt x="8852" y="1143"/>
                    <a:pt x="9003" y="855"/>
                    <a:pt x="9223" y="625"/>
                  </a:cubicBezTo>
                  <a:cubicBezTo>
                    <a:pt x="9428" y="381"/>
                    <a:pt x="9696" y="201"/>
                    <a:pt x="9993" y="98"/>
                  </a:cubicBezTo>
                  <a:cubicBezTo>
                    <a:pt x="10296" y="-9"/>
                    <a:pt x="10618" y="-28"/>
                    <a:pt x="10930" y="40"/>
                  </a:cubicBezTo>
                  <a:lnTo>
                    <a:pt x="343625" y="66881"/>
                  </a:lnTo>
                  <a:cubicBezTo>
                    <a:pt x="344010" y="66955"/>
                    <a:pt x="344362" y="67150"/>
                    <a:pt x="344625" y="67442"/>
                  </a:cubicBezTo>
                  <a:cubicBezTo>
                    <a:pt x="344889" y="67730"/>
                    <a:pt x="345050" y="68101"/>
                    <a:pt x="345089" y="68491"/>
                  </a:cubicBezTo>
                  <a:cubicBezTo>
                    <a:pt x="371240" y="343468"/>
                    <a:pt x="594207" y="492617"/>
                    <a:pt x="688858" y="544041"/>
                  </a:cubicBezTo>
                  <a:cubicBezTo>
                    <a:pt x="726768" y="564582"/>
                    <a:pt x="764531" y="581267"/>
                    <a:pt x="797903" y="596002"/>
                  </a:cubicBezTo>
                  <a:cubicBezTo>
                    <a:pt x="908362" y="644791"/>
                    <a:pt x="988181" y="679968"/>
                    <a:pt x="944271" y="798527"/>
                  </a:cubicBezTo>
                  <a:cubicBezTo>
                    <a:pt x="944178" y="798888"/>
                    <a:pt x="943983" y="799219"/>
                    <a:pt x="943705" y="799468"/>
                  </a:cubicBezTo>
                  <a:cubicBezTo>
                    <a:pt x="943427" y="799722"/>
                    <a:pt x="943080" y="799883"/>
                    <a:pt x="942709" y="799941"/>
                  </a:cubicBezTo>
                  <a:close/>
                  <a:moveTo>
                    <a:pt x="256390" y="634058"/>
                  </a:moveTo>
                  <a:cubicBezTo>
                    <a:pt x="256775" y="634058"/>
                    <a:pt x="257155" y="634179"/>
                    <a:pt x="257473" y="634409"/>
                  </a:cubicBezTo>
                  <a:cubicBezTo>
                    <a:pt x="257785" y="634638"/>
                    <a:pt x="258024" y="634955"/>
                    <a:pt x="258146" y="635326"/>
                  </a:cubicBezTo>
                  <a:cubicBezTo>
                    <a:pt x="296641" y="745980"/>
                    <a:pt x="433495" y="796331"/>
                    <a:pt x="544344" y="796331"/>
                  </a:cubicBezTo>
                  <a:lnTo>
                    <a:pt x="941441" y="796331"/>
                  </a:lnTo>
                  <a:cubicBezTo>
                    <a:pt x="983009" y="681920"/>
                    <a:pt x="908703" y="649133"/>
                    <a:pt x="796439" y="599563"/>
                  </a:cubicBezTo>
                  <a:cubicBezTo>
                    <a:pt x="763018" y="584927"/>
                    <a:pt x="725109" y="568143"/>
                    <a:pt x="687102" y="547456"/>
                  </a:cubicBezTo>
                  <a:cubicBezTo>
                    <a:pt x="592109" y="495886"/>
                    <a:pt x="368507" y="346249"/>
                    <a:pt x="341576" y="70443"/>
                  </a:cubicBezTo>
                  <a:lnTo>
                    <a:pt x="13224" y="4333"/>
                  </a:lnTo>
                  <a:cubicBezTo>
                    <a:pt x="47376" y="116207"/>
                    <a:pt x="33666" y="229350"/>
                    <a:pt x="19371" y="349128"/>
                  </a:cubicBezTo>
                  <a:cubicBezTo>
                    <a:pt x="2099" y="493447"/>
                    <a:pt x="-15709" y="642645"/>
                    <a:pt x="53084" y="796185"/>
                  </a:cubicBezTo>
                  <a:lnTo>
                    <a:pt x="261366" y="796185"/>
                  </a:lnTo>
                  <a:cubicBezTo>
                    <a:pt x="247329" y="743663"/>
                    <a:pt x="245031" y="688692"/>
                    <a:pt x="254633" y="635180"/>
                  </a:cubicBezTo>
                  <a:cubicBezTo>
                    <a:pt x="254706" y="634784"/>
                    <a:pt x="254911" y="634428"/>
                    <a:pt x="255209" y="634165"/>
                  </a:cubicBezTo>
                  <a:cubicBezTo>
                    <a:pt x="255511" y="633896"/>
                    <a:pt x="255892" y="633740"/>
                    <a:pt x="256292" y="633716"/>
                  </a:cubicBezTo>
                  <a:lnTo>
                    <a:pt x="256390" y="634058"/>
                  </a:lnTo>
                  <a:close/>
                </a:path>
              </a:pathLst>
            </a:custGeom>
            <a:solidFill>
              <a:srgbClr val="0E0E0E"/>
            </a:solidFill>
            <a:ln w="4873"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036DD16F-C586-4DB8-A81C-BFBA0718A17B}"/>
                </a:ext>
              </a:extLst>
            </p:cNvPr>
            <p:cNvSpPr/>
            <p:nvPr/>
          </p:nvSpPr>
          <p:spPr>
            <a:xfrm>
              <a:off x="9743603" y="1772308"/>
              <a:ext cx="957198" cy="1495637"/>
            </a:xfrm>
            <a:custGeom>
              <a:avLst/>
              <a:gdLst>
                <a:gd name="connsiteX0" fmla="*/ 529462 w 957198"/>
                <a:gd name="connsiteY0" fmla="*/ 0 h 1495637"/>
                <a:gd name="connsiteX1" fmla="*/ 427737 w 957198"/>
                <a:gd name="connsiteY1" fmla="*/ 0 h 1495637"/>
                <a:gd name="connsiteX2" fmla="*/ 0 w 957198"/>
                <a:gd name="connsiteY2" fmla="*/ 427736 h 1495637"/>
                <a:gd name="connsiteX3" fmla="*/ 0 w 957198"/>
                <a:gd name="connsiteY3" fmla="*/ 1067902 h 1495637"/>
                <a:gd name="connsiteX4" fmla="*/ 427737 w 957198"/>
                <a:gd name="connsiteY4" fmla="*/ 1495638 h 1495637"/>
                <a:gd name="connsiteX5" fmla="*/ 529462 w 957198"/>
                <a:gd name="connsiteY5" fmla="*/ 1495638 h 1495637"/>
                <a:gd name="connsiteX6" fmla="*/ 957198 w 957198"/>
                <a:gd name="connsiteY6" fmla="*/ 1067902 h 1495637"/>
                <a:gd name="connsiteX7" fmla="*/ 957198 w 957198"/>
                <a:gd name="connsiteY7" fmla="*/ 427736 h 1495637"/>
                <a:gd name="connsiteX8" fmla="*/ 529462 w 957198"/>
                <a:gd name="connsiteY8" fmla="*/ 0 h 149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198" h="1495637">
                  <a:moveTo>
                    <a:pt x="529462" y="0"/>
                  </a:moveTo>
                  <a:lnTo>
                    <a:pt x="427737" y="0"/>
                  </a:lnTo>
                  <a:cubicBezTo>
                    <a:pt x="191503" y="0"/>
                    <a:pt x="0" y="191503"/>
                    <a:pt x="0" y="427736"/>
                  </a:cubicBezTo>
                  <a:lnTo>
                    <a:pt x="0" y="1067902"/>
                  </a:lnTo>
                  <a:cubicBezTo>
                    <a:pt x="0" y="1304135"/>
                    <a:pt x="191503" y="1495638"/>
                    <a:pt x="427737" y="1495638"/>
                  </a:cubicBezTo>
                  <a:lnTo>
                    <a:pt x="529462" y="1495638"/>
                  </a:lnTo>
                  <a:cubicBezTo>
                    <a:pt x="765695" y="1495638"/>
                    <a:pt x="957198" y="1304135"/>
                    <a:pt x="957198" y="1067902"/>
                  </a:cubicBezTo>
                  <a:lnTo>
                    <a:pt x="957198" y="427736"/>
                  </a:lnTo>
                  <a:cubicBezTo>
                    <a:pt x="957198" y="191503"/>
                    <a:pt x="765695" y="0"/>
                    <a:pt x="529462" y="0"/>
                  </a:cubicBezTo>
                  <a:close/>
                </a:path>
              </a:pathLst>
            </a:custGeom>
            <a:solidFill>
              <a:srgbClr val="6DADDA"/>
            </a:solidFill>
            <a:ln w="4873"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5F217CE6-5FDB-45B6-882E-329A5BA2DA2B}"/>
                </a:ext>
              </a:extLst>
            </p:cNvPr>
            <p:cNvSpPr/>
            <p:nvPr/>
          </p:nvSpPr>
          <p:spPr>
            <a:xfrm>
              <a:off x="9741749" y="1770454"/>
              <a:ext cx="960662" cy="1499345"/>
            </a:xfrm>
            <a:custGeom>
              <a:avLst/>
              <a:gdLst>
                <a:gd name="connsiteX0" fmla="*/ 531316 w 960662"/>
                <a:gd name="connsiteY0" fmla="*/ 1499346 h 1499345"/>
                <a:gd name="connsiteX1" fmla="*/ 429591 w 960662"/>
                <a:gd name="connsiteY1" fmla="*/ 1499346 h 1499345"/>
                <a:gd name="connsiteX2" fmla="*/ 125969 w 960662"/>
                <a:gd name="connsiteY2" fmla="*/ 1373381 h 1499345"/>
                <a:gd name="connsiteX3" fmla="*/ 0 w 960662"/>
                <a:gd name="connsiteY3" fmla="*/ 1069756 h 1499345"/>
                <a:gd name="connsiteX4" fmla="*/ 0 w 960662"/>
                <a:gd name="connsiteY4" fmla="*/ 429590 h 1499345"/>
                <a:gd name="connsiteX5" fmla="*/ 125969 w 960662"/>
                <a:gd name="connsiteY5" fmla="*/ 125969 h 1499345"/>
                <a:gd name="connsiteX6" fmla="*/ 429591 w 960662"/>
                <a:gd name="connsiteY6" fmla="*/ 0 h 1499345"/>
                <a:gd name="connsiteX7" fmla="*/ 531316 w 960662"/>
                <a:gd name="connsiteY7" fmla="*/ 0 h 1499345"/>
                <a:gd name="connsiteX8" fmla="*/ 834781 w 960662"/>
                <a:gd name="connsiteY8" fmla="*/ 126052 h 1499345"/>
                <a:gd name="connsiteX9" fmla="*/ 960663 w 960662"/>
                <a:gd name="connsiteY9" fmla="*/ 429590 h 1499345"/>
                <a:gd name="connsiteX10" fmla="*/ 960663 w 960662"/>
                <a:gd name="connsiteY10" fmla="*/ 1069756 h 1499345"/>
                <a:gd name="connsiteX11" fmla="*/ 834781 w 960662"/>
                <a:gd name="connsiteY11" fmla="*/ 1373294 h 1499345"/>
                <a:gd name="connsiteX12" fmla="*/ 531316 w 960662"/>
                <a:gd name="connsiteY12" fmla="*/ 1499346 h 1499345"/>
                <a:gd name="connsiteX13" fmla="*/ 429591 w 960662"/>
                <a:gd name="connsiteY13" fmla="*/ 3659 h 1499345"/>
                <a:gd name="connsiteX14" fmla="*/ 128555 w 960662"/>
                <a:gd name="connsiteY14" fmla="*/ 128555 h 1499345"/>
                <a:gd name="connsiteX15" fmla="*/ 3659 w 960662"/>
                <a:gd name="connsiteY15" fmla="*/ 429590 h 1499345"/>
                <a:gd name="connsiteX16" fmla="*/ 3659 w 960662"/>
                <a:gd name="connsiteY16" fmla="*/ 1069756 h 1499345"/>
                <a:gd name="connsiteX17" fmla="*/ 128555 w 960662"/>
                <a:gd name="connsiteY17" fmla="*/ 1370791 h 1499345"/>
                <a:gd name="connsiteX18" fmla="*/ 429591 w 960662"/>
                <a:gd name="connsiteY18" fmla="*/ 1495687 h 1499345"/>
                <a:gd name="connsiteX19" fmla="*/ 531316 w 960662"/>
                <a:gd name="connsiteY19" fmla="*/ 1495687 h 1499345"/>
                <a:gd name="connsiteX20" fmla="*/ 832351 w 960662"/>
                <a:gd name="connsiteY20" fmla="*/ 1370791 h 1499345"/>
                <a:gd name="connsiteX21" fmla="*/ 957247 w 960662"/>
                <a:gd name="connsiteY21" fmla="*/ 1069756 h 1499345"/>
                <a:gd name="connsiteX22" fmla="*/ 957247 w 960662"/>
                <a:gd name="connsiteY22" fmla="*/ 429590 h 1499345"/>
                <a:gd name="connsiteX23" fmla="*/ 832351 w 960662"/>
                <a:gd name="connsiteY23" fmla="*/ 128555 h 1499345"/>
                <a:gd name="connsiteX24" fmla="*/ 531316 w 960662"/>
                <a:gd name="connsiteY24" fmla="*/ 3659 h 1499345"/>
                <a:gd name="connsiteX25" fmla="*/ 429591 w 960662"/>
                <a:gd name="connsiteY25" fmla="*/ 3659 h 149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0662" h="1499345">
                  <a:moveTo>
                    <a:pt x="531316" y="1499346"/>
                  </a:moveTo>
                  <a:lnTo>
                    <a:pt x="429591" y="1499346"/>
                  </a:lnTo>
                  <a:cubicBezTo>
                    <a:pt x="315696" y="1499219"/>
                    <a:pt x="206501" y="1453913"/>
                    <a:pt x="125969" y="1373381"/>
                  </a:cubicBezTo>
                  <a:cubicBezTo>
                    <a:pt x="45433" y="1292845"/>
                    <a:pt x="132" y="1183649"/>
                    <a:pt x="0" y="1069756"/>
                  </a:cubicBezTo>
                  <a:lnTo>
                    <a:pt x="0" y="429590"/>
                  </a:lnTo>
                  <a:cubicBezTo>
                    <a:pt x="132" y="315696"/>
                    <a:pt x="45433" y="206501"/>
                    <a:pt x="125969" y="125969"/>
                  </a:cubicBezTo>
                  <a:cubicBezTo>
                    <a:pt x="206501" y="45433"/>
                    <a:pt x="315696" y="132"/>
                    <a:pt x="429591" y="0"/>
                  </a:cubicBezTo>
                  <a:lnTo>
                    <a:pt x="531316" y="0"/>
                  </a:lnTo>
                  <a:cubicBezTo>
                    <a:pt x="645171" y="195"/>
                    <a:pt x="754298" y="45525"/>
                    <a:pt x="834781" y="126052"/>
                  </a:cubicBezTo>
                  <a:cubicBezTo>
                    <a:pt x="915264" y="206584"/>
                    <a:pt x="960536" y="315740"/>
                    <a:pt x="960663" y="429590"/>
                  </a:cubicBezTo>
                  <a:lnTo>
                    <a:pt x="960663" y="1069756"/>
                  </a:lnTo>
                  <a:cubicBezTo>
                    <a:pt x="960536" y="1183610"/>
                    <a:pt x="915264" y="1292767"/>
                    <a:pt x="834781" y="1373294"/>
                  </a:cubicBezTo>
                  <a:cubicBezTo>
                    <a:pt x="754298" y="1453820"/>
                    <a:pt x="645171" y="1499151"/>
                    <a:pt x="531316" y="1499346"/>
                  </a:cubicBezTo>
                  <a:close/>
                  <a:moveTo>
                    <a:pt x="429591" y="3659"/>
                  </a:moveTo>
                  <a:cubicBezTo>
                    <a:pt x="316667" y="3791"/>
                    <a:pt x="208404" y="48706"/>
                    <a:pt x="128555" y="128555"/>
                  </a:cubicBezTo>
                  <a:cubicBezTo>
                    <a:pt x="48707" y="208404"/>
                    <a:pt x="3791" y="316667"/>
                    <a:pt x="3659" y="429590"/>
                  </a:cubicBezTo>
                  <a:lnTo>
                    <a:pt x="3659" y="1069756"/>
                  </a:lnTo>
                  <a:cubicBezTo>
                    <a:pt x="3791" y="1182678"/>
                    <a:pt x="48707" y="1290942"/>
                    <a:pt x="128555" y="1370791"/>
                  </a:cubicBezTo>
                  <a:cubicBezTo>
                    <a:pt x="208404" y="1450639"/>
                    <a:pt x="316667" y="1495560"/>
                    <a:pt x="429591" y="1495687"/>
                  </a:cubicBezTo>
                  <a:lnTo>
                    <a:pt x="531316" y="1495687"/>
                  </a:lnTo>
                  <a:cubicBezTo>
                    <a:pt x="644239" y="1495560"/>
                    <a:pt x="752503" y="1450639"/>
                    <a:pt x="832351" y="1370791"/>
                  </a:cubicBezTo>
                  <a:cubicBezTo>
                    <a:pt x="912200" y="1290942"/>
                    <a:pt x="957120" y="1182678"/>
                    <a:pt x="957247" y="1069756"/>
                  </a:cubicBezTo>
                  <a:lnTo>
                    <a:pt x="957247" y="429590"/>
                  </a:lnTo>
                  <a:cubicBezTo>
                    <a:pt x="957120" y="316667"/>
                    <a:pt x="912200" y="208404"/>
                    <a:pt x="832351" y="128555"/>
                  </a:cubicBezTo>
                  <a:cubicBezTo>
                    <a:pt x="752503" y="48706"/>
                    <a:pt x="644239" y="3791"/>
                    <a:pt x="531316" y="3659"/>
                  </a:cubicBezTo>
                  <a:lnTo>
                    <a:pt x="429591" y="3659"/>
                  </a:lnTo>
                  <a:close/>
                </a:path>
              </a:pathLst>
            </a:custGeom>
            <a:solidFill>
              <a:srgbClr val="0E0E0E"/>
            </a:solidFill>
            <a:ln w="4873"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000CAB08-352F-4D86-953A-934DED1143F7}"/>
                </a:ext>
              </a:extLst>
            </p:cNvPr>
            <p:cNvSpPr/>
            <p:nvPr/>
          </p:nvSpPr>
          <p:spPr>
            <a:xfrm>
              <a:off x="10141773" y="2114175"/>
              <a:ext cx="201402" cy="201402"/>
            </a:xfrm>
            <a:custGeom>
              <a:avLst/>
              <a:gdLst>
                <a:gd name="connsiteX0" fmla="*/ 100701 w 201402"/>
                <a:gd name="connsiteY0" fmla="*/ 201402 h 201402"/>
                <a:gd name="connsiteX1" fmla="*/ 201402 w 201402"/>
                <a:gd name="connsiteY1" fmla="*/ 100701 h 201402"/>
                <a:gd name="connsiteX2" fmla="*/ 100701 w 201402"/>
                <a:gd name="connsiteY2" fmla="*/ 0 h 201402"/>
                <a:gd name="connsiteX3" fmla="*/ 0 w 201402"/>
                <a:gd name="connsiteY3" fmla="*/ 100701 h 201402"/>
                <a:gd name="connsiteX4" fmla="*/ 100701 w 201402"/>
                <a:gd name="connsiteY4" fmla="*/ 201402 h 201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02" h="201402">
                  <a:moveTo>
                    <a:pt x="100701" y="201402"/>
                  </a:moveTo>
                  <a:cubicBezTo>
                    <a:pt x="156316" y="201402"/>
                    <a:pt x="201402" y="156316"/>
                    <a:pt x="201402" y="100701"/>
                  </a:cubicBezTo>
                  <a:cubicBezTo>
                    <a:pt x="201402" y="45086"/>
                    <a:pt x="156316" y="0"/>
                    <a:pt x="100701" y="0"/>
                  </a:cubicBezTo>
                  <a:cubicBezTo>
                    <a:pt x="45086" y="0"/>
                    <a:pt x="0" y="45086"/>
                    <a:pt x="0" y="100701"/>
                  </a:cubicBezTo>
                  <a:cubicBezTo>
                    <a:pt x="0" y="156316"/>
                    <a:pt x="45086" y="201402"/>
                    <a:pt x="100701" y="201402"/>
                  </a:cubicBezTo>
                  <a:close/>
                </a:path>
              </a:pathLst>
            </a:custGeom>
            <a:solidFill>
              <a:srgbClr val="EBB881"/>
            </a:solidFill>
            <a:ln w="4873"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7C7B1B13-4233-43BF-A5AB-E3DB795E9B93}"/>
                </a:ext>
              </a:extLst>
            </p:cNvPr>
            <p:cNvSpPr/>
            <p:nvPr/>
          </p:nvSpPr>
          <p:spPr>
            <a:xfrm>
              <a:off x="10140015" y="2112466"/>
              <a:ext cx="204916" cy="204916"/>
            </a:xfrm>
            <a:custGeom>
              <a:avLst/>
              <a:gdLst>
                <a:gd name="connsiteX0" fmla="*/ 102459 w 204916"/>
                <a:gd name="connsiteY0" fmla="*/ 204917 h 204916"/>
                <a:gd name="connsiteX1" fmla="*/ 45536 w 204916"/>
                <a:gd name="connsiteY1" fmla="*/ 187650 h 204916"/>
                <a:gd name="connsiteX2" fmla="*/ 7798 w 204916"/>
                <a:gd name="connsiteY2" fmla="*/ 141666 h 204916"/>
                <a:gd name="connsiteX3" fmla="*/ 1968 w 204916"/>
                <a:gd name="connsiteY3" fmla="*/ 82470 h 204916"/>
                <a:gd name="connsiteX4" fmla="*/ 30012 w 204916"/>
                <a:gd name="connsiteY4" fmla="*/ 30012 h 204916"/>
                <a:gd name="connsiteX5" fmla="*/ 82470 w 204916"/>
                <a:gd name="connsiteY5" fmla="*/ 1968 h 204916"/>
                <a:gd name="connsiteX6" fmla="*/ 141666 w 204916"/>
                <a:gd name="connsiteY6" fmla="*/ 7798 h 204916"/>
                <a:gd name="connsiteX7" fmla="*/ 187650 w 204916"/>
                <a:gd name="connsiteY7" fmla="*/ 45537 h 204916"/>
                <a:gd name="connsiteX8" fmla="*/ 204917 w 204916"/>
                <a:gd name="connsiteY8" fmla="*/ 102459 h 204916"/>
                <a:gd name="connsiteX9" fmla="*/ 174906 w 204916"/>
                <a:gd name="connsiteY9" fmla="*/ 174906 h 204916"/>
                <a:gd name="connsiteX10" fmla="*/ 102459 w 204916"/>
                <a:gd name="connsiteY10" fmla="*/ 204917 h 204916"/>
                <a:gd name="connsiteX11" fmla="*/ 102459 w 204916"/>
                <a:gd name="connsiteY11" fmla="*/ 3514 h 204916"/>
                <a:gd name="connsiteX12" fmla="*/ 47503 w 204916"/>
                <a:gd name="connsiteY12" fmla="*/ 20156 h 204916"/>
                <a:gd name="connsiteX13" fmla="*/ 11057 w 204916"/>
                <a:gd name="connsiteY13" fmla="*/ 64530 h 204916"/>
                <a:gd name="connsiteX14" fmla="*/ 5407 w 204916"/>
                <a:gd name="connsiteY14" fmla="*/ 121672 h 204916"/>
                <a:gd name="connsiteX15" fmla="*/ 32461 w 204916"/>
                <a:gd name="connsiteY15" fmla="*/ 172321 h 204916"/>
                <a:gd name="connsiteX16" fmla="*/ 83100 w 204916"/>
                <a:gd name="connsiteY16" fmla="*/ 199404 h 204916"/>
                <a:gd name="connsiteX17" fmla="*/ 140246 w 204916"/>
                <a:gd name="connsiteY17" fmla="*/ 193783 h 204916"/>
                <a:gd name="connsiteX18" fmla="*/ 184635 w 204916"/>
                <a:gd name="connsiteY18" fmla="*/ 157357 h 204916"/>
                <a:gd name="connsiteX19" fmla="*/ 201306 w 204916"/>
                <a:gd name="connsiteY19" fmla="*/ 102410 h 204916"/>
                <a:gd name="connsiteX20" fmla="*/ 172330 w 204916"/>
                <a:gd name="connsiteY20" fmla="*/ 32524 h 204916"/>
                <a:gd name="connsiteX21" fmla="*/ 102459 w 204916"/>
                <a:gd name="connsiteY21" fmla="*/ 3514 h 2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916" h="204916">
                  <a:moveTo>
                    <a:pt x="102459" y="204917"/>
                  </a:moveTo>
                  <a:cubicBezTo>
                    <a:pt x="82197" y="204917"/>
                    <a:pt x="62383" y="198906"/>
                    <a:pt x="45536" y="187650"/>
                  </a:cubicBezTo>
                  <a:cubicBezTo>
                    <a:pt x="28690" y="176390"/>
                    <a:pt x="15555" y="160392"/>
                    <a:pt x="7798" y="141666"/>
                  </a:cubicBezTo>
                  <a:cubicBezTo>
                    <a:pt x="45" y="122946"/>
                    <a:pt x="-1984" y="102347"/>
                    <a:pt x="1968" y="82470"/>
                  </a:cubicBezTo>
                  <a:cubicBezTo>
                    <a:pt x="5924" y="62593"/>
                    <a:pt x="15682" y="44341"/>
                    <a:pt x="30012" y="30012"/>
                  </a:cubicBezTo>
                  <a:cubicBezTo>
                    <a:pt x="44341" y="15682"/>
                    <a:pt x="62593" y="5924"/>
                    <a:pt x="82470" y="1968"/>
                  </a:cubicBezTo>
                  <a:cubicBezTo>
                    <a:pt x="102347" y="-1984"/>
                    <a:pt x="122946" y="45"/>
                    <a:pt x="141666" y="7798"/>
                  </a:cubicBezTo>
                  <a:cubicBezTo>
                    <a:pt x="160392" y="15555"/>
                    <a:pt x="176390" y="28685"/>
                    <a:pt x="187650" y="45537"/>
                  </a:cubicBezTo>
                  <a:cubicBezTo>
                    <a:pt x="198906" y="62384"/>
                    <a:pt x="204917" y="82197"/>
                    <a:pt x="204917" y="102459"/>
                  </a:cubicBezTo>
                  <a:cubicBezTo>
                    <a:pt x="204917" y="129630"/>
                    <a:pt x="194120" y="155693"/>
                    <a:pt x="174906" y="174906"/>
                  </a:cubicBezTo>
                  <a:cubicBezTo>
                    <a:pt x="155693" y="194120"/>
                    <a:pt x="129630" y="204917"/>
                    <a:pt x="102459" y="204917"/>
                  </a:cubicBezTo>
                  <a:close/>
                  <a:moveTo>
                    <a:pt x="102459" y="3514"/>
                  </a:moveTo>
                  <a:cubicBezTo>
                    <a:pt x="82894" y="3505"/>
                    <a:pt x="63774" y="9296"/>
                    <a:pt x="47503" y="20156"/>
                  </a:cubicBezTo>
                  <a:cubicBezTo>
                    <a:pt x="31231" y="31017"/>
                    <a:pt x="18551" y="46459"/>
                    <a:pt x="11057" y="64530"/>
                  </a:cubicBezTo>
                  <a:cubicBezTo>
                    <a:pt x="3563" y="82602"/>
                    <a:pt x="1597" y="102488"/>
                    <a:pt x="5407" y="121672"/>
                  </a:cubicBezTo>
                  <a:cubicBezTo>
                    <a:pt x="9218" y="140861"/>
                    <a:pt x="18634" y="158489"/>
                    <a:pt x="32461" y="172321"/>
                  </a:cubicBezTo>
                  <a:cubicBezTo>
                    <a:pt x="46293" y="186157"/>
                    <a:pt x="63916" y="195583"/>
                    <a:pt x="83100" y="199404"/>
                  </a:cubicBezTo>
                  <a:cubicBezTo>
                    <a:pt x="102283" y="203224"/>
                    <a:pt x="122170" y="201267"/>
                    <a:pt x="140246" y="193783"/>
                  </a:cubicBezTo>
                  <a:cubicBezTo>
                    <a:pt x="158318" y="186299"/>
                    <a:pt x="173765" y="173623"/>
                    <a:pt x="184635" y="157357"/>
                  </a:cubicBezTo>
                  <a:cubicBezTo>
                    <a:pt x="195505" y="141095"/>
                    <a:pt x="201306" y="121970"/>
                    <a:pt x="201306" y="102410"/>
                  </a:cubicBezTo>
                  <a:cubicBezTo>
                    <a:pt x="201282" y="76196"/>
                    <a:pt x="190861" y="51064"/>
                    <a:pt x="172330" y="32524"/>
                  </a:cubicBezTo>
                  <a:cubicBezTo>
                    <a:pt x="153800" y="13985"/>
                    <a:pt x="128674" y="3553"/>
                    <a:pt x="102459" y="3514"/>
                  </a:cubicBezTo>
                  <a:close/>
                </a:path>
              </a:pathLst>
            </a:custGeom>
            <a:solidFill>
              <a:srgbClr val="0E0E0E"/>
            </a:solidFill>
            <a:ln w="4873"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B49D0D97-562A-4681-BDD2-606A1CA35EE5}"/>
                </a:ext>
              </a:extLst>
            </p:cNvPr>
            <p:cNvSpPr/>
            <p:nvPr/>
          </p:nvSpPr>
          <p:spPr>
            <a:xfrm>
              <a:off x="8733956" y="2451700"/>
              <a:ext cx="1215343" cy="1033895"/>
            </a:xfrm>
            <a:custGeom>
              <a:avLst/>
              <a:gdLst>
                <a:gd name="connsiteX0" fmla="*/ 372360 w 1215343"/>
                <a:gd name="connsiteY0" fmla="*/ 0 h 1033895"/>
                <a:gd name="connsiteX1" fmla="*/ 754918 w 1215343"/>
                <a:gd name="connsiteY1" fmla="*/ 335329 h 1033895"/>
                <a:gd name="connsiteX2" fmla="*/ 1154356 w 1215343"/>
                <a:gd name="connsiteY2" fmla="*/ 443837 h 1033895"/>
                <a:gd name="connsiteX3" fmla="*/ 1215148 w 1215343"/>
                <a:gd name="connsiteY3" fmla="*/ 695297 h 1033895"/>
                <a:gd name="connsiteX4" fmla="*/ 610160 w 1215343"/>
                <a:gd name="connsiteY4" fmla="*/ 1033895 h 1033895"/>
                <a:gd name="connsiteX5" fmla="*/ 194328 w 1215343"/>
                <a:gd name="connsiteY5" fmla="*/ 900798 h 1033895"/>
                <a:gd name="connsiteX6" fmla="*/ 0 w 1215343"/>
                <a:gd name="connsiteY6" fmla="*/ 65378 h 1033895"/>
                <a:gd name="connsiteX7" fmla="*/ 372360 w 1215343"/>
                <a:gd name="connsiteY7" fmla="*/ 0 h 103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43" h="1033895">
                  <a:moveTo>
                    <a:pt x="372360" y="0"/>
                  </a:moveTo>
                  <a:cubicBezTo>
                    <a:pt x="451399" y="92456"/>
                    <a:pt x="567518" y="254778"/>
                    <a:pt x="754918" y="335329"/>
                  </a:cubicBezTo>
                  <a:cubicBezTo>
                    <a:pt x="942318" y="415880"/>
                    <a:pt x="1086685" y="360017"/>
                    <a:pt x="1154356" y="443837"/>
                  </a:cubicBezTo>
                  <a:cubicBezTo>
                    <a:pt x="1222027" y="527657"/>
                    <a:pt x="1215148" y="695297"/>
                    <a:pt x="1215148" y="695297"/>
                  </a:cubicBezTo>
                  <a:lnTo>
                    <a:pt x="610160" y="1033895"/>
                  </a:lnTo>
                  <a:lnTo>
                    <a:pt x="194328" y="900798"/>
                  </a:lnTo>
                  <a:lnTo>
                    <a:pt x="0" y="65378"/>
                  </a:lnTo>
                  <a:lnTo>
                    <a:pt x="372360" y="0"/>
                  </a:lnTo>
                  <a:close/>
                </a:path>
              </a:pathLst>
            </a:custGeom>
            <a:solidFill>
              <a:srgbClr val="3C8563"/>
            </a:solidFill>
            <a:ln w="4873"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517B7E19-E810-4ABE-84A3-7066BCEF17D6}"/>
                </a:ext>
              </a:extLst>
            </p:cNvPr>
            <p:cNvSpPr/>
            <p:nvPr/>
          </p:nvSpPr>
          <p:spPr>
            <a:xfrm>
              <a:off x="8732104" y="2449872"/>
              <a:ext cx="1218996" cy="1037674"/>
            </a:xfrm>
            <a:custGeom>
              <a:avLst/>
              <a:gdLst>
                <a:gd name="connsiteX0" fmla="*/ 612110 w 1218996"/>
                <a:gd name="connsiteY0" fmla="*/ 1037675 h 1037674"/>
                <a:gd name="connsiteX1" fmla="*/ 611573 w 1218996"/>
                <a:gd name="connsiteY1" fmla="*/ 1037675 h 1037674"/>
                <a:gd name="connsiteX2" fmla="*/ 195888 w 1218996"/>
                <a:gd name="connsiteY2" fmla="*/ 904333 h 1037674"/>
                <a:gd name="connsiteX3" fmla="*/ 195112 w 1218996"/>
                <a:gd name="connsiteY3" fmla="*/ 903831 h 1037674"/>
                <a:gd name="connsiteX4" fmla="*/ 194668 w 1218996"/>
                <a:gd name="connsiteY4" fmla="*/ 903016 h 1037674"/>
                <a:gd name="connsiteX5" fmla="*/ 47 w 1218996"/>
                <a:gd name="connsiteY5" fmla="*/ 67596 h 1037674"/>
                <a:gd name="connsiteX6" fmla="*/ 28 w 1218996"/>
                <a:gd name="connsiteY6" fmla="*/ 66859 h 1037674"/>
                <a:gd name="connsiteX7" fmla="*/ 306 w 1218996"/>
                <a:gd name="connsiteY7" fmla="*/ 66181 h 1037674"/>
                <a:gd name="connsiteX8" fmla="*/ 828 w 1218996"/>
                <a:gd name="connsiteY8" fmla="*/ 65664 h 1037674"/>
                <a:gd name="connsiteX9" fmla="*/ 1511 w 1218996"/>
                <a:gd name="connsiteY9" fmla="*/ 65400 h 1037674"/>
                <a:gd name="connsiteX10" fmla="*/ 373871 w 1218996"/>
                <a:gd name="connsiteY10" fmla="*/ 23 h 1037674"/>
                <a:gd name="connsiteX11" fmla="*/ 374813 w 1218996"/>
                <a:gd name="connsiteY11" fmla="*/ 115 h 1037674"/>
                <a:gd name="connsiteX12" fmla="*/ 375579 w 1218996"/>
                <a:gd name="connsiteY12" fmla="*/ 657 h 1037674"/>
                <a:gd name="connsiteX13" fmla="*/ 408365 w 1218996"/>
                <a:gd name="connsiteY13" fmla="*/ 39689 h 1037674"/>
                <a:gd name="connsiteX14" fmla="*/ 757502 w 1218996"/>
                <a:gd name="connsiteY14" fmla="*/ 335303 h 1037674"/>
                <a:gd name="connsiteX15" fmla="*/ 990764 w 1218996"/>
                <a:gd name="connsiteY15" fmla="*/ 387117 h 1037674"/>
                <a:gd name="connsiteX16" fmla="*/ 1157624 w 1218996"/>
                <a:gd name="connsiteY16" fmla="*/ 444299 h 1037674"/>
                <a:gd name="connsiteX17" fmla="*/ 1218854 w 1218996"/>
                <a:gd name="connsiteY17" fmla="*/ 697027 h 1037674"/>
                <a:gd name="connsiteX18" fmla="*/ 1218586 w 1218996"/>
                <a:gd name="connsiteY18" fmla="*/ 697901 h 1037674"/>
                <a:gd name="connsiteX19" fmla="*/ 1217927 w 1218996"/>
                <a:gd name="connsiteY19" fmla="*/ 698540 h 1037674"/>
                <a:gd name="connsiteX20" fmla="*/ 612939 w 1218996"/>
                <a:gd name="connsiteY20" fmla="*/ 1037138 h 1037674"/>
                <a:gd name="connsiteX21" fmla="*/ 612110 w 1218996"/>
                <a:gd name="connsiteY21" fmla="*/ 1037675 h 1037674"/>
                <a:gd name="connsiteX22" fmla="*/ 197839 w 1218996"/>
                <a:gd name="connsiteY22" fmla="*/ 901065 h 1037674"/>
                <a:gd name="connsiteX23" fmla="*/ 611915 w 1218996"/>
                <a:gd name="connsiteY23" fmla="*/ 1033674 h 1037674"/>
                <a:gd name="connsiteX24" fmla="*/ 1215195 w 1218996"/>
                <a:gd name="connsiteY24" fmla="*/ 696149 h 1037674"/>
                <a:gd name="connsiteX25" fmla="*/ 1154750 w 1218996"/>
                <a:gd name="connsiteY25" fmla="*/ 446884 h 1037674"/>
                <a:gd name="connsiteX26" fmla="*/ 990422 w 1218996"/>
                <a:gd name="connsiteY26" fmla="*/ 391069 h 1037674"/>
                <a:gd name="connsiteX27" fmla="*/ 756233 w 1218996"/>
                <a:gd name="connsiteY27" fmla="*/ 338962 h 1037674"/>
                <a:gd name="connsiteX28" fmla="*/ 405731 w 1218996"/>
                <a:gd name="connsiteY28" fmla="*/ 42323 h 1037674"/>
                <a:gd name="connsiteX29" fmla="*/ 373676 w 1218996"/>
                <a:gd name="connsiteY29" fmla="*/ 3926 h 1037674"/>
                <a:gd name="connsiteX30" fmla="*/ 4243 w 1218996"/>
                <a:gd name="connsiteY30" fmla="*/ 68767 h 1037674"/>
                <a:gd name="connsiteX31" fmla="*/ 197839 w 1218996"/>
                <a:gd name="connsiteY31" fmla="*/ 901065 h 103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18996" h="1037674">
                  <a:moveTo>
                    <a:pt x="612110" y="1037675"/>
                  </a:moveTo>
                  <a:lnTo>
                    <a:pt x="611573" y="1037675"/>
                  </a:lnTo>
                  <a:lnTo>
                    <a:pt x="195888" y="904333"/>
                  </a:lnTo>
                  <a:cubicBezTo>
                    <a:pt x="195590" y="904236"/>
                    <a:pt x="195322" y="904060"/>
                    <a:pt x="195112" y="903831"/>
                  </a:cubicBezTo>
                  <a:cubicBezTo>
                    <a:pt x="194897" y="903602"/>
                    <a:pt x="194746" y="903319"/>
                    <a:pt x="194668" y="903016"/>
                  </a:cubicBezTo>
                  <a:lnTo>
                    <a:pt x="47" y="67596"/>
                  </a:lnTo>
                  <a:cubicBezTo>
                    <a:pt x="-6" y="67357"/>
                    <a:pt x="-16" y="67103"/>
                    <a:pt x="28" y="66859"/>
                  </a:cubicBezTo>
                  <a:cubicBezTo>
                    <a:pt x="72" y="66615"/>
                    <a:pt x="169" y="66386"/>
                    <a:pt x="306" y="66181"/>
                  </a:cubicBezTo>
                  <a:cubicBezTo>
                    <a:pt x="442" y="65976"/>
                    <a:pt x="618" y="65801"/>
                    <a:pt x="828" y="65664"/>
                  </a:cubicBezTo>
                  <a:cubicBezTo>
                    <a:pt x="1038" y="65532"/>
                    <a:pt x="1267" y="65439"/>
                    <a:pt x="1511" y="65400"/>
                  </a:cubicBezTo>
                  <a:lnTo>
                    <a:pt x="373871" y="23"/>
                  </a:lnTo>
                  <a:cubicBezTo>
                    <a:pt x="374188" y="-26"/>
                    <a:pt x="374510" y="3"/>
                    <a:pt x="374813" y="115"/>
                  </a:cubicBezTo>
                  <a:cubicBezTo>
                    <a:pt x="375111" y="228"/>
                    <a:pt x="375374" y="413"/>
                    <a:pt x="375579" y="657"/>
                  </a:cubicBezTo>
                  <a:cubicBezTo>
                    <a:pt x="385873" y="12659"/>
                    <a:pt x="396802" y="25881"/>
                    <a:pt x="408365" y="39689"/>
                  </a:cubicBezTo>
                  <a:cubicBezTo>
                    <a:pt x="487063" y="134925"/>
                    <a:pt x="594838" y="265388"/>
                    <a:pt x="757502" y="335303"/>
                  </a:cubicBezTo>
                  <a:cubicBezTo>
                    <a:pt x="846006" y="373310"/>
                    <a:pt x="926264" y="380970"/>
                    <a:pt x="990764" y="387117"/>
                  </a:cubicBezTo>
                  <a:cubicBezTo>
                    <a:pt x="1063948" y="394094"/>
                    <a:pt x="1121666" y="399608"/>
                    <a:pt x="1157624" y="444299"/>
                  </a:cubicBezTo>
                  <a:cubicBezTo>
                    <a:pt x="1224660" y="527728"/>
                    <a:pt x="1218903" y="695320"/>
                    <a:pt x="1218854" y="697027"/>
                  </a:cubicBezTo>
                  <a:cubicBezTo>
                    <a:pt x="1218840" y="697335"/>
                    <a:pt x="1218747" y="697637"/>
                    <a:pt x="1218586" y="697901"/>
                  </a:cubicBezTo>
                  <a:cubicBezTo>
                    <a:pt x="1218425" y="698164"/>
                    <a:pt x="1218200" y="698384"/>
                    <a:pt x="1217927" y="698540"/>
                  </a:cubicBezTo>
                  <a:lnTo>
                    <a:pt x="612939" y="1037138"/>
                  </a:lnTo>
                  <a:cubicBezTo>
                    <a:pt x="612715" y="1037382"/>
                    <a:pt x="612427" y="1037568"/>
                    <a:pt x="612110" y="1037675"/>
                  </a:cubicBezTo>
                  <a:close/>
                  <a:moveTo>
                    <a:pt x="197839" y="901065"/>
                  </a:moveTo>
                  <a:lnTo>
                    <a:pt x="611915" y="1033674"/>
                  </a:lnTo>
                  <a:lnTo>
                    <a:pt x="1215195" y="696149"/>
                  </a:lnTo>
                  <a:cubicBezTo>
                    <a:pt x="1215585" y="682000"/>
                    <a:pt x="1218220" y="525826"/>
                    <a:pt x="1154750" y="446884"/>
                  </a:cubicBezTo>
                  <a:cubicBezTo>
                    <a:pt x="1119768" y="403364"/>
                    <a:pt x="1062679" y="398095"/>
                    <a:pt x="990422" y="391069"/>
                  </a:cubicBezTo>
                  <a:cubicBezTo>
                    <a:pt x="925679" y="384873"/>
                    <a:pt x="845079" y="377213"/>
                    <a:pt x="756233" y="338962"/>
                  </a:cubicBezTo>
                  <a:cubicBezTo>
                    <a:pt x="592789" y="268706"/>
                    <a:pt x="484672" y="137853"/>
                    <a:pt x="405731" y="42323"/>
                  </a:cubicBezTo>
                  <a:cubicBezTo>
                    <a:pt x="394412" y="28613"/>
                    <a:pt x="383727" y="15684"/>
                    <a:pt x="373676" y="3926"/>
                  </a:cubicBezTo>
                  <a:lnTo>
                    <a:pt x="4243" y="68767"/>
                  </a:lnTo>
                  <a:lnTo>
                    <a:pt x="197839" y="901065"/>
                  </a:lnTo>
                  <a:close/>
                </a:path>
              </a:pathLst>
            </a:custGeom>
            <a:solidFill>
              <a:srgbClr val="0E0E0E"/>
            </a:solidFill>
            <a:ln w="4873"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DA7320C9-CC09-4C97-8D75-10D25016CABB}"/>
                </a:ext>
              </a:extLst>
            </p:cNvPr>
            <p:cNvSpPr/>
            <p:nvPr/>
          </p:nvSpPr>
          <p:spPr>
            <a:xfrm>
              <a:off x="9818399" y="2760516"/>
              <a:ext cx="347285" cy="410485"/>
            </a:xfrm>
            <a:custGeom>
              <a:avLst/>
              <a:gdLst>
                <a:gd name="connsiteX0" fmla="*/ 46841 w 347285"/>
                <a:gd name="connsiteY0" fmla="*/ 375357 h 410485"/>
                <a:gd name="connsiteX1" fmla="*/ 31033 w 347285"/>
                <a:gd name="connsiteY1" fmla="*/ 153317 h 410485"/>
                <a:gd name="connsiteX2" fmla="*/ 206430 w 347285"/>
                <a:gd name="connsiteY2" fmla="*/ 71155 h 410485"/>
                <a:gd name="connsiteX3" fmla="*/ 297618 w 347285"/>
                <a:gd name="connsiteY3" fmla="*/ 69 h 410485"/>
                <a:gd name="connsiteX4" fmla="*/ 326891 w 347285"/>
                <a:gd name="connsiteY4" fmla="*/ 43004 h 410485"/>
                <a:gd name="connsiteX5" fmla="*/ 347286 w 347285"/>
                <a:gd name="connsiteY5" fmla="*/ 155219 h 410485"/>
                <a:gd name="connsiteX6" fmla="*/ 158568 w 347285"/>
                <a:gd name="connsiteY6" fmla="*/ 326958 h 410485"/>
                <a:gd name="connsiteX7" fmla="*/ 55086 w 347285"/>
                <a:gd name="connsiteY7" fmla="*/ 410485 h 410485"/>
                <a:gd name="connsiteX8" fmla="*/ 46841 w 347285"/>
                <a:gd name="connsiteY8" fmla="*/ 375357 h 41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285" h="410485">
                  <a:moveTo>
                    <a:pt x="46841" y="375357"/>
                  </a:moveTo>
                  <a:cubicBezTo>
                    <a:pt x="-12439" y="310809"/>
                    <a:pt x="-12877" y="197910"/>
                    <a:pt x="31033" y="153317"/>
                  </a:cubicBezTo>
                  <a:cubicBezTo>
                    <a:pt x="74943" y="108723"/>
                    <a:pt x="151396" y="119457"/>
                    <a:pt x="206430" y="71155"/>
                  </a:cubicBezTo>
                  <a:cubicBezTo>
                    <a:pt x="261465" y="22854"/>
                    <a:pt x="273516" y="1435"/>
                    <a:pt x="297618" y="69"/>
                  </a:cubicBezTo>
                  <a:cubicBezTo>
                    <a:pt x="321720" y="-1297"/>
                    <a:pt x="339723" y="17682"/>
                    <a:pt x="326891" y="43004"/>
                  </a:cubicBezTo>
                  <a:lnTo>
                    <a:pt x="347286" y="155219"/>
                  </a:lnTo>
                  <a:lnTo>
                    <a:pt x="158568" y="326958"/>
                  </a:lnTo>
                  <a:lnTo>
                    <a:pt x="55086" y="410485"/>
                  </a:lnTo>
                  <a:lnTo>
                    <a:pt x="46841" y="375357"/>
                  </a:lnTo>
                  <a:close/>
                </a:path>
              </a:pathLst>
            </a:custGeom>
            <a:solidFill>
              <a:srgbClr val="AB795E"/>
            </a:solidFill>
            <a:ln w="4873"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30220E86-E6A0-4AB6-A7A9-4FDB3C324DAD}"/>
                </a:ext>
              </a:extLst>
            </p:cNvPr>
            <p:cNvSpPr/>
            <p:nvPr/>
          </p:nvSpPr>
          <p:spPr>
            <a:xfrm>
              <a:off x="9816588" y="2758826"/>
              <a:ext cx="351161" cy="413773"/>
            </a:xfrm>
            <a:custGeom>
              <a:avLst/>
              <a:gdLst>
                <a:gd name="connsiteX0" fmla="*/ 56844 w 351161"/>
                <a:gd name="connsiteY0" fmla="*/ 413737 h 413773"/>
                <a:gd name="connsiteX1" fmla="*/ 56258 w 351161"/>
                <a:gd name="connsiteY1" fmla="*/ 413737 h 413773"/>
                <a:gd name="connsiteX2" fmla="*/ 55478 w 351161"/>
                <a:gd name="connsiteY2" fmla="*/ 413234 h 413773"/>
                <a:gd name="connsiteX3" fmla="*/ 55038 w 351161"/>
                <a:gd name="connsiteY3" fmla="*/ 412420 h 413773"/>
                <a:gd name="connsiteX4" fmla="*/ 46939 w 351161"/>
                <a:gd name="connsiteY4" fmla="*/ 378267 h 413773"/>
                <a:gd name="connsiteX5" fmla="*/ 248 w 351161"/>
                <a:gd name="connsiteY5" fmla="*/ 258977 h 413773"/>
                <a:gd name="connsiteX6" fmla="*/ 31571 w 351161"/>
                <a:gd name="connsiteY6" fmla="*/ 154080 h 413773"/>
                <a:gd name="connsiteX7" fmla="*/ 115488 w 351161"/>
                <a:gd name="connsiteY7" fmla="*/ 114024 h 413773"/>
                <a:gd name="connsiteX8" fmla="*/ 207017 w 351161"/>
                <a:gd name="connsiteY8" fmla="*/ 71821 h 413773"/>
                <a:gd name="connsiteX9" fmla="*/ 247561 w 351161"/>
                <a:gd name="connsiteY9" fmla="*/ 34351 h 413773"/>
                <a:gd name="connsiteX10" fmla="*/ 299327 w 351161"/>
                <a:gd name="connsiteY10" fmla="*/ 198 h 413773"/>
                <a:gd name="connsiteX11" fmla="*/ 316745 w 351161"/>
                <a:gd name="connsiteY11" fmla="*/ 2891 h 413773"/>
                <a:gd name="connsiteX12" fmla="*/ 330503 w 351161"/>
                <a:gd name="connsiteY12" fmla="*/ 13908 h 413773"/>
                <a:gd name="connsiteX13" fmla="*/ 334923 w 351161"/>
                <a:gd name="connsiteY13" fmla="*/ 29496 h 413773"/>
                <a:gd name="connsiteX14" fmla="*/ 330845 w 351161"/>
                <a:gd name="connsiteY14" fmla="*/ 45182 h 413773"/>
                <a:gd name="connsiteX15" fmla="*/ 351141 w 351161"/>
                <a:gd name="connsiteY15" fmla="*/ 156763 h 413773"/>
                <a:gd name="connsiteX16" fmla="*/ 351058 w 351161"/>
                <a:gd name="connsiteY16" fmla="*/ 157666 h 413773"/>
                <a:gd name="connsiteX17" fmla="*/ 350556 w 351161"/>
                <a:gd name="connsiteY17" fmla="*/ 158422 h 413773"/>
                <a:gd name="connsiteX18" fmla="*/ 161546 w 351161"/>
                <a:gd name="connsiteY18" fmla="*/ 330014 h 413773"/>
                <a:gd name="connsiteX19" fmla="*/ 57917 w 351161"/>
                <a:gd name="connsiteY19" fmla="*/ 413346 h 413773"/>
                <a:gd name="connsiteX20" fmla="*/ 56844 w 351161"/>
                <a:gd name="connsiteY20" fmla="*/ 413737 h 413773"/>
                <a:gd name="connsiteX21" fmla="*/ 301864 w 351161"/>
                <a:gd name="connsiteY21" fmla="*/ 3516 h 413773"/>
                <a:gd name="connsiteX22" fmla="*/ 299571 w 351161"/>
                <a:gd name="connsiteY22" fmla="*/ 3516 h 413773"/>
                <a:gd name="connsiteX23" fmla="*/ 250050 w 351161"/>
                <a:gd name="connsiteY23" fmla="*/ 36546 h 413773"/>
                <a:gd name="connsiteX24" fmla="*/ 209408 w 351161"/>
                <a:gd name="connsiteY24" fmla="*/ 74163 h 413773"/>
                <a:gd name="connsiteX25" fmla="*/ 116708 w 351161"/>
                <a:gd name="connsiteY25" fmla="*/ 117098 h 413773"/>
                <a:gd name="connsiteX26" fmla="*/ 34401 w 351161"/>
                <a:gd name="connsiteY26" fmla="*/ 156129 h 413773"/>
                <a:gd name="connsiteX27" fmla="*/ 50208 w 351161"/>
                <a:gd name="connsiteY27" fmla="*/ 375681 h 413773"/>
                <a:gd name="connsiteX28" fmla="*/ 50647 w 351161"/>
                <a:gd name="connsiteY28" fmla="*/ 376511 h 413773"/>
                <a:gd name="connsiteX29" fmla="*/ 57917 w 351161"/>
                <a:gd name="connsiteY29" fmla="*/ 408663 h 413773"/>
                <a:gd name="connsiteX30" fmla="*/ 159155 w 351161"/>
                <a:gd name="connsiteY30" fmla="*/ 326989 h 413773"/>
                <a:gd name="connsiteX31" fmla="*/ 347287 w 351161"/>
                <a:gd name="connsiteY31" fmla="*/ 156227 h 413773"/>
                <a:gd name="connsiteX32" fmla="*/ 327088 w 351161"/>
                <a:gd name="connsiteY32" fmla="*/ 45085 h 413773"/>
                <a:gd name="connsiteX33" fmla="*/ 327088 w 351161"/>
                <a:gd name="connsiteY33" fmla="*/ 43914 h 413773"/>
                <a:gd name="connsiteX34" fmla="*/ 327088 w 351161"/>
                <a:gd name="connsiteY34" fmla="*/ 15762 h 413773"/>
                <a:gd name="connsiteX35" fmla="*/ 316003 w 351161"/>
                <a:gd name="connsiteY35" fmla="*/ 6492 h 413773"/>
                <a:gd name="connsiteX36" fmla="*/ 301864 w 351161"/>
                <a:gd name="connsiteY36" fmla="*/ 3516 h 41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1161" h="413773">
                  <a:moveTo>
                    <a:pt x="56844" y="413737"/>
                  </a:moveTo>
                  <a:cubicBezTo>
                    <a:pt x="56648" y="413786"/>
                    <a:pt x="56448" y="413786"/>
                    <a:pt x="56258" y="413737"/>
                  </a:cubicBezTo>
                  <a:cubicBezTo>
                    <a:pt x="55961" y="413639"/>
                    <a:pt x="55692" y="413464"/>
                    <a:pt x="55478" y="413234"/>
                  </a:cubicBezTo>
                  <a:cubicBezTo>
                    <a:pt x="55263" y="413005"/>
                    <a:pt x="55112" y="412722"/>
                    <a:pt x="55038" y="412420"/>
                  </a:cubicBezTo>
                  <a:lnTo>
                    <a:pt x="46939" y="378267"/>
                  </a:lnTo>
                  <a:cubicBezTo>
                    <a:pt x="19471" y="348115"/>
                    <a:pt x="2444" y="304693"/>
                    <a:pt x="248" y="258977"/>
                  </a:cubicBezTo>
                  <a:cubicBezTo>
                    <a:pt x="-1899" y="215359"/>
                    <a:pt x="10006" y="176035"/>
                    <a:pt x="31571" y="154080"/>
                  </a:cubicBezTo>
                  <a:cubicBezTo>
                    <a:pt x="53136" y="132125"/>
                    <a:pt x="83726" y="123050"/>
                    <a:pt x="115488" y="114024"/>
                  </a:cubicBezTo>
                  <a:cubicBezTo>
                    <a:pt x="147250" y="104998"/>
                    <a:pt x="179695" y="95825"/>
                    <a:pt x="207017" y="71821"/>
                  </a:cubicBezTo>
                  <a:cubicBezTo>
                    <a:pt x="224142" y="56794"/>
                    <a:pt x="237120" y="44353"/>
                    <a:pt x="247561" y="34351"/>
                  </a:cubicBezTo>
                  <a:cubicBezTo>
                    <a:pt x="270492" y="12298"/>
                    <a:pt x="282055" y="1223"/>
                    <a:pt x="299327" y="198"/>
                  </a:cubicBezTo>
                  <a:cubicBezTo>
                    <a:pt x="305269" y="-446"/>
                    <a:pt x="311275" y="486"/>
                    <a:pt x="316745" y="2891"/>
                  </a:cubicBezTo>
                  <a:cubicBezTo>
                    <a:pt x="322214" y="5297"/>
                    <a:pt x="326961" y="9093"/>
                    <a:pt x="330503" y="13908"/>
                  </a:cubicBezTo>
                  <a:cubicBezTo>
                    <a:pt x="333338" y="18616"/>
                    <a:pt x="334865" y="24003"/>
                    <a:pt x="334923" y="29496"/>
                  </a:cubicBezTo>
                  <a:cubicBezTo>
                    <a:pt x="334982" y="34995"/>
                    <a:pt x="333577" y="40410"/>
                    <a:pt x="330845" y="45182"/>
                  </a:cubicBezTo>
                  <a:lnTo>
                    <a:pt x="351141" y="156763"/>
                  </a:lnTo>
                  <a:cubicBezTo>
                    <a:pt x="351185" y="157066"/>
                    <a:pt x="351161" y="157378"/>
                    <a:pt x="351058" y="157666"/>
                  </a:cubicBezTo>
                  <a:cubicBezTo>
                    <a:pt x="350956" y="157954"/>
                    <a:pt x="350780" y="158217"/>
                    <a:pt x="350556" y="158422"/>
                  </a:cubicBezTo>
                  <a:lnTo>
                    <a:pt x="161546" y="330014"/>
                  </a:lnTo>
                  <a:lnTo>
                    <a:pt x="57917" y="413346"/>
                  </a:lnTo>
                  <a:cubicBezTo>
                    <a:pt x="57610" y="413586"/>
                    <a:pt x="57234" y="413722"/>
                    <a:pt x="56844" y="413737"/>
                  </a:cubicBezTo>
                  <a:close/>
                  <a:moveTo>
                    <a:pt x="301864" y="3516"/>
                  </a:moveTo>
                  <a:lnTo>
                    <a:pt x="299571" y="3516"/>
                  </a:lnTo>
                  <a:cubicBezTo>
                    <a:pt x="283617" y="4394"/>
                    <a:pt x="273078" y="14445"/>
                    <a:pt x="250050" y="36546"/>
                  </a:cubicBezTo>
                  <a:cubicBezTo>
                    <a:pt x="239609" y="46597"/>
                    <a:pt x="226582" y="59087"/>
                    <a:pt x="209408" y="74163"/>
                  </a:cubicBezTo>
                  <a:cubicBezTo>
                    <a:pt x="181501" y="98558"/>
                    <a:pt x="148421" y="108023"/>
                    <a:pt x="116708" y="117098"/>
                  </a:cubicBezTo>
                  <a:cubicBezTo>
                    <a:pt x="84995" y="126172"/>
                    <a:pt x="55917" y="134369"/>
                    <a:pt x="34401" y="156129"/>
                  </a:cubicBezTo>
                  <a:cubicBezTo>
                    <a:pt x="-7949" y="199161"/>
                    <a:pt x="-8973" y="311133"/>
                    <a:pt x="50208" y="375681"/>
                  </a:cubicBezTo>
                  <a:cubicBezTo>
                    <a:pt x="50447" y="375896"/>
                    <a:pt x="50603" y="376189"/>
                    <a:pt x="50647" y="376511"/>
                  </a:cubicBezTo>
                  <a:lnTo>
                    <a:pt x="57917" y="408663"/>
                  </a:lnTo>
                  <a:lnTo>
                    <a:pt x="159155" y="326989"/>
                  </a:lnTo>
                  <a:lnTo>
                    <a:pt x="347287" y="156227"/>
                  </a:lnTo>
                  <a:lnTo>
                    <a:pt x="327088" y="45085"/>
                  </a:lnTo>
                  <a:cubicBezTo>
                    <a:pt x="326971" y="44704"/>
                    <a:pt x="326971" y="44294"/>
                    <a:pt x="327088" y="43914"/>
                  </a:cubicBezTo>
                  <a:cubicBezTo>
                    <a:pt x="332259" y="33473"/>
                    <a:pt x="332308" y="23471"/>
                    <a:pt x="327088" y="15762"/>
                  </a:cubicBezTo>
                  <a:cubicBezTo>
                    <a:pt x="324204" y="11810"/>
                    <a:pt x="320399" y="8629"/>
                    <a:pt x="316003" y="6492"/>
                  </a:cubicBezTo>
                  <a:cubicBezTo>
                    <a:pt x="311602" y="4360"/>
                    <a:pt x="306748" y="3335"/>
                    <a:pt x="301864" y="3516"/>
                  </a:cubicBezTo>
                  <a:close/>
                </a:path>
              </a:pathLst>
            </a:custGeom>
            <a:solidFill>
              <a:srgbClr val="0E0E0E"/>
            </a:solidFill>
            <a:ln w="4873"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A61036DE-E2E5-449C-A67B-21173AFAE579}"/>
                </a:ext>
              </a:extLst>
            </p:cNvPr>
            <p:cNvSpPr/>
            <p:nvPr/>
          </p:nvSpPr>
          <p:spPr>
            <a:xfrm>
              <a:off x="10144213" y="2706917"/>
              <a:ext cx="134391" cy="244678"/>
            </a:xfrm>
            <a:custGeom>
              <a:avLst/>
              <a:gdLst>
                <a:gd name="connsiteX0" fmla="*/ 103287 w 134391"/>
                <a:gd name="connsiteY0" fmla="*/ 0 h 244678"/>
                <a:gd name="connsiteX1" fmla="*/ 48301 w 134391"/>
                <a:gd name="connsiteY1" fmla="*/ 244679 h 244678"/>
                <a:gd name="connsiteX2" fmla="*/ 0 w 134391"/>
                <a:gd name="connsiteY2" fmla="*/ 198426 h 244678"/>
                <a:gd name="connsiteX3" fmla="*/ 0 w 134391"/>
                <a:gd name="connsiteY3" fmla="*/ 139538 h 244678"/>
                <a:gd name="connsiteX4" fmla="*/ 103287 w 134391"/>
                <a:gd name="connsiteY4" fmla="*/ 0 h 24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91" h="244678">
                  <a:moveTo>
                    <a:pt x="103287" y="0"/>
                  </a:moveTo>
                  <a:cubicBezTo>
                    <a:pt x="142318" y="7904"/>
                    <a:pt x="163639" y="146027"/>
                    <a:pt x="48301" y="244679"/>
                  </a:cubicBezTo>
                  <a:lnTo>
                    <a:pt x="0" y="198426"/>
                  </a:lnTo>
                  <a:lnTo>
                    <a:pt x="0" y="139538"/>
                  </a:lnTo>
                  <a:lnTo>
                    <a:pt x="103287" y="0"/>
                  </a:lnTo>
                  <a:close/>
                </a:path>
              </a:pathLst>
            </a:custGeom>
            <a:solidFill>
              <a:srgbClr val="AB795E"/>
            </a:solidFill>
            <a:ln w="4873"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B3808C42-4243-4FD9-875C-2918C04B4AE7}"/>
                </a:ext>
              </a:extLst>
            </p:cNvPr>
            <p:cNvSpPr/>
            <p:nvPr/>
          </p:nvSpPr>
          <p:spPr>
            <a:xfrm>
              <a:off x="10142261" y="2705271"/>
              <a:ext cx="137969" cy="248277"/>
            </a:xfrm>
            <a:custGeom>
              <a:avLst/>
              <a:gdLst>
                <a:gd name="connsiteX0" fmla="*/ 50253 w 137969"/>
                <a:gd name="connsiteY0" fmla="*/ 248276 h 248277"/>
                <a:gd name="connsiteX1" fmla="*/ 49565 w 137969"/>
                <a:gd name="connsiteY1" fmla="*/ 248164 h 248277"/>
                <a:gd name="connsiteX2" fmla="*/ 48984 w 137969"/>
                <a:gd name="connsiteY2" fmla="*/ 247789 h 248277"/>
                <a:gd name="connsiteX3" fmla="*/ 585 w 137969"/>
                <a:gd name="connsiteY3" fmla="*/ 201683 h 248277"/>
                <a:gd name="connsiteX4" fmla="*/ 0 w 137969"/>
                <a:gd name="connsiteY4" fmla="*/ 200365 h 248277"/>
                <a:gd name="connsiteX5" fmla="*/ 0 w 137969"/>
                <a:gd name="connsiteY5" fmla="*/ 141184 h 248277"/>
                <a:gd name="connsiteX6" fmla="*/ 390 w 137969"/>
                <a:gd name="connsiteY6" fmla="*/ 140111 h 248277"/>
                <a:gd name="connsiteX7" fmla="*/ 103677 w 137969"/>
                <a:gd name="connsiteY7" fmla="*/ 719 h 248277"/>
                <a:gd name="connsiteX8" fmla="*/ 104482 w 137969"/>
                <a:gd name="connsiteY8" fmla="*/ 114 h 248277"/>
                <a:gd name="connsiteX9" fmla="*/ 105483 w 137969"/>
                <a:gd name="connsiteY9" fmla="*/ 36 h 248277"/>
                <a:gd name="connsiteX10" fmla="*/ 133780 w 137969"/>
                <a:gd name="connsiteY10" fmla="*/ 38141 h 248277"/>
                <a:gd name="connsiteX11" fmla="*/ 51326 w 137969"/>
                <a:gd name="connsiteY11" fmla="*/ 247935 h 248277"/>
                <a:gd name="connsiteX12" fmla="*/ 50253 w 137969"/>
                <a:gd name="connsiteY12" fmla="*/ 248276 h 248277"/>
                <a:gd name="connsiteX13" fmla="*/ 3757 w 137969"/>
                <a:gd name="connsiteY13" fmla="*/ 199487 h 248277"/>
                <a:gd name="connsiteX14" fmla="*/ 50302 w 137969"/>
                <a:gd name="connsiteY14" fmla="*/ 244032 h 248277"/>
                <a:gd name="connsiteX15" fmla="*/ 130316 w 137969"/>
                <a:gd name="connsiteY15" fmla="*/ 39117 h 248277"/>
                <a:gd name="connsiteX16" fmla="*/ 105922 w 137969"/>
                <a:gd name="connsiteY16" fmla="*/ 3939 h 248277"/>
                <a:gd name="connsiteX17" fmla="*/ 3464 w 137969"/>
                <a:gd name="connsiteY17" fmla="*/ 141818 h 248277"/>
                <a:gd name="connsiteX18" fmla="*/ 3757 w 137969"/>
                <a:gd name="connsiteY18" fmla="*/ 199487 h 24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969" h="248277">
                  <a:moveTo>
                    <a:pt x="50253" y="248276"/>
                  </a:moveTo>
                  <a:cubicBezTo>
                    <a:pt x="50019" y="248286"/>
                    <a:pt x="49785" y="248247"/>
                    <a:pt x="49565" y="248164"/>
                  </a:cubicBezTo>
                  <a:cubicBezTo>
                    <a:pt x="49350" y="248081"/>
                    <a:pt x="49150" y="247950"/>
                    <a:pt x="48984" y="247789"/>
                  </a:cubicBezTo>
                  <a:lnTo>
                    <a:pt x="585" y="201683"/>
                  </a:lnTo>
                  <a:cubicBezTo>
                    <a:pt x="229" y="201336"/>
                    <a:pt x="19" y="200863"/>
                    <a:pt x="0" y="200365"/>
                  </a:cubicBezTo>
                  <a:lnTo>
                    <a:pt x="0" y="141184"/>
                  </a:lnTo>
                  <a:cubicBezTo>
                    <a:pt x="5" y="140794"/>
                    <a:pt x="141" y="140413"/>
                    <a:pt x="390" y="140111"/>
                  </a:cubicBezTo>
                  <a:lnTo>
                    <a:pt x="103677" y="719"/>
                  </a:lnTo>
                  <a:cubicBezTo>
                    <a:pt x="103882" y="446"/>
                    <a:pt x="104160" y="236"/>
                    <a:pt x="104482" y="114"/>
                  </a:cubicBezTo>
                  <a:cubicBezTo>
                    <a:pt x="104799" y="-3"/>
                    <a:pt x="105146" y="-32"/>
                    <a:pt x="105483" y="36"/>
                  </a:cubicBezTo>
                  <a:cubicBezTo>
                    <a:pt x="117680" y="2476"/>
                    <a:pt x="128218" y="16722"/>
                    <a:pt x="133780" y="38141"/>
                  </a:cubicBezTo>
                  <a:cubicBezTo>
                    <a:pt x="144709" y="80490"/>
                    <a:pt x="139684" y="172263"/>
                    <a:pt x="51326" y="247935"/>
                  </a:cubicBezTo>
                  <a:cubicBezTo>
                    <a:pt x="51014" y="248155"/>
                    <a:pt x="50638" y="248276"/>
                    <a:pt x="50253" y="248276"/>
                  </a:cubicBezTo>
                  <a:close/>
                  <a:moveTo>
                    <a:pt x="3757" y="199487"/>
                  </a:moveTo>
                  <a:lnTo>
                    <a:pt x="50302" y="244032"/>
                  </a:lnTo>
                  <a:cubicBezTo>
                    <a:pt x="102897" y="198414"/>
                    <a:pt x="150027" y="115277"/>
                    <a:pt x="130316" y="39117"/>
                  </a:cubicBezTo>
                  <a:cubicBezTo>
                    <a:pt x="125438" y="19601"/>
                    <a:pt x="116265" y="6769"/>
                    <a:pt x="105922" y="3939"/>
                  </a:cubicBezTo>
                  <a:lnTo>
                    <a:pt x="3464" y="141818"/>
                  </a:lnTo>
                  <a:lnTo>
                    <a:pt x="3757" y="199487"/>
                  </a:lnTo>
                  <a:close/>
                </a:path>
              </a:pathLst>
            </a:custGeom>
            <a:solidFill>
              <a:srgbClr val="0E0E0E"/>
            </a:solidFill>
            <a:ln w="4873"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1EC8C80-83EE-4292-A8F6-7127654A19A0}"/>
                </a:ext>
              </a:extLst>
            </p:cNvPr>
            <p:cNvSpPr/>
            <p:nvPr/>
          </p:nvSpPr>
          <p:spPr>
            <a:xfrm>
              <a:off x="10072790" y="2799617"/>
              <a:ext cx="141599" cy="241117"/>
            </a:xfrm>
            <a:custGeom>
              <a:avLst/>
              <a:gdLst>
                <a:gd name="connsiteX0" fmla="*/ 114460 w 141599"/>
                <a:gd name="connsiteY0" fmla="*/ 0 h 241117"/>
                <a:gd name="connsiteX1" fmla="*/ 45569 w 141599"/>
                <a:gd name="connsiteY1" fmla="*/ 241117 h 241117"/>
                <a:gd name="connsiteX2" fmla="*/ 0 w 141599"/>
                <a:gd name="connsiteY2" fmla="*/ 192328 h 241117"/>
                <a:gd name="connsiteX3" fmla="*/ 3366 w 141599"/>
                <a:gd name="connsiteY3" fmla="*/ 133390 h 241117"/>
                <a:gd name="connsiteX4" fmla="*/ 114460 w 141599"/>
                <a:gd name="connsiteY4" fmla="*/ 0 h 241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99" h="241117">
                  <a:moveTo>
                    <a:pt x="114460" y="0"/>
                  </a:moveTo>
                  <a:cubicBezTo>
                    <a:pt x="152857" y="10148"/>
                    <a:pt x="166372" y="149247"/>
                    <a:pt x="45569" y="241117"/>
                  </a:cubicBezTo>
                  <a:lnTo>
                    <a:pt x="0" y="192328"/>
                  </a:lnTo>
                  <a:lnTo>
                    <a:pt x="3366" y="133390"/>
                  </a:lnTo>
                  <a:lnTo>
                    <a:pt x="114460" y="0"/>
                  </a:lnTo>
                  <a:close/>
                </a:path>
              </a:pathLst>
            </a:custGeom>
            <a:solidFill>
              <a:srgbClr val="AB795E"/>
            </a:solidFill>
            <a:ln w="4873"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7E94DD65-6C9E-44CF-B880-E625391494E7}"/>
                </a:ext>
              </a:extLst>
            </p:cNvPr>
            <p:cNvSpPr/>
            <p:nvPr/>
          </p:nvSpPr>
          <p:spPr>
            <a:xfrm>
              <a:off x="10071072" y="2798034"/>
              <a:ext cx="145179" cy="244658"/>
            </a:xfrm>
            <a:custGeom>
              <a:avLst/>
              <a:gdLst>
                <a:gd name="connsiteX0" fmla="*/ 47380 w 145179"/>
                <a:gd name="connsiteY0" fmla="*/ 244651 h 244658"/>
                <a:gd name="connsiteX1" fmla="*/ 46658 w 145179"/>
                <a:gd name="connsiteY1" fmla="*/ 244500 h 244658"/>
                <a:gd name="connsiteX2" fmla="*/ 46062 w 145179"/>
                <a:gd name="connsiteY2" fmla="*/ 244066 h 244658"/>
                <a:gd name="connsiteX3" fmla="*/ 493 w 145179"/>
                <a:gd name="connsiteY3" fmla="*/ 195277 h 244658"/>
                <a:gd name="connsiteX4" fmla="*/ 108 w 145179"/>
                <a:gd name="connsiteY4" fmla="*/ 194642 h 244658"/>
                <a:gd name="connsiteX5" fmla="*/ 5 w 145179"/>
                <a:gd name="connsiteY5" fmla="*/ 193910 h 244658"/>
                <a:gd name="connsiteX6" fmla="*/ 3372 w 145179"/>
                <a:gd name="connsiteY6" fmla="*/ 134973 h 244658"/>
                <a:gd name="connsiteX7" fmla="*/ 3762 w 145179"/>
                <a:gd name="connsiteY7" fmla="*/ 133899 h 244658"/>
                <a:gd name="connsiteX8" fmla="*/ 114904 w 145179"/>
                <a:gd name="connsiteY8" fmla="*/ 656 h 244658"/>
                <a:gd name="connsiteX9" fmla="*/ 115744 w 145179"/>
                <a:gd name="connsiteY9" fmla="*/ 80 h 244658"/>
                <a:gd name="connsiteX10" fmla="*/ 116758 w 145179"/>
                <a:gd name="connsiteY10" fmla="*/ 70 h 244658"/>
                <a:gd name="connsiteX11" fmla="*/ 142763 w 145179"/>
                <a:gd name="connsiteY11" fmla="*/ 39736 h 244658"/>
                <a:gd name="connsiteX12" fmla="*/ 48502 w 145179"/>
                <a:gd name="connsiteY12" fmla="*/ 244407 h 244658"/>
                <a:gd name="connsiteX13" fmla="*/ 47380 w 145179"/>
                <a:gd name="connsiteY13" fmla="*/ 244651 h 244658"/>
                <a:gd name="connsiteX14" fmla="*/ 3469 w 145179"/>
                <a:gd name="connsiteY14" fmla="*/ 193227 h 244658"/>
                <a:gd name="connsiteX15" fmla="*/ 47380 w 145179"/>
                <a:gd name="connsiteY15" fmla="*/ 240358 h 244658"/>
                <a:gd name="connsiteX16" fmla="*/ 139006 w 145179"/>
                <a:gd name="connsiteY16" fmla="*/ 40321 h 244658"/>
                <a:gd name="connsiteX17" fmla="*/ 116710 w 145179"/>
                <a:gd name="connsiteY17" fmla="*/ 3778 h 244658"/>
                <a:gd name="connsiteX18" fmla="*/ 6787 w 145179"/>
                <a:gd name="connsiteY18" fmla="*/ 135510 h 244658"/>
                <a:gd name="connsiteX19" fmla="*/ 3469 w 145179"/>
                <a:gd name="connsiteY19" fmla="*/ 193227 h 24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179" h="244658">
                  <a:moveTo>
                    <a:pt x="47380" y="244651"/>
                  </a:moveTo>
                  <a:cubicBezTo>
                    <a:pt x="47131" y="244651"/>
                    <a:pt x="46887" y="244602"/>
                    <a:pt x="46658" y="244500"/>
                  </a:cubicBezTo>
                  <a:cubicBezTo>
                    <a:pt x="46433" y="244398"/>
                    <a:pt x="46228" y="244251"/>
                    <a:pt x="46062" y="244066"/>
                  </a:cubicBezTo>
                  <a:lnTo>
                    <a:pt x="493" y="195277"/>
                  </a:lnTo>
                  <a:cubicBezTo>
                    <a:pt x="322" y="195096"/>
                    <a:pt x="191" y="194881"/>
                    <a:pt x="108" y="194642"/>
                  </a:cubicBezTo>
                  <a:cubicBezTo>
                    <a:pt x="20" y="194408"/>
                    <a:pt x="-14" y="194159"/>
                    <a:pt x="5" y="193910"/>
                  </a:cubicBezTo>
                  <a:lnTo>
                    <a:pt x="3372" y="134973"/>
                  </a:lnTo>
                  <a:cubicBezTo>
                    <a:pt x="3377" y="134583"/>
                    <a:pt x="3513" y="134202"/>
                    <a:pt x="3762" y="133899"/>
                  </a:cubicBezTo>
                  <a:lnTo>
                    <a:pt x="114904" y="656"/>
                  </a:lnTo>
                  <a:cubicBezTo>
                    <a:pt x="115124" y="387"/>
                    <a:pt x="115412" y="187"/>
                    <a:pt x="115744" y="80"/>
                  </a:cubicBezTo>
                  <a:cubicBezTo>
                    <a:pt x="116075" y="-23"/>
                    <a:pt x="116426" y="-27"/>
                    <a:pt x="116758" y="70"/>
                  </a:cubicBezTo>
                  <a:cubicBezTo>
                    <a:pt x="128760" y="3242"/>
                    <a:pt x="138469" y="18074"/>
                    <a:pt x="142763" y="39736"/>
                  </a:cubicBezTo>
                  <a:cubicBezTo>
                    <a:pt x="151301" y="82622"/>
                    <a:pt x="141055" y="174004"/>
                    <a:pt x="48502" y="244407"/>
                  </a:cubicBezTo>
                  <a:cubicBezTo>
                    <a:pt x="48160" y="244602"/>
                    <a:pt x="47770" y="244685"/>
                    <a:pt x="47380" y="244651"/>
                  </a:cubicBezTo>
                  <a:close/>
                  <a:moveTo>
                    <a:pt x="3469" y="193227"/>
                  </a:moveTo>
                  <a:lnTo>
                    <a:pt x="47380" y="240358"/>
                  </a:lnTo>
                  <a:cubicBezTo>
                    <a:pt x="102512" y="197814"/>
                    <a:pt x="154326" y="117555"/>
                    <a:pt x="139006" y="40321"/>
                  </a:cubicBezTo>
                  <a:cubicBezTo>
                    <a:pt x="135103" y="20806"/>
                    <a:pt x="126858" y="7242"/>
                    <a:pt x="116710" y="3778"/>
                  </a:cubicBezTo>
                  <a:lnTo>
                    <a:pt x="6787" y="135510"/>
                  </a:lnTo>
                  <a:lnTo>
                    <a:pt x="3469" y="193227"/>
                  </a:lnTo>
                  <a:close/>
                </a:path>
              </a:pathLst>
            </a:custGeom>
            <a:solidFill>
              <a:srgbClr val="0E0E0E"/>
            </a:solidFill>
            <a:ln w="4873"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FEE604D1-79DA-41B1-8612-5C28E6A479F6}"/>
                </a:ext>
              </a:extLst>
            </p:cNvPr>
            <p:cNvSpPr/>
            <p:nvPr/>
          </p:nvSpPr>
          <p:spPr>
            <a:xfrm>
              <a:off x="9909438" y="2884705"/>
              <a:ext cx="232342" cy="242531"/>
            </a:xfrm>
            <a:custGeom>
              <a:avLst/>
              <a:gdLst>
                <a:gd name="connsiteX0" fmla="*/ 203696 w 232342"/>
                <a:gd name="connsiteY0" fmla="*/ 0 h 242531"/>
                <a:gd name="connsiteX1" fmla="*/ 140269 w 232342"/>
                <a:gd name="connsiteY1" fmla="*/ 242532 h 242531"/>
                <a:gd name="connsiteX2" fmla="*/ 0 w 232342"/>
                <a:gd name="connsiteY2" fmla="*/ 242532 h 242531"/>
                <a:gd name="connsiteX3" fmla="*/ 95627 w 232342"/>
                <a:gd name="connsiteY3" fmla="*/ 135683 h 242531"/>
                <a:gd name="connsiteX4" fmla="*/ 203696 w 232342"/>
                <a:gd name="connsiteY4" fmla="*/ 0 h 24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42" h="242531">
                  <a:moveTo>
                    <a:pt x="203696" y="0"/>
                  </a:moveTo>
                  <a:cubicBezTo>
                    <a:pt x="242337" y="9221"/>
                    <a:pt x="258974" y="147978"/>
                    <a:pt x="140269" y="242532"/>
                  </a:cubicBezTo>
                  <a:lnTo>
                    <a:pt x="0" y="242532"/>
                  </a:lnTo>
                  <a:lnTo>
                    <a:pt x="95627" y="135683"/>
                  </a:lnTo>
                  <a:lnTo>
                    <a:pt x="203696" y="0"/>
                  </a:lnTo>
                  <a:close/>
                </a:path>
              </a:pathLst>
            </a:custGeom>
            <a:solidFill>
              <a:srgbClr val="AB795E"/>
            </a:solidFill>
            <a:ln w="4873"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E9A66EED-30DB-4768-9926-BC2548415D1A}"/>
                </a:ext>
              </a:extLst>
            </p:cNvPr>
            <p:cNvSpPr/>
            <p:nvPr/>
          </p:nvSpPr>
          <p:spPr>
            <a:xfrm>
              <a:off x="9907610" y="2882857"/>
              <a:ext cx="235934" cy="246234"/>
            </a:xfrm>
            <a:custGeom>
              <a:avLst/>
              <a:gdLst>
                <a:gd name="connsiteX0" fmla="*/ 142049 w 235934"/>
                <a:gd name="connsiteY0" fmla="*/ 246234 h 246234"/>
                <a:gd name="connsiteX1" fmla="*/ 1828 w 235934"/>
                <a:gd name="connsiteY1" fmla="*/ 246234 h 246234"/>
                <a:gd name="connsiteX2" fmla="*/ 843 w 235934"/>
                <a:gd name="connsiteY2" fmla="*/ 245937 h 246234"/>
                <a:gd name="connsiteX3" fmla="*/ 170 w 235934"/>
                <a:gd name="connsiteY3" fmla="*/ 245161 h 246234"/>
                <a:gd name="connsiteX4" fmla="*/ 18 w 235934"/>
                <a:gd name="connsiteY4" fmla="*/ 244117 h 246234"/>
                <a:gd name="connsiteX5" fmla="*/ 462 w 235934"/>
                <a:gd name="connsiteY5" fmla="*/ 243161 h 246234"/>
                <a:gd name="connsiteX6" fmla="*/ 96089 w 235934"/>
                <a:gd name="connsiteY6" fmla="*/ 136312 h 246234"/>
                <a:gd name="connsiteX7" fmla="*/ 204109 w 235934"/>
                <a:gd name="connsiteY7" fmla="*/ 678 h 246234"/>
                <a:gd name="connsiteX8" fmla="*/ 204948 w 235934"/>
                <a:gd name="connsiteY8" fmla="*/ 102 h 246234"/>
                <a:gd name="connsiteX9" fmla="*/ 205963 w 235934"/>
                <a:gd name="connsiteY9" fmla="*/ 43 h 246234"/>
                <a:gd name="connsiteX10" fmla="*/ 232895 w 235934"/>
                <a:gd name="connsiteY10" fmla="*/ 39075 h 246234"/>
                <a:gd name="connsiteX11" fmla="*/ 143171 w 235934"/>
                <a:gd name="connsiteY11" fmla="*/ 245795 h 246234"/>
                <a:gd name="connsiteX12" fmla="*/ 142049 w 235934"/>
                <a:gd name="connsiteY12" fmla="*/ 246234 h 246234"/>
                <a:gd name="connsiteX13" fmla="*/ 5927 w 235934"/>
                <a:gd name="connsiteY13" fmla="*/ 242575 h 246234"/>
                <a:gd name="connsiteX14" fmla="*/ 141415 w 235934"/>
                <a:gd name="connsiteY14" fmla="*/ 242575 h 246234"/>
                <a:gd name="connsiteX15" fmla="*/ 229236 w 235934"/>
                <a:gd name="connsiteY15" fmla="*/ 39904 h 246234"/>
                <a:gd name="connsiteX16" fmla="*/ 206158 w 235934"/>
                <a:gd name="connsiteY16" fmla="*/ 3898 h 246234"/>
                <a:gd name="connsiteX17" fmla="*/ 98821 w 235934"/>
                <a:gd name="connsiteY17" fmla="*/ 138654 h 246234"/>
                <a:gd name="connsiteX18" fmla="*/ 5927 w 235934"/>
                <a:gd name="connsiteY18" fmla="*/ 242575 h 2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934" h="246234">
                  <a:moveTo>
                    <a:pt x="142049" y="246234"/>
                  </a:moveTo>
                  <a:lnTo>
                    <a:pt x="1828" y="246234"/>
                  </a:lnTo>
                  <a:cubicBezTo>
                    <a:pt x="1477" y="246230"/>
                    <a:pt x="1136" y="246127"/>
                    <a:pt x="843" y="245937"/>
                  </a:cubicBezTo>
                  <a:cubicBezTo>
                    <a:pt x="550" y="245747"/>
                    <a:pt x="316" y="245478"/>
                    <a:pt x="170" y="245161"/>
                  </a:cubicBezTo>
                  <a:cubicBezTo>
                    <a:pt x="18" y="244834"/>
                    <a:pt x="-31" y="244473"/>
                    <a:pt x="18" y="244117"/>
                  </a:cubicBezTo>
                  <a:cubicBezTo>
                    <a:pt x="72" y="243761"/>
                    <a:pt x="223" y="243429"/>
                    <a:pt x="462" y="243161"/>
                  </a:cubicBezTo>
                  <a:lnTo>
                    <a:pt x="96089" y="136312"/>
                  </a:lnTo>
                  <a:lnTo>
                    <a:pt x="204109" y="678"/>
                  </a:lnTo>
                  <a:cubicBezTo>
                    <a:pt x="204334" y="414"/>
                    <a:pt x="204621" y="214"/>
                    <a:pt x="204948" y="102"/>
                  </a:cubicBezTo>
                  <a:cubicBezTo>
                    <a:pt x="205275" y="-10"/>
                    <a:pt x="205626" y="-30"/>
                    <a:pt x="205963" y="43"/>
                  </a:cubicBezTo>
                  <a:cubicBezTo>
                    <a:pt x="218014" y="2922"/>
                    <a:pt x="228065" y="17559"/>
                    <a:pt x="232895" y="39075"/>
                  </a:cubicBezTo>
                  <a:cubicBezTo>
                    <a:pt x="242360" y="81766"/>
                    <a:pt x="234163" y="173343"/>
                    <a:pt x="143171" y="245795"/>
                  </a:cubicBezTo>
                  <a:cubicBezTo>
                    <a:pt x="142854" y="246064"/>
                    <a:pt x="142464" y="246215"/>
                    <a:pt x="142049" y="246234"/>
                  </a:cubicBezTo>
                  <a:close/>
                  <a:moveTo>
                    <a:pt x="5927" y="242575"/>
                  </a:moveTo>
                  <a:lnTo>
                    <a:pt x="141415" y="242575"/>
                  </a:lnTo>
                  <a:cubicBezTo>
                    <a:pt x="195864" y="198958"/>
                    <a:pt x="246458" y="117138"/>
                    <a:pt x="229236" y="39904"/>
                  </a:cubicBezTo>
                  <a:cubicBezTo>
                    <a:pt x="224942" y="20388"/>
                    <a:pt x="216355" y="7118"/>
                    <a:pt x="206158" y="3898"/>
                  </a:cubicBezTo>
                  <a:lnTo>
                    <a:pt x="98821" y="138654"/>
                  </a:lnTo>
                  <a:lnTo>
                    <a:pt x="5927" y="242575"/>
                  </a:lnTo>
                  <a:close/>
                </a:path>
              </a:pathLst>
            </a:custGeom>
            <a:solidFill>
              <a:srgbClr val="0E0E0E"/>
            </a:solidFill>
            <a:ln w="4873"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4ECA04FD-ECDA-47DD-A675-A310080E7309}"/>
                </a:ext>
              </a:extLst>
            </p:cNvPr>
            <p:cNvSpPr/>
            <p:nvPr/>
          </p:nvSpPr>
          <p:spPr>
            <a:xfrm>
              <a:off x="8364670" y="4225291"/>
              <a:ext cx="1422307" cy="1070828"/>
            </a:xfrm>
            <a:custGeom>
              <a:avLst/>
              <a:gdLst>
                <a:gd name="connsiteX0" fmla="*/ 1146208 w 1422307"/>
                <a:gd name="connsiteY0" fmla="*/ 836347 h 1070828"/>
                <a:gd name="connsiteX1" fmla="*/ 814441 w 1422307"/>
                <a:gd name="connsiteY1" fmla="*/ 431103 h 1070828"/>
                <a:gd name="connsiteX2" fmla="*/ 814441 w 1422307"/>
                <a:gd name="connsiteY2" fmla="*/ 0 h 1070828"/>
                <a:gd name="connsiteX3" fmla="*/ 607867 w 1422307"/>
                <a:gd name="connsiteY3" fmla="*/ 0 h 1070828"/>
                <a:gd name="connsiteX4" fmla="*/ 607867 w 1422307"/>
                <a:gd name="connsiteY4" fmla="*/ 431103 h 1070828"/>
                <a:gd name="connsiteX5" fmla="*/ 276099 w 1422307"/>
                <a:gd name="connsiteY5" fmla="*/ 836347 h 1070828"/>
                <a:gd name="connsiteX6" fmla="*/ 0 w 1422307"/>
                <a:gd name="connsiteY6" fmla="*/ 1070829 h 1070828"/>
                <a:gd name="connsiteX7" fmla="*/ 1422307 w 1422307"/>
                <a:gd name="connsiteY7" fmla="*/ 1070829 h 1070828"/>
                <a:gd name="connsiteX8" fmla="*/ 1146208 w 1422307"/>
                <a:gd name="connsiteY8" fmla="*/ 836347 h 107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307" h="1070828">
                  <a:moveTo>
                    <a:pt x="1146208" y="836347"/>
                  </a:moveTo>
                  <a:cubicBezTo>
                    <a:pt x="1012477" y="772921"/>
                    <a:pt x="814441" y="685832"/>
                    <a:pt x="814441" y="431103"/>
                  </a:cubicBezTo>
                  <a:lnTo>
                    <a:pt x="814441" y="0"/>
                  </a:lnTo>
                  <a:lnTo>
                    <a:pt x="607867" y="0"/>
                  </a:lnTo>
                  <a:lnTo>
                    <a:pt x="607867" y="431103"/>
                  </a:lnTo>
                  <a:cubicBezTo>
                    <a:pt x="607867" y="685832"/>
                    <a:pt x="410026" y="772628"/>
                    <a:pt x="276099" y="836347"/>
                  </a:cubicBezTo>
                  <a:cubicBezTo>
                    <a:pt x="142172" y="900066"/>
                    <a:pt x="0" y="923192"/>
                    <a:pt x="0" y="1070829"/>
                  </a:cubicBezTo>
                  <a:lnTo>
                    <a:pt x="1422307" y="1070829"/>
                  </a:lnTo>
                  <a:cubicBezTo>
                    <a:pt x="1422307" y="923192"/>
                    <a:pt x="1279891" y="900017"/>
                    <a:pt x="1146208" y="836347"/>
                  </a:cubicBezTo>
                  <a:close/>
                </a:path>
              </a:pathLst>
            </a:custGeom>
            <a:solidFill>
              <a:srgbClr val="A6A6A6"/>
            </a:solidFill>
            <a:ln w="4873"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4BD069D2-F952-41E8-87AD-BCBF267D5FA0}"/>
                </a:ext>
              </a:extLst>
            </p:cNvPr>
            <p:cNvSpPr/>
            <p:nvPr/>
          </p:nvSpPr>
          <p:spPr>
            <a:xfrm>
              <a:off x="8363011" y="4223485"/>
              <a:ext cx="1425772" cy="1074488"/>
            </a:xfrm>
            <a:custGeom>
              <a:avLst/>
              <a:gdLst>
                <a:gd name="connsiteX0" fmla="*/ 1423966 w 1425772"/>
                <a:gd name="connsiteY0" fmla="*/ 1074488 h 1074488"/>
                <a:gd name="connsiteX1" fmla="*/ 1854 w 1425772"/>
                <a:gd name="connsiteY1" fmla="*/ 1074488 h 1074488"/>
                <a:gd name="connsiteX2" fmla="*/ 542 w 1425772"/>
                <a:gd name="connsiteY2" fmla="*/ 1073947 h 1074488"/>
                <a:gd name="connsiteX3" fmla="*/ 0 w 1425772"/>
                <a:gd name="connsiteY3" fmla="*/ 1072634 h 1074488"/>
                <a:gd name="connsiteX4" fmla="*/ 199548 w 1425772"/>
                <a:gd name="connsiteY4" fmla="*/ 870159 h 1074488"/>
                <a:gd name="connsiteX5" fmla="*/ 277172 w 1425772"/>
                <a:gd name="connsiteY5" fmla="*/ 836494 h 1074488"/>
                <a:gd name="connsiteX6" fmla="*/ 288199 w 1425772"/>
                <a:gd name="connsiteY6" fmla="*/ 831273 h 1074488"/>
                <a:gd name="connsiteX7" fmla="*/ 607671 w 1425772"/>
                <a:gd name="connsiteY7" fmla="*/ 432908 h 1074488"/>
                <a:gd name="connsiteX8" fmla="*/ 607671 w 1425772"/>
                <a:gd name="connsiteY8" fmla="*/ 1806 h 1074488"/>
                <a:gd name="connsiteX9" fmla="*/ 607813 w 1425772"/>
                <a:gd name="connsiteY9" fmla="*/ 1103 h 1074488"/>
                <a:gd name="connsiteX10" fmla="*/ 608218 w 1425772"/>
                <a:gd name="connsiteY10" fmla="*/ 513 h 1074488"/>
                <a:gd name="connsiteX11" fmla="*/ 608823 w 1425772"/>
                <a:gd name="connsiteY11" fmla="*/ 122 h 1074488"/>
                <a:gd name="connsiteX12" fmla="*/ 609525 w 1425772"/>
                <a:gd name="connsiteY12" fmla="*/ 0 h 1074488"/>
                <a:gd name="connsiteX13" fmla="*/ 816295 w 1425772"/>
                <a:gd name="connsiteY13" fmla="*/ 0 h 1074488"/>
                <a:gd name="connsiteX14" fmla="*/ 816992 w 1425772"/>
                <a:gd name="connsiteY14" fmla="*/ 122 h 1074488"/>
                <a:gd name="connsiteX15" fmla="*/ 817588 w 1425772"/>
                <a:gd name="connsiteY15" fmla="*/ 513 h 1074488"/>
                <a:gd name="connsiteX16" fmla="*/ 817978 w 1425772"/>
                <a:gd name="connsiteY16" fmla="*/ 1108 h 1074488"/>
                <a:gd name="connsiteX17" fmla="*/ 818100 w 1425772"/>
                <a:gd name="connsiteY17" fmla="*/ 1806 h 1074488"/>
                <a:gd name="connsiteX18" fmla="*/ 818100 w 1425772"/>
                <a:gd name="connsiteY18" fmla="*/ 432908 h 1074488"/>
                <a:gd name="connsiteX19" fmla="*/ 1137621 w 1425772"/>
                <a:gd name="connsiteY19" fmla="*/ 831273 h 1074488"/>
                <a:gd name="connsiteX20" fmla="*/ 1148648 w 1425772"/>
                <a:gd name="connsiteY20" fmla="*/ 836494 h 1074488"/>
                <a:gd name="connsiteX21" fmla="*/ 1226272 w 1425772"/>
                <a:gd name="connsiteY21" fmla="*/ 870159 h 1074488"/>
                <a:gd name="connsiteX22" fmla="*/ 1425771 w 1425772"/>
                <a:gd name="connsiteY22" fmla="*/ 1072634 h 1074488"/>
                <a:gd name="connsiteX23" fmla="*/ 1425650 w 1425772"/>
                <a:gd name="connsiteY23" fmla="*/ 1073342 h 1074488"/>
                <a:gd name="connsiteX24" fmla="*/ 1425259 w 1425772"/>
                <a:gd name="connsiteY24" fmla="*/ 1073942 h 1074488"/>
                <a:gd name="connsiteX25" fmla="*/ 1424669 w 1425772"/>
                <a:gd name="connsiteY25" fmla="*/ 1074347 h 1074488"/>
                <a:gd name="connsiteX26" fmla="*/ 1423966 w 1425772"/>
                <a:gd name="connsiteY26" fmla="*/ 1074488 h 1074488"/>
                <a:gd name="connsiteX27" fmla="*/ 3903 w 1425772"/>
                <a:gd name="connsiteY27" fmla="*/ 1070829 h 1074488"/>
                <a:gd name="connsiteX28" fmla="*/ 1422112 w 1425772"/>
                <a:gd name="connsiteY28" fmla="*/ 1070829 h 1074488"/>
                <a:gd name="connsiteX29" fmla="*/ 1224857 w 1425772"/>
                <a:gd name="connsiteY29" fmla="*/ 873574 h 1074488"/>
                <a:gd name="connsiteX30" fmla="*/ 1147087 w 1425772"/>
                <a:gd name="connsiteY30" fmla="*/ 839811 h 1074488"/>
                <a:gd name="connsiteX31" fmla="*/ 1136060 w 1425772"/>
                <a:gd name="connsiteY31" fmla="*/ 834591 h 1074488"/>
                <a:gd name="connsiteX32" fmla="*/ 814441 w 1425772"/>
                <a:gd name="connsiteY32" fmla="*/ 432908 h 1074488"/>
                <a:gd name="connsiteX33" fmla="*/ 814441 w 1425772"/>
                <a:gd name="connsiteY33" fmla="*/ 3562 h 1074488"/>
                <a:gd name="connsiteX34" fmla="*/ 611331 w 1425772"/>
                <a:gd name="connsiteY34" fmla="*/ 3562 h 1074488"/>
                <a:gd name="connsiteX35" fmla="*/ 611331 w 1425772"/>
                <a:gd name="connsiteY35" fmla="*/ 432908 h 1074488"/>
                <a:gd name="connsiteX36" fmla="*/ 289760 w 1425772"/>
                <a:gd name="connsiteY36" fmla="*/ 834591 h 1074488"/>
                <a:gd name="connsiteX37" fmla="*/ 278733 w 1425772"/>
                <a:gd name="connsiteY37" fmla="*/ 839958 h 1074488"/>
                <a:gd name="connsiteX38" fmla="*/ 200915 w 1425772"/>
                <a:gd name="connsiteY38" fmla="*/ 873720 h 1074488"/>
                <a:gd name="connsiteX39" fmla="*/ 3903 w 1425772"/>
                <a:gd name="connsiteY39" fmla="*/ 1070829 h 10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5772" h="1074488">
                  <a:moveTo>
                    <a:pt x="1423966" y="1074488"/>
                  </a:moveTo>
                  <a:lnTo>
                    <a:pt x="1854" y="1074488"/>
                  </a:lnTo>
                  <a:cubicBezTo>
                    <a:pt x="1361" y="1074488"/>
                    <a:pt x="893" y="1074293"/>
                    <a:pt x="542" y="1073947"/>
                  </a:cubicBezTo>
                  <a:cubicBezTo>
                    <a:pt x="195" y="1073596"/>
                    <a:pt x="0" y="1073127"/>
                    <a:pt x="0" y="1072634"/>
                  </a:cubicBezTo>
                  <a:cubicBezTo>
                    <a:pt x="0" y="952417"/>
                    <a:pt x="92700" y="914313"/>
                    <a:pt x="199548" y="870159"/>
                  </a:cubicBezTo>
                  <a:cubicBezTo>
                    <a:pt x="224968" y="859669"/>
                    <a:pt x="251265" y="848838"/>
                    <a:pt x="277172" y="836494"/>
                  </a:cubicBezTo>
                  <a:lnTo>
                    <a:pt x="288199" y="831273"/>
                  </a:lnTo>
                  <a:cubicBezTo>
                    <a:pt x="423052" y="767262"/>
                    <a:pt x="607671" y="679587"/>
                    <a:pt x="607671" y="432908"/>
                  </a:cubicBezTo>
                  <a:lnTo>
                    <a:pt x="607671" y="1806"/>
                  </a:lnTo>
                  <a:cubicBezTo>
                    <a:pt x="607671" y="1566"/>
                    <a:pt x="607720" y="1327"/>
                    <a:pt x="607813" y="1103"/>
                  </a:cubicBezTo>
                  <a:cubicBezTo>
                    <a:pt x="607906" y="879"/>
                    <a:pt x="608047" y="678"/>
                    <a:pt x="608218" y="513"/>
                  </a:cubicBezTo>
                  <a:cubicBezTo>
                    <a:pt x="608389" y="342"/>
                    <a:pt x="608593" y="210"/>
                    <a:pt x="608823" y="122"/>
                  </a:cubicBezTo>
                  <a:cubicBezTo>
                    <a:pt x="609047" y="34"/>
                    <a:pt x="609286" y="-5"/>
                    <a:pt x="609525" y="0"/>
                  </a:cubicBezTo>
                  <a:lnTo>
                    <a:pt x="816295" y="0"/>
                  </a:lnTo>
                  <a:cubicBezTo>
                    <a:pt x="816534" y="-5"/>
                    <a:pt x="816773" y="34"/>
                    <a:pt x="816992" y="122"/>
                  </a:cubicBezTo>
                  <a:cubicBezTo>
                    <a:pt x="817217" y="210"/>
                    <a:pt x="817417" y="347"/>
                    <a:pt x="817588" y="513"/>
                  </a:cubicBezTo>
                  <a:cubicBezTo>
                    <a:pt x="817758" y="683"/>
                    <a:pt x="817890" y="883"/>
                    <a:pt x="817978" y="1108"/>
                  </a:cubicBezTo>
                  <a:cubicBezTo>
                    <a:pt x="818066" y="1327"/>
                    <a:pt x="818110" y="1566"/>
                    <a:pt x="818100" y="1806"/>
                  </a:cubicBezTo>
                  <a:lnTo>
                    <a:pt x="818100" y="432908"/>
                  </a:lnTo>
                  <a:cubicBezTo>
                    <a:pt x="818100" y="679587"/>
                    <a:pt x="1002768" y="767262"/>
                    <a:pt x="1137621" y="831273"/>
                  </a:cubicBezTo>
                  <a:lnTo>
                    <a:pt x="1148648" y="836494"/>
                  </a:lnTo>
                  <a:cubicBezTo>
                    <a:pt x="1174555" y="848838"/>
                    <a:pt x="1200853" y="859669"/>
                    <a:pt x="1226272" y="870159"/>
                  </a:cubicBezTo>
                  <a:cubicBezTo>
                    <a:pt x="1333315" y="914069"/>
                    <a:pt x="1425771" y="952417"/>
                    <a:pt x="1425771" y="1072634"/>
                  </a:cubicBezTo>
                  <a:cubicBezTo>
                    <a:pt x="1425781" y="1072873"/>
                    <a:pt x="1425737" y="1073117"/>
                    <a:pt x="1425650" y="1073342"/>
                  </a:cubicBezTo>
                  <a:cubicBezTo>
                    <a:pt x="1425562" y="1073566"/>
                    <a:pt x="1425430" y="1073771"/>
                    <a:pt x="1425259" y="1073942"/>
                  </a:cubicBezTo>
                  <a:cubicBezTo>
                    <a:pt x="1425093" y="1074118"/>
                    <a:pt x="1424893" y="1074254"/>
                    <a:pt x="1424669" y="1074347"/>
                  </a:cubicBezTo>
                  <a:cubicBezTo>
                    <a:pt x="1424449" y="1074440"/>
                    <a:pt x="1424210" y="1074488"/>
                    <a:pt x="1423966" y="1074488"/>
                  </a:cubicBezTo>
                  <a:close/>
                  <a:moveTo>
                    <a:pt x="3903" y="1070829"/>
                  </a:moveTo>
                  <a:lnTo>
                    <a:pt x="1422112" y="1070829"/>
                  </a:lnTo>
                  <a:cubicBezTo>
                    <a:pt x="1421185" y="954466"/>
                    <a:pt x="1330193" y="916948"/>
                    <a:pt x="1224857" y="873574"/>
                  </a:cubicBezTo>
                  <a:cubicBezTo>
                    <a:pt x="1199389" y="863035"/>
                    <a:pt x="1173043" y="852204"/>
                    <a:pt x="1147087" y="839811"/>
                  </a:cubicBezTo>
                  <a:lnTo>
                    <a:pt x="1136060" y="834591"/>
                  </a:lnTo>
                  <a:cubicBezTo>
                    <a:pt x="1000328" y="770140"/>
                    <a:pt x="814441" y="681880"/>
                    <a:pt x="814441" y="432908"/>
                  </a:cubicBezTo>
                  <a:lnTo>
                    <a:pt x="814441" y="3562"/>
                  </a:lnTo>
                  <a:lnTo>
                    <a:pt x="611331" y="3562"/>
                  </a:lnTo>
                  <a:lnTo>
                    <a:pt x="611331" y="432908"/>
                  </a:lnTo>
                  <a:cubicBezTo>
                    <a:pt x="611331" y="681734"/>
                    <a:pt x="425492" y="770140"/>
                    <a:pt x="289760" y="834591"/>
                  </a:cubicBezTo>
                  <a:lnTo>
                    <a:pt x="278733" y="839958"/>
                  </a:lnTo>
                  <a:cubicBezTo>
                    <a:pt x="252778" y="852350"/>
                    <a:pt x="226431" y="863182"/>
                    <a:pt x="200915" y="873720"/>
                  </a:cubicBezTo>
                  <a:cubicBezTo>
                    <a:pt x="95627" y="916948"/>
                    <a:pt x="4635" y="954466"/>
                    <a:pt x="3903" y="1070829"/>
                  </a:cubicBezTo>
                  <a:close/>
                </a:path>
              </a:pathLst>
            </a:custGeom>
            <a:solidFill>
              <a:srgbClr val="0E0E0E"/>
            </a:solidFill>
            <a:ln w="4873"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7A8C189E-1C6F-45E2-AD42-105FDB917921}"/>
                </a:ext>
              </a:extLst>
            </p:cNvPr>
            <p:cNvSpPr/>
            <p:nvPr/>
          </p:nvSpPr>
          <p:spPr>
            <a:xfrm>
              <a:off x="8972536" y="4225388"/>
              <a:ext cx="206769" cy="302494"/>
            </a:xfrm>
            <a:custGeom>
              <a:avLst/>
              <a:gdLst>
                <a:gd name="connsiteX0" fmla="*/ 206769 w 206769"/>
                <a:gd name="connsiteY0" fmla="*/ 302494 h 302494"/>
                <a:gd name="connsiteX1" fmla="*/ 206769 w 206769"/>
                <a:gd name="connsiteY1" fmla="*/ 0 h 302494"/>
                <a:gd name="connsiteX2" fmla="*/ 0 w 206769"/>
                <a:gd name="connsiteY2" fmla="*/ 0 h 302494"/>
                <a:gd name="connsiteX3" fmla="*/ 0 w 206769"/>
                <a:gd name="connsiteY3" fmla="*/ 229798 h 302494"/>
                <a:gd name="connsiteX4" fmla="*/ 206769 w 206769"/>
                <a:gd name="connsiteY4" fmla="*/ 302494 h 30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769" h="302494">
                  <a:moveTo>
                    <a:pt x="206769" y="302494"/>
                  </a:moveTo>
                  <a:lnTo>
                    <a:pt x="206769" y="0"/>
                  </a:lnTo>
                  <a:lnTo>
                    <a:pt x="0" y="0"/>
                  </a:lnTo>
                  <a:lnTo>
                    <a:pt x="0" y="229798"/>
                  </a:lnTo>
                  <a:cubicBezTo>
                    <a:pt x="154126" y="199890"/>
                    <a:pt x="206769" y="302494"/>
                    <a:pt x="206769" y="302494"/>
                  </a:cubicBezTo>
                  <a:close/>
                </a:path>
              </a:pathLst>
            </a:custGeom>
            <a:solidFill>
              <a:srgbClr val="161616"/>
            </a:solidFill>
            <a:ln w="4873"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EB08A754-46E4-484E-BB63-FA7EB3CEE019}"/>
                </a:ext>
              </a:extLst>
            </p:cNvPr>
            <p:cNvSpPr/>
            <p:nvPr/>
          </p:nvSpPr>
          <p:spPr>
            <a:xfrm>
              <a:off x="8970536" y="4223485"/>
              <a:ext cx="210428" cy="306251"/>
            </a:xfrm>
            <a:custGeom>
              <a:avLst/>
              <a:gdLst>
                <a:gd name="connsiteX0" fmla="*/ 208770 w 210428"/>
                <a:gd name="connsiteY0" fmla="*/ 306251 h 306251"/>
                <a:gd name="connsiteX1" fmla="*/ 207799 w 210428"/>
                <a:gd name="connsiteY1" fmla="*/ 305968 h 306251"/>
                <a:gd name="connsiteX2" fmla="*/ 207111 w 210428"/>
                <a:gd name="connsiteY2" fmla="*/ 305227 h 306251"/>
                <a:gd name="connsiteX3" fmla="*/ 2196 w 210428"/>
                <a:gd name="connsiteY3" fmla="*/ 233360 h 306251"/>
                <a:gd name="connsiteX4" fmla="*/ 1395 w 210428"/>
                <a:gd name="connsiteY4" fmla="*/ 233355 h 306251"/>
                <a:gd name="connsiteX5" fmla="*/ 678 w 210428"/>
                <a:gd name="connsiteY5" fmla="*/ 233009 h 306251"/>
                <a:gd name="connsiteX6" fmla="*/ 180 w 210428"/>
                <a:gd name="connsiteY6" fmla="*/ 232384 h 306251"/>
                <a:gd name="connsiteX7" fmla="*/ 0 w 210428"/>
                <a:gd name="connsiteY7" fmla="*/ 231603 h 306251"/>
                <a:gd name="connsiteX8" fmla="*/ 0 w 210428"/>
                <a:gd name="connsiteY8" fmla="*/ 1806 h 306251"/>
                <a:gd name="connsiteX9" fmla="*/ 141 w 210428"/>
                <a:gd name="connsiteY9" fmla="*/ 1103 h 306251"/>
                <a:gd name="connsiteX10" fmla="*/ 546 w 210428"/>
                <a:gd name="connsiteY10" fmla="*/ 513 h 306251"/>
                <a:gd name="connsiteX11" fmla="*/ 1146 w 210428"/>
                <a:gd name="connsiteY11" fmla="*/ 122 h 306251"/>
                <a:gd name="connsiteX12" fmla="*/ 1854 w 210428"/>
                <a:gd name="connsiteY12" fmla="*/ 0 h 306251"/>
                <a:gd name="connsiteX13" fmla="*/ 208623 w 210428"/>
                <a:gd name="connsiteY13" fmla="*/ 0 h 306251"/>
                <a:gd name="connsiteX14" fmla="*/ 209321 w 210428"/>
                <a:gd name="connsiteY14" fmla="*/ 122 h 306251"/>
                <a:gd name="connsiteX15" fmla="*/ 209911 w 210428"/>
                <a:gd name="connsiteY15" fmla="*/ 513 h 306251"/>
                <a:gd name="connsiteX16" fmla="*/ 210302 w 210428"/>
                <a:gd name="connsiteY16" fmla="*/ 1108 h 306251"/>
                <a:gd name="connsiteX17" fmla="*/ 210429 w 210428"/>
                <a:gd name="connsiteY17" fmla="*/ 1806 h 306251"/>
                <a:gd name="connsiteX18" fmla="*/ 210429 w 210428"/>
                <a:gd name="connsiteY18" fmla="*/ 304300 h 306251"/>
                <a:gd name="connsiteX19" fmla="*/ 210053 w 210428"/>
                <a:gd name="connsiteY19" fmla="*/ 305436 h 306251"/>
                <a:gd name="connsiteX20" fmla="*/ 209062 w 210428"/>
                <a:gd name="connsiteY20" fmla="*/ 306105 h 306251"/>
                <a:gd name="connsiteX21" fmla="*/ 208770 w 210428"/>
                <a:gd name="connsiteY21" fmla="*/ 306251 h 306251"/>
                <a:gd name="connsiteX22" fmla="*/ 55425 w 210428"/>
                <a:gd name="connsiteY22" fmla="*/ 224383 h 306251"/>
                <a:gd name="connsiteX23" fmla="*/ 164176 w 210428"/>
                <a:gd name="connsiteY23" fmla="*/ 255315 h 306251"/>
                <a:gd name="connsiteX24" fmla="*/ 206916 w 210428"/>
                <a:gd name="connsiteY24" fmla="*/ 297762 h 306251"/>
                <a:gd name="connsiteX25" fmla="*/ 206916 w 210428"/>
                <a:gd name="connsiteY25" fmla="*/ 3660 h 306251"/>
                <a:gd name="connsiteX26" fmla="*/ 3806 w 210428"/>
                <a:gd name="connsiteY26" fmla="*/ 3660 h 306251"/>
                <a:gd name="connsiteX27" fmla="*/ 3806 w 210428"/>
                <a:gd name="connsiteY27" fmla="*/ 229359 h 306251"/>
                <a:gd name="connsiteX28" fmla="*/ 55425 w 210428"/>
                <a:gd name="connsiteY28" fmla="*/ 224383 h 30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0428" h="306251">
                  <a:moveTo>
                    <a:pt x="208770" y="306251"/>
                  </a:moveTo>
                  <a:cubicBezTo>
                    <a:pt x="208423" y="306246"/>
                    <a:pt x="208091" y="306149"/>
                    <a:pt x="207799" y="305968"/>
                  </a:cubicBezTo>
                  <a:cubicBezTo>
                    <a:pt x="207506" y="305788"/>
                    <a:pt x="207267" y="305529"/>
                    <a:pt x="207111" y="305227"/>
                  </a:cubicBezTo>
                  <a:cubicBezTo>
                    <a:pt x="206623" y="304251"/>
                    <a:pt x="153443" y="204184"/>
                    <a:pt x="2196" y="233360"/>
                  </a:cubicBezTo>
                  <a:cubicBezTo>
                    <a:pt x="1932" y="233418"/>
                    <a:pt x="1659" y="233418"/>
                    <a:pt x="1395" y="233355"/>
                  </a:cubicBezTo>
                  <a:cubicBezTo>
                    <a:pt x="1132" y="233296"/>
                    <a:pt x="888" y="233174"/>
                    <a:pt x="678" y="233009"/>
                  </a:cubicBezTo>
                  <a:cubicBezTo>
                    <a:pt x="464" y="232838"/>
                    <a:pt x="298" y="232623"/>
                    <a:pt x="180" y="232384"/>
                  </a:cubicBezTo>
                  <a:cubicBezTo>
                    <a:pt x="59" y="232140"/>
                    <a:pt x="0" y="231872"/>
                    <a:pt x="0" y="231603"/>
                  </a:cubicBezTo>
                  <a:lnTo>
                    <a:pt x="0" y="1806"/>
                  </a:lnTo>
                  <a:cubicBezTo>
                    <a:pt x="0" y="1566"/>
                    <a:pt x="49" y="1327"/>
                    <a:pt x="141" y="1103"/>
                  </a:cubicBezTo>
                  <a:cubicBezTo>
                    <a:pt x="234" y="879"/>
                    <a:pt x="371" y="678"/>
                    <a:pt x="546" y="513"/>
                  </a:cubicBezTo>
                  <a:cubicBezTo>
                    <a:pt x="717" y="342"/>
                    <a:pt x="922" y="210"/>
                    <a:pt x="1146" y="122"/>
                  </a:cubicBezTo>
                  <a:cubicBezTo>
                    <a:pt x="1371" y="34"/>
                    <a:pt x="1610" y="-5"/>
                    <a:pt x="1854" y="0"/>
                  </a:cubicBezTo>
                  <a:lnTo>
                    <a:pt x="208623" y="0"/>
                  </a:lnTo>
                  <a:cubicBezTo>
                    <a:pt x="208862" y="-5"/>
                    <a:pt x="209097" y="34"/>
                    <a:pt x="209321" y="122"/>
                  </a:cubicBezTo>
                  <a:cubicBezTo>
                    <a:pt x="209541" y="210"/>
                    <a:pt x="209745" y="347"/>
                    <a:pt x="209911" y="513"/>
                  </a:cubicBezTo>
                  <a:cubicBezTo>
                    <a:pt x="210082" y="683"/>
                    <a:pt x="210214" y="883"/>
                    <a:pt x="210302" y="1108"/>
                  </a:cubicBezTo>
                  <a:cubicBezTo>
                    <a:pt x="210390" y="1327"/>
                    <a:pt x="210433" y="1566"/>
                    <a:pt x="210429" y="1806"/>
                  </a:cubicBezTo>
                  <a:lnTo>
                    <a:pt x="210429" y="304300"/>
                  </a:lnTo>
                  <a:cubicBezTo>
                    <a:pt x="210429" y="304709"/>
                    <a:pt x="210297" y="305109"/>
                    <a:pt x="210053" y="305436"/>
                  </a:cubicBezTo>
                  <a:cubicBezTo>
                    <a:pt x="209804" y="305763"/>
                    <a:pt x="209458" y="305997"/>
                    <a:pt x="209062" y="306105"/>
                  </a:cubicBezTo>
                  <a:lnTo>
                    <a:pt x="208770" y="306251"/>
                  </a:lnTo>
                  <a:close/>
                  <a:moveTo>
                    <a:pt x="55425" y="224383"/>
                  </a:moveTo>
                  <a:cubicBezTo>
                    <a:pt x="106117" y="224383"/>
                    <a:pt x="141587" y="240044"/>
                    <a:pt x="164176" y="255315"/>
                  </a:cubicBezTo>
                  <a:cubicBezTo>
                    <a:pt x="181067" y="266522"/>
                    <a:pt x="195592" y="280944"/>
                    <a:pt x="206916" y="297762"/>
                  </a:cubicBezTo>
                  <a:lnTo>
                    <a:pt x="206916" y="3660"/>
                  </a:lnTo>
                  <a:lnTo>
                    <a:pt x="3806" y="3660"/>
                  </a:lnTo>
                  <a:lnTo>
                    <a:pt x="3806" y="229359"/>
                  </a:lnTo>
                  <a:cubicBezTo>
                    <a:pt x="20823" y="226129"/>
                    <a:pt x="38100" y="224461"/>
                    <a:pt x="55425" y="224383"/>
                  </a:cubicBezTo>
                  <a:close/>
                </a:path>
              </a:pathLst>
            </a:custGeom>
            <a:solidFill>
              <a:srgbClr val="0E0E0E"/>
            </a:solidFill>
            <a:ln w="4873"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F712D9A5-F3BD-4515-8B97-1A64C1B562E1}"/>
                </a:ext>
              </a:extLst>
            </p:cNvPr>
            <p:cNvSpPr/>
            <p:nvPr/>
          </p:nvSpPr>
          <p:spPr>
            <a:xfrm>
              <a:off x="9496924" y="3485595"/>
              <a:ext cx="1030285" cy="1330068"/>
            </a:xfrm>
            <a:custGeom>
              <a:avLst/>
              <a:gdLst>
                <a:gd name="connsiteX0" fmla="*/ 43423 w 1030285"/>
                <a:gd name="connsiteY0" fmla="*/ 548393 h 1330068"/>
                <a:gd name="connsiteX1" fmla="*/ 324205 w 1030285"/>
                <a:gd name="connsiteY1" fmla="*/ 1303896 h 1330068"/>
                <a:gd name="connsiteX2" fmla="*/ 717106 w 1030285"/>
                <a:gd name="connsiteY2" fmla="*/ 1303896 h 1330068"/>
                <a:gd name="connsiteX3" fmla="*/ 1030285 w 1030285"/>
                <a:gd name="connsiteY3" fmla="*/ 1156259 h 1330068"/>
                <a:gd name="connsiteX4" fmla="*/ 515167 w 1030285"/>
                <a:gd name="connsiteY4" fmla="*/ 0 h 1330068"/>
                <a:gd name="connsiteX5" fmla="*/ 0 w 1030285"/>
                <a:gd name="connsiteY5" fmla="*/ 0 h 1330068"/>
                <a:gd name="connsiteX6" fmla="*/ 0 w 1030285"/>
                <a:gd name="connsiteY6" fmla="*/ 507897 h 1330068"/>
                <a:gd name="connsiteX7" fmla="*/ 43423 w 1030285"/>
                <a:gd name="connsiteY7" fmla="*/ 548393 h 133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0285" h="1330068">
                  <a:moveTo>
                    <a:pt x="43423" y="548393"/>
                  </a:moveTo>
                  <a:lnTo>
                    <a:pt x="324205" y="1303896"/>
                  </a:lnTo>
                  <a:cubicBezTo>
                    <a:pt x="324205" y="1303896"/>
                    <a:pt x="435445" y="1362784"/>
                    <a:pt x="717106" y="1303896"/>
                  </a:cubicBezTo>
                  <a:cubicBezTo>
                    <a:pt x="998767" y="1245007"/>
                    <a:pt x="1030285" y="1156259"/>
                    <a:pt x="1030285" y="1156259"/>
                  </a:cubicBezTo>
                  <a:lnTo>
                    <a:pt x="515167" y="0"/>
                  </a:lnTo>
                  <a:lnTo>
                    <a:pt x="0" y="0"/>
                  </a:lnTo>
                  <a:lnTo>
                    <a:pt x="0" y="507897"/>
                  </a:lnTo>
                  <a:lnTo>
                    <a:pt x="43423" y="548393"/>
                  </a:lnTo>
                  <a:close/>
                </a:path>
              </a:pathLst>
            </a:custGeom>
            <a:solidFill>
              <a:srgbClr val="F0EDE9"/>
            </a:solidFill>
            <a:ln w="4873"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F7B36DFE-36D8-434B-AFA0-0DBACEBA6245}"/>
                </a:ext>
              </a:extLst>
            </p:cNvPr>
            <p:cNvSpPr/>
            <p:nvPr/>
          </p:nvSpPr>
          <p:spPr>
            <a:xfrm>
              <a:off x="9495070" y="3483790"/>
              <a:ext cx="1033949" cy="1333559"/>
            </a:xfrm>
            <a:custGeom>
              <a:avLst/>
              <a:gdLst>
                <a:gd name="connsiteX0" fmla="*/ 492821 w 1033949"/>
                <a:gd name="connsiteY0" fmla="*/ 1333560 h 1333559"/>
                <a:gd name="connsiteX1" fmla="*/ 325181 w 1033949"/>
                <a:gd name="connsiteY1" fmla="*/ 1307360 h 1333559"/>
                <a:gd name="connsiteX2" fmla="*/ 324669 w 1033949"/>
                <a:gd name="connsiteY2" fmla="*/ 1306955 h 1333559"/>
                <a:gd name="connsiteX3" fmla="*/ 324357 w 1033949"/>
                <a:gd name="connsiteY3" fmla="*/ 1306384 h 1333559"/>
                <a:gd name="connsiteX4" fmla="*/ 43715 w 1033949"/>
                <a:gd name="connsiteY4" fmla="*/ 551271 h 1333559"/>
                <a:gd name="connsiteX5" fmla="*/ 585 w 1033949"/>
                <a:gd name="connsiteY5" fmla="*/ 511166 h 1333559"/>
                <a:gd name="connsiteX6" fmla="*/ 0 w 1033949"/>
                <a:gd name="connsiteY6" fmla="*/ 509849 h 1333559"/>
                <a:gd name="connsiteX7" fmla="*/ 0 w 1033949"/>
                <a:gd name="connsiteY7" fmla="*/ 1805 h 1333559"/>
                <a:gd name="connsiteX8" fmla="*/ 561 w 1033949"/>
                <a:gd name="connsiteY8" fmla="*/ 527 h 1333559"/>
                <a:gd name="connsiteX9" fmla="*/ 1854 w 1033949"/>
                <a:gd name="connsiteY9" fmla="*/ 0 h 1333559"/>
                <a:gd name="connsiteX10" fmla="*/ 517026 w 1033949"/>
                <a:gd name="connsiteY10" fmla="*/ 0 h 1333559"/>
                <a:gd name="connsiteX11" fmla="*/ 518002 w 1033949"/>
                <a:gd name="connsiteY11" fmla="*/ 303 h 1333559"/>
                <a:gd name="connsiteX12" fmla="*/ 518680 w 1033949"/>
                <a:gd name="connsiteY12" fmla="*/ 1074 h 1333559"/>
                <a:gd name="connsiteX13" fmla="*/ 1033798 w 1033949"/>
                <a:gd name="connsiteY13" fmla="*/ 1157381 h 1333559"/>
                <a:gd name="connsiteX14" fmla="*/ 1033949 w 1033949"/>
                <a:gd name="connsiteY14" fmla="*/ 1158064 h 1333559"/>
                <a:gd name="connsiteX15" fmla="*/ 1033798 w 1033949"/>
                <a:gd name="connsiteY15" fmla="*/ 1158747 h 1333559"/>
                <a:gd name="connsiteX16" fmla="*/ 719301 w 1033949"/>
                <a:gd name="connsiteY16" fmla="*/ 1307555 h 1333559"/>
                <a:gd name="connsiteX17" fmla="*/ 492821 w 1033949"/>
                <a:gd name="connsiteY17" fmla="*/ 1333560 h 1333559"/>
                <a:gd name="connsiteX18" fmla="*/ 327523 w 1033949"/>
                <a:gd name="connsiteY18" fmla="*/ 1304286 h 1333559"/>
                <a:gd name="connsiteX19" fmla="*/ 718623 w 1033949"/>
                <a:gd name="connsiteY19" fmla="*/ 1303798 h 1333559"/>
                <a:gd name="connsiteX20" fmla="*/ 1030139 w 1033949"/>
                <a:gd name="connsiteY20" fmla="*/ 1158016 h 1333559"/>
                <a:gd name="connsiteX21" fmla="*/ 516045 w 1033949"/>
                <a:gd name="connsiteY21" fmla="*/ 3757 h 1333559"/>
                <a:gd name="connsiteX22" fmla="*/ 3757 w 1033949"/>
                <a:gd name="connsiteY22" fmla="*/ 3757 h 1333559"/>
                <a:gd name="connsiteX23" fmla="*/ 3757 w 1033949"/>
                <a:gd name="connsiteY23" fmla="*/ 508922 h 1333559"/>
                <a:gd name="connsiteX24" fmla="*/ 46643 w 1033949"/>
                <a:gd name="connsiteY24" fmla="*/ 548880 h 1333559"/>
                <a:gd name="connsiteX25" fmla="*/ 47082 w 1033949"/>
                <a:gd name="connsiteY25" fmla="*/ 549563 h 1333559"/>
                <a:gd name="connsiteX26" fmla="*/ 327523 w 1033949"/>
                <a:gd name="connsiteY26" fmla="*/ 1304286 h 133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3949" h="1333559">
                  <a:moveTo>
                    <a:pt x="492821" y="1333560"/>
                  </a:moveTo>
                  <a:cubicBezTo>
                    <a:pt x="376703" y="1333560"/>
                    <a:pt x="325962" y="1307750"/>
                    <a:pt x="325181" y="1307360"/>
                  </a:cubicBezTo>
                  <a:cubicBezTo>
                    <a:pt x="324986" y="1307262"/>
                    <a:pt x="324815" y="1307121"/>
                    <a:pt x="324669" y="1306955"/>
                  </a:cubicBezTo>
                  <a:cubicBezTo>
                    <a:pt x="324527" y="1306789"/>
                    <a:pt x="324420" y="1306594"/>
                    <a:pt x="324357" y="1306384"/>
                  </a:cubicBezTo>
                  <a:lnTo>
                    <a:pt x="43715" y="551271"/>
                  </a:lnTo>
                  <a:lnTo>
                    <a:pt x="585" y="511166"/>
                  </a:lnTo>
                  <a:cubicBezTo>
                    <a:pt x="229" y="510820"/>
                    <a:pt x="24" y="510346"/>
                    <a:pt x="0" y="509849"/>
                  </a:cubicBezTo>
                  <a:lnTo>
                    <a:pt x="0" y="1805"/>
                  </a:lnTo>
                  <a:cubicBezTo>
                    <a:pt x="15" y="1322"/>
                    <a:pt x="215" y="864"/>
                    <a:pt x="561" y="527"/>
                  </a:cubicBezTo>
                  <a:cubicBezTo>
                    <a:pt x="908" y="190"/>
                    <a:pt x="1371" y="0"/>
                    <a:pt x="1854" y="0"/>
                  </a:cubicBezTo>
                  <a:lnTo>
                    <a:pt x="517026" y="0"/>
                  </a:lnTo>
                  <a:cubicBezTo>
                    <a:pt x="517372" y="10"/>
                    <a:pt x="517709" y="117"/>
                    <a:pt x="518002" y="303"/>
                  </a:cubicBezTo>
                  <a:cubicBezTo>
                    <a:pt x="518294" y="493"/>
                    <a:pt x="518528" y="761"/>
                    <a:pt x="518680" y="1074"/>
                  </a:cubicBezTo>
                  <a:lnTo>
                    <a:pt x="1033798" y="1157381"/>
                  </a:lnTo>
                  <a:cubicBezTo>
                    <a:pt x="1033895" y="1157596"/>
                    <a:pt x="1033949" y="1157830"/>
                    <a:pt x="1033949" y="1158064"/>
                  </a:cubicBezTo>
                  <a:cubicBezTo>
                    <a:pt x="1033949" y="1158299"/>
                    <a:pt x="1033895" y="1158533"/>
                    <a:pt x="1033798" y="1158747"/>
                  </a:cubicBezTo>
                  <a:cubicBezTo>
                    <a:pt x="1032529" y="1162406"/>
                    <a:pt x="998767" y="1249105"/>
                    <a:pt x="719301" y="1307555"/>
                  </a:cubicBezTo>
                  <a:cubicBezTo>
                    <a:pt x="626016" y="1327071"/>
                    <a:pt x="551174" y="1333560"/>
                    <a:pt x="492821" y="1333560"/>
                  </a:cubicBezTo>
                  <a:close/>
                  <a:moveTo>
                    <a:pt x="327523" y="1304286"/>
                  </a:moveTo>
                  <a:cubicBezTo>
                    <a:pt x="336793" y="1308726"/>
                    <a:pt x="451502" y="1359662"/>
                    <a:pt x="718623" y="1303798"/>
                  </a:cubicBezTo>
                  <a:cubicBezTo>
                    <a:pt x="983013" y="1248520"/>
                    <a:pt x="1026479" y="1166066"/>
                    <a:pt x="1030139" y="1158016"/>
                  </a:cubicBezTo>
                  <a:lnTo>
                    <a:pt x="516045" y="3757"/>
                  </a:lnTo>
                  <a:lnTo>
                    <a:pt x="3757" y="3757"/>
                  </a:lnTo>
                  <a:lnTo>
                    <a:pt x="3757" y="508922"/>
                  </a:lnTo>
                  <a:lnTo>
                    <a:pt x="46643" y="548880"/>
                  </a:lnTo>
                  <a:cubicBezTo>
                    <a:pt x="46838" y="549076"/>
                    <a:pt x="46984" y="549310"/>
                    <a:pt x="47082" y="549563"/>
                  </a:cubicBezTo>
                  <a:lnTo>
                    <a:pt x="327523" y="1304286"/>
                  </a:lnTo>
                  <a:close/>
                </a:path>
              </a:pathLst>
            </a:custGeom>
            <a:solidFill>
              <a:srgbClr val="0E0E0E"/>
            </a:solidFill>
            <a:ln w="4873"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8C7904BD-18A7-4443-A751-F881610B04B8}"/>
                </a:ext>
              </a:extLst>
            </p:cNvPr>
            <p:cNvSpPr/>
            <p:nvPr/>
          </p:nvSpPr>
          <p:spPr>
            <a:xfrm>
              <a:off x="9839093" y="3845856"/>
              <a:ext cx="900154" cy="810537"/>
            </a:xfrm>
            <a:custGeom>
              <a:avLst/>
              <a:gdLst>
                <a:gd name="connsiteX0" fmla="*/ 593026 w 900154"/>
                <a:gd name="connsiteY0" fmla="*/ 364749 h 810537"/>
                <a:gd name="connsiteX1" fmla="*/ 319805 w 900154"/>
                <a:gd name="connsiteY1" fmla="*/ 0 h 810537"/>
                <a:gd name="connsiteX2" fmla="*/ 28533 w 900154"/>
                <a:gd name="connsiteY2" fmla="*/ 165006 h 810537"/>
                <a:gd name="connsiteX3" fmla="*/ 46341 w 900154"/>
                <a:gd name="connsiteY3" fmla="*/ 810538 h 810537"/>
                <a:gd name="connsiteX4" fmla="*/ 233204 w 900154"/>
                <a:gd name="connsiteY4" fmla="*/ 767408 h 810537"/>
                <a:gd name="connsiteX5" fmla="*/ 207297 w 900154"/>
                <a:gd name="connsiteY5" fmla="*/ 595035 h 810537"/>
                <a:gd name="connsiteX6" fmla="*/ 431289 w 900154"/>
                <a:gd name="connsiteY6" fmla="*/ 712130 h 810537"/>
                <a:gd name="connsiteX7" fmla="*/ 542773 w 900154"/>
                <a:gd name="connsiteY7" fmla="*/ 674562 h 810537"/>
                <a:gd name="connsiteX8" fmla="*/ 900155 w 900154"/>
                <a:gd name="connsiteY8" fmla="*/ 497993 h 810537"/>
                <a:gd name="connsiteX9" fmla="*/ 593026 w 900154"/>
                <a:gd name="connsiteY9" fmla="*/ 364749 h 81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154" h="810537">
                  <a:moveTo>
                    <a:pt x="593026" y="364749"/>
                  </a:moveTo>
                  <a:cubicBezTo>
                    <a:pt x="465442" y="358943"/>
                    <a:pt x="254769" y="341574"/>
                    <a:pt x="319805" y="0"/>
                  </a:cubicBezTo>
                  <a:lnTo>
                    <a:pt x="28533" y="165006"/>
                  </a:lnTo>
                  <a:cubicBezTo>
                    <a:pt x="28533" y="309715"/>
                    <a:pt x="-46261" y="651338"/>
                    <a:pt x="46341" y="810538"/>
                  </a:cubicBezTo>
                  <a:cubicBezTo>
                    <a:pt x="46341" y="810538"/>
                    <a:pt x="125868" y="794535"/>
                    <a:pt x="233204" y="767408"/>
                  </a:cubicBezTo>
                  <a:cubicBezTo>
                    <a:pt x="215591" y="703006"/>
                    <a:pt x="205150" y="629188"/>
                    <a:pt x="207297" y="595035"/>
                  </a:cubicBezTo>
                  <a:cubicBezTo>
                    <a:pt x="281896" y="660071"/>
                    <a:pt x="327563" y="711446"/>
                    <a:pt x="431289" y="712130"/>
                  </a:cubicBezTo>
                  <a:cubicBezTo>
                    <a:pt x="469052" y="700371"/>
                    <a:pt x="506717" y="687735"/>
                    <a:pt x="542773" y="674562"/>
                  </a:cubicBezTo>
                  <a:cubicBezTo>
                    <a:pt x="771448" y="590644"/>
                    <a:pt x="900155" y="497993"/>
                    <a:pt x="900155" y="497993"/>
                  </a:cubicBezTo>
                  <a:cubicBezTo>
                    <a:pt x="900252" y="353137"/>
                    <a:pt x="720610" y="370506"/>
                    <a:pt x="593026" y="364749"/>
                  </a:cubicBezTo>
                  <a:close/>
                </a:path>
              </a:pathLst>
            </a:custGeom>
            <a:solidFill>
              <a:srgbClr val="161616"/>
            </a:solidFill>
            <a:ln w="4873"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A3FE6861-9AC9-4F1C-AEDA-D9E355C866D3}"/>
                </a:ext>
              </a:extLst>
            </p:cNvPr>
            <p:cNvSpPr/>
            <p:nvPr/>
          </p:nvSpPr>
          <p:spPr>
            <a:xfrm>
              <a:off x="9837236" y="3843953"/>
              <a:ext cx="903671" cy="814245"/>
            </a:xfrm>
            <a:custGeom>
              <a:avLst/>
              <a:gdLst>
                <a:gd name="connsiteX0" fmla="*/ 48003 w 903671"/>
                <a:gd name="connsiteY0" fmla="*/ 814246 h 814245"/>
                <a:gd name="connsiteX1" fmla="*/ 47110 w 903671"/>
                <a:gd name="connsiteY1" fmla="*/ 814007 h 814245"/>
                <a:gd name="connsiteX2" fmla="*/ 46442 w 903671"/>
                <a:gd name="connsiteY2" fmla="*/ 813367 h 814245"/>
                <a:gd name="connsiteX3" fmla="*/ 16876 w 903671"/>
                <a:gd name="connsiteY3" fmla="*/ 318839 h 814245"/>
                <a:gd name="connsiteX4" fmla="*/ 28390 w 903671"/>
                <a:gd name="connsiteY4" fmla="*/ 166909 h 814245"/>
                <a:gd name="connsiteX5" fmla="*/ 28629 w 903671"/>
                <a:gd name="connsiteY5" fmla="*/ 165976 h 814245"/>
                <a:gd name="connsiteX6" fmla="*/ 29317 w 903671"/>
                <a:gd name="connsiteY6" fmla="*/ 165298 h 814245"/>
                <a:gd name="connsiteX7" fmla="*/ 320540 w 903671"/>
                <a:gd name="connsiteY7" fmla="*/ 293 h 814245"/>
                <a:gd name="connsiteX8" fmla="*/ 321541 w 903671"/>
                <a:gd name="connsiteY8" fmla="*/ 0 h 814245"/>
                <a:gd name="connsiteX9" fmla="*/ 322541 w 903671"/>
                <a:gd name="connsiteY9" fmla="*/ 293 h 814245"/>
                <a:gd name="connsiteX10" fmla="*/ 323146 w 903671"/>
                <a:gd name="connsiteY10" fmla="*/ 1098 h 814245"/>
                <a:gd name="connsiteX11" fmla="*/ 323224 w 903671"/>
                <a:gd name="connsiteY11" fmla="*/ 2098 h 814245"/>
                <a:gd name="connsiteX12" fmla="*/ 357718 w 903671"/>
                <a:gd name="connsiteY12" fmla="*/ 279222 h 814245"/>
                <a:gd name="connsiteX13" fmla="*/ 594981 w 903671"/>
                <a:gd name="connsiteY13" fmla="*/ 364798 h 814245"/>
                <a:gd name="connsiteX14" fmla="*/ 645819 w 903671"/>
                <a:gd name="connsiteY14" fmla="*/ 366262 h 814245"/>
                <a:gd name="connsiteX15" fmla="*/ 903671 w 903671"/>
                <a:gd name="connsiteY15" fmla="*/ 499798 h 814245"/>
                <a:gd name="connsiteX16" fmla="*/ 903461 w 903671"/>
                <a:gd name="connsiteY16" fmla="*/ 500628 h 814245"/>
                <a:gd name="connsiteX17" fmla="*/ 902890 w 903671"/>
                <a:gd name="connsiteY17" fmla="*/ 501262 h 814245"/>
                <a:gd name="connsiteX18" fmla="*/ 545069 w 903671"/>
                <a:gd name="connsiteY18" fmla="*/ 678075 h 814245"/>
                <a:gd name="connsiteX19" fmla="*/ 433488 w 903671"/>
                <a:gd name="connsiteY19" fmla="*/ 715691 h 814245"/>
                <a:gd name="connsiteX20" fmla="*/ 432951 w 903671"/>
                <a:gd name="connsiteY20" fmla="*/ 715691 h 814245"/>
                <a:gd name="connsiteX21" fmla="*/ 230573 w 903671"/>
                <a:gd name="connsiteY21" fmla="*/ 618454 h 814245"/>
                <a:gd name="connsiteX22" fmla="*/ 210569 w 903671"/>
                <a:gd name="connsiteY22" fmla="*/ 600743 h 814245"/>
                <a:gd name="connsiteX23" fmla="*/ 236623 w 903671"/>
                <a:gd name="connsiteY23" fmla="*/ 768774 h 814245"/>
                <a:gd name="connsiteX24" fmla="*/ 236789 w 903671"/>
                <a:gd name="connsiteY24" fmla="*/ 769481 h 814245"/>
                <a:gd name="connsiteX25" fmla="*/ 236623 w 903671"/>
                <a:gd name="connsiteY25" fmla="*/ 770189 h 814245"/>
                <a:gd name="connsiteX26" fmla="*/ 236149 w 903671"/>
                <a:gd name="connsiteY26" fmla="*/ 770740 h 814245"/>
                <a:gd name="connsiteX27" fmla="*/ 235501 w 903671"/>
                <a:gd name="connsiteY27" fmla="*/ 771067 h 814245"/>
                <a:gd name="connsiteX28" fmla="*/ 48589 w 903671"/>
                <a:gd name="connsiteY28" fmla="*/ 814197 h 814245"/>
                <a:gd name="connsiteX29" fmla="*/ 48003 w 903671"/>
                <a:gd name="connsiteY29" fmla="*/ 814246 h 814245"/>
                <a:gd name="connsiteX30" fmla="*/ 32049 w 903671"/>
                <a:gd name="connsiteY30" fmla="*/ 167982 h 814245"/>
                <a:gd name="connsiteX31" fmla="*/ 20486 w 903671"/>
                <a:gd name="connsiteY31" fmla="*/ 319229 h 814245"/>
                <a:gd name="connsiteX32" fmla="*/ 48930 w 903671"/>
                <a:gd name="connsiteY32" fmla="*/ 810391 h 814245"/>
                <a:gd name="connsiteX33" fmla="*/ 232622 w 903671"/>
                <a:gd name="connsiteY33" fmla="*/ 767993 h 814245"/>
                <a:gd name="connsiteX34" fmla="*/ 207105 w 903671"/>
                <a:gd name="connsiteY34" fmla="*/ 596840 h 814245"/>
                <a:gd name="connsiteX35" fmla="*/ 207451 w 903671"/>
                <a:gd name="connsiteY35" fmla="*/ 595884 h 814245"/>
                <a:gd name="connsiteX36" fmla="*/ 208227 w 903671"/>
                <a:gd name="connsiteY36" fmla="*/ 595230 h 814245"/>
                <a:gd name="connsiteX37" fmla="*/ 209227 w 903671"/>
                <a:gd name="connsiteY37" fmla="*/ 595123 h 814245"/>
                <a:gd name="connsiteX38" fmla="*/ 210130 w 903671"/>
                <a:gd name="connsiteY38" fmla="*/ 595572 h 814245"/>
                <a:gd name="connsiteX39" fmla="*/ 233012 w 903671"/>
                <a:gd name="connsiteY39" fmla="*/ 615771 h 814245"/>
                <a:gd name="connsiteX40" fmla="*/ 432707 w 903671"/>
                <a:gd name="connsiteY40" fmla="*/ 712081 h 814245"/>
                <a:gd name="connsiteX41" fmla="*/ 543801 w 903671"/>
                <a:gd name="connsiteY41" fmla="*/ 674659 h 814245"/>
                <a:gd name="connsiteX42" fmla="*/ 899963 w 903671"/>
                <a:gd name="connsiteY42" fmla="*/ 499018 h 814245"/>
                <a:gd name="connsiteX43" fmla="*/ 645673 w 903671"/>
                <a:gd name="connsiteY43" fmla="*/ 370067 h 814245"/>
                <a:gd name="connsiteX44" fmla="*/ 594737 w 903671"/>
                <a:gd name="connsiteY44" fmla="*/ 368604 h 814245"/>
                <a:gd name="connsiteX45" fmla="*/ 354791 w 903671"/>
                <a:gd name="connsiteY45" fmla="*/ 281807 h 814245"/>
                <a:gd name="connsiteX46" fmla="*/ 318881 w 903671"/>
                <a:gd name="connsiteY46" fmla="*/ 5562 h 814245"/>
                <a:gd name="connsiteX47" fmla="*/ 32049 w 903671"/>
                <a:gd name="connsiteY47" fmla="*/ 167982 h 81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03671" h="814245">
                  <a:moveTo>
                    <a:pt x="48003" y="814246"/>
                  </a:moveTo>
                  <a:cubicBezTo>
                    <a:pt x="47691" y="814246"/>
                    <a:pt x="47383" y="814163"/>
                    <a:pt x="47110" y="814007"/>
                  </a:cubicBezTo>
                  <a:cubicBezTo>
                    <a:pt x="46837" y="813855"/>
                    <a:pt x="46608" y="813636"/>
                    <a:pt x="46442" y="813367"/>
                  </a:cubicBezTo>
                  <a:cubicBezTo>
                    <a:pt x="-21571" y="696273"/>
                    <a:pt x="629" y="478185"/>
                    <a:pt x="16876" y="318839"/>
                  </a:cubicBezTo>
                  <a:cubicBezTo>
                    <a:pt x="23023" y="258145"/>
                    <a:pt x="28390" y="205745"/>
                    <a:pt x="28390" y="166909"/>
                  </a:cubicBezTo>
                  <a:cubicBezTo>
                    <a:pt x="28385" y="166582"/>
                    <a:pt x="28468" y="166260"/>
                    <a:pt x="28629" y="165976"/>
                  </a:cubicBezTo>
                  <a:cubicBezTo>
                    <a:pt x="28795" y="165694"/>
                    <a:pt x="29034" y="165459"/>
                    <a:pt x="29317" y="165298"/>
                  </a:cubicBezTo>
                  <a:lnTo>
                    <a:pt x="320540" y="293"/>
                  </a:lnTo>
                  <a:cubicBezTo>
                    <a:pt x="320838" y="102"/>
                    <a:pt x="321189" y="0"/>
                    <a:pt x="321541" y="0"/>
                  </a:cubicBezTo>
                  <a:cubicBezTo>
                    <a:pt x="321897" y="0"/>
                    <a:pt x="322243" y="102"/>
                    <a:pt x="322541" y="293"/>
                  </a:cubicBezTo>
                  <a:cubicBezTo>
                    <a:pt x="322814" y="498"/>
                    <a:pt x="323024" y="776"/>
                    <a:pt x="323146" y="1098"/>
                  </a:cubicBezTo>
                  <a:cubicBezTo>
                    <a:pt x="323268" y="1415"/>
                    <a:pt x="323292" y="1761"/>
                    <a:pt x="323224" y="2098"/>
                  </a:cubicBezTo>
                  <a:cubicBezTo>
                    <a:pt x="299512" y="127048"/>
                    <a:pt x="311124" y="220284"/>
                    <a:pt x="357718" y="279222"/>
                  </a:cubicBezTo>
                  <a:cubicBezTo>
                    <a:pt x="414216" y="351039"/>
                    <a:pt x="509794" y="360797"/>
                    <a:pt x="594981" y="364798"/>
                  </a:cubicBezTo>
                  <a:cubicBezTo>
                    <a:pt x="611228" y="365530"/>
                    <a:pt x="628011" y="365920"/>
                    <a:pt x="645819" y="366262"/>
                  </a:cubicBezTo>
                  <a:cubicBezTo>
                    <a:pt x="766768" y="368848"/>
                    <a:pt x="903915" y="371726"/>
                    <a:pt x="903671" y="499798"/>
                  </a:cubicBezTo>
                  <a:cubicBezTo>
                    <a:pt x="903666" y="500086"/>
                    <a:pt x="903593" y="500369"/>
                    <a:pt x="903461" y="500628"/>
                  </a:cubicBezTo>
                  <a:cubicBezTo>
                    <a:pt x="903324" y="500881"/>
                    <a:pt x="903129" y="501096"/>
                    <a:pt x="902890" y="501262"/>
                  </a:cubicBezTo>
                  <a:cubicBezTo>
                    <a:pt x="901622" y="502189"/>
                    <a:pt x="771159" y="595035"/>
                    <a:pt x="545069" y="678075"/>
                  </a:cubicBezTo>
                  <a:cubicBezTo>
                    <a:pt x="511209" y="690516"/>
                    <a:pt x="473690" y="703152"/>
                    <a:pt x="433488" y="715691"/>
                  </a:cubicBezTo>
                  <a:lnTo>
                    <a:pt x="432951" y="715691"/>
                  </a:lnTo>
                  <a:cubicBezTo>
                    <a:pt x="339520" y="715203"/>
                    <a:pt x="293853" y="674611"/>
                    <a:pt x="230573" y="618454"/>
                  </a:cubicBezTo>
                  <a:cubicBezTo>
                    <a:pt x="224069" y="612697"/>
                    <a:pt x="217400" y="606793"/>
                    <a:pt x="210569" y="600743"/>
                  </a:cubicBezTo>
                  <a:cubicBezTo>
                    <a:pt x="209350" y="637335"/>
                    <a:pt x="220327" y="709739"/>
                    <a:pt x="236623" y="768774"/>
                  </a:cubicBezTo>
                  <a:cubicBezTo>
                    <a:pt x="236730" y="768993"/>
                    <a:pt x="236789" y="769238"/>
                    <a:pt x="236789" y="769481"/>
                  </a:cubicBezTo>
                  <a:cubicBezTo>
                    <a:pt x="236789" y="769725"/>
                    <a:pt x="236730" y="769969"/>
                    <a:pt x="236623" y="770189"/>
                  </a:cubicBezTo>
                  <a:cubicBezTo>
                    <a:pt x="236506" y="770403"/>
                    <a:pt x="236345" y="770589"/>
                    <a:pt x="236149" y="770740"/>
                  </a:cubicBezTo>
                  <a:cubicBezTo>
                    <a:pt x="235959" y="770892"/>
                    <a:pt x="235735" y="771004"/>
                    <a:pt x="235501" y="771067"/>
                  </a:cubicBezTo>
                  <a:cubicBezTo>
                    <a:pt x="129335" y="797901"/>
                    <a:pt x="49369" y="814002"/>
                    <a:pt x="48589" y="814197"/>
                  </a:cubicBezTo>
                  <a:lnTo>
                    <a:pt x="48003" y="814246"/>
                  </a:lnTo>
                  <a:close/>
                  <a:moveTo>
                    <a:pt x="32049" y="167982"/>
                  </a:moveTo>
                  <a:cubicBezTo>
                    <a:pt x="32049" y="207013"/>
                    <a:pt x="26633" y="258974"/>
                    <a:pt x="20486" y="319229"/>
                  </a:cubicBezTo>
                  <a:cubicBezTo>
                    <a:pt x="4385" y="477550"/>
                    <a:pt x="-17667" y="694224"/>
                    <a:pt x="48930" y="810391"/>
                  </a:cubicBezTo>
                  <a:cubicBezTo>
                    <a:pt x="59566" y="808196"/>
                    <a:pt x="134750" y="792681"/>
                    <a:pt x="232622" y="767993"/>
                  </a:cubicBezTo>
                  <a:cubicBezTo>
                    <a:pt x="215790" y="705884"/>
                    <a:pt x="204861" y="632603"/>
                    <a:pt x="207105" y="596840"/>
                  </a:cubicBezTo>
                  <a:cubicBezTo>
                    <a:pt x="207134" y="596499"/>
                    <a:pt x="207252" y="596167"/>
                    <a:pt x="207451" y="595884"/>
                  </a:cubicBezTo>
                  <a:cubicBezTo>
                    <a:pt x="207647" y="595601"/>
                    <a:pt x="207915" y="595377"/>
                    <a:pt x="208227" y="595230"/>
                  </a:cubicBezTo>
                  <a:cubicBezTo>
                    <a:pt x="208544" y="595103"/>
                    <a:pt x="208891" y="595064"/>
                    <a:pt x="209227" y="595123"/>
                  </a:cubicBezTo>
                  <a:cubicBezTo>
                    <a:pt x="209564" y="595186"/>
                    <a:pt x="209876" y="595342"/>
                    <a:pt x="210130" y="595572"/>
                  </a:cubicBezTo>
                  <a:cubicBezTo>
                    <a:pt x="218034" y="602436"/>
                    <a:pt x="225660" y="609169"/>
                    <a:pt x="233012" y="615771"/>
                  </a:cubicBezTo>
                  <a:cubicBezTo>
                    <a:pt x="295609" y="671342"/>
                    <a:pt x="340837" y="711544"/>
                    <a:pt x="432707" y="712081"/>
                  </a:cubicBezTo>
                  <a:cubicBezTo>
                    <a:pt x="472714" y="699640"/>
                    <a:pt x="510087" y="687052"/>
                    <a:pt x="543801" y="674659"/>
                  </a:cubicBezTo>
                  <a:cubicBezTo>
                    <a:pt x="760620" y="595084"/>
                    <a:pt x="888985" y="506580"/>
                    <a:pt x="899963" y="499018"/>
                  </a:cubicBezTo>
                  <a:cubicBezTo>
                    <a:pt x="899524" y="375434"/>
                    <a:pt x="764670" y="372604"/>
                    <a:pt x="645673" y="370067"/>
                  </a:cubicBezTo>
                  <a:cubicBezTo>
                    <a:pt x="627865" y="369726"/>
                    <a:pt x="611032" y="369336"/>
                    <a:pt x="594737" y="368604"/>
                  </a:cubicBezTo>
                  <a:cubicBezTo>
                    <a:pt x="508770" y="364700"/>
                    <a:pt x="412264" y="354455"/>
                    <a:pt x="354791" y="281807"/>
                  </a:cubicBezTo>
                  <a:cubicBezTo>
                    <a:pt x="308002" y="222626"/>
                    <a:pt x="295951" y="129682"/>
                    <a:pt x="318881" y="5562"/>
                  </a:cubicBezTo>
                  <a:lnTo>
                    <a:pt x="32049" y="167982"/>
                  </a:lnTo>
                  <a:close/>
                </a:path>
              </a:pathLst>
            </a:custGeom>
            <a:solidFill>
              <a:srgbClr val="0E0E0E"/>
            </a:solidFill>
            <a:ln w="4873"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4AB843F0-F994-436F-9E45-9B8C18B8D862}"/>
                </a:ext>
              </a:extLst>
            </p:cNvPr>
            <p:cNvSpPr/>
            <p:nvPr/>
          </p:nvSpPr>
          <p:spPr>
            <a:xfrm>
              <a:off x="9276938" y="3090102"/>
              <a:ext cx="1314185" cy="920759"/>
            </a:xfrm>
            <a:custGeom>
              <a:avLst/>
              <a:gdLst>
                <a:gd name="connsiteX0" fmla="*/ 0 w 1314185"/>
                <a:gd name="connsiteY0" fmla="*/ 272349 h 920759"/>
                <a:gd name="connsiteX1" fmla="*/ 608398 w 1314185"/>
                <a:gd name="connsiteY1" fmla="*/ 39379 h 920759"/>
                <a:gd name="connsiteX2" fmla="*/ 1088388 w 1314185"/>
                <a:gd name="connsiteY2" fmla="*/ 117882 h 920759"/>
                <a:gd name="connsiteX3" fmla="*/ 1314185 w 1314185"/>
                <a:gd name="connsiteY3" fmla="*/ 664323 h 920759"/>
                <a:gd name="connsiteX4" fmla="*/ 590493 w 1314185"/>
                <a:gd name="connsiteY4" fmla="*/ 920759 h 920759"/>
                <a:gd name="connsiteX5" fmla="*/ 590493 w 1314185"/>
                <a:gd name="connsiteY5" fmla="*/ 460383 h 920759"/>
                <a:gd name="connsiteX6" fmla="*/ 26049 w 1314185"/>
                <a:gd name="connsiteY6" fmla="*/ 460383 h 920759"/>
                <a:gd name="connsiteX7" fmla="*/ 0 w 1314185"/>
                <a:gd name="connsiteY7" fmla="*/ 272349 h 92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85" h="920759">
                  <a:moveTo>
                    <a:pt x="0" y="272349"/>
                  </a:moveTo>
                  <a:cubicBezTo>
                    <a:pt x="0" y="272349"/>
                    <a:pt x="394750" y="92999"/>
                    <a:pt x="608398" y="39379"/>
                  </a:cubicBezTo>
                  <a:cubicBezTo>
                    <a:pt x="822047" y="-14240"/>
                    <a:pt x="989980" y="-33805"/>
                    <a:pt x="1088388" y="117882"/>
                  </a:cubicBezTo>
                  <a:cubicBezTo>
                    <a:pt x="1186796" y="269568"/>
                    <a:pt x="1314185" y="664323"/>
                    <a:pt x="1314185" y="664323"/>
                  </a:cubicBezTo>
                  <a:lnTo>
                    <a:pt x="590493" y="920759"/>
                  </a:lnTo>
                  <a:lnTo>
                    <a:pt x="590493" y="460383"/>
                  </a:lnTo>
                  <a:lnTo>
                    <a:pt x="26049" y="460383"/>
                  </a:lnTo>
                  <a:lnTo>
                    <a:pt x="0" y="272349"/>
                  </a:lnTo>
                  <a:close/>
                </a:path>
              </a:pathLst>
            </a:custGeom>
            <a:solidFill>
              <a:srgbClr val="F0EDE9"/>
            </a:solidFill>
            <a:ln w="4873"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8F033ADB-3F0A-4FAB-99E0-714970790AD1}"/>
                </a:ext>
              </a:extLst>
            </p:cNvPr>
            <p:cNvSpPr/>
            <p:nvPr/>
          </p:nvSpPr>
          <p:spPr>
            <a:xfrm>
              <a:off x="9275101" y="3088206"/>
              <a:ext cx="1317862" cy="924465"/>
            </a:xfrm>
            <a:custGeom>
              <a:avLst/>
              <a:gdLst>
                <a:gd name="connsiteX0" fmla="*/ 592329 w 1317862"/>
                <a:gd name="connsiteY0" fmla="*/ 924460 h 924465"/>
                <a:gd name="connsiteX1" fmla="*/ 591305 w 1317862"/>
                <a:gd name="connsiteY1" fmla="*/ 924119 h 924465"/>
                <a:gd name="connsiteX2" fmla="*/ 590739 w 1317862"/>
                <a:gd name="connsiteY2" fmla="*/ 923480 h 924465"/>
                <a:gd name="connsiteX3" fmla="*/ 590524 w 1317862"/>
                <a:gd name="connsiteY3" fmla="*/ 922655 h 924465"/>
                <a:gd name="connsiteX4" fmla="*/ 590524 w 1317862"/>
                <a:gd name="connsiteY4" fmla="*/ 464035 h 924465"/>
                <a:gd name="connsiteX5" fmla="*/ 27885 w 1317862"/>
                <a:gd name="connsiteY5" fmla="*/ 464035 h 924465"/>
                <a:gd name="connsiteX6" fmla="*/ 26675 w 1317862"/>
                <a:gd name="connsiteY6" fmla="*/ 463577 h 924465"/>
                <a:gd name="connsiteX7" fmla="*/ 26080 w 1317862"/>
                <a:gd name="connsiteY7" fmla="*/ 462425 h 924465"/>
                <a:gd name="connsiteX8" fmla="*/ 27 w 1317862"/>
                <a:gd name="connsiteY8" fmla="*/ 274391 h 924465"/>
                <a:gd name="connsiteX9" fmla="*/ 207 w 1317862"/>
                <a:gd name="connsiteY9" fmla="*/ 273240 h 924465"/>
                <a:gd name="connsiteX10" fmla="*/ 1051 w 1317862"/>
                <a:gd name="connsiteY10" fmla="*/ 272439 h 924465"/>
                <a:gd name="connsiteX11" fmla="*/ 609796 w 1317862"/>
                <a:gd name="connsiteY11" fmla="*/ 39373 h 924465"/>
                <a:gd name="connsiteX12" fmla="*/ 1091786 w 1317862"/>
                <a:gd name="connsiteY12" fmla="*/ 118655 h 924465"/>
                <a:gd name="connsiteX13" fmla="*/ 1317778 w 1317862"/>
                <a:gd name="connsiteY13" fmla="*/ 665828 h 924465"/>
                <a:gd name="connsiteX14" fmla="*/ 1317671 w 1317862"/>
                <a:gd name="connsiteY14" fmla="*/ 667175 h 924465"/>
                <a:gd name="connsiteX15" fmla="*/ 1316656 w 1317862"/>
                <a:gd name="connsiteY15" fmla="*/ 668072 h 924465"/>
                <a:gd name="connsiteX16" fmla="*/ 592964 w 1317862"/>
                <a:gd name="connsiteY16" fmla="*/ 924363 h 924465"/>
                <a:gd name="connsiteX17" fmla="*/ 592329 w 1317862"/>
                <a:gd name="connsiteY17" fmla="*/ 924460 h 924465"/>
                <a:gd name="connsiteX18" fmla="*/ 29447 w 1317862"/>
                <a:gd name="connsiteY18" fmla="*/ 460474 h 924465"/>
                <a:gd name="connsiteX19" fmla="*/ 592329 w 1317862"/>
                <a:gd name="connsiteY19" fmla="*/ 460474 h 924465"/>
                <a:gd name="connsiteX20" fmla="*/ 593037 w 1317862"/>
                <a:gd name="connsiteY20" fmla="*/ 460596 h 924465"/>
                <a:gd name="connsiteX21" fmla="*/ 593637 w 1317862"/>
                <a:gd name="connsiteY21" fmla="*/ 460986 h 924465"/>
                <a:gd name="connsiteX22" fmla="*/ 594042 w 1317862"/>
                <a:gd name="connsiteY22" fmla="*/ 461576 h 924465"/>
                <a:gd name="connsiteX23" fmla="*/ 594183 w 1317862"/>
                <a:gd name="connsiteY23" fmla="*/ 462279 h 924465"/>
                <a:gd name="connsiteX24" fmla="*/ 594183 w 1317862"/>
                <a:gd name="connsiteY24" fmla="*/ 920069 h 924465"/>
                <a:gd name="connsiteX25" fmla="*/ 1313729 w 1317862"/>
                <a:gd name="connsiteY25" fmla="*/ 665340 h 924465"/>
                <a:gd name="connsiteX26" fmla="*/ 1088712 w 1317862"/>
                <a:gd name="connsiteY26" fmla="*/ 120753 h 924465"/>
                <a:gd name="connsiteX27" fmla="*/ 610674 w 1317862"/>
                <a:gd name="connsiteY27" fmla="*/ 43178 h 924465"/>
                <a:gd name="connsiteX28" fmla="*/ 3832 w 1317862"/>
                <a:gd name="connsiteY28" fmla="*/ 275464 h 924465"/>
                <a:gd name="connsiteX29" fmla="*/ 29447 w 1317862"/>
                <a:gd name="connsiteY29" fmla="*/ 460474 h 92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17862" h="924465">
                  <a:moveTo>
                    <a:pt x="592329" y="924460"/>
                  </a:moveTo>
                  <a:cubicBezTo>
                    <a:pt x="591959" y="924465"/>
                    <a:pt x="591598" y="924348"/>
                    <a:pt x="591305" y="924119"/>
                  </a:cubicBezTo>
                  <a:cubicBezTo>
                    <a:pt x="591066" y="923953"/>
                    <a:pt x="590871" y="923734"/>
                    <a:pt x="590739" y="923480"/>
                  </a:cubicBezTo>
                  <a:cubicBezTo>
                    <a:pt x="590602" y="923226"/>
                    <a:pt x="590529" y="922943"/>
                    <a:pt x="590524" y="922655"/>
                  </a:cubicBezTo>
                  <a:lnTo>
                    <a:pt x="590524" y="464035"/>
                  </a:lnTo>
                  <a:lnTo>
                    <a:pt x="27885" y="464035"/>
                  </a:lnTo>
                  <a:cubicBezTo>
                    <a:pt x="27437" y="464035"/>
                    <a:pt x="27007" y="463874"/>
                    <a:pt x="26675" y="463577"/>
                  </a:cubicBezTo>
                  <a:cubicBezTo>
                    <a:pt x="26339" y="463279"/>
                    <a:pt x="26129" y="462869"/>
                    <a:pt x="26080" y="462425"/>
                  </a:cubicBezTo>
                  <a:lnTo>
                    <a:pt x="27" y="274391"/>
                  </a:lnTo>
                  <a:cubicBezTo>
                    <a:pt x="-42" y="273996"/>
                    <a:pt x="22" y="273591"/>
                    <a:pt x="207" y="273240"/>
                  </a:cubicBezTo>
                  <a:cubicBezTo>
                    <a:pt x="393" y="272888"/>
                    <a:pt x="690" y="272605"/>
                    <a:pt x="1051" y="272439"/>
                  </a:cubicBezTo>
                  <a:cubicBezTo>
                    <a:pt x="5003" y="270683"/>
                    <a:pt x="398441" y="92407"/>
                    <a:pt x="609796" y="39373"/>
                  </a:cubicBezTo>
                  <a:cubicBezTo>
                    <a:pt x="804954" y="-9417"/>
                    <a:pt x="988548" y="-40349"/>
                    <a:pt x="1091786" y="118655"/>
                  </a:cubicBezTo>
                  <a:cubicBezTo>
                    <a:pt x="1189365" y="268682"/>
                    <a:pt x="1316510" y="661827"/>
                    <a:pt x="1317778" y="665828"/>
                  </a:cubicBezTo>
                  <a:cubicBezTo>
                    <a:pt x="1317920" y="666272"/>
                    <a:pt x="1317881" y="666760"/>
                    <a:pt x="1317671" y="667175"/>
                  </a:cubicBezTo>
                  <a:cubicBezTo>
                    <a:pt x="1317461" y="667594"/>
                    <a:pt x="1317100" y="667916"/>
                    <a:pt x="1316656" y="668072"/>
                  </a:cubicBezTo>
                  <a:lnTo>
                    <a:pt x="592964" y="924363"/>
                  </a:lnTo>
                  <a:cubicBezTo>
                    <a:pt x="592764" y="924446"/>
                    <a:pt x="592544" y="924480"/>
                    <a:pt x="592329" y="924460"/>
                  </a:cubicBezTo>
                  <a:close/>
                  <a:moveTo>
                    <a:pt x="29447" y="460474"/>
                  </a:moveTo>
                  <a:lnTo>
                    <a:pt x="592329" y="460474"/>
                  </a:lnTo>
                  <a:cubicBezTo>
                    <a:pt x="592569" y="460469"/>
                    <a:pt x="592812" y="460508"/>
                    <a:pt x="593037" y="460596"/>
                  </a:cubicBezTo>
                  <a:cubicBezTo>
                    <a:pt x="593262" y="460683"/>
                    <a:pt x="593466" y="460815"/>
                    <a:pt x="593637" y="460986"/>
                  </a:cubicBezTo>
                  <a:cubicBezTo>
                    <a:pt x="593813" y="461152"/>
                    <a:pt x="593949" y="461352"/>
                    <a:pt x="594042" y="461576"/>
                  </a:cubicBezTo>
                  <a:cubicBezTo>
                    <a:pt x="594135" y="461796"/>
                    <a:pt x="594183" y="462035"/>
                    <a:pt x="594183" y="462279"/>
                  </a:cubicBezTo>
                  <a:lnTo>
                    <a:pt x="594183" y="920069"/>
                  </a:lnTo>
                  <a:lnTo>
                    <a:pt x="1313729" y="665340"/>
                  </a:lnTo>
                  <a:cubicBezTo>
                    <a:pt x="1304508" y="636945"/>
                    <a:pt x="1182583" y="265267"/>
                    <a:pt x="1088712" y="120753"/>
                  </a:cubicBezTo>
                  <a:cubicBezTo>
                    <a:pt x="986792" y="-36202"/>
                    <a:pt x="804319" y="-5611"/>
                    <a:pt x="610674" y="43178"/>
                  </a:cubicBezTo>
                  <a:cubicBezTo>
                    <a:pt x="405759" y="94651"/>
                    <a:pt x="28520" y="264340"/>
                    <a:pt x="3832" y="275464"/>
                  </a:cubicBezTo>
                  <a:lnTo>
                    <a:pt x="29447" y="460474"/>
                  </a:lnTo>
                  <a:close/>
                </a:path>
              </a:pathLst>
            </a:custGeom>
            <a:solidFill>
              <a:srgbClr val="0E0E0E"/>
            </a:solidFill>
            <a:ln w="4873"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BBA77D98-4BEC-45AB-BB7A-C40665A43AF6}"/>
                </a:ext>
              </a:extLst>
            </p:cNvPr>
            <p:cNvSpPr/>
            <p:nvPr/>
          </p:nvSpPr>
          <p:spPr>
            <a:xfrm>
              <a:off x="9358948" y="1943022"/>
              <a:ext cx="186599" cy="288405"/>
            </a:xfrm>
            <a:custGeom>
              <a:avLst/>
              <a:gdLst>
                <a:gd name="connsiteX0" fmla="*/ 178520 w 186599"/>
                <a:gd name="connsiteY0" fmla="*/ 0 h 288405"/>
                <a:gd name="connsiteX1" fmla="*/ 186570 w 186599"/>
                <a:gd name="connsiteY1" fmla="*/ 233408 h 288405"/>
                <a:gd name="connsiteX2" fmla="*/ 182940 w 186599"/>
                <a:gd name="connsiteY2" fmla="*/ 254573 h 288405"/>
                <a:gd name="connsiteX3" fmla="*/ 171246 w 186599"/>
                <a:gd name="connsiteY3" fmla="*/ 272576 h 288405"/>
                <a:gd name="connsiteX4" fmla="*/ 153384 w 186599"/>
                <a:gd name="connsiteY4" fmla="*/ 284501 h 288405"/>
                <a:gd name="connsiteX5" fmla="*/ 132268 w 186599"/>
                <a:gd name="connsiteY5" fmla="*/ 288394 h 288405"/>
                <a:gd name="connsiteX6" fmla="*/ 0 w 186599"/>
                <a:gd name="connsiteY6" fmla="*/ 285759 h 288405"/>
                <a:gd name="connsiteX7" fmla="*/ 178520 w 186599"/>
                <a:gd name="connsiteY7" fmla="*/ 0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599" h="288405">
                  <a:moveTo>
                    <a:pt x="178520" y="0"/>
                  </a:moveTo>
                  <a:lnTo>
                    <a:pt x="186570" y="233408"/>
                  </a:lnTo>
                  <a:cubicBezTo>
                    <a:pt x="186810" y="240634"/>
                    <a:pt x="185575" y="247835"/>
                    <a:pt x="182940" y="254573"/>
                  </a:cubicBezTo>
                  <a:cubicBezTo>
                    <a:pt x="180306" y="261306"/>
                    <a:pt x="176325" y="267434"/>
                    <a:pt x="171246" y="272576"/>
                  </a:cubicBezTo>
                  <a:cubicBezTo>
                    <a:pt x="166162" y="277724"/>
                    <a:pt x="160088" y="281778"/>
                    <a:pt x="153384" y="284501"/>
                  </a:cubicBezTo>
                  <a:cubicBezTo>
                    <a:pt x="146685" y="287218"/>
                    <a:pt x="139498" y="288545"/>
                    <a:pt x="132268" y="288394"/>
                  </a:cubicBezTo>
                  <a:lnTo>
                    <a:pt x="0" y="285759"/>
                  </a:lnTo>
                  <a:lnTo>
                    <a:pt x="178520" y="0"/>
                  </a:lnTo>
                  <a:close/>
                </a:path>
              </a:pathLst>
            </a:custGeom>
            <a:solidFill>
              <a:srgbClr val="E05555"/>
            </a:solidFill>
            <a:ln w="4873"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C7F90A24-E55E-46E8-B20D-7D21AFA2556B}"/>
                </a:ext>
              </a:extLst>
            </p:cNvPr>
            <p:cNvSpPr/>
            <p:nvPr/>
          </p:nvSpPr>
          <p:spPr>
            <a:xfrm>
              <a:off x="9357079" y="1941217"/>
              <a:ext cx="190226" cy="292053"/>
            </a:xfrm>
            <a:custGeom>
              <a:avLst/>
              <a:gdLst>
                <a:gd name="connsiteX0" fmla="*/ 135307 w 190226"/>
                <a:gd name="connsiteY0" fmla="*/ 292054 h 292053"/>
                <a:gd name="connsiteX1" fmla="*/ 134088 w 190226"/>
                <a:gd name="connsiteY1" fmla="*/ 292054 h 292053"/>
                <a:gd name="connsiteX2" fmla="*/ 1820 w 190226"/>
                <a:gd name="connsiteY2" fmla="*/ 289272 h 292053"/>
                <a:gd name="connsiteX3" fmla="*/ 907 w 190226"/>
                <a:gd name="connsiteY3" fmla="*/ 288999 h 292053"/>
                <a:gd name="connsiteX4" fmla="*/ 258 w 190226"/>
                <a:gd name="connsiteY4" fmla="*/ 288297 h 292053"/>
                <a:gd name="connsiteX5" fmla="*/ 0 w 190226"/>
                <a:gd name="connsiteY5" fmla="*/ 287394 h 292053"/>
                <a:gd name="connsiteX6" fmla="*/ 258 w 190226"/>
                <a:gd name="connsiteY6" fmla="*/ 286491 h 292053"/>
                <a:gd name="connsiteX7" fmla="*/ 178779 w 190226"/>
                <a:gd name="connsiteY7" fmla="*/ 879 h 292053"/>
                <a:gd name="connsiteX8" fmla="*/ 179647 w 190226"/>
                <a:gd name="connsiteY8" fmla="*/ 142 h 292053"/>
                <a:gd name="connsiteX9" fmla="*/ 180779 w 190226"/>
                <a:gd name="connsiteY9" fmla="*/ 49 h 292053"/>
                <a:gd name="connsiteX10" fmla="*/ 181740 w 190226"/>
                <a:gd name="connsiteY10" fmla="*/ 679 h 292053"/>
                <a:gd name="connsiteX11" fmla="*/ 182145 w 190226"/>
                <a:gd name="connsiteY11" fmla="*/ 1757 h 292053"/>
                <a:gd name="connsiteX12" fmla="*/ 190195 w 190226"/>
                <a:gd name="connsiteY12" fmla="*/ 235165 h 292053"/>
                <a:gd name="connsiteX13" fmla="*/ 186561 w 190226"/>
                <a:gd name="connsiteY13" fmla="*/ 256774 h 292053"/>
                <a:gd name="connsiteX14" fmla="*/ 174783 w 190226"/>
                <a:gd name="connsiteY14" fmla="*/ 275250 h 292053"/>
                <a:gd name="connsiteX15" fmla="*/ 156726 w 190226"/>
                <a:gd name="connsiteY15" fmla="*/ 287667 h 292053"/>
                <a:gd name="connsiteX16" fmla="*/ 135259 w 190226"/>
                <a:gd name="connsiteY16" fmla="*/ 292054 h 292053"/>
                <a:gd name="connsiteX17" fmla="*/ 135307 w 190226"/>
                <a:gd name="connsiteY17" fmla="*/ 292054 h 292053"/>
                <a:gd name="connsiteX18" fmla="*/ 5137 w 190226"/>
                <a:gd name="connsiteY18" fmla="*/ 285662 h 292053"/>
                <a:gd name="connsiteX19" fmla="*/ 134185 w 190226"/>
                <a:gd name="connsiteY19" fmla="*/ 288394 h 292053"/>
                <a:gd name="connsiteX20" fmla="*/ 154579 w 190226"/>
                <a:gd name="connsiteY20" fmla="*/ 284628 h 292053"/>
                <a:gd name="connsiteX21" fmla="*/ 171821 w 190226"/>
                <a:gd name="connsiteY21" fmla="*/ 273104 h 292053"/>
                <a:gd name="connsiteX22" fmla="*/ 183102 w 190226"/>
                <a:gd name="connsiteY22" fmla="*/ 255705 h 292053"/>
                <a:gd name="connsiteX23" fmla="*/ 186585 w 190226"/>
                <a:gd name="connsiteY23" fmla="*/ 235263 h 292053"/>
                <a:gd name="connsiteX24" fmla="*/ 178730 w 190226"/>
                <a:gd name="connsiteY24" fmla="*/ 7855 h 292053"/>
                <a:gd name="connsiteX25" fmla="*/ 5137 w 190226"/>
                <a:gd name="connsiteY25" fmla="*/ 285662 h 29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226" h="292053">
                  <a:moveTo>
                    <a:pt x="135307" y="292054"/>
                  </a:moveTo>
                  <a:lnTo>
                    <a:pt x="134088" y="292054"/>
                  </a:lnTo>
                  <a:lnTo>
                    <a:pt x="1820" y="289272"/>
                  </a:lnTo>
                  <a:cubicBezTo>
                    <a:pt x="1498" y="289263"/>
                    <a:pt x="1181" y="289170"/>
                    <a:pt x="907" y="288999"/>
                  </a:cubicBezTo>
                  <a:cubicBezTo>
                    <a:pt x="629" y="288828"/>
                    <a:pt x="410" y="288585"/>
                    <a:pt x="258" y="288297"/>
                  </a:cubicBezTo>
                  <a:cubicBezTo>
                    <a:pt x="93" y="288023"/>
                    <a:pt x="0" y="287711"/>
                    <a:pt x="0" y="287394"/>
                  </a:cubicBezTo>
                  <a:cubicBezTo>
                    <a:pt x="0" y="287072"/>
                    <a:pt x="93" y="286760"/>
                    <a:pt x="258" y="286491"/>
                  </a:cubicBezTo>
                  <a:lnTo>
                    <a:pt x="178779" y="879"/>
                  </a:lnTo>
                  <a:cubicBezTo>
                    <a:pt x="178984" y="547"/>
                    <a:pt x="179286" y="288"/>
                    <a:pt x="179647" y="142"/>
                  </a:cubicBezTo>
                  <a:cubicBezTo>
                    <a:pt x="180003" y="-9"/>
                    <a:pt x="180403" y="-39"/>
                    <a:pt x="180779" y="49"/>
                  </a:cubicBezTo>
                  <a:cubicBezTo>
                    <a:pt x="181160" y="152"/>
                    <a:pt x="181496" y="371"/>
                    <a:pt x="181740" y="679"/>
                  </a:cubicBezTo>
                  <a:cubicBezTo>
                    <a:pt x="181989" y="986"/>
                    <a:pt x="182130" y="1362"/>
                    <a:pt x="182145" y="1757"/>
                  </a:cubicBezTo>
                  <a:lnTo>
                    <a:pt x="190195" y="235165"/>
                  </a:lnTo>
                  <a:cubicBezTo>
                    <a:pt x="190444" y="242537"/>
                    <a:pt x="189210" y="249885"/>
                    <a:pt x="186561" y="256774"/>
                  </a:cubicBezTo>
                  <a:cubicBezTo>
                    <a:pt x="183912" y="263658"/>
                    <a:pt x="179906" y="269942"/>
                    <a:pt x="174783" y="275250"/>
                  </a:cubicBezTo>
                  <a:cubicBezTo>
                    <a:pt x="169655" y="280554"/>
                    <a:pt x="163517" y="284779"/>
                    <a:pt x="156726" y="287667"/>
                  </a:cubicBezTo>
                  <a:cubicBezTo>
                    <a:pt x="149939" y="290551"/>
                    <a:pt x="142636" y="292044"/>
                    <a:pt x="135259" y="292054"/>
                  </a:cubicBezTo>
                  <a:lnTo>
                    <a:pt x="135307" y="292054"/>
                  </a:lnTo>
                  <a:close/>
                  <a:moveTo>
                    <a:pt x="5137" y="285662"/>
                  </a:moveTo>
                  <a:lnTo>
                    <a:pt x="134185" y="288394"/>
                  </a:lnTo>
                  <a:cubicBezTo>
                    <a:pt x="141167" y="288536"/>
                    <a:pt x="148110" y="287258"/>
                    <a:pt x="154579" y="284628"/>
                  </a:cubicBezTo>
                  <a:cubicBezTo>
                    <a:pt x="161049" y="281998"/>
                    <a:pt x="166918" y="278075"/>
                    <a:pt x="171821" y="273104"/>
                  </a:cubicBezTo>
                  <a:cubicBezTo>
                    <a:pt x="176725" y="268132"/>
                    <a:pt x="180564" y="262209"/>
                    <a:pt x="183102" y="255705"/>
                  </a:cubicBezTo>
                  <a:cubicBezTo>
                    <a:pt x="185638" y="249197"/>
                    <a:pt x="186824" y="242244"/>
                    <a:pt x="186585" y="235263"/>
                  </a:cubicBezTo>
                  <a:lnTo>
                    <a:pt x="178730" y="7855"/>
                  </a:lnTo>
                  <a:lnTo>
                    <a:pt x="5137" y="285662"/>
                  </a:lnTo>
                  <a:close/>
                </a:path>
              </a:pathLst>
            </a:custGeom>
            <a:solidFill>
              <a:srgbClr val="0E0E0E"/>
            </a:solidFill>
            <a:ln w="4873"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D9CC6C66-25A8-4C06-942D-550F9DD616B6}"/>
                </a:ext>
              </a:extLst>
            </p:cNvPr>
            <p:cNvSpPr/>
            <p:nvPr/>
          </p:nvSpPr>
          <p:spPr>
            <a:xfrm>
              <a:off x="9358948" y="1943022"/>
              <a:ext cx="186599" cy="288551"/>
            </a:xfrm>
            <a:custGeom>
              <a:avLst/>
              <a:gdLst>
                <a:gd name="connsiteX0" fmla="*/ 70354 w 186599"/>
                <a:gd name="connsiteY0" fmla="*/ 189303 h 288551"/>
                <a:gd name="connsiteX1" fmla="*/ 178910 w 186599"/>
                <a:gd name="connsiteY1" fmla="*/ 15417 h 288551"/>
                <a:gd name="connsiteX2" fmla="*/ 178423 w 186599"/>
                <a:gd name="connsiteY2" fmla="*/ 0 h 288551"/>
                <a:gd name="connsiteX3" fmla="*/ 0 w 186599"/>
                <a:gd name="connsiteY3" fmla="*/ 285759 h 288551"/>
                <a:gd name="connsiteX4" fmla="*/ 132268 w 186599"/>
                <a:gd name="connsiteY4" fmla="*/ 288540 h 288551"/>
                <a:gd name="connsiteX5" fmla="*/ 153384 w 186599"/>
                <a:gd name="connsiteY5" fmla="*/ 284647 h 288551"/>
                <a:gd name="connsiteX6" fmla="*/ 171246 w 186599"/>
                <a:gd name="connsiteY6" fmla="*/ 272723 h 288551"/>
                <a:gd name="connsiteX7" fmla="*/ 182940 w 186599"/>
                <a:gd name="connsiteY7" fmla="*/ 254720 h 288551"/>
                <a:gd name="connsiteX8" fmla="*/ 186570 w 186599"/>
                <a:gd name="connsiteY8" fmla="*/ 233555 h 288551"/>
                <a:gd name="connsiteX9" fmla="*/ 185107 w 186599"/>
                <a:gd name="connsiteY9" fmla="*/ 191889 h 288551"/>
                <a:gd name="connsiteX10" fmla="*/ 70354 w 186599"/>
                <a:gd name="connsiteY10" fmla="*/ 189303 h 28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599" h="288551">
                  <a:moveTo>
                    <a:pt x="70354" y="189303"/>
                  </a:moveTo>
                  <a:lnTo>
                    <a:pt x="178910" y="15417"/>
                  </a:lnTo>
                  <a:lnTo>
                    <a:pt x="178423" y="0"/>
                  </a:lnTo>
                  <a:lnTo>
                    <a:pt x="0" y="285759"/>
                  </a:lnTo>
                  <a:lnTo>
                    <a:pt x="132268" y="288540"/>
                  </a:lnTo>
                  <a:cubicBezTo>
                    <a:pt x="139498" y="288692"/>
                    <a:pt x="146685" y="287365"/>
                    <a:pt x="153384" y="284647"/>
                  </a:cubicBezTo>
                  <a:cubicBezTo>
                    <a:pt x="160088" y="281924"/>
                    <a:pt x="166162" y="277870"/>
                    <a:pt x="171246" y="272723"/>
                  </a:cubicBezTo>
                  <a:cubicBezTo>
                    <a:pt x="176325" y="267580"/>
                    <a:pt x="180306" y="261452"/>
                    <a:pt x="182940" y="254720"/>
                  </a:cubicBezTo>
                  <a:cubicBezTo>
                    <a:pt x="185575" y="247982"/>
                    <a:pt x="186810" y="240780"/>
                    <a:pt x="186570" y="233555"/>
                  </a:cubicBezTo>
                  <a:lnTo>
                    <a:pt x="185107" y="191889"/>
                  </a:lnTo>
                  <a:lnTo>
                    <a:pt x="70354" y="189303"/>
                  </a:lnTo>
                  <a:close/>
                </a:path>
              </a:pathLst>
            </a:custGeom>
            <a:solidFill>
              <a:srgbClr val="F0EDE9"/>
            </a:solidFill>
            <a:ln w="4873"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7F93F0EE-91F3-4918-A9EF-008E59B24F6C}"/>
                </a:ext>
              </a:extLst>
            </p:cNvPr>
            <p:cNvSpPr/>
            <p:nvPr/>
          </p:nvSpPr>
          <p:spPr>
            <a:xfrm>
              <a:off x="9357079" y="1941217"/>
              <a:ext cx="190226" cy="292053"/>
            </a:xfrm>
            <a:custGeom>
              <a:avLst/>
              <a:gdLst>
                <a:gd name="connsiteX0" fmla="*/ 135307 w 190226"/>
                <a:gd name="connsiteY0" fmla="*/ 292054 h 292053"/>
                <a:gd name="connsiteX1" fmla="*/ 134088 w 190226"/>
                <a:gd name="connsiteY1" fmla="*/ 292054 h 292053"/>
                <a:gd name="connsiteX2" fmla="*/ 1820 w 190226"/>
                <a:gd name="connsiteY2" fmla="*/ 289272 h 292053"/>
                <a:gd name="connsiteX3" fmla="*/ 907 w 190226"/>
                <a:gd name="connsiteY3" fmla="*/ 288999 h 292053"/>
                <a:gd name="connsiteX4" fmla="*/ 258 w 190226"/>
                <a:gd name="connsiteY4" fmla="*/ 288297 h 292053"/>
                <a:gd name="connsiteX5" fmla="*/ 0 w 190226"/>
                <a:gd name="connsiteY5" fmla="*/ 287394 h 292053"/>
                <a:gd name="connsiteX6" fmla="*/ 258 w 190226"/>
                <a:gd name="connsiteY6" fmla="*/ 286491 h 292053"/>
                <a:gd name="connsiteX7" fmla="*/ 178779 w 190226"/>
                <a:gd name="connsiteY7" fmla="*/ 879 h 292053"/>
                <a:gd name="connsiteX8" fmla="*/ 179647 w 190226"/>
                <a:gd name="connsiteY8" fmla="*/ 142 h 292053"/>
                <a:gd name="connsiteX9" fmla="*/ 180779 w 190226"/>
                <a:gd name="connsiteY9" fmla="*/ 49 h 292053"/>
                <a:gd name="connsiteX10" fmla="*/ 181740 w 190226"/>
                <a:gd name="connsiteY10" fmla="*/ 679 h 292053"/>
                <a:gd name="connsiteX11" fmla="*/ 182145 w 190226"/>
                <a:gd name="connsiteY11" fmla="*/ 1757 h 292053"/>
                <a:gd name="connsiteX12" fmla="*/ 182682 w 190226"/>
                <a:gd name="connsiteY12" fmla="*/ 17174 h 292053"/>
                <a:gd name="connsiteX13" fmla="*/ 182389 w 190226"/>
                <a:gd name="connsiteY13" fmla="*/ 18199 h 292053"/>
                <a:gd name="connsiteX14" fmla="*/ 75443 w 190226"/>
                <a:gd name="connsiteY14" fmla="*/ 189352 h 292053"/>
                <a:gd name="connsiteX15" fmla="*/ 186975 w 190226"/>
                <a:gd name="connsiteY15" fmla="*/ 191694 h 292053"/>
                <a:gd name="connsiteX16" fmla="*/ 188234 w 190226"/>
                <a:gd name="connsiteY16" fmla="*/ 192206 h 292053"/>
                <a:gd name="connsiteX17" fmla="*/ 188781 w 190226"/>
                <a:gd name="connsiteY17" fmla="*/ 193450 h 292053"/>
                <a:gd name="connsiteX18" fmla="*/ 190195 w 190226"/>
                <a:gd name="connsiteY18" fmla="*/ 235165 h 292053"/>
                <a:gd name="connsiteX19" fmla="*/ 186561 w 190226"/>
                <a:gd name="connsiteY19" fmla="*/ 256774 h 292053"/>
                <a:gd name="connsiteX20" fmla="*/ 174783 w 190226"/>
                <a:gd name="connsiteY20" fmla="*/ 275250 h 292053"/>
                <a:gd name="connsiteX21" fmla="*/ 156726 w 190226"/>
                <a:gd name="connsiteY21" fmla="*/ 287667 h 292053"/>
                <a:gd name="connsiteX22" fmla="*/ 135259 w 190226"/>
                <a:gd name="connsiteY22" fmla="*/ 292054 h 292053"/>
                <a:gd name="connsiteX23" fmla="*/ 135307 w 190226"/>
                <a:gd name="connsiteY23" fmla="*/ 292054 h 292053"/>
                <a:gd name="connsiteX24" fmla="*/ 5137 w 190226"/>
                <a:gd name="connsiteY24" fmla="*/ 285662 h 292053"/>
                <a:gd name="connsiteX25" fmla="*/ 134185 w 190226"/>
                <a:gd name="connsiteY25" fmla="*/ 288394 h 292053"/>
                <a:gd name="connsiteX26" fmla="*/ 154579 w 190226"/>
                <a:gd name="connsiteY26" fmla="*/ 284628 h 292053"/>
                <a:gd name="connsiteX27" fmla="*/ 171821 w 190226"/>
                <a:gd name="connsiteY27" fmla="*/ 273104 h 292053"/>
                <a:gd name="connsiteX28" fmla="*/ 183102 w 190226"/>
                <a:gd name="connsiteY28" fmla="*/ 255705 h 292053"/>
                <a:gd name="connsiteX29" fmla="*/ 186585 w 190226"/>
                <a:gd name="connsiteY29" fmla="*/ 235263 h 292053"/>
                <a:gd name="connsiteX30" fmla="*/ 185219 w 190226"/>
                <a:gd name="connsiteY30" fmla="*/ 195304 h 292053"/>
                <a:gd name="connsiteX31" fmla="*/ 72174 w 190226"/>
                <a:gd name="connsiteY31" fmla="*/ 192962 h 292053"/>
                <a:gd name="connsiteX32" fmla="*/ 71267 w 190226"/>
                <a:gd name="connsiteY32" fmla="*/ 192674 h 292053"/>
                <a:gd name="connsiteX33" fmla="*/ 70613 w 190226"/>
                <a:gd name="connsiteY33" fmla="*/ 191986 h 292053"/>
                <a:gd name="connsiteX34" fmla="*/ 70374 w 190226"/>
                <a:gd name="connsiteY34" fmla="*/ 191059 h 292053"/>
                <a:gd name="connsiteX35" fmla="*/ 70613 w 190226"/>
                <a:gd name="connsiteY35" fmla="*/ 190132 h 292053"/>
                <a:gd name="connsiteX36" fmla="*/ 179023 w 190226"/>
                <a:gd name="connsiteY36" fmla="*/ 16735 h 292053"/>
                <a:gd name="connsiteX37" fmla="*/ 178681 w 190226"/>
                <a:gd name="connsiteY37" fmla="*/ 7855 h 292053"/>
                <a:gd name="connsiteX38" fmla="*/ 5137 w 190226"/>
                <a:gd name="connsiteY38" fmla="*/ 285662 h 29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0226" h="292053">
                  <a:moveTo>
                    <a:pt x="135307" y="292054"/>
                  </a:moveTo>
                  <a:lnTo>
                    <a:pt x="134088" y="292054"/>
                  </a:lnTo>
                  <a:lnTo>
                    <a:pt x="1820" y="289272"/>
                  </a:lnTo>
                  <a:cubicBezTo>
                    <a:pt x="1498" y="289263"/>
                    <a:pt x="1181" y="289170"/>
                    <a:pt x="907" y="288999"/>
                  </a:cubicBezTo>
                  <a:cubicBezTo>
                    <a:pt x="629" y="288828"/>
                    <a:pt x="410" y="288585"/>
                    <a:pt x="258" y="288297"/>
                  </a:cubicBezTo>
                  <a:cubicBezTo>
                    <a:pt x="93" y="288023"/>
                    <a:pt x="0" y="287711"/>
                    <a:pt x="0" y="287394"/>
                  </a:cubicBezTo>
                  <a:cubicBezTo>
                    <a:pt x="0" y="287072"/>
                    <a:pt x="93" y="286760"/>
                    <a:pt x="258" y="286491"/>
                  </a:cubicBezTo>
                  <a:lnTo>
                    <a:pt x="178779" y="879"/>
                  </a:lnTo>
                  <a:cubicBezTo>
                    <a:pt x="178984" y="547"/>
                    <a:pt x="179286" y="288"/>
                    <a:pt x="179647" y="142"/>
                  </a:cubicBezTo>
                  <a:cubicBezTo>
                    <a:pt x="180003" y="-9"/>
                    <a:pt x="180403" y="-39"/>
                    <a:pt x="180779" y="49"/>
                  </a:cubicBezTo>
                  <a:cubicBezTo>
                    <a:pt x="181160" y="152"/>
                    <a:pt x="181496" y="371"/>
                    <a:pt x="181740" y="679"/>
                  </a:cubicBezTo>
                  <a:cubicBezTo>
                    <a:pt x="181989" y="986"/>
                    <a:pt x="182130" y="1362"/>
                    <a:pt x="182145" y="1757"/>
                  </a:cubicBezTo>
                  <a:lnTo>
                    <a:pt x="182682" y="17174"/>
                  </a:lnTo>
                  <a:cubicBezTo>
                    <a:pt x="182687" y="17535"/>
                    <a:pt x="182584" y="17891"/>
                    <a:pt x="182389" y="18199"/>
                  </a:cubicBezTo>
                  <a:lnTo>
                    <a:pt x="75443" y="189352"/>
                  </a:lnTo>
                  <a:lnTo>
                    <a:pt x="186975" y="191694"/>
                  </a:lnTo>
                  <a:cubicBezTo>
                    <a:pt x="187449" y="191694"/>
                    <a:pt x="187897" y="191874"/>
                    <a:pt x="188234" y="192206"/>
                  </a:cubicBezTo>
                  <a:cubicBezTo>
                    <a:pt x="188571" y="192533"/>
                    <a:pt x="188771" y="192977"/>
                    <a:pt x="188781" y="193450"/>
                  </a:cubicBezTo>
                  <a:lnTo>
                    <a:pt x="190195" y="235165"/>
                  </a:lnTo>
                  <a:cubicBezTo>
                    <a:pt x="190444" y="242537"/>
                    <a:pt x="189210" y="249885"/>
                    <a:pt x="186561" y="256774"/>
                  </a:cubicBezTo>
                  <a:cubicBezTo>
                    <a:pt x="183912" y="263658"/>
                    <a:pt x="179906" y="269942"/>
                    <a:pt x="174783" y="275250"/>
                  </a:cubicBezTo>
                  <a:cubicBezTo>
                    <a:pt x="169655" y="280554"/>
                    <a:pt x="163517" y="284779"/>
                    <a:pt x="156726" y="287667"/>
                  </a:cubicBezTo>
                  <a:cubicBezTo>
                    <a:pt x="149939" y="290551"/>
                    <a:pt x="142636" y="292044"/>
                    <a:pt x="135259" y="292054"/>
                  </a:cubicBezTo>
                  <a:lnTo>
                    <a:pt x="135307" y="292054"/>
                  </a:lnTo>
                  <a:close/>
                  <a:moveTo>
                    <a:pt x="5137" y="285662"/>
                  </a:moveTo>
                  <a:lnTo>
                    <a:pt x="134185" y="288394"/>
                  </a:lnTo>
                  <a:cubicBezTo>
                    <a:pt x="141167" y="288536"/>
                    <a:pt x="148110" y="287258"/>
                    <a:pt x="154579" y="284628"/>
                  </a:cubicBezTo>
                  <a:cubicBezTo>
                    <a:pt x="161049" y="281998"/>
                    <a:pt x="166918" y="278075"/>
                    <a:pt x="171821" y="273104"/>
                  </a:cubicBezTo>
                  <a:cubicBezTo>
                    <a:pt x="176725" y="268132"/>
                    <a:pt x="180564" y="262209"/>
                    <a:pt x="183102" y="255705"/>
                  </a:cubicBezTo>
                  <a:cubicBezTo>
                    <a:pt x="185638" y="249197"/>
                    <a:pt x="186824" y="242244"/>
                    <a:pt x="186585" y="235263"/>
                  </a:cubicBezTo>
                  <a:lnTo>
                    <a:pt x="185219" y="195304"/>
                  </a:lnTo>
                  <a:lnTo>
                    <a:pt x="72174" y="192962"/>
                  </a:lnTo>
                  <a:cubicBezTo>
                    <a:pt x="71852" y="192943"/>
                    <a:pt x="71540" y="192845"/>
                    <a:pt x="71267" y="192674"/>
                  </a:cubicBezTo>
                  <a:cubicBezTo>
                    <a:pt x="70993" y="192504"/>
                    <a:pt x="70769" y="192269"/>
                    <a:pt x="70613" y="191986"/>
                  </a:cubicBezTo>
                  <a:cubicBezTo>
                    <a:pt x="70457" y="191703"/>
                    <a:pt x="70374" y="191382"/>
                    <a:pt x="70374" y="191059"/>
                  </a:cubicBezTo>
                  <a:cubicBezTo>
                    <a:pt x="70374" y="190733"/>
                    <a:pt x="70457" y="190416"/>
                    <a:pt x="70613" y="190132"/>
                  </a:cubicBezTo>
                  <a:lnTo>
                    <a:pt x="179023" y="16735"/>
                  </a:lnTo>
                  <a:lnTo>
                    <a:pt x="178681" y="7855"/>
                  </a:lnTo>
                  <a:lnTo>
                    <a:pt x="5137" y="285662"/>
                  </a:lnTo>
                  <a:close/>
                </a:path>
              </a:pathLst>
            </a:custGeom>
            <a:solidFill>
              <a:srgbClr val="0E0E0E"/>
            </a:solidFill>
            <a:ln w="4873"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8EA9BAF1-EAED-43FE-9A7A-7FA18BECB8C6}"/>
                </a:ext>
              </a:extLst>
            </p:cNvPr>
            <p:cNvSpPr/>
            <p:nvPr/>
          </p:nvSpPr>
          <p:spPr>
            <a:xfrm>
              <a:off x="8733956" y="1606441"/>
              <a:ext cx="849290" cy="907758"/>
            </a:xfrm>
            <a:custGeom>
              <a:avLst/>
              <a:gdLst>
                <a:gd name="connsiteX0" fmla="*/ 0 w 849290"/>
                <a:gd name="connsiteY0" fmla="*/ 681327 h 907758"/>
                <a:gd name="connsiteX1" fmla="*/ 206916 w 849290"/>
                <a:gd name="connsiteY1" fmla="*/ 392445 h 907758"/>
                <a:gd name="connsiteX2" fmla="*/ 489455 w 849290"/>
                <a:gd name="connsiteY2" fmla="*/ 16182 h 907758"/>
                <a:gd name="connsiteX3" fmla="*/ 789265 w 849290"/>
                <a:gd name="connsiteY3" fmla="*/ 88927 h 907758"/>
                <a:gd name="connsiteX4" fmla="*/ 818539 w 849290"/>
                <a:gd name="connsiteY4" fmla="*/ 338582 h 907758"/>
                <a:gd name="connsiteX5" fmla="*/ 776190 w 849290"/>
                <a:gd name="connsiteY5" fmla="*/ 411766 h 907758"/>
                <a:gd name="connsiteX6" fmla="*/ 721302 w 849290"/>
                <a:gd name="connsiteY6" fmla="*/ 537203 h 907758"/>
                <a:gd name="connsiteX7" fmla="*/ 642312 w 849290"/>
                <a:gd name="connsiteY7" fmla="*/ 676253 h 907758"/>
                <a:gd name="connsiteX8" fmla="*/ 570153 w 849290"/>
                <a:gd name="connsiteY8" fmla="*/ 725384 h 907758"/>
                <a:gd name="connsiteX9" fmla="*/ 390705 w 849290"/>
                <a:gd name="connsiteY9" fmla="*/ 791933 h 907758"/>
                <a:gd name="connsiteX10" fmla="*/ 338598 w 849290"/>
                <a:gd name="connsiteY10" fmla="*/ 907758 h 90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9290" h="907758">
                  <a:moveTo>
                    <a:pt x="0" y="681327"/>
                  </a:moveTo>
                  <a:cubicBezTo>
                    <a:pt x="68939" y="597312"/>
                    <a:pt x="140269" y="509052"/>
                    <a:pt x="206916" y="392445"/>
                  </a:cubicBezTo>
                  <a:cubicBezTo>
                    <a:pt x="324400" y="186847"/>
                    <a:pt x="344892" y="67313"/>
                    <a:pt x="489455" y="16182"/>
                  </a:cubicBezTo>
                  <a:cubicBezTo>
                    <a:pt x="618503" y="-29534"/>
                    <a:pt x="735597" y="30184"/>
                    <a:pt x="789265" y="88927"/>
                  </a:cubicBezTo>
                  <a:cubicBezTo>
                    <a:pt x="842934" y="147669"/>
                    <a:pt x="877379" y="235783"/>
                    <a:pt x="818539" y="338582"/>
                  </a:cubicBezTo>
                  <a:cubicBezTo>
                    <a:pt x="805610" y="361171"/>
                    <a:pt x="787948" y="383858"/>
                    <a:pt x="776190" y="411766"/>
                  </a:cubicBezTo>
                  <a:cubicBezTo>
                    <a:pt x="758919" y="452798"/>
                    <a:pt x="746916" y="500514"/>
                    <a:pt x="721302" y="537203"/>
                  </a:cubicBezTo>
                  <a:cubicBezTo>
                    <a:pt x="691018" y="581192"/>
                    <a:pt x="664594" y="627717"/>
                    <a:pt x="642312" y="676253"/>
                  </a:cubicBezTo>
                  <a:cubicBezTo>
                    <a:pt x="620844" y="722456"/>
                    <a:pt x="615038" y="726799"/>
                    <a:pt x="570153" y="725384"/>
                  </a:cubicBezTo>
                  <a:cubicBezTo>
                    <a:pt x="525266" y="723969"/>
                    <a:pt x="442812" y="705087"/>
                    <a:pt x="390705" y="791933"/>
                  </a:cubicBezTo>
                  <a:cubicBezTo>
                    <a:pt x="338598" y="878778"/>
                    <a:pt x="338598" y="907758"/>
                    <a:pt x="338598" y="907758"/>
                  </a:cubicBezTo>
                </a:path>
              </a:pathLst>
            </a:custGeom>
            <a:solidFill>
              <a:srgbClr val="AB795E"/>
            </a:solidFill>
            <a:ln w="4873"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DB3A4FA1-3AD1-467B-8DE9-31AF57229C5D}"/>
                </a:ext>
              </a:extLst>
            </p:cNvPr>
            <p:cNvSpPr/>
            <p:nvPr/>
          </p:nvSpPr>
          <p:spPr>
            <a:xfrm>
              <a:off x="8731839" y="1604552"/>
              <a:ext cx="853435" cy="911553"/>
            </a:xfrm>
            <a:custGeom>
              <a:avLst/>
              <a:gdLst>
                <a:gd name="connsiteX0" fmla="*/ 341008 w 853435"/>
                <a:gd name="connsiteY0" fmla="*/ 911550 h 911553"/>
                <a:gd name="connsiteX1" fmla="*/ 339715 w 853435"/>
                <a:gd name="connsiteY1" fmla="*/ 911023 h 911553"/>
                <a:gd name="connsiteX2" fmla="*/ 339154 w 853435"/>
                <a:gd name="connsiteY2" fmla="*/ 909745 h 911553"/>
                <a:gd name="connsiteX3" fmla="*/ 391554 w 853435"/>
                <a:gd name="connsiteY3" fmla="*/ 792992 h 911553"/>
                <a:gd name="connsiteX4" fmla="*/ 554412 w 853435"/>
                <a:gd name="connsiteY4" fmla="*/ 724687 h 911553"/>
                <a:gd name="connsiteX5" fmla="*/ 572660 w 853435"/>
                <a:gd name="connsiteY5" fmla="*/ 725760 h 911553"/>
                <a:gd name="connsiteX6" fmla="*/ 643063 w 853435"/>
                <a:gd name="connsiteY6" fmla="*/ 677703 h 911553"/>
                <a:gd name="connsiteX7" fmla="*/ 722199 w 853435"/>
                <a:gd name="connsiteY7" fmla="*/ 538409 h 911553"/>
                <a:gd name="connsiteX8" fmla="*/ 762109 w 853435"/>
                <a:gd name="connsiteY8" fmla="*/ 452101 h 911553"/>
                <a:gd name="connsiteX9" fmla="*/ 776746 w 853435"/>
                <a:gd name="connsiteY9" fmla="*/ 413313 h 911553"/>
                <a:gd name="connsiteX10" fmla="*/ 805043 w 853435"/>
                <a:gd name="connsiteY10" fmla="*/ 362670 h 911553"/>
                <a:gd name="connsiteX11" fmla="*/ 819192 w 853435"/>
                <a:gd name="connsiteY11" fmla="*/ 339788 h 911553"/>
                <a:gd name="connsiteX12" fmla="*/ 789919 w 853435"/>
                <a:gd name="connsiteY12" fmla="*/ 92279 h 911553"/>
                <a:gd name="connsiteX13" fmla="*/ 491864 w 853435"/>
                <a:gd name="connsiteY13" fmla="*/ 20022 h 911553"/>
                <a:gd name="connsiteX14" fmla="*/ 284266 w 853435"/>
                <a:gd name="connsiteY14" fmla="*/ 256065 h 911553"/>
                <a:gd name="connsiteX15" fmla="*/ 210350 w 853435"/>
                <a:gd name="connsiteY15" fmla="*/ 395456 h 911553"/>
                <a:gd name="connsiteX16" fmla="*/ 3239 w 853435"/>
                <a:gd name="connsiteY16" fmla="*/ 684631 h 911553"/>
                <a:gd name="connsiteX17" fmla="*/ 1995 w 853435"/>
                <a:gd name="connsiteY17" fmla="*/ 685280 h 911553"/>
                <a:gd name="connsiteX18" fmla="*/ 653 w 853435"/>
                <a:gd name="connsiteY18" fmla="*/ 684875 h 911553"/>
                <a:gd name="connsiteX19" fmla="*/ 9 w 853435"/>
                <a:gd name="connsiteY19" fmla="*/ 683655 h 911553"/>
                <a:gd name="connsiteX20" fmla="*/ 409 w 853435"/>
                <a:gd name="connsiteY20" fmla="*/ 682338 h 911553"/>
                <a:gd name="connsiteX21" fmla="*/ 207179 w 853435"/>
                <a:gd name="connsiteY21" fmla="*/ 393651 h 911553"/>
                <a:gd name="connsiteX22" fmla="*/ 280997 w 853435"/>
                <a:gd name="connsiteY22" fmla="*/ 254455 h 911553"/>
                <a:gd name="connsiteX23" fmla="*/ 490791 w 853435"/>
                <a:gd name="connsiteY23" fmla="*/ 16607 h 911553"/>
                <a:gd name="connsiteX24" fmla="*/ 792749 w 853435"/>
                <a:gd name="connsiteY24" fmla="*/ 89791 h 911553"/>
                <a:gd name="connsiteX25" fmla="*/ 822363 w 853435"/>
                <a:gd name="connsiteY25" fmla="*/ 341544 h 911553"/>
                <a:gd name="connsiteX26" fmla="*/ 808117 w 853435"/>
                <a:gd name="connsiteY26" fmla="*/ 364621 h 911553"/>
                <a:gd name="connsiteX27" fmla="*/ 780258 w 853435"/>
                <a:gd name="connsiteY27" fmla="*/ 414435 h 911553"/>
                <a:gd name="connsiteX28" fmla="*/ 765621 w 853435"/>
                <a:gd name="connsiteY28" fmla="*/ 453028 h 911553"/>
                <a:gd name="connsiteX29" fmla="*/ 725273 w 853435"/>
                <a:gd name="connsiteY29" fmla="*/ 540214 h 911553"/>
                <a:gd name="connsiteX30" fmla="*/ 646478 w 853435"/>
                <a:gd name="connsiteY30" fmla="*/ 678971 h 911553"/>
                <a:gd name="connsiteX31" fmla="*/ 572611 w 853435"/>
                <a:gd name="connsiteY31" fmla="*/ 729127 h 911553"/>
                <a:gd name="connsiteX32" fmla="*/ 554266 w 853435"/>
                <a:gd name="connsiteY32" fmla="*/ 728004 h 911553"/>
                <a:gd name="connsiteX33" fmla="*/ 394774 w 853435"/>
                <a:gd name="connsiteY33" fmla="*/ 794846 h 911553"/>
                <a:gd name="connsiteX34" fmla="*/ 342911 w 853435"/>
                <a:gd name="connsiteY34" fmla="*/ 909696 h 911553"/>
                <a:gd name="connsiteX35" fmla="*/ 342779 w 853435"/>
                <a:gd name="connsiteY35" fmla="*/ 910423 h 911553"/>
                <a:gd name="connsiteX36" fmla="*/ 342364 w 853435"/>
                <a:gd name="connsiteY36" fmla="*/ 911038 h 911553"/>
                <a:gd name="connsiteX37" fmla="*/ 341740 w 853435"/>
                <a:gd name="connsiteY37" fmla="*/ 911438 h 911553"/>
                <a:gd name="connsiteX38" fmla="*/ 341008 w 853435"/>
                <a:gd name="connsiteY38" fmla="*/ 911550 h 9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3435" h="911553">
                  <a:moveTo>
                    <a:pt x="341008" y="911550"/>
                  </a:moveTo>
                  <a:cubicBezTo>
                    <a:pt x="340525" y="911550"/>
                    <a:pt x="340061" y="911360"/>
                    <a:pt x="339715" y="911023"/>
                  </a:cubicBezTo>
                  <a:cubicBezTo>
                    <a:pt x="339369" y="910687"/>
                    <a:pt x="339168" y="910228"/>
                    <a:pt x="339154" y="909745"/>
                  </a:cubicBezTo>
                  <a:cubicBezTo>
                    <a:pt x="339154" y="908525"/>
                    <a:pt x="339788" y="879300"/>
                    <a:pt x="391554" y="792992"/>
                  </a:cubicBezTo>
                  <a:cubicBezTo>
                    <a:pt x="437757" y="715954"/>
                    <a:pt x="507965" y="721028"/>
                    <a:pt x="554412" y="724687"/>
                  </a:cubicBezTo>
                  <a:cubicBezTo>
                    <a:pt x="560950" y="725126"/>
                    <a:pt x="567098" y="725614"/>
                    <a:pt x="572660" y="725760"/>
                  </a:cubicBezTo>
                  <a:cubicBezTo>
                    <a:pt x="616570" y="727175"/>
                    <a:pt x="621742" y="723565"/>
                    <a:pt x="643063" y="677703"/>
                  </a:cubicBezTo>
                  <a:cubicBezTo>
                    <a:pt x="665389" y="629084"/>
                    <a:pt x="691867" y="582480"/>
                    <a:pt x="722199" y="538409"/>
                  </a:cubicBezTo>
                  <a:cubicBezTo>
                    <a:pt x="740007" y="513039"/>
                    <a:pt x="751229" y="482057"/>
                    <a:pt x="762109" y="452101"/>
                  </a:cubicBezTo>
                  <a:cubicBezTo>
                    <a:pt x="766988" y="439172"/>
                    <a:pt x="771867" y="425803"/>
                    <a:pt x="776746" y="413313"/>
                  </a:cubicBezTo>
                  <a:cubicBezTo>
                    <a:pt x="784693" y="395646"/>
                    <a:pt x="794163" y="378702"/>
                    <a:pt x="805043" y="362670"/>
                  </a:cubicBezTo>
                  <a:cubicBezTo>
                    <a:pt x="809922" y="354815"/>
                    <a:pt x="814801" y="347350"/>
                    <a:pt x="819192" y="339788"/>
                  </a:cubicBezTo>
                  <a:cubicBezTo>
                    <a:pt x="885253" y="224157"/>
                    <a:pt x="829292" y="134872"/>
                    <a:pt x="789919" y="92279"/>
                  </a:cubicBezTo>
                  <a:cubicBezTo>
                    <a:pt x="730688" y="27682"/>
                    <a:pt x="612130" y="-22522"/>
                    <a:pt x="491864" y="20022"/>
                  </a:cubicBezTo>
                  <a:cubicBezTo>
                    <a:pt x="384528" y="58029"/>
                    <a:pt x="346716" y="132579"/>
                    <a:pt x="284266" y="256065"/>
                  </a:cubicBezTo>
                  <a:cubicBezTo>
                    <a:pt x="263481" y="297097"/>
                    <a:pt x="239965" y="343642"/>
                    <a:pt x="210350" y="395456"/>
                  </a:cubicBezTo>
                  <a:cubicBezTo>
                    <a:pt x="141215" y="516454"/>
                    <a:pt x="64714" y="609690"/>
                    <a:pt x="3239" y="684631"/>
                  </a:cubicBezTo>
                  <a:cubicBezTo>
                    <a:pt x="2927" y="685002"/>
                    <a:pt x="2478" y="685236"/>
                    <a:pt x="1995" y="685280"/>
                  </a:cubicBezTo>
                  <a:cubicBezTo>
                    <a:pt x="1512" y="685329"/>
                    <a:pt x="1029" y="685182"/>
                    <a:pt x="653" y="684875"/>
                  </a:cubicBezTo>
                  <a:cubicBezTo>
                    <a:pt x="287" y="684572"/>
                    <a:pt x="53" y="684133"/>
                    <a:pt x="9" y="683655"/>
                  </a:cubicBezTo>
                  <a:cubicBezTo>
                    <a:pt x="-40" y="683182"/>
                    <a:pt x="107" y="682708"/>
                    <a:pt x="409" y="682338"/>
                  </a:cubicBezTo>
                  <a:cubicBezTo>
                    <a:pt x="61786" y="607495"/>
                    <a:pt x="138190" y="514356"/>
                    <a:pt x="207179" y="393651"/>
                  </a:cubicBezTo>
                  <a:cubicBezTo>
                    <a:pt x="236745" y="341886"/>
                    <a:pt x="260261" y="295438"/>
                    <a:pt x="280997" y="254455"/>
                  </a:cubicBezTo>
                  <a:cubicBezTo>
                    <a:pt x="343886" y="130140"/>
                    <a:pt x="381844" y="55102"/>
                    <a:pt x="490791" y="16607"/>
                  </a:cubicBezTo>
                  <a:cubicBezTo>
                    <a:pt x="630768" y="-32914"/>
                    <a:pt x="746447" y="39294"/>
                    <a:pt x="792749" y="89791"/>
                  </a:cubicBezTo>
                  <a:cubicBezTo>
                    <a:pt x="832658" y="133311"/>
                    <a:pt x="889595" y="223913"/>
                    <a:pt x="822363" y="341544"/>
                  </a:cubicBezTo>
                  <a:cubicBezTo>
                    <a:pt x="818021" y="349204"/>
                    <a:pt x="813240" y="356669"/>
                    <a:pt x="808117" y="364621"/>
                  </a:cubicBezTo>
                  <a:cubicBezTo>
                    <a:pt x="797393" y="380380"/>
                    <a:pt x="788069" y="397047"/>
                    <a:pt x="780258" y="414435"/>
                  </a:cubicBezTo>
                  <a:cubicBezTo>
                    <a:pt x="775038" y="426828"/>
                    <a:pt x="770208" y="440147"/>
                    <a:pt x="765621" y="453028"/>
                  </a:cubicBezTo>
                  <a:cubicBezTo>
                    <a:pt x="754693" y="483228"/>
                    <a:pt x="743374" y="514454"/>
                    <a:pt x="725273" y="540214"/>
                  </a:cubicBezTo>
                  <a:cubicBezTo>
                    <a:pt x="695087" y="584130"/>
                    <a:pt x="668726" y="630548"/>
                    <a:pt x="646478" y="678971"/>
                  </a:cubicBezTo>
                  <a:cubicBezTo>
                    <a:pt x="624669" y="725907"/>
                    <a:pt x="617741" y="730542"/>
                    <a:pt x="572611" y="729127"/>
                  </a:cubicBezTo>
                  <a:cubicBezTo>
                    <a:pt x="567000" y="729127"/>
                    <a:pt x="560804" y="728492"/>
                    <a:pt x="554266" y="728004"/>
                  </a:cubicBezTo>
                  <a:cubicBezTo>
                    <a:pt x="508697" y="724736"/>
                    <a:pt x="439855" y="719710"/>
                    <a:pt x="394774" y="794846"/>
                  </a:cubicBezTo>
                  <a:cubicBezTo>
                    <a:pt x="343545" y="880227"/>
                    <a:pt x="342911" y="909403"/>
                    <a:pt x="342911" y="909696"/>
                  </a:cubicBezTo>
                  <a:cubicBezTo>
                    <a:pt x="342915" y="909945"/>
                    <a:pt x="342872" y="910194"/>
                    <a:pt x="342779" y="910423"/>
                  </a:cubicBezTo>
                  <a:cubicBezTo>
                    <a:pt x="342686" y="910657"/>
                    <a:pt x="342545" y="910867"/>
                    <a:pt x="342364" y="911038"/>
                  </a:cubicBezTo>
                  <a:cubicBezTo>
                    <a:pt x="342189" y="911214"/>
                    <a:pt x="341974" y="911350"/>
                    <a:pt x="341740" y="911438"/>
                  </a:cubicBezTo>
                  <a:cubicBezTo>
                    <a:pt x="341505" y="911526"/>
                    <a:pt x="341257" y="911565"/>
                    <a:pt x="341008" y="911550"/>
                  </a:cubicBezTo>
                  <a:close/>
                </a:path>
              </a:pathLst>
            </a:custGeom>
            <a:solidFill>
              <a:srgbClr val="0E0E0E"/>
            </a:solidFill>
            <a:ln w="4873"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20F1C337-98AB-47E6-B98A-A5896528866A}"/>
                </a:ext>
              </a:extLst>
            </p:cNvPr>
            <p:cNvSpPr/>
            <p:nvPr/>
          </p:nvSpPr>
          <p:spPr>
            <a:xfrm>
              <a:off x="8642980" y="1557427"/>
              <a:ext cx="948552" cy="1056984"/>
            </a:xfrm>
            <a:custGeom>
              <a:avLst/>
              <a:gdLst>
                <a:gd name="connsiteX0" fmla="*/ 29892 w 948552"/>
                <a:gd name="connsiteY0" fmla="*/ 831383 h 1056984"/>
                <a:gd name="connsiteX1" fmla="*/ 201679 w 948552"/>
                <a:gd name="connsiteY1" fmla="*/ 358614 h 1056984"/>
                <a:gd name="connsiteX2" fmla="*/ 594872 w 948552"/>
                <a:gd name="connsiteY2" fmla="*/ 9282 h 1056984"/>
                <a:gd name="connsiteX3" fmla="*/ 924396 w 948552"/>
                <a:gd name="connsiteY3" fmla="*/ 357834 h 1056984"/>
                <a:gd name="connsiteX4" fmla="*/ 740070 w 948552"/>
                <a:gd name="connsiteY4" fmla="*/ 323681 h 1056984"/>
                <a:gd name="connsiteX5" fmla="*/ 633953 w 948552"/>
                <a:gd name="connsiteY5" fmla="*/ 375788 h 1056984"/>
                <a:gd name="connsiteX6" fmla="*/ 543644 w 948552"/>
                <a:gd name="connsiteY6" fmla="*/ 314021 h 1056984"/>
                <a:gd name="connsiteX7" fmla="*/ 556768 w 948552"/>
                <a:gd name="connsiteY7" fmla="*/ 607342 h 1056984"/>
                <a:gd name="connsiteX8" fmla="*/ 485340 w 948552"/>
                <a:gd name="connsiteY8" fmla="*/ 1056985 h 10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8552" h="1056984">
                  <a:moveTo>
                    <a:pt x="29892" y="831383"/>
                  </a:moveTo>
                  <a:cubicBezTo>
                    <a:pt x="-49196" y="615246"/>
                    <a:pt x="35698" y="476294"/>
                    <a:pt x="201679" y="358614"/>
                  </a:cubicBezTo>
                  <a:cubicBezTo>
                    <a:pt x="367660" y="240934"/>
                    <a:pt x="383078" y="63341"/>
                    <a:pt x="594872" y="9282"/>
                  </a:cubicBezTo>
                  <a:cubicBezTo>
                    <a:pt x="787249" y="-39800"/>
                    <a:pt x="1025780" y="110032"/>
                    <a:pt x="924396" y="357834"/>
                  </a:cubicBezTo>
                  <a:cubicBezTo>
                    <a:pt x="865848" y="336610"/>
                    <a:pt x="828329" y="269232"/>
                    <a:pt x="740070" y="323681"/>
                  </a:cubicBezTo>
                  <a:cubicBezTo>
                    <a:pt x="686401" y="357004"/>
                    <a:pt x="659030" y="381545"/>
                    <a:pt x="633953" y="375788"/>
                  </a:cubicBezTo>
                  <a:cubicBezTo>
                    <a:pt x="668691" y="281234"/>
                    <a:pt x="577991" y="269622"/>
                    <a:pt x="543644" y="314021"/>
                  </a:cubicBezTo>
                  <a:cubicBezTo>
                    <a:pt x="509296" y="358419"/>
                    <a:pt x="485340" y="435604"/>
                    <a:pt x="556768" y="607342"/>
                  </a:cubicBezTo>
                  <a:cubicBezTo>
                    <a:pt x="628196" y="779081"/>
                    <a:pt x="622341" y="912276"/>
                    <a:pt x="485340" y="1056985"/>
                  </a:cubicBezTo>
                </a:path>
              </a:pathLst>
            </a:custGeom>
            <a:solidFill>
              <a:srgbClr val="161616"/>
            </a:solidFill>
            <a:ln w="4873"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CC0A3191-B5C1-45E7-9B0F-8E5DC2323CD9}"/>
                </a:ext>
              </a:extLst>
            </p:cNvPr>
            <p:cNvSpPr/>
            <p:nvPr/>
          </p:nvSpPr>
          <p:spPr>
            <a:xfrm>
              <a:off x="8641177" y="1555470"/>
              <a:ext cx="952166" cy="1060992"/>
            </a:xfrm>
            <a:custGeom>
              <a:avLst/>
              <a:gdLst>
                <a:gd name="connsiteX0" fmla="*/ 487144 w 952166"/>
                <a:gd name="connsiteY0" fmla="*/ 1060991 h 1060992"/>
                <a:gd name="connsiteX1" fmla="*/ 485875 w 952166"/>
                <a:gd name="connsiteY1" fmla="*/ 1060503 h 1060992"/>
                <a:gd name="connsiteX2" fmla="*/ 485353 w 952166"/>
                <a:gd name="connsiteY2" fmla="*/ 1059210 h 1060992"/>
                <a:gd name="connsiteX3" fmla="*/ 485875 w 952166"/>
                <a:gd name="connsiteY3" fmla="*/ 1057917 h 1060992"/>
                <a:gd name="connsiteX4" fmla="*/ 556912 w 952166"/>
                <a:gd name="connsiteY4" fmla="*/ 610226 h 1060992"/>
                <a:gd name="connsiteX5" fmla="*/ 544032 w 952166"/>
                <a:gd name="connsiteY5" fmla="*/ 315051 h 1060992"/>
                <a:gd name="connsiteX6" fmla="*/ 622095 w 952166"/>
                <a:gd name="connsiteY6" fmla="*/ 295535 h 1060992"/>
                <a:gd name="connsiteX7" fmla="*/ 638049 w 952166"/>
                <a:gd name="connsiteY7" fmla="*/ 376428 h 1060992"/>
                <a:gd name="connsiteX8" fmla="*/ 707379 w 952166"/>
                <a:gd name="connsiteY8" fmla="*/ 345642 h 1060992"/>
                <a:gd name="connsiteX9" fmla="*/ 740751 w 952166"/>
                <a:gd name="connsiteY9" fmla="*/ 324174 h 1060992"/>
                <a:gd name="connsiteX10" fmla="*/ 881362 w 952166"/>
                <a:gd name="connsiteY10" fmla="*/ 333298 h 1060992"/>
                <a:gd name="connsiteX11" fmla="*/ 925272 w 952166"/>
                <a:gd name="connsiteY11" fmla="*/ 357351 h 1060992"/>
                <a:gd name="connsiteX12" fmla="*/ 893803 w 952166"/>
                <a:gd name="connsiteY12" fmla="*/ 98768 h 1060992"/>
                <a:gd name="connsiteX13" fmla="*/ 597212 w 952166"/>
                <a:gd name="connsiteY13" fmla="*/ 12849 h 1060992"/>
                <a:gd name="connsiteX14" fmla="*/ 355217 w 952166"/>
                <a:gd name="connsiteY14" fmla="*/ 201713 h 1060992"/>
                <a:gd name="connsiteX15" fmla="*/ 204604 w 952166"/>
                <a:gd name="connsiteY15" fmla="*/ 361840 h 1060992"/>
                <a:gd name="connsiteX16" fmla="*/ 33549 w 952166"/>
                <a:gd name="connsiteY16" fmla="*/ 832559 h 1060992"/>
                <a:gd name="connsiteX17" fmla="*/ 33466 w 952166"/>
                <a:gd name="connsiteY17" fmla="*/ 833960 h 1060992"/>
                <a:gd name="connsiteX18" fmla="*/ 32427 w 952166"/>
                <a:gd name="connsiteY18" fmla="*/ 834901 h 1060992"/>
                <a:gd name="connsiteX19" fmla="*/ 31714 w 952166"/>
                <a:gd name="connsiteY19" fmla="*/ 835014 h 1060992"/>
                <a:gd name="connsiteX20" fmla="*/ 31017 w 952166"/>
                <a:gd name="connsiteY20" fmla="*/ 834838 h 1060992"/>
                <a:gd name="connsiteX21" fmla="*/ 30446 w 952166"/>
                <a:gd name="connsiteY21" fmla="*/ 834404 h 1060992"/>
                <a:gd name="connsiteX22" fmla="*/ 30085 w 952166"/>
                <a:gd name="connsiteY22" fmla="*/ 833779 h 1060992"/>
                <a:gd name="connsiteX23" fmla="*/ 202507 w 952166"/>
                <a:gd name="connsiteY23" fmla="*/ 358864 h 1060992"/>
                <a:gd name="connsiteX24" fmla="*/ 352290 w 952166"/>
                <a:gd name="connsiteY24" fmla="*/ 199518 h 1060992"/>
                <a:gd name="connsiteX25" fmla="*/ 596237 w 952166"/>
                <a:gd name="connsiteY25" fmla="*/ 9239 h 1060992"/>
                <a:gd name="connsiteX26" fmla="*/ 896535 w 952166"/>
                <a:gd name="connsiteY26" fmla="*/ 96328 h 1060992"/>
                <a:gd name="connsiteX27" fmla="*/ 927955 w 952166"/>
                <a:gd name="connsiteY27" fmla="*/ 360230 h 1060992"/>
                <a:gd name="connsiteX28" fmla="*/ 927019 w 952166"/>
                <a:gd name="connsiteY28" fmla="*/ 361205 h 1060992"/>
                <a:gd name="connsiteX29" fmla="*/ 925662 w 952166"/>
                <a:gd name="connsiteY29" fmla="*/ 361254 h 1060992"/>
                <a:gd name="connsiteX30" fmla="*/ 879605 w 952166"/>
                <a:gd name="connsiteY30" fmla="*/ 336225 h 1060992"/>
                <a:gd name="connsiteX31" fmla="*/ 742995 w 952166"/>
                <a:gd name="connsiteY31" fmla="*/ 327150 h 1060992"/>
                <a:gd name="connsiteX32" fmla="*/ 709672 w 952166"/>
                <a:gd name="connsiteY32" fmla="*/ 348569 h 1060992"/>
                <a:gd name="connsiteX33" fmla="*/ 635463 w 952166"/>
                <a:gd name="connsiteY33" fmla="*/ 379453 h 1060992"/>
                <a:gd name="connsiteX34" fmla="*/ 634785 w 952166"/>
                <a:gd name="connsiteY34" fmla="*/ 379140 h 1060992"/>
                <a:gd name="connsiteX35" fmla="*/ 634292 w 952166"/>
                <a:gd name="connsiteY35" fmla="*/ 378574 h 1060992"/>
                <a:gd name="connsiteX36" fmla="*/ 634126 w 952166"/>
                <a:gd name="connsiteY36" fmla="*/ 377818 h 1060992"/>
                <a:gd name="connsiteX37" fmla="*/ 634292 w 952166"/>
                <a:gd name="connsiteY37" fmla="*/ 377062 h 1060992"/>
                <a:gd name="connsiteX38" fmla="*/ 620680 w 952166"/>
                <a:gd name="connsiteY38" fmla="*/ 298609 h 1060992"/>
                <a:gd name="connsiteX39" fmla="*/ 547155 w 952166"/>
                <a:gd name="connsiteY39" fmla="*/ 317051 h 1060992"/>
                <a:gd name="connsiteX40" fmla="*/ 560474 w 952166"/>
                <a:gd name="connsiteY40" fmla="*/ 608568 h 1060992"/>
                <a:gd name="connsiteX41" fmla="*/ 488705 w 952166"/>
                <a:gd name="connsiteY41" fmla="*/ 1060162 h 1060992"/>
                <a:gd name="connsiteX42" fmla="*/ 488037 w 952166"/>
                <a:gd name="connsiteY42" fmla="*/ 1060786 h 1060992"/>
                <a:gd name="connsiteX43" fmla="*/ 487144 w 952166"/>
                <a:gd name="connsiteY43" fmla="*/ 1060991 h 106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52166" h="1060992">
                  <a:moveTo>
                    <a:pt x="487144" y="1060991"/>
                  </a:moveTo>
                  <a:cubicBezTo>
                    <a:pt x="486680" y="1060977"/>
                    <a:pt x="486231" y="1060806"/>
                    <a:pt x="485875" y="1060503"/>
                  </a:cubicBezTo>
                  <a:cubicBezTo>
                    <a:pt x="485538" y="1060157"/>
                    <a:pt x="485353" y="1059693"/>
                    <a:pt x="485353" y="1059210"/>
                  </a:cubicBezTo>
                  <a:cubicBezTo>
                    <a:pt x="485353" y="1058727"/>
                    <a:pt x="485538" y="1058264"/>
                    <a:pt x="485875" y="1057917"/>
                  </a:cubicBezTo>
                  <a:cubicBezTo>
                    <a:pt x="612727" y="923844"/>
                    <a:pt x="633366" y="794113"/>
                    <a:pt x="556912" y="610226"/>
                  </a:cubicBezTo>
                  <a:cubicBezTo>
                    <a:pt x="499390" y="471860"/>
                    <a:pt x="495292" y="378038"/>
                    <a:pt x="544032" y="315051"/>
                  </a:cubicBezTo>
                  <a:cubicBezTo>
                    <a:pt x="562426" y="291242"/>
                    <a:pt x="598286" y="282362"/>
                    <a:pt x="622095" y="295535"/>
                  </a:cubicBezTo>
                  <a:cubicBezTo>
                    <a:pt x="633366" y="301780"/>
                    <a:pt x="657272" y="322076"/>
                    <a:pt x="638049" y="376428"/>
                  </a:cubicBezTo>
                  <a:cubicBezTo>
                    <a:pt x="656004" y="379355"/>
                    <a:pt x="675617" y="366670"/>
                    <a:pt x="707379" y="345642"/>
                  </a:cubicBezTo>
                  <a:cubicBezTo>
                    <a:pt x="717137" y="339201"/>
                    <a:pt x="728309" y="331883"/>
                    <a:pt x="740751" y="324174"/>
                  </a:cubicBezTo>
                  <a:cubicBezTo>
                    <a:pt x="805397" y="284167"/>
                    <a:pt x="844038" y="309147"/>
                    <a:pt x="881362" y="333298"/>
                  </a:cubicBezTo>
                  <a:cubicBezTo>
                    <a:pt x="895125" y="342822"/>
                    <a:pt x="909840" y="350882"/>
                    <a:pt x="925272" y="357351"/>
                  </a:cubicBezTo>
                  <a:cubicBezTo>
                    <a:pt x="964840" y="259382"/>
                    <a:pt x="953667" y="167609"/>
                    <a:pt x="893803" y="98768"/>
                  </a:cubicBezTo>
                  <a:cubicBezTo>
                    <a:pt x="826035" y="20705"/>
                    <a:pt x="704061" y="-14424"/>
                    <a:pt x="597212" y="12849"/>
                  </a:cubicBezTo>
                  <a:cubicBezTo>
                    <a:pt x="471531" y="44904"/>
                    <a:pt x="415033" y="121064"/>
                    <a:pt x="355217" y="201713"/>
                  </a:cubicBezTo>
                  <a:cubicBezTo>
                    <a:pt x="314234" y="256991"/>
                    <a:pt x="271836" y="314172"/>
                    <a:pt x="204604" y="361840"/>
                  </a:cubicBezTo>
                  <a:cubicBezTo>
                    <a:pt x="16082" y="495571"/>
                    <a:pt x="-36708" y="640768"/>
                    <a:pt x="33549" y="832559"/>
                  </a:cubicBezTo>
                  <a:cubicBezTo>
                    <a:pt x="33705" y="833018"/>
                    <a:pt x="33676" y="833521"/>
                    <a:pt x="33466" y="833960"/>
                  </a:cubicBezTo>
                  <a:cubicBezTo>
                    <a:pt x="33256" y="834399"/>
                    <a:pt x="32886" y="834735"/>
                    <a:pt x="32427" y="834901"/>
                  </a:cubicBezTo>
                  <a:cubicBezTo>
                    <a:pt x="32202" y="834984"/>
                    <a:pt x="31959" y="835023"/>
                    <a:pt x="31714" y="835014"/>
                  </a:cubicBezTo>
                  <a:cubicBezTo>
                    <a:pt x="31476" y="835004"/>
                    <a:pt x="31236" y="834940"/>
                    <a:pt x="31017" y="834838"/>
                  </a:cubicBezTo>
                  <a:cubicBezTo>
                    <a:pt x="30802" y="834731"/>
                    <a:pt x="30607" y="834584"/>
                    <a:pt x="30446" y="834404"/>
                  </a:cubicBezTo>
                  <a:cubicBezTo>
                    <a:pt x="30285" y="834223"/>
                    <a:pt x="30163" y="834009"/>
                    <a:pt x="30085" y="833779"/>
                  </a:cubicBezTo>
                  <a:cubicBezTo>
                    <a:pt x="-40806" y="640183"/>
                    <a:pt x="12374" y="493717"/>
                    <a:pt x="202507" y="358864"/>
                  </a:cubicBezTo>
                  <a:cubicBezTo>
                    <a:pt x="269250" y="311538"/>
                    <a:pt x="311453" y="254601"/>
                    <a:pt x="352290" y="199518"/>
                  </a:cubicBezTo>
                  <a:cubicBezTo>
                    <a:pt x="412496" y="118332"/>
                    <a:pt x="469384" y="41684"/>
                    <a:pt x="596237" y="9239"/>
                  </a:cubicBezTo>
                  <a:cubicBezTo>
                    <a:pt x="704403" y="-18376"/>
                    <a:pt x="827889" y="17436"/>
                    <a:pt x="896535" y="96328"/>
                  </a:cubicBezTo>
                  <a:cubicBezTo>
                    <a:pt x="957668" y="166585"/>
                    <a:pt x="968841" y="260309"/>
                    <a:pt x="927955" y="360230"/>
                  </a:cubicBezTo>
                  <a:cubicBezTo>
                    <a:pt x="927780" y="360664"/>
                    <a:pt x="927443" y="361015"/>
                    <a:pt x="927019" y="361205"/>
                  </a:cubicBezTo>
                  <a:cubicBezTo>
                    <a:pt x="926589" y="361396"/>
                    <a:pt x="926102" y="361415"/>
                    <a:pt x="925662" y="361254"/>
                  </a:cubicBezTo>
                  <a:cubicBezTo>
                    <a:pt x="909416" y="354677"/>
                    <a:pt x="893964" y="346281"/>
                    <a:pt x="879605" y="336225"/>
                  </a:cubicBezTo>
                  <a:cubicBezTo>
                    <a:pt x="841501" y="311587"/>
                    <a:pt x="805543" y="288363"/>
                    <a:pt x="742995" y="327150"/>
                  </a:cubicBezTo>
                  <a:cubicBezTo>
                    <a:pt x="730554" y="334810"/>
                    <a:pt x="719479" y="342129"/>
                    <a:pt x="709672" y="348569"/>
                  </a:cubicBezTo>
                  <a:cubicBezTo>
                    <a:pt x="675910" y="370719"/>
                    <a:pt x="655516" y="384088"/>
                    <a:pt x="635463" y="379453"/>
                  </a:cubicBezTo>
                  <a:cubicBezTo>
                    <a:pt x="635219" y="379399"/>
                    <a:pt x="634985" y="379292"/>
                    <a:pt x="634785" y="379140"/>
                  </a:cubicBezTo>
                  <a:cubicBezTo>
                    <a:pt x="634580" y="378989"/>
                    <a:pt x="634414" y="378794"/>
                    <a:pt x="634292" y="378574"/>
                  </a:cubicBezTo>
                  <a:cubicBezTo>
                    <a:pt x="634185" y="378335"/>
                    <a:pt x="634126" y="378082"/>
                    <a:pt x="634126" y="377818"/>
                  </a:cubicBezTo>
                  <a:cubicBezTo>
                    <a:pt x="634126" y="377555"/>
                    <a:pt x="634185" y="377301"/>
                    <a:pt x="634292" y="377062"/>
                  </a:cubicBezTo>
                  <a:cubicBezTo>
                    <a:pt x="648051" y="339592"/>
                    <a:pt x="643075" y="311001"/>
                    <a:pt x="620680" y="298609"/>
                  </a:cubicBezTo>
                  <a:cubicBezTo>
                    <a:pt x="598286" y="286216"/>
                    <a:pt x="564475" y="294608"/>
                    <a:pt x="547155" y="317051"/>
                  </a:cubicBezTo>
                  <a:cubicBezTo>
                    <a:pt x="499292" y="378916"/>
                    <a:pt x="503537" y="471518"/>
                    <a:pt x="560474" y="608568"/>
                  </a:cubicBezTo>
                  <a:cubicBezTo>
                    <a:pt x="637610" y="793967"/>
                    <a:pt x="616777" y="924869"/>
                    <a:pt x="488705" y="1060162"/>
                  </a:cubicBezTo>
                  <a:cubicBezTo>
                    <a:pt x="488544" y="1060425"/>
                    <a:pt x="488310" y="1060640"/>
                    <a:pt x="488037" y="1060786"/>
                  </a:cubicBezTo>
                  <a:cubicBezTo>
                    <a:pt x="487763" y="1060933"/>
                    <a:pt x="487456" y="1061001"/>
                    <a:pt x="487144" y="1060991"/>
                  </a:cubicBezTo>
                  <a:close/>
                </a:path>
              </a:pathLst>
            </a:custGeom>
            <a:solidFill>
              <a:srgbClr val="0E0E0E"/>
            </a:solidFill>
            <a:ln w="4873"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E2AAD824-1337-482B-9762-DADDFF2667BD}"/>
                </a:ext>
              </a:extLst>
            </p:cNvPr>
            <p:cNvSpPr/>
            <p:nvPr/>
          </p:nvSpPr>
          <p:spPr>
            <a:xfrm>
              <a:off x="8470380" y="2271698"/>
              <a:ext cx="933063" cy="1314794"/>
            </a:xfrm>
            <a:custGeom>
              <a:avLst/>
              <a:gdLst>
                <a:gd name="connsiteX0" fmla="*/ 212640 w 933063"/>
                <a:gd name="connsiteY0" fmla="*/ 56468 h 1314794"/>
                <a:gd name="connsiteX1" fmla="*/ 113159 w 933063"/>
                <a:gd name="connsiteY1" fmla="*/ 211764 h 1314794"/>
                <a:gd name="connsiteX2" fmla="*/ 553 w 933063"/>
                <a:gd name="connsiteY2" fmla="*/ 936286 h 1314794"/>
                <a:gd name="connsiteX3" fmla="*/ 42317 w 933063"/>
                <a:gd name="connsiteY3" fmla="*/ 1314794 h 1314794"/>
                <a:gd name="connsiteX4" fmla="*/ 933064 w 933063"/>
                <a:gd name="connsiteY4" fmla="*/ 1278788 h 1314794"/>
                <a:gd name="connsiteX5" fmla="*/ 767473 w 933063"/>
                <a:gd name="connsiteY5" fmla="*/ 604519 h 1314794"/>
                <a:gd name="connsiteX6" fmla="*/ 539675 w 933063"/>
                <a:gd name="connsiteY6" fmla="*/ 43880 h 1314794"/>
                <a:gd name="connsiteX7" fmla="*/ 397845 w 933063"/>
                <a:gd name="connsiteY7" fmla="*/ 409 h 1314794"/>
                <a:gd name="connsiteX8" fmla="*/ 212640 w 933063"/>
                <a:gd name="connsiteY8" fmla="*/ 56468 h 131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3063" h="1314794">
                  <a:moveTo>
                    <a:pt x="212640" y="56468"/>
                  </a:moveTo>
                  <a:cubicBezTo>
                    <a:pt x="177756" y="94475"/>
                    <a:pt x="148482" y="145069"/>
                    <a:pt x="113159" y="211764"/>
                  </a:cubicBezTo>
                  <a:cubicBezTo>
                    <a:pt x="22264" y="383356"/>
                    <a:pt x="-4326" y="578904"/>
                    <a:pt x="553" y="936286"/>
                  </a:cubicBezTo>
                  <a:lnTo>
                    <a:pt x="42317" y="1314794"/>
                  </a:lnTo>
                  <a:lnTo>
                    <a:pt x="933064" y="1278788"/>
                  </a:lnTo>
                  <a:lnTo>
                    <a:pt x="767473" y="604519"/>
                  </a:lnTo>
                  <a:lnTo>
                    <a:pt x="539675" y="43880"/>
                  </a:lnTo>
                  <a:cubicBezTo>
                    <a:pt x="539675" y="43880"/>
                    <a:pt x="505913" y="6410"/>
                    <a:pt x="397845" y="409"/>
                  </a:cubicBezTo>
                  <a:cubicBezTo>
                    <a:pt x="289776" y="-5592"/>
                    <a:pt x="212640" y="56468"/>
                    <a:pt x="212640" y="56468"/>
                  </a:cubicBezTo>
                  <a:close/>
                </a:path>
              </a:pathLst>
            </a:custGeom>
            <a:solidFill>
              <a:srgbClr val="3C8563"/>
            </a:solidFill>
            <a:ln w="4873"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793F86B7-5A7C-4E55-BDAF-6CDBD2594A9B}"/>
                </a:ext>
              </a:extLst>
            </p:cNvPr>
            <p:cNvSpPr/>
            <p:nvPr/>
          </p:nvSpPr>
          <p:spPr>
            <a:xfrm>
              <a:off x="8468858" y="2270031"/>
              <a:ext cx="936834" cy="1318314"/>
            </a:xfrm>
            <a:custGeom>
              <a:avLst/>
              <a:gdLst>
                <a:gd name="connsiteX0" fmla="*/ 43839 w 936834"/>
                <a:gd name="connsiteY0" fmla="*/ 1318314 h 1318314"/>
                <a:gd name="connsiteX1" fmla="*/ 42624 w 936834"/>
                <a:gd name="connsiteY1" fmla="*/ 1317826 h 1318314"/>
                <a:gd name="connsiteX2" fmla="*/ 42034 w 936834"/>
                <a:gd name="connsiteY2" fmla="*/ 1316655 h 1318314"/>
                <a:gd name="connsiteX3" fmla="*/ 514 w 936834"/>
                <a:gd name="connsiteY3" fmla="*/ 938147 h 1318314"/>
                <a:gd name="connsiteX4" fmla="*/ 113315 w 936834"/>
                <a:gd name="connsiteY4" fmla="*/ 212601 h 1318314"/>
                <a:gd name="connsiteX5" fmla="*/ 213040 w 936834"/>
                <a:gd name="connsiteY5" fmla="*/ 56914 h 1318314"/>
                <a:gd name="connsiteX6" fmla="*/ 213284 w 936834"/>
                <a:gd name="connsiteY6" fmla="*/ 56914 h 1318314"/>
                <a:gd name="connsiteX7" fmla="*/ 399709 w 936834"/>
                <a:gd name="connsiteY7" fmla="*/ 416 h 1318314"/>
                <a:gd name="connsiteX8" fmla="*/ 542808 w 936834"/>
                <a:gd name="connsiteY8" fmla="*/ 44327 h 1318314"/>
                <a:gd name="connsiteX9" fmla="*/ 543149 w 936834"/>
                <a:gd name="connsiteY9" fmla="*/ 44863 h 1318314"/>
                <a:gd name="connsiteX10" fmla="*/ 770898 w 936834"/>
                <a:gd name="connsiteY10" fmla="*/ 605502 h 1318314"/>
                <a:gd name="connsiteX11" fmla="*/ 936782 w 936834"/>
                <a:gd name="connsiteY11" fmla="*/ 1280015 h 1318314"/>
                <a:gd name="connsiteX12" fmla="*/ 936801 w 936834"/>
                <a:gd name="connsiteY12" fmla="*/ 1280825 h 1318314"/>
                <a:gd name="connsiteX13" fmla="*/ 936489 w 936834"/>
                <a:gd name="connsiteY13" fmla="*/ 1281576 h 1318314"/>
                <a:gd name="connsiteX14" fmla="*/ 935855 w 936834"/>
                <a:gd name="connsiteY14" fmla="*/ 1282088 h 1318314"/>
                <a:gd name="connsiteX15" fmla="*/ 935074 w 936834"/>
                <a:gd name="connsiteY15" fmla="*/ 1282308 h 1318314"/>
                <a:gd name="connsiteX16" fmla="*/ 43936 w 936834"/>
                <a:gd name="connsiteY16" fmla="*/ 1318314 h 1318314"/>
                <a:gd name="connsiteX17" fmla="*/ 43839 w 936834"/>
                <a:gd name="connsiteY17" fmla="*/ 1318314 h 1318314"/>
                <a:gd name="connsiteX18" fmla="*/ 215431 w 936834"/>
                <a:gd name="connsiteY18" fmla="*/ 59549 h 1318314"/>
                <a:gd name="connsiteX19" fmla="*/ 116291 w 936834"/>
                <a:gd name="connsiteY19" fmla="*/ 214357 h 1318314"/>
                <a:gd name="connsiteX20" fmla="*/ 4076 w 936834"/>
                <a:gd name="connsiteY20" fmla="*/ 937952 h 1318314"/>
                <a:gd name="connsiteX21" fmla="*/ 45644 w 936834"/>
                <a:gd name="connsiteY21" fmla="*/ 1314606 h 1318314"/>
                <a:gd name="connsiteX22" fmla="*/ 932391 w 936834"/>
                <a:gd name="connsiteY22" fmla="*/ 1278697 h 1318314"/>
                <a:gd name="connsiteX23" fmla="*/ 767190 w 936834"/>
                <a:gd name="connsiteY23" fmla="*/ 606624 h 1318314"/>
                <a:gd name="connsiteX24" fmla="*/ 539636 w 936834"/>
                <a:gd name="connsiteY24" fmla="*/ 46571 h 1318314"/>
                <a:gd name="connsiteX25" fmla="*/ 399269 w 936834"/>
                <a:gd name="connsiteY25" fmla="*/ 3929 h 1318314"/>
                <a:gd name="connsiteX26" fmla="*/ 215431 w 936834"/>
                <a:gd name="connsiteY26" fmla="*/ 59500 h 1318314"/>
                <a:gd name="connsiteX27" fmla="*/ 215431 w 936834"/>
                <a:gd name="connsiteY27" fmla="*/ 59549 h 131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6834" h="1318314">
                  <a:moveTo>
                    <a:pt x="43839" y="1318314"/>
                  </a:moveTo>
                  <a:cubicBezTo>
                    <a:pt x="43385" y="1318305"/>
                    <a:pt x="42956" y="1318129"/>
                    <a:pt x="42624" y="1317826"/>
                  </a:cubicBezTo>
                  <a:cubicBezTo>
                    <a:pt x="42292" y="1317519"/>
                    <a:pt x="42082" y="1317104"/>
                    <a:pt x="42034" y="1316655"/>
                  </a:cubicBezTo>
                  <a:lnTo>
                    <a:pt x="514" y="938147"/>
                  </a:lnTo>
                  <a:cubicBezTo>
                    <a:pt x="-4365" y="569105"/>
                    <a:pt x="24909" y="379314"/>
                    <a:pt x="113315" y="212601"/>
                  </a:cubicBezTo>
                  <a:cubicBezTo>
                    <a:pt x="150590" y="142198"/>
                    <a:pt x="178888" y="94140"/>
                    <a:pt x="213040" y="56914"/>
                  </a:cubicBezTo>
                  <a:lnTo>
                    <a:pt x="213284" y="56914"/>
                  </a:lnTo>
                  <a:cubicBezTo>
                    <a:pt x="214016" y="56280"/>
                    <a:pt x="292079" y="-5634"/>
                    <a:pt x="399709" y="416"/>
                  </a:cubicBezTo>
                  <a:cubicBezTo>
                    <a:pt x="507338" y="6466"/>
                    <a:pt x="541198" y="42960"/>
                    <a:pt x="542808" y="44327"/>
                  </a:cubicBezTo>
                  <a:cubicBezTo>
                    <a:pt x="542949" y="44487"/>
                    <a:pt x="543066" y="44668"/>
                    <a:pt x="543149" y="44863"/>
                  </a:cubicBezTo>
                  <a:lnTo>
                    <a:pt x="770898" y="605502"/>
                  </a:lnTo>
                  <a:lnTo>
                    <a:pt x="936782" y="1280015"/>
                  </a:lnTo>
                  <a:cubicBezTo>
                    <a:pt x="936845" y="1280278"/>
                    <a:pt x="936850" y="1280556"/>
                    <a:pt x="936801" y="1280825"/>
                  </a:cubicBezTo>
                  <a:cubicBezTo>
                    <a:pt x="936752" y="1281093"/>
                    <a:pt x="936645" y="1281351"/>
                    <a:pt x="936489" y="1281576"/>
                  </a:cubicBezTo>
                  <a:cubicBezTo>
                    <a:pt x="936313" y="1281785"/>
                    <a:pt x="936099" y="1281961"/>
                    <a:pt x="935855" y="1282088"/>
                  </a:cubicBezTo>
                  <a:cubicBezTo>
                    <a:pt x="935616" y="1282215"/>
                    <a:pt x="935347" y="1282288"/>
                    <a:pt x="935074" y="1282308"/>
                  </a:cubicBezTo>
                  <a:lnTo>
                    <a:pt x="43936" y="1318314"/>
                  </a:lnTo>
                  <a:lnTo>
                    <a:pt x="43839" y="1318314"/>
                  </a:lnTo>
                  <a:close/>
                  <a:moveTo>
                    <a:pt x="215431" y="59549"/>
                  </a:moveTo>
                  <a:cubicBezTo>
                    <a:pt x="181571" y="96482"/>
                    <a:pt x="153420" y="144296"/>
                    <a:pt x="116291" y="214357"/>
                  </a:cubicBezTo>
                  <a:cubicBezTo>
                    <a:pt x="28470" y="380241"/>
                    <a:pt x="-1145" y="569788"/>
                    <a:pt x="4076" y="937952"/>
                  </a:cubicBezTo>
                  <a:lnTo>
                    <a:pt x="45644" y="1314606"/>
                  </a:lnTo>
                  <a:lnTo>
                    <a:pt x="932391" y="1278697"/>
                  </a:lnTo>
                  <a:lnTo>
                    <a:pt x="767190" y="606624"/>
                  </a:lnTo>
                  <a:lnTo>
                    <a:pt x="539636" y="46571"/>
                  </a:lnTo>
                  <a:cubicBezTo>
                    <a:pt x="536611" y="43546"/>
                    <a:pt x="500898" y="9637"/>
                    <a:pt x="399269" y="3929"/>
                  </a:cubicBezTo>
                  <a:cubicBezTo>
                    <a:pt x="294811" y="-1975"/>
                    <a:pt x="218651" y="56914"/>
                    <a:pt x="215431" y="59500"/>
                  </a:cubicBezTo>
                  <a:lnTo>
                    <a:pt x="215431" y="59549"/>
                  </a:lnTo>
                  <a:close/>
                </a:path>
              </a:pathLst>
            </a:custGeom>
            <a:solidFill>
              <a:srgbClr val="0E0E0E"/>
            </a:solidFill>
            <a:ln w="4873"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1CBD9ED9-1E12-477C-9462-9BA638BCE1ED}"/>
                </a:ext>
              </a:extLst>
            </p:cNvPr>
            <p:cNvSpPr/>
            <p:nvPr/>
          </p:nvSpPr>
          <p:spPr>
            <a:xfrm>
              <a:off x="8495764" y="2483462"/>
              <a:ext cx="122708" cy="988423"/>
            </a:xfrm>
            <a:custGeom>
              <a:avLst/>
              <a:gdLst>
                <a:gd name="connsiteX0" fmla="*/ 122708 w 122708"/>
                <a:gd name="connsiteY0" fmla="*/ 975592 h 988423"/>
                <a:gd name="connsiteX1" fmla="*/ 113438 w 122708"/>
                <a:gd name="connsiteY1" fmla="*/ 131146 h 988423"/>
                <a:gd name="connsiteX2" fmla="*/ 87775 w 122708"/>
                <a:gd name="connsiteY2" fmla="*/ 0 h 988423"/>
                <a:gd name="connsiteX3" fmla="*/ 13566 w 122708"/>
                <a:gd name="connsiteY3" fmla="*/ 842055 h 988423"/>
                <a:gd name="connsiteX4" fmla="*/ 85580 w 122708"/>
                <a:gd name="connsiteY4" fmla="*/ 988423 h 988423"/>
                <a:gd name="connsiteX5" fmla="*/ 122708 w 122708"/>
                <a:gd name="connsiteY5" fmla="*/ 975592 h 9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08" h="988423">
                  <a:moveTo>
                    <a:pt x="122708" y="975592"/>
                  </a:moveTo>
                  <a:lnTo>
                    <a:pt x="113438" y="131146"/>
                  </a:lnTo>
                  <a:lnTo>
                    <a:pt x="87775" y="0"/>
                  </a:lnTo>
                  <a:cubicBezTo>
                    <a:pt x="41279" y="149735"/>
                    <a:pt x="-30002" y="494578"/>
                    <a:pt x="13566" y="842055"/>
                  </a:cubicBezTo>
                  <a:cubicBezTo>
                    <a:pt x="21275" y="903432"/>
                    <a:pt x="72992" y="924997"/>
                    <a:pt x="85580" y="988423"/>
                  </a:cubicBezTo>
                  <a:lnTo>
                    <a:pt x="122708" y="975592"/>
                  </a:lnTo>
                  <a:close/>
                </a:path>
              </a:pathLst>
            </a:custGeom>
            <a:solidFill>
              <a:srgbClr val="65422F"/>
            </a:solidFill>
            <a:ln w="4873"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22BF6C19-C1EC-43C4-B602-8E7CFB0F62E6}"/>
                </a:ext>
              </a:extLst>
            </p:cNvPr>
            <p:cNvSpPr/>
            <p:nvPr/>
          </p:nvSpPr>
          <p:spPr>
            <a:xfrm>
              <a:off x="8493924" y="2481645"/>
              <a:ext cx="126255" cy="992149"/>
            </a:xfrm>
            <a:custGeom>
              <a:avLst/>
              <a:gdLst>
                <a:gd name="connsiteX0" fmla="*/ 87663 w 126255"/>
                <a:gd name="connsiteY0" fmla="*/ 992095 h 992149"/>
                <a:gd name="connsiteX1" fmla="*/ 86736 w 126255"/>
                <a:gd name="connsiteY1" fmla="*/ 992095 h 992149"/>
                <a:gd name="connsiteX2" fmla="*/ 86165 w 126255"/>
                <a:gd name="connsiteY2" fmla="*/ 991578 h 992149"/>
                <a:gd name="connsiteX3" fmla="*/ 85858 w 126255"/>
                <a:gd name="connsiteY3" fmla="*/ 990875 h 992149"/>
                <a:gd name="connsiteX4" fmla="*/ 49412 w 126255"/>
                <a:gd name="connsiteY4" fmla="*/ 919057 h 992149"/>
                <a:gd name="connsiteX5" fmla="*/ 13845 w 126255"/>
                <a:gd name="connsiteY5" fmla="*/ 844312 h 992149"/>
                <a:gd name="connsiteX6" fmla="*/ 87663 w 126255"/>
                <a:gd name="connsiteY6" fmla="*/ 1280 h 992149"/>
                <a:gd name="connsiteX7" fmla="*/ 88351 w 126255"/>
                <a:gd name="connsiteY7" fmla="*/ 300 h 992149"/>
                <a:gd name="connsiteX8" fmla="*/ 89517 w 126255"/>
                <a:gd name="connsiteY8" fmla="*/ 12 h 992149"/>
                <a:gd name="connsiteX9" fmla="*/ 90620 w 126255"/>
                <a:gd name="connsiteY9" fmla="*/ 456 h 992149"/>
                <a:gd name="connsiteX10" fmla="*/ 91225 w 126255"/>
                <a:gd name="connsiteY10" fmla="*/ 1476 h 992149"/>
                <a:gd name="connsiteX11" fmla="*/ 116937 w 126255"/>
                <a:gd name="connsiteY11" fmla="*/ 132573 h 992149"/>
                <a:gd name="connsiteX12" fmla="*/ 126256 w 126255"/>
                <a:gd name="connsiteY12" fmla="*/ 977312 h 992149"/>
                <a:gd name="connsiteX13" fmla="*/ 125904 w 126255"/>
                <a:gd name="connsiteY13" fmla="*/ 978395 h 992149"/>
                <a:gd name="connsiteX14" fmla="*/ 124987 w 126255"/>
                <a:gd name="connsiteY14" fmla="*/ 979068 h 992149"/>
                <a:gd name="connsiteX15" fmla="*/ 87858 w 126255"/>
                <a:gd name="connsiteY15" fmla="*/ 991948 h 992149"/>
                <a:gd name="connsiteX16" fmla="*/ 87663 w 126255"/>
                <a:gd name="connsiteY16" fmla="*/ 992095 h 992149"/>
                <a:gd name="connsiteX17" fmla="*/ 89468 w 126255"/>
                <a:gd name="connsiteY17" fmla="*/ 9379 h 992149"/>
                <a:gd name="connsiteX18" fmla="*/ 17455 w 126255"/>
                <a:gd name="connsiteY18" fmla="*/ 843677 h 992149"/>
                <a:gd name="connsiteX19" fmla="*/ 52340 w 126255"/>
                <a:gd name="connsiteY19" fmla="*/ 916862 h 992149"/>
                <a:gd name="connsiteX20" fmla="*/ 89029 w 126255"/>
                <a:gd name="connsiteY20" fmla="*/ 988094 h 992149"/>
                <a:gd name="connsiteX21" fmla="*/ 122938 w 126255"/>
                <a:gd name="connsiteY21" fmla="*/ 976336 h 992149"/>
                <a:gd name="connsiteX22" fmla="*/ 113717 w 126255"/>
                <a:gd name="connsiteY22" fmla="*/ 133256 h 992149"/>
                <a:gd name="connsiteX23" fmla="*/ 89468 w 126255"/>
                <a:gd name="connsiteY23" fmla="*/ 9379 h 99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255" h="992149">
                  <a:moveTo>
                    <a:pt x="87663" y="992095"/>
                  </a:moveTo>
                  <a:cubicBezTo>
                    <a:pt x="87356" y="992168"/>
                    <a:pt x="87039" y="992168"/>
                    <a:pt x="86736" y="992095"/>
                  </a:cubicBezTo>
                  <a:cubicBezTo>
                    <a:pt x="86512" y="991963"/>
                    <a:pt x="86317" y="991787"/>
                    <a:pt x="86165" y="991578"/>
                  </a:cubicBezTo>
                  <a:cubicBezTo>
                    <a:pt x="86014" y="991368"/>
                    <a:pt x="85912" y="991129"/>
                    <a:pt x="85858" y="990875"/>
                  </a:cubicBezTo>
                  <a:cubicBezTo>
                    <a:pt x="79808" y="960235"/>
                    <a:pt x="64342" y="939305"/>
                    <a:pt x="49412" y="919057"/>
                  </a:cubicBezTo>
                  <a:cubicBezTo>
                    <a:pt x="33165" y="897004"/>
                    <a:pt x="17846" y="876171"/>
                    <a:pt x="13845" y="844312"/>
                  </a:cubicBezTo>
                  <a:cubicBezTo>
                    <a:pt x="-38799" y="425992"/>
                    <a:pt x="74734" y="43532"/>
                    <a:pt x="87663" y="1280"/>
                  </a:cubicBezTo>
                  <a:cubicBezTo>
                    <a:pt x="87766" y="880"/>
                    <a:pt x="88010" y="534"/>
                    <a:pt x="88351" y="300"/>
                  </a:cubicBezTo>
                  <a:cubicBezTo>
                    <a:pt x="88693" y="66"/>
                    <a:pt x="89107" y="-37"/>
                    <a:pt x="89517" y="12"/>
                  </a:cubicBezTo>
                  <a:cubicBezTo>
                    <a:pt x="89922" y="36"/>
                    <a:pt x="90307" y="192"/>
                    <a:pt x="90620" y="456"/>
                  </a:cubicBezTo>
                  <a:cubicBezTo>
                    <a:pt x="90927" y="719"/>
                    <a:pt x="91142" y="1080"/>
                    <a:pt x="91225" y="1476"/>
                  </a:cubicBezTo>
                  <a:lnTo>
                    <a:pt x="116937" y="132573"/>
                  </a:lnTo>
                  <a:lnTo>
                    <a:pt x="126256" y="977312"/>
                  </a:lnTo>
                  <a:cubicBezTo>
                    <a:pt x="126256" y="977702"/>
                    <a:pt x="126134" y="978078"/>
                    <a:pt x="125904" y="978395"/>
                  </a:cubicBezTo>
                  <a:cubicBezTo>
                    <a:pt x="125675" y="978712"/>
                    <a:pt x="125358" y="978946"/>
                    <a:pt x="124987" y="979068"/>
                  </a:cubicBezTo>
                  <a:lnTo>
                    <a:pt x="87858" y="991948"/>
                  </a:lnTo>
                  <a:lnTo>
                    <a:pt x="87663" y="992095"/>
                  </a:lnTo>
                  <a:close/>
                  <a:moveTo>
                    <a:pt x="89468" y="9379"/>
                  </a:moveTo>
                  <a:cubicBezTo>
                    <a:pt x="69367" y="76318"/>
                    <a:pt x="-32505" y="443605"/>
                    <a:pt x="17455" y="843677"/>
                  </a:cubicBezTo>
                  <a:cubicBezTo>
                    <a:pt x="21358" y="874610"/>
                    <a:pt x="36434" y="895053"/>
                    <a:pt x="52340" y="916862"/>
                  </a:cubicBezTo>
                  <a:cubicBezTo>
                    <a:pt x="67220" y="937012"/>
                    <a:pt x="82540" y="957796"/>
                    <a:pt x="89029" y="988094"/>
                  </a:cubicBezTo>
                  <a:lnTo>
                    <a:pt x="122938" y="976336"/>
                  </a:lnTo>
                  <a:lnTo>
                    <a:pt x="113717" y="133256"/>
                  </a:lnTo>
                  <a:lnTo>
                    <a:pt x="89468" y="9379"/>
                  </a:lnTo>
                  <a:close/>
                </a:path>
              </a:pathLst>
            </a:custGeom>
            <a:solidFill>
              <a:srgbClr val="0E0E0E"/>
            </a:solidFill>
            <a:ln w="4873"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090360C0-B49E-41BA-89D6-6B85668AA63C}"/>
                </a:ext>
              </a:extLst>
            </p:cNvPr>
            <p:cNvSpPr/>
            <p:nvPr/>
          </p:nvSpPr>
          <p:spPr>
            <a:xfrm>
              <a:off x="9048257" y="2343485"/>
              <a:ext cx="356015" cy="940805"/>
            </a:xfrm>
            <a:custGeom>
              <a:avLst/>
              <a:gdLst>
                <a:gd name="connsiteX0" fmla="*/ 0 w 356015"/>
                <a:gd name="connsiteY0" fmla="*/ 0 h 940805"/>
                <a:gd name="connsiteX1" fmla="*/ 208379 w 356015"/>
                <a:gd name="connsiteY1" fmla="*/ 424467 h 940805"/>
                <a:gd name="connsiteX2" fmla="*/ 356016 w 356015"/>
                <a:gd name="connsiteY2" fmla="*/ 740964 h 940805"/>
                <a:gd name="connsiteX3" fmla="*/ 147588 w 356015"/>
                <a:gd name="connsiteY3" fmla="*/ 940805 h 940805"/>
                <a:gd name="connsiteX4" fmla="*/ 0 w 356015"/>
                <a:gd name="connsiteY4" fmla="*/ 0 h 940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15" h="940805">
                  <a:moveTo>
                    <a:pt x="0" y="0"/>
                  </a:moveTo>
                  <a:cubicBezTo>
                    <a:pt x="68012" y="78941"/>
                    <a:pt x="89724" y="160224"/>
                    <a:pt x="208379" y="424467"/>
                  </a:cubicBezTo>
                  <a:cubicBezTo>
                    <a:pt x="327035" y="688711"/>
                    <a:pt x="356016" y="740964"/>
                    <a:pt x="356016" y="740964"/>
                  </a:cubicBezTo>
                  <a:lnTo>
                    <a:pt x="147588" y="940805"/>
                  </a:lnTo>
                  <a:lnTo>
                    <a:pt x="0" y="0"/>
                  </a:lnTo>
                  <a:close/>
                </a:path>
              </a:pathLst>
            </a:custGeom>
            <a:solidFill>
              <a:srgbClr val="3C8563"/>
            </a:solidFill>
            <a:ln w="4873"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C3970607-DFD6-4616-9D9D-83212E8447C3}"/>
                </a:ext>
              </a:extLst>
            </p:cNvPr>
            <p:cNvSpPr/>
            <p:nvPr/>
          </p:nvSpPr>
          <p:spPr>
            <a:xfrm>
              <a:off x="9046425" y="2341657"/>
              <a:ext cx="359685" cy="944478"/>
            </a:xfrm>
            <a:custGeom>
              <a:avLst/>
              <a:gdLst>
                <a:gd name="connsiteX0" fmla="*/ 149469 w 359685"/>
                <a:gd name="connsiteY0" fmla="*/ 944439 h 944478"/>
                <a:gd name="connsiteX1" fmla="*/ 148834 w 359685"/>
                <a:gd name="connsiteY1" fmla="*/ 944439 h 944478"/>
                <a:gd name="connsiteX2" fmla="*/ 148029 w 359685"/>
                <a:gd name="connsiteY2" fmla="*/ 943868 h 944478"/>
                <a:gd name="connsiteX3" fmla="*/ 147615 w 359685"/>
                <a:gd name="connsiteY3" fmla="*/ 942975 h 944478"/>
                <a:gd name="connsiteX4" fmla="*/ 27 w 359685"/>
                <a:gd name="connsiteY4" fmla="*/ 2121 h 944478"/>
                <a:gd name="connsiteX5" fmla="*/ 207 w 359685"/>
                <a:gd name="connsiteY5" fmla="*/ 969 h 944478"/>
                <a:gd name="connsiteX6" fmla="*/ 1051 w 359685"/>
                <a:gd name="connsiteY6" fmla="*/ 169 h 944478"/>
                <a:gd name="connsiteX7" fmla="*/ 2198 w 359685"/>
                <a:gd name="connsiteY7" fmla="*/ 37 h 944478"/>
                <a:gd name="connsiteX8" fmla="*/ 3198 w 359685"/>
                <a:gd name="connsiteY8" fmla="*/ 608 h 944478"/>
                <a:gd name="connsiteX9" fmla="*/ 132100 w 359685"/>
                <a:gd name="connsiteY9" fmla="*/ 243287 h 944478"/>
                <a:gd name="connsiteX10" fmla="*/ 211919 w 359685"/>
                <a:gd name="connsiteY10" fmla="*/ 425759 h 944478"/>
                <a:gd name="connsiteX11" fmla="*/ 359458 w 359685"/>
                <a:gd name="connsiteY11" fmla="*/ 742109 h 944478"/>
                <a:gd name="connsiteX12" fmla="*/ 359663 w 359685"/>
                <a:gd name="connsiteY12" fmla="*/ 743265 h 944478"/>
                <a:gd name="connsiteX13" fmla="*/ 359116 w 359685"/>
                <a:gd name="connsiteY13" fmla="*/ 744304 h 944478"/>
                <a:gd name="connsiteX14" fmla="*/ 150688 w 359685"/>
                <a:gd name="connsiteY14" fmla="*/ 944048 h 944478"/>
                <a:gd name="connsiteX15" fmla="*/ 149469 w 359685"/>
                <a:gd name="connsiteY15" fmla="*/ 944439 h 944478"/>
                <a:gd name="connsiteX16" fmla="*/ 4613 w 359685"/>
                <a:gd name="connsiteY16" fmla="*/ 7975 h 944478"/>
                <a:gd name="connsiteX17" fmla="*/ 150688 w 359685"/>
                <a:gd name="connsiteY17" fmla="*/ 938876 h 944478"/>
                <a:gd name="connsiteX18" fmla="*/ 355603 w 359685"/>
                <a:gd name="connsiteY18" fmla="*/ 742499 h 944478"/>
                <a:gd name="connsiteX19" fmla="*/ 208553 w 359685"/>
                <a:gd name="connsiteY19" fmla="*/ 427174 h 944478"/>
                <a:gd name="connsiteX20" fmla="*/ 128733 w 359685"/>
                <a:gd name="connsiteY20" fmla="*/ 244604 h 944478"/>
                <a:gd name="connsiteX21" fmla="*/ 4613 w 359685"/>
                <a:gd name="connsiteY21" fmla="*/ 7975 h 94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9685" h="944478">
                  <a:moveTo>
                    <a:pt x="149469" y="944439"/>
                  </a:moveTo>
                  <a:cubicBezTo>
                    <a:pt x="149259" y="944492"/>
                    <a:pt x="149044" y="944492"/>
                    <a:pt x="148834" y="944439"/>
                  </a:cubicBezTo>
                  <a:cubicBezTo>
                    <a:pt x="148522" y="944321"/>
                    <a:pt x="148244" y="944126"/>
                    <a:pt x="148029" y="943868"/>
                  </a:cubicBezTo>
                  <a:cubicBezTo>
                    <a:pt x="147815" y="943614"/>
                    <a:pt x="147673" y="943302"/>
                    <a:pt x="147615" y="942975"/>
                  </a:cubicBezTo>
                  <a:lnTo>
                    <a:pt x="27" y="2121"/>
                  </a:lnTo>
                  <a:cubicBezTo>
                    <a:pt x="-42" y="1726"/>
                    <a:pt x="22" y="1326"/>
                    <a:pt x="207" y="969"/>
                  </a:cubicBezTo>
                  <a:cubicBezTo>
                    <a:pt x="393" y="618"/>
                    <a:pt x="690" y="335"/>
                    <a:pt x="1051" y="169"/>
                  </a:cubicBezTo>
                  <a:cubicBezTo>
                    <a:pt x="1407" y="3"/>
                    <a:pt x="1812" y="-41"/>
                    <a:pt x="2198" y="37"/>
                  </a:cubicBezTo>
                  <a:cubicBezTo>
                    <a:pt x="2583" y="115"/>
                    <a:pt x="2935" y="316"/>
                    <a:pt x="3198" y="608"/>
                  </a:cubicBezTo>
                  <a:cubicBezTo>
                    <a:pt x="52329" y="57887"/>
                    <a:pt x="77407" y="115849"/>
                    <a:pt x="132100" y="243287"/>
                  </a:cubicBezTo>
                  <a:cubicBezTo>
                    <a:pt x="152884" y="291686"/>
                    <a:pt x="178791" y="351989"/>
                    <a:pt x="211919" y="425759"/>
                  </a:cubicBezTo>
                  <a:cubicBezTo>
                    <a:pt x="329014" y="686879"/>
                    <a:pt x="359165" y="741572"/>
                    <a:pt x="359458" y="742109"/>
                  </a:cubicBezTo>
                  <a:cubicBezTo>
                    <a:pt x="359653" y="742460"/>
                    <a:pt x="359726" y="742865"/>
                    <a:pt x="359663" y="743265"/>
                  </a:cubicBezTo>
                  <a:cubicBezTo>
                    <a:pt x="359604" y="743665"/>
                    <a:pt x="359409" y="744026"/>
                    <a:pt x="359116" y="744304"/>
                  </a:cubicBezTo>
                  <a:lnTo>
                    <a:pt x="150688" y="944048"/>
                  </a:lnTo>
                  <a:cubicBezTo>
                    <a:pt x="150347" y="944331"/>
                    <a:pt x="149913" y="944472"/>
                    <a:pt x="149469" y="944439"/>
                  </a:cubicBezTo>
                  <a:close/>
                  <a:moveTo>
                    <a:pt x="4613" y="7975"/>
                  </a:moveTo>
                  <a:lnTo>
                    <a:pt x="150688" y="938876"/>
                  </a:lnTo>
                  <a:lnTo>
                    <a:pt x="355603" y="742499"/>
                  </a:lnTo>
                  <a:cubicBezTo>
                    <a:pt x="350725" y="733181"/>
                    <a:pt x="316572" y="667656"/>
                    <a:pt x="208553" y="427174"/>
                  </a:cubicBezTo>
                  <a:cubicBezTo>
                    <a:pt x="175425" y="353355"/>
                    <a:pt x="149517" y="293052"/>
                    <a:pt x="128733" y="244604"/>
                  </a:cubicBezTo>
                  <a:cubicBezTo>
                    <a:pt x="75748" y="121313"/>
                    <a:pt x="50768" y="63156"/>
                    <a:pt x="4613" y="7975"/>
                  </a:cubicBezTo>
                  <a:close/>
                </a:path>
              </a:pathLst>
            </a:custGeom>
            <a:solidFill>
              <a:srgbClr val="0E0E0E"/>
            </a:solidFill>
            <a:ln w="4873"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E6110E2E-04A3-457D-9619-5254298DD94C}"/>
                </a:ext>
              </a:extLst>
            </p:cNvPr>
            <p:cNvSpPr/>
            <p:nvPr/>
          </p:nvSpPr>
          <p:spPr>
            <a:xfrm>
              <a:off x="8581343" y="3388504"/>
              <a:ext cx="959003" cy="732376"/>
            </a:xfrm>
            <a:custGeom>
              <a:avLst/>
              <a:gdLst>
                <a:gd name="connsiteX0" fmla="*/ 959004 w 959003"/>
                <a:gd name="connsiteY0" fmla="*/ 0 h 732376"/>
                <a:gd name="connsiteX1" fmla="*/ 0 w 959003"/>
                <a:gd name="connsiteY1" fmla="*/ 0 h 732376"/>
                <a:gd name="connsiteX2" fmla="*/ 0 w 959003"/>
                <a:gd name="connsiteY2" fmla="*/ 732377 h 732376"/>
                <a:gd name="connsiteX3" fmla="*/ 959004 w 959003"/>
                <a:gd name="connsiteY3" fmla="*/ 732377 h 732376"/>
                <a:gd name="connsiteX4" fmla="*/ 959004 w 959003"/>
                <a:gd name="connsiteY4" fmla="*/ 0 h 732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03" h="732376">
                  <a:moveTo>
                    <a:pt x="959004" y="0"/>
                  </a:moveTo>
                  <a:lnTo>
                    <a:pt x="0" y="0"/>
                  </a:lnTo>
                  <a:lnTo>
                    <a:pt x="0" y="732377"/>
                  </a:lnTo>
                  <a:lnTo>
                    <a:pt x="959004" y="732377"/>
                  </a:lnTo>
                  <a:lnTo>
                    <a:pt x="959004" y="0"/>
                  </a:lnTo>
                  <a:close/>
                </a:path>
              </a:pathLst>
            </a:custGeom>
            <a:solidFill>
              <a:srgbClr val="65422F"/>
            </a:solidFill>
            <a:ln w="4873"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CE4E92C1-D6EC-48EE-A2B0-63BD31C697F0}"/>
                </a:ext>
              </a:extLst>
            </p:cNvPr>
            <p:cNvSpPr/>
            <p:nvPr/>
          </p:nvSpPr>
          <p:spPr>
            <a:xfrm>
              <a:off x="8579733" y="3386650"/>
              <a:ext cx="962419" cy="736036"/>
            </a:xfrm>
            <a:custGeom>
              <a:avLst/>
              <a:gdLst>
                <a:gd name="connsiteX0" fmla="*/ 960614 w 962419"/>
                <a:gd name="connsiteY0" fmla="*/ 736036 h 736036"/>
                <a:gd name="connsiteX1" fmla="*/ 1854 w 962419"/>
                <a:gd name="connsiteY1" fmla="*/ 736036 h 736036"/>
                <a:gd name="connsiteX2" fmla="*/ 542 w 962419"/>
                <a:gd name="connsiteY2" fmla="*/ 735495 h 736036"/>
                <a:gd name="connsiteX3" fmla="*/ 0 w 962419"/>
                <a:gd name="connsiteY3" fmla="*/ 734182 h 736036"/>
                <a:gd name="connsiteX4" fmla="*/ 0 w 962419"/>
                <a:gd name="connsiteY4" fmla="*/ 1854 h 736036"/>
                <a:gd name="connsiteX5" fmla="*/ 542 w 962419"/>
                <a:gd name="connsiteY5" fmla="*/ 542 h 736036"/>
                <a:gd name="connsiteX6" fmla="*/ 1854 w 962419"/>
                <a:gd name="connsiteY6" fmla="*/ 0 h 736036"/>
                <a:gd name="connsiteX7" fmla="*/ 960614 w 962419"/>
                <a:gd name="connsiteY7" fmla="*/ 0 h 736036"/>
                <a:gd name="connsiteX8" fmla="*/ 961316 w 962419"/>
                <a:gd name="connsiteY8" fmla="*/ 141 h 736036"/>
                <a:gd name="connsiteX9" fmla="*/ 961907 w 962419"/>
                <a:gd name="connsiteY9" fmla="*/ 546 h 736036"/>
                <a:gd name="connsiteX10" fmla="*/ 962297 w 962419"/>
                <a:gd name="connsiteY10" fmla="*/ 1146 h 736036"/>
                <a:gd name="connsiteX11" fmla="*/ 962419 w 962419"/>
                <a:gd name="connsiteY11" fmla="*/ 1854 h 736036"/>
                <a:gd name="connsiteX12" fmla="*/ 962419 w 962419"/>
                <a:gd name="connsiteY12" fmla="*/ 734182 h 736036"/>
                <a:gd name="connsiteX13" fmla="*/ 962297 w 962419"/>
                <a:gd name="connsiteY13" fmla="*/ 734890 h 736036"/>
                <a:gd name="connsiteX14" fmla="*/ 961907 w 962419"/>
                <a:gd name="connsiteY14" fmla="*/ 735490 h 736036"/>
                <a:gd name="connsiteX15" fmla="*/ 961316 w 962419"/>
                <a:gd name="connsiteY15" fmla="*/ 735895 h 736036"/>
                <a:gd name="connsiteX16" fmla="*/ 960614 w 962419"/>
                <a:gd name="connsiteY16" fmla="*/ 736036 h 736036"/>
                <a:gd name="connsiteX17" fmla="*/ 3415 w 962419"/>
                <a:gd name="connsiteY17" fmla="*/ 732377 h 736036"/>
                <a:gd name="connsiteX18" fmla="*/ 958760 w 962419"/>
                <a:gd name="connsiteY18" fmla="*/ 732377 h 736036"/>
                <a:gd name="connsiteX19" fmla="*/ 958760 w 962419"/>
                <a:gd name="connsiteY19" fmla="*/ 3659 h 736036"/>
                <a:gd name="connsiteX20" fmla="*/ 3415 w 962419"/>
                <a:gd name="connsiteY20" fmla="*/ 3659 h 736036"/>
                <a:gd name="connsiteX21" fmla="*/ 3415 w 962419"/>
                <a:gd name="connsiteY21" fmla="*/ 732377 h 73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2419" h="736036">
                  <a:moveTo>
                    <a:pt x="960614" y="736036"/>
                  </a:moveTo>
                  <a:lnTo>
                    <a:pt x="1854" y="736036"/>
                  </a:lnTo>
                  <a:cubicBezTo>
                    <a:pt x="1361" y="736036"/>
                    <a:pt x="893" y="735841"/>
                    <a:pt x="542" y="735495"/>
                  </a:cubicBezTo>
                  <a:cubicBezTo>
                    <a:pt x="195" y="735148"/>
                    <a:pt x="0" y="734675"/>
                    <a:pt x="0" y="734182"/>
                  </a:cubicBezTo>
                  <a:lnTo>
                    <a:pt x="0" y="1854"/>
                  </a:lnTo>
                  <a:cubicBezTo>
                    <a:pt x="0" y="1361"/>
                    <a:pt x="195" y="893"/>
                    <a:pt x="542" y="542"/>
                  </a:cubicBezTo>
                  <a:cubicBezTo>
                    <a:pt x="893" y="195"/>
                    <a:pt x="1361" y="0"/>
                    <a:pt x="1854" y="0"/>
                  </a:cubicBezTo>
                  <a:lnTo>
                    <a:pt x="960614" y="0"/>
                  </a:lnTo>
                  <a:cubicBezTo>
                    <a:pt x="960858" y="0"/>
                    <a:pt x="961097" y="49"/>
                    <a:pt x="961316" y="141"/>
                  </a:cubicBezTo>
                  <a:cubicBezTo>
                    <a:pt x="961541" y="234"/>
                    <a:pt x="961741" y="376"/>
                    <a:pt x="961907" y="546"/>
                  </a:cubicBezTo>
                  <a:cubicBezTo>
                    <a:pt x="962077" y="717"/>
                    <a:pt x="962209" y="922"/>
                    <a:pt x="962297" y="1146"/>
                  </a:cubicBezTo>
                  <a:cubicBezTo>
                    <a:pt x="962385" y="1371"/>
                    <a:pt x="962424" y="1615"/>
                    <a:pt x="962419" y="1854"/>
                  </a:cubicBezTo>
                  <a:lnTo>
                    <a:pt x="962419" y="734182"/>
                  </a:lnTo>
                  <a:cubicBezTo>
                    <a:pt x="962424" y="734421"/>
                    <a:pt x="962385" y="734665"/>
                    <a:pt x="962297" y="734890"/>
                  </a:cubicBezTo>
                  <a:cubicBezTo>
                    <a:pt x="962209" y="735114"/>
                    <a:pt x="962077" y="735319"/>
                    <a:pt x="961907" y="735490"/>
                  </a:cubicBezTo>
                  <a:cubicBezTo>
                    <a:pt x="961741" y="735665"/>
                    <a:pt x="961541" y="735802"/>
                    <a:pt x="961316" y="735895"/>
                  </a:cubicBezTo>
                  <a:cubicBezTo>
                    <a:pt x="961097" y="735987"/>
                    <a:pt x="960858" y="736036"/>
                    <a:pt x="960614" y="736036"/>
                  </a:cubicBezTo>
                  <a:close/>
                  <a:moveTo>
                    <a:pt x="3415" y="732377"/>
                  </a:moveTo>
                  <a:lnTo>
                    <a:pt x="958760" y="732377"/>
                  </a:lnTo>
                  <a:lnTo>
                    <a:pt x="958760" y="3659"/>
                  </a:lnTo>
                  <a:lnTo>
                    <a:pt x="3415" y="3659"/>
                  </a:lnTo>
                  <a:lnTo>
                    <a:pt x="3415" y="732377"/>
                  </a:lnTo>
                  <a:close/>
                </a:path>
              </a:pathLst>
            </a:custGeom>
            <a:solidFill>
              <a:srgbClr val="0E0E0E"/>
            </a:solidFill>
            <a:ln w="4873"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435FD810-E21A-499F-AB0A-20D847FD398D}"/>
                </a:ext>
              </a:extLst>
            </p:cNvPr>
            <p:cNvSpPr/>
            <p:nvPr/>
          </p:nvSpPr>
          <p:spPr>
            <a:xfrm>
              <a:off x="8581587" y="3388504"/>
              <a:ext cx="958759" cy="469704"/>
            </a:xfrm>
            <a:custGeom>
              <a:avLst/>
              <a:gdLst>
                <a:gd name="connsiteX0" fmla="*/ 958760 w 958759"/>
                <a:gd name="connsiteY0" fmla="*/ 0 h 469704"/>
                <a:gd name="connsiteX1" fmla="*/ 0 w 958759"/>
                <a:gd name="connsiteY1" fmla="*/ 0 h 469704"/>
                <a:gd name="connsiteX2" fmla="*/ 343672 w 958759"/>
                <a:gd name="connsiteY2" fmla="*/ 406659 h 469704"/>
                <a:gd name="connsiteX3" fmla="*/ 404615 w 958759"/>
                <a:gd name="connsiteY3" fmla="*/ 453175 h 469704"/>
                <a:gd name="connsiteX4" fmla="*/ 479477 w 958759"/>
                <a:gd name="connsiteY4" fmla="*/ 469705 h 469704"/>
                <a:gd name="connsiteX5" fmla="*/ 554340 w 958759"/>
                <a:gd name="connsiteY5" fmla="*/ 453175 h 469704"/>
                <a:gd name="connsiteX6" fmla="*/ 615283 w 958759"/>
                <a:gd name="connsiteY6" fmla="*/ 406659 h 469704"/>
                <a:gd name="connsiteX7" fmla="*/ 958760 w 958759"/>
                <a:gd name="connsiteY7" fmla="*/ 0 h 46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759" h="469704">
                  <a:moveTo>
                    <a:pt x="958760" y="0"/>
                  </a:moveTo>
                  <a:lnTo>
                    <a:pt x="0" y="0"/>
                  </a:lnTo>
                  <a:lnTo>
                    <a:pt x="343672" y="406659"/>
                  </a:lnTo>
                  <a:cubicBezTo>
                    <a:pt x="360363" y="426414"/>
                    <a:pt x="381157" y="442285"/>
                    <a:pt x="404615" y="453175"/>
                  </a:cubicBezTo>
                  <a:cubicBezTo>
                    <a:pt x="428068" y="464065"/>
                    <a:pt x="453619" y="469705"/>
                    <a:pt x="479477" y="469705"/>
                  </a:cubicBezTo>
                  <a:cubicBezTo>
                    <a:pt x="505336" y="469705"/>
                    <a:pt x="530887" y="464065"/>
                    <a:pt x="554340" y="453175"/>
                  </a:cubicBezTo>
                  <a:cubicBezTo>
                    <a:pt x="577798" y="442285"/>
                    <a:pt x="598592" y="426414"/>
                    <a:pt x="615283" y="406659"/>
                  </a:cubicBezTo>
                  <a:lnTo>
                    <a:pt x="958760" y="0"/>
                  </a:lnTo>
                  <a:close/>
                </a:path>
              </a:pathLst>
            </a:custGeom>
            <a:solidFill>
              <a:srgbClr val="65422F"/>
            </a:solidFill>
            <a:ln w="4873"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E865FF2A-A192-4353-BA8F-EA9EF15179B5}"/>
                </a:ext>
              </a:extLst>
            </p:cNvPr>
            <p:cNvSpPr/>
            <p:nvPr/>
          </p:nvSpPr>
          <p:spPr>
            <a:xfrm>
              <a:off x="8579504" y="3386650"/>
              <a:ext cx="962667" cy="473354"/>
            </a:xfrm>
            <a:custGeom>
              <a:avLst/>
              <a:gdLst>
                <a:gd name="connsiteX0" fmla="*/ 481341 w 962667"/>
                <a:gd name="connsiteY0" fmla="*/ 473354 h 473354"/>
                <a:gd name="connsiteX1" fmla="*/ 405678 w 962667"/>
                <a:gd name="connsiteY1" fmla="*/ 456703 h 473354"/>
                <a:gd name="connsiteX2" fmla="*/ 344096 w 962667"/>
                <a:gd name="connsiteY2" fmla="*/ 409684 h 473354"/>
                <a:gd name="connsiteX3" fmla="*/ 424 w 962667"/>
                <a:gd name="connsiteY3" fmla="*/ 3025 h 473354"/>
                <a:gd name="connsiteX4" fmla="*/ 14 w 962667"/>
                <a:gd name="connsiteY4" fmla="*/ 2083 h 473354"/>
                <a:gd name="connsiteX5" fmla="*/ 180 w 962667"/>
                <a:gd name="connsiteY5" fmla="*/ 1073 h 473354"/>
                <a:gd name="connsiteX6" fmla="*/ 858 w 962667"/>
                <a:gd name="connsiteY6" fmla="*/ 297 h 473354"/>
                <a:gd name="connsiteX7" fmla="*/ 1839 w 962667"/>
                <a:gd name="connsiteY7" fmla="*/ 0 h 473354"/>
                <a:gd name="connsiteX8" fmla="*/ 960843 w 962667"/>
                <a:gd name="connsiteY8" fmla="*/ 0 h 473354"/>
                <a:gd name="connsiteX9" fmla="*/ 961828 w 962667"/>
                <a:gd name="connsiteY9" fmla="*/ 297 h 473354"/>
                <a:gd name="connsiteX10" fmla="*/ 962501 w 962667"/>
                <a:gd name="connsiteY10" fmla="*/ 1073 h 473354"/>
                <a:gd name="connsiteX11" fmla="*/ 962653 w 962667"/>
                <a:gd name="connsiteY11" fmla="*/ 2083 h 473354"/>
                <a:gd name="connsiteX12" fmla="*/ 962257 w 962667"/>
                <a:gd name="connsiteY12" fmla="*/ 3025 h 473354"/>
                <a:gd name="connsiteX13" fmla="*/ 618537 w 962667"/>
                <a:gd name="connsiteY13" fmla="*/ 409684 h 473354"/>
                <a:gd name="connsiteX14" fmla="*/ 556989 w 962667"/>
                <a:gd name="connsiteY14" fmla="*/ 456703 h 473354"/>
                <a:gd name="connsiteX15" fmla="*/ 481341 w 962667"/>
                <a:gd name="connsiteY15" fmla="*/ 473354 h 473354"/>
                <a:gd name="connsiteX16" fmla="*/ 5742 w 962667"/>
                <a:gd name="connsiteY16" fmla="*/ 3659 h 473354"/>
                <a:gd name="connsiteX17" fmla="*/ 346926 w 962667"/>
                <a:gd name="connsiteY17" fmla="*/ 407342 h 473354"/>
                <a:gd name="connsiteX18" fmla="*/ 407254 w 962667"/>
                <a:gd name="connsiteY18" fmla="*/ 453356 h 473354"/>
                <a:gd name="connsiteX19" fmla="*/ 481341 w 962667"/>
                <a:gd name="connsiteY19" fmla="*/ 469710 h 473354"/>
                <a:gd name="connsiteX20" fmla="*/ 555432 w 962667"/>
                <a:gd name="connsiteY20" fmla="*/ 453356 h 473354"/>
                <a:gd name="connsiteX21" fmla="*/ 615755 w 962667"/>
                <a:gd name="connsiteY21" fmla="*/ 407342 h 473354"/>
                <a:gd name="connsiteX22" fmla="*/ 956891 w 962667"/>
                <a:gd name="connsiteY22" fmla="*/ 3659 h 473354"/>
                <a:gd name="connsiteX23" fmla="*/ 5742 w 962667"/>
                <a:gd name="connsiteY23" fmla="*/ 3659 h 4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62667" h="473354">
                  <a:moveTo>
                    <a:pt x="481341" y="473354"/>
                  </a:moveTo>
                  <a:cubicBezTo>
                    <a:pt x="455209" y="473384"/>
                    <a:pt x="429385" y="467705"/>
                    <a:pt x="405678" y="456703"/>
                  </a:cubicBezTo>
                  <a:cubicBezTo>
                    <a:pt x="381967" y="445705"/>
                    <a:pt x="360953" y="429658"/>
                    <a:pt x="344096" y="409684"/>
                  </a:cubicBezTo>
                  <a:lnTo>
                    <a:pt x="424" y="3025"/>
                  </a:lnTo>
                  <a:cubicBezTo>
                    <a:pt x="200" y="2757"/>
                    <a:pt x="58" y="2430"/>
                    <a:pt x="14" y="2083"/>
                  </a:cubicBezTo>
                  <a:cubicBezTo>
                    <a:pt x="-30" y="1742"/>
                    <a:pt x="29" y="1386"/>
                    <a:pt x="180" y="1073"/>
                  </a:cubicBezTo>
                  <a:cubicBezTo>
                    <a:pt x="331" y="756"/>
                    <a:pt x="561" y="488"/>
                    <a:pt x="858" y="297"/>
                  </a:cubicBezTo>
                  <a:cubicBezTo>
                    <a:pt x="1151" y="107"/>
                    <a:pt x="1493" y="5"/>
                    <a:pt x="1839" y="0"/>
                  </a:cubicBezTo>
                  <a:lnTo>
                    <a:pt x="960843" y="0"/>
                  </a:lnTo>
                  <a:cubicBezTo>
                    <a:pt x="961194" y="5"/>
                    <a:pt x="961535" y="107"/>
                    <a:pt x="961828" y="297"/>
                  </a:cubicBezTo>
                  <a:cubicBezTo>
                    <a:pt x="962121" y="488"/>
                    <a:pt x="962355" y="756"/>
                    <a:pt x="962501" y="1073"/>
                  </a:cubicBezTo>
                  <a:cubicBezTo>
                    <a:pt x="962643" y="1390"/>
                    <a:pt x="962697" y="1742"/>
                    <a:pt x="962653" y="2083"/>
                  </a:cubicBezTo>
                  <a:cubicBezTo>
                    <a:pt x="962609" y="2430"/>
                    <a:pt x="962472" y="2752"/>
                    <a:pt x="962257" y="3025"/>
                  </a:cubicBezTo>
                  <a:lnTo>
                    <a:pt x="618537" y="409684"/>
                  </a:lnTo>
                  <a:cubicBezTo>
                    <a:pt x="601694" y="429658"/>
                    <a:pt x="580686" y="445705"/>
                    <a:pt x="556989" y="456703"/>
                  </a:cubicBezTo>
                  <a:cubicBezTo>
                    <a:pt x="533287" y="467700"/>
                    <a:pt x="507467" y="473384"/>
                    <a:pt x="481341" y="473354"/>
                  </a:cubicBezTo>
                  <a:close/>
                  <a:moveTo>
                    <a:pt x="5742" y="3659"/>
                  </a:moveTo>
                  <a:lnTo>
                    <a:pt x="346926" y="407342"/>
                  </a:lnTo>
                  <a:cubicBezTo>
                    <a:pt x="363451" y="426882"/>
                    <a:pt x="384040" y="442588"/>
                    <a:pt x="407254" y="453356"/>
                  </a:cubicBezTo>
                  <a:cubicBezTo>
                    <a:pt x="430468" y="464128"/>
                    <a:pt x="455751" y="469710"/>
                    <a:pt x="481341" y="469710"/>
                  </a:cubicBezTo>
                  <a:cubicBezTo>
                    <a:pt x="506936" y="469710"/>
                    <a:pt x="532218" y="464128"/>
                    <a:pt x="555432" y="453356"/>
                  </a:cubicBezTo>
                  <a:cubicBezTo>
                    <a:pt x="578646" y="442588"/>
                    <a:pt x="599231" y="426882"/>
                    <a:pt x="615755" y="407342"/>
                  </a:cubicBezTo>
                  <a:lnTo>
                    <a:pt x="956891" y="3659"/>
                  </a:lnTo>
                  <a:lnTo>
                    <a:pt x="5742" y="3659"/>
                  </a:lnTo>
                  <a:close/>
                </a:path>
              </a:pathLst>
            </a:custGeom>
            <a:solidFill>
              <a:srgbClr val="0E0E0E"/>
            </a:solidFill>
            <a:ln w="4873"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A36487C7-9E56-423C-ACEE-48B63D2B46DE}"/>
                </a:ext>
              </a:extLst>
            </p:cNvPr>
            <p:cNvSpPr/>
            <p:nvPr/>
          </p:nvSpPr>
          <p:spPr>
            <a:xfrm>
              <a:off x="9339257" y="2317388"/>
              <a:ext cx="232529" cy="324629"/>
            </a:xfrm>
            <a:custGeom>
              <a:avLst/>
              <a:gdLst>
                <a:gd name="connsiteX0" fmla="*/ 20306 w 232529"/>
                <a:gd name="connsiteY0" fmla="*/ 0 h 324629"/>
                <a:gd name="connsiteX1" fmla="*/ 0 w 232529"/>
                <a:gd name="connsiteY1" fmla="*/ 13866 h 324629"/>
                <a:gd name="connsiteX2" fmla="*/ 212224 w 232529"/>
                <a:gd name="connsiteY2" fmla="*/ 324630 h 324629"/>
                <a:gd name="connsiteX3" fmla="*/ 232530 w 232529"/>
                <a:gd name="connsiteY3" fmla="*/ 310759 h 324629"/>
                <a:gd name="connsiteX4" fmla="*/ 20306 w 232529"/>
                <a:gd name="connsiteY4" fmla="*/ 0 h 324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529" h="324629">
                  <a:moveTo>
                    <a:pt x="20306" y="0"/>
                  </a:moveTo>
                  <a:lnTo>
                    <a:pt x="0" y="13866"/>
                  </a:lnTo>
                  <a:lnTo>
                    <a:pt x="212224" y="324630"/>
                  </a:lnTo>
                  <a:lnTo>
                    <a:pt x="232530" y="310759"/>
                  </a:lnTo>
                  <a:lnTo>
                    <a:pt x="20306" y="0"/>
                  </a:lnTo>
                  <a:close/>
                </a:path>
              </a:pathLst>
            </a:custGeom>
            <a:solidFill>
              <a:srgbClr val="6DADDA"/>
            </a:solidFill>
            <a:ln w="4873"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12DE09FF-4C5A-4551-AA0D-B9AB4F7B8EF5}"/>
                </a:ext>
              </a:extLst>
            </p:cNvPr>
            <p:cNvSpPr/>
            <p:nvPr/>
          </p:nvSpPr>
          <p:spPr>
            <a:xfrm>
              <a:off x="9337498" y="2315298"/>
              <a:ext cx="236257" cy="328255"/>
            </a:xfrm>
            <a:custGeom>
              <a:avLst/>
              <a:gdLst>
                <a:gd name="connsiteX0" fmla="*/ 213973 w 236257"/>
                <a:gd name="connsiteY0" fmla="*/ 328193 h 328255"/>
                <a:gd name="connsiteX1" fmla="*/ 213134 w 236257"/>
                <a:gd name="connsiteY1" fmla="*/ 327964 h 328255"/>
                <a:gd name="connsiteX2" fmla="*/ 212509 w 236257"/>
                <a:gd name="connsiteY2" fmla="*/ 327364 h 328255"/>
                <a:gd name="connsiteX3" fmla="*/ 324 w 236257"/>
                <a:gd name="connsiteY3" fmla="*/ 16722 h 328255"/>
                <a:gd name="connsiteX4" fmla="*/ 42 w 236257"/>
                <a:gd name="connsiteY4" fmla="*/ 16063 h 328255"/>
                <a:gd name="connsiteX5" fmla="*/ 32 w 236257"/>
                <a:gd name="connsiteY5" fmla="*/ 15351 h 328255"/>
                <a:gd name="connsiteX6" fmla="*/ 305 w 236257"/>
                <a:gd name="connsiteY6" fmla="*/ 14687 h 328255"/>
                <a:gd name="connsiteX7" fmla="*/ 812 w 236257"/>
                <a:gd name="connsiteY7" fmla="*/ 14185 h 328255"/>
                <a:gd name="connsiteX8" fmla="*/ 21109 w 236257"/>
                <a:gd name="connsiteY8" fmla="*/ 329 h 328255"/>
                <a:gd name="connsiteX9" fmla="*/ 21787 w 236257"/>
                <a:gd name="connsiteY9" fmla="*/ 41 h 328255"/>
                <a:gd name="connsiteX10" fmla="*/ 22524 w 236257"/>
                <a:gd name="connsiteY10" fmla="*/ 36 h 328255"/>
                <a:gd name="connsiteX11" fmla="*/ 23694 w 236257"/>
                <a:gd name="connsiteY11" fmla="*/ 768 h 328255"/>
                <a:gd name="connsiteX12" fmla="*/ 235928 w 236257"/>
                <a:gd name="connsiteY12" fmla="*/ 311556 h 328255"/>
                <a:gd name="connsiteX13" fmla="*/ 236221 w 236257"/>
                <a:gd name="connsiteY13" fmla="*/ 312210 h 328255"/>
                <a:gd name="connsiteX14" fmla="*/ 236221 w 236257"/>
                <a:gd name="connsiteY14" fmla="*/ 312922 h 328255"/>
                <a:gd name="connsiteX15" fmla="*/ 235440 w 236257"/>
                <a:gd name="connsiteY15" fmla="*/ 314093 h 328255"/>
                <a:gd name="connsiteX16" fmla="*/ 214998 w 236257"/>
                <a:gd name="connsiteY16" fmla="*/ 328193 h 328255"/>
                <a:gd name="connsiteX17" fmla="*/ 213973 w 236257"/>
                <a:gd name="connsiteY17" fmla="*/ 328193 h 328255"/>
                <a:gd name="connsiteX18" fmla="*/ 4179 w 236257"/>
                <a:gd name="connsiteY18" fmla="*/ 15941 h 328255"/>
                <a:gd name="connsiteX19" fmla="*/ 214363 w 236257"/>
                <a:gd name="connsiteY19" fmla="*/ 323656 h 328255"/>
                <a:gd name="connsiteX20" fmla="*/ 231683 w 236257"/>
                <a:gd name="connsiteY20" fmla="*/ 311849 h 328255"/>
                <a:gd name="connsiteX21" fmla="*/ 21499 w 236257"/>
                <a:gd name="connsiteY21" fmla="*/ 4134 h 328255"/>
                <a:gd name="connsiteX22" fmla="*/ 4179 w 236257"/>
                <a:gd name="connsiteY22" fmla="*/ 15941 h 32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257" h="328255">
                  <a:moveTo>
                    <a:pt x="213973" y="328193"/>
                  </a:moveTo>
                  <a:cubicBezTo>
                    <a:pt x="213680" y="328188"/>
                    <a:pt x="213393" y="328110"/>
                    <a:pt x="213134" y="327964"/>
                  </a:cubicBezTo>
                  <a:cubicBezTo>
                    <a:pt x="212880" y="327822"/>
                    <a:pt x="212665" y="327613"/>
                    <a:pt x="212509" y="327364"/>
                  </a:cubicBezTo>
                  <a:lnTo>
                    <a:pt x="324" y="16722"/>
                  </a:lnTo>
                  <a:cubicBezTo>
                    <a:pt x="188" y="16522"/>
                    <a:pt x="90" y="16302"/>
                    <a:pt x="42" y="16063"/>
                  </a:cubicBezTo>
                  <a:cubicBezTo>
                    <a:pt x="-12" y="15829"/>
                    <a:pt x="-12" y="15585"/>
                    <a:pt x="32" y="15351"/>
                  </a:cubicBezTo>
                  <a:cubicBezTo>
                    <a:pt x="81" y="15112"/>
                    <a:pt x="168" y="14887"/>
                    <a:pt x="305" y="14687"/>
                  </a:cubicBezTo>
                  <a:cubicBezTo>
                    <a:pt x="437" y="14487"/>
                    <a:pt x="612" y="14317"/>
                    <a:pt x="812" y="14185"/>
                  </a:cubicBezTo>
                  <a:lnTo>
                    <a:pt x="21109" y="329"/>
                  </a:lnTo>
                  <a:cubicBezTo>
                    <a:pt x="21314" y="187"/>
                    <a:pt x="21543" y="90"/>
                    <a:pt x="21787" y="41"/>
                  </a:cubicBezTo>
                  <a:cubicBezTo>
                    <a:pt x="22031" y="-13"/>
                    <a:pt x="22280" y="-13"/>
                    <a:pt x="22524" y="36"/>
                  </a:cubicBezTo>
                  <a:cubicBezTo>
                    <a:pt x="22992" y="114"/>
                    <a:pt x="23416" y="377"/>
                    <a:pt x="23694" y="768"/>
                  </a:cubicBezTo>
                  <a:lnTo>
                    <a:pt x="235928" y="311556"/>
                  </a:lnTo>
                  <a:cubicBezTo>
                    <a:pt x="236070" y="311751"/>
                    <a:pt x="236167" y="311971"/>
                    <a:pt x="236221" y="312210"/>
                  </a:cubicBezTo>
                  <a:cubicBezTo>
                    <a:pt x="236270" y="312444"/>
                    <a:pt x="236270" y="312688"/>
                    <a:pt x="236221" y="312922"/>
                  </a:cubicBezTo>
                  <a:cubicBezTo>
                    <a:pt x="236104" y="313391"/>
                    <a:pt x="235826" y="313805"/>
                    <a:pt x="235440" y="314093"/>
                  </a:cubicBezTo>
                  <a:lnTo>
                    <a:pt x="214998" y="328193"/>
                  </a:lnTo>
                  <a:cubicBezTo>
                    <a:pt x="214661" y="328276"/>
                    <a:pt x="214310" y="328276"/>
                    <a:pt x="213973" y="328193"/>
                  </a:cubicBezTo>
                  <a:close/>
                  <a:moveTo>
                    <a:pt x="4179" y="15941"/>
                  </a:moveTo>
                  <a:lnTo>
                    <a:pt x="214363" y="323656"/>
                  </a:lnTo>
                  <a:lnTo>
                    <a:pt x="231683" y="311849"/>
                  </a:lnTo>
                  <a:lnTo>
                    <a:pt x="21499" y="4134"/>
                  </a:lnTo>
                  <a:lnTo>
                    <a:pt x="4179" y="15941"/>
                  </a:lnTo>
                  <a:close/>
                </a:path>
              </a:pathLst>
            </a:custGeom>
            <a:solidFill>
              <a:srgbClr val="0E0E0E"/>
            </a:solidFill>
            <a:ln w="4873"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54E904B5-A3F1-459A-90E8-BA5F6F5A1C00}"/>
                </a:ext>
              </a:extLst>
            </p:cNvPr>
            <p:cNvSpPr/>
            <p:nvPr/>
          </p:nvSpPr>
          <p:spPr>
            <a:xfrm>
              <a:off x="8684733" y="2246634"/>
              <a:ext cx="513459" cy="921634"/>
            </a:xfrm>
            <a:custGeom>
              <a:avLst/>
              <a:gdLst>
                <a:gd name="connsiteX0" fmla="*/ 446032 w 513459"/>
                <a:gd name="connsiteY0" fmla="*/ 228582 h 921634"/>
                <a:gd name="connsiteX1" fmla="*/ 69671 w 513459"/>
                <a:gd name="connsiteY1" fmla="*/ 25911 h 921634"/>
                <a:gd name="connsiteX2" fmla="*/ 0 w 513459"/>
                <a:gd name="connsiteY2" fmla="*/ 79579 h 921634"/>
                <a:gd name="connsiteX3" fmla="*/ 293273 w 513459"/>
                <a:gd name="connsiteY3" fmla="*/ 82116 h 921634"/>
                <a:gd name="connsiteX4" fmla="*/ 385241 w 513459"/>
                <a:gd name="connsiteY4" fmla="*/ 500485 h 921634"/>
                <a:gd name="connsiteX5" fmla="*/ 396804 w 513459"/>
                <a:gd name="connsiteY5" fmla="*/ 921635 h 921634"/>
                <a:gd name="connsiteX6" fmla="*/ 513459 w 513459"/>
                <a:gd name="connsiteY6" fmla="*/ 853330 h 921634"/>
                <a:gd name="connsiteX7" fmla="*/ 446032 w 513459"/>
                <a:gd name="connsiteY7" fmla="*/ 228582 h 92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3459" h="921634">
                  <a:moveTo>
                    <a:pt x="446032" y="228582"/>
                  </a:moveTo>
                  <a:cubicBezTo>
                    <a:pt x="398268" y="-11705"/>
                    <a:pt x="173885" y="-29074"/>
                    <a:pt x="69671" y="25911"/>
                  </a:cubicBezTo>
                  <a:cubicBezTo>
                    <a:pt x="43559" y="39709"/>
                    <a:pt x="19999" y="57858"/>
                    <a:pt x="0" y="79579"/>
                  </a:cubicBezTo>
                  <a:cubicBezTo>
                    <a:pt x="115582" y="-9461"/>
                    <a:pt x="237994" y="31571"/>
                    <a:pt x="293273" y="82116"/>
                  </a:cubicBezTo>
                  <a:cubicBezTo>
                    <a:pt x="419442" y="197601"/>
                    <a:pt x="377971" y="334016"/>
                    <a:pt x="385241" y="500485"/>
                  </a:cubicBezTo>
                  <a:cubicBezTo>
                    <a:pt x="391583" y="646560"/>
                    <a:pt x="396804" y="921635"/>
                    <a:pt x="396804" y="921635"/>
                  </a:cubicBezTo>
                  <a:lnTo>
                    <a:pt x="513459" y="853330"/>
                  </a:lnTo>
                  <a:cubicBezTo>
                    <a:pt x="513459" y="853330"/>
                    <a:pt x="487942" y="439645"/>
                    <a:pt x="446032" y="228582"/>
                  </a:cubicBezTo>
                  <a:close/>
                </a:path>
              </a:pathLst>
            </a:custGeom>
            <a:solidFill>
              <a:srgbClr val="65422F"/>
            </a:solidFill>
            <a:ln w="4873"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00B98F09-81FB-43A6-9192-238E563A8406}"/>
                </a:ext>
              </a:extLst>
            </p:cNvPr>
            <p:cNvSpPr/>
            <p:nvPr/>
          </p:nvSpPr>
          <p:spPr>
            <a:xfrm>
              <a:off x="8682767" y="2245025"/>
              <a:ext cx="517129" cy="925423"/>
            </a:xfrm>
            <a:custGeom>
              <a:avLst/>
              <a:gdLst>
                <a:gd name="connsiteX0" fmla="*/ 398765 w 517129"/>
                <a:gd name="connsiteY0" fmla="*/ 925391 h 925423"/>
                <a:gd name="connsiteX1" fmla="*/ 397838 w 517129"/>
                <a:gd name="connsiteY1" fmla="*/ 925147 h 925423"/>
                <a:gd name="connsiteX2" fmla="*/ 397184 w 517129"/>
                <a:gd name="connsiteY2" fmla="*/ 924478 h 925423"/>
                <a:gd name="connsiteX3" fmla="*/ 396911 w 517129"/>
                <a:gd name="connsiteY3" fmla="*/ 923585 h 925423"/>
                <a:gd name="connsiteX4" fmla="*/ 385348 w 517129"/>
                <a:gd name="connsiteY4" fmla="*/ 502436 h 925423"/>
                <a:gd name="connsiteX5" fmla="*/ 385348 w 517129"/>
                <a:gd name="connsiteY5" fmla="*/ 392903 h 925423"/>
                <a:gd name="connsiteX6" fmla="*/ 293917 w 517129"/>
                <a:gd name="connsiteY6" fmla="*/ 85531 h 925423"/>
                <a:gd name="connsiteX7" fmla="*/ 2986 w 517129"/>
                <a:gd name="connsiteY7" fmla="*/ 83042 h 925423"/>
                <a:gd name="connsiteX8" fmla="*/ 1742 w 517129"/>
                <a:gd name="connsiteY8" fmla="*/ 83520 h 925423"/>
                <a:gd name="connsiteX9" fmla="*/ 498 w 517129"/>
                <a:gd name="connsiteY9" fmla="*/ 83042 h 925423"/>
                <a:gd name="connsiteX10" fmla="*/ 0 w 517129"/>
                <a:gd name="connsiteY10" fmla="*/ 81798 h 925423"/>
                <a:gd name="connsiteX11" fmla="*/ 498 w 517129"/>
                <a:gd name="connsiteY11" fmla="*/ 80554 h 925423"/>
                <a:gd name="connsiteX12" fmla="*/ 70657 w 517129"/>
                <a:gd name="connsiteY12" fmla="*/ 26349 h 925423"/>
                <a:gd name="connsiteX13" fmla="*/ 303480 w 517129"/>
                <a:gd name="connsiteY13" fmla="*/ 26105 h 925423"/>
                <a:gd name="connsiteX14" fmla="*/ 449604 w 517129"/>
                <a:gd name="connsiteY14" fmla="*/ 230240 h 925423"/>
                <a:gd name="connsiteX15" fmla="*/ 517128 w 517129"/>
                <a:gd name="connsiteY15" fmla="*/ 855378 h 925423"/>
                <a:gd name="connsiteX16" fmla="*/ 516899 w 517129"/>
                <a:gd name="connsiteY16" fmla="*/ 856359 h 925423"/>
                <a:gd name="connsiteX17" fmla="*/ 516201 w 517129"/>
                <a:gd name="connsiteY17" fmla="*/ 857086 h 925423"/>
                <a:gd name="connsiteX18" fmla="*/ 399546 w 517129"/>
                <a:gd name="connsiteY18" fmla="*/ 925391 h 925423"/>
                <a:gd name="connsiteX19" fmla="*/ 398765 w 517129"/>
                <a:gd name="connsiteY19" fmla="*/ 925391 h 925423"/>
                <a:gd name="connsiteX20" fmla="*/ 147988 w 517129"/>
                <a:gd name="connsiteY20" fmla="*/ 27374 h 925423"/>
                <a:gd name="connsiteX21" fmla="*/ 171407 w 517129"/>
                <a:gd name="connsiteY21" fmla="*/ 28593 h 925423"/>
                <a:gd name="connsiteX22" fmla="*/ 296454 w 517129"/>
                <a:gd name="connsiteY22" fmla="*/ 82652 h 925423"/>
                <a:gd name="connsiteX23" fmla="*/ 389154 w 517129"/>
                <a:gd name="connsiteY23" fmla="*/ 393001 h 925423"/>
                <a:gd name="connsiteX24" fmla="*/ 389154 w 517129"/>
                <a:gd name="connsiteY24" fmla="*/ 502289 h 925423"/>
                <a:gd name="connsiteX25" fmla="*/ 400668 w 517129"/>
                <a:gd name="connsiteY25" fmla="*/ 920414 h 925423"/>
                <a:gd name="connsiteX26" fmla="*/ 513567 w 517129"/>
                <a:gd name="connsiteY26" fmla="*/ 854061 h 925423"/>
                <a:gd name="connsiteX27" fmla="*/ 446237 w 517129"/>
                <a:gd name="connsiteY27" fmla="*/ 230533 h 925423"/>
                <a:gd name="connsiteX28" fmla="*/ 302113 w 517129"/>
                <a:gd name="connsiteY28" fmla="*/ 28984 h 925423"/>
                <a:gd name="connsiteX29" fmla="*/ 72803 w 517129"/>
                <a:gd name="connsiteY29" fmla="*/ 28984 h 925423"/>
                <a:gd name="connsiteX30" fmla="*/ 19135 w 517129"/>
                <a:gd name="connsiteY30" fmla="*/ 66942 h 925423"/>
                <a:gd name="connsiteX31" fmla="*/ 147988 w 517129"/>
                <a:gd name="connsiteY31" fmla="*/ 27276 h 925423"/>
                <a:gd name="connsiteX32" fmla="*/ 147988 w 517129"/>
                <a:gd name="connsiteY32" fmla="*/ 27374 h 92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17129" h="925423">
                  <a:moveTo>
                    <a:pt x="398765" y="925391"/>
                  </a:moveTo>
                  <a:cubicBezTo>
                    <a:pt x="398443" y="925376"/>
                    <a:pt x="398126" y="925293"/>
                    <a:pt x="397838" y="925147"/>
                  </a:cubicBezTo>
                  <a:cubicBezTo>
                    <a:pt x="397570" y="924981"/>
                    <a:pt x="397345" y="924751"/>
                    <a:pt x="397184" y="924478"/>
                  </a:cubicBezTo>
                  <a:cubicBezTo>
                    <a:pt x="397023" y="924210"/>
                    <a:pt x="396931" y="923903"/>
                    <a:pt x="396911" y="923585"/>
                  </a:cubicBezTo>
                  <a:cubicBezTo>
                    <a:pt x="396911" y="920853"/>
                    <a:pt x="391642" y="646852"/>
                    <a:pt x="385348" y="502436"/>
                  </a:cubicBezTo>
                  <a:cubicBezTo>
                    <a:pt x="383689" y="464380"/>
                    <a:pt x="384567" y="428081"/>
                    <a:pt x="385348" y="392903"/>
                  </a:cubicBezTo>
                  <a:cubicBezTo>
                    <a:pt x="388178" y="275419"/>
                    <a:pt x="390666" y="173937"/>
                    <a:pt x="293917" y="85531"/>
                  </a:cubicBezTo>
                  <a:cubicBezTo>
                    <a:pt x="239858" y="36107"/>
                    <a:pt x="117836" y="-5364"/>
                    <a:pt x="2986" y="83042"/>
                  </a:cubicBezTo>
                  <a:cubicBezTo>
                    <a:pt x="2644" y="83350"/>
                    <a:pt x="2200" y="83520"/>
                    <a:pt x="1742" y="83520"/>
                  </a:cubicBezTo>
                  <a:cubicBezTo>
                    <a:pt x="1283" y="83520"/>
                    <a:pt x="839" y="83350"/>
                    <a:pt x="498" y="83042"/>
                  </a:cubicBezTo>
                  <a:cubicBezTo>
                    <a:pt x="180" y="82706"/>
                    <a:pt x="0" y="82262"/>
                    <a:pt x="0" y="81798"/>
                  </a:cubicBezTo>
                  <a:cubicBezTo>
                    <a:pt x="0" y="81335"/>
                    <a:pt x="180" y="80891"/>
                    <a:pt x="498" y="80554"/>
                  </a:cubicBezTo>
                  <a:cubicBezTo>
                    <a:pt x="20628" y="58623"/>
                    <a:pt x="44359" y="40293"/>
                    <a:pt x="70657" y="26349"/>
                  </a:cubicBezTo>
                  <a:cubicBezTo>
                    <a:pt x="125740" y="-2924"/>
                    <a:pt x="219123" y="-14097"/>
                    <a:pt x="303480" y="26105"/>
                  </a:cubicBezTo>
                  <a:cubicBezTo>
                    <a:pt x="356660" y="51427"/>
                    <a:pt x="425209" y="107388"/>
                    <a:pt x="449604" y="230240"/>
                  </a:cubicBezTo>
                  <a:cubicBezTo>
                    <a:pt x="491123" y="439009"/>
                    <a:pt x="516835" y="851231"/>
                    <a:pt x="517128" y="855378"/>
                  </a:cubicBezTo>
                  <a:cubicBezTo>
                    <a:pt x="517143" y="855719"/>
                    <a:pt x="517065" y="856056"/>
                    <a:pt x="516899" y="856359"/>
                  </a:cubicBezTo>
                  <a:cubicBezTo>
                    <a:pt x="516738" y="856661"/>
                    <a:pt x="516494" y="856910"/>
                    <a:pt x="516201" y="857086"/>
                  </a:cubicBezTo>
                  <a:lnTo>
                    <a:pt x="399546" y="925391"/>
                  </a:lnTo>
                  <a:cubicBezTo>
                    <a:pt x="399287" y="925435"/>
                    <a:pt x="399024" y="925435"/>
                    <a:pt x="398765" y="925391"/>
                  </a:cubicBezTo>
                  <a:close/>
                  <a:moveTo>
                    <a:pt x="147988" y="27374"/>
                  </a:moveTo>
                  <a:cubicBezTo>
                    <a:pt x="155809" y="27364"/>
                    <a:pt x="163630" y="27774"/>
                    <a:pt x="171407" y="28593"/>
                  </a:cubicBezTo>
                  <a:cubicBezTo>
                    <a:pt x="218049" y="33472"/>
                    <a:pt x="264790" y="53671"/>
                    <a:pt x="296454" y="82652"/>
                  </a:cubicBezTo>
                  <a:cubicBezTo>
                    <a:pt x="394472" y="172327"/>
                    <a:pt x="391983" y="274589"/>
                    <a:pt x="389154" y="393001"/>
                  </a:cubicBezTo>
                  <a:cubicBezTo>
                    <a:pt x="388275" y="428081"/>
                    <a:pt x="387397" y="464380"/>
                    <a:pt x="389154" y="502289"/>
                  </a:cubicBezTo>
                  <a:cubicBezTo>
                    <a:pt x="395057" y="638363"/>
                    <a:pt x="400082" y="889482"/>
                    <a:pt x="400668" y="920414"/>
                  </a:cubicBezTo>
                  <a:lnTo>
                    <a:pt x="513567" y="854061"/>
                  </a:lnTo>
                  <a:cubicBezTo>
                    <a:pt x="512054" y="829959"/>
                    <a:pt x="486586" y="433691"/>
                    <a:pt x="446237" y="230533"/>
                  </a:cubicBezTo>
                  <a:cubicBezTo>
                    <a:pt x="422086" y="109145"/>
                    <a:pt x="354562" y="53915"/>
                    <a:pt x="302113" y="28984"/>
                  </a:cubicBezTo>
                  <a:cubicBezTo>
                    <a:pt x="218879" y="-10682"/>
                    <a:pt x="126862" y="491"/>
                    <a:pt x="72803" y="28984"/>
                  </a:cubicBezTo>
                  <a:cubicBezTo>
                    <a:pt x="53346" y="39259"/>
                    <a:pt x="35309" y="52017"/>
                    <a:pt x="19135" y="66942"/>
                  </a:cubicBezTo>
                  <a:cubicBezTo>
                    <a:pt x="57284" y="41406"/>
                    <a:pt x="102082" y="27613"/>
                    <a:pt x="147988" y="27276"/>
                  </a:cubicBezTo>
                  <a:lnTo>
                    <a:pt x="147988" y="27374"/>
                  </a:lnTo>
                  <a:close/>
                </a:path>
              </a:pathLst>
            </a:custGeom>
            <a:solidFill>
              <a:srgbClr val="0E0E0E"/>
            </a:solidFill>
            <a:ln w="4873"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D3248128-9310-4A24-9AF2-771AA9262B24}"/>
                </a:ext>
              </a:extLst>
            </p:cNvPr>
            <p:cNvSpPr/>
            <p:nvPr/>
          </p:nvSpPr>
          <p:spPr>
            <a:xfrm>
              <a:off x="9404273" y="2584093"/>
              <a:ext cx="370103" cy="441125"/>
            </a:xfrm>
            <a:custGeom>
              <a:avLst/>
              <a:gdLst>
                <a:gd name="connsiteX0" fmla="*/ 0 w 370103"/>
                <a:gd name="connsiteY0" fmla="*/ 344133 h 441125"/>
                <a:gd name="connsiteX1" fmla="*/ 92700 w 370103"/>
                <a:gd name="connsiteY1" fmla="*/ 83597 h 441125"/>
                <a:gd name="connsiteX2" fmla="*/ 237458 w 370103"/>
                <a:gd name="connsiteY2" fmla="*/ 6900 h 441125"/>
                <a:gd name="connsiteX3" fmla="*/ 360456 w 370103"/>
                <a:gd name="connsiteY3" fmla="*/ 172053 h 441125"/>
                <a:gd name="connsiteX4" fmla="*/ 179252 w 370103"/>
                <a:gd name="connsiteY4" fmla="*/ 441126 h 44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03" h="441125">
                  <a:moveTo>
                    <a:pt x="0" y="344133"/>
                  </a:moveTo>
                  <a:cubicBezTo>
                    <a:pt x="63719" y="197764"/>
                    <a:pt x="66598" y="145853"/>
                    <a:pt x="92700" y="83597"/>
                  </a:cubicBezTo>
                  <a:cubicBezTo>
                    <a:pt x="118802" y="21342"/>
                    <a:pt x="185400" y="-16274"/>
                    <a:pt x="237458" y="6900"/>
                  </a:cubicBezTo>
                  <a:cubicBezTo>
                    <a:pt x="289516" y="30075"/>
                    <a:pt x="334402" y="94087"/>
                    <a:pt x="360456" y="172053"/>
                  </a:cubicBezTo>
                  <a:cubicBezTo>
                    <a:pt x="386509" y="250018"/>
                    <a:pt x="370214" y="354281"/>
                    <a:pt x="179252" y="441126"/>
                  </a:cubicBezTo>
                </a:path>
              </a:pathLst>
            </a:custGeom>
            <a:solidFill>
              <a:srgbClr val="AB795E"/>
            </a:solidFill>
            <a:ln w="4873"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C0139965-1FDB-43E0-94AD-E6E5CAFA2AAC}"/>
                </a:ext>
              </a:extLst>
            </p:cNvPr>
            <p:cNvSpPr/>
            <p:nvPr/>
          </p:nvSpPr>
          <p:spPr>
            <a:xfrm>
              <a:off x="9402696" y="2582459"/>
              <a:ext cx="373544" cy="444605"/>
            </a:xfrm>
            <a:custGeom>
              <a:avLst/>
              <a:gdLst>
                <a:gd name="connsiteX0" fmla="*/ 180780 w 373544"/>
                <a:gd name="connsiteY0" fmla="*/ 444565 h 444605"/>
                <a:gd name="connsiteX1" fmla="*/ 179800 w 373544"/>
                <a:gd name="connsiteY1" fmla="*/ 444267 h 444605"/>
                <a:gd name="connsiteX2" fmla="*/ 179126 w 373544"/>
                <a:gd name="connsiteY2" fmla="*/ 443492 h 444605"/>
                <a:gd name="connsiteX3" fmla="*/ 179102 w 373544"/>
                <a:gd name="connsiteY3" fmla="*/ 442086 h 444605"/>
                <a:gd name="connsiteX4" fmla="*/ 180053 w 373544"/>
                <a:gd name="connsiteY4" fmla="*/ 441052 h 444605"/>
                <a:gd name="connsiteX5" fmla="*/ 360281 w 373544"/>
                <a:gd name="connsiteY5" fmla="*/ 174272 h 444605"/>
                <a:gd name="connsiteX6" fmla="*/ 238308 w 373544"/>
                <a:gd name="connsiteY6" fmla="*/ 10193 h 444605"/>
                <a:gd name="connsiteX7" fmla="*/ 204106 w 373544"/>
                <a:gd name="connsiteY7" fmla="*/ 3372 h 444605"/>
                <a:gd name="connsiteX8" fmla="*/ 170003 w 373544"/>
                <a:gd name="connsiteY8" fmla="*/ 10632 h 444605"/>
                <a:gd name="connsiteX9" fmla="*/ 96131 w 373544"/>
                <a:gd name="connsiteY9" fmla="*/ 85963 h 444605"/>
                <a:gd name="connsiteX10" fmla="*/ 71736 w 373544"/>
                <a:gd name="connsiteY10" fmla="*/ 157927 h 444605"/>
                <a:gd name="connsiteX11" fmla="*/ 3431 w 373544"/>
                <a:gd name="connsiteY11" fmla="*/ 346498 h 444605"/>
                <a:gd name="connsiteX12" fmla="*/ 2411 w 373544"/>
                <a:gd name="connsiteY12" fmla="*/ 347293 h 444605"/>
                <a:gd name="connsiteX13" fmla="*/ 1114 w 373544"/>
                <a:gd name="connsiteY13" fmla="*/ 347225 h 444605"/>
                <a:gd name="connsiteX14" fmla="*/ 182 w 373544"/>
                <a:gd name="connsiteY14" fmla="*/ 346327 h 444605"/>
                <a:gd name="connsiteX15" fmla="*/ 65 w 373544"/>
                <a:gd name="connsiteY15" fmla="*/ 345034 h 444605"/>
                <a:gd name="connsiteX16" fmla="*/ 68370 w 373544"/>
                <a:gd name="connsiteY16" fmla="*/ 156854 h 444605"/>
                <a:gd name="connsiteX17" fmla="*/ 92764 w 373544"/>
                <a:gd name="connsiteY17" fmla="*/ 84548 h 444605"/>
                <a:gd name="connsiteX18" fmla="*/ 168832 w 373544"/>
                <a:gd name="connsiteY18" fmla="*/ 7363 h 444605"/>
                <a:gd name="connsiteX19" fmla="*/ 204238 w 373544"/>
                <a:gd name="connsiteY19" fmla="*/ 1 h 444605"/>
                <a:gd name="connsiteX20" fmla="*/ 239718 w 373544"/>
                <a:gd name="connsiteY20" fmla="*/ 7022 h 444605"/>
                <a:gd name="connsiteX21" fmla="*/ 363740 w 373544"/>
                <a:gd name="connsiteY21" fmla="*/ 173247 h 444605"/>
                <a:gd name="connsiteX22" fmla="*/ 181566 w 373544"/>
                <a:gd name="connsiteY22" fmla="*/ 444565 h 444605"/>
                <a:gd name="connsiteX23" fmla="*/ 180780 w 373544"/>
                <a:gd name="connsiteY23" fmla="*/ 444565 h 44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3544" h="444605">
                  <a:moveTo>
                    <a:pt x="180780" y="444565"/>
                  </a:moveTo>
                  <a:cubicBezTo>
                    <a:pt x="180434" y="444560"/>
                    <a:pt x="180092" y="444458"/>
                    <a:pt x="179800" y="444267"/>
                  </a:cubicBezTo>
                  <a:cubicBezTo>
                    <a:pt x="179507" y="444077"/>
                    <a:pt x="179273" y="443809"/>
                    <a:pt x="179126" y="443492"/>
                  </a:cubicBezTo>
                  <a:cubicBezTo>
                    <a:pt x="178936" y="443043"/>
                    <a:pt x="178931" y="442540"/>
                    <a:pt x="179102" y="442086"/>
                  </a:cubicBezTo>
                  <a:cubicBezTo>
                    <a:pt x="179278" y="441633"/>
                    <a:pt x="179614" y="441262"/>
                    <a:pt x="180053" y="441052"/>
                  </a:cubicBezTo>
                  <a:cubicBezTo>
                    <a:pt x="286707" y="392507"/>
                    <a:pt x="404484" y="306832"/>
                    <a:pt x="360281" y="174272"/>
                  </a:cubicBezTo>
                  <a:cubicBezTo>
                    <a:pt x="333252" y="93525"/>
                    <a:pt x="287634" y="32148"/>
                    <a:pt x="238308" y="10193"/>
                  </a:cubicBezTo>
                  <a:cubicBezTo>
                    <a:pt x="227486" y="5617"/>
                    <a:pt x="215850" y="3299"/>
                    <a:pt x="204106" y="3372"/>
                  </a:cubicBezTo>
                  <a:cubicBezTo>
                    <a:pt x="192363" y="3446"/>
                    <a:pt x="180756" y="5919"/>
                    <a:pt x="170003" y="10632"/>
                  </a:cubicBezTo>
                  <a:cubicBezTo>
                    <a:pt x="136460" y="25093"/>
                    <a:pt x="109933" y="52142"/>
                    <a:pt x="96131" y="85963"/>
                  </a:cubicBezTo>
                  <a:cubicBezTo>
                    <a:pt x="86690" y="109484"/>
                    <a:pt x="78542" y="133508"/>
                    <a:pt x="71736" y="157927"/>
                  </a:cubicBezTo>
                  <a:cubicBezTo>
                    <a:pt x="53372" y="222295"/>
                    <a:pt x="30548" y="285302"/>
                    <a:pt x="3431" y="346498"/>
                  </a:cubicBezTo>
                  <a:cubicBezTo>
                    <a:pt x="3202" y="346879"/>
                    <a:pt x="2836" y="347162"/>
                    <a:pt x="2411" y="347293"/>
                  </a:cubicBezTo>
                  <a:cubicBezTo>
                    <a:pt x="1982" y="347430"/>
                    <a:pt x="1523" y="347406"/>
                    <a:pt x="1114" y="347225"/>
                  </a:cubicBezTo>
                  <a:cubicBezTo>
                    <a:pt x="704" y="347049"/>
                    <a:pt x="377" y="346728"/>
                    <a:pt x="182" y="346327"/>
                  </a:cubicBezTo>
                  <a:cubicBezTo>
                    <a:pt x="-9" y="345922"/>
                    <a:pt x="-52" y="345464"/>
                    <a:pt x="65" y="345034"/>
                  </a:cubicBezTo>
                  <a:cubicBezTo>
                    <a:pt x="27191" y="283975"/>
                    <a:pt x="50020" y="221095"/>
                    <a:pt x="68370" y="156854"/>
                  </a:cubicBezTo>
                  <a:cubicBezTo>
                    <a:pt x="75156" y="132318"/>
                    <a:pt x="83299" y="108182"/>
                    <a:pt x="92764" y="84548"/>
                  </a:cubicBezTo>
                  <a:cubicBezTo>
                    <a:pt x="107021" y="49844"/>
                    <a:pt x="134338" y="22127"/>
                    <a:pt x="168832" y="7363"/>
                  </a:cubicBezTo>
                  <a:cubicBezTo>
                    <a:pt x="180019" y="2562"/>
                    <a:pt x="192060" y="60"/>
                    <a:pt x="204238" y="1"/>
                  </a:cubicBezTo>
                  <a:cubicBezTo>
                    <a:pt x="216416" y="-57"/>
                    <a:pt x="228482" y="2328"/>
                    <a:pt x="239718" y="7022"/>
                  </a:cubicBezTo>
                  <a:cubicBezTo>
                    <a:pt x="290069" y="29367"/>
                    <a:pt x="336418" y="91525"/>
                    <a:pt x="363740" y="173247"/>
                  </a:cubicBezTo>
                  <a:cubicBezTo>
                    <a:pt x="408871" y="308394"/>
                    <a:pt x="289586" y="395385"/>
                    <a:pt x="181566" y="444565"/>
                  </a:cubicBezTo>
                  <a:cubicBezTo>
                    <a:pt x="181307" y="444618"/>
                    <a:pt x="181039" y="444618"/>
                    <a:pt x="180780" y="444565"/>
                  </a:cubicBezTo>
                  <a:close/>
                </a:path>
              </a:pathLst>
            </a:custGeom>
            <a:solidFill>
              <a:srgbClr val="0E0E0E"/>
            </a:solidFill>
            <a:ln w="4873"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F663A5D3-A9AF-40D1-8361-38DE71298E72}"/>
                </a:ext>
              </a:extLst>
            </p:cNvPr>
            <p:cNvSpPr/>
            <p:nvPr/>
          </p:nvSpPr>
          <p:spPr>
            <a:xfrm>
              <a:off x="8581319" y="2483462"/>
              <a:ext cx="1049940" cy="1146693"/>
            </a:xfrm>
            <a:custGeom>
              <a:avLst/>
              <a:gdLst>
                <a:gd name="connsiteX0" fmla="*/ 499140 w 1049940"/>
                <a:gd name="connsiteY0" fmla="*/ 632896 h 1146693"/>
                <a:gd name="connsiteX1" fmla="*/ 718692 w 1049940"/>
                <a:gd name="connsiteY1" fmla="*/ 482380 h 1146693"/>
                <a:gd name="connsiteX2" fmla="*/ 974885 w 1049940"/>
                <a:gd name="connsiteY2" fmla="*/ 430273 h 1146693"/>
                <a:gd name="connsiteX3" fmla="*/ 1008208 w 1049940"/>
                <a:gd name="connsiteY3" fmla="*/ 685003 h 1146693"/>
                <a:gd name="connsiteX4" fmla="*/ 600085 w 1049940"/>
                <a:gd name="connsiteY4" fmla="*/ 1100395 h 1146693"/>
                <a:gd name="connsiteX5" fmla="*/ 213624 w 1049940"/>
                <a:gd name="connsiteY5" fmla="*/ 988180 h 1146693"/>
                <a:gd name="connsiteX6" fmla="*/ 74672 w 1049940"/>
                <a:gd name="connsiteY6" fmla="*/ 482380 h 1146693"/>
                <a:gd name="connsiteX7" fmla="*/ 2220 w 1049940"/>
                <a:gd name="connsiteY7" fmla="*/ 0 h 11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9940" h="1146693">
                  <a:moveTo>
                    <a:pt x="499140" y="632896"/>
                  </a:moveTo>
                  <a:cubicBezTo>
                    <a:pt x="499140" y="632896"/>
                    <a:pt x="644922" y="546099"/>
                    <a:pt x="718692" y="482380"/>
                  </a:cubicBezTo>
                  <a:cubicBezTo>
                    <a:pt x="792461" y="418661"/>
                    <a:pt x="889454" y="363725"/>
                    <a:pt x="974885" y="430273"/>
                  </a:cubicBezTo>
                  <a:cubicBezTo>
                    <a:pt x="1060315" y="496822"/>
                    <a:pt x="1074756" y="599621"/>
                    <a:pt x="1008208" y="685003"/>
                  </a:cubicBezTo>
                  <a:cubicBezTo>
                    <a:pt x="941659" y="770384"/>
                    <a:pt x="688198" y="1033846"/>
                    <a:pt x="600085" y="1100395"/>
                  </a:cubicBezTo>
                  <a:cubicBezTo>
                    <a:pt x="511971" y="1166944"/>
                    <a:pt x="277294" y="1186216"/>
                    <a:pt x="213624" y="988180"/>
                  </a:cubicBezTo>
                  <a:cubicBezTo>
                    <a:pt x="149954" y="790144"/>
                    <a:pt x="112484" y="656071"/>
                    <a:pt x="74672" y="482380"/>
                  </a:cubicBezTo>
                  <a:cubicBezTo>
                    <a:pt x="36860" y="308690"/>
                    <a:pt x="-10904" y="195011"/>
                    <a:pt x="2220" y="0"/>
                  </a:cubicBezTo>
                </a:path>
              </a:pathLst>
            </a:custGeom>
            <a:solidFill>
              <a:srgbClr val="3C8563"/>
            </a:solidFill>
            <a:ln w="4873"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9F00189D-C113-4753-BC80-9DD41DE18546}"/>
                </a:ext>
              </a:extLst>
            </p:cNvPr>
            <p:cNvSpPr/>
            <p:nvPr/>
          </p:nvSpPr>
          <p:spPr>
            <a:xfrm>
              <a:off x="8579513" y="2481644"/>
              <a:ext cx="1053790" cy="1150419"/>
            </a:xfrm>
            <a:custGeom>
              <a:avLst/>
              <a:gdLst>
                <a:gd name="connsiteX0" fmla="*/ 442740 w 1053790"/>
                <a:gd name="connsiteY0" fmla="*/ 1150416 h 1150419"/>
                <a:gd name="connsiteX1" fmla="*/ 358529 w 1053790"/>
                <a:gd name="connsiteY1" fmla="*/ 1137877 h 1150419"/>
                <a:gd name="connsiteX2" fmla="*/ 213674 w 1053790"/>
                <a:gd name="connsiteY2" fmla="*/ 990826 h 1150419"/>
                <a:gd name="connsiteX3" fmla="*/ 74722 w 1053790"/>
                <a:gd name="connsiteY3" fmla="*/ 484588 h 1150419"/>
                <a:gd name="connsiteX4" fmla="*/ 47107 w 1053790"/>
                <a:gd name="connsiteY4" fmla="*/ 369104 h 1150419"/>
                <a:gd name="connsiteX5" fmla="*/ 2221 w 1053790"/>
                <a:gd name="connsiteY5" fmla="*/ 1720 h 1150419"/>
                <a:gd name="connsiteX6" fmla="*/ 2367 w 1053790"/>
                <a:gd name="connsiteY6" fmla="*/ 1017 h 1150419"/>
                <a:gd name="connsiteX7" fmla="*/ 2791 w 1053790"/>
                <a:gd name="connsiteY7" fmla="*/ 437 h 1150419"/>
                <a:gd name="connsiteX8" fmla="*/ 3411 w 1053790"/>
                <a:gd name="connsiteY8" fmla="*/ 80 h 1150419"/>
                <a:gd name="connsiteX9" fmla="*/ 4123 w 1053790"/>
                <a:gd name="connsiteY9" fmla="*/ 12 h 1150419"/>
                <a:gd name="connsiteX10" fmla="*/ 4821 w 1053790"/>
                <a:gd name="connsiteY10" fmla="*/ 193 h 1150419"/>
                <a:gd name="connsiteX11" fmla="*/ 5392 w 1053790"/>
                <a:gd name="connsiteY11" fmla="*/ 627 h 1150419"/>
                <a:gd name="connsiteX12" fmla="*/ 5748 w 1053790"/>
                <a:gd name="connsiteY12" fmla="*/ 1251 h 1150419"/>
                <a:gd name="connsiteX13" fmla="*/ 5831 w 1053790"/>
                <a:gd name="connsiteY13" fmla="*/ 1964 h 1150419"/>
                <a:gd name="connsiteX14" fmla="*/ 50620 w 1053790"/>
                <a:gd name="connsiteY14" fmla="*/ 368225 h 1150419"/>
                <a:gd name="connsiteX15" fmla="*/ 78283 w 1053790"/>
                <a:gd name="connsiteY15" fmla="*/ 483807 h 1150419"/>
                <a:gd name="connsiteX16" fmla="*/ 217186 w 1053790"/>
                <a:gd name="connsiteY16" fmla="*/ 989704 h 1150419"/>
                <a:gd name="connsiteX17" fmla="*/ 359603 w 1053790"/>
                <a:gd name="connsiteY17" fmla="*/ 1134365 h 1150419"/>
                <a:gd name="connsiteX18" fmla="*/ 600768 w 1053790"/>
                <a:gd name="connsiteY18" fmla="*/ 1100798 h 1150419"/>
                <a:gd name="connsiteX19" fmla="*/ 1008599 w 1053790"/>
                <a:gd name="connsiteY19" fmla="*/ 685698 h 1150419"/>
                <a:gd name="connsiteX20" fmla="*/ 1048557 w 1053790"/>
                <a:gd name="connsiteY20" fmla="*/ 552649 h 1150419"/>
                <a:gd name="connsiteX21" fmla="*/ 975373 w 1053790"/>
                <a:gd name="connsiteY21" fmla="*/ 433554 h 1150419"/>
                <a:gd name="connsiteX22" fmla="*/ 721668 w 1053790"/>
                <a:gd name="connsiteY22" fmla="*/ 485612 h 1150419"/>
                <a:gd name="connsiteX23" fmla="*/ 501775 w 1053790"/>
                <a:gd name="connsiteY23" fmla="*/ 636323 h 1150419"/>
                <a:gd name="connsiteX24" fmla="*/ 500394 w 1053790"/>
                <a:gd name="connsiteY24" fmla="*/ 636484 h 1150419"/>
                <a:gd name="connsiteX25" fmla="*/ 499287 w 1053790"/>
                <a:gd name="connsiteY25" fmla="*/ 635640 h 1150419"/>
                <a:gd name="connsiteX26" fmla="*/ 499047 w 1053790"/>
                <a:gd name="connsiteY26" fmla="*/ 634971 h 1150419"/>
                <a:gd name="connsiteX27" fmla="*/ 499086 w 1053790"/>
                <a:gd name="connsiteY27" fmla="*/ 634264 h 1150419"/>
                <a:gd name="connsiteX28" fmla="*/ 499394 w 1053790"/>
                <a:gd name="connsiteY28" fmla="*/ 633625 h 1150419"/>
                <a:gd name="connsiteX29" fmla="*/ 499921 w 1053790"/>
                <a:gd name="connsiteY29" fmla="*/ 633152 h 1150419"/>
                <a:gd name="connsiteX30" fmla="*/ 719473 w 1053790"/>
                <a:gd name="connsiteY30" fmla="*/ 482832 h 1150419"/>
                <a:gd name="connsiteX31" fmla="*/ 978056 w 1053790"/>
                <a:gd name="connsiteY31" fmla="*/ 430676 h 1150419"/>
                <a:gd name="connsiteX32" fmla="*/ 1052412 w 1053790"/>
                <a:gd name="connsiteY32" fmla="*/ 552161 h 1150419"/>
                <a:gd name="connsiteX33" fmla="*/ 1011672 w 1053790"/>
                <a:gd name="connsiteY33" fmla="*/ 687942 h 1150419"/>
                <a:gd name="connsiteX34" fmla="*/ 603159 w 1053790"/>
                <a:gd name="connsiteY34" fmla="*/ 1103676 h 1150419"/>
                <a:gd name="connsiteX35" fmla="*/ 442740 w 1053790"/>
                <a:gd name="connsiteY35" fmla="*/ 1150416 h 115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3790" h="1150419">
                  <a:moveTo>
                    <a:pt x="442740" y="1150416"/>
                  </a:moveTo>
                  <a:cubicBezTo>
                    <a:pt x="414198" y="1150558"/>
                    <a:pt x="385798" y="1146328"/>
                    <a:pt x="358529" y="1137877"/>
                  </a:cubicBezTo>
                  <a:cubicBezTo>
                    <a:pt x="309008" y="1122167"/>
                    <a:pt x="243679" y="1084209"/>
                    <a:pt x="213674" y="990826"/>
                  </a:cubicBezTo>
                  <a:cubicBezTo>
                    <a:pt x="147564" y="785423"/>
                    <a:pt x="111216" y="652960"/>
                    <a:pt x="74722" y="484588"/>
                  </a:cubicBezTo>
                  <a:cubicBezTo>
                    <a:pt x="65744" y="443361"/>
                    <a:pt x="56279" y="405598"/>
                    <a:pt x="47107" y="369104"/>
                  </a:cubicBezTo>
                  <a:cubicBezTo>
                    <a:pt x="17833" y="252009"/>
                    <a:pt x="-7830" y="150674"/>
                    <a:pt x="2221" y="1720"/>
                  </a:cubicBezTo>
                  <a:cubicBezTo>
                    <a:pt x="2221" y="1476"/>
                    <a:pt x="2269" y="1237"/>
                    <a:pt x="2367" y="1017"/>
                  </a:cubicBezTo>
                  <a:cubicBezTo>
                    <a:pt x="2464" y="798"/>
                    <a:pt x="2611" y="598"/>
                    <a:pt x="2791" y="437"/>
                  </a:cubicBezTo>
                  <a:cubicBezTo>
                    <a:pt x="2967" y="276"/>
                    <a:pt x="3182" y="154"/>
                    <a:pt x="3411" y="80"/>
                  </a:cubicBezTo>
                  <a:cubicBezTo>
                    <a:pt x="3640" y="7"/>
                    <a:pt x="3884" y="-17"/>
                    <a:pt x="4123" y="12"/>
                  </a:cubicBezTo>
                  <a:cubicBezTo>
                    <a:pt x="4367" y="22"/>
                    <a:pt x="4601" y="85"/>
                    <a:pt x="4821" y="193"/>
                  </a:cubicBezTo>
                  <a:cubicBezTo>
                    <a:pt x="5041" y="295"/>
                    <a:pt x="5231" y="446"/>
                    <a:pt x="5392" y="627"/>
                  </a:cubicBezTo>
                  <a:cubicBezTo>
                    <a:pt x="5553" y="807"/>
                    <a:pt x="5670" y="1022"/>
                    <a:pt x="5748" y="1251"/>
                  </a:cubicBezTo>
                  <a:cubicBezTo>
                    <a:pt x="5826" y="1481"/>
                    <a:pt x="5850" y="1725"/>
                    <a:pt x="5831" y="1964"/>
                  </a:cubicBezTo>
                  <a:cubicBezTo>
                    <a:pt x="-3927" y="150332"/>
                    <a:pt x="21248" y="251326"/>
                    <a:pt x="50620" y="368225"/>
                  </a:cubicBezTo>
                  <a:cubicBezTo>
                    <a:pt x="59841" y="404769"/>
                    <a:pt x="69306" y="442532"/>
                    <a:pt x="78283" y="483807"/>
                  </a:cubicBezTo>
                  <a:cubicBezTo>
                    <a:pt x="114729" y="652033"/>
                    <a:pt x="151077" y="784398"/>
                    <a:pt x="217186" y="989704"/>
                  </a:cubicBezTo>
                  <a:cubicBezTo>
                    <a:pt x="246704" y="1081331"/>
                    <a:pt x="310911" y="1118947"/>
                    <a:pt x="359603" y="1134365"/>
                  </a:cubicBezTo>
                  <a:cubicBezTo>
                    <a:pt x="449570" y="1162858"/>
                    <a:pt x="551003" y="1138317"/>
                    <a:pt x="600768" y="1100798"/>
                  </a:cubicBezTo>
                  <a:cubicBezTo>
                    <a:pt x="690638" y="1032980"/>
                    <a:pt x="943074" y="769762"/>
                    <a:pt x="1008599" y="685698"/>
                  </a:cubicBezTo>
                  <a:cubicBezTo>
                    <a:pt x="1040848" y="644324"/>
                    <a:pt x="1054656" y="598316"/>
                    <a:pt x="1048557" y="552649"/>
                  </a:cubicBezTo>
                  <a:cubicBezTo>
                    <a:pt x="1042458" y="506982"/>
                    <a:pt x="1017283" y="465999"/>
                    <a:pt x="975373" y="433554"/>
                  </a:cubicBezTo>
                  <a:cubicBezTo>
                    <a:pt x="907946" y="380959"/>
                    <a:pt x="822516" y="398475"/>
                    <a:pt x="721668" y="485612"/>
                  </a:cubicBezTo>
                  <a:cubicBezTo>
                    <a:pt x="648484" y="548648"/>
                    <a:pt x="503238" y="635445"/>
                    <a:pt x="501775" y="636323"/>
                  </a:cubicBezTo>
                  <a:cubicBezTo>
                    <a:pt x="501355" y="636552"/>
                    <a:pt x="500857" y="636611"/>
                    <a:pt x="500394" y="636484"/>
                  </a:cubicBezTo>
                  <a:cubicBezTo>
                    <a:pt x="499930" y="636357"/>
                    <a:pt x="499535" y="636055"/>
                    <a:pt x="499287" y="635640"/>
                  </a:cubicBezTo>
                  <a:cubicBezTo>
                    <a:pt x="499165" y="635435"/>
                    <a:pt x="499082" y="635206"/>
                    <a:pt x="499047" y="634971"/>
                  </a:cubicBezTo>
                  <a:cubicBezTo>
                    <a:pt x="499013" y="634737"/>
                    <a:pt x="499028" y="634493"/>
                    <a:pt x="499086" y="634264"/>
                  </a:cubicBezTo>
                  <a:cubicBezTo>
                    <a:pt x="499145" y="634030"/>
                    <a:pt x="499248" y="633815"/>
                    <a:pt x="499394" y="633625"/>
                  </a:cubicBezTo>
                  <a:cubicBezTo>
                    <a:pt x="499535" y="633435"/>
                    <a:pt x="499716" y="633274"/>
                    <a:pt x="499921" y="633152"/>
                  </a:cubicBezTo>
                  <a:cubicBezTo>
                    <a:pt x="501384" y="632273"/>
                    <a:pt x="646289" y="545672"/>
                    <a:pt x="719473" y="482832"/>
                  </a:cubicBezTo>
                  <a:cubicBezTo>
                    <a:pt x="821930" y="394376"/>
                    <a:pt x="908922" y="376861"/>
                    <a:pt x="978056" y="430676"/>
                  </a:cubicBezTo>
                  <a:cubicBezTo>
                    <a:pt x="1020503" y="463755"/>
                    <a:pt x="1046361" y="505763"/>
                    <a:pt x="1052412" y="552161"/>
                  </a:cubicBezTo>
                  <a:cubicBezTo>
                    <a:pt x="1058461" y="598560"/>
                    <a:pt x="1044556" y="645788"/>
                    <a:pt x="1011672" y="687942"/>
                  </a:cubicBezTo>
                  <a:cubicBezTo>
                    <a:pt x="946051" y="772153"/>
                    <a:pt x="693224" y="1035810"/>
                    <a:pt x="603159" y="1103676"/>
                  </a:cubicBezTo>
                  <a:cubicBezTo>
                    <a:pt x="568031" y="1130266"/>
                    <a:pt x="507142" y="1150416"/>
                    <a:pt x="442740" y="1150416"/>
                  </a:cubicBezTo>
                  <a:close/>
                </a:path>
              </a:pathLst>
            </a:custGeom>
            <a:solidFill>
              <a:srgbClr val="0E0E0E"/>
            </a:solidFill>
            <a:ln w="4873"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3BE19FE7-3B98-4BA2-95BC-AA23DA9A8EFF}"/>
                </a:ext>
              </a:extLst>
            </p:cNvPr>
            <p:cNvSpPr/>
            <p:nvPr/>
          </p:nvSpPr>
          <p:spPr>
            <a:xfrm>
              <a:off x="8072725" y="2315539"/>
              <a:ext cx="1591010" cy="2054557"/>
            </a:xfrm>
            <a:custGeom>
              <a:avLst/>
              <a:gdLst>
                <a:gd name="connsiteX0" fmla="*/ 1467622 w 1591010"/>
                <a:gd name="connsiteY0" fmla="*/ 1718448 h 2054557"/>
                <a:gd name="connsiteX1" fmla="*/ 646448 w 1591010"/>
                <a:gd name="connsiteY1" fmla="*/ 1718448 h 2054557"/>
                <a:gd name="connsiteX2" fmla="*/ 332586 w 1591010"/>
                <a:gd name="connsiteY2" fmla="*/ 135233 h 2054557"/>
                <a:gd name="connsiteX3" fmla="*/ 261251 w 1591010"/>
                <a:gd name="connsiteY3" fmla="*/ 28346 h 2054557"/>
                <a:gd name="connsiteX4" fmla="*/ 135234 w 1591010"/>
                <a:gd name="connsiteY4" fmla="*/ 3209 h 2054557"/>
                <a:gd name="connsiteX5" fmla="*/ 28346 w 1591010"/>
                <a:gd name="connsiteY5" fmla="*/ 74544 h 2054557"/>
                <a:gd name="connsiteX6" fmla="*/ 3209 w 1591010"/>
                <a:gd name="connsiteY6" fmla="*/ 200562 h 2054557"/>
                <a:gd name="connsiteX7" fmla="*/ 344735 w 1591010"/>
                <a:gd name="connsiteY7" fmla="*/ 1922827 h 2054557"/>
                <a:gd name="connsiteX8" fmla="*/ 401292 w 1591010"/>
                <a:gd name="connsiteY8" fmla="*/ 2017381 h 2054557"/>
                <a:gd name="connsiteX9" fmla="*/ 505008 w 1591010"/>
                <a:gd name="connsiteY9" fmla="*/ 2054558 h 2054557"/>
                <a:gd name="connsiteX10" fmla="*/ 1555101 w 1591010"/>
                <a:gd name="connsiteY10" fmla="*/ 2054558 h 2054557"/>
                <a:gd name="connsiteX11" fmla="*/ 1591010 w 1591010"/>
                <a:gd name="connsiteY11" fmla="*/ 2050752 h 2054557"/>
                <a:gd name="connsiteX12" fmla="*/ 1467622 w 1591010"/>
                <a:gd name="connsiteY12" fmla="*/ 1718448 h 20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1010" h="2054557">
                  <a:moveTo>
                    <a:pt x="1467622" y="1718448"/>
                  </a:moveTo>
                  <a:lnTo>
                    <a:pt x="646448" y="1718448"/>
                  </a:lnTo>
                  <a:lnTo>
                    <a:pt x="332586" y="135233"/>
                  </a:lnTo>
                  <a:cubicBezTo>
                    <a:pt x="323921" y="91557"/>
                    <a:pt x="298263" y="53106"/>
                    <a:pt x="261251" y="28346"/>
                  </a:cubicBezTo>
                  <a:cubicBezTo>
                    <a:pt x="224240" y="3590"/>
                    <a:pt x="178910" y="-5456"/>
                    <a:pt x="135234" y="3209"/>
                  </a:cubicBezTo>
                  <a:cubicBezTo>
                    <a:pt x="91552" y="11874"/>
                    <a:pt x="53106" y="37533"/>
                    <a:pt x="28346" y="74544"/>
                  </a:cubicBezTo>
                  <a:cubicBezTo>
                    <a:pt x="3590" y="111551"/>
                    <a:pt x="-5455" y="156886"/>
                    <a:pt x="3209" y="200562"/>
                  </a:cubicBezTo>
                  <a:lnTo>
                    <a:pt x="344735" y="1922827"/>
                  </a:lnTo>
                  <a:cubicBezTo>
                    <a:pt x="352073" y="1959941"/>
                    <a:pt x="372062" y="1993357"/>
                    <a:pt x="401292" y="2017381"/>
                  </a:cubicBezTo>
                  <a:cubicBezTo>
                    <a:pt x="430516" y="2041404"/>
                    <a:pt x="467177" y="2054543"/>
                    <a:pt x="505008" y="2054558"/>
                  </a:cubicBezTo>
                  <a:lnTo>
                    <a:pt x="1555101" y="2054558"/>
                  </a:lnTo>
                  <a:cubicBezTo>
                    <a:pt x="1567172" y="2054558"/>
                    <a:pt x="1579208" y="2053280"/>
                    <a:pt x="1591010" y="2050752"/>
                  </a:cubicBezTo>
                  <a:lnTo>
                    <a:pt x="1467622" y="1718448"/>
                  </a:lnTo>
                  <a:close/>
                </a:path>
              </a:pathLst>
            </a:custGeom>
            <a:solidFill>
              <a:srgbClr val="A6A6A6"/>
            </a:solidFill>
            <a:ln w="4873"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C6CDF43F-F945-4DCE-BA01-BFC75813D7F9}"/>
                </a:ext>
              </a:extLst>
            </p:cNvPr>
            <p:cNvSpPr/>
            <p:nvPr/>
          </p:nvSpPr>
          <p:spPr>
            <a:xfrm>
              <a:off x="8070939" y="2313923"/>
              <a:ext cx="1594718" cy="2057687"/>
            </a:xfrm>
            <a:custGeom>
              <a:avLst/>
              <a:gdLst>
                <a:gd name="connsiteX0" fmla="*/ 1556887 w 1594718"/>
                <a:gd name="connsiteY0" fmla="*/ 2057687 h 2057687"/>
                <a:gd name="connsiteX1" fmla="*/ 506696 w 1594718"/>
                <a:gd name="connsiteY1" fmla="*/ 2057687 h 2057687"/>
                <a:gd name="connsiteX2" fmla="*/ 402043 w 1594718"/>
                <a:gd name="connsiteY2" fmla="*/ 2019958 h 2057687"/>
                <a:gd name="connsiteX3" fmla="*/ 344765 w 1594718"/>
                <a:gd name="connsiteY3" fmla="*/ 1924590 h 2057687"/>
                <a:gd name="connsiteX4" fmla="*/ 3239 w 1594718"/>
                <a:gd name="connsiteY4" fmla="*/ 202716 h 2057687"/>
                <a:gd name="connsiteX5" fmla="*/ 3278 w 1594718"/>
                <a:gd name="connsiteY5" fmla="*/ 136499 h 2057687"/>
                <a:gd name="connsiteX6" fmla="*/ 28658 w 1594718"/>
                <a:gd name="connsiteY6" fmla="*/ 75337 h 2057687"/>
                <a:gd name="connsiteX7" fmla="*/ 136702 w 1594718"/>
                <a:gd name="connsiteY7" fmla="*/ 3241 h 2057687"/>
                <a:gd name="connsiteX8" fmla="*/ 264082 w 1594718"/>
                <a:gd name="connsiteY8" fmla="*/ 28660 h 2057687"/>
                <a:gd name="connsiteX9" fmla="*/ 336178 w 1594718"/>
                <a:gd name="connsiteY9" fmla="*/ 136704 h 2057687"/>
                <a:gd name="connsiteX10" fmla="*/ 649796 w 1594718"/>
                <a:gd name="connsiteY10" fmla="*/ 1718406 h 2057687"/>
                <a:gd name="connsiteX11" fmla="*/ 1469457 w 1594718"/>
                <a:gd name="connsiteY11" fmla="*/ 1718406 h 2057687"/>
                <a:gd name="connsiteX12" fmla="*/ 1470496 w 1594718"/>
                <a:gd name="connsiteY12" fmla="*/ 1718723 h 2057687"/>
                <a:gd name="connsiteX13" fmla="*/ 1471164 w 1594718"/>
                <a:gd name="connsiteY13" fmla="*/ 1719577 h 2057687"/>
                <a:gd name="connsiteX14" fmla="*/ 1594553 w 1594718"/>
                <a:gd name="connsiteY14" fmla="*/ 2051345 h 2057687"/>
                <a:gd name="connsiteX15" fmla="*/ 1594718 w 1594718"/>
                <a:gd name="connsiteY15" fmla="*/ 2052101 h 2057687"/>
                <a:gd name="connsiteX16" fmla="*/ 1594553 w 1594718"/>
                <a:gd name="connsiteY16" fmla="*/ 2052857 h 2057687"/>
                <a:gd name="connsiteX17" fmla="*/ 1594040 w 1594718"/>
                <a:gd name="connsiteY17" fmla="*/ 2053448 h 2057687"/>
                <a:gd name="connsiteX18" fmla="*/ 1593333 w 1594718"/>
                <a:gd name="connsiteY18" fmla="*/ 2053784 h 2057687"/>
                <a:gd name="connsiteX19" fmla="*/ 1556887 w 1594718"/>
                <a:gd name="connsiteY19" fmla="*/ 2057687 h 2057687"/>
                <a:gd name="connsiteX20" fmla="*/ 169659 w 1594718"/>
                <a:gd name="connsiteY20" fmla="*/ 3655 h 2057687"/>
                <a:gd name="connsiteX21" fmla="*/ 98642 w 1594718"/>
                <a:gd name="connsiteY21" fmla="*/ 19517 h 2057687"/>
                <a:gd name="connsiteX22" fmla="*/ 41246 w 1594718"/>
                <a:gd name="connsiteY22" fmla="*/ 64247 h 2057687"/>
                <a:gd name="connsiteX23" fmla="*/ 8518 w 1594718"/>
                <a:gd name="connsiteY23" fmla="*/ 129239 h 2057687"/>
                <a:gd name="connsiteX24" fmla="*/ 6752 w 1594718"/>
                <a:gd name="connsiteY24" fmla="*/ 201984 h 2057687"/>
                <a:gd name="connsiteX25" fmla="*/ 348277 w 1594718"/>
                <a:gd name="connsiteY25" fmla="*/ 1924248 h 2057687"/>
                <a:gd name="connsiteX26" fmla="*/ 404317 w 1594718"/>
                <a:gd name="connsiteY26" fmla="*/ 2017612 h 2057687"/>
                <a:gd name="connsiteX27" fmla="*/ 506794 w 1594718"/>
                <a:gd name="connsiteY27" fmla="*/ 2054419 h 2057687"/>
                <a:gd name="connsiteX28" fmla="*/ 1556887 w 1594718"/>
                <a:gd name="connsiteY28" fmla="*/ 2054419 h 2057687"/>
                <a:gd name="connsiteX29" fmla="*/ 1590308 w 1594718"/>
                <a:gd name="connsiteY29" fmla="*/ 2051101 h 2057687"/>
                <a:gd name="connsiteX30" fmla="*/ 1468335 w 1594718"/>
                <a:gd name="connsiteY30" fmla="*/ 1722309 h 2057687"/>
                <a:gd name="connsiteX31" fmla="*/ 648674 w 1594718"/>
                <a:gd name="connsiteY31" fmla="*/ 1722309 h 2057687"/>
                <a:gd name="connsiteX32" fmla="*/ 647537 w 1594718"/>
                <a:gd name="connsiteY32" fmla="*/ 1721890 h 2057687"/>
                <a:gd name="connsiteX33" fmla="*/ 646917 w 1594718"/>
                <a:gd name="connsiteY33" fmla="*/ 1720846 h 2057687"/>
                <a:gd name="connsiteX34" fmla="*/ 332567 w 1594718"/>
                <a:gd name="connsiteY34" fmla="*/ 137241 h 2057687"/>
                <a:gd name="connsiteX35" fmla="*/ 274991 w 1594718"/>
                <a:gd name="connsiteY35" fmla="*/ 41287 h 2057687"/>
                <a:gd name="connsiteX36" fmla="*/ 169659 w 1594718"/>
                <a:gd name="connsiteY36" fmla="*/ 3509 h 2057687"/>
                <a:gd name="connsiteX37" fmla="*/ 169659 w 1594718"/>
                <a:gd name="connsiteY37" fmla="*/ 3655 h 20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94718" h="2057687">
                  <a:moveTo>
                    <a:pt x="1556887" y="2057687"/>
                  </a:moveTo>
                  <a:lnTo>
                    <a:pt x="506696" y="2057687"/>
                  </a:lnTo>
                  <a:cubicBezTo>
                    <a:pt x="468509" y="2057531"/>
                    <a:pt x="431546" y="2044202"/>
                    <a:pt x="402043" y="2019958"/>
                  </a:cubicBezTo>
                  <a:cubicBezTo>
                    <a:pt x="372545" y="1995710"/>
                    <a:pt x="352312" y="1962026"/>
                    <a:pt x="344765" y="1924590"/>
                  </a:cubicBezTo>
                  <a:lnTo>
                    <a:pt x="3239" y="202716"/>
                  </a:lnTo>
                  <a:cubicBezTo>
                    <a:pt x="-1093" y="180854"/>
                    <a:pt x="-1079" y="158357"/>
                    <a:pt x="3278" y="136499"/>
                  </a:cubicBezTo>
                  <a:cubicBezTo>
                    <a:pt x="7640" y="114641"/>
                    <a:pt x="16266" y="93862"/>
                    <a:pt x="28658" y="75337"/>
                  </a:cubicBezTo>
                  <a:cubicBezTo>
                    <a:pt x="53687" y="37930"/>
                    <a:pt x="92553" y="11994"/>
                    <a:pt x="136702" y="3241"/>
                  </a:cubicBezTo>
                  <a:cubicBezTo>
                    <a:pt x="180852" y="-5512"/>
                    <a:pt x="226675" y="3631"/>
                    <a:pt x="264082" y="28660"/>
                  </a:cubicBezTo>
                  <a:cubicBezTo>
                    <a:pt x="301488" y="53689"/>
                    <a:pt x="327425" y="92554"/>
                    <a:pt x="336178" y="136704"/>
                  </a:cubicBezTo>
                  <a:lnTo>
                    <a:pt x="649796" y="1718406"/>
                  </a:lnTo>
                  <a:lnTo>
                    <a:pt x="1469457" y="1718406"/>
                  </a:lnTo>
                  <a:cubicBezTo>
                    <a:pt x="1469828" y="1718401"/>
                    <a:pt x="1470189" y="1718514"/>
                    <a:pt x="1470496" y="1718723"/>
                  </a:cubicBezTo>
                  <a:cubicBezTo>
                    <a:pt x="1470804" y="1718933"/>
                    <a:pt x="1471033" y="1719231"/>
                    <a:pt x="1471164" y="1719577"/>
                  </a:cubicBezTo>
                  <a:lnTo>
                    <a:pt x="1594553" y="2051345"/>
                  </a:lnTo>
                  <a:cubicBezTo>
                    <a:pt x="1594665" y="2051584"/>
                    <a:pt x="1594718" y="2051837"/>
                    <a:pt x="1594718" y="2052101"/>
                  </a:cubicBezTo>
                  <a:cubicBezTo>
                    <a:pt x="1594718" y="2052365"/>
                    <a:pt x="1594665" y="2052618"/>
                    <a:pt x="1594553" y="2052857"/>
                  </a:cubicBezTo>
                  <a:cubicBezTo>
                    <a:pt x="1594426" y="2053087"/>
                    <a:pt x="1594250" y="2053292"/>
                    <a:pt x="1594040" y="2053448"/>
                  </a:cubicBezTo>
                  <a:cubicBezTo>
                    <a:pt x="1593831" y="2053609"/>
                    <a:pt x="1593592" y="2053721"/>
                    <a:pt x="1593333" y="2053784"/>
                  </a:cubicBezTo>
                  <a:cubicBezTo>
                    <a:pt x="1581355" y="2056346"/>
                    <a:pt x="1569138" y="2057653"/>
                    <a:pt x="1556887" y="2057687"/>
                  </a:cubicBezTo>
                  <a:close/>
                  <a:moveTo>
                    <a:pt x="169659" y="3655"/>
                  </a:moveTo>
                  <a:cubicBezTo>
                    <a:pt x="145104" y="3621"/>
                    <a:pt x="120851" y="9042"/>
                    <a:pt x="98642" y="19517"/>
                  </a:cubicBezTo>
                  <a:cubicBezTo>
                    <a:pt x="76438" y="29997"/>
                    <a:pt x="56834" y="45273"/>
                    <a:pt x="41246" y="64247"/>
                  </a:cubicBezTo>
                  <a:cubicBezTo>
                    <a:pt x="25663" y="83221"/>
                    <a:pt x="14485" y="105420"/>
                    <a:pt x="8518" y="129239"/>
                  </a:cubicBezTo>
                  <a:cubicBezTo>
                    <a:pt x="2551" y="153058"/>
                    <a:pt x="1951" y="177902"/>
                    <a:pt x="6752" y="201984"/>
                  </a:cubicBezTo>
                  <a:lnTo>
                    <a:pt x="348277" y="1924248"/>
                  </a:lnTo>
                  <a:cubicBezTo>
                    <a:pt x="355630" y="1960904"/>
                    <a:pt x="375429" y="1993885"/>
                    <a:pt x="404317" y="2017612"/>
                  </a:cubicBezTo>
                  <a:cubicBezTo>
                    <a:pt x="433205" y="2041333"/>
                    <a:pt x="469412" y="2054340"/>
                    <a:pt x="506794" y="2054419"/>
                  </a:cubicBezTo>
                  <a:lnTo>
                    <a:pt x="1556887" y="2054419"/>
                  </a:lnTo>
                  <a:cubicBezTo>
                    <a:pt x="1568109" y="2054428"/>
                    <a:pt x="1579306" y="2053316"/>
                    <a:pt x="1590308" y="2051101"/>
                  </a:cubicBezTo>
                  <a:lnTo>
                    <a:pt x="1468335" y="1722309"/>
                  </a:lnTo>
                  <a:lnTo>
                    <a:pt x="648674" y="1722309"/>
                  </a:lnTo>
                  <a:cubicBezTo>
                    <a:pt x="648259" y="1722304"/>
                    <a:pt x="647854" y="1722158"/>
                    <a:pt x="647537" y="1721890"/>
                  </a:cubicBezTo>
                  <a:cubicBezTo>
                    <a:pt x="647215" y="1721626"/>
                    <a:pt x="646995" y="1721256"/>
                    <a:pt x="646917" y="1720846"/>
                  </a:cubicBezTo>
                  <a:lnTo>
                    <a:pt x="332567" y="137241"/>
                  </a:lnTo>
                  <a:cubicBezTo>
                    <a:pt x="325029" y="99566"/>
                    <a:pt x="304689" y="65667"/>
                    <a:pt x="274991" y="41287"/>
                  </a:cubicBezTo>
                  <a:cubicBezTo>
                    <a:pt x="245298" y="16911"/>
                    <a:pt x="208081" y="3563"/>
                    <a:pt x="169659" y="3509"/>
                  </a:cubicBezTo>
                  <a:lnTo>
                    <a:pt x="169659" y="3655"/>
                  </a:lnTo>
                  <a:close/>
                </a:path>
              </a:pathLst>
            </a:custGeom>
            <a:solidFill>
              <a:srgbClr val="0E0E0E"/>
            </a:solidFill>
            <a:ln w="4873"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B675BC31-5B2D-4DEF-BB23-8751C64E84B6}"/>
                </a:ext>
              </a:extLst>
            </p:cNvPr>
            <p:cNvSpPr/>
            <p:nvPr/>
          </p:nvSpPr>
          <p:spPr>
            <a:xfrm>
              <a:off x="9010055" y="3679387"/>
              <a:ext cx="101579" cy="101579"/>
            </a:xfrm>
            <a:custGeom>
              <a:avLst/>
              <a:gdLst>
                <a:gd name="connsiteX0" fmla="*/ 50790 w 101579"/>
                <a:gd name="connsiteY0" fmla="*/ 101579 h 101579"/>
                <a:gd name="connsiteX1" fmla="*/ 101579 w 101579"/>
                <a:gd name="connsiteY1" fmla="*/ 50790 h 101579"/>
                <a:gd name="connsiteX2" fmla="*/ 50790 w 101579"/>
                <a:gd name="connsiteY2" fmla="*/ 0 h 101579"/>
                <a:gd name="connsiteX3" fmla="*/ 0 w 101579"/>
                <a:gd name="connsiteY3" fmla="*/ 50790 h 101579"/>
                <a:gd name="connsiteX4" fmla="*/ 50790 w 101579"/>
                <a:gd name="connsiteY4" fmla="*/ 101579 h 101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79" h="101579">
                  <a:moveTo>
                    <a:pt x="50790" y="101579"/>
                  </a:moveTo>
                  <a:cubicBezTo>
                    <a:pt x="78844" y="101579"/>
                    <a:pt x="101579" y="78839"/>
                    <a:pt x="101579" y="50790"/>
                  </a:cubicBezTo>
                  <a:cubicBezTo>
                    <a:pt x="101579" y="22741"/>
                    <a:pt x="78844" y="0"/>
                    <a:pt x="50790" y="0"/>
                  </a:cubicBezTo>
                  <a:cubicBezTo>
                    <a:pt x="22741" y="0"/>
                    <a:pt x="0" y="22741"/>
                    <a:pt x="0" y="50790"/>
                  </a:cubicBezTo>
                  <a:cubicBezTo>
                    <a:pt x="0" y="78839"/>
                    <a:pt x="22741" y="101579"/>
                    <a:pt x="50790" y="101579"/>
                  </a:cubicBezTo>
                  <a:close/>
                </a:path>
              </a:pathLst>
            </a:custGeom>
            <a:solidFill>
              <a:srgbClr val="65422F"/>
            </a:solidFill>
            <a:ln w="4873"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572B9ECB-689B-46F6-85A1-3A07D233B7A1}"/>
                </a:ext>
              </a:extLst>
            </p:cNvPr>
            <p:cNvSpPr/>
            <p:nvPr/>
          </p:nvSpPr>
          <p:spPr>
            <a:xfrm>
              <a:off x="9008105" y="3677485"/>
              <a:ext cx="105286" cy="105286"/>
            </a:xfrm>
            <a:custGeom>
              <a:avLst/>
              <a:gdLst>
                <a:gd name="connsiteX0" fmla="*/ 52740 w 105286"/>
                <a:gd name="connsiteY0" fmla="*/ 105286 h 105286"/>
                <a:gd name="connsiteX1" fmla="*/ 23461 w 105286"/>
                <a:gd name="connsiteY1" fmla="*/ 96460 h 105286"/>
                <a:gd name="connsiteX2" fmla="*/ 4029 w 105286"/>
                <a:gd name="connsiteY2" fmla="*/ 72846 h 105286"/>
                <a:gd name="connsiteX3" fmla="*/ 1004 w 105286"/>
                <a:gd name="connsiteY3" fmla="*/ 42416 h 105286"/>
                <a:gd name="connsiteX4" fmla="*/ 15401 w 105286"/>
                <a:gd name="connsiteY4" fmla="*/ 15435 h 105286"/>
                <a:gd name="connsiteX5" fmla="*/ 42367 w 105286"/>
                <a:gd name="connsiteY5" fmla="*/ 1013 h 105286"/>
                <a:gd name="connsiteX6" fmla="*/ 72797 w 105286"/>
                <a:gd name="connsiteY6" fmla="*/ 4009 h 105286"/>
                <a:gd name="connsiteX7" fmla="*/ 96431 w 105286"/>
                <a:gd name="connsiteY7" fmla="*/ 23422 h 105286"/>
                <a:gd name="connsiteX8" fmla="*/ 105286 w 105286"/>
                <a:gd name="connsiteY8" fmla="*/ 52691 h 105286"/>
                <a:gd name="connsiteX9" fmla="*/ 89869 w 105286"/>
                <a:gd name="connsiteY9" fmla="*/ 89834 h 105286"/>
                <a:gd name="connsiteX10" fmla="*/ 52740 w 105286"/>
                <a:gd name="connsiteY10" fmla="*/ 105286 h 105286"/>
                <a:gd name="connsiteX11" fmla="*/ 52740 w 105286"/>
                <a:gd name="connsiteY11" fmla="*/ 3707 h 105286"/>
                <a:gd name="connsiteX12" fmla="*/ 25633 w 105286"/>
                <a:gd name="connsiteY12" fmla="*/ 11928 h 105286"/>
                <a:gd name="connsiteX13" fmla="*/ 7663 w 105286"/>
                <a:gd name="connsiteY13" fmla="*/ 33824 h 105286"/>
                <a:gd name="connsiteX14" fmla="*/ 4887 w 105286"/>
                <a:gd name="connsiteY14" fmla="*/ 62015 h 105286"/>
                <a:gd name="connsiteX15" fmla="*/ 18241 w 105286"/>
                <a:gd name="connsiteY15" fmla="*/ 86995 h 105286"/>
                <a:gd name="connsiteX16" fmla="*/ 43221 w 105286"/>
                <a:gd name="connsiteY16" fmla="*/ 100348 h 105286"/>
                <a:gd name="connsiteX17" fmla="*/ 71412 w 105286"/>
                <a:gd name="connsiteY17" fmla="*/ 97572 h 105286"/>
                <a:gd name="connsiteX18" fmla="*/ 93308 w 105286"/>
                <a:gd name="connsiteY18" fmla="*/ 79603 h 105286"/>
                <a:gd name="connsiteX19" fmla="*/ 101529 w 105286"/>
                <a:gd name="connsiteY19" fmla="*/ 52496 h 105286"/>
                <a:gd name="connsiteX20" fmla="*/ 87156 w 105286"/>
                <a:gd name="connsiteY20" fmla="*/ 18080 h 105286"/>
                <a:gd name="connsiteX21" fmla="*/ 52740 w 105286"/>
                <a:gd name="connsiteY21" fmla="*/ 3707 h 10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286" h="105286">
                  <a:moveTo>
                    <a:pt x="52740" y="105286"/>
                  </a:moveTo>
                  <a:cubicBezTo>
                    <a:pt x="42323" y="105305"/>
                    <a:pt x="32131" y="102232"/>
                    <a:pt x="23461" y="96460"/>
                  </a:cubicBezTo>
                  <a:cubicBezTo>
                    <a:pt x="14791" y="90683"/>
                    <a:pt x="8024" y="82462"/>
                    <a:pt x="4029" y="72846"/>
                  </a:cubicBezTo>
                  <a:cubicBezTo>
                    <a:pt x="33" y="63225"/>
                    <a:pt x="-1021" y="52633"/>
                    <a:pt x="1004" y="42416"/>
                  </a:cubicBezTo>
                  <a:cubicBezTo>
                    <a:pt x="3024" y="32195"/>
                    <a:pt x="8034" y="22803"/>
                    <a:pt x="15401" y="15435"/>
                  </a:cubicBezTo>
                  <a:cubicBezTo>
                    <a:pt x="22764" y="8063"/>
                    <a:pt x="32146" y="3043"/>
                    <a:pt x="42367" y="1013"/>
                  </a:cubicBezTo>
                  <a:cubicBezTo>
                    <a:pt x="52584" y="-1021"/>
                    <a:pt x="63176" y="23"/>
                    <a:pt x="72797" y="4009"/>
                  </a:cubicBezTo>
                  <a:cubicBezTo>
                    <a:pt x="82423" y="8000"/>
                    <a:pt x="90649" y="14752"/>
                    <a:pt x="96431" y="23422"/>
                  </a:cubicBezTo>
                  <a:cubicBezTo>
                    <a:pt x="102212" y="32087"/>
                    <a:pt x="105296" y="42274"/>
                    <a:pt x="105286" y="52691"/>
                  </a:cubicBezTo>
                  <a:cubicBezTo>
                    <a:pt x="105262" y="66625"/>
                    <a:pt x="99719" y="79979"/>
                    <a:pt x="89869" y="89834"/>
                  </a:cubicBezTo>
                  <a:cubicBezTo>
                    <a:pt x="80023" y="99690"/>
                    <a:pt x="66674" y="105247"/>
                    <a:pt x="52740" y="105286"/>
                  </a:cubicBezTo>
                  <a:close/>
                  <a:moveTo>
                    <a:pt x="52740" y="3707"/>
                  </a:moveTo>
                  <a:cubicBezTo>
                    <a:pt x="43089" y="3707"/>
                    <a:pt x="33658" y="6566"/>
                    <a:pt x="25633" y="11928"/>
                  </a:cubicBezTo>
                  <a:cubicBezTo>
                    <a:pt x="17612" y="17289"/>
                    <a:pt x="11357" y="24910"/>
                    <a:pt x="7663" y="33824"/>
                  </a:cubicBezTo>
                  <a:cubicBezTo>
                    <a:pt x="3970" y="42738"/>
                    <a:pt x="3004" y="52550"/>
                    <a:pt x="4887" y="62015"/>
                  </a:cubicBezTo>
                  <a:cubicBezTo>
                    <a:pt x="6771" y="71480"/>
                    <a:pt x="11415" y="80169"/>
                    <a:pt x="18241" y="86995"/>
                  </a:cubicBezTo>
                  <a:cubicBezTo>
                    <a:pt x="25062" y="93820"/>
                    <a:pt x="33756" y="98465"/>
                    <a:pt x="43221" y="100348"/>
                  </a:cubicBezTo>
                  <a:cubicBezTo>
                    <a:pt x="52686" y="102232"/>
                    <a:pt x="62493" y="101266"/>
                    <a:pt x="71412" y="97572"/>
                  </a:cubicBezTo>
                  <a:cubicBezTo>
                    <a:pt x="80325" y="93879"/>
                    <a:pt x="87946" y="87624"/>
                    <a:pt x="93308" y="79603"/>
                  </a:cubicBezTo>
                  <a:cubicBezTo>
                    <a:pt x="98665" y="71577"/>
                    <a:pt x="101529" y="62147"/>
                    <a:pt x="101529" y="52496"/>
                  </a:cubicBezTo>
                  <a:cubicBezTo>
                    <a:pt x="101451" y="39581"/>
                    <a:pt x="96289" y="27213"/>
                    <a:pt x="87156" y="18080"/>
                  </a:cubicBezTo>
                  <a:cubicBezTo>
                    <a:pt x="78022" y="8946"/>
                    <a:pt x="65654" y="3785"/>
                    <a:pt x="52740" y="3707"/>
                  </a:cubicBezTo>
                  <a:close/>
                </a:path>
              </a:pathLst>
            </a:custGeom>
            <a:solidFill>
              <a:srgbClr val="0E0E0E"/>
            </a:solidFill>
            <a:ln w="4873"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C94D916A-A6D0-4D15-BC51-8553FD1A6278}"/>
                </a:ext>
              </a:extLst>
            </p:cNvPr>
            <p:cNvSpPr/>
            <p:nvPr/>
          </p:nvSpPr>
          <p:spPr>
            <a:xfrm>
              <a:off x="9274983" y="1931751"/>
              <a:ext cx="228121" cy="118561"/>
            </a:xfrm>
            <a:custGeom>
              <a:avLst/>
              <a:gdLst>
                <a:gd name="connsiteX0" fmla="*/ 226284 w 228121"/>
                <a:gd name="connsiteY0" fmla="*/ 118510 h 118561"/>
                <a:gd name="connsiteX1" fmla="*/ 225455 w 228121"/>
                <a:gd name="connsiteY1" fmla="*/ 118510 h 118561"/>
                <a:gd name="connsiteX2" fmla="*/ 1024 w 228121"/>
                <a:gd name="connsiteY2" fmla="*/ 3465 h 118561"/>
                <a:gd name="connsiteX3" fmla="*/ 453 w 228121"/>
                <a:gd name="connsiteY3" fmla="*/ 3035 h 118561"/>
                <a:gd name="connsiteX4" fmla="*/ 97 w 228121"/>
                <a:gd name="connsiteY4" fmla="*/ 2420 h 118561"/>
                <a:gd name="connsiteX5" fmla="*/ 4 w 228121"/>
                <a:gd name="connsiteY5" fmla="*/ 1713 h 118561"/>
                <a:gd name="connsiteX6" fmla="*/ 194 w 228121"/>
                <a:gd name="connsiteY6" fmla="*/ 1025 h 118561"/>
                <a:gd name="connsiteX7" fmla="*/ 638 w 228121"/>
                <a:gd name="connsiteY7" fmla="*/ 454 h 118561"/>
                <a:gd name="connsiteX8" fmla="*/ 1263 w 228121"/>
                <a:gd name="connsiteY8" fmla="*/ 93 h 118561"/>
                <a:gd name="connsiteX9" fmla="*/ 1984 w 228121"/>
                <a:gd name="connsiteY9" fmla="*/ 5 h 118561"/>
                <a:gd name="connsiteX10" fmla="*/ 2682 w 228121"/>
                <a:gd name="connsiteY10" fmla="*/ 196 h 118561"/>
                <a:gd name="connsiteX11" fmla="*/ 227113 w 228121"/>
                <a:gd name="connsiteY11" fmla="*/ 115241 h 118561"/>
                <a:gd name="connsiteX12" fmla="*/ 228026 w 228121"/>
                <a:gd name="connsiteY12" fmla="*/ 116319 h 118561"/>
                <a:gd name="connsiteX13" fmla="*/ 227943 w 228121"/>
                <a:gd name="connsiteY13" fmla="*/ 117729 h 118561"/>
                <a:gd name="connsiteX14" fmla="*/ 227216 w 228121"/>
                <a:gd name="connsiteY14" fmla="*/ 118339 h 118561"/>
                <a:gd name="connsiteX15" fmla="*/ 226284 w 228121"/>
                <a:gd name="connsiteY15" fmla="*/ 118510 h 11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21" h="118561">
                  <a:moveTo>
                    <a:pt x="226284" y="118510"/>
                  </a:moveTo>
                  <a:cubicBezTo>
                    <a:pt x="226011" y="118578"/>
                    <a:pt x="225728" y="118578"/>
                    <a:pt x="225455" y="118510"/>
                  </a:cubicBezTo>
                  <a:lnTo>
                    <a:pt x="1024" y="3465"/>
                  </a:lnTo>
                  <a:cubicBezTo>
                    <a:pt x="804" y="3362"/>
                    <a:pt x="613" y="3216"/>
                    <a:pt x="453" y="3035"/>
                  </a:cubicBezTo>
                  <a:cubicBezTo>
                    <a:pt x="297" y="2855"/>
                    <a:pt x="175" y="2645"/>
                    <a:pt x="97" y="2420"/>
                  </a:cubicBezTo>
                  <a:cubicBezTo>
                    <a:pt x="18" y="2191"/>
                    <a:pt x="-11" y="1952"/>
                    <a:pt x="4" y="1713"/>
                  </a:cubicBezTo>
                  <a:cubicBezTo>
                    <a:pt x="18" y="1474"/>
                    <a:pt x="87" y="1240"/>
                    <a:pt x="194" y="1025"/>
                  </a:cubicBezTo>
                  <a:cubicBezTo>
                    <a:pt x="301" y="806"/>
                    <a:pt x="453" y="615"/>
                    <a:pt x="638" y="454"/>
                  </a:cubicBezTo>
                  <a:cubicBezTo>
                    <a:pt x="819" y="293"/>
                    <a:pt x="1033" y="171"/>
                    <a:pt x="1263" y="93"/>
                  </a:cubicBezTo>
                  <a:cubicBezTo>
                    <a:pt x="1497" y="20"/>
                    <a:pt x="1741" y="-14"/>
                    <a:pt x="1984" y="5"/>
                  </a:cubicBezTo>
                  <a:cubicBezTo>
                    <a:pt x="2224" y="20"/>
                    <a:pt x="2463" y="88"/>
                    <a:pt x="2682" y="196"/>
                  </a:cubicBezTo>
                  <a:lnTo>
                    <a:pt x="227113" y="115241"/>
                  </a:lnTo>
                  <a:cubicBezTo>
                    <a:pt x="227543" y="115470"/>
                    <a:pt x="227870" y="115856"/>
                    <a:pt x="228026" y="116319"/>
                  </a:cubicBezTo>
                  <a:cubicBezTo>
                    <a:pt x="228177" y="116783"/>
                    <a:pt x="228148" y="117285"/>
                    <a:pt x="227943" y="117729"/>
                  </a:cubicBezTo>
                  <a:cubicBezTo>
                    <a:pt x="227757" y="117993"/>
                    <a:pt x="227508" y="118202"/>
                    <a:pt x="227216" y="118339"/>
                  </a:cubicBezTo>
                  <a:cubicBezTo>
                    <a:pt x="226923" y="118476"/>
                    <a:pt x="226601" y="118534"/>
                    <a:pt x="226284" y="118510"/>
                  </a:cubicBezTo>
                  <a:close/>
                </a:path>
              </a:pathLst>
            </a:custGeom>
            <a:solidFill>
              <a:srgbClr val="0E0E0E"/>
            </a:solidFill>
            <a:ln w="4873"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D36098C6-BB40-4334-B26F-1DB6AF34498C}"/>
                </a:ext>
              </a:extLst>
            </p:cNvPr>
            <p:cNvSpPr/>
            <p:nvPr/>
          </p:nvSpPr>
          <p:spPr>
            <a:xfrm>
              <a:off x="9442896" y="1981950"/>
              <a:ext cx="122261" cy="144374"/>
            </a:xfrm>
            <a:custGeom>
              <a:avLst/>
              <a:gdLst>
                <a:gd name="connsiteX0" fmla="*/ 5776 w 122261"/>
                <a:gd name="connsiteY0" fmla="*/ 144374 h 144374"/>
                <a:gd name="connsiteX1" fmla="*/ 2678 w 122261"/>
                <a:gd name="connsiteY1" fmla="*/ 143457 h 144374"/>
                <a:gd name="connsiteX2" fmla="*/ 546 w 122261"/>
                <a:gd name="connsiteY2" fmla="*/ 141022 h 144374"/>
                <a:gd name="connsiteX3" fmla="*/ 48 w 122261"/>
                <a:gd name="connsiteY3" fmla="*/ 137827 h 144374"/>
                <a:gd name="connsiteX4" fmla="*/ 1336 w 122261"/>
                <a:gd name="connsiteY4" fmla="*/ 134860 h 144374"/>
                <a:gd name="connsiteX5" fmla="*/ 112332 w 122261"/>
                <a:gd name="connsiteY5" fmla="*/ 1714 h 144374"/>
                <a:gd name="connsiteX6" fmla="*/ 116186 w 122261"/>
                <a:gd name="connsiteY6" fmla="*/ 6 h 144374"/>
                <a:gd name="connsiteX7" fmla="*/ 120177 w 122261"/>
                <a:gd name="connsiteY7" fmla="*/ 1348 h 144374"/>
                <a:gd name="connsiteX8" fmla="*/ 122212 w 122261"/>
                <a:gd name="connsiteY8" fmla="*/ 5037 h 144374"/>
                <a:gd name="connsiteX9" fmla="*/ 121212 w 122261"/>
                <a:gd name="connsiteY9" fmla="*/ 9130 h 144374"/>
                <a:gd name="connsiteX10" fmla="*/ 10265 w 122261"/>
                <a:gd name="connsiteY10" fmla="*/ 142276 h 144374"/>
                <a:gd name="connsiteX11" fmla="*/ 8259 w 122261"/>
                <a:gd name="connsiteY11" fmla="*/ 143833 h 144374"/>
                <a:gd name="connsiteX12" fmla="*/ 5776 w 122261"/>
                <a:gd name="connsiteY12" fmla="*/ 144374 h 1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61" h="144374">
                  <a:moveTo>
                    <a:pt x="5776" y="144374"/>
                  </a:moveTo>
                  <a:cubicBezTo>
                    <a:pt x="4678" y="144369"/>
                    <a:pt x="3600" y="144052"/>
                    <a:pt x="2678" y="143457"/>
                  </a:cubicBezTo>
                  <a:cubicBezTo>
                    <a:pt x="1751" y="142867"/>
                    <a:pt x="1009" y="142018"/>
                    <a:pt x="546" y="141022"/>
                  </a:cubicBezTo>
                  <a:cubicBezTo>
                    <a:pt x="77" y="140027"/>
                    <a:pt x="-93" y="138919"/>
                    <a:pt x="48" y="137827"/>
                  </a:cubicBezTo>
                  <a:cubicBezTo>
                    <a:pt x="190" y="136734"/>
                    <a:pt x="634" y="135704"/>
                    <a:pt x="1336" y="134860"/>
                  </a:cubicBezTo>
                  <a:lnTo>
                    <a:pt x="112332" y="1714"/>
                  </a:lnTo>
                  <a:cubicBezTo>
                    <a:pt x="113357" y="680"/>
                    <a:pt x="114732" y="70"/>
                    <a:pt x="116186" y="6"/>
                  </a:cubicBezTo>
                  <a:cubicBezTo>
                    <a:pt x="117635" y="-62"/>
                    <a:pt x="119060" y="416"/>
                    <a:pt x="120177" y="1348"/>
                  </a:cubicBezTo>
                  <a:cubicBezTo>
                    <a:pt x="121294" y="2280"/>
                    <a:pt x="122017" y="3597"/>
                    <a:pt x="122212" y="5037"/>
                  </a:cubicBezTo>
                  <a:cubicBezTo>
                    <a:pt x="122402" y="6476"/>
                    <a:pt x="122046" y="7940"/>
                    <a:pt x="121212" y="9130"/>
                  </a:cubicBezTo>
                  <a:lnTo>
                    <a:pt x="10265" y="142276"/>
                  </a:lnTo>
                  <a:cubicBezTo>
                    <a:pt x="9723" y="142940"/>
                    <a:pt x="9035" y="143472"/>
                    <a:pt x="8259" y="143833"/>
                  </a:cubicBezTo>
                  <a:cubicBezTo>
                    <a:pt x="7484" y="144194"/>
                    <a:pt x="6635" y="144379"/>
                    <a:pt x="5776" y="144374"/>
                  </a:cubicBezTo>
                  <a:close/>
                </a:path>
              </a:pathLst>
            </a:custGeom>
            <a:solidFill>
              <a:srgbClr val="E6D8CF"/>
            </a:solidFill>
            <a:ln w="4873"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EA9D0C83-E513-42F6-B9D6-16A2C5B15418}"/>
                </a:ext>
              </a:extLst>
            </p:cNvPr>
            <p:cNvSpPr/>
            <p:nvPr/>
          </p:nvSpPr>
          <p:spPr>
            <a:xfrm>
              <a:off x="9441028" y="1979816"/>
              <a:ext cx="126178" cy="148410"/>
            </a:xfrm>
            <a:custGeom>
              <a:avLst/>
              <a:gdLst>
                <a:gd name="connsiteX0" fmla="*/ 7643 w 126178"/>
                <a:gd name="connsiteY0" fmla="*/ 148411 h 148410"/>
                <a:gd name="connsiteX1" fmla="*/ 2764 w 126178"/>
                <a:gd name="connsiteY1" fmla="*/ 146605 h 148410"/>
                <a:gd name="connsiteX2" fmla="*/ 881 w 126178"/>
                <a:gd name="connsiteY2" fmla="*/ 144297 h 148410"/>
                <a:gd name="connsiteX3" fmla="*/ 32 w 126178"/>
                <a:gd name="connsiteY3" fmla="*/ 141443 h 148410"/>
                <a:gd name="connsiteX4" fmla="*/ 349 w 126178"/>
                <a:gd name="connsiteY4" fmla="*/ 138482 h 148410"/>
                <a:gd name="connsiteX5" fmla="*/ 1789 w 126178"/>
                <a:gd name="connsiteY5" fmla="*/ 135872 h 148410"/>
                <a:gd name="connsiteX6" fmla="*/ 112736 w 126178"/>
                <a:gd name="connsiteY6" fmla="*/ 2725 h 148410"/>
                <a:gd name="connsiteX7" fmla="*/ 117902 w 126178"/>
                <a:gd name="connsiteY7" fmla="*/ 32 h 148410"/>
                <a:gd name="connsiteX8" fmla="*/ 123470 w 126178"/>
                <a:gd name="connsiteY8" fmla="*/ 1750 h 148410"/>
                <a:gd name="connsiteX9" fmla="*/ 126148 w 126178"/>
                <a:gd name="connsiteY9" fmla="*/ 6916 h 148410"/>
                <a:gd name="connsiteX10" fmla="*/ 124445 w 126178"/>
                <a:gd name="connsiteY10" fmla="*/ 12483 h 148410"/>
                <a:gd name="connsiteX11" fmla="*/ 13449 w 126178"/>
                <a:gd name="connsiteY11" fmla="*/ 145629 h 148410"/>
                <a:gd name="connsiteX12" fmla="*/ 10864 w 126178"/>
                <a:gd name="connsiteY12" fmla="*/ 147674 h 148410"/>
                <a:gd name="connsiteX13" fmla="*/ 7643 w 126178"/>
                <a:gd name="connsiteY13" fmla="*/ 148411 h 148410"/>
                <a:gd name="connsiteX14" fmla="*/ 118639 w 126178"/>
                <a:gd name="connsiteY14" fmla="*/ 3652 h 148410"/>
                <a:gd name="connsiteX15" fmla="*/ 116971 w 126178"/>
                <a:gd name="connsiteY15" fmla="*/ 4023 h 148410"/>
                <a:gd name="connsiteX16" fmla="*/ 115614 w 126178"/>
                <a:gd name="connsiteY16" fmla="*/ 5067 h 148410"/>
                <a:gd name="connsiteX17" fmla="*/ 4618 w 126178"/>
                <a:gd name="connsiteY17" fmla="*/ 138213 h 148410"/>
                <a:gd name="connsiteX18" fmla="*/ 3648 w 126178"/>
                <a:gd name="connsiteY18" fmla="*/ 139594 h 148410"/>
                <a:gd name="connsiteX19" fmla="*/ 3340 w 126178"/>
                <a:gd name="connsiteY19" fmla="*/ 141258 h 148410"/>
                <a:gd name="connsiteX20" fmla="*/ 3760 w 126178"/>
                <a:gd name="connsiteY20" fmla="*/ 142897 h 148410"/>
                <a:gd name="connsiteX21" fmla="*/ 4824 w 126178"/>
                <a:gd name="connsiteY21" fmla="*/ 144215 h 148410"/>
                <a:gd name="connsiteX22" fmla="*/ 6336 w 126178"/>
                <a:gd name="connsiteY22" fmla="*/ 144961 h 148410"/>
                <a:gd name="connsiteX23" fmla="*/ 8029 w 126178"/>
                <a:gd name="connsiteY23" fmla="*/ 145010 h 148410"/>
                <a:gd name="connsiteX24" fmla="*/ 9585 w 126178"/>
                <a:gd name="connsiteY24" fmla="*/ 144346 h 148410"/>
                <a:gd name="connsiteX25" fmla="*/ 10717 w 126178"/>
                <a:gd name="connsiteY25" fmla="*/ 143092 h 148410"/>
                <a:gd name="connsiteX26" fmla="*/ 121664 w 126178"/>
                <a:gd name="connsiteY26" fmla="*/ 9946 h 148410"/>
                <a:gd name="connsiteX27" fmla="*/ 122552 w 126178"/>
                <a:gd name="connsiteY27" fmla="*/ 7921 h 148410"/>
                <a:gd name="connsiteX28" fmla="*/ 122220 w 126178"/>
                <a:gd name="connsiteY28" fmla="*/ 5741 h 148410"/>
                <a:gd name="connsiteX29" fmla="*/ 120762 w 126178"/>
                <a:gd name="connsiteY29" fmla="*/ 4077 h 148410"/>
                <a:gd name="connsiteX30" fmla="*/ 118639 w 126178"/>
                <a:gd name="connsiteY30" fmla="*/ 3457 h 148410"/>
                <a:gd name="connsiteX31" fmla="*/ 118639 w 126178"/>
                <a:gd name="connsiteY31" fmla="*/ 3652 h 14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178" h="148410">
                  <a:moveTo>
                    <a:pt x="7643" y="148411"/>
                  </a:moveTo>
                  <a:cubicBezTo>
                    <a:pt x="5853" y="148415"/>
                    <a:pt x="4121" y="147776"/>
                    <a:pt x="2764" y="146605"/>
                  </a:cubicBezTo>
                  <a:cubicBezTo>
                    <a:pt x="1989" y="145971"/>
                    <a:pt x="1350" y="145185"/>
                    <a:pt x="881" y="144297"/>
                  </a:cubicBezTo>
                  <a:cubicBezTo>
                    <a:pt x="413" y="143414"/>
                    <a:pt x="120" y="142443"/>
                    <a:pt x="32" y="141443"/>
                  </a:cubicBezTo>
                  <a:cubicBezTo>
                    <a:pt x="-60" y="140443"/>
                    <a:pt x="47" y="139438"/>
                    <a:pt x="349" y="138482"/>
                  </a:cubicBezTo>
                  <a:cubicBezTo>
                    <a:pt x="652" y="137526"/>
                    <a:pt x="1145" y="136638"/>
                    <a:pt x="1789" y="135872"/>
                  </a:cubicBezTo>
                  <a:lnTo>
                    <a:pt x="112736" y="2725"/>
                  </a:lnTo>
                  <a:cubicBezTo>
                    <a:pt x="114038" y="1184"/>
                    <a:pt x="115892" y="213"/>
                    <a:pt x="117902" y="32"/>
                  </a:cubicBezTo>
                  <a:cubicBezTo>
                    <a:pt x="119913" y="-153"/>
                    <a:pt x="121913" y="466"/>
                    <a:pt x="123470" y="1750"/>
                  </a:cubicBezTo>
                  <a:cubicBezTo>
                    <a:pt x="125006" y="3057"/>
                    <a:pt x="125963" y="4911"/>
                    <a:pt x="126148" y="6916"/>
                  </a:cubicBezTo>
                  <a:cubicBezTo>
                    <a:pt x="126329" y="8922"/>
                    <a:pt x="125719" y="10922"/>
                    <a:pt x="124445" y="12483"/>
                  </a:cubicBezTo>
                  <a:lnTo>
                    <a:pt x="13449" y="145629"/>
                  </a:lnTo>
                  <a:cubicBezTo>
                    <a:pt x="12752" y="146493"/>
                    <a:pt x="11864" y="147191"/>
                    <a:pt x="10864" y="147674"/>
                  </a:cubicBezTo>
                  <a:cubicBezTo>
                    <a:pt x="9859" y="148152"/>
                    <a:pt x="8761" y="148406"/>
                    <a:pt x="7643" y="148411"/>
                  </a:cubicBezTo>
                  <a:close/>
                  <a:moveTo>
                    <a:pt x="118639" y="3652"/>
                  </a:moveTo>
                  <a:cubicBezTo>
                    <a:pt x="118064" y="3652"/>
                    <a:pt x="117493" y="3779"/>
                    <a:pt x="116971" y="4023"/>
                  </a:cubicBezTo>
                  <a:cubicBezTo>
                    <a:pt x="116449" y="4267"/>
                    <a:pt x="115985" y="4623"/>
                    <a:pt x="115614" y="5067"/>
                  </a:cubicBezTo>
                  <a:lnTo>
                    <a:pt x="4618" y="138213"/>
                  </a:lnTo>
                  <a:cubicBezTo>
                    <a:pt x="4199" y="138599"/>
                    <a:pt x="3867" y="139072"/>
                    <a:pt x="3648" y="139594"/>
                  </a:cubicBezTo>
                  <a:cubicBezTo>
                    <a:pt x="3428" y="140121"/>
                    <a:pt x="3321" y="140692"/>
                    <a:pt x="3340" y="141258"/>
                  </a:cubicBezTo>
                  <a:cubicBezTo>
                    <a:pt x="3360" y="141829"/>
                    <a:pt x="3501" y="142390"/>
                    <a:pt x="3760" y="142897"/>
                  </a:cubicBezTo>
                  <a:cubicBezTo>
                    <a:pt x="4014" y="143409"/>
                    <a:pt x="4375" y="143858"/>
                    <a:pt x="4824" y="144215"/>
                  </a:cubicBezTo>
                  <a:cubicBezTo>
                    <a:pt x="5267" y="144571"/>
                    <a:pt x="5785" y="144824"/>
                    <a:pt x="6336" y="144961"/>
                  </a:cubicBezTo>
                  <a:cubicBezTo>
                    <a:pt x="6892" y="145098"/>
                    <a:pt x="7468" y="145117"/>
                    <a:pt x="8029" y="145010"/>
                  </a:cubicBezTo>
                  <a:cubicBezTo>
                    <a:pt x="8590" y="144902"/>
                    <a:pt x="9117" y="144678"/>
                    <a:pt x="9585" y="144346"/>
                  </a:cubicBezTo>
                  <a:cubicBezTo>
                    <a:pt x="10049" y="144015"/>
                    <a:pt x="10434" y="143585"/>
                    <a:pt x="10717" y="143092"/>
                  </a:cubicBezTo>
                  <a:lnTo>
                    <a:pt x="121664" y="9946"/>
                  </a:lnTo>
                  <a:cubicBezTo>
                    <a:pt x="122147" y="9371"/>
                    <a:pt x="122455" y="8668"/>
                    <a:pt x="122552" y="7921"/>
                  </a:cubicBezTo>
                  <a:cubicBezTo>
                    <a:pt x="122655" y="7180"/>
                    <a:pt x="122537" y="6419"/>
                    <a:pt x="122220" y="5741"/>
                  </a:cubicBezTo>
                  <a:cubicBezTo>
                    <a:pt x="121898" y="5058"/>
                    <a:pt x="121396" y="4482"/>
                    <a:pt x="120762" y="4077"/>
                  </a:cubicBezTo>
                  <a:cubicBezTo>
                    <a:pt x="120127" y="3672"/>
                    <a:pt x="119391" y="3457"/>
                    <a:pt x="118639" y="3457"/>
                  </a:cubicBezTo>
                  <a:lnTo>
                    <a:pt x="118639" y="3652"/>
                  </a:lnTo>
                  <a:close/>
                </a:path>
              </a:pathLst>
            </a:custGeom>
            <a:solidFill>
              <a:srgbClr val="0E0E0E"/>
            </a:solidFill>
            <a:ln w="4873"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1A4D01FF-13B7-40A5-8643-2C829CB9054C}"/>
                </a:ext>
              </a:extLst>
            </p:cNvPr>
            <p:cNvSpPr/>
            <p:nvPr/>
          </p:nvSpPr>
          <p:spPr>
            <a:xfrm>
              <a:off x="9873485" y="2622217"/>
              <a:ext cx="446646" cy="524536"/>
            </a:xfrm>
            <a:custGeom>
              <a:avLst/>
              <a:gdLst>
                <a:gd name="connsiteX0" fmla="*/ 21175 w 446646"/>
                <a:gd name="connsiteY0" fmla="*/ 524536 h 524536"/>
                <a:gd name="connsiteX1" fmla="*/ 9797 w 446646"/>
                <a:gd name="connsiteY1" fmla="*/ 521175 h 524536"/>
                <a:gd name="connsiteX2" fmla="*/ 1991 w 446646"/>
                <a:gd name="connsiteY2" fmla="*/ 512246 h 524536"/>
                <a:gd name="connsiteX3" fmla="*/ 176 w 446646"/>
                <a:gd name="connsiteY3" fmla="*/ 500522 h 524536"/>
                <a:gd name="connsiteX4" fmla="*/ 4928 w 446646"/>
                <a:gd name="connsiteY4" fmla="*/ 489652 h 524536"/>
                <a:gd name="connsiteX5" fmla="*/ 408708 w 446646"/>
                <a:gd name="connsiteY5" fmla="*/ 8052 h 524536"/>
                <a:gd name="connsiteX6" fmla="*/ 415158 w 446646"/>
                <a:gd name="connsiteY6" fmla="*/ 2612 h 524536"/>
                <a:gd name="connsiteX7" fmla="*/ 423223 w 446646"/>
                <a:gd name="connsiteY7" fmla="*/ 109 h 524536"/>
                <a:gd name="connsiteX8" fmla="*/ 431625 w 446646"/>
                <a:gd name="connsiteY8" fmla="*/ 939 h 524536"/>
                <a:gd name="connsiteX9" fmla="*/ 439041 w 446646"/>
                <a:gd name="connsiteY9" fmla="*/ 4969 h 524536"/>
                <a:gd name="connsiteX10" fmla="*/ 444305 w 446646"/>
                <a:gd name="connsiteY10" fmla="*/ 11570 h 524536"/>
                <a:gd name="connsiteX11" fmla="*/ 446589 w 446646"/>
                <a:gd name="connsiteY11" fmla="*/ 19693 h 524536"/>
                <a:gd name="connsiteX12" fmla="*/ 445530 w 446646"/>
                <a:gd name="connsiteY12" fmla="*/ 28070 h 524536"/>
                <a:gd name="connsiteX13" fmla="*/ 441300 w 446646"/>
                <a:gd name="connsiteY13" fmla="*/ 35374 h 524536"/>
                <a:gd name="connsiteX14" fmla="*/ 37519 w 446646"/>
                <a:gd name="connsiteY14" fmla="*/ 516974 h 524536"/>
                <a:gd name="connsiteX15" fmla="*/ 30186 w 446646"/>
                <a:gd name="connsiteY15" fmla="*/ 522570 h 524536"/>
                <a:gd name="connsiteX16" fmla="*/ 21175 w 446646"/>
                <a:gd name="connsiteY16" fmla="*/ 524536 h 5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646" h="524536">
                  <a:moveTo>
                    <a:pt x="21175" y="524536"/>
                  </a:moveTo>
                  <a:cubicBezTo>
                    <a:pt x="17140" y="524517"/>
                    <a:pt x="13193" y="523351"/>
                    <a:pt x="9797" y="521175"/>
                  </a:cubicBezTo>
                  <a:cubicBezTo>
                    <a:pt x="6401" y="518999"/>
                    <a:pt x="3693" y="515901"/>
                    <a:pt x="1991" y="512246"/>
                  </a:cubicBezTo>
                  <a:cubicBezTo>
                    <a:pt x="288" y="508587"/>
                    <a:pt x="-341" y="504523"/>
                    <a:pt x="176" y="500522"/>
                  </a:cubicBezTo>
                  <a:cubicBezTo>
                    <a:pt x="698" y="496521"/>
                    <a:pt x="2342" y="492750"/>
                    <a:pt x="4928" y="489652"/>
                  </a:cubicBezTo>
                  <a:lnTo>
                    <a:pt x="408708" y="8052"/>
                  </a:lnTo>
                  <a:cubicBezTo>
                    <a:pt x="410475" y="5827"/>
                    <a:pt x="412665" y="3973"/>
                    <a:pt x="415158" y="2612"/>
                  </a:cubicBezTo>
                  <a:cubicBezTo>
                    <a:pt x="417652" y="1246"/>
                    <a:pt x="420394" y="397"/>
                    <a:pt x="423223" y="109"/>
                  </a:cubicBezTo>
                  <a:cubicBezTo>
                    <a:pt x="426048" y="-179"/>
                    <a:pt x="428907" y="104"/>
                    <a:pt x="431625" y="939"/>
                  </a:cubicBezTo>
                  <a:cubicBezTo>
                    <a:pt x="434338" y="1773"/>
                    <a:pt x="436860" y="3144"/>
                    <a:pt x="439041" y="4969"/>
                  </a:cubicBezTo>
                  <a:cubicBezTo>
                    <a:pt x="441217" y="6793"/>
                    <a:pt x="443007" y="9038"/>
                    <a:pt x="444305" y="11570"/>
                  </a:cubicBezTo>
                  <a:cubicBezTo>
                    <a:pt x="445598" y="14097"/>
                    <a:pt x="446374" y="16859"/>
                    <a:pt x="446589" y="19693"/>
                  </a:cubicBezTo>
                  <a:cubicBezTo>
                    <a:pt x="446798" y="22528"/>
                    <a:pt x="446437" y="25377"/>
                    <a:pt x="445530" y="28070"/>
                  </a:cubicBezTo>
                  <a:cubicBezTo>
                    <a:pt x="444622" y="30764"/>
                    <a:pt x="443183" y="33247"/>
                    <a:pt x="441300" y="35374"/>
                  </a:cubicBezTo>
                  <a:lnTo>
                    <a:pt x="37519" y="516974"/>
                  </a:lnTo>
                  <a:cubicBezTo>
                    <a:pt x="35514" y="519355"/>
                    <a:pt x="33011" y="521263"/>
                    <a:pt x="30186" y="522570"/>
                  </a:cubicBezTo>
                  <a:cubicBezTo>
                    <a:pt x="27361" y="523878"/>
                    <a:pt x="24283" y="524546"/>
                    <a:pt x="21175" y="524536"/>
                  </a:cubicBezTo>
                  <a:close/>
                </a:path>
              </a:pathLst>
            </a:custGeom>
            <a:solidFill>
              <a:srgbClr val="161616"/>
            </a:solidFill>
            <a:ln w="4873"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701772DB-5FBA-4139-BDA0-53A26770EE9E}"/>
                </a:ext>
              </a:extLst>
            </p:cNvPr>
            <p:cNvSpPr/>
            <p:nvPr/>
          </p:nvSpPr>
          <p:spPr>
            <a:xfrm>
              <a:off x="9871599" y="2620588"/>
              <a:ext cx="449966" cy="527970"/>
            </a:xfrm>
            <a:custGeom>
              <a:avLst/>
              <a:gdLst>
                <a:gd name="connsiteX0" fmla="*/ 23061 w 449966"/>
                <a:gd name="connsiteY0" fmla="*/ 527970 h 527970"/>
                <a:gd name="connsiteX1" fmla="*/ 10669 w 449966"/>
                <a:gd name="connsiteY1" fmla="*/ 524350 h 527970"/>
                <a:gd name="connsiteX2" fmla="*/ 2160 w 449966"/>
                <a:gd name="connsiteY2" fmla="*/ 514641 h 527970"/>
                <a:gd name="connsiteX3" fmla="*/ 199 w 449966"/>
                <a:gd name="connsiteY3" fmla="*/ 501878 h 527970"/>
                <a:gd name="connsiteX4" fmla="*/ 5399 w 449966"/>
                <a:gd name="connsiteY4" fmla="*/ 490061 h 527970"/>
                <a:gd name="connsiteX5" fmla="*/ 409180 w 449966"/>
                <a:gd name="connsiteY5" fmla="*/ 8266 h 527970"/>
                <a:gd name="connsiteX6" fmla="*/ 420402 w 449966"/>
                <a:gd name="connsiteY6" fmla="*/ 923 h 527970"/>
                <a:gd name="connsiteX7" fmla="*/ 433819 w 449966"/>
                <a:gd name="connsiteY7" fmla="*/ 1070 h 527970"/>
                <a:gd name="connsiteX8" fmla="*/ 444884 w 449966"/>
                <a:gd name="connsiteY8" fmla="*/ 8647 h 527970"/>
                <a:gd name="connsiteX9" fmla="*/ 449871 w 449966"/>
                <a:gd name="connsiteY9" fmla="*/ 21098 h 527970"/>
                <a:gd name="connsiteX10" fmla="*/ 448909 w 449966"/>
                <a:gd name="connsiteY10" fmla="*/ 30051 h 527970"/>
                <a:gd name="connsiteX11" fmla="*/ 444552 w 449966"/>
                <a:gd name="connsiteY11" fmla="*/ 37930 h 527970"/>
                <a:gd name="connsiteX12" fmla="*/ 40772 w 449966"/>
                <a:gd name="connsiteY12" fmla="*/ 519530 h 527970"/>
                <a:gd name="connsiteX13" fmla="*/ 32863 w 449966"/>
                <a:gd name="connsiteY13" fmla="*/ 525741 h 527970"/>
                <a:gd name="connsiteX14" fmla="*/ 23061 w 449966"/>
                <a:gd name="connsiteY14" fmla="*/ 527970 h 527970"/>
                <a:gd name="connsiteX15" fmla="*/ 426891 w 449966"/>
                <a:gd name="connsiteY15" fmla="*/ 3875 h 527970"/>
                <a:gd name="connsiteX16" fmla="*/ 418806 w 449966"/>
                <a:gd name="connsiteY16" fmla="*/ 5724 h 527970"/>
                <a:gd name="connsiteX17" fmla="*/ 412254 w 449966"/>
                <a:gd name="connsiteY17" fmla="*/ 10803 h 527970"/>
                <a:gd name="connsiteX18" fmla="*/ 8424 w 449966"/>
                <a:gd name="connsiteY18" fmla="*/ 492403 h 527970"/>
                <a:gd name="connsiteX19" fmla="*/ 5033 w 449966"/>
                <a:gd name="connsiteY19" fmla="*/ 506166 h 527970"/>
                <a:gd name="connsiteX20" fmla="*/ 11849 w 449966"/>
                <a:gd name="connsiteY20" fmla="*/ 518593 h 527970"/>
                <a:gd name="connsiteX21" fmla="*/ 25276 w 449966"/>
                <a:gd name="connsiteY21" fmla="*/ 523131 h 527970"/>
                <a:gd name="connsiteX22" fmla="*/ 38235 w 449966"/>
                <a:gd name="connsiteY22" fmla="*/ 517383 h 527970"/>
                <a:gd name="connsiteX23" fmla="*/ 442015 w 449966"/>
                <a:gd name="connsiteY23" fmla="*/ 35784 h 527970"/>
                <a:gd name="connsiteX24" fmla="*/ 446299 w 449966"/>
                <a:gd name="connsiteY24" fmla="*/ 25840 h 527970"/>
                <a:gd name="connsiteX25" fmla="*/ 444626 w 449966"/>
                <a:gd name="connsiteY25" fmla="*/ 15141 h 527970"/>
                <a:gd name="connsiteX26" fmla="*/ 437507 w 449966"/>
                <a:gd name="connsiteY26" fmla="*/ 6983 h 527970"/>
                <a:gd name="connsiteX27" fmla="*/ 427135 w 449966"/>
                <a:gd name="connsiteY27" fmla="*/ 3875 h 527970"/>
                <a:gd name="connsiteX28" fmla="*/ 426891 w 449966"/>
                <a:gd name="connsiteY28" fmla="*/ 3875 h 52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9966" h="527970">
                  <a:moveTo>
                    <a:pt x="23061" y="527970"/>
                  </a:moveTo>
                  <a:cubicBezTo>
                    <a:pt x="18670" y="527966"/>
                    <a:pt x="14367" y="526712"/>
                    <a:pt x="10669" y="524350"/>
                  </a:cubicBezTo>
                  <a:cubicBezTo>
                    <a:pt x="6965" y="521989"/>
                    <a:pt x="4014" y="518618"/>
                    <a:pt x="2160" y="514641"/>
                  </a:cubicBezTo>
                  <a:cubicBezTo>
                    <a:pt x="306" y="510660"/>
                    <a:pt x="-377" y="506230"/>
                    <a:pt x="199" y="501878"/>
                  </a:cubicBezTo>
                  <a:cubicBezTo>
                    <a:pt x="769" y="497526"/>
                    <a:pt x="2575" y="493428"/>
                    <a:pt x="5399" y="490061"/>
                  </a:cubicBezTo>
                  <a:lnTo>
                    <a:pt x="409180" y="8266"/>
                  </a:lnTo>
                  <a:cubicBezTo>
                    <a:pt x="412112" y="4763"/>
                    <a:pt x="416016" y="2207"/>
                    <a:pt x="420402" y="923"/>
                  </a:cubicBezTo>
                  <a:cubicBezTo>
                    <a:pt x="424793" y="-355"/>
                    <a:pt x="429457" y="-306"/>
                    <a:pt x="433819" y="1070"/>
                  </a:cubicBezTo>
                  <a:cubicBezTo>
                    <a:pt x="438176" y="2441"/>
                    <a:pt x="442025" y="5080"/>
                    <a:pt x="444884" y="8647"/>
                  </a:cubicBezTo>
                  <a:cubicBezTo>
                    <a:pt x="447743" y="12213"/>
                    <a:pt x="449475" y="16546"/>
                    <a:pt x="449871" y="21098"/>
                  </a:cubicBezTo>
                  <a:cubicBezTo>
                    <a:pt x="450149" y="24118"/>
                    <a:pt x="449822" y="27162"/>
                    <a:pt x="448909" y="30051"/>
                  </a:cubicBezTo>
                  <a:cubicBezTo>
                    <a:pt x="447997" y="32944"/>
                    <a:pt x="446514" y="35622"/>
                    <a:pt x="444552" y="37930"/>
                  </a:cubicBezTo>
                  <a:lnTo>
                    <a:pt x="40772" y="519530"/>
                  </a:lnTo>
                  <a:cubicBezTo>
                    <a:pt x="38625" y="522160"/>
                    <a:pt x="35927" y="524282"/>
                    <a:pt x="32863" y="525741"/>
                  </a:cubicBezTo>
                  <a:cubicBezTo>
                    <a:pt x="29799" y="527200"/>
                    <a:pt x="26452" y="527961"/>
                    <a:pt x="23061" y="527970"/>
                  </a:cubicBezTo>
                  <a:close/>
                  <a:moveTo>
                    <a:pt x="426891" y="3875"/>
                  </a:moveTo>
                  <a:cubicBezTo>
                    <a:pt x="424090" y="3895"/>
                    <a:pt x="421334" y="4529"/>
                    <a:pt x="418806" y="5724"/>
                  </a:cubicBezTo>
                  <a:cubicBezTo>
                    <a:pt x="416279" y="6920"/>
                    <a:pt x="414040" y="8652"/>
                    <a:pt x="412254" y="10803"/>
                  </a:cubicBezTo>
                  <a:lnTo>
                    <a:pt x="8424" y="492403"/>
                  </a:lnTo>
                  <a:cubicBezTo>
                    <a:pt x="5609" y="496404"/>
                    <a:pt x="4399" y="501317"/>
                    <a:pt x="5033" y="506166"/>
                  </a:cubicBezTo>
                  <a:cubicBezTo>
                    <a:pt x="5668" y="511016"/>
                    <a:pt x="8098" y="515451"/>
                    <a:pt x="11849" y="518593"/>
                  </a:cubicBezTo>
                  <a:cubicBezTo>
                    <a:pt x="15596" y="521735"/>
                    <a:pt x="20388" y="523355"/>
                    <a:pt x="25276" y="523131"/>
                  </a:cubicBezTo>
                  <a:cubicBezTo>
                    <a:pt x="30160" y="522906"/>
                    <a:pt x="34785" y="520857"/>
                    <a:pt x="38235" y="517383"/>
                  </a:cubicBezTo>
                  <a:lnTo>
                    <a:pt x="442015" y="35784"/>
                  </a:lnTo>
                  <a:cubicBezTo>
                    <a:pt x="444352" y="32939"/>
                    <a:pt x="445836" y="29495"/>
                    <a:pt x="446299" y="25840"/>
                  </a:cubicBezTo>
                  <a:cubicBezTo>
                    <a:pt x="446763" y="22186"/>
                    <a:pt x="446182" y="18478"/>
                    <a:pt x="444626" y="15141"/>
                  </a:cubicBezTo>
                  <a:cubicBezTo>
                    <a:pt x="443069" y="11804"/>
                    <a:pt x="440600" y="8979"/>
                    <a:pt x="437507" y="6983"/>
                  </a:cubicBezTo>
                  <a:cubicBezTo>
                    <a:pt x="434409" y="4988"/>
                    <a:pt x="430813" y="3914"/>
                    <a:pt x="427135" y="3875"/>
                  </a:cubicBezTo>
                  <a:lnTo>
                    <a:pt x="426891" y="3875"/>
                  </a:lnTo>
                  <a:close/>
                </a:path>
              </a:pathLst>
            </a:custGeom>
            <a:solidFill>
              <a:srgbClr val="0E0E0E"/>
            </a:solidFill>
            <a:ln w="4873"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9A333F89-C113-4529-8394-5FC874AE506C}"/>
                </a:ext>
              </a:extLst>
            </p:cNvPr>
            <p:cNvSpPr/>
            <p:nvPr/>
          </p:nvSpPr>
          <p:spPr>
            <a:xfrm>
              <a:off x="9743506" y="2237381"/>
              <a:ext cx="957295" cy="457656"/>
            </a:xfrm>
            <a:custGeom>
              <a:avLst/>
              <a:gdLst>
                <a:gd name="connsiteX0" fmla="*/ 957296 w 957295"/>
                <a:gd name="connsiteY0" fmla="*/ 57510 h 457656"/>
                <a:gd name="connsiteX1" fmla="*/ 957296 w 957295"/>
                <a:gd name="connsiteY1" fmla="*/ 17014 h 457656"/>
                <a:gd name="connsiteX2" fmla="*/ 765114 w 957295"/>
                <a:gd name="connsiteY2" fmla="*/ 126644 h 457656"/>
                <a:gd name="connsiteX3" fmla="*/ 533170 w 957295"/>
                <a:gd name="connsiteY3" fmla="*/ 214904 h 457656"/>
                <a:gd name="connsiteX4" fmla="*/ 486869 w 957295"/>
                <a:gd name="connsiteY4" fmla="*/ 139622 h 457656"/>
                <a:gd name="connsiteX5" fmla="*/ 440372 w 957295"/>
                <a:gd name="connsiteY5" fmla="*/ 6964 h 457656"/>
                <a:gd name="connsiteX6" fmla="*/ 215941 w 957295"/>
                <a:gd name="connsiteY6" fmla="*/ 67902 h 457656"/>
                <a:gd name="connsiteX7" fmla="*/ 19516 w 957295"/>
                <a:gd name="connsiteY7" fmla="*/ 200511 h 457656"/>
                <a:gd name="connsiteX8" fmla="*/ 0 w 957295"/>
                <a:gd name="connsiteY8" fmla="*/ 217197 h 457656"/>
                <a:gd name="connsiteX9" fmla="*/ 0 w 957295"/>
                <a:gd name="connsiteY9" fmla="*/ 277696 h 457656"/>
                <a:gd name="connsiteX10" fmla="*/ 238189 w 957295"/>
                <a:gd name="connsiteY10" fmla="*/ 219149 h 457656"/>
                <a:gd name="connsiteX11" fmla="*/ 251168 w 957295"/>
                <a:gd name="connsiteY11" fmla="*/ 443580 h 457656"/>
                <a:gd name="connsiteX12" fmla="*/ 391925 w 957295"/>
                <a:gd name="connsiteY12" fmla="*/ 428943 h 457656"/>
                <a:gd name="connsiteX13" fmla="*/ 648508 w 957295"/>
                <a:gd name="connsiteY13" fmla="*/ 268621 h 457656"/>
                <a:gd name="connsiteX14" fmla="*/ 957296 w 957295"/>
                <a:gd name="connsiteY14" fmla="*/ 57510 h 45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7295" h="457656">
                  <a:moveTo>
                    <a:pt x="957296" y="57510"/>
                  </a:moveTo>
                  <a:lnTo>
                    <a:pt x="957296" y="17014"/>
                  </a:lnTo>
                  <a:cubicBezTo>
                    <a:pt x="892943" y="52777"/>
                    <a:pt x="829224" y="89711"/>
                    <a:pt x="765114" y="126644"/>
                  </a:cubicBezTo>
                  <a:cubicBezTo>
                    <a:pt x="703055" y="162358"/>
                    <a:pt x="608989" y="222954"/>
                    <a:pt x="533170" y="214904"/>
                  </a:cubicBezTo>
                  <a:cubicBezTo>
                    <a:pt x="487210" y="210025"/>
                    <a:pt x="485454" y="178849"/>
                    <a:pt x="486869" y="139622"/>
                  </a:cubicBezTo>
                  <a:cubicBezTo>
                    <a:pt x="488723" y="87808"/>
                    <a:pt x="500091" y="27748"/>
                    <a:pt x="440372" y="6964"/>
                  </a:cubicBezTo>
                  <a:cubicBezTo>
                    <a:pt x="365871" y="-19041"/>
                    <a:pt x="278099" y="33700"/>
                    <a:pt x="215941" y="67902"/>
                  </a:cubicBezTo>
                  <a:cubicBezTo>
                    <a:pt x="146915" y="106601"/>
                    <a:pt x="81215" y="150956"/>
                    <a:pt x="19516" y="200511"/>
                  </a:cubicBezTo>
                  <a:cubicBezTo>
                    <a:pt x="13124" y="205390"/>
                    <a:pt x="6635" y="211245"/>
                    <a:pt x="0" y="217197"/>
                  </a:cubicBezTo>
                  <a:lnTo>
                    <a:pt x="0" y="277696"/>
                  </a:lnTo>
                  <a:cubicBezTo>
                    <a:pt x="101482" y="207293"/>
                    <a:pt x="224138" y="134450"/>
                    <a:pt x="238189" y="219149"/>
                  </a:cubicBezTo>
                  <a:cubicBezTo>
                    <a:pt x="247947" y="279599"/>
                    <a:pt x="196523" y="401572"/>
                    <a:pt x="251168" y="443580"/>
                  </a:cubicBezTo>
                  <a:cubicBezTo>
                    <a:pt x="292151" y="475244"/>
                    <a:pt x="352357" y="445971"/>
                    <a:pt x="391925" y="428943"/>
                  </a:cubicBezTo>
                  <a:cubicBezTo>
                    <a:pt x="484917" y="389033"/>
                    <a:pt x="566005" y="326485"/>
                    <a:pt x="648508" y="268621"/>
                  </a:cubicBezTo>
                  <a:cubicBezTo>
                    <a:pt x="752429" y="196315"/>
                    <a:pt x="852252" y="123131"/>
                    <a:pt x="957296" y="57510"/>
                  </a:cubicBezTo>
                  <a:close/>
                </a:path>
              </a:pathLst>
            </a:custGeom>
            <a:solidFill>
              <a:srgbClr val="F0EDE9"/>
            </a:solidFill>
            <a:ln w="4873"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EE4F39CA-A398-4C13-8CD9-A0321FC8124E}"/>
                </a:ext>
              </a:extLst>
            </p:cNvPr>
            <p:cNvSpPr/>
            <p:nvPr/>
          </p:nvSpPr>
          <p:spPr>
            <a:xfrm>
              <a:off x="9741749" y="2235434"/>
              <a:ext cx="960662" cy="461749"/>
            </a:xfrm>
            <a:custGeom>
              <a:avLst/>
              <a:gdLst>
                <a:gd name="connsiteX0" fmla="*/ 297274 w 960662"/>
                <a:gd name="connsiteY0" fmla="*/ 461725 h 461749"/>
                <a:gd name="connsiteX1" fmla="*/ 251899 w 960662"/>
                <a:gd name="connsiteY1" fmla="*/ 447088 h 461749"/>
                <a:gd name="connsiteX2" fmla="*/ 232969 w 960662"/>
                <a:gd name="connsiteY2" fmla="*/ 302769 h 461749"/>
                <a:gd name="connsiteX3" fmla="*/ 238239 w 960662"/>
                <a:gd name="connsiteY3" fmla="*/ 221340 h 461749"/>
                <a:gd name="connsiteX4" fmla="*/ 215796 w 960662"/>
                <a:gd name="connsiteY4" fmla="*/ 188017 h 461749"/>
                <a:gd name="connsiteX5" fmla="*/ 2879 w 960662"/>
                <a:gd name="connsiteY5" fmla="*/ 281009 h 461749"/>
                <a:gd name="connsiteX6" fmla="*/ 1947 w 960662"/>
                <a:gd name="connsiteY6" fmla="*/ 281317 h 461749"/>
                <a:gd name="connsiteX7" fmla="*/ 990 w 960662"/>
                <a:gd name="connsiteY7" fmla="*/ 281107 h 461749"/>
                <a:gd name="connsiteX8" fmla="*/ 273 w 960662"/>
                <a:gd name="connsiteY8" fmla="*/ 280438 h 461749"/>
                <a:gd name="connsiteX9" fmla="*/ 0 w 960662"/>
                <a:gd name="connsiteY9" fmla="*/ 279497 h 461749"/>
                <a:gd name="connsiteX10" fmla="*/ 0 w 960662"/>
                <a:gd name="connsiteY10" fmla="*/ 218998 h 461749"/>
                <a:gd name="connsiteX11" fmla="*/ 166 w 960662"/>
                <a:gd name="connsiteY11" fmla="*/ 218247 h 461749"/>
                <a:gd name="connsiteX12" fmla="*/ 634 w 960662"/>
                <a:gd name="connsiteY12" fmla="*/ 217632 h 461749"/>
                <a:gd name="connsiteX13" fmla="*/ 20150 w 960662"/>
                <a:gd name="connsiteY13" fmla="*/ 200897 h 461749"/>
                <a:gd name="connsiteX14" fmla="*/ 216820 w 960662"/>
                <a:gd name="connsiteY14" fmla="*/ 68093 h 461749"/>
                <a:gd name="connsiteX15" fmla="*/ 227798 w 960662"/>
                <a:gd name="connsiteY15" fmla="*/ 61994 h 461749"/>
                <a:gd name="connsiteX16" fmla="*/ 442471 w 960662"/>
                <a:gd name="connsiteY16" fmla="*/ 7008 h 461749"/>
                <a:gd name="connsiteX17" fmla="*/ 491260 w 960662"/>
                <a:gd name="connsiteY17" fmla="*/ 123225 h 461749"/>
                <a:gd name="connsiteX18" fmla="*/ 490333 w 960662"/>
                <a:gd name="connsiteY18" fmla="*/ 141521 h 461749"/>
                <a:gd name="connsiteX19" fmla="*/ 535024 w 960662"/>
                <a:gd name="connsiteY19" fmla="*/ 214705 h 461749"/>
                <a:gd name="connsiteX20" fmla="*/ 746965 w 960662"/>
                <a:gd name="connsiteY20" fmla="*/ 137617 h 461749"/>
                <a:gd name="connsiteX21" fmla="*/ 765847 w 960662"/>
                <a:gd name="connsiteY21" fmla="*/ 126640 h 461749"/>
                <a:gd name="connsiteX22" fmla="*/ 787168 w 960662"/>
                <a:gd name="connsiteY22" fmla="*/ 114394 h 461749"/>
                <a:gd name="connsiteX23" fmla="*/ 957930 w 960662"/>
                <a:gd name="connsiteY23" fmla="*/ 16815 h 461749"/>
                <a:gd name="connsiteX24" fmla="*/ 958848 w 960662"/>
                <a:gd name="connsiteY24" fmla="*/ 16596 h 461749"/>
                <a:gd name="connsiteX25" fmla="*/ 959750 w 960662"/>
                <a:gd name="connsiteY25" fmla="*/ 16849 h 461749"/>
                <a:gd name="connsiteX26" fmla="*/ 960414 w 960662"/>
                <a:gd name="connsiteY26" fmla="*/ 17518 h 461749"/>
                <a:gd name="connsiteX27" fmla="*/ 960663 w 960662"/>
                <a:gd name="connsiteY27" fmla="*/ 18425 h 461749"/>
                <a:gd name="connsiteX28" fmla="*/ 960663 w 960662"/>
                <a:gd name="connsiteY28" fmla="*/ 58920 h 461749"/>
                <a:gd name="connsiteX29" fmla="*/ 960423 w 960662"/>
                <a:gd name="connsiteY29" fmla="*/ 59813 h 461749"/>
                <a:gd name="connsiteX30" fmla="*/ 959784 w 960662"/>
                <a:gd name="connsiteY30" fmla="*/ 60482 h 461749"/>
                <a:gd name="connsiteX31" fmla="*/ 720717 w 960662"/>
                <a:gd name="connsiteY31" fmla="*/ 222755 h 461749"/>
                <a:gd name="connsiteX32" fmla="*/ 651094 w 960662"/>
                <a:gd name="connsiteY32" fmla="*/ 271837 h 461749"/>
                <a:gd name="connsiteX33" fmla="*/ 612063 w 960662"/>
                <a:gd name="connsiteY33" fmla="*/ 299452 h 461749"/>
                <a:gd name="connsiteX34" fmla="*/ 394169 w 960662"/>
                <a:gd name="connsiteY34" fmla="*/ 432305 h 461749"/>
                <a:gd name="connsiteX35" fmla="*/ 386900 w 960662"/>
                <a:gd name="connsiteY35" fmla="*/ 435476 h 461749"/>
                <a:gd name="connsiteX36" fmla="*/ 297274 w 960662"/>
                <a:gd name="connsiteY36" fmla="*/ 461725 h 461749"/>
                <a:gd name="connsiteX37" fmla="*/ 197060 w 960662"/>
                <a:gd name="connsiteY37" fmla="*/ 181089 h 461749"/>
                <a:gd name="connsiteX38" fmla="*/ 217259 w 960662"/>
                <a:gd name="connsiteY38" fmla="*/ 184748 h 461749"/>
                <a:gd name="connsiteX39" fmla="*/ 241654 w 960662"/>
                <a:gd name="connsiteY39" fmla="*/ 220852 h 461749"/>
                <a:gd name="connsiteX40" fmla="*/ 236384 w 960662"/>
                <a:gd name="connsiteY40" fmla="*/ 303404 h 461749"/>
                <a:gd name="connsiteX41" fmla="*/ 253949 w 960662"/>
                <a:gd name="connsiteY41" fmla="*/ 444307 h 461749"/>
                <a:gd name="connsiteX42" fmla="*/ 385680 w 960662"/>
                <a:gd name="connsiteY42" fmla="*/ 432598 h 461749"/>
                <a:gd name="connsiteX43" fmla="*/ 392999 w 960662"/>
                <a:gd name="connsiteY43" fmla="*/ 429427 h 461749"/>
                <a:gd name="connsiteX44" fmla="*/ 610209 w 960662"/>
                <a:gd name="connsiteY44" fmla="*/ 296915 h 461749"/>
                <a:gd name="connsiteX45" fmla="*/ 649240 w 960662"/>
                <a:gd name="connsiteY45" fmla="*/ 269300 h 461749"/>
                <a:gd name="connsiteX46" fmla="*/ 718863 w 960662"/>
                <a:gd name="connsiteY46" fmla="*/ 220218 h 461749"/>
                <a:gd name="connsiteX47" fmla="*/ 957198 w 960662"/>
                <a:gd name="connsiteY47" fmla="*/ 58383 h 461749"/>
                <a:gd name="connsiteX48" fmla="*/ 957198 w 960662"/>
                <a:gd name="connsiteY48" fmla="*/ 21987 h 461749"/>
                <a:gd name="connsiteX49" fmla="*/ 789022 w 960662"/>
                <a:gd name="connsiteY49" fmla="*/ 117858 h 461749"/>
                <a:gd name="connsiteX50" fmla="*/ 767750 w 960662"/>
                <a:gd name="connsiteY50" fmla="*/ 129958 h 461749"/>
                <a:gd name="connsiteX51" fmla="*/ 748917 w 960662"/>
                <a:gd name="connsiteY51" fmla="*/ 140935 h 461749"/>
                <a:gd name="connsiteX52" fmla="*/ 534732 w 960662"/>
                <a:gd name="connsiteY52" fmla="*/ 218461 h 461749"/>
                <a:gd name="connsiteX53" fmla="*/ 486772 w 960662"/>
                <a:gd name="connsiteY53" fmla="*/ 141325 h 461749"/>
                <a:gd name="connsiteX54" fmla="*/ 487699 w 960662"/>
                <a:gd name="connsiteY54" fmla="*/ 122981 h 461749"/>
                <a:gd name="connsiteX55" fmla="*/ 441544 w 960662"/>
                <a:gd name="connsiteY55" fmla="*/ 10424 h 461749"/>
                <a:gd name="connsiteX56" fmla="*/ 229603 w 960662"/>
                <a:gd name="connsiteY56" fmla="*/ 65165 h 461749"/>
                <a:gd name="connsiteX57" fmla="*/ 218625 w 960662"/>
                <a:gd name="connsiteY57" fmla="*/ 71410 h 461749"/>
                <a:gd name="connsiteX58" fmla="*/ 22394 w 960662"/>
                <a:gd name="connsiteY58" fmla="*/ 203873 h 461749"/>
                <a:gd name="connsiteX59" fmla="*/ 3659 w 960662"/>
                <a:gd name="connsiteY59" fmla="*/ 219876 h 461749"/>
                <a:gd name="connsiteX60" fmla="*/ 3659 w 960662"/>
                <a:gd name="connsiteY60" fmla="*/ 276326 h 461749"/>
                <a:gd name="connsiteX61" fmla="*/ 197060 w 960662"/>
                <a:gd name="connsiteY61" fmla="*/ 181137 h 461749"/>
                <a:gd name="connsiteX62" fmla="*/ 197060 w 960662"/>
                <a:gd name="connsiteY62" fmla="*/ 181089 h 461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60662" h="461749">
                  <a:moveTo>
                    <a:pt x="297274" y="461725"/>
                  </a:moveTo>
                  <a:cubicBezTo>
                    <a:pt x="280924" y="462150"/>
                    <a:pt x="264921" y="456983"/>
                    <a:pt x="251899" y="447088"/>
                  </a:cubicBezTo>
                  <a:cubicBezTo>
                    <a:pt x="215942" y="419327"/>
                    <a:pt x="224968" y="357413"/>
                    <a:pt x="232969" y="302769"/>
                  </a:cubicBezTo>
                  <a:cubicBezTo>
                    <a:pt x="237507" y="271886"/>
                    <a:pt x="241752" y="242661"/>
                    <a:pt x="238239" y="221340"/>
                  </a:cubicBezTo>
                  <a:cubicBezTo>
                    <a:pt x="235409" y="204312"/>
                    <a:pt x="227846" y="193091"/>
                    <a:pt x="215796" y="188017"/>
                  </a:cubicBezTo>
                  <a:cubicBezTo>
                    <a:pt x="171885" y="169428"/>
                    <a:pt x="73282" y="232171"/>
                    <a:pt x="2879" y="281009"/>
                  </a:cubicBezTo>
                  <a:cubicBezTo>
                    <a:pt x="2601" y="281195"/>
                    <a:pt x="2279" y="281297"/>
                    <a:pt x="1947" y="281317"/>
                  </a:cubicBezTo>
                  <a:cubicBezTo>
                    <a:pt x="1615" y="281331"/>
                    <a:pt x="1288" y="281258"/>
                    <a:pt x="990" y="281107"/>
                  </a:cubicBezTo>
                  <a:cubicBezTo>
                    <a:pt x="698" y="280951"/>
                    <a:pt x="449" y="280722"/>
                    <a:pt x="273" y="280438"/>
                  </a:cubicBezTo>
                  <a:cubicBezTo>
                    <a:pt x="102" y="280156"/>
                    <a:pt x="5" y="279829"/>
                    <a:pt x="0" y="279497"/>
                  </a:cubicBezTo>
                  <a:lnTo>
                    <a:pt x="0" y="218998"/>
                  </a:lnTo>
                  <a:cubicBezTo>
                    <a:pt x="0" y="218739"/>
                    <a:pt x="59" y="218481"/>
                    <a:pt x="166" y="218247"/>
                  </a:cubicBezTo>
                  <a:cubicBezTo>
                    <a:pt x="278" y="218008"/>
                    <a:pt x="434" y="217803"/>
                    <a:pt x="634" y="217632"/>
                  </a:cubicBezTo>
                  <a:cubicBezTo>
                    <a:pt x="8245" y="210704"/>
                    <a:pt x="14442" y="205386"/>
                    <a:pt x="20150" y="200897"/>
                  </a:cubicBezTo>
                  <a:cubicBezTo>
                    <a:pt x="81908" y="151249"/>
                    <a:pt x="147690" y="106826"/>
                    <a:pt x="216820" y="68093"/>
                  </a:cubicBezTo>
                  <a:lnTo>
                    <a:pt x="227798" y="61994"/>
                  </a:lnTo>
                  <a:cubicBezTo>
                    <a:pt x="288540" y="28378"/>
                    <a:pt x="371775" y="-17728"/>
                    <a:pt x="442471" y="7008"/>
                  </a:cubicBezTo>
                  <a:cubicBezTo>
                    <a:pt x="496578" y="25890"/>
                    <a:pt x="493797" y="75313"/>
                    <a:pt x="491260" y="123225"/>
                  </a:cubicBezTo>
                  <a:cubicBezTo>
                    <a:pt x="490918" y="129372"/>
                    <a:pt x="490577" y="135520"/>
                    <a:pt x="490333" y="141521"/>
                  </a:cubicBezTo>
                  <a:cubicBezTo>
                    <a:pt x="488918" y="181528"/>
                    <a:pt x="491260" y="210265"/>
                    <a:pt x="535024" y="214705"/>
                  </a:cubicBezTo>
                  <a:cubicBezTo>
                    <a:pt x="603329" y="221925"/>
                    <a:pt x="686271" y="173185"/>
                    <a:pt x="746965" y="137617"/>
                  </a:cubicBezTo>
                  <a:lnTo>
                    <a:pt x="765847" y="126640"/>
                  </a:lnTo>
                  <a:lnTo>
                    <a:pt x="787168" y="114394"/>
                  </a:lnTo>
                  <a:cubicBezTo>
                    <a:pt x="843032" y="82144"/>
                    <a:pt x="900847" y="48821"/>
                    <a:pt x="957930" y="16815"/>
                  </a:cubicBezTo>
                  <a:cubicBezTo>
                    <a:pt x="958213" y="16664"/>
                    <a:pt x="958526" y="16586"/>
                    <a:pt x="958848" y="16596"/>
                  </a:cubicBezTo>
                  <a:cubicBezTo>
                    <a:pt x="959165" y="16600"/>
                    <a:pt x="959477" y="16688"/>
                    <a:pt x="959750" y="16849"/>
                  </a:cubicBezTo>
                  <a:cubicBezTo>
                    <a:pt x="960024" y="17010"/>
                    <a:pt x="960253" y="17244"/>
                    <a:pt x="960414" y="17518"/>
                  </a:cubicBezTo>
                  <a:cubicBezTo>
                    <a:pt x="960575" y="17796"/>
                    <a:pt x="960658" y="18108"/>
                    <a:pt x="960663" y="18425"/>
                  </a:cubicBezTo>
                  <a:lnTo>
                    <a:pt x="960663" y="58920"/>
                  </a:lnTo>
                  <a:cubicBezTo>
                    <a:pt x="960663" y="59232"/>
                    <a:pt x="960579" y="59540"/>
                    <a:pt x="960423" y="59813"/>
                  </a:cubicBezTo>
                  <a:cubicBezTo>
                    <a:pt x="960272" y="60086"/>
                    <a:pt x="960053" y="60316"/>
                    <a:pt x="959784" y="60482"/>
                  </a:cubicBezTo>
                  <a:cubicBezTo>
                    <a:pt x="878453" y="111174"/>
                    <a:pt x="801853" y="165379"/>
                    <a:pt x="720717" y="222755"/>
                  </a:cubicBezTo>
                  <a:cubicBezTo>
                    <a:pt x="697624" y="239016"/>
                    <a:pt x="674416" y="255380"/>
                    <a:pt x="651094" y="271837"/>
                  </a:cubicBezTo>
                  <a:cubicBezTo>
                    <a:pt x="638082" y="280975"/>
                    <a:pt x="625075" y="290182"/>
                    <a:pt x="612063" y="299452"/>
                  </a:cubicBezTo>
                  <a:cubicBezTo>
                    <a:pt x="543757" y="348241"/>
                    <a:pt x="472671" y="398641"/>
                    <a:pt x="394169" y="432305"/>
                  </a:cubicBezTo>
                  <a:lnTo>
                    <a:pt x="386900" y="435476"/>
                  </a:lnTo>
                  <a:cubicBezTo>
                    <a:pt x="360749" y="447479"/>
                    <a:pt x="327913" y="461725"/>
                    <a:pt x="297274" y="461725"/>
                  </a:cubicBezTo>
                  <a:close/>
                  <a:moveTo>
                    <a:pt x="197060" y="181089"/>
                  </a:moveTo>
                  <a:cubicBezTo>
                    <a:pt x="203974" y="180933"/>
                    <a:pt x="210843" y="182177"/>
                    <a:pt x="217259" y="184748"/>
                  </a:cubicBezTo>
                  <a:cubicBezTo>
                    <a:pt x="230530" y="190359"/>
                    <a:pt x="238775" y="202507"/>
                    <a:pt x="241654" y="220852"/>
                  </a:cubicBezTo>
                  <a:cubicBezTo>
                    <a:pt x="245264" y="242758"/>
                    <a:pt x="240971" y="272227"/>
                    <a:pt x="236384" y="303404"/>
                  </a:cubicBezTo>
                  <a:cubicBezTo>
                    <a:pt x="228188" y="359658"/>
                    <a:pt x="219699" y="417864"/>
                    <a:pt x="253949" y="444307"/>
                  </a:cubicBezTo>
                  <a:cubicBezTo>
                    <a:pt x="291614" y="473581"/>
                    <a:pt x="345917" y="449821"/>
                    <a:pt x="385680" y="432598"/>
                  </a:cubicBezTo>
                  <a:lnTo>
                    <a:pt x="392999" y="429427"/>
                  </a:lnTo>
                  <a:cubicBezTo>
                    <a:pt x="471061" y="395908"/>
                    <a:pt x="541806" y="345607"/>
                    <a:pt x="610209" y="296915"/>
                  </a:cubicBezTo>
                  <a:cubicBezTo>
                    <a:pt x="623187" y="287693"/>
                    <a:pt x="636165" y="278423"/>
                    <a:pt x="649240" y="269300"/>
                  </a:cubicBezTo>
                  <a:cubicBezTo>
                    <a:pt x="672595" y="253038"/>
                    <a:pt x="695800" y="236674"/>
                    <a:pt x="718863" y="220218"/>
                  </a:cubicBezTo>
                  <a:cubicBezTo>
                    <a:pt x="799707" y="163037"/>
                    <a:pt x="876062" y="108978"/>
                    <a:pt x="957198" y="58383"/>
                  </a:cubicBezTo>
                  <a:lnTo>
                    <a:pt x="957198" y="21987"/>
                  </a:lnTo>
                  <a:cubicBezTo>
                    <a:pt x="900896" y="53358"/>
                    <a:pt x="844007" y="86145"/>
                    <a:pt x="789022" y="117858"/>
                  </a:cubicBezTo>
                  <a:lnTo>
                    <a:pt x="767750" y="129958"/>
                  </a:lnTo>
                  <a:lnTo>
                    <a:pt x="748917" y="140935"/>
                  </a:lnTo>
                  <a:cubicBezTo>
                    <a:pt x="687784" y="176746"/>
                    <a:pt x="603964" y="225780"/>
                    <a:pt x="534732" y="218461"/>
                  </a:cubicBezTo>
                  <a:cubicBezTo>
                    <a:pt x="487942" y="213583"/>
                    <a:pt x="485308" y="182016"/>
                    <a:pt x="486772" y="141325"/>
                  </a:cubicBezTo>
                  <a:cubicBezTo>
                    <a:pt x="487015" y="135324"/>
                    <a:pt x="487357" y="129177"/>
                    <a:pt x="487699" y="122981"/>
                  </a:cubicBezTo>
                  <a:cubicBezTo>
                    <a:pt x="490333" y="76484"/>
                    <a:pt x="493017" y="28378"/>
                    <a:pt x="441544" y="10424"/>
                  </a:cubicBezTo>
                  <a:cubicBezTo>
                    <a:pt x="372068" y="-13971"/>
                    <a:pt x="289711" y="31842"/>
                    <a:pt x="229603" y="65165"/>
                  </a:cubicBezTo>
                  <a:lnTo>
                    <a:pt x="218625" y="71410"/>
                  </a:lnTo>
                  <a:cubicBezTo>
                    <a:pt x="149647" y="110032"/>
                    <a:pt x="84010" y="154342"/>
                    <a:pt x="22394" y="203873"/>
                  </a:cubicBezTo>
                  <a:cubicBezTo>
                    <a:pt x="16930" y="208216"/>
                    <a:pt x="10929" y="213290"/>
                    <a:pt x="3659" y="219876"/>
                  </a:cubicBezTo>
                  <a:lnTo>
                    <a:pt x="3659" y="276326"/>
                  </a:lnTo>
                  <a:cubicBezTo>
                    <a:pt x="70062" y="230268"/>
                    <a:pt x="148417" y="181137"/>
                    <a:pt x="197060" y="181137"/>
                  </a:cubicBezTo>
                  <a:lnTo>
                    <a:pt x="197060" y="181089"/>
                  </a:lnTo>
                  <a:close/>
                </a:path>
              </a:pathLst>
            </a:custGeom>
            <a:solidFill>
              <a:srgbClr val="0E0E0E"/>
            </a:solidFill>
            <a:ln w="4873"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EC44963C-6BDD-4153-B2DE-7B91891E9D52}"/>
                </a:ext>
              </a:extLst>
            </p:cNvPr>
            <p:cNvSpPr/>
            <p:nvPr/>
          </p:nvSpPr>
          <p:spPr>
            <a:xfrm>
              <a:off x="9203711" y="1917798"/>
              <a:ext cx="43514" cy="74794"/>
            </a:xfrm>
            <a:custGeom>
              <a:avLst/>
              <a:gdLst>
                <a:gd name="connsiteX0" fmla="*/ 19364 w 43514"/>
                <a:gd name="connsiteY0" fmla="*/ 0 h 74794"/>
                <a:gd name="connsiteX1" fmla="*/ 6825 w 43514"/>
                <a:gd name="connsiteY1" fmla="*/ 23273 h 74794"/>
                <a:gd name="connsiteX2" fmla="*/ 1702 w 43514"/>
                <a:gd name="connsiteY2" fmla="*/ 50058 h 74794"/>
                <a:gd name="connsiteX3" fmla="*/ 43515 w 43514"/>
                <a:gd name="connsiteY3" fmla="*/ 3464 h 74794"/>
                <a:gd name="connsiteX4" fmla="*/ 14680 w 43514"/>
                <a:gd name="connsiteY4" fmla="*/ 74794 h 7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14" h="74794">
                  <a:moveTo>
                    <a:pt x="19364" y="0"/>
                  </a:moveTo>
                  <a:cubicBezTo>
                    <a:pt x="14607" y="7436"/>
                    <a:pt x="10416" y="15213"/>
                    <a:pt x="6825" y="23273"/>
                  </a:cubicBezTo>
                  <a:cubicBezTo>
                    <a:pt x="5068" y="27322"/>
                    <a:pt x="-3616" y="45667"/>
                    <a:pt x="1702" y="50058"/>
                  </a:cubicBezTo>
                  <a:cubicBezTo>
                    <a:pt x="9167" y="56254"/>
                    <a:pt x="39709" y="9660"/>
                    <a:pt x="43515" y="3464"/>
                  </a:cubicBezTo>
                  <a:cubicBezTo>
                    <a:pt x="31268" y="25322"/>
                    <a:pt x="18144" y="50643"/>
                    <a:pt x="14680" y="74794"/>
                  </a:cubicBezTo>
                </a:path>
              </a:pathLst>
            </a:custGeom>
            <a:solidFill>
              <a:srgbClr val="AB795E"/>
            </a:solidFill>
            <a:ln w="4873"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A8B474C4-0CEC-4450-9DCB-4B90FE8146E9}"/>
                </a:ext>
              </a:extLst>
            </p:cNvPr>
            <p:cNvSpPr/>
            <p:nvPr/>
          </p:nvSpPr>
          <p:spPr>
            <a:xfrm>
              <a:off x="9201889" y="1916138"/>
              <a:ext cx="47187" cy="78454"/>
            </a:xfrm>
            <a:custGeom>
              <a:avLst/>
              <a:gdLst>
                <a:gd name="connsiteX0" fmla="*/ 16497 w 47187"/>
                <a:gd name="connsiteY0" fmla="*/ 78454 h 78454"/>
                <a:gd name="connsiteX1" fmla="*/ 16204 w 47187"/>
                <a:gd name="connsiteY1" fmla="*/ 78454 h 78454"/>
                <a:gd name="connsiteX2" fmla="*/ 15536 w 47187"/>
                <a:gd name="connsiteY2" fmla="*/ 78225 h 78454"/>
                <a:gd name="connsiteX3" fmla="*/ 15009 w 47187"/>
                <a:gd name="connsiteY3" fmla="*/ 77752 h 78454"/>
                <a:gd name="connsiteX4" fmla="*/ 14711 w 47187"/>
                <a:gd name="connsiteY4" fmla="*/ 77113 h 78454"/>
                <a:gd name="connsiteX5" fmla="*/ 14692 w 47187"/>
                <a:gd name="connsiteY5" fmla="*/ 76405 h 78454"/>
                <a:gd name="connsiteX6" fmla="*/ 29670 w 47187"/>
                <a:gd name="connsiteY6" fmla="*/ 31226 h 78454"/>
                <a:gd name="connsiteX7" fmla="*/ 6056 w 47187"/>
                <a:gd name="connsiteY7" fmla="*/ 54255 h 78454"/>
                <a:gd name="connsiteX8" fmla="*/ 4095 w 47187"/>
                <a:gd name="connsiteY8" fmla="*/ 54211 h 78454"/>
                <a:gd name="connsiteX9" fmla="*/ 2348 w 47187"/>
                <a:gd name="connsiteY9" fmla="*/ 53328 h 78454"/>
                <a:gd name="connsiteX10" fmla="*/ 6495 w 47187"/>
                <a:gd name="connsiteY10" fmla="*/ 25469 h 78454"/>
                <a:gd name="connsiteX11" fmla="*/ 6983 w 47187"/>
                <a:gd name="connsiteY11" fmla="*/ 24396 h 78454"/>
                <a:gd name="connsiteX12" fmla="*/ 19619 w 47187"/>
                <a:gd name="connsiteY12" fmla="*/ 879 h 78454"/>
                <a:gd name="connsiteX13" fmla="*/ 20107 w 47187"/>
                <a:gd name="connsiteY13" fmla="*/ 348 h 78454"/>
                <a:gd name="connsiteX14" fmla="*/ 20761 w 47187"/>
                <a:gd name="connsiteY14" fmla="*/ 45 h 78454"/>
                <a:gd name="connsiteX15" fmla="*/ 21483 w 47187"/>
                <a:gd name="connsiteY15" fmla="*/ 26 h 78454"/>
                <a:gd name="connsiteX16" fmla="*/ 22156 w 47187"/>
                <a:gd name="connsiteY16" fmla="*/ 294 h 78454"/>
                <a:gd name="connsiteX17" fmla="*/ 22971 w 47187"/>
                <a:gd name="connsiteY17" fmla="*/ 1440 h 78454"/>
                <a:gd name="connsiteX18" fmla="*/ 22742 w 47187"/>
                <a:gd name="connsiteY18" fmla="*/ 2831 h 78454"/>
                <a:gd name="connsiteX19" fmla="*/ 10349 w 47187"/>
                <a:gd name="connsiteY19" fmla="*/ 25811 h 78454"/>
                <a:gd name="connsiteX20" fmla="*/ 9861 w 47187"/>
                <a:gd name="connsiteY20" fmla="*/ 26933 h 78454"/>
                <a:gd name="connsiteX21" fmla="*/ 4690 w 47187"/>
                <a:gd name="connsiteY21" fmla="*/ 50498 h 78454"/>
                <a:gd name="connsiteX22" fmla="*/ 5470 w 47187"/>
                <a:gd name="connsiteY22" fmla="*/ 50498 h 78454"/>
                <a:gd name="connsiteX23" fmla="*/ 43770 w 47187"/>
                <a:gd name="connsiteY23" fmla="*/ 4246 h 78454"/>
                <a:gd name="connsiteX24" fmla="*/ 44243 w 47187"/>
                <a:gd name="connsiteY24" fmla="*/ 3714 h 78454"/>
                <a:gd name="connsiteX25" fmla="*/ 44883 w 47187"/>
                <a:gd name="connsiteY25" fmla="*/ 3407 h 78454"/>
                <a:gd name="connsiteX26" fmla="*/ 45590 w 47187"/>
                <a:gd name="connsiteY26" fmla="*/ 3373 h 78454"/>
                <a:gd name="connsiteX27" fmla="*/ 46258 w 47187"/>
                <a:gd name="connsiteY27" fmla="*/ 3612 h 78454"/>
                <a:gd name="connsiteX28" fmla="*/ 46800 w 47187"/>
                <a:gd name="connsiteY28" fmla="*/ 4075 h 78454"/>
                <a:gd name="connsiteX29" fmla="*/ 47122 w 47187"/>
                <a:gd name="connsiteY29" fmla="*/ 4709 h 78454"/>
                <a:gd name="connsiteX30" fmla="*/ 47171 w 47187"/>
                <a:gd name="connsiteY30" fmla="*/ 5422 h 78454"/>
                <a:gd name="connsiteX31" fmla="*/ 46941 w 47187"/>
                <a:gd name="connsiteY31" fmla="*/ 6100 h 78454"/>
                <a:gd name="connsiteX32" fmla="*/ 18302 w 47187"/>
                <a:gd name="connsiteY32" fmla="*/ 76796 h 78454"/>
                <a:gd name="connsiteX33" fmla="*/ 17712 w 47187"/>
                <a:gd name="connsiteY33" fmla="*/ 77967 h 78454"/>
                <a:gd name="connsiteX34" fmla="*/ 16497 w 47187"/>
                <a:gd name="connsiteY34" fmla="*/ 78454 h 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187" h="78454">
                  <a:moveTo>
                    <a:pt x="16497" y="78454"/>
                  </a:moveTo>
                  <a:lnTo>
                    <a:pt x="16204" y="78454"/>
                  </a:lnTo>
                  <a:cubicBezTo>
                    <a:pt x="15965" y="78425"/>
                    <a:pt x="15741" y="78347"/>
                    <a:pt x="15536" y="78225"/>
                  </a:cubicBezTo>
                  <a:cubicBezTo>
                    <a:pt x="15326" y="78108"/>
                    <a:pt x="15150" y="77947"/>
                    <a:pt x="15009" y="77752"/>
                  </a:cubicBezTo>
                  <a:cubicBezTo>
                    <a:pt x="14867" y="77562"/>
                    <a:pt x="14765" y="77342"/>
                    <a:pt x="14711" y="77113"/>
                  </a:cubicBezTo>
                  <a:cubicBezTo>
                    <a:pt x="14657" y="76879"/>
                    <a:pt x="14648" y="76639"/>
                    <a:pt x="14692" y="76405"/>
                  </a:cubicBezTo>
                  <a:cubicBezTo>
                    <a:pt x="17390" y="60680"/>
                    <a:pt x="22439" y="45448"/>
                    <a:pt x="29670" y="31226"/>
                  </a:cubicBezTo>
                  <a:cubicBezTo>
                    <a:pt x="21229" y="42399"/>
                    <a:pt x="11716" y="53279"/>
                    <a:pt x="6056" y="54255"/>
                  </a:cubicBezTo>
                  <a:cubicBezTo>
                    <a:pt x="5407" y="54387"/>
                    <a:pt x="4739" y="54372"/>
                    <a:pt x="4095" y="54211"/>
                  </a:cubicBezTo>
                  <a:cubicBezTo>
                    <a:pt x="3455" y="54050"/>
                    <a:pt x="2855" y="53748"/>
                    <a:pt x="2348" y="53328"/>
                  </a:cubicBezTo>
                  <a:cubicBezTo>
                    <a:pt x="-2970" y="48937"/>
                    <a:pt x="1762" y="36154"/>
                    <a:pt x="6495" y="25469"/>
                  </a:cubicBezTo>
                  <a:lnTo>
                    <a:pt x="6983" y="24396"/>
                  </a:lnTo>
                  <a:cubicBezTo>
                    <a:pt x="10598" y="16253"/>
                    <a:pt x="14823" y="8388"/>
                    <a:pt x="19619" y="879"/>
                  </a:cubicBezTo>
                  <a:cubicBezTo>
                    <a:pt x="19741" y="670"/>
                    <a:pt x="19907" y="489"/>
                    <a:pt x="20107" y="348"/>
                  </a:cubicBezTo>
                  <a:cubicBezTo>
                    <a:pt x="20302" y="201"/>
                    <a:pt x="20527" y="99"/>
                    <a:pt x="20761" y="45"/>
                  </a:cubicBezTo>
                  <a:cubicBezTo>
                    <a:pt x="21000" y="-9"/>
                    <a:pt x="21244" y="-13"/>
                    <a:pt x="21483" y="26"/>
                  </a:cubicBezTo>
                  <a:cubicBezTo>
                    <a:pt x="21722" y="70"/>
                    <a:pt x="21951" y="162"/>
                    <a:pt x="22156" y="294"/>
                  </a:cubicBezTo>
                  <a:cubicBezTo>
                    <a:pt x="22566" y="553"/>
                    <a:pt x="22859" y="967"/>
                    <a:pt x="22971" y="1440"/>
                  </a:cubicBezTo>
                  <a:cubicBezTo>
                    <a:pt x="23078" y="1919"/>
                    <a:pt x="22996" y="2416"/>
                    <a:pt x="22742" y="2831"/>
                  </a:cubicBezTo>
                  <a:cubicBezTo>
                    <a:pt x="18029" y="10164"/>
                    <a:pt x="13887" y="17843"/>
                    <a:pt x="10349" y="25811"/>
                  </a:cubicBezTo>
                  <a:lnTo>
                    <a:pt x="9861" y="26933"/>
                  </a:lnTo>
                  <a:cubicBezTo>
                    <a:pt x="2006" y="44692"/>
                    <a:pt x="3226" y="49327"/>
                    <a:pt x="4690" y="50498"/>
                  </a:cubicBezTo>
                  <a:cubicBezTo>
                    <a:pt x="4690" y="50498"/>
                    <a:pt x="4690" y="50498"/>
                    <a:pt x="5470" y="50498"/>
                  </a:cubicBezTo>
                  <a:cubicBezTo>
                    <a:pt x="13277" y="49181"/>
                    <a:pt x="36013" y="16882"/>
                    <a:pt x="43770" y="4246"/>
                  </a:cubicBezTo>
                  <a:cubicBezTo>
                    <a:pt x="43892" y="4041"/>
                    <a:pt x="44053" y="3860"/>
                    <a:pt x="44243" y="3714"/>
                  </a:cubicBezTo>
                  <a:cubicBezTo>
                    <a:pt x="44433" y="3573"/>
                    <a:pt x="44648" y="3470"/>
                    <a:pt x="44883" y="3407"/>
                  </a:cubicBezTo>
                  <a:cubicBezTo>
                    <a:pt x="45112" y="3348"/>
                    <a:pt x="45356" y="3338"/>
                    <a:pt x="45590" y="3373"/>
                  </a:cubicBezTo>
                  <a:cubicBezTo>
                    <a:pt x="45824" y="3407"/>
                    <a:pt x="46053" y="3490"/>
                    <a:pt x="46258" y="3612"/>
                  </a:cubicBezTo>
                  <a:cubicBezTo>
                    <a:pt x="46468" y="3729"/>
                    <a:pt x="46653" y="3885"/>
                    <a:pt x="46800" y="4075"/>
                  </a:cubicBezTo>
                  <a:cubicBezTo>
                    <a:pt x="46951" y="4265"/>
                    <a:pt x="47058" y="4480"/>
                    <a:pt x="47122" y="4709"/>
                  </a:cubicBezTo>
                  <a:cubicBezTo>
                    <a:pt x="47185" y="4944"/>
                    <a:pt x="47205" y="5188"/>
                    <a:pt x="47171" y="5422"/>
                  </a:cubicBezTo>
                  <a:cubicBezTo>
                    <a:pt x="47142" y="5661"/>
                    <a:pt x="47063" y="5890"/>
                    <a:pt x="46941" y="6100"/>
                  </a:cubicBezTo>
                  <a:cubicBezTo>
                    <a:pt x="34012" y="29031"/>
                    <a:pt x="21620" y="53523"/>
                    <a:pt x="18302" y="76796"/>
                  </a:cubicBezTo>
                  <a:cubicBezTo>
                    <a:pt x="18253" y="77245"/>
                    <a:pt x="18043" y="77659"/>
                    <a:pt x="17712" y="77967"/>
                  </a:cubicBezTo>
                  <a:cubicBezTo>
                    <a:pt x="17380" y="78269"/>
                    <a:pt x="16946" y="78445"/>
                    <a:pt x="16497" y="78454"/>
                  </a:cubicBezTo>
                  <a:close/>
                </a:path>
              </a:pathLst>
            </a:custGeom>
            <a:solidFill>
              <a:srgbClr val="0E0E0E"/>
            </a:solidFill>
            <a:ln w="4873"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806084C0-1C32-4071-AD44-8F5DB5C20F3D}"/>
                </a:ext>
              </a:extLst>
            </p:cNvPr>
            <p:cNvSpPr/>
            <p:nvPr/>
          </p:nvSpPr>
          <p:spPr>
            <a:xfrm>
              <a:off x="9792539" y="4019107"/>
              <a:ext cx="9367" cy="9367"/>
            </a:xfrm>
            <a:custGeom>
              <a:avLst/>
              <a:gdLst>
                <a:gd name="connsiteX0" fmla="*/ 4684 w 9367"/>
                <a:gd name="connsiteY0" fmla="*/ 9367 h 9367"/>
                <a:gd name="connsiteX1" fmla="*/ 9367 w 9367"/>
                <a:gd name="connsiteY1" fmla="*/ 4684 h 9367"/>
                <a:gd name="connsiteX2" fmla="*/ 4684 w 9367"/>
                <a:gd name="connsiteY2" fmla="*/ 0 h 9367"/>
                <a:gd name="connsiteX3" fmla="*/ 0 w 9367"/>
                <a:gd name="connsiteY3" fmla="*/ 4684 h 9367"/>
                <a:gd name="connsiteX4" fmla="*/ 4684 w 9367"/>
                <a:gd name="connsiteY4" fmla="*/ 9367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7"/>
                  </a:moveTo>
                  <a:cubicBezTo>
                    <a:pt x="7270" y="9367"/>
                    <a:pt x="9367" y="7270"/>
                    <a:pt x="9367" y="4684"/>
                  </a:cubicBezTo>
                  <a:cubicBezTo>
                    <a:pt x="9367" y="2098"/>
                    <a:pt x="7270" y="0"/>
                    <a:pt x="4684" y="0"/>
                  </a:cubicBezTo>
                  <a:cubicBezTo>
                    <a:pt x="2098" y="0"/>
                    <a:pt x="0" y="2098"/>
                    <a:pt x="0" y="4684"/>
                  </a:cubicBezTo>
                  <a:cubicBezTo>
                    <a:pt x="0" y="7270"/>
                    <a:pt x="2098" y="9367"/>
                    <a:pt x="4684" y="9367"/>
                  </a:cubicBezTo>
                  <a:close/>
                </a:path>
              </a:pathLst>
            </a:custGeom>
            <a:solidFill>
              <a:srgbClr val="65422F"/>
            </a:solidFill>
            <a:ln w="4873"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C0E9A8DF-B168-41CC-BA99-E302D2F7AC36}"/>
                </a:ext>
              </a:extLst>
            </p:cNvPr>
            <p:cNvSpPr/>
            <p:nvPr/>
          </p:nvSpPr>
          <p:spPr>
            <a:xfrm>
              <a:off x="9790686" y="4017253"/>
              <a:ext cx="13074" cy="13074"/>
            </a:xfrm>
            <a:custGeom>
              <a:avLst/>
              <a:gdLst>
                <a:gd name="connsiteX0" fmla="*/ 6537 w 13074"/>
                <a:gd name="connsiteY0" fmla="*/ 13075 h 13074"/>
                <a:gd name="connsiteX1" fmla="*/ 2907 w 13074"/>
                <a:gd name="connsiteY1" fmla="*/ 11972 h 13074"/>
                <a:gd name="connsiteX2" fmla="*/ 497 w 13074"/>
                <a:gd name="connsiteY2" fmla="*/ 9040 h 13074"/>
                <a:gd name="connsiteX3" fmla="*/ 126 w 13074"/>
                <a:gd name="connsiteY3" fmla="*/ 5264 h 13074"/>
                <a:gd name="connsiteX4" fmla="*/ 1917 w 13074"/>
                <a:gd name="connsiteY4" fmla="*/ 1917 h 13074"/>
                <a:gd name="connsiteX5" fmla="*/ 5264 w 13074"/>
                <a:gd name="connsiteY5" fmla="*/ 126 h 13074"/>
                <a:gd name="connsiteX6" fmla="*/ 9040 w 13074"/>
                <a:gd name="connsiteY6" fmla="*/ 497 h 13074"/>
                <a:gd name="connsiteX7" fmla="*/ 11972 w 13074"/>
                <a:gd name="connsiteY7" fmla="*/ 2907 h 13074"/>
                <a:gd name="connsiteX8" fmla="*/ 13075 w 13074"/>
                <a:gd name="connsiteY8" fmla="*/ 6537 h 13074"/>
                <a:gd name="connsiteX9" fmla="*/ 11148 w 13074"/>
                <a:gd name="connsiteY9" fmla="*/ 11148 h 13074"/>
                <a:gd name="connsiteX10" fmla="*/ 6537 w 13074"/>
                <a:gd name="connsiteY10" fmla="*/ 13075 h 13074"/>
                <a:gd name="connsiteX11" fmla="*/ 6537 w 13074"/>
                <a:gd name="connsiteY11" fmla="*/ 3659 h 13074"/>
                <a:gd name="connsiteX12" fmla="*/ 4517 w 13074"/>
                <a:gd name="connsiteY12" fmla="*/ 4517 h 13074"/>
                <a:gd name="connsiteX13" fmla="*/ 3659 w 13074"/>
                <a:gd name="connsiteY13" fmla="*/ 6537 h 13074"/>
                <a:gd name="connsiteX14" fmla="*/ 4502 w 13074"/>
                <a:gd name="connsiteY14" fmla="*/ 8572 h 13074"/>
                <a:gd name="connsiteX15" fmla="*/ 6537 w 13074"/>
                <a:gd name="connsiteY15" fmla="*/ 9416 h 13074"/>
                <a:gd name="connsiteX16" fmla="*/ 7649 w 13074"/>
                <a:gd name="connsiteY16" fmla="*/ 9211 h 13074"/>
                <a:gd name="connsiteX17" fmla="*/ 8591 w 13074"/>
                <a:gd name="connsiteY17" fmla="*/ 8586 h 13074"/>
                <a:gd name="connsiteX18" fmla="*/ 9211 w 13074"/>
                <a:gd name="connsiteY18" fmla="*/ 7645 h 13074"/>
                <a:gd name="connsiteX19" fmla="*/ 9416 w 13074"/>
                <a:gd name="connsiteY19" fmla="*/ 6537 h 13074"/>
                <a:gd name="connsiteX20" fmla="*/ 8576 w 13074"/>
                <a:gd name="connsiteY20" fmla="*/ 4502 h 13074"/>
                <a:gd name="connsiteX21" fmla="*/ 6537 w 13074"/>
                <a:gd name="connsiteY21"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74" h="13074">
                  <a:moveTo>
                    <a:pt x="6537" y="13075"/>
                  </a:moveTo>
                  <a:cubicBezTo>
                    <a:pt x="5244" y="13075"/>
                    <a:pt x="3980" y="12689"/>
                    <a:pt x="2907" y="11972"/>
                  </a:cubicBezTo>
                  <a:cubicBezTo>
                    <a:pt x="1829" y="11255"/>
                    <a:pt x="995" y="10235"/>
                    <a:pt x="497" y="9040"/>
                  </a:cubicBezTo>
                  <a:cubicBezTo>
                    <a:pt x="4" y="7844"/>
                    <a:pt x="-128" y="6532"/>
                    <a:pt x="126" y="5264"/>
                  </a:cubicBezTo>
                  <a:cubicBezTo>
                    <a:pt x="380" y="3995"/>
                    <a:pt x="1000" y="2829"/>
                    <a:pt x="1917" y="1917"/>
                  </a:cubicBezTo>
                  <a:cubicBezTo>
                    <a:pt x="2829" y="1000"/>
                    <a:pt x="3995" y="380"/>
                    <a:pt x="5264" y="126"/>
                  </a:cubicBezTo>
                  <a:cubicBezTo>
                    <a:pt x="6532" y="-128"/>
                    <a:pt x="7844" y="4"/>
                    <a:pt x="9040" y="497"/>
                  </a:cubicBezTo>
                  <a:cubicBezTo>
                    <a:pt x="10235" y="990"/>
                    <a:pt x="11255" y="1829"/>
                    <a:pt x="11972" y="2907"/>
                  </a:cubicBezTo>
                  <a:cubicBezTo>
                    <a:pt x="12694" y="3980"/>
                    <a:pt x="13075" y="5244"/>
                    <a:pt x="13075" y="6537"/>
                  </a:cubicBezTo>
                  <a:cubicBezTo>
                    <a:pt x="13065" y="8269"/>
                    <a:pt x="12372" y="9923"/>
                    <a:pt x="11148" y="11148"/>
                  </a:cubicBezTo>
                  <a:cubicBezTo>
                    <a:pt x="9923" y="12367"/>
                    <a:pt x="8269" y="13060"/>
                    <a:pt x="6537" y="13075"/>
                  </a:cubicBezTo>
                  <a:close/>
                  <a:moveTo>
                    <a:pt x="6537" y="3659"/>
                  </a:moveTo>
                  <a:cubicBezTo>
                    <a:pt x="5781" y="3673"/>
                    <a:pt x="5054" y="3980"/>
                    <a:pt x="4517" y="4517"/>
                  </a:cubicBezTo>
                  <a:cubicBezTo>
                    <a:pt x="3980" y="5054"/>
                    <a:pt x="3673" y="5776"/>
                    <a:pt x="3659" y="6537"/>
                  </a:cubicBezTo>
                  <a:cubicBezTo>
                    <a:pt x="3659" y="7303"/>
                    <a:pt x="3961" y="8035"/>
                    <a:pt x="4502" y="8572"/>
                  </a:cubicBezTo>
                  <a:cubicBezTo>
                    <a:pt x="5044" y="9113"/>
                    <a:pt x="5776" y="9416"/>
                    <a:pt x="6537" y="9416"/>
                  </a:cubicBezTo>
                  <a:cubicBezTo>
                    <a:pt x="6917" y="9420"/>
                    <a:pt x="7293" y="9352"/>
                    <a:pt x="7649" y="9211"/>
                  </a:cubicBezTo>
                  <a:cubicBezTo>
                    <a:pt x="8001" y="9069"/>
                    <a:pt x="8318" y="8855"/>
                    <a:pt x="8591" y="8586"/>
                  </a:cubicBezTo>
                  <a:cubicBezTo>
                    <a:pt x="8859" y="8318"/>
                    <a:pt x="9069" y="8001"/>
                    <a:pt x="9211" y="7645"/>
                  </a:cubicBezTo>
                  <a:cubicBezTo>
                    <a:pt x="9352" y="7293"/>
                    <a:pt x="9425" y="6917"/>
                    <a:pt x="9416" y="6537"/>
                  </a:cubicBezTo>
                  <a:cubicBezTo>
                    <a:pt x="9416" y="5776"/>
                    <a:pt x="9113" y="5044"/>
                    <a:pt x="8576" y="4502"/>
                  </a:cubicBezTo>
                  <a:cubicBezTo>
                    <a:pt x="8035" y="3961"/>
                    <a:pt x="7303" y="3659"/>
                    <a:pt x="6537" y="3659"/>
                  </a:cubicBezTo>
                  <a:close/>
                </a:path>
              </a:pathLst>
            </a:custGeom>
            <a:solidFill>
              <a:srgbClr val="0E0E0E"/>
            </a:solidFill>
            <a:ln w="4873"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BE3203B3-D53C-4F86-922A-57F0745E0127}"/>
                </a:ext>
              </a:extLst>
            </p:cNvPr>
            <p:cNvSpPr/>
            <p:nvPr/>
          </p:nvSpPr>
          <p:spPr>
            <a:xfrm>
              <a:off x="9815811" y="4019107"/>
              <a:ext cx="9367" cy="9367"/>
            </a:xfrm>
            <a:custGeom>
              <a:avLst/>
              <a:gdLst>
                <a:gd name="connsiteX0" fmla="*/ 4684 w 9367"/>
                <a:gd name="connsiteY0" fmla="*/ 9367 h 9367"/>
                <a:gd name="connsiteX1" fmla="*/ 9368 w 9367"/>
                <a:gd name="connsiteY1" fmla="*/ 4684 h 9367"/>
                <a:gd name="connsiteX2" fmla="*/ 4684 w 9367"/>
                <a:gd name="connsiteY2" fmla="*/ 0 h 9367"/>
                <a:gd name="connsiteX3" fmla="*/ 0 w 9367"/>
                <a:gd name="connsiteY3" fmla="*/ 4684 h 9367"/>
                <a:gd name="connsiteX4" fmla="*/ 4684 w 9367"/>
                <a:gd name="connsiteY4" fmla="*/ 9367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7"/>
                  </a:moveTo>
                  <a:cubicBezTo>
                    <a:pt x="7270" y="9367"/>
                    <a:pt x="9368" y="7270"/>
                    <a:pt x="9368" y="4684"/>
                  </a:cubicBezTo>
                  <a:cubicBezTo>
                    <a:pt x="9368" y="2098"/>
                    <a:pt x="7270" y="0"/>
                    <a:pt x="4684" y="0"/>
                  </a:cubicBezTo>
                  <a:cubicBezTo>
                    <a:pt x="2098" y="0"/>
                    <a:pt x="0" y="2098"/>
                    <a:pt x="0" y="4684"/>
                  </a:cubicBezTo>
                  <a:cubicBezTo>
                    <a:pt x="0" y="7270"/>
                    <a:pt x="2098" y="9367"/>
                    <a:pt x="4684" y="9367"/>
                  </a:cubicBezTo>
                  <a:close/>
                </a:path>
              </a:pathLst>
            </a:custGeom>
            <a:solidFill>
              <a:srgbClr val="65422F"/>
            </a:solidFill>
            <a:ln w="4873"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5B7C8A4E-FB30-4669-AF70-C31494043BA4}"/>
                </a:ext>
              </a:extLst>
            </p:cNvPr>
            <p:cNvSpPr/>
            <p:nvPr/>
          </p:nvSpPr>
          <p:spPr>
            <a:xfrm>
              <a:off x="9813957" y="4017253"/>
              <a:ext cx="13075" cy="13074"/>
            </a:xfrm>
            <a:custGeom>
              <a:avLst/>
              <a:gdLst>
                <a:gd name="connsiteX0" fmla="*/ 6538 w 13075"/>
                <a:gd name="connsiteY0" fmla="*/ 13075 h 13074"/>
                <a:gd name="connsiteX1" fmla="*/ 2903 w 13075"/>
                <a:gd name="connsiteY1" fmla="*/ 11972 h 13074"/>
                <a:gd name="connsiteX2" fmla="*/ 498 w 13075"/>
                <a:gd name="connsiteY2" fmla="*/ 9040 h 13074"/>
                <a:gd name="connsiteX3" fmla="*/ 127 w 13075"/>
                <a:gd name="connsiteY3" fmla="*/ 5264 h 13074"/>
                <a:gd name="connsiteX4" fmla="*/ 1913 w 13075"/>
                <a:gd name="connsiteY4" fmla="*/ 1917 h 13074"/>
                <a:gd name="connsiteX5" fmla="*/ 5260 w 13075"/>
                <a:gd name="connsiteY5" fmla="*/ 126 h 13074"/>
                <a:gd name="connsiteX6" fmla="*/ 9041 w 13075"/>
                <a:gd name="connsiteY6" fmla="*/ 497 h 13074"/>
                <a:gd name="connsiteX7" fmla="*/ 11973 w 13075"/>
                <a:gd name="connsiteY7" fmla="*/ 2907 h 13074"/>
                <a:gd name="connsiteX8" fmla="*/ 13076 w 13075"/>
                <a:gd name="connsiteY8" fmla="*/ 6537 h 13074"/>
                <a:gd name="connsiteX9" fmla="*/ 12578 w 13075"/>
                <a:gd name="connsiteY9" fmla="*/ 9040 h 13074"/>
                <a:gd name="connsiteX10" fmla="*/ 11158 w 13075"/>
                <a:gd name="connsiteY10" fmla="*/ 11162 h 13074"/>
                <a:gd name="connsiteX11" fmla="*/ 9041 w 13075"/>
                <a:gd name="connsiteY11" fmla="*/ 12577 h 13074"/>
                <a:gd name="connsiteX12" fmla="*/ 6538 w 13075"/>
                <a:gd name="connsiteY12" fmla="*/ 13075 h 13074"/>
                <a:gd name="connsiteX13" fmla="*/ 6538 w 13075"/>
                <a:gd name="connsiteY13" fmla="*/ 3659 h 13074"/>
                <a:gd name="connsiteX14" fmla="*/ 4513 w 13075"/>
                <a:gd name="connsiteY14" fmla="*/ 4517 h 13074"/>
                <a:gd name="connsiteX15" fmla="*/ 3660 w 13075"/>
                <a:gd name="connsiteY15" fmla="*/ 6537 h 13074"/>
                <a:gd name="connsiteX16" fmla="*/ 3879 w 13075"/>
                <a:gd name="connsiteY16" fmla="*/ 7640 h 13074"/>
                <a:gd name="connsiteX17" fmla="*/ 4503 w 13075"/>
                <a:gd name="connsiteY17" fmla="*/ 8572 h 13074"/>
                <a:gd name="connsiteX18" fmla="*/ 5435 w 13075"/>
                <a:gd name="connsiteY18" fmla="*/ 9196 h 13074"/>
                <a:gd name="connsiteX19" fmla="*/ 6538 w 13075"/>
                <a:gd name="connsiteY19" fmla="*/ 9416 h 13074"/>
                <a:gd name="connsiteX20" fmla="*/ 7645 w 13075"/>
                <a:gd name="connsiteY20" fmla="*/ 9211 h 13074"/>
                <a:gd name="connsiteX21" fmla="*/ 8587 w 13075"/>
                <a:gd name="connsiteY21" fmla="*/ 8586 h 13074"/>
                <a:gd name="connsiteX22" fmla="*/ 9212 w 13075"/>
                <a:gd name="connsiteY22" fmla="*/ 7645 h 13074"/>
                <a:gd name="connsiteX23" fmla="*/ 9417 w 13075"/>
                <a:gd name="connsiteY23" fmla="*/ 6537 h 13074"/>
                <a:gd name="connsiteX24" fmla="*/ 8572 w 13075"/>
                <a:gd name="connsiteY24" fmla="*/ 4502 h 13074"/>
                <a:gd name="connsiteX25" fmla="*/ 6538 w 13075"/>
                <a:gd name="connsiteY25"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5" h="13074">
                  <a:moveTo>
                    <a:pt x="6538" y="13075"/>
                  </a:moveTo>
                  <a:cubicBezTo>
                    <a:pt x="5245" y="13075"/>
                    <a:pt x="3981" y="12689"/>
                    <a:pt x="2903" y="11972"/>
                  </a:cubicBezTo>
                  <a:cubicBezTo>
                    <a:pt x="1830" y="11255"/>
                    <a:pt x="991" y="10235"/>
                    <a:pt x="498" y="9040"/>
                  </a:cubicBezTo>
                  <a:cubicBezTo>
                    <a:pt x="0" y="7844"/>
                    <a:pt x="-126" y="6532"/>
                    <a:pt x="127" y="5264"/>
                  </a:cubicBezTo>
                  <a:cubicBezTo>
                    <a:pt x="376" y="3995"/>
                    <a:pt x="1000" y="2829"/>
                    <a:pt x="1913" y="1917"/>
                  </a:cubicBezTo>
                  <a:cubicBezTo>
                    <a:pt x="2830" y="1000"/>
                    <a:pt x="3996" y="380"/>
                    <a:pt x="5260" y="126"/>
                  </a:cubicBezTo>
                  <a:cubicBezTo>
                    <a:pt x="6528" y="-128"/>
                    <a:pt x="7846" y="4"/>
                    <a:pt x="9041" y="497"/>
                  </a:cubicBezTo>
                  <a:cubicBezTo>
                    <a:pt x="10236" y="990"/>
                    <a:pt x="11256" y="1829"/>
                    <a:pt x="11973" y="2907"/>
                  </a:cubicBezTo>
                  <a:cubicBezTo>
                    <a:pt x="12690" y="3980"/>
                    <a:pt x="13076" y="5244"/>
                    <a:pt x="13076" y="6537"/>
                  </a:cubicBezTo>
                  <a:cubicBezTo>
                    <a:pt x="13076" y="7396"/>
                    <a:pt x="12905" y="8245"/>
                    <a:pt x="12578" y="9040"/>
                  </a:cubicBezTo>
                  <a:cubicBezTo>
                    <a:pt x="12246" y="9830"/>
                    <a:pt x="11768" y="10552"/>
                    <a:pt x="11158" y="11162"/>
                  </a:cubicBezTo>
                  <a:cubicBezTo>
                    <a:pt x="10553" y="11767"/>
                    <a:pt x="9831" y="12250"/>
                    <a:pt x="9041" y="12577"/>
                  </a:cubicBezTo>
                  <a:cubicBezTo>
                    <a:pt x="8246" y="12904"/>
                    <a:pt x="7397" y="13075"/>
                    <a:pt x="6538" y="13075"/>
                  </a:cubicBezTo>
                  <a:close/>
                  <a:moveTo>
                    <a:pt x="6538" y="3659"/>
                  </a:moveTo>
                  <a:cubicBezTo>
                    <a:pt x="5777" y="3673"/>
                    <a:pt x="5055" y="3980"/>
                    <a:pt x="4513" y="4517"/>
                  </a:cubicBezTo>
                  <a:cubicBezTo>
                    <a:pt x="3977" y="5054"/>
                    <a:pt x="3669" y="5776"/>
                    <a:pt x="3660" y="6537"/>
                  </a:cubicBezTo>
                  <a:cubicBezTo>
                    <a:pt x="3660" y="6917"/>
                    <a:pt x="3733" y="7289"/>
                    <a:pt x="3879" y="7640"/>
                  </a:cubicBezTo>
                  <a:cubicBezTo>
                    <a:pt x="4020" y="7986"/>
                    <a:pt x="4235" y="8303"/>
                    <a:pt x="4503" y="8572"/>
                  </a:cubicBezTo>
                  <a:cubicBezTo>
                    <a:pt x="4767" y="8840"/>
                    <a:pt x="5089" y="9050"/>
                    <a:pt x="5435" y="9196"/>
                  </a:cubicBezTo>
                  <a:cubicBezTo>
                    <a:pt x="5787" y="9342"/>
                    <a:pt x="6157" y="9416"/>
                    <a:pt x="6538" y="9416"/>
                  </a:cubicBezTo>
                  <a:cubicBezTo>
                    <a:pt x="6919" y="9420"/>
                    <a:pt x="7294" y="9352"/>
                    <a:pt x="7645" y="9211"/>
                  </a:cubicBezTo>
                  <a:cubicBezTo>
                    <a:pt x="7997" y="9069"/>
                    <a:pt x="8319" y="8855"/>
                    <a:pt x="8587" y="8586"/>
                  </a:cubicBezTo>
                  <a:cubicBezTo>
                    <a:pt x="8856" y="8318"/>
                    <a:pt x="9070" y="8001"/>
                    <a:pt x="9212" y="7645"/>
                  </a:cubicBezTo>
                  <a:cubicBezTo>
                    <a:pt x="9353" y="7293"/>
                    <a:pt x="9421" y="6917"/>
                    <a:pt x="9417" y="6537"/>
                  </a:cubicBezTo>
                  <a:cubicBezTo>
                    <a:pt x="9417" y="5776"/>
                    <a:pt x="9114" y="5044"/>
                    <a:pt x="8572" y="4502"/>
                  </a:cubicBezTo>
                  <a:cubicBezTo>
                    <a:pt x="8031" y="3961"/>
                    <a:pt x="7299" y="3659"/>
                    <a:pt x="6538" y="3659"/>
                  </a:cubicBezTo>
                  <a:close/>
                </a:path>
              </a:pathLst>
            </a:custGeom>
            <a:solidFill>
              <a:srgbClr val="0E0E0E"/>
            </a:solidFill>
            <a:ln w="4873"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77E118F7-0507-46CA-ABCE-85FE1AACFFD6}"/>
                </a:ext>
              </a:extLst>
            </p:cNvPr>
            <p:cNvSpPr/>
            <p:nvPr/>
          </p:nvSpPr>
          <p:spPr>
            <a:xfrm>
              <a:off x="9815811" y="4042379"/>
              <a:ext cx="9367" cy="9367"/>
            </a:xfrm>
            <a:custGeom>
              <a:avLst/>
              <a:gdLst>
                <a:gd name="connsiteX0" fmla="*/ 4684 w 9367"/>
                <a:gd name="connsiteY0" fmla="*/ 9368 h 9367"/>
                <a:gd name="connsiteX1" fmla="*/ 9368 w 9367"/>
                <a:gd name="connsiteY1" fmla="*/ 4684 h 9367"/>
                <a:gd name="connsiteX2" fmla="*/ 4684 w 9367"/>
                <a:gd name="connsiteY2" fmla="*/ 0 h 9367"/>
                <a:gd name="connsiteX3" fmla="*/ 0 w 9367"/>
                <a:gd name="connsiteY3" fmla="*/ 4684 h 9367"/>
                <a:gd name="connsiteX4" fmla="*/ 4684 w 9367"/>
                <a:gd name="connsiteY4" fmla="*/ 9368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8"/>
                  </a:moveTo>
                  <a:cubicBezTo>
                    <a:pt x="7270" y="9368"/>
                    <a:pt x="9368" y="7270"/>
                    <a:pt x="9368" y="4684"/>
                  </a:cubicBezTo>
                  <a:cubicBezTo>
                    <a:pt x="9368" y="2098"/>
                    <a:pt x="7270" y="0"/>
                    <a:pt x="4684" y="0"/>
                  </a:cubicBezTo>
                  <a:cubicBezTo>
                    <a:pt x="2098" y="0"/>
                    <a:pt x="0" y="2098"/>
                    <a:pt x="0" y="4684"/>
                  </a:cubicBezTo>
                  <a:cubicBezTo>
                    <a:pt x="0" y="7270"/>
                    <a:pt x="2098" y="9368"/>
                    <a:pt x="4684" y="9368"/>
                  </a:cubicBezTo>
                  <a:close/>
                </a:path>
              </a:pathLst>
            </a:custGeom>
            <a:solidFill>
              <a:srgbClr val="65422F"/>
            </a:solidFill>
            <a:ln w="4873"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0BC1B043-53B4-4FC1-8261-479CD938B414}"/>
                </a:ext>
              </a:extLst>
            </p:cNvPr>
            <p:cNvSpPr/>
            <p:nvPr/>
          </p:nvSpPr>
          <p:spPr>
            <a:xfrm>
              <a:off x="9813957" y="4040428"/>
              <a:ext cx="13075" cy="13074"/>
            </a:xfrm>
            <a:custGeom>
              <a:avLst/>
              <a:gdLst>
                <a:gd name="connsiteX0" fmla="*/ 6538 w 13075"/>
                <a:gd name="connsiteY0" fmla="*/ 13075 h 13074"/>
                <a:gd name="connsiteX1" fmla="*/ 2903 w 13075"/>
                <a:gd name="connsiteY1" fmla="*/ 11972 h 13074"/>
                <a:gd name="connsiteX2" fmla="*/ 498 w 13075"/>
                <a:gd name="connsiteY2" fmla="*/ 9040 h 13074"/>
                <a:gd name="connsiteX3" fmla="*/ 127 w 13075"/>
                <a:gd name="connsiteY3" fmla="*/ 5264 h 13074"/>
                <a:gd name="connsiteX4" fmla="*/ 1913 w 13075"/>
                <a:gd name="connsiteY4" fmla="*/ 1917 h 13074"/>
                <a:gd name="connsiteX5" fmla="*/ 5260 w 13075"/>
                <a:gd name="connsiteY5" fmla="*/ 126 h 13074"/>
                <a:gd name="connsiteX6" fmla="*/ 9041 w 13075"/>
                <a:gd name="connsiteY6" fmla="*/ 497 h 13074"/>
                <a:gd name="connsiteX7" fmla="*/ 11973 w 13075"/>
                <a:gd name="connsiteY7" fmla="*/ 2907 h 13074"/>
                <a:gd name="connsiteX8" fmla="*/ 13076 w 13075"/>
                <a:gd name="connsiteY8" fmla="*/ 6537 h 13074"/>
                <a:gd name="connsiteX9" fmla="*/ 12578 w 13075"/>
                <a:gd name="connsiteY9" fmla="*/ 9040 h 13074"/>
                <a:gd name="connsiteX10" fmla="*/ 11158 w 13075"/>
                <a:gd name="connsiteY10" fmla="*/ 11162 h 13074"/>
                <a:gd name="connsiteX11" fmla="*/ 9041 w 13075"/>
                <a:gd name="connsiteY11" fmla="*/ 12577 h 13074"/>
                <a:gd name="connsiteX12" fmla="*/ 6538 w 13075"/>
                <a:gd name="connsiteY12" fmla="*/ 13075 h 13074"/>
                <a:gd name="connsiteX13" fmla="*/ 6538 w 13075"/>
                <a:gd name="connsiteY13" fmla="*/ 3659 h 13074"/>
                <a:gd name="connsiteX14" fmla="*/ 4513 w 13075"/>
                <a:gd name="connsiteY14" fmla="*/ 4517 h 13074"/>
                <a:gd name="connsiteX15" fmla="*/ 3660 w 13075"/>
                <a:gd name="connsiteY15" fmla="*/ 6537 h 13074"/>
                <a:gd name="connsiteX16" fmla="*/ 3879 w 13075"/>
                <a:gd name="connsiteY16" fmla="*/ 7640 h 13074"/>
                <a:gd name="connsiteX17" fmla="*/ 4503 w 13075"/>
                <a:gd name="connsiteY17" fmla="*/ 8572 h 13074"/>
                <a:gd name="connsiteX18" fmla="*/ 5435 w 13075"/>
                <a:gd name="connsiteY18" fmla="*/ 9196 h 13074"/>
                <a:gd name="connsiteX19" fmla="*/ 6538 w 13075"/>
                <a:gd name="connsiteY19" fmla="*/ 9416 h 13074"/>
                <a:gd name="connsiteX20" fmla="*/ 7645 w 13075"/>
                <a:gd name="connsiteY20" fmla="*/ 9211 h 13074"/>
                <a:gd name="connsiteX21" fmla="*/ 8587 w 13075"/>
                <a:gd name="connsiteY21" fmla="*/ 8586 h 13074"/>
                <a:gd name="connsiteX22" fmla="*/ 9212 w 13075"/>
                <a:gd name="connsiteY22" fmla="*/ 7645 h 13074"/>
                <a:gd name="connsiteX23" fmla="*/ 9417 w 13075"/>
                <a:gd name="connsiteY23" fmla="*/ 6537 h 13074"/>
                <a:gd name="connsiteX24" fmla="*/ 8539 w 13075"/>
                <a:gd name="connsiteY24" fmla="*/ 4566 h 13074"/>
                <a:gd name="connsiteX25" fmla="*/ 6538 w 13075"/>
                <a:gd name="connsiteY25" fmla="*/ 3756 h 13074"/>
                <a:gd name="connsiteX26" fmla="*/ 6538 w 13075"/>
                <a:gd name="connsiteY26"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75" h="13074">
                  <a:moveTo>
                    <a:pt x="6538" y="13075"/>
                  </a:moveTo>
                  <a:cubicBezTo>
                    <a:pt x="5245" y="13075"/>
                    <a:pt x="3981" y="12689"/>
                    <a:pt x="2903" y="11972"/>
                  </a:cubicBezTo>
                  <a:cubicBezTo>
                    <a:pt x="1830" y="11255"/>
                    <a:pt x="991" y="10235"/>
                    <a:pt x="498" y="9040"/>
                  </a:cubicBezTo>
                  <a:cubicBezTo>
                    <a:pt x="0" y="7844"/>
                    <a:pt x="-126" y="6532"/>
                    <a:pt x="127" y="5264"/>
                  </a:cubicBezTo>
                  <a:cubicBezTo>
                    <a:pt x="376" y="3995"/>
                    <a:pt x="1000" y="2829"/>
                    <a:pt x="1913" y="1917"/>
                  </a:cubicBezTo>
                  <a:cubicBezTo>
                    <a:pt x="2830" y="1000"/>
                    <a:pt x="3996" y="380"/>
                    <a:pt x="5260" y="126"/>
                  </a:cubicBezTo>
                  <a:cubicBezTo>
                    <a:pt x="6528" y="-128"/>
                    <a:pt x="7846" y="4"/>
                    <a:pt x="9041" y="497"/>
                  </a:cubicBezTo>
                  <a:cubicBezTo>
                    <a:pt x="10236" y="990"/>
                    <a:pt x="11256" y="1829"/>
                    <a:pt x="11973" y="2907"/>
                  </a:cubicBezTo>
                  <a:cubicBezTo>
                    <a:pt x="12690" y="3980"/>
                    <a:pt x="13076" y="5244"/>
                    <a:pt x="13076" y="6537"/>
                  </a:cubicBezTo>
                  <a:cubicBezTo>
                    <a:pt x="13076" y="7396"/>
                    <a:pt x="12905" y="8245"/>
                    <a:pt x="12578" y="9040"/>
                  </a:cubicBezTo>
                  <a:cubicBezTo>
                    <a:pt x="12246" y="9830"/>
                    <a:pt x="11768" y="10552"/>
                    <a:pt x="11158" y="11162"/>
                  </a:cubicBezTo>
                  <a:cubicBezTo>
                    <a:pt x="10553" y="11767"/>
                    <a:pt x="9831" y="12250"/>
                    <a:pt x="9041" y="12577"/>
                  </a:cubicBezTo>
                  <a:cubicBezTo>
                    <a:pt x="8246" y="12904"/>
                    <a:pt x="7397" y="13075"/>
                    <a:pt x="6538" y="13075"/>
                  </a:cubicBezTo>
                  <a:close/>
                  <a:moveTo>
                    <a:pt x="6538" y="3659"/>
                  </a:moveTo>
                  <a:cubicBezTo>
                    <a:pt x="5777" y="3673"/>
                    <a:pt x="5055" y="3980"/>
                    <a:pt x="4513" y="4517"/>
                  </a:cubicBezTo>
                  <a:cubicBezTo>
                    <a:pt x="3977" y="5054"/>
                    <a:pt x="3669" y="5776"/>
                    <a:pt x="3660" y="6537"/>
                  </a:cubicBezTo>
                  <a:cubicBezTo>
                    <a:pt x="3660" y="6917"/>
                    <a:pt x="3733" y="7289"/>
                    <a:pt x="3879" y="7640"/>
                  </a:cubicBezTo>
                  <a:cubicBezTo>
                    <a:pt x="4020" y="7986"/>
                    <a:pt x="4235" y="8303"/>
                    <a:pt x="4503" y="8572"/>
                  </a:cubicBezTo>
                  <a:cubicBezTo>
                    <a:pt x="4767" y="8840"/>
                    <a:pt x="5089" y="9050"/>
                    <a:pt x="5435" y="9196"/>
                  </a:cubicBezTo>
                  <a:cubicBezTo>
                    <a:pt x="5787" y="9342"/>
                    <a:pt x="6157" y="9416"/>
                    <a:pt x="6538" y="9416"/>
                  </a:cubicBezTo>
                  <a:cubicBezTo>
                    <a:pt x="6919" y="9420"/>
                    <a:pt x="7294" y="9352"/>
                    <a:pt x="7645" y="9211"/>
                  </a:cubicBezTo>
                  <a:cubicBezTo>
                    <a:pt x="7997" y="9069"/>
                    <a:pt x="8319" y="8855"/>
                    <a:pt x="8587" y="8586"/>
                  </a:cubicBezTo>
                  <a:cubicBezTo>
                    <a:pt x="8856" y="8318"/>
                    <a:pt x="9070" y="8001"/>
                    <a:pt x="9212" y="7645"/>
                  </a:cubicBezTo>
                  <a:cubicBezTo>
                    <a:pt x="9353" y="7293"/>
                    <a:pt x="9421" y="6917"/>
                    <a:pt x="9417" y="6537"/>
                  </a:cubicBezTo>
                  <a:cubicBezTo>
                    <a:pt x="9392" y="5791"/>
                    <a:pt x="9075" y="5083"/>
                    <a:pt x="8539" y="4566"/>
                  </a:cubicBezTo>
                  <a:cubicBezTo>
                    <a:pt x="8002" y="4044"/>
                    <a:pt x="7285" y="3756"/>
                    <a:pt x="6538" y="3756"/>
                  </a:cubicBezTo>
                  <a:lnTo>
                    <a:pt x="6538" y="3659"/>
                  </a:lnTo>
                  <a:close/>
                </a:path>
              </a:pathLst>
            </a:custGeom>
            <a:solidFill>
              <a:srgbClr val="0E0E0E"/>
            </a:solidFill>
            <a:ln w="4873"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D3E9BDD3-6AE0-4093-BA97-0FDDEE0988F5}"/>
                </a:ext>
              </a:extLst>
            </p:cNvPr>
            <p:cNvSpPr/>
            <p:nvPr/>
          </p:nvSpPr>
          <p:spPr>
            <a:xfrm>
              <a:off x="9792539" y="4042379"/>
              <a:ext cx="9367" cy="9367"/>
            </a:xfrm>
            <a:custGeom>
              <a:avLst/>
              <a:gdLst>
                <a:gd name="connsiteX0" fmla="*/ 4684 w 9367"/>
                <a:gd name="connsiteY0" fmla="*/ 9368 h 9367"/>
                <a:gd name="connsiteX1" fmla="*/ 9367 w 9367"/>
                <a:gd name="connsiteY1" fmla="*/ 4684 h 9367"/>
                <a:gd name="connsiteX2" fmla="*/ 4684 w 9367"/>
                <a:gd name="connsiteY2" fmla="*/ 0 h 9367"/>
                <a:gd name="connsiteX3" fmla="*/ 0 w 9367"/>
                <a:gd name="connsiteY3" fmla="*/ 4684 h 9367"/>
                <a:gd name="connsiteX4" fmla="*/ 4684 w 9367"/>
                <a:gd name="connsiteY4" fmla="*/ 9368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8"/>
                  </a:moveTo>
                  <a:cubicBezTo>
                    <a:pt x="7270" y="9368"/>
                    <a:pt x="9367" y="7270"/>
                    <a:pt x="9367" y="4684"/>
                  </a:cubicBezTo>
                  <a:cubicBezTo>
                    <a:pt x="9367" y="2098"/>
                    <a:pt x="7270" y="0"/>
                    <a:pt x="4684" y="0"/>
                  </a:cubicBezTo>
                  <a:cubicBezTo>
                    <a:pt x="2098" y="0"/>
                    <a:pt x="0" y="2098"/>
                    <a:pt x="0" y="4684"/>
                  </a:cubicBezTo>
                  <a:cubicBezTo>
                    <a:pt x="0" y="7270"/>
                    <a:pt x="2098" y="9368"/>
                    <a:pt x="4684" y="9368"/>
                  </a:cubicBezTo>
                  <a:close/>
                </a:path>
              </a:pathLst>
            </a:custGeom>
            <a:solidFill>
              <a:srgbClr val="65422F"/>
            </a:solidFill>
            <a:ln w="4873"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27F3D797-AD19-494F-A444-755C18DC04BE}"/>
                </a:ext>
              </a:extLst>
            </p:cNvPr>
            <p:cNvSpPr/>
            <p:nvPr/>
          </p:nvSpPr>
          <p:spPr>
            <a:xfrm>
              <a:off x="9790686" y="4040428"/>
              <a:ext cx="13074" cy="13074"/>
            </a:xfrm>
            <a:custGeom>
              <a:avLst/>
              <a:gdLst>
                <a:gd name="connsiteX0" fmla="*/ 6537 w 13074"/>
                <a:gd name="connsiteY0" fmla="*/ 13075 h 13074"/>
                <a:gd name="connsiteX1" fmla="*/ 2907 w 13074"/>
                <a:gd name="connsiteY1" fmla="*/ 11972 h 13074"/>
                <a:gd name="connsiteX2" fmla="*/ 497 w 13074"/>
                <a:gd name="connsiteY2" fmla="*/ 9040 h 13074"/>
                <a:gd name="connsiteX3" fmla="*/ 126 w 13074"/>
                <a:gd name="connsiteY3" fmla="*/ 5264 h 13074"/>
                <a:gd name="connsiteX4" fmla="*/ 1917 w 13074"/>
                <a:gd name="connsiteY4" fmla="*/ 1917 h 13074"/>
                <a:gd name="connsiteX5" fmla="*/ 5264 w 13074"/>
                <a:gd name="connsiteY5" fmla="*/ 126 h 13074"/>
                <a:gd name="connsiteX6" fmla="*/ 9040 w 13074"/>
                <a:gd name="connsiteY6" fmla="*/ 497 h 13074"/>
                <a:gd name="connsiteX7" fmla="*/ 11972 w 13074"/>
                <a:gd name="connsiteY7" fmla="*/ 2907 h 13074"/>
                <a:gd name="connsiteX8" fmla="*/ 13075 w 13074"/>
                <a:gd name="connsiteY8" fmla="*/ 6537 h 13074"/>
                <a:gd name="connsiteX9" fmla="*/ 11148 w 13074"/>
                <a:gd name="connsiteY9" fmla="*/ 11148 h 13074"/>
                <a:gd name="connsiteX10" fmla="*/ 6537 w 13074"/>
                <a:gd name="connsiteY10" fmla="*/ 13075 h 13074"/>
                <a:gd name="connsiteX11" fmla="*/ 6537 w 13074"/>
                <a:gd name="connsiteY11" fmla="*/ 3659 h 13074"/>
                <a:gd name="connsiteX12" fmla="*/ 4517 w 13074"/>
                <a:gd name="connsiteY12" fmla="*/ 4517 h 13074"/>
                <a:gd name="connsiteX13" fmla="*/ 3659 w 13074"/>
                <a:gd name="connsiteY13" fmla="*/ 6537 h 13074"/>
                <a:gd name="connsiteX14" fmla="*/ 4502 w 13074"/>
                <a:gd name="connsiteY14" fmla="*/ 8572 h 13074"/>
                <a:gd name="connsiteX15" fmla="*/ 6537 w 13074"/>
                <a:gd name="connsiteY15" fmla="*/ 9416 h 13074"/>
                <a:gd name="connsiteX16" fmla="*/ 7649 w 13074"/>
                <a:gd name="connsiteY16" fmla="*/ 9211 h 13074"/>
                <a:gd name="connsiteX17" fmla="*/ 8591 w 13074"/>
                <a:gd name="connsiteY17" fmla="*/ 8586 h 13074"/>
                <a:gd name="connsiteX18" fmla="*/ 9211 w 13074"/>
                <a:gd name="connsiteY18" fmla="*/ 7645 h 13074"/>
                <a:gd name="connsiteX19" fmla="*/ 9416 w 13074"/>
                <a:gd name="connsiteY19" fmla="*/ 6537 h 13074"/>
                <a:gd name="connsiteX20" fmla="*/ 8542 w 13074"/>
                <a:gd name="connsiteY20" fmla="*/ 4566 h 13074"/>
                <a:gd name="connsiteX21" fmla="*/ 6537 w 13074"/>
                <a:gd name="connsiteY21" fmla="*/ 3756 h 13074"/>
                <a:gd name="connsiteX22" fmla="*/ 6537 w 13074"/>
                <a:gd name="connsiteY22"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074" h="13074">
                  <a:moveTo>
                    <a:pt x="6537" y="13075"/>
                  </a:moveTo>
                  <a:cubicBezTo>
                    <a:pt x="5244" y="13075"/>
                    <a:pt x="3980" y="12689"/>
                    <a:pt x="2907" y="11972"/>
                  </a:cubicBezTo>
                  <a:cubicBezTo>
                    <a:pt x="1829" y="11255"/>
                    <a:pt x="995" y="10235"/>
                    <a:pt x="497" y="9040"/>
                  </a:cubicBezTo>
                  <a:cubicBezTo>
                    <a:pt x="4" y="7844"/>
                    <a:pt x="-128" y="6532"/>
                    <a:pt x="126" y="5264"/>
                  </a:cubicBezTo>
                  <a:cubicBezTo>
                    <a:pt x="380" y="3995"/>
                    <a:pt x="1000" y="2829"/>
                    <a:pt x="1917" y="1917"/>
                  </a:cubicBezTo>
                  <a:cubicBezTo>
                    <a:pt x="2829" y="1000"/>
                    <a:pt x="3995" y="380"/>
                    <a:pt x="5264" y="126"/>
                  </a:cubicBezTo>
                  <a:cubicBezTo>
                    <a:pt x="6532" y="-128"/>
                    <a:pt x="7844" y="4"/>
                    <a:pt x="9040" y="497"/>
                  </a:cubicBezTo>
                  <a:cubicBezTo>
                    <a:pt x="10235" y="990"/>
                    <a:pt x="11255" y="1829"/>
                    <a:pt x="11972" y="2907"/>
                  </a:cubicBezTo>
                  <a:cubicBezTo>
                    <a:pt x="12694" y="3980"/>
                    <a:pt x="13075" y="5244"/>
                    <a:pt x="13075" y="6537"/>
                  </a:cubicBezTo>
                  <a:cubicBezTo>
                    <a:pt x="13065" y="8269"/>
                    <a:pt x="12372" y="9923"/>
                    <a:pt x="11148" y="11148"/>
                  </a:cubicBezTo>
                  <a:cubicBezTo>
                    <a:pt x="9923" y="12367"/>
                    <a:pt x="8269" y="13060"/>
                    <a:pt x="6537" y="13075"/>
                  </a:cubicBezTo>
                  <a:close/>
                  <a:moveTo>
                    <a:pt x="6537" y="3659"/>
                  </a:moveTo>
                  <a:cubicBezTo>
                    <a:pt x="5781" y="3673"/>
                    <a:pt x="5054" y="3980"/>
                    <a:pt x="4517" y="4517"/>
                  </a:cubicBezTo>
                  <a:cubicBezTo>
                    <a:pt x="3980" y="5054"/>
                    <a:pt x="3673" y="5776"/>
                    <a:pt x="3659" y="6537"/>
                  </a:cubicBezTo>
                  <a:cubicBezTo>
                    <a:pt x="3659" y="7303"/>
                    <a:pt x="3961" y="8035"/>
                    <a:pt x="4502" y="8572"/>
                  </a:cubicBezTo>
                  <a:cubicBezTo>
                    <a:pt x="5044" y="9113"/>
                    <a:pt x="5776" y="9416"/>
                    <a:pt x="6537" y="9416"/>
                  </a:cubicBezTo>
                  <a:cubicBezTo>
                    <a:pt x="6917" y="9420"/>
                    <a:pt x="7293" y="9352"/>
                    <a:pt x="7649" y="9211"/>
                  </a:cubicBezTo>
                  <a:cubicBezTo>
                    <a:pt x="8001" y="9069"/>
                    <a:pt x="8318" y="8855"/>
                    <a:pt x="8591" y="8586"/>
                  </a:cubicBezTo>
                  <a:cubicBezTo>
                    <a:pt x="8859" y="8318"/>
                    <a:pt x="9069" y="8001"/>
                    <a:pt x="9211" y="7645"/>
                  </a:cubicBezTo>
                  <a:cubicBezTo>
                    <a:pt x="9352" y="7293"/>
                    <a:pt x="9425" y="6917"/>
                    <a:pt x="9416" y="6537"/>
                  </a:cubicBezTo>
                  <a:cubicBezTo>
                    <a:pt x="9391" y="5791"/>
                    <a:pt x="9079" y="5083"/>
                    <a:pt x="8542" y="4566"/>
                  </a:cubicBezTo>
                  <a:cubicBezTo>
                    <a:pt x="8001" y="4044"/>
                    <a:pt x="7283" y="3756"/>
                    <a:pt x="6537" y="3756"/>
                  </a:cubicBezTo>
                  <a:lnTo>
                    <a:pt x="6537" y="3659"/>
                  </a:lnTo>
                  <a:close/>
                </a:path>
              </a:pathLst>
            </a:custGeom>
            <a:solidFill>
              <a:srgbClr val="0E0E0E"/>
            </a:solidFill>
            <a:ln w="4873"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C5AAA1BC-7435-4B3B-80BF-3D6B092076CE}"/>
                </a:ext>
              </a:extLst>
            </p:cNvPr>
            <p:cNvSpPr/>
            <p:nvPr/>
          </p:nvSpPr>
          <p:spPr>
            <a:xfrm>
              <a:off x="9899208" y="4500170"/>
              <a:ext cx="952982" cy="796047"/>
            </a:xfrm>
            <a:custGeom>
              <a:avLst/>
              <a:gdLst>
                <a:gd name="connsiteX0" fmla="*/ 686158 w 952982"/>
                <a:gd name="connsiteY0" fmla="*/ 543757 h 796047"/>
                <a:gd name="connsiteX1" fmla="*/ 341462 w 952982"/>
                <a:gd name="connsiteY1" fmla="*/ 66841 h 796047"/>
                <a:gd name="connsiteX2" fmla="*/ 8767 w 952982"/>
                <a:gd name="connsiteY2" fmla="*/ 0 h 796047"/>
                <a:gd name="connsiteX3" fmla="*/ 50092 w 952982"/>
                <a:gd name="connsiteY3" fmla="*/ 796047 h 796047"/>
                <a:gd name="connsiteX4" fmla="*/ 261984 w 952982"/>
                <a:gd name="connsiteY4" fmla="*/ 796047 h 796047"/>
                <a:gd name="connsiteX5" fmla="*/ 254568 w 952982"/>
                <a:gd name="connsiteY5" fmla="*/ 633774 h 796047"/>
                <a:gd name="connsiteX6" fmla="*/ 542425 w 952982"/>
                <a:gd name="connsiteY6" fmla="*/ 796047 h 796047"/>
                <a:gd name="connsiteX7" fmla="*/ 940790 w 952982"/>
                <a:gd name="connsiteY7" fmla="*/ 796047 h 796047"/>
                <a:gd name="connsiteX8" fmla="*/ 686158 w 952982"/>
                <a:gd name="connsiteY8" fmla="*/ 543757 h 79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982" h="796047">
                  <a:moveTo>
                    <a:pt x="686158" y="543757"/>
                  </a:moveTo>
                  <a:cubicBezTo>
                    <a:pt x="531203" y="459645"/>
                    <a:pt x="363709" y="301177"/>
                    <a:pt x="341462" y="66841"/>
                  </a:cubicBezTo>
                  <a:lnTo>
                    <a:pt x="8767" y="0"/>
                  </a:lnTo>
                  <a:cubicBezTo>
                    <a:pt x="86391" y="249704"/>
                    <a:pt x="-76517" y="515264"/>
                    <a:pt x="50092" y="796047"/>
                  </a:cubicBezTo>
                  <a:lnTo>
                    <a:pt x="261984" y="796047"/>
                  </a:lnTo>
                  <a:cubicBezTo>
                    <a:pt x="247376" y="743199"/>
                    <a:pt x="244839" y="687735"/>
                    <a:pt x="254568" y="633774"/>
                  </a:cubicBezTo>
                  <a:cubicBezTo>
                    <a:pt x="278962" y="703738"/>
                    <a:pt x="372540" y="796047"/>
                    <a:pt x="542425" y="796047"/>
                  </a:cubicBezTo>
                  <a:lnTo>
                    <a:pt x="940790" y="796047"/>
                  </a:lnTo>
                  <a:cubicBezTo>
                    <a:pt x="997191" y="643336"/>
                    <a:pt x="848627" y="631871"/>
                    <a:pt x="686158" y="543757"/>
                  </a:cubicBezTo>
                  <a:close/>
                </a:path>
              </a:pathLst>
            </a:custGeom>
            <a:solidFill>
              <a:srgbClr val="161616"/>
            </a:solidFill>
            <a:ln w="4873"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61A5A8C4-1668-4A14-A03F-71CDB5F1978E}"/>
                </a:ext>
              </a:extLst>
            </p:cNvPr>
            <p:cNvSpPr/>
            <p:nvPr/>
          </p:nvSpPr>
          <p:spPr>
            <a:xfrm>
              <a:off x="9897386" y="4498032"/>
              <a:ext cx="956538" cy="799941"/>
            </a:xfrm>
            <a:custGeom>
              <a:avLst/>
              <a:gdLst>
                <a:gd name="connsiteX0" fmla="*/ 942709 w 956538"/>
                <a:gd name="connsiteY0" fmla="*/ 799941 h 799941"/>
                <a:gd name="connsiteX1" fmla="*/ 544344 w 956538"/>
                <a:gd name="connsiteY1" fmla="*/ 799941 h 799941"/>
                <a:gd name="connsiteX2" fmla="*/ 344747 w 956538"/>
                <a:gd name="connsiteY2" fmla="*/ 744712 h 799941"/>
                <a:gd name="connsiteX3" fmla="*/ 256926 w 956538"/>
                <a:gd name="connsiteY3" fmla="*/ 642693 h 799941"/>
                <a:gd name="connsiteX4" fmla="*/ 265464 w 956538"/>
                <a:gd name="connsiteY4" fmla="*/ 797551 h 799941"/>
                <a:gd name="connsiteX5" fmla="*/ 265523 w 956538"/>
                <a:gd name="connsiteY5" fmla="*/ 798395 h 799941"/>
                <a:gd name="connsiteX6" fmla="*/ 265172 w 956538"/>
                <a:gd name="connsiteY6" fmla="*/ 799161 h 799941"/>
                <a:gd name="connsiteX7" fmla="*/ 264532 w 956538"/>
                <a:gd name="connsiteY7" fmla="*/ 799727 h 799941"/>
                <a:gd name="connsiteX8" fmla="*/ 263708 w 956538"/>
                <a:gd name="connsiteY8" fmla="*/ 799941 h 799941"/>
                <a:gd name="connsiteX9" fmla="*/ 51913 w 956538"/>
                <a:gd name="connsiteY9" fmla="*/ 799941 h 799941"/>
                <a:gd name="connsiteX10" fmla="*/ 50913 w 956538"/>
                <a:gd name="connsiteY10" fmla="*/ 799629 h 799941"/>
                <a:gd name="connsiteX11" fmla="*/ 50254 w 956538"/>
                <a:gd name="connsiteY11" fmla="*/ 798819 h 799941"/>
                <a:gd name="connsiteX12" fmla="*/ 15712 w 956538"/>
                <a:gd name="connsiteY12" fmla="*/ 348786 h 799941"/>
                <a:gd name="connsiteX13" fmla="*/ 8832 w 956538"/>
                <a:gd name="connsiteY13" fmla="*/ 2382 h 799941"/>
                <a:gd name="connsiteX14" fmla="*/ 8784 w 956538"/>
                <a:gd name="connsiteY14" fmla="*/ 1450 h 799941"/>
                <a:gd name="connsiteX15" fmla="*/ 9223 w 956538"/>
                <a:gd name="connsiteY15" fmla="*/ 625 h 799941"/>
                <a:gd name="connsiteX16" fmla="*/ 9993 w 956538"/>
                <a:gd name="connsiteY16" fmla="*/ 98 h 799941"/>
                <a:gd name="connsiteX17" fmla="*/ 10930 w 956538"/>
                <a:gd name="connsiteY17" fmla="*/ 40 h 799941"/>
                <a:gd name="connsiteX18" fmla="*/ 343625 w 956538"/>
                <a:gd name="connsiteY18" fmla="*/ 66881 h 799941"/>
                <a:gd name="connsiteX19" fmla="*/ 344625 w 956538"/>
                <a:gd name="connsiteY19" fmla="*/ 67442 h 799941"/>
                <a:gd name="connsiteX20" fmla="*/ 345089 w 956538"/>
                <a:gd name="connsiteY20" fmla="*/ 68491 h 799941"/>
                <a:gd name="connsiteX21" fmla="*/ 688858 w 956538"/>
                <a:gd name="connsiteY21" fmla="*/ 544041 h 799941"/>
                <a:gd name="connsiteX22" fmla="*/ 797903 w 956538"/>
                <a:gd name="connsiteY22" fmla="*/ 596002 h 799941"/>
                <a:gd name="connsiteX23" fmla="*/ 944271 w 956538"/>
                <a:gd name="connsiteY23" fmla="*/ 798527 h 799941"/>
                <a:gd name="connsiteX24" fmla="*/ 943705 w 956538"/>
                <a:gd name="connsiteY24" fmla="*/ 799468 h 799941"/>
                <a:gd name="connsiteX25" fmla="*/ 942709 w 956538"/>
                <a:gd name="connsiteY25" fmla="*/ 799941 h 799941"/>
                <a:gd name="connsiteX26" fmla="*/ 256390 w 956538"/>
                <a:gd name="connsiteY26" fmla="*/ 634058 h 799941"/>
                <a:gd name="connsiteX27" fmla="*/ 257473 w 956538"/>
                <a:gd name="connsiteY27" fmla="*/ 634409 h 799941"/>
                <a:gd name="connsiteX28" fmla="*/ 258146 w 956538"/>
                <a:gd name="connsiteY28" fmla="*/ 635326 h 799941"/>
                <a:gd name="connsiteX29" fmla="*/ 544344 w 956538"/>
                <a:gd name="connsiteY29" fmla="*/ 796331 h 799941"/>
                <a:gd name="connsiteX30" fmla="*/ 941441 w 956538"/>
                <a:gd name="connsiteY30" fmla="*/ 796331 h 799941"/>
                <a:gd name="connsiteX31" fmla="*/ 796439 w 956538"/>
                <a:gd name="connsiteY31" fmla="*/ 599563 h 799941"/>
                <a:gd name="connsiteX32" fmla="*/ 687102 w 956538"/>
                <a:gd name="connsiteY32" fmla="*/ 547456 h 799941"/>
                <a:gd name="connsiteX33" fmla="*/ 341576 w 956538"/>
                <a:gd name="connsiteY33" fmla="*/ 70443 h 799941"/>
                <a:gd name="connsiteX34" fmla="*/ 13224 w 956538"/>
                <a:gd name="connsiteY34" fmla="*/ 4333 h 799941"/>
                <a:gd name="connsiteX35" fmla="*/ 19371 w 956538"/>
                <a:gd name="connsiteY35" fmla="*/ 349128 h 799941"/>
                <a:gd name="connsiteX36" fmla="*/ 53084 w 956538"/>
                <a:gd name="connsiteY36" fmla="*/ 796185 h 799941"/>
                <a:gd name="connsiteX37" fmla="*/ 261366 w 956538"/>
                <a:gd name="connsiteY37" fmla="*/ 796185 h 799941"/>
                <a:gd name="connsiteX38" fmla="*/ 254633 w 956538"/>
                <a:gd name="connsiteY38" fmla="*/ 635180 h 799941"/>
                <a:gd name="connsiteX39" fmla="*/ 255209 w 956538"/>
                <a:gd name="connsiteY39" fmla="*/ 634165 h 799941"/>
                <a:gd name="connsiteX40" fmla="*/ 256292 w 956538"/>
                <a:gd name="connsiteY40" fmla="*/ 633716 h 799941"/>
                <a:gd name="connsiteX41" fmla="*/ 256390 w 956538"/>
                <a:gd name="connsiteY41" fmla="*/ 634058 h 799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56538" h="799941">
                  <a:moveTo>
                    <a:pt x="942709" y="799941"/>
                  </a:moveTo>
                  <a:lnTo>
                    <a:pt x="544344" y="799941"/>
                  </a:lnTo>
                  <a:cubicBezTo>
                    <a:pt x="467892" y="799941"/>
                    <a:pt x="398903" y="780816"/>
                    <a:pt x="344747" y="744712"/>
                  </a:cubicBezTo>
                  <a:cubicBezTo>
                    <a:pt x="303666" y="717292"/>
                    <a:pt x="272051" y="680407"/>
                    <a:pt x="256926" y="642693"/>
                  </a:cubicBezTo>
                  <a:cubicBezTo>
                    <a:pt x="253560" y="663185"/>
                    <a:pt x="245314" y="729343"/>
                    <a:pt x="265464" y="797551"/>
                  </a:cubicBezTo>
                  <a:cubicBezTo>
                    <a:pt x="265552" y="797824"/>
                    <a:pt x="265572" y="798112"/>
                    <a:pt x="265523" y="798395"/>
                  </a:cubicBezTo>
                  <a:cubicBezTo>
                    <a:pt x="265469" y="798673"/>
                    <a:pt x="265352" y="798936"/>
                    <a:pt x="265172" y="799161"/>
                  </a:cubicBezTo>
                  <a:cubicBezTo>
                    <a:pt x="265006" y="799400"/>
                    <a:pt x="264786" y="799595"/>
                    <a:pt x="264532" y="799727"/>
                  </a:cubicBezTo>
                  <a:cubicBezTo>
                    <a:pt x="264279" y="799863"/>
                    <a:pt x="263996" y="799936"/>
                    <a:pt x="263708" y="799941"/>
                  </a:cubicBezTo>
                  <a:lnTo>
                    <a:pt x="51913" y="799941"/>
                  </a:lnTo>
                  <a:cubicBezTo>
                    <a:pt x="51557" y="799936"/>
                    <a:pt x="51206" y="799829"/>
                    <a:pt x="50913" y="799629"/>
                  </a:cubicBezTo>
                  <a:cubicBezTo>
                    <a:pt x="50616" y="799429"/>
                    <a:pt x="50386" y="799151"/>
                    <a:pt x="50254" y="798819"/>
                  </a:cubicBezTo>
                  <a:cubicBezTo>
                    <a:pt x="-19563" y="644059"/>
                    <a:pt x="-1609" y="493934"/>
                    <a:pt x="15712" y="348786"/>
                  </a:cubicBezTo>
                  <a:cubicBezTo>
                    <a:pt x="30348" y="228374"/>
                    <a:pt x="43717" y="114597"/>
                    <a:pt x="8832" y="2382"/>
                  </a:cubicBezTo>
                  <a:cubicBezTo>
                    <a:pt x="8730" y="2079"/>
                    <a:pt x="8715" y="1757"/>
                    <a:pt x="8784" y="1450"/>
                  </a:cubicBezTo>
                  <a:cubicBezTo>
                    <a:pt x="8852" y="1143"/>
                    <a:pt x="9003" y="855"/>
                    <a:pt x="9223" y="625"/>
                  </a:cubicBezTo>
                  <a:cubicBezTo>
                    <a:pt x="9428" y="381"/>
                    <a:pt x="9696" y="201"/>
                    <a:pt x="9993" y="98"/>
                  </a:cubicBezTo>
                  <a:cubicBezTo>
                    <a:pt x="10296" y="-9"/>
                    <a:pt x="10618" y="-28"/>
                    <a:pt x="10930" y="40"/>
                  </a:cubicBezTo>
                  <a:lnTo>
                    <a:pt x="343625" y="66881"/>
                  </a:lnTo>
                  <a:cubicBezTo>
                    <a:pt x="344010" y="66955"/>
                    <a:pt x="344362" y="67150"/>
                    <a:pt x="344625" y="67442"/>
                  </a:cubicBezTo>
                  <a:cubicBezTo>
                    <a:pt x="344889" y="67730"/>
                    <a:pt x="345050" y="68101"/>
                    <a:pt x="345089" y="68491"/>
                  </a:cubicBezTo>
                  <a:cubicBezTo>
                    <a:pt x="371240" y="343468"/>
                    <a:pt x="594207" y="492617"/>
                    <a:pt x="688858" y="544041"/>
                  </a:cubicBezTo>
                  <a:cubicBezTo>
                    <a:pt x="726768" y="564582"/>
                    <a:pt x="764531" y="581267"/>
                    <a:pt x="797903" y="596002"/>
                  </a:cubicBezTo>
                  <a:cubicBezTo>
                    <a:pt x="908362" y="644791"/>
                    <a:pt x="988181" y="679968"/>
                    <a:pt x="944271" y="798527"/>
                  </a:cubicBezTo>
                  <a:cubicBezTo>
                    <a:pt x="944178" y="798888"/>
                    <a:pt x="943983" y="799219"/>
                    <a:pt x="943705" y="799468"/>
                  </a:cubicBezTo>
                  <a:cubicBezTo>
                    <a:pt x="943427" y="799722"/>
                    <a:pt x="943080" y="799883"/>
                    <a:pt x="942709" y="799941"/>
                  </a:cubicBezTo>
                  <a:close/>
                  <a:moveTo>
                    <a:pt x="256390" y="634058"/>
                  </a:moveTo>
                  <a:cubicBezTo>
                    <a:pt x="256775" y="634058"/>
                    <a:pt x="257155" y="634179"/>
                    <a:pt x="257473" y="634409"/>
                  </a:cubicBezTo>
                  <a:cubicBezTo>
                    <a:pt x="257785" y="634638"/>
                    <a:pt x="258024" y="634955"/>
                    <a:pt x="258146" y="635326"/>
                  </a:cubicBezTo>
                  <a:cubicBezTo>
                    <a:pt x="296641" y="745980"/>
                    <a:pt x="433495" y="796331"/>
                    <a:pt x="544344" y="796331"/>
                  </a:cubicBezTo>
                  <a:lnTo>
                    <a:pt x="941441" y="796331"/>
                  </a:lnTo>
                  <a:cubicBezTo>
                    <a:pt x="983009" y="681920"/>
                    <a:pt x="908703" y="649133"/>
                    <a:pt x="796439" y="599563"/>
                  </a:cubicBezTo>
                  <a:cubicBezTo>
                    <a:pt x="763018" y="584927"/>
                    <a:pt x="725109" y="568143"/>
                    <a:pt x="687102" y="547456"/>
                  </a:cubicBezTo>
                  <a:cubicBezTo>
                    <a:pt x="592109" y="495886"/>
                    <a:pt x="368507" y="346249"/>
                    <a:pt x="341576" y="70443"/>
                  </a:cubicBezTo>
                  <a:lnTo>
                    <a:pt x="13224" y="4333"/>
                  </a:lnTo>
                  <a:cubicBezTo>
                    <a:pt x="47376" y="116207"/>
                    <a:pt x="33666" y="229350"/>
                    <a:pt x="19371" y="349128"/>
                  </a:cubicBezTo>
                  <a:cubicBezTo>
                    <a:pt x="2099" y="493447"/>
                    <a:pt x="-15709" y="642645"/>
                    <a:pt x="53084" y="796185"/>
                  </a:cubicBezTo>
                  <a:lnTo>
                    <a:pt x="261366" y="796185"/>
                  </a:lnTo>
                  <a:cubicBezTo>
                    <a:pt x="247329" y="743663"/>
                    <a:pt x="245031" y="688692"/>
                    <a:pt x="254633" y="635180"/>
                  </a:cubicBezTo>
                  <a:cubicBezTo>
                    <a:pt x="254706" y="634784"/>
                    <a:pt x="254911" y="634428"/>
                    <a:pt x="255209" y="634165"/>
                  </a:cubicBezTo>
                  <a:cubicBezTo>
                    <a:pt x="255511" y="633896"/>
                    <a:pt x="255892" y="633740"/>
                    <a:pt x="256292" y="633716"/>
                  </a:cubicBezTo>
                  <a:lnTo>
                    <a:pt x="256390" y="634058"/>
                  </a:lnTo>
                  <a:close/>
                </a:path>
              </a:pathLst>
            </a:custGeom>
            <a:solidFill>
              <a:srgbClr val="0E0E0E"/>
            </a:solidFill>
            <a:ln w="4873"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E6336D8C-4DFA-472A-98BF-BAC0D717778B}"/>
                </a:ext>
              </a:extLst>
            </p:cNvPr>
            <p:cNvSpPr/>
            <p:nvPr/>
          </p:nvSpPr>
          <p:spPr>
            <a:xfrm>
              <a:off x="9743603" y="1772308"/>
              <a:ext cx="957198" cy="1495637"/>
            </a:xfrm>
            <a:custGeom>
              <a:avLst/>
              <a:gdLst>
                <a:gd name="connsiteX0" fmla="*/ 529462 w 957198"/>
                <a:gd name="connsiteY0" fmla="*/ 0 h 1495637"/>
                <a:gd name="connsiteX1" fmla="*/ 427737 w 957198"/>
                <a:gd name="connsiteY1" fmla="*/ 0 h 1495637"/>
                <a:gd name="connsiteX2" fmla="*/ 0 w 957198"/>
                <a:gd name="connsiteY2" fmla="*/ 427736 h 1495637"/>
                <a:gd name="connsiteX3" fmla="*/ 0 w 957198"/>
                <a:gd name="connsiteY3" fmla="*/ 1067902 h 1495637"/>
                <a:gd name="connsiteX4" fmla="*/ 427737 w 957198"/>
                <a:gd name="connsiteY4" fmla="*/ 1495638 h 1495637"/>
                <a:gd name="connsiteX5" fmla="*/ 529462 w 957198"/>
                <a:gd name="connsiteY5" fmla="*/ 1495638 h 1495637"/>
                <a:gd name="connsiteX6" fmla="*/ 957198 w 957198"/>
                <a:gd name="connsiteY6" fmla="*/ 1067902 h 1495637"/>
                <a:gd name="connsiteX7" fmla="*/ 957198 w 957198"/>
                <a:gd name="connsiteY7" fmla="*/ 427736 h 1495637"/>
                <a:gd name="connsiteX8" fmla="*/ 529462 w 957198"/>
                <a:gd name="connsiteY8" fmla="*/ 0 h 149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198" h="1495637">
                  <a:moveTo>
                    <a:pt x="529462" y="0"/>
                  </a:moveTo>
                  <a:lnTo>
                    <a:pt x="427737" y="0"/>
                  </a:lnTo>
                  <a:cubicBezTo>
                    <a:pt x="191503" y="0"/>
                    <a:pt x="0" y="191503"/>
                    <a:pt x="0" y="427736"/>
                  </a:cubicBezTo>
                  <a:lnTo>
                    <a:pt x="0" y="1067902"/>
                  </a:lnTo>
                  <a:cubicBezTo>
                    <a:pt x="0" y="1304135"/>
                    <a:pt x="191503" y="1495638"/>
                    <a:pt x="427737" y="1495638"/>
                  </a:cubicBezTo>
                  <a:lnTo>
                    <a:pt x="529462" y="1495638"/>
                  </a:lnTo>
                  <a:cubicBezTo>
                    <a:pt x="765695" y="1495638"/>
                    <a:pt x="957198" y="1304135"/>
                    <a:pt x="957198" y="1067902"/>
                  </a:cubicBezTo>
                  <a:lnTo>
                    <a:pt x="957198" y="427736"/>
                  </a:lnTo>
                  <a:cubicBezTo>
                    <a:pt x="957198" y="191503"/>
                    <a:pt x="765695" y="0"/>
                    <a:pt x="529462" y="0"/>
                  </a:cubicBezTo>
                  <a:close/>
                </a:path>
              </a:pathLst>
            </a:custGeom>
            <a:solidFill>
              <a:srgbClr val="6DADDA"/>
            </a:solidFill>
            <a:ln w="4873"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030FEA40-0F38-448A-889E-BBA6D8F0D384}"/>
                </a:ext>
              </a:extLst>
            </p:cNvPr>
            <p:cNvSpPr/>
            <p:nvPr/>
          </p:nvSpPr>
          <p:spPr>
            <a:xfrm>
              <a:off x="9741749" y="1770454"/>
              <a:ext cx="960662" cy="1499345"/>
            </a:xfrm>
            <a:custGeom>
              <a:avLst/>
              <a:gdLst>
                <a:gd name="connsiteX0" fmla="*/ 531316 w 960662"/>
                <a:gd name="connsiteY0" fmla="*/ 1499346 h 1499345"/>
                <a:gd name="connsiteX1" fmla="*/ 429591 w 960662"/>
                <a:gd name="connsiteY1" fmla="*/ 1499346 h 1499345"/>
                <a:gd name="connsiteX2" fmla="*/ 125969 w 960662"/>
                <a:gd name="connsiteY2" fmla="*/ 1373381 h 1499345"/>
                <a:gd name="connsiteX3" fmla="*/ 0 w 960662"/>
                <a:gd name="connsiteY3" fmla="*/ 1069756 h 1499345"/>
                <a:gd name="connsiteX4" fmla="*/ 0 w 960662"/>
                <a:gd name="connsiteY4" fmla="*/ 429590 h 1499345"/>
                <a:gd name="connsiteX5" fmla="*/ 125969 w 960662"/>
                <a:gd name="connsiteY5" fmla="*/ 125969 h 1499345"/>
                <a:gd name="connsiteX6" fmla="*/ 429591 w 960662"/>
                <a:gd name="connsiteY6" fmla="*/ 0 h 1499345"/>
                <a:gd name="connsiteX7" fmla="*/ 531316 w 960662"/>
                <a:gd name="connsiteY7" fmla="*/ 0 h 1499345"/>
                <a:gd name="connsiteX8" fmla="*/ 834781 w 960662"/>
                <a:gd name="connsiteY8" fmla="*/ 126052 h 1499345"/>
                <a:gd name="connsiteX9" fmla="*/ 960663 w 960662"/>
                <a:gd name="connsiteY9" fmla="*/ 429590 h 1499345"/>
                <a:gd name="connsiteX10" fmla="*/ 960663 w 960662"/>
                <a:gd name="connsiteY10" fmla="*/ 1069756 h 1499345"/>
                <a:gd name="connsiteX11" fmla="*/ 834781 w 960662"/>
                <a:gd name="connsiteY11" fmla="*/ 1373294 h 1499345"/>
                <a:gd name="connsiteX12" fmla="*/ 531316 w 960662"/>
                <a:gd name="connsiteY12" fmla="*/ 1499346 h 1499345"/>
                <a:gd name="connsiteX13" fmla="*/ 429591 w 960662"/>
                <a:gd name="connsiteY13" fmla="*/ 3659 h 1499345"/>
                <a:gd name="connsiteX14" fmla="*/ 128555 w 960662"/>
                <a:gd name="connsiteY14" fmla="*/ 128555 h 1499345"/>
                <a:gd name="connsiteX15" fmla="*/ 3659 w 960662"/>
                <a:gd name="connsiteY15" fmla="*/ 429590 h 1499345"/>
                <a:gd name="connsiteX16" fmla="*/ 3659 w 960662"/>
                <a:gd name="connsiteY16" fmla="*/ 1069756 h 1499345"/>
                <a:gd name="connsiteX17" fmla="*/ 128555 w 960662"/>
                <a:gd name="connsiteY17" fmla="*/ 1370791 h 1499345"/>
                <a:gd name="connsiteX18" fmla="*/ 429591 w 960662"/>
                <a:gd name="connsiteY18" fmla="*/ 1495687 h 1499345"/>
                <a:gd name="connsiteX19" fmla="*/ 531316 w 960662"/>
                <a:gd name="connsiteY19" fmla="*/ 1495687 h 1499345"/>
                <a:gd name="connsiteX20" fmla="*/ 832351 w 960662"/>
                <a:gd name="connsiteY20" fmla="*/ 1370791 h 1499345"/>
                <a:gd name="connsiteX21" fmla="*/ 957247 w 960662"/>
                <a:gd name="connsiteY21" fmla="*/ 1069756 h 1499345"/>
                <a:gd name="connsiteX22" fmla="*/ 957247 w 960662"/>
                <a:gd name="connsiteY22" fmla="*/ 429590 h 1499345"/>
                <a:gd name="connsiteX23" fmla="*/ 832351 w 960662"/>
                <a:gd name="connsiteY23" fmla="*/ 128555 h 1499345"/>
                <a:gd name="connsiteX24" fmla="*/ 531316 w 960662"/>
                <a:gd name="connsiteY24" fmla="*/ 3659 h 1499345"/>
                <a:gd name="connsiteX25" fmla="*/ 429591 w 960662"/>
                <a:gd name="connsiteY25" fmla="*/ 3659 h 149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60662" h="1499345">
                  <a:moveTo>
                    <a:pt x="531316" y="1499346"/>
                  </a:moveTo>
                  <a:lnTo>
                    <a:pt x="429591" y="1499346"/>
                  </a:lnTo>
                  <a:cubicBezTo>
                    <a:pt x="315696" y="1499219"/>
                    <a:pt x="206501" y="1453913"/>
                    <a:pt x="125969" y="1373381"/>
                  </a:cubicBezTo>
                  <a:cubicBezTo>
                    <a:pt x="45433" y="1292845"/>
                    <a:pt x="132" y="1183649"/>
                    <a:pt x="0" y="1069756"/>
                  </a:cubicBezTo>
                  <a:lnTo>
                    <a:pt x="0" y="429590"/>
                  </a:lnTo>
                  <a:cubicBezTo>
                    <a:pt x="132" y="315696"/>
                    <a:pt x="45433" y="206501"/>
                    <a:pt x="125969" y="125969"/>
                  </a:cubicBezTo>
                  <a:cubicBezTo>
                    <a:pt x="206501" y="45433"/>
                    <a:pt x="315696" y="132"/>
                    <a:pt x="429591" y="0"/>
                  </a:cubicBezTo>
                  <a:lnTo>
                    <a:pt x="531316" y="0"/>
                  </a:lnTo>
                  <a:cubicBezTo>
                    <a:pt x="645171" y="195"/>
                    <a:pt x="754298" y="45525"/>
                    <a:pt x="834781" y="126052"/>
                  </a:cubicBezTo>
                  <a:cubicBezTo>
                    <a:pt x="915264" y="206584"/>
                    <a:pt x="960536" y="315740"/>
                    <a:pt x="960663" y="429590"/>
                  </a:cubicBezTo>
                  <a:lnTo>
                    <a:pt x="960663" y="1069756"/>
                  </a:lnTo>
                  <a:cubicBezTo>
                    <a:pt x="960536" y="1183610"/>
                    <a:pt x="915264" y="1292767"/>
                    <a:pt x="834781" y="1373294"/>
                  </a:cubicBezTo>
                  <a:cubicBezTo>
                    <a:pt x="754298" y="1453820"/>
                    <a:pt x="645171" y="1499151"/>
                    <a:pt x="531316" y="1499346"/>
                  </a:cubicBezTo>
                  <a:close/>
                  <a:moveTo>
                    <a:pt x="429591" y="3659"/>
                  </a:moveTo>
                  <a:cubicBezTo>
                    <a:pt x="316667" y="3791"/>
                    <a:pt x="208404" y="48706"/>
                    <a:pt x="128555" y="128555"/>
                  </a:cubicBezTo>
                  <a:cubicBezTo>
                    <a:pt x="48707" y="208404"/>
                    <a:pt x="3791" y="316667"/>
                    <a:pt x="3659" y="429590"/>
                  </a:cubicBezTo>
                  <a:lnTo>
                    <a:pt x="3659" y="1069756"/>
                  </a:lnTo>
                  <a:cubicBezTo>
                    <a:pt x="3791" y="1182678"/>
                    <a:pt x="48707" y="1290942"/>
                    <a:pt x="128555" y="1370791"/>
                  </a:cubicBezTo>
                  <a:cubicBezTo>
                    <a:pt x="208404" y="1450639"/>
                    <a:pt x="316667" y="1495560"/>
                    <a:pt x="429591" y="1495687"/>
                  </a:cubicBezTo>
                  <a:lnTo>
                    <a:pt x="531316" y="1495687"/>
                  </a:lnTo>
                  <a:cubicBezTo>
                    <a:pt x="644239" y="1495560"/>
                    <a:pt x="752503" y="1450639"/>
                    <a:pt x="832351" y="1370791"/>
                  </a:cubicBezTo>
                  <a:cubicBezTo>
                    <a:pt x="912200" y="1290942"/>
                    <a:pt x="957120" y="1182678"/>
                    <a:pt x="957247" y="1069756"/>
                  </a:cubicBezTo>
                  <a:lnTo>
                    <a:pt x="957247" y="429590"/>
                  </a:lnTo>
                  <a:cubicBezTo>
                    <a:pt x="957120" y="316667"/>
                    <a:pt x="912200" y="208404"/>
                    <a:pt x="832351" y="128555"/>
                  </a:cubicBezTo>
                  <a:cubicBezTo>
                    <a:pt x="752503" y="48706"/>
                    <a:pt x="644239" y="3791"/>
                    <a:pt x="531316" y="3659"/>
                  </a:cubicBezTo>
                  <a:lnTo>
                    <a:pt x="429591" y="3659"/>
                  </a:lnTo>
                  <a:close/>
                </a:path>
              </a:pathLst>
            </a:custGeom>
            <a:solidFill>
              <a:srgbClr val="0E0E0E"/>
            </a:solidFill>
            <a:ln w="4873"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7766E3CA-CD83-43D4-A491-5709546A2014}"/>
                </a:ext>
              </a:extLst>
            </p:cNvPr>
            <p:cNvSpPr/>
            <p:nvPr/>
          </p:nvSpPr>
          <p:spPr>
            <a:xfrm>
              <a:off x="10141773" y="2114175"/>
              <a:ext cx="201402" cy="201402"/>
            </a:xfrm>
            <a:custGeom>
              <a:avLst/>
              <a:gdLst>
                <a:gd name="connsiteX0" fmla="*/ 100701 w 201402"/>
                <a:gd name="connsiteY0" fmla="*/ 201402 h 201402"/>
                <a:gd name="connsiteX1" fmla="*/ 201402 w 201402"/>
                <a:gd name="connsiteY1" fmla="*/ 100701 h 201402"/>
                <a:gd name="connsiteX2" fmla="*/ 100701 w 201402"/>
                <a:gd name="connsiteY2" fmla="*/ 0 h 201402"/>
                <a:gd name="connsiteX3" fmla="*/ 0 w 201402"/>
                <a:gd name="connsiteY3" fmla="*/ 100701 h 201402"/>
                <a:gd name="connsiteX4" fmla="*/ 100701 w 201402"/>
                <a:gd name="connsiteY4" fmla="*/ 201402 h 201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02" h="201402">
                  <a:moveTo>
                    <a:pt x="100701" y="201402"/>
                  </a:moveTo>
                  <a:cubicBezTo>
                    <a:pt x="156316" y="201402"/>
                    <a:pt x="201402" y="156316"/>
                    <a:pt x="201402" y="100701"/>
                  </a:cubicBezTo>
                  <a:cubicBezTo>
                    <a:pt x="201402" y="45086"/>
                    <a:pt x="156316" y="0"/>
                    <a:pt x="100701" y="0"/>
                  </a:cubicBezTo>
                  <a:cubicBezTo>
                    <a:pt x="45086" y="0"/>
                    <a:pt x="0" y="45086"/>
                    <a:pt x="0" y="100701"/>
                  </a:cubicBezTo>
                  <a:cubicBezTo>
                    <a:pt x="0" y="156316"/>
                    <a:pt x="45086" y="201402"/>
                    <a:pt x="100701" y="201402"/>
                  </a:cubicBezTo>
                  <a:close/>
                </a:path>
              </a:pathLst>
            </a:custGeom>
            <a:solidFill>
              <a:srgbClr val="EBB881"/>
            </a:solidFill>
            <a:ln w="4873"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450841B8-7D09-4625-A46C-3D060E92A08D}"/>
                </a:ext>
              </a:extLst>
            </p:cNvPr>
            <p:cNvSpPr/>
            <p:nvPr/>
          </p:nvSpPr>
          <p:spPr>
            <a:xfrm>
              <a:off x="10140015" y="2112466"/>
              <a:ext cx="204916" cy="204916"/>
            </a:xfrm>
            <a:custGeom>
              <a:avLst/>
              <a:gdLst>
                <a:gd name="connsiteX0" fmla="*/ 102459 w 204916"/>
                <a:gd name="connsiteY0" fmla="*/ 204917 h 204916"/>
                <a:gd name="connsiteX1" fmla="*/ 45536 w 204916"/>
                <a:gd name="connsiteY1" fmla="*/ 187650 h 204916"/>
                <a:gd name="connsiteX2" fmla="*/ 7798 w 204916"/>
                <a:gd name="connsiteY2" fmla="*/ 141666 h 204916"/>
                <a:gd name="connsiteX3" fmla="*/ 1968 w 204916"/>
                <a:gd name="connsiteY3" fmla="*/ 82470 h 204916"/>
                <a:gd name="connsiteX4" fmla="*/ 30012 w 204916"/>
                <a:gd name="connsiteY4" fmla="*/ 30012 h 204916"/>
                <a:gd name="connsiteX5" fmla="*/ 82470 w 204916"/>
                <a:gd name="connsiteY5" fmla="*/ 1968 h 204916"/>
                <a:gd name="connsiteX6" fmla="*/ 141666 w 204916"/>
                <a:gd name="connsiteY6" fmla="*/ 7798 h 204916"/>
                <a:gd name="connsiteX7" fmla="*/ 187650 w 204916"/>
                <a:gd name="connsiteY7" fmla="*/ 45537 h 204916"/>
                <a:gd name="connsiteX8" fmla="*/ 204917 w 204916"/>
                <a:gd name="connsiteY8" fmla="*/ 102459 h 204916"/>
                <a:gd name="connsiteX9" fmla="*/ 174906 w 204916"/>
                <a:gd name="connsiteY9" fmla="*/ 174906 h 204916"/>
                <a:gd name="connsiteX10" fmla="*/ 102459 w 204916"/>
                <a:gd name="connsiteY10" fmla="*/ 204917 h 204916"/>
                <a:gd name="connsiteX11" fmla="*/ 102459 w 204916"/>
                <a:gd name="connsiteY11" fmla="*/ 3514 h 204916"/>
                <a:gd name="connsiteX12" fmla="*/ 47503 w 204916"/>
                <a:gd name="connsiteY12" fmla="*/ 20156 h 204916"/>
                <a:gd name="connsiteX13" fmla="*/ 11057 w 204916"/>
                <a:gd name="connsiteY13" fmla="*/ 64530 h 204916"/>
                <a:gd name="connsiteX14" fmla="*/ 5407 w 204916"/>
                <a:gd name="connsiteY14" fmla="*/ 121672 h 204916"/>
                <a:gd name="connsiteX15" fmla="*/ 32461 w 204916"/>
                <a:gd name="connsiteY15" fmla="*/ 172321 h 204916"/>
                <a:gd name="connsiteX16" fmla="*/ 83100 w 204916"/>
                <a:gd name="connsiteY16" fmla="*/ 199404 h 204916"/>
                <a:gd name="connsiteX17" fmla="*/ 140246 w 204916"/>
                <a:gd name="connsiteY17" fmla="*/ 193783 h 204916"/>
                <a:gd name="connsiteX18" fmla="*/ 184635 w 204916"/>
                <a:gd name="connsiteY18" fmla="*/ 157357 h 204916"/>
                <a:gd name="connsiteX19" fmla="*/ 201306 w 204916"/>
                <a:gd name="connsiteY19" fmla="*/ 102410 h 204916"/>
                <a:gd name="connsiteX20" fmla="*/ 172330 w 204916"/>
                <a:gd name="connsiteY20" fmla="*/ 32524 h 204916"/>
                <a:gd name="connsiteX21" fmla="*/ 102459 w 204916"/>
                <a:gd name="connsiteY21" fmla="*/ 3514 h 20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916" h="204916">
                  <a:moveTo>
                    <a:pt x="102459" y="204917"/>
                  </a:moveTo>
                  <a:cubicBezTo>
                    <a:pt x="82197" y="204917"/>
                    <a:pt x="62383" y="198906"/>
                    <a:pt x="45536" y="187650"/>
                  </a:cubicBezTo>
                  <a:cubicBezTo>
                    <a:pt x="28690" y="176390"/>
                    <a:pt x="15555" y="160392"/>
                    <a:pt x="7798" y="141666"/>
                  </a:cubicBezTo>
                  <a:cubicBezTo>
                    <a:pt x="45" y="122946"/>
                    <a:pt x="-1984" y="102347"/>
                    <a:pt x="1968" y="82470"/>
                  </a:cubicBezTo>
                  <a:cubicBezTo>
                    <a:pt x="5924" y="62593"/>
                    <a:pt x="15682" y="44341"/>
                    <a:pt x="30012" y="30012"/>
                  </a:cubicBezTo>
                  <a:cubicBezTo>
                    <a:pt x="44341" y="15682"/>
                    <a:pt x="62593" y="5924"/>
                    <a:pt x="82470" y="1968"/>
                  </a:cubicBezTo>
                  <a:cubicBezTo>
                    <a:pt x="102347" y="-1984"/>
                    <a:pt x="122946" y="45"/>
                    <a:pt x="141666" y="7798"/>
                  </a:cubicBezTo>
                  <a:cubicBezTo>
                    <a:pt x="160392" y="15555"/>
                    <a:pt x="176390" y="28685"/>
                    <a:pt x="187650" y="45537"/>
                  </a:cubicBezTo>
                  <a:cubicBezTo>
                    <a:pt x="198906" y="62384"/>
                    <a:pt x="204917" y="82197"/>
                    <a:pt x="204917" y="102459"/>
                  </a:cubicBezTo>
                  <a:cubicBezTo>
                    <a:pt x="204917" y="129630"/>
                    <a:pt x="194120" y="155693"/>
                    <a:pt x="174906" y="174906"/>
                  </a:cubicBezTo>
                  <a:cubicBezTo>
                    <a:pt x="155693" y="194120"/>
                    <a:pt x="129630" y="204917"/>
                    <a:pt x="102459" y="204917"/>
                  </a:cubicBezTo>
                  <a:close/>
                  <a:moveTo>
                    <a:pt x="102459" y="3514"/>
                  </a:moveTo>
                  <a:cubicBezTo>
                    <a:pt x="82894" y="3505"/>
                    <a:pt x="63774" y="9296"/>
                    <a:pt x="47503" y="20156"/>
                  </a:cubicBezTo>
                  <a:cubicBezTo>
                    <a:pt x="31231" y="31017"/>
                    <a:pt x="18551" y="46459"/>
                    <a:pt x="11057" y="64530"/>
                  </a:cubicBezTo>
                  <a:cubicBezTo>
                    <a:pt x="3563" y="82602"/>
                    <a:pt x="1597" y="102488"/>
                    <a:pt x="5407" y="121672"/>
                  </a:cubicBezTo>
                  <a:cubicBezTo>
                    <a:pt x="9218" y="140861"/>
                    <a:pt x="18634" y="158489"/>
                    <a:pt x="32461" y="172321"/>
                  </a:cubicBezTo>
                  <a:cubicBezTo>
                    <a:pt x="46293" y="186157"/>
                    <a:pt x="63916" y="195583"/>
                    <a:pt x="83100" y="199404"/>
                  </a:cubicBezTo>
                  <a:cubicBezTo>
                    <a:pt x="102283" y="203224"/>
                    <a:pt x="122170" y="201267"/>
                    <a:pt x="140246" y="193783"/>
                  </a:cubicBezTo>
                  <a:cubicBezTo>
                    <a:pt x="158318" y="186299"/>
                    <a:pt x="173765" y="173623"/>
                    <a:pt x="184635" y="157357"/>
                  </a:cubicBezTo>
                  <a:cubicBezTo>
                    <a:pt x="195505" y="141095"/>
                    <a:pt x="201306" y="121970"/>
                    <a:pt x="201306" y="102410"/>
                  </a:cubicBezTo>
                  <a:cubicBezTo>
                    <a:pt x="201282" y="76196"/>
                    <a:pt x="190861" y="51064"/>
                    <a:pt x="172330" y="32524"/>
                  </a:cubicBezTo>
                  <a:cubicBezTo>
                    <a:pt x="153800" y="13985"/>
                    <a:pt x="128674" y="3553"/>
                    <a:pt x="102459" y="3514"/>
                  </a:cubicBezTo>
                  <a:close/>
                </a:path>
              </a:pathLst>
            </a:custGeom>
            <a:solidFill>
              <a:srgbClr val="0E0E0E"/>
            </a:solidFill>
            <a:ln w="4873"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568C0EAB-37C1-4C55-8B5A-E16F8B62743B}"/>
                </a:ext>
              </a:extLst>
            </p:cNvPr>
            <p:cNvSpPr/>
            <p:nvPr/>
          </p:nvSpPr>
          <p:spPr>
            <a:xfrm>
              <a:off x="8733956" y="2451700"/>
              <a:ext cx="1215343" cy="1033895"/>
            </a:xfrm>
            <a:custGeom>
              <a:avLst/>
              <a:gdLst>
                <a:gd name="connsiteX0" fmla="*/ 372360 w 1215343"/>
                <a:gd name="connsiteY0" fmla="*/ 0 h 1033895"/>
                <a:gd name="connsiteX1" fmla="*/ 754918 w 1215343"/>
                <a:gd name="connsiteY1" fmla="*/ 335329 h 1033895"/>
                <a:gd name="connsiteX2" fmla="*/ 1154356 w 1215343"/>
                <a:gd name="connsiteY2" fmla="*/ 443837 h 1033895"/>
                <a:gd name="connsiteX3" fmla="*/ 1215148 w 1215343"/>
                <a:gd name="connsiteY3" fmla="*/ 695297 h 1033895"/>
                <a:gd name="connsiteX4" fmla="*/ 610160 w 1215343"/>
                <a:gd name="connsiteY4" fmla="*/ 1033895 h 1033895"/>
                <a:gd name="connsiteX5" fmla="*/ 194328 w 1215343"/>
                <a:gd name="connsiteY5" fmla="*/ 900798 h 1033895"/>
                <a:gd name="connsiteX6" fmla="*/ 0 w 1215343"/>
                <a:gd name="connsiteY6" fmla="*/ 65378 h 1033895"/>
                <a:gd name="connsiteX7" fmla="*/ 372360 w 1215343"/>
                <a:gd name="connsiteY7" fmla="*/ 0 h 103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43" h="1033895">
                  <a:moveTo>
                    <a:pt x="372360" y="0"/>
                  </a:moveTo>
                  <a:cubicBezTo>
                    <a:pt x="451399" y="92456"/>
                    <a:pt x="567518" y="254778"/>
                    <a:pt x="754918" y="335329"/>
                  </a:cubicBezTo>
                  <a:cubicBezTo>
                    <a:pt x="942318" y="415880"/>
                    <a:pt x="1086685" y="360017"/>
                    <a:pt x="1154356" y="443837"/>
                  </a:cubicBezTo>
                  <a:cubicBezTo>
                    <a:pt x="1222027" y="527657"/>
                    <a:pt x="1215148" y="695297"/>
                    <a:pt x="1215148" y="695297"/>
                  </a:cubicBezTo>
                  <a:lnTo>
                    <a:pt x="610160" y="1033895"/>
                  </a:lnTo>
                  <a:lnTo>
                    <a:pt x="194328" y="900798"/>
                  </a:lnTo>
                  <a:lnTo>
                    <a:pt x="0" y="65378"/>
                  </a:lnTo>
                  <a:lnTo>
                    <a:pt x="372360" y="0"/>
                  </a:lnTo>
                  <a:close/>
                </a:path>
              </a:pathLst>
            </a:custGeom>
            <a:solidFill>
              <a:srgbClr val="3C8563"/>
            </a:solidFill>
            <a:ln w="4873"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63AC40D8-31C4-4CB4-A621-59F78B1B458F}"/>
                </a:ext>
              </a:extLst>
            </p:cNvPr>
            <p:cNvSpPr/>
            <p:nvPr/>
          </p:nvSpPr>
          <p:spPr>
            <a:xfrm>
              <a:off x="8732104" y="2449872"/>
              <a:ext cx="1218996" cy="1037674"/>
            </a:xfrm>
            <a:custGeom>
              <a:avLst/>
              <a:gdLst>
                <a:gd name="connsiteX0" fmla="*/ 612110 w 1218996"/>
                <a:gd name="connsiteY0" fmla="*/ 1037675 h 1037674"/>
                <a:gd name="connsiteX1" fmla="*/ 611573 w 1218996"/>
                <a:gd name="connsiteY1" fmla="*/ 1037675 h 1037674"/>
                <a:gd name="connsiteX2" fmla="*/ 195888 w 1218996"/>
                <a:gd name="connsiteY2" fmla="*/ 904333 h 1037674"/>
                <a:gd name="connsiteX3" fmla="*/ 195112 w 1218996"/>
                <a:gd name="connsiteY3" fmla="*/ 903831 h 1037674"/>
                <a:gd name="connsiteX4" fmla="*/ 194668 w 1218996"/>
                <a:gd name="connsiteY4" fmla="*/ 903016 h 1037674"/>
                <a:gd name="connsiteX5" fmla="*/ 47 w 1218996"/>
                <a:gd name="connsiteY5" fmla="*/ 67596 h 1037674"/>
                <a:gd name="connsiteX6" fmla="*/ 28 w 1218996"/>
                <a:gd name="connsiteY6" fmla="*/ 66859 h 1037674"/>
                <a:gd name="connsiteX7" fmla="*/ 306 w 1218996"/>
                <a:gd name="connsiteY7" fmla="*/ 66181 h 1037674"/>
                <a:gd name="connsiteX8" fmla="*/ 828 w 1218996"/>
                <a:gd name="connsiteY8" fmla="*/ 65664 h 1037674"/>
                <a:gd name="connsiteX9" fmla="*/ 1511 w 1218996"/>
                <a:gd name="connsiteY9" fmla="*/ 65400 h 1037674"/>
                <a:gd name="connsiteX10" fmla="*/ 373871 w 1218996"/>
                <a:gd name="connsiteY10" fmla="*/ 23 h 1037674"/>
                <a:gd name="connsiteX11" fmla="*/ 374813 w 1218996"/>
                <a:gd name="connsiteY11" fmla="*/ 115 h 1037674"/>
                <a:gd name="connsiteX12" fmla="*/ 375579 w 1218996"/>
                <a:gd name="connsiteY12" fmla="*/ 657 h 1037674"/>
                <a:gd name="connsiteX13" fmla="*/ 408365 w 1218996"/>
                <a:gd name="connsiteY13" fmla="*/ 39689 h 1037674"/>
                <a:gd name="connsiteX14" fmla="*/ 757502 w 1218996"/>
                <a:gd name="connsiteY14" fmla="*/ 335303 h 1037674"/>
                <a:gd name="connsiteX15" fmla="*/ 990764 w 1218996"/>
                <a:gd name="connsiteY15" fmla="*/ 387117 h 1037674"/>
                <a:gd name="connsiteX16" fmla="*/ 1157624 w 1218996"/>
                <a:gd name="connsiteY16" fmla="*/ 444299 h 1037674"/>
                <a:gd name="connsiteX17" fmla="*/ 1218854 w 1218996"/>
                <a:gd name="connsiteY17" fmla="*/ 697027 h 1037674"/>
                <a:gd name="connsiteX18" fmla="*/ 1218586 w 1218996"/>
                <a:gd name="connsiteY18" fmla="*/ 697901 h 1037674"/>
                <a:gd name="connsiteX19" fmla="*/ 1217927 w 1218996"/>
                <a:gd name="connsiteY19" fmla="*/ 698540 h 1037674"/>
                <a:gd name="connsiteX20" fmla="*/ 612939 w 1218996"/>
                <a:gd name="connsiteY20" fmla="*/ 1037138 h 1037674"/>
                <a:gd name="connsiteX21" fmla="*/ 612110 w 1218996"/>
                <a:gd name="connsiteY21" fmla="*/ 1037675 h 1037674"/>
                <a:gd name="connsiteX22" fmla="*/ 197839 w 1218996"/>
                <a:gd name="connsiteY22" fmla="*/ 901065 h 1037674"/>
                <a:gd name="connsiteX23" fmla="*/ 611915 w 1218996"/>
                <a:gd name="connsiteY23" fmla="*/ 1033674 h 1037674"/>
                <a:gd name="connsiteX24" fmla="*/ 1215195 w 1218996"/>
                <a:gd name="connsiteY24" fmla="*/ 696149 h 1037674"/>
                <a:gd name="connsiteX25" fmla="*/ 1154750 w 1218996"/>
                <a:gd name="connsiteY25" fmla="*/ 446884 h 1037674"/>
                <a:gd name="connsiteX26" fmla="*/ 990422 w 1218996"/>
                <a:gd name="connsiteY26" fmla="*/ 391069 h 1037674"/>
                <a:gd name="connsiteX27" fmla="*/ 756233 w 1218996"/>
                <a:gd name="connsiteY27" fmla="*/ 338962 h 1037674"/>
                <a:gd name="connsiteX28" fmla="*/ 405731 w 1218996"/>
                <a:gd name="connsiteY28" fmla="*/ 42323 h 1037674"/>
                <a:gd name="connsiteX29" fmla="*/ 373676 w 1218996"/>
                <a:gd name="connsiteY29" fmla="*/ 3926 h 1037674"/>
                <a:gd name="connsiteX30" fmla="*/ 4243 w 1218996"/>
                <a:gd name="connsiteY30" fmla="*/ 68767 h 1037674"/>
                <a:gd name="connsiteX31" fmla="*/ 197839 w 1218996"/>
                <a:gd name="connsiteY31" fmla="*/ 901065 h 103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18996" h="1037674">
                  <a:moveTo>
                    <a:pt x="612110" y="1037675"/>
                  </a:moveTo>
                  <a:lnTo>
                    <a:pt x="611573" y="1037675"/>
                  </a:lnTo>
                  <a:lnTo>
                    <a:pt x="195888" y="904333"/>
                  </a:lnTo>
                  <a:cubicBezTo>
                    <a:pt x="195590" y="904236"/>
                    <a:pt x="195322" y="904060"/>
                    <a:pt x="195112" y="903831"/>
                  </a:cubicBezTo>
                  <a:cubicBezTo>
                    <a:pt x="194897" y="903602"/>
                    <a:pt x="194746" y="903319"/>
                    <a:pt x="194668" y="903016"/>
                  </a:cubicBezTo>
                  <a:lnTo>
                    <a:pt x="47" y="67596"/>
                  </a:lnTo>
                  <a:cubicBezTo>
                    <a:pt x="-6" y="67357"/>
                    <a:pt x="-16" y="67103"/>
                    <a:pt x="28" y="66859"/>
                  </a:cubicBezTo>
                  <a:cubicBezTo>
                    <a:pt x="72" y="66615"/>
                    <a:pt x="169" y="66386"/>
                    <a:pt x="306" y="66181"/>
                  </a:cubicBezTo>
                  <a:cubicBezTo>
                    <a:pt x="442" y="65976"/>
                    <a:pt x="618" y="65801"/>
                    <a:pt x="828" y="65664"/>
                  </a:cubicBezTo>
                  <a:cubicBezTo>
                    <a:pt x="1038" y="65532"/>
                    <a:pt x="1267" y="65439"/>
                    <a:pt x="1511" y="65400"/>
                  </a:cubicBezTo>
                  <a:lnTo>
                    <a:pt x="373871" y="23"/>
                  </a:lnTo>
                  <a:cubicBezTo>
                    <a:pt x="374188" y="-26"/>
                    <a:pt x="374510" y="3"/>
                    <a:pt x="374813" y="115"/>
                  </a:cubicBezTo>
                  <a:cubicBezTo>
                    <a:pt x="375111" y="228"/>
                    <a:pt x="375374" y="413"/>
                    <a:pt x="375579" y="657"/>
                  </a:cubicBezTo>
                  <a:cubicBezTo>
                    <a:pt x="385873" y="12659"/>
                    <a:pt x="396802" y="25881"/>
                    <a:pt x="408365" y="39689"/>
                  </a:cubicBezTo>
                  <a:cubicBezTo>
                    <a:pt x="487063" y="134925"/>
                    <a:pt x="594838" y="265388"/>
                    <a:pt x="757502" y="335303"/>
                  </a:cubicBezTo>
                  <a:cubicBezTo>
                    <a:pt x="846006" y="373310"/>
                    <a:pt x="926264" y="380970"/>
                    <a:pt x="990764" y="387117"/>
                  </a:cubicBezTo>
                  <a:cubicBezTo>
                    <a:pt x="1063948" y="394094"/>
                    <a:pt x="1121666" y="399608"/>
                    <a:pt x="1157624" y="444299"/>
                  </a:cubicBezTo>
                  <a:cubicBezTo>
                    <a:pt x="1224660" y="527728"/>
                    <a:pt x="1218903" y="695320"/>
                    <a:pt x="1218854" y="697027"/>
                  </a:cubicBezTo>
                  <a:cubicBezTo>
                    <a:pt x="1218840" y="697335"/>
                    <a:pt x="1218747" y="697637"/>
                    <a:pt x="1218586" y="697901"/>
                  </a:cubicBezTo>
                  <a:cubicBezTo>
                    <a:pt x="1218425" y="698164"/>
                    <a:pt x="1218200" y="698384"/>
                    <a:pt x="1217927" y="698540"/>
                  </a:cubicBezTo>
                  <a:lnTo>
                    <a:pt x="612939" y="1037138"/>
                  </a:lnTo>
                  <a:cubicBezTo>
                    <a:pt x="612715" y="1037382"/>
                    <a:pt x="612427" y="1037568"/>
                    <a:pt x="612110" y="1037675"/>
                  </a:cubicBezTo>
                  <a:close/>
                  <a:moveTo>
                    <a:pt x="197839" y="901065"/>
                  </a:moveTo>
                  <a:lnTo>
                    <a:pt x="611915" y="1033674"/>
                  </a:lnTo>
                  <a:lnTo>
                    <a:pt x="1215195" y="696149"/>
                  </a:lnTo>
                  <a:cubicBezTo>
                    <a:pt x="1215585" y="682000"/>
                    <a:pt x="1218220" y="525826"/>
                    <a:pt x="1154750" y="446884"/>
                  </a:cubicBezTo>
                  <a:cubicBezTo>
                    <a:pt x="1119768" y="403364"/>
                    <a:pt x="1062679" y="398095"/>
                    <a:pt x="990422" y="391069"/>
                  </a:cubicBezTo>
                  <a:cubicBezTo>
                    <a:pt x="925679" y="384873"/>
                    <a:pt x="845079" y="377213"/>
                    <a:pt x="756233" y="338962"/>
                  </a:cubicBezTo>
                  <a:cubicBezTo>
                    <a:pt x="592789" y="268706"/>
                    <a:pt x="484672" y="137853"/>
                    <a:pt x="405731" y="42323"/>
                  </a:cubicBezTo>
                  <a:cubicBezTo>
                    <a:pt x="394412" y="28613"/>
                    <a:pt x="383727" y="15684"/>
                    <a:pt x="373676" y="3926"/>
                  </a:cubicBezTo>
                  <a:lnTo>
                    <a:pt x="4243" y="68767"/>
                  </a:lnTo>
                  <a:lnTo>
                    <a:pt x="197839" y="901065"/>
                  </a:lnTo>
                  <a:close/>
                </a:path>
              </a:pathLst>
            </a:custGeom>
            <a:solidFill>
              <a:srgbClr val="0E0E0E"/>
            </a:solidFill>
            <a:ln w="4873"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34631DA0-08FF-4B83-BFD4-DEA7EBDCB55D}"/>
                </a:ext>
              </a:extLst>
            </p:cNvPr>
            <p:cNvSpPr/>
            <p:nvPr/>
          </p:nvSpPr>
          <p:spPr>
            <a:xfrm>
              <a:off x="9818399" y="2760516"/>
              <a:ext cx="347285" cy="410485"/>
            </a:xfrm>
            <a:custGeom>
              <a:avLst/>
              <a:gdLst>
                <a:gd name="connsiteX0" fmla="*/ 46841 w 347285"/>
                <a:gd name="connsiteY0" fmla="*/ 375357 h 410485"/>
                <a:gd name="connsiteX1" fmla="*/ 31033 w 347285"/>
                <a:gd name="connsiteY1" fmla="*/ 153317 h 410485"/>
                <a:gd name="connsiteX2" fmla="*/ 206430 w 347285"/>
                <a:gd name="connsiteY2" fmla="*/ 71155 h 410485"/>
                <a:gd name="connsiteX3" fmla="*/ 297618 w 347285"/>
                <a:gd name="connsiteY3" fmla="*/ 69 h 410485"/>
                <a:gd name="connsiteX4" fmla="*/ 326891 w 347285"/>
                <a:gd name="connsiteY4" fmla="*/ 43004 h 410485"/>
                <a:gd name="connsiteX5" fmla="*/ 347286 w 347285"/>
                <a:gd name="connsiteY5" fmla="*/ 155219 h 410485"/>
                <a:gd name="connsiteX6" fmla="*/ 158568 w 347285"/>
                <a:gd name="connsiteY6" fmla="*/ 326958 h 410485"/>
                <a:gd name="connsiteX7" fmla="*/ 55086 w 347285"/>
                <a:gd name="connsiteY7" fmla="*/ 410485 h 410485"/>
                <a:gd name="connsiteX8" fmla="*/ 46841 w 347285"/>
                <a:gd name="connsiteY8" fmla="*/ 375357 h 41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285" h="410485">
                  <a:moveTo>
                    <a:pt x="46841" y="375357"/>
                  </a:moveTo>
                  <a:cubicBezTo>
                    <a:pt x="-12439" y="310809"/>
                    <a:pt x="-12877" y="197910"/>
                    <a:pt x="31033" y="153317"/>
                  </a:cubicBezTo>
                  <a:cubicBezTo>
                    <a:pt x="74943" y="108723"/>
                    <a:pt x="151396" y="119457"/>
                    <a:pt x="206430" y="71155"/>
                  </a:cubicBezTo>
                  <a:cubicBezTo>
                    <a:pt x="261465" y="22854"/>
                    <a:pt x="273516" y="1435"/>
                    <a:pt x="297618" y="69"/>
                  </a:cubicBezTo>
                  <a:cubicBezTo>
                    <a:pt x="321720" y="-1297"/>
                    <a:pt x="339723" y="17682"/>
                    <a:pt x="326891" y="43004"/>
                  </a:cubicBezTo>
                  <a:lnTo>
                    <a:pt x="347286" y="155219"/>
                  </a:lnTo>
                  <a:lnTo>
                    <a:pt x="158568" y="326958"/>
                  </a:lnTo>
                  <a:lnTo>
                    <a:pt x="55086" y="410485"/>
                  </a:lnTo>
                  <a:lnTo>
                    <a:pt x="46841" y="375357"/>
                  </a:lnTo>
                  <a:close/>
                </a:path>
              </a:pathLst>
            </a:custGeom>
            <a:solidFill>
              <a:srgbClr val="AB795E"/>
            </a:solidFill>
            <a:ln w="4873"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B6B26603-06D1-445B-B1AE-53CAC81D5311}"/>
                </a:ext>
              </a:extLst>
            </p:cNvPr>
            <p:cNvSpPr/>
            <p:nvPr/>
          </p:nvSpPr>
          <p:spPr>
            <a:xfrm>
              <a:off x="9816588" y="2758826"/>
              <a:ext cx="351161" cy="413773"/>
            </a:xfrm>
            <a:custGeom>
              <a:avLst/>
              <a:gdLst>
                <a:gd name="connsiteX0" fmla="*/ 56844 w 351161"/>
                <a:gd name="connsiteY0" fmla="*/ 413737 h 413773"/>
                <a:gd name="connsiteX1" fmla="*/ 56258 w 351161"/>
                <a:gd name="connsiteY1" fmla="*/ 413737 h 413773"/>
                <a:gd name="connsiteX2" fmla="*/ 55478 w 351161"/>
                <a:gd name="connsiteY2" fmla="*/ 413234 h 413773"/>
                <a:gd name="connsiteX3" fmla="*/ 55038 w 351161"/>
                <a:gd name="connsiteY3" fmla="*/ 412420 h 413773"/>
                <a:gd name="connsiteX4" fmla="*/ 46939 w 351161"/>
                <a:gd name="connsiteY4" fmla="*/ 378267 h 413773"/>
                <a:gd name="connsiteX5" fmla="*/ 248 w 351161"/>
                <a:gd name="connsiteY5" fmla="*/ 258977 h 413773"/>
                <a:gd name="connsiteX6" fmla="*/ 31571 w 351161"/>
                <a:gd name="connsiteY6" fmla="*/ 154080 h 413773"/>
                <a:gd name="connsiteX7" fmla="*/ 115488 w 351161"/>
                <a:gd name="connsiteY7" fmla="*/ 114024 h 413773"/>
                <a:gd name="connsiteX8" fmla="*/ 207017 w 351161"/>
                <a:gd name="connsiteY8" fmla="*/ 71821 h 413773"/>
                <a:gd name="connsiteX9" fmla="*/ 247561 w 351161"/>
                <a:gd name="connsiteY9" fmla="*/ 34351 h 413773"/>
                <a:gd name="connsiteX10" fmla="*/ 299327 w 351161"/>
                <a:gd name="connsiteY10" fmla="*/ 198 h 413773"/>
                <a:gd name="connsiteX11" fmla="*/ 316745 w 351161"/>
                <a:gd name="connsiteY11" fmla="*/ 2891 h 413773"/>
                <a:gd name="connsiteX12" fmla="*/ 330503 w 351161"/>
                <a:gd name="connsiteY12" fmla="*/ 13908 h 413773"/>
                <a:gd name="connsiteX13" fmla="*/ 334923 w 351161"/>
                <a:gd name="connsiteY13" fmla="*/ 29496 h 413773"/>
                <a:gd name="connsiteX14" fmla="*/ 330845 w 351161"/>
                <a:gd name="connsiteY14" fmla="*/ 45182 h 413773"/>
                <a:gd name="connsiteX15" fmla="*/ 351141 w 351161"/>
                <a:gd name="connsiteY15" fmla="*/ 156763 h 413773"/>
                <a:gd name="connsiteX16" fmla="*/ 351058 w 351161"/>
                <a:gd name="connsiteY16" fmla="*/ 157666 h 413773"/>
                <a:gd name="connsiteX17" fmla="*/ 350556 w 351161"/>
                <a:gd name="connsiteY17" fmla="*/ 158422 h 413773"/>
                <a:gd name="connsiteX18" fmla="*/ 161546 w 351161"/>
                <a:gd name="connsiteY18" fmla="*/ 330014 h 413773"/>
                <a:gd name="connsiteX19" fmla="*/ 57917 w 351161"/>
                <a:gd name="connsiteY19" fmla="*/ 413346 h 413773"/>
                <a:gd name="connsiteX20" fmla="*/ 56844 w 351161"/>
                <a:gd name="connsiteY20" fmla="*/ 413737 h 413773"/>
                <a:gd name="connsiteX21" fmla="*/ 301864 w 351161"/>
                <a:gd name="connsiteY21" fmla="*/ 3516 h 413773"/>
                <a:gd name="connsiteX22" fmla="*/ 299571 w 351161"/>
                <a:gd name="connsiteY22" fmla="*/ 3516 h 413773"/>
                <a:gd name="connsiteX23" fmla="*/ 250050 w 351161"/>
                <a:gd name="connsiteY23" fmla="*/ 36546 h 413773"/>
                <a:gd name="connsiteX24" fmla="*/ 209408 w 351161"/>
                <a:gd name="connsiteY24" fmla="*/ 74163 h 413773"/>
                <a:gd name="connsiteX25" fmla="*/ 116708 w 351161"/>
                <a:gd name="connsiteY25" fmla="*/ 117098 h 413773"/>
                <a:gd name="connsiteX26" fmla="*/ 34401 w 351161"/>
                <a:gd name="connsiteY26" fmla="*/ 156129 h 413773"/>
                <a:gd name="connsiteX27" fmla="*/ 50208 w 351161"/>
                <a:gd name="connsiteY27" fmla="*/ 375681 h 413773"/>
                <a:gd name="connsiteX28" fmla="*/ 50647 w 351161"/>
                <a:gd name="connsiteY28" fmla="*/ 376511 h 413773"/>
                <a:gd name="connsiteX29" fmla="*/ 57917 w 351161"/>
                <a:gd name="connsiteY29" fmla="*/ 408663 h 413773"/>
                <a:gd name="connsiteX30" fmla="*/ 159155 w 351161"/>
                <a:gd name="connsiteY30" fmla="*/ 326989 h 413773"/>
                <a:gd name="connsiteX31" fmla="*/ 347287 w 351161"/>
                <a:gd name="connsiteY31" fmla="*/ 156227 h 413773"/>
                <a:gd name="connsiteX32" fmla="*/ 327088 w 351161"/>
                <a:gd name="connsiteY32" fmla="*/ 45085 h 413773"/>
                <a:gd name="connsiteX33" fmla="*/ 327088 w 351161"/>
                <a:gd name="connsiteY33" fmla="*/ 43914 h 413773"/>
                <a:gd name="connsiteX34" fmla="*/ 327088 w 351161"/>
                <a:gd name="connsiteY34" fmla="*/ 15762 h 413773"/>
                <a:gd name="connsiteX35" fmla="*/ 316003 w 351161"/>
                <a:gd name="connsiteY35" fmla="*/ 6492 h 413773"/>
                <a:gd name="connsiteX36" fmla="*/ 301864 w 351161"/>
                <a:gd name="connsiteY36" fmla="*/ 3516 h 41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1161" h="413773">
                  <a:moveTo>
                    <a:pt x="56844" y="413737"/>
                  </a:moveTo>
                  <a:cubicBezTo>
                    <a:pt x="56648" y="413786"/>
                    <a:pt x="56448" y="413786"/>
                    <a:pt x="56258" y="413737"/>
                  </a:cubicBezTo>
                  <a:cubicBezTo>
                    <a:pt x="55961" y="413639"/>
                    <a:pt x="55692" y="413464"/>
                    <a:pt x="55478" y="413234"/>
                  </a:cubicBezTo>
                  <a:cubicBezTo>
                    <a:pt x="55263" y="413005"/>
                    <a:pt x="55112" y="412722"/>
                    <a:pt x="55038" y="412420"/>
                  </a:cubicBezTo>
                  <a:lnTo>
                    <a:pt x="46939" y="378267"/>
                  </a:lnTo>
                  <a:cubicBezTo>
                    <a:pt x="19471" y="348115"/>
                    <a:pt x="2444" y="304693"/>
                    <a:pt x="248" y="258977"/>
                  </a:cubicBezTo>
                  <a:cubicBezTo>
                    <a:pt x="-1899" y="215359"/>
                    <a:pt x="10006" y="176035"/>
                    <a:pt x="31571" y="154080"/>
                  </a:cubicBezTo>
                  <a:cubicBezTo>
                    <a:pt x="53136" y="132125"/>
                    <a:pt x="83726" y="123050"/>
                    <a:pt x="115488" y="114024"/>
                  </a:cubicBezTo>
                  <a:cubicBezTo>
                    <a:pt x="147250" y="104998"/>
                    <a:pt x="179695" y="95825"/>
                    <a:pt x="207017" y="71821"/>
                  </a:cubicBezTo>
                  <a:cubicBezTo>
                    <a:pt x="224142" y="56794"/>
                    <a:pt x="237120" y="44353"/>
                    <a:pt x="247561" y="34351"/>
                  </a:cubicBezTo>
                  <a:cubicBezTo>
                    <a:pt x="270492" y="12298"/>
                    <a:pt x="282055" y="1223"/>
                    <a:pt x="299327" y="198"/>
                  </a:cubicBezTo>
                  <a:cubicBezTo>
                    <a:pt x="305269" y="-446"/>
                    <a:pt x="311275" y="486"/>
                    <a:pt x="316745" y="2891"/>
                  </a:cubicBezTo>
                  <a:cubicBezTo>
                    <a:pt x="322214" y="5297"/>
                    <a:pt x="326961" y="9093"/>
                    <a:pt x="330503" y="13908"/>
                  </a:cubicBezTo>
                  <a:cubicBezTo>
                    <a:pt x="333338" y="18616"/>
                    <a:pt x="334865" y="24003"/>
                    <a:pt x="334923" y="29496"/>
                  </a:cubicBezTo>
                  <a:cubicBezTo>
                    <a:pt x="334982" y="34995"/>
                    <a:pt x="333577" y="40410"/>
                    <a:pt x="330845" y="45182"/>
                  </a:cubicBezTo>
                  <a:lnTo>
                    <a:pt x="351141" y="156763"/>
                  </a:lnTo>
                  <a:cubicBezTo>
                    <a:pt x="351185" y="157066"/>
                    <a:pt x="351161" y="157378"/>
                    <a:pt x="351058" y="157666"/>
                  </a:cubicBezTo>
                  <a:cubicBezTo>
                    <a:pt x="350956" y="157954"/>
                    <a:pt x="350780" y="158217"/>
                    <a:pt x="350556" y="158422"/>
                  </a:cubicBezTo>
                  <a:lnTo>
                    <a:pt x="161546" y="330014"/>
                  </a:lnTo>
                  <a:lnTo>
                    <a:pt x="57917" y="413346"/>
                  </a:lnTo>
                  <a:cubicBezTo>
                    <a:pt x="57610" y="413586"/>
                    <a:pt x="57234" y="413722"/>
                    <a:pt x="56844" y="413737"/>
                  </a:cubicBezTo>
                  <a:close/>
                  <a:moveTo>
                    <a:pt x="301864" y="3516"/>
                  </a:moveTo>
                  <a:lnTo>
                    <a:pt x="299571" y="3516"/>
                  </a:lnTo>
                  <a:cubicBezTo>
                    <a:pt x="283617" y="4394"/>
                    <a:pt x="273078" y="14445"/>
                    <a:pt x="250050" y="36546"/>
                  </a:cubicBezTo>
                  <a:cubicBezTo>
                    <a:pt x="239609" y="46597"/>
                    <a:pt x="226582" y="59087"/>
                    <a:pt x="209408" y="74163"/>
                  </a:cubicBezTo>
                  <a:cubicBezTo>
                    <a:pt x="181501" y="98558"/>
                    <a:pt x="148421" y="108023"/>
                    <a:pt x="116708" y="117098"/>
                  </a:cubicBezTo>
                  <a:cubicBezTo>
                    <a:pt x="84995" y="126172"/>
                    <a:pt x="55917" y="134369"/>
                    <a:pt x="34401" y="156129"/>
                  </a:cubicBezTo>
                  <a:cubicBezTo>
                    <a:pt x="-7949" y="199161"/>
                    <a:pt x="-8973" y="311133"/>
                    <a:pt x="50208" y="375681"/>
                  </a:cubicBezTo>
                  <a:cubicBezTo>
                    <a:pt x="50447" y="375896"/>
                    <a:pt x="50603" y="376189"/>
                    <a:pt x="50647" y="376511"/>
                  </a:cubicBezTo>
                  <a:lnTo>
                    <a:pt x="57917" y="408663"/>
                  </a:lnTo>
                  <a:lnTo>
                    <a:pt x="159155" y="326989"/>
                  </a:lnTo>
                  <a:lnTo>
                    <a:pt x="347287" y="156227"/>
                  </a:lnTo>
                  <a:lnTo>
                    <a:pt x="327088" y="45085"/>
                  </a:lnTo>
                  <a:cubicBezTo>
                    <a:pt x="326971" y="44704"/>
                    <a:pt x="326971" y="44294"/>
                    <a:pt x="327088" y="43914"/>
                  </a:cubicBezTo>
                  <a:cubicBezTo>
                    <a:pt x="332259" y="33473"/>
                    <a:pt x="332308" y="23471"/>
                    <a:pt x="327088" y="15762"/>
                  </a:cubicBezTo>
                  <a:cubicBezTo>
                    <a:pt x="324204" y="11810"/>
                    <a:pt x="320399" y="8629"/>
                    <a:pt x="316003" y="6492"/>
                  </a:cubicBezTo>
                  <a:cubicBezTo>
                    <a:pt x="311602" y="4360"/>
                    <a:pt x="306748" y="3335"/>
                    <a:pt x="301864" y="3516"/>
                  </a:cubicBezTo>
                  <a:close/>
                </a:path>
              </a:pathLst>
            </a:custGeom>
            <a:solidFill>
              <a:srgbClr val="0E0E0E"/>
            </a:solidFill>
            <a:ln w="4873"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060E9984-F5A1-4673-BD47-90FD73242584}"/>
                </a:ext>
              </a:extLst>
            </p:cNvPr>
            <p:cNvSpPr/>
            <p:nvPr/>
          </p:nvSpPr>
          <p:spPr>
            <a:xfrm>
              <a:off x="10144213" y="2706917"/>
              <a:ext cx="134391" cy="244678"/>
            </a:xfrm>
            <a:custGeom>
              <a:avLst/>
              <a:gdLst>
                <a:gd name="connsiteX0" fmla="*/ 103287 w 134391"/>
                <a:gd name="connsiteY0" fmla="*/ 0 h 244678"/>
                <a:gd name="connsiteX1" fmla="*/ 48301 w 134391"/>
                <a:gd name="connsiteY1" fmla="*/ 244679 h 244678"/>
                <a:gd name="connsiteX2" fmla="*/ 0 w 134391"/>
                <a:gd name="connsiteY2" fmla="*/ 198426 h 244678"/>
                <a:gd name="connsiteX3" fmla="*/ 0 w 134391"/>
                <a:gd name="connsiteY3" fmla="*/ 139538 h 244678"/>
                <a:gd name="connsiteX4" fmla="*/ 103287 w 134391"/>
                <a:gd name="connsiteY4" fmla="*/ 0 h 24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91" h="244678">
                  <a:moveTo>
                    <a:pt x="103287" y="0"/>
                  </a:moveTo>
                  <a:cubicBezTo>
                    <a:pt x="142318" y="7904"/>
                    <a:pt x="163639" y="146027"/>
                    <a:pt x="48301" y="244679"/>
                  </a:cubicBezTo>
                  <a:lnTo>
                    <a:pt x="0" y="198426"/>
                  </a:lnTo>
                  <a:lnTo>
                    <a:pt x="0" y="139538"/>
                  </a:lnTo>
                  <a:lnTo>
                    <a:pt x="103287" y="0"/>
                  </a:lnTo>
                  <a:close/>
                </a:path>
              </a:pathLst>
            </a:custGeom>
            <a:solidFill>
              <a:srgbClr val="AB795E"/>
            </a:solidFill>
            <a:ln w="4873"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114EFA2D-A522-4E21-B128-F26B64A73FC2}"/>
                </a:ext>
              </a:extLst>
            </p:cNvPr>
            <p:cNvSpPr/>
            <p:nvPr/>
          </p:nvSpPr>
          <p:spPr>
            <a:xfrm>
              <a:off x="10142261" y="2705271"/>
              <a:ext cx="137969" cy="248277"/>
            </a:xfrm>
            <a:custGeom>
              <a:avLst/>
              <a:gdLst>
                <a:gd name="connsiteX0" fmla="*/ 50253 w 137969"/>
                <a:gd name="connsiteY0" fmla="*/ 248276 h 248277"/>
                <a:gd name="connsiteX1" fmla="*/ 49565 w 137969"/>
                <a:gd name="connsiteY1" fmla="*/ 248164 h 248277"/>
                <a:gd name="connsiteX2" fmla="*/ 48984 w 137969"/>
                <a:gd name="connsiteY2" fmla="*/ 247789 h 248277"/>
                <a:gd name="connsiteX3" fmla="*/ 585 w 137969"/>
                <a:gd name="connsiteY3" fmla="*/ 201683 h 248277"/>
                <a:gd name="connsiteX4" fmla="*/ 0 w 137969"/>
                <a:gd name="connsiteY4" fmla="*/ 200365 h 248277"/>
                <a:gd name="connsiteX5" fmla="*/ 0 w 137969"/>
                <a:gd name="connsiteY5" fmla="*/ 141184 h 248277"/>
                <a:gd name="connsiteX6" fmla="*/ 390 w 137969"/>
                <a:gd name="connsiteY6" fmla="*/ 140111 h 248277"/>
                <a:gd name="connsiteX7" fmla="*/ 103677 w 137969"/>
                <a:gd name="connsiteY7" fmla="*/ 719 h 248277"/>
                <a:gd name="connsiteX8" fmla="*/ 104482 w 137969"/>
                <a:gd name="connsiteY8" fmla="*/ 114 h 248277"/>
                <a:gd name="connsiteX9" fmla="*/ 105483 w 137969"/>
                <a:gd name="connsiteY9" fmla="*/ 36 h 248277"/>
                <a:gd name="connsiteX10" fmla="*/ 133780 w 137969"/>
                <a:gd name="connsiteY10" fmla="*/ 38141 h 248277"/>
                <a:gd name="connsiteX11" fmla="*/ 51326 w 137969"/>
                <a:gd name="connsiteY11" fmla="*/ 247935 h 248277"/>
                <a:gd name="connsiteX12" fmla="*/ 50253 w 137969"/>
                <a:gd name="connsiteY12" fmla="*/ 248276 h 248277"/>
                <a:gd name="connsiteX13" fmla="*/ 3757 w 137969"/>
                <a:gd name="connsiteY13" fmla="*/ 199487 h 248277"/>
                <a:gd name="connsiteX14" fmla="*/ 50302 w 137969"/>
                <a:gd name="connsiteY14" fmla="*/ 244032 h 248277"/>
                <a:gd name="connsiteX15" fmla="*/ 130316 w 137969"/>
                <a:gd name="connsiteY15" fmla="*/ 39117 h 248277"/>
                <a:gd name="connsiteX16" fmla="*/ 105922 w 137969"/>
                <a:gd name="connsiteY16" fmla="*/ 3939 h 248277"/>
                <a:gd name="connsiteX17" fmla="*/ 3464 w 137969"/>
                <a:gd name="connsiteY17" fmla="*/ 141818 h 248277"/>
                <a:gd name="connsiteX18" fmla="*/ 3757 w 137969"/>
                <a:gd name="connsiteY18" fmla="*/ 199487 h 24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7969" h="248277">
                  <a:moveTo>
                    <a:pt x="50253" y="248276"/>
                  </a:moveTo>
                  <a:cubicBezTo>
                    <a:pt x="50019" y="248286"/>
                    <a:pt x="49785" y="248247"/>
                    <a:pt x="49565" y="248164"/>
                  </a:cubicBezTo>
                  <a:cubicBezTo>
                    <a:pt x="49350" y="248081"/>
                    <a:pt x="49150" y="247950"/>
                    <a:pt x="48984" y="247789"/>
                  </a:cubicBezTo>
                  <a:lnTo>
                    <a:pt x="585" y="201683"/>
                  </a:lnTo>
                  <a:cubicBezTo>
                    <a:pt x="229" y="201336"/>
                    <a:pt x="19" y="200863"/>
                    <a:pt x="0" y="200365"/>
                  </a:cubicBezTo>
                  <a:lnTo>
                    <a:pt x="0" y="141184"/>
                  </a:lnTo>
                  <a:cubicBezTo>
                    <a:pt x="5" y="140794"/>
                    <a:pt x="141" y="140413"/>
                    <a:pt x="390" y="140111"/>
                  </a:cubicBezTo>
                  <a:lnTo>
                    <a:pt x="103677" y="719"/>
                  </a:lnTo>
                  <a:cubicBezTo>
                    <a:pt x="103882" y="446"/>
                    <a:pt x="104160" y="236"/>
                    <a:pt x="104482" y="114"/>
                  </a:cubicBezTo>
                  <a:cubicBezTo>
                    <a:pt x="104799" y="-3"/>
                    <a:pt x="105146" y="-32"/>
                    <a:pt x="105483" y="36"/>
                  </a:cubicBezTo>
                  <a:cubicBezTo>
                    <a:pt x="117680" y="2476"/>
                    <a:pt x="128218" y="16722"/>
                    <a:pt x="133780" y="38141"/>
                  </a:cubicBezTo>
                  <a:cubicBezTo>
                    <a:pt x="144709" y="80490"/>
                    <a:pt x="139684" y="172263"/>
                    <a:pt x="51326" y="247935"/>
                  </a:cubicBezTo>
                  <a:cubicBezTo>
                    <a:pt x="51014" y="248155"/>
                    <a:pt x="50638" y="248276"/>
                    <a:pt x="50253" y="248276"/>
                  </a:cubicBezTo>
                  <a:close/>
                  <a:moveTo>
                    <a:pt x="3757" y="199487"/>
                  </a:moveTo>
                  <a:lnTo>
                    <a:pt x="50302" y="244032"/>
                  </a:lnTo>
                  <a:cubicBezTo>
                    <a:pt x="102897" y="198414"/>
                    <a:pt x="150027" y="115277"/>
                    <a:pt x="130316" y="39117"/>
                  </a:cubicBezTo>
                  <a:cubicBezTo>
                    <a:pt x="125438" y="19601"/>
                    <a:pt x="116265" y="6769"/>
                    <a:pt x="105922" y="3939"/>
                  </a:cubicBezTo>
                  <a:lnTo>
                    <a:pt x="3464" y="141818"/>
                  </a:lnTo>
                  <a:lnTo>
                    <a:pt x="3757" y="199487"/>
                  </a:lnTo>
                  <a:close/>
                </a:path>
              </a:pathLst>
            </a:custGeom>
            <a:solidFill>
              <a:srgbClr val="0E0E0E"/>
            </a:solidFill>
            <a:ln w="4873"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3CF22E97-5146-4D1D-934C-057BB8FB6A74}"/>
                </a:ext>
              </a:extLst>
            </p:cNvPr>
            <p:cNvSpPr/>
            <p:nvPr/>
          </p:nvSpPr>
          <p:spPr>
            <a:xfrm>
              <a:off x="10072790" y="2799617"/>
              <a:ext cx="141599" cy="241117"/>
            </a:xfrm>
            <a:custGeom>
              <a:avLst/>
              <a:gdLst>
                <a:gd name="connsiteX0" fmla="*/ 114460 w 141599"/>
                <a:gd name="connsiteY0" fmla="*/ 0 h 241117"/>
                <a:gd name="connsiteX1" fmla="*/ 45569 w 141599"/>
                <a:gd name="connsiteY1" fmla="*/ 241117 h 241117"/>
                <a:gd name="connsiteX2" fmla="*/ 0 w 141599"/>
                <a:gd name="connsiteY2" fmla="*/ 192328 h 241117"/>
                <a:gd name="connsiteX3" fmla="*/ 3366 w 141599"/>
                <a:gd name="connsiteY3" fmla="*/ 133390 h 241117"/>
                <a:gd name="connsiteX4" fmla="*/ 114460 w 141599"/>
                <a:gd name="connsiteY4" fmla="*/ 0 h 241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99" h="241117">
                  <a:moveTo>
                    <a:pt x="114460" y="0"/>
                  </a:moveTo>
                  <a:cubicBezTo>
                    <a:pt x="152857" y="10148"/>
                    <a:pt x="166372" y="149247"/>
                    <a:pt x="45569" y="241117"/>
                  </a:cubicBezTo>
                  <a:lnTo>
                    <a:pt x="0" y="192328"/>
                  </a:lnTo>
                  <a:lnTo>
                    <a:pt x="3366" y="133390"/>
                  </a:lnTo>
                  <a:lnTo>
                    <a:pt x="114460" y="0"/>
                  </a:lnTo>
                  <a:close/>
                </a:path>
              </a:pathLst>
            </a:custGeom>
            <a:solidFill>
              <a:srgbClr val="AB795E"/>
            </a:solidFill>
            <a:ln w="4873"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DB3BAFCC-391C-45EE-93BD-3CA0DD277713}"/>
                </a:ext>
              </a:extLst>
            </p:cNvPr>
            <p:cNvSpPr/>
            <p:nvPr/>
          </p:nvSpPr>
          <p:spPr>
            <a:xfrm>
              <a:off x="10071072" y="2798034"/>
              <a:ext cx="145179" cy="244658"/>
            </a:xfrm>
            <a:custGeom>
              <a:avLst/>
              <a:gdLst>
                <a:gd name="connsiteX0" fmla="*/ 47380 w 145179"/>
                <a:gd name="connsiteY0" fmla="*/ 244651 h 244658"/>
                <a:gd name="connsiteX1" fmla="*/ 46658 w 145179"/>
                <a:gd name="connsiteY1" fmla="*/ 244500 h 244658"/>
                <a:gd name="connsiteX2" fmla="*/ 46062 w 145179"/>
                <a:gd name="connsiteY2" fmla="*/ 244066 h 244658"/>
                <a:gd name="connsiteX3" fmla="*/ 493 w 145179"/>
                <a:gd name="connsiteY3" fmla="*/ 195277 h 244658"/>
                <a:gd name="connsiteX4" fmla="*/ 108 w 145179"/>
                <a:gd name="connsiteY4" fmla="*/ 194642 h 244658"/>
                <a:gd name="connsiteX5" fmla="*/ 5 w 145179"/>
                <a:gd name="connsiteY5" fmla="*/ 193910 h 244658"/>
                <a:gd name="connsiteX6" fmla="*/ 3372 w 145179"/>
                <a:gd name="connsiteY6" fmla="*/ 134973 h 244658"/>
                <a:gd name="connsiteX7" fmla="*/ 3762 w 145179"/>
                <a:gd name="connsiteY7" fmla="*/ 133899 h 244658"/>
                <a:gd name="connsiteX8" fmla="*/ 114904 w 145179"/>
                <a:gd name="connsiteY8" fmla="*/ 656 h 244658"/>
                <a:gd name="connsiteX9" fmla="*/ 115744 w 145179"/>
                <a:gd name="connsiteY9" fmla="*/ 80 h 244658"/>
                <a:gd name="connsiteX10" fmla="*/ 116758 w 145179"/>
                <a:gd name="connsiteY10" fmla="*/ 70 h 244658"/>
                <a:gd name="connsiteX11" fmla="*/ 142763 w 145179"/>
                <a:gd name="connsiteY11" fmla="*/ 39736 h 244658"/>
                <a:gd name="connsiteX12" fmla="*/ 48502 w 145179"/>
                <a:gd name="connsiteY12" fmla="*/ 244407 h 244658"/>
                <a:gd name="connsiteX13" fmla="*/ 47380 w 145179"/>
                <a:gd name="connsiteY13" fmla="*/ 244651 h 244658"/>
                <a:gd name="connsiteX14" fmla="*/ 3469 w 145179"/>
                <a:gd name="connsiteY14" fmla="*/ 193227 h 244658"/>
                <a:gd name="connsiteX15" fmla="*/ 47380 w 145179"/>
                <a:gd name="connsiteY15" fmla="*/ 240358 h 244658"/>
                <a:gd name="connsiteX16" fmla="*/ 139006 w 145179"/>
                <a:gd name="connsiteY16" fmla="*/ 40321 h 244658"/>
                <a:gd name="connsiteX17" fmla="*/ 116710 w 145179"/>
                <a:gd name="connsiteY17" fmla="*/ 3778 h 244658"/>
                <a:gd name="connsiteX18" fmla="*/ 6787 w 145179"/>
                <a:gd name="connsiteY18" fmla="*/ 135510 h 244658"/>
                <a:gd name="connsiteX19" fmla="*/ 3469 w 145179"/>
                <a:gd name="connsiteY19" fmla="*/ 193227 h 24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179" h="244658">
                  <a:moveTo>
                    <a:pt x="47380" y="244651"/>
                  </a:moveTo>
                  <a:cubicBezTo>
                    <a:pt x="47131" y="244651"/>
                    <a:pt x="46887" y="244602"/>
                    <a:pt x="46658" y="244500"/>
                  </a:cubicBezTo>
                  <a:cubicBezTo>
                    <a:pt x="46433" y="244398"/>
                    <a:pt x="46228" y="244251"/>
                    <a:pt x="46062" y="244066"/>
                  </a:cubicBezTo>
                  <a:lnTo>
                    <a:pt x="493" y="195277"/>
                  </a:lnTo>
                  <a:cubicBezTo>
                    <a:pt x="322" y="195096"/>
                    <a:pt x="191" y="194881"/>
                    <a:pt x="108" y="194642"/>
                  </a:cubicBezTo>
                  <a:cubicBezTo>
                    <a:pt x="20" y="194408"/>
                    <a:pt x="-14" y="194159"/>
                    <a:pt x="5" y="193910"/>
                  </a:cubicBezTo>
                  <a:lnTo>
                    <a:pt x="3372" y="134973"/>
                  </a:lnTo>
                  <a:cubicBezTo>
                    <a:pt x="3377" y="134583"/>
                    <a:pt x="3513" y="134202"/>
                    <a:pt x="3762" y="133899"/>
                  </a:cubicBezTo>
                  <a:lnTo>
                    <a:pt x="114904" y="656"/>
                  </a:lnTo>
                  <a:cubicBezTo>
                    <a:pt x="115124" y="387"/>
                    <a:pt x="115412" y="187"/>
                    <a:pt x="115744" y="80"/>
                  </a:cubicBezTo>
                  <a:cubicBezTo>
                    <a:pt x="116075" y="-23"/>
                    <a:pt x="116426" y="-27"/>
                    <a:pt x="116758" y="70"/>
                  </a:cubicBezTo>
                  <a:cubicBezTo>
                    <a:pt x="128760" y="3242"/>
                    <a:pt x="138469" y="18074"/>
                    <a:pt x="142763" y="39736"/>
                  </a:cubicBezTo>
                  <a:cubicBezTo>
                    <a:pt x="151301" y="82622"/>
                    <a:pt x="141055" y="174004"/>
                    <a:pt x="48502" y="244407"/>
                  </a:cubicBezTo>
                  <a:cubicBezTo>
                    <a:pt x="48160" y="244602"/>
                    <a:pt x="47770" y="244685"/>
                    <a:pt x="47380" y="244651"/>
                  </a:cubicBezTo>
                  <a:close/>
                  <a:moveTo>
                    <a:pt x="3469" y="193227"/>
                  </a:moveTo>
                  <a:lnTo>
                    <a:pt x="47380" y="240358"/>
                  </a:lnTo>
                  <a:cubicBezTo>
                    <a:pt x="102512" y="197814"/>
                    <a:pt x="154326" y="117555"/>
                    <a:pt x="139006" y="40321"/>
                  </a:cubicBezTo>
                  <a:cubicBezTo>
                    <a:pt x="135103" y="20806"/>
                    <a:pt x="126858" y="7242"/>
                    <a:pt x="116710" y="3778"/>
                  </a:cubicBezTo>
                  <a:lnTo>
                    <a:pt x="6787" y="135510"/>
                  </a:lnTo>
                  <a:lnTo>
                    <a:pt x="3469" y="193227"/>
                  </a:lnTo>
                  <a:close/>
                </a:path>
              </a:pathLst>
            </a:custGeom>
            <a:solidFill>
              <a:srgbClr val="0E0E0E"/>
            </a:solidFill>
            <a:ln w="4873"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B07E73B5-E836-41E9-A6B4-EB679BE5CAC6}"/>
                </a:ext>
              </a:extLst>
            </p:cNvPr>
            <p:cNvSpPr/>
            <p:nvPr/>
          </p:nvSpPr>
          <p:spPr>
            <a:xfrm>
              <a:off x="9909438" y="2884705"/>
              <a:ext cx="232342" cy="242531"/>
            </a:xfrm>
            <a:custGeom>
              <a:avLst/>
              <a:gdLst>
                <a:gd name="connsiteX0" fmla="*/ 203696 w 232342"/>
                <a:gd name="connsiteY0" fmla="*/ 0 h 242531"/>
                <a:gd name="connsiteX1" fmla="*/ 140269 w 232342"/>
                <a:gd name="connsiteY1" fmla="*/ 242532 h 242531"/>
                <a:gd name="connsiteX2" fmla="*/ 0 w 232342"/>
                <a:gd name="connsiteY2" fmla="*/ 242532 h 242531"/>
                <a:gd name="connsiteX3" fmla="*/ 95627 w 232342"/>
                <a:gd name="connsiteY3" fmla="*/ 135683 h 242531"/>
                <a:gd name="connsiteX4" fmla="*/ 203696 w 232342"/>
                <a:gd name="connsiteY4" fmla="*/ 0 h 242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42" h="242531">
                  <a:moveTo>
                    <a:pt x="203696" y="0"/>
                  </a:moveTo>
                  <a:cubicBezTo>
                    <a:pt x="242337" y="9221"/>
                    <a:pt x="258974" y="147978"/>
                    <a:pt x="140269" y="242532"/>
                  </a:cubicBezTo>
                  <a:lnTo>
                    <a:pt x="0" y="242532"/>
                  </a:lnTo>
                  <a:lnTo>
                    <a:pt x="95627" y="135683"/>
                  </a:lnTo>
                  <a:lnTo>
                    <a:pt x="203696" y="0"/>
                  </a:lnTo>
                  <a:close/>
                </a:path>
              </a:pathLst>
            </a:custGeom>
            <a:solidFill>
              <a:srgbClr val="AB795E"/>
            </a:solidFill>
            <a:ln w="4873"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6304CA6C-4B56-41DC-B15B-727CB3F00586}"/>
                </a:ext>
              </a:extLst>
            </p:cNvPr>
            <p:cNvSpPr/>
            <p:nvPr/>
          </p:nvSpPr>
          <p:spPr>
            <a:xfrm>
              <a:off x="9907610" y="2882857"/>
              <a:ext cx="235934" cy="246234"/>
            </a:xfrm>
            <a:custGeom>
              <a:avLst/>
              <a:gdLst>
                <a:gd name="connsiteX0" fmla="*/ 142049 w 235934"/>
                <a:gd name="connsiteY0" fmla="*/ 246234 h 246234"/>
                <a:gd name="connsiteX1" fmla="*/ 1828 w 235934"/>
                <a:gd name="connsiteY1" fmla="*/ 246234 h 246234"/>
                <a:gd name="connsiteX2" fmla="*/ 843 w 235934"/>
                <a:gd name="connsiteY2" fmla="*/ 245937 h 246234"/>
                <a:gd name="connsiteX3" fmla="*/ 170 w 235934"/>
                <a:gd name="connsiteY3" fmla="*/ 245161 h 246234"/>
                <a:gd name="connsiteX4" fmla="*/ 18 w 235934"/>
                <a:gd name="connsiteY4" fmla="*/ 244117 h 246234"/>
                <a:gd name="connsiteX5" fmla="*/ 462 w 235934"/>
                <a:gd name="connsiteY5" fmla="*/ 243161 h 246234"/>
                <a:gd name="connsiteX6" fmla="*/ 96089 w 235934"/>
                <a:gd name="connsiteY6" fmla="*/ 136312 h 246234"/>
                <a:gd name="connsiteX7" fmla="*/ 204109 w 235934"/>
                <a:gd name="connsiteY7" fmla="*/ 678 h 246234"/>
                <a:gd name="connsiteX8" fmla="*/ 204948 w 235934"/>
                <a:gd name="connsiteY8" fmla="*/ 102 h 246234"/>
                <a:gd name="connsiteX9" fmla="*/ 205963 w 235934"/>
                <a:gd name="connsiteY9" fmla="*/ 43 h 246234"/>
                <a:gd name="connsiteX10" fmla="*/ 232895 w 235934"/>
                <a:gd name="connsiteY10" fmla="*/ 39075 h 246234"/>
                <a:gd name="connsiteX11" fmla="*/ 143171 w 235934"/>
                <a:gd name="connsiteY11" fmla="*/ 245795 h 246234"/>
                <a:gd name="connsiteX12" fmla="*/ 142049 w 235934"/>
                <a:gd name="connsiteY12" fmla="*/ 246234 h 246234"/>
                <a:gd name="connsiteX13" fmla="*/ 5927 w 235934"/>
                <a:gd name="connsiteY13" fmla="*/ 242575 h 246234"/>
                <a:gd name="connsiteX14" fmla="*/ 141415 w 235934"/>
                <a:gd name="connsiteY14" fmla="*/ 242575 h 246234"/>
                <a:gd name="connsiteX15" fmla="*/ 229236 w 235934"/>
                <a:gd name="connsiteY15" fmla="*/ 39904 h 246234"/>
                <a:gd name="connsiteX16" fmla="*/ 206158 w 235934"/>
                <a:gd name="connsiteY16" fmla="*/ 3898 h 246234"/>
                <a:gd name="connsiteX17" fmla="*/ 98821 w 235934"/>
                <a:gd name="connsiteY17" fmla="*/ 138654 h 246234"/>
                <a:gd name="connsiteX18" fmla="*/ 5927 w 235934"/>
                <a:gd name="connsiteY18" fmla="*/ 242575 h 24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934" h="246234">
                  <a:moveTo>
                    <a:pt x="142049" y="246234"/>
                  </a:moveTo>
                  <a:lnTo>
                    <a:pt x="1828" y="246234"/>
                  </a:lnTo>
                  <a:cubicBezTo>
                    <a:pt x="1477" y="246230"/>
                    <a:pt x="1136" y="246127"/>
                    <a:pt x="843" y="245937"/>
                  </a:cubicBezTo>
                  <a:cubicBezTo>
                    <a:pt x="550" y="245747"/>
                    <a:pt x="316" y="245478"/>
                    <a:pt x="170" y="245161"/>
                  </a:cubicBezTo>
                  <a:cubicBezTo>
                    <a:pt x="18" y="244834"/>
                    <a:pt x="-31" y="244473"/>
                    <a:pt x="18" y="244117"/>
                  </a:cubicBezTo>
                  <a:cubicBezTo>
                    <a:pt x="72" y="243761"/>
                    <a:pt x="223" y="243429"/>
                    <a:pt x="462" y="243161"/>
                  </a:cubicBezTo>
                  <a:lnTo>
                    <a:pt x="96089" y="136312"/>
                  </a:lnTo>
                  <a:lnTo>
                    <a:pt x="204109" y="678"/>
                  </a:lnTo>
                  <a:cubicBezTo>
                    <a:pt x="204334" y="414"/>
                    <a:pt x="204621" y="214"/>
                    <a:pt x="204948" y="102"/>
                  </a:cubicBezTo>
                  <a:cubicBezTo>
                    <a:pt x="205275" y="-10"/>
                    <a:pt x="205626" y="-30"/>
                    <a:pt x="205963" y="43"/>
                  </a:cubicBezTo>
                  <a:cubicBezTo>
                    <a:pt x="218014" y="2922"/>
                    <a:pt x="228065" y="17559"/>
                    <a:pt x="232895" y="39075"/>
                  </a:cubicBezTo>
                  <a:cubicBezTo>
                    <a:pt x="242360" y="81766"/>
                    <a:pt x="234163" y="173343"/>
                    <a:pt x="143171" y="245795"/>
                  </a:cubicBezTo>
                  <a:cubicBezTo>
                    <a:pt x="142854" y="246064"/>
                    <a:pt x="142464" y="246215"/>
                    <a:pt x="142049" y="246234"/>
                  </a:cubicBezTo>
                  <a:close/>
                  <a:moveTo>
                    <a:pt x="5927" y="242575"/>
                  </a:moveTo>
                  <a:lnTo>
                    <a:pt x="141415" y="242575"/>
                  </a:lnTo>
                  <a:cubicBezTo>
                    <a:pt x="195864" y="198958"/>
                    <a:pt x="246458" y="117138"/>
                    <a:pt x="229236" y="39904"/>
                  </a:cubicBezTo>
                  <a:cubicBezTo>
                    <a:pt x="224942" y="20388"/>
                    <a:pt x="216355" y="7118"/>
                    <a:pt x="206158" y="3898"/>
                  </a:cubicBezTo>
                  <a:lnTo>
                    <a:pt x="98821" y="138654"/>
                  </a:lnTo>
                  <a:lnTo>
                    <a:pt x="5927" y="242575"/>
                  </a:lnTo>
                  <a:close/>
                </a:path>
              </a:pathLst>
            </a:custGeom>
            <a:solidFill>
              <a:srgbClr val="0E0E0E"/>
            </a:solidFill>
            <a:ln w="4873"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4CDA39DE-BAF2-4142-87FB-A9DDD3ECDA4E}"/>
                </a:ext>
              </a:extLst>
            </p:cNvPr>
            <p:cNvSpPr/>
            <p:nvPr/>
          </p:nvSpPr>
          <p:spPr>
            <a:xfrm>
              <a:off x="8364670" y="4225291"/>
              <a:ext cx="1422307" cy="1070828"/>
            </a:xfrm>
            <a:custGeom>
              <a:avLst/>
              <a:gdLst>
                <a:gd name="connsiteX0" fmla="*/ 1146208 w 1422307"/>
                <a:gd name="connsiteY0" fmla="*/ 836347 h 1070828"/>
                <a:gd name="connsiteX1" fmla="*/ 814441 w 1422307"/>
                <a:gd name="connsiteY1" fmla="*/ 431103 h 1070828"/>
                <a:gd name="connsiteX2" fmla="*/ 814441 w 1422307"/>
                <a:gd name="connsiteY2" fmla="*/ 0 h 1070828"/>
                <a:gd name="connsiteX3" fmla="*/ 607867 w 1422307"/>
                <a:gd name="connsiteY3" fmla="*/ 0 h 1070828"/>
                <a:gd name="connsiteX4" fmla="*/ 607867 w 1422307"/>
                <a:gd name="connsiteY4" fmla="*/ 431103 h 1070828"/>
                <a:gd name="connsiteX5" fmla="*/ 276099 w 1422307"/>
                <a:gd name="connsiteY5" fmla="*/ 836347 h 1070828"/>
                <a:gd name="connsiteX6" fmla="*/ 0 w 1422307"/>
                <a:gd name="connsiteY6" fmla="*/ 1070829 h 1070828"/>
                <a:gd name="connsiteX7" fmla="*/ 1422307 w 1422307"/>
                <a:gd name="connsiteY7" fmla="*/ 1070829 h 1070828"/>
                <a:gd name="connsiteX8" fmla="*/ 1146208 w 1422307"/>
                <a:gd name="connsiteY8" fmla="*/ 836347 h 107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307" h="1070828">
                  <a:moveTo>
                    <a:pt x="1146208" y="836347"/>
                  </a:moveTo>
                  <a:cubicBezTo>
                    <a:pt x="1012477" y="772921"/>
                    <a:pt x="814441" y="685832"/>
                    <a:pt x="814441" y="431103"/>
                  </a:cubicBezTo>
                  <a:lnTo>
                    <a:pt x="814441" y="0"/>
                  </a:lnTo>
                  <a:lnTo>
                    <a:pt x="607867" y="0"/>
                  </a:lnTo>
                  <a:lnTo>
                    <a:pt x="607867" y="431103"/>
                  </a:lnTo>
                  <a:cubicBezTo>
                    <a:pt x="607867" y="685832"/>
                    <a:pt x="410026" y="772628"/>
                    <a:pt x="276099" y="836347"/>
                  </a:cubicBezTo>
                  <a:cubicBezTo>
                    <a:pt x="142172" y="900066"/>
                    <a:pt x="0" y="923192"/>
                    <a:pt x="0" y="1070829"/>
                  </a:cubicBezTo>
                  <a:lnTo>
                    <a:pt x="1422307" y="1070829"/>
                  </a:lnTo>
                  <a:cubicBezTo>
                    <a:pt x="1422307" y="923192"/>
                    <a:pt x="1279891" y="900017"/>
                    <a:pt x="1146208" y="836347"/>
                  </a:cubicBezTo>
                  <a:close/>
                </a:path>
              </a:pathLst>
            </a:custGeom>
            <a:solidFill>
              <a:srgbClr val="A6A6A6"/>
            </a:solidFill>
            <a:ln w="4873"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7F80E097-1DBC-4704-8E60-538E5BA88910}"/>
                </a:ext>
              </a:extLst>
            </p:cNvPr>
            <p:cNvSpPr/>
            <p:nvPr/>
          </p:nvSpPr>
          <p:spPr>
            <a:xfrm>
              <a:off x="8363011" y="4223485"/>
              <a:ext cx="1425772" cy="1074488"/>
            </a:xfrm>
            <a:custGeom>
              <a:avLst/>
              <a:gdLst>
                <a:gd name="connsiteX0" fmla="*/ 1423966 w 1425772"/>
                <a:gd name="connsiteY0" fmla="*/ 1074488 h 1074488"/>
                <a:gd name="connsiteX1" fmla="*/ 1854 w 1425772"/>
                <a:gd name="connsiteY1" fmla="*/ 1074488 h 1074488"/>
                <a:gd name="connsiteX2" fmla="*/ 542 w 1425772"/>
                <a:gd name="connsiteY2" fmla="*/ 1073947 h 1074488"/>
                <a:gd name="connsiteX3" fmla="*/ 0 w 1425772"/>
                <a:gd name="connsiteY3" fmla="*/ 1072634 h 1074488"/>
                <a:gd name="connsiteX4" fmla="*/ 199548 w 1425772"/>
                <a:gd name="connsiteY4" fmla="*/ 870159 h 1074488"/>
                <a:gd name="connsiteX5" fmla="*/ 277172 w 1425772"/>
                <a:gd name="connsiteY5" fmla="*/ 836494 h 1074488"/>
                <a:gd name="connsiteX6" fmla="*/ 288199 w 1425772"/>
                <a:gd name="connsiteY6" fmla="*/ 831273 h 1074488"/>
                <a:gd name="connsiteX7" fmla="*/ 607671 w 1425772"/>
                <a:gd name="connsiteY7" fmla="*/ 432908 h 1074488"/>
                <a:gd name="connsiteX8" fmla="*/ 607671 w 1425772"/>
                <a:gd name="connsiteY8" fmla="*/ 1806 h 1074488"/>
                <a:gd name="connsiteX9" fmla="*/ 607813 w 1425772"/>
                <a:gd name="connsiteY9" fmla="*/ 1103 h 1074488"/>
                <a:gd name="connsiteX10" fmla="*/ 608218 w 1425772"/>
                <a:gd name="connsiteY10" fmla="*/ 513 h 1074488"/>
                <a:gd name="connsiteX11" fmla="*/ 608823 w 1425772"/>
                <a:gd name="connsiteY11" fmla="*/ 122 h 1074488"/>
                <a:gd name="connsiteX12" fmla="*/ 609525 w 1425772"/>
                <a:gd name="connsiteY12" fmla="*/ 0 h 1074488"/>
                <a:gd name="connsiteX13" fmla="*/ 816295 w 1425772"/>
                <a:gd name="connsiteY13" fmla="*/ 0 h 1074488"/>
                <a:gd name="connsiteX14" fmla="*/ 816992 w 1425772"/>
                <a:gd name="connsiteY14" fmla="*/ 122 h 1074488"/>
                <a:gd name="connsiteX15" fmla="*/ 817588 w 1425772"/>
                <a:gd name="connsiteY15" fmla="*/ 513 h 1074488"/>
                <a:gd name="connsiteX16" fmla="*/ 817978 w 1425772"/>
                <a:gd name="connsiteY16" fmla="*/ 1108 h 1074488"/>
                <a:gd name="connsiteX17" fmla="*/ 818100 w 1425772"/>
                <a:gd name="connsiteY17" fmla="*/ 1806 h 1074488"/>
                <a:gd name="connsiteX18" fmla="*/ 818100 w 1425772"/>
                <a:gd name="connsiteY18" fmla="*/ 432908 h 1074488"/>
                <a:gd name="connsiteX19" fmla="*/ 1137621 w 1425772"/>
                <a:gd name="connsiteY19" fmla="*/ 831273 h 1074488"/>
                <a:gd name="connsiteX20" fmla="*/ 1148648 w 1425772"/>
                <a:gd name="connsiteY20" fmla="*/ 836494 h 1074488"/>
                <a:gd name="connsiteX21" fmla="*/ 1226272 w 1425772"/>
                <a:gd name="connsiteY21" fmla="*/ 870159 h 1074488"/>
                <a:gd name="connsiteX22" fmla="*/ 1425771 w 1425772"/>
                <a:gd name="connsiteY22" fmla="*/ 1072634 h 1074488"/>
                <a:gd name="connsiteX23" fmla="*/ 1425650 w 1425772"/>
                <a:gd name="connsiteY23" fmla="*/ 1073342 h 1074488"/>
                <a:gd name="connsiteX24" fmla="*/ 1425259 w 1425772"/>
                <a:gd name="connsiteY24" fmla="*/ 1073942 h 1074488"/>
                <a:gd name="connsiteX25" fmla="*/ 1424669 w 1425772"/>
                <a:gd name="connsiteY25" fmla="*/ 1074347 h 1074488"/>
                <a:gd name="connsiteX26" fmla="*/ 1423966 w 1425772"/>
                <a:gd name="connsiteY26" fmla="*/ 1074488 h 1074488"/>
                <a:gd name="connsiteX27" fmla="*/ 3903 w 1425772"/>
                <a:gd name="connsiteY27" fmla="*/ 1070829 h 1074488"/>
                <a:gd name="connsiteX28" fmla="*/ 1422112 w 1425772"/>
                <a:gd name="connsiteY28" fmla="*/ 1070829 h 1074488"/>
                <a:gd name="connsiteX29" fmla="*/ 1224857 w 1425772"/>
                <a:gd name="connsiteY29" fmla="*/ 873574 h 1074488"/>
                <a:gd name="connsiteX30" fmla="*/ 1147087 w 1425772"/>
                <a:gd name="connsiteY30" fmla="*/ 839811 h 1074488"/>
                <a:gd name="connsiteX31" fmla="*/ 1136060 w 1425772"/>
                <a:gd name="connsiteY31" fmla="*/ 834591 h 1074488"/>
                <a:gd name="connsiteX32" fmla="*/ 814441 w 1425772"/>
                <a:gd name="connsiteY32" fmla="*/ 432908 h 1074488"/>
                <a:gd name="connsiteX33" fmla="*/ 814441 w 1425772"/>
                <a:gd name="connsiteY33" fmla="*/ 3562 h 1074488"/>
                <a:gd name="connsiteX34" fmla="*/ 611331 w 1425772"/>
                <a:gd name="connsiteY34" fmla="*/ 3562 h 1074488"/>
                <a:gd name="connsiteX35" fmla="*/ 611331 w 1425772"/>
                <a:gd name="connsiteY35" fmla="*/ 432908 h 1074488"/>
                <a:gd name="connsiteX36" fmla="*/ 289760 w 1425772"/>
                <a:gd name="connsiteY36" fmla="*/ 834591 h 1074488"/>
                <a:gd name="connsiteX37" fmla="*/ 278733 w 1425772"/>
                <a:gd name="connsiteY37" fmla="*/ 839958 h 1074488"/>
                <a:gd name="connsiteX38" fmla="*/ 200915 w 1425772"/>
                <a:gd name="connsiteY38" fmla="*/ 873720 h 1074488"/>
                <a:gd name="connsiteX39" fmla="*/ 3903 w 1425772"/>
                <a:gd name="connsiteY39" fmla="*/ 1070829 h 10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5772" h="1074488">
                  <a:moveTo>
                    <a:pt x="1423966" y="1074488"/>
                  </a:moveTo>
                  <a:lnTo>
                    <a:pt x="1854" y="1074488"/>
                  </a:lnTo>
                  <a:cubicBezTo>
                    <a:pt x="1361" y="1074488"/>
                    <a:pt x="893" y="1074293"/>
                    <a:pt x="542" y="1073947"/>
                  </a:cubicBezTo>
                  <a:cubicBezTo>
                    <a:pt x="195" y="1073596"/>
                    <a:pt x="0" y="1073127"/>
                    <a:pt x="0" y="1072634"/>
                  </a:cubicBezTo>
                  <a:cubicBezTo>
                    <a:pt x="0" y="952417"/>
                    <a:pt x="92700" y="914313"/>
                    <a:pt x="199548" y="870159"/>
                  </a:cubicBezTo>
                  <a:cubicBezTo>
                    <a:pt x="224968" y="859669"/>
                    <a:pt x="251265" y="848838"/>
                    <a:pt x="277172" y="836494"/>
                  </a:cubicBezTo>
                  <a:lnTo>
                    <a:pt x="288199" y="831273"/>
                  </a:lnTo>
                  <a:cubicBezTo>
                    <a:pt x="423052" y="767262"/>
                    <a:pt x="607671" y="679587"/>
                    <a:pt x="607671" y="432908"/>
                  </a:cubicBezTo>
                  <a:lnTo>
                    <a:pt x="607671" y="1806"/>
                  </a:lnTo>
                  <a:cubicBezTo>
                    <a:pt x="607671" y="1566"/>
                    <a:pt x="607720" y="1327"/>
                    <a:pt x="607813" y="1103"/>
                  </a:cubicBezTo>
                  <a:cubicBezTo>
                    <a:pt x="607906" y="879"/>
                    <a:pt x="608047" y="678"/>
                    <a:pt x="608218" y="513"/>
                  </a:cubicBezTo>
                  <a:cubicBezTo>
                    <a:pt x="608389" y="342"/>
                    <a:pt x="608593" y="210"/>
                    <a:pt x="608823" y="122"/>
                  </a:cubicBezTo>
                  <a:cubicBezTo>
                    <a:pt x="609047" y="34"/>
                    <a:pt x="609286" y="-5"/>
                    <a:pt x="609525" y="0"/>
                  </a:cubicBezTo>
                  <a:lnTo>
                    <a:pt x="816295" y="0"/>
                  </a:lnTo>
                  <a:cubicBezTo>
                    <a:pt x="816534" y="-5"/>
                    <a:pt x="816773" y="34"/>
                    <a:pt x="816992" y="122"/>
                  </a:cubicBezTo>
                  <a:cubicBezTo>
                    <a:pt x="817217" y="210"/>
                    <a:pt x="817417" y="347"/>
                    <a:pt x="817588" y="513"/>
                  </a:cubicBezTo>
                  <a:cubicBezTo>
                    <a:pt x="817758" y="683"/>
                    <a:pt x="817890" y="883"/>
                    <a:pt x="817978" y="1108"/>
                  </a:cubicBezTo>
                  <a:cubicBezTo>
                    <a:pt x="818066" y="1327"/>
                    <a:pt x="818110" y="1566"/>
                    <a:pt x="818100" y="1806"/>
                  </a:cubicBezTo>
                  <a:lnTo>
                    <a:pt x="818100" y="432908"/>
                  </a:lnTo>
                  <a:cubicBezTo>
                    <a:pt x="818100" y="679587"/>
                    <a:pt x="1002768" y="767262"/>
                    <a:pt x="1137621" y="831273"/>
                  </a:cubicBezTo>
                  <a:lnTo>
                    <a:pt x="1148648" y="836494"/>
                  </a:lnTo>
                  <a:cubicBezTo>
                    <a:pt x="1174555" y="848838"/>
                    <a:pt x="1200853" y="859669"/>
                    <a:pt x="1226272" y="870159"/>
                  </a:cubicBezTo>
                  <a:cubicBezTo>
                    <a:pt x="1333315" y="914069"/>
                    <a:pt x="1425771" y="952417"/>
                    <a:pt x="1425771" y="1072634"/>
                  </a:cubicBezTo>
                  <a:cubicBezTo>
                    <a:pt x="1425781" y="1072873"/>
                    <a:pt x="1425737" y="1073117"/>
                    <a:pt x="1425650" y="1073342"/>
                  </a:cubicBezTo>
                  <a:cubicBezTo>
                    <a:pt x="1425562" y="1073566"/>
                    <a:pt x="1425430" y="1073771"/>
                    <a:pt x="1425259" y="1073942"/>
                  </a:cubicBezTo>
                  <a:cubicBezTo>
                    <a:pt x="1425093" y="1074118"/>
                    <a:pt x="1424893" y="1074254"/>
                    <a:pt x="1424669" y="1074347"/>
                  </a:cubicBezTo>
                  <a:cubicBezTo>
                    <a:pt x="1424449" y="1074440"/>
                    <a:pt x="1424210" y="1074488"/>
                    <a:pt x="1423966" y="1074488"/>
                  </a:cubicBezTo>
                  <a:close/>
                  <a:moveTo>
                    <a:pt x="3903" y="1070829"/>
                  </a:moveTo>
                  <a:lnTo>
                    <a:pt x="1422112" y="1070829"/>
                  </a:lnTo>
                  <a:cubicBezTo>
                    <a:pt x="1421185" y="954466"/>
                    <a:pt x="1330193" y="916948"/>
                    <a:pt x="1224857" y="873574"/>
                  </a:cubicBezTo>
                  <a:cubicBezTo>
                    <a:pt x="1199389" y="863035"/>
                    <a:pt x="1173043" y="852204"/>
                    <a:pt x="1147087" y="839811"/>
                  </a:cubicBezTo>
                  <a:lnTo>
                    <a:pt x="1136060" y="834591"/>
                  </a:lnTo>
                  <a:cubicBezTo>
                    <a:pt x="1000328" y="770140"/>
                    <a:pt x="814441" y="681880"/>
                    <a:pt x="814441" y="432908"/>
                  </a:cubicBezTo>
                  <a:lnTo>
                    <a:pt x="814441" y="3562"/>
                  </a:lnTo>
                  <a:lnTo>
                    <a:pt x="611331" y="3562"/>
                  </a:lnTo>
                  <a:lnTo>
                    <a:pt x="611331" y="432908"/>
                  </a:lnTo>
                  <a:cubicBezTo>
                    <a:pt x="611331" y="681734"/>
                    <a:pt x="425492" y="770140"/>
                    <a:pt x="289760" y="834591"/>
                  </a:cubicBezTo>
                  <a:lnTo>
                    <a:pt x="278733" y="839958"/>
                  </a:lnTo>
                  <a:cubicBezTo>
                    <a:pt x="252778" y="852350"/>
                    <a:pt x="226431" y="863182"/>
                    <a:pt x="200915" y="873720"/>
                  </a:cubicBezTo>
                  <a:cubicBezTo>
                    <a:pt x="95627" y="916948"/>
                    <a:pt x="4635" y="954466"/>
                    <a:pt x="3903" y="1070829"/>
                  </a:cubicBezTo>
                  <a:close/>
                </a:path>
              </a:pathLst>
            </a:custGeom>
            <a:solidFill>
              <a:srgbClr val="0E0E0E"/>
            </a:solidFill>
            <a:ln w="4873"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2B347998-69F7-4171-AD7E-0E3B866EC41F}"/>
                </a:ext>
              </a:extLst>
            </p:cNvPr>
            <p:cNvSpPr/>
            <p:nvPr/>
          </p:nvSpPr>
          <p:spPr>
            <a:xfrm>
              <a:off x="8972536" y="4225388"/>
              <a:ext cx="206769" cy="302494"/>
            </a:xfrm>
            <a:custGeom>
              <a:avLst/>
              <a:gdLst>
                <a:gd name="connsiteX0" fmla="*/ 206769 w 206769"/>
                <a:gd name="connsiteY0" fmla="*/ 302494 h 302494"/>
                <a:gd name="connsiteX1" fmla="*/ 206769 w 206769"/>
                <a:gd name="connsiteY1" fmla="*/ 0 h 302494"/>
                <a:gd name="connsiteX2" fmla="*/ 0 w 206769"/>
                <a:gd name="connsiteY2" fmla="*/ 0 h 302494"/>
                <a:gd name="connsiteX3" fmla="*/ 0 w 206769"/>
                <a:gd name="connsiteY3" fmla="*/ 229798 h 302494"/>
                <a:gd name="connsiteX4" fmla="*/ 206769 w 206769"/>
                <a:gd name="connsiteY4" fmla="*/ 302494 h 30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769" h="302494">
                  <a:moveTo>
                    <a:pt x="206769" y="302494"/>
                  </a:moveTo>
                  <a:lnTo>
                    <a:pt x="206769" y="0"/>
                  </a:lnTo>
                  <a:lnTo>
                    <a:pt x="0" y="0"/>
                  </a:lnTo>
                  <a:lnTo>
                    <a:pt x="0" y="229798"/>
                  </a:lnTo>
                  <a:cubicBezTo>
                    <a:pt x="154126" y="199890"/>
                    <a:pt x="206769" y="302494"/>
                    <a:pt x="206769" y="302494"/>
                  </a:cubicBezTo>
                  <a:close/>
                </a:path>
              </a:pathLst>
            </a:custGeom>
            <a:solidFill>
              <a:srgbClr val="161616"/>
            </a:solidFill>
            <a:ln w="4873"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4B0F0F12-E236-47A6-BC90-E7D504A76662}"/>
                </a:ext>
              </a:extLst>
            </p:cNvPr>
            <p:cNvSpPr/>
            <p:nvPr/>
          </p:nvSpPr>
          <p:spPr>
            <a:xfrm>
              <a:off x="8970536" y="4223485"/>
              <a:ext cx="210428" cy="306251"/>
            </a:xfrm>
            <a:custGeom>
              <a:avLst/>
              <a:gdLst>
                <a:gd name="connsiteX0" fmla="*/ 208770 w 210428"/>
                <a:gd name="connsiteY0" fmla="*/ 306251 h 306251"/>
                <a:gd name="connsiteX1" fmla="*/ 207799 w 210428"/>
                <a:gd name="connsiteY1" fmla="*/ 305968 h 306251"/>
                <a:gd name="connsiteX2" fmla="*/ 207111 w 210428"/>
                <a:gd name="connsiteY2" fmla="*/ 305227 h 306251"/>
                <a:gd name="connsiteX3" fmla="*/ 2196 w 210428"/>
                <a:gd name="connsiteY3" fmla="*/ 233360 h 306251"/>
                <a:gd name="connsiteX4" fmla="*/ 1395 w 210428"/>
                <a:gd name="connsiteY4" fmla="*/ 233355 h 306251"/>
                <a:gd name="connsiteX5" fmla="*/ 678 w 210428"/>
                <a:gd name="connsiteY5" fmla="*/ 233009 h 306251"/>
                <a:gd name="connsiteX6" fmla="*/ 180 w 210428"/>
                <a:gd name="connsiteY6" fmla="*/ 232384 h 306251"/>
                <a:gd name="connsiteX7" fmla="*/ 0 w 210428"/>
                <a:gd name="connsiteY7" fmla="*/ 231603 h 306251"/>
                <a:gd name="connsiteX8" fmla="*/ 0 w 210428"/>
                <a:gd name="connsiteY8" fmla="*/ 1806 h 306251"/>
                <a:gd name="connsiteX9" fmla="*/ 141 w 210428"/>
                <a:gd name="connsiteY9" fmla="*/ 1103 h 306251"/>
                <a:gd name="connsiteX10" fmla="*/ 546 w 210428"/>
                <a:gd name="connsiteY10" fmla="*/ 513 h 306251"/>
                <a:gd name="connsiteX11" fmla="*/ 1146 w 210428"/>
                <a:gd name="connsiteY11" fmla="*/ 122 h 306251"/>
                <a:gd name="connsiteX12" fmla="*/ 1854 w 210428"/>
                <a:gd name="connsiteY12" fmla="*/ 0 h 306251"/>
                <a:gd name="connsiteX13" fmla="*/ 208623 w 210428"/>
                <a:gd name="connsiteY13" fmla="*/ 0 h 306251"/>
                <a:gd name="connsiteX14" fmla="*/ 209321 w 210428"/>
                <a:gd name="connsiteY14" fmla="*/ 122 h 306251"/>
                <a:gd name="connsiteX15" fmla="*/ 209911 w 210428"/>
                <a:gd name="connsiteY15" fmla="*/ 513 h 306251"/>
                <a:gd name="connsiteX16" fmla="*/ 210302 w 210428"/>
                <a:gd name="connsiteY16" fmla="*/ 1108 h 306251"/>
                <a:gd name="connsiteX17" fmla="*/ 210429 w 210428"/>
                <a:gd name="connsiteY17" fmla="*/ 1806 h 306251"/>
                <a:gd name="connsiteX18" fmla="*/ 210429 w 210428"/>
                <a:gd name="connsiteY18" fmla="*/ 304300 h 306251"/>
                <a:gd name="connsiteX19" fmla="*/ 210053 w 210428"/>
                <a:gd name="connsiteY19" fmla="*/ 305436 h 306251"/>
                <a:gd name="connsiteX20" fmla="*/ 209062 w 210428"/>
                <a:gd name="connsiteY20" fmla="*/ 306105 h 306251"/>
                <a:gd name="connsiteX21" fmla="*/ 208770 w 210428"/>
                <a:gd name="connsiteY21" fmla="*/ 306251 h 306251"/>
                <a:gd name="connsiteX22" fmla="*/ 55425 w 210428"/>
                <a:gd name="connsiteY22" fmla="*/ 224383 h 306251"/>
                <a:gd name="connsiteX23" fmla="*/ 164176 w 210428"/>
                <a:gd name="connsiteY23" fmla="*/ 255315 h 306251"/>
                <a:gd name="connsiteX24" fmla="*/ 206916 w 210428"/>
                <a:gd name="connsiteY24" fmla="*/ 297762 h 306251"/>
                <a:gd name="connsiteX25" fmla="*/ 206916 w 210428"/>
                <a:gd name="connsiteY25" fmla="*/ 3660 h 306251"/>
                <a:gd name="connsiteX26" fmla="*/ 3806 w 210428"/>
                <a:gd name="connsiteY26" fmla="*/ 3660 h 306251"/>
                <a:gd name="connsiteX27" fmla="*/ 3806 w 210428"/>
                <a:gd name="connsiteY27" fmla="*/ 229359 h 306251"/>
                <a:gd name="connsiteX28" fmla="*/ 55425 w 210428"/>
                <a:gd name="connsiteY28" fmla="*/ 224383 h 30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0428" h="306251">
                  <a:moveTo>
                    <a:pt x="208770" y="306251"/>
                  </a:moveTo>
                  <a:cubicBezTo>
                    <a:pt x="208423" y="306246"/>
                    <a:pt x="208091" y="306149"/>
                    <a:pt x="207799" y="305968"/>
                  </a:cubicBezTo>
                  <a:cubicBezTo>
                    <a:pt x="207506" y="305788"/>
                    <a:pt x="207267" y="305529"/>
                    <a:pt x="207111" y="305227"/>
                  </a:cubicBezTo>
                  <a:cubicBezTo>
                    <a:pt x="206623" y="304251"/>
                    <a:pt x="153443" y="204184"/>
                    <a:pt x="2196" y="233360"/>
                  </a:cubicBezTo>
                  <a:cubicBezTo>
                    <a:pt x="1932" y="233418"/>
                    <a:pt x="1659" y="233418"/>
                    <a:pt x="1395" y="233355"/>
                  </a:cubicBezTo>
                  <a:cubicBezTo>
                    <a:pt x="1132" y="233296"/>
                    <a:pt x="888" y="233174"/>
                    <a:pt x="678" y="233009"/>
                  </a:cubicBezTo>
                  <a:cubicBezTo>
                    <a:pt x="464" y="232838"/>
                    <a:pt x="298" y="232623"/>
                    <a:pt x="180" y="232384"/>
                  </a:cubicBezTo>
                  <a:cubicBezTo>
                    <a:pt x="59" y="232140"/>
                    <a:pt x="0" y="231872"/>
                    <a:pt x="0" y="231603"/>
                  </a:cubicBezTo>
                  <a:lnTo>
                    <a:pt x="0" y="1806"/>
                  </a:lnTo>
                  <a:cubicBezTo>
                    <a:pt x="0" y="1566"/>
                    <a:pt x="49" y="1327"/>
                    <a:pt x="141" y="1103"/>
                  </a:cubicBezTo>
                  <a:cubicBezTo>
                    <a:pt x="234" y="879"/>
                    <a:pt x="371" y="678"/>
                    <a:pt x="546" y="513"/>
                  </a:cubicBezTo>
                  <a:cubicBezTo>
                    <a:pt x="717" y="342"/>
                    <a:pt x="922" y="210"/>
                    <a:pt x="1146" y="122"/>
                  </a:cubicBezTo>
                  <a:cubicBezTo>
                    <a:pt x="1371" y="34"/>
                    <a:pt x="1610" y="-5"/>
                    <a:pt x="1854" y="0"/>
                  </a:cubicBezTo>
                  <a:lnTo>
                    <a:pt x="208623" y="0"/>
                  </a:lnTo>
                  <a:cubicBezTo>
                    <a:pt x="208862" y="-5"/>
                    <a:pt x="209097" y="34"/>
                    <a:pt x="209321" y="122"/>
                  </a:cubicBezTo>
                  <a:cubicBezTo>
                    <a:pt x="209541" y="210"/>
                    <a:pt x="209745" y="347"/>
                    <a:pt x="209911" y="513"/>
                  </a:cubicBezTo>
                  <a:cubicBezTo>
                    <a:pt x="210082" y="683"/>
                    <a:pt x="210214" y="883"/>
                    <a:pt x="210302" y="1108"/>
                  </a:cubicBezTo>
                  <a:cubicBezTo>
                    <a:pt x="210390" y="1327"/>
                    <a:pt x="210433" y="1566"/>
                    <a:pt x="210429" y="1806"/>
                  </a:cubicBezTo>
                  <a:lnTo>
                    <a:pt x="210429" y="304300"/>
                  </a:lnTo>
                  <a:cubicBezTo>
                    <a:pt x="210429" y="304709"/>
                    <a:pt x="210297" y="305109"/>
                    <a:pt x="210053" y="305436"/>
                  </a:cubicBezTo>
                  <a:cubicBezTo>
                    <a:pt x="209804" y="305763"/>
                    <a:pt x="209458" y="305997"/>
                    <a:pt x="209062" y="306105"/>
                  </a:cubicBezTo>
                  <a:lnTo>
                    <a:pt x="208770" y="306251"/>
                  </a:lnTo>
                  <a:close/>
                  <a:moveTo>
                    <a:pt x="55425" y="224383"/>
                  </a:moveTo>
                  <a:cubicBezTo>
                    <a:pt x="106117" y="224383"/>
                    <a:pt x="141587" y="240044"/>
                    <a:pt x="164176" y="255315"/>
                  </a:cubicBezTo>
                  <a:cubicBezTo>
                    <a:pt x="181067" y="266522"/>
                    <a:pt x="195592" y="280944"/>
                    <a:pt x="206916" y="297762"/>
                  </a:cubicBezTo>
                  <a:lnTo>
                    <a:pt x="206916" y="3660"/>
                  </a:lnTo>
                  <a:lnTo>
                    <a:pt x="3806" y="3660"/>
                  </a:lnTo>
                  <a:lnTo>
                    <a:pt x="3806" y="229359"/>
                  </a:lnTo>
                  <a:cubicBezTo>
                    <a:pt x="20823" y="226129"/>
                    <a:pt x="38100" y="224461"/>
                    <a:pt x="55425" y="224383"/>
                  </a:cubicBezTo>
                  <a:close/>
                </a:path>
              </a:pathLst>
            </a:custGeom>
            <a:solidFill>
              <a:srgbClr val="0E0E0E"/>
            </a:solidFill>
            <a:ln w="4873"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79E417BA-CB57-45CB-9540-B4D925A8FFC0}"/>
                </a:ext>
              </a:extLst>
            </p:cNvPr>
            <p:cNvSpPr/>
            <p:nvPr/>
          </p:nvSpPr>
          <p:spPr>
            <a:xfrm>
              <a:off x="9496924" y="3485595"/>
              <a:ext cx="1030285" cy="1330068"/>
            </a:xfrm>
            <a:custGeom>
              <a:avLst/>
              <a:gdLst>
                <a:gd name="connsiteX0" fmla="*/ 43423 w 1030285"/>
                <a:gd name="connsiteY0" fmla="*/ 548393 h 1330068"/>
                <a:gd name="connsiteX1" fmla="*/ 324205 w 1030285"/>
                <a:gd name="connsiteY1" fmla="*/ 1303896 h 1330068"/>
                <a:gd name="connsiteX2" fmla="*/ 717106 w 1030285"/>
                <a:gd name="connsiteY2" fmla="*/ 1303896 h 1330068"/>
                <a:gd name="connsiteX3" fmla="*/ 1030285 w 1030285"/>
                <a:gd name="connsiteY3" fmla="*/ 1156259 h 1330068"/>
                <a:gd name="connsiteX4" fmla="*/ 515167 w 1030285"/>
                <a:gd name="connsiteY4" fmla="*/ 0 h 1330068"/>
                <a:gd name="connsiteX5" fmla="*/ 0 w 1030285"/>
                <a:gd name="connsiteY5" fmla="*/ 0 h 1330068"/>
                <a:gd name="connsiteX6" fmla="*/ 0 w 1030285"/>
                <a:gd name="connsiteY6" fmla="*/ 507897 h 1330068"/>
                <a:gd name="connsiteX7" fmla="*/ 43423 w 1030285"/>
                <a:gd name="connsiteY7" fmla="*/ 548393 h 133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0285" h="1330068">
                  <a:moveTo>
                    <a:pt x="43423" y="548393"/>
                  </a:moveTo>
                  <a:lnTo>
                    <a:pt x="324205" y="1303896"/>
                  </a:lnTo>
                  <a:cubicBezTo>
                    <a:pt x="324205" y="1303896"/>
                    <a:pt x="435445" y="1362784"/>
                    <a:pt x="717106" y="1303896"/>
                  </a:cubicBezTo>
                  <a:cubicBezTo>
                    <a:pt x="998767" y="1245007"/>
                    <a:pt x="1030285" y="1156259"/>
                    <a:pt x="1030285" y="1156259"/>
                  </a:cubicBezTo>
                  <a:lnTo>
                    <a:pt x="515167" y="0"/>
                  </a:lnTo>
                  <a:lnTo>
                    <a:pt x="0" y="0"/>
                  </a:lnTo>
                  <a:lnTo>
                    <a:pt x="0" y="507897"/>
                  </a:lnTo>
                  <a:lnTo>
                    <a:pt x="43423" y="548393"/>
                  </a:lnTo>
                  <a:close/>
                </a:path>
              </a:pathLst>
            </a:custGeom>
            <a:solidFill>
              <a:srgbClr val="F0EDE9"/>
            </a:solidFill>
            <a:ln w="4873"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875A28A4-69FA-49D1-A236-9DD7A64C81EE}"/>
                </a:ext>
              </a:extLst>
            </p:cNvPr>
            <p:cNvSpPr/>
            <p:nvPr/>
          </p:nvSpPr>
          <p:spPr>
            <a:xfrm>
              <a:off x="9495070" y="3483790"/>
              <a:ext cx="1033949" cy="1333559"/>
            </a:xfrm>
            <a:custGeom>
              <a:avLst/>
              <a:gdLst>
                <a:gd name="connsiteX0" fmla="*/ 492821 w 1033949"/>
                <a:gd name="connsiteY0" fmla="*/ 1333560 h 1333559"/>
                <a:gd name="connsiteX1" fmla="*/ 325181 w 1033949"/>
                <a:gd name="connsiteY1" fmla="*/ 1307360 h 1333559"/>
                <a:gd name="connsiteX2" fmla="*/ 324669 w 1033949"/>
                <a:gd name="connsiteY2" fmla="*/ 1306955 h 1333559"/>
                <a:gd name="connsiteX3" fmla="*/ 324357 w 1033949"/>
                <a:gd name="connsiteY3" fmla="*/ 1306384 h 1333559"/>
                <a:gd name="connsiteX4" fmla="*/ 43715 w 1033949"/>
                <a:gd name="connsiteY4" fmla="*/ 551271 h 1333559"/>
                <a:gd name="connsiteX5" fmla="*/ 585 w 1033949"/>
                <a:gd name="connsiteY5" fmla="*/ 511166 h 1333559"/>
                <a:gd name="connsiteX6" fmla="*/ 0 w 1033949"/>
                <a:gd name="connsiteY6" fmla="*/ 509849 h 1333559"/>
                <a:gd name="connsiteX7" fmla="*/ 0 w 1033949"/>
                <a:gd name="connsiteY7" fmla="*/ 1805 h 1333559"/>
                <a:gd name="connsiteX8" fmla="*/ 561 w 1033949"/>
                <a:gd name="connsiteY8" fmla="*/ 527 h 1333559"/>
                <a:gd name="connsiteX9" fmla="*/ 1854 w 1033949"/>
                <a:gd name="connsiteY9" fmla="*/ 0 h 1333559"/>
                <a:gd name="connsiteX10" fmla="*/ 517026 w 1033949"/>
                <a:gd name="connsiteY10" fmla="*/ 0 h 1333559"/>
                <a:gd name="connsiteX11" fmla="*/ 518002 w 1033949"/>
                <a:gd name="connsiteY11" fmla="*/ 303 h 1333559"/>
                <a:gd name="connsiteX12" fmla="*/ 518680 w 1033949"/>
                <a:gd name="connsiteY12" fmla="*/ 1074 h 1333559"/>
                <a:gd name="connsiteX13" fmla="*/ 1033798 w 1033949"/>
                <a:gd name="connsiteY13" fmla="*/ 1157381 h 1333559"/>
                <a:gd name="connsiteX14" fmla="*/ 1033949 w 1033949"/>
                <a:gd name="connsiteY14" fmla="*/ 1158064 h 1333559"/>
                <a:gd name="connsiteX15" fmla="*/ 1033798 w 1033949"/>
                <a:gd name="connsiteY15" fmla="*/ 1158747 h 1333559"/>
                <a:gd name="connsiteX16" fmla="*/ 719301 w 1033949"/>
                <a:gd name="connsiteY16" fmla="*/ 1307555 h 1333559"/>
                <a:gd name="connsiteX17" fmla="*/ 492821 w 1033949"/>
                <a:gd name="connsiteY17" fmla="*/ 1333560 h 1333559"/>
                <a:gd name="connsiteX18" fmla="*/ 327523 w 1033949"/>
                <a:gd name="connsiteY18" fmla="*/ 1304286 h 1333559"/>
                <a:gd name="connsiteX19" fmla="*/ 718623 w 1033949"/>
                <a:gd name="connsiteY19" fmla="*/ 1303798 h 1333559"/>
                <a:gd name="connsiteX20" fmla="*/ 1030139 w 1033949"/>
                <a:gd name="connsiteY20" fmla="*/ 1158016 h 1333559"/>
                <a:gd name="connsiteX21" fmla="*/ 516045 w 1033949"/>
                <a:gd name="connsiteY21" fmla="*/ 3757 h 1333559"/>
                <a:gd name="connsiteX22" fmla="*/ 3757 w 1033949"/>
                <a:gd name="connsiteY22" fmla="*/ 3757 h 1333559"/>
                <a:gd name="connsiteX23" fmla="*/ 3757 w 1033949"/>
                <a:gd name="connsiteY23" fmla="*/ 508922 h 1333559"/>
                <a:gd name="connsiteX24" fmla="*/ 46643 w 1033949"/>
                <a:gd name="connsiteY24" fmla="*/ 548880 h 1333559"/>
                <a:gd name="connsiteX25" fmla="*/ 47082 w 1033949"/>
                <a:gd name="connsiteY25" fmla="*/ 549563 h 1333559"/>
                <a:gd name="connsiteX26" fmla="*/ 327523 w 1033949"/>
                <a:gd name="connsiteY26" fmla="*/ 1304286 h 133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33949" h="1333559">
                  <a:moveTo>
                    <a:pt x="492821" y="1333560"/>
                  </a:moveTo>
                  <a:cubicBezTo>
                    <a:pt x="376703" y="1333560"/>
                    <a:pt x="325962" y="1307750"/>
                    <a:pt x="325181" y="1307360"/>
                  </a:cubicBezTo>
                  <a:cubicBezTo>
                    <a:pt x="324986" y="1307262"/>
                    <a:pt x="324815" y="1307121"/>
                    <a:pt x="324669" y="1306955"/>
                  </a:cubicBezTo>
                  <a:cubicBezTo>
                    <a:pt x="324527" y="1306789"/>
                    <a:pt x="324420" y="1306594"/>
                    <a:pt x="324357" y="1306384"/>
                  </a:cubicBezTo>
                  <a:lnTo>
                    <a:pt x="43715" y="551271"/>
                  </a:lnTo>
                  <a:lnTo>
                    <a:pt x="585" y="511166"/>
                  </a:lnTo>
                  <a:cubicBezTo>
                    <a:pt x="229" y="510820"/>
                    <a:pt x="24" y="510346"/>
                    <a:pt x="0" y="509849"/>
                  </a:cubicBezTo>
                  <a:lnTo>
                    <a:pt x="0" y="1805"/>
                  </a:lnTo>
                  <a:cubicBezTo>
                    <a:pt x="15" y="1322"/>
                    <a:pt x="215" y="864"/>
                    <a:pt x="561" y="527"/>
                  </a:cubicBezTo>
                  <a:cubicBezTo>
                    <a:pt x="908" y="190"/>
                    <a:pt x="1371" y="0"/>
                    <a:pt x="1854" y="0"/>
                  </a:cubicBezTo>
                  <a:lnTo>
                    <a:pt x="517026" y="0"/>
                  </a:lnTo>
                  <a:cubicBezTo>
                    <a:pt x="517372" y="10"/>
                    <a:pt x="517709" y="117"/>
                    <a:pt x="518002" y="303"/>
                  </a:cubicBezTo>
                  <a:cubicBezTo>
                    <a:pt x="518294" y="493"/>
                    <a:pt x="518528" y="761"/>
                    <a:pt x="518680" y="1074"/>
                  </a:cubicBezTo>
                  <a:lnTo>
                    <a:pt x="1033798" y="1157381"/>
                  </a:lnTo>
                  <a:cubicBezTo>
                    <a:pt x="1033895" y="1157596"/>
                    <a:pt x="1033949" y="1157830"/>
                    <a:pt x="1033949" y="1158064"/>
                  </a:cubicBezTo>
                  <a:cubicBezTo>
                    <a:pt x="1033949" y="1158299"/>
                    <a:pt x="1033895" y="1158533"/>
                    <a:pt x="1033798" y="1158747"/>
                  </a:cubicBezTo>
                  <a:cubicBezTo>
                    <a:pt x="1032529" y="1162406"/>
                    <a:pt x="998767" y="1249105"/>
                    <a:pt x="719301" y="1307555"/>
                  </a:cubicBezTo>
                  <a:cubicBezTo>
                    <a:pt x="626016" y="1327071"/>
                    <a:pt x="551174" y="1333560"/>
                    <a:pt x="492821" y="1333560"/>
                  </a:cubicBezTo>
                  <a:close/>
                  <a:moveTo>
                    <a:pt x="327523" y="1304286"/>
                  </a:moveTo>
                  <a:cubicBezTo>
                    <a:pt x="336793" y="1308726"/>
                    <a:pt x="451502" y="1359662"/>
                    <a:pt x="718623" y="1303798"/>
                  </a:cubicBezTo>
                  <a:cubicBezTo>
                    <a:pt x="983013" y="1248520"/>
                    <a:pt x="1026479" y="1166066"/>
                    <a:pt x="1030139" y="1158016"/>
                  </a:cubicBezTo>
                  <a:lnTo>
                    <a:pt x="516045" y="3757"/>
                  </a:lnTo>
                  <a:lnTo>
                    <a:pt x="3757" y="3757"/>
                  </a:lnTo>
                  <a:lnTo>
                    <a:pt x="3757" y="508922"/>
                  </a:lnTo>
                  <a:lnTo>
                    <a:pt x="46643" y="548880"/>
                  </a:lnTo>
                  <a:cubicBezTo>
                    <a:pt x="46838" y="549076"/>
                    <a:pt x="46984" y="549310"/>
                    <a:pt x="47082" y="549563"/>
                  </a:cubicBezTo>
                  <a:lnTo>
                    <a:pt x="327523" y="1304286"/>
                  </a:lnTo>
                  <a:close/>
                </a:path>
              </a:pathLst>
            </a:custGeom>
            <a:solidFill>
              <a:srgbClr val="0E0E0E"/>
            </a:solidFill>
            <a:ln w="4873"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A9F262B6-00DF-4A8E-8E7C-872958EFAE52}"/>
                </a:ext>
              </a:extLst>
            </p:cNvPr>
            <p:cNvSpPr/>
            <p:nvPr/>
          </p:nvSpPr>
          <p:spPr>
            <a:xfrm>
              <a:off x="9839093" y="3845856"/>
              <a:ext cx="900154" cy="810537"/>
            </a:xfrm>
            <a:custGeom>
              <a:avLst/>
              <a:gdLst>
                <a:gd name="connsiteX0" fmla="*/ 593026 w 900154"/>
                <a:gd name="connsiteY0" fmla="*/ 364749 h 810537"/>
                <a:gd name="connsiteX1" fmla="*/ 319805 w 900154"/>
                <a:gd name="connsiteY1" fmla="*/ 0 h 810537"/>
                <a:gd name="connsiteX2" fmla="*/ 28533 w 900154"/>
                <a:gd name="connsiteY2" fmla="*/ 165006 h 810537"/>
                <a:gd name="connsiteX3" fmla="*/ 46341 w 900154"/>
                <a:gd name="connsiteY3" fmla="*/ 810538 h 810537"/>
                <a:gd name="connsiteX4" fmla="*/ 233204 w 900154"/>
                <a:gd name="connsiteY4" fmla="*/ 767408 h 810537"/>
                <a:gd name="connsiteX5" fmla="*/ 207297 w 900154"/>
                <a:gd name="connsiteY5" fmla="*/ 595035 h 810537"/>
                <a:gd name="connsiteX6" fmla="*/ 431289 w 900154"/>
                <a:gd name="connsiteY6" fmla="*/ 712130 h 810537"/>
                <a:gd name="connsiteX7" fmla="*/ 542773 w 900154"/>
                <a:gd name="connsiteY7" fmla="*/ 674562 h 810537"/>
                <a:gd name="connsiteX8" fmla="*/ 900155 w 900154"/>
                <a:gd name="connsiteY8" fmla="*/ 497993 h 810537"/>
                <a:gd name="connsiteX9" fmla="*/ 593026 w 900154"/>
                <a:gd name="connsiteY9" fmla="*/ 364749 h 81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0154" h="810537">
                  <a:moveTo>
                    <a:pt x="593026" y="364749"/>
                  </a:moveTo>
                  <a:cubicBezTo>
                    <a:pt x="465442" y="358943"/>
                    <a:pt x="254769" y="341574"/>
                    <a:pt x="319805" y="0"/>
                  </a:cubicBezTo>
                  <a:lnTo>
                    <a:pt x="28533" y="165006"/>
                  </a:lnTo>
                  <a:cubicBezTo>
                    <a:pt x="28533" y="309715"/>
                    <a:pt x="-46261" y="651338"/>
                    <a:pt x="46341" y="810538"/>
                  </a:cubicBezTo>
                  <a:cubicBezTo>
                    <a:pt x="46341" y="810538"/>
                    <a:pt x="125868" y="794535"/>
                    <a:pt x="233204" y="767408"/>
                  </a:cubicBezTo>
                  <a:cubicBezTo>
                    <a:pt x="215591" y="703006"/>
                    <a:pt x="205150" y="629188"/>
                    <a:pt x="207297" y="595035"/>
                  </a:cubicBezTo>
                  <a:cubicBezTo>
                    <a:pt x="281896" y="660071"/>
                    <a:pt x="327563" y="711446"/>
                    <a:pt x="431289" y="712130"/>
                  </a:cubicBezTo>
                  <a:cubicBezTo>
                    <a:pt x="469052" y="700371"/>
                    <a:pt x="506717" y="687735"/>
                    <a:pt x="542773" y="674562"/>
                  </a:cubicBezTo>
                  <a:cubicBezTo>
                    <a:pt x="771448" y="590644"/>
                    <a:pt x="900155" y="497993"/>
                    <a:pt x="900155" y="497993"/>
                  </a:cubicBezTo>
                  <a:cubicBezTo>
                    <a:pt x="900252" y="353137"/>
                    <a:pt x="720610" y="370506"/>
                    <a:pt x="593026" y="364749"/>
                  </a:cubicBezTo>
                  <a:close/>
                </a:path>
              </a:pathLst>
            </a:custGeom>
            <a:solidFill>
              <a:srgbClr val="161616"/>
            </a:solidFill>
            <a:ln w="4873"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8D073064-3F28-4B7B-A738-1BBA2E6A4771}"/>
                </a:ext>
              </a:extLst>
            </p:cNvPr>
            <p:cNvSpPr/>
            <p:nvPr/>
          </p:nvSpPr>
          <p:spPr>
            <a:xfrm>
              <a:off x="9837236" y="3843953"/>
              <a:ext cx="903671" cy="814245"/>
            </a:xfrm>
            <a:custGeom>
              <a:avLst/>
              <a:gdLst>
                <a:gd name="connsiteX0" fmla="*/ 48003 w 903671"/>
                <a:gd name="connsiteY0" fmla="*/ 814246 h 814245"/>
                <a:gd name="connsiteX1" fmla="*/ 47110 w 903671"/>
                <a:gd name="connsiteY1" fmla="*/ 814007 h 814245"/>
                <a:gd name="connsiteX2" fmla="*/ 46442 w 903671"/>
                <a:gd name="connsiteY2" fmla="*/ 813367 h 814245"/>
                <a:gd name="connsiteX3" fmla="*/ 16876 w 903671"/>
                <a:gd name="connsiteY3" fmla="*/ 318839 h 814245"/>
                <a:gd name="connsiteX4" fmla="*/ 28390 w 903671"/>
                <a:gd name="connsiteY4" fmla="*/ 166909 h 814245"/>
                <a:gd name="connsiteX5" fmla="*/ 28629 w 903671"/>
                <a:gd name="connsiteY5" fmla="*/ 165976 h 814245"/>
                <a:gd name="connsiteX6" fmla="*/ 29317 w 903671"/>
                <a:gd name="connsiteY6" fmla="*/ 165298 h 814245"/>
                <a:gd name="connsiteX7" fmla="*/ 320540 w 903671"/>
                <a:gd name="connsiteY7" fmla="*/ 293 h 814245"/>
                <a:gd name="connsiteX8" fmla="*/ 321541 w 903671"/>
                <a:gd name="connsiteY8" fmla="*/ 0 h 814245"/>
                <a:gd name="connsiteX9" fmla="*/ 322541 w 903671"/>
                <a:gd name="connsiteY9" fmla="*/ 293 h 814245"/>
                <a:gd name="connsiteX10" fmla="*/ 323146 w 903671"/>
                <a:gd name="connsiteY10" fmla="*/ 1098 h 814245"/>
                <a:gd name="connsiteX11" fmla="*/ 323224 w 903671"/>
                <a:gd name="connsiteY11" fmla="*/ 2098 h 814245"/>
                <a:gd name="connsiteX12" fmla="*/ 357718 w 903671"/>
                <a:gd name="connsiteY12" fmla="*/ 279222 h 814245"/>
                <a:gd name="connsiteX13" fmla="*/ 594981 w 903671"/>
                <a:gd name="connsiteY13" fmla="*/ 364798 h 814245"/>
                <a:gd name="connsiteX14" fmla="*/ 645819 w 903671"/>
                <a:gd name="connsiteY14" fmla="*/ 366262 h 814245"/>
                <a:gd name="connsiteX15" fmla="*/ 903671 w 903671"/>
                <a:gd name="connsiteY15" fmla="*/ 499798 h 814245"/>
                <a:gd name="connsiteX16" fmla="*/ 903461 w 903671"/>
                <a:gd name="connsiteY16" fmla="*/ 500628 h 814245"/>
                <a:gd name="connsiteX17" fmla="*/ 902890 w 903671"/>
                <a:gd name="connsiteY17" fmla="*/ 501262 h 814245"/>
                <a:gd name="connsiteX18" fmla="*/ 545069 w 903671"/>
                <a:gd name="connsiteY18" fmla="*/ 678075 h 814245"/>
                <a:gd name="connsiteX19" fmla="*/ 433488 w 903671"/>
                <a:gd name="connsiteY19" fmla="*/ 715691 h 814245"/>
                <a:gd name="connsiteX20" fmla="*/ 432951 w 903671"/>
                <a:gd name="connsiteY20" fmla="*/ 715691 h 814245"/>
                <a:gd name="connsiteX21" fmla="*/ 230573 w 903671"/>
                <a:gd name="connsiteY21" fmla="*/ 618454 h 814245"/>
                <a:gd name="connsiteX22" fmla="*/ 210569 w 903671"/>
                <a:gd name="connsiteY22" fmla="*/ 600743 h 814245"/>
                <a:gd name="connsiteX23" fmla="*/ 236623 w 903671"/>
                <a:gd name="connsiteY23" fmla="*/ 768774 h 814245"/>
                <a:gd name="connsiteX24" fmla="*/ 236789 w 903671"/>
                <a:gd name="connsiteY24" fmla="*/ 769481 h 814245"/>
                <a:gd name="connsiteX25" fmla="*/ 236623 w 903671"/>
                <a:gd name="connsiteY25" fmla="*/ 770189 h 814245"/>
                <a:gd name="connsiteX26" fmla="*/ 236149 w 903671"/>
                <a:gd name="connsiteY26" fmla="*/ 770740 h 814245"/>
                <a:gd name="connsiteX27" fmla="*/ 235501 w 903671"/>
                <a:gd name="connsiteY27" fmla="*/ 771067 h 814245"/>
                <a:gd name="connsiteX28" fmla="*/ 48589 w 903671"/>
                <a:gd name="connsiteY28" fmla="*/ 814197 h 814245"/>
                <a:gd name="connsiteX29" fmla="*/ 48003 w 903671"/>
                <a:gd name="connsiteY29" fmla="*/ 814246 h 814245"/>
                <a:gd name="connsiteX30" fmla="*/ 32049 w 903671"/>
                <a:gd name="connsiteY30" fmla="*/ 167982 h 814245"/>
                <a:gd name="connsiteX31" fmla="*/ 20486 w 903671"/>
                <a:gd name="connsiteY31" fmla="*/ 319229 h 814245"/>
                <a:gd name="connsiteX32" fmla="*/ 48930 w 903671"/>
                <a:gd name="connsiteY32" fmla="*/ 810391 h 814245"/>
                <a:gd name="connsiteX33" fmla="*/ 232622 w 903671"/>
                <a:gd name="connsiteY33" fmla="*/ 767993 h 814245"/>
                <a:gd name="connsiteX34" fmla="*/ 207105 w 903671"/>
                <a:gd name="connsiteY34" fmla="*/ 596840 h 814245"/>
                <a:gd name="connsiteX35" fmla="*/ 207451 w 903671"/>
                <a:gd name="connsiteY35" fmla="*/ 595884 h 814245"/>
                <a:gd name="connsiteX36" fmla="*/ 208227 w 903671"/>
                <a:gd name="connsiteY36" fmla="*/ 595230 h 814245"/>
                <a:gd name="connsiteX37" fmla="*/ 209227 w 903671"/>
                <a:gd name="connsiteY37" fmla="*/ 595123 h 814245"/>
                <a:gd name="connsiteX38" fmla="*/ 210130 w 903671"/>
                <a:gd name="connsiteY38" fmla="*/ 595572 h 814245"/>
                <a:gd name="connsiteX39" fmla="*/ 233012 w 903671"/>
                <a:gd name="connsiteY39" fmla="*/ 615771 h 814245"/>
                <a:gd name="connsiteX40" fmla="*/ 432707 w 903671"/>
                <a:gd name="connsiteY40" fmla="*/ 712081 h 814245"/>
                <a:gd name="connsiteX41" fmla="*/ 543801 w 903671"/>
                <a:gd name="connsiteY41" fmla="*/ 674659 h 814245"/>
                <a:gd name="connsiteX42" fmla="*/ 899963 w 903671"/>
                <a:gd name="connsiteY42" fmla="*/ 499018 h 814245"/>
                <a:gd name="connsiteX43" fmla="*/ 645673 w 903671"/>
                <a:gd name="connsiteY43" fmla="*/ 370067 h 814245"/>
                <a:gd name="connsiteX44" fmla="*/ 594737 w 903671"/>
                <a:gd name="connsiteY44" fmla="*/ 368604 h 814245"/>
                <a:gd name="connsiteX45" fmla="*/ 354791 w 903671"/>
                <a:gd name="connsiteY45" fmla="*/ 281807 h 814245"/>
                <a:gd name="connsiteX46" fmla="*/ 318881 w 903671"/>
                <a:gd name="connsiteY46" fmla="*/ 5562 h 814245"/>
                <a:gd name="connsiteX47" fmla="*/ 32049 w 903671"/>
                <a:gd name="connsiteY47" fmla="*/ 167982 h 81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03671" h="814245">
                  <a:moveTo>
                    <a:pt x="48003" y="814246"/>
                  </a:moveTo>
                  <a:cubicBezTo>
                    <a:pt x="47691" y="814246"/>
                    <a:pt x="47383" y="814163"/>
                    <a:pt x="47110" y="814007"/>
                  </a:cubicBezTo>
                  <a:cubicBezTo>
                    <a:pt x="46837" y="813855"/>
                    <a:pt x="46608" y="813636"/>
                    <a:pt x="46442" y="813367"/>
                  </a:cubicBezTo>
                  <a:cubicBezTo>
                    <a:pt x="-21571" y="696273"/>
                    <a:pt x="629" y="478185"/>
                    <a:pt x="16876" y="318839"/>
                  </a:cubicBezTo>
                  <a:cubicBezTo>
                    <a:pt x="23023" y="258145"/>
                    <a:pt x="28390" y="205745"/>
                    <a:pt x="28390" y="166909"/>
                  </a:cubicBezTo>
                  <a:cubicBezTo>
                    <a:pt x="28385" y="166582"/>
                    <a:pt x="28468" y="166260"/>
                    <a:pt x="28629" y="165976"/>
                  </a:cubicBezTo>
                  <a:cubicBezTo>
                    <a:pt x="28795" y="165694"/>
                    <a:pt x="29034" y="165459"/>
                    <a:pt x="29317" y="165298"/>
                  </a:cubicBezTo>
                  <a:lnTo>
                    <a:pt x="320540" y="293"/>
                  </a:lnTo>
                  <a:cubicBezTo>
                    <a:pt x="320838" y="102"/>
                    <a:pt x="321189" y="0"/>
                    <a:pt x="321541" y="0"/>
                  </a:cubicBezTo>
                  <a:cubicBezTo>
                    <a:pt x="321897" y="0"/>
                    <a:pt x="322243" y="102"/>
                    <a:pt x="322541" y="293"/>
                  </a:cubicBezTo>
                  <a:cubicBezTo>
                    <a:pt x="322814" y="498"/>
                    <a:pt x="323024" y="776"/>
                    <a:pt x="323146" y="1098"/>
                  </a:cubicBezTo>
                  <a:cubicBezTo>
                    <a:pt x="323268" y="1415"/>
                    <a:pt x="323292" y="1761"/>
                    <a:pt x="323224" y="2098"/>
                  </a:cubicBezTo>
                  <a:cubicBezTo>
                    <a:pt x="299512" y="127048"/>
                    <a:pt x="311124" y="220284"/>
                    <a:pt x="357718" y="279222"/>
                  </a:cubicBezTo>
                  <a:cubicBezTo>
                    <a:pt x="414216" y="351039"/>
                    <a:pt x="509794" y="360797"/>
                    <a:pt x="594981" y="364798"/>
                  </a:cubicBezTo>
                  <a:cubicBezTo>
                    <a:pt x="611228" y="365530"/>
                    <a:pt x="628011" y="365920"/>
                    <a:pt x="645819" y="366262"/>
                  </a:cubicBezTo>
                  <a:cubicBezTo>
                    <a:pt x="766768" y="368848"/>
                    <a:pt x="903915" y="371726"/>
                    <a:pt x="903671" y="499798"/>
                  </a:cubicBezTo>
                  <a:cubicBezTo>
                    <a:pt x="903666" y="500086"/>
                    <a:pt x="903593" y="500369"/>
                    <a:pt x="903461" y="500628"/>
                  </a:cubicBezTo>
                  <a:cubicBezTo>
                    <a:pt x="903324" y="500881"/>
                    <a:pt x="903129" y="501096"/>
                    <a:pt x="902890" y="501262"/>
                  </a:cubicBezTo>
                  <a:cubicBezTo>
                    <a:pt x="901622" y="502189"/>
                    <a:pt x="771159" y="595035"/>
                    <a:pt x="545069" y="678075"/>
                  </a:cubicBezTo>
                  <a:cubicBezTo>
                    <a:pt x="511209" y="690516"/>
                    <a:pt x="473690" y="703152"/>
                    <a:pt x="433488" y="715691"/>
                  </a:cubicBezTo>
                  <a:lnTo>
                    <a:pt x="432951" y="715691"/>
                  </a:lnTo>
                  <a:cubicBezTo>
                    <a:pt x="339520" y="715203"/>
                    <a:pt x="293853" y="674611"/>
                    <a:pt x="230573" y="618454"/>
                  </a:cubicBezTo>
                  <a:cubicBezTo>
                    <a:pt x="224069" y="612697"/>
                    <a:pt x="217400" y="606793"/>
                    <a:pt x="210569" y="600743"/>
                  </a:cubicBezTo>
                  <a:cubicBezTo>
                    <a:pt x="209350" y="637335"/>
                    <a:pt x="220327" y="709739"/>
                    <a:pt x="236623" y="768774"/>
                  </a:cubicBezTo>
                  <a:cubicBezTo>
                    <a:pt x="236730" y="768993"/>
                    <a:pt x="236789" y="769238"/>
                    <a:pt x="236789" y="769481"/>
                  </a:cubicBezTo>
                  <a:cubicBezTo>
                    <a:pt x="236789" y="769725"/>
                    <a:pt x="236730" y="769969"/>
                    <a:pt x="236623" y="770189"/>
                  </a:cubicBezTo>
                  <a:cubicBezTo>
                    <a:pt x="236506" y="770403"/>
                    <a:pt x="236345" y="770589"/>
                    <a:pt x="236149" y="770740"/>
                  </a:cubicBezTo>
                  <a:cubicBezTo>
                    <a:pt x="235959" y="770892"/>
                    <a:pt x="235735" y="771004"/>
                    <a:pt x="235501" y="771067"/>
                  </a:cubicBezTo>
                  <a:cubicBezTo>
                    <a:pt x="129335" y="797901"/>
                    <a:pt x="49369" y="814002"/>
                    <a:pt x="48589" y="814197"/>
                  </a:cubicBezTo>
                  <a:lnTo>
                    <a:pt x="48003" y="814246"/>
                  </a:lnTo>
                  <a:close/>
                  <a:moveTo>
                    <a:pt x="32049" y="167982"/>
                  </a:moveTo>
                  <a:cubicBezTo>
                    <a:pt x="32049" y="207013"/>
                    <a:pt x="26633" y="258974"/>
                    <a:pt x="20486" y="319229"/>
                  </a:cubicBezTo>
                  <a:cubicBezTo>
                    <a:pt x="4385" y="477550"/>
                    <a:pt x="-17667" y="694224"/>
                    <a:pt x="48930" y="810391"/>
                  </a:cubicBezTo>
                  <a:cubicBezTo>
                    <a:pt x="59566" y="808196"/>
                    <a:pt x="134750" y="792681"/>
                    <a:pt x="232622" y="767993"/>
                  </a:cubicBezTo>
                  <a:cubicBezTo>
                    <a:pt x="215790" y="705884"/>
                    <a:pt x="204861" y="632603"/>
                    <a:pt x="207105" y="596840"/>
                  </a:cubicBezTo>
                  <a:cubicBezTo>
                    <a:pt x="207134" y="596499"/>
                    <a:pt x="207252" y="596167"/>
                    <a:pt x="207451" y="595884"/>
                  </a:cubicBezTo>
                  <a:cubicBezTo>
                    <a:pt x="207647" y="595601"/>
                    <a:pt x="207915" y="595377"/>
                    <a:pt x="208227" y="595230"/>
                  </a:cubicBezTo>
                  <a:cubicBezTo>
                    <a:pt x="208544" y="595103"/>
                    <a:pt x="208891" y="595064"/>
                    <a:pt x="209227" y="595123"/>
                  </a:cubicBezTo>
                  <a:cubicBezTo>
                    <a:pt x="209564" y="595186"/>
                    <a:pt x="209876" y="595342"/>
                    <a:pt x="210130" y="595572"/>
                  </a:cubicBezTo>
                  <a:cubicBezTo>
                    <a:pt x="218034" y="602436"/>
                    <a:pt x="225660" y="609169"/>
                    <a:pt x="233012" y="615771"/>
                  </a:cubicBezTo>
                  <a:cubicBezTo>
                    <a:pt x="295609" y="671342"/>
                    <a:pt x="340837" y="711544"/>
                    <a:pt x="432707" y="712081"/>
                  </a:cubicBezTo>
                  <a:cubicBezTo>
                    <a:pt x="472714" y="699640"/>
                    <a:pt x="510087" y="687052"/>
                    <a:pt x="543801" y="674659"/>
                  </a:cubicBezTo>
                  <a:cubicBezTo>
                    <a:pt x="760620" y="595084"/>
                    <a:pt x="888985" y="506580"/>
                    <a:pt x="899963" y="499018"/>
                  </a:cubicBezTo>
                  <a:cubicBezTo>
                    <a:pt x="899524" y="375434"/>
                    <a:pt x="764670" y="372604"/>
                    <a:pt x="645673" y="370067"/>
                  </a:cubicBezTo>
                  <a:cubicBezTo>
                    <a:pt x="627865" y="369726"/>
                    <a:pt x="611032" y="369336"/>
                    <a:pt x="594737" y="368604"/>
                  </a:cubicBezTo>
                  <a:cubicBezTo>
                    <a:pt x="508770" y="364700"/>
                    <a:pt x="412264" y="354455"/>
                    <a:pt x="354791" y="281807"/>
                  </a:cubicBezTo>
                  <a:cubicBezTo>
                    <a:pt x="308002" y="222626"/>
                    <a:pt x="295951" y="129682"/>
                    <a:pt x="318881" y="5562"/>
                  </a:cubicBezTo>
                  <a:lnTo>
                    <a:pt x="32049" y="167982"/>
                  </a:lnTo>
                  <a:close/>
                </a:path>
              </a:pathLst>
            </a:custGeom>
            <a:solidFill>
              <a:srgbClr val="0E0E0E"/>
            </a:solidFill>
            <a:ln w="4873"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6E01F705-7D57-4CE4-B9F9-2375ADC48A13}"/>
                </a:ext>
              </a:extLst>
            </p:cNvPr>
            <p:cNvSpPr/>
            <p:nvPr/>
          </p:nvSpPr>
          <p:spPr>
            <a:xfrm>
              <a:off x="9276938" y="3090102"/>
              <a:ext cx="1314185" cy="920759"/>
            </a:xfrm>
            <a:custGeom>
              <a:avLst/>
              <a:gdLst>
                <a:gd name="connsiteX0" fmla="*/ 0 w 1314185"/>
                <a:gd name="connsiteY0" fmla="*/ 272349 h 920759"/>
                <a:gd name="connsiteX1" fmla="*/ 608398 w 1314185"/>
                <a:gd name="connsiteY1" fmla="*/ 39379 h 920759"/>
                <a:gd name="connsiteX2" fmla="*/ 1088388 w 1314185"/>
                <a:gd name="connsiteY2" fmla="*/ 117882 h 920759"/>
                <a:gd name="connsiteX3" fmla="*/ 1314185 w 1314185"/>
                <a:gd name="connsiteY3" fmla="*/ 664323 h 920759"/>
                <a:gd name="connsiteX4" fmla="*/ 590493 w 1314185"/>
                <a:gd name="connsiteY4" fmla="*/ 920759 h 920759"/>
                <a:gd name="connsiteX5" fmla="*/ 590493 w 1314185"/>
                <a:gd name="connsiteY5" fmla="*/ 460383 h 920759"/>
                <a:gd name="connsiteX6" fmla="*/ 26049 w 1314185"/>
                <a:gd name="connsiteY6" fmla="*/ 460383 h 920759"/>
                <a:gd name="connsiteX7" fmla="*/ 0 w 1314185"/>
                <a:gd name="connsiteY7" fmla="*/ 272349 h 92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4185" h="920759">
                  <a:moveTo>
                    <a:pt x="0" y="272349"/>
                  </a:moveTo>
                  <a:cubicBezTo>
                    <a:pt x="0" y="272349"/>
                    <a:pt x="394750" y="92999"/>
                    <a:pt x="608398" y="39379"/>
                  </a:cubicBezTo>
                  <a:cubicBezTo>
                    <a:pt x="822047" y="-14240"/>
                    <a:pt x="989980" y="-33805"/>
                    <a:pt x="1088388" y="117882"/>
                  </a:cubicBezTo>
                  <a:cubicBezTo>
                    <a:pt x="1186796" y="269568"/>
                    <a:pt x="1314185" y="664323"/>
                    <a:pt x="1314185" y="664323"/>
                  </a:cubicBezTo>
                  <a:lnTo>
                    <a:pt x="590493" y="920759"/>
                  </a:lnTo>
                  <a:lnTo>
                    <a:pt x="590493" y="460383"/>
                  </a:lnTo>
                  <a:lnTo>
                    <a:pt x="26049" y="460383"/>
                  </a:lnTo>
                  <a:lnTo>
                    <a:pt x="0" y="272349"/>
                  </a:lnTo>
                  <a:close/>
                </a:path>
              </a:pathLst>
            </a:custGeom>
            <a:solidFill>
              <a:srgbClr val="F0EDE9"/>
            </a:solidFill>
            <a:ln w="4873"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BB675B51-2027-4745-9FC1-87787351D298}"/>
                </a:ext>
              </a:extLst>
            </p:cNvPr>
            <p:cNvSpPr/>
            <p:nvPr/>
          </p:nvSpPr>
          <p:spPr>
            <a:xfrm>
              <a:off x="9275101" y="3088206"/>
              <a:ext cx="1317862" cy="924465"/>
            </a:xfrm>
            <a:custGeom>
              <a:avLst/>
              <a:gdLst>
                <a:gd name="connsiteX0" fmla="*/ 592329 w 1317862"/>
                <a:gd name="connsiteY0" fmla="*/ 924460 h 924465"/>
                <a:gd name="connsiteX1" fmla="*/ 591305 w 1317862"/>
                <a:gd name="connsiteY1" fmla="*/ 924119 h 924465"/>
                <a:gd name="connsiteX2" fmla="*/ 590739 w 1317862"/>
                <a:gd name="connsiteY2" fmla="*/ 923480 h 924465"/>
                <a:gd name="connsiteX3" fmla="*/ 590524 w 1317862"/>
                <a:gd name="connsiteY3" fmla="*/ 922655 h 924465"/>
                <a:gd name="connsiteX4" fmla="*/ 590524 w 1317862"/>
                <a:gd name="connsiteY4" fmla="*/ 464035 h 924465"/>
                <a:gd name="connsiteX5" fmla="*/ 27885 w 1317862"/>
                <a:gd name="connsiteY5" fmla="*/ 464035 h 924465"/>
                <a:gd name="connsiteX6" fmla="*/ 26675 w 1317862"/>
                <a:gd name="connsiteY6" fmla="*/ 463577 h 924465"/>
                <a:gd name="connsiteX7" fmla="*/ 26080 w 1317862"/>
                <a:gd name="connsiteY7" fmla="*/ 462425 h 924465"/>
                <a:gd name="connsiteX8" fmla="*/ 27 w 1317862"/>
                <a:gd name="connsiteY8" fmla="*/ 274391 h 924465"/>
                <a:gd name="connsiteX9" fmla="*/ 207 w 1317862"/>
                <a:gd name="connsiteY9" fmla="*/ 273240 h 924465"/>
                <a:gd name="connsiteX10" fmla="*/ 1051 w 1317862"/>
                <a:gd name="connsiteY10" fmla="*/ 272439 h 924465"/>
                <a:gd name="connsiteX11" fmla="*/ 609796 w 1317862"/>
                <a:gd name="connsiteY11" fmla="*/ 39373 h 924465"/>
                <a:gd name="connsiteX12" fmla="*/ 1091786 w 1317862"/>
                <a:gd name="connsiteY12" fmla="*/ 118655 h 924465"/>
                <a:gd name="connsiteX13" fmla="*/ 1317778 w 1317862"/>
                <a:gd name="connsiteY13" fmla="*/ 665828 h 924465"/>
                <a:gd name="connsiteX14" fmla="*/ 1317671 w 1317862"/>
                <a:gd name="connsiteY14" fmla="*/ 667175 h 924465"/>
                <a:gd name="connsiteX15" fmla="*/ 1316656 w 1317862"/>
                <a:gd name="connsiteY15" fmla="*/ 668072 h 924465"/>
                <a:gd name="connsiteX16" fmla="*/ 592964 w 1317862"/>
                <a:gd name="connsiteY16" fmla="*/ 924363 h 924465"/>
                <a:gd name="connsiteX17" fmla="*/ 592329 w 1317862"/>
                <a:gd name="connsiteY17" fmla="*/ 924460 h 924465"/>
                <a:gd name="connsiteX18" fmla="*/ 29447 w 1317862"/>
                <a:gd name="connsiteY18" fmla="*/ 460474 h 924465"/>
                <a:gd name="connsiteX19" fmla="*/ 592329 w 1317862"/>
                <a:gd name="connsiteY19" fmla="*/ 460474 h 924465"/>
                <a:gd name="connsiteX20" fmla="*/ 593037 w 1317862"/>
                <a:gd name="connsiteY20" fmla="*/ 460596 h 924465"/>
                <a:gd name="connsiteX21" fmla="*/ 593637 w 1317862"/>
                <a:gd name="connsiteY21" fmla="*/ 460986 h 924465"/>
                <a:gd name="connsiteX22" fmla="*/ 594042 w 1317862"/>
                <a:gd name="connsiteY22" fmla="*/ 461576 h 924465"/>
                <a:gd name="connsiteX23" fmla="*/ 594183 w 1317862"/>
                <a:gd name="connsiteY23" fmla="*/ 462279 h 924465"/>
                <a:gd name="connsiteX24" fmla="*/ 594183 w 1317862"/>
                <a:gd name="connsiteY24" fmla="*/ 920069 h 924465"/>
                <a:gd name="connsiteX25" fmla="*/ 1313729 w 1317862"/>
                <a:gd name="connsiteY25" fmla="*/ 665340 h 924465"/>
                <a:gd name="connsiteX26" fmla="*/ 1088712 w 1317862"/>
                <a:gd name="connsiteY26" fmla="*/ 120753 h 924465"/>
                <a:gd name="connsiteX27" fmla="*/ 610674 w 1317862"/>
                <a:gd name="connsiteY27" fmla="*/ 43178 h 924465"/>
                <a:gd name="connsiteX28" fmla="*/ 3832 w 1317862"/>
                <a:gd name="connsiteY28" fmla="*/ 275464 h 924465"/>
                <a:gd name="connsiteX29" fmla="*/ 29447 w 1317862"/>
                <a:gd name="connsiteY29" fmla="*/ 460474 h 92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17862" h="924465">
                  <a:moveTo>
                    <a:pt x="592329" y="924460"/>
                  </a:moveTo>
                  <a:cubicBezTo>
                    <a:pt x="591959" y="924465"/>
                    <a:pt x="591598" y="924348"/>
                    <a:pt x="591305" y="924119"/>
                  </a:cubicBezTo>
                  <a:cubicBezTo>
                    <a:pt x="591066" y="923953"/>
                    <a:pt x="590871" y="923734"/>
                    <a:pt x="590739" y="923480"/>
                  </a:cubicBezTo>
                  <a:cubicBezTo>
                    <a:pt x="590602" y="923226"/>
                    <a:pt x="590529" y="922943"/>
                    <a:pt x="590524" y="922655"/>
                  </a:cubicBezTo>
                  <a:lnTo>
                    <a:pt x="590524" y="464035"/>
                  </a:lnTo>
                  <a:lnTo>
                    <a:pt x="27885" y="464035"/>
                  </a:lnTo>
                  <a:cubicBezTo>
                    <a:pt x="27437" y="464035"/>
                    <a:pt x="27007" y="463874"/>
                    <a:pt x="26675" y="463577"/>
                  </a:cubicBezTo>
                  <a:cubicBezTo>
                    <a:pt x="26339" y="463279"/>
                    <a:pt x="26129" y="462869"/>
                    <a:pt x="26080" y="462425"/>
                  </a:cubicBezTo>
                  <a:lnTo>
                    <a:pt x="27" y="274391"/>
                  </a:lnTo>
                  <a:cubicBezTo>
                    <a:pt x="-42" y="273996"/>
                    <a:pt x="22" y="273591"/>
                    <a:pt x="207" y="273240"/>
                  </a:cubicBezTo>
                  <a:cubicBezTo>
                    <a:pt x="393" y="272888"/>
                    <a:pt x="690" y="272605"/>
                    <a:pt x="1051" y="272439"/>
                  </a:cubicBezTo>
                  <a:cubicBezTo>
                    <a:pt x="5003" y="270683"/>
                    <a:pt x="398441" y="92407"/>
                    <a:pt x="609796" y="39373"/>
                  </a:cubicBezTo>
                  <a:cubicBezTo>
                    <a:pt x="804954" y="-9417"/>
                    <a:pt x="988548" y="-40349"/>
                    <a:pt x="1091786" y="118655"/>
                  </a:cubicBezTo>
                  <a:cubicBezTo>
                    <a:pt x="1189365" y="268682"/>
                    <a:pt x="1316510" y="661827"/>
                    <a:pt x="1317778" y="665828"/>
                  </a:cubicBezTo>
                  <a:cubicBezTo>
                    <a:pt x="1317920" y="666272"/>
                    <a:pt x="1317881" y="666760"/>
                    <a:pt x="1317671" y="667175"/>
                  </a:cubicBezTo>
                  <a:cubicBezTo>
                    <a:pt x="1317461" y="667594"/>
                    <a:pt x="1317100" y="667916"/>
                    <a:pt x="1316656" y="668072"/>
                  </a:cubicBezTo>
                  <a:lnTo>
                    <a:pt x="592964" y="924363"/>
                  </a:lnTo>
                  <a:cubicBezTo>
                    <a:pt x="592764" y="924446"/>
                    <a:pt x="592544" y="924480"/>
                    <a:pt x="592329" y="924460"/>
                  </a:cubicBezTo>
                  <a:close/>
                  <a:moveTo>
                    <a:pt x="29447" y="460474"/>
                  </a:moveTo>
                  <a:lnTo>
                    <a:pt x="592329" y="460474"/>
                  </a:lnTo>
                  <a:cubicBezTo>
                    <a:pt x="592569" y="460469"/>
                    <a:pt x="592812" y="460508"/>
                    <a:pt x="593037" y="460596"/>
                  </a:cubicBezTo>
                  <a:cubicBezTo>
                    <a:pt x="593262" y="460683"/>
                    <a:pt x="593466" y="460815"/>
                    <a:pt x="593637" y="460986"/>
                  </a:cubicBezTo>
                  <a:cubicBezTo>
                    <a:pt x="593813" y="461152"/>
                    <a:pt x="593949" y="461352"/>
                    <a:pt x="594042" y="461576"/>
                  </a:cubicBezTo>
                  <a:cubicBezTo>
                    <a:pt x="594135" y="461796"/>
                    <a:pt x="594183" y="462035"/>
                    <a:pt x="594183" y="462279"/>
                  </a:cubicBezTo>
                  <a:lnTo>
                    <a:pt x="594183" y="920069"/>
                  </a:lnTo>
                  <a:lnTo>
                    <a:pt x="1313729" y="665340"/>
                  </a:lnTo>
                  <a:cubicBezTo>
                    <a:pt x="1304508" y="636945"/>
                    <a:pt x="1182583" y="265267"/>
                    <a:pt x="1088712" y="120753"/>
                  </a:cubicBezTo>
                  <a:cubicBezTo>
                    <a:pt x="986792" y="-36202"/>
                    <a:pt x="804319" y="-5611"/>
                    <a:pt x="610674" y="43178"/>
                  </a:cubicBezTo>
                  <a:cubicBezTo>
                    <a:pt x="405759" y="94651"/>
                    <a:pt x="28520" y="264340"/>
                    <a:pt x="3832" y="275464"/>
                  </a:cubicBezTo>
                  <a:lnTo>
                    <a:pt x="29447" y="460474"/>
                  </a:lnTo>
                  <a:close/>
                </a:path>
              </a:pathLst>
            </a:custGeom>
            <a:solidFill>
              <a:srgbClr val="0E0E0E"/>
            </a:solidFill>
            <a:ln w="4873"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CF5E9017-43C6-4CF0-9896-39EA479CE5E6}"/>
                </a:ext>
              </a:extLst>
            </p:cNvPr>
            <p:cNvSpPr/>
            <p:nvPr/>
          </p:nvSpPr>
          <p:spPr>
            <a:xfrm>
              <a:off x="9358948" y="1943022"/>
              <a:ext cx="186599" cy="288405"/>
            </a:xfrm>
            <a:custGeom>
              <a:avLst/>
              <a:gdLst>
                <a:gd name="connsiteX0" fmla="*/ 178520 w 186599"/>
                <a:gd name="connsiteY0" fmla="*/ 0 h 288405"/>
                <a:gd name="connsiteX1" fmla="*/ 186570 w 186599"/>
                <a:gd name="connsiteY1" fmla="*/ 233408 h 288405"/>
                <a:gd name="connsiteX2" fmla="*/ 182940 w 186599"/>
                <a:gd name="connsiteY2" fmla="*/ 254573 h 288405"/>
                <a:gd name="connsiteX3" fmla="*/ 171246 w 186599"/>
                <a:gd name="connsiteY3" fmla="*/ 272576 h 288405"/>
                <a:gd name="connsiteX4" fmla="*/ 153384 w 186599"/>
                <a:gd name="connsiteY4" fmla="*/ 284501 h 288405"/>
                <a:gd name="connsiteX5" fmla="*/ 132268 w 186599"/>
                <a:gd name="connsiteY5" fmla="*/ 288394 h 288405"/>
                <a:gd name="connsiteX6" fmla="*/ 0 w 186599"/>
                <a:gd name="connsiteY6" fmla="*/ 285759 h 288405"/>
                <a:gd name="connsiteX7" fmla="*/ 178520 w 186599"/>
                <a:gd name="connsiteY7" fmla="*/ 0 h 28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599" h="288405">
                  <a:moveTo>
                    <a:pt x="178520" y="0"/>
                  </a:moveTo>
                  <a:lnTo>
                    <a:pt x="186570" y="233408"/>
                  </a:lnTo>
                  <a:cubicBezTo>
                    <a:pt x="186810" y="240634"/>
                    <a:pt x="185575" y="247835"/>
                    <a:pt x="182940" y="254573"/>
                  </a:cubicBezTo>
                  <a:cubicBezTo>
                    <a:pt x="180306" y="261306"/>
                    <a:pt x="176325" y="267434"/>
                    <a:pt x="171246" y="272576"/>
                  </a:cubicBezTo>
                  <a:cubicBezTo>
                    <a:pt x="166162" y="277724"/>
                    <a:pt x="160088" y="281778"/>
                    <a:pt x="153384" y="284501"/>
                  </a:cubicBezTo>
                  <a:cubicBezTo>
                    <a:pt x="146685" y="287218"/>
                    <a:pt x="139498" y="288545"/>
                    <a:pt x="132268" y="288394"/>
                  </a:cubicBezTo>
                  <a:lnTo>
                    <a:pt x="0" y="285759"/>
                  </a:lnTo>
                  <a:lnTo>
                    <a:pt x="178520" y="0"/>
                  </a:lnTo>
                  <a:close/>
                </a:path>
              </a:pathLst>
            </a:custGeom>
            <a:solidFill>
              <a:srgbClr val="E05555"/>
            </a:solidFill>
            <a:ln w="4873"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D23DD664-7CEB-4088-8944-91C93260FB6F}"/>
                </a:ext>
              </a:extLst>
            </p:cNvPr>
            <p:cNvSpPr/>
            <p:nvPr/>
          </p:nvSpPr>
          <p:spPr>
            <a:xfrm>
              <a:off x="9357079" y="1941217"/>
              <a:ext cx="190226" cy="292053"/>
            </a:xfrm>
            <a:custGeom>
              <a:avLst/>
              <a:gdLst>
                <a:gd name="connsiteX0" fmla="*/ 135307 w 190226"/>
                <a:gd name="connsiteY0" fmla="*/ 292054 h 292053"/>
                <a:gd name="connsiteX1" fmla="*/ 134088 w 190226"/>
                <a:gd name="connsiteY1" fmla="*/ 292054 h 292053"/>
                <a:gd name="connsiteX2" fmla="*/ 1820 w 190226"/>
                <a:gd name="connsiteY2" fmla="*/ 289272 h 292053"/>
                <a:gd name="connsiteX3" fmla="*/ 907 w 190226"/>
                <a:gd name="connsiteY3" fmla="*/ 288999 h 292053"/>
                <a:gd name="connsiteX4" fmla="*/ 258 w 190226"/>
                <a:gd name="connsiteY4" fmla="*/ 288297 h 292053"/>
                <a:gd name="connsiteX5" fmla="*/ 0 w 190226"/>
                <a:gd name="connsiteY5" fmla="*/ 287394 h 292053"/>
                <a:gd name="connsiteX6" fmla="*/ 258 w 190226"/>
                <a:gd name="connsiteY6" fmla="*/ 286491 h 292053"/>
                <a:gd name="connsiteX7" fmla="*/ 178779 w 190226"/>
                <a:gd name="connsiteY7" fmla="*/ 879 h 292053"/>
                <a:gd name="connsiteX8" fmla="*/ 179647 w 190226"/>
                <a:gd name="connsiteY8" fmla="*/ 142 h 292053"/>
                <a:gd name="connsiteX9" fmla="*/ 180779 w 190226"/>
                <a:gd name="connsiteY9" fmla="*/ 49 h 292053"/>
                <a:gd name="connsiteX10" fmla="*/ 181740 w 190226"/>
                <a:gd name="connsiteY10" fmla="*/ 679 h 292053"/>
                <a:gd name="connsiteX11" fmla="*/ 182145 w 190226"/>
                <a:gd name="connsiteY11" fmla="*/ 1757 h 292053"/>
                <a:gd name="connsiteX12" fmla="*/ 190195 w 190226"/>
                <a:gd name="connsiteY12" fmla="*/ 235165 h 292053"/>
                <a:gd name="connsiteX13" fmla="*/ 186561 w 190226"/>
                <a:gd name="connsiteY13" fmla="*/ 256774 h 292053"/>
                <a:gd name="connsiteX14" fmla="*/ 174783 w 190226"/>
                <a:gd name="connsiteY14" fmla="*/ 275250 h 292053"/>
                <a:gd name="connsiteX15" fmla="*/ 156726 w 190226"/>
                <a:gd name="connsiteY15" fmla="*/ 287667 h 292053"/>
                <a:gd name="connsiteX16" fmla="*/ 135259 w 190226"/>
                <a:gd name="connsiteY16" fmla="*/ 292054 h 292053"/>
                <a:gd name="connsiteX17" fmla="*/ 135307 w 190226"/>
                <a:gd name="connsiteY17" fmla="*/ 292054 h 292053"/>
                <a:gd name="connsiteX18" fmla="*/ 5137 w 190226"/>
                <a:gd name="connsiteY18" fmla="*/ 285662 h 292053"/>
                <a:gd name="connsiteX19" fmla="*/ 134185 w 190226"/>
                <a:gd name="connsiteY19" fmla="*/ 288394 h 292053"/>
                <a:gd name="connsiteX20" fmla="*/ 154579 w 190226"/>
                <a:gd name="connsiteY20" fmla="*/ 284628 h 292053"/>
                <a:gd name="connsiteX21" fmla="*/ 171821 w 190226"/>
                <a:gd name="connsiteY21" fmla="*/ 273104 h 292053"/>
                <a:gd name="connsiteX22" fmla="*/ 183102 w 190226"/>
                <a:gd name="connsiteY22" fmla="*/ 255705 h 292053"/>
                <a:gd name="connsiteX23" fmla="*/ 186585 w 190226"/>
                <a:gd name="connsiteY23" fmla="*/ 235263 h 292053"/>
                <a:gd name="connsiteX24" fmla="*/ 178730 w 190226"/>
                <a:gd name="connsiteY24" fmla="*/ 7855 h 292053"/>
                <a:gd name="connsiteX25" fmla="*/ 5137 w 190226"/>
                <a:gd name="connsiteY25" fmla="*/ 285662 h 29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0226" h="292053">
                  <a:moveTo>
                    <a:pt x="135307" y="292054"/>
                  </a:moveTo>
                  <a:lnTo>
                    <a:pt x="134088" y="292054"/>
                  </a:lnTo>
                  <a:lnTo>
                    <a:pt x="1820" y="289272"/>
                  </a:lnTo>
                  <a:cubicBezTo>
                    <a:pt x="1498" y="289263"/>
                    <a:pt x="1181" y="289170"/>
                    <a:pt x="907" y="288999"/>
                  </a:cubicBezTo>
                  <a:cubicBezTo>
                    <a:pt x="629" y="288828"/>
                    <a:pt x="410" y="288585"/>
                    <a:pt x="258" y="288297"/>
                  </a:cubicBezTo>
                  <a:cubicBezTo>
                    <a:pt x="93" y="288023"/>
                    <a:pt x="0" y="287711"/>
                    <a:pt x="0" y="287394"/>
                  </a:cubicBezTo>
                  <a:cubicBezTo>
                    <a:pt x="0" y="287072"/>
                    <a:pt x="93" y="286760"/>
                    <a:pt x="258" y="286491"/>
                  </a:cubicBezTo>
                  <a:lnTo>
                    <a:pt x="178779" y="879"/>
                  </a:lnTo>
                  <a:cubicBezTo>
                    <a:pt x="178984" y="547"/>
                    <a:pt x="179286" y="288"/>
                    <a:pt x="179647" y="142"/>
                  </a:cubicBezTo>
                  <a:cubicBezTo>
                    <a:pt x="180003" y="-9"/>
                    <a:pt x="180403" y="-39"/>
                    <a:pt x="180779" y="49"/>
                  </a:cubicBezTo>
                  <a:cubicBezTo>
                    <a:pt x="181160" y="152"/>
                    <a:pt x="181496" y="371"/>
                    <a:pt x="181740" y="679"/>
                  </a:cubicBezTo>
                  <a:cubicBezTo>
                    <a:pt x="181989" y="986"/>
                    <a:pt x="182130" y="1362"/>
                    <a:pt x="182145" y="1757"/>
                  </a:cubicBezTo>
                  <a:lnTo>
                    <a:pt x="190195" y="235165"/>
                  </a:lnTo>
                  <a:cubicBezTo>
                    <a:pt x="190444" y="242537"/>
                    <a:pt x="189210" y="249885"/>
                    <a:pt x="186561" y="256774"/>
                  </a:cubicBezTo>
                  <a:cubicBezTo>
                    <a:pt x="183912" y="263658"/>
                    <a:pt x="179906" y="269942"/>
                    <a:pt x="174783" y="275250"/>
                  </a:cubicBezTo>
                  <a:cubicBezTo>
                    <a:pt x="169655" y="280554"/>
                    <a:pt x="163517" y="284779"/>
                    <a:pt x="156726" y="287667"/>
                  </a:cubicBezTo>
                  <a:cubicBezTo>
                    <a:pt x="149939" y="290551"/>
                    <a:pt x="142636" y="292044"/>
                    <a:pt x="135259" y="292054"/>
                  </a:cubicBezTo>
                  <a:lnTo>
                    <a:pt x="135307" y="292054"/>
                  </a:lnTo>
                  <a:close/>
                  <a:moveTo>
                    <a:pt x="5137" y="285662"/>
                  </a:moveTo>
                  <a:lnTo>
                    <a:pt x="134185" y="288394"/>
                  </a:lnTo>
                  <a:cubicBezTo>
                    <a:pt x="141167" y="288536"/>
                    <a:pt x="148110" y="287258"/>
                    <a:pt x="154579" y="284628"/>
                  </a:cubicBezTo>
                  <a:cubicBezTo>
                    <a:pt x="161049" y="281998"/>
                    <a:pt x="166918" y="278075"/>
                    <a:pt x="171821" y="273104"/>
                  </a:cubicBezTo>
                  <a:cubicBezTo>
                    <a:pt x="176725" y="268132"/>
                    <a:pt x="180564" y="262209"/>
                    <a:pt x="183102" y="255705"/>
                  </a:cubicBezTo>
                  <a:cubicBezTo>
                    <a:pt x="185638" y="249197"/>
                    <a:pt x="186824" y="242244"/>
                    <a:pt x="186585" y="235263"/>
                  </a:cubicBezTo>
                  <a:lnTo>
                    <a:pt x="178730" y="7855"/>
                  </a:lnTo>
                  <a:lnTo>
                    <a:pt x="5137" y="285662"/>
                  </a:lnTo>
                  <a:close/>
                </a:path>
              </a:pathLst>
            </a:custGeom>
            <a:solidFill>
              <a:srgbClr val="0E0E0E"/>
            </a:solidFill>
            <a:ln w="4873"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ABBD0018-89EA-4B5A-BA81-F64AF2C84BF6}"/>
                </a:ext>
              </a:extLst>
            </p:cNvPr>
            <p:cNvSpPr/>
            <p:nvPr/>
          </p:nvSpPr>
          <p:spPr>
            <a:xfrm>
              <a:off x="9358948" y="1943022"/>
              <a:ext cx="186599" cy="288551"/>
            </a:xfrm>
            <a:custGeom>
              <a:avLst/>
              <a:gdLst>
                <a:gd name="connsiteX0" fmla="*/ 70354 w 186599"/>
                <a:gd name="connsiteY0" fmla="*/ 189303 h 288551"/>
                <a:gd name="connsiteX1" fmla="*/ 178910 w 186599"/>
                <a:gd name="connsiteY1" fmla="*/ 15417 h 288551"/>
                <a:gd name="connsiteX2" fmla="*/ 178423 w 186599"/>
                <a:gd name="connsiteY2" fmla="*/ 0 h 288551"/>
                <a:gd name="connsiteX3" fmla="*/ 0 w 186599"/>
                <a:gd name="connsiteY3" fmla="*/ 285759 h 288551"/>
                <a:gd name="connsiteX4" fmla="*/ 132268 w 186599"/>
                <a:gd name="connsiteY4" fmla="*/ 288540 h 288551"/>
                <a:gd name="connsiteX5" fmla="*/ 153384 w 186599"/>
                <a:gd name="connsiteY5" fmla="*/ 284647 h 288551"/>
                <a:gd name="connsiteX6" fmla="*/ 171246 w 186599"/>
                <a:gd name="connsiteY6" fmla="*/ 272723 h 288551"/>
                <a:gd name="connsiteX7" fmla="*/ 182940 w 186599"/>
                <a:gd name="connsiteY7" fmla="*/ 254720 h 288551"/>
                <a:gd name="connsiteX8" fmla="*/ 186570 w 186599"/>
                <a:gd name="connsiteY8" fmla="*/ 233555 h 288551"/>
                <a:gd name="connsiteX9" fmla="*/ 185107 w 186599"/>
                <a:gd name="connsiteY9" fmla="*/ 191889 h 288551"/>
                <a:gd name="connsiteX10" fmla="*/ 70354 w 186599"/>
                <a:gd name="connsiteY10" fmla="*/ 189303 h 288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599" h="288551">
                  <a:moveTo>
                    <a:pt x="70354" y="189303"/>
                  </a:moveTo>
                  <a:lnTo>
                    <a:pt x="178910" y="15417"/>
                  </a:lnTo>
                  <a:lnTo>
                    <a:pt x="178423" y="0"/>
                  </a:lnTo>
                  <a:lnTo>
                    <a:pt x="0" y="285759"/>
                  </a:lnTo>
                  <a:lnTo>
                    <a:pt x="132268" y="288540"/>
                  </a:lnTo>
                  <a:cubicBezTo>
                    <a:pt x="139498" y="288692"/>
                    <a:pt x="146685" y="287365"/>
                    <a:pt x="153384" y="284647"/>
                  </a:cubicBezTo>
                  <a:cubicBezTo>
                    <a:pt x="160088" y="281924"/>
                    <a:pt x="166162" y="277870"/>
                    <a:pt x="171246" y="272723"/>
                  </a:cubicBezTo>
                  <a:cubicBezTo>
                    <a:pt x="176325" y="267580"/>
                    <a:pt x="180306" y="261452"/>
                    <a:pt x="182940" y="254720"/>
                  </a:cubicBezTo>
                  <a:cubicBezTo>
                    <a:pt x="185575" y="247982"/>
                    <a:pt x="186810" y="240780"/>
                    <a:pt x="186570" y="233555"/>
                  </a:cubicBezTo>
                  <a:lnTo>
                    <a:pt x="185107" y="191889"/>
                  </a:lnTo>
                  <a:lnTo>
                    <a:pt x="70354" y="189303"/>
                  </a:lnTo>
                  <a:close/>
                </a:path>
              </a:pathLst>
            </a:custGeom>
            <a:solidFill>
              <a:srgbClr val="F0EDE9"/>
            </a:solidFill>
            <a:ln w="4873"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F274DE99-FA8E-499B-AC95-87F6EA1E6AA7}"/>
                </a:ext>
              </a:extLst>
            </p:cNvPr>
            <p:cNvSpPr/>
            <p:nvPr/>
          </p:nvSpPr>
          <p:spPr>
            <a:xfrm>
              <a:off x="9357079" y="1941217"/>
              <a:ext cx="190226" cy="292053"/>
            </a:xfrm>
            <a:custGeom>
              <a:avLst/>
              <a:gdLst>
                <a:gd name="connsiteX0" fmla="*/ 135307 w 190226"/>
                <a:gd name="connsiteY0" fmla="*/ 292054 h 292053"/>
                <a:gd name="connsiteX1" fmla="*/ 134088 w 190226"/>
                <a:gd name="connsiteY1" fmla="*/ 292054 h 292053"/>
                <a:gd name="connsiteX2" fmla="*/ 1820 w 190226"/>
                <a:gd name="connsiteY2" fmla="*/ 289272 h 292053"/>
                <a:gd name="connsiteX3" fmla="*/ 907 w 190226"/>
                <a:gd name="connsiteY3" fmla="*/ 288999 h 292053"/>
                <a:gd name="connsiteX4" fmla="*/ 258 w 190226"/>
                <a:gd name="connsiteY4" fmla="*/ 288297 h 292053"/>
                <a:gd name="connsiteX5" fmla="*/ 0 w 190226"/>
                <a:gd name="connsiteY5" fmla="*/ 287394 h 292053"/>
                <a:gd name="connsiteX6" fmla="*/ 258 w 190226"/>
                <a:gd name="connsiteY6" fmla="*/ 286491 h 292053"/>
                <a:gd name="connsiteX7" fmla="*/ 178779 w 190226"/>
                <a:gd name="connsiteY7" fmla="*/ 879 h 292053"/>
                <a:gd name="connsiteX8" fmla="*/ 179647 w 190226"/>
                <a:gd name="connsiteY8" fmla="*/ 142 h 292053"/>
                <a:gd name="connsiteX9" fmla="*/ 180779 w 190226"/>
                <a:gd name="connsiteY9" fmla="*/ 49 h 292053"/>
                <a:gd name="connsiteX10" fmla="*/ 181740 w 190226"/>
                <a:gd name="connsiteY10" fmla="*/ 679 h 292053"/>
                <a:gd name="connsiteX11" fmla="*/ 182145 w 190226"/>
                <a:gd name="connsiteY11" fmla="*/ 1757 h 292053"/>
                <a:gd name="connsiteX12" fmla="*/ 182682 w 190226"/>
                <a:gd name="connsiteY12" fmla="*/ 17174 h 292053"/>
                <a:gd name="connsiteX13" fmla="*/ 182389 w 190226"/>
                <a:gd name="connsiteY13" fmla="*/ 18199 h 292053"/>
                <a:gd name="connsiteX14" fmla="*/ 75443 w 190226"/>
                <a:gd name="connsiteY14" fmla="*/ 189352 h 292053"/>
                <a:gd name="connsiteX15" fmla="*/ 186975 w 190226"/>
                <a:gd name="connsiteY15" fmla="*/ 191694 h 292053"/>
                <a:gd name="connsiteX16" fmla="*/ 188234 w 190226"/>
                <a:gd name="connsiteY16" fmla="*/ 192206 h 292053"/>
                <a:gd name="connsiteX17" fmla="*/ 188781 w 190226"/>
                <a:gd name="connsiteY17" fmla="*/ 193450 h 292053"/>
                <a:gd name="connsiteX18" fmla="*/ 190195 w 190226"/>
                <a:gd name="connsiteY18" fmla="*/ 235165 h 292053"/>
                <a:gd name="connsiteX19" fmla="*/ 186561 w 190226"/>
                <a:gd name="connsiteY19" fmla="*/ 256774 h 292053"/>
                <a:gd name="connsiteX20" fmla="*/ 174783 w 190226"/>
                <a:gd name="connsiteY20" fmla="*/ 275250 h 292053"/>
                <a:gd name="connsiteX21" fmla="*/ 156726 w 190226"/>
                <a:gd name="connsiteY21" fmla="*/ 287667 h 292053"/>
                <a:gd name="connsiteX22" fmla="*/ 135259 w 190226"/>
                <a:gd name="connsiteY22" fmla="*/ 292054 h 292053"/>
                <a:gd name="connsiteX23" fmla="*/ 135307 w 190226"/>
                <a:gd name="connsiteY23" fmla="*/ 292054 h 292053"/>
                <a:gd name="connsiteX24" fmla="*/ 5137 w 190226"/>
                <a:gd name="connsiteY24" fmla="*/ 285662 h 292053"/>
                <a:gd name="connsiteX25" fmla="*/ 134185 w 190226"/>
                <a:gd name="connsiteY25" fmla="*/ 288394 h 292053"/>
                <a:gd name="connsiteX26" fmla="*/ 154579 w 190226"/>
                <a:gd name="connsiteY26" fmla="*/ 284628 h 292053"/>
                <a:gd name="connsiteX27" fmla="*/ 171821 w 190226"/>
                <a:gd name="connsiteY27" fmla="*/ 273104 h 292053"/>
                <a:gd name="connsiteX28" fmla="*/ 183102 w 190226"/>
                <a:gd name="connsiteY28" fmla="*/ 255705 h 292053"/>
                <a:gd name="connsiteX29" fmla="*/ 186585 w 190226"/>
                <a:gd name="connsiteY29" fmla="*/ 235263 h 292053"/>
                <a:gd name="connsiteX30" fmla="*/ 185219 w 190226"/>
                <a:gd name="connsiteY30" fmla="*/ 195304 h 292053"/>
                <a:gd name="connsiteX31" fmla="*/ 72174 w 190226"/>
                <a:gd name="connsiteY31" fmla="*/ 192962 h 292053"/>
                <a:gd name="connsiteX32" fmla="*/ 71267 w 190226"/>
                <a:gd name="connsiteY32" fmla="*/ 192674 h 292053"/>
                <a:gd name="connsiteX33" fmla="*/ 70613 w 190226"/>
                <a:gd name="connsiteY33" fmla="*/ 191986 h 292053"/>
                <a:gd name="connsiteX34" fmla="*/ 70374 w 190226"/>
                <a:gd name="connsiteY34" fmla="*/ 191059 h 292053"/>
                <a:gd name="connsiteX35" fmla="*/ 70613 w 190226"/>
                <a:gd name="connsiteY35" fmla="*/ 190132 h 292053"/>
                <a:gd name="connsiteX36" fmla="*/ 179023 w 190226"/>
                <a:gd name="connsiteY36" fmla="*/ 16735 h 292053"/>
                <a:gd name="connsiteX37" fmla="*/ 178681 w 190226"/>
                <a:gd name="connsiteY37" fmla="*/ 7855 h 292053"/>
                <a:gd name="connsiteX38" fmla="*/ 5137 w 190226"/>
                <a:gd name="connsiteY38" fmla="*/ 285662 h 29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0226" h="292053">
                  <a:moveTo>
                    <a:pt x="135307" y="292054"/>
                  </a:moveTo>
                  <a:lnTo>
                    <a:pt x="134088" y="292054"/>
                  </a:lnTo>
                  <a:lnTo>
                    <a:pt x="1820" y="289272"/>
                  </a:lnTo>
                  <a:cubicBezTo>
                    <a:pt x="1498" y="289263"/>
                    <a:pt x="1181" y="289170"/>
                    <a:pt x="907" y="288999"/>
                  </a:cubicBezTo>
                  <a:cubicBezTo>
                    <a:pt x="629" y="288828"/>
                    <a:pt x="410" y="288585"/>
                    <a:pt x="258" y="288297"/>
                  </a:cubicBezTo>
                  <a:cubicBezTo>
                    <a:pt x="93" y="288023"/>
                    <a:pt x="0" y="287711"/>
                    <a:pt x="0" y="287394"/>
                  </a:cubicBezTo>
                  <a:cubicBezTo>
                    <a:pt x="0" y="287072"/>
                    <a:pt x="93" y="286760"/>
                    <a:pt x="258" y="286491"/>
                  </a:cubicBezTo>
                  <a:lnTo>
                    <a:pt x="178779" y="879"/>
                  </a:lnTo>
                  <a:cubicBezTo>
                    <a:pt x="178984" y="547"/>
                    <a:pt x="179286" y="288"/>
                    <a:pt x="179647" y="142"/>
                  </a:cubicBezTo>
                  <a:cubicBezTo>
                    <a:pt x="180003" y="-9"/>
                    <a:pt x="180403" y="-39"/>
                    <a:pt x="180779" y="49"/>
                  </a:cubicBezTo>
                  <a:cubicBezTo>
                    <a:pt x="181160" y="152"/>
                    <a:pt x="181496" y="371"/>
                    <a:pt x="181740" y="679"/>
                  </a:cubicBezTo>
                  <a:cubicBezTo>
                    <a:pt x="181989" y="986"/>
                    <a:pt x="182130" y="1362"/>
                    <a:pt x="182145" y="1757"/>
                  </a:cubicBezTo>
                  <a:lnTo>
                    <a:pt x="182682" y="17174"/>
                  </a:lnTo>
                  <a:cubicBezTo>
                    <a:pt x="182687" y="17535"/>
                    <a:pt x="182584" y="17891"/>
                    <a:pt x="182389" y="18199"/>
                  </a:cubicBezTo>
                  <a:lnTo>
                    <a:pt x="75443" y="189352"/>
                  </a:lnTo>
                  <a:lnTo>
                    <a:pt x="186975" y="191694"/>
                  </a:lnTo>
                  <a:cubicBezTo>
                    <a:pt x="187449" y="191694"/>
                    <a:pt x="187897" y="191874"/>
                    <a:pt x="188234" y="192206"/>
                  </a:cubicBezTo>
                  <a:cubicBezTo>
                    <a:pt x="188571" y="192533"/>
                    <a:pt x="188771" y="192977"/>
                    <a:pt x="188781" y="193450"/>
                  </a:cubicBezTo>
                  <a:lnTo>
                    <a:pt x="190195" y="235165"/>
                  </a:lnTo>
                  <a:cubicBezTo>
                    <a:pt x="190444" y="242537"/>
                    <a:pt x="189210" y="249885"/>
                    <a:pt x="186561" y="256774"/>
                  </a:cubicBezTo>
                  <a:cubicBezTo>
                    <a:pt x="183912" y="263658"/>
                    <a:pt x="179906" y="269942"/>
                    <a:pt x="174783" y="275250"/>
                  </a:cubicBezTo>
                  <a:cubicBezTo>
                    <a:pt x="169655" y="280554"/>
                    <a:pt x="163517" y="284779"/>
                    <a:pt x="156726" y="287667"/>
                  </a:cubicBezTo>
                  <a:cubicBezTo>
                    <a:pt x="149939" y="290551"/>
                    <a:pt x="142636" y="292044"/>
                    <a:pt x="135259" y="292054"/>
                  </a:cubicBezTo>
                  <a:lnTo>
                    <a:pt x="135307" y="292054"/>
                  </a:lnTo>
                  <a:close/>
                  <a:moveTo>
                    <a:pt x="5137" y="285662"/>
                  </a:moveTo>
                  <a:lnTo>
                    <a:pt x="134185" y="288394"/>
                  </a:lnTo>
                  <a:cubicBezTo>
                    <a:pt x="141167" y="288536"/>
                    <a:pt x="148110" y="287258"/>
                    <a:pt x="154579" y="284628"/>
                  </a:cubicBezTo>
                  <a:cubicBezTo>
                    <a:pt x="161049" y="281998"/>
                    <a:pt x="166918" y="278075"/>
                    <a:pt x="171821" y="273104"/>
                  </a:cubicBezTo>
                  <a:cubicBezTo>
                    <a:pt x="176725" y="268132"/>
                    <a:pt x="180564" y="262209"/>
                    <a:pt x="183102" y="255705"/>
                  </a:cubicBezTo>
                  <a:cubicBezTo>
                    <a:pt x="185638" y="249197"/>
                    <a:pt x="186824" y="242244"/>
                    <a:pt x="186585" y="235263"/>
                  </a:cubicBezTo>
                  <a:lnTo>
                    <a:pt x="185219" y="195304"/>
                  </a:lnTo>
                  <a:lnTo>
                    <a:pt x="72174" y="192962"/>
                  </a:lnTo>
                  <a:cubicBezTo>
                    <a:pt x="71852" y="192943"/>
                    <a:pt x="71540" y="192845"/>
                    <a:pt x="71267" y="192674"/>
                  </a:cubicBezTo>
                  <a:cubicBezTo>
                    <a:pt x="70993" y="192504"/>
                    <a:pt x="70769" y="192269"/>
                    <a:pt x="70613" y="191986"/>
                  </a:cubicBezTo>
                  <a:cubicBezTo>
                    <a:pt x="70457" y="191703"/>
                    <a:pt x="70374" y="191382"/>
                    <a:pt x="70374" y="191059"/>
                  </a:cubicBezTo>
                  <a:cubicBezTo>
                    <a:pt x="70374" y="190733"/>
                    <a:pt x="70457" y="190416"/>
                    <a:pt x="70613" y="190132"/>
                  </a:cubicBezTo>
                  <a:lnTo>
                    <a:pt x="179023" y="16735"/>
                  </a:lnTo>
                  <a:lnTo>
                    <a:pt x="178681" y="7855"/>
                  </a:lnTo>
                  <a:lnTo>
                    <a:pt x="5137" y="285662"/>
                  </a:lnTo>
                  <a:close/>
                </a:path>
              </a:pathLst>
            </a:custGeom>
            <a:solidFill>
              <a:srgbClr val="0E0E0E"/>
            </a:solidFill>
            <a:ln w="4873"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1A472D6D-44D3-4031-A8B1-BAB09307BDE2}"/>
                </a:ext>
              </a:extLst>
            </p:cNvPr>
            <p:cNvSpPr/>
            <p:nvPr/>
          </p:nvSpPr>
          <p:spPr>
            <a:xfrm>
              <a:off x="8733956" y="1606441"/>
              <a:ext cx="849290" cy="907758"/>
            </a:xfrm>
            <a:custGeom>
              <a:avLst/>
              <a:gdLst>
                <a:gd name="connsiteX0" fmla="*/ 0 w 849290"/>
                <a:gd name="connsiteY0" fmla="*/ 681327 h 907758"/>
                <a:gd name="connsiteX1" fmla="*/ 206916 w 849290"/>
                <a:gd name="connsiteY1" fmla="*/ 392445 h 907758"/>
                <a:gd name="connsiteX2" fmla="*/ 489455 w 849290"/>
                <a:gd name="connsiteY2" fmla="*/ 16182 h 907758"/>
                <a:gd name="connsiteX3" fmla="*/ 789265 w 849290"/>
                <a:gd name="connsiteY3" fmla="*/ 88927 h 907758"/>
                <a:gd name="connsiteX4" fmla="*/ 818539 w 849290"/>
                <a:gd name="connsiteY4" fmla="*/ 338582 h 907758"/>
                <a:gd name="connsiteX5" fmla="*/ 776190 w 849290"/>
                <a:gd name="connsiteY5" fmla="*/ 411766 h 907758"/>
                <a:gd name="connsiteX6" fmla="*/ 721302 w 849290"/>
                <a:gd name="connsiteY6" fmla="*/ 537203 h 907758"/>
                <a:gd name="connsiteX7" fmla="*/ 642312 w 849290"/>
                <a:gd name="connsiteY7" fmla="*/ 676253 h 907758"/>
                <a:gd name="connsiteX8" fmla="*/ 570153 w 849290"/>
                <a:gd name="connsiteY8" fmla="*/ 725384 h 907758"/>
                <a:gd name="connsiteX9" fmla="*/ 390705 w 849290"/>
                <a:gd name="connsiteY9" fmla="*/ 791933 h 907758"/>
                <a:gd name="connsiteX10" fmla="*/ 338598 w 849290"/>
                <a:gd name="connsiteY10" fmla="*/ 907758 h 90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9290" h="907758">
                  <a:moveTo>
                    <a:pt x="0" y="681327"/>
                  </a:moveTo>
                  <a:cubicBezTo>
                    <a:pt x="68939" y="597312"/>
                    <a:pt x="140269" y="509052"/>
                    <a:pt x="206916" y="392445"/>
                  </a:cubicBezTo>
                  <a:cubicBezTo>
                    <a:pt x="324400" y="186847"/>
                    <a:pt x="344892" y="67313"/>
                    <a:pt x="489455" y="16182"/>
                  </a:cubicBezTo>
                  <a:cubicBezTo>
                    <a:pt x="618503" y="-29534"/>
                    <a:pt x="735597" y="30184"/>
                    <a:pt x="789265" y="88927"/>
                  </a:cubicBezTo>
                  <a:cubicBezTo>
                    <a:pt x="842934" y="147669"/>
                    <a:pt x="877379" y="235783"/>
                    <a:pt x="818539" y="338582"/>
                  </a:cubicBezTo>
                  <a:cubicBezTo>
                    <a:pt x="805610" y="361171"/>
                    <a:pt x="787948" y="383858"/>
                    <a:pt x="776190" y="411766"/>
                  </a:cubicBezTo>
                  <a:cubicBezTo>
                    <a:pt x="758919" y="452798"/>
                    <a:pt x="746916" y="500514"/>
                    <a:pt x="721302" y="537203"/>
                  </a:cubicBezTo>
                  <a:cubicBezTo>
                    <a:pt x="691018" y="581192"/>
                    <a:pt x="664594" y="627717"/>
                    <a:pt x="642312" y="676253"/>
                  </a:cubicBezTo>
                  <a:cubicBezTo>
                    <a:pt x="620844" y="722456"/>
                    <a:pt x="615038" y="726799"/>
                    <a:pt x="570153" y="725384"/>
                  </a:cubicBezTo>
                  <a:cubicBezTo>
                    <a:pt x="525266" y="723969"/>
                    <a:pt x="442812" y="705087"/>
                    <a:pt x="390705" y="791933"/>
                  </a:cubicBezTo>
                  <a:cubicBezTo>
                    <a:pt x="338598" y="878778"/>
                    <a:pt x="338598" y="907758"/>
                    <a:pt x="338598" y="907758"/>
                  </a:cubicBezTo>
                </a:path>
              </a:pathLst>
            </a:custGeom>
            <a:solidFill>
              <a:srgbClr val="AB795E"/>
            </a:solidFill>
            <a:ln w="4873"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393A246E-F82F-46DC-B03B-74B4A21F0A6B}"/>
                </a:ext>
              </a:extLst>
            </p:cNvPr>
            <p:cNvSpPr/>
            <p:nvPr/>
          </p:nvSpPr>
          <p:spPr>
            <a:xfrm>
              <a:off x="8731839" y="1604552"/>
              <a:ext cx="853435" cy="911553"/>
            </a:xfrm>
            <a:custGeom>
              <a:avLst/>
              <a:gdLst>
                <a:gd name="connsiteX0" fmla="*/ 341008 w 853435"/>
                <a:gd name="connsiteY0" fmla="*/ 911550 h 911553"/>
                <a:gd name="connsiteX1" fmla="*/ 339715 w 853435"/>
                <a:gd name="connsiteY1" fmla="*/ 911023 h 911553"/>
                <a:gd name="connsiteX2" fmla="*/ 339154 w 853435"/>
                <a:gd name="connsiteY2" fmla="*/ 909745 h 911553"/>
                <a:gd name="connsiteX3" fmla="*/ 391554 w 853435"/>
                <a:gd name="connsiteY3" fmla="*/ 792992 h 911553"/>
                <a:gd name="connsiteX4" fmla="*/ 554412 w 853435"/>
                <a:gd name="connsiteY4" fmla="*/ 724687 h 911553"/>
                <a:gd name="connsiteX5" fmla="*/ 572660 w 853435"/>
                <a:gd name="connsiteY5" fmla="*/ 725760 h 911553"/>
                <a:gd name="connsiteX6" fmla="*/ 643063 w 853435"/>
                <a:gd name="connsiteY6" fmla="*/ 677703 h 911553"/>
                <a:gd name="connsiteX7" fmla="*/ 722199 w 853435"/>
                <a:gd name="connsiteY7" fmla="*/ 538409 h 911553"/>
                <a:gd name="connsiteX8" fmla="*/ 762109 w 853435"/>
                <a:gd name="connsiteY8" fmla="*/ 452101 h 911553"/>
                <a:gd name="connsiteX9" fmla="*/ 776746 w 853435"/>
                <a:gd name="connsiteY9" fmla="*/ 413313 h 911553"/>
                <a:gd name="connsiteX10" fmla="*/ 805043 w 853435"/>
                <a:gd name="connsiteY10" fmla="*/ 362670 h 911553"/>
                <a:gd name="connsiteX11" fmla="*/ 819192 w 853435"/>
                <a:gd name="connsiteY11" fmla="*/ 339788 h 911553"/>
                <a:gd name="connsiteX12" fmla="*/ 789919 w 853435"/>
                <a:gd name="connsiteY12" fmla="*/ 92279 h 911553"/>
                <a:gd name="connsiteX13" fmla="*/ 491864 w 853435"/>
                <a:gd name="connsiteY13" fmla="*/ 20022 h 911553"/>
                <a:gd name="connsiteX14" fmla="*/ 284266 w 853435"/>
                <a:gd name="connsiteY14" fmla="*/ 256065 h 911553"/>
                <a:gd name="connsiteX15" fmla="*/ 210350 w 853435"/>
                <a:gd name="connsiteY15" fmla="*/ 395456 h 911553"/>
                <a:gd name="connsiteX16" fmla="*/ 3239 w 853435"/>
                <a:gd name="connsiteY16" fmla="*/ 684631 h 911553"/>
                <a:gd name="connsiteX17" fmla="*/ 1995 w 853435"/>
                <a:gd name="connsiteY17" fmla="*/ 685280 h 911553"/>
                <a:gd name="connsiteX18" fmla="*/ 653 w 853435"/>
                <a:gd name="connsiteY18" fmla="*/ 684875 h 911553"/>
                <a:gd name="connsiteX19" fmla="*/ 9 w 853435"/>
                <a:gd name="connsiteY19" fmla="*/ 683655 h 911553"/>
                <a:gd name="connsiteX20" fmla="*/ 409 w 853435"/>
                <a:gd name="connsiteY20" fmla="*/ 682338 h 911553"/>
                <a:gd name="connsiteX21" fmla="*/ 207179 w 853435"/>
                <a:gd name="connsiteY21" fmla="*/ 393651 h 911553"/>
                <a:gd name="connsiteX22" fmla="*/ 280997 w 853435"/>
                <a:gd name="connsiteY22" fmla="*/ 254455 h 911553"/>
                <a:gd name="connsiteX23" fmla="*/ 490791 w 853435"/>
                <a:gd name="connsiteY23" fmla="*/ 16607 h 911553"/>
                <a:gd name="connsiteX24" fmla="*/ 792749 w 853435"/>
                <a:gd name="connsiteY24" fmla="*/ 89791 h 911553"/>
                <a:gd name="connsiteX25" fmla="*/ 822363 w 853435"/>
                <a:gd name="connsiteY25" fmla="*/ 341544 h 911553"/>
                <a:gd name="connsiteX26" fmla="*/ 808117 w 853435"/>
                <a:gd name="connsiteY26" fmla="*/ 364621 h 911553"/>
                <a:gd name="connsiteX27" fmla="*/ 780258 w 853435"/>
                <a:gd name="connsiteY27" fmla="*/ 414435 h 911553"/>
                <a:gd name="connsiteX28" fmla="*/ 765621 w 853435"/>
                <a:gd name="connsiteY28" fmla="*/ 453028 h 911553"/>
                <a:gd name="connsiteX29" fmla="*/ 725273 w 853435"/>
                <a:gd name="connsiteY29" fmla="*/ 540214 h 911553"/>
                <a:gd name="connsiteX30" fmla="*/ 646478 w 853435"/>
                <a:gd name="connsiteY30" fmla="*/ 678971 h 911553"/>
                <a:gd name="connsiteX31" fmla="*/ 572611 w 853435"/>
                <a:gd name="connsiteY31" fmla="*/ 729127 h 911553"/>
                <a:gd name="connsiteX32" fmla="*/ 554266 w 853435"/>
                <a:gd name="connsiteY32" fmla="*/ 728004 h 911553"/>
                <a:gd name="connsiteX33" fmla="*/ 394774 w 853435"/>
                <a:gd name="connsiteY33" fmla="*/ 794846 h 911553"/>
                <a:gd name="connsiteX34" fmla="*/ 342911 w 853435"/>
                <a:gd name="connsiteY34" fmla="*/ 909696 h 911553"/>
                <a:gd name="connsiteX35" fmla="*/ 342779 w 853435"/>
                <a:gd name="connsiteY35" fmla="*/ 910423 h 911553"/>
                <a:gd name="connsiteX36" fmla="*/ 342364 w 853435"/>
                <a:gd name="connsiteY36" fmla="*/ 911038 h 911553"/>
                <a:gd name="connsiteX37" fmla="*/ 341740 w 853435"/>
                <a:gd name="connsiteY37" fmla="*/ 911438 h 911553"/>
                <a:gd name="connsiteX38" fmla="*/ 341008 w 853435"/>
                <a:gd name="connsiteY38" fmla="*/ 911550 h 91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53435" h="911553">
                  <a:moveTo>
                    <a:pt x="341008" y="911550"/>
                  </a:moveTo>
                  <a:cubicBezTo>
                    <a:pt x="340525" y="911550"/>
                    <a:pt x="340061" y="911360"/>
                    <a:pt x="339715" y="911023"/>
                  </a:cubicBezTo>
                  <a:cubicBezTo>
                    <a:pt x="339369" y="910687"/>
                    <a:pt x="339168" y="910228"/>
                    <a:pt x="339154" y="909745"/>
                  </a:cubicBezTo>
                  <a:cubicBezTo>
                    <a:pt x="339154" y="908525"/>
                    <a:pt x="339788" y="879300"/>
                    <a:pt x="391554" y="792992"/>
                  </a:cubicBezTo>
                  <a:cubicBezTo>
                    <a:pt x="437757" y="715954"/>
                    <a:pt x="507965" y="721028"/>
                    <a:pt x="554412" y="724687"/>
                  </a:cubicBezTo>
                  <a:cubicBezTo>
                    <a:pt x="560950" y="725126"/>
                    <a:pt x="567098" y="725614"/>
                    <a:pt x="572660" y="725760"/>
                  </a:cubicBezTo>
                  <a:cubicBezTo>
                    <a:pt x="616570" y="727175"/>
                    <a:pt x="621742" y="723565"/>
                    <a:pt x="643063" y="677703"/>
                  </a:cubicBezTo>
                  <a:cubicBezTo>
                    <a:pt x="665389" y="629084"/>
                    <a:pt x="691867" y="582480"/>
                    <a:pt x="722199" y="538409"/>
                  </a:cubicBezTo>
                  <a:cubicBezTo>
                    <a:pt x="740007" y="513039"/>
                    <a:pt x="751229" y="482057"/>
                    <a:pt x="762109" y="452101"/>
                  </a:cubicBezTo>
                  <a:cubicBezTo>
                    <a:pt x="766988" y="439172"/>
                    <a:pt x="771867" y="425803"/>
                    <a:pt x="776746" y="413313"/>
                  </a:cubicBezTo>
                  <a:cubicBezTo>
                    <a:pt x="784693" y="395646"/>
                    <a:pt x="794163" y="378702"/>
                    <a:pt x="805043" y="362670"/>
                  </a:cubicBezTo>
                  <a:cubicBezTo>
                    <a:pt x="809922" y="354815"/>
                    <a:pt x="814801" y="347350"/>
                    <a:pt x="819192" y="339788"/>
                  </a:cubicBezTo>
                  <a:cubicBezTo>
                    <a:pt x="885253" y="224157"/>
                    <a:pt x="829292" y="134872"/>
                    <a:pt x="789919" y="92279"/>
                  </a:cubicBezTo>
                  <a:cubicBezTo>
                    <a:pt x="730688" y="27682"/>
                    <a:pt x="612130" y="-22522"/>
                    <a:pt x="491864" y="20022"/>
                  </a:cubicBezTo>
                  <a:cubicBezTo>
                    <a:pt x="384528" y="58029"/>
                    <a:pt x="346716" y="132579"/>
                    <a:pt x="284266" y="256065"/>
                  </a:cubicBezTo>
                  <a:cubicBezTo>
                    <a:pt x="263481" y="297097"/>
                    <a:pt x="239965" y="343642"/>
                    <a:pt x="210350" y="395456"/>
                  </a:cubicBezTo>
                  <a:cubicBezTo>
                    <a:pt x="141215" y="516454"/>
                    <a:pt x="64714" y="609690"/>
                    <a:pt x="3239" y="684631"/>
                  </a:cubicBezTo>
                  <a:cubicBezTo>
                    <a:pt x="2927" y="685002"/>
                    <a:pt x="2478" y="685236"/>
                    <a:pt x="1995" y="685280"/>
                  </a:cubicBezTo>
                  <a:cubicBezTo>
                    <a:pt x="1512" y="685329"/>
                    <a:pt x="1029" y="685182"/>
                    <a:pt x="653" y="684875"/>
                  </a:cubicBezTo>
                  <a:cubicBezTo>
                    <a:pt x="287" y="684572"/>
                    <a:pt x="53" y="684133"/>
                    <a:pt x="9" y="683655"/>
                  </a:cubicBezTo>
                  <a:cubicBezTo>
                    <a:pt x="-40" y="683182"/>
                    <a:pt x="107" y="682708"/>
                    <a:pt x="409" y="682338"/>
                  </a:cubicBezTo>
                  <a:cubicBezTo>
                    <a:pt x="61786" y="607495"/>
                    <a:pt x="138190" y="514356"/>
                    <a:pt x="207179" y="393651"/>
                  </a:cubicBezTo>
                  <a:cubicBezTo>
                    <a:pt x="236745" y="341886"/>
                    <a:pt x="260261" y="295438"/>
                    <a:pt x="280997" y="254455"/>
                  </a:cubicBezTo>
                  <a:cubicBezTo>
                    <a:pt x="343886" y="130140"/>
                    <a:pt x="381844" y="55102"/>
                    <a:pt x="490791" y="16607"/>
                  </a:cubicBezTo>
                  <a:cubicBezTo>
                    <a:pt x="630768" y="-32914"/>
                    <a:pt x="746447" y="39294"/>
                    <a:pt x="792749" y="89791"/>
                  </a:cubicBezTo>
                  <a:cubicBezTo>
                    <a:pt x="832658" y="133311"/>
                    <a:pt x="889595" y="223913"/>
                    <a:pt x="822363" y="341544"/>
                  </a:cubicBezTo>
                  <a:cubicBezTo>
                    <a:pt x="818021" y="349204"/>
                    <a:pt x="813240" y="356669"/>
                    <a:pt x="808117" y="364621"/>
                  </a:cubicBezTo>
                  <a:cubicBezTo>
                    <a:pt x="797393" y="380380"/>
                    <a:pt x="788069" y="397047"/>
                    <a:pt x="780258" y="414435"/>
                  </a:cubicBezTo>
                  <a:cubicBezTo>
                    <a:pt x="775038" y="426828"/>
                    <a:pt x="770208" y="440147"/>
                    <a:pt x="765621" y="453028"/>
                  </a:cubicBezTo>
                  <a:cubicBezTo>
                    <a:pt x="754693" y="483228"/>
                    <a:pt x="743374" y="514454"/>
                    <a:pt x="725273" y="540214"/>
                  </a:cubicBezTo>
                  <a:cubicBezTo>
                    <a:pt x="695087" y="584130"/>
                    <a:pt x="668726" y="630548"/>
                    <a:pt x="646478" y="678971"/>
                  </a:cubicBezTo>
                  <a:cubicBezTo>
                    <a:pt x="624669" y="725907"/>
                    <a:pt x="617741" y="730542"/>
                    <a:pt x="572611" y="729127"/>
                  </a:cubicBezTo>
                  <a:cubicBezTo>
                    <a:pt x="567000" y="729127"/>
                    <a:pt x="560804" y="728492"/>
                    <a:pt x="554266" y="728004"/>
                  </a:cubicBezTo>
                  <a:cubicBezTo>
                    <a:pt x="508697" y="724736"/>
                    <a:pt x="439855" y="719710"/>
                    <a:pt x="394774" y="794846"/>
                  </a:cubicBezTo>
                  <a:cubicBezTo>
                    <a:pt x="343545" y="880227"/>
                    <a:pt x="342911" y="909403"/>
                    <a:pt x="342911" y="909696"/>
                  </a:cubicBezTo>
                  <a:cubicBezTo>
                    <a:pt x="342915" y="909945"/>
                    <a:pt x="342872" y="910194"/>
                    <a:pt x="342779" y="910423"/>
                  </a:cubicBezTo>
                  <a:cubicBezTo>
                    <a:pt x="342686" y="910657"/>
                    <a:pt x="342545" y="910867"/>
                    <a:pt x="342364" y="911038"/>
                  </a:cubicBezTo>
                  <a:cubicBezTo>
                    <a:pt x="342189" y="911214"/>
                    <a:pt x="341974" y="911350"/>
                    <a:pt x="341740" y="911438"/>
                  </a:cubicBezTo>
                  <a:cubicBezTo>
                    <a:pt x="341505" y="911526"/>
                    <a:pt x="341257" y="911565"/>
                    <a:pt x="341008" y="911550"/>
                  </a:cubicBezTo>
                  <a:close/>
                </a:path>
              </a:pathLst>
            </a:custGeom>
            <a:solidFill>
              <a:srgbClr val="0E0E0E"/>
            </a:solidFill>
            <a:ln w="4873"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8C7C4F54-B476-46F5-A84C-D4A9B1C18549}"/>
                </a:ext>
              </a:extLst>
            </p:cNvPr>
            <p:cNvSpPr/>
            <p:nvPr/>
          </p:nvSpPr>
          <p:spPr>
            <a:xfrm>
              <a:off x="8642980" y="1557427"/>
              <a:ext cx="948552" cy="1056984"/>
            </a:xfrm>
            <a:custGeom>
              <a:avLst/>
              <a:gdLst>
                <a:gd name="connsiteX0" fmla="*/ 29892 w 948552"/>
                <a:gd name="connsiteY0" fmla="*/ 831383 h 1056984"/>
                <a:gd name="connsiteX1" fmla="*/ 201679 w 948552"/>
                <a:gd name="connsiteY1" fmla="*/ 358614 h 1056984"/>
                <a:gd name="connsiteX2" fmla="*/ 594872 w 948552"/>
                <a:gd name="connsiteY2" fmla="*/ 9282 h 1056984"/>
                <a:gd name="connsiteX3" fmla="*/ 924396 w 948552"/>
                <a:gd name="connsiteY3" fmla="*/ 357834 h 1056984"/>
                <a:gd name="connsiteX4" fmla="*/ 740070 w 948552"/>
                <a:gd name="connsiteY4" fmla="*/ 323681 h 1056984"/>
                <a:gd name="connsiteX5" fmla="*/ 633953 w 948552"/>
                <a:gd name="connsiteY5" fmla="*/ 375788 h 1056984"/>
                <a:gd name="connsiteX6" fmla="*/ 543644 w 948552"/>
                <a:gd name="connsiteY6" fmla="*/ 314021 h 1056984"/>
                <a:gd name="connsiteX7" fmla="*/ 556768 w 948552"/>
                <a:gd name="connsiteY7" fmla="*/ 607342 h 1056984"/>
                <a:gd name="connsiteX8" fmla="*/ 485340 w 948552"/>
                <a:gd name="connsiteY8" fmla="*/ 1056985 h 105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8552" h="1056984">
                  <a:moveTo>
                    <a:pt x="29892" y="831383"/>
                  </a:moveTo>
                  <a:cubicBezTo>
                    <a:pt x="-49196" y="615246"/>
                    <a:pt x="35698" y="476294"/>
                    <a:pt x="201679" y="358614"/>
                  </a:cubicBezTo>
                  <a:cubicBezTo>
                    <a:pt x="367660" y="240934"/>
                    <a:pt x="383078" y="63341"/>
                    <a:pt x="594872" y="9282"/>
                  </a:cubicBezTo>
                  <a:cubicBezTo>
                    <a:pt x="787249" y="-39800"/>
                    <a:pt x="1025780" y="110032"/>
                    <a:pt x="924396" y="357834"/>
                  </a:cubicBezTo>
                  <a:cubicBezTo>
                    <a:pt x="865848" y="336610"/>
                    <a:pt x="828329" y="269232"/>
                    <a:pt x="740070" y="323681"/>
                  </a:cubicBezTo>
                  <a:cubicBezTo>
                    <a:pt x="686401" y="357004"/>
                    <a:pt x="659030" y="381545"/>
                    <a:pt x="633953" y="375788"/>
                  </a:cubicBezTo>
                  <a:cubicBezTo>
                    <a:pt x="668691" y="281234"/>
                    <a:pt x="577991" y="269622"/>
                    <a:pt x="543644" y="314021"/>
                  </a:cubicBezTo>
                  <a:cubicBezTo>
                    <a:pt x="509296" y="358419"/>
                    <a:pt x="485340" y="435604"/>
                    <a:pt x="556768" y="607342"/>
                  </a:cubicBezTo>
                  <a:cubicBezTo>
                    <a:pt x="628196" y="779081"/>
                    <a:pt x="622341" y="912276"/>
                    <a:pt x="485340" y="1056985"/>
                  </a:cubicBezTo>
                </a:path>
              </a:pathLst>
            </a:custGeom>
            <a:solidFill>
              <a:srgbClr val="161616"/>
            </a:solidFill>
            <a:ln w="4873"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AD7192A8-2D90-4C43-9E02-77350B5EC552}"/>
                </a:ext>
              </a:extLst>
            </p:cNvPr>
            <p:cNvSpPr/>
            <p:nvPr/>
          </p:nvSpPr>
          <p:spPr>
            <a:xfrm>
              <a:off x="8641177" y="1555470"/>
              <a:ext cx="952166" cy="1060992"/>
            </a:xfrm>
            <a:custGeom>
              <a:avLst/>
              <a:gdLst>
                <a:gd name="connsiteX0" fmla="*/ 487144 w 952166"/>
                <a:gd name="connsiteY0" fmla="*/ 1060991 h 1060992"/>
                <a:gd name="connsiteX1" fmla="*/ 485875 w 952166"/>
                <a:gd name="connsiteY1" fmla="*/ 1060503 h 1060992"/>
                <a:gd name="connsiteX2" fmla="*/ 485353 w 952166"/>
                <a:gd name="connsiteY2" fmla="*/ 1059210 h 1060992"/>
                <a:gd name="connsiteX3" fmla="*/ 485875 w 952166"/>
                <a:gd name="connsiteY3" fmla="*/ 1057917 h 1060992"/>
                <a:gd name="connsiteX4" fmla="*/ 556912 w 952166"/>
                <a:gd name="connsiteY4" fmla="*/ 610226 h 1060992"/>
                <a:gd name="connsiteX5" fmla="*/ 544032 w 952166"/>
                <a:gd name="connsiteY5" fmla="*/ 315051 h 1060992"/>
                <a:gd name="connsiteX6" fmla="*/ 622095 w 952166"/>
                <a:gd name="connsiteY6" fmla="*/ 295535 h 1060992"/>
                <a:gd name="connsiteX7" fmla="*/ 638049 w 952166"/>
                <a:gd name="connsiteY7" fmla="*/ 376428 h 1060992"/>
                <a:gd name="connsiteX8" fmla="*/ 707379 w 952166"/>
                <a:gd name="connsiteY8" fmla="*/ 345642 h 1060992"/>
                <a:gd name="connsiteX9" fmla="*/ 740751 w 952166"/>
                <a:gd name="connsiteY9" fmla="*/ 324174 h 1060992"/>
                <a:gd name="connsiteX10" fmla="*/ 881362 w 952166"/>
                <a:gd name="connsiteY10" fmla="*/ 333298 h 1060992"/>
                <a:gd name="connsiteX11" fmla="*/ 925272 w 952166"/>
                <a:gd name="connsiteY11" fmla="*/ 357351 h 1060992"/>
                <a:gd name="connsiteX12" fmla="*/ 893803 w 952166"/>
                <a:gd name="connsiteY12" fmla="*/ 98768 h 1060992"/>
                <a:gd name="connsiteX13" fmla="*/ 597212 w 952166"/>
                <a:gd name="connsiteY13" fmla="*/ 12849 h 1060992"/>
                <a:gd name="connsiteX14" fmla="*/ 355217 w 952166"/>
                <a:gd name="connsiteY14" fmla="*/ 201713 h 1060992"/>
                <a:gd name="connsiteX15" fmla="*/ 204604 w 952166"/>
                <a:gd name="connsiteY15" fmla="*/ 361840 h 1060992"/>
                <a:gd name="connsiteX16" fmla="*/ 33549 w 952166"/>
                <a:gd name="connsiteY16" fmla="*/ 832559 h 1060992"/>
                <a:gd name="connsiteX17" fmla="*/ 33466 w 952166"/>
                <a:gd name="connsiteY17" fmla="*/ 833960 h 1060992"/>
                <a:gd name="connsiteX18" fmla="*/ 32427 w 952166"/>
                <a:gd name="connsiteY18" fmla="*/ 834901 h 1060992"/>
                <a:gd name="connsiteX19" fmla="*/ 31714 w 952166"/>
                <a:gd name="connsiteY19" fmla="*/ 835014 h 1060992"/>
                <a:gd name="connsiteX20" fmla="*/ 31017 w 952166"/>
                <a:gd name="connsiteY20" fmla="*/ 834838 h 1060992"/>
                <a:gd name="connsiteX21" fmla="*/ 30446 w 952166"/>
                <a:gd name="connsiteY21" fmla="*/ 834404 h 1060992"/>
                <a:gd name="connsiteX22" fmla="*/ 30085 w 952166"/>
                <a:gd name="connsiteY22" fmla="*/ 833779 h 1060992"/>
                <a:gd name="connsiteX23" fmla="*/ 202507 w 952166"/>
                <a:gd name="connsiteY23" fmla="*/ 358864 h 1060992"/>
                <a:gd name="connsiteX24" fmla="*/ 352290 w 952166"/>
                <a:gd name="connsiteY24" fmla="*/ 199518 h 1060992"/>
                <a:gd name="connsiteX25" fmla="*/ 596237 w 952166"/>
                <a:gd name="connsiteY25" fmla="*/ 9239 h 1060992"/>
                <a:gd name="connsiteX26" fmla="*/ 896535 w 952166"/>
                <a:gd name="connsiteY26" fmla="*/ 96328 h 1060992"/>
                <a:gd name="connsiteX27" fmla="*/ 927955 w 952166"/>
                <a:gd name="connsiteY27" fmla="*/ 360230 h 1060992"/>
                <a:gd name="connsiteX28" fmla="*/ 927019 w 952166"/>
                <a:gd name="connsiteY28" fmla="*/ 361205 h 1060992"/>
                <a:gd name="connsiteX29" fmla="*/ 925662 w 952166"/>
                <a:gd name="connsiteY29" fmla="*/ 361254 h 1060992"/>
                <a:gd name="connsiteX30" fmla="*/ 879605 w 952166"/>
                <a:gd name="connsiteY30" fmla="*/ 336225 h 1060992"/>
                <a:gd name="connsiteX31" fmla="*/ 742995 w 952166"/>
                <a:gd name="connsiteY31" fmla="*/ 327150 h 1060992"/>
                <a:gd name="connsiteX32" fmla="*/ 709672 w 952166"/>
                <a:gd name="connsiteY32" fmla="*/ 348569 h 1060992"/>
                <a:gd name="connsiteX33" fmla="*/ 635463 w 952166"/>
                <a:gd name="connsiteY33" fmla="*/ 379453 h 1060992"/>
                <a:gd name="connsiteX34" fmla="*/ 634785 w 952166"/>
                <a:gd name="connsiteY34" fmla="*/ 379140 h 1060992"/>
                <a:gd name="connsiteX35" fmla="*/ 634292 w 952166"/>
                <a:gd name="connsiteY35" fmla="*/ 378574 h 1060992"/>
                <a:gd name="connsiteX36" fmla="*/ 634126 w 952166"/>
                <a:gd name="connsiteY36" fmla="*/ 377818 h 1060992"/>
                <a:gd name="connsiteX37" fmla="*/ 634292 w 952166"/>
                <a:gd name="connsiteY37" fmla="*/ 377062 h 1060992"/>
                <a:gd name="connsiteX38" fmla="*/ 620680 w 952166"/>
                <a:gd name="connsiteY38" fmla="*/ 298609 h 1060992"/>
                <a:gd name="connsiteX39" fmla="*/ 547155 w 952166"/>
                <a:gd name="connsiteY39" fmla="*/ 317051 h 1060992"/>
                <a:gd name="connsiteX40" fmla="*/ 560474 w 952166"/>
                <a:gd name="connsiteY40" fmla="*/ 608568 h 1060992"/>
                <a:gd name="connsiteX41" fmla="*/ 488705 w 952166"/>
                <a:gd name="connsiteY41" fmla="*/ 1060162 h 1060992"/>
                <a:gd name="connsiteX42" fmla="*/ 488037 w 952166"/>
                <a:gd name="connsiteY42" fmla="*/ 1060786 h 1060992"/>
                <a:gd name="connsiteX43" fmla="*/ 487144 w 952166"/>
                <a:gd name="connsiteY43" fmla="*/ 1060991 h 1060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52166" h="1060992">
                  <a:moveTo>
                    <a:pt x="487144" y="1060991"/>
                  </a:moveTo>
                  <a:cubicBezTo>
                    <a:pt x="486680" y="1060977"/>
                    <a:pt x="486231" y="1060806"/>
                    <a:pt x="485875" y="1060503"/>
                  </a:cubicBezTo>
                  <a:cubicBezTo>
                    <a:pt x="485538" y="1060157"/>
                    <a:pt x="485353" y="1059693"/>
                    <a:pt x="485353" y="1059210"/>
                  </a:cubicBezTo>
                  <a:cubicBezTo>
                    <a:pt x="485353" y="1058727"/>
                    <a:pt x="485538" y="1058264"/>
                    <a:pt x="485875" y="1057917"/>
                  </a:cubicBezTo>
                  <a:cubicBezTo>
                    <a:pt x="612727" y="923844"/>
                    <a:pt x="633366" y="794113"/>
                    <a:pt x="556912" y="610226"/>
                  </a:cubicBezTo>
                  <a:cubicBezTo>
                    <a:pt x="499390" y="471860"/>
                    <a:pt x="495292" y="378038"/>
                    <a:pt x="544032" y="315051"/>
                  </a:cubicBezTo>
                  <a:cubicBezTo>
                    <a:pt x="562426" y="291242"/>
                    <a:pt x="598286" y="282362"/>
                    <a:pt x="622095" y="295535"/>
                  </a:cubicBezTo>
                  <a:cubicBezTo>
                    <a:pt x="633366" y="301780"/>
                    <a:pt x="657272" y="322076"/>
                    <a:pt x="638049" y="376428"/>
                  </a:cubicBezTo>
                  <a:cubicBezTo>
                    <a:pt x="656004" y="379355"/>
                    <a:pt x="675617" y="366670"/>
                    <a:pt x="707379" y="345642"/>
                  </a:cubicBezTo>
                  <a:cubicBezTo>
                    <a:pt x="717137" y="339201"/>
                    <a:pt x="728309" y="331883"/>
                    <a:pt x="740751" y="324174"/>
                  </a:cubicBezTo>
                  <a:cubicBezTo>
                    <a:pt x="805397" y="284167"/>
                    <a:pt x="844038" y="309147"/>
                    <a:pt x="881362" y="333298"/>
                  </a:cubicBezTo>
                  <a:cubicBezTo>
                    <a:pt x="895125" y="342822"/>
                    <a:pt x="909840" y="350882"/>
                    <a:pt x="925272" y="357351"/>
                  </a:cubicBezTo>
                  <a:cubicBezTo>
                    <a:pt x="964840" y="259382"/>
                    <a:pt x="953667" y="167609"/>
                    <a:pt x="893803" y="98768"/>
                  </a:cubicBezTo>
                  <a:cubicBezTo>
                    <a:pt x="826035" y="20705"/>
                    <a:pt x="704061" y="-14424"/>
                    <a:pt x="597212" y="12849"/>
                  </a:cubicBezTo>
                  <a:cubicBezTo>
                    <a:pt x="471531" y="44904"/>
                    <a:pt x="415033" y="121064"/>
                    <a:pt x="355217" y="201713"/>
                  </a:cubicBezTo>
                  <a:cubicBezTo>
                    <a:pt x="314234" y="256991"/>
                    <a:pt x="271836" y="314172"/>
                    <a:pt x="204604" y="361840"/>
                  </a:cubicBezTo>
                  <a:cubicBezTo>
                    <a:pt x="16082" y="495571"/>
                    <a:pt x="-36708" y="640768"/>
                    <a:pt x="33549" y="832559"/>
                  </a:cubicBezTo>
                  <a:cubicBezTo>
                    <a:pt x="33705" y="833018"/>
                    <a:pt x="33676" y="833521"/>
                    <a:pt x="33466" y="833960"/>
                  </a:cubicBezTo>
                  <a:cubicBezTo>
                    <a:pt x="33256" y="834399"/>
                    <a:pt x="32886" y="834735"/>
                    <a:pt x="32427" y="834901"/>
                  </a:cubicBezTo>
                  <a:cubicBezTo>
                    <a:pt x="32202" y="834984"/>
                    <a:pt x="31959" y="835023"/>
                    <a:pt x="31714" y="835014"/>
                  </a:cubicBezTo>
                  <a:cubicBezTo>
                    <a:pt x="31476" y="835004"/>
                    <a:pt x="31236" y="834940"/>
                    <a:pt x="31017" y="834838"/>
                  </a:cubicBezTo>
                  <a:cubicBezTo>
                    <a:pt x="30802" y="834731"/>
                    <a:pt x="30607" y="834584"/>
                    <a:pt x="30446" y="834404"/>
                  </a:cubicBezTo>
                  <a:cubicBezTo>
                    <a:pt x="30285" y="834223"/>
                    <a:pt x="30163" y="834009"/>
                    <a:pt x="30085" y="833779"/>
                  </a:cubicBezTo>
                  <a:cubicBezTo>
                    <a:pt x="-40806" y="640183"/>
                    <a:pt x="12374" y="493717"/>
                    <a:pt x="202507" y="358864"/>
                  </a:cubicBezTo>
                  <a:cubicBezTo>
                    <a:pt x="269250" y="311538"/>
                    <a:pt x="311453" y="254601"/>
                    <a:pt x="352290" y="199518"/>
                  </a:cubicBezTo>
                  <a:cubicBezTo>
                    <a:pt x="412496" y="118332"/>
                    <a:pt x="469384" y="41684"/>
                    <a:pt x="596237" y="9239"/>
                  </a:cubicBezTo>
                  <a:cubicBezTo>
                    <a:pt x="704403" y="-18376"/>
                    <a:pt x="827889" y="17436"/>
                    <a:pt x="896535" y="96328"/>
                  </a:cubicBezTo>
                  <a:cubicBezTo>
                    <a:pt x="957668" y="166585"/>
                    <a:pt x="968841" y="260309"/>
                    <a:pt x="927955" y="360230"/>
                  </a:cubicBezTo>
                  <a:cubicBezTo>
                    <a:pt x="927780" y="360664"/>
                    <a:pt x="927443" y="361015"/>
                    <a:pt x="927019" y="361205"/>
                  </a:cubicBezTo>
                  <a:cubicBezTo>
                    <a:pt x="926589" y="361396"/>
                    <a:pt x="926102" y="361415"/>
                    <a:pt x="925662" y="361254"/>
                  </a:cubicBezTo>
                  <a:cubicBezTo>
                    <a:pt x="909416" y="354677"/>
                    <a:pt x="893964" y="346281"/>
                    <a:pt x="879605" y="336225"/>
                  </a:cubicBezTo>
                  <a:cubicBezTo>
                    <a:pt x="841501" y="311587"/>
                    <a:pt x="805543" y="288363"/>
                    <a:pt x="742995" y="327150"/>
                  </a:cubicBezTo>
                  <a:cubicBezTo>
                    <a:pt x="730554" y="334810"/>
                    <a:pt x="719479" y="342129"/>
                    <a:pt x="709672" y="348569"/>
                  </a:cubicBezTo>
                  <a:cubicBezTo>
                    <a:pt x="675910" y="370719"/>
                    <a:pt x="655516" y="384088"/>
                    <a:pt x="635463" y="379453"/>
                  </a:cubicBezTo>
                  <a:cubicBezTo>
                    <a:pt x="635219" y="379399"/>
                    <a:pt x="634985" y="379292"/>
                    <a:pt x="634785" y="379140"/>
                  </a:cubicBezTo>
                  <a:cubicBezTo>
                    <a:pt x="634580" y="378989"/>
                    <a:pt x="634414" y="378794"/>
                    <a:pt x="634292" y="378574"/>
                  </a:cubicBezTo>
                  <a:cubicBezTo>
                    <a:pt x="634185" y="378335"/>
                    <a:pt x="634126" y="378082"/>
                    <a:pt x="634126" y="377818"/>
                  </a:cubicBezTo>
                  <a:cubicBezTo>
                    <a:pt x="634126" y="377555"/>
                    <a:pt x="634185" y="377301"/>
                    <a:pt x="634292" y="377062"/>
                  </a:cubicBezTo>
                  <a:cubicBezTo>
                    <a:pt x="648051" y="339592"/>
                    <a:pt x="643075" y="311001"/>
                    <a:pt x="620680" y="298609"/>
                  </a:cubicBezTo>
                  <a:cubicBezTo>
                    <a:pt x="598286" y="286216"/>
                    <a:pt x="564475" y="294608"/>
                    <a:pt x="547155" y="317051"/>
                  </a:cubicBezTo>
                  <a:cubicBezTo>
                    <a:pt x="499292" y="378916"/>
                    <a:pt x="503537" y="471518"/>
                    <a:pt x="560474" y="608568"/>
                  </a:cubicBezTo>
                  <a:cubicBezTo>
                    <a:pt x="637610" y="793967"/>
                    <a:pt x="616777" y="924869"/>
                    <a:pt x="488705" y="1060162"/>
                  </a:cubicBezTo>
                  <a:cubicBezTo>
                    <a:pt x="488544" y="1060425"/>
                    <a:pt x="488310" y="1060640"/>
                    <a:pt x="488037" y="1060786"/>
                  </a:cubicBezTo>
                  <a:cubicBezTo>
                    <a:pt x="487763" y="1060933"/>
                    <a:pt x="487456" y="1061001"/>
                    <a:pt x="487144" y="1060991"/>
                  </a:cubicBezTo>
                  <a:close/>
                </a:path>
              </a:pathLst>
            </a:custGeom>
            <a:solidFill>
              <a:srgbClr val="0E0E0E"/>
            </a:solidFill>
            <a:ln w="4873"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C4DBEF66-6CD9-4205-8941-526CBB5C9FC4}"/>
                </a:ext>
              </a:extLst>
            </p:cNvPr>
            <p:cNvSpPr/>
            <p:nvPr/>
          </p:nvSpPr>
          <p:spPr>
            <a:xfrm>
              <a:off x="8470380" y="2271698"/>
              <a:ext cx="933063" cy="1314794"/>
            </a:xfrm>
            <a:custGeom>
              <a:avLst/>
              <a:gdLst>
                <a:gd name="connsiteX0" fmla="*/ 212640 w 933063"/>
                <a:gd name="connsiteY0" fmla="*/ 56468 h 1314794"/>
                <a:gd name="connsiteX1" fmla="*/ 113159 w 933063"/>
                <a:gd name="connsiteY1" fmla="*/ 211764 h 1314794"/>
                <a:gd name="connsiteX2" fmla="*/ 553 w 933063"/>
                <a:gd name="connsiteY2" fmla="*/ 936286 h 1314794"/>
                <a:gd name="connsiteX3" fmla="*/ 42317 w 933063"/>
                <a:gd name="connsiteY3" fmla="*/ 1314794 h 1314794"/>
                <a:gd name="connsiteX4" fmla="*/ 933064 w 933063"/>
                <a:gd name="connsiteY4" fmla="*/ 1278788 h 1314794"/>
                <a:gd name="connsiteX5" fmla="*/ 767473 w 933063"/>
                <a:gd name="connsiteY5" fmla="*/ 604519 h 1314794"/>
                <a:gd name="connsiteX6" fmla="*/ 539675 w 933063"/>
                <a:gd name="connsiteY6" fmla="*/ 43880 h 1314794"/>
                <a:gd name="connsiteX7" fmla="*/ 397845 w 933063"/>
                <a:gd name="connsiteY7" fmla="*/ 409 h 1314794"/>
                <a:gd name="connsiteX8" fmla="*/ 212640 w 933063"/>
                <a:gd name="connsiteY8" fmla="*/ 56468 h 131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3063" h="1314794">
                  <a:moveTo>
                    <a:pt x="212640" y="56468"/>
                  </a:moveTo>
                  <a:cubicBezTo>
                    <a:pt x="177756" y="94475"/>
                    <a:pt x="148482" y="145069"/>
                    <a:pt x="113159" y="211764"/>
                  </a:cubicBezTo>
                  <a:cubicBezTo>
                    <a:pt x="22264" y="383356"/>
                    <a:pt x="-4326" y="578904"/>
                    <a:pt x="553" y="936286"/>
                  </a:cubicBezTo>
                  <a:lnTo>
                    <a:pt x="42317" y="1314794"/>
                  </a:lnTo>
                  <a:lnTo>
                    <a:pt x="933064" y="1278788"/>
                  </a:lnTo>
                  <a:lnTo>
                    <a:pt x="767473" y="604519"/>
                  </a:lnTo>
                  <a:lnTo>
                    <a:pt x="539675" y="43880"/>
                  </a:lnTo>
                  <a:cubicBezTo>
                    <a:pt x="539675" y="43880"/>
                    <a:pt x="505913" y="6410"/>
                    <a:pt x="397845" y="409"/>
                  </a:cubicBezTo>
                  <a:cubicBezTo>
                    <a:pt x="289776" y="-5592"/>
                    <a:pt x="212640" y="56468"/>
                    <a:pt x="212640" y="56468"/>
                  </a:cubicBezTo>
                  <a:close/>
                </a:path>
              </a:pathLst>
            </a:custGeom>
            <a:solidFill>
              <a:srgbClr val="3C8563"/>
            </a:solidFill>
            <a:ln w="4873"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C8E14542-ADDB-40CB-9C3A-3C2F1B9A4EC5}"/>
                </a:ext>
              </a:extLst>
            </p:cNvPr>
            <p:cNvSpPr/>
            <p:nvPr/>
          </p:nvSpPr>
          <p:spPr>
            <a:xfrm>
              <a:off x="8468858" y="2270031"/>
              <a:ext cx="936834" cy="1318314"/>
            </a:xfrm>
            <a:custGeom>
              <a:avLst/>
              <a:gdLst>
                <a:gd name="connsiteX0" fmla="*/ 43839 w 936834"/>
                <a:gd name="connsiteY0" fmla="*/ 1318314 h 1318314"/>
                <a:gd name="connsiteX1" fmla="*/ 42624 w 936834"/>
                <a:gd name="connsiteY1" fmla="*/ 1317826 h 1318314"/>
                <a:gd name="connsiteX2" fmla="*/ 42034 w 936834"/>
                <a:gd name="connsiteY2" fmla="*/ 1316655 h 1318314"/>
                <a:gd name="connsiteX3" fmla="*/ 514 w 936834"/>
                <a:gd name="connsiteY3" fmla="*/ 938147 h 1318314"/>
                <a:gd name="connsiteX4" fmla="*/ 113315 w 936834"/>
                <a:gd name="connsiteY4" fmla="*/ 212601 h 1318314"/>
                <a:gd name="connsiteX5" fmla="*/ 213040 w 936834"/>
                <a:gd name="connsiteY5" fmla="*/ 56914 h 1318314"/>
                <a:gd name="connsiteX6" fmla="*/ 213284 w 936834"/>
                <a:gd name="connsiteY6" fmla="*/ 56914 h 1318314"/>
                <a:gd name="connsiteX7" fmla="*/ 399709 w 936834"/>
                <a:gd name="connsiteY7" fmla="*/ 416 h 1318314"/>
                <a:gd name="connsiteX8" fmla="*/ 542808 w 936834"/>
                <a:gd name="connsiteY8" fmla="*/ 44327 h 1318314"/>
                <a:gd name="connsiteX9" fmla="*/ 543149 w 936834"/>
                <a:gd name="connsiteY9" fmla="*/ 44863 h 1318314"/>
                <a:gd name="connsiteX10" fmla="*/ 770898 w 936834"/>
                <a:gd name="connsiteY10" fmla="*/ 605502 h 1318314"/>
                <a:gd name="connsiteX11" fmla="*/ 936782 w 936834"/>
                <a:gd name="connsiteY11" fmla="*/ 1280015 h 1318314"/>
                <a:gd name="connsiteX12" fmla="*/ 936801 w 936834"/>
                <a:gd name="connsiteY12" fmla="*/ 1280825 h 1318314"/>
                <a:gd name="connsiteX13" fmla="*/ 936489 w 936834"/>
                <a:gd name="connsiteY13" fmla="*/ 1281576 h 1318314"/>
                <a:gd name="connsiteX14" fmla="*/ 935855 w 936834"/>
                <a:gd name="connsiteY14" fmla="*/ 1282088 h 1318314"/>
                <a:gd name="connsiteX15" fmla="*/ 935074 w 936834"/>
                <a:gd name="connsiteY15" fmla="*/ 1282308 h 1318314"/>
                <a:gd name="connsiteX16" fmla="*/ 43936 w 936834"/>
                <a:gd name="connsiteY16" fmla="*/ 1318314 h 1318314"/>
                <a:gd name="connsiteX17" fmla="*/ 43839 w 936834"/>
                <a:gd name="connsiteY17" fmla="*/ 1318314 h 1318314"/>
                <a:gd name="connsiteX18" fmla="*/ 215431 w 936834"/>
                <a:gd name="connsiteY18" fmla="*/ 59549 h 1318314"/>
                <a:gd name="connsiteX19" fmla="*/ 116291 w 936834"/>
                <a:gd name="connsiteY19" fmla="*/ 214357 h 1318314"/>
                <a:gd name="connsiteX20" fmla="*/ 4076 w 936834"/>
                <a:gd name="connsiteY20" fmla="*/ 937952 h 1318314"/>
                <a:gd name="connsiteX21" fmla="*/ 45644 w 936834"/>
                <a:gd name="connsiteY21" fmla="*/ 1314606 h 1318314"/>
                <a:gd name="connsiteX22" fmla="*/ 932391 w 936834"/>
                <a:gd name="connsiteY22" fmla="*/ 1278697 h 1318314"/>
                <a:gd name="connsiteX23" fmla="*/ 767190 w 936834"/>
                <a:gd name="connsiteY23" fmla="*/ 606624 h 1318314"/>
                <a:gd name="connsiteX24" fmla="*/ 539636 w 936834"/>
                <a:gd name="connsiteY24" fmla="*/ 46571 h 1318314"/>
                <a:gd name="connsiteX25" fmla="*/ 399269 w 936834"/>
                <a:gd name="connsiteY25" fmla="*/ 3929 h 1318314"/>
                <a:gd name="connsiteX26" fmla="*/ 215431 w 936834"/>
                <a:gd name="connsiteY26" fmla="*/ 59500 h 1318314"/>
                <a:gd name="connsiteX27" fmla="*/ 215431 w 936834"/>
                <a:gd name="connsiteY27" fmla="*/ 59549 h 131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6834" h="1318314">
                  <a:moveTo>
                    <a:pt x="43839" y="1318314"/>
                  </a:moveTo>
                  <a:cubicBezTo>
                    <a:pt x="43385" y="1318305"/>
                    <a:pt x="42956" y="1318129"/>
                    <a:pt x="42624" y="1317826"/>
                  </a:cubicBezTo>
                  <a:cubicBezTo>
                    <a:pt x="42292" y="1317519"/>
                    <a:pt x="42082" y="1317104"/>
                    <a:pt x="42034" y="1316655"/>
                  </a:cubicBezTo>
                  <a:lnTo>
                    <a:pt x="514" y="938147"/>
                  </a:lnTo>
                  <a:cubicBezTo>
                    <a:pt x="-4365" y="569105"/>
                    <a:pt x="24909" y="379314"/>
                    <a:pt x="113315" y="212601"/>
                  </a:cubicBezTo>
                  <a:cubicBezTo>
                    <a:pt x="150590" y="142198"/>
                    <a:pt x="178888" y="94140"/>
                    <a:pt x="213040" y="56914"/>
                  </a:cubicBezTo>
                  <a:lnTo>
                    <a:pt x="213284" y="56914"/>
                  </a:lnTo>
                  <a:cubicBezTo>
                    <a:pt x="214016" y="56280"/>
                    <a:pt x="292079" y="-5634"/>
                    <a:pt x="399709" y="416"/>
                  </a:cubicBezTo>
                  <a:cubicBezTo>
                    <a:pt x="507338" y="6466"/>
                    <a:pt x="541198" y="42960"/>
                    <a:pt x="542808" y="44327"/>
                  </a:cubicBezTo>
                  <a:cubicBezTo>
                    <a:pt x="542949" y="44487"/>
                    <a:pt x="543066" y="44668"/>
                    <a:pt x="543149" y="44863"/>
                  </a:cubicBezTo>
                  <a:lnTo>
                    <a:pt x="770898" y="605502"/>
                  </a:lnTo>
                  <a:lnTo>
                    <a:pt x="936782" y="1280015"/>
                  </a:lnTo>
                  <a:cubicBezTo>
                    <a:pt x="936845" y="1280278"/>
                    <a:pt x="936850" y="1280556"/>
                    <a:pt x="936801" y="1280825"/>
                  </a:cubicBezTo>
                  <a:cubicBezTo>
                    <a:pt x="936752" y="1281093"/>
                    <a:pt x="936645" y="1281351"/>
                    <a:pt x="936489" y="1281576"/>
                  </a:cubicBezTo>
                  <a:cubicBezTo>
                    <a:pt x="936313" y="1281785"/>
                    <a:pt x="936099" y="1281961"/>
                    <a:pt x="935855" y="1282088"/>
                  </a:cubicBezTo>
                  <a:cubicBezTo>
                    <a:pt x="935616" y="1282215"/>
                    <a:pt x="935347" y="1282288"/>
                    <a:pt x="935074" y="1282308"/>
                  </a:cubicBezTo>
                  <a:lnTo>
                    <a:pt x="43936" y="1318314"/>
                  </a:lnTo>
                  <a:lnTo>
                    <a:pt x="43839" y="1318314"/>
                  </a:lnTo>
                  <a:close/>
                  <a:moveTo>
                    <a:pt x="215431" y="59549"/>
                  </a:moveTo>
                  <a:cubicBezTo>
                    <a:pt x="181571" y="96482"/>
                    <a:pt x="153420" y="144296"/>
                    <a:pt x="116291" y="214357"/>
                  </a:cubicBezTo>
                  <a:cubicBezTo>
                    <a:pt x="28470" y="380241"/>
                    <a:pt x="-1145" y="569788"/>
                    <a:pt x="4076" y="937952"/>
                  </a:cubicBezTo>
                  <a:lnTo>
                    <a:pt x="45644" y="1314606"/>
                  </a:lnTo>
                  <a:lnTo>
                    <a:pt x="932391" y="1278697"/>
                  </a:lnTo>
                  <a:lnTo>
                    <a:pt x="767190" y="606624"/>
                  </a:lnTo>
                  <a:lnTo>
                    <a:pt x="539636" y="46571"/>
                  </a:lnTo>
                  <a:cubicBezTo>
                    <a:pt x="536611" y="43546"/>
                    <a:pt x="500898" y="9637"/>
                    <a:pt x="399269" y="3929"/>
                  </a:cubicBezTo>
                  <a:cubicBezTo>
                    <a:pt x="294811" y="-1975"/>
                    <a:pt x="218651" y="56914"/>
                    <a:pt x="215431" y="59500"/>
                  </a:cubicBezTo>
                  <a:lnTo>
                    <a:pt x="215431" y="59549"/>
                  </a:lnTo>
                  <a:close/>
                </a:path>
              </a:pathLst>
            </a:custGeom>
            <a:solidFill>
              <a:srgbClr val="0E0E0E"/>
            </a:solidFill>
            <a:ln w="4873"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086D4F33-7CFC-491A-90D3-E5C503BD5792}"/>
                </a:ext>
              </a:extLst>
            </p:cNvPr>
            <p:cNvSpPr/>
            <p:nvPr/>
          </p:nvSpPr>
          <p:spPr>
            <a:xfrm>
              <a:off x="8495764" y="2483462"/>
              <a:ext cx="122708" cy="988423"/>
            </a:xfrm>
            <a:custGeom>
              <a:avLst/>
              <a:gdLst>
                <a:gd name="connsiteX0" fmla="*/ 122708 w 122708"/>
                <a:gd name="connsiteY0" fmla="*/ 975592 h 988423"/>
                <a:gd name="connsiteX1" fmla="*/ 113438 w 122708"/>
                <a:gd name="connsiteY1" fmla="*/ 131146 h 988423"/>
                <a:gd name="connsiteX2" fmla="*/ 87775 w 122708"/>
                <a:gd name="connsiteY2" fmla="*/ 0 h 988423"/>
                <a:gd name="connsiteX3" fmla="*/ 13566 w 122708"/>
                <a:gd name="connsiteY3" fmla="*/ 842055 h 988423"/>
                <a:gd name="connsiteX4" fmla="*/ 85580 w 122708"/>
                <a:gd name="connsiteY4" fmla="*/ 988423 h 988423"/>
                <a:gd name="connsiteX5" fmla="*/ 122708 w 122708"/>
                <a:gd name="connsiteY5" fmla="*/ 975592 h 9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08" h="988423">
                  <a:moveTo>
                    <a:pt x="122708" y="975592"/>
                  </a:moveTo>
                  <a:lnTo>
                    <a:pt x="113438" y="131146"/>
                  </a:lnTo>
                  <a:lnTo>
                    <a:pt x="87775" y="0"/>
                  </a:lnTo>
                  <a:cubicBezTo>
                    <a:pt x="41279" y="149735"/>
                    <a:pt x="-30002" y="494578"/>
                    <a:pt x="13566" y="842055"/>
                  </a:cubicBezTo>
                  <a:cubicBezTo>
                    <a:pt x="21275" y="903432"/>
                    <a:pt x="72992" y="924997"/>
                    <a:pt x="85580" y="988423"/>
                  </a:cubicBezTo>
                  <a:lnTo>
                    <a:pt x="122708" y="975592"/>
                  </a:lnTo>
                  <a:close/>
                </a:path>
              </a:pathLst>
            </a:custGeom>
            <a:solidFill>
              <a:srgbClr val="65422F"/>
            </a:solidFill>
            <a:ln w="4873"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C08188C4-E3D1-48A4-8051-EA408DF776E0}"/>
                </a:ext>
              </a:extLst>
            </p:cNvPr>
            <p:cNvSpPr/>
            <p:nvPr/>
          </p:nvSpPr>
          <p:spPr>
            <a:xfrm>
              <a:off x="8493924" y="2481645"/>
              <a:ext cx="126255" cy="992149"/>
            </a:xfrm>
            <a:custGeom>
              <a:avLst/>
              <a:gdLst>
                <a:gd name="connsiteX0" fmla="*/ 87663 w 126255"/>
                <a:gd name="connsiteY0" fmla="*/ 992095 h 992149"/>
                <a:gd name="connsiteX1" fmla="*/ 86736 w 126255"/>
                <a:gd name="connsiteY1" fmla="*/ 992095 h 992149"/>
                <a:gd name="connsiteX2" fmla="*/ 86165 w 126255"/>
                <a:gd name="connsiteY2" fmla="*/ 991578 h 992149"/>
                <a:gd name="connsiteX3" fmla="*/ 85858 w 126255"/>
                <a:gd name="connsiteY3" fmla="*/ 990875 h 992149"/>
                <a:gd name="connsiteX4" fmla="*/ 49412 w 126255"/>
                <a:gd name="connsiteY4" fmla="*/ 919057 h 992149"/>
                <a:gd name="connsiteX5" fmla="*/ 13845 w 126255"/>
                <a:gd name="connsiteY5" fmla="*/ 844312 h 992149"/>
                <a:gd name="connsiteX6" fmla="*/ 87663 w 126255"/>
                <a:gd name="connsiteY6" fmla="*/ 1280 h 992149"/>
                <a:gd name="connsiteX7" fmla="*/ 88351 w 126255"/>
                <a:gd name="connsiteY7" fmla="*/ 300 h 992149"/>
                <a:gd name="connsiteX8" fmla="*/ 89517 w 126255"/>
                <a:gd name="connsiteY8" fmla="*/ 12 h 992149"/>
                <a:gd name="connsiteX9" fmla="*/ 90620 w 126255"/>
                <a:gd name="connsiteY9" fmla="*/ 456 h 992149"/>
                <a:gd name="connsiteX10" fmla="*/ 91225 w 126255"/>
                <a:gd name="connsiteY10" fmla="*/ 1476 h 992149"/>
                <a:gd name="connsiteX11" fmla="*/ 116937 w 126255"/>
                <a:gd name="connsiteY11" fmla="*/ 132573 h 992149"/>
                <a:gd name="connsiteX12" fmla="*/ 126256 w 126255"/>
                <a:gd name="connsiteY12" fmla="*/ 977312 h 992149"/>
                <a:gd name="connsiteX13" fmla="*/ 125904 w 126255"/>
                <a:gd name="connsiteY13" fmla="*/ 978395 h 992149"/>
                <a:gd name="connsiteX14" fmla="*/ 124987 w 126255"/>
                <a:gd name="connsiteY14" fmla="*/ 979068 h 992149"/>
                <a:gd name="connsiteX15" fmla="*/ 87858 w 126255"/>
                <a:gd name="connsiteY15" fmla="*/ 991948 h 992149"/>
                <a:gd name="connsiteX16" fmla="*/ 87663 w 126255"/>
                <a:gd name="connsiteY16" fmla="*/ 992095 h 992149"/>
                <a:gd name="connsiteX17" fmla="*/ 89468 w 126255"/>
                <a:gd name="connsiteY17" fmla="*/ 9379 h 992149"/>
                <a:gd name="connsiteX18" fmla="*/ 17455 w 126255"/>
                <a:gd name="connsiteY18" fmla="*/ 843677 h 992149"/>
                <a:gd name="connsiteX19" fmla="*/ 52340 w 126255"/>
                <a:gd name="connsiteY19" fmla="*/ 916862 h 992149"/>
                <a:gd name="connsiteX20" fmla="*/ 89029 w 126255"/>
                <a:gd name="connsiteY20" fmla="*/ 988094 h 992149"/>
                <a:gd name="connsiteX21" fmla="*/ 122938 w 126255"/>
                <a:gd name="connsiteY21" fmla="*/ 976336 h 992149"/>
                <a:gd name="connsiteX22" fmla="*/ 113717 w 126255"/>
                <a:gd name="connsiteY22" fmla="*/ 133256 h 992149"/>
                <a:gd name="connsiteX23" fmla="*/ 89468 w 126255"/>
                <a:gd name="connsiteY23" fmla="*/ 9379 h 99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6255" h="992149">
                  <a:moveTo>
                    <a:pt x="87663" y="992095"/>
                  </a:moveTo>
                  <a:cubicBezTo>
                    <a:pt x="87356" y="992168"/>
                    <a:pt x="87039" y="992168"/>
                    <a:pt x="86736" y="992095"/>
                  </a:cubicBezTo>
                  <a:cubicBezTo>
                    <a:pt x="86512" y="991963"/>
                    <a:pt x="86317" y="991787"/>
                    <a:pt x="86165" y="991578"/>
                  </a:cubicBezTo>
                  <a:cubicBezTo>
                    <a:pt x="86014" y="991368"/>
                    <a:pt x="85912" y="991129"/>
                    <a:pt x="85858" y="990875"/>
                  </a:cubicBezTo>
                  <a:cubicBezTo>
                    <a:pt x="79808" y="960235"/>
                    <a:pt x="64342" y="939305"/>
                    <a:pt x="49412" y="919057"/>
                  </a:cubicBezTo>
                  <a:cubicBezTo>
                    <a:pt x="33165" y="897004"/>
                    <a:pt x="17846" y="876171"/>
                    <a:pt x="13845" y="844312"/>
                  </a:cubicBezTo>
                  <a:cubicBezTo>
                    <a:pt x="-38799" y="425992"/>
                    <a:pt x="74734" y="43532"/>
                    <a:pt x="87663" y="1280"/>
                  </a:cubicBezTo>
                  <a:cubicBezTo>
                    <a:pt x="87766" y="880"/>
                    <a:pt x="88010" y="534"/>
                    <a:pt x="88351" y="300"/>
                  </a:cubicBezTo>
                  <a:cubicBezTo>
                    <a:pt x="88693" y="66"/>
                    <a:pt x="89107" y="-37"/>
                    <a:pt x="89517" y="12"/>
                  </a:cubicBezTo>
                  <a:cubicBezTo>
                    <a:pt x="89922" y="36"/>
                    <a:pt x="90307" y="192"/>
                    <a:pt x="90620" y="456"/>
                  </a:cubicBezTo>
                  <a:cubicBezTo>
                    <a:pt x="90927" y="719"/>
                    <a:pt x="91142" y="1080"/>
                    <a:pt x="91225" y="1476"/>
                  </a:cubicBezTo>
                  <a:lnTo>
                    <a:pt x="116937" y="132573"/>
                  </a:lnTo>
                  <a:lnTo>
                    <a:pt x="126256" y="977312"/>
                  </a:lnTo>
                  <a:cubicBezTo>
                    <a:pt x="126256" y="977702"/>
                    <a:pt x="126134" y="978078"/>
                    <a:pt x="125904" y="978395"/>
                  </a:cubicBezTo>
                  <a:cubicBezTo>
                    <a:pt x="125675" y="978712"/>
                    <a:pt x="125358" y="978946"/>
                    <a:pt x="124987" y="979068"/>
                  </a:cubicBezTo>
                  <a:lnTo>
                    <a:pt x="87858" y="991948"/>
                  </a:lnTo>
                  <a:lnTo>
                    <a:pt x="87663" y="992095"/>
                  </a:lnTo>
                  <a:close/>
                  <a:moveTo>
                    <a:pt x="89468" y="9379"/>
                  </a:moveTo>
                  <a:cubicBezTo>
                    <a:pt x="69367" y="76318"/>
                    <a:pt x="-32505" y="443605"/>
                    <a:pt x="17455" y="843677"/>
                  </a:cubicBezTo>
                  <a:cubicBezTo>
                    <a:pt x="21358" y="874610"/>
                    <a:pt x="36434" y="895053"/>
                    <a:pt x="52340" y="916862"/>
                  </a:cubicBezTo>
                  <a:cubicBezTo>
                    <a:pt x="67220" y="937012"/>
                    <a:pt x="82540" y="957796"/>
                    <a:pt x="89029" y="988094"/>
                  </a:cubicBezTo>
                  <a:lnTo>
                    <a:pt x="122938" y="976336"/>
                  </a:lnTo>
                  <a:lnTo>
                    <a:pt x="113717" y="133256"/>
                  </a:lnTo>
                  <a:lnTo>
                    <a:pt x="89468" y="9379"/>
                  </a:lnTo>
                  <a:close/>
                </a:path>
              </a:pathLst>
            </a:custGeom>
            <a:solidFill>
              <a:srgbClr val="0E0E0E"/>
            </a:solidFill>
            <a:ln w="4873"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603A4DC1-6F5F-43EC-8135-2C0E44DCA7AC}"/>
                </a:ext>
              </a:extLst>
            </p:cNvPr>
            <p:cNvSpPr/>
            <p:nvPr/>
          </p:nvSpPr>
          <p:spPr>
            <a:xfrm>
              <a:off x="9048257" y="2343485"/>
              <a:ext cx="356015" cy="940805"/>
            </a:xfrm>
            <a:custGeom>
              <a:avLst/>
              <a:gdLst>
                <a:gd name="connsiteX0" fmla="*/ 0 w 356015"/>
                <a:gd name="connsiteY0" fmla="*/ 0 h 940805"/>
                <a:gd name="connsiteX1" fmla="*/ 208379 w 356015"/>
                <a:gd name="connsiteY1" fmla="*/ 424467 h 940805"/>
                <a:gd name="connsiteX2" fmla="*/ 356016 w 356015"/>
                <a:gd name="connsiteY2" fmla="*/ 740964 h 940805"/>
                <a:gd name="connsiteX3" fmla="*/ 147588 w 356015"/>
                <a:gd name="connsiteY3" fmla="*/ 940805 h 940805"/>
                <a:gd name="connsiteX4" fmla="*/ 0 w 356015"/>
                <a:gd name="connsiteY4" fmla="*/ 0 h 940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15" h="940805">
                  <a:moveTo>
                    <a:pt x="0" y="0"/>
                  </a:moveTo>
                  <a:cubicBezTo>
                    <a:pt x="68012" y="78941"/>
                    <a:pt x="89724" y="160224"/>
                    <a:pt x="208379" y="424467"/>
                  </a:cubicBezTo>
                  <a:cubicBezTo>
                    <a:pt x="327035" y="688711"/>
                    <a:pt x="356016" y="740964"/>
                    <a:pt x="356016" y="740964"/>
                  </a:cubicBezTo>
                  <a:lnTo>
                    <a:pt x="147588" y="940805"/>
                  </a:lnTo>
                  <a:lnTo>
                    <a:pt x="0" y="0"/>
                  </a:lnTo>
                  <a:close/>
                </a:path>
              </a:pathLst>
            </a:custGeom>
            <a:solidFill>
              <a:srgbClr val="3C8563"/>
            </a:solidFill>
            <a:ln w="4873"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22B8C827-AFC4-4CF4-B9A2-947098360FC3}"/>
                </a:ext>
              </a:extLst>
            </p:cNvPr>
            <p:cNvSpPr/>
            <p:nvPr/>
          </p:nvSpPr>
          <p:spPr>
            <a:xfrm>
              <a:off x="9046425" y="2341657"/>
              <a:ext cx="359685" cy="944478"/>
            </a:xfrm>
            <a:custGeom>
              <a:avLst/>
              <a:gdLst>
                <a:gd name="connsiteX0" fmla="*/ 149469 w 359685"/>
                <a:gd name="connsiteY0" fmla="*/ 944439 h 944478"/>
                <a:gd name="connsiteX1" fmla="*/ 148834 w 359685"/>
                <a:gd name="connsiteY1" fmla="*/ 944439 h 944478"/>
                <a:gd name="connsiteX2" fmla="*/ 148029 w 359685"/>
                <a:gd name="connsiteY2" fmla="*/ 943868 h 944478"/>
                <a:gd name="connsiteX3" fmla="*/ 147615 w 359685"/>
                <a:gd name="connsiteY3" fmla="*/ 942975 h 944478"/>
                <a:gd name="connsiteX4" fmla="*/ 27 w 359685"/>
                <a:gd name="connsiteY4" fmla="*/ 2121 h 944478"/>
                <a:gd name="connsiteX5" fmla="*/ 207 w 359685"/>
                <a:gd name="connsiteY5" fmla="*/ 969 h 944478"/>
                <a:gd name="connsiteX6" fmla="*/ 1051 w 359685"/>
                <a:gd name="connsiteY6" fmla="*/ 169 h 944478"/>
                <a:gd name="connsiteX7" fmla="*/ 2198 w 359685"/>
                <a:gd name="connsiteY7" fmla="*/ 37 h 944478"/>
                <a:gd name="connsiteX8" fmla="*/ 3198 w 359685"/>
                <a:gd name="connsiteY8" fmla="*/ 608 h 944478"/>
                <a:gd name="connsiteX9" fmla="*/ 132100 w 359685"/>
                <a:gd name="connsiteY9" fmla="*/ 243287 h 944478"/>
                <a:gd name="connsiteX10" fmla="*/ 211919 w 359685"/>
                <a:gd name="connsiteY10" fmla="*/ 425759 h 944478"/>
                <a:gd name="connsiteX11" fmla="*/ 359458 w 359685"/>
                <a:gd name="connsiteY11" fmla="*/ 742109 h 944478"/>
                <a:gd name="connsiteX12" fmla="*/ 359663 w 359685"/>
                <a:gd name="connsiteY12" fmla="*/ 743265 h 944478"/>
                <a:gd name="connsiteX13" fmla="*/ 359116 w 359685"/>
                <a:gd name="connsiteY13" fmla="*/ 744304 h 944478"/>
                <a:gd name="connsiteX14" fmla="*/ 150688 w 359685"/>
                <a:gd name="connsiteY14" fmla="*/ 944048 h 944478"/>
                <a:gd name="connsiteX15" fmla="*/ 149469 w 359685"/>
                <a:gd name="connsiteY15" fmla="*/ 944439 h 944478"/>
                <a:gd name="connsiteX16" fmla="*/ 4613 w 359685"/>
                <a:gd name="connsiteY16" fmla="*/ 7975 h 944478"/>
                <a:gd name="connsiteX17" fmla="*/ 150688 w 359685"/>
                <a:gd name="connsiteY17" fmla="*/ 938876 h 944478"/>
                <a:gd name="connsiteX18" fmla="*/ 355603 w 359685"/>
                <a:gd name="connsiteY18" fmla="*/ 742499 h 944478"/>
                <a:gd name="connsiteX19" fmla="*/ 208553 w 359685"/>
                <a:gd name="connsiteY19" fmla="*/ 427174 h 944478"/>
                <a:gd name="connsiteX20" fmla="*/ 128733 w 359685"/>
                <a:gd name="connsiteY20" fmla="*/ 244604 h 944478"/>
                <a:gd name="connsiteX21" fmla="*/ 4613 w 359685"/>
                <a:gd name="connsiteY21" fmla="*/ 7975 h 94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9685" h="944478">
                  <a:moveTo>
                    <a:pt x="149469" y="944439"/>
                  </a:moveTo>
                  <a:cubicBezTo>
                    <a:pt x="149259" y="944492"/>
                    <a:pt x="149044" y="944492"/>
                    <a:pt x="148834" y="944439"/>
                  </a:cubicBezTo>
                  <a:cubicBezTo>
                    <a:pt x="148522" y="944321"/>
                    <a:pt x="148244" y="944126"/>
                    <a:pt x="148029" y="943868"/>
                  </a:cubicBezTo>
                  <a:cubicBezTo>
                    <a:pt x="147815" y="943614"/>
                    <a:pt x="147673" y="943302"/>
                    <a:pt x="147615" y="942975"/>
                  </a:cubicBezTo>
                  <a:lnTo>
                    <a:pt x="27" y="2121"/>
                  </a:lnTo>
                  <a:cubicBezTo>
                    <a:pt x="-42" y="1726"/>
                    <a:pt x="22" y="1326"/>
                    <a:pt x="207" y="969"/>
                  </a:cubicBezTo>
                  <a:cubicBezTo>
                    <a:pt x="393" y="618"/>
                    <a:pt x="690" y="335"/>
                    <a:pt x="1051" y="169"/>
                  </a:cubicBezTo>
                  <a:cubicBezTo>
                    <a:pt x="1407" y="3"/>
                    <a:pt x="1812" y="-41"/>
                    <a:pt x="2198" y="37"/>
                  </a:cubicBezTo>
                  <a:cubicBezTo>
                    <a:pt x="2583" y="115"/>
                    <a:pt x="2935" y="316"/>
                    <a:pt x="3198" y="608"/>
                  </a:cubicBezTo>
                  <a:cubicBezTo>
                    <a:pt x="52329" y="57887"/>
                    <a:pt x="77407" y="115849"/>
                    <a:pt x="132100" y="243287"/>
                  </a:cubicBezTo>
                  <a:cubicBezTo>
                    <a:pt x="152884" y="291686"/>
                    <a:pt x="178791" y="351989"/>
                    <a:pt x="211919" y="425759"/>
                  </a:cubicBezTo>
                  <a:cubicBezTo>
                    <a:pt x="329014" y="686879"/>
                    <a:pt x="359165" y="741572"/>
                    <a:pt x="359458" y="742109"/>
                  </a:cubicBezTo>
                  <a:cubicBezTo>
                    <a:pt x="359653" y="742460"/>
                    <a:pt x="359726" y="742865"/>
                    <a:pt x="359663" y="743265"/>
                  </a:cubicBezTo>
                  <a:cubicBezTo>
                    <a:pt x="359604" y="743665"/>
                    <a:pt x="359409" y="744026"/>
                    <a:pt x="359116" y="744304"/>
                  </a:cubicBezTo>
                  <a:lnTo>
                    <a:pt x="150688" y="944048"/>
                  </a:lnTo>
                  <a:cubicBezTo>
                    <a:pt x="150347" y="944331"/>
                    <a:pt x="149913" y="944472"/>
                    <a:pt x="149469" y="944439"/>
                  </a:cubicBezTo>
                  <a:close/>
                  <a:moveTo>
                    <a:pt x="4613" y="7975"/>
                  </a:moveTo>
                  <a:lnTo>
                    <a:pt x="150688" y="938876"/>
                  </a:lnTo>
                  <a:lnTo>
                    <a:pt x="355603" y="742499"/>
                  </a:lnTo>
                  <a:cubicBezTo>
                    <a:pt x="350725" y="733181"/>
                    <a:pt x="316572" y="667656"/>
                    <a:pt x="208553" y="427174"/>
                  </a:cubicBezTo>
                  <a:cubicBezTo>
                    <a:pt x="175425" y="353355"/>
                    <a:pt x="149517" y="293052"/>
                    <a:pt x="128733" y="244604"/>
                  </a:cubicBezTo>
                  <a:cubicBezTo>
                    <a:pt x="75748" y="121313"/>
                    <a:pt x="50768" y="63156"/>
                    <a:pt x="4613" y="7975"/>
                  </a:cubicBezTo>
                  <a:close/>
                </a:path>
              </a:pathLst>
            </a:custGeom>
            <a:solidFill>
              <a:srgbClr val="0E0E0E"/>
            </a:solidFill>
            <a:ln w="4873"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DCCF1491-8794-4580-8C04-CDF8D383F494}"/>
                </a:ext>
              </a:extLst>
            </p:cNvPr>
            <p:cNvSpPr/>
            <p:nvPr/>
          </p:nvSpPr>
          <p:spPr>
            <a:xfrm>
              <a:off x="8581343" y="3388504"/>
              <a:ext cx="959003" cy="732376"/>
            </a:xfrm>
            <a:custGeom>
              <a:avLst/>
              <a:gdLst>
                <a:gd name="connsiteX0" fmla="*/ 959004 w 959003"/>
                <a:gd name="connsiteY0" fmla="*/ 0 h 732376"/>
                <a:gd name="connsiteX1" fmla="*/ 0 w 959003"/>
                <a:gd name="connsiteY1" fmla="*/ 0 h 732376"/>
                <a:gd name="connsiteX2" fmla="*/ 0 w 959003"/>
                <a:gd name="connsiteY2" fmla="*/ 732377 h 732376"/>
                <a:gd name="connsiteX3" fmla="*/ 959004 w 959003"/>
                <a:gd name="connsiteY3" fmla="*/ 732377 h 732376"/>
                <a:gd name="connsiteX4" fmla="*/ 959004 w 959003"/>
                <a:gd name="connsiteY4" fmla="*/ 0 h 732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9003" h="732376">
                  <a:moveTo>
                    <a:pt x="959004" y="0"/>
                  </a:moveTo>
                  <a:lnTo>
                    <a:pt x="0" y="0"/>
                  </a:lnTo>
                  <a:lnTo>
                    <a:pt x="0" y="732377"/>
                  </a:lnTo>
                  <a:lnTo>
                    <a:pt x="959004" y="732377"/>
                  </a:lnTo>
                  <a:lnTo>
                    <a:pt x="959004" y="0"/>
                  </a:lnTo>
                  <a:close/>
                </a:path>
              </a:pathLst>
            </a:custGeom>
            <a:solidFill>
              <a:srgbClr val="65422F"/>
            </a:solidFill>
            <a:ln w="4873"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ADCB917A-9D33-484D-A718-032C08D447F2}"/>
                </a:ext>
              </a:extLst>
            </p:cNvPr>
            <p:cNvSpPr/>
            <p:nvPr/>
          </p:nvSpPr>
          <p:spPr>
            <a:xfrm>
              <a:off x="8579733" y="3386650"/>
              <a:ext cx="962419" cy="736036"/>
            </a:xfrm>
            <a:custGeom>
              <a:avLst/>
              <a:gdLst>
                <a:gd name="connsiteX0" fmla="*/ 960614 w 962419"/>
                <a:gd name="connsiteY0" fmla="*/ 736036 h 736036"/>
                <a:gd name="connsiteX1" fmla="*/ 1854 w 962419"/>
                <a:gd name="connsiteY1" fmla="*/ 736036 h 736036"/>
                <a:gd name="connsiteX2" fmla="*/ 542 w 962419"/>
                <a:gd name="connsiteY2" fmla="*/ 735495 h 736036"/>
                <a:gd name="connsiteX3" fmla="*/ 0 w 962419"/>
                <a:gd name="connsiteY3" fmla="*/ 734182 h 736036"/>
                <a:gd name="connsiteX4" fmla="*/ 0 w 962419"/>
                <a:gd name="connsiteY4" fmla="*/ 1854 h 736036"/>
                <a:gd name="connsiteX5" fmla="*/ 542 w 962419"/>
                <a:gd name="connsiteY5" fmla="*/ 542 h 736036"/>
                <a:gd name="connsiteX6" fmla="*/ 1854 w 962419"/>
                <a:gd name="connsiteY6" fmla="*/ 0 h 736036"/>
                <a:gd name="connsiteX7" fmla="*/ 960614 w 962419"/>
                <a:gd name="connsiteY7" fmla="*/ 0 h 736036"/>
                <a:gd name="connsiteX8" fmla="*/ 961316 w 962419"/>
                <a:gd name="connsiteY8" fmla="*/ 141 h 736036"/>
                <a:gd name="connsiteX9" fmla="*/ 961907 w 962419"/>
                <a:gd name="connsiteY9" fmla="*/ 546 h 736036"/>
                <a:gd name="connsiteX10" fmla="*/ 962297 w 962419"/>
                <a:gd name="connsiteY10" fmla="*/ 1146 h 736036"/>
                <a:gd name="connsiteX11" fmla="*/ 962419 w 962419"/>
                <a:gd name="connsiteY11" fmla="*/ 1854 h 736036"/>
                <a:gd name="connsiteX12" fmla="*/ 962419 w 962419"/>
                <a:gd name="connsiteY12" fmla="*/ 734182 h 736036"/>
                <a:gd name="connsiteX13" fmla="*/ 962297 w 962419"/>
                <a:gd name="connsiteY13" fmla="*/ 734890 h 736036"/>
                <a:gd name="connsiteX14" fmla="*/ 961907 w 962419"/>
                <a:gd name="connsiteY14" fmla="*/ 735490 h 736036"/>
                <a:gd name="connsiteX15" fmla="*/ 961316 w 962419"/>
                <a:gd name="connsiteY15" fmla="*/ 735895 h 736036"/>
                <a:gd name="connsiteX16" fmla="*/ 960614 w 962419"/>
                <a:gd name="connsiteY16" fmla="*/ 736036 h 736036"/>
                <a:gd name="connsiteX17" fmla="*/ 3415 w 962419"/>
                <a:gd name="connsiteY17" fmla="*/ 732377 h 736036"/>
                <a:gd name="connsiteX18" fmla="*/ 958760 w 962419"/>
                <a:gd name="connsiteY18" fmla="*/ 732377 h 736036"/>
                <a:gd name="connsiteX19" fmla="*/ 958760 w 962419"/>
                <a:gd name="connsiteY19" fmla="*/ 3659 h 736036"/>
                <a:gd name="connsiteX20" fmla="*/ 3415 w 962419"/>
                <a:gd name="connsiteY20" fmla="*/ 3659 h 736036"/>
                <a:gd name="connsiteX21" fmla="*/ 3415 w 962419"/>
                <a:gd name="connsiteY21" fmla="*/ 732377 h 736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62419" h="736036">
                  <a:moveTo>
                    <a:pt x="960614" y="736036"/>
                  </a:moveTo>
                  <a:lnTo>
                    <a:pt x="1854" y="736036"/>
                  </a:lnTo>
                  <a:cubicBezTo>
                    <a:pt x="1361" y="736036"/>
                    <a:pt x="893" y="735841"/>
                    <a:pt x="542" y="735495"/>
                  </a:cubicBezTo>
                  <a:cubicBezTo>
                    <a:pt x="195" y="735148"/>
                    <a:pt x="0" y="734675"/>
                    <a:pt x="0" y="734182"/>
                  </a:cubicBezTo>
                  <a:lnTo>
                    <a:pt x="0" y="1854"/>
                  </a:lnTo>
                  <a:cubicBezTo>
                    <a:pt x="0" y="1361"/>
                    <a:pt x="195" y="893"/>
                    <a:pt x="542" y="542"/>
                  </a:cubicBezTo>
                  <a:cubicBezTo>
                    <a:pt x="893" y="195"/>
                    <a:pt x="1361" y="0"/>
                    <a:pt x="1854" y="0"/>
                  </a:cubicBezTo>
                  <a:lnTo>
                    <a:pt x="960614" y="0"/>
                  </a:lnTo>
                  <a:cubicBezTo>
                    <a:pt x="960858" y="0"/>
                    <a:pt x="961097" y="49"/>
                    <a:pt x="961316" y="141"/>
                  </a:cubicBezTo>
                  <a:cubicBezTo>
                    <a:pt x="961541" y="234"/>
                    <a:pt x="961741" y="376"/>
                    <a:pt x="961907" y="546"/>
                  </a:cubicBezTo>
                  <a:cubicBezTo>
                    <a:pt x="962077" y="717"/>
                    <a:pt x="962209" y="922"/>
                    <a:pt x="962297" y="1146"/>
                  </a:cubicBezTo>
                  <a:cubicBezTo>
                    <a:pt x="962385" y="1371"/>
                    <a:pt x="962424" y="1615"/>
                    <a:pt x="962419" y="1854"/>
                  </a:cubicBezTo>
                  <a:lnTo>
                    <a:pt x="962419" y="734182"/>
                  </a:lnTo>
                  <a:cubicBezTo>
                    <a:pt x="962424" y="734421"/>
                    <a:pt x="962385" y="734665"/>
                    <a:pt x="962297" y="734890"/>
                  </a:cubicBezTo>
                  <a:cubicBezTo>
                    <a:pt x="962209" y="735114"/>
                    <a:pt x="962077" y="735319"/>
                    <a:pt x="961907" y="735490"/>
                  </a:cubicBezTo>
                  <a:cubicBezTo>
                    <a:pt x="961741" y="735665"/>
                    <a:pt x="961541" y="735802"/>
                    <a:pt x="961316" y="735895"/>
                  </a:cubicBezTo>
                  <a:cubicBezTo>
                    <a:pt x="961097" y="735987"/>
                    <a:pt x="960858" y="736036"/>
                    <a:pt x="960614" y="736036"/>
                  </a:cubicBezTo>
                  <a:close/>
                  <a:moveTo>
                    <a:pt x="3415" y="732377"/>
                  </a:moveTo>
                  <a:lnTo>
                    <a:pt x="958760" y="732377"/>
                  </a:lnTo>
                  <a:lnTo>
                    <a:pt x="958760" y="3659"/>
                  </a:lnTo>
                  <a:lnTo>
                    <a:pt x="3415" y="3659"/>
                  </a:lnTo>
                  <a:lnTo>
                    <a:pt x="3415" y="732377"/>
                  </a:lnTo>
                  <a:close/>
                </a:path>
              </a:pathLst>
            </a:custGeom>
            <a:solidFill>
              <a:srgbClr val="0E0E0E"/>
            </a:solidFill>
            <a:ln w="4873"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5A9D782B-D532-4AF9-BA12-9FB34C3E129A}"/>
                </a:ext>
              </a:extLst>
            </p:cNvPr>
            <p:cNvSpPr/>
            <p:nvPr/>
          </p:nvSpPr>
          <p:spPr>
            <a:xfrm>
              <a:off x="8581587" y="3388504"/>
              <a:ext cx="958759" cy="469704"/>
            </a:xfrm>
            <a:custGeom>
              <a:avLst/>
              <a:gdLst>
                <a:gd name="connsiteX0" fmla="*/ 958760 w 958759"/>
                <a:gd name="connsiteY0" fmla="*/ 0 h 469704"/>
                <a:gd name="connsiteX1" fmla="*/ 0 w 958759"/>
                <a:gd name="connsiteY1" fmla="*/ 0 h 469704"/>
                <a:gd name="connsiteX2" fmla="*/ 343672 w 958759"/>
                <a:gd name="connsiteY2" fmla="*/ 406659 h 469704"/>
                <a:gd name="connsiteX3" fmla="*/ 404615 w 958759"/>
                <a:gd name="connsiteY3" fmla="*/ 453175 h 469704"/>
                <a:gd name="connsiteX4" fmla="*/ 479477 w 958759"/>
                <a:gd name="connsiteY4" fmla="*/ 469705 h 469704"/>
                <a:gd name="connsiteX5" fmla="*/ 554340 w 958759"/>
                <a:gd name="connsiteY5" fmla="*/ 453175 h 469704"/>
                <a:gd name="connsiteX6" fmla="*/ 615283 w 958759"/>
                <a:gd name="connsiteY6" fmla="*/ 406659 h 469704"/>
                <a:gd name="connsiteX7" fmla="*/ 958760 w 958759"/>
                <a:gd name="connsiteY7" fmla="*/ 0 h 46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759" h="469704">
                  <a:moveTo>
                    <a:pt x="958760" y="0"/>
                  </a:moveTo>
                  <a:lnTo>
                    <a:pt x="0" y="0"/>
                  </a:lnTo>
                  <a:lnTo>
                    <a:pt x="343672" y="406659"/>
                  </a:lnTo>
                  <a:cubicBezTo>
                    <a:pt x="360363" y="426414"/>
                    <a:pt x="381157" y="442285"/>
                    <a:pt x="404615" y="453175"/>
                  </a:cubicBezTo>
                  <a:cubicBezTo>
                    <a:pt x="428068" y="464065"/>
                    <a:pt x="453619" y="469705"/>
                    <a:pt x="479477" y="469705"/>
                  </a:cubicBezTo>
                  <a:cubicBezTo>
                    <a:pt x="505336" y="469705"/>
                    <a:pt x="530887" y="464065"/>
                    <a:pt x="554340" y="453175"/>
                  </a:cubicBezTo>
                  <a:cubicBezTo>
                    <a:pt x="577798" y="442285"/>
                    <a:pt x="598592" y="426414"/>
                    <a:pt x="615283" y="406659"/>
                  </a:cubicBezTo>
                  <a:lnTo>
                    <a:pt x="958760" y="0"/>
                  </a:lnTo>
                  <a:close/>
                </a:path>
              </a:pathLst>
            </a:custGeom>
            <a:solidFill>
              <a:srgbClr val="65422F"/>
            </a:solidFill>
            <a:ln w="4873"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EE04EA52-9A87-4743-BA13-51D60E229211}"/>
                </a:ext>
              </a:extLst>
            </p:cNvPr>
            <p:cNvSpPr/>
            <p:nvPr/>
          </p:nvSpPr>
          <p:spPr>
            <a:xfrm>
              <a:off x="8579504" y="3386650"/>
              <a:ext cx="962667" cy="473354"/>
            </a:xfrm>
            <a:custGeom>
              <a:avLst/>
              <a:gdLst>
                <a:gd name="connsiteX0" fmla="*/ 481341 w 962667"/>
                <a:gd name="connsiteY0" fmla="*/ 473354 h 473354"/>
                <a:gd name="connsiteX1" fmla="*/ 405678 w 962667"/>
                <a:gd name="connsiteY1" fmla="*/ 456703 h 473354"/>
                <a:gd name="connsiteX2" fmla="*/ 344096 w 962667"/>
                <a:gd name="connsiteY2" fmla="*/ 409684 h 473354"/>
                <a:gd name="connsiteX3" fmla="*/ 424 w 962667"/>
                <a:gd name="connsiteY3" fmla="*/ 3025 h 473354"/>
                <a:gd name="connsiteX4" fmla="*/ 14 w 962667"/>
                <a:gd name="connsiteY4" fmla="*/ 2083 h 473354"/>
                <a:gd name="connsiteX5" fmla="*/ 180 w 962667"/>
                <a:gd name="connsiteY5" fmla="*/ 1073 h 473354"/>
                <a:gd name="connsiteX6" fmla="*/ 858 w 962667"/>
                <a:gd name="connsiteY6" fmla="*/ 297 h 473354"/>
                <a:gd name="connsiteX7" fmla="*/ 1839 w 962667"/>
                <a:gd name="connsiteY7" fmla="*/ 0 h 473354"/>
                <a:gd name="connsiteX8" fmla="*/ 960843 w 962667"/>
                <a:gd name="connsiteY8" fmla="*/ 0 h 473354"/>
                <a:gd name="connsiteX9" fmla="*/ 961828 w 962667"/>
                <a:gd name="connsiteY9" fmla="*/ 297 h 473354"/>
                <a:gd name="connsiteX10" fmla="*/ 962501 w 962667"/>
                <a:gd name="connsiteY10" fmla="*/ 1073 h 473354"/>
                <a:gd name="connsiteX11" fmla="*/ 962653 w 962667"/>
                <a:gd name="connsiteY11" fmla="*/ 2083 h 473354"/>
                <a:gd name="connsiteX12" fmla="*/ 962257 w 962667"/>
                <a:gd name="connsiteY12" fmla="*/ 3025 h 473354"/>
                <a:gd name="connsiteX13" fmla="*/ 618537 w 962667"/>
                <a:gd name="connsiteY13" fmla="*/ 409684 h 473354"/>
                <a:gd name="connsiteX14" fmla="*/ 556989 w 962667"/>
                <a:gd name="connsiteY14" fmla="*/ 456703 h 473354"/>
                <a:gd name="connsiteX15" fmla="*/ 481341 w 962667"/>
                <a:gd name="connsiteY15" fmla="*/ 473354 h 473354"/>
                <a:gd name="connsiteX16" fmla="*/ 5742 w 962667"/>
                <a:gd name="connsiteY16" fmla="*/ 3659 h 473354"/>
                <a:gd name="connsiteX17" fmla="*/ 346926 w 962667"/>
                <a:gd name="connsiteY17" fmla="*/ 407342 h 473354"/>
                <a:gd name="connsiteX18" fmla="*/ 407254 w 962667"/>
                <a:gd name="connsiteY18" fmla="*/ 453356 h 473354"/>
                <a:gd name="connsiteX19" fmla="*/ 481341 w 962667"/>
                <a:gd name="connsiteY19" fmla="*/ 469710 h 473354"/>
                <a:gd name="connsiteX20" fmla="*/ 555432 w 962667"/>
                <a:gd name="connsiteY20" fmla="*/ 453356 h 473354"/>
                <a:gd name="connsiteX21" fmla="*/ 615755 w 962667"/>
                <a:gd name="connsiteY21" fmla="*/ 407342 h 473354"/>
                <a:gd name="connsiteX22" fmla="*/ 956891 w 962667"/>
                <a:gd name="connsiteY22" fmla="*/ 3659 h 473354"/>
                <a:gd name="connsiteX23" fmla="*/ 5742 w 962667"/>
                <a:gd name="connsiteY23" fmla="*/ 3659 h 47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62667" h="473354">
                  <a:moveTo>
                    <a:pt x="481341" y="473354"/>
                  </a:moveTo>
                  <a:cubicBezTo>
                    <a:pt x="455209" y="473384"/>
                    <a:pt x="429385" y="467705"/>
                    <a:pt x="405678" y="456703"/>
                  </a:cubicBezTo>
                  <a:cubicBezTo>
                    <a:pt x="381967" y="445705"/>
                    <a:pt x="360953" y="429658"/>
                    <a:pt x="344096" y="409684"/>
                  </a:cubicBezTo>
                  <a:lnTo>
                    <a:pt x="424" y="3025"/>
                  </a:lnTo>
                  <a:cubicBezTo>
                    <a:pt x="200" y="2757"/>
                    <a:pt x="58" y="2430"/>
                    <a:pt x="14" y="2083"/>
                  </a:cubicBezTo>
                  <a:cubicBezTo>
                    <a:pt x="-30" y="1742"/>
                    <a:pt x="29" y="1386"/>
                    <a:pt x="180" y="1073"/>
                  </a:cubicBezTo>
                  <a:cubicBezTo>
                    <a:pt x="331" y="756"/>
                    <a:pt x="561" y="488"/>
                    <a:pt x="858" y="297"/>
                  </a:cubicBezTo>
                  <a:cubicBezTo>
                    <a:pt x="1151" y="107"/>
                    <a:pt x="1493" y="5"/>
                    <a:pt x="1839" y="0"/>
                  </a:cubicBezTo>
                  <a:lnTo>
                    <a:pt x="960843" y="0"/>
                  </a:lnTo>
                  <a:cubicBezTo>
                    <a:pt x="961194" y="5"/>
                    <a:pt x="961535" y="107"/>
                    <a:pt x="961828" y="297"/>
                  </a:cubicBezTo>
                  <a:cubicBezTo>
                    <a:pt x="962121" y="488"/>
                    <a:pt x="962355" y="756"/>
                    <a:pt x="962501" y="1073"/>
                  </a:cubicBezTo>
                  <a:cubicBezTo>
                    <a:pt x="962643" y="1390"/>
                    <a:pt x="962697" y="1742"/>
                    <a:pt x="962653" y="2083"/>
                  </a:cubicBezTo>
                  <a:cubicBezTo>
                    <a:pt x="962609" y="2430"/>
                    <a:pt x="962472" y="2752"/>
                    <a:pt x="962257" y="3025"/>
                  </a:cubicBezTo>
                  <a:lnTo>
                    <a:pt x="618537" y="409684"/>
                  </a:lnTo>
                  <a:cubicBezTo>
                    <a:pt x="601694" y="429658"/>
                    <a:pt x="580686" y="445705"/>
                    <a:pt x="556989" y="456703"/>
                  </a:cubicBezTo>
                  <a:cubicBezTo>
                    <a:pt x="533287" y="467700"/>
                    <a:pt x="507467" y="473384"/>
                    <a:pt x="481341" y="473354"/>
                  </a:cubicBezTo>
                  <a:close/>
                  <a:moveTo>
                    <a:pt x="5742" y="3659"/>
                  </a:moveTo>
                  <a:lnTo>
                    <a:pt x="346926" y="407342"/>
                  </a:lnTo>
                  <a:cubicBezTo>
                    <a:pt x="363451" y="426882"/>
                    <a:pt x="384040" y="442588"/>
                    <a:pt x="407254" y="453356"/>
                  </a:cubicBezTo>
                  <a:cubicBezTo>
                    <a:pt x="430468" y="464128"/>
                    <a:pt x="455751" y="469710"/>
                    <a:pt x="481341" y="469710"/>
                  </a:cubicBezTo>
                  <a:cubicBezTo>
                    <a:pt x="506936" y="469710"/>
                    <a:pt x="532218" y="464128"/>
                    <a:pt x="555432" y="453356"/>
                  </a:cubicBezTo>
                  <a:cubicBezTo>
                    <a:pt x="578646" y="442588"/>
                    <a:pt x="599231" y="426882"/>
                    <a:pt x="615755" y="407342"/>
                  </a:cubicBezTo>
                  <a:lnTo>
                    <a:pt x="956891" y="3659"/>
                  </a:lnTo>
                  <a:lnTo>
                    <a:pt x="5742" y="3659"/>
                  </a:lnTo>
                  <a:close/>
                </a:path>
              </a:pathLst>
            </a:custGeom>
            <a:solidFill>
              <a:srgbClr val="0E0E0E"/>
            </a:solidFill>
            <a:ln w="4873"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E85E0CE5-EDEB-45C6-866B-36B8CB8A57C2}"/>
                </a:ext>
              </a:extLst>
            </p:cNvPr>
            <p:cNvSpPr/>
            <p:nvPr/>
          </p:nvSpPr>
          <p:spPr>
            <a:xfrm>
              <a:off x="9339257" y="2317388"/>
              <a:ext cx="232529" cy="324629"/>
            </a:xfrm>
            <a:custGeom>
              <a:avLst/>
              <a:gdLst>
                <a:gd name="connsiteX0" fmla="*/ 20306 w 232529"/>
                <a:gd name="connsiteY0" fmla="*/ 0 h 324629"/>
                <a:gd name="connsiteX1" fmla="*/ 0 w 232529"/>
                <a:gd name="connsiteY1" fmla="*/ 13866 h 324629"/>
                <a:gd name="connsiteX2" fmla="*/ 212224 w 232529"/>
                <a:gd name="connsiteY2" fmla="*/ 324630 h 324629"/>
                <a:gd name="connsiteX3" fmla="*/ 232530 w 232529"/>
                <a:gd name="connsiteY3" fmla="*/ 310759 h 324629"/>
                <a:gd name="connsiteX4" fmla="*/ 20306 w 232529"/>
                <a:gd name="connsiteY4" fmla="*/ 0 h 324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529" h="324629">
                  <a:moveTo>
                    <a:pt x="20306" y="0"/>
                  </a:moveTo>
                  <a:lnTo>
                    <a:pt x="0" y="13866"/>
                  </a:lnTo>
                  <a:lnTo>
                    <a:pt x="212224" y="324630"/>
                  </a:lnTo>
                  <a:lnTo>
                    <a:pt x="232530" y="310759"/>
                  </a:lnTo>
                  <a:lnTo>
                    <a:pt x="20306" y="0"/>
                  </a:lnTo>
                  <a:close/>
                </a:path>
              </a:pathLst>
            </a:custGeom>
            <a:solidFill>
              <a:srgbClr val="6DADDA"/>
            </a:solidFill>
            <a:ln w="4873"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8DBFBB88-0FE9-4E9B-A34C-F58958775AEA}"/>
                </a:ext>
              </a:extLst>
            </p:cNvPr>
            <p:cNvSpPr/>
            <p:nvPr/>
          </p:nvSpPr>
          <p:spPr>
            <a:xfrm>
              <a:off x="9337498" y="2315298"/>
              <a:ext cx="236257" cy="328255"/>
            </a:xfrm>
            <a:custGeom>
              <a:avLst/>
              <a:gdLst>
                <a:gd name="connsiteX0" fmla="*/ 213973 w 236257"/>
                <a:gd name="connsiteY0" fmla="*/ 328193 h 328255"/>
                <a:gd name="connsiteX1" fmla="*/ 213134 w 236257"/>
                <a:gd name="connsiteY1" fmla="*/ 327964 h 328255"/>
                <a:gd name="connsiteX2" fmla="*/ 212509 w 236257"/>
                <a:gd name="connsiteY2" fmla="*/ 327364 h 328255"/>
                <a:gd name="connsiteX3" fmla="*/ 324 w 236257"/>
                <a:gd name="connsiteY3" fmla="*/ 16722 h 328255"/>
                <a:gd name="connsiteX4" fmla="*/ 42 w 236257"/>
                <a:gd name="connsiteY4" fmla="*/ 16063 h 328255"/>
                <a:gd name="connsiteX5" fmla="*/ 32 w 236257"/>
                <a:gd name="connsiteY5" fmla="*/ 15351 h 328255"/>
                <a:gd name="connsiteX6" fmla="*/ 305 w 236257"/>
                <a:gd name="connsiteY6" fmla="*/ 14687 h 328255"/>
                <a:gd name="connsiteX7" fmla="*/ 812 w 236257"/>
                <a:gd name="connsiteY7" fmla="*/ 14185 h 328255"/>
                <a:gd name="connsiteX8" fmla="*/ 21109 w 236257"/>
                <a:gd name="connsiteY8" fmla="*/ 329 h 328255"/>
                <a:gd name="connsiteX9" fmla="*/ 21787 w 236257"/>
                <a:gd name="connsiteY9" fmla="*/ 41 h 328255"/>
                <a:gd name="connsiteX10" fmla="*/ 22524 w 236257"/>
                <a:gd name="connsiteY10" fmla="*/ 36 h 328255"/>
                <a:gd name="connsiteX11" fmla="*/ 23694 w 236257"/>
                <a:gd name="connsiteY11" fmla="*/ 768 h 328255"/>
                <a:gd name="connsiteX12" fmla="*/ 235928 w 236257"/>
                <a:gd name="connsiteY12" fmla="*/ 311556 h 328255"/>
                <a:gd name="connsiteX13" fmla="*/ 236221 w 236257"/>
                <a:gd name="connsiteY13" fmla="*/ 312210 h 328255"/>
                <a:gd name="connsiteX14" fmla="*/ 236221 w 236257"/>
                <a:gd name="connsiteY14" fmla="*/ 312922 h 328255"/>
                <a:gd name="connsiteX15" fmla="*/ 235440 w 236257"/>
                <a:gd name="connsiteY15" fmla="*/ 314093 h 328255"/>
                <a:gd name="connsiteX16" fmla="*/ 214998 w 236257"/>
                <a:gd name="connsiteY16" fmla="*/ 328193 h 328255"/>
                <a:gd name="connsiteX17" fmla="*/ 213973 w 236257"/>
                <a:gd name="connsiteY17" fmla="*/ 328193 h 328255"/>
                <a:gd name="connsiteX18" fmla="*/ 4179 w 236257"/>
                <a:gd name="connsiteY18" fmla="*/ 15941 h 328255"/>
                <a:gd name="connsiteX19" fmla="*/ 214363 w 236257"/>
                <a:gd name="connsiteY19" fmla="*/ 323656 h 328255"/>
                <a:gd name="connsiteX20" fmla="*/ 231683 w 236257"/>
                <a:gd name="connsiteY20" fmla="*/ 311849 h 328255"/>
                <a:gd name="connsiteX21" fmla="*/ 21499 w 236257"/>
                <a:gd name="connsiteY21" fmla="*/ 4134 h 328255"/>
                <a:gd name="connsiteX22" fmla="*/ 4179 w 236257"/>
                <a:gd name="connsiteY22" fmla="*/ 15941 h 32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257" h="328255">
                  <a:moveTo>
                    <a:pt x="213973" y="328193"/>
                  </a:moveTo>
                  <a:cubicBezTo>
                    <a:pt x="213680" y="328188"/>
                    <a:pt x="213393" y="328110"/>
                    <a:pt x="213134" y="327964"/>
                  </a:cubicBezTo>
                  <a:cubicBezTo>
                    <a:pt x="212880" y="327822"/>
                    <a:pt x="212665" y="327613"/>
                    <a:pt x="212509" y="327364"/>
                  </a:cubicBezTo>
                  <a:lnTo>
                    <a:pt x="324" y="16722"/>
                  </a:lnTo>
                  <a:cubicBezTo>
                    <a:pt x="188" y="16522"/>
                    <a:pt x="90" y="16302"/>
                    <a:pt x="42" y="16063"/>
                  </a:cubicBezTo>
                  <a:cubicBezTo>
                    <a:pt x="-12" y="15829"/>
                    <a:pt x="-12" y="15585"/>
                    <a:pt x="32" y="15351"/>
                  </a:cubicBezTo>
                  <a:cubicBezTo>
                    <a:pt x="81" y="15112"/>
                    <a:pt x="168" y="14887"/>
                    <a:pt x="305" y="14687"/>
                  </a:cubicBezTo>
                  <a:cubicBezTo>
                    <a:pt x="437" y="14487"/>
                    <a:pt x="612" y="14317"/>
                    <a:pt x="812" y="14185"/>
                  </a:cubicBezTo>
                  <a:lnTo>
                    <a:pt x="21109" y="329"/>
                  </a:lnTo>
                  <a:cubicBezTo>
                    <a:pt x="21314" y="187"/>
                    <a:pt x="21543" y="90"/>
                    <a:pt x="21787" y="41"/>
                  </a:cubicBezTo>
                  <a:cubicBezTo>
                    <a:pt x="22031" y="-13"/>
                    <a:pt x="22280" y="-13"/>
                    <a:pt x="22524" y="36"/>
                  </a:cubicBezTo>
                  <a:cubicBezTo>
                    <a:pt x="22992" y="114"/>
                    <a:pt x="23416" y="377"/>
                    <a:pt x="23694" y="768"/>
                  </a:cubicBezTo>
                  <a:lnTo>
                    <a:pt x="235928" y="311556"/>
                  </a:lnTo>
                  <a:cubicBezTo>
                    <a:pt x="236070" y="311751"/>
                    <a:pt x="236167" y="311971"/>
                    <a:pt x="236221" y="312210"/>
                  </a:cubicBezTo>
                  <a:cubicBezTo>
                    <a:pt x="236270" y="312444"/>
                    <a:pt x="236270" y="312688"/>
                    <a:pt x="236221" y="312922"/>
                  </a:cubicBezTo>
                  <a:cubicBezTo>
                    <a:pt x="236104" y="313391"/>
                    <a:pt x="235826" y="313805"/>
                    <a:pt x="235440" y="314093"/>
                  </a:cubicBezTo>
                  <a:lnTo>
                    <a:pt x="214998" y="328193"/>
                  </a:lnTo>
                  <a:cubicBezTo>
                    <a:pt x="214661" y="328276"/>
                    <a:pt x="214310" y="328276"/>
                    <a:pt x="213973" y="328193"/>
                  </a:cubicBezTo>
                  <a:close/>
                  <a:moveTo>
                    <a:pt x="4179" y="15941"/>
                  </a:moveTo>
                  <a:lnTo>
                    <a:pt x="214363" y="323656"/>
                  </a:lnTo>
                  <a:lnTo>
                    <a:pt x="231683" y="311849"/>
                  </a:lnTo>
                  <a:lnTo>
                    <a:pt x="21499" y="4134"/>
                  </a:lnTo>
                  <a:lnTo>
                    <a:pt x="4179" y="15941"/>
                  </a:lnTo>
                  <a:close/>
                </a:path>
              </a:pathLst>
            </a:custGeom>
            <a:solidFill>
              <a:srgbClr val="0E0E0E"/>
            </a:solidFill>
            <a:ln w="4873"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3452181B-7DC6-4237-887B-BBB5136598AF}"/>
                </a:ext>
              </a:extLst>
            </p:cNvPr>
            <p:cNvSpPr/>
            <p:nvPr/>
          </p:nvSpPr>
          <p:spPr>
            <a:xfrm>
              <a:off x="8684733" y="2246634"/>
              <a:ext cx="513459" cy="921634"/>
            </a:xfrm>
            <a:custGeom>
              <a:avLst/>
              <a:gdLst>
                <a:gd name="connsiteX0" fmla="*/ 446032 w 513459"/>
                <a:gd name="connsiteY0" fmla="*/ 228582 h 921634"/>
                <a:gd name="connsiteX1" fmla="*/ 69671 w 513459"/>
                <a:gd name="connsiteY1" fmla="*/ 25911 h 921634"/>
                <a:gd name="connsiteX2" fmla="*/ 0 w 513459"/>
                <a:gd name="connsiteY2" fmla="*/ 79579 h 921634"/>
                <a:gd name="connsiteX3" fmla="*/ 293273 w 513459"/>
                <a:gd name="connsiteY3" fmla="*/ 82116 h 921634"/>
                <a:gd name="connsiteX4" fmla="*/ 385241 w 513459"/>
                <a:gd name="connsiteY4" fmla="*/ 500485 h 921634"/>
                <a:gd name="connsiteX5" fmla="*/ 396804 w 513459"/>
                <a:gd name="connsiteY5" fmla="*/ 921635 h 921634"/>
                <a:gd name="connsiteX6" fmla="*/ 513459 w 513459"/>
                <a:gd name="connsiteY6" fmla="*/ 853330 h 921634"/>
                <a:gd name="connsiteX7" fmla="*/ 446032 w 513459"/>
                <a:gd name="connsiteY7" fmla="*/ 228582 h 92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3459" h="921634">
                  <a:moveTo>
                    <a:pt x="446032" y="228582"/>
                  </a:moveTo>
                  <a:cubicBezTo>
                    <a:pt x="398268" y="-11705"/>
                    <a:pt x="173885" y="-29074"/>
                    <a:pt x="69671" y="25911"/>
                  </a:cubicBezTo>
                  <a:cubicBezTo>
                    <a:pt x="43559" y="39709"/>
                    <a:pt x="19999" y="57858"/>
                    <a:pt x="0" y="79579"/>
                  </a:cubicBezTo>
                  <a:cubicBezTo>
                    <a:pt x="115582" y="-9461"/>
                    <a:pt x="237994" y="31571"/>
                    <a:pt x="293273" y="82116"/>
                  </a:cubicBezTo>
                  <a:cubicBezTo>
                    <a:pt x="419442" y="197601"/>
                    <a:pt x="377971" y="334016"/>
                    <a:pt x="385241" y="500485"/>
                  </a:cubicBezTo>
                  <a:cubicBezTo>
                    <a:pt x="391583" y="646560"/>
                    <a:pt x="396804" y="921635"/>
                    <a:pt x="396804" y="921635"/>
                  </a:cubicBezTo>
                  <a:lnTo>
                    <a:pt x="513459" y="853330"/>
                  </a:lnTo>
                  <a:cubicBezTo>
                    <a:pt x="513459" y="853330"/>
                    <a:pt x="487942" y="439645"/>
                    <a:pt x="446032" y="228582"/>
                  </a:cubicBezTo>
                  <a:close/>
                </a:path>
              </a:pathLst>
            </a:custGeom>
            <a:solidFill>
              <a:srgbClr val="65422F"/>
            </a:solidFill>
            <a:ln w="4873"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07683297-42B0-4935-BCA9-E2BE85478587}"/>
                </a:ext>
              </a:extLst>
            </p:cNvPr>
            <p:cNvSpPr/>
            <p:nvPr/>
          </p:nvSpPr>
          <p:spPr>
            <a:xfrm>
              <a:off x="8682767" y="2245025"/>
              <a:ext cx="517129" cy="925423"/>
            </a:xfrm>
            <a:custGeom>
              <a:avLst/>
              <a:gdLst>
                <a:gd name="connsiteX0" fmla="*/ 398765 w 517129"/>
                <a:gd name="connsiteY0" fmla="*/ 925391 h 925423"/>
                <a:gd name="connsiteX1" fmla="*/ 397838 w 517129"/>
                <a:gd name="connsiteY1" fmla="*/ 925147 h 925423"/>
                <a:gd name="connsiteX2" fmla="*/ 397184 w 517129"/>
                <a:gd name="connsiteY2" fmla="*/ 924478 h 925423"/>
                <a:gd name="connsiteX3" fmla="*/ 396911 w 517129"/>
                <a:gd name="connsiteY3" fmla="*/ 923585 h 925423"/>
                <a:gd name="connsiteX4" fmla="*/ 385348 w 517129"/>
                <a:gd name="connsiteY4" fmla="*/ 502436 h 925423"/>
                <a:gd name="connsiteX5" fmla="*/ 385348 w 517129"/>
                <a:gd name="connsiteY5" fmla="*/ 392903 h 925423"/>
                <a:gd name="connsiteX6" fmla="*/ 293917 w 517129"/>
                <a:gd name="connsiteY6" fmla="*/ 85531 h 925423"/>
                <a:gd name="connsiteX7" fmla="*/ 2986 w 517129"/>
                <a:gd name="connsiteY7" fmla="*/ 83042 h 925423"/>
                <a:gd name="connsiteX8" fmla="*/ 1742 w 517129"/>
                <a:gd name="connsiteY8" fmla="*/ 83520 h 925423"/>
                <a:gd name="connsiteX9" fmla="*/ 498 w 517129"/>
                <a:gd name="connsiteY9" fmla="*/ 83042 h 925423"/>
                <a:gd name="connsiteX10" fmla="*/ 0 w 517129"/>
                <a:gd name="connsiteY10" fmla="*/ 81798 h 925423"/>
                <a:gd name="connsiteX11" fmla="*/ 498 w 517129"/>
                <a:gd name="connsiteY11" fmla="*/ 80554 h 925423"/>
                <a:gd name="connsiteX12" fmla="*/ 70657 w 517129"/>
                <a:gd name="connsiteY12" fmla="*/ 26349 h 925423"/>
                <a:gd name="connsiteX13" fmla="*/ 303480 w 517129"/>
                <a:gd name="connsiteY13" fmla="*/ 26105 h 925423"/>
                <a:gd name="connsiteX14" fmla="*/ 449604 w 517129"/>
                <a:gd name="connsiteY14" fmla="*/ 230240 h 925423"/>
                <a:gd name="connsiteX15" fmla="*/ 517128 w 517129"/>
                <a:gd name="connsiteY15" fmla="*/ 855378 h 925423"/>
                <a:gd name="connsiteX16" fmla="*/ 516899 w 517129"/>
                <a:gd name="connsiteY16" fmla="*/ 856359 h 925423"/>
                <a:gd name="connsiteX17" fmla="*/ 516201 w 517129"/>
                <a:gd name="connsiteY17" fmla="*/ 857086 h 925423"/>
                <a:gd name="connsiteX18" fmla="*/ 399546 w 517129"/>
                <a:gd name="connsiteY18" fmla="*/ 925391 h 925423"/>
                <a:gd name="connsiteX19" fmla="*/ 398765 w 517129"/>
                <a:gd name="connsiteY19" fmla="*/ 925391 h 925423"/>
                <a:gd name="connsiteX20" fmla="*/ 147988 w 517129"/>
                <a:gd name="connsiteY20" fmla="*/ 27374 h 925423"/>
                <a:gd name="connsiteX21" fmla="*/ 171407 w 517129"/>
                <a:gd name="connsiteY21" fmla="*/ 28593 h 925423"/>
                <a:gd name="connsiteX22" fmla="*/ 296454 w 517129"/>
                <a:gd name="connsiteY22" fmla="*/ 82652 h 925423"/>
                <a:gd name="connsiteX23" fmla="*/ 389154 w 517129"/>
                <a:gd name="connsiteY23" fmla="*/ 393001 h 925423"/>
                <a:gd name="connsiteX24" fmla="*/ 389154 w 517129"/>
                <a:gd name="connsiteY24" fmla="*/ 502289 h 925423"/>
                <a:gd name="connsiteX25" fmla="*/ 400668 w 517129"/>
                <a:gd name="connsiteY25" fmla="*/ 920414 h 925423"/>
                <a:gd name="connsiteX26" fmla="*/ 513567 w 517129"/>
                <a:gd name="connsiteY26" fmla="*/ 854061 h 925423"/>
                <a:gd name="connsiteX27" fmla="*/ 446237 w 517129"/>
                <a:gd name="connsiteY27" fmla="*/ 230533 h 925423"/>
                <a:gd name="connsiteX28" fmla="*/ 302113 w 517129"/>
                <a:gd name="connsiteY28" fmla="*/ 28984 h 925423"/>
                <a:gd name="connsiteX29" fmla="*/ 72803 w 517129"/>
                <a:gd name="connsiteY29" fmla="*/ 28984 h 925423"/>
                <a:gd name="connsiteX30" fmla="*/ 19135 w 517129"/>
                <a:gd name="connsiteY30" fmla="*/ 66942 h 925423"/>
                <a:gd name="connsiteX31" fmla="*/ 147988 w 517129"/>
                <a:gd name="connsiteY31" fmla="*/ 27276 h 925423"/>
                <a:gd name="connsiteX32" fmla="*/ 147988 w 517129"/>
                <a:gd name="connsiteY32" fmla="*/ 27374 h 92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17129" h="925423">
                  <a:moveTo>
                    <a:pt x="398765" y="925391"/>
                  </a:moveTo>
                  <a:cubicBezTo>
                    <a:pt x="398443" y="925376"/>
                    <a:pt x="398126" y="925293"/>
                    <a:pt x="397838" y="925147"/>
                  </a:cubicBezTo>
                  <a:cubicBezTo>
                    <a:pt x="397570" y="924981"/>
                    <a:pt x="397345" y="924751"/>
                    <a:pt x="397184" y="924478"/>
                  </a:cubicBezTo>
                  <a:cubicBezTo>
                    <a:pt x="397023" y="924210"/>
                    <a:pt x="396931" y="923903"/>
                    <a:pt x="396911" y="923585"/>
                  </a:cubicBezTo>
                  <a:cubicBezTo>
                    <a:pt x="396911" y="920853"/>
                    <a:pt x="391642" y="646852"/>
                    <a:pt x="385348" y="502436"/>
                  </a:cubicBezTo>
                  <a:cubicBezTo>
                    <a:pt x="383689" y="464380"/>
                    <a:pt x="384567" y="428081"/>
                    <a:pt x="385348" y="392903"/>
                  </a:cubicBezTo>
                  <a:cubicBezTo>
                    <a:pt x="388178" y="275419"/>
                    <a:pt x="390666" y="173937"/>
                    <a:pt x="293917" y="85531"/>
                  </a:cubicBezTo>
                  <a:cubicBezTo>
                    <a:pt x="239858" y="36107"/>
                    <a:pt x="117836" y="-5364"/>
                    <a:pt x="2986" y="83042"/>
                  </a:cubicBezTo>
                  <a:cubicBezTo>
                    <a:pt x="2644" y="83350"/>
                    <a:pt x="2200" y="83520"/>
                    <a:pt x="1742" y="83520"/>
                  </a:cubicBezTo>
                  <a:cubicBezTo>
                    <a:pt x="1283" y="83520"/>
                    <a:pt x="839" y="83350"/>
                    <a:pt x="498" y="83042"/>
                  </a:cubicBezTo>
                  <a:cubicBezTo>
                    <a:pt x="180" y="82706"/>
                    <a:pt x="0" y="82262"/>
                    <a:pt x="0" y="81798"/>
                  </a:cubicBezTo>
                  <a:cubicBezTo>
                    <a:pt x="0" y="81335"/>
                    <a:pt x="180" y="80891"/>
                    <a:pt x="498" y="80554"/>
                  </a:cubicBezTo>
                  <a:cubicBezTo>
                    <a:pt x="20628" y="58623"/>
                    <a:pt x="44359" y="40293"/>
                    <a:pt x="70657" y="26349"/>
                  </a:cubicBezTo>
                  <a:cubicBezTo>
                    <a:pt x="125740" y="-2924"/>
                    <a:pt x="219123" y="-14097"/>
                    <a:pt x="303480" y="26105"/>
                  </a:cubicBezTo>
                  <a:cubicBezTo>
                    <a:pt x="356660" y="51427"/>
                    <a:pt x="425209" y="107388"/>
                    <a:pt x="449604" y="230240"/>
                  </a:cubicBezTo>
                  <a:cubicBezTo>
                    <a:pt x="491123" y="439009"/>
                    <a:pt x="516835" y="851231"/>
                    <a:pt x="517128" y="855378"/>
                  </a:cubicBezTo>
                  <a:cubicBezTo>
                    <a:pt x="517143" y="855719"/>
                    <a:pt x="517065" y="856056"/>
                    <a:pt x="516899" y="856359"/>
                  </a:cubicBezTo>
                  <a:cubicBezTo>
                    <a:pt x="516738" y="856661"/>
                    <a:pt x="516494" y="856910"/>
                    <a:pt x="516201" y="857086"/>
                  </a:cubicBezTo>
                  <a:lnTo>
                    <a:pt x="399546" y="925391"/>
                  </a:lnTo>
                  <a:cubicBezTo>
                    <a:pt x="399287" y="925435"/>
                    <a:pt x="399024" y="925435"/>
                    <a:pt x="398765" y="925391"/>
                  </a:cubicBezTo>
                  <a:close/>
                  <a:moveTo>
                    <a:pt x="147988" y="27374"/>
                  </a:moveTo>
                  <a:cubicBezTo>
                    <a:pt x="155809" y="27364"/>
                    <a:pt x="163630" y="27774"/>
                    <a:pt x="171407" y="28593"/>
                  </a:cubicBezTo>
                  <a:cubicBezTo>
                    <a:pt x="218049" y="33472"/>
                    <a:pt x="264790" y="53671"/>
                    <a:pt x="296454" y="82652"/>
                  </a:cubicBezTo>
                  <a:cubicBezTo>
                    <a:pt x="394472" y="172327"/>
                    <a:pt x="391983" y="274589"/>
                    <a:pt x="389154" y="393001"/>
                  </a:cubicBezTo>
                  <a:cubicBezTo>
                    <a:pt x="388275" y="428081"/>
                    <a:pt x="387397" y="464380"/>
                    <a:pt x="389154" y="502289"/>
                  </a:cubicBezTo>
                  <a:cubicBezTo>
                    <a:pt x="395057" y="638363"/>
                    <a:pt x="400082" y="889482"/>
                    <a:pt x="400668" y="920414"/>
                  </a:cubicBezTo>
                  <a:lnTo>
                    <a:pt x="513567" y="854061"/>
                  </a:lnTo>
                  <a:cubicBezTo>
                    <a:pt x="512054" y="829959"/>
                    <a:pt x="486586" y="433691"/>
                    <a:pt x="446237" y="230533"/>
                  </a:cubicBezTo>
                  <a:cubicBezTo>
                    <a:pt x="422086" y="109145"/>
                    <a:pt x="354562" y="53915"/>
                    <a:pt x="302113" y="28984"/>
                  </a:cubicBezTo>
                  <a:cubicBezTo>
                    <a:pt x="218879" y="-10682"/>
                    <a:pt x="126862" y="491"/>
                    <a:pt x="72803" y="28984"/>
                  </a:cubicBezTo>
                  <a:cubicBezTo>
                    <a:pt x="53346" y="39259"/>
                    <a:pt x="35309" y="52017"/>
                    <a:pt x="19135" y="66942"/>
                  </a:cubicBezTo>
                  <a:cubicBezTo>
                    <a:pt x="57284" y="41406"/>
                    <a:pt x="102082" y="27613"/>
                    <a:pt x="147988" y="27276"/>
                  </a:cubicBezTo>
                  <a:lnTo>
                    <a:pt x="147988" y="27374"/>
                  </a:lnTo>
                  <a:close/>
                </a:path>
              </a:pathLst>
            </a:custGeom>
            <a:solidFill>
              <a:srgbClr val="0E0E0E"/>
            </a:solidFill>
            <a:ln w="4873"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0C5528B8-7B24-4293-AB5A-66D11C52F194}"/>
                </a:ext>
              </a:extLst>
            </p:cNvPr>
            <p:cNvSpPr/>
            <p:nvPr/>
          </p:nvSpPr>
          <p:spPr>
            <a:xfrm>
              <a:off x="9404273" y="2584093"/>
              <a:ext cx="370103" cy="441125"/>
            </a:xfrm>
            <a:custGeom>
              <a:avLst/>
              <a:gdLst>
                <a:gd name="connsiteX0" fmla="*/ 0 w 370103"/>
                <a:gd name="connsiteY0" fmla="*/ 344133 h 441125"/>
                <a:gd name="connsiteX1" fmla="*/ 92700 w 370103"/>
                <a:gd name="connsiteY1" fmla="*/ 83597 h 441125"/>
                <a:gd name="connsiteX2" fmla="*/ 237458 w 370103"/>
                <a:gd name="connsiteY2" fmla="*/ 6900 h 441125"/>
                <a:gd name="connsiteX3" fmla="*/ 360456 w 370103"/>
                <a:gd name="connsiteY3" fmla="*/ 172053 h 441125"/>
                <a:gd name="connsiteX4" fmla="*/ 179252 w 370103"/>
                <a:gd name="connsiteY4" fmla="*/ 441126 h 441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103" h="441125">
                  <a:moveTo>
                    <a:pt x="0" y="344133"/>
                  </a:moveTo>
                  <a:cubicBezTo>
                    <a:pt x="63719" y="197764"/>
                    <a:pt x="66598" y="145853"/>
                    <a:pt x="92700" y="83597"/>
                  </a:cubicBezTo>
                  <a:cubicBezTo>
                    <a:pt x="118802" y="21342"/>
                    <a:pt x="185400" y="-16274"/>
                    <a:pt x="237458" y="6900"/>
                  </a:cubicBezTo>
                  <a:cubicBezTo>
                    <a:pt x="289516" y="30075"/>
                    <a:pt x="334402" y="94087"/>
                    <a:pt x="360456" y="172053"/>
                  </a:cubicBezTo>
                  <a:cubicBezTo>
                    <a:pt x="386509" y="250018"/>
                    <a:pt x="370214" y="354281"/>
                    <a:pt x="179252" y="441126"/>
                  </a:cubicBezTo>
                </a:path>
              </a:pathLst>
            </a:custGeom>
            <a:solidFill>
              <a:srgbClr val="AB795E"/>
            </a:solidFill>
            <a:ln w="4873"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4572E351-AE1D-4B9C-B29F-10EF253BCCC1}"/>
                </a:ext>
              </a:extLst>
            </p:cNvPr>
            <p:cNvSpPr/>
            <p:nvPr/>
          </p:nvSpPr>
          <p:spPr>
            <a:xfrm>
              <a:off x="9402696" y="2582459"/>
              <a:ext cx="373544" cy="444605"/>
            </a:xfrm>
            <a:custGeom>
              <a:avLst/>
              <a:gdLst>
                <a:gd name="connsiteX0" fmla="*/ 180780 w 373544"/>
                <a:gd name="connsiteY0" fmla="*/ 444565 h 444605"/>
                <a:gd name="connsiteX1" fmla="*/ 179800 w 373544"/>
                <a:gd name="connsiteY1" fmla="*/ 444267 h 444605"/>
                <a:gd name="connsiteX2" fmla="*/ 179126 w 373544"/>
                <a:gd name="connsiteY2" fmla="*/ 443492 h 444605"/>
                <a:gd name="connsiteX3" fmla="*/ 179102 w 373544"/>
                <a:gd name="connsiteY3" fmla="*/ 442086 h 444605"/>
                <a:gd name="connsiteX4" fmla="*/ 180053 w 373544"/>
                <a:gd name="connsiteY4" fmla="*/ 441052 h 444605"/>
                <a:gd name="connsiteX5" fmla="*/ 360281 w 373544"/>
                <a:gd name="connsiteY5" fmla="*/ 174272 h 444605"/>
                <a:gd name="connsiteX6" fmla="*/ 238308 w 373544"/>
                <a:gd name="connsiteY6" fmla="*/ 10193 h 444605"/>
                <a:gd name="connsiteX7" fmla="*/ 204106 w 373544"/>
                <a:gd name="connsiteY7" fmla="*/ 3372 h 444605"/>
                <a:gd name="connsiteX8" fmla="*/ 170003 w 373544"/>
                <a:gd name="connsiteY8" fmla="*/ 10632 h 444605"/>
                <a:gd name="connsiteX9" fmla="*/ 96131 w 373544"/>
                <a:gd name="connsiteY9" fmla="*/ 85963 h 444605"/>
                <a:gd name="connsiteX10" fmla="*/ 71736 w 373544"/>
                <a:gd name="connsiteY10" fmla="*/ 157927 h 444605"/>
                <a:gd name="connsiteX11" fmla="*/ 3431 w 373544"/>
                <a:gd name="connsiteY11" fmla="*/ 346498 h 444605"/>
                <a:gd name="connsiteX12" fmla="*/ 2411 w 373544"/>
                <a:gd name="connsiteY12" fmla="*/ 347293 h 444605"/>
                <a:gd name="connsiteX13" fmla="*/ 1114 w 373544"/>
                <a:gd name="connsiteY13" fmla="*/ 347225 h 444605"/>
                <a:gd name="connsiteX14" fmla="*/ 182 w 373544"/>
                <a:gd name="connsiteY14" fmla="*/ 346327 h 444605"/>
                <a:gd name="connsiteX15" fmla="*/ 65 w 373544"/>
                <a:gd name="connsiteY15" fmla="*/ 345034 h 444605"/>
                <a:gd name="connsiteX16" fmla="*/ 68370 w 373544"/>
                <a:gd name="connsiteY16" fmla="*/ 156854 h 444605"/>
                <a:gd name="connsiteX17" fmla="*/ 92764 w 373544"/>
                <a:gd name="connsiteY17" fmla="*/ 84548 h 444605"/>
                <a:gd name="connsiteX18" fmla="*/ 168832 w 373544"/>
                <a:gd name="connsiteY18" fmla="*/ 7363 h 444605"/>
                <a:gd name="connsiteX19" fmla="*/ 204238 w 373544"/>
                <a:gd name="connsiteY19" fmla="*/ 1 h 444605"/>
                <a:gd name="connsiteX20" fmla="*/ 239718 w 373544"/>
                <a:gd name="connsiteY20" fmla="*/ 7022 h 444605"/>
                <a:gd name="connsiteX21" fmla="*/ 363740 w 373544"/>
                <a:gd name="connsiteY21" fmla="*/ 173247 h 444605"/>
                <a:gd name="connsiteX22" fmla="*/ 181566 w 373544"/>
                <a:gd name="connsiteY22" fmla="*/ 444565 h 444605"/>
                <a:gd name="connsiteX23" fmla="*/ 180780 w 373544"/>
                <a:gd name="connsiteY23" fmla="*/ 444565 h 44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3544" h="444605">
                  <a:moveTo>
                    <a:pt x="180780" y="444565"/>
                  </a:moveTo>
                  <a:cubicBezTo>
                    <a:pt x="180434" y="444560"/>
                    <a:pt x="180092" y="444458"/>
                    <a:pt x="179800" y="444267"/>
                  </a:cubicBezTo>
                  <a:cubicBezTo>
                    <a:pt x="179507" y="444077"/>
                    <a:pt x="179273" y="443809"/>
                    <a:pt x="179126" y="443492"/>
                  </a:cubicBezTo>
                  <a:cubicBezTo>
                    <a:pt x="178936" y="443043"/>
                    <a:pt x="178931" y="442540"/>
                    <a:pt x="179102" y="442086"/>
                  </a:cubicBezTo>
                  <a:cubicBezTo>
                    <a:pt x="179278" y="441633"/>
                    <a:pt x="179614" y="441262"/>
                    <a:pt x="180053" y="441052"/>
                  </a:cubicBezTo>
                  <a:cubicBezTo>
                    <a:pt x="286707" y="392507"/>
                    <a:pt x="404484" y="306832"/>
                    <a:pt x="360281" y="174272"/>
                  </a:cubicBezTo>
                  <a:cubicBezTo>
                    <a:pt x="333252" y="93525"/>
                    <a:pt x="287634" y="32148"/>
                    <a:pt x="238308" y="10193"/>
                  </a:cubicBezTo>
                  <a:cubicBezTo>
                    <a:pt x="227486" y="5617"/>
                    <a:pt x="215850" y="3299"/>
                    <a:pt x="204106" y="3372"/>
                  </a:cubicBezTo>
                  <a:cubicBezTo>
                    <a:pt x="192363" y="3446"/>
                    <a:pt x="180756" y="5919"/>
                    <a:pt x="170003" y="10632"/>
                  </a:cubicBezTo>
                  <a:cubicBezTo>
                    <a:pt x="136460" y="25093"/>
                    <a:pt x="109933" y="52142"/>
                    <a:pt x="96131" y="85963"/>
                  </a:cubicBezTo>
                  <a:cubicBezTo>
                    <a:pt x="86690" y="109484"/>
                    <a:pt x="78542" y="133508"/>
                    <a:pt x="71736" y="157927"/>
                  </a:cubicBezTo>
                  <a:cubicBezTo>
                    <a:pt x="53372" y="222295"/>
                    <a:pt x="30548" y="285302"/>
                    <a:pt x="3431" y="346498"/>
                  </a:cubicBezTo>
                  <a:cubicBezTo>
                    <a:pt x="3202" y="346879"/>
                    <a:pt x="2836" y="347162"/>
                    <a:pt x="2411" y="347293"/>
                  </a:cubicBezTo>
                  <a:cubicBezTo>
                    <a:pt x="1982" y="347430"/>
                    <a:pt x="1523" y="347406"/>
                    <a:pt x="1114" y="347225"/>
                  </a:cubicBezTo>
                  <a:cubicBezTo>
                    <a:pt x="704" y="347049"/>
                    <a:pt x="377" y="346728"/>
                    <a:pt x="182" y="346327"/>
                  </a:cubicBezTo>
                  <a:cubicBezTo>
                    <a:pt x="-9" y="345922"/>
                    <a:pt x="-52" y="345464"/>
                    <a:pt x="65" y="345034"/>
                  </a:cubicBezTo>
                  <a:cubicBezTo>
                    <a:pt x="27191" y="283975"/>
                    <a:pt x="50020" y="221095"/>
                    <a:pt x="68370" y="156854"/>
                  </a:cubicBezTo>
                  <a:cubicBezTo>
                    <a:pt x="75156" y="132318"/>
                    <a:pt x="83299" y="108182"/>
                    <a:pt x="92764" y="84548"/>
                  </a:cubicBezTo>
                  <a:cubicBezTo>
                    <a:pt x="107021" y="49844"/>
                    <a:pt x="134338" y="22127"/>
                    <a:pt x="168832" y="7363"/>
                  </a:cubicBezTo>
                  <a:cubicBezTo>
                    <a:pt x="180019" y="2562"/>
                    <a:pt x="192060" y="60"/>
                    <a:pt x="204238" y="1"/>
                  </a:cubicBezTo>
                  <a:cubicBezTo>
                    <a:pt x="216416" y="-57"/>
                    <a:pt x="228482" y="2328"/>
                    <a:pt x="239718" y="7022"/>
                  </a:cubicBezTo>
                  <a:cubicBezTo>
                    <a:pt x="290069" y="29367"/>
                    <a:pt x="336418" y="91525"/>
                    <a:pt x="363740" y="173247"/>
                  </a:cubicBezTo>
                  <a:cubicBezTo>
                    <a:pt x="408871" y="308394"/>
                    <a:pt x="289586" y="395385"/>
                    <a:pt x="181566" y="444565"/>
                  </a:cubicBezTo>
                  <a:cubicBezTo>
                    <a:pt x="181307" y="444618"/>
                    <a:pt x="181039" y="444618"/>
                    <a:pt x="180780" y="444565"/>
                  </a:cubicBezTo>
                  <a:close/>
                </a:path>
              </a:pathLst>
            </a:custGeom>
            <a:solidFill>
              <a:srgbClr val="0E0E0E"/>
            </a:solidFill>
            <a:ln w="4873"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A91CECBC-8C5C-40EB-AEBC-CC64C455C3FB}"/>
                </a:ext>
              </a:extLst>
            </p:cNvPr>
            <p:cNvSpPr/>
            <p:nvPr/>
          </p:nvSpPr>
          <p:spPr>
            <a:xfrm>
              <a:off x="8581319" y="2483462"/>
              <a:ext cx="1049940" cy="1146693"/>
            </a:xfrm>
            <a:custGeom>
              <a:avLst/>
              <a:gdLst>
                <a:gd name="connsiteX0" fmla="*/ 499140 w 1049940"/>
                <a:gd name="connsiteY0" fmla="*/ 632896 h 1146693"/>
                <a:gd name="connsiteX1" fmla="*/ 718692 w 1049940"/>
                <a:gd name="connsiteY1" fmla="*/ 482380 h 1146693"/>
                <a:gd name="connsiteX2" fmla="*/ 974885 w 1049940"/>
                <a:gd name="connsiteY2" fmla="*/ 430273 h 1146693"/>
                <a:gd name="connsiteX3" fmla="*/ 1008208 w 1049940"/>
                <a:gd name="connsiteY3" fmla="*/ 685003 h 1146693"/>
                <a:gd name="connsiteX4" fmla="*/ 600085 w 1049940"/>
                <a:gd name="connsiteY4" fmla="*/ 1100395 h 1146693"/>
                <a:gd name="connsiteX5" fmla="*/ 213624 w 1049940"/>
                <a:gd name="connsiteY5" fmla="*/ 988180 h 1146693"/>
                <a:gd name="connsiteX6" fmla="*/ 74672 w 1049940"/>
                <a:gd name="connsiteY6" fmla="*/ 482380 h 1146693"/>
                <a:gd name="connsiteX7" fmla="*/ 2220 w 1049940"/>
                <a:gd name="connsiteY7" fmla="*/ 0 h 114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9940" h="1146693">
                  <a:moveTo>
                    <a:pt x="499140" y="632896"/>
                  </a:moveTo>
                  <a:cubicBezTo>
                    <a:pt x="499140" y="632896"/>
                    <a:pt x="644922" y="546099"/>
                    <a:pt x="718692" y="482380"/>
                  </a:cubicBezTo>
                  <a:cubicBezTo>
                    <a:pt x="792461" y="418661"/>
                    <a:pt x="889454" y="363725"/>
                    <a:pt x="974885" y="430273"/>
                  </a:cubicBezTo>
                  <a:cubicBezTo>
                    <a:pt x="1060315" y="496822"/>
                    <a:pt x="1074756" y="599621"/>
                    <a:pt x="1008208" y="685003"/>
                  </a:cubicBezTo>
                  <a:cubicBezTo>
                    <a:pt x="941659" y="770384"/>
                    <a:pt x="688198" y="1033846"/>
                    <a:pt x="600085" y="1100395"/>
                  </a:cubicBezTo>
                  <a:cubicBezTo>
                    <a:pt x="511971" y="1166944"/>
                    <a:pt x="277294" y="1186216"/>
                    <a:pt x="213624" y="988180"/>
                  </a:cubicBezTo>
                  <a:cubicBezTo>
                    <a:pt x="149954" y="790144"/>
                    <a:pt x="112484" y="656071"/>
                    <a:pt x="74672" y="482380"/>
                  </a:cubicBezTo>
                  <a:cubicBezTo>
                    <a:pt x="36860" y="308690"/>
                    <a:pt x="-10904" y="195011"/>
                    <a:pt x="2220" y="0"/>
                  </a:cubicBezTo>
                </a:path>
              </a:pathLst>
            </a:custGeom>
            <a:solidFill>
              <a:srgbClr val="3C8563"/>
            </a:solidFill>
            <a:ln w="4873"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8B05C80A-E185-4DB4-A07C-C1424059573A}"/>
                </a:ext>
              </a:extLst>
            </p:cNvPr>
            <p:cNvSpPr/>
            <p:nvPr/>
          </p:nvSpPr>
          <p:spPr>
            <a:xfrm>
              <a:off x="8579513" y="2481644"/>
              <a:ext cx="1053790" cy="1150419"/>
            </a:xfrm>
            <a:custGeom>
              <a:avLst/>
              <a:gdLst>
                <a:gd name="connsiteX0" fmla="*/ 442740 w 1053790"/>
                <a:gd name="connsiteY0" fmla="*/ 1150416 h 1150419"/>
                <a:gd name="connsiteX1" fmla="*/ 358529 w 1053790"/>
                <a:gd name="connsiteY1" fmla="*/ 1137877 h 1150419"/>
                <a:gd name="connsiteX2" fmla="*/ 213674 w 1053790"/>
                <a:gd name="connsiteY2" fmla="*/ 990826 h 1150419"/>
                <a:gd name="connsiteX3" fmla="*/ 74722 w 1053790"/>
                <a:gd name="connsiteY3" fmla="*/ 484588 h 1150419"/>
                <a:gd name="connsiteX4" fmla="*/ 47107 w 1053790"/>
                <a:gd name="connsiteY4" fmla="*/ 369104 h 1150419"/>
                <a:gd name="connsiteX5" fmla="*/ 2221 w 1053790"/>
                <a:gd name="connsiteY5" fmla="*/ 1720 h 1150419"/>
                <a:gd name="connsiteX6" fmla="*/ 2367 w 1053790"/>
                <a:gd name="connsiteY6" fmla="*/ 1017 h 1150419"/>
                <a:gd name="connsiteX7" fmla="*/ 2791 w 1053790"/>
                <a:gd name="connsiteY7" fmla="*/ 437 h 1150419"/>
                <a:gd name="connsiteX8" fmla="*/ 3411 w 1053790"/>
                <a:gd name="connsiteY8" fmla="*/ 80 h 1150419"/>
                <a:gd name="connsiteX9" fmla="*/ 4123 w 1053790"/>
                <a:gd name="connsiteY9" fmla="*/ 12 h 1150419"/>
                <a:gd name="connsiteX10" fmla="*/ 4821 w 1053790"/>
                <a:gd name="connsiteY10" fmla="*/ 193 h 1150419"/>
                <a:gd name="connsiteX11" fmla="*/ 5392 w 1053790"/>
                <a:gd name="connsiteY11" fmla="*/ 627 h 1150419"/>
                <a:gd name="connsiteX12" fmla="*/ 5748 w 1053790"/>
                <a:gd name="connsiteY12" fmla="*/ 1251 h 1150419"/>
                <a:gd name="connsiteX13" fmla="*/ 5831 w 1053790"/>
                <a:gd name="connsiteY13" fmla="*/ 1964 h 1150419"/>
                <a:gd name="connsiteX14" fmla="*/ 50620 w 1053790"/>
                <a:gd name="connsiteY14" fmla="*/ 368225 h 1150419"/>
                <a:gd name="connsiteX15" fmla="*/ 78283 w 1053790"/>
                <a:gd name="connsiteY15" fmla="*/ 483807 h 1150419"/>
                <a:gd name="connsiteX16" fmla="*/ 217186 w 1053790"/>
                <a:gd name="connsiteY16" fmla="*/ 989704 h 1150419"/>
                <a:gd name="connsiteX17" fmla="*/ 359603 w 1053790"/>
                <a:gd name="connsiteY17" fmla="*/ 1134365 h 1150419"/>
                <a:gd name="connsiteX18" fmla="*/ 600768 w 1053790"/>
                <a:gd name="connsiteY18" fmla="*/ 1100798 h 1150419"/>
                <a:gd name="connsiteX19" fmla="*/ 1008599 w 1053790"/>
                <a:gd name="connsiteY19" fmla="*/ 685698 h 1150419"/>
                <a:gd name="connsiteX20" fmla="*/ 1048557 w 1053790"/>
                <a:gd name="connsiteY20" fmla="*/ 552649 h 1150419"/>
                <a:gd name="connsiteX21" fmla="*/ 975373 w 1053790"/>
                <a:gd name="connsiteY21" fmla="*/ 433554 h 1150419"/>
                <a:gd name="connsiteX22" fmla="*/ 721668 w 1053790"/>
                <a:gd name="connsiteY22" fmla="*/ 485612 h 1150419"/>
                <a:gd name="connsiteX23" fmla="*/ 501775 w 1053790"/>
                <a:gd name="connsiteY23" fmla="*/ 636323 h 1150419"/>
                <a:gd name="connsiteX24" fmla="*/ 500394 w 1053790"/>
                <a:gd name="connsiteY24" fmla="*/ 636484 h 1150419"/>
                <a:gd name="connsiteX25" fmla="*/ 499287 w 1053790"/>
                <a:gd name="connsiteY25" fmla="*/ 635640 h 1150419"/>
                <a:gd name="connsiteX26" fmla="*/ 499047 w 1053790"/>
                <a:gd name="connsiteY26" fmla="*/ 634971 h 1150419"/>
                <a:gd name="connsiteX27" fmla="*/ 499086 w 1053790"/>
                <a:gd name="connsiteY27" fmla="*/ 634264 h 1150419"/>
                <a:gd name="connsiteX28" fmla="*/ 499394 w 1053790"/>
                <a:gd name="connsiteY28" fmla="*/ 633625 h 1150419"/>
                <a:gd name="connsiteX29" fmla="*/ 499921 w 1053790"/>
                <a:gd name="connsiteY29" fmla="*/ 633152 h 1150419"/>
                <a:gd name="connsiteX30" fmla="*/ 719473 w 1053790"/>
                <a:gd name="connsiteY30" fmla="*/ 482832 h 1150419"/>
                <a:gd name="connsiteX31" fmla="*/ 978056 w 1053790"/>
                <a:gd name="connsiteY31" fmla="*/ 430676 h 1150419"/>
                <a:gd name="connsiteX32" fmla="*/ 1052412 w 1053790"/>
                <a:gd name="connsiteY32" fmla="*/ 552161 h 1150419"/>
                <a:gd name="connsiteX33" fmla="*/ 1011672 w 1053790"/>
                <a:gd name="connsiteY33" fmla="*/ 687942 h 1150419"/>
                <a:gd name="connsiteX34" fmla="*/ 603159 w 1053790"/>
                <a:gd name="connsiteY34" fmla="*/ 1103676 h 1150419"/>
                <a:gd name="connsiteX35" fmla="*/ 442740 w 1053790"/>
                <a:gd name="connsiteY35" fmla="*/ 1150416 h 115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53790" h="1150419">
                  <a:moveTo>
                    <a:pt x="442740" y="1150416"/>
                  </a:moveTo>
                  <a:cubicBezTo>
                    <a:pt x="414198" y="1150558"/>
                    <a:pt x="385798" y="1146328"/>
                    <a:pt x="358529" y="1137877"/>
                  </a:cubicBezTo>
                  <a:cubicBezTo>
                    <a:pt x="309008" y="1122167"/>
                    <a:pt x="243679" y="1084209"/>
                    <a:pt x="213674" y="990826"/>
                  </a:cubicBezTo>
                  <a:cubicBezTo>
                    <a:pt x="147564" y="785423"/>
                    <a:pt x="111216" y="652960"/>
                    <a:pt x="74722" y="484588"/>
                  </a:cubicBezTo>
                  <a:cubicBezTo>
                    <a:pt x="65744" y="443361"/>
                    <a:pt x="56279" y="405598"/>
                    <a:pt x="47107" y="369104"/>
                  </a:cubicBezTo>
                  <a:cubicBezTo>
                    <a:pt x="17833" y="252009"/>
                    <a:pt x="-7830" y="150674"/>
                    <a:pt x="2221" y="1720"/>
                  </a:cubicBezTo>
                  <a:cubicBezTo>
                    <a:pt x="2221" y="1476"/>
                    <a:pt x="2269" y="1237"/>
                    <a:pt x="2367" y="1017"/>
                  </a:cubicBezTo>
                  <a:cubicBezTo>
                    <a:pt x="2464" y="798"/>
                    <a:pt x="2611" y="598"/>
                    <a:pt x="2791" y="437"/>
                  </a:cubicBezTo>
                  <a:cubicBezTo>
                    <a:pt x="2967" y="276"/>
                    <a:pt x="3182" y="154"/>
                    <a:pt x="3411" y="80"/>
                  </a:cubicBezTo>
                  <a:cubicBezTo>
                    <a:pt x="3640" y="7"/>
                    <a:pt x="3884" y="-17"/>
                    <a:pt x="4123" y="12"/>
                  </a:cubicBezTo>
                  <a:cubicBezTo>
                    <a:pt x="4367" y="22"/>
                    <a:pt x="4601" y="85"/>
                    <a:pt x="4821" y="193"/>
                  </a:cubicBezTo>
                  <a:cubicBezTo>
                    <a:pt x="5041" y="295"/>
                    <a:pt x="5231" y="446"/>
                    <a:pt x="5392" y="627"/>
                  </a:cubicBezTo>
                  <a:cubicBezTo>
                    <a:pt x="5553" y="807"/>
                    <a:pt x="5670" y="1022"/>
                    <a:pt x="5748" y="1251"/>
                  </a:cubicBezTo>
                  <a:cubicBezTo>
                    <a:pt x="5826" y="1481"/>
                    <a:pt x="5850" y="1725"/>
                    <a:pt x="5831" y="1964"/>
                  </a:cubicBezTo>
                  <a:cubicBezTo>
                    <a:pt x="-3927" y="150332"/>
                    <a:pt x="21248" y="251326"/>
                    <a:pt x="50620" y="368225"/>
                  </a:cubicBezTo>
                  <a:cubicBezTo>
                    <a:pt x="59841" y="404769"/>
                    <a:pt x="69306" y="442532"/>
                    <a:pt x="78283" y="483807"/>
                  </a:cubicBezTo>
                  <a:cubicBezTo>
                    <a:pt x="114729" y="652033"/>
                    <a:pt x="151077" y="784398"/>
                    <a:pt x="217186" y="989704"/>
                  </a:cubicBezTo>
                  <a:cubicBezTo>
                    <a:pt x="246704" y="1081331"/>
                    <a:pt x="310911" y="1118947"/>
                    <a:pt x="359603" y="1134365"/>
                  </a:cubicBezTo>
                  <a:cubicBezTo>
                    <a:pt x="449570" y="1162858"/>
                    <a:pt x="551003" y="1138317"/>
                    <a:pt x="600768" y="1100798"/>
                  </a:cubicBezTo>
                  <a:cubicBezTo>
                    <a:pt x="690638" y="1032980"/>
                    <a:pt x="943074" y="769762"/>
                    <a:pt x="1008599" y="685698"/>
                  </a:cubicBezTo>
                  <a:cubicBezTo>
                    <a:pt x="1040848" y="644324"/>
                    <a:pt x="1054656" y="598316"/>
                    <a:pt x="1048557" y="552649"/>
                  </a:cubicBezTo>
                  <a:cubicBezTo>
                    <a:pt x="1042458" y="506982"/>
                    <a:pt x="1017283" y="465999"/>
                    <a:pt x="975373" y="433554"/>
                  </a:cubicBezTo>
                  <a:cubicBezTo>
                    <a:pt x="907946" y="380959"/>
                    <a:pt x="822516" y="398475"/>
                    <a:pt x="721668" y="485612"/>
                  </a:cubicBezTo>
                  <a:cubicBezTo>
                    <a:pt x="648484" y="548648"/>
                    <a:pt x="503238" y="635445"/>
                    <a:pt x="501775" y="636323"/>
                  </a:cubicBezTo>
                  <a:cubicBezTo>
                    <a:pt x="501355" y="636552"/>
                    <a:pt x="500857" y="636611"/>
                    <a:pt x="500394" y="636484"/>
                  </a:cubicBezTo>
                  <a:cubicBezTo>
                    <a:pt x="499930" y="636357"/>
                    <a:pt x="499535" y="636055"/>
                    <a:pt x="499287" y="635640"/>
                  </a:cubicBezTo>
                  <a:cubicBezTo>
                    <a:pt x="499165" y="635435"/>
                    <a:pt x="499082" y="635206"/>
                    <a:pt x="499047" y="634971"/>
                  </a:cubicBezTo>
                  <a:cubicBezTo>
                    <a:pt x="499013" y="634737"/>
                    <a:pt x="499028" y="634493"/>
                    <a:pt x="499086" y="634264"/>
                  </a:cubicBezTo>
                  <a:cubicBezTo>
                    <a:pt x="499145" y="634030"/>
                    <a:pt x="499248" y="633815"/>
                    <a:pt x="499394" y="633625"/>
                  </a:cubicBezTo>
                  <a:cubicBezTo>
                    <a:pt x="499535" y="633435"/>
                    <a:pt x="499716" y="633274"/>
                    <a:pt x="499921" y="633152"/>
                  </a:cubicBezTo>
                  <a:cubicBezTo>
                    <a:pt x="501384" y="632273"/>
                    <a:pt x="646289" y="545672"/>
                    <a:pt x="719473" y="482832"/>
                  </a:cubicBezTo>
                  <a:cubicBezTo>
                    <a:pt x="821930" y="394376"/>
                    <a:pt x="908922" y="376861"/>
                    <a:pt x="978056" y="430676"/>
                  </a:cubicBezTo>
                  <a:cubicBezTo>
                    <a:pt x="1020503" y="463755"/>
                    <a:pt x="1046361" y="505763"/>
                    <a:pt x="1052412" y="552161"/>
                  </a:cubicBezTo>
                  <a:cubicBezTo>
                    <a:pt x="1058461" y="598560"/>
                    <a:pt x="1044556" y="645788"/>
                    <a:pt x="1011672" y="687942"/>
                  </a:cubicBezTo>
                  <a:cubicBezTo>
                    <a:pt x="946051" y="772153"/>
                    <a:pt x="693224" y="1035810"/>
                    <a:pt x="603159" y="1103676"/>
                  </a:cubicBezTo>
                  <a:cubicBezTo>
                    <a:pt x="568031" y="1130266"/>
                    <a:pt x="507142" y="1150416"/>
                    <a:pt x="442740" y="1150416"/>
                  </a:cubicBezTo>
                  <a:close/>
                </a:path>
              </a:pathLst>
            </a:custGeom>
            <a:solidFill>
              <a:srgbClr val="0E0E0E"/>
            </a:solidFill>
            <a:ln w="4873"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E5A91640-5E1E-469D-A968-E402051076EE}"/>
                </a:ext>
              </a:extLst>
            </p:cNvPr>
            <p:cNvSpPr/>
            <p:nvPr/>
          </p:nvSpPr>
          <p:spPr>
            <a:xfrm>
              <a:off x="8072725" y="2315539"/>
              <a:ext cx="1591010" cy="2054557"/>
            </a:xfrm>
            <a:custGeom>
              <a:avLst/>
              <a:gdLst>
                <a:gd name="connsiteX0" fmla="*/ 1467622 w 1591010"/>
                <a:gd name="connsiteY0" fmla="*/ 1718448 h 2054557"/>
                <a:gd name="connsiteX1" fmla="*/ 646448 w 1591010"/>
                <a:gd name="connsiteY1" fmla="*/ 1718448 h 2054557"/>
                <a:gd name="connsiteX2" fmla="*/ 332586 w 1591010"/>
                <a:gd name="connsiteY2" fmla="*/ 135233 h 2054557"/>
                <a:gd name="connsiteX3" fmla="*/ 261251 w 1591010"/>
                <a:gd name="connsiteY3" fmla="*/ 28346 h 2054557"/>
                <a:gd name="connsiteX4" fmla="*/ 135234 w 1591010"/>
                <a:gd name="connsiteY4" fmla="*/ 3209 h 2054557"/>
                <a:gd name="connsiteX5" fmla="*/ 28346 w 1591010"/>
                <a:gd name="connsiteY5" fmla="*/ 74544 h 2054557"/>
                <a:gd name="connsiteX6" fmla="*/ 3209 w 1591010"/>
                <a:gd name="connsiteY6" fmla="*/ 200562 h 2054557"/>
                <a:gd name="connsiteX7" fmla="*/ 344735 w 1591010"/>
                <a:gd name="connsiteY7" fmla="*/ 1922827 h 2054557"/>
                <a:gd name="connsiteX8" fmla="*/ 401292 w 1591010"/>
                <a:gd name="connsiteY8" fmla="*/ 2017381 h 2054557"/>
                <a:gd name="connsiteX9" fmla="*/ 505008 w 1591010"/>
                <a:gd name="connsiteY9" fmla="*/ 2054558 h 2054557"/>
                <a:gd name="connsiteX10" fmla="*/ 1555101 w 1591010"/>
                <a:gd name="connsiteY10" fmla="*/ 2054558 h 2054557"/>
                <a:gd name="connsiteX11" fmla="*/ 1591010 w 1591010"/>
                <a:gd name="connsiteY11" fmla="*/ 2050752 h 2054557"/>
                <a:gd name="connsiteX12" fmla="*/ 1467622 w 1591010"/>
                <a:gd name="connsiteY12" fmla="*/ 1718448 h 20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1010" h="2054557">
                  <a:moveTo>
                    <a:pt x="1467622" y="1718448"/>
                  </a:moveTo>
                  <a:lnTo>
                    <a:pt x="646448" y="1718448"/>
                  </a:lnTo>
                  <a:lnTo>
                    <a:pt x="332586" y="135233"/>
                  </a:lnTo>
                  <a:cubicBezTo>
                    <a:pt x="323921" y="91557"/>
                    <a:pt x="298263" y="53106"/>
                    <a:pt x="261251" y="28346"/>
                  </a:cubicBezTo>
                  <a:cubicBezTo>
                    <a:pt x="224240" y="3590"/>
                    <a:pt x="178910" y="-5456"/>
                    <a:pt x="135234" y="3209"/>
                  </a:cubicBezTo>
                  <a:cubicBezTo>
                    <a:pt x="91552" y="11874"/>
                    <a:pt x="53106" y="37533"/>
                    <a:pt x="28346" y="74544"/>
                  </a:cubicBezTo>
                  <a:cubicBezTo>
                    <a:pt x="3590" y="111551"/>
                    <a:pt x="-5455" y="156886"/>
                    <a:pt x="3209" y="200562"/>
                  </a:cubicBezTo>
                  <a:lnTo>
                    <a:pt x="344735" y="1922827"/>
                  </a:lnTo>
                  <a:cubicBezTo>
                    <a:pt x="352073" y="1959941"/>
                    <a:pt x="372062" y="1993357"/>
                    <a:pt x="401292" y="2017381"/>
                  </a:cubicBezTo>
                  <a:cubicBezTo>
                    <a:pt x="430516" y="2041404"/>
                    <a:pt x="467177" y="2054543"/>
                    <a:pt x="505008" y="2054558"/>
                  </a:cubicBezTo>
                  <a:lnTo>
                    <a:pt x="1555101" y="2054558"/>
                  </a:lnTo>
                  <a:cubicBezTo>
                    <a:pt x="1567172" y="2054558"/>
                    <a:pt x="1579208" y="2053280"/>
                    <a:pt x="1591010" y="2050752"/>
                  </a:cubicBezTo>
                  <a:lnTo>
                    <a:pt x="1467622" y="1718448"/>
                  </a:lnTo>
                  <a:close/>
                </a:path>
              </a:pathLst>
            </a:custGeom>
            <a:solidFill>
              <a:srgbClr val="A6A6A6"/>
            </a:solidFill>
            <a:ln w="4873"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C6979FCA-CAA1-414F-B2A5-45816074371E}"/>
                </a:ext>
              </a:extLst>
            </p:cNvPr>
            <p:cNvSpPr/>
            <p:nvPr/>
          </p:nvSpPr>
          <p:spPr>
            <a:xfrm>
              <a:off x="8070939" y="2313923"/>
              <a:ext cx="1594718" cy="2057687"/>
            </a:xfrm>
            <a:custGeom>
              <a:avLst/>
              <a:gdLst>
                <a:gd name="connsiteX0" fmla="*/ 1556887 w 1594718"/>
                <a:gd name="connsiteY0" fmla="*/ 2057687 h 2057687"/>
                <a:gd name="connsiteX1" fmla="*/ 506696 w 1594718"/>
                <a:gd name="connsiteY1" fmla="*/ 2057687 h 2057687"/>
                <a:gd name="connsiteX2" fmla="*/ 402043 w 1594718"/>
                <a:gd name="connsiteY2" fmla="*/ 2019958 h 2057687"/>
                <a:gd name="connsiteX3" fmla="*/ 344765 w 1594718"/>
                <a:gd name="connsiteY3" fmla="*/ 1924590 h 2057687"/>
                <a:gd name="connsiteX4" fmla="*/ 3239 w 1594718"/>
                <a:gd name="connsiteY4" fmla="*/ 202716 h 2057687"/>
                <a:gd name="connsiteX5" fmla="*/ 3278 w 1594718"/>
                <a:gd name="connsiteY5" fmla="*/ 136499 h 2057687"/>
                <a:gd name="connsiteX6" fmla="*/ 28658 w 1594718"/>
                <a:gd name="connsiteY6" fmla="*/ 75337 h 2057687"/>
                <a:gd name="connsiteX7" fmla="*/ 136702 w 1594718"/>
                <a:gd name="connsiteY7" fmla="*/ 3241 h 2057687"/>
                <a:gd name="connsiteX8" fmla="*/ 264082 w 1594718"/>
                <a:gd name="connsiteY8" fmla="*/ 28660 h 2057687"/>
                <a:gd name="connsiteX9" fmla="*/ 336178 w 1594718"/>
                <a:gd name="connsiteY9" fmla="*/ 136704 h 2057687"/>
                <a:gd name="connsiteX10" fmla="*/ 649796 w 1594718"/>
                <a:gd name="connsiteY10" fmla="*/ 1718406 h 2057687"/>
                <a:gd name="connsiteX11" fmla="*/ 1469457 w 1594718"/>
                <a:gd name="connsiteY11" fmla="*/ 1718406 h 2057687"/>
                <a:gd name="connsiteX12" fmla="*/ 1470496 w 1594718"/>
                <a:gd name="connsiteY12" fmla="*/ 1718723 h 2057687"/>
                <a:gd name="connsiteX13" fmla="*/ 1471164 w 1594718"/>
                <a:gd name="connsiteY13" fmla="*/ 1719577 h 2057687"/>
                <a:gd name="connsiteX14" fmla="*/ 1594553 w 1594718"/>
                <a:gd name="connsiteY14" fmla="*/ 2051345 h 2057687"/>
                <a:gd name="connsiteX15" fmla="*/ 1594718 w 1594718"/>
                <a:gd name="connsiteY15" fmla="*/ 2052101 h 2057687"/>
                <a:gd name="connsiteX16" fmla="*/ 1594553 w 1594718"/>
                <a:gd name="connsiteY16" fmla="*/ 2052857 h 2057687"/>
                <a:gd name="connsiteX17" fmla="*/ 1594040 w 1594718"/>
                <a:gd name="connsiteY17" fmla="*/ 2053448 h 2057687"/>
                <a:gd name="connsiteX18" fmla="*/ 1593333 w 1594718"/>
                <a:gd name="connsiteY18" fmla="*/ 2053784 h 2057687"/>
                <a:gd name="connsiteX19" fmla="*/ 1556887 w 1594718"/>
                <a:gd name="connsiteY19" fmla="*/ 2057687 h 2057687"/>
                <a:gd name="connsiteX20" fmla="*/ 169659 w 1594718"/>
                <a:gd name="connsiteY20" fmla="*/ 3655 h 2057687"/>
                <a:gd name="connsiteX21" fmla="*/ 98642 w 1594718"/>
                <a:gd name="connsiteY21" fmla="*/ 19517 h 2057687"/>
                <a:gd name="connsiteX22" fmla="*/ 41246 w 1594718"/>
                <a:gd name="connsiteY22" fmla="*/ 64247 h 2057687"/>
                <a:gd name="connsiteX23" fmla="*/ 8518 w 1594718"/>
                <a:gd name="connsiteY23" fmla="*/ 129239 h 2057687"/>
                <a:gd name="connsiteX24" fmla="*/ 6752 w 1594718"/>
                <a:gd name="connsiteY24" fmla="*/ 201984 h 2057687"/>
                <a:gd name="connsiteX25" fmla="*/ 348277 w 1594718"/>
                <a:gd name="connsiteY25" fmla="*/ 1924248 h 2057687"/>
                <a:gd name="connsiteX26" fmla="*/ 404317 w 1594718"/>
                <a:gd name="connsiteY26" fmla="*/ 2017612 h 2057687"/>
                <a:gd name="connsiteX27" fmla="*/ 506794 w 1594718"/>
                <a:gd name="connsiteY27" fmla="*/ 2054419 h 2057687"/>
                <a:gd name="connsiteX28" fmla="*/ 1556887 w 1594718"/>
                <a:gd name="connsiteY28" fmla="*/ 2054419 h 2057687"/>
                <a:gd name="connsiteX29" fmla="*/ 1590308 w 1594718"/>
                <a:gd name="connsiteY29" fmla="*/ 2051101 h 2057687"/>
                <a:gd name="connsiteX30" fmla="*/ 1468335 w 1594718"/>
                <a:gd name="connsiteY30" fmla="*/ 1722309 h 2057687"/>
                <a:gd name="connsiteX31" fmla="*/ 648674 w 1594718"/>
                <a:gd name="connsiteY31" fmla="*/ 1722309 h 2057687"/>
                <a:gd name="connsiteX32" fmla="*/ 647537 w 1594718"/>
                <a:gd name="connsiteY32" fmla="*/ 1721890 h 2057687"/>
                <a:gd name="connsiteX33" fmla="*/ 646917 w 1594718"/>
                <a:gd name="connsiteY33" fmla="*/ 1720846 h 2057687"/>
                <a:gd name="connsiteX34" fmla="*/ 332567 w 1594718"/>
                <a:gd name="connsiteY34" fmla="*/ 137241 h 2057687"/>
                <a:gd name="connsiteX35" fmla="*/ 274991 w 1594718"/>
                <a:gd name="connsiteY35" fmla="*/ 41287 h 2057687"/>
                <a:gd name="connsiteX36" fmla="*/ 169659 w 1594718"/>
                <a:gd name="connsiteY36" fmla="*/ 3509 h 2057687"/>
                <a:gd name="connsiteX37" fmla="*/ 169659 w 1594718"/>
                <a:gd name="connsiteY37" fmla="*/ 3655 h 205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94718" h="2057687">
                  <a:moveTo>
                    <a:pt x="1556887" y="2057687"/>
                  </a:moveTo>
                  <a:lnTo>
                    <a:pt x="506696" y="2057687"/>
                  </a:lnTo>
                  <a:cubicBezTo>
                    <a:pt x="468509" y="2057531"/>
                    <a:pt x="431546" y="2044202"/>
                    <a:pt x="402043" y="2019958"/>
                  </a:cubicBezTo>
                  <a:cubicBezTo>
                    <a:pt x="372545" y="1995710"/>
                    <a:pt x="352312" y="1962026"/>
                    <a:pt x="344765" y="1924590"/>
                  </a:cubicBezTo>
                  <a:lnTo>
                    <a:pt x="3239" y="202716"/>
                  </a:lnTo>
                  <a:cubicBezTo>
                    <a:pt x="-1093" y="180854"/>
                    <a:pt x="-1079" y="158357"/>
                    <a:pt x="3278" y="136499"/>
                  </a:cubicBezTo>
                  <a:cubicBezTo>
                    <a:pt x="7640" y="114641"/>
                    <a:pt x="16266" y="93862"/>
                    <a:pt x="28658" y="75337"/>
                  </a:cubicBezTo>
                  <a:cubicBezTo>
                    <a:pt x="53687" y="37930"/>
                    <a:pt x="92553" y="11994"/>
                    <a:pt x="136702" y="3241"/>
                  </a:cubicBezTo>
                  <a:cubicBezTo>
                    <a:pt x="180852" y="-5512"/>
                    <a:pt x="226675" y="3631"/>
                    <a:pt x="264082" y="28660"/>
                  </a:cubicBezTo>
                  <a:cubicBezTo>
                    <a:pt x="301488" y="53689"/>
                    <a:pt x="327425" y="92554"/>
                    <a:pt x="336178" y="136704"/>
                  </a:cubicBezTo>
                  <a:lnTo>
                    <a:pt x="649796" y="1718406"/>
                  </a:lnTo>
                  <a:lnTo>
                    <a:pt x="1469457" y="1718406"/>
                  </a:lnTo>
                  <a:cubicBezTo>
                    <a:pt x="1469828" y="1718401"/>
                    <a:pt x="1470189" y="1718514"/>
                    <a:pt x="1470496" y="1718723"/>
                  </a:cubicBezTo>
                  <a:cubicBezTo>
                    <a:pt x="1470804" y="1718933"/>
                    <a:pt x="1471033" y="1719231"/>
                    <a:pt x="1471164" y="1719577"/>
                  </a:cubicBezTo>
                  <a:lnTo>
                    <a:pt x="1594553" y="2051345"/>
                  </a:lnTo>
                  <a:cubicBezTo>
                    <a:pt x="1594665" y="2051584"/>
                    <a:pt x="1594718" y="2051837"/>
                    <a:pt x="1594718" y="2052101"/>
                  </a:cubicBezTo>
                  <a:cubicBezTo>
                    <a:pt x="1594718" y="2052365"/>
                    <a:pt x="1594665" y="2052618"/>
                    <a:pt x="1594553" y="2052857"/>
                  </a:cubicBezTo>
                  <a:cubicBezTo>
                    <a:pt x="1594426" y="2053087"/>
                    <a:pt x="1594250" y="2053292"/>
                    <a:pt x="1594040" y="2053448"/>
                  </a:cubicBezTo>
                  <a:cubicBezTo>
                    <a:pt x="1593831" y="2053609"/>
                    <a:pt x="1593592" y="2053721"/>
                    <a:pt x="1593333" y="2053784"/>
                  </a:cubicBezTo>
                  <a:cubicBezTo>
                    <a:pt x="1581355" y="2056346"/>
                    <a:pt x="1569138" y="2057653"/>
                    <a:pt x="1556887" y="2057687"/>
                  </a:cubicBezTo>
                  <a:close/>
                  <a:moveTo>
                    <a:pt x="169659" y="3655"/>
                  </a:moveTo>
                  <a:cubicBezTo>
                    <a:pt x="145104" y="3621"/>
                    <a:pt x="120851" y="9042"/>
                    <a:pt x="98642" y="19517"/>
                  </a:cubicBezTo>
                  <a:cubicBezTo>
                    <a:pt x="76438" y="29997"/>
                    <a:pt x="56834" y="45273"/>
                    <a:pt x="41246" y="64247"/>
                  </a:cubicBezTo>
                  <a:cubicBezTo>
                    <a:pt x="25663" y="83221"/>
                    <a:pt x="14485" y="105420"/>
                    <a:pt x="8518" y="129239"/>
                  </a:cubicBezTo>
                  <a:cubicBezTo>
                    <a:pt x="2551" y="153058"/>
                    <a:pt x="1951" y="177902"/>
                    <a:pt x="6752" y="201984"/>
                  </a:cubicBezTo>
                  <a:lnTo>
                    <a:pt x="348277" y="1924248"/>
                  </a:lnTo>
                  <a:cubicBezTo>
                    <a:pt x="355630" y="1960904"/>
                    <a:pt x="375429" y="1993885"/>
                    <a:pt x="404317" y="2017612"/>
                  </a:cubicBezTo>
                  <a:cubicBezTo>
                    <a:pt x="433205" y="2041333"/>
                    <a:pt x="469412" y="2054340"/>
                    <a:pt x="506794" y="2054419"/>
                  </a:cubicBezTo>
                  <a:lnTo>
                    <a:pt x="1556887" y="2054419"/>
                  </a:lnTo>
                  <a:cubicBezTo>
                    <a:pt x="1568109" y="2054428"/>
                    <a:pt x="1579306" y="2053316"/>
                    <a:pt x="1590308" y="2051101"/>
                  </a:cubicBezTo>
                  <a:lnTo>
                    <a:pt x="1468335" y="1722309"/>
                  </a:lnTo>
                  <a:lnTo>
                    <a:pt x="648674" y="1722309"/>
                  </a:lnTo>
                  <a:cubicBezTo>
                    <a:pt x="648259" y="1722304"/>
                    <a:pt x="647854" y="1722158"/>
                    <a:pt x="647537" y="1721890"/>
                  </a:cubicBezTo>
                  <a:cubicBezTo>
                    <a:pt x="647215" y="1721626"/>
                    <a:pt x="646995" y="1721256"/>
                    <a:pt x="646917" y="1720846"/>
                  </a:cubicBezTo>
                  <a:lnTo>
                    <a:pt x="332567" y="137241"/>
                  </a:lnTo>
                  <a:cubicBezTo>
                    <a:pt x="325029" y="99566"/>
                    <a:pt x="304689" y="65667"/>
                    <a:pt x="274991" y="41287"/>
                  </a:cubicBezTo>
                  <a:cubicBezTo>
                    <a:pt x="245298" y="16911"/>
                    <a:pt x="208081" y="3563"/>
                    <a:pt x="169659" y="3509"/>
                  </a:cubicBezTo>
                  <a:lnTo>
                    <a:pt x="169659" y="3655"/>
                  </a:lnTo>
                  <a:close/>
                </a:path>
              </a:pathLst>
            </a:custGeom>
            <a:solidFill>
              <a:srgbClr val="0E0E0E"/>
            </a:solidFill>
            <a:ln w="4873"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5558E8DA-0A8F-4B4F-898E-44242D343E31}"/>
                </a:ext>
              </a:extLst>
            </p:cNvPr>
            <p:cNvSpPr/>
            <p:nvPr/>
          </p:nvSpPr>
          <p:spPr>
            <a:xfrm>
              <a:off x="9010055" y="3679387"/>
              <a:ext cx="101579" cy="101579"/>
            </a:xfrm>
            <a:custGeom>
              <a:avLst/>
              <a:gdLst>
                <a:gd name="connsiteX0" fmla="*/ 50790 w 101579"/>
                <a:gd name="connsiteY0" fmla="*/ 101579 h 101579"/>
                <a:gd name="connsiteX1" fmla="*/ 101579 w 101579"/>
                <a:gd name="connsiteY1" fmla="*/ 50790 h 101579"/>
                <a:gd name="connsiteX2" fmla="*/ 50790 w 101579"/>
                <a:gd name="connsiteY2" fmla="*/ 0 h 101579"/>
                <a:gd name="connsiteX3" fmla="*/ 0 w 101579"/>
                <a:gd name="connsiteY3" fmla="*/ 50790 h 101579"/>
                <a:gd name="connsiteX4" fmla="*/ 50790 w 101579"/>
                <a:gd name="connsiteY4" fmla="*/ 101579 h 101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79" h="101579">
                  <a:moveTo>
                    <a:pt x="50790" y="101579"/>
                  </a:moveTo>
                  <a:cubicBezTo>
                    <a:pt x="78844" y="101579"/>
                    <a:pt x="101579" y="78839"/>
                    <a:pt x="101579" y="50790"/>
                  </a:cubicBezTo>
                  <a:cubicBezTo>
                    <a:pt x="101579" y="22741"/>
                    <a:pt x="78844" y="0"/>
                    <a:pt x="50790" y="0"/>
                  </a:cubicBezTo>
                  <a:cubicBezTo>
                    <a:pt x="22741" y="0"/>
                    <a:pt x="0" y="22741"/>
                    <a:pt x="0" y="50790"/>
                  </a:cubicBezTo>
                  <a:cubicBezTo>
                    <a:pt x="0" y="78839"/>
                    <a:pt x="22741" y="101579"/>
                    <a:pt x="50790" y="101579"/>
                  </a:cubicBezTo>
                  <a:close/>
                </a:path>
              </a:pathLst>
            </a:custGeom>
            <a:solidFill>
              <a:srgbClr val="65422F"/>
            </a:solidFill>
            <a:ln w="4873"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A417B54C-CDAE-4105-814C-FF31923B594E}"/>
                </a:ext>
              </a:extLst>
            </p:cNvPr>
            <p:cNvSpPr/>
            <p:nvPr/>
          </p:nvSpPr>
          <p:spPr>
            <a:xfrm>
              <a:off x="9008105" y="3677485"/>
              <a:ext cx="105286" cy="105286"/>
            </a:xfrm>
            <a:custGeom>
              <a:avLst/>
              <a:gdLst>
                <a:gd name="connsiteX0" fmla="*/ 52740 w 105286"/>
                <a:gd name="connsiteY0" fmla="*/ 105286 h 105286"/>
                <a:gd name="connsiteX1" fmla="*/ 23461 w 105286"/>
                <a:gd name="connsiteY1" fmla="*/ 96460 h 105286"/>
                <a:gd name="connsiteX2" fmla="*/ 4029 w 105286"/>
                <a:gd name="connsiteY2" fmla="*/ 72846 h 105286"/>
                <a:gd name="connsiteX3" fmla="*/ 1004 w 105286"/>
                <a:gd name="connsiteY3" fmla="*/ 42416 h 105286"/>
                <a:gd name="connsiteX4" fmla="*/ 15401 w 105286"/>
                <a:gd name="connsiteY4" fmla="*/ 15435 h 105286"/>
                <a:gd name="connsiteX5" fmla="*/ 42367 w 105286"/>
                <a:gd name="connsiteY5" fmla="*/ 1013 h 105286"/>
                <a:gd name="connsiteX6" fmla="*/ 72797 w 105286"/>
                <a:gd name="connsiteY6" fmla="*/ 4009 h 105286"/>
                <a:gd name="connsiteX7" fmla="*/ 96431 w 105286"/>
                <a:gd name="connsiteY7" fmla="*/ 23422 h 105286"/>
                <a:gd name="connsiteX8" fmla="*/ 105286 w 105286"/>
                <a:gd name="connsiteY8" fmla="*/ 52691 h 105286"/>
                <a:gd name="connsiteX9" fmla="*/ 89869 w 105286"/>
                <a:gd name="connsiteY9" fmla="*/ 89834 h 105286"/>
                <a:gd name="connsiteX10" fmla="*/ 52740 w 105286"/>
                <a:gd name="connsiteY10" fmla="*/ 105286 h 105286"/>
                <a:gd name="connsiteX11" fmla="*/ 52740 w 105286"/>
                <a:gd name="connsiteY11" fmla="*/ 3707 h 105286"/>
                <a:gd name="connsiteX12" fmla="*/ 25633 w 105286"/>
                <a:gd name="connsiteY12" fmla="*/ 11928 h 105286"/>
                <a:gd name="connsiteX13" fmla="*/ 7663 w 105286"/>
                <a:gd name="connsiteY13" fmla="*/ 33824 h 105286"/>
                <a:gd name="connsiteX14" fmla="*/ 4887 w 105286"/>
                <a:gd name="connsiteY14" fmla="*/ 62015 h 105286"/>
                <a:gd name="connsiteX15" fmla="*/ 18241 w 105286"/>
                <a:gd name="connsiteY15" fmla="*/ 86995 h 105286"/>
                <a:gd name="connsiteX16" fmla="*/ 43221 w 105286"/>
                <a:gd name="connsiteY16" fmla="*/ 100348 h 105286"/>
                <a:gd name="connsiteX17" fmla="*/ 71412 w 105286"/>
                <a:gd name="connsiteY17" fmla="*/ 97572 h 105286"/>
                <a:gd name="connsiteX18" fmla="*/ 93308 w 105286"/>
                <a:gd name="connsiteY18" fmla="*/ 79603 h 105286"/>
                <a:gd name="connsiteX19" fmla="*/ 101529 w 105286"/>
                <a:gd name="connsiteY19" fmla="*/ 52496 h 105286"/>
                <a:gd name="connsiteX20" fmla="*/ 87156 w 105286"/>
                <a:gd name="connsiteY20" fmla="*/ 18080 h 105286"/>
                <a:gd name="connsiteX21" fmla="*/ 52740 w 105286"/>
                <a:gd name="connsiteY21" fmla="*/ 3707 h 10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5286" h="105286">
                  <a:moveTo>
                    <a:pt x="52740" y="105286"/>
                  </a:moveTo>
                  <a:cubicBezTo>
                    <a:pt x="42323" y="105305"/>
                    <a:pt x="32131" y="102232"/>
                    <a:pt x="23461" y="96460"/>
                  </a:cubicBezTo>
                  <a:cubicBezTo>
                    <a:pt x="14791" y="90683"/>
                    <a:pt x="8024" y="82462"/>
                    <a:pt x="4029" y="72846"/>
                  </a:cubicBezTo>
                  <a:cubicBezTo>
                    <a:pt x="33" y="63225"/>
                    <a:pt x="-1021" y="52633"/>
                    <a:pt x="1004" y="42416"/>
                  </a:cubicBezTo>
                  <a:cubicBezTo>
                    <a:pt x="3024" y="32195"/>
                    <a:pt x="8034" y="22803"/>
                    <a:pt x="15401" y="15435"/>
                  </a:cubicBezTo>
                  <a:cubicBezTo>
                    <a:pt x="22764" y="8063"/>
                    <a:pt x="32146" y="3043"/>
                    <a:pt x="42367" y="1013"/>
                  </a:cubicBezTo>
                  <a:cubicBezTo>
                    <a:pt x="52584" y="-1021"/>
                    <a:pt x="63176" y="23"/>
                    <a:pt x="72797" y="4009"/>
                  </a:cubicBezTo>
                  <a:cubicBezTo>
                    <a:pt x="82423" y="8000"/>
                    <a:pt x="90649" y="14752"/>
                    <a:pt x="96431" y="23422"/>
                  </a:cubicBezTo>
                  <a:cubicBezTo>
                    <a:pt x="102212" y="32087"/>
                    <a:pt x="105296" y="42274"/>
                    <a:pt x="105286" y="52691"/>
                  </a:cubicBezTo>
                  <a:cubicBezTo>
                    <a:pt x="105262" y="66625"/>
                    <a:pt x="99719" y="79979"/>
                    <a:pt x="89869" y="89834"/>
                  </a:cubicBezTo>
                  <a:cubicBezTo>
                    <a:pt x="80023" y="99690"/>
                    <a:pt x="66674" y="105247"/>
                    <a:pt x="52740" y="105286"/>
                  </a:cubicBezTo>
                  <a:close/>
                  <a:moveTo>
                    <a:pt x="52740" y="3707"/>
                  </a:moveTo>
                  <a:cubicBezTo>
                    <a:pt x="43089" y="3707"/>
                    <a:pt x="33658" y="6566"/>
                    <a:pt x="25633" y="11928"/>
                  </a:cubicBezTo>
                  <a:cubicBezTo>
                    <a:pt x="17612" y="17289"/>
                    <a:pt x="11357" y="24910"/>
                    <a:pt x="7663" y="33824"/>
                  </a:cubicBezTo>
                  <a:cubicBezTo>
                    <a:pt x="3970" y="42738"/>
                    <a:pt x="3004" y="52550"/>
                    <a:pt x="4887" y="62015"/>
                  </a:cubicBezTo>
                  <a:cubicBezTo>
                    <a:pt x="6771" y="71480"/>
                    <a:pt x="11415" y="80169"/>
                    <a:pt x="18241" y="86995"/>
                  </a:cubicBezTo>
                  <a:cubicBezTo>
                    <a:pt x="25062" y="93820"/>
                    <a:pt x="33756" y="98465"/>
                    <a:pt x="43221" y="100348"/>
                  </a:cubicBezTo>
                  <a:cubicBezTo>
                    <a:pt x="52686" y="102232"/>
                    <a:pt x="62493" y="101266"/>
                    <a:pt x="71412" y="97572"/>
                  </a:cubicBezTo>
                  <a:cubicBezTo>
                    <a:pt x="80325" y="93879"/>
                    <a:pt x="87946" y="87624"/>
                    <a:pt x="93308" y="79603"/>
                  </a:cubicBezTo>
                  <a:cubicBezTo>
                    <a:pt x="98665" y="71577"/>
                    <a:pt x="101529" y="62147"/>
                    <a:pt x="101529" y="52496"/>
                  </a:cubicBezTo>
                  <a:cubicBezTo>
                    <a:pt x="101451" y="39581"/>
                    <a:pt x="96289" y="27213"/>
                    <a:pt x="87156" y="18080"/>
                  </a:cubicBezTo>
                  <a:cubicBezTo>
                    <a:pt x="78022" y="8946"/>
                    <a:pt x="65654" y="3785"/>
                    <a:pt x="52740" y="3707"/>
                  </a:cubicBezTo>
                  <a:close/>
                </a:path>
              </a:pathLst>
            </a:custGeom>
            <a:solidFill>
              <a:srgbClr val="0E0E0E"/>
            </a:solidFill>
            <a:ln w="4873"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E4B0F902-AC82-46B2-A700-02C28D2DD58A}"/>
                </a:ext>
              </a:extLst>
            </p:cNvPr>
            <p:cNvSpPr/>
            <p:nvPr/>
          </p:nvSpPr>
          <p:spPr>
            <a:xfrm>
              <a:off x="9274983" y="1931751"/>
              <a:ext cx="228121" cy="118561"/>
            </a:xfrm>
            <a:custGeom>
              <a:avLst/>
              <a:gdLst>
                <a:gd name="connsiteX0" fmla="*/ 226284 w 228121"/>
                <a:gd name="connsiteY0" fmla="*/ 118510 h 118561"/>
                <a:gd name="connsiteX1" fmla="*/ 225455 w 228121"/>
                <a:gd name="connsiteY1" fmla="*/ 118510 h 118561"/>
                <a:gd name="connsiteX2" fmla="*/ 1024 w 228121"/>
                <a:gd name="connsiteY2" fmla="*/ 3465 h 118561"/>
                <a:gd name="connsiteX3" fmla="*/ 453 w 228121"/>
                <a:gd name="connsiteY3" fmla="*/ 3035 h 118561"/>
                <a:gd name="connsiteX4" fmla="*/ 97 w 228121"/>
                <a:gd name="connsiteY4" fmla="*/ 2420 h 118561"/>
                <a:gd name="connsiteX5" fmla="*/ 4 w 228121"/>
                <a:gd name="connsiteY5" fmla="*/ 1713 h 118561"/>
                <a:gd name="connsiteX6" fmla="*/ 194 w 228121"/>
                <a:gd name="connsiteY6" fmla="*/ 1025 h 118561"/>
                <a:gd name="connsiteX7" fmla="*/ 638 w 228121"/>
                <a:gd name="connsiteY7" fmla="*/ 454 h 118561"/>
                <a:gd name="connsiteX8" fmla="*/ 1263 w 228121"/>
                <a:gd name="connsiteY8" fmla="*/ 93 h 118561"/>
                <a:gd name="connsiteX9" fmla="*/ 1984 w 228121"/>
                <a:gd name="connsiteY9" fmla="*/ 5 h 118561"/>
                <a:gd name="connsiteX10" fmla="*/ 2682 w 228121"/>
                <a:gd name="connsiteY10" fmla="*/ 196 h 118561"/>
                <a:gd name="connsiteX11" fmla="*/ 227113 w 228121"/>
                <a:gd name="connsiteY11" fmla="*/ 115241 h 118561"/>
                <a:gd name="connsiteX12" fmla="*/ 228026 w 228121"/>
                <a:gd name="connsiteY12" fmla="*/ 116319 h 118561"/>
                <a:gd name="connsiteX13" fmla="*/ 227943 w 228121"/>
                <a:gd name="connsiteY13" fmla="*/ 117729 h 118561"/>
                <a:gd name="connsiteX14" fmla="*/ 227216 w 228121"/>
                <a:gd name="connsiteY14" fmla="*/ 118339 h 118561"/>
                <a:gd name="connsiteX15" fmla="*/ 226284 w 228121"/>
                <a:gd name="connsiteY15" fmla="*/ 118510 h 11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21" h="118561">
                  <a:moveTo>
                    <a:pt x="226284" y="118510"/>
                  </a:moveTo>
                  <a:cubicBezTo>
                    <a:pt x="226011" y="118578"/>
                    <a:pt x="225728" y="118578"/>
                    <a:pt x="225455" y="118510"/>
                  </a:cubicBezTo>
                  <a:lnTo>
                    <a:pt x="1024" y="3465"/>
                  </a:lnTo>
                  <a:cubicBezTo>
                    <a:pt x="804" y="3362"/>
                    <a:pt x="613" y="3216"/>
                    <a:pt x="453" y="3035"/>
                  </a:cubicBezTo>
                  <a:cubicBezTo>
                    <a:pt x="297" y="2855"/>
                    <a:pt x="175" y="2645"/>
                    <a:pt x="97" y="2420"/>
                  </a:cubicBezTo>
                  <a:cubicBezTo>
                    <a:pt x="18" y="2191"/>
                    <a:pt x="-11" y="1952"/>
                    <a:pt x="4" y="1713"/>
                  </a:cubicBezTo>
                  <a:cubicBezTo>
                    <a:pt x="18" y="1474"/>
                    <a:pt x="87" y="1240"/>
                    <a:pt x="194" y="1025"/>
                  </a:cubicBezTo>
                  <a:cubicBezTo>
                    <a:pt x="301" y="806"/>
                    <a:pt x="453" y="615"/>
                    <a:pt x="638" y="454"/>
                  </a:cubicBezTo>
                  <a:cubicBezTo>
                    <a:pt x="819" y="293"/>
                    <a:pt x="1033" y="171"/>
                    <a:pt x="1263" y="93"/>
                  </a:cubicBezTo>
                  <a:cubicBezTo>
                    <a:pt x="1497" y="20"/>
                    <a:pt x="1741" y="-14"/>
                    <a:pt x="1984" y="5"/>
                  </a:cubicBezTo>
                  <a:cubicBezTo>
                    <a:pt x="2224" y="20"/>
                    <a:pt x="2463" y="88"/>
                    <a:pt x="2682" y="196"/>
                  </a:cubicBezTo>
                  <a:lnTo>
                    <a:pt x="227113" y="115241"/>
                  </a:lnTo>
                  <a:cubicBezTo>
                    <a:pt x="227543" y="115470"/>
                    <a:pt x="227870" y="115856"/>
                    <a:pt x="228026" y="116319"/>
                  </a:cubicBezTo>
                  <a:cubicBezTo>
                    <a:pt x="228177" y="116783"/>
                    <a:pt x="228148" y="117285"/>
                    <a:pt x="227943" y="117729"/>
                  </a:cubicBezTo>
                  <a:cubicBezTo>
                    <a:pt x="227757" y="117993"/>
                    <a:pt x="227508" y="118202"/>
                    <a:pt x="227216" y="118339"/>
                  </a:cubicBezTo>
                  <a:cubicBezTo>
                    <a:pt x="226923" y="118476"/>
                    <a:pt x="226601" y="118534"/>
                    <a:pt x="226284" y="118510"/>
                  </a:cubicBezTo>
                  <a:close/>
                </a:path>
              </a:pathLst>
            </a:custGeom>
            <a:solidFill>
              <a:srgbClr val="0E0E0E"/>
            </a:solidFill>
            <a:ln w="4873"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653470F7-839C-4B19-A843-77DEC5184F33}"/>
                </a:ext>
              </a:extLst>
            </p:cNvPr>
            <p:cNvSpPr/>
            <p:nvPr/>
          </p:nvSpPr>
          <p:spPr>
            <a:xfrm>
              <a:off x="9442896" y="1981950"/>
              <a:ext cx="122261" cy="144374"/>
            </a:xfrm>
            <a:custGeom>
              <a:avLst/>
              <a:gdLst>
                <a:gd name="connsiteX0" fmla="*/ 5776 w 122261"/>
                <a:gd name="connsiteY0" fmla="*/ 144374 h 144374"/>
                <a:gd name="connsiteX1" fmla="*/ 2678 w 122261"/>
                <a:gd name="connsiteY1" fmla="*/ 143457 h 144374"/>
                <a:gd name="connsiteX2" fmla="*/ 546 w 122261"/>
                <a:gd name="connsiteY2" fmla="*/ 141022 h 144374"/>
                <a:gd name="connsiteX3" fmla="*/ 48 w 122261"/>
                <a:gd name="connsiteY3" fmla="*/ 137827 h 144374"/>
                <a:gd name="connsiteX4" fmla="*/ 1336 w 122261"/>
                <a:gd name="connsiteY4" fmla="*/ 134860 h 144374"/>
                <a:gd name="connsiteX5" fmla="*/ 112332 w 122261"/>
                <a:gd name="connsiteY5" fmla="*/ 1714 h 144374"/>
                <a:gd name="connsiteX6" fmla="*/ 116186 w 122261"/>
                <a:gd name="connsiteY6" fmla="*/ 6 h 144374"/>
                <a:gd name="connsiteX7" fmla="*/ 120177 w 122261"/>
                <a:gd name="connsiteY7" fmla="*/ 1348 h 144374"/>
                <a:gd name="connsiteX8" fmla="*/ 122212 w 122261"/>
                <a:gd name="connsiteY8" fmla="*/ 5037 h 144374"/>
                <a:gd name="connsiteX9" fmla="*/ 121212 w 122261"/>
                <a:gd name="connsiteY9" fmla="*/ 9130 h 144374"/>
                <a:gd name="connsiteX10" fmla="*/ 10265 w 122261"/>
                <a:gd name="connsiteY10" fmla="*/ 142276 h 144374"/>
                <a:gd name="connsiteX11" fmla="*/ 8259 w 122261"/>
                <a:gd name="connsiteY11" fmla="*/ 143833 h 144374"/>
                <a:gd name="connsiteX12" fmla="*/ 5776 w 122261"/>
                <a:gd name="connsiteY12" fmla="*/ 144374 h 14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261" h="144374">
                  <a:moveTo>
                    <a:pt x="5776" y="144374"/>
                  </a:moveTo>
                  <a:cubicBezTo>
                    <a:pt x="4678" y="144369"/>
                    <a:pt x="3600" y="144052"/>
                    <a:pt x="2678" y="143457"/>
                  </a:cubicBezTo>
                  <a:cubicBezTo>
                    <a:pt x="1751" y="142867"/>
                    <a:pt x="1009" y="142018"/>
                    <a:pt x="546" y="141022"/>
                  </a:cubicBezTo>
                  <a:cubicBezTo>
                    <a:pt x="77" y="140027"/>
                    <a:pt x="-93" y="138919"/>
                    <a:pt x="48" y="137827"/>
                  </a:cubicBezTo>
                  <a:cubicBezTo>
                    <a:pt x="190" y="136734"/>
                    <a:pt x="634" y="135704"/>
                    <a:pt x="1336" y="134860"/>
                  </a:cubicBezTo>
                  <a:lnTo>
                    <a:pt x="112332" y="1714"/>
                  </a:lnTo>
                  <a:cubicBezTo>
                    <a:pt x="113357" y="680"/>
                    <a:pt x="114732" y="70"/>
                    <a:pt x="116186" y="6"/>
                  </a:cubicBezTo>
                  <a:cubicBezTo>
                    <a:pt x="117635" y="-62"/>
                    <a:pt x="119060" y="416"/>
                    <a:pt x="120177" y="1348"/>
                  </a:cubicBezTo>
                  <a:cubicBezTo>
                    <a:pt x="121294" y="2280"/>
                    <a:pt x="122017" y="3597"/>
                    <a:pt x="122212" y="5037"/>
                  </a:cubicBezTo>
                  <a:cubicBezTo>
                    <a:pt x="122402" y="6476"/>
                    <a:pt x="122046" y="7940"/>
                    <a:pt x="121212" y="9130"/>
                  </a:cubicBezTo>
                  <a:lnTo>
                    <a:pt x="10265" y="142276"/>
                  </a:lnTo>
                  <a:cubicBezTo>
                    <a:pt x="9723" y="142940"/>
                    <a:pt x="9035" y="143472"/>
                    <a:pt x="8259" y="143833"/>
                  </a:cubicBezTo>
                  <a:cubicBezTo>
                    <a:pt x="7484" y="144194"/>
                    <a:pt x="6635" y="144379"/>
                    <a:pt x="5776" y="144374"/>
                  </a:cubicBezTo>
                  <a:close/>
                </a:path>
              </a:pathLst>
            </a:custGeom>
            <a:solidFill>
              <a:srgbClr val="E6D8CF"/>
            </a:solidFill>
            <a:ln w="4873"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DD60B6F4-DDE8-4E9E-8B9B-B97D93B82B16}"/>
                </a:ext>
              </a:extLst>
            </p:cNvPr>
            <p:cNvSpPr/>
            <p:nvPr/>
          </p:nvSpPr>
          <p:spPr>
            <a:xfrm>
              <a:off x="9441028" y="1979816"/>
              <a:ext cx="126178" cy="148410"/>
            </a:xfrm>
            <a:custGeom>
              <a:avLst/>
              <a:gdLst>
                <a:gd name="connsiteX0" fmla="*/ 7643 w 126178"/>
                <a:gd name="connsiteY0" fmla="*/ 148411 h 148410"/>
                <a:gd name="connsiteX1" fmla="*/ 2764 w 126178"/>
                <a:gd name="connsiteY1" fmla="*/ 146605 h 148410"/>
                <a:gd name="connsiteX2" fmla="*/ 881 w 126178"/>
                <a:gd name="connsiteY2" fmla="*/ 144297 h 148410"/>
                <a:gd name="connsiteX3" fmla="*/ 32 w 126178"/>
                <a:gd name="connsiteY3" fmla="*/ 141443 h 148410"/>
                <a:gd name="connsiteX4" fmla="*/ 349 w 126178"/>
                <a:gd name="connsiteY4" fmla="*/ 138482 h 148410"/>
                <a:gd name="connsiteX5" fmla="*/ 1789 w 126178"/>
                <a:gd name="connsiteY5" fmla="*/ 135872 h 148410"/>
                <a:gd name="connsiteX6" fmla="*/ 112736 w 126178"/>
                <a:gd name="connsiteY6" fmla="*/ 2725 h 148410"/>
                <a:gd name="connsiteX7" fmla="*/ 117902 w 126178"/>
                <a:gd name="connsiteY7" fmla="*/ 32 h 148410"/>
                <a:gd name="connsiteX8" fmla="*/ 123470 w 126178"/>
                <a:gd name="connsiteY8" fmla="*/ 1750 h 148410"/>
                <a:gd name="connsiteX9" fmla="*/ 126148 w 126178"/>
                <a:gd name="connsiteY9" fmla="*/ 6916 h 148410"/>
                <a:gd name="connsiteX10" fmla="*/ 124445 w 126178"/>
                <a:gd name="connsiteY10" fmla="*/ 12483 h 148410"/>
                <a:gd name="connsiteX11" fmla="*/ 13449 w 126178"/>
                <a:gd name="connsiteY11" fmla="*/ 145629 h 148410"/>
                <a:gd name="connsiteX12" fmla="*/ 10864 w 126178"/>
                <a:gd name="connsiteY12" fmla="*/ 147674 h 148410"/>
                <a:gd name="connsiteX13" fmla="*/ 7643 w 126178"/>
                <a:gd name="connsiteY13" fmla="*/ 148411 h 148410"/>
                <a:gd name="connsiteX14" fmla="*/ 118639 w 126178"/>
                <a:gd name="connsiteY14" fmla="*/ 3652 h 148410"/>
                <a:gd name="connsiteX15" fmla="*/ 116971 w 126178"/>
                <a:gd name="connsiteY15" fmla="*/ 4023 h 148410"/>
                <a:gd name="connsiteX16" fmla="*/ 115614 w 126178"/>
                <a:gd name="connsiteY16" fmla="*/ 5067 h 148410"/>
                <a:gd name="connsiteX17" fmla="*/ 4618 w 126178"/>
                <a:gd name="connsiteY17" fmla="*/ 138213 h 148410"/>
                <a:gd name="connsiteX18" fmla="*/ 3648 w 126178"/>
                <a:gd name="connsiteY18" fmla="*/ 139594 h 148410"/>
                <a:gd name="connsiteX19" fmla="*/ 3340 w 126178"/>
                <a:gd name="connsiteY19" fmla="*/ 141258 h 148410"/>
                <a:gd name="connsiteX20" fmla="*/ 3760 w 126178"/>
                <a:gd name="connsiteY20" fmla="*/ 142897 h 148410"/>
                <a:gd name="connsiteX21" fmla="*/ 4824 w 126178"/>
                <a:gd name="connsiteY21" fmla="*/ 144215 h 148410"/>
                <a:gd name="connsiteX22" fmla="*/ 6336 w 126178"/>
                <a:gd name="connsiteY22" fmla="*/ 144961 h 148410"/>
                <a:gd name="connsiteX23" fmla="*/ 8029 w 126178"/>
                <a:gd name="connsiteY23" fmla="*/ 145010 h 148410"/>
                <a:gd name="connsiteX24" fmla="*/ 9585 w 126178"/>
                <a:gd name="connsiteY24" fmla="*/ 144346 h 148410"/>
                <a:gd name="connsiteX25" fmla="*/ 10717 w 126178"/>
                <a:gd name="connsiteY25" fmla="*/ 143092 h 148410"/>
                <a:gd name="connsiteX26" fmla="*/ 121664 w 126178"/>
                <a:gd name="connsiteY26" fmla="*/ 9946 h 148410"/>
                <a:gd name="connsiteX27" fmla="*/ 122552 w 126178"/>
                <a:gd name="connsiteY27" fmla="*/ 7921 h 148410"/>
                <a:gd name="connsiteX28" fmla="*/ 122220 w 126178"/>
                <a:gd name="connsiteY28" fmla="*/ 5741 h 148410"/>
                <a:gd name="connsiteX29" fmla="*/ 120762 w 126178"/>
                <a:gd name="connsiteY29" fmla="*/ 4077 h 148410"/>
                <a:gd name="connsiteX30" fmla="*/ 118639 w 126178"/>
                <a:gd name="connsiteY30" fmla="*/ 3457 h 148410"/>
                <a:gd name="connsiteX31" fmla="*/ 118639 w 126178"/>
                <a:gd name="connsiteY31" fmla="*/ 3652 h 14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178" h="148410">
                  <a:moveTo>
                    <a:pt x="7643" y="148411"/>
                  </a:moveTo>
                  <a:cubicBezTo>
                    <a:pt x="5853" y="148415"/>
                    <a:pt x="4121" y="147776"/>
                    <a:pt x="2764" y="146605"/>
                  </a:cubicBezTo>
                  <a:cubicBezTo>
                    <a:pt x="1989" y="145971"/>
                    <a:pt x="1350" y="145185"/>
                    <a:pt x="881" y="144297"/>
                  </a:cubicBezTo>
                  <a:cubicBezTo>
                    <a:pt x="413" y="143414"/>
                    <a:pt x="120" y="142443"/>
                    <a:pt x="32" y="141443"/>
                  </a:cubicBezTo>
                  <a:cubicBezTo>
                    <a:pt x="-60" y="140443"/>
                    <a:pt x="47" y="139438"/>
                    <a:pt x="349" y="138482"/>
                  </a:cubicBezTo>
                  <a:cubicBezTo>
                    <a:pt x="652" y="137526"/>
                    <a:pt x="1145" y="136638"/>
                    <a:pt x="1789" y="135872"/>
                  </a:cubicBezTo>
                  <a:lnTo>
                    <a:pt x="112736" y="2725"/>
                  </a:lnTo>
                  <a:cubicBezTo>
                    <a:pt x="114038" y="1184"/>
                    <a:pt x="115892" y="213"/>
                    <a:pt x="117902" y="32"/>
                  </a:cubicBezTo>
                  <a:cubicBezTo>
                    <a:pt x="119913" y="-153"/>
                    <a:pt x="121913" y="466"/>
                    <a:pt x="123470" y="1750"/>
                  </a:cubicBezTo>
                  <a:cubicBezTo>
                    <a:pt x="125006" y="3057"/>
                    <a:pt x="125963" y="4911"/>
                    <a:pt x="126148" y="6916"/>
                  </a:cubicBezTo>
                  <a:cubicBezTo>
                    <a:pt x="126329" y="8922"/>
                    <a:pt x="125719" y="10922"/>
                    <a:pt x="124445" y="12483"/>
                  </a:cubicBezTo>
                  <a:lnTo>
                    <a:pt x="13449" y="145629"/>
                  </a:lnTo>
                  <a:cubicBezTo>
                    <a:pt x="12752" y="146493"/>
                    <a:pt x="11864" y="147191"/>
                    <a:pt x="10864" y="147674"/>
                  </a:cubicBezTo>
                  <a:cubicBezTo>
                    <a:pt x="9859" y="148152"/>
                    <a:pt x="8761" y="148406"/>
                    <a:pt x="7643" y="148411"/>
                  </a:cubicBezTo>
                  <a:close/>
                  <a:moveTo>
                    <a:pt x="118639" y="3652"/>
                  </a:moveTo>
                  <a:cubicBezTo>
                    <a:pt x="118064" y="3652"/>
                    <a:pt x="117493" y="3779"/>
                    <a:pt x="116971" y="4023"/>
                  </a:cubicBezTo>
                  <a:cubicBezTo>
                    <a:pt x="116449" y="4267"/>
                    <a:pt x="115985" y="4623"/>
                    <a:pt x="115614" y="5067"/>
                  </a:cubicBezTo>
                  <a:lnTo>
                    <a:pt x="4618" y="138213"/>
                  </a:lnTo>
                  <a:cubicBezTo>
                    <a:pt x="4199" y="138599"/>
                    <a:pt x="3867" y="139072"/>
                    <a:pt x="3648" y="139594"/>
                  </a:cubicBezTo>
                  <a:cubicBezTo>
                    <a:pt x="3428" y="140121"/>
                    <a:pt x="3321" y="140692"/>
                    <a:pt x="3340" y="141258"/>
                  </a:cubicBezTo>
                  <a:cubicBezTo>
                    <a:pt x="3360" y="141829"/>
                    <a:pt x="3501" y="142390"/>
                    <a:pt x="3760" y="142897"/>
                  </a:cubicBezTo>
                  <a:cubicBezTo>
                    <a:pt x="4014" y="143409"/>
                    <a:pt x="4375" y="143858"/>
                    <a:pt x="4824" y="144215"/>
                  </a:cubicBezTo>
                  <a:cubicBezTo>
                    <a:pt x="5267" y="144571"/>
                    <a:pt x="5785" y="144824"/>
                    <a:pt x="6336" y="144961"/>
                  </a:cubicBezTo>
                  <a:cubicBezTo>
                    <a:pt x="6892" y="145098"/>
                    <a:pt x="7468" y="145117"/>
                    <a:pt x="8029" y="145010"/>
                  </a:cubicBezTo>
                  <a:cubicBezTo>
                    <a:pt x="8590" y="144902"/>
                    <a:pt x="9117" y="144678"/>
                    <a:pt x="9585" y="144346"/>
                  </a:cubicBezTo>
                  <a:cubicBezTo>
                    <a:pt x="10049" y="144015"/>
                    <a:pt x="10434" y="143585"/>
                    <a:pt x="10717" y="143092"/>
                  </a:cubicBezTo>
                  <a:lnTo>
                    <a:pt x="121664" y="9946"/>
                  </a:lnTo>
                  <a:cubicBezTo>
                    <a:pt x="122147" y="9371"/>
                    <a:pt x="122455" y="8668"/>
                    <a:pt x="122552" y="7921"/>
                  </a:cubicBezTo>
                  <a:cubicBezTo>
                    <a:pt x="122655" y="7180"/>
                    <a:pt x="122537" y="6419"/>
                    <a:pt x="122220" y="5741"/>
                  </a:cubicBezTo>
                  <a:cubicBezTo>
                    <a:pt x="121898" y="5058"/>
                    <a:pt x="121396" y="4482"/>
                    <a:pt x="120762" y="4077"/>
                  </a:cubicBezTo>
                  <a:cubicBezTo>
                    <a:pt x="120127" y="3672"/>
                    <a:pt x="119391" y="3457"/>
                    <a:pt x="118639" y="3457"/>
                  </a:cubicBezTo>
                  <a:lnTo>
                    <a:pt x="118639" y="3652"/>
                  </a:lnTo>
                  <a:close/>
                </a:path>
              </a:pathLst>
            </a:custGeom>
            <a:solidFill>
              <a:srgbClr val="0E0E0E"/>
            </a:solidFill>
            <a:ln w="4873"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F268AE98-9215-4C54-94F0-578CBDAA2404}"/>
                </a:ext>
              </a:extLst>
            </p:cNvPr>
            <p:cNvSpPr/>
            <p:nvPr/>
          </p:nvSpPr>
          <p:spPr>
            <a:xfrm>
              <a:off x="9873485" y="2622217"/>
              <a:ext cx="446646" cy="524536"/>
            </a:xfrm>
            <a:custGeom>
              <a:avLst/>
              <a:gdLst>
                <a:gd name="connsiteX0" fmla="*/ 21175 w 446646"/>
                <a:gd name="connsiteY0" fmla="*/ 524536 h 524536"/>
                <a:gd name="connsiteX1" fmla="*/ 9797 w 446646"/>
                <a:gd name="connsiteY1" fmla="*/ 521175 h 524536"/>
                <a:gd name="connsiteX2" fmla="*/ 1991 w 446646"/>
                <a:gd name="connsiteY2" fmla="*/ 512246 h 524536"/>
                <a:gd name="connsiteX3" fmla="*/ 176 w 446646"/>
                <a:gd name="connsiteY3" fmla="*/ 500522 h 524536"/>
                <a:gd name="connsiteX4" fmla="*/ 4928 w 446646"/>
                <a:gd name="connsiteY4" fmla="*/ 489652 h 524536"/>
                <a:gd name="connsiteX5" fmla="*/ 408708 w 446646"/>
                <a:gd name="connsiteY5" fmla="*/ 8052 h 524536"/>
                <a:gd name="connsiteX6" fmla="*/ 415158 w 446646"/>
                <a:gd name="connsiteY6" fmla="*/ 2612 h 524536"/>
                <a:gd name="connsiteX7" fmla="*/ 423223 w 446646"/>
                <a:gd name="connsiteY7" fmla="*/ 109 h 524536"/>
                <a:gd name="connsiteX8" fmla="*/ 431625 w 446646"/>
                <a:gd name="connsiteY8" fmla="*/ 939 h 524536"/>
                <a:gd name="connsiteX9" fmla="*/ 439041 w 446646"/>
                <a:gd name="connsiteY9" fmla="*/ 4969 h 524536"/>
                <a:gd name="connsiteX10" fmla="*/ 444305 w 446646"/>
                <a:gd name="connsiteY10" fmla="*/ 11570 h 524536"/>
                <a:gd name="connsiteX11" fmla="*/ 446589 w 446646"/>
                <a:gd name="connsiteY11" fmla="*/ 19693 h 524536"/>
                <a:gd name="connsiteX12" fmla="*/ 445530 w 446646"/>
                <a:gd name="connsiteY12" fmla="*/ 28070 h 524536"/>
                <a:gd name="connsiteX13" fmla="*/ 441300 w 446646"/>
                <a:gd name="connsiteY13" fmla="*/ 35374 h 524536"/>
                <a:gd name="connsiteX14" fmla="*/ 37519 w 446646"/>
                <a:gd name="connsiteY14" fmla="*/ 516974 h 524536"/>
                <a:gd name="connsiteX15" fmla="*/ 30186 w 446646"/>
                <a:gd name="connsiteY15" fmla="*/ 522570 h 524536"/>
                <a:gd name="connsiteX16" fmla="*/ 21175 w 446646"/>
                <a:gd name="connsiteY16" fmla="*/ 524536 h 5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6646" h="524536">
                  <a:moveTo>
                    <a:pt x="21175" y="524536"/>
                  </a:moveTo>
                  <a:cubicBezTo>
                    <a:pt x="17140" y="524517"/>
                    <a:pt x="13193" y="523351"/>
                    <a:pt x="9797" y="521175"/>
                  </a:cubicBezTo>
                  <a:cubicBezTo>
                    <a:pt x="6401" y="518999"/>
                    <a:pt x="3693" y="515901"/>
                    <a:pt x="1991" y="512246"/>
                  </a:cubicBezTo>
                  <a:cubicBezTo>
                    <a:pt x="288" y="508587"/>
                    <a:pt x="-341" y="504523"/>
                    <a:pt x="176" y="500522"/>
                  </a:cubicBezTo>
                  <a:cubicBezTo>
                    <a:pt x="698" y="496521"/>
                    <a:pt x="2342" y="492750"/>
                    <a:pt x="4928" y="489652"/>
                  </a:cubicBezTo>
                  <a:lnTo>
                    <a:pt x="408708" y="8052"/>
                  </a:lnTo>
                  <a:cubicBezTo>
                    <a:pt x="410475" y="5827"/>
                    <a:pt x="412665" y="3973"/>
                    <a:pt x="415158" y="2612"/>
                  </a:cubicBezTo>
                  <a:cubicBezTo>
                    <a:pt x="417652" y="1246"/>
                    <a:pt x="420394" y="397"/>
                    <a:pt x="423223" y="109"/>
                  </a:cubicBezTo>
                  <a:cubicBezTo>
                    <a:pt x="426048" y="-179"/>
                    <a:pt x="428907" y="104"/>
                    <a:pt x="431625" y="939"/>
                  </a:cubicBezTo>
                  <a:cubicBezTo>
                    <a:pt x="434338" y="1773"/>
                    <a:pt x="436860" y="3144"/>
                    <a:pt x="439041" y="4969"/>
                  </a:cubicBezTo>
                  <a:cubicBezTo>
                    <a:pt x="441217" y="6793"/>
                    <a:pt x="443007" y="9038"/>
                    <a:pt x="444305" y="11570"/>
                  </a:cubicBezTo>
                  <a:cubicBezTo>
                    <a:pt x="445598" y="14097"/>
                    <a:pt x="446374" y="16859"/>
                    <a:pt x="446589" y="19693"/>
                  </a:cubicBezTo>
                  <a:cubicBezTo>
                    <a:pt x="446798" y="22528"/>
                    <a:pt x="446437" y="25377"/>
                    <a:pt x="445530" y="28070"/>
                  </a:cubicBezTo>
                  <a:cubicBezTo>
                    <a:pt x="444622" y="30764"/>
                    <a:pt x="443183" y="33247"/>
                    <a:pt x="441300" y="35374"/>
                  </a:cubicBezTo>
                  <a:lnTo>
                    <a:pt x="37519" y="516974"/>
                  </a:lnTo>
                  <a:cubicBezTo>
                    <a:pt x="35514" y="519355"/>
                    <a:pt x="33011" y="521263"/>
                    <a:pt x="30186" y="522570"/>
                  </a:cubicBezTo>
                  <a:cubicBezTo>
                    <a:pt x="27361" y="523878"/>
                    <a:pt x="24283" y="524546"/>
                    <a:pt x="21175" y="524536"/>
                  </a:cubicBezTo>
                  <a:close/>
                </a:path>
              </a:pathLst>
            </a:custGeom>
            <a:solidFill>
              <a:srgbClr val="161616"/>
            </a:solidFill>
            <a:ln w="4873"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11DAE312-D848-43BE-A2EF-EE7B45599D99}"/>
                </a:ext>
              </a:extLst>
            </p:cNvPr>
            <p:cNvSpPr/>
            <p:nvPr/>
          </p:nvSpPr>
          <p:spPr>
            <a:xfrm>
              <a:off x="9871599" y="2620588"/>
              <a:ext cx="449966" cy="527970"/>
            </a:xfrm>
            <a:custGeom>
              <a:avLst/>
              <a:gdLst>
                <a:gd name="connsiteX0" fmla="*/ 23061 w 449966"/>
                <a:gd name="connsiteY0" fmla="*/ 527970 h 527970"/>
                <a:gd name="connsiteX1" fmla="*/ 10669 w 449966"/>
                <a:gd name="connsiteY1" fmla="*/ 524350 h 527970"/>
                <a:gd name="connsiteX2" fmla="*/ 2160 w 449966"/>
                <a:gd name="connsiteY2" fmla="*/ 514641 h 527970"/>
                <a:gd name="connsiteX3" fmla="*/ 199 w 449966"/>
                <a:gd name="connsiteY3" fmla="*/ 501878 h 527970"/>
                <a:gd name="connsiteX4" fmla="*/ 5399 w 449966"/>
                <a:gd name="connsiteY4" fmla="*/ 490061 h 527970"/>
                <a:gd name="connsiteX5" fmla="*/ 409180 w 449966"/>
                <a:gd name="connsiteY5" fmla="*/ 8266 h 527970"/>
                <a:gd name="connsiteX6" fmla="*/ 420402 w 449966"/>
                <a:gd name="connsiteY6" fmla="*/ 923 h 527970"/>
                <a:gd name="connsiteX7" fmla="*/ 433819 w 449966"/>
                <a:gd name="connsiteY7" fmla="*/ 1070 h 527970"/>
                <a:gd name="connsiteX8" fmla="*/ 444884 w 449966"/>
                <a:gd name="connsiteY8" fmla="*/ 8647 h 527970"/>
                <a:gd name="connsiteX9" fmla="*/ 449871 w 449966"/>
                <a:gd name="connsiteY9" fmla="*/ 21098 h 527970"/>
                <a:gd name="connsiteX10" fmla="*/ 448909 w 449966"/>
                <a:gd name="connsiteY10" fmla="*/ 30051 h 527970"/>
                <a:gd name="connsiteX11" fmla="*/ 444552 w 449966"/>
                <a:gd name="connsiteY11" fmla="*/ 37930 h 527970"/>
                <a:gd name="connsiteX12" fmla="*/ 40772 w 449966"/>
                <a:gd name="connsiteY12" fmla="*/ 519530 h 527970"/>
                <a:gd name="connsiteX13" fmla="*/ 32863 w 449966"/>
                <a:gd name="connsiteY13" fmla="*/ 525741 h 527970"/>
                <a:gd name="connsiteX14" fmla="*/ 23061 w 449966"/>
                <a:gd name="connsiteY14" fmla="*/ 527970 h 527970"/>
                <a:gd name="connsiteX15" fmla="*/ 426891 w 449966"/>
                <a:gd name="connsiteY15" fmla="*/ 3875 h 527970"/>
                <a:gd name="connsiteX16" fmla="*/ 418806 w 449966"/>
                <a:gd name="connsiteY16" fmla="*/ 5724 h 527970"/>
                <a:gd name="connsiteX17" fmla="*/ 412254 w 449966"/>
                <a:gd name="connsiteY17" fmla="*/ 10803 h 527970"/>
                <a:gd name="connsiteX18" fmla="*/ 8424 w 449966"/>
                <a:gd name="connsiteY18" fmla="*/ 492403 h 527970"/>
                <a:gd name="connsiteX19" fmla="*/ 5033 w 449966"/>
                <a:gd name="connsiteY19" fmla="*/ 506166 h 527970"/>
                <a:gd name="connsiteX20" fmla="*/ 11849 w 449966"/>
                <a:gd name="connsiteY20" fmla="*/ 518593 h 527970"/>
                <a:gd name="connsiteX21" fmla="*/ 25276 w 449966"/>
                <a:gd name="connsiteY21" fmla="*/ 523131 h 527970"/>
                <a:gd name="connsiteX22" fmla="*/ 38235 w 449966"/>
                <a:gd name="connsiteY22" fmla="*/ 517383 h 527970"/>
                <a:gd name="connsiteX23" fmla="*/ 442015 w 449966"/>
                <a:gd name="connsiteY23" fmla="*/ 35784 h 527970"/>
                <a:gd name="connsiteX24" fmla="*/ 446299 w 449966"/>
                <a:gd name="connsiteY24" fmla="*/ 25840 h 527970"/>
                <a:gd name="connsiteX25" fmla="*/ 444626 w 449966"/>
                <a:gd name="connsiteY25" fmla="*/ 15141 h 527970"/>
                <a:gd name="connsiteX26" fmla="*/ 437507 w 449966"/>
                <a:gd name="connsiteY26" fmla="*/ 6983 h 527970"/>
                <a:gd name="connsiteX27" fmla="*/ 427135 w 449966"/>
                <a:gd name="connsiteY27" fmla="*/ 3875 h 527970"/>
                <a:gd name="connsiteX28" fmla="*/ 426891 w 449966"/>
                <a:gd name="connsiteY28" fmla="*/ 3875 h 52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9966" h="527970">
                  <a:moveTo>
                    <a:pt x="23061" y="527970"/>
                  </a:moveTo>
                  <a:cubicBezTo>
                    <a:pt x="18670" y="527966"/>
                    <a:pt x="14367" y="526712"/>
                    <a:pt x="10669" y="524350"/>
                  </a:cubicBezTo>
                  <a:cubicBezTo>
                    <a:pt x="6965" y="521989"/>
                    <a:pt x="4014" y="518618"/>
                    <a:pt x="2160" y="514641"/>
                  </a:cubicBezTo>
                  <a:cubicBezTo>
                    <a:pt x="306" y="510660"/>
                    <a:pt x="-377" y="506230"/>
                    <a:pt x="199" y="501878"/>
                  </a:cubicBezTo>
                  <a:cubicBezTo>
                    <a:pt x="769" y="497526"/>
                    <a:pt x="2575" y="493428"/>
                    <a:pt x="5399" y="490061"/>
                  </a:cubicBezTo>
                  <a:lnTo>
                    <a:pt x="409180" y="8266"/>
                  </a:lnTo>
                  <a:cubicBezTo>
                    <a:pt x="412112" y="4763"/>
                    <a:pt x="416016" y="2207"/>
                    <a:pt x="420402" y="923"/>
                  </a:cubicBezTo>
                  <a:cubicBezTo>
                    <a:pt x="424793" y="-355"/>
                    <a:pt x="429457" y="-306"/>
                    <a:pt x="433819" y="1070"/>
                  </a:cubicBezTo>
                  <a:cubicBezTo>
                    <a:pt x="438176" y="2441"/>
                    <a:pt x="442025" y="5080"/>
                    <a:pt x="444884" y="8647"/>
                  </a:cubicBezTo>
                  <a:cubicBezTo>
                    <a:pt x="447743" y="12213"/>
                    <a:pt x="449475" y="16546"/>
                    <a:pt x="449871" y="21098"/>
                  </a:cubicBezTo>
                  <a:cubicBezTo>
                    <a:pt x="450149" y="24118"/>
                    <a:pt x="449822" y="27162"/>
                    <a:pt x="448909" y="30051"/>
                  </a:cubicBezTo>
                  <a:cubicBezTo>
                    <a:pt x="447997" y="32944"/>
                    <a:pt x="446514" y="35622"/>
                    <a:pt x="444552" y="37930"/>
                  </a:cubicBezTo>
                  <a:lnTo>
                    <a:pt x="40772" y="519530"/>
                  </a:lnTo>
                  <a:cubicBezTo>
                    <a:pt x="38625" y="522160"/>
                    <a:pt x="35927" y="524282"/>
                    <a:pt x="32863" y="525741"/>
                  </a:cubicBezTo>
                  <a:cubicBezTo>
                    <a:pt x="29799" y="527200"/>
                    <a:pt x="26452" y="527961"/>
                    <a:pt x="23061" y="527970"/>
                  </a:cubicBezTo>
                  <a:close/>
                  <a:moveTo>
                    <a:pt x="426891" y="3875"/>
                  </a:moveTo>
                  <a:cubicBezTo>
                    <a:pt x="424090" y="3895"/>
                    <a:pt x="421334" y="4529"/>
                    <a:pt x="418806" y="5724"/>
                  </a:cubicBezTo>
                  <a:cubicBezTo>
                    <a:pt x="416279" y="6920"/>
                    <a:pt x="414040" y="8652"/>
                    <a:pt x="412254" y="10803"/>
                  </a:cubicBezTo>
                  <a:lnTo>
                    <a:pt x="8424" y="492403"/>
                  </a:lnTo>
                  <a:cubicBezTo>
                    <a:pt x="5609" y="496404"/>
                    <a:pt x="4399" y="501317"/>
                    <a:pt x="5033" y="506166"/>
                  </a:cubicBezTo>
                  <a:cubicBezTo>
                    <a:pt x="5668" y="511016"/>
                    <a:pt x="8098" y="515451"/>
                    <a:pt x="11849" y="518593"/>
                  </a:cubicBezTo>
                  <a:cubicBezTo>
                    <a:pt x="15596" y="521735"/>
                    <a:pt x="20388" y="523355"/>
                    <a:pt x="25276" y="523131"/>
                  </a:cubicBezTo>
                  <a:cubicBezTo>
                    <a:pt x="30160" y="522906"/>
                    <a:pt x="34785" y="520857"/>
                    <a:pt x="38235" y="517383"/>
                  </a:cubicBezTo>
                  <a:lnTo>
                    <a:pt x="442015" y="35784"/>
                  </a:lnTo>
                  <a:cubicBezTo>
                    <a:pt x="444352" y="32939"/>
                    <a:pt x="445836" y="29495"/>
                    <a:pt x="446299" y="25840"/>
                  </a:cubicBezTo>
                  <a:cubicBezTo>
                    <a:pt x="446763" y="22186"/>
                    <a:pt x="446182" y="18478"/>
                    <a:pt x="444626" y="15141"/>
                  </a:cubicBezTo>
                  <a:cubicBezTo>
                    <a:pt x="443069" y="11804"/>
                    <a:pt x="440600" y="8979"/>
                    <a:pt x="437507" y="6983"/>
                  </a:cubicBezTo>
                  <a:cubicBezTo>
                    <a:pt x="434409" y="4988"/>
                    <a:pt x="430813" y="3914"/>
                    <a:pt x="427135" y="3875"/>
                  </a:cubicBezTo>
                  <a:lnTo>
                    <a:pt x="426891" y="3875"/>
                  </a:lnTo>
                  <a:close/>
                </a:path>
              </a:pathLst>
            </a:custGeom>
            <a:solidFill>
              <a:srgbClr val="0E0E0E"/>
            </a:solidFill>
            <a:ln w="4873"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E940A256-404E-46CA-9BC8-3A4402E61681}"/>
                </a:ext>
              </a:extLst>
            </p:cNvPr>
            <p:cNvSpPr/>
            <p:nvPr/>
          </p:nvSpPr>
          <p:spPr>
            <a:xfrm>
              <a:off x="9743506" y="2237381"/>
              <a:ext cx="957295" cy="457656"/>
            </a:xfrm>
            <a:custGeom>
              <a:avLst/>
              <a:gdLst>
                <a:gd name="connsiteX0" fmla="*/ 957296 w 957295"/>
                <a:gd name="connsiteY0" fmla="*/ 57510 h 457656"/>
                <a:gd name="connsiteX1" fmla="*/ 957296 w 957295"/>
                <a:gd name="connsiteY1" fmla="*/ 17014 h 457656"/>
                <a:gd name="connsiteX2" fmla="*/ 765114 w 957295"/>
                <a:gd name="connsiteY2" fmla="*/ 126644 h 457656"/>
                <a:gd name="connsiteX3" fmla="*/ 533170 w 957295"/>
                <a:gd name="connsiteY3" fmla="*/ 214904 h 457656"/>
                <a:gd name="connsiteX4" fmla="*/ 486869 w 957295"/>
                <a:gd name="connsiteY4" fmla="*/ 139622 h 457656"/>
                <a:gd name="connsiteX5" fmla="*/ 440372 w 957295"/>
                <a:gd name="connsiteY5" fmla="*/ 6964 h 457656"/>
                <a:gd name="connsiteX6" fmla="*/ 215941 w 957295"/>
                <a:gd name="connsiteY6" fmla="*/ 67902 h 457656"/>
                <a:gd name="connsiteX7" fmla="*/ 19516 w 957295"/>
                <a:gd name="connsiteY7" fmla="*/ 200511 h 457656"/>
                <a:gd name="connsiteX8" fmla="*/ 0 w 957295"/>
                <a:gd name="connsiteY8" fmla="*/ 217197 h 457656"/>
                <a:gd name="connsiteX9" fmla="*/ 0 w 957295"/>
                <a:gd name="connsiteY9" fmla="*/ 277696 h 457656"/>
                <a:gd name="connsiteX10" fmla="*/ 238189 w 957295"/>
                <a:gd name="connsiteY10" fmla="*/ 219149 h 457656"/>
                <a:gd name="connsiteX11" fmla="*/ 251168 w 957295"/>
                <a:gd name="connsiteY11" fmla="*/ 443580 h 457656"/>
                <a:gd name="connsiteX12" fmla="*/ 391925 w 957295"/>
                <a:gd name="connsiteY12" fmla="*/ 428943 h 457656"/>
                <a:gd name="connsiteX13" fmla="*/ 648508 w 957295"/>
                <a:gd name="connsiteY13" fmla="*/ 268621 h 457656"/>
                <a:gd name="connsiteX14" fmla="*/ 957296 w 957295"/>
                <a:gd name="connsiteY14" fmla="*/ 57510 h 457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7295" h="457656">
                  <a:moveTo>
                    <a:pt x="957296" y="57510"/>
                  </a:moveTo>
                  <a:lnTo>
                    <a:pt x="957296" y="17014"/>
                  </a:lnTo>
                  <a:cubicBezTo>
                    <a:pt x="892943" y="52777"/>
                    <a:pt x="829224" y="89711"/>
                    <a:pt x="765114" y="126644"/>
                  </a:cubicBezTo>
                  <a:cubicBezTo>
                    <a:pt x="703055" y="162358"/>
                    <a:pt x="608989" y="222954"/>
                    <a:pt x="533170" y="214904"/>
                  </a:cubicBezTo>
                  <a:cubicBezTo>
                    <a:pt x="487210" y="210025"/>
                    <a:pt x="485454" y="178849"/>
                    <a:pt x="486869" y="139622"/>
                  </a:cubicBezTo>
                  <a:cubicBezTo>
                    <a:pt x="488723" y="87808"/>
                    <a:pt x="500091" y="27748"/>
                    <a:pt x="440372" y="6964"/>
                  </a:cubicBezTo>
                  <a:cubicBezTo>
                    <a:pt x="365871" y="-19041"/>
                    <a:pt x="278099" y="33700"/>
                    <a:pt x="215941" y="67902"/>
                  </a:cubicBezTo>
                  <a:cubicBezTo>
                    <a:pt x="146915" y="106601"/>
                    <a:pt x="81215" y="150956"/>
                    <a:pt x="19516" y="200511"/>
                  </a:cubicBezTo>
                  <a:cubicBezTo>
                    <a:pt x="13124" y="205390"/>
                    <a:pt x="6635" y="211245"/>
                    <a:pt x="0" y="217197"/>
                  </a:cubicBezTo>
                  <a:lnTo>
                    <a:pt x="0" y="277696"/>
                  </a:lnTo>
                  <a:cubicBezTo>
                    <a:pt x="101482" y="207293"/>
                    <a:pt x="224138" y="134450"/>
                    <a:pt x="238189" y="219149"/>
                  </a:cubicBezTo>
                  <a:cubicBezTo>
                    <a:pt x="247947" y="279599"/>
                    <a:pt x="196523" y="401572"/>
                    <a:pt x="251168" y="443580"/>
                  </a:cubicBezTo>
                  <a:cubicBezTo>
                    <a:pt x="292151" y="475244"/>
                    <a:pt x="352357" y="445971"/>
                    <a:pt x="391925" y="428943"/>
                  </a:cubicBezTo>
                  <a:cubicBezTo>
                    <a:pt x="484917" y="389033"/>
                    <a:pt x="566005" y="326485"/>
                    <a:pt x="648508" y="268621"/>
                  </a:cubicBezTo>
                  <a:cubicBezTo>
                    <a:pt x="752429" y="196315"/>
                    <a:pt x="852252" y="123131"/>
                    <a:pt x="957296" y="57510"/>
                  </a:cubicBezTo>
                  <a:close/>
                </a:path>
              </a:pathLst>
            </a:custGeom>
            <a:solidFill>
              <a:srgbClr val="F0EDE9"/>
            </a:solidFill>
            <a:ln w="4873"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745E12B5-7272-46A8-B390-6F1505D824A1}"/>
                </a:ext>
              </a:extLst>
            </p:cNvPr>
            <p:cNvSpPr/>
            <p:nvPr/>
          </p:nvSpPr>
          <p:spPr>
            <a:xfrm>
              <a:off x="9741749" y="2235434"/>
              <a:ext cx="960662" cy="461749"/>
            </a:xfrm>
            <a:custGeom>
              <a:avLst/>
              <a:gdLst>
                <a:gd name="connsiteX0" fmla="*/ 297274 w 960662"/>
                <a:gd name="connsiteY0" fmla="*/ 461725 h 461749"/>
                <a:gd name="connsiteX1" fmla="*/ 251899 w 960662"/>
                <a:gd name="connsiteY1" fmla="*/ 447088 h 461749"/>
                <a:gd name="connsiteX2" fmla="*/ 232969 w 960662"/>
                <a:gd name="connsiteY2" fmla="*/ 302769 h 461749"/>
                <a:gd name="connsiteX3" fmla="*/ 238239 w 960662"/>
                <a:gd name="connsiteY3" fmla="*/ 221340 h 461749"/>
                <a:gd name="connsiteX4" fmla="*/ 215796 w 960662"/>
                <a:gd name="connsiteY4" fmla="*/ 188017 h 461749"/>
                <a:gd name="connsiteX5" fmla="*/ 2879 w 960662"/>
                <a:gd name="connsiteY5" fmla="*/ 281009 h 461749"/>
                <a:gd name="connsiteX6" fmla="*/ 1947 w 960662"/>
                <a:gd name="connsiteY6" fmla="*/ 281317 h 461749"/>
                <a:gd name="connsiteX7" fmla="*/ 990 w 960662"/>
                <a:gd name="connsiteY7" fmla="*/ 281107 h 461749"/>
                <a:gd name="connsiteX8" fmla="*/ 273 w 960662"/>
                <a:gd name="connsiteY8" fmla="*/ 280438 h 461749"/>
                <a:gd name="connsiteX9" fmla="*/ 0 w 960662"/>
                <a:gd name="connsiteY9" fmla="*/ 279497 h 461749"/>
                <a:gd name="connsiteX10" fmla="*/ 0 w 960662"/>
                <a:gd name="connsiteY10" fmla="*/ 218998 h 461749"/>
                <a:gd name="connsiteX11" fmla="*/ 166 w 960662"/>
                <a:gd name="connsiteY11" fmla="*/ 218247 h 461749"/>
                <a:gd name="connsiteX12" fmla="*/ 634 w 960662"/>
                <a:gd name="connsiteY12" fmla="*/ 217632 h 461749"/>
                <a:gd name="connsiteX13" fmla="*/ 20150 w 960662"/>
                <a:gd name="connsiteY13" fmla="*/ 200897 h 461749"/>
                <a:gd name="connsiteX14" fmla="*/ 216820 w 960662"/>
                <a:gd name="connsiteY14" fmla="*/ 68093 h 461749"/>
                <a:gd name="connsiteX15" fmla="*/ 227798 w 960662"/>
                <a:gd name="connsiteY15" fmla="*/ 61994 h 461749"/>
                <a:gd name="connsiteX16" fmla="*/ 442471 w 960662"/>
                <a:gd name="connsiteY16" fmla="*/ 7008 h 461749"/>
                <a:gd name="connsiteX17" fmla="*/ 491260 w 960662"/>
                <a:gd name="connsiteY17" fmla="*/ 123225 h 461749"/>
                <a:gd name="connsiteX18" fmla="*/ 490333 w 960662"/>
                <a:gd name="connsiteY18" fmla="*/ 141521 h 461749"/>
                <a:gd name="connsiteX19" fmla="*/ 535024 w 960662"/>
                <a:gd name="connsiteY19" fmla="*/ 214705 h 461749"/>
                <a:gd name="connsiteX20" fmla="*/ 746965 w 960662"/>
                <a:gd name="connsiteY20" fmla="*/ 137617 h 461749"/>
                <a:gd name="connsiteX21" fmla="*/ 765847 w 960662"/>
                <a:gd name="connsiteY21" fmla="*/ 126640 h 461749"/>
                <a:gd name="connsiteX22" fmla="*/ 787168 w 960662"/>
                <a:gd name="connsiteY22" fmla="*/ 114394 h 461749"/>
                <a:gd name="connsiteX23" fmla="*/ 957930 w 960662"/>
                <a:gd name="connsiteY23" fmla="*/ 16815 h 461749"/>
                <a:gd name="connsiteX24" fmla="*/ 958848 w 960662"/>
                <a:gd name="connsiteY24" fmla="*/ 16596 h 461749"/>
                <a:gd name="connsiteX25" fmla="*/ 959750 w 960662"/>
                <a:gd name="connsiteY25" fmla="*/ 16849 h 461749"/>
                <a:gd name="connsiteX26" fmla="*/ 960414 w 960662"/>
                <a:gd name="connsiteY26" fmla="*/ 17518 h 461749"/>
                <a:gd name="connsiteX27" fmla="*/ 960663 w 960662"/>
                <a:gd name="connsiteY27" fmla="*/ 18425 h 461749"/>
                <a:gd name="connsiteX28" fmla="*/ 960663 w 960662"/>
                <a:gd name="connsiteY28" fmla="*/ 58920 h 461749"/>
                <a:gd name="connsiteX29" fmla="*/ 960423 w 960662"/>
                <a:gd name="connsiteY29" fmla="*/ 59813 h 461749"/>
                <a:gd name="connsiteX30" fmla="*/ 959784 w 960662"/>
                <a:gd name="connsiteY30" fmla="*/ 60482 h 461749"/>
                <a:gd name="connsiteX31" fmla="*/ 720717 w 960662"/>
                <a:gd name="connsiteY31" fmla="*/ 222755 h 461749"/>
                <a:gd name="connsiteX32" fmla="*/ 651094 w 960662"/>
                <a:gd name="connsiteY32" fmla="*/ 271837 h 461749"/>
                <a:gd name="connsiteX33" fmla="*/ 612063 w 960662"/>
                <a:gd name="connsiteY33" fmla="*/ 299452 h 461749"/>
                <a:gd name="connsiteX34" fmla="*/ 394169 w 960662"/>
                <a:gd name="connsiteY34" fmla="*/ 432305 h 461749"/>
                <a:gd name="connsiteX35" fmla="*/ 386900 w 960662"/>
                <a:gd name="connsiteY35" fmla="*/ 435476 h 461749"/>
                <a:gd name="connsiteX36" fmla="*/ 297274 w 960662"/>
                <a:gd name="connsiteY36" fmla="*/ 461725 h 461749"/>
                <a:gd name="connsiteX37" fmla="*/ 197060 w 960662"/>
                <a:gd name="connsiteY37" fmla="*/ 181089 h 461749"/>
                <a:gd name="connsiteX38" fmla="*/ 217259 w 960662"/>
                <a:gd name="connsiteY38" fmla="*/ 184748 h 461749"/>
                <a:gd name="connsiteX39" fmla="*/ 241654 w 960662"/>
                <a:gd name="connsiteY39" fmla="*/ 220852 h 461749"/>
                <a:gd name="connsiteX40" fmla="*/ 236384 w 960662"/>
                <a:gd name="connsiteY40" fmla="*/ 303404 h 461749"/>
                <a:gd name="connsiteX41" fmla="*/ 253949 w 960662"/>
                <a:gd name="connsiteY41" fmla="*/ 444307 h 461749"/>
                <a:gd name="connsiteX42" fmla="*/ 385680 w 960662"/>
                <a:gd name="connsiteY42" fmla="*/ 432598 h 461749"/>
                <a:gd name="connsiteX43" fmla="*/ 392999 w 960662"/>
                <a:gd name="connsiteY43" fmla="*/ 429427 h 461749"/>
                <a:gd name="connsiteX44" fmla="*/ 610209 w 960662"/>
                <a:gd name="connsiteY44" fmla="*/ 296915 h 461749"/>
                <a:gd name="connsiteX45" fmla="*/ 649240 w 960662"/>
                <a:gd name="connsiteY45" fmla="*/ 269300 h 461749"/>
                <a:gd name="connsiteX46" fmla="*/ 718863 w 960662"/>
                <a:gd name="connsiteY46" fmla="*/ 220218 h 461749"/>
                <a:gd name="connsiteX47" fmla="*/ 957198 w 960662"/>
                <a:gd name="connsiteY47" fmla="*/ 58383 h 461749"/>
                <a:gd name="connsiteX48" fmla="*/ 957198 w 960662"/>
                <a:gd name="connsiteY48" fmla="*/ 21987 h 461749"/>
                <a:gd name="connsiteX49" fmla="*/ 789022 w 960662"/>
                <a:gd name="connsiteY49" fmla="*/ 117858 h 461749"/>
                <a:gd name="connsiteX50" fmla="*/ 767750 w 960662"/>
                <a:gd name="connsiteY50" fmla="*/ 129958 h 461749"/>
                <a:gd name="connsiteX51" fmla="*/ 748917 w 960662"/>
                <a:gd name="connsiteY51" fmla="*/ 140935 h 461749"/>
                <a:gd name="connsiteX52" fmla="*/ 534732 w 960662"/>
                <a:gd name="connsiteY52" fmla="*/ 218461 h 461749"/>
                <a:gd name="connsiteX53" fmla="*/ 486772 w 960662"/>
                <a:gd name="connsiteY53" fmla="*/ 141325 h 461749"/>
                <a:gd name="connsiteX54" fmla="*/ 487699 w 960662"/>
                <a:gd name="connsiteY54" fmla="*/ 122981 h 461749"/>
                <a:gd name="connsiteX55" fmla="*/ 441544 w 960662"/>
                <a:gd name="connsiteY55" fmla="*/ 10424 h 461749"/>
                <a:gd name="connsiteX56" fmla="*/ 229603 w 960662"/>
                <a:gd name="connsiteY56" fmla="*/ 65165 h 461749"/>
                <a:gd name="connsiteX57" fmla="*/ 218625 w 960662"/>
                <a:gd name="connsiteY57" fmla="*/ 71410 h 461749"/>
                <a:gd name="connsiteX58" fmla="*/ 22394 w 960662"/>
                <a:gd name="connsiteY58" fmla="*/ 203873 h 461749"/>
                <a:gd name="connsiteX59" fmla="*/ 3659 w 960662"/>
                <a:gd name="connsiteY59" fmla="*/ 219876 h 461749"/>
                <a:gd name="connsiteX60" fmla="*/ 3659 w 960662"/>
                <a:gd name="connsiteY60" fmla="*/ 276326 h 461749"/>
                <a:gd name="connsiteX61" fmla="*/ 197060 w 960662"/>
                <a:gd name="connsiteY61" fmla="*/ 181137 h 461749"/>
                <a:gd name="connsiteX62" fmla="*/ 197060 w 960662"/>
                <a:gd name="connsiteY62" fmla="*/ 181089 h 461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60662" h="461749">
                  <a:moveTo>
                    <a:pt x="297274" y="461725"/>
                  </a:moveTo>
                  <a:cubicBezTo>
                    <a:pt x="280924" y="462150"/>
                    <a:pt x="264921" y="456983"/>
                    <a:pt x="251899" y="447088"/>
                  </a:cubicBezTo>
                  <a:cubicBezTo>
                    <a:pt x="215942" y="419327"/>
                    <a:pt x="224968" y="357413"/>
                    <a:pt x="232969" y="302769"/>
                  </a:cubicBezTo>
                  <a:cubicBezTo>
                    <a:pt x="237507" y="271886"/>
                    <a:pt x="241752" y="242661"/>
                    <a:pt x="238239" y="221340"/>
                  </a:cubicBezTo>
                  <a:cubicBezTo>
                    <a:pt x="235409" y="204312"/>
                    <a:pt x="227846" y="193091"/>
                    <a:pt x="215796" y="188017"/>
                  </a:cubicBezTo>
                  <a:cubicBezTo>
                    <a:pt x="171885" y="169428"/>
                    <a:pt x="73282" y="232171"/>
                    <a:pt x="2879" y="281009"/>
                  </a:cubicBezTo>
                  <a:cubicBezTo>
                    <a:pt x="2601" y="281195"/>
                    <a:pt x="2279" y="281297"/>
                    <a:pt x="1947" y="281317"/>
                  </a:cubicBezTo>
                  <a:cubicBezTo>
                    <a:pt x="1615" y="281331"/>
                    <a:pt x="1288" y="281258"/>
                    <a:pt x="990" y="281107"/>
                  </a:cubicBezTo>
                  <a:cubicBezTo>
                    <a:pt x="698" y="280951"/>
                    <a:pt x="449" y="280722"/>
                    <a:pt x="273" y="280438"/>
                  </a:cubicBezTo>
                  <a:cubicBezTo>
                    <a:pt x="102" y="280156"/>
                    <a:pt x="5" y="279829"/>
                    <a:pt x="0" y="279497"/>
                  </a:cubicBezTo>
                  <a:lnTo>
                    <a:pt x="0" y="218998"/>
                  </a:lnTo>
                  <a:cubicBezTo>
                    <a:pt x="0" y="218739"/>
                    <a:pt x="59" y="218481"/>
                    <a:pt x="166" y="218247"/>
                  </a:cubicBezTo>
                  <a:cubicBezTo>
                    <a:pt x="278" y="218008"/>
                    <a:pt x="434" y="217803"/>
                    <a:pt x="634" y="217632"/>
                  </a:cubicBezTo>
                  <a:cubicBezTo>
                    <a:pt x="8245" y="210704"/>
                    <a:pt x="14442" y="205386"/>
                    <a:pt x="20150" y="200897"/>
                  </a:cubicBezTo>
                  <a:cubicBezTo>
                    <a:pt x="81908" y="151249"/>
                    <a:pt x="147690" y="106826"/>
                    <a:pt x="216820" y="68093"/>
                  </a:cubicBezTo>
                  <a:lnTo>
                    <a:pt x="227798" y="61994"/>
                  </a:lnTo>
                  <a:cubicBezTo>
                    <a:pt x="288540" y="28378"/>
                    <a:pt x="371775" y="-17728"/>
                    <a:pt x="442471" y="7008"/>
                  </a:cubicBezTo>
                  <a:cubicBezTo>
                    <a:pt x="496578" y="25890"/>
                    <a:pt x="493797" y="75313"/>
                    <a:pt x="491260" y="123225"/>
                  </a:cubicBezTo>
                  <a:cubicBezTo>
                    <a:pt x="490918" y="129372"/>
                    <a:pt x="490577" y="135520"/>
                    <a:pt x="490333" y="141521"/>
                  </a:cubicBezTo>
                  <a:cubicBezTo>
                    <a:pt x="488918" y="181528"/>
                    <a:pt x="491260" y="210265"/>
                    <a:pt x="535024" y="214705"/>
                  </a:cubicBezTo>
                  <a:cubicBezTo>
                    <a:pt x="603329" y="221925"/>
                    <a:pt x="686271" y="173185"/>
                    <a:pt x="746965" y="137617"/>
                  </a:cubicBezTo>
                  <a:lnTo>
                    <a:pt x="765847" y="126640"/>
                  </a:lnTo>
                  <a:lnTo>
                    <a:pt x="787168" y="114394"/>
                  </a:lnTo>
                  <a:cubicBezTo>
                    <a:pt x="843032" y="82144"/>
                    <a:pt x="900847" y="48821"/>
                    <a:pt x="957930" y="16815"/>
                  </a:cubicBezTo>
                  <a:cubicBezTo>
                    <a:pt x="958213" y="16664"/>
                    <a:pt x="958526" y="16586"/>
                    <a:pt x="958848" y="16596"/>
                  </a:cubicBezTo>
                  <a:cubicBezTo>
                    <a:pt x="959165" y="16600"/>
                    <a:pt x="959477" y="16688"/>
                    <a:pt x="959750" y="16849"/>
                  </a:cubicBezTo>
                  <a:cubicBezTo>
                    <a:pt x="960024" y="17010"/>
                    <a:pt x="960253" y="17244"/>
                    <a:pt x="960414" y="17518"/>
                  </a:cubicBezTo>
                  <a:cubicBezTo>
                    <a:pt x="960575" y="17796"/>
                    <a:pt x="960658" y="18108"/>
                    <a:pt x="960663" y="18425"/>
                  </a:cubicBezTo>
                  <a:lnTo>
                    <a:pt x="960663" y="58920"/>
                  </a:lnTo>
                  <a:cubicBezTo>
                    <a:pt x="960663" y="59232"/>
                    <a:pt x="960579" y="59540"/>
                    <a:pt x="960423" y="59813"/>
                  </a:cubicBezTo>
                  <a:cubicBezTo>
                    <a:pt x="960272" y="60086"/>
                    <a:pt x="960053" y="60316"/>
                    <a:pt x="959784" y="60482"/>
                  </a:cubicBezTo>
                  <a:cubicBezTo>
                    <a:pt x="878453" y="111174"/>
                    <a:pt x="801853" y="165379"/>
                    <a:pt x="720717" y="222755"/>
                  </a:cubicBezTo>
                  <a:cubicBezTo>
                    <a:pt x="697624" y="239016"/>
                    <a:pt x="674416" y="255380"/>
                    <a:pt x="651094" y="271837"/>
                  </a:cubicBezTo>
                  <a:cubicBezTo>
                    <a:pt x="638082" y="280975"/>
                    <a:pt x="625075" y="290182"/>
                    <a:pt x="612063" y="299452"/>
                  </a:cubicBezTo>
                  <a:cubicBezTo>
                    <a:pt x="543757" y="348241"/>
                    <a:pt x="472671" y="398641"/>
                    <a:pt x="394169" y="432305"/>
                  </a:cubicBezTo>
                  <a:lnTo>
                    <a:pt x="386900" y="435476"/>
                  </a:lnTo>
                  <a:cubicBezTo>
                    <a:pt x="360749" y="447479"/>
                    <a:pt x="327913" y="461725"/>
                    <a:pt x="297274" y="461725"/>
                  </a:cubicBezTo>
                  <a:close/>
                  <a:moveTo>
                    <a:pt x="197060" y="181089"/>
                  </a:moveTo>
                  <a:cubicBezTo>
                    <a:pt x="203974" y="180933"/>
                    <a:pt x="210843" y="182177"/>
                    <a:pt x="217259" y="184748"/>
                  </a:cubicBezTo>
                  <a:cubicBezTo>
                    <a:pt x="230530" y="190359"/>
                    <a:pt x="238775" y="202507"/>
                    <a:pt x="241654" y="220852"/>
                  </a:cubicBezTo>
                  <a:cubicBezTo>
                    <a:pt x="245264" y="242758"/>
                    <a:pt x="240971" y="272227"/>
                    <a:pt x="236384" y="303404"/>
                  </a:cubicBezTo>
                  <a:cubicBezTo>
                    <a:pt x="228188" y="359658"/>
                    <a:pt x="219699" y="417864"/>
                    <a:pt x="253949" y="444307"/>
                  </a:cubicBezTo>
                  <a:cubicBezTo>
                    <a:pt x="291614" y="473581"/>
                    <a:pt x="345917" y="449821"/>
                    <a:pt x="385680" y="432598"/>
                  </a:cubicBezTo>
                  <a:lnTo>
                    <a:pt x="392999" y="429427"/>
                  </a:lnTo>
                  <a:cubicBezTo>
                    <a:pt x="471061" y="395908"/>
                    <a:pt x="541806" y="345607"/>
                    <a:pt x="610209" y="296915"/>
                  </a:cubicBezTo>
                  <a:cubicBezTo>
                    <a:pt x="623187" y="287693"/>
                    <a:pt x="636165" y="278423"/>
                    <a:pt x="649240" y="269300"/>
                  </a:cubicBezTo>
                  <a:cubicBezTo>
                    <a:pt x="672595" y="253038"/>
                    <a:pt x="695800" y="236674"/>
                    <a:pt x="718863" y="220218"/>
                  </a:cubicBezTo>
                  <a:cubicBezTo>
                    <a:pt x="799707" y="163037"/>
                    <a:pt x="876062" y="108978"/>
                    <a:pt x="957198" y="58383"/>
                  </a:cubicBezTo>
                  <a:lnTo>
                    <a:pt x="957198" y="21987"/>
                  </a:lnTo>
                  <a:cubicBezTo>
                    <a:pt x="900896" y="53358"/>
                    <a:pt x="844007" y="86145"/>
                    <a:pt x="789022" y="117858"/>
                  </a:cubicBezTo>
                  <a:lnTo>
                    <a:pt x="767750" y="129958"/>
                  </a:lnTo>
                  <a:lnTo>
                    <a:pt x="748917" y="140935"/>
                  </a:lnTo>
                  <a:cubicBezTo>
                    <a:pt x="687784" y="176746"/>
                    <a:pt x="603964" y="225780"/>
                    <a:pt x="534732" y="218461"/>
                  </a:cubicBezTo>
                  <a:cubicBezTo>
                    <a:pt x="487942" y="213583"/>
                    <a:pt x="485308" y="182016"/>
                    <a:pt x="486772" y="141325"/>
                  </a:cubicBezTo>
                  <a:cubicBezTo>
                    <a:pt x="487015" y="135324"/>
                    <a:pt x="487357" y="129177"/>
                    <a:pt x="487699" y="122981"/>
                  </a:cubicBezTo>
                  <a:cubicBezTo>
                    <a:pt x="490333" y="76484"/>
                    <a:pt x="493017" y="28378"/>
                    <a:pt x="441544" y="10424"/>
                  </a:cubicBezTo>
                  <a:cubicBezTo>
                    <a:pt x="372068" y="-13971"/>
                    <a:pt x="289711" y="31842"/>
                    <a:pt x="229603" y="65165"/>
                  </a:cubicBezTo>
                  <a:lnTo>
                    <a:pt x="218625" y="71410"/>
                  </a:lnTo>
                  <a:cubicBezTo>
                    <a:pt x="149647" y="110032"/>
                    <a:pt x="84010" y="154342"/>
                    <a:pt x="22394" y="203873"/>
                  </a:cubicBezTo>
                  <a:cubicBezTo>
                    <a:pt x="16930" y="208216"/>
                    <a:pt x="10929" y="213290"/>
                    <a:pt x="3659" y="219876"/>
                  </a:cubicBezTo>
                  <a:lnTo>
                    <a:pt x="3659" y="276326"/>
                  </a:lnTo>
                  <a:cubicBezTo>
                    <a:pt x="70062" y="230268"/>
                    <a:pt x="148417" y="181137"/>
                    <a:pt x="197060" y="181137"/>
                  </a:cubicBezTo>
                  <a:lnTo>
                    <a:pt x="197060" y="181089"/>
                  </a:lnTo>
                  <a:close/>
                </a:path>
              </a:pathLst>
            </a:custGeom>
            <a:solidFill>
              <a:srgbClr val="0E0E0E"/>
            </a:solidFill>
            <a:ln w="4873"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6F512336-6CF1-44D9-BCB7-7D4081492EB8}"/>
                </a:ext>
              </a:extLst>
            </p:cNvPr>
            <p:cNvSpPr/>
            <p:nvPr/>
          </p:nvSpPr>
          <p:spPr>
            <a:xfrm>
              <a:off x="9203711" y="1917798"/>
              <a:ext cx="43514" cy="74794"/>
            </a:xfrm>
            <a:custGeom>
              <a:avLst/>
              <a:gdLst>
                <a:gd name="connsiteX0" fmla="*/ 19364 w 43514"/>
                <a:gd name="connsiteY0" fmla="*/ 0 h 74794"/>
                <a:gd name="connsiteX1" fmla="*/ 6825 w 43514"/>
                <a:gd name="connsiteY1" fmla="*/ 23273 h 74794"/>
                <a:gd name="connsiteX2" fmla="*/ 1702 w 43514"/>
                <a:gd name="connsiteY2" fmla="*/ 50058 h 74794"/>
                <a:gd name="connsiteX3" fmla="*/ 43515 w 43514"/>
                <a:gd name="connsiteY3" fmla="*/ 3464 h 74794"/>
                <a:gd name="connsiteX4" fmla="*/ 14680 w 43514"/>
                <a:gd name="connsiteY4" fmla="*/ 74794 h 7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14" h="74794">
                  <a:moveTo>
                    <a:pt x="19364" y="0"/>
                  </a:moveTo>
                  <a:cubicBezTo>
                    <a:pt x="14607" y="7436"/>
                    <a:pt x="10416" y="15213"/>
                    <a:pt x="6825" y="23273"/>
                  </a:cubicBezTo>
                  <a:cubicBezTo>
                    <a:pt x="5068" y="27322"/>
                    <a:pt x="-3616" y="45667"/>
                    <a:pt x="1702" y="50058"/>
                  </a:cubicBezTo>
                  <a:cubicBezTo>
                    <a:pt x="9167" y="56254"/>
                    <a:pt x="39709" y="9660"/>
                    <a:pt x="43515" y="3464"/>
                  </a:cubicBezTo>
                  <a:cubicBezTo>
                    <a:pt x="31268" y="25322"/>
                    <a:pt x="18144" y="50643"/>
                    <a:pt x="14680" y="74794"/>
                  </a:cubicBezTo>
                </a:path>
              </a:pathLst>
            </a:custGeom>
            <a:solidFill>
              <a:srgbClr val="AB795E"/>
            </a:solidFill>
            <a:ln w="4873"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25A36004-6563-4BBD-92D3-C7C24B0D8DFC}"/>
                </a:ext>
              </a:extLst>
            </p:cNvPr>
            <p:cNvSpPr/>
            <p:nvPr/>
          </p:nvSpPr>
          <p:spPr>
            <a:xfrm>
              <a:off x="9201889" y="1916138"/>
              <a:ext cx="47187" cy="78454"/>
            </a:xfrm>
            <a:custGeom>
              <a:avLst/>
              <a:gdLst>
                <a:gd name="connsiteX0" fmla="*/ 16497 w 47187"/>
                <a:gd name="connsiteY0" fmla="*/ 78454 h 78454"/>
                <a:gd name="connsiteX1" fmla="*/ 16204 w 47187"/>
                <a:gd name="connsiteY1" fmla="*/ 78454 h 78454"/>
                <a:gd name="connsiteX2" fmla="*/ 15536 w 47187"/>
                <a:gd name="connsiteY2" fmla="*/ 78225 h 78454"/>
                <a:gd name="connsiteX3" fmla="*/ 15009 w 47187"/>
                <a:gd name="connsiteY3" fmla="*/ 77752 h 78454"/>
                <a:gd name="connsiteX4" fmla="*/ 14711 w 47187"/>
                <a:gd name="connsiteY4" fmla="*/ 77113 h 78454"/>
                <a:gd name="connsiteX5" fmla="*/ 14692 w 47187"/>
                <a:gd name="connsiteY5" fmla="*/ 76405 h 78454"/>
                <a:gd name="connsiteX6" fmla="*/ 29670 w 47187"/>
                <a:gd name="connsiteY6" fmla="*/ 31226 h 78454"/>
                <a:gd name="connsiteX7" fmla="*/ 6056 w 47187"/>
                <a:gd name="connsiteY7" fmla="*/ 54255 h 78454"/>
                <a:gd name="connsiteX8" fmla="*/ 4095 w 47187"/>
                <a:gd name="connsiteY8" fmla="*/ 54211 h 78454"/>
                <a:gd name="connsiteX9" fmla="*/ 2348 w 47187"/>
                <a:gd name="connsiteY9" fmla="*/ 53328 h 78454"/>
                <a:gd name="connsiteX10" fmla="*/ 6495 w 47187"/>
                <a:gd name="connsiteY10" fmla="*/ 25469 h 78454"/>
                <a:gd name="connsiteX11" fmla="*/ 6983 w 47187"/>
                <a:gd name="connsiteY11" fmla="*/ 24396 h 78454"/>
                <a:gd name="connsiteX12" fmla="*/ 19619 w 47187"/>
                <a:gd name="connsiteY12" fmla="*/ 879 h 78454"/>
                <a:gd name="connsiteX13" fmla="*/ 20107 w 47187"/>
                <a:gd name="connsiteY13" fmla="*/ 348 h 78454"/>
                <a:gd name="connsiteX14" fmla="*/ 20761 w 47187"/>
                <a:gd name="connsiteY14" fmla="*/ 45 h 78454"/>
                <a:gd name="connsiteX15" fmla="*/ 21483 w 47187"/>
                <a:gd name="connsiteY15" fmla="*/ 26 h 78454"/>
                <a:gd name="connsiteX16" fmla="*/ 22156 w 47187"/>
                <a:gd name="connsiteY16" fmla="*/ 294 h 78454"/>
                <a:gd name="connsiteX17" fmla="*/ 22971 w 47187"/>
                <a:gd name="connsiteY17" fmla="*/ 1440 h 78454"/>
                <a:gd name="connsiteX18" fmla="*/ 22742 w 47187"/>
                <a:gd name="connsiteY18" fmla="*/ 2831 h 78454"/>
                <a:gd name="connsiteX19" fmla="*/ 10349 w 47187"/>
                <a:gd name="connsiteY19" fmla="*/ 25811 h 78454"/>
                <a:gd name="connsiteX20" fmla="*/ 9861 w 47187"/>
                <a:gd name="connsiteY20" fmla="*/ 26933 h 78454"/>
                <a:gd name="connsiteX21" fmla="*/ 4690 w 47187"/>
                <a:gd name="connsiteY21" fmla="*/ 50498 h 78454"/>
                <a:gd name="connsiteX22" fmla="*/ 5470 w 47187"/>
                <a:gd name="connsiteY22" fmla="*/ 50498 h 78454"/>
                <a:gd name="connsiteX23" fmla="*/ 43770 w 47187"/>
                <a:gd name="connsiteY23" fmla="*/ 4246 h 78454"/>
                <a:gd name="connsiteX24" fmla="*/ 44243 w 47187"/>
                <a:gd name="connsiteY24" fmla="*/ 3714 h 78454"/>
                <a:gd name="connsiteX25" fmla="*/ 44883 w 47187"/>
                <a:gd name="connsiteY25" fmla="*/ 3407 h 78454"/>
                <a:gd name="connsiteX26" fmla="*/ 45590 w 47187"/>
                <a:gd name="connsiteY26" fmla="*/ 3373 h 78454"/>
                <a:gd name="connsiteX27" fmla="*/ 46258 w 47187"/>
                <a:gd name="connsiteY27" fmla="*/ 3612 h 78454"/>
                <a:gd name="connsiteX28" fmla="*/ 46800 w 47187"/>
                <a:gd name="connsiteY28" fmla="*/ 4075 h 78454"/>
                <a:gd name="connsiteX29" fmla="*/ 47122 w 47187"/>
                <a:gd name="connsiteY29" fmla="*/ 4709 h 78454"/>
                <a:gd name="connsiteX30" fmla="*/ 47171 w 47187"/>
                <a:gd name="connsiteY30" fmla="*/ 5422 h 78454"/>
                <a:gd name="connsiteX31" fmla="*/ 46941 w 47187"/>
                <a:gd name="connsiteY31" fmla="*/ 6100 h 78454"/>
                <a:gd name="connsiteX32" fmla="*/ 18302 w 47187"/>
                <a:gd name="connsiteY32" fmla="*/ 76796 h 78454"/>
                <a:gd name="connsiteX33" fmla="*/ 17712 w 47187"/>
                <a:gd name="connsiteY33" fmla="*/ 77967 h 78454"/>
                <a:gd name="connsiteX34" fmla="*/ 16497 w 47187"/>
                <a:gd name="connsiteY34" fmla="*/ 78454 h 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187" h="78454">
                  <a:moveTo>
                    <a:pt x="16497" y="78454"/>
                  </a:moveTo>
                  <a:lnTo>
                    <a:pt x="16204" y="78454"/>
                  </a:lnTo>
                  <a:cubicBezTo>
                    <a:pt x="15965" y="78425"/>
                    <a:pt x="15741" y="78347"/>
                    <a:pt x="15536" y="78225"/>
                  </a:cubicBezTo>
                  <a:cubicBezTo>
                    <a:pt x="15326" y="78108"/>
                    <a:pt x="15150" y="77947"/>
                    <a:pt x="15009" y="77752"/>
                  </a:cubicBezTo>
                  <a:cubicBezTo>
                    <a:pt x="14867" y="77562"/>
                    <a:pt x="14765" y="77342"/>
                    <a:pt x="14711" y="77113"/>
                  </a:cubicBezTo>
                  <a:cubicBezTo>
                    <a:pt x="14657" y="76879"/>
                    <a:pt x="14648" y="76639"/>
                    <a:pt x="14692" y="76405"/>
                  </a:cubicBezTo>
                  <a:cubicBezTo>
                    <a:pt x="17390" y="60680"/>
                    <a:pt x="22439" y="45448"/>
                    <a:pt x="29670" y="31226"/>
                  </a:cubicBezTo>
                  <a:cubicBezTo>
                    <a:pt x="21229" y="42399"/>
                    <a:pt x="11716" y="53279"/>
                    <a:pt x="6056" y="54255"/>
                  </a:cubicBezTo>
                  <a:cubicBezTo>
                    <a:pt x="5407" y="54387"/>
                    <a:pt x="4739" y="54372"/>
                    <a:pt x="4095" y="54211"/>
                  </a:cubicBezTo>
                  <a:cubicBezTo>
                    <a:pt x="3455" y="54050"/>
                    <a:pt x="2855" y="53748"/>
                    <a:pt x="2348" y="53328"/>
                  </a:cubicBezTo>
                  <a:cubicBezTo>
                    <a:pt x="-2970" y="48937"/>
                    <a:pt x="1762" y="36154"/>
                    <a:pt x="6495" y="25469"/>
                  </a:cubicBezTo>
                  <a:lnTo>
                    <a:pt x="6983" y="24396"/>
                  </a:lnTo>
                  <a:cubicBezTo>
                    <a:pt x="10598" y="16253"/>
                    <a:pt x="14823" y="8388"/>
                    <a:pt x="19619" y="879"/>
                  </a:cubicBezTo>
                  <a:cubicBezTo>
                    <a:pt x="19741" y="670"/>
                    <a:pt x="19907" y="489"/>
                    <a:pt x="20107" y="348"/>
                  </a:cubicBezTo>
                  <a:cubicBezTo>
                    <a:pt x="20302" y="201"/>
                    <a:pt x="20527" y="99"/>
                    <a:pt x="20761" y="45"/>
                  </a:cubicBezTo>
                  <a:cubicBezTo>
                    <a:pt x="21000" y="-9"/>
                    <a:pt x="21244" y="-13"/>
                    <a:pt x="21483" y="26"/>
                  </a:cubicBezTo>
                  <a:cubicBezTo>
                    <a:pt x="21722" y="70"/>
                    <a:pt x="21951" y="162"/>
                    <a:pt x="22156" y="294"/>
                  </a:cubicBezTo>
                  <a:cubicBezTo>
                    <a:pt x="22566" y="553"/>
                    <a:pt x="22859" y="967"/>
                    <a:pt x="22971" y="1440"/>
                  </a:cubicBezTo>
                  <a:cubicBezTo>
                    <a:pt x="23078" y="1919"/>
                    <a:pt x="22996" y="2416"/>
                    <a:pt x="22742" y="2831"/>
                  </a:cubicBezTo>
                  <a:cubicBezTo>
                    <a:pt x="18029" y="10164"/>
                    <a:pt x="13887" y="17843"/>
                    <a:pt x="10349" y="25811"/>
                  </a:cubicBezTo>
                  <a:lnTo>
                    <a:pt x="9861" y="26933"/>
                  </a:lnTo>
                  <a:cubicBezTo>
                    <a:pt x="2006" y="44692"/>
                    <a:pt x="3226" y="49327"/>
                    <a:pt x="4690" y="50498"/>
                  </a:cubicBezTo>
                  <a:cubicBezTo>
                    <a:pt x="4690" y="50498"/>
                    <a:pt x="4690" y="50498"/>
                    <a:pt x="5470" y="50498"/>
                  </a:cubicBezTo>
                  <a:cubicBezTo>
                    <a:pt x="13277" y="49181"/>
                    <a:pt x="36013" y="16882"/>
                    <a:pt x="43770" y="4246"/>
                  </a:cubicBezTo>
                  <a:cubicBezTo>
                    <a:pt x="43892" y="4041"/>
                    <a:pt x="44053" y="3860"/>
                    <a:pt x="44243" y="3714"/>
                  </a:cubicBezTo>
                  <a:cubicBezTo>
                    <a:pt x="44433" y="3573"/>
                    <a:pt x="44648" y="3470"/>
                    <a:pt x="44883" y="3407"/>
                  </a:cubicBezTo>
                  <a:cubicBezTo>
                    <a:pt x="45112" y="3348"/>
                    <a:pt x="45356" y="3338"/>
                    <a:pt x="45590" y="3373"/>
                  </a:cubicBezTo>
                  <a:cubicBezTo>
                    <a:pt x="45824" y="3407"/>
                    <a:pt x="46053" y="3490"/>
                    <a:pt x="46258" y="3612"/>
                  </a:cubicBezTo>
                  <a:cubicBezTo>
                    <a:pt x="46468" y="3729"/>
                    <a:pt x="46653" y="3885"/>
                    <a:pt x="46800" y="4075"/>
                  </a:cubicBezTo>
                  <a:cubicBezTo>
                    <a:pt x="46951" y="4265"/>
                    <a:pt x="47058" y="4480"/>
                    <a:pt x="47122" y="4709"/>
                  </a:cubicBezTo>
                  <a:cubicBezTo>
                    <a:pt x="47185" y="4944"/>
                    <a:pt x="47205" y="5188"/>
                    <a:pt x="47171" y="5422"/>
                  </a:cubicBezTo>
                  <a:cubicBezTo>
                    <a:pt x="47142" y="5661"/>
                    <a:pt x="47063" y="5890"/>
                    <a:pt x="46941" y="6100"/>
                  </a:cubicBezTo>
                  <a:cubicBezTo>
                    <a:pt x="34012" y="29031"/>
                    <a:pt x="21620" y="53523"/>
                    <a:pt x="18302" y="76796"/>
                  </a:cubicBezTo>
                  <a:cubicBezTo>
                    <a:pt x="18253" y="77245"/>
                    <a:pt x="18043" y="77659"/>
                    <a:pt x="17712" y="77967"/>
                  </a:cubicBezTo>
                  <a:cubicBezTo>
                    <a:pt x="17380" y="78269"/>
                    <a:pt x="16946" y="78445"/>
                    <a:pt x="16497" y="78454"/>
                  </a:cubicBezTo>
                  <a:close/>
                </a:path>
              </a:pathLst>
            </a:custGeom>
            <a:solidFill>
              <a:srgbClr val="0E0E0E"/>
            </a:solidFill>
            <a:ln w="4873"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D00EAEAB-F42F-473F-9B3A-91772D6363EB}"/>
                </a:ext>
              </a:extLst>
            </p:cNvPr>
            <p:cNvSpPr/>
            <p:nvPr/>
          </p:nvSpPr>
          <p:spPr>
            <a:xfrm>
              <a:off x="9792539" y="4019107"/>
              <a:ext cx="9367" cy="9367"/>
            </a:xfrm>
            <a:custGeom>
              <a:avLst/>
              <a:gdLst>
                <a:gd name="connsiteX0" fmla="*/ 4684 w 9367"/>
                <a:gd name="connsiteY0" fmla="*/ 9367 h 9367"/>
                <a:gd name="connsiteX1" fmla="*/ 9367 w 9367"/>
                <a:gd name="connsiteY1" fmla="*/ 4684 h 9367"/>
                <a:gd name="connsiteX2" fmla="*/ 4684 w 9367"/>
                <a:gd name="connsiteY2" fmla="*/ 0 h 9367"/>
                <a:gd name="connsiteX3" fmla="*/ 0 w 9367"/>
                <a:gd name="connsiteY3" fmla="*/ 4684 h 9367"/>
                <a:gd name="connsiteX4" fmla="*/ 4684 w 9367"/>
                <a:gd name="connsiteY4" fmla="*/ 9367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7"/>
                  </a:moveTo>
                  <a:cubicBezTo>
                    <a:pt x="7270" y="9367"/>
                    <a:pt x="9367" y="7270"/>
                    <a:pt x="9367" y="4684"/>
                  </a:cubicBezTo>
                  <a:cubicBezTo>
                    <a:pt x="9367" y="2098"/>
                    <a:pt x="7270" y="0"/>
                    <a:pt x="4684" y="0"/>
                  </a:cubicBezTo>
                  <a:cubicBezTo>
                    <a:pt x="2098" y="0"/>
                    <a:pt x="0" y="2098"/>
                    <a:pt x="0" y="4684"/>
                  </a:cubicBezTo>
                  <a:cubicBezTo>
                    <a:pt x="0" y="7270"/>
                    <a:pt x="2098" y="9367"/>
                    <a:pt x="4684" y="9367"/>
                  </a:cubicBezTo>
                  <a:close/>
                </a:path>
              </a:pathLst>
            </a:custGeom>
            <a:solidFill>
              <a:srgbClr val="65422F"/>
            </a:solidFill>
            <a:ln w="4873"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17FA5EB9-A0A2-4EA6-95C3-CE855C17D485}"/>
                </a:ext>
              </a:extLst>
            </p:cNvPr>
            <p:cNvSpPr/>
            <p:nvPr/>
          </p:nvSpPr>
          <p:spPr>
            <a:xfrm>
              <a:off x="9790686" y="4017253"/>
              <a:ext cx="13074" cy="13074"/>
            </a:xfrm>
            <a:custGeom>
              <a:avLst/>
              <a:gdLst>
                <a:gd name="connsiteX0" fmla="*/ 6537 w 13074"/>
                <a:gd name="connsiteY0" fmla="*/ 13075 h 13074"/>
                <a:gd name="connsiteX1" fmla="*/ 2907 w 13074"/>
                <a:gd name="connsiteY1" fmla="*/ 11972 h 13074"/>
                <a:gd name="connsiteX2" fmla="*/ 497 w 13074"/>
                <a:gd name="connsiteY2" fmla="*/ 9040 h 13074"/>
                <a:gd name="connsiteX3" fmla="*/ 126 w 13074"/>
                <a:gd name="connsiteY3" fmla="*/ 5264 h 13074"/>
                <a:gd name="connsiteX4" fmla="*/ 1917 w 13074"/>
                <a:gd name="connsiteY4" fmla="*/ 1917 h 13074"/>
                <a:gd name="connsiteX5" fmla="*/ 5264 w 13074"/>
                <a:gd name="connsiteY5" fmla="*/ 126 h 13074"/>
                <a:gd name="connsiteX6" fmla="*/ 9040 w 13074"/>
                <a:gd name="connsiteY6" fmla="*/ 497 h 13074"/>
                <a:gd name="connsiteX7" fmla="*/ 11972 w 13074"/>
                <a:gd name="connsiteY7" fmla="*/ 2907 h 13074"/>
                <a:gd name="connsiteX8" fmla="*/ 13075 w 13074"/>
                <a:gd name="connsiteY8" fmla="*/ 6537 h 13074"/>
                <a:gd name="connsiteX9" fmla="*/ 11148 w 13074"/>
                <a:gd name="connsiteY9" fmla="*/ 11148 h 13074"/>
                <a:gd name="connsiteX10" fmla="*/ 6537 w 13074"/>
                <a:gd name="connsiteY10" fmla="*/ 13075 h 13074"/>
                <a:gd name="connsiteX11" fmla="*/ 6537 w 13074"/>
                <a:gd name="connsiteY11" fmla="*/ 3659 h 13074"/>
                <a:gd name="connsiteX12" fmla="*/ 4517 w 13074"/>
                <a:gd name="connsiteY12" fmla="*/ 4517 h 13074"/>
                <a:gd name="connsiteX13" fmla="*/ 3659 w 13074"/>
                <a:gd name="connsiteY13" fmla="*/ 6537 h 13074"/>
                <a:gd name="connsiteX14" fmla="*/ 4502 w 13074"/>
                <a:gd name="connsiteY14" fmla="*/ 8572 h 13074"/>
                <a:gd name="connsiteX15" fmla="*/ 6537 w 13074"/>
                <a:gd name="connsiteY15" fmla="*/ 9416 h 13074"/>
                <a:gd name="connsiteX16" fmla="*/ 7649 w 13074"/>
                <a:gd name="connsiteY16" fmla="*/ 9211 h 13074"/>
                <a:gd name="connsiteX17" fmla="*/ 8591 w 13074"/>
                <a:gd name="connsiteY17" fmla="*/ 8586 h 13074"/>
                <a:gd name="connsiteX18" fmla="*/ 9211 w 13074"/>
                <a:gd name="connsiteY18" fmla="*/ 7645 h 13074"/>
                <a:gd name="connsiteX19" fmla="*/ 9416 w 13074"/>
                <a:gd name="connsiteY19" fmla="*/ 6537 h 13074"/>
                <a:gd name="connsiteX20" fmla="*/ 8576 w 13074"/>
                <a:gd name="connsiteY20" fmla="*/ 4502 h 13074"/>
                <a:gd name="connsiteX21" fmla="*/ 6537 w 13074"/>
                <a:gd name="connsiteY21"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074" h="13074">
                  <a:moveTo>
                    <a:pt x="6537" y="13075"/>
                  </a:moveTo>
                  <a:cubicBezTo>
                    <a:pt x="5244" y="13075"/>
                    <a:pt x="3980" y="12689"/>
                    <a:pt x="2907" y="11972"/>
                  </a:cubicBezTo>
                  <a:cubicBezTo>
                    <a:pt x="1829" y="11255"/>
                    <a:pt x="995" y="10235"/>
                    <a:pt x="497" y="9040"/>
                  </a:cubicBezTo>
                  <a:cubicBezTo>
                    <a:pt x="4" y="7844"/>
                    <a:pt x="-128" y="6532"/>
                    <a:pt x="126" y="5264"/>
                  </a:cubicBezTo>
                  <a:cubicBezTo>
                    <a:pt x="380" y="3995"/>
                    <a:pt x="1000" y="2829"/>
                    <a:pt x="1917" y="1917"/>
                  </a:cubicBezTo>
                  <a:cubicBezTo>
                    <a:pt x="2829" y="1000"/>
                    <a:pt x="3995" y="380"/>
                    <a:pt x="5264" y="126"/>
                  </a:cubicBezTo>
                  <a:cubicBezTo>
                    <a:pt x="6532" y="-128"/>
                    <a:pt x="7844" y="4"/>
                    <a:pt x="9040" y="497"/>
                  </a:cubicBezTo>
                  <a:cubicBezTo>
                    <a:pt x="10235" y="990"/>
                    <a:pt x="11255" y="1829"/>
                    <a:pt x="11972" y="2907"/>
                  </a:cubicBezTo>
                  <a:cubicBezTo>
                    <a:pt x="12694" y="3980"/>
                    <a:pt x="13075" y="5244"/>
                    <a:pt x="13075" y="6537"/>
                  </a:cubicBezTo>
                  <a:cubicBezTo>
                    <a:pt x="13065" y="8269"/>
                    <a:pt x="12372" y="9923"/>
                    <a:pt x="11148" y="11148"/>
                  </a:cubicBezTo>
                  <a:cubicBezTo>
                    <a:pt x="9923" y="12367"/>
                    <a:pt x="8269" y="13060"/>
                    <a:pt x="6537" y="13075"/>
                  </a:cubicBezTo>
                  <a:close/>
                  <a:moveTo>
                    <a:pt x="6537" y="3659"/>
                  </a:moveTo>
                  <a:cubicBezTo>
                    <a:pt x="5781" y="3673"/>
                    <a:pt x="5054" y="3980"/>
                    <a:pt x="4517" y="4517"/>
                  </a:cubicBezTo>
                  <a:cubicBezTo>
                    <a:pt x="3980" y="5054"/>
                    <a:pt x="3673" y="5776"/>
                    <a:pt x="3659" y="6537"/>
                  </a:cubicBezTo>
                  <a:cubicBezTo>
                    <a:pt x="3659" y="7303"/>
                    <a:pt x="3961" y="8035"/>
                    <a:pt x="4502" y="8572"/>
                  </a:cubicBezTo>
                  <a:cubicBezTo>
                    <a:pt x="5044" y="9113"/>
                    <a:pt x="5776" y="9416"/>
                    <a:pt x="6537" y="9416"/>
                  </a:cubicBezTo>
                  <a:cubicBezTo>
                    <a:pt x="6917" y="9420"/>
                    <a:pt x="7293" y="9352"/>
                    <a:pt x="7649" y="9211"/>
                  </a:cubicBezTo>
                  <a:cubicBezTo>
                    <a:pt x="8001" y="9069"/>
                    <a:pt x="8318" y="8855"/>
                    <a:pt x="8591" y="8586"/>
                  </a:cubicBezTo>
                  <a:cubicBezTo>
                    <a:pt x="8859" y="8318"/>
                    <a:pt x="9069" y="8001"/>
                    <a:pt x="9211" y="7645"/>
                  </a:cubicBezTo>
                  <a:cubicBezTo>
                    <a:pt x="9352" y="7293"/>
                    <a:pt x="9425" y="6917"/>
                    <a:pt x="9416" y="6537"/>
                  </a:cubicBezTo>
                  <a:cubicBezTo>
                    <a:pt x="9416" y="5776"/>
                    <a:pt x="9113" y="5044"/>
                    <a:pt x="8576" y="4502"/>
                  </a:cubicBezTo>
                  <a:cubicBezTo>
                    <a:pt x="8035" y="3961"/>
                    <a:pt x="7303" y="3659"/>
                    <a:pt x="6537" y="3659"/>
                  </a:cubicBezTo>
                  <a:close/>
                </a:path>
              </a:pathLst>
            </a:custGeom>
            <a:solidFill>
              <a:srgbClr val="0E0E0E"/>
            </a:solidFill>
            <a:ln w="4873"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7B7BA8CB-894D-45B4-8055-13795B62B375}"/>
                </a:ext>
              </a:extLst>
            </p:cNvPr>
            <p:cNvSpPr/>
            <p:nvPr/>
          </p:nvSpPr>
          <p:spPr>
            <a:xfrm>
              <a:off x="9815811" y="4019107"/>
              <a:ext cx="9367" cy="9367"/>
            </a:xfrm>
            <a:custGeom>
              <a:avLst/>
              <a:gdLst>
                <a:gd name="connsiteX0" fmla="*/ 4684 w 9367"/>
                <a:gd name="connsiteY0" fmla="*/ 9367 h 9367"/>
                <a:gd name="connsiteX1" fmla="*/ 9368 w 9367"/>
                <a:gd name="connsiteY1" fmla="*/ 4684 h 9367"/>
                <a:gd name="connsiteX2" fmla="*/ 4684 w 9367"/>
                <a:gd name="connsiteY2" fmla="*/ 0 h 9367"/>
                <a:gd name="connsiteX3" fmla="*/ 0 w 9367"/>
                <a:gd name="connsiteY3" fmla="*/ 4684 h 9367"/>
                <a:gd name="connsiteX4" fmla="*/ 4684 w 9367"/>
                <a:gd name="connsiteY4" fmla="*/ 9367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7"/>
                  </a:moveTo>
                  <a:cubicBezTo>
                    <a:pt x="7270" y="9367"/>
                    <a:pt x="9368" y="7270"/>
                    <a:pt x="9368" y="4684"/>
                  </a:cubicBezTo>
                  <a:cubicBezTo>
                    <a:pt x="9368" y="2098"/>
                    <a:pt x="7270" y="0"/>
                    <a:pt x="4684" y="0"/>
                  </a:cubicBezTo>
                  <a:cubicBezTo>
                    <a:pt x="2098" y="0"/>
                    <a:pt x="0" y="2098"/>
                    <a:pt x="0" y="4684"/>
                  </a:cubicBezTo>
                  <a:cubicBezTo>
                    <a:pt x="0" y="7270"/>
                    <a:pt x="2098" y="9367"/>
                    <a:pt x="4684" y="9367"/>
                  </a:cubicBezTo>
                  <a:close/>
                </a:path>
              </a:pathLst>
            </a:custGeom>
            <a:solidFill>
              <a:srgbClr val="65422F"/>
            </a:solidFill>
            <a:ln w="4873"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DE37587E-08A5-4174-B845-EDCBDA4C9AD8}"/>
                </a:ext>
              </a:extLst>
            </p:cNvPr>
            <p:cNvSpPr/>
            <p:nvPr/>
          </p:nvSpPr>
          <p:spPr>
            <a:xfrm>
              <a:off x="9813957" y="4017253"/>
              <a:ext cx="13075" cy="13074"/>
            </a:xfrm>
            <a:custGeom>
              <a:avLst/>
              <a:gdLst>
                <a:gd name="connsiteX0" fmla="*/ 6538 w 13075"/>
                <a:gd name="connsiteY0" fmla="*/ 13075 h 13074"/>
                <a:gd name="connsiteX1" fmla="*/ 2903 w 13075"/>
                <a:gd name="connsiteY1" fmla="*/ 11972 h 13074"/>
                <a:gd name="connsiteX2" fmla="*/ 498 w 13075"/>
                <a:gd name="connsiteY2" fmla="*/ 9040 h 13074"/>
                <a:gd name="connsiteX3" fmla="*/ 127 w 13075"/>
                <a:gd name="connsiteY3" fmla="*/ 5264 h 13074"/>
                <a:gd name="connsiteX4" fmla="*/ 1913 w 13075"/>
                <a:gd name="connsiteY4" fmla="*/ 1917 h 13074"/>
                <a:gd name="connsiteX5" fmla="*/ 5260 w 13075"/>
                <a:gd name="connsiteY5" fmla="*/ 126 h 13074"/>
                <a:gd name="connsiteX6" fmla="*/ 9041 w 13075"/>
                <a:gd name="connsiteY6" fmla="*/ 497 h 13074"/>
                <a:gd name="connsiteX7" fmla="*/ 11973 w 13075"/>
                <a:gd name="connsiteY7" fmla="*/ 2907 h 13074"/>
                <a:gd name="connsiteX8" fmla="*/ 13076 w 13075"/>
                <a:gd name="connsiteY8" fmla="*/ 6537 h 13074"/>
                <a:gd name="connsiteX9" fmla="*/ 12578 w 13075"/>
                <a:gd name="connsiteY9" fmla="*/ 9040 h 13074"/>
                <a:gd name="connsiteX10" fmla="*/ 11158 w 13075"/>
                <a:gd name="connsiteY10" fmla="*/ 11162 h 13074"/>
                <a:gd name="connsiteX11" fmla="*/ 9041 w 13075"/>
                <a:gd name="connsiteY11" fmla="*/ 12577 h 13074"/>
                <a:gd name="connsiteX12" fmla="*/ 6538 w 13075"/>
                <a:gd name="connsiteY12" fmla="*/ 13075 h 13074"/>
                <a:gd name="connsiteX13" fmla="*/ 6538 w 13075"/>
                <a:gd name="connsiteY13" fmla="*/ 3659 h 13074"/>
                <a:gd name="connsiteX14" fmla="*/ 4513 w 13075"/>
                <a:gd name="connsiteY14" fmla="*/ 4517 h 13074"/>
                <a:gd name="connsiteX15" fmla="*/ 3660 w 13075"/>
                <a:gd name="connsiteY15" fmla="*/ 6537 h 13074"/>
                <a:gd name="connsiteX16" fmla="*/ 3879 w 13075"/>
                <a:gd name="connsiteY16" fmla="*/ 7640 h 13074"/>
                <a:gd name="connsiteX17" fmla="*/ 4503 w 13075"/>
                <a:gd name="connsiteY17" fmla="*/ 8572 h 13074"/>
                <a:gd name="connsiteX18" fmla="*/ 5435 w 13075"/>
                <a:gd name="connsiteY18" fmla="*/ 9196 h 13074"/>
                <a:gd name="connsiteX19" fmla="*/ 6538 w 13075"/>
                <a:gd name="connsiteY19" fmla="*/ 9416 h 13074"/>
                <a:gd name="connsiteX20" fmla="*/ 7645 w 13075"/>
                <a:gd name="connsiteY20" fmla="*/ 9211 h 13074"/>
                <a:gd name="connsiteX21" fmla="*/ 8587 w 13075"/>
                <a:gd name="connsiteY21" fmla="*/ 8586 h 13074"/>
                <a:gd name="connsiteX22" fmla="*/ 9212 w 13075"/>
                <a:gd name="connsiteY22" fmla="*/ 7645 h 13074"/>
                <a:gd name="connsiteX23" fmla="*/ 9417 w 13075"/>
                <a:gd name="connsiteY23" fmla="*/ 6537 h 13074"/>
                <a:gd name="connsiteX24" fmla="*/ 8572 w 13075"/>
                <a:gd name="connsiteY24" fmla="*/ 4502 h 13074"/>
                <a:gd name="connsiteX25" fmla="*/ 6538 w 13075"/>
                <a:gd name="connsiteY25"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75" h="13074">
                  <a:moveTo>
                    <a:pt x="6538" y="13075"/>
                  </a:moveTo>
                  <a:cubicBezTo>
                    <a:pt x="5245" y="13075"/>
                    <a:pt x="3981" y="12689"/>
                    <a:pt x="2903" y="11972"/>
                  </a:cubicBezTo>
                  <a:cubicBezTo>
                    <a:pt x="1830" y="11255"/>
                    <a:pt x="991" y="10235"/>
                    <a:pt x="498" y="9040"/>
                  </a:cubicBezTo>
                  <a:cubicBezTo>
                    <a:pt x="0" y="7844"/>
                    <a:pt x="-126" y="6532"/>
                    <a:pt x="127" y="5264"/>
                  </a:cubicBezTo>
                  <a:cubicBezTo>
                    <a:pt x="376" y="3995"/>
                    <a:pt x="1000" y="2829"/>
                    <a:pt x="1913" y="1917"/>
                  </a:cubicBezTo>
                  <a:cubicBezTo>
                    <a:pt x="2830" y="1000"/>
                    <a:pt x="3996" y="380"/>
                    <a:pt x="5260" y="126"/>
                  </a:cubicBezTo>
                  <a:cubicBezTo>
                    <a:pt x="6528" y="-128"/>
                    <a:pt x="7846" y="4"/>
                    <a:pt x="9041" y="497"/>
                  </a:cubicBezTo>
                  <a:cubicBezTo>
                    <a:pt x="10236" y="990"/>
                    <a:pt x="11256" y="1829"/>
                    <a:pt x="11973" y="2907"/>
                  </a:cubicBezTo>
                  <a:cubicBezTo>
                    <a:pt x="12690" y="3980"/>
                    <a:pt x="13076" y="5244"/>
                    <a:pt x="13076" y="6537"/>
                  </a:cubicBezTo>
                  <a:cubicBezTo>
                    <a:pt x="13076" y="7396"/>
                    <a:pt x="12905" y="8245"/>
                    <a:pt x="12578" y="9040"/>
                  </a:cubicBezTo>
                  <a:cubicBezTo>
                    <a:pt x="12246" y="9830"/>
                    <a:pt x="11768" y="10552"/>
                    <a:pt x="11158" y="11162"/>
                  </a:cubicBezTo>
                  <a:cubicBezTo>
                    <a:pt x="10553" y="11767"/>
                    <a:pt x="9831" y="12250"/>
                    <a:pt x="9041" y="12577"/>
                  </a:cubicBezTo>
                  <a:cubicBezTo>
                    <a:pt x="8246" y="12904"/>
                    <a:pt x="7397" y="13075"/>
                    <a:pt x="6538" y="13075"/>
                  </a:cubicBezTo>
                  <a:close/>
                  <a:moveTo>
                    <a:pt x="6538" y="3659"/>
                  </a:moveTo>
                  <a:cubicBezTo>
                    <a:pt x="5777" y="3673"/>
                    <a:pt x="5055" y="3980"/>
                    <a:pt x="4513" y="4517"/>
                  </a:cubicBezTo>
                  <a:cubicBezTo>
                    <a:pt x="3977" y="5054"/>
                    <a:pt x="3669" y="5776"/>
                    <a:pt x="3660" y="6537"/>
                  </a:cubicBezTo>
                  <a:cubicBezTo>
                    <a:pt x="3660" y="6917"/>
                    <a:pt x="3733" y="7289"/>
                    <a:pt x="3879" y="7640"/>
                  </a:cubicBezTo>
                  <a:cubicBezTo>
                    <a:pt x="4020" y="7986"/>
                    <a:pt x="4235" y="8303"/>
                    <a:pt x="4503" y="8572"/>
                  </a:cubicBezTo>
                  <a:cubicBezTo>
                    <a:pt x="4767" y="8840"/>
                    <a:pt x="5089" y="9050"/>
                    <a:pt x="5435" y="9196"/>
                  </a:cubicBezTo>
                  <a:cubicBezTo>
                    <a:pt x="5787" y="9342"/>
                    <a:pt x="6157" y="9416"/>
                    <a:pt x="6538" y="9416"/>
                  </a:cubicBezTo>
                  <a:cubicBezTo>
                    <a:pt x="6919" y="9420"/>
                    <a:pt x="7294" y="9352"/>
                    <a:pt x="7645" y="9211"/>
                  </a:cubicBezTo>
                  <a:cubicBezTo>
                    <a:pt x="7997" y="9069"/>
                    <a:pt x="8319" y="8855"/>
                    <a:pt x="8587" y="8586"/>
                  </a:cubicBezTo>
                  <a:cubicBezTo>
                    <a:pt x="8856" y="8318"/>
                    <a:pt x="9070" y="8001"/>
                    <a:pt x="9212" y="7645"/>
                  </a:cubicBezTo>
                  <a:cubicBezTo>
                    <a:pt x="9353" y="7293"/>
                    <a:pt x="9421" y="6917"/>
                    <a:pt x="9417" y="6537"/>
                  </a:cubicBezTo>
                  <a:cubicBezTo>
                    <a:pt x="9417" y="5776"/>
                    <a:pt x="9114" y="5044"/>
                    <a:pt x="8572" y="4502"/>
                  </a:cubicBezTo>
                  <a:cubicBezTo>
                    <a:pt x="8031" y="3961"/>
                    <a:pt x="7299" y="3659"/>
                    <a:pt x="6538" y="3659"/>
                  </a:cubicBezTo>
                  <a:close/>
                </a:path>
              </a:pathLst>
            </a:custGeom>
            <a:solidFill>
              <a:srgbClr val="0E0E0E"/>
            </a:solidFill>
            <a:ln w="4873"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D5046134-EB9F-4B56-B78E-260C592344C2}"/>
                </a:ext>
              </a:extLst>
            </p:cNvPr>
            <p:cNvSpPr/>
            <p:nvPr/>
          </p:nvSpPr>
          <p:spPr>
            <a:xfrm>
              <a:off x="9815811" y="4042379"/>
              <a:ext cx="9367" cy="9367"/>
            </a:xfrm>
            <a:custGeom>
              <a:avLst/>
              <a:gdLst>
                <a:gd name="connsiteX0" fmla="*/ 4684 w 9367"/>
                <a:gd name="connsiteY0" fmla="*/ 9368 h 9367"/>
                <a:gd name="connsiteX1" fmla="*/ 9368 w 9367"/>
                <a:gd name="connsiteY1" fmla="*/ 4684 h 9367"/>
                <a:gd name="connsiteX2" fmla="*/ 4684 w 9367"/>
                <a:gd name="connsiteY2" fmla="*/ 0 h 9367"/>
                <a:gd name="connsiteX3" fmla="*/ 0 w 9367"/>
                <a:gd name="connsiteY3" fmla="*/ 4684 h 9367"/>
                <a:gd name="connsiteX4" fmla="*/ 4684 w 9367"/>
                <a:gd name="connsiteY4" fmla="*/ 9368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8"/>
                  </a:moveTo>
                  <a:cubicBezTo>
                    <a:pt x="7270" y="9368"/>
                    <a:pt x="9368" y="7270"/>
                    <a:pt x="9368" y="4684"/>
                  </a:cubicBezTo>
                  <a:cubicBezTo>
                    <a:pt x="9368" y="2098"/>
                    <a:pt x="7270" y="0"/>
                    <a:pt x="4684" y="0"/>
                  </a:cubicBezTo>
                  <a:cubicBezTo>
                    <a:pt x="2098" y="0"/>
                    <a:pt x="0" y="2098"/>
                    <a:pt x="0" y="4684"/>
                  </a:cubicBezTo>
                  <a:cubicBezTo>
                    <a:pt x="0" y="7270"/>
                    <a:pt x="2098" y="9368"/>
                    <a:pt x="4684" y="9368"/>
                  </a:cubicBezTo>
                  <a:close/>
                </a:path>
              </a:pathLst>
            </a:custGeom>
            <a:solidFill>
              <a:srgbClr val="65422F"/>
            </a:solidFill>
            <a:ln w="4873"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2B16BF28-597A-4EF7-AD53-045BF4291A0B}"/>
                </a:ext>
              </a:extLst>
            </p:cNvPr>
            <p:cNvSpPr/>
            <p:nvPr/>
          </p:nvSpPr>
          <p:spPr>
            <a:xfrm>
              <a:off x="9813957" y="4040428"/>
              <a:ext cx="13075" cy="13074"/>
            </a:xfrm>
            <a:custGeom>
              <a:avLst/>
              <a:gdLst>
                <a:gd name="connsiteX0" fmla="*/ 6538 w 13075"/>
                <a:gd name="connsiteY0" fmla="*/ 13075 h 13074"/>
                <a:gd name="connsiteX1" fmla="*/ 2903 w 13075"/>
                <a:gd name="connsiteY1" fmla="*/ 11972 h 13074"/>
                <a:gd name="connsiteX2" fmla="*/ 498 w 13075"/>
                <a:gd name="connsiteY2" fmla="*/ 9040 h 13074"/>
                <a:gd name="connsiteX3" fmla="*/ 127 w 13075"/>
                <a:gd name="connsiteY3" fmla="*/ 5264 h 13074"/>
                <a:gd name="connsiteX4" fmla="*/ 1913 w 13075"/>
                <a:gd name="connsiteY4" fmla="*/ 1917 h 13074"/>
                <a:gd name="connsiteX5" fmla="*/ 5260 w 13075"/>
                <a:gd name="connsiteY5" fmla="*/ 126 h 13074"/>
                <a:gd name="connsiteX6" fmla="*/ 9041 w 13075"/>
                <a:gd name="connsiteY6" fmla="*/ 497 h 13074"/>
                <a:gd name="connsiteX7" fmla="*/ 11973 w 13075"/>
                <a:gd name="connsiteY7" fmla="*/ 2907 h 13074"/>
                <a:gd name="connsiteX8" fmla="*/ 13076 w 13075"/>
                <a:gd name="connsiteY8" fmla="*/ 6537 h 13074"/>
                <a:gd name="connsiteX9" fmla="*/ 12578 w 13075"/>
                <a:gd name="connsiteY9" fmla="*/ 9040 h 13074"/>
                <a:gd name="connsiteX10" fmla="*/ 11158 w 13075"/>
                <a:gd name="connsiteY10" fmla="*/ 11162 h 13074"/>
                <a:gd name="connsiteX11" fmla="*/ 9041 w 13075"/>
                <a:gd name="connsiteY11" fmla="*/ 12577 h 13074"/>
                <a:gd name="connsiteX12" fmla="*/ 6538 w 13075"/>
                <a:gd name="connsiteY12" fmla="*/ 13075 h 13074"/>
                <a:gd name="connsiteX13" fmla="*/ 6538 w 13075"/>
                <a:gd name="connsiteY13" fmla="*/ 3659 h 13074"/>
                <a:gd name="connsiteX14" fmla="*/ 4513 w 13075"/>
                <a:gd name="connsiteY14" fmla="*/ 4517 h 13074"/>
                <a:gd name="connsiteX15" fmla="*/ 3660 w 13075"/>
                <a:gd name="connsiteY15" fmla="*/ 6537 h 13074"/>
                <a:gd name="connsiteX16" fmla="*/ 3879 w 13075"/>
                <a:gd name="connsiteY16" fmla="*/ 7640 h 13074"/>
                <a:gd name="connsiteX17" fmla="*/ 4503 w 13075"/>
                <a:gd name="connsiteY17" fmla="*/ 8572 h 13074"/>
                <a:gd name="connsiteX18" fmla="*/ 5435 w 13075"/>
                <a:gd name="connsiteY18" fmla="*/ 9196 h 13074"/>
                <a:gd name="connsiteX19" fmla="*/ 6538 w 13075"/>
                <a:gd name="connsiteY19" fmla="*/ 9416 h 13074"/>
                <a:gd name="connsiteX20" fmla="*/ 7645 w 13075"/>
                <a:gd name="connsiteY20" fmla="*/ 9211 h 13074"/>
                <a:gd name="connsiteX21" fmla="*/ 8587 w 13075"/>
                <a:gd name="connsiteY21" fmla="*/ 8586 h 13074"/>
                <a:gd name="connsiteX22" fmla="*/ 9212 w 13075"/>
                <a:gd name="connsiteY22" fmla="*/ 7645 h 13074"/>
                <a:gd name="connsiteX23" fmla="*/ 9417 w 13075"/>
                <a:gd name="connsiteY23" fmla="*/ 6537 h 13074"/>
                <a:gd name="connsiteX24" fmla="*/ 8539 w 13075"/>
                <a:gd name="connsiteY24" fmla="*/ 4566 h 13074"/>
                <a:gd name="connsiteX25" fmla="*/ 6538 w 13075"/>
                <a:gd name="connsiteY25" fmla="*/ 3756 h 13074"/>
                <a:gd name="connsiteX26" fmla="*/ 6538 w 13075"/>
                <a:gd name="connsiteY26"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75" h="13074">
                  <a:moveTo>
                    <a:pt x="6538" y="13075"/>
                  </a:moveTo>
                  <a:cubicBezTo>
                    <a:pt x="5245" y="13075"/>
                    <a:pt x="3981" y="12689"/>
                    <a:pt x="2903" y="11972"/>
                  </a:cubicBezTo>
                  <a:cubicBezTo>
                    <a:pt x="1830" y="11255"/>
                    <a:pt x="991" y="10235"/>
                    <a:pt x="498" y="9040"/>
                  </a:cubicBezTo>
                  <a:cubicBezTo>
                    <a:pt x="0" y="7844"/>
                    <a:pt x="-126" y="6532"/>
                    <a:pt x="127" y="5264"/>
                  </a:cubicBezTo>
                  <a:cubicBezTo>
                    <a:pt x="376" y="3995"/>
                    <a:pt x="1000" y="2829"/>
                    <a:pt x="1913" y="1917"/>
                  </a:cubicBezTo>
                  <a:cubicBezTo>
                    <a:pt x="2830" y="1000"/>
                    <a:pt x="3996" y="380"/>
                    <a:pt x="5260" y="126"/>
                  </a:cubicBezTo>
                  <a:cubicBezTo>
                    <a:pt x="6528" y="-128"/>
                    <a:pt x="7846" y="4"/>
                    <a:pt x="9041" y="497"/>
                  </a:cubicBezTo>
                  <a:cubicBezTo>
                    <a:pt x="10236" y="990"/>
                    <a:pt x="11256" y="1829"/>
                    <a:pt x="11973" y="2907"/>
                  </a:cubicBezTo>
                  <a:cubicBezTo>
                    <a:pt x="12690" y="3980"/>
                    <a:pt x="13076" y="5244"/>
                    <a:pt x="13076" y="6537"/>
                  </a:cubicBezTo>
                  <a:cubicBezTo>
                    <a:pt x="13076" y="7396"/>
                    <a:pt x="12905" y="8245"/>
                    <a:pt x="12578" y="9040"/>
                  </a:cubicBezTo>
                  <a:cubicBezTo>
                    <a:pt x="12246" y="9830"/>
                    <a:pt x="11768" y="10552"/>
                    <a:pt x="11158" y="11162"/>
                  </a:cubicBezTo>
                  <a:cubicBezTo>
                    <a:pt x="10553" y="11767"/>
                    <a:pt x="9831" y="12250"/>
                    <a:pt x="9041" y="12577"/>
                  </a:cubicBezTo>
                  <a:cubicBezTo>
                    <a:pt x="8246" y="12904"/>
                    <a:pt x="7397" y="13075"/>
                    <a:pt x="6538" y="13075"/>
                  </a:cubicBezTo>
                  <a:close/>
                  <a:moveTo>
                    <a:pt x="6538" y="3659"/>
                  </a:moveTo>
                  <a:cubicBezTo>
                    <a:pt x="5777" y="3673"/>
                    <a:pt x="5055" y="3980"/>
                    <a:pt x="4513" y="4517"/>
                  </a:cubicBezTo>
                  <a:cubicBezTo>
                    <a:pt x="3977" y="5054"/>
                    <a:pt x="3669" y="5776"/>
                    <a:pt x="3660" y="6537"/>
                  </a:cubicBezTo>
                  <a:cubicBezTo>
                    <a:pt x="3660" y="6917"/>
                    <a:pt x="3733" y="7289"/>
                    <a:pt x="3879" y="7640"/>
                  </a:cubicBezTo>
                  <a:cubicBezTo>
                    <a:pt x="4020" y="7986"/>
                    <a:pt x="4235" y="8303"/>
                    <a:pt x="4503" y="8572"/>
                  </a:cubicBezTo>
                  <a:cubicBezTo>
                    <a:pt x="4767" y="8840"/>
                    <a:pt x="5089" y="9050"/>
                    <a:pt x="5435" y="9196"/>
                  </a:cubicBezTo>
                  <a:cubicBezTo>
                    <a:pt x="5787" y="9342"/>
                    <a:pt x="6157" y="9416"/>
                    <a:pt x="6538" y="9416"/>
                  </a:cubicBezTo>
                  <a:cubicBezTo>
                    <a:pt x="6919" y="9420"/>
                    <a:pt x="7294" y="9352"/>
                    <a:pt x="7645" y="9211"/>
                  </a:cubicBezTo>
                  <a:cubicBezTo>
                    <a:pt x="7997" y="9069"/>
                    <a:pt x="8319" y="8855"/>
                    <a:pt x="8587" y="8586"/>
                  </a:cubicBezTo>
                  <a:cubicBezTo>
                    <a:pt x="8856" y="8318"/>
                    <a:pt x="9070" y="8001"/>
                    <a:pt x="9212" y="7645"/>
                  </a:cubicBezTo>
                  <a:cubicBezTo>
                    <a:pt x="9353" y="7293"/>
                    <a:pt x="9421" y="6917"/>
                    <a:pt x="9417" y="6537"/>
                  </a:cubicBezTo>
                  <a:cubicBezTo>
                    <a:pt x="9392" y="5791"/>
                    <a:pt x="9075" y="5083"/>
                    <a:pt x="8539" y="4566"/>
                  </a:cubicBezTo>
                  <a:cubicBezTo>
                    <a:pt x="8002" y="4044"/>
                    <a:pt x="7285" y="3756"/>
                    <a:pt x="6538" y="3756"/>
                  </a:cubicBezTo>
                  <a:lnTo>
                    <a:pt x="6538" y="3659"/>
                  </a:lnTo>
                  <a:close/>
                </a:path>
              </a:pathLst>
            </a:custGeom>
            <a:solidFill>
              <a:srgbClr val="0E0E0E"/>
            </a:solidFill>
            <a:ln w="4873"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31232DD8-F1FE-4202-90F9-A095DEC10F12}"/>
                </a:ext>
              </a:extLst>
            </p:cNvPr>
            <p:cNvSpPr/>
            <p:nvPr/>
          </p:nvSpPr>
          <p:spPr>
            <a:xfrm>
              <a:off x="9792539" y="4042379"/>
              <a:ext cx="9367" cy="9367"/>
            </a:xfrm>
            <a:custGeom>
              <a:avLst/>
              <a:gdLst>
                <a:gd name="connsiteX0" fmla="*/ 4684 w 9367"/>
                <a:gd name="connsiteY0" fmla="*/ 9368 h 9367"/>
                <a:gd name="connsiteX1" fmla="*/ 9367 w 9367"/>
                <a:gd name="connsiteY1" fmla="*/ 4684 h 9367"/>
                <a:gd name="connsiteX2" fmla="*/ 4684 w 9367"/>
                <a:gd name="connsiteY2" fmla="*/ 0 h 9367"/>
                <a:gd name="connsiteX3" fmla="*/ 0 w 9367"/>
                <a:gd name="connsiteY3" fmla="*/ 4684 h 9367"/>
                <a:gd name="connsiteX4" fmla="*/ 4684 w 9367"/>
                <a:gd name="connsiteY4" fmla="*/ 9368 h 9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7" h="9367">
                  <a:moveTo>
                    <a:pt x="4684" y="9368"/>
                  </a:moveTo>
                  <a:cubicBezTo>
                    <a:pt x="7270" y="9368"/>
                    <a:pt x="9367" y="7270"/>
                    <a:pt x="9367" y="4684"/>
                  </a:cubicBezTo>
                  <a:cubicBezTo>
                    <a:pt x="9367" y="2098"/>
                    <a:pt x="7270" y="0"/>
                    <a:pt x="4684" y="0"/>
                  </a:cubicBezTo>
                  <a:cubicBezTo>
                    <a:pt x="2098" y="0"/>
                    <a:pt x="0" y="2098"/>
                    <a:pt x="0" y="4684"/>
                  </a:cubicBezTo>
                  <a:cubicBezTo>
                    <a:pt x="0" y="7270"/>
                    <a:pt x="2098" y="9368"/>
                    <a:pt x="4684" y="9368"/>
                  </a:cubicBezTo>
                  <a:close/>
                </a:path>
              </a:pathLst>
            </a:custGeom>
            <a:solidFill>
              <a:srgbClr val="65422F"/>
            </a:solidFill>
            <a:ln w="4873"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6BD744B9-E898-4F63-B8D4-D77D06F9BD1F}"/>
                </a:ext>
              </a:extLst>
            </p:cNvPr>
            <p:cNvSpPr/>
            <p:nvPr/>
          </p:nvSpPr>
          <p:spPr>
            <a:xfrm>
              <a:off x="9790686" y="4040428"/>
              <a:ext cx="13074" cy="13074"/>
            </a:xfrm>
            <a:custGeom>
              <a:avLst/>
              <a:gdLst>
                <a:gd name="connsiteX0" fmla="*/ 6537 w 13074"/>
                <a:gd name="connsiteY0" fmla="*/ 13075 h 13074"/>
                <a:gd name="connsiteX1" fmla="*/ 2907 w 13074"/>
                <a:gd name="connsiteY1" fmla="*/ 11972 h 13074"/>
                <a:gd name="connsiteX2" fmla="*/ 497 w 13074"/>
                <a:gd name="connsiteY2" fmla="*/ 9040 h 13074"/>
                <a:gd name="connsiteX3" fmla="*/ 126 w 13074"/>
                <a:gd name="connsiteY3" fmla="*/ 5264 h 13074"/>
                <a:gd name="connsiteX4" fmla="*/ 1917 w 13074"/>
                <a:gd name="connsiteY4" fmla="*/ 1917 h 13074"/>
                <a:gd name="connsiteX5" fmla="*/ 5264 w 13074"/>
                <a:gd name="connsiteY5" fmla="*/ 126 h 13074"/>
                <a:gd name="connsiteX6" fmla="*/ 9040 w 13074"/>
                <a:gd name="connsiteY6" fmla="*/ 497 h 13074"/>
                <a:gd name="connsiteX7" fmla="*/ 11972 w 13074"/>
                <a:gd name="connsiteY7" fmla="*/ 2907 h 13074"/>
                <a:gd name="connsiteX8" fmla="*/ 13075 w 13074"/>
                <a:gd name="connsiteY8" fmla="*/ 6537 h 13074"/>
                <a:gd name="connsiteX9" fmla="*/ 11148 w 13074"/>
                <a:gd name="connsiteY9" fmla="*/ 11148 h 13074"/>
                <a:gd name="connsiteX10" fmla="*/ 6537 w 13074"/>
                <a:gd name="connsiteY10" fmla="*/ 13075 h 13074"/>
                <a:gd name="connsiteX11" fmla="*/ 6537 w 13074"/>
                <a:gd name="connsiteY11" fmla="*/ 3659 h 13074"/>
                <a:gd name="connsiteX12" fmla="*/ 4517 w 13074"/>
                <a:gd name="connsiteY12" fmla="*/ 4517 h 13074"/>
                <a:gd name="connsiteX13" fmla="*/ 3659 w 13074"/>
                <a:gd name="connsiteY13" fmla="*/ 6537 h 13074"/>
                <a:gd name="connsiteX14" fmla="*/ 4502 w 13074"/>
                <a:gd name="connsiteY14" fmla="*/ 8572 h 13074"/>
                <a:gd name="connsiteX15" fmla="*/ 6537 w 13074"/>
                <a:gd name="connsiteY15" fmla="*/ 9416 h 13074"/>
                <a:gd name="connsiteX16" fmla="*/ 7649 w 13074"/>
                <a:gd name="connsiteY16" fmla="*/ 9211 h 13074"/>
                <a:gd name="connsiteX17" fmla="*/ 8591 w 13074"/>
                <a:gd name="connsiteY17" fmla="*/ 8586 h 13074"/>
                <a:gd name="connsiteX18" fmla="*/ 9211 w 13074"/>
                <a:gd name="connsiteY18" fmla="*/ 7645 h 13074"/>
                <a:gd name="connsiteX19" fmla="*/ 9416 w 13074"/>
                <a:gd name="connsiteY19" fmla="*/ 6537 h 13074"/>
                <a:gd name="connsiteX20" fmla="*/ 8542 w 13074"/>
                <a:gd name="connsiteY20" fmla="*/ 4566 h 13074"/>
                <a:gd name="connsiteX21" fmla="*/ 6537 w 13074"/>
                <a:gd name="connsiteY21" fmla="*/ 3756 h 13074"/>
                <a:gd name="connsiteX22" fmla="*/ 6537 w 13074"/>
                <a:gd name="connsiteY22" fmla="*/ 3659 h 1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074" h="13074">
                  <a:moveTo>
                    <a:pt x="6537" y="13075"/>
                  </a:moveTo>
                  <a:cubicBezTo>
                    <a:pt x="5244" y="13075"/>
                    <a:pt x="3980" y="12689"/>
                    <a:pt x="2907" y="11972"/>
                  </a:cubicBezTo>
                  <a:cubicBezTo>
                    <a:pt x="1829" y="11255"/>
                    <a:pt x="995" y="10235"/>
                    <a:pt x="497" y="9040"/>
                  </a:cubicBezTo>
                  <a:cubicBezTo>
                    <a:pt x="4" y="7844"/>
                    <a:pt x="-128" y="6532"/>
                    <a:pt x="126" y="5264"/>
                  </a:cubicBezTo>
                  <a:cubicBezTo>
                    <a:pt x="380" y="3995"/>
                    <a:pt x="1000" y="2829"/>
                    <a:pt x="1917" y="1917"/>
                  </a:cubicBezTo>
                  <a:cubicBezTo>
                    <a:pt x="2829" y="1000"/>
                    <a:pt x="3995" y="380"/>
                    <a:pt x="5264" y="126"/>
                  </a:cubicBezTo>
                  <a:cubicBezTo>
                    <a:pt x="6532" y="-128"/>
                    <a:pt x="7844" y="4"/>
                    <a:pt x="9040" y="497"/>
                  </a:cubicBezTo>
                  <a:cubicBezTo>
                    <a:pt x="10235" y="990"/>
                    <a:pt x="11255" y="1829"/>
                    <a:pt x="11972" y="2907"/>
                  </a:cubicBezTo>
                  <a:cubicBezTo>
                    <a:pt x="12694" y="3980"/>
                    <a:pt x="13075" y="5244"/>
                    <a:pt x="13075" y="6537"/>
                  </a:cubicBezTo>
                  <a:cubicBezTo>
                    <a:pt x="13065" y="8269"/>
                    <a:pt x="12372" y="9923"/>
                    <a:pt x="11148" y="11148"/>
                  </a:cubicBezTo>
                  <a:cubicBezTo>
                    <a:pt x="9923" y="12367"/>
                    <a:pt x="8269" y="13060"/>
                    <a:pt x="6537" y="13075"/>
                  </a:cubicBezTo>
                  <a:close/>
                  <a:moveTo>
                    <a:pt x="6537" y="3659"/>
                  </a:moveTo>
                  <a:cubicBezTo>
                    <a:pt x="5781" y="3673"/>
                    <a:pt x="5054" y="3980"/>
                    <a:pt x="4517" y="4517"/>
                  </a:cubicBezTo>
                  <a:cubicBezTo>
                    <a:pt x="3980" y="5054"/>
                    <a:pt x="3673" y="5776"/>
                    <a:pt x="3659" y="6537"/>
                  </a:cubicBezTo>
                  <a:cubicBezTo>
                    <a:pt x="3659" y="7303"/>
                    <a:pt x="3961" y="8035"/>
                    <a:pt x="4502" y="8572"/>
                  </a:cubicBezTo>
                  <a:cubicBezTo>
                    <a:pt x="5044" y="9113"/>
                    <a:pt x="5776" y="9416"/>
                    <a:pt x="6537" y="9416"/>
                  </a:cubicBezTo>
                  <a:cubicBezTo>
                    <a:pt x="6917" y="9420"/>
                    <a:pt x="7293" y="9352"/>
                    <a:pt x="7649" y="9211"/>
                  </a:cubicBezTo>
                  <a:cubicBezTo>
                    <a:pt x="8001" y="9069"/>
                    <a:pt x="8318" y="8855"/>
                    <a:pt x="8591" y="8586"/>
                  </a:cubicBezTo>
                  <a:cubicBezTo>
                    <a:pt x="8859" y="8318"/>
                    <a:pt x="9069" y="8001"/>
                    <a:pt x="9211" y="7645"/>
                  </a:cubicBezTo>
                  <a:cubicBezTo>
                    <a:pt x="9352" y="7293"/>
                    <a:pt x="9425" y="6917"/>
                    <a:pt x="9416" y="6537"/>
                  </a:cubicBezTo>
                  <a:cubicBezTo>
                    <a:pt x="9391" y="5791"/>
                    <a:pt x="9079" y="5083"/>
                    <a:pt x="8542" y="4566"/>
                  </a:cubicBezTo>
                  <a:cubicBezTo>
                    <a:pt x="8001" y="4044"/>
                    <a:pt x="7283" y="3756"/>
                    <a:pt x="6537" y="3756"/>
                  </a:cubicBezTo>
                  <a:lnTo>
                    <a:pt x="6537" y="3659"/>
                  </a:lnTo>
                  <a:close/>
                </a:path>
              </a:pathLst>
            </a:custGeom>
            <a:solidFill>
              <a:srgbClr val="0E0E0E"/>
            </a:solidFill>
            <a:ln w="4873"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979FED93-38DA-80ED-EA2A-F8A0B95D0B5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34963" y="6089000"/>
            <a:ext cx="1232345" cy="559762"/>
          </a:xfrm>
          <a:prstGeom prst="rect">
            <a:avLst/>
          </a:prstGeom>
        </p:spPr>
      </p:pic>
    </p:spTree>
    <p:extLst>
      <p:ext uri="{BB962C8B-B14F-4D97-AF65-F5344CB8AC3E}">
        <p14:creationId xmlns:p14="http://schemas.microsoft.com/office/powerpoint/2010/main" val="71981620"/>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08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grpSp>
        <p:nvGrpSpPr>
          <p:cNvPr id="4" name="Graphic 2">
            <a:extLst>
              <a:ext uri="{FF2B5EF4-FFF2-40B4-BE49-F238E27FC236}">
                <a16:creationId xmlns:a16="http://schemas.microsoft.com/office/drawing/2014/main" id="{BE41030B-41F4-4DF8-A9C2-E5D6CCC7CE0A}"/>
              </a:ext>
            </a:extLst>
          </p:cNvPr>
          <p:cNvGrpSpPr/>
          <p:nvPr/>
        </p:nvGrpSpPr>
        <p:grpSpPr>
          <a:xfrm>
            <a:off x="7847440" y="1065147"/>
            <a:ext cx="3919903" cy="4727706"/>
            <a:chOff x="6951297" y="883319"/>
            <a:chExt cx="4226325" cy="5097274"/>
          </a:xfrm>
        </p:grpSpPr>
        <p:sp>
          <p:nvSpPr>
            <p:cNvPr id="10" name="Freeform: Shape 9">
              <a:extLst>
                <a:ext uri="{FF2B5EF4-FFF2-40B4-BE49-F238E27FC236}">
                  <a16:creationId xmlns:a16="http://schemas.microsoft.com/office/drawing/2014/main" id="{38B848DD-04AE-4A62-8203-66971C6AF155}"/>
                </a:ext>
              </a:extLst>
            </p:cNvPr>
            <p:cNvSpPr/>
            <p:nvPr/>
          </p:nvSpPr>
          <p:spPr>
            <a:xfrm>
              <a:off x="8572777" y="5214251"/>
              <a:ext cx="1298542" cy="699295"/>
            </a:xfrm>
            <a:custGeom>
              <a:avLst/>
              <a:gdLst>
                <a:gd name="connsiteX0" fmla="*/ 649302 w 1298542"/>
                <a:gd name="connsiteY0" fmla="*/ 0 h 699295"/>
                <a:gd name="connsiteX1" fmla="*/ 400199 w 1298542"/>
                <a:gd name="connsiteY1" fmla="*/ 419798 h 699295"/>
                <a:gd name="connsiteX2" fmla="*/ 0 w 1298542"/>
                <a:gd name="connsiteY2" fmla="*/ 699295 h 699295"/>
                <a:gd name="connsiteX3" fmla="*/ 1298542 w 1298542"/>
                <a:gd name="connsiteY3" fmla="*/ 699295 h 699295"/>
                <a:gd name="connsiteX4" fmla="*/ 898349 w 1298542"/>
                <a:gd name="connsiteY4" fmla="*/ 419804 h 699295"/>
                <a:gd name="connsiteX5" fmla="*/ 649302 w 1298542"/>
                <a:gd name="connsiteY5" fmla="*/ 0 h 69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8542" h="699295">
                  <a:moveTo>
                    <a:pt x="649302" y="0"/>
                  </a:moveTo>
                  <a:cubicBezTo>
                    <a:pt x="597106" y="156072"/>
                    <a:pt x="512178" y="299194"/>
                    <a:pt x="400199" y="419798"/>
                  </a:cubicBezTo>
                  <a:cubicBezTo>
                    <a:pt x="288226" y="540396"/>
                    <a:pt x="151778" y="635684"/>
                    <a:pt x="0" y="699295"/>
                  </a:cubicBezTo>
                  <a:lnTo>
                    <a:pt x="1298542" y="699295"/>
                  </a:lnTo>
                  <a:cubicBezTo>
                    <a:pt x="1146765" y="635696"/>
                    <a:pt x="1010322" y="540408"/>
                    <a:pt x="898349" y="419804"/>
                  </a:cubicBezTo>
                  <a:cubicBezTo>
                    <a:pt x="786382" y="299206"/>
                    <a:pt x="701473" y="156072"/>
                    <a:pt x="649302" y="0"/>
                  </a:cubicBezTo>
                  <a:close/>
                </a:path>
              </a:pathLst>
            </a:custGeom>
            <a:solidFill>
              <a:srgbClr val="A6A6A6"/>
            </a:solidFill>
            <a:ln w="613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A1AB993F-90CB-4C0B-B058-467AA599A6AB}"/>
                </a:ext>
              </a:extLst>
            </p:cNvPr>
            <p:cNvSpPr/>
            <p:nvPr/>
          </p:nvSpPr>
          <p:spPr>
            <a:xfrm>
              <a:off x="8570468" y="5212110"/>
              <a:ext cx="1303156" cy="703521"/>
            </a:xfrm>
            <a:custGeom>
              <a:avLst/>
              <a:gdLst>
                <a:gd name="connsiteX0" fmla="*/ 1300851 w 1303156"/>
                <a:gd name="connsiteY0" fmla="*/ 703522 h 703521"/>
                <a:gd name="connsiteX1" fmla="*/ 2309 w 1303156"/>
                <a:gd name="connsiteY1" fmla="*/ 703522 h 703521"/>
                <a:gd name="connsiteX2" fmla="*/ 837 w 1303156"/>
                <a:gd name="connsiteY2" fmla="*/ 703013 h 703521"/>
                <a:gd name="connsiteX3" fmla="*/ 39 w 1303156"/>
                <a:gd name="connsiteY3" fmla="*/ 701681 h 703521"/>
                <a:gd name="connsiteX4" fmla="*/ 285 w 1303156"/>
                <a:gd name="connsiteY4" fmla="*/ 700142 h 703521"/>
                <a:gd name="connsiteX5" fmla="*/ 1450 w 1303156"/>
                <a:gd name="connsiteY5" fmla="*/ 699105 h 703521"/>
                <a:gd name="connsiteX6" fmla="*/ 401012 w 1303156"/>
                <a:gd name="connsiteY6" fmla="*/ 420448 h 703521"/>
                <a:gd name="connsiteX7" fmla="*/ 649402 w 1303156"/>
                <a:gd name="connsiteY7" fmla="*/ 1405 h 703521"/>
                <a:gd name="connsiteX8" fmla="*/ 650286 w 1303156"/>
                <a:gd name="connsiteY8" fmla="*/ 380 h 703521"/>
                <a:gd name="connsiteX9" fmla="*/ 651580 w 1303156"/>
                <a:gd name="connsiteY9" fmla="*/ 0 h 703521"/>
                <a:gd name="connsiteX10" fmla="*/ 652875 w 1303156"/>
                <a:gd name="connsiteY10" fmla="*/ 380 h 703521"/>
                <a:gd name="connsiteX11" fmla="*/ 653758 w 1303156"/>
                <a:gd name="connsiteY11" fmla="*/ 1405 h 703521"/>
                <a:gd name="connsiteX12" fmla="*/ 902149 w 1303156"/>
                <a:gd name="connsiteY12" fmla="*/ 420448 h 703521"/>
                <a:gd name="connsiteX13" fmla="*/ 1301710 w 1303156"/>
                <a:gd name="connsiteY13" fmla="*/ 699105 h 703521"/>
                <a:gd name="connsiteX14" fmla="*/ 1302869 w 1303156"/>
                <a:gd name="connsiteY14" fmla="*/ 700142 h 703521"/>
                <a:gd name="connsiteX15" fmla="*/ 1303121 w 1303156"/>
                <a:gd name="connsiteY15" fmla="*/ 701681 h 703521"/>
                <a:gd name="connsiteX16" fmla="*/ 1302317 w 1303156"/>
                <a:gd name="connsiteY16" fmla="*/ 703013 h 703521"/>
                <a:gd name="connsiteX17" fmla="*/ 1300851 w 1303156"/>
                <a:gd name="connsiteY17" fmla="*/ 703522 h 703521"/>
                <a:gd name="connsiteX18" fmla="*/ 13657 w 1303156"/>
                <a:gd name="connsiteY18" fmla="*/ 698921 h 703521"/>
                <a:gd name="connsiteX19" fmla="*/ 1289564 w 1303156"/>
                <a:gd name="connsiteY19" fmla="*/ 698921 h 703521"/>
                <a:gd name="connsiteX20" fmla="*/ 897284 w 1303156"/>
                <a:gd name="connsiteY20" fmla="*/ 421933 h 703521"/>
                <a:gd name="connsiteX21" fmla="*/ 651611 w 1303156"/>
                <a:gd name="connsiteY21" fmla="*/ 9318 h 703521"/>
                <a:gd name="connsiteX22" fmla="*/ 405919 w 1303156"/>
                <a:gd name="connsiteY22" fmla="*/ 421914 h 703521"/>
                <a:gd name="connsiteX23" fmla="*/ 13657 w 1303156"/>
                <a:gd name="connsiteY23" fmla="*/ 698921 h 70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3156" h="703521">
                  <a:moveTo>
                    <a:pt x="1300851" y="703522"/>
                  </a:moveTo>
                  <a:lnTo>
                    <a:pt x="2309" y="703522"/>
                  </a:lnTo>
                  <a:cubicBezTo>
                    <a:pt x="1775" y="703528"/>
                    <a:pt x="1254" y="703350"/>
                    <a:pt x="837" y="703013"/>
                  </a:cubicBezTo>
                  <a:cubicBezTo>
                    <a:pt x="420" y="702675"/>
                    <a:pt x="138" y="702203"/>
                    <a:pt x="39" y="701681"/>
                  </a:cubicBezTo>
                  <a:cubicBezTo>
                    <a:pt x="-59" y="701154"/>
                    <a:pt x="27" y="700608"/>
                    <a:pt x="285" y="700142"/>
                  </a:cubicBezTo>
                  <a:cubicBezTo>
                    <a:pt x="542" y="699669"/>
                    <a:pt x="953" y="699308"/>
                    <a:pt x="1450" y="699105"/>
                  </a:cubicBezTo>
                  <a:cubicBezTo>
                    <a:pt x="153001" y="635813"/>
                    <a:pt x="289247" y="540794"/>
                    <a:pt x="401012" y="420448"/>
                  </a:cubicBezTo>
                  <a:cubicBezTo>
                    <a:pt x="512776" y="300102"/>
                    <a:pt x="597471" y="157219"/>
                    <a:pt x="649402" y="1405"/>
                  </a:cubicBezTo>
                  <a:cubicBezTo>
                    <a:pt x="649593" y="981"/>
                    <a:pt x="649899" y="632"/>
                    <a:pt x="650286" y="380"/>
                  </a:cubicBezTo>
                  <a:cubicBezTo>
                    <a:pt x="650672" y="135"/>
                    <a:pt x="651120" y="0"/>
                    <a:pt x="651580" y="0"/>
                  </a:cubicBezTo>
                  <a:cubicBezTo>
                    <a:pt x="652040" y="0"/>
                    <a:pt x="652488" y="135"/>
                    <a:pt x="652875" y="380"/>
                  </a:cubicBezTo>
                  <a:cubicBezTo>
                    <a:pt x="653261" y="632"/>
                    <a:pt x="653568" y="981"/>
                    <a:pt x="653758" y="1405"/>
                  </a:cubicBezTo>
                  <a:cubicBezTo>
                    <a:pt x="705683" y="157219"/>
                    <a:pt x="790384" y="300102"/>
                    <a:pt x="902149" y="420448"/>
                  </a:cubicBezTo>
                  <a:cubicBezTo>
                    <a:pt x="1013913" y="540794"/>
                    <a:pt x="1150153" y="635813"/>
                    <a:pt x="1301710" y="699105"/>
                  </a:cubicBezTo>
                  <a:cubicBezTo>
                    <a:pt x="1302201" y="699308"/>
                    <a:pt x="1302612" y="699669"/>
                    <a:pt x="1302869" y="700142"/>
                  </a:cubicBezTo>
                  <a:cubicBezTo>
                    <a:pt x="1303127" y="700608"/>
                    <a:pt x="1303213" y="701154"/>
                    <a:pt x="1303121" y="701681"/>
                  </a:cubicBezTo>
                  <a:cubicBezTo>
                    <a:pt x="1303017" y="702203"/>
                    <a:pt x="1302734" y="702675"/>
                    <a:pt x="1302317" y="703013"/>
                  </a:cubicBezTo>
                  <a:cubicBezTo>
                    <a:pt x="1301906" y="703350"/>
                    <a:pt x="1301385" y="703528"/>
                    <a:pt x="1300851" y="703522"/>
                  </a:cubicBezTo>
                  <a:close/>
                  <a:moveTo>
                    <a:pt x="13657" y="698921"/>
                  </a:moveTo>
                  <a:lnTo>
                    <a:pt x="1289564" y="698921"/>
                  </a:lnTo>
                  <a:cubicBezTo>
                    <a:pt x="1140835" y="635101"/>
                    <a:pt x="1007184" y="540733"/>
                    <a:pt x="897284" y="421933"/>
                  </a:cubicBezTo>
                  <a:cubicBezTo>
                    <a:pt x="787378" y="303132"/>
                    <a:pt x="703678" y="162549"/>
                    <a:pt x="651611" y="9318"/>
                  </a:cubicBezTo>
                  <a:cubicBezTo>
                    <a:pt x="599526" y="162543"/>
                    <a:pt x="515819" y="303114"/>
                    <a:pt x="405919" y="421914"/>
                  </a:cubicBezTo>
                  <a:cubicBezTo>
                    <a:pt x="296019" y="540715"/>
                    <a:pt x="162374" y="635089"/>
                    <a:pt x="13657" y="698921"/>
                  </a:cubicBezTo>
                  <a:close/>
                </a:path>
              </a:pathLst>
            </a:custGeom>
            <a:solidFill>
              <a:srgbClr val="0E0E0E"/>
            </a:solidFill>
            <a:ln w="613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58E9E331-BDCA-40E8-A2A0-05A6231A749A}"/>
                </a:ext>
              </a:extLst>
            </p:cNvPr>
            <p:cNvSpPr/>
            <p:nvPr/>
          </p:nvSpPr>
          <p:spPr>
            <a:xfrm>
              <a:off x="8572777" y="5913356"/>
              <a:ext cx="1298542" cy="64163"/>
            </a:xfrm>
            <a:custGeom>
              <a:avLst/>
              <a:gdLst>
                <a:gd name="connsiteX0" fmla="*/ 1298542 w 1298542"/>
                <a:gd name="connsiteY0" fmla="*/ 0 h 64163"/>
                <a:gd name="connsiteX1" fmla="*/ 0 w 1298542"/>
                <a:gd name="connsiteY1" fmla="*/ 0 h 64163"/>
                <a:gd name="connsiteX2" fmla="*/ 0 w 1298542"/>
                <a:gd name="connsiteY2" fmla="*/ 64164 h 64163"/>
                <a:gd name="connsiteX3" fmla="*/ 1298542 w 1298542"/>
                <a:gd name="connsiteY3" fmla="*/ 64164 h 64163"/>
                <a:gd name="connsiteX4" fmla="*/ 1298542 w 1298542"/>
                <a:gd name="connsiteY4" fmla="*/ 0 h 64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8542" h="64163">
                  <a:moveTo>
                    <a:pt x="1298542" y="0"/>
                  </a:moveTo>
                  <a:lnTo>
                    <a:pt x="0" y="0"/>
                  </a:lnTo>
                  <a:lnTo>
                    <a:pt x="0" y="64164"/>
                  </a:lnTo>
                  <a:lnTo>
                    <a:pt x="1298542" y="64164"/>
                  </a:lnTo>
                  <a:lnTo>
                    <a:pt x="1298542" y="0"/>
                  </a:lnTo>
                  <a:close/>
                </a:path>
              </a:pathLst>
            </a:custGeom>
            <a:solidFill>
              <a:srgbClr val="2B1F18"/>
            </a:solidFill>
            <a:ln w="613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758202F9-4428-4A3F-9083-D8EFEB93ECEA}"/>
                </a:ext>
              </a:extLst>
            </p:cNvPr>
            <p:cNvSpPr/>
            <p:nvPr/>
          </p:nvSpPr>
          <p:spPr>
            <a:xfrm>
              <a:off x="8570507" y="5911031"/>
              <a:ext cx="1303146" cy="68825"/>
            </a:xfrm>
            <a:custGeom>
              <a:avLst/>
              <a:gdLst>
                <a:gd name="connsiteX0" fmla="*/ 1300812 w 1303146"/>
                <a:gd name="connsiteY0" fmla="*/ 68825 h 68825"/>
                <a:gd name="connsiteX1" fmla="*/ 2270 w 1303146"/>
                <a:gd name="connsiteY1" fmla="*/ 68825 h 68825"/>
                <a:gd name="connsiteX2" fmla="*/ 1387 w 1303146"/>
                <a:gd name="connsiteY2" fmla="*/ 68641 h 68825"/>
                <a:gd name="connsiteX3" fmla="*/ 645 w 1303146"/>
                <a:gd name="connsiteY3" fmla="*/ 68138 h 68825"/>
                <a:gd name="connsiteX4" fmla="*/ 154 w 1303146"/>
                <a:gd name="connsiteY4" fmla="*/ 67377 h 68825"/>
                <a:gd name="connsiteX5" fmla="*/ 1 w 1303146"/>
                <a:gd name="connsiteY5" fmla="*/ 66494 h 68825"/>
                <a:gd name="connsiteX6" fmla="*/ 1 w 1303146"/>
                <a:gd name="connsiteY6" fmla="*/ 2331 h 68825"/>
                <a:gd name="connsiteX7" fmla="*/ 154 w 1303146"/>
                <a:gd name="connsiteY7" fmla="*/ 1441 h 68825"/>
                <a:gd name="connsiteX8" fmla="*/ 645 w 1303146"/>
                <a:gd name="connsiteY8" fmla="*/ 681 h 68825"/>
                <a:gd name="connsiteX9" fmla="*/ 1387 w 1303146"/>
                <a:gd name="connsiteY9" fmla="*/ 178 h 68825"/>
                <a:gd name="connsiteX10" fmla="*/ 2270 w 1303146"/>
                <a:gd name="connsiteY10" fmla="*/ 0 h 68825"/>
                <a:gd name="connsiteX11" fmla="*/ 1300812 w 1303146"/>
                <a:gd name="connsiteY11" fmla="*/ 0 h 68825"/>
                <a:gd name="connsiteX12" fmla="*/ 1302462 w 1303146"/>
                <a:gd name="connsiteY12" fmla="*/ 681 h 68825"/>
                <a:gd name="connsiteX13" fmla="*/ 1303143 w 1303146"/>
                <a:gd name="connsiteY13" fmla="*/ 2331 h 68825"/>
                <a:gd name="connsiteX14" fmla="*/ 1303143 w 1303146"/>
                <a:gd name="connsiteY14" fmla="*/ 66371 h 68825"/>
                <a:gd name="connsiteX15" fmla="*/ 1303002 w 1303146"/>
                <a:gd name="connsiteY15" fmla="*/ 67298 h 68825"/>
                <a:gd name="connsiteX16" fmla="*/ 1302505 w 1303146"/>
                <a:gd name="connsiteY16" fmla="*/ 68095 h 68825"/>
                <a:gd name="connsiteX17" fmla="*/ 1301733 w 1303146"/>
                <a:gd name="connsiteY17" fmla="*/ 68635 h 68825"/>
                <a:gd name="connsiteX18" fmla="*/ 1300812 w 1303146"/>
                <a:gd name="connsiteY18" fmla="*/ 68825 h 68825"/>
                <a:gd name="connsiteX19" fmla="*/ 4601 w 1303146"/>
                <a:gd name="connsiteY19" fmla="*/ 64225 h 68825"/>
                <a:gd name="connsiteX20" fmla="*/ 1298420 w 1303146"/>
                <a:gd name="connsiteY20" fmla="*/ 64225 h 68825"/>
                <a:gd name="connsiteX21" fmla="*/ 1298420 w 1303146"/>
                <a:gd name="connsiteY21" fmla="*/ 4601 h 68825"/>
                <a:gd name="connsiteX22" fmla="*/ 4601 w 1303146"/>
                <a:gd name="connsiteY22" fmla="*/ 4601 h 68825"/>
                <a:gd name="connsiteX23" fmla="*/ 4601 w 1303146"/>
                <a:gd name="connsiteY23" fmla="*/ 64225 h 6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03146" h="68825">
                  <a:moveTo>
                    <a:pt x="1300812" y="68825"/>
                  </a:moveTo>
                  <a:lnTo>
                    <a:pt x="2270" y="68825"/>
                  </a:lnTo>
                  <a:cubicBezTo>
                    <a:pt x="1969" y="68825"/>
                    <a:pt x="1669" y="68764"/>
                    <a:pt x="1387" y="68641"/>
                  </a:cubicBezTo>
                  <a:cubicBezTo>
                    <a:pt x="1105" y="68525"/>
                    <a:pt x="853" y="68353"/>
                    <a:pt x="645" y="68138"/>
                  </a:cubicBezTo>
                  <a:cubicBezTo>
                    <a:pt x="430" y="67917"/>
                    <a:pt x="264" y="67660"/>
                    <a:pt x="154" y="67377"/>
                  </a:cubicBezTo>
                  <a:cubicBezTo>
                    <a:pt x="43" y="67095"/>
                    <a:pt x="-6" y="66795"/>
                    <a:pt x="1" y="66494"/>
                  </a:cubicBezTo>
                  <a:lnTo>
                    <a:pt x="1" y="2331"/>
                  </a:lnTo>
                  <a:cubicBezTo>
                    <a:pt x="-6" y="2024"/>
                    <a:pt x="43" y="1724"/>
                    <a:pt x="154" y="1441"/>
                  </a:cubicBezTo>
                  <a:cubicBezTo>
                    <a:pt x="264" y="1159"/>
                    <a:pt x="430" y="902"/>
                    <a:pt x="645" y="681"/>
                  </a:cubicBezTo>
                  <a:cubicBezTo>
                    <a:pt x="853" y="466"/>
                    <a:pt x="1105" y="294"/>
                    <a:pt x="1387" y="178"/>
                  </a:cubicBezTo>
                  <a:cubicBezTo>
                    <a:pt x="1669" y="55"/>
                    <a:pt x="1969" y="0"/>
                    <a:pt x="2270" y="0"/>
                  </a:cubicBezTo>
                  <a:lnTo>
                    <a:pt x="1300812" y="0"/>
                  </a:lnTo>
                  <a:cubicBezTo>
                    <a:pt x="1301432" y="0"/>
                    <a:pt x="1302021" y="245"/>
                    <a:pt x="1302462" y="681"/>
                  </a:cubicBezTo>
                  <a:cubicBezTo>
                    <a:pt x="1302898" y="1116"/>
                    <a:pt x="1303143" y="1711"/>
                    <a:pt x="1303143" y="2331"/>
                  </a:cubicBezTo>
                  <a:lnTo>
                    <a:pt x="1303143" y="66371"/>
                  </a:lnTo>
                  <a:cubicBezTo>
                    <a:pt x="1303162" y="66684"/>
                    <a:pt x="1303113" y="67003"/>
                    <a:pt x="1303002" y="67298"/>
                  </a:cubicBezTo>
                  <a:cubicBezTo>
                    <a:pt x="1302892" y="67598"/>
                    <a:pt x="1302726" y="67868"/>
                    <a:pt x="1302505" y="68095"/>
                  </a:cubicBezTo>
                  <a:cubicBezTo>
                    <a:pt x="1302284" y="68328"/>
                    <a:pt x="1302027" y="68506"/>
                    <a:pt x="1301733" y="68635"/>
                  </a:cubicBezTo>
                  <a:cubicBezTo>
                    <a:pt x="1301444" y="68758"/>
                    <a:pt x="1301131" y="68825"/>
                    <a:pt x="1300812" y="68825"/>
                  </a:cubicBezTo>
                  <a:close/>
                  <a:moveTo>
                    <a:pt x="4601" y="64225"/>
                  </a:moveTo>
                  <a:lnTo>
                    <a:pt x="1298420" y="64225"/>
                  </a:lnTo>
                  <a:lnTo>
                    <a:pt x="1298420" y="4601"/>
                  </a:lnTo>
                  <a:lnTo>
                    <a:pt x="4601" y="4601"/>
                  </a:lnTo>
                  <a:lnTo>
                    <a:pt x="4601" y="64225"/>
                  </a:lnTo>
                  <a:close/>
                </a:path>
              </a:pathLst>
            </a:custGeom>
            <a:solidFill>
              <a:srgbClr val="0E0E0E"/>
            </a:solidFill>
            <a:ln w="613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E2859413-4300-403E-B04C-916113987358}"/>
                </a:ext>
              </a:extLst>
            </p:cNvPr>
            <p:cNvSpPr/>
            <p:nvPr/>
          </p:nvSpPr>
          <p:spPr>
            <a:xfrm>
              <a:off x="7909367" y="2677036"/>
              <a:ext cx="2625423" cy="2625423"/>
            </a:xfrm>
            <a:custGeom>
              <a:avLst/>
              <a:gdLst>
                <a:gd name="connsiteX0" fmla="*/ 1312712 w 2625423"/>
                <a:gd name="connsiteY0" fmla="*/ 2625424 h 2625423"/>
                <a:gd name="connsiteX1" fmla="*/ 2625424 w 2625423"/>
                <a:gd name="connsiteY1" fmla="*/ 1312712 h 2625423"/>
                <a:gd name="connsiteX2" fmla="*/ 1312712 w 2625423"/>
                <a:gd name="connsiteY2" fmla="*/ 0 h 2625423"/>
                <a:gd name="connsiteX3" fmla="*/ 0 w 2625423"/>
                <a:gd name="connsiteY3" fmla="*/ 1312712 h 2625423"/>
                <a:gd name="connsiteX4" fmla="*/ 1312712 w 2625423"/>
                <a:gd name="connsiteY4" fmla="*/ 2625424 h 2625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5423" h="2625423">
                  <a:moveTo>
                    <a:pt x="1312712" y="2625424"/>
                  </a:moveTo>
                  <a:cubicBezTo>
                    <a:pt x="2037697" y="2625424"/>
                    <a:pt x="2625424" y="2037697"/>
                    <a:pt x="2625424" y="1312712"/>
                  </a:cubicBezTo>
                  <a:cubicBezTo>
                    <a:pt x="2625424" y="587721"/>
                    <a:pt x="2037697" y="0"/>
                    <a:pt x="1312712" y="0"/>
                  </a:cubicBezTo>
                  <a:cubicBezTo>
                    <a:pt x="587721" y="0"/>
                    <a:pt x="0" y="587721"/>
                    <a:pt x="0" y="1312712"/>
                  </a:cubicBezTo>
                  <a:cubicBezTo>
                    <a:pt x="0" y="2037697"/>
                    <a:pt x="587721" y="2625424"/>
                    <a:pt x="1312712" y="2625424"/>
                  </a:cubicBezTo>
                  <a:close/>
                </a:path>
              </a:pathLst>
            </a:custGeom>
            <a:solidFill>
              <a:srgbClr val="8DC2EB"/>
            </a:solidFill>
            <a:ln w="613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0145E7DD-E712-44D3-BFF0-9759DDDEB51B}"/>
                </a:ext>
              </a:extLst>
            </p:cNvPr>
            <p:cNvSpPr/>
            <p:nvPr/>
          </p:nvSpPr>
          <p:spPr>
            <a:xfrm>
              <a:off x="7906977" y="2674702"/>
              <a:ext cx="2630088" cy="2630087"/>
            </a:xfrm>
            <a:custGeom>
              <a:avLst/>
              <a:gdLst>
                <a:gd name="connsiteX0" fmla="*/ 1315102 w 2630088"/>
                <a:gd name="connsiteY0" fmla="*/ 2630083 h 2630087"/>
                <a:gd name="connsiteX1" fmla="*/ 480831 w 2630088"/>
                <a:gd name="connsiteY1" fmla="*/ 2331619 h 2630087"/>
                <a:gd name="connsiteX2" fmla="*/ 25277 w 2630088"/>
                <a:gd name="connsiteY2" fmla="*/ 1571632 h 2630087"/>
                <a:gd name="connsiteX3" fmla="*/ 155266 w 2630088"/>
                <a:gd name="connsiteY3" fmla="*/ 695164 h 2630087"/>
                <a:gd name="connsiteX4" fmla="*/ 811775 w 2630088"/>
                <a:gd name="connsiteY4" fmla="*/ 100113 h 2630087"/>
                <a:gd name="connsiteX5" fmla="*/ 1696764 w 2630088"/>
                <a:gd name="connsiteY5" fmla="*/ 56622 h 2630087"/>
                <a:gd name="connsiteX6" fmla="*/ 2408456 w 2630088"/>
                <a:gd name="connsiteY6" fmla="*/ 584436 h 2630087"/>
                <a:gd name="connsiteX7" fmla="*/ 2623753 w 2630088"/>
                <a:gd name="connsiteY7" fmla="*/ 1443938 h 2630087"/>
                <a:gd name="connsiteX8" fmla="*/ 2244919 w 2630088"/>
                <a:gd name="connsiteY8" fmla="*/ 2244925 h 2630087"/>
                <a:gd name="connsiteX9" fmla="*/ 1818582 w 2630088"/>
                <a:gd name="connsiteY9" fmla="*/ 2530624 h 2630087"/>
                <a:gd name="connsiteX10" fmla="*/ 1315102 w 2630088"/>
                <a:gd name="connsiteY10" fmla="*/ 2630083 h 2630087"/>
                <a:gd name="connsiteX11" fmla="*/ 1315102 w 2630088"/>
                <a:gd name="connsiteY11" fmla="*/ 4665 h 2630087"/>
                <a:gd name="connsiteX12" fmla="*/ 483750 w 2630088"/>
                <a:gd name="connsiteY12" fmla="*/ 302093 h 2630087"/>
                <a:gd name="connsiteX13" fmla="*/ 29791 w 2630088"/>
                <a:gd name="connsiteY13" fmla="*/ 1059411 h 2630087"/>
                <a:gd name="connsiteX14" fmla="*/ 159327 w 2630088"/>
                <a:gd name="connsiteY14" fmla="*/ 1932819 h 2630087"/>
                <a:gd name="connsiteX15" fmla="*/ 813542 w 2630088"/>
                <a:gd name="connsiteY15" fmla="*/ 2525784 h 2630087"/>
                <a:gd name="connsiteX16" fmla="*/ 1695433 w 2630088"/>
                <a:gd name="connsiteY16" fmla="*/ 2569122 h 2630087"/>
                <a:gd name="connsiteX17" fmla="*/ 2404641 w 2630088"/>
                <a:gd name="connsiteY17" fmla="*/ 2043154 h 2630087"/>
                <a:gd name="connsiteX18" fmla="*/ 2619183 w 2630088"/>
                <a:gd name="connsiteY18" fmla="*/ 1186658 h 2630087"/>
                <a:gd name="connsiteX19" fmla="*/ 2241668 w 2630088"/>
                <a:gd name="connsiteY19" fmla="*/ 388480 h 2630087"/>
                <a:gd name="connsiteX20" fmla="*/ 1816828 w 2630088"/>
                <a:gd name="connsiteY20" fmla="*/ 103757 h 2630087"/>
                <a:gd name="connsiteX21" fmla="*/ 1315102 w 2630088"/>
                <a:gd name="connsiteY21" fmla="*/ 4665 h 263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0088" h="2630087">
                  <a:moveTo>
                    <a:pt x="1315102" y="2630083"/>
                  </a:moveTo>
                  <a:cubicBezTo>
                    <a:pt x="1010853" y="2630102"/>
                    <a:pt x="716021" y="2524618"/>
                    <a:pt x="480831" y="2331619"/>
                  </a:cubicBezTo>
                  <a:cubicBezTo>
                    <a:pt x="245634" y="2138614"/>
                    <a:pt x="84643" y="1870035"/>
                    <a:pt x="25277" y="1571632"/>
                  </a:cubicBezTo>
                  <a:cubicBezTo>
                    <a:pt x="-34084" y="1273236"/>
                    <a:pt x="11849" y="963491"/>
                    <a:pt x="155266" y="695164"/>
                  </a:cubicBezTo>
                  <a:cubicBezTo>
                    <a:pt x="298677" y="426843"/>
                    <a:pt x="530695" y="216546"/>
                    <a:pt x="811775" y="100113"/>
                  </a:cubicBezTo>
                  <a:cubicBezTo>
                    <a:pt x="1092861" y="-16326"/>
                    <a:pt x="1405618" y="-31692"/>
                    <a:pt x="1696764" y="56622"/>
                  </a:cubicBezTo>
                  <a:cubicBezTo>
                    <a:pt x="1987910" y="144935"/>
                    <a:pt x="2239423" y="331469"/>
                    <a:pt x="2408456" y="584436"/>
                  </a:cubicBezTo>
                  <a:cubicBezTo>
                    <a:pt x="2577489" y="837403"/>
                    <a:pt x="2653578" y="1141155"/>
                    <a:pt x="2623753" y="1443938"/>
                  </a:cubicBezTo>
                  <a:cubicBezTo>
                    <a:pt x="2593935" y="1746714"/>
                    <a:pt x="2460051" y="2029787"/>
                    <a:pt x="2244919" y="2244925"/>
                  </a:cubicBezTo>
                  <a:cubicBezTo>
                    <a:pt x="2123089" y="2367406"/>
                    <a:pt x="1978187" y="2464510"/>
                    <a:pt x="1818582" y="2530624"/>
                  </a:cubicBezTo>
                  <a:cubicBezTo>
                    <a:pt x="1658983" y="2596738"/>
                    <a:pt x="1487853" y="2630543"/>
                    <a:pt x="1315102" y="2630083"/>
                  </a:cubicBezTo>
                  <a:close/>
                  <a:moveTo>
                    <a:pt x="1315102" y="4665"/>
                  </a:moveTo>
                  <a:cubicBezTo>
                    <a:pt x="1011921" y="4653"/>
                    <a:pt x="718119" y="109762"/>
                    <a:pt x="483750" y="302093"/>
                  </a:cubicBezTo>
                  <a:cubicBezTo>
                    <a:pt x="249382" y="494417"/>
                    <a:pt x="88949" y="762063"/>
                    <a:pt x="29791" y="1059411"/>
                  </a:cubicBezTo>
                  <a:cubicBezTo>
                    <a:pt x="-29360" y="1356765"/>
                    <a:pt x="16419" y="1665430"/>
                    <a:pt x="159327" y="1932819"/>
                  </a:cubicBezTo>
                  <a:cubicBezTo>
                    <a:pt x="302240" y="2200201"/>
                    <a:pt x="533443" y="2409762"/>
                    <a:pt x="813542" y="2525784"/>
                  </a:cubicBezTo>
                  <a:cubicBezTo>
                    <a:pt x="1093646" y="2641812"/>
                    <a:pt x="1405311" y="2657129"/>
                    <a:pt x="1695433" y="2569122"/>
                  </a:cubicBezTo>
                  <a:cubicBezTo>
                    <a:pt x="1985560" y="2481121"/>
                    <a:pt x="2236197" y="2295237"/>
                    <a:pt x="2404641" y="2043154"/>
                  </a:cubicBezTo>
                  <a:cubicBezTo>
                    <a:pt x="2573079" y="1791070"/>
                    <a:pt x="2648897" y="1488380"/>
                    <a:pt x="2619183" y="1186658"/>
                  </a:cubicBezTo>
                  <a:cubicBezTo>
                    <a:pt x="2589463" y="884937"/>
                    <a:pt x="2456051" y="602857"/>
                    <a:pt x="2241668" y="388480"/>
                  </a:cubicBezTo>
                  <a:cubicBezTo>
                    <a:pt x="2120273" y="266416"/>
                    <a:pt x="1975875" y="169644"/>
                    <a:pt x="1816828" y="103757"/>
                  </a:cubicBezTo>
                  <a:cubicBezTo>
                    <a:pt x="1657781" y="37876"/>
                    <a:pt x="1487251" y="4193"/>
                    <a:pt x="1315102" y="4665"/>
                  </a:cubicBezTo>
                  <a:close/>
                </a:path>
              </a:pathLst>
            </a:custGeom>
            <a:solidFill>
              <a:srgbClr val="0E0E0E"/>
            </a:solidFill>
            <a:ln w="613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FEC81B99-1A4B-4B8A-8940-CDD74C565344}"/>
                </a:ext>
              </a:extLst>
            </p:cNvPr>
            <p:cNvSpPr/>
            <p:nvPr/>
          </p:nvSpPr>
          <p:spPr>
            <a:xfrm>
              <a:off x="8451625" y="2564227"/>
              <a:ext cx="176173" cy="311127"/>
            </a:xfrm>
            <a:custGeom>
              <a:avLst/>
              <a:gdLst>
                <a:gd name="connsiteX0" fmla="*/ 148572 w 176173"/>
                <a:gd name="connsiteY0" fmla="*/ 311127 h 311127"/>
                <a:gd name="connsiteX1" fmla="*/ 133782 w 176173"/>
                <a:gd name="connsiteY1" fmla="*/ 306846 h 311127"/>
                <a:gd name="connsiteX2" fmla="*/ 123606 w 176173"/>
                <a:gd name="connsiteY2" fmla="*/ 295301 h 311127"/>
                <a:gd name="connsiteX3" fmla="*/ 2640 w 176173"/>
                <a:gd name="connsiteY3" fmla="*/ 39384 h 311127"/>
                <a:gd name="connsiteX4" fmla="*/ 33 w 176173"/>
                <a:gd name="connsiteY4" fmla="*/ 28931 h 311127"/>
                <a:gd name="connsiteX5" fmla="*/ 1622 w 176173"/>
                <a:gd name="connsiteY5" fmla="*/ 18276 h 311127"/>
                <a:gd name="connsiteX6" fmla="*/ 7167 w 176173"/>
                <a:gd name="connsiteY6" fmla="*/ 9044 h 311127"/>
                <a:gd name="connsiteX7" fmla="*/ 15828 w 176173"/>
                <a:gd name="connsiteY7" fmla="*/ 2640 h 311127"/>
                <a:gd name="connsiteX8" fmla="*/ 26275 w 176173"/>
                <a:gd name="connsiteY8" fmla="*/ 33 h 311127"/>
                <a:gd name="connsiteX9" fmla="*/ 36930 w 176173"/>
                <a:gd name="connsiteY9" fmla="*/ 1622 h 311127"/>
                <a:gd name="connsiteX10" fmla="*/ 46162 w 176173"/>
                <a:gd name="connsiteY10" fmla="*/ 7167 h 311127"/>
                <a:gd name="connsiteX11" fmla="*/ 52572 w 176173"/>
                <a:gd name="connsiteY11" fmla="*/ 15829 h 311127"/>
                <a:gd name="connsiteX12" fmla="*/ 173538 w 176173"/>
                <a:gd name="connsiteY12" fmla="*/ 271562 h 311127"/>
                <a:gd name="connsiteX13" fmla="*/ 176121 w 176173"/>
                <a:gd name="connsiteY13" fmla="*/ 285051 h 311127"/>
                <a:gd name="connsiteX14" fmla="*/ 171882 w 176173"/>
                <a:gd name="connsiteY14" fmla="*/ 298117 h 311127"/>
                <a:gd name="connsiteX15" fmla="*/ 161877 w 176173"/>
                <a:gd name="connsiteY15" fmla="*/ 307527 h 311127"/>
                <a:gd name="connsiteX16" fmla="*/ 148572 w 176173"/>
                <a:gd name="connsiteY16" fmla="*/ 310943 h 311127"/>
                <a:gd name="connsiteX17" fmla="*/ 148572 w 176173"/>
                <a:gd name="connsiteY17" fmla="*/ 311127 h 311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173" h="311127">
                  <a:moveTo>
                    <a:pt x="148572" y="311127"/>
                  </a:moveTo>
                  <a:cubicBezTo>
                    <a:pt x="143333" y="311134"/>
                    <a:pt x="138205" y="309649"/>
                    <a:pt x="133782" y="306846"/>
                  </a:cubicBezTo>
                  <a:cubicBezTo>
                    <a:pt x="129360" y="304042"/>
                    <a:pt x="125833" y="300037"/>
                    <a:pt x="123606" y="295301"/>
                  </a:cubicBezTo>
                  <a:lnTo>
                    <a:pt x="2640" y="39384"/>
                  </a:lnTo>
                  <a:cubicBezTo>
                    <a:pt x="1088" y="36102"/>
                    <a:pt x="205" y="32550"/>
                    <a:pt x="33" y="28931"/>
                  </a:cubicBezTo>
                  <a:cubicBezTo>
                    <a:pt x="-145" y="25312"/>
                    <a:pt x="395" y="21693"/>
                    <a:pt x="1622" y="18276"/>
                  </a:cubicBezTo>
                  <a:cubicBezTo>
                    <a:pt x="2849" y="14866"/>
                    <a:pt x="4732" y="11731"/>
                    <a:pt x="7167" y="9044"/>
                  </a:cubicBezTo>
                  <a:cubicBezTo>
                    <a:pt x="9609" y="6364"/>
                    <a:pt x="12547" y="4186"/>
                    <a:pt x="15828" y="2640"/>
                  </a:cubicBezTo>
                  <a:cubicBezTo>
                    <a:pt x="19104" y="1088"/>
                    <a:pt x="22656" y="205"/>
                    <a:pt x="26275" y="33"/>
                  </a:cubicBezTo>
                  <a:cubicBezTo>
                    <a:pt x="29900" y="-145"/>
                    <a:pt x="33519" y="395"/>
                    <a:pt x="36930" y="1622"/>
                  </a:cubicBezTo>
                  <a:cubicBezTo>
                    <a:pt x="40341" y="2849"/>
                    <a:pt x="43481" y="4732"/>
                    <a:pt x="46162" y="7167"/>
                  </a:cubicBezTo>
                  <a:cubicBezTo>
                    <a:pt x="48849" y="9609"/>
                    <a:pt x="51020" y="12547"/>
                    <a:pt x="52572" y="15829"/>
                  </a:cubicBezTo>
                  <a:lnTo>
                    <a:pt x="173538" y="271562"/>
                  </a:lnTo>
                  <a:cubicBezTo>
                    <a:pt x="175519" y="275764"/>
                    <a:pt x="176409" y="280408"/>
                    <a:pt x="176121" y="285051"/>
                  </a:cubicBezTo>
                  <a:cubicBezTo>
                    <a:pt x="175832" y="289695"/>
                    <a:pt x="174372" y="294191"/>
                    <a:pt x="171882" y="298117"/>
                  </a:cubicBezTo>
                  <a:cubicBezTo>
                    <a:pt x="169391" y="302049"/>
                    <a:pt x="165950" y="305282"/>
                    <a:pt x="161877" y="307527"/>
                  </a:cubicBezTo>
                  <a:cubicBezTo>
                    <a:pt x="157798" y="309766"/>
                    <a:pt x="153222" y="310943"/>
                    <a:pt x="148572" y="310943"/>
                  </a:cubicBezTo>
                  <a:lnTo>
                    <a:pt x="148572" y="311127"/>
                  </a:lnTo>
                  <a:close/>
                </a:path>
              </a:pathLst>
            </a:custGeom>
            <a:solidFill>
              <a:srgbClr val="F0E7E1"/>
            </a:solidFill>
            <a:ln w="613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9D440AFE-A23D-44BE-AF0A-0DF5A6D94C38}"/>
                </a:ext>
              </a:extLst>
            </p:cNvPr>
            <p:cNvSpPr/>
            <p:nvPr/>
          </p:nvSpPr>
          <p:spPr>
            <a:xfrm>
              <a:off x="8449572" y="2563186"/>
              <a:ext cx="180404" cy="314744"/>
            </a:xfrm>
            <a:custGeom>
              <a:avLst/>
              <a:gdLst>
                <a:gd name="connsiteX0" fmla="*/ 150625 w 180404"/>
                <a:gd name="connsiteY0" fmla="*/ 314499 h 314744"/>
                <a:gd name="connsiteX1" fmla="*/ 134615 w 180404"/>
                <a:gd name="connsiteY1" fmla="*/ 309824 h 314744"/>
                <a:gd name="connsiteX2" fmla="*/ 123573 w 180404"/>
                <a:gd name="connsiteY2" fmla="*/ 297323 h 314744"/>
                <a:gd name="connsiteX3" fmla="*/ 2362 w 180404"/>
                <a:gd name="connsiteY3" fmla="*/ 41589 h 314744"/>
                <a:gd name="connsiteX4" fmla="*/ 1976 w 180404"/>
                <a:gd name="connsiteY4" fmla="*/ 19249 h 314744"/>
                <a:gd name="connsiteX5" fmla="*/ 17164 w 180404"/>
                <a:gd name="connsiteY5" fmla="*/ 2864 h 314744"/>
                <a:gd name="connsiteX6" fmla="*/ 39474 w 180404"/>
                <a:gd name="connsiteY6" fmla="*/ 1558 h 314744"/>
                <a:gd name="connsiteX7" fmla="*/ 56466 w 180404"/>
                <a:gd name="connsiteY7" fmla="*/ 16071 h 314744"/>
                <a:gd name="connsiteX8" fmla="*/ 177431 w 180404"/>
                <a:gd name="connsiteY8" fmla="*/ 271805 h 314744"/>
                <a:gd name="connsiteX9" fmla="*/ 180358 w 180404"/>
                <a:gd name="connsiteY9" fmla="*/ 286496 h 314744"/>
                <a:gd name="connsiteX10" fmla="*/ 175794 w 180404"/>
                <a:gd name="connsiteY10" fmla="*/ 300764 h 314744"/>
                <a:gd name="connsiteX11" fmla="*/ 164893 w 180404"/>
                <a:gd name="connsiteY11" fmla="*/ 311039 h 314744"/>
                <a:gd name="connsiteX12" fmla="*/ 150380 w 180404"/>
                <a:gd name="connsiteY12" fmla="*/ 314744 h 314744"/>
                <a:gd name="connsiteX13" fmla="*/ 150625 w 180404"/>
                <a:gd name="connsiteY13" fmla="*/ 314499 h 314744"/>
                <a:gd name="connsiteX14" fmla="*/ 29598 w 180404"/>
                <a:gd name="connsiteY14" fmla="*/ 3619 h 314744"/>
                <a:gd name="connsiteX15" fmla="*/ 18863 w 180404"/>
                <a:gd name="connsiteY15" fmla="*/ 6011 h 314744"/>
                <a:gd name="connsiteX16" fmla="*/ 10883 w 180404"/>
                <a:gd name="connsiteY16" fmla="*/ 11851 h 314744"/>
                <a:gd name="connsiteX17" fmla="*/ 5748 w 180404"/>
                <a:gd name="connsiteY17" fmla="*/ 20304 h 314744"/>
                <a:gd name="connsiteX18" fmla="*/ 4245 w 180404"/>
                <a:gd name="connsiteY18" fmla="*/ 30082 h 314744"/>
                <a:gd name="connsiteX19" fmla="*/ 6595 w 180404"/>
                <a:gd name="connsiteY19" fmla="*/ 39688 h 314744"/>
                <a:gd name="connsiteX20" fmla="*/ 127561 w 180404"/>
                <a:gd name="connsiteY20" fmla="*/ 295421 h 314744"/>
                <a:gd name="connsiteX21" fmla="*/ 142031 w 180404"/>
                <a:gd name="connsiteY21" fmla="*/ 308456 h 314744"/>
                <a:gd name="connsiteX22" fmla="*/ 161483 w 180404"/>
                <a:gd name="connsiteY22" fmla="*/ 307444 h 314744"/>
                <a:gd name="connsiteX23" fmla="*/ 174518 w 180404"/>
                <a:gd name="connsiteY23" fmla="*/ 292974 h 314744"/>
                <a:gd name="connsiteX24" fmla="*/ 173506 w 180404"/>
                <a:gd name="connsiteY24" fmla="*/ 273522 h 314744"/>
                <a:gd name="connsiteX25" fmla="*/ 52540 w 180404"/>
                <a:gd name="connsiteY25" fmla="*/ 17789 h 314744"/>
                <a:gd name="connsiteX26" fmla="*/ 43118 w 180404"/>
                <a:gd name="connsiteY26" fmla="*/ 7385 h 314744"/>
                <a:gd name="connsiteX27" fmla="*/ 29598 w 180404"/>
                <a:gd name="connsiteY27" fmla="*/ 3619 h 31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404" h="314744">
                  <a:moveTo>
                    <a:pt x="150625" y="314499"/>
                  </a:moveTo>
                  <a:cubicBezTo>
                    <a:pt x="144951" y="314486"/>
                    <a:pt x="139400" y="312861"/>
                    <a:pt x="134615" y="309824"/>
                  </a:cubicBezTo>
                  <a:cubicBezTo>
                    <a:pt x="129824" y="306782"/>
                    <a:pt x="125996" y="302445"/>
                    <a:pt x="123573" y="297323"/>
                  </a:cubicBezTo>
                  <a:lnTo>
                    <a:pt x="2362" y="41589"/>
                  </a:lnTo>
                  <a:cubicBezTo>
                    <a:pt x="-650" y="34468"/>
                    <a:pt x="-785" y="26463"/>
                    <a:pt x="1976" y="19249"/>
                  </a:cubicBezTo>
                  <a:cubicBezTo>
                    <a:pt x="4736" y="12029"/>
                    <a:pt x="10177" y="6158"/>
                    <a:pt x="17164" y="2864"/>
                  </a:cubicBezTo>
                  <a:cubicBezTo>
                    <a:pt x="24157" y="-436"/>
                    <a:pt x="32144" y="-902"/>
                    <a:pt x="39474" y="1558"/>
                  </a:cubicBezTo>
                  <a:cubicBezTo>
                    <a:pt x="46798" y="4024"/>
                    <a:pt x="52883" y="9219"/>
                    <a:pt x="56466" y="16071"/>
                  </a:cubicBezTo>
                  <a:lnTo>
                    <a:pt x="177431" y="271805"/>
                  </a:lnTo>
                  <a:cubicBezTo>
                    <a:pt x="179634" y="276375"/>
                    <a:pt x="180640" y="281429"/>
                    <a:pt x="180358" y="286496"/>
                  </a:cubicBezTo>
                  <a:cubicBezTo>
                    <a:pt x="180069" y="291563"/>
                    <a:pt x="178499" y="296470"/>
                    <a:pt x="175794" y="300764"/>
                  </a:cubicBezTo>
                  <a:cubicBezTo>
                    <a:pt x="173088" y="305058"/>
                    <a:pt x="169340" y="308591"/>
                    <a:pt x="164893" y="311039"/>
                  </a:cubicBezTo>
                  <a:cubicBezTo>
                    <a:pt x="160446" y="313480"/>
                    <a:pt x="155453" y="314756"/>
                    <a:pt x="150380" y="314744"/>
                  </a:cubicBezTo>
                  <a:lnTo>
                    <a:pt x="150625" y="314499"/>
                  </a:lnTo>
                  <a:close/>
                  <a:moveTo>
                    <a:pt x="29598" y="3619"/>
                  </a:moveTo>
                  <a:cubicBezTo>
                    <a:pt x="25887" y="3607"/>
                    <a:pt x="22219" y="4423"/>
                    <a:pt x="18863" y="6011"/>
                  </a:cubicBezTo>
                  <a:cubicBezTo>
                    <a:pt x="15845" y="7416"/>
                    <a:pt x="13134" y="9397"/>
                    <a:pt x="10883" y="11851"/>
                  </a:cubicBezTo>
                  <a:cubicBezTo>
                    <a:pt x="8631" y="14305"/>
                    <a:pt x="6889" y="17175"/>
                    <a:pt x="5748" y="20304"/>
                  </a:cubicBezTo>
                  <a:cubicBezTo>
                    <a:pt x="4607" y="23432"/>
                    <a:pt x="4098" y="26751"/>
                    <a:pt x="4245" y="30082"/>
                  </a:cubicBezTo>
                  <a:cubicBezTo>
                    <a:pt x="4387" y="33406"/>
                    <a:pt x="5184" y="36670"/>
                    <a:pt x="6595" y="39688"/>
                  </a:cubicBezTo>
                  <a:lnTo>
                    <a:pt x="127561" y="295421"/>
                  </a:lnTo>
                  <a:cubicBezTo>
                    <a:pt x="130462" y="301512"/>
                    <a:pt x="135670" y="306199"/>
                    <a:pt x="142031" y="308456"/>
                  </a:cubicBezTo>
                  <a:cubicBezTo>
                    <a:pt x="148392" y="310708"/>
                    <a:pt x="155391" y="310346"/>
                    <a:pt x="161483" y="307444"/>
                  </a:cubicBezTo>
                  <a:cubicBezTo>
                    <a:pt x="167574" y="304537"/>
                    <a:pt x="172267" y="299335"/>
                    <a:pt x="174518" y="292974"/>
                  </a:cubicBezTo>
                  <a:cubicBezTo>
                    <a:pt x="176775" y="286606"/>
                    <a:pt x="176407" y="279614"/>
                    <a:pt x="173506" y="273522"/>
                  </a:cubicBezTo>
                  <a:lnTo>
                    <a:pt x="52540" y="17789"/>
                  </a:lnTo>
                  <a:cubicBezTo>
                    <a:pt x="50442" y="13501"/>
                    <a:pt x="47172" y="9894"/>
                    <a:pt x="43118" y="7385"/>
                  </a:cubicBezTo>
                  <a:cubicBezTo>
                    <a:pt x="39057" y="4876"/>
                    <a:pt x="34370" y="3570"/>
                    <a:pt x="29598" y="3619"/>
                  </a:cubicBezTo>
                  <a:close/>
                </a:path>
              </a:pathLst>
            </a:custGeom>
            <a:solidFill>
              <a:srgbClr val="0E0E0E"/>
            </a:solidFill>
            <a:ln w="613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5EA77C6D-B68E-4C6B-8021-13A104CC0E5F}"/>
                </a:ext>
              </a:extLst>
            </p:cNvPr>
            <p:cNvSpPr/>
            <p:nvPr/>
          </p:nvSpPr>
          <p:spPr>
            <a:xfrm>
              <a:off x="8173444" y="2677216"/>
              <a:ext cx="1382639" cy="2068728"/>
            </a:xfrm>
            <a:custGeom>
              <a:avLst/>
              <a:gdLst>
                <a:gd name="connsiteX0" fmla="*/ 132312 w 1382639"/>
                <a:gd name="connsiteY0" fmla="*/ 376704 h 2068728"/>
                <a:gd name="connsiteX1" fmla="*/ 32632 w 1382639"/>
                <a:gd name="connsiteY1" fmla="*/ 595632 h 2068728"/>
                <a:gd name="connsiteX2" fmla="*/ 51525 w 1382639"/>
                <a:gd name="connsiteY2" fmla="*/ 708071 h 2068728"/>
                <a:gd name="connsiteX3" fmla="*/ 125504 w 1382639"/>
                <a:gd name="connsiteY3" fmla="*/ 822964 h 2068728"/>
                <a:gd name="connsiteX4" fmla="*/ 163045 w 1382639"/>
                <a:gd name="connsiteY4" fmla="*/ 924362 h 2068728"/>
                <a:gd name="connsiteX5" fmla="*/ 143538 w 1382639"/>
                <a:gd name="connsiteY5" fmla="*/ 1052075 h 2068728"/>
                <a:gd name="connsiteX6" fmla="*/ 35638 w 1382639"/>
                <a:gd name="connsiteY6" fmla="*/ 1385345 h 2068728"/>
                <a:gd name="connsiteX7" fmla="*/ 5458 w 1382639"/>
                <a:gd name="connsiteY7" fmla="*/ 1739470 h 2068728"/>
                <a:gd name="connsiteX8" fmla="*/ 113910 w 1382639"/>
                <a:gd name="connsiteY8" fmla="*/ 1991891 h 2068728"/>
                <a:gd name="connsiteX9" fmla="*/ 291065 w 1382639"/>
                <a:gd name="connsiteY9" fmla="*/ 2068384 h 2068728"/>
                <a:gd name="connsiteX10" fmla="*/ 436690 w 1382639"/>
                <a:gd name="connsiteY10" fmla="*/ 1990419 h 2068728"/>
                <a:gd name="connsiteX11" fmla="*/ 524040 w 1382639"/>
                <a:gd name="connsiteY11" fmla="*/ 1819705 h 2068728"/>
                <a:gd name="connsiteX12" fmla="*/ 658992 w 1382639"/>
                <a:gd name="connsiteY12" fmla="*/ 1629546 h 2068728"/>
                <a:gd name="connsiteX13" fmla="*/ 908223 w 1382639"/>
                <a:gd name="connsiteY13" fmla="*/ 1458893 h 2068728"/>
                <a:gd name="connsiteX14" fmla="*/ 1022687 w 1382639"/>
                <a:gd name="connsiteY14" fmla="*/ 1152676 h 2068728"/>
                <a:gd name="connsiteX15" fmla="*/ 831178 w 1382639"/>
                <a:gd name="connsiteY15" fmla="*/ 897740 h 2068728"/>
                <a:gd name="connsiteX16" fmla="*/ 702667 w 1382639"/>
                <a:gd name="connsiteY16" fmla="*/ 810696 h 2068728"/>
                <a:gd name="connsiteX17" fmla="*/ 583174 w 1382639"/>
                <a:gd name="connsiteY17" fmla="*/ 736350 h 2068728"/>
                <a:gd name="connsiteX18" fmla="*/ 491161 w 1382639"/>
                <a:gd name="connsiteY18" fmla="*/ 528892 h 2068728"/>
                <a:gd name="connsiteX19" fmla="*/ 602558 w 1382639"/>
                <a:gd name="connsiteY19" fmla="*/ 378912 h 2068728"/>
                <a:gd name="connsiteX20" fmla="*/ 798851 w 1382639"/>
                <a:gd name="connsiteY20" fmla="*/ 293647 h 2068728"/>
                <a:gd name="connsiteX21" fmla="*/ 1093291 w 1382639"/>
                <a:gd name="connsiteY21" fmla="*/ 218381 h 2068728"/>
                <a:gd name="connsiteX22" fmla="*/ 1237689 w 1382639"/>
                <a:gd name="connsiteY22" fmla="*/ 159677 h 2068728"/>
                <a:gd name="connsiteX23" fmla="*/ 1338597 w 1382639"/>
                <a:gd name="connsiteY23" fmla="*/ 87662 h 2068728"/>
                <a:gd name="connsiteX24" fmla="*/ 1382640 w 1382639"/>
                <a:gd name="connsiteY24" fmla="*/ 42943 h 2068728"/>
                <a:gd name="connsiteX25" fmla="*/ 721383 w 1382639"/>
                <a:gd name="connsiteY25" fmla="*/ 41594 h 2068728"/>
                <a:gd name="connsiteX26" fmla="*/ 143170 w 1382639"/>
                <a:gd name="connsiteY26" fmla="*/ 362411 h 2068728"/>
                <a:gd name="connsiteX27" fmla="*/ 132312 w 1382639"/>
                <a:gd name="connsiteY27" fmla="*/ 376704 h 206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2639" h="2068728">
                  <a:moveTo>
                    <a:pt x="132312" y="376704"/>
                  </a:moveTo>
                  <a:cubicBezTo>
                    <a:pt x="85754" y="441112"/>
                    <a:pt x="40300" y="514600"/>
                    <a:pt x="32632" y="595632"/>
                  </a:cubicBezTo>
                  <a:cubicBezTo>
                    <a:pt x="28854" y="634124"/>
                    <a:pt x="35368" y="672929"/>
                    <a:pt x="51525" y="708071"/>
                  </a:cubicBezTo>
                  <a:cubicBezTo>
                    <a:pt x="70603" y="749416"/>
                    <a:pt x="102071" y="784074"/>
                    <a:pt x="125504" y="822964"/>
                  </a:cubicBezTo>
                  <a:cubicBezTo>
                    <a:pt x="144274" y="854248"/>
                    <a:pt x="159180" y="887803"/>
                    <a:pt x="163045" y="924362"/>
                  </a:cubicBezTo>
                  <a:cubicBezTo>
                    <a:pt x="167522" y="967669"/>
                    <a:pt x="156910" y="1011222"/>
                    <a:pt x="143538" y="1052075"/>
                  </a:cubicBezTo>
                  <a:cubicBezTo>
                    <a:pt x="106733" y="1163043"/>
                    <a:pt x="63794" y="1271433"/>
                    <a:pt x="35638" y="1385345"/>
                  </a:cubicBezTo>
                  <a:cubicBezTo>
                    <a:pt x="7114" y="1500667"/>
                    <a:pt x="-9142" y="1620836"/>
                    <a:pt x="5458" y="1739470"/>
                  </a:cubicBezTo>
                  <a:cubicBezTo>
                    <a:pt x="16867" y="1831483"/>
                    <a:pt x="46066" y="1925152"/>
                    <a:pt x="113910" y="1991891"/>
                  </a:cubicBezTo>
                  <a:cubicBezTo>
                    <a:pt x="161517" y="2038345"/>
                    <a:pt x="224601" y="2065587"/>
                    <a:pt x="291065" y="2068384"/>
                  </a:cubicBezTo>
                  <a:cubicBezTo>
                    <a:pt x="361792" y="2071390"/>
                    <a:pt x="401848" y="2055503"/>
                    <a:pt x="436690" y="1990419"/>
                  </a:cubicBezTo>
                  <a:cubicBezTo>
                    <a:pt x="466809" y="1934108"/>
                    <a:pt x="494228" y="1876201"/>
                    <a:pt x="524040" y="1819705"/>
                  </a:cubicBezTo>
                  <a:cubicBezTo>
                    <a:pt x="560416" y="1750696"/>
                    <a:pt x="598939" y="1681073"/>
                    <a:pt x="658992" y="1629546"/>
                  </a:cubicBezTo>
                  <a:cubicBezTo>
                    <a:pt x="735853" y="1563849"/>
                    <a:pt x="832405" y="1526001"/>
                    <a:pt x="908223" y="1458893"/>
                  </a:cubicBezTo>
                  <a:cubicBezTo>
                    <a:pt x="988397" y="1387921"/>
                    <a:pt x="1044279" y="1260147"/>
                    <a:pt x="1022687" y="1152676"/>
                  </a:cubicBezTo>
                  <a:cubicBezTo>
                    <a:pt x="1001094" y="1045205"/>
                    <a:pt x="915278" y="961842"/>
                    <a:pt x="831178" y="897740"/>
                  </a:cubicBezTo>
                  <a:cubicBezTo>
                    <a:pt x="790165" y="866118"/>
                    <a:pt x="747244" y="837048"/>
                    <a:pt x="702667" y="810696"/>
                  </a:cubicBezTo>
                  <a:cubicBezTo>
                    <a:pt x="662182" y="787018"/>
                    <a:pt x="620040" y="765671"/>
                    <a:pt x="583174" y="736350"/>
                  </a:cubicBezTo>
                  <a:cubicBezTo>
                    <a:pt x="522262" y="687767"/>
                    <a:pt x="478095" y="608759"/>
                    <a:pt x="491161" y="528892"/>
                  </a:cubicBezTo>
                  <a:cubicBezTo>
                    <a:pt x="501773" y="464054"/>
                    <a:pt x="550049" y="414245"/>
                    <a:pt x="602558" y="378912"/>
                  </a:cubicBezTo>
                  <a:cubicBezTo>
                    <a:pt x="661814" y="338978"/>
                    <a:pt x="730087" y="312540"/>
                    <a:pt x="798851" y="293647"/>
                  </a:cubicBezTo>
                  <a:cubicBezTo>
                    <a:pt x="896446" y="266718"/>
                    <a:pt x="996310" y="248745"/>
                    <a:pt x="1093291" y="218381"/>
                  </a:cubicBezTo>
                  <a:cubicBezTo>
                    <a:pt x="1142855" y="202861"/>
                    <a:pt x="1192481" y="185501"/>
                    <a:pt x="1237689" y="159677"/>
                  </a:cubicBezTo>
                  <a:cubicBezTo>
                    <a:pt x="1273709" y="139207"/>
                    <a:pt x="1307527" y="115069"/>
                    <a:pt x="1338597" y="87662"/>
                  </a:cubicBezTo>
                  <a:cubicBezTo>
                    <a:pt x="1354386" y="73890"/>
                    <a:pt x="1369114" y="58941"/>
                    <a:pt x="1382640" y="42943"/>
                  </a:cubicBezTo>
                  <a:cubicBezTo>
                    <a:pt x="1165938" y="-13853"/>
                    <a:pt x="938318" y="-14319"/>
                    <a:pt x="721383" y="41594"/>
                  </a:cubicBezTo>
                  <a:cubicBezTo>
                    <a:pt x="504454" y="97507"/>
                    <a:pt x="305419" y="207940"/>
                    <a:pt x="143170" y="362411"/>
                  </a:cubicBezTo>
                  <a:cubicBezTo>
                    <a:pt x="139428" y="367011"/>
                    <a:pt x="135809" y="371796"/>
                    <a:pt x="132312" y="376704"/>
                  </a:cubicBezTo>
                  <a:close/>
                </a:path>
              </a:pathLst>
            </a:custGeom>
            <a:solidFill>
              <a:srgbClr val="3C8563"/>
            </a:solidFill>
            <a:ln w="613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0365A02D-A6BB-4B36-AE80-33D112BF5A87}"/>
                </a:ext>
              </a:extLst>
            </p:cNvPr>
            <p:cNvSpPr/>
            <p:nvPr/>
          </p:nvSpPr>
          <p:spPr>
            <a:xfrm>
              <a:off x="8171360" y="2674789"/>
              <a:ext cx="1386869" cy="2073443"/>
            </a:xfrm>
            <a:custGeom>
              <a:avLst/>
              <a:gdLst>
                <a:gd name="connsiteX0" fmla="*/ 309098 w 1386869"/>
                <a:gd name="connsiteY0" fmla="*/ 2073444 h 2073443"/>
                <a:gd name="connsiteX1" fmla="*/ 293210 w 1386869"/>
                <a:gd name="connsiteY1" fmla="*/ 2073444 h 2073443"/>
                <a:gd name="connsiteX2" fmla="*/ 114583 w 1386869"/>
                <a:gd name="connsiteY2" fmla="*/ 1996030 h 2073443"/>
                <a:gd name="connsiteX3" fmla="*/ 5456 w 1386869"/>
                <a:gd name="connsiteY3" fmla="*/ 1742260 h 2073443"/>
                <a:gd name="connsiteX4" fmla="*/ 35636 w 1386869"/>
                <a:gd name="connsiteY4" fmla="*/ 1387276 h 2073443"/>
                <a:gd name="connsiteX5" fmla="*/ 111148 w 1386869"/>
                <a:gd name="connsiteY5" fmla="*/ 1148043 h 2073443"/>
                <a:gd name="connsiteX6" fmla="*/ 143598 w 1386869"/>
                <a:gd name="connsiteY6" fmla="*/ 1053884 h 2073443"/>
                <a:gd name="connsiteX7" fmla="*/ 162982 w 1386869"/>
                <a:gd name="connsiteY7" fmla="*/ 927152 h 2073443"/>
                <a:gd name="connsiteX8" fmla="*/ 125809 w 1386869"/>
                <a:gd name="connsiteY8" fmla="*/ 826735 h 2073443"/>
                <a:gd name="connsiteX9" fmla="*/ 95690 w 1386869"/>
                <a:gd name="connsiteY9" fmla="*/ 782201 h 2073443"/>
                <a:gd name="connsiteX10" fmla="*/ 51708 w 1386869"/>
                <a:gd name="connsiteY10" fmla="*/ 711597 h 2073443"/>
                <a:gd name="connsiteX11" fmla="*/ 32385 w 1386869"/>
                <a:gd name="connsiteY11" fmla="*/ 597931 h 2073443"/>
                <a:gd name="connsiteX12" fmla="*/ 132495 w 1386869"/>
                <a:gd name="connsiteY12" fmla="*/ 377898 h 2073443"/>
                <a:gd name="connsiteX13" fmla="*/ 140285 w 1386869"/>
                <a:gd name="connsiteY13" fmla="*/ 367347 h 2073443"/>
                <a:gd name="connsiteX14" fmla="*/ 143291 w 1386869"/>
                <a:gd name="connsiteY14" fmla="*/ 363360 h 2073443"/>
                <a:gd name="connsiteX15" fmla="*/ 722583 w 1386869"/>
                <a:gd name="connsiteY15" fmla="*/ 41776 h 2073443"/>
                <a:gd name="connsiteX16" fmla="*/ 1385153 w 1386869"/>
                <a:gd name="connsiteY16" fmla="*/ 42911 h 2073443"/>
                <a:gd name="connsiteX17" fmla="*/ 1386135 w 1386869"/>
                <a:gd name="connsiteY17" fmla="*/ 43488 h 2073443"/>
                <a:gd name="connsiteX18" fmla="*/ 1386748 w 1386869"/>
                <a:gd name="connsiteY18" fmla="*/ 44445 h 2073443"/>
                <a:gd name="connsiteX19" fmla="*/ 1386828 w 1386869"/>
                <a:gd name="connsiteY19" fmla="*/ 45610 h 2073443"/>
                <a:gd name="connsiteX20" fmla="*/ 1386319 w 1386869"/>
                <a:gd name="connsiteY20" fmla="*/ 46653 h 2073443"/>
                <a:gd name="connsiteX21" fmla="*/ 1342153 w 1386869"/>
                <a:gd name="connsiteY21" fmla="*/ 91862 h 2073443"/>
                <a:gd name="connsiteX22" fmla="*/ 1240878 w 1386869"/>
                <a:gd name="connsiteY22" fmla="*/ 164122 h 2073443"/>
                <a:gd name="connsiteX23" fmla="*/ 1096050 w 1386869"/>
                <a:gd name="connsiteY23" fmla="*/ 223072 h 2073443"/>
                <a:gd name="connsiteX24" fmla="*/ 925213 w 1386869"/>
                <a:gd name="connsiteY24" fmla="*/ 267606 h 2073443"/>
                <a:gd name="connsiteX25" fmla="*/ 801671 w 1386869"/>
                <a:gd name="connsiteY25" fmla="*/ 298277 h 2073443"/>
                <a:gd name="connsiteX26" fmla="*/ 606237 w 1386869"/>
                <a:gd name="connsiteY26" fmla="*/ 383235 h 2073443"/>
                <a:gd name="connsiteX27" fmla="*/ 495822 w 1386869"/>
                <a:gd name="connsiteY27" fmla="*/ 531682 h 2073443"/>
                <a:gd name="connsiteX28" fmla="*/ 587037 w 1386869"/>
                <a:gd name="connsiteY28" fmla="*/ 736931 h 2073443"/>
                <a:gd name="connsiteX29" fmla="*/ 678129 w 1386869"/>
                <a:gd name="connsiteY29" fmla="*/ 795083 h 2073443"/>
                <a:gd name="connsiteX30" fmla="*/ 706224 w 1386869"/>
                <a:gd name="connsiteY30" fmla="*/ 811155 h 2073443"/>
                <a:gd name="connsiteX31" fmla="*/ 835041 w 1386869"/>
                <a:gd name="connsiteY31" fmla="*/ 898321 h 2073443"/>
                <a:gd name="connsiteX32" fmla="*/ 1027409 w 1386869"/>
                <a:gd name="connsiteY32" fmla="*/ 1154668 h 2073443"/>
                <a:gd name="connsiteX33" fmla="*/ 912209 w 1386869"/>
                <a:gd name="connsiteY33" fmla="*/ 1463032 h 2073443"/>
                <a:gd name="connsiteX34" fmla="*/ 784434 w 1386869"/>
                <a:gd name="connsiteY34" fmla="*/ 1551119 h 2073443"/>
                <a:gd name="connsiteX35" fmla="*/ 662978 w 1386869"/>
                <a:gd name="connsiteY35" fmla="*/ 1633746 h 2073443"/>
                <a:gd name="connsiteX36" fmla="*/ 528394 w 1386869"/>
                <a:gd name="connsiteY36" fmla="*/ 1823108 h 2073443"/>
                <a:gd name="connsiteX37" fmla="*/ 487725 w 1386869"/>
                <a:gd name="connsiteY37" fmla="*/ 1902852 h 2073443"/>
                <a:gd name="connsiteX38" fmla="*/ 441043 w 1386869"/>
                <a:gd name="connsiteY38" fmla="*/ 1993884 h 2073443"/>
                <a:gd name="connsiteX39" fmla="*/ 309098 w 1386869"/>
                <a:gd name="connsiteY39" fmla="*/ 2073444 h 2073443"/>
                <a:gd name="connsiteX40" fmla="*/ 136237 w 1386869"/>
                <a:gd name="connsiteY40" fmla="*/ 380413 h 2073443"/>
                <a:gd name="connsiteX41" fmla="*/ 36986 w 1386869"/>
                <a:gd name="connsiteY41" fmla="*/ 598176 h 2073443"/>
                <a:gd name="connsiteX42" fmla="*/ 55879 w 1386869"/>
                <a:gd name="connsiteY42" fmla="*/ 709511 h 2073443"/>
                <a:gd name="connsiteX43" fmla="*/ 99493 w 1386869"/>
                <a:gd name="connsiteY43" fmla="*/ 779318 h 2073443"/>
                <a:gd name="connsiteX44" fmla="*/ 129734 w 1386869"/>
                <a:gd name="connsiteY44" fmla="*/ 824159 h 2073443"/>
                <a:gd name="connsiteX45" fmla="*/ 167582 w 1386869"/>
                <a:gd name="connsiteY45" fmla="*/ 926477 h 2073443"/>
                <a:gd name="connsiteX46" fmla="*/ 147953 w 1386869"/>
                <a:gd name="connsiteY46" fmla="*/ 1055294 h 2073443"/>
                <a:gd name="connsiteX47" fmla="*/ 115442 w 1386869"/>
                <a:gd name="connsiteY47" fmla="*/ 1149454 h 2073443"/>
                <a:gd name="connsiteX48" fmla="*/ 40114 w 1386869"/>
                <a:gd name="connsiteY48" fmla="*/ 1388380 h 2073443"/>
                <a:gd name="connsiteX49" fmla="*/ 10057 w 1386869"/>
                <a:gd name="connsiteY49" fmla="*/ 1741708 h 2073443"/>
                <a:gd name="connsiteX50" fmla="*/ 117773 w 1386869"/>
                <a:gd name="connsiteY50" fmla="*/ 1992718 h 2073443"/>
                <a:gd name="connsiteX51" fmla="*/ 293455 w 1386869"/>
                <a:gd name="connsiteY51" fmla="*/ 2068598 h 2073443"/>
                <a:gd name="connsiteX52" fmla="*/ 436934 w 1386869"/>
                <a:gd name="connsiteY52" fmla="*/ 1991859 h 2073443"/>
                <a:gd name="connsiteX53" fmla="*/ 483553 w 1386869"/>
                <a:gd name="connsiteY53" fmla="*/ 1900889 h 2073443"/>
                <a:gd name="connsiteX54" fmla="*/ 524284 w 1386869"/>
                <a:gd name="connsiteY54" fmla="*/ 1821145 h 2073443"/>
                <a:gd name="connsiteX55" fmla="*/ 659911 w 1386869"/>
                <a:gd name="connsiteY55" fmla="*/ 1630434 h 2073443"/>
                <a:gd name="connsiteX56" fmla="*/ 781980 w 1386869"/>
                <a:gd name="connsiteY56" fmla="*/ 1547377 h 2073443"/>
                <a:gd name="connsiteX57" fmla="*/ 909081 w 1386869"/>
                <a:gd name="connsiteY57" fmla="*/ 1459782 h 2073443"/>
                <a:gd name="connsiteX58" fmla="*/ 1022808 w 1386869"/>
                <a:gd name="connsiteY58" fmla="*/ 1155772 h 2073443"/>
                <a:gd name="connsiteX59" fmla="*/ 832219 w 1386869"/>
                <a:gd name="connsiteY59" fmla="*/ 902185 h 2073443"/>
                <a:gd name="connsiteX60" fmla="*/ 703831 w 1386869"/>
                <a:gd name="connsiteY60" fmla="*/ 815142 h 2073443"/>
                <a:gd name="connsiteX61" fmla="*/ 675798 w 1386869"/>
                <a:gd name="connsiteY61" fmla="*/ 799132 h 2073443"/>
                <a:gd name="connsiteX62" fmla="*/ 584092 w 1386869"/>
                <a:gd name="connsiteY62" fmla="*/ 740612 h 2073443"/>
                <a:gd name="connsiteX63" fmla="*/ 491221 w 1386869"/>
                <a:gd name="connsiteY63" fmla="*/ 531007 h 2073443"/>
                <a:gd name="connsiteX64" fmla="*/ 603599 w 1386869"/>
                <a:gd name="connsiteY64" fmla="*/ 379493 h 2073443"/>
                <a:gd name="connsiteX65" fmla="*/ 800383 w 1386869"/>
                <a:gd name="connsiteY65" fmla="*/ 293615 h 2073443"/>
                <a:gd name="connsiteX66" fmla="*/ 924109 w 1386869"/>
                <a:gd name="connsiteY66" fmla="*/ 262944 h 2073443"/>
                <a:gd name="connsiteX67" fmla="*/ 1094578 w 1386869"/>
                <a:gd name="connsiteY67" fmla="*/ 218471 h 2073443"/>
                <a:gd name="connsiteX68" fmla="*/ 1238486 w 1386869"/>
                <a:gd name="connsiteY68" fmla="*/ 159951 h 2073443"/>
                <a:gd name="connsiteX69" fmla="*/ 1339086 w 1386869"/>
                <a:gd name="connsiteY69" fmla="*/ 88304 h 2073443"/>
                <a:gd name="connsiteX70" fmla="*/ 1380491 w 1386869"/>
                <a:gd name="connsiteY70" fmla="*/ 46346 h 2073443"/>
                <a:gd name="connsiteX71" fmla="*/ 722185 w 1386869"/>
                <a:gd name="connsiteY71" fmla="*/ 46481 h 2073443"/>
                <a:gd name="connsiteX72" fmla="*/ 146726 w 1386869"/>
                <a:gd name="connsiteY72" fmla="*/ 366182 h 2073443"/>
                <a:gd name="connsiteX73" fmla="*/ 143966 w 1386869"/>
                <a:gd name="connsiteY73" fmla="*/ 369862 h 2073443"/>
                <a:gd name="connsiteX74" fmla="*/ 136237 w 1386869"/>
                <a:gd name="connsiteY74" fmla="*/ 380352 h 2073443"/>
                <a:gd name="connsiteX75" fmla="*/ 136237 w 1386869"/>
                <a:gd name="connsiteY75" fmla="*/ 380413 h 207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86869" h="2073443">
                  <a:moveTo>
                    <a:pt x="309098" y="2073444"/>
                  </a:moveTo>
                  <a:cubicBezTo>
                    <a:pt x="303945" y="2073444"/>
                    <a:pt x="298669" y="2073444"/>
                    <a:pt x="293210" y="2073444"/>
                  </a:cubicBezTo>
                  <a:cubicBezTo>
                    <a:pt x="226127" y="2070695"/>
                    <a:pt x="162460" y="2043104"/>
                    <a:pt x="114583" y="1996030"/>
                  </a:cubicBezTo>
                  <a:cubicBezTo>
                    <a:pt x="55818" y="1938185"/>
                    <a:pt x="19135" y="1852798"/>
                    <a:pt x="5456" y="1742260"/>
                  </a:cubicBezTo>
                  <a:cubicBezTo>
                    <a:pt x="-7426" y="1637979"/>
                    <a:pt x="2450" y="1521430"/>
                    <a:pt x="35636" y="1387276"/>
                  </a:cubicBezTo>
                  <a:cubicBezTo>
                    <a:pt x="55818" y="1305630"/>
                    <a:pt x="83912" y="1225456"/>
                    <a:pt x="111148" y="1148043"/>
                  </a:cubicBezTo>
                  <a:cubicBezTo>
                    <a:pt x="121944" y="1117372"/>
                    <a:pt x="133108" y="1085413"/>
                    <a:pt x="143598" y="1053884"/>
                  </a:cubicBezTo>
                  <a:cubicBezTo>
                    <a:pt x="155191" y="1019225"/>
                    <a:pt x="167828" y="973526"/>
                    <a:pt x="162982" y="927152"/>
                  </a:cubicBezTo>
                  <a:cubicBezTo>
                    <a:pt x="159669" y="895315"/>
                    <a:pt x="147830" y="863417"/>
                    <a:pt x="125809" y="826735"/>
                  </a:cubicBezTo>
                  <a:cubicBezTo>
                    <a:pt x="116607" y="811461"/>
                    <a:pt x="105995" y="796555"/>
                    <a:pt x="95690" y="782201"/>
                  </a:cubicBezTo>
                  <a:cubicBezTo>
                    <a:pt x="78876" y="760081"/>
                    <a:pt x="64154" y="736446"/>
                    <a:pt x="51708" y="711597"/>
                  </a:cubicBezTo>
                  <a:cubicBezTo>
                    <a:pt x="35379" y="676068"/>
                    <a:pt x="28717" y="636864"/>
                    <a:pt x="32385" y="597931"/>
                  </a:cubicBezTo>
                  <a:cubicBezTo>
                    <a:pt x="40053" y="515549"/>
                    <a:pt x="87286" y="440467"/>
                    <a:pt x="132495" y="377898"/>
                  </a:cubicBezTo>
                  <a:cubicBezTo>
                    <a:pt x="135071" y="374340"/>
                    <a:pt x="137709" y="370844"/>
                    <a:pt x="140285" y="367347"/>
                  </a:cubicBezTo>
                  <a:lnTo>
                    <a:pt x="143291" y="363360"/>
                  </a:lnTo>
                  <a:cubicBezTo>
                    <a:pt x="305834" y="208558"/>
                    <a:pt x="505237" y="97855"/>
                    <a:pt x="722583" y="41776"/>
                  </a:cubicBezTo>
                  <a:cubicBezTo>
                    <a:pt x="939929" y="-14308"/>
                    <a:pt x="1168004" y="-13916"/>
                    <a:pt x="1385153" y="42911"/>
                  </a:cubicBezTo>
                  <a:cubicBezTo>
                    <a:pt x="1385521" y="43028"/>
                    <a:pt x="1385859" y="43224"/>
                    <a:pt x="1386135" y="43488"/>
                  </a:cubicBezTo>
                  <a:cubicBezTo>
                    <a:pt x="1386411" y="43758"/>
                    <a:pt x="1386619" y="44083"/>
                    <a:pt x="1386748" y="44445"/>
                  </a:cubicBezTo>
                  <a:cubicBezTo>
                    <a:pt x="1386877" y="44819"/>
                    <a:pt x="1386902" y="45224"/>
                    <a:pt x="1386828" y="45610"/>
                  </a:cubicBezTo>
                  <a:cubicBezTo>
                    <a:pt x="1386748" y="45997"/>
                    <a:pt x="1386576" y="46359"/>
                    <a:pt x="1386319" y="46653"/>
                  </a:cubicBezTo>
                  <a:cubicBezTo>
                    <a:pt x="1372781" y="62835"/>
                    <a:pt x="1358016" y="77950"/>
                    <a:pt x="1342153" y="91862"/>
                  </a:cubicBezTo>
                  <a:cubicBezTo>
                    <a:pt x="1310979" y="119386"/>
                    <a:pt x="1277039" y="143597"/>
                    <a:pt x="1240878" y="164122"/>
                  </a:cubicBezTo>
                  <a:cubicBezTo>
                    <a:pt x="1194810" y="190438"/>
                    <a:pt x="1144019" y="208043"/>
                    <a:pt x="1096050" y="223072"/>
                  </a:cubicBezTo>
                  <a:cubicBezTo>
                    <a:pt x="1039738" y="240738"/>
                    <a:pt x="981525" y="254417"/>
                    <a:pt x="925213" y="267606"/>
                  </a:cubicBezTo>
                  <a:cubicBezTo>
                    <a:pt x="884605" y="277175"/>
                    <a:pt x="842586" y="287051"/>
                    <a:pt x="801671" y="298277"/>
                  </a:cubicBezTo>
                  <a:cubicBezTo>
                    <a:pt x="722725" y="320053"/>
                    <a:pt x="658807" y="347841"/>
                    <a:pt x="606237" y="383235"/>
                  </a:cubicBezTo>
                  <a:cubicBezTo>
                    <a:pt x="562071" y="412986"/>
                    <a:pt x="507109" y="462979"/>
                    <a:pt x="495822" y="531682"/>
                  </a:cubicBezTo>
                  <a:cubicBezTo>
                    <a:pt x="484167" y="602961"/>
                    <a:pt x="519990" y="683564"/>
                    <a:pt x="587037" y="736931"/>
                  </a:cubicBezTo>
                  <a:cubicBezTo>
                    <a:pt x="615837" y="758664"/>
                    <a:pt x="646293" y="778110"/>
                    <a:pt x="678129" y="795083"/>
                  </a:cubicBezTo>
                  <a:cubicBezTo>
                    <a:pt x="687496" y="800358"/>
                    <a:pt x="696857" y="805719"/>
                    <a:pt x="706224" y="811155"/>
                  </a:cubicBezTo>
                  <a:cubicBezTo>
                    <a:pt x="750917" y="837525"/>
                    <a:pt x="793942" y="866638"/>
                    <a:pt x="835041" y="898321"/>
                  </a:cubicBezTo>
                  <a:cubicBezTo>
                    <a:pt x="906443" y="952792"/>
                    <a:pt x="1004037" y="1038548"/>
                    <a:pt x="1027409" y="1154668"/>
                  </a:cubicBezTo>
                  <a:cubicBezTo>
                    <a:pt x="1050535" y="1269684"/>
                    <a:pt x="986985" y="1396845"/>
                    <a:pt x="912209" y="1463032"/>
                  </a:cubicBezTo>
                  <a:cubicBezTo>
                    <a:pt x="873195" y="1497568"/>
                    <a:pt x="828048" y="1524804"/>
                    <a:pt x="784434" y="1551119"/>
                  </a:cubicBezTo>
                  <a:cubicBezTo>
                    <a:pt x="743029" y="1576024"/>
                    <a:pt x="700274" y="1601787"/>
                    <a:pt x="662978" y="1633746"/>
                  </a:cubicBezTo>
                  <a:cubicBezTo>
                    <a:pt x="604519" y="1683679"/>
                    <a:pt x="567407" y="1749069"/>
                    <a:pt x="528394" y="1823108"/>
                  </a:cubicBezTo>
                  <a:cubicBezTo>
                    <a:pt x="514469" y="1849485"/>
                    <a:pt x="500852" y="1876598"/>
                    <a:pt x="487725" y="1902852"/>
                  </a:cubicBezTo>
                  <a:cubicBezTo>
                    <a:pt x="472696" y="1932849"/>
                    <a:pt x="457054" y="1963826"/>
                    <a:pt x="441043" y="1993884"/>
                  </a:cubicBezTo>
                  <a:cubicBezTo>
                    <a:pt x="406692" y="2057986"/>
                    <a:pt x="365961" y="2073444"/>
                    <a:pt x="309098" y="2073444"/>
                  </a:cubicBezTo>
                  <a:close/>
                  <a:moveTo>
                    <a:pt x="136237" y="380413"/>
                  </a:moveTo>
                  <a:cubicBezTo>
                    <a:pt x="91396" y="442491"/>
                    <a:pt x="44224" y="516898"/>
                    <a:pt x="36986" y="598176"/>
                  </a:cubicBezTo>
                  <a:cubicBezTo>
                    <a:pt x="33360" y="636306"/>
                    <a:pt x="39881" y="674718"/>
                    <a:pt x="55879" y="709511"/>
                  </a:cubicBezTo>
                  <a:cubicBezTo>
                    <a:pt x="68197" y="734097"/>
                    <a:pt x="82802" y="757468"/>
                    <a:pt x="99493" y="779318"/>
                  </a:cubicBezTo>
                  <a:cubicBezTo>
                    <a:pt x="109798" y="793795"/>
                    <a:pt x="120472" y="808762"/>
                    <a:pt x="129734" y="824159"/>
                  </a:cubicBezTo>
                  <a:cubicBezTo>
                    <a:pt x="152124" y="861454"/>
                    <a:pt x="164147" y="893966"/>
                    <a:pt x="167582" y="926477"/>
                  </a:cubicBezTo>
                  <a:cubicBezTo>
                    <a:pt x="172490" y="973710"/>
                    <a:pt x="159669" y="1020084"/>
                    <a:pt x="147953" y="1055294"/>
                  </a:cubicBezTo>
                  <a:cubicBezTo>
                    <a:pt x="137463" y="1086824"/>
                    <a:pt x="126299" y="1118661"/>
                    <a:pt x="115442" y="1149454"/>
                  </a:cubicBezTo>
                  <a:cubicBezTo>
                    <a:pt x="88329" y="1226867"/>
                    <a:pt x="60234" y="1306979"/>
                    <a:pt x="40114" y="1388380"/>
                  </a:cubicBezTo>
                  <a:cubicBezTo>
                    <a:pt x="7051" y="1522227"/>
                    <a:pt x="-2825" y="1637795"/>
                    <a:pt x="10057" y="1741708"/>
                  </a:cubicBezTo>
                  <a:cubicBezTo>
                    <a:pt x="23552" y="1851203"/>
                    <a:pt x="59805" y="1935670"/>
                    <a:pt x="117773" y="1992718"/>
                  </a:cubicBezTo>
                  <a:cubicBezTo>
                    <a:pt x="164883" y="2038951"/>
                    <a:pt x="227507" y="2065997"/>
                    <a:pt x="293455" y="2068598"/>
                  </a:cubicBezTo>
                  <a:cubicBezTo>
                    <a:pt x="368354" y="2071788"/>
                    <a:pt x="404545" y="2052403"/>
                    <a:pt x="436934" y="1991859"/>
                  </a:cubicBezTo>
                  <a:cubicBezTo>
                    <a:pt x="452944" y="1961863"/>
                    <a:pt x="468525" y="1930886"/>
                    <a:pt x="483553" y="1900889"/>
                  </a:cubicBezTo>
                  <a:cubicBezTo>
                    <a:pt x="496680" y="1874635"/>
                    <a:pt x="510360" y="1847522"/>
                    <a:pt x="524284" y="1821145"/>
                  </a:cubicBezTo>
                  <a:cubicBezTo>
                    <a:pt x="563543" y="1746677"/>
                    <a:pt x="600839" y="1680918"/>
                    <a:pt x="659911" y="1630434"/>
                  </a:cubicBezTo>
                  <a:cubicBezTo>
                    <a:pt x="697513" y="1598230"/>
                    <a:pt x="740452" y="1572405"/>
                    <a:pt x="781980" y="1547377"/>
                  </a:cubicBezTo>
                  <a:cubicBezTo>
                    <a:pt x="825472" y="1521123"/>
                    <a:pt x="870435" y="1494071"/>
                    <a:pt x="909081" y="1459782"/>
                  </a:cubicBezTo>
                  <a:cubicBezTo>
                    <a:pt x="982691" y="1394452"/>
                    <a:pt x="1045627" y="1269070"/>
                    <a:pt x="1022808" y="1155772"/>
                  </a:cubicBezTo>
                  <a:cubicBezTo>
                    <a:pt x="999805" y="1041186"/>
                    <a:pt x="903008" y="956166"/>
                    <a:pt x="832219" y="902185"/>
                  </a:cubicBezTo>
                  <a:cubicBezTo>
                    <a:pt x="791237" y="870582"/>
                    <a:pt x="748359" y="841512"/>
                    <a:pt x="703831" y="815142"/>
                  </a:cubicBezTo>
                  <a:cubicBezTo>
                    <a:pt x="694569" y="809743"/>
                    <a:pt x="685429" y="804407"/>
                    <a:pt x="675798" y="799132"/>
                  </a:cubicBezTo>
                  <a:cubicBezTo>
                    <a:pt x="643759" y="782036"/>
                    <a:pt x="613095" y="762474"/>
                    <a:pt x="584092" y="740612"/>
                  </a:cubicBezTo>
                  <a:cubicBezTo>
                    <a:pt x="515758" y="686202"/>
                    <a:pt x="479321" y="603942"/>
                    <a:pt x="491221" y="531007"/>
                  </a:cubicBezTo>
                  <a:cubicBezTo>
                    <a:pt x="500361" y="475247"/>
                    <a:pt x="539252" y="422862"/>
                    <a:pt x="603599" y="379493"/>
                  </a:cubicBezTo>
                  <a:cubicBezTo>
                    <a:pt x="656598" y="343792"/>
                    <a:pt x="720946" y="315820"/>
                    <a:pt x="800383" y="293615"/>
                  </a:cubicBezTo>
                  <a:cubicBezTo>
                    <a:pt x="841360" y="282266"/>
                    <a:pt x="883440" y="272391"/>
                    <a:pt x="924109" y="262944"/>
                  </a:cubicBezTo>
                  <a:cubicBezTo>
                    <a:pt x="980360" y="249755"/>
                    <a:pt x="1038450" y="236076"/>
                    <a:pt x="1094578" y="218471"/>
                  </a:cubicBezTo>
                  <a:cubicBezTo>
                    <a:pt x="1142363" y="203504"/>
                    <a:pt x="1192724" y="186083"/>
                    <a:pt x="1238486" y="159951"/>
                  </a:cubicBezTo>
                  <a:cubicBezTo>
                    <a:pt x="1274419" y="139629"/>
                    <a:pt x="1308133" y="115620"/>
                    <a:pt x="1339086" y="88304"/>
                  </a:cubicBezTo>
                  <a:cubicBezTo>
                    <a:pt x="1353863" y="75318"/>
                    <a:pt x="1367702" y="61295"/>
                    <a:pt x="1380491" y="46346"/>
                  </a:cubicBezTo>
                  <a:cubicBezTo>
                    <a:pt x="1164606" y="-9524"/>
                    <a:pt x="938046" y="-9475"/>
                    <a:pt x="722185" y="46481"/>
                  </a:cubicBezTo>
                  <a:cubicBezTo>
                    <a:pt x="506323" y="102443"/>
                    <a:pt x="308276" y="212472"/>
                    <a:pt x="146726" y="366182"/>
                  </a:cubicBezTo>
                  <a:lnTo>
                    <a:pt x="143966" y="369862"/>
                  </a:lnTo>
                  <a:cubicBezTo>
                    <a:pt x="141389" y="373359"/>
                    <a:pt x="138752" y="376855"/>
                    <a:pt x="136237" y="380352"/>
                  </a:cubicBezTo>
                  <a:lnTo>
                    <a:pt x="136237" y="380413"/>
                  </a:lnTo>
                  <a:close/>
                </a:path>
              </a:pathLst>
            </a:custGeom>
            <a:solidFill>
              <a:srgbClr val="0E0E0E"/>
            </a:solidFill>
            <a:ln w="613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12229448-1E80-43CE-96D1-52405A72C271}"/>
                </a:ext>
              </a:extLst>
            </p:cNvPr>
            <p:cNvSpPr/>
            <p:nvPr/>
          </p:nvSpPr>
          <p:spPr>
            <a:xfrm>
              <a:off x="9215919" y="2981905"/>
              <a:ext cx="1318963" cy="2252931"/>
            </a:xfrm>
            <a:custGeom>
              <a:avLst/>
              <a:gdLst>
                <a:gd name="connsiteX0" fmla="*/ 847093 w 1318963"/>
                <a:gd name="connsiteY0" fmla="*/ 0 h 2252931"/>
                <a:gd name="connsiteX1" fmla="*/ 729563 w 1318963"/>
                <a:gd name="connsiteY1" fmla="*/ 57968 h 2252931"/>
                <a:gd name="connsiteX2" fmla="*/ 526154 w 1318963"/>
                <a:gd name="connsiteY2" fmla="*/ 194944 h 2252931"/>
                <a:gd name="connsiteX3" fmla="*/ 414267 w 1318963"/>
                <a:gd name="connsiteY3" fmla="*/ 347310 h 2252931"/>
                <a:gd name="connsiteX4" fmla="*/ 461990 w 1318963"/>
                <a:gd name="connsiteY4" fmla="*/ 500664 h 2252931"/>
                <a:gd name="connsiteX5" fmla="*/ 599887 w 1318963"/>
                <a:gd name="connsiteY5" fmla="*/ 582930 h 2252931"/>
                <a:gd name="connsiteX6" fmla="*/ 811086 w 1318963"/>
                <a:gd name="connsiteY6" fmla="*/ 694081 h 2252931"/>
                <a:gd name="connsiteX7" fmla="*/ 1011182 w 1318963"/>
                <a:gd name="connsiteY7" fmla="*/ 828603 h 2252931"/>
                <a:gd name="connsiteX8" fmla="*/ 1099883 w 1318963"/>
                <a:gd name="connsiteY8" fmla="*/ 963187 h 2252931"/>
                <a:gd name="connsiteX9" fmla="*/ 962968 w 1318963"/>
                <a:gd name="connsiteY9" fmla="*/ 1068388 h 2252931"/>
                <a:gd name="connsiteX10" fmla="*/ 806608 w 1318963"/>
                <a:gd name="connsiteY10" fmla="*/ 1043851 h 2252931"/>
                <a:gd name="connsiteX11" fmla="*/ 646567 w 1318963"/>
                <a:gd name="connsiteY11" fmla="*/ 990852 h 2252931"/>
                <a:gd name="connsiteX12" fmla="*/ 502905 w 1318963"/>
                <a:gd name="connsiteY12" fmla="*/ 969628 h 2252931"/>
                <a:gd name="connsiteX13" fmla="*/ 375376 w 1318963"/>
                <a:gd name="connsiteY13" fmla="*/ 1028884 h 2252931"/>
                <a:gd name="connsiteX14" fmla="*/ 235517 w 1318963"/>
                <a:gd name="connsiteY14" fmla="*/ 1288966 h 2252931"/>
                <a:gd name="connsiteX15" fmla="*/ 171169 w 1318963"/>
                <a:gd name="connsiteY15" fmla="*/ 1636535 h 2252931"/>
                <a:gd name="connsiteX16" fmla="*/ 128782 w 1318963"/>
                <a:gd name="connsiteY16" fmla="*/ 1731430 h 2252931"/>
                <a:gd name="connsiteX17" fmla="*/ 71734 w 1318963"/>
                <a:gd name="connsiteY17" fmla="*/ 1822210 h 2252931"/>
                <a:gd name="connsiteX18" fmla="*/ 26 w 1318963"/>
                <a:gd name="connsiteY18" fmla="*/ 2019240 h 2252931"/>
                <a:gd name="connsiteX19" fmla="*/ 224230 w 1318963"/>
                <a:gd name="connsiteY19" fmla="*/ 2252706 h 2252931"/>
                <a:gd name="connsiteX20" fmla="*/ 517689 w 1318963"/>
                <a:gd name="connsiteY20" fmla="*/ 2117754 h 2252931"/>
                <a:gd name="connsiteX21" fmla="*/ 769189 w 1318963"/>
                <a:gd name="connsiteY21" fmla="*/ 1901286 h 2252931"/>
                <a:gd name="connsiteX22" fmla="*/ 1015108 w 1318963"/>
                <a:gd name="connsiteY22" fmla="*/ 1847851 h 2252931"/>
                <a:gd name="connsiteX23" fmla="*/ 1313579 w 1318963"/>
                <a:gd name="connsiteY23" fmla="*/ 889228 h 2252931"/>
                <a:gd name="connsiteX24" fmla="*/ 847278 w 1318963"/>
                <a:gd name="connsiteY24" fmla="*/ 61 h 2252931"/>
                <a:gd name="connsiteX25" fmla="*/ 847093 w 1318963"/>
                <a:gd name="connsiteY25" fmla="*/ 0 h 225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8963" h="2252931">
                  <a:moveTo>
                    <a:pt x="847093" y="0"/>
                  </a:moveTo>
                  <a:cubicBezTo>
                    <a:pt x="807221" y="17826"/>
                    <a:pt x="768042" y="37149"/>
                    <a:pt x="729563" y="57968"/>
                  </a:cubicBezTo>
                  <a:cubicBezTo>
                    <a:pt x="657793" y="96858"/>
                    <a:pt x="587680" y="140963"/>
                    <a:pt x="526154" y="194944"/>
                  </a:cubicBezTo>
                  <a:cubicBezTo>
                    <a:pt x="479411" y="235920"/>
                    <a:pt x="431872" y="286091"/>
                    <a:pt x="414267" y="347310"/>
                  </a:cubicBezTo>
                  <a:cubicBezTo>
                    <a:pt x="397520" y="405401"/>
                    <a:pt x="419542" y="459750"/>
                    <a:pt x="461990" y="500664"/>
                  </a:cubicBezTo>
                  <a:cubicBezTo>
                    <a:pt x="500820" y="538022"/>
                    <a:pt x="552347" y="559007"/>
                    <a:pt x="599887" y="582930"/>
                  </a:cubicBezTo>
                  <a:cubicBezTo>
                    <a:pt x="670981" y="618631"/>
                    <a:pt x="741954" y="654700"/>
                    <a:pt x="811086" y="694081"/>
                  </a:cubicBezTo>
                  <a:cubicBezTo>
                    <a:pt x="880218" y="733463"/>
                    <a:pt x="950270" y="776156"/>
                    <a:pt x="1011182" y="828603"/>
                  </a:cubicBezTo>
                  <a:cubicBezTo>
                    <a:pt x="1049521" y="861666"/>
                    <a:pt x="1099085" y="908347"/>
                    <a:pt x="1099883" y="963187"/>
                  </a:cubicBezTo>
                  <a:cubicBezTo>
                    <a:pt x="1100925" y="1032012"/>
                    <a:pt x="1020138" y="1065321"/>
                    <a:pt x="962968" y="1068388"/>
                  </a:cubicBezTo>
                  <a:cubicBezTo>
                    <a:pt x="910030" y="1071210"/>
                    <a:pt x="856969" y="1058451"/>
                    <a:pt x="806608" y="1043851"/>
                  </a:cubicBezTo>
                  <a:cubicBezTo>
                    <a:pt x="752689" y="1027964"/>
                    <a:pt x="700180" y="1007782"/>
                    <a:pt x="646567" y="990852"/>
                  </a:cubicBezTo>
                  <a:cubicBezTo>
                    <a:pt x="600009" y="976130"/>
                    <a:pt x="552101" y="963923"/>
                    <a:pt x="502905" y="969628"/>
                  </a:cubicBezTo>
                  <a:cubicBezTo>
                    <a:pt x="455286" y="975694"/>
                    <a:pt x="410721" y="996404"/>
                    <a:pt x="375376" y="1028884"/>
                  </a:cubicBezTo>
                  <a:cubicBezTo>
                    <a:pt x="301091" y="1095317"/>
                    <a:pt x="260360" y="1194507"/>
                    <a:pt x="235517" y="1288966"/>
                  </a:cubicBezTo>
                  <a:cubicBezTo>
                    <a:pt x="205460" y="1403436"/>
                    <a:pt x="209140" y="1523850"/>
                    <a:pt x="171169" y="1636535"/>
                  </a:cubicBezTo>
                  <a:cubicBezTo>
                    <a:pt x="160361" y="1669542"/>
                    <a:pt x="146154" y="1701348"/>
                    <a:pt x="128782" y="1731430"/>
                  </a:cubicBezTo>
                  <a:cubicBezTo>
                    <a:pt x="110687" y="1762101"/>
                    <a:pt x="90444" y="1791790"/>
                    <a:pt x="71734" y="1822210"/>
                  </a:cubicBezTo>
                  <a:cubicBezTo>
                    <a:pt x="34929" y="1881773"/>
                    <a:pt x="1130" y="1947776"/>
                    <a:pt x="26" y="2019240"/>
                  </a:cubicBezTo>
                  <a:cubicBezTo>
                    <a:pt x="-1876" y="2143517"/>
                    <a:pt x="100933" y="2247921"/>
                    <a:pt x="224230" y="2252706"/>
                  </a:cubicBezTo>
                  <a:cubicBezTo>
                    <a:pt x="340779" y="2257184"/>
                    <a:pt x="435859" y="2194431"/>
                    <a:pt x="517689" y="2117754"/>
                  </a:cubicBezTo>
                  <a:cubicBezTo>
                    <a:pt x="597433" y="2043163"/>
                    <a:pt x="669877" y="1951641"/>
                    <a:pt x="769189" y="1901286"/>
                  </a:cubicBezTo>
                  <a:cubicBezTo>
                    <a:pt x="846541" y="1862027"/>
                    <a:pt x="930886" y="1855887"/>
                    <a:pt x="1015108" y="1847851"/>
                  </a:cubicBezTo>
                  <a:cubicBezTo>
                    <a:pt x="1237693" y="1580487"/>
                    <a:pt x="1345047" y="1235691"/>
                    <a:pt x="1313579" y="889228"/>
                  </a:cubicBezTo>
                  <a:cubicBezTo>
                    <a:pt x="1282104" y="542757"/>
                    <a:pt x="1114390" y="222946"/>
                    <a:pt x="847278" y="61"/>
                  </a:cubicBezTo>
                  <a:lnTo>
                    <a:pt x="847093" y="0"/>
                  </a:lnTo>
                  <a:close/>
                </a:path>
              </a:pathLst>
            </a:custGeom>
            <a:solidFill>
              <a:srgbClr val="3C8563"/>
            </a:solidFill>
            <a:ln w="613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CE7568E6-9A2B-41D3-85FC-A89BFD10D8A7}"/>
                </a:ext>
              </a:extLst>
            </p:cNvPr>
            <p:cNvSpPr/>
            <p:nvPr/>
          </p:nvSpPr>
          <p:spPr>
            <a:xfrm>
              <a:off x="9213647" y="2980039"/>
              <a:ext cx="1323903" cy="2256785"/>
            </a:xfrm>
            <a:custGeom>
              <a:avLst/>
              <a:gdLst>
                <a:gd name="connsiteX0" fmla="*/ 239751 w 1323903"/>
                <a:gd name="connsiteY0" fmla="*/ 2256786 h 2256785"/>
                <a:gd name="connsiteX1" fmla="*/ 226440 w 1323903"/>
                <a:gd name="connsiteY1" fmla="*/ 2256786 h 2256785"/>
                <a:gd name="connsiteX2" fmla="*/ 28 w 1323903"/>
                <a:gd name="connsiteY2" fmla="*/ 2020927 h 2256785"/>
                <a:gd name="connsiteX3" fmla="*/ 72043 w 1323903"/>
                <a:gd name="connsiteY3" fmla="*/ 1822793 h 2256785"/>
                <a:gd name="connsiteX4" fmla="*/ 96580 w 1323903"/>
                <a:gd name="connsiteY4" fmla="*/ 1784454 h 2256785"/>
                <a:gd name="connsiteX5" fmla="*/ 129336 w 1323903"/>
                <a:gd name="connsiteY5" fmla="*/ 1732007 h 2256785"/>
                <a:gd name="connsiteX6" fmla="*/ 171539 w 1323903"/>
                <a:gd name="connsiteY6" fmla="*/ 1637541 h 2256785"/>
                <a:gd name="connsiteX7" fmla="*/ 208897 w 1323903"/>
                <a:gd name="connsiteY7" fmla="*/ 1446523 h 2256785"/>
                <a:gd name="connsiteX8" fmla="*/ 235825 w 1323903"/>
                <a:gd name="connsiteY8" fmla="*/ 1290163 h 2256785"/>
                <a:gd name="connsiteX9" fmla="*/ 376359 w 1323903"/>
                <a:gd name="connsiteY9" fmla="*/ 1028909 h 2256785"/>
                <a:gd name="connsiteX10" fmla="*/ 505177 w 1323903"/>
                <a:gd name="connsiteY10" fmla="*/ 969040 h 2256785"/>
                <a:gd name="connsiteX11" fmla="*/ 649820 w 1323903"/>
                <a:gd name="connsiteY11" fmla="*/ 990386 h 2256785"/>
                <a:gd name="connsiteX12" fmla="*/ 719137 w 1323903"/>
                <a:gd name="connsiteY12" fmla="*/ 1013635 h 2256785"/>
                <a:gd name="connsiteX13" fmla="*/ 809861 w 1323903"/>
                <a:gd name="connsiteY13" fmla="*/ 1043386 h 2256785"/>
                <a:gd name="connsiteX14" fmla="*/ 965423 w 1323903"/>
                <a:gd name="connsiteY14" fmla="*/ 1067922 h 2256785"/>
                <a:gd name="connsiteX15" fmla="*/ 1100375 w 1323903"/>
                <a:gd name="connsiteY15" fmla="*/ 965052 h 2256785"/>
                <a:gd name="connsiteX16" fmla="*/ 1012411 w 1323903"/>
                <a:gd name="connsiteY16" fmla="*/ 832125 h 2256785"/>
                <a:gd name="connsiteX17" fmla="*/ 812744 w 1323903"/>
                <a:gd name="connsiteY17" fmla="*/ 697909 h 2256785"/>
                <a:gd name="connsiteX18" fmla="*/ 601606 w 1323903"/>
                <a:gd name="connsiteY18" fmla="*/ 586758 h 2256785"/>
                <a:gd name="connsiteX19" fmla="*/ 576088 w 1323903"/>
                <a:gd name="connsiteY19" fmla="*/ 574490 h 2256785"/>
                <a:gd name="connsiteX20" fmla="*/ 463158 w 1323903"/>
                <a:gd name="connsiteY20" fmla="*/ 504376 h 2256785"/>
                <a:gd name="connsiteX21" fmla="*/ 414820 w 1323903"/>
                <a:gd name="connsiteY21" fmla="*/ 348814 h 2256785"/>
                <a:gd name="connsiteX22" fmla="*/ 527383 w 1323903"/>
                <a:gd name="connsiteY22" fmla="*/ 195460 h 2256785"/>
                <a:gd name="connsiteX23" fmla="*/ 731221 w 1323903"/>
                <a:gd name="connsiteY23" fmla="*/ 58238 h 2256785"/>
                <a:gd name="connsiteX24" fmla="*/ 848936 w 1323903"/>
                <a:gd name="connsiteY24" fmla="*/ 209 h 2256785"/>
                <a:gd name="connsiteX25" fmla="*/ 850175 w 1323903"/>
                <a:gd name="connsiteY25" fmla="*/ 19 h 2256785"/>
                <a:gd name="connsiteX26" fmla="*/ 851328 w 1323903"/>
                <a:gd name="connsiteY26" fmla="*/ 516 h 2256785"/>
                <a:gd name="connsiteX27" fmla="*/ 1318513 w 1323903"/>
                <a:gd name="connsiteY27" fmla="*/ 891246 h 2256785"/>
                <a:gd name="connsiteX28" fmla="*/ 1019404 w 1323903"/>
                <a:gd name="connsiteY28" fmla="*/ 1851562 h 2256785"/>
                <a:gd name="connsiteX29" fmla="*/ 1018729 w 1323903"/>
                <a:gd name="connsiteY29" fmla="*/ 1852151 h 2256785"/>
                <a:gd name="connsiteX30" fmla="*/ 1017870 w 1323903"/>
                <a:gd name="connsiteY30" fmla="*/ 1852421 h 2256785"/>
                <a:gd name="connsiteX31" fmla="*/ 1004008 w 1323903"/>
                <a:gd name="connsiteY31" fmla="*/ 1853709 h 2256785"/>
                <a:gd name="connsiteX32" fmla="*/ 772811 w 1323903"/>
                <a:gd name="connsiteY32" fmla="*/ 1905604 h 2256785"/>
                <a:gd name="connsiteX33" fmla="*/ 584676 w 1323903"/>
                <a:gd name="connsiteY33" fmla="*/ 2059817 h 2256785"/>
                <a:gd name="connsiteX34" fmla="*/ 521985 w 1323903"/>
                <a:gd name="connsiteY34" fmla="*/ 2121711 h 2256785"/>
                <a:gd name="connsiteX35" fmla="*/ 239751 w 1323903"/>
                <a:gd name="connsiteY35" fmla="*/ 2256786 h 2256785"/>
                <a:gd name="connsiteX36" fmla="*/ 530695 w 1323903"/>
                <a:gd name="connsiteY36" fmla="*/ 971984 h 2256785"/>
                <a:gd name="connsiteX37" fmla="*/ 505422 w 1323903"/>
                <a:gd name="connsiteY37" fmla="*/ 973395 h 2256785"/>
                <a:gd name="connsiteX38" fmla="*/ 379242 w 1323903"/>
                <a:gd name="connsiteY38" fmla="*/ 1032099 h 2256785"/>
                <a:gd name="connsiteX39" fmla="*/ 240058 w 1323903"/>
                <a:gd name="connsiteY39" fmla="*/ 1291083 h 2256785"/>
                <a:gd name="connsiteX40" fmla="*/ 213252 w 1323903"/>
                <a:gd name="connsiteY40" fmla="*/ 1446891 h 2256785"/>
                <a:gd name="connsiteX41" fmla="*/ 175711 w 1323903"/>
                <a:gd name="connsiteY41" fmla="*/ 1638768 h 2256785"/>
                <a:gd name="connsiteX42" fmla="*/ 133078 w 1323903"/>
                <a:gd name="connsiteY42" fmla="*/ 1734093 h 2256785"/>
                <a:gd name="connsiteX43" fmla="*/ 100260 w 1323903"/>
                <a:gd name="connsiteY43" fmla="*/ 1786663 h 2256785"/>
                <a:gd name="connsiteX44" fmla="*/ 75724 w 1323903"/>
                <a:gd name="connsiteY44" fmla="*/ 1824940 h 2256785"/>
                <a:gd name="connsiteX45" fmla="*/ 4383 w 1323903"/>
                <a:gd name="connsiteY45" fmla="*/ 2020804 h 2256785"/>
                <a:gd name="connsiteX46" fmla="*/ 226379 w 1323903"/>
                <a:gd name="connsiteY46" fmla="*/ 2251940 h 2256785"/>
                <a:gd name="connsiteX47" fmla="*/ 518120 w 1323903"/>
                <a:gd name="connsiteY47" fmla="*/ 2117908 h 2256785"/>
                <a:gd name="connsiteX48" fmla="*/ 580689 w 1323903"/>
                <a:gd name="connsiteY48" fmla="*/ 2056137 h 2256785"/>
                <a:gd name="connsiteX49" fmla="*/ 769989 w 1323903"/>
                <a:gd name="connsiteY49" fmla="*/ 1901065 h 2256785"/>
                <a:gd name="connsiteX50" fmla="*/ 1003087 w 1323903"/>
                <a:gd name="connsiteY50" fmla="*/ 1848679 h 2256785"/>
                <a:gd name="connsiteX51" fmla="*/ 1016030 w 1323903"/>
                <a:gd name="connsiteY51" fmla="*/ 1847453 h 2256785"/>
                <a:gd name="connsiteX52" fmla="*/ 1313470 w 1323903"/>
                <a:gd name="connsiteY52" fmla="*/ 891479 h 2256785"/>
                <a:gd name="connsiteX53" fmla="*/ 848997 w 1323903"/>
                <a:gd name="connsiteY53" fmla="*/ 4564 h 2256785"/>
                <a:gd name="connsiteX54" fmla="*/ 732939 w 1323903"/>
                <a:gd name="connsiteY54" fmla="*/ 61857 h 2256785"/>
                <a:gd name="connsiteX55" fmla="*/ 529897 w 1323903"/>
                <a:gd name="connsiteY55" fmla="*/ 198527 h 2256785"/>
                <a:gd name="connsiteX56" fmla="*/ 418746 w 1323903"/>
                <a:gd name="connsiteY56" fmla="*/ 349795 h 2256785"/>
                <a:gd name="connsiteX57" fmla="*/ 465857 w 1323903"/>
                <a:gd name="connsiteY57" fmla="*/ 500757 h 2256785"/>
                <a:gd name="connsiteX58" fmla="*/ 577621 w 1323903"/>
                <a:gd name="connsiteY58" fmla="*/ 570073 h 2256785"/>
                <a:gd name="connsiteX59" fmla="*/ 603201 w 1323903"/>
                <a:gd name="connsiteY59" fmla="*/ 582342 h 2256785"/>
                <a:gd name="connsiteX60" fmla="*/ 814768 w 1323903"/>
                <a:gd name="connsiteY60" fmla="*/ 693861 h 2256785"/>
                <a:gd name="connsiteX61" fmla="*/ 1015172 w 1323903"/>
                <a:gd name="connsiteY61" fmla="*/ 828813 h 2256785"/>
                <a:gd name="connsiteX62" fmla="*/ 1104731 w 1323903"/>
                <a:gd name="connsiteY62" fmla="*/ 965052 h 2256785"/>
                <a:gd name="connsiteX63" fmla="*/ 965608 w 1323903"/>
                <a:gd name="connsiteY63" fmla="*/ 1072646 h 2256785"/>
                <a:gd name="connsiteX64" fmla="*/ 808512 w 1323903"/>
                <a:gd name="connsiteY64" fmla="*/ 1047741 h 2256785"/>
                <a:gd name="connsiteX65" fmla="*/ 717603 w 1323903"/>
                <a:gd name="connsiteY65" fmla="*/ 1017929 h 2256785"/>
                <a:gd name="connsiteX66" fmla="*/ 648410 w 1323903"/>
                <a:gd name="connsiteY66" fmla="*/ 994742 h 2256785"/>
                <a:gd name="connsiteX67" fmla="*/ 530695 w 1323903"/>
                <a:gd name="connsiteY67" fmla="*/ 971984 h 225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23903" h="2256785">
                  <a:moveTo>
                    <a:pt x="239751" y="2256786"/>
                  </a:moveTo>
                  <a:cubicBezTo>
                    <a:pt x="235151" y="2256786"/>
                    <a:pt x="230734" y="2256786"/>
                    <a:pt x="226440" y="2256786"/>
                  </a:cubicBezTo>
                  <a:cubicBezTo>
                    <a:pt x="99647" y="2251878"/>
                    <a:pt x="-1935" y="2146064"/>
                    <a:pt x="28" y="2020927"/>
                  </a:cubicBezTo>
                  <a:cubicBezTo>
                    <a:pt x="1132" y="1947992"/>
                    <a:pt x="36833" y="1879841"/>
                    <a:pt x="72043" y="1822793"/>
                  </a:cubicBezTo>
                  <a:cubicBezTo>
                    <a:pt x="79956" y="1809850"/>
                    <a:pt x="88299" y="1796968"/>
                    <a:pt x="96580" y="1784454"/>
                  </a:cubicBezTo>
                  <a:cubicBezTo>
                    <a:pt x="107560" y="1767402"/>
                    <a:pt x="118908" y="1749735"/>
                    <a:pt x="129336" y="1732007"/>
                  </a:cubicBezTo>
                  <a:cubicBezTo>
                    <a:pt x="146598" y="1702042"/>
                    <a:pt x="160737" y="1670390"/>
                    <a:pt x="171539" y="1637541"/>
                  </a:cubicBezTo>
                  <a:cubicBezTo>
                    <a:pt x="192396" y="1575525"/>
                    <a:pt x="200800" y="1509950"/>
                    <a:pt x="208897" y="1446523"/>
                  </a:cubicBezTo>
                  <a:cubicBezTo>
                    <a:pt x="215460" y="1394935"/>
                    <a:pt x="222331" y="1341567"/>
                    <a:pt x="235825" y="1290163"/>
                  </a:cubicBezTo>
                  <a:cubicBezTo>
                    <a:pt x="267171" y="1170854"/>
                    <a:pt x="313178" y="1085405"/>
                    <a:pt x="376359" y="1028909"/>
                  </a:cubicBezTo>
                  <a:cubicBezTo>
                    <a:pt x="412054" y="996085"/>
                    <a:pt x="457067" y="975161"/>
                    <a:pt x="505177" y="969040"/>
                  </a:cubicBezTo>
                  <a:cubicBezTo>
                    <a:pt x="552103" y="963703"/>
                    <a:pt x="597190" y="973702"/>
                    <a:pt x="649820" y="990386"/>
                  </a:cubicBezTo>
                  <a:cubicBezTo>
                    <a:pt x="673069" y="997747"/>
                    <a:pt x="696502" y="1005845"/>
                    <a:pt x="719137" y="1013635"/>
                  </a:cubicBezTo>
                  <a:cubicBezTo>
                    <a:pt x="748765" y="1023818"/>
                    <a:pt x="779313" y="1034369"/>
                    <a:pt x="809861" y="1043386"/>
                  </a:cubicBezTo>
                  <a:cubicBezTo>
                    <a:pt x="858934" y="1057924"/>
                    <a:pt x="911872" y="1070867"/>
                    <a:pt x="965423" y="1067922"/>
                  </a:cubicBezTo>
                  <a:cubicBezTo>
                    <a:pt x="1018975" y="1064978"/>
                    <a:pt x="1101234" y="1034675"/>
                    <a:pt x="1100375" y="965052"/>
                  </a:cubicBezTo>
                  <a:cubicBezTo>
                    <a:pt x="1099639" y="914016"/>
                    <a:pt x="1055473" y="869236"/>
                    <a:pt x="1012411" y="832125"/>
                  </a:cubicBezTo>
                  <a:cubicBezTo>
                    <a:pt x="950395" y="778758"/>
                    <a:pt x="879791" y="736064"/>
                    <a:pt x="812744" y="697909"/>
                  </a:cubicBezTo>
                  <a:cubicBezTo>
                    <a:pt x="743121" y="658283"/>
                    <a:pt x="670247" y="621294"/>
                    <a:pt x="601606" y="586758"/>
                  </a:cubicBezTo>
                  <a:cubicBezTo>
                    <a:pt x="593202" y="582526"/>
                    <a:pt x="584676" y="578416"/>
                    <a:pt x="576088" y="574490"/>
                  </a:cubicBezTo>
                  <a:cubicBezTo>
                    <a:pt x="536400" y="555290"/>
                    <a:pt x="495362" y="535354"/>
                    <a:pt x="463158" y="504376"/>
                  </a:cubicBezTo>
                  <a:cubicBezTo>
                    <a:pt x="416109" y="459167"/>
                    <a:pt x="398933" y="403899"/>
                    <a:pt x="414820" y="348814"/>
                  </a:cubicBezTo>
                  <a:cubicBezTo>
                    <a:pt x="433223" y="283914"/>
                    <a:pt x="484811" y="232694"/>
                    <a:pt x="527383" y="195460"/>
                  </a:cubicBezTo>
                  <a:cubicBezTo>
                    <a:pt x="581854" y="147674"/>
                    <a:pt x="646631" y="104122"/>
                    <a:pt x="731221" y="58238"/>
                  </a:cubicBezTo>
                  <a:cubicBezTo>
                    <a:pt x="769130" y="37750"/>
                    <a:pt x="808757" y="18182"/>
                    <a:pt x="848936" y="209"/>
                  </a:cubicBezTo>
                  <a:cubicBezTo>
                    <a:pt x="849322" y="31"/>
                    <a:pt x="849751" y="-36"/>
                    <a:pt x="850175" y="19"/>
                  </a:cubicBezTo>
                  <a:cubicBezTo>
                    <a:pt x="850598" y="68"/>
                    <a:pt x="850997" y="246"/>
                    <a:pt x="851328" y="516"/>
                  </a:cubicBezTo>
                  <a:cubicBezTo>
                    <a:pt x="1118955" y="223769"/>
                    <a:pt x="1286995" y="544150"/>
                    <a:pt x="1318513" y="891246"/>
                  </a:cubicBezTo>
                  <a:cubicBezTo>
                    <a:pt x="1350030" y="1238342"/>
                    <a:pt x="1242443" y="1583751"/>
                    <a:pt x="1019404" y="1851562"/>
                  </a:cubicBezTo>
                  <a:cubicBezTo>
                    <a:pt x="1019220" y="1851802"/>
                    <a:pt x="1018993" y="1852004"/>
                    <a:pt x="1018729" y="1852151"/>
                  </a:cubicBezTo>
                  <a:cubicBezTo>
                    <a:pt x="1018466" y="1852305"/>
                    <a:pt x="1018171" y="1852390"/>
                    <a:pt x="1017870" y="1852421"/>
                  </a:cubicBezTo>
                  <a:lnTo>
                    <a:pt x="1004008" y="1853709"/>
                  </a:lnTo>
                  <a:cubicBezTo>
                    <a:pt x="926104" y="1861070"/>
                    <a:pt x="845501" y="1868615"/>
                    <a:pt x="772811" y="1905604"/>
                  </a:cubicBezTo>
                  <a:cubicBezTo>
                    <a:pt x="700121" y="1942594"/>
                    <a:pt x="641539" y="2002095"/>
                    <a:pt x="584676" y="2059817"/>
                  </a:cubicBezTo>
                  <a:cubicBezTo>
                    <a:pt x="564310" y="2080490"/>
                    <a:pt x="543209" y="2101898"/>
                    <a:pt x="521985" y="2121711"/>
                  </a:cubicBezTo>
                  <a:cubicBezTo>
                    <a:pt x="395621" y="2238751"/>
                    <a:pt x="302013" y="2256786"/>
                    <a:pt x="239751" y="2256786"/>
                  </a:cubicBezTo>
                  <a:close/>
                  <a:moveTo>
                    <a:pt x="530695" y="971984"/>
                  </a:moveTo>
                  <a:cubicBezTo>
                    <a:pt x="522248" y="971965"/>
                    <a:pt x="513808" y="972432"/>
                    <a:pt x="505422" y="973395"/>
                  </a:cubicBezTo>
                  <a:cubicBezTo>
                    <a:pt x="458287" y="979394"/>
                    <a:pt x="414189" y="999913"/>
                    <a:pt x="379242" y="1032099"/>
                  </a:cubicBezTo>
                  <a:cubicBezTo>
                    <a:pt x="316735" y="1087981"/>
                    <a:pt x="271220" y="1172694"/>
                    <a:pt x="240058" y="1291083"/>
                  </a:cubicBezTo>
                  <a:cubicBezTo>
                    <a:pt x="226624" y="1342181"/>
                    <a:pt x="219877" y="1395364"/>
                    <a:pt x="213252" y="1446891"/>
                  </a:cubicBezTo>
                  <a:cubicBezTo>
                    <a:pt x="205155" y="1510503"/>
                    <a:pt x="196751" y="1576322"/>
                    <a:pt x="175711" y="1638768"/>
                  </a:cubicBezTo>
                  <a:cubicBezTo>
                    <a:pt x="164804" y="1671917"/>
                    <a:pt x="150518" y="1703864"/>
                    <a:pt x="133078" y="1734093"/>
                  </a:cubicBezTo>
                  <a:cubicBezTo>
                    <a:pt x="122589" y="1751943"/>
                    <a:pt x="111240" y="1769610"/>
                    <a:pt x="100260" y="1786663"/>
                  </a:cubicBezTo>
                  <a:cubicBezTo>
                    <a:pt x="92225" y="1798931"/>
                    <a:pt x="83943" y="1812058"/>
                    <a:pt x="75724" y="1824940"/>
                  </a:cubicBezTo>
                  <a:cubicBezTo>
                    <a:pt x="41066" y="1881436"/>
                    <a:pt x="5426" y="1948912"/>
                    <a:pt x="4383" y="2020804"/>
                  </a:cubicBezTo>
                  <a:cubicBezTo>
                    <a:pt x="2482" y="2143488"/>
                    <a:pt x="102101" y="2247093"/>
                    <a:pt x="226379" y="2251940"/>
                  </a:cubicBezTo>
                  <a:cubicBezTo>
                    <a:pt x="353908" y="2256970"/>
                    <a:pt x="453956" y="2177777"/>
                    <a:pt x="518120" y="2117908"/>
                  </a:cubicBezTo>
                  <a:cubicBezTo>
                    <a:pt x="539283" y="2098156"/>
                    <a:pt x="560323" y="2076809"/>
                    <a:pt x="580689" y="2056137"/>
                  </a:cubicBezTo>
                  <a:cubicBezTo>
                    <a:pt x="637798" y="1998169"/>
                    <a:pt x="696808" y="1938238"/>
                    <a:pt x="769989" y="1901065"/>
                  </a:cubicBezTo>
                  <a:cubicBezTo>
                    <a:pt x="843169" y="1863892"/>
                    <a:pt x="924509" y="1856102"/>
                    <a:pt x="1003087" y="1848679"/>
                  </a:cubicBezTo>
                  <a:lnTo>
                    <a:pt x="1016030" y="1847453"/>
                  </a:lnTo>
                  <a:cubicBezTo>
                    <a:pt x="1237817" y="1580733"/>
                    <a:pt x="1344785" y="1236943"/>
                    <a:pt x="1313470" y="891479"/>
                  </a:cubicBezTo>
                  <a:cubicBezTo>
                    <a:pt x="1282161" y="546009"/>
                    <a:pt x="1115122" y="227057"/>
                    <a:pt x="848997" y="4564"/>
                  </a:cubicBezTo>
                  <a:cubicBezTo>
                    <a:pt x="809370" y="22353"/>
                    <a:pt x="770296" y="41369"/>
                    <a:pt x="732939" y="61857"/>
                  </a:cubicBezTo>
                  <a:cubicBezTo>
                    <a:pt x="648655" y="107557"/>
                    <a:pt x="584124" y="150987"/>
                    <a:pt x="529897" y="198527"/>
                  </a:cubicBezTo>
                  <a:cubicBezTo>
                    <a:pt x="487817" y="235332"/>
                    <a:pt x="437087" y="286061"/>
                    <a:pt x="418746" y="349795"/>
                  </a:cubicBezTo>
                  <a:cubicBezTo>
                    <a:pt x="403350" y="403163"/>
                    <a:pt x="420096" y="456775"/>
                    <a:pt x="465857" y="500757"/>
                  </a:cubicBezTo>
                  <a:cubicBezTo>
                    <a:pt x="497509" y="531428"/>
                    <a:pt x="538240" y="550996"/>
                    <a:pt x="577621" y="570073"/>
                  </a:cubicBezTo>
                  <a:cubicBezTo>
                    <a:pt x="586209" y="574245"/>
                    <a:pt x="594736" y="578354"/>
                    <a:pt x="603201" y="582342"/>
                  </a:cubicBezTo>
                  <a:cubicBezTo>
                    <a:pt x="671904" y="617306"/>
                    <a:pt x="744839" y="654111"/>
                    <a:pt x="814768" y="693861"/>
                  </a:cubicBezTo>
                  <a:cubicBezTo>
                    <a:pt x="882244" y="732138"/>
                    <a:pt x="952848" y="774954"/>
                    <a:pt x="1015172" y="828813"/>
                  </a:cubicBezTo>
                  <a:cubicBezTo>
                    <a:pt x="1059031" y="866537"/>
                    <a:pt x="1103933" y="912237"/>
                    <a:pt x="1104731" y="965052"/>
                  </a:cubicBezTo>
                  <a:cubicBezTo>
                    <a:pt x="1105835" y="1037988"/>
                    <a:pt x="1019956" y="1069701"/>
                    <a:pt x="965608" y="1072646"/>
                  </a:cubicBezTo>
                  <a:cubicBezTo>
                    <a:pt x="911259" y="1075590"/>
                    <a:pt x="858014" y="1062402"/>
                    <a:pt x="808512" y="1047741"/>
                  </a:cubicBezTo>
                  <a:cubicBezTo>
                    <a:pt x="777841" y="1038724"/>
                    <a:pt x="747170" y="1028112"/>
                    <a:pt x="717603" y="1017929"/>
                  </a:cubicBezTo>
                  <a:cubicBezTo>
                    <a:pt x="694968" y="1010139"/>
                    <a:pt x="671597" y="1002041"/>
                    <a:pt x="648410" y="994742"/>
                  </a:cubicBezTo>
                  <a:cubicBezTo>
                    <a:pt x="605409" y="981063"/>
                    <a:pt x="568052" y="971984"/>
                    <a:pt x="530695" y="971984"/>
                  </a:cubicBezTo>
                  <a:close/>
                </a:path>
              </a:pathLst>
            </a:custGeom>
            <a:solidFill>
              <a:srgbClr val="0E0E0E"/>
            </a:solidFill>
            <a:ln w="613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C2945142-D92D-4CB9-AF9C-D6FE737456D1}"/>
                </a:ext>
              </a:extLst>
            </p:cNvPr>
            <p:cNvSpPr/>
            <p:nvPr/>
          </p:nvSpPr>
          <p:spPr>
            <a:xfrm>
              <a:off x="8910524" y="4932789"/>
              <a:ext cx="831537" cy="369666"/>
            </a:xfrm>
            <a:custGeom>
              <a:avLst/>
              <a:gdLst>
                <a:gd name="connsiteX0" fmla="*/ 646603 w 831537"/>
                <a:gd name="connsiteY0" fmla="*/ 28973 h 369666"/>
                <a:gd name="connsiteX1" fmla="*/ 0 w 831537"/>
                <a:gd name="connsiteY1" fmla="*/ 332369 h 369666"/>
                <a:gd name="connsiteX2" fmla="*/ 609920 w 831537"/>
                <a:gd name="connsiteY2" fmla="*/ 335620 h 369666"/>
                <a:gd name="connsiteX3" fmla="*/ 795602 w 831537"/>
                <a:gd name="connsiteY3" fmla="*/ 191958 h 369666"/>
                <a:gd name="connsiteX4" fmla="*/ 831425 w 831537"/>
                <a:gd name="connsiteY4" fmla="*/ 115404 h 369666"/>
                <a:gd name="connsiteX5" fmla="*/ 802625 w 831537"/>
                <a:gd name="connsiteY5" fmla="*/ 35935 h 369666"/>
                <a:gd name="connsiteX6" fmla="*/ 767912 w 831537"/>
                <a:gd name="connsiteY6" fmla="*/ 10411 h 369666"/>
                <a:gd name="connsiteX7" fmla="*/ 726071 w 831537"/>
                <a:gd name="connsiteY7" fmla="*/ 112 h 369666"/>
                <a:gd name="connsiteX8" fmla="*/ 646603 w 831537"/>
                <a:gd name="connsiteY8" fmla="*/ 28912 h 369666"/>
                <a:gd name="connsiteX9" fmla="*/ 646603 w 831537"/>
                <a:gd name="connsiteY9" fmla="*/ 28973 h 36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1537" h="369666">
                  <a:moveTo>
                    <a:pt x="646603" y="28973"/>
                  </a:moveTo>
                  <a:cubicBezTo>
                    <a:pt x="466933" y="193504"/>
                    <a:pt x="241373" y="299343"/>
                    <a:pt x="0" y="332369"/>
                  </a:cubicBezTo>
                  <a:cubicBezTo>
                    <a:pt x="200274" y="380976"/>
                    <a:pt x="409137" y="382087"/>
                    <a:pt x="609920" y="335620"/>
                  </a:cubicBezTo>
                  <a:cubicBezTo>
                    <a:pt x="675648" y="292908"/>
                    <a:pt x="737750" y="244859"/>
                    <a:pt x="795602" y="191958"/>
                  </a:cubicBezTo>
                  <a:cubicBezTo>
                    <a:pt x="817224" y="172200"/>
                    <a:pt x="830106" y="144663"/>
                    <a:pt x="831425" y="115404"/>
                  </a:cubicBezTo>
                  <a:cubicBezTo>
                    <a:pt x="832744" y="86144"/>
                    <a:pt x="822383" y="57559"/>
                    <a:pt x="802625" y="35935"/>
                  </a:cubicBezTo>
                  <a:cubicBezTo>
                    <a:pt x="792841" y="25231"/>
                    <a:pt x="781045" y="16558"/>
                    <a:pt x="767912" y="10411"/>
                  </a:cubicBezTo>
                  <a:cubicBezTo>
                    <a:pt x="754773" y="4265"/>
                    <a:pt x="740554" y="762"/>
                    <a:pt x="726071" y="112"/>
                  </a:cubicBezTo>
                  <a:cubicBezTo>
                    <a:pt x="696811" y="-1207"/>
                    <a:pt x="668226" y="9154"/>
                    <a:pt x="646603" y="28912"/>
                  </a:cubicBezTo>
                  <a:lnTo>
                    <a:pt x="646603" y="28973"/>
                  </a:lnTo>
                  <a:close/>
                </a:path>
              </a:pathLst>
            </a:custGeom>
            <a:solidFill>
              <a:srgbClr val="A6A6A6"/>
            </a:solidFill>
            <a:ln w="613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EE4CB4-875D-49C2-A08D-11F985844EAF}"/>
                </a:ext>
              </a:extLst>
            </p:cNvPr>
            <p:cNvSpPr/>
            <p:nvPr/>
          </p:nvSpPr>
          <p:spPr>
            <a:xfrm>
              <a:off x="8908251" y="4930575"/>
              <a:ext cx="836117" cy="374216"/>
            </a:xfrm>
            <a:custGeom>
              <a:avLst/>
              <a:gdLst>
                <a:gd name="connsiteX0" fmla="*/ 313828 w 836117"/>
                <a:gd name="connsiteY0" fmla="*/ 374216 h 374216"/>
                <a:gd name="connsiteX1" fmla="*/ 1782 w 836117"/>
                <a:gd name="connsiteY1" fmla="*/ 336859 h 374216"/>
                <a:gd name="connsiteX2" fmla="*/ 464 w 836117"/>
                <a:gd name="connsiteY2" fmla="*/ 336019 h 374216"/>
                <a:gd name="connsiteX3" fmla="*/ 4 w 836117"/>
                <a:gd name="connsiteY3" fmla="*/ 334528 h 374216"/>
                <a:gd name="connsiteX4" fmla="*/ 593 w 836117"/>
                <a:gd name="connsiteY4" fmla="*/ 333068 h 374216"/>
                <a:gd name="connsiteX5" fmla="*/ 1967 w 836117"/>
                <a:gd name="connsiteY5" fmla="*/ 332320 h 374216"/>
                <a:gd name="connsiteX6" fmla="*/ 647343 w 836117"/>
                <a:gd name="connsiteY6" fmla="*/ 29538 h 374216"/>
                <a:gd name="connsiteX7" fmla="*/ 728436 w 836117"/>
                <a:gd name="connsiteY7" fmla="*/ 112 h 374216"/>
                <a:gd name="connsiteX8" fmla="*/ 806585 w 836117"/>
                <a:gd name="connsiteY8" fmla="*/ 36653 h 374216"/>
                <a:gd name="connsiteX9" fmla="*/ 836005 w 836117"/>
                <a:gd name="connsiteY9" fmla="*/ 117747 h 374216"/>
                <a:gd name="connsiteX10" fmla="*/ 799470 w 836117"/>
                <a:gd name="connsiteY10" fmla="*/ 195896 h 374216"/>
                <a:gd name="connsiteX11" fmla="*/ 613420 w 836117"/>
                <a:gd name="connsiteY11" fmla="*/ 339742 h 374216"/>
                <a:gd name="connsiteX12" fmla="*/ 612684 w 836117"/>
                <a:gd name="connsiteY12" fmla="*/ 339742 h 374216"/>
                <a:gd name="connsiteX13" fmla="*/ 313828 w 836117"/>
                <a:gd name="connsiteY13" fmla="*/ 374216 h 374216"/>
                <a:gd name="connsiteX14" fmla="*/ 14603 w 836117"/>
                <a:gd name="connsiteY14" fmla="*/ 335264 h 374216"/>
                <a:gd name="connsiteX15" fmla="*/ 611274 w 836117"/>
                <a:gd name="connsiteY15" fmla="*/ 335755 h 374216"/>
                <a:gd name="connsiteX16" fmla="*/ 796341 w 836117"/>
                <a:gd name="connsiteY16" fmla="*/ 192584 h 374216"/>
                <a:gd name="connsiteX17" fmla="*/ 822093 w 836117"/>
                <a:gd name="connsiteY17" fmla="*/ 158613 h 374216"/>
                <a:gd name="connsiteX18" fmla="*/ 832711 w 836117"/>
                <a:gd name="connsiteY18" fmla="*/ 117323 h 374216"/>
                <a:gd name="connsiteX19" fmla="*/ 826540 w 836117"/>
                <a:gd name="connsiteY19" fmla="*/ 75145 h 374216"/>
                <a:gd name="connsiteX20" fmla="*/ 804537 w 836117"/>
                <a:gd name="connsiteY20" fmla="*/ 38634 h 374216"/>
                <a:gd name="connsiteX21" fmla="*/ 770130 w 836117"/>
                <a:gd name="connsiteY21" fmla="*/ 13466 h 374216"/>
                <a:gd name="connsiteX22" fmla="*/ 728663 w 836117"/>
                <a:gd name="connsiteY22" fmla="*/ 3565 h 374216"/>
                <a:gd name="connsiteX23" fmla="*/ 686595 w 836117"/>
                <a:gd name="connsiteY23" fmla="*/ 10466 h 374216"/>
                <a:gd name="connsiteX24" fmla="*/ 650471 w 836117"/>
                <a:gd name="connsiteY24" fmla="*/ 33095 h 374216"/>
                <a:gd name="connsiteX25" fmla="*/ 648876 w 836117"/>
                <a:gd name="connsiteY25" fmla="*/ 31378 h 374216"/>
                <a:gd name="connsiteX26" fmla="*/ 650471 w 836117"/>
                <a:gd name="connsiteY26" fmla="*/ 33095 h 374216"/>
                <a:gd name="connsiteX27" fmla="*/ 14603 w 836117"/>
                <a:gd name="connsiteY27" fmla="*/ 335264 h 37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36117" h="374216">
                  <a:moveTo>
                    <a:pt x="313828" y="374216"/>
                  </a:moveTo>
                  <a:cubicBezTo>
                    <a:pt x="208694" y="374222"/>
                    <a:pt x="103941" y="361684"/>
                    <a:pt x="1782" y="336859"/>
                  </a:cubicBezTo>
                  <a:cubicBezTo>
                    <a:pt x="1255" y="336743"/>
                    <a:pt x="789" y="336442"/>
                    <a:pt x="464" y="336019"/>
                  </a:cubicBezTo>
                  <a:cubicBezTo>
                    <a:pt x="138" y="335590"/>
                    <a:pt x="-27" y="335062"/>
                    <a:pt x="4" y="334528"/>
                  </a:cubicBezTo>
                  <a:cubicBezTo>
                    <a:pt x="22" y="333989"/>
                    <a:pt x="231" y="333473"/>
                    <a:pt x="593" y="333068"/>
                  </a:cubicBezTo>
                  <a:cubicBezTo>
                    <a:pt x="948" y="332670"/>
                    <a:pt x="1433" y="332400"/>
                    <a:pt x="1967" y="332320"/>
                  </a:cubicBezTo>
                  <a:cubicBezTo>
                    <a:pt x="242929" y="299551"/>
                    <a:pt x="468120" y="193902"/>
                    <a:pt x="647343" y="29538"/>
                  </a:cubicBezTo>
                  <a:cubicBezTo>
                    <a:pt x="669401" y="9362"/>
                    <a:pt x="698575" y="-1219"/>
                    <a:pt x="728436" y="112"/>
                  </a:cubicBezTo>
                  <a:cubicBezTo>
                    <a:pt x="758303" y="1449"/>
                    <a:pt x="786410" y="14588"/>
                    <a:pt x="806585" y="36653"/>
                  </a:cubicBezTo>
                  <a:cubicBezTo>
                    <a:pt x="826761" y="58712"/>
                    <a:pt x="837342" y="87880"/>
                    <a:pt x="836005" y="117747"/>
                  </a:cubicBezTo>
                  <a:cubicBezTo>
                    <a:pt x="834674" y="147608"/>
                    <a:pt x="821528" y="175721"/>
                    <a:pt x="799470" y="195896"/>
                  </a:cubicBezTo>
                  <a:cubicBezTo>
                    <a:pt x="741490" y="248846"/>
                    <a:pt x="679265" y="296956"/>
                    <a:pt x="613420" y="339742"/>
                  </a:cubicBezTo>
                  <a:cubicBezTo>
                    <a:pt x="613175" y="339786"/>
                    <a:pt x="612924" y="339786"/>
                    <a:pt x="612684" y="339742"/>
                  </a:cubicBezTo>
                  <a:cubicBezTo>
                    <a:pt x="514703" y="362586"/>
                    <a:pt x="414434" y="374155"/>
                    <a:pt x="313828" y="374216"/>
                  </a:cubicBezTo>
                  <a:close/>
                  <a:moveTo>
                    <a:pt x="14603" y="335264"/>
                  </a:moveTo>
                  <a:cubicBezTo>
                    <a:pt x="210872" y="380755"/>
                    <a:pt x="414925" y="380921"/>
                    <a:pt x="611274" y="335755"/>
                  </a:cubicBezTo>
                  <a:cubicBezTo>
                    <a:pt x="676774" y="293178"/>
                    <a:pt x="738674" y="245288"/>
                    <a:pt x="796341" y="192584"/>
                  </a:cubicBezTo>
                  <a:cubicBezTo>
                    <a:pt x="807095" y="183082"/>
                    <a:pt x="815848" y="171531"/>
                    <a:pt x="822093" y="158613"/>
                  </a:cubicBezTo>
                  <a:cubicBezTo>
                    <a:pt x="828337" y="145688"/>
                    <a:pt x="831950" y="131653"/>
                    <a:pt x="832711" y="117323"/>
                  </a:cubicBezTo>
                  <a:cubicBezTo>
                    <a:pt x="833478" y="102994"/>
                    <a:pt x="831374" y="88659"/>
                    <a:pt x="826540" y="75145"/>
                  </a:cubicBezTo>
                  <a:cubicBezTo>
                    <a:pt x="821700" y="61637"/>
                    <a:pt x="814222" y="49222"/>
                    <a:pt x="804537" y="38634"/>
                  </a:cubicBezTo>
                  <a:cubicBezTo>
                    <a:pt x="794851" y="28047"/>
                    <a:pt x="783153" y="19490"/>
                    <a:pt x="770130" y="13466"/>
                  </a:cubicBezTo>
                  <a:cubicBezTo>
                    <a:pt x="757101" y="7448"/>
                    <a:pt x="743005" y="4081"/>
                    <a:pt x="728663" y="3565"/>
                  </a:cubicBezTo>
                  <a:cubicBezTo>
                    <a:pt x="714321" y="3050"/>
                    <a:pt x="700023" y="5394"/>
                    <a:pt x="686595" y="10466"/>
                  </a:cubicBezTo>
                  <a:cubicBezTo>
                    <a:pt x="673174" y="15533"/>
                    <a:pt x="660893" y="23226"/>
                    <a:pt x="650471" y="33095"/>
                  </a:cubicBezTo>
                  <a:lnTo>
                    <a:pt x="648876" y="31378"/>
                  </a:lnTo>
                  <a:lnTo>
                    <a:pt x="650471" y="33095"/>
                  </a:lnTo>
                  <a:cubicBezTo>
                    <a:pt x="473580" y="195252"/>
                    <a:pt x="252044" y="300527"/>
                    <a:pt x="14603" y="335264"/>
                  </a:cubicBezTo>
                  <a:close/>
                </a:path>
              </a:pathLst>
            </a:custGeom>
            <a:solidFill>
              <a:srgbClr val="0E0E0E"/>
            </a:solidFill>
            <a:ln w="613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AD1F82F6-E9B5-489B-A6E1-E76CD727F8A8}"/>
                </a:ext>
              </a:extLst>
            </p:cNvPr>
            <p:cNvSpPr/>
            <p:nvPr/>
          </p:nvSpPr>
          <p:spPr>
            <a:xfrm>
              <a:off x="9594043" y="5040937"/>
              <a:ext cx="163089" cy="251157"/>
            </a:xfrm>
            <a:custGeom>
              <a:avLst/>
              <a:gdLst>
                <a:gd name="connsiteX0" fmla="*/ 135516 w 163089"/>
                <a:gd name="connsiteY0" fmla="*/ 251157 h 251157"/>
                <a:gd name="connsiteX1" fmla="*/ 121437 w 163089"/>
                <a:gd name="connsiteY1" fmla="*/ 247292 h 251157"/>
                <a:gd name="connsiteX2" fmla="*/ 111286 w 163089"/>
                <a:gd name="connsiteY2" fmla="*/ 236803 h 251157"/>
                <a:gd name="connsiteX3" fmla="*/ 3202 w 163089"/>
                <a:gd name="connsiteY3" fmla="*/ 40509 h 251157"/>
                <a:gd name="connsiteX4" fmla="*/ 1171 w 163089"/>
                <a:gd name="connsiteY4" fmla="*/ 19647 h 251157"/>
                <a:gd name="connsiteX5" fmla="*/ 14384 w 163089"/>
                <a:gd name="connsiteY5" fmla="*/ 3374 h 251157"/>
                <a:gd name="connsiteX6" fmla="*/ 35216 w 163089"/>
                <a:gd name="connsiteY6" fmla="*/ 1073 h 251157"/>
                <a:gd name="connsiteX7" fmla="*/ 51661 w 163089"/>
                <a:gd name="connsiteY7" fmla="*/ 14071 h 251157"/>
                <a:gd name="connsiteX8" fmla="*/ 159684 w 163089"/>
                <a:gd name="connsiteY8" fmla="*/ 210365 h 251157"/>
                <a:gd name="connsiteX9" fmla="*/ 162923 w 163089"/>
                <a:gd name="connsiteY9" fmla="*/ 220633 h 251157"/>
                <a:gd name="connsiteX10" fmla="*/ 161985 w 163089"/>
                <a:gd name="connsiteY10" fmla="*/ 231362 h 251157"/>
                <a:gd name="connsiteX11" fmla="*/ 157016 w 163089"/>
                <a:gd name="connsiteY11" fmla="*/ 240919 h 251157"/>
                <a:gd name="connsiteX12" fmla="*/ 148765 w 163089"/>
                <a:gd name="connsiteY12" fmla="*/ 247845 h 251157"/>
                <a:gd name="connsiteX13" fmla="*/ 135516 w 163089"/>
                <a:gd name="connsiteY13" fmla="*/ 251157 h 251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089" h="251157">
                  <a:moveTo>
                    <a:pt x="135516" y="251157"/>
                  </a:moveTo>
                  <a:cubicBezTo>
                    <a:pt x="130559" y="251151"/>
                    <a:pt x="125701" y="249814"/>
                    <a:pt x="121437" y="247292"/>
                  </a:cubicBezTo>
                  <a:cubicBezTo>
                    <a:pt x="117175" y="244765"/>
                    <a:pt x="113672" y="241140"/>
                    <a:pt x="111286" y="236803"/>
                  </a:cubicBezTo>
                  <a:lnTo>
                    <a:pt x="3202" y="40509"/>
                  </a:lnTo>
                  <a:cubicBezTo>
                    <a:pt x="-190" y="34087"/>
                    <a:pt x="-921" y="26598"/>
                    <a:pt x="1171" y="19647"/>
                  </a:cubicBezTo>
                  <a:cubicBezTo>
                    <a:pt x="3269" y="12697"/>
                    <a:pt x="8011" y="6851"/>
                    <a:pt x="14384" y="3374"/>
                  </a:cubicBezTo>
                  <a:cubicBezTo>
                    <a:pt x="20758" y="-105"/>
                    <a:pt x="28241" y="-933"/>
                    <a:pt x="35216" y="1073"/>
                  </a:cubicBezTo>
                  <a:cubicBezTo>
                    <a:pt x="42196" y="3073"/>
                    <a:pt x="48104" y="7741"/>
                    <a:pt x="51661" y="14071"/>
                  </a:cubicBezTo>
                  <a:lnTo>
                    <a:pt x="159684" y="210365"/>
                  </a:lnTo>
                  <a:cubicBezTo>
                    <a:pt x="161426" y="213542"/>
                    <a:pt x="162530" y="217033"/>
                    <a:pt x="162923" y="220633"/>
                  </a:cubicBezTo>
                  <a:cubicBezTo>
                    <a:pt x="163322" y="224234"/>
                    <a:pt x="163003" y="227884"/>
                    <a:pt x="161985" y="231362"/>
                  </a:cubicBezTo>
                  <a:cubicBezTo>
                    <a:pt x="160972" y="234846"/>
                    <a:pt x="159286" y="238091"/>
                    <a:pt x="157016" y="240919"/>
                  </a:cubicBezTo>
                  <a:cubicBezTo>
                    <a:pt x="154746" y="243747"/>
                    <a:pt x="151943" y="246096"/>
                    <a:pt x="148765" y="247845"/>
                  </a:cubicBezTo>
                  <a:cubicBezTo>
                    <a:pt x="144692" y="250022"/>
                    <a:pt x="140141" y="251163"/>
                    <a:pt x="135516" y="251157"/>
                  </a:cubicBezTo>
                  <a:close/>
                </a:path>
              </a:pathLst>
            </a:custGeom>
            <a:solidFill>
              <a:srgbClr val="F0E7E1"/>
            </a:solidFill>
            <a:ln w="613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30B044A4-630F-4C79-8C04-4806AB82E387}"/>
                </a:ext>
              </a:extLst>
            </p:cNvPr>
            <p:cNvSpPr/>
            <p:nvPr/>
          </p:nvSpPr>
          <p:spPr>
            <a:xfrm>
              <a:off x="9591565" y="5037887"/>
              <a:ext cx="168063" cy="256475"/>
            </a:xfrm>
            <a:custGeom>
              <a:avLst/>
              <a:gdLst>
                <a:gd name="connsiteX0" fmla="*/ 137994 w 168063"/>
                <a:gd name="connsiteY0" fmla="*/ 256476 h 256475"/>
                <a:gd name="connsiteX1" fmla="*/ 122738 w 168063"/>
                <a:gd name="connsiteY1" fmla="*/ 252317 h 256475"/>
                <a:gd name="connsiteX2" fmla="*/ 111740 w 168063"/>
                <a:gd name="connsiteY2" fmla="*/ 240957 h 256475"/>
                <a:gd name="connsiteX3" fmla="*/ 3656 w 168063"/>
                <a:gd name="connsiteY3" fmla="*/ 44663 h 256475"/>
                <a:gd name="connsiteX4" fmla="*/ 1202 w 168063"/>
                <a:gd name="connsiteY4" fmla="*/ 21905 h 256475"/>
                <a:gd name="connsiteX5" fmla="*/ 10643 w 168063"/>
                <a:gd name="connsiteY5" fmla="*/ 7134 h 256475"/>
                <a:gd name="connsiteX6" fmla="*/ 26733 w 168063"/>
                <a:gd name="connsiteY6" fmla="*/ 184 h 256475"/>
                <a:gd name="connsiteX7" fmla="*/ 43957 w 168063"/>
                <a:gd name="connsiteY7" fmla="*/ 3435 h 256475"/>
                <a:gd name="connsiteX8" fmla="*/ 56410 w 168063"/>
                <a:gd name="connsiteY8" fmla="*/ 15771 h 256475"/>
                <a:gd name="connsiteX9" fmla="*/ 164432 w 168063"/>
                <a:gd name="connsiteY9" fmla="*/ 212064 h 256475"/>
                <a:gd name="connsiteX10" fmla="*/ 168058 w 168063"/>
                <a:gd name="connsiteY10" fmla="*/ 226909 h 256475"/>
                <a:gd name="connsiteX11" fmla="*/ 163887 w 168063"/>
                <a:gd name="connsiteY11" fmla="*/ 241606 h 256475"/>
                <a:gd name="connsiteX12" fmla="*/ 152998 w 168063"/>
                <a:gd name="connsiteY12" fmla="*/ 252335 h 256475"/>
                <a:gd name="connsiteX13" fmla="*/ 138239 w 168063"/>
                <a:gd name="connsiteY13" fmla="*/ 256292 h 256475"/>
                <a:gd name="connsiteX14" fmla="*/ 137994 w 168063"/>
                <a:gd name="connsiteY14" fmla="*/ 256476 h 256475"/>
                <a:gd name="connsiteX15" fmla="*/ 29849 w 168063"/>
                <a:gd name="connsiteY15" fmla="*/ 4975 h 256475"/>
                <a:gd name="connsiteX16" fmla="*/ 17580 w 168063"/>
                <a:gd name="connsiteY16" fmla="*/ 8103 h 256475"/>
                <a:gd name="connsiteX17" fmla="*/ 5472 w 168063"/>
                <a:gd name="connsiteY17" fmla="*/ 23169 h 256475"/>
                <a:gd name="connsiteX18" fmla="*/ 7520 w 168063"/>
                <a:gd name="connsiteY18" fmla="*/ 42393 h 256475"/>
                <a:gd name="connsiteX19" fmla="*/ 115604 w 168063"/>
                <a:gd name="connsiteY19" fmla="*/ 238687 h 256475"/>
                <a:gd name="connsiteX20" fmla="*/ 130780 w 168063"/>
                <a:gd name="connsiteY20" fmla="*/ 250789 h 256475"/>
                <a:gd name="connsiteX21" fmla="*/ 150078 w 168063"/>
                <a:gd name="connsiteY21" fmla="*/ 248624 h 256475"/>
                <a:gd name="connsiteX22" fmla="*/ 162187 w 168063"/>
                <a:gd name="connsiteY22" fmla="*/ 233442 h 256475"/>
                <a:gd name="connsiteX23" fmla="*/ 160016 w 168063"/>
                <a:gd name="connsiteY23" fmla="*/ 214150 h 256475"/>
                <a:gd name="connsiteX24" fmla="*/ 51932 w 168063"/>
                <a:gd name="connsiteY24" fmla="*/ 17856 h 256475"/>
                <a:gd name="connsiteX25" fmla="*/ 42651 w 168063"/>
                <a:gd name="connsiteY25" fmla="*/ 8361 h 256475"/>
                <a:gd name="connsiteX26" fmla="*/ 29849 w 168063"/>
                <a:gd name="connsiteY26" fmla="*/ 4852 h 256475"/>
                <a:gd name="connsiteX27" fmla="*/ 29849 w 168063"/>
                <a:gd name="connsiteY27" fmla="*/ 4975 h 25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8063" h="256475">
                  <a:moveTo>
                    <a:pt x="137994" y="256476"/>
                  </a:moveTo>
                  <a:cubicBezTo>
                    <a:pt x="132627" y="256482"/>
                    <a:pt x="127357" y="255047"/>
                    <a:pt x="122738" y="252317"/>
                  </a:cubicBezTo>
                  <a:cubicBezTo>
                    <a:pt x="118119" y="249587"/>
                    <a:pt x="114316" y="245661"/>
                    <a:pt x="111740" y="240957"/>
                  </a:cubicBezTo>
                  <a:lnTo>
                    <a:pt x="3656" y="44663"/>
                  </a:lnTo>
                  <a:cubicBezTo>
                    <a:pt x="-141" y="37694"/>
                    <a:pt x="-1018" y="29512"/>
                    <a:pt x="1202" y="21905"/>
                  </a:cubicBezTo>
                  <a:cubicBezTo>
                    <a:pt x="2803" y="16145"/>
                    <a:pt x="6091" y="11005"/>
                    <a:pt x="10643" y="7134"/>
                  </a:cubicBezTo>
                  <a:cubicBezTo>
                    <a:pt x="15194" y="3263"/>
                    <a:pt x="20795" y="840"/>
                    <a:pt x="26733" y="184"/>
                  </a:cubicBezTo>
                  <a:cubicBezTo>
                    <a:pt x="32670" y="-478"/>
                    <a:pt x="38670" y="657"/>
                    <a:pt x="43957" y="3435"/>
                  </a:cubicBezTo>
                  <a:cubicBezTo>
                    <a:pt x="49245" y="6208"/>
                    <a:pt x="53582" y="10508"/>
                    <a:pt x="56410" y="15771"/>
                  </a:cubicBezTo>
                  <a:lnTo>
                    <a:pt x="164432" y="212064"/>
                  </a:lnTo>
                  <a:cubicBezTo>
                    <a:pt x="166905" y="216610"/>
                    <a:pt x="168156" y="221726"/>
                    <a:pt x="168058" y="226909"/>
                  </a:cubicBezTo>
                  <a:cubicBezTo>
                    <a:pt x="167966" y="232086"/>
                    <a:pt x="166524" y="237153"/>
                    <a:pt x="163887" y="241606"/>
                  </a:cubicBezTo>
                  <a:cubicBezTo>
                    <a:pt x="161248" y="246066"/>
                    <a:pt x="157494" y="249759"/>
                    <a:pt x="152998" y="252335"/>
                  </a:cubicBezTo>
                  <a:cubicBezTo>
                    <a:pt x="148502" y="254906"/>
                    <a:pt x="143417" y="256267"/>
                    <a:pt x="138239" y="256292"/>
                  </a:cubicBezTo>
                  <a:lnTo>
                    <a:pt x="137994" y="256476"/>
                  </a:lnTo>
                  <a:close/>
                  <a:moveTo>
                    <a:pt x="29849" y="4975"/>
                  </a:moveTo>
                  <a:cubicBezTo>
                    <a:pt x="25555" y="4926"/>
                    <a:pt x="21328" y="5999"/>
                    <a:pt x="17580" y="8103"/>
                  </a:cubicBezTo>
                  <a:cubicBezTo>
                    <a:pt x="11710" y="11324"/>
                    <a:pt x="7361" y="16746"/>
                    <a:pt x="5472" y="23169"/>
                  </a:cubicBezTo>
                  <a:cubicBezTo>
                    <a:pt x="3588" y="29597"/>
                    <a:pt x="4324" y="36505"/>
                    <a:pt x="7520" y="42393"/>
                  </a:cubicBezTo>
                  <a:lnTo>
                    <a:pt x="115604" y="238687"/>
                  </a:lnTo>
                  <a:cubicBezTo>
                    <a:pt x="118856" y="244575"/>
                    <a:pt x="124315" y="248931"/>
                    <a:pt x="130780" y="250789"/>
                  </a:cubicBezTo>
                  <a:cubicBezTo>
                    <a:pt x="137246" y="252654"/>
                    <a:pt x="144190" y="251875"/>
                    <a:pt x="150078" y="248624"/>
                  </a:cubicBezTo>
                  <a:cubicBezTo>
                    <a:pt x="155967" y="245367"/>
                    <a:pt x="160323" y="239907"/>
                    <a:pt x="162187" y="233442"/>
                  </a:cubicBezTo>
                  <a:cubicBezTo>
                    <a:pt x="164052" y="226976"/>
                    <a:pt x="163267" y="220039"/>
                    <a:pt x="160016" y="214150"/>
                  </a:cubicBezTo>
                  <a:lnTo>
                    <a:pt x="51932" y="17856"/>
                  </a:lnTo>
                  <a:cubicBezTo>
                    <a:pt x="49736" y="13925"/>
                    <a:pt x="46533" y="10649"/>
                    <a:pt x="42651" y="8361"/>
                  </a:cubicBezTo>
                  <a:cubicBezTo>
                    <a:pt x="38768" y="6079"/>
                    <a:pt x="34351" y="4864"/>
                    <a:pt x="29849" y="4852"/>
                  </a:cubicBezTo>
                  <a:lnTo>
                    <a:pt x="29849" y="4975"/>
                  </a:lnTo>
                  <a:close/>
                </a:path>
              </a:pathLst>
            </a:custGeom>
            <a:solidFill>
              <a:srgbClr val="0E0E0E"/>
            </a:solidFill>
            <a:ln w="613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7FF0A158-7A9E-4513-AA6B-A93243E475E1}"/>
                </a:ext>
              </a:extLst>
            </p:cNvPr>
            <p:cNvSpPr/>
            <p:nvPr/>
          </p:nvSpPr>
          <p:spPr>
            <a:xfrm>
              <a:off x="9657886" y="5222688"/>
              <a:ext cx="1517105" cy="754708"/>
            </a:xfrm>
            <a:custGeom>
              <a:avLst/>
              <a:gdLst>
                <a:gd name="connsiteX0" fmla="*/ 451439 w 1517105"/>
                <a:gd name="connsiteY0" fmla="*/ 754708 h 754708"/>
                <a:gd name="connsiteX1" fmla="*/ 1147483 w 1517105"/>
                <a:gd name="connsiteY1" fmla="*/ 754708 h 754708"/>
                <a:gd name="connsiteX2" fmla="*/ 1510687 w 1517105"/>
                <a:gd name="connsiteY2" fmla="*/ 214350 h 754708"/>
                <a:gd name="connsiteX3" fmla="*/ 1283723 w 1517105"/>
                <a:gd name="connsiteY3" fmla="*/ 20142 h 754708"/>
                <a:gd name="connsiteX4" fmla="*/ 736494 w 1517105"/>
                <a:gd name="connsiteY4" fmla="*/ 317772 h 754708"/>
                <a:gd name="connsiteX5" fmla="*/ 310231 w 1517105"/>
                <a:gd name="connsiteY5" fmla="*/ 100868 h 754708"/>
                <a:gd name="connsiteX6" fmla="*/ 2479 w 1517105"/>
                <a:gd name="connsiteY6" fmla="*/ 222017 h 754708"/>
                <a:gd name="connsiteX7" fmla="*/ 191657 w 1517105"/>
                <a:gd name="connsiteY7" fmla="*/ 539829 h 754708"/>
                <a:gd name="connsiteX8" fmla="*/ 451439 w 1517105"/>
                <a:gd name="connsiteY8" fmla="*/ 754708 h 75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7105" h="754708">
                  <a:moveTo>
                    <a:pt x="451439" y="754708"/>
                  </a:moveTo>
                  <a:lnTo>
                    <a:pt x="1147483" y="754708"/>
                  </a:lnTo>
                  <a:cubicBezTo>
                    <a:pt x="1147483" y="754708"/>
                    <a:pt x="1470325" y="398436"/>
                    <a:pt x="1510687" y="214350"/>
                  </a:cubicBezTo>
                  <a:cubicBezTo>
                    <a:pt x="1551050" y="30263"/>
                    <a:pt x="1392114" y="-37888"/>
                    <a:pt x="1283723" y="20142"/>
                  </a:cubicBezTo>
                  <a:cubicBezTo>
                    <a:pt x="1175332" y="78171"/>
                    <a:pt x="736494" y="317772"/>
                    <a:pt x="736494" y="317772"/>
                  </a:cubicBezTo>
                  <a:cubicBezTo>
                    <a:pt x="736494" y="317772"/>
                    <a:pt x="426228" y="163927"/>
                    <a:pt x="310231" y="100868"/>
                  </a:cubicBezTo>
                  <a:cubicBezTo>
                    <a:pt x="194233" y="37808"/>
                    <a:pt x="25176" y="90869"/>
                    <a:pt x="2479" y="222017"/>
                  </a:cubicBezTo>
                  <a:cubicBezTo>
                    <a:pt x="-20217" y="353166"/>
                    <a:pt x="118477" y="471739"/>
                    <a:pt x="191657" y="539829"/>
                  </a:cubicBezTo>
                  <a:cubicBezTo>
                    <a:pt x="264838" y="607918"/>
                    <a:pt x="451439" y="754708"/>
                    <a:pt x="451439" y="754708"/>
                  </a:cubicBezTo>
                  <a:close/>
                </a:path>
              </a:pathLst>
            </a:custGeom>
            <a:solidFill>
              <a:srgbClr val="A6A6A6"/>
            </a:solidFill>
            <a:ln w="613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48BB6F5D-E6EF-4135-9E42-91E280A2092A}"/>
                </a:ext>
              </a:extLst>
            </p:cNvPr>
            <p:cNvSpPr/>
            <p:nvPr/>
          </p:nvSpPr>
          <p:spPr>
            <a:xfrm>
              <a:off x="9655606" y="5220837"/>
              <a:ext cx="1522016" cy="759059"/>
            </a:xfrm>
            <a:custGeom>
              <a:avLst/>
              <a:gdLst>
                <a:gd name="connsiteX0" fmla="*/ 1149763 w 1522016"/>
                <a:gd name="connsiteY0" fmla="*/ 759019 h 759059"/>
                <a:gd name="connsiteX1" fmla="*/ 453719 w 1522016"/>
                <a:gd name="connsiteY1" fmla="*/ 759019 h 759059"/>
                <a:gd name="connsiteX2" fmla="*/ 452247 w 1522016"/>
                <a:gd name="connsiteY2" fmla="*/ 758529 h 759059"/>
                <a:gd name="connsiteX3" fmla="*/ 192342 w 1522016"/>
                <a:gd name="connsiteY3" fmla="*/ 543342 h 759059"/>
                <a:gd name="connsiteX4" fmla="*/ 178847 w 1522016"/>
                <a:gd name="connsiteY4" fmla="*/ 531074 h 759059"/>
                <a:gd name="connsiteX5" fmla="*/ 2490 w 1522016"/>
                <a:gd name="connsiteY5" fmla="*/ 223752 h 759059"/>
                <a:gd name="connsiteX6" fmla="*/ 102231 w 1522016"/>
                <a:gd name="connsiteY6" fmla="*/ 97327 h 759059"/>
                <a:gd name="connsiteX7" fmla="*/ 208334 w 1522016"/>
                <a:gd name="connsiteY7" fmla="*/ 74084 h 759059"/>
                <a:gd name="connsiteX8" fmla="*/ 313553 w 1522016"/>
                <a:gd name="connsiteY8" fmla="*/ 101068 h 759059"/>
                <a:gd name="connsiteX9" fmla="*/ 738651 w 1522016"/>
                <a:gd name="connsiteY9" fmla="*/ 317359 h 759059"/>
                <a:gd name="connsiteX10" fmla="*/ 1284899 w 1522016"/>
                <a:gd name="connsiteY10" fmla="*/ 20343 h 759059"/>
                <a:gd name="connsiteX11" fmla="*/ 1462790 w 1522016"/>
                <a:gd name="connsiteY11" fmla="*/ 31078 h 759059"/>
                <a:gd name="connsiteX12" fmla="*/ 1515421 w 1522016"/>
                <a:gd name="connsiteY12" fmla="*/ 217066 h 759059"/>
                <a:gd name="connsiteX13" fmla="*/ 1151726 w 1522016"/>
                <a:gd name="connsiteY13" fmla="*/ 758468 h 759059"/>
                <a:gd name="connsiteX14" fmla="*/ 1150806 w 1522016"/>
                <a:gd name="connsiteY14" fmla="*/ 758970 h 759059"/>
                <a:gd name="connsiteX15" fmla="*/ 1149763 w 1522016"/>
                <a:gd name="connsiteY15" fmla="*/ 759019 h 759059"/>
                <a:gd name="connsiteX16" fmla="*/ 454455 w 1522016"/>
                <a:gd name="connsiteY16" fmla="*/ 754419 h 759059"/>
                <a:gd name="connsiteX17" fmla="*/ 1148782 w 1522016"/>
                <a:gd name="connsiteY17" fmla="*/ 754419 h 759059"/>
                <a:gd name="connsiteX18" fmla="*/ 1510698 w 1522016"/>
                <a:gd name="connsiteY18" fmla="*/ 215833 h 759059"/>
                <a:gd name="connsiteX19" fmla="*/ 1459784 w 1522016"/>
                <a:gd name="connsiteY19" fmla="*/ 34507 h 759059"/>
                <a:gd name="connsiteX20" fmla="*/ 1287046 w 1522016"/>
                <a:gd name="connsiteY20" fmla="*/ 24140 h 759059"/>
                <a:gd name="connsiteX21" fmla="*/ 739755 w 1522016"/>
                <a:gd name="connsiteY21" fmla="*/ 321715 h 759059"/>
                <a:gd name="connsiteX22" fmla="*/ 738713 w 1522016"/>
                <a:gd name="connsiteY22" fmla="*/ 321991 h 759059"/>
                <a:gd name="connsiteX23" fmla="*/ 737670 w 1522016"/>
                <a:gd name="connsiteY23" fmla="*/ 321715 h 759059"/>
                <a:gd name="connsiteX24" fmla="*/ 311345 w 1522016"/>
                <a:gd name="connsiteY24" fmla="*/ 104810 h 759059"/>
                <a:gd name="connsiteX25" fmla="*/ 208230 w 1522016"/>
                <a:gd name="connsiteY25" fmla="*/ 78752 h 759059"/>
                <a:gd name="connsiteX26" fmla="*/ 104256 w 1522016"/>
                <a:gd name="connsiteY26" fmla="*/ 101130 h 759059"/>
                <a:gd name="connsiteX27" fmla="*/ 7029 w 1522016"/>
                <a:gd name="connsiteY27" fmla="*/ 224237 h 759059"/>
                <a:gd name="connsiteX28" fmla="*/ 181975 w 1522016"/>
                <a:gd name="connsiteY28" fmla="*/ 527393 h 759059"/>
                <a:gd name="connsiteX29" fmla="*/ 195471 w 1522016"/>
                <a:gd name="connsiteY29" fmla="*/ 539662 h 759059"/>
                <a:gd name="connsiteX30" fmla="*/ 454455 w 1522016"/>
                <a:gd name="connsiteY30" fmla="*/ 754419 h 75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016" h="759059">
                  <a:moveTo>
                    <a:pt x="1149763" y="759019"/>
                  </a:moveTo>
                  <a:lnTo>
                    <a:pt x="453719" y="759019"/>
                  </a:lnTo>
                  <a:cubicBezTo>
                    <a:pt x="453186" y="759013"/>
                    <a:pt x="452670" y="758842"/>
                    <a:pt x="452247" y="758529"/>
                  </a:cubicBezTo>
                  <a:cubicBezTo>
                    <a:pt x="450407" y="757056"/>
                    <a:pt x="264725" y="610757"/>
                    <a:pt x="192342" y="543342"/>
                  </a:cubicBezTo>
                  <a:lnTo>
                    <a:pt x="178847" y="531074"/>
                  </a:lnTo>
                  <a:cubicBezTo>
                    <a:pt x="104808" y="462801"/>
                    <a:pt x="-19103" y="348398"/>
                    <a:pt x="2490" y="223752"/>
                  </a:cubicBezTo>
                  <a:cubicBezTo>
                    <a:pt x="11998" y="168544"/>
                    <a:pt x="47453" y="123826"/>
                    <a:pt x="102231" y="97327"/>
                  </a:cubicBezTo>
                  <a:cubicBezTo>
                    <a:pt x="135295" y="81390"/>
                    <a:pt x="171639" y="73434"/>
                    <a:pt x="208334" y="74084"/>
                  </a:cubicBezTo>
                  <a:cubicBezTo>
                    <a:pt x="245035" y="74735"/>
                    <a:pt x="281067" y="83973"/>
                    <a:pt x="313553" y="101068"/>
                  </a:cubicBezTo>
                  <a:cubicBezTo>
                    <a:pt x="424827" y="161490"/>
                    <a:pt x="718409" y="307361"/>
                    <a:pt x="738651" y="317359"/>
                  </a:cubicBezTo>
                  <a:cubicBezTo>
                    <a:pt x="762697" y="304232"/>
                    <a:pt x="1180311" y="76348"/>
                    <a:pt x="1284899" y="20343"/>
                  </a:cubicBezTo>
                  <a:cubicBezTo>
                    <a:pt x="1342192" y="-10328"/>
                    <a:pt x="1413716" y="-5973"/>
                    <a:pt x="1462790" y="31078"/>
                  </a:cubicBezTo>
                  <a:cubicBezTo>
                    <a:pt x="1492725" y="53713"/>
                    <a:pt x="1539344" y="108000"/>
                    <a:pt x="1515421" y="217066"/>
                  </a:cubicBezTo>
                  <a:cubicBezTo>
                    <a:pt x="1475426" y="399680"/>
                    <a:pt x="1154977" y="754910"/>
                    <a:pt x="1151726" y="758468"/>
                  </a:cubicBezTo>
                  <a:cubicBezTo>
                    <a:pt x="1151462" y="758700"/>
                    <a:pt x="1151149" y="758878"/>
                    <a:pt x="1150806" y="758970"/>
                  </a:cubicBezTo>
                  <a:cubicBezTo>
                    <a:pt x="1150469" y="759068"/>
                    <a:pt x="1150107" y="759087"/>
                    <a:pt x="1149763" y="759019"/>
                  </a:cubicBezTo>
                  <a:close/>
                  <a:moveTo>
                    <a:pt x="454455" y="754419"/>
                  </a:moveTo>
                  <a:lnTo>
                    <a:pt x="1148782" y="754419"/>
                  </a:lnTo>
                  <a:cubicBezTo>
                    <a:pt x="1165405" y="736016"/>
                    <a:pt x="1471869" y="393172"/>
                    <a:pt x="1510698" y="215833"/>
                  </a:cubicBezTo>
                  <a:cubicBezTo>
                    <a:pt x="1534069" y="109282"/>
                    <a:pt x="1488799" y="56345"/>
                    <a:pt x="1459784" y="34507"/>
                  </a:cubicBezTo>
                  <a:cubicBezTo>
                    <a:pt x="1412183" y="-1501"/>
                    <a:pt x="1342805" y="-5672"/>
                    <a:pt x="1287046" y="24140"/>
                  </a:cubicBezTo>
                  <a:cubicBezTo>
                    <a:pt x="1179882" y="81494"/>
                    <a:pt x="744172" y="319322"/>
                    <a:pt x="739755" y="321715"/>
                  </a:cubicBezTo>
                  <a:cubicBezTo>
                    <a:pt x="739436" y="321893"/>
                    <a:pt x="739074" y="321991"/>
                    <a:pt x="738713" y="321991"/>
                  </a:cubicBezTo>
                  <a:cubicBezTo>
                    <a:pt x="738345" y="321991"/>
                    <a:pt x="737983" y="321893"/>
                    <a:pt x="737670" y="321715"/>
                  </a:cubicBezTo>
                  <a:cubicBezTo>
                    <a:pt x="734541" y="320181"/>
                    <a:pt x="426054" y="167134"/>
                    <a:pt x="311345" y="104810"/>
                  </a:cubicBezTo>
                  <a:cubicBezTo>
                    <a:pt x="279435" y="88310"/>
                    <a:pt x="244145" y="79390"/>
                    <a:pt x="208230" y="78752"/>
                  </a:cubicBezTo>
                  <a:cubicBezTo>
                    <a:pt x="172308" y="78114"/>
                    <a:pt x="136730" y="85770"/>
                    <a:pt x="104256" y="101130"/>
                  </a:cubicBezTo>
                  <a:cubicBezTo>
                    <a:pt x="50827" y="127016"/>
                    <a:pt x="16292" y="170747"/>
                    <a:pt x="7029" y="224237"/>
                  </a:cubicBezTo>
                  <a:cubicBezTo>
                    <a:pt x="-14134" y="346429"/>
                    <a:pt x="108611" y="459733"/>
                    <a:pt x="181975" y="527393"/>
                  </a:cubicBezTo>
                  <a:lnTo>
                    <a:pt x="195471" y="539662"/>
                  </a:lnTo>
                  <a:cubicBezTo>
                    <a:pt x="265584" y="605297"/>
                    <a:pt x="442493" y="744972"/>
                    <a:pt x="454455" y="754419"/>
                  </a:cubicBezTo>
                  <a:close/>
                </a:path>
              </a:pathLst>
            </a:custGeom>
            <a:solidFill>
              <a:srgbClr val="0E0E0E"/>
            </a:solidFill>
            <a:ln w="613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A9F9C80B-36CA-40D8-ACCE-55BF5CCE0787}"/>
                </a:ext>
              </a:extLst>
            </p:cNvPr>
            <p:cNvSpPr/>
            <p:nvPr/>
          </p:nvSpPr>
          <p:spPr>
            <a:xfrm>
              <a:off x="10302776" y="4282839"/>
              <a:ext cx="94671" cy="228497"/>
            </a:xfrm>
            <a:custGeom>
              <a:avLst/>
              <a:gdLst>
                <a:gd name="connsiteX0" fmla="*/ 4437 w 94671"/>
                <a:gd name="connsiteY0" fmla="*/ 139062 h 228497"/>
                <a:gd name="connsiteX1" fmla="*/ 573 w 94671"/>
                <a:gd name="connsiteY1" fmla="*/ 159513 h 228497"/>
                <a:gd name="connsiteX2" fmla="*/ 12289 w 94671"/>
                <a:gd name="connsiteY2" fmla="*/ 176726 h 228497"/>
                <a:gd name="connsiteX3" fmla="*/ 90868 w 94671"/>
                <a:gd name="connsiteY3" fmla="*/ 228498 h 228497"/>
                <a:gd name="connsiteX4" fmla="*/ 94671 w 94671"/>
                <a:gd name="connsiteY4" fmla="*/ 0 h 228497"/>
                <a:gd name="connsiteX5" fmla="*/ 4437 w 94671"/>
                <a:gd name="connsiteY5" fmla="*/ 139062 h 228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71" h="228497">
                  <a:moveTo>
                    <a:pt x="4437" y="139062"/>
                  </a:moveTo>
                  <a:cubicBezTo>
                    <a:pt x="493" y="145098"/>
                    <a:pt x="-899" y="152453"/>
                    <a:pt x="573" y="159513"/>
                  </a:cubicBezTo>
                  <a:cubicBezTo>
                    <a:pt x="2045" y="166574"/>
                    <a:pt x="6259" y="172763"/>
                    <a:pt x="12289" y="176726"/>
                  </a:cubicBezTo>
                  <a:lnTo>
                    <a:pt x="90868" y="228498"/>
                  </a:lnTo>
                  <a:lnTo>
                    <a:pt x="94671" y="0"/>
                  </a:lnTo>
                  <a:lnTo>
                    <a:pt x="4437" y="139062"/>
                  </a:lnTo>
                  <a:close/>
                </a:path>
              </a:pathLst>
            </a:custGeom>
            <a:solidFill>
              <a:srgbClr val="F0E7E1"/>
            </a:solidFill>
            <a:ln w="613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5972F63C-4F76-4872-B164-0786845961DD}"/>
                </a:ext>
              </a:extLst>
            </p:cNvPr>
            <p:cNvSpPr/>
            <p:nvPr/>
          </p:nvSpPr>
          <p:spPr>
            <a:xfrm>
              <a:off x="10300490" y="4280559"/>
              <a:ext cx="99287" cy="233103"/>
            </a:xfrm>
            <a:custGeom>
              <a:avLst/>
              <a:gdLst>
                <a:gd name="connsiteX0" fmla="*/ 93153 w 99287"/>
                <a:gd name="connsiteY0" fmla="*/ 233102 h 233103"/>
                <a:gd name="connsiteX1" fmla="*/ 91865 w 99287"/>
                <a:gd name="connsiteY1" fmla="*/ 232734 h 233103"/>
                <a:gd name="connsiteX2" fmla="*/ 13286 w 99287"/>
                <a:gd name="connsiteY2" fmla="*/ 180962 h 233103"/>
                <a:gd name="connsiteX3" fmla="*/ 625 w 99287"/>
                <a:gd name="connsiteY3" fmla="*/ 162259 h 233103"/>
                <a:gd name="connsiteX4" fmla="*/ 4760 w 99287"/>
                <a:gd name="connsiteY4" fmla="*/ 140047 h 233103"/>
                <a:gd name="connsiteX5" fmla="*/ 95055 w 99287"/>
                <a:gd name="connsiteY5" fmla="*/ 1047 h 233103"/>
                <a:gd name="connsiteX6" fmla="*/ 96177 w 99287"/>
                <a:gd name="connsiteY6" fmla="*/ 127 h 233103"/>
                <a:gd name="connsiteX7" fmla="*/ 97631 w 99287"/>
                <a:gd name="connsiteY7" fmla="*/ 127 h 233103"/>
                <a:gd name="connsiteX8" fmla="*/ 98821 w 99287"/>
                <a:gd name="connsiteY8" fmla="*/ 961 h 233103"/>
                <a:gd name="connsiteX9" fmla="*/ 99287 w 99287"/>
                <a:gd name="connsiteY9" fmla="*/ 2335 h 233103"/>
                <a:gd name="connsiteX10" fmla="*/ 95423 w 99287"/>
                <a:gd name="connsiteY10" fmla="*/ 230771 h 233103"/>
                <a:gd name="connsiteX11" fmla="*/ 95086 w 99287"/>
                <a:gd name="connsiteY11" fmla="*/ 231955 h 233103"/>
                <a:gd name="connsiteX12" fmla="*/ 94196 w 99287"/>
                <a:gd name="connsiteY12" fmla="*/ 232796 h 233103"/>
                <a:gd name="connsiteX13" fmla="*/ 93153 w 99287"/>
                <a:gd name="connsiteY13" fmla="*/ 233102 h 233103"/>
                <a:gd name="connsiteX14" fmla="*/ 94503 w 99287"/>
                <a:gd name="connsiteY14" fmla="*/ 10248 h 233103"/>
                <a:gd name="connsiteX15" fmla="*/ 8624 w 99287"/>
                <a:gd name="connsiteY15" fmla="*/ 142562 h 233103"/>
                <a:gd name="connsiteX16" fmla="*/ 5146 w 99287"/>
                <a:gd name="connsiteY16" fmla="*/ 161320 h 233103"/>
                <a:gd name="connsiteX17" fmla="*/ 15863 w 99287"/>
                <a:gd name="connsiteY17" fmla="*/ 177097 h 233103"/>
                <a:gd name="connsiteX18" fmla="*/ 90884 w 99287"/>
                <a:gd name="connsiteY18" fmla="*/ 226600 h 233103"/>
                <a:gd name="connsiteX19" fmla="*/ 94503 w 99287"/>
                <a:gd name="connsiteY19" fmla="*/ 10248 h 23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287" h="233103">
                  <a:moveTo>
                    <a:pt x="93153" y="233102"/>
                  </a:moveTo>
                  <a:cubicBezTo>
                    <a:pt x="92693" y="233115"/>
                    <a:pt x="92245" y="232986"/>
                    <a:pt x="91865" y="232734"/>
                  </a:cubicBezTo>
                  <a:lnTo>
                    <a:pt x="13286" y="180962"/>
                  </a:lnTo>
                  <a:cubicBezTo>
                    <a:pt x="6772" y="176637"/>
                    <a:pt x="2220" y="169914"/>
                    <a:pt x="625" y="162259"/>
                  </a:cubicBezTo>
                  <a:cubicBezTo>
                    <a:pt x="-970" y="154597"/>
                    <a:pt x="515" y="146623"/>
                    <a:pt x="4760" y="140047"/>
                  </a:cubicBezTo>
                  <a:lnTo>
                    <a:pt x="95055" y="1047"/>
                  </a:lnTo>
                  <a:cubicBezTo>
                    <a:pt x="95306" y="623"/>
                    <a:pt x="95705" y="292"/>
                    <a:pt x="96177" y="127"/>
                  </a:cubicBezTo>
                  <a:cubicBezTo>
                    <a:pt x="96643" y="-45"/>
                    <a:pt x="97159" y="-39"/>
                    <a:pt x="97631" y="127"/>
                  </a:cubicBezTo>
                  <a:cubicBezTo>
                    <a:pt x="98103" y="274"/>
                    <a:pt x="98521" y="562"/>
                    <a:pt x="98821" y="961"/>
                  </a:cubicBezTo>
                  <a:cubicBezTo>
                    <a:pt x="99116" y="1360"/>
                    <a:pt x="99281" y="1844"/>
                    <a:pt x="99287" y="2335"/>
                  </a:cubicBezTo>
                  <a:lnTo>
                    <a:pt x="95423" y="230771"/>
                  </a:lnTo>
                  <a:cubicBezTo>
                    <a:pt x="95417" y="231188"/>
                    <a:pt x="95300" y="231599"/>
                    <a:pt x="95086" y="231955"/>
                  </a:cubicBezTo>
                  <a:cubicBezTo>
                    <a:pt x="94871" y="232311"/>
                    <a:pt x="94564" y="232599"/>
                    <a:pt x="94196" y="232796"/>
                  </a:cubicBezTo>
                  <a:cubicBezTo>
                    <a:pt x="93871" y="232967"/>
                    <a:pt x="93515" y="233072"/>
                    <a:pt x="93153" y="233102"/>
                  </a:cubicBezTo>
                  <a:close/>
                  <a:moveTo>
                    <a:pt x="94503" y="10248"/>
                  </a:moveTo>
                  <a:lnTo>
                    <a:pt x="8624" y="142562"/>
                  </a:lnTo>
                  <a:cubicBezTo>
                    <a:pt x="5042" y="148113"/>
                    <a:pt x="3790" y="154855"/>
                    <a:pt x="5146" y="161320"/>
                  </a:cubicBezTo>
                  <a:cubicBezTo>
                    <a:pt x="6502" y="167786"/>
                    <a:pt x="10348" y="173454"/>
                    <a:pt x="15863" y="177097"/>
                  </a:cubicBezTo>
                  <a:lnTo>
                    <a:pt x="90884" y="226600"/>
                  </a:lnTo>
                  <a:lnTo>
                    <a:pt x="94503" y="10248"/>
                  </a:lnTo>
                  <a:close/>
                </a:path>
              </a:pathLst>
            </a:custGeom>
            <a:solidFill>
              <a:srgbClr val="0E0E0E"/>
            </a:solidFill>
            <a:ln w="613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4FCCD81D-BF85-4A6F-965A-5D0CE3C5E5D1}"/>
                </a:ext>
              </a:extLst>
            </p:cNvPr>
            <p:cNvSpPr/>
            <p:nvPr/>
          </p:nvSpPr>
          <p:spPr>
            <a:xfrm>
              <a:off x="10325370" y="4282839"/>
              <a:ext cx="72076" cy="156973"/>
            </a:xfrm>
            <a:custGeom>
              <a:avLst/>
              <a:gdLst>
                <a:gd name="connsiteX0" fmla="*/ 613 w 72076"/>
                <a:gd name="connsiteY0" fmla="*/ 111581 h 156973"/>
                <a:gd name="connsiteX1" fmla="*/ 69439 w 72076"/>
                <a:gd name="connsiteY1" fmla="*/ 156974 h 156973"/>
                <a:gd name="connsiteX2" fmla="*/ 72076 w 72076"/>
                <a:gd name="connsiteY2" fmla="*/ 0 h 156973"/>
                <a:gd name="connsiteX3" fmla="*/ 0 w 72076"/>
                <a:gd name="connsiteY3" fmla="*/ 111090 h 156973"/>
                <a:gd name="connsiteX4" fmla="*/ 613 w 72076"/>
                <a:gd name="connsiteY4" fmla="*/ 111581 h 156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76" h="156973">
                  <a:moveTo>
                    <a:pt x="613" y="111581"/>
                  </a:moveTo>
                  <a:lnTo>
                    <a:pt x="69439" y="156974"/>
                  </a:lnTo>
                  <a:lnTo>
                    <a:pt x="72076" y="0"/>
                  </a:lnTo>
                  <a:lnTo>
                    <a:pt x="0" y="111090"/>
                  </a:lnTo>
                  <a:lnTo>
                    <a:pt x="613" y="111581"/>
                  </a:lnTo>
                  <a:close/>
                </a:path>
              </a:pathLst>
            </a:custGeom>
            <a:solidFill>
              <a:srgbClr val="5468B8"/>
            </a:solidFill>
            <a:ln w="613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D56A4111-26C9-4982-BCD2-ED6D6E032884}"/>
                </a:ext>
              </a:extLst>
            </p:cNvPr>
            <p:cNvSpPr/>
            <p:nvPr/>
          </p:nvSpPr>
          <p:spPr>
            <a:xfrm>
              <a:off x="10323144" y="4280559"/>
              <a:ext cx="76694" cy="161519"/>
            </a:xfrm>
            <a:custGeom>
              <a:avLst/>
              <a:gdLst>
                <a:gd name="connsiteX0" fmla="*/ 71665 w 76694"/>
                <a:gd name="connsiteY0" fmla="*/ 161517 h 161519"/>
                <a:gd name="connsiteX1" fmla="*/ 70377 w 76694"/>
                <a:gd name="connsiteY1" fmla="*/ 161149 h 161519"/>
                <a:gd name="connsiteX2" fmla="*/ 1612 w 76694"/>
                <a:gd name="connsiteY2" fmla="*/ 115756 h 161519"/>
                <a:gd name="connsiteX3" fmla="*/ 1060 w 76694"/>
                <a:gd name="connsiteY3" fmla="*/ 115265 h 161519"/>
                <a:gd name="connsiteX4" fmla="*/ 60 w 76694"/>
                <a:gd name="connsiteY4" fmla="*/ 113817 h 161519"/>
                <a:gd name="connsiteX5" fmla="*/ 324 w 76694"/>
                <a:gd name="connsiteY5" fmla="*/ 112075 h 161519"/>
                <a:gd name="connsiteX6" fmla="*/ 72462 w 76694"/>
                <a:gd name="connsiteY6" fmla="*/ 1047 h 161519"/>
                <a:gd name="connsiteX7" fmla="*/ 73585 w 76694"/>
                <a:gd name="connsiteY7" fmla="*/ 127 h 161519"/>
                <a:gd name="connsiteX8" fmla="*/ 75039 w 76694"/>
                <a:gd name="connsiteY8" fmla="*/ 127 h 161519"/>
                <a:gd name="connsiteX9" fmla="*/ 76228 w 76694"/>
                <a:gd name="connsiteY9" fmla="*/ 961 h 161519"/>
                <a:gd name="connsiteX10" fmla="*/ 76695 w 76694"/>
                <a:gd name="connsiteY10" fmla="*/ 2335 h 161519"/>
                <a:gd name="connsiteX11" fmla="*/ 74057 w 76694"/>
                <a:gd name="connsiteY11" fmla="*/ 159247 h 161519"/>
                <a:gd name="connsiteX12" fmla="*/ 73695 w 76694"/>
                <a:gd name="connsiteY12" fmla="*/ 160413 h 161519"/>
                <a:gd name="connsiteX13" fmla="*/ 72830 w 76694"/>
                <a:gd name="connsiteY13" fmla="*/ 161271 h 161519"/>
                <a:gd name="connsiteX14" fmla="*/ 71665 w 76694"/>
                <a:gd name="connsiteY14" fmla="*/ 161517 h 161519"/>
                <a:gd name="connsiteX15" fmla="*/ 5354 w 76694"/>
                <a:gd name="connsiteY15" fmla="*/ 112443 h 161519"/>
                <a:gd name="connsiteX16" fmla="*/ 69456 w 76694"/>
                <a:gd name="connsiteY16" fmla="*/ 154708 h 161519"/>
                <a:gd name="connsiteX17" fmla="*/ 71849 w 76694"/>
                <a:gd name="connsiteY17" fmla="*/ 9941 h 161519"/>
                <a:gd name="connsiteX18" fmla="*/ 5354 w 76694"/>
                <a:gd name="connsiteY18" fmla="*/ 112443 h 16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694" h="161519">
                  <a:moveTo>
                    <a:pt x="71665" y="161517"/>
                  </a:moveTo>
                  <a:cubicBezTo>
                    <a:pt x="71211" y="161510"/>
                    <a:pt x="70763" y="161388"/>
                    <a:pt x="70377" y="161149"/>
                  </a:cubicBezTo>
                  <a:lnTo>
                    <a:pt x="1612" y="115756"/>
                  </a:lnTo>
                  <a:cubicBezTo>
                    <a:pt x="1416" y="115614"/>
                    <a:pt x="1226" y="115449"/>
                    <a:pt x="1060" y="115265"/>
                  </a:cubicBezTo>
                  <a:cubicBezTo>
                    <a:pt x="557" y="114927"/>
                    <a:pt x="196" y="114412"/>
                    <a:pt x="60" y="113817"/>
                  </a:cubicBezTo>
                  <a:cubicBezTo>
                    <a:pt x="-74" y="113228"/>
                    <a:pt x="17" y="112603"/>
                    <a:pt x="324" y="112075"/>
                  </a:cubicBezTo>
                  <a:lnTo>
                    <a:pt x="72462" y="1047"/>
                  </a:lnTo>
                  <a:cubicBezTo>
                    <a:pt x="72720" y="623"/>
                    <a:pt x="73112" y="292"/>
                    <a:pt x="73585" y="127"/>
                  </a:cubicBezTo>
                  <a:cubicBezTo>
                    <a:pt x="74057" y="-45"/>
                    <a:pt x="74566" y="-39"/>
                    <a:pt x="75039" y="127"/>
                  </a:cubicBezTo>
                  <a:cubicBezTo>
                    <a:pt x="75511" y="274"/>
                    <a:pt x="75928" y="562"/>
                    <a:pt x="76228" y="961"/>
                  </a:cubicBezTo>
                  <a:cubicBezTo>
                    <a:pt x="76529" y="1360"/>
                    <a:pt x="76689" y="1844"/>
                    <a:pt x="76695" y="2335"/>
                  </a:cubicBezTo>
                  <a:lnTo>
                    <a:pt x="74057" y="159247"/>
                  </a:lnTo>
                  <a:cubicBezTo>
                    <a:pt x="74033" y="159664"/>
                    <a:pt x="73910" y="160063"/>
                    <a:pt x="73695" y="160413"/>
                  </a:cubicBezTo>
                  <a:cubicBezTo>
                    <a:pt x="73480" y="160768"/>
                    <a:pt x="73186" y="161062"/>
                    <a:pt x="72830" y="161271"/>
                  </a:cubicBezTo>
                  <a:cubicBezTo>
                    <a:pt x="72468" y="161455"/>
                    <a:pt x="72070" y="161535"/>
                    <a:pt x="71665" y="161517"/>
                  </a:cubicBezTo>
                  <a:close/>
                  <a:moveTo>
                    <a:pt x="5354" y="112443"/>
                  </a:moveTo>
                  <a:lnTo>
                    <a:pt x="69456" y="154708"/>
                  </a:lnTo>
                  <a:lnTo>
                    <a:pt x="71849" y="9941"/>
                  </a:lnTo>
                  <a:lnTo>
                    <a:pt x="5354" y="112443"/>
                  </a:lnTo>
                  <a:close/>
                </a:path>
              </a:pathLst>
            </a:custGeom>
            <a:solidFill>
              <a:srgbClr val="0E0E0E"/>
            </a:solidFill>
            <a:ln w="613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DCFD161A-4D2D-42B5-8B74-38664977EC86}"/>
                </a:ext>
              </a:extLst>
            </p:cNvPr>
            <p:cNvSpPr/>
            <p:nvPr/>
          </p:nvSpPr>
          <p:spPr>
            <a:xfrm>
              <a:off x="9717130" y="4732167"/>
              <a:ext cx="354224" cy="654700"/>
            </a:xfrm>
            <a:custGeom>
              <a:avLst/>
              <a:gdLst>
                <a:gd name="connsiteX0" fmla="*/ 214059 w 354224"/>
                <a:gd name="connsiteY0" fmla="*/ 654700 h 654700"/>
                <a:gd name="connsiteX1" fmla="*/ 86959 w 354224"/>
                <a:gd name="connsiteY1" fmla="*/ 368050 h 654700"/>
                <a:gd name="connsiteX2" fmla="*/ 12858 w 354224"/>
                <a:gd name="connsiteY2" fmla="*/ 168690 h 654700"/>
                <a:gd name="connsiteX3" fmla="*/ 36229 w 354224"/>
                <a:gd name="connsiteY3" fmla="*/ 0 h 654700"/>
                <a:gd name="connsiteX4" fmla="*/ 187436 w 354224"/>
                <a:gd name="connsiteY4" fmla="*/ 114157 h 654700"/>
                <a:gd name="connsiteX5" fmla="*/ 162041 w 354224"/>
                <a:gd name="connsiteY5" fmla="*/ 268922 h 654700"/>
                <a:gd name="connsiteX6" fmla="*/ 354224 w 354224"/>
                <a:gd name="connsiteY6" fmla="*/ 331245 h 654700"/>
                <a:gd name="connsiteX7" fmla="*/ 285767 w 354224"/>
                <a:gd name="connsiteY7" fmla="*/ 598143 h 654700"/>
                <a:gd name="connsiteX8" fmla="*/ 214059 w 354224"/>
                <a:gd name="connsiteY8" fmla="*/ 654700 h 65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224" h="654700">
                  <a:moveTo>
                    <a:pt x="214059" y="654700"/>
                  </a:moveTo>
                  <a:cubicBezTo>
                    <a:pt x="125543" y="631819"/>
                    <a:pt x="106220" y="419884"/>
                    <a:pt x="86959" y="368050"/>
                  </a:cubicBezTo>
                  <a:cubicBezTo>
                    <a:pt x="67698" y="316217"/>
                    <a:pt x="51933" y="238190"/>
                    <a:pt x="12858" y="168690"/>
                  </a:cubicBezTo>
                  <a:cubicBezTo>
                    <a:pt x="-26216" y="99190"/>
                    <a:pt x="36229" y="0"/>
                    <a:pt x="36229" y="0"/>
                  </a:cubicBezTo>
                  <a:lnTo>
                    <a:pt x="187436" y="114157"/>
                  </a:lnTo>
                  <a:cubicBezTo>
                    <a:pt x="187436" y="114157"/>
                    <a:pt x="224241" y="200036"/>
                    <a:pt x="162041" y="268922"/>
                  </a:cubicBezTo>
                  <a:lnTo>
                    <a:pt x="354224" y="331245"/>
                  </a:lnTo>
                  <a:lnTo>
                    <a:pt x="285767" y="598143"/>
                  </a:lnTo>
                  <a:lnTo>
                    <a:pt x="214059" y="654700"/>
                  </a:lnTo>
                  <a:close/>
                </a:path>
              </a:pathLst>
            </a:custGeom>
            <a:solidFill>
              <a:srgbClr val="E69C9C"/>
            </a:solidFill>
            <a:ln w="613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6BDF8852-A176-4D6B-86B5-97FD7358B4C4}"/>
                </a:ext>
              </a:extLst>
            </p:cNvPr>
            <p:cNvSpPr/>
            <p:nvPr/>
          </p:nvSpPr>
          <p:spPr>
            <a:xfrm>
              <a:off x="9714985" y="4730170"/>
              <a:ext cx="358594" cy="658966"/>
            </a:xfrm>
            <a:custGeom>
              <a:avLst/>
              <a:gdLst>
                <a:gd name="connsiteX0" fmla="*/ 216204 w 358594"/>
                <a:gd name="connsiteY0" fmla="*/ 658967 h 658966"/>
                <a:gd name="connsiteX1" fmla="*/ 215590 w 358594"/>
                <a:gd name="connsiteY1" fmla="*/ 658967 h 658966"/>
                <a:gd name="connsiteX2" fmla="*/ 101556 w 358594"/>
                <a:gd name="connsiteY2" fmla="*/ 430162 h 658966"/>
                <a:gd name="connsiteX3" fmla="*/ 86957 w 358594"/>
                <a:gd name="connsiteY3" fmla="*/ 371029 h 658966"/>
                <a:gd name="connsiteX4" fmla="*/ 69291 w 358594"/>
                <a:gd name="connsiteY4" fmla="*/ 316557 h 658966"/>
                <a:gd name="connsiteX5" fmla="*/ 13040 w 358594"/>
                <a:gd name="connsiteY5" fmla="*/ 171914 h 658966"/>
                <a:gd name="connsiteX6" fmla="*/ 36412 w 358594"/>
                <a:gd name="connsiteY6" fmla="*/ 1077 h 658966"/>
                <a:gd name="connsiteX7" fmla="*/ 37074 w 358594"/>
                <a:gd name="connsiteY7" fmla="*/ 396 h 658966"/>
                <a:gd name="connsiteX8" fmla="*/ 37945 w 358594"/>
                <a:gd name="connsiteY8" fmla="*/ 34 h 658966"/>
                <a:gd name="connsiteX9" fmla="*/ 38908 w 358594"/>
                <a:gd name="connsiteY9" fmla="*/ 65 h 658966"/>
                <a:gd name="connsiteX10" fmla="*/ 39785 w 358594"/>
                <a:gd name="connsiteY10" fmla="*/ 463 h 658966"/>
                <a:gd name="connsiteX11" fmla="*/ 190747 w 358594"/>
                <a:gd name="connsiteY11" fmla="*/ 114621 h 658966"/>
                <a:gd name="connsiteX12" fmla="*/ 191422 w 358594"/>
                <a:gd name="connsiteY12" fmla="*/ 115541 h 658966"/>
                <a:gd name="connsiteX13" fmla="*/ 167990 w 358594"/>
                <a:gd name="connsiteY13" fmla="*/ 270060 h 658966"/>
                <a:gd name="connsiteX14" fmla="*/ 356983 w 358594"/>
                <a:gd name="connsiteY14" fmla="*/ 330911 h 658966"/>
                <a:gd name="connsiteX15" fmla="*/ 358308 w 358594"/>
                <a:gd name="connsiteY15" fmla="*/ 331979 h 658966"/>
                <a:gd name="connsiteX16" fmla="*/ 358517 w 358594"/>
                <a:gd name="connsiteY16" fmla="*/ 333672 h 658966"/>
                <a:gd name="connsiteX17" fmla="*/ 289998 w 358594"/>
                <a:gd name="connsiteY17" fmla="*/ 600569 h 658966"/>
                <a:gd name="connsiteX18" fmla="*/ 289200 w 358594"/>
                <a:gd name="connsiteY18" fmla="*/ 601796 h 658966"/>
                <a:gd name="connsiteX19" fmla="*/ 217615 w 358594"/>
                <a:gd name="connsiteY19" fmla="*/ 658353 h 658966"/>
                <a:gd name="connsiteX20" fmla="*/ 216204 w 358594"/>
                <a:gd name="connsiteY20" fmla="*/ 658967 h 658966"/>
                <a:gd name="connsiteX21" fmla="*/ 39049 w 358594"/>
                <a:gd name="connsiteY21" fmla="*/ 5616 h 658966"/>
                <a:gd name="connsiteX22" fmla="*/ 17027 w 358594"/>
                <a:gd name="connsiteY22" fmla="*/ 169583 h 658966"/>
                <a:gd name="connsiteX23" fmla="*/ 73707 w 358594"/>
                <a:gd name="connsiteY23" fmla="*/ 315147 h 658966"/>
                <a:gd name="connsiteX24" fmla="*/ 91251 w 358594"/>
                <a:gd name="connsiteY24" fmla="*/ 369311 h 658966"/>
                <a:gd name="connsiteX25" fmla="*/ 106096 w 358594"/>
                <a:gd name="connsiteY25" fmla="*/ 429181 h 658966"/>
                <a:gd name="connsiteX26" fmla="*/ 215652 w 358594"/>
                <a:gd name="connsiteY26" fmla="*/ 654182 h 658966"/>
                <a:gd name="connsiteX27" fmla="*/ 286011 w 358594"/>
                <a:gd name="connsiteY27" fmla="*/ 598668 h 658966"/>
                <a:gd name="connsiteX28" fmla="*/ 353487 w 358594"/>
                <a:gd name="connsiteY28" fmla="*/ 334898 h 658966"/>
                <a:gd name="connsiteX29" fmla="*/ 163328 w 358594"/>
                <a:gd name="connsiteY29" fmla="*/ 273557 h 658966"/>
                <a:gd name="connsiteX30" fmla="*/ 162371 w 358594"/>
                <a:gd name="connsiteY30" fmla="*/ 272937 h 658966"/>
                <a:gd name="connsiteX31" fmla="*/ 161794 w 358594"/>
                <a:gd name="connsiteY31" fmla="*/ 271962 h 658966"/>
                <a:gd name="connsiteX32" fmla="*/ 161800 w 358594"/>
                <a:gd name="connsiteY32" fmla="*/ 270815 h 658966"/>
                <a:gd name="connsiteX33" fmla="*/ 162346 w 358594"/>
                <a:gd name="connsiteY33" fmla="*/ 269815 h 658966"/>
                <a:gd name="connsiteX34" fmla="*/ 187496 w 358594"/>
                <a:gd name="connsiteY34" fmla="*/ 118056 h 658966"/>
                <a:gd name="connsiteX35" fmla="*/ 39049 w 358594"/>
                <a:gd name="connsiteY35" fmla="*/ 5616 h 65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8594" h="658966">
                  <a:moveTo>
                    <a:pt x="216204" y="658967"/>
                  </a:moveTo>
                  <a:lnTo>
                    <a:pt x="215590" y="658967"/>
                  </a:lnTo>
                  <a:cubicBezTo>
                    <a:pt x="146827" y="640932"/>
                    <a:pt x="119591" y="514139"/>
                    <a:pt x="101556" y="430162"/>
                  </a:cubicBezTo>
                  <a:cubicBezTo>
                    <a:pt x="97839" y="410183"/>
                    <a:pt x="92962" y="390437"/>
                    <a:pt x="86957" y="371029"/>
                  </a:cubicBezTo>
                  <a:cubicBezTo>
                    <a:pt x="80823" y="354957"/>
                    <a:pt x="75302" y="336309"/>
                    <a:pt x="69291" y="316557"/>
                  </a:cubicBezTo>
                  <a:cubicBezTo>
                    <a:pt x="55550" y="271226"/>
                    <a:pt x="39908" y="219821"/>
                    <a:pt x="13040" y="171914"/>
                  </a:cubicBezTo>
                  <a:cubicBezTo>
                    <a:pt x="-26280" y="101984"/>
                    <a:pt x="35798" y="2120"/>
                    <a:pt x="36412" y="1077"/>
                  </a:cubicBezTo>
                  <a:cubicBezTo>
                    <a:pt x="36583" y="807"/>
                    <a:pt x="36810" y="580"/>
                    <a:pt x="37074" y="396"/>
                  </a:cubicBezTo>
                  <a:cubicBezTo>
                    <a:pt x="37338" y="218"/>
                    <a:pt x="37632" y="95"/>
                    <a:pt x="37945" y="34"/>
                  </a:cubicBezTo>
                  <a:cubicBezTo>
                    <a:pt x="38264" y="-21"/>
                    <a:pt x="38589" y="-9"/>
                    <a:pt x="38908" y="65"/>
                  </a:cubicBezTo>
                  <a:cubicBezTo>
                    <a:pt x="39221" y="139"/>
                    <a:pt x="39521" y="274"/>
                    <a:pt x="39785" y="463"/>
                  </a:cubicBezTo>
                  <a:lnTo>
                    <a:pt x="190747" y="114621"/>
                  </a:lnTo>
                  <a:cubicBezTo>
                    <a:pt x="191054" y="114854"/>
                    <a:pt x="191287" y="115173"/>
                    <a:pt x="191422" y="115541"/>
                  </a:cubicBezTo>
                  <a:cubicBezTo>
                    <a:pt x="191851" y="116399"/>
                    <a:pt x="227430" y="201419"/>
                    <a:pt x="167990" y="270060"/>
                  </a:cubicBezTo>
                  <a:lnTo>
                    <a:pt x="356983" y="330911"/>
                  </a:lnTo>
                  <a:cubicBezTo>
                    <a:pt x="357547" y="331083"/>
                    <a:pt x="358020" y="331463"/>
                    <a:pt x="358308" y="331979"/>
                  </a:cubicBezTo>
                  <a:cubicBezTo>
                    <a:pt x="358597" y="332494"/>
                    <a:pt x="358670" y="333101"/>
                    <a:pt x="358517" y="333672"/>
                  </a:cubicBezTo>
                  <a:lnTo>
                    <a:pt x="289998" y="600569"/>
                  </a:lnTo>
                  <a:cubicBezTo>
                    <a:pt x="289863" y="601048"/>
                    <a:pt x="289587" y="601477"/>
                    <a:pt x="289200" y="601796"/>
                  </a:cubicBezTo>
                  <a:lnTo>
                    <a:pt x="217615" y="658353"/>
                  </a:lnTo>
                  <a:cubicBezTo>
                    <a:pt x="217222" y="658703"/>
                    <a:pt x="216725" y="658918"/>
                    <a:pt x="216204" y="658967"/>
                  </a:cubicBezTo>
                  <a:close/>
                  <a:moveTo>
                    <a:pt x="39049" y="5616"/>
                  </a:moveTo>
                  <a:cubicBezTo>
                    <a:pt x="30339" y="20400"/>
                    <a:pt x="-17753" y="107689"/>
                    <a:pt x="17027" y="169583"/>
                  </a:cubicBezTo>
                  <a:cubicBezTo>
                    <a:pt x="44202" y="217920"/>
                    <a:pt x="59967" y="269570"/>
                    <a:pt x="73707" y="315147"/>
                  </a:cubicBezTo>
                  <a:cubicBezTo>
                    <a:pt x="79842" y="334837"/>
                    <a:pt x="85362" y="353485"/>
                    <a:pt x="91251" y="369311"/>
                  </a:cubicBezTo>
                  <a:cubicBezTo>
                    <a:pt x="97348" y="388965"/>
                    <a:pt x="102305" y="408950"/>
                    <a:pt x="106096" y="429181"/>
                  </a:cubicBezTo>
                  <a:cubicBezTo>
                    <a:pt x="123762" y="511501"/>
                    <a:pt x="150446" y="635779"/>
                    <a:pt x="215652" y="654182"/>
                  </a:cubicBezTo>
                  <a:lnTo>
                    <a:pt x="286011" y="598668"/>
                  </a:lnTo>
                  <a:lnTo>
                    <a:pt x="353487" y="334898"/>
                  </a:lnTo>
                  <a:lnTo>
                    <a:pt x="163328" y="273557"/>
                  </a:lnTo>
                  <a:cubicBezTo>
                    <a:pt x="162965" y="273428"/>
                    <a:pt x="162634" y="273219"/>
                    <a:pt x="162371" y="272937"/>
                  </a:cubicBezTo>
                  <a:cubicBezTo>
                    <a:pt x="162101" y="272661"/>
                    <a:pt x="161904" y="272330"/>
                    <a:pt x="161794" y="271962"/>
                  </a:cubicBezTo>
                  <a:cubicBezTo>
                    <a:pt x="161702" y="271582"/>
                    <a:pt x="161702" y="271189"/>
                    <a:pt x="161800" y="270815"/>
                  </a:cubicBezTo>
                  <a:cubicBezTo>
                    <a:pt x="161892" y="270441"/>
                    <a:pt x="162082" y="270097"/>
                    <a:pt x="162346" y="269815"/>
                  </a:cubicBezTo>
                  <a:cubicBezTo>
                    <a:pt x="220437" y="205590"/>
                    <a:pt x="190440" y="125478"/>
                    <a:pt x="187496" y="118056"/>
                  </a:cubicBezTo>
                  <a:lnTo>
                    <a:pt x="39049" y="5616"/>
                  </a:lnTo>
                  <a:close/>
                </a:path>
              </a:pathLst>
            </a:custGeom>
            <a:solidFill>
              <a:srgbClr val="0E0E0E"/>
            </a:solidFill>
            <a:ln w="613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4C5D6994-13AE-4D75-AE72-9BA10012CF66}"/>
                </a:ext>
              </a:extLst>
            </p:cNvPr>
            <p:cNvSpPr/>
            <p:nvPr/>
          </p:nvSpPr>
          <p:spPr>
            <a:xfrm>
              <a:off x="9672829" y="4495449"/>
              <a:ext cx="614379" cy="589432"/>
            </a:xfrm>
            <a:custGeom>
              <a:avLst/>
              <a:gdLst>
                <a:gd name="connsiteX0" fmla="*/ 569852 w 614379"/>
                <a:gd name="connsiteY0" fmla="*/ 589432 h 589432"/>
                <a:gd name="connsiteX1" fmla="*/ 281976 w 614379"/>
                <a:gd name="connsiteY1" fmla="*/ 589432 h 589432"/>
                <a:gd name="connsiteX2" fmla="*/ 192785 w 614379"/>
                <a:gd name="connsiteY2" fmla="*/ 528459 h 589432"/>
                <a:gd name="connsiteX3" fmla="*/ 4527 w 614379"/>
                <a:gd name="connsiteY3" fmla="*/ 60974 h 589432"/>
                <a:gd name="connsiteX4" fmla="*/ 44583 w 614379"/>
                <a:gd name="connsiteY4" fmla="*/ 0 h 589432"/>
                <a:gd name="connsiteX5" fmla="*/ 332276 w 614379"/>
                <a:gd name="connsiteY5" fmla="*/ 0 h 589432"/>
                <a:gd name="connsiteX6" fmla="*/ 421467 w 614379"/>
                <a:gd name="connsiteY6" fmla="*/ 60974 h 589432"/>
                <a:gd name="connsiteX7" fmla="*/ 609786 w 614379"/>
                <a:gd name="connsiteY7" fmla="*/ 528459 h 589432"/>
                <a:gd name="connsiteX8" fmla="*/ 569852 w 614379"/>
                <a:gd name="connsiteY8" fmla="*/ 589432 h 58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379" h="589432">
                  <a:moveTo>
                    <a:pt x="569852" y="589432"/>
                  </a:moveTo>
                  <a:lnTo>
                    <a:pt x="281976" y="589432"/>
                  </a:lnTo>
                  <a:cubicBezTo>
                    <a:pt x="246275" y="589432"/>
                    <a:pt x="206403" y="562135"/>
                    <a:pt x="192785" y="528459"/>
                  </a:cubicBezTo>
                  <a:lnTo>
                    <a:pt x="4527" y="60974"/>
                  </a:lnTo>
                  <a:cubicBezTo>
                    <a:pt x="-9029" y="27297"/>
                    <a:pt x="8883" y="0"/>
                    <a:pt x="44583" y="0"/>
                  </a:cubicBezTo>
                  <a:lnTo>
                    <a:pt x="332276" y="0"/>
                  </a:lnTo>
                  <a:cubicBezTo>
                    <a:pt x="367977" y="0"/>
                    <a:pt x="407910" y="27297"/>
                    <a:pt x="421467" y="60974"/>
                  </a:cubicBezTo>
                  <a:lnTo>
                    <a:pt x="609786" y="528459"/>
                  </a:lnTo>
                  <a:cubicBezTo>
                    <a:pt x="623465" y="562135"/>
                    <a:pt x="605553" y="589432"/>
                    <a:pt x="569852" y="589432"/>
                  </a:cubicBezTo>
                  <a:close/>
                </a:path>
              </a:pathLst>
            </a:custGeom>
            <a:solidFill>
              <a:srgbClr val="F0E7E1"/>
            </a:solidFill>
            <a:ln w="613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3F689EB3-20BE-4807-9AF6-77749A5731F3}"/>
                </a:ext>
              </a:extLst>
            </p:cNvPr>
            <p:cNvSpPr/>
            <p:nvPr/>
          </p:nvSpPr>
          <p:spPr>
            <a:xfrm>
              <a:off x="9670514" y="4493241"/>
              <a:ext cx="618938" cy="593971"/>
            </a:xfrm>
            <a:custGeom>
              <a:avLst/>
              <a:gdLst>
                <a:gd name="connsiteX0" fmla="*/ 572168 w 618938"/>
                <a:gd name="connsiteY0" fmla="*/ 593971 h 593971"/>
                <a:gd name="connsiteX1" fmla="*/ 284291 w 618938"/>
                <a:gd name="connsiteY1" fmla="*/ 593971 h 593971"/>
                <a:gd name="connsiteX2" fmla="*/ 193015 w 618938"/>
                <a:gd name="connsiteY2" fmla="*/ 531525 h 593971"/>
                <a:gd name="connsiteX3" fmla="*/ 4696 w 618938"/>
                <a:gd name="connsiteY3" fmla="*/ 64041 h 593971"/>
                <a:gd name="connsiteX4" fmla="*/ 6720 w 618938"/>
                <a:gd name="connsiteY4" fmla="*/ 18403 h 593971"/>
                <a:gd name="connsiteX5" fmla="*/ 46899 w 618938"/>
                <a:gd name="connsiteY5" fmla="*/ 0 h 593971"/>
                <a:gd name="connsiteX6" fmla="*/ 334591 w 618938"/>
                <a:gd name="connsiteY6" fmla="*/ 0 h 593971"/>
                <a:gd name="connsiteX7" fmla="*/ 425929 w 618938"/>
                <a:gd name="connsiteY7" fmla="*/ 62384 h 593971"/>
                <a:gd name="connsiteX8" fmla="*/ 614248 w 618938"/>
                <a:gd name="connsiteY8" fmla="*/ 529870 h 593971"/>
                <a:gd name="connsiteX9" fmla="*/ 612163 w 618938"/>
                <a:gd name="connsiteY9" fmla="*/ 575508 h 593971"/>
                <a:gd name="connsiteX10" fmla="*/ 572168 w 618938"/>
                <a:gd name="connsiteY10" fmla="*/ 593971 h 593971"/>
                <a:gd name="connsiteX11" fmla="*/ 47022 w 618938"/>
                <a:gd name="connsiteY11" fmla="*/ 4539 h 593971"/>
                <a:gd name="connsiteX12" fmla="*/ 10707 w 618938"/>
                <a:gd name="connsiteY12" fmla="*/ 20979 h 593971"/>
                <a:gd name="connsiteX13" fmla="*/ 9113 w 618938"/>
                <a:gd name="connsiteY13" fmla="*/ 62323 h 593971"/>
                <a:gd name="connsiteX14" fmla="*/ 197370 w 618938"/>
                <a:gd name="connsiteY14" fmla="*/ 529808 h 593971"/>
                <a:gd name="connsiteX15" fmla="*/ 284414 w 618938"/>
                <a:gd name="connsiteY15" fmla="*/ 589371 h 593971"/>
                <a:gd name="connsiteX16" fmla="*/ 572168 w 618938"/>
                <a:gd name="connsiteY16" fmla="*/ 589371 h 593971"/>
                <a:gd name="connsiteX17" fmla="*/ 608482 w 618938"/>
                <a:gd name="connsiteY17" fmla="*/ 572870 h 593971"/>
                <a:gd name="connsiteX18" fmla="*/ 610077 w 618938"/>
                <a:gd name="connsiteY18" fmla="*/ 531525 h 593971"/>
                <a:gd name="connsiteX19" fmla="*/ 421820 w 618938"/>
                <a:gd name="connsiteY19" fmla="*/ 64041 h 593971"/>
                <a:gd name="connsiteX20" fmla="*/ 334714 w 618938"/>
                <a:gd name="connsiteY20" fmla="*/ 4539 h 593971"/>
                <a:gd name="connsiteX21" fmla="*/ 47022 w 618938"/>
                <a:gd name="connsiteY21" fmla="*/ 4539 h 59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8938" h="593971">
                  <a:moveTo>
                    <a:pt x="572168" y="593971"/>
                  </a:moveTo>
                  <a:lnTo>
                    <a:pt x="284291" y="593971"/>
                  </a:lnTo>
                  <a:cubicBezTo>
                    <a:pt x="247793" y="593971"/>
                    <a:pt x="206878" y="565938"/>
                    <a:pt x="193015" y="531525"/>
                  </a:cubicBezTo>
                  <a:lnTo>
                    <a:pt x="4696" y="64041"/>
                  </a:lnTo>
                  <a:cubicBezTo>
                    <a:pt x="-2236" y="46865"/>
                    <a:pt x="-1438" y="30609"/>
                    <a:pt x="6720" y="18403"/>
                  </a:cubicBezTo>
                  <a:cubicBezTo>
                    <a:pt x="14879" y="6196"/>
                    <a:pt x="29049" y="0"/>
                    <a:pt x="46899" y="0"/>
                  </a:cubicBezTo>
                  <a:lnTo>
                    <a:pt x="334591" y="0"/>
                  </a:lnTo>
                  <a:cubicBezTo>
                    <a:pt x="371090" y="0"/>
                    <a:pt x="412066" y="27972"/>
                    <a:pt x="425929" y="62384"/>
                  </a:cubicBezTo>
                  <a:lnTo>
                    <a:pt x="614248" y="529870"/>
                  </a:lnTo>
                  <a:cubicBezTo>
                    <a:pt x="621180" y="547107"/>
                    <a:pt x="620383" y="563300"/>
                    <a:pt x="612163" y="575508"/>
                  </a:cubicBezTo>
                  <a:cubicBezTo>
                    <a:pt x="603943" y="587715"/>
                    <a:pt x="590018" y="593971"/>
                    <a:pt x="572168" y="593971"/>
                  </a:cubicBezTo>
                  <a:close/>
                  <a:moveTo>
                    <a:pt x="47022" y="4539"/>
                  </a:moveTo>
                  <a:cubicBezTo>
                    <a:pt x="30766" y="4539"/>
                    <a:pt x="17823" y="10673"/>
                    <a:pt x="10707" y="20979"/>
                  </a:cubicBezTo>
                  <a:cubicBezTo>
                    <a:pt x="3592" y="31284"/>
                    <a:pt x="2733" y="46558"/>
                    <a:pt x="9113" y="62323"/>
                  </a:cubicBezTo>
                  <a:lnTo>
                    <a:pt x="197370" y="529808"/>
                  </a:lnTo>
                  <a:cubicBezTo>
                    <a:pt x="210620" y="562687"/>
                    <a:pt x="249633" y="589371"/>
                    <a:pt x="284414" y="589371"/>
                  </a:cubicBezTo>
                  <a:lnTo>
                    <a:pt x="572168" y="589371"/>
                  </a:lnTo>
                  <a:cubicBezTo>
                    <a:pt x="588423" y="589371"/>
                    <a:pt x="601305" y="583236"/>
                    <a:pt x="608482" y="572870"/>
                  </a:cubicBezTo>
                  <a:cubicBezTo>
                    <a:pt x="615659" y="562503"/>
                    <a:pt x="616457" y="547290"/>
                    <a:pt x="610077" y="531525"/>
                  </a:cubicBezTo>
                  <a:lnTo>
                    <a:pt x="421820" y="64041"/>
                  </a:lnTo>
                  <a:cubicBezTo>
                    <a:pt x="408570" y="31223"/>
                    <a:pt x="369495" y="4539"/>
                    <a:pt x="334714" y="4539"/>
                  </a:cubicBezTo>
                  <a:lnTo>
                    <a:pt x="47022" y="4539"/>
                  </a:lnTo>
                  <a:close/>
                </a:path>
              </a:pathLst>
            </a:custGeom>
            <a:solidFill>
              <a:srgbClr val="0E0E0E"/>
            </a:solidFill>
            <a:ln w="613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B28CF15C-96FC-4D08-AB15-6298409EEC78}"/>
                </a:ext>
              </a:extLst>
            </p:cNvPr>
            <p:cNvSpPr/>
            <p:nvPr/>
          </p:nvSpPr>
          <p:spPr>
            <a:xfrm>
              <a:off x="9815498" y="4802219"/>
              <a:ext cx="471766" cy="282662"/>
            </a:xfrm>
            <a:custGeom>
              <a:avLst/>
              <a:gdLst>
                <a:gd name="connsiteX0" fmla="*/ 169426 w 471766"/>
                <a:gd name="connsiteY0" fmla="*/ 0 h 282662"/>
                <a:gd name="connsiteX1" fmla="*/ 0 w 471766"/>
                <a:gd name="connsiteY1" fmla="*/ 96920 h 282662"/>
                <a:gd name="connsiteX2" fmla="*/ 50239 w 471766"/>
                <a:gd name="connsiteY2" fmla="*/ 221689 h 282662"/>
                <a:gd name="connsiteX3" fmla="*/ 139430 w 471766"/>
                <a:gd name="connsiteY3" fmla="*/ 282662 h 282662"/>
                <a:gd name="connsiteX4" fmla="*/ 427183 w 471766"/>
                <a:gd name="connsiteY4" fmla="*/ 282662 h 282662"/>
                <a:gd name="connsiteX5" fmla="*/ 467239 w 471766"/>
                <a:gd name="connsiteY5" fmla="*/ 221689 h 282662"/>
                <a:gd name="connsiteX6" fmla="*/ 417001 w 471766"/>
                <a:gd name="connsiteY6" fmla="*/ 96920 h 282662"/>
                <a:gd name="connsiteX7" fmla="*/ 169426 w 471766"/>
                <a:gd name="connsiteY7" fmla="*/ 0 h 28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766" h="282662">
                  <a:moveTo>
                    <a:pt x="169426" y="0"/>
                  </a:moveTo>
                  <a:lnTo>
                    <a:pt x="0" y="96920"/>
                  </a:lnTo>
                  <a:lnTo>
                    <a:pt x="50239" y="221689"/>
                  </a:lnTo>
                  <a:cubicBezTo>
                    <a:pt x="63857" y="255365"/>
                    <a:pt x="103729" y="282662"/>
                    <a:pt x="139430" y="282662"/>
                  </a:cubicBezTo>
                  <a:lnTo>
                    <a:pt x="427183" y="282662"/>
                  </a:lnTo>
                  <a:cubicBezTo>
                    <a:pt x="462884" y="282662"/>
                    <a:pt x="480796" y="255365"/>
                    <a:pt x="467239" y="221689"/>
                  </a:cubicBezTo>
                  <a:lnTo>
                    <a:pt x="417001" y="96920"/>
                  </a:lnTo>
                  <a:lnTo>
                    <a:pt x="169426" y="0"/>
                  </a:lnTo>
                  <a:close/>
                </a:path>
              </a:pathLst>
            </a:custGeom>
            <a:solidFill>
              <a:srgbClr val="E05555"/>
            </a:solidFill>
            <a:ln w="613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846EC37A-2DC6-482D-A510-18C0283D0B63}"/>
                </a:ext>
              </a:extLst>
            </p:cNvPr>
            <p:cNvSpPr/>
            <p:nvPr/>
          </p:nvSpPr>
          <p:spPr>
            <a:xfrm>
              <a:off x="9813058" y="4800023"/>
              <a:ext cx="476394" cy="287189"/>
            </a:xfrm>
            <a:custGeom>
              <a:avLst/>
              <a:gdLst>
                <a:gd name="connsiteX0" fmla="*/ 429624 w 476394"/>
                <a:gd name="connsiteY0" fmla="*/ 287189 h 287189"/>
                <a:gd name="connsiteX1" fmla="*/ 141747 w 476394"/>
                <a:gd name="connsiteY1" fmla="*/ 287189 h 287189"/>
                <a:gd name="connsiteX2" fmla="*/ 50471 w 476394"/>
                <a:gd name="connsiteY2" fmla="*/ 224744 h 287189"/>
                <a:gd name="connsiteX3" fmla="*/ 171 w 476394"/>
                <a:gd name="connsiteY3" fmla="*/ 99975 h 287189"/>
                <a:gd name="connsiteX4" fmla="*/ 134 w 476394"/>
                <a:gd name="connsiteY4" fmla="*/ 98355 h 287189"/>
                <a:gd name="connsiteX5" fmla="*/ 1214 w 476394"/>
                <a:gd name="connsiteY5" fmla="*/ 97153 h 287189"/>
                <a:gd name="connsiteX6" fmla="*/ 170639 w 476394"/>
                <a:gd name="connsiteY6" fmla="*/ 233 h 287189"/>
                <a:gd name="connsiteX7" fmla="*/ 171621 w 476394"/>
                <a:gd name="connsiteY7" fmla="*/ 0 h 287189"/>
                <a:gd name="connsiteX8" fmla="*/ 172602 w 476394"/>
                <a:gd name="connsiteY8" fmla="*/ 233 h 287189"/>
                <a:gd name="connsiteX9" fmla="*/ 420116 w 476394"/>
                <a:gd name="connsiteY9" fmla="*/ 97153 h 287189"/>
                <a:gd name="connsiteX10" fmla="*/ 420895 w 476394"/>
                <a:gd name="connsiteY10" fmla="*/ 97656 h 287189"/>
                <a:gd name="connsiteX11" fmla="*/ 421404 w 476394"/>
                <a:gd name="connsiteY11" fmla="*/ 98441 h 287189"/>
                <a:gd name="connsiteX12" fmla="*/ 471705 w 476394"/>
                <a:gd name="connsiteY12" fmla="*/ 223210 h 287189"/>
                <a:gd name="connsiteX13" fmla="*/ 469619 w 476394"/>
                <a:gd name="connsiteY13" fmla="*/ 268848 h 287189"/>
                <a:gd name="connsiteX14" fmla="*/ 429624 w 476394"/>
                <a:gd name="connsiteY14" fmla="*/ 287189 h 287189"/>
                <a:gd name="connsiteX15" fmla="*/ 5324 w 476394"/>
                <a:gd name="connsiteY15" fmla="*/ 100159 h 287189"/>
                <a:gd name="connsiteX16" fmla="*/ 54826 w 476394"/>
                <a:gd name="connsiteY16" fmla="*/ 222842 h 287189"/>
                <a:gd name="connsiteX17" fmla="*/ 141870 w 476394"/>
                <a:gd name="connsiteY17" fmla="*/ 282405 h 287189"/>
                <a:gd name="connsiteX18" fmla="*/ 429624 w 476394"/>
                <a:gd name="connsiteY18" fmla="*/ 282405 h 287189"/>
                <a:gd name="connsiteX19" fmla="*/ 465938 w 476394"/>
                <a:gd name="connsiteY19" fmla="*/ 265904 h 287189"/>
                <a:gd name="connsiteX20" fmla="*/ 467533 w 476394"/>
                <a:gd name="connsiteY20" fmla="*/ 224560 h 287189"/>
                <a:gd name="connsiteX21" fmla="*/ 417785 w 476394"/>
                <a:gd name="connsiteY21" fmla="*/ 100895 h 287189"/>
                <a:gd name="connsiteX22" fmla="*/ 172418 w 476394"/>
                <a:gd name="connsiteY22" fmla="*/ 4772 h 287189"/>
                <a:gd name="connsiteX23" fmla="*/ 5324 w 476394"/>
                <a:gd name="connsiteY23" fmla="*/ 100159 h 28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94" h="287189">
                  <a:moveTo>
                    <a:pt x="429624" y="287189"/>
                  </a:moveTo>
                  <a:lnTo>
                    <a:pt x="141747" y="287189"/>
                  </a:lnTo>
                  <a:cubicBezTo>
                    <a:pt x="105249" y="287189"/>
                    <a:pt x="64334" y="259157"/>
                    <a:pt x="50471" y="224744"/>
                  </a:cubicBezTo>
                  <a:lnTo>
                    <a:pt x="171" y="99975"/>
                  </a:lnTo>
                  <a:cubicBezTo>
                    <a:pt x="-44" y="99459"/>
                    <a:pt x="-56" y="98883"/>
                    <a:pt x="134" y="98355"/>
                  </a:cubicBezTo>
                  <a:cubicBezTo>
                    <a:pt x="330" y="97834"/>
                    <a:pt x="711" y="97405"/>
                    <a:pt x="1214" y="97153"/>
                  </a:cubicBezTo>
                  <a:lnTo>
                    <a:pt x="170639" y="233"/>
                  </a:lnTo>
                  <a:cubicBezTo>
                    <a:pt x="170940" y="80"/>
                    <a:pt x="171277" y="0"/>
                    <a:pt x="171621" y="0"/>
                  </a:cubicBezTo>
                  <a:cubicBezTo>
                    <a:pt x="171958" y="0"/>
                    <a:pt x="172296" y="80"/>
                    <a:pt x="172602" y="233"/>
                  </a:cubicBezTo>
                  <a:lnTo>
                    <a:pt x="420116" y="97153"/>
                  </a:lnTo>
                  <a:cubicBezTo>
                    <a:pt x="420411" y="97263"/>
                    <a:pt x="420674" y="97435"/>
                    <a:pt x="420895" y="97656"/>
                  </a:cubicBezTo>
                  <a:cubicBezTo>
                    <a:pt x="421122" y="97877"/>
                    <a:pt x="421294" y="98147"/>
                    <a:pt x="421404" y="98441"/>
                  </a:cubicBezTo>
                  <a:lnTo>
                    <a:pt x="471705" y="223210"/>
                  </a:lnTo>
                  <a:cubicBezTo>
                    <a:pt x="478636" y="240447"/>
                    <a:pt x="477839" y="256641"/>
                    <a:pt x="469619" y="268848"/>
                  </a:cubicBezTo>
                  <a:cubicBezTo>
                    <a:pt x="461399" y="281055"/>
                    <a:pt x="447474" y="287189"/>
                    <a:pt x="429624" y="287189"/>
                  </a:cubicBezTo>
                  <a:close/>
                  <a:moveTo>
                    <a:pt x="5324" y="100159"/>
                  </a:moveTo>
                  <a:lnTo>
                    <a:pt x="54826" y="222842"/>
                  </a:lnTo>
                  <a:cubicBezTo>
                    <a:pt x="68076" y="255721"/>
                    <a:pt x="107090" y="282405"/>
                    <a:pt x="141870" y="282405"/>
                  </a:cubicBezTo>
                  <a:lnTo>
                    <a:pt x="429624" y="282405"/>
                  </a:lnTo>
                  <a:cubicBezTo>
                    <a:pt x="445880" y="282405"/>
                    <a:pt x="458761" y="276271"/>
                    <a:pt x="465938" y="265904"/>
                  </a:cubicBezTo>
                  <a:cubicBezTo>
                    <a:pt x="473115" y="255537"/>
                    <a:pt x="473913" y="240325"/>
                    <a:pt x="467533" y="224560"/>
                  </a:cubicBezTo>
                  <a:lnTo>
                    <a:pt x="417785" y="100895"/>
                  </a:lnTo>
                  <a:lnTo>
                    <a:pt x="172418" y="4772"/>
                  </a:lnTo>
                  <a:lnTo>
                    <a:pt x="5324" y="100159"/>
                  </a:lnTo>
                  <a:close/>
                </a:path>
              </a:pathLst>
            </a:custGeom>
            <a:solidFill>
              <a:srgbClr val="0E0E0E"/>
            </a:solidFill>
            <a:ln w="613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F95EFCA2-3A6B-4445-8950-467643CD5FEF}"/>
                </a:ext>
              </a:extLst>
            </p:cNvPr>
            <p:cNvSpPr/>
            <p:nvPr/>
          </p:nvSpPr>
          <p:spPr>
            <a:xfrm>
              <a:off x="9818408" y="4906806"/>
              <a:ext cx="8806" cy="21653"/>
            </a:xfrm>
            <a:custGeom>
              <a:avLst/>
              <a:gdLst>
                <a:gd name="connsiteX0" fmla="*/ 8806 w 8806"/>
                <a:gd name="connsiteY0" fmla="*/ 21653 h 21653"/>
                <a:gd name="connsiteX1" fmla="*/ 96 w 8806"/>
                <a:gd name="connsiteY1" fmla="*/ 0 h 21653"/>
                <a:gd name="connsiteX2" fmla="*/ 1868 w 8806"/>
                <a:gd name="connsiteY2" fmla="*/ 11864 h 21653"/>
                <a:gd name="connsiteX3" fmla="*/ 8806 w 8806"/>
                <a:gd name="connsiteY3" fmla="*/ 21653 h 21653"/>
              </a:gdLst>
              <a:ahLst/>
              <a:cxnLst>
                <a:cxn ang="0">
                  <a:pos x="connsiteX0" y="connsiteY0"/>
                </a:cxn>
                <a:cxn ang="0">
                  <a:pos x="connsiteX1" y="connsiteY1"/>
                </a:cxn>
                <a:cxn ang="0">
                  <a:pos x="connsiteX2" y="connsiteY2"/>
                </a:cxn>
                <a:cxn ang="0">
                  <a:pos x="connsiteX3" y="connsiteY3"/>
                </a:cxn>
              </a:cxnLst>
              <a:rect l="l" t="t" r="r" b="b"/>
              <a:pathLst>
                <a:path w="8806" h="21653">
                  <a:moveTo>
                    <a:pt x="8806" y="21653"/>
                  </a:moveTo>
                  <a:lnTo>
                    <a:pt x="96" y="0"/>
                  </a:lnTo>
                  <a:cubicBezTo>
                    <a:pt x="-254" y="4036"/>
                    <a:pt x="359" y="8103"/>
                    <a:pt x="1868" y="11864"/>
                  </a:cubicBezTo>
                  <a:cubicBezTo>
                    <a:pt x="3384" y="15624"/>
                    <a:pt x="5757" y="18973"/>
                    <a:pt x="8806" y="21653"/>
                  </a:cubicBezTo>
                  <a:close/>
                </a:path>
              </a:pathLst>
            </a:custGeom>
            <a:solidFill>
              <a:srgbClr val="2B1F18"/>
            </a:solidFill>
            <a:ln w="613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8815A6A6-7C77-489A-B639-A3FD2598AEA2}"/>
                </a:ext>
              </a:extLst>
            </p:cNvPr>
            <p:cNvSpPr/>
            <p:nvPr/>
          </p:nvSpPr>
          <p:spPr>
            <a:xfrm>
              <a:off x="9816079" y="4904260"/>
              <a:ext cx="13437" cy="26285"/>
            </a:xfrm>
            <a:custGeom>
              <a:avLst/>
              <a:gdLst>
                <a:gd name="connsiteX0" fmla="*/ 11136 w 13437"/>
                <a:gd name="connsiteY0" fmla="*/ 26286 h 26285"/>
                <a:gd name="connsiteX1" fmla="*/ 9664 w 13437"/>
                <a:gd name="connsiteY1" fmla="*/ 25733 h 26285"/>
                <a:gd name="connsiteX2" fmla="*/ 2076 w 13437"/>
                <a:gd name="connsiteY2" fmla="*/ 15128 h 26285"/>
                <a:gd name="connsiteX3" fmla="*/ 95 w 13437"/>
                <a:gd name="connsiteY3" fmla="*/ 2233 h 26285"/>
                <a:gd name="connsiteX4" fmla="*/ 659 w 13437"/>
                <a:gd name="connsiteY4" fmla="*/ 798 h 26285"/>
                <a:gd name="connsiteX5" fmla="*/ 1996 w 13437"/>
                <a:gd name="connsiteY5" fmla="*/ 31 h 26285"/>
                <a:gd name="connsiteX6" fmla="*/ 3523 w 13437"/>
                <a:gd name="connsiteY6" fmla="*/ 289 h 26285"/>
                <a:gd name="connsiteX7" fmla="*/ 4572 w 13437"/>
                <a:gd name="connsiteY7" fmla="*/ 1436 h 26285"/>
                <a:gd name="connsiteX8" fmla="*/ 13283 w 13437"/>
                <a:gd name="connsiteY8" fmla="*/ 23096 h 26285"/>
                <a:gd name="connsiteX9" fmla="*/ 13344 w 13437"/>
                <a:gd name="connsiteY9" fmla="*/ 24605 h 26285"/>
                <a:gd name="connsiteX10" fmla="*/ 12486 w 13437"/>
                <a:gd name="connsiteY10" fmla="*/ 25856 h 26285"/>
                <a:gd name="connsiteX11" fmla="*/ 11136 w 13437"/>
                <a:gd name="connsiteY11" fmla="*/ 26286 h 2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7" h="26285">
                  <a:moveTo>
                    <a:pt x="11136" y="26286"/>
                  </a:moveTo>
                  <a:cubicBezTo>
                    <a:pt x="10596" y="26273"/>
                    <a:pt x="10075" y="26077"/>
                    <a:pt x="9664" y="25733"/>
                  </a:cubicBezTo>
                  <a:cubicBezTo>
                    <a:pt x="6339" y="22838"/>
                    <a:pt x="3738" y="19207"/>
                    <a:pt x="2076" y="15128"/>
                  </a:cubicBezTo>
                  <a:cubicBezTo>
                    <a:pt x="414" y="11042"/>
                    <a:pt x="-267" y="6632"/>
                    <a:pt x="95" y="2233"/>
                  </a:cubicBezTo>
                  <a:cubicBezTo>
                    <a:pt x="113" y="1706"/>
                    <a:pt x="309" y="1203"/>
                    <a:pt x="659" y="798"/>
                  </a:cubicBezTo>
                  <a:cubicBezTo>
                    <a:pt x="1002" y="400"/>
                    <a:pt x="1475" y="123"/>
                    <a:pt x="1996" y="31"/>
                  </a:cubicBezTo>
                  <a:cubicBezTo>
                    <a:pt x="2518" y="-55"/>
                    <a:pt x="3057" y="37"/>
                    <a:pt x="3523" y="289"/>
                  </a:cubicBezTo>
                  <a:cubicBezTo>
                    <a:pt x="3990" y="547"/>
                    <a:pt x="4358" y="951"/>
                    <a:pt x="4572" y="1436"/>
                  </a:cubicBezTo>
                  <a:lnTo>
                    <a:pt x="13283" y="23096"/>
                  </a:lnTo>
                  <a:cubicBezTo>
                    <a:pt x="13467" y="23574"/>
                    <a:pt x="13485" y="24108"/>
                    <a:pt x="13344" y="24605"/>
                  </a:cubicBezTo>
                  <a:cubicBezTo>
                    <a:pt x="13197" y="25102"/>
                    <a:pt x="12896" y="25543"/>
                    <a:pt x="12486" y="25856"/>
                  </a:cubicBezTo>
                  <a:cubicBezTo>
                    <a:pt x="12087" y="26120"/>
                    <a:pt x="11614" y="26273"/>
                    <a:pt x="11136" y="26286"/>
                  </a:cubicBezTo>
                  <a:close/>
                </a:path>
              </a:pathLst>
            </a:custGeom>
            <a:solidFill>
              <a:srgbClr val="0E0E0E"/>
            </a:solidFill>
            <a:ln w="613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FC2975C1-9D63-4630-AA66-2EE2335955D7}"/>
                </a:ext>
              </a:extLst>
            </p:cNvPr>
            <p:cNvSpPr/>
            <p:nvPr/>
          </p:nvSpPr>
          <p:spPr>
            <a:xfrm>
              <a:off x="10000373" y="5084881"/>
              <a:ext cx="61405" cy="34009"/>
            </a:xfrm>
            <a:custGeom>
              <a:avLst/>
              <a:gdLst>
                <a:gd name="connsiteX0" fmla="*/ 316 w 61405"/>
                <a:gd name="connsiteY0" fmla="*/ 1656 h 34009"/>
                <a:gd name="connsiteX1" fmla="*/ 1150 w 61405"/>
                <a:gd name="connsiteY1" fmla="*/ 14017 h 34009"/>
                <a:gd name="connsiteX2" fmla="*/ 7063 w 61405"/>
                <a:gd name="connsiteY2" fmla="*/ 24905 h 34009"/>
                <a:gd name="connsiteX3" fmla="*/ 31600 w 61405"/>
                <a:gd name="connsiteY3" fmla="*/ 32818 h 34009"/>
                <a:gd name="connsiteX4" fmla="*/ 58345 w 61405"/>
                <a:gd name="connsiteY4" fmla="*/ 0 h 34009"/>
                <a:gd name="connsiteX5" fmla="*/ 438 w 61405"/>
                <a:gd name="connsiteY5" fmla="*/ 0 h 34009"/>
                <a:gd name="connsiteX6" fmla="*/ 316 w 61405"/>
                <a:gd name="connsiteY6" fmla="*/ 1656 h 3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05" h="34009">
                  <a:moveTo>
                    <a:pt x="316" y="1656"/>
                  </a:moveTo>
                  <a:cubicBezTo>
                    <a:pt x="-298" y="5785"/>
                    <a:pt x="-16" y="10005"/>
                    <a:pt x="1150" y="14017"/>
                  </a:cubicBezTo>
                  <a:cubicBezTo>
                    <a:pt x="2315" y="18028"/>
                    <a:pt x="4333" y="21740"/>
                    <a:pt x="7063" y="24905"/>
                  </a:cubicBezTo>
                  <a:cubicBezTo>
                    <a:pt x="15222" y="33493"/>
                    <a:pt x="22276" y="29199"/>
                    <a:pt x="31600" y="32818"/>
                  </a:cubicBezTo>
                  <a:cubicBezTo>
                    <a:pt x="50002" y="39995"/>
                    <a:pt x="68957" y="12943"/>
                    <a:pt x="58345" y="0"/>
                  </a:cubicBezTo>
                  <a:lnTo>
                    <a:pt x="438" y="0"/>
                  </a:lnTo>
                  <a:cubicBezTo>
                    <a:pt x="365" y="546"/>
                    <a:pt x="328" y="1098"/>
                    <a:pt x="316" y="1656"/>
                  </a:cubicBezTo>
                  <a:close/>
                </a:path>
              </a:pathLst>
            </a:custGeom>
            <a:solidFill>
              <a:srgbClr val="2B1F18"/>
            </a:solidFill>
            <a:ln w="613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D694E35E-9418-4E32-AB89-9CA2EEA3B4CC}"/>
                </a:ext>
              </a:extLst>
            </p:cNvPr>
            <p:cNvSpPr/>
            <p:nvPr/>
          </p:nvSpPr>
          <p:spPr>
            <a:xfrm>
              <a:off x="9998007" y="5082606"/>
              <a:ext cx="66394" cy="38645"/>
            </a:xfrm>
            <a:custGeom>
              <a:avLst/>
              <a:gdLst>
                <a:gd name="connsiteX0" fmla="*/ 40407 w 66394"/>
                <a:gd name="connsiteY0" fmla="*/ 38645 h 38645"/>
                <a:gd name="connsiteX1" fmla="*/ 33230 w 66394"/>
                <a:gd name="connsiteY1" fmla="*/ 37234 h 38645"/>
                <a:gd name="connsiteX2" fmla="*/ 24029 w 66394"/>
                <a:gd name="connsiteY2" fmla="*/ 35578 h 38645"/>
                <a:gd name="connsiteX3" fmla="*/ 15177 w 66394"/>
                <a:gd name="connsiteY3" fmla="*/ 33897 h 38645"/>
                <a:gd name="connsiteX4" fmla="*/ 7773 w 66394"/>
                <a:gd name="connsiteY4" fmla="*/ 28769 h 38645"/>
                <a:gd name="connsiteX5" fmla="*/ 1265 w 66394"/>
                <a:gd name="connsiteY5" fmla="*/ 17090 h 38645"/>
                <a:gd name="connsiteX6" fmla="*/ 351 w 66394"/>
                <a:gd name="connsiteY6" fmla="*/ 3742 h 38645"/>
                <a:gd name="connsiteX7" fmla="*/ 351 w 66394"/>
                <a:gd name="connsiteY7" fmla="*/ 2638 h 38645"/>
                <a:gd name="connsiteX8" fmla="*/ 351 w 66394"/>
                <a:gd name="connsiteY8" fmla="*/ 2086 h 38645"/>
                <a:gd name="connsiteX9" fmla="*/ 1093 w 66394"/>
                <a:gd name="connsiteY9" fmla="*/ 620 h 38645"/>
                <a:gd name="connsiteX10" fmla="*/ 2621 w 66394"/>
                <a:gd name="connsiteY10" fmla="*/ 0 h 38645"/>
                <a:gd name="connsiteX11" fmla="*/ 61079 w 66394"/>
                <a:gd name="connsiteY11" fmla="*/ 0 h 38645"/>
                <a:gd name="connsiteX12" fmla="*/ 62067 w 66394"/>
                <a:gd name="connsiteY12" fmla="*/ 227 h 38645"/>
                <a:gd name="connsiteX13" fmla="*/ 62858 w 66394"/>
                <a:gd name="connsiteY13" fmla="*/ 865 h 38645"/>
                <a:gd name="connsiteX14" fmla="*/ 60957 w 66394"/>
                <a:gd name="connsiteY14" fmla="*/ 26996 h 38645"/>
                <a:gd name="connsiteX15" fmla="*/ 52050 w 66394"/>
                <a:gd name="connsiteY15" fmla="*/ 35228 h 38645"/>
                <a:gd name="connsiteX16" fmla="*/ 40407 w 66394"/>
                <a:gd name="connsiteY16" fmla="*/ 38645 h 38645"/>
                <a:gd name="connsiteX17" fmla="*/ 4890 w 66394"/>
                <a:gd name="connsiteY17" fmla="*/ 4601 h 38645"/>
                <a:gd name="connsiteX18" fmla="*/ 5706 w 66394"/>
                <a:gd name="connsiteY18" fmla="*/ 15777 h 38645"/>
                <a:gd name="connsiteX19" fmla="*/ 11024 w 66394"/>
                <a:gd name="connsiteY19" fmla="*/ 25641 h 38645"/>
                <a:gd name="connsiteX20" fmla="*/ 17097 w 66394"/>
                <a:gd name="connsiteY20" fmla="*/ 29769 h 38645"/>
                <a:gd name="connsiteX21" fmla="*/ 24335 w 66394"/>
                <a:gd name="connsiteY21" fmla="*/ 30977 h 38645"/>
                <a:gd name="connsiteX22" fmla="*/ 34825 w 66394"/>
                <a:gd name="connsiteY22" fmla="*/ 32940 h 38645"/>
                <a:gd name="connsiteX23" fmla="*/ 47302 w 66394"/>
                <a:gd name="connsiteY23" fmla="*/ 32352 h 38645"/>
                <a:gd name="connsiteX24" fmla="*/ 56846 w 66394"/>
                <a:gd name="connsiteY24" fmla="*/ 24297 h 38645"/>
                <a:gd name="connsiteX25" fmla="*/ 61079 w 66394"/>
                <a:gd name="connsiteY25" fmla="*/ 14845 h 38645"/>
                <a:gd name="connsiteX26" fmla="*/ 59545 w 66394"/>
                <a:gd name="connsiteY26" fmla="*/ 4601 h 38645"/>
                <a:gd name="connsiteX27" fmla="*/ 4890 w 66394"/>
                <a:gd name="connsiteY27" fmla="*/ 4601 h 3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394" h="38645">
                  <a:moveTo>
                    <a:pt x="40407" y="38645"/>
                  </a:moveTo>
                  <a:cubicBezTo>
                    <a:pt x="37947" y="38645"/>
                    <a:pt x="35506" y="38167"/>
                    <a:pt x="33230" y="37234"/>
                  </a:cubicBezTo>
                  <a:cubicBezTo>
                    <a:pt x="30267" y="36210"/>
                    <a:pt x="27163" y="35652"/>
                    <a:pt x="24029" y="35578"/>
                  </a:cubicBezTo>
                  <a:cubicBezTo>
                    <a:pt x="20992" y="35645"/>
                    <a:pt x="17980" y="35075"/>
                    <a:pt x="15177" y="33897"/>
                  </a:cubicBezTo>
                  <a:cubicBezTo>
                    <a:pt x="12380" y="32726"/>
                    <a:pt x="9852" y="30977"/>
                    <a:pt x="7773" y="28769"/>
                  </a:cubicBezTo>
                  <a:cubicBezTo>
                    <a:pt x="4767" y="25402"/>
                    <a:pt x="2547" y="21415"/>
                    <a:pt x="1265" y="17090"/>
                  </a:cubicBezTo>
                  <a:cubicBezTo>
                    <a:pt x="-17" y="12759"/>
                    <a:pt x="-330" y="8208"/>
                    <a:pt x="351" y="3742"/>
                  </a:cubicBezTo>
                  <a:cubicBezTo>
                    <a:pt x="351" y="3374"/>
                    <a:pt x="351" y="3006"/>
                    <a:pt x="351" y="2638"/>
                  </a:cubicBezTo>
                  <a:lnTo>
                    <a:pt x="351" y="2086"/>
                  </a:lnTo>
                  <a:cubicBezTo>
                    <a:pt x="412" y="1521"/>
                    <a:pt x="670" y="1000"/>
                    <a:pt x="1093" y="620"/>
                  </a:cubicBezTo>
                  <a:cubicBezTo>
                    <a:pt x="1510" y="233"/>
                    <a:pt x="2050" y="12"/>
                    <a:pt x="2621" y="0"/>
                  </a:cubicBezTo>
                  <a:lnTo>
                    <a:pt x="61079" y="0"/>
                  </a:lnTo>
                  <a:cubicBezTo>
                    <a:pt x="61423" y="0"/>
                    <a:pt x="61760" y="80"/>
                    <a:pt x="62067" y="227"/>
                  </a:cubicBezTo>
                  <a:cubicBezTo>
                    <a:pt x="62373" y="380"/>
                    <a:pt x="62643" y="595"/>
                    <a:pt x="62858" y="865"/>
                  </a:cubicBezTo>
                  <a:cubicBezTo>
                    <a:pt x="68992" y="8410"/>
                    <a:pt x="66354" y="19267"/>
                    <a:pt x="60957" y="26996"/>
                  </a:cubicBezTo>
                  <a:cubicBezTo>
                    <a:pt x="58662" y="30389"/>
                    <a:pt x="55614" y="33210"/>
                    <a:pt x="52050" y="35228"/>
                  </a:cubicBezTo>
                  <a:cubicBezTo>
                    <a:pt x="48486" y="37253"/>
                    <a:pt x="44498" y="38424"/>
                    <a:pt x="40407" y="38645"/>
                  </a:cubicBezTo>
                  <a:close/>
                  <a:moveTo>
                    <a:pt x="4890" y="4601"/>
                  </a:moveTo>
                  <a:cubicBezTo>
                    <a:pt x="4369" y="8342"/>
                    <a:pt x="4651" y="12152"/>
                    <a:pt x="5706" y="15777"/>
                  </a:cubicBezTo>
                  <a:cubicBezTo>
                    <a:pt x="6767" y="19403"/>
                    <a:pt x="8577" y="22764"/>
                    <a:pt x="11024" y="25641"/>
                  </a:cubicBezTo>
                  <a:cubicBezTo>
                    <a:pt x="12730" y="27438"/>
                    <a:pt x="14797" y="28849"/>
                    <a:pt x="17097" y="29769"/>
                  </a:cubicBezTo>
                  <a:cubicBezTo>
                    <a:pt x="19391" y="30689"/>
                    <a:pt x="21863" y="31100"/>
                    <a:pt x="24335" y="30977"/>
                  </a:cubicBezTo>
                  <a:cubicBezTo>
                    <a:pt x="27912" y="31106"/>
                    <a:pt x="31445" y="31769"/>
                    <a:pt x="34825" y="32940"/>
                  </a:cubicBezTo>
                  <a:cubicBezTo>
                    <a:pt x="38935" y="34124"/>
                    <a:pt x="43321" y="33916"/>
                    <a:pt x="47302" y="32352"/>
                  </a:cubicBezTo>
                  <a:cubicBezTo>
                    <a:pt x="51283" y="30787"/>
                    <a:pt x="54638" y="27959"/>
                    <a:pt x="56846" y="24297"/>
                  </a:cubicBezTo>
                  <a:cubicBezTo>
                    <a:pt x="59134" y="21617"/>
                    <a:pt x="60601" y="18335"/>
                    <a:pt x="61079" y="14845"/>
                  </a:cubicBezTo>
                  <a:cubicBezTo>
                    <a:pt x="61557" y="11354"/>
                    <a:pt x="61024" y="7802"/>
                    <a:pt x="59545" y="4601"/>
                  </a:cubicBezTo>
                  <a:lnTo>
                    <a:pt x="4890" y="4601"/>
                  </a:lnTo>
                  <a:close/>
                </a:path>
              </a:pathLst>
            </a:custGeom>
            <a:solidFill>
              <a:srgbClr val="0E0E0E"/>
            </a:solidFill>
            <a:ln w="613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DF133D07-C750-40F1-B740-973D7D68C9F2}"/>
                </a:ext>
              </a:extLst>
            </p:cNvPr>
            <p:cNvSpPr/>
            <p:nvPr/>
          </p:nvSpPr>
          <p:spPr>
            <a:xfrm>
              <a:off x="10030855" y="4697794"/>
              <a:ext cx="52692" cy="63259"/>
            </a:xfrm>
            <a:custGeom>
              <a:avLst/>
              <a:gdLst>
                <a:gd name="connsiteX0" fmla="*/ 44585 w 52692"/>
                <a:gd name="connsiteY0" fmla="*/ 60958 h 63259"/>
                <a:gd name="connsiteX1" fmla="*/ 45358 w 52692"/>
                <a:gd name="connsiteY1" fmla="*/ 19804 h 63259"/>
                <a:gd name="connsiteX2" fmla="*/ 8105 w 52692"/>
                <a:gd name="connsiteY2" fmla="*/ 2303 h 63259"/>
                <a:gd name="connsiteX3" fmla="*/ 7332 w 52692"/>
                <a:gd name="connsiteY3" fmla="*/ 43457 h 63259"/>
                <a:gd name="connsiteX4" fmla="*/ 44585 w 52692"/>
                <a:gd name="connsiteY4" fmla="*/ 60958 h 63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2" h="63259">
                  <a:moveTo>
                    <a:pt x="44585" y="60958"/>
                  </a:moveTo>
                  <a:cubicBezTo>
                    <a:pt x="55087" y="54425"/>
                    <a:pt x="55430" y="35998"/>
                    <a:pt x="45358" y="19804"/>
                  </a:cubicBezTo>
                  <a:cubicBezTo>
                    <a:pt x="35286" y="3610"/>
                    <a:pt x="18607" y="-4230"/>
                    <a:pt x="8105" y="2303"/>
                  </a:cubicBezTo>
                  <a:cubicBezTo>
                    <a:pt x="-2390" y="8836"/>
                    <a:pt x="-2740" y="27257"/>
                    <a:pt x="7332" y="43457"/>
                  </a:cubicBezTo>
                  <a:cubicBezTo>
                    <a:pt x="17404" y="59652"/>
                    <a:pt x="34084" y="67485"/>
                    <a:pt x="44585" y="60958"/>
                  </a:cubicBezTo>
                  <a:close/>
                </a:path>
              </a:pathLst>
            </a:custGeom>
            <a:solidFill>
              <a:srgbClr val="AB795E"/>
            </a:solidFill>
            <a:ln w="613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D672C112-B011-477C-8087-DCE77B0A7C98}"/>
                </a:ext>
              </a:extLst>
            </p:cNvPr>
            <p:cNvSpPr/>
            <p:nvPr/>
          </p:nvSpPr>
          <p:spPr>
            <a:xfrm>
              <a:off x="10028461" y="4695360"/>
              <a:ext cx="57607" cy="67851"/>
            </a:xfrm>
            <a:custGeom>
              <a:avLst/>
              <a:gdLst>
                <a:gd name="connsiteX0" fmla="*/ 38538 w 57607"/>
                <a:gd name="connsiteY0" fmla="*/ 67846 h 67851"/>
                <a:gd name="connsiteX1" fmla="*/ 2162 w 57607"/>
                <a:gd name="connsiteY1" fmla="*/ 34537 h 67851"/>
                <a:gd name="connsiteX2" fmla="*/ 120 w 57607"/>
                <a:gd name="connsiteY2" fmla="*/ 20502 h 67851"/>
                <a:gd name="connsiteX3" fmla="*/ 4616 w 57607"/>
                <a:gd name="connsiteY3" fmla="*/ 7056 h 67851"/>
                <a:gd name="connsiteX4" fmla="*/ 11020 w 57607"/>
                <a:gd name="connsiteY4" fmla="*/ 1811 h 67851"/>
                <a:gd name="connsiteX5" fmla="*/ 19093 w 57607"/>
                <a:gd name="connsiteY5" fmla="*/ 2 h 67851"/>
                <a:gd name="connsiteX6" fmla="*/ 55468 w 57607"/>
                <a:gd name="connsiteY6" fmla="*/ 33310 h 67851"/>
                <a:gd name="connsiteX7" fmla="*/ 57493 w 57607"/>
                <a:gd name="connsiteY7" fmla="*/ 47327 h 67851"/>
                <a:gd name="connsiteX8" fmla="*/ 53076 w 57607"/>
                <a:gd name="connsiteY8" fmla="*/ 60791 h 67851"/>
                <a:gd name="connsiteX9" fmla="*/ 46666 w 57607"/>
                <a:gd name="connsiteY9" fmla="*/ 66091 h 67851"/>
                <a:gd name="connsiteX10" fmla="*/ 38538 w 57607"/>
                <a:gd name="connsiteY10" fmla="*/ 67846 h 67851"/>
                <a:gd name="connsiteX11" fmla="*/ 18970 w 57607"/>
                <a:gd name="connsiteY11" fmla="*/ 4602 h 67851"/>
                <a:gd name="connsiteX12" fmla="*/ 12947 w 57607"/>
                <a:gd name="connsiteY12" fmla="*/ 5866 h 67851"/>
                <a:gd name="connsiteX13" fmla="*/ 8236 w 57607"/>
                <a:gd name="connsiteY13" fmla="*/ 9816 h 67851"/>
                <a:gd name="connsiteX14" fmla="*/ 4659 w 57607"/>
                <a:gd name="connsiteY14" fmla="*/ 21293 h 67851"/>
                <a:gd name="connsiteX15" fmla="*/ 6456 w 57607"/>
                <a:gd name="connsiteY15" fmla="*/ 33188 h 67851"/>
                <a:gd name="connsiteX16" fmla="*/ 38538 w 57607"/>
                <a:gd name="connsiteY16" fmla="*/ 63245 h 67851"/>
                <a:gd name="connsiteX17" fmla="*/ 44556 w 57607"/>
                <a:gd name="connsiteY17" fmla="*/ 61975 h 67851"/>
                <a:gd name="connsiteX18" fmla="*/ 49273 w 57607"/>
                <a:gd name="connsiteY18" fmla="*/ 58031 h 67851"/>
                <a:gd name="connsiteX19" fmla="*/ 52843 w 57607"/>
                <a:gd name="connsiteY19" fmla="*/ 46548 h 67851"/>
                <a:gd name="connsiteX20" fmla="*/ 51052 w 57607"/>
                <a:gd name="connsiteY20" fmla="*/ 34660 h 67851"/>
                <a:gd name="connsiteX21" fmla="*/ 18970 w 57607"/>
                <a:gd name="connsiteY21" fmla="*/ 4602 h 6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07" h="67851">
                  <a:moveTo>
                    <a:pt x="38538" y="67846"/>
                  </a:moveTo>
                  <a:cubicBezTo>
                    <a:pt x="24123" y="67846"/>
                    <a:pt x="7868" y="52878"/>
                    <a:pt x="2162" y="34537"/>
                  </a:cubicBezTo>
                  <a:cubicBezTo>
                    <a:pt x="396" y="30077"/>
                    <a:pt x="-303" y="25275"/>
                    <a:pt x="120" y="20502"/>
                  </a:cubicBezTo>
                  <a:cubicBezTo>
                    <a:pt x="549" y="15730"/>
                    <a:pt x="2089" y="11123"/>
                    <a:pt x="4616" y="7056"/>
                  </a:cubicBezTo>
                  <a:cubicBezTo>
                    <a:pt x="6309" y="4835"/>
                    <a:pt x="8506" y="3038"/>
                    <a:pt x="11020" y="1811"/>
                  </a:cubicBezTo>
                  <a:cubicBezTo>
                    <a:pt x="13529" y="590"/>
                    <a:pt x="16296" y="-35"/>
                    <a:pt x="19093" y="2"/>
                  </a:cubicBezTo>
                  <a:cubicBezTo>
                    <a:pt x="33508" y="2"/>
                    <a:pt x="49764" y="14969"/>
                    <a:pt x="55468" y="33310"/>
                  </a:cubicBezTo>
                  <a:cubicBezTo>
                    <a:pt x="57211" y="37764"/>
                    <a:pt x="57904" y="42561"/>
                    <a:pt x="57493" y="47327"/>
                  </a:cubicBezTo>
                  <a:cubicBezTo>
                    <a:pt x="57076" y="52093"/>
                    <a:pt x="55561" y="56700"/>
                    <a:pt x="53076" y="60791"/>
                  </a:cubicBezTo>
                  <a:cubicBezTo>
                    <a:pt x="51395" y="63043"/>
                    <a:pt x="49193" y="64864"/>
                    <a:pt x="46666" y="66091"/>
                  </a:cubicBezTo>
                  <a:cubicBezTo>
                    <a:pt x="44133" y="67318"/>
                    <a:pt x="41348" y="67919"/>
                    <a:pt x="38538" y="67846"/>
                  </a:cubicBezTo>
                  <a:close/>
                  <a:moveTo>
                    <a:pt x="18970" y="4602"/>
                  </a:moveTo>
                  <a:cubicBezTo>
                    <a:pt x="16885" y="4523"/>
                    <a:pt x="14824" y="4958"/>
                    <a:pt x="12947" y="5866"/>
                  </a:cubicBezTo>
                  <a:cubicBezTo>
                    <a:pt x="11075" y="6774"/>
                    <a:pt x="9456" y="8129"/>
                    <a:pt x="8236" y="9816"/>
                  </a:cubicBezTo>
                  <a:cubicBezTo>
                    <a:pt x="6187" y="13319"/>
                    <a:pt x="4966" y="17245"/>
                    <a:pt x="4659" y="21293"/>
                  </a:cubicBezTo>
                  <a:cubicBezTo>
                    <a:pt x="4353" y="25342"/>
                    <a:pt x="4966" y="29409"/>
                    <a:pt x="6456" y="33188"/>
                  </a:cubicBezTo>
                  <a:cubicBezTo>
                    <a:pt x="11609" y="49689"/>
                    <a:pt x="25963" y="63184"/>
                    <a:pt x="38538" y="63245"/>
                  </a:cubicBezTo>
                  <a:cubicBezTo>
                    <a:pt x="40618" y="63319"/>
                    <a:pt x="42679" y="62883"/>
                    <a:pt x="44556" y="61975"/>
                  </a:cubicBezTo>
                  <a:cubicBezTo>
                    <a:pt x="46427" y="61067"/>
                    <a:pt x="48046" y="59712"/>
                    <a:pt x="49273" y="58031"/>
                  </a:cubicBezTo>
                  <a:cubicBezTo>
                    <a:pt x="51316" y="54522"/>
                    <a:pt x="52537" y="50596"/>
                    <a:pt x="52843" y="46548"/>
                  </a:cubicBezTo>
                  <a:cubicBezTo>
                    <a:pt x="53150" y="42499"/>
                    <a:pt x="52537" y="38432"/>
                    <a:pt x="51052" y="34660"/>
                  </a:cubicBezTo>
                  <a:cubicBezTo>
                    <a:pt x="45961" y="18159"/>
                    <a:pt x="31545" y="4664"/>
                    <a:pt x="18970" y="4602"/>
                  </a:cubicBezTo>
                  <a:close/>
                </a:path>
              </a:pathLst>
            </a:custGeom>
            <a:solidFill>
              <a:srgbClr val="0E0E0E"/>
            </a:solidFill>
            <a:ln w="613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C29C42B3-8DAA-4296-8649-32F8CEFA08E2}"/>
                </a:ext>
              </a:extLst>
            </p:cNvPr>
            <p:cNvSpPr/>
            <p:nvPr/>
          </p:nvSpPr>
          <p:spPr>
            <a:xfrm>
              <a:off x="9824808" y="4698000"/>
              <a:ext cx="58073" cy="63259"/>
            </a:xfrm>
            <a:custGeom>
              <a:avLst/>
              <a:gdLst>
                <a:gd name="connsiteX0" fmla="*/ 53535 w 58073"/>
                <a:gd name="connsiteY0" fmla="*/ 60317 h 63259"/>
                <a:gd name="connsiteX1" fmla="*/ 44615 w 58073"/>
                <a:gd name="connsiteY1" fmla="*/ 18322 h 63259"/>
                <a:gd name="connsiteX2" fmla="*/ 4535 w 58073"/>
                <a:gd name="connsiteY2" fmla="*/ 2944 h 63259"/>
                <a:gd name="connsiteX3" fmla="*/ 13460 w 58073"/>
                <a:gd name="connsiteY3" fmla="*/ 44932 h 63259"/>
                <a:gd name="connsiteX4" fmla="*/ 53535 w 58073"/>
                <a:gd name="connsiteY4" fmla="*/ 60317 h 63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73" h="63259">
                  <a:moveTo>
                    <a:pt x="53535" y="60317"/>
                  </a:moveTo>
                  <a:cubicBezTo>
                    <a:pt x="62140" y="52968"/>
                    <a:pt x="58147" y="34167"/>
                    <a:pt x="44615" y="18322"/>
                  </a:cubicBezTo>
                  <a:cubicBezTo>
                    <a:pt x="31083" y="2478"/>
                    <a:pt x="13141" y="-4405"/>
                    <a:pt x="4535" y="2944"/>
                  </a:cubicBezTo>
                  <a:cubicBezTo>
                    <a:pt x="-4065" y="10293"/>
                    <a:pt x="-72" y="29088"/>
                    <a:pt x="13460" y="44932"/>
                  </a:cubicBezTo>
                  <a:cubicBezTo>
                    <a:pt x="26992" y="60777"/>
                    <a:pt x="44934" y="67666"/>
                    <a:pt x="53535" y="60317"/>
                  </a:cubicBezTo>
                  <a:close/>
                </a:path>
              </a:pathLst>
            </a:custGeom>
            <a:solidFill>
              <a:srgbClr val="AB795E"/>
            </a:solidFill>
            <a:ln w="613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B239A2FF-D326-4CA0-BB5D-BC06AE2835B5}"/>
                </a:ext>
              </a:extLst>
            </p:cNvPr>
            <p:cNvSpPr/>
            <p:nvPr/>
          </p:nvSpPr>
          <p:spPr>
            <a:xfrm>
              <a:off x="9822710" y="4695340"/>
              <a:ext cx="62424" cy="67882"/>
            </a:xfrm>
            <a:custGeom>
              <a:avLst/>
              <a:gdLst>
                <a:gd name="connsiteX0" fmla="*/ 46891 w 62424"/>
                <a:gd name="connsiteY0" fmla="*/ 67866 h 67882"/>
                <a:gd name="connsiteX1" fmla="*/ 4749 w 62424"/>
                <a:gd name="connsiteY1" fmla="*/ 35048 h 67882"/>
                <a:gd name="connsiteX2" fmla="*/ 2418 w 62424"/>
                <a:gd name="connsiteY2" fmla="*/ 6763 h 67882"/>
                <a:gd name="connsiteX3" fmla="*/ 8068 w 62424"/>
                <a:gd name="connsiteY3" fmla="*/ 1623 h 67882"/>
                <a:gd name="connsiteX4" fmla="*/ 15546 w 62424"/>
                <a:gd name="connsiteY4" fmla="*/ 22 h 67882"/>
                <a:gd name="connsiteX5" fmla="*/ 57687 w 62424"/>
                <a:gd name="connsiteY5" fmla="*/ 32834 h 67882"/>
                <a:gd name="connsiteX6" fmla="*/ 59957 w 62424"/>
                <a:gd name="connsiteY6" fmla="*/ 61118 h 67882"/>
                <a:gd name="connsiteX7" fmla="*/ 54363 w 62424"/>
                <a:gd name="connsiteY7" fmla="*/ 66246 h 67882"/>
                <a:gd name="connsiteX8" fmla="*/ 46952 w 62424"/>
                <a:gd name="connsiteY8" fmla="*/ 67866 h 67882"/>
                <a:gd name="connsiteX9" fmla="*/ 46891 w 62424"/>
                <a:gd name="connsiteY9" fmla="*/ 67866 h 67882"/>
                <a:gd name="connsiteX10" fmla="*/ 15546 w 62424"/>
                <a:gd name="connsiteY10" fmla="*/ 4622 h 67882"/>
                <a:gd name="connsiteX11" fmla="*/ 10356 w 62424"/>
                <a:gd name="connsiteY11" fmla="*/ 5647 h 67882"/>
                <a:gd name="connsiteX12" fmla="*/ 6406 w 62424"/>
                <a:gd name="connsiteY12" fmla="*/ 9155 h 67882"/>
                <a:gd name="connsiteX13" fmla="*/ 8921 w 62424"/>
                <a:gd name="connsiteY13" fmla="*/ 33023 h 67882"/>
                <a:gd name="connsiteX14" fmla="*/ 46952 w 62424"/>
                <a:gd name="connsiteY14" fmla="*/ 63265 h 67882"/>
                <a:gd name="connsiteX15" fmla="*/ 52142 w 62424"/>
                <a:gd name="connsiteY15" fmla="*/ 62234 h 67882"/>
                <a:gd name="connsiteX16" fmla="*/ 56092 w 62424"/>
                <a:gd name="connsiteY16" fmla="*/ 58726 h 67882"/>
                <a:gd name="connsiteX17" fmla="*/ 53577 w 62424"/>
                <a:gd name="connsiteY17" fmla="*/ 34858 h 67882"/>
                <a:gd name="connsiteX18" fmla="*/ 15546 w 62424"/>
                <a:gd name="connsiteY18" fmla="*/ 4622 h 67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424" h="67882">
                  <a:moveTo>
                    <a:pt x="46891" y="67866"/>
                  </a:moveTo>
                  <a:cubicBezTo>
                    <a:pt x="32414" y="67866"/>
                    <a:pt x="13890" y="53450"/>
                    <a:pt x="4749" y="35048"/>
                  </a:cubicBezTo>
                  <a:cubicBezTo>
                    <a:pt x="-771" y="23945"/>
                    <a:pt x="-1385" y="13327"/>
                    <a:pt x="2418" y="6763"/>
                  </a:cubicBezTo>
                  <a:cubicBezTo>
                    <a:pt x="3811" y="4579"/>
                    <a:pt x="5762" y="2807"/>
                    <a:pt x="8068" y="1623"/>
                  </a:cubicBezTo>
                  <a:cubicBezTo>
                    <a:pt x="10375" y="433"/>
                    <a:pt x="12957" y="-119"/>
                    <a:pt x="15546" y="22"/>
                  </a:cubicBezTo>
                  <a:cubicBezTo>
                    <a:pt x="30022" y="22"/>
                    <a:pt x="48547" y="14431"/>
                    <a:pt x="57687" y="32834"/>
                  </a:cubicBezTo>
                  <a:cubicBezTo>
                    <a:pt x="63208" y="43936"/>
                    <a:pt x="63821" y="54493"/>
                    <a:pt x="59957" y="61118"/>
                  </a:cubicBezTo>
                  <a:cubicBezTo>
                    <a:pt x="58577" y="63289"/>
                    <a:pt x="56651" y="65062"/>
                    <a:pt x="54363" y="66246"/>
                  </a:cubicBezTo>
                  <a:cubicBezTo>
                    <a:pt x="52081" y="67430"/>
                    <a:pt x="49523" y="67988"/>
                    <a:pt x="46952" y="67866"/>
                  </a:cubicBezTo>
                  <a:lnTo>
                    <a:pt x="46891" y="67866"/>
                  </a:lnTo>
                  <a:close/>
                  <a:moveTo>
                    <a:pt x="15546" y="4622"/>
                  </a:moveTo>
                  <a:cubicBezTo>
                    <a:pt x="13754" y="4493"/>
                    <a:pt x="11963" y="4843"/>
                    <a:pt x="10356" y="5647"/>
                  </a:cubicBezTo>
                  <a:cubicBezTo>
                    <a:pt x="8749" y="6444"/>
                    <a:pt x="7387" y="7653"/>
                    <a:pt x="6406" y="9155"/>
                  </a:cubicBezTo>
                  <a:cubicBezTo>
                    <a:pt x="3155" y="14431"/>
                    <a:pt x="4136" y="23332"/>
                    <a:pt x="8921" y="33023"/>
                  </a:cubicBezTo>
                  <a:cubicBezTo>
                    <a:pt x="17202" y="49709"/>
                    <a:pt x="34255" y="63265"/>
                    <a:pt x="46952" y="63265"/>
                  </a:cubicBezTo>
                  <a:cubicBezTo>
                    <a:pt x="48744" y="63388"/>
                    <a:pt x="50535" y="63038"/>
                    <a:pt x="52142" y="62234"/>
                  </a:cubicBezTo>
                  <a:cubicBezTo>
                    <a:pt x="53749" y="61437"/>
                    <a:pt x="55111" y="60228"/>
                    <a:pt x="56092" y="58726"/>
                  </a:cubicBezTo>
                  <a:cubicBezTo>
                    <a:pt x="59344" y="53450"/>
                    <a:pt x="58362" y="44550"/>
                    <a:pt x="53577" y="34858"/>
                  </a:cubicBezTo>
                  <a:cubicBezTo>
                    <a:pt x="45235" y="18418"/>
                    <a:pt x="28243" y="4622"/>
                    <a:pt x="15546" y="4622"/>
                  </a:cubicBezTo>
                  <a:close/>
                </a:path>
              </a:pathLst>
            </a:custGeom>
            <a:solidFill>
              <a:srgbClr val="0E0E0E"/>
            </a:solidFill>
            <a:ln w="613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7A869E87-C023-4EAF-9E2F-1099E49BE510}"/>
                </a:ext>
              </a:extLst>
            </p:cNvPr>
            <p:cNvSpPr/>
            <p:nvPr/>
          </p:nvSpPr>
          <p:spPr>
            <a:xfrm>
              <a:off x="9835321" y="4589547"/>
              <a:ext cx="261316" cy="303580"/>
            </a:xfrm>
            <a:custGeom>
              <a:avLst/>
              <a:gdLst>
                <a:gd name="connsiteX0" fmla="*/ 191807 w 261316"/>
                <a:gd name="connsiteY0" fmla="*/ 87412 h 303580"/>
                <a:gd name="connsiteX1" fmla="*/ 63909 w 261316"/>
                <a:gd name="connsiteY1" fmla="*/ 0 h 303580"/>
                <a:gd name="connsiteX2" fmla="*/ 6493 w 261316"/>
                <a:gd name="connsiteY2" fmla="*/ 87412 h 303580"/>
                <a:gd name="connsiteX3" fmla="*/ 73969 w 261316"/>
                <a:gd name="connsiteY3" fmla="*/ 255304 h 303580"/>
                <a:gd name="connsiteX4" fmla="*/ 186041 w 261316"/>
                <a:gd name="connsiteY4" fmla="*/ 303580 h 303580"/>
                <a:gd name="connsiteX5" fmla="*/ 259283 w 261316"/>
                <a:gd name="connsiteY5" fmla="*/ 255304 h 303580"/>
                <a:gd name="connsiteX6" fmla="*/ 191807 w 261316"/>
                <a:gd name="connsiteY6" fmla="*/ 87412 h 30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316" h="303580">
                  <a:moveTo>
                    <a:pt x="191807" y="87412"/>
                  </a:moveTo>
                  <a:cubicBezTo>
                    <a:pt x="172361" y="39136"/>
                    <a:pt x="115068" y="0"/>
                    <a:pt x="63909" y="0"/>
                  </a:cubicBezTo>
                  <a:cubicBezTo>
                    <a:pt x="12750" y="0"/>
                    <a:pt x="-12952" y="39136"/>
                    <a:pt x="6493" y="87412"/>
                  </a:cubicBezTo>
                  <a:lnTo>
                    <a:pt x="73969" y="255304"/>
                  </a:lnTo>
                  <a:cubicBezTo>
                    <a:pt x="84704" y="281988"/>
                    <a:pt x="134881" y="303580"/>
                    <a:pt x="186041" y="303580"/>
                  </a:cubicBezTo>
                  <a:cubicBezTo>
                    <a:pt x="237199" y="303580"/>
                    <a:pt x="270017" y="281988"/>
                    <a:pt x="259283" y="255304"/>
                  </a:cubicBezTo>
                  <a:lnTo>
                    <a:pt x="191807" y="87412"/>
                  </a:lnTo>
                  <a:close/>
                </a:path>
              </a:pathLst>
            </a:custGeom>
            <a:solidFill>
              <a:srgbClr val="AB795E"/>
            </a:solidFill>
            <a:ln w="613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14264605-6D9A-4B3E-96DD-C7D093B1DDA6}"/>
                </a:ext>
              </a:extLst>
            </p:cNvPr>
            <p:cNvSpPr/>
            <p:nvPr/>
          </p:nvSpPr>
          <p:spPr>
            <a:xfrm>
              <a:off x="9833086" y="4587088"/>
              <a:ext cx="265934" cy="308186"/>
            </a:xfrm>
            <a:custGeom>
              <a:avLst/>
              <a:gdLst>
                <a:gd name="connsiteX0" fmla="*/ 188397 w 265934"/>
                <a:gd name="connsiteY0" fmla="*/ 308187 h 308186"/>
                <a:gd name="connsiteX1" fmla="*/ 74179 w 265934"/>
                <a:gd name="connsiteY1" fmla="*/ 258494 h 308186"/>
                <a:gd name="connsiteX2" fmla="*/ 6703 w 265934"/>
                <a:gd name="connsiteY2" fmla="*/ 90601 h 308186"/>
                <a:gd name="connsiteX3" fmla="*/ 9525 w 265934"/>
                <a:gd name="connsiteY3" fmla="*/ 26070 h 308186"/>
                <a:gd name="connsiteX4" fmla="*/ 66266 w 265934"/>
                <a:gd name="connsiteY4" fmla="*/ 0 h 308186"/>
                <a:gd name="connsiteX5" fmla="*/ 196249 w 265934"/>
                <a:gd name="connsiteY5" fmla="*/ 88890 h 308186"/>
                <a:gd name="connsiteX6" fmla="*/ 263725 w 265934"/>
                <a:gd name="connsiteY6" fmla="*/ 256782 h 308186"/>
                <a:gd name="connsiteX7" fmla="*/ 265811 w 265934"/>
                <a:gd name="connsiteY7" fmla="*/ 269989 h 308186"/>
                <a:gd name="connsiteX8" fmla="*/ 261210 w 265934"/>
                <a:gd name="connsiteY8" fmla="*/ 282540 h 308186"/>
                <a:gd name="connsiteX9" fmla="*/ 188397 w 265934"/>
                <a:gd name="connsiteY9" fmla="*/ 308187 h 308186"/>
                <a:gd name="connsiteX10" fmla="*/ 66143 w 265934"/>
                <a:gd name="connsiteY10" fmla="*/ 4601 h 308186"/>
                <a:gd name="connsiteX11" fmla="*/ 13206 w 265934"/>
                <a:gd name="connsiteY11" fmla="*/ 28652 h 308186"/>
                <a:gd name="connsiteX12" fmla="*/ 10813 w 265934"/>
                <a:gd name="connsiteY12" fmla="*/ 88890 h 308186"/>
                <a:gd name="connsiteX13" fmla="*/ 78289 w 265934"/>
                <a:gd name="connsiteY13" fmla="*/ 256782 h 308186"/>
                <a:gd name="connsiteX14" fmla="*/ 188214 w 265934"/>
                <a:gd name="connsiteY14" fmla="*/ 303586 h 308186"/>
                <a:gd name="connsiteX15" fmla="*/ 257223 w 265934"/>
                <a:gd name="connsiteY15" fmla="*/ 279963 h 308186"/>
                <a:gd name="connsiteX16" fmla="*/ 261112 w 265934"/>
                <a:gd name="connsiteY16" fmla="*/ 269511 h 308186"/>
                <a:gd name="connsiteX17" fmla="*/ 259308 w 265934"/>
                <a:gd name="connsiteY17" fmla="*/ 258494 h 308186"/>
                <a:gd name="connsiteX18" fmla="*/ 191832 w 265934"/>
                <a:gd name="connsiteY18" fmla="*/ 90601 h 308186"/>
                <a:gd name="connsiteX19" fmla="*/ 66143 w 265934"/>
                <a:gd name="connsiteY19" fmla="*/ 4601 h 30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934" h="308186">
                  <a:moveTo>
                    <a:pt x="188397" y="308187"/>
                  </a:moveTo>
                  <a:cubicBezTo>
                    <a:pt x="136441" y="308187"/>
                    <a:pt x="85221" y="285914"/>
                    <a:pt x="74179" y="258494"/>
                  </a:cubicBezTo>
                  <a:lnTo>
                    <a:pt x="6703" y="90601"/>
                  </a:lnTo>
                  <a:cubicBezTo>
                    <a:pt x="-3111" y="66065"/>
                    <a:pt x="-2130" y="43307"/>
                    <a:pt x="9525" y="26070"/>
                  </a:cubicBezTo>
                  <a:cubicBezTo>
                    <a:pt x="21180" y="8833"/>
                    <a:pt x="41055" y="0"/>
                    <a:pt x="66266" y="0"/>
                  </a:cubicBezTo>
                  <a:cubicBezTo>
                    <a:pt x="118222" y="0"/>
                    <a:pt x="176681" y="39878"/>
                    <a:pt x="196249" y="88890"/>
                  </a:cubicBezTo>
                  <a:lnTo>
                    <a:pt x="263725" y="256782"/>
                  </a:lnTo>
                  <a:cubicBezTo>
                    <a:pt x="265529" y="260935"/>
                    <a:pt x="266246" y="265481"/>
                    <a:pt x="265811" y="269989"/>
                  </a:cubicBezTo>
                  <a:cubicBezTo>
                    <a:pt x="265369" y="274498"/>
                    <a:pt x="263787" y="278816"/>
                    <a:pt x="261210" y="282540"/>
                  </a:cubicBezTo>
                  <a:cubicBezTo>
                    <a:pt x="250537" y="298427"/>
                    <a:pt x="222626" y="308187"/>
                    <a:pt x="188397" y="308187"/>
                  </a:cubicBezTo>
                  <a:close/>
                  <a:moveTo>
                    <a:pt x="66143" y="4601"/>
                  </a:moveTo>
                  <a:cubicBezTo>
                    <a:pt x="42466" y="4601"/>
                    <a:pt x="23695" y="13133"/>
                    <a:pt x="13206" y="28652"/>
                  </a:cubicBezTo>
                  <a:cubicBezTo>
                    <a:pt x="2716" y="44172"/>
                    <a:pt x="1612" y="66010"/>
                    <a:pt x="10813" y="88890"/>
                  </a:cubicBezTo>
                  <a:lnTo>
                    <a:pt x="78289" y="256782"/>
                  </a:lnTo>
                  <a:cubicBezTo>
                    <a:pt x="88656" y="282607"/>
                    <a:pt x="137975" y="303586"/>
                    <a:pt x="188214" y="303586"/>
                  </a:cubicBezTo>
                  <a:cubicBezTo>
                    <a:pt x="220970" y="303586"/>
                    <a:pt x="247408" y="294501"/>
                    <a:pt x="257223" y="279963"/>
                  </a:cubicBezTo>
                  <a:cubicBezTo>
                    <a:pt x="259406" y="276878"/>
                    <a:pt x="260744" y="273271"/>
                    <a:pt x="261112" y="269511"/>
                  </a:cubicBezTo>
                  <a:cubicBezTo>
                    <a:pt x="261474" y="265744"/>
                    <a:pt x="260854" y="261947"/>
                    <a:pt x="259308" y="258494"/>
                  </a:cubicBezTo>
                  <a:lnTo>
                    <a:pt x="191832" y="90601"/>
                  </a:lnTo>
                  <a:cubicBezTo>
                    <a:pt x="172817" y="43184"/>
                    <a:pt x="116382" y="4601"/>
                    <a:pt x="66143" y="4601"/>
                  </a:cubicBezTo>
                  <a:close/>
                </a:path>
              </a:pathLst>
            </a:custGeom>
            <a:solidFill>
              <a:srgbClr val="0E0E0E"/>
            </a:solidFill>
            <a:ln w="613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023A19EC-FF0A-40F9-91DE-860C1107974F}"/>
                </a:ext>
              </a:extLst>
            </p:cNvPr>
            <p:cNvSpPr/>
            <p:nvPr/>
          </p:nvSpPr>
          <p:spPr>
            <a:xfrm>
              <a:off x="9983202" y="4695360"/>
              <a:ext cx="55397" cy="6743"/>
            </a:xfrm>
            <a:custGeom>
              <a:avLst/>
              <a:gdLst>
                <a:gd name="connsiteX0" fmla="*/ 53126 w 55397"/>
                <a:gd name="connsiteY0" fmla="*/ 6744 h 6743"/>
                <a:gd name="connsiteX1" fmla="*/ 2212 w 55397"/>
                <a:gd name="connsiteY1" fmla="*/ 4535 h 6743"/>
                <a:gd name="connsiteX2" fmla="*/ 1329 w 55397"/>
                <a:gd name="connsiteY2" fmla="*/ 4339 h 6743"/>
                <a:gd name="connsiteX3" fmla="*/ 599 w 55397"/>
                <a:gd name="connsiteY3" fmla="*/ 3811 h 6743"/>
                <a:gd name="connsiteX4" fmla="*/ 133 w 55397"/>
                <a:gd name="connsiteY4" fmla="*/ 3039 h 6743"/>
                <a:gd name="connsiteX5" fmla="*/ 4 w 55397"/>
                <a:gd name="connsiteY5" fmla="*/ 2143 h 6743"/>
                <a:gd name="connsiteX6" fmla="*/ 194 w 55397"/>
                <a:gd name="connsiteY6" fmla="*/ 1302 h 6743"/>
                <a:gd name="connsiteX7" fmla="*/ 691 w 55397"/>
                <a:gd name="connsiteY7" fmla="*/ 603 h 6743"/>
                <a:gd name="connsiteX8" fmla="*/ 1421 w 55397"/>
                <a:gd name="connsiteY8" fmla="*/ 143 h 6743"/>
                <a:gd name="connsiteX9" fmla="*/ 2274 w 55397"/>
                <a:gd name="connsiteY9" fmla="*/ 2 h 6743"/>
                <a:gd name="connsiteX10" fmla="*/ 53187 w 55397"/>
                <a:gd name="connsiteY10" fmla="*/ 2204 h 6743"/>
                <a:gd name="connsiteX11" fmla="*/ 54064 w 55397"/>
                <a:gd name="connsiteY11" fmla="*/ 2407 h 6743"/>
                <a:gd name="connsiteX12" fmla="*/ 54795 w 55397"/>
                <a:gd name="connsiteY12" fmla="*/ 2934 h 6743"/>
                <a:gd name="connsiteX13" fmla="*/ 55261 w 55397"/>
                <a:gd name="connsiteY13" fmla="*/ 3707 h 6743"/>
                <a:gd name="connsiteX14" fmla="*/ 55396 w 55397"/>
                <a:gd name="connsiteY14" fmla="*/ 4602 h 6743"/>
                <a:gd name="connsiteX15" fmla="*/ 54672 w 55397"/>
                <a:gd name="connsiteY15" fmla="*/ 6112 h 6743"/>
                <a:gd name="connsiteX16" fmla="*/ 53126 w 55397"/>
                <a:gd name="connsiteY16" fmla="*/ 6744 h 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397" h="6743">
                  <a:moveTo>
                    <a:pt x="53126" y="6744"/>
                  </a:moveTo>
                  <a:lnTo>
                    <a:pt x="2212" y="4535"/>
                  </a:lnTo>
                  <a:cubicBezTo>
                    <a:pt x="1906" y="4529"/>
                    <a:pt x="1605" y="4462"/>
                    <a:pt x="1329" y="4339"/>
                  </a:cubicBezTo>
                  <a:cubicBezTo>
                    <a:pt x="1053" y="4210"/>
                    <a:pt x="808" y="4032"/>
                    <a:pt x="599" y="3811"/>
                  </a:cubicBezTo>
                  <a:cubicBezTo>
                    <a:pt x="397" y="3584"/>
                    <a:pt x="237" y="3320"/>
                    <a:pt x="133" y="3039"/>
                  </a:cubicBezTo>
                  <a:cubicBezTo>
                    <a:pt x="29" y="2750"/>
                    <a:pt x="-14" y="2450"/>
                    <a:pt x="4" y="2143"/>
                  </a:cubicBezTo>
                  <a:cubicBezTo>
                    <a:pt x="10" y="1854"/>
                    <a:pt x="78" y="1572"/>
                    <a:pt x="194" y="1302"/>
                  </a:cubicBezTo>
                  <a:cubicBezTo>
                    <a:pt x="311" y="1038"/>
                    <a:pt x="483" y="799"/>
                    <a:pt x="691" y="603"/>
                  </a:cubicBezTo>
                  <a:cubicBezTo>
                    <a:pt x="906" y="401"/>
                    <a:pt x="1151" y="247"/>
                    <a:pt x="1421" y="143"/>
                  </a:cubicBezTo>
                  <a:cubicBezTo>
                    <a:pt x="1691" y="39"/>
                    <a:pt x="1979" y="-10"/>
                    <a:pt x="2274" y="2"/>
                  </a:cubicBezTo>
                  <a:lnTo>
                    <a:pt x="53187" y="2204"/>
                  </a:lnTo>
                  <a:cubicBezTo>
                    <a:pt x="53488" y="2216"/>
                    <a:pt x="53789" y="2284"/>
                    <a:pt x="54064" y="2407"/>
                  </a:cubicBezTo>
                  <a:cubicBezTo>
                    <a:pt x="54341" y="2535"/>
                    <a:pt x="54592" y="2713"/>
                    <a:pt x="54795" y="2934"/>
                  </a:cubicBezTo>
                  <a:cubicBezTo>
                    <a:pt x="55003" y="3161"/>
                    <a:pt x="55163" y="3419"/>
                    <a:pt x="55261" y="3707"/>
                  </a:cubicBezTo>
                  <a:cubicBezTo>
                    <a:pt x="55365" y="3995"/>
                    <a:pt x="55408" y="4296"/>
                    <a:pt x="55396" y="4602"/>
                  </a:cubicBezTo>
                  <a:cubicBezTo>
                    <a:pt x="55347" y="5173"/>
                    <a:pt x="55089" y="5713"/>
                    <a:pt x="54672" y="6112"/>
                  </a:cubicBezTo>
                  <a:cubicBezTo>
                    <a:pt x="54255" y="6504"/>
                    <a:pt x="53703" y="6731"/>
                    <a:pt x="53126" y="6744"/>
                  </a:cubicBezTo>
                  <a:close/>
                </a:path>
              </a:pathLst>
            </a:custGeom>
            <a:solidFill>
              <a:srgbClr val="0E0E0E"/>
            </a:solidFill>
            <a:ln w="613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DFCB1214-CF9C-462E-BFD0-83ED54FB6438}"/>
                </a:ext>
              </a:extLst>
            </p:cNvPr>
            <p:cNvSpPr/>
            <p:nvPr/>
          </p:nvSpPr>
          <p:spPr>
            <a:xfrm>
              <a:off x="9849733" y="4699097"/>
              <a:ext cx="34578" cy="4600"/>
            </a:xfrm>
            <a:custGeom>
              <a:avLst/>
              <a:gdLst>
                <a:gd name="connsiteX0" fmla="*/ 32627 w 34578"/>
                <a:gd name="connsiteY0" fmla="*/ 4601 h 4600"/>
                <a:gd name="connsiteX1" fmla="*/ 1957 w 34578"/>
                <a:gd name="connsiteY1" fmla="*/ 4601 h 4600"/>
                <a:gd name="connsiteX2" fmla="*/ 558 w 34578"/>
                <a:gd name="connsiteY2" fmla="*/ 3810 h 4600"/>
                <a:gd name="connsiteX3" fmla="*/ 0 w 34578"/>
                <a:gd name="connsiteY3" fmla="*/ 2300 h 4600"/>
                <a:gd name="connsiteX4" fmla="*/ 558 w 34578"/>
                <a:gd name="connsiteY4" fmla="*/ 791 h 4600"/>
                <a:gd name="connsiteX5" fmla="*/ 1957 w 34578"/>
                <a:gd name="connsiteY5" fmla="*/ 0 h 4600"/>
                <a:gd name="connsiteX6" fmla="*/ 32627 w 34578"/>
                <a:gd name="connsiteY6" fmla="*/ 0 h 4600"/>
                <a:gd name="connsiteX7" fmla="*/ 34026 w 34578"/>
                <a:gd name="connsiteY7" fmla="*/ 791 h 4600"/>
                <a:gd name="connsiteX8" fmla="*/ 34578 w 34578"/>
                <a:gd name="connsiteY8" fmla="*/ 2300 h 4600"/>
                <a:gd name="connsiteX9" fmla="*/ 34026 w 34578"/>
                <a:gd name="connsiteY9" fmla="*/ 3810 h 4600"/>
                <a:gd name="connsiteX10" fmla="*/ 32627 w 34578"/>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78" h="4600">
                  <a:moveTo>
                    <a:pt x="32627" y="4601"/>
                  </a:moveTo>
                  <a:lnTo>
                    <a:pt x="1957" y="4601"/>
                  </a:lnTo>
                  <a:cubicBezTo>
                    <a:pt x="1411" y="4515"/>
                    <a:pt x="914" y="4233"/>
                    <a:pt x="558" y="3810"/>
                  </a:cubicBezTo>
                  <a:cubicBezTo>
                    <a:pt x="196" y="3392"/>
                    <a:pt x="0" y="2859"/>
                    <a:pt x="0" y="2300"/>
                  </a:cubicBezTo>
                  <a:cubicBezTo>
                    <a:pt x="0" y="1748"/>
                    <a:pt x="196" y="1215"/>
                    <a:pt x="558" y="791"/>
                  </a:cubicBezTo>
                  <a:cubicBezTo>
                    <a:pt x="914" y="374"/>
                    <a:pt x="1411" y="92"/>
                    <a:pt x="1957" y="0"/>
                  </a:cubicBezTo>
                  <a:lnTo>
                    <a:pt x="32627" y="0"/>
                  </a:lnTo>
                  <a:cubicBezTo>
                    <a:pt x="33173" y="92"/>
                    <a:pt x="33670" y="374"/>
                    <a:pt x="34026" y="791"/>
                  </a:cubicBezTo>
                  <a:cubicBezTo>
                    <a:pt x="34382" y="1215"/>
                    <a:pt x="34578" y="1748"/>
                    <a:pt x="34578" y="2300"/>
                  </a:cubicBezTo>
                  <a:cubicBezTo>
                    <a:pt x="34578" y="2859"/>
                    <a:pt x="34382" y="3392"/>
                    <a:pt x="34026" y="3810"/>
                  </a:cubicBezTo>
                  <a:cubicBezTo>
                    <a:pt x="33670" y="4233"/>
                    <a:pt x="33173" y="4515"/>
                    <a:pt x="32627" y="4601"/>
                  </a:cubicBezTo>
                  <a:close/>
                </a:path>
              </a:pathLst>
            </a:custGeom>
            <a:solidFill>
              <a:srgbClr val="0E0E0E"/>
            </a:solidFill>
            <a:ln w="613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64BD1BAB-63D4-47A5-A337-0CABEEFD12AB}"/>
                </a:ext>
              </a:extLst>
            </p:cNvPr>
            <p:cNvSpPr/>
            <p:nvPr/>
          </p:nvSpPr>
          <p:spPr>
            <a:xfrm>
              <a:off x="9835321" y="4589425"/>
              <a:ext cx="194076" cy="92687"/>
            </a:xfrm>
            <a:custGeom>
              <a:avLst/>
              <a:gdLst>
                <a:gd name="connsiteX0" fmla="*/ 63909 w 194076"/>
                <a:gd name="connsiteY0" fmla="*/ 0 h 92687"/>
                <a:gd name="connsiteX1" fmla="*/ 6493 w 194076"/>
                <a:gd name="connsiteY1" fmla="*/ 87412 h 92687"/>
                <a:gd name="connsiteX2" fmla="*/ 8579 w 194076"/>
                <a:gd name="connsiteY2" fmla="*/ 92687 h 92687"/>
                <a:gd name="connsiteX3" fmla="*/ 83661 w 194076"/>
                <a:gd name="connsiteY3" fmla="*/ 48951 h 92687"/>
                <a:gd name="connsiteX4" fmla="*/ 194076 w 194076"/>
                <a:gd name="connsiteY4" fmla="*/ 92687 h 92687"/>
                <a:gd name="connsiteX5" fmla="*/ 191991 w 194076"/>
                <a:gd name="connsiteY5" fmla="*/ 87412 h 92687"/>
                <a:gd name="connsiteX6" fmla="*/ 63909 w 194076"/>
                <a:gd name="connsiteY6" fmla="*/ 0 h 9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076" h="92687">
                  <a:moveTo>
                    <a:pt x="63909" y="0"/>
                  </a:moveTo>
                  <a:cubicBezTo>
                    <a:pt x="12750" y="0"/>
                    <a:pt x="-12952" y="39136"/>
                    <a:pt x="6493" y="87412"/>
                  </a:cubicBezTo>
                  <a:lnTo>
                    <a:pt x="8579" y="92687"/>
                  </a:lnTo>
                  <a:cubicBezTo>
                    <a:pt x="-1113" y="68519"/>
                    <a:pt x="32502" y="48951"/>
                    <a:pt x="83661" y="48951"/>
                  </a:cubicBezTo>
                  <a:cubicBezTo>
                    <a:pt x="134820" y="48951"/>
                    <a:pt x="184200" y="68519"/>
                    <a:pt x="194076" y="92687"/>
                  </a:cubicBezTo>
                  <a:lnTo>
                    <a:pt x="191991" y="87412"/>
                  </a:lnTo>
                  <a:cubicBezTo>
                    <a:pt x="172361" y="39136"/>
                    <a:pt x="115068" y="0"/>
                    <a:pt x="63909" y="0"/>
                  </a:cubicBezTo>
                  <a:close/>
                </a:path>
              </a:pathLst>
            </a:custGeom>
            <a:solidFill>
              <a:srgbClr val="2B1F18"/>
            </a:solidFill>
            <a:ln w="613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07AA6AC4-D396-44D5-8C22-4D09F2124886}"/>
                </a:ext>
              </a:extLst>
            </p:cNvPr>
            <p:cNvSpPr/>
            <p:nvPr/>
          </p:nvSpPr>
          <p:spPr>
            <a:xfrm>
              <a:off x="9833025" y="4587088"/>
              <a:ext cx="198555" cy="97352"/>
            </a:xfrm>
            <a:custGeom>
              <a:avLst/>
              <a:gdLst>
                <a:gd name="connsiteX0" fmla="*/ 196188 w 198555"/>
                <a:gd name="connsiteY0" fmla="*/ 97349 h 97352"/>
                <a:gd name="connsiteX1" fmla="*/ 194888 w 198555"/>
                <a:gd name="connsiteY1" fmla="*/ 96944 h 97352"/>
                <a:gd name="connsiteX2" fmla="*/ 194041 w 198555"/>
                <a:gd name="connsiteY2" fmla="*/ 95877 h 97352"/>
                <a:gd name="connsiteX3" fmla="*/ 85957 w 198555"/>
                <a:gd name="connsiteY3" fmla="*/ 53619 h 97352"/>
                <a:gd name="connsiteX4" fmla="*/ 14862 w 198555"/>
                <a:gd name="connsiteY4" fmla="*/ 76493 h 97352"/>
                <a:gd name="connsiteX5" fmla="*/ 11599 w 198555"/>
                <a:gd name="connsiteY5" fmla="*/ 85087 h 97352"/>
                <a:gd name="connsiteX6" fmla="*/ 13022 w 198555"/>
                <a:gd name="connsiteY6" fmla="*/ 94159 h 97352"/>
                <a:gd name="connsiteX7" fmla="*/ 13200 w 198555"/>
                <a:gd name="connsiteY7" fmla="*/ 95049 h 97352"/>
                <a:gd name="connsiteX8" fmla="*/ 13016 w 198555"/>
                <a:gd name="connsiteY8" fmla="*/ 95938 h 97352"/>
                <a:gd name="connsiteX9" fmla="*/ 12500 w 198555"/>
                <a:gd name="connsiteY9" fmla="*/ 96687 h 97352"/>
                <a:gd name="connsiteX10" fmla="*/ 11733 w 198555"/>
                <a:gd name="connsiteY10" fmla="*/ 97165 h 97352"/>
                <a:gd name="connsiteX11" fmla="*/ 10863 w 198555"/>
                <a:gd name="connsiteY11" fmla="*/ 97325 h 97352"/>
                <a:gd name="connsiteX12" fmla="*/ 9991 w 198555"/>
                <a:gd name="connsiteY12" fmla="*/ 97134 h 97352"/>
                <a:gd name="connsiteX13" fmla="*/ 9268 w 198555"/>
                <a:gd name="connsiteY13" fmla="*/ 96625 h 97352"/>
                <a:gd name="connsiteX14" fmla="*/ 8789 w 198555"/>
                <a:gd name="connsiteY14" fmla="*/ 95877 h 97352"/>
                <a:gd name="connsiteX15" fmla="*/ 6703 w 198555"/>
                <a:gd name="connsiteY15" fmla="*/ 90601 h 97352"/>
                <a:gd name="connsiteX16" fmla="*/ 9525 w 198555"/>
                <a:gd name="connsiteY16" fmla="*/ 26070 h 97352"/>
                <a:gd name="connsiteX17" fmla="*/ 66266 w 198555"/>
                <a:gd name="connsiteY17" fmla="*/ 0 h 97352"/>
                <a:gd name="connsiteX18" fmla="*/ 196249 w 198555"/>
                <a:gd name="connsiteY18" fmla="*/ 88890 h 97352"/>
                <a:gd name="connsiteX19" fmla="*/ 198396 w 198555"/>
                <a:gd name="connsiteY19" fmla="*/ 94159 h 97352"/>
                <a:gd name="connsiteX20" fmla="*/ 198365 w 198555"/>
                <a:gd name="connsiteY20" fmla="*/ 95926 h 97352"/>
                <a:gd name="connsiteX21" fmla="*/ 197108 w 198555"/>
                <a:gd name="connsiteY21" fmla="*/ 97165 h 97352"/>
                <a:gd name="connsiteX22" fmla="*/ 196188 w 198555"/>
                <a:gd name="connsiteY22" fmla="*/ 97349 h 97352"/>
                <a:gd name="connsiteX23" fmla="*/ 66205 w 198555"/>
                <a:gd name="connsiteY23" fmla="*/ 4601 h 97352"/>
                <a:gd name="connsiteX24" fmla="*/ 13267 w 198555"/>
                <a:gd name="connsiteY24" fmla="*/ 28652 h 97352"/>
                <a:gd name="connsiteX25" fmla="*/ 4691 w 198555"/>
                <a:gd name="connsiteY25" fmla="*/ 53894 h 97352"/>
                <a:gd name="connsiteX26" fmla="*/ 7930 w 198555"/>
                <a:gd name="connsiteY26" fmla="*/ 80357 h 97352"/>
                <a:gd name="connsiteX27" fmla="*/ 11059 w 198555"/>
                <a:gd name="connsiteY27" fmla="*/ 73923 h 97352"/>
                <a:gd name="connsiteX28" fmla="*/ 85957 w 198555"/>
                <a:gd name="connsiteY28" fmla="*/ 49018 h 97352"/>
                <a:gd name="connsiteX29" fmla="*/ 186128 w 198555"/>
                <a:gd name="connsiteY29" fmla="*/ 78456 h 97352"/>
                <a:gd name="connsiteX30" fmla="*/ 66205 w 198555"/>
                <a:gd name="connsiteY30" fmla="*/ 4601 h 9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8555" h="97352">
                  <a:moveTo>
                    <a:pt x="196188" y="97349"/>
                  </a:moveTo>
                  <a:cubicBezTo>
                    <a:pt x="195722" y="97349"/>
                    <a:pt x="195274" y="97208"/>
                    <a:pt x="194888" y="96944"/>
                  </a:cubicBezTo>
                  <a:cubicBezTo>
                    <a:pt x="194507" y="96681"/>
                    <a:pt x="194213" y="96313"/>
                    <a:pt x="194041" y="95877"/>
                  </a:cubicBezTo>
                  <a:cubicBezTo>
                    <a:pt x="184656" y="72567"/>
                    <a:pt x="136196" y="53619"/>
                    <a:pt x="85957" y="53619"/>
                  </a:cubicBezTo>
                  <a:cubicBezTo>
                    <a:pt x="52158" y="53619"/>
                    <a:pt x="24247" y="62568"/>
                    <a:pt x="14862" y="76493"/>
                  </a:cubicBezTo>
                  <a:cubicBezTo>
                    <a:pt x="13046" y="79026"/>
                    <a:pt x="11918" y="81989"/>
                    <a:pt x="11599" y="85087"/>
                  </a:cubicBezTo>
                  <a:cubicBezTo>
                    <a:pt x="11273" y="88185"/>
                    <a:pt x="11764" y="91313"/>
                    <a:pt x="13022" y="94159"/>
                  </a:cubicBezTo>
                  <a:cubicBezTo>
                    <a:pt x="13138" y="94442"/>
                    <a:pt x="13200" y="94748"/>
                    <a:pt x="13200" y="95049"/>
                  </a:cubicBezTo>
                  <a:cubicBezTo>
                    <a:pt x="13200" y="95356"/>
                    <a:pt x="13138" y="95656"/>
                    <a:pt x="13016" y="95938"/>
                  </a:cubicBezTo>
                  <a:cubicBezTo>
                    <a:pt x="12899" y="96220"/>
                    <a:pt x="12721" y="96472"/>
                    <a:pt x="12500" y="96687"/>
                  </a:cubicBezTo>
                  <a:cubicBezTo>
                    <a:pt x="12279" y="96895"/>
                    <a:pt x="12022" y="97061"/>
                    <a:pt x="11733" y="97165"/>
                  </a:cubicBezTo>
                  <a:cubicBezTo>
                    <a:pt x="11457" y="97275"/>
                    <a:pt x="11157" y="97331"/>
                    <a:pt x="10863" y="97325"/>
                  </a:cubicBezTo>
                  <a:cubicBezTo>
                    <a:pt x="10562" y="97319"/>
                    <a:pt x="10267" y="97257"/>
                    <a:pt x="9991" y="97134"/>
                  </a:cubicBezTo>
                  <a:cubicBezTo>
                    <a:pt x="9721" y="97018"/>
                    <a:pt x="9476" y="96840"/>
                    <a:pt x="9268" y="96625"/>
                  </a:cubicBezTo>
                  <a:cubicBezTo>
                    <a:pt x="9059" y="96411"/>
                    <a:pt x="8900" y="96159"/>
                    <a:pt x="8789" y="95877"/>
                  </a:cubicBezTo>
                  <a:lnTo>
                    <a:pt x="6703" y="90601"/>
                  </a:lnTo>
                  <a:cubicBezTo>
                    <a:pt x="-3111" y="66065"/>
                    <a:pt x="-2130" y="43307"/>
                    <a:pt x="9525" y="26070"/>
                  </a:cubicBezTo>
                  <a:cubicBezTo>
                    <a:pt x="21180" y="8833"/>
                    <a:pt x="41055" y="0"/>
                    <a:pt x="66266" y="0"/>
                  </a:cubicBezTo>
                  <a:cubicBezTo>
                    <a:pt x="118223" y="0"/>
                    <a:pt x="176681" y="39878"/>
                    <a:pt x="196249" y="88890"/>
                  </a:cubicBezTo>
                  <a:lnTo>
                    <a:pt x="198396" y="94159"/>
                  </a:lnTo>
                  <a:cubicBezTo>
                    <a:pt x="198617" y="94730"/>
                    <a:pt x="198611" y="95368"/>
                    <a:pt x="198365" y="95926"/>
                  </a:cubicBezTo>
                  <a:cubicBezTo>
                    <a:pt x="198126" y="96490"/>
                    <a:pt x="197672" y="96938"/>
                    <a:pt x="197108" y="97165"/>
                  </a:cubicBezTo>
                  <a:cubicBezTo>
                    <a:pt x="196820" y="97300"/>
                    <a:pt x="196507" y="97368"/>
                    <a:pt x="196188" y="97349"/>
                  </a:cubicBezTo>
                  <a:close/>
                  <a:moveTo>
                    <a:pt x="66205" y="4601"/>
                  </a:moveTo>
                  <a:cubicBezTo>
                    <a:pt x="42527" y="4601"/>
                    <a:pt x="23756" y="13133"/>
                    <a:pt x="13267" y="28652"/>
                  </a:cubicBezTo>
                  <a:cubicBezTo>
                    <a:pt x="8550" y="36314"/>
                    <a:pt x="5618" y="44945"/>
                    <a:pt x="4691" y="53894"/>
                  </a:cubicBezTo>
                  <a:cubicBezTo>
                    <a:pt x="3771" y="62851"/>
                    <a:pt x="4875" y="71892"/>
                    <a:pt x="7930" y="80357"/>
                  </a:cubicBezTo>
                  <a:cubicBezTo>
                    <a:pt x="8648" y="78069"/>
                    <a:pt x="9697" y="75898"/>
                    <a:pt x="11059" y="73923"/>
                  </a:cubicBezTo>
                  <a:cubicBezTo>
                    <a:pt x="21425" y="58587"/>
                    <a:pt x="50133" y="49018"/>
                    <a:pt x="85957" y="49018"/>
                  </a:cubicBezTo>
                  <a:cubicBezTo>
                    <a:pt x="126381" y="49018"/>
                    <a:pt x="165701" y="61280"/>
                    <a:pt x="186128" y="78456"/>
                  </a:cubicBezTo>
                  <a:cubicBezTo>
                    <a:pt x="163125" y="36805"/>
                    <a:pt x="112089" y="4601"/>
                    <a:pt x="66205" y="4601"/>
                  </a:cubicBezTo>
                  <a:close/>
                </a:path>
              </a:pathLst>
            </a:custGeom>
            <a:solidFill>
              <a:srgbClr val="0E0E0E"/>
            </a:solidFill>
            <a:ln w="613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1D9C147A-2169-493E-B791-CD2882062C51}"/>
                </a:ext>
              </a:extLst>
            </p:cNvPr>
            <p:cNvSpPr/>
            <p:nvPr/>
          </p:nvSpPr>
          <p:spPr>
            <a:xfrm>
              <a:off x="9931373" y="4680879"/>
              <a:ext cx="40792" cy="69500"/>
            </a:xfrm>
            <a:custGeom>
              <a:avLst/>
              <a:gdLst>
                <a:gd name="connsiteX0" fmla="*/ 40792 w 40792"/>
                <a:gd name="connsiteY0" fmla="*/ 69500 h 69500"/>
                <a:gd name="connsiteX1" fmla="*/ 27972 w 40792"/>
                <a:gd name="connsiteY1" fmla="*/ 69500 h 69500"/>
                <a:gd name="connsiteX2" fmla="*/ 0 w 40792"/>
                <a:gd name="connsiteY2" fmla="*/ 0 h 69500"/>
                <a:gd name="connsiteX3" fmla="*/ 12759 w 40792"/>
                <a:gd name="connsiteY3" fmla="*/ 0 h 69500"/>
                <a:gd name="connsiteX4" fmla="*/ 40792 w 40792"/>
                <a:gd name="connsiteY4" fmla="*/ 69500 h 6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92" h="69500">
                  <a:moveTo>
                    <a:pt x="40792" y="69500"/>
                  </a:moveTo>
                  <a:lnTo>
                    <a:pt x="27972" y="69500"/>
                  </a:lnTo>
                  <a:lnTo>
                    <a:pt x="0" y="0"/>
                  </a:lnTo>
                  <a:lnTo>
                    <a:pt x="12759" y="0"/>
                  </a:lnTo>
                  <a:lnTo>
                    <a:pt x="40792" y="69500"/>
                  </a:lnTo>
                  <a:close/>
                </a:path>
              </a:pathLst>
            </a:custGeom>
            <a:solidFill>
              <a:srgbClr val="5468B8"/>
            </a:solidFill>
            <a:ln w="613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A862143D-EE22-4665-B3F7-086EC3546677}"/>
                </a:ext>
              </a:extLst>
            </p:cNvPr>
            <p:cNvSpPr/>
            <p:nvPr/>
          </p:nvSpPr>
          <p:spPr>
            <a:xfrm>
              <a:off x="9928968" y="4678609"/>
              <a:ext cx="45349" cy="74101"/>
            </a:xfrm>
            <a:custGeom>
              <a:avLst/>
              <a:gdLst>
                <a:gd name="connsiteX0" fmla="*/ 43197 w 45349"/>
                <a:gd name="connsiteY0" fmla="*/ 74101 h 74101"/>
                <a:gd name="connsiteX1" fmla="*/ 30376 w 45349"/>
                <a:gd name="connsiteY1" fmla="*/ 74101 h 74101"/>
                <a:gd name="connsiteX2" fmla="*/ 29107 w 45349"/>
                <a:gd name="connsiteY2" fmla="*/ 73690 h 74101"/>
                <a:gd name="connsiteX3" fmla="*/ 28291 w 45349"/>
                <a:gd name="connsiteY3" fmla="*/ 72629 h 74101"/>
                <a:gd name="connsiteX4" fmla="*/ 258 w 45349"/>
                <a:gd name="connsiteY4" fmla="*/ 3129 h 74101"/>
                <a:gd name="connsiteX5" fmla="*/ 0 w 45349"/>
                <a:gd name="connsiteY5" fmla="*/ 2086 h 74101"/>
                <a:gd name="connsiteX6" fmla="*/ 258 w 45349"/>
                <a:gd name="connsiteY6" fmla="*/ 1043 h 74101"/>
                <a:gd name="connsiteX7" fmla="*/ 1073 w 45349"/>
                <a:gd name="connsiteY7" fmla="*/ 282 h 74101"/>
                <a:gd name="connsiteX8" fmla="*/ 2159 w 45349"/>
                <a:gd name="connsiteY8" fmla="*/ 0 h 74101"/>
                <a:gd name="connsiteX9" fmla="*/ 14980 w 45349"/>
                <a:gd name="connsiteY9" fmla="*/ 0 h 74101"/>
                <a:gd name="connsiteX10" fmla="*/ 16262 w 45349"/>
                <a:gd name="connsiteY10" fmla="*/ 393 h 74101"/>
                <a:gd name="connsiteX11" fmla="*/ 17065 w 45349"/>
                <a:gd name="connsiteY11" fmla="*/ 1472 h 74101"/>
                <a:gd name="connsiteX12" fmla="*/ 45098 w 45349"/>
                <a:gd name="connsiteY12" fmla="*/ 70911 h 74101"/>
                <a:gd name="connsiteX13" fmla="*/ 45350 w 45349"/>
                <a:gd name="connsiteY13" fmla="*/ 71985 h 74101"/>
                <a:gd name="connsiteX14" fmla="*/ 45098 w 45349"/>
                <a:gd name="connsiteY14" fmla="*/ 73058 h 74101"/>
                <a:gd name="connsiteX15" fmla="*/ 44277 w 45349"/>
                <a:gd name="connsiteY15" fmla="*/ 73825 h 74101"/>
                <a:gd name="connsiteX16" fmla="*/ 43197 w 45349"/>
                <a:gd name="connsiteY16" fmla="*/ 74101 h 74101"/>
                <a:gd name="connsiteX17" fmla="*/ 31971 w 45349"/>
                <a:gd name="connsiteY17" fmla="*/ 69500 h 74101"/>
                <a:gd name="connsiteX18" fmla="*/ 39762 w 45349"/>
                <a:gd name="connsiteY18" fmla="*/ 69500 h 74101"/>
                <a:gd name="connsiteX19" fmla="*/ 13569 w 45349"/>
                <a:gd name="connsiteY19" fmla="*/ 4478 h 74101"/>
                <a:gd name="connsiteX20" fmla="*/ 5778 w 45349"/>
                <a:gd name="connsiteY20" fmla="*/ 4478 h 74101"/>
                <a:gd name="connsiteX21" fmla="*/ 31971 w 45349"/>
                <a:gd name="connsiteY21" fmla="*/ 69500 h 7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349" h="74101">
                  <a:moveTo>
                    <a:pt x="43197" y="74101"/>
                  </a:moveTo>
                  <a:lnTo>
                    <a:pt x="30376" y="74101"/>
                  </a:lnTo>
                  <a:cubicBezTo>
                    <a:pt x="29916" y="74095"/>
                    <a:pt x="29475" y="73954"/>
                    <a:pt x="29107" y="73690"/>
                  </a:cubicBezTo>
                  <a:cubicBezTo>
                    <a:pt x="28732" y="73426"/>
                    <a:pt x="28450" y="73058"/>
                    <a:pt x="28291" y="72629"/>
                  </a:cubicBezTo>
                  <a:lnTo>
                    <a:pt x="258" y="3129"/>
                  </a:lnTo>
                  <a:cubicBezTo>
                    <a:pt x="92" y="2810"/>
                    <a:pt x="0" y="2454"/>
                    <a:pt x="0" y="2086"/>
                  </a:cubicBezTo>
                  <a:cubicBezTo>
                    <a:pt x="0" y="1724"/>
                    <a:pt x="92" y="1368"/>
                    <a:pt x="258" y="1043"/>
                  </a:cubicBezTo>
                  <a:cubicBezTo>
                    <a:pt x="460" y="724"/>
                    <a:pt x="742" y="466"/>
                    <a:pt x="1073" y="282"/>
                  </a:cubicBezTo>
                  <a:cubicBezTo>
                    <a:pt x="1405" y="98"/>
                    <a:pt x="1779" y="6"/>
                    <a:pt x="2159" y="0"/>
                  </a:cubicBezTo>
                  <a:lnTo>
                    <a:pt x="14980" y="0"/>
                  </a:lnTo>
                  <a:cubicBezTo>
                    <a:pt x="15440" y="-6"/>
                    <a:pt x="15887" y="129"/>
                    <a:pt x="16262" y="393"/>
                  </a:cubicBezTo>
                  <a:cubicBezTo>
                    <a:pt x="16636" y="663"/>
                    <a:pt x="16918" y="1037"/>
                    <a:pt x="17065" y="1472"/>
                  </a:cubicBezTo>
                  <a:lnTo>
                    <a:pt x="45098" y="70911"/>
                  </a:lnTo>
                  <a:cubicBezTo>
                    <a:pt x="45264" y="71249"/>
                    <a:pt x="45350" y="71617"/>
                    <a:pt x="45350" y="71985"/>
                  </a:cubicBezTo>
                  <a:cubicBezTo>
                    <a:pt x="45350" y="72359"/>
                    <a:pt x="45264" y="72727"/>
                    <a:pt x="45098" y="73058"/>
                  </a:cubicBezTo>
                  <a:cubicBezTo>
                    <a:pt x="44890" y="73377"/>
                    <a:pt x="44608" y="73641"/>
                    <a:pt x="44277" y="73825"/>
                  </a:cubicBezTo>
                  <a:cubicBezTo>
                    <a:pt x="43945" y="74009"/>
                    <a:pt x="43571" y="74101"/>
                    <a:pt x="43197" y="74101"/>
                  </a:cubicBezTo>
                  <a:close/>
                  <a:moveTo>
                    <a:pt x="31971" y="69500"/>
                  </a:moveTo>
                  <a:lnTo>
                    <a:pt x="39762" y="69500"/>
                  </a:lnTo>
                  <a:lnTo>
                    <a:pt x="13569" y="4478"/>
                  </a:lnTo>
                  <a:lnTo>
                    <a:pt x="5778" y="4478"/>
                  </a:lnTo>
                  <a:lnTo>
                    <a:pt x="31971" y="69500"/>
                  </a:lnTo>
                  <a:close/>
                </a:path>
              </a:pathLst>
            </a:custGeom>
            <a:solidFill>
              <a:srgbClr val="0E0E0E"/>
            </a:solidFill>
            <a:ln w="613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E93ACDF2-A093-47E0-838B-D6C4F83CF370}"/>
                </a:ext>
              </a:extLst>
            </p:cNvPr>
            <p:cNvSpPr/>
            <p:nvPr/>
          </p:nvSpPr>
          <p:spPr>
            <a:xfrm>
              <a:off x="10209061" y="4634389"/>
              <a:ext cx="247212" cy="168961"/>
            </a:xfrm>
            <a:custGeom>
              <a:avLst/>
              <a:gdLst>
                <a:gd name="connsiteX0" fmla="*/ 247213 w 247212"/>
                <a:gd name="connsiteY0" fmla="*/ 56863 h 168961"/>
                <a:gd name="connsiteX1" fmla="*/ 65274 w 247212"/>
                <a:gd name="connsiteY1" fmla="*/ 12451 h 168961"/>
                <a:gd name="connsiteX2" fmla="*/ 4484 w 247212"/>
                <a:gd name="connsiteY2" fmla="*/ 117217 h 168961"/>
                <a:gd name="connsiteX3" fmla="*/ 78094 w 247212"/>
                <a:gd name="connsiteY3" fmla="*/ 167824 h 168961"/>
                <a:gd name="connsiteX4" fmla="*/ 247213 w 247212"/>
                <a:gd name="connsiteY4" fmla="*/ 56863 h 168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212" h="168961">
                  <a:moveTo>
                    <a:pt x="247213" y="56863"/>
                  </a:moveTo>
                  <a:cubicBezTo>
                    <a:pt x="210408" y="17727"/>
                    <a:pt x="145692" y="-20366"/>
                    <a:pt x="65274" y="12451"/>
                  </a:cubicBezTo>
                  <a:cubicBezTo>
                    <a:pt x="-15145" y="45269"/>
                    <a:pt x="-853" y="103476"/>
                    <a:pt x="4484" y="117217"/>
                  </a:cubicBezTo>
                  <a:cubicBezTo>
                    <a:pt x="9820" y="130958"/>
                    <a:pt x="29020" y="176718"/>
                    <a:pt x="78094" y="167824"/>
                  </a:cubicBezTo>
                  <a:cubicBezTo>
                    <a:pt x="127167" y="158929"/>
                    <a:pt x="247213" y="56863"/>
                    <a:pt x="247213" y="56863"/>
                  </a:cubicBezTo>
                  <a:close/>
                </a:path>
              </a:pathLst>
            </a:custGeom>
            <a:solidFill>
              <a:srgbClr val="E69C9C"/>
            </a:solidFill>
            <a:ln w="613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43AF2447-9884-4859-871D-90F87302B9DC}"/>
                </a:ext>
              </a:extLst>
            </p:cNvPr>
            <p:cNvSpPr/>
            <p:nvPr/>
          </p:nvSpPr>
          <p:spPr>
            <a:xfrm>
              <a:off x="10206833" y="4632086"/>
              <a:ext cx="251771" cy="173690"/>
            </a:xfrm>
            <a:custGeom>
              <a:avLst/>
              <a:gdLst>
                <a:gd name="connsiteX0" fmla="*/ 68360 w 251771"/>
                <a:gd name="connsiteY0" fmla="*/ 173691 h 173690"/>
                <a:gd name="connsiteX1" fmla="*/ 4565 w 251771"/>
                <a:gd name="connsiteY1" fmla="*/ 120446 h 173690"/>
                <a:gd name="connsiteX2" fmla="*/ 66642 w 251771"/>
                <a:gd name="connsiteY2" fmla="*/ 12730 h 173690"/>
                <a:gd name="connsiteX3" fmla="*/ 251158 w 251771"/>
                <a:gd name="connsiteY3" fmla="*/ 57694 h 173690"/>
                <a:gd name="connsiteX4" fmla="*/ 251771 w 251771"/>
                <a:gd name="connsiteY4" fmla="*/ 59412 h 173690"/>
                <a:gd name="connsiteX5" fmla="*/ 250974 w 251771"/>
                <a:gd name="connsiteY5" fmla="*/ 61068 h 173690"/>
                <a:gd name="connsiteX6" fmla="*/ 80812 w 251771"/>
                <a:gd name="connsiteY6" fmla="*/ 172526 h 173690"/>
                <a:gd name="connsiteX7" fmla="*/ 68360 w 251771"/>
                <a:gd name="connsiteY7" fmla="*/ 173691 h 173690"/>
                <a:gd name="connsiteX8" fmla="*/ 128291 w 251771"/>
                <a:gd name="connsiteY8" fmla="*/ 4504 h 173690"/>
                <a:gd name="connsiteX9" fmla="*/ 68237 w 251771"/>
                <a:gd name="connsiteY9" fmla="*/ 16773 h 173690"/>
                <a:gd name="connsiteX10" fmla="*/ 8859 w 251771"/>
                <a:gd name="connsiteY10" fmla="*/ 118483 h 173690"/>
                <a:gd name="connsiteX11" fmla="*/ 80015 w 251771"/>
                <a:gd name="connsiteY11" fmla="*/ 167557 h 173690"/>
                <a:gd name="connsiteX12" fmla="*/ 246128 w 251771"/>
                <a:gd name="connsiteY12" fmla="*/ 58675 h 173690"/>
                <a:gd name="connsiteX13" fmla="*/ 128291 w 251771"/>
                <a:gd name="connsiteY13" fmla="*/ 4504 h 1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1771" h="173690">
                  <a:moveTo>
                    <a:pt x="68360" y="173691"/>
                  </a:moveTo>
                  <a:cubicBezTo>
                    <a:pt x="40327" y="173691"/>
                    <a:pt x="17937" y="155288"/>
                    <a:pt x="4565" y="120446"/>
                  </a:cubicBezTo>
                  <a:cubicBezTo>
                    <a:pt x="1743" y="113208"/>
                    <a:pt x="-20402" y="48247"/>
                    <a:pt x="66642" y="12730"/>
                  </a:cubicBezTo>
                  <a:cubicBezTo>
                    <a:pt x="159882" y="-25301"/>
                    <a:pt x="226744" y="31501"/>
                    <a:pt x="251158" y="57694"/>
                  </a:cubicBezTo>
                  <a:cubicBezTo>
                    <a:pt x="251563" y="58172"/>
                    <a:pt x="251784" y="58780"/>
                    <a:pt x="251771" y="59412"/>
                  </a:cubicBezTo>
                  <a:cubicBezTo>
                    <a:pt x="251722" y="60043"/>
                    <a:pt x="251440" y="60632"/>
                    <a:pt x="250974" y="61068"/>
                  </a:cubicBezTo>
                  <a:cubicBezTo>
                    <a:pt x="246005" y="65239"/>
                    <a:pt x="129886" y="163631"/>
                    <a:pt x="80812" y="172526"/>
                  </a:cubicBezTo>
                  <a:cubicBezTo>
                    <a:pt x="76702" y="173299"/>
                    <a:pt x="72537" y="173685"/>
                    <a:pt x="68360" y="173691"/>
                  </a:cubicBezTo>
                  <a:close/>
                  <a:moveTo>
                    <a:pt x="128291" y="4504"/>
                  </a:moveTo>
                  <a:cubicBezTo>
                    <a:pt x="107662" y="4615"/>
                    <a:pt x="87253" y="8780"/>
                    <a:pt x="68237" y="16773"/>
                  </a:cubicBezTo>
                  <a:cubicBezTo>
                    <a:pt x="-14635" y="51002"/>
                    <a:pt x="6221" y="111859"/>
                    <a:pt x="8859" y="118483"/>
                  </a:cubicBezTo>
                  <a:cubicBezTo>
                    <a:pt x="17201" y="140199"/>
                    <a:pt x="37566" y="175409"/>
                    <a:pt x="80015" y="167557"/>
                  </a:cubicBezTo>
                  <a:cubicBezTo>
                    <a:pt x="124549" y="159460"/>
                    <a:pt x="230793" y="71557"/>
                    <a:pt x="246128" y="58675"/>
                  </a:cubicBezTo>
                  <a:cubicBezTo>
                    <a:pt x="227173" y="39169"/>
                    <a:pt x="185768" y="4504"/>
                    <a:pt x="128291" y="4504"/>
                  </a:cubicBezTo>
                  <a:close/>
                </a:path>
              </a:pathLst>
            </a:custGeom>
            <a:solidFill>
              <a:srgbClr val="0E0E0E"/>
            </a:solidFill>
            <a:ln w="613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898DD5DA-1E1B-4103-B70B-0E76B7B42CA1}"/>
                </a:ext>
              </a:extLst>
            </p:cNvPr>
            <p:cNvSpPr/>
            <p:nvPr/>
          </p:nvSpPr>
          <p:spPr>
            <a:xfrm>
              <a:off x="10123994" y="4626739"/>
              <a:ext cx="216343" cy="114438"/>
            </a:xfrm>
            <a:custGeom>
              <a:avLst/>
              <a:gdLst>
                <a:gd name="connsiteX0" fmla="*/ 160952 w 216343"/>
                <a:gd name="connsiteY0" fmla="*/ 114439 h 114438"/>
                <a:gd name="connsiteX1" fmla="*/ 80042 w 216343"/>
                <a:gd name="connsiteY1" fmla="*/ 63961 h 114438"/>
                <a:gd name="connsiteX2" fmla="*/ 3856 w 216343"/>
                <a:gd name="connsiteY2" fmla="*/ 48129 h 114438"/>
                <a:gd name="connsiteX3" fmla="*/ 34527 w 216343"/>
                <a:gd name="connsiteY3" fmla="*/ 2122 h 114438"/>
                <a:gd name="connsiteX4" fmla="*/ 167270 w 216343"/>
                <a:gd name="connsiteY4" fmla="*/ 5809 h 114438"/>
                <a:gd name="connsiteX5" fmla="*/ 216343 w 216343"/>
                <a:gd name="connsiteY5" fmla="*/ 22739 h 114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343" h="114438">
                  <a:moveTo>
                    <a:pt x="160952" y="114439"/>
                  </a:moveTo>
                  <a:cubicBezTo>
                    <a:pt x="142549" y="93583"/>
                    <a:pt x="121816" y="71500"/>
                    <a:pt x="80042" y="63961"/>
                  </a:cubicBezTo>
                  <a:cubicBezTo>
                    <a:pt x="38268" y="56416"/>
                    <a:pt x="16001" y="67697"/>
                    <a:pt x="3856" y="48129"/>
                  </a:cubicBezTo>
                  <a:cubicBezTo>
                    <a:pt x="-8290" y="28561"/>
                    <a:pt x="9990" y="4208"/>
                    <a:pt x="34527" y="2122"/>
                  </a:cubicBezTo>
                  <a:cubicBezTo>
                    <a:pt x="59063" y="37"/>
                    <a:pt x="139237" y="-2656"/>
                    <a:pt x="167270" y="5809"/>
                  </a:cubicBezTo>
                  <a:cubicBezTo>
                    <a:pt x="195303" y="14274"/>
                    <a:pt x="216343" y="22739"/>
                    <a:pt x="216343" y="22739"/>
                  </a:cubicBezTo>
                </a:path>
              </a:pathLst>
            </a:custGeom>
            <a:solidFill>
              <a:srgbClr val="E69C9C"/>
            </a:solidFill>
            <a:ln w="613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F53EA403-2B4F-4C9F-9A2A-77B4F3F43CC9}"/>
                </a:ext>
              </a:extLst>
            </p:cNvPr>
            <p:cNvSpPr/>
            <p:nvPr/>
          </p:nvSpPr>
          <p:spPr>
            <a:xfrm>
              <a:off x="10121548" y="4624391"/>
              <a:ext cx="220787" cy="119123"/>
            </a:xfrm>
            <a:custGeom>
              <a:avLst/>
              <a:gdLst>
                <a:gd name="connsiteX0" fmla="*/ 163398 w 220787"/>
                <a:gd name="connsiteY0" fmla="*/ 119124 h 119123"/>
                <a:gd name="connsiteX1" fmla="*/ 162448 w 220787"/>
                <a:gd name="connsiteY1" fmla="*/ 118909 h 119123"/>
                <a:gd name="connsiteX2" fmla="*/ 161681 w 220787"/>
                <a:gd name="connsiteY2" fmla="*/ 118326 h 119123"/>
                <a:gd name="connsiteX3" fmla="*/ 81937 w 220787"/>
                <a:gd name="connsiteY3" fmla="*/ 68578 h 119123"/>
                <a:gd name="connsiteX4" fmla="*/ 43353 w 220787"/>
                <a:gd name="connsiteY4" fmla="*/ 65511 h 119123"/>
                <a:gd name="connsiteX5" fmla="*/ 4217 w 220787"/>
                <a:gd name="connsiteY5" fmla="*/ 51709 h 119123"/>
                <a:gd name="connsiteX6" fmla="*/ 15 w 220787"/>
                <a:gd name="connsiteY6" fmla="*/ 37999 h 119123"/>
                <a:gd name="connsiteX7" fmla="*/ 3297 w 220787"/>
                <a:gd name="connsiteY7" fmla="*/ 24044 h 119123"/>
                <a:gd name="connsiteX8" fmla="*/ 17184 w 220787"/>
                <a:gd name="connsiteY8" fmla="*/ 8837 h 119123"/>
                <a:gd name="connsiteX9" fmla="*/ 36667 w 220787"/>
                <a:gd name="connsiteY9" fmla="*/ 2145 h 119123"/>
                <a:gd name="connsiteX10" fmla="*/ 170269 w 220787"/>
                <a:gd name="connsiteY10" fmla="*/ 5948 h 119123"/>
                <a:gd name="connsiteX11" fmla="*/ 219342 w 220787"/>
                <a:gd name="connsiteY11" fmla="*/ 22940 h 119123"/>
                <a:gd name="connsiteX12" fmla="*/ 220600 w 220787"/>
                <a:gd name="connsiteY12" fmla="*/ 24179 h 119123"/>
                <a:gd name="connsiteX13" fmla="*/ 220630 w 220787"/>
                <a:gd name="connsiteY13" fmla="*/ 25946 h 119123"/>
                <a:gd name="connsiteX14" fmla="*/ 219379 w 220787"/>
                <a:gd name="connsiteY14" fmla="*/ 27179 h 119123"/>
                <a:gd name="connsiteX15" fmla="*/ 217625 w 220787"/>
                <a:gd name="connsiteY15" fmla="*/ 27234 h 119123"/>
                <a:gd name="connsiteX16" fmla="*/ 168551 w 220787"/>
                <a:gd name="connsiteY16" fmla="*/ 10365 h 119123"/>
                <a:gd name="connsiteX17" fmla="*/ 36667 w 220787"/>
                <a:gd name="connsiteY17" fmla="*/ 6746 h 119123"/>
                <a:gd name="connsiteX18" fmla="*/ 19399 w 220787"/>
                <a:gd name="connsiteY18" fmla="*/ 12647 h 119123"/>
                <a:gd name="connsiteX19" fmla="*/ 7039 w 220787"/>
                <a:gd name="connsiteY19" fmla="*/ 26068 h 119123"/>
                <a:gd name="connsiteX20" fmla="*/ 4266 w 220787"/>
                <a:gd name="connsiteY20" fmla="*/ 37760 h 119123"/>
                <a:gd name="connsiteX21" fmla="*/ 7775 w 220787"/>
                <a:gd name="connsiteY21" fmla="*/ 49255 h 119123"/>
                <a:gd name="connsiteX22" fmla="*/ 43046 w 220787"/>
                <a:gd name="connsiteY22" fmla="*/ 60910 h 119123"/>
                <a:gd name="connsiteX23" fmla="*/ 82366 w 220787"/>
                <a:gd name="connsiteY23" fmla="*/ 64039 h 119123"/>
                <a:gd name="connsiteX24" fmla="*/ 164625 w 220787"/>
                <a:gd name="connsiteY24" fmla="*/ 115259 h 119123"/>
                <a:gd name="connsiteX25" fmla="*/ 165282 w 220787"/>
                <a:gd name="connsiteY25" fmla="*/ 116885 h 119123"/>
                <a:gd name="connsiteX26" fmla="*/ 164625 w 220787"/>
                <a:gd name="connsiteY26" fmla="*/ 118510 h 119123"/>
                <a:gd name="connsiteX27" fmla="*/ 163398 w 220787"/>
                <a:gd name="connsiteY27" fmla="*/ 119124 h 11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787" h="119123">
                  <a:moveTo>
                    <a:pt x="163398" y="119124"/>
                  </a:moveTo>
                  <a:cubicBezTo>
                    <a:pt x="163067" y="119118"/>
                    <a:pt x="162748" y="119050"/>
                    <a:pt x="162448" y="118909"/>
                  </a:cubicBezTo>
                  <a:cubicBezTo>
                    <a:pt x="162153" y="118774"/>
                    <a:pt x="161890" y="118571"/>
                    <a:pt x="161681" y="118326"/>
                  </a:cubicBezTo>
                  <a:cubicBezTo>
                    <a:pt x="144935" y="99494"/>
                    <a:pt x="124079" y="76062"/>
                    <a:pt x="81937" y="68578"/>
                  </a:cubicBezTo>
                  <a:cubicBezTo>
                    <a:pt x="69178" y="66492"/>
                    <a:pt x="56271" y="65468"/>
                    <a:pt x="43353" y="65511"/>
                  </a:cubicBezTo>
                  <a:cubicBezTo>
                    <a:pt x="25441" y="65511"/>
                    <a:pt x="12682" y="65020"/>
                    <a:pt x="4217" y="51709"/>
                  </a:cubicBezTo>
                  <a:cubicBezTo>
                    <a:pt x="1628" y="47587"/>
                    <a:pt x="181" y="42858"/>
                    <a:pt x="15" y="37999"/>
                  </a:cubicBezTo>
                  <a:cubicBezTo>
                    <a:pt x="-145" y="33141"/>
                    <a:pt x="984" y="28320"/>
                    <a:pt x="3297" y="24044"/>
                  </a:cubicBezTo>
                  <a:cubicBezTo>
                    <a:pt x="6578" y="17892"/>
                    <a:pt x="11357" y="12659"/>
                    <a:pt x="17184" y="8837"/>
                  </a:cubicBezTo>
                  <a:cubicBezTo>
                    <a:pt x="23018" y="5010"/>
                    <a:pt x="29710" y="2709"/>
                    <a:pt x="36667" y="2145"/>
                  </a:cubicBezTo>
                  <a:cubicBezTo>
                    <a:pt x="63412" y="-186"/>
                    <a:pt x="142420" y="-2456"/>
                    <a:pt x="170269" y="5948"/>
                  </a:cubicBezTo>
                  <a:cubicBezTo>
                    <a:pt x="198118" y="14352"/>
                    <a:pt x="219342" y="22879"/>
                    <a:pt x="219342" y="22940"/>
                  </a:cubicBezTo>
                  <a:cubicBezTo>
                    <a:pt x="219907" y="23167"/>
                    <a:pt x="220360" y="23615"/>
                    <a:pt x="220600" y="24179"/>
                  </a:cubicBezTo>
                  <a:cubicBezTo>
                    <a:pt x="220839" y="24737"/>
                    <a:pt x="220851" y="25375"/>
                    <a:pt x="220630" y="25946"/>
                  </a:cubicBezTo>
                  <a:cubicBezTo>
                    <a:pt x="220385" y="26497"/>
                    <a:pt x="219937" y="26939"/>
                    <a:pt x="219379" y="27179"/>
                  </a:cubicBezTo>
                  <a:cubicBezTo>
                    <a:pt x="218821" y="27418"/>
                    <a:pt x="218195" y="27436"/>
                    <a:pt x="217625" y="27234"/>
                  </a:cubicBezTo>
                  <a:cubicBezTo>
                    <a:pt x="217625" y="27234"/>
                    <a:pt x="196216" y="18707"/>
                    <a:pt x="168551" y="10365"/>
                  </a:cubicBezTo>
                  <a:cubicBezTo>
                    <a:pt x="140886" y="2022"/>
                    <a:pt x="62307" y="4231"/>
                    <a:pt x="36667" y="6746"/>
                  </a:cubicBezTo>
                  <a:cubicBezTo>
                    <a:pt x="30508" y="7242"/>
                    <a:pt x="24576" y="9273"/>
                    <a:pt x="19399" y="12647"/>
                  </a:cubicBezTo>
                  <a:cubicBezTo>
                    <a:pt x="14228" y="16021"/>
                    <a:pt x="9977" y="20633"/>
                    <a:pt x="7039" y="26068"/>
                  </a:cubicBezTo>
                  <a:cubicBezTo>
                    <a:pt x="5094" y="29651"/>
                    <a:pt x="4137" y="33687"/>
                    <a:pt x="4266" y="37760"/>
                  </a:cubicBezTo>
                  <a:cubicBezTo>
                    <a:pt x="4395" y="41833"/>
                    <a:pt x="5603" y="45802"/>
                    <a:pt x="7775" y="49255"/>
                  </a:cubicBezTo>
                  <a:cubicBezTo>
                    <a:pt x="14768" y="60481"/>
                    <a:pt x="25380" y="60665"/>
                    <a:pt x="43046" y="60910"/>
                  </a:cubicBezTo>
                  <a:cubicBezTo>
                    <a:pt x="56216" y="60861"/>
                    <a:pt x="69368" y="61910"/>
                    <a:pt x="82366" y="64039"/>
                  </a:cubicBezTo>
                  <a:cubicBezTo>
                    <a:pt x="125980" y="71768"/>
                    <a:pt x="147388" y="95875"/>
                    <a:pt x="164625" y="115259"/>
                  </a:cubicBezTo>
                  <a:cubicBezTo>
                    <a:pt x="165048" y="115695"/>
                    <a:pt x="165282" y="116277"/>
                    <a:pt x="165282" y="116885"/>
                  </a:cubicBezTo>
                  <a:cubicBezTo>
                    <a:pt x="165282" y="117492"/>
                    <a:pt x="165048" y="118075"/>
                    <a:pt x="164625" y="118510"/>
                  </a:cubicBezTo>
                  <a:cubicBezTo>
                    <a:pt x="164282" y="118829"/>
                    <a:pt x="163859" y="119044"/>
                    <a:pt x="163398" y="119124"/>
                  </a:cubicBezTo>
                  <a:close/>
                </a:path>
              </a:pathLst>
            </a:custGeom>
            <a:solidFill>
              <a:srgbClr val="0E0E0E"/>
            </a:solidFill>
            <a:ln w="613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0952433D-08A0-4026-9595-BA9CC1971C0D}"/>
                </a:ext>
              </a:extLst>
            </p:cNvPr>
            <p:cNvSpPr/>
            <p:nvPr/>
          </p:nvSpPr>
          <p:spPr>
            <a:xfrm>
              <a:off x="9741213" y="4743819"/>
              <a:ext cx="126988" cy="283523"/>
            </a:xfrm>
            <a:custGeom>
              <a:avLst/>
              <a:gdLst>
                <a:gd name="connsiteX0" fmla="*/ 0 w 126988"/>
                <a:gd name="connsiteY0" fmla="*/ 149185 h 283523"/>
                <a:gd name="connsiteX1" fmla="*/ 54042 w 126988"/>
                <a:gd name="connsiteY1" fmla="*/ 57173 h 283523"/>
                <a:gd name="connsiteX2" fmla="*/ 107226 w 126988"/>
                <a:gd name="connsiteY2" fmla="*/ 309 h 283523"/>
                <a:gd name="connsiteX3" fmla="*/ 116059 w 126988"/>
                <a:gd name="connsiteY3" fmla="*/ 67294 h 283523"/>
                <a:gd name="connsiteX4" fmla="*/ 108268 w 126988"/>
                <a:gd name="connsiteY4" fmla="*/ 150596 h 283523"/>
                <a:gd name="connsiteX5" fmla="*/ 96981 w 126988"/>
                <a:gd name="connsiteY5" fmla="*/ 283524 h 28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988" h="283523">
                  <a:moveTo>
                    <a:pt x="0" y="149185"/>
                  </a:moveTo>
                  <a:cubicBezTo>
                    <a:pt x="3128" y="115877"/>
                    <a:pt x="36315" y="80299"/>
                    <a:pt x="54042" y="57173"/>
                  </a:cubicBezTo>
                  <a:cubicBezTo>
                    <a:pt x="71770" y="34047"/>
                    <a:pt x="81646" y="-3801"/>
                    <a:pt x="107226" y="309"/>
                  </a:cubicBezTo>
                  <a:cubicBezTo>
                    <a:pt x="132805" y="4419"/>
                    <a:pt x="131087" y="43248"/>
                    <a:pt x="116059" y="67294"/>
                  </a:cubicBezTo>
                  <a:cubicBezTo>
                    <a:pt x="101030" y="91340"/>
                    <a:pt x="91890" y="113791"/>
                    <a:pt x="108268" y="150596"/>
                  </a:cubicBezTo>
                  <a:cubicBezTo>
                    <a:pt x="124646" y="187401"/>
                    <a:pt x="144031" y="225249"/>
                    <a:pt x="96981" y="283524"/>
                  </a:cubicBezTo>
                </a:path>
              </a:pathLst>
            </a:custGeom>
            <a:solidFill>
              <a:srgbClr val="E69C9C"/>
            </a:solidFill>
            <a:ln w="6134"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8867F00D-070E-479A-90ED-3557E33D1CD1}"/>
                </a:ext>
              </a:extLst>
            </p:cNvPr>
            <p:cNvSpPr/>
            <p:nvPr/>
          </p:nvSpPr>
          <p:spPr>
            <a:xfrm>
              <a:off x="9738625" y="4741283"/>
              <a:ext cx="131712" cy="288146"/>
            </a:xfrm>
            <a:custGeom>
              <a:avLst/>
              <a:gdLst>
                <a:gd name="connsiteX0" fmla="*/ 99630 w 131712"/>
                <a:gd name="connsiteY0" fmla="*/ 288146 h 288146"/>
                <a:gd name="connsiteX1" fmla="*/ 98220 w 131712"/>
                <a:gd name="connsiteY1" fmla="*/ 287655 h 288146"/>
                <a:gd name="connsiteX2" fmla="*/ 97367 w 131712"/>
                <a:gd name="connsiteY2" fmla="*/ 286103 h 288146"/>
                <a:gd name="connsiteX3" fmla="*/ 97852 w 131712"/>
                <a:gd name="connsiteY3" fmla="*/ 284404 h 288146"/>
                <a:gd name="connsiteX4" fmla="*/ 110120 w 131712"/>
                <a:gd name="connsiteY4" fmla="*/ 157611 h 288146"/>
                <a:gd name="connsiteX5" fmla="*/ 108464 w 131712"/>
                <a:gd name="connsiteY5" fmla="*/ 153869 h 288146"/>
                <a:gd name="connsiteX6" fmla="*/ 116438 w 131712"/>
                <a:gd name="connsiteY6" fmla="*/ 68420 h 288146"/>
                <a:gd name="connsiteX7" fmla="*/ 124045 w 131712"/>
                <a:gd name="connsiteY7" fmla="*/ 16463 h 288146"/>
                <a:gd name="connsiteX8" fmla="*/ 118156 w 131712"/>
                <a:gd name="connsiteY8" fmla="*/ 8716 h 288146"/>
                <a:gd name="connsiteX9" fmla="*/ 109200 w 131712"/>
                <a:gd name="connsiteY9" fmla="*/ 4931 h 288146"/>
                <a:gd name="connsiteX10" fmla="*/ 72395 w 131712"/>
                <a:gd name="connsiteY10" fmla="*/ 38117 h 288146"/>
                <a:gd name="connsiteX11" fmla="*/ 58163 w 131712"/>
                <a:gd name="connsiteY11" fmla="*/ 60936 h 288146"/>
                <a:gd name="connsiteX12" fmla="*/ 48287 w 131712"/>
                <a:gd name="connsiteY12" fmla="*/ 73205 h 288146"/>
                <a:gd name="connsiteX13" fmla="*/ 4551 w 131712"/>
                <a:gd name="connsiteY13" fmla="*/ 151660 h 288146"/>
                <a:gd name="connsiteX14" fmla="*/ 4293 w 131712"/>
                <a:gd name="connsiteY14" fmla="*/ 152513 h 288146"/>
                <a:gd name="connsiteX15" fmla="*/ 3735 w 131712"/>
                <a:gd name="connsiteY15" fmla="*/ 153200 h 288146"/>
                <a:gd name="connsiteX16" fmla="*/ 2950 w 131712"/>
                <a:gd name="connsiteY16" fmla="*/ 153623 h 288146"/>
                <a:gd name="connsiteX17" fmla="*/ 2067 w 131712"/>
                <a:gd name="connsiteY17" fmla="*/ 153715 h 288146"/>
                <a:gd name="connsiteX18" fmla="*/ 1214 w 131712"/>
                <a:gd name="connsiteY18" fmla="*/ 153458 h 288146"/>
                <a:gd name="connsiteX19" fmla="*/ 521 w 131712"/>
                <a:gd name="connsiteY19" fmla="*/ 152893 h 288146"/>
                <a:gd name="connsiteX20" fmla="*/ 97 w 131712"/>
                <a:gd name="connsiteY20" fmla="*/ 152115 h 288146"/>
                <a:gd name="connsiteX21" fmla="*/ 12 w 131712"/>
                <a:gd name="connsiteY21" fmla="*/ 151231 h 288146"/>
                <a:gd name="connsiteX22" fmla="*/ 44669 w 131712"/>
                <a:gd name="connsiteY22" fmla="*/ 70321 h 288146"/>
                <a:gd name="connsiteX23" fmla="*/ 54544 w 131712"/>
                <a:gd name="connsiteY23" fmla="*/ 58053 h 288146"/>
                <a:gd name="connsiteX24" fmla="*/ 68346 w 131712"/>
                <a:gd name="connsiteY24" fmla="*/ 35847 h 288146"/>
                <a:gd name="connsiteX25" fmla="*/ 109875 w 131712"/>
                <a:gd name="connsiteY25" fmla="*/ 331 h 288146"/>
                <a:gd name="connsiteX26" fmla="*/ 120941 w 131712"/>
                <a:gd name="connsiteY26" fmla="*/ 4986 h 288146"/>
                <a:gd name="connsiteX27" fmla="*/ 128277 w 131712"/>
                <a:gd name="connsiteY27" fmla="*/ 14500 h 288146"/>
                <a:gd name="connsiteX28" fmla="*/ 120425 w 131712"/>
                <a:gd name="connsiteY28" fmla="*/ 70751 h 288146"/>
                <a:gd name="connsiteX29" fmla="*/ 112758 w 131712"/>
                <a:gd name="connsiteY29" fmla="*/ 151967 h 288146"/>
                <a:gd name="connsiteX30" fmla="*/ 114414 w 131712"/>
                <a:gd name="connsiteY30" fmla="*/ 155648 h 288146"/>
                <a:gd name="connsiteX31" fmla="*/ 101225 w 131712"/>
                <a:gd name="connsiteY31" fmla="*/ 287226 h 288146"/>
                <a:gd name="connsiteX32" fmla="*/ 99630 w 131712"/>
                <a:gd name="connsiteY32" fmla="*/ 288146 h 288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1712" h="288146">
                  <a:moveTo>
                    <a:pt x="99630" y="288146"/>
                  </a:moveTo>
                  <a:cubicBezTo>
                    <a:pt x="99115" y="288158"/>
                    <a:pt x="98612" y="287986"/>
                    <a:pt x="98220" y="287655"/>
                  </a:cubicBezTo>
                  <a:cubicBezTo>
                    <a:pt x="97741" y="287268"/>
                    <a:pt x="97435" y="286710"/>
                    <a:pt x="97367" y="286103"/>
                  </a:cubicBezTo>
                  <a:cubicBezTo>
                    <a:pt x="97299" y="285496"/>
                    <a:pt x="97471" y="284882"/>
                    <a:pt x="97852" y="284404"/>
                  </a:cubicBezTo>
                  <a:cubicBezTo>
                    <a:pt x="142447" y="229196"/>
                    <a:pt x="126192" y="192759"/>
                    <a:pt x="110120" y="157611"/>
                  </a:cubicBezTo>
                  <a:lnTo>
                    <a:pt x="108464" y="153869"/>
                  </a:lnTo>
                  <a:cubicBezTo>
                    <a:pt x="91104" y="114733"/>
                    <a:pt x="102329" y="91116"/>
                    <a:pt x="116438" y="68420"/>
                  </a:cubicBezTo>
                  <a:cubicBezTo>
                    <a:pt x="126744" y="51919"/>
                    <a:pt x="129995" y="29591"/>
                    <a:pt x="124045" y="16463"/>
                  </a:cubicBezTo>
                  <a:cubicBezTo>
                    <a:pt x="122787" y="13409"/>
                    <a:pt x="120763" y="10740"/>
                    <a:pt x="118156" y="8716"/>
                  </a:cubicBezTo>
                  <a:cubicBezTo>
                    <a:pt x="115555" y="6692"/>
                    <a:pt x="112463" y="5385"/>
                    <a:pt x="109200" y="4931"/>
                  </a:cubicBezTo>
                  <a:cubicBezTo>
                    <a:pt x="92637" y="2294"/>
                    <a:pt x="82823" y="19714"/>
                    <a:pt x="72395" y="38117"/>
                  </a:cubicBezTo>
                  <a:cubicBezTo>
                    <a:pt x="68187" y="46042"/>
                    <a:pt x="63427" y="53667"/>
                    <a:pt x="58163" y="60936"/>
                  </a:cubicBezTo>
                  <a:cubicBezTo>
                    <a:pt x="55219" y="64801"/>
                    <a:pt x="52029" y="69033"/>
                    <a:pt x="48287" y="73205"/>
                  </a:cubicBezTo>
                  <a:cubicBezTo>
                    <a:pt x="30928" y="94858"/>
                    <a:pt x="7127" y="124547"/>
                    <a:pt x="4551" y="151660"/>
                  </a:cubicBezTo>
                  <a:cubicBezTo>
                    <a:pt x="4520" y="151955"/>
                    <a:pt x="4434" y="152243"/>
                    <a:pt x="4293" y="152513"/>
                  </a:cubicBezTo>
                  <a:cubicBezTo>
                    <a:pt x="4152" y="152777"/>
                    <a:pt x="3962" y="153010"/>
                    <a:pt x="3735" y="153200"/>
                  </a:cubicBezTo>
                  <a:cubicBezTo>
                    <a:pt x="3502" y="153390"/>
                    <a:pt x="3238" y="153531"/>
                    <a:pt x="2950" y="153623"/>
                  </a:cubicBezTo>
                  <a:cubicBezTo>
                    <a:pt x="2662" y="153709"/>
                    <a:pt x="2361" y="153740"/>
                    <a:pt x="2067" y="153715"/>
                  </a:cubicBezTo>
                  <a:cubicBezTo>
                    <a:pt x="1766" y="153685"/>
                    <a:pt x="1478" y="153599"/>
                    <a:pt x="1214" y="153458"/>
                  </a:cubicBezTo>
                  <a:cubicBezTo>
                    <a:pt x="950" y="153317"/>
                    <a:pt x="711" y="153127"/>
                    <a:pt x="521" y="152893"/>
                  </a:cubicBezTo>
                  <a:cubicBezTo>
                    <a:pt x="331" y="152666"/>
                    <a:pt x="189" y="152396"/>
                    <a:pt x="97" y="152115"/>
                  </a:cubicBezTo>
                  <a:cubicBezTo>
                    <a:pt x="12" y="151826"/>
                    <a:pt x="-19" y="151526"/>
                    <a:pt x="12" y="151231"/>
                  </a:cubicBezTo>
                  <a:cubicBezTo>
                    <a:pt x="2649" y="122768"/>
                    <a:pt x="25959" y="93692"/>
                    <a:pt x="44669" y="70321"/>
                  </a:cubicBezTo>
                  <a:cubicBezTo>
                    <a:pt x="48226" y="65905"/>
                    <a:pt x="51600" y="61734"/>
                    <a:pt x="54544" y="58053"/>
                  </a:cubicBezTo>
                  <a:cubicBezTo>
                    <a:pt x="59636" y="50968"/>
                    <a:pt x="64249" y="43546"/>
                    <a:pt x="68346" y="35847"/>
                  </a:cubicBezTo>
                  <a:cubicBezTo>
                    <a:pt x="79081" y="16832"/>
                    <a:pt x="90061" y="-2798"/>
                    <a:pt x="109875" y="331"/>
                  </a:cubicBezTo>
                  <a:cubicBezTo>
                    <a:pt x="113905" y="901"/>
                    <a:pt x="117714" y="2502"/>
                    <a:pt x="120941" y="4986"/>
                  </a:cubicBezTo>
                  <a:cubicBezTo>
                    <a:pt x="124167" y="7471"/>
                    <a:pt x="126694" y="10746"/>
                    <a:pt x="128277" y="14500"/>
                  </a:cubicBezTo>
                  <a:cubicBezTo>
                    <a:pt x="134963" y="29100"/>
                    <a:pt x="131651" y="52778"/>
                    <a:pt x="120425" y="70751"/>
                  </a:cubicBezTo>
                  <a:cubicBezTo>
                    <a:pt x="106439" y="93202"/>
                    <a:pt x="96257" y="114794"/>
                    <a:pt x="112758" y="151967"/>
                  </a:cubicBezTo>
                  <a:lnTo>
                    <a:pt x="114414" y="155648"/>
                  </a:lnTo>
                  <a:cubicBezTo>
                    <a:pt x="130669" y="192453"/>
                    <a:pt x="147538" y="229810"/>
                    <a:pt x="101225" y="287226"/>
                  </a:cubicBezTo>
                  <a:cubicBezTo>
                    <a:pt x="100827" y="287723"/>
                    <a:pt x="100256" y="288048"/>
                    <a:pt x="99630" y="288146"/>
                  </a:cubicBezTo>
                  <a:close/>
                </a:path>
              </a:pathLst>
            </a:custGeom>
            <a:solidFill>
              <a:srgbClr val="0E0E0E"/>
            </a:solidFill>
            <a:ln w="6134"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27E191D9-F9EE-43B7-AD54-7AA3254196E3}"/>
                </a:ext>
              </a:extLst>
            </p:cNvPr>
            <p:cNvSpPr/>
            <p:nvPr/>
          </p:nvSpPr>
          <p:spPr>
            <a:xfrm>
              <a:off x="9918165" y="4624428"/>
              <a:ext cx="1215573" cy="768788"/>
            </a:xfrm>
            <a:custGeom>
              <a:avLst/>
              <a:gdLst>
                <a:gd name="connsiteX0" fmla="*/ 1053685 w 1215573"/>
                <a:gd name="connsiteY0" fmla="*/ 573139 h 768788"/>
                <a:gd name="connsiteX1" fmla="*/ 1215075 w 1215573"/>
                <a:gd name="connsiteY1" fmla="*/ 267964 h 768788"/>
                <a:gd name="connsiteX2" fmla="*/ 854447 w 1215573"/>
                <a:gd name="connsiteY2" fmla="*/ 636 h 768788"/>
                <a:gd name="connsiteX3" fmla="*/ 332369 w 1215573"/>
                <a:gd name="connsiteY3" fmla="*/ 131785 h 768788"/>
                <a:gd name="connsiteX4" fmla="*/ 34739 w 1215573"/>
                <a:gd name="connsiteY4" fmla="*/ 573445 h 768788"/>
                <a:gd name="connsiteX5" fmla="*/ 13024 w 1215573"/>
                <a:gd name="connsiteY5" fmla="*/ 762745 h 768788"/>
                <a:gd name="connsiteX6" fmla="*/ 246122 w 1215573"/>
                <a:gd name="connsiteY6" fmla="*/ 691957 h 768788"/>
                <a:gd name="connsiteX7" fmla="*/ 449899 w 1215573"/>
                <a:gd name="connsiteY7" fmla="*/ 529647 h 7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573" h="768788">
                  <a:moveTo>
                    <a:pt x="1053685" y="573139"/>
                  </a:moveTo>
                  <a:cubicBezTo>
                    <a:pt x="1141956" y="515109"/>
                    <a:pt x="1222682" y="391567"/>
                    <a:pt x="1215075" y="267964"/>
                  </a:cubicBezTo>
                  <a:cubicBezTo>
                    <a:pt x="1207469" y="144360"/>
                    <a:pt x="1051170" y="8181"/>
                    <a:pt x="854447" y="636"/>
                  </a:cubicBezTo>
                  <a:cubicBezTo>
                    <a:pt x="657725" y="-6908"/>
                    <a:pt x="433276" y="53574"/>
                    <a:pt x="332369" y="131785"/>
                  </a:cubicBezTo>
                  <a:cubicBezTo>
                    <a:pt x="231461" y="209996"/>
                    <a:pt x="102889" y="436960"/>
                    <a:pt x="34739" y="573445"/>
                  </a:cubicBezTo>
                  <a:cubicBezTo>
                    <a:pt x="-6912" y="656747"/>
                    <a:pt x="-7035" y="710789"/>
                    <a:pt x="13024" y="762745"/>
                  </a:cubicBezTo>
                  <a:cubicBezTo>
                    <a:pt x="89455" y="785074"/>
                    <a:pt x="183063" y="741951"/>
                    <a:pt x="246122" y="691957"/>
                  </a:cubicBezTo>
                  <a:cubicBezTo>
                    <a:pt x="309181" y="641964"/>
                    <a:pt x="449899" y="529647"/>
                    <a:pt x="449899" y="529647"/>
                  </a:cubicBezTo>
                </a:path>
              </a:pathLst>
            </a:custGeom>
            <a:solidFill>
              <a:srgbClr val="F0E7E1"/>
            </a:solidFill>
            <a:ln w="6134"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3CAFAE3B-CD4B-4C87-9658-CE99F99E8310}"/>
                </a:ext>
              </a:extLst>
            </p:cNvPr>
            <p:cNvSpPr/>
            <p:nvPr/>
          </p:nvSpPr>
          <p:spPr>
            <a:xfrm>
              <a:off x="9915807" y="4622122"/>
              <a:ext cx="1220261" cy="773089"/>
            </a:xfrm>
            <a:custGeom>
              <a:avLst/>
              <a:gdLst>
                <a:gd name="connsiteX0" fmla="*/ 59671 w 1220261"/>
                <a:gd name="connsiteY0" fmla="*/ 773087 h 773089"/>
                <a:gd name="connsiteX1" fmla="*/ 14707 w 1220261"/>
                <a:gd name="connsiteY1" fmla="*/ 766953 h 773089"/>
                <a:gd name="connsiteX2" fmla="*/ 13812 w 1220261"/>
                <a:gd name="connsiteY2" fmla="*/ 766407 h 773089"/>
                <a:gd name="connsiteX3" fmla="*/ 13235 w 1220261"/>
                <a:gd name="connsiteY3" fmla="*/ 765542 h 773089"/>
                <a:gd name="connsiteX4" fmla="*/ 35073 w 1220261"/>
                <a:gd name="connsiteY4" fmla="*/ 574401 h 773089"/>
                <a:gd name="connsiteX5" fmla="*/ 333316 w 1220261"/>
                <a:gd name="connsiteY5" fmla="*/ 132251 h 773089"/>
                <a:gd name="connsiteX6" fmla="*/ 856867 w 1220261"/>
                <a:gd name="connsiteY6" fmla="*/ 611 h 773089"/>
                <a:gd name="connsiteX7" fmla="*/ 1219764 w 1220261"/>
                <a:gd name="connsiteY7" fmla="*/ 270147 h 773089"/>
                <a:gd name="connsiteX8" fmla="*/ 1057270 w 1220261"/>
                <a:gd name="connsiteY8" fmla="*/ 577346 h 773089"/>
                <a:gd name="connsiteX9" fmla="*/ 1056442 w 1220261"/>
                <a:gd name="connsiteY9" fmla="*/ 577701 h 773089"/>
                <a:gd name="connsiteX10" fmla="*/ 1055547 w 1220261"/>
                <a:gd name="connsiteY10" fmla="*/ 577707 h 773089"/>
                <a:gd name="connsiteX11" fmla="*/ 1054713 w 1220261"/>
                <a:gd name="connsiteY11" fmla="*/ 577364 h 773089"/>
                <a:gd name="connsiteX12" fmla="*/ 1054081 w 1220261"/>
                <a:gd name="connsiteY12" fmla="*/ 576732 h 773089"/>
                <a:gd name="connsiteX13" fmla="*/ 1053768 w 1220261"/>
                <a:gd name="connsiteY13" fmla="*/ 574996 h 773089"/>
                <a:gd name="connsiteX14" fmla="*/ 1054756 w 1220261"/>
                <a:gd name="connsiteY14" fmla="*/ 573543 h 773089"/>
                <a:gd name="connsiteX15" fmla="*/ 1215164 w 1220261"/>
                <a:gd name="connsiteY15" fmla="*/ 270392 h 773089"/>
                <a:gd name="connsiteX16" fmla="*/ 1106650 w 1220261"/>
                <a:gd name="connsiteY16" fmla="*/ 94893 h 773089"/>
                <a:gd name="connsiteX17" fmla="*/ 856683 w 1220261"/>
                <a:gd name="connsiteY17" fmla="*/ 5212 h 773089"/>
                <a:gd name="connsiteX18" fmla="*/ 336138 w 1220261"/>
                <a:gd name="connsiteY18" fmla="*/ 135931 h 773089"/>
                <a:gd name="connsiteX19" fmla="*/ 38998 w 1220261"/>
                <a:gd name="connsiteY19" fmla="*/ 576241 h 773089"/>
                <a:gd name="connsiteX20" fmla="*/ 16916 w 1220261"/>
                <a:gd name="connsiteY20" fmla="*/ 762597 h 773089"/>
                <a:gd name="connsiteX21" fmla="*/ 247008 w 1220261"/>
                <a:gd name="connsiteY21" fmla="*/ 692177 h 773089"/>
                <a:gd name="connsiteX22" fmla="*/ 450724 w 1220261"/>
                <a:gd name="connsiteY22" fmla="*/ 529867 h 773089"/>
                <a:gd name="connsiteX23" fmla="*/ 452343 w 1220261"/>
                <a:gd name="connsiteY23" fmla="*/ 529554 h 773089"/>
                <a:gd name="connsiteX24" fmla="*/ 453767 w 1220261"/>
                <a:gd name="connsiteY24" fmla="*/ 530401 h 773089"/>
                <a:gd name="connsiteX25" fmla="*/ 454269 w 1220261"/>
                <a:gd name="connsiteY25" fmla="*/ 531971 h 773089"/>
                <a:gd name="connsiteX26" fmla="*/ 453607 w 1220261"/>
                <a:gd name="connsiteY26" fmla="*/ 533486 h 773089"/>
                <a:gd name="connsiteX27" fmla="*/ 249891 w 1220261"/>
                <a:gd name="connsiteY27" fmla="*/ 695797 h 773089"/>
                <a:gd name="connsiteX28" fmla="*/ 59671 w 1220261"/>
                <a:gd name="connsiteY28" fmla="*/ 773087 h 77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0261" h="773089">
                  <a:moveTo>
                    <a:pt x="59671" y="773087"/>
                  </a:moveTo>
                  <a:cubicBezTo>
                    <a:pt x="44470" y="773179"/>
                    <a:pt x="29325" y="771118"/>
                    <a:pt x="14707" y="766953"/>
                  </a:cubicBezTo>
                  <a:cubicBezTo>
                    <a:pt x="14370" y="766836"/>
                    <a:pt x="14069" y="766652"/>
                    <a:pt x="13812" y="766407"/>
                  </a:cubicBezTo>
                  <a:cubicBezTo>
                    <a:pt x="13560" y="766168"/>
                    <a:pt x="13358" y="765867"/>
                    <a:pt x="13235" y="765542"/>
                  </a:cubicBezTo>
                  <a:cubicBezTo>
                    <a:pt x="-9584" y="706409"/>
                    <a:pt x="-3266" y="651078"/>
                    <a:pt x="35073" y="574401"/>
                  </a:cubicBezTo>
                  <a:cubicBezTo>
                    <a:pt x="63842" y="516863"/>
                    <a:pt x="213393" y="225183"/>
                    <a:pt x="333316" y="132251"/>
                  </a:cubicBezTo>
                  <a:cubicBezTo>
                    <a:pt x="437597" y="51218"/>
                    <a:pt x="667874" y="-6627"/>
                    <a:pt x="856867" y="611"/>
                  </a:cubicBezTo>
                  <a:cubicBezTo>
                    <a:pt x="1061503" y="8524"/>
                    <a:pt x="1212342" y="148997"/>
                    <a:pt x="1219764" y="270147"/>
                  </a:cubicBezTo>
                  <a:cubicBezTo>
                    <a:pt x="1227494" y="396694"/>
                    <a:pt x="1143885" y="520482"/>
                    <a:pt x="1057270" y="577346"/>
                  </a:cubicBezTo>
                  <a:cubicBezTo>
                    <a:pt x="1057019" y="577517"/>
                    <a:pt x="1056743" y="577640"/>
                    <a:pt x="1056442" y="577701"/>
                  </a:cubicBezTo>
                  <a:cubicBezTo>
                    <a:pt x="1056148" y="577763"/>
                    <a:pt x="1055841" y="577763"/>
                    <a:pt x="1055547" y="577707"/>
                  </a:cubicBezTo>
                  <a:cubicBezTo>
                    <a:pt x="1055246" y="577652"/>
                    <a:pt x="1054964" y="577536"/>
                    <a:pt x="1054713" y="577364"/>
                  </a:cubicBezTo>
                  <a:cubicBezTo>
                    <a:pt x="1054461" y="577198"/>
                    <a:pt x="1054246" y="576984"/>
                    <a:pt x="1054081" y="576732"/>
                  </a:cubicBezTo>
                  <a:cubicBezTo>
                    <a:pt x="1053756" y="576217"/>
                    <a:pt x="1053639" y="575591"/>
                    <a:pt x="1053768" y="574996"/>
                  </a:cubicBezTo>
                  <a:cubicBezTo>
                    <a:pt x="1053891" y="574401"/>
                    <a:pt x="1054246" y="573880"/>
                    <a:pt x="1054756" y="573543"/>
                  </a:cubicBezTo>
                  <a:cubicBezTo>
                    <a:pt x="1140266" y="517353"/>
                    <a:pt x="1222771" y="395222"/>
                    <a:pt x="1215164" y="270392"/>
                  </a:cubicBezTo>
                  <a:cubicBezTo>
                    <a:pt x="1211422" y="209786"/>
                    <a:pt x="1172225" y="145868"/>
                    <a:pt x="1106650" y="94893"/>
                  </a:cubicBezTo>
                  <a:cubicBezTo>
                    <a:pt x="1034666" y="39760"/>
                    <a:pt x="947297" y="8414"/>
                    <a:pt x="856683" y="5212"/>
                  </a:cubicBezTo>
                  <a:cubicBezTo>
                    <a:pt x="668794" y="-1965"/>
                    <a:pt x="439989" y="55389"/>
                    <a:pt x="336138" y="135931"/>
                  </a:cubicBezTo>
                  <a:cubicBezTo>
                    <a:pt x="243880" y="207394"/>
                    <a:pt x="122239" y="410619"/>
                    <a:pt x="38998" y="576241"/>
                  </a:cubicBezTo>
                  <a:cubicBezTo>
                    <a:pt x="1580" y="651078"/>
                    <a:pt x="-4861" y="705059"/>
                    <a:pt x="16916" y="762597"/>
                  </a:cubicBezTo>
                  <a:cubicBezTo>
                    <a:pt x="93531" y="784803"/>
                    <a:pt x="186219" y="740637"/>
                    <a:pt x="247008" y="692177"/>
                  </a:cubicBezTo>
                  <a:cubicBezTo>
                    <a:pt x="309270" y="643104"/>
                    <a:pt x="449436" y="530972"/>
                    <a:pt x="450724" y="529867"/>
                  </a:cubicBezTo>
                  <a:cubicBezTo>
                    <a:pt x="451209" y="529567"/>
                    <a:pt x="451785" y="529456"/>
                    <a:pt x="452343" y="529554"/>
                  </a:cubicBezTo>
                  <a:cubicBezTo>
                    <a:pt x="452908" y="529652"/>
                    <a:pt x="453411" y="529953"/>
                    <a:pt x="453767" y="530401"/>
                  </a:cubicBezTo>
                  <a:cubicBezTo>
                    <a:pt x="454122" y="530843"/>
                    <a:pt x="454300" y="531401"/>
                    <a:pt x="454269" y="531971"/>
                  </a:cubicBezTo>
                  <a:cubicBezTo>
                    <a:pt x="454239" y="532542"/>
                    <a:pt x="454006" y="533075"/>
                    <a:pt x="453607" y="533486"/>
                  </a:cubicBezTo>
                  <a:cubicBezTo>
                    <a:pt x="452196" y="534590"/>
                    <a:pt x="312153" y="646416"/>
                    <a:pt x="249891" y="695797"/>
                  </a:cubicBezTo>
                  <a:cubicBezTo>
                    <a:pt x="199100" y="736037"/>
                    <a:pt x="127024" y="773087"/>
                    <a:pt x="59671" y="773087"/>
                  </a:cubicBezTo>
                  <a:close/>
                </a:path>
              </a:pathLst>
            </a:custGeom>
            <a:solidFill>
              <a:srgbClr val="0E0E0E"/>
            </a:solidFill>
            <a:ln w="6134"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F1D7E746-8702-417D-A10D-81D8BACCD441}"/>
                </a:ext>
              </a:extLst>
            </p:cNvPr>
            <p:cNvSpPr/>
            <p:nvPr/>
          </p:nvSpPr>
          <p:spPr>
            <a:xfrm>
              <a:off x="10849030" y="4651128"/>
              <a:ext cx="204405" cy="172044"/>
            </a:xfrm>
            <a:custGeom>
              <a:avLst/>
              <a:gdLst>
                <a:gd name="connsiteX0" fmla="*/ 934 w 204405"/>
                <a:gd name="connsiteY0" fmla="*/ 147281 h 172044"/>
                <a:gd name="connsiteX1" fmla="*/ 51173 w 204405"/>
                <a:gd name="connsiteY1" fmla="*/ 169058 h 172044"/>
                <a:gd name="connsiteX2" fmla="*/ 76195 w 204405"/>
                <a:gd name="connsiteY2" fmla="*/ 146073 h 172044"/>
                <a:gd name="connsiteX3" fmla="*/ 81844 w 204405"/>
                <a:gd name="connsiteY3" fmla="*/ 112562 h 172044"/>
                <a:gd name="connsiteX4" fmla="*/ 83807 w 204405"/>
                <a:gd name="connsiteY4" fmla="*/ 100294 h 172044"/>
                <a:gd name="connsiteX5" fmla="*/ 133739 w 204405"/>
                <a:gd name="connsiteY5" fmla="*/ 134216 h 172044"/>
                <a:gd name="connsiteX6" fmla="*/ 189560 w 204405"/>
                <a:gd name="connsiteY6" fmla="*/ 97411 h 172044"/>
                <a:gd name="connsiteX7" fmla="*/ 200970 w 204405"/>
                <a:gd name="connsiteY7" fmla="*/ 91276 h 172044"/>
                <a:gd name="connsiteX8" fmla="*/ 204405 w 204405"/>
                <a:gd name="connsiteY8" fmla="*/ 89927 h 172044"/>
                <a:gd name="connsiteX9" fmla="*/ 57921 w 204405"/>
                <a:gd name="connsiteY9" fmla="*/ 0 h 172044"/>
                <a:gd name="connsiteX10" fmla="*/ 934 w 204405"/>
                <a:gd name="connsiteY10" fmla="*/ 147281 h 17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405" h="172044">
                  <a:moveTo>
                    <a:pt x="934" y="147281"/>
                  </a:moveTo>
                  <a:cubicBezTo>
                    <a:pt x="3879" y="170714"/>
                    <a:pt x="32955" y="176357"/>
                    <a:pt x="51173" y="169058"/>
                  </a:cubicBezTo>
                  <a:cubicBezTo>
                    <a:pt x="61835" y="164390"/>
                    <a:pt x="70637" y="156299"/>
                    <a:pt x="76195" y="146073"/>
                  </a:cubicBezTo>
                  <a:cubicBezTo>
                    <a:pt x="81746" y="135841"/>
                    <a:pt x="83734" y="124051"/>
                    <a:pt x="81844" y="112562"/>
                  </a:cubicBezTo>
                  <a:cubicBezTo>
                    <a:pt x="81568" y="108379"/>
                    <a:pt x="82237" y="104183"/>
                    <a:pt x="83807" y="100294"/>
                  </a:cubicBezTo>
                  <a:cubicBezTo>
                    <a:pt x="88592" y="124278"/>
                    <a:pt x="107669" y="139246"/>
                    <a:pt x="133739" y="134216"/>
                  </a:cubicBezTo>
                  <a:cubicBezTo>
                    <a:pt x="158276" y="129554"/>
                    <a:pt x="171587" y="111888"/>
                    <a:pt x="189560" y="97411"/>
                  </a:cubicBezTo>
                  <a:cubicBezTo>
                    <a:pt x="186923" y="99926"/>
                    <a:pt x="199314" y="92320"/>
                    <a:pt x="200970" y="91276"/>
                  </a:cubicBezTo>
                  <a:lnTo>
                    <a:pt x="204405" y="89927"/>
                  </a:lnTo>
                  <a:cubicBezTo>
                    <a:pt x="162429" y="50006"/>
                    <a:pt x="112515" y="19366"/>
                    <a:pt x="57921" y="0"/>
                  </a:cubicBezTo>
                  <a:cubicBezTo>
                    <a:pt x="18908" y="36376"/>
                    <a:pt x="-5138" y="98883"/>
                    <a:pt x="934" y="147281"/>
                  </a:cubicBezTo>
                  <a:close/>
                </a:path>
              </a:pathLst>
            </a:custGeom>
            <a:solidFill>
              <a:srgbClr val="2B1F18"/>
            </a:solidFill>
            <a:ln w="6134"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CAF02096-F70E-41C8-BF71-20214457D958}"/>
                </a:ext>
              </a:extLst>
            </p:cNvPr>
            <p:cNvSpPr/>
            <p:nvPr/>
          </p:nvSpPr>
          <p:spPr>
            <a:xfrm>
              <a:off x="10846758" y="4649080"/>
              <a:ext cx="209218" cy="176447"/>
            </a:xfrm>
            <a:custGeom>
              <a:avLst/>
              <a:gdLst>
                <a:gd name="connsiteX0" fmla="*/ 37190 w 209218"/>
                <a:gd name="connsiteY0" fmla="*/ 176443 h 176447"/>
                <a:gd name="connsiteX1" fmla="*/ 15045 w 209218"/>
                <a:gd name="connsiteY1" fmla="*/ 170806 h 176447"/>
                <a:gd name="connsiteX2" fmla="*/ 5421 w 209218"/>
                <a:gd name="connsiteY2" fmla="*/ 161899 h 176447"/>
                <a:gd name="connsiteX3" fmla="*/ 936 w 209218"/>
                <a:gd name="connsiteY3" fmla="*/ 149581 h 176447"/>
                <a:gd name="connsiteX4" fmla="*/ 58904 w 209218"/>
                <a:gd name="connsiteY4" fmla="*/ 583 h 176447"/>
                <a:gd name="connsiteX5" fmla="*/ 60039 w 209218"/>
                <a:gd name="connsiteY5" fmla="*/ 37 h 176447"/>
                <a:gd name="connsiteX6" fmla="*/ 61297 w 209218"/>
                <a:gd name="connsiteY6" fmla="*/ 153 h 176447"/>
                <a:gd name="connsiteX7" fmla="*/ 208517 w 209218"/>
                <a:gd name="connsiteY7" fmla="*/ 90565 h 176447"/>
                <a:gd name="connsiteX8" fmla="*/ 209099 w 209218"/>
                <a:gd name="connsiteY8" fmla="*/ 91534 h 176447"/>
                <a:gd name="connsiteX9" fmla="*/ 209191 w 209218"/>
                <a:gd name="connsiteY9" fmla="*/ 92657 h 176447"/>
                <a:gd name="connsiteX10" fmla="*/ 208695 w 209218"/>
                <a:gd name="connsiteY10" fmla="*/ 93687 h 176447"/>
                <a:gd name="connsiteX11" fmla="*/ 207781 w 209218"/>
                <a:gd name="connsiteY11" fmla="*/ 94374 h 176447"/>
                <a:gd name="connsiteX12" fmla="*/ 207167 w 209218"/>
                <a:gd name="connsiteY12" fmla="*/ 94374 h 176447"/>
                <a:gd name="connsiteX13" fmla="*/ 204407 w 209218"/>
                <a:gd name="connsiteY13" fmla="*/ 95539 h 176447"/>
                <a:gd name="connsiteX14" fmla="*/ 200726 w 209218"/>
                <a:gd name="connsiteY14" fmla="*/ 97625 h 176447"/>
                <a:gd name="connsiteX15" fmla="*/ 192384 w 209218"/>
                <a:gd name="connsiteY15" fmla="*/ 102042 h 176447"/>
                <a:gd name="connsiteX16" fmla="*/ 181158 w 209218"/>
                <a:gd name="connsiteY16" fmla="*/ 111734 h 176447"/>
                <a:gd name="connsiteX17" fmla="*/ 136686 w 209218"/>
                <a:gd name="connsiteY17" fmla="*/ 138233 h 176447"/>
                <a:gd name="connsiteX18" fmla="*/ 106407 w 209218"/>
                <a:gd name="connsiteY18" fmla="*/ 134479 h 176447"/>
                <a:gd name="connsiteX19" fmla="*/ 86570 w 209218"/>
                <a:gd name="connsiteY19" fmla="*/ 111298 h 176447"/>
                <a:gd name="connsiteX20" fmla="*/ 86570 w 209218"/>
                <a:gd name="connsiteY20" fmla="*/ 114187 h 176447"/>
                <a:gd name="connsiteX21" fmla="*/ 80539 w 209218"/>
                <a:gd name="connsiteY21" fmla="*/ 149219 h 176447"/>
                <a:gd name="connsiteX22" fmla="*/ 54181 w 209218"/>
                <a:gd name="connsiteY22" fmla="*/ 173075 h 176447"/>
                <a:gd name="connsiteX23" fmla="*/ 37190 w 209218"/>
                <a:gd name="connsiteY23" fmla="*/ 176443 h 176447"/>
                <a:gd name="connsiteX24" fmla="*/ 5476 w 209218"/>
                <a:gd name="connsiteY24" fmla="*/ 149029 h 176447"/>
                <a:gd name="connsiteX25" fmla="*/ 9279 w 209218"/>
                <a:gd name="connsiteY25" fmla="*/ 159384 h 176447"/>
                <a:gd name="connsiteX26" fmla="*/ 17376 w 209218"/>
                <a:gd name="connsiteY26" fmla="*/ 166874 h 176447"/>
                <a:gd name="connsiteX27" fmla="*/ 34809 w 209218"/>
                <a:gd name="connsiteY27" fmla="*/ 171781 h 176447"/>
                <a:gd name="connsiteX28" fmla="*/ 52709 w 209218"/>
                <a:gd name="connsiteY28" fmla="*/ 168965 h 176447"/>
                <a:gd name="connsiteX29" fmla="*/ 76810 w 209218"/>
                <a:gd name="connsiteY29" fmla="*/ 147048 h 176447"/>
                <a:gd name="connsiteX30" fmla="*/ 82214 w 209218"/>
                <a:gd name="connsiteY30" fmla="*/ 114923 h 176447"/>
                <a:gd name="connsiteX31" fmla="*/ 84300 w 209218"/>
                <a:gd name="connsiteY31" fmla="*/ 101428 h 176447"/>
                <a:gd name="connsiteX32" fmla="*/ 85208 w 209218"/>
                <a:gd name="connsiteY32" fmla="*/ 100269 h 176447"/>
                <a:gd name="connsiteX33" fmla="*/ 86631 w 209218"/>
                <a:gd name="connsiteY33" fmla="*/ 99895 h 176447"/>
                <a:gd name="connsiteX34" fmla="*/ 87993 w 209218"/>
                <a:gd name="connsiteY34" fmla="*/ 100490 h 176447"/>
                <a:gd name="connsiteX35" fmla="*/ 88716 w 209218"/>
                <a:gd name="connsiteY35" fmla="*/ 101796 h 176447"/>
                <a:gd name="connsiteX36" fmla="*/ 94127 w 209218"/>
                <a:gd name="connsiteY36" fmla="*/ 116825 h 176447"/>
                <a:gd name="connsiteX37" fmla="*/ 105187 w 209218"/>
                <a:gd name="connsiteY37" fmla="*/ 128357 h 176447"/>
                <a:gd name="connsiteX38" fmla="*/ 119976 w 209218"/>
                <a:gd name="connsiteY38" fmla="*/ 134387 h 176447"/>
                <a:gd name="connsiteX39" fmla="*/ 135950 w 209218"/>
                <a:gd name="connsiteY39" fmla="*/ 133878 h 176447"/>
                <a:gd name="connsiteX40" fmla="*/ 178275 w 209218"/>
                <a:gd name="connsiteY40" fmla="*/ 108544 h 176447"/>
                <a:gd name="connsiteX41" fmla="*/ 190544 w 209218"/>
                <a:gd name="connsiteY41" fmla="*/ 97686 h 176447"/>
                <a:gd name="connsiteX42" fmla="*/ 191384 w 209218"/>
                <a:gd name="connsiteY42" fmla="*/ 97257 h 176447"/>
                <a:gd name="connsiteX43" fmla="*/ 192323 w 209218"/>
                <a:gd name="connsiteY43" fmla="*/ 97196 h 176447"/>
                <a:gd name="connsiteX44" fmla="*/ 198457 w 209218"/>
                <a:gd name="connsiteY44" fmla="*/ 93822 h 176447"/>
                <a:gd name="connsiteX45" fmla="*/ 202566 w 209218"/>
                <a:gd name="connsiteY45" fmla="*/ 91491 h 176447"/>
                <a:gd name="connsiteX46" fmla="*/ 60745 w 209218"/>
                <a:gd name="connsiteY46" fmla="*/ 5060 h 176447"/>
                <a:gd name="connsiteX47" fmla="*/ 5230 w 209218"/>
                <a:gd name="connsiteY47" fmla="*/ 149152 h 176447"/>
                <a:gd name="connsiteX48" fmla="*/ 5476 w 209218"/>
                <a:gd name="connsiteY48" fmla="*/ 149029 h 17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9218" h="176447">
                  <a:moveTo>
                    <a:pt x="37190" y="176443"/>
                  </a:moveTo>
                  <a:cubicBezTo>
                    <a:pt x="29436" y="176547"/>
                    <a:pt x="21799" y="174597"/>
                    <a:pt x="15045" y="170806"/>
                  </a:cubicBezTo>
                  <a:cubicBezTo>
                    <a:pt x="11174" y="168640"/>
                    <a:pt x="7874" y="165591"/>
                    <a:pt x="5421" y="161899"/>
                  </a:cubicBezTo>
                  <a:cubicBezTo>
                    <a:pt x="2967" y="158206"/>
                    <a:pt x="1427" y="153986"/>
                    <a:pt x="936" y="149581"/>
                  </a:cubicBezTo>
                  <a:cubicBezTo>
                    <a:pt x="-5198" y="99895"/>
                    <a:pt x="19339" y="37203"/>
                    <a:pt x="58904" y="583"/>
                  </a:cubicBezTo>
                  <a:cubicBezTo>
                    <a:pt x="59223" y="300"/>
                    <a:pt x="59616" y="116"/>
                    <a:pt x="60039" y="37"/>
                  </a:cubicBezTo>
                  <a:cubicBezTo>
                    <a:pt x="60463" y="-37"/>
                    <a:pt x="60892" y="0"/>
                    <a:pt x="61297" y="153"/>
                  </a:cubicBezTo>
                  <a:cubicBezTo>
                    <a:pt x="116167" y="19623"/>
                    <a:pt x="166332" y="50435"/>
                    <a:pt x="208517" y="90565"/>
                  </a:cubicBezTo>
                  <a:cubicBezTo>
                    <a:pt x="208780" y="90841"/>
                    <a:pt x="208983" y="91172"/>
                    <a:pt x="209099" y="91534"/>
                  </a:cubicBezTo>
                  <a:cubicBezTo>
                    <a:pt x="209216" y="91896"/>
                    <a:pt x="209247" y="92276"/>
                    <a:pt x="209191" y="92657"/>
                  </a:cubicBezTo>
                  <a:cubicBezTo>
                    <a:pt x="209112" y="93031"/>
                    <a:pt x="208940" y="93386"/>
                    <a:pt x="208695" y="93687"/>
                  </a:cubicBezTo>
                  <a:cubicBezTo>
                    <a:pt x="208449" y="93988"/>
                    <a:pt x="208136" y="94220"/>
                    <a:pt x="207781" y="94374"/>
                  </a:cubicBezTo>
                  <a:lnTo>
                    <a:pt x="207167" y="94374"/>
                  </a:lnTo>
                  <a:lnTo>
                    <a:pt x="204407" y="95539"/>
                  </a:lnTo>
                  <a:cubicBezTo>
                    <a:pt x="203143" y="96165"/>
                    <a:pt x="201910" y="96858"/>
                    <a:pt x="200726" y="97625"/>
                  </a:cubicBezTo>
                  <a:cubicBezTo>
                    <a:pt x="198076" y="99330"/>
                    <a:pt x="195286" y="100809"/>
                    <a:pt x="192384" y="102042"/>
                  </a:cubicBezTo>
                  <a:cubicBezTo>
                    <a:pt x="188519" y="105170"/>
                    <a:pt x="184778" y="108544"/>
                    <a:pt x="181158" y="111734"/>
                  </a:cubicBezTo>
                  <a:cubicBezTo>
                    <a:pt x="168092" y="123511"/>
                    <a:pt x="155702" y="134553"/>
                    <a:pt x="136686" y="138233"/>
                  </a:cubicBezTo>
                  <a:cubicBezTo>
                    <a:pt x="126478" y="140797"/>
                    <a:pt x="115676" y="139460"/>
                    <a:pt x="106407" y="134479"/>
                  </a:cubicBezTo>
                  <a:cubicBezTo>
                    <a:pt x="97132" y="129498"/>
                    <a:pt x="90060" y="121229"/>
                    <a:pt x="86570" y="111298"/>
                  </a:cubicBezTo>
                  <a:cubicBezTo>
                    <a:pt x="86471" y="112261"/>
                    <a:pt x="86471" y="113224"/>
                    <a:pt x="86570" y="114187"/>
                  </a:cubicBezTo>
                  <a:cubicBezTo>
                    <a:pt x="88533" y="126210"/>
                    <a:pt x="86410" y="138546"/>
                    <a:pt x="80539" y="149219"/>
                  </a:cubicBezTo>
                  <a:cubicBezTo>
                    <a:pt x="74663" y="159893"/>
                    <a:pt x="65388" y="168291"/>
                    <a:pt x="54181" y="173075"/>
                  </a:cubicBezTo>
                  <a:cubicBezTo>
                    <a:pt x="48777" y="175259"/>
                    <a:pt x="43011" y="176406"/>
                    <a:pt x="37190" y="176443"/>
                  </a:cubicBezTo>
                  <a:close/>
                  <a:moveTo>
                    <a:pt x="5476" y="149029"/>
                  </a:moveTo>
                  <a:cubicBezTo>
                    <a:pt x="5905" y="152728"/>
                    <a:pt x="7212" y="156280"/>
                    <a:pt x="9279" y="159384"/>
                  </a:cubicBezTo>
                  <a:cubicBezTo>
                    <a:pt x="11346" y="162482"/>
                    <a:pt x="14119" y="165052"/>
                    <a:pt x="17376" y="166874"/>
                  </a:cubicBezTo>
                  <a:cubicBezTo>
                    <a:pt x="22762" y="169751"/>
                    <a:pt x="28712" y="171425"/>
                    <a:pt x="34809" y="171781"/>
                  </a:cubicBezTo>
                  <a:cubicBezTo>
                    <a:pt x="40913" y="172143"/>
                    <a:pt x="47016" y="171180"/>
                    <a:pt x="52709" y="168965"/>
                  </a:cubicBezTo>
                  <a:cubicBezTo>
                    <a:pt x="62971" y="164567"/>
                    <a:pt x="71461" y="156844"/>
                    <a:pt x="76810" y="147048"/>
                  </a:cubicBezTo>
                  <a:cubicBezTo>
                    <a:pt x="82159" y="137246"/>
                    <a:pt x="84061" y="125934"/>
                    <a:pt x="82214" y="114923"/>
                  </a:cubicBezTo>
                  <a:cubicBezTo>
                    <a:pt x="81902" y="110323"/>
                    <a:pt x="82613" y="105716"/>
                    <a:pt x="84300" y="101428"/>
                  </a:cubicBezTo>
                  <a:cubicBezTo>
                    <a:pt x="84472" y="100950"/>
                    <a:pt x="84791" y="100545"/>
                    <a:pt x="85208" y="100269"/>
                  </a:cubicBezTo>
                  <a:cubicBezTo>
                    <a:pt x="85631" y="99993"/>
                    <a:pt x="86128" y="99864"/>
                    <a:pt x="86631" y="99895"/>
                  </a:cubicBezTo>
                  <a:cubicBezTo>
                    <a:pt x="87134" y="99937"/>
                    <a:pt x="87612" y="100146"/>
                    <a:pt x="87993" y="100490"/>
                  </a:cubicBezTo>
                  <a:cubicBezTo>
                    <a:pt x="88367" y="100833"/>
                    <a:pt x="88625" y="101293"/>
                    <a:pt x="88716" y="101796"/>
                  </a:cubicBezTo>
                  <a:cubicBezTo>
                    <a:pt x="89446" y="107127"/>
                    <a:pt x="91287" y="112249"/>
                    <a:pt x="94127" y="116825"/>
                  </a:cubicBezTo>
                  <a:cubicBezTo>
                    <a:pt x="96961" y="121401"/>
                    <a:pt x="100727" y="125333"/>
                    <a:pt x="105187" y="128357"/>
                  </a:cubicBezTo>
                  <a:cubicBezTo>
                    <a:pt x="109640" y="131381"/>
                    <a:pt x="114676" y="133436"/>
                    <a:pt x="119976" y="134387"/>
                  </a:cubicBezTo>
                  <a:cubicBezTo>
                    <a:pt x="125276" y="135338"/>
                    <a:pt x="130717" y="135166"/>
                    <a:pt x="135950" y="133878"/>
                  </a:cubicBezTo>
                  <a:cubicBezTo>
                    <a:pt x="153800" y="130443"/>
                    <a:pt x="165700" y="119831"/>
                    <a:pt x="178275" y="108544"/>
                  </a:cubicBezTo>
                  <a:cubicBezTo>
                    <a:pt x="182324" y="104925"/>
                    <a:pt x="186434" y="101183"/>
                    <a:pt x="190544" y="97686"/>
                  </a:cubicBezTo>
                  <a:cubicBezTo>
                    <a:pt x="190789" y="97490"/>
                    <a:pt x="191077" y="97343"/>
                    <a:pt x="191384" y="97257"/>
                  </a:cubicBezTo>
                  <a:cubicBezTo>
                    <a:pt x="191685" y="97177"/>
                    <a:pt x="192004" y="97153"/>
                    <a:pt x="192323" y="97196"/>
                  </a:cubicBezTo>
                  <a:lnTo>
                    <a:pt x="198457" y="93822"/>
                  </a:lnTo>
                  <a:cubicBezTo>
                    <a:pt x="200358" y="92718"/>
                    <a:pt x="202015" y="91736"/>
                    <a:pt x="202566" y="91491"/>
                  </a:cubicBezTo>
                  <a:cubicBezTo>
                    <a:pt x="161652" y="53342"/>
                    <a:pt x="113401" y="23929"/>
                    <a:pt x="60745" y="5060"/>
                  </a:cubicBezTo>
                  <a:cubicBezTo>
                    <a:pt x="22529" y="40823"/>
                    <a:pt x="-597" y="101183"/>
                    <a:pt x="5230" y="149152"/>
                  </a:cubicBezTo>
                  <a:lnTo>
                    <a:pt x="5476" y="149029"/>
                  </a:lnTo>
                  <a:close/>
                </a:path>
              </a:pathLst>
            </a:custGeom>
            <a:solidFill>
              <a:srgbClr val="0E0E0E"/>
            </a:solidFill>
            <a:ln w="6134"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C3217279-CBD7-4995-BD9E-4CB347B23030}"/>
                </a:ext>
              </a:extLst>
            </p:cNvPr>
            <p:cNvSpPr/>
            <p:nvPr/>
          </p:nvSpPr>
          <p:spPr>
            <a:xfrm>
              <a:off x="11043897" y="4786080"/>
              <a:ext cx="89893" cy="145702"/>
            </a:xfrm>
            <a:custGeom>
              <a:avLst/>
              <a:gdLst>
                <a:gd name="connsiteX0" fmla="*/ 89343 w 89893"/>
                <a:gd name="connsiteY0" fmla="*/ 106305 h 145702"/>
                <a:gd name="connsiteX1" fmla="*/ 48490 w 89893"/>
                <a:gd name="connsiteY1" fmla="*/ 0 h 145702"/>
                <a:gd name="connsiteX2" fmla="*/ 46833 w 89893"/>
                <a:gd name="connsiteY2" fmla="*/ 1841 h 145702"/>
                <a:gd name="connsiteX3" fmla="*/ 3220 w 89893"/>
                <a:gd name="connsiteY3" fmla="*/ 108452 h 145702"/>
                <a:gd name="connsiteX4" fmla="*/ 89098 w 89893"/>
                <a:gd name="connsiteY4" fmla="*/ 144092 h 145702"/>
                <a:gd name="connsiteX5" fmla="*/ 89343 w 89893"/>
                <a:gd name="connsiteY5" fmla="*/ 106305 h 14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893" h="145702">
                  <a:moveTo>
                    <a:pt x="89343" y="106305"/>
                  </a:moveTo>
                  <a:cubicBezTo>
                    <a:pt x="87196" y="70789"/>
                    <a:pt x="72658" y="34229"/>
                    <a:pt x="48490" y="0"/>
                  </a:cubicBezTo>
                  <a:lnTo>
                    <a:pt x="46833" y="1841"/>
                  </a:lnTo>
                  <a:cubicBezTo>
                    <a:pt x="21745" y="29137"/>
                    <a:pt x="-10337" y="68887"/>
                    <a:pt x="3220" y="108452"/>
                  </a:cubicBezTo>
                  <a:cubicBezTo>
                    <a:pt x="15488" y="144889"/>
                    <a:pt x="55360" y="148815"/>
                    <a:pt x="89098" y="144092"/>
                  </a:cubicBezTo>
                  <a:cubicBezTo>
                    <a:pt x="90067" y="131523"/>
                    <a:pt x="90153" y="118893"/>
                    <a:pt x="89343" y="106305"/>
                  </a:cubicBezTo>
                  <a:close/>
                </a:path>
              </a:pathLst>
            </a:custGeom>
            <a:solidFill>
              <a:srgbClr val="2B1F18"/>
            </a:solidFill>
            <a:ln w="6134"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E27CED9F-C989-494D-818B-7C7DC0F9D446}"/>
                </a:ext>
              </a:extLst>
            </p:cNvPr>
            <p:cNvSpPr/>
            <p:nvPr/>
          </p:nvSpPr>
          <p:spPr>
            <a:xfrm>
              <a:off x="11041628" y="4783797"/>
              <a:ext cx="94409" cy="150306"/>
            </a:xfrm>
            <a:custGeom>
              <a:avLst/>
              <a:gdLst>
                <a:gd name="connsiteX0" fmla="*/ 69652 w 94409"/>
                <a:gd name="connsiteY0" fmla="*/ 150307 h 150306"/>
                <a:gd name="connsiteX1" fmla="*/ 3342 w 94409"/>
                <a:gd name="connsiteY1" fmla="*/ 111539 h 150306"/>
                <a:gd name="connsiteX2" fmla="*/ 47385 w 94409"/>
                <a:gd name="connsiteY2" fmla="*/ 2596 h 150306"/>
                <a:gd name="connsiteX3" fmla="*/ 49042 w 94409"/>
                <a:gd name="connsiteY3" fmla="*/ 756 h 150306"/>
                <a:gd name="connsiteX4" fmla="*/ 49864 w 94409"/>
                <a:gd name="connsiteY4" fmla="*/ 142 h 150306"/>
                <a:gd name="connsiteX5" fmla="*/ 50882 w 94409"/>
                <a:gd name="connsiteY5" fmla="*/ 20 h 150306"/>
                <a:gd name="connsiteX6" fmla="*/ 51882 w 94409"/>
                <a:gd name="connsiteY6" fmla="*/ 265 h 150306"/>
                <a:gd name="connsiteX7" fmla="*/ 52661 w 94409"/>
                <a:gd name="connsiteY7" fmla="*/ 940 h 150306"/>
                <a:gd name="connsiteX8" fmla="*/ 93943 w 94409"/>
                <a:gd name="connsiteY8" fmla="*/ 108472 h 150306"/>
                <a:gd name="connsiteX9" fmla="*/ 93514 w 94409"/>
                <a:gd name="connsiteY9" fmla="*/ 146565 h 150306"/>
                <a:gd name="connsiteX10" fmla="*/ 92913 w 94409"/>
                <a:gd name="connsiteY10" fmla="*/ 147970 h 150306"/>
                <a:gd name="connsiteX11" fmla="*/ 91551 w 94409"/>
                <a:gd name="connsiteY11" fmla="*/ 148651 h 150306"/>
                <a:gd name="connsiteX12" fmla="*/ 69652 w 94409"/>
                <a:gd name="connsiteY12" fmla="*/ 150307 h 150306"/>
                <a:gd name="connsiteX13" fmla="*/ 50514 w 94409"/>
                <a:gd name="connsiteY13" fmla="*/ 5970 h 150306"/>
                <a:gd name="connsiteX14" fmla="*/ 7575 w 94409"/>
                <a:gd name="connsiteY14" fmla="*/ 110251 h 150306"/>
                <a:gd name="connsiteX15" fmla="*/ 88914 w 94409"/>
                <a:gd name="connsiteY15" fmla="*/ 144602 h 150306"/>
                <a:gd name="connsiteX16" fmla="*/ 88914 w 94409"/>
                <a:gd name="connsiteY16" fmla="*/ 108963 h 150306"/>
                <a:gd name="connsiteX17" fmla="*/ 50514 w 94409"/>
                <a:gd name="connsiteY17" fmla="*/ 5970 h 15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409" h="150306">
                  <a:moveTo>
                    <a:pt x="69652" y="150307"/>
                  </a:moveTo>
                  <a:cubicBezTo>
                    <a:pt x="35301" y="150307"/>
                    <a:pt x="12052" y="136873"/>
                    <a:pt x="3342" y="111539"/>
                  </a:cubicBezTo>
                  <a:cubicBezTo>
                    <a:pt x="-10153" y="72219"/>
                    <a:pt x="19782" y="32654"/>
                    <a:pt x="47385" y="2596"/>
                  </a:cubicBezTo>
                  <a:lnTo>
                    <a:pt x="49042" y="756"/>
                  </a:lnTo>
                  <a:cubicBezTo>
                    <a:pt x="49256" y="486"/>
                    <a:pt x="49545" y="271"/>
                    <a:pt x="49864" y="142"/>
                  </a:cubicBezTo>
                  <a:cubicBezTo>
                    <a:pt x="50188" y="13"/>
                    <a:pt x="50538" y="-29"/>
                    <a:pt x="50882" y="20"/>
                  </a:cubicBezTo>
                  <a:cubicBezTo>
                    <a:pt x="51232" y="20"/>
                    <a:pt x="51569" y="106"/>
                    <a:pt x="51882" y="265"/>
                  </a:cubicBezTo>
                  <a:cubicBezTo>
                    <a:pt x="52188" y="425"/>
                    <a:pt x="52458" y="658"/>
                    <a:pt x="52661" y="940"/>
                  </a:cubicBezTo>
                  <a:cubicBezTo>
                    <a:pt x="77197" y="36211"/>
                    <a:pt x="91797" y="73323"/>
                    <a:pt x="93943" y="108472"/>
                  </a:cubicBezTo>
                  <a:cubicBezTo>
                    <a:pt x="94686" y="121163"/>
                    <a:pt x="94539" y="133892"/>
                    <a:pt x="93514" y="146565"/>
                  </a:cubicBezTo>
                  <a:cubicBezTo>
                    <a:pt x="93490" y="147086"/>
                    <a:pt x="93275" y="147583"/>
                    <a:pt x="92913" y="147970"/>
                  </a:cubicBezTo>
                  <a:cubicBezTo>
                    <a:pt x="92557" y="148350"/>
                    <a:pt x="92073" y="148589"/>
                    <a:pt x="91551" y="148651"/>
                  </a:cubicBezTo>
                  <a:cubicBezTo>
                    <a:pt x="84301" y="149718"/>
                    <a:pt x="76983" y="150270"/>
                    <a:pt x="69652" y="150307"/>
                  </a:cubicBezTo>
                  <a:close/>
                  <a:moveTo>
                    <a:pt x="50514" y="5970"/>
                  </a:moveTo>
                  <a:cubicBezTo>
                    <a:pt x="23830" y="35046"/>
                    <a:pt x="-4694" y="73446"/>
                    <a:pt x="7575" y="110251"/>
                  </a:cubicBezTo>
                  <a:cubicBezTo>
                    <a:pt x="19843" y="145645"/>
                    <a:pt x="58120" y="148589"/>
                    <a:pt x="88914" y="144602"/>
                  </a:cubicBezTo>
                  <a:cubicBezTo>
                    <a:pt x="89705" y="132733"/>
                    <a:pt x="89705" y="120826"/>
                    <a:pt x="88914" y="108963"/>
                  </a:cubicBezTo>
                  <a:cubicBezTo>
                    <a:pt x="85657" y="71790"/>
                    <a:pt x="72382" y="36199"/>
                    <a:pt x="50514" y="5970"/>
                  </a:cubicBezTo>
                  <a:close/>
                </a:path>
              </a:pathLst>
            </a:custGeom>
            <a:solidFill>
              <a:srgbClr val="0E0E0E"/>
            </a:solidFill>
            <a:ln w="6134"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AFAFAE2D-595C-4CAE-96DF-DA98603B7CC0}"/>
                </a:ext>
              </a:extLst>
            </p:cNvPr>
            <p:cNvSpPr/>
            <p:nvPr/>
          </p:nvSpPr>
          <p:spPr>
            <a:xfrm>
              <a:off x="10886421" y="4962749"/>
              <a:ext cx="222957" cy="154704"/>
            </a:xfrm>
            <a:custGeom>
              <a:avLst/>
              <a:gdLst>
                <a:gd name="connsiteX0" fmla="*/ 205597 w 222957"/>
                <a:gd name="connsiteY0" fmla="*/ 67354 h 154704"/>
                <a:gd name="connsiteX1" fmla="*/ 205597 w 222957"/>
                <a:gd name="connsiteY1" fmla="*/ 55760 h 154704"/>
                <a:gd name="connsiteX2" fmla="*/ 187195 w 222957"/>
                <a:gd name="connsiteY2" fmla="*/ 10367 h 154704"/>
                <a:gd name="connsiteX3" fmla="*/ 99538 w 222957"/>
                <a:gd name="connsiteY3" fmla="*/ 19262 h 154704"/>
                <a:gd name="connsiteX4" fmla="*/ 12678 w 222957"/>
                <a:gd name="connsiteY4" fmla="*/ 79745 h 154704"/>
                <a:gd name="connsiteX5" fmla="*/ 11267 w 222957"/>
                <a:gd name="connsiteY5" fmla="*/ 139553 h 154704"/>
                <a:gd name="connsiteX6" fmla="*/ 70277 w 222957"/>
                <a:gd name="connsiteY6" fmla="*/ 129861 h 154704"/>
                <a:gd name="connsiteX7" fmla="*/ 112542 w 222957"/>
                <a:gd name="connsiteY7" fmla="*/ 100969 h 154704"/>
                <a:gd name="connsiteX8" fmla="*/ 120148 w 222957"/>
                <a:gd name="connsiteY8" fmla="*/ 96430 h 154704"/>
                <a:gd name="connsiteX9" fmla="*/ 125056 w 222957"/>
                <a:gd name="connsiteY9" fmla="*/ 122745 h 154704"/>
                <a:gd name="connsiteX10" fmla="*/ 143164 w 222957"/>
                <a:gd name="connsiteY10" fmla="*/ 144828 h 154704"/>
                <a:gd name="connsiteX11" fmla="*/ 169958 w 222957"/>
                <a:gd name="connsiteY11" fmla="*/ 154705 h 154704"/>
                <a:gd name="connsiteX12" fmla="*/ 222957 w 222957"/>
                <a:gd name="connsiteY12" fmla="*/ 63857 h 154704"/>
                <a:gd name="connsiteX13" fmla="*/ 205597 w 222957"/>
                <a:gd name="connsiteY13" fmla="*/ 67354 h 15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2957" h="154704">
                  <a:moveTo>
                    <a:pt x="205597" y="67354"/>
                  </a:moveTo>
                  <a:cubicBezTo>
                    <a:pt x="205597" y="63367"/>
                    <a:pt x="205597" y="59134"/>
                    <a:pt x="205597" y="55760"/>
                  </a:cubicBezTo>
                  <a:cubicBezTo>
                    <a:pt x="205597" y="38401"/>
                    <a:pt x="201119" y="21715"/>
                    <a:pt x="187195" y="10367"/>
                  </a:cubicBezTo>
                  <a:cubicBezTo>
                    <a:pt x="160695" y="-11347"/>
                    <a:pt x="125424" y="5705"/>
                    <a:pt x="99538" y="19262"/>
                  </a:cubicBezTo>
                  <a:cubicBezTo>
                    <a:pt x="68192" y="35640"/>
                    <a:pt x="34147" y="50301"/>
                    <a:pt x="12678" y="79745"/>
                  </a:cubicBezTo>
                  <a:cubicBezTo>
                    <a:pt x="-82" y="97227"/>
                    <a:pt x="-7320" y="122684"/>
                    <a:pt x="11267" y="139553"/>
                  </a:cubicBezTo>
                  <a:cubicBezTo>
                    <a:pt x="27952" y="154398"/>
                    <a:pt x="57825" y="146914"/>
                    <a:pt x="70277" y="129861"/>
                  </a:cubicBezTo>
                  <a:cubicBezTo>
                    <a:pt x="80951" y="115262"/>
                    <a:pt x="96961" y="109127"/>
                    <a:pt x="112542" y="100969"/>
                  </a:cubicBezTo>
                  <a:cubicBezTo>
                    <a:pt x="114689" y="99865"/>
                    <a:pt x="117326" y="98209"/>
                    <a:pt x="120148" y="96430"/>
                  </a:cubicBezTo>
                  <a:cubicBezTo>
                    <a:pt x="119995" y="105441"/>
                    <a:pt x="121663" y="114391"/>
                    <a:pt x="125056" y="122745"/>
                  </a:cubicBezTo>
                  <a:cubicBezTo>
                    <a:pt x="129018" y="131585"/>
                    <a:pt x="135269" y="139210"/>
                    <a:pt x="143164" y="144828"/>
                  </a:cubicBezTo>
                  <a:cubicBezTo>
                    <a:pt x="151052" y="150447"/>
                    <a:pt x="160303" y="153858"/>
                    <a:pt x="169958" y="154705"/>
                  </a:cubicBezTo>
                  <a:cubicBezTo>
                    <a:pt x="191611" y="126929"/>
                    <a:pt x="209437" y="96375"/>
                    <a:pt x="222957" y="63857"/>
                  </a:cubicBezTo>
                  <a:cubicBezTo>
                    <a:pt x="217007" y="63956"/>
                    <a:pt x="211124" y="65145"/>
                    <a:pt x="205597" y="67354"/>
                  </a:cubicBezTo>
                  <a:close/>
                </a:path>
              </a:pathLst>
            </a:custGeom>
            <a:solidFill>
              <a:srgbClr val="2B1F18"/>
            </a:solidFill>
            <a:ln w="6134"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81204EE4-07FD-4433-A18A-580C5ECB87C6}"/>
                </a:ext>
              </a:extLst>
            </p:cNvPr>
            <p:cNvSpPr/>
            <p:nvPr/>
          </p:nvSpPr>
          <p:spPr>
            <a:xfrm>
              <a:off x="10884706" y="4960674"/>
              <a:ext cx="227174" cy="159049"/>
            </a:xfrm>
            <a:custGeom>
              <a:avLst/>
              <a:gdLst>
                <a:gd name="connsiteX0" fmla="*/ 171980 w 227174"/>
                <a:gd name="connsiteY0" fmla="*/ 159050 h 159049"/>
                <a:gd name="connsiteX1" fmla="*/ 144112 w 227174"/>
                <a:gd name="connsiteY1" fmla="*/ 148732 h 159049"/>
                <a:gd name="connsiteX2" fmla="*/ 125299 w 227174"/>
                <a:gd name="connsiteY2" fmla="*/ 125741 h 159049"/>
                <a:gd name="connsiteX3" fmla="*/ 120330 w 227174"/>
                <a:gd name="connsiteY3" fmla="*/ 102554 h 159049"/>
                <a:gd name="connsiteX4" fmla="*/ 115913 w 227174"/>
                <a:gd name="connsiteY4" fmla="*/ 105130 h 159049"/>
                <a:gd name="connsiteX5" fmla="*/ 108000 w 227174"/>
                <a:gd name="connsiteY5" fmla="*/ 109118 h 159049"/>
                <a:gd name="connsiteX6" fmla="*/ 74508 w 227174"/>
                <a:gd name="connsiteY6" fmla="*/ 133286 h 159049"/>
                <a:gd name="connsiteX7" fmla="*/ 59645 w 227174"/>
                <a:gd name="connsiteY7" fmla="*/ 145910 h 159049"/>
                <a:gd name="connsiteX8" fmla="*/ 41015 w 227174"/>
                <a:gd name="connsiteY8" fmla="*/ 151689 h 159049"/>
                <a:gd name="connsiteX9" fmla="*/ 25643 w 227174"/>
                <a:gd name="connsiteY9" fmla="*/ 150615 h 159049"/>
                <a:gd name="connsiteX10" fmla="*/ 12062 w 227174"/>
                <a:gd name="connsiteY10" fmla="*/ 143347 h 159049"/>
                <a:gd name="connsiteX11" fmla="*/ 13105 w 227174"/>
                <a:gd name="connsiteY11" fmla="*/ 80532 h 159049"/>
                <a:gd name="connsiteX12" fmla="*/ 88555 w 227174"/>
                <a:gd name="connsiteY12" fmla="*/ 25693 h 159049"/>
                <a:gd name="connsiteX13" fmla="*/ 100823 w 227174"/>
                <a:gd name="connsiteY13" fmla="*/ 19559 h 159049"/>
                <a:gd name="connsiteX14" fmla="*/ 190996 w 227174"/>
                <a:gd name="connsiteY14" fmla="*/ 10971 h 159049"/>
                <a:gd name="connsiteX15" fmla="*/ 210134 w 227174"/>
                <a:gd name="connsiteY15" fmla="*/ 58143 h 159049"/>
                <a:gd name="connsiteX16" fmla="*/ 210134 w 227174"/>
                <a:gd name="connsiteY16" fmla="*/ 59799 h 159049"/>
                <a:gd name="connsiteX17" fmla="*/ 210134 w 227174"/>
                <a:gd name="connsiteY17" fmla="*/ 65933 h 159049"/>
                <a:gd name="connsiteX18" fmla="*/ 224918 w 227174"/>
                <a:gd name="connsiteY18" fmla="*/ 63418 h 159049"/>
                <a:gd name="connsiteX19" fmla="*/ 226028 w 227174"/>
                <a:gd name="connsiteY19" fmla="*/ 63602 h 159049"/>
                <a:gd name="connsiteX20" fmla="*/ 226880 w 227174"/>
                <a:gd name="connsiteY20" fmla="*/ 64338 h 159049"/>
                <a:gd name="connsiteX21" fmla="*/ 227175 w 227174"/>
                <a:gd name="connsiteY21" fmla="*/ 65442 h 159049"/>
                <a:gd name="connsiteX22" fmla="*/ 226880 w 227174"/>
                <a:gd name="connsiteY22" fmla="*/ 66547 h 159049"/>
                <a:gd name="connsiteX23" fmla="*/ 173820 w 227174"/>
                <a:gd name="connsiteY23" fmla="*/ 157945 h 159049"/>
                <a:gd name="connsiteX24" fmla="*/ 173041 w 227174"/>
                <a:gd name="connsiteY24" fmla="*/ 158731 h 159049"/>
                <a:gd name="connsiteX25" fmla="*/ 171980 w 227174"/>
                <a:gd name="connsiteY25" fmla="*/ 159050 h 159049"/>
                <a:gd name="connsiteX26" fmla="*/ 122170 w 227174"/>
                <a:gd name="connsiteY26" fmla="*/ 96175 h 159049"/>
                <a:gd name="connsiteX27" fmla="*/ 123274 w 227174"/>
                <a:gd name="connsiteY27" fmla="*/ 96481 h 159049"/>
                <a:gd name="connsiteX28" fmla="*/ 124158 w 227174"/>
                <a:gd name="connsiteY28" fmla="*/ 97291 h 159049"/>
                <a:gd name="connsiteX29" fmla="*/ 124501 w 227174"/>
                <a:gd name="connsiteY29" fmla="*/ 98444 h 159049"/>
                <a:gd name="connsiteX30" fmla="*/ 129163 w 227174"/>
                <a:gd name="connsiteY30" fmla="*/ 123901 h 159049"/>
                <a:gd name="connsiteX31" fmla="*/ 146007 w 227174"/>
                <a:gd name="connsiteY31" fmla="*/ 144690 h 159049"/>
                <a:gd name="connsiteX32" fmla="*/ 170998 w 227174"/>
                <a:gd name="connsiteY32" fmla="*/ 154265 h 159049"/>
                <a:gd name="connsiteX33" fmla="*/ 221114 w 227174"/>
                <a:gd name="connsiteY33" fmla="*/ 68387 h 159049"/>
                <a:gd name="connsiteX34" fmla="*/ 208233 w 227174"/>
                <a:gd name="connsiteY34" fmla="*/ 71454 h 159049"/>
                <a:gd name="connsiteX35" fmla="*/ 207128 w 227174"/>
                <a:gd name="connsiteY35" fmla="*/ 71779 h 159049"/>
                <a:gd name="connsiteX36" fmla="*/ 206024 w 227174"/>
                <a:gd name="connsiteY36" fmla="*/ 71454 h 159049"/>
                <a:gd name="connsiteX37" fmla="*/ 205245 w 227174"/>
                <a:gd name="connsiteY37" fmla="*/ 70571 h 159049"/>
                <a:gd name="connsiteX38" fmla="*/ 204981 w 227174"/>
                <a:gd name="connsiteY38" fmla="*/ 69429 h 159049"/>
                <a:gd name="connsiteX39" fmla="*/ 204981 w 227174"/>
                <a:gd name="connsiteY39" fmla="*/ 59983 h 159049"/>
                <a:gd name="connsiteX40" fmla="*/ 204981 w 227174"/>
                <a:gd name="connsiteY40" fmla="*/ 57959 h 159049"/>
                <a:gd name="connsiteX41" fmla="*/ 187499 w 227174"/>
                <a:gd name="connsiteY41" fmla="*/ 14345 h 159049"/>
                <a:gd name="connsiteX42" fmla="*/ 102418 w 227174"/>
                <a:gd name="connsiteY42" fmla="*/ 23485 h 159049"/>
                <a:gd name="connsiteX43" fmla="*/ 90150 w 227174"/>
                <a:gd name="connsiteY43" fmla="*/ 29619 h 159049"/>
                <a:gd name="connsiteX44" fmla="*/ 16540 w 227174"/>
                <a:gd name="connsiteY44" fmla="*/ 83109 h 159049"/>
                <a:gd name="connsiteX45" fmla="*/ 14822 w 227174"/>
                <a:gd name="connsiteY45" fmla="*/ 139850 h 159049"/>
                <a:gd name="connsiteX46" fmla="*/ 26759 w 227174"/>
                <a:gd name="connsiteY46" fmla="*/ 146107 h 159049"/>
                <a:gd name="connsiteX47" fmla="*/ 40218 w 227174"/>
                <a:gd name="connsiteY47" fmla="*/ 146965 h 159049"/>
                <a:gd name="connsiteX48" fmla="*/ 57019 w 227174"/>
                <a:gd name="connsiteY48" fmla="*/ 141837 h 159049"/>
                <a:gd name="connsiteX49" fmla="*/ 70459 w 227174"/>
                <a:gd name="connsiteY49" fmla="*/ 130526 h 159049"/>
                <a:gd name="connsiteX50" fmla="*/ 105669 w 227174"/>
                <a:gd name="connsiteY50" fmla="*/ 104947 h 159049"/>
                <a:gd name="connsiteX51" fmla="*/ 113521 w 227174"/>
                <a:gd name="connsiteY51" fmla="*/ 100959 h 159049"/>
                <a:gd name="connsiteX52" fmla="*/ 120943 w 227174"/>
                <a:gd name="connsiteY52" fmla="*/ 96481 h 159049"/>
                <a:gd name="connsiteX53" fmla="*/ 122170 w 227174"/>
                <a:gd name="connsiteY53" fmla="*/ 96175 h 15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27174" h="159049">
                  <a:moveTo>
                    <a:pt x="171980" y="159050"/>
                  </a:moveTo>
                  <a:cubicBezTo>
                    <a:pt x="161938" y="158148"/>
                    <a:pt x="152319" y="154584"/>
                    <a:pt x="144112" y="148732"/>
                  </a:cubicBezTo>
                  <a:cubicBezTo>
                    <a:pt x="135911" y="142880"/>
                    <a:pt x="129415" y="134942"/>
                    <a:pt x="125299" y="125741"/>
                  </a:cubicBezTo>
                  <a:cubicBezTo>
                    <a:pt x="122183" y="118392"/>
                    <a:pt x="120496" y="110528"/>
                    <a:pt x="120330" y="102554"/>
                  </a:cubicBezTo>
                  <a:cubicBezTo>
                    <a:pt x="118735" y="103535"/>
                    <a:pt x="117263" y="104456"/>
                    <a:pt x="115913" y="105130"/>
                  </a:cubicBezTo>
                  <a:lnTo>
                    <a:pt x="108000" y="109118"/>
                  </a:lnTo>
                  <a:cubicBezTo>
                    <a:pt x="95180" y="115559"/>
                    <a:pt x="83034" y="121386"/>
                    <a:pt x="74508" y="133286"/>
                  </a:cubicBezTo>
                  <a:cubicBezTo>
                    <a:pt x="70453" y="138451"/>
                    <a:pt x="65398" y="142751"/>
                    <a:pt x="59645" y="145910"/>
                  </a:cubicBezTo>
                  <a:cubicBezTo>
                    <a:pt x="53885" y="149076"/>
                    <a:pt x="47548" y="151039"/>
                    <a:pt x="41015" y="151689"/>
                  </a:cubicBezTo>
                  <a:cubicBezTo>
                    <a:pt x="35875" y="152419"/>
                    <a:pt x="30636" y="152051"/>
                    <a:pt x="25643" y="150615"/>
                  </a:cubicBezTo>
                  <a:cubicBezTo>
                    <a:pt x="20656" y="149174"/>
                    <a:pt x="16024" y="146696"/>
                    <a:pt x="12062" y="143347"/>
                  </a:cubicBezTo>
                  <a:cubicBezTo>
                    <a:pt x="-7936" y="125496"/>
                    <a:pt x="161" y="98383"/>
                    <a:pt x="13105" y="80532"/>
                  </a:cubicBezTo>
                  <a:cubicBezTo>
                    <a:pt x="32121" y="54462"/>
                    <a:pt x="60829" y="39802"/>
                    <a:pt x="88555" y="25693"/>
                  </a:cubicBezTo>
                  <a:lnTo>
                    <a:pt x="100823" y="19559"/>
                  </a:lnTo>
                  <a:cubicBezTo>
                    <a:pt x="123765" y="7290"/>
                    <a:pt x="162165" y="-12584"/>
                    <a:pt x="190996" y="10971"/>
                  </a:cubicBezTo>
                  <a:cubicBezTo>
                    <a:pt x="203816" y="21460"/>
                    <a:pt x="210257" y="37348"/>
                    <a:pt x="210134" y="58143"/>
                  </a:cubicBezTo>
                  <a:lnTo>
                    <a:pt x="210134" y="59799"/>
                  </a:lnTo>
                  <a:cubicBezTo>
                    <a:pt x="210134" y="61701"/>
                    <a:pt x="210134" y="63848"/>
                    <a:pt x="210134" y="65933"/>
                  </a:cubicBezTo>
                  <a:cubicBezTo>
                    <a:pt x="214925" y="64436"/>
                    <a:pt x="219900" y="63590"/>
                    <a:pt x="224918" y="63418"/>
                  </a:cubicBezTo>
                  <a:cubicBezTo>
                    <a:pt x="225298" y="63375"/>
                    <a:pt x="225678" y="63436"/>
                    <a:pt x="226028" y="63602"/>
                  </a:cubicBezTo>
                  <a:cubicBezTo>
                    <a:pt x="226371" y="63762"/>
                    <a:pt x="226666" y="64019"/>
                    <a:pt x="226880" y="64338"/>
                  </a:cubicBezTo>
                  <a:cubicBezTo>
                    <a:pt x="227071" y="64669"/>
                    <a:pt x="227175" y="65050"/>
                    <a:pt x="227175" y="65442"/>
                  </a:cubicBezTo>
                  <a:cubicBezTo>
                    <a:pt x="227175" y="65829"/>
                    <a:pt x="227071" y="66209"/>
                    <a:pt x="226880" y="66547"/>
                  </a:cubicBezTo>
                  <a:cubicBezTo>
                    <a:pt x="213416" y="99273"/>
                    <a:pt x="195566" y="130023"/>
                    <a:pt x="173820" y="157945"/>
                  </a:cubicBezTo>
                  <a:cubicBezTo>
                    <a:pt x="173630" y="158271"/>
                    <a:pt x="173366" y="158541"/>
                    <a:pt x="173041" y="158731"/>
                  </a:cubicBezTo>
                  <a:cubicBezTo>
                    <a:pt x="172722" y="158927"/>
                    <a:pt x="172354" y="159038"/>
                    <a:pt x="171980" y="159050"/>
                  </a:cubicBezTo>
                  <a:close/>
                  <a:moveTo>
                    <a:pt x="122170" y="96175"/>
                  </a:moveTo>
                  <a:cubicBezTo>
                    <a:pt x="122557" y="96175"/>
                    <a:pt x="122937" y="96279"/>
                    <a:pt x="123274" y="96481"/>
                  </a:cubicBezTo>
                  <a:cubicBezTo>
                    <a:pt x="123636" y="96665"/>
                    <a:pt x="123943" y="96948"/>
                    <a:pt x="124158" y="97291"/>
                  </a:cubicBezTo>
                  <a:cubicBezTo>
                    <a:pt x="124372" y="97635"/>
                    <a:pt x="124489" y="98033"/>
                    <a:pt x="124501" y="98444"/>
                  </a:cubicBezTo>
                  <a:cubicBezTo>
                    <a:pt x="124293" y="107155"/>
                    <a:pt x="125881" y="115822"/>
                    <a:pt x="129163" y="123901"/>
                  </a:cubicBezTo>
                  <a:cubicBezTo>
                    <a:pt x="132856" y="132188"/>
                    <a:pt x="138665" y="139359"/>
                    <a:pt x="146007" y="144690"/>
                  </a:cubicBezTo>
                  <a:cubicBezTo>
                    <a:pt x="153350" y="150020"/>
                    <a:pt x="161969" y="153321"/>
                    <a:pt x="170998" y="154265"/>
                  </a:cubicBezTo>
                  <a:cubicBezTo>
                    <a:pt x="191302" y="127894"/>
                    <a:pt x="208141" y="99033"/>
                    <a:pt x="221114" y="68387"/>
                  </a:cubicBezTo>
                  <a:cubicBezTo>
                    <a:pt x="216679" y="68700"/>
                    <a:pt x="212330" y="69736"/>
                    <a:pt x="208233" y="71454"/>
                  </a:cubicBezTo>
                  <a:cubicBezTo>
                    <a:pt x="207901" y="71662"/>
                    <a:pt x="207521" y="71779"/>
                    <a:pt x="207128" y="71779"/>
                  </a:cubicBezTo>
                  <a:cubicBezTo>
                    <a:pt x="206736" y="71779"/>
                    <a:pt x="206350" y="71662"/>
                    <a:pt x="206024" y="71454"/>
                  </a:cubicBezTo>
                  <a:cubicBezTo>
                    <a:pt x="205693" y="71227"/>
                    <a:pt x="205429" y="70926"/>
                    <a:pt x="205245" y="70571"/>
                  </a:cubicBezTo>
                  <a:cubicBezTo>
                    <a:pt x="205061" y="70215"/>
                    <a:pt x="204975" y="69822"/>
                    <a:pt x="204981" y="69429"/>
                  </a:cubicBezTo>
                  <a:cubicBezTo>
                    <a:pt x="204981" y="66179"/>
                    <a:pt x="204981" y="62866"/>
                    <a:pt x="204981" y="59983"/>
                  </a:cubicBezTo>
                  <a:lnTo>
                    <a:pt x="204981" y="57959"/>
                  </a:lnTo>
                  <a:cubicBezTo>
                    <a:pt x="204981" y="38636"/>
                    <a:pt x="199215" y="23914"/>
                    <a:pt x="187499" y="14345"/>
                  </a:cubicBezTo>
                  <a:cubicBezTo>
                    <a:pt x="162963" y="-5591"/>
                    <a:pt x="130820" y="8579"/>
                    <a:pt x="102418" y="23485"/>
                  </a:cubicBezTo>
                  <a:lnTo>
                    <a:pt x="90150" y="29619"/>
                  </a:lnTo>
                  <a:cubicBezTo>
                    <a:pt x="62914" y="43543"/>
                    <a:pt x="34943" y="57959"/>
                    <a:pt x="16540" y="83109"/>
                  </a:cubicBezTo>
                  <a:cubicBezTo>
                    <a:pt x="4701" y="99364"/>
                    <a:pt x="-2844" y="124024"/>
                    <a:pt x="14822" y="139850"/>
                  </a:cubicBezTo>
                  <a:cubicBezTo>
                    <a:pt x="18319" y="142745"/>
                    <a:pt x="22386" y="144880"/>
                    <a:pt x="26759" y="146107"/>
                  </a:cubicBezTo>
                  <a:cubicBezTo>
                    <a:pt x="31139" y="147333"/>
                    <a:pt x="35721" y="147622"/>
                    <a:pt x="40218" y="146965"/>
                  </a:cubicBezTo>
                  <a:cubicBezTo>
                    <a:pt x="46106" y="146407"/>
                    <a:pt x="51823" y="144665"/>
                    <a:pt x="57019" y="141837"/>
                  </a:cubicBezTo>
                  <a:cubicBezTo>
                    <a:pt x="62215" y="139015"/>
                    <a:pt x="66791" y="135163"/>
                    <a:pt x="70459" y="130526"/>
                  </a:cubicBezTo>
                  <a:cubicBezTo>
                    <a:pt x="79660" y="117890"/>
                    <a:pt x="92297" y="111633"/>
                    <a:pt x="105669" y="104947"/>
                  </a:cubicBezTo>
                  <a:cubicBezTo>
                    <a:pt x="108246" y="103658"/>
                    <a:pt x="110884" y="102370"/>
                    <a:pt x="113521" y="100959"/>
                  </a:cubicBezTo>
                  <a:cubicBezTo>
                    <a:pt x="116159" y="99548"/>
                    <a:pt x="118183" y="98260"/>
                    <a:pt x="120943" y="96481"/>
                  </a:cubicBezTo>
                  <a:cubicBezTo>
                    <a:pt x="121318" y="96266"/>
                    <a:pt x="121741" y="96162"/>
                    <a:pt x="122170" y="96175"/>
                  </a:cubicBezTo>
                  <a:close/>
                </a:path>
              </a:pathLst>
            </a:custGeom>
            <a:solidFill>
              <a:srgbClr val="0E0E0E"/>
            </a:solidFill>
            <a:ln w="6134"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6D2B775E-AEEB-42B4-A4BF-5B7B9111C45C}"/>
                </a:ext>
              </a:extLst>
            </p:cNvPr>
            <p:cNvSpPr/>
            <p:nvPr/>
          </p:nvSpPr>
          <p:spPr>
            <a:xfrm>
              <a:off x="10757838" y="4625303"/>
              <a:ext cx="100161" cy="76372"/>
            </a:xfrm>
            <a:custGeom>
              <a:avLst/>
              <a:gdLst>
                <a:gd name="connsiteX0" fmla="*/ 16922 w 100161"/>
                <a:gd name="connsiteY0" fmla="*/ 3374 h 76372"/>
                <a:gd name="connsiteX1" fmla="*/ 12934 w 100161"/>
                <a:gd name="connsiteY1" fmla="*/ 8895 h 76372"/>
                <a:gd name="connsiteX2" fmla="*/ 11524 w 100161"/>
                <a:gd name="connsiteY2" fmla="*/ 68641 h 76372"/>
                <a:gd name="connsiteX3" fmla="*/ 70534 w 100161"/>
                <a:gd name="connsiteY3" fmla="*/ 58949 h 76372"/>
                <a:gd name="connsiteX4" fmla="*/ 100162 w 100161"/>
                <a:gd name="connsiteY4" fmla="*/ 11409 h 76372"/>
                <a:gd name="connsiteX5" fmla="*/ 19375 w 100161"/>
                <a:gd name="connsiteY5" fmla="*/ 0 h 76372"/>
                <a:gd name="connsiteX6" fmla="*/ 15633 w 100161"/>
                <a:gd name="connsiteY6" fmla="*/ 5275 h 76372"/>
                <a:gd name="connsiteX7" fmla="*/ 16922 w 100161"/>
                <a:gd name="connsiteY7" fmla="*/ 3374 h 7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161" h="76372">
                  <a:moveTo>
                    <a:pt x="16922" y="3374"/>
                  </a:moveTo>
                  <a:lnTo>
                    <a:pt x="12934" y="8895"/>
                  </a:lnTo>
                  <a:cubicBezTo>
                    <a:pt x="666" y="25273"/>
                    <a:pt x="-8044" y="53428"/>
                    <a:pt x="11524" y="68641"/>
                  </a:cubicBezTo>
                  <a:cubicBezTo>
                    <a:pt x="29190" y="82382"/>
                    <a:pt x="57346" y="76984"/>
                    <a:pt x="70534" y="58949"/>
                  </a:cubicBezTo>
                  <a:cubicBezTo>
                    <a:pt x="81858" y="44056"/>
                    <a:pt x="91777" y="28137"/>
                    <a:pt x="100162" y="11409"/>
                  </a:cubicBezTo>
                  <a:cubicBezTo>
                    <a:pt x="73632" y="5165"/>
                    <a:pt x="46592" y="1343"/>
                    <a:pt x="19375" y="0"/>
                  </a:cubicBezTo>
                  <a:cubicBezTo>
                    <a:pt x="18430" y="1957"/>
                    <a:pt x="17167" y="3742"/>
                    <a:pt x="15633" y="5275"/>
                  </a:cubicBezTo>
                  <a:cubicBezTo>
                    <a:pt x="19498" y="-246"/>
                    <a:pt x="19927" y="-859"/>
                    <a:pt x="16922" y="3374"/>
                  </a:cubicBezTo>
                  <a:close/>
                </a:path>
              </a:pathLst>
            </a:custGeom>
            <a:solidFill>
              <a:srgbClr val="2B1F18"/>
            </a:solidFill>
            <a:ln w="6134"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C8709B33-24C1-414B-9411-23C155B6311F}"/>
                </a:ext>
              </a:extLst>
            </p:cNvPr>
            <p:cNvSpPr/>
            <p:nvPr/>
          </p:nvSpPr>
          <p:spPr>
            <a:xfrm>
              <a:off x="10755659" y="4623525"/>
              <a:ext cx="104285" cy="80591"/>
            </a:xfrm>
            <a:custGeom>
              <a:avLst/>
              <a:gdLst>
                <a:gd name="connsiteX0" fmla="*/ 37135 w 104285"/>
                <a:gd name="connsiteY0" fmla="*/ 80486 h 80591"/>
                <a:gd name="connsiteX1" fmla="*/ 12291 w 104285"/>
                <a:gd name="connsiteY1" fmla="*/ 72266 h 80591"/>
                <a:gd name="connsiteX2" fmla="*/ 13212 w 104285"/>
                <a:gd name="connsiteY2" fmla="*/ 9268 h 80591"/>
                <a:gd name="connsiteX3" fmla="*/ 17199 w 104285"/>
                <a:gd name="connsiteY3" fmla="*/ 3870 h 80591"/>
                <a:gd name="connsiteX4" fmla="*/ 18732 w 104285"/>
                <a:gd name="connsiteY4" fmla="*/ 1785 h 80591"/>
                <a:gd name="connsiteX5" fmla="*/ 19162 w 104285"/>
                <a:gd name="connsiteY5" fmla="*/ 1171 h 80591"/>
                <a:gd name="connsiteX6" fmla="*/ 20063 w 104285"/>
                <a:gd name="connsiteY6" fmla="*/ 276 h 80591"/>
                <a:gd name="connsiteX7" fmla="*/ 21309 w 104285"/>
                <a:gd name="connsiteY7" fmla="*/ 6 h 80591"/>
                <a:gd name="connsiteX8" fmla="*/ 102525 w 104285"/>
                <a:gd name="connsiteY8" fmla="*/ 11415 h 80591"/>
                <a:gd name="connsiteX9" fmla="*/ 103427 w 104285"/>
                <a:gd name="connsiteY9" fmla="*/ 11894 h 80591"/>
                <a:gd name="connsiteX10" fmla="*/ 104059 w 104285"/>
                <a:gd name="connsiteY10" fmla="*/ 12704 h 80591"/>
                <a:gd name="connsiteX11" fmla="*/ 104285 w 104285"/>
                <a:gd name="connsiteY11" fmla="*/ 13685 h 80591"/>
                <a:gd name="connsiteX12" fmla="*/ 104059 w 104285"/>
                <a:gd name="connsiteY12" fmla="*/ 14667 h 80591"/>
                <a:gd name="connsiteX13" fmla="*/ 74185 w 104285"/>
                <a:gd name="connsiteY13" fmla="*/ 62635 h 80591"/>
                <a:gd name="connsiteX14" fmla="*/ 60641 w 104285"/>
                <a:gd name="connsiteY14" fmla="*/ 74634 h 80591"/>
                <a:gd name="connsiteX15" fmla="*/ 43514 w 104285"/>
                <a:gd name="connsiteY15" fmla="*/ 80486 h 80591"/>
                <a:gd name="connsiteX16" fmla="*/ 37135 w 104285"/>
                <a:gd name="connsiteY16" fmla="*/ 80486 h 80591"/>
                <a:gd name="connsiteX17" fmla="*/ 19284 w 104285"/>
                <a:gd name="connsiteY17" fmla="*/ 8839 h 80591"/>
                <a:gd name="connsiteX18" fmla="*/ 16953 w 104285"/>
                <a:gd name="connsiteY18" fmla="*/ 12028 h 80591"/>
                <a:gd name="connsiteX19" fmla="*/ 15113 w 104285"/>
                <a:gd name="connsiteY19" fmla="*/ 68647 h 80591"/>
                <a:gd name="connsiteX20" fmla="*/ 28375 w 104285"/>
                <a:gd name="connsiteY20" fmla="*/ 74885 h 80591"/>
                <a:gd name="connsiteX21" fmla="*/ 43024 w 104285"/>
                <a:gd name="connsiteY21" fmla="*/ 75456 h 80591"/>
                <a:gd name="connsiteX22" fmla="*/ 58562 w 104285"/>
                <a:gd name="connsiteY22" fmla="*/ 70217 h 80591"/>
                <a:gd name="connsiteX23" fmla="*/ 70873 w 104285"/>
                <a:gd name="connsiteY23" fmla="*/ 59384 h 80591"/>
                <a:gd name="connsiteX24" fmla="*/ 99029 w 104285"/>
                <a:gd name="connsiteY24" fmla="*/ 14789 h 80591"/>
                <a:gd name="connsiteX25" fmla="*/ 22842 w 104285"/>
                <a:gd name="connsiteY25" fmla="*/ 4361 h 80591"/>
                <a:gd name="connsiteX26" fmla="*/ 19407 w 104285"/>
                <a:gd name="connsiteY26" fmla="*/ 8961 h 80591"/>
                <a:gd name="connsiteX27" fmla="*/ 19284 w 104285"/>
                <a:gd name="connsiteY27" fmla="*/ 8839 h 8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4285" h="80591">
                  <a:moveTo>
                    <a:pt x="37135" y="80486"/>
                  </a:moveTo>
                  <a:cubicBezTo>
                    <a:pt x="28167" y="80572"/>
                    <a:pt x="19431" y="77683"/>
                    <a:pt x="12291" y="72266"/>
                  </a:cubicBezTo>
                  <a:cubicBezTo>
                    <a:pt x="-8872" y="55765"/>
                    <a:pt x="1250" y="25585"/>
                    <a:pt x="13212" y="9268"/>
                  </a:cubicBezTo>
                  <a:lnTo>
                    <a:pt x="17199" y="3870"/>
                  </a:lnTo>
                  <a:lnTo>
                    <a:pt x="18732" y="1785"/>
                  </a:lnTo>
                  <a:lnTo>
                    <a:pt x="19162" y="1171"/>
                  </a:lnTo>
                  <a:cubicBezTo>
                    <a:pt x="19370" y="791"/>
                    <a:pt x="19683" y="478"/>
                    <a:pt x="20063" y="276"/>
                  </a:cubicBezTo>
                  <a:cubicBezTo>
                    <a:pt x="20444" y="67"/>
                    <a:pt x="20873" y="-25"/>
                    <a:pt x="21309" y="6"/>
                  </a:cubicBezTo>
                  <a:cubicBezTo>
                    <a:pt x="48667" y="1361"/>
                    <a:pt x="75848" y="5183"/>
                    <a:pt x="102525" y="11415"/>
                  </a:cubicBezTo>
                  <a:cubicBezTo>
                    <a:pt x="102856" y="11507"/>
                    <a:pt x="103163" y="11673"/>
                    <a:pt x="103427" y="11894"/>
                  </a:cubicBezTo>
                  <a:cubicBezTo>
                    <a:pt x="103691" y="12115"/>
                    <a:pt x="103905" y="12391"/>
                    <a:pt x="104059" y="12704"/>
                  </a:cubicBezTo>
                  <a:cubicBezTo>
                    <a:pt x="104206" y="13004"/>
                    <a:pt x="104285" y="13342"/>
                    <a:pt x="104285" y="13685"/>
                  </a:cubicBezTo>
                  <a:cubicBezTo>
                    <a:pt x="104285" y="14022"/>
                    <a:pt x="104206" y="14360"/>
                    <a:pt x="104059" y="14667"/>
                  </a:cubicBezTo>
                  <a:cubicBezTo>
                    <a:pt x="95630" y="31560"/>
                    <a:pt x="85631" y="47619"/>
                    <a:pt x="74185" y="62635"/>
                  </a:cubicBezTo>
                  <a:cubicBezTo>
                    <a:pt x="70504" y="67494"/>
                    <a:pt x="65904" y="71573"/>
                    <a:pt x="60641" y="74634"/>
                  </a:cubicBezTo>
                  <a:cubicBezTo>
                    <a:pt x="55372" y="77701"/>
                    <a:pt x="49550" y="79689"/>
                    <a:pt x="43514" y="80486"/>
                  </a:cubicBezTo>
                  <a:cubicBezTo>
                    <a:pt x="41386" y="80627"/>
                    <a:pt x="39257" y="80627"/>
                    <a:pt x="37135" y="80486"/>
                  </a:cubicBezTo>
                  <a:close/>
                  <a:moveTo>
                    <a:pt x="19284" y="8839"/>
                  </a:moveTo>
                  <a:lnTo>
                    <a:pt x="16953" y="12028"/>
                  </a:lnTo>
                  <a:cubicBezTo>
                    <a:pt x="6035" y="26812"/>
                    <a:pt x="-3412" y="54171"/>
                    <a:pt x="15113" y="68647"/>
                  </a:cubicBezTo>
                  <a:cubicBezTo>
                    <a:pt x="19070" y="71591"/>
                    <a:pt x="23578" y="73714"/>
                    <a:pt x="28375" y="74885"/>
                  </a:cubicBezTo>
                  <a:cubicBezTo>
                    <a:pt x="33172" y="76057"/>
                    <a:pt x="38153" y="76247"/>
                    <a:pt x="43024" y="75456"/>
                  </a:cubicBezTo>
                  <a:cubicBezTo>
                    <a:pt x="48495" y="74757"/>
                    <a:pt x="53783" y="72978"/>
                    <a:pt x="58562" y="70217"/>
                  </a:cubicBezTo>
                  <a:cubicBezTo>
                    <a:pt x="63346" y="67457"/>
                    <a:pt x="67530" y="63777"/>
                    <a:pt x="70873" y="59384"/>
                  </a:cubicBezTo>
                  <a:cubicBezTo>
                    <a:pt x="81516" y="45349"/>
                    <a:pt x="90931" y="30431"/>
                    <a:pt x="99029" y="14789"/>
                  </a:cubicBezTo>
                  <a:cubicBezTo>
                    <a:pt x="73977" y="9133"/>
                    <a:pt x="48489" y="5643"/>
                    <a:pt x="22842" y="4361"/>
                  </a:cubicBezTo>
                  <a:cubicBezTo>
                    <a:pt x="21940" y="6060"/>
                    <a:pt x="20781" y="7612"/>
                    <a:pt x="19407" y="8961"/>
                  </a:cubicBezTo>
                  <a:lnTo>
                    <a:pt x="19284" y="8839"/>
                  </a:lnTo>
                  <a:close/>
                </a:path>
              </a:pathLst>
            </a:custGeom>
            <a:solidFill>
              <a:srgbClr val="0E0E0E"/>
            </a:solidFill>
            <a:ln w="6134"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2CC6897C-295D-4139-8192-15D0FE2EC452}"/>
                </a:ext>
              </a:extLst>
            </p:cNvPr>
            <p:cNvSpPr/>
            <p:nvPr/>
          </p:nvSpPr>
          <p:spPr>
            <a:xfrm>
              <a:off x="10643446" y="4637581"/>
              <a:ext cx="157148" cy="159208"/>
            </a:xfrm>
            <a:custGeom>
              <a:avLst/>
              <a:gdLst>
                <a:gd name="connsiteX0" fmla="*/ 6176 w 157148"/>
                <a:gd name="connsiteY0" fmla="*/ 23736 h 159208"/>
                <a:gd name="connsiteX1" fmla="*/ 2312 w 157148"/>
                <a:gd name="connsiteY1" fmla="*/ 28889 h 159208"/>
                <a:gd name="connsiteX2" fmla="*/ 472 w 157148"/>
                <a:gd name="connsiteY2" fmla="*/ 31404 h 159208"/>
                <a:gd name="connsiteX3" fmla="*/ 5685 w 157148"/>
                <a:gd name="connsiteY3" fmla="*/ 55266 h 159208"/>
                <a:gd name="connsiteX4" fmla="*/ 18383 w 157148"/>
                <a:gd name="connsiteY4" fmla="*/ 70478 h 159208"/>
                <a:gd name="connsiteX5" fmla="*/ 38319 w 157148"/>
                <a:gd name="connsiteY5" fmla="*/ 90905 h 159208"/>
                <a:gd name="connsiteX6" fmla="*/ 87822 w 157148"/>
                <a:gd name="connsiteY6" fmla="*/ 139978 h 159208"/>
                <a:gd name="connsiteX7" fmla="*/ 140515 w 157148"/>
                <a:gd name="connsiteY7" fmla="*/ 154087 h 159208"/>
                <a:gd name="connsiteX8" fmla="*/ 149225 w 157148"/>
                <a:gd name="connsiteY8" fmla="*/ 94954 h 159208"/>
                <a:gd name="connsiteX9" fmla="*/ 118922 w 157148"/>
                <a:gd name="connsiteY9" fmla="*/ 58149 h 159208"/>
                <a:gd name="connsiteX10" fmla="*/ 89417 w 157148"/>
                <a:gd name="connsiteY10" fmla="*/ 29195 h 159208"/>
                <a:gd name="connsiteX11" fmla="*/ 65800 w 157148"/>
                <a:gd name="connsiteY11" fmla="*/ 12940 h 159208"/>
                <a:gd name="connsiteX12" fmla="*/ 24517 w 157148"/>
                <a:gd name="connsiteY12" fmla="*/ 1101 h 159208"/>
                <a:gd name="connsiteX13" fmla="*/ 6176 w 157148"/>
                <a:gd name="connsiteY13" fmla="*/ 23736 h 15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148" h="159208">
                  <a:moveTo>
                    <a:pt x="6176" y="23736"/>
                  </a:moveTo>
                  <a:cubicBezTo>
                    <a:pt x="5017" y="25546"/>
                    <a:pt x="3729" y="27269"/>
                    <a:pt x="2312" y="28889"/>
                  </a:cubicBezTo>
                  <a:cubicBezTo>
                    <a:pt x="1759" y="29748"/>
                    <a:pt x="1085" y="30545"/>
                    <a:pt x="472" y="31404"/>
                  </a:cubicBezTo>
                  <a:cubicBezTo>
                    <a:pt x="-964" y="39734"/>
                    <a:pt x="907" y="48291"/>
                    <a:pt x="5685" y="55266"/>
                  </a:cubicBezTo>
                  <a:cubicBezTo>
                    <a:pt x="9519" y="60651"/>
                    <a:pt x="13764" y="65737"/>
                    <a:pt x="18383" y="70478"/>
                  </a:cubicBezTo>
                  <a:cubicBezTo>
                    <a:pt x="24947" y="77410"/>
                    <a:pt x="31940" y="83973"/>
                    <a:pt x="38319" y="90905"/>
                  </a:cubicBezTo>
                  <a:cubicBezTo>
                    <a:pt x="54023" y="107835"/>
                    <a:pt x="71689" y="123232"/>
                    <a:pt x="87822" y="139978"/>
                  </a:cubicBezTo>
                  <a:cubicBezTo>
                    <a:pt x="101195" y="153657"/>
                    <a:pt x="122051" y="166723"/>
                    <a:pt x="140515" y="154087"/>
                  </a:cubicBezTo>
                  <a:cubicBezTo>
                    <a:pt x="158978" y="141450"/>
                    <a:pt x="162352" y="112988"/>
                    <a:pt x="149225" y="94954"/>
                  </a:cubicBezTo>
                  <a:cubicBezTo>
                    <a:pt x="139975" y="82004"/>
                    <a:pt x="129847" y="69711"/>
                    <a:pt x="118922" y="58149"/>
                  </a:cubicBezTo>
                  <a:cubicBezTo>
                    <a:pt x="109721" y="47868"/>
                    <a:pt x="99864" y="38200"/>
                    <a:pt x="89417" y="29195"/>
                  </a:cubicBezTo>
                  <a:cubicBezTo>
                    <a:pt x="81933" y="23061"/>
                    <a:pt x="73468" y="18645"/>
                    <a:pt x="65800" y="12940"/>
                  </a:cubicBezTo>
                  <a:cubicBezTo>
                    <a:pt x="53532" y="3616"/>
                    <a:pt x="37828" y="-2641"/>
                    <a:pt x="24517" y="1101"/>
                  </a:cubicBezTo>
                  <a:cubicBezTo>
                    <a:pt x="20457" y="10100"/>
                    <a:pt x="14138" y="17896"/>
                    <a:pt x="6176" y="23736"/>
                  </a:cubicBezTo>
                  <a:close/>
                </a:path>
              </a:pathLst>
            </a:custGeom>
            <a:solidFill>
              <a:srgbClr val="2B1F18"/>
            </a:solidFill>
            <a:ln w="6134"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B10D1829-D3F1-4F76-869B-2BEAFD3538F3}"/>
                </a:ext>
              </a:extLst>
            </p:cNvPr>
            <p:cNvSpPr/>
            <p:nvPr/>
          </p:nvSpPr>
          <p:spPr>
            <a:xfrm>
              <a:off x="10641129" y="4635127"/>
              <a:ext cx="161987" cy="163840"/>
            </a:xfrm>
            <a:custGeom>
              <a:avLst/>
              <a:gdLst>
                <a:gd name="connsiteX0" fmla="*/ 126637 w 161987"/>
                <a:gd name="connsiteY0" fmla="*/ 163840 h 163840"/>
                <a:gd name="connsiteX1" fmla="*/ 88482 w 161987"/>
                <a:gd name="connsiteY1" fmla="*/ 143843 h 163840"/>
                <a:gd name="connsiteX2" fmla="*/ 67320 w 161987"/>
                <a:gd name="connsiteY2" fmla="*/ 123171 h 163840"/>
                <a:gd name="connsiteX3" fmla="*/ 38980 w 161987"/>
                <a:gd name="connsiteY3" fmla="*/ 94948 h 163840"/>
                <a:gd name="connsiteX4" fmla="*/ 28184 w 161987"/>
                <a:gd name="connsiteY4" fmla="*/ 83845 h 163840"/>
                <a:gd name="connsiteX5" fmla="*/ 18983 w 161987"/>
                <a:gd name="connsiteY5" fmla="*/ 74465 h 163840"/>
                <a:gd name="connsiteX6" fmla="*/ 6101 w 161987"/>
                <a:gd name="connsiteY6" fmla="*/ 59008 h 163840"/>
                <a:gd name="connsiteX7" fmla="*/ 519 w 161987"/>
                <a:gd name="connsiteY7" fmla="*/ 33489 h 163840"/>
                <a:gd name="connsiteX8" fmla="*/ 948 w 161987"/>
                <a:gd name="connsiteY8" fmla="*/ 32569 h 163840"/>
                <a:gd name="connsiteX9" fmla="*/ 1807 w 161987"/>
                <a:gd name="connsiteY9" fmla="*/ 31342 h 163840"/>
                <a:gd name="connsiteX10" fmla="*/ 2727 w 161987"/>
                <a:gd name="connsiteY10" fmla="*/ 30054 h 163840"/>
                <a:gd name="connsiteX11" fmla="*/ 6530 w 161987"/>
                <a:gd name="connsiteY11" fmla="*/ 25024 h 163840"/>
                <a:gd name="connsiteX12" fmla="*/ 7143 w 161987"/>
                <a:gd name="connsiteY12" fmla="*/ 24349 h 163840"/>
                <a:gd name="connsiteX13" fmla="*/ 24749 w 161987"/>
                <a:gd name="connsiteY13" fmla="*/ 2450 h 163840"/>
                <a:gd name="connsiteX14" fmla="*/ 25319 w 161987"/>
                <a:gd name="connsiteY14" fmla="*/ 1622 h 163840"/>
                <a:gd name="connsiteX15" fmla="*/ 26221 w 161987"/>
                <a:gd name="connsiteY15" fmla="*/ 1162 h 163840"/>
                <a:gd name="connsiteX16" fmla="*/ 69528 w 161987"/>
                <a:gd name="connsiteY16" fmla="*/ 13431 h 163840"/>
                <a:gd name="connsiteX17" fmla="*/ 80079 w 161987"/>
                <a:gd name="connsiteY17" fmla="*/ 20608 h 163840"/>
                <a:gd name="connsiteX18" fmla="*/ 93145 w 161987"/>
                <a:gd name="connsiteY18" fmla="*/ 29686 h 163840"/>
                <a:gd name="connsiteX19" fmla="*/ 117068 w 161987"/>
                <a:gd name="connsiteY19" fmla="*/ 52751 h 163840"/>
                <a:gd name="connsiteX20" fmla="*/ 122895 w 161987"/>
                <a:gd name="connsiteY20" fmla="*/ 58885 h 163840"/>
                <a:gd name="connsiteX21" fmla="*/ 153566 w 161987"/>
                <a:gd name="connsiteY21" fmla="*/ 95690 h 163840"/>
                <a:gd name="connsiteX22" fmla="*/ 160909 w 161987"/>
                <a:gd name="connsiteY22" fmla="*/ 112369 h 163840"/>
                <a:gd name="connsiteX23" fmla="*/ 161234 w 161987"/>
                <a:gd name="connsiteY23" fmla="*/ 130587 h 163840"/>
                <a:gd name="connsiteX24" fmla="*/ 155560 w 161987"/>
                <a:gd name="connsiteY24" fmla="*/ 146082 h 163840"/>
                <a:gd name="connsiteX25" fmla="*/ 144304 w 161987"/>
                <a:gd name="connsiteY25" fmla="*/ 158136 h 163840"/>
                <a:gd name="connsiteX26" fmla="*/ 126637 w 161987"/>
                <a:gd name="connsiteY26" fmla="*/ 163840 h 163840"/>
                <a:gd name="connsiteX27" fmla="*/ 4997 w 161987"/>
                <a:gd name="connsiteY27" fmla="*/ 35023 h 163840"/>
                <a:gd name="connsiteX28" fmla="*/ 9842 w 161987"/>
                <a:gd name="connsiteY28" fmla="*/ 56609 h 163840"/>
                <a:gd name="connsiteX29" fmla="*/ 22111 w 161987"/>
                <a:gd name="connsiteY29" fmla="*/ 71577 h 163840"/>
                <a:gd name="connsiteX30" fmla="*/ 31190 w 161987"/>
                <a:gd name="connsiteY30" fmla="*/ 80845 h 163840"/>
                <a:gd name="connsiteX31" fmla="*/ 42108 w 161987"/>
                <a:gd name="connsiteY31" fmla="*/ 92070 h 163840"/>
                <a:gd name="connsiteX32" fmla="*/ 70264 w 161987"/>
                <a:gd name="connsiteY32" fmla="*/ 120042 h 163840"/>
                <a:gd name="connsiteX33" fmla="*/ 91550 w 161987"/>
                <a:gd name="connsiteY33" fmla="*/ 140837 h 163840"/>
                <a:gd name="connsiteX34" fmla="*/ 141298 w 161987"/>
                <a:gd name="connsiteY34" fmla="*/ 154700 h 163840"/>
                <a:gd name="connsiteX35" fmla="*/ 151272 w 161987"/>
                <a:gd name="connsiteY35" fmla="*/ 143953 h 163840"/>
                <a:gd name="connsiteX36" fmla="*/ 156265 w 161987"/>
                <a:gd name="connsiteY36" fmla="*/ 130164 h 163840"/>
                <a:gd name="connsiteX37" fmla="*/ 155995 w 161987"/>
                <a:gd name="connsiteY37" fmla="*/ 113792 h 163840"/>
                <a:gd name="connsiteX38" fmla="*/ 149395 w 161987"/>
                <a:gd name="connsiteY38" fmla="*/ 98812 h 163840"/>
                <a:gd name="connsiteX39" fmla="*/ 119338 w 161987"/>
                <a:gd name="connsiteY39" fmla="*/ 62013 h 163840"/>
                <a:gd name="connsiteX40" fmla="*/ 113203 w 161987"/>
                <a:gd name="connsiteY40" fmla="*/ 55879 h 163840"/>
                <a:gd name="connsiteX41" fmla="*/ 89771 w 161987"/>
                <a:gd name="connsiteY41" fmla="*/ 33305 h 163840"/>
                <a:gd name="connsiteX42" fmla="*/ 77073 w 161987"/>
                <a:gd name="connsiteY42" fmla="*/ 24472 h 163840"/>
                <a:gd name="connsiteX43" fmla="*/ 66277 w 161987"/>
                <a:gd name="connsiteY43" fmla="*/ 17105 h 163840"/>
                <a:gd name="connsiteX44" fmla="*/ 28000 w 161987"/>
                <a:gd name="connsiteY44" fmla="*/ 5395 h 163840"/>
                <a:gd name="connsiteX45" fmla="*/ 9597 w 161987"/>
                <a:gd name="connsiteY45" fmla="*/ 27840 h 163840"/>
                <a:gd name="connsiteX46" fmla="*/ 5794 w 161987"/>
                <a:gd name="connsiteY46" fmla="*/ 32876 h 163840"/>
                <a:gd name="connsiteX47" fmla="*/ 4874 w 161987"/>
                <a:gd name="connsiteY47" fmla="*/ 34164 h 163840"/>
                <a:gd name="connsiteX48" fmla="*/ 4997 w 161987"/>
                <a:gd name="connsiteY48" fmla="*/ 35023 h 16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987" h="163840">
                  <a:moveTo>
                    <a:pt x="126637" y="163840"/>
                  </a:moveTo>
                  <a:cubicBezTo>
                    <a:pt x="110198" y="163840"/>
                    <a:pt x="95353" y="150836"/>
                    <a:pt x="88482" y="143843"/>
                  </a:cubicBezTo>
                  <a:cubicBezTo>
                    <a:pt x="81612" y="136850"/>
                    <a:pt x="74313" y="129857"/>
                    <a:pt x="67320" y="123171"/>
                  </a:cubicBezTo>
                  <a:cubicBezTo>
                    <a:pt x="57812" y="114092"/>
                    <a:pt x="47997" y="104762"/>
                    <a:pt x="38980" y="94948"/>
                  </a:cubicBezTo>
                  <a:cubicBezTo>
                    <a:pt x="35484" y="91144"/>
                    <a:pt x="31803" y="87525"/>
                    <a:pt x="28184" y="83845"/>
                  </a:cubicBezTo>
                  <a:cubicBezTo>
                    <a:pt x="24565" y="80164"/>
                    <a:pt x="22050" y="77717"/>
                    <a:pt x="18983" y="74465"/>
                  </a:cubicBezTo>
                  <a:cubicBezTo>
                    <a:pt x="14284" y="69656"/>
                    <a:pt x="9978" y="64485"/>
                    <a:pt x="6101" y="59008"/>
                  </a:cubicBezTo>
                  <a:cubicBezTo>
                    <a:pt x="960" y="51561"/>
                    <a:pt x="-1046" y="42396"/>
                    <a:pt x="519" y="33489"/>
                  </a:cubicBezTo>
                  <a:cubicBezTo>
                    <a:pt x="568" y="33146"/>
                    <a:pt x="721" y="32827"/>
                    <a:pt x="948" y="32569"/>
                  </a:cubicBezTo>
                  <a:lnTo>
                    <a:pt x="1807" y="31342"/>
                  </a:lnTo>
                  <a:lnTo>
                    <a:pt x="2727" y="30054"/>
                  </a:lnTo>
                  <a:cubicBezTo>
                    <a:pt x="4113" y="28472"/>
                    <a:pt x="5383" y="26791"/>
                    <a:pt x="6530" y="25024"/>
                  </a:cubicBezTo>
                  <a:cubicBezTo>
                    <a:pt x="6702" y="24766"/>
                    <a:pt x="6904" y="24540"/>
                    <a:pt x="7143" y="24349"/>
                  </a:cubicBezTo>
                  <a:cubicBezTo>
                    <a:pt x="14793" y="18675"/>
                    <a:pt x="20854" y="11136"/>
                    <a:pt x="24749" y="2450"/>
                  </a:cubicBezTo>
                  <a:cubicBezTo>
                    <a:pt x="24865" y="2131"/>
                    <a:pt x="25067" y="1843"/>
                    <a:pt x="25319" y="1622"/>
                  </a:cubicBezTo>
                  <a:cubicBezTo>
                    <a:pt x="25577" y="1395"/>
                    <a:pt x="25884" y="1236"/>
                    <a:pt x="26221" y="1162"/>
                  </a:cubicBezTo>
                  <a:cubicBezTo>
                    <a:pt x="38489" y="-2334"/>
                    <a:pt x="54438" y="2144"/>
                    <a:pt x="69528" y="13431"/>
                  </a:cubicBezTo>
                  <a:cubicBezTo>
                    <a:pt x="72902" y="15946"/>
                    <a:pt x="76521" y="18338"/>
                    <a:pt x="80079" y="20608"/>
                  </a:cubicBezTo>
                  <a:cubicBezTo>
                    <a:pt x="83637" y="22877"/>
                    <a:pt x="88973" y="26374"/>
                    <a:pt x="93145" y="29686"/>
                  </a:cubicBezTo>
                  <a:cubicBezTo>
                    <a:pt x="101634" y="36814"/>
                    <a:pt x="109627" y="44519"/>
                    <a:pt x="117068" y="52751"/>
                  </a:cubicBezTo>
                  <a:lnTo>
                    <a:pt x="122895" y="58885"/>
                  </a:lnTo>
                  <a:cubicBezTo>
                    <a:pt x="133986" y="70399"/>
                    <a:pt x="144236" y="82698"/>
                    <a:pt x="153566" y="95690"/>
                  </a:cubicBezTo>
                  <a:cubicBezTo>
                    <a:pt x="157093" y="100702"/>
                    <a:pt x="159596" y="106376"/>
                    <a:pt x="160909" y="112369"/>
                  </a:cubicBezTo>
                  <a:cubicBezTo>
                    <a:pt x="162228" y="118362"/>
                    <a:pt x="162338" y="124557"/>
                    <a:pt x="161234" y="130587"/>
                  </a:cubicBezTo>
                  <a:cubicBezTo>
                    <a:pt x="160399" y="136083"/>
                    <a:pt x="158467" y="141346"/>
                    <a:pt x="155560" y="146082"/>
                  </a:cubicBezTo>
                  <a:cubicBezTo>
                    <a:pt x="152652" y="150812"/>
                    <a:pt x="148825" y="154909"/>
                    <a:pt x="144304" y="158136"/>
                  </a:cubicBezTo>
                  <a:cubicBezTo>
                    <a:pt x="139145" y="161816"/>
                    <a:pt x="132974" y="163804"/>
                    <a:pt x="126637" y="163840"/>
                  </a:cubicBezTo>
                  <a:close/>
                  <a:moveTo>
                    <a:pt x="4997" y="35023"/>
                  </a:moveTo>
                  <a:cubicBezTo>
                    <a:pt x="3800" y="42574"/>
                    <a:pt x="5530" y="50297"/>
                    <a:pt x="9842" y="56609"/>
                  </a:cubicBezTo>
                  <a:cubicBezTo>
                    <a:pt x="13554" y="61897"/>
                    <a:pt x="17651" y="66902"/>
                    <a:pt x="22111" y="71577"/>
                  </a:cubicBezTo>
                  <a:cubicBezTo>
                    <a:pt x="25055" y="74705"/>
                    <a:pt x="28245" y="77717"/>
                    <a:pt x="31190" y="80845"/>
                  </a:cubicBezTo>
                  <a:cubicBezTo>
                    <a:pt x="34134" y="83974"/>
                    <a:pt x="38612" y="88267"/>
                    <a:pt x="42108" y="92070"/>
                  </a:cubicBezTo>
                  <a:cubicBezTo>
                    <a:pt x="51064" y="101701"/>
                    <a:pt x="60817" y="111025"/>
                    <a:pt x="70264" y="120042"/>
                  </a:cubicBezTo>
                  <a:cubicBezTo>
                    <a:pt x="77318" y="126790"/>
                    <a:pt x="84618" y="133783"/>
                    <a:pt x="91550" y="140837"/>
                  </a:cubicBezTo>
                  <a:cubicBezTo>
                    <a:pt x="99953" y="149487"/>
                    <a:pt x="121669" y="168134"/>
                    <a:pt x="141298" y="154700"/>
                  </a:cubicBezTo>
                  <a:cubicBezTo>
                    <a:pt x="145310" y="151824"/>
                    <a:pt x="148702" y="148168"/>
                    <a:pt x="151272" y="143953"/>
                  </a:cubicBezTo>
                  <a:cubicBezTo>
                    <a:pt x="153842" y="139733"/>
                    <a:pt x="155541" y="135047"/>
                    <a:pt x="156265" y="130164"/>
                  </a:cubicBezTo>
                  <a:cubicBezTo>
                    <a:pt x="157265" y="124741"/>
                    <a:pt x="157179" y="119177"/>
                    <a:pt x="155995" y="113792"/>
                  </a:cubicBezTo>
                  <a:cubicBezTo>
                    <a:pt x="154818" y="108412"/>
                    <a:pt x="152572" y="103314"/>
                    <a:pt x="149395" y="98812"/>
                  </a:cubicBezTo>
                  <a:cubicBezTo>
                    <a:pt x="140267" y="85845"/>
                    <a:pt x="130219" y="73546"/>
                    <a:pt x="119338" y="62013"/>
                  </a:cubicBezTo>
                  <a:lnTo>
                    <a:pt x="113203" y="55879"/>
                  </a:lnTo>
                  <a:cubicBezTo>
                    <a:pt x="105928" y="47813"/>
                    <a:pt x="98101" y="40268"/>
                    <a:pt x="89771" y="33305"/>
                  </a:cubicBezTo>
                  <a:cubicBezTo>
                    <a:pt x="85692" y="30146"/>
                    <a:pt x="81453" y="27196"/>
                    <a:pt x="77073" y="24472"/>
                  </a:cubicBezTo>
                  <a:cubicBezTo>
                    <a:pt x="73515" y="22141"/>
                    <a:pt x="69773" y="19743"/>
                    <a:pt x="66277" y="17105"/>
                  </a:cubicBezTo>
                  <a:cubicBezTo>
                    <a:pt x="52782" y="7045"/>
                    <a:pt x="38919" y="2818"/>
                    <a:pt x="28000" y="5395"/>
                  </a:cubicBezTo>
                  <a:cubicBezTo>
                    <a:pt x="23773" y="14259"/>
                    <a:pt x="17461" y="21963"/>
                    <a:pt x="9597" y="27840"/>
                  </a:cubicBezTo>
                  <a:cubicBezTo>
                    <a:pt x="8444" y="29600"/>
                    <a:pt x="7174" y="31281"/>
                    <a:pt x="5794" y="32876"/>
                  </a:cubicBezTo>
                  <a:lnTo>
                    <a:pt x="4874" y="34164"/>
                  </a:lnTo>
                  <a:lnTo>
                    <a:pt x="4997" y="35023"/>
                  </a:lnTo>
                  <a:close/>
                </a:path>
              </a:pathLst>
            </a:custGeom>
            <a:solidFill>
              <a:srgbClr val="0E0E0E"/>
            </a:solidFill>
            <a:ln w="6134"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D2DEEB70-8C3B-4502-8CFD-0796BC19EF45}"/>
                </a:ext>
              </a:extLst>
            </p:cNvPr>
            <p:cNvSpPr/>
            <p:nvPr/>
          </p:nvSpPr>
          <p:spPr>
            <a:xfrm>
              <a:off x="10369168" y="4626960"/>
              <a:ext cx="303089" cy="264474"/>
            </a:xfrm>
            <a:custGeom>
              <a:avLst/>
              <a:gdLst>
                <a:gd name="connsiteX0" fmla="*/ 76370 w 303089"/>
                <a:gd name="connsiteY0" fmla="*/ 107593 h 264474"/>
                <a:gd name="connsiteX1" fmla="*/ 72752 w 303089"/>
                <a:gd name="connsiteY1" fmla="*/ 182804 h 264474"/>
                <a:gd name="connsiteX2" fmla="*/ 92503 w 303089"/>
                <a:gd name="connsiteY2" fmla="*/ 256414 h 264474"/>
                <a:gd name="connsiteX3" fmla="*/ 111814 w 303089"/>
                <a:gd name="connsiteY3" fmla="*/ 264241 h 264474"/>
                <a:gd name="connsiteX4" fmla="*/ 132375 w 303089"/>
                <a:gd name="connsiteY4" fmla="*/ 260825 h 264474"/>
                <a:gd name="connsiteX5" fmla="*/ 205985 w 303089"/>
                <a:gd name="connsiteY5" fmla="*/ 148754 h 264474"/>
                <a:gd name="connsiteX6" fmla="*/ 245735 w 303089"/>
                <a:gd name="connsiteY6" fmla="*/ 83921 h 264474"/>
                <a:gd name="connsiteX7" fmla="*/ 266714 w 303089"/>
                <a:gd name="connsiteY7" fmla="*/ 53796 h 264474"/>
                <a:gd name="connsiteX8" fmla="*/ 275179 w 303089"/>
                <a:gd name="connsiteY8" fmla="*/ 42142 h 264474"/>
                <a:gd name="connsiteX9" fmla="*/ 281313 w 303089"/>
                <a:gd name="connsiteY9" fmla="*/ 26193 h 264474"/>
                <a:gd name="connsiteX10" fmla="*/ 299716 w 303089"/>
                <a:gd name="connsiteY10" fmla="*/ 11655 h 264474"/>
                <a:gd name="connsiteX11" fmla="*/ 303089 w 303089"/>
                <a:gd name="connsiteY11" fmla="*/ 0 h 264474"/>
                <a:gd name="connsiteX12" fmla="*/ 199974 w 303089"/>
                <a:gd name="connsiteY12" fmla="*/ 12268 h 264474"/>
                <a:gd name="connsiteX13" fmla="*/ 159918 w 303089"/>
                <a:gd name="connsiteY13" fmla="*/ 76990 h 264474"/>
                <a:gd name="connsiteX14" fmla="*/ 159427 w 303089"/>
                <a:gd name="connsiteY14" fmla="*/ 77842 h 264474"/>
                <a:gd name="connsiteX15" fmla="*/ 143478 w 303089"/>
                <a:gd name="connsiteY15" fmla="*/ 23187 h 264474"/>
                <a:gd name="connsiteX16" fmla="*/ 0 w 303089"/>
                <a:gd name="connsiteY16" fmla="*/ 66126 h 264474"/>
                <a:gd name="connsiteX17" fmla="*/ 38400 w 303089"/>
                <a:gd name="connsiteY17" fmla="*/ 60728 h 264474"/>
                <a:gd name="connsiteX18" fmla="*/ 76370 w 303089"/>
                <a:gd name="connsiteY18" fmla="*/ 107593 h 26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089" h="264474">
                  <a:moveTo>
                    <a:pt x="76370" y="107593"/>
                  </a:moveTo>
                  <a:cubicBezTo>
                    <a:pt x="77524" y="132725"/>
                    <a:pt x="76315" y="157899"/>
                    <a:pt x="72752" y="182804"/>
                  </a:cubicBezTo>
                  <a:cubicBezTo>
                    <a:pt x="69562" y="209795"/>
                    <a:pt x="68458" y="238441"/>
                    <a:pt x="92503" y="256414"/>
                  </a:cubicBezTo>
                  <a:cubicBezTo>
                    <a:pt x="98092" y="260751"/>
                    <a:pt x="104778" y="263462"/>
                    <a:pt x="111814" y="264241"/>
                  </a:cubicBezTo>
                  <a:cubicBezTo>
                    <a:pt x="118850" y="265020"/>
                    <a:pt x="125965" y="263837"/>
                    <a:pt x="132375" y="260825"/>
                  </a:cubicBezTo>
                  <a:cubicBezTo>
                    <a:pt x="172064" y="242054"/>
                    <a:pt x="185191" y="184884"/>
                    <a:pt x="205985" y="148754"/>
                  </a:cubicBezTo>
                  <a:cubicBezTo>
                    <a:pt x="218560" y="126732"/>
                    <a:pt x="231749" y="105084"/>
                    <a:pt x="245735" y="83921"/>
                  </a:cubicBezTo>
                  <a:cubicBezTo>
                    <a:pt x="252483" y="73677"/>
                    <a:pt x="259537" y="63734"/>
                    <a:pt x="266714" y="53796"/>
                  </a:cubicBezTo>
                  <a:cubicBezTo>
                    <a:pt x="269658" y="49993"/>
                    <a:pt x="272419" y="46067"/>
                    <a:pt x="275179" y="42142"/>
                  </a:cubicBezTo>
                  <a:cubicBezTo>
                    <a:pt x="276130" y="36474"/>
                    <a:pt x="278215" y="31045"/>
                    <a:pt x="281313" y="26193"/>
                  </a:cubicBezTo>
                  <a:cubicBezTo>
                    <a:pt x="285276" y="19102"/>
                    <a:pt x="291895" y="13875"/>
                    <a:pt x="299716" y="11655"/>
                  </a:cubicBezTo>
                  <a:cubicBezTo>
                    <a:pt x="301347" y="7937"/>
                    <a:pt x="302482" y="4018"/>
                    <a:pt x="303089" y="0"/>
                  </a:cubicBezTo>
                  <a:cubicBezTo>
                    <a:pt x="268493" y="2392"/>
                    <a:pt x="233896" y="6502"/>
                    <a:pt x="199974" y="12268"/>
                  </a:cubicBezTo>
                  <a:cubicBezTo>
                    <a:pt x="184639" y="34167"/>
                    <a:pt x="171511" y="58464"/>
                    <a:pt x="159918" y="76990"/>
                  </a:cubicBezTo>
                  <a:lnTo>
                    <a:pt x="159427" y="77842"/>
                  </a:lnTo>
                  <a:cubicBezTo>
                    <a:pt x="157894" y="58728"/>
                    <a:pt x="152465" y="40130"/>
                    <a:pt x="143478" y="23187"/>
                  </a:cubicBezTo>
                  <a:cubicBezTo>
                    <a:pt x="94601" y="33726"/>
                    <a:pt x="46626" y="48079"/>
                    <a:pt x="0" y="66126"/>
                  </a:cubicBezTo>
                  <a:cubicBezTo>
                    <a:pt x="12514" y="62703"/>
                    <a:pt x="25420" y="60888"/>
                    <a:pt x="38400" y="60728"/>
                  </a:cubicBezTo>
                  <a:cubicBezTo>
                    <a:pt x="66740" y="60728"/>
                    <a:pt x="74285" y="81032"/>
                    <a:pt x="76370" y="107593"/>
                  </a:cubicBezTo>
                  <a:close/>
                </a:path>
              </a:pathLst>
            </a:custGeom>
            <a:solidFill>
              <a:srgbClr val="2B1F18"/>
            </a:solidFill>
            <a:ln w="6134"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2F418AFD-9306-4503-B307-8A7BCBA1D01D}"/>
                </a:ext>
              </a:extLst>
            </p:cNvPr>
            <p:cNvSpPr/>
            <p:nvPr/>
          </p:nvSpPr>
          <p:spPr>
            <a:xfrm>
              <a:off x="10365927" y="4624740"/>
              <a:ext cx="307703" cy="268878"/>
            </a:xfrm>
            <a:custGeom>
              <a:avLst/>
              <a:gdLst>
                <a:gd name="connsiteX0" fmla="*/ 119239 w 307703"/>
                <a:gd name="connsiteY0" fmla="*/ 268878 h 268878"/>
                <a:gd name="connsiteX1" fmla="*/ 94150 w 307703"/>
                <a:gd name="connsiteY1" fmla="*/ 260352 h 268878"/>
                <a:gd name="connsiteX2" fmla="*/ 73478 w 307703"/>
                <a:gd name="connsiteY2" fmla="*/ 184779 h 268878"/>
                <a:gd name="connsiteX3" fmla="*/ 77097 w 307703"/>
                <a:gd name="connsiteY3" fmla="*/ 110003 h 268878"/>
                <a:gd name="connsiteX4" fmla="*/ 40721 w 307703"/>
                <a:gd name="connsiteY4" fmla="*/ 65039 h 268878"/>
                <a:gd name="connsiteX5" fmla="*/ 2873 w 307703"/>
                <a:gd name="connsiteY5" fmla="*/ 70438 h 268878"/>
                <a:gd name="connsiteX6" fmla="*/ 1193 w 307703"/>
                <a:gd name="connsiteY6" fmla="*/ 70204 h 268878"/>
                <a:gd name="connsiteX7" fmla="*/ 113 w 307703"/>
                <a:gd name="connsiteY7" fmla="*/ 68904 h 268878"/>
                <a:gd name="connsiteX8" fmla="*/ 223 w 307703"/>
                <a:gd name="connsiteY8" fmla="*/ 67223 h 268878"/>
                <a:gd name="connsiteX9" fmla="*/ 1463 w 307703"/>
                <a:gd name="connsiteY9" fmla="*/ 66082 h 268878"/>
                <a:gd name="connsiteX10" fmla="*/ 145309 w 307703"/>
                <a:gd name="connsiteY10" fmla="*/ 23143 h 268878"/>
                <a:gd name="connsiteX11" fmla="*/ 146738 w 307703"/>
                <a:gd name="connsiteY11" fmla="*/ 23296 h 268878"/>
                <a:gd name="connsiteX12" fmla="*/ 147824 w 307703"/>
                <a:gd name="connsiteY12" fmla="*/ 24247 h 268878"/>
                <a:gd name="connsiteX13" fmla="*/ 163221 w 307703"/>
                <a:gd name="connsiteY13" fmla="*/ 73320 h 268878"/>
                <a:gd name="connsiteX14" fmla="*/ 172606 w 307703"/>
                <a:gd name="connsiteY14" fmla="*/ 57556 h 268878"/>
                <a:gd name="connsiteX15" fmla="*/ 200394 w 307703"/>
                <a:gd name="connsiteY15" fmla="*/ 13267 h 268878"/>
                <a:gd name="connsiteX16" fmla="*/ 201062 w 307703"/>
                <a:gd name="connsiteY16" fmla="*/ 12617 h 268878"/>
                <a:gd name="connsiteX17" fmla="*/ 201927 w 307703"/>
                <a:gd name="connsiteY17" fmla="*/ 12286 h 268878"/>
                <a:gd name="connsiteX18" fmla="*/ 305227 w 307703"/>
                <a:gd name="connsiteY18" fmla="*/ 17 h 268878"/>
                <a:gd name="connsiteX19" fmla="*/ 306226 w 307703"/>
                <a:gd name="connsiteY19" fmla="*/ 128 h 268878"/>
                <a:gd name="connsiteX20" fmla="*/ 307067 w 307703"/>
                <a:gd name="connsiteY20" fmla="*/ 692 h 268878"/>
                <a:gd name="connsiteX21" fmla="*/ 307594 w 307703"/>
                <a:gd name="connsiteY21" fmla="*/ 1569 h 268878"/>
                <a:gd name="connsiteX22" fmla="*/ 307680 w 307703"/>
                <a:gd name="connsiteY22" fmla="*/ 2594 h 268878"/>
                <a:gd name="connsiteX23" fmla="*/ 304184 w 307703"/>
                <a:gd name="connsiteY23" fmla="*/ 14862 h 268878"/>
                <a:gd name="connsiteX24" fmla="*/ 303552 w 307703"/>
                <a:gd name="connsiteY24" fmla="*/ 15665 h 268878"/>
                <a:gd name="connsiteX25" fmla="*/ 302650 w 307703"/>
                <a:gd name="connsiteY25" fmla="*/ 16150 h 268878"/>
                <a:gd name="connsiteX26" fmla="*/ 285843 w 307703"/>
                <a:gd name="connsiteY26" fmla="*/ 29707 h 268878"/>
                <a:gd name="connsiteX27" fmla="*/ 280261 w 307703"/>
                <a:gd name="connsiteY27" fmla="*/ 44797 h 268878"/>
                <a:gd name="connsiteX28" fmla="*/ 279893 w 307703"/>
                <a:gd name="connsiteY28" fmla="*/ 45717 h 268878"/>
                <a:gd name="connsiteX29" fmla="*/ 271366 w 307703"/>
                <a:gd name="connsiteY29" fmla="*/ 57495 h 268878"/>
                <a:gd name="connsiteX30" fmla="*/ 250449 w 307703"/>
                <a:gd name="connsiteY30" fmla="*/ 87490 h 268878"/>
                <a:gd name="connsiteX31" fmla="*/ 210822 w 307703"/>
                <a:gd name="connsiteY31" fmla="*/ 152206 h 268878"/>
                <a:gd name="connsiteX32" fmla="*/ 194628 w 307703"/>
                <a:gd name="connsiteY32" fmla="*/ 185821 h 268878"/>
                <a:gd name="connsiteX33" fmla="*/ 136353 w 307703"/>
                <a:gd name="connsiteY33" fmla="*/ 265197 h 268878"/>
                <a:gd name="connsiteX34" fmla="*/ 119239 w 307703"/>
                <a:gd name="connsiteY34" fmla="*/ 268878 h 268878"/>
                <a:gd name="connsiteX35" fmla="*/ 39985 w 307703"/>
                <a:gd name="connsiteY35" fmla="*/ 60316 h 268878"/>
                <a:gd name="connsiteX36" fmla="*/ 40721 w 307703"/>
                <a:gd name="connsiteY36" fmla="*/ 60316 h 268878"/>
                <a:gd name="connsiteX37" fmla="*/ 81698 w 307703"/>
                <a:gd name="connsiteY37" fmla="*/ 109389 h 268878"/>
                <a:gd name="connsiteX38" fmla="*/ 78078 w 307703"/>
                <a:gd name="connsiteY38" fmla="*/ 185024 h 268878"/>
                <a:gd name="connsiteX39" fmla="*/ 96910 w 307703"/>
                <a:gd name="connsiteY39" fmla="*/ 256364 h 268878"/>
                <a:gd name="connsiteX40" fmla="*/ 115061 w 307703"/>
                <a:gd name="connsiteY40" fmla="*/ 263713 h 268878"/>
                <a:gd name="connsiteX41" fmla="*/ 134390 w 307703"/>
                <a:gd name="connsiteY41" fmla="*/ 260535 h 268878"/>
                <a:gd name="connsiteX42" fmla="*/ 190456 w 307703"/>
                <a:gd name="connsiteY42" fmla="*/ 183490 h 268878"/>
                <a:gd name="connsiteX43" fmla="*/ 206834 w 307703"/>
                <a:gd name="connsiteY43" fmla="*/ 149446 h 268878"/>
                <a:gd name="connsiteX44" fmla="*/ 246646 w 307703"/>
                <a:gd name="connsiteY44" fmla="*/ 84423 h 268878"/>
                <a:gd name="connsiteX45" fmla="*/ 267686 w 307703"/>
                <a:gd name="connsiteY45" fmla="*/ 54243 h 268878"/>
                <a:gd name="connsiteX46" fmla="*/ 275844 w 307703"/>
                <a:gd name="connsiteY46" fmla="*/ 43079 h 268878"/>
                <a:gd name="connsiteX47" fmla="*/ 281978 w 307703"/>
                <a:gd name="connsiteY47" fmla="*/ 26824 h 268878"/>
                <a:gd name="connsiteX48" fmla="*/ 300381 w 307703"/>
                <a:gd name="connsiteY48" fmla="*/ 11550 h 268878"/>
                <a:gd name="connsiteX49" fmla="*/ 302650 w 307703"/>
                <a:gd name="connsiteY49" fmla="*/ 4311 h 268878"/>
                <a:gd name="connsiteX50" fmla="*/ 203645 w 307703"/>
                <a:gd name="connsiteY50" fmla="*/ 16089 h 268878"/>
                <a:gd name="connsiteX51" fmla="*/ 176654 w 307703"/>
                <a:gd name="connsiteY51" fmla="*/ 59028 h 268878"/>
                <a:gd name="connsiteX52" fmla="*/ 164386 w 307703"/>
                <a:gd name="connsiteY52" fmla="*/ 79639 h 268878"/>
                <a:gd name="connsiteX53" fmla="*/ 163233 w 307703"/>
                <a:gd name="connsiteY53" fmla="*/ 80737 h 268878"/>
                <a:gd name="connsiteX54" fmla="*/ 161687 w 307703"/>
                <a:gd name="connsiteY54" fmla="*/ 81111 h 268878"/>
                <a:gd name="connsiteX55" fmla="*/ 159663 w 307703"/>
                <a:gd name="connsiteY55" fmla="*/ 79516 h 268878"/>
                <a:gd name="connsiteX56" fmla="*/ 144634 w 307703"/>
                <a:gd name="connsiteY56" fmla="*/ 27682 h 268878"/>
                <a:gd name="connsiteX57" fmla="*/ 27717 w 307703"/>
                <a:gd name="connsiteY57" fmla="*/ 61052 h 268878"/>
                <a:gd name="connsiteX58" fmla="*/ 39985 w 307703"/>
                <a:gd name="connsiteY58" fmla="*/ 60439 h 268878"/>
                <a:gd name="connsiteX59" fmla="*/ 39985 w 307703"/>
                <a:gd name="connsiteY59" fmla="*/ 60316 h 268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07703" h="268878">
                  <a:moveTo>
                    <a:pt x="119239" y="268878"/>
                  </a:moveTo>
                  <a:cubicBezTo>
                    <a:pt x="110172" y="268817"/>
                    <a:pt x="101370" y="265829"/>
                    <a:pt x="94150" y="260352"/>
                  </a:cubicBezTo>
                  <a:cubicBezTo>
                    <a:pt x="68938" y="241949"/>
                    <a:pt x="70288" y="211278"/>
                    <a:pt x="73478" y="184779"/>
                  </a:cubicBezTo>
                  <a:cubicBezTo>
                    <a:pt x="76999" y="160015"/>
                    <a:pt x="78207" y="134981"/>
                    <a:pt x="77097" y="110003"/>
                  </a:cubicBezTo>
                  <a:cubicBezTo>
                    <a:pt x="74889" y="78228"/>
                    <a:pt x="64338" y="65224"/>
                    <a:pt x="40721" y="65039"/>
                  </a:cubicBezTo>
                  <a:cubicBezTo>
                    <a:pt x="27926" y="65211"/>
                    <a:pt x="15203" y="67021"/>
                    <a:pt x="2873" y="70438"/>
                  </a:cubicBezTo>
                  <a:cubicBezTo>
                    <a:pt x="2303" y="70572"/>
                    <a:pt x="1702" y="70493"/>
                    <a:pt x="1193" y="70204"/>
                  </a:cubicBezTo>
                  <a:cubicBezTo>
                    <a:pt x="683" y="69922"/>
                    <a:pt x="297" y="69456"/>
                    <a:pt x="113" y="68904"/>
                  </a:cubicBezTo>
                  <a:cubicBezTo>
                    <a:pt x="-71" y="68346"/>
                    <a:pt x="-28" y="67745"/>
                    <a:pt x="223" y="67223"/>
                  </a:cubicBezTo>
                  <a:cubicBezTo>
                    <a:pt x="475" y="66696"/>
                    <a:pt x="917" y="66285"/>
                    <a:pt x="1463" y="66082"/>
                  </a:cubicBezTo>
                  <a:cubicBezTo>
                    <a:pt x="48199" y="47980"/>
                    <a:pt x="96297" y="33620"/>
                    <a:pt x="145309" y="23143"/>
                  </a:cubicBezTo>
                  <a:cubicBezTo>
                    <a:pt x="145787" y="23045"/>
                    <a:pt x="146290" y="23100"/>
                    <a:pt x="146738" y="23296"/>
                  </a:cubicBezTo>
                  <a:cubicBezTo>
                    <a:pt x="147192" y="23493"/>
                    <a:pt x="147566" y="23824"/>
                    <a:pt x="147824" y="24247"/>
                  </a:cubicBezTo>
                  <a:cubicBezTo>
                    <a:pt x="156013" y="39478"/>
                    <a:pt x="161239" y="56132"/>
                    <a:pt x="163221" y="73320"/>
                  </a:cubicBezTo>
                  <a:cubicBezTo>
                    <a:pt x="166288" y="68352"/>
                    <a:pt x="169355" y="63015"/>
                    <a:pt x="172606" y="57556"/>
                  </a:cubicBezTo>
                  <a:cubicBezTo>
                    <a:pt x="180887" y="43570"/>
                    <a:pt x="190211" y="27805"/>
                    <a:pt x="200394" y="13267"/>
                  </a:cubicBezTo>
                  <a:cubicBezTo>
                    <a:pt x="200571" y="13003"/>
                    <a:pt x="200799" y="12789"/>
                    <a:pt x="201062" y="12617"/>
                  </a:cubicBezTo>
                  <a:cubicBezTo>
                    <a:pt x="201320" y="12451"/>
                    <a:pt x="201621" y="12335"/>
                    <a:pt x="201927" y="12286"/>
                  </a:cubicBezTo>
                  <a:cubicBezTo>
                    <a:pt x="236279" y="6581"/>
                    <a:pt x="271059" y="2471"/>
                    <a:pt x="305227" y="17"/>
                  </a:cubicBezTo>
                  <a:cubicBezTo>
                    <a:pt x="305564" y="-26"/>
                    <a:pt x="305907" y="11"/>
                    <a:pt x="306226" y="128"/>
                  </a:cubicBezTo>
                  <a:cubicBezTo>
                    <a:pt x="306545" y="244"/>
                    <a:pt x="306834" y="440"/>
                    <a:pt x="307067" y="692"/>
                  </a:cubicBezTo>
                  <a:cubicBezTo>
                    <a:pt x="307306" y="937"/>
                    <a:pt x="307484" y="1238"/>
                    <a:pt x="307594" y="1569"/>
                  </a:cubicBezTo>
                  <a:cubicBezTo>
                    <a:pt x="307699" y="1901"/>
                    <a:pt x="307729" y="2250"/>
                    <a:pt x="307680" y="2594"/>
                  </a:cubicBezTo>
                  <a:cubicBezTo>
                    <a:pt x="307055" y="6814"/>
                    <a:pt x="305877" y="10936"/>
                    <a:pt x="304184" y="14862"/>
                  </a:cubicBezTo>
                  <a:cubicBezTo>
                    <a:pt x="304031" y="15169"/>
                    <a:pt x="303816" y="15445"/>
                    <a:pt x="303552" y="15665"/>
                  </a:cubicBezTo>
                  <a:cubicBezTo>
                    <a:pt x="303288" y="15886"/>
                    <a:pt x="302981" y="16052"/>
                    <a:pt x="302650" y="16150"/>
                  </a:cubicBezTo>
                  <a:cubicBezTo>
                    <a:pt x="295498" y="18309"/>
                    <a:pt x="289474" y="23174"/>
                    <a:pt x="285843" y="29707"/>
                  </a:cubicBezTo>
                  <a:cubicBezTo>
                    <a:pt x="282996" y="34314"/>
                    <a:pt x="281101" y="39442"/>
                    <a:pt x="280261" y="44797"/>
                  </a:cubicBezTo>
                  <a:cubicBezTo>
                    <a:pt x="280230" y="45128"/>
                    <a:pt x="280101" y="45453"/>
                    <a:pt x="279893" y="45717"/>
                  </a:cubicBezTo>
                  <a:cubicBezTo>
                    <a:pt x="277132" y="49704"/>
                    <a:pt x="274310" y="53691"/>
                    <a:pt x="271366" y="57495"/>
                  </a:cubicBezTo>
                  <a:cubicBezTo>
                    <a:pt x="264557" y="66880"/>
                    <a:pt x="257319" y="77063"/>
                    <a:pt x="250449" y="87490"/>
                  </a:cubicBezTo>
                  <a:cubicBezTo>
                    <a:pt x="237137" y="107611"/>
                    <a:pt x="224194" y="128774"/>
                    <a:pt x="210822" y="152206"/>
                  </a:cubicBezTo>
                  <a:cubicBezTo>
                    <a:pt x="205117" y="162143"/>
                    <a:pt x="200026" y="173676"/>
                    <a:pt x="194628" y="185821"/>
                  </a:cubicBezTo>
                  <a:cubicBezTo>
                    <a:pt x="180458" y="218026"/>
                    <a:pt x="165736" y="251273"/>
                    <a:pt x="136353" y="265197"/>
                  </a:cubicBezTo>
                  <a:cubicBezTo>
                    <a:pt x="130986" y="267663"/>
                    <a:pt x="125146" y="268921"/>
                    <a:pt x="119239" y="268878"/>
                  </a:cubicBezTo>
                  <a:close/>
                  <a:moveTo>
                    <a:pt x="39985" y="60316"/>
                  </a:moveTo>
                  <a:lnTo>
                    <a:pt x="40721" y="60316"/>
                  </a:lnTo>
                  <a:cubicBezTo>
                    <a:pt x="73846" y="60316"/>
                    <a:pt x="79980" y="85344"/>
                    <a:pt x="81698" y="109389"/>
                  </a:cubicBezTo>
                  <a:cubicBezTo>
                    <a:pt x="82814" y="134656"/>
                    <a:pt x="81600" y="159972"/>
                    <a:pt x="78078" y="185024"/>
                  </a:cubicBezTo>
                  <a:cubicBezTo>
                    <a:pt x="74827" y="211646"/>
                    <a:pt x="73662" y="239127"/>
                    <a:pt x="96910" y="256364"/>
                  </a:cubicBezTo>
                  <a:cubicBezTo>
                    <a:pt x="102167" y="260437"/>
                    <a:pt x="108449" y="262977"/>
                    <a:pt x="115061" y="263713"/>
                  </a:cubicBezTo>
                  <a:cubicBezTo>
                    <a:pt x="121674" y="264449"/>
                    <a:pt x="128360" y="263351"/>
                    <a:pt x="134390" y="260535"/>
                  </a:cubicBezTo>
                  <a:cubicBezTo>
                    <a:pt x="162239" y="247347"/>
                    <a:pt x="176593" y="214897"/>
                    <a:pt x="190456" y="183490"/>
                  </a:cubicBezTo>
                  <a:cubicBezTo>
                    <a:pt x="195327" y="171866"/>
                    <a:pt x="200792" y="160505"/>
                    <a:pt x="206834" y="149446"/>
                  </a:cubicBezTo>
                  <a:cubicBezTo>
                    <a:pt x="220268" y="125952"/>
                    <a:pt x="233273" y="104666"/>
                    <a:pt x="246646" y="84423"/>
                  </a:cubicBezTo>
                  <a:cubicBezTo>
                    <a:pt x="253516" y="73934"/>
                    <a:pt x="260815" y="63751"/>
                    <a:pt x="267686" y="54243"/>
                  </a:cubicBezTo>
                  <a:cubicBezTo>
                    <a:pt x="270507" y="50563"/>
                    <a:pt x="273206" y="46821"/>
                    <a:pt x="275844" y="43079"/>
                  </a:cubicBezTo>
                  <a:cubicBezTo>
                    <a:pt x="276813" y="37313"/>
                    <a:pt x="278899" y="31792"/>
                    <a:pt x="281978" y="26824"/>
                  </a:cubicBezTo>
                  <a:cubicBezTo>
                    <a:pt x="286039" y="19646"/>
                    <a:pt x="292584" y="14218"/>
                    <a:pt x="300381" y="11550"/>
                  </a:cubicBezTo>
                  <a:cubicBezTo>
                    <a:pt x="301368" y="9212"/>
                    <a:pt x="302129" y="6790"/>
                    <a:pt x="302650" y="4311"/>
                  </a:cubicBezTo>
                  <a:cubicBezTo>
                    <a:pt x="269894" y="6642"/>
                    <a:pt x="236647" y="10445"/>
                    <a:pt x="203645" y="16089"/>
                  </a:cubicBezTo>
                  <a:cubicBezTo>
                    <a:pt x="193830" y="30259"/>
                    <a:pt x="184690" y="45656"/>
                    <a:pt x="176654" y="59028"/>
                  </a:cubicBezTo>
                  <a:cubicBezTo>
                    <a:pt x="172299" y="66328"/>
                    <a:pt x="168189" y="73320"/>
                    <a:pt x="164386" y="79639"/>
                  </a:cubicBezTo>
                  <a:cubicBezTo>
                    <a:pt x="164104" y="80099"/>
                    <a:pt x="163705" y="80479"/>
                    <a:pt x="163233" y="80737"/>
                  </a:cubicBezTo>
                  <a:cubicBezTo>
                    <a:pt x="162760" y="80995"/>
                    <a:pt x="162227" y="81123"/>
                    <a:pt x="161687" y="81111"/>
                  </a:cubicBezTo>
                  <a:cubicBezTo>
                    <a:pt x="160706" y="81111"/>
                    <a:pt x="159724" y="80498"/>
                    <a:pt x="159663" y="79516"/>
                  </a:cubicBezTo>
                  <a:cubicBezTo>
                    <a:pt x="158062" y="61427"/>
                    <a:pt x="152958" y="43821"/>
                    <a:pt x="144634" y="27682"/>
                  </a:cubicBezTo>
                  <a:cubicBezTo>
                    <a:pt x="105007" y="36375"/>
                    <a:pt x="65963" y="47520"/>
                    <a:pt x="27717" y="61052"/>
                  </a:cubicBezTo>
                  <a:cubicBezTo>
                    <a:pt x="32011" y="60684"/>
                    <a:pt x="36059" y="60439"/>
                    <a:pt x="39985" y="60439"/>
                  </a:cubicBezTo>
                  <a:lnTo>
                    <a:pt x="39985" y="60316"/>
                  </a:lnTo>
                  <a:close/>
                </a:path>
              </a:pathLst>
            </a:custGeom>
            <a:solidFill>
              <a:srgbClr val="0E0E0E"/>
            </a:solidFill>
            <a:ln w="6134"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39BED79C-DBFD-4CD6-BA8F-00CB6EFC32FB}"/>
                </a:ext>
              </a:extLst>
            </p:cNvPr>
            <p:cNvSpPr/>
            <p:nvPr/>
          </p:nvSpPr>
          <p:spPr>
            <a:xfrm>
              <a:off x="10643672" y="4638498"/>
              <a:ext cx="24107" cy="30486"/>
            </a:xfrm>
            <a:custGeom>
              <a:avLst/>
              <a:gdLst>
                <a:gd name="connsiteX0" fmla="*/ 6134 w 24107"/>
                <a:gd name="connsiteY0" fmla="*/ 14538 h 30486"/>
                <a:gd name="connsiteX1" fmla="*/ 0 w 24107"/>
                <a:gd name="connsiteY1" fmla="*/ 30487 h 30486"/>
                <a:gd name="connsiteX2" fmla="*/ 1841 w 24107"/>
                <a:gd name="connsiteY2" fmla="*/ 27972 h 30486"/>
                <a:gd name="connsiteX3" fmla="*/ 5705 w 24107"/>
                <a:gd name="connsiteY3" fmla="*/ 22819 h 30486"/>
                <a:gd name="connsiteX4" fmla="*/ 24108 w 24107"/>
                <a:gd name="connsiteY4" fmla="*/ 0 h 30486"/>
                <a:gd name="connsiteX5" fmla="*/ 6134 w 24107"/>
                <a:gd name="connsiteY5" fmla="*/ 14538 h 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07" h="30486">
                  <a:moveTo>
                    <a:pt x="6134" y="14538"/>
                  </a:moveTo>
                  <a:cubicBezTo>
                    <a:pt x="3037" y="19384"/>
                    <a:pt x="951" y="24813"/>
                    <a:pt x="0" y="30487"/>
                  </a:cubicBezTo>
                  <a:cubicBezTo>
                    <a:pt x="614" y="29628"/>
                    <a:pt x="1288" y="28831"/>
                    <a:pt x="1841" y="27972"/>
                  </a:cubicBezTo>
                  <a:cubicBezTo>
                    <a:pt x="3251" y="26352"/>
                    <a:pt x="4546" y="24629"/>
                    <a:pt x="5705" y="22819"/>
                  </a:cubicBezTo>
                  <a:cubicBezTo>
                    <a:pt x="13716" y="16936"/>
                    <a:pt x="20053" y="9072"/>
                    <a:pt x="24108" y="0"/>
                  </a:cubicBezTo>
                  <a:cubicBezTo>
                    <a:pt x="16446" y="2313"/>
                    <a:pt x="9999" y="7533"/>
                    <a:pt x="6134" y="14538"/>
                  </a:cubicBezTo>
                  <a:close/>
                </a:path>
              </a:pathLst>
            </a:custGeom>
            <a:solidFill>
              <a:srgbClr val="2B1F18"/>
            </a:solidFill>
            <a:ln w="6134"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9BAF7BB7-F0AF-432B-B89C-5E8FD7FFA87A}"/>
                </a:ext>
              </a:extLst>
            </p:cNvPr>
            <p:cNvSpPr/>
            <p:nvPr/>
          </p:nvSpPr>
          <p:spPr>
            <a:xfrm>
              <a:off x="10641624" y="4636313"/>
              <a:ext cx="28589" cy="34980"/>
            </a:xfrm>
            <a:custGeom>
              <a:avLst/>
              <a:gdLst>
                <a:gd name="connsiteX0" fmla="*/ 2293 w 28589"/>
                <a:gd name="connsiteY0" fmla="*/ 34935 h 34980"/>
                <a:gd name="connsiteX1" fmla="*/ 1435 w 28589"/>
                <a:gd name="connsiteY1" fmla="*/ 34935 h 34980"/>
                <a:gd name="connsiteX2" fmla="*/ 306 w 28589"/>
                <a:gd name="connsiteY2" fmla="*/ 33917 h 34980"/>
                <a:gd name="connsiteX3" fmla="*/ 24 w 28589"/>
                <a:gd name="connsiteY3" fmla="*/ 32420 h 34980"/>
                <a:gd name="connsiteX4" fmla="*/ 6158 w 28589"/>
                <a:gd name="connsiteY4" fmla="*/ 15674 h 34980"/>
                <a:gd name="connsiteX5" fmla="*/ 25665 w 28589"/>
                <a:gd name="connsiteY5" fmla="*/ 93 h 34980"/>
                <a:gd name="connsiteX6" fmla="*/ 26959 w 28589"/>
                <a:gd name="connsiteY6" fmla="*/ 87 h 34980"/>
                <a:gd name="connsiteX7" fmla="*/ 28057 w 28589"/>
                <a:gd name="connsiteY7" fmla="*/ 768 h 34980"/>
                <a:gd name="connsiteX8" fmla="*/ 28560 w 28589"/>
                <a:gd name="connsiteY8" fmla="*/ 1951 h 34980"/>
                <a:gd name="connsiteX9" fmla="*/ 28425 w 28589"/>
                <a:gd name="connsiteY9" fmla="*/ 3221 h 34980"/>
                <a:gd name="connsiteX10" fmla="*/ 9655 w 28589"/>
                <a:gd name="connsiteY10" fmla="*/ 26715 h 34980"/>
                <a:gd name="connsiteX11" fmla="*/ 5851 w 28589"/>
                <a:gd name="connsiteY11" fmla="*/ 31745 h 34980"/>
                <a:gd name="connsiteX12" fmla="*/ 4931 w 28589"/>
                <a:gd name="connsiteY12" fmla="*/ 33033 h 34980"/>
                <a:gd name="connsiteX13" fmla="*/ 4134 w 28589"/>
                <a:gd name="connsiteY13" fmla="*/ 34076 h 34980"/>
                <a:gd name="connsiteX14" fmla="*/ 3318 w 28589"/>
                <a:gd name="connsiteY14" fmla="*/ 34732 h 34980"/>
                <a:gd name="connsiteX15" fmla="*/ 2293 w 28589"/>
                <a:gd name="connsiteY15" fmla="*/ 34935 h 34980"/>
                <a:gd name="connsiteX16" fmla="*/ 21493 w 28589"/>
                <a:gd name="connsiteY16" fmla="*/ 6595 h 34980"/>
                <a:gd name="connsiteX17" fmla="*/ 10145 w 28589"/>
                <a:gd name="connsiteY17" fmla="*/ 17943 h 34980"/>
                <a:gd name="connsiteX18" fmla="*/ 7814 w 28589"/>
                <a:gd name="connsiteY18" fmla="*/ 22237 h 34980"/>
                <a:gd name="connsiteX19" fmla="*/ 21493 w 28589"/>
                <a:gd name="connsiteY19" fmla="*/ 6595 h 3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589" h="34980">
                  <a:moveTo>
                    <a:pt x="2293" y="34935"/>
                  </a:moveTo>
                  <a:cubicBezTo>
                    <a:pt x="2005" y="34996"/>
                    <a:pt x="1717" y="34996"/>
                    <a:pt x="1435" y="34935"/>
                  </a:cubicBezTo>
                  <a:cubicBezTo>
                    <a:pt x="956" y="34726"/>
                    <a:pt x="557" y="34371"/>
                    <a:pt x="306" y="33917"/>
                  </a:cubicBezTo>
                  <a:cubicBezTo>
                    <a:pt x="48" y="33463"/>
                    <a:pt x="-50" y="32935"/>
                    <a:pt x="24" y="32420"/>
                  </a:cubicBezTo>
                  <a:cubicBezTo>
                    <a:pt x="938" y="26488"/>
                    <a:pt x="3023" y="20796"/>
                    <a:pt x="6158" y="15674"/>
                  </a:cubicBezTo>
                  <a:cubicBezTo>
                    <a:pt x="10366" y="8129"/>
                    <a:pt x="17371" y="2534"/>
                    <a:pt x="25665" y="93"/>
                  </a:cubicBezTo>
                  <a:cubicBezTo>
                    <a:pt x="26082" y="-30"/>
                    <a:pt x="26535" y="-30"/>
                    <a:pt x="26959" y="87"/>
                  </a:cubicBezTo>
                  <a:cubicBezTo>
                    <a:pt x="27382" y="209"/>
                    <a:pt x="27762" y="443"/>
                    <a:pt x="28057" y="768"/>
                  </a:cubicBezTo>
                  <a:cubicBezTo>
                    <a:pt x="28321" y="1111"/>
                    <a:pt x="28498" y="1516"/>
                    <a:pt x="28560" y="1951"/>
                  </a:cubicBezTo>
                  <a:cubicBezTo>
                    <a:pt x="28627" y="2381"/>
                    <a:pt x="28578" y="2816"/>
                    <a:pt x="28425" y="3221"/>
                  </a:cubicBezTo>
                  <a:cubicBezTo>
                    <a:pt x="24211" y="12490"/>
                    <a:pt x="17764" y="20562"/>
                    <a:pt x="9655" y="26715"/>
                  </a:cubicBezTo>
                  <a:cubicBezTo>
                    <a:pt x="8501" y="28476"/>
                    <a:pt x="7231" y="30156"/>
                    <a:pt x="5851" y="31745"/>
                  </a:cubicBezTo>
                  <a:lnTo>
                    <a:pt x="4931" y="33033"/>
                  </a:lnTo>
                  <a:lnTo>
                    <a:pt x="4134" y="34076"/>
                  </a:lnTo>
                  <a:cubicBezTo>
                    <a:pt x="3919" y="34358"/>
                    <a:pt x="3637" y="34585"/>
                    <a:pt x="3318" y="34732"/>
                  </a:cubicBezTo>
                  <a:cubicBezTo>
                    <a:pt x="2993" y="34880"/>
                    <a:pt x="2643" y="34953"/>
                    <a:pt x="2293" y="34935"/>
                  </a:cubicBezTo>
                  <a:close/>
                  <a:moveTo>
                    <a:pt x="21493" y="6595"/>
                  </a:moveTo>
                  <a:cubicBezTo>
                    <a:pt x="16788" y="9337"/>
                    <a:pt x="12881" y="13244"/>
                    <a:pt x="10145" y="17943"/>
                  </a:cubicBezTo>
                  <a:cubicBezTo>
                    <a:pt x="9280" y="19330"/>
                    <a:pt x="8507" y="20765"/>
                    <a:pt x="7814" y="22237"/>
                  </a:cubicBezTo>
                  <a:cubicBezTo>
                    <a:pt x="13323" y="17937"/>
                    <a:pt x="17960" y="12631"/>
                    <a:pt x="21493" y="6595"/>
                  </a:cubicBezTo>
                  <a:close/>
                </a:path>
              </a:pathLst>
            </a:custGeom>
            <a:solidFill>
              <a:srgbClr val="0E0E0E"/>
            </a:solidFill>
            <a:ln w="6134"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EDB2B8DE-1484-4A28-9DD2-708B5856D452}"/>
                </a:ext>
              </a:extLst>
            </p:cNvPr>
            <p:cNvSpPr/>
            <p:nvPr/>
          </p:nvSpPr>
          <p:spPr>
            <a:xfrm>
              <a:off x="9939347" y="5003474"/>
              <a:ext cx="229788" cy="223853"/>
            </a:xfrm>
            <a:custGeom>
              <a:avLst/>
              <a:gdLst>
                <a:gd name="connsiteX0" fmla="*/ 20672 w 229788"/>
                <a:gd name="connsiteY0" fmla="*/ 222555 h 223853"/>
                <a:gd name="connsiteX1" fmla="*/ 123665 w 229788"/>
                <a:gd name="connsiteY1" fmla="*/ 168574 h 223853"/>
                <a:gd name="connsiteX2" fmla="*/ 224020 w 229788"/>
                <a:gd name="connsiteY2" fmla="*/ 58159 h 223853"/>
                <a:gd name="connsiteX3" fmla="*/ 209666 w 229788"/>
                <a:gd name="connsiteY3" fmla="*/ 2951 h 223853"/>
                <a:gd name="connsiteX4" fmla="*/ 152373 w 229788"/>
                <a:gd name="connsiteY4" fmla="*/ 28163 h 223853"/>
                <a:gd name="connsiteX5" fmla="*/ 53060 w 229788"/>
                <a:gd name="connsiteY5" fmla="*/ 123610 h 223853"/>
                <a:gd name="connsiteX6" fmla="*/ 48460 w 229788"/>
                <a:gd name="connsiteY6" fmla="*/ 126549 h 223853"/>
                <a:gd name="connsiteX7" fmla="*/ 13556 w 229788"/>
                <a:gd name="connsiteY7" fmla="*/ 194025 h 223853"/>
                <a:gd name="connsiteX8" fmla="*/ 0 w 229788"/>
                <a:gd name="connsiteY8" fmla="*/ 223720 h 223853"/>
                <a:gd name="connsiteX9" fmla="*/ 20672 w 229788"/>
                <a:gd name="connsiteY9" fmla="*/ 222555 h 22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788" h="223853">
                  <a:moveTo>
                    <a:pt x="20672" y="222555"/>
                  </a:moveTo>
                  <a:cubicBezTo>
                    <a:pt x="58888" y="215991"/>
                    <a:pt x="93485" y="191454"/>
                    <a:pt x="123665" y="168574"/>
                  </a:cubicBezTo>
                  <a:cubicBezTo>
                    <a:pt x="164211" y="138903"/>
                    <a:pt x="198348" y="101350"/>
                    <a:pt x="224020" y="58159"/>
                  </a:cubicBezTo>
                  <a:cubicBezTo>
                    <a:pt x="234877" y="39388"/>
                    <a:pt x="230583" y="12459"/>
                    <a:pt x="209666" y="2951"/>
                  </a:cubicBezTo>
                  <a:cubicBezTo>
                    <a:pt x="187521" y="-6924"/>
                    <a:pt x="163107" y="9638"/>
                    <a:pt x="152373" y="28163"/>
                  </a:cubicBezTo>
                  <a:cubicBezTo>
                    <a:pt x="129308" y="68158"/>
                    <a:pt x="92074" y="99503"/>
                    <a:pt x="53060" y="123610"/>
                  </a:cubicBezTo>
                  <a:lnTo>
                    <a:pt x="48460" y="126549"/>
                  </a:lnTo>
                  <a:cubicBezTo>
                    <a:pt x="35640" y="150534"/>
                    <a:pt x="23923" y="173291"/>
                    <a:pt x="13556" y="194025"/>
                  </a:cubicBezTo>
                  <a:cubicBezTo>
                    <a:pt x="8404" y="204330"/>
                    <a:pt x="3926" y="214212"/>
                    <a:pt x="0" y="223720"/>
                  </a:cubicBezTo>
                  <a:cubicBezTo>
                    <a:pt x="6913" y="224088"/>
                    <a:pt x="13845" y="223696"/>
                    <a:pt x="20672" y="222555"/>
                  </a:cubicBezTo>
                  <a:close/>
                </a:path>
              </a:pathLst>
            </a:custGeom>
            <a:solidFill>
              <a:srgbClr val="2B1F18"/>
            </a:solidFill>
            <a:ln w="6134"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0B8702B9-B1F9-450E-AE84-2A0F4D6EB056}"/>
                </a:ext>
              </a:extLst>
            </p:cNvPr>
            <p:cNvSpPr/>
            <p:nvPr/>
          </p:nvSpPr>
          <p:spPr>
            <a:xfrm>
              <a:off x="9937133" y="5001373"/>
              <a:ext cx="234405" cy="228274"/>
            </a:xfrm>
            <a:custGeom>
              <a:avLst/>
              <a:gdLst>
                <a:gd name="connsiteX0" fmla="*/ 7122 w 234405"/>
                <a:gd name="connsiteY0" fmla="*/ 228275 h 228274"/>
                <a:gd name="connsiteX1" fmla="*/ 2092 w 234405"/>
                <a:gd name="connsiteY1" fmla="*/ 228275 h 228274"/>
                <a:gd name="connsiteX2" fmla="*/ 1049 w 234405"/>
                <a:gd name="connsiteY2" fmla="*/ 227968 h 228274"/>
                <a:gd name="connsiteX3" fmla="*/ 252 w 234405"/>
                <a:gd name="connsiteY3" fmla="*/ 227232 h 228274"/>
                <a:gd name="connsiteX4" fmla="*/ 0 w 234405"/>
                <a:gd name="connsiteY4" fmla="*/ 226158 h 228274"/>
                <a:gd name="connsiteX5" fmla="*/ 252 w 234405"/>
                <a:gd name="connsiteY5" fmla="*/ 225085 h 228274"/>
                <a:gd name="connsiteX6" fmla="*/ 13931 w 234405"/>
                <a:gd name="connsiteY6" fmla="*/ 195273 h 228274"/>
                <a:gd name="connsiteX7" fmla="*/ 48834 w 234405"/>
                <a:gd name="connsiteY7" fmla="*/ 127797 h 228274"/>
                <a:gd name="connsiteX8" fmla="*/ 49570 w 234405"/>
                <a:gd name="connsiteY8" fmla="*/ 126938 h 228274"/>
                <a:gd name="connsiteX9" fmla="*/ 50858 w 234405"/>
                <a:gd name="connsiteY9" fmla="*/ 126141 h 228274"/>
                <a:gd name="connsiteX10" fmla="*/ 54294 w 234405"/>
                <a:gd name="connsiteY10" fmla="*/ 123932 h 228274"/>
                <a:gd name="connsiteX11" fmla="*/ 152808 w 234405"/>
                <a:gd name="connsiteY11" fmla="*/ 29344 h 228274"/>
                <a:gd name="connsiteX12" fmla="*/ 212985 w 234405"/>
                <a:gd name="connsiteY12" fmla="*/ 3151 h 228274"/>
                <a:gd name="connsiteX13" fmla="*/ 225044 w 234405"/>
                <a:gd name="connsiteY13" fmla="*/ 12113 h 228274"/>
                <a:gd name="connsiteX14" fmla="*/ 232368 w 234405"/>
                <a:gd name="connsiteY14" fmla="*/ 25233 h 228274"/>
                <a:gd name="connsiteX15" fmla="*/ 234123 w 234405"/>
                <a:gd name="connsiteY15" fmla="*/ 43808 h 228274"/>
                <a:gd name="connsiteX16" fmla="*/ 228320 w 234405"/>
                <a:gd name="connsiteY16" fmla="*/ 61548 h 228274"/>
                <a:gd name="connsiteX17" fmla="*/ 127290 w 234405"/>
                <a:gd name="connsiteY17" fmla="*/ 172454 h 228274"/>
                <a:gd name="connsiteX18" fmla="*/ 23009 w 234405"/>
                <a:gd name="connsiteY18" fmla="*/ 226864 h 228274"/>
                <a:gd name="connsiteX19" fmla="*/ 7122 w 234405"/>
                <a:gd name="connsiteY19" fmla="*/ 228275 h 228274"/>
                <a:gd name="connsiteX20" fmla="*/ 5588 w 234405"/>
                <a:gd name="connsiteY20" fmla="*/ 223674 h 228274"/>
                <a:gd name="connsiteX21" fmla="*/ 22519 w 234405"/>
                <a:gd name="connsiteY21" fmla="*/ 222386 h 228274"/>
                <a:gd name="connsiteX22" fmla="*/ 124530 w 234405"/>
                <a:gd name="connsiteY22" fmla="*/ 168835 h 228274"/>
                <a:gd name="connsiteX23" fmla="*/ 224210 w 234405"/>
                <a:gd name="connsiteY23" fmla="*/ 59094 h 228274"/>
                <a:gd name="connsiteX24" fmla="*/ 229430 w 234405"/>
                <a:gd name="connsiteY24" fmla="*/ 43188 h 228274"/>
                <a:gd name="connsiteX25" fmla="*/ 227829 w 234405"/>
                <a:gd name="connsiteY25" fmla="*/ 26522 h 228274"/>
                <a:gd name="connsiteX26" fmla="*/ 221462 w 234405"/>
                <a:gd name="connsiteY26" fmla="*/ 15069 h 228274"/>
                <a:gd name="connsiteX27" fmla="*/ 210899 w 234405"/>
                <a:gd name="connsiteY27" fmla="*/ 7322 h 228274"/>
                <a:gd name="connsiteX28" fmla="*/ 156611 w 234405"/>
                <a:gd name="connsiteY28" fmla="*/ 31552 h 228274"/>
                <a:gd name="connsiteX29" fmla="*/ 56502 w 234405"/>
                <a:gd name="connsiteY29" fmla="*/ 127797 h 228274"/>
                <a:gd name="connsiteX30" fmla="*/ 53189 w 234405"/>
                <a:gd name="connsiteY30" fmla="*/ 129944 h 228274"/>
                <a:gd name="connsiteX31" fmla="*/ 52392 w 234405"/>
                <a:gd name="connsiteY31" fmla="*/ 130435 h 228274"/>
                <a:gd name="connsiteX32" fmla="*/ 17857 w 234405"/>
                <a:gd name="connsiteY32" fmla="*/ 197236 h 228274"/>
                <a:gd name="connsiteX33" fmla="*/ 5404 w 234405"/>
                <a:gd name="connsiteY33" fmla="*/ 223674 h 228274"/>
                <a:gd name="connsiteX34" fmla="*/ 5588 w 234405"/>
                <a:gd name="connsiteY34" fmla="*/ 223674 h 22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4405" h="228274">
                  <a:moveTo>
                    <a:pt x="7122" y="228275"/>
                  </a:moveTo>
                  <a:cubicBezTo>
                    <a:pt x="5404" y="228275"/>
                    <a:pt x="3748" y="228275"/>
                    <a:pt x="2092" y="228275"/>
                  </a:cubicBezTo>
                  <a:cubicBezTo>
                    <a:pt x="1724" y="228250"/>
                    <a:pt x="1368" y="228146"/>
                    <a:pt x="1049" y="227968"/>
                  </a:cubicBezTo>
                  <a:cubicBezTo>
                    <a:pt x="730" y="227784"/>
                    <a:pt x="454" y="227532"/>
                    <a:pt x="252" y="227232"/>
                  </a:cubicBezTo>
                  <a:cubicBezTo>
                    <a:pt x="86" y="226894"/>
                    <a:pt x="0" y="226526"/>
                    <a:pt x="0" y="226158"/>
                  </a:cubicBezTo>
                  <a:cubicBezTo>
                    <a:pt x="0" y="225784"/>
                    <a:pt x="86" y="225416"/>
                    <a:pt x="252" y="225085"/>
                  </a:cubicBezTo>
                  <a:cubicBezTo>
                    <a:pt x="4177" y="215577"/>
                    <a:pt x="8778" y="205517"/>
                    <a:pt x="13931" y="195273"/>
                  </a:cubicBezTo>
                  <a:cubicBezTo>
                    <a:pt x="24911" y="173312"/>
                    <a:pt x="36627" y="150616"/>
                    <a:pt x="48834" y="127797"/>
                  </a:cubicBezTo>
                  <a:cubicBezTo>
                    <a:pt x="48994" y="127447"/>
                    <a:pt x="49245" y="127147"/>
                    <a:pt x="49570" y="126938"/>
                  </a:cubicBezTo>
                  <a:lnTo>
                    <a:pt x="50858" y="126141"/>
                  </a:lnTo>
                  <a:cubicBezTo>
                    <a:pt x="52146" y="125282"/>
                    <a:pt x="53312" y="124485"/>
                    <a:pt x="54294" y="123932"/>
                  </a:cubicBezTo>
                  <a:cubicBezTo>
                    <a:pt x="99502" y="96022"/>
                    <a:pt x="132688" y="64186"/>
                    <a:pt x="152808" y="29344"/>
                  </a:cubicBezTo>
                  <a:cubicBezTo>
                    <a:pt x="165077" y="8549"/>
                    <a:pt x="190533" y="-6910"/>
                    <a:pt x="212985" y="3151"/>
                  </a:cubicBezTo>
                  <a:cubicBezTo>
                    <a:pt x="217591" y="5248"/>
                    <a:pt x="221701" y="8303"/>
                    <a:pt x="225044" y="12113"/>
                  </a:cubicBezTo>
                  <a:cubicBezTo>
                    <a:pt x="228381" y="15916"/>
                    <a:pt x="230878" y="20388"/>
                    <a:pt x="232368" y="25233"/>
                  </a:cubicBezTo>
                  <a:cubicBezTo>
                    <a:pt x="234221" y="31239"/>
                    <a:pt x="234822" y="37563"/>
                    <a:pt x="234123" y="43808"/>
                  </a:cubicBezTo>
                  <a:cubicBezTo>
                    <a:pt x="233430" y="50059"/>
                    <a:pt x="231448" y="56095"/>
                    <a:pt x="228320" y="61548"/>
                  </a:cubicBezTo>
                  <a:cubicBezTo>
                    <a:pt x="202495" y="104972"/>
                    <a:pt x="168125" y="142703"/>
                    <a:pt x="127290" y="172454"/>
                  </a:cubicBezTo>
                  <a:cubicBezTo>
                    <a:pt x="95699" y="196377"/>
                    <a:pt x="61655" y="220300"/>
                    <a:pt x="23009" y="226864"/>
                  </a:cubicBezTo>
                  <a:cubicBezTo>
                    <a:pt x="17759" y="227771"/>
                    <a:pt x="12446" y="228244"/>
                    <a:pt x="7122" y="228275"/>
                  </a:cubicBezTo>
                  <a:close/>
                  <a:moveTo>
                    <a:pt x="5588" y="223674"/>
                  </a:moveTo>
                  <a:cubicBezTo>
                    <a:pt x="11256" y="223735"/>
                    <a:pt x="16918" y="223300"/>
                    <a:pt x="22519" y="222386"/>
                  </a:cubicBezTo>
                  <a:cubicBezTo>
                    <a:pt x="59876" y="216252"/>
                    <a:pt x="93368" y="192451"/>
                    <a:pt x="124530" y="168835"/>
                  </a:cubicBezTo>
                  <a:cubicBezTo>
                    <a:pt x="164868" y="139403"/>
                    <a:pt x="198784" y="102064"/>
                    <a:pt x="224210" y="59094"/>
                  </a:cubicBezTo>
                  <a:cubicBezTo>
                    <a:pt x="227032" y="54205"/>
                    <a:pt x="228811" y="48795"/>
                    <a:pt x="229430" y="43188"/>
                  </a:cubicBezTo>
                  <a:cubicBezTo>
                    <a:pt x="230056" y="37582"/>
                    <a:pt x="229510" y="31902"/>
                    <a:pt x="227829" y="26522"/>
                  </a:cubicBezTo>
                  <a:cubicBezTo>
                    <a:pt x="226553" y="22289"/>
                    <a:pt x="224382" y="18382"/>
                    <a:pt x="221462" y="15069"/>
                  </a:cubicBezTo>
                  <a:cubicBezTo>
                    <a:pt x="218536" y="11757"/>
                    <a:pt x="214935" y="9113"/>
                    <a:pt x="210899" y="7322"/>
                  </a:cubicBezTo>
                  <a:cubicBezTo>
                    <a:pt x="190840" y="-1695"/>
                    <a:pt x="167530" y="12597"/>
                    <a:pt x="156611" y="31552"/>
                  </a:cubicBezTo>
                  <a:cubicBezTo>
                    <a:pt x="136062" y="67069"/>
                    <a:pt x="102385" y="99457"/>
                    <a:pt x="56502" y="127797"/>
                  </a:cubicBezTo>
                  <a:cubicBezTo>
                    <a:pt x="55582" y="128349"/>
                    <a:pt x="54416" y="129085"/>
                    <a:pt x="53189" y="129944"/>
                  </a:cubicBezTo>
                  <a:lnTo>
                    <a:pt x="52392" y="130435"/>
                  </a:lnTo>
                  <a:cubicBezTo>
                    <a:pt x="40124" y="153008"/>
                    <a:pt x="28714" y="175460"/>
                    <a:pt x="17857" y="197236"/>
                  </a:cubicBezTo>
                  <a:cubicBezTo>
                    <a:pt x="13317" y="206253"/>
                    <a:pt x="9207" y="215393"/>
                    <a:pt x="5404" y="223674"/>
                  </a:cubicBezTo>
                  <a:lnTo>
                    <a:pt x="5588" y="223674"/>
                  </a:lnTo>
                  <a:close/>
                </a:path>
              </a:pathLst>
            </a:custGeom>
            <a:solidFill>
              <a:srgbClr val="0E0E0E"/>
            </a:solidFill>
            <a:ln w="6134"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90304AED-DAA0-4D2A-9E9A-CD7B22DD422B}"/>
                </a:ext>
              </a:extLst>
            </p:cNvPr>
            <p:cNvSpPr/>
            <p:nvPr/>
          </p:nvSpPr>
          <p:spPr>
            <a:xfrm>
              <a:off x="10097649" y="5114809"/>
              <a:ext cx="221157" cy="204397"/>
            </a:xfrm>
            <a:custGeom>
              <a:avLst/>
              <a:gdLst>
                <a:gd name="connsiteX0" fmla="*/ 221158 w 221157"/>
                <a:gd name="connsiteY0" fmla="*/ 78217 h 204397"/>
                <a:gd name="connsiteX1" fmla="*/ 204479 w 221157"/>
                <a:gd name="connsiteY1" fmla="*/ 79420 h 204397"/>
                <a:gd name="connsiteX2" fmla="*/ 189567 w 221157"/>
                <a:gd name="connsiteY2" fmla="*/ 86990 h 204397"/>
                <a:gd name="connsiteX3" fmla="*/ 165030 w 221157"/>
                <a:gd name="connsiteY3" fmla="*/ 102386 h 204397"/>
                <a:gd name="connsiteX4" fmla="*/ 167545 w 221157"/>
                <a:gd name="connsiteY4" fmla="*/ 85885 h 204397"/>
                <a:gd name="connsiteX5" fmla="*/ 117675 w 221157"/>
                <a:gd name="connsiteY5" fmla="*/ 7 h 204397"/>
                <a:gd name="connsiteX6" fmla="*/ 2107 w 221157"/>
                <a:gd name="connsiteY6" fmla="*/ 153361 h 204397"/>
                <a:gd name="connsiteX7" fmla="*/ 62344 w 221157"/>
                <a:gd name="connsiteY7" fmla="*/ 188755 h 204397"/>
                <a:gd name="connsiteX8" fmla="*/ 63080 w 221157"/>
                <a:gd name="connsiteY8" fmla="*/ 204397 h 204397"/>
                <a:gd name="connsiteX9" fmla="*/ 66638 w 221157"/>
                <a:gd name="connsiteY9" fmla="*/ 201576 h 204397"/>
                <a:gd name="connsiteX10" fmla="*/ 221158 w 221157"/>
                <a:gd name="connsiteY10" fmla="*/ 78217 h 20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157" h="204397">
                  <a:moveTo>
                    <a:pt x="221158" y="78217"/>
                  </a:moveTo>
                  <a:cubicBezTo>
                    <a:pt x="215570" y="77500"/>
                    <a:pt x="209902" y="77911"/>
                    <a:pt x="204479" y="79420"/>
                  </a:cubicBezTo>
                  <a:cubicBezTo>
                    <a:pt x="199050" y="80923"/>
                    <a:pt x="193984" y="83499"/>
                    <a:pt x="189567" y="86990"/>
                  </a:cubicBezTo>
                  <a:cubicBezTo>
                    <a:pt x="181408" y="92694"/>
                    <a:pt x="173127" y="97479"/>
                    <a:pt x="165030" y="102386"/>
                  </a:cubicBezTo>
                  <a:cubicBezTo>
                    <a:pt x="165950" y="96927"/>
                    <a:pt x="166870" y="91406"/>
                    <a:pt x="167545" y="85885"/>
                  </a:cubicBezTo>
                  <a:cubicBezTo>
                    <a:pt x="172207" y="49448"/>
                    <a:pt x="164723" y="-668"/>
                    <a:pt x="117675" y="7"/>
                  </a:cubicBezTo>
                  <a:cubicBezTo>
                    <a:pt x="51548" y="1050"/>
                    <a:pt x="16951" y="101282"/>
                    <a:pt x="2107" y="153361"/>
                  </a:cubicBezTo>
                  <a:cubicBezTo>
                    <a:pt x="-10162" y="197036"/>
                    <a:pt x="33943" y="207649"/>
                    <a:pt x="62344" y="188755"/>
                  </a:cubicBezTo>
                  <a:cubicBezTo>
                    <a:pt x="62038" y="193975"/>
                    <a:pt x="62283" y="199220"/>
                    <a:pt x="63080" y="204397"/>
                  </a:cubicBezTo>
                  <a:lnTo>
                    <a:pt x="66638" y="201576"/>
                  </a:lnTo>
                  <a:cubicBezTo>
                    <a:pt x="105590" y="170353"/>
                    <a:pt x="174416" y="115513"/>
                    <a:pt x="221158" y="78217"/>
                  </a:cubicBezTo>
                  <a:close/>
                </a:path>
              </a:pathLst>
            </a:custGeom>
            <a:solidFill>
              <a:srgbClr val="2B1F18"/>
            </a:solidFill>
            <a:ln w="6134"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3D217282-EE70-4FF4-AFEA-B5050935FCCF}"/>
                </a:ext>
              </a:extLst>
            </p:cNvPr>
            <p:cNvSpPr/>
            <p:nvPr/>
          </p:nvSpPr>
          <p:spPr>
            <a:xfrm>
              <a:off x="10095218" y="5112291"/>
              <a:ext cx="225697" cy="208799"/>
            </a:xfrm>
            <a:custGeom>
              <a:avLst/>
              <a:gdLst>
                <a:gd name="connsiteX0" fmla="*/ 65450 w 225697"/>
                <a:gd name="connsiteY0" fmla="*/ 208749 h 208799"/>
                <a:gd name="connsiteX1" fmla="*/ 64592 w 225697"/>
                <a:gd name="connsiteY1" fmla="*/ 208749 h 208799"/>
                <a:gd name="connsiteX2" fmla="*/ 63622 w 225697"/>
                <a:gd name="connsiteY2" fmla="*/ 208032 h 208799"/>
                <a:gd name="connsiteX3" fmla="*/ 63180 w 225697"/>
                <a:gd name="connsiteY3" fmla="*/ 206909 h 208799"/>
                <a:gd name="connsiteX4" fmla="*/ 62261 w 225697"/>
                <a:gd name="connsiteY4" fmla="*/ 195132 h 208799"/>
                <a:gd name="connsiteX5" fmla="*/ 12205 w 225697"/>
                <a:gd name="connsiteY5" fmla="*/ 195132 h 208799"/>
                <a:gd name="connsiteX6" fmla="*/ 2268 w 225697"/>
                <a:gd name="connsiteY6" fmla="*/ 154769 h 208799"/>
                <a:gd name="connsiteX7" fmla="*/ 119983 w 225697"/>
                <a:gd name="connsiteY7" fmla="*/ 65 h 208799"/>
                <a:gd name="connsiteX8" fmla="*/ 140054 w 225697"/>
                <a:gd name="connsiteY8" fmla="*/ 3445 h 208799"/>
                <a:gd name="connsiteX9" fmla="*/ 156788 w 225697"/>
                <a:gd name="connsiteY9" fmla="*/ 15032 h 208799"/>
                <a:gd name="connsiteX10" fmla="*/ 172001 w 225697"/>
                <a:gd name="connsiteY10" fmla="*/ 88642 h 208799"/>
                <a:gd name="connsiteX11" fmla="*/ 170283 w 225697"/>
                <a:gd name="connsiteY11" fmla="*/ 100297 h 208799"/>
                <a:gd name="connsiteX12" fmla="*/ 190464 w 225697"/>
                <a:gd name="connsiteY12" fmla="*/ 87538 h 208799"/>
                <a:gd name="connsiteX13" fmla="*/ 206205 w 225697"/>
                <a:gd name="connsiteY13" fmla="*/ 79638 h 208799"/>
                <a:gd name="connsiteX14" fmla="*/ 223773 w 225697"/>
                <a:gd name="connsiteY14" fmla="*/ 78398 h 208799"/>
                <a:gd name="connsiteX15" fmla="*/ 224945 w 225697"/>
                <a:gd name="connsiteY15" fmla="*/ 78987 h 208799"/>
                <a:gd name="connsiteX16" fmla="*/ 225613 w 225697"/>
                <a:gd name="connsiteY16" fmla="*/ 80116 h 208799"/>
                <a:gd name="connsiteX17" fmla="*/ 225583 w 225697"/>
                <a:gd name="connsiteY17" fmla="*/ 81410 h 208799"/>
                <a:gd name="connsiteX18" fmla="*/ 224816 w 225697"/>
                <a:gd name="connsiteY18" fmla="*/ 82447 h 208799"/>
                <a:gd name="connsiteX19" fmla="*/ 70296 w 225697"/>
                <a:gd name="connsiteY19" fmla="*/ 205560 h 208799"/>
                <a:gd name="connsiteX20" fmla="*/ 66677 w 225697"/>
                <a:gd name="connsiteY20" fmla="*/ 208381 h 208799"/>
                <a:gd name="connsiteX21" fmla="*/ 65450 w 225697"/>
                <a:gd name="connsiteY21" fmla="*/ 208749 h 208799"/>
                <a:gd name="connsiteX22" fmla="*/ 64714 w 225697"/>
                <a:gd name="connsiteY22" fmla="*/ 188507 h 208799"/>
                <a:gd name="connsiteX23" fmla="*/ 65879 w 225697"/>
                <a:gd name="connsiteY23" fmla="*/ 188507 h 208799"/>
                <a:gd name="connsiteX24" fmla="*/ 66732 w 225697"/>
                <a:gd name="connsiteY24" fmla="*/ 189427 h 208799"/>
                <a:gd name="connsiteX25" fmla="*/ 66984 w 225697"/>
                <a:gd name="connsiteY25" fmla="*/ 190654 h 208799"/>
                <a:gd name="connsiteX26" fmla="*/ 66984 w 225697"/>
                <a:gd name="connsiteY26" fmla="*/ 201879 h 208799"/>
                <a:gd name="connsiteX27" fmla="*/ 67352 w 225697"/>
                <a:gd name="connsiteY27" fmla="*/ 201573 h 208799"/>
                <a:gd name="connsiteX28" fmla="*/ 217394 w 225697"/>
                <a:gd name="connsiteY28" fmla="*/ 82140 h 208799"/>
                <a:gd name="connsiteX29" fmla="*/ 192857 w 225697"/>
                <a:gd name="connsiteY29" fmla="*/ 90973 h 208799"/>
                <a:gd name="connsiteX30" fmla="*/ 171387 w 225697"/>
                <a:gd name="connsiteY30" fmla="*/ 104469 h 208799"/>
                <a:gd name="connsiteX31" fmla="*/ 168136 w 225697"/>
                <a:gd name="connsiteY31" fmla="*/ 106432 h 208799"/>
                <a:gd name="connsiteX32" fmla="*/ 166866 w 225697"/>
                <a:gd name="connsiteY32" fmla="*/ 106787 h 208799"/>
                <a:gd name="connsiteX33" fmla="*/ 165621 w 225697"/>
                <a:gd name="connsiteY33" fmla="*/ 106382 h 208799"/>
                <a:gd name="connsiteX34" fmla="*/ 164805 w 225697"/>
                <a:gd name="connsiteY34" fmla="*/ 105352 h 208799"/>
                <a:gd name="connsiteX35" fmla="*/ 164701 w 225697"/>
                <a:gd name="connsiteY35" fmla="*/ 104039 h 208799"/>
                <a:gd name="connsiteX36" fmla="*/ 167216 w 225697"/>
                <a:gd name="connsiteY36" fmla="*/ 87661 h 208799"/>
                <a:gd name="connsiteX37" fmla="*/ 153108 w 225697"/>
                <a:gd name="connsiteY37" fmla="*/ 17854 h 208799"/>
                <a:gd name="connsiteX38" fmla="*/ 137864 w 225697"/>
                <a:gd name="connsiteY38" fmla="*/ 7383 h 208799"/>
                <a:gd name="connsiteX39" fmla="*/ 119615 w 225697"/>
                <a:gd name="connsiteY39" fmla="*/ 4420 h 208799"/>
                <a:gd name="connsiteX40" fmla="*/ 6256 w 225697"/>
                <a:gd name="connsiteY40" fmla="*/ 155812 h 208799"/>
                <a:gd name="connsiteX41" fmla="*/ 14475 w 225697"/>
                <a:gd name="connsiteY41" fmla="*/ 191144 h 208799"/>
                <a:gd name="connsiteX42" fmla="*/ 62997 w 225697"/>
                <a:gd name="connsiteY42" fmla="*/ 188568 h 208799"/>
                <a:gd name="connsiteX43" fmla="*/ 64714 w 225697"/>
                <a:gd name="connsiteY43" fmla="*/ 188630 h 208799"/>
                <a:gd name="connsiteX44" fmla="*/ 64714 w 225697"/>
                <a:gd name="connsiteY44" fmla="*/ 188507 h 20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5697" h="208799">
                  <a:moveTo>
                    <a:pt x="65450" y="208749"/>
                  </a:moveTo>
                  <a:cubicBezTo>
                    <a:pt x="65168" y="208817"/>
                    <a:pt x="64873" y="208817"/>
                    <a:pt x="64592" y="208749"/>
                  </a:cubicBezTo>
                  <a:cubicBezTo>
                    <a:pt x="64205" y="208608"/>
                    <a:pt x="63874" y="208357"/>
                    <a:pt x="63622" y="208032"/>
                  </a:cubicBezTo>
                  <a:cubicBezTo>
                    <a:pt x="63371" y="207707"/>
                    <a:pt x="63217" y="207320"/>
                    <a:pt x="63180" y="206909"/>
                  </a:cubicBezTo>
                  <a:cubicBezTo>
                    <a:pt x="62567" y="203014"/>
                    <a:pt x="62254" y="199076"/>
                    <a:pt x="62261" y="195132"/>
                  </a:cubicBezTo>
                  <a:cubicBezTo>
                    <a:pt x="45514" y="204517"/>
                    <a:pt x="25087" y="204701"/>
                    <a:pt x="12205" y="195132"/>
                  </a:cubicBezTo>
                  <a:cubicBezTo>
                    <a:pt x="5519" y="190286"/>
                    <a:pt x="-4541" y="178631"/>
                    <a:pt x="2268" y="154769"/>
                  </a:cubicBezTo>
                  <a:cubicBezTo>
                    <a:pt x="31405" y="52880"/>
                    <a:pt x="71032" y="801"/>
                    <a:pt x="119983" y="65"/>
                  </a:cubicBezTo>
                  <a:cubicBezTo>
                    <a:pt x="126841" y="-297"/>
                    <a:pt x="133693" y="856"/>
                    <a:pt x="140054" y="3445"/>
                  </a:cubicBezTo>
                  <a:cubicBezTo>
                    <a:pt x="146415" y="6034"/>
                    <a:pt x="152126" y="9990"/>
                    <a:pt x="156788" y="15032"/>
                  </a:cubicBezTo>
                  <a:cubicBezTo>
                    <a:pt x="176785" y="37422"/>
                    <a:pt x="173534" y="76926"/>
                    <a:pt x="172001" y="88642"/>
                  </a:cubicBezTo>
                  <a:cubicBezTo>
                    <a:pt x="171510" y="92568"/>
                    <a:pt x="170958" y="96433"/>
                    <a:pt x="170283" y="100297"/>
                  </a:cubicBezTo>
                  <a:cubicBezTo>
                    <a:pt x="176969" y="96371"/>
                    <a:pt x="183839" y="92262"/>
                    <a:pt x="190464" y="87538"/>
                  </a:cubicBezTo>
                  <a:cubicBezTo>
                    <a:pt x="195139" y="83895"/>
                    <a:pt x="200488" y="81208"/>
                    <a:pt x="206205" y="79638"/>
                  </a:cubicBezTo>
                  <a:cubicBezTo>
                    <a:pt x="211922" y="78073"/>
                    <a:pt x="217890" y="77650"/>
                    <a:pt x="223773" y="78398"/>
                  </a:cubicBezTo>
                  <a:cubicBezTo>
                    <a:pt x="224209" y="78484"/>
                    <a:pt x="224613" y="78687"/>
                    <a:pt x="224945" y="78987"/>
                  </a:cubicBezTo>
                  <a:cubicBezTo>
                    <a:pt x="225270" y="79294"/>
                    <a:pt x="225503" y="79687"/>
                    <a:pt x="225613" y="80116"/>
                  </a:cubicBezTo>
                  <a:cubicBezTo>
                    <a:pt x="225736" y="80546"/>
                    <a:pt x="225724" y="80993"/>
                    <a:pt x="225583" y="81410"/>
                  </a:cubicBezTo>
                  <a:cubicBezTo>
                    <a:pt x="225435" y="81827"/>
                    <a:pt x="225172" y="82189"/>
                    <a:pt x="224816" y="82447"/>
                  </a:cubicBezTo>
                  <a:cubicBezTo>
                    <a:pt x="178074" y="119743"/>
                    <a:pt x="109248" y="174460"/>
                    <a:pt x="70296" y="205560"/>
                  </a:cubicBezTo>
                  <a:lnTo>
                    <a:pt x="66677" y="208381"/>
                  </a:lnTo>
                  <a:cubicBezTo>
                    <a:pt x="66309" y="208615"/>
                    <a:pt x="65886" y="208743"/>
                    <a:pt x="65450" y="208749"/>
                  </a:cubicBezTo>
                  <a:close/>
                  <a:moveTo>
                    <a:pt x="64714" y="188507"/>
                  </a:moveTo>
                  <a:cubicBezTo>
                    <a:pt x="65094" y="188421"/>
                    <a:pt x="65493" y="188421"/>
                    <a:pt x="65879" y="188507"/>
                  </a:cubicBezTo>
                  <a:cubicBezTo>
                    <a:pt x="66242" y="188734"/>
                    <a:pt x="66536" y="189053"/>
                    <a:pt x="66732" y="189427"/>
                  </a:cubicBezTo>
                  <a:cubicBezTo>
                    <a:pt x="66922" y="189807"/>
                    <a:pt x="67008" y="190230"/>
                    <a:pt x="66984" y="190654"/>
                  </a:cubicBezTo>
                  <a:cubicBezTo>
                    <a:pt x="66708" y="194396"/>
                    <a:pt x="66708" y="198143"/>
                    <a:pt x="66984" y="201879"/>
                  </a:cubicBezTo>
                  <a:lnTo>
                    <a:pt x="67352" y="201573"/>
                  </a:lnTo>
                  <a:cubicBezTo>
                    <a:pt x="105138" y="171638"/>
                    <a:pt x="170774" y="119252"/>
                    <a:pt x="217394" y="82140"/>
                  </a:cubicBezTo>
                  <a:cubicBezTo>
                    <a:pt x="208499" y="82508"/>
                    <a:pt x="199936" y="85594"/>
                    <a:pt x="192857" y="90973"/>
                  </a:cubicBezTo>
                  <a:cubicBezTo>
                    <a:pt x="185741" y="96003"/>
                    <a:pt x="178442" y="100297"/>
                    <a:pt x="171387" y="104469"/>
                  </a:cubicBezTo>
                  <a:lnTo>
                    <a:pt x="168136" y="106432"/>
                  </a:lnTo>
                  <a:cubicBezTo>
                    <a:pt x="167756" y="106677"/>
                    <a:pt x="167314" y="106800"/>
                    <a:pt x="166866" y="106787"/>
                  </a:cubicBezTo>
                  <a:cubicBezTo>
                    <a:pt x="166425" y="106775"/>
                    <a:pt x="165989" y="106634"/>
                    <a:pt x="165621" y="106382"/>
                  </a:cubicBezTo>
                  <a:cubicBezTo>
                    <a:pt x="165253" y="106125"/>
                    <a:pt x="164971" y="105769"/>
                    <a:pt x="164805" y="105352"/>
                  </a:cubicBezTo>
                  <a:cubicBezTo>
                    <a:pt x="164640" y="104935"/>
                    <a:pt x="164603" y="104481"/>
                    <a:pt x="164701" y="104039"/>
                  </a:cubicBezTo>
                  <a:cubicBezTo>
                    <a:pt x="165621" y="98641"/>
                    <a:pt x="166541" y="93182"/>
                    <a:pt x="167216" y="87661"/>
                  </a:cubicBezTo>
                  <a:cubicBezTo>
                    <a:pt x="168627" y="76620"/>
                    <a:pt x="171817" y="38588"/>
                    <a:pt x="153108" y="17854"/>
                  </a:cubicBezTo>
                  <a:cubicBezTo>
                    <a:pt x="148863" y="13284"/>
                    <a:pt x="143655" y="9708"/>
                    <a:pt x="137864" y="7383"/>
                  </a:cubicBezTo>
                  <a:cubicBezTo>
                    <a:pt x="132073" y="5064"/>
                    <a:pt x="125841" y="4052"/>
                    <a:pt x="119615" y="4420"/>
                  </a:cubicBezTo>
                  <a:cubicBezTo>
                    <a:pt x="73609" y="5095"/>
                    <a:pt x="34411" y="57481"/>
                    <a:pt x="6256" y="155812"/>
                  </a:cubicBezTo>
                  <a:cubicBezTo>
                    <a:pt x="1777" y="171454"/>
                    <a:pt x="4722" y="184029"/>
                    <a:pt x="14475" y="191144"/>
                  </a:cubicBezTo>
                  <a:cubicBezTo>
                    <a:pt x="26743" y="200039"/>
                    <a:pt x="47477" y="198935"/>
                    <a:pt x="62997" y="188568"/>
                  </a:cubicBezTo>
                  <a:cubicBezTo>
                    <a:pt x="63555" y="188396"/>
                    <a:pt x="64162" y="188415"/>
                    <a:pt x="64714" y="188630"/>
                  </a:cubicBezTo>
                  <a:lnTo>
                    <a:pt x="64714" y="188507"/>
                  </a:lnTo>
                  <a:close/>
                </a:path>
              </a:pathLst>
            </a:custGeom>
            <a:solidFill>
              <a:srgbClr val="0E0E0E"/>
            </a:solidFill>
            <a:ln w="6134"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CF017804-998C-4392-9698-44EE2353CA1C}"/>
                </a:ext>
              </a:extLst>
            </p:cNvPr>
            <p:cNvSpPr/>
            <p:nvPr/>
          </p:nvSpPr>
          <p:spPr>
            <a:xfrm>
              <a:off x="9918250" y="5244107"/>
              <a:ext cx="203036" cy="148794"/>
            </a:xfrm>
            <a:custGeom>
              <a:avLst/>
              <a:gdLst>
                <a:gd name="connsiteX0" fmla="*/ 167090 w 203036"/>
                <a:gd name="connsiteY0" fmla="*/ 86815 h 148794"/>
                <a:gd name="connsiteX1" fmla="*/ 144639 w 203036"/>
                <a:gd name="connsiteY1" fmla="*/ 92397 h 148794"/>
                <a:gd name="connsiteX2" fmla="*/ 125439 w 203036"/>
                <a:gd name="connsiteY2" fmla="*/ 8175 h 148794"/>
                <a:gd name="connsiteX3" fmla="*/ 18091 w 203036"/>
                <a:gd name="connsiteY3" fmla="*/ 37619 h 148794"/>
                <a:gd name="connsiteX4" fmla="*/ 1590 w 203036"/>
                <a:gd name="connsiteY4" fmla="*/ 52219 h 148794"/>
                <a:gd name="connsiteX5" fmla="*/ 12938 w 203036"/>
                <a:gd name="connsiteY5" fmla="*/ 142759 h 148794"/>
                <a:gd name="connsiteX6" fmla="*/ 21404 w 203036"/>
                <a:gd name="connsiteY6" fmla="*/ 144906 h 148794"/>
                <a:gd name="connsiteX7" fmla="*/ 41462 w 203036"/>
                <a:gd name="connsiteY7" fmla="*/ 119878 h 148794"/>
                <a:gd name="connsiteX8" fmla="*/ 57656 w 203036"/>
                <a:gd name="connsiteY8" fmla="*/ 104421 h 148794"/>
                <a:gd name="connsiteX9" fmla="*/ 36003 w 203036"/>
                <a:gd name="connsiteY9" fmla="*/ 145274 h 148794"/>
                <a:gd name="connsiteX10" fmla="*/ 34899 w 203036"/>
                <a:gd name="connsiteY10" fmla="*/ 147360 h 148794"/>
                <a:gd name="connsiteX11" fmla="*/ 203036 w 203036"/>
                <a:gd name="connsiteY11" fmla="*/ 101783 h 148794"/>
                <a:gd name="connsiteX12" fmla="*/ 187204 w 203036"/>
                <a:gd name="connsiteY12" fmla="*/ 89152 h 148794"/>
                <a:gd name="connsiteX13" fmla="*/ 167090 w 203036"/>
                <a:gd name="connsiteY13" fmla="*/ 86815 h 14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036" h="148794">
                  <a:moveTo>
                    <a:pt x="167090" y="86815"/>
                  </a:moveTo>
                  <a:cubicBezTo>
                    <a:pt x="159508" y="88245"/>
                    <a:pt x="152012" y="90109"/>
                    <a:pt x="144639" y="92397"/>
                  </a:cubicBezTo>
                  <a:cubicBezTo>
                    <a:pt x="153043" y="60561"/>
                    <a:pt x="153227" y="26394"/>
                    <a:pt x="125439" y="8175"/>
                  </a:cubicBezTo>
                  <a:cubicBezTo>
                    <a:pt x="90535" y="-14705"/>
                    <a:pt x="45266" y="15414"/>
                    <a:pt x="18091" y="37619"/>
                  </a:cubicBezTo>
                  <a:cubicBezTo>
                    <a:pt x="12325" y="42281"/>
                    <a:pt x="6866" y="47189"/>
                    <a:pt x="1590" y="52219"/>
                  </a:cubicBezTo>
                  <a:cubicBezTo>
                    <a:pt x="-2526" y="82871"/>
                    <a:pt x="1381" y="114070"/>
                    <a:pt x="12938" y="142759"/>
                  </a:cubicBezTo>
                  <a:cubicBezTo>
                    <a:pt x="15699" y="143557"/>
                    <a:pt x="18520" y="144231"/>
                    <a:pt x="21404" y="144906"/>
                  </a:cubicBezTo>
                  <a:cubicBezTo>
                    <a:pt x="27599" y="136183"/>
                    <a:pt x="34297" y="127828"/>
                    <a:pt x="41462" y="119878"/>
                  </a:cubicBezTo>
                  <a:cubicBezTo>
                    <a:pt x="46523" y="114382"/>
                    <a:pt x="51933" y="109217"/>
                    <a:pt x="57656" y="104421"/>
                  </a:cubicBezTo>
                  <a:cubicBezTo>
                    <a:pt x="51185" y="118419"/>
                    <a:pt x="43952" y="132055"/>
                    <a:pt x="36003" y="145274"/>
                  </a:cubicBezTo>
                  <a:lnTo>
                    <a:pt x="34899" y="147360"/>
                  </a:lnTo>
                  <a:cubicBezTo>
                    <a:pt x="90106" y="154721"/>
                    <a:pt x="151448" y="132883"/>
                    <a:pt x="203036" y="101783"/>
                  </a:cubicBezTo>
                  <a:cubicBezTo>
                    <a:pt x="199043" y="96176"/>
                    <a:pt x="193559" y="91802"/>
                    <a:pt x="187204" y="89152"/>
                  </a:cubicBezTo>
                  <a:cubicBezTo>
                    <a:pt x="180849" y="86509"/>
                    <a:pt x="173881" y="85699"/>
                    <a:pt x="167090" y="86815"/>
                  </a:cubicBezTo>
                  <a:close/>
                </a:path>
              </a:pathLst>
            </a:custGeom>
            <a:solidFill>
              <a:srgbClr val="2B1F18"/>
            </a:solidFill>
            <a:ln w="6134"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556A506B-03C8-4C32-A08A-360523F24DB9}"/>
                </a:ext>
              </a:extLst>
            </p:cNvPr>
            <p:cNvSpPr/>
            <p:nvPr/>
          </p:nvSpPr>
          <p:spPr>
            <a:xfrm>
              <a:off x="9915879" y="5241452"/>
              <a:ext cx="207425" cy="153691"/>
            </a:xfrm>
            <a:custGeom>
              <a:avLst/>
              <a:gdLst>
                <a:gd name="connsiteX0" fmla="*/ 59230 w 207425"/>
                <a:gd name="connsiteY0" fmla="*/ 153690 h 153691"/>
                <a:gd name="connsiteX1" fmla="*/ 36963 w 207425"/>
                <a:gd name="connsiteY1" fmla="*/ 152279 h 153691"/>
                <a:gd name="connsiteX2" fmla="*/ 35926 w 207425"/>
                <a:gd name="connsiteY2" fmla="*/ 151874 h 153691"/>
                <a:gd name="connsiteX3" fmla="*/ 35184 w 207425"/>
                <a:gd name="connsiteY3" fmla="*/ 151052 h 153691"/>
                <a:gd name="connsiteX4" fmla="*/ 34926 w 207425"/>
                <a:gd name="connsiteY4" fmla="*/ 149948 h 153691"/>
                <a:gd name="connsiteX5" fmla="*/ 35184 w 207425"/>
                <a:gd name="connsiteY5" fmla="*/ 148844 h 153691"/>
                <a:gd name="connsiteX6" fmla="*/ 39785 w 207425"/>
                <a:gd name="connsiteY6" fmla="*/ 140808 h 153691"/>
                <a:gd name="connsiteX7" fmla="*/ 53096 w 207425"/>
                <a:gd name="connsiteY7" fmla="*/ 116271 h 153691"/>
                <a:gd name="connsiteX8" fmla="*/ 45489 w 207425"/>
                <a:gd name="connsiteY8" fmla="*/ 124062 h 153691"/>
                <a:gd name="connsiteX9" fmla="*/ 25553 w 207425"/>
                <a:gd name="connsiteY9" fmla="*/ 148598 h 153691"/>
                <a:gd name="connsiteX10" fmla="*/ 24486 w 207425"/>
                <a:gd name="connsiteY10" fmla="*/ 149408 h 153691"/>
                <a:gd name="connsiteX11" fmla="*/ 23161 w 207425"/>
                <a:gd name="connsiteY11" fmla="*/ 149519 h 153691"/>
                <a:gd name="connsiteX12" fmla="*/ 14573 w 207425"/>
                <a:gd name="connsiteY12" fmla="*/ 147310 h 153691"/>
                <a:gd name="connsiteX13" fmla="*/ 13678 w 207425"/>
                <a:gd name="connsiteY13" fmla="*/ 146770 h 153691"/>
                <a:gd name="connsiteX14" fmla="*/ 13101 w 207425"/>
                <a:gd name="connsiteY14" fmla="*/ 145899 h 153691"/>
                <a:gd name="connsiteX15" fmla="*/ 1630 w 207425"/>
                <a:gd name="connsiteY15" fmla="*/ 54255 h 153691"/>
                <a:gd name="connsiteX16" fmla="*/ 2305 w 207425"/>
                <a:gd name="connsiteY16" fmla="*/ 52905 h 153691"/>
                <a:gd name="connsiteX17" fmla="*/ 18928 w 207425"/>
                <a:gd name="connsiteY17" fmla="*/ 38122 h 153691"/>
                <a:gd name="connsiteX18" fmla="*/ 128975 w 207425"/>
                <a:gd name="connsiteY18" fmla="*/ 8555 h 153691"/>
                <a:gd name="connsiteX19" fmla="*/ 150138 w 207425"/>
                <a:gd name="connsiteY19" fmla="*/ 91428 h 153691"/>
                <a:gd name="connsiteX20" fmla="*/ 168970 w 207425"/>
                <a:gd name="connsiteY20" fmla="*/ 86889 h 153691"/>
                <a:gd name="connsiteX21" fmla="*/ 190427 w 207425"/>
                <a:gd name="connsiteY21" fmla="*/ 89342 h 153691"/>
                <a:gd name="connsiteX22" fmla="*/ 207247 w 207425"/>
                <a:gd name="connsiteY22" fmla="*/ 102899 h 153691"/>
                <a:gd name="connsiteX23" fmla="*/ 207425 w 207425"/>
                <a:gd name="connsiteY23" fmla="*/ 103788 h 153691"/>
                <a:gd name="connsiteX24" fmla="*/ 207247 w 207425"/>
                <a:gd name="connsiteY24" fmla="*/ 104678 h 153691"/>
                <a:gd name="connsiteX25" fmla="*/ 206886 w 207425"/>
                <a:gd name="connsiteY25" fmla="*/ 105506 h 153691"/>
                <a:gd name="connsiteX26" fmla="*/ 206205 w 207425"/>
                <a:gd name="connsiteY26" fmla="*/ 106089 h 153691"/>
                <a:gd name="connsiteX27" fmla="*/ 59230 w 207425"/>
                <a:gd name="connsiteY27" fmla="*/ 153690 h 153691"/>
                <a:gd name="connsiteX28" fmla="*/ 40827 w 207425"/>
                <a:gd name="connsiteY28" fmla="*/ 148107 h 153691"/>
                <a:gd name="connsiteX29" fmla="*/ 201972 w 207425"/>
                <a:gd name="connsiteY29" fmla="*/ 103758 h 153691"/>
                <a:gd name="connsiteX30" fmla="*/ 187495 w 207425"/>
                <a:gd name="connsiteY30" fmla="*/ 93360 h 153691"/>
                <a:gd name="connsiteX31" fmla="*/ 169768 w 207425"/>
                <a:gd name="connsiteY31" fmla="*/ 91489 h 153691"/>
                <a:gd name="connsiteX32" fmla="*/ 147562 w 207425"/>
                <a:gd name="connsiteY32" fmla="*/ 97010 h 153691"/>
                <a:gd name="connsiteX33" fmla="*/ 146347 w 207425"/>
                <a:gd name="connsiteY33" fmla="*/ 97059 h 153691"/>
                <a:gd name="connsiteX34" fmla="*/ 145292 w 207425"/>
                <a:gd name="connsiteY34" fmla="*/ 96458 h 153691"/>
                <a:gd name="connsiteX35" fmla="*/ 144660 w 207425"/>
                <a:gd name="connsiteY35" fmla="*/ 95446 h 153691"/>
                <a:gd name="connsiteX36" fmla="*/ 144679 w 207425"/>
                <a:gd name="connsiteY36" fmla="*/ 94250 h 153691"/>
                <a:gd name="connsiteX37" fmla="*/ 126276 w 207425"/>
                <a:gd name="connsiteY37" fmla="*/ 12481 h 153691"/>
                <a:gd name="connsiteX38" fmla="*/ 21995 w 207425"/>
                <a:gd name="connsiteY38" fmla="*/ 41803 h 153691"/>
                <a:gd name="connsiteX39" fmla="*/ 6169 w 207425"/>
                <a:gd name="connsiteY39" fmla="*/ 55727 h 153691"/>
                <a:gd name="connsiteX40" fmla="*/ 17088 w 207425"/>
                <a:gd name="connsiteY40" fmla="*/ 143262 h 153691"/>
                <a:gd name="connsiteX41" fmla="*/ 22854 w 207425"/>
                <a:gd name="connsiteY41" fmla="*/ 144734 h 153691"/>
                <a:gd name="connsiteX42" fmla="*/ 42177 w 207425"/>
                <a:gd name="connsiteY42" fmla="*/ 120749 h 153691"/>
                <a:gd name="connsiteX43" fmla="*/ 58616 w 207425"/>
                <a:gd name="connsiteY43" fmla="*/ 105046 h 153691"/>
                <a:gd name="connsiteX44" fmla="*/ 60015 w 207425"/>
                <a:gd name="connsiteY44" fmla="*/ 104500 h 153691"/>
                <a:gd name="connsiteX45" fmla="*/ 61450 w 207425"/>
                <a:gd name="connsiteY45" fmla="*/ 104941 h 153691"/>
                <a:gd name="connsiteX46" fmla="*/ 62291 w 207425"/>
                <a:gd name="connsiteY46" fmla="*/ 106187 h 153691"/>
                <a:gd name="connsiteX47" fmla="*/ 62174 w 207425"/>
                <a:gd name="connsiteY47" fmla="*/ 107683 h 153691"/>
                <a:gd name="connsiteX48" fmla="*/ 43772 w 207425"/>
                <a:gd name="connsiteY48" fmla="*/ 142832 h 153691"/>
                <a:gd name="connsiteX49" fmla="*/ 40827 w 207425"/>
                <a:gd name="connsiteY49" fmla="*/ 148107 h 15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7425" h="153691">
                  <a:moveTo>
                    <a:pt x="59230" y="153690"/>
                  </a:moveTo>
                  <a:cubicBezTo>
                    <a:pt x="51783" y="153726"/>
                    <a:pt x="44342" y="153254"/>
                    <a:pt x="36963" y="152279"/>
                  </a:cubicBezTo>
                  <a:cubicBezTo>
                    <a:pt x="36589" y="152224"/>
                    <a:pt x="36239" y="152089"/>
                    <a:pt x="35926" y="151874"/>
                  </a:cubicBezTo>
                  <a:cubicBezTo>
                    <a:pt x="35619" y="151659"/>
                    <a:pt x="35362" y="151383"/>
                    <a:pt x="35184" y="151052"/>
                  </a:cubicBezTo>
                  <a:cubicBezTo>
                    <a:pt x="35012" y="150708"/>
                    <a:pt x="34926" y="150334"/>
                    <a:pt x="34926" y="149948"/>
                  </a:cubicBezTo>
                  <a:cubicBezTo>
                    <a:pt x="34926" y="149568"/>
                    <a:pt x="35012" y="149187"/>
                    <a:pt x="35184" y="148844"/>
                  </a:cubicBezTo>
                  <a:lnTo>
                    <a:pt x="39785" y="140808"/>
                  </a:lnTo>
                  <a:cubicBezTo>
                    <a:pt x="44324" y="132833"/>
                    <a:pt x="48924" y="124675"/>
                    <a:pt x="53096" y="116271"/>
                  </a:cubicBezTo>
                  <a:cubicBezTo>
                    <a:pt x="50458" y="118786"/>
                    <a:pt x="47882" y="121424"/>
                    <a:pt x="45489" y="124062"/>
                  </a:cubicBezTo>
                  <a:cubicBezTo>
                    <a:pt x="38343" y="131821"/>
                    <a:pt x="31681" y="140017"/>
                    <a:pt x="25553" y="148598"/>
                  </a:cubicBezTo>
                  <a:cubicBezTo>
                    <a:pt x="25283" y="148966"/>
                    <a:pt x="24909" y="149249"/>
                    <a:pt x="24486" y="149408"/>
                  </a:cubicBezTo>
                  <a:cubicBezTo>
                    <a:pt x="24063" y="149574"/>
                    <a:pt x="23603" y="149610"/>
                    <a:pt x="23161" y="149519"/>
                  </a:cubicBezTo>
                  <a:cubicBezTo>
                    <a:pt x="20278" y="148844"/>
                    <a:pt x="17456" y="148107"/>
                    <a:pt x="14573" y="147310"/>
                  </a:cubicBezTo>
                  <a:cubicBezTo>
                    <a:pt x="14236" y="147200"/>
                    <a:pt x="13929" y="147016"/>
                    <a:pt x="13678" y="146770"/>
                  </a:cubicBezTo>
                  <a:cubicBezTo>
                    <a:pt x="13420" y="146531"/>
                    <a:pt x="13223" y="146231"/>
                    <a:pt x="13101" y="145899"/>
                  </a:cubicBezTo>
                  <a:cubicBezTo>
                    <a:pt x="1385" y="116866"/>
                    <a:pt x="-2572" y="85281"/>
                    <a:pt x="1630" y="54255"/>
                  </a:cubicBezTo>
                  <a:cubicBezTo>
                    <a:pt x="1704" y="53746"/>
                    <a:pt x="1937" y="53273"/>
                    <a:pt x="2305" y="52905"/>
                  </a:cubicBezTo>
                  <a:cubicBezTo>
                    <a:pt x="8071" y="47446"/>
                    <a:pt x="13469" y="42600"/>
                    <a:pt x="18928" y="38122"/>
                  </a:cubicBezTo>
                  <a:cubicBezTo>
                    <a:pt x="64812" y="765"/>
                    <a:pt x="101862" y="-9234"/>
                    <a:pt x="128975" y="8555"/>
                  </a:cubicBezTo>
                  <a:cubicBezTo>
                    <a:pt x="152531" y="24013"/>
                    <a:pt x="159646" y="51862"/>
                    <a:pt x="150138" y="91428"/>
                  </a:cubicBezTo>
                  <a:cubicBezTo>
                    <a:pt x="156334" y="89600"/>
                    <a:pt x="162615" y="88085"/>
                    <a:pt x="168970" y="86889"/>
                  </a:cubicBezTo>
                  <a:cubicBezTo>
                    <a:pt x="176208" y="85662"/>
                    <a:pt x="183649" y="86508"/>
                    <a:pt x="190427" y="89342"/>
                  </a:cubicBezTo>
                  <a:cubicBezTo>
                    <a:pt x="197206" y="92176"/>
                    <a:pt x="203039" y="96881"/>
                    <a:pt x="207247" y="102899"/>
                  </a:cubicBezTo>
                  <a:cubicBezTo>
                    <a:pt x="207364" y="103181"/>
                    <a:pt x="207425" y="103488"/>
                    <a:pt x="207425" y="103788"/>
                  </a:cubicBezTo>
                  <a:cubicBezTo>
                    <a:pt x="207425" y="104095"/>
                    <a:pt x="207364" y="104401"/>
                    <a:pt x="207247" y="104678"/>
                  </a:cubicBezTo>
                  <a:cubicBezTo>
                    <a:pt x="207186" y="104978"/>
                    <a:pt x="207063" y="105260"/>
                    <a:pt x="206886" y="105506"/>
                  </a:cubicBezTo>
                  <a:cubicBezTo>
                    <a:pt x="206701" y="105751"/>
                    <a:pt x="206468" y="105947"/>
                    <a:pt x="206205" y="106089"/>
                  </a:cubicBezTo>
                  <a:cubicBezTo>
                    <a:pt x="155475" y="137312"/>
                    <a:pt x="104009" y="153690"/>
                    <a:pt x="59230" y="153690"/>
                  </a:cubicBezTo>
                  <a:close/>
                  <a:moveTo>
                    <a:pt x="40827" y="148107"/>
                  </a:moveTo>
                  <a:cubicBezTo>
                    <a:pt x="88122" y="153383"/>
                    <a:pt x="145108" y="137680"/>
                    <a:pt x="201972" y="103758"/>
                  </a:cubicBezTo>
                  <a:cubicBezTo>
                    <a:pt x="198132" y="99095"/>
                    <a:pt x="193139" y="95507"/>
                    <a:pt x="187495" y="93360"/>
                  </a:cubicBezTo>
                  <a:cubicBezTo>
                    <a:pt x="181846" y="91207"/>
                    <a:pt x="175736" y="90563"/>
                    <a:pt x="169768" y="91489"/>
                  </a:cubicBezTo>
                  <a:cubicBezTo>
                    <a:pt x="162265" y="92900"/>
                    <a:pt x="154849" y="94746"/>
                    <a:pt x="147562" y="97010"/>
                  </a:cubicBezTo>
                  <a:cubicBezTo>
                    <a:pt x="147169" y="97145"/>
                    <a:pt x="146746" y="97157"/>
                    <a:pt x="146347" y="97059"/>
                  </a:cubicBezTo>
                  <a:cubicBezTo>
                    <a:pt x="145942" y="96961"/>
                    <a:pt x="145581" y="96758"/>
                    <a:pt x="145292" y="96458"/>
                  </a:cubicBezTo>
                  <a:cubicBezTo>
                    <a:pt x="144992" y="96188"/>
                    <a:pt x="144771" y="95838"/>
                    <a:pt x="144660" y="95446"/>
                  </a:cubicBezTo>
                  <a:cubicBezTo>
                    <a:pt x="144556" y="95053"/>
                    <a:pt x="144562" y="94642"/>
                    <a:pt x="144679" y="94250"/>
                  </a:cubicBezTo>
                  <a:cubicBezTo>
                    <a:pt x="155045" y="54746"/>
                    <a:pt x="148911" y="27265"/>
                    <a:pt x="126276" y="12481"/>
                  </a:cubicBezTo>
                  <a:cubicBezTo>
                    <a:pt x="101003" y="-4081"/>
                    <a:pt x="65855" y="5795"/>
                    <a:pt x="21995" y="41803"/>
                  </a:cubicBezTo>
                  <a:cubicBezTo>
                    <a:pt x="16781" y="45974"/>
                    <a:pt x="11629" y="50574"/>
                    <a:pt x="6169" y="55727"/>
                  </a:cubicBezTo>
                  <a:cubicBezTo>
                    <a:pt x="2336" y="85361"/>
                    <a:pt x="6096" y="115480"/>
                    <a:pt x="17088" y="143262"/>
                  </a:cubicBezTo>
                  <a:lnTo>
                    <a:pt x="22854" y="144734"/>
                  </a:lnTo>
                  <a:cubicBezTo>
                    <a:pt x="28816" y="136373"/>
                    <a:pt x="35270" y="128362"/>
                    <a:pt x="42177" y="120749"/>
                  </a:cubicBezTo>
                  <a:cubicBezTo>
                    <a:pt x="47323" y="115179"/>
                    <a:pt x="52814" y="109935"/>
                    <a:pt x="58616" y="105046"/>
                  </a:cubicBezTo>
                  <a:cubicBezTo>
                    <a:pt x="59003" y="104714"/>
                    <a:pt x="59500" y="104518"/>
                    <a:pt x="60015" y="104500"/>
                  </a:cubicBezTo>
                  <a:cubicBezTo>
                    <a:pt x="60530" y="104481"/>
                    <a:pt x="61033" y="104635"/>
                    <a:pt x="61450" y="104941"/>
                  </a:cubicBezTo>
                  <a:cubicBezTo>
                    <a:pt x="61861" y="105248"/>
                    <a:pt x="62162" y="105690"/>
                    <a:pt x="62291" y="106187"/>
                  </a:cubicBezTo>
                  <a:cubicBezTo>
                    <a:pt x="62420" y="106683"/>
                    <a:pt x="62383" y="107217"/>
                    <a:pt x="62174" y="107683"/>
                  </a:cubicBezTo>
                  <a:cubicBezTo>
                    <a:pt x="56690" y="119731"/>
                    <a:pt x="50544" y="131466"/>
                    <a:pt x="43772" y="142832"/>
                  </a:cubicBezTo>
                  <a:lnTo>
                    <a:pt x="40827" y="148107"/>
                  </a:lnTo>
                  <a:close/>
                </a:path>
              </a:pathLst>
            </a:custGeom>
            <a:solidFill>
              <a:srgbClr val="0E0E0E"/>
            </a:solidFill>
            <a:ln w="6134"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1D28A6AE-C5EC-4DEA-8E2D-80893F3C20C4}"/>
                </a:ext>
              </a:extLst>
            </p:cNvPr>
            <p:cNvSpPr/>
            <p:nvPr/>
          </p:nvSpPr>
          <p:spPr>
            <a:xfrm>
              <a:off x="10237897" y="4872204"/>
              <a:ext cx="806889" cy="1105192"/>
            </a:xfrm>
            <a:custGeom>
              <a:avLst/>
              <a:gdLst>
                <a:gd name="connsiteX0" fmla="*/ 744013 w 806889"/>
                <a:gd name="connsiteY0" fmla="*/ 0 h 1105192"/>
                <a:gd name="connsiteX1" fmla="*/ 776831 w 806889"/>
                <a:gd name="connsiteY1" fmla="*/ 727942 h 1105192"/>
                <a:gd name="connsiteX2" fmla="*/ 567472 w 806889"/>
                <a:gd name="connsiteY2" fmla="*/ 1105193 h 1105192"/>
                <a:gd name="connsiteX3" fmla="*/ 264812 w 806889"/>
                <a:gd name="connsiteY3" fmla="*/ 1105193 h 1105192"/>
                <a:gd name="connsiteX4" fmla="*/ 20181 w 806889"/>
                <a:gd name="connsiteY4" fmla="*/ 496745 h 1105192"/>
                <a:gd name="connsiteX5" fmla="*/ 0 w 806889"/>
                <a:gd name="connsiteY5" fmla="*/ 115875 h 110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89" h="1105192">
                  <a:moveTo>
                    <a:pt x="744013" y="0"/>
                  </a:moveTo>
                  <a:cubicBezTo>
                    <a:pt x="744013" y="0"/>
                    <a:pt x="860072" y="417123"/>
                    <a:pt x="776831" y="727942"/>
                  </a:cubicBezTo>
                  <a:cubicBezTo>
                    <a:pt x="706656" y="990177"/>
                    <a:pt x="567472" y="1105193"/>
                    <a:pt x="567472" y="1105193"/>
                  </a:cubicBezTo>
                  <a:lnTo>
                    <a:pt x="264812" y="1105193"/>
                  </a:lnTo>
                  <a:cubicBezTo>
                    <a:pt x="264812" y="1105193"/>
                    <a:pt x="-5950" y="936442"/>
                    <a:pt x="20181" y="496745"/>
                  </a:cubicBezTo>
                  <a:cubicBezTo>
                    <a:pt x="27837" y="369437"/>
                    <a:pt x="21064" y="241668"/>
                    <a:pt x="0" y="115875"/>
                  </a:cubicBezTo>
                </a:path>
              </a:pathLst>
            </a:custGeom>
            <a:solidFill>
              <a:srgbClr val="F0E7E1"/>
            </a:solidFill>
            <a:ln w="6134"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A5B38CEA-ACE5-42DE-BF74-89BE15F91780}"/>
                </a:ext>
              </a:extLst>
            </p:cNvPr>
            <p:cNvSpPr/>
            <p:nvPr/>
          </p:nvSpPr>
          <p:spPr>
            <a:xfrm>
              <a:off x="10235639" y="4870017"/>
              <a:ext cx="811194" cy="1109833"/>
            </a:xfrm>
            <a:custGeom>
              <a:avLst/>
              <a:gdLst>
                <a:gd name="connsiteX0" fmla="*/ 569730 w 811194"/>
                <a:gd name="connsiteY0" fmla="*/ 1109834 h 1109833"/>
                <a:gd name="connsiteX1" fmla="*/ 267070 w 811194"/>
                <a:gd name="connsiteY1" fmla="*/ 1109834 h 1109833"/>
                <a:gd name="connsiteX2" fmla="*/ 265905 w 811194"/>
                <a:gd name="connsiteY2" fmla="*/ 1109466 h 1109833"/>
                <a:gd name="connsiteX3" fmla="*/ 133039 w 811194"/>
                <a:gd name="connsiteY3" fmla="*/ 969422 h 1109833"/>
                <a:gd name="connsiteX4" fmla="*/ 20170 w 811194"/>
                <a:gd name="connsiteY4" fmla="*/ 498932 h 1109833"/>
                <a:gd name="connsiteX5" fmla="*/ 50 w 811194"/>
                <a:gd name="connsiteY5" fmla="*/ 118613 h 1109833"/>
                <a:gd name="connsiteX6" fmla="*/ 38 w 811194"/>
                <a:gd name="connsiteY6" fmla="*/ 117724 h 1109833"/>
                <a:gd name="connsiteX7" fmla="*/ 375 w 811194"/>
                <a:gd name="connsiteY7" fmla="*/ 116896 h 1109833"/>
                <a:gd name="connsiteX8" fmla="*/ 1007 w 811194"/>
                <a:gd name="connsiteY8" fmla="*/ 116258 h 1109833"/>
                <a:gd name="connsiteX9" fmla="*/ 1829 w 811194"/>
                <a:gd name="connsiteY9" fmla="*/ 115914 h 1109833"/>
                <a:gd name="connsiteX10" fmla="*/ 2725 w 811194"/>
                <a:gd name="connsiteY10" fmla="*/ 115908 h 1109833"/>
                <a:gd name="connsiteX11" fmla="*/ 3553 w 811194"/>
                <a:gd name="connsiteY11" fmla="*/ 116239 h 1109833"/>
                <a:gd name="connsiteX12" fmla="*/ 4184 w 811194"/>
                <a:gd name="connsiteY12" fmla="*/ 116871 h 1109833"/>
                <a:gd name="connsiteX13" fmla="*/ 4528 w 811194"/>
                <a:gd name="connsiteY13" fmla="*/ 117693 h 1109833"/>
                <a:gd name="connsiteX14" fmla="*/ 24771 w 811194"/>
                <a:gd name="connsiteY14" fmla="*/ 499116 h 1109833"/>
                <a:gd name="connsiteX15" fmla="*/ 136719 w 811194"/>
                <a:gd name="connsiteY15" fmla="*/ 966601 h 1109833"/>
                <a:gd name="connsiteX16" fmla="*/ 267806 w 811194"/>
                <a:gd name="connsiteY16" fmla="*/ 1105172 h 1109833"/>
                <a:gd name="connsiteX17" fmla="*/ 568872 w 811194"/>
                <a:gd name="connsiteY17" fmla="*/ 1105172 h 1109833"/>
                <a:gd name="connsiteX18" fmla="*/ 646346 w 811194"/>
                <a:gd name="connsiteY18" fmla="*/ 1015612 h 1109833"/>
                <a:gd name="connsiteX19" fmla="*/ 776881 w 811194"/>
                <a:gd name="connsiteY19" fmla="*/ 729515 h 1109833"/>
                <a:gd name="connsiteX20" fmla="*/ 744063 w 811194"/>
                <a:gd name="connsiteY20" fmla="*/ 2739 h 1109833"/>
                <a:gd name="connsiteX21" fmla="*/ 744388 w 811194"/>
                <a:gd name="connsiteY21" fmla="*/ 1089 h 1109833"/>
                <a:gd name="connsiteX22" fmla="*/ 745744 w 811194"/>
                <a:gd name="connsiteY22" fmla="*/ 83 h 1109833"/>
                <a:gd name="connsiteX23" fmla="*/ 747419 w 811194"/>
                <a:gd name="connsiteY23" fmla="*/ 254 h 1109833"/>
                <a:gd name="connsiteX24" fmla="*/ 748541 w 811194"/>
                <a:gd name="connsiteY24" fmla="*/ 1512 h 1109833"/>
                <a:gd name="connsiteX25" fmla="*/ 781298 w 811194"/>
                <a:gd name="connsiteY25" fmla="*/ 730681 h 1109833"/>
                <a:gd name="connsiteX26" fmla="*/ 649965 w 811194"/>
                <a:gd name="connsiteY26" fmla="*/ 1018434 h 1109833"/>
                <a:gd name="connsiteX27" fmla="*/ 571203 w 811194"/>
                <a:gd name="connsiteY27" fmla="*/ 1109220 h 1109833"/>
                <a:gd name="connsiteX28" fmla="*/ 569730 w 811194"/>
                <a:gd name="connsiteY28" fmla="*/ 1109834 h 110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1194" h="1109833">
                  <a:moveTo>
                    <a:pt x="569730" y="1109834"/>
                  </a:moveTo>
                  <a:lnTo>
                    <a:pt x="267070" y="1109834"/>
                  </a:lnTo>
                  <a:cubicBezTo>
                    <a:pt x="266653" y="1109840"/>
                    <a:pt x="266249" y="1109711"/>
                    <a:pt x="265905" y="1109466"/>
                  </a:cubicBezTo>
                  <a:cubicBezTo>
                    <a:pt x="265230" y="1109036"/>
                    <a:pt x="197018" y="1065913"/>
                    <a:pt x="133039" y="969422"/>
                  </a:cubicBezTo>
                  <a:cubicBezTo>
                    <a:pt x="74089" y="880477"/>
                    <a:pt x="6613" y="726693"/>
                    <a:pt x="20170" y="498932"/>
                  </a:cubicBezTo>
                  <a:cubicBezTo>
                    <a:pt x="27666" y="371807"/>
                    <a:pt x="20919" y="244241"/>
                    <a:pt x="50" y="118613"/>
                  </a:cubicBezTo>
                  <a:cubicBezTo>
                    <a:pt x="-11" y="118319"/>
                    <a:pt x="-18" y="118018"/>
                    <a:pt x="38" y="117724"/>
                  </a:cubicBezTo>
                  <a:cubicBezTo>
                    <a:pt x="93" y="117429"/>
                    <a:pt x="210" y="117147"/>
                    <a:pt x="375" y="116896"/>
                  </a:cubicBezTo>
                  <a:cubicBezTo>
                    <a:pt x="541" y="116644"/>
                    <a:pt x="756" y="116429"/>
                    <a:pt x="1007" y="116258"/>
                  </a:cubicBezTo>
                  <a:cubicBezTo>
                    <a:pt x="1252" y="116092"/>
                    <a:pt x="1535" y="115976"/>
                    <a:pt x="1829" y="115914"/>
                  </a:cubicBezTo>
                  <a:cubicBezTo>
                    <a:pt x="2123" y="115853"/>
                    <a:pt x="2430" y="115853"/>
                    <a:pt x="2725" y="115908"/>
                  </a:cubicBezTo>
                  <a:cubicBezTo>
                    <a:pt x="3019" y="115963"/>
                    <a:pt x="3301" y="116074"/>
                    <a:pt x="3553" y="116239"/>
                  </a:cubicBezTo>
                  <a:cubicBezTo>
                    <a:pt x="3804" y="116405"/>
                    <a:pt x="4019" y="116619"/>
                    <a:pt x="4184" y="116871"/>
                  </a:cubicBezTo>
                  <a:cubicBezTo>
                    <a:pt x="4356" y="117123"/>
                    <a:pt x="4473" y="117399"/>
                    <a:pt x="4528" y="117693"/>
                  </a:cubicBezTo>
                  <a:cubicBezTo>
                    <a:pt x="25501" y="243683"/>
                    <a:pt x="32291" y="371623"/>
                    <a:pt x="24771" y="499116"/>
                  </a:cubicBezTo>
                  <a:cubicBezTo>
                    <a:pt x="11276" y="725466"/>
                    <a:pt x="78200" y="878269"/>
                    <a:pt x="136719" y="966601"/>
                  </a:cubicBezTo>
                  <a:cubicBezTo>
                    <a:pt x="197141" y="1057755"/>
                    <a:pt x="261243" y="1100878"/>
                    <a:pt x="267806" y="1105172"/>
                  </a:cubicBezTo>
                  <a:lnTo>
                    <a:pt x="568872" y="1105172"/>
                  </a:lnTo>
                  <a:cubicBezTo>
                    <a:pt x="598027" y="1078378"/>
                    <a:pt x="624024" y="1048326"/>
                    <a:pt x="646346" y="1015612"/>
                  </a:cubicBezTo>
                  <a:cubicBezTo>
                    <a:pt x="685912" y="959608"/>
                    <a:pt x="740690" y="864528"/>
                    <a:pt x="776881" y="729515"/>
                  </a:cubicBezTo>
                  <a:cubicBezTo>
                    <a:pt x="858956" y="422807"/>
                    <a:pt x="745229" y="6910"/>
                    <a:pt x="744063" y="2739"/>
                  </a:cubicBezTo>
                  <a:cubicBezTo>
                    <a:pt x="743959" y="2168"/>
                    <a:pt x="744076" y="1579"/>
                    <a:pt x="744388" y="1089"/>
                  </a:cubicBezTo>
                  <a:cubicBezTo>
                    <a:pt x="744695" y="592"/>
                    <a:pt x="745180" y="236"/>
                    <a:pt x="745744" y="83"/>
                  </a:cubicBezTo>
                  <a:cubicBezTo>
                    <a:pt x="746302" y="-70"/>
                    <a:pt x="746904" y="-9"/>
                    <a:pt x="747419" y="254"/>
                  </a:cubicBezTo>
                  <a:cubicBezTo>
                    <a:pt x="747940" y="518"/>
                    <a:pt x="748339" y="972"/>
                    <a:pt x="748541" y="1512"/>
                  </a:cubicBezTo>
                  <a:cubicBezTo>
                    <a:pt x="749645" y="5683"/>
                    <a:pt x="863741" y="422745"/>
                    <a:pt x="781298" y="730681"/>
                  </a:cubicBezTo>
                  <a:cubicBezTo>
                    <a:pt x="744984" y="866430"/>
                    <a:pt x="689837" y="962123"/>
                    <a:pt x="649965" y="1018434"/>
                  </a:cubicBezTo>
                  <a:cubicBezTo>
                    <a:pt x="607026" y="1079776"/>
                    <a:pt x="571571" y="1108913"/>
                    <a:pt x="571203" y="1109220"/>
                  </a:cubicBezTo>
                  <a:cubicBezTo>
                    <a:pt x="570804" y="1109600"/>
                    <a:pt x="570282" y="1109821"/>
                    <a:pt x="569730" y="1109834"/>
                  </a:cubicBezTo>
                  <a:close/>
                </a:path>
              </a:pathLst>
            </a:custGeom>
            <a:solidFill>
              <a:srgbClr val="0E0E0E"/>
            </a:solidFill>
            <a:ln w="6134"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2A68E587-0F46-4584-AA03-A4CA8E1791A5}"/>
                </a:ext>
              </a:extLst>
            </p:cNvPr>
            <p:cNvSpPr/>
            <p:nvPr/>
          </p:nvSpPr>
          <p:spPr>
            <a:xfrm>
              <a:off x="10374089" y="4095501"/>
              <a:ext cx="448210" cy="636495"/>
            </a:xfrm>
            <a:custGeom>
              <a:avLst/>
              <a:gdLst>
                <a:gd name="connsiteX0" fmla="*/ 408829 w 448210"/>
                <a:gd name="connsiteY0" fmla="*/ 229541 h 636495"/>
                <a:gd name="connsiteX1" fmla="*/ 217995 w 448210"/>
                <a:gd name="connsiteY1" fmla="*/ 0 h 636495"/>
                <a:gd name="connsiteX2" fmla="*/ 15568 w 448210"/>
                <a:gd name="connsiteY2" fmla="*/ 221934 h 636495"/>
                <a:gd name="connsiteX3" fmla="*/ 417 w 448210"/>
                <a:gd name="connsiteY3" fmla="*/ 453990 h 636495"/>
                <a:gd name="connsiteX4" fmla="*/ 86295 w 448210"/>
                <a:gd name="connsiteY4" fmla="*/ 567043 h 636495"/>
                <a:gd name="connsiteX5" fmla="*/ 448211 w 448210"/>
                <a:gd name="connsiteY5" fmla="*/ 627280 h 636495"/>
                <a:gd name="connsiteX6" fmla="*/ 408829 w 448210"/>
                <a:gd name="connsiteY6" fmla="*/ 229541 h 63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210" h="636495">
                  <a:moveTo>
                    <a:pt x="408829" y="229541"/>
                  </a:moveTo>
                  <a:cubicBezTo>
                    <a:pt x="419810" y="79438"/>
                    <a:pt x="329821" y="-123"/>
                    <a:pt x="217995" y="0"/>
                  </a:cubicBezTo>
                  <a:cubicBezTo>
                    <a:pt x="115064" y="0"/>
                    <a:pt x="23849" y="79008"/>
                    <a:pt x="15568" y="221934"/>
                  </a:cubicBezTo>
                  <a:cubicBezTo>
                    <a:pt x="6735" y="371240"/>
                    <a:pt x="7164" y="403506"/>
                    <a:pt x="417" y="453990"/>
                  </a:cubicBezTo>
                  <a:cubicBezTo>
                    <a:pt x="-6331" y="504474"/>
                    <a:pt x="70898" y="517847"/>
                    <a:pt x="86295" y="567043"/>
                  </a:cubicBezTo>
                  <a:cubicBezTo>
                    <a:pt x="226890" y="544285"/>
                    <a:pt x="294857" y="670894"/>
                    <a:pt x="448211" y="627280"/>
                  </a:cubicBezTo>
                  <a:cubicBezTo>
                    <a:pt x="447965" y="627280"/>
                    <a:pt x="387666" y="517049"/>
                    <a:pt x="408829" y="229541"/>
                  </a:cubicBezTo>
                  <a:close/>
                </a:path>
              </a:pathLst>
            </a:custGeom>
            <a:solidFill>
              <a:srgbClr val="E69C9C"/>
            </a:solidFill>
            <a:ln w="6134"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27A84B41-E99A-4D83-85EE-122119BF9267}"/>
                </a:ext>
              </a:extLst>
            </p:cNvPr>
            <p:cNvSpPr/>
            <p:nvPr/>
          </p:nvSpPr>
          <p:spPr>
            <a:xfrm>
              <a:off x="10371487" y="4093232"/>
              <a:ext cx="452333" cy="641020"/>
            </a:xfrm>
            <a:custGeom>
              <a:avLst/>
              <a:gdLst>
                <a:gd name="connsiteX0" fmla="*/ 387508 w 452333"/>
                <a:gd name="connsiteY0" fmla="*/ 641021 h 641020"/>
                <a:gd name="connsiteX1" fmla="*/ 253169 w 452333"/>
                <a:gd name="connsiteY1" fmla="*/ 604584 h 641020"/>
                <a:gd name="connsiteX2" fmla="*/ 89142 w 452333"/>
                <a:gd name="connsiteY2" fmla="*/ 571582 h 641020"/>
                <a:gd name="connsiteX3" fmla="*/ 87583 w 452333"/>
                <a:gd name="connsiteY3" fmla="*/ 571250 h 641020"/>
                <a:gd name="connsiteX4" fmla="*/ 86626 w 452333"/>
                <a:gd name="connsiteY4" fmla="*/ 569987 h 641020"/>
                <a:gd name="connsiteX5" fmla="*/ 42154 w 452333"/>
                <a:gd name="connsiteY5" fmla="*/ 519809 h 641020"/>
                <a:gd name="connsiteX6" fmla="*/ 441 w 452333"/>
                <a:gd name="connsiteY6" fmla="*/ 455953 h 641020"/>
                <a:gd name="connsiteX7" fmla="*/ 9213 w 452333"/>
                <a:gd name="connsiteY7" fmla="*/ 339404 h 641020"/>
                <a:gd name="connsiteX8" fmla="*/ 15347 w 452333"/>
                <a:gd name="connsiteY8" fmla="*/ 224081 h 641020"/>
                <a:gd name="connsiteX9" fmla="*/ 220229 w 452333"/>
                <a:gd name="connsiteY9" fmla="*/ 0 h 641020"/>
                <a:gd name="connsiteX10" fmla="*/ 361744 w 452333"/>
                <a:gd name="connsiteY10" fmla="*/ 57661 h 641020"/>
                <a:gd name="connsiteX11" fmla="*/ 413087 w 452333"/>
                <a:gd name="connsiteY11" fmla="*/ 231933 h 641020"/>
                <a:gd name="connsiteX12" fmla="*/ 452100 w 452333"/>
                <a:gd name="connsiteY12" fmla="*/ 628446 h 641020"/>
                <a:gd name="connsiteX13" fmla="*/ 452333 w 452333"/>
                <a:gd name="connsiteY13" fmla="*/ 629458 h 641020"/>
                <a:gd name="connsiteX14" fmla="*/ 452100 w 452333"/>
                <a:gd name="connsiteY14" fmla="*/ 630470 h 641020"/>
                <a:gd name="connsiteX15" fmla="*/ 451511 w 452333"/>
                <a:gd name="connsiteY15" fmla="*/ 631286 h 641020"/>
                <a:gd name="connsiteX16" fmla="*/ 450628 w 452333"/>
                <a:gd name="connsiteY16" fmla="*/ 631758 h 641020"/>
                <a:gd name="connsiteX17" fmla="*/ 387508 w 452333"/>
                <a:gd name="connsiteY17" fmla="*/ 641021 h 641020"/>
                <a:gd name="connsiteX18" fmla="*/ 122389 w 452333"/>
                <a:gd name="connsiteY18" fmla="*/ 564282 h 641020"/>
                <a:gd name="connsiteX19" fmla="*/ 255009 w 452333"/>
                <a:gd name="connsiteY19" fmla="*/ 600351 h 641020"/>
                <a:gd name="connsiteX20" fmla="*/ 447254 w 452333"/>
                <a:gd name="connsiteY20" fmla="*/ 628078 h 641020"/>
                <a:gd name="connsiteX21" fmla="*/ 408977 w 452333"/>
                <a:gd name="connsiteY21" fmla="*/ 231626 h 641020"/>
                <a:gd name="connsiteX22" fmla="*/ 411308 w 452333"/>
                <a:gd name="connsiteY22" fmla="*/ 231626 h 641020"/>
                <a:gd name="connsiteX23" fmla="*/ 408977 w 452333"/>
                <a:gd name="connsiteY23" fmla="*/ 231626 h 641020"/>
                <a:gd name="connsiteX24" fmla="*/ 358861 w 452333"/>
                <a:gd name="connsiteY24" fmla="*/ 60789 h 641020"/>
                <a:gd name="connsiteX25" fmla="*/ 220720 w 452333"/>
                <a:gd name="connsiteY25" fmla="*/ 4601 h 641020"/>
                <a:gd name="connsiteX26" fmla="*/ 20439 w 452333"/>
                <a:gd name="connsiteY26" fmla="*/ 224327 h 641020"/>
                <a:gd name="connsiteX27" fmla="*/ 14305 w 452333"/>
                <a:gd name="connsiteY27" fmla="*/ 339649 h 641020"/>
                <a:gd name="connsiteX28" fmla="*/ 5471 w 452333"/>
                <a:gd name="connsiteY28" fmla="*/ 456566 h 641020"/>
                <a:gd name="connsiteX29" fmla="*/ 45405 w 452333"/>
                <a:gd name="connsiteY29" fmla="*/ 516129 h 641020"/>
                <a:gd name="connsiteX30" fmla="*/ 90859 w 452333"/>
                <a:gd name="connsiteY30" fmla="*/ 566736 h 641020"/>
                <a:gd name="connsiteX31" fmla="*/ 122389 w 452333"/>
                <a:gd name="connsiteY31" fmla="*/ 564282 h 64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2333" h="641020">
                  <a:moveTo>
                    <a:pt x="387508" y="641021"/>
                  </a:moveTo>
                  <a:cubicBezTo>
                    <a:pt x="336226" y="641021"/>
                    <a:pt x="294207" y="622618"/>
                    <a:pt x="253169" y="604584"/>
                  </a:cubicBezTo>
                  <a:cubicBezTo>
                    <a:pt x="204096" y="583237"/>
                    <a:pt x="154041" y="561093"/>
                    <a:pt x="89142" y="571582"/>
                  </a:cubicBezTo>
                  <a:cubicBezTo>
                    <a:pt x="88602" y="571662"/>
                    <a:pt x="88050" y="571545"/>
                    <a:pt x="87583" y="571250"/>
                  </a:cubicBezTo>
                  <a:cubicBezTo>
                    <a:pt x="87124" y="570962"/>
                    <a:pt x="86780" y="570508"/>
                    <a:pt x="86626" y="569987"/>
                  </a:cubicBezTo>
                  <a:cubicBezTo>
                    <a:pt x="79818" y="548579"/>
                    <a:pt x="60679" y="533918"/>
                    <a:pt x="42154" y="519809"/>
                  </a:cubicBezTo>
                  <a:cubicBezTo>
                    <a:pt x="18721" y="501898"/>
                    <a:pt x="-3423" y="485029"/>
                    <a:pt x="441" y="455953"/>
                  </a:cubicBezTo>
                  <a:cubicBezTo>
                    <a:pt x="4920" y="422399"/>
                    <a:pt x="6576" y="396390"/>
                    <a:pt x="9213" y="339404"/>
                  </a:cubicBezTo>
                  <a:cubicBezTo>
                    <a:pt x="10747" y="310205"/>
                    <a:pt x="12587" y="273891"/>
                    <a:pt x="15347" y="224081"/>
                  </a:cubicBezTo>
                  <a:cubicBezTo>
                    <a:pt x="24426" y="69439"/>
                    <a:pt x="124842" y="61"/>
                    <a:pt x="220229" y="0"/>
                  </a:cubicBezTo>
                  <a:cubicBezTo>
                    <a:pt x="276847" y="0"/>
                    <a:pt x="327086" y="20427"/>
                    <a:pt x="361744" y="57661"/>
                  </a:cubicBezTo>
                  <a:cubicBezTo>
                    <a:pt x="400573" y="99435"/>
                    <a:pt x="418362" y="159673"/>
                    <a:pt x="413087" y="231933"/>
                  </a:cubicBezTo>
                  <a:cubicBezTo>
                    <a:pt x="392353" y="515209"/>
                    <a:pt x="451487" y="627342"/>
                    <a:pt x="452100" y="628446"/>
                  </a:cubicBezTo>
                  <a:cubicBezTo>
                    <a:pt x="452254" y="628758"/>
                    <a:pt x="452333" y="629108"/>
                    <a:pt x="452333" y="629458"/>
                  </a:cubicBezTo>
                  <a:cubicBezTo>
                    <a:pt x="452333" y="629807"/>
                    <a:pt x="452254" y="630151"/>
                    <a:pt x="452100" y="630470"/>
                  </a:cubicBezTo>
                  <a:cubicBezTo>
                    <a:pt x="451971" y="630783"/>
                    <a:pt x="451769" y="631059"/>
                    <a:pt x="451511" y="631286"/>
                  </a:cubicBezTo>
                  <a:cubicBezTo>
                    <a:pt x="451260" y="631506"/>
                    <a:pt x="450953" y="631666"/>
                    <a:pt x="450628" y="631758"/>
                  </a:cubicBezTo>
                  <a:cubicBezTo>
                    <a:pt x="430121" y="637770"/>
                    <a:pt x="408879" y="640886"/>
                    <a:pt x="387508" y="641021"/>
                  </a:cubicBezTo>
                  <a:close/>
                  <a:moveTo>
                    <a:pt x="122389" y="564282"/>
                  </a:moveTo>
                  <a:cubicBezTo>
                    <a:pt x="172750" y="564282"/>
                    <a:pt x="214401" y="582685"/>
                    <a:pt x="255009" y="600351"/>
                  </a:cubicBezTo>
                  <a:cubicBezTo>
                    <a:pt x="310217" y="624888"/>
                    <a:pt x="367755" y="649854"/>
                    <a:pt x="447254" y="628078"/>
                  </a:cubicBezTo>
                  <a:cubicBezTo>
                    <a:pt x="438666" y="609675"/>
                    <a:pt x="389900" y="493126"/>
                    <a:pt x="408977" y="231626"/>
                  </a:cubicBezTo>
                  <a:lnTo>
                    <a:pt x="411308" y="231626"/>
                  </a:lnTo>
                  <a:lnTo>
                    <a:pt x="408977" y="231626"/>
                  </a:lnTo>
                  <a:cubicBezTo>
                    <a:pt x="414191" y="160654"/>
                    <a:pt x="396709" y="101582"/>
                    <a:pt x="358861" y="60789"/>
                  </a:cubicBezTo>
                  <a:cubicBezTo>
                    <a:pt x="325123" y="24537"/>
                    <a:pt x="276050" y="4601"/>
                    <a:pt x="220720" y="4601"/>
                  </a:cubicBezTo>
                  <a:cubicBezTo>
                    <a:pt x="127480" y="4601"/>
                    <a:pt x="29333" y="72690"/>
                    <a:pt x="20439" y="224327"/>
                  </a:cubicBezTo>
                  <a:cubicBezTo>
                    <a:pt x="17495" y="274136"/>
                    <a:pt x="15654" y="310205"/>
                    <a:pt x="14305" y="339649"/>
                  </a:cubicBezTo>
                  <a:cubicBezTo>
                    <a:pt x="11299" y="396758"/>
                    <a:pt x="9949" y="422828"/>
                    <a:pt x="5471" y="456566"/>
                  </a:cubicBezTo>
                  <a:cubicBezTo>
                    <a:pt x="1975" y="482943"/>
                    <a:pt x="23076" y="499076"/>
                    <a:pt x="45405" y="516129"/>
                  </a:cubicBezTo>
                  <a:cubicBezTo>
                    <a:pt x="63807" y="530299"/>
                    <a:pt x="83130" y="544960"/>
                    <a:pt x="90859" y="566736"/>
                  </a:cubicBezTo>
                  <a:cubicBezTo>
                    <a:pt x="101293" y="565116"/>
                    <a:pt x="111832" y="564300"/>
                    <a:pt x="122389" y="564282"/>
                  </a:cubicBezTo>
                  <a:close/>
                </a:path>
              </a:pathLst>
            </a:custGeom>
            <a:solidFill>
              <a:srgbClr val="0E0E0E"/>
            </a:solidFill>
            <a:ln w="6134"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F225BC99-B37A-4ACF-86A4-6B051D39C6A8}"/>
                </a:ext>
              </a:extLst>
            </p:cNvPr>
            <p:cNvSpPr/>
            <p:nvPr/>
          </p:nvSpPr>
          <p:spPr>
            <a:xfrm>
              <a:off x="10422781" y="4095440"/>
              <a:ext cx="365780" cy="519693"/>
            </a:xfrm>
            <a:custGeom>
              <a:avLst/>
              <a:gdLst>
                <a:gd name="connsiteX0" fmla="*/ 4355 w 365780"/>
                <a:gd name="connsiteY0" fmla="*/ 107287 h 519693"/>
                <a:gd name="connsiteX1" fmla="*/ 21408 w 365780"/>
                <a:gd name="connsiteY1" fmla="*/ 145073 h 519693"/>
                <a:gd name="connsiteX2" fmla="*/ 52079 w 365780"/>
                <a:gd name="connsiteY2" fmla="*/ 189853 h 519693"/>
                <a:gd name="connsiteX3" fmla="*/ 112132 w 365780"/>
                <a:gd name="connsiteY3" fmla="*/ 186786 h 519693"/>
                <a:gd name="connsiteX4" fmla="*/ 165377 w 365780"/>
                <a:gd name="connsiteY4" fmla="*/ 203287 h 519693"/>
                <a:gd name="connsiteX5" fmla="*/ 174578 w 365780"/>
                <a:gd name="connsiteY5" fmla="*/ 250643 h 519693"/>
                <a:gd name="connsiteX6" fmla="*/ 125505 w 365780"/>
                <a:gd name="connsiteY6" fmla="*/ 377865 h 519693"/>
                <a:gd name="connsiteX7" fmla="*/ 131639 w 365780"/>
                <a:gd name="connsiteY7" fmla="*/ 463743 h 519693"/>
                <a:gd name="connsiteX8" fmla="*/ 214082 w 365780"/>
                <a:gd name="connsiteY8" fmla="*/ 517540 h 519693"/>
                <a:gd name="connsiteX9" fmla="*/ 322473 w 365780"/>
                <a:gd name="connsiteY9" fmla="*/ 507357 h 519693"/>
                <a:gd name="connsiteX10" fmla="*/ 365780 w 365780"/>
                <a:gd name="connsiteY10" fmla="*/ 497359 h 519693"/>
                <a:gd name="connsiteX11" fmla="*/ 360505 w 365780"/>
                <a:gd name="connsiteY11" fmla="*/ 229541 h 519693"/>
                <a:gd name="connsiteX12" fmla="*/ 169671 w 365780"/>
                <a:gd name="connsiteY12" fmla="*/ 0 h 519693"/>
                <a:gd name="connsiteX13" fmla="*/ 0 w 365780"/>
                <a:gd name="connsiteY13" fmla="*/ 101950 h 519693"/>
                <a:gd name="connsiteX14" fmla="*/ 4355 w 365780"/>
                <a:gd name="connsiteY14" fmla="*/ 107287 h 51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80" h="519693">
                  <a:moveTo>
                    <a:pt x="4355" y="107287"/>
                  </a:moveTo>
                  <a:cubicBezTo>
                    <a:pt x="12250" y="118758"/>
                    <a:pt x="18028" y="131560"/>
                    <a:pt x="21408" y="145073"/>
                  </a:cubicBezTo>
                  <a:cubicBezTo>
                    <a:pt x="27113" y="162310"/>
                    <a:pt x="34596" y="181142"/>
                    <a:pt x="52079" y="189853"/>
                  </a:cubicBezTo>
                  <a:cubicBezTo>
                    <a:pt x="71769" y="199729"/>
                    <a:pt x="92319" y="190282"/>
                    <a:pt x="112132" y="186786"/>
                  </a:cubicBezTo>
                  <a:cubicBezTo>
                    <a:pt x="131946" y="183289"/>
                    <a:pt x="152802" y="187215"/>
                    <a:pt x="165377" y="203287"/>
                  </a:cubicBezTo>
                  <a:cubicBezTo>
                    <a:pt x="175744" y="216598"/>
                    <a:pt x="176603" y="234632"/>
                    <a:pt x="174578" y="250643"/>
                  </a:cubicBezTo>
                  <a:cubicBezTo>
                    <a:pt x="168444" y="297078"/>
                    <a:pt x="137773" y="333699"/>
                    <a:pt x="125505" y="377865"/>
                  </a:cubicBezTo>
                  <a:cubicBezTo>
                    <a:pt x="117408" y="406327"/>
                    <a:pt x="116304" y="437428"/>
                    <a:pt x="131639" y="463743"/>
                  </a:cubicBezTo>
                  <a:cubicBezTo>
                    <a:pt x="148815" y="493494"/>
                    <a:pt x="180712" y="511713"/>
                    <a:pt x="214082" y="517540"/>
                  </a:cubicBezTo>
                  <a:cubicBezTo>
                    <a:pt x="250887" y="523674"/>
                    <a:pt x="286833" y="515577"/>
                    <a:pt x="322473" y="507357"/>
                  </a:cubicBezTo>
                  <a:cubicBezTo>
                    <a:pt x="336888" y="504045"/>
                    <a:pt x="351304" y="500364"/>
                    <a:pt x="365780" y="497359"/>
                  </a:cubicBezTo>
                  <a:cubicBezTo>
                    <a:pt x="356947" y="434545"/>
                    <a:pt x="351979" y="346765"/>
                    <a:pt x="360505" y="229541"/>
                  </a:cubicBezTo>
                  <a:cubicBezTo>
                    <a:pt x="371485" y="79438"/>
                    <a:pt x="281497" y="-122"/>
                    <a:pt x="169671" y="0"/>
                  </a:cubicBezTo>
                  <a:cubicBezTo>
                    <a:pt x="100723" y="0"/>
                    <a:pt x="37050" y="35578"/>
                    <a:pt x="0" y="101950"/>
                  </a:cubicBezTo>
                  <a:cubicBezTo>
                    <a:pt x="1558" y="103637"/>
                    <a:pt x="3012" y="105416"/>
                    <a:pt x="4355" y="107287"/>
                  </a:cubicBezTo>
                  <a:close/>
                </a:path>
              </a:pathLst>
            </a:custGeom>
            <a:solidFill>
              <a:srgbClr val="F0B064"/>
            </a:solidFill>
            <a:ln w="6134"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8A9C9F94-379D-4AB9-83C9-80DD4F1D4D0D}"/>
                </a:ext>
              </a:extLst>
            </p:cNvPr>
            <p:cNvSpPr/>
            <p:nvPr/>
          </p:nvSpPr>
          <p:spPr>
            <a:xfrm>
              <a:off x="10419910" y="4093471"/>
              <a:ext cx="370151" cy="524180"/>
            </a:xfrm>
            <a:custGeom>
              <a:avLst/>
              <a:gdLst>
                <a:gd name="connsiteX0" fmla="*/ 243453 w 370151"/>
                <a:gd name="connsiteY0" fmla="*/ 524165 h 524180"/>
                <a:gd name="connsiteX1" fmla="*/ 215788 w 370151"/>
                <a:gd name="connsiteY1" fmla="*/ 522140 h 524180"/>
                <a:gd name="connsiteX2" fmla="*/ 131811 w 370151"/>
                <a:gd name="connsiteY2" fmla="*/ 466933 h 524180"/>
                <a:gd name="connsiteX3" fmla="*/ 125677 w 370151"/>
                <a:gd name="connsiteY3" fmla="*/ 379214 h 524180"/>
                <a:gd name="connsiteX4" fmla="*/ 148312 w 370151"/>
                <a:gd name="connsiteY4" fmla="*/ 325240 h 524180"/>
                <a:gd name="connsiteX5" fmla="*/ 174689 w 370151"/>
                <a:gd name="connsiteY5" fmla="*/ 252366 h 524180"/>
                <a:gd name="connsiteX6" fmla="*/ 165978 w 370151"/>
                <a:gd name="connsiteY6" fmla="*/ 206660 h 524180"/>
                <a:gd name="connsiteX7" fmla="*/ 114942 w 370151"/>
                <a:gd name="connsiteY7" fmla="*/ 191024 h 524180"/>
                <a:gd name="connsiteX8" fmla="*/ 101079 w 370151"/>
                <a:gd name="connsiteY8" fmla="*/ 194091 h 524180"/>
                <a:gd name="connsiteX9" fmla="*/ 53478 w 370151"/>
                <a:gd name="connsiteY9" fmla="*/ 194091 h 524180"/>
                <a:gd name="connsiteX10" fmla="*/ 21948 w 370151"/>
                <a:gd name="connsiteY10" fmla="*/ 148018 h 524180"/>
                <a:gd name="connsiteX11" fmla="*/ 20783 w 370151"/>
                <a:gd name="connsiteY11" fmla="*/ 144460 h 524180"/>
                <a:gd name="connsiteX12" fmla="*/ 5263 w 370151"/>
                <a:gd name="connsiteY12" fmla="*/ 110912 h 524180"/>
                <a:gd name="connsiteX13" fmla="*/ 662 w 370151"/>
                <a:gd name="connsiteY13" fmla="*/ 105814 h 524180"/>
                <a:gd name="connsiteX14" fmla="*/ 18 w 370151"/>
                <a:gd name="connsiteY14" fmla="*/ 104495 h 524180"/>
                <a:gd name="connsiteX15" fmla="*/ 294 w 370151"/>
                <a:gd name="connsiteY15" fmla="*/ 103054 h 524180"/>
                <a:gd name="connsiteX16" fmla="*/ 172051 w 370151"/>
                <a:gd name="connsiteY16" fmla="*/ 0 h 524180"/>
                <a:gd name="connsiteX17" fmla="*/ 313566 w 370151"/>
                <a:gd name="connsiteY17" fmla="*/ 57667 h 524180"/>
                <a:gd name="connsiteX18" fmla="*/ 364909 w 370151"/>
                <a:gd name="connsiteY18" fmla="*/ 231933 h 524180"/>
                <a:gd name="connsiteX19" fmla="*/ 370124 w 370151"/>
                <a:gd name="connsiteY19" fmla="*/ 499327 h 524180"/>
                <a:gd name="connsiteX20" fmla="*/ 369749 w 370151"/>
                <a:gd name="connsiteY20" fmla="*/ 500971 h 524180"/>
                <a:gd name="connsiteX21" fmla="*/ 368344 w 370151"/>
                <a:gd name="connsiteY21" fmla="*/ 501898 h 524180"/>
                <a:gd name="connsiteX22" fmla="*/ 339759 w 370151"/>
                <a:gd name="connsiteY22" fmla="*/ 508400 h 524180"/>
                <a:gd name="connsiteX23" fmla="*/ 325099 w 370151"/>
                <a:gd name="connsiteY23" fmla="*/ 511835 h 524180"/>
                <a:gd name="connsiteX24" fmla="*/ 324056 w 370151"/>
                <a:gd name="connsiteY24" fmla="*/ 511835 h 524180"/>
                <a:gd name="connsiteX25" fmla="*/ 243453 w 370151"/>
                <a:gd name="connsiteY25" fmla="*/ 524165 h 524180"/>
                <a:gd name="connsiteX26" fmla="*/ 127395 w 370151"/>
                <a:gd name="connsiteY26" fmla="*/ 185319 h 524180"/>
                <a:gd name="connsiteX27" fmla="*/ 150631 w 370151"/>
                <a:gd name="connsiteY27" fmla="*/ 189619 h 524180"/>
                <a:gd name="connsiteX28" fmla="*/ 169598 w 370151"/>
                <a:gd name="connsiteY28" fmla="*/ 203722 h 524180"/>
                <a:gd name="connsiteX29" fmla="*/ 179228 w 370151"/>
                <a:gd name="connsiteY29" fmla="*/ 252795 h 524180"/>
                <a:gd name="connsiteX30" fmla="*/ 152422 w 370151"/>
                <a:gd name="connsiteY30" fmla="*/ 327141 h 524180"/>
                <a:gd name="connsiteX31" fmla="*/ 129909 w 370151"/>
                <a:gd name="connsiteY31" fmla="*/ 380447 h 524180"/>
                <a:gd name="connsiteX32" fmla="*/ 136044 w 370151"/>
                <a:gd name="connsiteY32" fmla="*/ 464602 h 524180"/>
                <a:gd name="connsiteX33" fmla="*/ 216892 w 370151"/>
                <a:gd name="connsiteY33" fmla="*/ 517301 h 524180"/>
                <a:gd name="connsiteX34" fmla="*/ 323381 w 370151"/>
                <a:gd name="connsiteY34" fmla="*/ 507363 h 524180"/>
                <a:gd name="connsiteX35" fmla="*/ 324424 w 370151"/>
                <a:gd name="connsiteY35" fmla="*/ 507363 h 524180"/>
                <a:gd name="connsiteX36" fmla="*/ 339023 w 370151"/>
                <a:gd name="connsiteY36" fmla="*/ 503928 h 524180"/>
                <a:gd name="connsiteX37" fmla="*/ 365645 w 370151"/>
                <a:gd name="connsiteY37" fmla="*/ 497794 h 524180"/>
                <a:gd name="connsiteX38" fmla="*/ 360677 w 370151"/>
                <a:gd name="connsiteY38" fmla="*/ 231565 h 524180"/>
                <a:gd name="connsiteX39" fmla="*/ 310561 w 370151"/>
                <a:gd name="connsiteY39" fmla="*/ 60734 h 524180"/>
                <a:gd name="connsiteX40" fmla="*/ 172419 w 370151"/>
                <a:gd name="connsiteY40" fmla="*/ 4539 h 524180"/>
                <a:gd name="connsiteX41" fmla="*/ 5570 w 370151"/>
                <a:gd name="connsiteY41" fmla="*/ 103790 h 524180"/>
                <a:gd name="connsiteX42" fmla="*/ 9312 w 370151"/>
                <a:gd name="connsiteY42" fmla="*/ 107961 h 524180"/>
                <a:gd name="connsiteX43" fmla="*/ 25567 w 370151"/>
                <a:gd name="connsiteY43" fmla="*/ 142987 h 524180"/>
                <a:gd name="connsiteX44" fmla="*/ 26733 w 370151"/>
                <a:gd name="connsiteY44" fmla="*/ 146484 h 524180"/>
                <a:gd name="connsiteX45" fmla="*/ 55931 w 370151"/>
                <a:gd name="connsiteY45" fmla="*/ 189920 h 524180"/>
                <a:gd name="connsiteX46" fmla="*/ 100404 w 370151"/>
                <a:gd name="connsiteY46" fmla="*/ 189920 h 524180"/>
                <a:gd name="connsiteX47" fmla="*/ 114574 w 370151"/>
                <a:gd name="connsiteY47" fmla="*/ 186853 h 524180"/>
                <a:gd name="connsiteX48" fmla="*/ 127395 w 370151"/>
                <a:gd name="connsiteY48" fmla="*/ 185319 h 5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151" h="524180">
                  <a:moveTo>
                    <a:pt x="243453" y="524165"/>
                  </a:moveTo>
                  <a:cubicBezTo>
                    <a:pt x="234190" y="524294"/>
                    <a:pt x="224934" y="523619"/>
                    <a:pt x="215788" y="522140"/>
                  </a:cubicBezTo>
                  <a:cubicBezTo>
                    <a:pt x="178983" y="515700"/>
                    <a:pt x="148312" y="495641"/>
                    <a:pt x="131811" y="466933"/>
                  </a:cubicBezTo>
                  <a:cubicBezTo>
                    <a:pt x="118070" y="443255"/>
                    <a:pt x="115924" y="412952"/>
                    <a:pt x="125677" y="379214"/>
                  </a:cubicBezTo>
                  <a:cubicBezTo>
                    <a:pt x="131572" y="360579"/>
                    <a:pt x="139148" y="342507"/>
                    <a:pt x="148312" y="325240"/>
                  </a:cubicBezTo>
                  <a:cubicBezTo>
                    <a:pt x="159599" y="302298"/>
                    <a:pt x="171315" y="278614"/>
                    <a:pt x="174689" y="252366"/>
                  </a:cubicBezTo>
                  <a:cubicBezTo>
                    <a:pt x="177204" y="232675"/>
                    <a:pt x="174260" y="217272"/>
                    <a:pt x="165978" y="206660"/>
                  </a:cubicBezTo>
                  <a:cubicBezTo>
                    <a:pt x="155366" y="193165"/>
                    <a:pt x="136350" y="187282"/>
                    <a:pt x="114942" y="191024"/>
                  </a:cubicBezTo>
                  <a:cubicBezTo>
                    <a:pt x="110403" y="191822"/>
                    <a:pt x="105679" y="192987"/>
                    <a:pt x="101079" y="194091"/>
                  </a:cubicBezTo>
                  <a:cubicBezTo>
                    <a:pt x="85437" y="197888"/>
                    <a:pt x="69242" y="201814"/>
                    <a:pt x="53478" y="194091"/>
                  </a:cubicBezTo>
                  <a:cubicBezTo>
                    <a:pt x="35075" y="184951"/>
                    <a:pt x="27653" y="165500"/>
                    <a:pt x="21948" y="148018"/>
                  </a:cubicBezTo>
                  <a:lnTo>
                    <a:pt x="20783" y="144460"/>
                  </a:lnTo>
                  <a:cubicBezTo>
                    <a:pt x="17673" y="132437"/>
                    <a:pt x="12416" y="121064"/>
                    <a:pt x="5263" y="110912"/>
                  </a:cubicBezTo>
                  <a:cubicBezTo>
                    <a:pt x="3822" y="109133"/>
                    <a:pt x="2288" y="107434"/>
                    <a:pt x="662" y="105814"/>
                  </a:cubicBezTo>
                  <a:cubicBezTo>
                    <a:pt x="313" y="105459"/>
                    <a:pt x="86" y="104993"/>
                    <a:pt x="18" y="104495"/>
                  </a:cubicBezTo>
                  <a:cubicBezTo>
                    <a:pt x="-43" y="103999"/>
                    <a:pt x="49" y="103496"/>
                    <a:pt x="294" y="103054"/>
                  </a:cubicBezTo>
                  <a:cubicBezTo>
                    <a:pt x="37099" y="37664"/>
                    <a:pt x="99423" y="61"/>
                    <a:pt x="172051" y="0"/>
                  </a:cubicBezTo>
                  <a:cubicBezTo>
                    <a:pt x="228670" y="0"/>
                    <a:pt x="278909" y="20433"/>
                    <a:pt x="313566" y="57667"/>
                  </a:cubicBezTo>
                  <a:cubicBezTo>
                    <a:pt x="352396" y="99441"/>
                    <a:pt x="370185" y="159673"/>
                    <a:pt x="364909" y="231933"/>
                  </a:cubicBezTo>
                  <a:cubicBezTo>
                    <a:pt x="357548" y="332656"/>
                    <a:pt x="359327" y="422589"/>
                    <a:pt x="370124" y="499327"/>
                  </a:cubicBezTo>
                  <a:cubicBezTo>
                    <a:pt x="370215" y="499898"/>
                    <a:pt x="370081" y="500487"/>
                    <a:pt x="369749" y="500971"/>
                  </a:cubicBezTo>
                  <a:cubicBezTo>
                    <a:pt x="369418" y="501450"/>
                    <a:pt x="368915" y="501781"/>
                    <a:pt x="368344" y="501898"/>
                  </a:cubicBezTo>
                  <a:cubicBezTo>
                    <a:pt x="358775" y="503861"/>
                    <a:pt x="349083" y="506192"/>
                    <a:pt x="339759" y="508400"/>
                  </a:cubicBezTo>
                  <a:lnTo>
                    <a:pt x="325099" y="511835"/>
                  </a:lnTo>
                  <a:lnTo>
                    <a:pt x="324056" y="511835"/>
                  </a:lnTo>
                  <a:cubicBezTo>
                    <a:pt x="297734" y="518963"/>
                    <a:pt x="270701" y="523097"/>
                    <a:pt x="243453" y="524165"/>
                  </a:cubicBezTo>
                  <a:close/>
                  <a:moveTo>
                    <a:pt x="127395" y="185319"/>
                  </a:moveTo>
                  <a:cubicBezTo>
                    <a:pt x="135369" y="184957"/>
                    <a:pt x="143313" y="186430"/>
                    <a:pt x="150631" y="189619"/>
                  </a:cubicBezTo>
                  <a:cubicBezTo>
                    <a:pt x="157949" y="192809"/>
                    <a:pt x="164432" y="197631"/>
                    <a:pt x="169598" y="203722"/>
                  </a:cubicBezTo>
                  <a:cubicBezTo>
                    <a:pt x="178676" y="215316"/>
                    <a:pt x="181866" y="231878"/>
                    <a:pt x="179228" y="252795"/>
                  </a:cubicBezTo>
                  <a:cubicBezTo>
                    <a:pt x="175793" y="279847"/>
                    <a:pt x="163893" y="303893"/>
                    <a:pt x="152422" y="327141"/>
                  </a:cubicBezTo>
                  <a:cubicBezTo>
                    <a:pt x="143337" y="344194"/>
                    <a:pt x="135798" y="362039"/>
                    <a:pt x="129909" y="380447"/>
                  </a:cubicBezTo>
                  <a:cubicBezTo>
                    <a:pt x="123775" y="403144"/>
                    <a:pt x="119297" y="436139"/>
                    <a:pt x="136044" y="464602"/>
                  </a:cubicBezTo>
                  <a:cubicBezTo>
                    <a:pt x="151625" y="491470"/>
                    <a:pt x="181805" y="511166"/>
                    <a:pt x="216892" y="517301"/>
                  </a:cubicBezTo>
                  <a:cubicBezTo>
                    <a:pt x="251979" y="523435"/>
                    <a:pt x="288662" y="515338"/>
                    <a:pt x="323381" y="507363"/>
                  </a:cubicBezTo>
                  <a:lnTo>
                    <a:pt x="324424" y="507363"/>
                  </a:lnTo>
                  <a:lnTo>
                    <a:pt x="339023" y="503928"/>
                  </a:lnTo>
                  <a:cubicBezTo>
                    <a:pt x="347734" y="501842"/>
                    <a:pt x="356751" y="499695"/>
                    <a:pt x="365645" y="497794"/>
                  </a:cubicBezTo>
                  <a:cubicBezTo>
                    <a:pt x="355033" y="421178"/>
                    <a:pt x="353377" y="331613"/>
                    <a:pt x="360677" y="231565"/>
                  </a:cubicBezTo>
                  <a:cubicBezTo>
                    <a:pt x="365891" y="160592"/>
                    <a:pt x="348408" y="101527"/>
                    <a:pt x="310561" y="60734"/>
                  </a:cubicBezTo>
                  <a:cubicBezTo>
                    <a:pt x="276823" y="24482"/>
                    <a:pt x="227749" y="4539"/>
                    <a:pt x="172419" y="4539"/>
                  </a:cubicBezTo>
                  <a:cubicBezTo>
                    <a:pt x="102122" y="4539"/>
                    <a:pt x="41393" y="40731"/>
                    <a:pt x="5570" y="103790"/>
                  </a:cubicBezTo>
                  <a:cubicBezTo>
                    <a:pt x="6981" y="105262"/>
                    <a:pt x="8208" y="106612"/>
                    <a:pt x="9312" y="107961"/>
                  </a:cubicBezTo>
                  <a:cubicBezTo>
                    <a:pt x="16783" y="118574"/>
                    <a:pt x="22285" y="130437"/>
                    <a:pt x="25567" y="142987"/>
                  </a:cubicBezTo>
                  <a:lnTo>
                    <a:pt x="26733" y="146484"/>
                  </a:lnTo>
                  <a:cubicBezTo>
                    <a:pt x="32192" y="163108"/>
                    <a:pt x="39430" y="181578"/>
                    <a:pt x="55931" y="189920"/>
                  </a:cubicBezTo>
                  <a:cubicBezTo>
                    <a:pt x="70224" y="197158"/>
                    <a:pt x="84885" y="193600"/>
                    <a:pt x="100404" y="189920"/>
                  </a:cubicBezTo>
                  <a:cubicBezTo>
                    <a:pt x="105066" y="188816"/>
                    <a:pt x="109851" y="187650"/>
                    <a:pt x="114574" y="186853"/>
                  </a:cubicBezTo>
                  <a:cubicBezTo>
                    <a:pt x="118794" y="185982"/>
                    <a:pt x="123082" y="185466"/>
                    <a:pt x="127395" y="185319"/>
                  </a:cubicBezTo>
                  <a:close/>
                </a:path>
              </a:pathLst>
            </a:custGeom>
            <a:solidFill>
              <a:srgbClr val="0E0E0E"/>
            </a:solidFill>
            <a:ln w="6134"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EFCDB02D-3B25-4143-8264-CD3B732C29A4}"/>
                </a:ext>
              </a:extLst>
            </p:cNvPr>
            <p:cNvSpPr/>
            <p:nvPr/>
          </p:nvSpPr>
          <p:spPr>
            <a:xfrm>
              <a:off x="10524205" y="4324306"/>
              <a:ext cx="39550" cy="89927"/>
            </a:xfrm>
            <a:custGeom>
              <a:avLst/>
              <a:gdLst>
                <a:gd name="connsiteX0" fmla="*/ 9298 w 39550"/>
                <a:gd name="connsiteY0" fmla="*/ 0 h 89927"/>
                <a:gd name="connsiteX1" fmla="*/ 9298 w 39550"/>
                <a:gd name="connsiteY1" fmla="*/ 41651 h 89927"/>
                <a:gd name="connsiteX2" fmla="*/ 39048 w 39550"/>
                <a:gd name="connsiteY2" fmla="*/ 29383 h 89927"/>
                <a:gd name="connsiteX3" fmla="*/ 19910 w 39550"/>
                <a:gd name="connsiteY3" fmla="*/ 38093 h 89927"/>
                <a:gd name="connsiteX4" fmla="*/ 7642 w 39550"/>
                <a:gd name="connsiteY4" fmla="*/ 63182 h 89927"/>
                <a:gd name="connsiteX5" fmla="*/ 2366 w 39550"/>
                <a:gd name="connsiteY5" fmla="*/ 89927 h 8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50" h="89927">
                  <a:moveTo>
                    <a:pt x="9298" y="0"/>
                  </a:moveTo>
                  <a:cubicBezTo>
                    <a:pt x="1201" y="10490"/>
                    <a:pt x="-6774" y="35149"/>
                    <a:pt x="9298" y="41651"/>
                  </a:cubicBezTo>
                  <a:cubicBezTo>
                    <a:pt x="19665" y="45761"/>
                    <a:pt x="43281" y="39688"/>
                    <a:pt x="39048" y="29383"/>
                  </a:cubicBezTo>
                  <a:cubicBezTo>
                    <a:pt x="36104" y="22267"/>
                    <a:pt x="24388" y="30978"/>
                    <a:pt x="19910" y="38093"/>
                  </a:cubicBezTo>
                  <a:cubicBezTo>
                    <a:pt x="15003" y="46031"/>
                    <a:pt x="10893" y="54435"/>
                    <a:pt x="7642" y="63182"/>
                  </a:cubicBezTo>
                  <a:cubicBezTo>
                    <a:pt x="4335" y="71721"/>
                    <a:pt x="2550" y="80769"/>
                    <a:pt x="2366" y="89927"/>
                  </a:cubicBezTo>
                </a:path>
              </a:pathLst>
            </a:custGeom>
            <a:solidFill>
              <a:srgbClr val="E69C9C"/>
            </a:solidFill>
            <a:ln w="6134"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9A0D2E08-7C77-436C-907F-8CE5C02C7973}"/>
                </a:ext>
              </a:extLst>
            </p:cNvPr>
            <p:cNvSpPr/>
            <p:nvPr/>
          </p:nvSpPr>
          <p:spPr>
            <a:xfrm>
              <a:off x="10521914" y="4321966"/>
              <a:ext cx="44292" cy="94775"/>
            </a:xfrm>
            <a:custGeom>
              <a:avLst/>
              <a:gdLst>
                <a:gd name="connsiteX0" fmla="*/ 4841 w 44292"/>
                <a:gd name="connsiteY0" fmla="*/ 94653 h 94775"/>
                <a:gd name="connsiteX1" fmla="*/ 3258 w 44292"/>
                <a:gd name="connsiteY1" fmla="*/ 94015 h 94775"/>
                <a:gd name="connsiteX2" fmla="*/ 2571 w 44292"/>
                <a:gd name="connsiteY2" fmla="*/ 92445 h 94775"/>
                <a:gd name="connsiteX3" fmla="*/ 7969 w 44292"/>
                <a:gd name="connsiteY3" fmla="*/ 64841 h 94775"/>
                <a:gd name="connsiteX4" fmla="*/ 15821 w 44292"/>
                <a:gd name="connsiteY4" fmla="*/ 47297 h 94775"/>
                <a:gd name="connsiteX5" fmla="*/ 10914 w 44292"/>
                <a:gd name="connsiteY5" fmla="*/ 46070 h 94775"/>
                <a:gd name="connsiteX6" fmla="*/ 4467 w 44292"/>
                <a:gd name="connsiteY6" fmla="*/ 41672 h 94775"/>
                <a:gd name="connsiteX7" fmla="*/ 792 w 44292"/>
                <a:gd name="connsiteY7" fmla="*/ 34783 h 94775"/>
                <a:gd name="connsiteX8" fmla="*/ 9809 w 44292"/>
                <a:gd name="connsiteY8" fmla="*/ 923 h 94775"/>
                <a:gd name="connsiteX9" fmla="*/ 10466 w 44292"/>
                <a:gd name="connsiteY9" fmla="*/ 316 h 94775"/>
                <a:gd name="connsiteX10" fmla="*/ 11312 w 44292"/>
                <a:gd name="connsiteY10" fmla="*/ 21 h 94775"/>
                <a:gd name="connsiteX11" fmla="*/ 12202 w 44292"/>
                <a:gd name="connsiteY11" fmla="*/ 82 h 94775"/>
                <a:gd name="connsiteX12" fmla="*/ 12999 w 44292"/>
                <a:gd name="connsiteY12" fmla="*/ 493 h 94775"/>
                <a:gd name="connsiteX13" fmla="*/ 13613 w 44292"/>
                <a:gd name="connsiteY13" fmla="*/ 1168 h 94775"/>
                <a:gd name="connsiteX14" fmla="*/ 13907 w 44292"/>
                <a:gd name="connsiteY14" fmla="*/ 2027 h 94775"/>
                <a:gd name="connsiteX15" fmla="*/ 13846 w 44292"/>
                <a:gd name="connsiteY15" fmla="*/ 2935 h 94775"/>
                <a:gd name="connsiteX16" fmla="*/ 13429 w 44292"/>
                <a:gd name="connsiteY16" fmla="*/ 3744 h 94775"/>
                <a:gd name="connsiteX17" fmla="*/ 6356 w 44292"/>
                <a:gd name="connsiteY17" fmla="*/ 17835 h 94775"/>
                <a:gd name="connsiteX18" fmla="*/ 5270 w 44292"/>
                <a:gd name="connsiteY18" fmla="*/ 33557 h 94775"/>
                <a:gd name="connsiteX19" fmla="*/ 7902 w 44292"/>
                <a:gd name="connsiteY19" fmla="*/ 38629 h 94775"/>
                <a:gd name="connsiteX20" fmla="*/ 12631 w 44292"/>
                <a:gd name="connsiteY20" fmla="*/ 41838 h 94775"/>
                <a:gd name="connsiteX21" fmla="*/ 18274 w 44292"/>
                <a:gd name="connsiteY21" fmla="*/ 42942 h 94775"/>
                <a:gd name="connsiteX22" fmla="*/ 20483 w 44292"/>
                <a:gd name="connsiteY22" fmla="*/ 39322 h 94775"/>
                <a:gd name="connsiteX23" fmla="*/ 38272 w 44292"/>
                <a:gd name="connsiteY23" fmla="*/ 27054 h 94775"/>
                <a:gd name="connsiteX24" fmla="*/ 41542 w 44292"/>
                <a:gd name="connsiteY24" fmla="*/ 28287 h 94775"/>
                <a:gd name="connsiteX25" fmla="*/ 43609 w 44292"/>
                <a:gd name="connsiteY25" fmla="*/ 31103 h 94775"/>
                <a:gd name="connsiteX26" fmla="*/ 44099 w 44292"/>
                <a:gd name="connsiteY26" fmla="*/ 36194 h 94775"/>
                <a:gd name="connsiteX27" fmla="*/ 41523 w 44292"/>
                <a:gd name="connsiteY27" fmla="*/ 40611 h 94775"/>
                <a:gd name="connsiteX28" fmla="*/ 20912 w 44292"/>
                <a:gd name="connsiteY28" fmla="*/ 47727 h 94775"/>
                <a:gd name="connsiteX29" fmla="*/ 12324 w 44292"/>
                <a:gd name="connsiteY29" fmla="*/ 66558 h 94775"/>
                <a:gd name="connsiteX30" fmla="*/ 7172 w 44292"/>
                <a:gd name="connsiteY30" fmla="*/ 92445 h 94775"/>
                <a:gd name="connsiteX31" fmla="*/ 7018 w 44292"/>
                <a:gd name="connsiteY31" fmla="*/ 93334 h 94775"/>
                <a:gd name="connsiteX32" fmla="*/ 6528 w 44292"/>
                <a:gd name="connsiteY32" fmla="*/ 94095 h 94775"/>
                <a:gd name="connsiteX33" fmla="*/ 5786 w 44292"/>
                <a:gd name="connsiteY33" fmla="*/ 94598 h 94775"/>
                <a:gd name="connsiteX34" fmla="*/ 4902 w 44292"/>
                <a:gd name="connsiteY34" fmla="*/ 94776 h 94775"/>
                <a:gd name="connsiteX35" fmla="*/ 4841 w 44292"/>
                <a:gd name="connsiteY35" fmla="*/ 94653 h 94775"/>
                <a:gd name="connsiteX36" fmla="*/ 37659 w 44292"/>
                <a:gd name="connsiteY36" fmla="*/ 31532 h 94775"/>
                <a:gd name="connsiteX37" fmla="*/ 24348 w 44292"/>
                <a:gd name="connsiteY37" fmla="*/ 41776 h 94775"/>
                <a:gd name="connsiteX38" fmla="*/ 23734 w 44292"/>
                <a:gd name="connsiteY38" fmla="*/ 42758 h 94775"/>
                <a:gd name="connsiteX39" fmla="*/ 38210 w 44292"/>
                <a:gd name="connsiteY39" fmla="*/ 37237 h 94775"/>
                <a:gd name="connsiteX40" fmla="*/ 39579 w 44292"/>
                <a:gd name="connsiteY40" fmla="*/ 35170 h 94775"/>
                <a:gd name="connsiteX41" fmla="*/ 39376 w 44292"/>
                <a:gd name="connsiteY41" fmla="*/ 32698 h 94775"/>
                <a:gd name="connsiteX42" fmla="*/ 38842 w 44292"/>
                <a:gd name="connsiteY42" fmla="*/ 31864 h 94775"/>
                <a:gd name="connsiteX43" fmla="*/ 37904 w 44292"/>
                <a:gd name="connsiteY43" fmla="*/ 31532 h 94775"/>
                <a:gd name="connsiteX44" fmla="*/ 37659 w 44292"/>
                <a:gd name="connsiteY44" fmla="*/ 31532 h 9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4292" h="94775">
                  <a:moveTo>
                    <a:pt x="4841" y="94653"/>
                  </a:moveTo>
                  <a:cubicBezTo>
                    <a:pt x="4252" y="94653"/>
                    <a:pt x="3681" y="94426"/>
                    <a:pt x="3258" y="94015"/>
                  </a:cubicBezTo>
                  <a:cubicBezTo>
                    <a:pt x="2835" y="93598"/>
                    <a:pt x="2589" y="93039"/>
                    <a:pt x="2571" y="92445"/>
                  </a:cubicBezTo>
                  <a:cubicBezTo>
                    <a:pt x="2718" y="82998"/>
                    <a:pt x="4546" y="73649"/>
                    <a:pt x="7969" y="64841"/>
                  </a:cubicBezTo>
                  <a:cubicBezTo>
                    <a:pt x="10220" y="58835"/>
                    <a:pt x="12840" y="52977"/>
                    <a:pt x="15821" y="47297"/>
                  </a:cubicBezTo>
                  <a:cubicBezTo>
                    <a:pt x="14134" y="47131"/>
                    <a:pt x="12484" y="46721"/>
                    <a:pt x="10914" y="46070"/>
                  </a:cubicBezTo>
                  <a:cubicBezTo>
                    <a:pt x="8442" y="45144"/>
                    <a:pt x="6233" y="43635"/>
                    <a:pt x="4467" y="41672"/>
                  </a:cubicBezTo>
                  <a:cubicBezTo>
                    <a:pt x="2706" y="39703"/>
                    <a:pt x="1443" y="37341"/>
                    <a:pt x="792" y="34783"/>
                  </a:cubicBezTo>
                  <a:cubicBezTo>
                    <a:pt x="-2275" y="23435"/>
                    <a:pt x="4166" y="8161"/>
                    <a:pt x="9809" y="923"/>
                  </a:cubicBezTo>
                  <a:cubicBezTo>
                    <a:pt x="9987" y="677"/>
                    <a:pt x="10208" y="475"/>
                    <a:pt x="10466" y="316"/>
                  </a:cubicBezTo>
                  <a:cubicBezTo>
                    <a:pt x="10724" y="162"/>
                    <a:pt x="11012" y="64"/>
                    <a:pt x="11312" y="21"/>
                  </a:cubicBezTo>
                  <a:cubicBezTo>
                    <a:pt x="11613" y="-22"/>
                    <a:pt x="11913" y="3"/>
                    <a:pt x="12202" y="82"/>
                  </a:cubicBezTo>
                  <a:cubicBezTo>
                    <a:pt x="12496" y="168"/>
                    <a:pt x="12766" y="303"/>
                    <a:pt x="12999" y="493"/>
                  </a:cubicBezTo>
                  <a:cubicBezTo>
                    <a:pt x="13244" y="677"/>
                    <a:pt x="13453" y="904"/>
                    <a:pt x="13613" y="1168"/>
                  </a:cubicBezTo>
                  <a:cubicBezTo>
                    <a:pt x="13766" y="1432"/>
                    <a:pt x="13870" y="1726"/>
                    <a:pt x="13907" y="2027"/>
                  </a:cubicBezTo>
                  <a:cubicBezTo>
                    <a:pt x="13950" y="2334"/>
                    <a:pt x="13925" y="2640"/>
                    <a:pt x="13846" y="2935"/>
                  </a:cubicBezTo>
                  <a:cubicBezTo>
                    <a:pt x="13760" y="3235"/>
                    <a:pt x="13619" y="3505"/>
                    <a:pt x="13429" y="3744"/>
                  </a:cubicBezTo>
                  <a:cubicBezTo>
                    <a:pt x="10165" y="7928"/>
                    <a:pt x="7761" y="12719"/>
                    <a:pt x="6356" y="17835"/>
                  </a:cubicBezTo>
                  <a:cubicBezTo>
                    <a:pt x="4957" y="22951"/>
                    <a:pt x="4589" y="28299"/>
                    <a:pt x="5270" y="33557"/>
                  </a:cubicBezTo>
                  <a:cubicBezTo>
                    <a:pt x="5712" y="35440"/>
                    <a:pt x="6620" y="37182"/>
                    <a:pt x="7902" y="38629"/>
                  </a:cubicBezTo>
                  <a:cubicBezTo>
                    <a:pt x="9190" y="40077"/>
                    <a:pt x="10815" y="41181"/>
                    <a:pt x="12631" y="41838"/>
                  </a:cubicBezTo>
                  <a:cubicBezTo>
                    <a:pt x="14441" y="42500"/>
                    <a:pt x="16349" y="42874"/>
                    <a:pt x="18274" y="42942"/>
                  </a:cubicBezTo>
                  <a:cubicBezTo>
                    <a:pt x="18949" y="41715"/>
                    <a:pt x="19686" y="40488"/>
                    <a:pt x="20483" y="39322"/>
                  </a:cubicBezTo>
                  <a:cubicBezTo>
                    <a:pt x="23857" y="33925"/>
                    <a:pt x="32138" y="26379"/>
                    <a:pt x="38272" y="27054"/>
                  </a:cubicBezTo>
                  <a:cubicBezTo>
                    <a:pt x="39456" y="27140"/>
                    <a:pt x="40597" y="27570"/>
                    <a:pt x="41542" y="28287"/>
                  </a:cubicBezTo>
                  <a:cubicBezTo>
                    <a:pt x="42492" y="29005"/>
                    <a:pt x="43210" y="29986"/>
                    <a:pt x="43609" y="31103"/>
                  </a:cubicBezTo>
                  <a:cubicBezTo>
                    <a:pt x="44302" y="32710"/>
                    <a:pt x="44473" y="34489"/>
                    <a:pt x="44099" y="36194"/>
                  </a:cubicBezTo>
                  <a:cubicBezTo>
                    <a:pt x="43725" y="37899"/>
                    <a:pt x="42823" y="39445"/>
                    <a:pt x="41523" y="40611"/>
                  </a:cubicBezTo>
                  <a:cubicBezTo>
                    <a:pt x="35683" y="45303"/>
                    <a:pt x="28402" y="47812"/>
                    <a:pt x="20912" y="47727"/>
                  </a:cubicBezTo>
                  <a:cubicBezTo>
                    <a:pt x="17551" y="53769"/>
                    <a:pt x="14680" y="60062"/>
                    <a:pt x="12324" y="66558"/>
                  </a:cubicBezTo>
                  <a:cubicBezTo>
                    <a:pt x="9116" y="74821"/>
                    <a:pt x="7368" y="83587"/>
                    <a:pt x="7172" y="92445"/>
                  </a:cubicBezTo>
                  <a:cubicBezTo>
                    <a:pt x="7178" y="92751"/>
                    <a:pt x="7129" y="93052"/>
                    <a:pt x="7018" y="93334"/>
                  </a:cubicBezTo>
                  <a:cubicBezTo>
                    <a:pt x="6908" y="93616"/>
                    <a:pt x="6742" y="93874"/>
                    <a:pt x="6528" y="94095"/>
                  </a:cubicBezTo>
                  <a:cubicBezTo>
                    <a:pt x="6319" y="94309"/>
                    <a:pt x="6068" y="94481"/>
                    <a:pt x="5786" y="94598"/>
                  </a:cubicBezTo>
                  <a:cubicBezTo>
                    <a:pt x="5503" y="94720"/>
                    <a:pt x="5203" y="94776"/>
                    <a:pt x="4902" y="94776"/>
                  </a:cubicBezTo>
                  <a:lnTo>
                    <a:pt x="4841" y="94653"/>
                  </a:lnTo>
                  <a:close/>
                  <a:moveTo>
                    <a:pt x="37659" y="31532"/>
                  </a:moveTo>
                  <a:cubicBezTo>
                    <a:pt x="32076" y="33127"/>
                    <a:pt x="27316" y="36789"/>
                    <a:pt x="24348" y="41776"/>
                  </a:cubicBezTo>
                  <a:lnTo>
                    <a:pt x="23734" y="42758"/>
                  </a:lnTo>
                  <a:cubicBezTo>
                    <a:pt x="29009" y="42427"/>
                    <a:pt x="34052" y="40500"/>
                    <a:pt x="38210" y="37237"/>
                  </a:cubicBezTo>
                  <a:cubicBezTo>
                    <a:pt x="38886" y="36722"/>
                    <a:pt x="39364" y="35992"/>
                    <a:pt x="39579" y="35170"/>
                  </a:cubicBezTo>
                  <a:cubicBezTo>
                    <a:pt x="39787" y="34348"/>
                    <a:pt x="39720" y="33477"/>
                    <a:pt x="39376" y="32698"/>
                  </a:cubicBezTo>
                  <a:cubicBezTo>
                    <a:pt x="39296" y="32372"/>
                    <a:pt x="39106" y="32078"/>
                    <a:pt x="38842" y="31864"/>
                  </a:cubicBezTo>
                  <a:cubicBezTo>
                    <a:pt x="38573" y="31655"/>
                    <a:pt x="38241" y="31538"/>
                    <a:pt x="37904" y="31532"/>
                  </a:cubicBezTo>
                  <a:lnTo>
                    <a:pt x="37659" y="31532"/>
                  </a:lnTo>
                  <a:close/>
                </a:path>
              </a:pathLst>
            </a:custGeom>
            <a:solidFill>
              <a:srgbClr val="0E0E0E"/>
            </a:solidFill>
            <a:ln w="6134"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D2241F15-8802-4563-B325-C58F7DDC8D0E}"/>
                </a:ext>
              </a:extLst>
            </p:cNvPr>
            <p:cNvSpPr/>
            <p:nvPr/>
          </p:nvSpPr>
          <p:spPr>
            <a:xfrm>
              <a:off x="8252661" y="5629289"/>
              <a:ext cx="613533" cy="348236"/>
            </a:xfrm>
            <a:custGeom>
              <a:avLst/>
              <a:gdLst>
                <a:gd name="connsiteX0" fmla="*/ 281348 w 613533"/>
                <a:gd name="connsiteY0" fmla="*/ 0 h 348236"/>
                <a:gd name="connsiteX1" fmla="*/ 601307 w 613533"/>
                <a:gd name="connsiteY1" fmla="*/ 348237 h 348236"/>
                <a:gd name="connsiteX2" fmla="*/ 23468 w 613533"/>
                <a:gd name="connsiteY2" fmla="*/ 348237 h 348236"/>
                <a:gd name="connsiteX3" fmla="*/ 35000 w 613533"/>
                <a:gd name="connsiteY3" fmla="*/ 50607 h 348236"/>
                <a:gd name="connsiteX4" fmla="*/ 281348 w 613533"/>
                <a:gd name="connsiteY4" fmla="*/ 0 h 348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533" h="348236">
                  <a:moveTo>
                    <a:pt x="281348" y="0"/>
                  </a:moveTo>
                  <a:cubicBezTo>
                    <a:pt x="378023" y="174088"/>
                    <a:pt x="677309" y="202428"/>
                    <a:pt x="601307" y="348237"/>
                  </a:cubicBezTo>
                  <a:lnTo>
                    <a:pt x="23468" y="348237"/>
                  </a:lnTo>
                  <a:cubicBezTo>
                    <a:pt x="23468" y="348237"/>
                    <a:pt x="-36340" y="243956"/>
                    <a:pt x="35000" y="50607"/>
                  </a:cubicBezTo>
                  <a:lnTo>
                    <a:pt x="281348" y="0"/>
                  </a:lnTo>
                  <a:close/>
                </a:path>
              </a:pathLst>
            </a:custGeom>
            <a:solidFill>
              <a:srgbClr val="F0E7E1"/>
            </a:solidFill>
            <a:ln w="6134"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DAD2E22D-AFDA-4ABD-81B9-DD8A21ACB5EA}"/>
                </a:ext>
              </a:extLst>
            </p:cNvPr>
            <p:cNvSpPr/>
            <p:nvPr/>
          </p:nvSpPr>
          <p:spPr>
            <a:xfrm>
              <a:off x="8250406" y="5626967"/>
              <a:ext cx="618031" cy="352883"/>
            </a:xfrm>
            <a:custGeom>
              <a:avLst/>
              <a:gdLst>
                <a:gd name="connsiteX0" fmla="*/ 603561 w 618031"/>
                <a:gd name="connsiteY0" fmla="*/ 352883 h 352883"/>
                <a:gd name="connsiteX1" fmla="*/ 25784 w 618031"/>
                <a:gd name="connsiteY1" fmla="*/ 352883 h 352883"/>
                <a:gd name="connsiteX2" fmla="*/ 24625 w 618031"/>
                <a:gd name="connsiteY2" fmla="*/ 352558 h 352883"/>
                <a:gd name="connsiteX3" fmla="*/ 23760 w 618031"/>
                <a:gd name="connsiteY3" fmla="*/ 351718 h 352883"/>
                <a:gd name="connsiteX4" fmla="*/ 2474 w 618031"/>
                <a:gd name="connsiteY4" fmla="*/ 274550 h 352883"/>
                <a:gd name="connsiteX5" fmla="*/ 35108 w 618031"/>
                <a:gd name="connsiteY5" fmla="*/ 52125 h 352883"/>
                <a:gd name="connsiteX6" fmla="*/ 35764 w 618031"/>
                <a:gd name="connsiteY6" fmla="*/ 51180 h 352883"/>
                <a:gd name="connsiteX7" fmla="*/ 36825 w 618031"/>
                <a:gd name="connsiteY7" fmla="*/ 50714 h 352883"/>
                <a:gd name="connsiteX8" fmla="*/ 283112 w 618031"/>
                <a:gd name="connsiteY8" fmla="*/ 46 h 352883"/>
                <a:gd name="connsiteX9" fmla="*/ 284560 w 618031"/>
                <a:gd name="connsiteY9" fmla="*/ 217 h 352883"/>
                <a:gd name="connsiteX10" fmla="*/ 285627 w 618031"/>
                <a:gd name="connsiteY10" fmla="*/ 1211 h 352883"/>
                <a:gd name="connsiteX11" fmla="*/ 480264 w 618031"/>
                <a:gd name="connsiteY11" fmla="*/ 167631 h 352883"/>
                <a:gd name="connsiteX12" fmla="*/ 605585 w 618031"/>
                <a:gd name="connsiteY12" fmla="*/ 351656 h 352883"/>
                <a:gd name="connsiteX13" fmla="*/ 604745 w 618031"/>
                <a:gd name="connsiteY13" fmla="*/ 352558 h 352883"/>
                <a:gd name="connsiteX14" fmla="*/ 603561 w 618031"/>
                <a:gd name="connsiteY14" fmla="*/ 352883 h 352883"/>
                <a:gd name="connsiteX15" fmla="*/ 26949 w 618031"/>
                <a:gd name="connsiteY15" fmla="*/ 348282 h 352883"/>
                <a:gd name="connsiteX16" fmla="*/ 601966 w 618031"/>
                <a:gd name="connsiteY16" fmla="*/ 348282 h 352883"/>
                <a:gd name="connsiteX17" fmla="*/ 477749 w 618031"/>
                <a:gd name="connsiteY17" fmla="*/ 171618 h 352883"/>
                <a:gd name="connsiteX18" fmla="*/ 282192 w 618031"/>
                <a:gd name="connsiteY18" fmla="*/ 4891 h 352883"/>
                <a:gd name="connsiteX19" fmla="*/ 38788 w 618031"/>
                <a:gd name="connsiteY19" fmla="*/ 54946 h 352883"/>
                <a:gd name="connsiteX20" fmla="*/ 6829 w 618031"/>
                <a:gd name="connsiteY20" fmla="*/ 273691 h 352883"/>
                <a:gd name="connsiteX21" fmla="*/ 27133 w 618031"/>
                <a:gd name="connsiteY21" fmla="*/ 348282 h 352883"/>
                <a:gd name="connsiteX22" fmla="*/ 26949 w 618031"/>
                <a:gd name="connsiteY22" fmla="*/ 348282 h 3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8031" h="352883">
                  <a:moveTo>
                    <a:pt x="603561" y="352883"/>
                  </a:moveTo>
                  <a:lnTo>
                    <a:pt x="25784" y="352883"/>
                  </a:lnTo>
                  <a:cubicBezTo>
                    <a:pt x="25373" y="352877"/>
                    <a:pt x="24974" y="352760"/>
                    <a:pt x="24625" y="352558"/>
                  </a:cubicBezTo>
                  <a:cubicBezTo>
                    <a:pt x="24269" y="352356"/>
                    <a:pt x="23968" y="352067"/>
                    <a:pt x="23760" y="351718"/>
                  </a:cubicBezTo>
                  <a:cubicBezTo>
                    <a:pt x="23146" y="350613"/>
                    <a:pt x="8485" y="324666"/>
                    <a:pt x="2474" y="274550"/>
                  </a:cubicBezTo>
                  <a:cubicBezTo>
                    <a:pt x="-3108" y="228482"/>
                    <a:pt x="-1943" y="152480"/>
                    <a:pt x="35108" y="52125"/>
                  </a:cubicBezTo>
                  <a:cubicBezTo>
                    <a:pt x="35237" y="51757"/>
                    <a:pt x="35464" y="51432"/>
                    <a:pt x="35764" y="51180"/>
                  </a:cubicBezTo>
                  <a:cubicBezTo>
                    <a:pt x="36071" y="50935"/>
                    <a:pt x="36433" y="50775"/>
                    <a:pt x="36825" y="50714"/>
                  </a:cubicBezTo>
                  <a:lnTo>
                    <a:pt x="283112" y="46"/>
                  </a:lnTo>
                  <a:cubicBezTo>
                    <a:pt x="283597" y="-52"/>
                    <a:pt x="284106" y="9"/>
                    <a:pt x="284560" y="217"/>
                  </a:cubicBezTo>
                  <a:cubicBezTo>
                    <a:pt x="285014" y="426"/>
                    <a:pt x="285388" y="776"/>
                    <a:pt x="285627" y="1211"/>
                  </a:cubicBezTo>
                  <a:cubicBezTo>
                    <a:pt x="327708" y="77091"/>
                    <a:pt x="408801" y="125183"/>
                    <a:pt x="480264" y="167631"/>
                  </a:cubicBezTo>
                  <a:cubicBezTo>
                    <a:pt x="570928" y="221489"/>
                    <a:pt x="649261" y="267986"/>
                    <a:pt x="605585" y="351656"/>
                  </a:cubicBezTo>
                  <a:cubicBezTo>
                    <a:pt x="605389" y="352030"/>
                    <a:pt x="605101" y="352343"/>
                    <a:pt x="604745" y="352558"/>
                  </a:cubicBezTo>
                  <a:cubicBezTo>
                    <a:pt x="604383" y="352773"/>
                    <a:pt x="603978" y="352889"/>
                    <a:pt x="603561" y="352883"/>
                  </a:cubicBezTo>
                  <a:close/>
                  <a:moveTo>
                    <a:pt x="26949" y="348282"/>
                  </a:moveTo>
                  <a:lnTo>
                    <a:pt x="601966" y="348282"/>
                  </a:lnTo>
                  <a:cubicBezTo>
                    <a:pt x="642207" y="269274"/>
                    <a:pt x="569578" y="226090"/>
                    <a:pt x="477749" y="171618"/>
                  </a:cubicBezTo>
                  <a:cubicBezTo>
                    <a:pt x="406225" y="129108"/>
                    <a:pt x="325193" y="81017"/>
                    <a:pt x="282192" y="4891"/>
                  </a:cubicBezTo>
                  <a:lnTo>
                    <a:pt x="38788" y="54946"/>
                  </a:lnTo>
                  <a:cubicBezTo>
                    <a:pt x="2597" y="153645"/>
                    <a:pt x="1370" y="228360"/>
                    <a:pt x="6829" y="273691"/>
                  </a:cubicBezTo>
                  <a:cubicBezTo>
                    <a:pt x="9277" y="299534"/>
                    <a:pt x="16147" y="324764"/>
                    <a:pt x="27133" y="348282"/>
                  </a:cubicBezTo>
                  <a:lnTo>
                    <a:pt x="26949" y="348282"/>
                  </a:lnTo>
                  <a:close/>
                </a:path>
              </a:pathLst>
            </a:custGeom>
            <a:solidFill>
              <a:srgbClr val="0E0E0E"/>
            </a:solidFill>
            <a:ln w="6134"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B9DD3D52-F0EB-4752-8B03-17FD508B6E11}"/>
                </a:ext>
              </a:extLst>
            </p:cNvPr>
            <p:cNvSpPr/>
            <p:nvPr/>
          </p:nvSpPr>
          <p:spPr>
            <a:xfrm>
              <a:off x="8253800" y="5886985"/>
              <a:ext cx="612375" cy="90417"/>
            </a:xfrm>
            <a:custGeom>
              <a:avLst/>
              <a:gdLst>
                <a:gd name="connsiteX0" fmla="*/ 22328 w 612375"/>
                <a:gd name="connsiteY0" fmla="*/ 90418 h 90417"/>
                <a:gd name="connsiteX1" fmla="*/ 600167 w 612375"/>
                <a:gd name="connsiteY1" fmla="*/ 90418 h 90417"/>
                <a:gd name="connsiteX2" fmla="*/ 596486 w 612375"/>
                <a:gd name="connsiteY2" fmla="*/ 0 h 90417"/>
                <a:gd name="connsiteX3" fmla="*/ 0 w 612375"/>
                <a:gd name="connsiteY3" fmla="*/ 0 h 90417"/>
                <a:gd name="connsiteX4" fmla="*/ 22328 w 612375"/>
                <a:gd name="connsiteY4" fmla="*/ 90418 h 9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375" h="90417">
                  <a:moveTo>
                    <a:pt x="22328" y="90418"/>
                  </a:moveTo>
                  <a:lnTo>
                    <a:pt x="600167" y="90418"/>
                  </a:lnTo>
                  <a:cubicBezTo>
                    <a:pt x="618938" y="54471"/>
                    <a:pt x="614767" y="25641"/>
                    <a:pt x="596486" y="0"/>
                  </a:cubicBezTo>
                  <a:lnTo>
                    <a:pt x="0" y="0"/>
                  </a:lnTo>
                  <a:cubicBezTo>
                    <a:pt x="4601" y="59747"/>
                    <a:pt x="22328" y="90418"/>
                    <a:pt x="22328" y="90418"/>
                  </a:cubicBezTo>
                  <a:close/>
                </a:path>
              </a:pathLst>
            </a:custGeom>
            <a:solidFill>
              <a:srgbClr val="F0B064"/>
            </a:solidFill>
            <a:ln w="6134"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05651A18-06EE-4577-8A70-5AACDAB0EABC}"/>
                </a:ext>
              </a:extLst>
            </p:cNvPr>
            <p:cNvSpPr/>
            <p:nvPr/>
          </p:nvSpPr>
          <p:spPr>
            <a:xfrm>
              <a:off x="8251468" y="5884831"/>
              <a:ext cx="616971" cy="95025"/>
            </a:xfrm>
            <a:custGeom>
              <a:avLst/>
              <a:gdLst>
                <a:gd name="connsiteX0" fmla="*/ 602500 w 616971"/>
                <a:gd name="connsiteY0" fmla="*/ 95025 h 95025"/>
                <a:gd name="connsiteX1" fmla="*/ 24723 w 616971"/>
                <a:gd name="connsiteY1" fmla="*/ 95025 h 95025"/>
                <a:gd name="connsiteX2" fmla="*/ 23563 w 616971"/>
                <a:gd name="connsiteY2" fmla="*/ 94694 h 95025"/>
                <a:gd name="connsiteX3" fmla="*/ 22698 w 616971"/>
                <a:gd name="connsiteY3" fmla="*/ 93860 h 95025"/>
                <a:gd name="connsiteX4" fmla="*/ 2 w 616971"/>
                <a:gd name="connsiteY4" fmla="*/ 2461 h 95025"/>
                <a:gd name="connsiteX5" fmla="*/ 615 w 616971"/>
                <a:gd name="connsiteY5" fmla="*/ 743 h 95025"/>
                <a:gd name="connsiteX6" fmla="*/ 1394 w 616971"/>
                <a:gd name="connsiteY6" fmla="*/ 179 h 95025"/>
                <a:gd name="connsiteX7" fmla="*/ 2333 w 616971"/>
                <a:gd name="connsiteY7" fmla="*/ 1 h 95025"/>
                <a:gd name="connsiteX8" fmla="*/ 598819 w 616971"/>
                <a:gd name="connsiteY8" fmla="*/ 1 h 95025"/>
                <a:gd name="connsiteX9" fmla="*/ 599881 w 616971"/>
                <a:gd name="connsiteY9" fmla="*/ 228 h 95025"/>
                <a:gd name="connsiteX10" fmla="*/ 600721 w 616971"/>
                <a:gd name="connsiteY10" fmla="*/ 928 h 95025"/>
                <a:gd name="connsiteX11" fmla="*/ 604524 w 616971"/>
                <a:gd name="connsiteY11" fmla="*/ 93799 h 95025"/>
                <a:gd name="connsiteX12" fmla="*/ 603684 w 616971"/>
                <a:gd name="connsiteY12" fmla="*/ 94694 h 95025"/>
                <a:gd name="connsiteX13" fmla="*/ 602500 w 616971"/>
                <a:gd name="connsiteY13" fmla="*/ 95025 h 95025"/>
                <a:gd name="connsiteX14" fmla="*/ 25888 w 616971"/>
                <a:gd name="connsiteY14" fmla="*/ 90425 h 95025"/>
                <a:gd name="connsiteX15" fmla="*/ 600905 w 616971"/>
                <a:gd name="connsiteY15" fmla="*/ 90425 h 95025"/>
                <a:gd name="connsiteX16" fmla="*/ 597470 w 616971"/>
                <a:gd name="connsiteY16" fmla="*/ 4546 h 95025"/>
                <a:gd name="connsiteX17" fmla="*/ 4848 w 616971"/>
                <a:gd name="connsiteY17" fmla="*/ 4546 h 95025"/>
                <a:gd name="connsiteX18" fmla="*/ 26072 w 616971"/>
                <a:gd name="connsiteY18" fmla="*/ 90425 h 95025"/>
                <a:gd name="connsiteX19" fmla="*/ 25888 w 616971"/>
                <a:gd name="connsiteY19" fmla="*/ 90425 h 9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6971" h="95025">
                  <a:moveTo>
                    <a:pt x="602500" y="95025"/>
                  </a:moveTo>
                  <a:lnTo>
                    <a:pt x="24723" y="95025"/>
                  </a:lnTo>
                  <a:cubicBezTo>
                    <a:pt x="24312" y="95013"/>
                    <a:pt x="23913" y="94897"/>
                    <a:pt x="23563" y="94694"/>
                  </a:cubicBezTo>
                  <a:cubicBezTo>
                    <a:pt x="23208" y="94492"/>
                    <a:pt x="22913" y="94204"/>
                    <a:pt x="22698" y="93860"/>
                  </a:cubicBezTo>
                  <a:cubicBezTo>
                    <a:pt x="21962" y="92572"/>
                    <a:pt x="4664" y="61717"/>
                    <a:pt x="2" y="2461"/>
                  </a:cubicBezTo>
                  <a:cubicBezTo>
                    <a:pt x="-23" y="1829"/>
                    <a:pt x="198" y="1216"/>
                    <a:pt x="615" y="743"/>
                  </a:cubicBezTo>
                  <a:cubicBezTo>
                    <a:pt x="830" y="498"/>
                    <a:pt x="1094" y="308"/>
                    <a:pt x="1394" y="179"/>
                  </a:cubicBezTo>
                  <a:cubicBezTo>
                    <a:pt x="1689" y="56"/>
                    <a:pt x="2008" y="-5"/>
                    <a:pt x="2333" y="1"/>
                  </a:cubicBezTo>
                  <a:lnTo>
                    <a:pt x="598819" y="1"/>
                  </a:lnTo>
                  <a:cubicBezTo>
                    <a:pt x="599187" y="-11"/>
                    <a:pt x="599549" y="69"/>
                    <a:pt x="599881" y="228"/>
                  </a:cubicBezTo>
                  <a:cubicBezTo>
                    <a:pt x="600212" y="388"/>
                    <a:pt x="600500" y="627"/>
                    <a:pt x="600721" y="928"/>
                  </a:cubicBezTo>
                  <a:cubicBezTo>
                    <a:pt x="621025" y="29390"/>
                    <a:pt x="622313" y="59754"/>
                    <a:pt x="604524" y="93799"/>
                  </a:cubicBezTo>
                  <a:cubicBezTo>
                    <a:pt x="604334" y="94167"/>
                    <a:pt x="604040" y="94480"/>
                    <a:pt x="603684" y="94694"/>
                  </a:cubicBezTo>
                  <a:cubicBezTo>
                    <a:pt x="603328" y="94909"/>
                    <a:pt x="602917" y="95025"/>
                    <a:pt x="602500" y="95025"/>
                  </a:cubicBezTo>
                  <a:close/>
                  <a:moveTo>
                    <a:pt x="25888" y="90425"/>
                  </a:moveTo>
                  <a:lnTo>
                    <a:pt x="600905" y="90425"/>
                  </a:lnTo>
                  <a:cubicBezTo>
                    <a:pt x="617160" y="58588"/>
                    <a:pt x="616056" y="31230"/>
                    <a:pt x="597470" y="4546"/>
                  </a:cubicBezTo>
                  <a:lnTo>
                    <a:pt x="4848" y="4546"/>
                  </a:lnTo>
                  <a:cubicBezTo>
                    <a:pt x="9142" y="54908"/>
                    <a:pt x="23005" y="84352"/>
                    <a:pt x="26072" y="90425"/>
                  </a:cubicBezTo>
                  <a:lnTo>
                    <a:pt x="25888" y="90425"/>
                  </a:lnTo>
                  <a:close/>
                </a:path>
              </a:pathLst>
            </a:custGeom>
            <a:solidFill>
              <a:srgbClr val="0E0E0E"/>
            </a:solidFill>
            <a:ln w="6134"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F44FB385-49AB-40AB-BB7C-5105F7F36AFE}"/>
                </a:ext>
              </a:extLst>
            </p:cNvPr>
            <p:cNvSpPr/>
            <p:nvPr/>
          </p:nvSpPr>
          <p:spPr>
            <a:xfrm>
              <a:off x="7216100" y="4539024"/>
              <a:ext cx="1037761" cy="1008496"/>
            </a:xfrm>
            <a:custGeom>
              <a:avLst/>
              <a:gdLst>
                <a:gd name="connsiteX0" fmla="*/ 824845 w 1037761"/>
                <a:gd name="connsiteY0" fmla="*/ 147688 h 1008496"/>
                <a:gd name="connsiteX1" fmla="*/ 526356 w 1037761"/>
                <a:gd name="connsiteY1" fmla="*/ 21508 h 1008496"/>
                <a:gd name="connsiteX2" fmla="*/ 117207 w 1037761"/>
                <a:gd name="connsiteY2" fmla="*/ 21508 h 1008496"/>
                <a:gd name="connsiteX3" fmla="*/ 2191 w 1037761"/>
                <a:gd name="connsiteY3" fmla="*/ 346619 h 1008496"/>
                <a:gd name="connsiteX4" fmla="*/ 126531 w 1037761"/>
                <a:gd name="connsiteY4" fmla="*/ 848088 h 1008496"/>
                <a:gd name="connsiteX5" fmla="*/ 108128 w 1037761"/>
                <a:gd name="connsiteY5" fmla="*/ 986904 h 1008496"/>
                <a:gd name="connsiteX6" fmla="*/ 573344 w 1037761"/>
                <a:gd name="connsiteY6" fmla="*/ 1008496 h 1008496"/>
                <a:gd name="connsiteX7" fmla="*/ 1037762 w 1037761"/>
                <a:gd name="connsiteY7" fmla="*/ 497827 h 1008496"/>
                <a:gd name="connsiteX8" fmla="*/ 824845 w 1037761"/>
                <a:gd name="connsiteY8" fmla="*/ 147688 h 1008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761" h="1008496">
                  <a:moveTo>
                    <a:pt x="824845" y="147688"/>
                  </a:moveTo>
                  <a:cubicBezTo>
                    <a:pt x="763503" y="25005"/>
                    <a:pt x="657198" y="18871"/>
                    <a:pt x="526356" y="21508"/>
                  </a:cubicBezTo>
                  <a:cubicBezTo>
                    <a:pt x="395514" y="24146"/>
                    <a:pt x="248233" y="-28178"/>
                    <a:pt x="117207" y="21508"/>
                  </a:cubicBezTo>
                  <a:cubicBezTo>
                    <a:pt x="-25658" y="75673"/>
                    <a:pt x="2191" y="346619"/>
                    <a:pt x="2191" y="346619"/>
                  </a:cubicBezTo>
                  <a:cubicBezTo>
                    <a:pt x="38996" y="556408"/>
                    <a:pt x="133217" y="640078"/>
                    <a:pt x="126531" y="848088"/>
                  </a:cubicBezTo>
                  <a:cubicBezTo>
                    <a:pt x="124396" y="894799"/>
                    <a:pt x="118244" y="941247"/>
                    <a:pt x="108128" y="986904"/>
                  </a:cubicBezTo>
                  <a:lnTo>
                    <a:pt x="573344" y="1008496"/>
                  </a:lnTo>
                  <a:lnTo>
                    <a:pt x="1037762" y="497827"/>
                  </a:lnTo>
                  <a:cubicBezTo>
                    <a:pt x="1037762" y="497827"/>
                    <a:pt x="886186" y="270372"/>
                    <a:pt x="824845" y="147688"/>
                  </a:cubicBezTo>
                  <a:close/>
                </a:path>
              </a:pathLst>
            </a:custGeom>
            <a:solidFill>
              <a:srgbClr val="F0E7E1"/>
            </a:solidFill>
            <a:ln w="6134"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9F314888-7A28-4238-8373-288E88420669}"/>
                </a:ext>
              </a:extLst>
            </p:cNvPr>
            <p:cNvSpPr/>
            <p:nvPr/>
          </p:nvSpPr>
          <p:spPr>
            <a:xfrm>
              <a:off x="7214166" y="4536862"/>
              <a:ext cx="1042333" cy="1013010"/>
            </a:xfrm>
            <a:custGeom>
              <a:avLst/>
              <a:gdLst>
                <a:gd name="connsiteX0" fmla="*/ 575278 w 1042333"/>
                <a:gd name="connsiteY0" fmla="*/ 1012990 h 1013010"/>
                <a:gd name="connsiteX1" fmla="*/ 109940 w 1042333"/>
                <a:gd name="connsiteY1" fmla="*/ 991152 h 1013010"/>
                <a:gd name="connsiteX2" fmla="*/ 109014 w 1042333"/>
                <a:gd name="connsiteY2" fmla="*/ 990870 h 1013010"/>
                <a:gd name="connsiteX3" fmla="*/ 108284 w 1042333"/>
                <a:gd name="connsiteY3" fmla="*/ 990232 h 1013010"/>
                <a:gd name="connsiteX4" fmla="*/ 107836 w 1042333"/>
                <a:gd name="connsiteY4" fmla="*/ 989330 h 1013010"/>
                <a:gd name="connsiteX5" fmla="*/ 107793 w 1042333"/>
                <a:gd name="connsiteY5" fmla="*/ 988330 h 1013010"/>
                <a:gd name="connsiteX6" fmla="*/ 126195 w 1042333"/>
                <a:gd name="connsiteY6" fmla="*/ 849882 h 1013010"/>
                <a:gd name="connsiteX7" fmla="*/ 66387 w 1042333"/>
                <a:gd name="connsiteY7" fmla="*/ 563723 h 1013010"/>
                <a:gd name="connsiteX8" fmla="*/ 1917 w 1042333"/>
                <a:gd name="connsiteY8" fmla="*/ 349027 h 1013010"/>
                <a:gd name="connsiteX9" fmla="*/ 118466 w 1042333"/>
                <a:gd name="connsiteY9" fmla="*/ 21646 h 1013010"/>
                <a:gd name="connsiteX10" fmla="*/ 388370 w 1042333"/>
                <a:gd name="connsiteY10" fmla="*/ 10973 h 1013010"/>
                <a:gd name="connsiteX11" fmla="*/ 528535 w 1042333"/>
                <a:gd name="connsiteY11" fmla="*/ 21524 h 1013010"/>
                <a:gd name="connsiteX12" fmla="*/ 829110 w 1042333"/>
                <a:gd name="connsiteY12" fmla="*/ 148930 h 1013010"/>
                <a:gd name="connsiteX13" fmla="*/ 1041843 w 1042333"/>
                <a:gd name="connsiteY13" fmla="*/ 498578 h 1013010"/>
                <a:gd name="connsiteX14" fmla="*/ 1042333 w 1042333"/>
                <a:gd name="connsiteY14" fmla="*/ 499989 h 1013010"/>
                <a:gd name="connsiteX15" fmla="*/ 1041843 w 1042333"/>
                <a:gd name="connsiteY15" fmla="*/ 501400 h 1013010"/>
                <a:gd name="connsiteX16" fmla="*/ 577425 w 1042333"/>
                <a:gd name="connsiteY16" fmla="*/ 1012069 h 1013010"/>
                <a:gd name="connsiteX17" fmla="*/ 576480 w 1042333"/>
                <a:gd name="connsiteY17" fmla="*/ 1012824 h 1013010"/>
                <a:gd name="connsiteX18" fmla="*/ 575278 w 1042333"/>
                <a:gd name="connsiteY18" fmla="*/ 1012990 h 1013010"/>
                <a:gd name="connsiteX19" fmla="*/ 112762 w 1042333"/>
                <a:gd name="connsiteY19" fmla="*/ 986613 h 1013010"/>
                <a:gd name="connsiteX20" fmla="*/ 574235 w 1042333"/>
                <a:gd name="connsiteY20" fmla="*/ 1008266 h 1013010"/>
                <a:gd name="connsiteX21" fmla="*/ 1036690 w 1042333"/>
                <a:gd name="connsiteY21" fmla="*/ 499683 h 1013010"/>
                <a:gd name="connsiteX22" fmla="*/ 824693 w 1042333"/>
                <a:gd name="connsiteY22" fmla="*/ 150832 h 1013010"/>
                <a:gd name="connsiteX23" fmla="*/ 528290 w 1042333"/>
                <a:gd name="connsiteY23" fmla="*/ 25940 h 1013010"/>
                <a:gd name="connsiteX24" fmla="*/ 387204 w 1042333"/>
                <a:gd name="connsiteY24" fmla="*/ 15390 h 1013010"/>
                <a:gd name="connsiteX25" fmla="*/ 119632 w 1042333"/>
                <a:gd name="connsiteY25" fmla="*/ 25757 h 1013010"/>
                <a:gd name="connsiteX26" fmla="*/ 6334 w 1042333"/>
                <a:gd name="connsiteY26" fmla="*/ 348291 h 1013010"/>
                <a:gd name="connsiteX27" fmla="*/ 70558 w 1042333"/>
                <a:gd name="connsiteY27" fmla="*/ 562067 h 1013010"/>
                <a:gd name="connsiteX28" fmla="*/ 130673 w 1042333"/>
                <a:gd name="connsiteY28" fmla="*/ 850373 h 1013010"/>
                <a:gd name="connsiteX29" fmla="*/ 112762 w 1042333"/>
                <a:gd name="connsiteY29" fmla="*/ 986613 h 101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42333" h="1013010">
                  <a:moveTo>
                    <a:pt x="575278" y="1012990"/>
                  </a:moveTo>
                  <a:lnTo>
                    <a:pt x="109940" y="991152"/>
                  </a:lnTo>
                  <a:cubicBezTo>
                    <a:pt x="109615" y="991127"/>
                    <a:pt x="109296" y="991029"/>
                    <a:pt x="109014" y="990870"/>
                  </a:cubicBezTo>
                  <a:cubicBezTo>
                    <a:pt x="108725" y="990710"/>
                    <a:pt x="108480" y="990496"/>
                    <a:pt x="108284" y="990232"/>
                  </a:cubicBezTo>
                  <a:cubicBezTo>
                    <a:pt x="108075" y="989968"/>
                    <a:pt x="107922" y="989661"/>
                    <a:pt x="107836" y="989330"/>
                  </a:cubicBezTo>
                  <a:cubicBezTo>
                    <a:pt x="107750" y="989005"/>
                    <a:pt x="107738" y="988662"/>
                    <a:pt x="107793" y="988330"/>
                  </a:cubicBezTo>
                  <a:cubicBezTo>
                    <a:pt x="117988" y="942808"/>
                    <a:pt x="124147" y="896483"/>
                    <a:pt x="126195" y="849882"/>
                  </a:cubicBezTo>
                  <a:cubicBezTo>
                    <a:pt x="130121" y="728916"/>
                    <a:pt x="99144" y="648620"/>
                    <a:pt x="66387" y="563723"/>
                  </a:cubicBezTo>
                  <a:cubicBezTo>
                    <a:pt x="42219" y="501093"/>
                    <a:pt x="17314" y="436439"/>
                    <a:pt x="1917" y="349027"/>
                  </a:cubicBezTo>
                  <a:cubicBezTo>
                    <a:pt x="1917" y="346144"/>
                    <a:pt x="-24460" y="75811"/>
                    <a:pt x="118466" y="21646"/>
                  </a:cubicBezTo>
                  <a:cubicBezTo>
                    <a:pt x="204651" y="-11048"/>
                    <a:pt x="297952" y="177"/>
                    <a:pt x="388370" y="10973"/>
                  </a:cubicBezTo>
                  <a:cubicBezTo>
                    <a:pt x="437443" y="17107"/>
                    <a:pt x="483388" y="22383"/>
                    <a:pt x="528535" y="21524"/>
                  </a:cubicBezTo>
                  <a:cubicBezTo>
                    <a:pt x="661340" y="18825"/>
                    <a:pt x="767768" y="26493"/>
                    <a:pt x="829110" y="148930"/>
                  </a:cubicBezTo>
                  <a:cubicBezTo>
                    <a:pt x="889654" y="270080"/>
                    <a:pt x="1040309" y="496554"/>
                    <a:pt x="1041843" y="498578"/>
                  </a:cubicBezTo>
                  <a:cubicBezTo>
                    <a:pt x="1042162" y="498977"/>
                    <a:pt x="1042333" y="499474"/>
                    <a:pt x="1042333" y="499989"/>
                  </a:cubicBezTo>
                  <a:cubicBezTo>
                    <a:pt x="1042333" y="500498"/>
                    <a:pt x="1042162" y="500995"/>
                    <a:pt x="1041843" y="501400"/>
                  </a:cubicBezTo>
                  <a:lnTo>
                    <a:pt x="577425" y="1012069"/>
                  </a:lnTo>
                  <a:cubicBezTo>
                    <a:pt x="577186" y="1012401"/>
                    <a:pt x="576854" y="1012664"/>
                    <a:pt x="576480" y="1012824"/>
                  </a:cubicBezTo>
                  <a:cubicBezTo>
                    <a:pt x="576100" y="1012990"/>
                    <a:pt x="575683" y="1013045"/>
                    <a:pt x="575278" y="1012990"/>
                  </a:cubicBezTo>
                  <a:close/>
                  <a:moveTo>
                    <a:pt x="112762" y="986613"/>
                  </a:moveTo>
                  <a:lnTo>
                    <a:pt x="574235" y="1008266"/>
                  </a:lnTo>
                  <a:lnTo>
                    <a:pt x="1036690" y="499683"/>
                  </a:lnTo>
                  <a:cubicBezTo>
                    <a:pt x="1023440" y="479747"/>
                    <a:pt x="882784" y="267013"/>
                    <a:pt x="824693" y="150832"/>
                  </a:cubicBezTo>
                  <a:cubicBezTo>
                    <a:pt x="764517" y="30541"/>
                    <a:pt x="663917" y="23119"/>
                    <a:pt x="528290" y="25940"/>
                  </a:cubicBezTo>
                  <a:cubicBezTo>
                    <a:pt x="482836" y="26861"/>
                    <a:pt x="434315" y="21033"/>
                    <a:pt x="387204" y="15390"/>
                  </a:cubicBezTo>
                  <a:cubicBezTo>
                    <a:pt x="297523" y="4594"/>
                    <a:pt x="204774" y="-6509"/>
                    <a:pt x="119632" y="25757"/>
                  </a:cubicBezTo>
                  <a:cubicBezTo>
                    <a:pt x="-19736" y="78756"/>
                    <a:pt x="6088" y="345592"/>
                    <a:pt x="6334" y="348291"/>
                  </a:cubicBezTo>
                  <a:cubicBezTo>
                    <a:pt x="21608" y="435151"/>
                    <a:pt x="46513" y="499683"/>
                    <a:pt x="70558" y="562067"/>
                  </a:cubicBezTo>
                  <a:cubicBezTo>
                    <a:pt x="103499" y="647454"/>
                    <a:pt x="134599" y="728119"/>
                    <a:pt x="130673" y="850373"/>
                  </a:cubicBezTo>
                  <a:cubicBezTo>
                    <a:pt x="128661" y="896220"/>
                    <a:pt x="122668" y="941802"/>
                    <a:pt x="112762" y="986613"/>
                  </a:cubicBezTo>
                  <a:close/>
                </a:path>
              </a:pathLst>
            </a:custGeom>
            <a:solidFill>
              <a:srgbClr val="0E0E0E"/>
            </a:solidFill>
            <a:ln w="6134"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EED72585-3CB7-4DD7-84B8-9910F8A8EB56}"/>
                </a:ext>
              </a:extLst>
            </p:cNvPr>
            <p:cNvSpPr/>
            <p:nvPr/>
          </p:nvSpPr>
          <p:spPr>
            <a:xfrm>
              <a:off x="7909367" y="4688737"/>
              <a:ext cx="159519" cy="338421"/>
            </a:xfrm>
            <a:custGeom>
              <a:avLst/>
              <a:gdLst>
                <a:gd name="connsiteX0" fmla="*/ 0 w 159519"/>
                <a:gd name="connsiteY0" fmla="*/ 0 h 338421"/>
                <a:gd name="connsiteX1" fmla="*/ 158139 w 159519"/>
                <a:gd name="connsiteY1" fmla="*/ 338422 h 338421"/>
                <a:gd name="connsiteX2" fmla="*/ 0 w 159519"/>
                <a:gd name="connsiteY2" fmla="*/ 0 h 338421"/>
              </a:gdLst>
              <a:ahLst/>
              <a:cxnLst>
                <a:cxn ang="0">
                  <a:pos x="connsiteX0" y="connsiteY0"/>
                </a:cxn>
                <a:cxn ang="0">
                  <a:pos x="connsiteX1" y="connsiteY1"/>
                </a:cxn>
                <a:cxn ang="0">
                  <a:pos x="connsiteX2" y="connsiteY2"/>
                </a:cxn>
              </a:cxnLst>
              <a:rect l="l" t="t" r="r" b="b"/>
              <a:pathLst>
                <a:path w="159519" h="338421">
                  <a:moveTo>
                    <a:pt x="0" y="0"/>
                  </a:moveTo>
                  <a:cubicBezTo>
                    <a:pt x="41590" y="108391"/>
                    <a:pt x="174456" y="208562"/>
                    <a:pt x="158139" y="338422"/>
                  </a:cubicBezTo>
                  <a:lnTo>
                    <a:pt x="0" y="0"/>
                  </a:lnTo>
                  <a:close/>
                </a:path>
              </a:pathLst>
            </a:custGeom>
            <a:solidFill>
              <a:srgbClr val="F0E7E1"/>
            </a:solidFill>
            <a:ln w="6134"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8706DDF8-428B-4649-AC72-54EB8F63EC83}"/>
                </a:ext>
              </a:extLst>
            </p:cNvPr>
            <p:cNvSpPr/>
            <p:nvPr/>
          </p:nvSpPr>
          <p:spPr>
            <a:xfrm>
              <a:off x="7907302" y="4686190"/>
              <a:ext cx="164131" cy="343242"/>
            </a:xfrm>
            <a:custGeom>
              <a:avLst/>
              <a:gdLst>
                <a:gd name="connsiteX0" fmla="*/ 160203 w 164131"/>
                <a:gd name="connsiteY0" fmla="*/ 343232 h 343242"/>
                <a:gd name="connsiteX1" fmla="*/ 159896 w 164131"/>
                <a:gd name="connsiteY1" fmla="*/ 343232 h 343242"/>
                <a:gd name="connsiteX2" fmla="*/ 159056 w 164131"/>
                <a:gd name="connsiteY2" fmla="*/ 342864 h 343242"/>
                <a:gd name="connsiteX3" fmla="*/ 158424 w 164131"/>
                <a:gd name="connsiteY3" fmla="*/ 342196 h 343242"/>
                <a:gd name="connsiteX4" fmla="*/ 158118 w 164131"/>
                <a:gd name="connsiteY4" fmla="*/ 341331 h 343242"/>
                <a:gd name="connsiteX5" fmla="*/ 158179 w 164131"/>
                <a:gd name="connsiteY5" fmla="*/ 340411 h 343242"/>
                <a:gd name="connsiteX6" fmla="*/ 70338 w 164131"/>
                <a:gd name="connsiteY6" fmla="*/ 120255 h 343242"/>
                <a:gd name="connsiteX7" fmla="*/ 163 w 164131"/>
                <a:gd name="connsiteY7" fmla="*/ 3154 h 343242"/>
                <a:gd name="connsiteX8" fmla="*/ 187 w 164131"/>
                <a:gd name="connsiteY8" fmla="*/ 1387 h 343242"/>
                <a:gd name="connsiteX9" fmla="*/ 1451 w 164131"/>
                <a:gd name="connsiteY9" fmla="*/ 149 h 343242"/>
                <a:gd name="connsiteX10" fmla="*/ 3230 w 164131"/>
                <a:gd name="connsiteY10" fmla="*/ 204 h 343242"/>
                <a:gd name="connsiteX11" fmla="*/ 4457 w 164131"/>
                <a:gd name="connsiteY11" fmla="*/ 1498 h 343242"/>
                <a:gd name="connsiteX12" fmla="*/ 74080 w 164131"/>
                <a:gd name="connsiteY12" fmla="*/ 117618 h 343242"/>
                <a:gd name="connsiteX13" fmla="*/ 162718 w 164131"/>
                <a:gd name="connsiteY13" fmla="*/ 340963 h 343242"/>
                <a:gd name="connsiteX14" fmla="*/ 162504 w 164131"/>
                <a:gd name="connsiteY14" fmla="*/ 341883 h 343242"/>
                <a:gd name="connsiteX15" fmla="*/ 161945 w 164131"/>
                <a:gd name="connsiteY15" fmla="*/ 342644 h 343242"/>
                <a:gd name="connsiteX16" fmla="*/ 161136 w 164131"/>
                <a:gd name="connsiteY16" fmla="*/ 343116 h 343242"/>
                <a:gd name="connsiteX17" fmla="*/ 160203 w 164131"/>
                <a:gd name="connsiteY17" fmla="*/ 343232 h 34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131" h="343242">
                  <a:moveTo>
                    <a:pt x="160203" y="343232"/>
                  </a:moveTo>
                  <a:lnTo>
                    <a:pt x="159896" y="343232"/>
                  </a:lnTo>
                  <a:cubicBezTo>
                    <a:pt x="159590" y="343171"/>
                    <a:pt x="159308" y="343048"/>
                    <a:pt x="159056" y="342864"/>
                  </a:cubicBezTo>
                  <a:cubicBezTo>
                    <a:pt x="158799" y="342687"/>
                    <a:pt x="158590" y="342459"/>
                    <a:pt x="158424" y="342196"/>
                  </a:cubicBezTo>
                  <a:cubicBezTo>
                    <a:pt x="158265" y="341932"/>
                    <a:pt x="158161" y="341638"/>
                    <a:pt x="158118" y="341331"/>
                  </a:cubicBezTo>
                  <a:cubicBezTo>
                    <a:pt x="158075" y="341024"/>
                    <a:pt x="158093" y="340711"/>
                    <a:pt x="158179" y="340411"/>
                  </a:cubicBezTo>
                  <a:cubicBezTo>
                    <a:pt x="168484" y="258642"/>
                    <a:pt x="118552" y="188283"/>
                    <a:pt x="70338" y="120255"/>
                  </a:cubicBezTo>
                  <a:cubicBezTo>
                    <a:pt x="42059" y="80383"/>
                    <a:pt x="15130" y="42720"/>
                    <a:pt x="163" y="3154"/>
                  </a:cubicBezTo>
                  <a:cubicBezTo>
                    <a:pt x="-64" y="2590"/>
                    <a:pt x="-52" y="1952"/>
                    <a:pt x="187" y="1387"/>
                  </a:cubicBezTo>
                  <a:cubicBezTo>
                    <a:pt x="433" y="829"/>
                    <a:pt x="881" y="381"/>
                    <a:pt x="1451" y="149"/>
                  </a:cubicBezTo>
                  <a:cubicBezTo>
                    <a:pt x="2028" y="-66"/>
                    <a:pt x="2666" y="-48"/>
                    <a:pt x="3230" y="204"/>
                  </a:cubicBezTo>
                  <a:cubicBezTo>
                    <a:pt x="3794" y="455"/>
                    <a:pt x="4236" y="921"/>
                    <a:pt x="4457" y="1498"/>
                  </a:cubicBezTo>
                  <a:cubicBezTo>
                    <a:pt x="19424" y="40572"/>
                    <a:pt x="45985" y="77991"/>
                    <a:pt x="74080" y="117618"/>
                  </a:cubicBezTo>
                  <a:cubicBezTo>
                    <a:pt x="122846" y="186320"/>
                    <a:pt x="173269" y="257416"/>
                    <a:pt x="162718" y="340963"/>
                  </a:cubicBezTo>
                  <a:cubicBezTo>
                    <a:pt x="162706" y="341282"/>
                    <a:pt x="162639" y="341594"/>
                    <a:pt x="162504" y="341883"/>
                  </a:cubicBezTo>
                  <a:cubicBezTo>
                    <a:pt x="162375" y="342171"/>
                    <a:pt x="162185" y="342429"/>
                    <a:pt x="161945" y="342644"/>
                  </a:cubicBezTo>
                  <a:cubicBezTo>
                    <a:pt x="161712" y="342852"/>
                    <a:pt x="161436" y="343018"/>
                    <a:pt x="161136" y="343116"/>
                  </a:cubicBezTo>
                  <a:cubicBezTo>
                    <a:pt x="160835" y="343220"/>
                    <a:pt x="160516" y="343263"/>
                    <a:pt x="160203" y="343232"/>
                  </a:cubicBezTo>
                  <a:close/>
                </a:path>
              </a:pathLst>
            </a:custGeom>
            <a:solidFill>
              <a:srgbClr val="0E0E0E"/>
            </a:solidFill>
            <a:ln w="6134"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67EF9A13-35BD-41A3-8575-A70C0E9FEB6C}"/>
                </a:ext>
              </a:extLst>
            </p:cNvPr>
            <p:cNvSpPr/>
            <p:nvPr/>
          </p:nvSpPr>
          <p:spPr>
            <a:xfrm>
              <a:off x="7736567" y="4560111"/>
              <a:ext cx="315480" cy="157952"/>
            </a:xfrm>
            <a:custGeom>
              <a:avLst/>
              <a:gdLst>
                <a:gd name="connsiteX0" fmla="*/ 151453 w 315480"/>
                <a:gd name="connsiteY0" fmla="*/ 93170 h 157952"/>
                <a:gd name="connsiteX1" fmla="*/ 180283 w 315480"/>
                <a:gd name="connsiteY1" fmla="*/ 55384 h 157952"/>
                <a:gd name="connsiteX2" fmla="*/ 268309 w 315480"/>
                <a:gd name="connsiteY2" fmla="*/ 156966 h 157952"/>
                <a:gd name="connsiteX3" fmla="*/ 315480 w 315480"/>
                <a:gd name="connsiteY3" fmla="*/ 148133 h 157952"/>
                <a:gd name="connsiteX4" fmla="*/ 304316 w 315480"/>
                <a:gd name="connsiteY4" fmla="*/ 126602 h 157952"/>
                <a:gd name="connsiteX5" fmla="*/ 5828 w 315480"/>
                <a:gd name="connsiteY5" fmla="*/ 422 h 157952"/>
                <a:gd name="connsiteX6" fmla="*/ 0 w 315480"/>
                <a:gd name="connsiteY6" fmla="*/ 422 h 157952"/>
                <a:gd name="connsiteX7" fmla="*/ 13986 w 315480"/>
                <a:gd name="connsiteY7" fmla="*/ 32135 h 157952"/>
                <a:gd name="connsiteX8" fmla="*/ 71402 w 315480"/>
                <a:gd name="connsiteY8" fmla="*/ 93477 h 157952"/>
                <a:gd name="connsiteX9" fmla="*/ 111458 w 315480"/>
                <a:gd name="connsiteY9" fmla="*/ 101924 h 157952"/>
                <a:gd name="connsiteX10" fmla="*/ 151453 w 315480"/>
                <a:gd name="connsiteY10" fmla="*/ 93170 h 15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480" h="157952">
                  <a:moveTo>
                    <a:pt x="151453" y="93170"/>
                  </a:moveTo>
                  <a:cubicBezTo>
                    <a:pt x="166911" y="85932"/>
                    <a:pt x="181633" y="73602"/>
                    <a:pt x="180283" y="55384"/>
                  </a:cubicBezTo>
                  <a:cubicBezTo>
                    <a:pt x="181633" y="100900"/>
                    <a:pt x="223222" y="150709"/>
                    <a:pt x="268309" y="156966"/>
                  </a:cubicBezTo>
                  <a:cubicBezTo>
                    <a:pt x="284583" y="159745"/>
                    <a:pt x="301310" y="156610"/>
                    <a:pt x="315480" y="148133"/>
                  </a:cubicBezTo>
                  <a:cubicBezTo>
                    <a:pt x="311493" y="140649"/>
                    <a:pt x="307751" y="133472"/>
                    <a:pt x="304316" y="126602"/>
                  </a:cubicBezTo>
                  <a:cubicBezTo>
                    <a:pt x="242975" y="3918"/>
                    <a:pt x="136669" y="-2216"/>
                    <a:pt x="5828" y="422"/>
                  </a:cubicBezTo>
                  <a:lnTo>
                    <a:pt x="0" y="422"/>
                  </a:lnTo>
                  <a:cubicBezTo>
                    <a:pt x="4073" y="11236"/>
                    <a:pt x="8741" y="21824"/>
                    <a:pt x="13986" y="32135"/>
                  </a:cubicBezTo>
                  <a:cubicBezTo>
                    <a:pt x="25457" y="59187"/>
                    <a:pt x="43491" y="82190"/>
                    <a:pt x="71402" y="93477"/>
                  </a:cubicBezTo>
                  <a:cubicBezTo>
                    <a:pt x="84001" y="99096"/>
                    <a:pt x="97656" y="101979"/>
                    <a:pt x="111458" y="101924"/>
                  </a:cubicBezTo>
                  <a:cubicBezTo>
                    <a:pt x="125260" y="101869"/>
                    <a:pt x="138890" y="98888"/>
                    <a:pt x="151453" y="93170"/>
                  </a:cubicBezTo>
                  <a:close/>
                </a:path>
              </a:pathLst>
            </a:custGeom>
            <a:solidFill>
              <a:srgbClr val="8DC2EB"/>
            </a:solidFill>
            <a:ln w="6134"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136C8D31-4062-418B-BBFF-CD6CA15DEE3A}"/>
                </a:ext>
              </a:extLst>
            </p:cNvPr>
            <p:cNvSpPr/>
            <p:nvPr/>
          </p:nvSpPr>
          <p:spPr>
            <a:xfrm>
              <a:off x="7734211" y="4557918"/>
              <a:ext cx="319994" cy="162290"/>
            </a:xfrm>
            <a:custGeom>
              <a:avLst/>
              <a:gdLst>
                <a:gd name="connsiteX0" fmla="*/ 282565 w 319994"/>
                <a:gd name="connsiteY0" fmla="*/ 162281 h 162290"/>
                <a:gd name="connsiteX1" fmla="*/ 270297 w 319994"/>
                <a:gd name="connsiteY1" fmla="*/ 161423 h 162290"/>
                <a:gd name="connsiteX2" fmla="*/ 182087 w 319994"/>
                <a:gd name="connsiteY2" fmla="*/ 72968 h 162290"/>
                <a:gd name="connsiteX3" fmla="*/ 154729 w 319994"/>
                <a:gd name="connsiteY3" fmla="*/ 97504 h 162290"/>
                <a:gd name="connsiteX4" fmla="*/ 113851 w 319994"/>
                <a:gd name="connsiteY4" fmla="*/ 106669 h 162290"/>
                <a:gd name="connsiteX5" fmla="*/ 72838 w 319994"/>
                <a:gd name="connsiteY5" fmla="*/ 98179 h 162290"/>
                <a:gd name="connsiteX6" fmla="*/ 14134 w 319994"/>
                <a:gd name="connsiteY6" fmla="*/ 35304 h 162290"/>
                <a:gd name="connsiteX7" fmla="*/ 9349 w 319994"/>
                <a:gd name="connsiteY7" fmla="*/ 25183 h 162290"/>
                <a:gd name="connsiteX8" fmla="*/ 87 w 319994"/>
                <a:gd name="connsiteY8" fmla="*/ 3406 h 162290"/>
                <a:gd name="connsiteX9" fmla="*/ 38 w 319994"/>
                <a:gd name="connsiteY9" fmla="*/ 2327 h 162290"/>
                <a:gd name="connsiteX10" fmla="*/ 455 w 319994"/>
                <a:gd name="connsiteY10" fmla="*/ 1321 h 162290"/>
                <a:gd name="connsiteX11" fmla="*/ 1264 w 319994"/>
                <a:gd name="connsiteY11" fmla="*/ 652 h 162290"/>
                <a:gd name="connsiteX12" fmla="*/ 2295 w 319994"/>
                <a:gd name="connsiteY12" fmla="*/ 401 h 162290"/>
                <a:gd name="connsiteX13" fmla="*/ 8061 w 319994"/>
                <a:gd name="connsiteY13" fmla="*/ 401 h 162290"/>
                <a:gd name="connsiteX14" fmla="*/ 308635 w 319994"/>
                <a:gd name="connsiteY14" fmla="*/ 127807 h 162290"/>
                <a:gd name="connsiteX15" fmla="*/ 319738 w 319994"/>
                <a:gd name="connsiteY15" fmla="*/ 149277 h 162290"/>
                <a:gd name="connsiteX16" fmla="*/ 319916 w 319994"/>
                <a:gd name="connsiteY16" fmla="*/ 150964 h 162290"/>
                <a:gd name="connsiteX17" fmla="*/ 318941 w 319994"/>
                <a:gd name="connsiteY17" fmla="*/ 152344 h 162290"/>
                <a:gd name="connsiteX18" fmla="*/ 282565 w 319994"/>
                <a:gd name="connsiteY18" fmla="*/ 162281 h 162290"/>
                <a:gd name="connsiteX19" fmla="*/ 185032 w 319994"/>
                <a:gd name="connsiteY19" fmla="*/ 59411 h 162290"/>
                <a:gd name="connsiteX20" fmla="*/ 270910 w 319994"/>
                <a:gd name="connsiteY20" fmla="*/ 156883 h 162290"/>
                <a:gd name="connsiteX21" fmla="*/ 314708 w 319994"/>
                <a:gd name="connsiteY21" fmla="*/ 149461 h 162290"/>
                <a:gd name="connsiteX22" fmla="*/ 304587 w 319994"/>
                <a:gd name="connsiteY22" fmla="*/ 129832 h 162290"/>
                <a:gd name="connsiteX23" fmla="*/ 8184 w 319994"/>
                <a:gd name="connsiteY23" fmla="*/ 4940 h 162290"/>
                <a:gd name="connsiteX24" fmla="*/ 5485 w 319994"/>
                <a:gd name="connsiteY24" fmla="*/ 4940 h 162290"/>
                <a:gd name="connsiteX25" fmla="*/ 13520 w 319994"/>
                <a:gd name="connsiteY25" fmla="*/ 23342 h 162290"/>
                <a:gd name="connsiteX26" fmla="*/ 18366 w 319994"/>
                <a:gd name="connsiteY26" fmla="*/ 33709 h 162290"/>
                <a:gd name="connsiteX27" fmla="*/ 74555 w 319994"/>
                <a:gd name="connsiteY27" fmla="*/ 94069 h 162290"/>
                <a:gd name="connsiteX28" fmla="*/ 113716 w 319994"/>
                <a:gd name="connsiteY28" fmla="*/ 102246 h 162290"/>
                <a:gd name="connsiteX29" fmla="*/ 152766 w 319994"/>
                <a:gd name="connsiteY29" fmla="*/ 93517 h 162290"/>
                <a:gd name="connsiteX30" fmla="*/ 180370 w 319994"/>
                <a:gd name="connsiteY30" fmla="*/ 59841 h 162290"/>
                <a:gd name="connsiteX31" fmla="*/ 180370 w 319994"/>
                <a:gd name="connsiteY31" fmla="*/ 57878 h 162290"/>
                <a:gd name="connsiteX32" fmla="*/ 180965 w 319994"/>
                <a:gd name="connsiteY32" fmla="*/ 56277 h 162290"/>
                <a:gd name="connsiteX33" fmla="*/ 182517 w 319994"/>
                <a:gd name="connsiteY33" fmla="*/ 55547 h 162290"/>
                <a:gd name="connsiteX34" fmla="*/ 184179 w 319994"/>
                <a:gd name="connsiteY34" fmla="*/ 56123 h 162290"/>
                <a:gd name="connsiteX35" fmla="*/ 184970 w 319994"/>
                <a:gd name="connsiteY35" fmla="*/ 57694 h 162290"/>
                <a:gd name="connsiteX36" fmla="*/ 185032 w 319994"/>
                <a:gd name="connsiteY36" fmla="*/ 59411 h 16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9994" h="162290">
                  <a:moveTo>
                    <a:pt x="282565" y="162281"/>
                  </a:moveTo>
                  <a:cubicBezTo>
                    <a:pt x="278455" y="162299"/>
                    <a:pt x="274358" y="162011"/>
                    <a:pt x="270297" y="161423"/>
                  </a:cubicBezTo>
                  <a:cubicBezTo>
                    <a:pt x="229443" y="155840"/>
                    <a:pt x="190859" y="115723"/>
                    <a:pt x="182087" y="72968"/>
                  </a:cubicBezTo>
                  <a:cubicBezTo>
                    <a:pt x="176156" y="84126"/>
                    <a:pt x="166458" y="92818"/>
                    <a:pt x="154729" y="97504"/>
                  </a:cubicBezTo>
                  <a:cubicBezTo>
                    <a:pt x="141909" y="103430"/>
                    <a:pt x="127972" y="106552"/>
                    <a:pt x="113851" y="106669"/>
                  </a:cubicBezTo>
                  <a:cubicBezTo>
                    <a:pt x="99736" y="106785"/>
                    <a:pt x="85750" y="103890"/>
                    <a:pt x="72838" y="98179"/>
                  </a:cubicBezTo>
                  <a:cubicBezTo>
                    <a:pt x="47013" y="87506"/>
                    <a:pt x="27261" y="66343"/>
                    <a:pt x="14134" y="35304"/>
                  </a:cubicBezTo>
                  <a:cubicBezTo>
                    <a:pt x="12846" y="32237"/>
                    <a:pt x="11128" y="28802"/>
                    <a:pt x="9349" y="25183"/>
                  </a:cubicBezTo>
                  <a:cubicBezTo>
                    <a:pt x="5706" y="18171"/>
                    <a:pt x="2614" y="10896"/>
                    <a:pt x="87" y="3406"/>
                  </a:cubicBezTo>
                  <a:cubicBezTo>
                    <a:pt x="-12" y="3057"/>
                    <a:pt x="-24" y="2689"/>
                    <a:pt x="38" y="2327"/>
                  </a:cubicBezTo>
                  <a:cubicBezTo>
                    <a:pt x="99" y="1965"/>
                    <a:pt x="240" y="1621"/>
                    <a:pt x="455" y="1321"/>
                  </a:cubicBezTo>
                  <a:cubicBezTo>
                    <a:pt x="669" y="1038"/>
                    <a:pt x="945" y="811"/>
                    <a:pt x="1264" y="652"/>
                  </a:cubicBezTo>
                  <a:cubicBezTo>
                    <a:pt x="1583" y="492"/>
                    <a:pt x="1933" y="407"/>
                    <a:pt x="2295" y="401"/>
                  </a:cubicBezTo>
                  <a:lnTo>
                    <a:pt x="8061" y="401"/>
                  </a:lnTo>
                  <a:cubicBezTo>
                    <a:pt x="140927" y="-2298"/>
                    <a:pt x="247294" y="5369"/>
                    <a:pt x="308635" y="127807"/>
                  </a:cubicBezTo>
                  <a:cubicBezTo>
                    <a:pt x="312070" y="134677"/>
                    <a:pt x="315812" y="141855"/>
                    <a:pt x="319738" y="149277"/>
                  </a:cubicBezTo>
                  <a:cubicBezTo>
                    <a:pt x="320002" y="149798"/>
                    <a:pt x="320063" y="150400"/>
                    <a:pt x="319916" y="150964"/>
                  </a:cubicBezTo>
                  <a:cubicBezTo>
                    <a:pt x="319769" y="151528"/>
                    <a:pt x="319425" y="152019"/>
                    <a:pt x="318941" y="152344"/>
                  </a:cubicBezTo>
                  <a:cubicBezTo>
                    <a:pt x="308003" y="159049"/>
                    <a:pt x="295386" y="162496"/>
                    <a:pt x="282565" y="162281"/>
                  </a:cubicBezTo>
                  <a:close/>
                  <a:moveTo>
                    <a:pt x="185032" y="59411"/>
                  </a:moveTo>
                  <a:cubicBezTo>
                    <a:pt x="187424" y="104007"/>
                    <a:pt x="228707" y="151056"/>
                    <a:pt x="270910" y="156883"/>
                  </a:cubicBezTo>
                  <a:cubicBezTo>
                    <a:pt x="285926" y="159429"/>
                    <a:pt x="301360" y="156810"/>
                    <a:pt x="314708" y="149461"/>
                  </a:cubicBezTo>
                  <a:cubicBezTo>
                    <a:pt x="311150" y="142652"/>
                    <a:pt x="307715" y="136089"/>
                    <a:pt x="304587" y="129832"/>
                  </a:cubicBezTo>
                  <a:cubicBezTo>
                    <a:pt x="244411" y="9541"/>
                    <a:pt x="143810" y="2118"/>
                    <a:pt x="8184" y="4940"/>
                  </a:cubicBezTo>
                  <a:lnTo>
                    <a:pt x="5485" y="4940"/>
                  </a:lnTo>
                  <a:cubicBezTo>
                    <a:pt x="7797" y="11227"/>
                    <a:pt x="10484" y="17374"/>
                    <a:pt x="13520" y="23342"/>
                  </a:cubicBezTo>
                  <a:cubicBezTo>
                    <a:pt x="15299" y="27023"/>
                    <a:pt x="17017" y="30519"/>
                    <a:pt x="18366" y="33709"/>
                  </a:cubicBezTo>
                  <a:cubicBezTo>
                    <a:pt x="31003" y="63583"/>
                    <a:pt x="49957" y="83887"/>
                    <a:pt x="74555" y="94069"/>
                  </a:cubicBezTo>
                  <a:cubicBezTo>
                    <a:pt x="86879" y="99553"/>
                    <a:pt x="100227" y="102344"/>
                    <a:pt x="113716" y="102246"/>
                  </a:cubicBezTo>
                  <a:cubicBezTo>
                    <a:pt x="127205" y="102148"/>
                    <a:pt x="140516" y="99179"/>
                    <a:pt x="152766" y="93517"/>
                  </a:cubicBezTo>
                  <a:cubicBezTo>
                    <a:pt x="165586" y="87383"/>
                    <a:pt x="180554" y="76832"/>
                    <a:pt x="180370" y="59841"/>
                  </a:cubicBezTo>
                  <a:cubicBezTo>
                    <a:pt x="180370" y="59166"/>
                    <a:pt x="180370" y="58553"/>
                    <a:pt x="180370" y="57878"/>
                  </a:cubicBezTo>
                  <a:cubicBezTo>
                    <a:pt x="180351" y="57289"/>
                    <a:pt x="180566" y="56712"/>
                    <a:pt x="180965" y="56277"/>
                  </a:cubicBezTo>
                  <a:cubicBezTo>
                    <a:pt x="181370" y="55841"/>
                    <a:pt x="181922" y="55584"/>
                    <a:pt x="182517" y="55547"/>
                  </a:cubicBezTo>
                  <a:cubicBezTo>
                    <a:pt x="183124" y="55516"/>
                    <a:pt x="183719" y="55718"/>
                    <a:pt x="184179" y="56123"/>
                  </a:cubicBezTo>
                  <a:cubicBezTo>
                    <a:pt x="184639" y="56522"/>
                    <a:pt x="184921" y="57086"/>
                    <a:pt x="184970" y="57694"/>
                  </a:cubicBezTo>
                  <a:cubicBezTo>
                    <a:pt x="184970" y="58062"/>
                    <a:pt x="185032" y="58736"/>
                    <a:pt x="185032" y="59411"/>
                  </a:cubicBezTo>
                  <a:close/>
                </a:path>
              </a:pathLst>
            </a:custGeom>
            <a:solidFill>
              <a:srgbClr val="0E0E0E"/>
            </a:solidFill>
            <a:ln w="6134"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C7FCBCB7-D770-4E8A-BABB-FCFAEE2A7AA9}"/>
                </a:ext>
              </a:extLst>
            </p:cNvPr>
            <p:cNvSpPr/>
            <p:nvPr/>
          </p:nvSpPr>
          <p:spPr>
            <a:xfrm>
              <a:off x="7316806" y="5066588"/>
              <a:ext cx="380496" cy="472467"/>
            </a:xfrm>
            <a:custGeom>
              <a:avLst/>
              <a:gdLst>
                <a:gd name="connsiteX0" fmla="*/ 7300 w 380496"/>
                <a:gd name="connsiteY0" fmla="*/ 459095 h 472467"/>
                <a:gd name="connsiteX1" fmla="*/ 291864 w 380496"/>
                <a:gd name="connsiteY1" fmla="*/ 472467 h 472467"/>
                <a:gd name="connsiteX2" fmla="*/ 247207 w 380496"/>
                <a:gd name="connsiteY2" fmla="*/ 427933 h 472467"/>
                <a:gd name="connsiteX3" fmla="*/ 170285 w 380496"/>
                <a:gd name="connsiteY3" fmla="*/ 427933 h 472467"/>
                <a:gd name="connsiteX4" fmla="*/ 333085 w 380496"/>
                <a:gd name="connsiteY4" fmla="*/ 131837 h 472467"/>
                <a:gd name="connsiteX5" fmla="*/ 101275 w 380496"/>
                <a:gd name="connsiteY5" fmla="*/ 252496 h 472467"/>
                <a:gd name="connsiteX6" fmla="*/ 175989 w 380496"/>
                <a:gd name="connsiteY6" fmla="*/ 123310 h 472467"/>
                <a:gd name="connsiteX7" fmla="*/ 139859 w 380496"/>
                <a:gd name="connsiteY7" fmla="*/ 320 h 472467"/>
                <a:gd name="connsiteX8" fmla="*/ 1472 w 380496"/>
                <a:gd name="connsiteY8" fmla="*/ 125519 h 472467"/>
                <a:gd name="connsiteX9" fmla="*/ 0 w 380496"/>
                <a:gd name="connsiteY9" fmla="*/ 128708 h 472467"/>
                <a:gd name="connsiteX10" fmla="*/ 25764 w 380496"/>
                <a:gd name="connsiteY10" fmla="*/ 320462 h 472467"/>
                <a:gd name="connsiteX11" fmla="*/ 7300 w 380496"/>
                <a:gd name="connsiteY11" fmla="*/ 459095 h 47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496" h="472467">
                  <a:moveTo>
                    <a:pt x="7300" y="459095"/>
                  </a:moveTo>
                  <a:lnTo>
                    <a:pt x="291864" y="472467"/>
                  </a:lnTo>
                  <a:cubicBezTo>
                    <a:pt x="283337" y="452378"/>
                    <a:pt x="267315" y="436404"/>
                    <a:pt x="247207" y="427933"/>
                  </a:cubicBezTo>
                  <a:cubicBezTo>
                    <a:pt x="219665" y="416585"/>
                    <a:pt x="197336" y="424559"/>
                    <a:pt x="170285" y="427933"/>
                  </a:cubicBezTo>
                  <a:cubicBezTo>
                    <a:pt x="213224" y="378185"/>
                    <a:pt x="489261" y="194835"/>
                    <a:pt x="333085" y="131837"/>
                  </a:cubicBezTo>
                  <a:cubicBezTo>
                    <a:pt x="245919" y="96811"/>
                    <a:pt x="149060" y="188946"/>
                    <a:pt x="101275" y="252496"/>
                  </a:cubicBezTo>
                  <a:cubicBezTo>
                    <a:pt x="130044" y="211642"/>
                    <a:pt x="161206" y="171954"/>
                    <a:pt x="175989" y="123310"/>
                  </a:cubicBezTo>
                  <a:cubicBezTo>
                    <a:pt x="187154" y="86505"/>
                    <a:pt x="192552" y="5596"/>
                    <a:pt x="139859" y="320"/>
                  </a:cubicBezTo>
                  <a:cubicBezTo>
                    <a:pt x="76370" y="-5814"/>
                    <a:pt x="23310" y="77672"/>
                    <a:pt x="1472" y="125519"/>
                  </a:cubicBezTo>
                  <a:lnTo>
                    <a:pt x="0" y="128708"/>
                  </a:lnTo>
                  <a:cubicBezTo>
                    <a:pt x="19531" y="190670"/>
                    <a:pt x="28248" y="255538"/>
                    <a:pt x="25764" y="320462"/>
                  </a:cubicBezTo>
                  <a:cubicBezTo>
                    <a:pt x="23604" y="367113"/>
                    <a:pt x="17427" y="413499"/>
                    <a:pt x="7300" y="459095"/>
                  </a:cubicBezTo>
                  <a:close/>
                </a:path>
              </a:pathLst>
            </a:custGeom>
            <a:solidFill>
              <a:srgbClr val="8DC2EB"/>
            </a:solidFill>
            <a:ln w="6134"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806532B0-F164-4C96-856D-560AFAB6BED7}"/>
                </a:ext>
              </a:extLst>
            </p:cNvPr>
            <p:cNvSpPr/>
            <p:nvPr/>
          </p:nvSpPr>
          <p:spPr>
            <a:xfrm>
              <a:off x="7314560" y="5064095"/>
              <a:ext cx="384896" cy="477304"/>
            </a:xfrm>
            <a:custGeom>
              <a:avLst/>
              <a:gdLst>
                <a:gd name="connsiteX0" fmla="*/ 294110 w 384896"/>
                <a:gd name="connsiteY0" fmla="*/ 477230 h 477304"/>
                <a:gd name="connsiteX1" fmla="*/ 9546 w 384896"/>
                <a:gd name="connsiteY1" fmla="*/ 463919 h 477304"/>
                <a:gd name="connsiteX2" fmla="*/ 8614 w 384896"/>
                <a:gd name="connsiteY2" fmla="*/ 463636 h 477304"/>
                <a:gd name="connsiteX3" fmla="*/ 7890 w 384896"/>
                <a:gd name="connsiteY3" fmla="*/ 462998 h 477304"/>
                <a:gd name="connsiteX4" fmla="*/ 7436 w 384896"/>
                <a:gd name="connsiteY4" fmla="*/ 462097 h 477304"/>
                <a:gd name="connsiteX5" fmla="*/ 7399 w 384896"/>
                <a:gd name="connsiteY5" fmla="*/ 461097 h 477304"/>
                <a:gd name="connsiteX6" fmla="*/ 25802 w 384896"/>
                <a:gd name="connsiteY6" fmla="*/ 322649 h 477304"/>
                <a:gd name="connsiteX7" fmla="*/ 161 w 384896"/>
                <a:gd name="connsiteY7" fmla="*/ 131692 h 477304"/>
                <a:gd name="connsiteX8" fmla="*/ 161 w 384896"/>
                <a:gd name="connsiteY8" fmla="*/ 130097 h 477304"/>
                <a:gd name="connsiteX9" fmla="*/ 1633 w 384896"/>
                <a:gd name="connsiteY9" fmla="*/ 126846 h 477304"/>
                <a:gd name="connsiteX10" fmla="*/ 142351 w 384896"/>
                <a:gd name="connsiteY10" fmla="*/ 360 h 477304"/>
                <a:gd name="connsiteX11" fmla="*/ 161030 w 384896"/>
                <a:gd name="connsiteY11" fmla="*/ 6328 h 477304"/>
                <a:gd name="connsiteX12" fmla="*/ 175107 w 384896"/>
                <a:gd name="connsiteY12" fmla="*/ 19989 h 477304"/>
                <a:gd name="connsiteX13" fmla="*/ 180444 w 384896"/>
                <a:gd name="connsiteY13" fmla="*/ 126294 h 477304"/>
                <a:gd name="connsiteX14" fmla="*/ 135726 w 384896"/>
                <a:gd name="connsiteY14" fmla="*/ 213154 h 477304"/>
                <a:gd name="connsiteX15" fmla="*/ 203202 w 384896"/>
                <a:gd name="connsiteY15" fmla="*/ 155554 h 477304"/>
                <a:gd name="connsiteX16" fmla="*/ 336007 w 384896"/>
                <a:gd name="connsiteY16" fmla="*/ 132060 h 477304"/>
                <a:gd name="connsiteX17" fmla="*/ 384221 w 384896"/>
                <a:gd name="connsiteY17" fmla="*/ 181133 h 477304"/>
                <a:gd name="connsiteX18" fmla="*/ 224733 w 384896"/>
                <a:gd name="connsiteY18" fmla="*/ 386506 h 477304"/>
                <a:gd name="connsiteX19" fmla="*/ 178604 w 384896"/>
                <a:gd name="connsiteY19" fmla="*/ 427420 h 477304"/>
                <a:gd name="connsiteX20" fmla="*/ 189216 w 384896"/>
                <a:gd name="connsiteY20" fmla="*/ 425703 h 477304"/>
                <a:gd name="connsiteX21" fmla="*/ 250558 w 384896"/>
                <a:gd name="connsiteY21" fmla="*/ 428524 h 477304"/>
                <a:gd name="connsiteX22" fmla="*/ 296441 w 384896"/>
                <a:gd name="connsiteY22" fmla="*/ 474224 h 477304"/>
                <a:gd name="connsiteX23" fmla="*/ 296736 w 384896"/>
                <a:gd name="connsiteY23" fmla="*/ 475359 h 477304"/>
                <a:gd name="connsiteX24" fmla="*/ 296441 w 384896"/>
                <a:gd name="connsiteY24" fmla="*/ 476494 h 477304"/>
                <a:gd name="connsiteX25" fmla="*/ 295380 w 384896"/>
                <a:gd name="connsiteY25" fmla="*/ 477199 h 477304"/>
                <a:gd name="connsiteX26" fmla="*/ 294110 w 384896"/>
                <a:gd name="connsiteY26" fmla="*/ 477230 h 477304"/>
                <a:gd name="connsiteX27" fmla="*/ 12368 w 384896"/>
                <a:gd name="connsiteY27" fmla="*/ 459379 h 477304"/>
                <a:gd name="connsiteX28" fmla="*/ 290430 w 384896"/>
                <a:gd name="connsiteY28" fmla="*/ 472384 h 477304"/>
                <a:gd name="connsiteX29" fmla="*/ 248595 w 384896"/>
                <a:gd name="connsiteY29" fmla="*/ 432450 h 477304"/>
                <a:gd name="connsiteX30" fmla="*/ 189891 w 384896"/>
                <a:gd name="connsiteY30" fmla="*/ 429935 h 477304"/>
                <a:gd name="connsiteX31" fmla="*/ 172776 w 384896"/>
                <a:gd name="connsiteY31" fmla="*/ 432512 h 477304"/>
                <a:gd name="connsiteX32" fmla="*/ 171452 w 384896"/>
                <a:gd name="connsiteY32" fmla="*/ 432235 h 477304"/>
                <a:gd name="connsiteX33" fmla="*/ 170507 w 384896"/>
                <a:gd name="connsiteY33" fmla="*/ 431285 h 477304"/>
                <a:gd name="connsiteX34" fmla="*/ 170237 w 384896"/>
                <a:gd name="connsiteY34" fmla="*/ 429942 h 477304"/>
                <a:gd name="connsiteX35" fmla="*/ 170814 w 384896"/>
                <a:gd name="connsiteY35" fmla="*/ 428708 h 477304"/>
                <a:gd name="connsiteX36" fmla="*/ 221666 w 384896"/>
                <a:gd name="connsiteY36" fmla="*/ 382702 h 477304"/>
                <a:gd name="connsiteX37" fmla="*/ 379866 w 384896"/>
                <a:gd name="connsiteY37" fmla="*/ 181563 h 477304"/>
                <a:gd name="connsiteX38" fmla="*/ 334473 w 384896"/>
                <a:gd name="connsiteY38" fmla="*/ 136231 h 477304"/>
                <a:gd name="connsiteX39" fmla="*/ 105362 w 384896"/>
                <a:gd name="connsiteY39" fmla="*/ 256154 h 477304"/>
                <a:gd name="connsiteX40" fmla="*/ 103853 w 384896"/>
                <a:gd name="connsiteY40" fmla="*/ 257007 h 477304"/>
                <a:gd name="connsiteX41" fmla="*/ 102172 w 384896"/>
                <a:gd name="connsiteY41" fmla="*/ 256584 h 477304"/>
                <a:gd name="connsiteX42" fmla="*/ 101546 w 384896"/>
                <a:gd name="connsiteY42" fmla="*/ 255934 h 477304"/>
                <a:gd name="connsiteX43" fmla="*/ 101227 w 384896"/>
                <a:gd name="connsiteY43" fmla="*/ 255099 h 477304"/>
                <a:gd name="connsiteX44" fmla="*/ 101252 w 384896"/>
                <a:gd name="connsiteY44" fmla="*/ 254210 h 477304"/>
                <a:gd name="connsiteX45" fmla="*/ 101620 w 384896"/>
                <a:gd name="connsiteY45" fmla="*/ 253394 h 477304"/>
                <a:gd name="connsiteX46" fmla="*/ 112232 w 384896"/>
                <a:gd name="connsiteY46" fmla="*/ 238488 h 477304"/>
                <a:gd name="connsiteX47" fmla="*/ 176028 w 384896"/>
                <a:gd name="connsiteY47" fmla="*/ 124883 h 477304"/>
                <a:gd name="connsiteX48" fmla="*/ 171304 w 384896"/>
                <a:gd name="connsiteY48" fmla="*/ 22442 h 477304"/>
                <a:gd name="connsiteX49" fmla="*/ 158650 w 384896"/>
                <a:gd name="connsiteY49" fmla="*/ 10180 h 477304"/>
                <a:gd name="connsiteX50" fmla="*/ 141860 w 384896"/>
                <a:gd name="connsiteY50" fmla="*/ 4837 h 477304"/>
                <a:gd name="connsiteX51" fmla="*/ 5804 w 384896"/>
                <a:gd name="connsiteY51" fmla="*/ 128748 h 477304"/>
                <a:gd name="connsiteX52" fmla="*/ 4700 w 384896"/>
                <a:gd name="connsiteY52" fmla="*/ 131140 h 477304"/>
                <a:gd name="connsiteX53" fmla="*/ 30280 w 384896"/>
                <a:gd name="connsiteY53" fmla="*/ 322771 h 477304"/>
                <a:gd name="connsiteX54" fmla="*/ 12368 w 384896"/>
                <a:gd name="connsiteY54" fmla="*/ 459379 h 47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84896" h="477304">
                  <a:moveTo>
                    <a:pt x="294110" y="477230"/>
                  </a:moveTo>
                  <a:lnTo>
                    <a:pt x="9546" y="463919"/>
                  </a:lnTo>
                  <a:cubicBezTo>
                    <a:pt x="9215" y="463888"/>
                    <a:pt x="8902" y="463796"/>
                    <a:pt x="8614" y="463636"/>
                  </a:cubicBezTo>
                  <a:cubicBezTo>
                    <a:pt x="8332" y="463477"/>
                    <a:pt x="8080" y="463262"/>
                    <a:pt x="7890" y="462998"/>
                  </a:cubicBezTo>
                  <a:cubicBezTo>
                    <a:pt x="7675" y="462735"/>
                    <a:pt x="7522" y="462428"/>
                    <a:pt x="7436" y="462097"/>
                  </a:cubicBezTo>
                  <a:cubicBezTo>
                    <a:pt x="7350" y="461772"/>
                    <a:pt x="7338" y="461428"/>
                    <a:pt x="7399" y="461097"/>
                  </a:cubicBezTo>
                  <a:cubicBezTo>
                    <a:pt x="17594" y="415575"/>
                    <a:pt x="23753" y="369250"/>
                    <a:pt x="25802" y="322649"/>
                  </a:cubicBezTo>
                  <a:cubicBezTo>
                    <a:pt x="28311" y="257995"/>
                    <a:pt x="19637" y="193389"/>
                    <a:pt x="161" y="131692"/>
                  </a:cubicBezTo>
                  <a:cubicBezTo>
                    <a:pt x="-54" y="131177"/>
                    <a:pt x="-54" y="130606"/>
                    <a:pt x="161" y="130097"/>
                  </a:cubicBezTo>
                  <a:lnTo>
                    <a:pt x="1633" y="126846"/>
                  </a:lnTo>
                  <a:cubicBezTo>
                    <a:pt x="12000" y="104456"/>
                    <a:pt x="67269" y="-7124"/>
                    <a:pt x="142351" y="360"/>
                  </a:cubicBezTo>
                  <a:cubicBezTo>
                    <a:pt x="148952" y="881"/>
                    <a:pt x="155343" y="2923"/>
                    <a:pt x="161030" y="6328"/>
                  </a:cubicBezTo>
                  <a:cubicBezTo>
                    <a:pt x="166710" y="9733"/>
                    <a:pt x="171531" y="14407"/>
                    <a:pt x="175107" y="19989"/>
                  </a:cubicBezTo>
                  <a:cubicBezTo>
                    <a:pt x="194062" y="48390"/>
                    <a:pt x="188664" y="99120"/>
                    <a:pt x="180444" y="126294"/>
                  </a:cubicBezTo>
                  <a:cubicBezTo>
                    <a:pt x="170028" y="157345"/>
                    <a:pt x="154951" y="186636"/>
                    <a:pt x="135726" y="213154"/>
                  </a:cubicBezTo>
                  <a:cubicBezTo>
                    <a:pt x="155901" y="191396"/>
                    <a:pt x="178549" y="172067"/>
                    <a:pt x="203202" y="155554"/>
                  </a:cubicBezTo>
                  <a:cubicBezTo>
                    <a:pt x="251907" y="124086"/>
                    <a:pt x="296564" y="116173"/>
                    <a:pt x="336007" y="132060"/>
                  </a:cubicBezTo>
                  <a:cubicBezTo>
                    <a:pt x="364592" y="143531"/>
                    <a:pt x="380848" y="159970"/>
                    <a:pt x="384221" y="181133"/>
                  </a:cubicBezTo>
                  <a:cubicBezTo>
                    <a:pt x="394159" y="242475"/>
                    <a:pt x="292209" y="329151"/>
                    <a:pt x="224733" y="386506"/>
                  </a:cubicBezTo>
                  <a:cubicBezTo>
                    <a:pt x="205533" y="402822"/>
                    <a:pt x="188541" y="417176"/>
                    <a:pt x="178604" y="427420"/>
                  </a:cubicBezTo>
                  <a:lnTo>
                    <a:pt x="189216" y="425703"/>
                  </a:lnTo>
                  <a:cubicBezTo>
                    <a:pt x="209275" y="422452"/>
                    <a:pt x="228229" y="419568"/>
                    <a:pt x="250558" y="428524"/>
                  </a:cubicBezTo>
                  <a:cubicBezTo>
                    <a:pt x="271230" y="437186"/>
                    <a:pt x="287694" y="453583"/>
                    <a:pt x="296441" y="474224"/>
                  </a:cubicBezTo>
                  <a:cubicBezTo>
                    <a:pt x="296631" y="474567"/>
                    <a:pt x="296736" y="474960"/>
                    <a:pt x="296736" y="475359"/>
                  </a:cubicBezTo>
                  <a:cubicBezTo>
                    <a:pt x="296736" y="475751"/>
                    <a:pt x="296631" y="476144"/>
                    <a:pt x="296441" y="476494"/>
                  </a:cubicBezTo>
                  <a:cubicBezTo>
                    <a:pt x="296159" y="476825"/>
                    <a:pt x="295791" y="477070"/>
                    <a:pt x="295380" y="477199"/>
                  </a:cubicBezTo>
                  <a:cubicBezTo>
                    <a:pt x="294969" y="477328"/>
                    <a:pt x="294528" y="477340"/>
                    <a:pt x="294110" y="477230"/>
                  </a:cubicBezTo>
                  <a:close/>
                  <a:moveTo>
                    <a:pt x="12368" y="459379"/>
                  </a:moveTo>
                  <a:lnTo>
                    <a:pt x="290430" y="472384"/>
                  </a:lnTo>
                  <a:cubicBezTo>
                    <a:pt x="281867" y="454380"/>
                    <a:pt x="266973" y="440167"/>
                    <a:pt x="248595" y="432450"/>
                  </a:cubicBezTo>
                  <a:cubicBezTo>
                    <a:pt x="227616" y="423862"/>
                    <a:pt x="209275" y="426807"/>
                    <a:pt x="189891" y="429935"/>
                  </a:cubicBezTo>
                  <a:cubicBezTo>
                    <a:pt x="184370" y="430855"/>
                    <a:pt x="178665" y="431775"/>
                    <a:pt x="172776" y="432512"/>
                  </a:cubicBezTo>
                  <a:cubicBezTo>
                    <a:pt x="172316" y="432548"/>
                    <a:pt x="171856" y="432456"/>
                    <a:pt x="171452" y="432235"/>
                  </a:cubicBezTo>
                  <a:cubicBezTo>
                    <a:pt x="171053" y="432021"/>
                    <a:pt x="170722" y="431690"/>
                    <a:pt x="170507" y="431285"/>
                  </a:cubicBezTo>
                  <a:cubicBezTo>
                    <a:pt x="170280" y="430874"/>
                    <a:pt x="170182" y="430408"/>
                    <a:pt x="170237" y="429942"/>
                  </a:cubicBezTo>
                  <a:cubicBezTo>
                    <a:pt x="170292" y="429481"/>
                    <a:pt x="170495" y="429046"/>
                    <a:pt x="170814" y="428708"/>
                  </a:cubicBezTo>
                  <a:cubicBezTo>
                    <a:pt x="186818" y="412361"/>
                    <a:pt x="203803" y="396995"/>
                    <a:pt x="221666" y="382702"/>
                  </a:cubicBezTo>
                  <a:cubicBezTo>
                    <a:pt x="288467" y="326022"/>
                    <a:pt x="389374" y="240267"/>
                    <a:pt x="379866" y="181563"/>
                  </a:cubicBezTo>
                  <a:cubicBezTo>
                    <a:pt x="376738" y="162363"/>
                    <a:pt x="361464" y="147089"/>
                    <a:pt x="334473" y="136231"/>
                  </a:cubicBezTo>
                  <a:cubicBezTo>
                    <a:pt x="255649" y="104518"/>
                    <a:pt x="161796" y="181011"/>
                    <a:pt x="105362" y="256154"/>
                  </a:cubicBezTo>
                  <a:cubicBezTo>
                    <a:pt x="104988" y="256621"/>
                    <a:pt x="104442" y="256927"/>
                    <a:pt x="103853" y="257007"/>
                  </a:cubicBezTo>
                  <a:cubicBezTo>
                    <a:pt x="103258" y="257087"/>
                    <a:pt x="102657" y="256933"/>
                    <a:pt x="102172" y="256584"/>
                  </a:cubicBezTo>
                  <a:cubicBezTo>
                    <a:pt x="101921" y="256412"/>
                    <a:pt x="101712" y="256191"/>
                    <a:pt x="101546" y="255934"/>
                  </a:cubicBezTo>
                  <a:cubicBezTo>
                    <a:pt x="101387" y="255682"/>
                    <a:pt x="101277" y="255400"/>
                    <a:pt x="101227" y="255099"/>
                  </a:cubicBezTo>
                  <a:cubicBezTo>
                    <a:pt x="101172" y="254805"/>
                    <a:pt x="101185" y="254498"/>
                    <a:pt x="101252" y="254210"/>
                  </a:cubicBezTo>
                  <a:cubicBezTo>
                    <a:pt x="101320" y="253915"/>
                    <a:pt x="101442" y="253633"/>
                    <a:pt x="101620" y="253394"/>
                  </a:cubicBezTo>
                  <a:lnTo>
                    <a:pt x="112232" y="238488"/>
                  </a:lnTo>
                  <a:cubicBezTo>
                    <a:pt x="137260" y="203462"/>
                    <a:pt x="163146" y="167270"/>
                    <a:pt x="176028" y="124883"/>
                  </a:cubicBezTo>
                  <a:cubicBezTo>
                    <a:pt x="183757" y="99549"/>
                    <a:pt x="189277" y="49371"/>
                    <a:pt x="171304" y="22442"/>
                  </a:cubicBezTo>
                  <a:cubicBezTo>
                    <a:pt x="168090" y="17431"/>
                    <a:pt x="163753" y="13235"/>
                    <a:pt x="158650" y="10180"/>
                  </a:cubicBezTo>
                  <a:cubicBezTo>
                    <a:pt x="153540" y="7125"/>
                    <a:pt x="147792" y="5298"/>
                    <a:pt x="141860" y="4837"/>
                  </a:cubicBezTo>
                  <a:cubicBezTo>
                    <a:pt x="129592" y="3672"/>
                    <a:pt x="63527" y="3672"/>
                    <a:pt x="5804" y="128748"/>
                  </a:cubicBezTo>
                  <a:lnTo>
                    <a:pt x="4700" y="131140"/>
                  </a:lnTo>
                  <a:cubicBezTo>
                    <a:pt x="24164" y="193071"/>
                    <a:pt x="32813" y="257897"/>
                    <a:pt x="30280" y="322771"/>
                  </a:cubicBezTo>
                  <a:cubicBezTo>
                    <a:pt x="28286" y="368741"/>
                    <a:pt x="22293" y="414447"/>
                    <a:pt x="12368" y="459379"/>
                  </a:cubicBezTo>
                  <a:close/>
                </a:path>
              </a:pathLst>
            </a:custGeom>
            <a:solidFill>
              <a:srgbClr val="0E0E0E"/>
            </a:solidFill>
            <a:ln w="6134"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F0798A9E-DB16-4A3F-BF37-A4E789821CFE}"/>
                </a:ext>
              </a:extLst>
            </p:cNvPr>
            <p:cNvSpPr/>
            <p:nvPr/>
          </p:nvSpPr>
          <p:spPr>
            <a:xfrm>
              <a:off x="7545206" y="4714567"/>
              <a:ext cx="421303" cy="391267"/>
            </a:xfrm>
            <a:custGeom>
              <a:avLst/>
              <a:gdLst>
                <a:gd name="connsiteX0" fmla="*/ 390722 w 421303"/>
                <a:gd name="connsiteY0" fmla="*/ 151570 h 391267"/>
                <a:gd name="connsiteX1" fmla="*/ 233074 w 421303"/>
                <a:gd name="connsiteY1" fmla="*/ 207636 h 391267"/>
                <a:gd name="connsiteX2" fmla="*/ 262579 w 421303"/>
                <a:gd name="connsiteY2" fmla="*/ 156416 h 391267"/>
                <a:gd name="connsiteX3" fmla="*/ 266873 w 421303"/>
                <a:gd name="connsiteY3" fmla="*/ 62747 h 391267"/>
                <a:gd name="connsiteX4" fmla="*/ 150324 w 421303"/>
                <a:gd name="connsiteY4" fmla="*/ 5454 h 391267"/>
                <a:gd name="connsiteX5" fmla="*/ 74812 w 421303"/>
                <a:gd name="connsiteY5" fmla="*/ 201747 h 391267"/>
                <a:gd name="connsiteX6" fmla="*/ 33634 w 421303"/>
                <a:gd name="connsiteY6" fmla="*/ 222015 h 391267"/>
                <a:gd name="connsiteX7" fmla="*/ 6171 w 421303"/>
                <a:gd name="connsiteY7" fmla="*/ 258795 h 391267"/>
                <a:gd name="connsiteX8" fmla="*/ 48129 w 421303"/>
                <a:gd name="connsiteY8" fmla="*/ 373811 h 391267"/>
                <a:gd name="connsiteX9" fmla="*/ 189215 w 421303"/>
                <a:gd name="connsiteY9" fmla="*/ 375283 h 391267"/>
                <a:gd name="connsiteX10" fmla="*/ 235344 w 421303"/>
                <a:gd name="connsiteY10" fmla="*/ 341422 h 391267"/>
                <a:gd name="connsiteX11" fmla="*/ 235344 w 421303"/>
                <a:gd name="connsiteY11" fmla="*/ 364855 h 391267"/>
                <a:gd name="connsiteX12" fmla="*/ 417774 w 421303"/>
                <a:gd name="connsiteY12" fmla="*/ 253643 h 391267"/>
                <a:gd name="connsiteX13" fmla="*/ 390722 w 421303"/>
                <a:gd name="connsiteY13" fmla="*/ 151570 h 39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1303" h="391267">
                  <a:moveTo>
                    <a:pt x="390722" y="151570"/>
                  </a:moveTo>
                  <a:cubicBezTo>
                    <a:pt x="341649" y="110962"/>
                    <a:pt x="257979" y="159176"/>
                    <a:pt x="233074" y="207636"/>
                  </a:cubicBezTo>
                  <a:cubicBezTo>
                    <a:pt x="242214" y="189970"/>
                    <a:pt x="254666" y="174941"/>
                    <a:pt x="262579" y="156416"/>
                  </a:cubicBezTo>
                  <a:cubicBezTo>
                    <a:pt x="275461" y="126359"/>
                    <a:pt x="279142" y="93663"/>
                    <a:pt x="266873" y="62747"/>
                  </a:cubicBezTo>
                  <a:cubicBezTo>
                    <a:pt x="249391" y="18704"/>
                    <a:pt x="196821" y="-13255"/>
                    <a:pt x="150324" y="5454"/>
                  </a:cubicBezTo>
                  <a:cubicBezTo>
                    <a:pt x="74812" y="35757"/>
                    <a:pt x="52177" y="129303"/>
                    <a:pt x="74812" y="201747"/>
                  </a:cubicBezTo>
                  <a:cubicBezTo>
                    <a:pt x="59673" y="205152"/>
                    <a:pt x="45565" y="212096"/>
                    <a:pt x="33634" y="222015"/>
                  </a:cubicBezTo>
                  <a:cubicBezTo>
                    <a:pt x="21697" y="231934"/>
                    <a:pt x="12287" y="244533"/>
                    <a:pt x="6171" y="258795"/>
                  </a:cubicBezTo>
                  <a:cubicBezTo>
                    <a:pt x="-11066" y="301734"/>
                    <a:pt x="9361" y="350133"/>
                    <a:pt x="48129" y="373811"/>
                  </a:cubicBezTo>
                  <a:cubicBezTo>
                    <a:pt x="91559" y="400310"/>
                    <a:pt x="144006" y="393195"/>
                    <a:pt x="189215" y="375283"/>
                  </a:cubicBezTo>
                  <a:cubicBezTo>
                    <a:pt x="204182" y="369149"/>
                    <a:pt x="231725" y="359886"/>
                    <a:pt x="235344" y="341422"/>
                  </a:cubicBezTo>
                  <a:lnTo>
                    <a:pt x="235344" y="364855"/>
                  </a:lnTo>
                  <a:cubicBezTo>
                    <a:pt x="303372" y="357555"/>
                    <a:pt x="396734" y="328050"/>
                    <a:pt x="417774" y="253643"/>
                  </a:cubicBezTo>
                  <a:cubicBezTo>
                    <a:pt x="426975" y="220456"/>
                    <a:pt x="418265" y="174328"/>
                    <a:pt x="390722" y="151570"/>
                  </a:cubicBezTo>
                  <a:close/>
                </a:path>
              </a:pathLst>
            </a:custGeom>
            <a:solidFill>
              <a:srgbClr val="8DC2EB"/>
            </a:solidFill>
            <a:ln w="6134"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9FEB49B3-4402-4F4A-82A9-90F26F2CB807}"/>
                </a:ext>
              </a:extLst>
            </p:cNvPr>
            <p:cNvSpPr/>
            <p:nvPr/>
          </p:nvSpPr>
          <p:spPr>
            <a:xfrm>
              <a:off x="7543043" y="4712391"/>
              <a:ext cx="425731" cy="395755"/>
            </a:xfrm>
            <a:custGeom>
              <a:avLst/>
              <a:gdLst>
                <a:gd name="connsiteX0" fmla="*/ 115559 w 425731"/>
                <a:gd name="connsiteY0" fmla="*/ 395739 h 395755"/>
                <a:gd name="connsiteX1" fmla="*/ 49126 w 425731"/>
                <a:gd name="connsiteY1" fmla="*/ 377949 h 395755"/>
                <a:gd name="connsiteX2" fmla="*/ 6187 w 425731"/>
                <a:gd name="connsiteY2" fmla="*/ 260112 h 395755"/>
                <a:gd name="connsiteX3" fmla="*/ 33398 w 425731"/>
                <a:gd name="connsiteY3" fmla="*/ 223295 h 395755"/>
                <a:gd name="connsiteX4" fmla="*/ 74031 w 425731"/>
                <a:gd name="connsiteY4" fmla="*/ 202206 h 395755"/>
                <a:gd name="connsiteX5" fmla="*/ 75687 w 425731"/>
                <a:gd name="connsiteY5" fmla="*/ 89214 h 395755"/>
                <a:gd name="connsiteX6" fmla="*/ 104346 w 425731"/>
                <a:gd name="connsiteY6" fmla="*/ 38902 h 395755"/>
                <a:gd name="connsiteX7" fmla="*/ 151628 w 425731"/>
                <a:gd name="connsiteY7" fmla="*/ 5483 h 395755"/>
                <a:gd name="connsiteX8" fmla="*/ 183882 w 425731"/>
                <a:gd name="connsiteY8" fmla="*/ 42 h 395755"/>
                <a:gd name="connsiteX9" fmla="*/ 215730 w 425731"/>
                <a:gd name="connsiteY9" fmla="*/ 7507 h 395755"/>
                <a:gd name="connsiteX10" fmla="*/ 271306 w 425731"/>
                <a:gd name="connsiteY10" fmla="*/ 64248 h 395755"/>
                <a:gd name="connsiteX11" fmla="*/ 267012 w 425731"/>
                <a:gd name="connsiteY11" fmla="*/ 159696 h 395755"/>
                <a:gd name="connsiteX12" fmla="*/ 257811 w 425731"/>
                <a:gd name="connsiteY12" fmla="*/ 177362 h 395755"/>
                <a:gd name="connsiteX13" fmla="*/ 329090 w 425731"/>
                <a:gd name="connsiteY13" fmla="*/ 138472 h 395755"/>
                <a:gd name="connsiteX14" fmla="*/ 394480 w 425731"/>
                <a:gd name="connsiteY14" fmla="*/ 152151 h 395755"/>
                <a:gd name="connsiteX15" fmla="*/ 422084 w 425731"/>
                <a:gd name="connsiteY15" fmla="*/ 256432 h 395755"/>
                <a:gd name="connsiteX16" fmla="*/ 237690 w 425731"/>
                <a:gd name="connsiteY16" fmla="*/ 369362 h 395755"/>
                <a:gd name="connsiteX17" fmla="*/ 236727 w 425731"/>
                <a:gd name="connsiteY17" fmla="*/ 369257 h 395755"/>
                <a:gd name="connsiteX18" fmla="*/ 235911 w 425731"/>
                <a:gd name="connsiteY18" fmla="*/ 368748 h 395755"/>
                <a:gd name="connsiteX19" fmla="*/ 235323 w 425731"/>
                <a:gd name="connsiteY19" fmla="*/ 367975 h 395755"/>
                <a:gd name="connsiteX20" fmla="*/ 235114 w 425731"/>
                <a:gd name="connsiteY20" fmla="*/ 367031 h 395755"/>
                <a:gd name="connsiteX21" fmla="*/ 235114 w 425731"/>
                <a:gd name="connsiteY21" fmla="*/ 354272 h 395755"/>
                <a:gd name="connsiteX22" fmla="*/ 195671 w 425731"/>
                <a:gd name="connsiteY22" fmla="*/ 378195 h 395755"/>
                <a:gd name="connsiteX23" fmla="*/ 192175 w 425731"/>
                <a:gd name="connsiteY23" fmla="*/ 379606 h 395755"/>
                <a:gd name="connsiteX24" fmla="*/ 115559 w 425731"/>
                <a:gd name="connsiteY24" fmla="*/ 395739 h 395755"/>
                <a:gd name="connsiteX25" fmla="*/ 180765 w 425731"/>
                <a:gd name="connsiteY25" fmla="*/ 4440 h 395755"/>
                <a:gd name="connsiteX26" fmla="*/ 153346 w 425731"/>
                <a:gd name="connsiteY26" fmla="*/ 9777 h 395755"/>
                <a:gd name="connsiteX27" fmla="*/ 79184 w 425731"/>
                <a:gd name="connsiteY27" fmla="*/ 203248 h 395755"/>
                <a:gd name="connsiteX28" fmla="*/ 79386 w 425731"/>
                <a:gd name="connsiteY28" fmla="*/ 204199 h 395755"/>
                <a:gd name="connsiteX29" fmla="*/ 79184 w 425731"/>
                <a:gd name="connsiteY29" fmla="*/ 205150 h 395755"/>
                <a:gd name="connsiteX30" fmla="*/ 78527 w 425731"/>
                <a:gd name="connsiteY30" fmla="*/ 205831 h 395755"/>
                <a:gd name="connsiteX31" fmla="*/ 77650 w 425731"/>
                <a:gd name="connsiteY31" fmla="*/ 206193 h 395755"/>
                <a:gd name="connsiteX32" fmla="*/ 37502 w 425731"/>
                <a:gd name="connsiteY32" fmla="*/ 225963 h 395755"/>
                <a:gd name="connsiteX33" fmla="*/ 10726 w 425731"/>
                <a:gd name="connsiteY33" fmla="*/ 261830 h 395755"/>
                <a:gd name="connsiteX34" fmla="*/ 51764 w 425731"/>
                <a:gd name="connsiteY34" fmla="*/ 374023 h 395755"/>
                <a:gd name="connsiteX35" fmla="*/ 190641 w 425731"/>
                <a:gd name="connsiteY35" fmla="*/ 375312 h 395755"/>
                <a:gd name="connsiteX36" fmla="*/ 194138 w 425731"/>
                <a:gd name="connsiteY36" fmla="*/ 373901 h 395755"/>
                <a:gd name="connsiteX37" fmla="*/ 235298 w 425731"/>
                <a:gd name="connsiteY37" fmla="*/ 343230 h 395755"/>
                <a:gd name="connsiteX38" fmla="*/ 236181 w 425731"/>
                <a:gd name="connsiteY38" fmla="*/ 341850 h 395755"/>
                <a:gd name="connsiteX39" fmla="*/ 237752 w 425731"/>
                <a:gd name="connsiteY39" fmla="*/ 341390 h 395755"/>
                <a:gd name="connsiteX40" fmla="*/ 239236 w 425731"/>
                <a:gd name="connsiteY40" fmla="*/ 342114 h 395755"/>
                <a:gd name="connsiteX41" fmla="*/ 239837 w 425731"/>
                <a:gd name="connsiteY41" fmla="*/ 343660 h 395755"/>
                <a:gd name="connsiteX42" fmla="*/ 239837 w 425731"/>
                <a:gd name="connsiteY42" fmla="*/ 364577 h 395755"/>
                <a:gd name="connsiteX43" fmla="*/ 417728 w 425731"/>
                <a:gd name="connsiteY43" fmla="*/ 255266 h 395755"/>
                <a:gd name="connsiteX44" fmla="*/ 391597 w 425731"/>
                <a:gd name="connsiteY44" fmla="*/ 155586 h 395755"/>
                <a:gd name="connsiteX45" fmla="*/ 330255 w 425731"/>
                <a:gd name="connsiteY45" fmla="*/ 142888 h 395755"/>
                <a:gd name="connsiteX46" fmla="*/ 238243 w 425731"/>
                <a:gd name="connsiteY46" fmla="*/ 210364 h 395755"/>
                <a:gd name="connsiteX47" fmla="*/ 237936 w 425731"/>
                <a:gd name="connsiteY47" fmla="*/ 211039 h 395755"/>
                <a:gd name="connsiteX48" fmla="*/ 237396 w 425731"/>
                <a:gd name="connsiteY48" fmla="*/ 211842 h 395755"/>
                <a:gd name="connsiteX49" fmla="*/ 236580 w 425731"/>
                <a:gd name="connsiteY49" fmla="*/ 212364 h 395755"/>
                <a:gd name="connsiteX50" fmla="*/ 235623 w 425731"/>
                <a:gd name="connsiteY50" fmla="*/ 212505 h 395755"/>
                <a:gd name="connsiteX51" fmla="*/ 234691 w 425731"/>
                <a:gd name="connsiteY51" fmla="*/ 212241 h 395755"/>
                <a:gd name="connsiteX52" fmla="*/ 233943 w 425731"/>
                <a:gd name="connsiteY52" fmla="*/ 211627 h 395755"/>
                <a:gd name="connsiteX53" fmla="*/ 233513 w 425731"/>
                <a:gd name="connsiteY53" fmla="*/ 210757 h 395755"/>
                <a:gd name="connsiteX54" fmla="*/ 233470 w 425731"/>
                <a:gd name="connsiteY54" fmla="*/ 209787 h 395755"/>
                <a:gd name="connsiteX55" fmla="*/ 233826 w 425731"/>
                <a:gd name="connsiteY55" fmla="*/ 208892 h 395755"/>
                <a:gd name="connsiteX56" fmla="*/ 234194 w 425731"/>
                <a:gd name="connsiteY56" fmla="*/ 208217 h 395755"/>
                <a:gd name="connsiteX57" fmla="*/ 246830 w 425731"/>
                <a:gd name="connsiteY57" fmla="*/ 186993 h 395755"/>
                <a:gd name="connsiteX58" fmla="*/ 263270 w 425731"/>
                <a:gd name="connsiteY58" fmla="*/ 157794 h 395755"/>
                <a:gd name="connsiteX59" fmla="*/ 267502 w 425731"/>
                <a:gd name="connsiteY59" fmla="*/ 65781 h 395755"/>
                <a:gd name="connsiteX60" fmla="*/ 214381 w 425731"/>
                <a:gd name="connsiteY60" fmla="*/ 11556 h 395755"/>
                <a:gd name="connsiteX61" fmla="*/ 180765 w 425731"/>
                <a:gd name="connsiteY61" fmla="*/ 4440 h 39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5731" h="395755">
                  <a:moveTo>
                    <a:pt x="115559" y="395739"/>
                  </a:moveTo>
                  <a:cubicBezTo>
                    <a:pt x="92188" y="396119"/>
                    <a:pt x="69179" y="389954"/>
                    <a:pt x="49126" y="377949"/>
                  </a:cubicBezTo>
                  <a:cubicBezTo>
                    <a:pt x="7843" y="352677"/>
                    <a:pt x="-10621" y="302070"/>
                    <a:pt x="6187" y="260112"/>
                  </a:cubicBezTo>
                  <a:cubicBezTo>
                    <a:pt x="12333" y="245924"/>
                    <a:pt x="21639" y="233330"/>
                    <a:pt x="33398" y="223295"/>
                  </a:cubicBezTo>
                  <a:cubicBezTo>
                    <a:pt x="45157" y="213259"/>
                    <a:pt x="59057" y="206046"/>
                    <a:pt x="74031" y="202206"/>
                  </a:cubicBezTo>
                  <a:cubicBezTo>
                    <a:pt x="63094" y="165247"/>
                    <a:pt x="63670" y="125835"/>
                    <a:pt x="75687" y="89214"/>
                  </a:cubicBezTo>
                  <a:cubicBezTo>
                    <a:pt x="81441" y="70548"/>
                    <a:pt x="91225" y="53372"/>
                    <a:pt x="104346" y="38902"/>
                  </a:cubicBezTo>
                  <a:cubicBezTo>
                    <a:pt x="117467" y="24431"/>
                    <a:pt x="133612" y="13022"/>
                    <a:pt x="151628" y="5483"/>
                  </a:cubicBezTo>
                  <a:cubicBezTo>
                    <a:pt x="161909" y="1545"/>
                    <a:pt x="172877" y="-308"/>
                    <a:pt x="183882" y="42"/>
                  </a:cubicBezTo>
                  <a:cubicBezTo>
                    <a:pt x="194886" y="385"/>
                    <a:pt x="205713" y="2925"/>
                    <a:pt x="215730" y="7507"/>
                  </a:cubicBezTo>
                  <a:cubicBezTo>
                    <a:pt x="240929" y="18475"/>
                    <a:pt x="260859" y="38828"/>
                    <a:pt x="271306" y="64248"/>
                  </a:cubicBezTo>
                  <a:cubicBezTo>
                    <a:pt x="282777" y="93263"/>
                    <a:pt x="281304" y="126265"/>
                    <a:pt x="267012" y="159696"/>
                  </a:cubicBezTo>
                  <a:cubicBezTo>
                    <a:pt x="264325" y="165775"/>
                    <a:pt x="261252" y="171676"/>
                    <a:pt x="257811" y="177362"/>
                  </a:cubicBezTo>
                  <a:cubicBezTo>
                    <a:pt x="277673" y="158272"/>
                    <a:pt x="302283" y="144845"/>
                    <a:pt x="329090" y="138472"/>
                  </a:cubicBezTo>
                  <a:cubicBezTo>
                    <a:pt x="354730" y="133196"/>
                    <a:pt x="377304" y="137919"/>
                    <a:pt x="394480" y="152151"/>
                  </a:cubicBezTo>
                  <a:cubicBezTo>
                    <a:pt x="423433" y="176135"/>
                    <a:pt x="431285" y="224105"/>
                    <a:pt x="422084" y="256432"/>
                  </a:cubicBezTo>
                  <a:cubicBezTo>
                    <a:pt x="396933" y="345500"/>
                    <a:pt x="274557" y="365374"/>
                    <a:pt x="237690" y="369362"/>
                  </a:cubicBezTo>
                  <a:cubicBezTo>
                    <a:pt x="237365" y="369398"/>
                    <a:pt x="237040" y="369362"/>
                    <a:pt x="236727" y="369257"/>
                  </a:cubicBezTo>
                  <a:cubicBezTo>
                    <a:pt x="236421" y="369153"/>
                    <a:pt x="236139" y="368975"/>
                    <a:pt x="235911" y="368748"/>
                  </a:cubicBezTo>
                  <a:cubicBezTo>
                    <a:pt x="235660" y="368534"/>
                    <a:pt x="235464" y="368270"/>
                    <a:pt x="235323" y="367975"/>
                  </a:cubicBezTo>
                  <a:cubicBezTo>
                    <a:pt x="235188" y="367675"/>
                    <a:pt x="235114" y="367356"/>
                    <a:pt x="235114" y="367031"/>
                  </a:cubicBezTo>
                  <a:lnTo>
                    <a:pt x="235114" y="354272"/>
                  </a:lnTo>
                  <a:cubicBezTo>
                    <a:pt x="226465" y="366172"/>
                    <a:pt x="208492" y="373165"/>
                    <a:pt x="195671" y="378195"/>
                  </a:cubicBezTo>
                  <a:lnTo>
                    <a:pt x="192175" y="379606"/>
                  </a:lnTo>
                  <a:cubicBezTo>
                    <a:pt x="167859" y="389690"/>
                    <a:pt x="141875" y="395162"/>
                    <a:pt x="115559" y="395739"/>
                  </a:cubicBezTo>
                  <a:close/>
                  <a:moveTo>
                    <a:pt x="180765" y="4440"/>
                  </a:moveTo>
                  <a:cubicBezTo>
                    <a:pt x="171368" y="4428"/>
                    <a:pt x="162056" y="6237"/>
                    <a:pt x="153346" y="9777"/>
                  </a:cubicBezTo>
                  <a:cubicBezTo>
                    <a:pt x="94335" y="33455"/>
                    <a:pt x="50476" y="112279"/>
                    <a:pt x="79184" y="203248"/>
                  </a:cubicBezTo>
                  <a:cubicBezTo>
                    <a:pt x="79319" y="203543"/>
                    <a:pt x="79386" y="203868"/>
                    <a:pt x="79386" y="204199"/>
                  </a:cubicBezTo>
                  <a:cubicBezTo>
                    <a:pt x="79386" y="204524"/>
                    <a:pt x="79319" y="204849"/>
                    <a:pt x="79184" y="205150"/>
                  </a:cubicBezTo>
                  <a:cubicBezTo>
                    <a:pt x="79018" y="205420"/>
                    <a:pt x="78791" y="205653"/>
                    <a:pt x="78527" y="205831"/>
                  </a:cubicBezTo>
                  <a:cubicBezTo>
                    <a:pt x="78263" y="206015"/>
                    <a:pt x="77963" y="206131"/>
                    <a:pt x="77650" y="206193"/>
                  </a:cubicBezTo>
                  <a:cubicBezTo>
                    <a:pt x="62891" y="209517"/>
                    <a:pt x="49132" y="216296"/>
                    <a:pt x="37502" y="225963"/>
                  </a:cubicBezTo>
                  <a:cubicBezTo>
                    <a:pt x="25871" y="235637"/>
                    <a:pt x="16695" y="247924"/>
                    <a:pt x="10726" y="261830"/>
                  </a:cubicBezTo>
                  <a:cubicBezTo>
                    <a:pt x="-5284" y="301702"/>
                    <a:pt x="12382" y="349916"/>
                    <a:pt x="51764" y="374023"/>
                  </a:cubicBezTo>
                  <a:cubicBezTo>
                    <a:pt x="98077" y="402302"/>
                    <a:pt x="152855" y="390341"/>
                    <a:pt x="190641" y="375312"/>
                  </a:cubicBezTo>
                  <a:lnTo>
                    <a:pt x="194138" y="373901"/>
                  </a:lnTo>
                  <a:cubicBezTo>
                    <a:pt x="209289" y="367767"/>
                    <a:pt x="232170" y="358995"/>
                    <a:pt x="235298" y="343230"/>
                  </a:cubicBezTo>
                  <a:cubicBezTo>
                    <a:pt x="235415" y="342678"/>
                    <a:pt x="235727" y="342187"/>
                    <a:pt x="236181" y="341850"/>
                  </a:cubicBezTo>
                  <a:cubicBezTo>
                    <a:pt x="236629" y="341506"/>
                    <a:pt x="237187" y="341347"/>
                    <a:pt x="237752" y="341390"/>
                  </a:cubicBezTo>
                  <a:cubicBezTo>
                    <a:pt x="238322" y="341433"/>
                    <a:pt x="238850" y="341690"/>
                    <a:pt x="239236" y="342114"/>
                  </a:cubicBezTo>
                  <a:cubicBezTo>
                    <a:pt x="239623" y="342537"/>
                    <a:pt x="239837" y="343083"/>
                    <a:pt x="239837" y="343660"/>
                  </a:cubicBezTo>
                  <a:lnTo>
                    <a:pt x="239837" y="364577"/>
                  </a:lnTo>
                  <a:cubicBezTo>
                    <a:pt x="278789" y="360038"/>
                    <a:pt x="393989" y="339611"/>
                    <a:pt x="417728" y="255266"/>
                  </a:cubicBezTo>
                  <a:cubicBezTo>
                    <a:pt x="426500" y="224166"/>
                    <a:pt x="419139" y="178344"/>
                    <a:pt x="391597" y="155586"/>
                  </a:cubicBezTo>
                  <a:cubicBezTo>
                    <a:pt x="375587" y="142275"/>
                    <a:pt x="354301" y="137919"/>
                    <a:pt x="330255" y="142888"/>
                  </a:cubicBezTo>
                  <a:cubicBezTo>
                    <a:pt x="293757" y="150372"/>
                    <a:pt x="254253" y="179264"/>
                    <a:pt x="238243" y="210364"/>
                  </a:cubicBezTo>
                  <a:cubicBezTo>
                    <a:pt x="238126" y="210579"/>
                    <a:pt x="238028" y="210806"/>
                    <a:pt x="237936" y="211039"/>
                  </a:cubicBezTo>
                  <a:cubicBezTo>
                    <a:pt x="237813" y="211339"/>
                    <a:pt x="237629" y="211615"/>
                    <a:pt x="237396" y="211842"/>
                  </a:cubicBezTo>
                  <a:cubicBezTo>
                    <a:pt x="237163" y="212069"/>
                    <a:pt x="236887" y="212247"/>
                    <a:pt x="236580" y="212364"/>
                  </a:cubicBezTo>
                  <a:cubicBezTo>
                    <a:pt x="236273" y="212474"/>
                    <a:pt x="235948" y="212523"/>
                    <a:pt x="235623" y="212505"/>
                  </a:cubicBezTo>
                  <a:cubicBezTo>
                    <a:pt x="235298" y="212480"/>
                    <a:pt x="234979" y="212394"/>
                    <a:pt x="234691" y="212241"/>
                  </a:cubicBezTo>
                  <a:cubicBezTo>
                    <a:pt x="234402" y="212094"/>
                    <a:pt x="234145" y="211879"/>
                    <a:pt x="233943" y="211627"/>
                  </a:cubicBezTo>
                  <a:cubicBezTo>
                    <a:pt x="233740" y="211370"/>
                    <a:pt x="233593" y="211076"/>
                    <a:pt x="233513" y="210757"/>
                  </a:cubicBezTo>
                  <a:cubicBezTo>
                    <a:pt x="233427" y="210444"/>
                    <a:pt x="233415" y="210113"/>
                    <a:pt x="233470" y="209787"/>
                  </a:cubicBezTo>
                  <a:cubicBezTo>
                    <a:pt x="233525" y="209468"/>
                    <a:pt x="233648" y="209162"/>
                    <a:pt x="233826" y="208892"/>
                  </a:cubicBezTo>
                  <a:lnTo>
                    <a:pt x="234194" y="208217"/>
                  </a:lnTo>
                  <a:cubicBezTo>
                    <a:pt x="238058" y="200795"/>
                    <a:pt x="242537" y="193802"/>
                    <a:pt x="246830" y="186993"/>
                  </a:cubicBezTo>
                  <a:cubicBezTo>
                    <a:pt x="253099" y="177724"/>
                    <a:pt x="258596" y="167959"/>
                    <a:pt x="263270" y="157794"/>
                  </a:cubicBezTo>
                  <a:cubicBezTo>
                    <a:pt x="277072" y="125529"/>
                    <a:pt x="278544" y="93754"/>
                    <a:pt x="267502" y="65781"/>
                  </a:cubicBezTo>
                  <a:cubicBezTo>
                    <a:pt x="257541" y="41472"/>
                    <a:pt x="238476" y="22014"/>
                    <a:pt x="214381" y="11556"/>
                  </a:cubicBezTo>
                  <a:cubicBezTo>
                    <a:pt x="203793" y="6875"/>
                    <a:pt x="192341" y="4452"/>
                    <a:pt x="180765" y="4440"/>
                  </a:cubicBezTo>
                  <a:close/>
                </a:path>
              </a:pathLst>
            </a:custGeom>
            <a:solidFill>
              <a:srgbClr val="0E0E0E"/>
            </a:solidFill>
            <a:ln w="6134"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054D772C-AF3C-48D1-9FF8-D705A1E30133}"/>
                </a:ext>
              </a:extLst>
            </p:cNvPr>
            <p:cNvSpPr/>
            <p:nvPr/>
          </p:nvSpPr>
          <p:spPr>
            <a:xfrm>
              <a:off x="7545206" y="4714567"/>
              <a:ext cx="421303" cy="391267"/>
            </a:xfrm>
            <a:custGeom>
              <a:avLst/>
              <a:gdLst>
                <a:gd name="connsiteX0" fmla="*/ 390722 w 421303"/>
                <a:gd name="connsiteY0" fmla="*/ 151570 h 391267"/>
                <a:gd name="connsiteX1" fmla="*/ 233074 w 421303"/>
                <a:gd name="connsiteY1" fmla="*/ 207636 h 391267"/>
                <a:gd name="connsiteX2" fmla="*/ 262579 w 421303"/>
                <a:gd name="connsiteY2" fmla="*/ 156416 h 391267"/>
                <a:gd name="connsiteX3" fmla="*/ 266873 w 421303"/>
                <a:gd name="connsiteY3" fmla="*/ 62747 h 391267"/>
                <a:gd name="connsiteX4" fmla="*/ 150324 w 421303"/>
                <a:gd name="connsiteY4" fmla="*/ 5454 h 391267"/>
                <a:gd name="connsiteX5" fmla="*/ 74812 w 421303"/>
                <a:gd name="connsiteY5" fmla="*/ 201747 h 391267"/>
                <a:gd name="connsiteX6" fmla="*/ 33634 w 421303"/>
                <a:gd name="connsiteY6" fmla="*/ 222015 h 391267"/>
                <a:gd name="connsiteX7" fmla="*/ 6171 w 421303"/>
                <a:gd name="connsiteY7" fmla="*/ 258795 h 391267"/>
                <a:gd name="connsiteX8" fmla="*/ 48129 w 421303"/>
                <a:gd name="connsiteY8" fmla="*/ 373811 h 391267"/>
                <a:gd name="connsiteX9" fmla="*/ 189215 w 421303"/>
                <a:gd name="connsiteY9" fmla="*/ 375283 h 391267"/>
                <a:gd name="connsiteX10" fmla="*/ 235344 w 421303"/>
                <a:gd name="connsiteY10" fmla="*/ 341422 h 391267"/>
                <a:gd name="connsiteX11" fmla="*/ 235344 w 421303"/>
                <a:gd name="connsiteY11" fmla="*/ 364855 h 391267"/>
                <a:gd name="connsiteX12" fmla="*/ 417774 w 421303"/>
                <a:gd name="connsiteY12" fmla="*/ 253643 h 391267"/>
                <a:gd name="connsiteX13" fmla="*/ 390722 w 421303"/>
                <a:gd name="connsiteY13" fmla="*/ 151570 h 39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1303" h="391267">
                  <a:moveTo>
                    <a:pt x="390722" y="151570"/>
                  </a:moveTo>
                  <a:cubicBezTo>
                    <a:pt x="341649" y="110962"/>
                    <a:pt x="257979" y="159176"/>
                    <a:pt x="233074" y="207636"/>
                  </a:cubicBezTo>
                  <a:cubicBezTo>
                    <a:pt x="242214" y="189970"/>
                    <a:pt x="254666" y="174941"/>
                    <a:pt x="262579" y="156416"/>
                  </a:cubicBezTo>
                  <a:cubicBezTo>
                    <a:pt x="275461" y="126359"/>
                    <a:pt x="279142" y="93663"/>
                    <a:pt x="266873" y="62747"/>
                  </a:cubicBezTo>
                  <a:cubicBezTo>
                    <a:pt x="249391" y="18704"/>
                    <a:pt x="196821" y="-13255"/>
                    <a:pt x="150324" y="5454"/>
                  </a:cubicBezTo>
                  <a:cubicBezTo>
                    <a:pt x="74812" y="35757"/>
                    <a:pt x="52177" y="129303"/>
                    <a:pt x="74812" y="201747"/>
                  </a:cubicBezTo>
                  <a:cubicBezTo>
                    <a:pt x="59673" y="205152"/>
                    <a:pt x="45565" y="212096"/>
                    <a:pt x="33634" y="222015"/>
                  </a:cubicBezTo>
                  <a:cubicBezTo>
                    <a:pt x="21697" y="231934"/>
                    <a:pt x="12287" y="244533"/>
                    <a:pt x="6171" y="258795"/>
                  </a:cubicBezTo>
                  <a:cubicBezTo>
                    <a:pt x="-11066" y="301734"/>
                    <a:pt x="9361" y="350133"/>
                    <a:pt x="48129" y="373811"/>
                  </a:cubicBezTo>
                  <a:cubicBezTo>
                    <a:pt x="91559" y="400310"/>
                    <a:pt x="144006" y="393195"/>
                    <a:pt x="189215" y="375283"/>
                  </a:cubicBezTo>
                  <a:cubicBezTo>
                    <a:pt x="204182" y="369149"/>
                    <a:pt x="231725" y="359886"/>
                    <a:pt x="235344" y="341422"/>
                  </a:cubicBezTo>
                  <a:lnTo>
                    <a:pt x="235344" y="364855"/>
                  </a:lnTo>
                  <a:cubicBezTo>
                    <a:pt x="303372" y="357555"/>
                    <a:pt x="396734" y="328050"/>
                    <a:pt x="417774" y="253643"/>
                  </a:cubicBezTo>
                  <a:cubicBezTo>
                    <a:pt x="426975" y="220456"/>
                    <a:pt x="418265" y="174328"/>
                    <a:pt x="390722" y="151570"/>
                  </a:cubicBezTo>
                  <a:close/>
                </a:path>
              </a:pathLst>
            </a:custGeom>
            <a:solidFill>
              <a:srgbClr val="8DC2EB"/>
            </a:solidFill>
            <a:ln w="6134"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81A81F67-36A8-429C-95C4-15D72AFCC443}"/>
                </a:ext>
              </a:extLst>
            </p:cNvPr>
            <p:cNvSpPr/>
            <p:nvPr/>
          </p:nvSpPr>
          <p:spPr>
            <a:xfrm>
              <a:off x="7543043" y="4712391"/>
              <a:ext cx="425731" cy="395755"/>
            </a:xfrm>
            <a:custGeom>
              <a:avLst/>
              <a:gdLst>
                <a:gd name="connsiteX0" fmla="*/ 115559 w 425731"/>
                <a:gd name="connsiteY0" fmla="*/ 395739 h 395755"/>
                <a:gd name="connsiteX1" fmla="*/ 49126 w 425731"/>
                <a:gd name="connsiteY1" fmla="*/ 377949 h 395755"/>
                <a:gd name="connsiteX2" fmla="*/ 6187 w 425731"/>
                <a:gd name="connsiteY2" fmla="*/ 260112 h 395755"/>
                <a:gd name="connsiteX3" fmla="*/ 33398 w 425731"/>
                <a:gd name="connsiteY3" fmla="*/ 223295 h 395755"/>
                <a:gd name="connsiteX4" fmla="*/ 74031 w 425731"/>
                <a:gd name="connsiteY4" fmla="*/ 202206 h 395755"/>
                <a:gd name="connsiteX5" fmla="*/ 75687 w 425731"/>
                <a:gd name="connsiteY5" fmla="*/ 89214 h 395755"/>
                <a:gd name="connsiteX6" fmla="*/ 104346 w 425731"/>
                <a:gd name="connsiteY6" fmla="*/ 38902 h 395755"/>
                <a:gd name="connsiteX7" fmla="*/ 151628 w 425731"/>
                <a:gd name="connsiteY7" fmla="*/ 5483 h 395755"/>
                <a:gd name="connsiteX8" fmla="*/ 183882 w 425731"/>
                <a:gd name="connsiteY8" fmla="*/ 42 h 395755"/>
                <a:gd name="connsiteX9" fmla="*/ 215730 w 425731"/>
                <a:gd name="connsiteY9" fmla="*/ 7507 h 395755"/>
                <a:gd name="connsiteX10" fmla="*/ 271306 w 425731"/>
                <a:gd name="connsiteY10" fmla="*/ 64248 h 395755"/>
                <a:gd name="connsiteX11" fmla="*/ 267012 w 425731"/>
                <a:gd name="connsiteY11" fmla="*/ 159696 h 395755"/>
                <a:gd name="connsiteX12" fmla="*/ 257811 w 425731"/>
                <a:gd name="connsiteY12" fmla="*/ 177362 h 395755"/>
                <a:gd name="connsiteX13" fmla="*/ 329090 w 425731"/>
                <a:gd name="connsiteY13" fmla="*/ 138472 h 395755"/>
                <a:gd name="connsiteX14" fmla="*/ 394480 w 425731"/>
                <a:gd name="connsiteY14" fmla="*/ 152151 h 395755"/>
                <a:gd name="connsiteX15" fmla="*/ 422084 w 425731"/>
                <a:gd name="connsiteY15" fmla="*/ 256432 h 395755"/>
                <a:gd name="connsiteX16" fmla="*/ 237690 w 425731"/>
                <a:gd name="connsiteY16" fmla="*/ 369362 h 395755"/>
                <a:gd name="connsiteX17" fmla="*/ 236727 w 425731"/>
                <a:gd name="connsiteY17" fmla="*/ 369257 h 395755"/>
                <a:gd name="connsiteX18" fmla="*/ 235911 w 425731"/>
                <a:gd name="connsiteY18" fmla="*/ 368748 h 395755"/>
                <a:gd name="connsiteX19" fmla="*/ 235323 w 425731"/>
                <a:gd name="connsiteY19" fmla="*/ 367975 h 395755"/>
                <a:gd name="connsiteX20" fmla="*/ 235114 w 425731"/>
                <a:gd name="connsiteY20" fmla="*/ 367031 h 395755"/>
                <a:gd name="connsiteX21" fmla="*/ 235114 w 425731"/>
                <a:gd name="connsiteY21" fmla="*/ 354272 h 395755"/>
                <a:gd name="connsiteX22" fmla="*/ 195671 w 425731"/>
                <a:gd name="connsiteY22" fmla="*/ 378195 h 395755"/>
                <a:gd name="connsiteX23" fmla="*/ 192175 w 425731"/>
                <a:gd name="connsiteY23" fmla="*/ 379606 h 395755"/>
                <a:gd name="connsiteX24" fmla="*/ 115559 w 425731"/>
                <a:gd name="connsiteY24" fmla="*/ 395739 h 395755"/>
                <a:gd name="connsiteX25" fmla="*/ 180765 w 425731"/>
                <a:gd name="connsiteY25" fmla="*/ 4440 h 395755"/>
                <a:gd name="connsiteX26" fmla="*/ 153346 w 425731"/>
                <a:gd name="connsiteY26" fmla="*/ 9777 h 395755"/>
                <a:gd name="connsiteX27" fmla="*/ 79184 w 425731"/>
                <a:gd name="connsiteY27" fmla="*/ 203248 h 395755"/>
                <a:gd name="connsiteX28" fmla="*/ 79386 w 425731"/>
                <a:gd name="connsiteY28" fmla="*/ 204199 h 395755"/>
                <a:gd name="connsiteX29" fmla="*/ 79184 w 425731"/>
                <a:gd name="connsiteY29" fmla="*/ 205150 h 395755"/>
                <a:gd name="connsiteX30" fmla="*/ 78527 w 425731"/>
                <a:gd name="connsiteY30" fmla="*/ 205831 h 395755"/>
                <a:gd name="connsiteX31" fmla="*/ 77650 w 425731"/>
                <a:gd name="connsiteY31" fmla="*/ 206193 h 395755"/>
                <a:gd name="connsiteX32" fmla="*/ 37502 w 425731"/>
                <a:gd name="connsiteY32" fmla="*/ 225963 h 395755"/>
                <a:gd name="connsiteX33" fmla="*/ 10726 w 425731"/>
                <a:gd name="connsiteY33" fmla="*/ 261830 h 395755"/>
                <a:gd name="connsiteX34" fmla="*/ 51764 w 425731"/>
                <a:gd name="connsiteY34" fmla="*/ 374023 h 395755"/>
                <a:gd name="connsiteX35" fmla="*/ 190641 w 425731"/>
                <a:gd name="connsiteY35" fmla="*/ 375312 h 395755"/>
                <a:gd name="connsiteX36" fmla="*/ 194138 w 425731"/>
                <a:gd name="connsiteY36" fmla="*/ 373901 h 395755"/>
                <a:gd name="connsiteX37" fmla="*/ 235298 w 425731"/>
                <a:gd name="connsiteY37" fmla="*/ 343230 h 395755"/>
                <a:gd name="connsiteX38" fmla="*/ 236181 w 425731"/>
                <a:gd name="connsiteY38" fmla="*/ 341850 h 395755"/>
                <a:gd name="connsiteX39" fmla="*/ 237752 w 425731"/>
                <a:gd name="connsiteY39" fmla="*/ 341390 h 395755"/>
                <a:gd name="connsiteX40" fmla="*/ 239236 w 425731"/>
                <a:gd name="connsiteY40" fmla="*/ 342114 h 395755"/>
                <a:gd name="connsiteX41" fmla="*/ 239837 w 425731"/>
                <a:gd name="connsiteY41" fmla="*/ 343660 h 395755"/>
                <a:gd name="connsiteX42" fmla="*/ 239837 w 425731"/>
                <a:gd name="connsiteY42" fmla="*/ 364577 h 395755"/>
                <a:gd name="connsiteX43" fmla="*/ 417728 w 425731"/>
                <a:gd name="connsiteY43" fmla="*/ 255266 h 395755"/>
                <a:gd name="connsiteX44" fmla="*/ 391597 w 425731"/>
                <a:gd name="connsiteY44" fmla="*/ 155586 h 395755"/>
                <a:gd name="connsiteX45" fmla="*/ 330255 w 425731"/>
                <a:gd name="connsiteY45" fmla="*/ 142888 h 395755"/>
                <a:gd name="connsiteX46" fmla="*/ 238243 w 425731"/>
                <a:gd name="connsiteY46" fmla="*/ 210364 h 395755"/>
                <a:gd name="connsiteX47" fmla="*/ 237936 w 425731"/>
                <a:gd name="connsiteY47" fmla="*/ 211039 h 395755"/>
                <a:gd name="connsiteX48" fmla="*/ 237396 w 425731"/>
                <a:gd name="connsiteY48" fmla="*/ 211842 h 395755"/>
                <a:gd name="connsiteX49" fmla="*/ 236580 w 425731"/>
                <a:gd name="connsiteY49" fmla="*/ 212364 h 395755"/>
                <a:gd name="connsiteX50" fmla="*/ 235623 w 425731"/>
                <a:gd name="connsiteY50" fmla="*/ 212505 h 395755"/>
                <a:gd name="connsiteX51" fmla="*/ 234691 w 425731"/>
                <a:gd name="connsiteY51" fmla="*/ 212241 h 395755"/>
                <a:gd name="connsiteX52" fmla="*/ 233943 w 425731"/>
                <a:gd name="connsiteY52" fmla="*/ 211627 h 395755"/>
                <a:gd name="connsiteX53" fmla="*/ 233513 w 425731"/>
                <a:gd name="connsiteY53" fmla="*/ 210757 h 395755"/>
                <a:gd name="connsiteX54" fmla="*/ 233470 w 425731"/>
                <a:gd name="connsiteY54" fmla="*/ 209787 h 395755"/>
                <a:gd name="connsiteX55" fmla="*/ 233826 w 425731"/>
                <a:gd name="connsiteY55" fmla="*/ 208892 h 395755"/>
                <a:gd name="connsiteX56" fmla="*/ 234194 w 425731"/>
                <a:gd name="connsiteY56" fmla="*/ 208217 h 395755"/>
                <a:gd name="connsiteX57" fmla="*/ 246830 w 425731"/>
                <a:gd name="connsiteY57" fmla="*/ 186993 h 395755"/>
                <a:gd name="connsiteX58" fmla="*/ 263270 w 425731"/>
                <a:gd name="connsiteY58" fmla="*/ 157794 h 395755"/>
                <a:gd name="connsiteX59" fmla="*/ 267502 w 425731"/>
                <a:gd name="connsiteY59" fmla="*/ 65781 h 395755"/>
                <a:gd name="connsiteX60" fmla="*/ 214381 w 425731"/>
                <a:gd name="connsiteY60" fmla="*/ 11556 h 395755"/>
                <a:gd name="connsiteX61" fmla="*/ 180765 w 425731"/>
                <a:gd name="connsiteY61" fmla="*/ 4440 h 39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25731" h="395755">
                  <a:moveTo>
                    <a:pt x="115559" y="395739"/>
                  </a:moveTo>
                  <a:cubicBezTo>
                    <a:pt x="92188" y="396119"/>
                    <a:pt x="69179" y="389954"/>
                    <a:pt x="49126" y="377949"/>
                  </a:cubicBezTo>
                  <a:cubicBezTo>
                    <a:pt x="7843" y="352677"/>
                    <a:pt x="-10621" y="302070"/>
                    <a:pt x="6187" y="260112"/>
                  </a:cubicBezTo>
                  <a:cubicBezTo>
                    <a:pt x="12333" y="245924"/>
                    <a:pt x="21639" y="233330"/>
                    <a:pt x="33398" y="223295"/>
                  </a:cubicBezTo>
                  <a:cubicBezTo>
                    <a:pt x="45157" y="213259"/>
                    <a:pt x="59057" y="206046"/>
                    <a:pt x="74031" y="202206"/>
                  </a:cubicBezTo>
                  <a:cubicBezTo>
                    <a:pt x="63094" y="165247"/>
                    <a:pt x="63670" y="125835"/>
                    <a:pt x="75687" y="89214"/>
                  </a:cubicBezTo>
                  <a:cubicBezTo>
                    <a:pt x="81441" y="70548"/>
                    <a:pt x="91225" y="53372"/>
                    <a:pt x="104346" y="38902"/>
                  </a:cubicBezTo>
                  <a:cubicBezTo>
                    <a:pt x="117467" y="24431"/>
                    <a:pt x="133612" y="13022"/>
                    <a:pt x="151628" y="5483"/>
                  </a:cubicBezTo>
                  <a:cubicBezTo>
                    <a:pt x="161909" y="1545"/>
                    <a:pt x="172877" y="-308"/>
                    <a:pt x="183882" y="42"/>
                  </a:cubicBezTo>
                  <a:cubicBezTo>
                    <a:pt x="194886" y="385"/>
                    <a:pt x="205713" y="2925"/>
                    <a:pt x="215730" y="7507"/>
                  </a:cubicBezTo>
                  <a:cubicBezTo>
                    <a:pt x="240929" y="18475"/>
                    <a:pt x="260859" y="38828"/>
                    <a:pt x="271306" y="64248"/>
                  </a:cubicBezTo>
                  <a:cubicBezTo>
                    <a:pt x="282777" y="93263"/>
                    <a:pt x="281304" y="126265"/>
                    <a:pt x="267012" y="159696"/>
                  </a:cubicBezTo>
                  <a:cubicBezTo>
                    <a:pt x="264325" y="165775"/>
                    <a:pt x="261252" y="171676"/>
                    <a:pt x="257811" y="177362"/>
                  </a:cubicBezTo>
                  <a:cubicBezTo>
                    <a:pt x="277673" y="158272"/>
                    <a:pt x="302283" y="144845"/>
                    <a:pt x="329090" y="138472"/>
                  </a:cubicBezTo>
                  <a:cubicBezTo>
                    <a:pt x="354730" y="133196"/>
                    <a:pt x="377304" y="137919"/>
                    <a:pt x="394480" y="152151"/>
                  </a:cubicBezTo>
                  <a:cubicBezTo>
                    <a:pt x="423433" y="176135"/>
                    <a:pt x="431285" y="224105"/>
                    <a:pt x="422084" y="256432"/>
                  </a:cubicBezTo>
                  <a:cubicBezTo>
                    <a:pt x="396933" y="345500"/>
                    <a:pt x="274557" y="365374"/>
                    <a:pt x="237690" y="369362"/>
                  </a:cubicBezTo>
                  <a:cubicBezTo>
                    <a:pt x="237365" y="369398"/>
                    <a:pt x="237040" y="369362"/>
                    <a:pt x="236727" y="369257"/>
                  </a:cubicBezTo>
                  <a:cubicBezTo>
                    <a:pt x="236421" y="369153"/>
                    <a:pt x="236139" y="368975"/>
                    <a:pt x="235911" y="368748"/>
                  </a:cubicBezTo>
                  <a:cubicBezTo>
                    <a:pt x="235660" y="368534"/>
                    <a:pt x="235464" y="368270"/>
                    <a:pt x="235323" y="367975"/>
                  </a:cubicBezTo>
                  <a:cubicBezTo>
                    <a:pt x="235188" y="367675"/>
                    <a:pt x="235114" y="367356"/>
                    <a:pt x="235114" y="367031"/>
                  </a:cubicBezTo>
                  <a:lnTo>
                    <a:pt x="235114" y="354272"/>
                  </a:lnTo>
                  <a:cubicBezTo>
                    <a:pt x="226465" y="366172"/>
                    <a:pt x="208492" y="373165"/>
                    <a:pt x="195671" y="378195"/>
                  </a:cubicBezTo>
                  <a:lnTo>
                    <a:pt x="192175" y="379606"/>
                  </a:lnTo>
                  <a:cubicBezTo>
                    <a:pt x="167859" y="389690"/>
                    <a:pt x="141875" y="395162"/>
                    <a:pt x="115559" y="395739"/>
                  </a:cubicBezTo>
                  <a:close/>
                  <a:moveTo>
                    <a:pt x="180765" y="4440"/>
                  </a:moveTo>
                  <a:cubicBezTo>
                    <a:pt x="171368" y="4428"/>
                    <a:pt x="162056" y="6237"/>
                    <a:pt x="153346" y="9777"/>
                  </a:cubicBezTo>
                  <a:cubicBezTo>
                    <a:pt x="94335" y="33455"/>
                    <a:pt x="50476" y="112279"/>
                    <a:pt x="79184" y="203248"/>
                  </a:cubicBezTo>
                  <a:cubicBezTo>
                    <a:pt x="79319" y="203543"/>
                    <a:pt x="79386" y="203868"/>
                    <a:pt x="79386" y="204199"/>
                  </a:cubicBezTo>
                  <a:cubicBezTo>
                    <a:pt x="79386" y="204524"/>
                    <a:pt x="79319" y="204849"/>
                    <a:pt x="79184" y="205150"/>
                  </a:cubicBezTo>
                  <a:cubicBezTo>
                    <a:pt x="79018" y="205420"/>
                    <a:pt x="78791" y="205653"/>
                    <a:pt x="78527" y="205831"/>
                  </a:cubicBezTo>
                  <a:cubicBezTo>
                    <a:pt x="78263" y="206015"/>
                    <a:pt x="77963" y="206131"/>
                    <a:pt x="77650" y="206193"/>
                  </a:cubicBezTo>
                  <a:cubicBezTo>
                    <a:pt x="62891" y="209517"/>
                    <a:pt x="49132" y="216296"/>
                    <a:pt x="37502" y="225963"/>
                  </a:cubicBezTo>
                  <a:cubicBezTo>
                    <a:pt x="25871" y="235637"/>
                    <a:pt x="16695" y="247924"/>
                    <a:pt x="10726" y="261830"/>
                  </a:cubicBezTo>
                  <a:cubicBezTo>
                    <a:pt x="-5284" y="301702"/>
                    <a:pt x="12382" y="349916"/>
                    <a:pt x="51764" y="374023"/>
                  </a:cubicBezTo>
                  <a:cubicBezTo>
                    <a:pt x="98077" y="402302"/>
                    <a:pt x="152855" y="390341"/>
                    <a:pt x="190641" y="375312"/>
                  </a:cubicBezTo>
                  <a:lnTo>
                    <a:pt x="194138" y="373901"/>
                  </a:lnTo>
                  <a:cubicBezTo>
                    <a:pt x="209289" y="367767"/>
                    <a:pt x="232170" y="358995"/>
                    <a:pt x="235298" y="343230"/>
                  </a:cubicBezTo>
                  <a:cubicBezTo>
                    <a:pt x="235415" y="342678"/>
                    <a:pt x="235727" y="342187"/>
                    <a:pt x="236181" y="341850"/>
                  </a:cubicBezTo>
                  <a:cubicBezTo>
                    <a:pt x="236629" y="341506"/>
                    <a:pt x="237187" y="341347"/>
                    <a:pt x="237752" y="341390"/>
                  </a:cubicBezTo>
                  <a:cubicBezTo>
                    <a:pt x="238322" y="341433"/>
                    <a:pt x="238850" y="341690"/>
                    <a:pt x="239236" y="342114"/>
                  </a:cubicBezTo>
                  <a:cubicBezTo>
                    <a:pt x="239623" y="342537"/>
                    <a:pt x="239837" y="343083"/>
                    <a:pt x="239837" y="343660"/>
                  </a:cubicBezTo>
                  <a:lnTo>
                    <a:pt x="239837" y="364577"/>
                  </a:lnTo>
                  <a:cubicBezTo>
                    <a:pt x="278789" y="360038"/>
                    <a:pt x="393989" y="339611"/>
                    <a:pt x="417728" y="255266"/>
                  </a:cubicBezTo>
                  <a:cubicBezTo>
                    <a:pt x="426500" y="224166"/>
                    <a:pt x="419139" y="178344"/>
                    <a:pt x="391597" y="155586"/>
                  </a:cubicBezTo>
                  <a:cubicBezTo>
                    <a:pt x="375587" y="142275"/>
                    <a:pt x="354301" y="137919"/>
                    <a:pt x="330255" y="142888"/>
                  </a:cubicBezTo>
                  <a:cubicBezTo>
                    <a:pt x="293757" y="150372"/>
                    <a:pt x="254253" y="179264"/>
                    <a:pt x="238243" y="210364"/>
                  </a:cubicBezTo>
                  <a:cubicBezTo>
                    <a:pt x="238126" y="210579"/>
                    <a:pt x="238028" y="210806"/>
                    <a:pt x="237936" y="211039"/>
                  </a:cubicBezTo>
                  <a:cubicBezTo>
                    <a:pt x="237813" y="211339"/>
                    <a:pt x="237629" y="211615"/>
                    <a:pt x="237396" y="211842"/>
                  </a:cubicBezTo>
                  <a:cubicBezTo>
                    <a:pt x="237163" y="212069"/>
                    <a:pt x="236887" y="212247"/>
                    <a:pt x="236580" y="212364"/>
                  </a:cubicBezTo>
                  <a:cubicBezTo>
                    <a:pt x="236273" y="212474"/>
                    <a:pt x="235948" y="212523"/>
                    <a:pt x="235623" y="212505"/>
                  </a:cubicBezTo>
                  <a:cubicBezTo>
                    <a:pt x="235298" y="212480"/>
                    <a:pt x="234979" y="212394"/>
                    <a:pt x="234691" y="212241"/>
                  </a:cubicBezTo>
                  <a:cubicBezTo>
                    <a:pt x="234402" y="212094"/>
                    <a:pt x="234145" y="211879"/>
                    <a:pt x="233943" y="211627"/>
                  </a:cubicBezTo>
                  <a:cubicBezTo>
                    <a:pt x="233740" y="211370"/>
                    <a:pt x="233593" y="211076"/>
                    <a:pt x="233513" y="210757"/>
                  </a:cubicBezTo>
                  <a:cubicBezTo>
                    <a:pt x="233427" y="210444"/>
                    <a:pt x="233415" y="210113"/>
                    <a:pt x="233470" y="209787"/>
                  </a:cubicBezTo>
                  <a:cubicBezTo>
                    <a:pt x="233525" y="209468"/>
                    <a:pt x="233648" y="209162"/>
                    <a:pt x="233826" y="208892"/>
                  </a:cubicBezTo>
                  <a:lnTo>
                    <a:pt x="234194" y="208217"/>
                  </a:lnTo>
                  <a:cubicBezTo>
                    <a:pt x="238058" y="200795"/>
                    <a:pt x="242537" y="193802"/>
                    <a:pt x="246830" y="186993"/>
                  </a:cubicBezTo>
                  <a:cubicBezTo>
                    <a:pt x="253099" y="177724"/>
                    <a:pt x="258596" y="167959"/>
                    <a:pt x="263270" y="157794"/>
                  </a:cubicBezTo>
                  <a:cubicBezTo>
                    <a:pt x="277072" y="125529"/>
                    <a:pt x="278544" y="93754"/>
                    <a:pt x="267502" y="65781"/>
                  </a:cubicBezTo>
                  <a:cubicBezTo>
                    <a:pt x="257541" y="41472"/>
                    <a:pt x="238476" y="22014"/>
                    <a:pt x="214381" y="11556"/>
                  </a:cubicBezTo>
                  <a:cubicBezTo>
                    <a:pt x="203793" y="6875"/>
                    <a:pt x="192341" y="4452"/>
                    <a:pt x="180765" y="4440"/>
                  </a:cubicBezTo>
                  <a:close/>
                </a:path>
              </a:pathLst>
            </a:custGeom>
            <a:solidFill>
              <a:srgbClr val="0E0E0E"/>
            </a:solidFill>
            <a:ln w="6134"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178B8751-FB3F-427B-B026-806C41E62331}"/>
                </a:ext>
              </a:extLst>
            </p:cNvPr>
            <p:cNvSpPr/>
            <p:nvPr/>
          </p:nvSpPr>
          <p:spPr>
            <a:xfrm>
              <a:off x="7727366" y="4952193"/>
              <a:ext cx="120475" cy="120475"/>
            </a:xfrm>
            <a:custGeom>
              <a:avLst/>
              <a:gdLst>
                <a:gd name="connsiteX0" fmla="*/ 60238 w 120475"/>
                <a:gd name="connsiteY0" fmla="*/ 120475 h 120475"/>
                <a:gd name="connsiteX1" fmla="*/ 120475 w 120475"/>
                <a:gd name="connsiteY1" fmla="*/ 60238 h 120475"/>
                <a:gd name="connsiteX2" fmla="*/ 60238 w 120475"/>
                <a:gd name="connsiteY2" fmla="*/ 0 h 120475"/>
                <a:gd name="connsiteX3" fmla="*/ 0 w 120475"/>
                <a:gd name="connsiteY3" fmla="*/ 60238 h 120475"/>
                <a:gd name="connsiteX4" fmla="*/ 60238 w 120475"/>
                <a:gd name="connsiteY4" fmla="*/ 120475 h 120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475" h="120475">
                  <a:moveTo>
                    <a:pt x="60238" y="120475"/>
                  </a:moveTo>
                  <a:cubicBezTo>
                    <a:pt x="93503" y="120475"/>
                    <a:pt x="120475" y="93509"/>
                    <a:pt x="120475" y="60238"/>
                  </a:cubicBezTo>
                  <a:cubicBezTo>
                    <a:pt x="120475" y="26972"/>
                    <a:pt x="93503" y="0"/>
                    <a:pt x="60238" y="0"/>
                  </a:cubicBezTo>
                  <a:cubicBezTo>
                    <a:pt x="26966" y="0"/>
                    <a:pt x="0" y="26972"/>
                    <a:pt x="0" y="60238"/>
                  </a:cubicBezTo>
                  <a:cubicBezTo>
                    <a:pt x="0" y="93509"/>
                    <a:pt x="26966" y="120475"/>
                    <a:pt x="60238" y="120475"/>
                  </a:cubicBezTo>
                  <a:close/>
                </a:path>
              </a:pathLst>
            </a:custGeom>
            <a:solidFill>
              <a:srgbClr val="3C8563"/>
            </a:solidFill>
            <a:ln w="6134"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85A62FAD-6B6C-42F4-B037-CD0BDEA05BE9}"/>
                </a:ext>
              </a:extLst>
            </p:cNvPr>
            <p:cNvSpPr/>
            <p:nvPr/>
          </p:nvSpPr>
          <p:spPr>
            <a:xfrm>
              <a:off x="7724972" y="4949805"/>
              <a:ext cx="125138" cy="125138"/>
            </a:xfrm>
            <a:custGeom>
              <a:avLst/>
              <a:gdLst>
                <a:gd name="connsiteX0" fmla="*/ 62632 w 125138"/>
                <a:gd name="connsiteY0" fmla="*/ 125139 h 125138"/>
                <a:gd name="connsiteX1" fmla="*/ 27845 w 125138"/>
                <a:gd name="connsiteY1" fmla="*/ 114619 h 125138"/>
                <a:gd name="connsiteX2" fmla="*/ 4774 w 125138"/>
                <a:gd name="connsiteY2" fmla="*/ 86542 h 125138"/>
                <a:gd name="connsiteX3" fmla="*/ 1198 w 125138"/>
                <a:gd name="connsiteY3" fmla="*/ 50375 h 125138"/>
                <a:gd name="connsiteX4" fmla="*/ 18325 w 125138"/>
                <a:gd name="connsiteY4" fmla="*/ 18325 h 125138"/>
                <a:gd name="connsiteX5" fmla="*/ 50382 w 125138"/>
                <a:gd name="connsiteY5" fmla="*/ 1198 h 125138"/>
                <a:gd name="connsiteX6" fmla="*/ 86543 w 125138"/>
                <a:gd name="connsiteY6" fmla="*/ 4774 h 125138"/>
                <a:gd name="connsiteX7" fmla="*/ 114619 w 125138"/>
                <a:gd name="connsiteY7" fmla="*/ 27845 h 125138"/>
                <a:gd name="connsiteX8" fmla="*/ 125139 w 125138"/>
                <a:gd name="connsiteY8" fmla="*/ 62631 h 125138"/>
                <a:gd name="connsiteX9" fmla="*/ 106798 w 125138"/>
                <a:gd name="connsiteY9" fmla="*/ 106792 h 125138"/>
                <a:gd name="connsiteX10" fmla="*/ 62632 w 125138"/>
                <a:gd name="connsiteY10" fmla="*/ 125139 h 125138"/>
                <a:gd name="connsiteX11" fmla="*/ 62632 w 125138"/>
                <a:gd name="connsiteY11" fmla="*/ 4664 h 125138"/>
                <a:gd name="connsiteX12" fmla="*/ 30409 w 125138"/>
                <a:gd name="connsiteY12" fmla="*/ 14399 h 125138"/>
                <a:gd name="connsiteX13" fmla="*/ 9031 w 125138"/>
                <a:gd name="connsiteY13" fmla="*/ 40401 h 125138"/>
                <a:gd name="connsiteX14" fmla="*/ 5707 w 125138"/>
                <a:gd name="connsiteY14" fmla="*/ 73900 h 125138"/>
                <a:gd name="connsiteX15" fmla="*/ 21557 w 125138"/>
                <a:gd name="connsiteY15" fmla="*/ 103596 h 125138"/>
                <a:gd name="connsiteX16" fmla="*/ 51241 w 125138"/>
                <a:gd name="connsiteY16" fmla="*/ 119477 h 125138"/>
                <a:gd name="connsiteX17" fmla="*/ 84739 w 125138"/>
                <a:gd name="connsiteY17" fmla="*/ 116189 h 125138"/>
                <a:gd name="connsiteX18" fmla="*/ 110767 w 125138"/>
                <a:gd name="connsiteY18" fmla="*/ 94842 h 125138"/>
                <a:gd name="connsiteX19" fmla="*/ 120538 w 125138"/>
                <a:gd name="connsiteY19" fmla="*/ 62631 h 125138"/>
                <a:gd name="connsiteX20" fmla="*/ 103565 w 125138"/>
                <a:gd name="connsiteY20" fmla="*/ 21680 h 125138"/>
                <a:gd name="connsiteX21" fmla="*/ 62632 w 125138"/>
                <a:gd name="connsiteY21" fmla="*/ 4664 h 12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138" h="125138">
                  <a:moveTo>
                    <a:pt x="62632" y="125139"/>
                  </a:moveTo>
                  <a:cubicBezTo>
                    <a:pt x="50253" y="125151"/>
                    <a:pt x="38144" y="121489"/>
                    <a:pt x="27845" y="114619"/>
                  </a:cubicBezTo>
                  <a:cubicBezTo>
                    <a:pt x="17545" y="107748"/>
                    <a:pt x="9522" y="97977"/>
                    <a:pt x="4774" y="86542"/>
                  </a:cubicBezTo>
                  <a:cubicBezTo>
                    <a:pt x="33" y="75102"/>
                    <a:pt x="-1213" y="62521"/>
                    <a:pt x="1198" y="50375"/>
                  </a:cubicBezTo>
                  <a:cubicBezTo>
                    <a:pt x="3615" y="38236"/>
                    <a:pt x="9571" y="27078"/>
                    <a:pt x="18325" y="18325"/>
                  </a:cubicBezTo>
                  <a:cubicBezTo>
                    <a:pt x="27084" y="9571"/>
                    <a:pt x="38236" y="3609"/>
                    <a:pt x="50382" y="1198"/>
                  </a:cubicBezTo>
                  <a:cubicBezTo>
                    <a:pt x="62521" y="-1213"/>
                    <a:pt x="75108" y="33"/>
                    <a:pt x="86543" y="4774"/>
                  </a:cubicBezTo>
                  <a:cubicBezTo>
                    <a:pt x="97977" y="9516"/>
                    <a:pt x="107748" y="17545"/>
                    <a:pt x="114619" y="27845"/>
                  </a:cubicBezTo>
                  <a:cubicBezTo>
                    <a:pt x="121489" y="38144"/>
                    <a:pt x="125151" y="50247"/>
                    <a:pt x="125139" y="62631"/>
                  </a:cubicBezTo>
                  <a:cubicBezTo>
                    <a:pt x="125108" y="79194"/>
                    <a:pt x="118508" y="95075"/>
                    <a:pt x="106798" y="106792"/>
                  </a:cubicBezTo>
                  <a:cubicBezTo>
                    <a:pt x="95081" y="118508"/>
                    <a:pt x="79200" y="125102"/>
                    <a:pt x="62632" y="125139"/>
                  </a:cubicBezTo>
                  <a:close/>
                  <a:moveTo>
                    <a:pt x="62632" y="4664"/>
                  </a:moveTo>
                  <a:cubicBezTo>
                    <a:pt x="51167" y="4651"/>
                    <a:pt x="39947" y="8038"/>
                    <a:pt x="30409" y="14399"/>
                  </a:cubicBezTo>
                  <a:cubicBezTo>
                    <a:pt x="20870" y="20760"/>
                    <a:pt x="13429" y="29814"/>
                    <a:pt x="9031" y="40401"/>
                  </a:cubicBezTo>
                  <a:cubicBezTo>
                    <a:pt x="4633" y="50995"/>
                    <a:pt x="3480" y="62650"/>
                    <a:pt x="5707" y="73900"/>
                  </a:cubicBezTo>
                  <a:cubicBezTo>
                    <a:pt x="7939" y="85150"/>
                    <a:pt x="13454" y="95486"/>
                    <a:pt x="21557" y="103596"/>
                  </a:cubicBezTo>
                  <a:cubicBezTo>
                    <a:pt x="29660" y="111711"/>
                    <a:pt x="39990" y="117238"/>
                    <a:pt x="51241" y="119477"/>
                  </a:cubicBezTo>
                  <a:cubicBezTo>
                    <a:pt x="62484" y="121722"/>
                    <a:pt x="74146" y="120575"/>
                    <a:pt x="84739" y="116189"/>
                  </a:cubicBezTo>
                  <a:cubicBezTo>
                    <a:pt x="95333" y="111803"/>
                    <a:pt x="104393" y="104375"/>
                    <a:pt x="110767" y="94842"/>
                  </a:cubicBezTo>
                  <a:cubicBezTo>
                    <a:pt x="117134" y="85304"/>
                    <a:pt x="120538" y="74096"/>
                    <a:pt x="120538" y="62631"/>
                  </a:cubicBezTo>
                  <a:cubicBezTo>
                    <a:pt x="120520" y="47272"/>
                    <a:pt x="114416" y="32544"/>
                    <a:pt x="103565" y="21680"/>
                  </a:cubicBezTo>
                  <a:cubicBezTo>
                    <a:pt x="92708" y="10810"/>
                    <a:pt x="77992" y="4695"/>
                    <a:pt x="62632" y="4664"/>
                  </a:cubicBezTo>
                  <a:close/>
                </a:path>
              </a:pathLst>
            </a:custGeom>
            <a:solidFill>
              <a:srgbClr val="0E0E0E"/>
            </a:solidFill>
            <a:ln w="6134"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1BAB9EA6-FF32-4160-9283-ED6C8923C598}"/>
                </a:ext>
              </a:extLst>
            </p:cNvPr>
            <p:cNvSpPr/>
            <p:nvPr/>
          </p:nvSpPr>
          <p:spPr>
            <a:xfrm>
              <a:off x="7248840" y="4901218"/>
              <a:ext cx="185637" cy="144709"/>
            </a:xfrm>
            <a:custGeom>
              <a:avLst/>
              <a:gdLst>
                <a:gd name="connsiteX0" fmla="*/ 0 w 185637"/>
                <a:gd name="connsiteY0" fmla="*/ 123481 h 144709"/>
                <a:gd name="connsiteX1" fmla="*/ 75021 w 185637"/>
                <a:gd name="connsiteY1" fmla="*/ 144705 h 144709"/>
                <a:gd name="connsiteX2" fmla="*/ 149735 w 185637"/>
                <a:gd name="connsiteY2" fmla="*/ 114034 h 144709"/>
                <a:gd name="connsiteX3" fmla="*/ 185559 w 185637"/>
                <a:gd name="connsiteY3" fmla="*/ 53551 h 144709"/>
                <a:gd name="connsiteX4" fmla="*/ 165500 w 185637"/>
                <a:gd name="connsiteY4" fmla="*/ 0 h 144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37" h="144709">
                  <a:moveTo>
                    <a:pt x="0" y="123481"/>
                  </a:moveTo>
                  <a:cubicBezTo>
                    <a:pt x="17544" y="139552"/>
                    <a:pt x="52079" y="144889"/>
                    <a:pt x="75021" y="144705"/>
                  </a:cubicBezTo>
                  <a:cubicBezTo>
                    <a:pt x="102741" y="143515"/>
                    <a:pt x="129173" y="132664"/>
                    <a:pt x="149735" y="114034"/>
                  </a:cubicBezTo>
                  <a:cubicBezTo>
                    <a:pt x="169058" y="97349"/>
                    <a:pt x="184270" y="80296"/>
                    <a:pt x="185559" y="53551"/>
                  </a:cubicBezTo>
                  <a:cubicBezTo>
                    <a:pt x="186663" y="30364"/>
                    <a:pt x="175989" y="18771"/>
                    <a:pt x="165500" y="0"/>
                  </a:cubicBezTo>
                </a:path>
              </a:pathLst>
            </a:custGeom>
            <a:solidFill>
              <a:srgbClr val="8DC2EB"/>
            </a:solidFill>
            <a:ln w="6134"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00EE901F-8A65-49A9-ABA3-0CCED8D1C782}"/>
                </a:ext>
              </a:extLst>
            </p:cNvPr>
            <p:cNvSpPr/>
            <p:nvPr/>
          </p:nvSpPr>
          <p:spPr>
            <a:xfrm>
              <a:off x="7246619" y="4899204"/>
              <a:ext cx="189956" cy="148994"/>
            </a:xfrm>
            <a:custGeom>
              <a:avLst/>
              <a:gdLst>
                <a:gd name="connsiteX0" fmla="*/ 76076 w 189956"/>
                <a:gd name="connsiteY0" fmla="*/ 148995 h 148994"/>
                <a:gd name="connsiteX1" fmla="*/ 687 w 189956"/>
                <a:gd name="connsiteY1" fmla="*/ 127213 h 148994"/>
                <a:gd name="connsiteX2" fmla="*/ 178 w 189956"/>
                <a:gd name="connsiteY2" fmla="*/ 126470 h 148994"/>
                <a:gd name="connsiteX3" fmla="*/ 0 w 189956"/>
                <a:gd name="connsiteY3" fmla="*/ 125593 h 148994"/>
                <a:gd name="connsiteX4" fmla="*/ 178 w 189956"/>
                <a:gd name="connsiteY4" fmla="*/ 124710 h 148994"/>
                <a:gd name="connsiteX5" fmla="*/ 687 w 189956"/>
                <a:gd name="connsiteY5" fmla="*/ 123967 h 148994"/>
                <a:gd name="connsiteX6" fmla="*/ 2312 w 189956"/>
                <a:gd name="connsiteY6" fmla="*/ 123330 h 148994"/>
                <a:gd name="connsiteX7" fmla="*/ 3938 w 189956"/>
                <a:gd name="connsiteY7" fmla="*/ 123967 h 148994"/>
                <a:gd name="connsiteX8" fmla="*/ 76260 w 189956"/>
                <a:gd name="connsiteY8" fmla="*/ 144572 h 148994"/>
                <a:gd name="connsiteX9" fmla="*/ 77425 w 189956"/>
                <a:gd name="connsiteY9" fmla="*/ 144572 h 148994"/>
                <a:gd name="connsiteX10" fmla="*/ 150238 w 189956"/>
                <a:gd name="connsiteY10" fmla="*/ 114576 h 148994"/>
                <a:gd name="connsiteX11" fmla="*/ 185203 w 189956"/>
                <a:gd name="connsiteY11" fmla="*/ 55694 h 148994"/>
                <a:gd name="connsiteX12" fmla="*/ 171646 w 189956"/>
                <a:gd name="connsiteY12" fmla="*/ 13859 h 148994"/>
                <a:gd name="connsiteX13" fmla="*/ 165512 w 189956"/>
                <a:gd name="connsiteY13" fmla="*/ 3425 h 148994"/>
                <a:gd name="connsiteX14" fmla="*/ 165291 w 189956"/>
                <a:gd name="connsiteY14" fmla="*/ 1683 h 148994"/>
                <a:gd name="connsiteX15" fmla="*/ 166371 w 189956"/>
                <a:gd name="connsiteY15" fmla="*/ 303 h 148994"/>
                <a:gd name="connsiteX16" fmla="*/ 168113 w 189956"/>
                <a:gd name="connsiteY16" fmla="*/ 82 h 148994"/>
                <a:gd name="connsiteX17" fmla="*/ 169499 w 189956"/>
                <a:gd name="connsiteY17" fmla="*/ 1155 h 148994"/>
                <a:gd name="connsiteX18" fmla="*/ 175633 w 189956"/>
                <a:gd name="connsiteY18" fmla="*/ 11461 h 148994"/>
                <a:gd name="connsiteX19" fmla="*/ 189865 w 189956"/>
                <a:gd name="connsiteY19" fmla="*/ 55934 h 148994"/>
                <a:gd name="connsiteX20" fmla="*/ 153060 w 189956"/>
                <a:gd name="connsiteY20" fmla="*/ 118011 h 148994"/>
                <a:gd name="connsiteX21" fmla="*/ 76812 w 189956"/>
                <a:gd name="connsiteY21" fmla="*/ 148682 h 148994"/>
                <a:gd name="connsiteX22" fmla="*/ 76076 w 189956"/>
                <a:gd name="connsiteY22" fmla="*/ 148995 h 14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956" h="148994">
                  <a:moveTo>
                    <a:pt x="76076" y="148995"/>
                  </a:moveTo>
                  <a:cubicBezTo>
                    <a:pt x="51969" y="148995"/>
                    <a:pt x="18231" y="143346"/>
                    <a:pt x="687" y="127213"/>
                  </a:cubicBezTo>
                  <a:cubicBezTo>
                    <a:pt x="466" y="127004"/>
                    <a:pt x="294" y="126753"/>
                    <a:pt x="178" y="126470"/>
                  </a:cubicBezTo>
                  <a:cubicBezTo>
                    <a:pt x="61" y="126194"/>
                    <a:pt x="0" y="125894"/>
                    <a:pt x="0" y="125593"/>
                  </a:cubicBezTo>
                  <a:cubicBezTo>
                    <a:pt x="0" y="125286"/>
                    <a:pt x="61" y="124986"/>
                    <a:pt x="178" y="124710"/>
                  </a:cubicBezTo>
                  <a:cubicBezTo>
                    <a:pt x="294" y="124428"/>
                    <a:pt x="466" y="124176"/>
                    <a:pt x="687" y="123967"/>
                  </a:cubicBezTo>
                  <a:cubicBezTo>
                    <a:pt x="1129" y="123557"/>
                    <a:pt x="1711" y="123330"/>
                    <a:pt x="2312" y="123330"/>
                  </a:cubicBezTo>
                  <a:cubicBezTo>
                    <a:pt x="2914" y="123330"/>
                    <a:pt x="3496" y="123557"/>
                    <a:pt x="3938" y="123967"/>
                  </a:cubicBezTo>
                  <a:cubicBezTo>
                    <a:pt x="19519" y="138260"/>
                    <a:pt x="51233" y="144572"/>
                    <a:pt x="76260" y="144572"/>
                  </a:cubicBezTo>
                  <a:lnTo>
                    <a:pt x="77425" y="144572"/>
                  </a:lnTo>
                  <a:cubicBezTo>
                    <a:pt x="104465" y="143425"/>
                    <a:pt x="130234" y="132807"/>
                    <a:pt x="150238" y="114576"/>
                  </a:cubicBezTo>
                  <a:cubicBezTo>
                    <a:pt x="170910" y="96664"/>
                    <a:pt x="184037" y="80599"/>
                    <a:pt x="185203" y="55694"/>
                  </a:cubicBezTo>
                  <a:cubicBezTo>
                    <a:pt x="186123" y="37782"/>
                    <a:pt x="179743" y="27232"/>
                    <a:pt x="171646" y="13859"/>
                  </a:cubicBezTo>
                  <a:cubicBezTo>
                    <a:pt x="169622" y="10547"/>
                    <a:pt x="167536" y="7106"/>
                    <a:pt x="165512" y="3425"/>
                  </a:cubicBezTo>
                  <a:cubicBezTo>
                    <a:pt x="165211" y="2897"/>
                    <a:pt x="165132" y="2272"/>
                    <a:pt x="165291" y="1683"/>
                  </a:cubicBezTo>
                  <a:cubicBezTo>
                    <a:pt x="165451" y="1100"/>
                    <a:pt x="165843" y="603"/>
                    <a:pt x="166371" y="303"/>
                  </a:cubicBezTo>
                  <a:cubicBezTo>
                    <a:pt x="166898" y="-4"/>
                    <a:pt x="167524" y="-78"/>
                    <a:pt x="168113" y="82"/>
                  </a:cubicBezTo>
                  <a:cubicBezTo>
                    <a:pt x="168696" y="241"/>
                    <a:pt x="169199" y="628"/>
                    <a:pt x="169499" y="1155"/>
                  </a:cubicBezTo>
                  <a:cubicBezTo>
                    <a:pt x="171523" y="4836"/>
                    <a:pt x="173609" y="8210"/>
                    <a:pt x="175633" y="11461"/>
                  </a:cubicBezTo>
                  <a:cubicBezTo>
                    <a:pt x="183792" y="24956"/>
                    <a:pt x="190846" y="36611"/>
                    <a:pt x="189865" y="55934"/>
                  </a:cubicBezTo>
                  <a:cubicBezTo>
                    <a:pt x="188576" y="82372"/>
                    <a:pt x="174345" y="99854"/>
                    <a:pt x="153060" y="118011"/>
                  </a:cubicBezTo>
                  <a:cubicBezTo>
                    <a:pt x="132062" y="136917"/>
                    <a:pt x="105048" y="147780"/>
                    <a:pt x="76812" y="148682"/>
                  </a:cubicBezTo>
                  <a:lnTo>
                    <a:pt x="76076" y="148995"/>
                  </a:lnTo>
                  <a:close/>
                </a:path>
              </a:pathLst>
            </a:custGeom>
            <a:solidFill>
              <a:srgbClr val="0E0E0E"/>
            </a:solidFill>
            <a:ln w="6134"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4D5A6886-92E8-4C91-938F-CEDFB0869E9F}"/>
                </a:ext>
              </a:extLst>
            </p:cNvPr>
            <p:cNvSpPr/>
            <p:nvPr/>
          </p:nvSpPr>
          <p:spPr>
            <a:xfrm>
              <a:off x="7970156" y="4771793"/>
              <a:ext cx="216842" cy="201998"/>
            </a:xfrm>
            <a:custGeom>
              <a:avLst/>
              <a:gdLst>
                <a:gd name="connsiteX0" fmla="*/ 117347 w 216842"/>
                <a:gd name="connsiteY0" fmla="*/ 0 h 201998"/>
                <a:gd name="connsiteX1" fmla="*/ 101888 w 216842"/>
                <a:gd name="connsiteY1" fmla="*/ 25089 h 201998"/>
                <a:gd name="connsiteX2" fmla="*/ 90050 w 216842"/>
                <a:gd name="connsiteY2" fmla="*/ 18341 h 201998"/>
                <a:gd name="connsiteX3" fmla="*/ 0 w 216842"/>
                <a:gd name="connsiteY3" fmla="*/ 20734 h 201998"/>
                <a:gd name="connsiteX4" fmla="*/ 90908 w 216842"/>
                <a:gd name="connsiteY4" fmla="*/ 180222 h 201998"/>
                <a:gd name="connsiteX5" fmla="*/ 160531 w 216842"/>
                <a:gd name="connsiteY5" fmla="*/ 201998 h 201998"/>
                <a:gd name="connsiteX6" fmla="*/ 216843 w 216842"/>
                <a:gd name="connsiteY6" fmla="*/ 162310 h 201998"/>
                <a:gd name="connsiteX7" fmla="*/ 117347 w 216842"/>
                <a:gd name="connsiteY7" fmla="*/ 0 h 2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842" h="201998">
                  <a:moveTo>
                    <a:pt x="117347" y="0"/>
                  </a:moveTo>
                  <a:cubicBezTo>
                    <a:pt x="110973" y="7545"/>
                    <a:pt x="105765" y="16004"/>
                    <a:pt x="101888" y="25089"/>
                  </a:cubicBezTo>
                  <a:cubicBezTo>
                    <a:pt x="98091" y="22580"/>
                    <a:pt x="94135" y="20329"/>
                    <a:pt x="90050" y="18341"/>
                  </a:cubicBezTo>
                  <a:cubicBezTo>
                    <a:pt x="65513" y="6564"/>
                    <a:pt x="16869" y="-6196"/>
                    <a:pt x="0" y="20734"/>
                  </a:cubicBezTo>
                  <a:cubicBezTo>
                    <a:pt x="35885" y="71586"/>
                    <a:pt x="74714" y="123419"/>
                    <a:pt x="90908" y="180222"/>
                  </a:cubicBezTo>
                  <a:lnTo>
                    <a:pt x="160531" y="201998"/>
                  </a:lnTo>
                  <a:lnTo>
                    <a:pt x="216843" y="162310"/>
                  </a:lnTo>
                  <a:cubicBezTo>
                    <a:pt x="185865" y="113727"/>
                    <a:pt x="148999" y="54410"/>
                    <a:pt x="117347" y="0"/>
                  </a:cubicBezTo>
                  <a:close/>
                </a:path>
              </a:pathLst>
            </a:custGeom>
            <a:solidFill>
              <a:srgbClr val="8DC2EB"/>
            </a:solidFill>
            <a:ln w="6134"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BD03A366-D7FF-4F93-8924-2C47F1B673E0}"/>
                </a:ext>
              </a:extLst>
            </p:cNvPr>
            <p:cNvSpPr/>
            <p:nvPr/>
          </p:nvSpPr>
          <p:spPr>
            <a:xfrm>
              <a:off x="7967924" y="4769640"/>
              <a:ext cx="221432" cy="206399"/>
            </a:xfrm>
            <a:custGeom>
              <a:avLst/>
              <a:gdLst>
                <a:gd name="connsiteX0" fmla="*/ 162764 w 221432"/>
                <a:gd name="connsiteY0" fmla="*/ 206354 h 206399"/>
                <a:gd name="connsiteX1" fmla="*/ 162028 w 221432"/>
                <a:gd name="connsiteY1" fmla="*/ 206354 h 206399"/>
                <a:gd name="connsiteX2" fmla="*/ 92466 w 221432"/>
                <a:gd name="connsiteY2" fmla="*/ 184577 h 206399"/>
                <a:gd name="connsiteX3" fmla="*/ 91503 w 221432"/>
                <a:gd name="connsiteY3" fmla="*/ 184007 h 206399"/>
                <a:gd name="connsiteX4" fmla="*/ 90933 w 221432"/>
                <a:gd name="connsiteY4" fmla="*/ 183044 h 206399"/>
                <a:gd name="connsiteX5" fmla="*/ 9226 w 221432"/>
                <a:gd name="connsiteY5" fmla="*/ 36805 h 206399"/>
                <a:gd name="connsiteX6" fmla="*/ 393 w 221432"/>
                <a:gd name="connsiteY6" fmla="*/ 24537 h 206399"/>
                <a:gd name="connsiteX7" fmla="*/ 0 w 221432"/>
                <a:gd name="connsiteY7" fmla="*/ 23249 h 206399"/>
                <a:gd name="connsiteX8" fmla="*/ 393 w 221432"/>
                <a:gd name="connsiteY8" fmla="*/ 21960 h 206399"/>
                <a:gd name="connsiteX9" fmla="*/ 93325 w 221432"/>
                <a:gd name="connsiteY9" fmla="*/ 18710 h 206399"/>
                <a:gd name="connsiteX10" fmla="*/ 103140 w 221432"/>
                <a:gd name="connsiteY10" fmla="*/ 24169 h 206399"/>
                <a:gd name="connsiteX11" fmla="*/ 117862 w 221432"/>
                <a:gd name="connsiteY11" fmla="*/ 982 h 206399"/>
                <a:gd name="connsiteX12" fmla="*/ 118690 w 221432"/>
                <a:gd name="connsiteY12" fmla="*/ 264 h 206399"/>
                <a:gd name="connsiteX13" fmla="*/ 119764 w 221432"/>
                <a:gd name="connsiteY13" fmla="*/ 0 h 206399"/>
                <a:gd name="connsiteX14" fmla="*/ 120831 w 221432"/>
                <a:gd name="connsiteY14" fmla="*/ 264 h 206399"/>
                <a:gd name="connsiteX15" fmla="*/ 121665 w 221432"/>
                <a:gd name="connsiteY15" fmla="*/ 982 h 206399"/>
                <a:gd name="connsiteX16" fmla="*/ 221100 w 221432"/>
                <a:gd name="connsiteY16" fmla="*/ 163169 h 206399"/>
                <a:gd name="connsiteX17" fmla="*/ 221388 w 221432"/>
                <a:gd name="connsiteY17" fmla="*/ 164850 h 206399"/>
                <a:gd name="connsiteX18" fmla="*/ 220487 w 221432"/>
                <a:gd name="connsiteY18" fmla="*/ 166298 h 206399"/>
                <a:gd name="connsiteX19" fmla="*/ 164114 w 221432"/>
                <a:gd name="connsiteY19" fmla="*/ 205924 h 206399"/>
                <a:gd name="connsiteX20" fmla="*/ 162764 w 221432"/>
                <a:gd name="connsiteY20" fmla="*/ 206354 h 206399"/>
                <a:gd name="connsiteX21" fmla="*/ 95288 w 221432"/>
                <a:gd name="connsiteY21" fmla="*/ 180468 h 206399"/>
                <a:gd name="connsiteX22" fmla="*/ 162764 w 221432"/>
                <a:gd name="connsiteY22" fmla="*/ 201508 h 206399"/>
                <a:gd name="connsiteX23" fmla="*/ 216377 w 221432"/>
                <a:gd name="connsiteY23" fmla="*/ 163782 h 206399"/>
                <a:gd name="connsiteX24" fmla="*/ 119702 w 221432"/>
                <a:gd name="connsiteY24" fmla="*/ 6196 h 206399"/>
                <a:gd name="connsiteX25" fmla="*/ 106636 w 221432"/>
                <a:gd name="connsiteY25" fmla="*/ 28156 h 206399"/>
                <a:gd name="connsiteX26" fmla="*/ 106072 w 221432"/>
                <a:gd name="connsiteY26" fmla="*/ 28959 h 206399"/>
                <a:gd name="connsiteX27" fmla="*/ 105225 w 221432"/>
                <a:gd name="connsiteY27" fmla="*/ 29444 h 206399"/>
                <a:gd name="connsiteX28" fmla="*/ 104244 w 221432"/>
                <a:gd name="connsiteY28" fmla="*/ 29653 h 206399"/>
                <a:gd name="connsiteX29" fmla="*/ 103263 w 221432"/>
                <a:gd name="connsiteY29" fmla="*/ 29444 h 206399"/>
                <a:gd name="connsiteX30" fmla="*/ 91669 w 221432"/>
                <a:gd name="connsiteY30" fmla="*/ 22881 h 206399"/>
                <a:gd name="connsiteX31" fmla="*/ 5484 w 221432"/>
                <a:gd name="connsiteY31" fmla="*/ 23187 h 206399"/>
                <a:gd name="connsiteX32" fmla="*/ 13397 w 221432"/>
                <a:gd name="connsiteY32" fmla="*/ 34352 h 206399"/>
                <a:gd name="connsiteX33" fmla="*/ 95043 w 221432"/>
                <a:gd name="connsiteY33" fmla="*/ 180468 h 206399"/>
                <a:gd name="connsiteX34" fmla="*/ 95288 w 221432"/>
                <a:gd name="connsiteY34" fmla="*/ 180468 h 20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1432" h="206399">
                  <a:moveTo>
                    <a:pt x="162764" y="206354"/>
                  </a:moveTo>
                  <a:cubicBezTo>
                    <a:pt x="162519" y="206415"/>
                    <a:pt x="162267" y="206415"/>
                    <a:pt x="162028" y="206354"/>
                  </a:cubicBezTo>
                  <a:lnTo>
                    <a:pt x="92466" y="184577"/>
                  </a:lnTo>
                  <a:cubicBezTo>
                    <a:pt x="92105" y="184473"/>
                    <a:pt x="91773" y="184277"/>
                    <a:pt x="91503" y="184007"/>
                  </a:cubicBezTo>
                  <a:cubicBezTo>
                    <a:pt x="91234" y="183743"/>
                    <a:pt x="91037" y="183412"/>
                    <a:pt x="90933" y="183044"/>
                  </a:cubicBezTo>
                  <a:cubicBezTo>
                    <a:pt x="76211" y="131271"/>
                    <a:pt x="41860" y="83241"/>
                    <a:pt x="9226" y="36805"/>
                  </a:cubicBezTo>
                  <a:lnTo>
                    <a:pt x="393" y="24537"/>
                  </a:lnTo>
                  <a:cubicBezTo>
                    <a:pt x="135" y="24157"/>
                    <a:pt x="0" y="23709"/>
                    <a:pt x="0" y="23249"/>
                  </a:cubicBezTo>
                  <a:cubicBezTo>
                    <a:pt x="0" y="22795"/>
                    <a:pt x="135" y="22347"/>
                    <a:pt x="393" y="21960"/>
                  </a:cubicBezTo>
                  <a:cubicBezTo>
                    <a:pt x="17507" y="-5091"/>
                    <a:pt x="65353" y="5214"/>
                    <a:pt x="93325" y="18710"/>
                  </a:cubicBezTo>
                  <a:cubicBezTo>
                    <a:pt x="96693" y="20347"/>
                    <a:pt x="99975" y="22169"/>
                    <a:pt x="103140" y="24169"/>
                  </a:cubicBezTo>
                  <a:cubicBezTo>
                    <a:pt x="107023" y="15839"/>
                    <a:pt x="111973" y="8048"/>
                    <a:pt x="117862" y="982"/>
                  </a:cubicBezTo>
                  <a:cubicBezTo>
                    <a:pt x="118077" y="681"/>
                    <a:pt x="118359" y="436"/>
                    <a:pt x="118690" y="264"/>
                  </a:cubicBezTo>
                  <a:cubicBezTo>
                    <a:pt x="119021" y="92"/>
                    <a:pt x="119389" y="0"/>
                    <a:pt x="119764" y="0"/>
                  </a:cubicBezTo>
                  <a:cubicBezTo>
                    <a:pt x="120132" y="0"/>
                    <a:pt x="120500" y="92"/>
                    <a:pt x="120831" y="264"/>
                  </a:cubicBezTo>
                  <a:cubicBezTo>
                    <a:pt x="121162" y="436"/>
                    <a:pt x="121450" y="681"/>
                    <a:pt x="121665" y="982"/>
                  </a:cubicBezTo>
                  <a:cubicBezTo>
                    <a:pt x="148533" y="47233"/>
                    <a:pt x="181964" y="101766"/>
                    <a:pt x="221100" y="163169"/>
                  </a:cubicBezTo>
                  <a:cubicBezTo>
                    <a:pt x="221401" y="163678"/>
                    <a:pt x="221499" y="164273"/>
                    <a:pt x="221388" y="164850"/>
                  </a:cubicBezTo>
                  <a:cubicBezTo>
                    <a:pt x="221278" y="165432"/>
                    <a:pt x="220953" y="165948"/>
                    <a:pt x="220487" y="166298"/>
                  </a:cubicBezTo>
                  <a:lnTo>
                    <a:pt x="164114" y="205924"/>
                  </a:lnTo>
                  <a:cubicBezTo>
                    <a:pt x="163727" y="206225"/>
                    <a:pt x="163249" y="206378"/>
                    <a:pt x="162764" y="206354"/>
                  </a:cubicBezTo>
                  <a:close/>
                  <a:moveTo>
                    <a:pt x="95288" y="180468"/>
                  </a:moveTo>
                  <a:lnTo>
                    <a:pt x="162764" y="201508"/>
                  </a:lnTo>
                  <a:lnTo>
                    <a:pt x="216377" y="163782"/>
                  </a:lnTo>
                  <a:cubicBezTo>
                    <a:pt x="178590" y="104404"/>
                    <a:pt x="146079" y="51404"/>
                    <a:pt x="119702" y="6196"/>
                  </a:cubicBezTo>
                  <a:cubicBezTo>
                    <a:pt x="114415" y="12925"/>
                    <a:pt x="110022" y="20304"/>
                    <a:pt x="106636" y="28156"/>
                  </a:cubicBezTo>
                  <a:cubicBezTo>
                    <a:pt x="106508" y="28463"/>
                    <a:pt x="106317" y="28739"/>
                    <a:pt x="106072" y="28959"/>
                  </a:cubicBezTo>
                  <a:cubicBezTo>
                    <a:pt x="105827" y="29180"/>
                    <a:pt x="105538" y="29346"/>
                    <a:pt x="105225" y="29444"/>
                  </a:cubicBezTo>
                  <a:cubicBezTo>
                    <a:pt x="104913" y="29579"/>
                    <a:pt x="104582" y="29653"/>
                    <a:pt x="104244" y="29653"/>
                  </a:cubicBezTo>
                  <a:cubicBezTo>
                    <a:pt x="103907" y="29653"/>
                    <a:pt x="103569" y="29579"/>
                    <a:pt x="103263" y="29444"/>
                  </a:cubicBezTo>
                  <a:cubicBezTo>
                    <a:pt x="99545" y="27009"/>
                    <a:pt x="95669" y="24819"/>
                    <a:pt x="91669" y="22881"/>
                  </a:cubicBezTo>
                  <a:cubicBezTo>
                    <a:pt x="66642" y="10612"/>
                    <a:pt x="21678" y="491"/>
                    <a:pt x="5484" y="23187"/>
                  </a:cubicBezTo>
                  <a:lnTo>
                    <a:pt x="13397" y="34352"/>
                  </a:lnTo>
                  <a:cubicBezTo>
                    <a:pt x="45847" y="80419"/>
                    <a:pt x="79892" y="128450"/>
                    <a:pt x="95043" y="180468"/>
                  </a:cubicBezTo>
                  <a:lnTo>
                    <a:pt x="95288" y="180468"/>
                  </a:lnTo>
                  <a:close/>
                </a:path>
              </a:pathLst>
            </a:custGeom>
            <a:solidFill>
              <a:srgbClr val="0E0E0E"/>
            </a:solidFill>
            <a:ln w="6134"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22FA3EE8-3C88-4C1C-BC26-34DD9CCECD5B}"/>
                </a:ext>
              </a:extLst>
            </p:cNvPr>
            <p:cNvSpPr/>
            <p:nvPr/>
          </p:nvSpPr>
          <p:spPr>
            <a:xfrm>
              <a:off x="8084252" y="4872701"/>
              <a:ext cx="102747" cy="101029"/>
            </a:xfrm>
            <a:custGeom>
              <a:avLst/>
              <a:gdLst>
                <a:gd name="connsiteX0" fmla="*/ 0 w 102747"/>
                <a:gd name="connsiteY0" fmla="*/ 60176 h 101029"/>
                <a:gd name="connsiteX1" fmla="*/ 7177 w 102747"/>
                <a:gd name="connsiteY1" fmla="*/ 88761 h 101029"/>
                <a:gd name="connsiteX2" fmla="*/ 46436 w 102747"/>
                <a:gd name="connsiteY2" fmla="*/ 101030 h 101029"/>
                <a:gd name="connsiteX3" fmla="*/ 102747 w 102747"/>
                <a:gd name="connsiteY3" fmla="*/ 61342 h 101029"/>
                <a:gd name="connsiteX4" fmla="*/ 64225 w 102747"/>
                <a:gd name="connsiteY4" fmla="*/ 0 h 101029"/>
                <a:gd name="connsiteX5" fmla="*/ 60237 w 102747"/>
                <a:gd name="connsiteY5" fmla="*/ 0 h 101029"/>
                <a:gd name="connsiteX6" fmla="*/ 17666 w 102747"/>
                <a:gd name="connsiteY6" fmla="*/ 17617 h 101029"/>
                <a:gd name="connsiteX7" fmla="*/ 0 w 102747"/>
                <a:gd name="connsiteY7" fmla="*/ 60176 h 10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747" h="101029">
                  <a:moveTo>
                    <a:pt x="0" y="60176"/>
                  </a:moveTo>
                  <a:cubicBezTo>
                    <a:pt x="-18" y="70150"/>
                    <a:pt x="2448" y="79977"/>
                    <a:pt x="7177" y="88761"/>
                  </a:cubicBezTo>
                  <a:lnTo>
                    <a:pt x="46436" y="101030"/>
                  </a:lnTo>
                  <a:lnTo>
                    <a:pt x="102747" y="61342"/>
                  </a:lnTo>
                  <a:cubicBezTo>
                    <a:pt x="90479" y="42265"/>
                    <a:pt x="77536" y="21531"/>
                    <a:pt x="64225" y="0"/>
                  </a:cubicBezTo>
                  <a:cubicBezTo>
                    <a:pt x="62875" y="0"/>
                    <a:pt x="61587" y="0"/>
                    <a:pt x="60237" y="0"/>
                  </a:cubicBezTo>
                  <a:cubicBezTo>
                    <a:pt x="44270" y="0"/>
                    <a:pt x="28959" y="6337"/>
                    <a:pt x="17666" y="17617"/>
                  </a:cubicBezTo>
                  <a:cubicBezTo>
                    <a:pt x="6367" y="28904"/>
                    <a:pt x="12" y="44209"/>
                    <a:pt x="0" y="60176"/>
                  </a:cubicBezTo>
                  <a:close/>
                </a:path>
              </a:pathLst>
            </a:custGeom>
            <a:solidFill>
              <a:srgbClr val="3C8563"/>
            </a:solidFill>
            <a:ln w="6134"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8542EC4F-3BA4-4E48-9511-C01FDF654445}"/>
                </a:ext>
              </a:extLst>
            </p:cNvPr>
            <p:cNvSpPr/>
            <p:nvPr/>
          </p:nvSpPr>
          <p:spPr>
            <a:xfrm>
              <a:off x="8082001" y="4870615"/>
              <a:ext cx="107419" cy="105426"/>
            </a:xfrm>
            <a:custGeom>
              <a:avLst/>
              <a:gdLst>
                <a:gd name="connsiteX0" fmla="*/ 48687 w 107419"/>
                <a:gd name="connsiteY0" fmla="*/ 105385 h 105426"/>
                <a:gd name="connsiteX1" fmla="*/ 47951 w 107419"/>
                <a:gd name="connsiteY1" fmla="*/ 105385 h 105426"/>
                <a:gd name="connsiteX2" fmla="*/ 8754 w 107419"/>
                <a:gd name="connsiteY2" fmla="*/ 93117 h 105426"/>
                <a:gd name="connsiteX3" fmla="*/ 7404 w 107419"/>
                <a:gd name="connsiteY3" fmla="*/ 92013 h 105426"/>
                <a:gd name="connsiteX4" fmla="*/ 19 w 107419"/>
                <a:gd name="connsiteY4" fmla="*/ 60980 h 105426"/>
                <a:gd name="connsiteX5" fmla="*/ 8907 w 107419"/>
                <a:gd name="connsiteY5" fmla="*/ 30346 h 105426"/>
                <a:gd name="connsiteX6" fmla="*/ 31757 w 107419"/>
                <a:gd name="connsiteY6" fmla="*/ 8085 h 105426"/>
                <a:gd name="connsiteX7" fmla="*/ 62612 w 107419"/>
                <a:gd name="connsiteY7" fmla="*/ 0 h 105426"/>
                <a:gd name="connsiteX8" fmla="*/ 66108 w 107419"/>
                <a:gd name="connsiteY8" fmla="*/ 0 h 105426"/>
                <a:gd name="connsiteX9" fmla="*/ 66783 w 107419"/>
                <a:gd name="connsiteY9" fmla="*/ 0 h 105426"/>
                <a:gd name="connsiteX10" fmla="*/ 67795 w 107419"/>
                <a:gd name="connsiteY10" fmla="*/ 307 h 105426"/>
                <a:gd name="connsiteX11" fmla="*/ 68562 w 107419"/>
                <a:gd name="connsiteY11" fmla="*/ 1043 h 105426"/>
                <a:gd name="connsiteX12" fmla="*/ 107084 w 107419"/>
                <a:gd name="connsiteY12" fmla="*/ 62385 h 105426"/>
                <a:gd name="connsiteX13" fmla="*/ 107373 w 107419"/>
                <a:gd name="connsiteY13" fmla="*/ 64066 h 105426"/>
                <a:gd name="connsiteX14" fmla="*/ 106471 w 107419"/>
                <a:gd name="connsiteY14" fmla="*/ 65513 h 105426"/>
                <a:gd name="connsiteX15" fmla="*/ 50098 w 107419"/>
                <a:gd name="connsiteY15" fmla="*/ 105140 h 105426"/>
                <a:gd name="connsiteX16" fmla="*/ 48687 w 107419"/>
                <a:gd name="connsiteY16" fmla="*/ 105385 h 105426"/>
                <a:gd name="connsiteX17" fmla="*/ 11023 w 107419"/>
                <a:gd name="connsiteY17" fmla="*/ 88885 h 105426"/>
                <a:gd name="connsiteX18" fmla="*/ 48258 w 107419"/>
                <a:gd name="connsiteY18" fmla="*/ 100539 h 105426"/>
                <a:gd name="connsiteX19" fmla="*/ 101870 w 107419"/>
                <a:gd name="connsiteY19" fmla="*/ 62814 h 105426"/>
                <a:gd name="connsiteX20" fmla="*/ 65065 w 107419"/>
                <a:gd name="connsiteY20" fmla="*/ 4417 h 105426"/>
                <a:gd name="connsiteX21" fmla="*/ 62428 w 107419"/>
                <a:gd name="connsiteY21" fmla="*/ 4417 h 105426"/>
                <a:gd name="connsiteX22" fmla="*/ 34008 w 107419"/>
                <a:gd name="connsiteY22" fmla="*/ 11827 h 105426"/>
                <a:gd name="connsiteX23" fmla="*/ 12882 w 107419"/>
                <a:gd name="connsiteY23" fmla="*/ 32223 h 105426"/>
                <a:gd name="connsiteX24" fmla="*/ 4478 w 107419"/>
                <a:gd name="connsiteY24" fmla="*/ 60360 h 105426"/>
                <a:gd name="connsiteX25" fmla="*/ 10962 w 107419"/>
                <a:gd name="connsiteY25" fmla="*/ 89007 h 105426"/>
                <a:gd name="connsiteX26" fmla="*/ 11023 w 107419"/>
                <a:gd name="connsiteY26" fmla="*/ 88885 h 10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419" h="105426">
                  <a:moveTo>
                    <a:pt x="48687" y="105385"/>
                  </a:moveTo>
                  <a:cubicBezTo>
                    <a:pt x="48442" y="105440"/>
                    <a:pt x="48190" y="105440"/>
                    <a:pt x="47951" y="105385"/>
                  </a:cubicBezTo>
                  <a:lnTo>
                    <a:pt x="8754" y="93117"/>
                  </a:lnTo>
                  <a:cubicBezTo>
                    <a:pt x="8177" y="92927"/>
                    <a:pt x="7699" y="92534"/>
                    <a:pt x="7404" y="92013"/>
                  </a:cubicBezTo>
                  <a:cubicBezTo>
                    <a:pt x="2301" y="82480"/>
                    <a:pt x="-245" y="71788"/>
                    <a:pt x="19" y="60980"/>
                  </a:cubicBezTo>
                  <a:cubicBezTo>
                    <a:pt x="282" y="50172"/>
                    <a:pt x="3343" y="39615"/>
                    <a:pt x="8907" y="30346"/>
                  </a:cubicBezTo>
                  <a:cubicBezTo>
                    <a:pt x="14471" y="21077"/>
                    <a:pt x="22341" y="13403"/>
                    <a:pt x="31757" y="8085"/>
                  </a:cubicBezTo>
                  <a:cubicBezTo>
                    <a:pt x="41167" y="2767"/>
                    <a:pt x="51797" y="-18"/>
                    <a:pt x="62612" y="0"/>
                  </a:cubicBezTo>
                  <a:lnTo>
                    <a:pt x="66108" y="0"/>
                  </a:lnTo>
                  <a:lnTo>
                    <a:pt x="66783" y="0"/>
                  </a:lnTo>
                  <a:cubicBezTo>
                    <a:pt x="67139" y="19"/>
                    <a:pt x="67488" y="123"/>
                    <a:pt x="67795" y="307"/>
                  </a:cubicBezTo>
                  <a:cubicBezTo>
                    <a:pt x="68108" y="485"/>
                    <a:pt x="68365" y="736"/>
                    <a:pt x="68562" y="1043"/>
                  </a:cubicBezTo>
                  <a:cubicBezTo>
                    <a:pt x="80830" y="20979"/>
                    <a:pt x="93896" y="41590"/>
                    <a:pt x="107084" y="62385"/>
                  </a:cubicBezTo>
                  <a:cubicBezTo>
                    <a:pt x="107385" y="62888"/>
                    <a:pt x="107489" y="63489"/>
                    <a:pt x="107373" y="64066"/>
                  </a:cubicBezTo>
                  <a:cubicBezTo>
                    <a:pt x="107262" y="64642"/>
                    <a:pt x="106937" y="65157"/>
                    <a:pt x="106471" y="65513"/>
                  </a:cubicBezTo>
                  <a:lnTo>
                    <a:pt x="50098" y="105140"/>
                  </a:lnTo>
                  <a:cubicBezTo>
                    <a:pt x="49675" y="105391"/>
                    <a:pt x="49172" y="105477"/>
                    <a:pt x="48687" y="105385"/>
                  </a:cubicBezTo>
                  <a:close/>
                  <a:moveTo>
                    <a:pt x="11023" y="88885"/>
                  </a:moveTo>
                  <a:lnTo>
                    <a:pt x="48258" y="100539"/>
                  </a:lnTo>
                  <a:lnTo>
                    <a:pt x="101870" y="62814"/>
                  </a:lnTo>
                  <a:cubicBezTo>
                    <a:pt x="89295" y="43062"/>
                    <a:pt x="76966" y="23494"/>
                    <a:pt x="65065" y="4417"/>
                  </a:cubicBezTo>
                  <a:lnTo>
                    <a:pt x="62428" y="4417"/>
                  </a:lnTo>
                  <a:cubicBezTo>
                    <a:pt x="52472" y="4405"/>
                    <a:pt x="42688" y="6956"/>
                    <a:pt x="34008" y="11827"/>
                  </a:cubicBezTo>
                  <a:cubicBezTo>
                    <a:pt x="25334" y="16698"/>
                    <a:pt x="18053" y="23721"/>
                    <a:pt x="12882" y="32223"/>
                  </a:cubicBezTo>
                  <a:cubicBezTo>
                    <a:pt x="7711" y="40725"/>
                    <a:pt x="4816" y="50417"/>
                    <a:pt x="4478" y="60360"/>
                  </a:cubicBezTo>
                  <a:cubicBezTo>
                    <a:pt x="4141" y="70310"/>
                    <a:pt x="6374" y="80174"/>
                    <a:pt x="10962" y="89007"/>
                  </a:cubicBezTo>
                  <a:lnTo>
                    <a:pt x="11023" y="88885"/>
                  </a:lnTo>
                  <a:close/>
                </a:path>
              </a:pathLst>
            </a:custGeom>
            <a:solidFill>
              <a:srgbClr val="0E0E0E"/>
            </a:solidFill>
            <a:ln w="6134"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9AA768AE-1666-4A6F-AE00-BEABCB0B5BAB}"/>
                </a:ext>
              </a:extLst>
            </p:cNvPr>
            <p:cNvSpPr/>
            <p:nvPr/>
          </p:nvSpPr>
          <p:spPr>
            <a:xfrm>
              <a:off x="8004140" y="4871387"/>
              <a:ext cx="578724" cy="808508"/>
            </a:xfrm>
            <a:custGeom>
              <a:avLst/>
              <a:gdLst>
                <a:gd name="connsiteX0" fmla="*/ 0 w 578724"/>
                <a:gd name="connsiteY0" fmla="*/ 213494 h 808508"/>
                <a:gd name="connsiteX1" fmla="*/ 237331 w 578724"/>
                <a:gd name="connsiteY1" fmla="*/ 516 h 808508"/>
                <a:gd name="connsiteX2" fmla="*/ 469816 w 578724"/>
                <a:gd name="connsiteY2" fmla="*/ 213494 h 808508"/>
                <a:gd name="connsiteX3" fmla="*/ 575692 w 578724"/>
                <a:gd name="connsiteY3" fmla="*/ 608228 h 808508"/>
                <a:gd name="connsiteX4" fmla="*/ 529685 w 578724"/>
                <a:gd name="connsiteY4" fmla="*/ 757901 h 808508"/>
                <a:gd name="connsiteX5" fmla="*/ 283337 w 578724"/>
                <a:gd name="connsiteY5" fmla="*/ 808508 h 808508"/>
                <a:gd name="connsiteX6" fmla="*/ 152127 w 578724"/>
                <a:gd name="connsiteY6" fmla="*/ 645094 h 808508"/>
                <a:gd name="connsiteX7" fmla="*/ 59317 w 578724"/>
                <a:gd name="connsiteY7" fmla="*/ 272137 h 8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8724" h="808508">
                  <a:moveTo>
                    <a:pt x="0" y="213494"/>
                  </a:moveTo>
                  <a:cubicBezTo>
                    <a:pt x="66801" y="82714"/>
                    <a:pt x="154029" y="5791"/>
                    <a:pt x="237331" y="516"/>
                  </a:cubicBezTo>
                  <a:cubicBezTo>
                    <a:pt x="357009" y="-7091"/>
                    <a:pt x="428349" y="69709"/>
                    <a:pt x="469816" y="213494"/>
                  </a:cubicBezTo>
                  <a:cubicBezTo>
                    <a:pt x="511283" y="357279"/>
                    <a:pt x="561829" y="534618"/>
                    <a:pt x="575692" y="608228"/>
                  </a:cubicBezTo>
                  <a:cubicBezTo>
                    <a:pt x="589555" y="681838"/>
                    <a:pt x="552689" y="739499"/>
                    <a:pt x="529685" y="757901"/>
                  </a:cubicBezTo>
                  <a:lnTo>
                    <a:pt x="283337" y="808508"/>
                  </a:lnTo>
                  <a:cubicBezTo>
                    <a:pt x="283337" y="808508"/>
                    <a:pt x="186663" y="794706"/>
                    <a:pt x="152127" y="645094"/>
                  </a:cubicBezTo>
                  <a:cubicBezTo>
                    <a:pt x="117592" y="495482"/>
                    <a:pt x="59317" y="272137"/>
                    <a:pt x="59317" y="272137"/>
                  </a:cubicBezTo>
                </a:path>
              </a:pathLst>
            </a:custGeom>
            <a:solidFill>
              <a:srgbClr val="E05555"/>
            </a:solidFill>
            <a:ln w="6134"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4E8B44F2-7DFD-4E8B-9D3A-F4C83E883456}"/>
                </a:ext>
              </a:extLst>
            </p:cNvPr>
            <p:cNvSpPr/>
            <p:nvPr/>
          </p:nvSpPr>
          <p:spPr>
            <a:xfrm>
              <a:off x="8001991" y="4868935"/>
              <a:ext cx="583288" cy="813291"/>
            </a:xfrm>
            <a:custGeom>
              <a:avLst/>
              <a:gdLst>
                <a:gd name="connsiteX0" fmla="*/ 285669 w 583288"/>
                <a:gd name="connsiteY0" fmla="*/ 813292 h 813291"/>
                <a:gd name="connsiteX1" fmla="*/ 285363 w 583288"/>
                <a:gd name="connsiteY1" fmla="*/ 813292 h 813291"/>
                <a:gd name="connsiteX2" fmla="*/ 152190 w 583288"/>
                <a:gd name="connsiteY2" fmla="*/ 648037 h 813291"/>
                <a:gd name="connsiteX3" fmla="*/ 59441 w 583288"/>
                <a:gd name="connsiteY3" fmla="*/ 275203 h 813291"/>
                <a:gd name="connsiteX4" fmla="*/ 59368 w 583288"/>
                <a:gd name="connsiteY4" fmla="*/ 274307 h 813291"/>
                <a:gd name="connsiteX5" fmla="*/ 59644 w 583288"/>
                <a:gd name="connsiteY5" fmla="*/ 273454 h 813291"/>
                <a:gd name="connsiteX6" fmla="*/ 60233 w 583288"/>
                <a:gd name="connsiteY6" fmla="*/ 272780 h 813291"/>
                <a:gd name="connsiteX7" fmla="*/ 61036 w 583288"/>
                <a:gd name="connsiteY7" fmla="*/ 272381 h 813291"/>
                <a:gd name="connsiteX8" fmla="*/ 62784 w 583288"/>
                <a:gd name="connsiteY8" fmla="*/ 272627 h 813291"/>
                <a:gd name="connsiteX9" fmla="*/ 63858 w 583288"/>
                <a:gd name="connsiteY9" fmla="*/ 274037 h 813291"/>
                <a:gd name="connsiteX10" fmla="*/ 156668 w 583288"/>
                <a:gd name="connsiteY10" fmla="*/ 647056 h 813291"/>
                <a:gd name="connsiteX11" fmla="*/ 234204 w 583288"/>
                <a:gd name="connsiteY11" fmla="*/ 783357 h 813291"/>
                <a:gd name="connsiteX12" fmla="*/ 285608 w 583288"/>
                <a:gd name="connsiteY12" fmla="*/ 808630 h 813291"/>
                <a:gd name="connsiteX13" fmla="*/ 530975 w 583288"/>
                <a:gd name="connsiteY13" fmla="*/ 758207 h 813291"/>
                <a:gd name="connsiteX14" fmla="*/ 575816 w 583288"/>
                <a:gd name="connsiteY14" fmla="*/ 610987 h 813291"/>
                <a:gd name="connsiteX15" fmla="*/ 469940 w 583288"/>
                <a:gd name="connsiteY15" fmla="*/ 216499 h 813291"/>
                <a:gd name="connsiteX16" fmla="*/ 239786 w 583288"/>
                <a:gd name="connsiteY16" fmla="*/ 5115 h 813291"/>
                <a:gd name="connsiteX17" fmla="*/ 4357 w 583288"/>
                <a:gd name="connsiteY17" fmla="*/ 216867 h 813291"/>
                <a:gd name="connsiteX18" fmla="*/ 3817 w 583288"/>
                <a:gd name="connsiteY18" fmla="*/ 217579 h 813291"/>
                <a:gd name="connsiteX19" fmla="*/ 3038 w 583288"/>
                <a:gd name="connsiteY19" fmla="*/ 218032 h 813291"/>
                <a:gd name="connsiteX20" fmla="*/ 2154 w 583288"/>
                <a:gd name="connsiteY20" fmla="*/ 218143 h 813291"/>
                <a:gd name="connsiteX21" fmla="*/ 1289 w 583288"/>
                <a:gd name="connsiteY21" fmla="*/ 217910 h 813291"/>
                <a:gd name="connsiteX22" fmla="*/ 572 w 583288"/>
                <a:gd name="connsiteY22" fmla="*/ 217351 h 813291"/>
                <a:gd name="connsiteX23" fmla="*/ 118 w 583288"/>
                <a:gd name="connsiteY23" fmla="*/ 216560 h 813291"/>
                <a:gd name="connsiteX24" fmla="*/ 7 w 583288"/>
                <a:gd name="connsiteY24" fmla="*/ 215658 h 813291"/>
                <a:gd name="connsiteX25" fmla="*/ 247 w 583288"/>
                <a:gd name="connsiteY25" fmla="*/ 214781 h 813291"/>
                <a:gd name="connsiteX26" fmla="*/ 239479 w 583288"/>
                <a:gd name="connsiteY26" fmla="*/ 515 h 813291"/>
                <a:gd name="connsiteX27" fmla="*/ 474357 w 583288"/>
                <a:gd name="connsiteY27" fmla="*/ 215211 h 813291"/>
                <a:gd name="connsiteX28" fmla="*/ 580294 w 583288"/>
                <a:gd name="connsiteY28" fmla="*/ 610128 h 813291"/>
                <a:gd name="connsiteX29" fmla="*/ 533429 w 583288"/>
                <a:gd name="connsiteY29" fmla="*/ 762010 h 813291"/>
                <a:gd name="connsiteX30" fmla="*/ 532447 w 583288"/>
                <a:gd name="connsiteY30" fmla="*/ 762501 h 813291"/>
                <a:gd name="connsiteX31" fmla="*/ 286160 w 583288"/>
                <a:gd name="connsiteY31" fmla="*/ 813108 h 813291"/>
                <a:gd name="connsiteX32" fmla="*/ 285669 w 583288"/>
                <a:gd name="connsiteY32" fmla="*/ 813292 h 81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3288" h="813291">
                  <a:moveTo>
                    <a:pt x="285669" y="813292"/>
                  </a:moveTo>
                  <a:lnTo>
                    <a:pt x="285363" y="813292"/>
                  </a:lnTo>
                  <a:cubicBezTo>
                    <a:pt x="284381" y="813292"/>
                    <a:pt x="186725" y="797527"/>
                    <a:pt x="152190" y="648037"/>
                  </a:cubicBezTo>
                  <a:cubicBezTo>
                    <a:pt x="118084" y="500143"/>
                    <a:pt x="60178" y="277411"/>
                    <a:pt x="59441" y="275203"/>
                  </a:cubicBezTo>
                  <a:cubicBezTo>
                    <a:pt x="59356" y="274909"/>
                    <a:pt x="59331" y="274608"/>
                    <a:pt x="59368" y="274307"/>
                  </a:cubicBezTo>
                  <a:cubicBezTo>
                    <a:pt x="59405" y="274007"/>
                    <a:pt x="59496" y="273718"/>
                    <a:pt x="59644" y="273454"/>
                  </a:cubicBezTo>
                  <a:cubicBezTo>
                    <a:pt x="59791" y="273191"/>
                    <a:pt x="59994" y="272964"/>
                    <a:pt x="60233" y="272780"/>
                  </a:cubicBezTo>
                  <a:cubicBezTo>
                    <a:pt x="60472" y="272590"/>
                    <a:pt x="60742" y="272455"/>
                    <a:pt x="61036" y="272381"/>
                  </a:cubicBezTo>
                  <a:cubicBezTo>
                    <a:pt x="61631" y="272228"/>
                    <a:pt x="62257" y="272320"/>
                    <a:pt x="62784" y="272627"/>
                  </a:cubicBezTo>
                  <a:cubicBezTo>
                    <a:pt x="63312" y="272939"/>
                    <a:pt x="63699" y="273442"/>
                    <a:pt x="63858" y="274037"/>
                  </a:cubicBezTo>
                  <a:cubicBezTo>
                    <a:pt x="64471" y="276246"/>
                    <a:pt x="122562" y="499100"/>
                    <a:pt x="156668" y="647056"/>
                  </a:cubicBezTo>
                  <a:cubicBezTo>
                    <a:pt x="174334" y="723488"/>
                    <a:pt x="208563" y="763605"/>
                    <a:pt x="234204" y="783357"/>
                  </a:cubicBezTo>
                  <a:cubicBezTo>
                    <a:pt x="249153" y="795644"/>
                    <a:pt x="266746" y="804293"/>
                    <a:pt x="285608" y="808630"/>
                  </a:cubicBezTo>
                  <a:lnTo>
                    <a:pt x="530975" y="758207"/>
                  </a:lnTo>
                  <a:cubicBezTo>
                    <a:pt x="555512" y="738271"/>
                    <a:pt x="588943" y="681162"/>
                    <a:pt x="575816" y="610987"/>
                  </a:cubicBezTo>
                  <a:cubicBezTo>
                    <a:pt x="562320" y="539095"/>
                    <a:pt x="514106" y="369669"/>
                    <a:pt x="469940" y="216499"/>
                  </a:cubicBezTo>
                  <a:cubicBezTo>
                    <a:pt x="426326" y="65108"/>
                    <a:pt x="353391" y="-2062"/>
                    <a:pt x="239786" y="5115"/>
                  </a:cubicBezTo>
                  <a:cubicBezTo>
                    <a:pt x="156239" y="10391"/>
                    <a:pt x="70421" y="87620"/>
                    <a:pt x="4357" y="216867"/>
                  </a:cubicBezTo>
                  <a:cubicBezTo>
                    <a:pt x="4222" y="217137"/>
                    <a:pt x="4044" y="217382"/>
                    <a:pt x="3817" y="217579"/>
                  </a:cubicBezTo>
                  <a:cubicBezTo>
                    <a:pt x="3590" y="217781"/>
                    <a:pt x="3326" y="217934"/>
                    <a:pt x="3038" y="218032"/>
                  </a:cubicBezTo>
                  <a:cubicBezTo>
                    <a:pt x="2755" y="218124"/>
                    <a:pt x="2455" y="218168"/>
                    <a:pt x="2154" y="218143"/>
                  </a:cubicBezTo>
                  <a:cubicBezTo>
                    <a:pt x="1854" y="218124"/>
                    <a:pt x="1559" y="218045"/>
                    <a:pt x="1289" y="217910"/>
                  </a:cubicBezTo>
                  <a:cubicBezTo>
                    <a:pt x="1013" y="217769"/>
                    <a:pt x="768" y="217579"/>
                    <a:pt x="572" y="217351"/>
                  </a:cubicBezTo>
                  <a:cubicBezTo>
                    <a:pt x="369" y="217118"/>
                    <a:pt x="216" y="216849"/>
                    <a:pt x="118" y="216560"/>
                  </a:cubicBezTo>
                  <a:cubicBezTo>
                    <a:pt x="20" y="216266"/>
                    <a:pt x="-17" y="215959"/>
                    <a:pt x="7" y="215658"/>
                  </a:cubicBezTo>
                  <a:cubicBezTo>
                    <a:pt x="26" y="215352"/>
                    <a:pt x="106" y="215051"/>
                    <a:pt x="247" y="214781"/>
                  </a:cubicBezTo>
                  <a:cubicBezTo>
                    <a:pt x="67109" y="84001"/>
                    <a:pt x="154276" y="5913"/>
                    <a:pt x="239479" y="515"/>
                  </a:cubicBezTo>
                  <a:cubicBezTo>
                    <a:pt x="353943" y="-6785"/>
                    <a:pt x="430620" y="63513"/>
                    <a:pt x="474357" y="215211"/>
                  </a:cubicBezTo>
                  <a:cubicBezTo>
                    <a:pt x="518523" y="368565"/>
                    <a:pt x="566798" y="538052"/>
                    <a:pt x="580294" y="610128"/>
                  </a:cubicBezTo>
                  <a:cubicBezTo>
                    <a:pt x="593789" y="682205"/>
                    <a:pt x="558763" y="741768"/>
                    <a:pt x="533429" y="762010"/>
                  </a:cubicBezTo>
                  <a:cubicBezTo>
                    <a:pt x="533140" y="762244"/>
                    <a:pt x="532809" y="762409"/>
                    <a:pt x="532447" y="762501"/>
                  </a:cubicBezTo>
                  <a:lnTo>
                    <a:pt x="286160" y="813108"/>
                  </a:lnTo>
                  <a:lnTo>
                    <a:pt x="285669" y="813292"/>
                  </a:lnTo>
                  <a:close/>
                </a:path>
              </a:pathLst>
            </a:custGeom>
            <a:solidFill>
              <a:srgbClr val="0E0E0E"/>
            </a:solidFill>
            <a:ln w="6134"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FF0CD774-24A2-48E8-88E8-64415F9C2CC9}"/>
                </a:ext>
              </a:extLst>
            </p:cNvPr>
            <p:cNvSpPr/>
            <p:nvPr/>
          </p:nvSpPr>
          <p:spPr>
            <a:xfrm>
              <a:off x="7278203" y="5511875"/>
              <a:ext cx="819666" cy="465650"/>
            </a:xfrm>
            <a:custGeom>
              <a:avLst/>
              <a:gdLst>
                <a:gd name="connsiteX0" fmla="*/ 45903 w 819666"/>
                <a:gd name="connsiteY0" fmla="*/ 13802 h 465650"/>
                <a:gd name="connsiteX1" fmla="*/ 52834 w 819666"/>
                <a:gd name="connsiteY1" fmla="*/ 465651 h 465650"/>
                <a:gd name="connsiteX2" fmla="*/ 566448 w 819666"/>
                <a:gd name="connsiteY2" fmla="*/ 465651 h 465650"/>
                <a:gd name="connsiteX3" fmla="*/ 819666 w 819666"/>
                <a:gd name="connsiteY3" fmla="*/ 0 h 465650"/>
              </a:gdLst>
              <a:ahLst/>
              <a:cxnLst>
                <a:cxn ang="0">
                  <a:pos x="connsiteX0" y="connsiteY0"/>
                </a:cxn>
                <a:cxn ang="0">
                  <a:pos x="connsiteX1" y="connsiteY1"/>
                </a:cxn>
                <a:cxn ang="0">
                  <a:pos x="connsiteX2" y="connsiteY2"/>
                </a:cxn>
                <a:cxn ang="0">
                  <a:pos x="connsiteX3" y="connsiteY3"/>
                </a:cxn>
              </a:cxnLst>
              <a:rect l="l" t="t" r="r" b="b"/>
              <a:pathLst>
                <a:path w="819666" h="465650">
                  <a:moveTo>
                    <a:pt x="45903" y="13802"/>
                  </a:moveTo>
                  <a:cubicBezTo>
                    <a:pt x="13269" y="170714"/>
                    <a:pt x="-41939" y="314934"/>
                    <a:pt x="52834" y="465651"/>
                  </a:cubicBezTo>
                  <a:lnTo>
                    <a:pt x="566448" y="465651"/>
                  </a:lnTo>
                  <a:cubicBezTo>
                    <a:pt x="566448" y="465651"/>
                    <a:pt x="798933" y="216414"/>
                    <a:pt x="819666" y="0"/>
                  </a:cubicBezTo>
                </a:path>
              </a:pathLst>
            </a:custGeom>
            <a:solidFill>
              <a:srgbClr val="FFFFFF"/>
            </a:solidFill>
            <a:ln w="6134"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41AF4C1E-FC05-4347-9AE8-D99185E7090F}"/>
                </a:ext>
              </a:extLst>
            </p:cNvPr>
            <p:cNvSpPr/>
            <p:nvPr/>
          </p:nvSpPr>
          <p:spPr>
            <a:xfrm>
              <a:off x="7275158" y="5511814"/>
              <a:ext cx="825717" cy="468779"/>
            </a:xfrm>
            <a:custGeom>
              <a:avLst/>
              <a:gdLst>
                <a:gd name="connsiteX0" fmla="*/ 570598 w 825717"/>
                <a:gd name="connsiteY0" fmla="*/ 468779 h 468779"/>
                <a:gd name="connsiteX1" fmla="*/ 54223 w 825717"/>
                <a:gd name="connsiteY1" fmla="*/ 468779 h 468779"/>
                <a:gd name="connsiteX2" fmla="*/ 53365 w 825717"/>
                <a:gd name="connsiteY2" fmla="*/ 467362 h 468779"/>
                <a:gd name="connsiteX3" fmla="*/ 31036 w 825717"/>
                <a:gd name="connsiteY3" fmla="*/ 80296 h 468779"/>
                <a:gd name="connsiteX4" fmla="*/ 46003 w 825717"/>
                <a:gd name="connsiteY4" fmla="*/ 13250 h 468779"/>
                <a:gd name="connsiteX5" fmla="*/ 52138 w 825717"/>
                <a:gd name="connsiteY5" fmla="*/ 14483 h 468779"/>
                <a:gd name="connsiteX6" fmla="*/ 37109 w 825717"/>
                <a:gd name="connsiteY6" fmla="*/ 81958 h 468779"/>
                <a:gd name="connsiteX7" fmla="*/ 57781 w 825717"/>
                <a:gd name="connsiteY7" fmla="*/ 462884 h 468779"/>
                <a:gd name="connsiteX8" fmla="*/ 568083 w 825717"/>
                <a:gd name="connsiteY8" fmla="*/ 462884 h 468779"/>
                <a:gd name="connsiteX9" fmla="*/ 819584 w 825717"/>
                <a:gd name="connsiteY9" fmla="*/ 0 h 468779"/>
                <a:gd name="connsiteX10" fmla="*/ 825718 w 825717"/>
                <a:gd name="connsiteY10" fmla="*/ 613 h 468779"/>
                <a:gd name="connsiteX11" fmla="*/ 571640 w 825717"/>
                <a:gd name="connsiteY11" fmla="*/ 468043 h 468779"/>
                <a:gd name="connsiteX12" fmla="*/ 570598 w 825717"/>
                <a:gd name="connsiteY12" fmla="*/ 468779 h 468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5717" h="468779">
                  <a:moveTo>
                    <a:pt x="570598" y="468779"/>
                  </a:moveTo>
                  <a:lnTo>
                    <a:pt x="54223" y="468779"/>
                  </a:lnTo>
                  <a:lnTo>
                    <a:pt x="53365" y="467362"/>
                  </a:lnTo>
                  <a:cubicBezTo>
                    <a:pt x="-28465" y="337318"/>
                    <a:pt x="427" y="212487"/>
                    <a:pt x="31036" y="80296"/>
                  </a:cubicBezTo>
                  <a:cubicBezTo>
                    <a:pt x="36066" y="58458"/>
                    <a:pt x="41342" y="35823"/>
                    <a:pt x="46003" y="13250"/>
                  </a:cubicBezTo>
                  <a:lnTo>
                    <a:pt x="52138" y="14483"/>
                  </a:lnTo>
                  <a:cubicBezTo>
                    <a:pt x="47414" y="37179"/>
                    <a:pt x="42200" y="59814"/>
                    <a:pt x="37109" y="81958"/>
                  </a:cubicBezTo>
                  <a:cubicBezTo>
                    <a:pt x="6929" y="212371"/>
                    <a:pt x="-21534" y="335539"/>
                    <a:pt x="57781" y="462884"/>
                  </a:cubicBezTo>
                  <a:lnTo>
                    <a:pt x="568083" y="462884"/>
                  </a:lnTo>
                  <a:cubicBezTo>
                    <a:pt x="583909" y="445586"/>
                    <a:pt x="799893" y="206108"/>
                    <a:pt x="819584" y="0"/>
                  </a:cubicBezTo>
                  <a:lnTo>
                    <a:pt x="825718" y="613"/>
                  </a:lnTo>
                  <a:cubicBezTo>
                    <a:pt x="805107" y="215309"/>
                    <a:pt x="574217" y="465528"/>
                    <a:pt x="571640" y="468043"/>
                  </a:cubicBezTo>
                  <a:lnTo>
                    <a:pt x="570598" y="468779"/>
                  </a:lnTo>
                  <a:close/>
                </a:path>
              </a:pathLst>
            </a:custGeom>
            <a:solidFill>
              <a:srgbClr val="1C1C1B"/>
            </a:solidFill>
            <a:ln w="6134"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6AC0957B-289F-4A03-89B0-F605553CA30B}"/>
                </a:ext>
              </a:extLst>
            </p:cNvPr>
            <p:cNvSpPr/>
            <p:nvPr/>
          </p:nvSpPr>
          <p:spPr>
            <a:xfrm>
              <a:off x="7278203" y="5040408"/>
              <a:ext cx="819666" cy="937116"/>
            </a:xfrm>
            <a:custGeom>
              <a:avLst/>
              <a:gdLst>
                <a:gd name="connsiteX0" fmla="*/ 434993 w 819666"/>
                <a:gd name="connsiteY0" fmla="*/ 98515 h 937116"/>
                <a:gd name="connsiteX1" fmla="*/ 45903 w 819666"/>
                <a:gd name="connsiteY1" fmla="*/ 485274 h 937116"/>
                <a:gd name="connsiteX2" fmla="*/ 52834 w 819666"/>
                <a:gd name="connsiteY2" fmla="*/ 937117 h 937116"/>
                <a:gd name="connsiteX3" fmla="*/ 566448 w 819666"/>
                <a:gd name="connsiteY3" fmla="*/ 937117 h 937116"/>
                <a:gd name="connsiteX4" fmla="*/ 819666 w 819666"/>
                <a:gd name="connsiteY4" fmla="*/ 471472 h 937116"/>
                <a:gd name="connsiteX5" fmla="*/ 595279 w 819666"/>
                <a:gd name="connsiteY5" fmla="*/ 0 h 93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666" h="937116">
                  <a:moveTo>
                    <a:pt x="434993" y="98515"/>
                  </a:moveTo>
                  <a:cubicBezTo>
                    <a:pt x="365922" y="261990"/>
                    <a:pt x="278449" y="420804"/>
                    <a:pt x="45903" y="485274"/>
                  </a:cubicBezTo>
                  <a:cubicBezTo>
                    <a:pt x="13269" y="642186"/>
                    <a:pt x="-41939" y="786400"/>
                    <a:pt x="52834" y="937117"/>
                  </a:cubicBezTo>
                  <a:lnTo>
                    <a:pt x="566448" y="937117"/>
                  </a:lnTo>
                  <a:cubicBezTo>
                    <a:pt x="566448" y="937117"/>
                    <a:pt x="798933" y="687886"/>
                    <a:pt x="819666" y="471472"/>
                  </a:cubicBezTo>
                  <a:lnTo>
                    <a:pt x="595279" y="0"/>
                  </a:lnTo>
                </a:path>
              </a:pathLst>
            </a:custGeom>
            <a:solidFill>
              <a:srgbClr val="E05555"/>
            </a:solidFill>
            <a:ln w="6134"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B8085927-2D4F-47EC-9248-DF6A40E0EC7F}"/>
                </a:ext>
              </a:extLst>
            </p:cNvPr>
            <p:cNvSpPr/>
            <p:nvPr/>
          </p:nvSpPr>
          <p:spPr>
            <a:xfrm>
              <a:off x="7275886" y="5038158"/>
              <a:ext cx="823916" cy="941692"/>
            </a:xfrm>
            <a:custGeom>
              <a:avLst/>
              <a:gdLst>
                <a:gd name="connsiteX0" fmla="*/ 568766 w 823916"/>
                <a:gd name="connsiteY0" fmla="*/ 941693 h 941692"/>
                <a:gd name="connsiteX1" fmla="*/ 55152 w 823916"/>
                <a:gd name="connsiteY1" fmla="*/ 941693 h 941692"/>
                <a:gd name="connsiteX2" fmla="*/ 54029 w 823916"/>
                <a:gd name="connsiteY2" fmla="*/ 941398 h 941692"/>
                <a:gd name="connsiteX3" fmla="*/ 53189 w 823916"/>
                <a:gd name="connsiteY3" fmla="*/ 940589 h 941692"/>
                <a:gd name="connsiteX4" fmla="*/ 30983 w 823916"/>
                <a:gd name="connsiteY4" fmla="*/ 554136 h 941692"/>
                <a:gd name="connsiteX5" fmla="*/ 45951 w 823916"/>
                <a:gd name="connsiteY5" fmla="*/ 487028 h 941692"/>
                <a:gd name="connsiteX6" fmla="*/ 46447 w 823916"/>
                <a:gd name="connsiteY6" fmla="*/ 486004 h 941692"/>
                <a:gd name="connsiteX7" fmla="*/ 47361 w 823916"/>
                <a:gd name="connsiteY7" fmla="*/ 485311 h 941692"/>
                <a:gd name="connsiteX8" fmla="*/ 434918 w 823916"/>
                <a:gd name="connsiteY8" fmla="*/ 99901 h 941692"/>
                <a:gd name="connsiteX9" fmla="*/ 435415 w 823916"/>
                <a:gd name="connsiteY9" fmla="*/ 99153 h 941692"/>
                <a:gd name="connsiteX10" fmla="*/ 436164 w 823916"/>
                <a:gd name="connsiteY10" fmla="*/ 98655 h 941692"/>
                <a:gd name="connsiteX11" fmla="*/ 437047 w 823916"/>
                <a:gd name="connsiteY11" fmla="*/ 98490 h 941692"/>
                <a:gd name="connsiteX12" fmla="*/ 437924 w 823916"/>
                <a:gd name="connsiteY12" fmla="*/ 98674 h 941692"/>
                <a:gd name="connsiteX13" fmla="*/ 438672 w 823916"/>
                <a:gd name="connsiteY13" fmla="*/ 99171 h 941692"/>
                <a:gd name="connsiteX14" fmla="*/ 439169 w 823916"/>
                <a:gd name="connsiteY14" fmla="*/ 99919 h 941692"/>
                <a:gd name="connsiteX15" fmla="*/ 439341 w 823916"/>
                <a:gd name="connsiteY15" fmla="*/ 100803 h 941692"/>
                <a:gd name="connsiteX16" fmla="*/ 439151 w 823916"/>
                <a:gd name="connsiteY16" fmla="*/ 101680 h 941692"/>
                <a:gd name="connsiteX17" fmla="*/ 49938 w 823916"/>
                <a:gd name="connsiteY17" fmla="*/ 489359 h 941692"/>
                <a:gd name="connsiteX18" fmla="*/ 35216 w 823916"/>
                <a:gd name="connsiteY18" fmla="*/ 555179 h 941692"/>
                <a:gd name="connsiteX19" fmla="*/ 56195 w 823916"/>
                <a:gd name="connsiteY19" fmla="*/ 937092 h 941692"/>
                <a:gd name="connsiteX20" fmla="*/ 567232 w 823916"/>
                <a:gd name="connsiteY20" fmla="*/ 937092 h 941692"/>
                <a:gd name="connsiteX21" fmla="*/ 819162 w 823916"/>
                <a:gd name="connsiteY21" fmla="*/ 474146 h 941692"/>
                <a:gd name="connsiteX22" fmla="*/ 595020 w 823916"/>
                <a:gd name="connsiteY22" fmla="*/ 3288 h 941692"/>
                <a:gd name="connsiteX23" fmla="*/ 594793 w 823916"/>
                <a:gd name="connsiteY23" fmla="*/ 2417 h 941692"/>
                <a:gd name="connsiteX24" fmla="*/ 594922 w 823916"/>
                <a:gd name="connsiteY24" fmla="*/ 1521 h 941692"/>
                <a:gd name="connsiteX25" fmla="*/ 595394 w 823916"/>
                <a:gd name="connsiteY25" fmla="*/ 748 h 941692"/>
                <a:gd name="connsiteX26" fmla="*/ 596124 w 823916"/>
                <a:gd name="connsiteY26" fmla="*/ 220 h 941692"/>
                <a:gd name="connsiteX27" fmla="*/ 597866 w 823916"/>
                <a:gd name="connsiteY27" fmla="*/ 122 h 941692"/>
                <a:gd name="connsiteX28" fmla="*/ 599191 w 823916"/>
                <a:gd name="connsiteY28" fmla="*/ 1264 h 941692"/>
                <a:gd name="connsiteX29" fmla="*/ 823825 w 823916"/>
                <a:gd name="connsiteY29" fmla="*/ 473042 h 941692"/>
                <a:gd name="connsiteX30" fmla="*/ 823825 w 823916"/>
                <a:gd name="connsiteY30" fmla="*/ 474269 h 941692"/>
                <a:gd name="connsiteX31" fmla="*/ 569993 w 823916"/>
                <a:gd name="connsiteY31" fmla="*/ 941263 h 941692"/>
                <a:gd name="connsiteX32" fmla="*/ 568766 w 823916"/>
                <a:gd name="connsiteY32" fmla="*/ 941693 h 94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23916" h="941692">
                  <a:moveTo>
                    <a:pt x="568766" y="941693"/>
                  </a:moveTo>
                  <a:lnTo>
                    <a:pt x="55152" y="941693"/>
                  </a:lnTo>
                  <a:cubicBezTo>
                    <a:pt x="54759" y="941693"/>
                    <a:pt x="54373" y="941588"/>
                    <a:pt x="54029" y="941398"/>
                  </a:cubicBezTo>
                  <a:cubicBezTo>
                    <a:pt x="53686" y="941202"/>
                    <a:pt x="53397" y="940926"/>
                    <a:pt x="53189" y="940589"/>
                  </a:cubicBezTo>
                  <a:cubicBezTo>
                    <a:pt x="-28395" y="810790"/>
                    <a:pt x="435" y="686143"/>
                    <a:pt x="30983" y="554136"/>
                  </a:cubicBezTo>
                  <a:cubicBezTo>
                    <a:pt x="36075" y="532299"/>
                    <a:pt x="41289" y="509663"/>
                    <a:pt x="45951" y="487028"/>
                  </a:cubicBezTo>
                  <a:cubicBezTo>
                    <a:pt x="46037" y="486654"/>
                    <a:pt x="46202" y="486304"/>
                    <a:pt x="46447" y="486004"/>
                  </a:cubicBezTo>
                  <a:cubicBezTo>
                    <a:pt x="46693" y="485703"/>
                    <a:pt x="47006" y="485470"/>
                    <a:pt x="47361" y="485311"/>
                  </a:cubicBezTo>
                  <a:cubicBezTo>
                    <a:pt x="282239" y="420227"/>
                    <a:pt x="367626" y="259205"/>
                    <a:pt x="434918" y="99901"/>
                  </a:cubicBezTo>
                  <a:cubicBezTo>
                    <a:pt x="435035" y="99625"/>
                    <a:pt x="435200" y="99367"/>
                    <a:pt x="435415" y="99153"/>
                  </a:cubicBezTo>
                  <a:cubicBezTo>
                    <a:pt x="435630" y="98944"/>
                    <a:pt x="435881" y="98772"/>
                    <a:pt x="436164" y="98655"/>
                  </a:cubicBezTo>
                  <a:cubicBezTo>
                    <a:pt x="436446" y="98545"/>
                    <a:pt x="436740" y="98484"/>
                    <a:pt x="437047" y="98490"/>
                  </a:cubicBezTo>
                  <a:cubicBezTo>
                    <a:pt x="437347" y="98490"/>
                    <a:pt x="437648" y="98557"/>
                    <a:pt x="437924" y="98674"/>
                  </a:cubicBezTo>
                  <a:cubicBezTo>
                    <a:pt x="438206" y="98791"/>
                    <a:pt x="438458" y="98962"/>
                    <a:pt x="438672" y="99171"/>
                  </a:cubicBezTo>
                  <a:cubicBezTo>
                    <a:pt x="438887" y="99386"/>
                    <a:pt x="439053" y="99643"/>
                    <a:pt x="439169" y="99919"/>
                  </a:cubicBezTo>
                  <a:cubicBezTo>
                    <a:pt x="439286" y="100201"/>
                    <a:pt x="439341" y="100502"/>
                    <a:pt x="439341" y="100803"/>
                  </a:cubicBezTo>
                  <a:cubicBezTo>
                    <a:pt x="439335" y="101109"/>
                    <a:pt x="439273" y="101404"/>
                    <a:pt x="439151" y="101680"/>
                  </a:cubicBezTo>
                  <a:cubicBezTo>
                    <a:pt x="371675" y="261720"/>
                    <a:pt x="285797" y="423478"/>
                    <a:pt x="49938" y="489359"/>
                  </a:cubicBezTo>
                  <a:cubicBezTo>
                    <a:pt x="45337" y="511565"/>
                    <a:pt x="40184" y="533709"/>
                    <a:pt x="35216" y="555179"/>
                  </a:cubicBezTo>
                  <a:cubicBezTo>
                    <a:pt x="4974" y="685837"/>
                    <a:pt x="-23611" y="809317"/>
                    <a:pt x="56195" y="937092"/>
                  </a:cubicBezTo>
                  <a:lnTo>
                    <a:pt x="567232" y="937092"/>
                  </a:lnTo>
                  <a:cubicBezTo>
                    <a:pt x="581095" y="921941"/>
                    <a:pt x="798920" y="681359"/>
                    <a:pt x="819162" y="474146"/>
                  </a:cubicBezTo>
                  <a:lnTo>
                    <a:pt x="595020" y="3288"/>
                  </a:lnTo>
                  <a:cubicBezTo>
                    <a:pt x="594885" y="3018"/>
                    <a:pt x="594811" y="2717"/>
                    <a:pt x="594793" y="2417"/>
                  </a:cubicBezTo>
                  <a:cubicBezTo>
                    <a:pt x="594775" y="2110"/>
                    <a:pt x="594818" y="1809"/>
                    <a:pt x="594922" y="1521"/>
                  </a:cubicBezTo>
                  <a:cubicBezTo>
                    <a:pt x="595026" y="1239"/>
                    <a:pt x="595186" y="975"/>
                    <a:pt x="595394" y="748"/>
                  </a:cubicBezTo>
                  <a:cubicBezTo>
                    <a:pt x="595597" y="527"/>
                    <a:pt x="595848" y="349"/>
                    <a:pt x="596124" y="220"/>
                  </a:cubicBezTo>
                  <a:cubicBezTo>
                    <a:pt x="596670" y="-37"/>
                    <a:pt x="597296" y="-68"/>
                    <a:pt x="597866" y="122"/>
                  </a:cubicBezTo>
                  <a:cubicBezTo>
                    <a:pt x="598443" y="319"/>
                    <a:pt x="598915" y="730"/>
                    <a:pt x="599191" y="1264"/>
                  </a:cubicBezTo>
                  <a:lnTo>
                    <a:pt x="823825" y="473042"/>
                  </a:lnTo>
                  <a:cubicBezTo>
                    <a:pt x="823947" y="473447"/>
                    <a:pt x="823947" y="473870"/>
                    <a:pt x="823825" y="474269"/>
                  </a:cubicBezTo>
                  <a:cubicBezTo>
                    <a:pt x="803275" y="688965"/>
                    <a:pt x="572324" y="938748"/>
                    <a:pt x="569993" y="941263"/>
                  </a:cubicBezTo>
                  <a:cubicBezTo>
                    <a:pt x="569631" y="941515"/>
                    <a:pt x="569207" y="941668"/>
                    <a:pt x="568766" y="941693"/>
                  </a:cubicBezTo>
                  <a:close/>
                </a:path>
              </a:pathLst>
            </a:custGeom>
            <a:solidFill>
              <a:srgbClr val="0E0E0E"/>
            </a:solidFill>
            <a:ln w="6134"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9D5FBF8D-30B3-464F-A9E5-30DF312F0AF3}"/>
                </a:ext>
              </a:extLst>
            </p:cNvPr>
            <p:cNvSpPr/>
            <p:nvPr/>
          </p:nvSpPr>
          <p:spPr>
            <a:xfrm>
              <a:off x="7986779" y="5629289"/>
              <a:ext cx="613358" cy="348236"/>
            </a:xfrm>
            <a:custGeom>
              <a:avLst/>
              <a:gdLst>
                <a:gd name="connsiteX0" fmla="*/ 281130 w 613358"/>
                <a:gd name="connsiteY0" fmla="*/ 0 h 348236"/>
                <a:gd name="connsiteX1" fmla="*/ 601149 w 613358"/>
                <a:gd name="connsiteY1" fmla="*/ 348237 h 348236"/>
                <a:gd name="connsiteX2" fmla="*/ 23495 w 613358"/>
                <a:gd name="connsiteY2" fmla="*/ 348237 h 348236"/>
                <a:gd name="connsiteX3" fmla="*/ 35027 w 613358"/>
                <a:gd name="connsiteY3" fmla="*/ 50607 h 348236"/>
                <a:gd name="connsiteX4" fmla="*/ 281130 w 613358"/>
                <a:gd name="connsiteY4" fmla="*/ 0 h 3482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358" h="348236">
                  <a:moveTo>
                    <a:pt x="281130" y="0"/>
                  </a:moveTo>
                  <a:cubicBezTo>
                    <a:pt x="377804" y="174088"/>
                    <a:pt x="677090" y="202428"/>
                    <a:pt x="601149" y="348237"/>
                  </a:cubicBezTo>
                  <a:lnTo>
                    <a:pt x="23495" y="348237"/>
                  </a:lnTo>
                  <a:cubicBezTo>
                    <a:pt x="23495" y="348237"/>
                    <a:pt x="-36375" y="243956"/>
                    <a:pt x="35027" y="50607"/>
                  </a:cubicBezTo>
                  <a:lnTo>
                    <a:pt x="281130" y="0"/>
                  </a:lnTo>
                  <a:close/>
                </a:path>
              </a:pathLst>
            </a:custGeom>
            <a:solidFill>
              <a:srgbClr val="F0E7E1"/>
            </a:solidFill>
            <a:ln w="6134"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DA32EDAD-3962-4C43-8F48-40018F7E7B6C}"/>
                </a:ext>
              </a:extLst>
            </p:cNvPr>
            <p:cNvSpPr/>
            <p:nvPr/>
          </p:nvSpPr>
          <p:spPr>
            <a:xfrm>
              <a:off x="7984526" y="5626977"/>
              <a:ext cx="618033" cy="352875"/>
            </a:xfrm>
            <a:custGeom>
              <a:avLst/>
              <a:gdLst>
                <a:gd name="connsiteX0" fmla="*/ 603464 w 618033"/>
                <a:gd name="connsiteY0" fmla="*/ 352874 h 352875"/>
                <a:gd name="connsiteX1" fmla="*/ 25748 w 618033"/>
                <a:gd name="connsiteY1" fmla="*/ 352874 h 352875"/>
                <a:gd name="connsiteX2" fmla="*/ 24595 w 618033"/>
                <a:gd name="connsiteY2" fmla="*/ 352542 h 352875"/>
                <a:gd name="connsiteX3" fmla="*/ 23724 w 618033"/>
                <a:gd name="connsiteY3" fmla="*/ 351708 h 352875"/>
                <a:gd name="connsiteX4" fmla="*/ 2438 w 618033"/>
                <a:gd name="connsiteY4" fmla="*/ 274540 h 352875"/>
                <a:gd name="connsiteX5" fmla="*/ 35072 w 618033"/>
                <a:gd name="connsiteY5" fmla="*/ 52115 h 352875"/>
                <a:gd name="connsiteX6" fmla="*/ 35747 w 618033"/>
                <a:gd name="connsiteY6" fmla="*/ 51189 h 352875"/>
                <a:gd name="connsiteX7" fmla="*/ 36790 w 618033"/>
                <a:gd name="connsiteY7" fmla="*/ 50705 h 352875"/>
                <a:gd name="connsiteX8" fmla="*/ 283138 w 618033"/>
                <a:gd name="connsiteY8" fmla="*/ 36 h 352875"/>
                <a:gd name="connsiteX9" fmla="*/ 284555 w 618033"/>
                <a:gd name="connsiteY9" fmla="*/ 226 h 352875"/>
                <a:gd name="connsiteX10" fmla="*/ 285592 w 618033"/>
                <a:gd name="connsiteY10" fmla="*/ 1202 h 352875"/>
                <a:gd name="connsiteX11" fmla="*/ 480290 w 618033"/>
                <a:gd name="connsiteY11" fmla="*/ 167622 h 352875"/>
                <a:gd name="connsiteX12" fmla="*/ 605611 w 618033"/>
                <a:gd name="connsiteY12" fmla="*/ 351647 h 352875"/>
                <a:gd name="connsiteX13" fmla="*/ 604716 w 618033"/>
                <a:gd name="connsiteY13" fmla="*/ 352573 h 352875"/>
                <a:gd name="connsiteX14" fmla="*/ 603464 w 618033"/>
                <a:gd name="connsiteY14" fmla="*/ 352874 h 352875"/>
                <a:gd name="connsiteX15" fmla="*/ 26852 w 618033"/>
                <a:gd name="connsiteY15" fmla="*/ 348273 h 352875"/>
                <a:gd name="connsiteX16" fmla="*/ 602360 w 618033"/>
                <a:gd name="connsiteY16" fmla="*/ 348273 h 352875"/>
                <a:gd name="connsiteX17" fmla="*/ 478143 w 618033"/>
                <a:gd name="connsiteY17" fmla="*/ 171609 h 352875"/>
                <a:gd name="connsiteX18" fmla="*/ 282586 w 618033"/>
                <a:gd name="connsiteY18" fmla="*/ 4882 h 352875"/>
                <a:gd name="connsiteX19" fmla="*/ 39182 w 618033"/>
                <a:gd name="connsiteY19" fmla="*/ 54937 h 352875"/>
                <a:gd name="connsiteX20" fmla="*/ 7162 w 618033"/>
                <a:gd name="connsiteY20" fmla="*/ 273681 h 352875"/>
                <a:gd name="connsiteX21" fmla="*/ 26975 w 618033"/>
                <a:gd name="connsiteY21" fmla="*/ 348273 h 352875"/>
                <a:gd name="connsiteX22" fmla="*/ 26852 w 618033"/>
                <a:gd name="connsiteY22" fmla="*/ 348273 h 35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8033" h="352875">
                  <a:moveTo>
                    <a:pt x="603464" y="352874"/>
                  </a:moveTo>
                  <a:lnTo>
                    <a:pt x="25748" y="352874"/>
                  </a:lnTo>
                  <a:cubicBezTo>
                    <a:pt x="25343" y="352861"/>
                    <a:pt x="24945" y="352745"/>
                    <a:pt x="24595" y="352542"/>
                  </a:cubicBezTo>
                  <a:cubicBezTo>
                    <a:pt x="24239" y="352340"/>
                    <a:pt x="23945" y="352052"/>
                    <a:pt x="23724" y="351708"/>
                  </a:cubicBezTo>
                  <a:cubicBezTo>
                    <a:pt x="23110" y="350604"/>
                    <a:pt x="8511" y="324656"/>
                    <a:pt x="2438" y="274540"/>
                  </a:cubicBezTo>
                  <a:cubicBezTo>
                    <a:pt x="-3082" y="228473"/>
                    <a:pt x="-1917" y="152470"/>
                    <a:pt x="35072" y="52115"/>
                  </a:cubicBezTo>
                  <a:cubicBezTo>
                    <a:pt x="35213" y="51754"/>
                    <a:pt x="35446" y="51435"/>
                    <a:pt x="35747" y="51189"/>
                  </a:cubicBezTo>
                  <a:cubicBezTo>
                    <a:pt x="36047" y="50944"/>
                    <a:pt x="36403" y="50778"/>
                    <a:pt x="36790" y="50705"/>
                  </a:cubicBezTo>
                  <a:lnTo>
                    <a:pt x="283138" y="36"/>
                  </a:lnTo>
                  <a:cubicBezTo>
                    <a:pt x="283616" y="-49"/>
                    <a:pt x="284113" y="18"/>
                    <a:pt x="284555" y="226"/>
                  </a:cubicBezTo>
                  <a:cubicBezTo>
                    <a:pt x="284991" y="435"/>
                    <a:pt x="285359" y="778"/>
                    <a:pt x="285592" y="1202"/>
                  </a:cubicBezTo>
                  <a:cubicBezTo>
                    <a:pt x="327733" y="77081"/>
                    <a:pt x="408766" y="125173"/>
                    <a:pt x="480290" y="167622"/>
                  </a:cubicBezTo>
                  <a:cubicBezTo>
                    <a:pt x="570953" y="221480"/>
                    <a:pt x="649225" y="267977"/>
                    <a:pt x="605611" y="351647"/>
                  </a:cubicBezTo>
                  <a:cubicBezTo>
                    <a:pt x="605403" y="352033"/>
                    <a:pt x="605096" y="352352"/>
                    <a:pt x="604716" y="352573"/>
                  </a:cubicBezTo>
                  <a:cubicBezTo>
                    <a:pt x="604335" y="352788"/>
                    <a:pt x="603900" y="352892"/>
                    <a:pt x="603464" y="352874"/>
                  </a:cubicBezTo>
                  <a:close/>
                  <a:moveTo>
                    <a:pt x="26852" y="348273"/>
                  </a:moveTo>
                  <a:lnTo>
                    <a:pt x="602360" y="348273"/>
                  </a:lnTo>
                  <a:cubicBezTo>
                    <a:pt x="642600" y="269265"/>
                    <a:pt x="569972" y="226142"/>
                    <a:pt x="478143" y="171609"/>
                  </a:cubicBezTo>
                  <a:cubicBezTo>
                    <a:pt x="406557" y="129099"/>
                    <a:pt x="325525" y="81007"/>
                    <a:pt x="282586" y="4882"/>
                  </a:cubicBezTo>
                  <a:lnTo>
                    <a:pt x="39182" y="54937"/>
                  </a:lnTo>
                  <a:cubicBezTo>
                    <a:pt x="2929" y="153636"/>
                    <a:pt x="1764" y="228350"/>
                    <a:pt x="7162" y="273681"/>
                  </a:cubicBezTo>
                  <a:cubicBezTo>
                    <a:pt x="9529" y="299482"/>
                    <a:pt x="16228" y="324699"/>
                    <a:pt x="26975" y="348273"/>
                  </a:cubicBezTo>
                  <a:lnTo>
                    <a:pt x="26852" y="348273"/>
                  </a:lnTo>
                  <a:close/>
                </a:path>
              </a:pathLst>
            </a:custGeom>
            <a:solidFill>
              <a:srgbClr val="0E0E0E"/>
            </a:solidFill>
            <a:ln w="6134"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1F81E9B0-824E-4B8C-BF1C-1E44CAA537C4}"/>
                </a:ext>
              </a:extLst>
            </p:cNvPr>
            <p:cNvSpPr/>
            <p:nvPr/>
          </p:nvSpPr>
          <p:spPr>
            <a:xfrm>
              <a:off x="7987762" y="5886985"/>
              <a:ext cx="612559" cy="90417"/>
            </a:xfrm>
            <a:custGeom>
              <a:avLst/>
              <a:gdLst>
                <a:gd name="connsiteX0" fmla="*/ 22512 w 612559"/>
                <a:gd name="connsiteY0" fmla="*/ 90418 h 90417"/>
                <a:gd name="connsiteX1" fmla="*/ 600351 w 612559"/>
                <a:gd name="connsiteY1" fmla="*/ 90418 h 90417"/>
                <a:gd name="connsiteX2" fmla="*/ 596671 w 612559"/>
                <a:gd name="connsiteY2" fmla="*/ 0 h 90417"/>
                <a:gd name="connsiteX3" fmla="*/ 0 w 612559"/>
                <a:gd name="connsiteY3" fmla="*/ 0 h 90417"/>
                <a:gd name="connsiteX4" fmla="*/ 22512 w 612559"/>
                <a:gd name="connsiteY4" fmla="*/ 90418 h 9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559" h="90417">
                  <a:moveTo>
                    <a:pt x="22512" y="90418"/>
                  </a:moveTo>
                  <a:lnTo>
                    <a:pt x="600351" y="90418"/>
                  </a:lnTo>
                  <a:cubicBezTo>
                    <a:pt x="619122" y="54471"/>
                    <a:pt x="614950" y="25641"/>
                    <a:pt x="596671" y="0"/>
                  </a:cubicBezTo>
                  <a:lnTo>
                    <a:pt x="0" y="0"/>
                  </a:lnTo>
                  <a:cubicBezTo>
                    <a:pt x="4662" y="59747"/>
                    <a:pt x="22512" y="90418"/>
                    <a:pt x="22512" y="90418"/>
                  </a:cubicBezTo>
                  <a:close/>
                </a:path>
              </a:pathLst>
            </a:custGeom>
            <a:solidFill>
              <a:srgbClr val="F0B064"/>
            </a:solidFill>
            <a:ln w="6134"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791F7D86-A7FE-4A7B-913D-DA8AF12F9BD2}"/>
                </a:ext>
              </a:extLst>
            </p:cNvPr>
            <p:cNvSpPr/>
            <p:nvPr/>
          </p:nvSpPr>
          <p:spPr>
            <a:xfrm>
              <a:off x="7985607" y="5884837"/>
              <a:ext cx="616924" cy="95020"/>
            </a:xfrm>
            <a:custGeom>
              <a:avLst/>
              <a:gdLst>
                <a:gd name="connsiteX0" fmla="*/ 602383 w 616924"/>
                <a:gd name="connsiteY0" fmla="*/ 95019 h 95020"/>
                <a:gd name="connsiteX1" fmla="*/ 24667 w 616924"/>
                <a:gd name="connsiteY1" fmla="*/ 95019 h 95020"/>
                <a:gd name="connsiteX2" fmla="*/ 23513 w 616924"/>
                <a:gd name="connsiteY2" fmla="*/ 94682 h 95020"/>
                <a:gd name="connsiteX3" fmla="*/ 22642 w 616924"/>
                <a:gd name="connsiteY3" fmla="*/ 93854 h 95020"/>
                <a:gd name="connsiteX4" fmla="*/ 7 w 616924"/>
                <a:gd name="connsiteY4" fmla="*/ 2455 h 95020"/>
                <a:gd name="connsiteX5" fmla="*/ 130 w 616924"/>
                <a:gd name="connsiteY5" fmla="*/ 1529 h 95020"/>
                <a:gd name="connsiteX6" fmla="*/ 621 w 616924"/>
                <a:gd name="connsiteY6" fmla="*/ 737 h 95020"/>
                <a:gd name="connsiteX7" fmla="*/ 1369 w 616924"/>
                <a:gd name="connsiteY7" fmla="*/ 191 h 95020"/>
                <a:gd name="connsiteX8" fmla="*/ 2277 w 616924"/>
                <a:gd name="connsiteY8" fmla="*/ 1 h 95020"/>
                <a:gd name="connsiteX9" fmla="*/ 598825 w 616924"/>
                <a:gd name="connsiteY9" fmla="*/ 1 h 95020"/>
                <a:gd name="connsiteX10" fmla="*/ 599855 w 616924"/>
                <a:gd name="connsiteY10" fmla="*/ 234 h 95020"/>
                <a:gd name="connsiteX11" fmla="*/ 600665 w 616924"/>
                <a:gd name="connsiteY11" fmla="*/ 922 h 95020"/>
                <a:gd name="connsiteX12" fmla="*/ 604529 w 616924"/>
                <a:gd name="connsiteY12" fmla="*/ 93793 h 95020"/>
                <a:gd name="connsiteX13" fmla="*/ 603634 w 616924"/>
                <a:gd name="connsiteY13" fmla="*/ 94713 h 95020"/>
                <a:gd name="connsiteX14" fmla="*/ 602383 w 616924"/>
                <a:gd name="connsiteY14" fmla="*/ 95019 h 95020"/>
                <a:gd name="connsiteX15" fmla="*/ 25771 w 616924"/>
                <a:gd name="connsiteY15" fmla="*/ 90419 h 95020"/>
                <a:gd name="connsiteX16" fmla="*/ 601278 w 616924"/>
                <a:gd name="connsiteY16" fmla="*/ 90419 h 95020"/>
                <a:gd name="connsiteX17" fmla="*/ 597782 w 616924"/>
                <a:gd name="connsiteY17" fmla="*/ 4540 h 95020"/>
                <a:gd name="connsiteX18" fmla="*/ 4669 w 616924"/>
                <a:gd name="connsiteY18" fmla="*/ 4540 h 95020"/>
                <a:gd name="connsiteX19" fmla="*/ 25955 w 616924"/>
                <a:gd name="connsiteY19" fmla="*/ 90419 h 95020"/>
                <a:gd name="connsiteX20" fmla="*/ 25771 w 616924"/>
                <a:gd name="connsiteY20" fmla="*/ 90419 h 9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6924" h="95020">
                  <a:moveTo>
                    <a:pt x="602383" y="95019"/>
                  </a:moveTo>
                  <a:lnTo>
                    <a:pt x="24667" y="95019"/>
                  </a:lnTo>
                  <a:cubicBezTo>
                    <a:pt x="24262" y="95001"/>
                    <a:pt x="23863" y="94885"/>
                    <a:pt x="23513" y="94682"/>
                  </a:cubicBezTo>
                  <a:cubicBezTo>
                    <a:pt x="23158" y="94480"/>
                    <a:pt x="22863" y="94198"/>
                    <a:pt x="22642" y="93854"/>
                  </a:cubicBezTo>
                  <a:cubicBezTo>
                    <a:pt x="21906" y="92566"/>
                    <a:pt x="4608" y="61711"/>
                    <a:pt x="7" y="2455"/>
                  </a:cubicBezTo>
                  <a:cubicBezTo>
                    <a:pt x="-17" y="2142"/>
                    <a:pt x="20" y="1823"/>
                    <a:pt x="130" y="1529"/>
                  </a:cubicBezTo>
                  <a:cubicBezTo>
                    <a:pt x="234" y="1234"/>
                    <a:pt x="400" y="964"/>
                    <a:pt x="621" y="737"/>
                  </a:cubicBezTo>
                  <a:cubicBezTo>
                    <a:pt x="829" y="504"/>
                    <a:pt x="1087" y="314"/>
                    <a:pt x="1369" y="191"/>
                  </a:cubicBezTo>
                  <a:cubicBezTo>
                    <a:pt x="1657" y="63"/>
                    <a:pt x="1964" y="-5"/>
                    <a:pt x="2277" y="1"/>
                  </a:cubicBezTo>
                  <a:lnTo>
                    <a:pt x="598825" y="1"/>
                  </a:lnTo>
                  <a:cubicBezTo>
                    <a:pt x="599181" y="-11"/>
                    <a:pt x="599536" y="69"/>
                    <a:pt x="599855" y="234"/>
                  </a:cubicBezTo>
                  <a:cubicBezTo>
                    <a:pt x="600180" y="394"/>
                    <a:pt x="600457" y="627"/>
                    <a:pt x="600665" y="922"/>
                  </a:cubicBezTo>
                  <a:cubicBezTo>
                    <a:pt x="620969" y="29384"/>
                    <a:pt x="622257" y="59748"/>
                    <a:pt x="604529" y="93793"/>
                  </a:cubicBezTo>
                  <a:cubicBezTo>
                    <a:pt x="604321" y="94173"/>
                    <a:pt x="604014" y="94492"/>
                    <a:pt x="603634" y="94713"/>
                  </a:cubicBezTo>
                  <a:cubicBezTo>
                    <a:pt x="603254" y="94927"/>
                    <a:pt x="602818" y="95032"/>
                    <a:pt x="602383" y="95019"/>
                  </a:cubicBezTo>
                  <a:close/>
                  <a:moveTo>
                    <a:pt x="25771" y="90419"/>
                  </a:moveTo>
                  <a:lnTo>
                    <a:pt x="601278" y="90419"/>
                  </a:lnTo>
                  <a:cubicBezTo>
                    <a:pt x="617473" y="58582"/>
                    <a:pt x="616369" y="31224"/>
                    <a:pt x="597782" y="4540"/>
                  </a:cubicBezTo>
                  <a:lnTo>
                    <a:pt x="4669" y="4540"/>
                  </a:lnTo>
                  <a:cubicBezTo>
                    <a:pt x="8963" y="54902"/>
                    <a:pt x="22826" y="84346"/>
                    <a:pt x="25955" y="90419"/>
                  </a:cubicBezTo>
                  <a:lnTo>
                    <a:pt x="25771" y="90419"/>
                  </a:lnTo>
                  <a:close/>
                </a:path>
              </a:pathLst>
            </a:custGeom>
            <a:solidFill>
              <a:srgbClr val="0E0E0E"/>
            </a:solidFill>
            <a:ln w="6134"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42045887-DF78-469B-AAF6-FFFE2B28FBC8}"/>
                </a:ext>
              </a:extLst>
            </p:cNvPr>
            <p:cNvSpPr/>
            <p:nvPr/>
          </p:nvSpPr>
          <p:spPr>
            <a:xfrm>
              <a:off x="7713196" y="4871387"/>
              <a:ext cx="603894" cy="808508"/>
            </a:xfrm>
            <a:custGeom>
              <a:avLst/>
              <a:gdLst>
                <a:gd name="connsiteX0" fmla="*/ 0 w 603894"/>
                <a:gd name="connsiteY0" fmla="*/ 267536 h 808508"/>
                <a:gd name="connsiteX1" fmla="*/ 262420 w 603894"/>
                <a:gd name="connsiteY1" fmla="*/ 516 h 808508"/>
                <a:gd name="connsiteX2" fmla="*/ 494905 w 603894"/>
                <a:gd name="connsiteY2" fmla="*/ 213494 h 808508"/>
                <a:gd name="connsiteX3" fmla="*/ 600842 w 603894"/>
                <a:gd name="connsiteY3" fmla="*/ 608228 h 808508"/>
                <a:gd name="connsiteX4" fmla="*/ 554774 w 603894"/>
                <a:gd name="connsiteY4" fmla="*/ 757901 h 808508"/>
                <a:gd name="connsiteX5" fmla="*/ 308487 w 603894"/>
                <a:gd name="connsiteY5" fmla="*/ 808508 h 808508"/>
                <a:gd name="connsiteX6" fmla="*/ 177216 w 603894"/>
                <a:gd name="connsiteY6" fmla="*/ 645094 h 808508"/>
                <a:gd name="connsiteX7" fmla="*/ 84406 w 603894"/>
                <a:gd name="connsiteY7" fmla="*/ 272137 h 8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894" h="808508">
                  <a:moveTo>
                    <a:pt x="0" y="267536"/>
                  </a:moveTo>
                  <a:cubicBezTo>
                    <a:pt x="69071" y="104122"/>
                    <a:pt x="168199" y="6466"/>
                    <a:pt x="262420" y="516"/>
                  </a:cubicBezTo>
                  <a:cubicBezTo>
                    <a:pt x="382159" y="-7091"/>
                    <a:pt x="453499" y="69709"/>
                    <a:pt x="494905" y="213494"/>
                  </a:cubicBezTo>
                  <a:cubicBezTo>
                    <a:pt x="536310" y="357279"/>
                    <a:pt x="586917" y="534618"/>
                    <a:pt x="600842" y="608228"/>
                  </a:cubicBezTo>
                  <a:cubicBezTo>
                    <a:pt x="614766" y="681838"/>
                    <a:pt x="577839" y="739499"/>
                    <a:pt x="554774" y="757901"/>
                  </a:cubicBezTo>
                  <a:lnTo>
                    <a:pt x="308487" y="808508"/>
                  </a:lnTo>
                  <a:cubicBezTo>
                    <a:pt x="308487" y="808508"/>
                    <a:pt x="211752" y="794706"/>
                    <a:pt x="177216" y="645094"/>
                  </a:cubicBezTo>
                  <a:cubicBezTo>
                    <a:pt x="142681" y="495482"/>
                    <a:pt x="84406" y="272137"/>
                    <a:pt x="84406" y="272137"/>
                  </a:cubicBezTo>
                </a:path>
              </a:pathLst>
            </a:custGeom>
            <a:solidFill>
              <a:srgbClr val="E05555"/>
            </a:solidFill>
            <a:ln w="6134"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D78B1F7D-717E-4B45-B13C-C52F5F0A5D68}"/>
                </a:ext>
              </a:extLst>
            </p:cNvPr>
            <p:cNvSpPr/>
            <p:nvPr/>
          </p:nvSpPr>
          <p:spPr>
            <a:xfrm>
              <a:off x="7710868" y="4868942"/>
              <a:ext cx="608454" cy="813284"/>
            </a:xfrm>
            <a:custGeom>
              <a:avLst/>
              <a:gdLst>
                <a:gd name="connsiteX0" fmla="*/ 310815 w 608454"/>
                <a:gd name="connsiteY0" fmla="*/ 813284 h 813284"/>
                <a:gd name="connsiteX1" fmla="*/ 310447 w 608454"/>
                <a:gd name="connsiteY1" fmla="*/ 813284 h 813284"/>
                <a:gd name="connsiteX2" fmla="*/ 177336 w 608454"/>
                <a:gd name="connsiteY2" fmla="*/ 648030 h 813284"/>
                <a:gd name="connsiteX3" fmla="*/ 84526 w 608454"/>
                <a:gd name="connsiteY3" fmla="*/ 275195 h 813284"/>
                <a:gd name="connsiteX4" fmla="*/ 84777 w 608454"/>
                <a:gd name="connsiteY4" fmla="*/ 273441 h 813284"/>
                <a:gd name="connsiteX5" fmla="*/ 86182 w 608454"/>
                <a:gd name="connsiteY5" fmla="*/ 272373 h 813284"/>
                <a:gd name="connsiteX6" fmla="*/ 87930 w 608454"/>
                <a:gd name="connsiteY6" fmla="*/ 272619 h 813284"/>
                <a:gd name="connsiteX7" fmla="*/ 89004 w 608454"/>
                <a:gd name="connsiteY7" fmla="*/ 274030 h 813284"/>
                <a:gd name="connsiteX8" fmla="*/ 181814 w 608454"/>
                <a:gd name="connsiteY8" fmla="*/ 647048 h 813284"/>
                <a:gd name="connsiteX9" fmla="*/ 259288 w 608454"/>
                <a:gd name="connsiteY9" fmla="*/ 783349 h 813284"/>
                <a:gd name="connsiteX10" fmla="*/ 310754 w 608454"/>
                <a:gd name="connsiteY10" fmla="*/ 808622 h 813284"/>
                <a:gd name="connsiteX11" fmla="*/ 556121 w 608454"/>
                <a:gd name="connsiteY11" fmla="*/ 758199 h 813284"/>
                <a:gd name="connsiteX12" fmla="*/ 600900 w 608454"/>
                <a:gd name="connsiteY12" fmla="*/ 610979 h 813284"/>
                <a:gd name="connsiteX13" fmla="*/ 495024 w 608454"/>
                <a:gd name="connsiteY13" fmla="*/ 216491 h 813284"/>
                <a:gd name="connsiteX14" fmla="*/ 264871 w 608454"/>
                <a:gd name="connsiteY14" fmla="*/ 5107 h 813284"/>
                <a:gd name="connsiteX15" fmla="*/ 4414 w 608454"/>
                <a:gd name="connsiteY15" fmla="*/ 270778 h 813284"/>
                <a:gd name="connsiteX16" fmla="*/ 3162 w 608454"/>
                <a:gd name="connsiteY16" fmla="*/ 272012 h 813284"/>
                <a:gd name="connsiteX17" fmla="*/ 1408 w 608454"/>
                <a:gd name="connsiteY17" fmla="*/ 272005 h 813284"/>
                <a:gd name="connsiteX18" fmla="*/ 169 w 608454"/>
                <a:gd name="connsiteY18" fmla="*/ 270754 h 813284"/>
                <a:gd name="connsiteX19" fmla="*/ 181 w 608454"/>
                <a:gd name="connsiteY19" fmla="*/ 268999 h 813284"/>
                <a:gd name="connsiteX20" fmla="*/ 264625 w 608454"/>
                <a:gd name="connsiteY20" fmla="*/ 507 h 813284"/>
                <a:gd name="connsiteX21" fmla="*/ 499441 w 608454"/>
                <a:gd name="connsiteY21" fmla="*/ 215203 h 813284"/>
                <a:gd name="connsiteX22" fmla="*/ 605439 w 608454"/>
                <a:gd name="connsiteY22" fmla="*/ 610120 h 813284"/>
                <a:gd name="connsiteX23" fmla="*/ 558574 w 608454"/>
                <a:gd name="connsiteY23" fmla="*/ 762003 h 813284"/>
                <a:gd name="connsiteX24" fmla="*/ 557593 w 608454"/>
                <a:gd name="connsiteY24" fmla="*/ 762493 h 813284"/>
                <a:gd name="connsiteX25" fmla="*/ 311245 w 608454"/>
                <a:gd name="connsiteY25" fmla="*/ 813100 h 813284"/>
                <a:gd name="connsiteX26" fmla="*/ 310815 w 608454"/>
                <a:gd name="connsiteY26" fmla="*/ 813284 h 813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8454" h="813284">
                  <a:moveTo>
                    <a:pt x="310815" y="813284"/>
                  </a:moveTo>
                  <a:lnTo>
                    <a:pt x="310447" y="813284"/>
                  </a:lnTo>
                  <a:cubicBezTo>
                    <a:pt x="309466" y="813284"/>
                    <a:pt x="211810" y="797520"/>
                    <a:pt x="177336" y="648030"/>
                  </a:cubicBezTo>
                  <a:cubicBezTo>
                    <a:pt x="143230" y="500135"/>
                    <a:pt x="85323" y="277403"/>
                    <a:pt x="84526" y="275195"/>
                  </a:cubicBezTo>
                  <a:cubicBezTo>
                    <a:pt x="84372" y="274600"/>
                    <a:pt x="84465" y="273968"/>
                    <a:pt x="84777" y="273441"/>
                  </a:cubicBezTo>
                  <a:cubicBezTo>
                    <a:pt x="85084" y="272913"/>
                    <a:pt x="85587" y="272527"/>
                    <a:pt x="86182" y="272373"/>
                  </a:cubicBezTo>
                  <a:cubicBezTo>
                    <a:pt x="86777" y="272220"/>
                    <a:pt x="87403" y="272312"/>
                    <a:pt x="87930" y="272619"/>
                  </a:cubicBezTo>
                  <a:cubicBezTo>
                    <a:pt x="88458" y="272931"/>
                    <a:pt x="88844" y="273435"/>
                    <a:pt x="89004" y="274030"/>
                  </a:cubicBezTo>
                  <a:cubicBezTo>
                    <a:pt x="89556" y="276238"/>
                    <a:pt x="147646" y="499092"/>
                    <a:pt x="181814" y="647048"/>
                  </a:cubicBezTo>
                  <a:cubicBezTo>
                    <a:pt x="199480" y="723480"/>
                    <a:pt x="233709" y="763597"/>
                    <a:pt x="259288" y="783349"/>
                  </a:cubicBezTo>
                  <a:cubicBezTo>
                    <a:pt x="274256" y="795642"/>
                    <a:pt x="291873" y="804291"/>
                    <a:pt x="310754" y="808622"/>
                  </a:cubicBezTo>
                  <a:lnTo>
                    <a:pt x="556121" y="758199"/>
                  </a:lnTo>
                  <a:cubicBezTo>
                    <a:pt x="580657" y="738263"/>
                    <a:pt x="614027" y="681154"/>
                    <a:pt x="600900" y="610979"/>
                  </a:cubicBezTo>
                  <a:cubicBezTo>
                    <a:pt x="587405" y="539087"/>
                    <a:pt x="539191" y="369661"/>
                    <a:pt x="495024" y="216491"/>
                  </a:cubicBezTo>
                  <a:cubicBezTo>
                    <a:pt x="451410" y="65100"/>
                    <a:pt x="378475" y="-2069"/>
                    <a:pt x="264871" y="5107"/>
                  </a:cubicBezTo>
                  <a:cubicBezTo>
                    <a:pt x="169545" y="11242"/>
                    <a:pt x="72135" y="110493"/>
                    <a:pt x="4414" y="270778"/>
                  </a:cubicBezTo>
                  <a:cubicBezTo>
                    <a:pt x="4174" y="271336"/>
                    <a:pt x="3727" y="271784"/>
                    <a:pt x="3162" y="272012"/>
                  </a:cubicBezTo>
                  <a:cubicBezTo>
                    <a:pt x="2598" y="272244"/>
                    <a:pt x="1966" y="272238"/>
                    <a:pt x="1408" y="272005"/>
                  </a:cubicBezTo>
                  <a:cubicBezTo>
                    <a:pt x="843" y="271766"/>
                    <a:pt x="402" y="271318"/>
                    <a:pt x="169" y="270754"/>
                  </a:cubicBezTo>
                  <a:cubicBezTo>
                    <a:pt x="-58" y="270190"/>
                    <a:pt x="-58" y="269558"/>
                    <a:pt x="181" y="268999"/>
                  </a:cubicBezTo>
                  <a:cubicBezTo>
                    <a:pt x="68638" y="107057"/>
                    <a:pt x="167460" y="6702"/>
                    <a:pt x="264625" y="507"/>
                  </a:cubicBezTo>
                  <a:cubicBezTo>
                    <a:pt x="378905" y="-6731"/>
                    <a:pt x="455766" y="63505"/>
                    <a:pt x="499441" y="215203"/>
                  </a:cubicBezTo>
                  <a:cubicBezTo>
                    <a:pt x="543668" y="368557"/>
                    <a:pt x="591883" y="538044"/>
                    <a:pt x="605439" y="610120"/>
                  </a:cubicBezTo>
                  <a:cubicBezTo>
                    <a:pt x="618996" y="682197"/>
                    <a:pt x="583908" y="741760"/>
                    <a:pt x="558574" y="762003"/>
                  </a:cubicBezTo>
                  <a:cubicBezTo>
                    <a:pt x="558280" y="762223"/>
                    <a:pt x="557949" y="762389"/>
                    <a:pt x="557593" y="762493"/>
                  </a:cubicBezTo>
                  <a:lnTo>
                    <a:pt x="311245" y="813100"/>
                  </a:lnTo>
                  <a:lnTo>
                    <a:pt x="310815" y="813284"/>
                  </a:lnTo>
                  <a:close/>
                </a:path>
              </a:pathLst>
            </a:custGeom>
            <a:solidFill>
              <a:srgbClr val="0E0E0E"/>
            </a:solidFill>
            <a:ln w="6134"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691212B9-6902-46E2-8EB8-3EE97748FE66}"/>
                </a:ext>
              </a:extLst>
            </p:cNvPr>
            <p:cNvSpPr/>
            <p:nvPr/>
          </p:nvSpPr>
          <p:spPr>
            <a:xfrm>
              <a:off x="6953776" y="4927049"/>
              <a:ext cx="499389" cy="1050476"/>
            </a:xfrm>
            <a:custGeom>
              <a:avLst/>
              <a:gdLst>
                <a:gd name="connsiteX0" fmla="*/ 416152 w 499389"/>
                <a:gd name="connsiteY0" fmla="*/ 910065 h 1050476"/>
                <a:gd name="connsiteX1" fmla="*/ 218325 w 499389"/>
                <a:gd name="connsiteY1" fmla="*/ 636727 h 1050476"/>
                <a:gd name="connsiteX2" fmla="*/ 252492 w 499389"/>
                <a:gd name="connsiteY2" fmla="*/ 246409 h 1050476"/>
                <a:gd name="connsiteX3" fmla="*/ 270895 w 499389"/>
                <a:gd name="connsiteY3" fmla="*/ 216659 h 1050476"/>
                <a:gd name="connsiteX4" fmla="*/ 159314 w 499389"/>
                <a:gd name="connsiteY4" fmla="*/ 117653 h 1050476"/>
                <a:gd name="connsiteX5" fmla="*/ 83680 w 499389"/>
                <a:gd name="connsiteY5" fmla="*/ 27972 h 1050476"/>
                <a:gd name="connsiteX6" fmla="*/ 64909 w 499389"/>
                <a:gd name="connsiteY6" fmla="*/ 0 h 1050476"/>
                <a:gd name="connsiteX7" fmla="*/ 7616 w 499389"/>
                <a:gd name="connsiteY7" fmla="*/ 318118 h 1050476"/>
                <a:gd name="connsiteX8" fmla="*/ 100671 w 499389"/>
                <a:gd name="connsiteY8" fmla="*/ 722483 h 1050476"/>
                <a:gd name="connsiteX9" fmla="*/ 164712 w 499389"/>
                <a:gd name="connsiteY9" fmla="*/ 1050476 h 1050476"/>
                <a:gd name="connsiteX10" fmla="*/ 499208 w 499389"/>
                <a:gd name="connsiteY10" fmla="*/ 1050476 h 1050476"/>
                <a:gd name="connsiteX11" fmla="*/ 416152 w 499389"/>
                <a:gd name="connsiteY11" fmla="*/ 910065 h 1050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389" h="1050476">
                  <a:moveTo>
                    <a:pt x="416152" y="910065"/>
                  </a:moveTo>
                  <a:cubicBezTo>
                    <a:pt x="325059" y="841424"/>
                    <a:pt x="228508" y="834676"/>
                    <a:pt x="218325" y="636727"/>
                  </a:cubicBezTo>
                  <a:cubicBezTo>
                    <a:pt x="211516" y="504903"/>
                    <a:pt x="169926" y="393629"/>
                    <a:pt x="252492" y="246409"/>
                  </a:cubicBezTo>
                  <a:cubicBezTo>
                    <a:pt x="258135" y="236288"/>
                    <a:pt x="264208" y="226473"/>
                    <a:pt x="270895" y="216659"/>
                  </a:cubicBezTo>
                  <a:cubicBezTo>
                    <a:pt x="228630" y="190834"/>
                    <a:pt x="192255" y="152005"/>
                    <a:pt x="159314" y="117653"/>
                  </a:cubicBezTo>
                  <a:cubicBezTo>
                    <a:pt x="132035" y="89559"/>
                    <a:pt x="106763" y="59594"/>
                    <a:pt x="83680" y="27972"/>
                  </a:cubicBezTo>
                  <a:cubicBezTo>
                    <a:pt x="77116" y="18832"/>
                    <a:pt x="70982" y="9569"/>
                    <a:pt x="64909" y="0"/>
                  </a:cubicBezTo>
                  <a:cubicBezTo>
                    <a:pt x="4978" y="132253"/>
                    <a:pt x="-11645" y="250274"/>
                    <a:pt x="7616" y="318118"/>
                  </a:cubicBezTo>
                  <a:cubicBezTo>
                    <a:pt x="38287" y="425711"/>
                    <a:pt x="113799" y="575753"/>
                    <a:pt x="100671" y="722483"/>
                  </a:cubicBezTo>
                  <a:cubicBezTo>
                    <a:pt x="87544" y="869212"/>
                    <a:pt x="77423" y="973983"/>
                    <a:pt x="164712" y="1050476"/>
                  </a:cubicBezTo>
                  <a:lnTo>
                    <a:pt x="499208" y="1050476"/>
                  </a:lnTo>
                  <a:cubicBezTo>
                    <a:pt x="499208" y="1050476"/>
                    <a:pt x="507244" y="978768"/>
                    <a:pt x="416152" y="910065"/>
                  </a:cubicBezTo>
                  <a:close/>
                </a:path>
              </a:pathLst>
            </a:custGeom>
            <a:solidFill>
              <a:srgbClr val="E69C9C"/>
            </a:solidFill>
            <a:ln w="6134"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623284A9-E8ED-4021-A435-C6CF25F557D2}"/>
                </a:ext>
              </a:extLst>
            </p:cNvPr>
            <p:cNvSpPr/>
            <p:nvPr/>
          </p:nvSpPr>
          <p:spPr>
            <a:xfrm>
              <a:off x="6951297" y="4924707"/>
              <a:ext cx="503989" cy="1055149"/>
            </a:xfrm>
            <a:custGeom>
              <a:avLst/>
              <a:gdLst>
                <a:gd name="connsiteX0" fmla="*/ 501504 w 503989"/>
                <a:gd name="connsiteY0" fmla="*/ 1055149 h 1055149"/>
                <a:gd name="connsiteX1" fmla="*/ 167008 w 503989"/>
                <a:gd name="connsiteY1" fmla="*/ 1055149 h 1055149"/>
                <a:gd name="connsiteX2" fmla="*/ 165474 w 503989"/>
                <a:gd name="connsiteY2" fmla="*/ 1054536 h 1055149"/>
                <a:gd name="connsiteX3" fmla="*/ 100329 w 503989"/>
                <a:gd name="connsiteY3" fmla="*/ 728443 h 1055149"/>
                <a:gd name="connsiteX4" fmla="*/ 100697 w 503989"/>
                <a:gd name="connsiteY4" fmla="*/ 724579 h 1055149"/>
                <a:gd name="connsiteX5" fmla="*/ 37761 w 503989"/>
                <a:gd name="connsiteY5" fmla="*/ 411246 h 1055149"/>
                <a:gd name="connsiteX6" fmla="*/ 7703 w 503989"/>
                <a:gd name="connsiteY6" fmla="*/ 321073 h 1055149"/>
                <a:gd name="connsiteX7" fmla="*/ 65119 w 503989"/>
                <a:gd name="connsiteY7" fmla="*/ 1360 h 1055149"/>
                <a:gd name="connsiteX8" fmla="*/ 65923 w 503989"/>
                <a:gd name="connsiteY8" fmla="*/ 428 h 1055149"/>
                <a:gd name="connsiteX9" fmla="*/ 67082 w 503989"/>
                <a:gd name="connsiteY9" fmla="*/ 11 h 1055149"/>
                <a:gd name="connsiteX10" fmla="*/ 68290 w 503989"/>
                <a:gd name="connsiteY10" fmla="*/ 250 h 1055149"/>
                <a:gd name="connsiteX11" fmla="*/ 69168 w 503989"/>
                <a:gd name="connsiteY11" fmla="*/ 1115 h 1055149"/>
                <a:gd name="connsiteX12" fmla="*/ 87570 w 503989"/>
                <a:gd name="connsiteY12" fmla="*/ 28964 h 1055149"/>
                <a:gd name="connsiteX13" fmla="*/ 163388 w 503989"/>
                <a:gd name="connsiteY13" fmla="*/ 118400 h 1055149"/>
                <a:gd name="connsiteX14" fmla="*/ 167866 w 503989"/>
                <a:gd name="connsiteY14" fmla="*/ 123062 h 1055149"/>
                <a:gd name="connsiteX15" fmla="*/ 274540 w 503989"/>
                <a:gd name="connsiteY15" fmla="*/ 217038 h 1055149"/>
                <a:gd name="connsiteX16" fmla="*/ 275214 w 503989"/>
                <a:gd name="connsiteY16" fmla="*/ 217663 h 1055149"/>
                <a:gd name="connsiteX17" fmla="*/ 275582 w 503989"/>
                <a:gd name="connsiteY17" fmla="*/ 218510 h 1055149"/>
                <a:gd name="connsiteX18" fmla="*/ 275276 w 503989"/>
                <a:gd name="connsiteY18" fmla="*/ 220289 h 1055149"/>
                <a:gd name="connsiteX19" fmla="*/ 256873 w 503989"/>
                <a:gd name="connsiteY19" fmla="*/ 249856 h 1055149"/>
                <a:gd name="connsiteX20" fmla="*/ 214915 w 503989"/>
                <a:gd name="connsiteY20" fmla="*/ 552393 h 1055149"/>
                <a:gd name="connsiteX21" fmla="*/ 222951 w 503989"/>
                <a:gd name="connsiteY21" fmla="*/ 638946 h 1055149"/>
                <a:gd name="connsiteX22" fmla="*/ 362074 w 503989"/>
                <a:gd name="connsiteY22" fmla="*/ 872842 h 1055149"/>
                <a:gd name="connsiteX23" fmla="*/ 419858 w 503989"/>
                <a:gd name="connsiteY23" fmla="*/ 910567 h 1055149"/>
                <a:gd name="connsiteX24" fmla="*/ 503835 w 503989"/>
                <a:gd name="connsiteY24" fmla="*/ 1053064 h 1055149"/>
                <a:gd name="connsiteX25" fmla="*/ 503043 w 503989"/>
                <a:gd name="connsiteY25" fmla="*/ 1054523 h 1055149"/>
                <a:gd name="connsiteX26" fmla="*/ 501504 w 503989"/>
                <a:gd name="connsiteY26" fmla="*/ 1055149 h 1055149"/>
                <a:gd name="connsiteX27" fmla="*/ 167866 w 503989"/>
                <a:gd name="connsiteY27" fmla="*/ 1050548 h 1055149"/>
                <a:gd name="connsiteX28" fmla="*/ 499112 w 503989"/>
                <a:gd name="connsiteY28" fmla="*/ 1050548 h 1055149"/>
                <a:gd name="connsiteX29" fmla="*/ 416975 w 503989"/>
                <a:gd name="connsiteY29" fmla="*/ 914247 h 1055149"/>
                <a:gd name="connsiteX30" fmla="*/ 359559 w 503989"/>
                <a:gd name="connsiteY30" fmla="*/ 876767 h 1055149"/>
                <a:gd name="connsiteX31" fmla="*/ 218473 w 503989"/>
                <a:gd name="connsiteY31" fmla="*/ 639191 h 1055149"/>
                <a:gd name="connsiteX32" fmla="*/ 210438 w 503989"/>
                <a:gd name="connsiteY32" fmla="*/ 552945 h 1055149"/>
                <a:gd name="connsiteX33" fmla="*/ 252886 w 503989"/>
                <a:gd name="connsiteY33" fmla="*/ 247647 h 1055149"/>
                <a:gd name="connsiteX34" fmla="*/ 269939 w 503989"/>
                <a:gd name="connsiteY34" fmla="*/ 219737 h 1055149"/>
                <a:gd name="connsiteX35" fmla="*/ 164370 w 503989"/>
                <a:gd name="connsiteY35" fmla="*/ 126252 h 1055149"/>
                <a:gd name="connsiteX36" fmla="*/ 159892 w 503989"/>
                <a:gd name="connsiteY36" fmla="*/ 121590 h 1055149"/>
                <a:gd name="connsiteX37" fmla="*/ 84012 w 503989"/>
                <a:gd name="connsiteY37" fmla="*/ 31663 h 1055149"/>
                <a:gd name="connsiteX38" fmla="*/ 67511 w 503989"/>
                <a:gd name="connsiteY38" fmla="*/ 7127 h 1055149"/>
                <a:gd name="connsiteX39" fmla="*/ 12304 w 503989"/>
                <a:gd name="connsiteY39" fmla="*/ 319969 h 1055149"/>
                <a:gd name="connsiteX40" fmla="*/ 42300 w 503989"/>
                <a:gd name="connsiteY40" fmla="*/ 409896 h 1055149"/>
                <a:gd name="connsiteX41" fmla="*/ 105482 w 503989"/>
                <a:gd name="connsiteY41" fmla="*/ 725192 h 1055149"/>
                <a:gd name="connsiteX42" fmla="*/ 105114 w 503989"/>
                <a:gd name="connsiteY42" fmla="*/ 729057 h 1055149"/>
                <a:gd name="connsiteX43" fmla="*/ 167866 w 503989"/>
                <a:gd name="connsiteY43" fmla="*/ 1050548 h 105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03989" h="1055149">
                  <a:moveTo>
                    <a:pt x="501504" y="1055149"/>
                  </a:moveTo>
                  <a:lnTo>
                    <a:pt x="167008" y="1055149"/>
                  </a:lnTo>
                  <a:cubicBezTo>
                    <a:pt x="166437" y="1055131"/>
                    <a:pt x="165897" y="1054916"/>
                    <a:pt x="165474" y="1054536"/>
                  </a:cubicBezTo>
                  <a:cubicBezTo>
                    <a:pt x="78062" y="978104"/>
                    <a:pt x="87447" y="873394"/>
                    <a:pt x="100329" y="728443"/>
                  </a:cubicBezTo>
                  <a:lnTo>
                    <a:pt x="100697" y="724579"/>
                  </a:lnTo>
                  <a:cubicBezTo>
                    <a:pt x="110389" y="615759"/>
                    <a:pt x="71805" y="507123"/>
                    <a:pt x="37761" y="411246"/>
                  </a:cubicBezTo>
                  <a:cubicBezTo>
                    <a:pt x="26290" y="379041"/>
                    <a:pt x="15494" y="348677"/>
                    <a:pt x="7703" y="321073"/>
                  </a:cubicBezTo>
                  <a:cubicBezTo>
                    <a:pt x="-13092" y="247831"/>
                    <a:pt x="8930" y="125332"/>
                    <a:pt x="65119" y="1360"/>
                  </a:cubicBezTo>
                  <a:cubicBezTo>
                    <a:pt x="65303" y="986"/>
                    <a:pt x="65579" y="667"/>
                    <a:pt x="65923" y="428"/>
                  </a:cubicBezTo>
                  <a:cubicBezTo>
                    <a:pt x="66266" y="195"/>
                    <a:pt x="66665" y="48"/>
                    <a:pt x="67082" y="11"/>
                  </a:cubicBezTo>
                  <a:cubicBezTo>
                    <a:pt x="67499" y="-32"/>
                    <a:pt x="67916" y="54"/>
                    <a:pt x="68290" y="250"/>
                  </a:cubicBezTo>
                  <a:cubicBezTo>
                    <a:pt x="68658" y="447"/>
                    <a:pt x="68965" y="747"/>
                    <a:pt x="69168" y="1115"/>
                  </a:cubicBezTo>
                  <a:cubicBezTo>
                    <a:pt x="74504" y="9519"/>
                    <a:pt x="80945" y="19517"/>
                    <a:pt x="87570" y="28964"/>
                  </a:cubicBezTo>
                  <a:cubicBezTo>
                    <a:pt x="110696" y="60531"/>
                    <a:pt x="136030" y="90416"/>
                    <a:pt x="163388" y="118400"/>
                  </a:cubicBezTo>
                  <a:lnTo>
                    <a:pt x="167866" y="123062"/>
                  </a:lnTo>
                  <a:cubicBezTo>
                    <a:pt x="199028" y="155635"/>
                    <a:pt x="234361" y="192501"/>
                    <a:pt x="274540" y="217038"/>
                  </a:cubicBezTo>
                  <a:cubicBezTo>
                    <a:pt x="274803" y="217197"/>
                    <a:pt x="275030" y="217412"/>
                    <a:pt x="275214" y="217663"/>
                  </a:cubicBezTo>
                  <a:cubicBezTo>
                    <a:pt x="275392" y="217915"/>
                    <a:pt x="275515" y="218203"/>
                    <a:pt x="275582" y="218510"/>
                  </a:cubicBezTo>
                  <a:cubicBezTo>
                    <a:pt x="275705" y="219117"/>
                    <a:pt x="275595" y="219749"/>
                    <a:pt x="275276" y="220289"/>
                  </a:cubicBezTo>
                  <a:cubicBezTo>
                    <a:pt x="268651" y="230165"/>
                    <a:pt x="262701" y="239857"/>
                    <a:pt x="256873" y="249856"/>
                  </a:cubicBezTo>
                  <a:cubicBezTo>
                    <a:pt x="193201" y="363338"/>
                    <a:pt x="203751" y="455166"/>
                    <a:pt x="214915" y="552393"/>
                  </a:cubicBezTo>
                  <a:cubicBezTo>
                    <a:pt x="218105" y="580364"/>
                    <a:pt x="221418" y="609256"/>
                    <a:pt x="222951" y="638946"/>
                  </a:cubicBezTo>
                  <a:cubicBezTo>
                    <a:pt x="230926" y="793834"/>
                    <a:pt x="291715" y="830454"/>
                    <a:pt x="362074" y="872842"/>
                  </a:cubicBezTo>
                  <a:cubicBezTo>
                    <a:pt x="381973" y="884404"/>
                    <a:pt x="401259" y="896998"/>
                    <a:pt x="419858" y="910567"/>
                  </a:cubicBezTo>
                  <a:cubicBezTo>
                    <a:pt x="511073" y="979085"/>
                    <a:pt x="503896" y="1052695"/>
                    <a:pt x="503835" y="1053064"/>
                  </a:cubicBezTo>
                  <a:cubicBezTo>
                    <a:pt x="503749" y="1053628"/>
                    <a:pt x="503467" y="1054143"/>
                    <a:pt x="503043" y="1054523"/>
                  </a:cubicBezTo>
                  <a:cubicBezTo>
                    <a:pt x="502620" y="1054904"/>
                    <a:pt x="502074" y="1055125"/>
                    <a:pt x="501504" y="1055149"/>
                  </a:cubicBezTo>
                  <a:close/>
                  <a:moveTo>
                    <a:pt x="167866" y="1050548"/>
                  </a:moveTo>
                  <a:lnTo>
                    <a:pt x="499112" y="1050548"/>
                  </a:lnTo>
                  <a:cubicBezTo>
                    <a:pt x="499480" y="1038280"/>
                    <a:pt x="497394" y="974853"/>
                    <a:pt x="416975" y="914247"/>
                  </a:cubicBezTo>
                  <a:cubicBezTo>
                    <a:pt x="398505" y="900752"/>
                    <a:pt x="379342" y="888245"/>
                    <a:pt x="359559" y="876767"/>
                  </a:cubicBezTo>
                  <a:cubicBezTo>
                    <a:pt x="288096" y="833828"/>
                    <a:pt x="226386" y="796533"/>
                    <a:pt x="218473" y="639191"/>
                  </a:cubicBezTo>
                  <a:cubicBezTo>
                    <a:pt x="216940" y="609624"/>
                    <a:pt x="213627" y="580794"/>
                    <a:pt x="210438" y="552945"/>
                  </a:cubicBezTo>
                  <a:cubicBezTo>
                    <a:pt x="199151" y="454798"/>
                    <a:pt x="188539" y="362417"/>
                    <a:pt x="252886" y="247647"/>
                  </a:cubicBezTo>
                  <a:cubicBezTo>
                    <a:pt x="258223" y="238139"/>
                    <a:pt x="263805" y="229245"/>
                    <a:pt x="269939" y="219737"/>
                  </a:cubicBezTo>
                  <a:cubicBezTo>
                    <a:pt x="230128" y="194893"/>
                    <a:pt x="195225" y="158395"/>
                    <a:pt x="164370" y="126252"/>
                  </a:cubicBezTo>
                  <a:lnTo>
                    <a:pt x="159892" y="121590"/>
                  </a:lnTo>
                  <a:cubicBezTo>
                    <a:pt x="132534" y="93416"/>
                    <a:pt x="107181" y="63364"/>
                    <a:pt x="84012" y="31663"/>
                  </a:cubicBezTo>
                  <a:cubicBezTo>
                    <a:pt x="77878" y="23320"/>
                    <a:pt x="72419" y="14794"/>
                    <a:pt x="67511" y="7127"/>
                  </a:cubicBezTo>
                  <a:cubicBezTo>
                    <a:pt x="13040" y="128828"/>
                    <a:pt x="-8246" y="248322"/>
                    <a:pt x="12304" y="319969"/>
                  </a:cubicBezTo>
                  <a:cubicBezTo>
                    <a:pt x="20094" y="347450"/>
                    <a:pt x="30706" y="377753"/>
                    <a:pt x="42300" y="409896"/>
                  </a:cubicBezTo>
                  <a:cubicBezTo>
                    <a:pt x="76467" y="506202"/>
                    <a:pt x="115235" y="615329"/>
                    <a:pt x="105482" y="725192"/>
                  </a:cubicBezTo>
                  <a:lnTo>
                    <a:pt x="105114" y="729057"/>
                  </a:lnTo>
                  <a:cubicBezTo>
                    <a:pt x="92171" y="872106"/>
                    <a:pt x="82908" y="975650"/>
                    <a:pt x="167866" y="1050548"/>
                  </a:cubicBezTo>
                  <a:close/>
                </a:path>
              </a:pathLst>
            </a:custGeom>
            <a:solidFill>
              <a:srgbClr val="0E0E0E"/>
            </a:solidFill>
            <a:ln w="6134"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FC628DD4-CA32-46E2-B3D0-82D0612A0AF4}"/>
                </a:ext>
              </a:extLst>
            </p:cNvPr>
            <p:cNvSpPr/>
            <p:nvPr/>
          </p:nvSpPr>
          <p:spPr>
            <a:xfrm>
              <a:off x="6985377" y="4560410"/>
              <a:ext cx="458713" cy="622091"/>
            </a:xfrm>
            <a:custGeom>
              <a:avLst/>
              <a:gdLst>
                <a:gd name="connsiteX0" fmla="*/ 347869 w 458713"/>
                <a:gd name="connsiteY0" fmla="*/ 0 h 622091"/>
                <a:gd name="connsiteX1" fmla="*/ 185252 w 458713"/>
                <a:gd name="connsiteY1" fmla="*/ 126057 h 622091"/>
                <a:gd name="connsiteX2" fmla="*/ 0 w 458713"/>
                <a:gd name="connsiteY2" fmla="*/ 450800 h 622091"/>
                <a:gd name="connsiteX3" fmla="*/ 21040 w 458713"/>
                <a:gd name="connsiteY3" fmla="*/ 495886 h 622091"/>
                <a:gd name="connsiteX4" fmla="*/ 104465 w 458713"/>
                <a:gd name="connsiteY4" fmla="*/ 593113 h 622091"/>
                <a:gd name="connsiteX5" fmla="*/ 215984 w 458713"/>
                <a:gd name="connsiteY5" fmla="*/ 622005 h 622091"/>
                <a:gd name="connsiteX6" fmla="*/ 220891 w 458713"/>
                <a:gd name="connsiteY6" fmla="*/ 612926 h 622091"/>
                <a:gd name="connsiteX7" fmla="*/ 458713 w 458713"/>
                <a:gd name="connsiteY7" fmla="*/ 357377 h 62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713" h="622091">
                  <a:moveTo>
                    <a:pt x="347869" y="0"/>
                  </a:moveTo>
                  <a:cubicBezTo>
                    <a:pt x="300206" y="14354"/>
                    <a:pt x="248679" y="49932"/>
                    <a:pt x="185252" y="126057"/>
                  </a:cubicBezTo>
                  <a:cubicBezTo>
                    <a:pt x="93669" y="236104"/>
                    <a:pt x="33308" y="350629"/>
                    <a:pt x="0" y="450800"/>
                  </a:cubicBezTo>
                  <a:cubicBezTo>
                    <a:pt x="6134" y="466320"/>
                    <a:pt x="13557" y="481471"/>
                    <a:pt x="21040" y="495886"/>
                  </a:cubicBezTo>
                  <a:cubicBezTo>
                    <a:pt x="41590" y="535575"/>
                    <a:pt x="65329" y="569496"/>
                    <a:pt x="104465" y="593113"/>
                  </a:cubicBezTo>
                  <a:cubicBezTo>
                    <a:pt x="138148" y="613123"/>
                    <a:pt x="176824" y="623140"/>
                    <a:pt x="215984" y="622005"/>
                  </a:cubicBezTo>
                  <a:cubicBezTo>
                    <a:pt x="217579" y="618999"/>
                    <a:pt x="219174" y="615871"/>
                    <a:pt x="220891" y="612926"/>
                  </a:cubicBezTo>
                  <a:cubicBezTo>
                    <a:pt x="262297" y="539316"/>
                    <a:pt x="322657" y="479876"/>
                    <a:pt x="458713" y="357377"/>
                  </a:cubicBezTo>
                </a:path>
              </a:pathLst>
            </a:custGeom>
            <a:solidFill>
              <a:srgbClr val="F0E7E1"/>
            </a:solidFill>
            <a:ln w="6134"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9ED8855F-ED5F-453E-A4A8-A27137BDD623}"/>
                </a:ext>
              </a:extLst>
            </p:cNvPr>
            <p:cNvSpPr/>
            <p:nvPr/>
          </p:nvSpPr>
          <p:spPr>
            <a:xfrm>
              <a:off x="6983065" y="4558026"/>
              <a:ext cx="463491" cy="626904"/>
            </a:xfrm>
            <a:custGeom>
              <a:avLst/>
              <a:gdLst>
                <a:gd name="connsiteX0" fmla="*/ 213083 w 463491"/>
                <a:gd name="connsiteY0" fmla="*/ 626904 h 626904"/>
                <a:gd name="connsiteX1" fmla="*/ 105612 w 463491"/>
                <a:gd name="connsiteY1" fmla="*/ 597399 h 626904"/>
                <a:gd name="connsiteX2" fmla="*/ 21329 w 463491"/>
                <a:gd name="connsiteY2" fmla="*/ 499252 h 626904"/>
                <a:gd name="connsiteX3" fmla="*/ 166 w 463491"/>
                <a:gd name="connsiteY3" fmla="*/ 453982 h 626904"/>
                <a:gd name="connsiteX4" fmla="*/ 0 w 463491"/>
                <a:gd name="connsiteY4" fmla="*/ 453185 h 626904"/>
                <a:gd name="connsiteX5" fmla="*/ 166 w 463491"/>
                <a:gd name="connsiteY5" fmla="*/ 452387 h 626904"/>
                <a:gd name="connsiteX6" fmla="*/ 185908 w 463491"/>
                <a:gd name="connsiteY6" fmla="*/ 126908 h 626904"/>
                <a:gd name="connsiteX7" fmla="*/ 349568 w 463491"/>
                <a:gd name="connsiteY7" fmla="*/ 115 h 626904"/>
                <a:gd name="connsiteX8" fmla="*/ 350464 w 463491"/>
                <a:gd name="connsiteY8" fmla="*/ 11 h 626904"/>
                <a:gd name="connsiteX9" fmla="*/ 351335 w 463491"/>
                <a:gd name="connsiteY9" fmla="*/ 268 h 626904"/>
                <a:gd name="connsiteX10" fmla="*/ 352034 w 463491"/>
                <a:gd name="connsiteY10" fmla="*/ 845 h 626904"/>
                <a:gd name="connsiteX11" fmla="*/ 352451 w 463491"/>
                <a:gd name="connsiteY11" fmla="*/ 1648 h 626904"/>
                <a:gd name="connsiteX12" fmla="*/ 352273 w 463491"/>
                <a:gd name="connsiteY12" fmla="*/ 3403 h 626904"/>
                <a:gd name="connsiteX13" fmla="*/ 350917 w 463491"/>
                <a:gd name="connsiteY13" fmla="*/ 4531 h 626904"/>
                <a:gd name="connsiteX14" fmla="*/ 189405 w 463491"/>
                <a:gd name="connsiteY14" fmla="*/ 129852 h 626904"/>
                <a:gd name="connsiteX15" fmla="*/ 4766 w 463491"/>
                <a:gd name="connsiteY15" fmla="*/ 453062 h 626904"/>
                <a:gd name="connsiteX16" fmla="*/ 25500 w 463491"/>
                <a:gd name="connsiteY16" fmla="*/ 497166 h 626904"/>
                <a:gd name="connsiteX17" fmla="*/ 108066 w 463491"/>
                <a:gd name="connsiteY17" fmla="*/ 593473 h 626904"/>
                <a:gd name="connsiteX18" fmla="*/ 216947 w 463491"/>
                <a:gd name="connsiteY18" fmla="*/ 622058 h 626904"/>
                <a:gd name="connsiteX19" fmla="*/ 221241 w 463491"/>
                <a:gd name="connsiteY19" fmla="*/ 614145 h 626904"/>
                <a:gd name="connsiteX20" fmla="*/ 459554 w 463491"/>
                <a:gd name="connsiteY20" fmla="*/ 357982 h 626904"/>
                <a:gd name="connsiteX21" fmla="*/ 461179 w 463491"/>
                <a:gd name="connsiteY21" fmla="*/ 357320 h 626904"/>
                <a:gd name="connsiteX22" fmla="*/ 462805 w 463491"/>
                <a:gd name="connsiteY22" fmla="*/ 357982 h 626904"/>
                <a:gd name="connsiteX23" fmla="*/ 463314 w 463491"/>
                <a:gd name="connsiteY23" fmla="*/ 358724 h 626904"/>
                <a:gd name="connsiteX24" fmla="*/ 463492 w 463491"/>
                <a:gd name="connsiteY24" fmla="*/ 359608 h 626904"/>
                <a:gd name="connsiteX25" fmla="*/ 463314 w 463491"/>
                <a:gd name="connsiteY25" fmla="*/ 360485 h 626904"/>
                <a:gd name="connsiteX26" fmla="*/ 462805 w 463491"/>
                <a:gd name="connsiteY26" fmla="*/ 361233 h 626904"/>
                <a:gd name="connsiteX27" fmla="*/ 225474 w 463491"/>
                <a:gd name="connsiteY27" fmla="*/ 616231 h 626904"/>
                <a:gd name="connsiteX28" fmla="*/ 221180 w 463491"/>
                <a:gd name="connsiteY28" fmla="*/ 624144 h 626904"/>
                <a:gd name="connsiteX29" fmla="*/ 220566 w 463491"/>
                <a:gd name="connsiteY29" fmla="*/ 625309 h 626904"/>
                <a:gd name="connsiteX30" fmla="*/ 219750 w 463491"/>
                <a:gd name="connsiteY30" fmla="*/ 626187 h 626904"/>
                <a:gd name="connsiteX31" fmla="*/ 218603 w 463491"/>
                <a:gd name="connsiteY31" fmla="*/ 626536 h 626904"/>
                <a:gd name="connsiteX32" fmla="*/ 213083 w 463491"/>
                <a:gd name="connsiteY32" fmla="*/ 626904 h 62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3491" h="626904">
                  <a:moveTo>
                    <a:pt x="213083" y="626904"/>
                  </a:moveTo>
                  <a:cubicBezTo>
                    <a:pt x="175247" y="626996"/>
                    <a:pt x="138092" y="616795"/>
                    <a:pt x="105612" y="597399"/>
                  </a:cubicBezTo>
                  <a:cubicBezTo>
                    <a:pt x="62673" y="571758"/>
                    <a:pt x="38995" y="533419"/>
                    <a:pt x="21329" y="499252"/>
                  </a:cubicBezTo>
                  <a:cubicBezTo>
                    <a:pt x="13520" y="484524"/>
                    <a:pt x="6453" y="469416"/>
                    <a:pt x="166" y="453982"/>
                  </a:cubicBezTo>
                  <a:cubicBezTo>
                    <a:pt x="55" y="453724"/>
                    <a:pt x="0" y="453455"/>
                    <a:pt x="0" y="453185"/>
                  </a:cubicBezTo>
                  <a:cubicBezTo>
                    <a:pt x="0" y="452908"/>
                    <a:pt x="55" y="452638"/>
                    <a:pt x="166" y="452387"/>
                  </a:cubicBezTo>
                  <a:cubicBezTo>
                    <a:pt x="26052" y="374667"/>
                    <a:pt x="79235" y="255051"/>
                    <a:pt x="185908" y="126908"/>
                  </a:cubicBezTo>
                  <a:cubicBezTo>
                    <a:pt x="244612" y="56365"/>
                    <a:pt x="296323" y="16064"/>
                    <a:pt x="349568" y="115"/>
                  </a:cubicBezTo>
                  <a:cubicBezTo>
                    <a:pt x="349856" y="17"/>
                    <a:pt x="350163" y="-20"/>
                    <a:pt x="350464" y="11"/>
                  </a:cubicBezTo>
                  <a:cubicBezTo>
                    <a:pt x="350770" y="35"/>
                    <a:pt x="351065" y="121"/>
                    <a:pt x="351335" y="268"/>
                  </a:cubicBezTo>
                  <a:cubicBezTo>
                    <a:pt x="351604" y="409"/>
                    <a:pt x="351844" y="605"/>
                    <a:pt x="352034" y="845"/>
                  </a:cubicBezTo>
                  <a:cubicBezTo>
                    <a:pt x="352224" y="1078"/>
                    <a:pt x="352365" y="1354"/>
                    <a:pt x="352451" y="1648"/>
                  </a:cubicBezTo>
                  <a:cubicBezTo>
                    <a:pt x="352623" y="2231"/>
                    <a:pt x="352561" y="2863"/>
                    <a:pt x="352273" y="3403"/>
                  </a:cubicBezTo>
                  <a:cubicBezTo>
                    <a:pt x="351985" y="3943"/>
                    <a:pt x="351500" y="4347"/>
                    <a:pt x="350917" y="4531"/>
                  </a:cubicBezTo>
                  <a:cubicBezTo>
                    <a:pt x="298900" y="20173"/>
                    <a:pt x="247557" y="59739"/>
                    <a:pt x="189405" y="129852"/>
                  </a:cubicBezTo>
                  <a:cubicBezTo>
                    <a:pt x="83590" y="257014"/>
                    <a:pt x="30652" y="375649"/>
                    <a:pt x="4766" y="453062"/>
                  </a:cubicBezTo>
                  <a:cubicBezTo>
                    <a:pt x="10042" y="466005"/>
                    <a:pt x="16421" y="479684"/>
                    <a:pt x="25500" y="497166"/>
                  </a:cubicBezTo>
                  <a:cubicBezTo>
                    <a:pt x="42859" y="530720"/>
                    <a:pt x="66231" y="568446"/>
                    <a:pt x="108066" y="593473"/>
                  </a:cubicBezTo>
                  <a:cubicBezTo>
                    <a:pt x="140975" y="612980"/>
                    <a:pt x="178694" y="622880"/>
                    <a:pt x="216947" y="622058"/>
                  </a:cubicBezTo>
                  <a:cubicBezTo>
                    <a:pt x="218358" y="619420"/>
                    <a:pt x="219769" y="616783"/>
                    <a:pt x="221241" y="614145"/>
                  </a:cubicBezTo>
                  <a:cubicBezTo>
                    <a:pt x="264180" y="538143"/>
                    <a:pt x="326565" y="477721"/>
                    <a:pt x="459554" y="357982"/>
                  </a:cubicBezTo>
                  <a:cubicBezTo>
                    <a:pt x="459989" y="357553"/>
                    <a:pt x="460572" y="357320"/>
                    <a:pt x="461179" y="357320"/>
                  </a:cubicBezTo>
                  <a:cubicBezTo>
                    <a:pt x="461786" y="357320"/>
                    <a:pt x="462369" y="357553"/>
                    <a:pt x="462805" y="357982"/>
                  </a:cubicBezTo>
                  <a:cubicBezTo>
                    <a:pt x="463019" y="358191"/>
                    <a:pt x="463191" y="358442"/>
                    <a:pt x="463314" y="358724"/>
                  </a:cubicBezTo>
                  <a:cubicBezTo>
                    <a:pt x="463430" y="359001"/>
                    <a:pt x="463492" y="359301"/>
                    <a:pt x="463492" y="359608"/>
                  </a:cubicBezTo>
                  <a:cubicBezTo>
                    <a:pt x="463492" y="359908"/>
                    <a:pt x="463430" y="360209"/>
                    <a:pt x="463314" y="360485"/>
                  </a:cubicBezTo>
                  <a:cubicBezTo>
                    <a:pt x="463191" y="360767"/>
                    <a:pt x="463019" y="361019"/>
                    <a:pt x="462805" y="361233"/>
                  </a:cubicBezTo>
                  <a:cubicBezTo>
                    <a:pt x="330245" y="480666"/>
                    <a:pt x="267738" y="540842"/>
                    <a:pt x="225474" y="616231"/>
                  </a:cubicBezTo>
                  <a:cubicBezTo>
                    <a:pt x="223940" y="618930"/>
                    <a:pt x="222591" y="621567"/>
                    <a:pt x="221180" y="624144"/>
                  </a:cubicBezTo>
                  <a:lnTo>
                    <a:pt x="220566" y="625309"/>
                  </a:lnTo>
                  <a:cubicBezTo>
                    <a:pt x="220376" y="625671"/>
                    <a:pt x="220100" y="625972"/>
                    <a:pt x="219750" y="626187"/>
                  </a:cubicBezTo>
                  <a:cubicBezTo>
                    <a:pt x="219407" y="626407"/>
                    <a:pt x="219008" y="626524"/>
                    <a:pt x="218603" y="626536"/>
                  </a:cubicBezTo>
                  <a:lnTo>
                    <a:pt x="213083" y="626904"/>
                  </a:lnTo>
                  <a:close/>
                </a:path>
              </a:pathLst>
            </a:custGeom>
            <a:solidFill>
              <a:srgbClr val="0E0E0E"/>
            </a:solidFill>
            <a:ln w="6134"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F3707A16-38B4-4025-A83C-940BB9C72C3E}"/>
                </a:ext>
              </a:extLst>
            </p:cNvPr>
            <p:cNvSpPr/>
            <p:nvPr/>
          </p:nvSpPr>
          <p:spPr>
            <a:xfrm>
              <a:off x="7111373" y="4539037"/>
              <a:ext cx="536985" cy="307936"/>
            </a:xfrm>
            <a:custGeom>
              <a:avLst/>
              <a:gdLst>
                <a:gd name="connsiteX0" fmla="*/ 209666 w 536985"/>
                <a:gd name="connsiteY0" fmla="*/ 228456 h 307936"/>
                <a:gd name="connsiteX1" fmla="*/ 376699 w 536985"/>
                <a:gd name="connsiteY1" fmla="*/ 268512 h 307936"/>
                <a:gd name="connsiteX2" fmla="*/ 385594 w 536985"/>
                <a:gd name="connsiteY2" fmla="*/ 130377 h 307936"/>
                <a:gd name="connsiteX3" fmla="*/ 380012 w 536985"/>
                <a:gd name="connsiteY3" fmla="*/ 122770 h 307936"/>
                <a:gd name="connsiteX4" fmla="*/ 504842 w 536985"/>
                <a:gd name="connsiteY4" fmla="*/ 84978 h 307936"/>
                <a:gd name="connsiteX5" fmla="*/ 536985 w 536985"/>
                <a:gd name="connsiteY5" fmla="*/ 16336 h 307936"/>
                <a:gd name="connsiteX6" fmla="*/ 221934 w 536985"/>
                <a:gd name="connsiteY6" fmla="*/ 21495 h 307936"/>
                <a:gd name="connsiteX7" fmla="*/ 59317 w 536985"/>
                <a:gd name="connsiteY7" fmla="*/ 147546 h 307936"/>
                <a:gd name="connsiteX8" fmla="*/ 0 w 536985"/>
                <a:gd name="connsiteY8" fmla="*/ 225573 h 307936"/>
                <a:gd name="connsiteX9" fmla="*/ 8281 w 536985"/>
                <a:gd name="connsiteY9" fmla="*/ 254833 h 307936"/>
                <a:gd name="connsiteX10" fmla="*/ 81523 w 536985"/>
                <a:gd name="connsiteY10" fmla="*/ 306299 h 307936"/>
                <a:gd name="connsiteX11" fmla="*/ 209666 w 536985"/>
                <a:gd name="connsiteY11" fmla="*/ 228456 h 30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985" h="307936">
                  <a:moveTo>
                    <a:pt x="209666" y="228456"/>
                  </a:moveTo>
                  <a:cubicBezTo>
                    <a:pt x="254139" y="277529"/>
                    <a:pt x="324314" y="310102"/>
                    <a:pt x="376699" y="268512"/>
                  </a:cubicBezTo>
                  <a:cubicBezTo>
                    <a:pt x="416940" y="236553"/>
                    <a:pt x="412032" y="168715"/>
                    <a:pt x="385594" y="130377"/>
                  </a:cubicBezTo>
                  <a:cubicBezTo>
                    <a:pt x="383815" y="127800"/>
                    <a:pt x="381913" y="125285"/>
                    <a:pt x="380012" y="122770"/>
                  </a:cubicBezTo>
                  <a:cubicBezTo>
                    <a:pt x="424239" y="127555"/>
                    <a:pt x="474417" y="117489"/>
                    <a:pt x="504842" y="84978"/>
                  </a:cubicBezTo>
                  <a:cubicBezTo>
                    <a:pt x="522509" y="66048"/>
                    <a:pt x="533753" y="42033"/>
                    <a:pt x="536985" y="16336"/>
                  </a:cubicBezTo>
                  <a:cubicBezTo>
                    <a:pt x="432214" y="5233"/>
                    <a:pt x="322289" y="-16537"/>
                    <a:pt x="221934" y="21495"/>
                  </a:cubicBezTo>
                  <a:cubicBezTo>
                    <a:pt x="174272" y="35849"/>
                    <a:pt x="122745" y="71421"/>
                    <a:pt x="59317" y="147546"/>
                  </a:cubicBezTo>
                  <a:cubicBezTo>
                    <a:pt x="37848" y="173371"/>
                    <a:pt x="18157" y="199441"/>
                    <a:pt x="0" y="225573"/>
                  </a:cubicBezTo>
                  <a:cubicBezTo>
                    <a:pt x="1466" y="235651"/>
                    <a:pt x="4251" y="245484"/>
                    <a:pt x="8281" y="254833"/>
                  </a:cubicBezTo>
                  <a:cubicBezTo>
                    <a:pt x="20550" y="283602"/>
                    <a:pt x="51834" y="300471"/>
                    <a:pt x="81523" y="306299"/>
                  </a:cubicBezTo>
                  <a:cubicBezTo>
                    <a:pt x="135933" y="316911"/>
                    <a:pt x="184884" y="274217"/>
                    <a:pt x="209666" y="228456"/>
                  </a:cubicBezTo>
                  <a:close/>
                </a:path>
              </a:pathLst>
            </a:custGeom>
            <a:solidFill>
              <a:srgbClr val="8DC2EB"/>
            </a:solidFill>
            <a:ln w="6134"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E87FBA13-EA5E-40BE-B526-440263FA9939}"/>
                </a:ext>
              </a:extLst>
            </p:cNvPr>
            <p:cNvSpPr/>
            <p:nvPr/>
          </p:nvSpPr>
          <p:spPr>
            <a:xfrm>
              <a:off x="7109024" y="4536731"/>
              <a:ext cx="541797" cy="312536"/>
            </a:xfrm>
            <a:custGeom>
              <a:avLst/>
              <a:gdLst>
                <a:gd name="connsiteX0" fmla="*/ 100557 w 541797"/>
                <a:gd name="connsiteY0" fmla="*/ 312537 h 312536"/>
                <a:gd name="connsiteX1" fmla="*/ 83381 w 541797"/>
                <a:gd name="connsiteY1" fmla="*/ 310880 h 312536"/>
                <a:gd name="connsiteX2" fmla="*/ 8422 w 541797"/>
                <a:gd name="connsiteY2" fmla="*/ 258065 h 312536"/>
                <a:gd name="connsiteX3" fmla="*/ 18 w 541797"/>
                <a:gd name="connsiteY3" fmla="*/ 228192 h 312536"/>
                <a:gd name="connsiteX4" fmla="*/ 447 w 541797"/>
                <a:gd name="connsiteY4" fmla="*/ 226535 h 312536"/>
                <a:gd name="connsiteX5" fmla="*/ 59888 w 541797"/>
                <a:gd name="connsiteY5" fmla="*/ 148386 h 312536"/>
                <a:gd name="connsiteX6" fmla="*/ 223547 w 541797"/>
                <a:gd name="connsiteY6" fmla="*/ 21593 h 312536"/>
                <a:gd name="connsiteX7" fmla="*/ 493451 w 541797"/>
                <a:gd name="connsiteY7" fmla="*/ 10981 h 312536"/>
                <a:gd name="connsiteX8" fmla="*/ 539763 w 541797"/>
                <a:gd name="connsiteY8" fmla="*/ 16318 h 312536"/>
                <a:gd name="connsiteX9" fmla="*/ 541297 w 541797"/>
                <a:gd name="connsiteY9" fmla="*/ 17176 h 312536"/>
                <a:gd name="connsiteX10" fmla="*/ 541788 w 541797"/>
                <a:gd name="connsiteY10" fmla="*/ 18894 h 312536"/>
                <a:gd name="connsiteX11" fmla="*/ 509093 w 541797"/>
                <a:gd name="connsiteY11" fmla="*/ 88824 h 312536"/>
                <a:gd name="connsiteX12" fmla="*/ 387636 w 541797"/>
                <a:gd name="connsiteY12" fmla="*/ 127898 h 312536"/>
                <a:gd name="connsiteX13" fmla="*/ 390090 w 541797"/>
                <a:gd name="connsiteY13" fmla="*/ 131395 h 312536"/>
                <a:gd name="connsiteX14" fmla="*/ 380705 w 541797"/>
                <a:gd name="connsiteY14" fmla="*/ 272481 h 312536"/>
                <a:gd name="connsiteX15" fmla="*/ 292127 w 541797"/>
                <a:gd name="connsiteY15" fmla="*/ 286834 h 312536"/>
                <a:gd name="connsiteX16" fmla="*/ 212751 w 541797"/>
                <a:gd name="connsiteY16" fmla="*/ 234510 h 312536"/>
                <a:gd name="connsiteX17" fmla="*/ 100557 w 541797"/>
                <a:gd name="connsiteY17" fmla="*/ 312537 h 312536"/>
                <a:gd name="connsiteX18" fmla="*/ 4741 w 541797"/>
                <a:gd name="connsiteY18" fmla="*/ 228437 h 312536"/>
                <a:gd name="connsiteX19" fmla="*/ 12654 w 541797"/>
                <a:gd name="connsiteY19" fmla="*/ 256225 h 312536"/>
                <a:gd name="connsiteX20" fmla="*/ 84301 w 541797"/>
                <a:gd name="connsiteY20" fmla="*/ 306341 h 312536"/>
                <a:gd name="connsiteX21" fmla="*/ 209991 w 541797"/>
                <a:gd name="connsiteY21" fmla="*/ 229664 h 312536"/>
                <a:gd name="connsiteX22" fmla="*/ 210696 w 541797"/>
                <a:gd name="connsiteY22" fmla="*/ 228860 h 312536"/>
                <a:gd name="connsiteX23" fmla="*/ 211708 w 541797"/>
                <a:gd name="connsiteY23" fmla="*/ 228498 h 312536"/>
                <a:gd name="connsiteX24" fmla="*/ 212812 w 541797"/>
                <a:gd name="connsiteY24" fmla="*/ 228609 h 312536"/>
                <a:gd name="connsiteX25" fmla="*/ 213732 w 541797"/>
                <a:gd name="connsiteY25" fmla="*/ 229235 h 312536"/>
                <a:gd name="connsiteX26" fmla="*/ 377637 w 541797"/>
                <a:gd name="connsiteY26" fmla="*/ 268984 h 312536"/>
                <a:gd name="connsiteX27" fmla="*/ 386041 w 541797"/>
                <a:gd name="connsiteY27" fmla="*/ 134032 h 312536"/>
                <a:gd name="connsiteX28" fmla="*/ 380521 w 541797"/>
                <a:gd name="connsiteY28" fmla="*/ 126610 h 312536"/>
                <a:gd name="connsiteX29" fmla="*/ 380042 w 541797"/>
                <a:gd name="connsiteY29" fmla="*/ 125359 h 312536"/>
                <a:gd name="connsiteX30" fmla="*/ 380330 w 541797"/>
                <a:gd name="connsiteY30" fmla="*/ 124052 h 312536"/>
                <a:gd name="connsiteX31" fmla="*/ 381287 w 541797"/>
                <a:gd name="connsiteY31" fmla="*/ 123120 h 312536"/>
                <a:gd name="connsiteX32" fmla="*/ 382606 w 541797"/>
                <a:gd name="connsiteY32" fmla="*/ 122868 h 312536"/>
                <a:gd name="connsiteX33" fmla="*/ 505289 w 541797"/>
                <a:gd name="connsiteY33" fmla="*/ 86063 h 312536"/>
                <a:gd name="connsiteX34" fmla="*/ 536512 w 541797"/>
                <a:gd name="connsiteY34" fmla="*/ 21041 h 312536"/>
                <a:gd name="connsiteX35" fmla="*/ 492469 w 541797"/>
                <a:gd name="connsiteY35" fmla="*/ 15950 h 312536"/>
                <a:gd name="connsiteX36" fmla="*/ 224835 w 541797"/>
                <a:gd name="connsiteY36" fmla="*/ 26316 h 312536"/>
                <a:gd name="connsiteX37" fmla="*/ 63200 w 541797"/>
                <a:gd name="connsiteY37" fmla="*/ 151699 h 312536"/>
                <a:gd name="connsiteX38" fmla="*/ 4741 w 541797"/>
                <a:gd name="connsiteY38" fmla="*/ 228437 h 31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1797" h="312536">
                  <a:moveTo>
                    <a:pt x="100557" y="312537"/>
                  </a:moveTo>
                  <a:cubicBezTo>
                    <a:pt x="94791" y="312524"/>
                    <a:pt x="89043" y="311966"/>
                    <a:pt x="83381" y="310880"/>
                  </a:cubicBezTo>
                  <a:cubicBezTo>
                    <a:pt x="47865" y="303888"/>
                    <a:pt x="19831" y="284197"/>
                    <a:pt x="8422" y="258065"/>
                  </a:cubicBezTo>
                  <a:cubicBezTo>
                    <a:pt x="4324" y="248514"/>
                    <a:pt x="1496" y="238473"/>
                    <a:pt x="18" y="228192"/>
                  </a:cubicBezTo>
                  <a:cubicBezTo>
                    <a:pt x="-56" y="227603"/>
                    <a:pt x="98" y="227014"/>
                    <a:pt x="447" y="226535"/>
                  </a:cubicBezTo>
                  <a:cubicBezTo>
                    <a:pt x="18850" y="199607"/>
                    <a:pt x="39093" y="173352"/>
                    <a:pt x="59888" y="148386"/>
                  </a:cubicBezTo>
                  <a:cubicBezTo>
                    <a:pt x="118591" y="77843"/>
                    <a:pt x="170303" y="37542"/>
                    <a:pt x="223547" y="21593"/>
                  </a:cubicBezTo>
                  <a:cubicBezTo>
                    <a:pt x="309426" y="-11041"/>
                    <a:pt x="402910" y="185"/>
                    <a:pt x="493451" y="10981"/>
                  </a:cubicBezTo>
                  <a:cubicBezTo>
                    <a:pt x="508970" y="12883"/>
                    <a:pt x="524121" y="14723"/>
                    <a:pt x="539763" y="16318"/>
                  </a:cubicBezTo>
                  <a:cubicBezTo>
                    <a:pt x="540365" y="16398"/>
                    <a:pt x="540911" y="16704"/>
                    <a:pt x="541297" y="17176"/>
                  </a:cubicBezTo>
                  <a:cubicBezTo>
                    <a:pt x="541671" y="17667"/>
                    <a:pt x="541843" y="18281"/>
                    <a:pt x="541788" y="18894"/>
                  </a:cubicBezTo>
                  <a:cubicBezTo>
                    <a:pt x="538531" y="45069"/>
                    <a:pt x="527090" y="69544"/>
                    <a:pt x="509093" y="88824"/>
                  </a:cubicBezTo>
                  <a:cubicBezTo>
                    <a:pt x="482286" y="117470"/>
                    <a:pt x="437139" y="131763"/>
                    <a:pt x="387636" y="127898"/>
                  </a:cubicBezTo>
                  <a:lnTo>
                    <a:pt x="390090" y="131395"/>
                  </a:lnTo>
                  <a:cubicBezTo>
                    <a:pt x="425239" y="182308"/>
                    <a:pt x="413338" y="246717"/>
                    <a:pt x="380705" y="272481"/>
                  </a:cubicBezTo>
                  <a:cubicBezTo>
                    <a:pt x="356168" y="292048"/>
                    <a:pt x="325497" y="297017"/>
                    <a:pt x="292127" y="286834"/>
                  </a:cubicBezTo>
                  <a:cubicBezTo>
                    <a:pt x="261628" y="276462"/>
                    <a:pt x="234300" y="258446"/>
                    <a:pt x="212751" y="234510"/>
                  </a:cubicBezTo>
                  <a:cubicBezTo>
                    <a:pt x="189318" y="275609"/>
                    <a:pt x="147545" y="312537"/>
                    <a:pt x="100557" y="312537"/>
                  </a:cubicBezTo>
                  <a:close/>
                  <a:moveTo>
                    <a:pt x="4741" y="228437"/>
                  </a:moveTo>
                  <a:cubicBezTo>
                    <a:pt x="6189" y="237994"/>
                    <a:pt x="8845" y="247330"/>
                    <a:pt x="12654" y="256225"/>
                  </a:cubicBezTo>
                  <a:cubicBezTo>
                    <a:pt x="23451" y="280762"/>
                    <a:pt x="50257" y="299655"/>
                    <a:pt x="84301" y="306341"/>
                  </a:cubicBezTo>
                  <a:cubicBezTo>
                    <a:pt x="136810" y="316585"/>
                    <a:pt x="185270" y="275241"/>
                    <a:pt x="209991" y="229664"/>
                  </a:cubicBezTo>
                  <a:cubicBezTo>
                    <a:pt x="210156" y="229339"/>
                    <a:pt x="210395" y="229063"/>
                    <a:pt x="210696" y="228860"/>
                  </a:cubicBezTo>
                  <a:cubicBezTo>
                    <a:pt x="210997" y="228652"/>
                    <a:pt x="211346" y="228529"/>
                    <a:pt x="211708" y="228498"/>
                  </a:cubicBezTo>
                  <a:cubicBezTo>
                    <a:pt x="212076" y="228443"/>
                    <a:pt x="212457" y="228480"/>
                    <a:pt x="212812" y="228609"/>
                  </a:cubicBezTo>
                  <a:cubicBezTo>
                    <a:pt x="213162" y="228738"/>
                    <a:pt x="213481" y="228953"/>
                    <a:pt x="213732" y="229235"/>
                  </a:cubicBezTo>
                  <a:cubicBezTo>
                    <a:pt x="275688" y="297385"/>
                    <a:pt x="340710" y="298305"/>
                    <a:pt x="377637" y="268984"/>
                  </a:cubicBezTo>
                  <a:cubicBezTo>
                    <a:pt x="414565" y="239663"/>
                    <a:pt x="413032" y="173107"/>
                    <a:pt x="386041" y="134032"/>
                  </a:cubicBezTo>
                  <a:cubicBezTo>
                    <a:pt x="384324" y="131517"/>
                    <a:pt x="382422" y="129002"/>
                    <a:pt x="380521" y="126610"/>
                  </a:cubicBezTo>
                  <a:cubicBezTo>
                    <a:pt x="380238" y="126248"/>
                    <a:pt x="380073" y="125813"/>
                    <a:pt x="380042" y="125359"/>
                  </a:cubicBezTo>
                  <a:cubicBezTo>
                    <a:pt x="380005" y="124905"/>
                    <a:pt x="380109" y="124451"/>
                    <a:pt x="380330" y="124052"/>
                  </a:cubicBezTo>
                  <a:cubicBezTo>
                    <a:pt x="380551" y="123653"/>
                    <a:pt x="380882" y="123328"/>
                    <a:pt x="381287" y="123120"/>
                  </a:cubicBezTo>
                  <a:cubicBezTo>
                    <a:pt x="381692" y="122905"/>
                    <a:pt x="382152" y="122819"/>
                    <a:pt x="382606" y="122868"/>
                  </a:cubicBezTo>
                  <a:cubicBezTo>
                    <a:pt x="432784" y="128266"/>
                    <a:pt x="478729" y="114403"/>
                    <a:pt x="505289" y="86063"/>
                  </a:cubicBezTo>
                  <a:cubicBezTo>
                    <a:pt x="522091" y="68084"/>
                    <a:pt x="532985" y="45394"/>
                    <a:pt x="536512" y="21041"/>
                  </a:cubicBezTo>
                  <a:cubicBezTo>
                    <a:pt x="521913" y="19446"/>
                    <a:pt x="507191" y="17729"/>
                    <a:pt x="492469" y="15950"/>
                  </a:cubicBezTo>
                  <a:cubicBezTo>
                    <a:pt x="402788" y="5154"/>
                    <a:pt x="309978" y="-5949"/>
                    <a:pt x="224835" y="26316"/>
                  </a:cubicBezTo>
                  <a:cubicBezTo>
                    <a:pt x="172695" y="42020"/>
                    <a:pt x="121352" y="81524"/>
                    <a:pt x="63200" y="151699"/>
                  </a:cubicBezTo>
                  <a:cubicBezTo>
                    <a:pt x="42896" y="175929"/>
                    <a:pt x="23205" y="201876"/>
                    <a:pt x="4741" y="228437"/>
                  </a:cubicBezTo>
                  <a:close/>
                </a:path>
              </a:pathLst>
            </a:custGeom>
            <a:solidFill>
              <a:srgbClr val="0E0E0E"/>
            </a:solidFill>
            <a:ln w="6134"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52080411-FA10-4EEC-B34A-6F79C348244A}"/>
                </a:ext>
              </a:extLst>
            </p:cNvPr>
            <p:cNvSpPr/>
            <p:nvPr/>
          </p:nvSpPr>
          <p:spPr>
            <a:xfrm>
              <a:off x="7277567" y="4650741"/>
              <a:ext cx="61822" cy="116758"/>
            </a:xfrm>
            <a:custGeom>
              <a:avLst/>
              <a:gdLst>
                <a:gd name="connsiteX0" fmla="*/ 28934 w 61822"/>
                <a:gd name="connsiteY0" fmla="*/ 823 h 116758"/>
                <a:gd name="connsiteX1" fmla="*/ 3109 w 61822"/>
                <a:gd name="connsiteY1" fmla="*/ 46768 h 116758"/>
                <a:gd name="connsiteX2" fmla="*/ 43472 w 61822"/>
                <a:gd name="connsiteY2" fmla="*/ 116758 h 116758"/>
                <a:gd name="connsiteX3" fmla="*/ 49606 w 61822"/>
                <a:gd name="connsiteY3" fmla="*/ 104490 h 116758"/>
                <a:gd name="connsiteX4" fmla="*/ 28934 w 61822"/>
                <a:gd name="connsiteY4" fmla="*/ 823 h 116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2" h="116758">
                  <a:moveTo>
                    <a:pt x="28934" y="823"/>
                  </a:moveTo>
                  <a:cubicBezTo>
                    <a:pt x="-3823" y="-5311"/>
                    <a:pt x="-2535" y="24132"/>
                    <a:pt x="3109" y="46768"/>
                  </a:cubicBezTo>
                  <a:cubicBezTo>
                    <a:pt x="10807" y="72973"/>
                    <a:pt x="24640" y="96970"/>
                    <a:pt x="43472" y="116758"/>
                  </a:cubicBezTo>
                  <a:cubicBezTo>
                    <a:pt x="45741" y="112587"/>
                    <a:pt x="47766" y="108416"/>
                    <a:pt x="49606" y="104490"/>
                  </a:cubicBezTo>
                  <a:cubicBezTo>
                    <a:pt x="62856" y="74310"/>
                    <a:pt x="75553" y="9595"/>
                    <a:pt x="28934" y="823"/>
                  </a:cubicBezTo>
                  <a:close/>
                </a:path>
              </a:pathLst>
            </a:custGeom>
            <a:solidFill>
              <a:srgbClr val="F0B064"/>
            </a:solidFill>
            <a:ln w="6134"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59868F7E-3C03-4102-B50B-0FC9E7FF3195}"/>
                </a:ext>
              </a:extLst>
            </p:cNvPr>
            <p:cNvSpPr/>
            <p:nvPr/>
          </p:nvSpPr>
          <p:spPr>
            <a:xfrm>
              <a:off x="7275220" y="4648418"/>
              <a:ext cx="66482" cy="121350"/>
            </a:xfrm>
            <a:custGeom>
              <a:avLst/>
              <a:gdLst>
                <a:gd name="connsiteX0" fmla="*/ 45819 w 66482"/>
                <a:gd name="connsiteY0" fmla="*/ 121351 h 121350"/>
                <a:gd name="connsiteX1" fmla="*/ 44875 w 66482"/>
                <a:gd name="connsiteY1" fmla="*/ 121173 h 121350"/>
                <a:gd name="connsiteX2" fmla="*/ 44102 w 66482"/>
                <a:gd name="connsiteY2" fmla="*/ 120614 h 121350"/>
                <a:gd name="connsiteX3" fmla="*/ 3248 w 66482"/>
                <a:gd name="connsiteY3" fmla="*/ 49636 h 121350"/>
                <a:gd name="connsiteX4" fmla="*/ 6561 w 66482"/>
                <a:gd name="connsiteY4" fmla="*/ 6267 h 121350"/>
                <a:gd name="connsiteX5" fmla="*/ 31711 w 66482"/>
                <a:gd name="connsiteY5" fmla="*/ 869 h 121350"/>
                <a:gd name="connsiteX6" fmla="*/ 48346 w 66482"/>
                <a:gd name="connsiteY6" fmla="*/ 7580 h 121350"/>
                <a:gd name="connsiteX7" fmla="*/ 60112 w 66482"/>
                <a:gd name="connsiteY7" fmla="*/ 21112 h 121350"/>
                <a:gd name="connsiteX8" fmla="*/ 53978 w 66482"/>
                <a:gd name="connsiteY8" fmla="*/ 107481 h 121350"/>
                <a:gd name="connsiteX9" fmla="*/ 47843 w 66482"/>
                <a:gd name="connsiteY9" fmla="*/ 120179 h 121350"/>
                <a:gd name="connsiteX10" fmla="*/ 47083 w 66482"/>
                <a:gd name="connsiteY10" fmla="*/ 120971 h 121350"/>
                <a:gd name="connsiteX11" fmla="*/ 46065 w 66482"/>
                <a:gd name="connsiteY11" fmla="*/ 121351 h 121350"/>
                <a:gd name="connsiteX12" fmla="*/ 45819 w 66482"/>
                <a:gd name="connsiteY12" fmla="*/ 121351 h 121350"/>
                <a:gd name="connsiteX13" fmla="*/ 23184 w 66482"/>
                <a:gd name="connsiteY13" fmla="*/ 4801 h 121350"/>
                <a:gd name="connsiteX14" fmla="*/ 16050 w 66482"/>
                <a:gd name="connsiteY14" fmla="*/ 5789 h 121350"/>
                <a:gd name="connsiteX15" fmla="*/ 9934 w 66482"/>
                <a:gd name="connsiteY15" fmla="*/ 9580 h 121350"/>
                <a:gd name="connsiteX16" fmla="*/ 7726 w 66482"/>
                <a:gd name="connsiteY16" fmla="*/ 48716 h 121350"/>
                <a:gd name="connsiteX17" fmla="*/ 45329 w 66482"/>
                <a:gd name="connsiteY17" fmla="*/ 115278 h 121350"/>
                <a:gd name="connsiteX18" fmla="*/ 49868 w 66482"/>
                <a:gd name="connsiteY18" fmla="*/ 105825 h 121350"/>
                <a:gd name="connsiteX19" fmla="*/ 56002 w 66482"/>
                <a:gd name="connsiteY19" fmla="*/ 23443 h 121350"/>
                <a:gd name="connsiteX20" fmla="*/ 45555 w 66482"/>
                <a:gd name="connsiteY20" fmla="*/ 11475 h 121350"/>
                <a:gd name="connsiteX21" fmla="*/ 30790 w 66482"/>
                <a:gd name="connsiteY21" fmla="*/ 5599 h 121350"/>
                <a:gd name="connsiteX22" fmla="*/ 23491 w 66482"/>
                <a:gd name="connsiteY22" fmla="*/ 4612 h 121350"/>
                <a:gd name="connsiteX23" fmla="*/ 23184 w 66482"/>
                <a:gd name="connsiteY23" fmla="*/ 4801 h 12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82" h="121350">
                  <a:moveTo>
                    <a:pt x="45819" y="121351"/>
                  </a:moveTo>
                  <a:cubicBezTo>
                    <a:pt x="45494" y="121357"/>
                    <a:pt x="45175" y="121295"/>
                    <a:pt x="44875" y="121173"/>
                  </a:cubicBezTo>
                  <a:cubicBezTo>
                    <a:pt x="44580" y="121044"/>
                    <a:pt x="44316" y="120854"/>
                    <a:pt x="44102" y="120614"/>
                  </a:cubicBezTo>
                  <a:cubicBezTo>
                    <a:pt x="25000" y="100562"/>
                    <a:pt x="10989" y="76228"/>
                    <a:pt x="3248" y="49636"/>
                  </a:cubicBezTo>
                  <a:cubicBezTo>
                    <a:pt x="-371" y="35282"/>
                    <a:pt x="-2886" y="16082"/>
                    <a:pt x="6561" y="6267"/>
                  </a:cubicBezTo>
                  <a:cubicBezTo>
                    <a:pt x="11959" y="563"/>
                    <a:pt x="20424" y="-1277"/>
                    <a:pt x="31711" y="869"/>
                  </a:cubicBezTo>
                  <a:cubicBezTo>
                    <a:pt x="37704" y="1759"/>
                    <a:pt x="43408" y="4059"/>
                    <a:pt x="48346" y="7580"/>
                  </a:cubicBezTo>
                  <a:cubicBezTo>
                    <a:pt x="53278" y="11095"/>
                    <a:pt x="57315" y="15739"/>
                    <a:pt x="60112" y="21112"/>
                  </a:cubicBezTo>
                  <a:cubicBezTo>
                    <a:pt x="73914" y="47366"/>
                    <a:pt x="62197" y="89079"/>
                    <a:pt x="53978" y="107481"/>
                  </a:cubicBezTo>
                  <a:cubicBezTo>
                    <a:pt x="52199" y="111591"/>
                    <a:pt x="50113" y="115830"/>
                    <a:pt x="47843" y="120179"/>
                  </a:cubicBezTo>
                  <a:cubicBezTo>
                    <a:pt x="47653" y="120498"/>
                    <a:pt x="47396" y="120768"/>
                    <a:pt x="47083" y="120971"/>
                  </a:cubicBezTo>
                  <a:cubicBezTo>
                    <a:pt x="46776" y="121167"/>
                    <a:pt x="46426" y="121301"/>
                    <a:pt x="46065" y="121351"/>
                  </a:cubicBezTo>
                  <a:lnTo>
                    <a:pt x="45819" y="121351"/>
                  </a:lnTo>
                  <a:close/>
                  <a:moveTo>
                    <a:pt x="23184" y="4801"/>
                  </a:moveTo>
                  <a:cubicBezTo>
                    <a:pt x="20761" y="4623"/>
                    <a:pt x="18332" y="4961"/>
                    <a:pt x="16050" y="5789"/>
                  </a:cubicBezTo>
                  <a:cubicBezTo>
                    <a:pt x="13768" y="6611"/>
                    <a:pt x="11683" y="7905"/>
                    <a:pt x="9934" y="9580"/>
                  </a:cubicBezTo>
                  <a:cubicBezTo>
                    <a:pt x="3800" y="16082"/>
                    <a:pt x="3003" y="29945"/>
                    <a:pt x="7726" y="48716"/>
                  </a:cubicBezTo>
                  <a:cubicBezTo>
                    <a:pt x="14915" y="73522"/>
                    <a:pt x="27791" y="96311"/>
                    <a:pt x="45329" y="115278"/>
                  </a:cubicBezTo>
                  <a:cubicBezTo>
                    <a:pt x="46985" y="112027"/>
                    <a:pt x="48518" y="109138"/>
                    <a:pt x="49868" y="105825"/>
                  </a:cubicBezTo>
                  <a:cubicBezTo>
                    <a:pt x="58946" y="85276"/>
                    <a:pt x="68270" y="46324"/>
                    <a:pt x="56002" y="23443"/>
                  </a:cubicBezTo>
                  <a:cubicBezTo>
                    <a:pt x="53518" y="18683"/>
                    <a:pt x="49935" y="14580"/>
                    <a:pt x="45555" y="11475"/>
                  </a:cubicBezTo>
                  <a:cubicBezTo>
                    <a:pt x="41170" y="8366"/>
                    <a:pt x="36109" y="6354"/>
                    <a:pt x="30790" y="5599"/>
                  </a:cubicBezTo>
                  <a:cubicBezTo>
                    <a:pt x="28392" y="5041"/>
                    <a:pt x="25945" y="4710"/>
                    <a:pt x="23491" y="4612"/>
                  </a:cubicBezTo>
                  <a:lnTo>
                    <a:pt x="23184" y="4801"/>
                  </a:lnTo>
                  <a:close/>
                </a:path>
              </a:pathLst>
            </a:custGeom>
            <a:solidFill>
              <a:srgbClr val="0E0E0E"/>
            </a:solidFill>
            <a:ln w="6134"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307E437F-5183-4BB0-B743-03E7B4EE6111}"/>
                </a:ext>
              </a:extLst>
            </p:cNvPr>
            <p:cNvSpPr/>
            <p:nvPr/>
          </p:nvSpPr>
          <p:spPr>
            <a:xfrm>
              <a:off x="7409008" y="4617340"/>
              <a:ext cx="82376" cy="44467"/>
            </a:xfrm>
            <a:custGeom>
              <a:avLst/>
              <a:gdLst>
                <a:gd name="connsiteX0" fmla="*/ 82376 w 82376"/>
                <a:gd name="connsiteY0" fmla="*/ 44468 h 44467"/>
                <a:gd name="connsiteX1" fmla="*/ 36002 w 82376"/>
                <a:gd name="connsiteY1" fmla="*/ 8276 h 44467"/>
                <a:gd name="connsiteX2" fmla="*/ 117 w 82376"/>
                <a:gd name="connsiteY2" fmla="*/ 2755 h 44467"/>
                <a:gd name="connsiteX3" fmla="*/ 63361 w 82376"/>
                <a:gd name="connsiteY3" fmla="*/ 41462 h 44467"/>
                <a:gd name="connsiteX4" fmla="*/ 82376 w 82376"/>
                <a:gd name="connsiteY4" fmla="*/ 44468 h 44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76" h="44467">
                  <a:moveTo>
                    <a:pt x="82376" y="44468"/>
                  </a:moveTo>
                  <a:cubicBezTo>
                    <a:pt x="70249" y="28648"/>
                    <a:pt x="54288" y="16189"/>
                    <a:pt x="36002" y="8276"/>
                  </a:cubicBezTo>
                  <a:cubicBezTo>
                    <a:pt x="26249" y="4227"/>
                    <a:pt x="1896" y="-4422"/>
                    <a:pt x="117" y="2755"/>
                  </a:cubicBezTo>
                  <a:cubicBezTo>
                    <a:pt x="-2521" y="13122"/>
                    <a:pt x="40051" y="36555"/>
                    <a:pt x="63361" y="41462"/>
                  </a:cubicBezTo>
                  <a:cubicBezTo>
                    <a:pt x="69636" y="42818"/>
                    <a:pt x="75985" y="43824"/>
                    <a:pt x="82376" y="44468"/>
                  </a:cubicBezTo>
                  <a:close/>
                </a:path>
              </a:pathLst>
            </a:custGeom>
            <a:solidFill>
              <a:srgbClr val="F0B064"/>
            </a:solidFill>
            <a:ln w="6134"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50791D14-42E8-48AD-B3BF-017A63FEEF25}"/>
                </a:ext>
              </a:extLst>
            </p:cNvPr>
            <p:cNvSpPr/>
            <p:nvPr/>
          </p:nvSpPr>
          <p:spPr>
            <a:xfrm>
              <a:off x="7406951" y="4615063"/>
              <a:ext cx="86843" cy="49075"/>
            </a:xfrm>
            <a:custGeom>
              <a:avLst/>
              <a:gdLst>
                <a:gd name="connsiteX0" fmla="*/ 84433 w 86843"/>
                <a:gd name="connsiteY0" fmla="*/ 49076 h 49075"/>
                <a:gd name="connsiteX1" fmla="*/ 65172 w 86843"/>
                <a:gd name="connsiteY1" fmla="*/ 46008 h 49075"/>
                <a:gd name="connsiteX2" fmla="*/ 1683 w 86843"/>
                <a:gd name="connsiteY2" fmla="*/ 10982 h 49075"/>
                <a:gd name="connsiteX3" fmla="*/ 217 w 86843"/>
                <a:gd name="connsiteY3" fmla="*/ 7891 h 49075"/>
                <a:gd name="connsiteX4" fmla="*/ 150 w 86843"/>
                <a:gd name="connsiteY4" fmla="*/ 4480 h 49075"/>
                <a:gd name="connsiteX5" fmla="*/ 1193 w 86843"/>
                <a:gd name="connsiteY5" fmla="*/ 2407 h 49075"/>
                <a:gd name="connsiteX6" fmla="*/ 3033 w 86843"/>
                <a:gd name="connsiteY6" fmla="*/ 983 h 49075"/>
                <a:gd name="connsiteX7" fmla="*/ 39163 w 86843"/>
                <a:gd name="connsiteY7" fmla="*/ 8406 h 49075"/>
                <a:gd name="connsiteX8" fmla="*/ 86457 w 86843"/>
                <a:gd name="connsiteY8" fmla="*/ 45211 h 49075"/>
                <a:gd name="connsiteX9" fmla="*/ 86844 w 86843"/>
                <a:gd name="connsiteY9" fmla="*/ 46499 h 49075"/>
                <a:gd name="connsiteX10" fmla="*/ 86457 w 86843"/>
                <a:gd name="connsiteY10" fmla="*/ 47787 h 49075"/>
                <a:gd name="connsiteX11" fmla="*/ 85635 w 86843"/>
                <a:gd name="connsiteY11" fmla="*/ 48726 h 49075"/>
                <a:gd name="connsiteX12" fmla="*/ 84433 w 86843"/>
                <a:gd name="connsiteY12" fmla="*/ 49076 h 49075"/>
                <a:gd name="connsiteX13" fmla="*/ 8308 w 86843"/>
                <a:gd name="connsiteY13" fmla="*/ 4541 h 49075"/>
                <a:gd name="connsiteX14" fmla="*/ 5180 w 86843"/>
                <a:gd name="connsiteY14" fmla="*/ 5094 h 49075"/>
                <a:gd name="connsiteX15" fmla="*/ 4689 w 86843"/>
                <a:gd name="connsiteY15" fmla="*/ 5584 h 49075"/>
                <a:gd name="connsiteX16" fmla="*/ 5609 w 86843"/>
                <a:gd name="connsiteY16" fmla="*/ 8590 h 49075"/>
                <a:gd name="connsiteX17" fmla="*/ 66153 w 86843"/>
                <a:gd name="connsiteY17" fmla="*/ 41531 h 49075"/>
                <a:gd name="connsiteX18" fmla="*/ 79280 w 86843"/>
                <a:gd name="connsiteY18" fmla="*/ 43800 h 49075"/>
                <a:gd name="connsiteX19" fmla="*/ 37139 w 86843"/>
                <a:gd name="connsiteY19" fmla="*/ 12822 h 49075"/>
                <a:gd name="connsiteX20" fmla="*/ 8308 w 86843"/>
                <a:gd name="connsiteY20" fmla="*/ 4541 h 4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6843" h="49075">
                  <a:moveTo>
                    <a:pt x="84433" y="49076"/>
                  </a:moveTo>
                  <a:cubicBezTo>
                    <a:pt x="77962" y="48376"/>
                    <a:pt x="71533" y="47358"/>
                    <a:pt x="65172" y="46008"/>
                  </a:cubicBezTo>
                  <a:cubicBezTo>
                    <a:pt x="45052" y="41714"/>
                    <a:pt x="9351" y="23312"/>
                    <a:pt x="1683" y="10982"/>
                  </a:cubicBezTo>
                  <a:cubicBezTo>
                    <a:pt x="984" y="10068"/>
                    <a:pt x="481" y="9013"/>
                    <a:pt x="217" y="7891"/>
                  </a:cubicBezTo>
                  <a:cubicBezTo>
                    <a:pt x="-47" y="6774"/>
                    <a:pt x="-71" y="5609"/>
                    <a:pt x="150" y="4480"/>
                  </a:cubicBezTo>
                  <a:cubicBezTo>
                    <a:pt x="340" y="3720"/>
                    <a:pt x="696" y="3008"/>
                    <a:pt x="1193" y="2407"/>
                  </a:cubicBezTo>
                  <a:cubicBezTo>
                    <a:pt x="1696" y="1799"/>
                    <a:pt x="2321" y="1315"/>
                    <a:pt x="3033" y="983"/>
                  </a:cubicBezTo>
                  <a:cubicBezTo>
                    <a:pt x="10639" y="-2881"/>
                    <a:pt x="32599" y="5707"/>
                    <a:pt x="39163" y="8406"/>
                  </a:cubicBezTo>
                  <a:cubicBezTo>
                    <a:pt x="57829" y="16405"/>
                    <a:pt x="74116" y="29078"/>
                    <a:pt x="86457" y="45211"/>
                  </a:cubicBezTo>
                  <a:cubicBezTo>
                    <a:pt x="86709" y="45591"/>
                    <a:pt x="86844" y="46039"/>
                    <a:pt x="86844" y="46499"/>
                  </a:cubicBezTo>
                  <a:cubicBezTo>
                    <a:pt x="86844" y="46953"/>
                    <a:pt x="86709" y="47401"/>
                    <a:pt x="86457" y="47787"/>
                  </a:cubicBezTo>
                  <a:cubicBezTo>
                    <a:pt x="86279" y="48174"/>
                    <a:pt x="85991" y="48499"/>
                    <a:pt x="85635" y="48726"/>
                  </a:cubicBezTo>
                  <a:cubicBezTo>
                    <a:pt x="85274" y="48959"/>
                    <a:pt x="84856" y="49076"/>
                    <a:pt x="84433" y="49076"/>
                  </a:cubicBezTo>
                  <a:close/>
                  <a:moveTo>
                    <a:pt x="8308" y="4541"/>
                  </a:moveTo>
                  <a:cubicBezTo>
                    <a:pt x="7235" y="4486"/>
                    <a:pt x="6167" y="4677"/>
                    <a:pt x="5180" y="5094"/>
                  </a:cubicBezTo>
                  <a:cubicBezTo>
                    <a:pt x="4750" y="5094"/>
                    <a:pt x="4689" y="5462"/>
                    <a:pt x="4689" y="5584"/>
                  </a:cubicBezTo>
                  <a:cubicBezTo>
                    <a:pt x="4628" y="6664"/>
                    <a:pt x="4953" y="7725"/>
                    <a:pt x="5609" y="8590"/>
                  </a:cubicBezTo>
                  <a:cubicBezTo>
                    <a:pt x="12111" y="18957"/>
                    <a:pt x="45481" y="37114"/>
                    <a:pt x="66153" y="41531"/>
                  </a:cubicBezTo>
                  <a:cubicBezTo>
                    <a:pt x="70447" y="42389"/>
                    <a:pt x="74864" y="43187"/>
                    <a:pt x="79280" y="43800"/>
                  </a:cubicBezTo>
                  <a:cubicBezTo>
                    <a:pt x="67914" y="30244"/>
                    <a:pt x="53462" y="19619"/>
                    <a:pt x="37139" y="12822"/>
                  </a:cubicBezTo>
                  <a:cubicBezTo>
                    <a:pt x="28005" y="8596"/>
                    <a:pt x="18282" y="5805"/>
                    <a:pt x="8308" y="4541"/>
                  </a:cubicBezTo>
                  <a:close/>
                </a:path>
              </a:pathLst>
            </a:custGeom>
            <a:solidFill>
              <a:srgbClr val="0E0E0E"/>
            </a:solidFill>
            <a:ln w="6134"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7621223B-C5AB-4093-840C-E49B0730150E}"/>
                </a:ext>
              </a:extLst>
            </p:cNvPr>
            <p:cNvSpPr/>
            <p:nvPr/>
          </p:nvSpPr>
          <p:spPr>
            <a:xfrm>
              <a:off x="7319627" y="3993438"/>
              <a:ext cx="499201" cy="662603"/>
            </a:xfrm>
            <a:custGeom>
              <a:avLst/>
              <a:gdLst>
                <a:gd name="connsiteX0" fmla="*/ 201938 w 499201"/>
                <a:gd name="connsiteY0" fmla="*/ 548079 h 662603"/>
                <a:gd name="connsiteX1" fmla="*/ 486134 w 499201"/>
                <a:gd name="connsiteY1" fmla="*/ 662604 h 662603"/>
                <a:gd name="connsiteX2" fmla="*/ 453439 w 499201"/>
                <a:gd name="connsiteY2" fmla="*/ 515384 h 662603"/>
                <a:gd name="connsiteX3" fmla="*/ 486134 w 499201"/>
                <a:gd name="connsiteY3" fmla="*/ 388591 h 662603"/>
                <a:gd name="connsiteX4" fmla="*/ 349342 w 499201"/>
                <a:gd name="connsiteY4" fmla="*/ 99181 h 662603"/>
                <a:gd name="connsiteX5" fmla="*/ 83303 w 499201"/>
                <a:gd name="connsiteY5" fmla="*/ 37839 h 662603"/>
                <a:gd name="connsiteX6" fmla="*/ 61465 w 499201"/>
                <a:gd name="connsiteY6" fmla="*/ 383499 h 662603"/>
                <a:gd name="connsiteX7" fmla="*/ 124463 w 499201"/>
                <a:gd name="connsiteY7" fmla="*/ 545871 h 662603"/>
                <a:gd name="connsiteX8" fmla="*/ 201938 w 499201"/>
                <a:gd name="connsiteY8" fmla="*/ 548079 h 66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201" h="662603">
                  <a:moveTo>
                    <a:pt x="201938" y="548079"/>
                  </a:moveTo>
                  <a:cubicBezTo>
                    <a:pt x="287448" y="557219"/>
                    <a:pt x="486134" y="662604"/>
                    <a:pt x="486134" y="662604"/>
                  </a:cubicBezTo>
                  <a:cubicBezTo>
                    <a:pt x="486134" y="662604"/>
                    <a:pt x="428902" y="570591"/>
                    <a:pt x="453439" y="515384"/>
                  </a:cubicBezTo>
                  <a:cubicBezTo>
                    <a:pt x="477975" y="460176"/>
                    <a:pt x="520914" y="464225"/>
                    <a:pt x="486134" y="388591"/>
                  </a:cubicBezTo>
                  <a:cubicBezTo>
                    <a:pt x="451353" y="312956"/>
                    <a:pt x="390256" y="168742"/>
                    <a:pt x="349342" y="99181"/>
                  </a:cubicBezTo>
                  <a:cubicBezTo>
                    <a:pt x="308427" y="29619"/>
                    <a:pt x="199729" y="-48039"/>
                    <a:pt x="83303" y="37839"/>
                  </a:cubicBezTo>
                  <a:cubicBezTo>
                    <a:pt x="-29321" y="121202"/>
                    <a:pt x="-18770" y="255970"/>
                    <a:pt x="61465" y="383499"/>
                  </a:cubicBezTo>
                  <a:cubicBezTo>
                    <a:pt x="91823" y="433511"/>
                    <a:pt x="113145" y="488467"/>
                    <a:pt x="124463" y="545871"/>
                  </a:cubicBezTo>
                  <a:cubicBezTo>
                    <a:pt x="124463" y="545871"/>
                    <a:pt x="171328" y="545257"/>
                    <a:pt x="201938" y="548079"/>
                  </a:cubicBezTo>
                  <a:close/>
                </a:path>
              </a:pathLst>
            </a:custGeom>
            <a:solidFill>
              <a:srgbClr val="E69C9C"/>
            </a:solidFill>
            <a:ln w="6134"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9D1358D9-CDEA-4A91-A50D-BDD941AE5590}"/>
                </a:ext>
              </a:extLst>
            </p:cNvPr>
            <p:cNvSpPr/>
            <p:nvPr/>
          </p:nvSpPr>
          <p:spPr>
            <a:xfrm>
              <a:off x="7317685" y="3991529"/>
              <a:ext cx="503406" cy="667091"/>
            </a:xfrm>
            <a:custGeom>
              <a:avLst/>
              <a:gdLst>
                <a:gd name="connsiteX0" fmla="*/ 488076 w 503406"/>
                <a:gd name="connsiteY0" fmla="*/ 667027 h 667091"/>
                <a:gd name="connsiteX1" fmla="*/ 486972 w 503406"/>
                <a:gd name="connsiteY1" fmla="*/ 667027 h 667091"/>
                <a:gd name="connsiteX2" fmla="*/ 203635 w 503406"/>
                <a:gd name="connsiteY2" fmla="*/ 552742 h 667091"/>
                <a:gd name="connsiteX3" fmla="*/ 126467 w 503406"/>
                <a:gd name="connsiteY3" fmla="*/ 550717 h 667091"/>
                <a:gd name="connsiteX4" fmla="*/ 124952 w 503406"/>
                <a:gd name="connsiteY4" fmla="*/ 550196 h 667091"/>
                <a:gd name="connsiteX5" fmla="*/ 124136 w 503406"/>
                <a:gd name="connsiteY5" fmla="*/ 548816 h 667091"/>
                <a:gd name="connsiteX6" fmla="*/ 61445 w 503406"/>
                <a:gd name="connsiteY6" fmla="*/ 387248 h 667091"/>
                <a:gd name="connsiteX7" fmla="*/ 83896 w 503406"/>
                <a:gd name="connsiteY7" fmla="*/ 38514 h 667091"/>
                <a:gd name="connsiteX8" fmla="*/ 222344 w 503406"/>
                <a:gd name="connsiteY8" fmla="*/ 3243 h 667091"/>
                <a:gd name="connsiteX9" fmla="*/ 353247 w 503406"/>
                <a:gd name="connsiteY9" fmla="*/ 100414 h 667091"/>
                <a:gd name="connsiteX10" fmla="*/ 460779 w 503406"/>
                <a:gd name="connsiteY10" fmla="*/ 324741 h 667091"/>
                <a:gd name="connsiteX11" fmla="*/ 490162 w 503406"/>
                <a:gd name="connsiteY11" fmla="*/ 390008 h 667091"/>
                <a:gd name="connsiteX12" fmla="*/ 483230 w 503406"/>
                <a:gd name="connsiteY12" fmla="*/ 479868 h 667091"/>
                <a:gd name="connsiteX13" fmla="*/ 457466 w 503406"/>
                <a:gd name="connsiteY13" fmla="*/ 518703 h 667091"/>
                <a:gd name="connsiteX14" fmla="*/ 490039 w 503406"/>
                <a:gd name="connsiteY14" fmla="*/ 663770 h 667091"/>
                <a:gd name="connsiteX15" fmla="*/ 490493 w 503406"/>
                <a:gd name="connsiteY15" fmla="*/ 665156 h 667091"/>
                <a:gd name="connsiteX16" fmla="*/ 490039 w 503406"/>
                <a:gd name="connsiteY16" fmla="*/ 666530 h 667091"/>
                <a:gd name="connsiteX17" fmla="*/ 489113 w 503406"/>
                <a:gd name="connsiteY17" fmla="*/ 666997 h 667091"/>
                <a:gd name="connsiteX18" fmla="*/ 488076 w 503406"/>
                <a:gd name="connsiteY18" fmla="*/ 667027 h 667091"/>
                <a:gd name="connsiteX19" fmla="*/ 141250 w 503406"/>
                <a:gd name="connsiteY19" fmla="*/ 545749 h 667091"/>
                <a:gd name="connsiteX20" fmla="*/ 204064 w 503406"/>
                <a:gd name="connsiteY20" fmla="*/ 547902 h 667091"/>
                <a:gd name="connsiteX21" fmla="*/ 481942 w 503406"/>
                <a:gd name="connsiteY21" fmla="*/ 658991 h 667091"/>
                <a:gd name="connsiteX22" fmla="*/ 453173 w 503406"/>
                <a:gd name="connsiteY22" fmla="*/ 516611 h 667091"/>
                <a:gd name="connsiteX23" fmla="*/ 479611 w 503406"/>
                <a:gd name="connsiteY23" fmla="*/ 476678 h 667091"/>
                <a:gd name="connsiteX24" fmla="*/ 485745 w 503406"/>
                <a:gd name="connsiteY24" fmla="*/ 391720 h 667091"/>
                <a:gd name="connsiteX25" fmla="*/ 456362 w 503406"/>
                <a:gd name="connsiteY25" fmla="*/ 326336 h 667091"/>
                <a:gd name="connsiteX26" fmla="*/ 349076 w 503406"/>
                <a:gd name="connsiteY26" fmla="*/ 102316 h 667091"/>
                <a:gd name="connsiteX27" fmla="*/ 221178 w 503406"/>
                <a:gd name="connsiteY27" fmla="*/ 7297 h 667091"/>
                <a:gd name="connsiteX28" fmla="*/ 86227 w 503406"/>
                <a:gd name="connsiteY28" fmla="*/ 41704 h 667091"/>
                <a:gd name="connsiteX29" fmla="*/ 64880 w 503406"/>
                <a:gd name="connsiteY29" fmla="*/ 384298 h 667091"/>
                <a:gd name="connsiteX30" fmla="*/ 128246 w 503406"/>
                <a:gd name="connsiteY30" fmla="*/ 545571 h 667091"/>
                <a:gd name="connsiteX31" fmla="*/ 141250 w 503406"/>
                <a:gd name="connsiteY31" fmla="*/ 545749 h 667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3406" h="667091">
                  <a:moveTo>
                    <a:pt x="488076" y="667027"/>
                  </a:moveTo>
                  <a:cubicBezTo>
                    <a:pt x="487714" y="667113"/>
                    <a:pt x="487334" y="667113"/>
                    <a:pt x="486972" y="667027"/>
                  </a:cubicBezTo>
                  <a:cubicBezTo>
                    <a:pt x="485009" y="665984"/>
                    <a:pt x="287734" y="561765"/>
                    <a:pt x="203635" y="552742"/>
                  </a:cubicBezTo>
                  <a:cubicBezTo>
                    <a:pt x="173516" y="549987"/>
                    <a:pt x="126896" y="550656"/>
                    <a:pt x="126467" y="550717"/>
                  </a:cubicBezTo>
                  <a:cubicBezTo>
                    <a:pt x="125915" y="550730"/>
                    <a:pt x="125381" y="550546"/>
                    <a:pt x="124952" y="550196"/>
                  </a:cubicBezTo>
                  <a:cubicBezTo>
                    <a:pt x="124528" y="549846"/>
                    <a:pt x="124234" y="549362"/>
                    <a:pt x="124136" y="548816"/>
                  </a:cubicBezTo>
                  <a:cubicBezTo>
                    <a:pt x="112800" y="491725"/>
                    <a:pt x="91588" y="437045"/>
                    <a:pt x="61445" y="387248"/>
                  </a:cubicBezTo>
                  <a:cubicBezTo>
                    <a:pt x="-27807" y="245364"/>
                    <a:pt x="-19404" y="115007"/>
                    <a:pt x="83896" y="38514"/>
                  </a:cubicBezTo>
                  <a:cubicBezTo>
                    <a:pt x="128491" y="5451"/>
                    <a:pt x="175049" y="-6388"/>
                    <a:pt x="222344" y="3243"/>
                  </a:cubicBezTo>
                  <a:cubicBezTo>
                    <a:pt x="284115" y="15511"/>
                    <a:pt x="330489" y="61707"/>
                    <a:pt x="353247" y="100414"/>
                  </a:cubicBezTo>
                  <a:cubicBezTo>
                    <a:pt x="384286" y="153168"/>
                    <a:pt x="426857" y="248309"/>
                    <a:pt x="460779" y="324741"/>
                  </a:cubicBezTo>
                  <a:cubicBezTo>
                    <a:pt x="471575" y="348848"/>
                    <a:pt x="481697" y="371667"/>
                    <a:pt x="490162" y="390008"/>
                  </a:cubicBezTo>
                  <a:cubicBezTo>
                    <a:pt x="514392" y="442762"/>
                    <a:pt x="501326" y="458337"/>
                    <a:pt x="483230" y="479868"/>
                  </a:cubicBezTo>
                  <a:cubicBezTo>
                    <a:pt x="472722" y="491431"/>
                    <a:pt x="464036" y="504527"/>
                    <a:pt x="457466" y="518703"/>
                  </a:cubicBezTo>
                  <a:cubicBezTo>
                    <a:pt x="433727" y="572193"/>
                    <a:pt x="489487" y="662850"/>
                    <a:pt x="490039" y="663770"/>
                  </a:cubicBezTo>
                  <a:cubicBezTo>
                    <a:pt x="490333" y="664175"/>
                    <a:pt x="490493" y="664659"/>
                    <a:pt x="490493" y="665156"/>
                  </a:cubicBezTo>
                  <a:cubicBezTo>
                    <a:pt x="490493" y="665647"/>
                    <a:pt x="490333" y="666132"/>
                    <a:pt x="490039" y="666530"/>
                  </a:cubicBezTo>
                  <a:cubicBezTo>
                    <a:pt x="489769" y="666751"/>
                    <a:pt x="489450" y="666911"/>
                    <a:pt x="489113" y="666997"/>
                  </a:cubicBezTo>
                  <a:cubicBezTo>
                    <a:pt x="488769" y="667083"/>
                    <a:pt x="488419" y="667089"/>
                    <a:pt x="488076" y="667027"/>
                  </a:cubicBezTo>
                  <a:close/>
                  <a:moveTo>
                    <a:pt x="141250" y="545749"/>
                  </a:moveTo>
                  <a:cubicBezTo>
                    <a:pt x="157628" y="545749"/>
                    <a:pt x="184189" y="546123"/>
                    <a:pt x="204064" y="547902"/>
                  </a:cubicBezTo>
                  <a:cubicBezTo>
                    <a:pt x="279821" y="555999"/>
                    <a:pt x="445566" y="639914"/>
                    <a:pt x="481942" y="658991"/>
                  </a:cubicBezTo>
                  <a:cubicBezTo>
                    <a:pt x="469060" y="636234"/>
                    <a:pt x="432132" y="564029"/>
                    <a:pt x="453173" y="516611"/>
                  </a:cubicBezTo>
                  <a:cubicBezTo>
                    <a:pt x="459932" y="502055"/>
                    <a:pt x="468845" y="488590"/>
                    <a:pt x="479611" y="476678"/>
                  </a:cubicBezTo>
                  <a:cubicBezTo>
                    <a:pt x="497277" y="455638"/>
                    <a:pt x="508932" y="441775"/>
                    <a:pt x="485745" y="391720"/>
                  </a:cubicBezTo>
                  <a:cubicBezTo>
                    <a:pt x="477280" y="373317"/>
                    <a:pt x="467342" y="350504"/>
                    <a:pt x="456362" y="326336"/>
                  </a:cubicBezTo>
                  <a:cubicBezTo>
                    <a:pt x="422686" y="249904"/>
                    <a:pt x="380176" y="154763"/>
                    <a:pt x="349076" y="102316"/>
                  </a:cubicBezTo>
                  <a:cubicBezTo>
                    <a:pt x="326809" y="64406"/>
                    <a:pt x="281600" y="19566"/>
                    <a:pt x="221178" y="7297"/>
                  </a:cubicBezTo>
                  <a:cubicBezTo>
                    <a:pt x="175233" y="-2088"/>
                    <a:pt x="129902" y="9500"/>
                    <a:pt x="86227" y="41704"/>
                  </a:cubicBezTo>
                  <a:cubicBezTo>
                    <a:pt x="-14987" y="116602"/>
                    <a:pt x="-22962" y="244684"/>
                    <a:pt x="64880" y="384298"/>
                  </a:cubicBezTo>
                  <a:cubicBezTo>
                    <a:pt x="95140" y="434002"/>
                    <a:pt x="116579" y="488560"/>
                    <a:pt x="128246" y="545571"/>
                  </a:cubicBezTo>
                  <a:lnTo>
                    <a:pt x="141250" y="545749"/>
                  </a:lnTo>
                  <a:close/>
                </a:path>
              </a:pathLst>
            </a:custGeom>
            <a:solidFill>
              <a:srgbClr val="0E0E0E"/>
            </a:solidFill>
            <a:ln w="6134"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A1C5C567-3C4E-48F0-A1B3-C733137D1F2C}"/>
                </a:ext>
              </a:extLst>
            </p:cNvPr>
            <p:cNvSpPr/>
            <p:nvPr/>
          </p:nvSpPr>
          <p:spPr>
            <a:xfrm>
              <a:off x="7151503" y="3952807"/>
              <a:ext cx="255665" cy="297868"/>
            </a:xfrm>
            <a:custGeom>
              <a:avLst/>
              <a:gdLst>
                <a:gd name="connsiteX0" fmla="*/ 249108 w 255665"/>
                <a:gd name="connsiteY0" fmla="*/ 182634 h 297868"/>
                <a:gd name="connsiteX1" fmla="*/ 168137 w 255665"/>
                <a:gd name="connsiteY1" fmla="*/ 3897 h 297868"/>
                <a:gd name="connsiteX2" fmla="*/ 6557 w 255665"/>
                <a:gd name="connsiteY2" fmla="*/ 115232 h 297868"/>
                <a:gd name="connsiteX3" fmla="*/ 87528 w 255665"/>
                <a:gd name="connsiteY3" fmla="*/ 293969 h 297868"/>
                <a:gd name="connsiteX4" fmla="*/ 249108 w 255665"/>
                <a:gd name="connsiteY4" fmla="*/ 182634 h 29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65" h="297868">
                  <a:moveTo>
                    <a:pt x="249108" y="182634"/>
                  </a:moveTo>
                  <a:cubicBezTo>
                    <a:pt x="271369" y="102534"/>
                    <a:pt x="235116" y="22514"/>
                    <a:pt x="168137" y="3897"/>
                  </a:cubicBezTo>
                  <a:cubicBezTo>
                    <a:pt x="101158" y="-14714"/>
                    <a:pt x="28812" y="35132"/>
                    <a:pt x="6557" y="115232"/>
                  </a:cubicBezTo>
                  <a:cubicBezTo>
                    <a:pt x="-15704" y="195332"/>
                    <a:pt x="20549" y="275358"/>
                    <a:pt x="87528" y="293969"/>
                  </a:cubicBezTo>
                  <a:cubicBezTo>
                    <a:pt x="154507" y="312586"/>
                    <a:pt x="226854" y="262740"/>
                    <a:pt x="249108" y="182634"/>
                  </a:cubicBezTo>
                  <a:close/>
                </a:path>
              </a:pathLst>
            </a:custGeom>
            <a:solidFill>
              <a:srgbClr val="E05555"/>
            </a:solidFill>
            <a:ln w="6134"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F1D35D58-51E6-4BBC-9FD4-A7690AF1FB21}"/>
                </a:ext>
              </a:extLst>
            </p:cNvPr>
            <p:cNvSpPr/>
            <p:nvPr/>
          </p:nvSpPr>
          <p:spPr>
            <a:xfrm>
              <a:off x="7149227" y="3950583"/>
              <a:ext cx="260454" cy="302444"/>
            </a:xfrm>
            <a:custGeom>
              <a:avLst/>
              <a:gdLst>
                <a:gd name="connsiteX0" fmla="*/ 118260 w 260454"/>
                <a:gd name="connsiteY0" fmla="*/ 302444 h 302444"/>
                <a:gd name="connsiteX1" fmla="*/ 89184 w 260454"/>
                <a:gd name="connsiteY1" fmla="*/ 298457 h 302444"/>
                <a:gd name="connsiteX2" fmla="*/ 6618 w 260454"/>
                <a:gd name="connsiteY2" fmla="*/ 116886 h 302444"/>
                <a:gd name="connsiteX3" fmla="*/ 171014 w 260454"/>
                <a:gd name="connsiteY3" fmla="*/ 3956 h 302444"/>
                <a:gd name="connsiteX4" fmla="*/ 216321 w 260454"/>
                <a:gd name="connsiteY4" fmla="*/ 29185 h 302444"/>
                <a:gd name="connsiteX5" fmla="*/ 246403 w 260454"/>
                <a:gd name="connsiteY5" fmla="*/ 71432 h 302444"/>
                <a:gd name="connsiteX6" fmla="*/ 253764 w 260454"/>
                <a:gd name="connsiteY6" fmla="*/ 185527 h 302444"/>
                <a:gd name="connsiteX7" fmla="*/ 118260 w 260454"/>
                <a:gd name="connsiteY7" fmla="*/ 302444 h 302444"/>
                <a:gd name="connsiteX8" fmla="*/ 141877 w 260454"/>
                <a:gd name="connsiteY8" fmla="*/ 4630 h 302444"/>
                <a:gd name="connsiteX9" fmla="*/ 11035 w 260454"/>
                <a:gd name="connsiteY9" fmla="*/ 118174 h 302444"/>
                <a:gd name="connsiteX10" fmla="*/ 90411 w 260454"/>
                <a:gd name="connsiteY10" fmla="*/ 294040 h 302444"/>
                <a:gd name="connsiteX11" fmla="*/ 249163 w 260454"/>
                <a:gd name="connsiteY11" fmla="*/ 184300 h 302444"/>
                <a:gd name="connsiteX12" fmla="*/ 242232 w 260454"/>
                <a:gd name="connsiteY12" fmla="*/ 73456 h 302444"/>
                <a:gd name="connsiteX13" fmla="*/ 213315 w 260454"/>
                <a:gd name="connsiteY13" fmla="*/ 32897 h 302444"/>
                <a:gd name="connsiteX14" fmla="*/ 169787 w 260454"/>
                <a:gd name="connsiteY14" fmla="*/ 8679 h 302444"/>
                <a:gd name="connsiteX15" fmla="*/ 141877 w 260454"/>
                <a:gd name="connsiteY15" fmla="*/ 4630 h 30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454" h="302444">
                  <a:moveTo>
                    <a:pt x="118260" y="302444"/>
                  </a:moveTo>
                  <a:cubicBezTo>
                    <a:pt x="108433" y="302451"/>
                    <a:pt x="98649" y="301107"/>
                    <a:pt x="89184" y="298457"/>
                  </a:cubicBezTo>
                  <a:cubicBezTo>
                    <a:pt x="21095" y="279564"/>
                    <a:pt x="-15955" y="198102"/>
                    <a:pt x="6618" y="116886"/>
                  </a:cubicBezTo>
                  <a:cubicBezTo>
                    <a:pt x="29192" y="35669"/>
                    <a:pt x="102863" y="-14938"/>
                    <a:pt x="171014" y="3956"/>
                  </a:cubicBezTo>
                  <a:cubicBezTo>
                    <a:pt x="187803" y="8894"/>
                    <a:pt x="203280" y="17512"/>
                    <a:pt x="216321" y="29185"/>
                  </a:cubicBezTo>
                  <a:cubicBezTo>
                    <a:pt x="229362" y="40859"/>
                    <a:pt x="239637" y="55286"/>
                    <a:pt x="246403" y="71432"/>
                  </a:cubicBezTo>
                  <a:cubicBezTo>
                    <a:pt x="262143" y="107427"/>
                    <a:pt x="264750" y="147808"/>
                    <a:pt x="253764" y="185527"/>
                  </a:cubicBezTo>
                  <a:cubicBezTo>
                    <a:pt x="234196" y="255272"/>
                    <a:pt x="177087" y="302444"/>
                    <a:pt x="118260" y="302444"/>
                  </a:cubicBezTo>
                  <a:close/>
                  <a:moveTo>
                    <a:pt x="141877" y="4630"/>
                  </a:moveTo>
                  <a:cubicBezTo>
                    <a:pt x="85074" y="4630"/>
                    <a:pt x="29867" y="50453"/>
                    <a:pt x="11035" y="118174"/>
                  </a:cubicBezTo>
                  <a:cubicBezTo>
                    <a:pt x="-10864" y="196875"/>
                    <a:pt x="24775" y="275822"/>
                    <a:pt x="90411" y="294040"/>
                  </a:cubicBezTo>
                  <a:cubicBezTo>
                    <a:pt x="156047" y="312259"/>
                    <a:pt x="227264" y="263370"/>
                    <a:pt x="249163" y="184300"/>
                  </a:cubicBezTo>
                  <a:cubicBezTo>
                    <a:pt x="259886" y="147679"/>
                    <a:pt x="257432" y="108458"/>
                    <a:pt x="242232" y="73456"/>
                  </a:cubicBezTo>
                  <a:cubicBezTo>
                    <a:pt x="235723" y="57955"/>
                    <a:pt x="225847" y="44098"/>
                    <a:pt x="213315" y="32897"/>
                  </a:cubicBezTo>
                  <a:cubicBezTo>
                    <a:pt x="200783" y="21690"/>
                    <a:pt x="185914" y="13415"/>
                    <a:pt x="169787" y="8679"/>
                  </a:cubicBezTo>
                  <a:cubicBezTo>
                    <a:pt x="160709" y="6066"/>
                    <a:pt x="151323" y="4704"/>
                    <a:pt x="141877" y="4630"/>
                  </a:cubicBezTo>
                  <a:close/>
                </a:path>
              </a:pathLst>
            </a:custGeom>
            <a:solidFill>
              <a:srgbClr val="0E0E0E"/>
            </a:solidFill>
            <a:ln w="6134"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1B560419-18C0-4523-A978-22D4D68E0ED7}"/>
                </a:ext>
              </a:extLst>
            </p:cNvPr>
            <p:cNvSpPr/>
            <p:nvPr/>
          </p:nvSpPr>
          <p:spPr>
            <a:xfrm>
              <a:off x="7587754" y="4183426"/>
              <a:ext cx="93545" cy="48561"/>
            </a:xfrm>
            <a:custGeom>
              <a:avLst/>
              <a:gdLst>
                <a:gd name="connsiteX0" fmla="*/ 2268 w 93545"/>
                <a:gd name="connsiteY0" fmla="*/ 48560 h 48561"/>
                <a:gd name="connsiteX1" fmla="*/ 1066 w 93545"/>
                <a:gd name="connsiteY1" fmla="*/ 48211 h 48561"/>
                <a:gd name="connsiteX2" fmla="*/ 244 w 93545"/>
                <a:gd name="connsiteY2" fmla="*/ 47272 h 48561"/>
                <a:gd name="connsiteX3" fmla="*/ 5 w 93545"/>
                <a:gd name="connsiteY3" fmla="*/ 46407 h 48561"/>
                <a:gd name="connsiteX4" fmla="*/ 121 w 93545"/>
                <a:gd name="connsiteY4" fmla="*/ 45518 h 48561"/>
                <a:gd name="connsiteX5" fmla="*/ 569 w 93545"/>
                <a:gd name="connsiteY5" fmla="*/ 44745 h 48561"/>
                <a:gd name="connsiteX6" fmla="*/ 1287 w 93545"/>
                <a:gd name="connsiteY6" fmla="*/ 44205 h 48561"/>
                <a:gd name="connsiteX7" fmla="*/ 90232 w 93545"/>
                <a:gd name="connsiteY7" fmla="*/ 223 h 48561"/>
                <a:gd name="connsiteX8" fmla="*/ 91974 w 93545"/>
                <a:gd name="connsiteY8" fmla="*/ 125 h 48561"/>
                <a:gd name="connsiteX9" fmla="*/ 93299 w 93545"/>
                <a:gd name="connsiteY9" fmla="*/ 1266 h 48561"/>
                <a:gd name="connsiteX10" fmla="*/ 93538 w 93545"/>
                <a:gd name="connsiteY10" fmla="*/ 2143 h 48561"/>
                <a:gd name="connsiteX11" fmla="*/ 93428 w 93545"/>
                <a:gd name="connsiteY11" fmla="*/ 3045 h 48561"/>
                <a:gd name="connsiteX12" fmla="*/ 92974 w 93545"/>
                <a:gd name="connsiteY12" fmla="*/ 3836 h 48561"/>
                <a:gd name="connsiteX13" fmla="*/ 92256 w 93545"/>
                <a:gd name="connsiteY13" fmla="*/ 4394 h 48561"/>
                <a:gd name="connsiteX14" fmla="*/ 3311 w 93545"/>
                <a:gd name="connsiteY14" fmla="*/ 48315 h 48561"/>
                <a:gd name="connsiteX15" fmla="*/ 2268 w 93545"/>
                <a:gd name="connsiteY15" fmla="*/ 48560 h 4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545" h="48561">
                  <a:moveTo>
                    <a:pt x="2268" y="48560"/>
                  </a:moveTo>
                  <a:cubicBezTo>
                    <a:pt x="1845" y="48560"/>
                    <a:pt x="1422" y="48444"/>
                    <a:pt x="1066" y="48211"/>
                  </a:cubicBezTo>
                  <a:cubicBezTo>
                    <a:pt x="704" y="47984"/>
                    <a:pt x="422" y="47659"/>
                    <a:pt x="244" y="47272"/>
                  </a:cubicBezTo>
                  <a:cubicBezTo>
                    <a:pt x="109" y="47002"/>
                    <a:pt x="29" y="46708"/>
                    <a:pt x="5" y="46407"/>
                  </a:cubicBezTo>
                  <a:cubicBezTo>
                    <a:pt x="-14" y="46107"/>
                    <a:pt x="23" y="45800"/>
                    <a:pt x="121" y="45518"/>
                  </a:cubicBezTo>
                  <a:cubicBezTo>
                    <a:pt x="219" y="45230"/>
                    <a:pt x="373" y="44966"/>
                    <a:pt x="569" y="44745"/>
                  </a:cubicBezTo>
                  <a:cubicBezTo>
                    <a:pt x="771" y="44518"/>
                    <a:pt x="1017" y="44334"/>
                    <a:pt x="1287" y="44205"/>
                  </a:cubicBezTo>
                  <a:lnTo>
                    <a:pt x="90232" y="223"/>
                  </a:lnTo>
                  <a:cubicBezTo>
                    <a:pt x="90778" y="-35"/>
                    <a:pt x="91404" y="-71"/>
                    <a:pt x="91974" y="125"/>
                  </a:cubicBezTo>
                  <a:cubicBezTo>
                    <a:pt x="92551" y="315"/>
                    <a:pt x="93023" y="726"/>
                    <a:pt x="93299" y="1266"/>
                  </a:cubicBezTo>
                  <a:cubicBezTo>
                    <a:pt x="93434" y="1536"/>
                    <a:pt x="93520" y="1836"/>
                    <a:pt x="93538" y="2143"/>
                  </a:cubicBezTo>
                  <a:cubicBezTo>
                    <a:pt x="93563" y="2444"/>
                    <a:pt x="93520" y="2750"/>
                    <a:pt x="93428" y="3045"/>
                  </a:cubicBezTo>
                  <a:cubicBezTo>
                    <a:pt x="93330" y="3333"/>
                    <a:pt x="93177" y="3603"/>
                    <a:pt x="92974" y="3836"/>
                  </a:cubicBezTo>
                  <a:cubicBezTo>
                    <a:pt x="92772" y="4063"/>
                    <a:pt x="92532" y="4253"/>
                    <a:pt x="92256" y="4394"/>
                  </a:cubicBezTo>
                  <a:lnTo>
                    <a:pt x="3311" y="48315"/>
                  </a:lnTo>
                  <a:cubicBezTo>
                    <a:pt x="2992" y="48487"/>
                    <a:pt x="2630" y="48573"/>
                    <a:pt x="2268" y="48560"/>
                  </a:cubicBezTo>
                  <a:close/>
                </a:path>
              </a:pathLst>
            </a:custGeom>
            <a:solidFill>
              <a:srgbClr val="0E0E0E"/>
            </a:solidFill>
            <a:ln w="6134"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519E01F3-DF58-4B7C-A249-F2FE5884F92E}"/>
                </a:ext>
              </a:extLst>
            </p:cNvPr>
            <p:cNvSpPr/>
            <p:nvPr/>
          </p:nvSpPr>
          <p:spPr>
            <a:xfrm>
              <a:off x="7319627" y="3993486"/>
              <a:ext cx="298918" cy="513719"/>
            </a:xfrm>
            <a:custGeom>
              <a:avLst/>
              <a:gdLst>
                <a:gd name="connsiteX0" fmla="*/ 152557 w 298918"/>
                <a:gd name="connsiteY0" fmla="*/ 509876 h 513719"/>
                <a:gd name="connsiteX1" fmla="*/ 199300 w 298918"/>
                <a:gd name="connsiteY1" fmla="*/ 436879 h 513719"/>
                <a:gd name="connsiteX2" fmla="*/ 87351 w 298918"/>
                <a:gd name="connsiteY2" fmla="*/ 331372 h 513719"/>
                <a:gd name="connsiteX3" fmla="*/ 61526 w 298918"/>
                <a:gd name="connsiteY3" fmla="*/ 278311 h 513719"/>
                <a:gd name="connsiteX4" fmla="*/ 101030 w 298918"/>
                <a:gd name="connsiteY4" fmla="*/ 231691 h 513719"/>
                <a:gd name="connsiteX5" fmla="*/ 134646 w 298918"/>
                <a:gd name="connsiteY5" fmla="*/ 192003 h 513719"/>
                <a:gd name="connsiteX6" fmla="*/ 145258 w 298918"/>
                <a:gd name="connsiteY6" fmla="*/ 151947 h 513719"/>
                <a:gd name="connsiteX7" fmla="*/ 201754 w 298918"/>
                <a:gd name="connsiteY7" fmla="*/ 102874 h 513719"/>
                <a:gd name="connsiteX8" fmla="*/ 298919 w 298918"/>
                <a:gd name="connsiteY8" fmla="*/ 41532 h 513719"/>
                <a:gd name="connsiteX9" fmla="*/ 83303 w 298918"/>
                <a:gd name="connsiteY9" fmla="*/ 37974 h 513719"/>
                <a:gd name="connsiteX10" fmla="*/ 61465 w 298918"/>
                <a:gd name="connsiteY10" fmla="*/ 383635 h 513719"/>
                <a:gd name="connsiteX11" fmla="*/ 116979 w 298918"/>
                <a:gd name="connsiteY11" fmla="*/ 513557 h 513719"/>
                <a:gd name="connsiteX12" fmla="*/ 152557 w 298918"/>
                <a:gd name="connsiteY12" fmla="*/ 509876 h 5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8918" h="513719">
                  <a:moveTo>
                    <a:pt x="152557" y="509876"/>
                  </a:moveTo>
                  <a:cubicBezTo>
                    <a:pt x="184455" y="501227"/>
                    <a:pt x="208808" y="471108"/>
                    <a:pt x="199300" y="436879"/>
                  </a:cubicBezTo>
                  <a:cubicBezTo>
                    <a:pt x="185191" y="386273"/>
                    <a:pt x="121089" y="366582"/>
                    <a:pt x="87351" y="331372"/>
                  </a:cubicBezTo>
                  <a:cubicBezTo>
                    <a:pt x="73918" y="317325"/>
                    <a:pt x="60177" y="298799"/>
                    <a:pt x="61526" y="278311"/>
                  </a:cubicBezTo>
                  <a:cubicBezTo>
                    <a:pt x="62937" y="255308"/>
                    <a:pt x="82812" y="242058"/>
                    <a:pt x="101030" y="231691"/>
                  </a:cubicBezTo>
                  <a:cubicBezTo>
                    <a:pt x="117961" y="222122"/>
                    <a:pt x="129125" y="211265"/>
                    <a:pt x="134646" y="192003"/>
                  </a:cubicBezTo>
                  <a:cubicBezTo>
                    <a:pt x="138388" y="178692"/>
                    <a:pt x="139614" y="164706"/>
                    <a:pt x="145258" y="151947"/>
                  </a:cubicBezTo>
                  <a:cubicBezTo>
                    <a:pt x="155747" y="128208"/>
                    <a:pt x="179548" y="114345"/>
                    <a:pt x="201754" y="102874"/>
                  </a:cubicBezTo>
                  <a:cubicBezTo>
                    <a:pt x="232915" y="87109"/>
                    <a:pt x="272787" y="68891"/>
                    <a:pt x="298919" y="41532"/>
                  </a:cubicBezTo>
                  <a:cubicBezTo>
                    <a:pt x="245551" y="-1407"/>
                    <a:pt x="166421" y="-23551"/>
                    <a:pt x="83303" y="37974"/>
                  </a:cubicBezTo>
                  <a:cubicBezTo>
                    <a:pt x="-29321" y="121338"/>
                    <a:pt x="-18770" y="256105"/>
                    <a:pt x="61465" y="383635"/>
                  </a:cubicBezTo>
                  <a:cubicBezTo>
                    <a:pt x="86149" y="424028"/>
                    <a:pt x="104846" y="467795"/>
                    <a:pt x="116979" y="513557"/>
                  </a:cubicBezTo>
                  <a:cubicBezTo>
                    <a:pt x="128959" y="514194"/>
                    <a:pt x="140964" y="512955"/>
                    <a:pt x="152557" y="509876"/>
                  </a:cubicBezTo>
                  <a:close/>
                </a:path>
              </a:pathLst>
            </a:custGeom>
            <a:solidFill>
              <a:srgbClr val="E05555"/>
            </a:solidFill>
            <a:ln w="6134"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C1A81D5B-4720-43AB-8AFD-906CFE3043DF}"/>
                </a:ext>
              </a:extLst>
            </p:cNvPr>
            <p:cNvSpPr/>
            <p:nvPr/>
          </p:nvSpPr>
          <p:spPr>
            <a:xfrm>
              <a:off x="7317869" y="3991327"/>
              <a:ext cx="303193" cy="518109"/>
            </a:xfrm>
            <a:custGeom>
              <a:avLst/>
              <a:gdLst>
                <a:gd name="connsiteX0" fmla="*/ 124872 w 303193"/>
                <a:gd name="connsiteY0" fmla="*/ 518108 h 518109"/>
                <a:gd name="connsiteX1" fmla="*/ 118738 w 303193"/>
                <a:gd name="connsiteY1" fmla="*/ 518108 h 518109"/>
                <a:gd name="connsiteX2" fmla="*/ 117413 w 303193"/>
                <a:gd name="connsiteY2" fmla="*/ 517630 h 518109"/>
                <a:gd name="connsiteX3" fmla="*/ 116652 w 303193"/>
                <a:gd name="connsiteY3" fmla="*/ 516452 h 518109"/>
                <a:gd name="connsiteX4" fmla="*/ 61445 w 303193"/>
                <a:gd name="connsiteY4" fmla="*/ 387144 h 518109"/>
                <a:gd name="connsiteX5" fmla="*/ 83896 w 303193"/>
                <a:gd name="connsiteY5" fmla="*/ 38416 h 518109"/>
                <a:gd name="connsiteX6" fmla="*/ 302333 w 303193"/>
                <a:gd name="connsiteY6" fmla="*/ 42035 h 518109"/>
                <a:gd name="connsiteX7" fmla="*/ 302922 w 303193"/>
                <a:gd name="connsiteY7" fmla="*/ 42741 h 518109"/>
                <a:gd name="connsiteX8" fmla="*/ 303192 w 303193"/>
                <a:gd name="connsiteY8" fmla="*/ 43630 h 518109"/>
                <a:gd name="connsiteX9" fmla="*/ 302579 w 303193"/>
                <a:gd name="connsiteY9" fmla="*/ 45409 h 518109"/>
                <a:gd name="connsiteX10" fmla="*/ 214921 w 303193"/>
                <a:gd name="connsiteY10" fmla="*/ 102334 h 518109"/>
                <a:gd name="connsiteX11" fmla="*/ 204739 w 303193"/>
                <a:gd name="connsiteY11" fmla="*/ 107487 h 518109"/>
                <a:gd name="connsiteX12" fmla="*/ 149531 w 303193"/>
                <a:gd name="connsiteY12" fmla="*/ 155211 h 518109"/>
                <a:gd name="connsiteX13" fmla="*/ 142538 w 303193"/>
                <a:gd name="connsiteY13" fmla="*/ 179747 h 518109"/>
                <a:gd name="connsiteX14" fmla="*/ 139042 w 303193"/>
                <a:gd name="connsiteY14" fmla="*/ 194653 h 518109"/>
                <a:gd name="connsiteX15" fmla="*/ 104322 w 303193"/>
                <a:gd name="connsiteY15" fmla="*/ 235752 h 518109"/>
                <a:gd name="connsiteX16" fmla="*/ 65984 w 303193"/>
                <a:gd name="connsiteY16" fmla="*/ 280532 h 518109"/>
                <a:gd name="connsiteX17" fmla="*/ 91195 w 303193"/>
                <a:gd name="connsiteY17" fmla="*/ 331813 h 518109"/>
                <a:gd name="connsiteX18" fmla="*/ 134993 w 303193"/>
                <a:gd name="connsiteY18" fmla="*/ 365429 h 518109"/>
                <a:gd name="connsiteX19" fmla="*/ 203696 w 303193"/>
                <a:gd name="connsiteY19" fmla="*/ 438303 h 518109"/>
                <a:gd name="connsiteX20" fmla="*/ 205469 w 303193"/>
                <a:gd name="connsiteY20" fmla="*/ 460588 h 518109"/>
                <a:gd name="connsiteX21" fmla="*/ 198359 w 303193"/>
                <a:gd name="connsiteY21" fmla="*/ 481794 h 518109"/>
                <a:gd name="connsiteX22" fmla="*/ 155420 w 303193"/>
                <a:gd name="connsiteY22" fmla="*/ 514121 h 518109"/>
                <a:gd name="connsiteX23" fmla="*/ 124872 w 303193"/>
                <a:gd name="connsiteY23" fmla="*/ 518108 h 518109"/>
                <a:gd name="connsiteX24" fmla="*/ 120517 w 303193"/>
                <a:gd name="connsiteY24" fmla="*/ 513446 h 518109"/>
                <a:gd name="connsiteX25" fmla="*/ 153764 w 303193"/>
                <a:gd name="connsiteY25" fmla="*/ 509827 h 518109"/>
                <a:gd name="connsiteX26" fmla="*/ 193943 w 303193"/>
                <a:gd name="connsiteY26" fmla="*/ 479647 h 518109"/>
                <a:gd name="connsiteX27" fmla="*/ 200469 w 303193"/>
                <a:gd name="connsiteY27" fmla="*/ 460146 h 518109"/>
                <a:gd name="connsiteX28" fmla="*/ 198850 w 303193"/>
                <a:gd name="connsiteY28" fmla="*/ 439652 h 518109"/>
                <a:gd name="connsiteX29" fmla="*/ 131988 w 303193"/>
                <a:gd name="connsiteY29" fmla="*/ 369354 h 518109"/>
                <a:gd name="connsiteX30" fmla="*/ 87453 w 303193"/>
                <a:gd name="connsiteY30" fmla="*/ 335126 h 518109"/>
                <a:gd name="connsiteX31" fmla="*/ 60954 w 303193"/>
                <a:gd name="connsiteY31" fmla="*/ 280348 h 518109"/>
                <a:gd name="connsiteX32" fmla="*/ 101623 w 303193"/>
                <a:gd name="connsiteY32" fmla="*/ 231888 h 518109"/>
                <a:gd name="connsiteX33" fmla="*/ 134196 w 303193"/>
                <a:gd name="connsiteY33" fmla="*/ 193488 h 518109"/>
                <a:gd name="connsiteX34" fmla="*/ 137570 w 303193"/>
                <a:gd name="connsiteY34" fmla="*/ 178950 h 518109"/>
                <a:gd name="connsiteX35" fmla="*/ 144931 w 303193"/>
                <a:gd name="connsiteY35" fmla="*/ 153186 h 518109"/>
                <a:gd name="connsiteX36" fmla="*/ 202469 w 303193"/>
                <a:gd name="connsiteY36" fmla="*/ 103193 h 518109"/>
                <a:gd name="connsiteX37" fmla="*/ 212652 w 303193"/>
                <a:gd name="connsiteY37" fmla="*/ 98040 h 518109"/>
                <a:gd name="connsiteX38" fmla="*/ 297303 w 303193"/>
                <a:gd name="connsiteY38" fmla="*/ 43814 h 518109"/>
                <a:gd name="connsiteX39" fmla="*/ 86472 w 303193"/>
                <a:gd name="connsiteY39" fmla="*/ 41913 h 518109"/>
                <a:gd name="connsiteX40" fmla="*/ 65125 w 303193"/>
                <a:gd name="connsiteY40" fmla="*/ 384506 h 518109"/>
                <a:gd name="connsiteX41" fmla="*/ 120517 w 303193"/>
                <a:gd name="connsiteY41" fmla="*/ 513446 h 51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03193" h="518109">
                  <a:moveTo>
                    <a:pt x="124872" y="518108"/>
                  </a:moveTo>
                  <a:lnTo>
                    <a:pt x="118738" y="518108"/>
                  </a:lnTo>
                  <a:cubicBezTo>
                    <a:pt x="118253" y="518096"/>
                    <a:pt x="117793" y="517924"/>
                    <a:pt x="117413" y="517630"/>
                  </a:cubicBezTo>
                  <a:cubicBezTo>
                    <a:pt x="117038" y="517329"/>
                    <a:pt x="116769" y="516912"/>
                    <a:pt x="116652" y="516452"/>
                  </a:cubicBezTo>
                  <a:cubicBezTo>
                    <a:pt x="104574" y="470912"/>
                    <a:pt x="85981" y="427359"/>
                    <a:pt x="61445" y="387144"/>
                  </a:cubicBezTo>
                  <a:cubicBezTo>
                    <a:pt x="-27807" y="245260"/>
                    <a:pt x="-19404" y="114909"/>
                    <a:pt x="83896" y="38416"/>
                  </a:cubicBezTo>
                  <a:cubicBezTo>
                    <a:pt x="184496" y="-36053"/>
                    <a:pt x="270129" y="16149"/>
                    <a:pt x="302333" y="42035"/>
                  </a:cubicBezTo>
                  <a:cubicBezTo>
                    <a:pt x="302573" y="42226"/>
                    <a:pt x="302775" y="42471"/>
                    <a:pt x="302922" y="42741"/>
                  </a:cubicBezTo>
                  <a:cubicBezTo>
                    <a:pt x="303069" y="43017"/>
                    <a:pt x="303162" y="43317"/>
                    <a:pt x="303192" y="43630"/>
                  </a:cubicBezTo>
                  <a:cubicBezTo>
                    <a:pt x="303211" y="44274"/>
                    <a:pt x="302990" y="44906"/>
                    <a:pt x="302579" y="45409"/>
                  </a:cubicBezTo>
                  <a:cubicBezTo>
                    <a:pt x="278901" y="70314"/>
                    <a:pt x="244918" y="87367"/>
                    <a:pt x="214921" y="102334"/>
                  </a:cubicBezTo>
                  <a:lnTo>
                    <a:pt x="204739" y="107487"/>
                  </a:lnTo>
                  <a:cubicBezTo>
                    <a:pt x="183330" y="118344"/>
                    <a:pt x="159653" y="132023"/>
                    <a:pt x="149531" y="155211"/>
                  </a:cubicBezTo>
                  <a:cubicBezTo>
                    <a:pt x="146348" y="163118"/>
                    <a:pt x="143998" y="171344"/>
                    <a:pt x="142538" y="179747"/>
                  </a:cubicBezTo>
                  <a:cubicBezTo>
                    <a:pt x="141495" y="184655"/>
                    <a:pt x="140453" y="189685"/>
                    <a:pt x="139042" y="194653"/>
                  </a:cubicBezTo>
                  <a:cubicBezTo>
                    <a:pt x="133889" y="213056"/>
                    <a:pt x="123829" y="224711"/>
                    <a:pt x="104322" y="235752"/>
                  </a:cubicBezTo>
                  <a:cubicBezTo>
                    <a:pt x="86533" y="245874"/>
                    <a:pt x="67517" y="258510"/>
                    <a:pt x="65984" y="280532"/>
                  </a:cubicBezTo>
                  <a:cubicBezTo>
                    <a:pt x="65002" y="296297"/>
                    <a:pt x="73222" y="313043"/>
                    <a:pt x="91195" y="331813"/>
                  </a:cubicBezTo>
                  <a:cubicBezTo>
                    <a:pt x="104549" y="344548"/>
                    <a:pt x="119235" y="355817"/>
                    <a:pt x="134993" y="365429"/>
                  </a:cubicBezTo>
                  <a:cubicBezTo>
                    <a:pt x="164192" y="384874"/>
                    <a:pt x="194433" y="404933"/>
                    <a:pt x="203696" y="438303"/>
                  </a:cubicBezTo>
                  <a:cubicBezTo>
                    <a:pt x="205782" y="445535"/>
                    <a:pt x="206389" y="453117"/>
                    <a:pt x="205469" y="460588"/>
                  </a:cubicBezTo>
                  <a:cubicBezTo>
                    <a:pt x="204555" y="468066"/>
                    <a:pt x="202132" y="475279"/>
                    <a:pt x="198359" y="481794"/>
                  </a:cubicBezTo>
                  <a:cubicBezTo>
                    <a:pt x="188870" y="497810"/>
                    <a:pt x="173436" y="509428"/>
                    <a:pt x="155420" y="514121"/>
                  </a:cubicBezTo>
                  <a:cubicBezTo>
                    <a:pt x="145458" y="516814"/>
                    <a:pt x="135183" y="518157"/>
                    <a:pt x="124872" y="518108"/>
                  </a:cubicBezTo>
                  <a:close/>
                  <a:moveTo>
                    <a:pt x="120517" y="513446"/>
                  </a:moveTo>
                  <a:cubicBezTo>
                    <a:pt x="131711" y="513875"/>
                    <a:pt x="142919" y="512655"/>
                    <a:pt x="153764" y="509827"/>
                  </a:cubicBezTo>
                  <a:cubicBezTo>
                    <a:pt x="170608" y="505453"/>
                    <a:pt x="185048" y="494608"/>
                    <a:pt x="193943" y="479647"/>
                  </a:cubicBezTo>
                  <a:cubicBezTo>
                    <a:pt x="197408" y="473648"/>
                    <a:pt x="199629" y="467017"/>
                    <a:pt x="200469" y="460146"/>
                  </a:cubicBezTo>
                  <a:cubicBezTo>
                    <a:pt x="201316" y="453276"/>
                    <a:pt x="200764" y="446302"/>
                    <a:pt x="198850" y="439652"/>
                  </a:cubicBezTo>
                  <a:cubicBezTo>
                    <a:pt x="190017" y="407939"/>
                    <a:pt x="160511" y="388309"/>
                    <a:pt x="131988" y="369354"/>
                  </a:cubicBezTo>
                  <a:cubicBezTo>
                    <a:pt x="115965" y="359558"/>
                    <a:pt x="101035" y="348087"/>
                    <a:pt x="87453" y="335126"/>
                  </a:cubicBezTo>
                  <a:cubicBezTo>
                    <a:pt x="68560" y="315374"/>
                    <a:pt x="59850" y="297462"/>
                    <a:pt x="60954" y="280348"/>
                  </a:cubicBezTo>
                  <a:cubicBezTo>
                    <a:pt x="62426" y="257161"/>
                    <a:pt x="81381" y="243543"/>
                    <a:pt x="101623" y="231888"/>
                  </a:cubicBezTo>
                  <a:cubicBezTo>
                    <a:pt x="120026" y="221521"/>
                    <a:pt x="129350" y="210357"/>
                    <a:pt x="134196" y="193488"/>
                  </a:cubicBezTo>
                  <a:cubicBezTo>
                    <a:pt x="135545" y="188704"/>
                    <a:pt x="136588" y="183735"/>
                    <a:pt x="137570" y="178950"/>
                  </a:cubicBezTo>
                  <a:cubicBezTo>
                    <a:pt x="139091" y="170123"/>
                    <a:pt x="141563" y="161486"/>
                    <a:pt x="144931" y="153186"/>
                  </a:cubicBezTo>
                  <a:cubicBezTo>
                    <a:pt x="155911" y="128650"/>
                    <a:pt x="180386" y="114357"/>
                    <a:pt x="202469" y="103193"/>
                  </a:cubicBezTo>
                  <a:lnTo>
                    <a:pt x="212652" y="98040"/>
                  </a:lnTo>
                  <a:cubicBezTo>
                    <a:pt x="241605" y="83625"/>
                    <a:pt x="273994" y="67369"/>
                    <a:pt x="297303" y="43814"/>
                  </a:cubicBezTo>
                  <a:cubicBezTo>
                    <a:pt x="264486" y="18173"/>
                    <a:pt x="182472" y="-29121"/>
                    <a:pt x="86472" y="41913"/>
                  </a:cubicBezTo>
                  <a:cubicBezTo>
                    <a:pt x="-14742" y="116811"/>
                    <a:pt x="-22716" y="244892"/>
                    <a:pt x="65125" y="384506"/>
                  </a:cubicBezTo>
                  <a:cubicBezTo>
                    <a:pt x="89680" y="424599"/>
                    <a:pt x="108334" y="468029"/>
                    <a:pt x="120517" y="513446"/>
                  </a:cubicBezTo>
                  <a:close/>
                </a:path>
              </a:pathLst>
            </a:custGeom>
            <a:solidFill>
              <a:srgbClr val="0E0E0E"/>
            </a:solidFill>
            <a:ln w="6134"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1002C973-4668-4461-9DBF-499378731C08}"/>
                </a:ext>
              </a:extLst>
            </p:cNvPr>
            <p:cNvSpPr/>
            <p:nvPr/>
          </p:nvSpPr>
          <p:spPr>
            <a:xfrm>
              <a:off x="7638114" y="4130528"/>
              <a:ext cx="164938" cy="223897"/>
            </a:xfrm>
            <a:custGeom>
              <a:avLst/>
              <a:gdLst>
                <a:gd name="connsiteX0" fmla="*/ 144398 w 164938"/>
                <a:gd name="connsiteY0" fmla="*/ 70297 h 223897"/>
                <a:gd name="connsiteX1" fmla="*/ 0 w 164938"/>
                <a:gd name="connsiteY1" fmla="*/ 0 h 223897"/>
                <a:gd name="connsiteX2" fmla="*/ 96797 w 164938"/>
                <a:gd name="connsiteY2" fmla="*/ 223897 h 223897"/>
                <a:gd name="connsiteX3" fmla="*/ 159488 w 164938"/>
                <a:gd name="connsiteY3" fmla="*/ 122254 h 223897"/>
                <a:gd name="connsiteX4" fmla="*/ 164604 w 164938"/>
                <a:gd name="connsiteY4" fmla="*/ 108010 h 223897"/>
                <a:gd name="connsiteX5" fmla="*/ 163494 w 164938"/>
                <a:gd name="connsiteY5" fmla="*/ 92920 h 223897"/>
                <a:gd name="connsiteX6" fmla="*/ 156348 w 164938"/>
                <a:gd name="connsiteY6" fmla="*/ 79578 h 223897"/>
                <a:gd name="connsiteX7" fmla="*/ 144398 w 164938"/>
                <a:gd name="connsiteY7" fmla="*/ 70297 h 22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938" h="223897">
                  <a:moveTo>
                    <a:pt x="144398" y="70297"/>
                  </a:moveTo>
                  <a:lnTo>
                    <a:pt x="0" y="0"/>
                  </a:lnTo>
                  <a:lnTo>
                    <a:pt x="96797" y="223897"/>
                  </a:lnTo>
                  <a:lnTo>
                    <a:pt x="159488" y="122254"/>
                  </a:lnTo>
                  <a:cubicBezTo>
                    <a:pt x="162169" y="117917"/>
                    <a:pt x="163911" y="113065"/>
                    <a:pt x="164604" y="108010"/>
                  </a:cubicBezTo>
                  <a:cubicBezTo>
                    <a:pt x="165291" y="102956"/>
                    <a:pt x="164917" y="97815"/>
                    <a:pt x="163494" y="92920"/>
                  </a:cubicBezTo>
                  <a:cubicBezTo>
                    <a:pt x="162071" y="88019"/>
                    <a:pt x="159636" y="83480"/>
                    <a:pt x="156348" y="79578"/>
                  </a:cubicBezTo>
                  <a:cubicBezTo>
                    <a:pt x="153054" y="75683"/>
                    <a:pt x="148987" y="72518"/>
                    <a:pt x="144398" y="70297"/>
                  </a:cubicBezTo>
                  <a:close/>
                </a:path>
              </a:pathLst>
            </a:custGeom>
            <a:solidFill>
              <a:srgbClr val="3C8563"/>
            </a:solidFill>
            <a:ln w="6134"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BAFECC27-6AFF-43DD-B4C9-5B94D5DBCB8D}"/>
                </a:ext>
              </a:extLst>
            </p:cNvPr>
            <p:cNvSpPr/>
            <p:nvPr/>
          </p:nvSpPr>
          <p:spPr>
            <a:xfrm>
              <a:off x="7635926" y="4128228"/>
              <a:ext cx="169141" cy="228527"/>
            </a:xfrm>
            <a:custGeom>
              <a:avLst/>
              <a:gdLst>
                <a:gd name="connsiteX0" fmla="*/ 98985 w 169141"/>
                <a:gd name="connsiteY0" fmla="*/ 228528 h 228527"/>
                <a:gd name="connsiteX1" fmla="*/ 97832 w 169141"/>
                <a:gd name="connsiteY1" fmla="*/ 228129 h 228527"/>
                <a:gd name="connsiteX2" fmla="*/ 97084 w 169141"/>
                <a:gd name="connsiteY2" fmla="*/ 227178 h 228527"/>
                <a:gd name="connsiteX3" fmla="*/ 164 w 169141"/>
                <a:gd name="connsiteY3" fmla="*/ 3220 h 228527"/>
                <a:gd name="connsiteX4" fmla="*/ 54 w 169141"/>
                <a:gd name="connsiteY4" fmla="*/ 1846 h 228527"/>
                <a:gd name="connsiteX5" fmla="*/ 716 w 169141"/>
                <a:gd name="connsiteY5" fmla="*/ 643 h 228527"/>
                <a:gd name="connsiteX6" fmla="*/ 1937 w 169141"/>
                <a:gd name="connsiteY6" fmla="*/ 30 h 228527"/>
                <a:gd name="connsiteX7" fmla="*/ 3292 w 169141"/>
                <a:gd name="connsiteY7" fmla="*/ 214 h 228527"/>
                <a:gd name="connsiteX8" fmla="*/ 147384 w 169141"/>
                <a:gd name="connsiteY8" fmla="*/ 70266 h 228527"/>
                <a:gd name="connsiteX9" fmla="*/ 160039 w 169141"/>
                <a:gd name="connsiteY9" fmla="*/ 80155 h 228527"/>
                <a:gd name="connsiteX10" fmla="*/ 167602 w 169141"/>
                <a:gd name="connsiteY10" fmla="*/ 94325 h 228527"/>
                <a:gd name="connsiteX11" fmla="*/ 168792 w 169141"/>
                <a:gd name="connsiteY11" fmla="*/ 110341 h 228527"/>
                <a:gd name="connsiteX12" fmla="*/ 163394 w 169141"/>
                <a:gd name="connsiteY12" fmla="*/ 125474 h 228527"/>
                <a:gd name="connsiteX13" fmla="*/ 100703 w 169141"/>
                <a:gd name="connsiteY13" fmla="*/ 227117 h 228527"/>
                <a:gd name="connsiteX14" fmla="*/ 100022 w 169141"/>
                <a:gd name="connsiteY14" fmla="*/ 228037 h 228527"/>
                <a:gd name="connsiteX15" fmla="*/ 98985 w 169141"/>
                <a:gd name="connsiteY15" fmla="*/ 228528 h 228527"/>
                <a:gd name="connsiteX16" fmla="*/ 6973 w 169141"/>
                <a:gd name="connsiteY16" fmla="*/ 7084 h 228527"/>
                <a:gd name="connsiteX17" fmla="*/ 99599 w 169141"/>
                <a:gd name="connsiteY17" fmla="*/ 221228 h 228527"/>
                <a:gd name="connsiteX18" fmla="*/ 159959 w 169141"/>
                <a:gd name="connsiteY18" fmla="*/ 123082 h 228527"/>
                <a:gd name="connsiteX19" fmla="*/ 164731 w 169141"/>
                <a:gd name="connsiteY19" fmla="*/ 109721 h 228527"/>
                <a:gd name="connsiteX20" fmla="*/ 163695 w 169141"/>
                <a:gd name="connsiteY20" fmla="*/ 95570 h 228527"/>
                <a:gd name="connsiteX21" fmla="*/ 157021 w 169141"/>
                <a:gd name="connsiteY21" fmla="*/ 83056 h 228527"/>
                <a:gd name="connsiteX22" fmla="*/ 145850 w 169141"/>
                <a:gd name="connsiteY22" fmla="*/ 74309 h 228527"/>
                <a:gd name="connsiteX23" fmla="*/ 6973 w 169141"/>
                <a:gd name="connsiteY23" fmla="*/ 7084 h 22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9141" h="228527">
                  <a:moveTo>
                    <a:pt x="98985" y="228528"/>
                  </a:moveTo>
                  <a:cubicBezTo>
                    <a:pt x="98568" y="228510"/>
                    <a:pt x="98170" y="228368"/>
                    <a:pt x="97832" y="228129"/>
                  </a:cubicBezTo>
                  <a:cubicBezTo>
                    <a:pt x="97495" y="227890"/>
                    <a:pt x="97237" y="227559"/>
                    <a:pt x="97084" y="227178"/>
                  </a:cubicBezTo>
                  <a:lnTo>
                    <a:pt x="164" y="3220"/>
                  </a:lnTo>
                  <a:cubicBezTo>
                    <a:pt x="-8" y="2778"/>
                    <a:pt x="-45" y="2306"/>
                    <a:pt x="54" y="1846"/>
                  </a:cubicBezTo>
                  <a:cubicBezTo>
                    <a:pt x="152" y="1386"/>
                    <a:pt x="379" y="968"/>
                    <a:pt x="716" y="643"/>
                  </a:cubicBezTo>
                  <a:cubicBezTo>
                    <a:pt x="1053" y="318"/>
                    <a:pt x="1477" y="110"/>
                    <a:pt x="1937" y="30"/>
                  </a:cubicBezTo>
                  <a:cubicBezTo>
                    <a:pt x="2397" y="-44"/>
                    <a:pt x="2869" y="18"/>
                    <a:pt x="3292" y="214"/>
                  </a:cubicBezTo>
                  <a:lnTo>
                    <a:pt x="147384" y="70266"/>
                  </a:lnTo>
                  <a:cubicBezTo>
                    <a:pt x="152242" y="72640"/>
                    <a:pt x="156555" y="76014"/>
                    <a:pt x="160039" y="80155"/>
                  </a:cubicBezTo>
                  <a:cubicBezTo>
                    <a:pt x="163517" y="84301"/>
                    <a:pt x="166093" y="89123"/>
                    <a:pt x="167602" y="94325"/>
                  </a:cubicBezTo>
                  <a:cubicBezTo>
                    <a:pt x="169111" y="99520"/>
                    <a:pt x="169516" y="104980"/>
                    <a:pt x="168792" y="110341"/>
                  </a:cubicBezTo>
                  <a:cubicBezTo>
                    <a:pt x="168062" y="115708"/>
                    <a:pt x="166228" y="120861"/>
                    <a:pt x="163394" y="125474"/>
                  </a:cubicBezTo>
                  <a:lnTo>
                    <a:pt x="100703" y="227117"/>
                  </a:lnTo>
                  <a:cubicBezTo>
                    <a:pt x="100556" y="227473"/>
                    <a:pt x="100323" y="227792"/>
                    <a:pt x="100022" y="228037"/>
                  </a:cubicBezTo>
                  <a:cubicBezTo>
                    <a:pt x="99721" y="228282"/>
                    <a:pt x="99366" y="228454"/>
                    <a:pt x="98985" y="228528"/>
                  </a:cubicBezTo>
                  <a:close/>
                  <a:moveTo>
                    <a:pt x="6973" y="7084"/>
                  </a:moveTo>
                  <a:lnTo>
                    <a:pt x="99599" y="221228"/>
                  </a:lnTo>
                  <a:lnTo>
                    <a:pt x="159959" y="123082"/>
                  </a:lnTo>
                  <a:cubicBezTo>
                    <a:pt x="162462" y="119009"/>
                    <a:pt x="164087" y="114457"/>
                    <a:pt x="164731" y="109721"/>
                  </a:cubicBezTo>
                  <a:cubicBezTo>
                    <a:pt x="165376" y="104986"/>
                    <a:pt x="165026" y="100164"/>
                    <a:pt x="163695" y="95570"/>
                  </a:cubicBezTo>
                  <a:cubicBezTo>
                    <a:pt x="162370" y="90981"/>
                    <a:pt x="160094" y="86718"/>
                    <a:pt x="157021" y="83056"/>
                  </a:cubicBezTo>
                  <a:cubicBezTo>
                    <a:pt x="153948" y="79394"/>
                    <a:pt x="150138" y="76413"/>
                    <a:pt x="145850" y="74309"/>
                  </a:cubicBezTo>
                  <a:lnTo>
                    <a:pt x="6973" y="7084"/>
                  </a:lnTo>
                  <a:close/>
                </a:path>
              </a:pathLst>
            </a:custGeom>
            <a:solidFill>
              <a:srgbClr val="0E0E0E"/>
            </a:solidFill>
            <a:ln w="6134"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CEAADA49-EAB0-4906-BD13-8B44E3F02405}"/>
                </a:ext>
              </a:extLst>
            </p:cNvPr>
            <p:cNvSpPr/>
            <p:nvPr/>
          </p:nvSpPr>
          <p:spPr>
            <a:xfrm>
              <a:off x="7638114" y="4130528"/>
              <a:ext cx="116181" cy="143907"/>
            </a:xfrm>
            <a:custGeom>
              <a:avLst/>
              <a:gdLst>
                <a:gd name="connsiteX0" fmla="*/ 62200 w 116181"/>
                <a:gd name="connsiteY0" fmla="*/ 143907 h 143907"/>
                <a:gd name="connsiteX1" fmla="*/ 116181 w 116181"/>
                <a:gd name="connsiteY1" fmla="*/ 56495 h 143907"/>
                <a:gd name="connsiteX2" fmla="*/ 0 w 116181"/>
                <a:gd name="connsiteY2" fmla="*/ 0 h 143907"/>
                <a:gd name="connsiteX3" fmla="*/ 62200 w 116181"/>
                <a:gd name="connsiteY3" fmla="*/ 143907 h 143907"/>
              </a:gdLst>
              <a:ahLst/>
              <a:cxnLst>
                <a:cxn ang="0">
                  <a:pos x="connsiteX0" y="connsiteY0"/>
                </a:cxn>
                <a:cxn ang="0">
                  <a:pos x="connsiteX1" y="connsiteY1"/>
                </a:cxn>
                <a:cxn ang="0">
                  <a:pos x="connsiteX2" y="connsiteY2"/>
                </a:cxn>
                <a:cxn ang="0">
                  <a:pos x="connsiteX3" y="connsiteY3"/>
                </a:cxn>
              </a:cxnLst>
              <a:rect l="l" t="t" r="r" b="b"/>
              <a:pathLst>
                <a:path w="116181" h="143907">
                  <a:moveTo>
                    <a:pt x="62200" y="143907"/>
                  </a:moveTo>
                  <a:lnTo>
                    <a:pt x="116181" y="56495"/>
                  </a:lnTo>
                  <a:lnTo>
                    <a:pt x="0" y="0"/>
                  </a:lnTo>
                  <a:lnTo>
                    <a:pt x="62200" y="143907"/>
                  </a:lnTo>
                  <a:close/>
                </a:path>
              </a:pathLst>
            </a:custGeom>
            <a:solidFill>
              <a:srgbClr val="F0B064"/>
            </a:solidFill>
            <a:ln w="6134"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D38AC310-11C2-4FC6-9A4D-1381064DEFCC}"/>
                </a:ext>
              </a:extLst>
            </p:cNvPr>
            <p:cNvSpPr/>
            <p:nvPr/>
          </p:nvSpPr>
          <p:spPr>
            <a:xfrm>
              <a:off x="7635926" y="4128228"/>
              <a:ext cx="120884" cy="148560"/>
            </a:xfrm>
            <a:custGeom>
              <a:avLst/>
              <a:gdLst>
                <a:gd name="connsiteX0" fmla="*/ 64389 w 120884"/>
                <a:gd name="connsiteY0" fmla="*/ 148538 h 148560"/>
                <a:gd name="connsiteX1" fmla="*/ 63199 w 120884"/>
                <a:gd name="connsiteY1" fmla="*/ 148115 h 148560"/>
                <a:gd name="connsiteX2" fmla="*/ 62426 w 120884"/>
                <a:gd name="connsiteY2" fmla="*/ 147127 h 148560"/>
                <a:gd name="connsiteX3" fmla="*/ 164 w 120884"/>
                <a:gd name="connsiteY3" fmla="*/ 3220 h 148560"/>
                <a:gd name="connsiteX4" fmla="*/ 54 w 120884"/>
                <a:gd name="connsiteY4" fmla="*/ 1846 h 148560"/>
                <a:gd name="connsiteX5" fmla="*/ 716 w 120884"/>
                <a:gd name="connsiteY5" fmla="*/ 643 h 148560"/>
                <a:gd name="connsiteX6" fmla="*/ 1937 w 120884"/>
                <a:gd name="connsiteY6" fmla="*/ 30 h 148560"/>
                <a:gd name="connsiteX7" fmla="*/ 3292 w 120884"/>
                <a:gd name="connsiteY7" fmla="*/ 214 h 148560"/>
                <a:gd name="connsiteX8" fmla="*/ 119474 w 120884"/>
                <a:gd name="connsiteY8" fmla="*/ 56771 h 148560"/>
                <a:gd name="connsiteX9" fmla="*/ 120246 w 120884"/>
                <a:gd name="connsiteY9" fmla="*/ 57335 h 148560"/>
                <a:gd name="connsiteX10" fmla="*/ 120700 w 120884"/>
                <a:gd name="connsiteY10" fmla="*/ 58182 h 148560"/>
                <a:gd name="connsiteX11" fmla="*/ 120884 w 120884"/>
                <a:gd name="connsiteY11" fmla="*/ 59102 h 148560"/>
                <a:gd name="connsiteX12" fmla="*/ 120700 w 120884"/>
                <a:gd name="connsiteY12" fmla="*/ 60022 h 148560"/>
                <a:gd name="connsiteX13" fmla="*/ 66720 w 120884"/>
                <a:gd name="connsiteY13" fmla="*/ 147434 h 148560"/>
                <a:gd name="connsiteX14" fmla="*/ 65720 w 120884"/>
                <a:gd name="connsiteY14" fmla="*/ 148336 h 148560"/>
                <a:gd name="connsiteX15" fmla="*/ 64389 w 120884"/>
                <a:gd name="connsiteY15" fmla="*/ 148538 h 148560"/>
                <a:gd name="connsiteX16" fmla="*/ 6727 w 120884"/>
                <a:gd name="connsiteY16" fmla="*/ 7084 h 148560"/>
                <a:gd name="connsiteX17" fmla="*/ 64757 w 120884"/>
                <a:gd name="connsiteY17" fmla="*/ 141238 h 148560"/>
                <a:gd name="connsiteX18" fmla="*/ 115057 w 120884"/>
                <a:gd name="connsiteY18" fmla="*/ 59777 h 148560"/>
                <a:gd name="connsiteX19" fmla="*/ 6727 w 120884"/>
                <a:gd name="connsiteY19" fmla="*/ 7084 h 148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884" h="148560">
                  <a:moveTo>
                    <a:pt x="64389" y="148538"/>
                  </a:moveTo>
                  <a:cubicBezTo>
                    <a:pt x="63959" y="148507"/>
                    <a:pt x="63548" y="148360"/>
                    <a:pt x="63199" y="148115"/>
                  </a:cubicBezTo>
                  <a:cubicBezTo>
                    <a:pt x="62855" y="147864"/>
                    <a:pt x="62585" y="147520"/>
                    <a:pt x="62426" y="147127"/>
                  </a:cubicBezTo>
                  <a:lnTo>
                    <a:pt x="164" y="3220"/>
                  </a:lnTo>
                  <a:cubicBezTo>
                    <a:pt x="-8" y="2778"/>
                    <a:pt x="-45" y="2306"/>
                    <a:pt x="54" y="1846"/>
                  </a:cubicBezTo>
                  <a:cubicBezTo>
                    <a:pt x="152" y="1386"/>
                    <a:pt x="379" y="968"/>
                    <a:pt x="716" y="643"/>
                  </a:cubicBezTo>
                  <a:cubicBezTo>
                    <a:pt x="1053" y="318"/>
                    <a:pt x="1477" y="110"/>
                    <a:pt x="1937" y="30"/>
                  </a:cubicBezTo>
                  <a:cubicBezTo>
                    <a:pt x="2397" y="-44"/>
                    <a:pt x="2869" y="18"/>
                    <a:pt x="3292" y="214"/>
                  </a:cubicBezTo>
                  <a:lnTo>
                    <a:pt x="119474" y="56771"/>
                  </a:lnTo>
                  <a:cubicBezTo>
                    <a:pt x="119768" y="56894"/>
                    <a:pt x="120032" y="57090"/>
                    <a:pt x="120246" y="57335"/>
                  </a:cubicBezTo>
                  <a:cubicBezTo>
                    <a:pt x="120461" y="57575"/>
                    <a:pt x="120615" y="57869"/>
                    <a:pt x="120700" y="58182"/>
                  </a:cubicBezTo>
                  <a:cubicBezTo>
                    <a:pt x="120817" y="58470"/>
                    <a:pt x="120884" y="58783"/>
                    <a:pt x="120884" y="59102"/>
                  </a:cubicBezTo>
                  <a:cubicBezTo>
                    <a:pt x="120884" y="59415"/>
                    <a:pt x="120817" y="59728"/>
                    <a:pt x="120700" y="60022"/>
                  </a:cubicBezTo>
                  <a:lnTo>
                    <a:pt x="66720" y="147434"/>
                  </a:lnTo>
                  <a:cubicBezTo>
                    <a:pt x="66480" y="147827"/>
                    <a:pt x="66131" y="148139"/>
                    <a:pt x="65720" y="148336"/>
                  </a:cubicBezTo>
                  <a:cubicBezTo>
                    <a:pt x="65303" y="148532"/>
                    <a:pt x="64843" y="148600"/>
                    <a:pt x="64389" y="148538"/>
                  </a:cubicBezTo>
                  <a:close/>
                  <a:moveTo>
                    <a:pt x="6727" y="7084"/>
                  </a:moveTo>
                  <a:lnTo>
                    <a:pt x="64757" y="141238"/>
                  </a:lnTo>
                  <a:lnTo>
                    <a:pt x="115057" y="59777"/>
                  </a:lnTo>
                  <a:lnTo>
                    <a:pt x="6727" y="7084"/>
                  </a:lnTo>
                  <a:close/>
                </a:path>
              </a:pathLst>
            </a:custGeom>
            <a:solidFill>
              <a:srgbClr val="0E0E0E"/>
            </a:solidFill>
            <a:ln w="6134"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A08096F8-8BE8-4562-9E6F-6301F5785B6F}"/>
                </a:ext>
              </a:extLst>
            </p:cNvPr>
            <p:cNvSpPr/>
            <p:nvPr/>
          </p:nvSpPr>
          <p:spPr>
            <a:xfrm>
              <a:off x="7420351" y="4263917"/>
              <a:ext cx="63181" cy="45721"/>
            </a:xfrm>
            <a:custGeom>
              <a:avLst/>
              <a:gdLst>
                <a:gd name="connsiteX0" fmla="*/ 0 w 63181"/>
                <a:gd name="connsiteY0" fmla="*/ 14873 h 45721"/>
                <a:gd name="connsiteX1" fmla="*/ 29751 w 63181"/>
                <a:gd name="connsiteY1" fmla="*/ 2605 h 45721"/>
                <a:gd name="connsiteX2" fmla="*/ 25641 w 63181"/>
                <a:gd name="connsiteY2" fmla="*/ 31122 h 45721"/>
                <a:gd name="connsiteX3" fmla="*/ 63182 w 63181"/>
                <a:gd name="connsiteY3" fmla="*/ 45722 h 45721"/>
              </a:gdLst>
              <a:ahLst/>
              <a:cxnLst>
                <a:cxn ang="0">
                  <a:pos x="connsiteX0" y="connsiteY0"/>
                </a:cxn>
                <a:cxn ang="0">
                  <a:pos x="connsiteX1" y="connsiteY1"/>
                </a:cxn>
                <a:cxn ang="0">
                  <a:pos x="connsiteX2" y="connsiteY2"/>
                </a:cxn>
                <a:cxn ang="0">
                  <a:pos x="connsiteX3" y="connsiteY3"/>
                </a:cxn>
              </a:cxnLst>
              <a:rect l="l" t="t" r="r" b="b"/>
              <a:pathLst>
                <a:path w="63181" h="45721">
                  <a:moveTo>
                    <a:pt x="0" y="14873"/>
                  </a:moveTo>
                  <a:cubicBezTo>
                    <a:pt x="5643" y="7390"/>
                    <a:pt x="20427" y="-5554"/>
                    <a:pt x="29751" y="2605"/>
                  </a:cubicBezTo>
                  <a:cubicBezTo>
                    <a:pt x="39075" y="10763"/>
                    <a:pt x="29137" y="23946"/>
                    <a:pt x="25641" y="31122"/>
                  </a:cubicBezTo>
                  <a:cubicBezTo>
                    <a:pt x="37909" y="18854"/>
                    <a:pt x="63182" y="17137"/>
                    <a:pt x="63182" y="45722"/>
                  </a:cubicBezTo>
                </a:path>
              </a:pathLst>
            </a:custGeom>
            <a:solidFill>
              <a:srgbClr val="E69C9C"/>
            </a:solidFill>
            <a:ln w="6134"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48D3EDD8-36A3-4BCC-A71E-A734014F3FF0}"/>
                </a:ext>
              </a:extLst>
            </p:cNvPr>
            <p:cNvSpPr/>
            <p:nvPr/>
          </p:nvSpPr>
          <p:spPr>
            <a:xfrm>
              <a:off x="7417793" y="4261337"/>
              <a:ext cx="67837" cy="50632"/>
            </a:xfrm>
            <a:custGeom>
              <a:avLst/>
              <a:gdLst>
                <a:gd name="connsiteX0" fmla="*/ 65739 w 67837"/>
                <a:gd name="connsiteY0" fmla="*/ 50633 h 50632"/>
                <a:gd name="connsiteX1" fmla="*/ 64856 w 67837"/>
                <a:gd name="connsiteY1" fmla="*/ 50455 h 50632"/>
                <a:gd name="connsiteX2" fmla="*/ 64108 w 67837"/>
                <a:gd name="connsiteY2" fmla="*/ 49952 h 50632"/>
                <a:gd name="connsiteX3" fmla="*/ 63623 w 67837"/>
                <a:gd name="connsiteY3" fmla="*/ 49191 h 50632"/>
                <a:gd name="connsiteX4" fmla="*/ 63470 w 67837"/>
                <a:gd name="connsiteY4" fmla="*/ 48302 h 50632"/>
                <a:gd name="connsiteX5" fmla="*/ 53778 w 67837"/>
                <a:gd name="connsiteY5" fmla="*/ 28734 h 50632"/>
                <a:gd name="connsiteX6" fmla="*/ 40884 w 67837"/>
                <a:gd name="connsiteY6" fmla="*/ 28636 h 50632"/>
                <a:gd name="connsiteX7" fmla="*/ 29855 w 67837"/>
                <a:gd name="connsiteY7" fmla="*/ 35297 h 50632"/>
                <a:gd name="connsiteX8" fmla="*/ 28352 w 67837"/>
                <a:gd name="connsiteY8" fmla="*/ 35850 h 50632"/>
                <a:gd name="connsiteX9" fmla="*/ 26849 w 67837"/>
                <a:gd name="connsiteY9" fmla="*/ 35297 h 50632"/>
                <a:gd name="connsiteX10" fmla="*/ 25941 w 67837"/>
                <a:gd name="connsiteY10" fmla="*/ 33997 h 50632"/>
                <a:gd name="connsiteX11" fmla="*/ 26113 w 67837"/>
                <a:gd name="connsiteY11" fmla="*/ 32414 h 50632"/>
                <a:gd name="connsiteX12" fmla="*/ 27708 w 67837"/>
                <a:gd name="connsiteY12" fmla="*/ 29347 h 50632"/>
                <a:gd name="connsiteX13" fmla="*/ 30775 w 67837"/>
                <a:gd name="connsiteY13" fmla="*/ 6651 h 50632"/>
                <a:gd name="connsiteX14" fmla="*/ 27738 w 67837"/>
                <a:gd name="connsiteY14" fmla="*/ 4958 h 50632"/>
                <a:gd name="connsiteX15" fmla="*/ 24273 w 67837"/>
                <a:gd name="connsiteY15" fmla="*/ 4688 h 50632"/>
                <a:gd name="connsiteX16" fmla="*/ 4398 w 67837"/>
                <a:gd name="connsiteY16" fmla="*/ 18551 h 50632"/>
                <a:gd name="connsiteX17" fmla="*/ 3754 w 67837"/>
                <a:gd name="connsiteY17" fmla="*/ 19324 h 50632"/>
                <a:gd name="connsiteX18" fmla="*/ 2846 w 67837"/>
                <a:gd name="connsiteY18" fmla="*/ 19747 h 50632"/>
                <a:gd name="connsiteX19" fmla="*/ 1846 w 67837"/>
                <a:gd name="connsiteY19" fmla="*/ 19753 h 50632"/>
                <a:gd name="connsiteX20" fmla="*/ 932 w 67837"/>
                <a:gd name="connsiteY20" fmla="*/ 19342 h 50632"/>
                <a:gd name="connsiteX21" fmla="*/ 276 w 67837"/>
                <a:gd name="connsiteY21" fmla="*/ 18582 h 50632"/>
                <a:gd name="connsiteX22" fmla="*/ 6 w 67837"/>
                <a:gd name="connsiteY22" fmla="*/ 17618 h 50632"/>
                <a:gd name="connsiteX23" fmla="*/ 159 w 67837"/>
                <a:gd name="connsiteY23" fmla="*/ 16625 h 50632"/>
                <a:gd name="connsiteX24" fmla="*/ 717 w 67837"/>
                <a:gd name="connsiteY24" fmla="*/ 15791 h 50632"/>
                <a:gd name="connsiteX25" fmla="*/ 23843 w 67837"/>
                <a:gd name="connsiteY25" fmla="*/ 87 h 50632"/>
                <a:gd name="connsiteX26" fmla="*/ 29174 w 67837"/>
                <a:gd name="connsiteY26" fmla="*/ 584 h 50632"/>
                <a:gd name="connsiteX27" fmla="*/ 33842 w 67837"/>
                <a:gd name="connsiteY27" fmla="*/ 3216 h 50632"/>
                <a:gd name="connsiteX28" fmla="*/ 34517 w 67837"/>
                <a:gd name="connsiteY28" fmla="*/ 26035 h 50632"/>
                <a:gd name="connsiteX29" fmla="*/ 44846 w 67837"/>
                <a:gd name="connsiteY29" fmla="*/ 22906 h 50632"/>
                <a:gd name="connsiteX30" fmla="*/ 55557 w 67837"/>
                <a:gd name="connsiteY30" fmla="*/ 24256 h 50632"/>
                <a:gd name="connsiteX31" fmla="*/ 67825 w 67837"/>
                <a:gd name="connsiteY31" fmla="*/ 48056 h 50632"/>
                <a:gd name="connsiteX32" fmla="*/ 67745 w 67837"/>
                <a:gd name="connsiteY32" fmla="*/ 48970 h 50632"/>
                <a:gd name="connsiteX33" fmla="*/ 67316 w 67837"/>
                <a:gd name="connsiteY33" fmla="*/ 49780 h 50632"/>
                <a:gd name="connsiteX34" fmla="*/ 66611 w 67837"/>
                <a:gd name="connsiteY34" fmla="*/ 50369 h 50632"/>
                <a:gd name="connsiteX35" fmla="*/ 65739 w 67837"/>
                <a:gd name="connsiteY35" fmla="*/ 50633 h 5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7837" h="50632">
                  <a:moveTo>
                    <a:pt x="65739" y="50633"/>
                  </a:moveTo>
                  <a:cubicBezTo>
                    <a:pt x="65433" y="50633"/>
                    <a:pt x="65132" y="50578"/>
                    <a:pt x="64856" y="50455"/>
                  </a:cubicBezTo>
                  <a:cubicBezTo>
                    <a:pt x="64574" y="50338"/>
                    <a:pt x="64323" y="50167"/>
                    <a:pt x="64108" y="49952"/>
                  </a:cubicBezTo>
                  <a:cubicBezTo>
                    <a:pt x="63899" y="49731"/>
                    <a:pt x="63734" y="49474"/>
                    <a:pt x="63623" y="49191"/>
                  </a:cubicBezTo>
                  <a:cubicBezTo>
                    <a:pt x="63513" y="48909"/>
                    <a:pt x="63458" y="48608"/>
                    <a:pt x="63470" y="48302"/>
                  </a:cubicBezTo>
                  <a:cubicBezTo>
                    <a:pt x="63470" y="38119"/>
                    <a:pt x="60096" y="31371"/>
                    <a:pt x="53778" y="28734"/>
                  </a:cubicBezTo>
                  <a:cubicBezTo>
                    <a:pt x="49570" y="27513"/>
                    <a:pt x="45110" y="27476"/>
                    <a:pt x="40884" y="28636"/>
                  </a:cubicBezTo>
                  <a:cubicBezTo>
                    <a:pt x="36664" y="29795"/>
                    <a:pt x="32842" y="32101"/>
                    <a:pt x="29855" y="35297"/>
                  </a:cubicBezTo>
                  <a:cubicBezTo>
                    <a:pt x="29431" y="35653"/>
                    <a:pt x="28898" y="35850"/>
                    <a:pt x="28352" y="35850"/>
                  </a:cubicBezTo>
                  <a:cubicBezTo>
                    <a:pt x="27800" y="35850"/>
                    <a:pt x="27266" y="35653"/>
                    <a:pt x="26849" y="35297"/>
                  </a:cubicBezTo>
                  <a:cubicBezTo>
                    <a:pt x="26395" y="34991"/>
                    <a:pt x="26076" y="34525"/>
                    <a:pt x="25941" y="33997"/>
                  </a:cubicBezTo>
                  <a:cubicBezTo>
                    <a:pt x="25806" y="33463"/>
                    <a:pt x="25867" y="32905"/>
                    <a:pt x="26113" y="32414"/>
                  </a:cubicBezTo>
                  <a:lnTo>
                    <a:pt x="27708" y="29347"/>
                  </a:lnTo>
                  <a:cubicBezTo>
                    <a:pt x="32554" y="20207"/>
                    <a:pt x="36357" y="11558"/>
                    <a:pt x="30775" y="6651"/>
                  </a:cubicBezTo>
                  <a:cubicBezTo>
                    <a:pt x="29898" y="5878"/>
                    <a:pt x="28861" y="5295"/>
                    <a:pt x="27738" y="4958"/>
                  </a:cubicBezTo>
                  <a:cubicBezTo>
                    <a:pt x="26616" y="4620"/>
                    <a:pt x="25432" y="4528"/>
                    <a:pt x="24273" y="4688"/>
                  </a:cubicBezTo>
                  <a:cubicBezTo>
                    <a:pt x="16255" y="6902"/>
                    <a:pt x="9244" y="11797"/>
                    <a:pt x="4398" y="18551"/>
                  </a:cubicBezTo>
                  <a:cubicBezTo>
                    <a:pt x="4238" y="18852"/>
                    <a:pt x="4018" y="19115"/>
                    <a:pt x="3754" y="19324"/>
                  </a:cubicBezTo>
                  <a:cubicBezTo>
                    <a:pt x="3484" y="19526"/>
                    <a:pt x="3177" y="19674"/>
                    <a:pt x="2846" y="19747"/>
                  </a:cubicBezTo>
                  <a:cubicBezTo>
                    <a:pt x="2515" y="19821"/>
                    <a:pt x="2171" y="19827"/>
                    <a:pt x="1846" y="19753"/>
                  </a:cubicBezTo>
                  <a:cubicBezTo>
                    <a:pt x="1515" y="19686"/>
                    <a:pt x="1202" y="19545"/>
                    <a:pt x="932" y="19342"/>
                  </a:cubicBezTo>
                  <a:cubicBezTo>
                    <a:pt x="662" y="19134"/>
                    <a:pt x="435" y="18876"/>
                    <a:pt x="276" y="18582"/>
                  </a:cubicBezTo>
                  <a:cubicBezTo>
                    <a:pt x="116" y="18281"/>
                    <a:pt x="24" y="17956"/>
                    <a:pt x="6" y="17618"/>
                  </a:cubicBezTo>
                  <a:cubicBezTo>
                    <a:pt x="-19" y="17281"/>
                    <a:pt x="36" y="16944"/>
                    <a:pt x="159" y="16625"/>
                  </a:cubicBezTo>
                  <a:cubicBezTo>
                    <a:pt x="282" y="16312"/>
                    <a:pt x="472" y="16030"/>
                    <a:pt x="717" y="15791"/>
                  </a:cubicBezTo>
                  <a:cubicBezTo>
                    <a:pt x="4521" y="10822"/>
                    <a:pt x="14212" y="1068"/>
                    <a:pt x="23843" y="87"/>
                  </a:cubicBezTo>
                  <a:cubicBezTo>
                    <a:pt x="25634" y="-121"/>
                    <a:pt x="27450" y="44"/>
                    <a:pt x="29174" y="584"/>
                  </a:cubicBezTo>
                  <a:cubicBezTo>
                    <a:pt x="30897" y="1124"/>
                    <a:pt x="32486" y="2019"/>
                    <a:pt x="33842" y="3216"/>
                  </a:cubicBezTo>
                  <a:cubicBezTo>
                    <a:pt x="40774" y="9350"/>
                    <a:pt x="38013" y="18613"/>
                    <a:pt x="34517" y="26035"/>
                  </a:cubicBezTo>
                  <a:cubicBezTo>
                    <a:pt x="37700" y="24280"/>
                    <a:pt x="41221" y="23213"/>
                    <a:pt x="44846" y="22906"/>
                  </a:cubicBezTo>
                  <a:cubicBezTo>
                    <a:pt x="48472" y="22599"/>
                    <a:pt x="52122" y="23060"/>
                    <a:pt x="55557" y="24256"/>
                  </a:cubicBezTo>
                  <a:cubicBezTo>
                    <a:pt x="60219" y="26157"/>
                    <a:pt x="67825" y="31862"/>
                    <a:pt x="67825" y="48056"/>
                  </a:cubicBezTo>
                  <a:cubicBezTo>
                    <a:pt x="67856" y="48363"/>
                    <a:pt x="67831" y="48676"/>
                    <a:pt x="67745" y="48970"/>
                  </a:cubicBezTo>
                  <a:cubicBezTo>
                    <a:pt x="67660" y="49265"/>
                    <a:pt x="67512" y="49541"/>
                    <a:pt x="67316" y="49780"/>
                  </a:cubicBezTo>
                  <a:cubicBezTo>
                    <a:pt x="67126" y="50019"/>
                    <a:pt x="66887" y="50222"/>
                    <a:pt x="66611" y="50369"/>
                  </a:cubicBezTo>
                  <a:cubicBezTo>
                    <a:pt x="66341" y="50516"/>
                    <a:pt x="66046" y="50602"/>
                    <a:pt x="65739" y="50633"/>
                  </a:cubicBezTo>
                  <a:close/>
                </a:path>
              </a:pathLst>
            </a:custGeom>
            <a:solidFill>
              <a:srgbClr val="0E0E0E"/>
            </a:solidFill>
            <a:ln w="6134"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C7C4968C-2833-4D74-B63C-0E19FDBCD4FC}"/>
                </a:ext>
              </a:extLst>
            </p:cNvPr>
            <p:cNvSpPr/>
            <p:nvPr/>
          </p:nvSpPr>
          <p:spPr>
            <a:xfrm>
              <a:off x="8718034" y="1813407"/>
              <a:ext cx="979871" cy="510362"/>
            </a:xfrm>
            <a:custGeom>
              <a:avLst/>
              <a:gdLst>
                <a:gd name="connsiteX0" fmla="*/ 979872 w 979871"/>
                <a:gd name="connsiteY0" fmla="*/ 0 h 510362"/>
                <a:gd name="connsiteX1" fmla="*/ 0 w 979871"/>
                <a:gd name="connsiteY1" fmla="*/ 0 h 510362"/>
                <a:gd name="connsiteX2" fmla="*/ 0 w 979871"/>
                <a:gd name="connsiteY2" fmla="*/ 510363 h 510362"/>
                <a:gd name="connsiteX3" fmla="*/ 979872 w 979871"/>
                <a:gd name="connsiteY3" fmla="*/ 510363 h 510362"/>
                <a:gd name="connsiteX4" fmla="*/ 979872 w 979871"/>
                <a:gd name="connsiteY4" fmla="*/ 0 h 51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871" h="510362">
                  <a:moveTo>
                    <a:pt x="979872" y="0"/>
                  </a:moveTo>
                  <a:lnTo>
                    <a:pt x="0" y="0"/>
                  </a:lnTo>
                  <a:lnTo>
                    <a:pt x="0" y="510363"/>
                  </a:lnTo>
                  <a:lnTo>
                    <a:pt x="979872" y="510363"/>
                  </a:lnTo>
                  <a:lnTo>
                    <a:pt x="979872" y="0"/>
                  </a:lnTo>
                  <a:close/>
                </a:path>
              </a:pathLst>
            </a:custGeom>
            <a:solidFill>
              <a:srgbClr val="5468B8"/>
            </a:solidFill>
            <a:ln w="6134"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3D0C68BF-FFC7-4CDE-ACB2-C811B28DF04A}"/>
                </a:ext>
              </a:extLst>
            </p:cNvPr>
            <p:cNvSpPr/>
            <p:nvPr/>
          </p:nvSpPr>
          <p:spPr>
            <a:xfrm>
              <a:off x="8715765" y="1811076"/>
              <a:ext cx="984472" cy="514963"/>
            </a:xfrm>
            <a:custGeom>
              <a:avLst/>
              <a:gdLst>
                <a:gd name="connsiteX0" fmla="*/ 982142 w 984472"/>
                <a:gd name="connsiteY0" fmla="*/ 514964 h 514963"/>
                <a:gd name="connsiteX1" fmla="*/ 2270 w 984472"/>
                <a:gd name="connsiteY1" fmla="*/ 514964 h 514963"/>
                <a:gd name="connsiteX2" fmla="*/ 663 w 984472"/>
                <a:gd name="connsiteY2" fmla="*/ 514258 h 514963"/>
                <a:gd name="connsiteX3" fmla="*/ 0 w 984472"/>
                <a:gd name="connsiteY3" fmla="*/ 512632 h 514963"/>
                <a:gd name="connsiteX4" fmla="*/ 0 w 984472"/>
                <a:gd name="connsiteY4" fmla="*/ 2331 h 514963"/>
                <a:gd name="connsiteX5" fmla="*/ 663 w 984472"/>
                <a:gd name="connsiteY5" fmla="*/ 699 h 514963"/>
                <a:gd name="connsiteX6" fmla="*/ 2270 w 984472"/>
                <a:gd name="connsiteY6" fmla="*/ 0 h 514963"/>
                <a:gd name="connsiteX7" fmla="*/ 982142 w 984472"/>
                <a:gd name="connsiteY7" fmla="*/ 0 h 514963"/>
                <a:gd name="connsiteX8" fmla="*/ 983792 w 984472"/>
                <a:gd name="connsiteY8" fmla="*/ 681 h 514963"/>
                <a:gd name="connsiteX9" fmla="*/ 984473 w 984472"/>
                <a:gd name="connsiteY9" fmla="*/ 2331 h 514963"/>
                <a:gd name="connsiteX10" fmla="*/ 984473 w 984472"/>
                <a:gd name="connsiteY10" fmla="*/ 512632 h 514963"/>
                <a:gd name="connsiteX11" fmla="*/ 983792 w 984472"/>
                <a:gd name="connsiteY11" fmla="*/ 514276 h 514963"/>
                <a:gd name="connsiteX12" fmla="*/ 982142 w 984472"/>
                <a:gd name="connsiteY12" fmla="*/ 514964 h 514963"/>
                <a:gd name="connsiteX13" fmla="*/ 4601 w 984472"/>
                <a:gd name="connsiteY13" fmla="*/ 510363 h 514963"/>
                <a:gd name="connsiteX14" fmla="*/ 979933 w 984472"/>
                <a:gd name="connsiteY14" fmla="*/ 510363 h 514963"/>
                <a:gd name="connsiteX15" fmla="*/ 979933 w 984472"/>
                <a:gd name="connsiteY15" fmla="*/ 4601 h 514963"/>
                <a:gd name="connsiteX16" fmla="*/ 4601 w 984472"/>
                <a:gd name="connsiteY16" fmla="*/ 4601 h 514963"/>
                <a:gd name="connsiteX17" fmla="*/ 4601 w 984472"/>
                <a:gd name="connsiteY17" fmla="*/ 510363 h 5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4472" h="514963">
                  <a:moveTo>
                    <a:pt x="982142" y="514964"/>
                  </a:moveTo>
                  <a:lnTo>
                    <a:pt x="2270" y="514964"/>
                  </a:lnTo>
                  <a:cubicBezTo>
                    <a:pt x="1662" y="514945"/>
                    <a:pt x="1086" y="514694"/>
                    <a:pt x="663" y="514258"/>
                  </a:cubicBezTo>
                  <a:cubicBezTo>
                    <a:pt x="239" y="513823"/>
                    <a:pt x="0" y="513240"/>
                    <a:pt x="0" y="512632"/>
                  </a:cubicBezTo>
                  <a:lnTo>
                    <a:pt x="0" y="2331"/>
                  </a:lnTo>
                  <a:cubicBezTo>
                    <a:pt x="0" y="1724"/>
                    <a:pt x="239" y="1135"/>
                    <a:pt x="663" y="699"/>
                  </a:cubicBezTo>
                  <a:cubicBezTo>
                    <a:pt x="1086" y="264"/>
                    <a:pt x="1662" y="12"/>
                    <a:pt x="2270" y="0"/>
                  </a:cubicBezTo>
                  <a:lnTo>
                    <a:pt x="982142" y="0"/>
                  </a:lnTo>
                  <a:cubicBezTo>
                    <a:pt x="982761" y="0"/>
                    <a:pt x="983350" y="245"/>
                    <a:pt x="983792" y="681"/>
                  </a:cubicBezTo>
                  <a:cubicBezTo>
                    <a:pt x="984227" y="1116"/>
                    <a:pt x="984473" y="1712"/>
                    <a:pt x="984473" y="2331"/>
                  </a:cubicBezTo>
                  <a:lnTo>
                    <a:pt x="984473" y="512632"/>
                  </a:lnTo>
                  <a:cubicBezTo>
                    <a:pt x="984473" y="513246"/>
                    <a:pt x="984227" y="513841"/>
                    <a:pt x="983792" y="514276"/>
                  </a:cubicBezTo>
                  <a:cubicBezTo>
                    <a:pt x="983350" y="514718"/>
                    <a:pt x="982761" y="514964"/>
                    <a:pt x="982142" y="514964"/>
                  </a:cubicBezTo>
                  <a:close/>
                  <a:moveTo>
                    <a:pt x="4601" y="510363"/>
                  </a:moveTo>
                  <a:lnTo>
                    <a:pt x="979933" y="510363"/>
                  </a:lnTo>
                  <a:lnTo>
                    <a:pt x="979933" y="4601"/>
                  </a:lnTo>
                  <a:lnTo>
                    <a:pt x="4601" y="4601"/>
                  </a:lnTo>
                  <a:lnTo>
                    <a:pt x="4601" y="510363"/>
                  </a:lnTo>
                  <a:close/>
                </a:path>
              </a:pathLst>
            </a:custGeom>
            <a:solidFill>
              <a:srgbClr val="0E0E0E"/>
            </a:solidFill>
            <a:ln w="6134"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E5F48079-6614-4C09-A2F3-20CD2C750482}"/>
                </a:ext>
              </a:extLst>
            </p:cNvPr>
            <p:cNvSpPr/>
            <p:nvPr/>
          </p:nvSpPr>
          <p:spPr>
            <a:xfrm>
              <a:off x="8640061" y="3334619"/>
              <a:ext cx="212311" cy="132642"/>
            </a:xfrm>
            <a:custGeom>
              <a:avLst/>
              <a:gdLst>
                <a:gd name="connsiteX0" fmla="*/ 212312 w 212311"/>
                <a:gd name="connsiteY0" fmla="*/ 120107 h 132642"/>
                <a:gd name="connsiteX1" fmla="*/ 8 w 212311"/>
                <a:gd name="connsiteY1" fmla="*/ 100907 h 132642"/>
                <a:gd name="connsiteX2" fmla="*/ 15773 w 212311"/>
                <a:gd name="connsiteY2" fmla="*/ 0 h 132642"/>
                <a:gd name="connsiteX3" fmla="*/ 212066 w 212311"/>
                <a:gd name="connsiteY3" fmla="*/ 69807 h 132642"/>
                <a:gd name="connsiteX4" fmla="*/ 212312 w 212311"/>
                <a:gd name="connsiteY4" fmla="*/ 120107 h 132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311" h="132642">
                  <a:moveTo>
                    <a:pt x="212312" y="120107"/>
                  </a:moveTo>
                  <a:cubicBezTo>
                    <a:pt x="201209" y="156421"/>
                    <a:pt x="-1464" y="102441"/>
                    <a:pt x="8" y="100907"/>
                  </a:cubicBezTo>
                  <a:cubicBezTo>
                    <a:pt x="1480" y="99374"/>
                    <a:pt x="15773" y="0"/>
                    <a:pt x="15773" y="0"/>
                  </a:cubicBezTo>
                  <a:lnTo>
                    <a:pt x="212066" y="69807"/>
                  </a:lnTo>
                  <a:lnTo>
                    <a:pt x="212312" y="120107"/>
                  </a:lnTo>
                  <a:close/>
                </a:path>
              </a:pathLst>
            </a:custGeom>
            <a:solidFill>
              <a:srgbClr val="2B1F18"/>
            </a:solidFill>
            <a:ln w="6134"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93303F7A-3AE6-447F-A72D-BCFD2BE5222D}"/>
                </a:ext>
              </a:extLst>
            </p:cNvPr>
            <p:cNvSpPr/>
            <p:nvPr/>
          </p:nvSpPr>
          <p:spPr>
            <a:xfrm>
              <a:off x="8637750" y="3332448"/>
              <a:ext cx="216669" cy="137061"/>
            </a:xfrm>
            <a:custGeom>
              <a:avLst/>
              <a:gdLst>
                <a:gd name="connsiteX0" fmla="*/ 177143 w 216669"/>
                <a:gd name="connsiteY0" fmla="*/ 137062 h 137061"/>
                <a:gd name="connsiteX1" fmla="*/ 233 w 216669"/>
                <a:gd name="connsiteY1" fmla="*/ 104060 h 137061"/>
                <a:gd name="connsiteX2" fmla="*/ 0 w 216669"/>
                <a:gd name="connsiteY2" fmla="*/ 103017 h 137061"/>
                <a:gd name="connsiteX3" fmla="*/ 233 w 216669"/>
                <a:gd name="connsiteY3" fmla="*/ 101974 h 137061"/>
                <a:gd name="connsiteX4" fmla="*/ 15753 w 216669"/>
                <a:gd name="connsiteY4" fmla="*/ 1865 h 137061"/>
                <a:gd name="connsiteX5" fmla="*/ 16121 w 216669"/>
                <a:gd name="connsiteY5" fmla="*/ 914 h 137061"/>
                <a:gd name="connsiteX6" fmla="*/ 16857 w 216669"/>
                <a:gd name="connsiteY6" fmla="*/ 209 h 137061"/>
                <a:gd name="connsiteX7" fmla="*/ 17838 w 216669"/>
                <a:gd name="connsiteY7" fmla="*/ 0 h 137061"/>
                <a:gd name="connsiteX8" fmla="*/ 18820 w 216669"/>
                <a:gd name="connsiteY8" fmla="*/ 209 h 137061"/>
                <a:gd name="connsiteX9" fmla="*/ 215113 w 216669"/>
                <a:gd name="connsiteY9" fmla="*/ 70015 h 137061"/>
                <a:gd name="connsiteX10" fmla="*/ 216248 w 216669"/>
                <a:gd name="connsiteY10" fmla="*/ 70825 h 137061"/>
                <a:gd name="connsiteX11" fmla="*/ 216646 w 216669"/>
                <a:gd name="connsiteY11" fmla="*/ 72162 h 137061"/>
                <a:gd name="connsiteX12" fmla="*/ 216646 w 216669"/>
                <a:gd name="connsiteY12" fmla="*/ 122462 h 137061"/>
                <a:gd name="connsiteX13" fmla="*/ 216646 w 216669"/>
                <a:gd name="connsiteY13" fmla="*/ 123137 h 137061"/>
                <a:gd name="connsiteX14" fmla="*/ 186282 w 216669"/>
                <a:gd name="connsiteY14" fmla="*/ 137000 h 137061"/>
                <a:gd name="connsiteX15" fmla="*/ 177143 w 216669"/>
                <a:gd name="connsiteY15" fmla="*/ 137062 h 137061"/>
                <a:gd name="connsiteX16" fmla="*/ 4956 w 216669"/>
                <a:gd name="connsiteY16" fmla="*/ 101729 h 137061"/>
                <a:gd name="connsiteX17" fmla="*/ 204807 w 216669"/>
                <a:gd name="connsiteY17" fmla="*/ 128597 h 137061"/>
                <a:gd name="connsiteX18" fmla="*/ 209261 w 216669"/>
                <a:gd name="connsiteY18" fmla="*/ 126051 h 137061"/>
                <a:gd name="connsiteX19" fmla="*/ 212291 w 216669"/>
                <a:gd name="connsiteY19" fmla="*/ 121910 h 137061"/>
                <a:gd name="connsiteX20" fmla="*/ 212291 w 216669"/>
                <a:gd name="connsiteY20" fmla="*/ 73634 h 137061"/>
                <a:gd name="connsiteX21" fmla="*/ 19985 w 216669"/>
                <a:gd name="connsiteY21" fmla="*/ 5300 h 137061"/>
                <a:gd name="connsiteX22" fmla="*/ 4956 w 216669"/>
                <a:gd name="connsiteY22" fmla="*/ 101729 h 13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669" h="137061">
                  <a:moveTo>
                    <a:pt x="177143" y="137062"/>
                  </a:moveTo>
                  <a:cubicBezTo>
                    <a:pt x="119359" y="137062"/>
                    <a:pt x="2625" y="109274"/>
                    <a:pt x="233" y="104060"/>
                  </a:cubicBezTo>
                  <a:cubicBezTo>
                    <a:pt x="80" y="103735"/>
                    <a:pt x="0" y="103373"/>
                    <a:pt x="0" y="103017"/>
                  </a:cubicBezTo>
                  <a:cubicBezTo>
                    <a:pt x="0" y="102655"/>
                    <a:pt x="80" y="102300"/>
                    <a:pt x="233" y="101974"/>
                  </a:cubicBezTo>
                  <a:cubicBezTo>
                    <a:pt x="1705" y="97496"/>
                    <a:pt x="10293" y="39835"/>
                    <a:pt x="15753" y="1865"/>
                  </a:cubicBezTo>
                  <a:cubicBezTo>
                    <a:pt x="15802" y="1521"/>
                    <a:pt x="15930" y="1202"/>
                    <a:pt x="16121" y="914"/>
                  </a:cubicBezTo>
                  <a:cubicBezTo>
                    <a:pt x="16311" y="626"/>
                    <a:pt x="16562" y="386"/>
                    <a:pt x="16857" y="209"/>
                  </a:cubicBezTo>
                  <a:cubicBezTo>
                    <a:pt x="17163" y="73"/>
                    <a:pt x="17501" y="0"/>
                    <a:pt x="17838" y="0"/>
                  </a:cubicBezTo>
                  <a:cubicBezTo>
                    <a:pt x="18175" y="0"/>
                    <a:pt x="18507" y="73"/>
                    <a:pt x="18820" y="209"/>
                  </a:cubicBezTo>
                  <a:lnTo>
                    <a:pt x="215113" y="70015"/>
                  </a:lnTo>
                  <a:cubicBezTo>
                    <a:pt x="215567" y="70150"/>
                    <a:pt x="215966" y="70432"/>
                    <a:pt x="216248" y="70825"/>
                  </a:cubicBezTo>
                  <a:cubicBezTo>
                    <a:pt x="216524" y="71212"/>
                    <a:pt x="216665" y="71684"/>
                    <a:pt x="216646" y="72162"/>
                  </a:cubicBezTo>
                  <a:lnTo>
                    <a:pt x="216646" y="122462"/>
                  </a:lnTo>
                  <a:cubicBezTo>
                    <a:pt x="216677" y="122683"/>
                    <a:pt x="216677" y="122910"/>
                    <a:pt x="216646" y="123137"/>
                  </a:cubicBezTo>
                  <a:cubicBezTo>
                    <a:pt x="214131" y="131296"/>
                    <a:pt x="204378" y="135774"/>
                    <a:pt x="186282" y="137000"/>
                  </a:cubicBezTo>
                  <a:cubicBezTo>
                    <a:pt x="183583" y="137000"/>
                    <a:pt x="180455" y="137062"/>
                    <a:pt x="177143" y="137062"/>
                  </a:cubicBezTo>
                  <a:close/>
                  <a:moveTo>
                    <a:pt x="4956" y="101729"/>
                  </a:moveTo>
                  <a:cubicBezTo>
                    <a:pt x="21703" y="107372"/>
                    <a:pt x="167573" y="144300"/>
                    <a:pt x="204807" y="128597"/>
                  </a:cubicBezTo>
                  <a:cubicBezTo>
                    <a:pt x="206451" y="128069"/>
                    <a:pt x="207973" y="127204"/>
                    <a:pt x="209261" y="126051"/>
                  </a:cubicBezTo>
                  <a:cubicBezTo>
                    <a:pt x="210549" y="124898"/>
                    <a:pt x="211586" y="123487"/>
                    <a:pt x="212291" y="121910"/>
                  </a:cubicBezTo>
                  <a:lnTo>
                    <a:pt x="212291" y="73634"/>
                  </a:lnTo>
                  <a:lnTo>
                    <a:pt x="19985" y="5300"/>
                  </a:lnTo>
                  <a:cubicBezTo>
                    <a:pt x="9986" y="74738"/>
                    <a:pt x="6429" y="95411"/>
                    <a:pt x="4956" y="101729"/>
                  </a:cubicBezTo>
                  <a:close/>
                </a:path>
              </a:pathLst>
            </a:custGeom>
            <a:solidFill>
              <a:srgbClr val="0E0E0E"/>
            </a:solidFill>
            <a:ln w="6134"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F804B3D9-00A7-4E02-A1DB-EB404F5BB265}"/>
                </a:ext>
              </a:extLst>
            </p:cNvPr>
            <p:cNvSpPr/>
            <p:nvPr/>
          </p:nvSpPr>
          <p:spPr>
            <a:xfrm>
              <a:off x="8419607" y="3215555"/>
              <a:ext cx="296035" cy="353990"/>
            </a:xfrm>
            <a:custGeom>
              <a:avLst/>
              <a:gdLst>
                <a:gd name="connsiteX0" fmla="*/ 102993 w 296035"/>
                <a:gd name="connsiteY0" fmla="*/ 316217 h 353990"/>
                <a:gd name="connsiteX1" fmla="*/ 246532 w 296035"/>
                <a:gd name="connsiteY1" fmla="*/ 350752 h 353990"/>
                <a:gd name="connsiteX2" fmla="*/ 235675 w 296035"/>
                <a:gd name="connsiteY2" fmla="*/ 256899 h 353990"/>
                <a:gd name="connsiteX3" fmla="*/ 296035 w 296035"/>
                <a:gd name="connsiteY3" fmla="*/ 47785 h 353990"/>
                <a:gd name="connsiteX4" fmla="*/ 155931 w 296035"/>
                <a:gd name="connsiteY4" fmla="*/ 0 h 353990"/>
                <a:gd name="connsiteX5" fmla="*/ 53551 w 296035"/>
                <a:gd name="connsiteY5" fmla="*/ 131271 h 353990"/>
                <a:gd name="connsiteX6" fmla="*/ 29689 w 296035"/>
                <a:gd name="connsiteY6" fmla="*/ 183780 h 353990"/>
                <a:gd name="connsiteX7" fmla="*/ 0 w 296035"/>
                <a:gd name="connsiteY7" fmla="*/ 219481 h 353990"/>
                <a:gd name="connsiteX8" fmla="*/ 102993 w 296035"/>
                <a:gd name="connsiteY8" fmla="*/ 316217 h 35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035" h="353990">
                  <a:moveTo>
                    <a:pt x="102993" y="316217"/>
                  </a:moveTo>
                  <a:cubicBezTo>
                    <a:pt x="145932" y="352408"/>
                    <a:pt x="196477" y="359156"/>
                    <a:pt x="246532" y="350752"/>
                  </a:cubicBezTo>
                  <a:cubicBezTo>
                    <a:pt x="243404" y="322167"/>
                    <a:pt x="239662" y="290944"/>
                    <a:pt x="235675" y="256899"/>
                  </a:cubicBezTo>
                  <a:cubicBezTo>
                    <a:pt x="227762" y="189423"/>
                    <a:pt x="255243" y="115813"/>
                    <a:pt x="296035" y="47785"/>
                  </a:cubicBezTo>
                  <a:lnTo>
                    <a:pt x="155931" y="0"/>
                  </a:lnTo>
                  <a:lnTo>
                    <a:pt x="53551" y="131271"/>
                  </a:lnTo>
                  <a:cubicBezTo>
                    <a:pt x="47301" y="149496"/>
                    <a:pt x="39308" y="167083"/>
                    <a:pt x="29689" y="183780"/>
                  </a:cubicBezTo>
                  <a:cubicBezTo>
                    <a:pt x="21617" y="197085"/>
                    <a:pt x="11612" y="209120"/>
                    <a:pt x="0" y="219481"/>
                  </a:cubicBezTo>
                  <a:cubicBezTo>
                    <a:pt x="39933" y="242545"/>
                    <a:pt x="67537" y="286221"/>
                    <a:pt x="102993" y="316217"/>
                  </a:cubicBezTo>
                  <a:close/>
                </a:path>
              </a:pathLst>
            </a:custGeom>
            <a:solidFill>
              <a:srgbClr val="AB795E"/>
            </a:solidFill>
            <a:ln w="6134"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63C1645E-3B9A-41B4-971C-C6F0440C8179}"/>
                </a:ext>
              </a:extLst>
            </p:cNvPr>
            <p:cNvSpPr/>
            <p:nvPr/>
          </p:nvSpPr>
          <p:spPr>
            <a:xfrm>
              <a:off x="8417321" y="3213253"/>
              <a:ext cx="300694" cy="358713"/>
            </a:xfrm>
            <a:custGeom>
              <a:avLst/>
              <a:gdLst>
                <a:gd name="connsiteX0" fmla="*/ 211338 w 300694"/>
                <a:gd name="connsiteY0" fmla="*/ 358691 h 358713"/>
                <a:gd name="connsiteX1" fmla="*/ 103745 w 300694"/>
                <a:gd name="connsiteY1" fmla="*/ 320230 h 358713"/>
                <a:gd name="connsiteX2" fmla="*/ 63873 w 300694"/>
                <a:gd name="connsiteY2" fmla="*/ 280112 h 358713"/>
                <a:gd name="connsiteX3" fmla="*/ 1182 w 300694"/>
                <a:gd name="connsiteY3" fmla="*/ 223801 h 358713"/>
                <a:gd name="connsiteX4" fmla="*/ 384 w 300694"/>
                <a:gd name="connsiteY4" fmla="*/ 223083 h 358713"/>
                <a:gd name="connsiteX5" fmla="*/ 16 w 300694"/>
                <a:gd name="connsiteY5" fmla="*/ 222077 h 358713"/>
                <a:gd name="connsiteX6" fmla="*/ 145 w 300694"/>
                <a:gd name="connsiteY6" fmla="*/ 221010 h 358713"/>
                <a:gd name="connsiteX7" fmla="*/ 752 w 300694"/>
                <a:gd name="connsiteY7" fmla="*/ 220120 h 358713"/>
                <a:gd name="connsiteX8" fmla="*/ 30012 w 300694"/>
                <a:gd name="connsiteY8" fmla="*/ 184910 h 358713"/>
                <a:gd name="connsiteX9" fmla="*/ 53690 w 300694"/>
                <a:gd name="connsiteY9" fmla="*/ 132770 h 358713"/>
                <a:gd name="connsiteX10" fmla="*/ 53997 w 300694"/>
                <a:gd name="connsiteY10" fmla="*/ 132156 h 358713"/>
                <a:gd name="connsiteX11" fmla="*/ 156376 w 300694"/>
                <a:gd name="connsiteY11" fmla="*/ 885 h 358713"/>
                <a:gd name="connsiteX12" fmla="*/ 157541 w 300694"/>
                <a:gd name="connsiteY12" fmla="*/ 82 h 358713"/>
                <a:gd name="connsiteX13" fmla="*/ 158952 w 300694"/>
                <a:gd name="connsiteY13" fmla="*/ 149 h 358713"/>
                <a:gd name="connsiteX14" fmla="*/ 299057 w 300694"/>
                <a:gd name="connsiteY14" fmla="*/ 47873 h 358713"/>
                <a:gd name="connsiteX15" fmla="*/ 299934 w 300694"/>
                <a:gd name="connsiteY15" fmla="*/ 48406 h 358713"/>
                <a:gd name="connsiteX16" fmla="*/ 300468 w 300694"/>
                <a:gd name="connsiteY16" fmla="*/ 49284 h 358713"/>
                <a:gd name="connsiteX17" fmla="*/ 300695 w 300694"/>
                <a:gd name="connsiteY17" fmla="*/ 50265 h 358713"/>
                <a:gd name="connsiteX18" fmla="*/ 300468 w 300694"/>
                <a:gd name="connsiteY18" fmla="*/ 51247 h 358713"/>
                <a:gd name="connsiteX19" fmla="*/ 240414 w 300694"/>
                <a:gd name="connsiteY19" fmla="*/ 258950 h 358713"/>
                <a:gd name="connsiteX20" fmla="*/ 243236 w 300694"/>
                <a:gd name="connsiteY20" fmla="*/ 283180 h 358713"/>
                <a:gd name="connsiteX21" fmla="*/ 251272 w 300694"/>
                <a:gd name="connsiteY21" fmla="*/ 352803 h 358713"/>
                <a:gd name="connsiteX22" fmla="*/ 250830 w 300694"/>
                <a:gd name="connsiteY22" fmla="*/ 354447 h 358713"/>
                <a:gd name="connsiteX23" fmla="*/ 249370 w 300694"/>
                <a:gd name="connsiteY23" fmla="*/ 355317 h 358713"/>
                <a:gd name="connsiteX24" fmla="*/ 211338 w 300694"/>
                <a:gd name="connsiteY24" fmla="*/ 358691 h 358713"/>
                <a:gd name="connsiteX25" fmla="*/ 106751 w 300694"/>
                <a:gd name="connsiteY25" fmla="*/ 316611 h 358713"/>
                <a:gd name="connsiteX26" fmla="*/ 246303 w 300694"/>
                <a:gd name="connsiteY26" fmla="*/ 351023 h 358713"/>
                <a:gd name="connsiteX27" fmla="*/ 238513 w 300694"/>
                <a:gd name="connsiteY27" fmla="*/ 283548 h 358713"/>
                <a:gd name="connsiteX28" fmla="*/ 235691 w 300694"/>
                <a:gd name="connsiteY28" fmla="*/ 259011 h 358713"/>
                <a:gd name="connsiteX29" fmla="*/ 294886 w 300694"/>
                <a:gd name="connsiteY29" fmla="*/ 50879 h 358713"/>
                <a:gd name="connsiteX30" fmla="*/ 159014 w 300694"/>
                <a:gd name="connsiteY30" fmla="*/ 4566 h 358713"/>
                <a:gd name="connsiteX31" fmla="*/ 57861 w 300694"/>
                <a:gd name="connsiteY31" fmla="*/ 134242 h 358713"/>
                <a:gd name="connsiteX32" fmla="*/ 33938 w 300694"/>
                <a:gd name="connsiteY32" fmla="*/ 186873 h 358713"/>
                <a:gd name="connsiteX33" fmla="*/ 6150 w 300694"/>
                <a:gd name="connsiteY33" fmla="*/ 220979 h 358713"/>
                <a:gd name="connsiteX34" fmla="*/ 67492 w 300694"/>
                <a:gd name="connsiteY34" fmla="*/ 276616 h 358713"/>
                <a:gd name="connsiteX35" fmla="*/ 106996 w 300694"/>
                <a:gd name="connsiteY35" fmla="*/ 316304 h 358713"/>
                <a:gd name="connsiteX36" fmla="*/ 106751 w 300694"/>
                <a:gd name="connsiteY36" fmla="*/ 316611 h 358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0694" h="358713">
                  <a:moveTo>
                    <a:pt x="211338" y="358691"/>
                  </a:moveTo>
                  <a:cubicBezTo>
                    <a:pt x="171994" y="359347"/>
                    <a:pt x="133753" y="345681"/>
                    <a:pt x="103745" y="320230"/>
                  </a:cubicBezTo>
                  <a:cubicBezTo>
                    <a:pt x="89624" y="307716"/>
                    <a:pt x="76307" y="294313"/>
                    <a:pt x="63873" y="280112"/>
                  </a:cubicBezTo>
                  <a:cubicBezTo>
                    <a:pt x="44734" y="259195"/>
                    <a:pt x="24921" y="237541"/>
                    <a:pt x="1182" y="223801"/>
                  </a:cubicBezTo>
                  <a:cubicBezTo>
                    <a:pt x="863" y="223629"/>
                    <a:pt x="593" y="223384"/>
                    <a:pt x="384" y="223083"/>
                  </a:cubicBezTo>
                  <a:cubicBezTo>
                    <a:pt x="182" y="222782"/>
                    <a:pt x="59" y="222433"/>
                    <a:pt x="16" y="222077"/>
                  </a:cubicBezTo>
                  <a:cubicBezTo>
                    <a:pt x="-27" y="221715"/>
                    <a:pt x="16" y="221347"/>
                    <a:pt x="145" y="221010"/>
                  </a:cubicBezTo>
                  <a:cubicBezTo>
                    <a:pt x="274" y="220672"/>
                    <a:pt x="482" y="220366"/>
                    <a:pt x="752" y="220120"/>
                  </a:cubicBezTo>
                  <a:cubicBezTo>
                    <a:pt x="12186" y="209889"/>
                    <a:pt x="22044" y="198025"/>
                    <a:pt x="30012" y="184910"/>
                  </a:cubicBezTo>
                  <a:cubicBezTo>
                    <a:pt x="39538" y="168323"/>
                    <a:pt x="47470" y="150865"/>
                    <a:pt x="53690" y="132770"/>
                  </a:cubicBezTo>
                  <a:cubicBezTo>
                    <a:pt x="53751" y="132549"/>
                    <a:pt x="53856" y="132341"/>
                    <a:pt x="53997" y="132156"/>
                  </a:cubicBezTo>
                  <a:lnTo>
                    <a:pt x="156376" y="885"/>
                  </a:lnTo>
                  <a:cubicBezTo>
                    <a:pt x="156664" y="499"/>
                    <a:pt x="157075" y="217"/>
                    <a:pt x="157541" y="82"/>
                  </a:cubicBezTo>
                  <a:cubicBezTo>
                    <a:pt x="158008" y="-47"/>
                    <a:pt x="158498" y="-23"/>
                    <a:pt x="158952" y="149"/>
                  </a:cubicBezTo>
                  <a:lnTo>
                    <a:pt x="299057" y="47873"/>
                  </a:lnTo>
                  <a:cubicBezTo>
                    <a:pt x="299388" y="47977"/>
                    <a:pt x="299689" y="48161"/>
                    <a:pt x="299934" y="48406"/>
                  </a:cubicBezTo>
                  <a:cubicBezTo>
                    <a:pt x="300179" y="48652"/>
                    <a:pt x="300363" y="48953"/>
                    <a:pt x="300468" y="49284"/>
                  </a:cubicBezTo>
                  <a:cubicBezTo>
                    <a:pt x="300621" y="49591"/>
                    <a:pt x="300695" y="49928"/>
                    <a:pt x="300695" y="50265"/>
                  </a:cubicBezTo>
                  <a:cubicBezTo>
                    <a:pt x="300695" y="50609"/>
                    <a:pt x="300621" y="50946"/>
                    <a:pt x="300468" y="51247"/>
                  </a:cubicBezTo>
                  <a:cubicBezTo>
                    <a:pt x="253664" y="129641"/>
                    <a:pt x="233483" y="199510"/>
                    <a:pt x="240414" y="258950"/>
                  </a:cubicBezTo>
                  <a:lnTo>
                    <a:pt x="243236" y="283180"/>
                  </a:lnTo>
                  <a:cubicBezTo>
                    <a:pt x="246180" y="307962"/>
                    <a:pt x="248861" y="331173"/>
                    <a:pt x="251272" y="352803"/>
                  </a:cubicBezTo>
                  <a:cubicBezTo>
                    <a:pt x="251339" y="353392"/>
                    <a:pt x="251186" y="353980"/>
                    <a:pt x="250830" y="354447"/>
                  </a:cubicBezTo>
                  <a:cubicBezTo>
                    <a:pt x="250474" y="354919"/>
                    <a:pt x="249953" y="355232"/>
                    <a:pt x="249370" y="355317"/>
                  </a:cubicBezTo>
                  <a:cubicBezTo>
                    <a:pt x="236813" y="357544"/>
                    <a:pt x="224091" y="358673"/>
                    <a:pt x="211338" y="358691"/>
                  </a:cubicBezTo>
                  <a:close/>
                  <a:moveTo>
                    <a:pt x="106751" y="316611"/>
                  </a:moveTo>
                  <a:cubicBezTo>
                    <a:pt x="144414" y="348386"/>
                    <a:pt x="191341" y="359979"/>
                    <a:pt x="246303" y="351023"/>
                  </a:cubicBezTo>
                  <a:cubicBezTo>
                    <a:pt x="243972" y="330008"/>
                    <a:pt x="241377" y="307514"/>
                    <a:pt x="238513" y="283548"/>
                  </a:cubicBezTo>
                  <a:lnTo>
                    <a:pt x="235691" y="259011"/>
                  </a:lnTo>
                  <a:cubicBezTo>
                    <a:pt x="228636" y="199203"/>
                    <a:pt x="248573" y="129151"/>
                    <a:pt x="294886" y="50879"/>
                  </a:cubicBezTo>
                  <a:lnTo>
                    <a:pt x="159014" y="4566"/>
                  </a:lnTo>
                  <a:lnTo>
                    <a:pt x="57861" y="134242"/>
                  </a:lnTo>
                  <a:cubicBezTo>
                    <a:pt x="51623" y="152528"/>
                    <a:pt x="43612" y="170158"/>
                    <a:pt x="33938" y="186873"/>
                  </a:cubicBezTo>
                  <a:cubicBezTo>
                    <a:pt x="26313" y="199485"/>
                    <a:pt x="16959" y="210968"/>
                    <a:pt x="6150" y="220979"/>
                  </a:cubicBezTo>
                  <a:cubicBezTo>
                    <a:pt x="29337" y="235088"/>
                    <a:pt x="48599" y="256189"/>
                    <a:pt x="67492" y="276616"/>
                  </a:cubicBezTo>
                  <a:cubicBezTo>
                    <a:pt x="79815" y="290663"/>
                    <a:pt x="93010" y="303919"/>
                    <a:pt x="106996" y="316304"/>
                  </a:cubicBezTo>
                  <a:lnTo>
                    <a:pt x="106751" y="316611"/>
                  </a:lnTo>
                  <a:close/>
                </a:path>
              </a:pathLst>
            </a:custGeom>
            <a:solidFill>
              <a:srgbClr val="0E0E0E"/>
            </a:solidFill>
            <a:ln w="6134"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768EF680-D6D0-4059-B34E-680633E8F9B6}"/>
                </a:ext>
              </a:extLst>
            </p:cNvPr>
            <p:cNvSpPr/>
            <p:nvPr/>
          </p:nvSpPr>
          <p:spPr>
            <a:xfrm>
              <a:off x="8141974" y="3414598"/>
              <a:ext cx="533097" cy="342235"/>
            </a:xfrm>
            <a:custGeom>
              <a:avLst/>
              <a:gdLst>
                <a:gd name="connsiteX0" fmla="*/ 61771 w 533097"/>
                <a:gd name="connsiteY0" fmla="*/ 182747 h 342235"/>
                <a:gd name="connsiteX1" fmla="*/ 140043 w 533097"/>
                <a:gd name="connsiteY1" fmla="*/ 192746 h 342235"/>
                <a:gd name="connsiteX2" fmla="*/ 302415 w 533097"/>
                <a:gd name="connsiteY2" fmla="*/ 239427 h 342235"/>
                <a:gd name="connsiteX3" fmla="*/ 460983 w 533097"/>
                <a:gd name="connsiteY3" fmla="*/ 302793 h 342235"/>
                <a:gd name="connsiteX4" fmla="*/ 519135 w 533097"/>
                <a:gd name="connsiteY4" fmla="*/ 336101 h 342235"/>
                <a:gd name="connsiteX5" fmla="*/ 525944 w 533097"/>
                <a:gd name="connsiteY5" fmla="*/ 342236 h 342235"/>
                <a:gd name="connsiteX6" fmla="*/ 520423 w 533097"/>
                <a:gd name="connsiteY6" fmla="*/ 118645 h 342235"/>
                <a:gd name="connsiteX7" fmla="*/ 513859 w 533097"/>
                <a:gd name="connsiteY7" fmla="*/ 119075 h 342235"/>
                <a:gd name="connsiteX8" fmla="*/ 476662 w 533097"/>
                <a:gd name="connsiteY8" fmla="*/ 113088 h 342235"/>
                <a:gd name="connsiteX9" fmla="*/ 446936 w 533097"/>
                <a:gd name="connsiteY9" fmla="*/ 89938 h 342235"/>
                <a:gd name="connsiteX10" fmla="*/ 415345 w 533097"/>
                <a:gd name="connsiteY10" fmla="*/ 51783 h 342235"/>
                <a:gd name="connsiteX11" fmla="*/ 364247 w 533097"/>
                <a:gd name="connsiteY11" fmla="*/ 13261 h 342235"/>
                <a:gd name="connsiteX12" fmla="*/ 297139 w 533097"/>
                <a:gd name="connsiteY12" fmla="*/ 2035 h 342235"/>
                <a:gd name="connsiteX13" fmla="*/ 294870 w 533097"/>
                <a:gd name="connsiteY13" fmla="*/ 2526 h 342235"/>
                <a:gd name="connsiteX14" fmla="*/ 1718 w 533097"/>
                <a:gd name="connsiteY14" fmla="*/ 188698 h 342235"/>
                <a:gd name="connsiteX15" fmla="*/ 0 w 533097"/>
                <a:gd name="connsiteY15" fmla="*/ 193605 h 342235"/>
                <a:gd name="connsiteX16" fmla="*/ 61771 w 533097"/>
                <a:gd name="connsiteY16" fmla="*/ 182747 h 34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097" h="342235">
                  <a:moveTo>
                    <a:pt x="61771" y="182747"/>
                  </a:moveTo>
                  <a:cubicBezTo>
                    <a:pt x="87780" y="182134"/>
                    <a:pt x="114586" y="188330"/>
                    <a:pt x="140043" y="192746"/>
                  </a:cubicBezTo>
                  <a:cubicBezTo>
                    <a:pt x="195778" y="202027"/>
                    <a:pt x="250256" y="217694"/>
                    <a:pt x="302415" y="239427"/>
                  </a:cubicBezTo>
                  <a:cubicBezTo>
                    <a:pt x="354862" y="261572"/>
                    <a:pt x="409026" y="279545"/>
                    <a:pt x="460983" y="302793"/>
                  </a:cubicBezTo>
                  <a:cubicBezTo>
                    <a:pt x="481704" y="311381"/>
                    <a:pt x="501241" y="322576"/>
                    <a:pt x="519135" y="336101"/>
                  </a:cubicBezTo>
                  <a:cubicBezTo>
                    <a:pt x="521466" y="337979"/>
                    <a:pt x="523735" y="340027"/>
                    <a:pt x="525944" y="342236"/>
                  </a:cubicBezTo>
                  <a:cubicBezTo>
                    <a:pt x="539010" y="294941"/>
                    <a:pt x="532385" y="222374"/>
                    <a:pt x="520423" y="118645"/>
                  </a:cubicBezTo>
                  <a:lnTo>
                    <a:pt x="513859" y="119075"/>
                  </a:lnTo>
                  <a:cubicBezTo>
                    <a:pt x="501155" y="120240"/>
                    <a:pt x="488360" y="118179"/>
                    <a:pt x="476662" y="113088"/>
                  </a:cubicBezTo>
                  <a:cubicBezTo>
                    <a:pt x="464964" y="107996"/>
                    <a:pt x="454738" y="100028"/>
                    <a:pt x="446936" y="89938"/>
                  </a:cubicBezTo>
                  <a:cubicBezTo>
                    <a:pt x="436201" y="77362"/>
                    <a:pt x="427122" y="63438"/>
                    <a:pt x="415345" y="51783"/>
                  </a:cubicBezTo>
                  <a:cubicBezTo>
                    <a:pt x="400236" y="36570"/>
                    <a:pt x="383030" y="23597"/>
                    <a:pt x="364247" y="13261"/>
                  </a:cubicBezTo>
                  <a:cubicBezTo>
                    <a:pt x="344109" y="1152"/>
                    <a:pt x="320124" y="-2860"/>
                    <a:pt x="297139" y="2035"/>
                  </a:cubicBezTo>
                  <a:lnTo>
                    <a:pt x="294870" y="2526"/>
                  </a:lnTo>
                  <a:cubicBezTo>
                    <a:pt x="218744" y="95704"/>
                    <a:pt x="37234" y="98832"/>
                    <a:pt x="1718" y="188698"/>
                  </a:cubicBezTo>
                  <a:cubicBezTo>
                    <a:pt x="1043" y="190354"/>
                    <a:pt x="552" y="192010"/>
                    <a:pt x="0" y="193605"/>
                  </a:cubicBezTo>
                  <a:cubicBezTo>
                    <a:pt x="20488" y="189250"/>
                    <a:pt x="40792" y="183422"/>
                    <a:pt x="61771" y="182747"/>
                  </a:cubicBezTo>
                  <a:close/>
                </a:path>
              </a:pathLst>
            </a:custGeom>
            <a:solidFill>
              <a:srgbClr val="F0E7E1"/>
            </a:solidFill>
            <a:ln w="6134"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65097EAD-AF29-47B3-B536-F5AC647F409A}"/>
                </a:ext>
              </a:extLst>
            </p:cNvPr>
            <p:cNvSpPr/>
            <p:nvPr/>
          </p:nvSpPr>
          <p:spPr>
            <a:xfrm>
              <a:off x="8139680" y="3412002"/>
              <a:ext cx="537513" cy="346973"/>
            </a:xfrm>
            <a:custGeom>
              <a:avLst/>
              <a:gdLst>
                <a:gd name="connsiteX0" fmla="*/ 528238 w 537513"/>
                <a:gd name="connsiteY0" fmla="*/ 346973 h 346973"/>
                <a:gd name="connsiteX1" fmla="*/ 527373 w 537513"/>
                <a:gd name="connsiteY1" fmla="*/ 346801 h 346973"/>
                <a:gd name="connsiteX2" fmla="*/ 526643 w 537513"/>
                <a:gd name="connsiteY2" fmla="*/ 346298 h 346973"/>
                <a:gd name="connsiteX3" fmla="*/ 519957 w 537513"/>
                <a:gd name="connsiteY3" fmla="*/ 340164 h 346973"/>
                <a:gd name="connsiteX4" fmla="*/ 462295 w 537513"/>
                <a:gd name="connsiteY4" fmla="*/ 307530 h 346973"/>
                <a:gd name="connsiteX5" fmla="*/ 373841 w 537513"/>
                <a:gd name="connsiteY5" fmla="*/ 271830 h 346973"/>
                <a:gd name="connsiteX6" fmla="*/ 303789 w 537513"/>
                <a:gd name="connsiteY6" fmla="*/ 244171 h 346973"/>
                <a:gd name="connsiteX7" fmla="*/ 141969 w 537513"/>
                <a:gd name="connsiteY7" fmla="*/ 197606 h 346973"/>
                <a:gd name="connsiteX8" fmla="*/ 127554 w 537513"/>
                <a:gd name="connsiteY8" fmla="*/ 194968 h 346973"/>
                <a:gd name="connsiteX9" fmla="*/ 64127 w 537513"/>
                <a:gd name="connsiteY9" fmla="*/ 187669 h 346973"/>
                <a:gd name="connsiteX10" fmla="*/ 16771 w 537513"/>
                <a:gd name="connsiteY10" fmla="*/ 195030 h 346973"/>
                <a:gd name="connsiteX11" fmla="*/ 2785 w 537513"/>
                <a:gd name="connsiteY11" fmla="*/ 198097 h 346973"/>
                <a:gd name="connsiteX12" fmla="*/ 1583 w 537513"/>
                <a:gd name="connsiteY12" fmla="*/ 198029 h 346973"/>
                <a:gd name="connsiteX13" fmla="*/ 576 w 537513"/>
                <a:gd name="connsiteY13" fmla="*/ 197367 h 346973"/>
                <a:gd name="connsiteX14" fmla="*/ 37 w 537513"/>
                <a:gd name="connsiteY14" fmla="*/ 196324 h 346973"/>
                <a:gd name="connsiteX15" fmla="*/ 147 w 537513"/>
                <a:gd name="connsiteY15" fmla="*/ 195153 h 346973"/>
                <a:gd name="connsiteX16" fmla="*/ 515 w 537513"/>
                <a:gd name="connsiteY16" fmla="*/ 193932 h 346973"/>
                <a:gd name="connsiteX17" fmla="*/ 1865 w 537513"/>
                <a:gd name="connsiteY17" fmla="*/ 190061 h 346973"/>
                <a:gd name="connsiteX18" fmla="*/ 142951 w 537513"/>
                <a:gd name="connsiteY18" fmla="*/ 93632 h 346973"/>
                <a:gd name="connsiteX19" fmla="*/ 295507 w 537513"/>
                <a:gd name="connsiteY19" fmla="*/ 3276 h 346973"/>
                <a:gd name="connsiteX20" fmla="*/ 296796 w 537513"/>
                <a:gd name="connsiteY20" fmla="*/ 2478 h 346973"/>
                <a:gd name="connsiteX21" fmla="*/ 299065 w 537513"/>
                <a:gd name="connsiteY21" fmla="*/ 1987 h 346973"/>
                <a:gd name="connsiteX22" fmla="*/ 367461 w 537513"/>
                <a:gd name="connsiteY22" fmla="*/ 13581 h 346973"/>
                <a:gd name="connsiteX23" fmla="*/ 419111 w 537513"/>
                <a:gd name="connsiteY23" fmla="*/ 52478 h 346973"/>
                <a:gd name="connsiteX24" fmla="*/ 438986 w 537513"/>
                <a:gd name="connsiteY24" fmla="*/ 76027 h 346973"/>
                <a:gd name="connsiteX25" fmla="*/ 450825 w 537513"/>
                <a:gd name="connsiteY25" fmla="*/ 90749 h 346973"/>
                <a:gd name="connsiteX26" fmla="*/ 479686 w 537513"/>
                <a:gd name="connsiteY26" fmla="*/ 113304 h 346973"/>
                <a:gd name="connsiteX27" fmla="*/ 515847 w 537513"/>
                <a:gd name="connsiteY27" fmla="*/ 119156 h 346973"/>
                <a:gd name="connsiteX28" fmla="*/ 521674 w 537513"/>
                <a:gd name="connsiteY28" fmla="*/ 118788 h 346973"/>
                <a:gd name="connsiteX29" fmla="*/ 522349 w 537513"/>
                <a:gd name="connsiteY29" fmla="*/ 118788 h 346973"/>
                <a:gd name="connsiteX30" fmla="*/ 523974 w 537513"/>
                <a:gd name="connsiteY30" fmla="*/ 119316 h 346973"/>
                <a:gd name="connsiteX31" fmla="*/ 524803 w 537513"/>
                <a:gd name="connsiteY31" fmla="*/ 120806 h 346973"/>
                <a:gd name="connsiteX32" fmla="*/ 530262 w 537513"/>
                <a:gd name="connsiteY32" fmla="*/ 345256 h 346973"/>
                <a:gd name="connsiteX33" fmla="*/ 529692 w 537513"/>
                <a:gd name="connsiteY33" fmla="*/ 346280 h 346973"/>
                <a:gd name="connsiteX34" fmla="*/ 528667 w 537513"/>
                <a:gd name="connsiteY34" fmla="*/ 346850 h 346973"/>
                <a:gd name="connsiteX35" fmla="*/ 528238 w 537513"/>
                <a:gd name="connsiteY35" fmla="*/ 346973 h 346973"/>
                <a:gd name="connsiteX36" fmla="*/ 67746 w 537513"/>
                <a:gd name="connsiteY36" fmla="*/ 183197 h 346973"/>
                <a:gd name="connsiteX37" fmla="*/ 128351 w 537513"/>
                <a:gd name="connsiteY37" fmla="*/ 190613 h 346973"/>
                <a:gd name="connsiteX38" fmla="*/ 142705 w 537513"/>
                <a:gd name="connsiteY38" fmla="*/ 193251 h 346973"/>
                <a:gd name="connsiteX39" fmla="*/ 305567 w 537513"/>
                <a:gd name="connsiteY39" fmla="*/ 240116 h 346973"/>
                <a:gd name="connsiteX40" fmla="*/ 375436 w 537513"/>
                <a:gd name="connsiteY40" fmla="*/ 267720 h 346973"/>
                <a:gd name="connsiteX41" fmla="*/ 464197 w 537513"/>
                <a:gd name="connsiteY41" fmla="*/ 303482 h 346973"/>
                <a:gd name="connsiteX42" fmla="*/ 522840 w 537513"/>
                <a:gd name="connsiteY42" fmla="*/ 336729 h 346973"/>
                <a:gd name="connsiteX43" fmla="*/ 527011 w 537513"/>
                <a:gd name="connsiteY43" fmla="*/ 340287 h 346973"/>
                <a:gd name="connsiteX44" fmla="*/ 520877 w 537513"/>
                <a:gd name="connsiteY44" fmla="*/ 123505 h 346973"/>
                <a:gd name="connsiteX45" fmla="*/ 516460 w 537513"/>
                <a:gd name="connsiteY45" fmla="*/ 123812 h 346973"/>
                <a:gd name="connsiteX46" fmla="*/ 478232 w 537513"/>
                <a:gd name="connsiteY46" fmla="*/ 117629 h 346973"/>
                <a:gd name="connsiteX47" fmla="*/ 447696 w 537513"/>
                <a:gd name="connsiteY47" fmla="*/ 93816 h 346973"/>
                <a:gd name="connsiteX48" fmla="*/ 435734 w 537513"/>
                <a:gd name="connsiteY48" fmla="*/ 78916 h 346973"/>
                <a:gd name="connsiteX49" fmla="*/ 416228 w 537513"/>
                <a:gd name="connsiteY49" fmla="*/ 55784 h 346973"/>
                <a:gd name="connsiteX50" fmla="*/ 365621 w 537513"/>
                <a:gd name="connsiteY50" fmla="*/ 17691 h 346973"/>
                <a:gd name="connsiteX51" fmla="*/ 299985 w 537513"/>
                <a:gd name="connsiteY51" fmla="*/ 6711 h 346973"/>
                <a:gd name="connsiteX52" fmla="*/ 298513 w 537513"/>
                <a:gd name="connsiteY52" fmla="*/ 6711 h 346973"/>
                <a:gd name="connsiteX53" fmla="*/ 144607 w 537513"/>
                <a:gd name="connsiteY53" fmla="*/ 97803 h 346973"/>
                <a:gd name="connsiteX54" fmla="*/ 6281 w 537513"/>
                <a:gd name="connsiteY54" fmla="*/ 191662 h 346973"/>
                <a:gd name="connsiteX55" fmla="*/ 5913 w 537513"/>
                <a:gd name="connsiteY55" fmla="*/ 192637 h 346973"/>
                <a:gd name="connsiteX56" fmla="*/ 15912 w 537513"/>
                <a:gd name="connsiteY56" fmla="*/ 190429 h 346973"/>
                <a:gd name="connsiteX57" fmla="*/ 64188 w 537513"/>
                <a:gd name="connsiteY57" fmla="*/ 182945 h 346973"/>
                <a:gd name="connsiteX58" fmla="*/ 67868 w 537513"/>
                <a:gd name="connsiteY58" fmla="*/ 182945 h 346973"/>
                <a:gd name="connsiteX59" fmla="*/ 67746 w 537513"/>
                <a:gd name="connsiteY59" fmla="*/ 183197 h 34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37513" h="346973">
                  <a:moveTo>
                    <a:pt x="528238" y="346973"/>
                  </a:moveTo>
                  <a:cubicBezTo>
                    <a:pt x="527937" y="346979"/>
                    <a:pt x="527643" y="346918"/>
                    <a:pt x="527373" y="346801"/>
                  </a:cubicBezTo>
                  <a:cubicBezTo>
                    <a:pt x="527097" y="346685"/>
                    <a:pt x="526851" y="346513"/>
                    <a:pt x="526643" y="346298"/>
                  </a:cubicBezTo>
                  <a:cubicBezTo>
                    <a:pt x="524520" y="344139"/>
                    <a:pt x="522288" y="342096"/>
                    <a:pt x="519957" y="340164"/>
                  </a:cubicBezTo>
                  <a:cubicBezTo>
                    <a:pt x="502217" y="326859"/>
                    <a:pt x="482839" y="315891"/>
                    <a:pt x="462295" y="307530"/>
                  </a:cubicBezTo>
                  <a:cubicBezTo>
                    <a:pt x="433281" y="294526"/>
                    <a:pt x="403039" y="282994"/>
                    <a:pt x="373841" y="271830"/>
                  </a:cubicBezTo>
                  <a:cubicBezTo>
                    <a:pt x="350776" y="262996"/>
                    <a:pt x="326914" y="253924"/>
                    <a:pt x="303789" y="244171"/>
                  </a:cubicBezTo>
                  <a:cubicBezTo>
                    <a:pt x="251826" y="222462"/>
                    <a:pt x="197520" y="206838"/>
                    <a:pt x="141969" y="197606"/>
                  </a:cubicBezTo>
                  <a:lnTo>
                    <a:pt x="127554" y="194968"/>
                  </a:lnTo>
                  <a:cubicBezTo>
                    <a:pt x="106716" y="190362"/>
                    <a:pt x="85461" y="187914"/>
                    <a:pt x="64127" y="187669"/>
                  </a:cubicBezTo>
                  <a:cubicBezTo>
                    <a:pt x="48141" y="188583"/>
                    <a:pt x="32278" y="191049"/>
                    <a:pt x="16771" y="195030"/>
                  </a:cubicBezTo>
                  <a:lnTo>
                    <a:pt x="2785" y="198097"/>
                  </a:lnTo>
                  <a:cubicBezTo>
                    <a:pt x="2386" y="198183"/>
                    <a:pt x="1969" y="198158"/>
                    <a:pt x="1583" y="198029"/>
                  </a:cubicBezTo>
                  <a:cubicBezTo>
                    <a:pt x="1196" y="197901"/>
                    <a:pt x="846" y="197667"/>
                    <a:pt x="576" y="197367"/>
                  </a:cubicBezTo>
                  <a:cubicBezTo>
                    <a:pt x="301" y="197073"/>
                    <a:pt x="117" y="196716"/>
                    <a:pt x="37" y="196324"/>
                  </a:cubicBezTo>
                  <a:cubicBezTo>
                    <a:pt x="-37" y="195931"/>
                    <a:pt x="0" y="195527"/>
                    <a:pt x="147" y="195153"/>
                  </a:cubicBezTo>
                  <a:lnTo>
                    <a:pt x="515" y="193932"/>
                  </a:lnTo>
                  <a:cubicBezTo>
                    <a:pt x="945" y="192643"/>
                    <a:pt x="1374" y="191349"/>
                    <a:pt x="1865" y="190061"/>
                  </a:cubicBezTo>
                  <a:cubicBezTo>
                    <a:pt x="20819" y="142153"/>
                    <a:pt x="80075" y="118536"/>
                    <a:pt x="142951" y="93632"/>
                  </a:cubicBezTo>
                  <a:cubicBezTo>
                    <a:pt x="200244" y="70813"/>
                    <a:pt x="259500" y="47257"/>
                    <a:pt x="295507" y="3276"/>
                  </a:cubicBezTo>
                  <a:cubicBezTo>
                    <a:pt x="295845" y="2889"/>
                    <a:pt x="296293" y="2613"/>
                    <a:pt x="296796" y="2478"/>
                  </a:cubicBezTo>
                  <a:lnTo>
                    <a:pt x="299065" y="1987"/>
                  </a:lnTo>
                  <a:cubicBezTo>
                    <a:pt x="322510" y="-2877"/>
                    <a:pt x="346930" y="1264"/>
                    <a:pt x="367461" y="13581"/>
                  </a:cubicBezTo>
                  <a:cubicBezTo>
                    <a:pt x="386416" y="24058"/>
                    <a:pt x="403806" y="37148"/>
                    <a:pt x="419111" y="52478"/>
                  </a:cubicBezTo>
                  <a:cubicBezTo>
                    <a:pt x="426220" y="59906"/>
                    <a:pt x="432858" y="67770"/>
                    <a:pt x="438986" y="76027"/>
                  </a:cubicBezTo>
                  <a:cubicBezTo>
                    <a:pt x="442789" y="80934"/>
                    <a:pt x="446715" y="86025"/>
                    <a:pt x="450825" y="90749"/>
                  </a:cubicBezTo>
                  <a:cubicBezTo>
                    <a:pt x="458388" y="100582"/>
                    <a:pt x="468319" y="108342"/>
                    <a:pt x="479686" y="113304"/>
                  </a:cubicBezTo>
                  <a:cubicBezTo>
                    <a:pt x="491052" y="118267"/>
                    <a:pt x="503493" y="120279"/>
                    <a:pt x="515847" y="119156"/>
                  </a:cubicBezTo>
                  <a:lnTo>
                    <a:pt x="521674" y="118788"/>
                  </a:lnTo>
                  <a:lnTo>
                    <a:pt x="522349" y="118788"/>
                  </a:lnTo>
                  <a:cubicBezTo>
                    <a:pt x="522938" y="118751"/>
                    <a:pt x="523521" y="118935"/>
                    <a:pt x="523974" y="119316"/>
                  </a:cubicBezTo>
                  <a:cubicBezTo>
                    <a:pt x="524428" y="119690"/>
                    <a:pt x="524723" y="120224"/>
                    <a:pt x="524803" y="120806"/>
                  </a:cubicBezTo>
                  <a:cubicBezTo>
                    <a:pt x="536458" y="221591"/>
                    <a:pt x="543696" y="296734"/>
                    <a:pt x="530262" y="345256"/>
                  </a:cubicBezTo>
                  <a:cubicBezTo>
                    <a:pt x="530170" y="345648"/>
                    <a:pt x="529974" y="345998"/>
                    <a:pt x="529692" y="346280"/>
                  </a:cubicBezTo>
                  <a:cubicBezTo>
                    <a:pt x="529409" y="346562"/>
                    <a:pt x="529054" y="346764"/>
                    <a:pt x="528667" y="346850"/>
                  </a:cubicBezTo>
                  <a:lnTo>
                    <a:pt x="528238" y="346973"/>
                  </a:lnTo>
                  <a:close/>
                  <a:moveTo>
                    <a:pt x="67746" y="183197"/>
                  </a:moveTo>
                  <a:cubicBezTo>
                    <a:pt x="88130" y="183860"/>
                    <a:pt x="108409" y="186344"/>
                    <a:pt x="128351" y="190613"/>
                  </a:cubicBezTo>
                  <a:lnTo>
                    <a:pt x="142705" y="193251"/>
                  </a:lnTo>
                  <a:cubicBezTo>
                    <a:pt x="198612" y="202550"/>
                    <a:pt x="253267" y="218278"/>
                    <a:pt x="305567" y="240116"/>
                  </a:cubicBezTo>
                  <a:cubicBezTo>
                    <a:pt x="328632" y="249808"/>
                    <a:pt x="352432" y="258886"/>
                    <a:pt x="375436" y="267720"/>
                  </a:cubicBezTo>
                  <a:cubicBezTo>
                    <a:pt x="404757" y="278884"/>
                    <a:pt x="435060" y="290477"/>
                    <a:pt x="464197" y="303482"/>
                  </a:cubicBezTo>
                  <a:cubicBezTo>
                    <a:pt x="485084" y="312014"/>
                    <a:pt x="504793" y="323185"/>
                    <a:pt x="522840" y="336729"/>
                  </a:cubicBezTo>
                  <a:lnTo>
                    <a:pt x="527011" y="340287"/>
                  </a:lnTo>
                  <a:cubicBezTo>
                    <a:pt x="538789" y="292808"/>
                    <a:pt x="531857" y="220118"/>
                    <a:pt x="520877" y="123505"/>
                  </a:cubicBezTo>
                  <a:lnTo>
                    <a:pt x="516460" y="123812"/>
                  </a:lnTo>
                  <a:cubicBezTo>
                    <a:pt x="503400" y="125002"/>
                    <a:pt x="490255" y="122874"/>
                    <a:pt x="478232" y="117629"/>
                  </a:cubicBezTo>
                  <a:cubicBezTo>
                    <a:pt x="466215" y="112390"/>
                    <a:pt x="455707" y="104201"/>
                    <a:pt x="447696" y="93816"/>
                  </a:cubicBezTo>
                  <a:cubicBezTo>
                    <a:pt x="443525" y="88970"/>
                    <a:pt x="439538" y="83885"/>
                    <a:pt x="435734" y="78916"/>
                  </a:cubicBezTo>
                  <a:cubicBezTo>
                    <a:pt x="429723" y="70801"/>
                    <a:pt x="423208" y="63078"/>
                    <a:pt x="416228" y="55784"/>
                  </a:cubicBezTo>
                  <a:cubicBezTo>
                    <a:pt x="401230" y="40780"/>
                    <a:pt x="384189" y="27959"/>
                    <a:pt x="365621" y="17691"/>
                  </a:cubicBezTo>
                  <a:cubicBezTo>
                    <a:pt x="345924" y="5846"/>
                    <a:pt x="322467" y="1920"/>
                    <a:pt x="299985" y="6711"/>
                  </a:cubicBezTo>
                  <a:lnTo>
                    <a:pt x="298513" y="6711"/>
                  </a:lnTo>
                  <a:cubicBezTo>
                    <a:pt x="261708" y="51183"/>
                    <a:pt x="202268" y="74861"/>
                    <a:pt x="144607" y="97803"/>
                  </a:cubicBezTo>
                  <a:cubicBezTo>
                    <a:pt x="82836" y="122340"/>
                    <a:pt x="24500" y="145533"/>
                    <a:pt x="6281" y="191662"/>
                  </a:cubicBezTo>
                  <a:lnTo>
                    <a:pt x="5913" y="192637"/>
                  </a:lnTo>
                  <a:lnTo>
                    <a:pt x="15912" y="190429"/>
                  </a:lnTo>
                  <a:cubicBezTo>
                    <a:pt x="31720" y="186356"/>
                    <a:pt x="47889" y="183847"/>
                    <a:pt x="64188" y="182945"/>
                  </a:cubicBezTo>
                  <a:lnTo>
                    <a:pt x="67868" y="182945"/>
                  </a:lnTo>
                  <a:lnTo>
                    <a:pt x="67746" y="183197"/>
                  </a:lnTo>
                  <a:close/>
                </a:path>
              </a:pathLst>
            </a:custGeom>
            <a:solidFill>
              <a:srgbClr val="0E0E0E"/>
            </a:solidFill>
            <a:ln w="6134"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57A562FF-B3B2-4635-8784-AB262F7C9002}"/>
                </a:ext>
              </a:extLst>
            </p:cNvPr>
            <p:cNvSpPr/>
            <p:nvPr/>
          </p:nvSpPr>
          <p:spPr>
            <a:xfrm>
              <a:off x="8137903" y="3561050"/>
              <a:ext cx="533327" cy="263063"/>
            </a:xfrm>
            <a:custGeom>
              <a:avLst/>
              <a:gdLst>
                <a:gd name="connsiteX0" fmla="*/ 154543 w 533327"/>
                <a:gd name="connsiteY0" fmla="*/ 8072 h 263063"/>
                <a:gd name="connsiteX1" fmla="*/ 17873 w 533327"/>
                <a:gd name="connsiteY1" fmla="*/ 21199 h 263063"/>
                <a:gd name="connsiteX2" fmla="*/ 5605 w 533327"/>
                <a:gd name="connsiteY2" fmla="*/ 42055 h 263063"/>
                <a:gd name="connsiteX3" fmla="*/ 224840 w 533327"/>
                <a:gd name="connsiteY3" fmla="*/ 188233 h 263063"/>
                <a:gd name="connsiteX4" fmla="*/ 479531 w 533327"/>
                <a:gd name="connsiteY4" fmla="*/ 255708 h 263063"/>
                <a:gd name="connsiteX5" fmla="*/ 533328 w 533327"/>
                <a:gd name="connsiteY5" fmla="*/ 179706 h 263063"/>
                <a:gd name="connsiteX6" fmla="*/ 154543 w 533327"/>
                <a:gd name="connsiteY6" fmla="*/ 8072 h 26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327" h="263063">
                  <a:moveTo>
                    <a:pt x="154543" y="8072"/>
                  </a:moveTo>
                  <a:cubicBezTo>
                    <a:pt x="95103" y="-5975"/>
                    <a:pt x="40386" y="-1743"/>
                    <a:pt x="17873" y="21199"/>
                  </a:cubicBezTo>
                  <a:cubicBezTo>
                    <a:pt x="12843" y="27560"/>
                    <a:pt x="8715" y="34578"/>
                    <a:pt x="5605" y="42055"/>
                  </a:cubicBezTo>
                  <a:cubicBezTo>
                    <a:pt x="-29176" y="130019"/>
                    <a:pt x="104488" y="168174"/>
                    <a:pt x="224840" y="188233"/>
                  </a:cubicBezTo>
                  <a:cubicBezTo>
                    <a:pt x="371017" y="212769"/>
                    <a:pt x="408313" y="286379"/>
                    <a:pt x="479531" y="255708"/>
                  </a:cubicBezTo>
                  <a:cubicBezTo>
                    <a:pt x="510631" y="242336"/>
                    <a:pt x="526703" y="217799"/>
                    <a:pt x="533328" y="179706"/>
                  </a:cubicBezTo>
                  <a:cubicBezTo>
                    <a:pt x="479654" y="110390"/>
                    <a:pt x="230545" y="26106"/>
                    <a:pt x="154543" y="8072"/>
                  </a:cubicBezTo>
                  <a:close/>
                </a:path>
              </a:pathLst>
            </a:custGeom>
            <a:solidFill>
              <a:srgbClr val="5468B8"/>
            </a:solidFill>
            <a:ln w="6134"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5A4B5373-4B81-437F-B053-01DEDC022282}"/>
                </a:ext>
              </a:extLst>
            </p:cNvPr>
            <p:cNvSpPr/>
            <p:nvPr/>
          </p:nvSpPr>
          <p:spPr>
            <a:xfrm>
              <a:off x="8135742" y="3558769"/>
              <a:ext cx="537964" cy="267748"/>
            </a:xfrm>
            <a:custGeom>
              <a:avLst/>
              <a:gdLst>
                <a:gd name="connsiteX0" fmla="*/ 448506 w 537964"/>
                <a:gd name="connsiteY0" fmla="*/ 267749 h 267748"/>
                <a:gd name="connsiteX1" fmla="*/ 372504 w 537964"/>
                <a:gd name="connsiteY1" fmla="*/ 242599 h 267748"/>
                <a:gd name="connsiteX2" fmla="*/ 226817 w 537964"/>
                <a:gd name="connsiteY2" fmla="*/ 192789 h 267748"/>
                <a:gd name="connsiteX3" fmla="*/ 8073 w 537964"/>
                <a:gd name="connsiteY3" fmla="*/ 101758 h 267748"/>
                <a:gd name="connsiteX4" fmla="*/ 49 w 537964"/>
                <a:gd name="connsiteY4" fmla="*/ 72885 h 267748"/>
                <a:gd name="connsiteX5" fmla="*/ 5803 w 537964"/>
                <a:gd name="connsiteY5" fmla="*/ 43484 h 267748"/>
                <a:gd name="connsiteX6" fmla="*/ 18071 w 537964"/>
                <a:gd name="connsiteY6" fmla="*/ 22076 h 267748"/>
                <a:gd name="connsiteX7" fmla="*/ 157133 w 537964"/>
                <a:gd name="connsiteY7" fmla="*/ 8151 h 267748"/>
                <a:gd name="connsiteX8" fmla="*/ 537451 w 537964"/>
                <a:gd name="connsiteY8" fmla="*/ 180827 h 267748"/>
                <a:gd name="connsiteX9" fmla="*/ 537881 w 537964"/>
                <a:gd name="connsiteY9" fmla="*/ 181662 h 267748"/>
                <a:gd name="connsiteX10" fmla="*/ 537942 w 537964"/>
                <a:gd name="connsiteY10" fmla="*/ 182607 h 267748"/>
                <a:gd name="connsiteX11" fmla="*/ 482735 w 537964"/>
                <a:gd name="connsiteY11" fmla="*/ 260326 h 267748"/>
                <a:gd name="connsiteX12" fmla="*/ 448506 w 537964"/>
                <a:gd name="connsiteY12" fmla="*/ 267749 h 267748"/>
                <a:gd name="connsiteX13" fmla="*/ 91865 w 537964"/>
                <a:gd name="connsiteY13" fmla="*/ 4532 h 267748"/>
                <a:gd name="connsiteX14" fmla="*/ 21568 w 537964"/>
                <a:gd name="connsiteY14" fmla="*/ 25081 h 267748"/>
                <a:gd name="connsiteX15" fmla="*/ 10097 w 537964"/>
                <a:gd name="connsiteY15" fmla="*/ 45201 h 267748"/>
                <a:gd name="connsiteX16" fmla="*/ 4662 w 537964"/>
                <a:gd name="connsiteY16" fmla="*/ 72584 h 267748"/>
                <a:gd name="connsiteX17" fmla="*/ 12121 w 537964"/>
                <a:gd name="connsiteY17" fmla="*/ 99489 h 267748"/>
                <a:gd name="connsiteX18" fmla="*/ 227553 w 537964"/>
                <a:gd name="connsiteY18" fmla="*/ 188250 h 267748"/>
                <a:gd name="connsiteX19" fmla="*/ 374773 w 537964"/>
                <a:gd name="connsiteY19" fmla="*/ 238427 h 267748"/>
                <a:gd name="connsiteX20" fmla="*/ 481201 w 537964"/>
                <a:gd name="connsiteY20" fmla="*/ 256094 h 267748"/>
                <a:gd name="connsiteX21" fmla="*/ 533464 w 537964"/>
                <a:gd name="connsiteY21" fmla="*/ 182852 h 267748"/>
                <a:gd name="connsiteX22" fmla="*/ 156397 w 537964"/>
                <a:gd name="connsiteY22" fmla="*/ 12629 h 267748"/>
                <a:gd name="connsiteX23" fmla="*/ 91865 w 537964"/>
                <a:gd name="connsiteY23" fmla="*/ 4532 h 26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7964" h="267748">
                  <a:moveTo>
                    <a:pt x="448506" y="267749"/>
                  </a:moveTo>
                  <a:cubicBezTo>
                    <a:pt x="423969" y="267749"/>
                    <a:pt x="400966" y="256523"/>
                    <a:pt x="372504" y="242599"/>
                  </a:cubicBezTo>
                  <a:cubicBezTo>
                    <a:pt x="337355" y="225362"/>
                    <a:pt x="293618" y="203892"/>
                    <a:pt x="226817" y="192789"/>
                  </a:cubicBezTo>
                  <a:cubicBezTo>
                    <a:pt x="102539" y="172056"/>
                    <a:pt x="31014" y="142305"/>
                    <a:pt x="8073" y="101758"/>
                  </a:cubicBezTo>
                  <a:cubicBezTo>
                    <a:pt x="3190" y="92888"/>
                    <a:pt x="448" y="83000"/>
                    <a:pt x="49" y="72885"/>
                  </a:cubicBezTo>
                  <a:cubicBezTo>
                    <a:pt x="-344" y="62769"/>
                    <a:pt x="1626" y="52703"/>
                    <a:pt x="5803" y="43484"/>
                  </a:cubicBezTo>
                  <a:cubicBezTo>
                    <a:pt x="8876" y="35810"/>
                    <a:pt x="13004" y="28602"/>
                    <a:pt x="18071" y="22076"/>
                  </a:cubicBezTo>
                  <a:cubicBezTo>
                    <a:pt x="40829" y="-1112"/>
                    <a:pt x="95362" y="-6510"/>
                    <a:pt x="157133" y="8151"/>
                  </a:cubicBezTo>
                  <a:cubicBezTo>
                    <a:pt x="229823" y="25326"/>
                    <a:pt x="482244" y="110039"/>
                    <a:pt x="537451" y="180827"/>
                  </a:cubicBezTo>
                  <a:cubicBezTo>
                    <a:pt x="537648" y="181073"/>
                    <a:pt x="537795" y="181355"/>
                    <a:pt x="537881" y="181662"/>
                  </a:cubicBezTo>
                  <a:cubicBezTo>
                    <a:pt x="537967" y="181969"/>
                    <a:pt x="537985" y="182288"/>
                    <a:pt x="537942" y="182607"/>
                  </a:cubicBezTo>
                  <a:cubicBezTo>
                    <a:pt x="531010" y="222479"/>
                    <a:pt x="513405" y="247138"/>
                    <a:pt x="482735" y="260326"/>
                  </a:cubicBezTo>
                  <a:cubicBezTo>
                    <a:pt x="471957" y="265136"/>
                    <a:pt x="460302" y="267663"/>
                    <a:pt x="448506" y="267749"/>
                  </a:cubicBezTo>
                  <a:close/>
                  <a:moveTo>
                    <a:pt x="91865" y="4532"/>
                  </a:moveTo>
                  <a:cubicBezTo>
                    <a:pt x="60213" y="4532"/>
                    <a:pt x="34879" y="11525"/>
                    <a:pt x="21568" y="25081"/>
                  </a:cubicBezTo>
                  <a:cubicBezTo>
                    <a:pt x="16838" y="31227"/>
                    <a:pt x="12974" y="37994"/>
                    <a:pt x="10097" y="45201"/>
                  </a:cubicBezTo>
                  <a:cubicBezTo>
                    <a:pt x="6171" y="53777"/>
                    <a:pt x="4312" y="63156"/>
                    <a:pt x="4662" y="72584"/>
                  </a:cubicBezTo>
                  <a:cubicBezTo>
                    <a:pt x="5012" y="82012"/>
                    <a:pt x="7570" y="91226"/>
                    <a:pt x="12121" y="99489"/>
                  </a:cubicBezTo>
                  <a:cubicBezTo>
                    <a:pt x="34327" y="138747"/>
                    <a:pt x="104747" y="167762"/>
                    <a:pt x="227553" y="188250"/>
                  </a:cubicBezTo>
                  <a:cubicBezTo>
                    <a:pt x="295029" y="199476"/>
                    <a:pt x="339134" y="221068"/>
                    <a:pt x="374773" y="238427"/>
                  </a:cubicBezTo>
                  <a:cubicBezTo>
                    <a:pt x="416240" y="258793"/>
                    <a:pt x="443660" y="272165"/>
                    <a:pt x="481201" y="256094"/>
                  </a:cubicBezTo>
                  <a:cubicBezTo>
                    <a:pt x="510522" y="243519"/>
                    <a:pt x="526655" y="220945"/>
                    <a:pt x="533464" y="182852"/>
                  </a:cubicBezTo>
                  <a:cubicBezTo>
                    <a:pt x="477889" y="113106"/>
                    <a:pt x="228412" y="29498"/>
                    <a:pt x="156397" y="12629"/>
                  </a:cubicBezTo>
                  <a:cubicBezTo>
                    <a:pt x="135271" y="7439"/>
                    <a:pt x="113617" y="4722"/>
                    <a:pt x="91865" y="4532"/>
                  </a:cubicBezTo>
                  <a:close/>
                </a:path>
              </a:pathLst>
            </a:custGeom>
            <a:solidFill>
              <a:srgbClr val="0E0E0E"/>
            </a:solidFill>
            <a:ln w="6134"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A78971AB-A823-4FDD-AE0E-05FF4C4E7FB2}"/>
                </a:ext>
              </a:extLst>
            </p:cNvPr>
            <p:cNvSpPr/>
            <p:nvPr/>
          </p:nvSpPr>
          <p:spPr>
            <a:xfrm>
              <a:off x="8138846" y="3621870"/>
              <a:ext cx="501222" cy="202249"/>
            </a:xfrm>
            <a:custGeom>
              <a:avLst/>
              <a:gdLst>
                <a:gd name="connsiteX0" fmla="*/ 135504 w 501222"/>
                <a:gd name="connsiteY0" fmla="*/ 7802 h 202249"/>
                <a:gd name="connsiteX1" fmla="*/ 0 w 501222"/>
                <a:gd name="connsiteY1" fmla="*/ 17433 h 202249"/>
                <a:gd name="connsiteX2" fmla="*/ 224081 w 501222"/>
                <a:gd name="connsiteY2" fmla="*/ 127419 h 202249"/>
                <a:gd name="connsiteX3" fmla="*/ 478772 w 501222"/>
                <a:gd name="connsiteY3" fmla="*/ 194894 h 202249"/>
                <a:gd name="connsiteX4" fmla="*/ 501223 w 501222"/>
                <a:gd name="connsiteY4" fmla="*/ 180970 h 202249"/>
                <a:gd name="connsiteX5" fmla="*/ 135504 w 501222"/>
                <a:gd name="connsiteY5" fmla="*/ 7802 h 2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222" h="202249">
                  <a:moveTo>
                    <a:pt x="135504" y="7802"/>
                  </a:moveTo>
                  <a:cubicBezTo>
                    <a:pt x="81216" y="-5018"/>
                    <a:pt x="23371" y="-2196"/>
                    <a:pt x="0" y="17433"/>
                  </a:cubicBezTo>
                  <a:cubicBezTo>
                    <a:pt x="9753" y="80185"/>
                    <a:pt x="121702" y="110366"/>
                    <a:pt x="224081" y="127419"/>
                  </a:cubicBezTo>
                  <a:cubicBezTo>
                    <a:pt x="370258" y="151955"/>
                    <a:pt x="407554" y="225565"/>
                    <a:pt x="478772" y="194894"/>
                  </a:cubicBezTo>
                  <a:cubicBezTo>
                    <a:pt x="486918" y="191416"/>
                    <a:pt x="494488" y="186718"/>
                    <a:pt x="501223" y="180970"/>
                  </a:cubicBezTo>
                  <a:cubicBezTo>
                    <a:pt x="469448" y="113617"/>
                    <a:pt x="211445" y="25775"/>
                    <a:pt x="135504" y="7802"/>
                  </a:cubicBezTo>
                  <a:close/>
                </a:path>
              </a:pathLst>
            </a:custGeom>
            <a:solidFill>
              <a:srgbClr val="2B1F18"/>
            </a:solidFill>
            <a:ln w="6134"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FC4426B2-D845-48E6-ABA3-5792BB0C5DFC}"/>
                </a:ext>
              </a:extLst>
            </p:cNvPr>
            <p:cNvSpPr/>
            <p:nvPr/>
          </p:nvSpPr>
          <p:spPr>
            <a:xfrm>
              <a:off x="8136549" y="3619452"/>
              <a:ext cx="505822" cy="207059"/>
            </a:xfrm>
            <a:custGeom>
              <a:avLst/>
              <a:gdLst>
                <a:gd name="connsiteX0" fmla="*/ 447699 w 505822"/>
                <a:gd name="connsiteY0" fmla="*/ 207059 h 207059"/>
                <a:gd name="connsiteX1" fmla="*/ 371697 w 505822"/>
                <a:gd name="connsiteY1" fmla="*/ 181910 h 207059"/>
                <a:gd name="connsiteX2" fmla="*/ 226010 w 505822"/>
                <a:gd name="connsiteY2" fmla="*/ 132100 h 207059"/>
                <a:gd name="connsiteX3" fmla="*/ 27 w 505822"/>
                <a:gd name="connsiteY3" fmla="*/ 20219 h 207059"/>
                <a:gd name="connsiteX4" fmla="*/ 150 w 505822"/>
                <a:gd name="connsiteY4" fmla="*/ 19041 h 207059"/>
                <a:gd name="connsiteX5" fmla="*/ 825 w 505822"/>
                <a:gd name="connsiteY5" fmla="*/ 18066 h 207059"/>
                <a:gd name="connsiteX6" fmla="*/ 138353 w 505822"/>
                <a:gd name="connsiteY6" fmla="*/ 8006 h 207059"/>
                <a:gd name="connsiteX7" fmla="*/ 505605 w 505822"/>
                <a:gd name="connsiteY7" fmla="*/ 182646 h 207059"/>
                <a:gd name="connsiteX8" fmla="*/ 505777 w 505822"/>
                <a:gd name="connsiteY8" fmla="*/ 184118 h 207059"/>
                <a:gd name="connsiteX9" fmla="*/ 505053 w 505822"/>
                <a:gd name="connsiteY9" fmla="*/ 185406 h 207059"/>
                <a:gd name="connsiteX10" fmla="*/ 481989 w 505822"/>
                <a:gd name="connsiteY10" fmla="*/ 199643 h 207059"/>
                <a:gd name="connsiteX11" fmla="*/ 447699 w 505822"/>
                <a:gd name="connsiteY11" fmla="*/ 207059 h 207059"/>
                <a:gd name="connsiteX12" fmla="*/ 4812 w 505822"/>
                <a:gd name="connsiteY12" fmla="*/ 20826 h 207059"/>
                <a:gd name="connsiteX13" fmla="*/ 226746 w 505822"/>
                <a:gd name="connsiteY13" fmla="*/ 127622 h 207059"/>
                <a:gd name="connsiteX14" fmla="*/ 373966 w 505822"/>
                <a:gd name="connsiteY14" fmla="*/ 177806 h 207059"/>
                <a:gd name="connsiteX15" fmla="*/ 480394 w 505822"/>
                <a:gd name="connsiteY15" fmla="*/ 195466 h 207059"/>
                <a:gd name="connsiteX16" fmla="*/ 500943 w 505822"/>
                <a:gd name="connsiteY16" fmla="*/ 183198 h 207059"/>
                <a:gd name="connsiteX17" fmla="*/ 137494 w 505822"/>
                <a:gd name="connsiteY17" fmla="*/ 12607 h 207059"/>
                <a:gd name="connsiteX18" fmla="*/ 4812 w 505822"/>
                <a:gd name="connsiteY18" fmla="*/ 20826 h 20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22" h="207059">
                  <a:moveTo>
                    <a:pt x="447699" y="207059"/>
                  </a:moveTo>
                  <a:cubicBezTo>
                    <a:pt x="423162" y="207059"/>
                    <a:pt x="400159" y="195834"/>
                    <a:pt x="371697" y="181910"/>
                  </a:cubicBezTo>
                  <a:cubicBezTo>
                    <a:pt x="336548" y="164673"/>
                    <a:pt x="292811" y="143203"/>
                    <a:pt x="226010" y="132100"/>
                  </a:cubicBezTo>
                  <a:cubicBezTo>
                    <a:pt x="81918" y="108054"/>
                    <a:pt x="8002" y="71500"/>
                    <a:pt x="27" y="20219"/>
                  </a:cubicBezTo>
                  <a:cubicBezTo>
                    <a:pt x="-34" y="19820"/>
                    <a:pt x="9" y="19415"/>
                    <a:pt x="150" y="19041"/>
                  </a:cubicBezTo>
                  <a:cubicBezTo>
                    <a:pt x="291" y="18667"/>
                    <a:pt x="518" y="18330"/>
                    <a:pt x="825" y="18066"/>
                  </a:cubicBezTo>
                  <a:cubicBezTo>
                    <a:pt x="24135" y="-1502"/>
                    <a:pt x="80569" y="-5673"/>
                    <a:pt x="138353" y="8006"/>
                  </a:cubicBezTo>
                  <a:cubicBezTo>
                    <a:pt x="215704" y="26409"/>
                    <a:pt x="473156" y="113698"/>
                    <a:pt x="505605" y="182646"/>
                  </a:cubicBezTo>
                  <a:cubicBezTo>
                    <a:pt x="505814" y="183106"/>
                    <a:pt x="505875" y="183621"/>
                    <a:pt x="505777" y="184118"/>
                  </a:cubicBezTo>
                  <a:cubicBezTo>
                    <a:pt x="505679" y="184615"/>
                    <a:pt x="505421" y="185069"/>
                    <a:pt x="505053" y="185406"/>
                  </a:cubicBezTo>
                  <a:cubicBezTo>
                    <a:pt x="498128" y="191295"/>
                    <a:pt x="490350" y="196092"/>
                    <a:pt x="481989" y="199643"/>
                  </a:cubicBezTo>
                  <a:cubicBezTo>
                    <a:pt x="471193" y="204459"/>
                    <a:pt x="459519" y="206986"/>
                    <a:pt x="447699" y="207059"/>
                  </a:cubicBezTo>
                  <a:close/>
                  <a:moveTo>
                    <a:pt x="4812" y="20826"/>
                  </a:moveTo>
                  <a:cubicBezTo>
                    <a:pt x="13522" y="69225"/>
                    <a:pt x="86151" y="104190"/>
                    <a:pt x="226746" y="127622"/>
                  </a:cubicBezTo>
                  <a:cubicBezTo>
                    <a:pt x="294222" y="138848"/>
                    <a:pt x="338327" y="160446"/>
                    <a:pt x="373966" y="177806"/>
                  </a:cubicBezTo>
                  <a:cubicBezTo>
                    <a:pt x="415433" y="198171"/>
                    <a:pt x="442853" y="211538"/>
                    <a:pt x="480394" y="195466"/>
                  </a:cubicBezTo>
                  <a:cubicBezTo>
                    <a:pt x="487786" y="192362"/>
                    <a:pt x="494699" y="188234"/>
                    <a:pt x="500943" y="183198"/>
                  </a:cubicBezTo>
                  <a:cubicBezTo>
                    <a:pt x="466347" y="116826"/>
                    <a:pt x="211165" y="29844"/>
                    <a:pt x="137494" y="12607"/>
                  </a:cubicBezTo>
                  <a:cubicBezTo>
                    <a:pt x="82655" y="-459"/>
                    <a:pt x="27386" y="3098"/>
                    <a:pt x="4812" y="20826"/>
                  </a:cubicBezTo>
                  <a:close/>
                </a:path>
              </a:pathLst>
            </a:custGeom>
            <a:solidFill>
              <a:srgbClr val="0E0E0E"/>
            </a:solidFill>
            <a:ln w="6134"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5537E684-88CA-4D9B-87FA-8CB80BC6AC68}"/>
                </a:ext>
              </a:extLst>
            </p:cNvPr>
            <p:cNvSpPr/>
            <p:nvPr/>
          </p:nvSpPr>
          <p:spPr>
            <a:xfrm>
              <a:off x="9591724" y="3334619"/>
              <a:ext cx="212311" cy="132642"/>
            </a:xfrm>
            <a:custGeom>
              <a:avLst/>
              <a:gdLst>
                <a:gd name="connsiteX0" fmla="*/ 0 w 212311"/>
                <a:gd name="connsiteY0" fmla="*/ 120107 h 132642"/>
                <a:gd name="connsiteX1" fmla="*/ 212304 w 212311"/>
                <a:gd name="connsiteY1" fmla="*/ 100907 h 132642"/>
                <a:gd name="connsiteX2" fmla="*/ 196539 w 212311"/>
                <a:gd name="connsiteY2" fmla="*/ 0 h 132642"/>
                <a:gd name="connsiteX3" fmla="*/ 246 w 212311"/>
                <a:gd name="connsiteY3" fmla="*/ 69807 h 132642"/>
                <a:gd name="connsiteX4" fmla="*/ 0 w 212311"/>
                <a:gd name="connsiteY4" fmla="*/ 120107 h 132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311" h="132642">
                  <a:moveTo>
                    <a:pt x="0" y="120107"/>
                  </a:moveTo>
                  <a:cubicBezTo>
                    <a:pt x="11103" y="156421"/>
                    <a:pt x="213776" y="102441"/>
                    <a:pt x="212304" y="100907"/>
                  </a:cubicBezTo>
                  <a:cubicBezTo>
                    <a:pt x="210831" y="99374"/>
                    <a:pt x="196539" y="0"/>
                    <a:pt x="196539" y="0"/>
                  </a:cubicBezTo>
                  <a:lnTo>
                    <a:pt x="246" y="69807"/>
                  </a:lnTo>
                  <a:lnTo>
                    <a:pt x="0" y="120107"/>
                  </a:lnTo>
                  <a:close/>
                </a:path>
              </a:pathLst>
            </a:custGeom>
            <a:solidFill>
              <a:srgbClr val="2B1F18"/>
            </a:solidFill>
            <a:ln w="6134"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04C7A344-1E13-417E-AA8C-81C8BE5681B9}"/>
                </a:ext>
              </a:extLst>
            </p:cNvPr>
            <p:cNvSpPr/>
            <p:nvPr/>
          </p:nvSpPr>
          <p:spPr>
            <a:xfrm>
              <a:off x="9589492" y="3332509"/>
              <a:ext cx="216669" cy="136994"/>
            </a:xfrm>
            <a:custGeom>
              <a:avLst/>
              <a:gdLst>
                <a:gd name="connsiteX0" fmla="*/ 39711 w 216669"/>
                <a:gd name="connsiteY0" fmla="*/ 136994 h 136994"/>
                <a:gd name="connsiteX1" fmla="*/ 30387 w 216669"/>
                <a:gd name="connsiteY1" fmla="*/ 136994 h 136994"/>
                <a:gd name="connsiteX2" fmla="*/ 23 w 216669"/>
                <a:gd name="connsiteY2" fmla="*/ 123131 h 136994"/>
                <a:gd name="connsiteX3" fmla="*/ 23 w 216669"/>
                <a:gd name="connsiteY3" fmla="*/ 122456 h 136994"/>
                <a:gd name="connsiteX4" fmla="*/ 23 w 216669"/>
                <a:gd name="connsiteY4" fmla="*/ 72156 h 136994"/>
                <a:gd name="connsiteX5" fmla="*/ 446 w 216669"/>
                <a:gd name="connsiteY5" fmla="*/ 70837 h 136994"/>
                <a:gd name="connsiteX6" fmla="*/ 1557 w 216669"/>
                <a:gd name="connsiteY6" fmla="*/ 70009 h 136994"/>
                <a:gd name="connsiteX7" fmla="*/ 197850 w 216669"/>
                <a:gd name="connsiteY7" fmla="*/ 202 h 136994"/>
                <a:gd name="connsiteX8" fmla="*/ 198831 w 216669"/>
                <a:gd name="connsiteY8" fmla="*/ 0 h 136994"/>
                <a:gd name="connsiteX9" fmla="*/ 199813 w 216669"/>
                <a:gd name="connsiteY9" fmla="*/ 202 h 136994"/>
                <a:gd name="connsiteX10" fmla="*/ 200543 w 216669"/>
                <a:gd name="connsiteY10" fmla="*/ 914 h 136994"/>
                <a:gd name="connsiteX11" fmla="*/ 200917 w 216669"/>
                <a:gd name="connsiteY11" fmla="*/ 1859 h 136994"/>
                <a:gd name="connsiteX12" fmla="*/ 216437 w 216669"/>
                <a:gd name="connsiteY12" fmla="*/ 101968 h 136994"/>
                <a:gd name="connsiteX13" fmla="*/ 216670 w 216669"/>
                <a:gd name="connsiteY13" fmla="*/ 103011 h 136994"/>
                <a:gd name="connsiteX14" fmla="*/ 216437 w 216669"/>
                <a:gd name="connsiteY14" fmla="*/ 104054 h 136994"/>
                <a:gd name="connsiteX15" fmla="*/ 39711 w 216669"/>
                <a:gd name="connsiteY15" fmla="*/ 136994 h 136994"/>
                <a:gd name="connsiteX16" fmla="*/ 4562 w 216669"/>
                <a:gd name="connsiteY16" fmla="*/ 121843 h 136994"/>
                <a:gd name="connsiteX17" fmla="*/ 7586 w 216669"/>
                <a:gd name="connsiteY17" fmla="*/ 125990 h 136994"/>
                <a:gd name="connsiteX18" fmla="*/ 12046 w 216669"/>
                <a:gd name="connsiteY18" fmla="*/ 128529 h 136994"/>
                <a:gd name="connsiteX19" fmla="*/ 211897 w 216669"/>
                <a:gd name="connsiteY19" fmla="*/ 101662 h 136994"/>
                <a:gd name="connsiteX20" fmla="*/ 196869 w 216669"/>
                <a:gd name="connsiteY20" fmla="*/ 5232 h 136994"/>
                <a:gd name="connsiteX21" fmla="*/ 4562 w 216669"/>
                <a:gd name="connsiteY21" fmla="*/ 73567 h 136994"/>
                <a:gd name="connsiteX22" fmla="*/ 4562 w 216669"/>
                <a:gd name="connsiteY22" fmla="*/ 121843 h 13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669" h="136994">
                  <a:moveTo>
                    <a:pt x="39711" y="136994"/>
                  </a:moveTo>
                  <a:cubicBezTo>
                    <a:pt x="36399" y="136994"/>
                    <a:pt x="33577" y="136994"/>
                    <a:pt x="30387" y="136994"/>
                  </a:cubicBezTo>
                  <a:cubicBezTo>
                    <a:pt x="12476" y="135768"/>
                    <a:pt x="2538" y="131289"/>
                    <a:pt x="23" y="123131"/>
                  </a:cubicBezTo>
                  <a:cubicBezTo>
                    <a:pt x="-8" y="122910"/>
                    <a:pt x="-8" y="122683"/>
                    <a:pt x="23" y="122456"/>
                  </a:cubicBezTo>
                  <a:lnTo>
                    <a:pt x="23" y="72156"/>
                  </a:lnTo>
                  <a:cubicBezTo>
                    <a:pt x="23" y="71684"/>
                    <a:pt x="170" y="71224"/>
                    <a:pt x="446" y="70837"/>
                  </a:cubicBezTo>
                  <a:cubicBezTo>
                    <a:pt x="716" y="70457"/>
                    <a:pt x="1109" y="70163"/>
                    <a:pt x="1557" y="70009"/>
                  </a:cubicBezTo>
                  <a:lnTo>
                    <a:pt x="197850" y="202"/>
                  </a:lnTo>
                  <a:cubicBezTo>
                    <a:pt x="198157" y="67"/>
                    <a:pt x="198494" y="0"/>
                    <a:pt x="198831" y="0"/>
                  </a:cubicBezTo>
                  <a:cubicBezTo>
                    <a:pt x="199169" y="0"/>
                    <a:pt x="199500" y="67"/>
                    <a:pt x="199813" y="202"/>
                  </a:cubicBezTo>
                  <a:cubicBezTo>
                    <a:pt x="200101" y="386"/>
                    <a:pt x="200353" y="626"/>
                    <a:pt x="200543" y="914"/>
                  </a:cubicBezTo>
                  <a:cubicBezTo>
                    <a:pt x="200733" y="1196"/>
                    <a:pt x="200862" y="1521"/>
                    <a:pt x="200917" y="1859"/>
                  </a:cubicBezTo>
                  <a:cubicBezTo>
                    <a:pt x="206377" y="39829"/>
                    <a:pt x="214964" y="97490"/>
                    <a:pt x="216437" y="101968"/>
                  </a:cubicBezTo>
                  <a:cubicBezTo>
                    <a:pt x="216590" y="102300"/>
                    <a:pt x="216670" y="102655"/>
                    <a:pt x="216670" y="103011"/>
                  </a:cubicBezTo>
                  <a:cubicBezTo>
                    <a:pt x="216670" y="103373"/>
                    <a:pt x="216590" y="103729"/>
                    <a:pt x="216437" y="104054"/>
                  </a:cubicBezTo>
                  <a:cubicBezTo>
                    <a:pt x="214228" y="109206"/>
                    <a:pt x="97556" y="136994"/>
                    <a:pt x="39711" y="136994"/>
                  </a:cubicBezTo>
                  <a:close/>
                  <a:moveTo>
                    <a:pt x="4562" y="121843"/>
                  </a:moveTo>
                  <a:cubicBezTo>
                    <a:pt x="5268" y="123425"/>
                    <a:pt x="6298" y="124836"/>
                    <a:pt x="7586" y="125990"/>
                  </a:cubicBezTo>
                  <a:cubicBezTo>
                    <a:pt x="8875" y="127143"/>
                    <a:pt x="10396" y="128008"/>
                    <a:pt x="12046" y="128529"/>
                  </a:cubicBezTo>
                  <a:cubicBezTo>
                    <a:pt x="49281" y="144294"/>
                    <a:pt x="195151" y="107305"/>
                    <a:pt x="211897" y="101662"/>
                  </a:cubicBezTo>
                  <a:cubicBezTo>
                    <a:pt x="210425" y="95527"/>
                    <a:pt x="206867" y="74794"/>
                    <a:pt x="196869" y="5232"/>
                  </a:cubicBezTo>
                  <a:lnTo>
                    <a:pt x="4562" y="73567"/>
                  </a:lnTo>
                  <a:lnTo>
                    <a:pt x="4562" y="121843"/>
                  </a:lnTo>
                  <a:close/>
                </a:path>
              </a:pathLst>
            </a:custGeom>
            <a:solidFill>
              <a:srgbClr val="0E0E0E"/>
            </a:solidFill>
            <a:ln w="6134"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31EA7E5B-4CF8-40F7-ABFA-C4FC36378760}"/>
                </a:ext>
              </a:extLst>
            </p:cNvPr>
            <p:cNvSpPr/>
            <p:nvPr/>
          </p:nvSpPr>
          <p:spPr>
            <a:xfrm>
              <a:off x="9728455" y="3215555"/>
              <a:ext cx="296034" cy="353990"/>
            </a:xfrm>
            <a:custGeom>
              <a:avLst/>
              <a:gdLst>
                <a:gd name="connsiteX0" fmla="*/ 193042 w 296034"/>
                <a:gd name="connsiteY0" fmla="*/ 316217 h 353990"/>
                <a:gd name="connsiteX1" fmla="*/ 49503 w 296034"/>
                <a:gd name="connsiteY1" fmla="*/ 350752 h 353990"/>
                <a:gd name="connsiteX2" fmla="*/ 60360 w 296034"/>
                <a:gd name="connsiteY2" fmla="*/ 256899 h 353990"/>
                <a:gd name="connsiteX3" fmla="*/ 0 w 296034"/>
                <a:gd name="connsiteY3" fmla="*/ 47785 h 353990"/>
                <a:gd name="connsiteX4" fmla="*/ 140104 w 296034"/>
                <a:gd name="connsiteY4" fmla="*/ 0 h 353990"/>
                <a:gd name="connsiteX5" fmla="*/ 242483 w 296034"/>
                <a:gd name="connsiteY5" fmla="*/ 131271 h 353990"/>
                <a:gd name="connsiteX6" fmla="*/ 266345 w 296034"/>
                <a:gd name="connsiteY6" fmla="*/ 183780 h 353990"/>
                <a:gd name="connsiteX7" fmla="*/ 296035 w 296034"/>
                <a:gd name="connsiteY7" fmla="*/ 219481 h 353990"/>
                <a:gd name="connsiteX8" fmla="*/ 193042 w 296034"/>
                <a:gd name="connsiteY8" fmla="*/ 316217 h 35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6034" h="353990">
                  <a:moveTo>
                    <a:pt x="193042" y="316217"/>
                  </a:moveTo>
                  <a:cubicBezTo>
                    <a:pt x="150103" y="352408"/>
                    <a:pt x="99557" y="359156"/>
                    <a:pt x="49503" y="350752"/>
                  </a:cubicBezTo>
                  <a:cubicBezTo>
                    <a:pt x="52631" y="322167"/>
                    <a:pt x="56373" y="290944"/>
                    <a:pt x="60360" y="256899"/>
                  </a:cubicBezTo>
                  <a:cubicBezTo>
                    <a:pt x="68273" y="189423"/>
                    <a:pt x="40792" y="115813"/>
                    <a:pt x="0" y="47785"/>
                  </a:cubicBezTo>
                  <a:lnTo>
                    <a:pt x="140104" y="0"/>
                  </a:lnTo>
                  <a:lnTo>
                    <a:pt x="242483" y="131271"/>
                  </a:lnTo>
                  <a:cubicBezTo>
                    <a:pt x="248734" y="149496"/>
                    <a:pt x="256721" y="167083"/>
                    <a:pt x="266345" y="183780"/>
                  </a:cubicBezTo>
                  <a:cubicBezTo>
                    <a:pt x="274412" y="197085"/>
                    <a:pt x="284417" y="209120"/>
                    <a:pt x="296035" y="219481"/>
                  </a:cubicBezTo>
                  <a:cubicBezTo>
                    <a:pt x="256102" y="242545"/>
                    <a:pt x="228559" y="286221"/>
                    <a:pt x="193042" y="316217"/>
                  </a:cubicBezTo>
                  <a:close/>
                </a:path>
              </a:pathLst>
            </a:custGeom>
            <a:solidFill>
              <a:srgbClr val="AB795E"/>
            </a:solidFill>
            <a:ln w="6134"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452E0565-9BC2-4383-B2D7-D55DA2099695}"/>
                </a:ext>
              </a:extLst>
            </p:cNvPr>
            <p:cNvSpPr/>
            <p:nvPr/>
          </p:nvSpPr>
          <p:spPr>
            <a:xfrm>
              <a:off x="9726258" y="3213253"/>
              <a:ext cx="300700" cy="358717"/>
            </a:xfrm>
            <a:custGeom>
              <a:avLst/>
              <a:gdLst>
                <a:gd name="connsiteX0" fmla="*/ 89179 w 300700"/>
                <a:gd name="connsiteY0" fmla="*/ 358691 h 358717"/>
                <a:gd name="connsiteX1" fmla="*/ 51331 w 300700"/>
                <a:gd name="connsiteY1" fmla="*/ 355317 h 358717"/>
                <a:gd name="connsiteX2" fmla="*/ 49871 w 300700"/>
                <a:gd name="connsiteY2" fmla="*/ 354447 h 358717"/>
                <a:gd name="connsiteX3" fmla="*/ 49429 w 300700"/>
                <a:gd name="connsiteY3" fmla="*/ 352803 h 358717"/>
                <a:gd name="connsiteX4" fmla="*/ 57649 w 300700"/>
                <a:gd name="connsiteY4" fmla="*/ 281707 h 358717"/>
                <a:gd name="connsiteX5" fmla="*/ 60287 w 300700"/>
                <a:gd name="connsiteY5" fmla="*/ 258950 h 358717"/>
                <a:gd name="connsiteX6" fmla="*/ 233 w 300700"/>
                <a:gd name="connsiteY6" fmla="*/ 51247 h 358717"/>
                <a:gd name="connsiteX7" fmla="*/ 0 w 300700"/>
                <a:gd name="connsiteY7" fmla="*/ 50265 h 358717"/>
                <a:gd name="connsiteX8" fmla="*/ 233 w 300700"/>
                <a:gd name="connsiteY8" fmla="*/ 49284 h 358717"/>
                <a:gd name="connsiteX9" fmla="*/ 773 w 300700"/>
                <a:gd name="connsiteY9" fmla="*/ 48419 h 358717"/>
                <a:gd name="connsiteX10" fmla="*/ 1644 w 300700"/>
                <a:gd name="connsiteY10" fmla="*/ 47873 h 358717"/>
                <a:gd name="connsiteX11" fmla="*/ 141749 w 300700"/>
                <a:gd name="connsiteY11" fmla="*/ 149 h 358717"/>
                <a:gd name="connsiteX12" fmla="*/ 143159 w 300700"/>
                <a:gd name="connsiteY12" fmla="*/ 82 h 358717"/>
                <a:gd name="connsiteX13" fmla="*/ 144325 w 300700"/>
                <a:gd name="connsiteY13" fmla="*/ 885 h 358717"/>
                <a:gd name="connsiteX14" fmla="*/ 246704 w 300700"/>
                <a:gd name="connsiteY14" fmla="*/ 132156 h 358717"/>
                <a:gd name="connsiteX15" fmla="*/ 247011 w 300700"/>
                <a:gd name="connsiteY15" fmla="*/ 132770 h 358717"/>
                <a:gd name="connsiteX16" fmla="*/ 270689 w 300700"/>
                <a:gd name="connsiteY16" fmla="*/ 184910 h 358717"/>
                <a:gd name="connsiteX17" fmla="*/ 299949 w 300700"/>
                <a:gd name="connsiteY17" fmla="*/ 220120 h 358717"/>
                <a:gd name="connsiteX18" fmla="*/ 300556 w 300700"/>
                <a:gd name="connsiteY18" fmla="*/ 221010 h 358717"/>
                <a:gd name="connsiteX19" fmla="*/ 300685 w 300700"/>
                <a:gd name="connsiteY19" fmla="*/ 222077 h 358717"/>
                <a:gd name="connsiteX20" fmla="*/ 300311 w 300700"/>
                <a:gd name="connsiteY20" fmla="*/ 223083 h 358717"/>
                <a:gd name="connsiteX21" fmla="*/ 299519 w 300700"/>
                <a:gd name="connsiteY21" fmla="*/ 223801 h 358717"/>
                <a:gd name="connsiteX22" fmla="*/ 236828 w 300700"/>
                <a:gd name="connsiteY22" fmla="*/ 280112 h 358717"/>
                <a:gd name="connsiteX23" fmla="*/ 196956 w 300700"/>
                <a:gd name="connsiteY23" fmla="*/ 320230 h 358717"/>
                <a:gd name="connsiteX24" fmla="*/ 89179 w 300700"/>
                <a:gd name="connsiteY24" fmla="*/ 358691 h 358717"/>
                <a:gd name="connsiteX25" fmla="*/ 54214 w 300700"/>
                <a:gd name="connsiteY25" fmla="*/ 351146 h 358717"/>
                <a:gd name="connsiteX26" fmla="*/ 193766 w 300700"/>
                <a:gd name="connsiteY26" fmla="*/ 316734 h 358717"/>
                <a:gd name="connsiteX27" fmla="*/ 233270 w 300700"/>
                <a:gd name="connsiteY27" fmla="*/ 277045 h 358717"/>
                <a:gd name="connsiteX28" fmla="*/ 294612 w 300700"/>
                <a:gd name="connsiteY28" fmla="*/ 221408 h 358717"/>
                <a:gd name="connsiteX29" fmla="*/ 266824 w 300700"/>
                <a:gd name="connsiteY29" fmla="*/ 187302 h 358717"/>
                <a:gd name="connsiteX30" fmla="*/ 242901 w 300700"/>
                <a:gd name="connsiteY30" fmla="*/ 134672 h 358717"/>
                <a:gd name="connsiteX31" fmla="*/ 141503 w 300700"/>
                <a:gd name="connsiteY31" fmla="*/ 4995 h 358717"/>
                <a:gd name="connsiteX32" fmla="*/ 5631 w 300700"/>
                <a:gd name="connsiteY32" fmla="*/ 51308 h 358717"/>
                <a:gd name="connsiteX33" fmla="*/ 64887 w 300700"/>
                <a:gd name="connsiteY33" fmla="*/ 259440 h 358717"/>
                <a:gd name="connsiteX34" fmla="*/ 62188 w 300700"/>
                <a:gd name="connsiteY34" fmla="*/ 282198 h 358717"/>
                <a:gd name="connsiteX35" fmla="*/ 54214 w 300700"/>
                <a:gd name="connsiteY35" fmla="*/ 351146 h 358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0700" h="358717">
                  <a:moveTo>
                    <a:pt x="89179" y="358691"/>
                  </a:moveTo>
                  <a:cubicBezTo>
                    <a:pt x="76487" y="358660"/>
                    <a:pt x="63826" y="357532"/>
                    <a:pt x="51331" y="355317"/>
                  </a:cubicBezTo>
                  <a:cubicBezTo>
                    <a:pt x="50748" y="355232"/>
                    <a:pt x="50226" y="354919"/>
                    <a:pt x="49871" y="354447"/>
                  </a:cubicBezTo>
                  <a:cubicBezTo>
                    <a:pt x="49515" y="353980"/>
                    <a:pt x="49356" y="353392"/>
                    <a:pt x="49429" y="352803"/>
                  </a:cubicBezTo>
                  <a:cubicBezTo>
                    <a:pt x="51821" y="330719"/>
                    <a:pt x="54643" y="307042"/>
                    <a:pt x="57649" y="281707"/>
                  </a:cubicBezTo>
                  <a:lnTo>
                    <a:pt x="60287" y="258950"/>
                  </a:lnTo>
                  <a:cubicBezTo>
                    <a:pt x="67218" y="199510"/>
                    <a:pt x="47037" y="129641"/>
                    <a:pt x="233" y="51247"/>
                  </a:cubicBezTo>
                  <a:cubicBezTo>
                    <a:pt x="80" y="50946"/>
                    <a:pt x="0" y="50609"/>
                    <a:pt x="0" y="50265"/>
                  </a:cubicBezTo>
                  <a:cubicBezTo>
                    <a:pt x="0" y="49928"/>
                    <a:pt x="80" y="49591"/>
                    <a:pt x="233" y="49284"/>
                  </a:cubicBezTo>
                  <a:cubicBezTo>
                    <a:pt x="344" y="48959"/>
                    <a:pt x="528" y="48664"/>
                    <a:pt x="773" y="48419"/>
                  </a:cubicBezTo>
                  <a:cubicBezTo>
                    <a:pt x="1018" y="48174"/>
                    <a:pt x="1319" y="47989"/>
                    <a:pt x="1644" y="47873"/>
                  </a:cubicBezTo>
                  <a:lnTo>
                    <a:pt x="141749" y="149"/>
                  </a:lnTo>
                  <a:cubicBezTo>
                    <a:pt x="142196" y="-23"/>
                    <a:pt x="142693" y="-47"/>
                    <a:pt x="143159" y="82"/>
                  </a:cubicBezTo>
                  <a:cubicBezTo>
                    <a:pt x="143625" y="217"/>
                    <a:pt x="144037" y="499"/>
                    <a:pt x="144325" y="885"/>
                  </a:cubicBezTo>
                  <a:lnTo>
                    <a:pt x="246704" y="132156"/>
                  </a:lnTo>
                  <a:cubicBezTo>
                    <a:pt x="246845" y="132341"/>
                    <a:pt x="246943" y="132549"/>
                    <a:pt x="247011" y="132770"/>
                  </a:cubicBezTo>
                  <a:cubicBezTo>
                    <a:pt x="253206" y="150872"/>
                    <a:pt x="261138" y="168336"/>
                    <a:pt x="270689" y="184910"/>
                  </a:cubicBezTo>
                  <a:cubicBezTo>
                    <a:pt x="278669" y="198013"/>
                    <a:pt x="288527" y="209877"/>
                    <a:pt x="299949" y="220120"/>
                  </a:cubicBezTo>
                  <a:cubicBezTo>
                    <a:pt x="300219" y="220366"/>
                    <a:pt x="300427" y="220672"/>
                    <a:pt x="300556" y="221010"/>
                  </a:cubicBezTo>
                  <a:cubicBezTo>
                    <a:pt x="300685" y="221347"/>
                    <a:pt x="300728" y="221715"/>
                    <a:pt x="300685" y="222077"/>
                  </a:cubicBezTo>
                  <a:cubicBezTo>
                    <a:pt x="300642" y="222433"/>
                    <a:pt x="300513" y="222782"/>
                    <a:pt x="300311" y="223083"/>
                  </a:cubicBezTo>
                  <a:cubicBezTo>
                    <a:pt x="300108" y="223384"/>
                    <a:pt x="299838" y="223629"/>
                    <a:pt x="299519" y="223801"/>
                  </a:cubicBezTo>
                  <a:cubicBezTo>
                    <a:pt x="275780" y="237541"/>
                    <a:pt x="255967" y="259195"/>
                    <a:pt x="236828" y="280112"/>
                  </a:cubicBezTo>
                  <a:cubicBezTo>
                    <a:pt x="224394" y="294313"/>
                    <a:pt x="211077" y="307716"/>
                    <a:pt x="196956" y="320230"/>
                  </a:cubicBezTo>
                  <a:cubicBezTo>
                    <a:pt x="166904" y="345730"/>
                    <a:pt x="128585" y="359403"/>
                    <a:pt x="89179" y="358691"/>
                  </a:cubicBezTo>
                  <a:close/>
                  <a:moveTo>
                    <a:pt x="54214" y="351146"/>
                  </a:moveTo>
                  <a:cubicBezTo>
                    <a:pt x="109421" y="360102"/>
                    <a:pt x="156102" y="348509"/>
                    <a:pt x="193766" y="316734"/>
                  </a:cubicBezTo>
                  <a:cubicBezTo>
                    <a:pt x="207752" y="304348"/>
                    <a:pt x="220946" y="291093"/>
                    <a:pt x="233270" y="277045"/>
                  </a:cubicBezTo>
                  <a:cubicBezTo>
                    <a:pt x="251673" y="256619"/>
                    <a:pt x="271179" y="235517"/>
                    <a:pt x="294612" y="221408"/>
                  </a:cubicBezTo>
                  <a:cubicBezTo>
                    <a:pt x="283816" y="211379"/>
                    <a:pt x="274467" y="199902"/>
                    <a:pt x="266824" y="187302"/>
                  </a:cubicBezTo>
                  <a:cubicBezTo>
                    <a:pt x="257187" y="170569"/>
                    <a:pt x="249176" y="152939"/>
                    <a:pt x="242901" y="134672"/>
                  </a:cubicBezTo>
                  <a:lnTo>
                    <a:pt x="141503" y="4995"/>
                  </a:lnTo>
                  <a:lnTo>
                    <a:pt x="5631" y="51308"/>
                  </a:lnTo>
                  <a:cubicBezTo>
                    <a:pt x="51944" y="129641"/>
                    <a:pt x="71880" y="199632"/>
                    <a:pt x="64887" y="259440"/>
                  </a:cubicBezTo>
                  <a:lnTo>
                    <a:pt x="62188" y="282198"/>
                  </a:lnTo>
                  <a:cubicBezTo>
                    <a:pt x="59287" y="306735"/>
                    <a:pt x="56625" y="329720"/>
                    <a:pt x="54214" y="351146"/>
                  </a:cubicBezTo>
                  <a:close/>
                </a:path>
              </a:pathLst>
            </a:custGeom>
            <a:solidFill>
              <a:srgbClr val="0E0E0E"/>
            </a:solidFill>
            <a:ln w="6134"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90308A16-0136-4414-8288-6E06429C9BA0}"/>
                </a:ext>
              </a:extLst>
            </p:cNvPr>
            <p:cNvSpPr/>
            <p:nvPr/>
          </p:nvSpPr>
          <p:spPr>
            <a:xfrm>
              <a:off x="9769172" y="3414597"/>
              <a:ext cx="533010" cy="342231"/>
            </a:xfrm>
            <a:custGeom>
              <a:avLst/>
              <a:gdLst>
                <a:gd name="connsiteX0" fmla="*/ 471178 w 533010"/>
                <a:gd name="connsiteY0" fmla="*/ 182743 h 342231"/>
                <a:gd name="connsiteX1" fmla="*/ 392906 w 533010"/>
                <a:gd name="connsiteY1" fmla="*/ 192742 h 342231"/>
                <a:gd name="connsiteX2" fmla="*/ 230535 w 533010"/>
                <a:gd name="connsiteY2" fmla="*/ 239422 h 342231"/>
                <a:gd name="connsiteX3" fmla="*/ 71967 w 533010"/>
                <a:gd name="connsiteY3" fmla="*/ 302789 h 342231"/>
                <a:gd name="connsiteX4" fmla="*/ 13876 w 533010"/>
                <a:gd name="connsiteY4" fmla="*/ 336097 h 342231"/>
                <a:gd name="connsiteX5" fmla="*/ 7067 w 533010"/>
                <a:gd name="connsiteY5" fmla="*/ 342231 h 342231"/>
                <a:gd name="connsiteX6" fmla="*/ 12649 w 533010"/>
                <a:gd name="connsiteY6" fmla="*/ 118641 h 342231"/>
                <a:gd name="connsiteX7" fmla="*/ 19151 w 533010"/>
                <a:gd name="connsiteY7" fmla="*/ 119070 h 342231"/>
                <a:gd name="connsiteX8" fmla="*/ 56349 w 533010"/>
                <a:gd name="connsiteY8" fmla="*/ 113089 h 342231"/>
                <a:gd name="connsiteX9" fmla="*/ 86075 w 533010"/>
                <a:gd name="connsiteY9" fmla="*/ 89933 h 342231"/>
                <a:gd name="connsiteX10" fmla="*/ 117666 w 533010"/>
                <a:gd name="connsiteY10" fmla="*/ 51778 h 342231"/>
                <a:gd name="connsiteX11" fmla="*/ 168764 w 533010"/>
                <a:gd name="connsiteY11" fmla="*/ 13256 h 342231"/>
                <a:gd name="connsiteX12" fmla="*/ 235872 w 533010"/>
                <a:gd name="connsiteY12" fmla="*/ 2030 h 342231"/>
                <a:gd name="connsiteX13" fmla="*/ 238141 w 533010"/>
                <a:gd name="connsiteY13" fmla="*/ 2521 h 342231"/>
                <a:gd name="connsiteX14" fmla="*/ 531293 w 533010"/>
                <a:gd name="connsiteY14" fmla="*/ 188693 h 342231"/>
                <a:gd name="connsiteX15" fmla="*/ 533011 w 533010"/>
                <a:gd name="connsiteY15" fmla="*/ 193600 h 342231"/>
                <a:gd name="connsiteX16" fmla="*/ 471178 w 533010"/>
                <a:gd name="connsiteY16" fmla="*/ 182743 h 34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010" h="342231">
                  <a:moveTo>
                    <a:pt x="471178" y="182743"/>
                  </a:moveTo>
                  <a:cubicBezTo>
                    <a:pt x="445169" y="182130"/>
                    <a:pt x="418363" y="188325"/>
                    <a:pt x="392906" y="192742"/>
                  </a:cubicBezTo>
                  <a:cubicBezTo>
                    <a:pt x="337171" y="202041"/>
                    <a:pt x="282694" y="217702"/>
                    <a:pt x="230535" y="239422"/>
                  </a:cubicBezTo>
                  <a:cubicBezTo>
                    <a:pt x="178088" y="261567"/>
                    <a:pt x="123923" y="279540"/>
                    <a:pt x="71967" y="302789"/>
                  </a:cubicBezTo>
                  <a:cubicBezTo>
                    <a:pt x="51264" y="311388"/>
                    <a:pt x="31745" y="322577"/>
                    <a:pt x="13876" y="336097"/>
                  </a:cubicBezTo>
                  <a:cubicBezTo>
                    <a:pt x="11545" y="337980"/>
                    <a:pt x="9275" y="340023"/>
                    <a:pt x="7067" y="342231"/>
                  </a:cubicBezTo>
                  <a:cubicBezTo>
                    <a:pt x="-5999" y="294937"/>
                    <a:pt x="933" y="222370"/>
                    <a:pt x="12649" y="118641"/>
                  </a:cubicBezTo>
                  <a:lnTo>
                    <a:pt x="19151" y="119070"/>
                  </a:lnTo>
                  <a:cubicBezTo>
                    <a:pt x="31855" y="120242"/>
                    <a:pt x="44651" y="118181"/>
                    <a:pt x="56349" y="113089"/>
                  </a:cubicBezTo>
                  <a:cubicBezTo>
                    <a:pt x="68047" y="107992"/>
                    <a:pt x="78272" y="100030"/>
                    <a:pt x="86075" y="89933"/>
                  </a:cubicBezTo>
                  <a:cubicBezTo>
                    <a:pt x="96810" y="77358"/>
                    <a:pt x="105950" y="63433"/>
                    <a:pt x="117666" y="51778"/>
                  </a:cubicBezTo>
                  <a:cubicBezTo>
                    <a:pt x="132775" y="36572"/>
                    <a:pt x="149981" y="23598"/>
                    <a:pt x="168764" y="13256"/>
                  </a:cubicBezTo>
                  <a:cubicBezTo>
                    <a:pt x="188902" y="1159"/>
                    <a:pt x="212887" y="-2859"/>
                    <a:pt x="235872" y="2030"/>
                  </a:cubicBezTo>
                  <a:lnTo>
                    <a:pt x="238141" y="2521"/>
                  </a:lnTo>
                  <a:cubicBezTo>
                    <a:pt x="314328" y="95699"/>
                    <a:pt x="495776" y="98827"/>
                    <a:pt x="531293" y="188693"/>
                  </a:cubicBezTo>
                  <a:cubicBezTo>
                    <a:pt x="531968" y="190349"/>
                    <a:pt x="532459" y="192005"/>
                    <a:pt x="533011" y="193600"/>
                  </a:cubicBezTo>
                  <a:cubicBezTo>
                    <a:pt x="512461" y="189245"/>
                    <a:pt x="492341" y="183417"/>
                    <a:pt x="471178" y="182743"/>
                  </a:cubicBezTo>
                  <a:close/>
                </a:path>
              </a:pathLst>
            </a:custGeom>
            <a:solidFill>
              <a:srgbClr val="F0E7E1"/>
            </a:solidFill>
            <a:ln w="6134"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FB524A68-A793-4396-B0D1-B102AE5B1FBC}"/>
                </a:ext>
              </a:extLst>
            </p:cNvPr>
            <p:cNvSpPr/>
            <p:nvPr/>
          </p:nvSpPr>
          <p:spPr>
            <a:xfrm>
              <a:off x="9766735" y="3412170"/>
              <a:ext cx="538110" cy="346894"/>
            </a:xfrm>
            <a:custGeom>
              <a:avLst/>
              <a:gdLst>
                <a:gd name="connsiteX0" fmla="*/ 9443 w 538110"/>
                <a:gd name="connsiteY0" fmla="*/ 346805 h 346894"/>
                <a:gd name="connsiteX1" fmla="*/ 8830 w 538110"/>
                <a:gd name="connsiteY1" fmla="*/ 346805 h 346894"/>
                <a:gd name="connsiteX2" fmla="*/ 7824 w 538110"/>
                <a:gd name="connsiteY2" fmla="*/ 346216 h 346894"/>
                <a:gd name="connsiteX3" fmla="*/ 7235 w 538110"/>
                <a:gd name="connsiteY3" fmla="*/ 345216 h 346894"/>
                <a:gd name="connsiteX4" fmla="*/ 12695 w 538110"/>
                <a:gd name="connsiteY4" fmla="*/ 120761 h 346894"/>
                <a:gd name="connsiteX5" fmla="*/ 13535 w 538110"/>
                <a:gd name="connsiteY5" fmla="*/ 119282 h 346894"/>
                <a:gd name="connsiteX6" fmla="*/ 15148 w 538110"/>
                <a:gd name="connsiteY6" fmla="*/ 118736 h 346894"/>
                <a:gd name="connsiteX7" fmla="*/ 15762 w 538110"/>
                <a:gd name="connsiteY7" fmla="*/ 118736 h 346894"/>
                <a:gd name="connsiteX8" fmla="*/ 21896 w 538110"/>
                <a:gd name="connsiteY8" fmla="*/ 119104 h 346894"/>
                <a:gd name="connsiteX9" fmla="*/ 58056 w 538110"/>
                <a:gd name="connsiteY9" fmla="*/ 113258 h 346894"/>
                <a:gd name="connsiteX10" fmla="*/ 86918 w 538110"/>
                <a:gd name="connsiteY10" fmla="*/ 90703 h 346894"/>
                <a:gd name="connsiteX11" fmla="*/ 98757 w 538110"/>
                <a:gd name="connsiteY11" fmla="*/ 75987 h 346894"/>
                <a:gd name="connsiteX12" fmla="*/ 118631 w 538110"/>
                <a:gd name="connsiteY12" fmla="*/ 52426 h 346894"/>
                <a:gd name="connsiteX13" fmla="*/ 170281 w 538110"/>
                <a:gd name="connsiteY13" fmla="*/ 13541 h 346894"/>
                <a:gd name="connsiteX14" fmla="*/ 238984 w 538110"/>
                <a:gd name="connsiteY14" fmla="*/ 2071 h 346894"/>
                <a:gd name="connsiteX15" fmla="*/ 241254 w 538110"/>
                <a:gd name="connsiteY15" fmla="*/ 2555 h 346894"/>
                <a:gd name="connsiteX16" fmla="*/ 242542 w 538110"/>
                <a:gd name="connsiteY16" fmla="*/ 3353 h 346894"/>
                <a:gd name="connsiteX17" fmla="*/ 395160 w 538110"/>
                <a:gd name="connsiteY17" fmla="*/ 93715 h 346894"/>
                <a:gd name="connsiteX18" fmla="*/ 536246 w 538110"/>
                <a:gd name="connsiteY18" fmla="*/ 190138 h 346894"/>
                <a:gd name="connsiteX19" fmla="*/ 537656 w 538110"/>
                <a:gd name="connsiteY19" fmla="*/ 194187 h 346894"/>
                <a:gd name="connsiteX20" fmla="*/ 537963 w 538110"/>
                <a:gd name="connsiteY20" fmla="*/ 195235 h 346894"/>
                <a:gd name="connsiteX21" fmla="*/ 538073 w 538110"/>
                <a:gd name="connsiteY21" fmla="*/ 196401 h 346894"/>
                <a:gd name="connsiteX22" fmla="*/ 537534 w 538110"/>
                <a:gd name="connsiteY22" fmla="*/ 197444 h 346894"/>
                <a:gd name="connsiteX23" fmla="*/ 536528 w 538110"/>
                <a:gd name="connsiteY23" fmla="*/ 198106 h 346894"/>
                <a:gd name="connsiteX24" fmla="*/ 535325 w 538110"/>
                <a:gd name="connsiteY24" fmla="*/ 198174 h 346894"/>
                <a:gd name="connsiteX25" fmla="*/ 521340 w 538110"/>
                <a:gd name="connsiteY25" fmla="*/ 195107 h 346894"/>
                <a:gd name="connsiteX26" fmla="*/ 473984 w 538110"/>
                <a:gd name="connsiteY26" fmla="*/ 187746 h 346894"/>
                <a:gd name="connsiteX27" fmla="*/ 410557 w 538110"/>
                <a:gd name="connsiteY27" fmla="*/ 195045 h 346894"/>
                <a:gd name="connsiteX28" fmla="*/ 396141 w 538110"/>
                <a:gd name="connsiteY28" fmla="*/ 197683 h 346894"/>
                <a:gd name="connsiteX29" fmla="*/ 234322 w 538110"/>
                <a:gd name="connsiteY29" fmla="*/ 244247 h 346894"/>
                <a:gd name="connsiteX30" fmla="*/ 164270 w 538110"/>
                <a:gd name="connsiteY30" fmla="*/ 271913 h 346894"/>
                <a:gd name="connsiteX31" fmla="*/ 75815 w 538110"/>
                <a:gd name="connsiteY31" fmla="*/ 307613 h 346894"/>
                <a:gd name="connsiteX32" fmla="*/ 18154 w 538110"/>
                <a:gd name="connsiteY32" fmla="*/ 340247 h 346894"/>
                <a:gd name="connsiteX33" fmla="*/ 11468 w 538110"/>
                <a:gd name="connsiteY33" fmla="*/ 346381 h 346894"/>
                <a:gd name="connsiteX34" fmla="*/ 10511 w 538110"/>
                <a:gd name="connsiteY34" fmla="*/ 346848 h 346894"/>
                <a:gd name="connsiteX35" fmla="*/ 9443 w 538110"/>
                <a:gd name="connsiteY35" fmla="*/ 346805 h 346894"/>
                <a:gd name="connsiteX36" fmla="*/ 17050 w 538110"/>
                <a:gd name="connsiteY36" fmla="*/ 123337 h 346894"/>
                <a:gd name="connsiteX37" fmla="*/ 10915 w 538110"/>
                <a:gd name="connsiteY37" fmla="*/ 340124 h 346894"/>
                <a:gd name="connsiteX38" fmla="*/ 15087 w 538110"/>
                <a:gd name="connsiteY38" fmla="*/ 336561 h 346894"/>
                <a:gd name="connsiteX39" fmla="*/ 73729 w 538110"/>
                <a:gd name="connsiteY39" fmla="*/ 303319 h 346894"/>
                <a:gd name="connsiteX40" fmla="*/ 162491 w 538110"/>
                <a:gd name="connsiteY40" fmla="*/ 267551 h 346894"/>
                <a:gd name="connsiteX41" fmla="*/ 232359 w 538110"/>
                <a:gd name="connsiteY41" fmla="*/ 239947 h 346894"/>
                <a:gd name="connsiteX42" fmla="*/ 395221 w 538110"/>
                <a:gd name="connsiteY42" fmla="*/ 193082 h 346894"/>
                <a:gd name="connsiteX43" fmla="*/ 409575 w 538110"/>
                <a:gd name="connsiteY43" fmla="*/ 190445 h 346894"/>
                <a:gd name="connsiteX44" fmla="*/ 473923 w 538110"/>
                <a:gd name="connsiteY44" fmla="*/ 183084 h 346894"/>
                <a:gd name="connsiteX45" fmla="*/ 522137 w 538110"/>
                <a:gd name="connsiteY45" fmla="*/ 190573 h 346894"/>
                <a:gd name="connsiteX46" fmla="*/ 532197 w 538110"/>
                <a:gd name="connsiteY46" fmla="*/ 192776 h 346894"/>
                <a:gd name="connsiteX47" fmla="*/ 531768 w 538110"/>
                <a:gd name="connsiteY47" fmla="*/ 191800 h 346894"/>
                <a:gd name="connsiteX48" fmla="*/ 393442 w 538110"/>
                <a:gd name="connsiteY48" fmla="*/ 97948 h 346894"/>
                <a:gd name="connsiteX49" fmla="*/ 239536 w 538110"/>
                <a:gd name="connsiteY49" fmla="*/ 6849 h 346894"/>
                <a:gd name="connsiteX50" fmla="*/ 238064 w 538110"/>
                <a:gd name="connsiteY50" fmla="*/ 6849 h 346894"/>
                <a:gd name="connsiteX51" fmla="*/ 172490 w 538110"/>
                <a:gd name="connsiteY51" fmla="*/ 17829 h 346894"/>
                <a:gd name="connsiteX52" fmla="*/ 121883 w 538110"/>
                <a:gd name="connsiteY52" fmla="*/ 55922 h 346894"/>
                <a:gd name="connsiteX53" fmla="*/ 102376 w 538110"/>
                <a:gd name="connsiteY53" fmla="*/ 79054 h 346894"/>
                <a:gd name="connsiteX54" fmla="*/ 90108 w 538110"/>
                <a:gd name="connsiteY54" fmla="*/ 93960 h 346894"/>
                <a:gd name="connsiteX55" fmla="*/ 59578 w 538110"/>
                <a:gd name="connsiteY55" fmla="*/ 117688 h 346894"/>
                <a:gd name="connsiteX56" fmla="*/ 21405 w 538110"/>
                <a:gd name="connsiteY56" fmla="*/ 123828 h 346894"/>
                <a:gd name="connsiteX57" fmla="*/ 17050 w 538110"/>
                <a:gd name="connsiteY57" fmla="*/ 123337 h 34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38110" h="346894">
                  <a:moveTo>
                    <a:pt x="9443" y="346805"/>
                  </a:moveTo>
                  <a:lnTo>
                    <a:pt x="8830" y="346805"/>
                  </a:lnTo>
                  <a:cubicBezTo>
                    <a:pt x="8450" y="346700"/>
                    <a:pt x="8106" y="346498"/>
                    <a:pt x="7824" y="346216"/>
                  </a:cubicBezTo>
                  <a:cubicBezTo>
                    <a:pt x="7548" y="345940"/>
                    <a:pt x="7345" y="345590"/>
                    <a:pt x="7235" y="345216"/>
                  </a:cubicBezTo>
                  <a:cubicBezTo>
                    <a:pt x="-6199" y="296695"/>
                    <a:pt x="1101" y="221545"/>
                    <a:pt x="12695" y="120761"/>
                  </a:cubicBezTo>
                  <a:cubicBezTo>
                    <a:pt x="12786" y="120184"/>
                    <a:pt x="13081" y="119656"/>
                    <a:pt x="13535" y="119282"/>
                  </a:cubicBezTo>
                  <a:cubicBezTo>
                    <a:pt x="13989" y="118914"/>
                    <a:pt x="14559" y="118718"/>
                    <a:pt x="15148" y="118736"/>
                  </a:cubicBezTo>
                  <a:lnTo>
                    <a:pt x="15762" y="118736"/>
                  </a:lnTo>
                  <a:lnTo>
                    <a:pt x="21896" y="119104"/>
                  </a:lnTo>
                  <a:cubicBezTo>
                    <a:pt x="34250" y="120233"/>
                    <a:pt x="46690" y="118221"/>
                    <a:pt x="58056" y="113258"/>
                  </a:cubicBezTo>
                  <a:cubicBezTo>
                    <a:pt x="69423" y="108296"/>
                    <a:pt x="79348" y="100536"/>
                    <a:pt x="86918" y="90703"/>
                  </a:cubicBezTo>
                  <a:cubicBezTo>
                    <a:pt x="91028" y="85980"/>
                    <a:pt x="94954" y="80894"/>
                    <a:pt x="98757" y="75987"/>
                  </a:cubicBezTo>
                  <a:cubicBezTo>
                    <a:pt x="104885" y="67731"/>
                    <a:pt x="111522" y="59861"/>
                    <a:pt x="118631" y="52426"/>
                  </a:cubicBezTo>
                  <a:cubicBezTo>
                    <a:pt x="133936" y="37103"/>
                    <a:pt x="151327" y="24013"/>
                    <a:pt x="170281" y="13541"/>
                  </a:cubicBezTo>
                  <a:cubicBezTo>
                    <a:pt x="190910" y="1181"/>
                    <a:pt x="215453" y="-2916"/>
                    <a:pt x="238984" y="2071"/>
                  </a:cubicBezTo>
                  <a:lnTo>
                    <a:pt x="241254" y="2555"/>
                  </a:lnTo>
                  <a:cubicBezTo>
                    <a:pt x="241763" y="2672"/>
                    <a:pt x="242210" y="2954"/>
                    <a:pt x="242542" y="3353"/>
                  </a:cubicBezTo>
                  <a:cubicBezTo>
                    <a:pt x="278488" y="47335"/>
                    <a:pt x="337805" y="70835"/>
                    <a:pt x="395160" y="93715"/>
                  </a:cubicBezTo>
                  <a:cubicBezTo>
                    <a:pt x="457851" y="118620"/>
                    <a:pt x="517107" y="142230"/>
                    <a:pt x="536246" y="190138"/>
                  </a:cubicBezTo>
                  <a:cubicBezTo>
                    <a:pt x="536798" y="191549"/>
                    <a:pt x="537227" y="192837"/>
                    <a:pt x="537656" y="194187"/>
                  </a:cubicBezTo>
                  <a:lnTo>
                    <a:pt x="537963" y="195235"/>
                  </a:lnTo>
                  <a:cubicBezTo>
                    <a:pt x="538111" y="195604"/>
                    <a:pt x="538147" y="196009"/>
                    <a:pt x="538073" y="196401"/>
                  </a:cubicBezTo>
                  <a:cubicBezTo>
                    <a:pt x="537994" y="196794"/>
                    <a:pt x="537810" y="197149"/>
                    <a:pt x="537534" y="197444"/>
                  </a:cubicBezTo>
                  <a:cubicBezTo>
                    <a:pt x="537264" y="197744"/>
                    <a:pt x="536914" y="197978"/>
                    <a:pt x="536528" y="198106"/>
                  </a:cubicBezTo>
                  <a:cubicBezTo>
                    <a:pt x="536142" y="198235"/>
                    <a:pt x="535724" y="198260"/>
                    <a:pt x="535325" y="198174"/>
                  </a:cubicBezTo>
                  <a:lnTo>
                    <a:pt x="521340" y="195107"/>
                  </a:lnTo>
                  <a:cubicBezTo>
                    <a:pt x="505832" y="191126"/>
                    <a:pt x="489969" y="188660"/>
                    <a:pt x="473984" y="187746"/>
                  </a:cubicBezTo>
                  <a:cubicBezTo>
                    <a:pt x="452649" y="187997"/>
                    <a:pt x="431394" y="190445"/>
                    <a:pt x="410557" y="195045"/>
                  </a:cubicBezTo>
                  <a:lnTo>
                    <a:pt x="396141" y="197683"/>
                  </a:lnTo>
                  <a:cubicBezTo>
                    <a:pt x="340590" y="206934"/>
                    <a:pt x="286291" y="222551"/>
                    <a:pt x="234322" y="244247"/>
                  </a:cubicBezTo>
                  <a:cubicBezTo>
                    <a:pt x="211196" y="254001"/>
                    <a:pt x="187334" y="263079"/>
                    <a:pt x="164270" y="271913"/>
                  </a:cubicBezTo>
                  <a:cubicBezTo>
                    <a:pt x="135071" y="283077"/>
                    <a:pt x="104829" y="294609"/>
                    <a:pt x="75815" y="307613"/>
                  </a:cubicBezTo>
                  <a:cubicBezTo>
                    <a:pt x="55272" y="315968"/>
                    <a:pt x="35894" y="326936"/>
                    <a:pt x="18154" y="340247"/>
                  </a:cubicBezTo>
                  <a:cubicBezTo>
                    <a:pt x="16068" y="341904"/>
                    <a:pt x="13982" y="343805"/>
                    <a:pt x="11468" y="346381"/>
                  </a:cubicBezTo>
                  <a:cubicBezTo>
                    <a:pt x="11192" y="346608"/>
                    <a:pt x="10860" y="346768"/>
                    <a:pt x="10511" y="346848"/>
                  </a:cubicBezTo>
                  <a:cubicBezTo>
                    <a:pt x="10155" y="346921"/>
                    <a:pt x="9793" y="346909"/>
                    <a:pt x="9443" y="346805"/>
                  </a:cubicBezTo>
                  <a:close/>
                  <a:moveTo>
                    <a:pt x="17050" y="123337"/>
                  </a:moveTo>
                  <a:cubicBezTo>
                    <a:pt x="5885" y="219950"/>
                    <a:pt x="-1353" y="292646"/>
                    <a:pt x="10915" y="340124"/>
                  </a:cubicBezTo>
                  <a:lnTo>
                    <a:pt x="15087" y="336561"/>
                  </a:lnTo>
                  <a:cubicBezTo>
                    <a:pt x="33133" y="323016"/>
                    <a:pt x="52843" y="311846"/>
                    <a:pt x="73729" y="303319"/>
                  </a:cubicBezTo>
                  <a:cubicBezTo>
                    <a:pt x="102866" y="290315"/>
                    <a:pt x="133169" y="278777"/>
                    <a:pt x="162491" y="267551"/>
                  </a:cubicBezTo>
                  <a:cubicBezTo>
                    <a:pt x="185494" y="258718"/>
                    <a:pt x="209295" y="249640"/>
                    <a:pt x="232359" y="239947"/>
                  </a:cubicBezTo>
                  <a:cubicBezTo>
                    <a:pt x="284659" y="218110"/>
                    <a:pt x="339308" y="202382"/>
                    <a:pt x="395221" y="193082"/>
                  </a:cubicBezTo>
                  <a:lnTo>
                    <a:pt x="409575" y="190445"/>
                  </a:lnTo>
                  <a:cubicBezTo>
                    <a:pt x="430714" y="185801"/>
                    <a:pt x="452275" y="183335"/>
                    <a:pt x="473923" y="183084"/>
                  </a:cubicBezTo>
                  <a:cubicBezTo>
                    <a:pt x="490203" y="183991"/>
                    <a:pt x="506348" y="186500"/>
                    <a:pt x="522137" y="190573"/>
                  </a:cubicBezTo>
                  <a:cubicBezTo>
                    <a:pt x="525511" y="191310"/>
                    <a:pt x="528823" y="192101"/>
                    <a:pt x="532197" y="192776"/>
                  </a:cubicBezTo>
                  <a:cubicBezTo>
                    <a:pt x="532080" y="192438"/>
                    <a:pt x="531939" y="192113"/>
                    <a:pt x="531768" y="191800"/>
                  </a:cubicBezTo>
                  <a:cubicBezTo>
                    <a:pt x="513365" y="145672"/>
                    <a:pt x="455213" y="122484"/>
                    <a:pt x="393442" y="97948"/>
                  </a:cubicBezTo>
                  <a:cubicBezTo>
                    <a:pt x="335781" y="75006"/>
                    <a:pt x="276218" y="51322"/>
                    <a:pt x="239536" y="6849"/>
                  </a:cubicBezTo>
                  <a:lnTo>
                    <a:pt x="238064" y="6849"/>
                  </a:lnTo>
                  <a:cubicBezTo>
                    <a:pt x="215607" y="2077"/>
                    <a:pt x="192168" y="6003"/>
                    <a:pt x="172490" y="17829"/>
                  </a:cubicBezTo>
                  <a:cubicBezTo>
                    <a:pt x="153921" y="28098"/>
                    <a:pt x="136881" y="40918"/>
                    <a:pt x="121883" y="55922"/>
                  </a:cubicBezTo>
                  <a:cubicBezTo>
                    <a:pt x="114902" y="63216"/>
                    <a:pt x="108387" y="70939"/>
                    <a:pt x="102376" y="79054"/>
                  </a:cubicBezTo>
                  <a:cubicBezTo>
                    <a:pt x="98573" y="84023"/>
                    <a:pt x="94586" y="89114"/>
                    <a:pt x="90108" y="93960"/>
                  </a:cubicBezTo>
                  <a:cubicBezTo>
                    <a:pt x="82084" y="104303"/>
                    <a:pt x="71588" y="112467"/>
                    <a:pt x="59578" y="117688"/>
                  </a:cubicBezTo>
                  <a:cubicBezTo>
                    <a:pt x="47573" y="122908"/>
                    <a:pt x="34446" y="125018"/>
                    <a:pt x="21405" y="123828"/>
                  </a:cubicBezTo>
                  <a:lnTo>
                    <a:pt x="17050" y="123337"/>
                  </a:lnTo>
                  <a:close/>
                </a:path>
              </a:pathLst>
            </a:custGeom>
            <a:solidFill>
              <a:srgbClr val="0E0E0E"/>
            </a:solidFill>
            <a:ln w="6134" cap="flat">
              <a:noFill/>
              <a:prstDash val="solid"/>
              <a:miter/>
            </a:ln>
          </p:spPr>
          <p:txBody>
            <a:bodyPr rtlCol="0" anchor="ctr"/>
            <a:lstStyle/>
            <a:p>
              <a:endParaRPr lang="en-AU"/>
            </a:p>
          </p:txBody>
        </p:sp>
        <p:sp>
          <p:nvSpPr>
            <p:cNvPr id="395" name="Freeform: Shape 394">
              <a:extLst>
                <a:ext uri="{FF2B5EF4-FFF2-40B4-BE49-F238E27FC236}">
                  <a16:creationId xmlns:a16="http://schemas.microsoft.com/office/drawing/2014/main" id="{13A064E3-496C-477E-836C-B96E21FE5E68}"/>
                </a:ext>
              </a:extLst>
            </p:cNvPr>
            <p:cNvSpPr/>
            <p:nvPr/>
          </p:nvSpPr>
          <p:spPr>
            <a:xfrm>
              <a:off x="9772927" y="3561050"/>
              <a:ext cx="533329" cy="263063"/>
            </a:xfrm>
            <a:custGeom>
              <a:avLst/>
              <a:gdLst>
                <a:gd name="connsiteX0" fmla="*/ 378785 w 533329"/>
                <a:gd name="connsiteY0" fmla="*/ 8072 h 263063"/>
                <a:gd name="connsiteX1" fmla="*/ 515454 w 533329"/>
                <a:gd name="connsiteY1" fmla="*/ 21199 h 263063"/>
                <a:gd name="connsiteX2" fmla="*/ 527722 w 533329"/>
                <a:gd name="connsiteY2" fmla="*/ 42055 h 263063"/>
                <a:gd name="connsiteX3" fmla="*/ 308487 w 533329"/>
                <a:gd name="connsiteY3" fmla="*/ 188233 h 263063"/>
                <a:gd name="connsiteX4" fmla="*/ 53796 w 533329"/>
                <a:gd name="connsiteY4" fmla="*/ 255708 h 263063"/>
                <a:gd name="connsiteX5" fmla="*/ 0 w 533329"/>
                <a:gd name="connsiteY5" fmla="*/ 179706 h 263063"/>
                <a:gd name="connsiteX6" fmla="*/ 378785 w 533329"/>
                <a:gd name="connsiteY6" fmla="*/ 8072 h 263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329" h="263063">
                  <a:moveTo>
                    <a:pt x="378785" y="8072"/>
                  </a:moveTo>
                  <a:cubicBezTo>
                    <a:pt x="438225" y="-5975"/>
                    <a:pt x="492942" y="-1743"/>
                    <a:pt x="515454" y="21199"/>
                  </a:cubicBezTo>
                  <a:cubicBezTo>
                    <a:pt x="520502" y="27542"/>
                    <a:pt x="524631" y="34565"/>
                    <a:pt x="527722" y="42055"/>
                  </a:cubicBezTo>
                  <a:cubicBezTo>
                    <a:pt x="562503" y="130019"/>
                    <a:pt x="428901" y="168174"/>
                    <a:pt x="308487" y="188233"/>
                  </a:cubicBezTo>
                  <a:cubicBezTo>
                    <a:pt x="162310" y="212769"/>
                    <a:pt x="125075" y="286379"/>
                    <a:pt x="53796" y="255708"/>
                  </a:cubicBezTo>
                  <a:cubicBezTo>
                    <a:pt x="22696" y="242336"/>
                    <a:pt x="6625" y="217799"/>
                    <a:pt x="0" y="179706"/>
                  </a:cubicBezTo>
                  <a:cubicBezTo>
                    <a:pt x="53858" y="110390"/>
                    <a:pt x="302782" y="26106"/>
                    <a:pt x="378785" y="8072"/>
                  </a:cubicBezTo>
                  <a:close/>
                </a:path>
              </a:pathLst>
            </a:custGeom>
            <a:solidFill>
              <a:srgbClr val="5468B8"/>
            </a:solidFill>
            <a:ln w="6134" cap="flat">
              <a:noFill/>
              <a:prstDash val="solid"/>
              <a:miter/>
            </a:ln>
          </p:spPr>
          <p:txBody>
            <a:bodyPr rtlCol="0" anchor="ctr"/>
            <a:lstStyle/>
            <a:p>
              <a:endParaRPr lang="en-AU"/>
            </a:p>
          </p:txBody>
        </p:sp>
        <p:sp>
          <p:nvSpPr>
            <p:cNvPr id="396" name="Freeform: Shape 395">
              <a:extLst>
                <a:ext uri="{FF2B5EF4-FFF2-40B4-BE49-F238E27FC236}">
                  <a16:creationId xmlns:a16="http://schemas.microsoft.com/office/drawing/2014/main" id="{309CD4B2-6D97-4A85-9E4B-C0226166C491}"/>
                </a:ext>
              </a:extLst>
            </p:cNvPr>
            <p:cNvSpPr/>
            <p:nvPr/>
          </p:nvSpPr>
          <p:spPr>
            <a:xfrm>
              <a:off x="9770329" y="3558760"/>
              <a:ext cx="537798" cy="267758"/>
            </a:xfrm>
            <a:custGeom>
              <a:avLst/>
              <a:gdLst>
                <a:gd name="connsiteX0" fmla="*/ 89520 w 537798"/>
                <a:gd name="connsiteY0" fmla="*/ 267759 h 267758"/>
                <a:gd name="connsiteX1" fmla="*/ 55230 w 537798"/>
                <a:gd name="connsiteY1" fmla="*/ 260336 h 267758"/>
                <a:gd name="connsiteX2" fmla="*/ 22 w 537798"/>
                <a:gd name="connsiteY2" fmla="*/ 182616 h 267758"/>
                <a:gd name="connsiteX3" fmla="*/ 84 w 537798"/>
                <a:gd name="connsiteY3" fmla="*/ 181672 h 267758"/>
                <a:gd name="connsiteX4" fmla="*/ 513 w 537798"/>
                <a:gd name="connsiteY4" fmla="*/ 180837 h 267758"/>
                <a:gd name="connsiteX5" fmla="*/ 380831 w 537798"/>
                <a:gd name="connsiteY5" fmla="*/ 8160 h 267758"/>
                <a:gd name="connsiteX6" fmla="*/ 519709 w 537798"/>
                <a:gd name="connsiteY6" fmla="*/ 21901 h 267758"/>
                <a:gd name="connsiteX7" fmla="*/ 531977 w 537798"/>
                <a:gd name="connsiteY7" fmla="*/ 43493 h 267758"/>
                <a:gd name="connsiteX8" fmla="*/ 537750 w 537798"/>
                <a:gd name="connsiteY8" fmla="*/ 72901 h 267758"/>
                <a:gd name="connsiteX9" fmla="*/ 529708 w 537798"/>
                <a:gd name="connsiteY9" fmla="*/ 101768 h 267758"/>
                <a:gd name="connsiteX10" fmla="*/ 310963 w 537798"/>
                <a:gd name="connsiteY10" fmla="*/ 192799 h 267758"/>
                <a:gd name="connsiteX11" fmla="*/ 165277 w 537798"/>
                <a:gd name="connsiteY11" fmla="*/ 242608 h 267758"/>
                <a:gd name="connsiteX12" fmla="*/ 89520 w 537798"/>
                <a:gd name="connsiteY12" fmla="*/ 267759 h 267758"/>
                <a:gd name="connsiteX13" fmla="*/ 4807 w 537798"/>
                <a:gd name="connsiteY13" fmla="*/ 182861 h 267758"/>
                <a:gd name="connsiteX14" fmla="*/ 57070 w 537798"/>
                <a:gd name="connsiteY14" fmla="*/ 256103 h 267758"/>
                <a:gd name="connsiteX15" fmla="*/ 163498 w 537798"/>
                <a:gd name="connsiteY15" fmla="*/ 238437 h 267758"/>
                <a:gd name="connsiteX16" fmla="*/ 310718 w 537798"/>
                <a:gd name="connsiteY16" fmla="*/ 188260 h 267758"/>
                <a:gd name="connsiteX17" fmla="*/ 526150 w 537798"/>
                <a:gd name="connsiteY17" fmla="*/ 99498 h 267758"/>
                <a:gd name="connsiteX18" fmla="*/ 533603 w 537798"/>
                <a:gd name="connsiteY18" fmla="*/ 72594 h 267758"/>
                <a:gd name="connsiteX19" fmla="*/ 528174 w 537798"/>
                <a:gd name="connsiteY19" fmla="*/ 45211 h 267758"/>
                <a:gd name="connsiteX20" fmla="*/ 516519 w 537798"/>
                <a:gd name="connsiteY20" fmla="*/ 24907 h 267758"/>
                <a:gd name="connsiteX21" fmla="*/ 382181 w 537798"/>
                <a:gd name="connsiteY21" fmla="*/ 12638 h 267758"/>
                <a:gd name="connsiteX22" fmla="*/ 4807 w 537798"/>
                <a:gd name="connsiteY22" fmla="*/ 182861 h 26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7798" h="267758">
                  <a:moveTo>
                    <a:pt x="89520" y="267759"/>
                  </a:moveTo>
                  <a:cubicBezTo>
                    <a:pt x="77699" y="267679"/>
                    <a:pt x="66020" y="265152"/>
                    <a:pt x="55230" y="260336"/>
                  </a:cubicBezTo>
                  <a:cubicBezTo>
                    <a:pt x="24559" y="247209"/>
                    <a:pt x="7015" y="222488"/>
                    <a:pt x="22" y="182616"/>
                  </a:cubicBezTo>
                  <a:cubicBezTo>
                    <a:pt x="-21" y="182297"/>
                    <a:pt x="-2" y="181978"/>
                    <a:pt x="84" y="181672"/>
                  </a:cubicBezTo>
                  <a:cubicBezTo>
                    <a:pt x="163" y="181371"/>
                    <a:pt x="310" y="181083"/>
                    <a:pt x="513" y="180837"/>
                  </a:cubicBezTo>
                  <a:cubicBezTo>
                    <a:pt x="55720" y="110049"/>
                    <a:pt x="308080" y="25336"/>
                    <a:pt x="380831" y="8160"/>
                  </a:cubicBezTo>
                  <a:cubicBezTo>
                    <a:pt x="442664" y="-6500"/>
                    <a:pt x="497381" y="-1102"/>
                    <a:pt x="519709" y="21901"/>
                  </a:cubicBezTo>
                  <a:cubicBezTo>
                    <a:pt x="524807" y="28471"/>
                    <a:pt x="528941" y="35746"/>
                    <a:pt x="531977" y="43493"/>
                  </a:cubicBezTo>
                  <a:cubicBezTo>
                    <a:pt x="536167" y="52707"/>
                    <a:pt x="538142" y="62779"/>
                    <a:pt x="537750" y="72901"/>
                  </a:cubicBezTo>
                  <a:cubicBezTo>
                    <a:pt x="537351" y="83016"/>
                    <a:pt x="534597" y="92904"/>
                    <a:pt x="529708" y="101768"/>
                  </a:cubicBezTo>
                  <a:cubicBezTo>
                    <a:pt x="506766" y="142315"/>
                    <a:pt x="435241" y="172065"/>
                    <a:pt x="310963" y="192799"/>
                  </a:cubicBezTo>
                  <a:cubicBezTo>
                    <a:pt x="244162" y="203902"/>
                    <a:pt x="200548" y="225371"/>
                    <a:pt x="165277" y="242608"/>
                  </a:cubicBezTo>
                  <a:cubicBezTo>
                    <a:pt x="137060" y="256533"/>
                    <a:pt x="114118" y="267759"/>
                    <a:pt x="89520" y="267759"/>
                  </a:cubicBezTo>
                  <a:close/>
                  <a:moveTo>
                    <a:pt x="4807" y="182861"/>
                  </a:moveTo>
                  <a:cubicBezTo>
                    <a:pt x="11616" y="220955"/>
                    <a:pt x="27749" y="243590"/>
                    <a:pt x="57070" y="256103"/>
                  </a:cubicBezTo>
                  <a:cubicBezTo>
                    <a:pt x="94611" y="272236"/>
                    <a:pt x="122031" y="258803"/>
                    <a:pt x="163498" y="238437"/>
                  </a:cubicBezTo>
                  <a:cubicBezTo>
                    <a:pt x="198892" y="221077"/>
                    <a:pt x="243242" y="199485"/>
                    <a:pt x="310718" y="188260"/>
                  </a:cubicBezTo>
                  <a:cubicBezTo>
                    <a:pt x="433401" y="167772"/>
                    <a:pt x="504006" y="138757"/>
                    <a:pt x="526150" y="99498"/>
                  </a:cubicBezTo>
                  <a:cubicBezTo>
                    <a:pt x="530701" y="91235"/>
                    <a:pt x="533253" y="82022"/>
                    <a:pt x="533603" y="72594"/>
                  </a:cubicBezTo>
                  <a:cubicBezTo>
                    <a:pt x="533959" y="63165"/>
                    <a:pt x="532094" y="53786"/>
                    <a:pt x="528174" y="45211"/>
                  </a:cubicBezTo>
                  <a:cubicBezTo>
                    <a:pt x="525248" y="37929"/>
                    <a:pt x="521328" y="31096"/>
                    <a:pt x="516519" y="24907"/>
                  </a:cubicBezTo>
                  <a:cubicBezTo>
                    <a:pt x="495234" y="3253"/>
                    <a:pt x="442418" y="-1654"/>
                    <a:pt x="382181" y="12638"/>
                  </a:cubicBezTo>
                  <a:cubicBezTo>
                    <a:pt x="309859" y="29691"/>
                    <a:pt x="60383" y="113116"/>
                    <a:pt x="4807" y="182861"/>
                  </a:cubicBezTo>
                  <a:close/>
                </a:path>
              </a:pathLst>
            </a:custGeom>
            <a:solidFill>
              <a:srgbClr val="0E0E0E"/>
            </a:solidFill>
            <a:ln w="6134" cap="flat">
              <a:noFill/>
              <a:prstDash val="solid"/>
              <a:miter/>
            </a:ln>
          </p:spPr>
          <p:txBody>
            <a:bodyPr rtlCol="0" anchor="ctr"/>
            <a:lstStyle/>
            <a:p>
              <a:endParaRPr lang="en-AU"/>
            </a:p>
          </p:txBody>
        </p:sp>
        <p:sp>
          <p:nvSpPr>
            <p:cNvPr id="397" name="Freeform: Shape 396">
              <a:extLst>
                <a:ext uri="{FF2B5EF4-FFF2-40B4-BE49-F238E27FC236}">
                  <a16:creationId xmlns:a16="http://schemas.microsoft.com/office/drawing/2014/main" id="{55061906-BD4B-4050-832B-15567143837A}"/>
                </a:ext>
              </a:extLst>
            </p:cNvPr>
            <p:cNvSpPr/>
            <p:nvPr/>
          </p:nvSpPr>
          <p:spPr>
            <a:xfrm>
              <a:off x="9803782" y="3621870"/>
              <a:ext cx="501223" cy="202249"/>
            </a:xfrm>
            <a:custGeom>
              <a:avLst/>
              <a:gdLst>
                <a:gd name="connsiteX0" fmla="*/ 365719 w 501223"/>
                <a:gd name="connsiteY0" fmla="*/ 7802 h 202249"/>
                <a:gd name="connsiteX1" fmla="*/ 501223 w 501223"/>
                <a:gd name="connsiteY1" fmla="*/ 17433 h 202249"/>
                <a:gd name="connsiteX2" fmla="*/ 277142 w 501223"/>
                <a:gd name="connsiteY2" fmla="*/ 127419 h 202249"/>
                <a:gd name="connsiteX3" fmla="*/ 22451 w 501223"/>
                <a:gd name="connsiteY3" fmla="*/ 194894 h 202249"/>
                <a:gd name="connsiteX4" fmla="*/ 0 w 501223"/>
                <a:gd name="connsiteY4" fmla="*/ 180970 h 202249"/>
                <a:gd name="connsiteX5" fmla="*/ 365719 w 501223"/>
                <a:gd name="connsiteY5" fmla="*/ 7802 h 2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223" h="202249">
                  <a:moveTo>
                    <a:pt x="365719" y="7802"/>
                  </a:moveTo>
                  <a:cubicBezTo>
                    <a:pt x="420007" y="-5018"/>
                    <a:pt x="477852" y="-2196"/>
                    <a:pt x="501223" y="17433"/>
                  </a:cubicBezTo>
                  <a:cubicBezTo>
                    <a:pt x="491470" y="80185"/>
                    <a:pt x="379521" y="110366"/>
                    <a:pt x="277142" y="127419"/>
                  </a:cubicBezTo>
                  <a:cubicBezTo>
                    <a:pt x="130965" y="151955"/>
                    <a:pt x="93730" y="225565"/>
                    <a:pt x="22451" y="194894"/>
                  </a:cubicBezTo>
                  <a:cubicBezTo>
                    <a:pt x="14305" y="191416"/>
                    <a:pt x="6735" y="186718"/>
                    <a:pt x="0" y="180970"/>
                  </a:cubicBezTo>
                  <a:cubicBezTo>
                    <a:pt x="32021" y="113617"/>
                    <a:pt x="290024" y="25775"/>
                    <a:pt x="365719" y="7802"/>
                  </a:cubicBezTo>
                  <a:close/>
                </a:path>
              </a:pathLst>
            </a:custGeom>
            <a:solidFill>
              <a:srgbClr val="2B1F18"/>
            </a:solidFill>
            <a:ln w="6134" cap="flat">
              <a:no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D9C23E2C-AF7A-413A-B1D6-8A4C1A2DEC8B}"/>
                </a:ext>
              </a:extLst>
            </p:cNvPr>
            <p:cNvSpPr/>
            <p:nvPr/>
          </p:nvSpPr>
          <p:spPr>
            <a:xfrm>
              <a:off x="9801727" y="3619452"/>
              <a:ext cx="505816" cy="207059"/>
            </a:xfrm>
            <a:custGeom>
              <a:avLst/>
              <a:gdLst>
                <a:gd name="connsiteX0" fmla="*/ 58121 w 505816"/>
                <a:gd name="connsiteY0" fmla="*/ 207059 h 207059"/>
                <a:gd name="connsiteX1" fmla="*/ 23831 w 505816"/>
                <a:gd name="connsiteY1" fmla="*/ 199643 h 207059"/>
                <a:gd name="connsiteX2" fmla="*/ 828 w 505816"/>
                <a:gd name="connsiteY2" fmla="*/ 185406 h 207059"/>
                <a:gd name="connsiteX3" fmla="*/ 55 w 505816"/>
                <a:gd name="connsiteY3" fmla="*/ 184130 h 207059"/>
                <a:gd name="connsiteX4" fmla="*/ 215 w 505816"/>
                <a:gd name="connsiteY4" fmla="*/ 182646 h 207059"/>
                <a:gd name="connsiteX5" fmla="*/ 367529 w 505816"/>
                <a:gd name="connsiteY5" fmla="*/ 8006 h 207059"/>
                <a:gd name="connsiteX6" fmla="*/ 504995 w 505816"/>
                <a:gd name="connsiteY6" fmla="*/ 18066 h 207059"/>
                <a:gd name="connsiteX7" fmla="*/ 505664 w 505816"/>
                <a:gd name="connsiteY7" fmla="*/ 19041 h 207059"/>
                <a:gd name="connsiteX8" fmla="*/ 505793 w 505816"/>
                <a:gd name="connsiteY8" fmla="*/ 20219 h 207059"/>
                <a:gd name="connsiteX9" fmla="*/ 279810 w 505816"/>
                <a:gd name="connsiteY9" fmla="*/ 132100 h 207059"/>
                <a:gd name="connsiteX10" fmla="*/ 134124 w 505816"/>
                <a:gd name="connsiteY10" fmla="*/ 181910 h 207059"/>
                <a:gd name="connsiteX11" fmla="*/ 58121 w 505816"/>
                <a:gd name="connsiteY11" fmla="*/ 207059 h 207059"/>
                <a:gd name="connsiteX12" fmla="*/ 5184 w 505816"/>
                <a:gd name="connsiteY12" fmla="*/ 183075 h 207059"/>
                <a:gd name="connsiteX13" fmla="*/ 25672 w 505816"/>
                <a:gd name="connsiteY13" fmla="*/ 195343 h 207059"/>
                <a:gd name="connsiteX14" fmla="*/ 132100 w 505816"/>
                <a:gd name="connsiteY14" fmla="*/ 177677 h 207059"/>
                <a:gd name="connsiteX15" fmla="*/ 279320 w 505816"/>
                <a:gd name="connsiteY15" fmla="*/ 127499 h 207059"/>
                <a:gd name="connsiteX16" fmla="*/ 501315 w 505816"/>
                <a:gd name="connsiteY16" fmla="*/ 20703 h 207059"/>
                <a:gd name="connsiteX17" fmla="*/ 368817 w 505816"/>
                <a:gd name="connsiteY17" fmla="*/ 12422 h 207059"/>
                <a:gd name="connsiteX18" fmla="*/ 5184 w 505816"/>
                <a:gd name="connsiteY18" fmla="*/ 183075 h 20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16" h="207059">
                  <a:moveTo>
                    <a:pt x="58121" y="207059"/>
                  </a:moveTo>
                  <a:cubicBezTo>
                    <a:pt x="46301" y="206986"/>
                    <a:pt x="34622" y="204459"/>
                    <a:pt x="23831" y="199643"/>
                  </a:cubicBezTo>
                  <a:cubicBezTo>
                    <a:pt x="15477" y="196110"/>
                    <a:pt x="7717" y="191307"/>
                    <a:pt x="828" y="185406"/>
                  </a:cubicBezTo>
                  <a:cubicBezTo>
                    <a:pt x="436" y="185081"/>
                    <a:pt x="166" y="184633"/>
                    <a:pt x="55" y="184130"/>
                  </a:cubicBezTo>
                  <a:cubicBezTo>
                    <a:pt x="-55" y="183633"/>
                    <a:pt x="0" y="183112"/>
                    <a:pt x="215" y="182646"/>
                  </a:cubicBezTo>
                  <a:cubicBezTo>
                    <a:pt x="32665" y="113698"/>
                    <a:pt x="290177" y="26286"/>
                    <a:pt x="367529" y="8006"/>
                  </a:cubicBezTo>
                  <a:cubicBezTo>
                    <a:pt x="425129" y="-5673"/>
                    <a:pt x="481686" y="-1502"/>
                    <a:pt x="504995" y="18066"/>
                  </a:cubicBezTo>
                  <a:cubicBezTo>
                    <a:pt x="505296" y="18330"/>
                    <a:pt x="505529" y="18667"/>
                    <a:pt x="505664" y="19041"/>
                  </a:cubicBezTo>
                  <a:cubicBezTo>
                    <a:pt x="505805" y="19415"/>
                    <a:pt x="505848" y="19820"/>
                    <a:pt x="505793" y="20219"/>
                  </a:cubicBezTo>
                  <a:cubicBezTo>
                    <a:pt x="497819" y="71500"/>
                    <a:pt x="423902" y="108054"/>
                    <a:pt x="279810" y="132100"/>
                  </a:cubicBezTo>
                  <a:cubicBezTo>
                    <a:pt x="213009" y="143203"/>
                    <a:pt x="169395" y="164673"/>
                    <a:pt x="134124" y="181910"/>
                  </a:cubicBezTo>
                  <a:cubicBezTo>
                    <a:pt x="105661" y="195834"/>
                    <a:pt x="82720" y="207059"/>
                    <a:pt x="58121" y="207059"/>
                  </a:cubicBezTo>
                  <a:close/>
                  <a:moveTo>
                    <a:pt x="5184" y="183075"/>
                  </a:moveTo>
                  <a:cubicBezTo>
                    <a:pt x="11391" y="188123"/>
                    <a:pt x="18292" y="192252"/>
                    <a:pt x="25672" y="195343"/>
                  </a:cubicBezTo>
                  <a:cubicBezTo>
                    <a:pt x="63213" y="211415"/>
                    <a:pt x="90632" y="198042"/>
                    <a:pt x="132100" y="177677"/>
                  </a:cubicBezTo>
                  <a:cubicBezTo>
                    <a:pt x="167494" y="160317"/>
                    <a:pt x="211844" y="138725"/>
                    <a:pt x="279320" y="127499"/>
                  </a:cubicBezTo>
                  <a:cubicBezTo>
                    <a:pt x="419915" y="104067"/>
                    <a:pt x="492605" y="69102"/>
                    <a:pt x="501315" y="20703"/>
                  </a:cubicBezTo>
                  <a:cubicBezTo>
                    <a:pt x="478680" y="2976"/>
                    <a:pt x="423411" y="-521"/>
                    <a:pt x="368817" y="12422"/>
                  </a:cubicBezTo>
                  <a:cubicBezTo>
                    <a:pt x="294900" y="29905"/>
                    <a:pt x="39719" y="116703"/>
                    <a:pt x="5184" y="183075"/>
                  </a:cubicBezTo>
                  <a:close/>
                </a:path>
              </a:pathLst>
            </a:custGeom>
            <a:solidFill>
              <a:srgbClr val="0E0E0E"/>
            </a:solidFill>
            <a:ln w="6134" cap="flat">
              <a:noFill/>
              <a:prstDash val="solid"/>
              <a:miter/>
            </a:ln>
          </p:spPr>
          <p:txBody>
            <a:bodyPr rtlCol="0" anchor="ctr"/>
            <a:lstStyle/>
            <a:p>
              <a:endParaRPr lang="en-AU"/>
            </a:p>
          </p:txBody>
        </p:sp>
        <p:sp>
          <p:nvSpPr>
            <p:cNvPr id="399" name="Freeform: Shape 398">
              <a:extLst>
                <a:ext uri="{FF2B5EF4-FFF2-40B4-BE49-F238E27FC236}">
                  <a16:creationId xmlns:a16="http://schemas.microsoft.com/office/drawing/2014/main" id="{1A6A3F31-F4D1-45E2-9D71-A99EFE90694C}"/>
                </a:ext>
              </a:extLst>
            </p:cNvPr>
            <p:cNvSpPr/>
            <p:nvPr/>
          </p:nvSpPr>
          <p:spPr>
            <a:xfrm>
              <a:off x="8473465" y="2355299"/>
              <a:ext cx="1497473" cy="1099426"/>
            </a:xfrm>
            <a:custGeom>
              <a:avLst/>
              <a:gdLst>
                <a:gd name="connsiteX0" fmla="*/ 748614 w 1497473"/>
                <a:gd name="connsiteY0" fmla="*/ 324314 h 1099426"/>
                <a:gd name="connsiteX1" fmla="*/ 969873 w 1497473"/>
                <a:gd name="connsiteY1" fmla="*/ 591211 h 1099426"/>
                <a:gd name="connsiteX2" fmla="*/ 1118259 w 1497473"/>
                <a:gd name="connsiteY2" fmla="*/ 1099427 h 1099426"/>
                <a:gd name="connsiteX3" fmla="*/ 1497473 w 1497473"/>
                <a:gd name="connsiteY3" fmla="*/ 991527 h 1099426"/>
                <a:gd name="connsiteX4" fmla="*/ 1397302 w 1497473"/>
                <a:gd name="connsiteY4" fmla="*/ 441660 h 1099426"/>
                <a:gd name="connsiteX5" fmla="*/ 1115130 w 1497473"/>
                <a:gd name="connsiteY5" fmla="*/ 0 h 1099426"/>
                <a:gd name="connsiteX6" fmla="*/ 382343 w 1497473"/>
                <a:gd name="connsiteY6" fmla="*/ 0 h 1099426"/>
                <a:gd name="connsiteX7" fmla="*/ 100171 w 1497473"/>
                <a:gd name="connsiteY7" fmla="*/ 441660 h 1099426"/>
                <a:gd name="connsiteX8" fmla="*/ 0 w 1497473"/>
                <a:gd name="connsiteY8" fmla="*/ 991527 h 1099426"/>
                <a:gd name="connsiteX9" fmla="*/ 379214 w 1497473"/>
                <a:gd name="connsiteY9" fmla="*/ 1099427 h 1099426"/>
                <a:gd name="connsiteX10" fmla="*/ 527600 w 1497473"/>
                <a:gd name="connsiteY10" fmla="*/ 591211 h 1099426"/>
                <a:gd name="connsiteX11" fmla="*/ 748921 w 1497473"/>
                <a:gd name="connsiteY11" fmla="*/ 324314 h 109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7473" h="1099426">
                  <a:moveTo>
                    <a:pt x="748614" y="324314"/>
                  </a:moveTo>
                  <a:cubicBezTo>
                    <a:pt x="830567" y="351733"/>
                    <a:pt x="934479" y="450555"/>
                    <a:pt x="969873" y="591211"/>
                  </a:cubicBezTo>
                  <a:cubicBezTo>
                    <a:pt x="1005268" y="731868"/>
                    <a:pt x="1118259" y="1099427"/>
                    <a:pt x="1118259" y="1099427"/>
                  </a:cubicBezTo>
                  <a:cubicBezTo>
                    <a:pt x="1189108" y="1030786"/>
                    <a:pt x="1300505" y="1003979"/>
                    <a:pt x="1497473" y="991527"/>
                  </a:cubicBezTo>
                  <a:cubicBezTo>
                    <a:pt x="1448891" y="855655"/>
                    <a:pt x="1428157" y="603480"/>
                    <a:pt x="1397302" y="441660"/>
                  </a:cubicBezTo>
                  <a:cubicBezTo>
                    <a:pt x="1361908" y="255672"/>
                    <a:pt x="1290997" y="56741"/>
                    <a:pt x="1115130" y="0"/>
                  </a:cubicBezTo>
                  <a:lnTo>
                    <a:pt x="382343" y="0"/>
                  </a:lnTo>
                  <a:cubicBezTo>
                    <a:pt x="206169" y="56864"/>
                    <a:pt x="135320" y="255795"/>
                    <a:pt x="100171" y="441660"/>
                  </a:cubicBezTo>
                  <a:cubicBezTo>
                    <a:pt x="69500" y="603480"/>
                    <a:pt x="48583" y="855655"/>
                    <a:pt x="0" y="991527"/>
                  </a:cubicBezTo>
                  <a:cubicBezTo>
                    <a:pt x="196968" y="1003795"/>
                    <a:pt x="308365" y="1030786"/>
                    <a:pt x="379214" y="1099427"/>
                  </a:cubicBezTo>
                  <a:cubicBezTo>
                    <a:pt x="379214" y="1099427"/>
                    <a:pt x="492144" y="731868"/>
                    <a:pt x="527600" y="591211"/>
                  </a:cubicBezTo>
                  <a:cubicBezTo>
                    <a:pt x="563055" y="450555"/>
                    <a:pt x="666907" y="351979"/>
                    <a:pt x="748921" y="324314"/>
                  </a:cubicBezTo>
                </a:path>
              </a:pathLst>
            </a:custGeom>
            <a:solidFill>
              <a:srgbClr val="E05555"/>
            </a:solidFill>
            <a:ln w="6134" cap="flat">
              <a:noFill/>
              <a:prstDash val="solid"/>
              <a:miter/>
            </a:ln>
          </p:spPr>
          <p:txBody>
            <a:bodyPr rtlCol="0" anchor="ctr"/>
            <a:lstStyle/>
            <a:p>
              <a:endParaRPr lang="en-AU"/>
            </a:p>
          </p:txBody>
        </p:sp>
        <p:sp>
          <p:nvSpPr>
            <p:cNvPr id="400" name="Freeform: Shape 399">
              <a:extLst>
                <a:ext uri="{FF2B5EF4-FFF2-40B4-BE49-F238E27FC236}">
                  <a16:creationId xmlns:a16="http://schemas.microsoft.com/office/drawing/2014/main" id="{0470BC2B-58D7-4027-8194-74F3404F107B}"/>
                </a:ext>
              </a:extLst>
            </p:cNvPr>
            <p:cNvSpPr/>
            <p:nvPr/>
          </p:nvSpPr>
          <p:spPr>
            <a:xfrm>
              <a:off x="8470882" y="2352839"/>
              <a:ext cx="1502576" cy="1104233"/>
            </a:xfrm>
            <a:custGeom>
              <a:avLst/>
              <a:gdLst>
                <a:gd name="connsiteX0" fmla="*/ 1120841 w 1502576"/>
                <a:gd name="connsiteY0" fmla="*/ 1104212 h 1104233"/>
                <a:gd name="connsiteX1" fmla="*/ 1120289 w 1502576"/>
                <a:gd name="connsiteY1" fmla="*/ 1104212 h 1104233"/>
                <a:gd name="connsiteX2" fmla="*/ 1119253 w 1502576"/>
                <a:gd name="connsiteY2" fmla="*/ 1103678 h 1104233"/>
                <a:gd name="connsiteX3" fmla="*/ 1118633 w 1502576"/>
                <a:gd name="connsiteY3" fmla="*/ 1102678 h 1104233"/>
                <a:gd name="connsiteX4" fmla="*/ 970247 w 1502576"/>
                <a:gd name="connsiteY4" fmla="*/ 594340 h 1104233"/>
                <a:gd name="connsiteX5" fmla="*/ 751196 w 1502576"/>
                <a:gd name="connsiteY5" fmla="*/ 329282 h 1104233"/>
                <a:gd name="connsiteX6" fmla="*/ 532084 w 1502576"/>
                <a:gd name="connsiteY6" fmla="*/ 594278 h 1104233"/>
                <a:gd name="connsiteX7" fmla="*/ 383698 w 1502576"/>
                <a:gd name="connsiteY7" fmla="*/ 1102617 h 1104233"/>
                <a:gd name="connsiteX8" fmla="*/ 383079 w 1502576"/>
                <a:gd name="connsiteY8" fmla="*/ 1103617 h 1104233"/>
                <a:gd name="connsiteX9" fmla="*/ 382042 w 1502576"/>
                <a:gd name="connsiteY9" fmla="*/ 1104150 h 1104233"/>
                <a:gd name="connsiteX10" fmla="*/ 380797 w 1502576"/>
                <a:gd name="connsiteY10" fmla="*/ 1104132 h 1104233"/>
                <a:gd name="connsiteX11" fmla="*/ 379772 w 1502576"/>
                <a:gd name="connsiteY11" fmla="*/ 1103414 h 1104233"/>
                <a:gd name="connsiteX12" fmla="*/ 2030 w 1502576"/>
                <a:gd name="connsiteY12" fmla="*/ 996128 h 1104233"/>
                <a:gd name="connsiteX13" fmla="*/ 1000 w 1502576"/>
                <a:gd name="connsiteY13" fmla="*/ 995845 h 1104233"/>
                <a:gd name="connsiteX14" fmla="*/ 251 w 1502576"/>
                <a:gd name="connsiteY14" fmla="*/ 995091 h 1104233"/>
                <a:gd name="connsiteX15" fmla="*/ 0 w 1502576"/>
                <a:gd name="connsiteY15" fmla="*/ 994073 h 1104233"/>
                <a:gd name="connsiteX16" fmla="*/ 251 w 1502576"/>
                <a:gd name="connsiteY16" fmla="*/ 993061 h 1104233"/>
                <a:gd name="connsiteX17" fmla="*/ 70794 w 1502576"/>
                <a:gd name="connsiteY17" fmla="*/ 632249 h 1104233"/>
                <a:gd name="connsiteX18" fmla="*/ 100300 w 1502576"/>
                <a:gd name="connsiteY18" fmla="*/ 443562 h 1104233"/>
                <a:gd name="connsiteX19" fmla="*/ 384373 w 1502576"/>
                <a:gd name="connsiteY19" fmla="*/ 0 h 1104233"/>
                <a:gd name="connsiteX20" fmla="*/ 385048 w 1502576"/>
                <a:gd name="connsiteY20" fmla="*/ 0 h 1104233"/>
                <a:gd name="connsiteX21" fmla="*/ 1117406 w 1502576"/>
                <a:gd name="connsiteY21" fmla="*/ 0 h 1104233"/>
                <a:gd name="connsiteX22" fmla="*/ 1118081 w 1502576"/>
                <a:gd name="connsiteY22" fmla="*/ 0 h 1104233"/>
                <a:gd name="connsiteX23" fmla="*/ 1402155 w 1502576"/>
                <a:gd name="connsiteY23" fmla="*/ 443562 h 1104233"/>
                <a:gd name="connsiteX24" fmla="*/ 1431660 w 1502576"/>
                <a:gd name="connsiteY24" fmla="*/ 632310 h 1104233"/>
                <a:gd name="connsiteX25" fmla="*/ 1502325 w 1502576"/>
                <a:gd name="connsiteY25" fmla="*/ 992999 h 1104233"/>
                <a:gd name="connsiteX26" fmla="*/ 1502577 w 1502576"/>
                <a:gd name="connsiteY26" fmla="*/ 994011 h 1104233"/>
                <a:gd name="connsiteX27" fmla="*/ 1502325 w 1502576"/>
                <a:gd name="connsiteY27" fmla="*/ 995024 h 1104233"/>
                <a:gd name="connsiteX28" fmla="*/ 1501571 w 1502576"/>
                <a:gd name="connsiteY28" fmla="*/ 995784 h 1104233"/>
                <a:gd name="connsiteX29" fmla="*/ 1500546 w 1502576"/>
                <a:gd name="connsiteY29" fmla="*/ 996066 h 1104233"/>
                <a:gd name="connsiteX30" fmla="*/ 1122436 w 1502576"/>
                <a:gd name="connsiteY30" fmla="*/ 1103414 h 1104233"/>
                <a:gd name="connsiteX31" fmla="*/ 1121725 w 1502576"/>
                <a:gd name="connsiteY31" fmla="*/ 1103985 h 1104233"/>
                <a:gd name="connsiteX32" fmla="*/ 1120841 w 1502576"/>
                <a:gd name="connsiteY32" fmla="*/ 1104212 h 1104233"/>
                <a:gd name="connsiteX33" fmla="*/ 751196 w 1502576"/>
                <a:gd name="connsiteY33" fmla="*/ 324375 h 1104233"/>
                <a:gd name="connsiteX34" fmla="*/ 751871 w 1502576"/>
                <a:gd name="connsiteY34" fmla="*/ 324375 h 1104233"/>
                <a:gd name="connsiteX35" fmla="*/ 974725 w 1502576"/>
                <a:gd name="connsiteY35" fmla="*/ 592929 h 1104233"/>
                <a:gd name="connsiteX36" fmla="*/ 1121945 w 1502576"/>
                <a:gd name="connsiteY36" fmla="*/ 1097470 h 1104233"/>
                <a:gd name="connsiteX37" fmla="*/ 1496866 w 1502576"/>
                <a:gd name="connsiteY37" fmla="*/ 991711 h 1104233"/>
                <a:gd name="connsiteX38" fmla="*/ 1427120 w 1502576"/>
                <a:gd name="connsiteY38" fmla="*/ 632862 h 1104233"/>
                <a:gd name="connsiteX39" fmla="*/ 1397615 w 1502576"/>
                <a:gd name="connsiteY39" fmla="*/ 444359 h 1104233"/>
                <a:gd name="connsiteX40" fmla="*/ 1117038 w 1502576"/>
                <a:gd name="connsiteY40" fmla="*/ 4417 h 1104233"/>
                <a:gd name="connsiteX41" fmla="*/ 385293 w 1502576"/>
                <a:gd name="connsiteY41" fmla="*/ 4417 h 1104233"/>
                <a:gd name="connsiteX42" fmla="*/ 104716 w 1502576"/>
                <a:gd name="connsiteY42" fmla="*/ 444359 h 1104233"/>
                <a:gd name="connsiteX43" fmla="*/ 75211 w 1502576"/>
                <a:gd name="connsiteY43" fmla="*/ 632862 h 1104233"/>
                <a:gd name="connsiteX44" fmla="*/ 5465 w 1502576"/>
                <a:gd name="connsiteY44" fmla="*/ 991711 h 1104233"/>
                <a:gd name="connsiteX45" fmla="*/ 380386 w 1502576"/>
                <a:gd name="connsiteY45" fmla="*/ 1097470 h 1104233"/>
                <a:gd name="connsiteX46" fmla="*/ 527606 w 1502576"/>
                <a:gd name="connsiteY46" fmla="*/ 592929 h 1104233"/>
                <a:gd name="connsiteX47" fmla="*/ 750460 w 1502576"/>
                <a:gd name="connsiteY47" fmla="*/ 324375 h 1104233"/>
                <a:gd name="connsiteX48" fmla="*/ 751196 w 1502576"/>
                <a:gd name="connsiteY48" fmla="*/ 324375 h 110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02576" h="1104233">
                  <a:moveTo>
                    <a:pt x="1120841" y="1104212"/>
                  </a:moveTo>
                  <a:lnTo>
                    <a:pt x="1120289" y="1104212"/>
                  </a:lnTo>
                  <a:cubicBezTo>
                    <a:pt x="1119903" y="1104132"/>
                    <a:pt x="1119541" y="1103948"/>
                    <a:pt x="1119253" y="1103678"/>
                  </a:cubicBezTo>
                  <a:cubicBezTo>
                    <a:pt x="1118958" y="1103408"/>
                    <a:pt x="1118744" y="1103065"/>
                    <a:pt x="1118633" y="1102678"/>
                  </a:cubicBezTo>
                  <a:cubicBezTo>
                    <a:pt x="1117529" y="1098998"/>
                    <a:pt x="1005274" y="733463"/>
                    <a:pt x="970247" y="594340"/>
                  </a:cubicBezTo>
                  <a:cubicBezTo>
                    <a:pt x="935712" y="457302"/>
                    <a:pt x="834069" y="357438"/>
                    <a:pt x="751196" y="329282"/>
                  </a:cubicBezTo>
                  <a:cubicBezTo>
                    <a:pt x="668078" y="357315"/>
                    <a:pt x="566619" y="457180"/>
                    <a:pt x="532084" y="594278"/>
                  </a:cubicBezTo>
                  <a:cubicBezTo>
                    <a:pt x="497058" y="733401"/>
                    <a:pt x="384864" y="1098936"/>
                    <a:pt x="383698" y="1102617"/>
                  </a:cubicBezTo>
                  <a:cubicBezTo>
                    <a:pt x="383588" y="1103003"/>
                    <a:pt x="383373" y="1103347"/>
                    <a:pt x="383079" y="1103617"/>
                  </a:cubicBezTo>
                  <a:cubicBezTo>
                    <a:pt x="382790" y="1103887"/>
                    <a:pt x="382428" y="1104071"/>
                    <a:pt x="382042" y="1104150"/>
                  </a:cubicBezTo>
                  <a:cubicBezTo>
                    <a:pt x="381631" y="1104267"/>
                    <a:pt x="381202" y="1104261"/>
                    <a:pt x="380797" y="1104132"/>
                  </a:cubicBezTo>
                  <a:cubicBezTo>
                    <a:pt x="380392" y="1103997"/>
                    <a:pt x="380036" y="1103752"/>
                    <a:pt x="379772" y="1103414"/>
                  </a:cubicBezTo>
                  <a:cubicBezTo>
                    <a:pt x="312665" y="1038392"/>
                    <a:pt x="210285" y="1009316"/>
                    <a:pt x="2030" y="996128"/>
                  </a:cubicBezTo>
                  <a:cubicBezTo>
                    <a:pt x="1669" y="996128"/>
                    <a:pt x="1313" y="996030"/>
                    <a:pt x="1000" y="995845"/>
                  </a:cubicBezTo>
                  <a:cubicBezTo>
                    <a:pt x="693" y="995662"/>
                    <a:pt x="429" y="995404"/>
                    <a:pt x="251" y="995091"/>
                  </a:cubicBezTo>
                  <a:cubicBezTo>
                    <a:pt x="86" y="994778"/>
                    <a:pt x="0" y="994429"/>
                    <a:pt x="0" y="994073"/>
                  </a:cubicBezTo>
                  <a:cubicBezTo>
                    <a:pt x="0" y="993723"/>
                    <a:pt x="86" y="993374"/>
                    <a:pt x="251" y="993061"/>
                  </a:cubicBezTo>
                  <a:cubicBezTo>
                    <a:pt x="32211" y="903686"/>
                    <a:pt x="51840" y="765728"/>
                    <a:pt x="70794" y="632249"/>
                  </a:cubicBezTo>
                  <a:cubicBezTo>
                    <a:pt x="80548" y="563607"/>
                    <a:pt x="89810" y="498708"/>
                    <a:pt x="100300" y="443562"/>
                  </a:cubicBezTo>
                  <a:cubicBezTo>
                    <a:pt x="148392" y="191264"/>
                    <a:pt x="241386" y="46190"/>
                    <a:pt x="384373" y="0"/>
                  </a:cubicBezTo>
                  <a:lnTo>
                    <a:pt x="385048" y="0"/>
                  </a:lnTo>
                  <a:lnTo>
                    <a:pt x="1117406" y="0"/>
                  </a:lnTo>
                  <a:lnTo>
                    <a:pt x="1118081" y="0"/>
                  </a:lnTo>
                  <a:cubicBezTo>
                    <a:pt x="1261191" y="46190"/>
                    <a:pt x="1354124" y="191264"/>
                    <a:pt x="1402155" y="443562"/>
                  </a:cubicBezTo>
                  <a:cubicBezTo>
                    <a:pt x="1412644" y="498769"/>
                    <a:pt x="1421906" y="563607"/>
                    <a:pt x="1431660" y="632310"/>
                  </a:cubicBezTo>
                  <a:cubicBezTo>
                    <a:pt x="1450614" y="766035"/>
                    <a:pt x="1470244" y="903870"/>
                    <a:pt x="1502325" y="992999"/>
                  </a:cubicBezTo>
                  <a:cubicBezTo>
                    <a:pt x="1502491" y="993312"/>
                    <a:pt x="1502577" y="993662"/>
                    <a:pt x="1502577" y="994011"/>
                  </a:cubicBezTo>
                  <a:cubicBezTo>
                    <a:pt x="1502577" y="994367"/>
                    <a:pt x="1502491" y="994717"/>
                    <a:pt x="1502325" y="995024"/>
                  </a:cubicBezTo>
                  <a:cubicBezTo>
                    <a:pt x="1502141" y="995343"/>
                    <a:pt x="1501884" y="995600"/>
                    <a:pt x="1501571" y="995784"/>
                  </a:cubicBezTo>
                  <a:cubicBezTo>
                    <a:pt x="1501264" y="995968"/>
                    <a:pt x="1500908" y="996066"/>
                    <a:pt x="1500546" y="996066"/>
                  </a:cubicBezTo>
                  <a:cubicBezTo>
                    <a:pt x="1291923" y="1009439"/>
                    <a:pt x="1189483" y="1038515"/>
                    <a:pt x="1122436" y="1103414"/>
                  </a:cubicBezTo>
                  <a:cubicBezTo>
                    <a:pt x="1122240" y="1103654"/>
                    <a:pt x="1121994" y="1103850"/>
                    <a:pt x="1121725" y="1103985"/>
                  </a:cubicBezTo>
                  <a:cubicBezTo>
                    <a:pt x="1121449" y="1104120"/>
                    <a:pt x="1121148" y="1104199"/>
                    <a:pt x="1120841" y="1104212"/>
                  </a:cubicBezTo>
                  <a:close/>
                  <a:moveTo>
                    <a:pt x="751196" y="324375"/>
                  </a:moveTo>
                  <a:lnTo>
                    <a:pt x="751871" y="324375"/>
                  </a:lnTo>
                  <a:cubicBezTo>
                    <a:pt x="836093" y="352592"/>
                    <a:pt x="939699" y="453867"/>
                    <a:pt x="974725" y="592929"/>
                  </a:cubicBezTo>
                  <a:cubicBezTo>
                    <a:pt x="1007850" y="724507"/>
                    <a:pt x="1110229" y="1059132"/>
                    <a:pt x="1121945" y="1097470"/>
                  </a:cubicBezTo>
                  <a:cubicBezTo>
                    <a:pt x="1189421" y="1033736"/>
                    <a:pt x="1292169" y="1004900"/>
                    <a:pt x="1496866" y="991711"/>
                  </a:cubicBezTo>
                  <a:cubicBezTo>
                    <a:pt x="1465336" y="901846"/>
                    <a:pt x="1445891" y="765115"/>
                    <a:pt x="1427120" y="632862"/>
                  </a:cubicBezTo>
                  <a:cubicBezTo>
                    <a:pt x="1417367" y="564282"/>
                    <a:pt x="1408104" y="499444"/>
                    <a:pt x="1397615" y="444359"/>
                  </a:cubicBezTo>
                  <a:cubicBezTo>
                    <a:pt x="1349953" y="194085"/>
                    <a:pt x="1258185" y="50178"/>
                    <a:pt x="1117038" y="4417"/>
                  </a:cubicBezTo>
                  <a:lnTo>
                    <a:pt x="385293" y="4417"/>
                  </a:lnTo>
                  <a:cubicBezTo>
                    <a:pt x="244207" y="50178"/>
                    <a:pt x="152195" y="194085"/>
                    <a:pt x="104716" y="444359"/>
                  </a:cubicBezTo>
                  <a:cubicBezTo>
                    <a:pt x="94227" y="499567"/>
                    <a:pt x="85026" y="564221"/>
                    <a:pt x="75211" y="632862"/>
                  </a:cubicBezTo>
                  <a:cubicBezTo>
                    <a:pt x="56440" y="765115"/>
                    <a:pt x="36995" y="901846"/>
                    <a:pt x="5465" y="991711"/>
                  </a:cubicBezTo>
                  <a:cubicBezTo>
                    <a:pt x="210163" y="1004900"/>
                    <a:pt x="312665" y="1033736"/>
                    <a:pt x="380386" y="1097470"/>
                  </a:cubicBezTo>
                  <a:cubicBezTo>
                    <a:pt x="392102" y="1059132"/>
                    <a:pt x="494481" y="724507"/>
                    <a:pt x="527606" y="592929"/>
                  </a:cubicBezTo>
                  <a:cubicBezTo>
                    <a:pt x="562632" y="453867"/>
                    <a:pt x="666238" y="352592"/>
                    <a:pt x="750460" y="324375"/>
                  </a:cubicBezTo>
                  <a:lnTo>
                    <a:pt x="751196" y="324375"/>
                  </a:lnTo>
                  <a:close/>
                </a:path>
              </a:pathLst>
            </a:custGeom>
            <a:solidFill>
              <a:srgbClr val="0E0E0E"/>
            </a:solidFill>
            <a:ln w="6134" cap="flat">
              <a:noFill/>
              <a:prstDash val="solid"/>
              <a:miter/>
            </a:ln>
          </p:spPr>
          <p:txBody>
            <a:bodyPr rtlCol="0" anchor="ctr"/>
            <a:lstStyle/>
            <a:p>
              <a:endParaRPr lang="en-AU"/>
            </a:p>
          </p:txBody>
        </p:sp>
        <p:sp>
          <p:nvSpPr>
            <p:cNvPr id="401" name="Freeform: Shape 400">
              <a:extLst>
                <a:ext uri="{FF2B5EF4-FFF2-40B4-BE49-F238E27FC236}">
                  <a16:creationId xmlns:a16="http://schemas.microsoft.com/office/drawing/2014/main" id="{9BA272F2-2AE1-4AAC-B3CA-F5FA9ADDF5C6}"/>
                </a:ext>
              </a:extLst>
            </p:cNvPr>
            <p:cNvSpPr/>
            <p:nvPr/>
          </p:nvSpPr>
          <p:spPr>
            <a:xfrm>
              <a:off x="8589112" y="1499890"/>
              <a:ext cx="1280015" cy="1030110"/>
            </a:xfrm>
            <a:custGeom>
              <a:avLst/>
              <a:gdLst>
                <a:gd name="connsiteX0" fmla="*/ 264855 w 1280015"/>
                <a:gd name="connsiteY0" fmla="*/ 535083 h 1030110"/>
                <a:gd name="connsiteX1" fmla="*/ 478140 w 1280015"/>
                <a:gd name="connsiteY1" fmla="*/ 791798 h 1030110"/>
                <a:gd name="connsiteX2" fmla="*/ 321167 w 1280015"/>
                <a:gd name="connsiteY2" fmla="*/ 1030111 h 1030110"/>
                <a:gd name="connsiteX3" fmla="*/ 16482 w 1280015"/>
                <a:gd name="connsiteY3" fmla="*/ 715735 h 1030110"/>
                <a:gd name="connsiteX4" fmla="*/ 63041 w 1280015"/>
                <a:gd name="connsiteY4" fmla="*/ 368357 h 1030110"/>
                <a:gd name="connsiteX5" fmla="*/ 216395 w 1280015"/>
                <a:gd name="connsiteY5" fmla="*/ 86921 h 1030110"/>
                <a:gd name="connsiteX6" fmla="*/ 479060 w 1280015"/>
                <a:gd name="connsiteY6" fmla="*/ 0 h 1030110"/>
                <a:gd name="connsiteX7" fmla="*/ 800920 w 1280015"/>
                <a:gd name="connsiteY7" fmla="*/ 0 h 1030110"/>
                <a:gd name="connsiteX8" fmla="*/ 1063585 w 1280015"/>
                <a:gd name="connsiteY8" fmla="*/ 86921 h 1030110"/>
                <a:gd name="connsiteX9" fmla="*/ 1216939 w 1280015"/>
                <a:gd name="connsiteY9" fmla="*/ 368357 h 1030110"/>
                <a:gd name="connsiteX10" fmla="*/ 1263498 w 1280015"/>
                <a:gd name="connsiteY10" fmla="*/ 715735 h 1030110"/>
                <a:gd name="connsiteX11" fmla="*/ 958752 w 1280015"/>
                <a:gd name="connsiteY11" fmla="*/ 1030111 h 1030110"/>
                <a:gd name="connsiteX12" fmla="*/ 801717 w 1280015"/>
                <a:gd name="connsiteY12" fmla="*/ 791982 h 1030110"/>
                <a:gd name="connsiteX13" fmla="*/ 1015002 w 1280015"/>
                <a:gd name="connsiteY13" fmla="*/ 535267 h 103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0015" h="1030110">
                  <a:moveTo>
                    <a:pt x="264855" y="535083"/>
                  </a:moveTo>
                  <a:lnTo>
                    <a:pt x="478140" y="791798"/>
                  </a:lnTo>
                  <a:lnTo>
                    <a:pt x="321167" y="1030111"/>
                  </a:lnTo>
                  <a:cubicBezTo>
                    <a:pt x="321167" y="1030111"/>
                    <a:pt x="61078" y="828297"/>
                    <a:pt x="16482" y="715735"/>
                  </a:cubicBezTo>
                  <a:cubicBezTo>
                    <a:pt x="-28113" y="603173"/>
                    <a:pt x="28137" y="476993"/>
                    <a:pt x="63041" y="368357"/>
                  </a:cubicBezTo>
                  <a:cubicBezTo>
                    <a:pt x="97944" y="259721"/>
                    <a:pt x="130946" y="147097"/>
                    <a:pt x="216395" y="86921"/>
                  </a:cubicBezTo>
                  <a:cubicBezTo>
                    <a:pt x="301844" y="26745"/>
                    <a:pt x="363615" y="48153"/>
                    <a:pt x="479060" y="0"/>
                  </a:cubicBezTo>
                  <a:lnTo>
                    <a:pt x="800920" y="0"/>
                  </a:lnTo>
                  <a:cubicBezTo>
                    <a:pt x="916120" y="48153"/>
                    <a:pt x="978197" y="26806"/>
                    <a:pt x="1063585" y="86921"/>
                  </a:cubicBezTo>
                  <a:cubicBezTo>
                    <a:pt x="1148973" y="147036"/>
                    <a:pt x="1181974" y="259659"/>
                    <a:pt x="1216939" y="368357"/>
                  </a:cubicBezTo>
                  <a:cubicBezTo>
                    <a:pt x="1251904" y="477054"/>
                    <a:pt x="1308154" y="603173"/>
                    <a:pt x="1263498" y="715735"/>
                  </a:cubicBezTo>
                  <a:cubicBezTo>
                    <a:pt x="1218841" y="828297"/>
                    <a:pt x="958752" y="1030111"/>
                    <a:pt x="958752" y="1030111"/>
                  </a:cubicBezTo>
                  <a:lnTo>
                    <a:pt x="801717" y="791982"/>
                  </a:lnTo>
                  <a:lnTo>
                    <a:pt x="1015002" y="535267"/>
                  </a:lnTo>
                </a:path>
              </a:pathLst>
            </a:custGeom>
            <a:solidFill>
              <a:srgbClr val="5468B8"/>
            </a:solidFill>
            <a:ln w="6134" cap="flat">
              <a:noFill/>
              <a:prstDash val="solid"/>
              <a:miter/>
            </a:ln>
          </p:spPr>
          <p:txBody>
            <a:bodyPr rtlCol="0" anchor="ctr"/>
            <a:lstStyle/>
            <a:p>
              <a:endParaRPr lang="en-AU"/>
            </a:p>
          </p:txBody>
        </p:sp>
        <p:sp>
          <p:nvSpPr>
            <p:cNvPr id="402" name="Freeform: Shape 401">
              <a:extLst>
                <a:ext uri="{FF2B5EF4-FFF2-40B4-BE49-F238E27FC236}">
                  <a16:creationId xmlns:a16="http://schemas.microsoft.com/office/drawing/2014/main" id="{B8B878FC-92A2-46F1-B543-8A1F1F36C6CD}"/>
                </a:ext>
              </a:extLst>
            </p:cNvPr>
            <p:cNvSpPr/>
            <p:nvPr/>
          </p:nvSpPr>
          <p:spPr>
            <a:xfrm>
              <a:off x="8586679" y="1497568"/>
              <a:ext cx="1284390" cy="1034579"/>
            </a:xfrm>
            <a:custGeom>
              <a:avLst/>
              <a:gdLst>
                <a:gd name="connsiteX0" fmla="*/ 961186 w 1284390"/>
                <a:gd name="connsiteY0" fmla="*/ 1034580 h 1034579"/>
                <a:gd name="connsiteX1" fmla="*/ 960818 w 1284390"/>
                <a:gd name="connsiteY1" fmla="*/ 1034580 h 1034579"/>
                <a:gd name="connsiteX2" fmla="*/ 959916 w 1284390"/>
                <a:gd name="connsiteY2" fmla="*/ 1034255 h 1034579"/>
                <a:gd name="connsiteX3" fmla="*/ 959223 w 1284390"/>
                <a:gd name="connsiteY3" fmla="*/ 1033592 h 1034579"/>
                <a:gd name="connsiteX4" fmla="*/ 802249 w 1284390"/>
                <a:gd name="connsiteY4" fmla="*/ 795402 h 1034579"/>
                <a:gd name="connsiteX5" fmla="*/ 801801 w 1284390"/>
                <a:gd name="connsiteY5" fmla="*/ 794059 h 1034579"/>
                <a:gd name="connsiteX6" fmla="*/ 802249 w 1284390"/>
                <a:gd name="connsiteY6" fmla="*/ 792709 h 1034579"/>
                <a:gd name="connsiteX7" fmla="*/ 1015534 w 1284390"/>
                <a:gd name="connsiteY7" fmla="*/ 535995 h 1034579"/>
                <a:gd name="connsiteX8" fmla="*/ 1017074 w 1284390"/>
                <a:gd name="connsiteY8" fmla="*/ 535154 h 1034579"/>
                <a:gd name="connsiteX9" fmla="*/ 1018755 w 1284390"/>
                <a:gd name="connsiteY9" fmla="*/ 535657 h 1034579"/>
                <a:gd name="connsiteX10" fmla="*/ 1019589 w 1284390"/>
                <a:gd name="connsiteY10" fmla="*/ 537197 h 1034579"/>
                <a:gd name="connsiteX11" fmla="*/ 1019092 w 1284390"/>
                <a:gd name="connsiteY11" fmla="*/ 538878 h 1034579"/>
                <a:gd name="connsiteX12" fmla="*/ 806911 w 1284390"/>
                <a:gd name="connsiteY12" fmla="*/ 794298 h 1034579"/>
                <a:gd name="connsiteX13" fmla="*/ 961615 w 1284390"/>
                <a:gd name="connsiteY13" fmla="*/ 1028991 h 1034579"/>
                <a:gd name="connsiteX14" fmla="*/ 1263600 w 1284390"/>
                <a:gd name="connsiteY14" fmla="*/ 717069 h 1034579"/>
                <a:gd name="connsiteX15" fmla="*/ 1232316 w 1284390"/>
                <a:gd name="connsiteY15" fmla="*/ 417108 h 1034579"/>
                <a:gd name="connsiteX16" fmla="*/ 1216980 w 1284390"/>
                <a:gd name="connsiteY16" fmla="*/ 371225 h 1034579"/>
                <a:gd name="connsiteX17" fmla="*/ 1212379 w 1284390"/>
                <a:gd name="connsiteY17" fmla="*/ 356871 h 1034579"/>
                <a:gd name="connsiteX18" fmla="*/ 1064546 w 1284390"/>
                <a:gd name="connsiteY18" fmla="*/ 91016 h 1034579"/>
                <a:gd name="connsiteX19" fmla="*/ 929043 w 1284390"/>
                <a:gd name="connsiteY19" fmla="*/ 40225 h 1034579"/>
                <a:gd name="connsiteX20" fmla="*/ 802740 w 1284390"/>
                <a:gd name="connsiteY20" fmla="*/ 4524 h 1034579"/>
                <a:gd name="connsiteX21" fmla="*/ 481923 w 1284390"/>
                <a:gd name="connsiteY21" fmla="*/ 4524 h 1034579"/>
                <a:gd name="connsiteX22" fmla="*/ 355559 w 1284390"/>
                <a:gd name="connsiteY22" fmla="*/ 40225 h 1034579"/>
                <a:gd name="connsiteX23" fmla="*/ 220117 w 1284390"/>
                <a:gd name="connsiteY23" fmla="*/ 91016 h 1034579"/>
                <a:gd name="connsiteX24" fmla="*/ 72283 w 1284390"/>
                <a:gd name="connsiteY24" fmla="*/ 356871 h 1034579"/>
                <a:gd name="connsiteX25" fmla="*/ 67682 w 1284390"/>
                <a:gd name="connsiteY25" fmla="*/ 371169 h 1034579"/>
                <a:gd name="connsiteX26" fmla="*/ 52347 w 1284390"/>
                <a:gd name="connsiteY26" fmla="*/ 417047 h 1034579"/>
                <a:gd name="connsiteX27" fmla="*/ 21063 w 1284390"/>
                <a:gd name="connsiteY27" fmla="*/ 717008 h 1034579"/>
                <a:gd name="connsiteX28" fmla="*/ 323048 w 1284390"/>
                <a:gd name="connsiteY28" fmla="*/ 1028930 h 1034579"/>
                <a:gd name="connsiteX29" fmla="*/ 477752 w 1284390"/>
                <a:gd name="connsiteY29" fmla="*/ 794243 h 1034579"/>
                <a:gd name="connsiteX30" fmla="*/ 265571 w 1284390"/>
                <a:gd name="connsiteY30" fmla="*/ 538810 h 1034579"/>
                <a:gd name="connsiteX31" fmla="*/ 265068 w 1284390"/>
                <a:gd name="connsiteY31" fmla="*/ 538086 h 1034579"/>
                <a:gd name="connsiteX32" fmla="*/ 264890 w 1284390"/>
                <a:gd name="connsiteY32" fmla="*/ 537215 h 1034579"/>
                <a:gd name="connsiteX33" fmla="*/ 265068 w 1284390"/>
                <a:gd name="connsiteY33" fmla="*/ 536350 h 1034579"/>
                <a:gd name="connsiteX34" fmla="*/ 265571 w 1284390"/>
                <a:gd name="connsiteY34" fmla="*/ 535626 h 1034579"/>
                <a:gd name="connsiteX35" fmla="*/ 266362 w 1284390"/>
                <a:gd name="connsiteY35" fmla="*/ 535185 h 1034579"/>
                <a:gd name="connsiteX36" fmla="*/ 267258 w 1284390"/>
                <a:gd name="connsiteY36" fmla="*/ 535087 h 1034579"/>
                <a:gd name="connsiteX37" fmla="*/ 268129 w 1284390"/>
                <a:gd name="connsiteY37" fmla="*/ 535350 h 1034579"/>
                <a:gd name="connsiteX38" fmla="*/ 268822 w 1284390"/>
                <a:gd name="connsiteY38" fmla="*/ 535927 h 1034579"/>
                <a:gd name="connsiteX39" fmla="*/ 482107 w 1284390"/>
                <a:gd name="connsiteY39" fmla="*/ 792648 h 1034579"/>
                <a:gd name="connsiteX40" fmla="*/ 482567 w 1284390"/>
                <a:gd name="connsiteY40" fmla="*/ 793998 h 1034579"/>
                <a:gd name="connsiteX41" fmla="*/ 482107 w 1284390"/>
                <a:gd name="connsiteY41" fmla="*/ 795347 h 1034579"/>
                <a:gd name="connsiteX42" fmla="*/ 325317 w 1284390"/>
                <a:gd name="connsiteY42" fmla="*/ 1033531 h 1034579"/>
                <a:gd name="connsiteX43" fmla="*/ 324649 w 1284390"/>
                <a:gd name="connsiteY43" fmla="*/ 1034181 h 1034579"/>
                <a:gd name="connsiteX44" fmla="*/ 323784 w 1284390"/>
                <a:gd name="connsiteY44" fmla="*/ 1034512 h 1034579"/>
                <a:gd name="connsiteX45" fmla="*/ 322852 w 1284390"/>
                <a:gd name="connsiteY45" fmla="*/ 1034482 h 1034579"/>
                <a:gd name="connsiteX46" fmla="*/ 322005 w 1284390"/>
                <a:gd name="connsiteY46" fmla="*/ 1034083 h 1034579"/>
                <a:gd name="connsiteX47" fmla="*/ 186256 w 1284390"/>
                <a:gd name="connsiteY47" fmla="*/ 918944 h 1034579"/>
                <a:gd name="connsiteX48" fmla="*/ 16585 w 1284390"/>
                <a:gd name="connsiteY48" fmla="*/ 718725 h 1034579"/>
                <a:gd name="connsiteX49" fmla="*/ 47808 w 1284390"/>
                <a:gd name="connsiteY49" fmla="*/ 415575 h 1034579"/>
                <a:gd name="connsiteX50" fmla="*/ 63082 w 1284390"/>
                <a:gd name="connsiteY50" fmla="*/ 369752 h 1034579"/>
                <a:gd name="connsiteX51" fmla="*/ 67682 w 1284390"/>
                <a:gd name="connsiteY51" fmla="*/ 355405 h 1034579"/>
                <a:gd name="connsiteX52" fmla="*/ 217295 w 1284390"/>
                <a:gd name="connsiteY52" fmla="*/ 87213 h 1034579"/>
                <a:gd name="connsiteX53" fmla="*/ 354516 w 1284390"/>
                <a:gd name="connsiteY53" fmla="*/ 35624 h 1034579"/>
                <a:gd name="connsiteX54" fmla="*/ 480389 w 1284390"/>
                <a:gd name="connsiteY54" fmla="*/ 46 h 1034579"/>
                <a:gd name="connsiteX55" fmla="*/ 481248 w 1284390"/>
                <a:gd name="connsiteY55" fmla="*/ 46 h 1034579"/>
                <a:gd name="connsiteX56" fmla="*/ 803108 w 1284390"/>
                <a:gd name="connsiteY56" fmla="*/ 46 h 1034579"/>
                <a:gd name="connsiteX57" fmla="*/ 804028 w 1284390"/>
                <a:gd name="connsiteY57" fmla="*/ 46 h 1034579"/>
                <a:gd name="connsiteX58" fmla="*/ 929901 w 1284390"/>
                <a:gd name="connsiteY58" fmla="*/ 35624 h 1034579"/>
                <a:gd name="connsiteX59" fmla="*/ 1067122 w 1284390"/>
                <a:gd name="connsiteY59" fmla="*/ 87213 h 1034579"/>
                <a:gd name="connsiteX60" fmla="*/ 1216673 w 1284390"/>
                <a:gd name="connsiteY60" fmla="*/ 355405 h 1034579"/>
                <a:gd name="connsiteX61" fmla="*/ 1221274 w 1284390"/>
                <a:gd name="connsiteY61" fmla="*/ 369752 h 1034579"/>
                <a:gd name="connsiteX62" fmla="*/ 1236610 w 1284390"/>
                <a:gd name="connsiteY62" fmla="*/ 415575 h 1034579"/>
                <a:gd name="connsiteX63" fmla="*/ 1267833 w 1284390"/>
                <a:gd name="connsiteY63" fmla="*/ 718725 h 1034579"/>
                <a:gd name="connsiteX64" fmla="*/ 1098161 w 1284390"/>
                <a:gd name="connsiteY64" fmla="*/ 918944 h 1034579"/>
                <a:gd name="connsiteX65" fmla="*/ 962412 w 1284390"/>
                <a:gd name="connsiteY65" fmla="*/ 1034083 h 1034579"/>
                <a:gd name="connsiteX66" fmla="*/ 961186 w 1284390"/>
                <a:gd name="connsiteY66" fmla="*/ 1034580 h 103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84390" h="1034579">
                  <a:moveTo>
                    <a:pt x="961186" y="1034580"/>
                  </a:moveTo>
                  <a:lnTo>
                    <a:pt x="960818" y="1034580"/>
                  </a:lnTo>
                  <a:cubicBezTo>
                    <a:pt x="960499" y="1034531"/>
                    <a:pt x="960192" y="1034420"/>
                    <a:pt x="959916" y="1034255"/>
                  </a:cubicBezTo>
                  <a:cubicBezTo>
                    <a:pt x="959640" y="1034083"/>
                    <a:pt x="959406" y="1033862"/>
                    <a:pt x="959223" y="1033592"/>
                  </a:cubicBezTo>
                  <a:lnTo>
                    <a:pt x="802249" y="795402"/>
                  </a:lnTo>
                  <a:cubicBezTo>
                    <a:pt x="801961" y="795016"/>
                    <a:pt x="801801" y="794543"/>
                    <a:pt x="801801" y="794059"/>
                  </a:cubicBezTo>
                  <a:cubicBezTo>
                    <a:pt x="801801" y="793568"/>
                    <a:pt x="801961" y="793096"/>
                    <a:pt x="802249" y="792709"/>
                  </a:cubicBezTo>
                  <a:lnTo>
                    <a:pt x="1015534" y="535995"/>
                  </a:lnTo>
                  <a:cubicBezTo>
                    <a:pt x="1015915" y="535522"/>
                    <a:pt x="1016466" y="535222"/>
                    <a:pt x="1017074" y="535154"/>
                  </a:cubicBezTo>
                  <a:cubicBezTo>
                    <a:pt x="1017675" y="535093"/>
                    <a:pt x="1018282" y="535271"/>
                    <a:pt x="1018755" y="535657"/>
                  </a:cubicBezTo>
                  <a:cubicBezTo>
                    <a:pt x="1019227" y="536037"/>
                    <a:pt x="1019528" y="536589"/>
                    <a:pt x="1019589" y="537197"/>
                  </a:cubicBezTo>
                  <a:cubicBezTo>
                    <a:pt x="1019650" y="537798"/>
                    <a:pt x="1019472" y="538405"/>
                    <a:pt x="1019092" y="538878"/>
                  </a:cubicBezTo>
                  <a:lnTo>
                    <a:pt x="806911" y="794298"/>
                  </a:lnTo>
                  <a:lnTo>
                    <a:pt x="961615" y="1028991"/>
                  </a:lnTo>
                  <a:cubicBezTo>
                    <a:pt x="985661" y="1010098"/>
                    <a:pt x="1221765" y="822638"/>
                    <a:pt x="1263600" y="717069"/>
                  </a:cubicBezTo>
                  <a:cubicBezTo>
                    <a:pt x="1301754" y="620824"/>
                    <a:pt x="1264888" y="512617"/>
                    <a:pt x="1232316" y="417108"/>
                  </a:cubicBezTo>
                  <a:cubicBezTo>
                    <a:pt x="1226918" y="401227"/>
                    <a:pt x="1221765" y="386437"/>
                    <a:pt x="1216980" y="371225"/>
                  </a:cubicBezTo>
                  <a:lnTo>
                    <a:pt x="1212379" y="356871"/>
                  </a:lnTo>
                  <a:cubicBezTo>
                    <a:pt x="1179500" y="254185"/>
                    <a:pt x="1145517" y="148309"/>
                    <a:pt x="1064546" y="91016"/>
                  </a:cubicBezTo>
                  <a:cubicBezTo>
                    <a:pt x="1016638" y="57278"/>
                    <a:pt x="976030" y="49365"/>
                    <a:pt x="929043" y="40225"/>
                  </a:cubicBezTo>
                  <a:cubicBezTo>
                    <a:pt x="885766" y="32956"/>
                    <a:pt x="843415" y="20988"/>
                    <a:pt x="802740" y="4524"/>
                  </a:cubicBezTo>
                  <a:lnTo>
                    <a:pt x="481923" y="4524"/>
                  </a:lnTo>
                  <a:cubicBezTo>
                    <a:pt x="441223" y="20988"/>
                    <a:pt x="398854" y="32956"/>
                    <a:pt x="355559" y="40225"/>
                  </a:cubicBezTo>
                  <a:cubicBezTo>
                    <a:pt x="308571" y="49365"/>
                    <a:pt x="268025" y="57278"/>
                    <a:pt x="220117" y="91016"/>
                  </a:cubicBezTo>
                  <a:cubicBezTo>
                    <a:pt x="139146" y="148064"/>
                    <a:pt x="105162" y="254246"/>
                    <a:pt x="72283" y="356871"/>
                  </a:cubicBezTo>
                  <a:lnTo>
                    <a:pt x="67682" y="371169"/>
                  </a:lnTo>
                  <a:cubicBezTo>
                    <a:pt x="62837" y="386198"/>
                    <a:pt x="57745" y="401159"/>
                    <a:pt x="52347" y="417047"/>
                  </a:cubicBezTo>
                  <a:cubicBezTo>
                    <a:pt x="19775" y="512556"/>
                    <a:pt x="-17153" y="620763"/>
                    <a:pt x="21063" y="717008"/>
                  </a:cubicBezTo>
                  <a:cubicBezTo>
                    <a:pt x="62898" y="822577"/>
                    <a:pt x="299002" y="1010037"/>
                    <a:pt x="323048" y="1028930"/>
                  </a:cubicBezTo>
                  <a:lnTo>
                    <a:pt x="477752" y="794243"/>
                  </a:lnTo>
                  <a:lnTo>
                    <a:pt x="265571" y="538810"/>
                  </a:lnTo>
                  <a:cubicBezTo>
                    <a:pt x="265356" y="538608"/>
                    <a:pt x="265184" y="538362"/>
                    <a:pt x="265068" y="538086"/>
                  </a:cubicBezTo>
                  <a:cubicBezTo>
                    <a:pt x="264951" y="537810"/>
                    <a:pt x="264890" y="537516"/>
                    <a:pt x="264890" y="537215"/>
                  </a:cubicBezTo>
                  <a:cubicBezTo>
                    <a:pt x="264890" y="536921"/>
                    <a:pt x="264951" y="536626"/>
                    <a:pt x="265068" y="536350"/>
                  </a:cubicBezTo>
                  <a:cubicBezTo>
                    <a:pt x="265184" y="536074"/>
                    <a:pt x="265356" y="535829"/>
                    <a:pt x="265571" y="535626"/>
                  </a:cubicBezTo>
                  <a:cubicBezTo>
                    <a:pt x="265798" y="535424"/>
                    <a:pt x="266068" y="535277"/>
                    <a:pt x="266362" y="535185"/>
                  </a:cubicBezTo>
                  <a:cubicBezTo>
                    <a:pt x="266650" y="535093"/>
                    <a:pt x="266957" y="535056"/>
                    <a:pt x="267258" y="535087"/>
                  </a:cubicBezTo>
                  <a:cubicBezTo>
                    <a:pt x="267564" y="535117"/>
                    <a:pt x="267859" y="535203"/>
                    <a:pt x="268129" y="535350"/>
                  </a:cubicBezTo>
                  <a:cubicBezTo>
                    <a:pt x="268393" y="535491"/>
                    <a:pt x="268632" y="535694"/>
                    <a:pt x="268822" y="535927"/>
                  </a:cubicBezTo>
                  <a:lnTo>
                    <a:pt x="482107" y="792648"/>
                  </a:lnTo>
                  <a:cubicBezTo>
                    <a:pt x="482401" y="793034"/>
                    <a:pt x="482567" y="793507"/>
                    <a:pt x="482567" y="793998"/>
                  </a:cubicBezTo>
                  <a:cubicBezTo>
                    <a:pt x="482567" y="794482"/>
                    <a:pt x="482401" y="794955"/>
                    <a:pt x="482107" y="795347"/>
                  </a:cubicBezTo>
                  <a:lnTo>
                    <a:pt x="325317" y="1033531"/>
                  </a:lnTo>
                  <a:cubicBezTo>
                    <a:pt x="325140" y="1033794"/>
                    <a:pt x="324913" y="1034009"/>
                    <a:pt x="324649" y="1034181"/>
                  </a:cubicBezTo>
                  <a:cubicBezTo>
                    <a:pt x="324385" y="1034347"/>
                    <a:pt x="324091" y="1034463"/>
                    <a:pt x="323784" y="1034512"/>
                  </a:cubicBezTo>
                  <a:cubicBezTo>
                    <a:pt x="323471" y="1034567"/>
                    <a:pt x="323152" y="1034555"/>
                    <a:pt x="322852" y="1034482"/>
                  </a:cubicBezTo>
                  <a:cubicBezTo>
                    <a:pt x="322545" y="1034408"/>
                    <a:pt x="322257" y="1034273"/>
                    <a:pt x="322005" y="1034083"/>
                  </a:cubicBezTo>
                  <a:cubicBezTo>
                    <a:pt x="321330" y="1033592"/>
                    <a:pt x="256124" y="982807"/>
                    <a:pt x="186256" y="918944"/>
                  </a:cubicBezTo>
                  <a:cubicBezTo>
                    <a:pt x="92280" y="833066"/>
                    <a:pt x="35233" y="765590"/>
                    <a:pt x="16585" y="718725"/>
                  </a:cubicBezTo>
                  <a:cubicBezTo>
                    <a:pt x="-22244" y="620885"/>
                    <a:pt x="14990" y="511826"/>
                    <a:pt x="47808" y="415575"/>
                  </a:cubicBezTo>
                  <a:cubicBezTo>
                    <a:pt x="53206" y="399693"/>
                    <a:pt x="58297" y="384904"/>
                    <a:pt x="63082" y="369752"/>
                  </a:cubicBezTo>
                  <a:lnTo>
                    <a:pt x="67682" y="355405"/>
                  </a:lnTo>
                  <a:cubicBezTo>
                    <a:pt x="100807" y="252044"/>
                    <a:pt x="135158" y="145119"/>
                    <a:pt x="217295" y="87213"/>
                  </a:cubicBezTo>
                  <a:cubicBezTo>
                    <a:pt x="266000" y="52861"/>
                    <a:pt x="307038" y="44887"/>
                    <a:pt x="354516" y="35624"/>
                  </a:cubicBezTo>
                  <a:cubicBezTo>
                    <a:pt x="397652" y="28417"/>
                    <a:pt x="439861" y="16486"/>
                    <a:pt x="480389" y="46"/>
                  </a:cubicBezTo>
                  <a:cubicBezTo>
                    <a:pt x="480671" y="-15"/>
                    <a:pt x="480966" y="-15"/>
                    <a:pt x="481248" y="46"/>
                  </a:cubicBezTo>
                  <a:lnTo>
                    <a:pt x="803108" y="46"/>
                  </a:lnTo>
                  <a:cubicBezTo>
                    <a:pt x="803409" y="-9"/>
                    <a:pt x="803721" y="-9"/>
                    <a:pt x="804028" y="46"/>
                  </a:cubicBezTo>
                  <a:cubicBezTo>
                    <a:pt x="844550" y="16492"/>
                    <a:pt x="886766" y="28423"/>
                    <a:pt x="929901" y="35624"/>
                  </a:cubicBezTo>
                  <a:cubicBezTo>
                    <a:pt x="977379" y="44887"/>
                    <a:pt x="1018417" y="52861"/>
                    <a:pt x="1067122" y="87213"/>
                  </a:cubicBezTo>
                  <a:cubicBezTo>
                    <a:pt x="1149382" y="145119"/>
                    <a:pt x="1183672" y="252044"/>
                    <a:pt x="1216673" y="355405"/>
                  </a:cubicBezTo>
                  <a:lnTo>
                    <a:pt x="1221274" y="369752"/>
                  </a:lnTo>
                  <a:cubicBezTo>
                    <a:pt x="1226120" y="384720"/>
                    <a:pt x="1231211" y="399748"/>
                    <a:pt x="1236610" y="415575"/>
                  </a:cubicBezTo>
                  <a:cubicBezTo>
                    <a:pt x="1269428" y="511826"/>
                    <a:pt x="1306601" y="620885"/>
                    <a:pt x="1267833" y="718725"/>
                  </a:cubicBezTo>
                  <a:cubicBezTo>
                    <a:pt x="1249430" y="765713"/>
                    <a:pt x="1192075" y="833066"/>
                    <a:pt x="1098161" y="918944"/>
                  </a:cubicBezTo>
                  <a:cubicBezTo>
                    <a:pt x="1028293" y="982807"/>
                    <a:pt x="963210" y="1033592"/>
                    <a:pt x="962412" y="1034083"/>
                  </a:cubicBezTo>
                  <a:cubicBezTo>
                    <a:pt x="962056" y="1034359"/>
                    <a:pt x="961627" y="1034531"/>
                    <a:pt x="961186" y="1034580"/>
                  </a:cubicBezTo>
                  <a:close/>
                </a:path>
              </a:pathLst>
            </a:custGeom>
            <a:solidFill>
              <a:srgbClr val="0E0E0E"/>
            </a:solidFill>
            <a:ln w="6134" cap="flat">
              <a:noFill/>
              <a:prstDash val="solid"/>
              <a:miter/>
            </a:ln>
          </p:spPr>
          <p:txBody>
            <a:bodyPr rtlCol="0" anchor="ctr"/>
            <a:lstStyle/>
            <a:p>
              <a:endParaRPr lang="en-AU"/>
            </a:p>
          </p:txBody>
        </p:sp>
        <p:sp>
          <p:nvSpPr>
            <p:cNvPr id="403" name="Freeform: Shape 402">
              <a:extLst>
                <a:ext uri="{FF2B5EF4-FFF2-40B4-BE49-F238E27FC236}">
                  <a16:creationId xmlns:a16="http://schemas.microsoft.com/office/drawing/2014/main" id="{EB8F81C6-9621-4721-9646-A34A7BB34766}"/>
                </a:ext>
              </a:extLst>
            </p:cNvPr>
            <p:cNvSpPr/>
            <p:nvPr/>
          </p:nvSpPr>
          <p:spPr>
            <a:xfrm>
              <a:off x="9021154" y="885365"/>
              <a:ext cx="514986" cy="747022"/>
            </a:xfrm>
            <a:custGeom>
              <a:avLst/>
              <a:gdLst>
                <a:gd name="connsiteX0" fmla="*/ 505547 w 514986"/>
                <a:gd name="connsiteY0" fmla="*/ 369403 h 747022"/>
                <a:gd name="connsiteX1" fmla="*/ 409732 w 514986"/>
                <a:gd name="connsiteY1" fmla="*/ 130171 h 747022"/>
                <a:gd name="connsiteX2" fmla="*/ 319387 w 514986"/>
                <a:gd name="connsiteY2" fmla="*/ 27779 h 747022"/>
                <a:gd name="connsiteX3" fmla="*/ 185289 w 514986"/>
                <a:gd name="connsiteY3" fmla="*/ 2059 h 747022"/>
                <a:gd name="connsiteX4" fmla="*/ 63476 w 514986"/>
                <a:gd name="connsiteY4" fmla="*/ 63762 h 747022"/>
                <a:gd name="connsiteX5" fmla="*/ 4877 w 514986"/>
                <a:gd name="connsiteY5" fmla="*/ 187096 h 747022"/>
                <a:gd name="connsiteX6" fmla="*/ 34873 w 514986"/>
                <a:gd name="connsiteY6" fmla="*/ 438597 h 747022"/>
                <a:gd name="connsiteX7" fmla="*/ 47141 w 514986"/>
                <a:gd name="connsiteY7" fmla="*/ 614279 h 747022"/>
                <a:gd name="connsiteX8" fmla="*/ 353849 w 514986"/>
                <a:gd name="connsiteY8" fmla="*/ 747023 h 747022"/>
                <a:gd name="connsiteX9" fmla="*/ 386422 w 514986"/>
                <a:gd name="connsiteY9" fmla="*/ 592564 h 747022"/>
                <a:gd name="connsiteX10" fmla="*/ 485366 w 514986"/>
                <a:gd name="connsiteY10" fmla="*/ 459821 h 747022"/>
                <a:gd name="connsiteX11" fmla="*/ 505547 w 514986"/>
                <a:gd name="connsiteY11" fmla="*/ 369403 h 74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4986" h="747022">
                  <a:moveTo>
                    <a:pt x="505547" y="369403"/>
                  </a:moveTo>
                  <a:cubicBezTo>
                    <a:pt x="488617" y="321127"/>
                    <a:pt x="409732" y="130171"/>
                    <a:pt x="409732" y="130171"/>
                  </a:cubicBezTo>
                  <a:cubicBezTo>
                    <a:pt x="391783" y="86974"/>
                    <a:pt x="360008" y="50966"/>
                    <a:pt x="319387" y="27779"/>
                  </a:cubicBezTo>
                  <a:cubicBezTo>
                    <a:pt x="278767" y="4592"/>
                    <a:pt x="231602" y="-4456"/>
                    <a:pt x="185289" y="2059"/>
                  </a:cubicBezTo>
                  <a:cubicBezTo>
                    <a:pt x="138969" y="8573"/>
                    <a:pt x="96128" y="30276"/>
                    <a:pt x="63476" y="63762"/>
                  </a:cubicBezTo>
                  <a:cubicBezTo>
                    <a:pt x="30824" y="97248"/>
                    <a:pt x="10213" y="140629"/>
                    <a:pt x="4877" y="187096"/>
                  </a:cubicBezTo>
                  <a:cubicBezTo>
                    <a:pt x="-10397" y="245248"/>
                    <a:pt x="13158" y="352350"/>
                    <a:pt x="34873" y="438597"/>
                  </a:cubicBezTo>
                  <a:cubicBezTo>
                    <a:pt x="56588" y="524843"/>
                    <a:pt x="69837" y="559992"/>
                    <a:pt x="47141" y="614279"/>
                  </a:cubicBezTo>
                  <a:cubicBezTo>
                    <a:pt x="230552" y="657709"/>
                    <a:pt x="353849" y="747023"/>
                    <a:pt x="353849" y="747023"/>
                  </a:cubicBezTo>
                  <a:cubicBezTo>
                    <a:pt x="353849" y="747023"/>
                    <a:pt x="368326" y="668567"/>
                    <a:pt x="386422" y="592564"/>
                  </a:cubicBezTo>
                  <a:cubicBezTo>
                    <a:pt x="404517" y="516562"/>
                    <a:pt x="453898" y="487609"/>
                    <a:pt x="485366" y="459821"/>
                  </a:cubicBezTo>
                  <a:cubicBezTo>
                    <a:pt x="516834" y="432033"/>
                    <a:pt x="522662" y="417802"/>
                    <a:pt x="505547" y="369403"/>
                  </a:cubicBezTo>
                  <a:close/>
                </a:path>
              </a:pathLst>
            </a:custGeom>
            <a:solidFill>
              <a:srgbClr val="AB795E"/>
            </a:solidFill>
            <a:ln w="6134" cap="flat">
              <a:noFill/>
              <a:prstDash val="solid"/>
              <a:miter/>
            </a:ln>
          </p:spPr>
          <p:txBody>
            <a:bodyPr rtlCol="0" anchor="ctr"/>
            <a:lstStyle/>
            <a:p>
              <a:endParaRPr lang="en-AU"/>
            </a:p>
          </p:txBody>
        </p:sp>
        <p:sp>
          <p:nvSpPr>
            <p:cNvPr id="404" name="Freeform: Shape 403">
              <a:extLst>
                <a:ext uri="{FF2B5EF4-FFF2-40B4-BE49-F238E27FC236}">
                  <a16:creationId xmlns:a16="http://schemas.microsoft.com/office/drawing/2014/main" id="{4119422D-5416-4B13-8AE9-2F5BBBBBCFCA}"/>
                </a:ext>
              </a:extLst>
            </p:cNvPr>
            <p:cNvSpPr/>
            <p:nvPr/>
          </p:nvSpPr>
          <p:spPr>
            <a:xfrm>
              <a:off x="9018971" y="883447"/>
              <a:ext cx="519095" cy="751332"/>
            </a:xfrm>
            <a:custGeom>
              <a:avLst/>
              <a:gdLst>
                <a:gd name="connsiteX0" fmla="*/ 355665 w 519095"/>
                <a:gd name="connsiteY0" fmla="*/ 751333 h 751332"/>
                <a:gd name="connsiteX1" fmla="*/ 354315 w 519095"/>
                <a:gd name="connsiteY1" fmla="*/ 750842 h 751332"/>
                <a:gd name="connsiteX2" fmla="*/ 48650 w 519095"/>
                <a:gd name="connsiteY2" fmla="*/ 618528 h 751332"/>
                <a:gd name="connsiteX3" fmla="*/ 47748 w 519095"/>
                <a:gd name="connsiteY3" fmla="*/ 618074 h 751332"/>
                <a:gd name="connsiteX4" fmla="*/ 47116 w 519095"/>
                <a:gd name="connsiteY4" fmla="*/ 617301 h 751332"/>
                <a:gd name="connsiteX5" fmla="*/ 46883 w 519095"/>
                <a:gd name="connsiteY5" fmla="*/ 616350 h 751332"/>
                <a:gd name="connsiteX6" fmla="*/ 47116 w 519095"/>
                <a:gd name="connsiteY6" fmla="*/ 615400 h 751332"/>
                <a:gd name="connsiteX7" fmla="*/ 40982 w 519095"/>
                <a:gd name="connsiteY7" fmla="*/ 465910 h 751332"/>
                <a:gd name="connsiteX8" fmla="*/ 34848 w 519095"/>
                <a:gd name="connsiteY8" fmla="*/ 441373 h 751332"/>
                <a:gd name="connsiteX9" fmla="*/ 4913 w 519095"/>
                <a:gd name="connsiteY9" fmla="*/ 188768 h 751332"/>
                <a:gd name="connsiteX10" fmla="*/ 64218 w 519095"/>
                <a:gd name="connsiteY10" fmla="*/ 64331 h 751332"/>
                <a:gd name="connsiteX11" fmla="*/ 187208 w 519095"/>
                <a:gd name="connsiteY11" fmla="*/ 2081 h 751332"/>
                <a:gd name="connsiteX12" fmla="*/ 322602 w 519095"/>
                <a:gd name="connsiteY12" fmla="*/ 27979 h 751332"/>
                <a:gd name="connsiteX13" fmla="*/ 413940 w 519095"/>
                <a:gd name="connsiteY13" fmla="*/ 131230 h 751332"/>
                <a:gd name="connsiteX14" fmla="*/ 509816 w 519095"/>
                <a:gd name="connsiteY14" fmla="*/ 370462 h 751332"/>
                <a:gd name="connsiteX15" fmla="*/ 488654 w 519095"/>
                <a:gd name="connsiteY15" fmla="*/ 463456 h 751332"/>
                <a:gd name="connsiteX16" fmla="*/ 472643 w 519095"/>
                <a:gd name="connsiteY16" fmla="*/ 476890 h 751332"/>
                <a:gd name="connsiteX17" fmla="*/ 390446 w 519095"/>
                <a:gd name="connsiteY17" fmla="*/ 595034 h 751332"/>
                <a:gd name="connsiteX18" fmla="*/ 357873 w 519095"/>
                <a:gd name="connsiteY18" fmla="*/ 749370 h 751332"/>
                <a:gd name="connsiteX19" fmla="*/ 357382 w 519095"/>
                <a:gd name="connsiteY19" fmla="*/ 750407 h 751332"/>
                <a:gd name="connsiteX20" fmla="*/ 356462 w 519095"/>
                <a:gd name="connsiteY20" fmla="*/ 751087 h 751332"/>
                <a:gd name="connsiteX21" fmla="*/ 355665 w 519095"/>
                <a:gd name="connsiteY21" fmla="*/ 751333 h 751332"/>
                <a:gd name="connsiteX22" fmla="*/ 52514 w 519095"/>
                <a:gd name="connsiteY22" fmla="*/ 614664 h 751332"/>
                <a:gd name="connsiteX23" fmla="*/ 354070 w 519095"/>
                <a:gd name="connsiteY23" fmla="*/ 744831 h 751332"/>
                <a:gd name="connsiteX24" fmla="*/ 386029 w 519095"/>
                <a:gd name="connsiteY24" fmla="*/ 593746 h 751332"/>
                <a:gd name="connsiteX25" fmla="*/ 469760 w 519095"/>
                <a:gd name="connsiteY25" fmla="*/ 473148 h 751332"/>
                <a:gd name="connsiteX26" fmla="*/ 485648 w 519095"/>
                <a:gd name="connsiteY26" fmla="*/ 459837 h 751332"/>
                <a:gd name="connsiteX27" fmla="*/ 505523 w 519095"/>
                <a:gd name="connsiteY27" fmla="*/ 371812 h 751332"/>
                <a:gd name="connsiteX28" fmla="*/ 409829 w 519095"/>
                <a:gd name="connsiteY28" fmla="*/ 132947 h 751332"/>
                <a:gd name="connsiteX29" fmla="*/ 320448 w 519095"/>
                <a:gd name="connsiteY29" fmla="*/ 31869 h 751332"/>
                <a:gd name="connsiteX30" fmla="*/ 187926 w 519095"/>
                <a:gd name="connsiteY30" fmla="*/ 6522 h 751332"/>
                <a:gd name="connsiteX31" fmla="*/ 67555 w 519095"/>
                <a:gd name="connsiteY31" fmla="*/ 67484 h 751332"/>
                <a:gd name="connsiteX32" fmla="*/ 9575 w 519095"/>
                <a:gd name="connsiteY32" fmla="*/ 189320 h 751332"/>
                <a:gd name="connsiteX33" fmla="*/ 9268 w 519095"/>
                <a:gd name="connsiteY33" fmla="*/ 190118 h 751332"/>
                <a:gd name="connsiteX34" fmla="*/ 39448 w 519095"/>
                <a:gd name="connsiteY34" fmla="*/ 439963 h 751332"/>
                <a:gd name="connsiteX35" fmla="*/ 45582 w 519095"/>
                <a:gd name="connsiteY35" fmla="*/ 464499 h 751332"/>
                <a:gd name="connsiteX36" fmla="*/ 52514 w 519095"/>
                <a:gd name="connsiteY36" fmla="*/ 614664 h 75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9095" h="751332">
                  <a:moveTo>
                    <a:pt x="355665" y="751333"/>
                  </a:moveTo>
                  <a:cubicBezTo>
                    <a:pt x="355174" y="751315"/>
                    <a:pt x="354696" y="751143"/>
                    <a:pt x="354315" y="750842"/>
                  </a:cubicBezTo>
                  <a:cubicBezTo>
                    <a:pt x="261045" y="689010"/>
                    <a:pt x="157556" y="644212"/>
                    <a:pt x="48650" y="618528"/>
                  </a:cubicBezTo>
                  <a:cubicBezTo>
                    <a:pt x="48319" y="618442"/>
                    <a:pt x="48012" y="618289"/>
                    <a:pt x="47748" y="618074"/>
                  </a:cubicBezTo>
                  <a:cubicBezTo>
                    <a:pt x="47484" y="617866"/>
                    <a:pt x="47269" y="617602"/>
                    <a:pt x="47116" y="617301"/>
                  </a:cubicBezTo>
                  <a:cubicBezTo>
                    <a:pt x="46963" y="617007"/>
                    <a:pt x="46883" y="616682"/>
                    <a:pt x="46883" y="616350"/>
                  </a:cubicBezTo>
                  <a:cubicBezTo>
                    <a:pt x="46883" y="616019"/>
                    <a:pt x="46963" y="615694"/>
                    <a:pt x="47116" y="615400"/>
                  </a:cubicBezTo>
                  <a:cubicBezTo>
                    <a:pt x="67420" y="567308"/>
                    <a:pt x="58648" y="533386"/>
                    <a:pt x="40982" y="465910"/>
                  </a:cubicBezTo>
                  <a:cubicBezTo>
                    <a:pt x="38958" y="458120"/>
                    <a:pt x="36811" y="449839"/>
                    <a:pt x="34848" y="441373"/>
                  </a:cubicBezTo>
                  <a:cubicBezTo>
                    <a:pt x="12888" y="354268"/>
                    <a:pt x="-10361" y="246859"/>
                    <a:pt x="4913" y="188768"/>
                  </a:cubicBezTo>
                  <a:cubicBezTo>
                    <a:pt x="10372" y="141873"/>
                    <a:pt x="31229" y="98105"/>
                    <a:pt x="64218" y="64331"/>
                  </a:cubicBezTo>
                  <a:cubicBezTo>
                    <a:pt x="97202" y="30550"/>
                    <a:pt x="140453" y="8657"/>
                    <a:pt x="187208" y="2081"/>
                  </a:cubicBezTo>
                  <a:cubicBezTo>
                    <a:pt x="233963" y="-4495"/>
                    <a:pt x="281576" y="4614"/>
                    <a:pt x="322602" y="27979"/>
                  </a:cubicBezTo>
                  <a:cubicBezTo>
                    <a:pt x="363627" y="51351"/>
                    <a:pt x="395746" y="87659"/>
                    <a:pt x="413940" y="131230"/>
                  </a:cubicBezTo>
                  <a:cubicBezTo>
                    <a:pt x="414737" y="133131"/>
                    <a:pt x="493070" y="322800"/>
                    <a:pt x="509816" y="370462"/>
                  </a:cubicBezTo>
                  <a:cubicBezTo>
                    <a:pt x="527053" y="419536"/>
                    <a:pt x="520429" y="435362"/>
                    <a:pt x="488654" y="463456"/>
                  </a:cubicBezTo>
                  <a:cubicBezTo>
                    <a:pt x="483685" y="467873"/>
                    <a:pt x="478287" y="472228"/>
                    <a:pt x="472643" y="476890"/>
                  </a:cubicBezTo>
                  <a:cubicBezTo>
                    <a:pt x="442708" y="501427"/>
                    <a:pt x="405167" y="531730"/>
                    <a:pt x="390446" y="595034"/>
                  </a:cubicBezTo>
                  <a:cubicBezTo>
                    <a:pt x="372534" y="670117"/>
                    <a:pt x="357996" y="748388"/>
                    <a:pt x="357873" y="749370"/>
                  </a:cubicBezTo>
                  <a:cubicBezTo>
                    <a:pt x="357799" y="749750"/>
                    <a:pt x="357628" y="750106"/>
                    <a:pt x="357382" y="750407"/>
                  </a:cubicBezTo>
                  <a:cubicBezTo>
                    <a:pt x="357137" y="750707"/>
                    <a:pt x="356818" y="750940"/>
                    <a:pt x="356462" y="751087"/>
                  </a:cubicBezTo>
                  <a:cubicBezTo>
                    <a:pt x="356217" y="751222"/>
                    <a:pt x="355941" y="751308"/>
                    <a:pt x="355665" y="751333"/>
                  </a:cubicBezTo>
                  <a:close/>
                  <a:moveTo>
                    <a:pt x="52514" y="614664"/>
                  </a:moveTo>
                  <a:cubicBezTo>
                    <a:pt x="159758" y="640409"/>
                    <a:pt x="261769" y="684446"/>
                    <a:pt x="354070" y="744831"/>
                  </a:cubicBezTo>
                  <a:cubicBezTo>
                    <a:pt x="357076" y="728698"/>
                    <a:pt x="370264" y="659934"/>
                    <a:pt x="386029" y="593746"/>
                  </a:cubicBezTo>
                  <a:cubicBezTo>
                    <a:pt x="401426" y="528969"/>
                    <a:pt x="439335" y="497992"/>
                    <a:pt x="469760" y="473148"/>
                  </a:cubicBezTo>
                  <a:cubicBezTo>
                    <a:pt x="475404" y="468548"/>
                    <a:pt x="480740" y="464192"/>
                    <a:pt x="485648" y="459837"/>
                  </a:cubicBezTo>
                  <a:cubicBezTo>
                    <a:pt x="516318" y="432479"/>
                    <a:pt x="522146" y="419290"/>
                    <a:pt x="505523" y="371812"/>
                  </a:cubicBezTo>
                  <a:cubicBezTo>
                    <a:pt x="488899" y="324333"/>
                    <a:pt x="412835" y="140124"/>
                    <a:pt x="409829" y="132947"/>
                  </a:cubicBezTo>
                  <a:cubicBezTo>
                    <a:pt x="392034" y="90290"/>
                    <a:pt x="360603" y="54743"/>
                    <a:pt x="320448" y="31869"/>
                  </a:cubicBezTo>
                  <a:cubicBezTo>
                    <a:pt x="280294" y="8988"/>
                    <a:pt x="233687" y="75"/>
                    <a:pt x="187926" y="6522"/>
                  </a:cubicBezTo>
                  <a:cubicBezTo>
                    <a:pt x="142159" y="12969"/>
                    <a:pt x="99827" y="34408"/>
                    <a:pt x="67555" y="67484"/>
                  </a:cubicBezTo>
                  <a:cubicBezTo>
                    <a:pt x="35283" y="100565"/>
                    <a:pt x="14887" y="143412"/>
                    <a:pt x="9575" y="189320"/>
                  </a:cubicBezTo>
                  <a:cubicBezTo>
                    <a:pt x="9507" y="189596"/>
                    <a:pt x="9403" y="189866"/>
                    <a:pt x="9268" y="190118"/>
                  </a:cubicBezTo>
                  <a:cubicBezTo>
                    <a:pt x="-5515" y="246798"/>
                    <a:pt x="17611" y="353471"/>
                    <a:pt x="39448" y="439963"/>
                  </a:cubicBezTo>
                  <a:cubicBezTo>
                    <a:pt x="41657" y="448734"/>
                    <a:pt x="43804" y="456954"/>
                    <a:pt x="45582" y="464499"/>
                  </a:cubicBezTo>
                  <a:cubicBezTo>
                    <a:pt x="63004" y="532098"/>
                    <a:pt x="71898" y="566510"/>
                    <a:pt x="52514" y="614664"/>
                  </a:cubicBezTo>
                  <a:close/>
                </a:path>
              </a:pathLst>
            </a:custGeom>
            <a:solidFill>
              <a:srgbClr val="0E0E0E"/>
            </a:solidFill>
            <a:ln w="6134" cap="flat">
              <a:noFill/>
              <a:prstDash val="solid"/>
              <a:miter/>
            </a:ln>
          </p:spPr>
          <p:txBody>
            <a:bodyPr rtlCol="0" anchor="ctr"/>
            <a:lstStyle/>
            <a:p>
              <a:endParaRPr lang="en-AU"/>
            </a:p>
          </p:txBody>
        </p:sp>
        <p:sp>
          <p:nvSpPr>
            <p:cNvPr id="405" name="Freeform: Shape 404">
              <a:extLst>
                <a:ext uri="{FF2B5EF4-FFF2-40B4-BE49-F238E27FC236}">
                  <a16:creationId xmlns:a16="http://schemas.microsoft.com/office/drawing/2014/main" id="{25895538-B5BD-4E6E-A29B-A0663CB7D23F}"/>
                </a:ext>
              </a:extLst>
            </p:cNvPr>
            <p:cNvSpPr/>
            <p:nvPr/>
          </p:nvSpPr>
          <p:spPr>
            <a:xfrm>
              <a:off x="9333036" y="1106219"/>
              <a:ext cx="97415" cy="35272"/>
            </a:xfrm>
            <a:custGeom>
              <a:avLst/>
              <a:gdLst>
                <a:gd name="connsiteX0" fmla="*/ 2586 w 97415"/>
                <a:gd name="connsiteY0" fmla="*/ 35251 h 35272"/>
                <a:gd name="connsiteX1" fmla="*/ 924 w 97415"/>
                <a:gd name="connsiteY1" fmla="*/ 34828 h 35272"/>
                <a:gd name="connsiteX2" fmla="*/ 28 w 97415"/>
                <a:gd name="connsiteY2" fmla="*/ 33368 h 35272"/>
                <a:gd name="connsiteX3" fmla="*/ 409 w 97415"/>
                <a:gd name="connsiteY3" fmla="*/ 31700 h 35272"/>
                <a:gd name="connsiteX4" fmla="*/ 1850 w 97415"/>
                <a:gd name="connsiteY4" fmla="*/ 30773 h 35272"/>
                <a:gd name="connsiteX5" fmla="*/ 94415 w 97415"/>
                <a:gd name="connsiteY5" fmla="*/ 103 h 35272"/>
                <a:gd name="connsiteX6" fmla="*/ 96151 w 97415"/>
                <a:gd name="connsiteY6" fmla="*/ 256 h 35272"/>
                <a:gd name="connsiteX7" fmla="*/ 97298 w 97415"/>
                <a:gd name="connsiteY7" fmla="*/ 1575 h 35272"/>
                <a:gd name="connsiteX8" fmla="*/ 97408 w 97415"/>
                <a:gd name="connsiteY8" fmla="*/ 2458 h 35272"/>
                <a:gd name="connsiteX9" fmla="*/ 97163 w 97415"/>
                <a:gd name="connsiteY9" fmla="*/ 3323 h 35272"/>
                <a:gd name="connsiteX10" fmla="*/ 96611 w 97415"/>
                <a:gd name="connsiteY10" fmla="*/ 4022 h 35272"/>
                <a:gd name="connsiteX11" fmla="*/ 95826 w 97415"/>
                <a:gd name="connsiteY11" fmla="*/ 4458 h 35272"/>
                <a:gd name="connsiteX12" fmla="*/ 3322 w 97415"/>
                <a:gd name="connsiteY12" fmla="*/ 35129 h 35272"/>
                <a:gd name="connsiteX13" fmla="*/ 2586 w 97415"/>
                <a:gd name="connsiteY13" fmla="*/ 35251 h 3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415" h="35272">
                  <a:moveTo>
                    <a:pt x="2586" y="35251"/>
                  </a:moveTo>
                  <a:cubicBezTo>
                    <a:pt x="1997" y="35331"/>
                    <a:pt x="1402" y="35184"/>
                    <a:pt x="924" y="34828"/>
                  </a:cubicBezTo>
                  <a:cubicBezTo>
                    <a:pt x="445" y="34478"/>
                    <a:pt x="126" y="33957"/>
                    <a:pt x="28" y="33368"/>
                  </a:cubicBezTo>
                  <a:cubicBezTo>
                    <a:pt x="-64" y="32785"/>
                    <a:pt x="71" y="32184"/>
                    <a:pt x="409" y="31700"/>
                  </a:cubicBezTo>
                  <a:cubicBezTo>
                    <a:pt x="752" y="31215"/>
                    <a:pt x="1267" y="30884"/>
                    <a:pt x="1850" y="30773"/>
                  </a:cubicBezTo>
                  <a:lnTo>
                    <a:pt x="94415" y="103"/>
                  </a:lnTo>
                  <a:cubicBezTo>
                    <a:pt x="94991" y="-75"/>
                    <a:pt x="95617" y="-20"/>
                    <a:pt x="96151" y="256"/>
                  </a:cubicBezTo>
                  <a:cubicBezTo>
                    <a:pt x="96690" y="526"/>
                    <a:pt x="97101" y="1004"/>
                    <a:pt x="97298" y="1575"/>
                  </a:cubicBezTo>
                  <a:cubicBezTo>
                    <a:pt x="97390" y="1857"/>
                    <a:pt x="97433" y="2157"/>
                    <a:pt x="97408" y="2458"/>
                  </a:cubicBezTo>
                  <a:cubicBezTo>
                    <a:pt x="97384" y="2759"/>
                    <a:pt x="97304" y="3053"/>
                    <a:pt x="97163" y="3323"/>
                  </a:cubicBezTo>
                  <a:cubicBezTo>
                    <a:pt x="97028" y="3593"/>
                    <a:pt x="96838" y="3832"/>
                    <a:pt x="96611" y="4022"/>
                  </a:cubicBezTo>
                  <a:cubicBezTo>
                    <a:pt x="96378" y="4219"/>
                    <a:pt x="96114" y="4366"/>
                    <a:pt x="95826" y="4458"/>
                  </a:cubicBezTo>
                  <a:lnTo>
                    <a:pt x="3322" y="35129"/>
                  </a:lnTo>
                  <a:lnTo>
                    <a:pt x="2586" y="35251"/>
                  </a:lnTo>
                  <a:close/>
                </a:path>
              </a:pathLst>
            </a:custGeom>
            <a:solidFill>
              <a:srgbClr val="0E0E0E"/>
            </a:solidFill>
            <a:ln w="6134" cap="flat">
              <a:noFill/>
              <a:prstDash val="solid"/>
              <a:miter/>
            </a:ln>
          </p:spPr>
          <p:txBody>
            <a:bodyPr rtlCol="0" anchor="ctr"/>
            <a:lstStyle/>
            <a:p>
              <a:endParaRPr lang="en-AU"/>
            </a:p>
          </p:txBody>
        </p:sp>
        <p:sp>
          <p:nvSpPr>
            <p:cNvPr id="406" name="Freeform: Shape 405">
              <a:extLst>
                <a:ext uri="{FF2B5EF4-FFF2-40B4-BE49-F238E27FC236}">
                  <a16:creationId xmlns:a16="http://schemas.microsoft.com/office/drawing/2014/main" id="{0B3D6F37-585F-4694-9078-E8ABE2B6AAB1}"/>
                </a:ext>
              </a:extLst>
            </p:cNvPr>
            <p:cNvSpPr/>
            <p:nvPr/>
          </p:nvSpPr>
          <p:spPr>
            <a:xfrm>
              <a:off x="9020848" y="885130"/>
              <a:ext cx="385195" cy="567338"/>
            </a:xfrm>
            <a:custGeom>
              <a:avLst/>
              <a:gdLst>
                <a:gd name="connsiteX0" fmla="*/ 59225 w 385195"/>
                <a:gd name="connsiteY0" fmla="*/ 557037 h 567338"/>
                <a:gd name="connsiteX1" fmla="*/ 127499 w 385195"/>
                <a:gd name="connsiteY1" fmla="*/ 567097 h 567338"/>
                <a:gd name="connsiteX2" fmla="*/ 211966 w 385195"/>
                <a:gd name="connsiteY2" fmla="*/ 493487 h 567338"/>
                <a:gd name="connsiteX3" fmla="*/ 156758 w 385195"/>
                <a:gd name="connsiteY3" fmla="*/ 423925 h 567338"/>
                <a:gd name="connsiteX4" fmla="*/ 97134 w 385195"/>
                <a:gd name="connsiteY4" fmla="*/ 371969 h 567338"/>
                <a:gd name="connsiteX5" fmla="*/ 86891 w 385195"/>
                <a:gd name="connsiteY5" fmla="*/ 310627 h 567338"/>
                <a:gd name="connsiteX6" fmla="*/ 154980 w 385195"/>
                <a:gd name="connsiteY6" fmla="*/ 276153 h 567338"/>
                <a:gd name="connsiteX7" fmla="*/ 196937 w 385195"/>
                <a:gd name="connsiteY7" fmla="*/ 257260 h 567338"/>
                <a:gd name="connsiteX8" fmla="*/ 196262 w 385195"/>
                <a:gd name="connsiteY8" fmla="*/ 203341 h 567338"/>
                <a:gd name="connsiteX9" fmla="*/ 250857 w 385195"/>
                <a:gd name="connsiteY9" fmla="*/ 135865 h 567338"/>
                <a:gd name="connsiteX10" fmla="*/ 385195 w 385195"/>
                <a:gd name="connsiteY10" fmla="*/ 86791 h 567338"/>
                <a:gd name="connsiteX11" fmla="*/ 285300 w 385195"/>
                <a:gd name="connsiteY11" fmla="*/ 12200 h 567338"/>
                <a:gd name="connsiteX12" fmla="*/ 160740 w 385195"/>
                <a:gd name="connsiteY12" fmla="*/ 6986 h 567338"/>
                <a:gd name="connsiteX13" fmla="*/ 54962 w 385195"/>
                <a:gd name="connsiteY13" fmla="*/ 72977 h 567338"/>
                <a:gd name="connsiteX14" fmla="*/ 4877 w 385195"/>
                <a:gd name="connsiteY14" fmla="*/ 187146 h 567338"/>
                <a:gd name="connsiteX15" fmla="*/ 34873 w 385195"/>
                <a:gd name="connsiteY15" fmla="*/ 438647 h 567338"/>
                <a:gd name="connsiteX16" fmla="*/ 59225 w 385195"/>
                <a:gd name="connsiteY16" fmla="*/ 557037 h 56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195" h="567338">
                  <a:moveTo>
                    <a:pt x="59225" y="557037"/>
                  </a:moveTo>
                  <a:cubicBezTo>
                    <a:pt x="81087" y="564901"/>
                    <a:pt x="104299" y="568317"/>
                    <a:pt x="127499" y="567097"/>
                  </a:cubicBezTo>
                  <a:cubicBezTo>
                    <a:pt x="165899" y="564643"/>
                    <a:pt x="217732" y="539309"/>
                    <a:pt x="211966" y="493487"/>
                  </a:cubicBezTo>
                  <a:cubicBezTo>
                    <a:pt x="207918" y="461282"/>
                    <a:pt x="181295" y="441714"/>
                    <a:pt x="156758" y="423925"/>
                  </a:cubicBezTo>
                  <a:cubicBezTo>
                    <a:pt x="135718" y="408344"/>
                    <a:pt x="113206" y="392948"/>
                    <a:pt x="97134" y="371969"/>
                  </a:cubicBezTo>
                  <a:cubicBezTo>
                    <a:pt x="83701" y="354425"/>
                    <a:pt x="76953" y="331790"/>
                    <a:pt x="86891" y="310627"/>
                  </a:cubicBezTo>
                  <a:cubicBezTo>
                    <a:pt x="98791" y="285538"/>
                    <a:pt x="129032" y="275356"/>
                    <a:pt x="154980" y="276153"/>
                  </a:cubicBezTo>
                  <a:cubicBezTo>
                    <a:pt x="172830" y="276705"/>
                    <a:pt x="190435" y="277748"/>
                    <a:pt x="196937" y="257260"/>
                  </a:cubicBezTo>
                  <a:cubicBezTo>
                    <a:pt x="202704" y="239225"/>
                    <a:pt x="195894" y="221559"/>
                    <a:pt x="196262" y="203341"/>
                  </a:cubicBezTo>
                  <a:cubicBezTo>
                    <a:pt x="196876" y="172118"/>
                    <a:pt x="226075" y="150280"/>
                    <a:pt x="250857" y="135865"/>
                  </a:cubicBezTo>
                  <a:cubicBezTo>
                    <a:pt x="292508" y="112064"/>
                    <a:pt x="340600" y="103170"/>
                    <a:pt x="385195" y="86791"/>
                  </a:cubicBezTo>
                  <a:cubicBezTo>
                    <a:pt x="360168" y="52434"/>
                    <a:pt x="325350" y="26437"/>
                    <a:pt x="285300" y="12200"/>
                  </a:cubicBezTo>
                  <a:cubicBezTo>
                    <a:pt x="245250" y="-2044"/>
                    <a:pt x="201832" y="-3859"/>
                    <a:pt x="160740" y="6986"/>
                  </a:cubicBezTo>
                  <a:cubicBezTo>
                    <a:pt x="119641" y="17831"/>
                    <a:pt x="82774" y="40834"/>
                    <a:pt x="54962" y="72977"/>
                  </a:cubicBezTo>
                  <a:cubicBezTo>
                    <a:pt x="27156" y="105120"/>
                    <a:pt x="9698" y="144913"/>
                    <a:pt x="4877" y="187146"/>
                  </a:cubicBezTo>
                  <a:cubicBezTo>
                    <a:pt x="-10398" y="245298"/>
                    <a:pt x="13158" y="352401"/>
                    <a:pt x="34873" y="438647"/>
                  </a:cubicBezTo>
                  <a:cubicBezTo>
                    <a:pt x="48674" y="492260"/>
                    <a:pt x="58857" y="526059"/>
                    <a:pt x="59225" y="557037"/>
                  </a:cubicBezTo>
                  <a:close/>
                </a:path>
              </a:pathLst>
            </a:custGeom>
            <a:solidFill>
              <a:srgbClr val="2B1F18"/>
            </a:solidFill>
            <a:ln w="6134" cap="flat">
              <a:noFill/>
              <a:prstDash val="solid"/>
              <a:miter/>
            </a:ln>
          </p:spPr>
          <p:txBody>
            <a:bodyPr rtlCol="0" anchor="ctr"/>
            <a:lstStyle/>
            <a:p>
              <a:endParaRPr lang="en-AU"/>
            </a:p>
          </p:txBody>
        </p:sp>
        <p:sp>
          <p:nvSpPr>
            <p:cNvPr id="407" name="Freeform: Shape 406">
              <a:extLst>
                <a:ext uri="{FF2B5EF4-FFF2-40B4-BE49-F238E27FC236}">
                  <a16:creationId xmlns:a16="http://schemas.microsoft.com/office/drawing/2014/main" id="{DC5A9907-4988-4639-B21A-10CF491901BE}"/>
                </a:ext>
              </a:extLst>
            </p:cNvPr>
            <p:cNvSpPr/>
            <p:nvPr/>
          </p:nvSpPr>
          <p:spPr>
            <a:xfrm>
              <a:off x="9019339" y="883319"/>
              <a:ext cx="389402" cy="571545"/>
            </a:xfrm>
            <a:custGeom>
              <a:avLst/>
              <a:gdLst>
                <a:gd name="connsiteX0" fmla="*/ 119622 w 389402"/>
                <a:gd name="connsiteY0" fmla="*/ 571545 h 571545"/>
                <a:gd name="connsiteX1" fmla="*/ 60182 w 389402"/>
                <a:gd name="connsiteY1" fmla="*/ 560995 h 571545"/>
                <a:gd name="connsiteX2" fmla="*/ 59072 w 389402"/>
                <a:gd name="connsiteY2" fmla="*/ 560167 h 571545"/>
                <a:gd name="connsiteX3" fmla="*/ 58648 w 389402"/>
                <a:gd name="connsiteY3" fmla="*/ 558848 h 571545"/>
                <a:gd name="connsiteX4" fmla="*/ 40982 w 389402"/>
                <a:gd name="connsiteY4" fmla="*/ 465915 h 571545"/>
                <a:gd name="connsiteX5" fmla="*/ 34848 w 389402"/>
                <a:gd name="connsiteY5" fmla="*/ 441378 h 571545"/>
                <a:gd name="connsiteX6" fmla="*/ 4913 w 389402"/>
                <a:gd name="connsiteY6" fmla="*/ 188773 h 571545"/>
                <a:gd name="connsiteX7" fmla="*/ 55649 w 389402"/>
                <a:gd name="connsiteY7" fmla="*/ 73580 h 571545"/>
                <a:gd name="connsiteX8" fmla="*/ 162494 w 389402"/>
                <a:gd name="connsiteY8" fmla="*/ 7036 h 571545"/>
                <a:gd name="connsiteX9" fmla="*/ 288256 w 389402"/>
                <a:gd name="connsiteY9" fmla="*/ 12312 h 571545"/>
                <a:gd name="connsiteX10" fmla="*/ 389157 w 389402"/>
                <a:gd name="connsiteY10" fmla="*/ 87560 h 571545"/>
                <a:gd name="connsiteX11" fmla="*/ 389403 w 389402"/>
                <a:gd name="connsiteY11" fmla="*/ 88572 h 571545"/>
                <a:gd name="connsiteX12" fmla="*/ 389157 w 389402"/>
                <a:gd name="connsiteY12" fmla="*/ 89584 h 571545"/>
                <a:gd name="connsiteX13" fmla="*/ 388624 w 389402"/>
                <a:gd name="connsiteY13" fmla="*/ 90486 h 571545"/>
                <a:gd name="connsiteX14" fmla="*/ 387747 w 389402"/>
                <a:gd name="connsiteY14" fmla="*/ 91056 h 571545"/>
                <a:gd name="connsiteX15" fmla="*/ 341066 w 389402"/>
                <a:gd name="connsiteY15" fmla="*/ 106330 h 571545"/>
                <a:gd name="connsiteX16" fmla="*/ 253776 w 389402"/>
                <a:gd name="connsiteY16" fmla="*/ 140191 h 571545"/>
                <a:gd name="connsiteX17" fmla="*/ 200286 w 389402"/>
                <a:gd name="connsiteY17" fmla="*/ 205520 h 571545"/>
                <a:gd name="connsiteX18" fmla="*/ 201820 w 389402"/>
                <a:gd name="connsiteY18" fmla="*/ 224904 h 571545"/>
                <a:gd name="connsiteX19" fmla="*/ 200900 w 389402"/>
                <a:gd name="connsiteY19" fmla="*/ 260114 h 571545"/>
                <a:gd name="connsiteX20" fmla="*/ 157960 w 389402"/>
                <a:gd name="connsiteY20" fmla="*/ 280602 h 571545"/>
                <a:gd name="connsiteX21" fmla="*/ 156427 w 389402"/>
                <a:gd name="connsiteY21" fmla="*/ 280602 h 571545"/>
                <a:gd name="connsiteX22" fmla="*/ 90485 w 389402"/>
                <a:gd name="connsiteY22" fmla="*/ 313726 h 571545"/>
                <a:gd name="connsiteX23" fmla="*/ 100483 w 389402"/>
                <a:gd name="connsiteY23" fmla="*/ 372553 h 571545"/>
                <a:gd name="connsiteX24" fmla="*/ 152440 w 389402"/>
                <a:gd name="connsiteY24" fmla="*/ 418743 h 571545"/>
                <a:gd name="connsiteX25" fmla="*/ 160598 w 389402"/>
                <a:gd name="connsiteY25" fmla="*/ 424878 h 571545"/>
                <a:gd name="connsiteX26" fmla="*/ 215806 w 389402"/>
                <a:gd name="connsiteY26" fmla="*/ 495298 h 571545"/>
                <a:gd name="connsiteX27" fmla="*/ 214168 w 389402"/>
                <a:gd name="connsiteY27" fmla="*/ 517644 h 571545"/>
                <a:gd name="connsiteX28" fmla="*/ 203537 w 389402"/>
                <a:gd name="connsiteY28" fmla="*/ 537378 h 571545"/>
                <a:gd name="connsiteX29" fmla="*/ 129375 w 389402"/>
                <a:gd name="connsiteY29" fmla="*/ 571484 h 571545"/>
                <a:gd name="connsiteX30" fmla="*/ 119622 w 389402"/>
                <a:gd name="connsiteY30" fmla="*/ 571545 h 571545"/>
                <a:gd name="connsiteX31" fmla="*/ 63187 w 389402"/>
                <a:gd name="connsiteY31" fmla="*/ 557192 h 571545"/>
                <a:gd name="connsiteX32" fmla="*/ 129007 w 389402"/>
                <a:gd name="connsiteY32" fmla="*/ 566638 h 571545"/>
                <a:gd name="connsiteX33" fmla="*/ 199918 w 389402"/>
                <a:gd name="connsiteY33" fmla="*/ 534188 h 571545"/>
                <a:gd name="connsiteX34" fmla="*/ 209788 w 389402"/>
                <a:gd name="connsiteY34" fmla="*/ 516123 h 571545"/>
                <a:gd name="connsiteX35" fmla="*/ 211389 w 389402"/>
                <a:gd name="connsiteY35" fmla="*/ 495604 h 571545"/>
                <a:gd name="connsiteX36" fmla="*/ 158267 w 389402"/>
                <a:gd name="connsiteY36" fmla="*/ 428129 h 571545"/>
                <a:gd name="connsiteX37" fmla="*/ 150109 w 389402"/>
                <a:gd name="connsiteY37" fmla="*/ 421994 h 571545"/>
                <a:gd name="connsiteX38" fmla="*/ 97171 w 389402"/>
                <a:gd name="connsiteY38" fmla="*/ 374884 h 571545"/>
                <a:gd name="connsiteX39" fmla="*/ 86681 w 389402"/>
                <a:gd name="connsiteY39" fmla="*/ 311273 h 571545"/>
                <a:gd name="connsiteX40" fmla="*/ 156979 w 389402"/>
                <a:gd name="connsiteY40" fmla="*/ 275511 h 571545"/>
                <a:gd name="connsiteX41" fmla="*/ 158267 w 389402"/>
                <a:gd name="connsiteY41" fmla="*/ 275511 h 571545"/>
                <a:gd name="connsiteX42" fmla="*/ 196606 w 389402"/>
                <a:gd name="connsiteY42" fmla="*/ 258212 h 571545"/>
                <a:gd name="connsiteX43" fmla="*/ 197342 w 389402"/>
                <a:gd name="connsiteY43" fmla="*/ 224965 h 571545"/>
                <a:gd name="connsiteX44" fmla="*/ 195809 w 389402"/>
                <a:gd name="connsiteY44" fmla="*/ 204968 h 571545"/>
                <a:gd name="connsiteX45" fmla="*/ 251629 w 389402"/>
                <a:gd name="connsiteY45" fmla="*/ 135713 h 571545"/>
                <a:gd name="connsiteX46" fmla="*/ 339839 w 389402"/>
                <a:gd name="connsiteY46" fmla="*/ 101484 h 571545"/>
                <a:gd name="connsiteX47" fmla="*/ 383391 w 389402"/>
                <a:gd name="connsiteY47" fmla="*/ 87314 h 571545"/>
                <a:gd name="connsiteX48" fmla="*/ 284281 w 389402"/>
                <a:gd name="connsiteY48" fmla="*/ 15121 h 571545"/>
                <a:gd name="connsiteX49" fmla="*/ 161733 w 389402"/>
                <a:gd name="connsiteY49" fmla="*/ 11097 h 571545"/>
                <a:gd name="connsiteX50" fmla="*/ 58102 w 389402"/>
                <a:gd name="connsiteY50" fmla="*/ 76635 h 571545"/>
                <a:gd name="connsiteX51" fmla="*/ 9207 w 389402"/>
                <a:gd name="connsiteY51" fmla="*/ 189080 h 571545"/>
                <a:gd name="connsiteX52" fmla="*/ 8900 w 389402"/>
                <a:gd name="connsiteY52" fmla="*/ 189877 h 571545"/>
                <a:gd name="connsiteX53" fmla="*/ 39080 w 389402"/>
                <a:gd name="connsiteY53" fmla="*/ 439722 h 571545"/>
                <a:gd name="connsiteX54" fmla="*/ 45214 w 389402"/>
                <a:gd name="connsiteY54" fmla="*/ 464259 h 571545"/>
                <a:gd name="connsiteX55" fmla="*/ 63004 w 389402"/>
                <a:gd name="connsiteY55" fmla="*/ 557192 h 571545"/>
                <a:gd name="connsiteX56" fmla="*/ 63187 w 389402"/>
                <a:gd name="connsiteY56" fmla="*/ 557192 h 5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89402" h="571545">
                  <a:moveTo>
                    <a:pt x="119622" y="571545"/>
                  </a:moveTo>
                  <a:cubicBezTo>
                    <a:pt x="99354" y="571361"/>
                    <a:pt x="79265" y="567798"/>
                    <a:pt x="60182" y="560995"/>
                  </a:cubicBezTo>
                  <a:cubicBezTo>
                    <a:pt x="59734" y="560841"/>
                    <a:pt x="59342" y="560547"/>
                    <a:pt x="59072" y="560167"/>
                  </a:cubicBezTo>
                  <a:cubicBezTo>
                    <a:pt x="58795" y="559780"/>
                    <a:pt x="58648" y="559320"/>
                    <a:pt x="58648" y="558848"/>
                  </a:cubicBezTo>
                  <a:cubicBezTo>
                    <a:pt x="58648" y="533268"/>
                    <a:pt x="51042" y="504990"/>
                    <a:pt x="40982" y="465915"/>
                  </a:cubicBezTo>
                  <a:cubicBezTo>
                    <a:pt x="39019" y="458125"/>
                    <a:pt x="36872" y="449966"/>
                    <a:pt x="34848" y="441378"/>
                  </a:cubicBezTo>
                  <a:cubicBezTo>
                    <a:pt x="12888" y="354273"/>
                    <a:pt x="-10361" y="246864"/>
                    <a:pt x="4913" y="188773"/>
                  </a:cubicBezTo>
                  <a:cubicBezTo>
                    <a:pt x="9857" y="146147"/>
                    <a:pt x="27536" y="105999"/>
                    <a:pt x="55649" y="73580"/>
                  </a:cubicBezTo>
                  <a:cubicBezTo>
                    <a:pt x="83761" y="41161"/>
                    <a:pt x="120996" y="17967"/>
                    <a:pt x="162494" y="7036"/>
                  </a:cubicBezTo>
                  <a:cubicBezTo>
                    <a:pt x="203991" y="-3895"/>
                    <a:pt x="247820" y="-2055"/>
                    <a:pt x="288256" y="12312"/>
                  </a:cubicBezTo>
                  <a:cubicBezTo>
                    <a:pt x="328693" y="26672"/>
                    <a:pt x="363854" y="52895"/>
                    <a:pt x="389157" y="87560"/>
                  </a:cubicBezTo>
                  <a:cubicBezTo>
                    <a:pt x="389317" y="87872"/>
                    <a:pt x="389403" y="88216"/>
                    <a:pt x="389403" y="88572"/>
                  </a:cubicBezTo>
                  <a:cubicBezTo>
                    <a:pt x="389403" y="88921"/>
                    <a:pt x="389317" y="89271"/>
                    <a:pt x="389157" y="89584"/>
                  </a:cubicBezTo>
                  <a:cubicBezTo>
                    <a:pt x="389053" y="89921"/>
                    <a:pt x="388869" y="90228"/>
                    <a:pt x="388624" y="90486"/>
                  </a:cubicBezTo>
                  <a:cubicBezTo>
                    <a:pt x="388378" y="90743"/>
                    <a:pt x="388078" y="90933"/>
                    <a:pt x="387747" y="91056"/>
                  </a:cubicBezTo>
                  <a:cubicBezTo>
                    <a:pt x="372472" y="96761"/>
                    <a:pt x="356523" y="101668"/>
                    <a:pt x="341066" y="106330"/>
                  </a:cubicBezTo>
                  <a:cubicBezTo>
                    <a:pt x="311499" y="115347"/>
                    <a:pt x="280950" y="124733"/>
                    <a:pt x="253776" y="140191"/>
                  </a:cubicBezTo>
                  <a:cubicBezTo>
                    <a:pt x="218259" y="160556"/>
                    <a:pt x="200777" y="181903"/>
                    <a:pt x="200286" y="205520"/>
                  </a:cubicBezTo>
                  <a:cubicBezTo>
                    <a:pt x="200335" y="212003"/>
                    <a:pt x="200851" y="218481"/>
                    <a:pt x="201820" y="224904"/>
                  </a:cubicBezTo>
                  <a:cubicBezTo>
                    <a:pt x="204114" y="236565"/>
                    <a:pt x="203801" y="248588"/>
                    <a:pt x="200900" y="260114"/>
                  </a:cubicBezTo>
                  <a:cubicBezTo>
                    <a:pt x="194029" y="281767"/>
                    <a:pt x="175688" y="281154"/>
                    <a:pt x="157960" y="280602"/>
                  </a:cubicBezTo>
                  <a:lnTo>
                    <a:pt x="156427" y="280602"/>
                  </a:lnTo>
                  <a:cubicBezTo>
                    <a:pt x="133547" y="279804"/>
                    <a:pt x="102630" y="288147"/>
                    <a:pt x="90485" y="313726"/>
                  </a:cubicBezTo>
                  <a:cubicBezTo>
                    <a:pt x="81958" y="331761"/>
                    <a:pt x="85577" y="353169"/>
                    <a:pt x="100483" y="372553"/>
                  </a:cubicBezTo>
                  <a:cubicBezTo>
                    <a:pt x="114531" y="390956"/>
                    <a:pt x="133792" y="405064"/>
                    <a:pt x="152440" y="418743"/>
                  </a:cubicBezTo>
                  <a:lnTo>
                    <a:pt x="160598" y="424878"/>
                  </a:lnTo>
                  <a:cubicBezTo>
                    <a:pt x="184460" y="442544"/>
                    <a:pt x="211512" y="462603"/>
                    <a:pt x="215806" y="495298"/>
                  </a:cubicBezTo>
                  <a:cubicBezTo>
                    <a:pt x="216836" y="502775"/>
                    <a:pt x="216278" y="510394"/>
                    <a:pt x="214168" y="517644"/>
                  </a:cubicBezTo>
                  <a:cubicBezTo>
                    <a:pt x="212051" y="524895"/>
                    <a:pt x="208433" y="531624"/>
                    <a:pt x="203537" y="537378"/>
                  </a:cubicBezTo>
                  <a:cubicBezTo>
                    <a:pt x="184705" y="560197"/>
                    <a:pt x="151826" y="570012"/>
                    <a:pt x="129375" y="571484"/>
                  </a:cubicBezTo>
                  <a:cubicBezTo>
                    <a:pt x="125756" y="571423"/>
                    <a:pt x="122689" y="571545"/>
                    <a:pt x="119622" y="571545"/>
                  </a:cubicBezTo>
                  <a:close/>
                  <a:moveTo>
                    <a:pt x="63187" y="557192"/>
                  </a:moveTo>
                  <a:cubicBezTo>
                    <a:pt x="84301" y="564583"/>
                    <a:pt x="106661" y="567791"/>
                    <a:pt x="129007" y="566638"/>
                  </a:cubicBezTo>
                  <a:cubicBezTo>
                    <a:pt x="152256" y="565105"/>
                    <a:pt x="183172" y="554370"/>
                    <a:pt x="199918" y="534188"/>
                  </a:cubicBezTo>
                  <a:cubicBezTo>
                    <a:pt x="204445" y="528931"/>
                    <a:pt x="207813" y="522773"/>
                    <a:pt x="209788" y="516123"/>
                  </a:cubicBezTo>
                  <a:cubicBezTo>
                    <a:pt x="211770" y="509474"/>
                    <a:pt x="212309" y="502481"/>
                    <a:pt x="211389" y="495604"/>
                  </a:cubicBezTo>
                  <a:cubicBezTo>
                    <a:pt x="207525" y="464934"/>
                    <a:pt x="181332" y="445488"/>
                    <a:pt x="158267" y="428129"/>
                  </a:cubicBezTo>
                  <a:lnTo>
                    <a:pt x="150109" y="421994"/>
                  </a:lnTo>
                  <a:cubicBezTo>
                    <a:pt x="131154" y="408070"/>
                    <a:pt x="111648" y="393716"/>
                    <a:pt x="97171" y="374884"/>
                  </a:cubicBezTo>
                  <a:cubicBezTo>
                    <a:pt x="81222" y="354089"/>
                    <a:pt x="77419" y="330902"/>
                    <a:pt x="86681" y="311273"/>
                  </a:cubicBezTo>
                  <a:cubicBezTo>
                    <a:pt x="99747" y="283669"/>
                    <a:pt x="132504" y="274468"/>
                    <a:pt x="156979" y="275511"/>
                  </a:cubicBezTo>
                  <a:lnTo>
                    <a:pt x="158267" y="275511"/>
                  </a:lnTo>
                  <a:cubicBezTo>
                    <a:pt x="175688" y="276063"/>
                    <a:pt x="190778" y="276553"/>
                    <a:pt x="196606" y="258212"/>
                  </a:cubicBezTo>
                  <a:cubicBezTo>
                    <a:pt x="199305" y="247318"/>
                    <a:pt x="199556" y="235963"/>
                    <a:pt x="197342" y="224965"/>
                  </a:cubicBezTo>
                  <a:cubicBezTo>
                    <a:pt x="196360" y="218340"/>
                    <a:pt x="195851" y="211660"/>
                    <a:pt x="195809" y="204968"/>
                  </a:cubicBezTo>
                  <a:cubicBezTo>
                    <a:pt x="196299" y="179572"/>
                    <a:pt x="214579" y="156937"/>
                    <a:pt x="251629" y="135713"/>
                  </a:cubicBezTo>
                  <a:cubicBezTo>
                    <a:pt x="279233" y="119948"/>
                    <a:pt x="310027" y="110563"/>
                    <a:pt x="339839" y="101484"/>
                  </a:cubicBezTo>
                  <a:cubicBezTo>
                    <a:pt x="354254" y="97068"/>
                    <a:pt x="369099" y="92528"/>
                    <a:pt x="383391" y="87314"/>
                  </a:cubicBezTo>
                  <a:cubicBezTo>
                    <a:pt x="358333" y="53858"/>
                    <a:pt x="323804" y="28708"/>
                    <a:pt x="284281" y="15121"/>
                  </a:cubicBezTo>
                  <a:cubicBezTo>
                    <a:pt x="244753" y="1528"/>
                    <a:pt x="202059" y="129"/>
                    <a:pt x="161733" y="11097"/>
                  </a:cubicBezTo>
                  <a:cubicBezTo>
                    <a:pt x="121401" y="22065"/>
                    <a:pt x="85295" y="44896"/>
                    <a:pt x="58102" y="76635"/>
                  </a:cubicBezTo>
                  <a:cubicBezTo>
                    <a:pt x="30903" y="108367"/>
                    <a:pt x="13869" y="147546"/>
                    <a:pt x="9207" y="189080"/>
                  </a:cubicBezTo>
                  <a:cubicBezTo>
                    <a:pt x="9139" y="189356"/>
                    <a:pt x="9035" y="189626"/>
                    <a:pt x="8900" y="189877"/>
                  </a:cubicBezTo>
                  <a:cubicBezTo>
                    <a:pt x="-5883" y="246557"/>
                    <a:pt x="17243" y="353230"/>
                    <a:pt x="39080" y="439722"/>
                  </a:cubicBezTo>
                  <a:cubicBezTo>
                    <a:pt x="41289" y="448433"/>
                    <a:pt x="43374" y="456652"/>
                    <a:pt x="45214" y="464259"/>
                  </a:cubicBezTo>
                  <a:cubicBezTo>
                    <a:pt x="55213" y="503334"/>
                    <a:pt x="62451" y="531489"/>
                    <a:pt x="63004" y="557192"/>
                  </a:cubicBezTo>
                  <a:lnTo>
                    <a:pt x="63187" y="557192"/>
                  </a:lnTo>
                  <a:close/>
                </a:path>
              </a:pathLst>
            </a:custGeom>
            <a:solidFill>
              <a:srgbClr val="0E0E0E"/>
            </a:solidFill>
            <a:ln w="6134" cap="flat">
              <a:noFill/>
              <a:prstDash val="solid"/>
              <a:miter/>
            </a:ln>
          </p:spPr>
          <p:txBody>
            <a:bodyPr rtlCol="0" anchor="ctr"/>
            <a:lstStyle/>
            <a:p>
              <a:endParaRPr lang="en-AU"/>
            </a:p>
          </p:txBody>
        </p:sp>
        <p:sp>
          <p:nvSpPr>
            <p:cNvPr id="408" name="Freeform: Shape 407">
              <a:extLst>
                <a:ext uri="{FF2B5EF4-FFF2-40B4-BE49-F238E27FC236}">
                  <a16:creationId xmlns:a16="http://schemas.microsoft.com/office/drawing/2014/main" id="{50B519E0-9B2D-455A-8ED2-7389DEB2F9EE}"/>
                </a:ext>
              </a:extLst>
            </p:cNvPr>
            <p:cNvSpPr/>
            <p:nvPr/>
          </p:nvSpPr>
          <p:spPr>
            <a:xfrm>
              <a:off x="8947146" y="2302791"/>
              <a:ext cx="637217" cy="104771"/>
            </a:xfrm>
            <a:custGeom>
              <a:avLst/>
              <a:gdLst>
                <a:gd name="connsiteX0" fmla="*/ 637217 w 637217"/>
                <a:gd name="connsiteY0" fmla="*/ 0 h 104771"/>
                <a:gd name="connsiteX1" fmla="*/ 0 w 637217"/>
                <a:gd name="connsiteY1" fmla="*/ 0 h 104771"/>
                <a:gd name="connsiteX2" fmla="*/ 0 w 637217"/>
                <a:gd name="connsiteY2" fmla="*/ 104772 h 104771"/>
                <a:gd name="connsiteX3" fmla="*/ 637217 w 637217"/>
                <a:gd name="connsiteY3" fmla="*/ 104772 h 104771"/>
                <a:gd name="connsiteX4" fmla="*/ 637217 w 637217"/>
                <a:gd name="connsiteY4" fmla="*/ 0 h 104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217" h="104771">
                  <a:moveTo>
                    <a:pt x="637217" y="0"/>
                  </a:moveTo>
                  <a:lnTo>
                    <a:pt x="0" y="0"/>
                  </a:lnTo>
                  <a:lnTo>
                    <a:pt x="0" y="104772"/>
                  </a:lnTo>
                  <a:lnTo>
                    <a:pt x="637217" y="104772"/>
                  </a:lnTo>
                  <a:lnTo>
                    <a:pt x="637217" y="0"/>
                  </a:lnTo>
                  <a:close/>
                </a:path>
              </a:pathLst>
            </a:custGeom>
            <a:solidFill>
              <a:srgbClr val="E69C9C"/>
            </a:solidFill>
            <a:ln w="6134" cap="flat">
              <a:noFill/>
              <a:prstDash val="solid"/>
              <a:miter/>
            </a:ln>
          </p:spPr>
          <p:txBody>
            <a:bodyPr rtlCol="0" anchor="ctr"/>
            <a:lstStyle/>
            <a:p>
              <a:endParaRPr lang="en-AU"/>
            </a:p>
          </p:txBody>
        </p:sp>
        <p:sp>
          <p:nvSpPr>
            <p:cNvPr id="409" name="Freeform: Shape 408">
              <a:extLst>
                <a:ext uri="{FF2B5EF4-FFF2-40B4-BE49-F238E27FC236}">
                  <a16:creationId xmlns:a16="http://schemas.microsoft.com/office/drawing/2014/main" id="{7C4E3305-F2CE-4CB7-9DA1-9CD51B241DC3}"/>
                </a:ext>
              </a:extLst>
            </p:cNvPr>
            <p:cNvSpPr/>
            <p:nvPr/>
          </p:nvSpPr>
          <p:spPr>
            <a:xfrm>
              <a:off x="8944815" y="2300760"/>
              <a:ext cx="641829" cy="109067"/>
            </a:xfrm>
            <a:custGeom>
              <a:avLst/>
              <a:gdLst>
                <a:gd name="connsiteX0" fmla="*/ 639548 w 641829"/>
                <a:gd name="connsiteY0" fmla="*/ 109066 h 109067"/>
                <a:gd name="connsiteX1" fmla="*/ 2331 w 641829"/>
                <a:gd name="connsiteY1" fmla="*/ 109066 h 109067"/>
                <a:gd name="connsiteX2" fmla="*/ 1441 w 641829"/>
                <a:gd name="connsiteY2" fmla="*/ 108912 h 109067"/>
                <a:gd name="connsiteX3" fmla="*/ 687 w 641829"/>
                <a:gd name="connsiteY3" fmla="*/ 108428 h 109067"/>
                <a:gd name="connsiteX4" fmla="*/ 178 w 641829"/>
                <a:gd name="connsiteY4" fmla="*/ 107679 h 109067"/>
                <a:gd name="connsiteX5" fmla="*/ 0 w 641829"/>
                <a:gd name="connsiteY5" fmla="*/ 106796 h 109067"/>
                <a:gd name="connsiteX6" fmla="*/ 0 w 641829"/>
                <a:gd name="connsiteY6" fmla="*/ 2270 h 109067"/>
                <a:gd name="connsiteX7" fmla="*/ 705 w 641829"/>
                <a:gd name="connsiteY7" fmla="*/ 663 h 109067"/>
                <a:gd name="connsiteX8" fmla="*/ 2331 w 641829"/>
                <a:gd name="connsiteY8" fmla="*/ 0 h 109067"/>
                <a:gd name="connsiteX9" fmla="*/ 639548 w 641829"/>
                <a:gd name="connsiteY9" fmla="*/ 0 h 109067"/>
                <a:gd name="connsiteX10" fmla="*/ 641137 w 641829"/>
                <a:gd name="connsiteY10" fmla="*/ 687 h 109067"/>
                <a:gd name="connsiteX11" fmla="*/ 641818 w 641829"/>
                <a:gd name="connsiteY11" fmla="*/ 2270 h 109067"/>
                <a:gd name="connsiteX12" fmla="*/ 641818 w 641829"/>
                <a:gd name="connsiteY12" fmla="*/ 106550 h 109067"/>
                <a:gd name="connsiteX13" fmla="*/ 641720 w 641829"/>
                <a:gd name="connsiteY13" fmla="*/ 107495 h 109067"/>
                <a:gd name="connsiteX14" fmla="*/ 641247 w 641829"/>
                <a:gd name="connsiteY14" fmla="*/ 108317 h 109067"/>
                <a:gd name="connsiteX15" fmla="*/ 640474 w 641829"/>
                <a:gd name="connsiteY15" fmla="*/ 108875 h 109067"/>
                <a:gd name="connsiteX16" fmla="*/ 639548 w 641829"/>
                <a:gd name="connsiteY16" fmla="*/ 109066 h 109067"/>
                <a:gd name="connsiteX17" fmla="*/ 4601 w 641829"/>
                <a:gd name="connsiteY17" fmla="*/ 104465 h 109067"/>
                <a:gd name="connsiteX18" fmla="*/ 637217 w 641829"/>
                <a:gd name="connsiteY18" fmla="*/ 104465 h 109067"/>
                <a:gd name="connsiteX19" fmla="*/ 637217 w 641829"/>
                <a:gd name="connsiteY19" fmla="*/ 4294 h 109067"/>
                <a:gd name="connsiteX20" fmla="*/ 4601 w 641829"/>
                <a:gd name="connsiteY20" fmla="*/ 4294 h 109067"/>
                <a:gd name="connsiteX21" fmla="*/ 4601 w 641829"/>
                <a:gd name="connsiteY21" fmla="*/ 104465 h 10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29" h="109067">
                  <a:moveTo>
                    <a:pt x="639548" y="109066"/>
                  </a:moveTo>
                  <a:lnTo>
                    <a:pt x="2331" y="109066"/>
                  </a:lnTo>
                  <a:cubicBezTo>
                    <a:pt x="2024" y="109078"/>
                    <a:pt x="1724" y="109023"/>
                    <a:pt x="1441" y="108912"/>
                  </a:cubicBezTo>
                  <a:cubicBezTo>
                    <a:pt x="1159" y="108802"/>
                    <a:pt x="902" y="108636"/>
                    <a:pt x="687" y="108428"/>
                  </a:cubicBezTo>
                  <a:cubicBezTo>
                    <a:pt x="466" y="108213"/>
                    <a:pt x="294" y="107961"/>
                    <a:pt x="178" y="107679"/>
                  </a:cubicBezTo>
                  <a:cubicBezTo>
                    <a:pt x="61" y="107403"/>
                    <a:pt x="0" y="107103"/>
                    <a:pt x="0" y="106796"/>
                  </a:cubicBezTo>
                  <a:lnTo>
                    <a:pt x="0" y="2270"/>
                  </a:lnTo>
                  <a:cubicBezTo>
                    <a:pt x="12" y="1662"/>
                    <a:pt x="270" y="1086"/>
                    <a:pt x="705" y="663"/>
                  </a:cubicBezTo>
                  <a:cubicBezTo>
                    <a:pt x="1141" y="239"/>
                    <a:pt x="1724" y="0"/>
                    <a:pt x="2331" y="0"/>
                  </a:cubicBezTo>
                  <a:lnTo>
                    <a:pt x="639548" y="0"/>
                  </a:lnTo>
                  <a:cubicBezTo>
                    <a:pt x="640143" y="18"/>
                    <a:pt x="640714" y="264"/>
                    <a:pt x="641137" y="687"/>
                  </a:cubicBezTo>
                  <a:cubicBezTo>
                    <a:pt x="641560" y="1110"/>
                    <a:pt x="641799" y="1675"/>
                    <a:pt x="641818" y="2270"/>
                  </a:cubicBezTo>
                  <a:lnTo>
                    <a:pt x="641818" y="106550"/>
                  </a:lnTo>
                  <a:cubicBezTo>
                    <a:pt x="641848" y="106869"/>
                    <a:pt x="641818" y="107195"/>
                    <a:pt x="641720" y="107495"/>
                  </a:cubicBezTo>
                  <a:cubicBezTo>
                    <a:pt x="641622" y="107802"/>
                    <a:pt x="641462" y="108084"/>
                    <a:pt x="641247" y="108317"/>
                  </a:cubicBezTo>
                  <a:cubicBezTo>
                    <a:pt x="641033" y="108556"/>
                    <a:pt x="640769" y="108747"/>
                    <a:pt x="640474" y="108875"/>
                  </a:cubicBezTo>
                  <a:cubicBezTo>
                    <a:pt x="640186" y="109004"/>
                    <a:pt x="639867" y="109072"/>
                    <a:pt x="639548" y="109066"/>
                  </a:cubicBezTo>
                  <a:close/>
                  <a:moveTo>
                    <a:pt x="4601" y="104465"/>
                  </a:moveTo>
                  <a:lnTo>
                    <a:pt x="637217" y="104465"/>
                  </a:lnTo>
                  <a:lnTo>
                    <a:pt x="637217" y="4294"/>
                  </a:lnTo>
                  <a:lnTo>
                    <a:pt x="4601" y="4294"/>
                  </a:lnTo>
                  <a:lnTo>
                    <a:pt x="4601" y="104465"/>
                  </a:lnTo>
                  <a:close/>
                </a:path>
              </a:pathLst>
            </a:custGeom>
            <a:solidFill>
              <a:srgbClr val="0E0E0E"/>
            </a:solidFill>
            <a:ln w="6134" cap="flat">
              <a:noFill/>
              <a:prstDash val="solid"/>
              <a:miter/>
            </a:ln>
          </p:spPr>
          <p:txBody>
            <a:bodyPr rtlCol="0" anchor="ctr"/>
            <a:lstStyle/>
            <a:p>
              <a:endParaRPr lang="en-AU"/>
            </a:p>
          </p:txBody>
        </p:sp>
        <p:sp>
          <p:nvSpPr>
            <p:cNvPr id="410" name="Freeform: Shape 409">
              <a:extLst>
                <a:ext uri="{FF2B5EF4-FFF2-40B4-BE49-F238E27FC236}">
                  <a16:creationId xmlns:a16="http://schemas.microsoft.com/office/drawing/2014/main" id="{0E39059D-8929-4A8E-B48E-3061BC098066}"/>
                </a:ext>
              </a:extLst>
            </p:cNvPr>
            <p:cNvSpPr/>
            <p:nvPr/>
          </p:nvSpPr>
          <p:spPr>
            <a:xfrm>
              <a:off x="9305074" y="2303036"/>
              <a:ext cx="279288" cy="104526"/>
            </a:xfrm>
            <a:custGeom>
              <a:avLst/>
              <a:gdLst>
                <a:gd name="connsiteX0" fmla="*/ 0 w 279288"/>
                <a:gd name="connsiteY0" fmla="*/ 52140 h 104526"/>
                <a:gd name="connsiteX1" fmla="*/ 8465 w 279288"/>
                <a:gd name="connsiteY1" fmla="*/ 104526 h 104526"/>
                <a:gd name="connsiteX2" fmla="*/ 279288 w 279288"/>
                <a:gd name="connsiteY2" fmla="*/ 104526 h 104526"/>
                <a:gd name="connsiteX3" fmla="*/ 279288 w 279288"/>
                <a:gd name="connsiteY3" fmla="*/ 0 h 104526"/>
                <a:gd name="connsiteX4" fmla="*/ 8465 w 279288"/>
                <a:gd name="connsiteY4" fmla="*/ 0 h 104526"/>
                <a:gd name="connsiteX5" fmla="*/ 0 w 279288"/>
                <a:gd name="connsiteY5" fmla="*/ 52140 h 10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288" h="104526">
                  <a:moveTo>
                    <a:pt x="0" y="52140"/>
                  </a:moveTo>
                  <a:cubicBezTo>
                    <a:pt x="0" y="69942"/>
                    <a:pt x="2859" y="87627"/>
                    <a:pt x="8465" y="104526"/>
                  </a:cubicBezTo>
                  <a:lnTo>
                    <a:pt x="279288" y="104526"/>
                  </a:lnTo>
                  <a:lnTo>
                    <a:pt x="279288" y="0"/>
                  </a:lnTo>
                  <a:lnTo>
                    <a:pt x="8465" y="0"/>
                  </a:lnTo>
                  <a:cubicBezTo>
                    <a:pt x="2871" y="16814"/>
                    <a:pt x="12" y="34419"/>
                    <a:pt x="0" y="52140"/>
                  </a:cubicBezTo>
                  <a:close/>
                </a:path>
              </a:pathLst>
            </a:custGeom>
            <a:solidFill>
              <a:srgbClr val="F0E7E1"/>
            </a:solidFill>
            <a:ln w="6134" cap="flat">
              <a:noFill/>
              <a:prstDash val="solid"/>
              <a:miter/>
            </a:ln>
          </p:spPr>
          <p:txBody>
            <a:bodyPr rtlCol="0" anchor="ctr"/>
            <a:lstStyle/>
            <a:p>
              <a:endParaRPr lang="en-AU"/>
            </a:p>
          </p:txBody>
        </p:sp>
        <p:sp>
          <p:nvSpPr>
            <p:cNvPr id="411" name="Freeform: Shape 410">
              <a:extLst>
                <a:ext uri="{FF2B5EF4-FFF2-40B4-BE49-F238E27FC236}">
                  <a16:creationId xmlns:a16="http://schemas.microsoft.com/office/drawing/2014/main" id="{456A22DE-6E80-4945-87BC-5166F8B50504}"/>
                </a:ext>
              </a:extLst>
            </p:cNvPr>
            <p:cNvSpPr/>
            <p:nvPr/>
          </p:nvSpPr>
          <p:spPr>
            <a:xfrm>
              <a:off x="9302743" y="2300454"/>
              <a:ext cx="283903" cy="109372"/>
            </a:xfrm>
            <a:custGeom>
              <a:avLst/>
              <a:gdLst>
                <a:gd name="connsiteX0" fmla="*/ 281619 w 283903"/>
                <a:gd name="connsiteY0" fmla="*/ 109372 h 109372"/>
                <a:gd name="connsiteX1" fmla="*/ 10796 w 283903"/>
                <a:gd name="connsiteY1" fmla="*/ 109372 h 109372"/>
                <a:gd name="connsiteX2" fmla="*/ 9477 w 283903"/>
                <a:gd name="connsiteY2" fmla="*/ 108955 h 109372"/>
                <a:gd name="connsiteX3" fmla="*/ 8649 w 283903"/>
                <a:gd name="connsiteY3" fmla="*/ 107839 h 109372"/>
                <a:gd name="connsiteX4" fmla="*/ 8649 w 283903"/>
                <a:gd name="connsiteY4" fmla="*/ 1595 h 109372"/>
                <a:gd name="connsiteX5" fmla="*/ 9453 w 283903"/>
                <a:gd name="connsiteY5" fmla="*/ 435 h 109372"/>
                <a:gd name="connsiteX6" fmla="*/ 10796 w 283903"/>
                <a:gd name="connsiteY6" fmla="*/ 0 h 109372"/>
                <a:gd name="connsiteX7" fmla="*/ 281619 w 283903"/>
                <a:gd name="connsiteY7" fmla="*/ 0 h 109372"/>
                <a:gd name="connsiteX8" fmla="*/ 283208 w 283903"/>
                <a:gd name="connsiteY8" fmla="*/ 687 h 109372"/>
                <a:gd name="connsiteX9" fmla="*/ 283889 w 283903"/>
                <a:gd name="connsiteY9" fmla="*/ 2270 h 109372"/>
                <a:gd name="connsiteX10" fmla="*/ 283889 w 283903"/>
                <a:gd name="connsiteY10" fmla="*/ 106857 h 109372"/>
                <a:gd name="connsiteX11" fmla="*/ 283791 w 283903"/>
                <a:gd name="connsiteY11" fmla="*/ 107802 h 109372"/>
                <a:gd name="connsiteX12" fmla="*/ 283319 w 283903"/>
                <a:gd name="connsiteY12" fmla="*/ 108624 h 109372"/>
                <a:gd name="connsiteX13" fmla="*/ 282546 w 283903"/>
                <a:gd name="connsiteY13" fmla="*/ 109182 h 109372"/>
                <a:gd name="connsiteX14" fmla="*/ 281619 w 283903"/>
                <a:gd name="connsiteY14" fmla="*/ 109372 h 109372"/>
                <a:gd name="connsiteX15" fmla="*/ 12513 w 283903"/>
                <a:gd name="connsiteY15" fmla="*/ 104772 h 109372"/>
                <a:gd name="connsiteX16" fmla="*/ 279289 w 283903"/>
                <a:gd name="connsiteY16" fmla="*/ 104772 h 109372"/>
                <a:gd name="connsiteX17" fmla="*/ 279289 w 283903"/>
                <a:gd name="connsiteY17" fmla="*/ 4601 h 109372"/>
                <a:gd name="connsiteX18" fmla="*/ 12513 w 283903"/>
                <a:gd name="connsiteY18" fmla="*/ 4601 h 109372"/>
                <a:gd name="connsiteX19" fmla="*/ 12513 w 283903"/>
                <a:gd name="connsiteY19" fmla="*/ 104772 h 10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903" h="109372">
                  <a:moveTo>
                    <a:pt x="281619" y="109372"/>
                  </a:moveTo>
                  <a:lnTo>
                    <a:pt x="10796" y="109372"/>
                  </a:lnTo>
                  <a:cubicBezTo>
                    <a:pt x="10324" y="109372"/>
                    <a:pt x="9863" y="109225"/>
                    <a:pt x="9477" y="108955"/>
                  </a:cubicBezTo>
                  <a:cubicBezTo>
                    <a:pt x="9091" y="108679"/>
                    <a:pt x="8802" y="108286"/>
                    <a:pt x="8649" y="107839"/>
                  </a:cubicBezTo>
                  <a:cubicBezTo>
                    <a:pt x="-2883" y="73365"/>
                    <a:pt x="-2883" y="36075"/>
                    <a:pt x="8649" y="1595"/>
                  </a:cubicBezTo>
                  <a:cubicBezTo>
                    <a:pt x="8784" y="1135"/>
                    <a:pt x="9066" y="724"/>
                    <a:pt x="9453" y="435"/>
                  </a:cubicBezTo>
                  <a:cubicBezTo>
                    <a:pt x="9839" y="153"/>
                    <a:pt x="10312" y="0"/>
                    <a:pt x="10796" y="0"/>
                  </a:cubicBezTo>
                  <a:lnTo>
                    <a:pt x="281619" y="0"/>
                  </a:lnTo>
                  <a:cubicBezTo>
                    <a:pt x="282215" y="18"/>
                    <a:pt x="282785" y="264"/>
                    <a:pt x="283208" y="687"/>
                  </a:cubicBezTo>
                  <a:cubicBezTo>
                    <a:pt x="283631" y="1104"/>
                    <a:pt x="283871" y="1675"/>
                    <a:pt x="283889" y="2270"/>
                  </a:cubicBezTo>
                  <a:lnTo>
                    <a:pt x="283889" y="106857"/>
                  </a:lnTo>
                  <a:cubicBezTo>
                    <a:pt x="283926" y="107176"/>
                    <a:pt x="283889" y="107501"/>
                    <a:pt x="283791" y="107802"/>
                  </a:cubicBezTo>
                  <a:cubicBezTo>
                    <a:pt x="283693" y="108109"/>
                    <a:pt x="283533" y="108391"/>
                    <a:pt x="283319" y="108624"/>
                  </a:cubicBezTo>
                  <a:cubicBezTo>
                    <a:pt x="283104" y="108863"/>
                    <a:pt x="282840" y="109053"/>
                    <a:pt x="282546" y="109182"/>
                  </a:cubicBezTo>
                  <a:cubicBezTo>
                    <a:pt x="282257" y="109311"/>
                    <a:pt x="281938" y="109378"/>
                    <a:pt x="281619" y="109372"/>
                  </a:cubicBezTo>
                  <a:close/>
                  <a:moveTo>
                    <a:pt x="12513" y="104772"/>
                  </a:moveTo>
                  <a:lnTo>
                    <a:pt x="279289" y="104772"/>
                  </a:lnTo>
                  <a:lnTo>
                    <a:pt x="279289" y="4601"/>
                  </a:lnTo>
                  <a:lnTo>
                    <a:pt x="12513" y="4601"/>
                  </a:lnTo>
                  <a:cubicBezTo>
                    <a:pt x="1963" y="37161"/>
                    <a:pt x="1963" y="72217"/>
                    <a:pt x="12513" y="104772"/>
                  </a:cubicBezTo>
                  <a:close/>
                </a:path>
              </a:pathLst>
            </a:custGeom>
            <a:solidFill>
              <a:srgbClr val="0E0E0E"/>
            </a:solidFill>
            <a:ln w="6134" cap="flat">
              <a:noFill/>
              <a:prstDash val="solid"/>
              <a:miter/>
            </a:ln>
          </p:spPr>
          <p:txBody>
            <a:bodyPr rtlCol="0" anchor="ctr"/>
            <a:lstStyle/>
            <a:p>
              <a:endParaRPr lang="en-AU"/>
            </a:p>
          </p:txBody>
        </p:sp>
        <p:sp>
          <p:nvSpPr>
            <p:cNvPr id="412" name="Freeform: Shape 411">
              <a:extLst>
                <a:ext uri="{FF2B5EF4-FFF2-40B4-BE49-F238E27FC236}">
                  <a16:creationId xmlns:a16="http://schemas.microsoft.com/office/drawing/2014/main" id="{7E50A649-45A8-4F6C-AC12-CA4A8CA09953}"/>
                </a:ext>
              </a:extLst>
            </p:cNvPr>
            <p:cNvSpPr/>
            <p:nvPr/>
          </p:nvSpPr>
          <p:spPr>
            <a:xfrm>
              <a:off x="9305994" y="2321432"/>
              <a:ext cx="280638" cy="4601"/>
            </a:xfrm>
            <a:custGeom>
              <a:avLst/>
              <a:gdLst>
                <a:gd name="connsiteX0" fmla="*/ 278368 w 280638"/>
                <a:gd name="connsiteY0" fmla="*/ 4601 h 4601"/>
                <a:gd name="connsiteX1" fmla="*/ 2331 w 280638"/>
                <a:gd name="connsiteY1" fmla="*/ 4601 h 4601"/>
                <a:gd name="connsiteX2" fmla="*/ 681 w 280638"/>
                <a:gd name="connsiteY2" fmla="*/ 3920 h 4601"/>
                <a:gd name="connsiteX3" fmla="*/ 0 w 280638"/>
                <a:gd name="connsiteY3" fmla="*/ 2270 h 4601"/>
                <a:gd name="connsiteX4" fmla="*/ 178 w 280638"/>
                <a:gd name="connsiteY4" fmla="*/ 1393 h 4601"/>
                <a:gd name="connsiteX5" fmla="*/ 687 w 280638"/>
                <a:gd name="connsiteY5" fmla="*/ 645 h 4601"/>
                <a:gd name="connsiteX6" fmla="*/ 1441 w 280638"/>
                <a:gd name="connsiteY6" fmla="*/ 160 h 4601"/>
                <a:gd name="connsiteX7" fmla="*/ 2331 w 280638"/>
                <a:gd name="connsiteY7" fmla="*/ 0 h 4601"/>
                <a:gd name="connsiteX8" fmla="*/ 278368 w 280638"/>
                <a:gd name="connsiteY8" fmla="*/ 0 h 4601"/>
                <a:gd name="connsiteX9" fmla="*/ 279970 w 280638"/>
                <a:gd name="connsiteY9" fmla="*/ 669 h 4601"/>
                <a:gd name="connsiteX10" fmla="*/ 280638 w 280638"/>
                <a:gd name="connsiteY10" fmla="*/ 2270 h 4601"/>
                <a:gd name="connsiteX11" fmla="*/ 279976 w 280638"/>
                <a:gd name="connsiteY11" fmla="*/ 3902 h 4601"/>
                <a:gd name="connsiteX12" fmla="*/ 278368 w 280638"/>
                <a:gd name="connsiteY12"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638" h="4601">
                  <a:moveTo>
                    <a:pt x="278368" y="4601"/>
                  </a:moveTo>
                  <a:lnTo>
                    <a:pt x="2331" y="4601"/>
                  </a:lnTo>
                  <a:cubicBezTo>
                    <a:pt x="1711" y="4601"/>
                    <a:pt x="1116" y="4356"/>
                    <a:pt x="681" y="3920"/>
                  </a:cubicBezTo>
                  <a:cubicBezTo>
                    <a:pt x="245" y="3485"/>
                    <a:pt x="0" y="2890"/>
                    <a:pt x="0" y="2270"/>
                  </a:cubicBezTo>
                  <a:cubicBezTo>
                    <a:pt x="0" y="1970"/>
                    <a:pt x="61" y="1669"/>
                    <a:pt x="178" y="1393"/>
                  </a:cubicBezTo>
                  <a:cubicBezTo>
                    <a:pt x="294" y="1111"/>
                    <a:pt x="466" y="859"/>
                    <a:pt x="687" y="645"/>
                  </a:cubicBezTo>
                  <a:cubicBezTo>
                    <a:pt x="902" y="436"/>
                    <a:pt x="1159" y="270"/>
                    <a:pt x="1441" y="160"/>
                  </a:cubicBezTo>
                  <a:cubicBezTo>
                    <a:pt x="1723" y="50"/>
                    <a:pt x="2024" y="-6"/>
                    <a:pt x="2331" y="0"/>
                  </a:cubicBezTo>
                  <a:lnTo>
                    <a:pt x="278368" y="0"/>
                  </a:lnTo>
                  <a:cubicBezTo>
                    <a:pt x="278970" y="0"/>
                    <a:pt x="279546" y="240"/>
                    <a:pt x="279970" y="669"/>
                  </a:cubicBezTo>
                  <a:cubicBezTo>
                    <a:pt x="280399" y="1092"/>
                    <a:pt x="280638" y="1669"/>
                    <a:pt x="280638" y="2270"/>
                  </a:cubicBezTo>
                  <a:cubicBezTo>
                    <a:pt x="280638" y="2884"/>
                    <a:pt x="280399" y="3466"/>
                    <a:pt x="279976" y="3902"/>
                  </a:cubicBezTo>
                  <a:cubicBezTo>
                    <a:pt x="279552" y="4337"/>
                    <a:pt x="278975" y="4589"/>
                    <a:pt x="278368" y="4601"/>
                  </a:cubicBezTo>
                  <a:close/>
                </a:path>
              </a:pathLst>
            </a:custGeom>
            <a:solidFill>
              <a:srgbClr val="0E0E0E"/>
            </a:solidFill>
            <a:ln w="6134" cap="flat">
              <a:noFill/>
              <a:prstDash val="solid"/>
              <a:miter/>
            </a:ln>
          </p:spPr>
          <p:txBody>
            <a:bodyPr rtlCol="0" anchor="ctr"/>
            <a:lstStyle/>
            <a:p>
              <a:endParaRPr lang="en-AU"/>
            </a:p>
          </p:txBody>
        </p:sp>
        <p:sp>
          <p:nvSpPr>
            <p:cNvPr id="413" name="Freeform: Shape 412">
              <a:extLst>
                <a:ext uri="{FF2B5EF4-FFF2-40B4-BE49-F238E27FC236}">
                  <a16:creationId xmlns:a16="http://schemas.microsoft.com/office/drawing/2014/main" id="{D8E28302-CA86-4A8D-B561-82AE1C9C5986}"/>
                </a:ext>
              </a:extLst>
            </p:cNvPr>
            <p:cNvSpPr/>
            <p:nvPr/>
          </p:nvSpPr>
          <p:spPr>
            <a:xfrm>
              <a:off x="9302743" y="2342356"/>
              <a:ext cx="283889" cy="4601"/>
            </a:xfrm>
            <a:custGeom>
              <a:avLst/>
              <a:gdLst>
                <a:gd name="connsiteX0" fmla="*/ 281620 w 283889"/>
                <a:gd name="connsiteY0" fmla="*/ 4601 h 4601"/>
                <a:gd name="connsiteX1" fmla="*/ 2331 w 283889"/>
                <a:gd name="connsiteY1" fmla="*/ 4601 h 4601"/>
                <a:gd name="connsiteX2" fmla="*/ 1441 w 283889"/>
                <a:gd name="connsiteY2" fmla="*/ 4441 h 4601"/>
                <a:gd name="connsiteX3" fmla="*/ 687 w 283889"/>
                <a:gd name="connsiteY3" fmla="*/ 3956 h 4601"/>
                <a:gd name="connsiteX4" fmla="*/ 178 w 283889"/>
                <a:gd name="connsiteY4" fmla="*/ 3208 h 4601"/>
                <a:gd name="connsiteX5" fmla="*/ 0 w 283889"/>
                <a:gd name="connsiteY5" fmla="*/ 2331 h 4601"/>
                <a:gd name="connsiteX6" fmla="*/ 681 w 283889"/>
                <a:gd name="connsiteY6" fmla="*/ 681 h 4601"/>
                <a:gd name="connsiteX7" fmla="*/ 2331 w 283889"/>
                <a:gd name="connsiteY7" fmla="*/ 0 h 4601"/>
                <a:gd name="connsiteX8" fmla="*/ 281620 w 283889"/>
                <a:gd name="connsiteY8" fmla="*/ 0 h 4601"/>
                <a:gd name="connsiteX9" fmla="*/ 283227 w 283889"/>
                <a:gd name="connsiteY9" fmla="*/ 699 h 4601"/>
                <a:gd name="connsiteX10" fmla="*/ 283889 w 283889"/>
                <a:gd name="connsiteY10" fmla="*/ 2331 h 4601"/>
                <a:gd name="connsiteX11" fmla="*/ 283227 w 283889"/>
                <a:gd name="connsiteY11" fmla="*/ 3932 h 4601"/>
                <a:gd name="connsiteX12" fmla="*/ 281620 w 283889"/>
                <a:gd name="connsiteY12"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889" h="4601">
                  <a:moveTo>
                    <a:pt x="281620" y="4601"/>
                  </a:moveTo>
                  <a:lnTo>
                    <a:pt x="2331" y="4601"/>
                  </a:lnTo>
                  <a:cubicBezTo>
                    <a:pt x="2030" y="4607"/>
                    <a:pt x="1724" y="4552"/>
                    <a:pt x="1441" y="4441"/>
                  </a:cubicBezTo>
                  <a:cubicBezTo>
                    <a:pt x="1160" y="4331"/>
                    <a:pt x="902" y="4165"/>
                    <a:pt x="687" y="3956"/>
                  </a:cubicBezTo>
                  <a:cubicBezTo>
                    <a:pt x="466" y="3742"/>
                    <a:pt x="294" y="3490"/>
                    <a:pt x="178" y="3208"/>
                  </a:cubicBezTo>
                  <a:cubicBezTo>
                    <a:pt x="61" y="2932"/>
                    <a:pt x="0" y="2631"/>
                    <a:pt x="0" y="2331"/>
                  </a:cubicBezTo>
                  <a:cubicBezTo>
                    <a:pt x="0" y="1711"/>
                    <a:pt x="245" y="1116"/>
                    <a:pt x="681" y="681"/>
                  </a:cubicBezTo>
                  <a:cubicBezTo>
                    <a:pt x="1116" y="245"/>
                    <a:pt x="1711" y="0"/>
                    <a:pt x="2331" y="0"/>
                  </a:cubicBezTo>
                  <a:lnTo>
                    <a:pt x="281620" y="0"/>
                  </a:lnTo>
                  <a:cubicBezTo>
                    <a:pt x="282227" y="12"/>
                    <a:pt x="282804" y="264"/>
                    <a:pt x="283227" y="699"/>
                  </a:cubicBezTo>
                  <a:cubicBezTo>
                    <a:pt x="283650" y="1135"/>
                    <a:pt x="283889" y="1718"/>
                    <a:pt x="283889" y="2331"/>
                  </a:cubicBezTo>
                  <a:cubicBezTo>
                    <a:pt x="283889" y="2932"/>
                    <a:pt x="283650" y="3509"/>
                    <a:pt x="283227" y="3932"/>
                  </a:cubicBezTo>
                  <a:cubicBezTo>
                    <a:pt x="282797" y="4361"/>
                    <a:pt x="282221" y="4601"/>
                    <a:pt x="281620" y="4601"/>
                  </a:cubicBezTo>
                  <a:close/>
                </a:path>
              </a:pathLst>
            </a:custGeom>
            <a:solidFill>
              <a:srgbClr val="0E0E0E"/>
            </a:solidFill>
            <a:ln w="6134" cap="flat">
              <a:noFill/>
              <a:prstDash val="solid"/>
              <a:miter/>
            </a:ln>
          </p:spPr>
          <p:txBody>
            <a:bodyPr rtlCol="0" anchor="ctr"/>
            <a:lstStyle/>
            <a:p>
              <a:endParaRPr lang="en-AU"/>
            </a:p>
          </p:txBody>
        </p:sp>
        <p:sp>
          <p:nvSpPr>
            <p:cNvPr id="414" name="Freeform: Shape 413">
              <a:extLst>
                <a:ext uri="{FF2B5EF4-FFF2-40B4-BE49-F238E27FC236}">
                  <a16:creationId xmlns:a16="http://schemas.microsoft.com/office/drawing/2014/main" id="{70881282-AF6F-4238-BBF3-4DA7DBAE0E73}"/>
                </a:ext>
              </a:extLst>
            </p:cNvPr>
            <p:cNvSpPr/>
            <p:nvPr/>
          </p:nvSpPr>
          <p:spPr>
            <a:xfrm>
              <a:off x="9302363" y="2363304"/>
              <a:ext cx="283950" cy="4658"/>
            </a:xfrm>
            <a:custGeom>
              <a:avLst/>
              <a:gdLst>
                <a:gd name="connsiteX0" fmla="*/ 282000 w 283950"/>
                <a:gd name="connsiteY0" fmla="*/ 4632 h 4658"/>
                <a:gd name="connsiteX1" fmla="*/ 2711 w 283950"/>
                <a:gd name="connsiteY1" fmla="*/ 4632 h 4658"/>
                <a:gd name="connsiteX2" fmla="*/ 1711 w 283950"/>
                <a:gd name="connsiteY2" fmla="*/ 4577 h 4658"/>
                <a:gd name="connsiteX3" fmla="*/ 822 w 283950"/>
                <a:gd name="connsiteY3" fmla="*/ 4104 h 4658"/>
                <a:gd name="connsiteX4" fmla="*/ 221 w 283950"/>
                <a:gd name="connsiteY4" fmla="*/ 3307 h 4658"/>
                <a:gd name="connsiteX5" fmla="*/ 0 w 283950"/>
                <a:gd name="connsiteY5" fmla="*/ 2332 h 4658"/>
                <a:gd name="connsiteX6" fmla="*/ 221 w 283950"/>
                <a:gd name="connsiteY6" fmla="*/ 1350 h 4658"/>
                <a:gd name="connsiteX7" fmla="*/ 822 w 283950"/>
                <a:gd name="connsiteY7" fmla="*/ 553 h 4658"/>
                <a:gd name="connsiteX8" fmla="*/ 1711 w 283950"/>
                <a:gd name="connsiteY8" fmla="*/ 81 h 4658"/>
                <a:gd name="connsiteX9" fmla="*/ 2711 w 283950"/>
                <a:gd name="connsiteY9" fmla="*/ 31 h 4658"/>
                <a:gd name="connsiteX10" fmla="*/ 282000 w 283950"/>
                <a:gd name="connsiteY10" fmla="*/ 31 h 4658"/>
                <a:gd name="connsiteX11" fmla="*/ 283399 w 283950"/>
                <a:gd name="connsiteY11" fmla="*/ 823 h 4658"/>
                <a:gd name="connsiteX12" fmla="*/ 283951 w 283950"/>
                <a:gd name="connsiteY12" fmla="*/ 2332 h 4658"/>
                <a:gd name="connsiteX13" fmla="*/ 283399 w 283950"/>
                <a:gd name="connsiteY13" fmla="*/ 3841 h 4658"/>
                <a:gd name="connsiteX14" fmla="*/ 282000 w 283950"/>
                <a:gd name="connsiteY14" fmla="*/ 4632 h 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3950" h="4658">
                  <a:moveTo>
                    <a:pt x="282000" y="4632"/>
                  </a:moveTo>
                  <a:lnTo>
                    <a:pt x="2711" y="4632"/>
                  </a:lnTo>
                  <a:cubicBezTo>
                    <a:pt x="2380" y="4681"/>
                    <a:pt x="2037" y="4663"/>
                    <a:pt x="1711" y="4577"/>
                  </a:cubicBezTo>
                  <a:cubicBezTo>
                    <a:pt x="1386" y="4485"/>
                    <a:pt x="1080" y="4325"/>
                    <a:pt x="822" y="4104"/>
                  </a:cubicBezTo>
                  <a:cubicBezTo>
                    <a:pt x="565" y="3884"/>
                    <a:pt x="362" y="3614"/>
                    <a:pt x="221" y="3307"/>
                  </a:cubicBezTo>
                  <a:cubicBezTo>
                    <a:pt x="74" y="3000"/>
                    <a:pt x="0" y="2669"/>
                    <a:pt x="0" y="2332"/>
                  </a:cubicBezTo>
                  <a:cubicBezTo>
                    <a:pt x="0" y="1988"/>
                    <a:pt x="74" y="1657"/>
                    <a:pt x="221" y="1350"/>
                  </a:cubicBezTo>
                  <a:cubicBezTo>
                    <a:pt x="362" y="1043"/>
                    <a:pt x="565" y="774"/>
                    <a:pt x="822" y="553"/>
                  </a:cubicBezTo>
                  <a:cubicBezTo>
                    <a:pt x="1080" y="332"/>
                    <a:pt x="1386" y="172"/>
                    <a:pt x="1711" y="81"/>
                  </a:cubicBezTo>
                  <a:cubicBezTo>
                    <a:pt x="2037" y="-5"/>
                    <a:pt x="2380" y="-24"/>
                    <a:pt x="2711" y="31"/>
                  </a:cubicBezTo>
                  <a:lnTo>
                    <a:pt x="282000" y="31"/>
                  </a:lnTo>
                  <a:cubicBezTo>
                    <a:pt x="282546" y="117"/>
                    <a:pt x="283043" y="399"/>
                    <a:pt x="283399" y="823"/>
                  </a:cubicBezTo>
                  <a:cubicBezTo>
                    <a:pt x="283754" y="1240"/>
                    <a:pt x="283951" y="1774"/>
                    <a:pt x="283951" y="2332"/>
                  </a:cubicBezTo>
                  <a:cubicBezTo>
                    <a:pt x="283951" y="2884"/>
                    <a:pt x="283754" y="3417"/>
                    <a:pt x="283399" y="3841"/>
                  </a:cubicBezTo>
                  <a:cubicBezTo>
                    <a:pt x="283043" y="4258"/>
                    <a:pt x="282546" y="4540"/>
                    <a:pt x="282000" y="4632"/>
                  </a:cubicBezTo>
                  <a:close/>
                </a:path>
              </a:pathLst>
            </a:custGeom>
            <a:solidFill>
              <a:srgbClr val="0E0E0E"/>
            </a:solidFill>
            <a:ln w="6134" cap="flat">
              <a:noFill/>
              <a:prstDash val="solid"/>
              <a:miter/>
            </a:ln>
          </p:spPr>
          <p:txBody>
            <a:bodyPr rtlCol="0" anchor="ctr"/>
            <a:lstStyle/>
            <a:p>
              <a:endParaRPr lang="en-AU"/>
            </a:p>
          </p:txBody>
        </p:sp>
        <p:sp>
          <p:nvSpPr>
            <p:cNvPr id="415" name="Freeform: Shape 414">
              <a:extLst>
                <a:ext uri="{FF2B5EF4-FFF2-40B4-BE49-F238E27FC236}">
                  <a16:creationId xmlns:a16="http://schemas.microsoft.com/office/drawing/2014/main" id="{7E359519-F0E9-4832-9E53-6B1740DF1BD3}"/>
                </a:ext>
              </a:extLst>
            </p:cNvPr>
            <p:cNvSpPr/>
            <p:nvPr/>
          </p:nvSpPr>
          <p:spPr>
            <a:xfrm>
              <a:off x="9305614" y="2384281"/>
              <a:ext cx="280699" cy="4658"/>
            </a:xfrm>
            <a:custGeom>
              <a:avLst/>
              <a:gdLst>
                <a:gd name="connsiteX0" fmla="*/ 278749 w 280699"/>
                <a:gd name="connsiteY0" fmla="*/ 4627 h 4658"/>
                <a:gd name="connsiteX1" fmla="*/ 2711 w 280699"/>
                <a:gd name="connsiteY1" fmla="*/ 4627 h 4658"/>
                <a:gd name="connsiteX2" fmla="*/ 1711 w 280699"/>
                <a:gd name="connsiteY2" fmla="*/ 4578 h 4658"/>
                <a:gd name="connsiteX3" fmla="*/ 822 w 280699"/>
                <a:gd name="connsiteY3" fmla="*/ 4106 h 4658"/>
                <a:gd name="connsiteX4" fmla="*/ 215 w 280699"/>
                <a:gd name="connsiteY4" fmla="*/ 3309 h 4658"/>
                <a:gd name="connsiteX5" fmla="*/ 0 w 280699"/>
                <a:gd name="connsiteY5" fmla="*/ 2327 h 4658"/>
                <a:gd name="connsiteX6" fmla="*/ 215 w 280699"/>
                <a:gd name="connsiteY6" fmla="*/ 1352 h 4658"/>
                <a:gd name="connsiteX7" fmla="*/ 822 w 280699"/>
                <a:gd name="connsiteY7" fmla="*/ 554 h 4658"/>
                <a:gd name="connsiteX8" fmla="*/ 1711 w 280699"/>
                <a:gd name="connsiteY8" fmla="*/ 82 h 4658"/>
                <a:gd name="connsiteX9" fmla="*/ 2711 w 280699"/>
                <a:gd name="connsiteY9" fmla="*/ 27 h 4658"/>
                <a:gd name="connsiteX10" fmla="*/ 278749 w 280699"/>
                <a:gd name="connsiteY10" fmla="*/ 27 h 4658"/>
                <a:gd name="connsiteX11" fmla="*/ 280147 w 280699"/>
                <a:gd name="connsiteY11" fmla="*/ 818 h 4658"/>
                <a:gd name="connsiteX12" fmla="*/ 280700 w 280699"/>
                <a:gd name="connsiteY12" fmla="*/ 2327 h 4658"/>
                <a:gd name="connsiteX13" fmla="*/ 280147 w 280699"/>
                <a:gd name="connsiteY13" fmla="*/ 3842 h 4658"/>
                <a:gd name="connsiteX14" fmla="*/ 278749 w 280699"/>
                <a:gd name="connsiteY14" fmla="*/ 4627 h 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0699" h="4658">
                  <a:moveTo>
                    <a:pt x="278749" y="4627"/>
                  </a:moveTo>
                  <a:lnTo>
                    <a:pt x="2711" y="4627"/>
                  </a:lnTo>
                  <a:cubicBezTo>
                    <a:pt x="2374" y="4683"/>
                    <a:pt x="2036" y="4664"/>
                    <a:pt x="1711" y="4578"/>
                  </a:cubicBezTo>
                  <a:cubicBezTo>
                    <a:pt x="1380" y="4486"/>
                    <a:pt x="1079" y="4327"/>
                    <a:pt x="822" y="4106"/>
                  </a:cubicBezTo>
                  <a:cubicBezTo>
                    <a:pt x="564" y="3885"/>
                    <a:pt x="356" y="3615"/>
                    <a:pt x="215" y="3309"/>
                  </a:cubicBezTo>
                  <a:cubicBezTo>
                    <a:pt x="73" y="3002"/>
                    <a:pt x="0" y="2671"/>
                    <a:pt x="0" y="2327"/>
                  </a:cubicBezTo>
                  <a:cubicBezTo>
                    <a:pt x="0" y="1990"/>
                    <a:pt x="73" y="1659"/>
                    <a:pt x="215" y="1352"/>
                  </a:cubicBezTo>
                  <a:cubicBezTo>
                    <a:pt x="356" y="1045"/>
                    <a:pt x="564" y="775"/>
                    <a:pt x="822" y="554"/>
                  </a:cubicBezTo>
                  <a:cubicBezTo>
                    <a:pt x="1079" y="334"/>
                    <a:pt x="1380" y="174"/>
                    <a:pt x="1711" y="82"/>
                  </a:cubicBezTo>
                  <a:cubicBezTo>
                    <a:pt x="2036" y="-4"/>
                    <a:pt x="2374" y="-22"/>
                    <a:pt x="2711" y="27"/>
                  </a:cubicBezTo>
                  <a:lnTo>
                    <a:pt x="278749" y="27"/>
                  </a:lnTo>
                  <a:cubicBezTo>
                    <a:pt x="279295" y="119"/>
                    <a:pt x="279785" y="401"/>
                    <a:pt x="280147" y="818"/>
                  </a:cubicBezTo>
                  <a:cubicBezTo>
                    <a:pt x="280503" y="1241"/>
                    <a:pt x="280700" y="1775"/>
                    <a:pt x="280700" y="2327"/>
                  </a:cubicBezTo>
                  <a:cubicBezTo>
                    <a:pt x="280700" y="2885"/>
                    <a:pt x="280503" y="3419"/>
                    <a:pt x="280147" y="3842"/>
                  </a:cubicBezTo>
                  <a:cubicBezTo>
                    <a:pt x="279785" y="4259"/>
                    <a:pt x="279295" y="4541"/>
                    <a:pt x="278749" y="4627"/>
                  </a:cubicBezTo>
                  <a:close/>
                </a:path>
              </a:pathLst>
            </a:custGeom>
            <a:solidFill>
              <a:srgbClr val="0E0E0E"/>
            </a:solidFill>
            <a:ln w="6134" cap="flat">
              <a:noFill/>
              <a:prstDash val="solid"/>
              <a:miter/>
            </a:ln>
          </p:spPr>
          <p:txBody>
            <a:bodyPr rtlCol="0" anchor="ctr"/>
            <a:lstStyle/>
            <a:p>
              <a:endParaRPr lang="en-AU"/>
            </a:p>
          </p:txBody>
        </p:sp>
        <p:sp>
          <p:nvSpPr>
            <p:cNvPr id="416" name="Freeform: Shape 415">
              <a:extLst>
                <a:ext uri="{FF2B5EF4-FFF2-40B4-BE49-F238E27FC236}">
                  <a16:creationId xmlns:a16="http://schemas.microsoft.com/office/drawing/2014/main" id="{FD839D24-E6EE-4299-A432-70E19B81D123}"/>
                </a:ext>
              </a:extLst>
            </p:cNvPr>
            <p:cNvSpPr/>
            <p:nvPr/>
          </p:nvSpPr>
          <p:spPr>
            <a:xfrm>
              <a:off x="8947146" y="2407562"/>
              <a:ext cx="637217" cy="128572"/>
            </a:xfrm>
            <a:custGeom>
              <a:avLst/>
              <a:gdLst>
                <a:gd name="connsiteX0" fmla="*/ 0 w 637217"/>
                <a:gd name="connsiteY0" fmla="*/ 128572 h 128572"/>
                <a:gd name="connsiteX1" fmla="*/ 637217 w 637217"/>
                <a:gd name="connsiteY1" fmla="*/ 128572 h 128572"/>
                <a:gd name="connsiteX2" fmla="*/ 637217 w 637217"/>
                <a:gd name="connsiteY2" fmla="*/ 0 h 128572"/>
                <a:gd name="connsiteX3" fmla="*/ 0 w 637217"/>
                <a:gd name="connsiteY3" fmla="*/ 0 h 128572"/>
                <a:gd name="connsiteX4" fmla="*/ 0 w 637217"/>
                <a:gd name="connsiteY4" fmla="*/ 128572 h 128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217" h="128572">
                  <a:moveTo>
                    <a:pt x="0" y="128572"/>
                  </a:moveTo>
                  <a:lnTo>
                    <a:pt x="637217" y="128572"/>
                  </a:lnTo>
                  <a:lnTo>
                    <a:pt x="637217" y="0"/>
                  </a:lnTo>
                  <a:lnTo>
                    <a:pt x="0" y="0"/>
                  </a:lnTo>
                  <a:lnTo>
                    <a:pt x="0" y="128572"/>
                  </a:lnTo>
                  <a:close/>
                </a:path>
              </a:pathLst>
            </a:custGeom>
            <a:solidFill>
              <a:srgbClr val="A6A6A6"/>
            </a:solidFill>
            <a:ln w="6134" cap="flat">
              <a:noFill/>
              <a:prstDash val="solid"/>
              <a:miter/>
            </a:ln>
          </p:spPr>
          <p:txBody>
            <a:bodyPr rtlCol="0" anchor="ctr"/>
            <a:lstStyle/>
            <a:p>
              <a:endParaRPr lang="en-AU"/>
            </a:p>
          </p:txBody>
        </p:sp>
        <p:sp>
          <p:nvSpPr>
            <p:cNvPr id="417" name="Freeform: Shape 416">
              <a:extLst>
                <a:ext uri="{FF2B5EF4-FFF2-40B4-BE49-F238E27FC236}">
                  <a16:creationId xmlns:a16="http://schemas.microsoft.com/office/drawing/2014/main" id="{A44EE83D-2C5E-49D9-8F80-F07E5AF8C617}"/>
                </a:ext>
              </a:extLst>
            </p:cNvPr>
            <p:cNvSpPr/>
            <p:nvPr/>
          </p:nvSpPr>
          <p:spPr>
            <a:xfrm>
              <a:off x="8944815" y="2404980"/>
              <a:ext cx="641818" cy="133419"/>
            </a:xfrm>
            <a:custGeom>
              <a:avLst/>
              <a:gdLst>
                <a:gd name="connsiteX0" fmla="*/ 639548 w 641818"/>
                <a:gd name="connsiteY0" fmla="*/ 133418 h 133419"/>
                <a:gd name="connsiteX1" fmla="*/ 2331 w 641818"/>
                <a:gd name="connsiteY1" fmla="*/ 133418 h 133419"/>
                <a:gd name="connsiteX2" fmla="*/ 1441 w 641818"/>
                <a:gd name="connsiteY2" fmla="*/ 133265 h 133419"/>
                <a:gd name="connsiteX3" fmla="*/ 687 w 641818"/>
                <a:gd name="connsiteY3" fmla="*/ 132780 h 133419"/>
                <a:gd name="connsiteX4" fmla="*/ 178 w 641818"/>
                <a:gd name="connsiteY4" fmla="*/ 132032 h 133419"/>
                <a:gd name="connsiteX5" fmla="*/ 0 w 641818"/>
                <a:gd name="connsiteY5" fmla="*/ 131149 h 133419"/>
                <a:gd name="connsiteX6" fmla="*/ 0 w 641818"/>
                <a:gd name="connsiteY6" fmla="*/ 2331 h 133419"/>
                <a:gd name="connsiteX7" fmla="*/ 681 w 641818"/>
                <a:gd name="connsiteY7" fmla="*/ 687 h 133419"/>
                <a:gd name="connsiteX8" fmla="*/ 2331 w 641818"/>
                <a:gd name="connsiteY8" fmla="*/ 0 h 133419"/>
                <a:gd name="connsiteX9" fmla="*/ 639548 w 641818"/>
                <a:gd name="connsiteY9" fmla="*/ 0 h 133419"/>
                <a:gd name="connsiteX10" fmla="*/ 641155 w 641818"/>
                <a:gd name="connsiteY10" fmla="*/ 706 h 133419"/>
                <a:gd name="connsiteX11" fmla="*/ 641818 w 641818"/>
                <a:gd name="connsiteY11" fmla="*/ 2331 h 133419"/>
                <a:gd name="connsiteX12" fmla="*/ 641818 w 641818"/>
                <a:gd name="connsiteY12" fmla="*/ 131149 h 133419"/>
                <a:gd name="connsiteX13" fmla="*/ 641646 w 641818"/>
                <a:gd name="connsiteY13" fmla="*/ 132020 h 133419"/>
                <a:gd name="connsiteX14" fmla="*/ 641155 w 641818"/>
                <a:gd name="connsiteY14" fmla="*/ 132756 h 133419"/>
                <a:gd name="connsiteX15" fmla="*/ 640413 w 641818"/>
                <a:gd name="connsiteY15" fmla="*/ 133247 h 133419"/>
                <a:gd name="connsiteX16" fmla="*/ 639548 w 641818"/>
                <a:gd name="connsiteY16" fmla="*/ 133418 h 133419"/>
                <a:gd name="connsiteX17" fmla="*/ 4601 w 641818"/>
                <a:gd name="connsiteY17" fmla="*/ 128818 h 133419"/>
                <a:gd name="connsiteX18" fmla="*/ 637217 w 641818"/>
                <a:gd name="connsiteY18" fmla="*/ 128818 h 133419"/>
                <a:gd name="connsiteX19" fmla="*/ 637217 w 641818"/>
                <a:gd name="connsiteY19" fmla="*/ 4846 h 133419"/>
                <a:gd name="connsiteX20" fmla="*/ 4601 w 641818"/>
                <a:gd name="connsiteY20" fmla="*/ 4846 h 133419"/>
                <a:gd name="connsiteX21" fmla="*/ 4601 w 641818"/>
                <a:gd name="connsiteY21" fmla="*/ 128818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1818" h="133419">
                  <a:moveTo>
                    <a:pt x="639548" y="133418"/>
                  </a:moveTo>
                  <a:lnTo>
                    <a:pt x="2331" y="133418"/>
                  </a:lnTo>
                  <a:cubicBezTo>
                    <a:pt x="2024" y="133431"/>
                    <a:pt x="1724" y="133375"/>
                    <a:pt x="1441" y="133265"/>
                  </a:cubicBezTo>
                  <a:cubicBezTo>
                    <a:pt x="1159" y="133154"/>
                    <a:pt x="902" y="132989"/>
                    <a:pt x="687" y="132780"/>
                  </a:cubicBezTo>
                  <a:cubicBezTo>
                    <a:pt x="466" y="132566"/>
                    <a:pt x="294" y="132314"/>
                    <a:pt x="178" y="132032"/>
                  </a:cubicBezTo>
                  <a:cubicBezTo>
                    <a:pt x="61" y="131756"/>
                    <a:pt x="0" y="131455"/>
                    <a:pt x="0" y="131149"/>
                  </a:cubicBezTo>
                  <a:lnTo>
                    <a:pt x="0" y="2331"/>
                  </a:lnTo>
                  <a:cubicBezTo>
                    <a:pt x="0" y="1718"/>
                    <a:pt x="245" y="1123"/>
                    <a:pt x="681" y="687"/>
                  </a:cubicBezTo>
                  <a:cubicBezTo>
                    <a:pt x="1116" y="252"/>
                    <a:pt x="1711" y="0"/>
                    <a:pt x="2331" y="0"/>
                  </a:cubicBezTo>
                  <a:lnTo>
                    <a:pt x="639548" y="0"/>
                  </a:lnTo>
                  <a:cubicBezTo>
                    <a:pt x="640155" y="19"/>
                    <a:pt x="640732" y="270"/>
                    <a:pt x="641155" y="706"/>
                  </a:cubicBezTo>
                  <a:cubicBezTo>
                    <a:pt x="641579" y="1141"/>
                    <a:pt x="641818" y="1724"/>
                    <a:pt x="641818" y="2331"/>
                  </a:cubicBezTo>
                  <a:lnTo>
                    <a:pt x="641818" y="131149"/>
                  </a:lnTo>
                  <a:cubicBezTo>
                    <a:pt x="641818" y="131449"/>
                    <a:pt x="641757" y="131744"/>
                    <a:pt x="641646" y="132020"/>
                  </a:cubicBezTo>
                  <a:cubicBezTo>
                    <a:pt x="641529" y="132296"/>
                    <a:pt x="641364" y="132547"/>
                    <a:pt x="641155" y="132756"/>
                  </a:cubicBezTo>
                  <a:cubicBezTo>
                    <a:pt x="640941" y="132964"/>
                    <a:pt x="640689" y="133136"/>
                    <a:pt x="640413" y="133247"/>
                  </a:cubicBezTo>
                  <a:cubicBezTo>
                    <a:pt x="640143" y="133363"/>
                    <a:pt x="639843" y="133418"/>
                    <a:pt x="639548" y="133418"/>
                  </a:cubicBezTo>
                  <a:close/>
                  <a:moveTo>
                    <a:pt x="4601" y="128818"/>
                  </a:moveTo>
                  <a:lnTo>
                    <a:pt x="637217" y="128818"/>
                  </a:lnTo>
                  <a:lnTo>
                    <a:pt x="637217" y="4846"/>
                  </a:lnTo>
                  <a:lnTo>
                    <a:pt x="4601" y="4846"/>
                  </a:lnTo>
                  <a:lnTo>
                    <a:pt x="4601" y="128818"/>
                  </a:lnTo>
                  <a:close/>
                </a:path>
              </a:pathLst>
            </a:custGeom>
            <a:solidFill>
              <a:srgbClr val="0E0E0E"/>
            </a:solidFill>
            <a:ln w="6134" cap="flat">
              <a:noFill/>
              <a:prstDash val="solid"/>
              <a:miter/>
            </a:ln>
          </p:spPr>
          <p:txBody>
            <a:bodyPr rtlCol="0" anchor="ctr"/>
            <a:lstStyle/>
            <a:p>
              <a:endParaRPr lang="en-AU"/>
            </a:p>
          </p:txBody>
        </p:sp>
        <p:sp>
          <p:nvSpPr>
            <p:cNvPr id="418" name="Freeform: Shape 417">
              <a:extLst>
                <a:ext uri="{FF2B5EF4-FFF2-40B4-BE49-F238E27FC236}">
                  <a16:creationId xmlns:a16="http://schemas.microsoft.com/office/drawing/2014/main" id="{2B680BB1-8757-4EDC-95D1-2E800F1E889A}"/>
                </a:ext>
              </a:extLst>
            </p:cNvPr>
            <p:cNvSpPr/>
            <p:nvPr/>
          </p:nvSpPr>
          <p:spPr>
            <a:xfrm>
              <a:off x="8947146" y="2407317"/>
              <a:ext cx="279289" cy="128817"/>
            </a:xfrm>
            <a:custGeom>
              <a:avLst/>
              <a:gdLst>
                <a:gd name="connsiteX0" fmla="*/ 279288 w 279289"/>
                <a:gd name="connsiteY0" fmla="*/ 64531 h 128817"/>
                <a:gd name="connsiteX1" fmla="*/ 270762 w 279289"/>
                <a:gd name="connsiteY1" fmla="*/ 128818 h 128817"/>
                <a:gd name="connsiteX2" fmla="*/ 0 w 279289"/>
                <a:gd name="connsiteY2" fmla="*/ 128818 h 128817"/>
                <a:gd name="connsiteX3" fmla="*/ 0 w 279289"/>
                <a:gd name="connsiteY3" fmla="*/ 0 h 128817"/>
                <a:gd name="connsiteX4" fmla="*/ 270762 w 279289"/>
                <a:gd name="connsiteY4" fmla="*/ 0 h 128817"/>
                <a:gd name="connsiteX5" fmla="*/ 279288 w 279289"/>
                <a:gd name="connsiteY5" fmla="*/ 64531 h 128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289" h="128817">
                  <a:moveTo>
                    <a:pt x="279288" y="64531"/>
                  </a:moveTo>
                  <a:cubicBezTo>
                    <a:pt x="279313" y="86240"/>
                    <a:pt x="276448" y="107863"/>
                    <a:pt x="270762" y="128818"/>
                  </a:cubicBezTo>
                  <a:lnTo>
                    <a:pt x="0" y="128818"/>
                  </a:lnTo>
                  <a:lnTo>
                    <a:pt x="0" y="0"/>
                  </a:lnTo>
                  <a:lnTo>
                    <a:pt x="270762" y="0"/>
                  </a:lnTo>
                  <a:cubicBezTo>
                    <a:pt x="276473" y="21028"/>
                    <a:pt x="279344" y="42737"/>
                    <a:pt x="279288" y="64531"/>
                  </a:cubicBezTo>
                  <a:close/>
                </a:path>
              </a:pathLst>
            </a:custGeom>
            <a:solidFill>
              <a:srgbClr val="F0E7E1"/>
            </a:solidFill>
            <a:ln w="6134" cap="flat">
              <a:noFill/>
              <a:prstDash val="solid"/>
              <a:miter/>
            </a:ln>
          </p:spPr>
          <p:txBody>
            <a:bodyPr rtlCol="0" anchor="ctr"/>
            <a:lstStyle/>
            <a:p>
              <a:endParaRPr lang="en-AU"/>
            </a:p>
          </p:txBody>
        </p:sp>
        <p:sp>
          <p:nvSpPr>
            <p:cNvPr id="419" name="Freeform: Shape 418">
              <a:extLst>
                <a:ext uri="{FF2B5EF4-FFF2-40B4-BE49-F238E27FC236}">
                  <a16:creationId xmlns:a16="http://schemas.microsoft.com/office/drawing/2014/main" id="{C369FFDA-436C-4175-A47F-B8F42F138D9B}"/>
                </a:ext>
              </a:extLst>
            </p:cNvPr>
            <p:cNvSpPr/>
            <p:nvPr/>
          </p:nvSpPr>
          <p:spPr>
            <a:xfrm>
              <a:off x="8944815" y="2404980"/>
              <a:ext cx="283947" cy="133419"/>
            </a:xfrm>
            <a:custGeom>
              <a:avLst/>
              <a:gdLst>
                <a:gd name="connsiteX0" fmla="*/ 273093 w 283947"/>
                <a:gd name="connsiteY0" fmla="*/ 133418 h 133419"/>
                <a:gd name="connsiteX1" fmla="*/ 2331 w 283947"/>
                <a:gd name="connsiteY1" fmla="*/ 133418 h 133419"/>
                <a:gd name="connsiteX2" fmla="*/ 1441 w 283947"/>
                <a:gd name="connsiteY2" fmla="*/ 133265 h 133419"/>
                <a:gd name="connsiteX3" fmla="*/ 687 w 283947"/>
                <a:gd name="connsiteY3" fmla="*/ 132780 h 133419"/>
                <a:gd name="connsiteX4" fmla="*/ 178 w 283947"/>
                <a:gd name="connsiteY4" fmla="*/ 132032 h 133419"/>
                <a:gd name="connsiteX5" fmla="*/ 0 w 283947"/>
                <a:gd name="connsiteY5" fmla="*/ 131149 h 133419"/>
                <a:gd name="connsiteX6" fmla="*/ 0 w 283947"/>
                <a:gd name="connsiteY6" fmla="*/ 2331 h 133419"/>
                <a:gd name="connsiteX7" fmla="*/ 681 w 283947"/>
                <a:gd name="connsiteY7" fmla="*/ 687 h 133419"/>
                <a:gd name="connsiteX8" fmla="*/ 2331 w 283947"/>
                <a:gd name="connsiteY8" fmla="*/ 0 h 133419"/>
                <a:gd name="connsiteX9" fmla="*/ 273093 w 283947"/>
                <a:gd name="connsiteY9" fmla="*/ 0 h 133419"/>
                <a:gd name="connsiteX10" fmla="*/ 274504 w 283947"/>
                <a:gd name="connsiteY10" fmla="*/ 497 h 133419"/>
                <a:gd name="connsiteX11" fmla="*/ 275363 w 283947"/>
                <a:gd name="connsiteY11" fmla="*/ 1718 h 133419"/>
                <a:gd name="connsiteX12" fmla="*/ 275363 w 283947"/>
                <a:gd name="connsiteY12" fmla="*/ 131517 h 133419"/>
                <a:gd name="connsiteX13" fmla="*/ 274559 w 283947"/>
                <a:gd name="connsiteY13" fmla="*/ 132866 h 133419"/>
                <a:gd name="connsiteX14" fmla="*/ 273093 w 283947"/>
                <a:gd name="connsiteY14" fmla="*/ 133418 h 133419"/>
                <a:gd name="connsiteX15" fmla="*/ 4601 w 283947"/>
                <a:gd name="connsiteY15" fmla="*/ 128818 h 133419"/>
                <a:gd name="connsiteX16" fmla="*/ 271376 w 283947"/>
                <a:gd name="connsiteY16" fmla="*/ 128818 h 133419"/>
                <a:gd name="connsiteX17" fmla="*/ 271376 w 283947"/>
                <a:gd name="connsiteY17" fmla="*/ 4846 h 133419"/>
                <a:gd name="connsiteX18" fmla="*/ 4601 w 283947"/>
                <a:gd name="connsiteY18" fmla="*/ 4846 h 133419"/>
                <a:gd name="connsiteX19" fmla="*/ 4601 w 283947"/>
                <a:gd name="connsiteY19" fmla="*/ 128818 h 133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947" h="133419">
                  <a:moveTo>
                    <a:pt x="273093" y="133418"/>
                  </a:moveTo>
                  <a:lnTo>
                    <a:pt x="2331" y="133418"/>
                  </a:lnTo>
                  <a:cubicBezTo>
                    <a:pt x="2024" y="133431"/>
                    <a:pt x="1724" y="133375"/>
                    <a:pt x="1441" y="133265"/>
                  </a:cubicBezTo>
                  <a:cubicBezTo>
                    <a:pt x="1159" y="133154"/>
                    <a:pt x="902" y="132989"/>
                    <a:pt x="687" y="132780"/>
                  </a:cubicBezTo>
                  <a:cubicBezTo>
                    <a:pt x="466" y="132566"/>
                    <a:pt x="294" y="132314"/>
                    <a:pt x="178" y="132032"/>
                  </a:cubicBezTo>
                  <a:cubicBezTo>
                    <a:pt x="61" y="131756"/>
                    <a:pt x="0" y="131455"/>
                    <a:pt x="0" y="131149"/>
                  </a:cubicBezTo>
                  <a:lnTo>
                    <a:pt x="0" y="2331"/>
                  </a:lnTo>
                  <a:cubicBezTo>
                    <a:pt x="0" y="1718"/>
                    <a:pt x="245" y="1123"/>
                    <a:pt x="681" y="687"/>
                  </a:cubicBezTo>
                  <a:cubicBezTo>
                    <a:pt x="1116" y="252"/>
                    <a:pt x="1711" y="0"/>
                    <a:pt x="2331" y="0"/>
                  </a:cubicBezTo>
                  <a:lnTo>
                    <a:pt x="273093" y="0"/>
                  </a:lnTo>
                  <a:cubicBezTo>
                    <a:pt x="273602" y="19"/>
                    <a:pt x="274093" y="190"/>
                    <a:pt x="274504" y="497"/>
                  </a:cubicBezTo>
                  <a:cubicBezTo>
                    <a:pt x="274909" y="810"/>
                    <a:pt x="275209" y="1233"/>
                    <a:pt x="275363" y="1718"/>
                  </a:cubicBezTo>
                  <a:cubicBezTo>
                    <a:pt x="286809" y="44227"/>
                    <a:pt x="286809" y="89013"/>
                    <a:pt x="275363" y="131517"/>
                  </a:cubicBezTo>
                  <a:cubicBezTo>
                    <a:pt x="275252" y="132044"/>
                    <a:pt x="274970" y="132516"/>
                    <a:pt x="274559" y="132866"/>
                  </a:cubicBezTo>
                  <a:cubicBezTo>
                    <a:pt x="274142" y="133210"/>
                    <a:pt x="273627" y="133406"/>
                    <a:pt x="273093" y="133418"/>
                  </a:cubicBezTo>
                  <a:close/>
                  <a:moveTo>
                    <a:pt x="4601" y="128818"/>
                  </a:moveTo>
                  <a:lnTo>
                    <a:pt x="271376" y="128818"/>
                  </a:lnTo>
                  <a:cubicBezTo>
                    <a:pt x="282006" y="88179"/>
                    <a:pt x="282006" y="45491"/>
                    <a:pt x="271376" y="4846"/>
                  </a:cubicBezTo>
                  <a:lnTo>
                    <a:pt x="4601" y="4846"/>
                  </a:lnTo>
                  <a:lnTo>
                    <a:pt x="4601" y="128818"/>
                  </a:lnTo>
                  <a:close/>
                </a:path>
              </a:pathLst>
            </a:custGeom>
            <a:solidFill>
              <a:srgbClr val="0E0E0E"/>
            </a:solidFill>
            <a:ln w="6134" cap="flat">
              <a:no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A37E7DB4-0807-45BA-920F-B68F4C7BF99F}"/>
                </a:ext>
              </a:extLst>
            </p:cNvPr>
            <p:cNvSpPr/>
            <p:nvPr/>
          </p:nvSpPr>
          <p:spPr>
            <a:xfrm>
              <a:off x="8944692" y="2430993"/>
              <a:ext cx="280699" cy="4602"/>
            </a:xfrm>
            <a:custGeom>
              <a:avLst/>
              <a:gdLst>
                <a:gd name="connsiteX0" fmla="*/ 278369 w 280699"/>
                <a:gd name="connsiteY0" fmla="*/ 4602 h 4602"/>
                <a:gd name="connsiteX1" fmla="*/ 2331 w 280699"/>
                <a:gd name="connsiteY1" fmla="*/ 4602 h 4602"/>
                <a:gd name="connsiteX2" fmla="*/ 681 w 280699"/>
                <a:gd name="connsiteY2" fmla="*/ 3915 h 4602"/>
                <a:gd name="connsiteX3" fmla="*/ 0 w 280699"/>
                <a:gd name="connsiteY3" fmla="*/ 2271 h 4602"/>
                <a:gd name="connsiteX4" fmla="*/ 178 w 280699"/>
                <a:gd name="connsiteY4" fmla="*/ 1388 h 4602"/>
                <a:gd name="connsiteX5" fmla="*/ 687 w 280699"/>
                <a:gd name="connsiteY5" fmla="*/ 640 h 4602"/>
                <a:gd name="connsiteX6" fmla="*/ 1441 w 280699"/>
                <a:gd name="connsiteY6" fmla="*/ 155 h 4602"/>
                <a:gd name="connsiteX7" fmla="*/ 2331 w 280699"/>
                <a:gd name="connsiteY7" fmla="*/ 2 h 4602"/>
                <a:gd name="connsiteX8" fmla="*/ 278369 w 280699"/>
                <a:gd name="connsiteY8" fmla="*/ 2 h 4602"/>
                <a:gd name="connsiteX9" fmla="*/ 279252 w 280699"/>
                <a:gd name="connsiteY9" fmla="*/ 155 h 4602"/>
                <a:gd name="connsiteX10" fmla="*/ 280013 w 280699"/>
                <a:gd name="connsiteY10" fmla="*/ 640 h 4602"/>
                <a:gd name="connsiteX11" fmla="*/ 280522 w 280699"/>
                <a:gd name="connsiteY11" fmla="*/ 1388 h 4602"/>
                <a:gd name="connsiteX12" fmla="*/ 280700 w 280699"/>
                <a:gd name="connsiteY12" fmla="*/ 2271 h 4602"/>
                <a:gd name="connsiteX13" fmla="*/ 280019 w 280699"/>
                <a:gd name="connsiteY13" fmla="*/ 3915 h 4602"/>
                <a:gd name="connsiteX14" fmla="*/ 278369 w 280699"/>
                <a:gd name="connsiteY14" fmla="*/ 4602 h 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0699" h="4602">
                  <a:moveTo>
                    <a:pt x="278369" y="4602"/>
                  </a:moveTo>
                  <a:lnTo>
                    <a:pt x="2331" y="4602"/>
                  </a:lnTo>
                  <a:cubicBezTo>
                    <a:pt x="1711" y="4602"/>
                    <a:pt x="1116" y="4357"/>
                    <a:pt x="681" y="3915"/>
                  </a:cubicBezTo>
                  <a:cubicBezTo>
                    <a:pt x="245" y="3480"/>
                    <a:pt x="0" y="2885"/>
                    <a:pt x="0" y="2271"/>
                  </a:cubicBezTo>
                  <a:cubicBezTo>
                    <a:pt x="0" y="1965"/>
                    <a:pt x="61" y="1664"/>
                    <a:pt x="178" y="1388"/>
                  </a:cubicBezTo>
                  <a:cubicBezTo>
                    <a:pt x="294" y="1106"/>
                    <a:pt x="466" y="854"/>
                    <a:pt x="687" y="640"/>
                  </a:cubicBezTo>
                  <a:cubicBezTo>
                    <a:pt x="902" y="431"/>
                    <a:pt x="1160" y="265"/>
                    <a:pt x="1441" y="155"/>
                  </a:cubicBezTo>
                  <a:cubicBezTo>
                    <a:pt x="1724" y="45"/>
                    <a:pt x="2024" y="-11"/>
                    <a:pt x="2331" y="2"/>
                  </a:cubicBezTo>
                  <a:lnTo>
                    <a:pt x="278369" y="2"/>
                  </a:lnTo>
                  <a:cubicBezTo>
                    <a:pt x="278669" y="-11"/>
                    <a:pt x="278970" y="45"/>
                    <a:pt x="279252" y="155"/>
                  </a:cubicBezTo>
                  <a:cubicBezTo>
                    <a:pt x="279540" y="265"/>
                    <a:pt x="279792" y="431"/>
                    <a:pt x="280013" y="640"/>
                  </a:cubicBezTo>
                  <a:cubicBezTo>
                    <a:pt x="280227" y="854"/>
                    <a:pt x="280405" y="1106"/>
                    <a:pt x="280522" y="1388"/>
                  </a:cubicBezTo>
                  <a:cubicBezTo>
                    <a:pt x="280638" y="1664"/>
                    <a:pt x="280700" y="1965"/>
                    <a:pt x="280700" y="2271"/>
                  </a:cubicBezTo>
                  <a:cubicBezTo>
                    <a:pt x="280700" y="2885"/>
                    <a:pt x="280454" y="3480"/>
                    <a:pt x="280019" y="3915"/>
                  </a:cubicBezTo>
                  <a:cubicBezTo>
                    <a:pt x="279577" y="4357"/>
                    <a:pt x="278988" y="4602"/>
                    <a:pt x="278369" y="4602"/>
                  </a:cubicBezTo>
                  <a:close/>
                </a:path>
              </a:pathLst>
            </a:custGeom>
            <a:solidFill>
              <a:srgbClr val="0E0E0E"/>
            </a:solidFill>
            <a:ln w="6134" cap="flat">
              <a:noFill/>
              <a:prstDash val="solid"/>
              <a:miter/>
            </a:ln>
          </p:spPr>
          <p:txBody>
            <a:bodyPr rtlCol="0" anchor="ctr"/>
            <a:lstStyle/>
            <a:p>
              <a:endParaRPr lang="en-AU"/>
            </a:p>
          </p:txBody>
        </p:sp>
        <p:sp>
          <p:nvSpPr>
            <p:cNvPr id="421" name="Freeform: Shape 420">
              <a:extLst>
                <a:ext uri="{FF2B5EF4-FFF2-40B4-BE49-F238E27FC236}">
                  <a16:creationId xmlns:a16="http://schemas.microsoft.com/office/drawing/2014/main" id="{73FA5165-5E4B-46B2-AFFA-522472153831}"/>
                </a:ext>
              </a:extLst>
            </p:cNvPr>
            <p:cNvSpPr/>
            <p:nvPr/>
          </p:nvSpPr>
          <p:spPr>
            <a:xfrm>
              <a:off x="8944434" y="2456666"/>
              <a:ext cx="284704" cy="4658"/>
            </a:xfrm>
            <a:custGeom>
              <a:avLst/>
              <a:gdLst>
                <a:gd name="connsiteX0" fmla="*/ 282000 w 284704"/>
                <a:gd name="connsiteY0" fmla="*/ 4632 h 4658"/>
                <a:gd name="connsiteX1" fmla="*/ 2711 w 284704"/>
                <a:gd name="connsiteY1" fmla="*/ 4632 h 4658"/>
                <a:gd name="connsiteX2" fmla="*/ 1711 w 284704"/>
                <a:gd name="connsiteY2" fmla="*/ 4577 h 4658"/>
                <a:gd name="connsiteX3" fmla="*/ 822 w 284704"/>
                <a:gd name="connsiteY3" fmla="*/ 4104 h 4658"/>
                <a:gd name="connsiteX4" fmla="*/ 215 w 284704"/>
                <a:gd name="connsiteY4" fmla="*/ 3307 h 4658"/>
                <a:gd name="connsiteX5" fmla="*/ 0 w 284704"/>
                <a:gd name="connsiteY5" fmla="*/ 2332 h 4658"/>
                <a:gd name="connsiteX6" fmla="*/ 215 w 284704"/>
                <a:gd name="connsiteY6" fmla="*/ 1350 h 4658"/>
                <a:gd name="connsiteX7" fmla="*/ 822 w 284704"/>
                <a:gd name="connsiteY7" fmla="*/ 553 h 4658"/>
                <a:gd name="connsiteX8" fmla="*/ 1711 w 284704"/>
                <a:gd name="connsiteY8" fmla="*/ 81 h 4658"/>
                <a:gd name="connsiteX9" fmla="*/ 2711 w 284704"/>
                <a:gd name="connsiteY9" fmla="*/ 31 h 4658"/>
                <a:gd name="connsiteX10" fmla="*/ 282000 w 284704"/>
                <a:gd name="connsiteY10" fmla="*/ 31 h 4658"/>
                <a:gd name="connsiteX11" fmla="*/ 283000 w 284704"/>
                <a:gd name="connsiteY11" fmla="*/ 81 h 4658"/>
                <a:gd name="connsiteX12" fmla="*/ 283883 w 284704"/>
                <a:gd name="connsiteY12" fmla="*/ 553 h 4658"/>
                <a:gd name="connsiteX13" fmla="*/ 284490 w 284704"/>
                <a:gd name="connsiteY13" fmla="*/ 1350 h 4658"/>
                <a:gd name="connsiteX14" fmla="*/ 284705 w 284704"/>
                <a:gd name="connsiteY14" fmla="*/ 2332 h 4658"/>
                <a:gd name="connsiteX15" fmla="*/ 284490 w 284704"/>
                <a:gd name="connsiteY15" fmla="*/ 3307 h 4658"/>
                <a:gd name="connsiteX16" fmla="*/ 283883 w 284704"/>
                <a:gd name="connsiteY16" fmla="*/ 4104 h 4658"/>
                <a:gd name="connsiteX17" fmla="*/ 283000 w 284704"/>
                <a:gd name="connsiteY17" fmla="*/ 4577 h 4658"/>
                <a:gd name="connsiteX18" fmla="*/ 282000 w 284704"/>
                <a:gd name="connsiteY18" fmla="*/ 4632 h 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04" h="4658">
                  <a:moveTo>
                    <a:pt x="282000" y="4632"/>
                  </a:moveTo>
                  <a:lnTo>
                    <a:pt x="2711" y="4632"/>
                  </a:lnTo>
                  <a:cubicBezTo>
                    <a:pt x="2374" y="4681"/>
                    <a:pt x="2036" y="4663"/>
                    <a:pt x="1711" y="4577"/>
                  </a:cubicBezTo>
                  <a:cubicBezTo>
                    <a:pt x="1386" y="4485"/>
                    <a:pt x="1079" y="4325"/>
                    <a:pt x="822" y="4104"/>
                  </a:cubicBezTo>
                  <a:cubicBezTo>
                    <a:pt x="564" y="3884"/>
                    <a:pt x="362" y="3614"/>
                    <a:pt x="215" y="3307"/>
                  </a:cubicBezTo>
                  <a:cubicBezTo>
                    <a:pt x="73" y="3000"/>
                    <a:pt x="0" y="2669"/>
                    <a:pt x="0" y="2332"/>
                  </a:cubicBezTo>
                  <a:cubicBezTo>
                    <a:pt x="0" y="1988"/>
                    <a:pt x="73" y="1657"/>
                    <a:pt x="215" y="1350"/>
                  </a:cubicBezTo>
                  <a:cubicBezTo>
                    <a:pt x="362" y="1044"/>
                    <a:pt x="564" y="774"/>
                    <a:pt x="822" y="553"/>
                  </a:cubicBezTo>
                  <a:cubicBezTo>
                    <a:pt x="1079" y="332"/>
                    <a:pt x="1386" y="173"/>
                    <a:pt x="1711" y="81"/>
                  </a:cubicBezTo>
                  <a:cubicBezTo>
                    <a:pt x="2036" y="-5"/>
                    <a:pt x="2374" y="-24"/>
                    <a:pt x="2711" y="31"/>
                  </a:cubicBezTo>
                  <a:lnTo>
                    <a:pt x="282000" y="31"/>
                  </a:lnTo>
                  <a:cubicBezTo>
                    <a:pt x="282331" y="-24"/>
                    <a:pt x="282675" y="-5"/>
                    <a:pt x="283000" y="81"/>
                  </a:cubicBezTo>
                  <a:cubicBezTo>
                    <a:pt x="283325" y="173"/>
                    <a:pt x="283626" y="332"/>
                    <a:pt x="283883" y="553"/>
                  </a:cubicBezTo>
                  <a:cubicBezTo>
                    <a:pt x="284141" y="774"/>
                    <a:pt x="284349" y="1044"/>
                    <a:pt x="284490" y="1350"/>
                  </a:cubicBezTo>
                  <a:cubicBezTo>
                    <a:pt x="284632" y="1657"/>
                    <a:pt x="284705" y="1988"/>
                    <a:pt x="284705" y="2332"/>
                  </a:cubicBezTo>
                  <a:cubicBezTo>
                    <a:pt x="284705" y="2669"/>
                    <a:pt x="284632" y="3000"/>
                    <a:pt x="284490" y="3307"/>
                  </a:cubicBezTo>
                  <a:cubicBezTo>
                    <a:pt x="284349" y="3614"/>
                    <a:pt x="284141" y="3884"/>
                    <a:pt x="283883" y="4104"/>
                  </a:cubicBezTo>
                  <a:cubicBezTo>
                    <a:pt x="283626" y="4325"/>
                    <a:pt x="283325" y="4485"/>
                    <a:pt x="283000" y="4577"/>
                  </a:cubicBezTo>
                  <a:cubicBezTo>
                    <a:pt x="282675" y="4663"/>
                    <a:pt x="282331" y="4681"/>
                    <a:pt x="282000" y="4632"/>
                  </a:cubicBezTo>
                  <a:close/>
                </a:path>
              </a:pathLst>
            </a:custGeom>
            <a:solidFill>
              <a:srgbClr val="0E0E0E"/>
            </a:solidFill>
            <a:ln w="6134" cap="flat">
              <a:noFill/>
              <a:prstDash val="solid"/>
              <a:miter/>
            </a:ln>
          </p:spPr>
          <p:txBody>
            <a:bodyPr rtlCol="0" anchor="ctr"/>
            <a:lstStyle/>
            <a:p>
              <a:endParaRPr lang="en-AU"/>
            </a:p>
          </p:txBody>
        </p:sp>
        <p:sp>
          <p:nvSpPr>
            <p:cNvPr id="422" name="Freeform: Shape 421">
              <a:extLst>
                <a:ext uri="{FF2B5EF4-FFF2-40B4-BE49-F238E27FC236}">
                  <a16:creationId xmlns:a16="http://schemas.microsoft.com/office/drawing/2014/main" id="{8D1A9E7D-9790-4D1A-BD80-D553609D6C3F}"/>
                </a:ext>
              </a:extLst>
            </p:cNvPr>
            <p:cNvSpPr/>
            <p:nvPr/>
          </p:nvSpPr>
          <p:spPr>
            <a:xfrm>
              <a:off x="8944434" y="2482428"/>
              <a:ext cx="284704" cy="4658"/>
            </a:xfrm>
            <a:custGeom>
              <a:avLst/>
              <a:gdLst>
                <a:gd name="connsiteX0" fmla="*/ 282000 w 284704"/>
                <a:gd name="connsiteY0" fmla="*/ 4627 h 4658"/>
                <a:gd name="connsiteX1" fmla="*/ 2711 w 284704"/>
                <a:gd name="connsiteY1" fmla="*/ 4627 h 4658"/>
                <a:gd name="connsiteX2" fmla="*/ 1711 w 284704"/>
                <a:gd name="connsiteY2" fmla="*/ 4578 h 4658"/>
                <a:gd name="connsiteX3" fmla="*/ 822 w 284704"/>
                <a:gd name="connsiteY3" fmla="*/ 4106 h 4658"/>
                <a:gd name="connsiteX4" fmla="*/ 215 w 284704"/>
                <a:gd name="connsiteY4" fmla="*/ 3309 h 4658"/>
                <a:gd name="connsiteX5" fmla="*/ 0 w 284704"/>
                <a:gd name="connsiteY5" fmla="*/ 2327 h 4658"/>
                <a:gd name="connsiteX6" fmla="*/ 215 w 284704"/>
                <a:gd name="connsiteY6" fmla="*/ 1352 h 4658"/>
                <a:gd name="connsiteX7" fmla="*/ 822 w 284704"/>
                <a:gd name="connsiteY7" fmla="*/ 554 h 4658"/>
                <a:gd name="connsiteX8" fmla="*/ 1711 w 284704"/>
                <a:gd name="connsiteY8" fmla="*/ 82 h 4658"/>
                <a:gd name="connsiteX9" fmla="*/ 2711 w 284704"/>
                <a:gd name="connsiteY9" fmla="*/ 27 h 4658"/>
                <a:gd name="connsiteX10" fmla="*/ 282000 w 284704"/>
                <a:gd name="connsiteY10" fmla="*/ 27 h 4658"/>
                <a:gd name="connsiteX11" fmla="*/ 283000 w 284704"/>
                <a:gd name="connsiteY11" fmla="*/ 82 h 4658"/>
                <a:gd name="connsiteX12" fmla="*/ 283883 w 284704"/>
                <a:gd name="connsiteY12" fmla="*/ 554 h 4658"/>
                <a:gd name="connsiteX13" fmla="*/ 284490 w 284704"/>
                <a:gd name="connsiteY13" fmla="*/ 1352 h 4658"/>
                <a:gd name="connsiteX14" fmla="*/ 284705 w 284704"/>
                <a:gd name="connsiteY14" fmla="*/ 2327 h 4658"/>
                <a:gd name="connsiteX15" fmla="*/ 284490 w 284704"/>
                <a:gd name="connsiteY15" fmla="*/ 3309 h 4658"/>
                <a:gd name="connsiteX16" fmla="*/ 283883 w 284704"/>
                <a:gd name="connsiteY16" fmla="*/ 4106 h 4658"/>
                <a:gd name="connsiteX17" fmla="*/ 283000 w 284704"/>
                <a:gd name="connsiteY17" fmla="*/ 4578 h 4658"/>
                <a:gd name="connsiteX18" fmla="*/ 282000 w 284704"/>
                <a:gd name="connsiteY18" fmla="*/ 4627 h 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04" h="4658">
                  <a:moveTo>
                    <a:pt x="282000" y="4627"/>
                  </a:moveTo>
                  <a:lnTo>
                    <a:pt x="2711" y="4627"/>
                  </a:lnTo>
                  <a:cubicBezTo>
                    <a:pt x="2374" y="4683"/>
                    <a:pt x="2036" y="4664"/>
                    <a:pt x="1711" y="4578"/>
                  </a:cubicBezTo>
                  <a:cubicBezTo>
                    <a:pt x="1386" y="4486"/>
                    <a:pt x="1079" y="4327"/>
                    <a:pt x="822" y="4106"/>
                  </a:cubicBezTo>
                  <a:cubicBezTo>
                    <a:pt x="564" y="3885"/>
                    <a:pt x="362" y="3615"/>
                    <a:pt x="215" y="3309"/>
                  </a:cubicBezTo>
                  <a:cubicBezTo>
                    <a:pt x="73" y="3002"/>
                    <a:pt x="0" y="2671"/>
                    <a:pt x="0" y="2327"/>
                  </a:cubicBezTo>
                  <a:cubicBezTo>
                    <a:pt x="0" y="1990"/>
                    <a:pt x="73" y="1659"/>
                    <a:pt x="215" y="1352"/>
                  </a:cubicBezTo>
                  <a:cubicBezTo>
                    <a:pt x="362" y="1045"/>
                    <a:pt x="564" y="775"/>
                    <a:pt x="822" y="554"/>
                  </a:cubicBezTo>
                  <a:cubicBezTo>
                    <a:pt x="1079" y="334"/>
                    <a:pt x="1386" y="174"/>
                    <a:pt x="1711" y="82"/>
                  </a:cubicBezTo>
                  <a:cubicBezTo>
                    <a:pt x="2036" y="-4"/>
                    <a:pt x="2374" y="-22"/>
                    <a:pt x="2711" y="27"/>
                  </a:cubicBezTo>
                  <a:lnTo>
                    <a:pt x="282000" y="27"/>
                  </a:lnTo>
                  <a:cubicBezTo>
                    <a:pt x="282331" y="-22"/>
                    <a:pt x="282675" y="-4"/>
                    <a:pt x="283000" y="82"/>
                  </a:cubicBezTo>
                  <a:cubicBezTo>
                    <a:pt x="283325" y="174"/>
                    <a:pt x="283626" y="334"/>
                    <a:pt x="283883" y="554"/>
                  </a:cubicBezTo>
                  <a:cubicBezTo>
                    <a:pt x="284141" y="775"/>
                    <a:pt x="284349" y="1045"/>
                    <a:pt x="284490" y="1352"/>
                  </a:cubicBezTo>
                  <a:cubicBezTo>
                    <a:pt x="284632" y="1659"/>
                    <a:pt x="284705" y="1990"/>
                    <a:pt x="284705" y="2327"/>
                  </a:cubicBezTo>
                  <a:cubicBezTo>
                    <a:pt x="284705" y="2671"/>
                    <a:pt x="284632" y="3002"/>
                    <a:pt x="284490" y="3309"/>
                  </a:cubicBezTo>
                  <a:cubicBezTo>
                    <a:pt x="284349" y="3615"/>
                    <a:pt x="284141" y="3885"/>
                    <a:pt x="283883" y="4106"/>
                  </a:cubicBezTo>
                  <a:cubicBezTo>
                    <a:pt x="283626" y="4327"/>
                    <a:pt x="283325" y="4486"/>
                    <a:pt x="283000" y="4578"/>
                  </a:cubicBezTo>
                  <a:cubicBezTo>
                    <a:pt x="282675" y="4664"/>
                    <a:pt x="282331" y="4683"/>
                    <a:pt x="282000" y="4627"/>
                  </a:cubicBezTo>
                  <a:close/>
                </a:path>
              </a:pathLst>
            </a:custGeom>
            <a:solidFill>
              <a:srgbClr val="0E0E0E"/>
            </a:solidFill>
            <a:ln w="6134" cap="flat">
              <a:noFill/>
              <a:prstDash val="solid"/>
              <a:miter/>
            </a:ln>
          </p:spPr>
          <p:txBody>
            <a:bodyPr rtlCol="0" anchor="ctr"/>
            <a:lstStyle/>
            <a:p>
              <a:endParaRPr lang="en-AU"/>
            </a:p>
          </p:txBody>
        </p:sp>
        <p:sp>
          <p:nvSpPr>
            <p:cNvPr id="423" name="Freeform: Shape 422">
              <a:extLst>
                <a:ext uri="{FF2B5EF4-FFF2-40B4-BE49-F238E27FC236}">
                  <a16:creationId xmlns:a16="http://schemas.microsoft.com/office/drawing/2014/main" id="{FAEE71FE-2272-446A-8253-FEDF867E1B44}"/>
                </a:ext>
              </a:extLst>
            </p:cNvPr>
            <p:cNvSpPr/>
            <p:nvPr/>
          </p:nvSpPr>
          <p:spPr>
            <a:xfrm>
              <a:off x="8944311" y="2508070"/>
              <a:ext cx="281454" cy="4662"/>
            </a:xfrm>
            <a:custGeom>
              <a:avLst/>
              <a:gdLst>
                <a:gd name="connsiteX0" fmla="*/ 278749 w 281454"/>
                <a:gd name="connsiteY0" fmla="*/ 4632 h 4662"/>
                <a:gd name="connsiteX1" fmla="*/ 2711 w 281454"/>
                <a:gd name="connsiteY1" fmla="*/ 4632 h 4662"/>
                <a:gd name="connsiteX2" fmla="*/ 1711 w 281454"/>
                <a:gd name="connsiteY2" fmla="*/ 4576 h 4662"/>
                <a:gd name="connsiteX3" fmla="*/ 822 w 281454"/>
                <a:gd name="connsiteY3" fmla="*/ 4104 h 4662"/>
                <a:gd name="connsiteX4" fmla="*/ 215 w 281454"/>
                <a:gd name="connsiteY4" fmla="*/ 3307 h 4662"/>
                <a:gd name="connsiteX5" fmla="*/ 0 w 281454"/>
                <a:gd name="connsiteY5" fmla="*/ 2331 h 4662"/>
                <a:gd name="connsiteX6" fmla="*/ 215 w 281454"/>
                <a:gd name="connsiteY6" fmla="*/ 1350 h 4662"/>
                <a:gd name="connsiteX7" fmla="*/ 822 w 281454"/>
                <a:gd name="connsiteY7" fmla="*/ 553 h 4662"/>
                <a:gd name="connsiteX8" fmla="*/ 1711 w 281454"/>
                <a:gd name="connsiteY8" fmla="*/ 86 h 4662"/>
                <a:gd name="connsiteX9" fmla="*/ 2711 w 281454"/>
                <a:gd name="connsiteY9" fmla="*/ 31 h 4662"/>
                <a:gd name="connsiteX10" fmla="*/ 278749 w 281454"/>
                <a:gd name="connsiteY10" fmla="*/ 31 h 4662"/>
                <a:gd name="connsiteX11" fmla="*/ 279749 w 281454"/>
                <a:gd name="connsiteY11" fmla="*/ 86 h 4662"/>
                <a:gd name="connsiteX12" fmla="*/ 280632 w 281454"/>
                <a:gd name="connsiteY12" fmla="*/ 553 h 4662"/>
                <a:gd name="connsiteX13" fmla="*/ 281239 w 281454"/>
                <a:gd name="connsiteY13" fmla="*/ 1350 h 4662"/>
                <a:gd name="connsiteX14" fmla="*/ 281454 w 281454"/>
                <a:gd name="connsiteY14" fmla="*/ 2331 h 4662"/>
                <a:gd name="connsiteX15" fmla="*/ 281239 w 281454"/>
                <a:gd name="connsiteY15" fmla="*/ 3307 h 4662"/>
                <a:gd name="connsiteX16" fmla="*/ 280632 w 281454"/>
                <a:gd name="connsiteY16" fmla="*/ 4104 h 4662"/>
                <a:gd name="connsiteX17" fmla="*/ 279749 w 281454"/>
                <a:gd name="connsiteY17" fmla="*/ 4576 h 4662"/>
                <a:gd name="connsiteX18" fmla="*/ 278749 w 281454"/>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454" h="4662">
                  <a:moveTo>
                    <a:pt x="278749" y="4632"/>
                  </a:moveTo>
                  <a:lnTo>
                    <a:pt x="2711" y="4632"/>
                  </a:lnTo>
                  <a:cubicBezTo>
                    <a:pt x="2374" y="4687"/>
                    <a:pt x="2037" y="4669"/>
                    <a:pt x="1711" y="4576"/>
                  </a:cubicBezTo>
                  <a:cubicBezTo>
                    <a:pt x="1386" y="4485"/>
                    <a:pt x="1080" y="4325"/>
                    <a:pt x="822" y="4104"/>
                  </a:cubicBezTo>
                  <a:cubicBezTo>
                    <a:pt x="564" y="3889"/>
                    <a:pt x="362" y="3613"/>
                    <a:pt x="215" y="3307"/>
                  </a:cubicBezTo>
                  <a:cubicBezTo>
                    <a:pt x="74" y="3000"/>
                    <a:pt x="0" y="2669"/>
                    <a:pt x="0" y="2331"/>
                  </a:cubicBezTo>
                  <a:cubicBezTo>
                    <a:pt x="0" y="1994"/>
                    <a:pt x="74" y="1657"/>
                    <a:pt x="215" y="1350"/>
                  </a:cubicBezTo>
                  <a:cubicBezTo>
                    <a:pt x="362" y="1043"/>
                    <a:pt x="564" y="773"/>
                    <a:pt x="822" y="553"/>
                  </a:cubicBezTo>
                  <a:cubicBezTo>
                    <a:pt x="1080" y="332"/>
                    <a:pt x="1386" y="172"/>
                    <a:pt x="1711" y="86"/>
                  </a:cubicBezTo>
                  <a:cubicBezTo>
                    <a:pt x="2037" y="-6"/>
                    <a:pt x="2374" y="-24"/>
                    <a:pt x="2711" y="31"/>
                  </a:cubicBezTo>
                  <a:lnTo>
                    <a:pt x="278749" y="31"/>
                  </a:lnTo>
                  <a:cubicBezTo>
                    <a:pt x="279080" y="-24"/>
                    <a:pt x="279424" y="-6"/>
                    <a:pt x="279749" y="86"/>
                  </a:cubicBezTo>
                  <a:cubicBezTo>
                    <a:pt x="280074" y="172"/>
                    <a:pt x="280375" y="332"/>
                    <a:pt x="280632" y="553"/>
                  </a:cubicBezTo>
                  <a:cubicBezTo>
                    <a:pt x="280890" y="773"/>
                    <a:pt x="281098" y="1043"/>
                    <a:pt x="281239" y="1350"/>
                  </a:cubicBezTo>
                  <a:cubicBezTo>
                    <a:pt x="281381" y="1657"/>
                    <a:pt x="281454" y="1994"/>
                    <a:pt x="281454" y="2331"/>
                  </a:cubicBezTo>
                  <a:cubicBezTo>
                    <a:pt x="281454" y="2669"/>
                    <a:pt x="281381" y="3000"/>
                    <a:pt x="281239" y="3307"/>
                  </a:cubicBezTo>
                  <a:cubicBezTo>
                    <a:pt x="281098" y="3613"/>
                    <a:pt x="280890" y="3889"/>
                    <a:pt x="280632" y="4104"/>
                  </a:cubicBezTo>
                  <a:cubicBezTo>
                    <a:pt x="280375" y="4325"/>
                    <a:pt x="280074" y="4485"/>
                    <a:pt x="279749" y="4576"/>
                  </a:cubicBezTo>
                  <a:cubicBezTo>
                    <a:pt x="279424" y="4669"/>
                    <a:pt x="279080" y="4687"/>
                    <a:pt x="278749" y="4632"/>
                  </a:cubicBezTo>
                  <a:close/>
                </a:path>
              </a:pathLst>
            </a:custGeom>
            <a:solidFill>
              <a:srgbClr val="0E0E0E"/>
            </a:solidFill>
            <a:ln w="6134" cap="flat">
              <a:noFill/>
              <a:prstDash val="solid"/>
              <a:miter/>
            </a:ln>
          </p:spPr>
          <p:txBody>
            <a:bodyPr rtlCol="0" anchor="ctr"/>
            <a:lstStyle/>
            <a:p>
              <a:endParaRPr lang="en-AU"/>
            </a:p>
          </p:txBody>
        </p:sp>
        <p:sp>
          <p:nvSpPr>
            <p:cNvPr id="424" name="Freeform: Shape 423">
              <a:extLst>
                <a:ext uri="{FF2B5EF4-FFF2-40B4-BE49-F238E27FC236}">
                  <a16:creationId xmlns:a16="http://schemas.microsoft.com/office/drawing/2014/main" id="{798BB8EE-6D67-4B4A-9B9A-7DF10250A098}"/>
                </a:ext>
              </a:extLst>
            </p:cNvPr>
            <p:cNvSpPr/>
            <p:nvPr/>
          </p:nvSpPr>
          <p:spPr>
            <a:xfrm>
              <a:off x="8854601" y="2303036"/>
              <a:ext cx="265592" cy="326594"/>
            </a:xfrm>
            <a:custGeom>
              <a:avLst/>
              <a:gdLst>
                <a:gd name="connsiteX0" fmla="*/ 92544 w 265592"/>
                <a:gd name="connsiteY0" fmla="*/ 0 h 326594"/>
                <a:gd name="connsiteX1" fmla="*/ 255590 w 265592"/>
                <a:gd name="connsiteY1" fmla="*/ 190159 h 326594"/>
                <a:gd name="connsiteX2" fmla="*/ 197316 w 265592"/>
                <a:gd name="connsiteY2" fmla="*/ 318241 h 326594"/>
                <a:gd name="connsiteX3" fmla="*/ 26173 w 265592"/>
                <a:gd name="connsiteY3" fmla="*/ 241686 h 326594"/>
                <a:gd name="connsiteX4" fmla="*/ 92544 w 265592"/>
                <a:gd name="connsiteY4" fmla="*/ 0 h 3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92" h="326594">
                  <a:moveTo>
                    <a:pt x="92544" y="0"/>
                  </a:moveTo>
                  <a:cubicBezTo>
                    <a:pt x="108064" y="69807"/>
                    <a:pt x="228416" y="143601"/>
                    <a:pt x="255590" y="190159"/>
                  </a:cubicBezTo>
                  <a:cubicBezTo>
                    <a:pt x="282765" y="236718"/>
                    <a:pt x="251665" y="294931"/>
                    <a:pt x="197316" y="318241"/>
                  </a:cubicBezTo>
                  <a:cubicBezTo>
                    <a:pt x="142967" y="341550"/>
                    <a:pt x="66903" y="316094"/>
                    <a:pt x="26173" y="241686"/>
                  </a:cubicBezTo>
                  <a:cubicBezTo>
                    <a:pt x="-21429" y="154642"/>
                    <a:pt x="-6829" y="52140"/>
                    <a:pt x="92544" y="0"/>
                  </a:cubicBezTo>
                  <a:close/>
                </a:path>
              </a:pathLst>
            </a:custGeom>
            <a:solidFill>
              <a:srgbClr val="AB795E"/>
            </a:solidFill>
            <a:ln w="6134" cap="flat">
              <a:noFill/>
              <a:prstDash val="solid"/>
              <a:miter/>
            </a:ln>
          </p:spPr>
          <p:txBody>
            <a:bodyPr rtlCol="0" anchor="ctr"/>
            <a:lstStyle/>
            <a:p>
              <a:endParaRPr lang="en-AU"/>
            </a:p>
          </p:txBody>
        </p:sp>
        <p:sp>
          <p:nvSpPr>
            <p:cNvPr id="425" name="Freeform: Shape 424">
              <a:extLst>
                <a:ext uri="{FF2B5EF4-FFF2-40B4-BE49-F238E27FC236}">
                  <a16:creationId xmlns:a16="http://schemas.microsoft.com/office/drawing/2014/main" id="{772D3CF7-03CB-4526-B31C-CD140AA40C51}"/>
                </a:ext>
              </a:extLst>
            </p:cNvPr>
            <p:cNvSpPr/>
            <p:nvPr/>
          </p:nvSpPr>
          <p:spPr>
            <a:xfrm>
              <a:off x="8852509" y="2300606"/>
              <a:ext cx="270364" cy="331041"/>
            </a:xfrm>
            <a:custGeom>
              <a:avLst/>
              <a:gdLst>
                <a:gd name="connsiteX0" fmla="*/ 157634 w 270364"/>
                <a:gd name="connsiteY0" fmla="*/ 331038 h 331041"/>
                <a:gd name="connsiteX1" fmla="*/ 26486 w 270364"/>
                <a:gd name="connsiteY1" fmla="*/ 245160 h 331041"/>
                <a:gd name="connsiteX2" fmla="*/ 6795 w 270364"/>
                <a:gd name="connsiteY2" fmla="*/ 100577 h 331041"/>
                <a:gd name="connsiteX3" fmla="*/ 93839 w 270364"/>
                <a:gd name="connsiteY3" fmla="*/ 283 h 331041"/>
                <a:gd name="connsiteX4" fmla="*/ 94851 w 270364"/>
                <a:gd name="connsiteY4" fmla="*/ 1 h 331041"/>
                <a:gd name="connsiteX5" fmla="*/ 95882 w 270364"/>
                <a:gd name="connsiteY5" fmla="*/ 210 h 331041"/>
                <a:gd name="connsiteX6" fmla="*/ 96704 w 270364"/>
                <a:gd name="connsiteY6" fmla="*/ 860 h 331041"/>
                <a:gd name="connsiteX7" fmla="*/ 97152 w 270364"/>
                <a:gd name="connsiteY7" fmla="*/ 1817 h 331041"/>
                <a:gd name="connsiteX8" fmla="*/ 197813 w 270364"/>
                <a:gd name="connsiteY8" fmla="*/ 126580 h 331041"/>
                <a:gd name="connsiteX9" fmla="*/ 259891 w 270364"/>
                <a:gd name="connsiteY9" fmla="*/ 191357 h 331041"/>
                <a:gd name="connsiteX10" fmla="*/ 270018 w 270364"/>
                <a:gd name="connsiteY10" fmla="*/ 222580 h 331041"/>
                <a:gd name="connsiteX11" fmla="*/ 266025 w 270364"/>
                <a:gd name="connsiteY11" fmla="*/ 255158 h 331041"/>
                <a:gd name="connsiteX12" fmla="*/ 240458 w 270364"/>
                <a:gd name="connsiteY12" fmla="*/ 295766 h 331041"/>
                <a:gd name="connsiteX13" fmla="*/ 200696 w 270364"/>
                <a:gd name="connsiteY13" fmla="*/ 322634 h 331041"/>
                <a:gd name="connsiteX14" fmla="*/ 157634 w 270364"/>
                <a:gd name="connsiteY14" fmla="*/ 331038 h 331041"/>
                <a:gd name="connsiteX15" fmla="*/ 93348 w 270364"/>
                <a:gd name="connsiteY15" fmla="*/ 5559 h 331041"/>
                <a:gd name="connsiteX16" fmla="*/ 11212 w 270364"/>
                <a:gd name="connsiteY16" fmla="*/ 101675 h 331041"/>
                <a:gd name="connsiteX17" fmla="*/ 30535 w 270364"/>
                <a:gd name="connsiteY17" fmla="*/ 242767 h 331041"/>
                <a:gd name="connsiteX18" fmla="*/ 198795 w 270364"/>
                <a:gd name="connsiteY18" fmla="*/ 318340 h 331041"/>
                <a:gd name="connsiteX19" fmla="*/ 237011 w 270364"/>
                <a:gd name="connsiteY19" fmla="*/ 292540 h 331041"/>
                <a:gd name="connsiteX20" fmla="*/ 261547 w 270364"/>
                <a:gd name="connsiteY20" fmla="*/ 253502 h 331041"/>
                <a:gd name="connsiteX21" fmla="*/ 265369 w 270364"/>
                <a:gd name="connsiteY21" fmla="*/ 222880 h 331041"/>
                <a:gd name="connsiteX22" fmla="*/ 255904 w 270364"/>
                <a:gd name="connsiteY22" fmla="*/ 193510 h 331041"/>
                <a:gd name="connsiteX23" fmla="*/ 194562 w 270364"/>
                <a:gd name="connsiteY23" fmla="*/ 129831 h 331041"/>
                <a:gd name="connsiteX24" fmla="*/ 93103 w 270364"/>
                <a:gd name="connsiteY24" fmla="*/ 5559 h 331041"/>
                <a:gd name="connsiteX25" fmla="*/ 93348 w 270364"/>
                <a:gd name="connsiteY25" fmla="*/ 5559 h 33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0364" h="331041">
                  <a:moveTo>
                    <a:pt x="157634" y="331038"/>
                  </a:moveTo>
                  <a:cubicBezTo>
                    <a:pt x="111690" y="331038"/>
                    <a:pt x="59488" y="304968"/>
                    <a:pt x="26486" y="245160"/>
                  </a:cubicBezTo>
                  <a:cubicBezTo>
                    <a:pt x="170" y="197190"/>
                    <a:pt x="-6823" y="145847"/>
                    <a:pt x="6795" y="100577"/>
                  </a:cubicBezTo>
                  <a:cubicBezTo>
                    <a:pt x="19493" y="58251"/>
                    <a:pt x="49735" y="23593"/>
                    <a:pt x="93839" y="283"/>
                  </a:cubicBezTo>
                  <a:cubicBezTo>
                    <a:pt x="94152" y="112"/>
                    <a:pt x="94496" y="14"/>
                    <a:pt x="94851" y="1"/>
                  </a:cubicBezTo>
                  <a:cubicBezTo>
                    <a:pt x="95207" y="-11"/>
                    <a:pt x="95557" y="63"/>
                    <a:pt x="95882" y="210"/>
                  </a:cubicBezTo>
                  <a:cubicBezTo>
                    <a:pt x="96201" y="363"/>
                    <a:pt x="96483" y="584"/>
                    <a:pt x="96704" y="860"/>
                  </a:cubicBezTo>
                  <a:cubicBezTo>
                    <a:pt x="96925" y="1142"/>
                    <a:pt x="97078" y="1467"/>
                    <a:pt x="97152" y="1817"/>
                  </a:cubicBezTo>
                  <a:cubicBezTo>
                    <a:pt x="106476" y="44020"/>
                    <a:pt x="154997" y="87689"/>
                    <a:pt x="197813" y="126580"/>
                  </a:cubicBezTo>
                  <a:cubicBezTo>
                    <a:pt x="225417" y="151546"/>
                    <a:pt x="249218" y="173077"/>
                    <a:pt x="259891" y="191357"/>
                  </a:cubicBezTo>
                  <a:cubicBezTo>
                    <a:pt x="265498" y="200902"/>
                    <a:pt x="268957" y="211557"/>
                    <a:pt x="270018" y="222580"/>
                  </a:cubicBezTo>
                  <a:cubicBezTo>
                    <a:pt x="271074" y="233597"/>
                    <a:pt x="269712" y="244718"/>
                    <a:pt x="266025" y="255158"/>
                  </a:cubicBezTo>
                  <a:cubicBezTo>
                    <a:pt x="260412" y="270316"/>
                    <a:pt x="251702" y="284148"/>
                    <a:pt x="240458" y="295766"/>
                  </a:cubicBezTo>
                  <a:cubicBezTo>
                    <a:pt x="229208" y="307384"/>
                    <a:pt x="215670" y="316530"/>
                    <a:pt x="200696" y="322634"/>
                  </a:cubicBezTo>
                  <a:cubicBezTo>
                    <a:pt x="187054" y="328302"/>
                    <a:pt x="172406" y="331161"/>
                    <a:pt x="157634" y="331038"/>
                  </a:cubicBezTo>
                  <a:close/>
                  <a:moveTo>
                    <a:pt x="93348" y="5559"/>
                  </a:moveTo>
                  <a:cubicBezTo>
                    <a:pt x="51698" y="28255"/>
                    <a:pt x="23296" y="61435"/>
                    <a:pt x="11212" y="101675"/>
                  </a:cubicBezTo>
                  <a:cubicBezTo>
                    <a:pt x="-2038" y="145780"/>
                    <a:pt x="5078" y="195841"/>
                    <a:pt x="30535" y="242767"/>
                  </a:cubicBezTo>
                  <a:cubicBezTo>
                    <a:pt x="73106" y="320426"/>
                    <a:pt x="148985" y="339687"/>
                    <a:pt x="198795" y="318340"/>
                  </a:cubicBezTo>
                  <a:cubicBezTo>
                    <a:pt x="213192" y="312494"/>
                    <a:pt x="226208" y="303704"/>
                    <a:pt x="237011" y="292540"/>
                  </a:cubicBezTo>
                  <a:cubicBezTo>
                    <a:pt x="247819" y="281376"/>
                    <a:pt x="256174" y="268077"/>
                    <a:pt x="261547" y="253502"/>
                  </a:cubicBezTo>
                  <a:cubicBezTo>
                    <a:pt x="265038" y="243693"/>
                    <a:pt x="266344" y="233241"/>
                    <a:pt x="265369" y="222880"/>
                  </a:cubicBezTo>
                  <a:cubicBezTo>
                    <a:pt x="264393" y="212513"/>
                    <a:pt x="261161" y="202490"/>
                    <a:pt x="255904" y="193510"/>
                  </a:cubicBezTo>
                  <a:cubicBezTo>
                    <a:pt x="245599" y="175843"/>
                    <a:pt x="220878" y="153509"/>
                    <a:pt x="194562" y="129831"/>
                  </a:cubicBezTo>
                  <a:cubicBezTo>
                    <a:pt x="152114" y="91554"/>
                    <a:pt x="104267" y="48253"/>
                    <a:pt x="93103" y="5559"/>
                  </a:cubicBezTo>
                  <a:lnTo>
                    <a:pt x="93348" y="5559"/>
                  </a:lnTo>
                  <a:close/>
                </a:path>
              </a:pathLst>
            </a:custGeom>
            <a:solidFill>
              <a:srgbClr val="0E0E0E"/>
            </a:solidFill>
            <a:ln w="6134" cap="flat">
              <a:noFill/>
              <a:prstDash val="solid"/>
              <a:miter/>
            </a:ln>
          </p:spPr>
          <p:txBody>
            <a:bodyPr rtlCol="0" anchor="ctr"/>
            <a:lstStyle/>
            <a:p>
              <a:endParaRPr lang="en-AU"/>
            </a:p>
          </p:txBody>
        </p:sp>
        <p:sp>
          <p:nvSpPr>
            <p:cNvPr id="426" name="Freeform: Shape 425">
              <a:extLst>
                <a:ext uri="{FF2B5EF4-FFF2-40B4-BE49-F238E27FC236}">
                  <a16:creationId xmlns:a16="http://schemas.microsoft.com/office/drawing/2014/main" id="{4D46F504-8545-4CA5-8929-9C3860A79403}"/>
                </a:ext>
              </a:extLst>
            </p:cNvPr>
            <p:cNvSpPr/>
            <p:nvPr/>
          </p:nvSpPr>
          <p:spPr>
            <a:xfrm>
              <a:off x="9410640" y="2303036"/>
              <a:ext cx="265592" cy="326594"/>
            </a:xfrm>
            <a:custGeom>
              <a:avLst/>
              <a:gdLst>
                <a:gd name="connsiteX0" fmla="*/ 173048 w 265592"/>
                <a:gd name="connsiteY0" fmla="*/ 0 h 326594"/>
                <a:gd name="connsiteX1" fmla="*/ 10003 w 265592"/>
                <a:gd name="connsiteY1" fmla="*/ 190159 h 326594"/>
                <a:gd name="connsiteX2" fmla="*/ 68277 w 265592"/>
                <a:gd name="connsiteY2" fmla="*/ 318241 h 326594"/>
                <a:gd name="connsiteX3" fmla="*/ 239420 w 265592"/>
                <a:gd name="connsiteY3" fmla="*/ 241686 h 326594"/>
                <a:gd name="connsiteX4" fmla="*/ 173048 w 265592"/>
                <a:gd name="connsiteY4" fmla="*/ 0 h 326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92" h="326594">
                  <a:moveTo>
                    <a:pt x="173048" y="0"/>
                  </a:moveTo>
                  <a:cubicBezTo>
                    <a:pt x="157529" y="69807"/>
                    <a:pt x="37177" y="143601"/>
                    <a:pt x="10003" y="190159"/>
                  </a:cubicBezTo>
                  <a:cubicBezTo>
                    <a:pt x="-17172" y="236718"/>
                    <a:pt x="13928" y="294931"/>
                    <a:pt x="68277" y="318241"/>
                  </a:cubicBezTo>
                  <a:cubicBezTo>
                    <a:pt x="122626" y="341550"/>
                    <a:pt x="198689" y="316094"/>
                    <a:pt x="239420" y="241686"/>
                  </a:cubicBezTo>
                  <a:cubicBezTo>
                    <a:pt x="287021" y="154642"/>
                    <a:pt x="272422" y="52140"/>
                    <a:pt x="173048" y="0"/>
                  </a:cubicBezTo>
                  <a:close/>
                </a:path>
              </a:pathLst>
            </a:custGeom>
            <a:solidFill>
              <a:srgbClr val="AB795E"/>
            </a:solidFill>
            <a:ln w="6134" cap="flat">
              <a:no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62264562-B9F3-4C65-83CA-0FEFE3622D98}"/>
                </a:ext>
              </a:extLst>
            </p:cNvPr>
            <p:cNvSpPr/>
            <p:nvPr/>
          </p:nvSpPr>
          <p:spPr>
            <a:xfrm>
              <a:off x="9408324" y="2300559"/>
              <a:ext cx="270368" cy="331086"/>
            </a:xfrm>
            <a:custGeom>
              <a:avLst/>
              <a:gdLst>
                <a:gd name="connsiteX0" fmla="*/ 112611 w 270368"/>
                <a:gd name="connsiteY0" fmla="*/ 331084 h 331086"/>
                <a:gd name="connsiteX1" fmla="*/ 69672 w 270368"/>
                <a:gd name="connsiteY1" fmla="*/ 322619 h 331086"/>
                <a:gd name="connsiteX2" fmla="*/ 29910 w 270368"/>
                <a:gd name="connsiteY2" fmla="*/ 295751 h 331086"/>
                <a:gd name="connsiteX3" fmla="*/ 4343 w 270368"/>
                <a:gd name="connsiteY3" fmla="*/ 255143 h 331086"/>
                <a:gd name="connsiteX4" fmla="*/ 349 w 270368"/>
                <a:gd name="connsiteY4" fmla="*/ 222565 h 331086"/>
                <a:gd name="connsiteX5" fmla="*/ 10477 w 270368"/>
                <a:gd name="connsiteY5" fmla="*/ 191348 h 331086"/>
                <a:gd name="connsiteX6" fmla="*/ 72616 w 270368"/>
                <a:gd name="connsiteY6" fmla="*/ 126571 h 331086"/>
                <a:gd name="connsiteX7" fmla="*/ 173217 w 270368"/>
                <a:gd name="connsiteY7" fmla="*/ 1802 h 331086"/>
                <a:gd name="connsiteX8" fmla="*/ 173695 w 270368"/>
                <a:gd name="connsiteY8" fmla="*/ 870 h 331086"/>
                <a:gd name="connsiteX9" fmla="*/ 174505 w 270368"/>
                <a:gd name="connsiteY9" fmla="*/ 207 h 331086"/>
                <a:gd name="connsiteX10" fmla="*/ 176590 w 270368"/>
                <a:gd name="connsiteY10" fmla="*/ 207 h 331086"/>
                <a:gd name="connsiteX11" fmla="*/ 263573 w 270368"/>
                <a:gd name="connsiteY11" fmla="*/ 100501 h 331086"/>
                <a:gd name="connsiteX12" fmla="*/ 243882 w 270368"/>
                <a:gd name="connsiteY12" fmla="*/ 245083 h 331086"/>
                <a:gd name="connsiteX13" fmla="*/ 112611 w 270368"/>
                <a:gd name="connsiteY13" fmla="*/ 331084 h 331086"/>
                <a:gd name="connsiteX14" fmla="*/ 176897 w 270368"/>
                <a:gd name="connsiteY14" fmla="*/ 5605 h 331086"/>
                <a:gd name="connsiteX15" fmla="*/ 75561 w 270368"/>
                <a:gd name="connsiteY15" fmla="*/ 129883 h 331086"/>
                <a:gd name="connsiteX16" fmla="*/ 14219 w 270368"/>
                <a:gd name="connsiteY16" fmla="*/ 193556 h 331086"/>
                <a:gd name="connsiteX17" fmla="*/ 4772 w 270368"/>
                <a:gd name="connsiteY17" fmla="*/ 222926 h 331086"/>
                <a:gd name="connsiteX18" fmla="*/ 8575 w 270368"/>
                <a:gd name="connsiteY18" fmla="*/ 253548 h 331086"/>
                <a:gd name="connsiteX19" fmla="*/ 33100 w 270368"/>
                <a:gd name="connsiteY19" fmla="*/ 292592 h 331086"/>
                <a:gd name="connsiteX20" fmla="*/ 71328 w 270368"/>
                <a:gd name="connsiteY20" fmla="*/ 318386 h 331086"/>
                <a:gd name="connsiteX21" fmla="*/ 239588 w 270368"/>
                <a:gd name="connsiteY21" fmla="*/ 242813 h 331086"/>
                <a:gd name="connsiteX22" fmla="*/ 258911 w 270368"/>
                <a:gd name="connsiteY22" fmla="*/ 101728 h 331086"/>
                <a:gd name="connsiteX23" fmla="*/ 176897 w 270368"/>
                <a:gd name="connsiteY23" fmla="*/ 5605 h 33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0368" h="331086">
                  <a:moveTo>
                    <a:pt x="112611" y="331084"/>
                  </a:moveTo>
                  <a:cubicBezTo>
                    <a:pt x="97871" y="331176"/>
                    <a:pt x="83271" y="328293"/>
                    <a:pt x="69672" y="322619"/>
                  </a:cubicBezTo>
                  <a:cubicBezTo>
                    <a:pt x="54692" y="316516"/>
                    <a:pt x="41154" y="307369"/>
                    <a:pt x="29910" y="295751"/>
                  </a:cubicBezTo>
                  <a:cubicBezTo>
                    <a:pt x="18660" y="284133"/>
                    <a:pt x="9956" y="270307"/>
                    <a:pt x="4343" y="255143"/>
                  </a:cubicBezTo>
                  <a:cubicBezTo>
                    <a:pt x="650" y="244703"/>
                    <a:pt x="-712" y="233581"/>
                    <a:pt x="349" y="222565"/>
                  </a:cubicBezTo>
                  <a:cubicBezTo>
                    <a:pt x="1405" y="211541"/>
                    <a:pt x="4864" y="200886"/>
                    <a:pt x="10477" y="191348"/>
                  </a:cubicBezTo>
                  <a:cubicBezTo>
                    <a:pt x="21150" y="172945"/>
                    <a:pt x="45012" y="151537"/>
                    <a:pt x="72616" y="126571"/>
                  </a:cubicBezTo>
                  <a:cubicBezTo>
                    <a:pt x="115555" y="87864"/>
                    <a:pt x="163831" y="44005"/>
                    <a:pt x="173217" y="1802"/>
                  </a:cubicBezTo>
                  <a:cubicBezTo>
                    <a:pt x="173309" y="1459"/>
                    <a:pt x="173468" y="1146"/>
                    <a:pt x="173695" y="870"/>
                  </a:cubicBezTo>
                  <a:cubicBezTo>
                    <a:pt x="173916" y="593"/>
                    <a:pt x="174192" y="367"/>
                    <a:pt x="174505" y="207"/>
                  </a:cubicBezTo>
                  <a:cubicBezTo>
                    <a:pt x="175173" y="-69"/>
                    <a:pt x="175922" y="-69"/>
                    <a:pt x="176590" y="207"/>
                  </a:cubicBezTo>
                  <a:cubicBezTo>
                    <a:pt x="220756" y="23517"/>
                    <a:pt x="250875" y="58175"/>
                    <a:pt x="263573" y="100501"/>
                  </a:cubicBezTo>
                  <a:cubicBezTo>
                    <a:pt x="277191" y="145771"/>
                    <a:pt x="270198" y="197114"/>
                    <a:pt x="243882" y="245083"/>
                  </a:cubicBezTo>
                  <a:cubicBezTo>
                    <a:pt x="210881" y="305014"/>
                    <a:pt x="158556" y="331084"/>
                    <a:pt x="112611" y="331084"/>
                  </a:cubicBezTo>
                  <a:close/>
                  <a:moveTo>
                    <a:pt x="176897" y="5605"/>
                  </a:moveTo>
                  <a:cubicBezTo>
                    <a:pt x="165733" y="48544"/>
                    <a:pt x="117886" y="91484"/>
                    <a:pt x="75561" y="129883"/>
                  </a:cubicBezTo>
                  <a:cubicBezTo>
                    <a:pt x="49368" y="153500"/>
                    <a:pt x="24647" y="175890"/>
                    <a:pt x="14219" y="193556"/>
                  </a:cubicBezTo>
                  <a:cubicBezTo>
                    <a:pt x="8974" y="202543"/>
                    <a:pt x="5748" y="212566"/>
                    <a:pt x="4772" y="222926"/>
                  </a:cubicBezTo>
                  <a:cubicBezTo>
                    <a:pt x="3803" y="233287"/>
                    <a:pt x="5098" y="243740"/>
                    <a:pt x="8575" y="253548"/>
                  </a:cubicBezTo>
                  <a:cubicBezTo>
                    <a:pt x="13937" y="268129"/>
                    <a:pt x="22292" y="281428"/>
                    <a:pt x="33100" y="292592"/>
                  </a:cubicBezTo>
                  <a:cubicBezTo>
                    <a:pt x="43902" y="303763"/>
                    <a:pt x="56925" y="312547"/>
                    <a:pt x="71328" y="318386"/>
                  </a:cubicBezTo>
                  <a:cubicBezTo>
                    <a:pt x="121138" y="339672"/>
                    <a:pt x="197017" y="320472"/>
                    <a:pt x="239588" y="242813"/>
                  </a:cubicBezTo>
                  <a:cubicBezTo>
                    <a:pt x="265352" y="195887"/>
                    <a:pt x="272161" y="145832"/>
                    <a:pt x="258911" y="101728"/>
                  </a:cubicBezTo>
                  <a:cubicBezTo>
                    <a:pt x="246949" y="61487"/>
                    <a:pt x="218548" y="28301"/>
                    <a:pt x="176897" y="5605"/>
                  </a:cubicBezTo>
                  <a:close/>
                </a:path>
              </a:pathLst>
            </a:custGeom>
            <a:solidFill>
              <a:srgbClr val="0E0E0E"/>
            </a:solidFill>
            <a:ln w="6134" cap="flat">
              <a:noFill/>
              <a:prstDash val="solid"/>
              <a:miter/>
            </a:ln>
          </p:spPr>
          <p:txBody>
            <a:bodyPr rtlCol="0" anchor="ctr"/>
            <a:lstStyle/>
            <a:p>
              <a:endParaRPr lang="en-AU"/>
            </a:p>
          </p:txBody>
        </p:sp>
        <p:sp>
          <p:nvSpPr>
            <p:cNvPr id="428" name="Freeform: Shape 427">
              <a:extLst>
                <a:ext uri="{FF2B5EF4-FFF2-40B4-BE49-F238E27FC236}">
                  <a16:creationId xmlns:a16="http://schemas.microsoft.com/office/drawing/2014/main" id="{39ED822A-DB19-4EE4-8167-92A4D5E5FE01}"/>
                </a:ext>
              </a:extLst>
            </p:cNvPr>
            <p:cNvSpPr/>
            <p:nvPr/>
          </p:nvSpPr>
          <p:spPr>
            <a:xfrm>
              <a:off x="8947146" y="1981600"/>
              <a:ext cx="637217" cy="321123"/>
            </a:xfrm>
            <a:custGeom>
              <a:avLst/>
              <a:gdLst>
                <a:gd name="connsiteX0" fmla="*/ 510117 w 637217"/>
                <a:gd name="connsiteY0" fmla="*/ 0 h 321123"/>
                <a:gd name="connsiteX1" fmla="*/ 127100 w 637217"/>
                <a:gd name="connsiteY1" fmla="*/ 0 h 321123"/>
                <a:gd name="connsiteX2" fmla="*/ 0 w 637217"/>
                <a:gd name="connsiteY2" fmla="*/ 321124 h 321123"/>
                <a:gd name="connsiteX3" fmla="*/ 637217 w 637217"/>
                <a:gd name="connsiteY3" fmla="*/ 321124 h 321123"/>
                <a:gd name="connsiteX4" fmla="*/ 510117 w 637217"/>
                <a:gd name="connsiteY4" fmla="*/ 0 h 32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217" h="321123">
                  <a:moveTo>
                    <a:pt x="510117" y="0"/>
                  </a:moveTo>
                  <a:lnTo>
                    <a:pt x="127100" y="0"/>
                  </a:lnTo>
                  <a:lnTo>
                    <a:pt x="0" y="321124"/>
                  </a:lnTo>
                  <a:lnTo>
                    <a:pt x="637217" y="321124"/>
                  </a:lnTo>
                  <a:lnTo>
                    <a:pt x="510117" y="0"/>
                  </a:lnTo>
                  <a:close/>
                </a:path>
              </a:pathLst>
            </a:custGeom>
            <a:solidFill>
              <a:srgbClr val="F0B064"/>
            </a:solidFill>
            <a:ln w="6134" cap="flat">
              <a:noFill/>
              <a:prstDash val="solid"/>
              <a:miter/>
            </a:ln>
          </p:spPr>
          <p:txBody>
            <a:bodyPr rtlCol="0" anchor="ctr"/>
            <a:lstStyle/>
            <a:p>
              <a:endParaRPr lang="en-AU"/>
            </a:p>
          </p:txBody>
        </p:sp>
        <p:sp>
          <p:nvSpPr>
            <p:cNvPr id="429" name="Freeform: Shape 428">
              <a:extLst>
                <a:ext uri="{FF2B5EF4-FFF2-40B4-BE49-F238E27FC236}">
                  <a16:creationId xmlns:a16="http://schemas.microsoft.com/office/drawing/2014/main" id="{6C3A2453-5316-4C29-9D59-0F969BBFD6A7}"/>
                </a:ext>
              </a:extLst>
            </p:cNvPr>
            <p:cNvSpPr/>
            <p:nvPr/>
          </p:nvSpPr>
          <p:spPr>
            <a:xfrm>
              <a:off x="8944998" y="1979274"/>
              <a:ext cx="642002" cy="325829"/>
            </a:xfrm>
            <a:custGeom>
              <a:avLst/>
              <a:gdLst>
                <a:gd name="connsiteX0" fmla="*/ 639364 w 642002"/>
                <a:gd name="connsiteY0" fmla="*/ 325786 h 325829"/>
                <a:gd name="connsiteX1" fmla="*/ 2147 w 642002"/>
                <a:gd name="connsiteY1" fmla="*/ 325786 h 325829"/>
                <a:gd name="connsiteX2" fmla="*/ 1073 w 642002"/>
                <a:gd name="connsiteY2" fmla="*/ 325523 h 325829"/>
                <a:gd name="connsiteX3" fmla="*/ 246 w 642002"/>
                <a:gd name="connsiteY3" fmla="*/ 324805 h 325829"/>
                <a:gd name="connsiteX4" fmla="*/ 0 w 642002"/>
                <a:gd name="connsiteY4" fmla="*/ 323731 h 325829"/>
                <a:gd name="connsiteX5" fmla="*/ 246 w 642002"/>
                <a:gd name="connsiteY5" fmla="*/ 322658 h 325829"/>
                <a:gd name="connsiteX6" fmla="*/ 127345 w 642002"/>
                <a:gd name="connsiteY6" fmla="*/ 1473 h 325829"/>
                <a:gd name="connsiteX7" fmla="*/ 128192 w 642002"/>
                <a:gd name="connsiteY7" fmla="*/ 406 h 325829"/>
                <a:gd name="connsiteX8" fmla="*/ 129492 w 642002"/>
                <a:gd name="connsiteY8" fmla="*/ 1 h 325829"/>
                <a:gd name="connsiteX9" fmla="*/ 512510 w 642002"/>
                <a:gd name="connsiteY9" fmla="*/ 1 h 325829"/>
                <a:gd name="connsiteX10" fmla="*/ 513792 w 642002"/>
                <a:gd name="connsiteY10" fmla="*/ 393 h 325829"/>
                <a:gd name="connsiteX11" fmla="*/ 514595 w 642002"/>
                <a:gd name="connsiteY11" fmla="*/ 1473 h 325829"/>
                <a:gd name="connsiteX12" fmla="*/ 641757 w 642002"/>
                <a:gd name="connsiteY12" fmla="*/ 322658 h 325829"/>
                <a:gd name="connsiteX13" fmla="*/ 642002 w 642002"/>
                <a:gd name="connsiteY13" fmla="*/ 323731 h 325829"/>
                <a:gd name="connsiteX14" fmla="*/ 641757 w 642002"/>
                <a:gd name="connsiteY14" fmla="*/ 324805 h 325829"/>
                <a:gd name="connsiteX15" fmla="*/ 640708 w 642002"/>
                <a:gd name="connsiteY15" fmla="*/ 325658 h 325829"/>
                <a:gd name="connsiteX16" fmla="*/ 639364 w 642002"/>
                <a:gd name="connsiteY16" fmla="*/ 325786 h 325829"/>
                <a:gd name="connsiteX17" fmla="*/ 5521 w 642002"/>
                <a:gd name="connsiteY17" fmla="*/ 321186 h 325829"/>
                <a:gd name="connsiteX18" fmla="*/ 635991 w 642002"/>
                <a:gd name="connsiteY18" fmla="*/ 321186 h 325829"/>
                <a:gd name="connsiteX19" fmla="*/ 510670 w 642002"/>
                <a:gd name="connsiteY19" fmla="*/ 4785 h 325829"/>
                <a:gd name="connsiteX20" fmla="*/ 130842 w 642002"/>
                <a:gd name="connsiteY20" fmla="*/ 4785 h 325829"/>
                <a:gd name="connsiteX21" fmla="*/ 5521 w 642002"/>
                <a:gd name="connsiteY21" fmla="*/ 321186 h 32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2002" h="325829">
                  <a:moveTo>
                    <a:pt x="639364" y="325786"/>
                  </a:moveTo>
                  <a:lnTo>
                    <a:pt x="2147" y="325786"/>
                  </a:lnTo>
                  <a:cubicBezTo>
                    <a:pt x="1773" y="325786"/>
                    <a:pt x="1405" y="325694"/>
                    <a:pt x="1073" y="325523"/>
                  </a:cubicBezTo>
                  <a:cubicBezTo>
                    <a:pt x="748" y="325357"/>
                    <a:pt x="460" y="325106"/>
                    <a:pt x="246" y="324805"/>
                  </a:cubicBezTo>
                  <a:cubicBezTo>
                    <a:pt x="80" y="324468"/>
                    <a:pt x="0" y="324100"/>
                    <a:pt x="0" y="323731"/>
                  </a:cubicBezTo>
                  <a:cubicBezTo>
                    <a:pt x="0" y="323357"/>
                    <a:pt x="80" y="322989"/>
                    <a:pt x="246" y="322658"/>
                  </a:cubicBezTo>
                  <a:lnTo>
                    <a:pt x="127345" y="1473"/>
                  </a:lnTo>
                  <a:cubicBezTo>
                    <a:pt x="127517" y="1037"/>
                    <a:pt x="127812" y="669"/>
                    <a:pt x="128192" y="406"/>
                  </a:cubicBezTo>
                  <a:cubicBezTo>
                    <a:pt x="128578" y="142"/>
                    <a:pt x="129026" y="1"/>
                    <a:pt x="129492" y="1"/>
                  </a:cubicBezTo>
                  <a:lnTo>
                    <a:pt x="512510" y="1"/>
                  </a:lnTo>
                  <a:cubicBezTo>
                    <a:pt x="512970" y="-12"/>
                    <a:pt x="513418" y="123"/>
                    <a:pt x="513792" y="393"/>
                  </a:cubicBezTo>
                  <a:cubicBezTo>
                    <a:pt x="514172" y="657"/>
                    <a:pt x="514448" y="1037"/>
                    <a:pt x="514595" y="1473"/>
                  </a:cubicBezTo>
                  <a:lnTo>
                    <a:pt x="641757" y="322658"/>
                  </a:lnTo>
                  <a:cubicBezTo>
                    <a:pt x="641916" y="322989"/>
                    <a:pt x="642002" y="323357"/>
                    <a:pt x="642002" y="323731"/>
                  </a:cubicBezTo>
                  <a:cubicBezTo>
                    <a:pt x="642002" y="324100"/>
                    <a:pt x="641916" y="324468"/>
                    <a:pt x="641757" y="324805"/>
                  </a:cubicBezTo>
                  <a:cubicBezTo>
                    <a:pt x="641499" y="325185"/>
                    <a:pt x="641137" y="325480"/>
                    <a:pt x="640708" y="325658"/>
                  </a:cubicBezTo>
                  <a:cubicBezTo>
                    <a:pt x="640285" y="325829"/>
                    <a:pt x="639812" y="325872"/>
                    <a:pt x="639364" y="325786"/>
                  </a:cubicBezTo>
                  <a:close/>
                  <a:moveTo>
                    <a:pt x="5521" y="321186"/>
                  </a:moveTo>
                  <a:lnTo>
                    <a:pt x="635991" y="321186"/>
                  </a:lnTo>
                  <a:lnTo>
                    <a:pt x="510670" y="4785"/>
                  </a:lnTo>
                  <a:lnTo>
                    <a:pt x="130842" y="4785"/>
                  </a:lnTo>
                  <a:lnTo>
                    <a:pt x="5521" y="321186"/>
                  </a:lnTo>
                  <a:close/>
                </a:path>
              </a:pathLst>
            </a:custGeom>
            <a:solidFill>
              <a:srgbClr val="0E0E0E"/>
            </a:solidFill>
            <a:ln w="6134" cap="flat">
              <a:noFill/>
              <a:prstDash val="solid"/>
              <a:miter/>
            </a:ln>
          </p:spPr>
          <p:txBody>
            <a:bodyPr rtlCol="0" anchor="ctr"/>
            <a:lstStyle/>
            <a:p>
              <a:endParaRPr lang="en-AU"/>
            </a:p>
          </p:txBody>
        </p:sp>
        <p:sp>
          <p:nvSpPr>
            <p:cNvPr id="430" name="Freeform: Shape 429">
              <a:extLst>
                <a:ext uri="{FF2B5EF4-FFF2-40B4-BE49-F238E27FC236}">
                  <a16:creationId xmlns:a16="http://schemas.microsoft.com/office/drawing/2014/main" id="{1D4E66D1-E601-48EB-A110-63D75FF7460A}"/>
                </a:ext>
              </a:extLst>
            </p:cNvPr>
            <p:cNvSpPr/>
            <p:nvPr/>
          </p:nvSpPr>
          <p:spPr>
            <a:xfrm>
              <a:off x="9305994" y="1981600"/>
              <a:ext cx="278368" cy="321123"/>
            </a:xfrm>
            <a:custGeom>
              <a:avLst/>
              <a:gdLst>
                <a:gd name="connsiteX0" fmla="*/ 0 w 278368"/>
                <a:gd name="connsiteY0" fmla="*/ 321124 h 321123"/>
                <a:gd name="connsiteX1" fmla="*/ 278368 w 278368"/>
                <a:gd name="connsiteY1" fmla="*/ 321124 h 321123"/>
                <a:gd name="connsiteX2" fmla="*/ 151268 w 278368"/>
                <a:gd name="connsiteY2" fmla="*/ 0 h 321123"/>
                <a:gd name="connsiteX3" fmla="*/ 127100 w 278368"/>
                <a:gd name="connsiteY3" fmla="*/ 0 h 321123"/>
                <a:gd name="connsiteX4" fmla="*/ 0 w 278368"/>
                <a:gd name="connsiteY4" fmla="*/ 321124 h 321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68" h="321123">
                  <a:moveTo>
                    <a:pt x="0" y="321124"/>
                  </a:moveTo>
                  <a:lnTo>
                    <a:pt x="278368" y="321124"/>
                  </a:lnTo>
                  <a:lnTo>
                    <a:pt x="151268" y="0"/>
                  </a:lnTo>
                  <a:lnTo>
                    <a:pt x="127100" y="0"/>
                  </a:lnTo>
                  <a:lnTo>
                    <a:pt x="0" y="321124"/>
                  </a:lnTo>
                  <a:close/>
                </a:path>
              </a:pathLst>
            </a:custGeom>
            <a:solidFill>
              <a:srgbClr val="F0E7E1"/>
            </a:solidFill>
            <a:ln w="6134" cap="flat">
              <a:noFill/>
              <a:prstDash val="solid"/>
              <a:miter/>
            </a:ln>
          </p:spPr>
          <p:txBody>
            <a:bodyPr rtlCol="0" anchor="ctr"/>
            <a:lstStyle/>
            <a:p>
              <a:endParaRPr lang="en-AU"/>
            </a:p>
          </p:txBody>
        </p:sp>
        <p:sp>
          <p:nvSpPr>
            <p:cNvPr id="431" name="Freeform: Shape 430">
              <a:extLst>
                <a:ext uri="{FF2B5EF4-FFF2-40B4-BE49-F238E27FC236}">
                  <a16:creationId xmlns:a16="http://schemas.microsoft.com/office/drawing/2014/main" id="{79316474-D9E5-4A7A-B1D5-ECA66F6D3CBD}"/>
                </a:ext>
              </a:extLst>
            </p:cNvPr>
            <p:cNvSpPr/>
            <p:nvPr/>
          </p:nvSpPr>
          <p:spPr>
            <a:xfrm>
              <a:off x="9303677" y="1979274"/>
              <a:ext cx="283323" cy="325829"/>
            </a:xfrm>
            <a:custGeom>
              <a:avLst/>
              <a:gdLst>
                <a:gd name="connsiteX0" fmla="*/ 280686 w 283323"/>
                <a:gd name="connsiteY0" fmla="*/ 325786 h 325829"/>
                <a:gd name="connsiteX1" fmla="*/ 2318 w 283323"/>
                <a:gd name="connsiteY1" fmla="*/ 325786 h 325829"/>
                <a:gd name="connsiteX2" fmla="*/ 1232 w 283323"/>
                <a:gd name="connsiteY2" fmla="*/ 325535 h 325829"/>
                <a:gd name="connsiteX3" fmla="*/ 397 w 283323"/>
                <a:gd name="connsiteY3" fmla="*/ 324799 h 325829"/>
                <a:gd name="connsiteX4" fmla="*/ 11 w 283323"/>
                <a:gd name="connsiteY4" fmla="*/ 323756 h 325829"/>
                <a:gd name="connsiteX5" fmla="*/ 171 w 283323"/>
                <a:gd name="connsiteY5" fmla="*/ 322658 h 325829"/>
                <a:gd name="connsiteX6" fmla="*/ 127271 w 283323"/>
                <a:gd name="connsiteY6" fmla="*/ 1473 h 325829"/>
                <a:gd name="connsiteX7" fmla="*/ 128117 w 283323"/>
                <a:gd name="connsiteY7" fmla="*/ 406 h 325829"/>
                <a:gd name="connsiteX8" fmla="*/ 129418 w 283323"/>
                <a:gd name="connsiteY8" fmla="*/ 1 h 325829"/>
                <a:gd name="connsiteX9" fmla="*/ 153586 w 283323"/>
                <a:gd name="connsiteY9" fmla="*/ 1 h 325829"/>
                <a:gd name="connsiteX10" fmla="*/ 154868 w 283323"/>
                <a:gd name="connsiteY10" fmla="*/ 393 h 325829"/>
                <a:gd name="connsiteX11" fmla="*/ 155672 w 283323"/>
                <a:gd name="connsiteY11" fmla="*/ 1473 h 325829"/>
                <a:gd name="connsiteX12" fmla="*/ 283078 w 283323"/>
                <a:gd name="connsiteY12" fmla="*/ 322658 h 325829"/>
                <a:gd name="connsiteX13" fmla="*/ 283324 w 283323"/>
                <a:gd name="connsiteY13" fmla="*/ 323731 h 325829"/>
                <a:gd name="connsiteX14" fmla="*/ 283078 w 283323"/>
                <a:gd name="connsiteY14" fmla="*/ 324805 h 325829"/>
                <a:gd name="connsiteX15" fmla="*/ 282030 w 283323"/>
                <a:gd name="connsiteY15" fmla="*/ 325658 h 325829"/>
                <a:gd name="connsiteX16" fmla="*/ 280686 w 283323"/>
                <a:gd name="connsiteY16" fmla="*/ 325786 h 325829"/>
                <a:gd name="connsiteX17" fmla="*/ 5691 w 283323"/>
                <a:gd name="connsiteY17" fmla="*/ 321186 h 325829"/>
                <a:gd name="connsiteX18" fmla="*/ 277312 w 283323"/>
                <a:gd name="connsiteY18" fmla="*/ 321186 h 325829"/>
                <a:gd name="connsiteX19" fmla="*/ 151991 w 283323"/>
                <a:gd name="connsiteY19" fmla="*/ 4785 h 325829"/>
                <a:gd name="connsiteX20" fmla="*/ 131012 w 283323"/>
                <a:gd name="connsiteY20" fmla="*/ 4785 h 325829"/>
                <a:gd name="connsiteX21" fmla="*/ 5691 w 283323"/>
                <a:gd name="connsiteY21" fmla="*/ 321186 h 32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3323" h="325829">
                  <a:moveTo>
                    <a:pt x="280686" y="325786"/>
                  </a:moveTo>
                  <a:lnTo>
                    <a:pt x="2318" y="325786"/>
                  </a:lnTo>
                  <a:cubicBezTo>
                    <a:pt x="1937" y="325793"/>
                    <a:pt x="1569" y="325707"/>
                    <a:pt x="1232" y="325535"/>
                  </a:cubicBezTo>
                  <a:cubicBezTo>
                    <a:pt x="901" y="325363"/>
                    <a:pt x="612" y="325112"/>
                    <a:pt x="397" y="324799"/>
                  </a:cubicBezTo>
                  <a:cubicBezTo>
                    <a:pt x="189" y="324492"/>
                    <a:pt x="54" y="324130"/>
                    <a:pt x="11" y="323756"/>
                  </a:cubicBezTo>
                  <a:cubicBezTo>
                    <a:pt x="-26" y="323382"/>
                    <a:pt x="29" y="323002"/>
                    <a:pt x="171" y="322658"/>
                  </a:cubicBezTo>
                  <a:lnTo>
                    <a:pt x="127271" y="1473"/>
                  </a:lnTo>
                  <a:cubicBezTo>
                    <a:pt x="127442" y="1037"/>
                    <a:pt x="127737" y="669"/>
                    <a:pt x="128117" y="406"/>
                  </a:cubicBezTo>
                  <a:cubicBezTo>
                    <a:pt x="128504" y="142"/>
                    <a:pt x="128951" y="1"/>
                    <a:pt x="129418" y="1"/>
                  </a:cubicBezTo>
                  <a:lnTo>
                    <a:pt x="153586" y="1"/>
                  </a:lnTo>
                  <a:cubicBezTo>
                    <a:pt x="154046" y="-12"/>
                    <a:pt x="154494" y="123"/>
                    <a:pt x="154868" y="393"/>
                  </a:cubicBezTo>
                  <a:cubicBezTo>
                    <a:pt x="155248" y="657"/>
                    <a:pt x="155524" y="1037"/>
                    <a:pt x="155672" y="1473"/>
                  </a:cubicBezTo>
                  <a:lnTo>
                    <a:pt x="283078" y="322658"/>
                  </a:lnTo>
                  <a:cubicBezTo>
                    <a:pt x="283238" y="322989"/>
                    <a:pt x="283324" y="323357"/>
                    <a:pt x="283324" y="323731"/>
                  </a:cubicBezTo>
                  <a:cubicBezTo>
                    <a:pt x="283324" y="324100"/>
                    <a:pt x="283238" y="324468"/>
                    <a:pt x="283078" y="324805"/>
                  </a:cubicBezTo>
                  <a:cubicBezTo>
                    <a:pt x="282821" y="325185"/>
                    <a:pt x="282453" y="325480"/>
                    <a:pt x="282030" y="325658"/>
                  </a:cubicBezTo>
                  <a:cubicBezTo>
                    <a:pt x="281606" y="325829"/>
                    <a:pt x="281134" y="325872"/>
                    <a:pt x="280686" y="325786"/>
                  </a:cubicBezTo>
                  <a:close/>
                  <a:moveTo>
                    <a:pt x="5691" y="321186"/>
                  </a:moveTo>
                  <a:lnTo>
                    <a:pt x="277312" y="321186"/>
                  </a:lnTo>
                  <a:lnTo>
                    <a:pt x="151991" y="4785"/>
                  </a:lnTo>
                  <a:lnTo>
                    <a:pt x="131012" y="4785"/>
                  </a:lnTo>
                  <a:lnTo>
                    <a:pt x="5691" y="321186"/>
                  </a:lnTo>
                  <a:close/>
                </a:path>
              </a:pathLst>
            </a:custGeom>
            <a:solidFill>
              <a:srgbClr val="0E0E0E"/>
            </a:solidFill>
            <a:ln w="6134" cap="flat">
              <a:noFill/>
              <a:prstDash val="solid"/>
              <a:miter/>
            </a:ln>
          </p:spPr>
          <p:txBody>
            <a:bodyPr rtlCol="0" anchor="ctr"/>
            <a:lstStyle/>
            <a:p>
              <a:endParaRPr lang="en-AU"/>
            </a:p>
          </p:txBody>
        </p:sp>
        <p:sp>
          <p:nvSpPr>
            <p:cNvPr id="432" name="Freeform: Shape 431">
              <a:extLst>
                <a:ext uri="{FF2B5EF4-FFF2-40B4-BE49-F238E27FC236}">
                  <a16:creationId xmlns:a16="http://schemas.microsoft.com/office/drawing/2014/main" id="{441F2B2C-01E3-4321-A98B-544CED4F7A51}"/>
                </a:ext>
              </a:extLst>
            </p:cNvPr>
            <p:cNvSpPr/>
            <p:nvPr/>
          </p:nvSpPr>
          <p:spPr>
            <a:xfrm>
              <a:off x="9350087" y="1979325"/>
              <a:ext cx="89333" cy="325736"/>
            </a:xfrm>
            <a:custGeom>
              <a:avLst/>
              <a:gdLst>
                <a:gd name="connsiteX0" fmla="*/ 2281 w 89333"/>
                <a:gd name="connsiteY0" fmla="*/ 325736 h 325736"/>
                <a:gd name="connsiteX1" fmla="*/ 1729 w 89333"/>
                <a:gd name="connsiteY1" fmla="*/ 325736 h 325736"/>
                <a:gd name="connsiteX2" fmla="*/ 318 w 89333"/>
                <a:gd name="connsiteY2" fmla="*/ 324662 h 325736"/>
                <a:gd name="connsiteX3" fmla="*/ 73 w 89333"/>
                <a:gd name="connsiteY3" fmla="*/ 322914 h 325736"/>
                <a:gd name="connsiteX4" fmla="*/ 84786 w 89333"/>
                <a:gd name="connsiteY4" fmla="*/ 1729 h 325736"/>
                <a:gd name="connsiteX5" fmla="*/ 85853 w 89333"/>
                <a:gd name="connsiteY5" fmla="*/ 318 h 325736"/>
                <a:gd name="connsiteX6" fmla="*/ 87607 w 89333"/>
                <a:gd name="connsiteY6" fmla="*/ 73 h 325736"/>
                <a:gd name="connsiteX7" fmla="*/ 89012 w 89333"/>
                <a:gd name="connsiteY7" fmla="*/ 1140 h 325736"/>
                <a:gd name="connsiteX8" fmla="*/ 89264 w 89333"/>
                <a:gd name="connsiteY8" fmla="*/ 2895 h 325736"/>
                <a:gd name="connsiteX9" fmla="*/ 4489 w 89333"/>
                <a:gd name="connsiteY9" fmla="*/ 324080 h 325736"/>
                <a:gd name="connsiteX10" fmla="*/ 3674 w 89333"/>
                <a:gd name="connsiteY10" fmla="*/ 325294 h 325736"/>
                <a:gd name="connsiteX11" fmla="*/ 2281 w 89333"/>
                <a:gd name="connsiteY11" fmla="*/ 325736 h 32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333" h="325736">
                  <a:moveTo>
                    <a:pt x="2281" y="325736"/>
                  </a:moveTo>
                  <a:lnTo>
                    <a:pt x="1729" y="325736"/>
                  </a:lnTo>
                  <a:cubicBezTo>
                    <a:pt x="1134" y="325576"/>
                    <a:pt x="631" y="325190"/>
                    <a:pt x="318" y="324662"/>
                  </a:cubicBezTo>
                  <a:cubicBezTo>
                    <a:pt x="12" y="324135"/>
                    <a:pt x="-80" y="323503"/>
                    <a:pt x="73" y="322914"/>
                  </a:cubicBezTo>
                  <a:lnTo>
                    <a:pt x="84786" y="1729"/>
                  </a:lnTo>
                  <a:cubicBezTo>
                    <a:pt x="84945" y="1134"/>
                    <a:pt x="85325" y="631"/>
                    <a:pt x="85853" y="318"/>
                  </a:cubicBezTo>
                  <a:cubicBezTo>
                    <a:pt x="86387" y="12"/>
                    <a:pt x="87012" y="-81"/>
                    <a:pt x="87607" y="73"/>
                  </a:cubicBezTo>
                  <a:cubicBezTo>
                    <a:pt x="88196" y="232"/>
                    <a:pt x="88705" y="613"/>
                    <a:pt x="89012" y="1140"/>
                  </a:cubicBezTo>
                  <a:cubicBezTo>
                    <a:pt x="89325" y="1668"/>
                    <a:pt x="89411" y="2300"/>
                    <a:pt x="89264" y="2895"/>
                  </a:cubicBezTo>
                  <a:lnTo>
                    <a:pt x="4489" y="324080"/>
                  </a:lnTo>
                  <a:cubicBezTo>
                    <a:pt x="4361" y="324564"/>
                    <a:pt x="4078" y="324994"/>
                    <a:pt x="3674" y="325294"/>
                  </a:cubicBezTo>
                  <a:cubicBezTo>
                    <a:pt x="3275" y="325595"/>
                    <a:pt x="2778" y="325748"/>
                    <a:pt x="2281" y="325736"/>
                  </a:cubicBezTo>
                  <a:close/>
                </a:path>
              </a:pathLst>
            </a:custGeom>
            <a:solidFill>
              <a:srgbClr val="0E0E0E"/>
            </a:solidFill>
            <a:ln w="6134" cap="flat">
              <a:noFill/>
              <a:prstDash val="solid"/>
              <a:miter/>
            </a:ln>
          </p:spPr>
          <p:txBody>
            <a:bodyPr rtlCol="0" anchor="ctr"/>
            <a:lstStyle/>
            <a:p>
              <a:endParaRPr lang="en-AU"/>
            </a:p>
          </p:txBody>
        </p:sp>
        <p:sp>
          <p:nvSpPr>
            <p:cNvPr id="433" name="Freeform: Shape 432">
              <a:extLst>
                <a:ext uri="{FF2B5EF4-FFF2-40B4-BE49-F238E27FC236}">
                  <a16:creationId xmlns:a16="http://schemas.microsoft.com/office/drawing/2014/main" id="{96189417-C740-4862-9286-197DA8B2FB3E}"/>
                </a:ext>
              </a:extLst>
            </p:cNvPr>
            <p:cNvSpPr/>
            <p:nvPr/>
          </p:nvSpPr>
          <p:spPr>
            <a:xfrm>
              <a:off x="9396709" y="1979258"/>
              <a:ext cx="46959" cy="325801"/>
            </a:xfrm>
            <a:custGeom>
              <a:avLst/>
              <a:gdLst>
                <a:gd name="connsiteX0" fmla="*/ 2034 w 46959"/>
                <a:gd name="connsiteY0" fmla="*/ 325802 h 325801"/>
                <a:gd name="connsiteX1" fmla="*/ 513 w 46959"/>
                <a:gd name="connsiteY1" fmla="*/ 324913 h 325801"/>
                <a:gd name="connsiteX2" fmla="*/ 10 w 46959"/>
                <a:gd name="connsiteY2" fmla="*/ 323226 h 325801"/>
                <a:gd name="connsiteX3" fmla="*/ 42397 w 46959"/>
                <a:gd name="connsiteY3" fmla="*/ 2041 h 325801"/>
                <a:gd name="connsiteX4" fmla="*/ 43268 w 46959"/>
                <a:gd name="connsiteY4" fmla="*/ 495 h 325801"/>
                <a:gd name="connsiteX5" fmla="*/ 44973 w 46959"/>
                <a:gd name="connsiteY5" fmla="*/ 16 h 325801"/>
                <a:gd name="connsiteX6" fmla="*/ 45820 w 46959"/>
                <a:gd name="connsiteY6" fmla="*/ 298 h 325801"/>
                <a:gd name="connsiteX7" fmla="*/ 46495 w 46959"/>
                <a:gd name="connsiteY7" fmla="*/ 887 h 325801"/>
                <a:gd name="connsiteX8" fmla="*/ 46887 w 46959"/>
                <a:gd name="connsiteY8" fmla="*/ 1697 h 325801"/>
                <a:gd name="connsiteX9" fmla="*/ 46936 w 46959"/>
                <a:gd name="connsiteY9" fmla="*/ 2593 h 325801"/>
                <a:gd name="connsiteX10" fmla="*/ 4365 w 46959"/>
                <a:gd name="connsiteY10" fmla="*/ 323778 h 325801"/>
                <a:gd name="connsiteX11" fmla="*/ 3568 w 46959"/>
                <a:gd name="connsiteY11" fmla="*/ 325213 h 325801"/>
                <a:gd name="connsiteX12" fmla="*/ 2034 w 46959"/>
                <a:gd name="connsiteY12" fmla="*/ 325802 h 32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59" h="325801">
                  <a:moveTo>
                    <a:pt x="2034" y="325802"/>
                  </a:moveTo>
                  <a:cubicBezTo>
                    <a:pt x="1433" y="325710"/>
                    <a:pt x="887" y="325391"/>
                    <a:pt x="513" y="324913"/>
                  </a:cubicBezTo>
                  <a:cubicBezTo>
                    <a:pt x="133" y="324434"/>
                    <a:pt x="-46" y="323827"/>
                    <a:pt x="10" y="323226"/>
                  </a:cubicBezTo>
                  <a:lnTo>
                    <a:pt x="42397" y="2041"/>
                  </a:lnTo>
                  <a:cubicBezTo>
                    <a:pt x="42471" y="1427"/>
                    <a:pt x="42784" y="875"/>
                    <a:pt x="43268" y="495"/>
                  </a:cubicBezTo>
                  <a:cubicBezTo>
                    <a:pt x="43753" y="121"/>
                    <a:pt x="44360" y="-57"/>
                    <a:pt x="44973" y="16"/>
                  </a:cubicBezTo>
                  <a:cubicBezTo>
                    <a:pt x="45274" y="53"/>
                    <a:pt x="45562" y="145"/>
                    <a:pt x="45820" y="298"/>
                  </a:cubicBezTo>
                  <a:cubicBezTo>
                    <a:pt x="46084" y="452"/>
                    <a:pt x="46310" y="648"/>
                    <a:pt x="46495" y="887"/>
                  </a:cubicBezTo>
                  <a:cubicBezTo>
                    <a:pt x="46678" y="1133"/>
                    <a:pt x="46807" y="1403"/>
                    <a:pt x="46887" y="1697"/>
                  </a:cubicBezTo>
                  <a:cubicBezTo>
                    <a:pt x="46961" y="1985"/>
                    <a:pt x="46979" y="2292"/>
                    <a:pt x="46936" y="2593"/>
                  </a:cubicBezTo>
                  <a:lnTo>
                    <a:pt x="4365" y="323778"/>
                  </a:lnTo>
                  <a:cubicBezTo>
                    <a:pt x="4279" y="324336"/>
                    <a:pt x="3997" y="324845"/>
                    <a:pt x="3568" y="325213"/>
                  </a:cubicBezTo>
                  <a:cubicBezTo>
                    <a:pt x="3144" y="325581"/>
                    <a:pt x="2599" y="325790"/>
                    <a:pt x="2034" y="325802"/>
                  </a:cubicBezTo>
                  <a:close/>
                </a:path>
              </a:pathLst>
            </a:custGeom>
            <a:solidFill>
              <a:srgbClr val="0E0E0E"/>
            </a:solidFill>
            <a:ln w="6134" cap="flat">
              <a:noFill/>
              <a:prstDash val="solid"/>
              <a:miter/>
            </a:ln>
          </p:spPr>
          <p:txBody>
            <a:bodyPr rtlCol="0" anchor="ctr"/>
            <a:lstStyle/>
            <a:p>
              <a:endParaRPr lang="en-AU"/>
            </a:p>
          </p:txBody>
        </p:sp>
        <p:sp>
          <p:nvSpPr>
            <p:cNvPr id="434" name="Freeform: Shape 433">
              <a:extLst>
                <a:ext uri="{FF2B5EF4-FFF2-40B4-BE49-F238E27FC236}">
                  <a16:creationId xmlns:a16="http://schemas.microsoft.com/office/drawing/2014/main" id="{D768A4A8-696B-4A09-8867-9F7279D7FC5C}"/>
                </a:ext>
              </a:extLst>
            </p:cNvPr>
            <p:cNvSpPr/>
            <p:nvPr/>
          </p:nvSpPr>
          <p:spPr>
            <a:xfrm>
              <a:off x="9442848" y="1979275"/>
              <a:ext cx="4601" cy="325785"/>
            </a:xfrm>
            <a:custGeom>
              <a:avLst/>
              <a:gdLst>
                <a:gd name="connsiteX0" fmla="*/ 2331 w 4601"/>
                <a:gd name="connsiteY0" fmla="*/ 325786 h 325785"/>
                <a:gd name="connsiteX1" fmla="*/ 681 w 4601"/>
                <a:gd name="connsiteY1" fmla="*/ 325099 h 325785"/>
                <a:gd name="connsiteX2" fmla="*/ 0 w 4601"/>
                <a:gd name="connsiteY2" fmla="*/ 323455 h 325785"/>
                <a:gd name="connsiteX3" fmla="*/ 0 w 4601"/>
                <a:gd name="connsiteY3" fmla="*/ 2331 h 325785"/>
                <a:gd name="connsiteX4" fmla="*/ 681 w 4601"/>
                <a:gd name="connsiteY4" fmla="*/ 681 h 325785"/>
                <a:gd name="connsiteX5" fmla="*/ 2331 w 4601"/>
                <a:gd name="connsiteY5" fmla="*/ 0 h 325785"/>
                <a:gd name="connsiteX6" fmla="*/ 3214 w 4601"/>
                <a:gd name="connsiteY6" fmla="*/ 178 h 325785"/>
                <a:gd name="connsiteX7" fmla="*/ 3956 w 4601"/>
                <a:gd name="connsiteY7" fmla="*/ 681 h 325785"/>
                <a:gd name="connsiteX8" fmla="*/ 4447 w 4601"/>
                <a:gd name="connsiteY8" fmla="*/ 1441 h 325785"/>
                <a:gd name="connsiteX9" fmla="*/ 4601 w 4601"/>
                <a:gd name="connsiteY9" fmla="*/ 2331 h 325785"/>
                <a:gd name="connsiteX10" fmla="*/ 4601 w 4601"/>
                <a:gd name="connsiteY10" fmla="*/ 323761 h 325785"/>
                <a:gd name="connsiteX11" fmla="*/ 3852 w 4601"/>
                <a:gd name="connsiteY11" fmla="*/ 325209 h 325785"/>
                <a:gd name="connsiteX12" fmla="*/ 2331 w 4601"/>
                <a:gd name="connsiteY12" fmla="*/ 325786 h 3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1" h="325785">
                  <a:moveTo>
                    <a:pt x="2331" y="325786"/>
                  </a:moveTo>
                  <a:cubicBezTo>
                    <a:pt x="1711" y="325786"/>
                    <a:pt x="1116" y="325540"/>
                    <a:pt x="681" y="325099"/>
                  </a:cubicBezTo>
                  <a:cubicBezTo>
                    <a:pt x="245" y="324663"/>
                    <a:pt x="0" y="324068"/>
                    <a:pt x="0" y="323455"/>
                  </a:cubicBezTo>
                  <a:lnTo>
                    <a:pt x="0" y="2331"/>
                  </a:lnTo>
                  <a:cubicBezTo>
                    <a:pt x="0" y="1711"/>
                    <a:pt x="245" y="1116"/>
                    <a:pt x="681" y="681"/>
                  </a:cubicBezTo>
                  <a:cubicBezTo>
                    <a:pt x="1116" y="245"/>
                    <a:pt x="1711" y="0"/>
                    <a:pt x="2331" y="0"/>
                  </a:cubicBezTo>
                  <a:cubicBezTo>
                    <a:pt x="2631" y="0"/>
                    <a:pt x="2932" y="55"/>
                    <a:pt x="3214" y="178"/>
                  </a:cubicBezTo>
                  <a:cubicBezTo>
                    <a:pt x="3490" y="294"/>
                    <a:pt x="3748" y="466"/>
                    <a:pt x="3956" y="681"/>
                  </a:cubicBezTo>
                  <a:cubicBezTo>
                    <a:pt x="4171" y="902"/>
                    <a:pt x="4337" y="1159"/>
                    <a:pt x="4447" y="1441"/>
                  </a:cubicBezTo>
                  <a:cubicBezTo>
                    <a:pt x="4558" y="1724"/>
                    <a:pt x="4607" y="2024"/>
                    <a:pt x="4601" y="2331"/>
                  </a:cubicBezTo>
                  <a:lnTo>
                    <a:pt x="4601" y="323761"/>
                  </a:lnTo>
                  <a:cubicBezTo>
                    <a:pt x="4539" y="324320"/>
                    <a:pt x="4275" y="324835"/>
                    <a:pt x="3852" y="325209"/>
                  </a:cubicBezTo>
                  <a:cubicBezTo>
                    <a:pt x="3435" y="325583"/>
                    <a:pt x="2889" y="325786"/>
                    <a:pt x="2331" y="325786"/>
                  </a:cubicBezTo>
                  <a:close/>
                </a:path>
              </a:pathLst>
            </a:custGeom>
            <a:solidFill>
              <a:srgbClr val="0E0E0E"/>
            </a:solidFill>
            <a:ln w="6134" cap="flat">
              <a:noFill/>
              <a:prstDash val="solid"/>
              <a:miter/>
            </a:ln>
          </p:spPr>
          <p:txBody>
            <a:bodyPr rtlCol="0" anchor="ctr"/>
            <a:lstStyle/>
            <a:p>
              <a:endParaRPr lang="en-AU"/>
            </a:p>
          </p:txBody>
        </p:sp>
        <p:sp>
          <p:nvSpPr>
            <p:cNvPr id="435" name="Freeform: Shape 434">
              <a:extLst>
                <a:ext uri="{FF2B5EF4-FFF2-40B4-BE49-F238E27FC236}">
                  <a16:creationId xmlns:a16="http://schemas.microsoft.com/office/drawing/2014/main" id="{EA5697C9-0B05-4B94-89C2-2DEAA871833C}"/>
                </a:ext>
              </a:extLst>
            </p:cNvPr>
            <p:cNvSpPr/>
            <p:nvPr/>
          </p:nvSpPr>
          <p:spPr>
            <a:xfrm>
              <a:off x="9446833" y="1978986"/>
              <a:ext cx="47011" cy="326068"/>
            </a:xfrm>
            <a:custGeom>
              <a:avLst/>
              <a:gdLst>
                <a:gd name="connsiteX0" fmla="*/ 44720 w 47011"/>
                <a:gd name="connsiteY0" fmla="*/ 326068 h 326068"/>
                <a:gd name="connsiteX1" fmla="*/ 43204 w 47011"/>
                <a:gd name="connsiteY1" fmla="*/ 325480 h 326068"/>
                <a:gd name="connsiteX2" fmla="*/ 42450 w 47011"/>
                <a:gd name="connsiteY2" fmla="*/ 324044 h 326068"/>
                <a:gd name="connsiteX3" fmla="*/ 63 w 47011"/>
                <a:gd name="connsiteY3" fmla="*/ 2859 h 326068"/>
                <a:gd name="connsiteX4" fmla="*/ 44 w 47011"/>
                <a:gd name="connsiteY4" fmla="*/ 1890 h 326068"/>
                <a:gd name="connsiteX5" fmla="*/ 418 w 47011"/>
                <a:gd name="connsiteY5" fmla="*/ 994 h 326068"/>
                <a:gd name="connsiteX6" fmla="*/ 1130 w 47011"/>
                <a:gd name="connsiteY6" fmla="*/ 332 h 326068"/>
                <a:gd name="connsiteX7" fmla="*/ 2050 w 47011"/>
                <a:gd name="connsiteY7" fmla="*/ 19 h 326068"/>
                <a:gd name="connsiteX8" fmla="*/ 3019 w 47011"/>
                <a:gd name="connsiteY8" fmla="*/ 105 h 326068"/>
                <a:gd name="connsiteX9" fmla="*/ 3872 w 47011"/>
                <a:gd name="connsiteY9" fmla="*/ 583 h 326068"/>
                <a:gd name="connsiteX10" fmla="*/ 4449 w 47011"/>
                <a:gd name="connsiteY10" fmla="*/ 1362 h 326068"/>
                <a:gd name="connsiteX11" fmla="*/ 4663 w 47011"/>
                <a:gd name="connsiteY11" fmla="*/ 2307 h 326068"/>
                <a:gd name="connsiteX12" fmla="*/ 46989 w 47011"/>
                <a:gd name="connsiteY12" fmla="*/ 323492 h 326068"/>
                <a:gd name="connsiteX13" fmla="*/ 46940 w 47011"/>
                <a:gd name="connsiteY13" fmla="*/ 324388 h 326068"/>
                <a:gd name="connsiteX14" fmla="*/ 46547 w 47011"/>
                <a:gd name="connsiteY14" fmla="*/ 325197 h 326068"/>
                <a:gd name="connsiteX15" fmla="*/ 45873 w 47011"/>
                <a:gd name="connsiteY15" fmla="*/ 325786 h 326068"/>
                <a:gd name="connsiteX16" fmla="*/ 45026 w 47011"/>
                <a:gd name="connsiteY16" fmla="*/ 326068 h 326068"/>
                <a:gd name="connsiteX17" fmla="*/ 44720 w 47011"/>
                <a:gd name="connsiteY17" fmla="*/ 326068 h 32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011" h="326068">
                  <a:moveTo>
                    <a:pt x="44720" y="326068"/>
                  </a:moveTo>
                  <a:cubicBezTo>
                    <a:pt x="44161" y="326062"/>
                    <a:pt x="43622" y="325854"/>
                    <a:pt x="43204" y="325480"/>
                  </a:cubicBezTo>
                  <a:cubicBezTo>
                    <a:pt x="42793" y="325111"/>
                    <a:pt x="42523" y="324602"/>
                    <a:pt x="42450" y="324044"/>
                  </a:cubicBezTo>
                  <a:lnTo>
                    <a:pt x="63" y="2859"/>
                  </a:lnTo>
                  <a:cubicBezTo>
                    <a:pt x="-11" y="2540"/>
                    <a:pt x="-23" y="2209"/>
                    <a:pt x="44" y="1890"/>
                  </a:cubicBezTo>
                  <a:cubicBezTo>
                    <a:pt x="106" y="1571"/>
                    <a:pt x="235" y="1264"/>
                    <a:pt x="418" y="994"/>
                  </a:cubicBezTo>
                  <a:cubicBezTo>
                    <a:pt x="609" y="724"/>
                    <a:pt x="854" y="497"/>
                    <a:pt x="1130" y="332"/>
                  </a:cubicBezTo>
                  <a:cubicBezTo>
                    <a:pt x="1412" y="160"/>
                    <a:pt x="1725" y="56"/>
                    <a:pt x="2050" y="19"/>
                  </a:cubicBezTo>
                  <a:cubicBezTo>
                    <a:pt x="2375" y="-24"/>
                    <a:pt x="2707" y="7"/>
                    <a:pt x="3019" y="105"/>
                  </a:cubicBezTo>
                  <a:cubicBezTo>
                    <a:pt x="3332" y="203"/>
                    <a:pt x="3621" y="362"/>
                    <a:pt x="3872" y="583"/>
                  </a:cubicBezTo>
                  <a:cubicBezTo>
                    <a:pt x="4117" y="798"/>
                    <a:pt x="4314" y="1062"/>
                    <a:pt x="4449" y="1362"/>
                  </a:cubicBezTo>
                  <a:cubicBezTo>
                    <a:pt x="4584" y="1657"/>
                    <a:pt x="4657" y="1982"/>
                    <a:pt x="4663" y="2307"/>
                  </a:cubicBezTo>
                  <a:lnTo>
                    <a:pt x="46989" y="323492"/>
                  </a:lnTo>
                  <a:cubicBezTo>
                    <a:pt x="47032" y="323793"/>
                    <a:pt x="47014" y="324099"/>
                    <a:pt x="46940" y="324388"/>
                  </a:cubicBezTo>
                  <a:cubicBezTo>
                    <a:pt x="46860" y="324682"/>
                    <a:pt x="46731" y="324958"/>
                    <a:pt x="46547" y="325197"/>
                  </a:cubicBezTo>
                  <a:cubicBezTo>
                    <a:pt x="46363" y="325437"/>
                    <a:pt x="46136" y="325633"/>
                    <a:pt x="45873" y="325786"/>
                  </a:cubicBezTo>
                  <a:cubicBezTo>
                    <a:pt x="45615" y="325940"/>
                    <a:pt x="45321" y="326032"/>
                    <a:pt x="45026" y="326068"/>
                  </a:cubicBezTo>
                  <a:lnTo>
                    <a:pt x="44720" y="326068"/>
                  </a:lnTo>
                  <a:close/>
                </a:path>
              </a:pathLst>
            </a:custGeom>
            <a:solidFill>
              <a:srgbClr val="0E0E0E"/>
            </a:solidFill>
            <a:ln w="6134" cap="flat">
              <a:noFill/>
              <a:prstDash val="solid"/>
              <a:miter/>
            </a:ln>
          </p:spPr>
          <p:txBody>
            <a:bodyPr rtlCol="0" anchor="ctr"/>
            <a:lstStyle/>
            <a:p>
              <a:endParaRPr lang="en-AU"/>
            </a:p>
          </p:txBody>
        </p:sp>
        <p:sp>
          <p:nvSpPr>
            <p:cNvPr id="436" name="Freeform: Shape 435">
              <a:extLst>
                <a:ext uri="{FF2B5EF4-FFF2-40B4-BE49-F238E27FC236}">
                  <a16:creationId xmlns:a16="http://schemas.microsoft.com/office/drawing/2014/main" id="{9B640C03-95A1-4D44-9B24-40E7D9DE4220}"/>
                </a:ext>
              </a:extLst>
            </p:cNvPr>
            <p:cNvSpPr/>
            <p:nvPr/>
          </p:nvSpPr>
          <p:spPr>
            <a:xfrm>
              <a:off x="9450670" y="1979263"/>
              <a:ext cx="89349" cy="325797"/>
            </a:xfrm>
            <a:custGeom>
              <a:avLst/>
              <a:gdLst>
                <a:gd name="connsiteX0" fmla="*/ 87011 w 89349"/>
                <a:gd name="connsiteY0" fmla="*/ 325797 h 325797"/>
                <a:gd name="connsiteX1" fmla="*/ 85619 w 89349"/>
                <a:gd name="connsiteY1" fmla="*/ 325306 h 325797"/>
                <a:gd name="connsiteX2" fmla="*/ 84803 w 89349"/>
                <a:gd name="connsiteY2" fmla="*/ 324080 h 325797"/>
                <a:gd name="connsiteX3" fmla="*/ 90 w 89349"/>
                <a:gd name="connsiteY3" fmla="*/ 2895 h 325797"/>
                <a:gd name="connsiteX4" fmla="*/ 16 w 89349"/>
                <a:gd name="connsiteY4" fmla="*/ 1999 h 325797"/>
                <a:gd name="connsiteX5" fmla="*/ 293 w 89349"/>
                <a:gd name="connsiteY5" fmla="*/ 1146 h 325797"/>
                <a:gd name="connsiteX6" fmla="*/ 881 w 89349"/>
                <a:gd name="connsiteY6" fmla="*/ 472 h 325797"/>
                <a:gd name="connsiteX7" fmla="*/ 1685 w 89349"/>
                <a:gd name="connsiteY7" fmla="*/ 73 h 325797"/>
                <a:gd name="connsiteX8" fmla="*/ 3433 w 89349"/>
                <a:gd name="connsiteY8" fmla="*/ 318 h 325797"/>
                <a:gd name="connsiteX9" fmla="*/ 4507 w 89349"/>
                <a:gd name="connsiteY9" fmla="*/ 1729 h 325797"/>
                <a:gd name="connsiteX10" fmla="*/ 89281 w 89349"/>
                <a:gd name="connsiteY10" fmla="*/ 322914 h 325797"/>
                <a:gd name="connsiteX11" fmla="*/ 89030 w 89349"/>
                <a:gd name="connsiteY11" fmla="*/ 324662 h 325797"/>
                <a:gd name="connsiteX12" fmla="*/ 87625 w 89349"/>
                <a:gd name="connsiteY12" fmla="*/ 325736 h 325797"/>
                <a:gd name="connsiteX13" fmla="*/ 87011 w 89349"/>
                <a:gd name="connsiteY13" fmla="*/ 325797 h 32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49" h="325797">
                  <a:moveTo>
                    <a:pt x="87011" y="325797"/>
                  </a:moveTo>
                  <a:cubicBezTo>
                    <a:pt x="86502" y="325785"/>
                    <a:pt x="86018" y="325613"/>
                    <a:pt x="85619" y="325306"/>
                  </a:cubicBezTo>
                  <a:cubicBezTo>
                    <a:pt x="85220" y="324994"/>
                    <a:pt x="84932" y="324564"/>
                    <a:pt x="84803" y="324080"/>
                  </a:cubicBezTo>
                  <a:lnTo>
                    <a:pt x="90" y="2895"/>
                  </a:lnTo>
                  <a:cubicBezTo>
                    <a:pt x="4" y="2600"/>
                    <a:pt x="-20" y="2299"/>
                    <a:pt x="16" y="1999"/>
                  </a:cubicBezTo>
                  <a:cubicBezTo>
                    <a:pt x="47" y="1698"/>
                    <a:pt x="145" y="1410"/>
                    <a:pt x="293" y="1146"/>
                  </a:cubicBezTo>
                  <a:cubicBezTo>
                    <a:pt x="440" y="883"/>
                    <a:pt x="642" y="656"/>
                    <a:pt x="881" y="472"/>
                  </a:cubicBezTo>
                  <a:cubicBezTo>
                    <a:pt x="1121" y="281"/>
                    <a:pt x="1391" y="147"/>
                    <a:pt x="1685" y="73"/>
                  </a:cubicBezTo>
                  <a:cubicBezTo>
                    <a:pt x="2274" y="-81"/>
                    <a:pt x="2906" y="12"/>
                    <a:pt x="3433" y="318"/>
                  </a:cubicBezTo>
                  <a:cubicBezTo>
                    <a:pt x="3961" y="631"/>
                    <a:pt x="4347" y="1134"/>
                    <a:pt x="4507" y="1729"/>
                  </a:cubicBezTo>
                  <a:lnTo>
                    <a:pt x="89281" y="322914"/>
                  </a:lnTo>
                  <a:cubicBezTo>
                    <a:pt x="89428" y="323503"/>
                    <a:pt x="89336" y="324135"/>
                    <a:pt x="89030" y="324662"/>
                  </a:cubicBezTo>
                  <a:cubicBezTo>
                    <a:pt x="88717" y="325190"/>
                    <a:pt x="88213" y="325576"/>
                    <a:pt x="87625" y="325736"/>
                  </a:cubicBezTo>
                  <a:lnTo>
                    <a:pt x="87011" y="325797"/>
                  </a:lnTo>
                  <a:close/>
                </a:path>
              </a:pathLst>
            </a:custGeom>
            <a:solidFill>
              <a:srgbClr val="0E0E0E"/>
            </a:solidFill>
            <a:ln w="6134" cap="flat">
              <a:noFill/>
              <a:prstDash val="solid"/>
              <a:miter/>
            </a:ln>
          </p:spPr>
          <p:txBody>
            <a:bodyPr rtlCol="0" anchor="ctr"/>
            <a:lstStyle/>
            <a:p>
              <a:endParaRPr lang="en-AU"/>
            </a:p>
          </p:txBody>
        </p:sp>
        <p:sp>
          <p:nvSpPr>
            <p:cNvPr id="437" name="Freeform: Shape 436">
              <a:extLst>
                <a:ext uri="{FF2B5EF4-FFF2-40B4-BE49-F238E27FC236}">
                  <a16:creationId xmlns:a16="http://schemas.microsoft.com/office/drawing/2014/main" id="{63BE5D70-EA6B-4461-B8B8-B6CA33DF8341}"/>
                </a:ext>
              </a:extLst>
            </p:cNvPr>
            <p:cNvSpPr/>
            <p:nvPr/>
          </p:nvSpPr>
          <p:spPr>
            <a:xfrm>
              <a:off x="9174784" y="1595460"/>
              <a:ext cx="500854" cy="386145"/>
            </a:xfrm>
            <a:custGeom>
              <a:avLst/>
              <a:gdLst>
                <a:gd name="connsiteX0" fmla="*/ 436569 w 500854"/>
                <a:gd name="connsiteY0" fmla="*/ 386146 h 386145"/>
                <a:gd name="connsiteX1" fmla="*/ 0 w 500854"/>
                <a:gd name="connsiteY1" fmla="*/ 386146 h 386145"/>
                <a:gd name="connsiteX2" fmla="*/ 64286 w 500854"/>
                <a:gd name="connsiteY2" fmla="*/ 0 h 386145"/>
                <a:gd name="connsiteX3" fmla="*/ 500855 w 500854"/>
                <a:gd name="connsiteY3" fmla="*/ 0 h 386145"/>
                <a:gd name="connsiteX4" fmla="*/ 436569 w 500854"/>
                <a:gd name="connsiteY4" fmla="*/ 386146 h 386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854" h="386145">
                  <a:moveTo>
                    <a:pt x="436569" y="386146"/>
                  </a:moveTo>
                  <a:lnTo>
                    <a:pt x="0" y="386146"/>
                  </a:lnTo>
                  <a:lnTo>
                    <a:pt x="64286" y="0"/>
                  </a:lnTo>
                  <a:lnTo>
                    <a:pt x="500855" y="0"/>
                  </a:lnTo>
                  <a:lnTo>
                    <a:pt x="436569" y="386146"/>
                  </a:lnTo>
                  <a:close/>
                </a:path>
              </a:pathLst>
            </a:custGeom>
            <a:solidFill>
              <a:srgbClr val="8DC2EB"/>
            </a:solidFill>
            <a:ln w="6134" cap="flat">
              <a:no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28AA1D70-006F-49A8-A458-221AE37F8093}"/>
                </a:ext>
              </a:extLst>
            </p:cNvPr>
            <p:cNvSpPr/>
            <p:nvPr/>
          </p:nvSpPr>
          <p:spPr>
            <a:xfrm>
              <a:off x="9172479" y="1593190"/>
              <a:ext cx="505772" cy="390890"/>
            </a:xfrm>
            <a:custGeom>
              <a:avLst/>
              <a:gdLst>
                <a:gd name="connsiteX0" fmla="*/ 438813 w 505772"/>
                <a:gd name="connsiteY0" fmla="*/ 390869 h 390890"/>
                <a:gd name="connsiteX1" fmla="*/ 2306 w 505772"/>
                <a:gd name="connsiteY1" fmla="*/ 390869 h 390890"/>
                <a:gd name="connsiteX2" fmla="*/ 1330 w 505772"/>
                <a:gd name="connsiteY2" fmla="*/ 390661 h 390890"/>
                <a:gd name="connsiteX3" fmla="*/ 527 w 505772"/>
                <a:gd name="connsiteY3" fmla="*/ 390072 h 390890"/>
                <a:gd name="connsiteX4" fmla="*/ 79 w 505772"/>
                <a:gd name="connsiteY4" fmla="*/ 389170 h 390890"/>
                <a:gd name="connsiteX5" fmla="*/ 36 w 505772"/>
                <a:gd name="connsiteY5" fmla="*/ 388170 h 390890"/>
                <a:gd name="connsiteX6" fmla="*/ 64629 w 505772"/>
                <a:gd name="connsiteY6" fmla="*/ 1902 h 390890"/>
                <a:gd name="connsiteX7" fmla="*/ 65420 w 505772"/>
                <a:gd name="connsiteY7" fmla="*/ 540 h 390890"/>
                <a:gd name="connsiteX8" fmla="*/ 66898 w 505772"/>
                <a:gd name="connsiteY8" fmla="*/ 0 h 390890"/>
                <a:gd name="connsiteX9" fmla="*/ 503467 w 505772"/>
                <a:gd name="connsiteY9" fmla="*/ 0 h 390890"/>
                <a:gd name="connsiteX10" fmla="*/ 504412 w 505772"/>
                <a:gd name="connsiteY10" fmla="*/ 209 h 390890"/>
                <a:gd name="connsiteX11" fmla="*/ 505185 w 505772"/>
                <a:gd name="connsiteY11" fmla="*/ 797 h 390890"/>
                <a:gd name="connsiteX12" fmla="*/ 505682 w 505772"/>
                <a:gd name="connsiteY12" fmla="*/ 1681 h 390890"/>
                <a:gd name="connsiteX13" fmla="*/ 505737 w 505772"/>
                <a:gd name="connsiteY13" fmla="*/ 2699 h 390890"/>
                <a:gd name="connsiteX14" fmla="*/ 441451 w 505772"/>
                <a:gd name="connsiteY14" fmla="*/ 388784 h 390890"/>
                <a:gd name="connsiteX15" fmla="*/ 441175 w 505772"/>
                <a:gd name="connsiteY15" fmla="*/ 389673 h 390890"/>
                <a:gd name="connsiteX16" fmla="*/ 440573 w 505772"/>
                <a:gd name="connsiteY16" fmla="*/ 390385 h 390890"/>
                <a:gd name="connsiteX17" fmla="*/ 439739 w 505772"/>
                <a:gd name="connsiteY17" fmla="*/ 390808 h 390890"/>
                <a:gd name="connsiteX18" fmla="*/ 438813 w 505772"/>
                <a:gd name="connsiteY18" fmla="*/ 390869 h 390890"/>
                <a:gd name="connsiteX19" fmla="*/ 4943 w 505772"/>
                <a:gd name="connsiteY19" fmla="*/ 386269 h 390890"/>
                <a:gd name="connsiteX20" fmla="*/ 436850 w 505772"/>
                <a:gd name="connsiteY20" fmla="*/ 386269 h 390890"/>
                <a:gd name="connsiteX21" fmla="*/ 500461 w 505772"/>
                <a:gd name="connsiteY21" fmla="*/ 4417 h 390890"/>
                <a:gd name="connsiteX22" fmla="*/ 68555 w 505772"/>
                <a:gd name="connsiteY22" fmla="*/ 4417 h 390890"/>
                <a:gd name="connsiteX23" fmla="*/ 4943 w 505772"/>
                <a:gd name="connsiteY23" fmla="*/ 386269 h 390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5772" h="390890">
                  <a:moveTo>
                    <a:pt x="438813" y="390869"/>
                  </a:moveTo>
                  <a:lnTo>
                    <a:pt x="2306" y="390869"/>
                  </a:lnTo>
                  <a:cubicBezTo>
                    <a:pt x="1968" y="390869"/>
                    <a:pt x="1637" y="390796"/>
                    <a:pt x="1330" y="390661"/>
                  </a:cubicBezTo>
                  <a:cubicBezTo>
                    <a:pt x="1024" y="390520"/>
                    <a:pt x="748" y="390317"/>
                    <a:pt x="527" y="390072"/>
                  </a:cubicBezTo>
                  <a:cubicBezTo>
                    <a:pt x="312" y="389808"/>
                    <a:pt x="159" y="389501"/>
                    <a:pt x="79" y="389170"/>
                  </a:cubicBezTo>
                  <a:cubicBezTo>
                    <a:pt x="-7" y="388845"/>
                    <a:pt x="-25" y="388502"/>
                    <a:pt x="36" y="388170"/>
                  </a:cubicBezTo>
                  <a:lnTo>
                    <a:pt x="64629" y="1902"/>
                  </a:lnTo>
                  <a:cubicBezTo>
                    <a:pt x="64727" y="1368"/>
                    <a:pt x="65009" y="889"/>
                    <a:pt x="65420" y="540"/>
                  </a:cubicBezTo>
                  <a:cubicBezTo>
                    <a:pt x="65837" y="196"/>
                    <a:pt x="66359" y="0"/>
                    <a:pt x="66898" y="0"/>
                  </a:cubicBezTo>
                  <a:lnTo>
                    <a:pt x="503467" y="0"/>
                  </a:lnTo>
                  <a:cubicBezTo>
                    <a:pt x="503792" y="0"/>
                    <a:pt x="504117" y="74"/>
                    <a:pt x="504412" y="209"/>
                  </a:cubicBezTo>
                  <a:cubicBezTo>
                    <a:pt x="504706" y="344"/>
                    <a:pt x="504970" y="546"/>
                    <a:pt x="505185" y="797"/>
                  </a:cubicBezTo>
                  <a:cubicBezTo>
                    <a:pt x="505418" y="1049"/>
                    <a:pt x="505590" y="1350"/>
                    <a:pt x="505682" y="1681"/>
                  </a:cubicBezTo>
                  <a:cubicBezTo>
                    <a:pt x="505780" y="2012"/>
                    <a:pt x="505798" y="2362"/>
                    <a:pt x="505737" y="2699"/>
                  </a:cubicBezTo>
                  <a:lnTo>
                    <a:pt x="441451" y="388784"/>
                  </a:lnTo>
                  <a:cubicBezTo>
                    <a:pt x="441420" y="389096"/>
                    <a:pt x="441328" y="389397"/>
                    <a:pt x="441175" y="389673"/>
                  </a:cubicBezTo>
                  <a:cubicBezTo>
                    <a:pt x="441028" y="389949"/>
                    <a:pt x="440819" y="390195"/>
                    <a:pt x="440573" y="390385"/>
                  </a:cubicBezTo>
                  <a:cubicBezTo>
                    <a:pt x="440328" y="390581"/>
                    <a:pt x="440046" y="390722"/>
                    <a:pt x="439739" y="390808"/>
                  </a:cubicBezTo>
                  <a:cubicBezTo>
                    <a:pt x="439439" y="390888"/>
                    <a:pt x="439120" y="390912"/>
                    <a:pt x="438813" y="390869"/>
                  </a:cubicBezTo>
                  <a:close/>
                  <a:moveTo>
                    <a:pt x="4943" y="386269"/>
                  </a:moveTo>
                  <a:lnTo>
                    <a:pt x="436850" y="386269"/>
                  </a:lnTo>
                  <a:lnTo>
                    <a:pt x="500461" y="4417"/>
                  </a:lnTo>
                  <a:lnTo>
                    <a:pt x="68555" y="4417"/>
                  </a:lnTo>
                  <a:lnTo>
                    <a:pt x="4943" y="386269"/>
                  </a:lnTo>
                  <a:close/>
                </a:path>
              </a:pathLst>
            </a:custGeom>
            <a:solidFill>
              <a:srgbClr val="0E0E0E"/>
            </a:solidFill>
            <a:ln w="6134" cap="flat">
              <a:no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6ABBA3AD-168A-44EA-9C23-969C8E90D765}"/>
                </a:ext>
              </a:extLst>
            </p:cNvPr>
            <p:cNvSpPr/>
            <p:nvPr/>
          </p:nvSpPr>
          <p:spPr>
            <a:xfrm>
              <a:off x="8861758" y="1930631"/>
              <a:ext cx="758060" cy="50974"/>
            </a:xfrm>
            <a:custGeom>
              <a:avLst/>
              <a:gdLst>
                <a:gd name="connsiteX0" fmla="*/ 749595 w 758060"/>
                <a:gd name="connsiteY0" fmla="*/ 50975 h 50974"/>
                <a:gd name="connsiteX1" fmla="*/ 0 w 758060"/>
                <a:gd name="connsiteY1" fmla="*/ 50975 h 50974"/>
                <a:gd name="connsiteX2" fmla="*/ 0 w 758060"/>
                <a:gd name="connsiteY2" fmla="*/ 0 h 50974"/>
                <a:gd name="connsiteX3" fmla="*/ 758061 w 758060"/>
                <a:gd name="connsiteY3" fmla="*/ 0 h 50974"/>
                <a:gd name="connsiteX4" fmla="*/ 749595 w 758060"/>
                <a:gd name="connsiteY4" fmla="*/ 50975 h 50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060" h="50974">
                  <a:moveTo>
                    <a:pt x="749595" y="50975"/>
                  </a:moveTo>
                  <a:lnTo>
                    <a:pt x="0" y="50975"/>
                  </a:lnTo>
                  <a:lnTo>
                    <a:pt x="0" y="0"/>
                  </a:lnTo>
                  <a:lnTo>
                    <a:pt x="758061" y="0"/>
                  </a:lnTo>
                  <a:lnTo>
                    <a:pt x="749595" y="50975"/>
                  </a:lnTo>
                  <a:close/>
                </a:path>
              </a:pathLst>
            </a:custGeom>
            <a:solidFill>
              <a:srgbClr val="A6A6A6"/>
            </a:solidFill>
            <a:ln w="6134" cap="flat">
              <a:no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4CDC7DA0-F69A-42E2-BE62-18AA736ED8F1}"/>
                </a:ext>
              </a:extLst>
            </p:cNvPr>
            <p:cNvSpPr/>
            <p:nvPr/>
          </p:nvSpPr>
          <p:spPr>
            <a:xfrm>
              <a:off x="8859427" y="1928544"/>
              <a:ext cx="762692" cy="55516"/>
            </a:xfrm>
            <a:custGeom>
              <a:avLst/>
              <a:gdLst>
                <a:gd name="connsiteX0" fmla="*/ 751865 w 762692"/>
                <a:gd name="connsiteY0" fmla="*/ 55516 h 55516"/>
                <a:gd name="connsiteX1" fmla="*/ 2331 w 762692"/>
                <a:gd name="connsiteY1" fmla="*/ 55516 h 55516"/>
                <a:gd name="connsiteX2" fmla="*/ 706 w 762692"/>
                <a:gd name="connsiteY2" fmla="*/ 54853 h 55516"/>
                <a:gd name="connsiteX3" fmla="*/ 0 w 762692"/>
                <a:gd name="connsiteY3" fmla="*/ 53246 h 55516"/>
                <a:gd name="connsiteX4" fmla="*/ 0 w 762692"/>
                <a:gd name="connsiteY4" fmla="*/ 2271 h 55516"/>
                <a:gd name="connsiteX5" fmla="*/ 178 w 762692"/>
                <a:gd name="connsiteY5" fmla="*/ 1388 h 55516"/>
                <a:gd name="connsiteX6" fmla="*/ 687 w 762692"/>
                <a:gd name="connsiteY6" fmla="*/ 639 h 55516"/>
                <a:gd name="connsiteX7" fmla="*/ 1442 w 762692"/>
                <a:gd name="connsiteY7" fmla="*/ 155 h 55516"/>
                <a:gd name="connsiteX8" fmla="*/ 2331 w 762692"/>
                <a:gd name="connsiteY8" fmla="*/ 2 h 55516"/>
                <a:gd name="connsiteX9" fmla="*/ 760392 w 762692"/>
                <a:gd name="connsiteY9" fmla="*/ 2 h 55516"/>
                <a:gd name="connsiteX10" fmla="*/ 761355 w 762692"/>
                <a:gd name="connsiteY10" fmla="*/ 198 h 55516"/>
                <a:gd name="connsiteX11" fmla="*/ 762140 w 762692"/>
                <a:gd name="connsiteY11" fmla="*/ 787 h 55516"/>
                <a:gd name="connsiteX12" fmla="*/ 762606 w 762692"/>
                <a:gd name="connsiteY12" fmla="*/ 1658 h 55516"/>
                <a:gd name="connsiteX13" fmla="*/ 762661 w 762692"/>
                <a:gd name="connsiteY13" fmla="*/ 2639 h 55516"/>
                <a:gd name="connsiteX14" fmla="*/ 754196 w 762692"/>
                <a:gd name="connsiteY14" fmla="*/ 53614 h 55516"/>
                <a:gd name="connsiteX15" fmla="*/ 753380 w 762692"/>
                <a:gd name="connsiteY15" fmla="*/ 54988 h 55516"/>
                <a:gd name="connsiteX16" fmla="*/ 751865 w 762692"/>
                <a:gd name="connsiteY16" fmla="*/ 55516 h 55516"/>
                <a:gd name="connsiteX17" fmla="*/ 4540 w 762692"/>
                <a:gd name="connsiteY17" fmla="*/ 50915 h 55516"/>
                <a:gd name="connsiteX18" fmla="*/ 749963 w 762692"/>
                <a:gd name="connsiteY18" fmla="*/ 50915 h 55516"/>
                <a:gd name="connsiteX19" fmla="*/ 757693 w 762692"/>
                <a:gd name="connsiteY19" fmla="*/ 4602 h 55516"/>
                <a:gd name="connsiteX20" fmla="*/ 4601 w 762692"/>
                <a:gd name="connsiteY20" fmla="*/ 4602 h 55516"/>
                <a:gd name="connsiteX21" fmla="*/ 4540 w 762692"/>
                <a:gd name="connsiteY21" fmla="*/ 50915 h 55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692" h="55516">
                  <a:moveTo>
                    <a:pt x="751865" y="55516"/>
                  </a:moveTo>
                  <a:lnTo>
                    <a:pt x="2331" y="55516"/>
                  </a:lnTo>
                  <a:cubicBezTo>
                    <a:pt x="1724" y="55516"/>
                    <a:pt x="1141" y="55277"/>
                    <a:pt x="706" y="54853"/>
                  </a:cubicBezTo>
                  <a:cubicBezTo>
                    <a:pt x="270" y="54430"/>
                    <a:pt x="18" y="53854"/>
                    <a:pt x="0" y="53246"/>
                  </a:cubicBezTo>
                  <a:lnTo>
                    <a:pt x="0" y="2271"/>
                  </a:lnTo>
                  <a:cubicBezTo>
                    <a:pt x="0" y="1964"/>
                    <a:pt x="61" y="1664"/>
                    <a:pt x="178" y="1388"/>
                  </a:cubicBezTo>
                  <a:cubicBezTo>
                    <a:pt x="295" y="1106"/>
                    <a:pt x="467" y="854"/>
                    <a:pt x="687" y="639"/>
                  </a:cubicBezTo>
                  <a:cubicBezTo>
                    <a:pt x="902" y="431"/>
                    <a:pt x="1160" y="265"/>
                    <a:pt x="1442" y="155"/>
                  </a:cubicBezTo>
                  <a:cubicBezTo>
                    <a:pt x="1724" y="45"/>
                    <a:pt x="2024" y="-11"/>
                    <a:pt x="2331" y="2"/>
                  </a:cubicBezTo>
                  <a:lnTo>
                    <a:pt x="760392" y="2"/>
                  </a:lnTo>
                  <a:cubicBezTo>
                    <a:pt x="760723" y="-4"/>
                    <a:pt x="761054" y="63"/>
                    <a:pt x="761355" y="198"/>
                  </a:cubicBezTo>
                  <a:cubicBezTo>
                    <a:pt x="761655" y="339"/>
                    <a:pt x="761925" y="535"/>
                    <a:pt x="762140" y="787"/>
                  </a:cubicBezTo>
                  <a:cubicBezTo>
                    <a:pt x="762361" y="1038"/>
                    <a:pt x="762514" y="1339"/>
                    <a:pt x="762606" y="1658"/>
                  </a:cubicBezTo>
                  <a:cubicBezTo>
                    <a:pt x="762698" y="1977"/>
                    <a:pt x="762717" y="2308"/>
                    <a:pt x="762661" y="2639"/>
                  </a:cubicBezTo>
                  <a:lnTo>
                    <a:pt x="754196" y="53614"/>
                  </a:lnTo>
                  <a:cubicBezTo>
                    <a:pt x="754092" y="54154"/>
                    <a:pt x="753804" y="54639"/>
                    <a:pt x="753380" y="54988"/>
                  </a:cubicBezTo>
                  <a:cubicBezTo>
                    <a:pt x="752951" y="55338"/>
                    <a:pt x="752417" y="55522"/>
                    <a:pt x="751865" y="55516"/>
                  </a:cubicBezTo>
                  <a:close/>
                  <a:moveTo>
                    <a:pt x="4540" y="50915"/>
                  </a:moveTo>
                  <a:lnTo>
                    <a:pt x="749963" y="50915"/>
                  </a:lnTo>
                  <a:lnTo>
                    <a:pt x="757693" y="4602"/>
                  </a:lnTo>
                  <a:lnTo>
                    <a:pt x="4601" y="4602"/>
                  </a:lnTo>
                  <a:lnTo>
                    <a:pt x="4540" y="50915"/>
                  </a:lnTo>
                  <a:close/>
                </a:path>
              </a:pathLst>
            </a:custGeom>
            <a:solidFill>
              <a:srgbClr val="0E0E0E"/>
            </a:solidFill>
            <a:ln w="6134" cap="flat">
              <a:noFill/>
              <a:prstDash val="solid"/>
              <a:miter/>
            </a:ln>
          </p:spPr>
          <p:txBody>
            <a:bodyPr rtlCol="0" anchor="ctr"/>
            <a:lstStyle/>
            <a:p>
              <a:endParaRPr lang="en-AU"/>
            </a:p>
          </p:txBody>
        </p:sp>
        <p:sp>
          <p:nvSpPr>
            <p:cNvPr id="441" name="Freeform: Shape 440">
              <a:extLst>
                <a:ext uri="{FF2B5EF4-FFF2-40B4-BE49-F238E27FC236}">
                  <a16:creationId xmlns:a16="http://schemas.microsoft.com/office/drawing/2014/main" id="{1E67DE1D-34B8-43C8-837C-15C22787FF51}"/>
                </a:ext>
              </a:extLst>
            </p:cNvPr>
            <p:cNvSpPr/>
            <p:nvPr/>
          </p:nvSpPr>
          <p:spPr>
            <a:xfrm>
              <a:off x="9292216" y="1755132"/>
              <a:ext cx="136105" cy="177829"/>
            </a:xfrm>
            <a:custGeom>
              <a:avLst/>
              <a:gdLst>
                <a:gd name="connsiteX0" fmla="*/ 57515 w 136105"/>
                <a:gd name="connsiteY0" fmla="*/ 177830 h 177829"/>
                <a:gd name="connsiteX1" fmla="*/ 36407 w 136105"/>
                <a:gd name="connsiteY1" fmla="*/ 173125 h 177829"/>
                <a:gd name="connsiteX2" fmla="*/ 19237 w 136105"/>
                <a:gd name="connsiteY2" fmla="*/ 159979 h 177829"/>
                <a:gd name="connsiteX3" fmla="*/ 835 w 136105"/>
                <a:gd name="connsiteY3" fmla="*/ 88639 h 177829"/>
                <a:gd name="connsiteX4" fmla="*/ 78555 w 136105"/>
                <a:gd name="connsiteY4" fmla="*/ 0 h 177829"/>
                <a:gd name="connsiteX5" fmla="*/ 99699 w 136105"/>
                <a:gd name="connsiteY5" fmla="*/ 4674 h 177829"/>
                <a:gd name="connsiteX6" fmla="*/ 116894 w 136105"/>
                <a:gd name="connsiteY6" fmla="*/ 17850 h 177829"/>
                <a:gd name="connsiteX7" fmla="*/ 135296 w 136105"/>
                <a:gd name="connsiteY7" fmla="*/ 89191 h 177829"/>
                <a:gd name="connsiteX8" fmla="*/ 57515 w 136105"/>
                <a:gd name="connsiteY8" fmla="*/ 177830 h 177829"/>
                <a:gd name="connsiteX9" fmla="*/ 78739 w 136105"/>
                <a:gd name="connsiteY9" fmla="*/ 4601 h 177829"/>
                <a:gd name="connsiteX10" fmla="*/ 5558 w 136105"/>
                <a:gd name="connsiteY10" fmla="*/ 89191 h 177829"/>
                <a:gd name="connsiteX11" fmla="*/ 22673 w 136105"/>
                <a:gd name="connsiteY11" fmla="*/ 156667 h 177829"/>
                <a:gd name="connsiteX12" fmla="*/ 38284 w 136105"/>
                <a:gd name="connsiteY12" fmla="*/ 168677 h 177829"/>
                <a:gd name="connsiteX13" fmla="*/ 57515 w 136105"/>
                <a:gd name="connsiteY13" fmla="*/ 172984 h 177829"/>
                <a:gd name="connsiteX14" fmla="*/ 130696 w 136105"/>
                <a:gd name="connsiteY14" fmla="*/ 88393 h 177829"/>
                <a:gd name="connsiteX15" fmla="*/ 113581 w 136105"/>
                <a:gd name="connsiteY15" fmla="*/ 20611 h 177829"/>
                <a:gd name="connsiteX16" fmla="*/ 97921 w 136105"/>
                <a:gd name="connsiteY16" fmla="*/ 8772 h 177829"/>
                <a:gd name="connsiteX17" fmla="*/ 78739 w 136105"/>
                <a:gd name="connsiteY17" fmla="*/ 4601 h 17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105" h="177829">
                  <a:moveTo>
                    <a:pt x="57515" y="177830"/>
                  </a:moveTo>
                  <a:cubicBezTo>
                    <a:pt x="50221" y="177811"/>
                    <a:pt x="43014" y="176210"/>
                    <a:pt x="36407" y="173125"/>
                  </a:cubicBezTo>
                  <a:cubicBezTo>
                    <a:pt x="29794" y="170039"/>
                    <a:pt x="23936" y="165555"/>
                    <a:pt x="19237" y="159979"/>
                  </a:cubicBezTo>
                  <a:cubicBezTo>
                    <a:pt x="4148" y="142926"/>
                    <a:pt x="-2477" y="117040"/>
                    <a:pt x="835" y="88639"/>
                  </a:cubicBezTo>
                  <a:cubicBezTo>
                    <a:pt x="6969" y="39565"/>
                    <a:pt x="41689" y="0"/>
                    <a:pt x="78555" y="0"/>
                  </a:cubicBezTo>
                  <a:cubicBezTo>
                    <a:pt x="85861" y="-6"/>
                    <a:pt x="93075" y="1589"/>
                    <a:pt x="99699" y="4674"/>
                  </a:cubicBezTo>
                  <a:cubicBezTo>
                    <a:pt x="106324" y="7760"/>
                    <a:pt x="112189" y="12256"/>
                    <a:pt x="116894" y="17850"/>
                  </a:cubicBezTo>
                  <a:cubicBezTo>
                    <a:pt x="131922" y="34842"/>
                    <a:pt x="138547" y="60790"/>
                    <a:pt x="135296" y="89191"/>
                  </a:cubicBezTo>
                  <a:cubicBezTo>
                    <a:pt x="129284" y="138019"/>
                    <a:pt x="94381" y="177830"/>
                    <a:pt x="57515" y="177830"/>
                  </a:cubicBezTo>
                  <a:close/>
                  <a:moveTo>
                    <a:pt x="78739" y="4601"/>
                  </a:moveTo>
                  <a:cubicBezTo>
                    <a:pt x="44142" y="4601"/>
                    <a:pt x="11263" y="42510"/>
                    <a:pt x="5558" y="89191"/>
                  </a:cubicBezTo>
                  <a:cubicBezTo>
                    <a:pt x="2307" y="115813"/>
                    <a:pt x="8687" y="141147"/>
                    <a:pt x="22673" y="156667"/>
                  </a:cubicBezTo>
                  <a:cubicBezTo>
                    <a:pt x="26936" y="161758"/>
                    <a:pt x="32267" y="165862"/>
                    <a:pt x="38284" y="168677"/>
                  </a:cubicBezTo>
                  <a:cubicBezTo>
                    <a:pt x="44308" y="171499"/>
                    <a:pt x="50865" y="172965"/>
                    <a:pt x="57515" y="172984"/>
                  </a:cubicBezTo>
                  <a:cubicBezTo>
                    <a:pt x="92111" y="172984"/>
                    <a:pt x="124991" y="135013"/>
                    <a:pt x="130696" y="88393"/>
                  </a:cubicBezTo>
                  <a:cubicBezTo>
                    <a:pt x="133947" y="61771"/>
                    <a:pt x="127567" y="36437"/>
                    <a:pt x="113581" y="20611"/>
                  </a:cubicBezTo>
                  <a:cubicBezTo>
                    <a:pt x="109281" y="15575"/>
                    <a:pt x="103932" y="11538"/>
                    <a:pt x="97921" y="8772"/>
                  </a:cubicBezTo>
                  <a:cubicBezTo>
                    <a:pt x="91903" y="6005"/>
                    <a:pt x="85358" y="4582"/>
                    <a:pt x="78739" y="4601"/>
                  </a:cubicBezTo>
                  <a:close/>
                </a:path>
              </a:pathLst>
            </a:custGeom>
            <a:solidFill>
              <a:srgbClr val="0E0E0E"/>
            </a:solidFill>
            <a:ln w="6134" cap="flat">
              <a:noFill/>
              <a:prstDash val="solid"/>
              <a:miter/>
            </a:ln>
          </p:spPr>
          <p:txBody>
            <a:bodyPr rtlCol="0" anchor="ctr"/>
            <a:lstStyle/>
            <a:p>
              <a:endParaRPr lang="en-AU"/>
            </a:p>
          </p:txBody>
        </p:sp>
        <p:sp>
          <p:nvSpPr>
            <p:cNvPr id="442" name="Freeform: Shape 441">
              <a:extLst>
                <a:ext uri="{FF2B5EF4-FFF2-40B4-BE49-F238E27FC236}">
                  <a16:creationId xmlns:a16="http://schemas.microsoft.com/office/drawing/2014/main" id="{02EC382A-697F-4B3C-8470-2591E5FDF99B}"/>
                </a:ext>
              </a:extLst>
            </p:cNvPr>
            <p:cNvSpPr/>
            <p:nvPr/>
          </p:nvSpPr>
          <p:spPr>
            <a:xfrm>
              <a:off x="9449926" y="1755132"/>
              <a:ext cx="136105" cy="177829"/>
            </a:xfrm>
            <a:custGeom>
              <a:avLst/>
              <a:gdLst>
                <a:gd name="connsiteX0" fmla="*/ 57515 w 136105"/>
                <a:gd name="connsiteY0" fmla="*/ 177830 h 177829"/>
                <a:gd name="connsiteX1" fmla="*/ 36407 w 136105"/>
                <a:gd name="connsiteY1" fmla="*/ 173125 h 177829"/>
                <a:gd name="connsiteX2" fmla="*/ 19238 w 136105"/>
                <a:gd name="connsiteY2" fmla="*/ 159979 h 177829"/>
                <a:gd name="connsiteX3" fmla="*/ 835 w 136105"/>
                <a:gd name="connsiteY3" fmla="*/ 88639 h 177829"/>
                <a:gd name="connsiteX4" fmla="*/ 78616 w 136105"/>
                <a:gd name="connsiteY4" fmla="*/ 0 h 177829"/>
                <a:gd name="connsiteX5" fmla="*/ 99730 w 136105"/>
                <a:gd name="connsiteY5" fmla="*/ 4687 h 177829"/>
                <a:gd name="connsiteX6" fmla="*/ 116893 w 136105"/>
                <a:gd name="connsiteY6" fmla="*/ 17850 h 177829"/>
                <a:gd name="connsiteX7" fmla="*/ 135296 w 136105"/>
                <a:gd name="connsiteY7" fmla="*/ 89191 h 177829"/>
                <a:gd name="connsiteX8" fmla="*/ 57515 w 136105"/>
                <a:gd name="connsiteY8" fmla="*/ 177830 h 177829"/>
                <a:gd name="connsiteX9" fmla="*/ 78800 w 136105"/>
                <a:gd name="connsiteY9" fmla="*/ 4601 h 177829"/>
                <a:gd name="connsiteX10" fmla="*/ 5558 w 136105"/>
                <a:gd name="connsiteY10" fmla="*/ 89191 h 177829"/>
                <a:gd name="connsiteX11" fmla="*/ 22673 w 136105"/>
                <a:gd name="connsiteY11" fmla="*/ 156667 h 177829"/>
                <a:gd name="connsiteX12" fmla="*/ 38290 w 136105"/>
                <a:gd name="connsiteY12" fmla="*/ 168671 h 177829"/>
                <a:gd name="connsiteX13" fmla="*/ 57515 w 136105"/>
                <a:gd name="connsiteY13" fmla="*/ 172984 h 177829"/>
                <a:gd name="connsiteX14" fmla="*/ 130695 w 136105"/>
                <a:gd name="connsiteY14" fmla="*/ 88393 h 177829"/>
                <a:gd name="connsiteX15" fmla="*/ 113642 w 136105"/>
                <a:gd name="connsiteY15" fmla="*/ 20611 h 177829"/>
                <a:gd name="connsiteX16" fmla="*/ 97976 w 136105"/>
                <a:gd name="connsiteY16" fmla="*/ 8784 h 177829"/>
                <a:gd name="connsiteX17" fmla="*/ 78800 w 136105"/>
                <a:gd name="connsiteY17" fmla="*/ 4601 h 17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105" h="177829">
                  <a:moveTo>
                    <a:pt x="57515" y="177830"/>
                  </a:moveTo>
                  <a:cubicBezTo>
                    <a:pt x="50221" y="177811"/>
                    <a:pt x="43013" y="176210"/>
                    <a:pt x="36407" y="173125"/>
                  </a:cubicBezTo>
                  <a:cubicBezTo>
                    <a:pt x="29794" y="170039"/>
                    <a:pt x="23936" y="165555"/>
                    <a:pt x="19238" y="159979"/>
                  </a:cubicBezTo>
                  <a:cubicBezTo>
                    <a:pt x="4147" y="142926"/>
                    <a:pt x="-2477" y="117040"/>
                    <a:pt x="835" y="88639"/>
                  </a:cubicBezTo>
                  <a:cubicBezTo>
                    <a:pt x="6969" y="39565"/>
                    <a:pt x="41688" y="0"/>
                    <a:pt x="78616" y="0"/>
                  </a:cubicBezTo>
                  <a:cubicBezTo>
                    <a:pt x="85910" y="6"/>
                    <a:pt x="93117" y="1607"/>
                    <a:pt x="99730" y="4687"/>
                  </a:cubicBezTo>
                  <a:cubicBezTo>
                    <a:pt x="106343" y="7772"/>
                    <a:pt x="112201" y="12262"/>
                    <a:pt x="116893" y="17850"/>
                  </a:cubicBezTo>
                  <a:cubicBezTo>
                    <a:pt x="131922" y="34842"/>
                    <a:pt x="138547" y="60790"/>
                    <a:pt x="135296" y="89191"/>
                  </a:cubicBezTo>
                  <a:cubicBezTo>
                    <a:pt x="129285" y="138019"/>
                    <a:pt x="94381" y="177830"/>
                    <a:pt x="57515" y="177830"/>
                  </a:cubicBezTo>
                  <a:close/>
                  <a:moveTo>
                    <a:pt x="78800" y="4601"/>
                  </a:moveTo>
                  <a:cubicBezTo>
                    <a:pt x="44142" y="4601"/>
                    <a:pt x="11325" y="42510"/>
                    <a:pt x="5558" y="89191"/>
                  </a:cubicBezTo>
                  <a:cubicBezTo>
                    <a:pt x="2307" y="115813"/>
                    <a:pt x="8687" y="141147"/>
                    <a:pt x="22673" y="156667"/>
                  </a:cubicBezTo>
                  <a:cubicBezTo>
                    <a:pt x="26942" y="161758"/>
                    <a:pt x="32273" y="165856"/>
                    <a:pt x="38290" y="168671"/>
                  </a:cubicBezTo>
                  <a:cubicBezTo>
                    <a:pt x="44308" y="171493"/>
                    <a:pt x="50865" y="172959"/>
                    <a:pt x="57515" y="172984"/>
                  </a:cubicBezTo>
                  <a:cubicBezTo>
                    <a:pt x="92173" y="172984"/>
                    <a:pt x="124991" y="135013"/>
                    <a:pt x="130695" y="88393"/>
                  </a:cubicBezTo>
                  <a:cubicBezTo>
                    <a:pt x="134008" y="61771"/>
                    <a:pt x="127567" y="36437"/>
                    <a:pt x="113642" y="20611"/>
                  </a:cubicBezTo>
                  <a:cubicBezTo>
                    <a:pt x="109336" y="15581"/>
                    <a:pt x="103987" y="11545"/>
                    <a:pt x="97976" y="8784"/>
                  </a:cubicBezTo>
                  <a:cubicBezTo>
                    <a:pt x="91958" y="6018"/>
                    <a:pt x="85419" y="4594"/>
                    <a:pt x="78800" y="4601"/>
                  </a:cubicBezTo>
                  <a:close/>
                </a:path>
              </a:pathLst>
            </a:custGeom>
            <a:solidFill>
              <a:srgbClr val="0E0E0E"/>
            </a:solidFill>
            <a:ln w="6134" cap="flat">
              <a:no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AFF0121D-04AF-4AFE-B340-EE57169A2FAF}"/>
                </a:ext>
              </a:extLst>
            </p:cNvPr>
            <p:cNvSpPr/>
            <p:nvPr/>
          </p:nvSpPr>
          <p:spPr>
            <a:xfrm>
              <a:off x="9409077" y="1768995"/>
              <a:ext cx="68164" cy="19446"/>
            </a:xfrm>
            <a:custGeom>
              <a:avLst/>
              <a:gdLst>
                <a:gd name="connsiteX0" fmla="*/ 65852 w 68164"/>
                <a:gd name="connsiteY0" fmla="*/ 19445 h 19446"/>
                <a:gd name="connsiteX1" fmla="*/ 64950 w 68164"/>
                <a:gd name="connsiteY1" fmla="*/ 19280 h 19446"/>
                <a:gd name="connsiteX2" fmla="*/ 64196 w 68164"/>
                <a:gd name="connsiteY2" fmla="*/ 18771 h 19446"/>
                <a:gd name="connsiteX3" fmla="*/ 3774 w 68164"/>
                <a:gd name="connsiteY3" fmla="*/ 12636 h 19446"/>
                <a:gd name="connsiteX4" fmla="*/ 2885 w 68164"/>
                <a:gd name="connsiteY4" fmla="*/ 13066 h 19446"/>
                <a:gd name="connsiteX5" fmla="*/ 1897 w 68164"/>
                <a:gd name="connsiteY5" fmla="*/ 13090 h 19446"/>
                <a:gd name="connsiteX6" fmla="*/ 989 w 68164"/>
                <a:gd name="connsiteY6" fmla="*/ 12704 h 19446"/>
                <a:gd name="connsiteX7" fmla="*/ 321 w 68164"/>
                <a:gd name="connsiteY7" fmla="*/ 11974 h 19446"/>
                <a:gd name="connsiteX8" fmla="*/ 14 w 68164"/>
                <a:gd name="connsiteY8" fmla="*/ 11035 h 19446"/>
                <a:gd name="connsiteX9" fmla="*/ 124 w 68164"/>
                <a:gd name="connsiteY9" fmla="*/ 10054 h 19446"/>
                <a:gd name="connsiteX10" fmla="*/ 627 w 68164"/>
                <a:gd name="connsiteY10" fmla="*/ 9207 h 19446"/>
                <a:gd name="connsiteX11" fmla="*/ 1443 w 68164"/>
                <a:gd name="connsiteY11" fmla="*/ 8649 h 19446"/>
                <a:gd name="connsiteX12" fmla="*/ 31439 w 68164"/>
                <a:gd name="connsiteY12" fmla="*/ 0 h 19446"/>
                <a:gd name="connsiteX13" fmla="*/ 51068 w 68164"/>
                <a:gd name="connsiteY13" fmla="*/ 4042 h 19446"/>
                <a:gd name="connsiteX14" fmla="*/ 67508 w 68164"/>
                <a:gd name="connsiteY14" fmla="*/ 15519 h 19446"/>
                <a:gd name="connsiteX15" fmla="*/ 68165 w 68164"/>
                <a:gd name="connsiteY15" fmla="*/ 17145 h 19446"/>
                <a:gd name="connsiteX16" fmla="*/ 67508 w 68164"/>
                <a:gd name="connsiteY16" fmla="*/ 18771 h 19446"/>
                <a:gd name="connsiteX17" fmla="*/ 66754 w 68164"/>
                <a:gd name="connsiteY17" fmla="*/ 19286 h 19446"/>
                <a:gd name="connsiteX18" fmla="*/ 65852 w 68164"/>
                <a:gd name="connsiteY18" fmla="*/ 19445 h 1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164" h="19446">
                  <a:moveTo>
                    <a:pt x="65852" y="19445"/>
                  </a:moveTo>
                  <a:cubicBezTo>
                    <a:pt x="65539" y="19451"/>
                    <a:pt x="65232" y="19396"/>
                    <a:pt x="64950" y="19280"/>
                  </a:cubicBezTo>
                  <a:cubicBezTo>
                    <a:pt x="64662" y="19163"/>
                    <a:pt x="64404" y="18991"/>
                    <a:pt x="64196" y="18771"/>
                  </a:cubicBezTo>
                  <a:cubicBezTo>
                    <a:pt x="48308" y="2638"/>
                    <a:pt x="24814" y="368"/>
                    <a:pt x="3774" y="12636"/>
                  </a:cubicBezTo>
                  <a:cubicBezTo>
                    <a:pt x="3510" y="12839"/>
                    <a:pt x="3204" y="12986"/>
                    <a:pt x="2885" y="13066"/>
                  </a:cubicBezTo>
                  <a:cubicBezTo>
                    <a:pt x="2560" y="13146"/>
                    <a:pt x="2222" y="13152"/>
                    <a:pt x="1897" y="13090"/>
                  </a:cubicBezTo>
                  <a:cubicBezTo>
                    <a:pt x="1572" y="13029"/>
                    <a:pt x="1259" y="12894"/>
                    <a:pt x="989" y="12704"/>
                  </a:cubicBezTo>
                  <a:cubicBezTo>
                    <a:pt x="713" y="12514"/>
                    <a:pt x="486" y="12262"/>
                    <a:pt x="321" y="11974"/>
                  </a:cubicBezTo>
                  <a:cubicBezTo>
                    <a:pt x="149" y="11692"/>
                    <a:pt x="44" y="11367"/>
                    <a:pt x="14" y="11035"/>
                  </a:cubicBezTo>
                  <a:cubicBezTo>
                    <a:pt x="-23" y="10704"/>
                    <a:pt x="14" y="10373"/>
                    <a:pt x="124" y="10054"/>
                  </a:cubicBezTo>
                  <a:cubicBezTo>
                    <a:pt x="229" y="9741"/>
                    <a:pt x="401" y="9453"/>
                    <a:pt x="627" y="9207"/>
                  </a:cubicBezTo>
                  <a:cubicBezTo>
                    <a:pt x="854" y="8968"/>
                    <a:pt x="1130" y="8772"/>
                    <a:pt x="1443" y="8649"/>
                  </a:cubicBezTo>
                  <a:cubicBezTo>
                    <a:pt x="10479" y="3122"/>
                    <a:pt x="20839" y="135"/>
                    <a:pt x="31439" y="0"/>
                  </a:cubicBezTo>
                  <a:cubicBezTo>
                    <a:pt x="38187" y="0"/>
                    <a:pt x="44867" y="1374"/>
                    <a:pt x="51068" y="4042"/>
                  </a:cubicBezTo>
                  <a:cubicBezTo>
                    <a:pt x="57270" y="6711"/>
                    <a:pt x="62865" y="10612"/>
                    <a:pt x="67508" y="15519"/>
                  </a:cubicBezTo>
                  <a:cubicBezTo>
                    <a:pt x="67931" y="15949"/>
                    <a:pt x="68165" y="16538"/>
                    <a:pt x="68165" y="17145"/>
                  </a:cubicBezTo>
                  <a:cubicBezTo>
                    <a:pt x="68165" y="17752"/>
                    <a:pt x="67931" y="18335"/>
                    <a:pt x="67508" y="18771"/>
                  </a:cubicBezTo>
                  <a:cubicBezTo>
                    <a:pt x="67293" y="18991"/>
                    <a:pt x="67036" y="19169"/>
                    <a:pt x="66754" y="19286"/>
                  </a:cubicBezTo>
                  <a:cubicBezTo>
                    <a:pt x="66465" y="19402"/>
                    <a:pt x="66159" y="19458"/>
                    <a:pt x="65852" y="19445"/>
                  </a:cubicBezTo>
                  <a:close/>
                </a:path>
              </a:pathLst>
            </a:custGeom>
            <a:solidFill>
              <a:srgbClr val="0E0E0E"/>
            </a:solidFill>
            <a:ln w="6134" cap="flat">
              <a:noFill/>
              <a:prstDash val="solid"/>
              <a:miter/>
            </a:ln>
          </p:spPr>
          <p:txBody>
            <a:bodyPr rtlCol="0" anchor="ctr"/>
            <a:lstStyle/>
            <a:p>
              <a:endParaRPr lang="en-AU"/>
            </a:p>
          </p:txBody>
        </p:sp>
        <p:sp>
          <p:nvSpPr>
            <p:cNvPr id="444" name="Freeform: Shape 443">
              <a:extLst>
                <a:ext uri="{FF2B5EF4-FFF2-40B4-BE49-F238E27FC236}">
                  <a16:creationId xmlns:a16="http://schemas.microsoft.com/office/drawing/2014/main" id="{C7CEE9CC-1C92-487F-AFD4-1F456A68111F}"/>
                </a:ext>
              </a:extLst>
            </p:cNvPr>
            <p:cNvSpPr/>
            <p:nvPr/>
          </p:nvSpPr>
          <p:spPr>
            <a:xfrm>
              <a:off x="9211396" y="1811275"/>
              <a:ext cx="375454" cy="121694"/>
            </a:xfrm>
            <a:custGeom>
              <a:avLst/>
              <a:gdLst>
                <a:gd name="connsiteX0" fmla="*/ 2095 w 375454"/>
                <a:gd name="connsiteY0" fmla="*/ 121686 h 121694"/>
                <a:gd name="connsiteX1" fmla="*/ 537 w 375454"/>
                <a:gd name="connsiteY1" fmla="*/ 120852 h 121694"/>
                <a:gd name="connsiteX2" fmla="*/ 9 w 375454"/>
                <a:gd name="connsiteY2" fmla="*/ 119171 h 121694"/>
                <a:gd name="connsiteX3" fmla="*/ 102143 w 375454"/>
                <a:gd name="connsiteY3" fmla="*/ 19552 h 121694"/>
                <a:gd name="connsiteX4" fmla="*/ 373580 w 375454"/>
                <a:gd name="connsiteY4" fmla="*/ 10106 h 121694"/>
                <a:gd name="connsiteX5" fmla="*/ 375046 w 375454"/>
                <a:gd name="connsiteY5" fmla="*/ 11038 h 121694"/>
                <a:gd name="connsiteX6" fmla="*/ 375421 w 375454"/>
                <a:gd name="connsiteY6" fmla="*/ 12744 h 121694"/>
                <a:gd name="connsiteX7" fmla="*/ 374482 w 375454"/>
                <a:gd name="connsiteY7" fmla="*/ 14210 h 121694"/>
                <a:gd name="connsiteX8" fmla="*/ 372783 w 375454"/>
                <a:gd name="connsiteY8" fmla="*/ 14584 h 121694"/>
                <a:gd name="connsiteX9" fmla="*/ 103677 w 375454"/>
                <a:gd name="connsiteY9" fmla="*/ 23846 h 121694"/>
                <a:gd name="connsiteX10" fmla="*/ 4610 w 375454"/>
                <a:gd name="connsiteY10" fmla="*/ 119662 h 121694"/>
                <a:gd name="connsiteX11" fmla="*/ 3757 w 375454"/>
                <a:gd name="connsiteY11" fmla="*/ 121177 h 121694"/>
                <a:gd name="connsiteX12" fmla="*/ 2095 w 375454"/>
                <a:gd name="connsiteY12" fmla="*/ 121686 h 12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5454" h="121694">
                  <a:moveTo>
                    <a:pt x="2095" y="121686"/>
                  </a:moveTo>
                  <a:cubicBezTo>
                    <a:pt x="1488" y="121619"/>
                    <a:pt x="923" y="121324"/>
                    <a:pt x="537" y="120852"/>
                  </a:cubicBezTo>
                  <a:cubicBezTo>
                    <a:pt x="144" y="120380"/>
                    <a:pt x="-46" y="119779"/>
                    <a:pt x="9" y="119171"/>
                  </a:cubicBezTo>
                  <a:cubicBezTo>
                    <a:pt x="9" y="118558"/>
                    <a:pt x="7493" y="53106"/>
                    <a:pt x="102143" y="19552"/>
                  </a:cubicBezTo>
                  <a:cubicBezTo>
                    <a:pt x="207344" y="-17805"/>
                    <a:pt x="372047" y="9799"/>
                    <a:pt x="373580" y="10106"/>
                  </a:cubicBezTo>
                  <a:cubicBezTo>
                    <a:pt x="374175" y="10210"/>
                    <a:pt x="374697" y="10547"/>
                    <a:pt x="375046" y="11038"/>
                  </a:cubicBezTo>
                  <a:cubicBezTo>
                    <a:pt x="375390" y="11535"/>
                    <a:pt x="375525" y="12148"/>
                    <a:pt x="375421" y="12744"/>
                  </a:cubicBezTo>
                  <a:cubicBezTo>
                    <a:pt x="375310" y="13332"/>
                    <a:pt x="374973" y="13860"/>
                    <a:pt x="374482" y="14210"/>
                  </a:cubicBezTo>
                  <a:cubicBezTo>
                    <a:pt x="373985" y="14553"/>
                    <a:pt x="373378" y="14688"/>
                    <a:pt x="372783" y="14584"/>
                  </a:cubicBezTo>
                  <a:cubicBezTo>
                    <a:pt x="371188" y="14584"/>
                    <a:pt x="207774" y="-13081"/>
                    <a:pt x="103677" y="23846"/>
                  </a:cubicBezTo>
                  <a:cubicBezTo>
                    <a:pt x="11664" y="56480"/>
                    <a:pt x="4671" y="118987"/>
                    <a:pt x="4610" y="119662"/>
                  </a:cubicBezTo>
                  <a:cubicBezTo>
                    <a:pt x="4530" y="120257"/>
                    <a:pt x="4224" y="120803"/>
                    <a:pt x="3757" y="121177"/>
                  </a:cubicBezTo>
                  <a:cubicBezTo>
                    <a:pt x="3291" y="121557"/>
                    <a:pt x="2690" y="121735"/>
                    <a:pt x="2095" y="121686"/>
                  </a:cubicBezTo>
                  <a:close/>
                </a:path>
              </a:pathLst>
            </a:custGeom>
            <a:solidFill>
              <a:srgbClr val="0E0E0E"/>
            </a:solidFill>
            <a:ln w="6134" cap="flat">
              <a:noFill/>
              <a:prstDash val="solid"/>
              <a:miter/>
            </a:ln>
          </p:spPr>
          <p:txBody>
            <a:bodyPr rtlCol="0" anchor="ctr"/>
            <a:lstStyle/>
            <a:p>
              <a:endParaRPr lang="en-AU"/>
            </a:p>
          </p:txBody>
        </p:sp>
        <p:sp>
          <p:nvSpPr>
            <p:cNvPr id="445" name="Freeform: Shape 444">
              <a:extLst>
                <a:ext uri="{FF2B5EF4-FFF2-40B4-BE49-F238E27FC236}">
                  <a16:creationId xmlns:a16="http://schemas.microsoft.com/office/drawing/2014/main" id="{DCE83082-3771-49A4-BC2E-981597A5F07C}"/>
                </a:ext>
              </a:extLst>
            </p:cNvPr>
            <p:cNvSpPr/>
            <p:nvPr/>
          </p:nvSpPr>
          <p:spPr>
            <a:xfrm>
              <a:off x="8926641" y="1811275"/>
              <a:ext cx="375459" cy="121694"/>
            </a:xfrm>
            <a:custGeom>
              <a:avLst/>
              <a:gdLst>
                <a:gd name="connsiteX0" fmla="*/ 2041 w 375459"/>
                <a:gd name="connsiteY0" fmla="*/ 121686 h 121694"/>
                <a:gd name="connsiteX1" fmla="*/ 1188 w 375459"/>
                <a:gd name="connsiteY1" fmla="*/ 121423 h 121694"/>
                <a:gd name="connsiteX2" fmla="*/ 501 w 375459"/>
                <a:gd name="connsiteY2" fmla="*/ 120846 h 121694"/>
                <a:gd name="connsiteX3" fmla="*/ 90 w 375459"/>
                <a:gd name="connsiteY3" fmla="*/ 120055 h 121694"/>
                <a:gd name="connsiteX4" fmla="*/ 17 w 375459"/>
                <a:gd name="connsiteY4" fmla="*/ 119171 h 121694"/>
                <a:gd name="connsiteX5" fmla="*/ 102089 w 375459"/>
                <a:gd name="connsiteY5" fmla="*/ 19552 h 121694"/>
                <a:gd name="connsiteX6" fmla="*/ 373526 w 375459"/>
                <a:gd name="connsiteY6" fmla="*/ 10106 h 121694"/>
                <a:gd name="connsiteX7" fmla="*/ 374373 w 375459"/>
                <a:gd name="connsiteY7" fmla="*/ 10413 h 121694"/>
                <a:gd name="connsiteX8" fmla="*/ 375035 w 375459"/>
                <a:gd name="connsiteY8" fmla="*/ 11020 h 121694"/>
                <a:gd name="connsiteX9" fmla="*/ 375403 w 375459"/>
                <a:gd name="connsiteY9" fmla="*/ 11842 h 121694"/>
                <a:gd name="connsiteX10" fmla="*/ 375428 w 375459"/>
                <a:gd name="connsiteY10" fmla="*/ 12744 h 121694"/>
                <a:gd name="connsiteX11" fmla="*/ 375121 w 375459"/>
                <a:gd name="connsiteY11" fmla="*/ 13584 h 121694"/>
                <a:gd name="connsiteX12" fmla="*/ 374507 w 375459"/>
                <a:gd name="connsiteY12" fmla="*/ 14228 h 121694"/>
                <a:gd name="connsiteX13" fmla="*/ 373686 w 375459"/>
                <a:gd name="connsiteY13" fmla="*/ 14584 h 121694"/>
                <a:gd name="connsiteX14" fmla="*/ 372790 w 375459"/>
                <a:gd name="connsiteY14" fmla="*/ 14584 h 121694"/>
                <a:gd name="connsiteX15" fmla="*/ 103623 w 375459"/>
                <a:gd name="connsiteY15" fmla="*/ 23846 h 121694"/>
                <a:gd name="connsiteX16" fmla="*/ 19278 w 375459"/>
                <a:gd name="connsiteY16" fmla="*/ 84145 h 121694"/>
                <a:gd name="connsiteX17" fmla="*/ 4556 w 375459"/>
                <a:gd name="connsiteY17" fmla="*/ 119662 h 121694"/>
                <a:gd name="connsiteX18" fmla="*/ 3703 w 375459"/>
                <a:gd name="connsiteY18" fmla="*/ 121177 h 121694"/>
                <a:gd name="connsiteX19" fmla="*/ 2041 w 375459"/>
                <a:gd name="connsiteY19" fmla="*/ 121686 h 12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5459" h="121694">
                  <a:moveTo>
                    <a:pt x="2041" y="121686"/>
                  </a:moveTo>
                  <a:cubicBezTo>
                    <a:pt x="1740" y="121656"/>
                    <a:pt x="1452" y="121564"/>
                    <a:pt x="1188" y="121423"/>
                  </a:cubicBezTo>
                  <a:cubicBezTo>
                    <a:pt x="924" y="121275"/>
                    <a:pt x="691" y="121085"/>
                    <a:pt x="501" y="120846"/>
                  </a:cubicBezTo>
                  <a:cubicBezTo>
                    <a:pt x="317" y="120613"/>
                    <a:pt x="176" y="120349"/>
                    <a:pt x="90" y="120055"/>
                  </a:cubicBezTo>
                  <a:cubicBezTo>
                    <a:pt x="4" y="119766"/>
                    <a:pt x="-20" y="119466"/>
                    <a:pt x="17" y="119171"/>
                  </a:cubicBezTo>
                  <a:cubicBezTo>
                    <a:pt x="17" y="118558"/>
                    <a:pt x="7439" y="53106"/>
                    <a:pt x="102089" y="19552"/>
                  </a:cubicBezTo>
                  <a:cubicBezTo>
                    <a:pt x="207351" y="-17805"/>
                    <a:pt x="371993" y="9799"/>
                    <a:pt x="373526" y="10106"/>
                  </a:cubicBezTo>
                  <a:cubicBezTo>
                    <a:pt x="373827" y="10149"/>
                    <a:pt x="374115" y="10253"/>
                    <a:pt x="374373" y="10413"/>
                  </a:cubicBezTo>
                  <a:cubicBezTo>
                    <a:pt x="374630" y="10566"/>
                    <a:pt x="374857" y="10774"/>
                    <a:pt x="375035" y="11020"/>
                  </a:cubicBezTo>
                  <a:cubicBezTo>
                    <a:pt x="375207" y="11265"/>
                    <a:pt x="375336" y="11547"/>
                    <a:pt x="375403" y="11842"/>
                  </a:cubicBezTo>
                  <a:cubicBezTo>
                    <a:pt x="375470" y="12136"/>
                    <a:pt x="375477" y="12443"/>
                    <a:pt x="375428" y="12744"/>
                  </a:cubicBezTo>
                  <a:cubicBezTo>
                    <a:pt x="375385" y="13038"/>
                    <a:pt x="375281" y="13326"/>
                    <a:pt x="375121" y="13584"/>
                  </a:cubicBezTo>
                  <a:cubicBezTo>
                    <a:pt x="374962" y="13835"/>
                    <a:pt x="374753" y="14056"/>
                    <a:pt x="374507" y="14228"/>
                  </a:cubicBezTo>
                  <a:cubicBezTo>
                    <a:pt x="374256" y="14406"/>
                    <a:pt x="373980" y="14523"/>
                    <a:pt x="373686" y="14584"/>
                  </a:cubicBezTo>
                  <a:cubicBezTo>
                    <a:pt x="373385" y="14645"/>
                    <a:pt x="373084" y="14645"/>
                    <a:pt x="372790" y="14584"/>
                  </a:cubicBezTo>
                  <a:cubicBezTo>
                    <a:pt x="371134" y="14584"/>
                    <a:pt x="207781" y="-13081"/>
                    <a:pt x="103623" y="23846"/>
                  </a:cubicBezTo>
                  <a:cubicBezTo>
                    <a:pt x="55653" y="40899"/>
                    <a:pt x="31301" y="66049"/>
                    <a:pt x="19278" y="84145"/>
                  </a:cubicBezTo>
                  <a:cubicBezTo>
                    <a:pt x="11819" y="94757"/>
                    <a:pt x="6795" y="106885"/>
                    <a:pt x="4556" y="119662"/>
                  </a:cubicBezTo>
                  <a:cubicBezTo>
                    <a:pt x="4476" y="120257"/>
                    <a:pt x="4175" y="120803"/>
                    <a:pt x="3703" y="121177"/>
                  </a:cubicBezTo>
                  <a:cubicBezTo>
                    <a:pt x="3237" y="121557"/>
                    <a:pt x="2642" y="121735"/>
                    <a:pt x="2041" y="121686"/>
                  </a:cubicBezTo>
                  <a:close/>
                </a:path>
              </a:pathLst>
            </a:custGeom>
            <a:solidFill>
              <a:srgbClr val="0E0E0E"/>
            </a:solidFill>
            <a:ln w="6134" cap="flat">
              <a:noFill/>
              <a:prstDash val="solid"/>
              <a:miter/>
            </a:ln>
          </p:spPr>
          <p:txBody>
            <a:bodyPr rtlCol="0" anchor="ctr"/>
            <a:lstStyle/>
            <a:p>
              <a:endParaRPr lang="en-AU"/>
            </a:p>
          </p:txBody>
        </p:sp>
        <p:sp>
          <p:nvSpPr>
            <p:cNvPr id="446" name="Freeform: Shape 445">
              <a:extLst>
                <a:ext uri="{FF2B5EF4-FFF2-40B4-BE49-F238E27FC236}">
                  <a16:creationId xmlns:a16="http://schemas.microsoft.com/office/drawing/2014/main" id="{F550A92C-83B7-44AA-83E6-F52AA020FBD2}"/>
                </a:ext>
              </a:extLst>
            </p:cNvPr>
            <p:cNvSpPr/>
            <p:nvPr/>
          </p:nvSpPr>
          <p:spPr>
            <a:xfrm>
              <a:off x="9397209" y="1042097"/>
              <a:ext cx="157956" cy="212671"/>
            </a:xfrm>
            <a:custGeom>
              <a:avLst/>
              <a:gdLst>
                <a:gd name="connsiteX0" fmla="*/ 141086 w 157956"/>
                <a:gd name="connsiteY0" fmla="*/ 85878 h 212671"/>
                <a:gd name="connsiteX1" fmla="*/ 0 w 157956"/>
                <a:gd name="connsiteY1" fmla="*/ 0 h 212671"/>
                <a:gd name="connsiteX2" fmla="*/ 75327 w 157956"/>
                <a:gd name="connsiteY2" fmla="*/ 212672 h 212671"/>
                <a:gd name="connsiteX3" fmla="*/ 151514 w 157956"/>
                <a:gd name="connsiteY3" fmla="*/ 129124 h 212671"/>
                <a:gd name="connsiteX4" fmla="*/ 141086 w 157956"/>
                <a:gd name="connsiteY4" fmla="*/ 85878 h 21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56" h="212671">
                  <a:moveTo>
                    <a:pt x="141086" y="85878"/>
                  </a:moveTo>
                  <a:lnTo>
                    <a:pt x="0" y="0"/>
                  </a:lnTo>
                  <a:lnTo>
                    <a:pt x="75327" y="212672"/>
                  </a:lnTo>
                  <a:lnTo>
                    <a:pt x="151514" y="129124"/>
                  </a:lnTo>
                  <a:cubicBezTo>
                    <a:pt x="163230" y="116120"/>
                    <a:pt x="158507" y="96490"/>
                    <a:pt x="141086" y="85878"/>
                  </a:cubicBezTo>
                  <a:close/>
                </a:path>
              </a:pathLst>
            </a:custGeom>
            <a:solidFill>
              <a:srgbClr val="3C8563"/>
            </a:solidFill>
            <a:ln w="6134" cap="flat">
              <a:noFill/>
              <a:prstDash val="solid"/>
              <a:miter/>
            </a:ln>
          </p:spPr>
          <p:txBody>
            <a:bodyPr rtlCol="0" anchor="ctr"/>
            <a:lstStyle/>
            <a:p>
              <a:endParaRPr lang="en-AU"/>
            </a:p>
          </p:txBody>
        </p:sp>
        <p:sp>
          <p:nvSpPr>
            <p:cNvPr id="447" name="Freeform: Shape 446">
              <a:extLst>
                <a:ext uri="{FF2B5EF4-FFF2-40B4-BE49-F238E27FC236}">
                  <a16:creationId xmlns:a16="http://schemas.microsoft.com/office/drawing/2014/main" id="{E38E3D4B-2147-40E0-AABD-5E71283A1383}"/>
                </a:ext>
              </a:extLst>
            </p:cNvPr>
            <p:cNvSpPr/>
            <p:nvPr/>
          </p:nvSpPr>
          <p:spPr>
            <a:xfrm>
              <a:off x="9394877" y="1039758"/>
              <a:ext cx="162482" cy="217156"/>
            </a:xfrm>
            <a:custGeom>
              <a:avLst/>
              <a:gdLst>
                <a:gd name="connsiteX0" fmla="*/ 77598 w 162482"/>
                <a:gd name="connsiteY0" fmla="*/ 217157 h 217156"/>
                <a:gd name="connsiteX1" fmla="*/ 77169 w 162482"/>
                <a:gd name="connsiteY1" fmla="*/ 217157 h 217156"/>
                <a:gd name="connsiteX2" fmla="*/ 76096 w 162482"/>
                <a:gd name="connsiteY2" fmla="*/ 216666 h 217156"/>
                <a:gd name="connsiteX3" fmla="*/ 75452 w 162482"/>
                <a:gd name="connsiteY3" fmla="*/ 215685 h 217156"/>
                <a:gd name="connsiteX4" fmla="*/ 124 w 162482"/>
                <a:gd name="connsiteY4" fmla="*/ 3074 h 217156"/>
                <a:gd name="connsiteX5" fmla="*/ 93 w 162482"/>
                <a:gd name="connsiteY5" fmla="*/ 1688 h 217156"/>
                <a:gd name="connsiteX6" fmla="*/ 854 w 162482"/>
                <a:gd name="connsiteY6" fmla="*/ 529 h 217156"/>
                <a:gd name="connsiteX7" fmla="*/ 2142 w 162482"/>
                <a:gd name="connsiteY7" fmla="*/ 7 h 217156"/>
                <a:gd name="connsiteX8" fmla="*/ 3498 w 162482"/>
                <a:gd name="connsiteY8" fmla="*/ 314 h 217156"/>
                <a:gd name="connsiteX9" fmla="*/ 144584 w 162482"/>
                <a:gd name="connsiteY9" fmla="*/ 86192 h 217156"/>
                <a:gd name="connsiteX10" fmla="*/ 156116 w 162482"/>
                <a:gd name="connsiteY10" fmla="*/ 96498 h 217156"/>
                <a:gd name="connsiteX11" fmla="*/ 162189 w 162482"/>
                <a:gd name="connsiteY11" fmla="*/ 110729 h 217156"/>
                <a:gd name="connsiteX12" fmla="*/ 161312 w 162482"/>
                <a:gd name="connsiteY12" fmla="*/ 122445 h 217156"/>
                <a:gd name="connsiteX13" fmla="*/ 155441 w 162482"/>
                <a:gd name="connsiteY13" fmla="*/ 132628 h 217156"/>
                <a:gd name="connsiteX14" fmla="*/ 79255 w 162482"/>
                <a:gd name="connsiteY14" fmla="*/ 216114 h 217156"/>
                <a:gd name="connsiteX15" fmla="*/ 78543 w 162482"/>
                <a:gd name="connsiteY15" fmla="*/ 216826 h 217156"/>
                <a:gd name="connsiteX16" fmla="*/ 77598 w 162482"/>
                <a:gd name="connsiteY16" fmla="*/ 217157 h 217156"/>
                <a:gd name="connsiteX17" fmla="*/ 6626 w 162482"/>
                <a:gd name="connsiteY17" fmla="*/ 7552 h 217156"/>
                <a:gd name="connsiteX18" fmla="*/ 78519 w 162482"/>
                <a:gd name="connsiteY18" fmla="*/ 210471 h 217156"/>
                <a:gd name="connsiteX19" fmla="*/ 152129 w 162482"/>
                <a:gd name="connsiteY19" fmla="*/ 129806 h 217156"/>
                <a:gd name="connsiteX20" fmla="*/ 157030 w 162482"/>
                <a:gd name="connsiteY20" fmla="*/ 121402 h 217156"/>
                <a:gd name="connsiteX21" fmla="*/ 157772 w 162482"/>
                <a:gd name="connsiteY21" fmla="*/ 111710 h 217156"/>
                <a:gd name="connsiteX22" fmla="*/ 152454 w 162482"/>
                <a:gd name="connsiteY22" fmla="*/ 99209 h 217156"/>
                <a:gd name="connsiteX23" fmla="*/ 142314 w 162482"/>
                <a:gd name="connsiteY23" fmla="*/ 90179 h 217156"/>
                <a:gd name="connsiteX24" fmla="*/ 6626 w 162482"/>
                <a:gd name="connsiteY24" fmla="*/ 7552 h 217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482" h="217156">
                  <a:moveTo>
                    <a:pt x="77598" y="217157"/>
                  </a:moveTo>
                  <a:lnTo>
                    <a:pt x="77169" y="217157"/>
                  </a:lnTo>
                  <a:cubicBezTo>
                    <a:pt x="76770" y="217095"/>
                    <a:pt x="76402" y="216924"/>
                    <a:pt x="76096" y="216666"/>
                  </a:cubicBezTo>
                  <a:cubicBezTo>
                    <a:pt x="75795" y="216402"/>
                    <a:pt x="75568" y="216065"/>
                    <a:pt x="75452" y="215685"/>
                  </a:cubicBezTo>
                  <a:lnTo>
                    <a:pt x="124" y="3074"/>
                  </a:lnTo>
                  <a:cubicBezTo>
                    <a:pt x="-29" y="2627"/>
                    <a:pt x="-42" y="2142"/>
                    <a:pt x="93" y="1688"/>
                  </a:cubicBezTo>
                  <a:cubicBezTo>
                    <a:pt x="222" y="1234"/>
                    <a:pt x="492" y="829"/>
                    <a:pt x="854" y="529"/>
                  </a:cubicBezTo>
                  <a:cubicBezTo>
                    <a:pt x="1222" y="228"/>
                    <a:pt x="1670" y="44"/>
                    <a:pt x="2142" y="7"/>
                  </a:cubicBezTo>
                  <a:cubicBezTo>
                    <a:pt x="2614" y="-30"/>
                    <a:pt x="3087" y="75"/>
                    <a:pt x="3498" y="314"/>
                  </a:cubicBezTo>
                  <a:lnTo>
                    <a:pt x="144584" y="86192"/>
                  </a:lnTo>
                  <a:cubicBezTo>
                    <a:pt x="149135" y="88738"/>
                    <a:pt x="153073" y="92259"/>
                    <a:pt x="156116" y="96498"/>
                  </a:cubicBezTo>
                  <a:cubicBezTo>
                    <a:pt x="159159" y="100736"/>
                    <a:pt x="161232" y="105595"/>
                    <a:pt x="162189" y="110729"/>
                  </a:cubicBezTo>
                  <a:cubicBezTo>
                    <a:pt x="162778" y="114649"/>
                    <a:pt x="162477" y="118654"/>
                    <a:pt x="161312" y="122445"/>
                  </a:cubicBezTo>
                  <a:cubicBezTo>
                    <a:pt x="160140" y="126236"/>
                    <a:pt x="158134" y="129714"/>
                    <a:pt x="155441" y="132628"/>
                  </a:cubicBezTo>
                  <a:lnTo>
                    <a:pt x="79255" y="216114"/>
                  </a:lnTo>
                  <a:cubicBezTo>
                    <a:pt x="79077" y="216402"/>
                    <a:pt x="78831" y="216648"/>
                    <a:pt x="78543" y="216826"/>
                  </a:cubicBezTo>
                  <a:cubicBezTo>
                    <a:pt x="78261" y="217010"/>
                    <a:pt x="77936" y="217120"/>
                    <a:pt x="77598" y="217157"/>
                  </a:cubicBezTo>
                  <a:close/>
                  <a:moveTo>
                    <a:pt x="6626" y="7552"/>
                  </a:moveTo>
                  <a:lnTo>
                    <a:pt x="78519" y="210471"/>
                  </a:lnTo>
                  <a:lnTo>
                    <a:pt x="152129" y="129806"/>
                  </a:lnTo>
                  <a:cubicBezTo>
                    <a:pt x="154374" y="127408"/>
                    <a:pt x="156048" y="124537"/>
                    <a:pt x="157030" y="121402"/>
                  </a:cubicBezTo>
                  <a:cubicBezTo>
                    <a:pt x="158005" y="118268"/>
                    <a:pt x="158257" y="114955"/>
                    <a:pt x="157772" y="111710"/>
                  </a:cubicBezTo>
                  <a:cubicBezTo>
                    <a:pt x="156944" y="107202"/>
                    <a:pt x="155128" y="102932"/>
                    <a:pt x="152454" y="99209"/>
                  </a:cubicBezTo>
                  <a:cubicBezTo>
                    <a:pt x="149779" y="95486"/>
                    <a:pt x="146320" y="92400"/>
                    <a:pt x="142314" y="90179"/>
                  </a:cubicBezTo>
                  <a:lnTo>
                    <a:pt x="6626" y="7552"/>
                  </a:lnTo>
                  <a:close/>
                </a:path>
              </a:pathLst>
            </a:custGeom>
            <a:solidFill>
              <a:srgbClr val="0E0E0E"/>
            </a:solidFill>
            <a:ln w="6134" cap="flat">
              <a:noFill/>
              <a:prstDash val="solid"/>
              <a:miter/>
            </a:ln>
          </p:spPr>
          <p:txBody>
            <a:bodyPr rtlCol="0" anchor="ctr"/>
            <a:lstStyle/>
            <a:p>
              <a:endParaRPr lang="en-AU"/>
            </a:p>
          </p:txBody>
        </p:sp>
        <p:sp>
          <p:nvSpPr>
            <p:cNvPr id="448" name="Freeform: Shape 447">
              <a:extLst>
                <a:ext uri="{FF2B5EF4-FFF2-40B4-BE49-F238E27FC236}">
                  <a16:creationId xmlns:a16="http://schemas.microsoft.com/office/drawing/2014/main" id="{F7C81286-C13D-4CF3-9F80-C296A4F80CC6}"/>
                </a:ext>
              </a:extLst>
            </p:cNvPr>
            <p:cNvSpPr/>
            <p:nvPr/>
          </p:nvSpPr>
          <p:spPr>
            <a:xfrm>
              <a:off x="9397148" y="1041974"/>
              <a:ext cx="119493" cy="146790"/>
            </a:xfrm>
            <a:custGeom>
              <a:avLst/>
              <a:gdLst>
                <a:gd name="connsiteX0" fmla="*/ 119493 w 119493"/>
                <a:gd name="connsiteY0" fmla="*/ 72813 h 146790"/>
                <a:gd name="connsiteX1" fmla="*/ 0 w 119493"/>
                <a:gd name="connsiteY1" fmla="*/ 0 h 146790"/>
                <a:gd name="connsiteX2" fmla="*/ 52018 w 119493"/>
                <a:gd name="connsiteY2" fmla="*/ 146791 h 146790"/>
                <a:gd name="connsiteX3" fmla="*/ 119493 w 119493"/>
                <a:gd name="connsiteY3" fmla="*/ 72813 h 146790"/>
              </a:gdLst>
              <a:ahLst/>
              <a:cxnLst>
                <a:cxn ang="0">
                  <a:pos x="connsiteX0" y="connsiteY0"/>
                </a:cxn>
                <a:cxn ang="0">
                  <a:pos x="connsiteX1" y="connsiteY1"/>
                </a:cxn>
                <a:cxn ang="0">
                  <a:pos x="connsiteX2" y="connsiteY2"/>
                </a:cxn>
                <a:cxn ang="0">
                  <a:pos x="connsiteX3" y="connsiteY3"/>
                </a:cxn>
              </a:cxnLst>
              <a:rect l="l" t="t" r="r" b="b"/>
              <a:pathLst>
                <a:path w="119493" h="146790">
                  <a:moveTo>
                    <a:pt x="119493" y="72813"/>
                  </a:moveTo>
                  <a:lnTo>
                    <a:pt x="0" y="0"/>
                  </a:lnTo>
                  <a:lnTo>
                    <a:pt x="52018" y="146791"/>
                  </a:lnTo>
                  <a:lnTo>
                    <a:pt x="119493" y="72813"/>
                  </a:lnTo>
                  <a:close/>
                </a:path>
              </a:pathLst>
            </a:custGeom>
            <a:solidFill>
              <a:srgbClr val="F0B064"/>
            </a:solidFill>
            <a:ln w="6134" cap="flat">
              <a:noFill/>
              <a:prstDash val="solid"/>
              <a:miter/>
            </a:ln>
          </p:spPr>
          <p:txBody>
            <a:bodyPr rtlCol="0" anchor="ctr"/>
            <a:lstStyle/>
            <a:p>
              <a:endParaRPr lang="en-AU"/>
            </a:p>
          </p:txBody>
        </p:sp>
        <p:sp>
          <p:nvSpPr>
            <p:cNvPr id="449" name="Freeform: Shape 448">
              <a:extLst>
                <a:ext uri="{FF2B5EF4-FFF2-40B4-BE49-F238E27FC236}">
                  <a16:creationId xmlns:a16="http://schemas.microsoft.com/office/drawing/2014/main" id="{75C900E4-109A-4EC0-BE0D-4267760EEAD5}"/>
                </a:ext>
              </a:extLst>
            </p:cNvPr>
            <p:cNvSpPr/>
            <p:nvPr/>
          </p:nvSpPr>
          <p:spPr>
            <a:xfrm>
              <a:off x="9394877" y="1039697"/>
              <a:ext cx="124060" cy="151342"/>
            </a:xfrm>
            <a:custGeom>
              <a:avLst/>
              <a:gdLst>
                <a:gd name="connsiteX0" fmla="*/ 54289 w 124060"/>
                <a:gd name="connsiteY0" fmla="*/ 151337 h 151342"/>
                <a:gd name="connsiteX1" fmla="*/ 53798 w 124060"/>
                <a:gd name="connsiteY1" fmla="*/ 151337 h 151342"/>
                <a:gd name="connsiteX2" fmla="*/ 52743 w 124060"/>
                <a:gd name="connsiteY2" fmla="*/ 150791 h 151342"/>
                <a:gd name="connsiteX3" fmla="*/ 52081 w 124060"/>
                <a:gd name="connsiteY3" fmla="*/ 149804 h 151342"/>
                <a:gd name="connsiteX4" fmla="*/ 124 w 124060"/>
                <a:gd name="connsiteY4" fmla="*/ 3074 h 151342"/>
                <a:gd name="connsiteX5" fmla="*/ 93 w 124060"/>
                <a:gd name="connsiteY5" fmla="*/ 1688 h 151342"/>
                <a:gd name="connsiteX6" fmla="*/ 854 w 124060"/>
                <a:gd name="connsiteY6" fmla="*/ 529 h 151342"/>
                <a:gd name="connsiteX7" fmla="*/ 2142 w 124060"/>
                <a:gd name="connsiteY7" fmla="*/ 7 h 151342"/>
                <a:gd name="connsiteX8" fmla="*/ 3498 w 124060"/>
                <a:gd name="connsiteY8" fmla="*/ 314 h 151342"/>
                <a:gd name="connsiteX9" fmla="*/ 122991 w 124060"/>
                <a:gd name="connsiteY9" fmla="*/ 73311 h 151342"/>
                <a:gd name="connsiteX10" fmla="*/ 123691 w 124060"/>
                <a:gd name="connsiteY10" fmla="*/ 74022 h 151342"/>
                <a:gd name="connsiteX11" fmla="*/ 124034 w 124060"/>
                <a:gd name="connsiteY11" fmla="*/ 74967 h 151342"/>
                <a:gd name="connsiteX12" fmla="*/ 123967 w 124060"/>
                <a:gd name="connsiteY12" fmla="*/ 75948 h 151342"/>
                <a:gd name="connsiteX13" fmla="*/ 123482 w 124060"/>
                <a:gd name="connsiteY13" fmla="*/ 76807 h 151342"/>
                <a:gd name="connsiteX14" fmla="*/ 56006 w 124060"/>
                <a:gd name="connsiteY14" fmla="*/ 150785 h 151342"/>
                <a:gd name="connsiteX15" fmla="*/ 54289 w 124060"/>
                <a:gd name="connsiteY15" fmla="*/ 151337 h 151342"/>
                <a:gd name="connsiteX16" fmla="*/ 6626 w 124060"/>
                <a:gd name="connsiteY16" fmla="*/ 7614 h 151342"/>
                <a:gd name="connsiteX17" fmla="*/ 55148 w 124060"/>
                <a:gd name="connsiteY17" fmla="*/ 144651 h 151342"/>
                <a:gd name="connsiteX18" fmla="*/ 118268 w 124060"/>
                <a:gd name="connsiteY18" fmla="*/ 75580 h 151342"/>
                <a:gd name="connsiteX19" fmla="*/ 6626 w 124060"/>
                <a:gd name="connsiteY19" fmla="*/ 7614 h 151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060" h="151342">
                  <a:moveTo>
                    <a:pt x="54289" y="151337"/>
                  </a:moveTo>
                  <a:lnTo>
                    <a:pt x="53798" y="151337"/>
                  </a:lnTo>
                  <a:cubicBezTo>
                    <a:pt x="53406" y="151245"/>
                    <a:pt x="53043" y="151055"/>
                    <a:pt x="52743" y="150791"/>
                  </a:cubicBezTo>
                  <a:cubicBezTo>
                    <a:pt x="52443" y="150521"/>
                    <a:pt x="52215" y="150184"/>
                    <a:pt x="52081" y="149804"/>
                  </a:cubicBezTo>
                  <a:lnTo>
                    <a:pt x="124" y="3074"/>
                  </a:lnTo>
                  <a:cubicBezTo>
                    <a:pt x="-29" y="2627"/>
                    <a:pt x="-42" y="2142"/>
                    <a:pt x="93" y="1688"/>
                  </a:cubicBezTo>
                  <a:cubicBezTo>
                    <a:pt x="222" y="1228"/>
                    <a:pt x="492" y="829"/>
                    <a:pt x="854" y="529"/>
                  </a:cubicBezTo>
                  <a:cubicBezTo>
                    <a:pt x="1222" y="228"/>
                    <a:pt x="1670" y="44"/>
                    <a:pt x="2142" y="7"/>
                  </a:cubicBezTo>
                  <a:cubicBezTo>
                    <a:pt x="2614" y="-30"/>
                    <a:pt x="3087" y="75"/>
                    <a:pt x="3498" y="314"/>
                  </a:cubicBezTo>
                  <a:lnTo>
                    <a:pt x="122991" y="73311"/>
                  </a:lnTo>
                  <a:cubicBezTo>
                    <a:pt x="123274" y="73495"/>
                    <a:pt x="123513" y="73734"/>
                    <a:pt x="123691" y="74022"/>
                  </a:cubicBezTo>
                  <a:cubicBezTo>
                    <a:pt x="123875" y="74310"/>
                    <a:pt x="123991" y="74629"/>
                    <a:pt x="124034" y="74967"/>
                  </a:cubicBezTo>
                  <a:cubicBezTo>
                    <a:pt x="124083" y="75292"/>
                    <a:pt x="124065" y="75629"/>
                    <a:pt x="123967" y="75948"/>
                  </a:cubicBezTo>
                  <a:cubicBezTo>
                    <a:pt x="123869" y="76267"/>
                    <a:pt x="123703" y="76562"/>
                    <a:pt x="123482" y="76807"/>
                  </a:cubicBezTo>
                  <a:lnTo>
                    <a:pt x="56006" y="150785"/>
                  </a:lnTo>
                  <a:cubicBezTo>
                    <a:pt x="55528" y="151184"/>
                    <a:pt x="54908" y="151380"/>
                    <a:pt x="54289" y="151337"/>
                  </a:cubicBezTo>
                  <a:close/>
                  <a:moveTo>
                    <a:pt x="6626" y="7614"/>
                  </a:moveTo>
                  <a:lnTo>
                    <a:pt x="55148" y="144651"/>
                  </a:lnTo>
                  <a:lnTo>
                    <a:pt x="118268" y="75580"/>
                  </a:lnTo>
                  <a:lnTo>
                    <a:pt x="6626" y="7614"/>
                  </a:lnTo>
                  <a:close/>
                </a:path>
              </a:pathLst>
            </a:custGeom>
            <a:solidFill>
              <a:srgbClr val="0E0E0E"/>
            </a:solidFill>
            <a:ln w="6134" cap="flat">
              <a:noFill/>
              <a:prstDash val="solid"/>
              <a:miter/>
            </a:ln>
          </p:spPr>
          <p:txBody>
            <a:bodyPr rtlCol="0" anchor="ctr"/>
            <a:lstStyle/>
            <a:p>
              <a:endParaRPr lang="en-AU"/>
            </a:p>
          </p:txBody>
        </p:sp>
        <p:sp>
          <p:nvSpPr>
            <p:cNvPr id="450" name="Freeform: Shape 449">
              <a:extLst>
                <a:ext uri="{FF2B5EF4-FFF2-40B4-BE49-F238E27FC236}">
                  <a16:creationId xmlns:a16="http://schemas.microsoft.com/office/drawing/2014/main" id="{CBA79331-AE0F-4CFD-AD82-3FAA6F34BBCA}"/>
                </a:ext>
              </a:extLst>
            </p:cNvPr>
            <p:cNvSpPr/>
            <p:nvPr/>
          </p:nvSpPr>
          <p:spPr>
            <a:xfrm>
              <a:off x="10978164" y="5701028"/>
              <a:ext cx="5296" cy="4569"/>
            </a:xfrm>
            <a:custGeom>
              <a:avLst/>
              <a:gdLst>
                <a:gd name="connsiteX0" fmla="*/ 2765 w 5296"/>
                <a:gd name="connsiteY0" fmla="*/ 4508 h 4569"/>
                <a:gd name="connsiteX1" fmla="*/ 1139 w 5296"/>
                <a:gd name="connsiteY1" fmla="*/ 4165 h 4569"/>
                <a:gd name="connsiteX2" fmla="*/ 127 w 5296"/>
                <a:gd name="connsiteY2" fmla="*/ 2852 h 4569"/>
                <a:gd name="connsiteX3" fmla="*/ 4 w 5296"/>
                <a:gd name="connsiteY3" fmla="*/ 2005 h 4569"/>
                <a:gd name="connsiteX4" fmla="*/ 219 w 5296"/>
                <a:gd name="connsiteY4" fmla="*/ 1183 h 4569"/>
                <a:gd name="connsiteX5" fmla="*/ 734 w 5296"/>
                <a:gd name="connsiteY5" fmla="*/ 508 h 4569"/>
                <a:gd name="connsiteX6" fmla="*/ 1476 w 5296"/>
                <a:gd name="connsiteY6" fmla="*/ 91 h 4569"/>
                <a:gd name="connsiteX7" fmla="*/ 2397 w 5296"/>
                <a:gd name="connsiteY7" fmla="*/ 91 h 4569"/>
                <a:gd name="connsiteX8" fmla="*/ 3617 w 5296"/>
                <a:gd name="connsiteY8" fmla="*/ 79 h 4569"/>
                <a:gd name="connsiteX9" fmla="*/ 4666 w 5296"/>
                <a:gd name="connsiteY9" fmla="*/ 705 h 4569"/>
                <a:gd name="connsiteX10" fmla="*/ 5249 w 5296"/>
                <a:gd name="connsiteY10" fmla="*/ 1797 h 4569"/>
                <a:gd name="connsiteX11" fmla="*/ 5157 w 5296"/>
                <a:gd name="connsiteY11" fmla="*/ 3036 h 4569"/>
                <a:gd name="connsiteX12" fmla="*/ 4525 w 5296"/>
                <a:gd name="connsiteY12" fmla="*/ 4011 h 4569"/>
                <a:gd name="connsiteX13" fmla="*/ 3501 w 5296"/>
                <a:gd name="connsiteY13" fmla="*/ 4569 h 4569"/>
                <a:gd name="connsiteX14" fmla="*/ 3071 w 5296"/>
                <a:gd name="connsiteY14" fmla="*/ 4569 h 4569"/>
                <a:gd name="connsiteX15" fmla="*/ 2765 w 5296"/>
                <a:gd name="connsiteY15" fmla="*/ 4569 h 4569"/>
                <a:gd name="connsiteX16" fmla="*/ 2765 w 5296"/>
                <a:gd name="connsiteY16" fmla="*/ 4508 h 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96" h="4569">
                  <a:moveTo>
                    <a:pt x="2765" y="4508"/>
                  </a:moveTo>
                  <a:cubicBezTo>
                    <a:pt x="2200" y="4588"/>
                    <a:pt x="1623" y="4471"/>
                    <a:pt x="1139" y="4165"/>
                  </a:cubicBezTo>
                  <a:cubicBezTo>
                    <a:pt x="654" y="3864"/>
                    <a:pt x="292" y="3398"/>
                    <a:pt x="127" y="2852"/>
                  </a:cubicBezTo>
                  <a:cubicBezTo>
                    <a:pt x="28" y="2582"/>
                    <a:pt x="-14" y="2294"/>
                    <a:pt x="4" y="2005"/>
                  </a:cubicBezTo>
                  <a:cubicBezTo>
                    <a:pt x="17" y="1723"/>
                    <a:pt x="90" y="1441"/>
                    <a:pt x="219" y="1183"/>
                  </a:cubicBezTo>
                  <a:cubicBezTo>
                    <a:pt x="341" y="926"/>
                    <a:pt x="519" y="699"/>
                    <a:pt x="734" y="508"/>
                  </a:cubicBezTo>
                  <a:cubicBezTo>
                    <a:pt x="949" y="325"/>
                    <a:pt x="1200" y="178"/>
                    <a:pt x="1476" y="91"/>
                  </a:cubicBezTo>
                  <a:lnTo>
                    <a:pt x="2397" y="91"/>
                  </a:lnTo>
                  <a:cubicBezTo>
                    <a:pt x="2795" y="-25"/>
                    <a:pt x="3212" y="-31"/>
                    <a:pt x="3617" y="79"/>
                  </a:cubicBezTo>
                  <a:cubicBezTo>
                    <a:pt x="4016" y="189"/>
                    <a:pt x="4378" y="404"/>
                    <a:pt x="4666" y="705"/>
                  </a:cubicBezTo>
                  <a:cubicBezTo>
                    <a:pt x="4960" y="1005"/>
                    <a:pt x="5163" y="1386"/>
                    <a:pt x="5249" y="1797"/>
                  </a:cubicBezTo>
                  <a:cubicBezTo>
                    <a:pt x="5335" y="2208"/>
                    <a:pt x="5304" y="2637"/>
                    <a:pt x="5157" y="3036"/>
                  </a:cubicBezTo>
                  <a:cubicBezTo>
                    <a:pt x="5034" y="3410"/>
                    <a:pt x="4813" y="3747"/>
                    <a:pt x="4525" y="4011"/>
                  </a:cubicBezTo>
                  <a:cubicBezTo>
                    <a:pt x="4237" y="4281"/>
                    <a:pt x="3881" y="4471"/>
                    <a:pt x="3501" y="4569"/>
                  </a:cubicBezTo>
                  <a:lnTo>
                    <a:pt x="3071" y="4569"/>
                  </a:lnTo>
                  <a:lnTo>
                    <a:pt x="2765" y="4569"/>
                  </a:lnTo>
                  <a:lnTo>
                    <a:pt x="2765" y="4508"/>
                  </a:lnTo>
                  <a:close/>
                </a:path>
              </a:pathLst>
            </a:custGeom>
            <a:solidFill>
              <a:srgbClr val="0E0E0E"/>
            </a:solidFill>
            <a:ln w="6134" cap="flat">
              <a:noFill/>
              <a:prstDash val="solid"/>
              <a:miter/>
            </a:ln>
          </p:spPr>
          <p:txBody>
            <a:bodyPr rtlCol="0" anchor="ctr"/>
            <a:lstStyle/>
            <a:p>
              <a:endParaRPr lang="en-AU"/>
            </a:p>
          </p:txBody>
        </p:sp>
        <p:sp>
          <p:nvSpPr>
            <p:cNvPr id="451" name="Freeform: Shape 450">
              <a:extLst>
                <a:ext uri="{FF2B5EF4-FFF2-40B4-BE49-F238E27FC236}">
                  <a16:creationId xmlns:a16="http://schemas.microsoft.com/office/drawing/2014/main" id="{3E172C96-1DD3-4EBD-A1A4-B3A9A6D566B9}"/>
                </a:ext>
              </a:extLst>
            </p:cNvPr>
            <p:cNvSpPr/>
            <p:nvPr/>
          </p:nvSpPr>
          <p:spPr>
            <a:xfrm>
              <a:off x="10276542" y="5270835"/>
              <a:ext cx="654345" cy="495292"/>
            </a:xfrm>
            <a:custGeom>
              <a:avLst/>
              <a:gdLst>
                <a:gd name="connsiteX0" fmla="*/ 56864 w 654345"/>
                <a:gd name="connsiteY0" fmla="*/ 428868 h 495292"/>
                <a:gd name="connsiteX1" fmla="*/ 71218 w 654345"/>
                <a:gd name="connsiteY1" fmla="*/ 376979 h 495292"/>
                <a:gd name="connsiteX2" fmla="*/ 95202 w 654345"/>
                <a:gd name="connsiteY2" fmla="*/ 321772 h 495292"/>
                <a:gd name="connsiteX3" fmla="*/ 160163 w 654345"/>
                <a:gd name="connsiteY3" fmla="*/ 214111 h 495292"/>
                <a:gd name="connsiteX4" fmla="*/ 308487 w 654345"/>
                <a:gd name="connsiteY4" fmla="*/ 85974 h 495292"/>
                <a:gd name="connsiteX5" fmla="*/ 326276 w 654345"/>
                <a:gd name="connsiteY5" fmla="*/ 133514 h 495292"/>
                <a:gd name="connsiteX6" fmla="*/ 285423 w 654345"/>
                <a:gd name="connsiteY6" fmla="*/ 243561 h 495292"/>
                <a:gd name="connsiteX7" fmla="*/ 220094 w 654345"/>
                <a:gd name="connsiteY7" fmla="*/ 346922 h 495292"/>
                <a:gd name="connsiteX8" fmla="*/ 156237 w 654345"/>
                <a:gd name="connsiteY8" fmla="*/ 448872 h 495292"/>
                <a:gd name="connsiteX9" fmla="*/ 216107 w 654345"/>
                <a:gd name="connsiteY9" fmla="*/ 486407 h 495292"/>
                <a:gd name="connsiteX10" fmla="*/ 298305 w 654345"/>
                <a:gd name="connsiteY10" fmla="*/ 403903 h 495292"/>
                <a:gd name="connsiteX11" fmla="*/ 402095 w 654345"/>
                <a:gd name="connsiteY11" fmla="*/ 345082 h 495292"/>
                <a:gd name="connsiteX12" fmla="*/ 452947 w 654345"/>
                <a:gd name="connsiteY12" fmla="*/ 338089 h 495292"/>
                <a:gd name="connsiteX13" fmla="*/ 455585 w 654345"/>
                <a:gd name="connsiteY13" fmla="*/ 339438 h 495292"/>
                <a:gd name="connsiteX14" fmla="*/ 453683 w 654345"/>
                <a:gd name="connsiteY14" fmla="*/ 350848 h 495292"/>
                <a:gd name="connsiteX15" fmla="*/ 426631 w 654345"/>
                <a:gd name="connsiteY15" fmla="*/ 393051 h 495292"/>
                <a:gd name="connsiteX16" fmla="*/ 406082 w 654345"/>
                <a:gd name="connsiteY16" fmla="*/ 452239 h 495292"/>
                <a:gd name="connsiteX17" fmla="*/ 436323 w 654345"/>
                <a:gd name="connsiteY17" fmla="*/ 488069 h 495292"/>
                <a:gd name="connsiteX18" fmla="*/ 532262 w 654345"/>
                <a:gd name="connsiteY18" fmla="*/ 463036 h 495292"/>
                <a:gd name="connsiteX19" fmla="*/ 622373 w 654345"/>
                <a:gd name="connsiteY19" fmla="*/ 425133 h 495292"/>
                <a:gd name="connsiteX20" fmla="*/ 653044 w 654345"/>
                <a:gd name="connsiteY20" fmla="*/ 368631 h 495292"/>
                <a:gd name="connsiteX21" fmla="*/ 645597 w 654345"/>
                <a:gd name="connsiteY21" fmla="*/ 355001 h 495292"/>
                <a:gd name="connsiteX22" fmla="*/ 633046 w 654345"/>
                <a:gd name="connsiteY22" fmla="*/ 345842 h 495292"/>
                <a:gd name="connsiteX23" fmla="*/ 617791 w 654345"/>
                <a:gd name="connsiteY23" fmla="*/ 342923 h 495292"/>
                <a:gd name="connsiteX24" fmla="*/ 602743 w 654345"/>
                <a:gd name="connsiteY24" fmla="*/ 346793 h 495292"/>
                <a:gd name="connsiteX25" fmla="*/ 531158 w 654345"/>
                <a:gd name="connsiteY25" fmla="*/ 376857 h 495292"/>
                <a:gd name="connsiteX26" fmla="*/ 525821 w 654345"/>
                <a:gd name="connsiteY26" fmla="*/ 379127 h 495292"/>
                <a:gd name="connsiteX27" fmla="*/ 537537 w 654345"/>
                <a:gd name="connsiteY27" fmla="*/ 313245 h 495292"/>
                <a:gd name="connsiteX28" fmla="*/ 440311 w 654345"/>
                <a:gd name="connsiteY28" fmla="*/ 253008 h 495292"/>
                <a:gd name="connsiteX29" fmla="*/ 354432 w 654345"/>
                <a:gd name="connsiteY29" fmla="*/ 277545 h 495292"/>
                <a:gd name="connsiteX30" fmla="*/ 396329 w 654345"/>
                <a:gd name="connsiteY30" fmla="*/ 185164 h 495292"/>
                <a:gd name="connsiteX31" fmla="*/ 401972 w 654345"/>
                <a:gd name="connsiteY31" fmla="*/ 48004 h 495292"/>
                <a:gd name="connsiteX32" fmla="*/ 306463 w 654345"/>
                <a:gd name="connsiteY32" fmla="*/ 2979 h 495292"/>
                <a:gd name="connsiteX33" fmla="*/ 96122 w 654345"/>
                <a:gd name="connsiteY33" fmla="*/ 173325 h 495292"/>
                <a:gd name="connsiteX34" fmla="*/ 11777 w 654345"/>
                <a:gd name="connsiteY34" fmla="*/ 317478 h 495292"/>
                <a:gd name="connsiteX35" fmla="*/ 0 w 654345"/>
                <a:gd name="connsiteY35" fmla="*/ 344591 h 495292"/>
                <a:gd name="connsiteX36" fmla="*/ 42939 w 654345"/>
                <a:gd name="connsiteY36" fmla="*/ 474077 h 495292"/>
                <a:gd name="connsiteX37" fmla="*/ 54938 w 654345"/>
                <a:gd name="connsiteY37" fmla="*/ 453025 h 495292"/>
                <a:gd name="connsiteX38" fmla="*/ 56864 w 654345"/>
                <a:gd name="connsiteY38" fmla="*/ 428868 h 4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54345" h="495292">
                  <a:moveTo>
                    <a:pt x="56864" y="428868"/>
                  </a:moveTo>
                  <a:cubicBezTo>
                    <a:pt x="55085" y="412490"/>
                    <a:pt x="65697" y="392070"/>
                    <a:pt x="71218" y="376979"/>
                  </a:cubicBezTo>
                  <a:cubicBezTo>
                    <a:pt x="78254" y="358172"/>
                    <a:pt x="86259" y="339745"/>
                    <a:pt x="95202" y="321772"/>
                  </a:cubicBezTo>
                  <a:cubicBezTo>
                    <a:pt x="113654" y="284047"/>
                    <a:pt x="135393" y="248027"/>
                    <a:pt x="160163" y="214111"/>
                  </a:cubicBezTo>
                  <a:cubicBezTo>
                    <a:pt x="195251" y="166449"/>
                    <a:pt x="246041" y="99040"/>
                    <a:pt x="308487" y="85974"/>
                  </a:cubicBezTo>
                  <a:cubicBezTo>
                    <a:pt x="333515" y="80699"/>
                    <a:pt x="328791" y="114069"/>
                    <a:pt x="326276" y="133514"/>
                  </a:cubicBezTo>
                  <a:cubicBezTo>
                    <a:pt x="321246" y="172773"/>
                    <a:pt x="304745" y="209455"/>
                    <a:pt x="285423" y="243561"/>
                  </a:cubicBezTo>
                  <a:cubicBezTo>
                    <a:pt x="265364" y="278894"/>
                    <a:pt x="242913" y="313307"/>
                    <a:pt x="220094" y="346922"/>
                  </a:cubicBezTo>
                  <a:cubicBezTo>
                    <a:pt x="199729" y="376918"/>
                    <a:pt x="162065" y="412251"/>
                    <a:pt x="156237" y="448872"/>
                  </a:cubicBezTo>
                  <a:cubicBezTo>
                    <a:pt x="150410" y="485493"/>
                    <a:pt x="184148" y="509042"/>
                    <a:pt x="216107" y="486407"/>
                  </a:cubicBezTo>
                  <a:cubicBezTo>
                    <a:pt x="248066" y="463772"/>
                    <a:pt x="269229" y="430218"/>
                    <a:pt x="298305" y="403903"/>
                  </a:cubicBezTo>
                  <a:cubicBezTo>
                    <a:pt x="328472" y="377347"/>
                    <a:pt x="363812" y="357319"/>
                    <a:pt x="402095" y="345082"/>
                  </a:cubicBezTo>
                  <a:cubicBezTo>
                    <a:pt x="416081" y="340665"/>
                    <a:pt x="438348" y="332813"/>
                    <a:pt x="452947" y="338089"/>
                  </a:cubicBezTo>
                  <a:cubicBezTo>
                    <a:pt x="453879" y="338420"/>
                    <a:pt x="454769" y="338874"/>
                    <a:pt x="455585" y="339438"/>
                  </a:cubicBezTo>
                  <a:cubicBezTo>
                    <a:pt x="455848" y="343334"/>
                    <a:pt x="455198" y="347241"/>
                    <a:pt x="453683" y="350848"/>
                  </a:cubicBezTo>
                  <a:cubicBezTo>
                    <a:pt x="448715" y="366122"/>
                    <a:pt x="435281" y="379678"/>
                    <a:pt x="426631" y="393051"/>
                  </a:cubicBezTo>
                  <a:cubicBezTo>
                    <a:pt x="415032" y="410797"/>
                    <a:pt x="407971" y="431126"/>
                    <a:pt x="406082" y="452239"/>
                  </a:cubicBezTo>
                  <a:cubicBezTo>
                    <a:pt x="404671" y="468127"/>
                    <a:pt x="418902" y="488560"/>
                    <a:pt x="436323" y="488069"/>
                  </a:cubicBezTo>
                  <a:cubicBezTo>
                    <a:pt x="471104" y="487026"/>
                    <a:pt x="500487" y="476960"/>
                    <a:pt x="532262" y="463036"/>
                  </a:cubicBezTo>
                  <a:cubicBezTo>
                    <a:pt x="562135" y="449976"/>
                    <a:pt x="593113" y="439609"/>
                    <a:pt x="622373" y="425133"/>
                  </a:cubicBezTo>
                  <a:cubicBezTo>
                    <a:pt x="642738" y="415073"/>
                    <a:pt x="659178" y="392309"/>
                    <a:pt x="653044" y="368631"/>
                  </a:cubicBezTo>
                  <a:cubicBezTo>
                    <a:pt x="651596" y="363595"/>
                    <a:pt x="649056" y="358939"/>
                    <a:pt x="645597" y="355001"/>
                  </a:cubicBezTo>
                  <a:cubicBezTo>
                    <a:pt x="642143" y="351056"/>
                    <a:pt x="637855" y="347934"/>
                    <a:pt x="633046" y="345842"/>
                  </a:cubicBezTo>
                  <a:cubicBezTo>
                    <a:pt x="628237" y="343757"/>
                    <a:pt x="623029" y="342763"/>
                    <a:pt x="617791" y="342923"/>
                  </a:cubicBezTo>
                  <a:cubicBezTo>
                    <a:pt x="612546" y="343088"/>
                    <a:pt x="607411" y="344413"/>
                    <a:pt x="602743" y="346793"/>
                  </a:cubicBezTo>
                  <a:cubicBezTo>
                    <a:pt x="579495" y="358325"/>
                    <a:pt x="555142" y="366981"/>
                    <a:pt x="531158" y="376857"/>
                  </a:cubicBezTo>
                  <a:cubicBezTo>
                    <a:pt x="529379" y="377532"/>
                    <a:pt x="527600" y="378329"/>
                    <a:pt x="525821" y="379127"/>
                  </a:cubicBezTo>
                  <a:cubicBezTo>
                    <a:pt x="535906" y="358724"/>
                    <a:pt x="539966" y="335868"/>
                    <a:pt x="537537" y="313245"/>
                  </a:cubicBezTo>
                  <a:cubicBezTo>
                    <a:pt x="530606" y="263191"/>
                    <a:pt x="485090" y="248591"/>
                    <a:pt x="440311" y="253008"/>
                  </a:cubicBezTo>
                  <a:cubicBezTo>
                    <a:pt x="410529" y="256400"/>
                    <a:pt x="381509" y="264688"/>
                    <a:pt x="354432" y="277545"/>
                  </a:cubicBezTo>
                  <a:cubicBezTo>
                    <a:pt x="371688" y="248352"/>
                    <a:pt x="385735" y="217375"/>
                    <a:pt x="396329" y="185164"/>
                  </a:cubicBezTo>
                  <a:cubicBezTo>
                    <a:pt x="409579" y="142225"/>
                    <a:pt x="419148" y="91066"/>
                    <a:pt x="401972" y="48004"/>
                  </a:cubicBezTo>
                  <a:cubicBezTo>
                    <a:pt x="385717" y="7212"/>
                    <a:pt x="347685" y="-6774"/>
                    <a:pt x="306463" y="2979"/>
                  </a:cubicBezTo>
                  <a:cubicBezTo>
                    <a:pt x="217088" y="24265"/>
                    <a:pt x="147404" y="101924"/>
                    <a:pt x="96122" y="173325"/>
                  </a:cubicBezTo>
                  <a:cubicBezTo>
                    <a:pt x="63145" y="218356"/>
                    <a:pt x="34885" y="266663"/>
                    <a:pt x="11777" y="317478"/>
                  </a:cubicBezTo>
                  <a:cubicBezTo>
                    <a:pt x="7852" y="326434"/>
                    <a:pt x="3865" y="335451"/>
                    <a:pt x="0" y="344591"/>
                  </a:cubicBezTo>
                  <a:cubicBezTo>
                    <a:pt x="10097" y="389039"/>
                    <a:pt x="24475" y="432402"/>
                    <a:pt x="42939" y="474077"/>
                  </a:cubicBezTo>
                  <a:cubicBezTo>
                    <a:pt x="48435" y="468029"/>
                    <a:pt x="52533" y="460840"/>
                    <a:pt x="54938" y="453025"/>
                  </a:cubicBezTo>
                  <a:cubicBezTo>
                    <a:pt x="57348" y="445216"/>
                    <a:pt x="58005" y="436965"/>
                    <a:pt x="56864" y="428868"/>
                  </a:cubicBezTo>
                  <a:close/>
                </a:path>
              </a:pathLst>
            </a:custGeom>
            <a:solidFill>
              <a:srgbClr val="2B1F18"/>
            </a:solidFill>
            <a:ln w="6134" cap="flat">
              <a:noFill/>
              <a:prstDash val="solid"/>
              <a:miter/>
            </a:ln>
          </p:spPr>
          <p:txBody>
            <a:bodyPr rtlCol="0" anchor="ctr"/>
            <a:lstStyle/>
            <a:p>
              <a:endParaRPr lang="en-AU"/>
            </a:p>
          </p:txBody>
        </p:sp>
        <p:sp>
          <p:nvSpPr>
            <p:cNvPr id="452" name="Freeform: Shape 451">
              <a:extLst>
                <a:ext uri="{FF2B5EF4-FFF2-40B4-BE49-F238E27FC236}">
                  <a16:creationId xmlns:a16="http://schemas.microsoft.com/office/drawing/2014/main" id="{AD8C80BC-1E9F-453B-9531-C0F9B594C38C}"/>
                </a:ext>
              </a:extLst>
            </p:cNvPr>
            <p:cNvSpPr/>
            <p:nvPr/>
          </p:nvSpPr>
          <p:spPr>
            <a:xfrm>
              <a:off x="10274219" y="5268434"/>
              <a:ext cx="658757" cy="500407"/>
            </a:xfrm>
            <a:custGeom>
              <a:avLst/>
              <a:gdLst>
                <a:gd name="connsiteX0" fmla="*/ 192544 w 658757"/>
                <a:gd name="connsiteY0" fmla="*/ 500407 h 500407"/>
                <a:gd name="connsiteX1" fmla="*/ 173589 w 658757"/>
                <a:gd name="connsiteY1" fmla="*/ 495071 h 500407"/>
                <a:gd name="connsiteX2" fmla="*/ 158260 w 658757"/>
                <a:gd name="connsiteY2" fmla="*/ 475803 h 500407"/>
                <a:gd name="connsiteX3" fmla="*/ 156291 w 658757"/>
                <a:gd name="connsiteY3" fmla="*/ 451273 h 500407"/>
                <a:gd name="connsiteX4" fmla="*/ 200273 w 658757"/>
                <a:gd name="connsiteY4" fmla="*/ 374902 h 500407"/>
                <a:gd name="connsiteX5" fmla="*/ 220516 w 658757"/>
                <a:gd name="connsiteY5" fmla="*/ 348341 h 500407"/>
                <a:gd name="connsiteX6" fmla="*/ 285722 w 658757"/>
                <a:gd name="connsiteY6" fmla="*/ 245103 h 500407"/>
                <a:gd name="connsiteX7" fmla="*/ 326330 w 658757"/>
                <a:gd name="connsiteY7" fmla="*/ 135915 h 500407"/>
                <a:gd name="connsiteX8" fmla="*/ 326330 w 658757"/>
                <a:gd name="connsiteY8" fmla="*/ 134995 h 500407"/>
                <a:gd name="connsiteX9" fmla="*/ 323018 w 658757"/>
                <a:gd name="connsiteY9" fmla="*/ 93037 h 500407"/>
                <a:gd name="connsiteX10" fmla="*/ 317331 w 658757"/>
                <a:gd name="connsiteY10" fmla="*/ 90492 h 500407"/>
                <a:gd name="connsiteX11" fmla="*/ 311118 w 658757"/>
                <a:gd name="connsiteY11" fmla="*/ 90952 h 500407"/>
                <a:gd name="connsiteX12" fmla="*/ 164327 w 658757"/>
                <a:gd name="connsiteY12" fmla="*/ 218236 h 500407"/>
                <a:gd name="connsiteX13" fmla="*/ 99611 w 658757"/>
                <a:gd name="connsiteY13" fmla="*/ 325523 h 500407"/>
                <a:gd name="connsiteX14" fmla="*/ 75688 w 658757"/>
                <a:gd name="connsiteY14" fmla="*/ 380362 h 500407"/>
                <a:gd name="connsiteX15" fmla="*/ 71639 w 658757"/>
                <a:gd name="connsiteY15" fmla="*/ 390667 h 500407"/>
                <a:gd name="connsiteX16" fmla="*/ 61518 w 658757"/>
                <a:gd name="connsiteY16" fmla="*/ 431214 h 500407"/>
                <a:gd name="connsiteX17" fmla="*/ 59353 w 658757"/>
                <a:gd name="connsiteY17" fmla="*/ 456205 h 500407"/>
                <a:gd name="connsiteX18" fmla="*/ 46857 w 658757"/>
                <a:gd name="connsiteY18" fmla="*/ 477956 h 500407"/>
                <a:gd name="connsiteX19" fmla="*/ 45895 w 658757"/>
                <a:gd name="connsiteY19" fmla="*/ 478539 h 500407"/>
                <a:gd name="connsiteX20" fmla="*/ 44772 w 658757"/>
                <a:gd name="connsiteY20" fmla="*/ 478631 h 500407"/>
                <a:gd name="connsiteX21" fmla="*/ 43754 w 658757"/>
                <a:gd name="connsiteY21" fmla="*/ 478196 h 500407"/>
                <a:gd name="connsiteX22" fmla="*/ 43054 w 658757"/>
                <a:gd name="connsiteY22" fmla="*/ 477343 h 500407"/>
                <a:gd name="connsiteX23" fmla="*/ 115 w 658757"/>
                <a:gd name="connsiteY23" fmla="*/ 347360 h 500407"/>
                <a:gd name="connsiteX24" fmla="*/ 115 w 658757"/>
                <a:gd name="connsiteY24" fmla="*/ 345949 h 500407"/>
                <a:gd name="connsiteX25" fmla="*/ 11893 w 658757"/>
                <a:gd name="connsiteY25" fmla="*/ 318775 h 500407"/>
                <a:gd name="connsiteX26" fmla="*/ 96422 w 658757"/>
                <a:gd name="connsiteY26" fmla="*/ 174254 h 500407"/>
                <a:gd name="connsiteX27" fmla="*/ 308111 w 658757"/>
                <a:gd name="connsiteY27" fmla="*/ 3049 h 500407"/>
                <a:gd name="connsiteX28" fmla="*/ 406258 w 658757"/>
                <a:gd name="connsiteY28" fmla="*/ 49485 h 500407"/>
                <a:gd name="connsiteX29" fmla="*/ 400676 w 658757"/>
                <a:gd name="connsiteY29" fmla="*/ 188178 h 500407"/>
                <a:gd name="connsiteX30" fmla="*/ 361847 w 658757"/>
                <a:gd name="connsiteY30" fmla="*/ 275406 h 500407"/>
                <a:gd name="connsiteX31" fmla="*/ 442327 w 658757"/>
                <a:gd name="connsiteY31" fmla="*/ 253323 h 500407"/>
                <a:gd name="connsiteX32" fmla="*/ 542007 w 658757"/>
                <a:gd name="connsiteY32" fmla="*/ 315524 h 500407"/>
                <a:gd name="connsiteX33" fmla="*/ 532499 w 658757"/>
                <a:gd name="connsiteY33" fmla="*/ 377234 h 500407"/>
                <a:gd name="connsiteX34" fmla="*/ 553356 w 658757"/>
                <a:gd name="connsiteY34" fmla="*/ 368891 h 500407"/>
                <a:gd name="connsiteX35" fmla="*/ 603963 w 658757"/>
                <a:gd name="connsiteY35" fmla="*/ 347360 h 500407"/>
                <a:gd name="connsiteX36" fmla="*/ 620703 w 658757"/>
                <a:gd name="connsiteY36" fmla="*/ 343440 h 500407"/>
                <a:gd name="connsiteX37" fmla="*/ 637516 w 658757"/>
                <a:gd name="connsiteY37" fmla="*/ 347053 h 500407"/>
                <a:gd name="connsiteX38" fmla="*/ 650227 w 658757"/>
                <a:gd name="connsiteY38" fmla="*/ 356635 h 500407"/>
                <a:gd name="connsiteX39" fmla="*/ 657514 w 658757"/>
                <a:gd name="connsiteY39" fmla="*/ 370793 h 500407"/>
                <a:gd name="connsiteX40" fmla="*/ 625309 w 658757"/>
                <a:gd name="connsiteY40" fmla="*/ 429926 h 500407"/>
                <a:gd name="connsiteX41" fmla="*/ 570899 w 658757"/>
                <a:gd name="connsiteY41" fmla="*/ 453236 h 500407"/>
                <a:gd name="connsiteX42" fmla="*/ 535137 w 658757"/>
                <a:gd name="connsiteY42" fmla="*/ 467896 h 500407"/>
                <a:gd name="connsiteX43" fmla="*/ 438340 w 658757"/>
                <a:gd name="connsiteY43" fmla="*/ 493047 h 500407"/>
                <a:gd name="connsiteX44" fmla="*/ 426384 w 658757"/>
                <a:gd name="connsiteY44" fmla="*/ 490372 h 500407"/>
                <a:gd name="connsiteX45" fmla="*/ 416564 w 658757"/>
                <a:gd name="connsiteY45" fmla="*/ 483048 h 500407"/>
                <a:gd name="connsiteX46" fmla="*/ 408264 w 658757"/>
                <a:gd name="connsiteY46" fmla="*/ 470013 h 500407"/>
                <a:gd name="connsiteX47" fmla="*/ 405768 w 658757"/>
                <a:gd name="connsiteY47" fmla="*/ 454769 h 500407"/>
                <a:gd name="connsiteX48" fmla="*/ 426624 w 658757"/>
                <a:gd name="connsiteY48" fmla="*/ 394532 h 500407"/>
                <a:gd name="connsiteX49" fmla="*/ 436622 w 658757"/>
                <a:gd name="connsiteY49" fmla="*/ 380546 h 500407"/>
                <a:gd name="connsiteX50" fmla="*/ 453430 w 658757"/>
                <a:gd name="connsiteY50" fmla="*/ 352819 h 500407"/>
                <a:gd name="connsiteX51" fmla="*/ 455393 w 658757"/>
                <a:gd name="connsiteY51" fmla="*/ 343557 h 500407"/>
                <a:gd name="connsiteX52" fmla="*/ 454105 w 658757"/>
                <a:gd name="connsiteY52" fmla="*/ 342943 h 500407"/>
                <a:gd name="connsiteX53" fmla="*/ 407731 w 658757"/>
                <a:gd name="connsiteY53" fmla="*/ 349078 h 500407"/>
                <a:gd name="connsiteX54" fmla="*/ 404786 w 658757"/>
                <a:gd name="connsiteY54" fmla="*/ 350059 h 500407"/>
                <a:gd name="connsiteX55" fmla="*/ 302162 w 658757"/>
                <a:gd name="connsiteY55" fmla="*/ 408395 h 500407"/>
                <a:gd name="connsiteX56" fmla="*/ 269466 w 658757"/>
                <a:gd name="connsiteY56" fmla="*/ 442746 h 500407"/>
                <a:gd name="connsiteX57" fmla="*/ 219902 w 658757"/>
                <a:gd name="connsiteY57" fmla="*/ 490838 h 500407"/>
                <a:gd name="connsiteX58" fmla="*/ 192544 w 658757"/>
                <a:gd name="connsiteY58" fmla="*/ 500407 h 500407"/>
                <a:gd name="connsiteX59" fmla="*/ 315718 w 658757"/>
                <a:gd name="connsiteY59" fmla="*/ 85799 h 500407"/>
                <a:gd name="connsiteX60" fmla="*/ 326269 w 658757"/>
                <a:gd name="connsiteY60" fmla="*/ 89664 h 500407"/>
                <a:gd name="connsiteX61" fmla="*/ 330992 w 658757"/>
                <a:gd name="connsiteY61" fmla="*/ 135609 h 500407"/>
                <a:gd name="connsiteX62" fmla="*/ 330992 w 658757"/>
                <a:gd name="connsiteY62" fmla="*/ 136529 h 500407"/>
                <a:gd name="connsiteX63" fmla="*/ 289832 w 658757"/>
                <a:gd name="connsiteY63" fmla="*/ 247373 h 500407"/>
                <a:gd name="connsiteX64" fmla="*/ 224380 w 658757"/>
                <a:gd name="connsiteY64" fmla="*/ 350918 h 500407"/>
                <a:gd name="connsiteX65" fmla="*/ 203892 w 658757"/>
                <a:gd name="connsiteY65" fmla="*/ 377785 h 500407"/>
                <a:gd name="connsiteX66" fmla="*/ 160953 w 658757"/>
                <a:gd name="connsiteY66" fmla="*/ 451948 h 500407"/>
                <a:gd name="connsiteX67" fmla="*/ 162578 w 658757"/>
                <a:gd name="connsiteY67" fmla="*/ 473847 h 500407"/>
                <a:gd name="connsiteX68" fmla="*/ 176104 w 658757"/>
                <a:gd name="connsiteY68" fmla="*/ 491145 h 500407"/>
                <a:gd name="connsiteX69" fmla="*/ 217264 w 658757"/>
                <a:gd name="connsiteY69" fmla="*/ 487219 h 500407"/>
                <a:gd name="connsiteX70" fmla="*/ 266031 w 658757"/>
                <a:gd name="connsiteY70" fmla="*/ 439863 h 500407"/>
                <a:gd name="connsiteX71" fmla="*/ 299217 w 658757"/>
                <a:gd name="connsiteY71" fmla="*/ 404960 h 500407"/>
                <a:gd name="connsiteX72" fmla="*/ 403498 w 658757"/>
                <a:gd name="connsiteY72" fmla="*/ 345397 h 500407"/>
                <a:gd name="connsiteX73" fmla="*/ 406504 w 658757"/>
                <a:gd name="connsiteY73" fmla="*/ 344477 h 500407"/>
                <a:gd name="connsiteX74" fmla="*/ 455577 w 658757"/>
                <a:gd name="connsiteY74" fmla="*/ 338343 h 500407"/>
                <a:gd name="connsiteX75" fmla="*/ 458706 w 658757"/>
                <a:gd name="connsiteY75" fmla="*/ 339876 h 500407"/>
                <a:gd name="connsiteX76" fmla="*/ 459417 w 658757"/>
                <a:gd name="connsiteY76" fmla="*/ 340545 h 500407"/>
                <a:gd name="connsiteX77" fmla="*/ 459748 w 658757"/>
                <a:gd name="connsiteY77" fmla="*/ 341471 h 500407"/>
                <a:gd name="connsiteX78" fmla="*/ 457847 w 658757"/>
                <a:gd name="connsiteY78" fmla="*/ 353740 h 500407"/>
                <a:gd name="connsiteX79" fmla="*/ 440180 w 658757"/>
                <a:gd name="connsiteY79" fmla="*/ 383183 h 500407"/>
                <a:gd name="connsiteX80" fmla="*/ 430427 w 658757"/>
                <a:gd name="connsiteY80" fmla="*/ 396802 h 500407"/>
                <a:gd name="connsiteX81" fmla="*/ 410307 w 658757"/>
                <a:gd name="connsiteY81" fmla="*/ 455015 h 500407"/>
                <a:gd name="connsiteX82" fmla="*/ 412589 w 658757"/>
                <a:gd name="connsiteY82" fmla="*/ 468240 h 500407"/>
                <a:gd name="connsiteX83" fmla="*/ 419815 w 658757"/>
                <a:gd name="connsiteY83" fmla="*/ 479551 h 500407"/>
                <a:gd name="connsiteX84" fmla="*/ 428090 w 658757"/>
                <a:gd name="connsiteY84" fmla="*/ 485802 h 500407"/>
                <a:gd name="connsiteX85" fmla="*/ 438217 w 658757"/>
                <a:gd name="connsiteY85" fmla="*/ 488078 h 500407"/>
                <a:gd name="connsiteX86" fmla="*/ 533297 w 658757"/>
                <a:gd name="connsiteY86" fmla="*/ 463541 h 500407"/>
                <a:gd name="connsiteX87" fmla="*/ 569243 w 658757"/>
                <a:gd name="connsiteY87" fmla="*/ 448819 h 500407"/>
                <a:gd name="connsiteX88" fmla="*/ 623285 w 658757"/>
                <a:gd name="connsiteY88" fmla="*/ 425632 h 500407"/>
                <a:gd name="connsiteX89" fmla="*/ 653036 w 658757"/>
                <a:gd name="connsiteY89" fmla="*/ 371774 h 500407"/>
                <a:gd name="connsiteX90" fmla="*/ 646675 w 658757"/>
                <a:gd name="connsiteY90" fmla="*/ 359451 h 500407"/>
                <a:gd name="connsiteX91" fmla="*/ 635615 w 658757"/>
                <a:gd name="connsiteY91" fmla="*/ 351102 h 500407"/>
                <a:gd name="connsiteX92" fmla="*/ 620789 w 658757"/>
                <a:gd name="connsiteY92" fmla="*/ 347973 h 500407"/>
                <a:gd name="connsiteX93" fmla="*/ 606048 w 658757"/>
                <a:gd name="connsiteY93" fmla="*/ 351470 h 500407"/>
                <a:gd name="connsiteX94" fmla="*/ 555135 w 658757"/>
                <a:gd name="connsiteY94" fmla="*/ 373185 h 500407"/>
                <a:gd name="connsiteX95" fmla="*/ 534279 w 658757"/>
                <a:gd name="connsiteY95" fmla="*/ 381527 h 500407"/>
                <a:gd name="connsiteX96" fmla="*/ 529003 w 658757"/>
                <a:gd name="connsiteY96" fmla="*/ 383797 h 500407"/>
                <a:gd name="connsiteX97" fmla="*/ 527641 w 658757"/>
                <a:gd name="connsiteY97" fmla="*/ 383932 h 500407"/>
                <a:gd name="connsiteX98" fmla="*/ 526427 w 658757"/>
                <a:gd name="connsiteY98" fmla="*/ 383306 h 500407"/>
                <a:gd name="connsiteX99" fmla="*/ 525801 w 658757"/>
                <a:gd name="connsiteY99" fmla="*/ 382086 h 500407"/>
                <a:gd name="connsiteX100" fmla="*/ 525997 w 658757"/>
                <a:gd name="connsiteY100" fmla="*/ 380730 h 500407"/>
                <a:gd name="connsiteX101" fmla="*/ 537530 w 658757"/>
                <a:gd name="connsiteY101" fmla="*/ 316137 h 500407"/>
                <a:gd name="connsiteX102" fmla="*/ 442818 w 658757"/>
                <a:gd name="connsiteY102" fmla="*/ 257862 h 500407"/>
                <a:gd name="connsiteX103" fmla="*/ 357430 w 658757"/>
                <a:gd name="connsiteY103" fmla="*/ 282399 h 500407"/>
                <a:gd name="connsiteX104" fmla="*/ 356019 w 658757"/>
                <a:gd name="connsiteY104" fmla="*/ 282553 h 500407"/>
                <a:gd name="connsiteX105" fmla="*/ 354793 w 658757"/>
                <a:gd name="connsiteY105" fmla="*/ 281847 h 500407"/>
                <a:gd name="connsiteX106" fmla="*/ 354363 w 658757"/>
                <a:gd name="connsiteY106" fmla="*/ 280498 h 500407"/>
                <a:gd name="connsiteX107" fmla="*/ 354793 w 658757"/>
                <a:gd name="connsiteY107" fmla="*/ 279148 h 500407"/>
                <a:gd name="connsiteX108" fmla="*/ 396628 w 658757"/>
                <a:gd name="connsiteY108" fmla="*/ 186706 h 500407"/>
                <a:gd name="connsiteX109" fmla="*/ 402333 w 658757"/>
                <a:gd name="connsiteY109" fmla="*/ 51080 h 500407"/>
                <a:gd name="connsiteX110" fmla="*/ 309523 w 658757"/>
                <a:gd name="connsiteY110" fmla="*/ 7466 h 500407"/>
                <a:gd name="connsiteX111" fmla="*/ 100470 w 658757"/>
                <a:gd name="connsiteY111" fmla="*/ 176891 h 500407"/>
                <a:gd name="connsiteX112" fmla="*/ 16432 w 658757"/>
                <a:gd name="connsiteY112" fmla="*/ 320615 h 500407"/>
                <a:gd name="connsiteX113" fmla="*/ 4961 w 658757"/>
                <a:gd name="connsiteY113" fmla="*/ 346992 h 500407"/>
                <a:gd name="connsiteX114" fmla="*/ 45999 w 658757"/>
                <a:gd name="connsiteY114" fmla="*/ 472129 h 500407"/>
                <a:gd name="connsiteX115" fmla="*/ 55648 w 658757"/>
                <a:gd name="connsiteY115" fmla="*/ 453009 h 500407"/>
                <a:gd name="connsiteX116" fmla="*/ 57101 w 658757"/>
                <a:gd name="connsiteY116" fmla="*/ 431644 h 500407"/>
                <a:gd name="connsiteX117" fmla="*/ 67591 w 658757"/>
                <a:gd name="connsiteY117" fmla="*/ 388704 h 500407"/>
                <a:gd name="connsiteX118" fmla="*/ 71578 w 658757"/>
                <a:gd name="connsiteY118" fmla="*/ 378521 h 500407"/>
                <a:gd name="connsiteX119" fmla="*/ 95624 w 658757"/>
                <a:gd name="connsiteY119" fmla="*/ 323314 h 500407"/>
                <a:gd name="connsiteX120" fmla="*/ 160830 w 658757"/>
                <a:gd name="connsiteY120" fmla="*/ 215353 h 500407"/>
                <a:gd name="connsiteX121" fmla="*/ 310504 w 658757"/>
                <a:gd name="connsiteY121" fmla="*/ 86535 h 500407"/>
                <a:gd name="connsiteX122" fmla="*/ 315718 w 658757"/>
                <a:gd name="connsiteY122" fmla="*/ 85676 h 500407"/>
                <a:gd name="connsiteX123" fmla="*/ 315718 w 658757"/>
                <a:gd name="connsiteY123" fmla="*/ 85799 h 50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658757" h="500407">
                  <a:moveTo>
                    <a:pt x="192544" y="500407"/>
                  </a:moveTo>
                  <a:cubicBezTo>
                    <a:pt x="185852" y="500426"/>
                    <a:pt x="179288" y="498580"/>
                    <a:pt x="173589" y="495071"/>
                  </a:cubicBezTo>
                  <a:cubicBezTo>
                    <a:pt x="166676" y="490311"/>
                    <a:pt x="161346" y="483606"/>
                    <a:pt x="158260" y="475803"/>
                  </a:cubicBezTo>
                  <a:cubicBezTo>
                    <a:pt x="155181" y="468007"/>
                    <a:pt x="154494" y="459462"/>
                    <a:pt x="156291" y="451273"/>
                  </a:cubicBezTo>
                  <a:cubicBezTo>
                    <a:pt x="160585" y="424405"/>
                    <a:pt x="181625" y="398089"/>
                    <a:pt x="200273" y="374902"/>
                  </a:cubicBezTo>
                  <a:cubicBezTo>
                    <a:pt x="207757" y="365578"/>
                    <a:pt x="214811" y="356807"/>
                    <a:pt x="220516" y="348341"/>
                  </a:cubicBezTo>
                  <a:cubicBezTo>
                    <a:pt x="239348" y="320554"/>
                    <a:pt x="263823" y="283749"/>
                    <a:pt x="285722" y="245103"/>
                  </a:cubicBezTo>
                  <a:cubicBezTo>
                    <a:pt x="309155" y="203882"/>
                    <a:pt x="322036" y="169162"/>
                    <a:pt x="326330" y="135915"/>
                  </a:cubicBezTo>
                  <a:lnTo>
                    <a:pt x="326330" y="134995"/>
                  </a:lnTo>
                  <a:cubicBezTo>
                    <a:pt x="328109" y="121193"/>
                    <a:pt x="330869" y="100276"/>
                    <a:pt x="323018" y="93037"/>
                  </a:cubicBezTo>
                  <a:cubicBezTo>
                    <a:pt x="321362" y="91731"/>
                    <a:pt x="319405" y="90860"/>
                    <a:pt x="317331" y="90492"/>
                  </a:cubicBezTo>
                  <a:cubicBezTo>
                    <a:pt x="315252" y="90130"/>
                    <a:pt x="313117" y="90289"/>
                    <a:pt x="311118" y="90952"/>
                  </a:cubicBezTo>
                  <a:cubicBezTo>
                    <a:pt x="248303" y="103956"/>
                    <a:pt x="195856" y="175296"/>
                    <a:pt x="164327" y="218236"/>
                  </a:cubicBezTo>
                  <a:cubicBezTo>
                    <a:pt x="139680" y="252047"/>
                    <a:pt x="118026" y="287944"/>
                    <a:pt x="99611" y="325523"/>
                  </a:cubicBezTo>
                  <a:cubicBezTo>
                    <a:pt x="90680" y="343367"/>
                    <a:pt x="82693" y="361671"/>
                    <a:pt x="75688" y="380362"/>
                  </a:cubicBezTo>
                  <a:cubicBezTo>
                    <a:pt x="74523" y="383613"/>
                    <a:pt x="73112" y="387048"/>
                    <a:pt x="71639" y="390667"/>
                  </a:cubicBezTo>
                  <a:cubicBezTo>
                    <a:pt x="66241" y="403856"/>
                    <a:pt x="60107" y="418823"/>
                    <a:pt x="61518" y="431214"/>
                  </a:cubicBezTo>
                  <a:cubicBezTo>
                    <a:pt x="62622" y="439600"/>
                    <a:pt x="61886" y="448132"/>
                    <a:pt x="59353" y="456205"/>
                  </a:cubicBezTo>
                  <a:cubicBezTo>
                    <a:pt x="56819" y="464277"/>
                    <a:pt x="52556" y="471699"/>
                    <a:pt x="46857" y="477956"/>
                  </a:cubicBezTo>
                  <a:cubicBezTo>
                    <a:pt x="46588" y="478220"/>
                    <a:pt x="46256" y="478423"/>
                    <a:pt x="45895" y="478539"/>
                  </a:cubicBezTo>
                  <a:cubicBezTo>
                    <a:pt x="45532" y="478656"/>
                    <a:pt x="45146" y="478687"/>
                    <a:pt x="44772" y="478631"/>
                  </a:cubicBezTo>
                  <a:cubicBezTo>
                    <a:pt x="44404" y="478570"/>
                    <a:pt x="44054" y="478417"/>
                    <a:pt x="43754" y="478196"/>
                  </a:cubicBezTo>
                  <a:cubicBezTo>
                    <a:pt x="43453" y="477969"/>
                    <a:pt x="43214" y="477674"/>
                    <a:pt x="43054" y="477343"/>
                  </a:cubicBezTo>
                  <a:cubicBezTo>
                    <a:pt x="24584" y="435496"/>
                    <a:pt x="10206" y="391968"/>
                    <a:pt x="115" y="347360"/>
                  </a:cubicBezTo>
                  <a:cubicBezTo>
                    <a:pt x="-38" y="346900"/>
                    <a:pt x="-38" y="346403"/>
                    <a:pt x="115" y="345949"/>
                  </a:cubicBezTo>
                  <a:cubicBezTo>
                    <a:pt x="3918" y="336809"/>
                    <a:pt x="7905" y="327547"/>
                    <a:pt x="11893" y="318775"/>
                  </a:cubicBezTo>
                  <a:cubicBezTo>
                    <a:pt x="35037" y="267824"/>
                    <a:pt x="63364" y="219401"/>
                    <a:pt x="96422" y="174254"/>
                  </a:cubicBezTo>
                  <a:cubicBezTo>
                    <a:pt x="141385" y="111685"/>
                    <a:pt x="212235" y="25807"/>
                    <a:pt x="308111" y="3049"/>
                  </a:cubicBezTo>
                  <a:cubicBezTo>
                    <a:pt x="353014" y="-7624"/>
                    <a:pt x="390678" y="10165"/>
                    <a:pt x="406258" y="49485"/>
                  </a:cubicBezTo>
                  <a:cubicBezTo>
                    <a:pt x="420428" y="85002"/>
                    <a:pt x="418527" y="130395"/>
                    <a:pt x="400676" y="188178"/>
                  </a:cubicBezTo>
                  <a:cubicBezTo>
                    <a:pt x="390862" y="218549"/>
                    <a:pt x="377845" y="247784"/>
                    <a:pt x="361847" y="275406"/>
                  </a:cubicBezTo>
                  <a:cubicBezTo>
                    <a:pt x="387365" y="263923"/>
                    <a:pt x="414521" y="256470"/>
                    <a:pt x="442327" y="253323"/>
                  </a:cubicBezTo>
                  <a:cubicBezTo>
                    <a:pt x="498578" y="247741"/>
                    <a:pt x="535873" y="270990"/>
                    <a:pt x="542007" y="315524"/>
                  </a:cubicBezTo>
                  <a:cubicBezTo>
                    <a:pt x="544351" y="336570"/>
                    <a:pt x="541075" y="357862"/>
                    <a:pt x="532499" y="377234"/>
                  </a:cubicBezTo>
                  <a:lnTo>
                    <a:pt x="553356" y="368891"/>
                  </a:lnTo>
                  <a:cubicBezTo>
                    <a:pt x="570163" y="362328"/>
                    <a:pt x="587462" y="355457"/>
                    <a:pt x="603963" y="347360"/>
                  </a:cubicBezTo>
                  <a:cubicBezTo>
                    <a:pt x="609183" y="344833"/>
                    <a:pt x="614900" y="343489"/>
                    <a:pt x="620703" y="343440"/>
                  </a:cubicBezTo>
                  <a:cubicBezTo>
                    <a:pt x="626506" y="343385"/>
                    <a:pt x="632247" y="344618"/>
                    <a:pt x="637516" y="347053"/>
                  </a:cubicBezTo>
                  <a:cubicBezTo>
                    <a:pt x="642418" y="349249"/>
                    <a:pt x="646767" y="352525"/>
                    <a:pt x="650227" y="356635"/>
                  </a:cubicBezTo>
                  <a:cubicBezTo>
                    <a:pt x="653692" y="360745"/>
                    <a:pt x="656183" y="365585"/>
                    <a:pt x="657514" y="370793"/>
                  </a:cubicBezTo>
                  <a:cubicBezTo>
                    <a:pt x="663648" y="396004"/>
                    <a:pt x="646166" y="419866"/>
                    <a:pt x="625309" y="429926"/>
                  </a:cubicBezTo>
                  <a:cubicBezTo>
                    <a:pt x="607582" y="438698"/>
                    <a:pt x="588934" y="446059"/>
                    <a:pt x="570899" y="453236"/>
                  </a:cubicBezTo>
                  <a:cubicBezTo>
                    <a:pt x="559122" y="457898"/>
                    <a:pt x="546915" y="462744"/>
                    <a:pt x="535137" y="467896"/>
                  </a:cubicBezTo>
                  <a:cubicBezTo>
                    <a:pt x="502319" y="482250"/>
                    <a:pt x="473244" y="492004"/>
                    <a:pt x="438340" y="493047"/>
                  </a:cubicBezTo>
                  <a:cubicBezTo>
                    <a:pt x="434212" y="493004"/>
                    <a:pt x="430133" y="492096"/>
                    <a:pt x="426384" y="490372"/>
                  </a:cubicBezTo>
                  <a:cubicBezTo>
                    <a:pt x="422630" y="488648"/>
                    <a:pt x="419281" y="486152"/>
                    <a:pt x="416564" y="483048"/>
                  </a:cubicBezTo>
                  <a:cubicBezTo>
                    <a:pt x="412945" y="479306"/>
                    <a:pt x="410123" y="474871"/>
                    <a:pt x="408264" y="470013"/>
                  </a:cubicBezTo>
                  <a:cubicBezTo>
                    <a:pt x="406412" y="465155"/>
                    <a:pt x="405559" y="459965"/>
                    <a:pt x="405768" y="454769"/>
                  </a:cubicBezTo>
                  <a:cubicBezTo>
                    <a:pt x="407632" y="433275"/>
                    <a:pt x="414797" y="412578"/>
                    <a:pt x="426624" y="394532"/>
                  </a:cubicBezTo>
                  <a:cubicBezTo>
                    <a:pt x="429507" y="389931"/>
                    <a:pt x="432758" y="385392"/>
                    <a:pt x="436622" y="380546"/>
                  </a:cubicBezTo>
                  <a:cubicBezTo>
                    <a:pt x="443695" y="372277"/>
                    <a:pt x="449369" y="362910"/>
                    <a:pt x="453430" y="352819"/>
                  </a:cubicBezTo>
                  <a:cubicBezTo>
                    <a:pt x="454602" y="349863"/>
                    <a:pt x="455264" y="346728"/>
                    <a:pt x="455393" y="343557"/>
                  </a:cubicBezTo>
                  <a:lnTo>
                    <a:pt x="454105" y="342943"/>
                  </a:lnTo>
                  <a:cubicBezTo>
                    <a:pt x="441284" y="338281"/>
                    <a:pt x="421103" y="344722"/>
                    <a:pt x="407731" y="349078"/>
                  </a:cubicBezTo>
                  <a:lnTo>
                    <a:pt x="404786" y="350059"/>
                  </a:lnTo>
                  <a:cubicBezTo>
                    <a:pt x="366920" y="362217"/>
                    <a:pt x="331980" y="382079"/>
                    <a:pt x="302162" y="408395"/>
                  </a:cubicBezTo>
                  <a:cubicBezTo>
                    <a:pt x="290629" y="419222"/>
                    <a:pt x="279711" y="430693"/>
                    <a:pt x="269466" y="442746"/>
                  </a:cubicBezTo>
                  <a:cubicBezTo>
                    <a:pt x="254898" y="460676"/>
                    <a:pt x="238262" y="476816"/>
                    <a:pt x="219902" y="490838"/>
                  </a:cubicBezTo>
                  <a:cubicBezTo>
                    <a:pt x="212002" y="496794"/>
                    <a:pt x="202438" y="500138"/>
                    <a:pt x="192544" y="500407"/>
                  </a:cubicBezTo>
                  <a:close/>
                  <a:moveTo>
                    <a:pt x="315718" y="85799"/>
                  </a:moveTo>
                  <a:cubicBezTo>
                    <a:pt x="319601" y="85658"/>
                    <a:pt x="323392" y="87044"/>
                    <a:pt x="326269" y="89664"/>
                  </a:cubicBezTo>
                  <a:cubicBezTo>
                    <a:pt x="335838" y="98497"/>
                    <a:pt x="333078" y="119966"/>
                    <a:pt x="330992" y="135609"/>
                  </a:cubicBezTo>
                  <a:lnTo>
                    <a:pt x="330992" y="136529"/>
                  </a:lnTo>
                  <a:cubicBezTo>
                    <a:pt x="326575" y="170389"/>
                    <a:pt x="313510" y="205599"/>
                    <a:pt x="289832" y="247373"/>
                  </a:cubicBezTo>
                  <a:cubicBezTo>
                    <a:pt x="267810" y="286141"/>
                    <a:pt x="243274" y="323069"/>
                    <a:pt x="224380" y="350918"/>
                  </a:cubicBezTo>
                  <a:cubicBezTo>
                    <a:pt x="218553" y="359506"/>
                    <a:pt x="211437" y="368400"/>
                    <a:pt x="203892" y="377785"/>
                  </a:cubicBezTo>
                  <a:cubicBezTo>
                    <a:pt x="185490" y="400543"/>
                    <a:pt x="165002" y="426307"/>
                    <a:pt x="160953" y="451948"/>
                  </a:cubicBezTo>
                  <a:cubicBezTo>
                    <a:pt x="159315" y="459247"/>
                    <a:pt x="159879" y="466866"/>
                    <a:pt x="162578" y="473847"/>
                  </a:cubicBezTo>
                  <a:cubicBezTo>
                    <a:pt x="165272" y="480821"/>
                    <a:pt x="169983" y="486845"/>
                    <a:pt x="176104" y="491145"/>
                  </a:cubicBezTo>
                  <a:cubicBezTo>
                    <a:pt x="188005" y="498506"/>
                    <a:pt x="203402" y="497279"/>
                    <a:pt x="217264" y="487219"/>
                  </a:cubicBezTo>
                  <a:cubicBezTo>
                    <a:pt x="235287" y="473362"/>
                    <a:pt x="251653" y="457475"/>
                    <a:pt x="266031" y="439863"/>
                  </a:cubicBezTo>
                  <a:cubicBezTo>
                    <a:pt x="276404" y="427589"/>
                    <a:pt x="287482" y="415934"/>
                    <a:pt x="299217" y="404960"/>
                  </a:cubicBezTo>
                  <a:cubicBezTo>
                    <a:pt x="329508" y="378135"/>
                    <a:pt x="365006" y="357862"/>
                    <a:pt x="403498" y="345397"/>
                  </a:cubicBezTo>
                  <a:lnTo>
                    <a:pt x="406504" y="344477"/>
                  </a:lnTo>
                  <a:cubicBezTo>
                    <a:pt x="421226" y="339692"/>
                    <a:pt x="441469" y="333251"/>
                    <a:pt x="455577" y="338343"/>
                  </a:cubicBezTo>
                  <a:cubicBezTo>
                    <a:pt x="456681" y="338711"/>
                    <a:pt x="457730" y="339226"/>
                    <a:pt x="458706" y="339876"/>
                  </a:cubicBezTo>
                  <a:cubicBezTo>
                    <a:pt x="458994" y="340036"/>
                    <a:pt x="459239" y="340269"/>
                    <a:pt x="459417" y="340545"/>
                  </a:cubicBezTo>
                  <a:cubicBezTo>
                    <a:pt x="459601" y="340821"/>
                    <a:pt x="459712" y="341140"/>
                    <a:pt x="459748" y="341471"/>
                  </a:cubicBezTo>
                  <a:cubicBezTo>
                    <a:pt x="460116" y="345655"/>
                    <a:pt x="459466" y="349863"/>
                    <a:pt x="457847" y="353740"/>
                  </a:cubicBezTo>
                  <a:cubicBezTo>
                    <a:pt x="453638" y="364468"/>
                    <a:pt x="447664" y="374418"/>
                    <a:pt x="440180" y="383183"/>
                  </a:cubicBezTo>
                  <a:cubicBezTo>
                    <a:pt x="436622" y="387907"/>
                    <a:pt x="433249" y="392323"/>
                    <a:pt x="430427" y="396802"/>
                  </a:cubicBezTo>
                  <a:cubicBezTo>
                    <a:pt x="419024" y="414247"/>
                    <a:pt x="412116" y="434245"/>
                    <a:pt x="410307" y="455015"/>
                  </a:cubicBezTo>
                  <a:cubicBezTo>
                    <a:pt x="410178" y="459530"/>
                    <a:pt x="410957" y="464026"/>
                    <a:pt x="412589" y="468240"/>
                  </a:cubicBezTo>
                  <a:cubicBezTo>
                    <a:pt x="414221" y="472448"/>
                    <a:pt x="416680" y="476294"/>
                    <a:pt x="419815" y="479551"/>
                  </a:cubicBezTo>
                  <a:cubicBezTo>
                    <a:pt x="422097" y="482201"/>
                    <a:pt x="424919" y="484330"/>
                    <a:pt x="428090" y="485802"/>
                  </a:cubicBezTo>
                  <a:cubicBezTo>
                    <a:pt x="431267" y="487274"/>
                    <a:pt x="434721" y="488047"/>
                    <a:pt x="438217" y="488078"/>
                  </a:cubicBezTo>
                  <a:cubicBezTo>
                    <a:pt x="472385" y="487096"/>
                    <a:pt x="500909" y="477466"/>
                    <a:pt x="533297" y="463541"/>
                  </a:cubicBezTo>
                  <a:cubicBezTo>
                    <a:pt x="545136" y="458327"/>
                    <a:pt x="557404" y="453481"/>
                    <a:pt x="569243" y="448819"/>
                  </a:cubicBezTo>
                  <a:cubicBezTo>
                    <a:pt x="587155" y="441704"/>
                    <a:pt x="606048" y="434343"/>
                    <a:pt x="623285" y="425632"/>
                  </a:cubicBezTo>
                  <a:cubicBezTo>
                    <a:pt x="642485" y="416185"/>
                    <a:pt x="658864" y="394961"/>
                    <a:pt x="653036" y="371774"/>
                  </a:cubicBezTo>
                  <a:cubicBezTo>
                    <a:pt x="651864" y="367241"/>
                    <a:pt x="649693" y="363033"/>
                    <a:pt x="646675" y="359451"/>
                  </a:cubicBezTo>
                  <a:cubicBezTo>
                    <a:pt x="643663" y="355874"/>
                    <a:pt x="639878" y="353022"/>
                    <a:pt x="635615" y="351102"/>
                  </a:cubicBezTo>
                  <a:cubicBezTo>
                    <a:pt x="630965" y="348973"/>
                    <a:pt x="625898" y="347906"/>
                    <a:pt x="620789" y="347973"/>
                  </a:cubicBezTo>
                  <a:cubicBezTo>
                    <a:pt x="615679" y="348035"/>
                    <a:pt x="610643" y="349231"/>
                    <a:pt x="606048" y="351470"/>
                  </a:cubicBezTo>
                  <a:cubicBezTo>
                    <a:pt x="589425" y="359690"/>
                    <a:pt x="572004" y="366560"/>
                    <a:pt x="555135" y="373185"/>
                  </a:cubicBezTo>
                  <a:lnTo>
                    <a:pt x="534279" y="381527"/>
                  </a:lnTo>
                  <a:lnTo>
                    <a:pt x="529003" y="383797"/>
                  </a:lnTo>
                  <a:cubicBezTo>
                    <a:pt x="528574" y="383975"/>
                    <a:pt x="528101" y="384018"/>
                    <a:pt x="527641" y="383932"/>
                  </a:cubicBezTo>
                  <a:cubicBezTo>
                    <a:pt x="527181" y="383846"/>
                    <a:pt x="526758" y="383625"/>
                    <a:pt x="526427" y="383306"/>
                  </a:cubicBezTo>
                  <a:cubicBezTo>
                    <a:pt x="526095" y="382969"/>
                    <a:pt x="525881" y="382545"/>
                    <a:pt x="525801" y="382086"/>
                  </a:cubicBezTo>
                  <a:cubicBezTo>
                    <a:pt x="525727" y="381619"/>
                    <a:pt x="525795" y="381147"/>
                    <a:pt x="525997" y="380730"/>
                  </a:cubicBezTo>
                  <a:cubicBezTo>
                    <a:pt x="535904" y="360733"/>
                    <a:pt x="539904" y="338324"/>
                    <a:pt x="537530" y="316137"/>
                  </a:cubicBezTo>
                  <a:cubicBezTo>
                    <a:pt x="528942" y="254244"/>
                    <a:pt x="462877" y="255899"/>
                    <a:pt x="442818" y="257862"/>
                  </a:cubicBezTo>
                  <a:cubicBezTo>
                    <a:pt x="413202" y="261298"/>
                    <a:pt x="384353" y="269585"/>
                    <a:pt x="357430" y="282399"/>
                  </a:cubicBezTo>
                  <a:cubicBezTo>
                    <a:pt x="356989" y="282595"/>
                    <a:pt x="356492" y="282651"/>
                    <a:pt x="356019" y="282553"/>
                  </a:cubicBezTo>
                  <a:cubicBezTo>
                    <a:pt x="355547" y="282455"/>
                    <a:pt x="355112" y="282209"/>
                    <a:pt x="354793" y="281847"/>
                  </a:cubicBezTo>
                  <a:cubicBezTo>
                    <a:pt x="354510" y="281449"/>
                    <a:pt x="354363" y="280976"/>
                    <a:pt x="354363" y="280498"/>
                  </a:cubicBezTo>
                  <a:cubicBezTo>
                    <a:pt x="354363" y="280013"/>
                    <a:pt x="354510" y="279541"/>
                    <a:pt x="354793" y="279148"/>
                  </a:cubicBezTo>
                  <a:cubicBezTo>
                    <a:pt x="372122" y="249980"/>
                    <a:pt x="386151" y="218972"/>
                    <a:pt x="396628" y="186706"/>
                  </a:cubicBezTo>
                  <a:cubicBezTo>
                    <a:pt x="414233" y="130027"/>
                    <a:pt x="416134" y="85615"/>
                    <a:pt x="402333" y="51080"/>
                  </a:cubicBezTo>
                  <a:cubicBezTo>
                    <a:pt x="387365" y="13538"/>
                    <a:pt x="352646" y="-2778"/>
                    <a:pt x="309523" y="7466"/>
                  </a:cubicBezTo>
                  <a:cubicBezTo>
                    <a:pt x="215056" y="29917"/>
                    <a:pt x="145004" y="114936"/>
                    <a:pt x="100470" y="176891"/>
                  </a:cubicBezTo>
                  <a:cubicBezTo>
                    <a:pt x="67573" y="221769"/>
                    <a:pt x="39411" y="269935"/>
                    <a:pt x="16432" y="320615"/>
                  </a:cubicBezTo>
                  <a:cubicBezTo>
                    <a:pt x="12567" y="329326"/>
                    <a:pt x="8642" y="338159"/>
                    <a:pt x="4961" y="346992"/>
                  </a:cubicBezTo>
                  <a:cubicBezTo>
                    <a:pt x="14690" y="389894"/>
                    <a:pt x="28424" y="431791"/>
                    <a:pt x="45999" y="472129"/>
                  </a:cubicBezTo>
                  <a:cubicBezTo>
                    <a:pt x="50464" y="466461"/>
                    <a:pt x="53746" y="459965"/>
                    <a:pt x="55648" y="453009"/>
                  </a:cubicBezTo>
                  <a:cubicBezTo>
                    <a:pt x="57556" y="446053"/>
                    <a:pt x="58052" y="438790"/>
                    <a:pt x="57101" y="431644"/>
                  </a:cubicBezTo>
                  <a:cubicBezTo>
                    <a:pt x="55629" y="418148"/>
                    <a:pt x="61948" y="402568"/>
                    <a:pt x="67591" y="388704"/>
                  </a:cubicBezTo>
                  <a:cubicBezTo>
                    <a:pt x="69002" y="385146"/>
                    <a:pt x="70412" y="381711"/>
                    <a:pt x="71578" y="378521"/>
                  </a:cubicBezTo>
                  <a:cubicBezTo>
                    <a:pt x="78626" y="359708"/>
                    <a:pt x="86650" y="341281"/>
                    <a:pt x="95624" y="323314"/>
                  </a:cubicBezTo>
                  <a:cubicBezTo>
                    <a:pt x="114167" y="285491"/>
                    <a:pt x="135987" y="249367"/>
                    <a:pt x="160830" y="215353"/>
                  </a:cubicBezTo>
                  <a:cubicBezTo>
                    <a:pt x="192605" y="172414"/>
                    <a:pt x="245788" y="99846"/>
                    <a:pt x="310504" y="86535"/>
                  </a:cubicBezTo>
                  <a:cubicBezTo>
                    <a:pt x="312209" y="86087"/>
                    <a:pt x="313957" y="85799"/>
                    <a:pt x="315718" y="85676"/>
                  </a:cubicBezTo>
                  <a:lnTo>
                    <a:pt x="315718" y="85799"/>
                  </a:lnTo>
                  <a:close/>
                </a:path>
              </a:pathLst>
            </a:custGeom>
            <a:solidFill>
              <a:srgbClr val="0E0E0E"/>
            </a:solidFill>
            <a:ln w="6134" cap="flat">
              <a:noFill/>
              <a:prstDash val="solid"/>
              <a:miter/>
            </a:ln>
          </p:spPr>
          <p:txBody>
            <a:bodyPr rtlCol="0" anchor="ctr"/>
            <a:lstStyle/>
            <a:p>
              <a:endParaRPr lang="en-AU"/>
            </a:p>
          </p:txBody>
        </p:sp>
        <p:sp>
          <p:nvSpPr>
            <p:cNvPr id="453" name="Freeform: Shape 452">
              <a:extLst>
                <a:ext uri="{FF2B5EF4-FFF2-40B4-BE49-F238E27FC236}">
                  <a16:creationId xmlns:a16="http://schemas.microsoft.com/office/drawing/2014/main" id="{1BE3668B-AC69-4938-92E2-2EF1C49633F6}"/>
                </a:ext>
              </a:extLst>
            </p:cNvPr>
            <p:cNvSpPr/>
            <p:nvPr/>
          </p:nvSpPr>
          <p:spPr>
            <a:xfrm>
              <a:off x="10741592" y="5031876"/>
              <a:ext cx="303193" cy="469137"/>
            </a:xfrm>
            <a:custGeom>
              <a:avLst/>
              <a:gdLst>
                <a:gd name="connsiteX0" fmla="*/ 264119 w 303193"/>
                <a:gd name="connsiteY0" fmla="*/ 350875 h 469137"/>
                <a:gd name="connsiteX1" fmla="*/ 240257 w 303193"/>
                <a:gd name="connsiteY1" fmla="*/ 371056 h 469137"/>
                <a:gd name="connsiteX2" fmla="*/ 243140 w 303193"/>
                <a:gd name="connsiteY2" fmla="*/ 361977 h 469137"/>
                <a:gd name="connsiteX3" fmla="*/ 260806 w 303193"/>
                <a:gd name="connsiteY3" fmla="*/ 326951 h 469137"/>
                <a:gd name="connsiteX4" fmla="*/ 302212 w 303193"/>
                <a:gd name="connsiteY4" fmla="*/ 257390 h 469137"/>
                <a:gd name="connsiteX5" fmla="*/ 298470 w 303193"/>
                <a:gd name="connsiteY5" fmla="*/ 189914 h 469137"/>
                <a:gd name="connsiteX6" fmla="*/ 286791 w 303193"/>
                <a:gd name="connsiteY6" fmla="*/ 185798 h 469137"/>
                <a:gd name="connsiteX7" fmla="*/ 274424 w 303193"/>
                <a:gd name="connsiteY7" fmla="*/ 186479 h 469137"/>
                <a:gd name="connsiteX8" fmla="*/ 172842 w 303193"/>
                <a:gd name="connsiteY8" fmla="*/ 249231 h 469137"/>
                <a:gd name="connsiteX9" fmla="*/ 115242 w 303193"/>
                <a:gd name="connsiteY9" fmla="*/ 288429 h 469137"/>
                <a:gd name="connsiteX10" fmla="*/ 88375 w 303193"/>
                <a:gd name="connsiteY10" fmla="*/ 300697 h 469137"/>
                <a:gd name="connsiteX11" fmla="*/ 85001 w 303193"/>
                <a:gd name="connsiteY11" fmla="*/ 301740 h 469137"/>
                <a:gd name="connsiteX12" fmla="*/ 85001 w 303193"/>
                <a:gd name="connsiteY12" fmla="*/ 301740 h 469137"/>
                <a:gd name="connsiteX13" fmla="*/ 95306 w 303193"/>
                <a:gd name="connsiteY13" fmla="*/ 269106 h 469137"/>
                <a:gd name="connsiteX14" fmla="*/ 160267 w 303193"/>
                <a:gd name="connsiteY14" fmla="*/ 186608 h 469137"/>
                <a:gd name="connsiteX15" fmla="*/ 263015 w 303193"/>
                <a:gd name="connsiteY15" fmla="*/ 101643 h 469137"/>
                <a:gd name="connsiteX16" fmla="*/ 287551 w 303193"/>
                <a:gd name="connsiteY16" fmla="*/ 84713 h 469137"/>
                <a:gd name="connsiteX17" fmla="*/ 274608 w 303193"/>
                <a:gd name="connsiteY17" fmla="*/ 0 h 469137"/>
                <a:gd name="connsiteX18" fmla="*/ 106471 w 303193"/>
                <a:gd name="connsiteY18" fmla="*/ 132621 h 469137"/>
                <a:gd name="connsiteX19" fmla="*/ 12557 w 303193"/>
                <a:gd name="connsiteY19" fmla="*/ 358910 h 469137"/>
                <a:gd name="connsiteX20" fmla="*/ 160267 w 303193"/>
                <a:gd name="connsiteY20" fmla="*/ 352169 h 469137"/>
                <a:gd name="connsiteX21" fmla="*/ 151741 w 303193"/>
                <a:gd name="connsiteY21" fmla="*/ 424116 h 469137"/>
                <a:gd name="connsiteX22" fmla="*/ 273750 w 303193"/>
                <a:gd name="connsiteY22" fmla="*/ 442519 h 469137"/>
                <a:gd name="connsiteX23" fmla="*/ 298286 w 303193"/>
                <a:gd name="connsiteY23" fmla="*/ 422828 h 469137"/>
                <a:gd name="connsiteX24" fmla="*/ 303193 w 303193"/>
                <a:gd name="connsiteY24" fmla="*/ 313763 h 469137"/>
                <a:gd name="connsiteX25" fmla="*/ 264119 w 303193"/>
                <a:gd name="connsiteY25" fmla="*/ 350875 h 46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3193" h="469137">
                  <a:moveTo>
                    <a:pt x="264119" y="350875"/>
                  </a:moveTo>
                  <a:cubicBezTo>
                    <a:pt x="257985" y="356518"/>
                    <a:pt x="249274" y="364186"/>
                    <a:pt x="240257" y="371056"/>
                  </a:cubicBezTo>
                  <a:cubicBezTo>
                    <a:pt x="241545" y="366762"/>
                    <a:pt x="242588" y="363204"/>
                    <a:pt x="243140" y="361977"/>
                  </a:cubicBezTo>
                  <a:cubicBezTo>
                    <a:pt x="248538" y="350077"/>
                    <a:pt x="254795" y="338545"/>
                    <a:pt x="260806" y="326951"/>
                  </a:cubicBezTo>
                  <a:cubicBezTo>
                    <a:pt x="273381" y="303028"/>
                    <a:pt x="289392" y="281129"/>
                    <a:pt x="302212" y="257390"/>
                  </a:cubicBezTo>
                  <a:cubicBezTo>
                    <a:pt x="301415" y="234510"/>
                    <a:pt x="300126" y="211874"/>
                    <a:pt x="298470" y="189914"/>
                  </a:cubicBezTo>
                  <a:cubicBezTo>
                    <a:pt x="294888" y="187786"/>
                    <a:pt x="290919" y="186387"/>
                    <a:pt x="286791" y="185798"/>
                  </a:cubicBezTo>
                  <a:cubicBezTo>
                    <a:pt x="282662" y="185209"/>
                    <a:pt x="278461" y="185442"/>
                    <a:pt x="274424" y="186479"/>
                  </a:cubicBezTo>
                  <a:cubicBezTo>
                    <a:pt x="236331" y="194392"/>
                    <a:pt x="203268" y="226964"/>
                    <a:pt x="172842" y="249231"/>
                  </a:cubicBezTo>
                  <a:cubicBezTo>
                    <a:pt x="154360" y="263321"/>
                    <a:pt x="135129" y="276406"/>
                    <a:pt x="115242" y="288429"/>
                  </a:cubicBezTo>
                  <a:cubicBezTo>
                    <a:pt x="106698" y="293367"/>
                    <a:pt x="97699" y="297476"/>
                    <a:pt x="88375" y="300697"/>
                  </a:cubicBezTo>
                  <a:lnTo>
                    <a:pt x="85001" y="301740"/>
                  </a:lnTo>
                  <a:cubicBezTo>
                    <a:pt x="85798" y="301372"/>
                    <a:pt x="86780" y="300942"/>
                    <a:pt x="85001" y="301740"/>
                  </a:cubicBezTo>
                  <a:cubicBezTo>
                    <a:pt x="85915" y="290226"/>
                    <a:pt x="89442" y="279062"/>
                    <a:pt x="95306" y="269106"/>
                  </a:cubicBezTo>
                  <a:cubicBezTo>
                    <a:pt x="111992" y="239110"/>
                    <a:pt x="136528" y="211206"/>
                    <a:pt x="160267" y="186608"/>
                  </a:cubicBezTo>
                  <a:cubicBezTo>
                    <a:pt x="191957" y="155324"/>
                    <a:pt x="226338" y="126892"/>
                    <a:pt x="263015" y="101643"/>
                  </a:cubicBezTo>
                  <a:cubicBezTo>
                    <a:pt x="270989" y="95509"/>
                    <a:pt x="279209" y="90172"/>
                    <a:pt x="287551" y="84713"/>
                  </a:cubicBezTo>
                  <a:cubicBezTo>
                    <a:pt x="283564" y="54471"/>
                    <a:pt x="279148" y="26070"/>
                    <a:pt x="274608" y="0"/>
                  </a:cubicBezTo>
                  <a:cubicBezTo>
                    <a:pt x="211917" y="35394"/>
                    <a:pt x="154685" y="83915"/>
                    <a:pt x="106471" y="132621"/>
                  </a:cubicBezTo>
                  <a:cubicBezTo>
                    <a:pt x="56661" y="182921"/>
                    <a:pt x="-33082" y="282540"/>
                    <a:pt x="12557" y="358910"/>
                  </a:cubicBezTo>
                  <a:cubicBezTo>
                    <a:pt x="46233" y="415222"/>
                    <a:pt x="119230" y="377313"/>
                    <a:pt x="160267" y="352169"/>
                  </a:cubicBezTo>
                  <a:cubicBezTo>
                    <a:pt x="150631" y="374847"/>
                    <a:pt x="147674" y="399813"/>
                    <a:pt x="151741" y="424116"/>
                  </a:cubicBezTo>
                  <a:cubicBezTo>
                    <a:pt x="164807" y="491224"/>
                    <a:pt x="233755" y="470920"/>
                    <a:pt x="273750" y="442519"/>
                  </a:cubicBezTo>
                  <a:cubicBezTo>
                    <a:pt x="282337" y="436385"/>
                    <a:pt x="290496" y="429760"/>
                    <a:pt x="298286" y="422828"/>
                  </a:cubicBezTo>
                  <a:cubicBezTo>
                    <a:pt x="301598" y="386575"/>
                    <a:pt x="303132" y="350016"/>
                    <a:pt x="303193" y="313763"/>
                  </a:cubicBezTo>
                  <a:cubicBezTo>
                    <a:pt x="288778" y="325602"/>
                    <a:pt x="276019" y="340017"/>
                    <a:pt x="264119" y="350875"/>
                  </a:cubicBezTo>
                  <a:close/>
                </a:path>
              </a:pathLst>
            </a:custGeom>
            <a:solidFill>
              <a:srgbClr val="2B1F18"/>
            </a:solidFill>
            <a:ln w="6134" cap="flat">
              <a:noFill/>
              <a:prstDash val="solid"/>
              <a:miter/>
            </a:ln>
          </p:spPr>
          <p:txBody>
            <a:bodyPr rtlCol="0" anchor="ctr"/>
            <a:lstStyle/>
            <a:p>
              <a:endParaRPr lang="en-AU"/>
            </a:p>
          </p:txBody>
        </p:sp>
        <p:sp>
          <p:nvSpPr>
            <p:cNvPr id="454" name="Freeform: Shape 453">
              <a:extLst>
                <a:ext uri="{FF2B5EF4-FFF2-40B4-BE49-F238E27FC236}">
                  <a16:creationId xmlns:a16="http://schemas.microsoft.com/office/drawing/2014/main" id="{412DB25C-EB68-4BCA-8E96-73AC4FFBA733}"/>
                </a:ext>
              </a:extLst>
            </p:cNvPr>
            <p:cNvSpPr/>
            <p:nvPr/>
          </p:nvSpPr>
          <p:spPr>
            <a:xfrm>
              <a:off x="10739519" y="5029024"/>
              <a:ext cx="307965" cy="474023"/>
            </a:xfrm>
            <a:custGeom>
              <a:avLst/>
              <a:gdLst>
                <a:gd name="connsiteX0" fmla="*/ 203869 w 307965"/>
                <a:gd name="connsiteY0" fmla="*/ 474018 h 474023"/>
                <a:gd name="connsiteX1" fmla="*/ 182399 w 307965"/>
                <a:gd name="connsiteY1" fmla="*/ 470153 h 474023"/>
                <a:gd name="connsiteX2" fmla="*/ 151299 w 307965"/>
                <a:gd name="connsiteY2" fmla="*/ 427214 h 474023"/>
                <a:gd name="connsiteX3" fmla="*/ 157863 w 307965"/>
                <a:gd name="connsiteY3" fmla="*/ 359738 h 474023"/>
                <a:gd name="connsiteX4" fmla="*/ 49717 w 307965"/>
                <a:gd name="connsiteY4" fmla="*/ 390838 h 474023"/>
                <a:gd name="connsiteX5" fmla="*/ 28382 w 307965"/>
                <a:gd name="connsiteY5" fmla="*/ 380361 h 474023"/>
                <a:gd name="connsiteX6" fmla="*/ 12912 w 307965"/>
                <a:gd name="connsiteY6" fmla="*/ 362315 h 474023"/>
                <a:gd name="connsiteX7" fmla="*/ 107194 w 307965"/>
                <a:gd name="connsiteY7" fmla="*/ 133203 h 474023"/>
                <a:gd name="connsiteX8" fmla="*/ 275823 w 307965"/>
                <a:gd name="connsiteY8" fmla="*/ 276 h 474023"/>
                <a:gd name="connsiteX9" fmla="*/ 276865 w 307965"/>
                <a:gd name="connsiteY9" fmla="*/ 0 h 474023"/>
                <a:gd name="connsiteX10" fmla="*/ 277908 w 307965"/>
                <a:gd name="connsiteY10" fmla="*/ 276 h 474023"/>
                <a:gd name="connsiteX11" fmla="*/ 278761 w 307965"/>
                <a:gd name="connsiteY11" fmla="*/ 945 h 474023"/>
                <a:gd name="connsiteX12" fmla="*/ 279196 w 307965"/>
                <a:gd name="connsiteY12" fmla="*/ 1932 h 474023"/>
                <a:gd name="connsiteX13" fmla="*/ 292139 w 307965"/>
                <a:gd name="connsiteY13" fmla="*/ 86707 h 474023"/>
                <a:gd name="connsiteX14" fmla="*/ 291931 w 307965"/>
                <a:gd name="connsiteY14" fmla="*/ 87958 h 474023"/>
                <a:gd name="connsiteX15" fmla="*/ 291097 w 307965"/>
                <a:gd name="connsiteY15" fmla="*/ 88915 h 474023"/>
                <a:gd name="connsiteX16" fmla="*/ 266560 w 307965"/>
                <a:gd name="connsiteY16" fmla="*/ 105784 h 474023"/>
                <a:gd name="connsiteX17" fmla="*/ 164119 w 307965"/>
                <a:gd name="connsiteY17" fmla="*/ 190497 h 474023"/>
                <a:gd name="connsiteX18" fmla="*/ 99527 w 307965"/>
                <a:gd name="connsiteY18" fmla="*/ 272510 h 474023"/>
                <a:gd name="connsiteX19" fmla="*/ 89896 w 307965"/>
                <a:gd name="connsiteY19" fmla="*/ 301341 h 474023"/>
                <a:gd name="connsiteX20" fmla="*/ 116334 w 307965"/>
                <a:gd name="connsiteY20" fmla="*/ 289073 h 474023"/>
                <a:gd name="connsiteX21" fmla="*/ 173627 w 307965"/>
                <a:gd name="connsiteY21" fmla="*/ 250059 h 474023"/>
                <a:gd name="connsiteX22" fmla="*/ 194300 w 307965"/>
                <a:gd name="connsiteY22" fmla="*/ 234110 h 474023"/>
                <a:gd name="connsiteX23" fmla="*/ 276191 w 307965"/>
                <a:gd name="connsiteY23" fmla="*/ 186877 h 474023"/>
                <a:gd name="connsiteX24" fmla="*/ 301893 w 307965"/>
                <a:gd name="connsiteY24" fmla="*/ 190619 h 474023"/>
                <a:gd name="connsiteX25" fmla="*/ 302653 w 307965"/>
                <a:gd name="connsiteY25" fmla="*/ 191380 h 474023"/>
                <a:gd name="connsiteX26" fmla="*/ 302997 w 307965"/>
                <a:gd name="connsiteY26" fmla="*/ 192398 h 474023"/>
                <a:gd name="connsiteX27" fmla="*/ 306739 w 307965"/>
                <a:gd name="connsiteY27" fmla="*/ 259874 h 474023"/>
                <a:gd name="connsiteX28" fmla="*/ 306739 w 307965"/>
                <a:gd name="connsiteY28" fmla="*/ 261039 h 474023"/>
                <a:gd name="connsiteX29" fmla="*/ 286864 w 307965"/>
                <a:gd name="connsiteY29" fmla="*/ 294287 h 474023"/>
                <a:gd name="connsiteX30" fmla="*/ 265394 w 307965"/>
                <a:gd name="connsiteY30" fmla="*/ 330540 h 474023"/>
                <a:gd name="connsiteX31" fmla="*/ 262511 w 307965"/>
                <a:gd name="connsiteY31" fmla="*/ 336060 h 474023"/>
                <a:gd name="connsiteX32" fmla="*/ 247728 w 307965"/>
                <a:gd name="connsiteY32" fmla="*/ 365443 h 474023"/>
                <a:gd name="connsiteX33" fmla="*/ 247053 w 307965"/>
                <a:gd name="connsiteY33" fmla="*/ 367283 h 474023"/>
                <a:gd name="connsiteX34" fmla="*/ 265088 w 307965"/>
                <a:gd name="connsiteY34" fmla="*/ 351702 h 474023"/>
                <a:gd name="connsiteX35" fmla="*/ 280178 w 307965"/>
                <a:gd name="connsiteY35" fmla="*/ 336981 h 474023"/>
                <a:gd name="connsiteX36" fmla="*/ 304162 w 307965"/>
                <a:gd name="connsiteY36" fmla="*/ 314223 h 474023"/>
                <a:gd name="connsiteX37" fmla="*/ 305389 w 307965"/>
                <a:gd name="connsiteY37" fmla="*/ 313885 h 474023"/>
                <a:gd name="connsiteX38" fmla="*/ 306616 w 307965"/>
                <a:gd name="connsiteY38" fmla="*/ 314223 h 474023"/>
                <a:gd name="connsiteX39" fmla="*/ 307603 w 307965"/>
                <a:gd name="connsiteY39" fmla="*/ 315069 h 474023"/>
                <a:gd name="connsiteX40" fmla="*/ 307965 w 307965"/>
                <a:gd name="connsiteY40" fmla="*/ 316308 h 474023"/>
                <a:gd name="connsiteX41" fmla="*/ 302997 w 307965"/>
                <a:gd name="connsiteY41" fmla="*/ 425558 h 474023"/>
                <a:gd name="connsiteX42" fmla="*/ 302764 w 307965"/>
                <a:gd name="connsiteY42" fmla="*/ 426417 h 474023"/>
                <a:gd name="connsiteX43" fmla="*/ 302199 w 307965"/>
                <a:gd name="connsiteY43" fmla="*/ 427091 h 474023"/>
                <a:gd name="connsiteX44" fmla="*/ 277295 w 307965"/>
                <a:gd name="connsiteY44" fmla="*/ 446966 h 474023"/>
                <a:gd name="connsiteX45" fmla="*/ 203869 w 307965"/>
                <a:gd name="connsiteY45" fmla="*/ 474018 h 474023"/>
                <a:gd name="connsiteX46" fmla="*/ 162279 w 307965"/>
                <a:gd name="connsiteY46" fmla="*/ 352193 h 474023"/>
                <a:gd name="connsiteX47" fmla="*/ 163751 w 307965"/>
                <a:gd name="connsiteY47" fmla="*/ 352745 h 474023"/>
                <a:gd name="connsiteX48" fmla="*/ 164506 w 307965"/>
                <a:gd name="connsiteY48" fmla="*/ 353929 h 474023"/>
                <a:gd name="connsiteX49" fmla="*/ 164426 w 307965"/>
                <a:gd name="connsiteY49" fmla="*/ 355322 h 474023"/>
                <a:gd name="connsiteX50" fmla="*/ 155777 w 307965"/>
                <a:gd name="connsiteY50" fmla="*/ 426171 h 474023"/>
                <a:gd name="connsiteX51" fmla="*/ 184117 w 307965"/>
                <a:gd name="connsiteY51" fmla="*/ 465921 h 474023"/>
                <a:gd name="connsiteX52" fmla="*/ 274228 w 307965"/>
                <a:gd name="connsiteY52" fmla="*/ 443163 h 474023"/>
                <a:gd name="connsiteX53" fmla="*/ 298090 w 307965"/>
                <a:gd name="connsiteY53" fmla="*/ 424208 h 474023"/>
                <a:gd name="connsiteX54" fmla="*/ 302935 w 307965"/>
                <a:gd name="connsiteY54" fmla="*/ 321338 h 474023"/>
                <a:gd name="connsiteX55" fmla="*/ 282999 w 307965"/>
                <a:gd name="connsiteY55" fmla="*/ 340538 h 474023"/>
                <a:gd name="connsiteX56" fmla="*/ 267725 w 307965"/>
                <a:gd name="connsiteY56" fmla="*/ 355383 h 474023"/>
                <a:gd name="connsiteX57" fmla="*/ 243741 w 307965"/>
                <a:gd name="connsiteY57" fmla="*/ 375749 h 474023"/>
                <a:gd name="connsiteX58" fmla="*/ 242391 w 307965"/>
                <a:gd name="connsiteY58" fmla="*/ 376184 h 474023"/>
                <a:gd name="connsiteX59" fmla="*/ 241042 w 307965"/>
                <a:gd name="connsiteY59" fmla="*/ 375749 h 474023"/>
                <a:gd name="connsiteX60" fmla="*/ 240195 w 307965"/>
                <a:gd name="connsiteY60" fmla="*/ 374632 h 474023"/>
                <a:gd name="connsiteX61" fmla="*/ 240122 w 307965"/>
                <a:gd name="connsiteY61" fmla="*/ 373233 h 474023"/>
                <a:gd name="connsiteX62" fmla="*/ 243127 w 307965"/>
                <a:gd name="connsiteY62" fmla="*/ 363787 h 474023"/>
                <a:gd name="connsiteX63" fmla="*/ 257972 w 307965"/>
                <a:gd name="connsiteY63" fmla="*/ 334159 h 474023"/>
                <a:gd name="connsiteX64" fmla="*/ 260855 w 307965"/>
                <a:gd name="connsiteY64" fmla="*/ 328699 h 474023"/>
                <a:gd name="connsiteX65" fmla="*/ 282570 w 307965"/>
                <a:gd name="connsiteY65" fmla="*/ 291894 h 474023"/>
                <a:gd name="connsiteX66" fmla="*/ 302016 w 307965"/>
                <a:gd name="connsiteY66" fmla="*/ 259445 h 474023"/>
                <a:gd name="connsiteX67" fmla="*/ 298335 w 307965"/>
                <a:gd name="connsiteY67" fmla="*/ 193686 h 474023"/>
                <a:gd name="connsiteX68" fmla="*/ 276988 w 307965"/>
                <a:gd name="connsiteY68" fmla="*/ 191171 h 474023"/>
                <a:gd name="connsiteX69" fmla="*/ 197244 w 307965"/>
                <a:gd name="connsiteY69" fmla="*/ 237484 h 474023"/>
                <a:gd name="connsiteX70" fmla="*/ 176510 w 307965"/>
                <a:gd name="connsiteY70" fmla="*/ 253556 h 474023"/>
                <a:gd name="connsiteX71" fmla="*/ 118665 w 307965"/>
                <a:gd name="connsiteY71" fmla="*/ 292814 h 474023"/>
                <a:gd name="connsiteX72" fmla="*/ 91429 w 307965"/>
                <a:gd name="connsiteY72" fmla="*/ 305512 h 474023"/>
                <a:gd name="connsiteX73" fmla="*/ 87994 w 307965"/>
                <a:gd name="connsiteY73" fmla="*/ 306616 h 474023"/>
                <a:gd name="connsiteX74" fmla="*/ 86933 w 307965"/>
                <a:gd name="connsiteY74" fmla="*/ 306714 h 474023"/>
                <a:gd name="connsiteX75" fmla="*/ 85970 w 307965"/>
                <a:gd name="connsiteY75" fmla="*/ 306248 h 474023"/>
                <a:gd name="connsiteX76" fmla="*/ 85252 w 307965"/>
                <a:gd name="connsiteY76" fmla="*/ 305451 h 474023"/>
                <a:gd name="connsiteX77" fmla="*/ 84989 w 307965"/>
                <a:gd name="connsiteY77" fmla="*/ 304408 h 474023"/>
                <a:gd name="connsiteX78" fmla="*/ 84989 w 307965"/>
                <a:gd name="connsiteY78" fmla="*/ 304285 h 474023"/>
                <a:gd name="connsiteX79" fmla="*/ 95539 w 307965"/>
                <a:gd name="connsiteY79" fmla="*/ 270670 h 474023"/>
                <a:gd name="connsiteX80" fmla="*/ 160868 w 307965"/>
                <a:gd name="connsiteY80" fmla="*/ 187675 h 474023"/>
                <a:gd name="connsiteX81" fmla="*/ 263922 w 307965"/>
                <a:gd name="connsiteY81" fmla="*/ 102410 h 474023"/>
                <a:gd name="connsiteX82" fmla="*/ 287293 w 307965"/>
                <a:gd name="connsiteY82" fmla="*/ 86216 h 474023"/>
                <a:gd name="connsiteX83" fmla="*/ 275025 w 307965"/>
                <a:gd name="connsiteY83" fmla="*/ 6472 h 474023"/>
                <a:gd name="connsiteX84" fmla="*/ 110261 w 307965"/>
                <a:gd name="connsiteY84" fmla="*/ 137068 h 474023"/>
                <a:gd name="connsiteX85" fmla="*/ 16654 w 307965"/>
                <a:gd name="connsiteY85" fmla="*/ 360597 h 474023"/>
                <a:gd name="connsiteX86" fmla="*/ 31075 w 307965"/>
                <a:gd name="connsiteY86" fmla="*/ 377325 h 474023"/>
                <a:gd name="connsiteX87" fmla="*/ 50944 w 307965"/>
                <a:gd name="connsiteY87" fmla="*/ 386974 h 474023"/>
                <a:gd name="connsiteX88" fmla="*/ 161359 w 307965"/>
                <a:gd name="connsiteY88" fmla="*/ 353052 h 474023"/>
                <a:gd name="connsiteX89" fmla="*/ 162279 w 307965"/>
                <a:gd name="connsiteY89" fmla="*/ 352193 h 47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7965" h="474023">
                  <a:moveTo>
                    <a:pt x="203869" y="474018"/>
                  </a:moveTo>
                  <a:cubicBezTo>
                    <a:pt x="196532" y="474122"/>
                    <a:pt x="189239" y="472809"/>
                    <a:pt x="182399" y="470153"/>
                  </a:cubicBezTo>
                  <a:cubicBezTo>
                    <a:pt x="166021" y="463651"/>
                    <a:pt x="155593" y="449113"/>
                    <a:pt x="151299" y="427214"/>
                  </a:cubicBezTo>
                  <a:cubicBezTo>
                    <a:pt x="147361" y="404542"/>
                    <a:pt x="149630" y="381226"/>
                    <a:pt x="157863" y="359738"/>
                  </a:cubicBezTo>
                  <a:cubicBezTo>
                    <a:pt x="111918" y="387219"/>
                    <a:pt x="76462" y="397341"/>
                    <a:pt x="49717" y="390838"/>
                  </a:cubicBezTo>
                  <a:cubicBezTo>
                    <a:pt x="41970" y="388833"/>
                    <a:pt x="34707" y="385269"/>
                    <a:pt x="28382" y="380361"/>
                  </a:cubicBezTo>
                  <a:cubicBezTo>
                    <a:pt x="22052" y="375460"/>
                    <a:pt x="16789" y="369320"/>
                    <a:pt x="12912" y="362315"/>
                  </a:cubicBezTo>
                  <a:cubicBezTo>
                    <a:pt x="-37020" y="278829"/>
                    <a:pt x="71493" y="169211"/>
                    <a:pt x="107194" y="133203"/>
                  </a:cubicBezTo>
                  <a:cubicBezTo>
                    <a:pt x="163444" y="76401"/>
                    <a:pt x="220186" y="31621"/>
                    <a:pt x="275823" y="276"/>
                  </a:cubicBezTo>
                  <a:cubicBezTo>
                    <a:pt x="276141" y="98"/>
                    <a:pt x="276497" y="0"/>
                    <a:pt x="276865" y="0"/>
                  </a:cubicBezTo>
                  <a:cubicBezTo>
                    <a:pt x="277233" y="0"/>
                    <a:pt x="277589" y="98"/>
                    <a:pt x="277908" y="276"/>
                  </a:cubicBezTo>
                  <a:cubicBezTo>
                    <a:pt x="278246" y="423"/>
                    <a:pt x="278534" y="656"/>
                    <a:pt x="278761" y="945"/>
                  </a:cubicBezTo>
                  <a:cubicBezTo>
                    <a:pt x="278988" y="1233"/>
                    <a:pt x="279135" y="1576"/>
                    <a:pt x="279196" y="1932"/>
                  </a:cubicBezTo>
                  <a:cubicBezTo>
                    <a:pt x="284103" y="30149"/>
                    <a:pt x="288459" y="58673"/>
                    <a:pt x="292139" y="86707"/>
                  </a:cubicBezTo>
                  <a:cubicBezTo>
                    <a:pt x="292188" y="87136"/>
                    <a:pt x="292115" y="87571"/>
                    <a:pt x="291931" y="87958"/>
                  </a:cubicBezTo>
                  <a:cubicBezTo>
                    <a:pt x="291747" y="88351"/>
                    <a:pt x="291459" y="88681"/>
                    <a:pt x="291097" y="88915"/>
                  </a:cubicBezTo>
                  <a:cubicBezTo>
                    <a:pt x="283061" y="94251"/>
                    <a:pt x="274841" y="99956"/>
                    <a:pt x="266560" y="105784"/>
                  </a:cubicBezTo>
                  <a:cubicBezTo>
                    <a:pt x="233558" y="129646"/>
                    <a:pt x="195649" y="157863"/>
                    <a:pt x="164119" y="190497"/>
                  </a:cubicBezTo>
                  <a:cubicBezTo>
                    <a:pt x="143325" y="212089"/>
                    <a:pt x="117132" y="240858"/>
                    <a:pt x="99527" y="272510"/>
                  </a:cubicBezTo>
                  <a:cubicBezTo>
                    <a:pt x="94276" y="281319"/>
                    <a:pt x="90988" y="291152"/>
                    <a:pt x="89896" y="301341"/>
                  </a:cubicBezTo>
                  <a:cubicBezTo>
                    <a:pt x="99072" y="298084"/>
                    <a:pt x="107924" y="293974"/>
                    <a:pt x="116334" y="289073"/>
                  </a:cubicBezTo>
                  <a:cubicBezTo>
                    <a:pt x="136117" y="277105"/>
                    <a:pt x="155243" y="264082"/>
                    <a:pt x="173627" y="250059"/>
                  </a:cubicBezTo>
                  <a:cubicBezTo>
                    <a:pt x="180375" y="245152"/>
                    <a:pt x="187122" y="239754"/>
                    <a:pt x="194300" y="234110"/>
                  </a:cubicBezTo>
                  <a:cubicBezTo>
                    <a:pt x="219695" y="213991"/>
                    <a:pt x="246011" y="193134"/>
                    <a:pt x="276191" y="186877"/>
                  </a:cubicBezTo>
                  <a:cubicBezTo>
                    <a:pt x="284913" y="184675"/>
                    <a:pt x="294158" y="186019"/>
                    <a:pt x="301893" y="190619"/>
                  </a:cubicBezTo>
                  <a:cubicBezTo>
                    <a:pt x="302206" y="190809"/>
                    <a:pt x="302463" y="191073"/>
                    <a:pt x="302653" y="191380"/>
                  </a:cubicBezTo>
                  <a:cubicBezTo>
                    <a:pt x="302850" y="191686"/>
                    <a:pt x="302966" y="192036"/>
                    <a:pt x="302997" y="192398"/>
                  </a:cubicBezTo>
                  <a:cubicBezTo>
                    <a:pt x="304715" y="215401"/>
                    <a:pt x="305941" y="238220"/>
                    <a:pt x="306739" y="259874"/>
                  </a:cubicBezTo>
                  <a:cubicBezTo>
                    <a:pt x="306855" y="260254"/>
                    <a:pt x="306855" y="260665"/>
                    <a:pt x="306739" y="261039"/>
                  </a:cubicBezTo>
                  <a:cubicBezTo>
                    <a:pt x="300604" y="272449"/>
                    <a:pt x="293612" y="283552"/>
                    <a:pt x="286864" y="294287"/>
                  </a:cubicBezTo>
                  <a:cubicBezTo>
                    <a:pt x="279503" y="306003"/>
                    <a:pt x="271897" y="318149"/>
                    <a:pt x="265394" y="330540"/>
                  </a:cubicBezTo>
                  <a:lnTo>
                    <a:pt x="262511" y="336060"/>
                  </a:lnTo>
                  <a:cubicBezTo>
                    <a:pt x="257481" y="345630"/>
                    <a:pt x="252267" y="355506"/>
                    <a:pt x="247728" y="365443"/>
                  </a:cubicBezTo>
                  <a:cubicBezTo>
                    <a:pt x="247728" y="365811"/>
                    <a:pt x="247360" y="366486"/>
                    <a:pt x="247053" y="367283"/>
                  </a:cubicBezTo>
                  <a:cubicBezTo>
                    <a:pt x="254108" y="361579"/>
                    <a:pt x="260548" y="355812"/>
                    <a:pt x="265088" y="351702"/>
                  </a:cubicBezTo>
                  <a:cubicBezTo>
                    <a:pt x="269934" y="347286"/>
                    <a:pt x="274902" y="342317"/>
                    <a:pt x="280178" y="336981"/>
                  </a:cubicBezTo>
                  <a:cubicBezTo>
                    <a:pt x="287784" y="329374"/>
                    <a:pt x="295636" y="321461"/>
                    <a:pt x="304162" y="314223"/>
                  </a:cubicBezTo>
                  <a:cubicBezTo>
                    <a:pt x="304530" y="314002"/>
                    <a:pt x="304960" y="313885"/>
                    <a:pt x="305389" y="313885"/>
                  </a:cubicBezTo>
                  <a:cubicBezTo>
                    <a:pt x="305819" y="313885"/>
                    <a:pt x="306242" y="314002"/>
                    <a:pt x="306616" y="314223"/>
                  </a:cubicBezTo>
                  <a:cubicBezTo>
                    <a:pt x="307021" y="314407"/>
                    <a:pt x="307358" y="314695"/>
                    <a:pt x="307603" y="315069"/>
                  </a:cubicBezTo>
                  <a:cubicBezTo>
                    <a:pt x="307843" y="315437"/>
                    <a:pt x="307965" y="315873"/>
                    <a:pt x="307965" y="316308"/>
                  </a:cubicBezTo>
                  <a:cubicBezTo>
                    <a:pt x="307965" y="354156"/>
                    <a:pt x="306187" y="390900"/>
                    <a:pt x="302997" y="425558"/>
                  </a:cubicBezTo>
                  <a:cubicBezTo>
                    <a:pt x="302978" y="425859"/>
                    <a:pt x="302899" y="426147"/>
                    <a:pt x="302764" y="426417"/>
                  </a:cubicBezTo>
                  <a:cubicBezTo>
                    <a:pt x="302629" y="426680"/>
                    <a:pt x="302433" y="426907"/>
                    <a:pt x="302199" y="427091"/>
                  </a:cubicBezTo>
                  <a:cubicBezTo>
                    <a:pt x="292814" y="435250"/>
                    <a:pt x="284901" y="441568"/>
                    <a:pt x="277295" y="446966"/>
                  </a:cubicBezTo>
                  <a:cubicBezTo>
                    <a:pt x="257359" y="460829"/>
                    <a:pt x="229142" y="474018"/>
                    <a:pt x="203869" y="474018"/>
                  </a:cubicBezTo>
                  <a:close/>
                  <a:moveTo>
                    <a:pt x="162279" y="352193"/>
                  </a:moveTo>
                  <a:cubicBezTo>
                    <a:pt x="162819" y="352206"/>
                    <a:pt x="163340" y="352402"/>
                    <a:pt x="163751" y="352745"/>
                  </a:cubicBezTo>
                  <a:cubicBezTo>
                    <a:pt x="164119" y="353052"/>
                    <a:pt x="164383" y="353463"/>
                    <a:pt x="164506" y="353929"/>
                  </a:cubicBezTo>
                  <a:cubicBezTo>
                    <a:pt x="164628" y="354389"/>
                    <a:pt x="164598" y="354880"/>
                    <a:pt x="164426" y="355322"/>
                  </a:cubicBezTo>
                  <a:cubicBezTo>
                    <a:pt x="154826" y="377625"/>
                    <a:pt x="151826" y="402217"/>
                    <a:pt x="155777" y="426171"/>
                  </a:cubicBezTo>
                  <a:cubicBezTo>
                    <a:pt x="159764" y="446598"/>
                    <a:pt x="169272" y="459971"/>
                    <a:pt x="184117" y="465921"/>
                  </a:cubicBezTo>
                  <a:cubicBezTo>
                    <a:pt x="209819" y="476165"/>
                    <a:pt x="247912" y="461872"/>
                    <a:pt x="274228" y="443163"/>
                  </a:cubicBezTo>
                  <a:cubicBezTo>
                    <a:pt x="281466" y="438071"/>
                    <a:pt x="289072" y="431999"/>
                    <a:pt x="298090" y="424208"/>
                  </a:cubicBezTo>
                  <a:cubicBezTo>
                    <a:pt x="301034" y="391513"/>
                    <a:pt x="302690" y="356732"/>
                    <a:pt x="302935" y="321338"/>
                  </a:cubicBezTo>
                  <a:cubicBezTo>
                    <a:pt x="295943" y="327473"/>
                    <a:pt x="289379" y="334097"/>
                    <a:pt x="282999" y="340538"/>
                  </a:cubicBezTo>
                  <a:cubicBezTo>
                    <a:pt x="277724" y="345875"/>
                    <a:pt x="272694" y="350905"/>
                    <a:pt x="267725" y="355383"/>
                  </a:cubicBezTo>
                  <a:cubicBezTo>
                    <a:pt x="261959" y="360720"/>
                    <a:pt x="253126" y="368571"/>
                    <a:pt x="243741" y="375749"/>
                  </a:cubicBezTo>
                  <a:cubicBezTo>
                    <a:pt x="243348" y="376030"/>
                    <a:pt x="242876" y="376184"/>
                    <a:pt x="242391" y="376184"/>
                  </a:cubicBezTo>
                  <a:cubicBezTo>
                    <a:pt x="241907" y="376184"/>
                    <a:pt x="241434" y="376030"/>
                    <a:pt x="241042" y="375749"/>
                  </a:cubicBezTo>
                  <a:cubicBezTo>
                    <a:pt x="240655" y="375472"/>
                    <a:pt x="240361" y="375080"/>
                    <a:pt x="240195" y="374632"/>
                  </a:cubicBezTo>
                  <a:cubicBezTo>
                    <a:pt x="240029" y="374184"/>
                    <a:pt x="240005" y="373699"/>
                    <a:pt x="240122" y="373233"/>
                  </a:cubicBezTo>
                  <a:cubicBezTo>
                    <a:pt x="240956" y="370037"/>
                    <a:pt x="241962" y="366885"/>
                    <a:pt x="243127" y="363787"/>
                  </a:cubicBezTo>
                  <a:cubicBezTo>
                    <a:pt x="247666" y="353727"/>
                    <a:pt x="252942" y="343789"/>
                    <a:pt x="257972" y="334159"/>
                  </a:cubicBezTo>
                  <a:lnTo>
                    <a:pt x="260855" y="328699"/>
                  </a:lnTo>
                  <a:cubicBezTo>
                    <a:pt x="267480" y="316063"/>
                    <a:pt x="275148" y="304163"/>
                    <a:pt x="282570" y="291894"/>
                  </a:cubicBezTo>
                  <a:cubicBezTo>
                    <a:pt x="289134" y="281405"/>
                    <a:pt x="296004" y="270547"/>
                    <a:pt x="302016" y="259445"/>
                  </a:cubicBezTo>
                  <a:cubicBezTo>
                    <a:pt x="301218" y="238098"/>
                    <a:pt x="299991" y="216015"/>
                    <a:pt x="298335" y="193686"/>
                  </a:cubicBezTo>
                  <a:cubicBezTo>
                    <a:pt x="291778" y="190233"/>
                    <a:pt x="284171" y="189337"/>
                    <a:pt x="276988" y="191171"/>
                  </a:cubicBezTo>
                  <a:cubicBezTo>
                    <a:pt x="247851" y="197305"/>
                    <a:pt x="221780" y="217671"/>
                    <a:pt x="197244" y="237484"/>
                  </a:cubicBezTo>
                  <a:cubicBezTo>
                    <a:pt x="190067" y="243189"/>
                    <a:pt x="183319" y="248526"/>
                    <a:pt x="176510" y="253556"/>
                  </a:cubicBezTo>
                  <a:cubicBezTo>
                    <a:pt x="157954" y="267683"/>
                    <a:pt x="138644" y="280791"/>
                    <a:pt x="118665" y="292814"/>
                  </a:cubicBezTo>
                  <a:cubicBezTo>
                    <a:pt x="110028" y="297937"/>
                    <a:pt x="100901" y="302188"/>
                    <a:pt x="91429" y="305512"/>
                  </a:cubicBezTo>
                  <a:lnTo>
                    <a:pt x="87994" y="306616"/>
                  </a:lnTo>
                  <a:cubicBezTo>
                    <a:pt x="87657" y="306745"/>
                    <a:pt x="87289" y="306776"/>
                    <a:pt x="86933" y="306714"/>
                  </a:cubicBezTo>
                  <a:cubicBezTo>
                    <a:pt x="86577" y="306647"/>
                    <a:pt x="86246" y="306488"/>
                    <a:pt x="85970" y="306248"/>
                  </a:cubicBezTo>
                  <a:cubicBezTo>
                    <a:pt x="85669" y="306046"/>
                    <a:pt x="85424" y="305770"/>
                    <a:pt x="85252" y="305451"/>
                  </a:cubicBezTo>
                  <a:cubicBezTo>
                    <a:pt x="85087" y="305132"/>
                    <a:pt x="84995" y="304776"/>
                    <a:pt x="84989" y="304408"/>
                  </a:cubicBezTo>
                  <a:lnTo>
                    <a:pt x="84989" y="304285"/>
                  </a:lnTo>
                  <a:cubicBezTo>
                    <a:pt x="85921" y="292428"/>
                    <a:pt x="89528" y="280939"/>
                    <a:pt x="95539" y="270670"/>
                  </a:cubicBezTo>
                  <a:cubicBezTo>
                    <a:pt x="113451" y="238527"/>
                    <a:pt x="139828" y="209328"/>
                    <a:pt x="160868" y="187675"/>
                  </a:cubicBezTo>
                  <a:cubicBezTo>
                    <a:pt x="192705" y="154734"/>
                    <a:pt x="230737" y="126333"/>
                    <a:pt x="263922" y="102410"/>
                  </a:cubicBezTo>
                  <a:cubicBezTo>
                    <a:pt x="271651" y="96828"/>
                    <a:pt x="279503" y="91368"/>
                    <a:pt x="287293" y="86216"/>
                  </a:cubicBezTo>
                  <a:cubicBezTo>
                    <a:pt x="283735" y="59839"/>
                    <a:pt x="279687" y="32971"/>
                    <a:pt x="275025" y="6472"/>
                  </a:cubicBezTo>
                  <a:cubicBezTo>
                    <a:pt x="220676" y="37572"/>
                    <a:pt x="165285" y="81492"/>
                    <a:pt x="110261" y="137068"/>
                  </a:cubicBezTo>
                  <a:cubicBezTo>
                    <a:pt x="14936" y="233374"/>
                    <a:pt x="-15673" y="306432"/>
                    <a:pt x="16654" y="360597"/>
                  </a:cubicBezTo>
                  <a:cubicBezTo>
                    <a:pt x="20273" y="367099"/>
                    <a:pt x="25180" y="372792"/>
                    <a:pt x="31075" y="377325"/>
                  </a:cubicBezTo>
                  <a:cubicBezTo>
                    <a:pt x="36976" y="381858"/>
                    <a:pt x="43736" y="385146"/>
                    <a:pt x="50944" y="386974"/>
                  </a:cubicBezTo>
                  <a:cubicBezTo>
                    <a:pt x="77505" y="393476"/>
                    <a:pt x="113574" y="382373"/>
                    <a:pt x="161359" y="353052"/>
                  </a:cubicBezTo>
                  <a:cubicBezTo>
                    <a:pt x="161574" y="352684"/>
                    <a:pt x="161893" y="352389"/>
                    <a:pt x="162279" y="352193"/>
                  </a:cubicBezTo>
                  <a:close/>
                </a:path>
              </a:pathLst>
            </a:custGeom>
            <a:solidFill>
              <a:srgbClr val="0E0E0E"/>
            </a:solidFill>
            <a:ln w="6134" cap="flat">
              <a:noFill/>
              <a:prstDash val="solid"/>
              <a:miter/>
            </a:ln>
          </p:spPr>
          <p:txBody>
            <a:bodyPr rtlCol="0" anchor="ctr"/>
            <a:lstStyle/>
            <a:p>
              <a:endParaRPr lang="en-AU"/>
            </a:p>
          </p:txBody>
        </p:sp>
        <p:sp>
          <p:nvSpPr>
            <p:cNvPr id="455" name="Freeform: Shape 454">
              <a:extLst>
                <a:ext uri="{FF2B5EF4-FFF2-40B4-BE49-F238E27FC236}">
                  <a16:creationId xmlns:a16="http://schemas.microsoft.com/office/drawing/2014/main" id="{41055900-28E7-4D55-BA80-03FC4AAF7885}"/>
                </a:ext>
              </a:extLst>
            </p:cNvPr>
            <p:cNvSpPr/>
            <p:nvPr/>
          </p:nvSpPr>
          <p:spPr>
            <a:xfrm>
              <a:off x="10512095" y="5783963"/>
              <a:ext cx="402033" cy="193556"/>
            </a:xfrm>
            <a:custGeom>
              <a:avLst/>
              <a:gdLst>
                <a:gd name="connsiteX0" fmla="*/ 284012 w 402033"/>
                <a:gd name="connsiteY0" fmla="*/ 101912 h 193556"/>
                <a:gd name="connsiteX1" fmla="*/ 251501 w 402033"/>
                <a:gd name="connsiteY1" fmla="*/ 121909 h 193556"/>
                <a:gd name="connsiteX2" fmla="*/ 245367 w 402033"/>
                <a:gd name="connsiteY2" fmla="*/ 26891 h 193556"/>
                <a:gd name="connsiteX3" fmla="*/ 67476 w 402033"/>
                <a:gd name="connsiteY3" fmla="*/ 73510 h 193556"/>
                <a:gd name="connsiteX4" fmla="*/ 0 w 402033"/>
                <a:gd name="connsiteY4" fmla="*/ 193556 h 193556"/>
                <a:gd name="connsiteX5" fmla="*/ 84958 w 402033"/>
                <a:gd name="connsiteY5" fmla="*/ 193556 h 193556"/>
                <a:gd name="connsiteX6" fmla="*/ 120598 w 402033"/>
                <a:gd name="connsiteY6" fmla="*/ 130313 h 193556"/>
                <a:gd name="connsiteX7" fmla="*/ 144275 w 402033"/>
                <a:gd name="connsiteY7" fmla="*/ 102709 h 193556"/>
                <a:gd name="connsiteX8" fmla="*/ 174272 w 402033"/>
                <a:gd name="connsiteY8" fmla="*/ 89275 h 193556"/>
                <a:gd name="connsiteX9" fmla="*/ 143601 w 402033"/>
                <a:gd name="connsiteY9" fmla="*/ 188710 h 193556"/>
                <a:gd name="connsiteX10" fmla="*/ 141331 w 402033"/>
                <a:gd name="connsiteY10" fmla="*/ 193556 h 193556"/>
                <a:gd name="connsiteX11" fmla="*/ 283092 w 402033"/>
                <a:gd name="connsiteY11" fmla="*/ 193556 h 193556"/>
                <a:gd name="connsiteX12" fmla="*/ 312352 w 402033"/>
                <a:gd name="connsiteY12" fmla="*/ 175522 h 193556"/>
                <a:gd name="connsiteX13" fmla="*/ 402033 w 402033"/>
                <a:gd name="connsiteY13" fmla="*/ 56764 h 193556"/>
                <a:gd name="connsiteX14" fmla="*/ 394611 w 402033"/>
                <a:gd name="connsiteY14" fmla="*/ 58604 h 193556"/>
                <a:gd name="connsiteX15" fmla="*/ 284012 w 402033"/>
                <a:gd name="connsiteY15" fmla="*/ 101912 h 19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2033" h="193556">
                  <a:moveTo>
                    <a:pt x="284012" y="101912"/>
                  </a:moveTo>
                  <a:cubicBezTo>
                    <a:pt x="272848" y="108046"/>
                    <a:pt x="262051" y="114855"/>
                    <a:pt x="251501" y="121909"/>
                  </a:cubicBezTo>
                  <a:cubicBezTo>
                    <a:pt x="260518" y="88784"/>
                    <a:pt x="263769" y="53390"/>
                    <a:pt x="245367" y="26891"/>
                  </a:cubicBezTo>
                  <a:cubicBezTo>
                    <a:pt x="200771" y="-38684"/>
                    <a:pt x="100110" y="31001"/>
                    <a:pt x="67476" y="73510"/>
                  </a:cubicBezTo>
                  <a:cubicBezTo>
                    <a:pt x="39657" y="110291"/>
                    <a:pt x="16961" y="150678"/>
                    <a:pt x="0" y="193556"/>
                  </a:cubicBezTo>
                  <a:lnTo>
                    <a:pt x="84958" y="193556"/>
                  </a:lnTo>
                  <a:cubicBezTo>
                    <a:pt x="95141" y="171565"/>
                    <a:pt x="107060" y="150421"/>
                    <a:pt x="120598" y="130313"/>
                  </a:cubicBezTo>
                  <a:cubicBezTo>
                    <a:pt x="127216" y="120093"/>
                    <a:pt x="135179" y="110812"/>
                    <a:pt x="144275" y="102709"/>
                  </a:cubicBezTo>
                  <a:cubicBezTo>
                    <a:pt x="154397" y="94182"/>
                    <a:pt x="163598" y="93508"/>
                    <a:pt x="174272" y="89275"/>
                  </a:cubicBezTo>
                  <a:cubicBezTo>
                    <a:pt x="173474" y="119517"/>
                    <a:pt x="157157" y="158039"/>
                    <a:pt x="143601" y="188710"/>
                  </a:cubicBezTo>
                  <a:lnTo>
                    <a:pt x="141331" y="193556"/>
                  </a:lnTo>
                  <a:lnTo>
                    <a:pt x="283092" y="193556"/>
                  </a:lnTo>
                  <a:cubicBezTo>
                    <a:pt x="292508" y="187017"/>
                    <a:pt x="302273" y="180999"/>
                    <a:pt x="312352" y="175522"/>
                  </a:cubicBezTo>
                  <a:cubicBezTo>
                    <a:pt x="346623" y="139440"/>
                    <a:pt x="376705" y="99605"/>
                    <a:pt x="402033" y="56764"/>
                  </a:cubicBezTo>
                  <a:lnTo>
                    <a:pt x="394611" y="58604"/>
                  </a:lnTo>
                  <a:cubicBezTo>
                    <a:pt x="356113" y="68468"/>
                    <a:pt x="318970" y="83012"/>
                    <a:pt x="284012" y="101912"/>
                  </a:cubicBezTo>
                  <a:close/>
                </a:path>
              </a:pathLst>
            </a:custGeom>
            <a:solidFill>
              <a:srgbClr val="2B1F18"/>
            </a:solidFill>
            <a:ln w="6134" cap="flat">
              <a:noFill/>
              <a:prstDash val="solid"/>
              <a:miter/>
            </a:ln>
          </p:spPr>
          <p:txBody>
            <a:bodyPr rtlCol="0" anchor="ctr"/>
            <a:lstStyle/>
            <a:p>
              <a:endParaRPr lang="en-AU"/>
            </a:p>
          </p:txBody>
        </p:sp>
        <p:sp>
          <p:nvSpPr>
            <p:cNvPr id="456" name="Freeform: Shape 455">
              <a:extLst>
                <a:ext uri="{FF2B5EF4-FFF2-40B4-BE49-F238E27FC236}">
                  <a16:creationId xmlns:a16="http://schemas.microsoft.com/office/drawing/2014/main" id="{2417D568-46E6-4D37-AD52-5E2AC6C92947}"/>
                </a:ext>
              </a:extLst>
            </p:cNvPr>
            <p:cNvSpPr/>
            <p:nvPr/>
          </p:nvSpPr>
          <p:spPr>
            <a:xfrm>
              <a:off x="10510156" y="5781628"/>
              <a:ext cx="406357" cy="198228"/>
            </a:xfrm>
            <a:custGeom>
              <a:avLst/>
              <a:gdLst>
                <a:gd name="connsiteX0" fmla="*/ 285030 w 406357"/>
                <a:gd name="connsiteY0" fmla="*/ 198228 h 198228"/>
                <a:gd name="connsiteX1" fmla="*/ 143086 w 406357"/>
                <a:gd name="connsiteY1" fmla="*/ 198228 h 198228"/>
                <a:gd name="connsiteX2" fmla="*/ 141994 w 406357"/>
                <a:gd name="connsiteY2" fmla="*/ 197909 h 198228"/>
                <a:gd name="connsiteX3" fmla="*/ 141184 w 406357"/>
                <a:gd name="connsiteY3" fmla="*/ 197118 h 198228"/>
                <a:gd name="connsiteX4" fmla="*/ 140902 w 406357"/>
                <a:gd name="connsiteY4" fmla="*/ 196044 h 198228"/>
                <a:gd name="connsiteX5" fmla="*/ 141184 w 406357"/>
                <a:gd name="connsiteY5" fmla="*/ 194971 h 198228"/>
                <a:gd name="connsiteX6" fmla="*/ 143393 w 406357"/>
                <a:gd name="connsiteY6" fmla="*/ 190125 h 198228"/>
                <a:gd name="connsiteX7" fmla="*/ 174063 w 406357"/>
                <a:gd name="connsiteY7" fmla="*/ 94984 h 198228"/>
                <a:gd name="connsiteX8" fmla="*/ 167929 w 406357"/>
                <a:gd name="connsiteY8" fmla="*/ 96886 h 198228"/>
                <a:gd name="connsiteX9" fmla="*/ 147748 w 406357"/>
                <a:gd name="connsiteY9" fmla="*/ 106823 h 198228"/>
                <a:gd name="connsiteX10" fmla="*/ 124499 w 406357"/>
                <a:gd name="connsiteY10" fmla="*/ 133936 h 198228"/>
                <a:gd name="connsiteX11" fmla="*/ 88737 w 406357"/>
                <a:gd name="connsiteY11" fmla="*/ 196873 h 198228"/>
                <a:gd name="connsiteX12" fmla="*/ 87890 w 406357"/>
                <a:gd name="connsiteY12" fmla="*/ 197854 h 198228"/>
                <a:gd name="connsiteX13" fmla="*/ 86651 w 406357"/>
                <a:gd name="connsiteY13" fmla="*/ 198228 h 198228"/>
                <a:gd name="connsiteX14" fmla="*/ 2184 w 406357"/>
                <a:gd name="connsiteY14" fmla="*/ 198228 h 198228"/>
                <a:gd name="connsiteX15" fmla="*/ 1104 w 406357"/>
                <a:gd name="connsiteY15" fmla="*/ 197940 h 198228"/>
                <a:gd name="connsiteX16" fmla="*/ 282 w 406357"/>
                <a:gd name="connsiteY16" fmla="*/ 197179 h 198228"/>
                <a:gd name="connsiteX17" fmla="*/ 0 w 406357"/>
                <a:gd name="connsiteY17" fmla="*/ 196106 h 198228"/>
                <a:gd name="connsiteX18" fmla="*/ 282 w 406357"/>
                <a:gd name="connsiteY18" fmla="*/ 195032 h 198228"/>
                <a:gd name="connsiteX19" fmla="*/ 68126 w 406357"/>
                <a:gd name="connsiteY19" fmla="*/ 74435 h 198228"/>
                <a:gd name="connsiteX20" fmla="*/ 199275 w 406357"/>
                <a:gd name="connsiteY20" fmla="*/ 33 h 198228"/>
                <a:gd name="connsiteX21" fmla="*/ 228068 w 406357"/>
                <a:gd name="connsiteY21" fmla="*/ 7554 h 198228"/>
                <a:gd name="connsiteX22" fmla="*/ 249759 w 406357"/>
                <a:gd name="connsiteY22" fmla="*/ 27938 h 198228"/>
                <a:gd name="connsiteX23" fmla="*/ 257427 w 406357"/>
                <a:gd name="connsiteY23" fmla="*/ 118969 h 198228"/>
                <a:gd name="connsiteX24" fmla="*/ 285092 w 406357"/>
                <a:gd name="connsiteY24" fmla="*/ 102222 h 198228"/>
                <a:gd name="connsiteX25" fmla="*/ 396059 w 406357"/>
                <a:gd name="connsiteY25" fmla="*/ 58731 h 198228"/>
                <a:gd name="connsiteX26" fmla="*/ 400966 w 406357"/>
                <a:gd name="connsiteY26" fmla="*/ 57504 h 198228"/>
                <a:gd name="connsiteX27" fmla="*/ 403542 w 406357"/>
                <a:gd name="connsiteY27" fmla="*/ 56891 h 198228"/>
                <a:gd name="connsiteX28" fmla="*/ 404898 w 406357"/>
                <a:gd name="connsiteY28" fmla="*/ 56952 h 198228"/>
                <a:gd name="connsiteX29" fmla="*/ 405996 w 406357"/>
                <a:gd name="connsiteY29" fmla="*/ 57750 h 198228"/>
                <a:gd name="connsiteX30" fmla="*/ 406358 w 406357"/>
                <a:gd name="connsiteY30" fmla="*/ 59038 h 198228"/>
                <a:gd name="connsiteX31" fmla="*/ 405996 w 406357"/>
                <a:gd name="connsiteY31" fmla="*/ 60326 h 198228"/>
                <a:gd name="connsiteX32" fmla="*/ 315701 w 406357"/>
                <a:gd name="connsiteY32" fmla="*/ 179458 h 198228"/>
                <a:gd name="connsiteX33" fmla="*/ 315149 w 406357"/>
                <a:gd name="connsiteY33" fmla="*/ 179881 h 198228"/>
                <a:gd name="connsiteX34" fmla="*/ 286073 w 406357"/>
                <a:gd name="connsiteY34" fmla="*/ 197793 h 198228"/>
                <a:gd name="connsiteX35" fmla="*/ 285030 w 406357"/>
                <a:gd name="connsiteY35" fmla="*/ 198228 h 198228"/>
                <a:gd name="connsiteX36" fmla="*/ 146828 w 406357"/>
                <a:gd name="connsiteY36" fmla="*/ 193628 h 198228"/>
                <a:gd name="connsiteX37" fmla="*/ 284294 w 406357"/>
                <a:gd name="connsiteY37" fmla="*/ 193628 h 198228"/>
                <a:gd name="connsiteX38" fmla="*/ 312880 w 406357"/>
                <a:gd name="connsiteY38" fmla="*/ 176023 h 198228"/>
                <a:gd name="connsiteX39" fmla="*/ 399126 w 406357"/>
                <a:gd name="connsiteY39" fmla="*/ 62657 h 198228"/>
                <a:gd name="connsiteX40" fmla="*/ 397163 w 406357"/>
                <a:gd name="connsiteY40" fmla="*/ 63148 h 198228"/>
                <a:gd name="connsiteX41" fmla="*/ 287239 w 406357"/>
                <a:gd name="connsiteY41" fmla="*/ 106087 h 198228"/>
                <a:gd name="connsiteX42" fmla="*/ 254850 w 406357"/>
                <a:gd name="connsiteY42" fmla="*/ 125962 h 198228"/>
                <a:gd name="connsiteX43" fmla="*/ 253562 w 406357"/>
                <a:gd name="connsiteY43" fmla="*/ 126391 h 198228"/>
                <a:gd name="connsiteX44" fmla="*/ 252274 w 406357"/>
                <a:gd name="connsiteY44" fmla="*/ 125962 h 198228"/>
                <a:gd name="connsiteX45" fmla="*/ 251421 w 406357"/>
                <a:gd name="connsiteY45" fmla="*/ 124882 h 198228"/>
                <a:gd name="connsiteX46" fmla="*/ 251354 w 406357"/>
                <a:gd name="connsiteY46" fmla="*/ 123508 h 198228"/>
                <a:gd name="connsiteX47" fmla="*/ 245833 w 406357"/>
                <a:gd name="connsiteY47" fmla="*/ 30391 h 198228"/>
                <a:gd name="connsiteX48" fmla="*/ 225719 w 406357"/>
                <a:gd name="connsiteY48" fmla="*/ 11504 h 198228"/>
                <a:gd name="connsiteX49" fmla="*/ 199030 w 406357"/>
                <a:gd name="connsiteY49" fmla="*/ 4505 h 198228"/>
                <a:gd name="connsiteX50" fmla="*/ 71684 w 406357"/>
                <a:gd name="connsiteY50" fmla="*/ 77134 h 198228"/>
                <a:gd name="connsiteX51" fmla="*/ 5680 w 406357"/>
                <a:gd name="connsiteY51" fmla="*/ 193683 h 198228"/>
                <a:gd name="connsiteX52" fmla="*/ 85425 w 406357"/>
                <a:gd name="connsiteY52" fmla="*/ 193683 h 198228"/>
                <a:gd name="connsiteX53" fmla="*/ 120635 w 406357"/>
                <a:gd name="connsiteY53" fmla="*/ 131421 h 198228"/>
                <a:gd name="connsiteX54" fmla="*/ 144742 w 406357"/>
                <a:gd name="connsiteY54" fmla="*/ 103388 h 198228"/>
                <a:gd name="connsiteX55" fmla="*/ 166518 w 406357"/>
                <a:gd name="connsiteY55" fmla="*/ 92592 h 198228"/>
                <a:gd name="connsiteX56" fmla="*/ 175351 w 406357"/>
                <a:gd name="connsiteY56" fmla="*/ 89525 h 198228"/>
                <a:gd name="connsiteX57" fmla="*/ 176474 w 406357"/>
                <a:gd name="connsiteY57" fmla="*/ 89377 h 198228"/>
                <a:gd name="connsiteX58" fmla="*/ 177535 w 406357"/>
                <a:gd name="connsiteY58" fmla="*/ 89776 h 198228"/>
                <a:gd name="connsiteX59" fmla="*/ 178284 w 406357"/>
                <a:gd name="connsiteY59" fmla="*/ 90629 h 198228"/>
                <a:gd name="connsiteX60" fmla="*/ 178541 w 406357"/>
                <a:gd name="connsiteY60" fmla="*/ 91733 h 198228"/>
                <a:gd name="connsiteX61" fmla="*/ 147441 w 406357"/>
                <a:gd name="connsiteY61" fmla="*/ 192027 h 198228"/>
                <a:gd name="connsiteX62" fmla="*/ 146828 w 406357"/>
                <a:gd name="connsiteY62" fmla="*/ 193628 h 19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06357" h="198228">
                  <a:moveTo>
                    <a:pt x="285030" y="198228"/>
                  </a:moveTo>
                  <a:lnTo>
                    <a:pt x="143086" y="198228"/>
                  </a:lnTo>
                  <a:cubicBezTo>
                    <a:pt x="142699" y="198210"/>
                    <a:pt x="142325" y="198105"/>
                    <a:pt x="141994" y="197909"/>
                  </a:cubicBezTo>
                  <a:cubicBezTo>
                    <a:pt x="141662" y="197719"/>
                    <a:pt x="141387" y="197449"/>
                    <a:pt x="141184" y="197118"/>
                  </a:cubicBezTo>
                  <a:cubicBezTo>
                    <a:pt x="141000" y="196793"/>
                    <a:pt x="140902" y="196425"/>
                    <a:pt x="140902" y="196044"/>
                  </a:cubicBezTo>
                  <a:cubicBezTo>
                    <a:pt x="140902" y="195670"/>
                    <a:pt x="141000" y="195302"/>
                    <a:pt x="141184" y="194971"/>
                  </a:cubicBezTo>
                  <a:lnTo>
                    <a:pt x="143393" y="190125"/>
                  </a:lnTo>
                  <a:cubicBezTo>
                    <a:pt x="158299" y="157000"/>
                    <a:pt x="172162" y="122649"/>
                    <a:pt x="174063" y="94984"/>
                  </a:cubicBezTo>
                  <a:cubicBezTo>
                    <a:pt x="172039" y="95720"/>
                    <a:pt x="170076" y="96333"/>
                    <a:pt x="167929" y="96886"/>
                  </a:cubicBezTo>
                  <a:cubicBezTo>
                    <a:pt x="160556" y="98689"/>
                    <a:pt x="153667" y="102081"/>
                    <a:pt x="147748" y="106823"/>
                  </a:cubicBezTo>
                  <a:cubicBezTo>
                    <a:pt x="138792" y="114761"/>
                    <a:pt x="130971" y="123882"/>
                    <a:pt x="124499" y="133936"/>
                  </a:cubicBezTo>
                  <a:cubicBezTo>
                    <a:pt x="110943" y="153946"/>
                    <a:pt x="98981" y="174986"/>
                    <a:pt x="88737" y="196873"/>
                  </a:cubicBezTo>
                  <a:cubicBezTo>
                    <a:pt x="88553" y="197271"/>
                    <a:pt x="88258" y="197615"/>
                    <a:pt x="87890" y="197854"/>
                  </a:cubicBezTo>
                  <a:cubicBezTo>
                    <a:pt x="87516" y="198087"/>
                    <a:pt x="87087" y="198222"/>
                    <a:pt x="86651" y="198228"/>
                  </a:cubicBezTo>
                  <a:lnTo>
                    <a:pt x="2184" y="198228"/>
                  </a:lnTo>
                  <a:cubicBezTo>
                    <a:pt x="1803" y="198216"/>
                    <a:pt x="1435" y="198118"/>
                    <a:pt x="1104" y="197940"/>
                  </a:cubicBezTo>
                  <a:cubicBezTo>
                    <a:pt x="773" y="197756"/>
                    <a:pt x="491" y="197498"/>
                    <a:pt x="282" y="197179"/>
                  </a:cubicBezTo>
                  <a:cubicBezTo>
                    <a:pt x="98" y="196854"/>
                    <a:pt x="0" y="196486"/>
                    <a:pt x="0" y="196106"/>
                  </a:cubicBezTo>
                  <a:cubicBezTo>
                    <a:pt x="0" y="195732"/>
                    <a:pt x="98" y="195364"/>
                    <a:pt x="282" y="195032"/>
                  </a:cubicBezTo>
                  <a:cubicBezTo>
                    <a:pt x="17311" y="151940"/>
                    <a:pt x="40136" y="111369"/>
                    <a:pt x="68126" y="74435"/>
                  </a:cubicBezTo>
                  <a:cubicBezTo>
                    <a:pt x="92663" y="42353"/>
                    <a:pt x="151919" y="-1377"/>
                    <a:pt x="199275" y="33"/>
                  </a:cubicBezTo>
                  <a:cubicBezTo>
                    <a:pt x="209353" y="95"/>
                    <a:pt x="219254" y="2683"/>
                    <a:pt x="228068" y="7554"/>
                  </a:cubicBezTo>
                  <a:cubicBezTo>
                    <a:pt x="236890" y="12430"/>
                    <a:pt x="244342" y="19442"/>
                    <a:pt x="249759" y="27938"/>
                  </a:cubicBezTo>
                  <a:cubicBezTo>
                    <a:pt x="264665" y="49775"/>
                    <a:pt x="267180" y="79649"/>
                    <a:pt x="257427" y="118969"/>
                  </a:cubicBezTo>
                  <a:cubicBezTo>
                    <a:pt x="266873" y="112834"/>
                    <a:pt x="275829" y="107314"/>
                    <a:pt x="285092" y="102222"/>
                  </a:cubicBezTo>
                  <a:cubicBezTo>
                    <a:pt x="320149" y="83207"/>
                    <a:pt x="357420" y="68601"/>
                    <a:pt x="396059" y="58731"/>
                  </a:cubicBezTo>
                  <a:lnTo>
                    <a:pt x="400966" y="57504"/>
                  </a:lnTo>
                  <a:lnTo>
                    <a:pt x="403542" y="56891"/>
                  </a:lnTo>
                  <a:cubicBezTo>
                    <a:pt x="403990" y="56774"/>
                    <a:pt x="404463" y="56799"/>
                    <a:pt x="404898" y="56952"/>
                  </a:cubicBezTo>
                  <a:cubicBezTo>
                    <a:pt x="405334" y="57099"/>
                    <a:pt x="405720" y="57382"/>
                    <a:pt x="405996" y="57750"/>
                  </a:cubicBezTo>
                  <a:cubicBezTo>
                    <a:pt x="406236" y="58142"/>
                    <a:pt x="406358" y="58584"/>
                    <a:pt x="406358" y="59038"/>
                  </a:cubicBezTo>
                  <a:cubicBezTo>
                    <a:pt x="406358" y="59498"/>
                    <a:pt x="406236" y="59940"/>
                    <a:pt x="405996" y="60326"/>
                  </a:cubicBezTo>
                  <a:cubicBezTo>
                    <a:pt x="380472" y="103308"/>
                    <a:pt x="350181" y="143266"/>
                    <a:pt x="315701" y="179458"/>
                  </a:cubicBezTo>
                  <a:lnTo>
                    <a:pt x="315149" y="179881"/>
                  </a:lnTo>
                  <a:cubicBezTo>
                    <a:pt x="305120" y="185291"/>
                    <a:pt x="295409" y="191272"/>
                    <a:pt x="286073" y="197793"/>
                  </a:cubicBezTo>
                  <a:cubicBezTo>
                    <a:pt x="285766" y="198020"/>
                    <a:pt x="285405" y="198167"/>
                    <a:pt x="285030" y="198228"/>
                  </a:cubicBezTo>
                  <a:close/>
                  <a:moveTo>
                    <a:pt x="146828" y="193628"/>
                  </a:moveTo>
                  <a:lnTo>
                    <a:pt x="284294" y="193628"/>
                  </a:lnTo>
                  <a:cubicBezTo>
                    <a:pt x="293495" y="187236"/>
                    <a:pt x="303034" y="181359"/>
                    <a:pt x="312880" y="176023"/>
                  </a:cubicBezTo>
                  <a:cubicBezTo>
                    <a:pt x="345673" y="141493"/>
                    <a:pt x="374595" y="103480"/>
                    <a:pt x="399126" y="62657"/>
                  </a:cubicBezTo>
                  <a:lnTo>
                    <a:pt x="397163" y="63148"/>
                  </a:lnTo>
                  <a:cubicBezTo>
                    <a:pt x="358892" y="72877"/>
                    <a:pt x="321970" y="87304"/>
                    <a:pt x="287239" y="106087"/>
                  </a:cubicBezTo>
                  <a:cubicBezTo>
                    <a:pt x="276627" y="112221"/>
                    <a:pt x="266015" y="118355"/>
                    <a:pt x="254850" y="125962"/>
                  </a:cubicBezTo>
                  <a:cubicBezTo>
                    <a:pt x="254476" y="126244"/>
                    <a:pt x="254028" y="126391"/>
                    <a:pt x="253562" y="126391"/>
                  </a:cubicBezTo>
                  <a:cubicBezTo>
                    <a:pt x="253096" y="126391"/>
                    <a:pt x="252642" y="126244"/>
                    <a:pt x="252274" y="125962"/>
                  </a:cubicBezTo>
                  <a:cubicBezTo>
                    <a:pt x="251881" y="125698"/>
                    <a:pt x="251587" y="125324"/>
                    <a:pt x="251421" y="124882"/>
                  </a:cubicBezTo>
                  <a:cubicBezTo>
                    <a:pt x="251256" y="124446"/>
                    <a:pt x="251231" y="123962"/>
                    <a:pt x="251354" y="123508"/>
                  </a:cubicBezTo>
                  <a:cubicBezTo>
                    <a:pt x="262457" y="82593"/>
                    <a:pt x="260678" y="52168"/>
                    <a:pt x="245833" y="30391"/>
                  </a:cubicBezTo>
                  <a:cubicBezTo>
                    <a:pt x="240809" y="22521"/>
                    <a:pt x="233896" y="16025"/>
                    <a:pt x="225719" y="11504"/>
                  </a:cubicBezTo>
                  <a:cubicBezTo>
                    <a:pt x="217542" y="6983"/>
                    <a:pt x="208372" y="4579"/>
                    <a:pt x="199030" y="4505"/>
                  </a:cubicBezTo>
                  <a:cubicBezTo>
                    <a:pt x="153330" y="3462"/>
                    <a:pt x="95669" y="45849"/>
                    <a:pt x="71684" y="77134"/>
                  </a:cubicBezTo>
                  <a:cubicBezTo>
                    <a:pt x="44577" y="112865"/>
                    <a:pt x="22378" y="152062"/>
                    <a:pt x="5680" y="193683"/>
                  </a:cubicBezTo>
                  <a:lnTo>
                    <a:pt x="85425" y="193683"/>
                  </a:lnTo>
                  <a:cubicBezTo>
                    <a:pt x="95515" y="172042"/>
                    <a:pt x="107287" y="151228"/>
                    <a:pt x="120635" y="131421"/>
                  </a:cubicBezTo>
                  <a:cubicBezTo>
                    <a:pt x="127321" y="120999"/>
                    <a:pt x="135437" y="111565"/>
                    <a:pt x="144742" y="103388"/>
                  </a:cubicBezTo>
                  <a:cubicBezTo>
                    <a:pt x="151097" y="98205"/>
                    <a:pt x="158544" y="94518"/>
                    <a:pt x="166518" y="92592"/>
                  </a:cubicBezTo>
                  <a:cubicBezTo>
                    <a:pt x="169340" y="91672"/>
                    <a:pt x="172284" y="90752"/>
                    <a:pt x="175351" y="89525"/>
                  </a:cubicBezTo>
                  <a:cubicBezTo>
                    <a:pt x="175707" y="89383"/>
                    <a:pt x="176094" y="89334"/>
                    <a:pt x="176474" y="89377"/>
                  </a:cubicBezTo>
                  <a:cubicBezTo>
                    <a:pt x="176854" y="89421"/>
                    <a:pt x="177222" y="89562"/>
                    <a:pt x="177535" y="89776"/>
                  </a:cubicBezTo>
                  <a:cubicBezTo>
                    <a:pt x="177854" y="89997"/>
                    <a:pt x="178106" y="90291"/>
                    <a:pt x="178284" y="90629"/>
                  </a:cubicBezTo>
                  <a:cubicBezTo>
                    <a:pt x="178461" y="90972"/>
                    <a:pt x="178547" y="91353"/>
                    <a:pt x="178541" y="91733"/>
                  </a:cubicBezTo>
                  <a:cubicBezTo>
                    <a:pt x="177744" y="120748"/>
                    <a:pt x="163083" y="157123"/>
                    <a:pt x="147441" y="192027"/>
                  </a:cubicBezTo>
                  <a:lnTo>
                    <a:pt x="146828" y="193628"/>
                  </a:lnTo>
                  <a:close/>
                </a:path>
              </a:pathLst>
            </a:custGeom>
            <a:solidFill>
              <a:srgbClr val="0E0E0E"/>
            </a:solidFill>
            <a:ln w="6134" cap="flat">
              <a:noFill/>
              <a:prstDash val="solid"/>
              <a:miter/>
            </a:ln>
          </p:spPr>
          <p:txBody>
            <a:bodyPr rtlCol="0" anchor="ctr"/>
            <a:lstStyle/>
            <a:p>
              <a:endParaRPr lang="en-AU"/>
            </a:p>
          </p:txBody>
        </p:sp>
        <p:sp>
          <p:nvSpPr>
            <p:cNvPr id="457" name="Freeform: Shape 456">
              <a:extLst>
                <a:ext uri="{FF2B5EF4-FFF2-40B4-BE49-F238E27FC236}">
                  <a16:creationId xmlns:a16="http://schemas.microsoft.com/office/drawing/2014/main" id="{6304555A-3AB8-439B-8CAA-E512F126769C}"/>
                </a:ext>
              </a:extLst>
            </p:cNvPr>
            <p:cNvSpPr/>
            <p:nvPr/>
          </p:nvSpPr>
          <p:spPr>
            <a:xfrm>
              <a:off x="10386344" y="5826876"/>
              <a:ext cx="107434" cy="95313"/>
            </a:xfrm>
            <a:custGeom>
              <a:avLst/>
              <a:gdLst>
                <a:gd name="connsiteX0" fmla="*/ 106182 w 107434"/>
                <a:gd name="connsiteY0" fmla="*/ 25752 h 95313"/>
                <a:gd name="connsiteX1" fmla="*/ 98754 w 107434"/>
                <a:gd name="connsiteY1" fmla="*/ 12097 h 95313"/>
                <a:gd name="connsiteX2" fmla="*/ 86197 w 107434"/>
                <a:gd name="connsiteY2" fmla="*/ 2933 h 95313"/>
                <a:gd name="connsiteX3" fmla="*/ 70929 w 107434"/>
                <a:gd name="connsiteY3" fmla="*/ 19 h 95313"/>
                <a:gd name="connsiteX4" fmla="*/ 55882 w 107434"/>
                <a:gd name="connsiteY4" fmla="*/ 3914 h 95313"/>
                <a:gd name="connsiteX5" fmla="*/ 0 w 107434"/>
                <a:gd name="connsiteY5" fmla="*/ 33971 h 95313"/>
                <a:gd name="connsiteX6" fmla="*/ 51343 w 107434"/>
                <a:gd name="connsiteY6" fmla="*/ 95313 h 95313"/>
                <a:gd name="connsiteX7" fmla="*/ 75205 w 107434"/>
                <a:gd name="connsiteY7" fmla="*/ 82554 h 95313"/>
                <a:gd name="connsiteX8" fmla="*/ 106182 w 107434"/>
                <a:gd name="connsiteY8" fmla="*/ 25752 h 9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434" h="95313">
                  <a:moveTo>
                    <a:pt x="106182" y="25752"/>
                  </a:moveTo>
                  <a:cubicBezTo>
                    <a:pt x="104747" y="20709"/>
                    <a:pt x="102207" y="16047"/>
                    <a:pt x="98754" y="12097"/>
                  </a:cubicBezTo>
                  <a:cubicBezTo>
                    <a:pt x="95300" y="8153"/>
                    <a:pt x="91013" y="5024"/>
                    <a:pt x="86197" y="2933"/>
                  </a:cubicBezTo>
                  <a:cubicBezTo>
                    <a:pt x="81388" y="847"/>
                    <a:pt x="76174" y="-153"/>
                    <a:pt x="70929" y="19"/>
                  </a:cubicBezTo>
                  <a:cubicBezTo>
                    <a:pt x="65684" y="190"/>
                    <a:pt x="60550" y="1522"/>
                    <a:pt x="55882" y="3914"/>
                  </a:cubicBezTo>
                  <a:lnTo>
                    <a:pt x="0" y="33971"/>
                  </a:lnTo>
                  <a:cubicBezTo>
                    <a:pt x="15654" y="55600"/>
                    <a:pt x="32812" y="76095"/>
                    <a:pt x="51343" y="95313"/>
                  </a:cubicBezTo>
                  <a:lnTo>
                    <a:pt x="75205" y="82554"/>
                  </a:lnTo>
                  <a:cubicBezTo>
                    <a:pt x="95325" y="71574"/>
                    <a:pt x="112255" y="49859"/>
                    <a:pt x="106182" y="25752"/>
                  </a:cubicBezTo>
                  <a:close/>
                </a:path>
              </a:pathLst>
            </a:custGeom>
            <a:solidFill>
              <a:srgbClr val="2B1F18"/>
            </a:solidFill>
            <a:ln w="6134" cap="flat">
              <a:noFill/>
              <a:prstDash val="solid"/>
              <a:miter/>
            </a:ln>
          </p:spPr>
          <p:txBody>
            <a:bodyPr rtlCol="0" anchor="ctr"/>
            <a:lstStyle/>
            <a:p>
              <a:endParaRPr lang="en-AU"/>
            </a:p>
          </p:txBody>
        </p:sp>
        <p:sp>
          <p:nvSpPr>
            <p:cNvPr id="458" name="Freeform: Shape 457">
              <a:extLst>
                <a:ext uri="{FF2B5EF4-FFF2-40B4-BE49-F238E27FC236}">
                  <a16:creationId xmlns:a16="http://schemas.microsoft.com/office/drawing/2014/main" id="{EAD73A1E-3594-4007-B978-5F55C37D9AA9}"/>
                </a:ext>
              </a:extLst>
            </p:cNvPr>
            <p:cNvSpPr/>
            <p:nvPr/>
          </p:nvSpPr>
          <p:spPr>
            <a:xfrm>
              <a:off x="10384027" y="5824558"/>
              <a:ext cx="112305" cy="99628"/>
            </a:xfrm>
            <a:custGeom>
              <a:avLst/>
              <a:gdLst>
                <a:gd name="connsiteX0" fmla="*/ 53660 w 112305"/>
                <a:gd name="connsiteY0" fmla="*/ 99595 h 99628"/>
                <a:gd name="connsiteX1" fmla="*/ 52004 w 112305"/>
                <a:gd name="connsiteY1" fmla="*/ 98920 h 99628"/>
                <a:gd name="connsiteX2" fmla="*/ 416 w 112305"/>
                <a:gd name="connsiteY2" fmla="*/ 37578 h 99628"/>
                <a:gd name="connsiteX3" fmla="*/ 48 w 112305"/>
                <a:gd name="connsiteY3" fmla="*/ 35738 h 99628"/>
                <a:gd name="connsiteX4" fmla="*/ 459 w 112305"/>
                <a:gd name="connsiteY4" fmla="*/ 34842 h 99628"/>
                <a:gd name="connsiteX5" fmla="*/ 1213 w 112305"/>
                <a:gd name="connsiteY5" fmla="*/ 34205 h 99628"/>
                <a:gd name="connsiteX6" fmla="*/ 20597 w 112305"/>
                <a:gd name="connsiteY6" fmla="*/ 23776 h 99628"/>
                <a:gd name="connsiteX7" fmla="*/ 57402 w 112305"/>
                <a:gd name="connsiteY7" fmla="*/ 4276 h 99628"/>
                <a:gd name="connsiteX8" fmla="*/ 73652 w 112305"/>
                <a:gd name="connsiteY8" fmla="*/ 12 h 99628"/>
                <a:gd name="connsiteX9" fmla="*/ 90097 w 112305"/>
                <a:gd name="connsiteY9" fmla="*/ 3411 h 99628"/>
                <a:gd name="connsiteX10" fmla="*/ 103329 w 112305"/>
                <a:gd name="connsiteY10" fmla="*/ 13078 h 99628"/>
                <a:gd name="connsiteX11" fmla="*/ 110953 w 112305"/>
                <a:gd name="connsiteY11" fmla="*/ 27580 h 99628"/>
                <a:gd name="connsiteX12" fmla="*/ 78872 w 112305"/>
                <a:gd name="connsiteY12" fmla="*/ 86652 h 99628"/>
                <a:gd name="connsiteX13" fmla="*/ 59795 w 112305"/>
                <a:gd name="connsiteY13" fmla="*/ 96834 h 99628"/>
                <a:gd name="connsiteX14" fmla="*/ 55010 w 112305"/>
                <a:gd name="connsiteY14" fmla="*/ 99410 h 99628"/>
                <a:gd name="connsiteX15" fmla="*/ 53660 w 112305"/>
                <a:gd name="connsiteY15" fmla="*/ 99595 h 99628"/>
                <a:gd name="connsiteX16" fmla="*/ 5691 w 112305"/>
                <a:gd name="connsiteY16" fmla="*/ 36965 h 99628"/>
                <a:gd name="connsiteX17" fmla="*/ 54151 w 112305"/>
                <a:gd name="connsiteY17" fmla="*/ 94442 h 99628"/>
                <a:gd name="connsiteX18" fmla="*/ 57341 w 112305"/>
                <a:gd name="connsiteY18" fmla="*/ 92724 h 99628"/>
                <a:gd name="connsiteX19" fmla="*/ 76479 w 112305"/>
                <a:gd name="connsiteY19" fmla="*/ 82541 h 99628"/>
                <a:gd name="connsiteX20" fmla="*/ 106230 w 112305"/>
                <a:gd name="connsiteY20" fmla="*/ 28622 h 99628"/>
                <a:gd name="connsiteX21" fmla="*/ 99483 w 112305"/>
                <a:gd name="connsiteY21" fmla="*/ 15962 h 99628"/>
                <a:gd name="connsiteX22" fmla="*/ 87828 w 112305"/>
                <a:gd name="connsiteY22" fmla="*/ 7582 h 99628"/>
                <a:gd name="connsiteX23" fmla="*/ 73394 w 112305"/>
                <a:gd name="connsiteY23" fmla="*/ 4582 h 99628"/>
                <a:gd name="connsiteX24" fmla="*/ 59120 w 112305"/>
                <a:gd name="connsiteY24" fmla="*/ 8257 h 99628"/>
                <a:gd name="connsiteX25" fmla="*/ 22622 w 112305"/>
                <a:gd name="connsiteY25" fmla="*/ 27763 h 99628"/>
                <a:gd name="connsiteX26" fmla="*/ 5691 w 112305"/>
                <a:gd name="connsiteY26" fmla="*/ 36965 h 9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2305" h="99628">
                  <a:moveTo>
                    <a:pt x="53660" y="99595"/>
                  </a:moveTo>
                  <a:cubicBezTo>
                    <a:pt x="53047" y="99570"/>
                    <a:pt x="52458" y="99331"/>
                    <a:pt x="52004" y="98920"/>
                  </a:cubicBezTo>
                  <a:cubicBezTo>
                    <a:pt x="33418" y="79683"/>
                    <a:pt x="16180" y="59189"/>
                    <a:pt x="416" y="37578"/>
                  </a:cubicBezTo>
                  <a:cubicBezTo>
                    <a:pt x="54" y="37038"/>
                    <a:pt x="-81" y="36376"/>
                    <a:pt x="48" y="35738"/>
                  </a:cubicBezTo>
                  <a:cubicBezTo>
                    <a:pt x="115" y="35413"/>
                    <a:pt x="256" y="35112"/>
                    <a:pt x="459" y="34842"/>
                  </a:cubicBezTo>
                  <a:cubicBezTo>
                    <a:pt x="661" y="34579"/>
                    <a:pt x="919" y="34364"/>
                    <a:pt x="1213" y="34205"/>
                  </a:cubicBezTo>
                  <a:lnTo>
                    <a:pt x="20597" y="23776"/>
                  </a:lnTo>
                  <a:cubicBezTo>
                    <a:pt x="32866" y="17274"/>
                    <a:pt x="45134" y="10717"/>
                    <a:pt x="57402" y="4276"/>
                  </a:cubicBezTo>
                  <a:cubicBezTo>
                    <a:pt x="62420" y="1620"/>
                    <a:pt x="67978" y="160"/>
                    <a:pt x="73652" y="12"/>
                  </a:cubicBezTo>
                  <a:cubicBezTo>
                    <a:pt x="79320" y="-135"/>
                    <a:pt x="84951" y="1024"/>
                    <a:pt x="90097" y="3411"/>
                  </a:cubicBezTo>
                  <a:cubicBezTo>
                    <a:pt x="95189" y="5582"/>
                    <a:pt x="99716" y="8889"/>
                    <a:pt x="103329" y="13078"/>
                  </a:cubicBezTo>
                  <a:cubicBezTo>
                    <a:pt x="106942" y="17268"/>
                    <a:pt x="109555" y="22230"/>
                    <a:pt x="110953" y="27580"/>
                  </a:cubicBezTo>
                  <a:cubicBezTo>
                    <a:pt x="117456" y="53159"/>
                    <a:pt x="99483" y="75671"/>
                    <a:pt x="78872" y="86652"/>
                  </a:cubicBezTo>
                  <a:cubicBezTo>
                    <a:pt x="72738" y="90025"/>
                    <a:pt x="66113" y="93399"/>
                    <a:pt x="59795" y="96834"/>
                  </a:cubicBezTo>
                  <a:lnTo>
                    <a:pt x="55010" y="99410"/>
                  </a:lnTo>
                  <a:cubicBezTo>
                    <a:pt x="54587" y="99613"/>
                    <a:pt x="54121" y="99674"/>
                    <a:pt x="53660" y="99595"/>
                  </a:cubicBezTo>
                  <a:close/>
                  <a:moveTo>
                    <a:pt x="5691" y="36965"/>
                  </a:moveTo>
                  <a:cubicBezTo>
                    <a:pt x="20561" y="57171"/>
                    <a:pt x="36748" y="76377"/>
                    <a:pt x="54151" y="94442"/>
                  </a:cubicBezTo>
                  <a:lnTo>
                    <a:pt x="57341" y="92724"/>
                  </a:lnTo>
                  <a:lnTo>
                    <a:pt x="76479" y="82541"/>
                  </a:lnTo>
                  <a:cubicBezTo>
                    <a:pt x="95496" y="72420"/>
                    <a:pt x="112119" y="51871"/>
                    <a:pt x="106230" y="28622"/>
                  </a:cubicBezTo>
                  <a:cubicBezTo>
                    <a:pt x="104985" y="23942"/>
                    <a:pt x="102672" y="19605"/>
                    <a:pt x="99483" y="15962"/>
                  </a:cubicBezTo>
                  <a:cubicBezTo>
                    <a:pt x="96293" y="12311"/>
                    <a:pt x="92306" y="9447"/>
                    <a:pt x="87828" y="7582"/>
                  </a:cubicBezTo>
                  <a:cubicBezTo>
                    <a:pt x="83313" y="5490"/>
                    <a:pt x="78375" y="4466"/>
                    <a:pt x="73394" y="4582"/>
                  </a:cubicBezTo>
                  <a:cubicBezTo>
                    <a:pt x="68419" y="4699"/>
                    <a:pt x="63536" y="5956"/>
                    <a:pt x="59120" y="8257"/>
                  </a:cubicBezTo>
                  <a:lnTo>
                    <a:pt x="22622" y="27763"/>
                  </a:lnTo>
                  <a:lnTo>
                    <a:pt x="5691" y="36965"/>
                  </a:lnTo>
                  <a:close/>
                </a:path>
              </a:pathLst>
            </a:custGeom>
            <a:solidFill>
              <a:srgbClr val="0E0E0E"/>
            </a:solidFill>
            <a:ln w="6134" cap="flat">
              <a:noFill/>
              <a:prstDash val="solid"/>
              <a:miter/>
            </a:ln>
          </p:spPr>
          <p:txBody>
            <a:bodyPr rtlCol="0" anchor="ctr"/>
            <a:lstStyle/>
            <a:p>
              <a:endParaRPr lang="en-AU"/>
            </a:p>
          </p:txBody>
        </p:sp>
        <p:sp>
          <p:nvSpPr>
            <p:cNvPr id="459" name="Freeform: Shape 458">
              <a:extLst>
                <a:ext uri="{FF2B5EF4-FFF2-40B4-BE49-F238E27FC236}">
                  <a16:creationId xmlns:a16="http://schemas.microsoft.com/office/drawing/2014/main" id="{CE0884A7-972B-4FF6-91CF-060F54E7A3E2}"/>
                </a:ext>
              </a:extLst>
            </p:cNvPr>
            <p:cNvSpPr/>
            <p:nvPr/>
          </p:nvSpPr>
          <p:spPr>
            <a:xfrm>
              <a:off x="10251392" y="5013164"/>
              <a:ext cx="310215" cy="371201"/>
            </a:xfrm>
            <a:custGeom>
              <a:avLst/>
              <a:gdLst>
                <a:gd name="connsiteX0" fmla="*/ 9692 w 310215"/>
                <a:gd name="connsiteY0" fmla="*/ 207584 h 371201"/>
                <a:gd name="connsiteX1" fmla="*/ 27113 w 310215"/>
                <a:gd name="connsiteY1" fmla="*/ 263343 h 371201"/>
                <a:gd name="connsiteX2" fmla="*/ 43675 w 310215"/>
                <a:gd name="connsiteY2" fmla="*/ 347136 h 371201"/>
                <a:gd name="connsiteX3" fmla="*/ 126057 w 310215"/>
                <a:gd name="connsiteY3" fmla="*/ 322967 h 371201"/>
                <a:gd name="connsiteX4" fmla="*/ 124769 w 310215"/>
                <a:gd name="connsiteY4" fmla="*/ 312539 h 371201"/>
                <a:gd name="connsiteX5" fmla="*/ 124769 w 310215"/>
                <a:gd name="connsiteY5" fmla="*/ 311680 h 371201"/>
                <a:gd name="connsiteX6" fmla="*/ 109004 w 310215"/>
                <a:gd name="connsiteY6" fmla="*/ 183599 h 371201"/>
                <a:gd name="connsiteX7" fmla="*/ 116549 w 310215"/>
                <a:gd name="connsiteY7" fmla="*/ 120540 h 371201"/>
                <a:gd name="connsiteX8" fmla="*/ 118328 w 310215"/>
                <a:gd name="connsiteY8" fmla="*/ 116798 h 371201"/>
                <a:gd name="connsiteX9" fmla="*/ 120720 w 310215"/>
                <a:gd name="connsiteY9" fmla="*/ 130661 h 371201"/>
                <a:gd name="connsiteX10" fmla="*/ 129308 w 310215"/>
                <a:gd name="connsiteY10" fmla="*/ 195438 h 371201"/>
                <a:gd name="connsiteX11" fmla="*/ 210034 w 310215"/>
                <a:gd name="connsiteY11" fmla="*/ 182249 h 371201"/>
                <a:gd name="connsiteX12" fmla="*/ 289778 w 310215"/>
                <a:gd name="connsiteY12" fmla="*/ 76251 h 371201"/>
                <a:gd name="connsiteX13" fmla="*/ 250274 w 310215"/>
                <a:gd name="connsiteY13" fmla="*/ 9511 h 371201"/>
                <a:gd name="connsiteX14" fmla="*/ 193042 w 310215"/>
                <a:gd name="connsiteY14" fmla="*/ 62327 h 371201"/>
                <a:gd name="connsiteX15" fmla="*/ 110905 w 310215"/>
                <a:gd name="connsiteY15" fmla="*/ 8775 h 371201"/>
                <a:gd name="connsiteX16" fmla="*/ 42939 w 310215"/>
                <a:gd name="connsiteY16" fmla="*/ 91709 h 371201"/>
                <a:gd name="connsiteX17" fmla="*/ 0 w 310215"/>
                <a:gd name="connsiteY17" fmla="*/ 70240 h 371201"/>
                <a:gd name="connsiteX18" fmla="*/ 9078 w 310215"/>
                <a:gd name="connsiteY18" fmla="*/ 205682 h 371201"/>
                <a:gd name="connsiteX19" fmla="*/ 9692 w 310215"/>
                <a:gd name="connsiteY19" fmla="*/ 207584 h 37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215" h="371201">
                  <a:moveTo>
                    <a:pt x="9692" y="207584"/>
                  </a:moveTo>
                  <a:cubicBezTo>
                    <a:pt x="16715" y="225771"/>
                    <a:pt x="22537" y="244395"/>
                    <a:pt x="27113" y="263343"/>
                  </a:cubicBezTo>
                  <a:cubicBezTo>
                    <a:pt x="34045" y="290272"/>
                    <a:pt x="34045" y="321311"/>
                    <a:pt x="43675" y="347136"/>
                  </a:cubicBezTo>
                  <a:cubicBezTo>
                    <a:pt x="60667" y="392467"/>
                    <a:pt x="130719" y="367685"/>
                    <a:pt x="126057" y="322967"/>
                  </a:cubicBezTo>
                  <a:cubicBezTo>
                    <a:pt x="125689" y="319532"/>
                    <a:pt x="125198" y="316036"/>
                    <a:pt x="124769" y="312539"/>
                  </a:cubicBezTo>
                  <a:cubicBezTo>
                    <a:pt x="124787" y="312257"/>
                    <a:pt x="124787" y="311969"/>
                    <a:pt x="124769" y="311680"/>
                  </a:cubicBezTo>
                  <a:cubicBezTo>
                    <a:pt x="119309" y="269109"/>
                    <a:pt x="109065" y="226477"/>
                    <a:pt x="109004" y="183599"/>
                  </a:cubicBezTo>
                  <a:cubicBezTo>
                    <a:pt x="108740" y="162344"/>
                    <a:pt x="111280" y="141138"/>
                    <a:pt x="116549" y="120540"/>
                  </a:cubicBezTo>
                  <a:lnTo>
                    <a:pt x="118328" y="116798"/>
                  </a:lnTo>
                  <a:cubicBezTo>
                    <a:pt x="119309" y="121399"/>
                    <a:pt x="120168" y="125938"/>
                    <a:pt x="120720" y="130661"/>
                  </a:cubicBezTo>
                  <a:cubicBezTo>
                    <a:pt x="123174" y="152008"/>
                    <a:pt x="122438" y="174950"/>
                    <a:pt x="129308" y="195438"/>
                  </a:cubicBezTo>
                  <a:cubicBezTo>
                    <a:pt x="145011" y="242241"/>
                    <a:pt x="197152" y="215313"/>
                    <a:pt x="210034" y="182249"/>
                  </a:cubicBezTo>
                  <a:cubicBezTo>
                    <a:pt x="227332" y="138083"/>
                    <a:pt x="251255" y="103855"/>
                    <a:pt x="289778" y="76251"/>
                  </a:cubicBezTo>
                  <a:cubicBezTo>
                    <a:pt x="334373" y="44415"/>
                    <a:pt x="299041" y="-25331"/>
                    <a:pt x="250274" y="9511"/>
                  </a:cubicBezTo>
                  <a:cubicBezTo>
                    <a:pt x="229019" y="24607"/>
                    <a:pt x="209788" y="42353"/>
                    <a:pt x="193042" y="62327"/>
                  </a:cubicBezTo>
                  <a:cubicBezTo>
                    <a:pt x="182982" y="21043"/>
                    <a:pt x="162923" y="-11283"/>
                    <a:pt x="110905" y="8775"/>
                  </a:cubicBezTo>
                  <a:cubicBezTo>
                    <a:pt x="77843" y="21043"/>
                    <a:pt x="55698" y="56253"/>
                    <a:pt x="42939" y="91709"/>
                  </a:cubicBezTo>
                  <a:cubicBezTo>
                    <a:pt x="31487" y="79876"/>
                    <a:pt x="16341" y="72301"/>
                    <a:pt x="0" y="70240"/>
                  </a:cubicBezTo>
                  <a:cubicBezTo>
                    <a:pt x="3865" y="107045"/>
                    <a:pt x="7545" y="153357"/>
                    <a:pt x="9078" y="205682"/>
                  </a:cubicBezTo>
                  <a:cubicBezTo>
                    <a:pt x="9250" y="206332"/>
                    <a:pt x="9452" y="206964"/>
                    <a:pt x="9692" y="207584"/>
                  </a:cubicBezTo>
                  <a:close/>
                </a:path>
              </a:pathLst>
            </a:custGeom>
            <a:solidFill>
              <a:srgbClr val="2B1F18"/>
            </a:solidFill>
            <a:ln w="6134" cap="flat">
              <a:noFill/>
              <a:prstDash val="solid"/>
              <a:miter/>
            </a:ln>
          </p:spPr>
          <p:txBody>
            <a:bodyPr rtlCol="0" anchor="ctr"/>
            <a:lstStyle/>
            <a:p>
              <a:endParaRPr lang="en-AU"/>
            </a:p>
          </p:txBody>
        </p:sp>
        <p:sp>
          <p:nvSpPr>
            <p:cNvPr id="460" name="Freeform: Shape 459">
              <a:extLst>
                <a:ext uri="{FF2B5EF4-FFF2-40B4-BE49-F238E27FC236}">
                  <a16:creationId xmlns:a16="http://schemas.microsoft.com/office/drawing/2014/main" id="{98A86BA0-D5F5-459D-BEB0-7137349A62F0}"/>
                </a:ext>
              </a:extLst>
            </p:cNvPr>
            <p:cNvSpPr/>
            <p:nvPr/>
          </p:nvSpPr>
          <p:spPr>
            <a:xfrm>
              <a:off x="10248868" y="5010781"/>
              <a:ext cx="315065" cy="375916"/>
            </a:xfrm>
            <a:custGeom>
              <a:avLst/>
              <a:gdLst>
                <a:gd name="connsiteX0" fmla="*/ 80673 w 315065"/>
                <a:gd name="connsiteY0" fmla="*/ 375902 h 375916"/>
                <a:gd name="connsiteX1" fmla="*/ 58081 w 315065"/>
                <a:gd name="connsiteY1" fmla="*/ 369179 h 375916"/>
                <a:gd name="connsiteX2" fmla="*/ 43868 w 315065"/>
                <a:gd name="connsiteY2" fmla="*/ 350377 h 375916"/>
                <a:gd name="connsiteX3" fmla="*/ 33440 w 315065"/>
                <a:gd name="connsiteY3" fmla="*/ 301304 h 375916"/>
                <a:gd name="connsiteX4" fmla="*/ 27306 w 315065"/>
                <a:gd name="connsiteY4" fmla="*/ 266223 h 375916"/>
                <a:gd name="connsiteX5" fmla="*/ 9946 w 315065"/>
                <a:gd name="connsiteY5" fmla="*/ 211015 h 375916"/>
                <a:gd name="connsiteX6" fmla="*/ 9088 w 315065"/>
                <a:gd name="connsiteY6" fmla="*/ 209114 h 375916"/>
                <a:gd name="connsiteX7" fmla="*/ 9088 w 315065"/>
                <a:gd name="connsiteY7" fmla="*/ 208255 h 375916"/>
                <a:gd name="connsiteX8" fmla="*/ 9 w 315065"/>
                <a:gd name="connsiteY8" fmla="*/ 72936 h 375916"/>
                <a:gd name="connsiteX9" fmla="*/ 144 w 315065"/>
                <a:gd name="connsiteY9" fmla="*/ 71935 h 375916"/>
                <a:gd name="connsiteX10" fmla="*/ 684 w 315065"/>
                <a:gd name="connsiteY10" fmla="*/ 71095 h 375916"/>
                <a:gd name="connsiteX11" fmla="*/ 1537 w 315065"/>
                <a:gd name="connsiteY11" fmla="*/ 70567 h 375916"/>
                <a:gd name="connsiteX12" fmla="*/ 2524 w 315065"/>
                <a:gd name="connsiteY12" fmla="*/ 70420 h 375916"/>
                <a:gd name="connsiteX13" fmla="*/ 44543 w 315065"/>
                <a:gd name="connsiteY13" fmla="*/ 90234 h 375916"/>
                <a:gd name="connsiteX14" fmla="*/ 112632 w 315065"/>
                <a:gd name="connsiteY14" fmla="*/ 9134 h 375916"/>
                <a:gd name="connsiteX15" fmla="*/ 163853 w 315065"/>
                <a:gd name="connsiteY15" fmla="*/ 8097 h 375916"/>
                <a:gd name="connsiteX16" fmla="*/ 196732 w 315065"/>
                <a:gd name="connsiteY16" fmla="*/ 59931 h 375916"/>
                <a:gd name="connsiteX17" fmla="*/ 251510 w 315065"/>
                <a:gd name="connsiteY17" fmla="*/ 10121 h 375916"/>
                <a:gd name="connsiteX18" fmla="*/ 307024 w 315065"/>
                <a:gd name="connsiteY18" fmla="*/ 15151 h 375916"/>
                <a:gd name="connsiteX19" fmla="*/ 314158 w 315065"/>
                <a:gd name="connsiteY19" fmla="*/ 32211 h 375916"/>
                <a:gd name="connsiteX20" fmla="*/ 314127 w 315065"/>
                <a:gd name="connsiteY20" fmla="*/ 50699 h 375916"/>
                <a:gd name="connsiteX21" fmla="*/ 306938 w 315065"/>
                <a:gd name="connsiteY21" fmla="*/ 67740 h 375916"/>
                <a:gd name="connsiteX22" fmla="*/ 293713 w 315065"/>
                <a:gd name="connsiteY22" fmla="*/ 80664 h 375916"/>
                <a:gd name="connsiteX23" fmla="*/ 214643 w 315065"/>
                <a:gd name="connsiteY23" fmla="*/ 185552 h 375916"/>
                <a:gd name="connsiteX24" fmla="*/ 160969 w 315065"/>
                <a:gd name="connsiteY24" fmla="*/ 225363 h 375916"/>
                <a:gd name="connsiteX25" fmla="*/ 129624 w 315065"/>
                <a:gd name="connsiteY25" fmla="*/ 198686 h 375916"/>
                <a:gd name="connsiteX26" fmla="*/ 122508 w 315065"/>
                <a:gd name="connsiteY26" fmla="*/ 152802 h 375916"/>
                <a:gd name="connsiteX27" fmla="*/ 120914 w 315065"/>
                <a:gd name="connsiteY27" fmla="*/ 133480 h 375916"/>
                <a:gd name="connsiteX28" fmla="*/ 120116 w 315065"/>
                <a:gd name="connsiteY28" fmla="*/ 128014 h 375916"/>
                <a:gd name="connsiteX29" fmla="*/ 113982 w 315065"/>
                <a:gd name="connsiteY29" fmla="*/ 186111 h 375916"/>
                <a:gd name="connsiteX30" fmla="*/ 123060 w 315065"/>
                <a:gd name="connsiteY30" fmla="*/ 272903 h 375916"/>
                <a:gd name="connsiteX31" fmla="*/ 129195 w 315065"/>
                <a:gd name="connsiteY31" fmla="*/ 313702 h 375916"/>
                <a:gd name="connsiteX32" fmla="*/ 129195 w 315065"/>
                <a:gd name="connsiteY32" fmla="*/ 314990 h 375916"/>
                <a:gd name="connsiteX33" fmla="*/ 129195 w 315065"/>
                <a:gd name="connsiteY33" fmla="*/ 316891 h 375916"/>
                <a:gd name="connsiteX34" fmla="*/ 130238 w 315065"/>
                <a:gd name="connsiteY34" fmla="*/ 325105 h 375916"/>
                <a:gd name="connsiteX35" fmla="*/ 91470 w 315065"/>
                <a:gd name="connsiteY35" fmla="*/ 374546 h 375916"/>
                <a:gd name="connsiteX36" fmla="*/ 80673 w 315065"/>
                <a:gd name="connsiteY36" fmla="*/ 375902 h 375916"/>
                <a:gd name="connsiteX37" fmla="*/ 13627 w 315065"/>
                <a:gd name="connsiteY37" fmla="*/ 207519 h 375916"/>
                <a:gd name="connsiteX38" fmla="*/ 14302 w 315065"/>
                <a:gd name="connsiteY38" fmla="*/ 209114 h 375916"/>
                <a:gd name="connsiteX39" fmla="*/ 31845 w 315065"/>
                <a:gd name="connsiteY39" fmla="*/ 265119 h 375916"/>
                <a:gd name="connsiteX40" fmla="*/ 37979 w 315065"/>
                <a:gd name="connsiteY40" fmla="*/ 300758 h 375916"/>
                <a:gd name="connsiteX41" fmla="*/ 48162 w 315065"/>
                <a:gd name="connsiteY41" fmla="*/ 348727 h 375916"/>
                <a:gd name="connsiteX42" fmla="*/ 90795 w 315065"/>
                <a:gd name="connsiteY42" fmla="*/ 370074 h 375916"/>
                <a:gd name="connsiteX43" fmla="*/ 126005 w 315065"/>
                <a:gd name="connsiteY43" fmla="*/ 325602 h 375916"/>
                <a:gd name="connsiteX44" fmla="*/ 125023 w 315065"/>
                <a:gd name="connsiteY44" fmla="*/ 317437 h 375916"/>
                <a:gd name="connsiteX45" fmla="*/ 124717 w 315065"/>
                <a:gd name="connsiteY45" fmla="*/ 315235 h 375916"/>
                <a:gd name="connsiteX46" fmla="*/ 124717 w 315065"/>
                <a:gd name="connsiteY46" fmla="*/ 314677 h 375916"/>
                <a:gd name="connsiteX47" fmla="*/ 124717 w 315065"/>
                <a:gd name="connsiteY47" fmla="*/ 314309 h 375916"/>
                <a:gd name="connsiteX48" fmla="*/ 118583 w 315065"/>
                <a:gd name="connsiteY48" fmla="*/ 273645 h 375916"/>
                <a:gd name="connsiteX49" fmla="*/ 109013 w 315065"/>
                <a:gd name="connsiteY49" fmla="*/ 185920 h 375916"/>
                <a:gd name="connsiteX50" fmla="*/ 116926 w 315065"/>
                <a:gd name="connsiteY50" fmla="*/ 122309 h 375916"/>
                <a:gd name="connsiteX51" fmla="*/ 118889 w 315065"/>
                <a:gd name="connsiteY51" fmla="*/ 118077 h 375916"/>
                <a:gd name="connsiteX52" fmla="*/ 119858 w 315065"/>
                <a:gd name="connsiteY52" fmla="*/ 117095 h 375916"/>
                <a:gd name="connsiteX53" fmla="*/ 121220 w 315065"/>
                <a:gd name="connsiteY53" fmla="*/ 116850 h 375916"/>
                <a:gd name="connsiteX54" fmla="*/ 122478 w 315065"/>
                <a:gd name="connsiteY54" fmla="*/ 117439 h 375916"/>
                <a:gd name="connsiteX55" fmla="*/ 123183 w 315065"/>
                <a:gd name="connsiteY55" fmla="*/ 118635 h 375916"/>
                <a:gd name="connsiteX56" fmla="*/ 125576 w 315065"/>
                <a:gd name="connsiteY56" fmla="*/ 132744 h 375916"/>
                <a:gd name="connsiteX57" fmla="*/ 127232 w 315065"/>
                <a:gd name="connsiteY57" fmla="*/ 152311 h 375916"/>
                <a:gd name="connsiteX58" fmla="*/ 134102 w 315065"/>
                <a:gd name="connsiteY58" fmla="*/ 197085 h 375916"/>
                <a:gd name="connsiteX59" fmla="*/ 161215 w 315065"/>
                <a:gd name="connsiteY59" fmla="*/ 220585 h 375916"/>
                <a:gd name="connsiteX60" fmla="*/ 161951 w 315065"/>
                <a:gd name="connsiteY60" fmla="*/ 220585 h 375916"/>
                <a:gd name="connsiteX61" fmla="*/ 210534 w 315065"/>
                <a:gd name="connsiteY61" fmla="*/ 183780 h 375916"/>
                <a:gd name="connsiteX62" fmla="*/ 291137 w 315065"/>
                <a:gd name="connsiteY62" fmla="*/ 76800 h 375916"/>
                <a:gd name="connsiteX63" fmla="*/ 303755 w 315065"/>
                <a:gd name="connsiteY63" fmla="*/ 63906 h 375916"/>
                <a:gd name="connsiteX64" fmla="*/ 310152 w 315065"/>
                <a:gd name="connsiteY64" fmla="*/ 47049 h 375916"/>
                <a:gd name="connsiteX65" fmla="*/ 303405 w 315065"/>
                <a:gd name="connsiteY65" fmla="*/ 17667 h 375916"/>
                <a:gd name="connsiteX66" fmla="*/ 294682 w 315065"/>
                <a:gd name="connsiteY66" fmla="*/ 9256 h 375916"/>
                <a:gd name="connsiteX67" fmla="*/ 283346 w 315065"/>
                <a:gd name="connsiteY67" fmla="*/ 4962 h 375916"/>
                <a:gd name="connsiteX68" fmla="*/ 254270 w 315065"/>
                <a:gd name="connsiteY68" fmla="*/ 13735 h 375916"/>
                <a:gd name="connsiteX69" fmla="*/ 197529 w 315065"/>
                <a:gd name="connsiteY69" fmla="*/ 66188 h 375916"/>
                <a:gd name="connsiteX70" fmla="*/ 196474 w 315065"/>
                <a:gd name="connsiteY70" fmla="*/ 66905 h 375916"/>
                <a:gd name="connsiteX71" fmla="*/ 195198 w 315065"/>
                <a:gd name="connsiteY71" fmla="*/ 66985 h 375916"/>
                <a:gd name="connsiteX72" fmla="*/ 194118 w 315065"/>
                <a:gd name="connsiteY72" fmla="*/ 66347 h 375916"/>
                <a:gd name="connsiteX73" fmla="*/ 193481 w 315065"/>
                <a:gd name="connsiteY73" fmla="*/ 65268 h 375916"/>
                <a:gd name="connsiteX74" fmla="*/ 161828 w 315065"/>
                <a:gd name="connsiteY74" fmla="*/ 12023 h 375916"/>
                <a:gd name="connsiteX75" fmla="*/ 114411 w 315065"/>
                <a:gd name="connsiteY75" fmla="*/ 13311 h 375916"/>
                <a:gd name="connsiteX76" fmla="*/ 47794 w 315065"/>
                <a:gd name="connsiteY76" fmla="*/ 94896 h 375916"/>
                <a:gd name="connsiteX77" fmla="*/ 47144 w 315065"/>
                <a:gd name="connsiteY77" fmla="*/ 95803 h 375916"/>
                <a:gd name="connsiteX78" fmla="*/ 46150 w 315065"/>
                <a:gd name="connsiteY78" fmla="*/ 96307 h 375916"/>
                <a:gd name="connsiteX79" fmla="*/ 45034 w 315065"/>
                <a:gd name="connsiteY79" fmla="*/ 96288 h 375916"/>
                <a:gd name="connsiteX80" fmla="*/ 44052 w 315065"/>
                <a:gd name="connsiteY80" fmla="*/ 95754 h 375916"/>
                <a:gd name="connsiteX81" fmla="*/ 5039 w 315065"/>
                <a:gd name="connsiteY81" fmla="*/ 75205 h 375916"/>
                <a:gd name="connsiteX82" fmla="*/ 13627 w 315065"/>
                <a:gd name="connsiteY82" fmla="*/ 207519 h 37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15065" h="375916">
                  <a:moveTo>
                    <a:pt x="80673" y="375902"/>
                  </a:moveTo>
                  <a:cubicBezTo>
                    <a:pt x="72619" y="376123"/>
                    <a:pt x="64706" y="373773"/>
                    <a:pt x="58081" y="369179"/>
                  </a:cubicBezTo>
                  <a:cubicBezTo>
                    <a:pt x="51462" y="364590"/>
                    <a:pt x="46481" y="358002"/>
                    <a:pt x="43868" y="350377"/>
                  </a:cubicBezTo>
                  <a:cubicBezTo>
                    <a:pt x="38648" y="334441"/>
                    <a:pt x="35152" y="317989"/>
                    <a:pt x="33440" y="301304"/>
                  </a:cubicBezTo>
                  <a:cubicBezTo>
                    <a:pt x="32041" y="289508"/>
                    <a:pt x="29993" y="277792"/>
                    <a:pt x="27306" y="266223"/>
                  </a:cubicBezTo>
                  <a:cubicBezTo>
                    <a:pt x="22730" y="247459"/>
                    <a:pt x="16927" y="229019"/>
                    <a:pt x="9946" y="211015"/>
                  </a:cubicBezTo>
                  <a:lnTo>
                    <a:pt x="9088" y="209114"/>
                  </a:lnTo>
                  <a:lnTo>
                    <a:pt x="9088" y="208255"/>
                  </a:lnTo>
                  <a:cubicBezTo>
                    <a:pt x="7799" y="162924"/>
                    <a:pt x="4732" y="117408"/>
                    <a:pt x="9" y="72936"/>
                  </a:cubicBezTo>
                  <a:cubicBezTo>
                    <a:pt x="-22" y="72598"/>
                    <a:pt x="27" y="72254"/>
                    <a:pt x="144" y="71935"/>
                  </a:cubicBezTo>
                  <a:cubicBezTo>
                    <a:pt x="261" y="71622"/>
                    <a:pt x="444" y="71334"/>
                    <a:pt x="684" y="71095"/>
                  </a:cubicBezTo>
                  <a:cubicBezTo>
                    <a:pt x="929" y="70862"/>
                    <a:pt x="1218" y="70684"/>
                    <a:pt x="1537" y="70567"/>
                  </a:cubicBezTo>
                  <a:cubicBezTo>
                    <a:pt x="1849" y="70451"/>
                    <a:pt x="2187" y="70402"/>
                    <a:pt x="2524" y="70420"/>
                  </a:cubicBezTo>
                  <a:cubicBezTo>
                    <a:pt x="18326" y="72224"/>
                    <a:pt x="33097" y="79186"/>
                    <a:pt x="44543" y="90234"/>
                  </a:cubicBezTo>
                  <a:cubicBezTo>
                    <a:pt x="56014" y="60054"/>
                    <a:pt x="76932" y="22752"/>
                    <a:pt x="112632" y="9134"/>
                  </a:cubicBezTo>
                  <a:cubicBezTo>
                    <a:pt x="133120" y="1344"/>
                    <a:pt x="150357" y="981"/>
                    <a:pt x="163853" y="8097"/>
                  </a:cubicBezTo>
                  <a:cubicBezTo>
                    <a:pt x="178943" y="16010"/>
                    <a:pt x="189432" y="32634"/>
                    <a:pt x="196732" y="59931"/>
                  </a:cubicBezTo>
                  <a:cubicBezTo>
                    <a:pt x="212920" y="41179"/>
                    <a:pt x="231310" y="24457"/>
                    <a:pt x="251510" y="10121"/>
                  </a:cubicBezTo>
                  <a:cubicBezTo>
                    <a:pt x="276905" y="-8281"/>
                    <a:pt x="297271" y="1472"/>
                    <a:pt x="307024" y="15151"/>
                  </a:cubicBezTo>
                  <a:cubicBezTo>
                    <a:pt x="310515" y="20304"/>
                    <a:pt x="312938" y="26107"/>
                    <a:pt x="314158" y="32211"/>
                  </a:cubicBezTo>
                  <a:cubicBezTo>
                    <a:pt x="315379" y="38314"/>
                    <a:pt x="315367" y="44602"/>
                    <a:pt x="314127" y="50699"/>
                  </a:cubicBezTo>
                  <a:cubicBezTo>
                    <a:pt x="312888" y="56803"/>
                    <a:pt x="310447" y="62593"/>
                    <a:pt x="306938" y="67740"/>
                  </a:cubicBezTo>
                  <a:cubicBezTo>
                    <a:pt x="303436" y="72880"/>
                    <a:pt x="298939" y="77278"/>
                    <a:pt x="293713" y="80664"/>
                  </a:cubicBezTo>
                  <a:cubicBezTo>
                    <a:pt x="257215" y="106734"/>
                    <a:pt x="232801" y="139056"/>
                    <a:pt x="214643" y="185552"/>
                  </a:cubicBezTo>
                  <a:cubicBezTo>
                    <a:pt x="206056" y="207636"/>
                    <a:pt x="181396" y="225670"/>
                    <a:pt x="160969" y="225363"/>
                  </a:cubicBezTo>
                  <a:cubicBezTo>
                    <a:pt x="146432" y="224995"/>
                    <a:pt x="135267" y="215555"/>
                    <a:pt x="129624" y="198686"/>
                  </a:cubicBezTo>
                  <a:cubicBezTo>
                    <a:pt x="125342" y="183743"/>
                    <a:pt x="122956" y="168334"/>
                    <a:pt x="122508" y="152802"/>
                  </a:cubicBezTo>
                  <a:cubicBezTo>
                    <a:pt x="122079" y="146668"/>
                    <a:pt x="121650" y="139798"/>
                    <a:pt x="120914" y="133480"/>
                  </a:cubicBezTo>
                  <a:cubicBezTo>
                    <a:pt x="120914" y="131639"/>
                    <a:pt x="120423" y="129793"/>
                    <a:pt x="120116" y="128014"/>
                  </a:cubicBezTo>
                  <a:cubicBezTo>
                    <a:pt x="115699" y="147054"/>
                    <a:pt x="113638" y="166567"/>
                    <a:pt x="113982" y="186111"/>
                  </a:cubicBezTo>
                  <a:cubicBezTo>
                    <a:pt x="114687" y="215236"/>
                    <a:pt x="117718" y="244263"/>
                    <a:pt x="123060" y="272903"/>
                  </a:cubicBezTo>
                  <a:cubicBezTo>
                    <a:pt x="125269" y="286276"/>
                    <a:pt x="127539" y="300084"/>
                    <a:pt x="129195" y="313702"/>
                  </a:cubicBezTo>
                  <a:cubicBezTo>
                    <a:pt x="129256" y="314125"/>
                    <a:pt x="129256" y="314560"/>
                    <a:pt x="129195" y="314990"/>
                  </a:cubicBezTo>
                  <a:lnTo>
                    <a:pt x="129195" y="316891"/>
                  </a:lnTo>
                  <a:cubicBezTo>
                    <a:pt x="129563" y="319652"/>
                    <a:pt x="129931" y="322345"/>
                    <a:pt x="130238" y="325105"/>
                  </a:cubicBezTo>
                  <a:cubicBezTo>
                    <a:pt x="132936" y="350684"/>
                    <a:pt x="112264" y="369639"/>
                    <a:pt x="91470" y="374546"/>
                  </a:cubicBezTo>
                  <a:cubicBezTo>
                    <a:pt x="87930" y="375393"/>
                    <a:pt x="84311" y="375847"/>
                    <a:pt x="80673" y="375902"/>
                  </a:cubicBezTo>
                  <a:close/>
                  <a:moveTo>
                    <a:pt x="13627" y="207519"/>
                  </a:moveTo>
                  <a:lnTo>
                    <a:pt x="14302" y="209114"/>
                  </a:lnTo>
                  <a:cubicBezTo>
                    <a:pt x="21405" y="227363"/>
                    <a:pt x="27263" y="246072"/>
                    <a:pt x="31845" y="265119"/>
                  </a:cubicBezTo>
                  <a:cubicBezTo>
                    <a:pt x="34520" y="276878"/>
                    <a:pt x="36569" y="288778"/>
                    <a:pt x="37979" y="300758"/>
                  </a:cubicBezTo>
                  <a:cubicBezTo>
                    <a:pt x="39623" y="317069"/>
                    <a:pt x="43034" y="333153"/>
                    <a:pt x="48162" y="348727"/>
                  </a:cubicBezTo>
                  <a:cubicBezTo>
                    <a:pt x="56075" y="370013"/>
                    <a:pt x="75459" y="373694"/>
                    <a:pt x="90795" y="370074"/>
                  </a:cubicBezTo>
                  <a:cubicBezTo>
                    <a:pt x="109688" y="365596"/>
                    <a:pt x="128397" y="348544"/>
                    <a:pt x="126005" y="325602"/>
                  </a:cubicBezTo>
                  <a:cubicBezTo>
                    <a:pt x="126005" y="322903"/>
                    <a:pt x="125391" y="320136"/>
                    <a:pt x="125023" y="317437"/>
                  </a:cubicBezTo>
                  <a:lnTo>
                    <a:pt x="124717" y="315235"/>
                  </a:lnTo>
                  <a:lnTo>
                    <a:pt x="124717" y="314677"/>
                  </a:lnTo>
                  <a:cubicBezTo>
                    <a:pt x="124698" y="314560"/>
                    <a:pt x="124698" y="314431"/>
                    <a:pt x="124717" y="314309"/>
                  </a:cubicBezTo>
                  <a:cubicBezTo>
                    <a:pt x="122938" y="300752"/>
                    <a:pt x="120729" y="286956"/>
                    <a:pt x="118583" y="273645"/>
                  </a:cubicBezTo>
                  <a:cubicBezTo>
                    <a:pt x="113025" y="244711"/>
                    <a:pt x="109823" y="215377"/>
                    <a:pt x="109013" y="185920"/>
                  </a:cubicBezTo>
                  <a:cubicBezTo>
                    <a:pt x="108780" y="164463"/>
                    <a:pt x="111442" y="143061"/>
                    <a:pt x="116926" y="122309"/>
                  </a:cubicBezTo>
                  <a:cubicBezTo>
                    <a:pt x="117466" y="120849"/>
                    <a:pt x="118122" y="119439"/>
                    <a:pt x="118889" y="118077"/>
                  </a:cubicBezTo>
                  <a:cubicBezTo>
                    <a:pt x="119104" y="117659"/>
                    <a:pt x="119441" y="117316"/>
                    <a:pt x="119858" y="117095"/>
                  </a:cubicBezTo>
                  <a:cubicBezTo>
                    <a:pt x="120276" y="116874"/>
                    <a:pt x="120754" y="116789"/>
                    <a:pt x="121220" y="116850"/>
                  </a:cubicBezTo>
                  <a:cubicBezTo>
                    <a:pt x="121686" y="116917"/>
                    <a:pt x="122128" y="117120"/>
                    <a:pt x="122478" y="117439"/>
                  </a:cubicBezTo>
                  <a:cubicBezTo>
                    <a:pt x="122827" y="117752"/>
                    <a:pt x="123073" y="118169"/>
                    <a:pt x="123183" y="118635"/>
                  </a:cubicBezTo>
                  <a:cubicBezTo>
                    <a:pt x="124042" y="122745"/>
                    <a:pt x="124962" y="127652"/>
                    <a:pt x="125576" y="132744"/>
                  </a:cubicBezTo>
                  <a:cubicBezTo>
                    <a:pt x="126312" y="139184"/>
                    <a:pt x="126802" y="145870"/>
                    <a:pt x="127232" y="152311"/>
                  </a:cubicBezTo>
                  <a:cubicBezTo>
                    <a:pt x="127643" y="167463"/>
                    <a:pt x="129949" y="182510"/>
                    <a:pt x="134102" y="197085"/>
                  </a:cubicBezTo>
                  <a:cubicBezTo>
                    <a:pt x="139193" y="212119"/>
                    <a:pt x="148517" y="220278"/>
                    <a:pt x="161215" y="220585"/>
                  </a:cubicBezTo>
                  <a:lnTo>
                    <a:pt x="161951" y="220585"/>
                  </a:lnTo>
                  <a:cubicBezTo>
                    <a:pt x="180354" y="220585"/>
                    <a:pt x="202621" y="203900"/>
                    <a:pt x="210534" y="183780"/>
                  </a:cubicBezTo>
                  <a:cubicBezTo>
                    <a:pt x="228936" y="136424"/>
                    <a:pt x="253902" y="103422"/>
                    <a:pt x="291137" y="76800"/>
                  </a:cubicBezTo>
                  <a:cubicBezTo>
                    <a:pt x="296185" y="73414"/>
                    <a:pt x="300479" y="69028"/>
                    <a:pt x="303755" y="63906"/>
                  </a:cubicBezTo>
                  <a:cubicBezTo>
                    <a:pt x="307024" y="58790"/>
                    <a:pt x="309202" y="53049"/>
                    <a:pt x="310152" y="47049"/>
                  </a:cubicBezTo>
                  <a:cubicBezTo>
                    <a:pt x="311790" y="36750"/>
                    <a:pt x="309373" y="26218"/>
                    <a:pt x="303405" y="17667"/>
                  </a:cubicBezTo>
                  <a:cubicBezTo>
                    <a:pt x="301098" y="14299"/>
                    <a:pt x="298130" y="11440"/>
                    <a:pt x="294682" y="9256"/>
                  </a:cubicBezTo>
                  <a:cubicBezTo>
                    <a:pt x="291229" y="7073"/>
                    <a:pt x="287376" y="5613"/>
                    <a:pt x="283346" y="4962"/>
                  </a:cubicBezTo>
                  <a:cubicBezTo>
                    <a:pt x="272887" y="4049"/>
                    <a:pt x="262478" y="7189"/>
                    <a:pt x="254270" y="13735"/>
                  </a:cubicBezTo>
                  <a:cubicBezTo>
                    <a:pt x="233187" y="28714"/>
                    <a:pt x="214116" y="46344"/>
                    <a:pt x="197529" y="66188"/>
                  </a:cubicBezTo>
                  <a:cubicBezTo>
                    <a:pt x="197247" y="66519"/>
                    <a:pt x="196885" y="66764"/>
                    <a:pt x="196474" y="66905"/>
                  </a:cubicBezTo>
                  <a:cubicBezTo>
                    <a:pt x="196063" y="67047"/>
                    <a:pt x="195622" y="67071"/>
                    <a:pt x="195198" y="66985"/>
                  </a:cubicBezTo>
                  <a:cubicBezTo>
                    <a:pt x="194787" y="66862"/>
                    <a:pt x="194419" y="66642"/>
                    <a:pt x="194118" y="66347"/>
                  </a:cubicBezTo>
                  <a:cubicBezTo>
                    <a:pt x="193818" y="66047"/>
                    <a:pt x="193597" y="65673"/>
                    <a:pt x="193481" y="65268"/>
                  </a:cubicBezTo>
                  <a:cubicBezTo>
                    <a:pt x="186488" y="36621"/>
                    <a:pt x="176489" y="19691"/>
                    <a:pt x="161828" y="12023"/>
                  </a:cubicBezTo>
                  <a:cubicBezTo>
                    <a:pt x="149560" y="5460"/>
                    <a:pt x="133857" y="5889"/>
                    <a:pt x="114411" y="13311"/>
                  </a:cubicBezTo>
                  <a:cubicBezTo>
                    <a:pt x="77177" y="27481"/>
                    <a:pt x="56689" y="70482"/>
                    <a:pt x="47794" y="94896"/>
                  </a:cubicBezTo>
                  <a:cubicBezTo>
                    <a:pt x="47653" y="95245"/>
                    <a:pt x="47432" y="95558"/>
                    <a:pt x="47144" y="95803"/>
                  </a:cubicBezTo>
                  <a:cubicBezTo>
                    <a:pt x="46862" y="96049"/>
                    <a:pt x="46518" y="96221"/>
                    <a:pt x="46150" y="96307"/>
                  </a:cubicBezTo>
                  <a:cubicBezTo>
                    <a:pt x="45782" y="96392"/>
                    <a:pt x="45396" y="96386"/>
                    <a:pt x="45034" y="96288"/>
                  </a:cubicBezTo>
                  <a:cubicBezTo>
                    <a:pt x="44666" y="96190"/>
                    <a:pt x="44329" y="96006"/>
                    <a:pt x="44052" y="95754"/>
                  </a:cubicBezTo>
                  <a:cubicBezTo>
                    <a:pt x="33538" y="84965"/>
                    <a:pt x="19884" y="77775"/>
                    <a:pt x="5039" y="75205"/>
                  </a:cubicBezTo>
                  <a:cubicBezTo>
                    <a:pt x="9394" y="118635"/>
                    <a:pt x="12645" y="163046"/>
                    <a:pt x="13627" y="207519"/>
                  </a:cubicBezTo>
                  <a:close/>
                </a:path>
              </a:pathLst>
            </a:custGeom>
            <a:solidFill>
              <a:srgbClr val="0E0E0E"/>
            </a:solidFill>
            <a:ln w="6134" cap="flat">
              <a:noFill/>
              <a:prstDash val="solid"/>
              <a:miter/>
            </a:ln>
          </p:spPr>
          <p:txBody>
            <a:bodyPr rtlCol="0" anchor="ctr"/>
            <a:lstStyle/>
            <a:p>
              <a:endParaRPr lang="en-AU"/>
            </a:p>
          </p:txBody>
        </p:sp>
        <p:sp>
          <p:nvSpPr>
            <p:cNvPr id="461" name="Freeform: Shape 460">
              <a:extLst>
                <a:ext uri="{FF2B5EF4-FFF2-40B4-BE49-F238E27FC236}">
                  <a16:creationId xmlns:a16="http://schemas.microsoft.com/office/drawing/2014/main" id="{A5EDA78A-1214-40FD-8E6C-0290A70DB5FE}"/>
                </a:ext>
              </a:extLst>
            </p:cNvPr>
            <p:cNvSpPr/>
            <p:nvPr/>
          </p:nvSpPr>
          <p:spPr>
            <a:xfrm>
              <a:off x="10059700" y="4756942"/>
              <a:ext cx="337211" cy="247574"/>
            </a:xfrm>
            <a:custGeom>
              <a:avLst/>
              <a:gdLst>
                <a:gd name="connsiteX0" fmla="*/ 41038 w 337211"/>
                <a:gd name="connsiteY0" fmla="*/ 229847 h 247574"/>
                <a:gd name="connsiteX1" fmla="*/ 157587 w 337211"/>
                <a:gd name="connsiteY1" fmla="*/ 93546 h 247574"/>
                <a:gd name="connsiteX2" fmla="*/ 156176 w 337211"/>
                <a:gd name="connsiteY2" fmla="*/ 105814 h 247574"/>
                <a:gd name="connsiteX3" fmla="*/ 159181 w 337211"/>
                <a:gd name="connsiteY3" fmla="*/ 198809 h 247574"/>
                <a:gd name="connsiteX4" fmla="*/ 224756 w 337211"/>
                <a:gd name="connsiteY4" fmla="*/ 197030 h 247574"/>
                <a:gd name="connsiteX5" fmla="*/ 251194 w 337211"/>
                <a:gd name="connsiteY5" fmla="*/ 161819 h 247574"/>
                <a:gd name="connsiteX6" fmla="*/ 250274 w 337211"/>
                <a:gd name="connsiteY6" fmla="*/ 185743 h 247574"/>
                <a:gd name="connsiteX7" fmla="*/ 270517 w 337211"/>
                <a:gd name="connsiteY7" fmla="*/ 219051 h 247574"/>
                <a:gd name="connsiteX8" fmla="*/ 306033 w 337211"/>
                <a:gd name="connsiteY8" fmla="*/ 217947 h 247574"/>
                <a:gd name="connsiteX9" fmla="*/ 322037 w 337211"/>
                <a:gd name="connsiteY9" fmla="*/ 208832 h 247574"/>
                <a:gd name="connsiteX10" fmla="*/ 333042 w 337211"/>
                <a:gd name="connsiteY10" fmla="*/ 194067 h 247574"/>
                <a:gd name="connsiteX11" fmla="*/ 337201 w 337211"/>
                <a:gd name="connsiteY11" fmla="*/ 176124 h 247574"/>
                <a:gd name="connsiteX12" fmla="*/ 333821 w 337211"/>
                <a:gd name="connsiteY12" fmla="*/ 158016 h 247574"/>
                <a:gd name="connsiteX13" fmla="*/ 308549 w 337211"/>
                <a:gd name="connsiteY13" fmla="*/ 56128 h 247574"/>
                <a:gd name="connsiteX14" fmla="*/ 242115 w 337211"/>
                <a:gd name="connsiteY14" fmla="*/ 61342 h 247574"/>
                <a:gd name="connsiteX15" fmla="*/ 238742 w 337211"/>
                <a:gd name="connsiteY15" fmla="*/ 42081 h 247574"/>
                <a:gd name="connsiteX16" fmla="*/ 190159 w 337211"/>
                <a:gd name="connsiteY16" fmla="*/ 0 h 247574"/>
                <a:gd name="connsiteX17" fmla="*/ 0 w 337211"/>
                <a:gd name="connsiteY17" fmla="*/ 246655 h 247574"/>
                <a:gd name="connsiteX18" fmla="*/ 41038 w 337211"/>
                <a:gd name="connsiteY18" fmla="*/ 229847 h 24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211" h="247574">
                  <a:moveTo>
                    <a:pt x="41038" y="229847"/>
                  </a:moveTo>
                  <a:cubicBezTo>
                    <a:pt x="79928" y="182246"/>
                    <a:pt x="107900" y="128511"/>
                    <a:pt x="157587" y="93546"/>
                  </a:cubicBezTo>
                  <a:cubicBezTo>
                    <a:pt x="156912" y="98883"/>
                    <a:pt x="156544" y="103913"/>
                    <a:pt x="156176" y="105814"/>
                  </a:cubicBezTo>
                  <a:cubicBezTo>
                    <a:pt x="150042" y="138632"/>
                    <a:pt x="143601" y="167524"/>
                    <a:pt x="159181" y="198809"/>
                  </a:cubicBezTo>
                  <a:cubicBezTo>
                    <a:pt x="172799" y="226167"/>
                    <a:pt x="209236" y="213408"/>
                    <a:pt x="224756" y="197030"/>
                  </a:cubicBezTo>
                  <a:cubicBezTo>
                    <a:pt x="234521" y="186043"/>
                    <a:pt x="243367" y="174266"/>
                    <a:pt x="251194" y="161819"/>
                  </a:cubicBezTo>
                  <a:cubicBezTo>
                    <a:pt x="250458" y="169775"/>
                    <a:pt x="250151" y="177762"/>
                    <a:pt x="250274" y="185743"/>
                  </a:cubicBezTo>
                  <a:cubicBezTo>
                    <a:pt x="250765" y="198686"/>
                    <a:pt x="256408" y="215003"/>
                    <a:pt x="270517" y="219051"/>
                  </a:cubicBezTo>
                  <a:cubicBezTo>
                    <a:pt x="282135" y="222750"/>
                    <a:pt x="294667" y="222358"/>
                    <a:pt x="306033" y="217947"/>
                  </a:cubicBezTo>
                  <a:cubicBezTo>
                    <a:pt x="311941" y="216046"/>
                    <a:pt x="317388" y="212942"/>
                    <a:pt x="322037" y="208832"/>
                  </a:cubicBezTo>
                  <a:cubicBezTo>
                    <a:pt x="326681" y="204722"/>
                    <a:pt x="330429" y="199692"/>
                    <a:pt x="333042" y="194067"/>
                  </a:cubicBezTo>
                  <a:cubicBezTo>
                    <a:pt x="335649" y="188436"/>
                    <a:pt x="337066" y="182326"/>
                    <a:pt x="337201" y="176124"/>
                  </a:cubicBezTo>
                  <a:cubicBezTo>
                    <a:pt x="337336" y="169923"/>
                    <a:pt x="336183" y="163758"/>
                    <a:pt x="333821" y="158016"/>
                  </a:cubicBezTo>
                  <a:cubicBezTo>
                    <a:pt x="335171" y="122193"/>
                    <a:pt x="342961" y="76616"/>
                    <a:pt x="308549" y="56128"/>
                  </a:cubicBezTo>
                  <a:cubicBezTo>
                    <a:pt x="284012" y="41406"/>
                    <a:pt x="261806" y="47049"/>
                    <a:pt x="242115" y="61342"/>
                  </a:cubicBezTo>
                  <a:cubicBezTo>
                    <a:pt x="241686" y="54821"/>
                    <a:pt x="240558" y="48362"/>
                    <a:pt x="238742" y="42081"/>
                  </a:cubicBezTo>
                  <a:cubicBezTo>
                    <a:pt x="230767" y="15090"/>
                    <a:pt x="212181" y="1902"/>
                    <a:pt x="190159" y="0"/>
                  </a:cubicBezTo>
                  <a:cubicBezTo>
                    <a:pt x="130290" y="46681"/>
                    <a:pt x="60667" y="145564"/>
                    <a:pt x="0" y="246655"/>
                  </a:cubicBezTo>
                  <a:cubicBezTo>
                    <a:pt x="12820" y="249661"/>
                    <a:pt x="28217" y="245612"/>
                    <a:pt x="41038" y="229847"/>
                  </a:cubicBezTo>
                  <a:close/>
                </a:path>
              </a:pathLst>
            </a:custGeom>
            <a:solidFill>
              <a:srgbClr val="2B1F18"/>
            </a:solidFill>
            <a:ln w="6134" cap="flat">
              <a:noFill/>
              <a:prstDash val="solid"/>
              <a:miter/>
            </a:ln>
          </p:spPr>
          <p:txBody>
            <a:bodyPr rtlCol="0" anchor="ctr"/>
            <a:lstStyle/>
            <a:p>
              <a:endParaRPr lang="en-AU"/>
            </a:p>
          </p:txBody>
        </p:sp>
        <p:sp>
          <p:nvSpPr>
            <p:cNvPr id="462" name="Freeform: Shape 461">
              <a:extLst>
                <a:ext uri="{FF2B5EF4-FFF2-40B4-BE49-F238E27FC236}">
                  <a16:creationId xmlns:a16="http://schemas.microsoft.com/office/drawing/2014/main" id="{F77286A9-EA0E-46B6-BDD3-9C5F5F79C867}"/>
                </a:ext>
              </a:extLst>
            </p:cNvPr>
            <p:cNvSpPr/>
            <p:nvPr/>
          </p:nvSpPr>
          <p:spPr>
            <a:xfrm>
              <a:off x="10057172" y="4754365"/>
              <a:ext cx="341793" cy="252367"/>
            </a:xfrm>
            <a:custGeom>
              <a:avLst/>
              <a:gdLst>
                <a:gd name="connsiteX0" fmla="*/ 10809 w 341793"/>
                <a:gd name="connsiteY0" fmla="*/ 252367 h 252367"/>
                <a:gd name="connsiteX1" fmla="*/ 1853 w 341793"/>
                <a:gd name="connsiteY1" fmla="*/ 251263 h 252367"/>
                <a:gd name="connsiteX2" fmla="*/ 896 w 341793"/>
                <a:gd name="connsiteY2" fmla="*/ 250772 h 252367"/>
                <a:gd name="connsiteX3" fmla="*/ 258 w 341793"/>
                <a:gd name="connsiteY3" fmla="*/ 249914 h 252367"/>
                <a:gd name="connsiteX4" fmla="*/ 0 w 341793"/>
                <a:gd name="connsiteY4" fmla="*/ 248871 h 252367"/>
                <a:gd name="connsiteX5" fmla="*/ 258 w 341793"/>
                <a:gd name="connsiteY5" fmla="*/ 247828 h 252367"/>
                <a:gd name="connsiteX6" fmla="*/ 191153 w 341793"/>
                <a:gd name="connsiteY6" fmla="*/ 498 h 252367"/>
                <a:gd name="connsiteX7" fmla="*/ 192748 w 341793"/>
                <a:gd name="connsiteY7" fmla="*/ 8 h 252367"/>
                <a:gd name="connsiteX8" fmla="*/ 243355 w 341793"/>
                <a:gd name="connsiteY8" fmla="*/ 43744 h 252367"/>
                <a:gd name="connsiteX9" fmla="*/ 246422 w 341793"/>
                <a:gd name="connsiteY9" fmla="*/ 59509 h 252367"/>
                <a:gd name="connsiteX10" fmla="*/ 312119 w 341793"/>
                <a:gd name="connsiteY10" fmla="*/ 56442 h 252367"/>
                <a:gd name="connsiteX11" fmla="*/ 339232 w 341793"/>
                <a:gd name="connsiteY11" fmla="*/ 146676 h 252367"/>
                <a:gd name="connsiteX12" fmla="*/ 338496 w 341793"/>
                <a:gd name="connsiteY12" fmla="*/ 159987 h 252367"/>
                <a:gd name="connsiteX13" fmla="*/ 341771 w 341793"/>
                <a:gd name="connsiteY13" fmla="*/ 179089 h 252367"/>
                <a:gd name="connsiteX14" fmla="*/ 337330 w 341793"/>
                <a:gd name="connsiteY14" fmla="*/ 197957 h 252367"/>
                <a:gd name="connsiteX15" fmla="*/ 325835 w 341793"/>
                <a:gd name="connsiteY15" fmla="*/ 213231 h 252367"/>
                <a:gd name="connsiteX16" fmla="*/ 309113 w 341793"/>
                <a:gd name="connsiteY16" fmla="*/ 222494 h 252367"/>
                <a:gd name="connsiteX17" fmla="*/ 272308 w 341793"/>
                <a:gd name="connsiteY17" fmla="*/ 223598 h 252367"/>
                <a:gd name="connsiteX18" fmla="*/ 250348 w 341793"/>
                <a:gd name="connsiteY18" fmla="*/ 188204 h 252367"/>
                <a:gd name="connsiteX19" fmla="*/ 250716 w 341793"/>
                <a:gd name="connsiteY19" fmla="*/ 172501 h 252367"/>
                <a:gd name="connsiteX20" fmla="*/ 228817 w 341793"/>
                <a:gd name="connsiteY20" fmla="*/ 200963 h 252367"/>
                <a:gd name="connsiteX21" fmla="*/ 182259 w 341793"/>
                <a:gd name="connsiteY21" fmla="*/ 218998 h 252367"/>
                <a:gd name="connsiteX22" fmla="*/ 168763 w 341793"/>
                <a:gd name="connsiteY22" fmla="*/ 213489 h 252367"/>
                <a:gd name="connsiteX23" fmla="*/ 159562 w 341793"/>
                <a:gd name="connsiteY23" fmla="*/ 202190 h 252367"/>
                <a:gd name="connsiteX24" fmla="*/ 155820 w 341793"/>
                <a:gd name="connsiteY24" fmla="*/ 110177 h 252367"/>
                <a:gd name="connsiteX25" fmla="*/ 156372 w 341793"/>
                <a:gd name="connsiteY25" fmla="*/ 107417 h 252367"/>
                <a:gd name="connsiteX26" fmla="*/ 156863 w 341793"/>
                <a:gd name="connsiteY26" fmla="*/ 103123 h 252367"/>
                <a:gd name="connsiteX27" fmla="*/ 156863 w 341793"/>
                <a:gd name="connsiteY27" fmla="*/ 100792 h 252367"/>
                <a:gd name="connsiteX28" fmla="*/ 78162 w 341793"/>
                <a:gd name="connsiteY28" fmla="*/ 189370 h 252367"/>
                <a:gd name="connsiteX29" fmla="*/ 44976 w 341793"/>
                <a:gd name="connsiteY29" fmla="*/ 233597 h 252367"/>
                <a:gd name="connsiteX30" fmla="*/ 30021 w 341793"/>
                <a:gd name="connsiteY30" fmla="*/ 246859 h 252367"/>
                <a:gd name="connsiteX31" fmla="*/ 10809 w 341793"/>
                <a:gd name="connsiteY31" fmla="*/ 252367 h 252367"/>
                <a:gd name="connsiteX32" fmla="*/ 6024 w 341793"/>
                <a:gd name="connsiteY32" fmla="*/ 247399 h 252367"/>
                <a:gd name="connsiteX33" fmla="*/ 26119 w 341793"/>
                <a:gd name="connsiteY33" fmla="*/ 244056 h 252367"/>
                <a:gd name="connsiteX34" fmla="*/ 41786 w 341793"/>
                <a:gd name="connsiteY34" fmla="*/ 231021 h 252367"/>
                <a:gd name="connsiteX35" fmla="*/ 74849 w 341793"/>
                <a:gd name="connsiteY35" fmla="*/ 186977 h 252367"/>
                <a:gd name="connsiteX36" fmla="*/ 158887 w 341793"/>
                <a:gd name="connsiteY36" fmla="*/ 94290 h 252367"/>
                <a:gd name="connsiteX37" fmla="*/ 160126 w 341793"/>
                <a:gd name="connsiteY37" fmla="*/ 93867 h 252367"/>
                <a:gd name="connsiteX38" fmla="*/ 161396 w 341793"/>
                <a:gd name="connsiteY38" fmla="*/ 94210 h 252367"/>
                <a:gd name="connsiteX39" fmla="*/ 162267 w 341793"/>
                <a:gd name="connsiteY39" fmla="*/ 95192 h 252367"/>
                <a:gd name="connsiteX40" fmla="*/ 162445 w 341793"/>
                <a:gd name="connsiteY40" fmla="*/ 96498 h 252367"/>
                <a:gd name="connsiteX41" fmla="*/ 161648 w 341793"/>
                <a:gd name="connsiteY41" fmla="*/ 103921 h 252367"/>
                <a:gd name="connsiteX42" fmla="*/ 161034 w 341793"/>
                <a:gd name="connsiteY42" fmla="*/ 108582 h 252367"/>
                <a:gd name="connsiteX43" fmla="*/ 160543 w 341793"/>
                <a:gd name="connsiteY43" fmla="*/ 111343 h 252367"/>
                <a:gd name="connsiteX44" fmla="*/ 163856 w 341793"/>
                <a:gd name="connsiteY44" fmla="*/ 200105 h 252367"/>
                <a:gd name="connsiteX45" fmla="*/ 171610 w 341793"/>
                <a:gd name="connsiteY45" fmla="*/ 209796 h 252367"/>
                <a:gd name="connsiteX46" fmla="*/ 183118 w 341793"/>
                <a:gd name="connsiteY46" fmla="*/ 214458 h 252367"/>
                <a:gd name="connsiteX47" fmla="*/ 225689 w 341793"/>
                <a:gd name="connsiteY47" fmla="*/ 197774 h 252367"/>
                <a:gd name="connsiteX48" fmla="*/ 249305 w 341793"/>
                <a:gd name="connsiteY48" fmla="*/ 166673 h 252367"/>
                <a:gd name="connsiteX49" fmla="*/ 251881 w 341793"/>
                <a:gd name="connsiteY49" fmla="*/ 162870 h 252367"/>
                <a:gd name="connsiteX50" fmla="*/ 253041 w 341793"/>
                <a:gd name="connsiteY50" fmla="*/ 161956 h 252367"/>
                <a:gd name="connsiteX51" fmla="*/ 254513 w 341793"/>
                <a:gd name="connsiteY51" fmla="*/ 161944 h 252367"/>
                <a:gd name="connsiteX52" fmla="*/ 255684 w 341793"/>
                <a:gd name="connsiteY52" fmla="*/ 162845 h 252367"/>
                <a:gd name="connsiteX53" fmla="*/ 256052 w 341793"/>
                <a:gd name="connsiteY53" fmla="*/ 164281 h 252367"/>
                <a:gd name="connsiteX54" fmla="*/ 256052 w 341793"/>
                <a:gd name="connsiteY54" fmla="*/ 166918 h 252367"/>
                <a:gd name="connsiteX55" fmla="*/ 255316 w 341793"/>
                <a:gd name="connsiteY55" fmla="*/ 188020 h 252367"/>
                <a:gd name="connsiteX56" fmla="*/ 273719 w 341793"/>
                <a:gd name="connsiteY56" fmla="*/ 219182 h 252367"/>
                <a:gd name="connsiteX57" fmla="*/ 307886 w 341793"/>
                <a:gd name="connsiteY57" fmla="*/ 218078 h 252367"/>
                <a:gd name="connsiteX58" fmla="*/ 322952 w 341793"/>
                <a:gd name="connsiteY58" fmla="*/ 209796 h 252367"/>
                <a:gd name="connsiteX59" fmla="*/ 333282 w 341793"/>
                <a:gd name="connsiteY59" fmla="*/ 196056 h 252367"/>
                <a:gd name="connsiteX60" fmla="*/ 337324 w 341793"/>
                <a:gd name="connsiteY60" fmla="*/ 178757 h 252367"/>
                <a:gd name="connsiteX61" fmla="*/ 334202 w 341793"/>
                <a:gd name="connsiteY61" fmla="*/ 161275 h 252367"/>
                <a:gd name="connsiteX62" fmla="*/ 334202 w 341793"/>
                <a:gd name="connsiteY62" fmla="*/ 160293 h 252367"/>
                <a:gd name="connsiteX63" fmla="*/ 334938 w 341793"/>
                <a:gd name="connsiteY63" fmla="*/ 146431 h 252367"/>
                <a:gd name="connsiteX64" fmla="*/ 310402 w 341793"/>
                <a:gd name="connsiteY64" fmla="*/ 60552 h 252367"/>
                <a:gd name="connsiteX65" fmla="*/ 246483 w 341793"/>
                <a:gd name="connsiteY65" fmla="*/ 65643 h 252367"/>
                <a:gd name="connsiteX66" fmla="*/ 245318 w 341793"/>
                <a:gd name="connsiteY66" fmla="*/ 65938 h 252367"/>
                <a:gd name="connsiteX67" fmla="*/ 244152 w 341793"/>
                <a:gd name="connsiteY67" fmla="*/ 65643 h 252367"/>
                <a:gd name="connsiteX68" fmla="*/ 243208 w 341793"/>
                <a:gd name="connsiteY68" fmla="*/ 64846 h 252367"/>
                <a:gd name="connsiteX69" fmla="*/ 242803 w 341793"/>
                <a:gd name="connsiteY69" fmla="*/ 63680 h 252367"/>
                <a:gd name="connsiteX70" fmla="*/ 239552 w 341793"/>
                <a:gd name="connsiteY70" fmla="*/ 44910 h 252367"/>
                <a:gd name="connsiteX71" fmla="*/ 193913 w 341793"/>
                <a:gd name="connsiteY71" fmla="*/ 4609 h 252367"/>
                <a:gd name="connsiteX72" fmla="*/ 6024 w 341793"/>
                <a:gd name="connsiteY72" fmla="*/ 247705 h 252367"/>
                <a:gd name="connsiteX73" fmla="*/ 6024 w 341793"/>
                <a:gd name="connsiteY73" fmla="*/ 247399 h 25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41793" h="252367">
                  <a:moveTo>
                    <a:pt x="10809" y="252367"/>
                  </a:moveTo>
                  <a:cubicBezTo>
                    <a:pt x="7785" y="252367"/>
                    <a:pt x="4779" y="251993"/>
                    <a:pt x="1853" y="251263"/>
                  </a:cubicBezTo>
                  <a:cubicBezTo>
                    <a:pt x="1497" y="251178"/>
                    <a:pt x="1172" y="251012"/>
                    <a:pt x="896" y="250772"/>
                  </a:cubicBezTo>
                  <a:cubicBezTo>
                    <a:pt x="614" y="250540"/>
                    <a:pt x="399" y="250245"/>
                    <a:pt x="258" y="249914"/>
                  </a:cubicBezTo>
                  <a:cubicBezTo>
                    <a:pt x="86" y="249589"/>
                    <a:pt x="0" y="249233"/>
                    <a:pt x="0" y="248871"/>
                  </a:cubicBezTo>
                  <a:cubicBezTo>
                    <a:pt x="0" y="248503"/>
                    <a:pt x="86" y="248147"/>
                    <a:pt x="258" y="247828"/>
                  </a:cubicBezTo>
                  <a:cubicBezTo>
                    <a:pt x="51233" y="163177"/>
                    <a:pt x="125701" y="51535"/>
                    <a:pt x="191153" y="498"/>
                  </a:cubicBezTo>
                  <a:cubicBezTo>
                    <a:pt x="191601" y="137"/>
                    <a:pt x="192171" y="-41"/>
                    <a:pt x="192748" y="8"/>
                  </a:cubicBezTo>
                  <a:cubicBezTo>
                    <a:pt x="217714" y="2155"/>
                    <a:pt x="235687" y="17674"/>
                    <a:pt x="243355" y="43744"/>
                  </a:cubicBezTo>
                  <a:cubicBezTo>
                    <a:pt x="244846" y="48897"/>
                    <a:pt x="245870" y="54172"/>
                    <a:pt x="246422" y="59509"/>
                  </a:cubicBezTo>
                  <a:cubicBezTo>
                    <a:pt x="268873" y="44542"/>
                    <a:pt x="290404" y="43499"/>
                    <a:pt x="312119" y="56442"/>
                  </a:cubicBezTo>
                  <a:cubicBezTo>
                    <a:pt x="343464" y="74845"/>
                    <a:pt x="341195" y="113122"/>
                    <a:pt x="339232" y="146676"/>
                  </a:cubicBezTo>
                  <a:cubicBezTo>
                    <a:pt x="339232" y="151215"/>
                    <a:pt x="338680" y="155632"/>
                    <a:pt x="338496" y="159987"/>
                  </a:cubicBezTo>
                  <a:cubicBezTo>
                    <a:pt x="340857" y="166066"/>
                    <a:pt x="341968" y="172568"/>
                    <a:pt x="341771" y="179089"/>
                  </a:cubicBezTo>
                  <a:cubicBezTo>
                    <a:pt x="341569" y="185609"/>
                    <a:pt x="340060" y="192026"/>
                    <a:pt x="337330" y="197957"/>
                  </a:cubicBezTo>
                  <a:cubicBezTo>
                    <a:pt x="334613" y="203797"/>
                    <a:pt x="330693" y="208999"/>
                    <a:pt x="325835" y="213231"/>
                  </a:cubicBezTo>
                  <a:cubicBezTo>
                    <a:pt x="320970" y="217458"/>
                    <a:pt x="315272" y="220611"/>
                    <a:pt x="309113" y="222494"/>
                  </a:cubicBezTo>
                  <a:cubicBezTo>
                    <a:pt x="297317" y="226991"/>
                    <a:pt x="284350" y="227383"/>
                    <a:pt x="272308" y="223598"/>
                  </a:cubicBezTo>
                  <a:cubicBezTo>
                    <a:pt x="256973" y="219182"/>
                    <a:pt x="250900" y="201761"/>
                    <a:pt x="250348" y="188204"/>
                  </a:cubicBezTo>
                  <a:cubicBezTo>
                    <a:pt x="250348" y="182990"/>
                    <a:pt x="250348" y="177715"/>
                    <a:pt x="250716" y="172501"/>
                  </a:cubicBezTo>
                  <a:cubicBezTo>
                    <a:pt x="244226" y="182585"/>
                    <a:pt x="236902" y="192105"/>
                    <a:pt x="228817" y="200963"/>
                  </a:cubicBezTo>
                  <a:cubicBezTo>
                    <a:pt x="218573" y="211821"/>
                    <a:pt x="199189" y="221513"/>
                    <a:pt x="182259" y="218998"/>
                  </a:cubicBezTo>
                  <a:cubicBezTo>
                    <a:pt x="177370" y="218323"/>
                    <a:pt x="172726" y="216427"/>
                    <a:pt x="168763" y="213489"/>
                  </a:cubicBezTo>
                  <a:cubicBezTo>
                    <a:pt x="164795" y="210551"/>
                    <a:pt x="161629" y="206668"/>
                    <a:pt x="159562" y="202190"/>
                  </a:cubicBezTo>
                  <a:cubicBezTo>
                    <a:pt x="143981" y="171028"/>
                    <a:pt x="149502" y="142934"/>
                    <a:pt x="155820" y="110177"/>
                  </a:cubicBezTo>
                  <a:lnTo>
                    <a:pt x="156372" y="107417"/>
                  </a:lnTo>
                  <a:cubicBezTo>
                    <a:pt x="156372" y="106620"/>
                    <a:pt x="156372" y="105086"/>
                    <a:pt x="156863" y="103123"/>
                  </a:cubicBezTo>
                  <a:cubicBezTo>
                    <a:pt x="156863" y="102387"/>
                    <a:pt x="156863" y="101590"/>
                    <a:pt x="156863" y="100792"/>
                  </a:cubicBezTo>
                  <a:cubicBezTo>
                    <a:pt x="124720" y="124593"/>
                    <a:pt x="102085" y="156000"/>
                    <a:pt x="78162" y="189370"/>
                  </a:cubicBezTo>
                  <a:cubicBezTo>
                    <a:pt x="67611" y="204030"/>
                    <a:pt x="56753" y="219182"/>
                    <a:pt x="44976" y="233597"/>
                  </a:cubicBezTo>
                  <a:cubicBezTo>
                    <a:pt x="41044" y="239075"/>
                    <a:pt x="35934" y="243608"/>
                    <a:pt x="30021" y="246859"/>
                  </a:cubicBezTo>
                  <a:cubicBezTo>
                    <a:pt x="24108" y="250104"/>
                    <a:pt x="17544" y="251987"/>
                    <a:pt x="10809" y="252367"/>
                  </a:cubicBezTo>
                  <a:close/>
                  <a:moveTo>
                    <a:pt x="6024" y="247399"/>
                  </a:moveTo>
                  <a:cubicBezTo>
                    <a:pt x="12900" y="248086"/>
                    <a:pt x="19838" y="246933"/>
                    <a:pt x="26119" y="244056"/>
                  </a:cubicBezTo>
                  <a:cubicBezTo>
                    <a:pt x="32407" y="241173"/>
                    <a:pt x="37811" y="236676"/>
                    <a:pt x="41786" y="231021"/>
                  </a:cubicBezTo>
                  <a:cubicBezTo>
                    <a:pt x="53502" y="216667"/>
                    <a:pt x="64360" y="201577"/>
                    <a:pt x="74849" y="186977"/>
                  </a:cubicBezTo>
                  <a:cubicBezTo>
                    <a:pt x="100061" y="151951"/>
                    <a:pt x="123923" y="118888"/>
                    <a:pt x="158887" y="94290"/>
                  </a:cubicBezTo>
                  <a:cubicBezTo>
                    <a:pt x="159249" y="94026"/>
                    <a:pt x="159685" y="93885"/>
                    <a:pt x="160126" y="93867"/>
                  </a:cubicBezTo>
                  <a:cubicBezTo>
                    <a:pt x="160574" y="93854"/>
                    <a:pt x="161016" y="93971"/>
                    <a:pt x="161396" y="94210"/>
                  </a:cubicBezTo>
                  <a:cubicBezTo>
                    <a:pt x="161777" y="94443"/>
                    <a:pt x="162083" y="94787"/>
                    <a:pt x="162267" y="95192"/>
                  </a:cubicBezTo>
                  <a:cubicBezTo>
                    <a:pt x="162451" y="95603"/>
                    <a:pt x="162513" y="96057"/>
                    <a:pt x="162445" y="96498"/>
                  </a:cubicBezTo>
                  <a:cubicBezTo>
                    <a:pt x="162077" y="99136"/>
                    <a:pt x="161832" y="101774"/>
                    <a:pt x="161648" y="103921"/>
                  </a:cubicBezTo>
                  <a:cubicBezTo>
                    <a:pt x="161464" y="106068"/>
                    <a:pt x="161218" y="107724"/>
                    <a:pt x="161034" y="108582"/>
                  </a:cubicBezTo>
                  <a:lnTo>
                    <a:pt x="160543" y="111343"/>
                  </a:lnTo>
                  <a:cubicBezTo>
                    <a:pt x="154409" y="142995"/>
                    <a:pt x="149012" y="170354"/>
                    <a:pt x="163856" y="200105"/>
                  </a:cubicBezTo>
                  <a:cubicBezTo>
                    <a:pt x="165562" y="203944"/>
                    <a:pt x="168236" y="207281"/>
                    <a:pt x="171610" y="209796"/>
                  </a:cubicBezTo>
                  <a:cubicBezTo>
                    <a:pt x="174977" y="212311"/>
                    <a:pt x="178940" y="213912"/>
                    <a:pt x="183118" y="214458"/>
                  </a:cubicBezTo>
                  <a:cubicBezTo>
                    <a:pt x="198392" y="216667"/>
                    <a:pt x="216426" y="207588"/>
                    <a:pt x="225689" y="197774"/>
                  </a:cubicBezTo>
                  <a:cubicBezTo>
                    <a:pt x="234411" y="188081"/>
                    <a:pt x="242312" y="177678"/>
                    <a:pt x="249305" y="166673"/>
                  </a:cubicBezTo>
                  <a:lnTo>
                    <a:pt x="251881" y="162870"/>
                  </a:lnTo>
                  <a:cubicBezTo>
                    <a:pt x="252151" y="162441"/>
                    <a:pt x="252562" y="162122"/>
                    <a:pt x="253041" y="161956"/>
                  </a:cubicBezTo>
                  <a:cubicBezTo>
                    <a:pt x="253513" y="161784"/>
                    <a:pt x="254034" y="161784"/>
                    <a:pt x="254513" y="161944"/>
                  </a:cubicBezTo>
                  <a:cubicBezTo>
                    <a:pt x="254991" y="162109"/>
                    <a:pt x="255409" y="162422"/>
                    <a:pt x="255684" y="162845"/>
                  </a:cubicBezTo>
                  <a:cubicBezTo>
                    <a:pt x="255961" y="163269"/>
                    <a:pt x="256090" y="163772"/>
                    <a:pt x="256052" y="164281"/>
                  </a:cubicBezTo>
                  <a:lnTo>
                    <a:pt x="256052" y="166918"/>
                  </a:lnTo>
                  <a:cubicBezTo>
                    <a:pt x="255433" y="173930"/>
                    <a:pt x="255188" y="180978"/>
                    <a:pt x="255316" y="188020"/>
                  </a:cubicBezTo>
                  <a:cubicBezTo>
                    <a:pt x="255807" y="200288"/>
                    <a:pt x="260960" y="215440"/>
                    <a:pt x="273719" y="219182"/>
                  </a:cubicBezTo>
                  <a:cubicBezTo>
                    <a:pt x="284902" y="222715"/>
                    <a:pt x="296955" y="222323"/>
                    <a:pt x="307886" y="218078"/>
                  </a:cubicBezTo>
                  <a:cubicBezTo>
                    <a:pt x="313438" y="216415"/>
                    <a:pt x="318572" y="213593"/>
                    <a:pt x="322952" y="209796"/>
                  </a:cubicBezTo>
                  <a:cubicBezTo>
                    <a:pt x="327331" y="205999"/>
                    <a:pt x="330853" y="201313"/>
                    <a:pt x="333282" y="196056"/>
                  </a:cubicBezTo>
                  <a:cubicBezTo>
                    <a:pt x="335791" y="190621"/>
                    <a:pt x="337165" y="184738"/>
                    <a:pt x="337324" y="178757"/>
                  </a:cubicBezTo>
                  <a:cubicBezTo>
                    <a:pt x="337484" y="172777"/>
                    <a:pt x="336416" y="166826"/>
                    <a:pt x="334202" y="161275"/>
                  </a:cubicBezTo>
                  <a:cubicBezTo>
                    <a:pt x="334141" y="160950"/>
                    <a:pt x="334141" y="160619"/>
                    <a:pt x="334202" y="160293"/>
                  </a:cubicBezTo>
                  <a:cubicBezTo>
                    <a:pt x="334202" y="155816"/>
                    <a:pt x="334693" y="151154"/>
                    <a:pt x="334938" y="146431"/>
                  </a:cubicBezTo>
                  <a:cubicBezTo>
                    <a:pt x="336840" y="114165"/>
                    <a:pt x="338987" y="77666"/>
                    <a:pt x="310402" y="60552"/>
                  </a:cubicBezTo>
                  <a:cubicBezTo>
                    <a:pt x="289361" y="48284"/>
                    <a:pt x="268444" y="49695"/>
                    <a:pt x="246483" y="65643"/>
                  </a:cubicBezTo>
                  <a:cubicBezTo>
                    <a:pt x="246122" y="65834"/>
                    <a:pt x="245723" y="65938"/>
                    <a:pt x="245318" y="65938"/>
                  </a:cubicBezTo>
                  <a:cubicBezTo>
                    <a:pt x="244907" y="65938"/>
                    <a:pt x="244508" y="65834"/>
                    <a:pt x="244152" y="65643"/>
                  </a:cubicBezTo>
                  <a:cubicBezTo>
                    <a:pt x="243766" y="65465"/>
                    <a:pt x="243441" y="65190"/>
                    <a:pt x="243208" y="64846"/>
                  </a:cubicBezTo>
                  <a:cubicBezTo>
                    <a:pt x="242968" y="64503"/>
                    <a:pt x="242827" y="64098"/>
                    <a:pt x="242803" y="63680"/>
                  </a:cubicBezTo>
                  <a:cubicBezTo>
                    <a:pt x="242398" y="57319"/>
                    <a:pt x="241306" y="51026"/>
                    <a:pt x="239552" y="44910"/>
                  </a:cubicBezTo>
                  <a:cubicBezTo>
                    <a:pt x="232559" y="21110"/>
                    <a:pt x="216365" y="6817"/>
                    <a:pt x="193913" y="4609"/>
                  </a:cubicBezTo>
                  <a:cubicBezTo>
                    <a:pt x="129444" y="55031"/>
                    <a:pt x="56570" y="163729"/>
                    <a:pt x="6024" y="247705"/>
                  </a:cubicBezTo>
                  <a:lnTo>
                    <a:pt x="6024" y="247399"/>
                  </a:lnTo>
                  <a:close/>
                </a:path>
              </a:pathLst>
            </a:custGeom>
            <a:solidFill>
              <a:srgbClr val="0E0E0E"/>
            </a:solidFill>
            <a:ln w="6134" cap="flat">
              <a:noFill/>
              <a:prstDash val="solid"/>
              <a:miter/>
            </a:ln>
          </p:spPr>
          <p:txBody>
            <a:bodyPr rtlCol="0" anchor="ctr"/>
            <a:lstStyle/>
            <a:p>
              <a:endParaRPr lang="en-AU"/>
            </a:p>
          </p:txBody>
        </p:sp>
        <p:sp>
          <p:nvSpPr>
            <p:cNvPr id="463" name="Freeform: Shape 462">
              <a:extLst>
                <a:ext uri="{FF2B5EF4-FFF2-40B4-BE49-F238E27FC236}">
                  <a16:creationId xmlns:a16="http://schemas.microsoft.com/office/drawing/2014/main" id="{8BDA87C3-1CC3-4A7A-8582-FF9E1F72BDEF}"/>
                </a:ext>
              </a:extLst>
            </p:cNvPr>
            <p:cNvSpPr/>
            <p:nvPr/>
          </p:nvSpPr>
          <p:spPr>
            <a:xfrm>
              <a:off x="10625234" y="4837156"/>
              <a:ext cx="381641" cy="344028"/>
            </a:xfrm>
            <a:custGeom>
              <a:avLst/>
              <a:gdLst>
                <a:gd name="connsiteX0" fmla="*/ 35 w 381641"/>
                <a:gd name="connsiteY0" fmla="*/ 307902 h 344028"/>
                <a:gd name="connsiteX1" fmla="*/ 8151 w 381641"/>
                <a:gd name="connsiteY1" fmla="*/ 331702 h 344028"/>
                <a:gd name="connsiteX2" fmla="*/ 30277 w 381641"/>
                <a:gd name="connsiteY2" fmla="*/ 343664 h 344028"/>
                <a:gd name="connsiteX3" fmla="*/ 159892 w 381641"/>
                <a:gd name="connsiteY3" fmla="*/ 246683 h 344028"/>
                <a:gd name="connsiteX4" fmla="*/ 192893 w 381641"/>
                <a:gd name="connsiteY4" fmla="*/ 193193 h 344028"/>
                <a:gd name="connsiteX5" fmla="*/ 212093 w 381641"/>
                <a:gd name="connsiteY5" fmla="*/ 165834 h 344028"/>
                <a:gd name="connsiteX6" fmla="*/ 263130 w 381641"/>
                <a:gd name="connsiteY6" fmla="*/ 193868 h 344028"/>
                <a:gd name="connsiteX7" fmla="*/ 381642 w 381641"/>
                <a:gd name="connsiteY7" fmla="*/ 144058 h 344028"/>
                <a:gd name="connsiteX8" fmla="*/ 362135 w 381641"/>
                <a:gd name="connsiteY8" fmla="*/ 56033 h 344028"/>
                <a:gd name="connsiteX9" fmla="*/ 346187 w 381641"/>
                <a:gd name="connsiteY9" fmla="*/ 68669 h 344028"/>
                <a:gd name="connsiteX10" fmla="*/ 298524 w 381641"/>
                <a:gd name="connsiteY10" fmla="*/ 109339 h 344028"/>
                <a:gd name="connsiteX11" fmla="*/ 283563 w 381641"/>
                <a:gd name="connsiteY11" fmla="*/ 106401 h 344028"/>
                <a:gd name="connsiteX12" fmla="*/ 272392 w 381641"/>
                <a:gd name="connsiteY12" fmla="*/ 96028 h 344028"/>
                <a:gd name="connsiteX13" fmla="*/ 265952 w 381641"/>
                <a:gd name="connsiteY13" fmla="*/ 66461 h 344028"/>
                <a:gd name="connsiteX14" fmla="*/ 258676 w 381641"/>
                <a:gd name="connsiteY14" fmla="*/ 46954 h 344028"/>
                <a:gd name="connsiteX15" fmla="*/ 242519 w 381641"/>
                <a:gd name="connsiteY15" fmla="*/ 33827 h 344028"/>
                <a:gd name="connsiteX16" fmla="*/ 224932 w 381641"/>
                <a:gd name="connsiteY16" fmla="*/ 32545 h 344028"/>
                <a:gd name="connsiteX17" fmla="*/ 209211 w 381641"/>
                <a:gd name="connsiteY17" fmla="*/ 40513 h 344028"/>
                <a:gd name="connsiteX18" fmla="*/ 194488 w 381641"/>
                <a:gd name="connsiteY18" fmla="*/ 55604 h 344028"/>
                <a:gd name="connsiteX19" fmla="*/ 194120 w 381641"/>
                <a:gd name="connsiteY19" fmla="*/ 56217 h 344028"/>
                <a:gd name="connsiteX20" fmla="*/ 176147 w 381641"/>
                <a:gd name="connsiteY20" fmla="*/ 86090 h 344028"/>
                <a:gd name="connsiteX21" fmla="*/ 155659 w 381641"/>
                <a:gd name="connsiteY21" fmla="*/ 115964 h 344028"/>
                <a:gd name="connsiteX22" fmla="*/ 134496 w 381641"/>
                <a:gd name="connsiteY22" fmla="*/ 145530 h 344028"/>
                <a:gd name="connsiteX23" fmla="*/ 124130 w 381641"/>
                <a:gd name="connsiteY23" fmla="*/ 160375 h 344028"/>
                <a:gd name="connsiteX24" fmla="*/ 114438 w 381641"/>
                <a:gd name="connsiteY24" fmla="*/ 174913 h 344028"/>
                <a:gd name="connsiteX25" fmla="*/ 120020 w 381641"/>
                <a:gd name="connsiteY25" fmla="*/ 159394 h 344028"/>
                <a:gd name="connsiteX26" fmla="*/ 139956 w 381641"/>
                <a:gd name="connsiteY26" fmla="*/ 103389 h 344028"/>
                <a:gd name="connsiteX27" fmla="*/ 150016 w 381641"/>
                <a:gd name="connsiteY27" fmla="*/ 75417 h 344028"/>
                <a:gd name="connsiteX28" fmla="*/ 159401 w 381641"/>
                <a:gd name="connsiteY28" fmla="*/ 51800 h 344028"/>
                <a:gd name="connsiteX29" fmla="*/ 165535 w 381641"/>
                <a:gd name="connsiteY29" fmla="*/ 32171 h 344028"/>
                <a:gd name="connsiteX30" fmla="*/ 113579 w 381641"/>
                <a:gd name="connsiteY30" fmla="*/ 5303 h 344028"/>
                <a:gd name="connsiteX31" fmla="*/ 78614 w 381641"/>
                <a:gd name="connsiteY31" fmla="*/ 45850 h 344028"/>
                <a:gd name="connsiteX32" fmla="*/ 58187 w 381641"/>
                <a:gd name="connsiteY32" fmla="*/ 100260 h 344028"/>
                <a:gd name="connsiteX33" fmla="*/ 36043 w 381641"/>
                <a:gd name="connsiteY33" fmla="*/ 162215 h 344028"/>
                <a:gd name="connsiteX34" fmla="*/ 35 w 381641"/>
                <a:gd name="connsiteY34" fmla="*/ 307902 h 344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81641" h="344028">
                  <a:moveTo>
                    <a:pt x="35" y="307902"/>
                  </a:moveTo>
                  <a:cubicBezTo>
                    <a:pt x="-357" y="316576"/>
                    <a:pt x="2544" y="325078"/>
                    <a:pt x="8151" y="331702"/>
                  </a:cubicBezTo>
                  <a:cubicBezTo>
                    <a:pt x="13757" y="338334"/>
                    <a:pt x="21658" y="342603"/>
                    <a:pt x="30277" y="343664"/>
                  </a:cubicBezTo>
                  <a:cubicBezTo>
                    <a:pt x="90269" y="349185"/>
                    <a:pt x="131061" y="290787"/>
                    <a:pt x="159892" y="246683"/>
                  </a:cubicBezTo>
                  <a:cubicBezTo>
                    <a:pt x="171363" y="229139"/>
                    <a:pt x="181239" y="210614"/>
                    <a:pt x="192893" y="193193"/>
                  </a:cubicBezTo>
                  <a:cubicBezTo>
                    <a:pt x="199028" y="183930"/>
                    <a:pt x="205530" y="174790"/>
                    <a:pt x="212093" y="165834"/>
                  </a:cubicBezTo>
                  <a:cubicBezTo>
                    <a:pt x="225576" y="180514"/>
                    <a:pt x="243507" y="190359"/>
                    <a:pt x="263130" y="193868"/>
                  </a:cubicBezTo>
                  <a:cubicBezTo>
                    <a:pt x="308523" y="201903"/>
                    <a:pt x="350051" y="176078"/>
                    <a:pt x="381642" y="144058"/>
                  </a:cubicBezTo>
                  <a:cubicBezTo>
                    <a:pt x="373913" y="105106"/>
                    <a:pt x="366797" y="74681"/>
                    <a:pt x="362135" y="56033"/>
                  </a:cubicBezTo>
                  <a:cubicBezTo>
                    <a:pt x="355927" y="58977"/>
                    <a:pt x="350474" y="63296"/>
                    <a:pt x="346187" y="68669"/>
                  </a:cubicBezTo>
                  <a:cubicBezTo>
                    <a:pt x="335022" y="82962"/>
                    <a:pt x="318092" y="106456"/>
                    <a:pt x="298524" y="109339"/>
                  </a:cubicBezTo>
                  <a:cubicBezTo>
                    <a:pt x="293359" y="109768"/>
                    <a:pt x="288182" y="108750"/>
                    <a:pt x="283563" y="106401"/>
                  </a:cubicBezTo>
                  <a:cubicBezTo>
                    <a:pt x="278950" y="104045"/>
                    <a:pt x="275079" y="100456"/>
                    <a:pt x="272392" y="96028"/>
                  </a:cubicBezTo>
                  <a:cubicBezTo>
                    <a:pt x="267117" y="86213"/>
                    <a:pt x="267240" y="77257"/>
                    <a:pt x="265952" y="66461"/>
                  </a:cubicBezTo>
                  <a:cubicBezTo>
                    <a:pt x="265308" y="59425"/>
                    <a:pt x="262798" y="52690"/>
                    <a:pt x="258676" y="46954"/>
                  </a:cubicBezTo>
                  <a:cubicBezTo>
                    <a:pt x="254554" y="41213"/>
                    <a:pt x="248978" y="36680"/>
                    <a:pt x="242519" y="33827"/>
                  </a:cubicBezTo>
                  <a:cubicBezTo>
                    <a:pt x="236882" y="31809"/>
                    <a:pt x="230803" y="31367"/>
                    <a:pt x="224932" y="32545"/>
                  </a:cubicBezTo>
                  <a:cubicBezTo>
                    <a:pt x="219068" y="33723"/>
                    <a:pt x="213633" y="36477"/>
                    <a:pt x="209211" y="40513"/>
                  </a:cubicBezTo>
                  <a:cubicBezTo>
                    <a:pt x="203567" y="44770"/>
                    <a:pt x="198605" y="49856"/>
                    <a:pt x="194488" y="55604"/>
                  </a:cubicBezTo>
                  <a:lnTo>
                    <a:pt x="194120" y="56217"/>
                  </a:lnTo>
                  <a:cubicBezTo>
                    <a:pt x="187986" y="66031"/>
                    <a:pt x="182527" y="76276"/>
                    <a:pt x="176147" y="86090"/>
                  </a:cubicBezTo>
                  <a:cubicBezTo>
                    <a:pt x="169768" y="95905"/>
                    <a:pt x="162652" y="106149"/>
                    <a:pt x="155659" y="115964"/>
                  </a:cubicBezTo>
                  <a:cubicBezTo>
                    <a:pt x="148666" y="125778"/>
                    <a:pt x="141489" y="135654"/>
                    <a:pt x="134496" y="145530"/>
                  </a:cubicBezTo>
                  <a:cubicBezTo>
                    <a:pt x="131000" y="150438"/>
                    <a:pt x="127565" y="155406"/>
                    <a:pt x="124130" y="160375"/>
                  </a:cubicBezTo>
                  <a:cubicBezTo>
                    <a:pt x="120363" y="164841"/>
                    <a:pt x="117112" y="169717"/>
                    <a:pt x="114438" y="174913"/>
                  </a:cubicBezTo>
                  <a:cubicBezTo>
                    <a:pt x="116401" y="169699"/>
                    <a:pt x="118241" y="164546"/>
                    <a:pt x="120020" y="159394"/>
                  </a:cubicBezTo>
                  <a:cubicBezTo>
                    <a:pt x="126522" y="140660"/>
                    <a:pt x="133165" y="121994"/>
                    <a:pt x="139956" y="103389"/>
                  </a:cubicBezTo>
                  <a:cubicBezTo>
                    <a:pt x="143330" y="94126"/>
                    <a:pt x="147071" y="84986"/>
                    <a:pt x="150016" y="75417"/>
                  </a:cubicBezTo>
                  <a:cubicBezTo>
                    <a:pt x="152531" y="67320"/>
                    <a:pt x="156947" y="59959"/>
                    <a:pt x="159401" y="51800"/>
                  </a:cubicBezTo>
                  <a:cubicBezTo>
                    <a:pt x="161425" y="45298"/>
                    <a:pt x="163695" y="38735"/>
                    <a:pt x="165535" y="32171"/>
                  </a:cubicBezTo>
                  <a:cubicBezTo>
                    <a:pt x="174000" y="457"/>
                    <a:pt x="135846" y="-6290"/>
                    <a:pt x="113579" y="5303"/>
                  </a:cubicBezTo>
                  <a:cubicBezTo>
                    <a:pt x="95851" y="14566"/>
                    <a:pt x="86834" y="28061"/>
                    <a:pt x="78614" y="45850"/>
                  </a:cubicBezTo>
                  <a:cubicBezTo>
                    <a:pt x="70394" y="63639"/>
                    <a:pt x="66346" y="83023"/>
                    <a:pt x="58187" y="100260"/>
                  </a:cubicBezTo>
                  <a:cubicBezTo>
                    <a:pt x="49722" y="120509"/>
                    <a:pt x="42330" y="141187"/>
                    <a:pt x="36043" y="162215"/>
                  </a:cubicBezTo>
                  <a:cubicBezTo>
                    <a:pt x="19419" y="209878"/>
                    <a:pt x="-87" y="256559"/>
                    <a:pt x="35" y="307902"/>
                  </a:cubicBezTo>
                  <a:close/>
                </a:path>
              </a:pathLst>
            </a:custGeom>
            <a:solidFill>
              <a:srgbClr val="2B1F18"/>
            </a:solidFill>
            <a:ln w="6134" cap="flat">
              <a:noFill/>
              <a:prstDash val="solid"/>
              <a:miter/>
            </a:ln>
          </p:spPr>
          <p:txBody>
            <a:bodyPr rtlCol="0" anchor="ctr"/>
            <a:lstStyle/>
            <a:p>
              <a:endParaRPr lang="en-AU"/>
            </a:p>
          </p:txBody>
        </p:sp>
        <p:sp>
          <p:nvSpPr>
            <p:cNvPr id="464" name="Freeform: Shape 463">
              <a:extLst>
                <a:ext uri="{FF2B5EF4-FFF2-40B4-BE49-F238E27FC236}">
                  <a16:creationId xmlns:a16="http://schemas.microsoft.com/office/drawing/2014/main" id="{1423D66A-297D-43B5-9440-29EEE9EAF982}"/>
                </a:ext>
              </a:extLst>
            </p:cNvPr>
            <p:cNvSpPr/>
            <p:nvPr/>
          </p:nvSpPr>
          <p:spPr>
            <a:xfrm>
              <a:off x="10622969" y="4834902"/>
              <a:ext cx="385927" cy="348616"/>
            </a:xfrm>
            <a:custGeom>
              <a:avLst/>
              <a:gdLst>
                <a:gd name="connsiteX0" fmla="*/ 40578 w 385927"/>
                <a:gd name="connsiteY0" fmla="*/ 348616 h 348616"/>
                <a:gd name="connsiteX1" fmla="*/ 32297 w 385927"/>
                <a:gd name="connsiteY1" fmla="*/ 348187 h 348616"/>
                <a:gd name="connsiteX2" fmla="*/ 8736 w 385927"/>
                <a:gd name="connsiteY2" fmla="*/ 335465 h 348616"/>
                <a:gd name="connsiteX3" fmla="*/ 31 w 385927"/>
                <a:gd name="connsiteY3" fmla="*/ 310155 h 348616"/>
                <a:gd name="connsiteX4" fmla="*/ 29230 w 385927"/>
                <a:gd name="connsiteY4" fmla="*/ 183055 h 348616"/>
                <a:gd name="connsiteX5" fmla="*/ 36100 w 385927"/>
                <a:gd name="connsiteY5" fmla="*/ 163732 h 348616"/>
                <a:gd name="connsiteX6" fmla="*/ 42234 w 385927"/>
                <a:gd name="connsiteY6" fmla="*/ 145330 h 348616"/>
                <a:gd name="connsiteX7" fmla="*/ 58367 w 385927"/>
                <a:gd name="connsiteY7" fmla="*/ 101594 h 348616"/>
                <a:gd name="connsiteX8" fmla="*/ 68672 w 385927"/>
                <a:gd name="connsiteY8" fmla="*/ 74297 h 348616"/>
                <a:gd name="connsiteX9" fmla="*/ 78794 w 385927"/>
                <a:gd name="connsiteY9" fmla="*/ 47245 h 348616"/>
                <a:gd name="connsiteX10" fmla="*/ 114802 w 385927"/>
                <a:gd name="connsiteY10" fmla="*/ 5594 h 348616"/>
                <a:gd name="connsiteX11" fmla="*/ 162587 w 385927"/>
                <a:gd name="connsiteY11" fmla="*/ 7311 h 348616"/>
                <a:gd name="connsiteX12" fmla="*/ 170794 w 385927"/>
                <a:gd name="connsiteY12" fmla="*/ 20003 h 348616"/>
                <a:gd name="connsiteX13" fmla="*/ 170009 w 385927"/>
                <a:gd name="connsiteY13" fmla="*/ 35099 h 348616"/>
                <a:gd name="connsiteX14" fmla="*/ 166145 w 385927"/>
                <a:gd name="connsiteY14" fmla="*/ 47858 h 348616"/>
                <a:gd name="connsiteX15" fmla="*/ 163936 w 385927"/>
                <a:gd name="connsiteY15" fmla="*/ 54790 h 348616"/>
                <a:gd name="connsiteX16" fmla="*/ 159090 w 385927"/>
                <a:gd name="connsiteY16" fmla="*/ 67058 h 348616"/>
                <a:gd name="connsiteX17" fmla="*/ 154551 w 385927"/>
                <a:gd name="connsiteY17" fmla="*/ 78468 h 348616"/>
                <a:gd name="connsiteX18" fmla="*/ 147558 w 385927"/>
                <a:gd name="connsiteY18" fmla="*/ 98220 h 348616"/>
                <a:gd name="connsiteX19" fmla="*/ 144430 w 385927"/>
                <a:gd name="connsiteY19" fmla="*/ 106562 h 348616"/>
                <a:gd name="connsiteX20" fmla="*/ 125291 w 385927"/>
                <a:gd name="connsiteY20" fmla="*/ 160420 h 348616"/>
                <a:gd name="connsiteX21" fmla="*/ 134983 w 385927"/>
                <a:gd name="connsiteY21" fmla="*/ 146557 h 348616"/>
                <a:gd name="connsiteX22" fmla="*/ 146270 w 385927"/>
                <a:gd name="connsiteY22" fmla="*/ 130792 h 348616"/>
                <a:gd name="connsiteX23" fmla="*/ 156084 w 385927"/>
                <a:gd name="connsiteY23" fmla="*/ 116990 h 348616"/>
                <a:gd name="connsiteX24" fmla="*/ 176573 w 385927"/>
                <a:gd name="connsiteY24" fmla="*/ 87178 h 348616"/>
                <a:gd name="connsiteX25" fmla="*/ 185774 w 385927"/>
                <a:gd name="connsiteY25" fmla="*/ 71904 h 348616"/>
                <a:gd name="connsiteX26" fmla="*/ 194546 w 385927"/>
                <a:gd name="connsiteY26" fmla="*/ 57366 h 348616"/>
                <a:gd name="connsiteX27" fmla="*/ 194914 w 385927"/>
                <a:gd name="connsiteY27" fmla="*/ 56753 h 348616"/>
                <a:gd name="connsiteX28" fmla="*/ 210065 w 385927"/>
                <a:gd name="connsiteY28" fmla="*/ 41110 h 348616"/>
                <a:gd name="connsiteX29" fmla="*/ 226904 w 385927"/>
                <a:gd name="connsiteY29" fmla="*/ 32639 h 348616"/>
                <a:gd name="connsiteX30" fmla="*/ 245705 w 385927"/>
                <a:gd name="connsiteY30" fmla="*/ 34056 h 348616"/>
                <a:gd name="connsiteX31" fmla="*/ 262672 w 385927"/>
                <a:gd name="connsiteY31" fmla="*/ 47981 h 348616"/>
                <a:gd name="connsiteX32" fmla="*/ 270242 w 385927"/>
                <a:gd name="connsiteY32" fmla="*/ 68592 h 348616"/>
                <a:gd name="connsiteX33" fmla="*/ 270855 w 385927"/>
                <a:gd name="connsiteY33" fmla="*/ 74726 h 348616"/>
                <a:gd name="connsiteX34" fmla="*/ 276437 w 385927"/>
                <a:gd name="connsiteY34" fmla="*/ 97606 h 348616"/>
                <a:gd name="connsiteX35" fmla="*/ 286577 w 385927"/>
                <a:gd name="connsiteY35" fmla="*/ 107077 h 348616"/>
                <a:gd name="connsiteX36" fmla="*/ 300176 w 385927"/>
                <a:gd name="connsiteY36" fmla="*/ 109875 h 348616"/>
                <a:gd name="connsiteX37" fmla="*/ 343974 w 385927"/>
                <a:gd name="connsiteY37" fmla="*/ 73070 h 348616"/>
                <a:gd name="connsiteX38" fmla="*/ 346366 w 385927"/>
                <a:gd name="connsiteY38" fmla="*/ 70003 h 348616"/>
                <a:gd name="connsiteX39" fmla="*/ 363113 w 385927"/>
                <a:gd name="connsiteY39" fmla="*/ 56691 h 348616"/>
                <a:gd name="connsiteX40" fmla="*/ 364125 w 385927"/>
                <a:gd name="connsiteY40" fmla="*/ 56458 h 348616"/>
                <a:gd name="connsiteX41" fmla="*/ 365137 w 385927"/>
                <a:gd name="connsiteY41" fmla="*/ 56691 h 348616"/>
                <a:gd name="connsiteX42" fmla="*/ 365922 w 385927"/>
                <a:gd name="connsiteY42" fmla="*/ 57317 h 348616"/>
                <a:gd name="connsiteX43" fmla="*/ 366364 w 385927"/>
                <a:gd name="connsiteY43" fmla="*/ 58225 h 348616"/>
                <a:gd name="connsiteX44" fmla="*/ 385870 w 385927"/>
                <a:gd name="connsiteY44" fmla="*/ 146373 h 348616"/>
                <a:gd name="connsiteX45" fmla="*/ 385840 w 385927"/>
                <a:gd name="connsiteY45" fmla="*/ 147465 h 348616"/>
                <a:gd name="connsiteX46" fmla="*/ 385257 w 385927"/>
                <a:gd name="connsiteY46" fmla="*/ 148397 h 348616"/>
                <a:gd name="connsiteX47" fmla="*/ 264782 w 385927"/>
                <a:gd name="connsiteY47" fmla="*/ 198881 h 348616"/>
                <a:gd name="connsiteX48" fmla="*/ 214359 w 385927"/>
                <a:gd name="connsiteY48" fmla="*/ 172137 h 348616"/>
                <a:gd name="connsiteX49" fmla="*/ 196815 w 385927"/>
                <a:gd name="connsiteY49" fmla="*/ 197225 h 348616"/>
                <a:gd name="connsiteX50" fmla="*/ 179456 w 385927"/>
                <a:gd name="connsiteY50" fmla="*/ 225197 h 348616"/>
                <a:gd name="connsiteX51" fmla="*/ 163814 w 385927"/>
                <a:gd name="connsiteY51" fmla="*/ 250715 h 348616"/>
                <a:gd name="connsiteX52" fmla="*/ 40578 w 385927"/>
                <a:gd name="connsiteY52" fmla="*/ 348616 h 348616"/>
                <a:gd name="connsiteX53" fmla="*/ 138296 w 385927"/>
                <a:gd name="connsiteY53" fmla="*/ 4551 h 348616"/>
                <a:gd name="connsiteX54" fmla="*/ 116887 w 385927"/>
                <a:gd name="connsiteY54" fmla="*/ 9581 h 348616"/>
                <a:gd name="connsiteX55" fmla="*/ 82904 w 385927"/>
                <a:gd name="connsiteY55" fmla="*/ 49085 h 348616"/>
                <a:gd name="connsiteX56" fmla="*/ 72966 w 385927"/>
                <a:gd name="connsiteY56" fmla="*/ 75707 h 348616"/>
                <a:gd name="connsiteX57" fmla="*/ 62477 w 385927"/>
                <a:gd name="connsiteY57" fmla="*/ 103495 h 348616"/>
                <a:gd name="connsiteX58" fmla="*/ 46528 w 385927"/>
                <a:gd name="connsiteY58" fmla="*/ 146434 h 348616"/>
                <a:gd name="connsiteX59" fmla="*/ 40394 w 385927"/>
                <a:gd name="connsiteY59" fmla="*/ 164837 h 348616"/>
                <a:gd name="connsiteX60" fmla="*/ 33524 w 385927"/>
                <a:gd name="connsiteY60" fmla="*/ 184221 h 348616"/>
                <a:gd name="connsiteX61" fmla="*/ 4571 w 385927"/>
                <a:gd name="connsiteY61" fmla="*/ 309787 h 348616"/>
                <a:gd name="connsiteX62" fmla="*/ 12060 w 385927"/>
                <a:gd name="connsiteY62" fmla="*/ 332030 h 348616"/>
                <a:gd name="connsiteX63" fmla="*/ 32665 w 385927"/>
                <a:gd name="connsiteY63" fmla="*/ 343280 h 348616"/>
                <a:gd name="connsiteX64" fmla="*/ 160133 w 385927"/>
                <a:gd name="connsiteY64" fmla="*/ 247341 h 348616"/>
                <a:gd name="connsiteX65" fmla="*/ 175714 w 385927"/>
                <a:gd name="connsiteY65" fmla="*/ 222007 h 348616"/>
                <a:gd name="connsiteX66" fmla="*/ 193196 w 385927"/>
                <a:gd name="connsiteY66" fmla="*/ 193790 h 348616"/>
                <a:gd name="connsiteX67" fmla="*/ 212457 w 385927"/>
                <a:gd name="connsiteY67" fmla="*/ 166370 h 348616"/>
                <a:gd name="connsiteX68" fmla="*/ 213200 w 385927"/>
                <a:gd name="connsiteY68" fmla="*/ 165671 h 348616"/>
                <a:gd name="connsiteX69" fmla="*/ 214175 w 385927"/>
                <a:gd name="connsiteY69" fmla="*/ 165389 h 348616"/>
                <a:gd name="connsiteX70" fmla="*/ 215169 w 385927"/>
                <a:gd name="connsiteY70" fmla="*/ 165567 h 348616"/>
                <a:gd name="connsiteX71" fmla="*/ 216015 w 385927"/>
                <a:gd name="connsiteY71" fmla="*/ 166125 h 348616"/>
                <a:gd name="connsiteX72" fmla="*/ 265763 w 385927"/>
                <a:gd name="connsiteY72" fmla="*/ 193483 h 348616"/>
                <a:gd name="connsiteX73" fmla="*/ 381331 w 385927"/>
                <a:gd name="connsiteY73" fmla="*/ 145207 h 348616"/>
                <a:gd name="connsiteX74" fmla="*/ 362929 w 385927"/>
                <a:gd name="connsiteY74" fmla="*/ 61292 h 348616"/>
                <a:gd name="connsiteX75" fmla="*/ 350292 w 385927"/>
                <a:gd name="connsiteY75" fmla="*/ 71965 h 348616"/>
                <a:gd name="connsiteX76" fmla="*/ 347961 w 385927"/>
                <a:gd name="connsiteY76" fmla="*/ 75033 h 348616"/>
                <a:gd name="connsiteX77" fmla="*/ 301158 w 385927"/>
                <a:gd name="connsiteY77" fmla="*/ 113494 h 348616"/>
                <a:gd name="connsiteX78" fmla="*/ 284859 w 385927"/>
                <a:gd name="connsiteY78" fmla="*/ 110267 h 348616"/>
                <a:gd name="connsiteX79" fmla="*/ 272634 w 385927"/>
                <a:gd name="connsiteY79" fmla="*/ 99017 h 348616"/>
                <a:gd name="connsiteX80" fmla="*/ 266499 w 385927"/>
                <a:gd name="connsiteY80" fmla="*/ 74480 h 348616"/>
                <a:gd name="connsiteX81" fmla="*/ 265886 w 385927"/>
                <a:gd name="connsiteY81" fmla="*/ 68714 h 348616"/>
                <a:gd name="connsiteX82" fmla="*/ 259059 w 385927"/>
                <a:gd name="connsiteY82" fmla="*/ 50404 h 348616"/>
                <a:gd name="connsiteX83" fmla="*/ 243926 w 385927"/>
                <a:gd name="connsiteY83" fmla="*/ 38043 h 348616"/>
                <a:gd name="connsiteX84" fmla="*/ 227554 w 385927"/>
                <a:gd name="connsiteY84" fmla="*/ 36798 h 348616"/>
                <a:gd name="connsiteX85" fmla="*/ 212887 w 385927"/>
                <a:gd name="connsiteY85" fmla="*/ 44178 h 348616"/>
                <a:gd name="connsiteX86" fmla="*/ 198656 w 385927"/>
                <a:gd name="connsiteY86" fmla="*/ 58777 h 348616"/>
                <a:gd name="connsiteX87" fmla="*/ 196325 w 385927"/>
                <a:gd name="connsiteY87" fmla="*/ 58102 h 348616"/>
                <a:gd name="connsiteX88" fmla="*/ 198288 w 385927"/>
                <a:gd name="connsiteY88" fmla="*/ 59329 h 348616"/>
                <a:gd name="connsiteX89" fmla="*/ 189638 w 385927"/>
                <a:gd name="connsiteY89" fmla="*/ 73683 h 348616"/>
                <a:gd name="connsiteX90" fmla="*/ 180314 w 385927"/>
                <a:gd name="connsiteY90" fmla="*/ 89202 h 348616"/>
                <a:gd name="connsiteX91" fmla="*/ 159704 w 385927"/>
                <a:gd name="connsiteY91" fmla="*/ 119199 h 348616"/>
                <a:gd name="connsiteX92" fmla="*/ 149828 w 385927"/>
                <a:gd name="connsiteY92" fmla="*/ 133001 h 348616"/>
                <a:gd name="connsiteX93" fmla="*/ 138602 w 385927"/>
                <a:gd name="connsiteY93" fmla="*/ 148704 h 348616"/>
                <a:gd name="connsiteX94" fmla="*/ 128235 w 385927"/>
                <a:gd name="connsiteY94" fmla="*/ 163610 h 348616"/>
                <a:gd name="connsiteX95" fmla="*/ 125046 w 385927"/>
                <a:gd name="connsiteY95" fmla="*/ 167904 h 348616"/>
                <a:gd name="connsiteX96" fmla="*/ 118911 w 385927"/>
                <a:gd name="connsiteY96" fmla="*/ 177596 h 348616"/>
                <a:gd name="connsiteX97" fmla="*/ 118445 w 385927"/>
                <a:gd name="connsiteY97" fmla="*/ 178356 h 348616"/>
                <a:gd name="connsiteX98" fmla="*/ 117722 w 385927"/>
                <a:gd name="connsiteY98" fmla="*/ 178884 h 348616"/>
                <a:gd name="connsiteX99" fmla="*/ 116850 w 385927"/>
                <a:gd name="connsiteY99" fmla="*/ 179093 h 348616"/>
                <a:gd name="connsiteX100" fmla="*/ 115967 w 385927"/>
                <a:gd name="connsiteY100" fmla="*/ 178945 h 348616"/>
                <a:gd name="connsiteX101" fmla="*/ 114697 w 385927"/>
                <a:gd name="connsiteY101" fmla="*/ 177743 h 348616"/>
                <a:gd name="connsiteX102" fmla="*/ 114617 w 385927"/>
                <a:gd name="connsiteY102" fmla="*/ 176001 h 348616"/>
                <a:gd name="connsiteX103" fmla="*/ 120200 w 385927"/>
                <a:gd name="connsiteY103" fmla="*/ 160482 h 348616"/>
                <a:gd name="connsiteX104" fmla="*/ 140136 w 385927"/>
                <a:gd name="connsiteY104" fmla="*/ 104538 h 348616"/>
                <a:gd name="connsiteX105" fmla="*/ 143264 w 385927"/>
                <a:gd name="connsiteY105" fmla="*/ 96073 h 348616"/>
                <a:gd name="connsiteX106" fmla="*/ 150134 w 385927"/>
                <a:gd name="connsiteY106" fmla="*/ 76628 h 348616"/>
                <a:gd name="connsiteX107" fmla="*/ 154919 w 385927"/>
                <a:gd name="connsiteY107" fmla="*/ 64727 h 348616"/>
                <a:gd name="connsiteX108" fmla="*/ 159581 w 385927"/>
                <a:gd name="connsiteY108" fmla="*/ 53011 h 348616"/>
                <a:gd name="connsiteX109" fmla="*/ 161789 w 385927"/>
                <a:gd name="connsiteY109" fmla="*/ 46018 h 348616"/>
                <a:gd name="connsiteX110" fmla="*/ 165531 w 385927"/>
                <a:gd name="connsiteY110" fmla="*/ 33749 h 348616"/>
                <a:gd name="connsiteX111" fmla="*/ 166273 w 385927"/>
                <a:gd name="connsiteY111" fmla="*/ 21322 h 348616"/>
                <a:gd name="connsiteX112" fmla="*/ 159704 w 385927"/>
                <a:gd name="connsiteY112" fmla="*/ 10746 h 348616"/>
                <a:gd name="connsiteX113" fmla="*/ 138296 w 385927"/>
                <a:gd name="connsiteY113" fmla="*/ 4551 h 348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85927" h="348616">
                  <a:moveTo>
                    <a:pt x="40578" y="348616"/>
                  </a:moveTo>
                  <a:cubicBezTo>
                    <a:pt x="37811" y="348623"/>
                    <a:pt x="35045" y="348475"/>
                    <a:pt x="32297" y="348187"/>
                  </a:cubicBezTo>
                  <a:cubicBezTo>
                    <a:pt x="23126" y="347052"/>
                    <a:pt x="14717" y="342513"/>
                    <a:pt x="8736" y="335465"/>
                  </a:cubicBezTo>
                  <a:cubicBezTo>
                    <a:pt x="2761" y="328423"/>
                    <a:pt x="-349" y="319387"/>
                    <a:pt x="31" y="310155"/>
                  </a:cubicBezTo>
                  <a:cubicBezTo>
                    <a:pt x="31" y="265376"/>
                    <a:pt x="14815" y="223480"/>
                    <a:pt x="29230" y="183055"/>
                  </a:cubicBezTo>
                  <a:cubicBezTo>
                    <a:pt x="31561" y="176614"/>
                    <a:pt x="33830" y="170174"/>
                    <a:pt x="36100" y="163732"/>
                  </a:cubicBezTo>
                  <a:cubicBezTo>
                    <a:pt x="38370" y="157292"/>
                    <a:pt x="40149" y="151464"/>
                    <a:pt x="42234" y="145330"/>
                  </a:cubicBezTo>
                  <a:cubicBezTo>
                    <a:pt x="46663" y="130418"/>
                    <a:pt x="52055" y="115806"/>
                    <a:pt x="58367" y="101594"/>
                  </a:cubicBezTo>
                  <a:cubicBezTo>
                    <a:pt x="62336" y="92705"/>
                    <a:pt x="65777" y="83589"/>
                    <a:pt x="68672" y="74297"/>
                  </a:cubicBezTo>
                  <a:cubicBezTo>
                    <a:pt x="71543" y="65095"/>
                    <a:pt x="74923" y="56065"/>
                    <a:pt x="78794" y="47245"/>
                  </a:cubicBezTo>
                  <a:cubicBezTo>
                    <a:pt x="87075" y="29210"/>
                    <a:pt x="96399" y="15224"/>
                    <a:pt x="114802" y="5594"/>
                  </a:cubicBezTo>
                  <a:cubicBezTo>
                    <a:pt x="130260" y="-2503"/>
                    <a:pt x="151239" y="-1706"/>
                    <a:pt x="162587" y="7311"/>
                  </a:cubicBezTo>
                  <a:cubicBezTo>
                    <a:pt x="166586" y="10568"/>
                    <a:pt x="169463" y="15010"/>
                    <a:pt x="170794" y="20003"/>
                  </a:cubicBezTo>
                  <a:cubicBezTo>
                    <a:pt x="172125" y="24990"/>
                    <a:pt x="171849" y="30272"/>
                    <a:pt x="170009" y="35099"/>
                  </a:cubicBezTo>
                  <a:cubicBezTo>
                    <a:pt x="168844" y="39332"/>
                    <a:pt x="167494" y="43626"/>
                    <a:pt x="166145" y="47858"/>
                  </a:cubicBezTo>
                  <a:lnTo>
                    <a:pt x="163936" y="54790"/>
                  </a:lnTo>
                  <a:cubicBezTo>
                    <a:pt x="162599" y="58979"/>
                    <a:pt x="160980" y="63083"/>
                    <a:pt x="159090" y="67058"/>
                  </a:cubicBezTo>
                  <a:cubicBezTo>
                    <a:pt x="157342" y="70763"/>
                    <a:pt x="155827" y="74572"/>
                    <a:pt x="154551" y="78468"/>
                  </a:cubicBezTo>
                  <a:cubicBezTo>
                    <a:pt x="152465" y="85154"/>
                    <a:pt x="149950" y="91779"/>
                    <a:pt x="147558" y="98220"/>
                  </a:cubicBezTo>
                  <a:lnTo>
                    <a:pt x="144430" y="106562"/>
                  </a:lnTo>
                  <a:cubicBezTo>
                    <a:pt x="137314" y="126191"/>
                    <a:pt x="131057" y="143858"/>
                    <a:pt x="125291" y="160420"/>
                  </a:cubicBezTo>
                  <a:cubicBezTo>
                    <a:pt x="128481" y="155758"/>
                    <a:pt x="131425" y="151157"/>
                    <a:pt x="134983" y="146557"/>
                  </a:cubicBezTo>
                  <a:cubicBezTo>
                    <a:pt x="138541" y="141956"/>
                    <a:pt x="142467" y="136006"/>
                    <a:pt x="146270" y="130792"/>
                  </a:cubicBezTo>
                  <a:lnTo>
                    <a:pt x="156084" y="116990"/>
                  </a:lnTo>
                  <a:cubicBezTo>
                    <a:pt x="161789" y="108954"/>
                    <a:pt x="169334" y="98588"/>
                    <a:pt x="176573" y="87178"/>
                  </a:cubicBezTo>
                  <a:cubicBezTo>
                    <a:pt x="179824" y="82209"/>
                    <a:pt x="182707" y="76934"/>
                    <a:pt x="185774" y="71904"/>
                  </a:cubicBezTo>
                  <a:cubicBezTo>
                    <a:pt x="188841" y="66874"/>
                    <a:pt x="191479" y="62151"/>
                    <a:pt x="194546" y="57366"/>
                  </a:cubicBezTo>
                  <a:lnTo>
                    <a:pt x="194914" y="56753"/>
                  </a:lnTo>
                  <a:cubicBezTo>
                    <a:pt x="199140" y="50797"/>
                    <a:pt x="204250" y="45527"/>
                    <a:pt x="210065" y="41110"/>
                  </a:cubicBezTo>
                  <a:cubicBezTo>
                    <a:pt x="214807" y="36810"/>
                    <a:pt x="220628" y="33885"/>
                    <a:pt x="226904" y="32639"/>
                  </a:cubicBezTo>
                  <a:cubicBezTo>
                    <a:pt x="233185" y="31394"/>
                    <a:pt x="239681" y="31885"/>
                    <a:pt x="245705" y="34056"/>
                  </a:cubicBezTo>
                  <a:cubicBezTo>
                    <a:pt x="252501" y="37099"/>
                    <a:pt x="258360" y="41908"/>
                    <a:pt x="262672" y="47981"/>
                  </a:cubicBezTo>
                  <a:cubicBezTo>
                    <a:pt x="266990" y="54054"/>
                    <a:pt x="269597" y="61169"/>
                    <a:pt x="270242" y="68592"/>
                  </a:cubicBezTo>
                  <a:cubicBezTo>
                    <a:pt x="270242" y="70616"/>
                    <a:pt x="270671" y="72579"/>
                    <a:pt x="270855" y="74726"/>
                  </a:cubicBezTo>
                  <a:cubicBezTo>
                    <a:pt x="271088" y="82657"/>
                    <a:pt x="272990" y="90454"/>
                    <a:pt x="276437" y="97606"/>
                  </a:cubicBezTo>
                  <a:cubicBezTo>
                    <a:pt x="278878" y="101630"/>
                    <a:pt x="282393" y="104912"/>
                    <a:pt x="286577" y="107077"/>
                  </a:cubicBezTo>
                  <a:cubicBezTo>
                    <a:pt x="290766" y="109237"/>
                    <a:pt x="295471" y="110206"/>
                    <a:pt x="300176" y="109875"/>
                  </a:cubicBezTo>
                  <a:cubicBezTo>
                    <a:pt x="317536" y="107359"/>
                    <a:pt x="333423" y="86749"/>
                    <a:pt x="343974" y="73070"/>
                  </a:cubicBezTo>
                  <a:lnTo>
                    <a:pt x="346366" y="70003"/>
                  </a:lnTo>
                  <a:cubicBezTo>
                    <a:pt x="350869" y="64353"/>
                    <a:pt x="356592" y="59801"/>
                    <a:pt x="363113" y="56691"/>
                  </a:cubicBezTo>
                  <a:cubicBezTo>
                    <a:pt x="363426" y="56538"/>
                    <a:pt x="363769" y="56458"/>
                    <a:pt x="364125" y="56458"/>
                  </a:cubicBezTo>
                  <a:cubicBezTo>
                    <a:pt x="364475" y="56458"/>
                    <a:pt x="364818" y="56538"/>
                    <a:pt x="365137" y="56691"/>
                  </a:cubicBezTo>
                  <a:cubicBezTo>
                    <a:pt x="365444" y="56839"/>
                    <a:pt x="365708" y="57053"/>
                    <a:pt x="365922" y="57317"/>
                  </a:cubicBezTo>
                  <a:cubicBezTo>
                    <a:pt x="366137" y="57581"/>
                    <a:pt x="366284" y="57894"/>
                    <a:pt x="366364" y="58225"/>
                  </a:cubicBezTo>
                  <a:cubicBezTo>
                    <a:pt x="371026" y="76628"/>
                    <a:pt x="378203" y="107298"/>
                    <a:pt x="385870" y="146373"/>
                  </a:cubicBezTo>
                  <a:cubicBezTo>
                    <a:pt x="385956" y="146729"/>
                    <a:pt x="385944" y="147109"/>
                    <a:pt x="385840" y="147465"/>
                  </a:cubicBezTo>
                  <a:cubicBezTo>
                    <a:pt x="385729" y="147820"/>
                    <a:pt x="385527" y="148139"/>
                    <a:pt x="385257" y="148397"/>
                  </a:cubicBezTo>
                  <a:cubicBezTo>
                    <a:pt x="357776" y="176308"/>
                    <a:pt x="314530" y="207653"/>
                    <a:pt x="264782" y="198881"/>
                  </a:cubicBezTo>
                  <a:cubicBezTo>
                    <a:pt x="245582" y="195483"/>
                    <a:pt x="227940" y="186122"/>
                    <a:pt x="214359" y="172137"/>
                  </a:cubicBezTo>
                  <a:cubicBezTo>
                    <a:pt x="208961" y="179559"/>
                    <a:pt x="202827" y="188208"/>
                    <a:pt x="196815" y="197225"/>
                  </a:cubicBezTo>
                  <a:cubicBezTo>
                    <a:pt x="190804" y="206243"/>
                    <a:pt x="185038" y="215628"/>
                    <a:pt x="179456" y="225197"/>
                  </a:cubicBezTo>
                  <a:cubicBezTo>
                    <a:pt x="173874" y="234766"/>
                    <a:pt x="169273" y="242311"/>
                    <a:pt x="163814" y="250715"/>
                  </a:cubicBezTo>
                  <a:cubicBezTo>
                    <a:pt x="132775" y="298071"/>
                    <a:pt x="94988" y="348616"/>
                    <a:pt x="40578" y="348616"/>
                  </a:cubicBezTo>
                  <a:close/>
                  <a:moveTo>
                    <a:pt x="138296" y="4551"/>
                  </a:moveTo>
                  <a:cubicBezTo>
                    <a:pt x="130861" y="4508"/>
                    <a:pt x="123524" y="6232"/>
                    <a:pt x="116887" y="9581"/>
                  </a:cubicBezTo>
                  <a:cubicBezTo>
                    <a:pt x="99589" y="18598"/>
                    <a:pt x="90817" y="31909"/>
                    <a:pt x="82904" y="49085"/>
                  </a:cubicBezTo>
                  <a:cubicBezTo>
                    <a:pt x="79101" y="57765"/>
                    <a:pt x="75782" y="66653"/>
                    <a:pt x="72966" y="75707"/>
                  </a:cubicBezTo>
                  <a:cubicBezTo>
                    <a:pt x="70041" y="85172"/>
                    <a:pt x="66538" y="94453"/>
                    <a:pt x="62477" y="103495"/>
                  </a:cubicBezTo>
                  <a:cubicBezTo>
                    <a:pt x="56239" y="117450"/>
                    <a:pt x="50914" y="131792"/>
                    <a:pt x="46528" y="146434"/>
                  </a:cubicBezTo>
                  <a:cubicBezTo>
                    <a:pt x="44565" y="152569"/>
                    <a:pt x="42541" y="158703"/>
                    <a:pt x="40394" y="164837"/>
                  </a:cubicBezTo>
                  <a:cubicBezTo>
                    <a:pt x="38247" y="170971"/>
                    <a:pt x="35855" y="177780"/>
                    <a:pt x="33524" y="184221"/>
                  </a:cubicBezTo>
                  <a:cubicBezTo>
                    <a:pt x="19231" y="224338"/>
                    <a:pt x="4448" y="265744"/>
                    <a:pt x="4571" y="309787"/>
                  </a:cubicBezTo>
                  <a:cubicBezTo>
                    <a:pt x="4178" y="317878"/>
                    <a:pt x="6852" y="325822"/>
                    <a:pt x="12060" y="332030"/>
                  </a:cubicBezTo>
                  <a:cubicBezTo>
                    <a:pt x="17268" y="338237"/>
                    <a:pt x="24623" y="342255"/>
                    <a:pt x="32665" y="343280"/>
                  </a:cubicBezTo>
                  <a:cubicBezTo>
                    <a:pt x="88977" y="348433"/>
                    <a:pt x="128051" y="296476"/>
                    <a:pt x="160133" y="247341"/>
                  </a:cubicBezTo>
                  <a:cubicBezTo>
                    <a:pt x="165593" y="239060"/>
                    <a:pt x="170745" y="230350"/>
                    <a:pt x="175714" y="222007"/>
                  </a:cubicBezTo>
                  <a:cubicBezTo>
                    <a:pt x="181296" y="212683"/>
                    <a:pt x="187001" y="203053"/>
                    <a:pt x="193196" y="193790"/>
                  </a:cubicBezTo>
                  <a:cubicBezTo>
                    <a:pt x="199392" y="184527"/>
                    <a:pt x="206691" y="174283"/>
                    <a:pt x="212457" y="166370"/>
                  </a:cubicBezTo>
                  <a:cubicBezTo>
                    <a:pt x="212648" y="166082"/>
                    <a:pt x="212899" y="165843"/>
                    <a:pt x="213200" y="165671"/>
                  </a:cubicBezTo>
                  <a:cubicBezTo>
                    <a:pt x="213494" y="165505"/>
                    <a:pt x="213831" y="165407"/>
                    <a:pt x="214175" y="165389"/>
                  </a:cubicBezTo>
                  <a:cubicBezTo>
                    <a:pt x="214512" y="165376"/>
                    <a:pt x="214850" y="165438"/>
                    <a:pt x="215169" y="165567"/>
                  </a:cubicBezTo>
                  <a:cubicBezTo>
                    <a:pt x="215482" y="165689"/>
                    <a:pt x="215770" y="165880"/>
                    <a:pt x="216015" y="166125"/>
                  </a:cubicBezTo>
                  <a:cubicBezTo>
                    <a:pt x="229149" y="180448"/>
                    <a:pt x="246625" y="190061"/>
                    <a:pt x="265763" y="193483"/>
                  </a:cubicBezTo>
                  <a:cubicBezTo>
                    <a:pt x="313058" y="201826"/>
                    <a:pt x="354586" y="172075"/>
                    <a:pt x="381331" y="145207"/>
                  </a:cubicBezTo>
                  <a:cubicBezTo>
                    <a:pt x="374093" y="108771"/>
                    <a:pt x="367407" y="79878"/>
                    <a:pt x="362929" y="61292"/>
                  </a:cubicBezTo>
                  <a:cubicBezTo>
                    <a:pt x="358064" y="63997"/>
                    <a:pt x="353770" y="67622"/>
                    <a:pt x="350292" y="71965"/>
                  </a:cubicBezTo>
                  <a:lnTo>
                    <a:pt x="347961" y="75033"/>
                  </a:lnTo>
                  <a:cubicBezTo>
                    <a:pt x="336306" y="90061"/>
                    <a:pt x="320358" y="110733"/>
                    <a:pt x="301158" y="113494"/>
                  </a:cubicBezTo>
                  <a:cubicBezTo>
                    <a:pt x="295526" y="113935"/>
                    <a:pt x="289889" y="112819"/>
                    <a:pt x="284859" y="110267"/>
                  </a:cubicBezTo>
                  <a:cubicBezTo>
                    <a:pt x="279823" y="107709"/>
                    <a:pt x="275590" y="103820"/>
                    <a:pt x="272634" y="99017"/>
                  </a:cubicBezTo>
                  <a:cubicBezTo>
                    <a:pt x="268910" y="91349"/>
                    <a:pt x="266825" y="82995"/>
                    <a:pt x="266499" y="74480"/>
                  </a:cubicBezTo>
                  <a:cubicBezTo>
                    <a:pt x="266499" y="72640"/>
                    <a:pt x="266131" y="70677"/>
                    <a:pt x="265886" y="68714"/>
                  </a:cubicBezTo>
                  <a:cubicBezTo>
                    <a:pt x="265273" y="62108"/>
                    <a:pt x="262917" y="55790"/>
                    <a:pt x="259059" y="50404"/>
                  </a:cubicBezTo>
                  <a:cubicBezTo>
                    <a:pt x="255200" y="45012"/>
                    <a:pt x="249974" y="40742"/>
                    <a:pt x="243926" y="38043"/>
                  </a:cubicBezTo>
                  <a:cubicBezTo>
                    <a:pt x="238681" y="36148"/>
                    <a:pt x="233019" y="35719"/>
                    <a:pt x="227554" y="36798"/>
                  </a:cubicBezTo>
                  <a:cubicBezTo>
                    <a:pt x="222082" y="37878"/>
                    <a:pt x="217009" y="40430"/>
                    <a:pt x="212887" y="44178"/>
                  </a:cubicBezTo>
                  <a:cubicBezTo>
                    <a:pt x="207421" y="48288"/>
                    <a:pt x="202625" y="53213"/>
                    <a:pt x="198656" y="58777"/>
                  </a:cubicBezTo>
                  <a:lnTo>
                    <a:pt x="196325" y="58102"/>
                  </a:lnTo>
                  <a:lnTo>
                    <a:pt x="198288" y="59329"/>
                  </a:lnTo>
                  <a:cubicBezTo>
                    <a:pt x="195282" y="64052"/>
                    <a:pt x="192153" y="68960"/>
                    <a:pt x="189638" y="73683"/>
                  </a:cubicBezTo>
                  <a:cubicBezTo>
                    <a:pt x="187123" y="78406"/>
                    <a:pt x="183504" y="84111"/>
                    <a:pt x="180314" y="89202"/>
                  </a:cubicBezTo>
                  <a:cubicBezTo>
                    <a:pt x="173015" y="100367"/>
                    <a:pt x="165470" y="111102"/>
                    <a:pt x="159704" y="119199"/>
                  </a:cubicBezTo>
                  <a:lnTo>
                    <a:pt x="149828" y="133001"/>
                  </a:lnTo>
                  <a:lnTo>
                    <a:pt x="138602" y="148704"/>
                  </a:lnTo>
                  <a:cubicBezTo>
                    <a:pt x="135106" y="153673"/>
                    <a:pt x="131609" y="158580"/>
                    <a:pt x="128235" y="163610"/>
                  </a:cubicBezTo>
                  <a:cubicBezTo>
                    <a:pt x="127315" y="164959"/>
                    <a:pt x="126150" y="166370"/>
                    <a:pt x="125046" y="167904"/>
                  </a:cubicBezTo>
                  <a:cubicBezTo>
                    <a:pt x="122549" y="170824"/>
                    <a:pt x="120482" y="174087"/>
                    <a:pt x="118911" y="177596"/>
                  </a:cubicBezTo>
                  <a:cubicBezTo>
                    <a:pt x="118807" y="177878"/>
                    <a:pt x="118648" y="178136"/>
                    <a:pt x="118445" y="178356"/>
                  </a:cubicBezTo>
                  <a:cubicBezTo>
                    <a:pt x="118243" y="178583"/>
                    <a:pt x="117991" y="178761"/>
                    <a:pt x="117722" y="178884"/>
                  </a:cubicBezTo>
                  <a:cubicBezTo>
                    <a:pt x="117445" y="179013"/>
                    <a:pt x="117151" y="179080"/>
                    <a:pt x="116850" y="179093"/>
                  </a:cubicBezTo>
                  <a:cubicBezTo>
                    <a:pt x="116544" y="179099"/>
                    <a:pt x="116249" y="179049"/>
                    <a:pt x="115967" y="178945"/>
                  </a:cubicBezTo>
                  <a:cubicBezTo>
                    <a:pt x="115403" y="178725"/>
                    <a:pt x="114949" y="178295"/>
                    <a:pt x="114697" y="177743"/>
                  </a:cubicBezTo>
                  <a:cubicBezTo>
                    <a:pt x="114446" y="177191"/>
                    <a:pt x="114415" y="176565"/>
                    <a:pt x="114617" y="176001"/>
                  </a:cubicBezTo>
                  <a:cubicBezTo>
                    <a:pt x="116519" y="170787"/>
                    <a:pt x="118421" y="165634"/>
                    <a:pt x="120200" y="160482"/>
                  </a:cubicBezTo>
                  <a:cubicBezTo>
                    <a:pt x="126334" y="143306"/>
                    <a:pt x="132468" y="125026"/>
                    <a:pt x="140136" y="104538"/>
                  </a:cubicBezTo>
                  <a:cubicBezTo>
                    <a:pt x="141117" y="101716"/>
                    <a:pt x="142221" y="98895"/>
                    <a:pt x="143264" y="96073"/>
                  </a:cubicBezTo>
                  <a:cubicBezTo>
                    <a:pt x="145657" y="89939"/>
                    <a:pt x="148110" y="83130"/>
                    <a:pt x="150134" y="76628"/>
                  </a:cubicBezTo>
                  <a:cubicBezTo>
                    <a:pt x="151490" y="72566"/>
                    <a:pt x="153085" y="68592"/>
                    <a:pt x="154919" y="64727"/>
                  </a:cubicBezTo>
                  <a:cubicBezTo>
                    <a:pt x="156686" y="60905"/>
                    <a:pt x="158244" y="56998"/>
                    <a:pt x="159581" y="53011"/>
                  </a:cubicBezTo>
                  <a:cubicBezTo>
                    <a:pt x="160274" y="50680"/>
                    <a:pt x="161010" y="48349"/>
                    <a:pt x="161789" y="46018"/>
                  </a:cubicBezTo>
                  <a:cubicBezTo>
                    <a:pt x="163077" y="41847"/>
                    <a:pt x="164427" y="37675"/>
                    <a:pt x="165531" y="33749"/>
                  </a:cubicBezTo>
                  <a:cubicBezTo>
                    <a:pt x="167052" y="29781"/>
                    <a:pt x="167316" y="25438"/>
                    <a:pt x="166273" y="21322"/>
                  </a:cubicBezTo>
                  <a:cubicBezTo>
                    <a:pt x="165224" y="17199"/>
                    <a:pt x="162930" y="13507"/>
                    <a:pt x="159704" y="10746"/>
                  </a:cubicBezTo>
                  <a:cubicBezTo>
                    <a:pt x="153441" y="6385"/>
                    <a:pt x="145914" y="4207"/>
                    <a:pt x="138296" y="4551"/>
                  </a:cubicBezTo>
                  <a:close/>
                </a:path>
              </a:pathLst>
            </a:custGeom>
            <a:solidFill>
              <a:srgbClr val="0E0E0E"/>
            </a:solidFill>
            <a:ln w="6134" cap="flat">
              <a:noFill/>
              <a:prstDash val="solid"/>
              <a:miter/>
            </a:ln>
          </p:spPr>
          <p:txBody>
            <a:bodyPr rtlCol="0" anchor="ctr"/>
            <a:lstStyle/>
            <a:p>
              <a:endParaRPr lang="en-AU"/>
            </a:p>
          </p:txBody>
        </p:sp>
        <p:sp>
          <p:nvSpPr>
            <p:cNvPr id="465" name="Freeform: Shape 464">
              <a:extLst>
                <a:ext uri="{FF2B5EF4-FFF2-40B4-BE49-F238E27FC236}">
                  <a16:creationId xmlns:a16="http://schemas.microsoft.com/office/drawing/2014/main" id="{D3B45DB9-4633-4291-97C9-2DC4384D1E32}"/>
                </a:ext>
              </a:extLst>
            </p:cNvPr>
            <p:cNvSpPr/>
            <p:nvPr/>
          </p:nvSpPr>
          <p:spPr>
            <a:xfrm>
              <a:off x="10561623" y="4815561"/>
              <a:ext cx="101402" cy="130281"/>
            </a:xfrm>
            <a:custGeom>
              <a:avLst/>
              <a:gdLst>
                <a:gd name="connsiteX0" fmla="*/ 81191 w 101402"/>
                <a:gd name="connsiteY0" fmla="*/ 2484 h 130281"/>
                <a:gd name="connsiteX1" fmla="*/ 23897 w 101402"/>
                <a:gd name="connsiteY1" fmla="*/ 27696 h 130281"/>
                <a:gd name="connsiteX2" fmla="*/ 1201 w 101402"/>
                <a:gd name="connsiteY2" fmla="*/ 83516 h 130281"/>
                <a:gd name="connsiteX3" fmla="*/ 29786 w 101402"/>
                <a:gd name="connsiteY3" fmla="*/ 130259 h 130281"/>
                <a:gd name="connsiteX4" fmla="*/ 62322 w 101402"/>
                <a:gd name="connsiteY4" fmla="*/ 119996 h 130281"/>
                <a:gd name="connsiteX5" fmla="*/ 81436 w 101402"/>
                <a:gd name="connsiteY5" fmla="*/ 91736 h 130281"/>
                <a:gd name="connsiteX6" fmla="*/ 84626 w 101402"/>
                <a:gd name="connsiteY6" fmla="*/ 80137 h 130281"/>
                <a:gd name="connsiteX7" fmla="*/ 86589 w 101402"/>
                <a:gd name="connsiteY7" fmla="*/ 74003 h 130281"/>
                <a:gd name="connsiteX8" fmla="*/ 87202 w 101402"/>
                <a:gd name="connsiteY8" fmla="*/ 72414 h 130281"/>
                <a:gd name="connsiteX9" fmla="*/ 89656 w 101402"/>
                <a:gd name="connsiteY9" fmla="*/ 67752 h 130281"/>
                <a:gd name="connsiteX10" fmla="*/ 95790 w 101402"/>
                <a:gd name="connsiteY10" fmla="*/ 57262 h 130281"/>
                <a:gd name="connsiteX11" fmla="*/ 81191 w 101402"/>
                <a:gd name="connsiteY11" fmla="*/ 2484 h 130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402" h="130281">
                  <a:moveTo>
                    <a:pt x="81191" y="2484"/>
                  </a:moveTo>
                  <a:cubicBezTo>
                    <a:pt x="57881" y="-5920"/>
                    <a:pt x="35859" y="8128"/>
                    <a:pt x="23897" y="27696"/>
                  </a:cubicBezTo>
                  <a:cubicBezTo>
                    <a:pt x="13469" y="45006"/>
                    <a:pt x="5814" y="63838"/>
                    <a:pt x="1201" y="83516"/>
                  </a:cubicBezTo>
                  <a:cubicBezTo>
                    <a:pt x="-3645" y="103821"/>
                    <a:pt x="6231" y="128848"/>
                    <a:pt x="29786" y="130259"/>
                  </a:cubicBezTo>
                  <a:cubicBezTo>
                    <a:pt x="41478" y="130602"/>
                    <a:pt x="52949" y="126990"/>
                    <a:pt x="62322" y="119996"/>
                  </a:cubicBezTo>
                  <a:cubicBezTo>
                    <a:pt x="71701" y="113003"/>
                    <a:pt x="78436" y="103041"/>
                    <a:pt x="81436" y="91736"/>
                  </a:cubicBezTo>
                  <a:cubicBezTo>
                    <a:pt x="82356" y="87810"/>
                    <a:pt x="83399" y="83940"/>
                    <a:pt x="84626" y="80137"/>
                  </a:cubicBezTo>
                  <a:cubicBezTo>
                    <a:pt x="85239" y="78174"/>
                    <a:pt x="85853" y="76211"/>
                    <a:pt x="86589" y="74003"/>
                  </a:cubicBezTo>
                  <a:cubicBezTo>
                    <a:pt x="86589" y="73266"/>
                    <a:pt x="87018" y="72843"/>
                    <a:pt x="87202" y="72414"/>
                  </a:cubicBezTo>
                  <a:cubicBezTo>
                    <a:pt x="88183" y="70451"/>
                    <a:pt x="89349" y="68242"/>
                    <a:pt x="89656" y="67752"/>
                  </a:cubicBezTo>
                  <a:cubicBezTo>
                    <a:pt x="91435" y="64194"/>
                    <a:pt x="93459" y="60698"/>
                    <a:pt x="95790" y="57262"/>
                  </a:cubicBezTo>
                  <a:cubicBezTo>
                    <a:pt x="106218" y="40332"/>
                    <a:pt x="102538" y="10520"/>
                    <a:pt x="81191" y="2484"/>
                  </a:cubicBezTo>
                  <a:close/>
                </a:path>
              </a:pathLst>
            </a:custGeom>
            <a:solidFill>
              <a:srgbClr val="2B1F18"/>
            </a:solidFill>
            <a:ln w="6134" cap="flat">
              <a:noFill/>
              <a:prstDash val="solid"/>
              <a:miter/>
            </a:ln>
          </p:spPr>
          <p:txBody>
            <a:bodyPr rtlCol="0" anchor="ctr"/>
            <a:lstStyle/>
            <a:p>
              <a:endParaRPr lang="en-AU"/>
            </a:p>
          </p:txBody>
        </p:sp>
        <p:sp>
          <p:nvSpPr>
            <p:cNvPr id="466" name="Freeform: Shape 465">
              <a:extLst>
                <a:ext uri="{FF2B5EF4-FFF2-40B4-BE49-F238E27FC236}">
                  <a16:creationId xmlns:a16="http://schemas.microsoft.com/office/drawing/2014/main" id="{6A3C1063-A308-4D81-BD21-0AE0725D54A7}"/>
                </a:ext>
              </a:extLst>
            </p:cNvPr>
            <p:cNvSpPr/>
            <p:nvPr/>
          </p:nvSpPr>
          <p:spPr>
            <a:xfrm>
              <a:off x="10559269" y="4813526"/>
              <a:ext cx="105989" cy="134931"/>
            </a:xfrm>
            <a:custGeom>
              <a:avLst/>
              <a:gdLst>
                <a:gd name="connsiteX0" fmla="*/ 34778 w 105989"/>
                <a:gd name="connsiteY0" fmla="*/ 134931 h 134931"/>
                <a:gd name="connsiteX1" fmla="*/ 32018 w 105989"/>
                <a:gd name="connsiteY1" fmla="*/ 134931 h 134931"/>
                <a:gd name="connsiteX2" fmla="*/ 18553 w 105989"/>
                <a:gd name="connsiteY2" fmla="*/ 131226 h 134931"/>
                <a:gd name="connsiteX3" fmla="*/ 8033 w 105989"/>
                <a:gd name="connsiteY3" fmla="*/ 122049 h 134931"/>
                <a:gd name="connsiteX4" fmla="*/ 734 w 105989"/>
                <a:gd name="connsiteY4" fmla="*/ 104365 h 134931"/>
                <a:gd name="connsiteX5" fmla="*/ 1347 w 105989"/>
                <a:gd name="connsiteY5" fmla="*/ 85244 h 134931"/>
                <a:gd name="connsiteX6" fmla="*/ 24289 w 105989"/>
                <a:gd name="connsiteY6" fmla="*/ 28810 h 134931"/>
                <a:gd name="connsiteX7" fmla="*/ 84281 w 105989"/>
                <a:gd name="connsiteY7" fmla="*/ 2617 h 134931"/>
                <a:gd name="connsiteX8" fmla="*/ 96218 w 105989"/>
                <a:gd name="connsiteY8" fmla="*/ 10555 h 134931"/>
                <a:gd name="connsiteX9" fmla="*/ 103481 w 105989"/>
                <a:gd name="connsiteY9" fmla="*/ 22921 h 134931"/>
                <a:gd name="connsiteX10" fmla="*/ 105781 w 105989"/>
                <a:gd name="connsiteY10" fmla="*/ 42385 h 134931"/>
                <a:gd name="connsiteX11" fmla="*/ 99862 w 105989"/>
                <a:gd name="connsiteY11" fmla="*/ 61076 h 134931"/>
                <a:gd name="connsiteX12" fmla="*/ 93727 w 105989"/>
                <a:gd name="connsiteY12" fmla="*/ 71381 h 134931"/>
                <a:gd name="connsiteX13" fmla="*/ 90783 w 105989"/>
                <a:gd name="connsiteY13" fmla="*/ 77515 h 134931"/>
                <a:gd name="connsiteX14" fmla="*/ 88820 w 105989"/>
                <a:gd name="connsiteY14" fmla="*/ 83220 h 134931"/>
                <a:gd name="connsiteX15" fmla="*/ 85753 w 105989"/>
                <a:gd name="connsiteY15" fmla="*/ 94691 h 134931"/>
                <a:gd name="connsiteX16" fmla="*/ 66896 w 105989"/>
                <a:gd name="connsiteY16" fmla="*/ 123215 h 134931"/>
                <a:gd name="connsiteX17" fmla="*/ 34778 w 105989"/>
                <a:gd name="connsiteY17" fmla="*/ 134931 h 134931"/>
                <a:gd name="connsiteX18" fmla="*/ 69375 w 105989"/>
                <a:gd name="connsiteY18" fmla="*/ 4519 h 134931"/>
                <a:gd name="connsiteX19" fmla="*/ 28214 w 105989"/>
                <a:gd name="connsiteY19" fmla="*/ 31202 h 134931"/>
                <a:gd name="connsiteX20" fmla="*/ 5825 w 105989"/>
                <a:gd name="connsiteY20" fmla="*/ 86410 h 134931"/>
                <a:gd name="connsiteX21" fmla="*/ 5346 w 105989"/>
                <a:gd name="connsiteY21" fmla="*/ 103481 h 134931"/>
                <a:gd name="connsiteX22" fmla="*/ 11959 w 105989"/>
                <a:gd name="connsiteY22" fmla="*/ 119228 h 134931"/>
                <a:gd name="connsiteX23" fmla="*/ 20964 w 105989"/>
                <a:gd name="connsiteY23" fmla="*/ 127123 h 134931"/>
                <a:gd name="connsiteX24" fmla="*/ 32508 w 105989"/>
                <a:gd name="connsiteY24" fmla="*/ 130330 h 134931"/>
                <a:gd name="connsiteX25" fmla="*/ 63381 w 105989"/>
                <a:gd name="connsiteY25" fmla="*/ 120375 h 134931"/>
                <a:gd name="connsiteX26" fmla="*/ 81582 w 105989"/>
                <a:gd name="connsiteY26" fmla="*/ 93525 h 134931"/>
                <a:gd name="connsiteX27" fmla="*/ 84771 w 105989"/>
                <a:gd name="connsiteY27" fmla="*/ 81748 h 134931"/>
                <a:gd name="connsiteX28" fmla="*/ 86796 w 105989"/>
                <a:gd name="connsiteY28" fmla="*/ 75614 h 134931"/>
                <a:gd name="connsiteX29" fmla="*/ 87348 w 105989"/>
                <a:gd name="connsiteY29" fmla="*/ 73957 h 134931"/>
                <a:gd name="connsiteX30" fmla="*/ 89924 w 105989"/>
                <a:gd name="connsiteY30" fmla="*/ 69112 h 134931"/>
                <a:gd name="connsiteX31" fmla="*/ 96058 w 105989"/>
                <a:gd name="connsiteY31" fmla="*/ 58500 h 134931"/>
                <a:gd name="connsiteX32" fmla="*/ 101358 w 105989"/>
                <a:gd name="connsiteY32" fmla="*/ 41735 h 134931"/>
                <a:gd name="connsiteX33" fmla="*/ 99310 w 105989"/>
                <a:gd name="connsiteY33" fmla="*/ 24271 h 134931"/>
                <a:gd name="connsiteX34" fmla="*/ 92924 w 105989"/>
                <a:gd name="connsiteY34" fmla="*/ 13696 h 134931"/>
                <a:gd name="connsiteX35" fmla="*/ 82563 w 105989"/>
                <a:gd name="connsiteY35" fmla="*/ 6972 h 134931"/>
                <a:gd name="connsiteX36" fmla="*/ 69375 w 105989"/>
                <a:gd name="connsiteY36" fmla="*/ 4519 h 13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5989" h="134931">
                  <a:moveTo>
                    <a:pt x="34778" y="134931"/>
                  </a:moveTo>
                  <a:lnTo>
                    <a:pt x="32018" y="134931"/>
                  </a:lnTo>
                  <a:cubicBezTo>
                    <a:pt x="27307" y="134723"/>
                    <a:pt x="22706" y="133459"/>
                    <a:pt x="18553" y="131226"/>
                  </a:cubicBezTo>
                  <a:cubicBezTo>
                    <a:pt x="14400" y="128999"/>
                    <a:pt x="10806" y="125859"/>
                    <a:pt x="8033" y="122049"/>
                  </a:cubicBezTo>
                  <a:cubicBezTo>
                    <a:pt x="4371" y="116737"/>
                    <a:pt x="1887" y="110707"/>
                    <a:pt x="734" y="104365"/>
                  </a:cubicBezTo>
                  <a:cubicBezTo>
                    <a:pt x="-420" y="98016"/>
                    <a:pt x="-211" y="91501"/>
                    <a:pt x="1347" y="85244"/>
                  </a:cubicBezTo>
                  <a:cubicBezTo>
                    <a:pt x="6027" y="65357"/>
                    <a:pt x="13762" y="46317"/>
                    <a:pt x="24289" y="28810"/>
                  </a:cubicBezTo>
                  <a:cubicBezTo>
                    <a:pt x="36557" y="9242"/>
                    <a:pt x="59438" y="-6400"/>
                    <a:pt x="84281" y="2617"/>
                  </a:cubicBezTo>
                  <a:cubicBezTo>
                    <a:pt x="88808" y="4322"/>
                    <a:pt x="92887" y="7040"/>
                    <a:pt x="96218" y="10555"/>
                  </a:cubicBezTo>
                  <a:cubicBezTo>
                    <a:pt x="99543" y="14076"/>
                    <a:pt x="102027" y="18302"/>
                    <a:pt x="103481" y="22921"/>
                  </a:cubicBezTo>
                  <a:cubicBezTo>
                    <a:pt x="105622" y="29172"/>
                    <a:pt x="106407" y="35809"/>
                    <a:pt x="105781" y="42385"/>
                  </a:cubicBezTo>
                  <a:cubicBezTo>
                    <a:pt x="105162" y="48967"/>
                    <a:pt x="103137" y="55334"/>
                    <a:pt x="99862" y="61076"/>
                  </a:cubicBezTo>
                  <a:cubicBezTo>
                    <a:pt x="97469" y="65002"/>
                    <a:pt x="95629" y="68253"/>
                    <a:pt x="93727" y="71381"/>
                  </a:cubicBezTo>
                  <a:lnTo>
                    <a:pt x="90783" y="77515"/>
                  </a:lnTo>
                  <a:cubicBezTo>
                    <a:pt x="90108" y="79356"/>
                    <a:pt x="89433" y="81318"/>
                    <a:pt x="88820" y="83220"/>
                  </a:cubicBezTo>
                  <a:cubicBezTo>
                    <a:pt x="87777" y="86655"/>
                    <a:pt x="86734" y="90275"/>
                    <a:pt x="85753" y="94691"/>
                  </a:cubicBezTo>
                  <a:cubicBezTo>
                    <a:pt x="82680" y="105972"/>
                    <a:pt x="76073" y="115970"/>
                    <a:pt x="66896" y="123215"/>
                  </a:cubicBezTo>
                  <a:cubicBezTo>
                    <a:pt x="57720" y="130459"/>
                    <a:pt x="46463" y="134563"/>
                    <a:pt x="34778" y="134931"/>
                  </a:cubicBezTo>
                  <a:close/>
                  <a:moveTo>
                    <a:pt x="69375" y="4519"/>
                  </a:moveTo>
                  <a:cubicBezTo>
                    <a:pt x="50972" y="4519"/>
                    <a:pt x="36434" y="17769"/>
                    <a:pt x="28214" y="31202"/>
                  </a:cubicBezTo>
                  <a:cubicBezTo>
                    <a:pt x="17921" y="48323"/>
                    <a:pt x="10364" y="66952"/>
                    <a:pt x="5825" y="86410"/>
                  </a:cubicBezTo>
                  <a:cubicBezTo>
                    <a:pt x="4451" y="91998"/>
                    <a:pt x="4291" y="97819"/>
                    <a:pt x="5346" y="103481"/>
                  </a:cubicBezTo>
                  <a:cubicBezTo>
                    <a:pt x="6408" y="109137"/>
                    <a:pt x="8659" y="114505"/>
                    <a:pt x="11959" y="119228"/>
                  </a:cubicBezTo>
                  <a:cubicBezTo>
                    <a:pt x="14327" y="122503"/>
                    <a:pt x="17406" y="125196"/>
                    <a:pt x="20964" y="127123"/>
                  </a:cubicBezTo>
                  <a:cubicBezTo>
                    <a:pt x="24522" y="129043"/>
                    <a:pt x="28466" y="130140"/>
                    <a:pt x="32508" y="130330"/>
                  </a:cubicBezTo>
                  <a:cubicBezTo>
                    <a:pt x="43617" y="130551"/>
                    <a:pt x="54487" y="127049"/>
                    <a:pt x="63381" y="120375"/>
                  </a:cubicBezTo>
                  <a:cubicBezTo>
                    <a:pt x="72276" y="113707"/>
                    <a:pt x="78680" y="104254"/>
                    <a:pt x="81582" y="93525"/>
                  </a:cubicBezTo>
                  <a:cubicBezTo>
                    <a:pt x="82625" y="89048"/>
                    <a:pt x="83667" y="85306"/>
                    <a:pt x="84771" y="81748"/>
                  </a:cubicBezTo>
                  <a:cubicBezTo>
                    <a:pt x="85385" y="79785"/>
                    <a:pt x="86060" y="77736"/>
                    <a:pt x="86796" y="75614"/>
                  </a:cubicBezTo>
                  <a:lnTo>
                    <a:pt x="87348" y="73957"/>
                  </a:lnTo>
                  <a:lnTo>
                    <a:pt x="89924" y="69112"/>
                  </a:lnTo>
                  <a:cubicBezTo>
                    <a:pt x="91581" y="65860"/>
                    <a:pt x="93482" y="62487"/>
                    <a:pt x="96058" y="58500"/>
                  </a:cubicBezTo>
                  <a:cubicBezTo>
                    <a:pt x="98991" y="53347"/>
                    <a:pt x="100800" y="47636"/>
                    <a:pt x="101358" y="41735"/>
                  </a:cubicBezTo>
                  <a:cubicBezTo>
                    <a:pt x="101923" y="35834"/>
                    <a:pt x="101223" y="29877"/>
                    <a:pt x="99310" y="24271"/>
                  </a:cubicBezTo>
                  <a:cubicBezTo>
                    <a:pt x="98009" y="20308"/>
                    <a:pt x="95825" y="16689"/>
                    <a:pt x="92924" y="13696"/>
                  </a:cubicBezTo>
                  <a:cubicBezTo>
                    <a:pt x="90022" y="10696"/>
                    <a:pt x="86483" y="8396"/>
                    <a:pt x="82563" y="6972"/>
                  </a:cubicBezTo>
                  <a:cubicBezTo>
                    <a:pt x="78343" y="5377"/>
                    <a:pt x="73877" y="4543"/>
                    <a:pt x="69375" y="4519"/>
                  </a:cubicBezTo>
                  <a:close/>
                </a:path>
              </a:pathLst>
            </a:custGeom>
            <a:solidFill>
              <a:srgbClr val="0E0E0E"/>
            </a:solidFill>
            <a:ln w="6134" cap="flat">
              <a:noFill/>
              <a:prstDash val="solid"/>
              <a:miter/>
            </a:ln>
          </p:spPr>
          <p:txBody>
            <a:bodyPr rtlCol="0" anchor="ctr"/>
            <a:lstStyle/>
            <a:p>
              <a:endParaRPr lang="en-AU"/>
            </a:p>
          </p:txBody>
        </p:sp>
        <p:sp>
          <p:nvSpPr>
            <p:cNvPr id="467" name="Freeform: Shape 466">
              <a:extLst>
                <a:ext uri="{FF2B5EF4-FFF2-40B4-BE49-F238E27FC236}">
                  <a16:creationId xmlns:a16="http://schemas.microsoft.com/office/drawing/2014/main" id="{D6834A98-7250-425E-9440-E7523524CFF9}"/>
                </a:ext>
              </a:extLst>
            </p:cNvPr>
            <p:cNvSpPr/>
            <p:nvPr/>
          </p:nvSpPr>
          <p:spPr>
            <a:xfrm>
              <a:off x="10949908" y="5522383"/>
              <a:ext cx="79112" cy="107458"/>
            </a:xfrm>
            <a:custGeom>
              <a:avLst/>
              <a:gdLst>
                <a:gd name="connsiteX0" fmla="*/ 5749 w 79112"/>
                <a:gd name="connsiteY0" fmla="*/ 28634 h 107458"/>
                <a:gd name="connsiteX1" fmla="*/ 20102 w 79112"/>
                <a:gd name="connsiteY1" fmla="*/ 83842 h 107458"/>
                <a:gd name="connsiteX2" fmla="*/ 56417 w 79112"/>
                <a:gd name="connsiteY2" fmla="*/ 107458 h 107458"/>
                <a:gd name="connsiteX3" fmla="*/ 64821 w 79112"/>
                <a:gd name="connsiteY3" fmla="*/ 77953 h 107458"/>
                <a:gd name="connsiteX4" fmla="*/ 79113 w 79112"/>
                <a:gd name="connsiteY4" fmla="*/ 12992 h 107458"/>
                <a:gd name="connsiteX5" fmla="*/ 62980 w 79112"/>
                <a:gd name="connsiteY5" fmla="*/ 3607 h 107458"/>
                <a:gd name="connsiteX6" fmla="*/ 5749 w 79112"/>
                <a:gd name="connsiteY6" fmla="*/ 28634 h 10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112" h="107458">
                  <a:moveTo>
                    <a:pt x="5749" y="28634"/>
                  </a:moveTo>
                  <a:cubicBezTo>
                    <a:pt x="-5293" y="49368"/>
                    <a:pt x="-386" y="72125"/>
                    <a:pt x="20102" y="83842"/>
                  </a:cubicBezTo>
                  <a:cubicBezTo>
                    <a:pt x="32733" y="90872"/>
                    <a:pt x="44866" y="98760"/>
                    <a:pt x="56417" y="107458"/>
                  </a:cubicBezTo>
                  <a:cubicBezTo>
                    <a:pt x="59300" y="97828"/>
                    <a:pt x="62122" y="88074"/>
                    <a:pt x="64821" y="77953"/>
                  </a:cubicBezTo>
                  <a:cubicBezTo>
                    <a:pt x="70464" y="56790"/>
                    <a:pt x="75187" y="35014"/>
                    <a:pt x="79113" y="12992"/>
                  </a:cubicBezTo>
                  <a:cubicBezTo>
                    <a:pt x="73838" y="9802"/>
                    <a:pt x="68440" y="6858"/>
                    <a:pt x="62980" y="3607"/>
                  </a:cubicBezTo>
                  <a:cubicBezTo>
                    <a:pt x="42492" y="-8110"/>
                    <a:pt x="15134" y="10968"/>
                    <a:pt x="5749" y="28634"/>
                  </a:cubicBezTo>
                  <a:close/>
                </a:path>
              </a:pathLst>
            </a:custGeom>
            <a:solidFill>
              <a:srgbClr val="2B1F18"/>
            </a:solidFill>
            <a:ln w="6134" cap="flat">
              <a:noFill/>
              <a:prstDash val="solid"/>
              <a:miter/>
            </a:ln>
          </p:spPr>
          <p:txBody>
            <a:bodyPr rtlCol="0" anchor="ctr"/>
            <a:lstStyle/>
            <a:p>
              <a:endParaRPr lang="en-AU"/>
            </a:p>
          </p:txBody>
        </p:sp>
        <p:sp>
          <p:nvSpPr>
            <p:cNvPr id="468" name="Freeform: Shape 467">
              <a:extLst>
                <a:ext uri="{FF2B5EF4-FFF2-40B4-BE49-F238E27FC236}">
                  <a16:creationId xmlns:a16="http://schemas.microsoft.com/office/drawing/2014/main" id="{88F60AC7-2918-47C2-8530-C7355C5D5019}"/>
                </a:ext>
              </a:extLst>
            </p:cNvPr>
            <p:cNvSpPr/>
            <p:nvPr/>
          </p:nvSpPr>
          <p:spPr>
            <a:xfrm>
              <a:off x="10947564" y="5519942"/>
              <a:ext cx="83771" cy="112045"/>
            </a:xfrm>
            <a:custGeom>
              <a:avLst/>
              <a:gdLst>
                <a:gd name="connsiteX0" fmla="*/ 58760 w 83771"/>
                <a:gd name="connsiteY0" fmla="*/ 112045 h 112045"/>
                <a:gd name="connsiteX1" fmla="*/ 57349 w 83771"/>
                <a:gd name="connsiteY1" fmla="*/ 111555 h 112045"/>
                <a:gd name="connsiteX2" fmla="*/ 21280 w 83771"/>
                <a:gd name="connsiteY2" fmla="*/ 88122 h 112045"/>
                <a:gd name="connsiteX3" fmla="*/ 6006 w 83771"/>
                <a:gd name="connsiteY3" fmla="*/ 29970 h 112045"/>
                <a:gd name="connsiteX4" fmla="*/ 40787 w 83771"/>
                <a:gd name="connsiteY4" fmla="*/ 1692 h 112045"/>
                <a:gd name="connsiteX5" fmla="*/ 53828 w 83771"/>
                <a:gd name="connsiteY5" fmla="*/ 115 h 112045"/>
                <a:gd name="connsiteX6" fmla="*/ 66428 w 83771"/>
                <a:gd name="connsiteY6" fmla="*/ 3839 h 112045"/>
                <a:gd name="connsiteX7" fmla="*/ 82683 w 83771"/>
                <a:gd name="connsiteY7" fmla="*/ 13285 h 112045"/>
                <a:gd name="connsiteX8" fmla="*/ 83579 w 83771"/>
                <a:gd name="connsiteY8" fmla="*/ 14316 h 112045"/>
                <a:gd name="connsiteX9" fmla="*/ 83726 w 83771"/>
                <a:gd name="connsiteY9" fmla="*/ 15678 h 112045"/>
                <a:gd name="connsiteX10" fmla="*/ 69372 w 83771"/>
                <a:gd name="connsiteY10" fmla="*/ 80823 h 112045"/>
                <a:gd name="connsiteX11" fmla="*/ 60968 w 83771"/>
                <a:gd name="connsiteY11" fmla="*/ 110389 h 112045"/>
                <a:gd name="connsiteX12" fmla="*/ 60386 w 83771"/>
                <a:gd name="connsiteY12" fmla="*/ 111340 h 112045"/>
                <a:gd name="connsiteX13" fmla="*/ 59435 w 83771"/>
                <a:gd name="connsiteY13" fmla="*/ 111923 h 112045"/>
                <a:gd name="connsiteX14" fmla="*/ 58760 w 83771"/>
                <a:gd name="connsiteY14" fmla="*/ 112045 h 112045"/>
                <a:gd name="connsiteX15" fmla="*/ 51583 w 83771"/>
                <a:gd name="connsiteY15" fmla="*/ 4636 h 112045"/>
                <a:gd name="connsiteX16" fmla="*/ 42075 w 83771"/>
                <a:gd name="connsiteY16" fmla="*/ 6108 h 112045"/>
                <a:gd name="connsiteX17" fmla="*/ 10116 w 83771"/>
                <a:gd name="connsiteY17" fmla="*/ 32117 h 112045"/>
                <a:gd name="connsiteX18" fmla="*/ 23550 w 83771"/>
                <a:gd name="connsiteY18" fmla="*/ 84135 h 112045"/>
                <a:gd name="connsiteX19" fmla="*/ 57472 w 83771"/>
                <a:gd name="connsiteY19" fmla="*/ 105911 h 112045"/>
                <a:gd name="connsiteX20" fmla="*/ 64955 w 83771"/>
                <a:gd name="connsiteY20" fmla="*/ 79657 h 112045"/>
                <a:gd name="connsiteX21" fmla="*/ 78942 w 83771"/>
                <a:gd name="connsiteY21" fmla="*/ 16414 h 112045"/>
                <a:gd name="connsiteX22" fmla="*/ 64219 w 83771"/>
                <a:gd name="connsiteY22" fmla="*/ 7826 h 112045"/>
                <a:gd name="connsiteX23" fmla="*/ 51583 w 83771"/>
                <a:gd name="connsiteY23" fmla="*/ 4636 h 112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3771" h="112045">
                  <a:moveTo>
                    <a:pt x="58760" y="112045"/>
                  </a:moveTo>
                  <a:cubicBezTo>
                    <a:pt x="58245" y="112039"/>
                    <a:pt x="57754" y="111867"/>
                    <a:pt x="57349" y="111555"/>
                  </a:cubicBezTo>
                  <a:cubicBezTo>
                    <a:pt x="45884" y="102912"/>
                    <a:pt x="33831" y="95085"/>
                    <a:pt x="21280" y="88122"/>
                  </a:cubicBezTo>
                  <a:cubicBezTo>
                    <a:pt x="363" y="76345"/>
                    <a:pt x="-5956" y="52421"/>
                    <a:pt x="6006" y="29970"/>
                  </a:cubicBezTo>
                  <a:cubicBezTo>
                    <a:pt x="13705" y="16567"/>
                    <a:pt x="26096" y="6495"/>
                    <a:pt x="40787" y="1692"/>
                  </a:cubicBezTo>
                  <a:cubicBezTo>
                    <a:pt x="44977" y="281"/>
                    <a:pt x="49418" y="-259"/>
                    <a:pt x="53828" y="115"/>
                  </a:cubicBezTo>
                  <a:cubicBezTo>
                    <a:pt x="58239" y="483"/>
                    <a:pt x="62526" y="1747"/>
                    <a:pt x="66428" y="3839"/>
                  </a:cubicBezTo>
                  <a:cubicBezTo>
                    <a:pt x="71887" y="6906"/>
                    <a:pt x="77347" y="9973"/>
                    <a:pt x="82683" y="13285"/>
                  </a:cubicBezTo>
                  <a:cubicBezTo>
                    <a:pt x="83082" y="13524"/>
                    <a:pt x="83395" y="13887"/>
                    <a:pt x="83579" y="14316"/>
                  </a:cubicBezTo>
                  <a:cubicBezTo>
                    <a:pt x="83769" y="14745"/>
                    <a:pt x="83818" y="15218"/>
                    <a:pt x="83726" y="15678"/>
                  </a:cubicBezTo>
                  <a:cubicBezTo>
                    <a:pt x="79678" y="38435"/>
                    <a:pt x="74832" y="60396"/>
                    <a:pt x="69372" y="80823"/>
                  </a:cubicBezTo>
                  <a:cubicBezTo>
                    <a:pt x="66980" y="89779"/>
                    <a:pt x="64281" y="99225"/>
                    <a:pt x="60968" y="110389"/>
                  </a:cubicBezTo>
                  <a:cubicBezTo>
                    <a:pt x="60852" y="110745"/>
                    <a:pt x="60649" y="111070"/>
                    <a:pt x="60386" y="111340"/>
                  </a:cubicBezTo>
                  <a:cubicBezTo>
                    <a:pt x="60116" y="111604"/>
                    <a:pt x="59791" y="111806"/>
                    <a:pt x="59435" y="111923"/>
                  </a:cubicBezTo>
                  <a:lnTo>
                    <a:pt x="58760" y="112045"/>
                  </a:lnTo>
                  <a:close/>
                  <a:moveTo>
                    <a:pt x="51583" y="4636"/>
                  </a:moveTo>
                  <a:cubicBezTo>
                    <a:pt x="48356" y="4661"/>
                    <a:pt x="45155" y="5157"/>
                    <a:pt x="42075" y="6108"/>
                  </a:cubicBezTo>
                  <a:cubicBezTo>
                    <a:pt x="28556" y="10500"/>
                    <a:pt x="17164" y="19775"/>
                    <a:pt x="10116" y="32117"/>
                  </a:cubicBezTo>
                  <a:cubicBezTo>
                    <a:pt x="-803" y="52605"/>
                    <a:pt x="4595" y="73461"/>
                    <a:pt x="23550" y="84135"/>
                  </a:cubicBezTo>
                  <a:cubicBezTo>
                    <a:pt x="35328" y="90631"/>
                    <a:pt x="46657" y="97906"/>
                    <a:pt x="57472" y="105911"/>
                  </a:cubicBezTo>
                  <a:cubicBezTo>
                    <a:pt x="60416" y="96097"/>
                    <a:pt x="62747" y="87509"/>
                    <a:pt x="64955" y="79657"/>
                  </a:cubicBezTo>
                  <a:cubicBezTo>
                    <a:pt x="70231" y="59782"/>
                    <a:pt x="74954" y="38497"/>
                    <a:pt x="78942" y="16414"/>
                  </a:cubicBezTo>
                  <a:cubicBezTo>
                    <a:pt x="74096" y="13469"/>
                    <a:pt x="69127" y="10648"/>
                    <a:pt x="64219" y="7826"/>
                  </a:cubicBezTo>
                  <a:cubicBezTo>
                    <a:pt x="60343" y="5703"/>
                    <a:pt x="55993" y="4606"/>
                    <a:pt x="51583" y="4636"/>
                  </a:cubicBezTo>
                  <a:close/>
                </a:path>
              </a:pathLst>
            </a:custGeom>
            <a:solidFill>
              <a:srgbClr val="0E0E0E"/>
            </a:solidFill>
            <a:ln w="6134" cap="flat">
              <a:noFill/>
              <a:prstDash val="solid"/>
              <a:miter/>
            </a:ln>
          </p:spPr>
          <p:txBody>
            <a:bodyPr rtlCol="0" anchor="ctr"/>
            <a:lstStyle/>
            <a:p>
              <a:endParaRPr lang="en-AU"/>
            </a:p>
          </p:txBody>
        </p:sp>
        <p:sp>
          <p:nvSpPr>
            <p:cNvPr id="469" name="Freeform: Shape 468">
              <a:extLst>
                <a:ext uri="{FF2B5EF4-FFF2-40B4-BE49-F238E27FC236}">
                  <a16:creationId xmlns:a16="http://schemas.microsoft.com/office/drawing/2014/main" id="{7F53EBBF-A0F3-414B-8B3E-E224105BBFAC}"/>
                </a:ext>
              </a:extLst>
            </p:cNvPr>
            <p:cNvSpPr/>
            <p:nvPr/>
          </p:nvSpPr>
          <p:spPr>
            <a:xfrm>
              <a:off x="10910835" y="5702899"/>
              <a:ext cx="70339" cy="87411"/>
            </a:xfrm>
            <a:custGeom>
              <a:avLst/>
              <a:gdLst>
                <a:gd name="connsiteX0" fmla="*/ 53286 w 70339"/>
                <a:gd name="connsiteY0" fmla="*/ 2392 h 87411"/>
                <a:gd name="connsiteX1" fmla="*/ 22002 w 70339"/>
                <a:gd name="connsiteY1" fmla="*/ 11594 h 87411"/>
                <a:gd name="connsiteX2" fmla="*/ 1637 w 70339"/>
                <a:gd name="connsiteY2" fmla="*/ 40915 h 87411"/>
                <a:gd name="connsiteX3" fmla="*/ 238 w 70339"/>
                <a:gd name="connsiteY3" fmla="*/ 56588 h 87411"/>
                <a:gd name="connsiteX4" fmla="*/ 5011 w 70339"/>
                <a:gd name="connsiteY4" fmla="*/ 71586 h 87411"/>
                <a:gd name="connsiteX5" fmla="*/ 15745 w 70339"/>
                <a:gd name="connsiteY5" fmla="*/ 82468 h 87411"/>
                <a:gd name="connsiteX6" fmla="*/ 30222 w 70339"/>
                <a:gd name="connsiteY6" fmla="*/ 87412 h 87411"/>
                <a:gd name="connsiteX7" fmla="*/ 31203 w 70339"/>
                <a:gd name="connsiteY7" fmla="*/ 87412 h 87411"/>
                <a:gd name="connsiteX8" fmla="*/ 70339 w 70339"/>
                <a:gd name="connsiteY8" fmla="*/ 0 h 87411"/>
                <a:gd name="connsiteX9" fmla="*/ 69419 w 70339"/>
                <a:gd name="connsiteY9" fmla="*/ 0 h 87411"/>
                <a:gd name="connsiteX10" fmla="*/ 70339 w 70339"/>
                <a:gd name="connsiteY10" fmla="*/ 0 h 87411"/>
                <a:gd name="connsiteX11" fmla="*/ 55863 w 70339"/>
                <a:gd name="connsiteY11" fmla="*/ 2392 h 87411"/>
                <a:gd name="connsiteX12" fmla="*/ 53286 w 70339"/>
                <a:gd name="connsiteY12" fmla="*/ 2392 h 87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339" h="87411">
                  <a:moveTo>
                    <a:pt x="53286" y="2392"/>
                  </a:moveTo>
                  <a:cubicBezTo>
                    <a:pt x="42110" y="1803"/>
                    <a:pt x="31074" y="5049"/>
                    <a:pt x="22002" y="11594"/>
                  </a:cubicBezTo>
                  <a:cubicBezTo>
                    <a:pt x="12150" y="18838"/>
                    <a:pt x="4986" y="29156"/>
                    <a:pt x="1637" y="40915"/>
                  </a:cubicBezTo>
                  <a:cubicBezTo>
                    <a:pt x="134" y="45994"/>
                    <a:pt x="-338" y="51319"/>
                    <a:pt x="238" y="56588"/>
                  </a:cubicBezTo>
                  <a:cubicBezTo>
                    <a:pt x="821" y="61851"/>
                    <a:pt x="2440" y="66948"/>
                    <a:pt x="5011" y="71586"/>
                  </a:cubicBezTo>
                  <a:cubicBezTo>
                    <a:pt x="7697" y="75996"/>
                    <a:pt x="11372" y="79720"/>
                    <a:pt x="15745" y="82468"/>
                  </a:cubicBezTo>
                  <a:cubicBezTo>
                    <a:pt x="20125" y="85216"/>
                    <a:pt x="25081" y="86909"/>
                    <a:pt x="30222" y="87412"/>
                  </a:cubicBezTo>
                  <a:lnTo>
                    <a:pt x="31203" y="87412"/>
                  </a:lnTo>
                  <a:cubicBezTo>
                    <a:pt x="45748" y="58968"/>
                    <a:pt x="58813" y="29794"/>
                    <a:pt x="70339" y="0"/>
                  </a:cubicBezTo>
                  <a:lnTo>
                    <a:pt x="69419" y="0"/>
                  </a:lnTo>
                  <a:lnTo>
                    <a:pt x="70339" y="0"/>
                  </a:lnTo>
                  <a:cubicBezTo>
                    <a:pt x="65573" y="1135"/>
                    <a:pt x="60739" y="1932"/>
                    <a:pt x="55863" y="2392"/>
                  </a:cubicBezTo>
                  <a:lnTo>
                    <a:pt x="53286" y="2392"/>
                  </a:lnTo>
                  <a:close/>
                </a:path>
              </a:pathLst>
            </a:custGeom>
            <a:solidFill>
              <a:srgbClr val="2B1F18"/>
            </a:solidFill>
            <a:ln w="6134" cap="flat">
              <a:noFill/>
              <a:prstDash val="solid"/>
              <a:miter/>
            </a:ln>
          </p:spPr>
          <p:txBody>
            <a:bodyPr rtlCol="0" anchor="ctr"/>
            <a:lstStyle/>
            <a:p>
              <a:endParaRPr lang="en-AU"/>
            </a:p>
          </p:txBody>
        </p:sp>
        <p:sp>
          <p:nvSpPr>
            <p:cNvPr id="470" name="Freeform: Shape 469">
              <a:extLst>
                <a:ext uri="{FF2B5EF4-FFF2-40B4-BE49-F238E27FC236}">
                  <a16:creationId xmlns:a16="http://schemas.microsoft.com/office/drawing/2014/main" id="{AEE7521A-D89C-47BB-B3C1-A6FCE073B24F}"/>
                </a:ext>
              </a:extLst>
            </p:cNvPr>
            <p:cNvSpPr/>
            <p:nvPr/>
          </p:nvSpPr>
          <p:spPr>
            <a:xfrm>
              <a:off x="10908440" y="5700498"/>
              <a:ext cx="75232" cy="92327"/>
            </a:xfrm>
            <a:custGeom>
              <a:avLst/>
              <a:gdLst>
                <a:gd name="connsiteX0" fmla="*/ 32556 w 75232"/>
                <a:gd name="connsiteY0" fmla="*/ 92328 h 92327"/>
                <a:gd name="connsiteX1" fmla="*/ 17000 w 75232"/>
                <a:gd name="connsiteY1" fmla="*/ 87144 h 92327"/>
                <a:gd name="connsiteX2" fmla="*/ 5443 w 75232"/>
                <a:gd name="connsiteY2" fmla="*/ 75520 h 92327"/>
                <a:gd name="connsiteX3" fmla="*/ 266 w 75232"/>
                <a:gd name="connsiteY3" fmla="*/ 59547 h 92327"/>
                <a:gd name="connsiteX4" fmla="*/ 1762 w 75232"/>
                <a:gd name="connsiteY4" fmla="*/ 42825 h 92327"/>
                <a:gd name="connsiteX5" fmla="*/ 23048 w 75232"/>
                <a:gd name="connsiteY5" fmla="*/ 12154 h 92327"/>
                <a:gd name="connsiteX6" fmla="*/ 55743 w 75232"/>
                <a:gd name="connsiteY6" fmla="*/ 2462 h 92327"/>
                <a:gd name="connsiteX7" fmla="*/ 58503 w 75232"/>
                <a:gd name="connsiteY7" fmla="*/ 2462 h 92327"/>
                <a:gd name="connsiteX8" fmla="*/ 72367 w 75232"/>
                <a:gd name="connsiteY8" fmla="*/ 70 h 92327"/>
                <a:gd name="connsiteX9" fmla="*/ 73637 w 75232"/>
                <a:gd name="connsiteY9" fmla="*/ 107 h 92327"/>
                <a:gd name="connsiteX10" fmla="*/ 74698 w 75232"/>
                <a:gd name="connsiteY10" fmla="*/ 806 h 92327"/>
                <a:gd name="connsiteX11" fmla="*/ 75207 w 75232"/>
                <a:gd name="connsiteY11" fmla="*/ 1953 h 92327"/>
                <a:gd name="connsiteX12" fmla="*/ 75066 w 75232"/>
                <a:gd name="connsiteY12" fmla="*/ 3198 h 92327"/>
                <a:gd name="connsiteX13" fmla="*/ 35807 w 75232"/>
                <a:gd name="connsiteY13" fmla="*/ 90794 h 92327"/>
                <a:gd name="connsiteX14" fmla="*/ 34954 w 75232"/>
                <a:gd name="connsiteY14" fmla="*/ 91727 h 92327"/>
                <a:gd name="connsiteX15" fmla="*/ 33721 w 75232"/>
                <a:gd name="connsiteY15" fmla="*/ 92021 h 92327"/>
                <a:gd name="connsiteX16" fmla="*/ 32556 w 75232"/>
                <a:gd name="connsiteY16" fmla="*/ 92328 h 92327"/>
                <a:gd name="connsiteX17" fmla="*/ 53289 w 75232"/>
                <a:gd name="connsiteY17" fmla="*/ 7001 h 92327"/>
                <a:gd name="connsiteX18" fmla="*/ 25747 w 75232"/>
                <a:gd name="connsiteY18" fmla="*/ 15896 h 92327"/>
                <a:gd name="connsiteX19" fmla="*/ 6301 w 75232"/>
                <a:gd name="connsiteY19" fmla="*/ 43806 h 92327"/>
                <a:gd name="connsiteX20" fmla="*/ 4903 w 75232"/>
                <a:gd name="connsiteY20" fmla="*/ 58676 h 92327"/>
                <a:gd name="connsiteX21" fmla="*/ 9308 w 75232"/>
                <a:gd name="connsiteY21" fmla="*/ 72944 h 92327"/>
                <a:gd name="connsiteX22" fmla="*/ 19018 w 75232"/>
                <a:gd name="connsiteY22" fmla="*/ 83016 h 92327"/>
                <a:gd name="connsiteX23" fmla="*/ 32188 w 75232"/>
                <a:gd name="connsiteY23" fmla="*/ 87727 h 92327"/>
                <a:gd name="connsiteX24" fmla="*/ 68993 w 75232"/>
                <a:gd name="connsiteY24" fmla="*/ 5529 h 92327"/>
                <a:gd name="connsiteX25" fmla="*/ 58503 w 75232"/>
                <a:gd name="connsiteY25" fmla="*/ 7001 h 92327"/>
                <a:gd name="connsiteX26" fmla="*/ 53228 w 75232"/>
                <a:gd name="connsiteY26" fmla="*/ 7001 h 92327"/>
                <a:gd name="connsiteX27" fmla="*/ 53289 w 75232"/>
                <a:gd name="connsiteY27" fmla="*/ 7001 h 9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5232" h="92327">
                  <a:moveTo>
                    <a:pt x="32556" y="92328"/>
                  </a:moveTo>
                  <a:cubicBezTo>
                    <a:pt x="27035" y="91837"/>
                    <a:pt x="21711" y="90064"/>
                    <a:pt x="17000" y="87144"/>
                  </a:cubicBezTo>
                  <a:cubicBezTo>
                    <a:pt x="12295" y="84225"/>
                    <a:pt x="8332" y="80243"/>
                    <a:pt x="5443" y="75520"/>
                  </a:cubicBezTo>
                  <a:cubicBezTo>
                    <a:pt x="2658" y="70601"/>
                    <a:pt x="897" y="65166"/>
                    <a:pt x="266" y="59547"/>
                  </a:cubicBezTo>
                  <a:cubicBezTo>
                    <a:pt x="-372" y="53928"/>
                    <a:pt x="143" y="48242"/>
                    <a:pt x="1762" y="42825"/>
                  </a:cubicBezTo>
                  <a:cubicBezTo>
                    <a:pt x="5210" y="30502"/>
                    <a:pt x="12712" y="19693"/>
                    <a:pt x="23048" y="12154"/>
                  </a:cubicBezTo>
                  <a:cubicBezTo>
                    <a:pt x="32525" y="5302"/>
                    <a:pt x="44057" y="1880"/>
                    <a:pt x="55743" y="2462"/>
                  </a:cubicBezTo>
                  <a:lnTo>
                    <a:pt x="58503" y="2462"/>
                  </a:lnTo>
                  <a:cubicBezTo>
                    <a:pt x="63178" y="2008"/>
                    <a:pt x="67809" y="1205"/>
                    <a:pt x="72367" y="70"/>
                  </a:cubicBezTo>
                  <a:cubicBezTo>
                    <a:pt x="72784" y="-34"/>
                    <a:pt x="73225" y="-22"/>
                    <a:pt x="73637" y="107"/>
                  </a:cubicBezTo>
                  <a:cubicBezTo>
                    <a:pt x="74047" y="236"/>
                    <a:pt x="74415" y="475"/>
                    <a:pt x="74698" y="806"/>
                  </a:cubicBezTo>
                  <a:cubicBezTo>
                    <a:pt x="74968" y="1131"/>
                    <a:pt x="75139" y="1530"/>
                    <a:pt x="75207" y="1953"/>
                  </a:cubicBezTo>
                  <a:cubicBezTo>
                    <a:pt x="75268" y="2370"/>
                    <a:pt x="75219" y="2799"/>
                    <a:pt x="75066" y="3198"/>
                  </a:cubicBezTo>
                  <a:cubicBezTo>
                    <a:pt x="63497" y="33053"/>
                    <a:pt x="50394" y="62289"/>
                    <a:pt x="35807" y="90794"/>
                  </a:cubicBezTo>
                  <a:cubicBezTo>
                    <a:pt x="35623" y="91181"/>
                    <a:pt x="35322" y="91506"/>
                    <a:pt x="34954" y="91727"/>
                  </a:cubicBezTo>
                  <a:cubicBezTo>
                    <a:pt x="34580" y="91947"/>
                    <a:pt x="34151" y="92046"/>
                    <a:pt x="33721" y="92021"/>
                  </a:cubicBezTo>
                  <a:lnTo>
                    <a:pt x="32556" y="92328"/>
                  </a:lnTo>
                  <a:close/>
                  <a:moveTo>
                    <a:pt x="53289" y="7001"/>
                  </a:moveTo>
                  <a:cubicBezTo>
                    <a:pt x="43395" y="6946"/>
                    <a:pt x="33740" y="10062"/>
                    <a:pt x="25747" y="15896"/>
                  </a:cubicBezTo>
                  <a:cubicBezTo>
                    <a:pt x="16307" y="22742"/>
                    <a:pt x="9455" y="32575"/>
                    <a:pt x="6301" y="43806"/>
                  </a:cubicBezTo>
                  <a:cubicBezTo>
                    <a:pt x="4860" y="48622"/>
                    <a:pt x="4388" y="53670"/>
                    <a:pt x="4903" y="58676"/>
                  </a:cubicBezTo>
                  <a:cubicBezTo>
                    <a:pt x="5418" y="63675"/>
                    <a:pt x="6915" y="68521"/>
                    <a:pt x="9308" y="72944"/>
                  </a:cubicBezTo>
                  <a:cubicBezTo>
                    <a:pt x="11724" y="77005"/>
                    <a:pt x="15049" y="80446"/>
                    <a:pt x="19018" y="83016"/>
                  </a:cubicBezTo>
                  <a:cubicBezTo>
                    <a:pt x="22987" y="85580"/>
                    <a:pt x="27489" y="87187"/>
                    <a:pt x="32188" y="87727"/>
                  </a:cubicBezTo>
                  <a:cubicBezTo>
                    <a:pt x="45499" y="61657"/>
                    <a:pt x="57951" y="34053"/>
                    <a:pt x="68993" y="5529"/>
                  </a:cubicBezTo>
                  <a:cubicBezTo>
                    <a:pt x="65521" y="6198"/>
                    <a:pt x="62025" y="6689"/>
                    <a:pt x="58503" y="7001"/>
                  </a:cubicBezTo>
                  <a:lnTo>
                    <a:pt x="53228" y="7001"/>
                  </a:lnTo>
                  <a:lnTo>
                    <a:pt x="53289" y="7001"/>
                  </a:lnTo>
                  <a:close/>
                </a:path>
              </a:pathLst>
            </a:custGeom>
            <a:solidFill>
              <a:srgbClr val="0E0E0E"/>
            </a:solidFill>
            <a:ln w="6134" cap="flat">
              <a:noFill/>
              <a:prstDash val="solid"/>
              <a:miter/>
            </a:ln>
          </p:spPr>
          <p:txBody>
            <a:bodyPr rtlCol="0" anchor="ctr"/>
            <a:lstStyle/>
            <a:p>
              <a:endParaRPr lang="en-AU"/>
            </a:p>
          </p:txBody>
        </p:sp>
        <p:sp>
          <p:nvSpPr>
            <p:cNvPr id="471" name="Freeform: Shape 470">
              <a:extLst>
                <a:ext uri="{FF2B5EF4-FFF2-40B4-BE49-F238E27FC236}">
                  <a16:creationId xmlns:a16="http://schemas.microsoft.com/office/drawing/2014/main" id="{0B9F4AB8-EED5-4BCB-93B3-3B8460E6199B}"/>
                </a:ext>
              </a:extLst>
            </p:cNvPr>
            <p:cNvSpPr/>
            <p:nvPr/>
          </p:nvSpPr>
          <p:spPr>
            <a:xfrm>
              <a:off x="10504280" y="5159341"/>
              <a:ext cx="82837" cy="85277"/>
            </a:xfrm>
            <a:custGeom>
              <a:avLst/>
              <a:gdLst>
                <a:gd name="connsiteX0" fmla="*/ 52901 w 82837"/>
                <a:gd name="connsiteY0" fmla="*/ 9 h 85277"/>
                <a:gd name="connsiteX1" fmla="*/ 20506 w 82837"/>
                <a:gd name="connsiteY1" fmla="*/ 10432 h 85277"/>
                <a:gd name="connsiteX2" fmla="*/ 1312 w 82837"/>
                <a:gd name="connsiteY2" fmla="*/ 38526 h 85277"/>
                <a:gd name="connsiteX3" fmla="*/ 29897 w 82837"/>
                <a:gd name="connsiteY3" fmla="*/ 85268 h 85277"/>
                <a:gd name="connsiteX4" fmla="*/ 62304 w 82837"/>
                <a:gd name="connsiteY4" fmla="*/ 74840 h 85277"/>
                <a:gd name="connsiteX5" fmla="*/ 81547 w 82837"/>
                <a:gd name="connsiteY5" fmla="*/ 46752 h 85277"/>
                <a:gd name="connsiteX6" fmla="*/ 52901 w 82837"/>
                <a:gd name="connsiteY6" fmla="*/ 9 h 8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37" h="85277">
                  <a:moveTo>
                    <a:pt x="52901" y="9"/>
                  </a:moveTo>
                  <a:cubicBezTo>
                    <a:pt x="41246" y="-211"/>
                    <a:pt x="29848" y="3457"/>
                    <a:pt x="20506" y="10432"/>
                  </a:cubicBezTo>
                  <a:cubicBezTo>
                    <a:pt x="11170" y="17406"/>
                    <a:pt x="4416" y="27294"/>
                    <a:pt x="1312" y="38526"/>
                  </a:cubicBezTo>
                  <a:cubicBezTo>
                    <a:pt x="-3840" y="57664"/>
                    <a:pt x="6281" y="85268"/>
                    <a:pt x="29897" y="85268"/>
                  </a:cubicBezTo>
                  <a:cubicBezTo>
                    <a:pt x="41559" y="85483"/>
                    <a:pt x="52956" y="81809"/>
                    <a:pt x="62304" y="74840"/>
                  </a:cubicBezTo>
                  <a:cubicBezTo>
                    <a:pt x="71653" y="67866"/>
                    <a:pt x="78425" y="57983"/>
                    <a:pt x="81547" y="46752"/>
                  </a:cubicBezTo>
                  <a:cubicBezTo>
                    <a:pt x="86639" y="27552"/>
                    <a:pt x="76578" y="9"/>
                    <a:pt x="52901" y="9"/>
                  </a:cubicBezTo>
                  <a:close/>
                </a:path>
              </a:pathLst>
            </a:custGeom>
            <a:solidFill>
              <a:srgbClr val="2B1F18"/>
            </a:solidFill>
            <a:ln w="6134" cap="flat">
              <a:noFill/>
              <a:prstDash val="solid"/>
              <a:miter/>
            </a:ln>
          </p:spPr>
          <p:txBody>
            <a:bodyPr rtlCol="0" anchor="ctr"/>
            <a:lstStyle/>
            <a:p>
              <a:endParaRPr lang="en-AU"/>
            </a:p>
          </p:txBody>
        </p:sp>
        <p:sp>
          <p:nvSpPr>
            <p:cNvPr id="472" name="Freeform: Shape 471">
              <a:extLst>
                <a:ext uri="{FF2B5EF4-FFF2-40B4-BE49-F238E27FC236}">
                  <a16:creationId xmlns:a16="http://schemas.microsoft.com/office/drawing/2014/main" id="{1E36C558-3911-4432-8F2C-A01264DBA11C}"/>
                </a:ext>
              </a:extLst>
            </p:cNvPr>
            <p:cNvSpPr/>
            <p:nvPr/>
          </p:nvSpPr>
          <p:spPr>
            <a:xfrm>
              <a:off x="10501995" y="5157015"/>
              <a:ext cx="87408" cy="89868"/>
            </a:xfrm>
            <a:custGeom>
              <a:avLst/>
              <a:gdLst>
                <a:gd name="connsiteX0" fmla="*/ 32182 w 87408"/>
                <a:gd name="connsiteY0" fmla="*/ 89864 h 89868"/>
                <a:gd name="connsiteX1" fmla="*/ 18975 w 87408"/>
                <a:gd name="connsiteY1" fmla="*/ 86790 h 89868"/>
                <a:gd name="connsiteX2" fmla="*/ 8627 w 87408"/>
                <a:gd name="connsiteY2" fmla="*/ 78025 h 89868"/>
                <a:gd name="connsiteX3" fmla="*/ 812 w 87408"/>
                <a:gd name="connsiteY3" fmla="*/ 59941 h 89868"/>
                <a:gd name="connsiteX4" fmla="*/ 1389 w 87408"/>
                <a:gd name="connsiteY4" fmla="*/ 40244 h 89868"/>
                <a:gd name="connsiteX5" fmla="*/ 21460 w 87408"/>
                <a:gd name="connsiteY5" fmla="*/ 10996 h 89868"/>
                <a:gd name="connsiteX6" fmla="*/ 55186 w 87408"/>
                <a:gd name="connsiteY6" fmla="*/ 4 h 89868"/>
                <a:gd name="connsiteX7" fmla="*/ 68423 w 87408"/>
                <a:gd name="connsiteY7" fmla="*/ 3071 h 89868"/>
                <a:gd name="connsiteX8" fmla="*/ 78802 w 87408"/>
                <a:gd name="connsiteY8" fmla="*/ 11843 h 89868"/>
                <a:gd name="connsiteX9" fmla="*/ 86592 w 87408"/>
                <a:gd name="connsiteY9" fmla="*/ 29933 h 89868"/>
                <a:gd name="connsiteX10" fmla="*/ 86041 w 87408"/>
                <a:gd name="connsiteY10" fmla="*/ 49624 h 89868"/>
                <a:gd name="connsiteX11" fmla="*/ 65945 w 87408"/>
                <a:gd name="connsiteY11" fmla="*/ 78890 h 89868"/>
                <a:gd name="connsiteX12" fmla="*/ 32182 w 87408"/>
                <a:gd name="connsiteY12" fmla="*/ 89864 h 89868"/>
                <a:gd name="connsiteX13" fmla="*/ 55186 w 87408"/>
                <a:gd name="connsiteY13" fmla="*/ 4543 h 89868"/>
                <a:gd name="connsiteX14" fmla="*/ 24153 w 87408"/>
                <a:gd name="connsiteY14" fmla="*/ 14438 h 89868"/>
                <a:gd name="connsiteX15" fmla="*/ 5806 w 87408"/>
                <a:gd name="connsiteY15" fmla="*/ 41348 h 89868"/>
                <a:gd name="connsiteX16" fmla="*/ 5290 w 87408"/>
                <a:gd name="connsiteY16" fmla="*/ 58984 h 89868"/>
                <a:gd name="connsiteX17" fmla="*/ 12246 w 87408"/>
                <a:gd name="connsiteY17" fmla="*/ 75209 h 89868"/>
                <a:gd name="connsiteX18" fmla="*/ 21012 w 87408"/>
                <a:gd name="connsiteY18" fmla="*/ 82601 h 89868"/>
                <a:gd name="connsiteX19" fmla="*/ 32182 w 87408"/>
                <a:gd name="connsiteY19" fmla="*/ 85208 h 89868"/>
                <a:gd name="connsiteX20" fmla="*/ 63240 w 87408"/>
                <a:gd name="connsiteY20" fmla="*/ 75313 h 89868"/>
                <a:gd name="connsiteX21" fmla="*/ 81624 w 87408"/>
                <a:gd name="connsiteY21" fmla="*/ 48403 h 89868"/>
                <a:gd name="connsiteX22" fmla="*/ 82108 w 87408"/>
                <a:gd name="connsiteY22" fmla="*/ 30779 h 89868"/>
                <a:gd name="connsiteX23" fmla="*/ 75122 w 87408"/>
                <a:gd name="connsiteY23" fmla="*/ 14603 h 89868"/>
                <a:gd name="connsiteX24" fmla="*/ 66362 w 87408"/>
                <a:gd name="connsiteY24" fmla="*/ 7169 h 89868"/>
                <a:gd name="connsiteX25" fmla="*/ 55186 w 87408"/>
                <a:gd name="connsiteY25" fmla="*/ 4543 h 8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408" h="89868">
                  <a:moveTo>
                    <a:pt x="32182" y="89864"/>
                  </a:moveTo>
                  <a:cubicBezTo>
                    <a:pt x="27600" y="89900"/>
                    <a:pt x="23073" y="88851"/>
                    <a:pt x="18975" y="86790"/>
                  </a:cubicBezTo>
                  <a:cubicBezTo>
                    <a:pt x="14878" y="84729"/>
                    <a:pt x="11332" y="81730"/>
                    <a:pt x="8627" y="78025"/>
                  </a:cubicBezTo>
                  <a:cubicBezTo>
                    <a:pt x="4732" y="72639"/>
                    <a:pt x="2064" y="66468"/>
                    <a:pt x="812" y="59941"/>
                  </a:cubicBezTo>
                  <a:cubicBezTo>
                    <a:pt x="-439" y="53408"/>
                    <a:pt x="-243" y="46685"/>
                    <a:pt x="1389" y="40244"/>
                  </a:cubicBezTo>
                  <a:cubicBezTo>
                    <a:pt x="4683" y="28552"/>
                    <a:pt x="11737" y="18272"/>
                    <a:pt x="21460" y="10996"/>
                  </a:cubicBezTo>
                  <a:cubicBezTo>
                    <a:pt x="31189" y="3721"/>
                    <a:pt x="43040" y="-143"/>
                    <a:pt x="55186" y="4"/>
                  </a:cubicBezTo>
                  <a:cubicBezTo>
                    <a:pt x="59780" y="-39"/>
                    <a:pt x="64319" y="1010"/>
                    <a:pt x="68423" y="3071"/>
                  </a:cubicBezTo>
                  <a:cubicBezTo>
                    <a:pt x="72527" y="5126"/>
                    <a:pt x="76085" y="8132"/>
                    <a:pt x="78802" y="11843"/>
                  </a:cubicBezTo>
                  <a:cubicBezTo>
                    <a:pt x="82685" y="17235"/>
                    <a:pt x="85341" y="23406"/>
                    <a:pt x="86592" y="29933"/>
                  </a:cubicBezTo>
                  <a:cubicBezTo>
                    <a:pt x="87844" y="36459"/>
                    <a:pt x="87654" y="43182"/>
                    <a:pt x="86041" y="49624"/>
                  </a:cubicBezTo>
                  <a:cubicBezTo>
                    <a:pt x="82746" y="61327"/>
                    <a:pt x="75680" y="71614"/>
                    <a:pt x="65945" y="78890"/>
                  </a:cubicBezTo>
                  <a:cubicBezTo>
                    <a:pt x="56204" y="86165"/>
                    <a:pt x="44340" y="90023"/>
                    <a:pt x="32182" y="89864"/>
                  </a:cubicBezTo>
                  <a:close/>
                  <a:moveTo>
                    <a:pt x="55186" y="4543"/>
                  </a:moveTo>
                  <a:cubicBezTo>
                    <a:pt x="44028" y="4286"/>
                    <a:pt x="33103" y="7764"/>
                    <a:pt x="24153" y="14438"/>
                  </a:cubicBezTo>
                  <a:cubicBezTo>
                    <a:pt x="15209" y="21106"/>
                    <a:pt x="8750" y="30577"/>
                    <a:pt x="5806" y="41348"/>
                  </a:cubicBezTo>
                  <a:cubicBezTo>
                    <a:pt x="4358" y="47121"/>
                    <a:pt x="4180" y="53139"/>
                    <a:pt x="5290" y="58984"/>
                  </a:cubicBezTo>
                  <a:cubicBezTo>
                    <a:pt x="6406" y="64836"/>
                    <a:pt x="8781" y="70369"/>
                    <a:pt x="12246" y="75209"/>
                  </a:cubicBezTo>
                  <a:cubicBezTo>
                    <a:pt x="14541" y="78332"/>
                    <a:pt x="17546" y="80865"/>
                    <a:pt x="21012" y="82601"/>
                  </a:cubicBezTo>
                  <a:cubicBezTo>
                    <a:pt x="24478" y="84337"/>
                    <a:pt x="28306" y="85232"/>
                    <a:pt x="32182" y="85208"/>
                  </a:cubicBezTo>
                  <a:cubicBezTo>
                    <a:pt x="43347" y="85465"/>
                    <a:pt x="54284" y="81981"/>
                    <a:pt x="63240" y="75313"/>
                  </a:cubicBezTo>
                  <a:cubicBezTo>
                    <a:pt x="72202" y="68645"/>
                    <a:pt x="78673" y="59174"/>
                    <a:pt x="81624" y="48403"/>
                  </a:cubicBezTo>
                  <a:cubicBezTo>
                    <a:pt x="83065" y="42631"/>
                    <a:pt x="83231" y="36619"/>
                    <a:pt x="82108" y="30779"/>
                  </a:cubicBezTo>
                  <a:cubicBezTo>
                    <a:pt x="80986" y="24946"/>
                    <a:pt x="78600" y="19425"/>
                    <a:pt x="75122" y="14603"/>
                  </a:cubicBezTo>
                  <a:cubicBezTo>
                    <a:pt x="72834" y="11469"/>
                    <a:pt x="69828" y="8917"/>
                    <a:pt x="66362" y="7169"/>
                  </a:cubicBezTo>
                  <a:cubicBezTo>
                    <a:pt x="62896" y="5420"/>
                    <a:pt x="59068" y="4519"/>
                    <a:pt x="55186" y="4543"/>
                  </a:cubicBezTo>
                  <a:close/>
                </a:path>
              </a:pathLst>
            </a:custGeom>
            <a:solidFill>
              <a:srgbClr val="0E0E0E"/>
            </a:solidFill>
            <a:ln w="6134" cap="flat">
              <a:noFill/>
              <a:prstDash val="solid"/>
              <a:miter/>
            </a:ln>
          </p:spPr>
          <p:txBody>
            <a:bodyPr rtlCol="0" anchor="ctr"/>
            <a:lstStyle/>
            <a:p>
              <a:endParaRPr lang="en-AU"/>
            </a:p>
          </p:txBody>
        </p:sp>
        <p:sp>
          <p:nvSpPr>
            <p:cNvPr id="473" name="Freeform: Shape 472">
              <a:extLst>
                <a:ext uri="{FF2B5EF4-FFF2-40B4-BE49-F238E27FC236}">
                  <a16:creationId xmlns:a16="http://schemas.microsoft.com/office/drawing/2014/main" id="{A5A91694-D3ED-4E1F-A30B-AFC07E74E55C}"/>
                </a:ext>
              </a:extLst>
            </p:cNvPr>
            <p:cNvSpPr/>
            <p:nvPr/>
          </p:nvSpPr>
          <p:spPr>
            <a:xfrm>
              <a:off x="7620018" y="4915055"/>
              <a:ext cx="59459" cy="58599"/>
            </a:xfrm>
            <a:custGeom>
              <a:avLst/>
              <a:gdLst>
                <a:gd name="connsiteX0" fmla="*/ 57784 w 59459"/>
                <a:gd name="connsiteY0" fmla="*/ 44070 h 58599"/>
                <a:gd name="connsiteX1" fmla="*/ 16624 w 59459"/>
                <a:gd name="connsiteY1" fmla="*/ 149 h 58599"/>
                <a:gd name="connsiteX2" fmla="*/ 0 w 59459"/>
                <a:gd name="connsiteY2" fmla="*/ 1131 h 58599"/>
                <a:gd name="connsiteX3" fmla="*/ 16194 w 59459"/>
                <a:gd name="connsiteY3" fmla="*/ 36893 h 58599"/>
                <a:gd name="connsiteX4" fmla="*/ 57784 w 59459"/>
                <a:gd name="connsiteY4" fmla="*/ 44070 h 58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59" h="58599">
                  <a:moveTo>
                    <a:pt x="57784" y="44070"/>
                  </a:moveTo>
                  <a:cubicBezTo>
                    <a:pt x="66617" y="18122"/>
                    <a:pt x="38707" y="1928"/>
                    <a:pt x="16624" y="149"/>
                  </a:cubicBezTo>
                  <a:cubicBezTo>
                    <a:pt x="11060" y="-225"/>
                    <a:pt x="5478" y="106"/>
                    <a:pt x="0" y="1131"/>
                  </a:cubicBezTo>
                  <a:cubicBezTo>
                    <a:pt x="3858" y="13693"/>
                    <a:pt x="9300" y="25710"/>
                    <a:pt x="16194" y="36893"/>
                  </a:cubicBezTo>
                  <a:cubicBezTo>
                    <a:pt x="26254" y="53271"/>
                    <a:pt x="48092" y="72471"/>
                    <a:pt x="57784" y="44070"/>
                  </a:cubicBezTo>
                  <a:close/>
                </a:path>
              </a:pathLst>
            </a:custGeom>
            <a:solidFill>
              <a:srgbClr val="F0B064"/>
            </a:solidFill>
            <a:ln w="6134" cap="flat">
              <a:noFill/>
              <a:prstDash val="solid"/>
              <a:miter/>
            </a:ln>
          </p:spPr>
          <p:txBody>
            <a:bodyPr rtlCol="0" anchor="ctr"/>
            <a:lstStyle/>
            <a:p>
              <a:endParaRPr lang="en-AU"/>
            </a:p>
          </p:txBody>
        </p:sp>
        <p:sp>
          <p:nvSpPr>
            <p:cNvPr id="474" name="Freeform: Shape 473">
              <a:extLst>
                <a:ext uri="{FF2B5EF4-FFF2-40B4-BE49-F238E27FC236}">
                  <a16:creationId xmlns:a16="http://schemas.microsoft.com/office/drawing/2014/main" id="{4189AFED-9E07-45A6-A8C0-8828CF6B5715}"/>
                </a:ext>
              </a:extLst>
            </p:cNvPr>
            <p:cNvSpPr/>
            <p:nvPr/>
          </p:nvSpPr>
          <p:spPr>
            <a:xfrm>
              <a:off x="7617601" y="4912885"/>
              <a:ext cx="63916" cy="63114"/>
            </a:xfrm>
            <a:custGeom>
              <a:avLst/>
              <a:gdLst>
                <a:gd name="connsiteX0" fmla="*/ 45663 w 63916"/>
                <a:gd name="connsiteY0" fmla="*/ 63115 h 63114"/>
                <a:gd name="connsiteX1" fmla="*/ 16648 w 63916"/>
                <a:gd name="connsiteY1" fmla="*/ 40419 h 63114"/>
                <a:gd name="connsiteX2" fmla="*/ 209 w 63916"/>
                <a:gd name="connsiteY2" fmla="*/ 4165 h 63114"/>
                <a:gd name="connsiteX3" fmla="*/ 0 w 63916"/>
                <a:gd name="connsiteY3" fmla="*/ 3215 h 63114"/>
                <a:gd name="connsiteX4" fmla="*/ 209 w 63916"/>
                <a:gd name="connsiteY4" fmla="*/ 2264 h 63114"/>
                <a:gd name="connsiteX5" fmla="*/ 1742 w 63916"/>
                <a:gd name="connsiteY5" fmla="*/ 1160 h 63114"/>
                <a:gd name="connsiteX6" fmla="*/ 18979 w 63916"/>
                <a:gd name="connsiteY6" fmla="*/ 178 h 63114"/>
                <a:gd name="connsiteX7" fmla="*/ 59158 w 63916"/>
                <a:gd name="connsiteY7" fmla="*/ 21157 h 63114"/>
                <a:gd name="connsiteX8" fmla="*/ 63734 w 63916"/>
                <a:gd name="connsiteY8" fmla="*/ 33775 h 63114"/>
                <a:gd name="connsiteX9" fmla="*/ 62102 w 63916"/>
                <a:gd name="connsiteY9" fmla="*/ 47105 h 63114"/>
                <a:gd name="connsiteX10" fmla="*/ 46951 w 63916"/>
                <a:gd name="connsiteY10" fmla="*/ 63054 h 63114"/>
                <a:gd name="connsiteX11" fmla="*/ 45663 w 63916"/>
                <a:gd name="connsiteY11" fmla="*/ 63115 h 63114"/>
                <a:gd name="connsiteX12" fmla="*/ 5423 w 63916"/>
                <a:gd name="connsiteY12" fmla="*/ 5270 h 63114"/>
                <a:gd name="connsiteX13" fmla="*/ 20574 w 63916"/>
                <a:gd name="connsiteY13" fmla="*/ 38026 h 63114"/>
                <a:gd name="connsiteX14" fmla="*/ 46705 w 63916"/>
                <a:gd name="connsiteY14" fmla="*/ 58453 h 63114"/>
                <a:gd name="connsiteX15" fmla="*/ 57992 w 63916"/>
                <a:gd name="connsiteY15" fmla="*/ 45632 h 63114"/>
                <a:gd name="connsiteX16" fmla="*/ 59434 w 63916"/>
                <a:gd name="connsiteY16" fmla="*/ 34352 h 63114"/>
                <a:gd name="connsiteX17" fmla="*/ 55539 w 63916"/>
                <a:gd name="connsiteY17" fmla="*/ 23672 h 63114"/>
                <a:gd name="connsiteX18" fmla="*/ 18734 w 63916"/>
                <a:gd name="connsiteY18" fmla="*/ 4779 h 63114"/>
                <a:gd name="connsiteX19" fmla="*/ 5423 w 63916"/>
                <a:gd name="connsiteY19" fmla="*/ 5270 h 6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916" h="63114">
                  <a:moveTo>
                    <a:pt x="45663" y="63115"/>
                  </a:moveTo>
                  <a:cubicBezTo>
                    <a:pt x="35357" y="63115"/>
                    <a:pt x="23825" y="51951"/>
                    <a:pt x="16648" y="40419"/>
                  </a:cubicBezTo>
                  <a:cubicBezTo>
                    <a:pt x="9680" y="29064"/>
                    <a:pt x="4159" y="16882"/>
                    <a:pt x="209" y="4165"/>
                  </a:cubicBezTo>
                  <a:cubicBezTo>
                    <a:pt x="67" y="3865"/>
                    <a:pt x="0" y="3540"/>
                    <a:pt x="0" y="3215"/>
                  </a:cubicBezTo>
                  <a:cubicBezTo>
                    <a:pt x="0" y="2883"/>
                    <a:pt x="67" y="2559"/>
                    <a:pt x="209" y="2264"/>
                  </a:cubicBezTo>
                  <a:cubicBezTo>
                    <a:pt x="552" y="1706"/>
                    <a:pt x="1104" y="1313"/>
                    <a:pt x="1742" y="1160"/>
                  </a:cubicBezTo>
                  <a:cubicBezTo>
                    <a:pt x="7416" y="86"/>
                    <a:pt x="13213" y="-245"/>
                    <a:pt x="18979" y="178"/>
                  </a:cubicBezTo>
                  <a:cubicBezTo>
                    <a:pt x="32842" y="1283"/>
                    <a:pt x="50631" y="8214"/>
                    <a:pt x="59158" y="21157"/>
                  </a:cubicBezTo>
                  <a:cubicBezTo>
                    <a:pt x="61654" y="24942"/>
                    <a:pt x="63225" y="29267"/>
                    <a:pt x="63734" y="33775"/>
                  </a:cubicBezTo>
                  <a:cubicBezTo>
                    <a:pt x="64243" y="38284"/>
                    <a:pt x="63685" y="42848"/>
                    <a:pt x="62102" y="47105"/>
                  </a:cubicBezTo>
                  <a:cubicBezTo>
                    <a:pt x="58790" y="56920"/>
                    <a:pt x="53698" y="62256"/>
                    <a:pt x="46951" y="63054"/>
                  </a:cubicBezTo>
                  <a:lnTo>
                    <a:pt x="45663" y="63115"/>
                  </a:lnTo>
                  <a:close/>
                  <a:moveTo>
                    <a:pt x="5423" y="5270"/>
                  </a:moveTo>
                  <a:cubicBezTo>
                    <a:pt x="9171" y="16740"/>
                    <a:pt x="14256" y="27739"/>
                    <a:pt x="20574" y="38026"/>
                  </a:cubicBezTo>
                  <a:cubicBezTo>
                    <a:pt x="27076" y="48516"/>
                    <a:pt x="37995" y="59496"/>
                    <a:pt x="46705" y="58453"/>
                  </a:cubicBezTo>
                  <a:cubicBezTo>
                    <a:pt x="51490" y="57901"/>
                    <a:pt x="55293" y="53607"/>
                    <a:pt x="57992" y="45632"/>
                  </a:cubicBezTo>
                  <a:cubicBezTo>
                    <a:pt x="59366" y="42038"/>
                    <a:pt x="59863" y="38173"/>
                    <a:pt x="59434" y="34352"/>
                  </a:cubicBezTo>
                  <a:cubicBezTo>
                    <a:pt x="59011" y="30530"/>
                    <a:pt x="57673" y="26868"/>
                    <a:pt x="55539" y="23672"/>
                  </a:cubicBezTo>
                  <a:cubicBezTo>
                    <a:pt x="47871" y="12017"/>
                    <a:pt x="31615" y="5760"/>
                    <a:pt x="18734" y="4779"/>
                  </a:cubicBezTo>
                  <a:cubicBezTo>
                    <a:pt x="14293" y="4435"/>
                    <a:pt x="9827" y="4601"/>
                    <a:pt x="5423" y="5270"/>
                  </a:cubicBezTo>
                  <a:close/>
                </a:path>
              </a:pathLst>
            </a:custGeom>
            <a:solidFill>
              <a:srgbClr val="0E0E0E"/>
            </a:solidFill>
            <a:ln w="6134" cap="flat">
              <a:noFill/>
              <a:prstDash val="solid"/>
              <a:miter/>
            </a:ln>
          </p:spPr>
          <p:txBody>
            <a:bodyPr rtlCol="0" anchor="ctr"/>
            <a:lstStyle/>
            <a:p>
              <a:endParaRPr lang="en-AU"/>
            </a:p>
          </p:txBody>
        </p:sp>
        <p:sp>
          <p:nvSpPr>
            <p:cNvPr id="475" name="Freeform: Shape 474">
              <a:extLst>
                <a:ext uri="{FF2B5EF4-FFF2-40B4-BE49-F238E27FC236}">
                  <a16:creationId xmlns:a16="http://schemas.microsoft.com/office/drawing/2014/main" id="{73F01D9A-983B-4F5A-A1D7-8DAB225DFA22}"/>
                </a:ext>
              </a:extLst>
            </p:cNvPr>
            <p:cNvSpPr/>
            <p:nvPr/>
          </p:nvSpPr>
          <p:spPr>
            <a:xfrm>
              <a:off x="6985500" y="4903594"/>
              <a:ext cx="307873" cy="279029"/>
            </a:xfrm>
            <a:custGeom>
              <a:avLst/>
              <a:gdLst>
                <a:gd name="connsiteX0" fmla="*/ 246716 w 307873"/>
                <a:gd name="connsiteY0" fmla="*/ 100561 h 279029"/>
                <a:gd name="connsiteX1" fmla="*/ 214144 w 307873"/>
                <a:gd name="connsiteY1" fmla="*/ 93323 h 279029"/>
                <a:gd name="connsiteX2" fmla="*/ 211199 w 307873"/>
                <a:gd name="connsiteY2" fmla="*/ 14376 h 279029"/>
                <a:gd name="connsiteX3" fmla="*/ 127284 w 307873"/>
                <a:gd name="connsiteY3" fmla="*/ 5236 h 279029"/>
                <a:gd name="connsiteX4" fmla="*/ 18771 w 307873"/>
                <a:gd name="connsiteY4" fmla="*/ 57131 h 279029"/>
                <a:gd name="connsiteX5" fmla="*/ 0 w 307873"/>
                <a:gd name="connsiteY5" fmla="*/ 107738 h 279029"/>
                <a:gd name="connsiteX6" fmla="*/ 21040 w 307873"/>
                <a:gd name="connsiteY6" fmla="*/ 152824 h 279029"/>
                <a:gd name="connsiteX7" fmla="*/ 104465 w 307873"/>
                <a:gd name="connsiteY7" fmla="*/ 250051 h 279029"/>
                <a:gd name="connsiteX8" fmla="*/ 215984 w 307873"/>
                <a:gd name="connsiteY8" fmla="*/ 278943 h 279029"/>
                <a:gd name="connsiteX9" fmla="*/ 220891 w 307873"/>
                <a:gd name="connsiteY9" fmla="*/ 269864 h 279029"/>
                <a:gd name="connsiteX10" fmla="*/ 307874 w 307873"/>
                <a:gd name="connsiteY10" fmla="*/ 156628 h 279029"/>
                <a:gd name="connsiteX11" fmla="*/ 283184 w 307873"/>
                <a:gd name="connsiteY11" fmla="*/ 122172 h 279029"/>
                <a:gd name="connsiteX12" fmla="*/ 246716 w 307873"/>
                <a:gd name="connsiteY12" fmla="*/ 100561 h 279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873" h="279029">
                  <a:moveTo>
                    <a:pt x="246716" y="100561"/>
                  </a:moveTo>
                  <a:cubicBezTo>
                    <a:pt x="236123" y="97071"/>
                    <a:pt x="225210" y="94648"/>
                    <a:pt x="214144" y="93323"/>
                  </a:cubicBezTo>
                  <a:cubicBezTo>
                    <a:pt x="230829" y="67744"/>
                    <a:pt x="238006" y="35723"/>
                    <a:pt x="211199" y="14376"/>
                  </a:cubicBezTo>
                  <a:cubicBezTo>
                    <a:pt x="186663" y="-5130"/>
                    <a:pt x="155992" y="-1143"/>
                    <a:pt x="127284" y="5236"/>
                  </a:cubicBezTo>
                  <a:cubicBezTo>
                    <a:pt x="87786" y="14487"/>
                    <a:pt x="50760" y="32190"/>
                    <a:pt x="18771" y="57131"/>
                  </a:cubicBezTo>
                  <a:cubicBezTo>
                    <a:pt x="11778" y="74307"/>
                    <a:pt x="5459" y="91237"/>
                    <a:pt x="0" y="107738"/>
                  </a:cubicBezTo>
                  <a:cubicBezTo>
                    <a:pt x="6134" y="123258"/>
                    <a:pt x="13556" y="138409"/>
                    <a:pt x="21040" y="152824"/>
                  </a:cubicBezTo>
                  <a:cubicBezTo>
                    <a:pt x="41590" y="192512"/>
                    <a:pt x="65329" y="226434"/>
                    <a:pt x="104465" y="250051"/>
                  </a:cubicBezTo>
                  <a:cubicBezTo>
                    <a:pt x="138148" y="270061"/>
                    <a:pt x="176823" y="280078"/>
                    <a:pt x="215984" y="278943"/>
                  </a:cubicBezTo>
                  <a:cubicBezTo>
                    <a:pt x="217579" y="275937"/>
                    <a:pt x="219174" y="272809"/>
                    <a:pt x="220891" y="269864"/>
                  </a:cubicBezTo>
                  <a:cubicBezTo>
                    <a:pt x="242238" y="231833"/>
                    <a:pt x="268677" y="197604"/>
                    <a:pt x="307874" y="156628"/>
                  </a:cubicBezTo>
                  <a:cubicBezTo>
                    <a:pt x="302114" y="143556"/>
                    <a:pt x="293710" y="131821"/>
                    <a:pt x="283184" y="122172"/>
                  </a:cubicBezTo>
                  <a:cubicBezTo>
                    <a:pt x="272651" y="112517"/>
                    <a:pt x="260236" y="105162"/>
                    <a:pt x="246716" y="100561"/>
                  </a:cubicBezTo>
                  <a:close/>
                </a:path>
              </a:pathLst>
            </a:custGeom>
            <a:solidFill>
              <a:srgbClr val="8DC2EB"/>
            </a:solidFill>
            <a:ln w="6134" cap="flat">
              <a:no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D2469B53-E64F-4779-A336-649779058F16}"/>
                </a:ext>
              </a:extLst>
            </p:cNvPr>
            <p:cNvSpPr/>
            <p:nvPr/>
          </p:nvSpPr>
          <p:spPr>
            <a:xfrm>
              <a:off x="6983065" y="4901183"/>
              <a:ext cx="312605" cy="283747"/>
            </a:xfrm>
            <a:custGeom>
              <a:avLst/>
              <a:gdLst>
                <a:gd name="connsiteX0" fmla="*/ 213083 w 312605"/>
                <a:gd name="connsiteY0" fmla="*/ 283747 h 283747"/>
                <a:gd name="connsiteX1" fmla="*/ 105612 w 312605"/>
                <a:gd name="connsiteY1" fmla="*/ 254241 h 283747"/>
                <a:gd name="connsiteX2" fmla="*/ 21329 w 312605"/>
                <a:gd name="connsiteY2" fmla="*/ 156095 h 283747"/>
                <a:gd name="connsiteX3" fmla="*/ 166 w 312605"/>
                <a:gd name="connsiteY3" fmla="*/ 110825 h 283747"/>
                <a:gd name="connsiteX4" fmla="*/ 0 w 312605"/>
                <a:gd name="connsiteY4" fmla="*/ 110027 h 283747"/>
                <a:gd name="connsiteX5" fmla="*/ 166 w 312605"/>
                <a:gd name="connsiteY5" fmla="*/ 109230 h 283747"/>
                <a:gd name="connsiteX6" fmla="*/ 18998 w 312605"/>
                <a:gd name="connsiteY6" fmla="*/ 58439 h 283747"/>
                <a:gd name="connsiteX7" fmla="*/ 19734 w 312605"/>
                <a:gd name="connsiteY7" fmla="*/ 57519 h 283747"/>
                <a:gd name="connsiteX8" fmla="*/ 129290 w 312605"/>
                <a:gd name="connsiteY8" fmla="*/ 5194 h 283747"/>
                <a:gd name="connsiteX9" fmla="*/ 215168 w 312605"/>
                <a:gd name="connsiteY9" fmla="*/ 14825 h 283747"/>
                <a:gd name="connsiteX10" fmla="*/ 220566 w 312605"/>
                <a:gd name="connsiteY10" fmla="*/ 93772 h 283747"/>
                <a:gd name="connsiteX11" fmla="*/ 249949 w 312605"/>
                <a:gd name="connsiteY11" fmla="*/ 100580 h 283747"/>
                <a:gd name="connsiteX12" fmla="*/ 287220 w 312605"/>
                <a:gd name="connsiteY12" fmla="*/ 122627 h 283747"/>
                <a:gd name="connsiteX13" fmla="*/ 312395 w 312605"/>
                <a:gd name="connsiteY13" fmla="*/ 157874 h 283747"/>
                <a:gd name="connsiteX14" fmla="*/ 312573 w 312605"/>
                <a:gd name="connsiteY14" fmla="*/ 159223 h 283747"/>
                <a:gd name="connsiteX15" fmla="*/ 311965 w 312605"/>
                <a:gd name="connsiteY15" fmla="*/ 160450 h 283747"/>
                <a:gd name="connsiteX16" fmla="*/ 225351 w 312605"/>
                <a:gd name="connsiteY16" fmla="*/ 273196 h 283747"/>
                <a:gd name="connsiteX17" fmla="*/ 221057 w 312605"/>
                <a:gd name="connsiteY17" fmla="*/ 281109 h 283747"/>
                <a:gd name="connsiteX18" fmla="*/ 220444 w 312605"/>
                <a:gd name="connsiteY18" fmla="*/ 282274 h 283747"/>
                <a:gd name="connsiteX19" fmla="*/ 219628 w 312605"/>
                <a:gd name="connsiteY19" fmla="*/ 283152 h 283747"/>
                <a:gd name="connsiteX20" fmla="*/ 218481 w 312605"/>
                <a:gd name="connsiteY20" fmla="*/ 283501 h 283747"/>
                <a:gd name="connsiteX21" fmla="*/ 213083 w 312605"/>
                <a:gd name="connsiteY21" fmla="*/ 283747 h 283747"/>
                <a:gd name="connsiteX22" fmla="*/ 4521 w 312605"/>
                <a:gd name="connsiteY22" fmla="*/ 110088 h 283747"/>
                <a:gd name="connsiteX23" fmla="*/ 25254 w 312605"/>
                <a:gd name="connsiteY23" fmla="*/ 154193 h 283747"/>
                <a:gd name="connsiteX24" fmla="*/ 107820 w 312605"/>
                <a:gd name="connsiteY24" fmla="*/ 250500 h 283747"/>
                <a:gd name="connsiteX25" fmla="*/ 216702 w 312605"/>
                <a:gd name="connsiteY25" fmla="*/ 279085 h 283747"/>
                <a:gd name="connsiteX26" fmla="*/ 220996 w 312605"/>
                <a:gd name="connsiteY26" fmla="*/ 271172 h 283747"/>
                <a:gd name="connsiteX27" fmla="*/ 307242 w 312605"/>
                <a:gd name="connsiteY27" fmla="*/ 158548 h 283747"/>
                <a:gd name="connsiteX28" fmla="*/ 283257 w 312605"/>
                <a:gd name="connsiteY28" fmla="*/ 125737 h 283747"/>
                <a:gd name="connsiteX29" fmla="*/ 248231 w 312605"/>
                <a:gd name="connsiteY29" fmla="*/ 105120 h 283747"/>
                <a:gd name="connsiteX30" fmla="*/ 216150 w 312605"/>
                <a:gd name="connsiteY30" fmla="*/ 98004 h 283747"/>
                <a:gd name="connsiteX31" fmla="*/ 215058 w 312605"/>
                <a:gd name="connsiteY31" fmla="*/ 97599 h 283747"/>
                <a:gd name="connsiteX32" fmla="*/ 214309 w 312605"/>
                <a:gd name="connsiteY32" fmla="*/ 96716 h 283747"/>
                <a:gd name="connsiteX33" fmla="*/ 214033 w 312605"/>
                <a:gd name="connsiteY33" fmla="*/ 95612 h 283747"/>
                <a:gd name="connsiteX34" fmla="*/ 214309 w 312605"/>
                <a:gd name="connsiteY34" fmla="*/ 94508 h 283747"/>
                <a:gd name="connsiteX35" fmla="*/ 211794 w 312605"/>
                <a:gd name="connsiteY35" fmla="*/ 18567 h 283747"/>
                <a:gd name="connsiteX36" fmla="*/ 129842 w 312605"/>
                <a:gd name="connsiteY36" fmla="*/ 9856 h 283747"/>
                <a:gd name="connsiteX37" fmla="*/ 22555 w 312605"/>
                <a:gd name="connsiteY37" fmla="*/ 60954 h 283747"/>
                <a:gd name="connsiteX38" fmla="*/ 4705 w 312605"/>
                <a:gd name="connsiteY38" fmla="*/ 110088 h 283747"/>
                <a:gd name="connsiteX39" fmla="*/ 4521 w 312605"/>
                <a:gd name="connsiteY39" fmla="*/ 110088 h 28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2605" h="283747">
                  <a:moveTo>
                    <a:pt x="213083" y="283747"/>
                  </a:moveTo>
                  <a:cubicBezTo>
                    <a:pt x="175247" y="283839"/>
                    <a:pt x="138092" y="273638"/>
                    <a:pt x="105612" y="254241"/>
                  </a:cubicBezTo>
                  <a:cubicBezTo>
                    <a:pt x="62673" y="228601"/>
                    <a:pt x="38995" y="190262"/>
                    <a:pt x="21329" y="156095"/>
                  </a:cubicBezTo>
                  <a:cubicBezTo>
                    <a:pt x="13520" y="141367"/>
                    <a:pt x="6453" y="126258"/>
                    <a:pt x="166" y="110825"/>
                  </a:cubicBezTo>
                  <a:cubicBezTo>
                    <a:pt x="55" y="110567"/>
                    <a:pt x="0" y="110297"/>
                    <a:pt x="0" y="110027"/>
                  </a:cubicBezTo>
                  <a:cubicBezTo>
                    <a:pt x="0" y="109751"/>
                    <a:pt x="55" y="109481"/>
                    <a:pt x="166" y="109230"/>
                  </a:cubicBezTo>
                  <a:cubicBezTo>
                    <a:pt x="5502" y="93158"/>
                    <a:pt x="11882" y="76044"/>
                    <a:pt x="18998" y="58439"/>
                  </a:cubicBezTo>
                  <a:cubicBezTo>
                    <a:pt x="19132" y="58052"/>
                    <a:pt x="19390" y="57727"/>
                    <a:pt x="19734" y="57519"/>
                  </a:cubicBezTo>
                  <a:cubicBezTo>
                    <a:pt x="52012" y="32313"/>
                    <a:pt x="89399" y="14457"/>
                    <a:pt x="129290" y="5194"/>
                  </a:cubicBezTo>
                  <a:cubicBezTo>
                    <a:pt x="159286" y="-1431"/>
                    <a:pt x="190325" y="-4866"/>
                    <a:pt x="215168" y="14825"/>
                  </a:cubicBezTo>
                  <a:cubicBezTo>
                    <a:pt x="246943" y="40098"/>
                    <a:pt x="231056" y="76167"/>
                    <a:pt x="220566" y="93772"/>
                  </a:cubicBezTo>
                  <a:cubicBezTo>
                    <a:pt x="230547" y="95140"/>
                    <a:pt x="240380" y="97422"/>
                    <a:pt x="249949" y="100580"/>
                  </a:cubicBezTo>
                  <a:cubicBezTo>
                    <a:pt x="263775" y="105255"/>
                    <a:pt x="276467" y="112763"/>
                    <a:pt x="287220" y="122627"/>
                  </a:cubicBezTo>
                  <a:cubicBezTo>
                    <a:pt x="297973" y="132497"/>
                    <a:pt x="306549" y="144501"/>
                    <a:pt x="312395" y="157874"/>
                  </a:cubicBezTo>
                  <a:cubicBezTo>
                    <a:pt x="312585" y="158297"/>
                    <a:pt x="312652" y="158763"/>
                    <a:pt x="312573" y="159223"/>
                  </a:cubicBezTo>
                  <a:cubicBezTo>
                    <a:pt x="312499" y="159683"/>
                    <a:pt x="312284" y="160113"/>
                    <a:pt x="311965" y="160450"/>
                  </a:cubicBezTo>
                  <a:cubicBezTo>
                    <a:pt x="272339" y="201856"/>
                    <a:pt x="246452" y="235594"/>
                    <a:pt x="225351" y="273196"/>
                  </a:cubicBezTo>
                  <a:cubicBezTo>
                    <a:pt x="223817" y="275895"/>
                    <a:pt x="222468" y="278533"/>
                    <a:pt x="221057" y="281109"/>
                  </a:cubicBezTo>
                  <a:lnTo>
                    <a:pt x="220444" y="282274"/>
                  </a:lnTo>
                  <a:cubicBezTo>
                    <a:pt x="220253" y="282637"/>
                    <a:pt x="219977" y="282937"/>
                    <a:pt x="219628" y="283152"/>
                  </a:cubicBezTo>
                  <a:cubicBezTo>
                    <a:pt x="219284" y="283373"/>
                    <a:pt x="218886" y="283489"/>
                    <a:pt x="218481" y="283501"/>
                  </a:cubicBezTo>
                  <a:lnTo>
                    <a:pt x="213083" y="283747"/>
                  </a:lnTo>
                  <a:close/>
                  <a:moveTo>
                    <a:pt x="4521" y="110088"/>
                  </a:moveTo>
                  <a:cubicBezTo>
                    <a:pt x="9796" y="123032"/>
                    <a:pt x="16176" y="136711"/>
                    <a:pt x="25254" y="154193"/>
                  </a:cubicBezTo>
                  <a:cubicBezTo>
                    <a:pt x="42614" y="187747"/>
                    <a:pt x="65985" y="225472"/>
                    <a:pt x="107820" y="250500"/>
                  </a:cubicBezTo>
                  <a:cubicBezTo>
                    <a:pt x="140730" y="270006"/>
                    <a:pt x="178449" y="279907"/>
                    <a:pt x="216702" y="279085"/>
                  </a:cubicBezTo>
                  <a:cubicBezTo>
                    <a:pt x="218113" y="276447"/>
                    <a:pt x="219523" y="273809"/>
                    <a:pt x="220996" y="271172"/>
                  </a:cubicBezTo>
                  <a:cubicBezTo>
                    <a:pt x="242097" y="233508"/>
                    <a:pt x="267983" y="199770"/>
                    <a:pt x="307242" y="158548"/>
                  </a:cubicBezTo>
                  <a:cubicBezTo>
                    <a:pt x="301568" y="146090"/>
                    <a:pt x="293403" y="134920"/>
                    <a:pt x="283257" y="125737"/>
                  </a:cubicBezTo>
                  <a:cubicBezTo>
                    <a:pt x="273112" y="116548"/>
                    <a:pt x="261187" y="109530"/>
                    <a:pt x="248231" y="105120"/>
                  </a:cubicBezTo>
                  <a:cubicBezTo>
                    <a:pt x="237785" y="101734"/>
                    <a:pt x="227044" y="99354"/>
                    <a:pt x="216150" y="98004"/>
                  </a:cubicBezTo>
                  <a:cubicBezTo>
                    <a:pt x="215757" y="97968"/>
                    <a:pt x="215383" y="97826"/>
                    <a:pt x="215058" y="97599"/>
                  </a:cubicBezTo>
                  <a:cubicBezTo>
                    <a:pt x="214733" y="97372"/>
                    <a:pt x="214475" y="97072"/>
                    <a:pt x="214309" y="96716"/>
                  </a:cubicBezTo>
                  <a:cubicBezTo>
                    <a:pt x="214125" y="96373"/>
                    <a:pt x="214033" y="95992"/>
                    <a:pt x="214033" y="95612"/>
                  </a:cubicBezTo>
                  <a:cubicBezTo>
                    <a:pt x="214033" y="95225"/>
                    <a:pt x="214125" y="94845"/>
                    <a:pt x="214309" y="94508"/>
                  </a:cubicBezTo>
                  <a:cubicBezTo>
                    <a:pt x="223817" y="79847"/>
                    <a:pt x="242649" y="43165"/>
                    <a:pt x="211794" y="18567"/>
                  </a:cubicBezTo>
                  <a:cubicBezTo>
                    <a:pt x="187258" y="-817"/>
                    <a:pt x="156587" y="3906"/>
                    <a:pt x="129842" y="9856"/>
                  </a:cubicBezTo>
                  <a:cubicBezTo>
                    <a:pt x="90804" y="18922"/>
                    <a:pt x="54195" y="36356"/>
                    <a:pt x="22555" y="60954"/>
                  </a:cubicBezTo>
                  <a:cubicBezTo>
                    <a:pt x="16053" y="77945"/>
                    <a:pt x="9919" y="94753"/>
                    <a:pt x="4705" y="110088"/>
                  </a:cubicBezTo>
                  <a:lnTo>
                    <a:pt x="4521" y="110088"/>
                  </a:lnTo>
                  <a:close/>
                </a:path>
              </a:pathLst>
            </a:custGeom>
            <a:solidFill>
              <a:srgbClr val="0E0E0E"/>
            </a:solidFill>
            <a:ln w="6134" cap="flat">
              <a:no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E0D1143A-66E3-40F7-855A-85B5C0CD7F4B}"/>
                </a:ext>
              </a:extLst>
            </p:cNvPr>
            <p:cNvSpPr/>
            <p:nvPr/>
          </p:nvSpPr>
          <p:spPr>
            <a:xfrm>
              <a:off x="7082717" y="4995690"/>
              <a:ext cx="116926" cy="63320"/>
            </a:xfrm>
            <a:custGeom>
              <a:avLst/>
              <a:gdLst>
                <a:gd name="connsiteX0" fmla="*/ 116927 w 116926"/>
                <a:gd name="connsiteY0" fmla="*/ 1222 h 63320"/>
                <a:gd name="connsiteX1" fmla="*/ 48531 w 116926"/>
                <a:gd name="connsiteY1" fmla="*/ 5331 h 63320"/>
                <a:gd name="connsiteX2" fmla="*/ 4304 w 116926"/>
                <a:gd name="connsiteY2" fmla="*/ 56061 h 63320"/>
                <a:gd name="connsiteX3" fmla="*/ 94108 w 116926"/>
                <a:gd name="connsiteY3" fmla="*/ 27721 h 63320"/>
                <a:gd name="connsiteX4" fmla="*/ 116927 w 116926"/>
                <a:gd name="connsiteY4" fmla="*/ 1222 h 63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26" h="63320">
                  <a:moveTo>
                    <a:pt x="116927" y="1222"/>
                  </a:moveTo>
                  <a:cubicBezTo>
                    <a:pt x="94059" y="-1300"/>
                    <a:pt x="70927" y="87"/>
                    <a:pt x="48531" y="5331"/>
                  </a:cubicBezTo>
                  <a:cubicBezTo>
                    <a:pt x="22522" y="11098"/>
                    <a:pt x="-12259" y="36002"/>
                    <a:pt x="4304" y="56061"/>
                  </a:cubicBezTo>
                  <a:cubicBezTo>
                    <a:pt x="23258" y="79125"/>
                    <a:pt x="79018" y="41032"/>
                    <a:pt x="94108" y="27721"/>
                  </a:cubicBezTo>
                  <a:cubicBezTo>
                    <a:pt x="102843" y="19931"/>
                    <a:pt x="110517" y="11024"/>
                    <a:pt x="116927" y="1222"/>
                  </a:cubicBezTo>
                  <a:close/>
                </a:path>
              </a:pathLst>
            </a:custGeom>
            <a:solidFill>
              <a:srgbClr val="F0B064"/>
            </a:solidFill>
            <a:ln w="6134" cap="flat">
              <a:no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11D14C41-AAFE-40FE-AB43-54E3B855E5F6}"/>
                </a:ext>
              </a:extLst>
            </p:cNvPr>
            <p:cNvSpPr/>
            <p:nvPr/>
          </p:nvSpPr>
          <p:spPr>
            <a:xfrm>
              <a:off x="7080431" y="4993473"/>
              <a:ext cx="121475" cy="67852"/>
            </a:xfrm>
            <a:custGeom>
              <a:avLst/>
              <a:gdLst>
                <a:gd name="connsiteX0" fmla="*/ 23888 w 121475"/>
                <a:gd name="connsiteY0" fmla="*/ 67853 h 67852"/>
                <a:gd name="connsiteX1" fmla="*/ 21189 w 121475"/>
                <a:gd name="connsiteY1" fmla="*/ 67853 h 67852"/>
                <a:gd name="connsiteX2" fmla="*/ 12159 w 121475"/>
                <a:gd name="connsiteY2" fmla="*/ 65583 h 67852"/>
                <a:gd name="connsiteX3" fmla="*/ 4811 w 121475"/>
                <a:gd name="connsiteY3" fmla="*/ 59879 h 67852"/>
                <a:gd name="connsiteX4" fmla="*/ 327 w 121475"/>
                <a:gd name="connsiteY4" fmla="*/ 50622 h 67852"/>
                <a:gd name="connsiteX5" fmla="*/ 1192 w 121475"/>
                <a:gd name="connsiteY5" fmla="*/ 40372 h 67852"/>
                <a:gd name="connsiteX6" fmla="*/ 50265 w 121475"/>
                <a:gd name="connsiteY6" fmla="*/ 5407 h 67852"/>
                <a:gd name="connsiteX7" fmla="*/ 119458 w 121475"/>
                <a:gd name="connsiteY7" fmla="*/ 1297 h 67852"/>
                <a:gd name="connsiteX8" fmla="*/ 120526 w 121475"/>
                <a:gd name="connsiteY8" fmla="*/ 1726 h 67852"/>
                <a:gd name="connsiteX9" fmla="*/ 121262 w 121475"/>
                <a:gd name="connsiteY9" fmla="*/ 2622 h 67852"/>
                <a:gd name="connsiteX10" fmla="*/ 121470 w 121475"/>
                <a:gd name="connsiteY10" fmla="*/ 3757 h 67852"/>
                <a:gd name="connsiteX11" fmla="*/ 121115 w 121475"/>
                <a:gd name="connsiteY11" fmla="*/ 4855 h 67852"/>
                <a:gd name="connsiteX12" fmla="*/ 97805 w 121475"/>
                <a:gd name="connsiteY12" fmla="*/ 31845 h 67852"/>
                <a:gd name="connsiteX13" fmla="*/ 23888 w 121475"/>
                <a:gd name="connsiteY13" fmla="*/ 67853 h 67852"/>
                <a:gd name="connsiteX14" fmla="*/ 97498 w 121475"/>
                <a:gd name="connsiteY14" fmla="*/ 4425 h 67852"/>
                <a:gd name="connsiteX15" fmla="*/ 51430 w 121475"/>
                <a:gd name="connsiteY15" fmla="*/ 9823 h 67852"/>
                <a:gd name="connsiteX16" fmla="*/ 5608 w 121475"/>
                <a:gd name="connsiteY16" fmla="*/ 41721 h 67852"/>
                <a:gd name="connsiteX17" fmla="*/ 4964 w 121475"/>
                <a:gd name="connsiteY17" fmla="*/ 49665 h 67852"/>
                <a:gd name="connsiteX18" fmla="*/ 8491 w 121475"/>
                <a:gd name="connsiteY18" fmla="*/ 56811 h 67852"/>
                <a:gd name="connsiteX19" fmla="*/ 14441 w 121475"/>
                <a:gd name="connsiteY19" fmla="*/ 61265 h 67852"/>
                <a:gd name="connsiteX20" fmla="*/ 21680 w 121475"/>
                <a:gd name="connsiteY20" fmla="*/ 62946 h 67852"/>
                <a:gd name="connsiteX21" fmla="*/ 94983 w 121475"/>
                <a:gd name="connsiteY21" fmla="*/ 27981 h 67852"/>
                <a:gd name="connsiteX22" fmla="*/ 115287 w 121475"/>
                <a:gd name="connsiteY22" fmla="*/ 5100 h 67852"/>
                <a:gd name="connsiteX23" fmla="*/ 97375 w 121475"/>
                <a:gd name="connsiteY23" fmla="*/ 4425 h 67852"/>
                <a:gd name="connsiteX24" fmla="*/ 97498 w 121475"/>
                <a:gd name="connsiteY24" fmla="*/ 4425 h 67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475" h="67852">
                  <a:moveTo>
                    <a:pt x="23888" y="67853"/>
                  </a:moveTo>
                  <a:lnTo>
                    <a:pt x="21189" y="67853"/>
                  </a:lnTo>
                  <a:cubicBezTo>
                    <a:pt x="18054" y="67730"/>
                    <a:pt x="14981" y="66957"/>
                    <a:pt x="12159" y="65583"/>
                  </a:cubicBezTo>
                  <a:cubicBezTo>
                    <a:pt x="9344" y="64209"/>
                    <a:pt x="6841" y="62265"/>
                    <a:pt x="4811" y="59879"/>
                  </a:cubicBezTo>
                  <a:cubicBezTo>
                    <a:pt x="2510" y="57247"/>
                    <a:pt x="965" y="54051"/>
                    <a:pt x="327" y="50622"/>
                  </a:cubicBezTo>
                  <a:cubicBezTo>
                    <a:pt x="-311" y="47187"/>
                    <a:pt x="-11" y="43648"/>
                    <a:pt x="1192" y="40372"/>
                  </a:cubicBezTo>
                  <a:cubicBezTo>
                    <a:pt x="6712" y="24300"/>
                    <a:pt x="31004" y="9701"/>
                    <a:pt x="50265" y="5407"/>
                  </a:cubicBezTo>
                  <a:cubicBezTo>
                    <a:pt x="72918" y="52"/>
                    <a:pt x="96333" y="-1341"/>
                    <a:pt x="119458" y="1297"/>
                  </a:cubicBezTo>
                  <a:cubicBezTo>
                    <a:pt x="119845" y="1346"/>
                    <a:pt x="120213" y="1499"/>
                    <a:pt x="120526" y="1726"/>
                  </a:cubicBezTo>
                  <a:cubicBezTo>
                    <a:pt x="120845" y="1960"/>
                    <a:pt x="121096" y="2266"/>
                    <a:pt x="121262" y="2622"/>
                  </a:cubicBezTo>
                  <a:cubicBezTo>
                    <a:pt x="121421" y="2978"/>
                    <a:pt x="121495" y="3364"/>
                    <a:pt x="121470" y="3757"/>
                  </a:cubicBezTo>
                  <a:cubicBezTo>
                    <a:pt x="121446" y="4143"/>
                    <a:pt x="121323" y="4524"/>
                    <a:pt x="121115" y="4855"/>
                  </a:cubicBezTo>
                  <a:cubicBezTo>
                    <a:pt x="114576" y="14841"/>
                    <a:pt x="106736" y="23920"/>
                    <a:pt x="97805" y="31845"/>
                  </a:cubicBezTo>
                  <a:cubicBezTo>
                    <a:pt x="84616" y="43378"/>
                    <a:pt x="48486" y="67853"/>
                    <a:pt x="23888" y="67853"/>
                  </a:cubicBezTo>
                  <a:close/>
                  <a:moveTo>
                    <a:pt x="97498" y="4425"/>
                  </a:moveTo>
                  <a:cubicBezTo>
                    <a:pt x="81991" y="4505"/>
                    <a:pt x="66539" y="6315"/>
                    <a:pt x="51430" y="9823"/>
                  </a:cubicBezTo>
                  <a:cubicBezTo>
                    <a:pt x="33028" y="13811"/>
                    <a:pt x="10516" y="27613"/>
                    <a:pt x="5608" y="41721"/>
                  </a:cubicBezTo>
                  <a:cubicBezTo>
                    <a:pt x="4682" y="44261"/>
                    <a:pt x="4461" y="47003"/>
                    <a:pt x="4964" y="49665"/>
                  </a:cubicBezTo>
                  <a:cubicBezTo>
                    <a:pt x="5473" y="52321"/>
                    <a:pt x="6694" y="54787"/>
                    <a:pt x="8491" y="56811"/>
                  </a:cubicBezTo>
                  <a:cubicBezTo>
                    <a:pt x="10141" y="58688"/>
                    <a:pt x="12172" y="60209"/>
                    <a:pt x="14441" y="61265"/>
                  </a:cubicBezTo>
                  <a:cubicBezTo>
                    <a:pt x="16711" y="62320"/>
                    <a:pt x="19177" y="62890"/>
                    <a:pt x="21680" y="62946"/>
                  </a:cubicBezTo>
                  <a:cubicBezTo>
                    <a:pt x="45174" y="64786"/>
                    <a:pt x="83635" y="37979"/>
                    <a:pt x="94983" y="27981"/>
                  </a:cubicBezTo>
                  <a:cubicBezTo>
                    <a:pt x="102614" y="21166"/>
                    <a:pt x="109429" y="13486"/>
                    <a:pt x="115287" y="5100"/>
                  </a:cubicBezTo>
                  <a:cubicBezTo>
                    <a:pt x="109331" y="4561"/>
                    <a:pt x="103356" y="4334"/>
                    <a:pt x="97375" y="4425"/>
                  </a:cubicBezTo>
                  <a:lnTo>
                    <a:pt x="97498" y="4425"/>
                  </a:lnTo>
                  <a:close/>
                </a:path>
              </a:pathLst>
            </a:custGeom>
            <a:solidFill>
              <a:srgbClr val="0E0E0E"/>
            </a:solidFill>
            <a:ln w="6134" cap="flat">
              <a:noFill/>
              <a:prstDash val="solid"/>
              <a:miter/>
            </a:ln>
          </p:spPr>
          <p:txBody>
            <a:bodyPr rtlCol="0" anchor="ctr"/>
            <a:lstStyle/>
            <a:p>
              <a:endParaRPr lang="en-AU"/>
            </a:p>
          </p:txBody>
        </p:sp>
        <p:sp>
          <p:nvSpPr>
            <p:cNvPr id="479" name="Freeform: Shape 478">
              <a:extLst>
                <a:ext uri="{FF2B5EF4-FFF2-40B4-BE49-F238E27FC236}">
                  <a16:creationId xmlns:a16="http://schemas.microsoft.com/office/drawing/2014/main" id="{F92252EB-8C61-41B2-B08B-39633CAEB601}"/>
                </a:ext>
              </a:extLst>
            </p:cNvPr>
            <p:cNvSpPr/>
            <p:nvPr/>
          </p:nvSpPr>
          <p:spPr>
            <a:xfrm>
              <a:off x="8064352" y="4796882"/>
              <a:ext cx="39773" cy="69751"/>
            </a:xfrm>
            <a:custGeom>
              <a:avLst/>
              <a:gdLst>
                <a:gd name="connsiteX0" fmla="*/ 7693 w 39773"/>
                <a:gd name="connsiteY0" fmla="*/ 0 h 69751"/>
                <a:gd name="connsiteX1" fmla="*/ 332 w 39773"/>
                <a:gd name="connsiteY1" fmla="*/ 27849 h 69751"/>
                <a:gd name="connsiteX2" fmla="*/ 20575 w 39773"/>
                <a:gd name="connsiteY2" fmla="*/ 69377 h 69751"/>
                <a:gd name="connsiteX3" fmla="*/ 37628 w 39773"/>
                <a:gd name="connsiteY3" fmla="*/ 34228 h 69751"/>
                <a:gd name="connsiteX4" fmla="*/ 7693 w 39773"/>
                <a:gd name="connsiteY4" fmla="*/ 0 h 69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73" h="69751">
                  <a:moveTo>
                    <a:pt x="7693" y="0"/>
                  </a:moveTo>
                  <a:cubicBezTo>
                    <a:pt x="3853" y="8858"/>
                    <a:pt x="1375" y="18249"/>
                    <a:pt x="332" y="27849"/>
                  </a:cubicBezTo>
                  <a:cubicBezTo>
                    <a:pt x="-1263" y="43184"/>
                    <a:pt x="2479" y="65881"/>
                    <a:pt x="20575" y="69377"/>
                  </a:cubicBezTo>
                  <a:cubicBezTo>
                    <a:pt x="40204" y="73119"/>
                    <a:pt x="42412" y="47908"/>
                    <a:pt x="37628" y="34228"/>
                  </a:cubicBezTo>
                  <a:cubicBezTo>
                    <a:pt x="31512" y="19942"/>
                    <a:pt x="21035" y="7962"/>
                    <a:pt x="7693" y="0"/>
                  </a:cubicBezTo>
                  <a:close/>
                </a:path>
              </a:pathLst>
            </a:custGeom>
            <a:solidFill>
              <a:srgbClr val="F0B064"/>
            </a:solidFill>
            <a:ln w="6134" cap="flat">
              <a:noFill/>
              <a:prstDash val="solid"/>
              <a:miter/>
            </a:ln>
          </p:spPr>
          <p:txBody>
            <a:bodyPr rtlCol="0" anchor="ctr"/>
            <a:lstStyle/>
            <a:p>
              <a:endParaRPr lang="en-AU"/>
            </a:p>
          </p:txBody>
        </p:sp>
        <p:sp>
          <p:nvSpPr>
            <p:cNvPr id="480" name="Freeform: Shape 479">
              <a:extLst>
                <a:ext uri="{FF2B5EF4-FFF2-40B4-BE49-F238E27FC236}">
                  <a16:creationId xmlns:a16="http://schemas.microsoft.com/office/drawing/2014/main" id="{CEFBCA93-DD8D-4BFA-A691-4292261638DB}"/>
                </a:ext>
              </a:extLst>
            </p:cNvPr>
            <p:cNvSpPr/>
            <p:nvPr/>
          </p:nvSpPr>
          <p:spPr>
            <a:xfrm>
              <a:off x="8062070" y="4794447"/>
              <a:ext cx="44126" cy="74450"/>
            </a:xfrm>
            <a:custGeom>
              <a:avLst/>
              <a:gdLst>
                <a:gd name="connsiteX0" fmla="*/ 26660 w 44126"/>
                <a:gd name="connsiteY0" fmla="*/ 74451 h 74450"/>
                <a:gd name="connsiteX1" fmla="*/ 22428 w 44126"/>
                <a:gd name="connsiteY1" fmla="*/ 74021 h 74450"/>
                <a:gd name="connsiteX2" fmla="*/ 344 w 44126"/>
                <a:gd name="connsiteY2" fmla="*/ 30039 h 74450"/>
                <a:gd name="connsiteX3" fmla="*/ 7828 w 44126"/>
                <a:gd name="connsiteY3" fmla="*/ 1515 h 74450"/>
                <a:gd name="connsiteX4" fmla="*/ 8423 w 44126"/>
                <a:gd name="connsiteY4" fmla="*/ 712 h 74450"/>
                <a:gd name="connsiteX5" fmla="*/ 9300 w 44126"/>
                <a:gd name="connsiteY5" fmla="*/ 227 h 74450"/>
                <a:gd name="connsiteX6" fmla="*/ 10251 w 44126"/>
                <a:gd name="connsiteY6" fmla="*/ 0 h 74450"/>
                <a:gd name="connsiteX7" fmla="*/ 11202 w 44126"/>
                <a:gd name="connsiteY7" fmla="*/ 227 h 74450"/>
                <a:gd name="connsiteX8" fmla="*/ 41873 w 44126"/>
                <a:gd name="connsiteY8" fmla="*/ 35621 h 74450"/>
                <a:gd name="connsiteX9" fmla="*/ 38438 w 44126"/>
                <a:gd name="connsiteY9" fmla="*/ 68807 h 74450"/>
                <a:gd name="connsiteX10" fmla="*/ 33187 w 44126"/>
                <a:gd name="connsiteY10" fmla="*/ 72954 h 74450"/>
                <a:gd name="connsiteX11" fmla="*/ 26660 w 44126"/>
                <a:gd name="connsiteY11" fmla="*/ 74451 h 74450"/>
                <a:gd name="connsiteX12" fmla="*/ 11018 w 44126"/>
                <a:gd name="connsiteY12" fmla="*/ 5932 h 74450"/>
                <a:gd name="connsiteX13" fmla="*/ 4884 w 44126"/>
                <a:gd name="connsiteY13" fmla="*/ 30469 h 74450"/>
                <a:gd name="connsiteX14" fmla="*/ 23286 w 44126"/>
                <a:gd name="connsiteY14" fmla="*/ 69482 h 74450"/>
                <a:gd name="connsiteX15" fmla="*/ 29690 w 44126"/>
                <a:gd name="connsiteY15" fmla="*/ 69445 h 74450"/>
                <a:gd name="connsiteX16" fmla="*/ 35125 w 44126"/>
                <a:gd name="connsiteY16" fmla="*/ 66047 h 74450"/>
                <a:gd name="connsiteX17" fmla="*/ 37702 w 44126"/>
                <a:gd name="connsiteY17" fmla="*/ 37400 h 74450"/>
                <a:gd name="connsiteX18" fmla="*/ 11018 w 44126"/>
                <a:gd name="connsiteY18" fmla="*/ 5932 h 7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26" h="74450">
                  <a:moveTo>
                    <a:pt x="26660" y="74451"/>
                  </a:moveTo>
                  <a:cubicBezTo>
                    <a:pt x="25237" y="74444"/>
                    <a:pt x="23820" y="74303"/>
                    <a:pt x="22428" y="74021"/>
                  </a:cubicBezTo>
                  <a:cubicBezTo>
                    <a:pt x="1755" y="70034"/>
                    <a:pt x="-1189" y="44516"/>
                    <a:pt x="344" y="30039"/>
                  </a:cubicBezTo>
                  <a:cubicBezTo>
                    <a:pt x="1430" y="20212"/>
                    <a:pt x="3951" y="10606"/>
                    <a:pt x="7828" y="1515"/>
                  </a:cubicBezTo>
                  <a:cubicBezTo>
                    <a:pt x="7969" y="1209"/>
                    <a:pt x="8172" y="933"/>
                    <a:pt x="8423" y="712"/>
                  </a:cubicBezTo>
                  <a:cubicBezTo>
                    <a:pt x="8681" y="491"/>
                    <a:pt x="8975" y="325"/>
                    <a:pt x="9300" y="227"/>
                  </a:cubicBezTo>
                  <a:cubicBezTo>
                    <a:pt x="9595" y="80"/>
                    <a:pt x="9920" y="0"/>
                    <a:pt x="10251" y="0"/>
                  </a:cubicBezTo>
                  <a:cubicBezTo>
                    <a:pt x="10576" y="0"/>
                    <a:pt x="10908" y="80"/>
                    <a:pt x="11202" y="227"/>
                  </a:cubicBezTo>
                  <a:cubicBezTo>
                    <a:pt x="24961" y="8422"/>
                    <a:pt x="35714" y="20832"/>
                    <a:pt x="41873" y="35621"/>
                  </a:cubicBezTo>
                  <a:cubicBezTo>
                    <a:pt x="45431" y="45804"/>
                    <a:pt x="45124" y="61017"/>
                    <a:pt x="38438" y="68807"/>
                  </a:cubicBezTo>
                  <a:cubicBezTo>
                    <a:pt x="37015" y="70561"/>
                    <a:pt x="35223" y="71978"/>
                    <a:pt x="33187" y="72954"/>
                  </a:cubicBezTo>
                  <a:cubicBezTo>
                    <a:pt x="31144" y="73929"/>
                    <a:pt x="28918" y="74438"/>
                    <a:pt x="26660" y="74451"/>
                  </a:cubicBezTo>
                  <a:close/>
                  <a:moveTo>
                    <a:pt x="11018" y="5932"/>
                  </a:moveTo>
                  <a:cubicBezTo>
                    <a:pt x="7859" y="13790"/>
                    <a:pt x="5792" y="22046"/>
                    <a:pt x="4884" y="30469"/>
                  </a:cubicBezTo>
                  <a:cubicBezTo>
                    <a:pt x="3473" y="43350"/>
                    <a:pt x="5804" y="66108"/>
                    <a:pt x="23286" y="69482"/>
                  </a:cubicBezTo>
                  <a:cubicBezTo>
                    <a:pt x="25384" y="70064"/>
                    <a:pt x="27599" y="70052"/>
                    <a:pt x="29690" y="69445"/>
                  </a:cubicBezTo>
                  <a:cubicBezTo>
                    <a:pt x="31782" y="68838"/>
                    <a:pt x="33665" y="67660"/>
                    <a:pt x="35125" y="66047"/>
                  </a:cubicBezTo>
                  <a:cubicBezTo>
                    <a:pt x="40707" y="59913"/>
                    <a:pt x="40769" y="46172"/>
                    <a:pt x="37702" y="37400"/>
                  </a:cubicBezTo>
                  <a:cubicBezTo>
                    <a:pt x="32261" y="24408"/>
                    <a:pt x="22943" y="13415"/>
                    <a:pt x="11018" y="5932"/>
                  </a:cubicBezTo>
                  <a:close/>
                </a:path>
              </a:pathLst>
            </a:custGeom>
            <a:solidFill>
              <a:srgbClr val="0E0E0E"/>
            </a:solidFill>
            <a:ln w="6134" cap="flat">
              <a:noFill/>
              <a:prstDash val="solid"/>
              <a:miter/>
            </a:ln>
          </p:spPr>
          <p:txBody>
            <a:bodyPr rtlCol="0" anchor="ctr"/>
            <a:lstStyle/>
            <a:p>
              <a:endParaRPr lang="en-AU"/>
            </a:p>
          </p:txBody>
        </p:sp>
        <p:sp>
          <p:nvSpPr>
            <p:cNvPr id="481" name="Freeform: Shape 480">
              <a:extLst>
                <a:ext uri="{FF2B5EF4-FFF2-40B4-BE49-F238E27FC236}">
                  <a16:creationId xmlns:a16="http://schemas.microsoft.com/office/drawing/2014/main" id="{8900F81B-92E0-4BB9-9A56-8A7C6D4903EE}"/>
                </a:ext>
              </a:extLst>
            </p:cNvPr>
            <p:cNvSpPr/>
            <p:nvPr/>
          </p:nvSpPr>
          <p:spPr>
            <a:xfrm>
              <a:off x="7334963" y="5345706"/>
              <a:ext cx="63953" cy="120230"/>
            </a:xfrm>
            <a:custGeom>
              <a:avLst/>
              <a:gdLst>
                <a:gd name="connsiteX0" fmla="*/ 3497 w 63953"/>
                <a:gd name="connsiteY0" fmla="*/ 120230 h 120230"/>
                <a:gd name="connsiteX1" fmla="*/ 45491 w 63953"/>
                <a:gd name="connsiteY1" fmla="*/ 103422 h 120230"/>
                <a:gd name="connsiteX2" fmla="*/ 63918 w 63953"/>
                <a:gd name="connsiteY2" fmla="*/ 62108 h 120230"/>
                <a:gd name="connsiteX3" fmla="*/ 48356 w 63953"/>
                <a:gd name="connsiteY3" fmla="*/ 19635 h 120230"/>
                <a:gd name="connsiteX4" fmla="*/ 7606 w 63953"/>
                <a:gd name="connsiteY4" fmla="*/ 0 h 120230"/>
                <a:gd name="connsiteX5" fmla="*/ 7606 w 63953"/>
                <a:gd name="connsiteY5" fmla="*/ 41160 h 120230"/>
                <a:gd name="connsiteX6" fmla="*/ 0 w 63953"/>
                <a:gd name="connsiteY6" fmla="*/ 120046 h 120230"/>
                <a:gd name="connsiteX7" fmla="*/ 3497 w 63953"/>
                <a:gd name="connsiteY7" fmla="*/ 120230 h 12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953" h="120230">
                  <a:moveTo>
                    <a:pt x="3497" y="120230"/>
                  </a:moveTo>
                  <a:cubicBezTo>
                    <a:pt x="19145" y="120297"/>
                    <a:pt x="34210" y="114274"/>
                    <a:pt x="45491" y="103422"/>
                  </a:cubicBezTo>
                  <a:cubicBezTo>
                    <a:pt x="56772" y="92571"/>
                    <a:pt x="63384" y="77751"/>
                    <a:pt x="63918" y="62108"/>
                  </a:cubicBezTo>
                  <a:cubicBezTo>
                    <a:pt x="64452" y="46466"/>
                    <a:pt x="58870" y="31229"/>
                    <a:pt x="48356" y="19635"/>
                  </a:cubicBezTo>
                  <a:cubicBezTo>
                    <a:pt x="37842" y="8036"/>
                    <a:pt x="23224" y="994"/>
                    <a:pt x="7606" y="0"/>
                  </a:cubicBezTo>
                  <a:cubicBezTo>
                    <a:pt x="8036" y="13189"/>
                    <a:pt x="8036" y="26868"/>
                    <a:pt x="7606" y="41160"/>
                  </a:cubicBezTo>
                  <a:cubicBezTo>
                    <a:pt x="6600" y="67580"/>
                    <a:pt x="4061" y="93920"/>
                    <a:pt x="0" y="120046"/>
                  </a:cubicBezTo>
                  <a:lnTo>
                    <a:pt x="3497" y="120230"/>
                  </a:lnTo>
                  <a:close/>
                </a:path>
              </a:pathLst>
            </a:custGeom>
            <a:solidFill>
              <a:srgbClr val="3C8563"/>
            </a:solidFill>
            <a:ln w="6134" cap="flat">
              <a:noFill/>
              <a:prstDash val="solid"/>
              <a:miter/>
            </a:ln>
          </p:spPr>
          <p:txBody>
            <a:bodyPr rtlCol="0" anchor="ctr"/>
            <a:lstStyle/>
            <a:p>
              <a:endParaRPr lang="en-AU"/>
            </a:p>
          </p:txBody>
        </p:sp>
        <p:sp>
          <p:nvSpPr>
            <p:cNvPr id="482" name="Freeform: Shape 481">
              <a:extLst>
                <a:ext uri="{FF2B5EF4-FFF2-40B4-BE49-F238E27FC236}">
                  <a16:creationId xmlns:a16="http://schemas.microsoft.com/office/drawing/2014/main" id="{FA13644F-FD93-4BD1-9566-ED588FAD5A3F}"/>
                </a:ext>
              </a:extLst>
            </p:cNvPr>
            <p:cNvSpPr/>
            <p:nvPr/>
          </p:nvSpPr>
          <p:spPr>
            <a:xfrm>
              <a:off x="7332655" y="5343556"/>
              <a:ext cx="68642" cy="124896"/>
            </a:xfrm>
            <a:custGeom>
              <a:avLst/>
              <a:gdLst>
                <a:gd name="connsiteX0" fmla="*/ 5804 w 68642"/>
                <a:gd name="connsiteY0" fmla="*/ 124711 h 124896"/>
                <a:gd name="connsiteX1" fmla="*/ 3105 w 68642"/>
                <a:gd name="connsiteY1" fmla="*/ 124711 h 124896"/>
                <a:gd name="connsiteX2" fmla="*/ 2185 w 68642"/>
                <a:gd name="connsiteY2" fmla="*/ 124711 h 124896"/>
                <a:gd name="connsiteX3" fmla="*/ 529 w 68642"/>
                <a:gd name="connsiteY3" fmla="*/ 123853 h 124896"/>
                <a:gd name="connsiteX4" fmla="*/ 75 w 68642"/>
                <a:gd name="connsiteY4" fmla="*/ 123018 h 124896"/>
                <a:gd name="connsiteX5" fmla="*/ 38 w 68642"/>
                <a:gd name="connsiteY5" fmla="*/ 122073 h 124896"/>
                <a:gd name="connsiteX6" fmla="*/ 7583 w 68642"/>
                <a:gd name="connsiteY6" fmla="*/ 43372 h 124896"/>
                <a:gd name="connsiteX7" fmla="*/ 7583 w 68642"/>
                <a:gd name="connsiteY7" fmla="*/ 2396 h 124896"/>
                <a:gd name="connsiteX8" fmla="*/ 7761 w 68642"/>
                <a:gd name="connsiteY8" fmla="*/ 1451 h 124896"/>
                <a:gd name="connsiteX9" fmla="*/ 8320 w 68642"/>
                <a:gd name="connsiteY9" fmla="*/ 678 h 124896"/>
                <a:gd name="connsiteX10" fmla="*/ 9105 w 68642"/>
                <a:gd name="connsiteY10" fmla="*/ 151 h 124896"/>
                <a:gd name="connsiteX11" fmla="*/ 10037 w 68642"/>
                <a:gd name="connsiteY11" fmla="*/ 4 h 124896"/>
                <a:gd name="connsiteX12" fmla="*/ 52412 w 68642"/>
                <a:gd name="connsiteY12" fmla="*/ 20369 h 124896"/>
                <a:gd name="connsiteX13" fmla="*/ 68606 w 68642"/>
                <a:gd name="connsiteY13" fmla="*/ 64505 h 124896"/>
                <a:gd name="connsiteX14" fmla="*/ 49461 w 68642"/>
                <a:gd name="connsiteY14" fmla="*/ 107444 h 124896"/>
                <a:gd name="connsiteX15" fmla="*/ 5804 w 68642"/>
                <a:gd name="connsiteY15" fmla="*/ 124895 h 124896"/>
                <a:gd name="connsiteX16" fmla="*/ 5804 w 68642"/>
                <a:gd name="connsiteY16" fmla="*/ 124711 h 124896"/>
                <a:gd name="connsiteX17" fmla="*/ 4946 w 68642"/>
                <a:gd name="connsiteY17" fmla="*/ 120049 h 124896"/>
                <a:gd name="connsiteX18" fmla="*/ 5804 w 68642"/>
                <a:gd name="connsiteY18" fmla="*/ 120049 h 124896"/>
                <a:gd name="connsiteX19" fmla="*/ 45542 w 68642"/>
                <a:gd name="connsiteY19" fmla="*/ 104187 h 124896"/>
                <a:gd name="connsiteX20" fmla="*/ 63545 w 68642"/>
                <a:gd name="connsiteY20" fmla="*/ 65363 h 124896"/>
                <a:gd name="connsiteX21" fmla="*/ 49977 w 68642"/>
                <a:gd name="connsiteY21" fmla="*/ 24786 h 124896"/>
                <a:gd name="connsiteX22" fmla="*/ 12245 w 68642"/>
                <a:gd name="connsiteY22" fmla="*/ 4604 h 124896"/>
                <a:gd name="connsiteX23" fmla="*/ 12245 w 68642"/>
                <a:gd name="connsiteY23" fmla="*/ 43311 h 124896"/>
                <a:gd name="connsiteX24" fmla="*/ 4946 w 68642"/>
                <a:gd name="connsiteY24" fmla="*/ 120049 h 124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8642" h="124896">
                  <a:moveTo>
                    <a:pt x="5804" y="124711"/>
                  </a:moveTo>
                  <a:lnTo>
                    <a:pt x="3105" y="124711"/>
                  </a:lnTo>
                  <a:lnTo>
                    <a:pt x="2185" y="124711"/>
                  </a:lnTo>
                  <a:cubicBezTo>
                    <a:pt x="1541" y="124650"/>
                    <a:pt x="946" y="124343"/>
                    <a:pt x="529" y="123853"/>
                  </a:cubicBezTo>
                  <a:cubicBezTo>
                    <a:pt x="314" y="123613"/>
                    <a:pt x="161" y="123325"/>
                    <a:pt x="75" y="123018"/>
                  </a:cubicBezTo>
                  <a:cubicBezTo>
                    <a:pt x="-11" y="122711"/>
                    <a:pt x="-23" y="122386"/>
                    <a:pt x="38" y="122073"/>
                  </a:cubicBezTo>
                  <a:cubicBezTo>
                    <a:pt x="4105" y="96010"/>
                    <a:pt x="6620" y="69731"/>
                    <a:pt x="7583" y="43372"/>
                  </a:cubicBezTo>
                  <a:cubicBezTo>
                    <a:pt x="8013" y="29448"/>
                    <a:pt x="8013" y="15646"/>
                    <a:pt x="7583" y="2396"/>
                  </a:cubicBezTo>
                  <a:cubicBezTo>
                    <a:pt x="7571" y="2071"/>
                    <a:pt x="7632" y="1752"/>
                    <a:pt x="7761" y="1451"/>
                  </a:cubicBezTo>
                  <a:cubicBezTo>
                    <a:pt x="7890" y="1157"/>
                    <a:pt x="8080" y="893"/>
                    <a:pt x="8320" y="678"/>
                  </a:cubicBezTo>
                  <a:cubicBezTo>
                    <a:pt x="8540" y="445"/>
                    <a:pt x="8810" y="267"/>
                    <a:pt x="9105" y="151"/>
                  </a:cubicBezTo>
                  <a:cubicBezTo>
                    <a:pt x="9399" y="34"/>
                    <a:pt x="9718" y="-15"/>
                    <a:pt x="10037" y="4"/>
                  </a:cubicBezTo>
                  <a:cubicBezTo>
                    <a:pt x="26274" y="1016"/>
                    <a:pt x="41475" y="8321"/>
                    <a:pt x="52412" y="20369"/>
                  </a:cubicBezTo>
                  <a:cubicBezTo>
                    <a:pt x="63349" y="32410"/>
                    <a:pt x="69158" y="48243"/>
                    <a:pt x="68606" y="64505"/>
                  </a:cubicBezTo>
                  <a:cubicBezTo>
                    <a:pt x="68054" y="80766"/>
                    <a:pt x="61190" y="96169"/>
                    <a:pt x="49461" y="107444"/>
                  </a:cubicBezTo>
                  <a:cubicBezTo>
                    <a:pt x="37733" y="118718"/>
                    <a:pt x="22072" y="124981"/>
                    <a:pt x="5804" y="124895"/>
                  </a:cubicBezTo>
                  <a:lnTo>
                    <a:pt x="5804" y="124711"/>
                  </a:lnTo>
                  <a:close/>
                  <a:moveTo>
                    <a:pt x="4946" y="120049"/>
                  </a:moveTo>
                  <a:lnTo>
                    <a:pt x="5804" y="120049"/>
                  </a:lnTo>
                  <a:cubicBezTo>
                    <a:pt x="20588" y="120025"/>
                    <a:pt x="34807" y="114351"/>
                    <a:pt x="45542" y="104187"/>
                  </a:cubicBezTo>
                  <a:cubicBezTo>
                    <a:pt x="56283" y="94016"/>
                    <a:pt x="62723" y="80128"/>
                    <a:pt x="63545" y="65363"/>
                  </a:cubicBezTo>
                  <a:cubicBezTo>
                    <a:pt x="64367" y="50604"/>
                    <a:pt x="59515" y="36085"/>
                    <a:pt x="49977" y="24786"/>
                  </a:cubicBezTo>
                  <a:cubicBezTo>
                    <a:pt x="40438" y="13487"/>
                    <a:pt x="26937" y="6267"/>
                    <a:pt x="12245" y="4604"/>
                  </a:cubicBezTo>
                  <a:cubicBezTo>
                    <a:pt x="12614" y="17179"/>
                    <a:pt x="12614" y="30184"/>
                    <a:pt x="12245" y="43311"/>
                  </a:cubicBezTo>
                  <a:cubicBezTo>
                    <a:pt x="11289" y="69007"/>
                    <a:pt x="8853" y="94629"/>
                    <a:pt x="4946" y="120049"/>
                  </a:cubicBezTo>
                  <a:close/>
                </a:path>
              </a:pathLst>
            </a:custGeom>
            <a:solidFill>
              <a:srgbClr val="0E0E0E"/>
            </a:solidFill>
            <a:ln w="6134" cap="flat">
              <a:noFill/>
              <a:prstDash val="solid"/>
              <a:miter/>
            </a:ln>
          </p:spPr>
          <p:txBody>
            <a:bodyPr rtlCol="0" anchor="ctr"/>
            <a:lstStyle/>
            <a:p>
              <a:endParaRPr lang="en-AU"/>
            </a:p>
          </p:txBody>
        </p:sp>
        <p:sp>
          <p:nvSpPr>
            <p:cNvPr id="483" name="Freeform: Shape 482">
              <a:extLst>
                <a:ext uri="{FF2B5EF4-FFF2-40B4-BE49-F238E27FC236}">
                  <a16:creationId xmlns:a16="http://schemas.microsoft.com/office/drawing/2014/main" id="{EA675AAA-8A83-4C93-9E8A-976A38B9DC68}"/>
                </a:ext>
              </a:extLst>
            </p:cNvPr>
            <p:cNvSpPr/>
            <p:nvPr/>
          </p:nvSpPr>
          <p:spPr>
            <a:xfrm>
              <a:off x="7811036" y="4560410"/>
              <a:ext cx="85203" cy="23494"/>
            </a:xfrm>
            <a:custGeom>
              <a:avLst/>
              <a:gdLst>
                <a:gd name="connsiteX0" fmla="*/ 47540 w 85203"/>
                <a:gd name="connsiteY0" fmla="*/ 23494 h 23494"/>
                <a:gd name="connsiteX1" fmla="*/ 85204 w 85203"/>
                <a:gd name="connsiteY1" fmla="*/ 10244 h 23494"/>
                <a:gd name="connsiteX2" fmla="*/ 0 w 85203"/>
                <a:gd name="connsiteY2" fmla="*/ 0 h 23494"/>
                <a:gd name="connsiteX3" fmla="*/ 21040 w 85203"/>
                <a:gd name="connsiteY3" fmla="*/ 17268 h 23494"/>
                <a:gd name="connsiteX4" fmla="*/ 47540 w 85203"/>
                <a:gd name="connsiteY4" fmla="*/ 23494 h 23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03" h="23494">
                  <a:moveTo>
                    <a:pt x="47540" y="23494"/>
                  </a:moveTo>
                  <a:cubicBezTo>
                    <a:pt x="61237" y="23512"/>
                    <a:pt x="74536" y="18838"/>
                    <a:pt x="85204" y="10244"/>
                  </a:cubicBezTo>
                  <a:cubicBezTo>
                    <a:pt x="57201" y="4067"/>
                    <a:pt x="28665" y="638"/>
                    <a:pt x="0" y="0"/>
                  </a:cubicBezTo>
                  <a:cubicBezTo>
                    <a:pt x="5600" y="7288"/>
                    <a:pt x="12796" y="13195"/>
                    <a:pt x="21040" y="17268"/>
                  </a:cubicBezTo>
                  <a:cubicBezTo>
                    <a:pt x="29278" y="21341"/>
                    <a:pt x="38345" y="23470"/>
                    <a:pt x="47540" y="23494"/>
                  </a:cubicBezTo>
                  <a:close/>
                </a:path>
              </a:pathLst>
            </a:custGeom>
            <a:solidFill>
              <a:srgbClr val="3C8563"/>
            </a:solidFill>
            <a:ln w="6134" cap="flat">
              <a:noFill/>
              <a:prstDash val="solid"/>
              <a:miter/>
            </a:ln>
          </p:spPr>
          <p:txBody>
            <a:bodyPr rtlCol="0" anchor="ctr"/>
            <a:lstStyle/>
            <a:p>
              <a:endParaRPr lang="en-AU"/>
            </a:p>
          </p:txBody>
        </p:sp>
        <p:sp>
          <p:nvSpPr>
            <p:cNvPr id="484" name="Freeform: Shape 483">
              <a:extLst>
                <a:ext uri="{FF2B5EF4-FFF2-40B4-BE49-F238E27FC236}">
                  <a16:creationId xmlns:a16="http://schemas.microsoft.com/office/drawing/2014/main" id="{3CED1B97-2361-4F9B-9846-435C44918655}"/>
                </a:ext>
              </a:extLst>
            </p:cNvPr>
            <p:cNvSpPr/>
            <p:nvPr/>
          </p:nvSpPr>
          <p:spPr>
            <a:xfrm>
              <a:off x="7809128" y="4558014"/>
              <a:ext cx="90171" cy="28222"/>
            </a:xfrm>
            <a:custGeom>
              <a:avLst/>
              <a:gdLst>
                <a:gd name="connsiteX0" fmla="*/ 49448 w 90171"/>
                <a:gd name="connsiteY0" fmla="*/ 28221 h 28222"/>
                <a:gd name="connsiteX1" fmla="*/ 22052 w 90171"/>
                <a:gd name="connsiteY1" fmla="*/ 21664 h 28222"/>
                <a:gd name="connsiteX2" fmla="*/ 374 w 90171"/>
                <a:gd name="connsiteY2" fmla="*/ 3684 h 28222"/>
                <a:gd name="connsiteX3" fmla="*/ 0 w 90171"/>
                <a:gd name="connsiteY3" fmla="*/ 2457 h 28222"/>
                <a:gd name="connsiteX4" fmla="*/ 374 w 90171"/>
                <a:gd name="connsiteY4" fmla="*/ 1231 h 28222"/>
                <a:gd name="connsiteX5" fmla="*/ 1264 w 90171"/>
                <a:gd name="connsiteY5" fmla="*/ 298 h 28222"/>
                <a:gd name="connsiteX6" fmla="*/ 2521 w 90171"/>
                <a:gd name="connsiteY6" fmla="*/ 4 h 28222"/>
                <a:gd name="connsiteX7" fmla="*/ 88400 w 90171"/>
                <a:gd name="connsiteY7" fmla="*/ 10063 h 28222"/>
                <a:gd name="connsiteX8" fmla="*/ 89504 w 90171"/>
                <a:gd name="connsiteY8" fmla="*/ 10714 h 28222"/>
                <a:gd name="connsiteX9" fmla="*/ 90117 w 90171"/>
                <a:gd name="connsiteY9" fmla="*/ 11843 h 28222"/>
                <a:gd name="connsiteX10" fmla="*/ 90043 w 90171"/>
                <a:gd name="connsiteY10" fmla="*/ 13088 h 28222"/>
                <a:gd name="connsiteX11" fmla="*/ 89320 w 90171"/>
                <a:gd name="connsiteY11" fmla="*/ 14112 h 28222"/>
                <a:gd name="connsiteX12" fmla="*/ 49448 w 90171"/>
                <a:gd name="connsiteY12" fmla="*/ 28221 h 28222"/>
                <a:gd name="connsiteX13" fmla="*/ 7060 w 90171"/>
                <a:gd name="connsiteY13" fmla="*/ 5095 h 28222"/>
                <a:gd name="connsiteX14" fmla="*/ 26322 w 90171"/>
                <a:gd name="connsiteY14" fmla="*/ 18744 h 28222"/>
                <a:gd name="connsiteX15" fmla="*/ 49448 w 90171"/>
                <a:gd name="connsiteY15" fmla="*/ 23497 h 28222"/>
                <a:gd name="connsiteX16" fmla="*/ 81713 w 90171"/>
                <a:gd name="connsiteY16" fmla="*/ 13621 h 28222"/>
                <a:gd name="connsiteX17" fmla="*/ 7060 w 90171"/>
                <a:gd name="connsiteY17" fmla="*/ 5095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171" h="28222">
                  <a:moveTo>
                    <a:pt x="49448" y="28221"/>
                  </a:moveTo>
                  <a:cubicBezTo>
                    <a:pt x="39933" y="28159"/>
                    <a:pt x="30560" y="25920"/>
                    <a:pt x="22052" y="21664"/>
                  </a:cubicBezTo>
                  <a:cubicBezTo>
                    <a:pt x="13544" y="17413"/>
                    <a:pt x="6128" y="11260"/>
                    <a:pt x="374" y="3684"/>
                  </a:cubicBezTo>
                  <a:cubicBezTo>
                    <a:pt x="129" y="3316"/>
                    <a:pt x="0" y="2893"/>
                    <a:pt x="0" y="2457"/>
                  </a:cubicBezTo>
                  <a:cubicBezTo>
                    <a:pt x="0" y="2016"/>
                    <a:pt x="129" y="1592"/>
                    <a:pt x="374" y="1231"/>
                  </a:cubicBezTo>
                  <a:cubicBezTo>
                    <a:pt x="577" y="838"/>
                    <a:pt x="883" y="513"/>
                    <a:pt x="1264" y="298"/>
                  </a:cubicBezTo>
                  <a:cubicBezTo>
                    <a:pt x="1644" y="77"/>
                    <a:pt x="2079" y="-21"/>
                    <a:pt x="2521" y="4"/>
                  </a:cubicBezTo>
                  <a:cubicBezTo>
                    <a:pt x="31407" y="488"/>
                    <a:pt x="60176" y="3862"/>
                    <a:pt x="88400" y="10063"/>
                  </a:cubicBezTo>
                  <a:cubicBezTo>
                    <a:pt x="88823" y="10174"/>
                    <a:pt x="89203" y="10401"/>
                    <a:pt x="89504" y="10714"/>
                  </a:cubicBezTo>
                  <a:cubicBezTo>
                    <a:pt x="89810" y="11027"/>
                    <a:pt x="90019" y="11413"/>
                    <a:pt x="90117" y="11843"/>
                  </a:cubicBezTo>
                  <a:cubicBezTo>
                    <a:pt x="90209" y="12254"/>
                    <a:pt x="90185" y="12689"/>
                    <a:pt x="90043" y="13088"/>
                  </a:cubicBezTo>
                  <a:cubicBezTo>
                    <a:pt x="89902" y="13493"/>
                    <a:pt x="89651" y="13842"/>
                    <a:pt x="89320" y="14112"/>
                  </a:cubicBezTo>
                  <a:cubicBezTo>
                    <a:pt x="78094" y="23344"/>
                    <a:pt x="63979" y="28337"/>
                    <a:pt x="49448" y="28221"/>
                  </a:cubicBezTo>
                  <a:close/>
                  <a:moveTo>
                    <a:pt x="7060" y="5095"/>
                  </a:moveTo>
                  <a:cubicBezTo>
                    <a:pt x="12465" y="10929"/>
                    <a:pt x="19028" y="15572"/>
                    <a:pt x="26322" y="18744"/>
                  </a:cubicBezTo>
                  <a:cubicBezTo>
                    <a:pt x="33621" y="21909"/>
                    <a:pt x="41492" y="23528"/>
                    <a:pt x="49448" y="23497"/>
                  </a:cubicBezTo>
                  <a:cubicBezTo>
                    <a:pt x="60955" y="23540"/>
                    <a:pt x="72205" y="20099"/>
                    <a:pt x="81713" y="13621"/>
                  </a:cubicBezTo>
                  <a:cubicBezTo>
                    <a:pt x="57121" y="8622"/>
                    <a:pt x="32143" y="5763"/>
                    <a:pt x="7060" y="5095"/>
                  </a:cubicBezTo>
                  <a:close/>
                </a:path>
              </a:pathLst>
            </a:custGeom>
            <a:solidFill>
              <a:srgbClr val="0E0E0E"/>
            </a:solidFill>
            <a:ln w="6134" cap="flat">
              <a:noFill/>
              <a:prstDash val="solid"/>
              <a:miter/>
            </a:ln>
          </p:spPr>
          <p:txBody>
            <a:bodyPr rtlCol="0" anchor="ctr"/>
            <a:lstStyle/>
            <a:p>
              <a:endParaRPr lang="en-AU"/>
            </a:p>
          </p:txBody>
        </p:sp>
        <p:sp>
          <p:nvSpPr>
            <p:cNvPr id="485" name="Freeform: Shape 484">
              <a:extLst>
                <a:ext uri="{FF2B5EF4-FFF2-40B4-BE49-F238E27FC236}">
                  <a16:creationId xmlns:a16="http://schemas.microsoft.com/office/drawing/2014/main" id="{95AAEBEC-4EAD-49DD-B50A-D2BB581C083D}"/>
                </a:ext>
              </a:extLst>
            </p:cNvPr>
            <p:cNvSpPr/>
            <p:nvPr/>
          </p:nvSpPr>
          <p:spPr>
            <a:xfrm>
              <a:off x="7274174" y="4547712"/>
              <a:ext cx="102563" cy="58520"/>
            </a:xfrm>
            <a:custGeom>
              <a:avLst/>
              <a:gdLst>
                <a:gd name="connsiteX0" fmla="*/ 0 w 102563"/>
                <a:gd name="connsiteY0" fmla="*/ 41038 h 58520"/>
                <a:gd name="connsiteX1" fmla="*/ 30407 w 102563"/>
                <a:gd name="connsiteY1" fmla="*/ 57311 h 58520"/>
                <a:gd name="connsiteX2" fmla="*/ 64765 w 102563"/>
                <a:gd name="connsiteY2" fmla="*/ 54213 h 58520"/>
                <a:gd name="connsiteX3" fmla="*/ 91773 w 102563"/>
                <a:gd name="connsiteY3" fmla="*/ 32756 h 58520"/>
                <a:gd name="connsiteX4" fmla="*/ 102563 w 102563"/>
                <a:gd name="connsiteY4" fmla="*/ 0 h 58520"/>
                <a:gd name="connsiteX5" fmla="*/ 58888 w 102563"/>
                <a:gd name="connsiteY5" fmla="*/ 12820 h 58520"/>
                <a:gd name="connsiteX6" fmla="*/ 0 w 102563"/>
                <a:gd name="connsiteY6" fmla="*/ 41038 h 5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563" h="58520">
                  <a:moveTo>
                    <a:pt x="0" y="41038"/>
                  </a:moveTo>
                  <a:cubicBezTo>
                    <a:pt x="8330" y="49313"/>
                    <a:pt x="18900" y="54968"/>
                    <a:pt x="30407" y="57311"/>
                  </a:cubicBezTo>
                  <a:cubicBezTo>
                    <a:pt x="41915" y="59655"/>
                    <a:pt x="53858" y="58575"/>
                    <a:pt x="64765" y="54213"/>
                  </a:cubicBezTo>
                  <a:cubicBezTo>
                    <a:pt x="75665" y="49852"/>
                    <a:pt x="85057" y="42393"/>
                    <a:pt x="91773" y="32756"/>
                  </a:cubicBezTo>
                  <a:cubicBezTo>
                    <a:pt x="98490" y="23126"/>
                    <a:pt x="102238" y="11734"/>
                    <a:pt x="102563" y="0"/>
                  </a:cubicBezTo>
                  <a:cubicBezTo>
                    <a:pt x="87706" y="3178"/>
                    <a:pt x="73107" y="7465"/>
                    <a:pt x="58888" y="12820"/>
                  </a:cubicBezTo>
                  <a:cubicBezTo>
                    <a:pt x="37989" y="19304"/>
                    <a:pt x="18151" y="28812"/>
                    <a:pt x="0" y="41038"/>
                  </a:cubicBezTo>
                  <a:close/>
                </a:path>
              </a:pathLst>
            </a:custGeom>
            <a:solidFill>
              <a:srgbClr val="3C8563"/>
            </a:solidFill>
            <a:ln w="6134" cap="flat">
              <a:noFill/>
              <a:prstDash val="solid"/>
              <a:miter/>
            </a:ln>
          </p:spPr>
          <p:txBody>
            <a:bodyPr rtlCol="0" anchor="ctr"/>
            <a:lstStyle/>
            <a:p>
              <a:endParaRPr lang="en-AU"/>
            </a:p>
          </p:txBody>
        </p:sp>
        <p:sp>
          <p:nvSpPr>
            <p:cNvPr id="486" name="Freeform: Shape 485">
              <a:extLst>
                <a:ext uri="{FF2B5EF4-FFF2-40B4-BE49-F238E27FC236}">
                  <a16:creationId xmlns:a16="http://schemas.microsoft.com/office/drawing/2014/main" id="{EB669C19-B8FA-4977-B81B-E1C0B943BCB0}"/>
                </a:ext>
              </a:extLst>
            </p:cNvPr>
            <p:cNvSpPr/>
            <p:nvPr/>
          </p:nvSpPr>
          <p:spPr>
            <a:xfrm>
              <a:off x="7272386" y="4545141"/>
              <a:ext cx="107174" cy="63416"/>
            </a:xfrm>
            <a:custGeom>
              <a:avLst/>
              <a:gdLst>
                <a:gd name="connsiteX0" fmla="*/ 44727 w 107174"/>
                <a:gd name="connsiteY0" fmla="*/ 63416 h 63416"/>
                <a:gd name="connsiteX1" fmla="*/ 20865 w 107174"/>
                <a:gd name="connsiteY1" fmla="*/ 58625 h 63416"/>
                <a:gd name="connsiteX2" fmla="*/ 684 w 107174"/>
                <a:gd name="connsiteY2" fmla="*/ 45014 h 63416"/>
                <a:gd name="connsiteX3" fmla="*/ 144 w 107174"/>
                <a:gd name="connsiteY3" fmla="*/ 44173 h 63416"/>
                <a:gd name="connsiteX4" fmla="*/ 9 w 107174"/>
                <a:gd name="connsiteY4" fmla="*/ 43179 h 63416"/>
                <a:gd name="connsiteX5" fmla="*/ 316 w 107174"/>
                <a:gd name="connsiteY5" fmla="*/ 42185 h 63416"/>
                <a:gd name="connsiteX6" fmla="*/ 1052 w 107174"/>
                <a:gd name="connsiteY6" fmla="*/ 41462 h 63416"/>
                <a:gd name="connsiteX7" fmla="*/ 60492 w 107174"/>
                <a:gd name="connsiteY7" fmla="*/ 12938 h 63416"/>
                <a:gd name="connsiteX8" fmla="*/ 104351 w 107174"/>
                <a:gd name="connsiteY8" fmla="*/ 56 h 63416"/>
                <a:gd name="connsiteX9" fmla="*/ 105388 w 107174"/>
                <a:gd name="connsiteY9" fmla="*/ 68 h 63416"/>
                <a:gd name="connsiteX10" fmla="*/ 106314 w 107174"/>
                <a:gd name="connsiteY10" fmla="*/ 541 h 63416"/>
                <a:gd name="connsiteX11" fmla="*/ 106958 w 107174"/>
                <a:gd name="connsiteY11" fmla="*/ 1363 h 63416"/>
                <a:gd name="connsiteX12" fmla="*/ 107173 w 107174"/>
                <a:gd name="connsiteY12" fmla="*/ 2387 h 63416"/>
                <a:gd name="connsiteX13" fmla="*/ 88458 w 107174"/>
                <a:gd name="connsiteY13" fmla="*/ 45701 h 63416"/>
                <a:gd name="connsiteX14" fmla="*/ 44727 w 107174"/>
                <a:gd name="connsiteY14" fmla="*/ 63416 h 63416"/>
                <a:gd name="connsiteX15" fmla="*/ 6020 w 107174"/>
                <a:gd name="connsiteY15" fmla="*/ 43977 h 63416"/>
                <a:gd name="connsiteX16" fmla="*/ 34575 w 107174"/>
                <a:gd name="connsiteY16" fmla="*/ 57926 h 63416"/>
                <a:gd name="connsiteX17" fmla="*/ 66191 w 107174"/>
                <a:gd name="connsiteY17" fmla="*/ 54687 h 63416"/>
                <a:gd name="connsiteX18" fmla="*/ 91322 w 107174"/>
                <a:gd name="connsiteY18" fmla="*/ 35242 h 63416"/>
                <a:gd name="connsiteX19" fmla="*/ 102388 w 107174"/>
                <a:gd name="connsiteY19" fmla="*/ 5454 h 63416"/>
                <a:gd name="connsiteX20" fmla="*/ 61964 w 107174"/>
                <a:gd name="connsiteY20" fmla="*/ 17723 h 63416"/>
                <a:gd name="connsiteX21" fmla="*/ 5714 w 107174"/>
                <a:gd name="connsiteY21" fmla="*/ 43977 h 63416"/>
                <a:gd name="connsiteX22" fmla="*/ 6020 w 107174"/>
                <a:gd name="connsiteY22" fmla="*/ 43977 h 6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174" h="63416">
                  <a:moveTo>
                    <a:pt x="44727" y="63416"/>
                  </a:moveTo>
                  <a:cubicBezTo>
                    <a:pt x="36532" y="63416"/>
                    <a:pt x="28422" y="61784"/>
                    <a:pt x="20865" y="58625"/>
                  </a:cubicBezTo>
                  <a:cubicBezTo>
                    <a:pt x="13302" y="55466"/>
                    <a:pt x="6444" y="50841"/>
                    <a:pt x="684" y="45014"/>
                  </a:cubicBezTo>
                  <a:cubicBezTo>
                    <a:pt x="444" y="44774"/>
                    <a:pt x="260" y="44486"/>
                    <a:pt x="144" y="44173"/>
                  </a:cubicBezTo>
                  <a:cubicBezTo>
                    <a:pt x="27" y="43854"/>
                    <a:pt x="-22" y="43510"/>
                    <a:pt x="9" y="43179"/>
                  </a:cubicBezTo>
                  <a:cubicBezTo>
                    <a:pt x="27" y="42830"/>
                    <a:pt x="138" y="42486"/>
                    <a:pt x="316" y="42185"/>
                  </a:cubicBezTo>
                  <a:cubicBezTo>
                    <a:pt x="500" y="41891"/>
                    <a:pt x="751" y="41640"/>
                    <a:pt x="1052" y="41462"/>
                  </a:cubicBezTo>
                  <a:cubicBezTo>
                    <a:pt x="19368" y="29108"/>
                    <a:pt x="39396" y="19501"/>
                    <a:pt x="60492" y="12938"/>
                  </a:cubicBezTo>
                  <a:cubicBezTo>
                    <a:pt x="74772" y="7558"/>
                    <a:pt x="89433" y="3252"/>
                    <a:pt x="104351" y="56"/>
                  </a:cubicBezTo>
                  <a:cubicBezTo>
                    <a:pt x="104695" y="-24"/>
                    <a:pt x="105050" y="-17"/>
                    <a:pt x="105388" y="68"/>
                  </a:cubicBezTo>
                  <a:cubicBezTo>
                    <a:pt x="105731" y="154"/>
                    <a:pt x="106050" y="314"/>
                    <a:pt x="106314" y="541"/>
                  </a:cubicBezTo>
                  <a:cubicBezTo>
                    <a:pt x="106590" y="761"/>
                    <a:pt x="106811" y="1044"/>
                    <a:pt x="106958" y="1363"/>
                  </a:cubicBezTo>
                  <a:cubicBezTo>
                    <a:pt x="107111" y="1682"/>
                    <a:pt x="107185" y="2031"/>
                    <a:pt x="107173" y="2387"/>
                  </a:cubicBezTo>
                  <a:cubicBezTo>
                    <a:pt x="106866" y="18723"/>
                    <a:pt x="100143" y="34279"/>
                    <a:pt x="88458" y="45701"/>
                  </a:cubicBezTo>
                  <a:cubicBezTo>
                    <a:pt x="76778" y="57122"/>
                    <a:pt x="61068" y="63484"/>
                    <a:pt x="44727" y="63416"/>
                  </a:cubicBezTo>
                  <a:close/>
                  <a:moveTo>
                    <a:pt x="6020" y="43977"/>
                  </a:moveTo>
                  <a:cubicBezTo>
                    <a:pt x="14050" y="51197"/>
                    <a:pt x="23938" y="56030"/>
                    <a:pt x="34575" y="57926"/>
                  </a:cubicBezTo>
                  <a:cubicBezTo>
                    <a:pt x="45205" y="59821"/>
                    <a:pt x="56161" y="58699"/>
                    <a:pt x="66191" y="54687"/>
                  </a:cubicBezTo>
                  <a:cubicBezTo>
                    <a:pt x="76220" y="50681"/>
                    <a:pt x="84924" y="43946"/>
                    <a:pt x="91322" y="35242"/>
                  </a:cubicBezTo>
                  <a:cubicBezTo>
                    <a:pt x="97720" y="26537"/>
                    <a:pt x="101554" y="16220"/>
                    <a:pt x="102388" y="5454"/>
                  </a:cubicBezTo>
                  <a:cubicBezTo>
                    <a:pt x="88648" y="8595"/>
                    <a:pt x="75140" y="12699"/>
                    <a:pt x="61964" y="17723"/>
                  </a:cubicBezTo>
                  <a:cubicBezTo>
                    <a:pt x="42065" y="23771"/>
                    <a:pt x="23129" y="32610"/>
                    <a:pt x="5714" y="43977"/>
                  </a:cubicBezTo>
                  <a:lnTo>
                    <a:pt x="6020" y="43977"/>
                  </a:lnTo>
                  <a:close/>
                </a:path>
              </a:pathLst>
            </a:custGeom>
            <a:solidFill>
              <a:srgbClr val="0E0E0E"/>
            </a:solidFill>
            <a:ln w="6134" cap="flat">
              <a:noFill/>
              <a:prstDash val="solid"/>
              <a:miter/>
            </a:ln>
          </p:spPr>
          <p:txBody>
            <a:bodyPr rtlCol="0" anchor="ctr"/>
            <a:lstStyle/>
            <a:p>
              <a:endParaRPr lang="en-AU"/>
            </a:p>
          </p:txBody>
        </p:sp>
        <p:sp>
          <p:nvSpPr>
            <p:cNvPr id="487" name="Freeform: Shape 486">
              <a:extLst>
                <a:ext uri="{FF2B5EF4-FFF2-40B4-BE49-F238E27FC236}">
                  <a16:creationId xmlns:a16="http://schemas.microsoft.com/office/drawing/2014/main" id="{E4907687-9CBB-4990-939E-ABC777F7D9C7}"/>
                </a:ext>
              </a:extLst>
            </p:cNvPr>
            <p:cNvSpPr/>
            <p:nvPr/>
          </p:nvSpPr>
          <p:spPr>
            <a:xfrm>
              <a:off x="7029604" y="5088322"/>
              <a:ext cx="88658" cy="78266"/>
            </a:xfrm>
            <a:custGeom>
              <a:avLst/>
              <a:gdLst>
                <a:gd name="connsiteX0" fmla="*/ 85878 w 88658"/>
                <a:gd name="connsiteY0" fmla="*/ 78267 h 78266"/>
                <a:gd name="connsiteX1" fmla="*/ 86197 w 88658"/>
                <a:gd name="connsiteY1" fmla="*/ 43143 h 78266"/>
                <a:gd name="connsiteX2" fmla="*/ 66856 w 88658"/>
                <a:gd name="connsiteY2" fmla="*/ 13821 h 78266"/>
                <a:gd name="connsiteX3" fmla="*/ 34443 w 88658"/>
                <a:gd name="connsiteY3" fmla="*/ 295 h 78266"/>
                <a:gd name="connsiteX4" fmla="*/ 0 w 88658"/>
                <a:gd name="connsiteY4" fmla="*/ 7172 h 78266"/>
                <a:gd name="connsiteX5" fmla="*/ 60299 w 88658"/>
                <a:gd name="connsiteY5" fmla="*/ 65324 h 78266"/>
                <a:gd name="connsiteX6" fmla="*/ 85878 w 88658"/>
                <a:gd name="connsiteY6" fmla="*/ 78267 h 7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58" h="78266">
                  <a:moveTo>
                    <a:pt x="85878" y="78267"/>
                  </a:moveTo>
                  <a:cubicBezTo>
                    <a:pt x="89473" y="66851"/>
                    <a:pt x="89583" y="54620"/>
                    <a:pt x="86197" y="43143"/>
                  </a:cubicBezTo>
                  <a:cubicBezTo>
                    <a:pt x="82811" y="31666"/>
                    <a:pt x="76076" y="21458"/>
                    <a:pt x="66856" y="13821"/>
                  </a:cubicBezTo>
                  <a:cubicBezTo>
                    <a:pt x="57637" y="6190"/>
                    <a:pt x="46350" y="1479"/>
                    <a:pt x="34443" y="295"/>
                  </a:cubicBezTo>
                  <a:cubicBezTo>
                    <a:pt x="22531" y="-889"/>
                    <a:pt x="10538" y="1504"/>
                    <a:pt x="0" y="7172"/>
                  </a:cubicBezTo>
                  <a:cubicBezTo>
                    <a:pt x="15587" y="30739"/>
                    <a:pt x="36173" y="50596"/>
                    <a:pt x="60299" y="65324"/>
                  </a:cubicBezTo>
                  <a:cubicBezTo>
                    <a:pt x="68512" y="70225"/>
                    <a:pt x="77057" y="74550"/>
                    <a:pt x="85878" y="78267"/>
                  </a:cubicBezTo>
                  <a:close/>
                </a:path>
              </a:pathLst>
            </a:custGeom>
            <a:solidFill>
              <a:srgbClr val="3C8563"/>
            </a:solidFill>
            <a:ln w="6134" cap="flat">
              <a:noFill/>
              <a:prstDash val="solid"/>
              <a:miter/>
            </a:ln>
          </p:spPr>
          <p:txBody>
            <a:bodyPr rtlCol="0" anchor="ctr"/>
            <a:lstStyle/>
            <a:p>
              <a:endParaRPr lang="en-AU"/>
            </a:p>
          </p:txBody>
        </p:sp>
        <p:sp>
          <p:nvSpPr>
            <p:cNvPr id="488" name="Freeform: Shape 487">
              <a:extLst>
                <a:ext uri="{FF2B5EF4-FFF2-40B4-BE49-F238E27FC236}">
                  <a16:creationId xmlns:a16="http://schemas.microsoft.com/office/drawing/2014/main" id="{B2204364-CAFC-4AC1-97C9-84C3DC5B024E}"/>
                </a:ext>
              </a:extLst>
            </p:cNvPr>
            <p:cNvSpPr/>
            <p:nvPr/>
          </p:nvSpPr>
          <p:spPr>
            <a:xfrm>
              <a:off x="7027226" y="5086286"/>
              <a:ext cx="93233" cy="82618"/>
            </a:xfrm>
            <a:custGeom>
              <a:avLst/>
              <a:gdLst>
                <a:gd name="connsiteX0" fmla="*/ 88257 w 93233"/>
                <a:gd name="connsiteY0" fmla="*/ 82572 h 82618"/>
                <a:gd name="connsiteX1" fmla="*/ 87398 w 93233"/>
                <a:gd name="connsiteY1" fmla="*/ 82572 h 82618"/>
                <a:gd name="connsiteX2" fmla="*/ 61451 w 93233"/>
                <a:gd name="connsiteY2" fmla="*/ 69507 h 82618"/>
                <a:gd name="connsiteX3" fmla="*/ 416 w 93233"/>
                <a:gd name="connsiteY3" fmla="*/ 10680 h 82618"/>
                <a:gd name="connsiteX4" fmla="*/ 48 w 93233"/>
                <a:gd name="connsiteY4" fmla="*/ 8840 h 82618"/>
                <a:gd name="connsiteX5" fmla="*/ 477 w 93233"/>
                <a:gd name="connsiteY5" fmla="*/ 7981 h 82618"/>
                <a:gd name="connsiteX6" fmla="*/ 1213 w 93233"/>
                <a:gd name="connsiteY6" fmla="*/ 7367 h 82618"/>
                <a:gd name="connsiteX7" fmla="*/ 36896 w 93233"/>
                <a:gd name="connsiteY7" fmla="*/ 313 h 82618"/>
                <a:gd name="connsiteX8" fmla="*/ 70474 w 93233"/>
                <a:gd name="connsiteY8" fmla="*/ 14299 h 82618"/>
                <a:gd name="connsiteX9" fmla="*/ 90600 w 93233"/>
                <a:gd name="connsiteY9" fmla="*/ 44601 h 82618"/>
                <a:gd name="connsiteX10" fmla="*/ 90465 w 93233"/>
                <a:gd name="connsiteY10" fmla="*/ 80977 h 82618"/>
                <a:gd name="connsiteX11" fmla="*/ 89999 w 93233"/>
                <a:gd name="connsiteY11" fmla="*/ 81812 h 82618"/>
                <a:gd name="connsiteX12" fmla="*/ 89238 w 93233"/>
                <a:gd name="connsiteY12" fmla="*/ 82388 h 82618"/>
                <a:gd name="connsiteX13" fmla="*/ 88257 w 93233"/>
                <a:gd name="connsiteY13" fmla="*/ 82572 h 82618"/>
                <a:gd name="connsiteX14" fmla="*/ 5691 w 93233"/>
                <a:gd name="connsiteY14" fmla="*/ 10066 h 82618"/>
                <a:gd name="connsiteX15" fmla="*/ 63843 w 93233"/>
                <a:gd name="connsiteY15" fmla="*/ 65274 h 82618"/>
                <a:gd name="connsiteX16" fmla="*/ 86785 w 93233"/>
                <a:gd name="connsiteY16" fmla="*/ 77051 h 82618"/>
                <a:gd name="connsiteX17" fmla="*/ 85945 w 93233"/>
                <a:gd name="connsiteY17" fmla="*/ 44510 h 82618"/>
                <a:gd name="connsiteX18" fmla="*/ 67701 w 93233"/>
                <a:gd name="connsiteY18" fmla="*/ 17556 h 82618"/>
                <a:gd name="connsiteX19" fmla="*/ 37810 w 93233"/>
                <a:gd name="connsiteY19" fmla="*/ 4680 h 82618"/>
                <a:gd name="connsiteX20" fmla="*/ 5691 w 93233"/>
                <a:gd name="connsiteY20" fmla="*/ 9944 h 82618"/>
                <a:gd name="connsiteX21" fmla="*/ 5691 w 93233"/>
                <a:gd name="connsiteY21" fmla="*/ 10066 h 8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233" h="82618">
                  <a:moveTo>
                    <a:pt x="88257" y="82572"/>
                  </a:moveTo>
                  <a:cubicBezTo>
                    <a:pt x="87975" y="82633"/>
                    <a:pt x="87680" y="82633"/>
                    <a:pt x="87398" y="82572"/>
                  </a:cubicBezTo>
                  <a:cubicBezTo>
                    <a:pt x="78442" y="78855"/>
                    <a:pt x="69769" y="74494"/>
                    <a:pt x="61451" y="69507"/>
                  </a:cubicBezTo>
                  <a:cubicBezTo>
                    <a:pt x="37006" y="54649"/>
                    <a:pt x="16162" y="34554"/>
                    <a:pt x="416" y="10680"/>
                  </a:cubicBezTo>
                  <a:cubicBezTo>
                    <a:pt x="54" y="10134"/>
                    <a:pt x="-81" y="9477"/>
                    <a:pt x="48" y="8840"/>
                  </a:cubicBezTo>
                  <a:cubicBezTo>
                    <a:pt x="127" y="8527"/>
                    <a:pt x="275" y="8232"/>
                    <a:pt x="477" y="7981"/>
                  </a:cubicBezTo>
                  <a:cubicBezTo>
                    <a:pt x="673" y="7723"/>
                    <a:pt x="925" y="7515"/>
                    <a:pt x="1213" y="7367"/>
                  </a:cubicBezTo>
                  <a:cubicBezTo>
                    <a:pt x="12144" y="1533"/>
                    <a:pt x="24566" y="-926"/>
                    <a:pt x="36896" y="313"/>
                  </a:cubicBezTo>
                  <a:cubicBezTo>
                    <a:pt x="49232" y="1546"/>
                    <a:pt x="60917" y="6410"/>
                    <a:pt x="70474" y="14299"/>
                  </a:cubicBezTo>
                  <a:cubicBezTo>
                    <a:pt x="80037" y="22181"/>
                    <a:pt x="87042" y="32732"/>
                    <a:pt x="90600" y="44601"/>
                  </a:cubicBezTo>
                  <a:cubicBezTo>
                    <a:pt x="94158" y="56471"/>
                    <a:pt x="94109" y="69132"/>
                    <a:pt x="90465" y="80977"/>
                  </a:cubicBezTo>
                  <a:cubicBezTo>
                    <a:pt x="90367" y="81284"/>
                    <a:pt x="90214" y="81566"/>
                    <a:pt x="89999" y="81812"/>
                  </a:cubicBezTo>
                  <a:cubicBezTo>
                    <a:pt x="89791" y="82051"/>
                    <a:pt x="89527" y="82247"/>
                    <a:pt x="89238" y="82388"/>
                  </a:cubicBezTo>
                  <a:cubicBezTo>
                    <a:pt x="88926" y="82511"/>
                    <a:pt x="88594" y="82572"/>
                    <a:pt x="88257" y="82572"/>
                  </a:cubicBezTo>
                  <a:close/>
                  <a:moveTo>
                    <a:pt x="5691" y="10066"/>
                  </a:moveTo>
                  <a:cubicBezTo>
                    <a:pt x="20867" y="32444"/>
                    <a:pt x="40705" y="51275"/>
                    <a:pt x="63843" y="65274"/>
                  </a:cubicBezTo>
                  <a:cubicBezTo>
                    <a:pt x="71229" y="69684"/>
                    <a:pt x="78896" y="73616"/>
                    <a:pt x="86785" y="77051"/>
                  </a:cubicBezTo>
                  <a:cubicBezTo>
                    <a:pt x="89619" y="66347"/>
                    <a:pt x="89324" y="55054"/>
                    <a:pt x="85945" y="44510"/>
                  </a:cubicBezTo>
                  <a:cubicBezTo>
                    <a:pt x="82565" y="33971"/>
                    <a:pt x="76234" y="24616"/>
                    <a:pt x="67701" y="17556"/>
                  </a:cubicBezTo>
                  <a:cubicBezTo>
                    <a:pt x="59175" y="10495"/>
                    <a:pt x="48802" y="6030"/>
                    <a:pt x="37810" y="4680"/>
                  </a:cubicBezTo>
                  <a:cubicBezTo>
                    <a:pt x="26823" y="3331"/>
                    <a:pt x="15678" y="5153"/>
                    <a:pt x="5691" y="9944"/>
                  </a:cubicBezTo>
                  <a:lnTo>
                    <a:pt x="5691" y="10066"/>
                  </a:lnTo>
                  <a:close/>
                </a:path>
              </a:pathLst>
            </a:custGeom>
            <a:solidFill>
              <a:srgbClr val="0E0E0E"/>
            </a:solidFill>
            <a:ln w="6134" cap="flat">
              <a:noFill/>
              <a:prstDash val="solid"/>
              <a:miter/>
            </a:ln>
          </p:spPr>
          <p:txBody>
            <a:bodyPr rtlCol="0" anchor="ctr"/>
            <a:lstStyle/>
            <a:p>
              <a:endParaRPr lang="en-AU"/>
            </a:p>
          </p:txBody>
        </p:sp>
        <p:sp>
          <p:nvSpPr>
            <p:cNvPr id="489" name="Freeform: Shape 488">
              <a:extLst>
                <a:ext uri="{FF2B5EF4-FFF2-40B4-BE49-F238E27FC236}">
                  <a16:creationId xmlns:a16="http://schemas.microsoft.com/office/drawing/2014/main" id="{8F3A2C73-412C-44F4-8B97-54DC501AE5C1}"/>
                </a:ext>
              </a:extLst>
            </p:cNvPr>
            <p:cNvSpPr/>
            <p:nvPr/>
          </p:nvSpPr>
          <p:spPr>
            <a:xfrm>
              <a:off x="10385301" y="4348711"/>
              <a:ext cx="63918" cy="41168"/>
            </a:xfrm>
            <a:custGeom>
              <a:avLst/>
              <a:gdLst>
                <a:gd name="connsiteX0" fmla="*/ 1779 w 63918"/>
                <a:gd name="connsiteY0" fmla="*/ 4302 h 41168"/>
                <a:gd name="connsiteX1" fmla="*/ 0 w 63918"/>
                <a:gd name="connsiteY1" fmla="*/ 36139 h 41168"/>
                <a:gd name="connsiteX2" fmla="*/ 34707 w 63918"/>
                <a:gd name="connsiteY2" fmla="*/ 39691 h 41168"/>
                <a:gd name="connsiteX3" fmla="*/ 63918 w 63918"/>
                <a:gd name="connsiteY3" fmla="*/ 20614 h 41168"/>
                <a:gd name="connsiteX4" fmla="*/ 35670 w 63918"/>
                <a:gd name="connsiteY4" fmla="*/ 1702 h 41168"/>
                <a:gd name="connsiteX5" fmla="*/ 1779 w 63918"/>
                <a:gd name="connsiteY5" fmla="*/ 4302 h 4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18" h="41168">
                  <a:moveTo>
                    <a:pt x="1779" y="4302"/>
                  </a:moveTo>
                  <a:cubicBezTo>
                    <a:pt x="1104" y="15896"/>
                    <a:pt x="552" y="26447"/>
                    <a:pt x="0" y="36139"/>
                  </a:cubicBezTo>
                  <a:cubicBezTo>
                    <a:pt x="10821" y="41261"/>
                    <a:pt x="23071" y="42519"/>
                    <a:pt x="34707" y="39691"/>
                  </a:cubicBezTo>
                  <a:cubicBezTo>
                    <a:pt x="46344" y="36869"/>
                    <a:pt x="56655" y="30133"/>
                    <a:pt x="63918" y="20614"/>
                  </a:cubicBezTo>
                  <a:cubicBezTo>
                    <a:pt x="56889" y="11320"/>
                    <a:pt x="46945" y="4664"/>
                    <a:pt x="35670" y="1702"/>
                  </a:cubicBezTo>
                  <a:cubicBezTo>
                    <a:pt x="24402" y="-1255"/>
                    <a:pt x="12465" y="-341"/>
                    <a:pt x="1779" y="4302"/>
                  </a:cubicBezTo>
                  <a:close/>
                </a:path>
              </a:pathLst>
            </a:custGeom>
            <a:solidFill>
              <a:srgbClr val="F0E7E1"/>
            </a:solidFill>
            <a:ln w="6134" cap="flat">
              <a:noFill/>
              <a:prstDash val="solid"/>
              <a:miter/>
            </a:ln>
          </p:spPr>
          <p:txBody>
            <a:bodyPr rtlCol="0" anchor="ctr"/>
            <a:lstStyle/>
            <a:p>
              <a:endParaRPr lang="en-AU"/>
            </a:p>
          </p:txBody>
        </p:sp>
        <p:sp>
          <p:nvSpPr>
            <p:cNvPr id="490" name="Freeform: Shape 489">
              <a:extLst>
                <a:ext uri="{FF2B5EF4-FFF2-40B4-BE49-F238E27FC236}">
                  <a16:creationId xmlns:a16="http://schemas.microsoft.com/office/drawing/2014/main" id="{F29CC1F4-F293-471B-8EC0-4EEE6A8505E0}"/>
                </a:ext>
              </a:extLst>
            </p:cNvPr>
            <p:cNvSpPr/>
            <p:nvPr/>
          </p:nvSpPr>
          <p:spPr>
            <a:xfrm>
              <a:off x="10383029" y="4346447"/>
              <a:ext cx="68477" cy="45763"/>
            </a:xfrm>
            <a:custGeom>
              <a:avLst/>
              <a:gdLst>
                <a:gd name="connsiteX0" fmla="*/ 24600 w 68477"/>
                <a:gd name="connsiteY0" fmla="*/ 45764 h 45763"/>
                <a:gd name="connsiteX1" fmla="*/ 1290 w 68477"/>
                <a:gd name="connsiteY1" fmla="*/ 40488 h 45763"/>
                <a:gd name="connsiteX2" fmla="*/ 321 w 68477"/>
                <a:gd name="connsiteY2" fmla="*/ 39568 h 45763"/>
                <a:gd name="connsiteX3" fmla="*/ 2 w 68477"/>
                <a:gd name="connsiteY3" fmla="*/ 38280 h 45763"/>
                <a:gd name="connsiteX4" fmla="*/ 1781 w 68477"/>
                <a:gd name="connsiteY4" fmla="*/ 6444 h 45763"/>
                <a:gd name="connsiteX5" fmla="*/ 2155 w 68477"/>
                <a:gd name="connsiteY5" fmla="*/ 5254 h 45763"/>
                <a:gd name="connsiteX6" fmla="*/ 3130 w 68477"/>
                <a:gd name="connsiteY6" fmla="*/ 4481 h 45763"/>
                <a:gd name="connsiteX7" fmla="*/ 38482 w 68477"/>
                <a:gd name="connsiteY7" fmla="*/ 1776 h 45763"/>
                <a:gd name="connsiteX8" fmla="*/ 67969 w 68477"/>
                <a:gd name="connsiteY8" fmla="*/ 21473 h 45763"/>
                <a:gd name="connsiteX9" fmla="*/ 68478 w 68477"/>
                <a:gd name="connsiteY9" fmla="*/ 22883 h 45763"/>
                <a:gd name="connsiteX10" fmla="*/ 67969 w 68477"/>
                <a:gd name="connsiteY10" fmla="*/ 24294 h 45763"/>
                <a:gd name="connsiteX11" fmla="*/ 48805 w 68477"/>
                <a:gd name="connsiteY11" fmla="*/ 40126 h 45763"/>
                <a:gd name="connsiteX12" fmla="*/ 24600 w 68477"/>
                <a:gd name="connsiteY12" fmla="*/ 45764 h 45763"/>
                <a:gd name="connsiteX13" fmla="*/ 4664 w 68477"/>
                <a:gd name="connsiteY13" fmla="*/ 36931 h 45763"/>
                <a:gd name="connsiteX14" fmla="*/ 24600 w 68477"/>
                <a:gd name="connsiteY14" fmla="*/ 41163 h 45763"/>
                <a:gd name="connsiteX15" fmla="*/ 46002 w 68477"/>
                <a:gd name="connsiteY15" fmla="*/ 36336 h 45763"/>
                <a:gd name="connsiteX16" fmla="*/ 63245 w 68477"/>
                <a:gd name="connsiteY16" fmla="*/ 22761 h 45763"/>
                <a:gd name="connsiteX17" fmla="*/ 46002 w 68477"/>
                <a:gd name="connsiteY17" fmla="*/ 9180 h 45763"/>
                <a:gd name="connsiteX18" fmla="*/ 24600 w 68477"/>
                <a:gd name="connsiteY18" fmla="*/ 4358 h 45763"/>
                <a:gd name="connsiteX19" fmla="*/ 6198 w 68477"/>
                <a:gd name="connsiteY19" fmla="*/ 7916 h 45763"/>
                <a:gd name="connsiteX20" fmla="*/ 4664 w 68477"/>
                <a:gd name="connsiteY20" fmla="*/ 36931 h 4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477" h="45763">
                  <a:moveTo>
                    <a:pt x="24600" y="45764"/>
                  </a:moveTo>
                  <a:cubicBezTo>
                    <a:pt x="16534" y="45751"/>
                    <a:pt x="8572" y="43954"/>
                    <a:pt x="1290" y="40488"/>
                  </a:cubicBezTo>
                  <a:cubicBezTo>
                    <a:pt x="886" y="40280"/>
                    <a:pt x="554" y="39961"/>
                    <a:pt x="321" y="39568"/>
                  </a:cubicBezTo>
                  <a:cubicBezTo>
                    <a:pt x="94" y="39176"/>
                    <a:pt x="-16" y="38728"/>
                    <a:pt x="2" y="38280"/>
                  </a:cubicBezTo>
                  <a:cubicBezTo>
                    <a:pt x="493" y="28588"/>
                    <a:pt x="1106" y="18038"/>
                    <a:pt x="1781" y="6444"/>
                  </a:cubicBezTo>
                  <a:cubicBezTo>
                    <a:pt x="1787" y="6020"/>
                    <a:pt x="1916" y="5603"/>
                    <a:pt x="2155" y="5254"/>
                  </a:cubicBezTo>
                  <a:cubicBezTo>
                    <a:pt x="2394" y="4904"/>
                    <a:pt x="2732" y="4634"/>
                    <a:pt x="3130" y="4481"/>
                  </a:cubicBezTo>
                  <a:cubicBezTo>
                    <a:pt x="14276" y="-353"/>
                    <a:pt x="26729" y="-1310"/>
                    <a:pt x="38482" y="1776"/>
                  </a:cubicBezTo>
                  <a:cubicBezTo>
                    <a:pt x="50241" y="4855"/>
                    <a:pt x="60620" y="11787"/>
                    <a:pt x="67969" y="21473"/>
                  </a:cubicBezTo>
                  <a:cubicBezTo>
                    <a:pt x="68294" y="21865"/>
                    <a:pt x="68478" y="22368"/>
                    <a:pt x="68478" y="22883"/>
                  </a:cubicBezTo>
                  <a:cubicBezTo>
                    <a:pt x="68478" y="23399"/>
                    <a:pt x="68294" y="23895"/>
                    <a:pt x="67969" y="24294"/>
                  </a:cubicBezTo>
                  <a:cubicBezTo>
                    <a:pt x="62890" y="30981"/>
                    <a:pt x="56332" y="36403"/>
                    <a:pt x="48805" y="40126"/>
                  </a:cubicBezTo>
                  <a:cubicBezTo>
                    <a:pt x="41279" y="43850"/>
                    <a:pt x="32991" y="45782"/>
                    <a:pt x="24600" y="45764"/>
                  </a:cubicBezTo>
                  <a:close/>
                  <a:moveTo>
                    <a:pt x="4664" y="36931"/>
                  </a:moveTo>
                  <a:cubicBezTo>
                    <a:pt x="10939" y="39722"/>
                    <a:pt x="17730" y="41163"/>
                    <a:pt x="24600" y="41163"/>
                  </a:cubicBezTo>
                  <a:cubicBezTo>
                    <a:pt x="32004" y="41169"/>
                    <a:pt x="39316" y="39519"/>
                    <a:pt x="46002" y="36336"/>
                  </a:cubicBezTo>
                  <a:cubicBezTo>
                    <a:pt x="52688" y="33152"/>
                    <a:pt x="58577" y="28514"/>
                    <a:pt x="63245" y="22761"/>
                  </a:cubicBezTo>
                  <a:cubicBezTo>
                    <a:pt x="58577" y="17007"/>
                    <a:pt x="52688" y="12369"/>
                    <a:pt x="46002" y="9180"/>
                  </a:cubicBezTo>
                  <a:cubicBezTo>
                    <a:pt x="39316" y="5996"/>
                    <a:pt x="32004" y="4352"/>
                    <a:pt x="24600" y="4358"/>
                  </a:cubicBezTo>
                  <a:cubicBezTo>
                    <a:pt x="18294" y="4346"/>
                    <a:pt x="12043" y="5554"/>
                    <a:pt x="6198" y="7916"/>
                  </a:cubicBezTo>
                  <a:cubicBezTo>
                    <a:pt x="5646" y="18528"/>
                    <a:pt x="5155" y="28097"/>
                    <a:pt x="4664" y="36931"/>
                  </a:cubicBezTo>
                  <a:close/>
                </a:path>
              </a:pathLst>
            </a:custGeom>
            <a:solidFill>
              <a:srgbClr val="0E0E0E"/>
            </a:solidFill>
            <a:ln w="6134" cap="flat">
              <a:noFill/>
              <a:prstDash val="solid"/>
              <a:miter/>
            </a:ln>
          </p:spPr>
          <p:txBody>
            <a:bodyPr rtlCol="0" anchor="ctr"/>
            <a:lstStyle/>
            <a:p>
              <a:endParaRPr lang="en-AU"/>
            </a:p>
          </p:txBody>
        </p:sp>
        <p:sp>
          <p:nvSpPr>
            <p:cNvPr id="491" name="Freeform: Shape 490">
              <a:extLst>
                <a:ext uri="{FF2B5EF4-FFF2-40B4-BE49-F238E27FC236}">
                  <a16:creationId xmlns:a16="http://schemas.microsoft.com/office/drawing/2014/main" id="{5DEBA785-B3FD-4579-8D5B-FD359605208E}"/>
                </a:ext>
              </a:extLst>
            </p:cNvPr>
            <p:cNvSpPr/>
            <p:nvPr/>
          </p:nvSpPr>
          <p:spPr>
            <a:xfrm>
              <a:off x="10385301" y="4349020"/>
              <a:ext cx="26233" cy="39504"/>
            </a:xfrm>
            <a:custGeom>
              <a:avLst/>
              <a:gdLst>
                <a:gd name="connsiteX0" fmla="*/ 17298 w 26233"/>
                <a:gd name="connsiteY0" fmla="*/ 0 h 39504"/>
                <a:gd name="connsiteX1" fmla="*/ 1779 w 26233"/>
                <a:gd name="connsiteY1" fmla="*/ 3987 h 39504"/>
                <a:gd name="connsiteX2" fmla="*/ 0 w 26233"/>
                <a:gd name="connsiteY2" fmla="*/ 35824 h 39504"/>
                <a:gd name="connsiteX3" fmla="*/ 10490 w 26233"/>
                <a:gd name="connsiteY3" fmla="*/ 39504 h 39504"/>
                <a:gd name="connsiteX4" fmla="*/ 20672 w 26233"/>
                <a:gd name="connsiteY4" fmla="*/ 32824 h 39504"/>
                <a:gd name="connsiteX5" fmla="*/ 25905 w 26233"/>
                <a:gd name="connsiteY5" fmla="*/ 21826 h 39504"/>
                <a:gd name="connsiteX6" fmla="*/ 24659 w 26233"/>
                <a:gd name="connsiteY6" fmla="*/ 9710 h 39504"/>
                <a:gd name="connsiteX7" fmla="*/ 17298 w 26233"/>
                <a:gd name="connsiteY7" fmla="*/ 0 h 3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 h="39504">
                  <a:moveTo>
                    <a:pt x="17298" y="0"/>
                  </a:moveTo>
                  <a:cubicBezTo>
                    <a:pt x="11943" y="503"/>
                    <a:pt x="6705" y="1847"/>
                    <a:pt x="1779" y="3987"/>
                  </a:cubicBezTo>
                  <a:cubicBezTo>
                    <a:pt x="1104" y="15581"/>
                    <a:pt x="552" y="26132"/>
                    <a:pt x="0" y="35824"/>
                  </a:cubicBezTo>
                  <a:cubicBezTo>
                    <a:pt x="3349" y="37437"/>
                    <a:pt x="6870" y="38670"/>
                    <a:pt x="10490" y="39504"/>
                  </a:cubicBezTo>
                  <a:cubicBezTo>
                    <a:pt x="14434" y="38253"/>
                    <a:pt x="17955" y="35947"/>
                    <a:pt x="20672" y="32824"/>
                  </a:cubicBezTo>
                  <a:cubicBezTo>
                    <a:pt x="23396" y="29708"/>
                    <a:pt x="25205" y="25905"/>
                    <a:pt x="25905" y="21826"/>
                  </a:cubicBezTo>
                  <a:cubicBezTo>
                    <a:pt x="26610" y="17746"/>
                    <a:pt x="26175" y="13557"/>
                    <a:pt x="24659" y="9710"/>
                  </a:cubicBezTo>
                  <a:cubicBezTo>
                    <a:pt x="23138" y="5858"/>
                    <a:pt x="20592" y="2503"/>
                    <a:pt x="17298" y="0"/>
                  </a:cubicBezTo>
                  <a:close/>
                </a:path>
              </a:pathLst>
            </a:custGeom>
            <a:solidFill>
              <a:srgbClr val="2B1F18"/>
            </a:solidFill>
            <a:ln w="6134" cap="flat">
              <a:noFill/>
              <a:prstDash val="solid"/>
              <a:miter/>
            </a:ln>
          </p:spPr>
          <p:txBody>
            <a:bodyPr rtlCol="0" anchor="ctr"/>
            <a:lstStyle/>
            <a:p>
              <a:endParaRPr lang="en-AU"/>
            </a:p>
          </p:txBody>
        </p:sp>
        <p:sp>
          <p:nvSpPr>
            <p:cNvPr id="492" name="Freeform: Shape 491">
              <a:extLst>
                <a:ext uri="{FF2B5EF4-FFF2-40B4-BE49-F238E27FC236}">
                  <a16:creationId xmlns:a16="http://schemas.microsoft.com/office/drawing/2014/main" id="{0242D574-185F-470D-9170-4EFDBE936476}"/>
                </a:ext>
              </a:extLst>
            </p:cNvPr>
            <p:cNvSpPr/>
            <p:nvPr/>
          </p:nvSpPr>
          <p:spPr>
            <a:xfrm>
              <a:off x="10383029" y="4346748"/>
              <a:ext cx="30811" cy="44071"/>
            </a:xfrm>
            <a:custGeom>
              <a:avLst/>
              <a:gdLst>
                <a:gd name="connsiteX0" fmla="*/ 12761 w 30811"/>
                <a:gd name="connsiteY0" fmla="*/ 44046 h 44071"/>
                <a:gd name="connsiteX1" fmla="*/ 12209 w 30811"/>
                <a:gd name="connsiteY1" fmla="*/ 44046 h 44071"/>
                <a:gd name="connsiteX2" fmla="*/ 1290 w 30811"/>
                <a:gd name="connsiteY2" fmla="*/ 40242 h 44071"/>
                <a:gd name="connsiteX3" fmla="*/ 321 w 30811"/>
                <a:gd name="connsiteY3" fmla="*/ 39328 h 44071"/>
                <a:gd name="connsiteX4" fmla="*/ 2 w 30811"/>
                <a:gd name="connsiteY4" fmla="*/ 38034 h 44071"/>
                <a:gd name="connsiteX5" fmla="*/ 1781 w 30811"/>
                <a:gd name="connsiteY5" fmla="*/ 6198 h 44071"/>
                <a:gd name="connsiteX6" fmla="*/ 2155 w 30811"/>
                <a:gd name="connsiteY6" fmla="*/ 5014 h 44071"/>
                <a:gd name="connsiteX7" fmla="*/ 3130 w 30811"/>
                <a:gd name="connsiteY7" fmla="*/ 4235 h 44071"/>
                <a:gd name="connsiteX8" fmla="*/ 19325 w 30811"/>
                <a:gd name="connsiteY8" fmla="*/ 2 h 44071"/>
                <a:gd name="connsiteX9" fmla="*/ 20981 w 30811"/>
                <a:gd name="connsiteY9" fmla="*/ 499 h 44071"/>
                <a:gd name="connsiteX10" fmla="*/ 29084 w 30811"/>
                <a:gd name="connsiteY10" fmla="*/ 11191 h 44071"/>
                <a:gd name="connsiteX11" fmla="*/ 30446 w 30811"/>
                <a:gd name="connsiteY11" fmla="*/ 24539 h 44071"/>
                <a:gd name="connsiteX12" fmla="*/ 24667 w 30811"/>
                <a:gd name="connsiteY12" fmla="*/ 36648 h 44071"/>
                <a:gd name="connsiteX13" fmla="*/ 13436 w 30811"/>
                <a:gd name="connsiteY13" fmla="*/ 43991 h 44071"/>
                <a:gd name="connsiteX14" fmla="*/ 12761 w 30811"/>
                <a:gd name="connsiteY14" fmla="*/ 44046 h 44071"/>
                <a:gd name="connsiteX15" fmla="*/ 4664 w 30811"/>
                <a:gd name="connsiteY15" fmla="*/ 36629 h 44071"/>
                <a:gd name="connsiteX16" fmla="*/ 12638 w 30811"/>
                <a:gd name="connsiteY16" fmla="*/ 39390 h 44071"/>
                <a:gd name="connsiteX17" fmla="*/ 22465 w 30811"/>
                <a:gd name="connsiteY17" fmla="*/ 31937 h 44071"/>
                <a:gd name="connsiteX18" fmla="*/ 26195 w 30811"/>
                <a:gd name="connsiteY18" fmla="*/ 20190 h 44071"/>
                <a:gd name="connsiteX19" fmla="*/ 24287 w 30811"/>
                <a:gd name="connsiteY19" fmla="*/ 11608 h 44071"/>
                <a:gd name="connsiteX20" fmla="*/ 18895 w 30811"/>
                <a:gd name="connsiteY20" fmla="*/ 4664 h 44071"/>
                <a:gd name="connsiteX21" fmla="*/ 6259 w 30811"/>
                <a:gd name="connsiteY21" fmla="*/ 7860 h 44071"/>
                <a:gd name="connsiteX22" fmla="*/ 4664 w 30811"/>
                <a:gd name="connsiteY22" fmla="*/ 36629 h 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11" h="44071">
                  <a:moveTo>
                    <a:pt x="12761" y="44046"/>
                  </a:moveTo>
                  <a:lnTo>
                    <a:pt x="12209" y="44046"/>
                  </a:lnTo>
                  <a:cubicBezTo>
                    <a:pt x="8443" y="43181"/>
                    <a:pt x="4780" y="41905"/>
                    <a:pt x="1290" y="40242"/>
                  </a:cubicBezTo>
                  <a:cubicBezTo>
                    <a:pt x="886" y="40034"/>
                    <a:pt x="554" y="39721"/>
                    <a:pt x="321" y="39328"/>
                  </a:cubicBezTo>
                  <a:cubicBezTo>
                    <a:pt x="94" y="38936"/>
                    <a:pt x="-16" y="38488"/>
                    <a:pt x="2" y="38034"/>
                  </a:cubicBezTo>
                  <a:cubicBezTo>
                    <a:pt x="493" y="28342"/>
                    <a:pt x="1106" y="17792"/>
                    <a:pt x="1781" y="6198"/>
                  </a:cubicBezTo>
                  <a:cubicBezTo>
                    <a:pt x="1787" y="5775"/>
                    <a:pt x="1916" y="5364"/>
                    <a:pt x="2155" y="5014"/>
                  </a:cubicBezTo>
                  <a:cubicBezTo>
                    <a:pt x="2394" y="4664"/>
                    <a:pt x="2732" y="4394"/>
                    <a:pt x="3130" y="4235"/>
                  </a:cubicBezTo>
                  <a:cubicBezTo>
                    <a:pt x="8271" y="1996"/>
                    <a:pt x="13736" y="567"/>
                    <a:pt x="19325" y="2"/>
                  </a:cubicBezTo>
                  <a:cubicBezTo>
                    <a:pt x="19914" y="-22"/>
                    <a:pt x="20496" y="150"/>
                    <a:pt x="20981" y="499"/>
                  </a:cubicBezTo>
                  <a:cubicBezTo>
                    <a:pt x="24612" y="3248"/>
                    <a:pt x="27416" y="6946"/>
                    <a:pt x="29084" y="11191"/>
                  </a:cubicBezTo>
                  <a:cubicBezTo>
                    <a:pt x="30753" y="15430"/>
                    <a:pt x="31225" y="20049"/>
                    <a:pt x="30446" y="24539"/>
                  </a:cubicBezTo>
                  <a:cubicBezTo>
                    <a:pt x="29667" y="29029"/>
                    <a:pt x="27667" y="33219"/>
                    <a:pt x="24667" y="36648"/>
                  </a:cubicBezTo>
                  <a:cubicBezTo>
                    <a:pt x="21668" y="40077"/>
                    <a:pt x="17779" y="42616"/>
                    <a:pt x="13436" y="43991"/>
                  </a:cubicBezTo>
                  <a:cubicBezTo>
                    <a:pt x="13221" y="44070"/>
                    <a:pt x="12982" y="44095"/>
                    <a:pt x="12761" y="44046"/>
                  </a:cubicBezTo>
                  <a:close/>
                  <a:moveTo>
                    <a:pt x="4664" y="36629"/>
                  </a:moveTo>
                  <a:cubicBezTo>
                    <a:pt x="7234" y="37783"/>
                    <a:pt x="9903" y="38709"/>
                    <a:pt x="12638" y="39390"/>
                  </a:cubicBezTo>
                  <a:cubicBezTo>
                    <a:pt x="16601" y="37979"/>
                    <a:pt x="20036" y="35378"/>
                    <a:pt x="22465" y="31937"/>
                  </a:cubicBezTo>
                  <a:cubicBezTo>
                    <a:pt x="24888" y="28502"/>
                    <a:pt x="26195" y="24398"/>
                    <a:pt x="26195" y="20190"/>
                  </a:cubicBezTo>
                  <a:cubicBezTo>
                    <a:pt x="26201" y="17221"/>
                    <a:pt x="25545" y="14289"/>
                    <a:pt x="24287" y="11608"/>
                  </a:cubicBezTo>
                  <a:cubicBezTo>
                    <a:pt x="23023" y="8922"/>
                    <a:pt x="21183" y="6554"/>
                    <a:pt x="18895" y="4664"/>
                  </a:cubicBezTo>
                  <a:cubicBezTo>
                    <a:pt x="14552" y="5149"/>
                    <a:pt x="10301" y="6223"/>
                    <a:pt x="6259" y="7860"/>
                  </a:cubicBezTo>
                  <a:cubicBezTo>
                    <a:pt x="5646" y="18227"/>
                    <a:pt x="5155" y="27796"/>
                    <a:pt x="4664" y="36629"/>
                  </a:cubicBezTo>
                  <a:close/>
                </a:path>
              </a:pathLst>
            </a:custGeom>
            <a:solidFill>
              <a:srgbClr val="0E0E0E"/>
            </a:solidFill>
            <a:ln w="6134" cap="flat">
              <a:noFill/>
              <a:prstDash val="solid"/>
              <a:miter/>
            </a:ln>
          </p:spPr>
          <p:txBody>
            <a:bodyPr rtlCol="0" anchor="ctr"/>
            <a:lstStyle/>
            <a:p>
              <a:endParaRPr lang="en-AU"/>
            </a:p>
          </p:txBody>
        </p:sp>
        <p:sp>
          <p:nvSpPr>
            <p:cNvPr id="493" name="Freeform: Shape 492">
              <a:extLst>
                <a:ext uri="{FF2B5EF4-FFF2-40B4-BE49-F238E27FC236}">
                  <a16:creationId xmlns:a16="http://schemas.microsoft.com/office/drawing/2014/main" id="{9BF984F4-41C0-485D-AE97-5EE48FE8553C}"/>
                </a:ext>
              </a:extLst>
            </p:cNvPr>
            <p:cNvSpPr/>
            <p:nvPr/>
          </p:nvSpPr>
          <p:spPr>
            <a:xfrm>
              <a:off x="9881648" y="4684547"/>
              <a:ext cx="61271" cy="58740"/>
            </a:xfrm>
            <a:custGeom>
              <a:avLst/>
              <a:gdLst>
                <a:gd name="connsiteX0" fmla="*/ 56411 w 61271"/>
                <a:gd name="connsiteY0" fmla="*/ 51613 h 58740"/>
                <a:gd name="connsiteX1" fmla="*/ 47185 w 61271"/>
                <a:gd name="connsiteY1" fmla="*/ 10189 h 58740"/>
                <a:gd name="connsiteX2" fmla="*/ 4860 w 61271"/>
                <a:gd name="connsiteY2" fmla="*/ 7128 h 58740"/>
                <a:gd name="connsiteX3" fmla="*/ 14085 w 61271"/>
                <a:gd name="connsiteY3" fmla="*/ 48552 h 58740"/>
                <a:gd name="connsiteX4" fmla="*/ 56411 w 61271"/>
                <a:gd name="connsiteY4" fmla="*/ 51613 h 58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71" h="58740">
                  <a:moveTo>
                    <a:pt x="56411" y="51613"/>
                  </a:moveTo>
                  <a:cubicBezTo>
                    <a:pt x="65551" y="41019"/>
                    <a:pt x="61423" y="22475"/>
                    <a:pt x="47185" y="10189"/>
                  </a:cubicBezTo>
                  <a:cubicBezTo>
                    <a:pt x="32948" y="-2092"/>
                    <a:pt x="14000" y="-3466"/>
                    <a:pt x="4860" y="7128"/>
                  </a:cubicBezTo>
                  <a:cubicBezTo>
                    <a:pt x="-4280" y="17722"/>
                    <a:pt x="-152" y="36271"/>
                    <a:pt x="14085" y="48552"/>
                  </a:cubicBezTo>
                  <a:cubicBezTo>
                    <a:pt x="28317" y="60833"/>
                    <a:pt x="47271" y="62207"/>
                    <a:pt x="56411" y="51613"/>
                  </a:cubicBezTo>
                  <a:close/>
                </a:path>
              </a:pathLst>
            </a:custGeom>
            <a:solidFill>
              <a:srgbClr val="8DC2EB"/>
            </a:solidFill>
            <a:ln w="6134" cap="flat">
              <a:noFill/>
              <a:prstDash val="solid"/>
              <a:miter/>
            </a:ln>
          </p:spPr>
          <p:txBody>
            <a:bodyPr rtlCol="0" anchor="ctr"/>
            <a:lstStyle/>
            <a:p>
              <a:endParaRPr lang="en-AU"/>
            </a:p>
          </p:txBody>
        </p:sp>
        <p:sp>
          <p:nvSpPr>
            <p:cNvPr id="494" name="Freeform: Shape 493">
              <a:extLst>
                <a:ext uri="{FF2B5EF4-FFF2-40B4-BE49-F238E27FC236}">
                  <a16:creationId xmlns:a16="http://schemas.microsoft.com/office/drawing/2014/main" id="{92C9283B-B88E-472F-8FF4-22B1DA533859}"/>
                </a:ext>
              </a:extLst>
            </p:cNvPr>
            <p:cNvSpPr/>
            <p:nvPr/>
          </p:nvSpPr>
          <p:spPr>
            <a:xfrm>
              <a:off x="9879217" y="4682391"/>
              <a:ext cx="66072" cy="63408"/>
            </a:xfrm>
            <a:custGeom>
              <a:avLst/>
              <a:gdLst>
                <a:gd name="connsiteX0" fmla="*/ 41728 w 66072"/>
                <a:gd name="connsiteY0" fmla="*/ 63387 h 63408"/>
                <a:gd name="connsiteX1" fmla="*/ 16811 w 66072"/>
                <a:gd name="connsiteY1" fmla="*/ 54088 h 63408"/>
                <a:gd name="connsiteX2" fmla="*/ 1487 w 66072"/>
                <a:gd name="connsiteY2" fmla="*/ 32349 h 63408"/>
                <a:gd name="connsiteX3" fmla="*/ 230 w 66072"/>
                <a:gd name="connsiteY3" fmla="*/ 20350 h 63408"/>
                <a:gd name="connsiteX4" fmla="*/ 4616 w 66072"/>
                <a:gd name="connsiteY4" fmla="*/ 9100 h 63408"/>
                <a:gd name="connsiteX5" fmla="*/ 13394 w 66072"/>
                <a:gd name="connsiteY5" fmla="*/ 2175 h 63408"/>
                <a:gd name="connsiteX6" fmla="*/ 24368 w 66072"/>
                <a:gd name="connsiteY6" fmla="*/ 21 h 63408"/>
                <a:gd name="connsiteX7" fmla="*/ 49285 w 66072"/>
                <a:gd name="connsiteY7" fmla="*/ 9321 h 63408"/>
                <a:gd name="connsiteX8" fmla="*/ 64608 w 66072"/>
                <a:gd name="connsiteY8" fmla="*/ 31060 h 63408"/>
                <a:gd name="connsiteX9" fmla="*/ 65841 w 66072"/>
                <a:gd name="connsiteY9" fmla="*/ 43065 h 63408"/>
                <a:gd name="connsiteX10" fmla="*/ 61479 w 66072"/>
                <a:gd name="connsiteY10" fmla="*/ 54309 h 63408"/>
                <a:gd name="connsiteX11" fmla="*/ 52695 w 66072"/>
                <a:gd name="connsiteY11" fmla="*/ 61222 h 63408"/>
                <a:gd name="connsiteX12" fmla="*/ 41728 w 66072"/>
                <a:gd name="connsiteY12" fmla="*/ 63387 h 63408"/>
                <a:gd name="connsiteX13" fmla="*/ 24368 w 66072"/>
                <a:gd name="connsiteY13" fmla="*/ 4622 h 63408"/>
                <a:gd name="connsiteX14" fmla="*/ 15461 w 66072"/>
                <a:gd name="connsiteY14" fmla="*/ 6309 h 63408"/>
                <a:gd name="connsiteX15" fmla="*/ 8296 w 66072"/>
                <a:gd name="connsiteY15" fmla="*/ 11860 h 63408"/>
                <a:gd name="connsiteX16" fmla="*/ 4781 w 66072"/>
                <a:gd name="connsiteY16" fmla="*/ 21172 h 63408"/>
                <a:gd name="connsiteX17" fmla="*/ 5904 w 66072"/>
                <a:gd name="connsiteY17" fmla="*/ 31060 h 63408"/>
                <a:gd name="connsiteX18" fmla="*/ 19528 w 66072"/>
                <a:gd name="connsiteY18" fmla="*/ 50469 h 63408"/>
                <a:gd name="connsiteX19" fmla="*/ 41728 w 66072"/>
                <a:gd name="connsiteY19" fmla="*/ 58787 h 63408"/>
                <a:gd name="connsiteX20" fmla="*/ 50634 w 66072"/>
                <a:gd name="connsiteY20" fmla="*/ 57100 h 63408"/>
                <a:gd name="connsiteX21" fmla="*/ 57799 w 66072"/>
                <a:gd name="connsiteY21" fmla="*/ 51548 h 63408"/>
                <a:gd name="connsiteX22" fmla="*/ 61308 w 66072"/>
                <a:gd name="connsiteY22" fmla="*/ 42243 h 63408"/>
                <a:gd name="connsiteX23" fmla="*/ 60191 w 66072"/>
                <a:gd name="connsiteY23" fmla="*/ 32349 h 63408"/>
                <a:gd name="connsiteX24" fmla="*/ 46549 w 66072"/>
                <a:gd name="connsiteY24" fmla="*/ 12970 h 63408"/>
                <a:gd name="connsiteX25" fmla="*/ 24368 w 66072"/>
                <a:gd name="connsiteY25" fmla="*/ 4622 h 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072" h="63408">
                  <a:moveTo>
                    <a:pt x="41728" y="63387"/>
                  </a:moveTo>
                  <a:cubicBezTo>
                    <a:pt x="32674" y="62872"/>
                    <a:pt x="23987" y="59627"/>
                    <a:pt x="16811" y="54088"/>
                  </a:cubicBezTo>
                  <a:cubicBezTo>
                    <a:pt x="9627" y="48555"/>
                    <a:pt x="4291" y="40973"/>
                    <a:pt x="1487" y="32349"/>
                  </a:cubicBezTo>
                  <a:cubicBezTo>
                    <a:pt x="113" y="28508"/>
                    <a:pt x="-316" y="24393"/>
                    <a:pt x="230" y="20350"/>
                  </a:cubicBezTo>
                  <a:cubicBezTo>
                    <a:pt x="770" y="16301"/>
                    <a:pt x="2279" y="12449"/>
                    <a:pt x="4616" y="9100"/>
                  </a:cubicBezTo>
                  <a:cubicBezTo>
                    <a:pt x="6947" y="6131"/>
                    <a:pt x="9959" y="3757"/>
                    <a:pt x="13394" y="2175"/>
                  </a:cubicBezTo>
                  <a:cubicBezTo>
                    <a:pt x="16829" y="598"/>
                    <a:pt x="20589" y="-138"/>
                    <a:pt x="24368" y="21"/>
                  </a:cubicBezTo>
                  <a:cubicBezTo>
                    <a:pt x="33422" y="543"/>
                    <a:pt x="42102" y="3788"/>
                    <a:pt x="49285" y="9321"/>
                  </a:cubicBezTo>
                  <a:cubicBezTo>
                    <a:pt x="56462" y="14860"/>
                    <a:pt x="61804" y="22442"/>
                    <a:pt x="64608" y="31060"/>
                  </a:cubicBezTo>
                  <a:cubicBezTo>
                    <a:pt x="65964" y="34906"/>
                    <a:pt x="66387" y="39022"/>
                    <a:pt x="65841" y="43065"/>
                  </a:cubicBezTo>
                  <a:cubicBezTo>
                    <a:pt x="65301" y="47107"/>
                    <a:pt x="63804" y="50960"/>
                    <a:pt x="61479" y="54309"/>
                  </a:cubicBezTo>
                  <a:cubicBezTo>
                    <a:pt x="59136" y="57278"/>
                    <a:pt x="56124" y="59645"/>
                    <a:pt x="52695" y="61222"/>
                  </a:cubicBezTo>
                  <a:cubicBezTo>
                    <a:pt x="49260" y="62804"/>
                    <a:pt x="45500" y="63547"/>
                    <a:pt x="41728" y="63387"/>
                  </a:cubicBezTo>
                  <a:close/>
                  <a:moveTo>
                    <a:pt x="24368" y="4622"/>
                  </a:moveTo>
                  <a:cubicBezTo>
                    <a:pt x="21307" y="4475"/>
                    <a:pt x="18252" y="5051"/>
                    <a:pt x="15461" y="6309"/>
                  </a:cubicBezTo>
                  <a:cubicBezTo>
                    <a:pt x="12670" y="7573"/>
                    <a:pt x="10210" y="9474"/>
                    <a:pt x="8296" y="11860"/>
                  </a:cubicBezTo>
                  <a:cubicBezTo>
                    <a:pt x="6401" y="14645"/>
                    <a:pt x="5199" y="17835"/>
                    <a:pt x="4781" y="21172"/>
                  </a:cubicBezTo>
                  <a:cubicBezTo>
                    <a:pt x="4370" y="24515"/>
                    <a:pt x="4751" y="27901"/>
                    <a:pt x="5904" y="31060"/>
                  </a:cubicBezTo>
                  <a:cubicBezTo>
                    <a:pt x="8388" y="38759"/>
                    <a:pt x="13136" y="45518"/>
                    <a:pt x="19528" y="50469"/>
                  </a:cubicBezTo>
                  <a:cubicBezTo>
                    <a:pt x="25920" y="55413"/>
                    <a:pt x="33655" y="58314"/>
                    <a:pt x="41728" y="58787"/>
                  </a:cubicBezTo>
                  <a:cubicBezTo>
                    <a:pt x="44788" y="58940"/>
                    <a:pt x="47837" y="58363"/>
                    <a:pt x="50634" y="57100"/>
                  </a:cubicBezTo>
                  <a:cubicBezTo>
                    <a:pt x="53425" y="55842"/>
                    <a:pt x="55879" y="53941"/>
                    <a:pt x="57799" y="51548"/>
                  </a:cubicBezTo>
                  <a:cubicBezTo>
                    <a:pt x="59688" y="48770"/>
                    <a:pt x="60891" y="45580"/>
                    <a:pt x="61308" y="42243"/>
                  </a:cubicBezTo>
                  <a:cubicBezTo>
                    <a:pt x="61725" y="38900"/>
                    <a:pt x="61345" y="35514"/>
                    <a:pt x="60191" y="32349"/>
                  </a:cubicBezTo>
                  <a:cubicBezTo>
                    <a:pt x="57695" y="24668"/>
                    <a:pt x="52941" y="17915"/>
                    <a:pt x="46549" y="12970"/>
                  </a:cubicBezTo>
                  <a:cubicBezTo>
                    <a:pt x="40163" y="8020"/>
                    <a:pt x="32434" y="5119"/>
                    <a:pt x="24368" y="4622"/>
                  </a:cubicBezTo>
                  <a:close/>
                </a:path>
              </a:pathLst>
            </a:custGeom>
            <a:solidFill>
              <a:srgbClr val="0E0E0E"/>
            </a:solidFill>
            <a:ln w="6134" cap="flat">
              <a:noFill/>
              <a:prstDash val="solid"/>
              <a:miter/>
            </a:ln>
          </p:spPr>
          <p:txBody>
            <a:bodyPr rtlCol="0" anchor="ctr"/>
            <a:lstStyle/>
            <a:p>
              <a:endParaRPr lang="en-AU"/>
            </a:p>
          </p:txBody>
        </p:sp>
        <p:sp>
          <p:nvSpPr>
            <p:cNvPr id="495" name="Freeform: Shape 494">
              <a:extLst>
                <a:ext uri="{FF2B5EF4-FFF2-40B4-BE49-F238E27FC236}">
                  <a16:creationId xmlns:a16="http://schemas.microsoft.com/office/drawing/2014/main" id="{D55C711D-5FDA-4625-A014-F5140F8F0D4C}"/>
                </a:ext>
              </a:extLst>
            </p:cNvPr>
            <p:cNvSpPr/>
            <p:nvPr/>
          </p:nvSpPr>
          <p:spPr>
            <a:xfrm>
              <a:off x="9957392" y="4684545"/>
              <a:ext cx="61271" cy="58738"/>
            </a:xfrm>
            <a:custGeom>
              <a:avLst/>
              <a:gdLst>
                <a:gd name="connsiteX0" fmla="*/ 56412 w 61271"/>
                <a:gd name="connsiteY0" fmla="*/ 51609 h 58738"/>
                <a:gd name="connsiteX1" fmla="*/ 47186 w 61271"/>
                <a:gd name="connsiteY1" fmla="*/ 10191 h 58738"/>
                <a:gd name="connsiteX2" fmla="*/ 4860 w 61271"/>
                <a:gd name="connsiteY2" fmla="*/ 7130 h 58738"/>
                <a:gd name="connsiteX3" fmla="*/ 14086 w 61271"/>
                <a:gd name="connsiteY3" fmla="*/ 48548 h 58738"/>
                <a:gd name="connsiteX4" fmla="*/ 56412 w 61271"/>
                <a:gd name="connsiteY4" fmla="*/ 51609 h 58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71" h="58738">
                  <a:moveTo>
                    <a:pt x="56412" y="51609"/>
                  </a:moveTo>
                  <a:cubicBezTo>
                    <a:pt x="65551" y="41015"/>
                    <a:pt x="61423" y="22471"/>
                    <a:pt x="47186" y="10191"/>
                  </a:cubicBezTo>
                  <a:cubicBezTo>
                    <a:pt x="32948" y="-2096"/>
                    <a:pt x="14000" y="-3464"/>
                    <a:pt x="4860" y="7130"/>
                  </a:cubicBezTo>
                  <a:cubicBezTo>
                    <a:pt x="-4280" y="17724"/>
                    <a:pt x="-152" y="36267"/>
                    <a:pt x="14086" y="48548"/>
                  </a:cubicBezTo>
                  <a:cubicBezTo>
                    <a:pt x="28317" y="60835"/>
                    <a:pt x="47271" y="62202"/>
                    <a:pt x="56412" y="51609"/>
                  </a:cubicBezTo>
                  <a:close/>
                </a:path>
              </a:pathLst>
            </a:custGeom>
            <a:solidFill>
              <a:srgbClr val="8DC2EB"/>
            </a:solidFill>
            <a:ln w="6134" cap="flat">
              <a:noFill/>
              <a:prstDash val="solid"/>
              <a:miter/>
            </a:ln>
          </p:spPr>
          <p:txBody>
            <a:bodyPr rtlCol="0" anchor="ctr"/>
            <a:lstStyle/>
            <a:p>
              <a:endParaRPr lang="en-AU"/>
            </a:p>
          </p:txBody>
        </p:sp>
        <p:sp>
          <p:nvSpPr>
            <p:cNvPr id="496" name="Freeform: Shape 495">
              <a:extLst>
                <a:ext uri="{FF2B5EF4-FFF2-40B4-BE49-F238E27FC236}">
                  <a16:creationId xmlns:a16="http://schemas.microsoft.com/office/drawing/2014/main" id="{20FA05B8-0F2D-4474-880B-DE8DAE1FABB0}"/>
                </a:ext>
              </a:extLst>
            </p:cNvPr>
            <p:cNvSpPr/>
            <p:nvPr/>
          </p:nvSpPr>
          <p:spPr>
            <a:xfrm>
              <a:off x="9954974" y="4682391"/>
              <a:ext cx="66051" cy="63408"/>
            </a:xfrm>
            <a:custGeom>
              <a:avLst/>
              <a:gdLst>
                <a:gd name="connsiteX0" fmla="*/ 41728 w 66051"/>
                <a:gd name="connsiteY0" fmla="*/ 63387 h 63408"/>
                <a:gd name="connsiteX1" fmla="*/ 16810 w 66051"/>
                <a:gd name="connsiteY1" fmla="*/ 54088 h 63408"/>
                <a:gd name="connsiteX2" fmla="*/ 1487 w 66051"/>
                <a:gd name="connsiteY2" fmla="*/ 32349 h 63408"/>
                <a:gd name="connsiteX3" fmla="*/ 230 w 66051"/>
                <a:gd name="connsiteY3" fmla="*/ 20350 h 63408"/>
                <a:gd name="connsiteX4" fmla="*/ 4616 w 66051"/>
                <a:gd name="connsiteY4" fmla="*/ 9100 h 63408"/>
                <a:gd name="connsiteX5" fmla="*/ 13394 w 66051"/>
                <a:gd name="connsiteY5" fmla="*/ 2175 h 63408"/>
                <a:gd name="connsiteX6" fmla="*/ 24368 w 66051"/>
                <a:gd name="connsiteY6" fmla="*/ 21 h 63408"/>
                <a:gd name="connsiteX7" fmla="*/ 49285 w 66051"/>
                <a:gd name="connsiteY7" fmla="*/ 9321 h 63408"/>
                <a:gd name="connsiteX8" fmla="*/ 64608 w 66051"/>
                <a:gd name="connsiteY8" fmla="*/ 31060 h 63408"/>
                <a:gd name="connsiteX9" fmla="*/ 65822 w 66051"/>
                <a:gd name="connsiteY9" fmla="*/ 43059 h 63408"/>
                <a:gd name="connsiteX10" fmla="*/ 61479 w 66051"/>
                <a:gd name="connsiteY10" fmla="*/ 54309 h 63408"/>
                <a:gd name="connsiteX11" fmla="*/ 52696 w 66051"/>
                <a:gd name="connsiteY11" fmla="*/ 61222 h 63408"/>
                <a:gd name="connsiteX12" fmla="*/ 41728 w 66051"/>
                <a:gd name="connsiteY12" fmla="*/ 63387 h 63408"/>
                <a:gd name="connsiteX13" fmla="*/ 24368 w 66051"/>
                <a:gd name="connsiteY13" fmla="*/ 4622 h 63408"/>
                <a:gd name="connsiteX14" fmla="*/ 15461 w 66051"/>
                <a:gd name="connsiteY14" fmla="*/ 6309 h 63408"/>
                <a:gd name="connsiteX15" fmla="*/ 8296 w 66051"/>
                <a:gd name="connsiteY15" fmla="*/ 11860 h 63408"/>
                <a:gd name="connsiteX16" fmla="*/ 4763 w 66051"/>
                <a:gd name="connsiteY16" fmla="*/ 21331 h 63408"/>
                <a:gd name="connsiteX17" fmla="*/ 5965 w 66051"/>
                <a:gd name="connsiteY17" fmla="*/ 31367 h 63408"/>
                <a:gd name="connsiteX18" fmla="*/ 19638 w 66051"/>
                <a:gd name="connsiteY18" fmla="*/ 50757 h 63408"/>
                <a:gd name="connsiteX19" fmla="*/ 41850 w 66051"/>
                <a:gd name="connsiteY19" fmla="*/ 59093 h 63408"/>
                <a:gd name="connsiteX20" fmla="*/ 50757 w 66051"/>
                <a:gd name="connsiteY20" fmla="*/ 57406 h 63408"/>
                <a:gd name="connsiteX21" fmla="*/ 57922 w 66051"/>
                <a:gd name="connsiteY21" fmla="*/ 51861 h 63408"/>
                <a:gd name="connsiteX22" fmla="*/ 61430 w 66051"/>
                <a:gd name="connsiteY22" fmla="*/ 42549 h 63408"/>
                <a:gd name="connsiteX23" fmla="*/ 60314 w 66051"/>
                <a:gd name="connsiteY23" fmla="*/ 32661 h 63408"/>
                <a:gd name="connsiteX24" fmla="*/ 46690 w 66051"/>
                <a:gd name="connsiteY24" fmla="*/ 13062 h 63408"/>
                <a:gd name="connsiteX25" fmla="*/ 24368 w 66051"/>
                <a:gd name="connsiteY25" fmla="*/ 4622 h 63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6051" h="63408">
                  <a:moveTo>
                    <a:pt x="41728" y="63387"/>
                  </a:moveTo>
                  <a:cubicBezTo>
                    <a:pt x="32673" y="62872"/>
                    <a:pt x="23987" y="59627"/>
                    <a:pt x="16810" y="54088"/>
                  </a:cubicBezTo>
                  <a:cubicBezTo>
                    <a:pt x="9627" y="48555"/>
                    <a:pt x="4291" y="40973"/>
                    <a:pt x="1487" y="32349"/>
                  </a:cubicBezTo>
                  <a:cubicBezTo>
                    <a:pt x="113" y="28508"/>
                    <a:pt x="-316" y="24393"/>
                    <a:pt x="230" y="20350"/>
                  </a:cubicBezTo>
                  <a:cubicBezTo>
                    <a:pt x="776" y="16301"/>
                    <a:pt x="2279" y="12449"/>
                    <a:pt x="4616" y="9100"/>
                  </a:cubicBezTo>
                  <a:cubicBezTo>
                    <a:pt x="6953" y="6131"/>
                    <a:pt x="9959" y="3757"/>
                    <a:pt x="13394" y="2175"/>
                  </a:cubicBezTo>
                  <a:cubicBezTo>
                    <a:pt x="16829" y="598"/>
                    <a:pt x="20589" y="-138"/>
                    <a:pt x="24368" y="21"/>
                  </a:cubicBezTo>
                  <a:cubicBezTo>
                    <a:pt x="33422" y="543"/>
                    <a:pt x="42108" y="3788"/>
                    <a:pt x="49285" y="9321"/>
                  </a:cubicBezTo>
                  <a:cubicBezTo>
                    <a:pt x="56468" y="14860"/>
                    <a:pt x="61805" y="22442"/>
                    <a:pt x="64608" y="31060"/>
                  </a:cubicBezTo>
                  <a:cubicBezTo>
                    <a:pt x="65945" y="34912"/>
                    <a:pt x="66362" y="39022"/>
                    <a:pt x="65822" y="43059"/>
                  </a:cubicBezTo>
                  <a:cubicBezTo>
                    <a:pt x="65277" y="47101"/>
                    <a:pt x="63792" y="50953"/>
                    <a:pt x="61479" y="54309"/>
                  </a:cubicBezTo>
                  <a:cubicBezTo>
                    <a:pt x="59136" y="57278"/>
                    <a:pt x="56124" y="59645"/>
                    <a:pt x="52696" y="61222"/>
                  </a:cubicBezTo>
                  <a:cubicBezTo>
                    <a:pt x="49260" y="62804"/>
                    <a:pt x="45500" y="63547"/>
                    <a:pt x="41728" y="63387"/>
                  </a:cubicBezTo>
                  <a:close/>
                  <a:moveTo>
                    <a:pt x="24368" y="4622"/>
                  </a:moveTo>
                  <a:cubicBezTo>
                    <a:pt x="21307" y="4475"/>
                    <a:pt x="18252" y="5051"/>
                    <a:pt x="15461" y="6309"/>
                  </a:cubicBezTo>
                  <a:cubicBezTo>
                    <a:pt x="12670" y="7573"/>
                    <a:pt x="10210" y="9474"/>
                    <a:pt x="8296" y="11860"/>
                  </a:cubicBezTo>
                  <a:cubicBezTo>
                    <a:pt x="6376" y="14694"/>
                    <a:pt x="5168" y="17939"/>
                    <a:pt x="4763" y="21331"/>
                  </a:cubicBezTo>
                  <a:cubicBezTo>
                    <a:pt x="4352" y="24730"/>
                    <a:pt x="4769" y="28171"/>
                    <a:pt x="5965" y="31367"/>
                  </a:cubicBezTo>
                  <a:cubicBezTo>
                    <a:pt x="8474" y="39059"/>
                    <a:pt x="13241" y="45813"/>
                    <a:pt x="19638" y="50757"/>
                  </a:cubicBezTo>
                  <a:cubicBezTo>
                    <a:pt x="26036" y="55701"/>
                    <a:pt x="33778" y="58609"/>
                    <a:pt x="41850" y="59093"/>
                  </a:cubicBezTo>
                  <a:cubicBezTo>
                    <a:pt x="44911" y="59247"/>
                    <a:pt x="47960" y="58670"/>
                    <a:pt x="50757" y="57406"/>
                  </a:cubicBezTo>
                  <a:cubicBezTo>
                    <a:pt x="53548" y="56149"/>
                    <a:pt x="56002" y="54247"/>
                    <a:pt x="57922" y="51861"/>
                  </a:cubicBezTo>
                  <a:cubicBezTo>
                    <a:pt x="59811" y="49076"/>
                    <a:pt x="61013" y="45886"/>
                    <a:pt x="61430" y="42549"/>
                  </a:cubicBezTo>
                  <a:cubicBezTo>
                    <a:pt x="61847" y="39206"/>
                    <a:pt x="61467" y="35820"/>
                    <a:pt x="60314" y="32661"/>
                  </a:cubicBezTo>
                  <a:cubicBezTo>
                    <a:pt x="57860" y="24901"/>
                    <a:pt x="53113" y="18068"/>
                    <a:pt x="46690" y="13062"/>
                  </a:cubicBezTo>
                  <a:cubicBezTo>
                    <a:pt x="40274" y="8057"/>
                    <a:pt x="32490" y="5113"/>
                    <a:pt x="24368" y="4622"/>
                  </a:cubicBezTo>
                  <a:close/>
                </a:path>
              </a:pathLst>
            </a:custGeom>
            <a:solidFill>
              <a:srgbClr val="0E0E0E"/>
            </a:solidFill>
            <a:ln w="6134" cap="flat">
              <a:noFill/>
              <a:prstDash val="solid"/>
              <a:miter/>
            </a:ln>
          </p:spPr>
          <p:txBody>
            <a:bodyPr rtlCol="0" anchor="ctr"/>
            <a:lstStyle/>
            <a:p>
              <a:endParaRPr lang="en-AU"/>
            </a:p>
          </p:txBody>
        </p:sp>
        <p:sp>
          <p:nvSpPr>
            <p:cNvPr id="497" name="Freeform: Shape 496">
              <a:extLst>
                <a:ext uri="{FF2B5EF4-FFF2-40B4-BE49-F238E27FC236}">
                  <a16:creationId xmlns:a16="http://schemas.microsoft.com/office/drawing/2014/main" id="{B540E955-FA3A-49B3-BD5C-65910960E135}"/>
                </a:ext>
              </a:extLst>
            </p:cNvPr>
            <p:cNvSpPr/>
            <p:nvPr/>
          </p:nvSpPr>
          <p:spPr>
            <a:xfrm>
              <a:off x="7694671" y="4843625"/>
              <a:ext cx="775236" cy="38400"/>
            </a:xfrm>
            <a:custGeom>
              <a:avLst/>
              <a:gdLst>
                <a:gd name="connsiteX0" fmla="*/ 38461 w 775236"/>
                <a:gd name="connsiteY0" fmla="*/ 0 h 38400"/>
                <a:gd name="connsiteX1" fmla="*/ 775236 w 775236"/>
                <a:gd name="connsiteY1" fmla="*/ 0 h 38400"/>
                <a:gd name="connsiteX2" fmla="*/ 775236 w 775236"/>
                <a:gd name="connsiteY2" fmla="*/ 38400 h 38400"/>
                <a:gd name="connsiteX3" fmla="*/ 0 w 775236"/>
                <a:gd name="connsiteY3" fmla="*/ 38400 h 38400"/>
                <a:gd name="connsiteX4" fmla="*/ 2926 w 775236"/>
                <a:gd name="connsiteY4" fmla="*/ 23690 h 38400"/>
                <a:gd name="connsiteX5" fmla="*/ 11269 w 775236"/>
                <a:gd name="connsiteY5" fmla="*/ 11225 h 38400"/>
                <a:gd name="connsiteX6" fmla="*/ 23745 w 775236"/>
                <a:gd name="connsiteY6" fmla="*/ 2901 h 38400"/>
                <a:gd name="connsiteX7" fmla="*/ 38461 w 775236"/>
                <a:gd name="connsiteY7" fmla="*/ 0 h 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5236" h="38400">
                  <a:moveTo>
                    <a:pt x="38461" y="0"/>
                  </a:moveTo>
                  <a:lnTo>
                    <a:pt x="775236" y="0"/>
                  </a:lnTo>
                  <a:lnTo>
                    <a:pt x="775236" y="38400"/>
                  </a:lnTo>
                  <a:lnTo>
                    <a:pt x="0" y="38400"/>
                  </a:lnTo>
                  <a:cubicBezTo>
                    <a:pt x="0" y="33352"/>
                    <a:pt x="994" y="28352"/>
                    <a:pt x="2926" y="23690"/>
                  </a:cubicBezTo>
                  <a:cubicBezTo>
                    <a:pt x="4858" y="19028"/>
                    <a:pt x="7692" y="14790"/>
                    <a:pt x="11269" y="11225"/>
                  </a:cubicBezTo>
                  <a:cubicBezTo>
                    <a:pt x="14839" y="7655"/>
                    <a:pt x="19077" y="4828"/>
                    <a:pt x="23745" y="2901"/>
                  </a:cubicBezTo>
                  <a:cubicBezTo>
                    <a:pt x="28413" y="975"/>
                    <a:pt x="33413" y="-12"/>
                    <a:pt x="38461" y="0"/>
                  </a:cubicBezTo>
                  <a:close/>
                </a:path>
              </a:pathLst>
            </a:custGeom>
            <a:solidFill>
              <a:srgbClr val="A6A6A6"/>
            </a:solidFill>
            <a:ln w="6134" cap="flat">
              <a:noFill/>
              <a:prstDash val="solid"/>
              <a:miter/>
            </a:ln>
          </p:spPr>
          <p:txBody>
            <a:bodyPr rtlCol="0" anchor="ctr"/>
            <a:lstStyle/>
            <a:p>
              <a:endParaRPr lang="en-AU"/>
            </a:p>
          </p:txBody>
        </p:sp>
        <p:sp>
          <p:nvSpPr>
            <p:cNvPr id="498" name="Freeform: Shape 497">
              <a:extLst>
                <a:ext uri="{FF2B5EF4-FFF2-40B4-BE49-F238E27FC236}">
                  <a16:creationId xmlns:a16="http://schemas.microsoft.com/office/drawing/2014/main" id="{BA917A69-28AE-457D-BBB0-2C940B16A62C}"/>
                </a:ext>
              </a:extLst>
            </p:cNvPr>
            <p:cNvSpPr/>
            <p:nvPr/>
          </p:nvSpPr>
          <p:spPr>
            <a:xfrm>
              <a:off x="7692401" y="4841287"/>
              <a:ext cx="779836" cy="43061"/>
            </a:xfrm>
            <a:custGeom>
              <a:avLst/>
              <a:gdLst>
                <a:gd name="connsiteX0" fmla="*/ 777506 w 779836"/>
                <a:gd name="connsiteY0" fmla="*/ 43062 h 43061"/>
                <a:gd name="connsiteX1" fmla="*/ 2270 w 779836"/>
                <a:gd name="connsiteY1" fmla="*/ 43062 h 43061"/>
                <a:gd name="connsiteX2" fmla="*/ 663 w 779836"/>
                <a:gd name="connsiteY2" fmla="*/ 42363 h 43061"/>
                <a:gd name="connsiteX3" fmla="*/ 0 w 779836"/>
                <a:gd name="connsiteY3" fmla="*/ 40731 h 43061"/>
                <a:gd name="connsiteX4" fmla="*/ 11906 w 779836"/>
                <a:gd name="connsiteY4" fmla="*/ 11956 h 43061"/>
                <a:gd name="connsiteX5" fmla="*/ 40670 w 779836"/>
                <a:gd name="connsiteY5" fmla="*/ 0 h 43061"/>
                <a:gd name="connsiteX6" fmla="*/ 777506 w 779836"/>
                <a:gd name="connsiteY6" fmla="*/ 0 h 43061"/>
                <a:gd name="connsiteX7" fmla="*/ 779156 w 779836"/>
                <a:gd name="connsiteY7" fmla="*/ 687 h 43061"/>
                <a:gd name="connsiteX8" fmla="*/ 779837 w 779836"/>
                <a:gd name="connsiteY8" fmla="*/ 2331 h 43061"/>
                <a:gd name="connsiteX9" fmla="*/ 779837 w 779836"/>
                <a:gd name="connsiteY9" fmla="*/ 40731 h 43061"/>
                <a:gd name="connsiteX10" fmla="*/ 779156 w 779836"/>
                <a:gd name="connsiteY10" fmla="*/ 42381 h 43061"/>
                <a:gd name="connsiteX11" fmla="*/ 777506 w 779836"/>
                <a:gd name="connsiteY11" fmla="*/ 43062 h 43061"/>
                <a:gd name="connsiteX12" fmla="*/ 4601 w 779836"/>
                <a:gd name="connsiteY12" fmla="*/ 38461 h 43061"/>
                <a:gd name="connsiteX13" fmla="*/ 775236 w 779836"/>
                <a:gd name="connsiteY13" fmla="*/ 38461 h 43061"/>
                <a:gd name="connsiteX14" fmla="*/ 775236 w 779836"/>
                <a:gd name="connsiteY14" fmla="*/ 4601 h 43061"/>
                <a:gd name="connsiteX15" fmla="*/ 40670 w 779836"/>
                <a:gd name="connsiteY15" fmla="*/ 4601 h 43061"/>
                <a:gd name="connsiteX16" fmla="*/ 15986 w 779836"/>
                <a:gd name="connsiteY16" fmla="*/ 14428 h 43061"/>
                <a:gd name="connsiteX17" fmla="*/ 4662 w 779836"/>
                <a:gd name="connsiteY17" fmla="*/ 38461 h 43061"/>
                <a:gd name="connsiteX18" fmla="*/ 4601 w 779836"/>
                <a:gd name="connsiteY18" fmla="*/ 38461 h 4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9836" h="43061">
                  <a:moveTo>
                    <a:pt x="777506" y="43062"/>
                  </a:moveTo>
                  <a:lnTo>
                    <a:pt x="2270" y="43062"/>
                  </a:lnTo>
                  <a:cubicBezTo>
                    <a:pt x="1662" y="43050"/>
                    <a:pt x="1086" y="42798"/>
                    <a:pt x="663" y="42363"/>
                  </a:cubicBezTo>
                  <a:cubicBezTo>
                    <a:pt x="239" y="41927"/>
                    <a:pt x="0" y="41338"/>
                    <a:pt x="0" y="40731"/>
                  </a:cubicBezTo>
                  <a:cubicBezTo>
                    <a:pt x="0" y="29941"/>
                    <a:pt x="4282" y="19593"/>
                    <a:pt x="11906" y="11956"/>
                  </a:cubicBezTo>
                  <a:cubicBezTo>
                    <a:pt x="19531" y="4319"/>
                    <a:pt x="29880" y="19"/>
                    <a:pt x="40670" y="0"/>
                  </a:cubicBezTo>
                  <a:lnTo>
                    <a:pt x="777506" y="0"/>
                  </a:lnTo>
                  <a:cubicBezTo>
                    <a:pt x="778125" y="0"/>
                    <a:pt x="778714" y="246"/>
                    <a:pt x="779156" y="687"/>
                  </a:cubicBezTo>
                  <a:cubicBezTo>
                    <a:pt x="779591" y="1123"/>
                    <a:pt x="779837" y="1718"/>
                    <a:pt x="779837" y="2331"/>
                  </a:cubicBezTo>
                  <a:lnTo>
                    <a:pt x="779837" y="40731"/>
                  </a:lnTo>
                  <a:cubicBezTo>
                    <a:pt x="779837" y="41351"/>
                    <a:pt x="779591" y="41946"/>
                    <a:pt x="779156" y="42381"/>
                  </a:cubicBezTo>
                  <a:cubicBezTo>
                    <a:pt x="778714" y="42817"/>
                    <a:pt x="778125" y="43062"/>
                    <a:pt x="777506" y="43062"/>
                  </a:cubicBezTo>
                  <a:close/>
                  <a:moveTo>
                    <a:pt x="4601" y="38461"/>
                  </a:moveTo>
                  <a:lnTo>
                    <a:pt x="775236" y="38461"/>
                  </a:lnTo>
                  <a:lnTo>
                    <a:pt x="775236" y="4601"/>
                  </a:lnTo>
                  <a:lnTo>
                    <a:pt x="40670" y="4601"/>
                  </a:lnTo>
                  <a:cubicBezTo>
                    <a:pt x="31493" y="4631"/>
                    <a:pt x="22672" y="8140"/>
                    <a:pt x="15986" y="14428"/>
                  </a:cubicBezTo>
                  <a:cubicBezTo>
                    <a:pt x="9299" y="20715"/>
                    <a:pt x="5251" y="29309"/>
                    <a:pt x="4662" y="38461"/>
                  </a:cubicBezTo>
                  <a:lnTo>
                    <a:pt x="4601" y="38461"/>
                  </a:lnTo>
                  <a:close/>
                </a:path>
              </a:pathLst>
            </a:custGeom>
            <a:solidFill>
              <a:srgbClr val="0E0E0E"/>
            </a:solidFill>
            <a:ln w="6134" cap="flat">
              <a:noFill/>
              <a:prstDash val="solid"/>
              <a:miter/>
            </a:ln>
          </p:spPr>
          <p:txBody>
            <a:bodyPr rtlCol="0" anchor="ctr"/>
            <a:lstStyle/>
            <a:p>
              <a:endParaRPr lang="en-AU"/>
            </a:p>
          </p:txBody>
        </p:sp>
        <p:sp>
          <p:nvSpPr>
            <p:cNvPr id="499" name="Freeform: Shape 498">
              <a:extLst>
                <a:ext uri="{FF2B5EF4-FFF2-40B4-BE49-F238E27FC236}">
                  <a16:creationId xmlns:a16="http://schemas.microsoft.com/office/drawing/2014/main" id="{718AD062-30A9-45B5-A4E6-6F9EA1F39D15}"/>
                </a:ext>
              </a:extLst>
            </p:cNvPr>
            <p:cNvSpPr/>
            <p:nvPr/>
          </p:nvSpPr>
          <p:spPr>
            <a:xfrm>
              <a:off x="8018923" y="4429998"/>
              <a:ext cx="566471" cy="452210"/>
            </a:xfrm>
            <a:custGeom>
              <a:avLst/>
              <a:gdLst>
                <a:gd name="connsiteX0" fmla="*/ 541340 w 566471"/>
                <a:gd name="connsiteY0" fmla="*/ 0 h 452210"/>
                <a:gd name="connsiteX1" fmla="*/ 102931 w 566471"/>
                <a:gd name="connsiteY1" fmla="*/ 0 h 452210"/>
                <a:gd name="connsiteX2" fmla="*/ 74929 w 566471"/>
                <a:gd name="connsiteY2" fmla="*/ 10532 h 452210"/>
                <a:gd name="connsiteX3" fmla="*/ 60606 w 566471"/>
                <a:gd name="connsiteY3" fmla="*/ 36805 h 452210"/>
                <a:gd name="connsiteX4" fmla="*/ 0 w 566471"/>
                <a:gd name="connsiteY4" fmla="*/ 452211 h 452210"/>
                <a:gd name="connsiteX5" fmla="*/ 467792 w 566471"/>
                <a:gd name="connsiteY5" fmla="*/ 452211 h 452210"/>
                <a:gd name="connsiteX6" fmla="*/ 495500 w 566471"/>
                <a:gd name="connsiteY6" fmla="*/ 441918 h 452210"/>
                <a:gd name="connsiteX7" fmla="*/ 509749 w 566471"/>
                <a:gd name="connsiteY7" fmla="*/ 416019 h 452210"/>
                <a:gd name="connsiteX8" fmla="*/ 566184 w 566471"/>
                <a:gd name="connsiteY8" fmla="*/ 28953 h 452210"/>
                <a:gd name="connsiteX9" fmla="*/ 565503 w 566471"/>
                <a:gd name="connsiteY9" fmla="*/ 18231 h 452210"/>
                <a:gd name="connsiteX10" fmla="*/ 560412 w 566471"/>
                <a:gd name="connsiteY10" fmla="*/ 8772 h 452210"/>
                <a:gd name="connsiteX11" fmla="*/ 551836 w 566471"/>
                <a:gd name="connsiteY11" fmla="*/ 2300 h 452210"/>
                <a:gd name="connsiteX12" fmla="*/ 541340 w 566471"/>
                <a:gd name="connsiteY12" fmla="*/ 0 h 45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6471" h="452210">
                  <a:moveTo>
                    <a:pt x="541340" y="0"/>
                  </a:moveTo>
                  <a:lnTo>
                    <a:pt x="102931" y="0"/>
                  </a:lnTo>
                  <a:cubicBezTo>
                    <a:pt x="92632" y="37"/>
                    <a:pt x="82695" y="3778"/>
                    <a:pt x="74929" y="10532"/>
                  </a:cubicBezTo>
                  <a:cubicBezTo>
                    <a:pt x="67157" y="17292"/>
                    <a:pt x="62078" y="26610"/>
                    <a:pt x="60606" y="36805"/>
                  </a:cubicBezTo>
                  <a:lnTo>
                    <a:pt x="0" y="452211"/>
                  </a:lnTo>
                  <a:lnTo>
                    <a:pt x="467792" y="452211"/>
                  </a:lnTo>
                  <a:cubicBezTo>
                    <a:pt x="477962" y="452217"/>
                    <a:pt x="487801" y="448561"/>
                    <a:pt x="495500" y="441918"/>
                  </a:cubicBezTo>
                  <a:cubicBezTo>
                    <a:pt x="503204" y="435274"/>
                    <a:pt x="508265" y="426079"/>
                    <a:pt x="509749" y="416019"/>
                  </a:cubicBezTo>
                  <a:lnTo>
                    <a:pt x="566184" y="28953"/>
                  </a:lnTo>
                  <a:cubicBezTo>
                    <a:pt x="566730" y="25371"/>
                    <a:pt x="566497" y="21715"/>
                    <a:pt x="565503" y="18231"/>
                  </a:cubicBezTo>
                  <a:cubicBezTo>
                    <a:pt x="564503" y="14746"/>
                    <a:pt x="562767" y="11520"/>
                    <a:pt x="560412" y="8772"/>
                  </a:cubicBezTo>
                  <a:cubicBezTo>
                    <a:pt x="558050" y="6017"/>
                    <a:pt x="555124" y="3816"/>
                    <a:pt x="551836" y="2300"/>
                  </a:cubicBezTo>
                  <a:cubicBezTo>
                    <a:pt x="548542" y="785"/>
                    <a:pt x="544960" y="0"/>
                    <a:pt x="541340" y="0"/>
                  </a:cubicBezTo>
                  <a:close/>
                </a:path>
              </a:pathLst>
            </a:custGeom>
            <a:solidFill>
              <a:srgbClr val="A6A6A6"/>
            </a:solidFill>
            <a:ln w="6134" cap="flat">
              <a:noFill/>
              <a:prstDash val="solid"/>
              <a:miter/>
            </a:ln>
          </p:spPr>
          <p:txBody>
            <a:bodyPr rtlCol="0" anchor="ctr"/>
            <a:lstStyle/>
            <a:p>
              <a:endParaRPr lang="en-AU"/>
            </a:p>
          </p:txBody>
        </p:sp>
        <p:sp>
          <p:nvSpPr>
            <p:cNvPr id="500" name="Freeform: Shape 499">
              <a:extLst>
                <a:ext uri="{FF2B5EF4-FFF2-40B4-BE49-F238E27FC236}">
                  <a16:creationId xmlns:a16="http://schemas.microsoft.com/office/drawing/2014/main" id="{C5D1A01A-BC8E-4526-9C0D-CA34FEBA56B5}"/>
                </a:ext>
              </a:extLst>
            </p:cNvPr>
            <p:cNvSpPr/>
            <p:nvPr/>
          </p:nvSpPr>
          <p:spPr>
            <a:xfrm>
              <a:off x="8016615" y="4427722"/>
              <a:ext cx="571052" cy="456627"/>
            </a:xfrm>
            <a:custGeom>
              <a:avLst/>
              <a:gdLst>
                <a:gd name="connsiteX0" fmla="*/ 470100 w 571052"/>
                <a:gd name="connsiteY0" fmla="*/ 456628 h 456627"/>
                <a:gd name="connsiteX1" fmla="*/ 2308 w 571052"/>
                <a:gd name="connsiteY1" fmla="*/ 456628 h 456627"/>
                <a:gd name="connsiteX2" fmla="*/ 1333 w 571052"/>
                <a:gd name="connsiteY2" fmla="*/ 456419 h 456627"/>
                <a:gd name="connsiteX3" fmla="*/ 529 w 571052"/>
                <a:gd name="connsiteY3" fmla="*/ 455830 h 456627"/>
                <a:gd name="connsiteX4" fmla="*/ 75 w 571052"/>
                <a:gd name="connsiteY4" fmla="*/ 454971 h 456627"/>
                <a:gd name="connsiteX5" fmla="*/ 38 w 571052"/>
                <a:gd name="connsiteY5" fmla="*/ 453990 h 456627"/>
                <a:gd name="connsiteX6" fmla="*/ 60644 w 571052"/>
                <a:gd name="connsiteY6" fmla="*/ 38584 h 456627"/>
                <a:gd name="connsiteX7" fmla="*/ 75795 w 571052"/>
                <a:gd name="connsiteY7" fmla="*/ 11035 h 456627"/>
                <a:gd name="connsiteX8" fmla="*/ 105239 w 571052"/>
                <a:gd name="connsiteY8" fmla="*/ 0 h 456627"/>
                <a:gd name="connsiteX9" fmla="*/ 543648 w 571052"/>
                <a:gd name="connsiteY9" fmla="*/ 0 h 456627"/>
                <a:gd name="connsiteX10" fmla="*/ 555046 w 571052"/>
                <a:gd name="connsiteY10" fmla="*/ 2472 h 456627"/>
                <a:gd name="connsiteX11" fmla="*/ 564382 w 571052"/>
                <a:gd name="connsiteY11" fmla="*/ 9465 h 456627"/>
                <a:gd name="connsiteX12" fmla="*/ 569958 w 571052"/>
                <a:gd name="connsiteY12" fmla="*/ 19709 h 456627"/>
                <a:gd name="connsiteX13" fmla="*/ 570761 w 571052"/>
                <a:gd name="connsiteY13" fmla="*/ 31346 h 456627"/>
                <a:gd name="connsiteX14" fmla="*/ 514327 w 571052"/>
                <a:gd name="connsiteY14" fmla="*/ 418418 h 456627"/>
                <a:gd name="connsiteX15" fmla="*/ 499268 w 571052"/>
                <a:gd name="connsiteY15" fmla="*/ 445690 h 456627"/>
                <a:gd name="connsiteX16" fmla="*/ 470100 w 571052"/>
                <a:gd name="connsiteY16" fmla="*/ 456628 h 456627"/>
                <a:gd name="connsiteX17" fmla="*/ 4946 w 571052"/>
                <a:gd name="connsiteY17" fmla="*/ 452027 h 456627"/>
                <a:gd name="connsiteX18" fmla="*/ 470100 w 571052"/>
                <a:gd name="connsiteY18" fmla="*/ 452027 h 456627"/>
                <a:gd name="connsiteX19" fmla="*/ 496268 w 571052"/>
                <a:gd name="connsiteY19" fmla="*/ 442212 h 456627"/>
                <a:gd name="connsiteX20" fmla="*/ 509788 w 571052"/>
                <a:gd name="connsiteY20" fmla="*/ 417737 h 456627"/>
                <a:gd name="connsiteX21" fmla="*/ 566222 w 571052"/>
                <a:gd name="connsiteY21" fmla="*/ 30671 h 456627"/>
                <a:gd name="connsiteX22" fmla="*/ 565554 w 571052"/>
                <a:gd name="connsiteY22" fmla="*/ 20991 h 456627"/>
                <a:gd name="connsiteX23" fmla="*/ 560910 w 571052"/>
                <a:gd name="connsiteY23" fmla="*/ 12465 h 456627"/>
                <a:gd name="connsiteX24" fmla="*/ 553138 w 571052"/>
                <a:gd name="connsiteY24" fmla="*/ 6649 h 456627"/>
                <a:gd name="connsiteX25" fmla="*/ 543648 w 571052"/>
                <a:gd name="connsiteY25" fmla="*/ 4601 h 456627"/>
                <a:gd name="connsiteX26" fmla="*/ 105239 w 571052"/>
                <a:gd name="connsiteY26" fmla="*/ 4601 h 456627"/>
                <a:gd name="connsiteX27" fmla="*/ 78807 w 571052"/>
                <a:gd name="connsiteY27" fmla="*/ 14532 h 456627"/>
                <a:gd name="connsiteX28" fmla="*/ 65183 w 571052"/>
                <a:gd name="connsiteY28" fmla="*/ 39265 h 456627"/>
                <a:gd name="connsiteX29" fmla="*/ 4946 w 571052"/>
                <a:gd name="connsiteY29" fmla="*/ 452027 h 456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71052" h="456627">
                  <a:moveTo>
                    <a:pt x="470100" y="456628"/>
                  </a:moveTo>
                  <a:lnTo>
                    <a:pt x="2308" y="456628"/>
                  </a:lnTo>
                  <a:cubicBezTo>
                    <a:pt x="1971" y="456628"/>
                    <a:pt x="1639" y="456560"/>
                    <a:pt x="1333" y="456419"/>
                  </a:cubicBezTo>
                  <a:cubicBezTo>
                    <a:pt x="1026" y="456284"/>
                    <a:pt x="750" y="456082"/>
                    <a:pt x="529" y="455830"/>
                  </a:cubicBezTo>
                  <a:cubicBezTo>
                    <a:pt x="314" y="455585"/>
                    <a:pt x="155" y="455284"/>
                    <a:pt x="75" y="454971"/>
                  </a:cubicBezTo>
                  <a:cubicBezTo>
                    <a:pt x="-11" y="454653"/>
                    <a:pt x="-23" y="454315"/>
                    <a:pt x="38" y="453990"/>
                  </a:cubicBezTo>
                  <a:lnTo>
                    <a:pt x="60644" y="38584"/>
                  </a:lnTo>
                  <a:cubicBezTo>
                    <a:pt x="62239" y="27886"/>
                    <a:pt x="67612" y="18114"/>
                    <a:pt x="75795" y="11035"/>
                  </a:cubicBezTo>
                  <a:cubicBezTo>
                    <a:pt x="83978" y="3963"/>
                    <a:pt x="94419" y="43"/>
                    <a:pt x="105239" y="0"/>
                  </a:cubicBezTo>
                  <a:lnTo>
                    <a:pt x="543648" y="0"/>
                  </a:lnTo>
                  <a:cubicBezTo>
                    <a:pt x="547580" y="-6"/>
                    <a:pt x="551470" y="841"/>
                    <a:pt x="555046" y="2472"/>
                  </a:cubicBezTo>
                  <a:cubicBezTo>
                    <a:pt x="558628" y="4104"/>
                    <a:pt x="561812" y="6490"/>
                    <a:pt x="564382" y="9465"/>
                  </a:cubicBezTo>
                  <a:cubicBezTo>
                    <a:pt x="566958" y="12440"/>
                    <a:pt x="568860" y="15937"/>
                    <a:pt x="569958" y="19709"/>
                  </a:cubicBezTo>
                  <a:cubicBezTo>
                    <a:pt x="571062" y="23488"/>
                    <a:pt x="571332" y="27457"/>
                    <a:pt x="570761" y="31346"/>
                  </a:cubicBezTo>
                  <a:lnTo>
                    <a:pt x="514327" y="418418"/>
                  </a:lnTo>
                  <a:cubicBezTo>
                    <a:pt x="512714" y="429011"/>
                    <a:pt x="507377" y="438685"/>
                    <a:pt x="499268" y="445690"/>
                  </a:cubicBezTo>
                  <a:cubicBezTo>
                    <a:pt x="491158" y="452696"/>
                    <a:pt x="480816" y="456578"/>
                    <a:pt x="470100" y="456628"/>
                  </a:cubicBezTo>
                  <a:close/>
                  <a:moveTo>
                    <a:pt x="4946" y="452027"/>
                  </a:moveTo>
                  <a:lnTo>
                    <a:pt x="470100" y="452027"/>
                  </a:lnTo>
                  <a:cubicBezTo>
                    <a:pt x="479712" y="451978"/>
                    <a:pt x="488993" y="448494"/>
                    <a:pt x="496268" y="442212"/>
                  </a:cubicBezTo>
                  <a:cubicBezTo>
                    <a:pt x="503543" y="435925"/>
                    <a:pt x="508340" y="427245"/>
                    <a:pt x="509788" y="417737"/>
                  </a:cubicBezTo>
                  <a:lnTo>
                    <a:pt x="566222" y="30671"/>
                  </a:lnTo>
                  <a:cubicBezTo>
                    <a:pt x="566695" y="27438"/>
                    <a:pt x="566467" y="24132"/>
                    <a:pt x="565554" y="20991"/>
                  </a:cubicBezTo>
                  <a:cubicBezTo>
                    <a:pt x="564633" y="17844"/>
                    <a:pt x="563051" y="14937"/>
                    <a:pt x="560910" y="12465"/>
                  </a:cubicBezTo>
                  <a:cubicBezTo>
                    <a:pt x="558763" y="9986"/>
                    <a:pt x="556113" y="8005"/>
                    <a:pt x="553138" y="6649"/>
                  </a:cubicBezTo>
                  <a:cubicBezTo>
                    <a:pt x="550157" y="5294"/>
                    <a:pt x="546918" y="4595"/>
                    <a:pt x="543648" y="4601"/>
                  </a:cubicBezTo>
                  <a:lnTo>
                    <a:pt x="105239" y="4601"/>
                  </a:lnTo>
                  <a:cubicBezTo>
                    <a:pt x="95523" y="4656"/>
                    <a:pt x="86150" y="8177"/>
                    <a:pt x="78807" y="14532"/>
                  </a:cubicBezTo>
                  <a:cubicBezTo>
                    <a:pt x="71459" y="20887"/>
                    <a:pt x="66631" y="29659"/>
                    <a:pt x="65183" y="39265"/>
                  </a:cubicBezTo>
                  <a:lnTo>
                    <a:pt x="4946" y="452027"/>
                  </a:lnTo>
                  <a:close/>
                </a:path>
              </a:pathLst>
            </a:custGeom>
            <a:solidFill>
              <a:srgbClr val="0E0E0E"/>
            </a:solidFill>
            <a:ln w="6134" cap="flat">
              <a:noFill/>
              <a:prstDash val="solid"/>
              <a:miter/>
            </a:ln>
          </p:spPr>
          <p:txBody>
            <a:bodyPr rtlCol="0" anchor="ctr"/>
            <a:lstStyle/>
            <a:p>
              <a:endParaRPr lang="en-AU"/>
            </a:p>
          </p:txBody>
        </p:sp>
        <p:sp>
          <p:nvSpPr>
            <p:cNvPr id="501" name="Freeform: Shape 500">
              <a:extLst>
                <a:ext uri="{FF2B5EF4-FFF2-40B4-BE49-F238E27FC236}">
                  <a16:creationId xmlns:a16="http://schemas.microsoft.com/office/drawing/2014/main" id="{E2931C1C-9FCA-4836-9D26-0476B70C9F47}"/>
                </a:ext>
              </a:extLst>
            </p:cNvPr>
            <p:cNvSpPr/>
            <p:nvPr/>
          </p:nvSpPr>
          <p:spPr>
            <a:xfrm>
              <a:off x="8285025" y="4642787"/>
              <a:ext cx="58062" cy="57857"/>
            </a:xfrm>
            <a:custGeom>
              <a:avLst/>
              <a:gdLst>
                <a:gd name="connsiteX0" fmla="*/ 48225 w 58062"/>
                <a:gd name="connsiteY0" fmla="*/ 48938 h 57857"/>
                <a:gd name="connsiteX1" fmla="*/ 50808 w 58062"/>
                <a:gd name="connsiteY1" fmla="*/ 8035 h 57857"/>
                <a:gd name="connsiteX2" fmla="*/ 9837 w 58062"/>
                <a:gd name="connsiteY2" fmla="*/ 8918 h 57857"/>
                <a:gd name="connsiteX3" fmla="*/ 7255 w 58062"/>
                <a:gd name="connsiteY3" fmla="*/ 49821 h 57857"/>
                <a:gd name="connsiteX4" fmla="*/ 48225 w 58062"/>
                <a:gd name="connsiteY4" fmla="*/ 48938 h 57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62" h="57857">
                  <a:moveTo>
                    <a:pt x="48225" y="48938"/>
                  </a:moveTo>
                  <a:cubicBezTo>
                    <a:pt x="60254" y="37399"/>
                    <a:pt x="61413" y="19089"/>
                    <a:pt x="50808" y="8035"/>
                  </a:cubicBezTo>
                  <a:cubicBezTo>
                    <a:pt x="40207" y="-3013"/>
                    <a:pt x="21866" y="-2620"/>
                    <a:pt x="9837" y="8918"/>
                  </a:cubicBezTo>
                  <a:cubicBezTo>
                    <a:pt x="-2192" y="20463"/>
                    <a:pt x="-3351" y="38773"/>
                    <a:pt x="7255" y="49821"/>
                  </a:cubicBezTo>
                  <a:cubicBezTo>
                    <a:pt x="17855" y="60875"/>
                    <a:pt x="36196" y="60476"/>
                    <a:pt x="48225" y="48938"/>
                  </a:cubicBezTo>
                  <a:close/>
                </a:path>
              </a:pathLst>
            </a:custGeom>
            <a:solidFill>
              <a:srgbClr val="F0E7E1"/>
            </a:solidFill>
            <a:ln w="6134" cap="flat">
              <a:noFill/>
              <a:prstDash val="solid"/>
              <a:miter/>
            </a:ln>
          </p:spPr>
          <p:txBody>
            <a:bodyPr rtlCol="0" anchor="ctr"/>
            <a:lstStyle/>
            <a:p>
              <a:endParaRPr lang="en-AU"/>
            </a:p>
          </p:txBody>
        </p:sp>
        <p:sp>
          <p:nvSpPr>
            <p:cNvPr id="502" name="Freeform: Shape 501">
              <a:extLst>
                <a:ext uri="{FF2B5EF4-FFF2-40B4-BE49-F238E27FC236}">
                  <a16:creationId xmlns:a16="http://schemas.microsoft.com/office/drawing/2014/main" id="{A6E37712-FA5A-44DE-ABD3-FCCD46DE7B86}"/>
                </a:ext>
              </a:extLst>
            </p:cNvPr>
            <p:cNvSpPr/>
            <p:nvPr/>
          </p:nvSpPr>
          <p:spPr>
            <a:xfrm>
              <a:off x="8282662" y="4640579"/>
              <a:ext cx="62752" cy="62454"/>
            </a:xfrm>
            <a:custGeom>
              <a:avLst/>
              <a:gdLst>
                <a:gd name="connsiteX0" fmla="*/ 28984 w 62752"/>
                <a:gd name="connsiteY0" fmla="*/ 62450 h 62454"/>
                <a:gd name="connsiteX1" fmla="*/ 17249 w 62752"/>
                <a:gd name="connsiteY1" fmla="*/ 60149 h 62454"/>
                <a:gd name="connsiteX2" fmla="*/ 7496 w 62752"/>
                <a:gd name="connsiteY2" fmla="*/ 53237 h 62454"/>
                <a:gd name="connsiteX3" fmla="*/ 1442 w 62752"/>
                <a:gd name="connsiteY3" fmla="*/ 42925 h 62454"/>
                <a:gd name="connsiteX4" fmla="*/ 153 w 62752"/>
                <a:gd name="connsiteY4" fmla="*/ 31043 h 62454"/>
                <a:gd name="connsiteX5" fmla="*/ 11091 w 62752"/>
                <a:gd name="connsiteY5" fmla="*/ 9119 h 62454"/>
                <a:gd name="connsiteX6" fmla="*/ 33830 w 62752"/>
                <a:gd name="connsiteY6" fmla="*/ 4 h 62454"/>
                <a:gd name="connsiteX7" fmla="*/ 45546 w 62752"/>
                <a:gd name="connsiteY7" fmla="*/ 2317 h 62454"/>
                <a:gd name="connsiteX8" fmla="*/ 55275 w 62752"/>
                <a:gd name="connsiteY8" fmla="*/ 9236 h 62454"/>
                <a:gd name="connsiteX9" fmla="*/ 61317 w 62752"/>
                <a:gd name="connsiteY9" fmla="*/ 19535 h 62454"/>
                <a:gd name="connsiteX10" fmla="*/ 62599 w 62752"/>
                <a:gd name="connsiteY10" fmla="*/ 31411 h 62454"/>
                <a:gd name="connsiteX11" fmla="*/ 51699 w 62752"/>
                <a:gd name="connsiteY11" fmla="*/ 53322 h 62454"/>
                <a:gd name="connsiteX12" fmla="*/ 28984 w 62752"/>
                <a:gd name="connsiteY12" fmla="*/ 62450 h 62454"/>
                <a:gd name="connsiteX13" fmla="*/ 33830 w 62752"/>
                <a:gd name="connsiteY13" fmla="*/ 4605 h 62454"/>
                <a:gd name="connsiteX14" fmla="*/ 14195 w 62752"/>
                <a:gd name="connsiteY14" fmla="*/ 12475 h 62454"/>
                <a:gd name="connsiteX15" fmla="*/ 4754 w 62752"/>
                <a:gd name="connsiteY15" fmla="*/ 31411 h 62454"/>
                <a:gd name="connsiteX16" fmla="*/ 5803 w 62752"/>
                <a:gd name="connsiteY16" fmla="*/ 41422 h 62454"/>
                <a:gd name="connsiteX17" fmla="*/ 10882 w 62752"/>
                <a:gd name="connsiteY17" fmla="*/ 50114 h 62454"/>
                <a:gd name="connsiteX18" fmla="*/ 19102 w 62752"/>
                <a:gd name="connsiteY18" fmla="*/ 55936 h 62454"/>
                <a:gd name="connsiteX19" fmla="*/ 28984 w 62752"/>
                <a:gd name="connsiteY19" fmla="*/ 57849 h 62454"/>
                <a:gd name="connsiteX20" fmla="*/ 48619 w 62752"/>
                <a:gd name="connsiteY20" fmla="*/ 49973 h 62454"/>
                <a:gd name="connsiteX21" fmla="*/ 58060 w 62752"/>
                <a:gd name="connsiteY21" fmla="*/ 31043 h 62454"/>
                <a:gd name="connsiteX22" fmla="*/ 56888 w 62752"/>
                <a:gd name="connsiteY22" fmla="*/ 21210 h 62454"/>
                <a:gd name="connsiteX23" fmla="*/ 51926 w 62752"/>
                <a:gd name="connsiteY23" fmla="*/ 12640 h 62454"/>
                <a:gd name="connsiteX24" fmla="*/ 43743 w 62752"/>
                <a:gd name="connsiteY24" fmla="*/ 6666 h 62454"/>
                <a:gd name="connsiteX25" fmla="*/ 33830 w 62752"/>
                <a:gd name="connsiteY25" fmla="*/ 4605 h 6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752" h="62454">
                  <a:moveTo>
                    <a:pt x="28984" y="62450"/>
                  </a:moveTo>
                  <a:cubicBezTo>
                    <a:pt x="24954" y="62524"/>
                    <a:pt x="20954" y="61738"/>
                    <a:pt x="17249" y="60149"/>
                  </a:cubicBezTo>
                  <a:cubicBezTo>
                    <a:pt x="13544" y="58561"/>
                    <a:pt x="10220" y="56206"/>
                    <a:pt x="7496" y="53237"/>
                  </a:cubicBezTo>
                  <a:cubicBezTo>
                    <a:pt x="4772" y="50268"/>
                    <a:pt x="2705" y="46753"/>
                    <a:pt x="1442" y="42925"/>
                  </a:cubicBezTo>
                  <a:cubicBezTo>
                    <a:pt x="172" y="39103"/>
                    <a:pt x="-264" y="35049"/>
                    <a:pt x="153" y="31043"/>
                  </a:cubicBezTo>
                  <a:cubicBezTo>
                    <a:pt x="994" y="22639"/>
                    <a:pt x="4883" y="14843"/>
                    <a:pt x="11091" y="9119"/>
                  </a:cubicBezTo>
                  <a:cubicBezTo>
                    <a:pt x="17298" y="3396"/>
                    <a:pt x="25389" y="157"/>
                    <a:pt x="33830" y="4"/>
                  </a:cubicBezTo>
                  <a:cubicBezTo>
                    <a:pt x="37854" y="-63"/>
                    <a:pt x="41847" y="728"/>
                    <a:pt x="45546" y="2317"/>
                  </a:cubicBezTo>
                  <a:cubicBezTo>
                    <a:pt x="49239" y="3912"/>
                    <a:pt x="52558" y="6267"/>
                    <a:pt x="55275" y="9236"/>
                  </a:cubicBezTo>
                  <a:cubicBezTo>
                    <a:pt x="57999" y="12205"/>
                    <a:pt x="60053" y="15714"/>
                    <a:pt x="61317" y="19535"/>
                  </a:cubicBezTo>
                  <a:cubicBezTo>
                    <a:pt x="62581" y="23357"/>
                    <a:pt x="63016" y="27406"/>
                    <a:pt x="62599" y="31411"/>
                  </a:cubicBezTo>
                  <a:cubicBezTo>
                    <a:pt x="61771" y="39803"/>
                    <a:pt x="57894" y="47599"/>
                    <a:pt x="51699" y="53322"/>
                  </a:cubicBezTo>
                  <a:cubicBezTo>
                    <a:pt x="45497" y="59045"/>
                    <a:pt x="37418" y="62291"/>
                    <a:pt x="28984" y="62450"/>
                  </a:cubicBezTo>
                  <a:close/>
                  <a:moveTo>
                    <a:pt x="33830" y="4605"/>
                  </a:moveTo>
                  <a:cubicBezTo>
                    <a:pt x="26543" y="4733"/>
                    <a:pt x="19556" y="7531"/>
                    <a:pt x="14195" y="12475"/>
                  </a:cubicBezTo>
                  <a:cubicBezTo>
                    <a:pt x="8833" y="17419"/>
                    <a:pt x="5472" y="24154"/>
                    <a:pt x="4754" y="31411"/>
                  </a:cubicBezTo>
                  <a:cubicBezTo>
                    <a:pt x="4386" y="34785"/>
                    <a:pt x="4742" y="38195"/>
                    <a:pt x="5803" y="41422"/>
                  </a:cubicBezTo>
                  <a:cubicBezTo>
                    <a:pt x="6858" y="44649"/>
                    <a:pt x="8588" y="47612"/>
                    <a:pt x="10882" y="50114"/>
                  </a:cubicBezTo>
                  <a:cubicBezTo>
                    <a:pt x="13176" y="52617"/>
                    <a:pt x="15979" y="54598"/>
                    <a:pt x="19102" y="55936"/>
                  </a:cubicBezTo>
                  <a:cubicBezTo>
                    <a:pt x="22218" y="57267"/>
                    <a:pt x="25592" y="57917"/>
                    <a:pt x="28984" y="57849"/>
                  </a:cubicBezTo>
                  <a:cubicBezTo>
                    <a:pt x="36271" y="57714"/>
                    <a:pt x="43258" y="54917"/>
                    <a:pt x="48619" y="49973"/>
                  </a:cubicBezTo>
                  <a:cubicBezTo>
                    <a:pt x="53981" y="45035"/>
                    <a:pt x="57342" y="38293"/>
                    <a:pt x="58060" y="31043"/>
                  </a:cubicBezTo>
                  <a:cubicBezTo>
                    <a:pt x="58342" y="27718"/>
                    <a:pt x="57943" y="24369"/>
                    <a:pt x="56888" y="21210"/>
                  </a:cubicBezTo>
                  <a:cubicBezTo>
                    <a:pt x="55833" y="18045"/>
                    <a:pt x="54146" y="15125"/>
                    <a:pt x="51926" y="12640"/>
                  </a:cubicBezTo>
                  <a:cubicBezTo>
                    <a:pt x="49656" y="10089"/>
                    <a:pt x="46865" y="8052"/>
                    <a:pt x="43743" y="6666"/>
                  </a:cubicBezTo>
                  <a:cubicBezTo>
                    <a:pt x="40627" y="5280"/>
                    <a:pt x="37247" y="4574"/>
                    <a:pt x="33830" y="4605"/>
                  </a:cubicBezTo>
                  <a:close/>
                </a:path>
              </a:pathLst>
            </a:custGeom>
            <a:solidFill>
              <a:srgbClr val="0E0E0E"/>
            </a:solidFill>
            <a:ln w="6134"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49C9C240-795A-904B-A603-A91E3524627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7437" y="6089000"/>
            <a:ext cx="1232345" cy="559762"/>
          </a:xfrm>
          <a:prstGeom prst="rect">
            <a:avLst/>
          </a:prstGeom>
        </p:spPr>
      </p:pic>
    </p:spTree>
    <p:extLst>
      <p:ext uri="{BB962C8B-B14F-4D97-AF65-F5344CB8AC3E}">
        <p14:creationId xmlns:p14="http://schemas.microsoft.com/office/powerpoint/2010/main" val="1193408896"/>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09_Divider slide">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lvl1pPr>
          </a:lstStyle>
          <a:p>
            <a:fld id="{D46CBC3E-1147-4475-BA5A-10903BA8BD79}" type="slidenum">
              <a:rPr lang="en-AU" smtClean="0"/>
              <a:pPr/>
              <a:t>‹#›</a:t>
            </a:fld>
            <a:endParaRPr lang="en-AU"/>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lvl1pPr>
          </a:lstStyle>
          <a:p>
            <a:r>
              <a:rPr lang="en-US"/>
              <a:t>Divider slide for topics</a:t>
            </a:r>
            <a:endParaRPr lang="en-AU"/>
          </a:p>
        </p:txBody>
      </p:sp>
      <p:grpSp>
        <p:nvGrpSpPr>
          <p:cNvPr id="216" name="Group 215">
            <a:extLst>
              <a:ext uri="{FF2B5EF4-FFF2-40B4-BE49-F238E27FC236}">
                <a16:creationId xmlns:a16="http://schemas.microsoft.com/office/drawing/2014/main" id="{C39E82F0-6A07-44FC-8963-884196DB6114}"/>
              </a:ext>
            </a:extLst>
          </p:cNvPr>
          <p:cNvGrpSpPr/>
          <p:nvPr userDrawn="1"/>
        </p:nvGrpSpPr>
        <p:grpSpPr>
          <a:xfrm>
            <a:off x="8105200" y="1770877"/>
            <a:ext cx="3245998" cy="3751820"/>
            <a:chOff x="8105200" y="1770877"/>
            <a:chExt cx="3245998" cy="3751820"/>
          </a:xfrm>
        </p:grpSpPr>
        <p:sp>
          <p:nvSpPr>
            <p:cNvPr id="10" name="Freeform: Shape 9">
              <a:extLst>
                <a:ext uri="{FF2B5EF4-FFF2-40B4-BE49-F238E27FC236}">
                  <a16:creationId xmlns:a16="http://schemas.microsoft.com/office/drawing/2014/main" id="{97E5D424-000B-49C1-AD4B-6F3EB1A70515}"/>
                </a:ext>
              </a:extLst>
            </p:cNvPr>
            <p:cNvSpPr/>
            <p:nvPr/>
          </p:nvSpPr>
          <p:spPr>
            <a:xfrm>
              <a:off x="10547550" y="2961015"/>
              <a:ext cx="468128" cy="626378"/>
            </a:xfrm>
            <a:custGeom>
              <a:avLst/>
              <a:gdLst>
                <a:gd name="connsiteX0" fmla="*/ 0 w 468128"/>
                <a:gd name="connsiteY0" fmla="*/ 0 h 626378"/>
                <a:gd name="connsiteX1" fmla="*/ 299709 w 468128"/>
                <a:gd name="connsiteY1" fmla="*/ 214599 h 626378"/>
                <a:gd name="connsiteX2" fmla="*/ 468129 w 468128"/>
                <a:gd name="connsiteY2" fmla="*/ 508176 h 626378"/>
                <a:gd name="connsiteX3" fmla="*/ 15923 w 468128"/>
                <a:gd name="connsiteY3" fmla="*/ 626378 h 626378"/>
                <a:gd name="connsiteX4" fmla="*/ 0 w 468128"/>
                <a:gd name="connsiteY4" fmla="*/ 0 h 626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128" h="626378">
                  <a:moveTo>
                    <a:pt x="0" y="0"/>
                  </a:moveTo>
                  <a:cubicBezTo>
                    <a:pt x="140218" y="27682"/>
                    <a:pt x="214171" y="55797"/>
                    <a:pt x="299709" y="214599"/>
                  </a:cubicBezTo>
                  <a:cubicBezTo>
                    <a:pt x="385252" y="373407"/>
                    <a:pt x="468129" y="508176"/>
                    <a:pt x="468129" y="508176"/>
                  </a:cubicBezTo>
                  <a:lnTo>
                    <a:pt x="15923" y="626378"/>
                  </a:lnTo>
                  <a:lnTo>
                    <a:pt x="0" y="0"/>
                  </a:lnTo>
                  <a:close/>
                </a:path>
              </a:pathLst>
            </a:custGeom>
            <a:solidFill>
              <a:srgbClr val="E6D8CF"/>
            </a:solidFill>
            <a:ln w="4328"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950F7766-5A5E-4E8A-B9BA-BE57634164FC}"/>
                </a:ext>
              </a:extLst>
            </p:cNvPr>
            <p:cNvSpPr/>
            <p:nvPr/>
          </p:nvSpPr>
          <p:spPr>
            <a:xfrm>
              <a:off x="10545962" y="2959178"/>
              <a:ext cx="471258" cy="629846"/>
            </a:xfrm>
            <a:custGeom>
              <a:avLst/>
              <a:gdLst>
                <a:gd name="connsiteX0" fmla="*/ 17468 w 471258"/>
                <a:gd name="connsiteY0" fmla="*/ 629847 h 629846"/>
                <a:gd name="connsiteX1" fmla="*/ 16524 w 471258"/>
                <a:gd name="connsiteY1" fmla="*/ 629501 h 629846"/>
                <a:gd name="connsiteX2" fmla="*/ 16052 w 471258"/>
                <a:gd name="connsiteY2" fmla="*/ 628955 h 629846"/>
                <a:gd name="connsiteX3" fmla="*/ 15884 w 471258"/>
                <a:gd name="connsiteY3" fmla="*/ 628258 h 629846"/>
                <a:gd name="connsiteX4" fmla="*/ 0 w 471258"/>
                <a:gd name="connsiteY4" fmla="*/ 1621 h 629846"/>
                <a:gd name="connsiteX5" fmla="*/ 147 w 471258"/>
                <a:gd name="connsiteY5" fmla="*/ 937 h 629846"/>
                <a:gd name="connsiteX6" fmla="*/ 558 w 471258"/>
                <a:gd name="connsiteY6" fmla="*/ 374 h 629846"/>
                <a:gd name="connsiteX7" fmla="*/ 1207 w 471258"/>
                <a:gd name="connsiteY7" fmla="*/ 50 h 629846"/>
                <a:gd name="connsiteX8" fmla="*/ 1934 w 471258"/>
                <a:gd name="connsiteY8" fmla="*/ 32 h 629846"/>
                <a:gd name="connsiteX9" fmla="*/ 302717 w 471258"/>
                <a:gd name="connsiteY9" fmla="*/ 215277 h 629846"/>
                <a:gd name="connsiteX10" fmla="*/ 471094 w 471258"/>
                <a:gd name="connsiteY10" fmla="*/ 508810 h 629846"/>
                <a:gd name="connsiteX11" fmla="*/ 471258 w 471258"/>
                <a:gd name="connsiteY11" fmla="*/ 509520 h 629846"/>
                <a:gd name="connsiteX12" fmla="*/ 471094 w 471258"/>
                <a:gd name="connsiteY12" fmla="*/ 510225 h 629846"/>
                <a:gd name="connsiteX13" fmla="*/ 470648 w 471258"/>
                <a:gd name="connsiteY13" fmla="*/ 510848 h 629846"/>
                <a:gd name="connsiteX14" fmla="*/ 469977 w 471258"/>
                <a:gd name="connsiteY14" fmla="*/ 511212 h 629846"/>
                <a:gd name="connsiteX15" fmla="*/ 17901 w 471258"/>
                <a:gd name="connsiteY15" fmla="*/ 629804 h 629846"/>
                <a:gd name="connsiteX16" fmla="*/ 17468 w 471258"/>
                <a:gd name="connsiteY16" fmla="*/ 629847 h 629846"/>
                <a:gd name="connsiteX17" fmla="*/ 3263 w 471258"/>
                <a:gd name="connsiteY17" fmla="*/ 3767 h 629846"/>
                <a:gd name="connsiteX18" fmla="*/ 19056 w 471258"/>
                <a:gd name="connsiteY18" fmla="*/ 626112 h 629846"/>
                <a:gd name="connsiteX19" fmla="*/ 467233 w 471258"/>
                <a:gd name="connsiteY19" fmla="*/ 508853 h 629846"/>
                <a:gd name="connsiteX20" fmla="*/ 299843 w 471258"/>
                <a:gd name="connsiteY20" fmla="*/ 216995 h 629846"/>
                <a:gd name="connsiteX21" fmla="*/ 3263 w 471258"/>
                <a:gd name="connsiteY21" fmla="*/ 3767 h 62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1258" h="629846">
                  <a:moveTo>
                    <a:pt x="17468" y="629847"/>
                  </a:moveTo>
                  <a:cubicBezTo>
                    <a:pt x="17126" y="629834"/>
                    <a:pt x="16797" y="629717"/>
                    <a:pt x="16524" y="629501"/>
                  </a:cubicBezTo>
                  <a:cubicBezTo>
                    <a:pt x="16329" y="629358"/>
                    <a:pt x="16165" y="629172"/>
                    <a:pt x="16052" y="628955"/>
                  </a:cubicBezTo>
                  <a:cubicBezTo>
                    <a:pt x="15944" y="628739"/>
                    <a:pt x="15884" y="628501"/>
                    <a:pt x="15884" y="628258"/>
                  </a:cubicBezTo>
                  <a:lnTo>
                    <a:pt x="0" y="1621"/>
                  </a:lnTo>
                  <a:cubicBezTo>
                    <a:pt x="0" y="1387"/>
                    <a:pt x="52" y="1153"/>
                    <a:pt x="147" y="937"/>
                  </a:cubicBezTo>
                  <a:cubicBezTo>
                    <a:pt x="242" y="725"/>
                    <a:pt x="385" y="534"/>
                    <a:pt x="558" y="374"/>
                  </a:cubicBezTo>
                  <a:cubicBezTo>
                    <a:pt x="749" y="218"/>
                    <a:pt x="969" y="106"/>
                    <a:pt x="1207" y="50"/>
                  </a:cubicBezTo>
                  <a:cubicBezTo>
                    <a:pt x="1445" y="-11"/>
                    <a:pt x="1692" y="-15"/>
                    <a:pt x="1934" y="32"/>
                  </a:cubicBezTo>
                  <a:cubicBezTo>
                    <a:pt x="145715" y="28446"/>
                    <a:pt x="217651" y="57417"/>
                    <a:pt x="302717" y="215277"/>
                  </a:cubicBezTo>
                  <a:cubicBezTo>
                    <a:pt x="387269" y="372192"/>
                    <a:pt x="470107" y="507438"/>
                    <a:pt x="471094" y="508810"/>
                  </a:cubicBezTo>
                  <a:cubicBezTo>
                    <a:pt x="471202" y="509031"/>
                    <a:pt x="471258" y="509273"/>
                    <a:pt x="471258" y="509520"/>
                  </a:cubicBezTo>
                  <a:cubicBezTo>
                    <a:pt x="471258" y="509762"/>
                    <a:pt x="471202" y="510005"/>
                    <a:pt x="471094" y="510225"/>
                  </a:cubicBezTo>
                  <a:cubicBezTo>
                    <a:pt x="470994" y="510463"/>
                    <a:pt x="470843" y="510675"/>
                    <a:pt x="470648" y="510848"/>
                  </a:cubicBezTo>
                  <a:cubicBezTo>
                    <a:pt x="470458" y="511017"/>
                    <a:pt x="470228" y="511143"/>
                    <a:pt x="469977" y="511212"/>
                  </a:cubicBezTo>
                  <a:lnTo>
                    <a:pt x="17901" y="629804"/>
                  </a:lnTo>
                  <a:lnTo>
                    <a:pt x="17468" y="629847"/>
                  </a:lnTo>
                  <a:close/>
                  <a:moveTo>
                    <a:pt x="3263" y="3767"/>
                  </a:moveTo>
                  <a:lnTo>
                    <a:pt x="19056" y="626112"/>
                  </a:lnTo>
                  <a:lnTo>
                    <a:pt x="467233" y="508853"/>
                  </a:lnTo>
                  <a:cubicBezTo>
                    <a:pt x="456971" y="492069"/>
                    <a:pt x="379115" y="364039"/>
                    <a:pt x="299843" y="216995"/>
                  </a:cubicBezTo>
                  <a:cubicBezTo>
                    <a:pt x="215846" y="61109"/>
                    <a:pt x="144728" y="31878"/>
                    <a:pt x="3263" y="3767"/>
                  </a:cubicBezTo>
                  <a:close/>
                </a:path>
              </a:pathLst>
            </a:custGeom>
            <a:solidFill>
              <a:srgbClr val="0E0E0E"/>
            </a:solidFill>
            <a:ln w="4328"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89B85B81-78E8-4105-8E15-1999EA2A6720}"/>
                </a:ext>
              </a:extLst>
            </p:cNvPr>
            <p:cNvSpPr/>
            <p:nvPr/>
          </p:nvSpPr>
          <p:spPr>
            <a:xfrm>
              <a:off x="10847265" y="3534388"/>
              <a:ext cx="502556" cy="688772"/>
            </a:xfrm>
            <a:custGeom>
              <a:avLst/>
              <a:gdLst>
                <a:gd name="connsiteX0" fmla="*/ 288849 w 502556"/>
                <a:gd name="connsiteY0" fmla="*/ 0 h 688772"/>
                <a:gd name="connsiteX1" fmla="*/ 468344 w 502556"/>
                <a:gd name="connsiteY1" fmla="*/ 323531 h 688772"/>
                <a:gd name="connsiteX2" fmla="*/ 462592 w 502556"/>
                <a:gd name="connsiteY2" fmla="*/ 619683 h 688772"/>
                <a:gd name="connsiteX3" fmla="*/ 28494 w 502556"/>
                <a:gd name="connsiteY3" fmla="*/ 512379 h 688772"/>
                <a:gd name="connsiteX4" fmla="*/ 134724 w 502556"/>
                <a:gd name="connsiteY4" fmla="*/ 270223 h 688772"/>
                <a:gd name="connsiteX5" fmla="*/ 288849 w 502556"/>
                <a:gd name="connsiteY5" fmla="*/ 0 h 68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2556" h="688772">
                  <a:moveTo>
                    <a:pt x="288849" y="0"/>
                  </a:moveTo>
                  <a:cubicBezTo>
                    <a:pt x="329151" y="68201"/>
                    <a:pt x="422203" y="240351"/>
                    <a:pt x="468344" y="323531"/>
                  </a:cubicBezTo>
                  <a:cubicBezTo>
                    <a:pt x="514480" y="406710"/>
                    <a:pt x="515298" y="539035"/>
                    <a:pt x="462592" y="619683"/>
                  </a:cubicBezTo>
                  <a:cubicBezTo>
                    <a:pt x="409886" y="700331"/>
                    <a:pt x="131461" y="757027"/>
                    <a:pt x="28494" y="512379"/>
                  </a:cubicBezTo>
                  <a:cubicBezTo>
                    <a:pt x="-74469" y="267734"/>
                    <a:pt x="134724" y="270223"/>
                    <a:pt x="134724" y="270223"/>
                  </a:cubicBezTo>
                  <a:lnTo>
                    <a:pt x="288849" y="0"/>
                  </a:lnTo>
                  <a:close/>
                </a:path>
              </a:pathLst>
            </a:custGeom>
            <a:solidFill>
              <a:srgbClr val="E6D8CF"/>
            </a:solidFill>
            <a:ln w="4328"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11BA1EDE-8C46-4564-877F-6FAE4104B22D}"/>
                </a:ext>
              </a:extLst>
            </p:cNvPr>
            <p:cNvSpPr/>
            <p:nvPr/>
          </p:nvSpPr>
          <p:spPr>
            <a:xfrm>
              <a:off x="10845703" y="3532886"/>
              <a:ext cx="505495" cy="691657"/>
            </a:xfrm>
            <a:custGeom>
              <a:avLst/>
              <a:gdLst>
                <a:gd name="connsiteX0" fmla="*/ 288052 w 505495"/>
                <a:gd name="connsiteY0" fmla="*/ 691658 h 691657"/>
                <a:gd name="connsiteX1" fmla="*/ 259938 w 505495"/>
                <a:gd name="connsiteY1" fmla="*/ 690372 h 691657"/>
                <a:gd name="connsiteX2" fmla="*/ 28641 w 505495"/>
                <a:gd name="connsiteY2" fmla="*/ 514396 h 691657"/>
                <a:gd name="connsiteX3" fmla="*/ 19500 w 505495"/>
                <a:gd name="connsiteY3" fmla="*/ 325076 h 691657"/>
                <a:gd name="connsiteX4" fmla="*/ 135382 w 505495"/>
                <a:gd name="connsiteY4" fmla="*/ 269968 h 691657"/>
                <a:gd name="connsiteX5" fmla="*/ 288996 w 505495"/>
                <a:gd name="connsiteY5" fmla="*/ 771 h 691657"/>
                <a:gd name="connsiteX6" fmla="*/ 289606 w 505495"/>
                <a:gd name="connsiteY6" fmla="*/ 204 h 691657"/>
                <a:gd name="connsiteX7" fmla="*/ 290411 w 505495"/>
                <a:gd name="connsiteY7" fmla="*/ 1 h 691657"/>
                <a:gd name="connsiteX8" fmla="*/ 291203 w 505495"/>
                <a:gd name="connsiteY8" fmla="*/ 195 h 691657"/>
                <a:gd name="connsiteX9" fmla="*/ 291787 w 505495"/>
                <a:gd name="connsiteY9" fmla="*/ 771 h 691657"/>
                <a:gd name="connsiteX10" fmla="*/ 419775 w 505495"/>
                <a:gd name="connsiteY10" fmla="*/ 230566 h 691657"/>
                <a:gd name="connsiteX11" fmla="*/ 471278 w 505495"/>
                <a:gd name="connsiteY11" fmla="*/ 324345 h 691657"/>
                <a:gd name="connsiteX12" fmla="*/ 465440 w 505495"/>
                <a:gd name="connsiteY12" fmla="*/ 621955 h 691657"/>
                <a:gd name="connsiteX13" fmla="*/ 288052 w 505495"/>
                <a:gd name="connsiteY13" fmla="*/ 691658 h 691657"/>
                <a:gd name="connsiteX14" fmla="*/ 136244 w 505495"/>
                <a:gd name="connsiteY14" fmla="*/ 273101 h 691657"/>
                <a:gd name="connsiteX15" fmla="*/ 22162 w 505495"/>
                <a:gd name="connsiteY15" fmla="*/ 326838 h 691657"/>
                <a:gd name="connsiteX16" fmla="*/ 31601 w 505495"/>
                <a:gd name="connsiteY16" fmla="*/ 513024 h 691657"/>
                <a:gd name="connsiteX17" fmla="*/ 260241 w 505495"/>
                <a:gd name="connsiteY17" fmla="*/ 687152 h 691657"/>
                <a:gd name="connsiteX18" fmla="*/ 462865 w 505495"/>
                <a:gd name="connsiteY18" fmla="*/ 620112 h 691657"/>
                <a:gd name="connsiteX19" fmla="*/ 468573 w 505495"/>
                <a:gd name="connsiteY19" fmla="*/ 325808 h 691657"/>
                <a:gd name="connsiteX20" fmla="*/ 417070 w 505495"/>
                <a:gd name="connsiteY20" fmla="*/ 232025 h 691657"/>
                <a:gd name="connsiteX21" fmla="*/ 290541 w 505495"/>
                <a:gd name="connsiteY21" fmla="*/ 4549 h 691657"/>
                <a:gd name="connsiteX22" fmla="*/ 137832 w 505495"/>
                <a:gd name="connsiteY22" fmla="*/ 272284 h 691657"/>
                <a:gd name="connsiteX23" fmla="*/ 137226 w 505495"/>
                <a:gd name="connsiteY23" fmla="*/ 272872 h 691657"/>
                <a:gd name="connsiteX24" fmla="*/ 136412 w 505495"/>
                <a:gd name="connsiteY24" fmla="*/ 273101 h 691657"/>
                <a:gd name="connsiteX25" fmla="*/ 136244 w 505495"/>
                <a:gd name="connsiteY25" fmla="*/ 273101 h 691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5495" h="691657">
                  <a:moveTo>
                    <a:pt x="288052" y="691658"/>
                  </a:moveTo>
                  <a:cubicBezTo>
                    <a:pt x="278825" y="691658"/>
                    <a:pt x="269425" y="691229"/>
                    <a:pt x="259938" y="690372"/>
                  </a:cubicBezTo>
                  <a:cubicBezTo>
                    <a:pt x="198909" y="684832"/>
                    <a:pt x="87701" y="654576"/>
                    <a:pt x="28641" y="514396"/>
                  </a:cubicBezTo>
                  <a:cubicBezTo>
                    <a:pt x="-6208" y="431563"/>
                    <a:pt x="-9255" y="367868"/>
                    <a:pt x="19500" y="325076"/>
                  </a:cubicBezTo>
                  <a:cubicBezTo>
                    <a:pt x="54522" y="273015"/>
                    <a:pt x="126328" y="270137"/>
                    <a:pt x="135382" y="269968"/>
                  </a:cubicBezTo>
                  <a:lnTo>
                    <a:pt x="288996" y="771"/>
                  </a:lnTo>
                  <a:cubicBezTo>
                    <a:pt x="289147" y="533"/>
                    <a:pt x="289359" y="338"/>
                    <a:pt x="289606" y="204"/>
                  </a:cubicBezTo>
                  <a:cubicBezTo>
                    <a:pt x="289853" y="70"/>
                    <a:pt x="290130" y="-4"/>
                    <a:pt x="290411" y="1"/>
                  </a:cubicBezTo>
                  <a:cubicBezTo>
                    <a:pt x="290688" y="-8"/>
                    <a:pt x="290965" y="61"/>
                    <a:pt x="291203" y="195"/>
                  </a:cubicBezTo>
                  <a:cubicBezTo>
                    <a:pt x="291446" y="334"/>
                    <a:pt x="291649" y="533"/>
                    <a:pt x="291787" y="771"/>
                  </a:cubicBezTo>
                  <a:cubicBezTo>
                    <a:pt x="319984" y="48500"/>
                    <a:pt x="372989" y="145240"/>
                    <a:pt x="419775" y="230566"/>
                  </a:cubicBezTo>
                  <a:cubicBezTo>
                    <a:pt x="439390" y="266363"/>
                    <a:pt x="457459" y="299238"/>
                    <a:pt x="471278" y="324345"/>
                  </a:cubicBezTo>
                  <a:cubicBezTo>
                    <a:pt x="519094" y="410576"/>
                    <a:pt x="516475" y="544099"/>
                    <a:pt x="465440" y="621955"/>
                  </a:cubicBezTo>
                  <a:cubicBezTo>
                    <a:pt x="441623" y="658311"/>
                    <a:pt x="371059" y="691658"/>
                    <a:pt x="288052" y="691658"/>
                  </a:cubicBezTo>
                  <a:close/>
                  <a:moveTo>
                    <a:pt x="136244" y="273101"/>
                  </a:moveTo>
                  <a:cubicBezTo>
                    <a:pt x="132850" y="273101"/>
                    <a:pt x="57786" y="273829"/>
                    <a:pt x="22162" y="326838"/>
                  </a:cubicBezTo>
                  <a:cubicBezTo>
                    <a:pt x="-5953" y="368642"/>
                    <a:pt x="-2776" y="431303"/>
                    <a:pt x="31601" y="513024"/>
                  </a:cubicBezTo>
                  <a:cubicBezTo>
                    <a:pt x="90016" y="651745"/>
                    <a:pt x="199895" y="681660"/>
                    <a:pt x="260241" y="687152"/>
                  </a:cubicBezTo>
                  <a:cubicBezTo>
                    <a:pt x="332259" y="693718"/>
                    <a:pt x="430249" y="669983"/>
                    <a:pt x="462865" y="620112"/>
                  </a:cubicBezTo>
                  <a:cubicBezTo>
                    <a:pt x="513299" y="543112"/>
                    <a:pt x="515874" y="411087"/>
                    <a:pt x="468573" y="325808"/>
                  </a:cubicBezTo>
                  <a:cubicBezTo>
                    <a:pt x="454711" y="300827"/>
                    <a:pt x="436641" y="267821"/>
                    <a:pt x="417070" y="232025"/>
                  </a:cubicBezTo>
                  <a:cubicBezTo>
                    <a:pt x="371102" y="148118"/>
                    <a:pt x="319084" y="53179"/>
                    <a:pt x="290541" y="4549"/>
                  </a:cubicBezTo>
                  <a:lnTo>
                    <a:pt x="137832" y="272284"/>
                  </a:lnTo>
                  <a:cubicBezTo>
                    <a:pt x="137681" y="272526"/>
                    <a:pt x="137473" y="272729"/>
                    <a:pt x="137226" y="272872"/>
                  </a:cubicBezTo>
                  <a:cubicBezTo>
                    <a:pt x="136979" y="273015"/>
                    <a:pt x="136698" y="273093"/>
                    <a:pt x="136412" y="273101"/>
                  </a:cubicBezTo>
                  <a:lnTo>
                    <a:pt x="136244" y="273101"/>
                  </a:lnTo>
                  <a:close/>
                </a:path>
              </a:pathLst>
            </a:custGeom>
            <a:solidFill>
              <a:srgbClr val="0E0E0E"/>
            </a:solidFill>
            <a:ln w="4328"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1EACBC85-A942-434B-8241-348856B503A8}"/>
                </a:ext>
              </a:extLst>
            </p:cNvPr>
            <p:cNvSpPr/>
            <p:nvPr/>
          </p:nvSpPr>
          <p:spPr>
            <a:xfrm>
              <a:off x="10661631" y="3320170"/>
              <a:ext cx="475723" cy="405126"/>
            </a:xfrm>
            <a:custGeom>
              <a:avLst/>
              <a:gdLst>
                <a:gd name="connsiteX0" fmla="*/ 162754 w 475723"/>
                <a:gd name="connsiteY0" fmla="*/ 0 h 405126"/>
                <a:gd name="connsiteX1" fmla="*/ 474483 w 475723"/>
                <a:gd name="connsiteY1" fmla="*/ 214214 h 405126"/>
                <a:gd name="connsiteX2" fmla="*/ 406027 w 475723"/>
                <a:gd name="connsiteY2" fmla="*/ 365595 h 405126"/>
                <a:gd name="connsiteX3" fmla="*/ 141638 w 475723"/>
                <a:gd name="connsiteY3" fmla="*/ 405126 h 405126"/>
                <a:gd name="connsiteX4" fmla="*/ 0 w 475723"/>
                <a:gd name="connsiteY4" fmla="*/ 238767 h 405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723" h="405126">
                  <a:moveTo>
                    <a:pt x="162754" y="0"/>
                  </a:moveTo>
                  <a:cubicBezTo>
                    <a:pt x="380189" y="8115"/>
                    <a:pt x="392121" y="94770"/>
                    <a:pt x="474483" y="214214"/>
                  </a:cubicBezTo>
                  <a:cubicBezTo>
                    <a:pt x="481823" y="274992"/>
                    <a:pt x="456283" y="344180"/>
                    <a:pt x="406027" y="365595"/>
                  </a:cubicBezTo>
                  <a:cubicBezTo>
                    <a:pt x="355766" y="387014"/>
                    <a:pt x="141638" y="405126"/>
                    <a:pt x="141638" y="405126"/>
                  </a:cubicBezTo>
                  <a:lnTo>
                    <a:pt x="0" y="238767"/>
                  </a:lnTo>
                </a:path>
              </a:pathLst>
            </a:custGeom>
            <a:solidFill>
              <a:srgbClr val="E69C9C"/>
            </a:solidFill>
            <a:ln w="4328"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7884CADF-84C1-4DAB-98C9-113DC9EA73D8}"/>
                </a:ext>
              </a:extLst>
            </p:cNvPr>
            <p:cNvSpPr/>
            <p:nvPr/>
          </p:nvSpPr>
          <p:spPr>
            <a:xfrm>
              <a:off x="10659926" y="3318410"/>
              <a:ext cx="478997" cy="408517"/>
            </a:xfrm>
            <a:custGeom>
              <a:avLst/>
              <a:gdLst>
                <a:gd name="connsiteX0" fmla="*/ 143343 w 478997"/>
                <a:gd name="connsiteY0" fmla="*/ 408518 h 408517"/>
                <a:gd name="connsiteX1" fmla="*/ 142664 w 478997"/>
                <a:gd name="connsiteY1" fmla="*/ 408362 h 408517"/>
                <a:gd name="connsiteX2" fmla="*/ 142097 w 478997"/>
                <a:gd name="connsiteY2" fmla="*/ 407960 h 408517"/>
                <a:gd name="connsiteX3" fmla="*/ 459 w 478997"/>
                <a:gd name="connsiteY3" fmla="*/ 241557 h 408517"/>
                <a:gd name="connsiteX4" fmla="*/ 0 w 478997"/>
                <a:gd name="connsiteY4" fmla="*/ 240418 h 408517"/>
                <a:gd name="connsiteX5" fmla="*/ 459 w 478997"/>
                <a:gd name="connsiteY5" fmla="*/ 239280 h 408517"/>
                <a:gd name="connsiteX6" fmla="*/ 1597 w 478997"/>
                <a:gd name="connsiteY6" fmla="*/ 238835 h 408517"/>
                <a:gd name="connsiteX7" fmla="*/ 2735 w 478997"/>
                <a:gd name="connsiteY7" fmla="*/ 239280 h 408517"/>
                <a:gd name="connsiteX8" fmla="*/ 143858 w 478997"/>
                <a:gd name="connsiteY8" fmla="*/ 405038 h 408517"/>
                <a:gd name="connsiteX9" fmla="*/ 406957 w 478997"/>
                <a:gd name="connsiteY9" fmla="*/ 365727 h 408517"/>
                <a:gd name="connsiteX10" fmla="*/ 474474 w 478997"/>
                <a:gd name="connsiteY10" fmla="*/ 216407 h 408517"/>
                <a:gd name="connsiteX11" fmla="*/ 438461 w 478997"/>
                <a:gd name="connsiteY11" fmla="*/ 160610 h 408517"/>
                <a:gd name="connsiteX12" fmla="*/ 164200 w 478997"/>
                <a:gd name="connsiteY12" fmla="*/ 3223 h 408517"/>
                <a:gd name="connsiteX13" fmla="*/ 163590 w 478997"/>
                <a:gd name="connsiteY13" fmla="*/ 3097 h 408517"/>
                <a:gd name="connsiteX14" fmla="*/ 163079 w 478997"/>
                <a:gd name="connsiteY14" fmla="*/ 2738 h 408517"/>
                <a:gd name="connsiteX15" fmla="*/ 162750 w 478997"/>
                <a:gd name="connsiteY15" fmla="*/ 2206 h 408517"/>
                <a:gd name="connsiteX16" fmla="*/ 162655 w 478997"/>
                <a:gd name="connsiteY16" fmla="*/ 1591 h 408517"/>
                <a:gd name="connsiteX17" fmla="*/ 162785 w 478997"/>
                <a:gd name="connsiteY17" fmla="*/ 964 h 408517"/>
                <a:gd name="connsiteX18" fmla="*/ 163153 w 478997"/>
                <a:gd name="connsiteY18" fmla="*/ 435 h 408517"/>
                <a:gd name="connsiteX19" fmla="*/ 163694 w 478997"/>
                <a:gd name="connsiteY19" fmla="*/ 98 h 408517"/>
                <a:gd name="connsiteX20" fmla="*/ 164330 w 478997"/>
                <a:gd name="connsiteY20" fmla="*/ 3 h 408517"/>
                <a:gd name="connsiteX21" fmla="*/ 441209 w 478997"/>
                <a:gd name="connsiteY21" fmla="*/ 158805 h 408517"/>
                <a:gd name="connsiteX22" fmla="*/ 477348 w 478997"/>
                <a:gd name="connsiteY22" fmla="*/ 214862 h 408517"/>
                <a:gd name="connsiteX23" fmla="*/ 477603 w 478997"/>
                <a:gd name="connsiteY23" fmla="*/ 215589 h 408517"/>
                <a:gd name="connsiteX24" fmla="*/ 408204 w 478997"/>
                <a:gd name="connsiteY24" fmla="*/ 368644 h 408517"/>
                <a:gd name="connsiteX25" fmla="*/ 143300 w 478997"/>
                <a:gd name="connsiteY25" fmla="*/ 408302 h 408517"/>
                <a:gd name="connsiteX26" fmla="*/ 143343 w 478997"/>
                <a:gd name="connsiteY26" fmla="*/ 408518 h 40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8997" h="408517">
                  <a:moveTo>
                    <a:pt x="143343" y="408518"/>
                  </a:moveTo>
                  <a:cubicBezTo>
                    <a:pt x="143109" y="408509"/>
                    <a:pt x="142876" y="408457"/>
                    <a:pt x="142664" y="408362"/>
                  </a:cubicBezTo>
                  <a:cubicBezTo>
                    <a:pt x="142452" y="408267"/>
                    <a:pt x="142257" y="408128"/>
                    <a:pt x="142097" y="407960"/>
                  </a:cubicBezTo>
                  <a:lnTo>
                    <a:pt x="459" y="241557"/>
                  </a:lnTo>
                  <a:cubicBezTo>
                    <a:pt x="165" y="241254"/>
                    <a:pt x="0" y="240843"/>
                    <a:pt x="0" y="240418"/>
                  </a:cubicBezTo>
                  <a:cubicBezTo>
                    <a:pt x="0" y="239994"/>
                    <a:pt x="165" y="239588"/>
                    <a:pt x="459" y="239280"/>
                  </a:cubicBezTo>
                  <a:cubicBezTo>
                    <a:pt x="770" y="238995"/>
                    <a:pt x="1177" y="238835"/>
                    <a:pt x="1597" y="238835"/>
                  </a:cubicBezTo>
                  <a:cubicBezTo>
                    <a:pt x="2021" y="238835"/>
                    <a:pt x="2424" y="238995"/>
                    <a:pt x="2735" y="239280"/>
                  </a:cubicBezTo>
                  <a:lnTo>
                    <a:pt x="143858" y="405038"/>
                  </a:lnTo>
                  <a:cubicBezTo>
                    <a:pt x="158448" y="403796"/>
                    <a:pt x="359059" y="386112"/>
                    <a:pt x="406957" y="365727"/>
                  </a:cubicBezTo>
                  <a:cubicBezTo>
                    <a:pt x="446316" y="348943"/>
                    <a:pt x="483312" y="290913"/>
                    <a:pt x="474474" y="216407"/>
                  </a:cubicBezTo>
                  <a:cubicBezTo>
                    <a:pt x="460997" y="196836"/>
                    <a:pt x="449536" y="178377"/>
                    <a:pt x="438461" y="160610"/>
                  </a:cubicBezTo>
                  <a:cubicBezTo>
                    <a:pt x="382192" y="69917"/>
                    <a:pt x="345024" y="10000"/>
                    <a:pt x="164200" y="3223"/>
                  </a:cubicBezTo>
                  <a:cubicBezTo>
                    <a:pt x="163992" y="3223"/>
                    <a:pt x="163784" y="3179"/>
                    <a:pt x="163590" y="3097"/>
                  </a:cubicBezTo>
                  <a:cubicBezTo>
                    <a:pt x="163395" y="3011"/>
                    <a:pt x="163222" y="2889"/>
                    <a:pt x="163079" y="2738"/>
                  </a:cubicBezTo>
                  <a:cubicBezTo>
                    <a:pt x="162932" y="2587"/>
                    <a:pt x="162819" y="2405"/>
                    <a:pt x="162750" y="2206"/>
                  </a:cubicBezTo>
                  <a:cubicBezTo>
                    <a:pt x="162677" y="2011"/>
                    <a:pt x="162646" y="1799"/>
                    <a:pt x="162655" y="1591"/>
                  </a:cubicBezTo>
                  <a:cubicBezTo>
                    <a:pt x="162655" y="1375"/>
                    <a:pt x="162698" y="1158"/>
                    <a:pt x="162785" y="964"/>
                  </a:cubicBezTo>
                  <a:cubicBezTo>
                    <a:pt x="162871" y="764"/>
                    <a:pt x="162993" y="583"/>
                    <a:pt x="163153" y="435"/>
                  </a:cubicBezTo>
                  <a:cubicBezTo>
                    <a:pt x="163308" y="288"/>
                    <a:pt x="163494" y="171"/>
                    <a:pt x="163694" y="98"/>
                  </a:cubicBezTo>
                  <a:cubicBezTo>
                    <a:pt x="163897" y="24"/>
                    <a:pt x="164113" y="-10"/>
                    <a:pt x="164330" y="3"/>
                  </a:cubicBezTo>
                  <a:cubicBezTo>
                    <a:pt x="346872" y="6828"/>
                    <a:pt x="386442" y="70605"/>
                    <a:pt x="441209" y="158805"/>
                  </a:cubicBezTo>
                  <a:cubicBezTo>
                    <a:pt x="452323" y="176706"/>
                    <a:pt x="463827" y="195204"/>
                    <a:pt x="477348" y="214862"/>
                  </a:cubicBezTo>
                  <a:cubicBezTo>
                    <a:pt x="477482" y="215082"/>
                    <a:pt x="477573" y="215334"/>
                    <a:pt x="477603" y="215589"/>
                  </a:cubicBezTo>
                  <a:cubicBezTo>
                    <a:pt x="486835" y="291861"/>
                    <a:pt x="448718" y="351345"/>
                    <a:pt x="408204" y="368644"/>
                  </a:cubicBezTo>
                  <a:cubicBezTo>
                    <a:pt x="358285" y="389890"/>
                    <a:pt x="152055" y="407531"/>
                    <a:pt x="143300" y="408302"/>
                  </a:cubicBezTo>
                  <a:lnTo>
                    <a:pt x="143343" y="408518"/>
                  </a:lnTo>
                  <a:close/>
                </a:path>
              </a:pathLst>
            </a:custGeom>
            <a:solidFill>
              <a:srgbClr val="0E0E0E"/>
            </a:solidFill>
            <a:ln w="4328"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BEB8C3C1-2B5F-40BE-AACA-0F14E59D2A67}"/>
                </a:ext>
              </a:extLst>
            </p:cNvPr>
            <p:cNvSpPr/>
            <p:nvPr/>
          </p:nvSpPr>
          <p:spPr>
            <a:xfrm>
              <a:off x="10260315" y="4684134"/>
              <a:ext cx="755346" cy="836947"/>
            </a:xfrm>
            <a:custGeom>
              <a:avLst/>
              <a:gdLst>
                <a:gd name="connsiteX0" fmla="*/ 10741 w 755346"/>
                <a:gd name="connsiteY0" fmla="*/ 836948 h 836947"/>
                <a:gd name="connsiteX1" fmla="*/ 738710 w 755346"/>
                <a:gd name="connsiteY1" fmla="*/ 836948 h 836947"/>
                <a:gd name="connsiteX2" fmla="*/ 600850 w 755346"/>
                <a:gd name="connsiteY2" fmla="*/ 0 h 836947"/>
                <a:gd name="connsiteX3" fmla="*/ 252554 w 755346"/>
                <a:gd name="connsiteY3" fmla="*/ 0 h 836947"/>
                <a:gd name="connsiteX4" fmla="*/ 165466 w 755346"/>
                <a:gd name="connsiteY4" fmla="*/ 442637 h 836947"/>
                <a:gd name="connsiteX5" fmla="*/ 10741 w 755346"/>
                <a:gd name="connsiteY5" fmla="*/ 836948 h 8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5346" h="836947">
                  <a:moveTo>
                    <a:pt x="10741" y="836948"/>
                  </a:moveTo>
                  <a:lnTo>
                    <a:pt x="738710" y="836948"/>
                  </a:lnTo>
                  <a:cubicBezTo>
                    <a:pt x="823391" y="544271"/>
                    <a:pt x="554925" y="362850"/>
                    <a:pt x="600850" y="0"/>
                  </a:cubicBezTo>
                  <a:lnTo>
                    <a:pt x="252554" y="0"/>
                  </a:lnTo>
                  <a:cubicBezTo>
                    <a:pt x="252554" y="0"/>
                    <a:pt x="317877" y="159621"/>
                    <a:pt x="165466" y="442637"/>
                  </a:cubicBezTo>
                  <a:cubicBezTo>
                    <a:pt x="13056" y="725653"/>
                    <a:pt x="-20763" y="715998"/>
                    <a:pt x="10741" y="836948"/>
                  </a:cubicBezTo>
                  <a:close/>
                </a:path>
              </a:pathLst>
            </a:custGeom>
            <a:solidFill>
              <a:srgbClr val="6DADDA"/>
            </a:solidFill>
            <a:ln w="4328"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226CBB30-A3F8-4596-8154-C764A0BDCDAF}"/>
                </a:ext>
              </a:extLst>
            </p:cNvPr>
            <p:cNvSpPr/>
            <p:nvPr/>
          </p:nvSpPr>
          <p:spPr>
            <a:xfrm>
              <a:off x="10258755" y="4682545"/>
              <a:ext cx="758473" cy="840125"/>
            </a:xfrm>
            <a:custGeom>
              <a:avLst/>
              <a:gdLst>
                <a:gd name="connsiteX0" fmla="*/ 740317 w 758473"/>
                <a:gd name="connsiteY0" fmla="*/ 840125 h 840125"/>
                <a:gd name="connsiteX1" fmla="*/ 12301 w 758473"/>
                <a:gd name="connsiteY1" fmla="*/ 840125 h 840125"/>
                <a:gd name="connsiteX2" fmla="*/ 11318 w 758473"/>
                <a:gd name="connsiteY2" fmla="*/ 839778 h 840125"/>
                <a:gd name="connsiteX3" fmla="*/ 10717 w 758473"/>
                <a:gd name="connsiteY3" fmla="*/ 838922 h 840125"/>
                <a:gd name="connsiteX4" fmla="*/ 65094 w 758473"/>
                <a:gd name="connsiteY4" fmla="*/ 620457 h 840125"/>
                <a:gd name="connsiteX5" fmla="*/ 165659 w 758473"/>
                <a:gd name="connsiteY5" fmla="*/ 443498 h 840125"/>
                <a:gd name="connsiteX6" fmla="*/ 266133 w 758473"/>
                <a:gd name="connsiteY6" fmla="*/ 117003 h 840125"/>
                <a:gd name="connsiteX7" fmla="*/ 252656 w 758473"/>
                <a:gd name="connsiteY7" fmla="*/ 2233 h 840125"/>
                <a:gd name="connsiteX8" fmla="*/ 252478 w 758473"/>
                <a:gd name="connsiteY8" fmla="*/ 1484 h 840125"/>
                <a:gd name="connsiteX9" fmla="*/ 252656 w 758473"/>
                <a:gd name="connsiteY9" fmla="*/ 731 h 840125"/>
                <a:gd name="connsiteX10" fmla="*/ 253227 w 758473"/>
                <a:gd name="connsiteY10" fmla="*/ 199 h 840125"/>
                <a:gd name="connsiteX11" fmla="*/ 253985 w 758473"/>
                <a:gd name="connsiteY11" fmla="*/ 0 h 840125"/>
                <a:gd name="connsiteX12" fmla="*/ 602285 w 758473"/>
                <a:gd name="connsiteY12" fmla="*/ 0 h 840125"/>
                <a:gd name="connsiteX13" fmla="*/ 602947 w 758473"/>
                <a:gd name="connsiteY13" fmla="*/ 151 h 840125"/>
                <a:gd name="connsiteX14" fmla="*/ 603488 w 758473"/>
                <a:gd name="connsiteY14" fmla="*/ 558 h 840125"/>
                <a:gd name="connsiteX15" fmla="*/ 603838 w 758473"/>
                <a:gd name="connsiteY15" fmla="*/ 1134 h 840125"/>
                <a:gd name="connsiteX16" fmla="*/ 603873 w 758473"/>
                <a:gd name="connsiteY16" fmla="*/ 1805 h 840125"/>
                <a:gd name="connsiteX17" fmla="*/ 685166 w 758473"/>
                <a:gd name="connsiteY17" fmla="*/ 440577 h 840125"/>
                <a:gd name="connsiteX18" fmla="*/ 741949 w 758473"/>
                <a:gd name="connsiteY18" fmla="*/ 838965 h 840125"/>
                <a:gd name="connsiteX19" fmla="*/ 741330 w 758473"/>
                <a:gd name="connsiteY19" fmla="*/ 839822 h 840125"/>
                <a:gd name="connsiteX20" fmla="*/ 740317 w 758473"/>
                <a:gd name="connsiteY20" fmla="*/ 840125 h 840125"/>
                <a:gd name="connsiteX21" fmla="*/ 13504 w 758473"/>
                <a:gd name="connsiteY21" fmla="*/ 836905 h 840125"/>
                <a:gd name="connsiteX22" fmla="*/ 739071 w 758473"/>
                <a:gd name="connsiteY22" fmla="*/ 836905 h 840125"/>
                <a:gd name="connsiteX23" fmla="*/ 682288 w 758473"/>
                <a:gd name="connsiteY23" fmla="*/ 441737 h 840125"/>
                <a:gd name="connsiteX24" fmla="*/ 600740 w 758473"/>
                <a:gd name="connsiteY24" fmla="*/ 3220 h 840125"/>
                <a:gd name="connsiteX25" fmla="*/ 256434 w 758473"/>
                <a:gd name="connsiteY25" fmla="*/ 3220 h 840125"/>
                <a:gd name="connsiteX26" fmla="*/ 269310 w 758473"/>
                <a:gd name="connsiteY26" fmla="*/ 116873 h 840125"/>
                <a:gd name="connsiteX27" fmla="*/ 168403 w 758473"/>
                <a:gd name="connsiteY27" fmla="*/ 445000 h 840125"/>
                <a:gd name="connsiteX28" fmla="*/ 67755 w 758473"/>
                <a:gd name="connsiteY28" fmla="*/ 622132 h 840125"/>
                <a:gd name="connsiteX29" fmla="*/ 13504 w 758473"/>
                <a:gd name="connsiteY29" fmla="*/ 836905 h 84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8473" h="840125">
                  <a:moveTo>
                    <a:pt x="740317" y="840125"/>
                  </a:moveTo>
                  <a:lnTo>
                    <a:pt x="12301" y="840125"/>
                  </a:lnTo>
                  <a:cubicBezTo>
                    <a:pt x="11946" y="840112"/>
                    <a:pt x="11600" y="839991"/>
                    <a:pt x="11318" y="839778"/>
                  </a:cubicBezTo>
                  <a:cubicBezTo>
                    <a:pt x="11033" y="839562"/>
                    <a:pt x="10820" y="839263"/>
                    <a:pt x="10717" y="838922"/>
                  </a:cubicBezTo>
                  <a:cubicBezTo>
                    <a:pt x="-12161" y="750894"/>
                    <a:pt x="-359" y="730977"/>
                    <a:pt x="65094" y="620457"/>
                  </a:cubicBezTo>
                  <a:cubicBezTo>
                    <a:pt x="89690" y="578913"/>
                    <a:pt x="123379" y="522000"/>
                    <a:pt x="165659" y="443498"/>
                  </a:cubicBezTo>
                  <a:cubicBezTo>
                    <a:pt x="244160" y="297567"/>
                    <a:pt x="263645" y="185459"/>
                    <a:pt x="266133" y="117003"/>
                  </a:cubicBezTo>
                  <a:cubicBezTo>
                    <a:pt x="268882" y="42839"/>
                    <a:pt x="252829" y="2618"/>
                    <a:pt x="252656" y="2233"/>
                  </a:cubicBezTo>
                  <a:cubicBezTo>
                    <a:pt x="252539" y="1999"/>
                    <a:pt x="252478" y="1744"/>
                    <a:pt x="252478" y="1484"/>
                  </a:cubicBezTo>
                  <a:cubicBezTo>
                    <a:pt x="252478" y="1220"/>
                    <a:pt x="252539" y="965"/>
                    <a:pt x="252656" y="731"/>
                  </a:cubicBezTo>
                  <a:cubicBezTo>
                    <a:pt x="252799" y="506"/>
                    <a:pt x="252998" y="325"/>
                    <a:pt x="253227" y="199"/>
                  </a:cubicBezTo>
                  <a:cubicBezTo>
                    <a:pt x="253461" y="69"/>
                    <a:pt x="253721" y="4"/>
                    <a:pt x="253985" y="0"/>
                  </a:cubicBezTo>
                  <a:lnTo>
                    <a:pt x="602285" y="0"/>
                  </a:lnTo>
                  <a:cubicBezTo>
                    <a:pt x="602514" y="4"/>
                    <a:pt x="602739" y="52"/>
                    <a:pt x="602947" y="151"/>
                  </a:cubicBezTo>
                  <a:cubicBezTo>
                    <a:pt x="603154" y="247"/>
                    <a:pt x="603336" y="385"/>
                    <a:pt x="603488" y="558"/>
                  </a:cubicBezTo>
                  <a:cubicBezTo>
                    <a:pt x="603648" y="719"/>
                    <a:pt x="603769" y="917"/>
                    <a:pt x="603838" y="1134"/>
                  </a:cubicBezTo>
                  <a:cubicBezTo>
                    <a:pt x="603903" y="1350"/>
                    <a:pt x="603916" y="1580"/>
                    <a:pt x="603873" y="1805"/>
                  </a:cubicBezTo>
                  <a:cubicBezTo>
                    <a:pt x="581298" y="180352"/>
                    <a:pt x="633918" y="312633"/>
                    <a:pt x="685166" y="440577"/>
                  </a:cubicBezTo>
                  <a:cubicBezTo>
                    <a:pt x="736409" y="568526"/>
                    <a:pt x="784870" y="690116"/>
                    <a:pt x="741949" y="838965"/>
                  </a:cubicBezTo>
                  <a:cubicBezTo>
                    <a:pt x="741845" y="839311"/>
                    <a:pt x="741624" y="839614"/>
                    <a:pt x="741330" y="839822"/>
                  </a:cubicBezTo>
                  <a:cubicBezTo>
                    <a:pt x="741036" y="840034"/>
                    <a:pt x="740677" y="840138"/>
                    <a:pt x="740317" y="840125"/>
                  </a:cubicBezTo>
                  <a:close/>
                  <a:moveTo>
                    <a:pt x="13504" y="836905"/>
                  </a:moveTo>
                  <a:lnTo>
                    <a:pt x="739071" y="836905"/>
                  </a:lnTo>
                  <a:cubicBezTo>
                    <a:pt x="781265" y="689644"/>
                    <a:pt x="733194" y="569209"/>
                    <a:pt x="682288" y="441737"/>
                  </a:cubicBezTo>
                  <a:cubicBezTo>
                    <a:pt x="631386" y="314264"/>
                    <a:pt x="578463" y="181642"/>
                    <a:pt x="600740" y="3220"/>
                  </a:cubicBezTo>
                  <a:lnTo>
                    <a:pt x="256434" y="3220"/>
                  </a:lnTo>
                  <a:cubicBezTo>
                    <a:pt x="259693" y="12664"/>
                    <a:pt x="271669" y="51893"/>
                    <a:pt x="269310" y="116873"/>
                  </a:cubicBezTo>
                  <a:cubicBezTo>
                    <a:pt x="266822" y="185545"/>
                    <a:pt x="247289" y="298554"/>
                    <a:pt x="168403" y="445000"/>
                  </a:cubicBezTo>
                  <a:cubicBezTo>
                    <a:pt x="126127" y="523588"/>
                    <a:pt x="92390" y="580540"/>
                    <a:pt x="67755" y="622132"/>
                  </a:cubicBezTo>
                  <a:cubicBezTo>
                    <a:pt x="3246" y="731150"/>
                    <a:pt x="-8642" y="751193"/>
                    <a:pt x="13504" y="836905"/>
                  </a:cubicBezTo>
                  <a:close/>
                </a:path>
              </a:pathLst>
            </a:custGeom>
            <a:solidFill>
              <a:srgbClr val="0E0E0E"/>
            </a:solidFill>
            <a:ln w="4328"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43CD8662-DB5B-4A37-963E-6E628D841A88}"/>
                </a:ext>
              </a:extLst>
            </p:cNvPr>
            <p:cNvSpPr/>
            <p:nvPr/>
          </p:nvSpPr>
          <p:spPr>
            <a:xfrm>
              <a:off x="10260300" y="4899527"/>
              <a:ext cx="755362" cy="621550"/>
            </a:xfrm>
            <a:custGeom>
              <a:avLst/>
              <a:gdLst>
                <a:gd name="connsiteX0" fmla="*/ 621510 w 755362"/>
                <a:gd name="connsiteY0" fmla="*/ 52943 h 621550"/>
                <a:gd name="connsiteX1" fmla="*/ 511635 w 755362"/>
                <a:gd name="connsiteY1" fmla="*/ 5430 h 621550"/>
                <a:gd name="connsiteX2" fmla="*/ 220123 w 755362"/>
                <a:gd name="connsiteY2" fmla="*/ 108739 h 621550"/>
                <a:gd name="connsiteX3" fmla="*/ 165482 w 755362"/>
                <a:gd name="connsiteY3" fmla="*/ 227287 h 621550"/>
                <a:gd name="connsiteX4" fmla="*/ 10713 w 755362"/>
                <a:gd name="connsiteY4" fmla="*/ 621550 h 621550"/>
                <a:gd name="connsiteX5" fmla="*/ 738725 w 755362"/>
                <a:gd name="connsiteY5" fmla="*/ 621550 h 621550"/>
                <a:gd name="connsiteX6" fmla="*/ 621510 w 755362"/>
                <a:gd name="connsiteY6" fmla="*/ 52943 h 62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5362" h="621550">
                  <a:moveTo>
                    <a:pt x="621510" y="52943"/>
                  </a:moveTo>
                  <a:cubicBezTo>
                    <a:pt x="588375" y="30022"/>
                    <a:pt x="551033" y="13878"/>
                    <a:pt x="511635" y="5430"/>
                  </a:cubicBezTo>
                  <a:cubicBezTo>
                    <a:pt x="433350" y="-11133"/>
                    <a:pt x="340212" y="6633"/>
                    <a:pt x="220123" y="108739"/>
                  </a:cubicBezTo>
                  <a:cubicBezTo>
                    <a:pt x="204486" y="149392"/>
                    <a:pt x="186235" y="188993"/>
                    <a:pt x="165482" y="227287"/>
                  </a:cubicBezTo>
                  <a:cubicBezTo>
                    <a:pt x="13115" y="510260"/>
                    <a:pt x="-20747" y="500605"/>
                    <a:pt x="10713" y="621550"/>
                  </a:cubicBezTo>
                  <a:lnTo>
                    <a:pt x="738725" y="621550"/>
                  </a:lnTo>
                  <a:cubicBezTo>
                    <a:pt x="799715" y="410729"/>
                    <a:pt x="677523" y="257674"/>
                    <a:pt x="621510" y="52943"/>
                  </a:cubicBezTo>
                  <a:close/>
                </a:path>
              </a:pathLst>
            </a:custGeom>
            <a:solidFill>
              <a:srgbClr val="E6D8CF"/>
            </a:solidFill>
            <a:ln w="4328"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85343383-2362-4825-AB88-6D0A3481195F}"/>
                </a:ext>
              </a:extLst>
            </p:cNvPr>
            <p:cNvSpPr/>
            <p:nvPr/>
          </p:nvSpPr>
          <p:spPr>
            <a:xfrm>
              <a:off x="10258755" y="4898050"/>
              <a:ext cx="758516" cy="624620"/>
            </a:xfrm>
            <a:custGeom>
              <a:avLst/>
              <a:gdLst>
                <a:gd name="connsiteX0" fmla="*/ 740274 w 758516"/>
                <a:gd name="connsiteY0" fmla="*/ 624620 h 624620"/>
                <a:gd name="connsiteX1" fmla="*/ 12301 w 758516"/>
                <a:gd name="connsiteY1" fmla="*/ 624620 h 624620"/>
                <a:gd name="connsiteX2" fmla="*/ 11318 w 758516"/>
                <a:gd name="connsiteY2" fmla="*/ 624269 h 624620"/>
                <a:gd name="connsiteX3" fmla="*/ 10717 w 758516"/>
                <a:gd name="connsiteY3" fmla="*/ 623417 h 624620"/>
                <a:gd name="connsiteX4" fmla="*/ 65094 w 758516"/>
                <a:gd name="connsiteY4" fmla="*/ 404953 h 624620"/>
                <a:gd name="connsiteX5" fmla="*/ 165659 w 758516"/>
                <a:gd name="connsiteY5" fmla="*/ 227994 h 624620"/>
                <a:gd name="connsiteX6" fmla="*/ 220209 w 758516"/>
                <a:gd name="connsiteY6" fmla="*/ 109662 h 624620"/>
                <a:gd name="connsiteX7" fmla="*/ 220681 w 758516"/>
                <a:gd name="connsiteY7" fmla="*/ 109017 h 624620"/>
                <a:gd name="connsiteX8" fmla="*/ 513569 w 758516"/>
                <a:gd name="connsiteY8" fmla="*/ 5323 h 624620"/>
                <a:gd name="connsiteX9" fmla="*/ 624046 w 758516"/>
                <a:gd name="connsiteY9" fmla="*/ 53134 h 624620"/>
                <a:gd name="connsiteX10" fmla="*/ 624691 w 758516"/>
                <a:gd name="connsiteY10" fmla="*/ 54035 h 624620"/>
                <a:gd name="connsiteX11" fmla="*/ 685334 w 758516"/>
                <a:gd name="connsiteY11" fmla="*/ 225029 h 624620"/>
                <a:gd name="connsiteX12" fmla="*/ 741906 w 758516"/>
                <a:gd name="connsiteY12" fmla="*/ 623460 h 624620"/>
                <a:gd name="connsiteX13" fmla="*/ 741282 w 758516"/>
                <a:gd name="connsiteY13" fmla="*/ 624309 h 624620"/>
                <a:gd name="connsiteX14" fmla="*/ 740274 w 758516"/>
                <a:gd name="connsiteY14" fmla="*/ 624620 h 624620"/>
                <a:gd name="connsiteX15" fmla="*/ 13504 w 758516"/>
                <a:gd name="connsiteY15" fmla="*/ 621400 h 624620"/>
                <a:gd name="connsiteX16" fmla="*/ 739071 w 758516"/>
                <a:gd name="connsiteY16" fmla="*/ 621400 h 624620"/>
                <a:gd name="connsiteX17" fmla="*/ 682288 w 758516"/>
                <a:gd name="connsiteY17" fmla="*/ 226232 h 624620"/>
                <a:gd name="connsiteX18" fmla="*/ 621687 w 758516"/>
                <a:gd name="connsiteY18" fmla="*/ 55454 h 624620"/>
                <a:gd name="connsiteX19" fmla="*/ 512838 w 758516"/>
                <a:gd name="connsiteY19" fmla="*/ 8240 h 624620"/>
                <a:gd name="connsiteX20" fmla="*/ 223039 w 758516"/>
                <a:gd name="connsiteY20" fmla="*/ 110991 h 624620"/>
                <a:gd name="connsiteX21" fmla="*/ 168446 w 758516"/>
                <a:gd name="connsiteY21" fmla="*/ 229279 h 624620"/>
                <a:gd name="connsiteX22" fmla="*/ 67799 w 758516"/>
                <a:gd name="connsiteY22" fmla="*/ 406411 h 624620"/>
                <a:gd name="connsiteX23" fmla="*/ 13504 w 758516"/>
                <a:gd name="connsiteY23" fmla="*/ 621400 h 62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58516" h="624620">
                  <a:moveTo>
                    <a:pt x="740274" y="624620"/>
                  </a:moveTo>
                  <a:lnTo>
                    <a:pt x="12301" y="624620"/>
                  </a:lnTo>
                  <a:cubicBezTo>
                    <a:pt x="11946" y="624607"/>
                    <a:pt x="11600" y="624486"/>
                    <a:pt x="11318" y="624269"/>
                  </a:cubicBezTo>
                  <a:cubicBezTo>
                    <a:pt x="11033" y="624058"/>
                    <a:pt x="10820" y="623759"/>
                    <a:pt x="10717" y="623417"/>
                  </a:cubicBezTo>
                  <a:cubicBezTo>
                    <a:pt x="-12161" y="535385"/>
                    <a:pt x="-359" y="515472"/>
                    <a:pt x="65094" y="404953"/>
                  </a:cubicBezTo>
                  <a:cubicBezTo>
                    <a:pt x="89690" y="363404"/>
                    <a:pt x="123379" y="306495"/>
                    <a:pt x="165659" y="227994"/>
                  </a:cubicBezTo>
                  <a:cubicBezTo>
                    <a:pt x="186360" y="189760"/>
                    <a:pt x="204581" y="150233"/>
                    <a:pt x="220209" y="109662"/>
                  </a:cubicBezTo>
                  <a:cubicBezTo>
                    <a:pt x="220300" y="109407"/>
                    <a:pt x="220464" y="109182"/>
                    <a:pt x="220681" y="109017"/>
                  </a:cubicBezTo>
                  <a:cubicBezTo>
                    <a:pt x="325622" y="19744"/>
                    <a:pt x="421417" y="-14166"/>
                    <a:pt x="513569" y="5323"/>
                  </a:cubicBezTo>
                  <a:cubicBezTo>
                    <a:pt x="553188" y="13814"/>
                    <a:pt x="590737" y="30062"/>
                    <a:pt x="624046" y="53134"/>
                  </a:cubicBezTo>
                  <a:cubicBezTo>
                    <a:pt x="624353" y="53359"/>
                    <a:pt x="624578" y="53675"/>
                    <a:pt x="624691" y="54035"/>
                  </a:cubicBezTo>
                  <a:cubicBezTo>
                    <a:pt x="641258" y="114596"/>
                    <a:pt x="663660" y="170735"/>
                    <a:pt x="685334" y="225029"/>
                  </a:cubicBezTo>
                  <a:cubicBezTo>
                    <a:pt x="736539" y="353363"/>
                    <a:pt x="784952" y="474568"/>
                    <a:pt x="741906" y="623460"/>
                  </a:cubicBezTo>
                  <a:cubicBezTo>
                    <a:pt x="741793" y="623802"/>
                    <a:pt x="741577" y="624101"/>
                    <a:pt x="741282" y="624309"/>
                  </a:cubicBezTo>
                  <a:cubicBezTo>
                    <a:pt x="740988" y="624516"/>
                    <a:pt x="740633" y="624624"/>
                    <a:pt x="740274" y="624620"/>
                  </a:cubicBezTo>
                  <a:close/>
                  <a:moveTo>
                    <a:pt x="13504" y="621400"/>
                  </a:moveTo>
                  <a:lnTo>
                    <a:pt x="739071" y="621400"/>
                  </a:lnTo>
                  <a:cubicBezTo>
                    <a:pt x="781265" y="474140"/>
                    <a:pt x="733194" y="353705"/>
                    <a:pt x="682288" y="226232"/>
                  </a:cubicBezTo>
                  <a:cubicBezTo>
                    <a:pt x="660829" y="172024"/>
                    <a:pt x="638294" y="115968"/>
                    <a:pt x="621687" y="55454"/>
                  </a:cubicBezTo>
                  <a:cubicBezTo>
                    <a:pt x="588859" y="32710"/>
                    <a:pt x="551872" y="16666"/>
                    <a:pt x="512838" y="8240"/>
                  </a:cubicBezTo>
                  <a:cubicBezTo>
                    <a:pt x="420560" y="-11245"/>
                    <a:pt x="328283" y="21375"/>
                    <a:pt x="223039" y="110991"/>
                  </a:cubicBezTo>
                  <a:cubicBezTo>
                    <a:pt x="207389" y="151548"/>
                    <a:pt x="189151" y="191059"/>
                    <a:pt x="168446" y="229279"/>
                  </a:cubicBezTo>
                  <a:cubicBezTo>
                    <a:pt x="126170" y="307867"/>
                    <a:pt x="92433" y="364823"/>
                    <a:pt x="67799" y="406411"/>
                  </a:cubicBezTo>
                  <a:cubicBezTo>
                    <a:pt x="3246" y="515646"/>
                    <a:pt x="-8642" y="535688"/>
                    <a:pt x="13504" y="621400"/>
                  </a:cubicBezTo>
                  <a:close/>
                </a:path>
              </a:pathLst>
            </a:custGeom>
            <a:solidFill>
              <a:srgbClr val="0E0E0E"/>
            </a:solidFill>
            <a:ln w="4328"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575BB38F-5682-416E-BB86-2EB1DFFF85C4}"/>
                </a:ext>
              </a:extLst>
            </p:cNvPr>
            <p:cNvSpPr/>
            <p:nvPr/>
          </p:nvSpPr>
          <p:spPr>
            <a:xfrm>
              <a:off x="10260310" y="5356224"/>
              <a:ext cx="755381" cy="164853"/>
            </a:xfrm>
            <a:custGeom>
              <a:avLst/>
              <a:gdLst>
                <a:gd name="connsiteX0" fmla="*/ 10746 w 755381"/>
                <a:gd name="connsiteY0" fmla="*/ 164853 h 164853"/>
                <a:gd name="connsiteX1" fmla="*/ 738719 w 755381"/>
                <a:gd name="connsiteY1" fmla="*/ 164853 h 164853"/>
                <a:gd name="connsiteX2" fmla="*/ 752452 w 755381"/>
                <a:gd name="connsiteY2" fmla="*/ 0 h 164853"/>
                <a:gd name="connsiteX3" fmla="*/ 34312 w 755381"/>
                <a:gd name="connsiteY3" fmla="*/ 0 h 164853"/>
                <a:gd name="connsiteX4" fmla="*/ 10746 w 755381"/>
                <a:gd name="connsiteY4" fmla="*/ 164853 h 164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381" h="164853">
                  <a:moveTo>
                    <a:pt x="10746" y="164853"/>
                  </a:moveTo>
                  <a:lnTo>
                    <a:pt x="738719" y="164853"/>
                  </a:lnTo>
                  <a:cubicBezTo>
                    <a:pt x="754417" y="111403"/>
                    <a:pt x="759091" y="55316"/>
                    <a:pt x="752452" y="0"/>
                  </a:cubicBezTo>
                  <a:lnTo>
                    <a:pt x="34312" y="0"/>
                  </a:lnTo>
                  <a:cubicBezTo>
                    <a:pt x="-3675" y="67512"/>
                    <a:pt x="-7882" y="93394"/>
                    <a:pt x="10746" y="164853"/>
                  </a:cubicBezTo>
                  <a:close/>
                </a:path>
              </a:pathLst>
            </a:custGeom>
            <a:solidFill>
              <a:srgbClr val="3C8563"/>
            </a:solidFill>
            <a:ln w="4328"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EFD31CE3-4436-4B12-AF78-1BA16B19B2AD}"/>
                </a:ext>
              </a:extLst>
            </p:cNvPr>
            <p:cNvSpPr/>
            <p:nvPr/>
          </p:nvSpPr>
          <p:spPr>
            <a:xfrm>
              <a:off x="10258714" y="5354635"/>
              <a:ext cx="758578" cy="168034"/>
            </a:xfrm>
            <a:custGeom>
              <a:avLst/>
              <a:gdLst>
                <a:gd name="connsiteX0" fmla="*/ 740315 w 758578"/>
                <a:gd name="connsiteY0" fmla="*/ 168035 h 168034"/>
                <a:gd name="connsiteX1" fmla="*/ 12346 w 758578"/>
                <a:gd name="connsiteY1" fmla="*/ 168035 h 168034"/>
                <a:gd name="connsiteX2" fmla="*/ 11359 w 758578"/>
                <a:gd name="connsiteY2" fmla="*/ 167684 h 168034"/>
                <a:gd name="connsiteX3" fmla="*/ 10757 w 758578"/>
                <a:gd name="connsiteY3" fmla="*/ 166831 h 168034"/>
                <a:gd name="connsiteX4" fmla="*/ 34535 w 758578"/>
                <a:gd name="connsiteY4" fmla="*/ 814 h 168034"/>
                <a:gd name="connsiteX5" fmla="*/ 35128 w 758578"/>
                <a:gd name="connsiteY5" fmla="*/ 212 h 168034"/>
                <a:gd name="connsiteX6" fmla="*/ 35950 w 758578"/>
                <a:gd name="connsiteY6" fmla="*/ 0 h 168034"/>
                <a:gd name="connsiteX7" fmla="*/ 754047 w 758578"/>
                <a:gd name="connsiteY7" fmla="*/ 0 h 168034"/>
                <a:gd name="connsiteX8" fmla="*/ 755116 w 758578"/>
                <a:gd name="connsiteY8" fmla="*/ 403 h 168034"/>
                <a:gd name="connsiteX9" fmla="*/ 755636 w 758578"/>
                <a:gd name="connsiteY9" fmla="*/ 1415 h 168034"/>
                <a:gd name="connsiteX10" fmla="*/ 741903 w 758578"/>
                <a:gd name="connsiteY10" fmla="*/ 166875 h 168034"/>
                <a:gd name="connsiteX11" fmla="*/ 741297 w 758578"/>
                <a:gd name="connsiteY11" fmla="*/ 167710 h 168034"/>
                <a:gd name="connsiteX12" fmla="*/ 740315 w 758578"/>
                <a:gd name="connsiteY12" fmla="*/ 168035 h 168034"/>
                <a:gd name="connsiteX13" fmla="*/ 13544 w 758578"/>
                <a:gd name="connsiteY13" fmla="*/ 164815 h 168034"/>
                <a:gd name="connsiteX14" fmla="*/ 739112 w 758578"/>
                <a:gd name="connsiteY14" fmla="*/ 164815 h 168034"/>
                <a:gd name="connsiteX15" fmla="*/ 752589 w 758578"/>
                <a:gd name="connsiteY15" fmla="*/ 3220 h 168034"/>
                <a:gd name="connsiteX16" fmla="*/ 36851 w 758578"/>
                <a:gd name="connsiteY16" fmla="*/ 3220 h 168034"/>
                <a:gd name="connsiteX17" fmla="*/ 13544 w 758578"/>
                <a:gd name="connsiteY17" fmla="*/ 164815 h 1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578" h="168034">
                  <a:moveTo>
                    <a:pt x="740315" y="168035"/>
                  </a:moveTo>
                  <a:lnTo>
                    <a:pt x="12346" y="168035"/>
                  </a:lnTo>
                  <a:cubicBezTo>
                    <a:pt x="11986" y="168022"/>
                    <a:pt x="11645" y="167901"/>
                    <a:pt x="11359" y="167684"/>
                  </a:cubicBezTo>
                  <a:cubicBezTo>
                    <a:pt x="11073" y="167472"/>
                    <a:pt x="10861" y="167173"/>
                    <a:pt x="10757" y="166831"/>
                  </a:cubicBezTo>
                  <a:cubicBezTo>
                    <a:pt x="-7741" y="95670"/>
                    <a:pt x="-3966" y="69274"/>
                    <a:pt x="34535" y="814"/>
                  </a:cubicBezTo>
                  <a:cubicBezTo>
                    <a:pt x="34674" y="563"/>
                    <a:pt x="34882" y="355"/>
                    <a:pt x="35128" y="212"/>
                  </a:cubicBezTo>
                  <a:cubicBezTo>
                    <a:pt x="35379" y="69"/>
                    <a:pt x="35661" y="-4"/>
                    <a:pt x="35950" y="0"/>
                  </a:cubicBezTo>
                  <a:lnTo>
                    <a:pt x="754047" y="0"/>
                  </a:lnTo>
                  <a:cubicBezTo>
                    <a:pt x="754441" y="0"/>
                    <a:pt x="754822" y="143"/>
                    <a:pt x="755116" y="403"/>
                  </a:cubicBezTo>
                  <a:cubicBezTo>
                    <a:pt x="755411" y="667"/>
                    <a:pt x="755597" y="1026"/>
                    <a:pt x="755636" y="1415"/>
                  </a:cubicBezTo>
                  <a:cubicBezTo>
                    <a:pt x="762297" y="56931"/>
                    <a:pt x="757623" y="113216"/>
                    <a:pt x="741903" y="166875"/>
                  </a:cubicBezTo>
                  <a:cubicBezTo>
                    <a:pt x="741795" y="167212"/>
                    <a:pt x="741583" y="167502"/>
                    <a:pt x="741297" y="167710"/>
                  </a:cubicBezTo>
                  <a:cubicBezTo>
                    <a:pt x="741012" y="167918"/>
                    <a:pt x="740670" y="168030"/>
                    <a:pt x="740315" y="168035"/>
                  </a:cubicBezTo>
                  <a:close/>
                  <a:moveTo>
                    <a:pt x="13544" y="164815"/>
                  </a:moveTo>
                  <a:lnTo>
                    <a:pt x="739112" y="164815"/>
                  </a:lnTo>
                  <a:cubicBezTo>
                    <a:pt x="754320" y="112385"/>
                    <a:pt x="758899" y="57446"/>
                    <a:pt x="752589" y="3220"/>
                  </a:cubicBezTo>
                  <a:lnTo>
                    <a:pt x="36851" y="3220"/>
                  </a:lnTo>
                  <a:cubicBezTo>
                    <a:pt x="-530" y="69746"/>
                    <a:pt x="-4265" y="95883"/>
                    <a:pt x="13544" y="164815"/>
                  </a:cubicBezTo>
                  <a:close/>
                </a:path>
              </a:pathLst>
            </a:custGeom>
            <a:solidFill>
              <a:srgbClr val="0E0E0E"/>
            </a:solidFill>
            <a:ln w="4328"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F1E761D0-BD40-42CD-B75D-173FEE6C6A67}"/>
                </a:ext>
              </a:extLst>
            </p:cNvPr>
            <p:cNvSpPr/>
            <p:nvPr/>
          </p:nvSpPr>
          <p:spPr>
            <a:xfrm>
              <a:off x="9493259" y="3461364"/>
              <a:ext cx="1634852" cy="1385039"/>
            </a:xfrm>
            <a:custGeom>
              <a:avLst/>
              <a:gdLst>
                <a:gd name="connsiteX0" fmla="*/ 238209 w 1634852"/>
                <a:gd name="connsiteY0" fmla="*/ 1270841 h 1385039"/>
                <a:gd name="connsiteX1" fmla="*/ 960469 w 1634852"/>
                <a:gd name="connsiteY1" fmla="*/ 1260068 h 1385039"/>
                <a:gd name="connsiteX2" fmla="*/ 1552768 w 1634852"/>
                <a:gd name="connsiteY2" fmla="*/ 1322560 h 1385039"/>
                <a:gd name="connsiteX3" fmla="*/ 1632170 w 1634852"/>
                <a:gd name="connsiteY3" fmla="*/ 401104 h 1385039"/>
                <a:gd name="connsiteX4" fmla="*/ 1366067 w 1634852"/>
                <a:gd name="connsiteY4" fmla="*/ 5979 h 1385039"/>
                <a:gd name="connsiteX5" fmla="*/ 936604 w 1634852"/>
                <a:gd name="connsiteY5" fmla="*/ 238310 h 1385039"/>
                <a:gd name="connsiteX6" fmla="*/ 0 w 1634852"/>
                <a:gd name="connsiteY6" fmla="*/ 770520 h 1385039"/>
                <a:gd name="connsiteX7" fmla="*/ 238209 w 1634852"/>
                <a:gd name="connsiteY7" fmla="*/ 1270841 h 13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4852" h="1385039">
                  <a:moveTo>
                    <a:pt x="238209" y="1270841"/>
                  </a:moveTo>
                  <a:cubicBezTo>
                    <a:pt x="454223" y="1400075"/>
                    <a:pt x="742347" y="1448617"/>
                    <a:pt x="960469" y="1260068"/>
                  </a:cubicBezTo>
                  <a:cubicBezTo>
                    <a:pt x="1082107" y="1318483"/>
                    <a:pt x="1340229" y="1392176"/>
                    <a:pt x="1552768" y="1322560"/>
                  </a:cubicBezTo>
                  <a:cubicBezTo>
                    <a:pt x="1552768" y="1322560"/>
                    <a:pt x="1614317" y="585792"/>
                    <a:pt x="1632170" y="401104"/>
                  </a:cubicBezTo>
                  <a:cubicBezTo>
                    <a:pt x="1650027" y="216419"/>
                    <a:pt x="1580667" y="37742"/>
                    <a:pt x="1366067" y="5979"/>
                  </a:cubicBezTo>
                  <a:cubicBezTo>
                    <a:pt x="1151463" y="-25780"/>
                    <a:pt x="1062965" y="71479"/>
                    <a:pt x="936604" y="238310"/>
                  </a:cubicBezTo>
                  <a:cubicBezTo>
                    <a:pt x="810249" y="405142"/>
                    <a:pt x="0" y="770520"/>
                    <a:pt x="0" y="770520"/>
                  </a:cubicBezTo>
                  <a:lnTo>
                    <a:pt x="238209" y="1270841"/>
                  </a:lnTo>
                  <a:close/>
                </a:path>
              </a:pathLst>
            </a:custGeom>
            <a:solidFill>
              <a:srgbClr val="8A5E46"/>
            </a:solidFill>
            <a:ln w="4328"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616634E3-6520-4FDF-A078-6D08D0DF1D79}"/>
                </a:ext>
              </a:extLst>
            </p:cNvPr>
            <p:cNvSpPr/>
            <p:nvPr/>
          </p:nvSpPr>
          <p:spPr>
            <a:xfrm>
              <a:off x="9491627" y="3459624"/>
              <a:ext cx="1638190" cy="1388423"/>
            </a:xfrm>
            <a:custGeom>
              <a:avLst/>
              <a:gdLst>
                <a:gd name="connsiteX0" fmla="*/ 622903 w 1638190"/>
                <a:gd name="connsiteY0" fmla="*/ 1388424 h 1388423"/>
                <a:gd name="connsiteX1" fmla="*/ 600111 w 1638190"/>
                <a:gd name="connsiteY1" fmla="*/ 1387995 h 1388423"/>
                <a:gd name="connsiteX2" fmla="*/ 239022 w 1638190"/>
                <a:gd name="connsiteY2" fmla="*/ 1273953 h 1388423"/>
                <a:gd name="connsiteX3" fmla="*/ 238377 w 1638190"/>
                <a:gd name="connsiteY3" fmla="*/ 1273269 h 1388423"/>
                <a:gd name="connsiteX4" fmla="*/ 126 w 1638190"/>
                <a:gd name="connsiteY4" fmla="*/ 772818 h 1388423"/>
                <a:gd name="connsiteX5" fmla="*/ 0 w 1638190"/>
                <a:gd name="connsiteY5" fmla="*/ 772195 h 1388423"/>
                <a:gd name="connsiteX6" fmla="*/ 126 w 1638190"/>
                <a:gd name="connsiteY6" fmla="*/ 771572 h 1388423"/>
                <a:gd name="connsiteX7" fmla="*/ 987 w 1638190"/>
                <a:gd name="connsiteY7" fmla="*/ 770628 h 1388423"/>
                <a:gd name="connsiteX8" fmla="*/ 936951 w 1638190"/>
                <a:gd name="connsiteY8" fmla="*/ 238973 h 1388423"/>
                <a:gd name="connsiteX9" fmla="*/ 1367997 w 1638190"/>
                <a:gd name="connsiteY9" fmla="*/ 6044 h 1388423"/>
                <a:gd name="connsiteX10" fmla="*/ 1589335 w 1638190"/>
                <a:gd name="connsiteY10" fmla="*/ 147037 h 1388423"/>
                <a:gd name="connsiteX11" fmla="*/ 1635433 w 1638190"/>
                <a:gd name="connsiteY11" fmla="*/ 402930 h 1388423"/>
                <a:gd name="connsiteX12" fmla="*/ 1556032 w 1638190"/>
                <a:gd name="connsiteY12" fmla="*/ 1324343 h 1388423"/>
                <a:gd name="connsiteX13" fmla="*/ 1555694 w 1638190"/>
                <a:gd name="connsiteY13" fmla="*/ 1325226 h 1388423"/>
                <a:gd name="connsiteX14" fmla="*/ 1554915 w 1638190"/>
                <a:gd name="connsiteY14" fmla="*/ 1325759 h 1388423"/>
                <a:gd name="connsiteX15" fmla="*/ 962616 w 1638190"/>
                <a:gd name="connsiteY15" fmla="*/ 1263652 h 1388423"/>
                <a:gd name="connsiteX16" fmla="*/ 622903 w 1638190"/>
                <a:gd name="connsiteY16" fmla="*/ 1388424 h 1388423"/>
                <a:gd name="connsiteX17" fmla="*/ 240909 w 1638190"/>
                <a:gd name="connsiteY17" fmla="*/ 1271421 h 1388423"/>
                <a:gd name="connsiteX18" fmla="*/ 600068 w 1638190"/>
                <a:gd name="connsiteY18" fmla="*/ 1384775 h 1388423"/>
                <a:gd name="connsiteX19" fmla="*/ 960897 w 1638190"/>
                <a:gd name="connsiteY19" fmla="*/ 1260605 h 1388423"/>
                <a:gd name="connsiteX20" fmla="*/ 961741 w 1638190"/>
                <a:gd name="connsiteY20" fmla="*/ 1260216 h 1388423"/>
                <a:gd name="connsiteX21" fmla="*/ 962659 w 1638190"/>
                <a:gd name="connsiteY21" fmla="*/ 1260350 h 1388423"/>
                <a:gd name="connsiteX22" fmla="*/ 1552638 w 1638190"/>
                <a:gd name="connsiteY22" fmla="*/ 1323097 h 1388423"/>
                <a:gd name="connsiteX23" fmla="*/ 1632001 w 1638190"/>
                <a:gd name="connsiteY23" fmla="*/ 402714 h 1388423"/>
                <a:gd name="connsiteX24" fmla="*/ 1586289 w 1638190"/>
                <a:gd name="connsiteY24" fmla="*/ 148756 h 1388423"/>
                <a:gd name="connsiteX25" fmla="*/ 1367396 w 1638190"/>
                <a:gd name="connsiteY25" fmla="*/ 9307 h 1388423"/>
                <a:gd name="connsiteX26" fmla="*/ 939396 w 1638190"/>
                <a:gd name="connsiteY26" fmla="*/ 241076 h 1388423"/>
                <a:gd name="connsiteX27" fmla="*/ 3731 w 1638190"/>
                <a:gd name="connsiteY27" fmla="*/ 773073 h 1388423"/>
                <a:gd name="connsiteX28" fmla="*/ 240909 w 1638190"/>
                <a:gd name="connsiteY28" fmla="*/ 1271421 h 138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38190" h="1388423">
                  <a:moveTo>
                    <a:pt x="622903" y="1388424"/>
                  </a:moveTo>
                  <a:cubicBezTo>
                    <a:pt x="615346" y="1388424"/>
                    <a:pt x="607750" y="1388424"/>
                    <a:pt x="600111" y="1387995"/>
                  </a:cubicBezTo>
                  <a:cubicBezTo>
                    <a:pt x="481092" y="1383702"/>
                    <a:pt x="356237" y="1344088"/>
                    <a:pt x="239022" y="1273953"/>
                  </a:cubicBezTo>
                  <a:cubicBezTo>
                    <a:pt x="238737" y="1273805"/>
                    <a:pt x="238507" y="1273563"/>
                    <a:pt x="238377" y="1273269"/>
                  </a:cubicBezTo>
                  <a:lnTo>
                    <a:pt x="126" y="772818"/>
                  </a:lnTo>
                  <a:cubicBezTo>
                    <a:pt x="43" y="772619"/>
                    <a:pt x="0" y="772407"/>
                    <a:pt x="0" y="772195"/>
                  </a:cubicBezTo>
                  <a:cubicBezTo>
                    <a:pt x="0" y="771978"/>
                    <a:pt x="43" y="771771"/>
                    <a:pt x="126" y="771572"/>
                  </a:cubicBezTo>
                  <a:cubicBezTo>
                    <a:pt x="281" y="771160"/>
                    <a:pt x="589" y="770819"/>
                    <a:pt x="987" y="770628"/>
                  </a:cubicBezTo>
                  <a:cubicBezTo>
                    <a:pt x="9098" y="766980"/>
                    <a:pt x="812179" y="403532"/>
                    <a:pt x="936951" y="238973"/>
                  </a:cubicBezTo>
                  <a:cubicBezTo>
                    <a:pt x="1062363" y="73518"/>
                    <a:pt x="1150265" y="-26230"/>
                    <a:pt x="1367997" y="6044"/>
                  </a:cubicBezTo>
                  <a:cubicBezTo>
                    <a:pt x="1468905" y="20980"/>
                    <a:pt x="1543325" y="68411"/>
                    <a:pt x="1589335" y="147037"/>
                  </a:cubicBezTo>
                  <a:cubicBezTo>
                    <a:pt x="1629123" y="215112"/>
                    <a:pt x="1645132" y="303568"/>
                    <a:pt x="1635433" y="402930"/>
                  </a:cubicBezTo>
                  <a:cubicBezTo>
                    <a:pt x="1617792" y="585468"/>
                    <a:pt x="1556633" y="1317133"/>
                    <a:pt x="1556032" y="1324343"/>
                  </a:cubicBezTo>
                  <a:cubicBezTo>
                    <a:pt x="1556010" y="1324664"/>
                    <a:pt x="1555893" y="1324971"/>
                    <a:pt x="1555694" y="1325226"/>
                  </a:cubicBezTo>
                  <a:cubicBezTo>
                    <a:pt x="1555495" y="1325477"/>
                    <a:pt x="1555222" y="1325664"/>
                    <a:pt x="1554915" y="1325759"/>
                  </a:cubicBezTo>
                  <a:cubicBezTo>
                    <a:pt x="1338169" y="1396751"/>
                    <a:pt x="1081034" y="1320353"/>
                    <a:pt x="962616" y="1263652"/>
                  </a:cubicBezTo>
                  <a:cubicBezTo>
                    <a:pt x="866214" y="1346533"/>
                    <a:pt x="752089" y="1388424"/>
                    <a:pt x="622903" y="1388424"/>
                  </a:cubicBezTo>
                  <a:close/>
                  <a:moveTo>
                    <a:pt x="240909" y="1271421"/>
                  </a:moveTo>
                  <a:cubicBezTo>
                    <a:pt x="357566" y="1341166"/>
                    <a:pt x="481736" y="1380309"/>
                    <a:pt x="600068" y="1384775"/>
                  </a:cubicBezTo>
                  <a:cubicBezTo>
                    <a:pt x="738183" y="1389925"/>
                    <a:pt x="859605" y="1348165"/>
                    <a:pt x="960897" y="1260605"/>
                  </a:cubicBezTo>
                  <a:cubicBezTo>
                    <a:pt x="961136" y="1260397"/>
                    <a:pt x="961425" y="1260263"/>
                    <a:pt x="961741" y="1260216"/>
                  </a:cubicBezTo>
                  <a:cubicBezTo>
                    <a:pt x="962053" y="1260172"/>
                    <a:pt x="962369" y="1260216"/>
                    <a:pt x="962659" y="1260350"/>
                  </a:cubicBezTo>
                  <a:cubicBezTo>
                    <a:pt x="1080173" y="1316787"/>
                    <a:pt x="1336494" y="1393401"/>
                    <a:pt x="1552638" y="1323097"/>
                  </a:cubicBezTo>
                  <a:cubicBezTo>
                    <a:pt x="1555343" y="1291078"/>
                    <a:pt x="1614615" y="582036"/>
                    <a:pt x="1632001" y="402714"/>
                  </a:cubicBezTo>
                  <a:cubicBezTo>
                    <a:pt x="1641527" y="303997"/>
                    <a:pt x="1625734" y="216225"/>
                    <a:pt x="1586289" y="148756"/>
                  </a:cubicBezTo>
                  <a:cubicBezTo>
                    <a:pt x="1540836" y="71029"/>
                    <a:pt x="1467143" y="24287"/>
                    <a:pt x="1367396" y="9307"/>
                  </a:cubicBezTo>
                  <a:cubicBezTo>
                    <a:pt x="1151463" y="-22711"/>
                    <a:pt x="1064077" y="76521"/>
                    <a:pt x="939396" y="241076"/>
                  </a:cubicBezTo>
                  <a:cubicBezTo>
                    <a:pt x="816728" y="402887"/>
                    <a:pt x="43046" y="755220"/>
                    <a:pt x="3731" y="773073"/>
                  </a:cubicBezTo>
                  <a:lnTo>
                    <a:pt x="240909" y="1271421"/>
                  </a:lnTo>
                  <a:close/>
                </a:path>
              </a:pathLst>
            </a:custGeom>
            <a:solidFill>
              <a:srgbClr val="0E0E0E"/>
            </a:solidFill>
            <a:ln w="4328"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C0D2471F-2116-4F22-82A0-CFFF8DB3AA1F}"/>
                </a:ext>
              </a:extLst>
            </p:cNvPr>
            <p:cNvSpPr/>
            <p:nvPr/>
          </p:nvSpPr>
          <p:spPr>
            <a:xfrm>
              <a:off x="10498812" y="3319606"/>
              <a:ext cx="462831" cy="466510"/>
            </a:xfrm>
            <a:custGeom>
              <a:avLst/>
              <a:gdLst>
                <a:gd name="connsiteX0" fmla="*/ 325574 w 462831"/>
                <a:gd name="connsiteY0" fmla="*/ 563 h 466510"/>
                <a:gd name="connsiteX1" fmla="*/ 284843 w 462831"/>
                <a:gd name="connsiteY1" fmla="*/ 49 h 466510"/>
                <a:gd name="connsiteX2" fmla="*/ 14144 w 462831"/>
                <a:gd name="connsiteY2" fmla="*/ 296200 h 466510"/>
                <a:gd name="connsiteX3" fmla="*/ 96250 w 462831"/>
                <a:gd name="connsiteY3" fmla="*/ 455393 h 466510"/>
                <a:gd name="connsiteX4" fmla="*/ 191146 w 462831"/>
                <a:gd name="connsiteY4" fmla="*/ 383115 h 466510"/>
                <a:gd name="connsiteX5" fmla="*/ 321622 w 462831"/>
                <a:gd name="connsiteY5" fmla="*/ 240962 h 466510"/>
                <a:gd name="connsiteX6" fmla="*/ 392441 w 462831"/>
                <a:gd name="connsiteY6" fmla="*/ 163707 h 466510"/>
                <a:gd name="connsiteX7" fmla="*/ 462832 w 462831"/>
                <a:gd name="connsiteY7" fmla="*/ 178726 h 4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31" h="466510">
                  <a:moveTo>
                    <a:pt x="325574" y="563"/>
                  </a:moveTo>
                  <a:cubicBezTo>
                    <a:pt x="312724" y="79"/>
                    <a:pt x="299147" y="-94"/>
                    <a:pt x="284843" y="49"/>
                  </a:cubicBezTo>
                  <a:cubicBezTo>
                    <a:pt x="27621" y="2754"/>
                    <a:pt x="-31698" y="215254"/>
                    <a:pt x="14144" y="296200"/>
                  </a:cubicBezTo>
                  <a:cubicBezTo>
                    <a:pt x="61657" y="380068"/>
                    <a:pt x="68309" y="428568"/>
                    <a:pt x="96250" y="455393"/>
                  </a:cubicBezTo>
                  <a:cubicBezTo>
                    <a:pt x="124192" y="482218"/>
                    <a:pt x="200888" y="461400"/>
                    <a:pt x="191146" y="383115"/>
                  </a:cubicBezTo>
                  <a:lnTo>
                    <a:pt x="321622" y="240962"/>
                  </a:lnTo>
                  <a:lnTo>
                    <a:pt x="392441" y="163707"/>
                  </a:lnTo>
                  <a:lnTo>
                    <a:pt x="462832" y="178726"/>
                  </a:lnTo>
                </a:path>
              </a:pathLst>
            </a:custGeom>
            <a:solidFill>
              <a:srgbClr val="E69C9C"/>
            </a:solidFill>
            <a:ln w="4328"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78D63A37-F863-421B-8C39-AD2350AB0916}"/>
                </a:ext>
              </a:extLst>
            </p:cNvPr>
            <p:cNvSpPr/>
            <p:nvPr/>
          </p:nvSpPr>
          <p:spPr>
            <a:xfrm>
              <a:off x="10497149" y="3318240"/>
              <a:ext cx="466280" cy="469405"/>
            </a:xfrm>
            <a:custGeom>
              <a:avLst/>
              <a:gdLst>
                <a:gd name="connsiteX0" fmla="*/ 129114 w 466280"/>
                <a:gd name="connsiteY0" fmla="*/ 469376 h 469405"/>
                <a:gd name="connsiteX1" fmla="*/ 96797 w 466280"/>
                <a:gd name="connsiteY1" fmla="*/ 457829 h 469405"/>
                <a:gd name="connsiteX2" fmla="*/ 59884 w 466280"/>
                <a:gd name="connsiteY2" fmla="*/ 392463 h 469405"/>
                <a:gd name="connsiteX3" fmla="*/ 14388 w 466280"/>
                <a:gd name="connsiteY3" fmla="*/ 298039 h 469405"/>
                <a:gd name="connsiteX4" fmla="*/ 29670 w 466280"/>
                <a:gd name="connsiteY4" fmla="*/ 129619 h 469405"/>
                <a:gd name="connsiteX5" fmla="*/ 286502 w 466280"/>
                <a:gd name="connsiteY5" fmla="*/ 0 h 469405"/>
                <a:gd name="connsiteX6" fmla="*/ 327276 w 466280"/>
                <a:gd name="connsiteY6" fmla="*/ 472 h 469405"/>
                <a:gd name="connsiteX7" fmla="*/ 328392 w 466280"/>
                <a:gd name="connsiteY7" fmla="*/ 995 h 469405"/>
                <a:gd name="connsiteX8" fmla="*/ 328821 w 466280"/>
                <a:gd name="connsiteY8" fmla="*/ 2147 h 469405"/>
                <a:gd name="connsiteX9" fmla="*/ 328302 w 466280"/>
                <a:gd name="connsiteY9" fmla="*/ 3259 h 469405"/>
                <a:gd name="connsiteX10" fmla="*/ 327150 w 466280"/>
                <a:gd name="connsiteY10" fmla="*/ 3692 h 469405"/>
                <a:gd name="connsiteX11" fmla="*/ 286545 w 466280"/>
                <a:gd name="connsiteY11" fmla="*/ 3220 h 469405"/>
                <a:gd name="connsiteX12" fmla="*/ 32457 w 466280"/>
                <a:gd name="connsiteY12" fmla="*/ 131593 h 469405"/>
                <a:gd name="connsiteX13" fmla="*/ 17179 w 466280"/>
                <a:gd name="connsiteY13" fmla="*/ 296836 h 469405"/>
                <a:gd name="connsiteX14" fmla="*/ 62844 w 466280"/>
                <a:gd name="connsiteY14" fmla="*/ 391260 h 469405"/>
                <a:gd name="connsiteX15" fmla="*/ 99026 w 466280"/>
                <a:gd name="connsiteY15" fmla="*/ 455643 h 469405"/>
                <a:gd name="connsiteX16" fmla="*/ 156926 w 466280"/>
                <a:gd name="connsiteY16" fmla="*/ 459633 h 469405"/>
                <a:gd name="connsiteX17" fmla="*/ 191264 w 466280"/>
                <a:gd name="connsiteY17" fmla="*/ 384694 h 469405"/>
                <a:gd name="connsiteX18" fmla="*/ 191342 w 466280"/>
                <a:gd name="connsiteY18" fmla="*/ 384006 h 469405"/>
                <a:gd name="connsiteX19" fmla="*/ 191693 w 466280"/>
                <a:gd name="connsiteY19" fmla="*/ 383409 h 469405"/>
                <a:gd name="connsiteX20" fmla="*/ 322256 w 466280"/>
                <a:gd name="connsiteY20" fmla="*/ 241385 h 469405"/>
                <a:gd name="connsiteX21" fmla="*/ 393118 w 466280"/>
                <a:gd name="connsiteY21" fmla="*/ 164126 h 469405"/>
                <a:gd name="connsiteX22" fmla="*/ 393802 w 466280"/>
                <a:gd name="connsiteY22" fmla="*/ 163676 h 469405"/>
                <a:gd name="connsiteX23" fmla="*/ 394620 w 466280"/>
                <a:gd name="connsiteY23" fmla="*/ 163611 h 469405"/>
                <a:gd name="connsiteX24" fmla="*/ 465010 w 466280"/>
                <a:gd name="connsiteY24" fmla="*/ 178677 h 469405"/>
                <a:gd name="connsiteX25" fmla="*/ 466010 w 466280"/>
                <a:gd name="connsiteY25" fmla="*/ 179370 h 469405"/>
                <a:gd name="connsiteX26" fmla="*/ 466252 w 466280"/>
                <a:gd name="connsiteY26" fmla="*/ 180564 h 469405"/>
                <a:gd name="connsiteX27" fmla="*/ 465534 w 466280"/>
                <a:gd name="connsiteY27" fmla="*/ 181572 h 469405"/>
                <a:gd name="connsiteX28" fmla="*/ 464322 w 466280"/>
                <a:gd name="connsiteY28" fmla="*/ 181810 h 469405"/>
                <a:gd name="connsiteX29" fmla="*/ 394879 w 466280"/>
                <a:gd name="connsiteY29" fmla="*/ 166961 h 469405"/>
                <a:gd name="connsiteX30" fmla="*/ 324662 w 466280"/>
                <a:gd name="connsiteY30" fmla="*/ 243701 h 469405"/>
                <a:gd name="connsiteX31" fmla="*/ 194523 w 466280"/>
                <a:gd name="connsiteY31" fmla="*/ 385339 h 469405"/>
                <a:gd name="connsiteX32" fmla="*/ 158428 w 466280"/>
                <a:gd name="connsiteY32" fmla="*/ 462810 h 469405"/>
                <a:gd name="connsiteX33" fmla="*/ 129114 w 466280"/>
                <a:gd name="connsiteY33" fmla="*/ 469376 h 46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66280" h="469405">
                  <a:moveTo>
                    <a:pt x="129114" y="469376"/>
                  </a:moveTo>
                  <a:cubicBezTo>
                    <a:pt x="117260" y="469804"/>
                    <a:pt x="105696" y="465671"/>
                    <a:pt x="96797" y="457829"/>
                  </a:cubicBezTo>
                  <a:cubicBezTo>
                    <a:pt x="81428" y="443066"/>
                    <a:pt x="72374" y="421863"/>
                    <a:pt x="59884" y="392463"/>
                  </a:cubicBezTo>
                  <a:cubicBezTo>
                    <a:pt x="46666" y="360085"/>
                    <a:pt x="31470" y="328551"/>
                    <a:pt x="14388" y="298039"/>
                  </a:cubicBezTo>
                  <a:cubicBezTo>
                    <a:pt x="-9473" y="255932"/>
                    <a:pt x="-3167" y="186701"/>
                    <a:pt x="29670" y="129619"/>
                  </a:cubicBezTo>
                  <a:cubicBezTo>
                    <a:pt x="57179" y="81977"/>
                    <a:pt x="127227" y="1459"/>
                    <a:pt x="286502" y="0"/>
                  </a:cubicBezTo>
                  <a:cubicBezTo>
                    <a:pt x="300667" y="0"/>
                    <a:pt x="314357" y="0"/>
                    <a:pt x="327276" y="472"/>
                  </a:cubicBezTo>
                  <a:cubicBezTo>
                    <a:pt x="327704" y="493"/>
                    <a:pt x="328103" y="680"/>
                    <a:pt x="328392" y="995"/>
                  </a:cubicBezTo>
                  <a:cubicBezTo>
                    <a:pt x="328678" y="1307"/>
                    <a:pt x="328834" y="1718"/>
                    <a:pt x="328821" y="2147"/>
                  </a:cubicBezTo>
                  <a:cubicBezTo>
                    <a:pt x="328799" y="2571"/>
                    <a:pt x="328613" y="2969"/>
                    <a:pt x="328302" y="3259"/>
                  </a:cubicBezTo>
                  <a:cubicBezTo>
                    <a:pt x="327986" y="3549"/>
                    <a:pt x="327575" y="3700"/>
                    <a:pt x="327150" y="3692"/>
                  </a:cubicBezTo>
                  <a:cubicBezTo>
                    <a:pt x="314275" y="3220"/>
                    <a:pt x="300624" y="3047"/>
                    <a:pt x="286545" y="3220"/>
                  </a:cubicBezTo>
                  <a:cubicBezTo>
                    <a:pt x="128859" y="4852"/>
                    <a:pt x="59672" y="84383"/>
                    <a:pt x="32457" y="131593"/>
                  </a:cubicBezTo>
                  <a:cubicBezTo>
                    <a:pt x="-5227" y="197088"/>
                    <a:pt x="-1877" y="263185"/>
                    <a:pt x="17179" y="296836"/>
                  </a:cubicBezTo>
                  <a:cubicBezTo>
                    <a:pt x="34314" y="327348"/>
                    <a:pt x="49566" y="358882"/>
                    <a:pt x="62844" y="391260"/>
                  </a:cubicBezTo>
                  <a:cubicBezTo>
                    <a:pt x="75209" y="420275"/>
                    <a:pt x="84307" y="441261"/>
                    <a:pt x="99026" y="455643"/>
                  </a:cubicBezTo>
                  <a:cubicBezTo>
                    <a:pt x="111902" y="468216"/>
                    <a:pt x="136498" y="469891"/>
                    <a:pt x="156926" y="459633"/>
                  </a:cubicBezTo>
                  <a:cubicBezTo>
                    <a:pt x="169287" y="453410"/>
                    <a:pt x="197315" y="433882"/>
                    <a:pt x="191264" y="384694"/>
                  </a:cubicBezTo>
                  <a:cubicBezTo>
                    <a:pt x="191243" y="384460"/>
                    <a:pt x="191269" y="384227"/>
                    <a:pt x="191342" y="384006"/>
                  </a:cubicBezTo>
                  <a:cubicBezTo>
                    <a:pt x="191416" y="383785"/>
                    <a:pt x="191537" y="383577"/>
                    <a:pt x="191693" y="383409"/>
                  </a:cubicBezTo>
                  <a:lnTo>
                    <a:pt x="322256" y="241385"/>
                  </a:lnTo>
                  <a:lnTo>
                    <a:pt x="393118" y="164126"/>
                  </a:lnTo>
                  <a:cubicBezTo>
                    <a:pt x="393304" y="163919"/>
                    <a:pt x="393538" y="163763"/>
                    <a:pt x="393802" y="163676"/>
                  </a:cubicBezTo>
                  <a:cubicBezTo>
                    <a:pt x="394066" y="163585"/>
                    <a:pt x="394347" y="163564"/>
                    <a:pt x="394620" y="163611"/>
                  </a:cubicBezTo>
                  <a:lnTo>
                    <a:pt x="465010" y="178677"/>
                  </a:lnTo>
                  <a:cubicBezTo>
                    <a:pt x="465421" y="178768"/>
                    <a:pt x="465780" y="179019"/>
                    <a:pt x="466010" y="179370"/>
                  </a:cubicBezTo>
                  <a:cubicBezTo>
                    <a:pt x="466244" y="179724"/>
                    <a:pt x="466330" y="180153"/>
                    <a:pt x="466252" y="180564"/>
                  </a:cubicBezTo>
                  <a:cubicBezTo>
                    <a:pt x="466153" y="180980"/>
                    <a:pt x="465893" y="181339"/>
                    <a:pt x="465534" y="181572"/>
                  </a:cubicBezTo>
                  <a:cubicBezTo>
                    <a:pt x="465175" y="181802"/>
                    <a:pt x="464742" y="181888"/>
                    <a:pt x="464322" y="181810"/>
                  </a:cubicBezTo>
                  <a:lnTo>
                    <a:pt x="394879" y="166961"/>
                  </a:lnTo>
                  <a:lnTo>
                    <a:pt x="324662" y="243701"/>
                  </a:lnTo>
                  <a:lnTo>
                    <a:pt x="194523" y="385339"/>
                  </a:lnTo>
                  <a:cubicBezTo>
                    <a:pt x="200535" y="435855"/>
                    <a:pt x="171304" y="456327"/>
                    <a:pt x="158428" y="462810"/>
                  </a:cubicBezTo>
                  <a:cubicBezTo>
                    <a:pt x="149287" y="467212"/>
                    <a:pt x="139259" y="469458"/>
                    <a:pt x="129114" y="469376"/>
                  </a:cubicBezTo>
                  <a:close/>
                </a:path>
              </a:pathLst>
            </a:custGeom>
            <a:solidFill>
              <a:srgbClr val="0E0E0E"/>
            </a:solidFill>
            <a:ln w="4328"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F9283B03-6560-4A49-BF45-EEFBFF765D97}"/>
                </a:ext>
              </a:extLst>
            </p:cNvPr>
            <p:cNvSpPr/>
            <p:nvPr/>
          </p:nvSpPr>
          <p:spPr>
            <a:xfrm>
              <a:off x="10631998" y="3482150"/>
              <a:ext cx="157822" cy="252835"/>
            </a:xfrm>
            <a:custGeom>
              <a:avLst/>
              <a:gdLst>
                <a:gd name="connsiteX0" fmla="*/ 1177 w 157822"/>
                <a:gd name="connsiteY0" fmla="*/ 0 h 252835"/>
                <a:gd name="connsiteX1" fmla="*/ 25898 w 157822"/>
                <a:gd name="connsiteY1" fmla="*/ 190527 h 252835"/>
                <a:gd name="connsiteX2" fmla="*/ 105516 w 157822"/>
                <a:gd name="connsiteY2" fmla="*/ 252418 h 252835"/>
                <a:gd name="connsiteX3" fmla="*/ 155820 w 157822"/>
                <a:gd name="connsiteY3" fmla="*/ 155332 h 252835"/>
              </a:gdLst>
              <a:ahLst/>
              <a:cxnLst>
                <a:cxn ang="0">
                  <a:pos x="connsiteX0" y="connsiteY0"/>
                </a:cxn>
                <a:cxn ang="0">
                  <a:pos x="connsiteX1" y="connsiteY1"/>
                </a:cxn>
                <a:cxn ang="0">
                  <a:pos x="connsiteX2" y="connsiteY2"/>
                </a:cxn>
                <a:cxn ang="0">
                  <a:pos x="connsiteX3" y="connsiteY3"/>
                </a:cxn>
              </a:cxnLst>
              <a:rect l="l" t="t" r="r" b="b"/>
              <a:pathLst>
                <a:path w="157822" h="252835">
                  <a:moveTo>
                    <a:pt x="1177" y="0"/>
                  </a:moveTo>
                  <a:cubicBezTo>
                    <a:pt x="-3112" y="68677"/>
                    <a:pt x="4142" y="153657"/>
                    <a:pt x="25898" y="190527"/>
                  </a:cubicBezTo>
                  <a:cubicBezTo>
                    <a:pt x="47660" y="227393"/>
                    <a:pt x="57748" y="256706"/>
                    <a:pt x="105516" y="252418"/>
                  </a:cubicBezTo>
                  <a:cubicBezTo>
                    <a:pt x="153289" y="248124"/>
                    <a:pt x="162689" y="193873"/>
                    <a:pt x="155820" y="155332"/>
                  </a:cubicBezTo>
                </a:path>
              </a:pathLst>
            </a:custGeom>
            <a:solidFill>
              <a:srgbClr val="E69C9C"/>
            </a:solidFill>
            <a:ln w="4328"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33247D94-A55E-40CC-B4FD-93224BE239BB}"/>
                </a:ext>
              </a:extLst>
            </p:cNvPr>
            <p:cNvSpPr/>
            <p:nvPr/>
          </p:nvSpPr>
          <p:spPr>
            <a:xfrm>
              <a:off x="10630456" y="3480517"/>
              <a:ext cx="160970" cy="256196"/>
            </a:xfrm>
            <a:custGeom>
              <a:avLst/>
              <a:gdLst>
                <a:gd name="connsiteX0" fmla="*/ 98519 w 160970"/>
                <a:gd name="connsiteY0" fmla="*/ 256197 h 256196"/>
                <a:gd name="connsiteX1" fmla="*/ 33240 w 160970"/>
                <a:gd name="connsiteY1" fmla="*/ 205464 h 256196"/>
                <a:gd name="connsiteX2" fmla="*/ 26069 w 160970"/>
                <a:gd name="connsiteY2" fmla="*/ 192973 h 256196"/>
                <a:gd name="connsiteX3" fmla="*/ 1135 w 160970"/>
                <a:gd name="connsiteY3" fmla="*/ 1507 h 256196"/>
                <a:gd name="connsiteX4" fmla="*/ 1291 w 160970"/>
                <a:gd name="connsiteY4" fmla="*/ 892 h 256196"/>
                <a:gd name="connsiteX5" fmla="*/ 1676 w 160970"/>
                <a:gd name="connsiteY5" fmla="*/ 390 h 256196"/>
                <a:gd name="connsiteX6" fmla="*/ 2221 w 160970"/>
                <a:gd name="connsiteY6" fmla="*/ 79 h 256196"/>
                <a:gd name="connsiteX7" fmla="*/ 2849 w 160970"/>
                <a:gd name="connsiteY7" fmla="*/ 5 h 256196"/>
                <a:gd name="connsiteX8" fmla="*/ 3953 w 160970"/>
                <a:gd name="connsiteY8" fmla="*/ 555 h 256196"/>
                <a:gd name="connsiteX9" fmla="*/ 4355 w 160970"/>
                <a:gd name="connsiteY9" fmla="*/ 1719 h 256196"/>
                <a:gd name="connsiteX10" fmla="*/ 28860 w 160970"/>
                <a:gd name="connsiteY10" fmla="*/ 191342 h 256196"/>
                <a:gd name="connsiteX11" fmla="*/ 36071 w 160970"/>
                <a:gd name="connsiteY11" fmla="*/ 203875 h 256196"/>
                <a:gd name="connsiteX12" fmla="*/ 106933 w 160970"/>
                <a:gd name="connsiteY12" fmla="*/ 252591 h 256196"/>
                <a:gd name="connsiteX13" fmla="*/ 126747 w 160970"/>
                <a:gd name="connsiteY13" fmla="*/ 246974 h 256196"/>
                <a:gd name="connsiteX14" fmla="*/ 142427 w 160970"/>
                <a:gd name="connsiteY14" fmla="*/ 233618 h 256196"/>
                <a:gd name="connsiteX15" fmla="*/ 155774 w 160970"/>
                <a:gd name="connsiteY15" fmla="*/ 157263 h 256196"/>
                <a:gd name="connsiteX16" fmla="*/ 156034 w 160970"/>
                <a:gd name="connsiteY16" fmla="*/ 156055 h 256196"/>
                <a:gd name="connsiteX17" fmla="*/ 157064 w 160970"/>
                <a:gd name="connsiteY17" fmla="*/ 155376 h 256196"/>
                <a:gd name="connsiteX18" fmla="*/ 158276 w 160970"/>
                <a:gd name="connsiteY18" fmla="*/ 155662 h 256196"/>
                <a:gd name="connsiteX19" fmla="*/ 158951 w 160970"/>
                <a:gd name="connsiteY19" fmla="*/ 156705 h 256196"/>
                <a:gd name="connsiteX20" fmla="*/ 144959 w 160970"/>
                <a:gd name="connsiteY20" fmla="*/ 235595 h 256196"/>
                <a:gd name="connsiteX21" fmla="*/ 128305 w 160970"/>
                <a:gd name="connsiteY21" fmla="*/ 249808 h 256196"/>
                <a:gd name="connsiteX22" fmla="*/ 107232 w 160970"/>
                <a:gd name="connsiteY22" fmla="*/ 255768 h 256196"/>
                <a:gd name="connsiteX23" fmla="*/ 98519 w 160970"/>
                <a:gd name="connsiteY23" fmla="*/ 256197 h 25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0970" h="256196">
                  <a:moveTo>
                    <a:pt x="98519" y="256197"/>
                  </a:moveTo>
                  <a:cubicBezTo>
                    <a:pt x="62039" y="256197"/>
                    <a:pt x="49206" y="233578"/>
                    <a:pt x="33240" y="205464"/>
                  </a:cubicBezTo>
                  <a:cubicBezTo>
                    <a:pt x="30964" y="201430"/>
                    <a:pt x="28605" y="197267"/>
                    <a:pt x="26069" y="192973"/>
                  </a:cubicBezTo>
                  <a:cubicBezTo>
                    <a:pt x="3282" y="154346"/>
                    <a:pt x="-2860" y="66704"/>
                    <a:pt x="1135" y="1507"/>
                  </a:cubicBezTo>
                  <a:cubicBezTo>
                    <a:pt x="1144" y="1295"/>
                    <a:pt x="1200" y="1087"/>
                    <a:pt x="1291" y="892"/>
                  </a:cubicBezTo>
                  <a:cubicBezTo>
                    <a:pt x="1382" y="702"/>
                    <a:pt x="1516" y="533"/>
                    <a:pt x="1676" y="390"/>
                  </a:cubicBezTo>
                  <a:cubicBezTo>
                    <a:pt x="1836" y="252"/>
                    <a:pt x="2022" y="144"/>
                    <a:pt x="2221" y="79"/>
                  </a:cubicBezTo>
                  <a:cubicBezTo>
                    <a:pt x="2425" y="14"/>
                    <a:pt x="2637" y="-12"/>
                    <a:pt x="2849" y="5"/>
                  </a:cubicBezTo>
                  <a:cubicBezTo>
                    <a:pt x="3277" y="35"/>
                    <a:pt x="3671" y="235"/>
                    <a:pt x="3953" y="555"/>
                  </a:cubicBezTo>
                  <a:cubicBezTo>
                    <a:pt x="4234" y="875"/>
                    <a:pt x="4377" y="1295"/>
                    <a:pt x="4355" y="1719"/>
                  </a:cubicBezTo>
                  <a:cubicBezTo>
                    <a:pt x="404" y="66401"/>
                    <a:pt x="6372" y="153359"/>
                    <a:pt x="28860" y="191342"/>
                  </a:cubicBezTo>
                  <a:cubicBezTo>
                    <a:pt x="31392" y="195635"/>
                    <a:pt x="33755" y="199928"/>
                    <a:pt x="36071" y="203875"/>
                  </a:cubicBezTo>
                  <a:cubicBezTo>
                    <a:pt x="53240" y="234262"/>
                    <a:pt x="65730" y="256197"/>
                    <a:pt x="106933" y="252591"/>
                  </a:cubicBezTo>
                  <a:cubicBezTo>
                    <a:pt x="113862" y="252163"/>
                    <a:pt x="120623" y="250246"/>
                    <a:pt x="126747" y="246974"/>
                  </a:cubicBezTo>
                  <a:cubicBezTo>
                    <a:pt x="132871" y="243697"/>
                    <a:pt x="138220" y="239144"/>
                    <a:pt x="142427" y="233618"/>
                  </a:cubicBezTo>
                  <a:cubicBezTo>
                    <a:pt x="158436" y="212804"/>
                    <a:pt x="159813" y="180526"/>
                    <a:pt x="155774" y="157263"/>
                  </a:cubicBezTo>
                  <a:cubicBezTo>
                    <a:pt x="155701" y="156843"/>
                    <a:pt x="155792" y="156410"/>
                    <a:pt x="156034" y="156055"/>
                  </a:cubicBezTo>
                  <a:cubicBezTo>
                    <a:pt x="156272" y="155705"/>
                    <a:pt x="156644" y="155458"/>
                    <a:pt x="157064" y="155376"/>
                  </a:cubicBezTo>
                  <a:cubicBezTo>
                    <a:pt x="157488" y="155311"/>
                    <a:pt x="157921" y="155415"/>
                    <a:pt x="158276" y="155662"/>
                  </a:cubicBezTo>
                  <a:cubicBezTo>
                    <a:pt x="158626" y="155913"/>
                    <a:pt x="158869" y="156285"/>
                    <a:pt x="158951" y="156705"/>
                  </a:cubicBezTo>
                  <a:cubicBezTo>
                    <a:pt x="163245" y="180656"/>
                    <a:pt x="161613" y="213921"/>
                    <a:pt x="144959" y="235595"/>
                  </a:cubicBezTo>
                  <a:cubicBezTo>
                    <a:pt x="140497" y="241477"/>
                    <a:pt x="134818" y="246329"/>
                    <a:pt x="128305" y="249808"/>
                  </a:cubicBezTo>
                  <a:cubicBezTo>
                    <a:pt x="121791" y="253293"/>
                    <a:pt x="114602" y="255322"/>
                    <a:pt x="107232" y="255768"/>
                  </a:cubicBezTo>
                  <a:cubicBezTo>
                    <a:pt x="104141" y="256067"/>
                    <a:pt x="101268" y="256197"/>
                    <a:pt x="98519" y="256197"/>
                  </a:cubicBezTo>
                  <a:close/>
                </a:path>
              </a:pathLst>
            </a:custGeom>
            <a:solidFill>
              <a:srgbClr val="0E0E0E"/>
            </a:solidFill>
            <a:ln w="4328"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5B860571-0FFD-40CB-A176-52432961A533}"/>
                </a:ext>
              </a:extLst>
            </p:cNvPr>
            <p:cNvSpPr/>
            <p:nvPr/>
          </p:nvSpPr>
          <p:spPr>
            <a:xfrm>
              <a:off x="10725456" y="3382147"/>
              <a:ext cx="236317" cy="295396"/>
            </a:xfrm>
            <a:custGeom>
              <a:avLst/>
              <a:gdLst>
                <a:gd name="connsiteX0" fmla="*/ 12145 w 236317"/>
                <a:gd name="connsiteY0" fmla="*/ 0 h 295396"/>
                <a:gd name="connsiteX1" fmla="*/ 48110 w 236317"/>
                <a:gd name="connsiteY1" fmla="*/ 267094 h 295396"/>
                <a:gd name="connsiteX2" fmla="*/ 66820 w 236317"/>
                <a:gd name="connsiteY2" fmla="*/ 287128 h 295396"/>
                <a:gd name="connsiteX3" fmla="*/ 92970 w 236317"/>
                <a:gd name="connsiteY3" fmla="*/ 295338 h 295396"/>
                <a:gd name="connsiteX4" fmla="*/ 119773 w 236317"/>
                <a:gd name="connsiteY4" fmla="*/ 289595 h 295396"/>
                <a:gd name="connsiteX5" fmla="*/ 140262 w 236317"/>
                <a:gd name="connsiteY5" fmla="*/ 271387 h 295396"/>
                <a:gd name="connsiteX6" fmla="*/ 171294 w 236317"/>
                <a:gd name="connsiteY6" fmla="*/ 144858 h 295396"/>
                <a:gd name="connsiteX7" fmla="*/ 199287 w 236317"/>
                <a:gd name="connsiteY7" fmla="*/ 120271 h 295396"/>
                <a:gd name="connsiteX8" fmla="*/ 236317 w 236317"/>
                <a:gd name="connsiteY8" fmla="*/ 116142 h 295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17" h="295396">
                  <a:moveTo>
                    <a:pt x="12145" y="0"/>
                  </a:moveTo>
                  <a:cubicBezTo>
                    <a:pt x="-23782" y="140608"/>
                    <a:pt x="29655" y="231769"/>
                    <a:pt x="48110" y="267094"/>
                  </a:cubicBezTo>
                  <a:cubicBezTo>
                    <a:pt x="52512" y="275274"/>
                    <a:pt x="58956" y="282177"/>
                    <a:pt x="66820" y="287128"/>
                  </a:cubicBezTo>
                  <a:cubicBezTo>
                    <a:pt x="74680" y="292075"/>
                    <a:pt x="83691" y="294905"/>
                    <a:pt x="92970" y="295338"/>
                  </a:cubicBezTo>
                  <a:cubicBezTo>
                    <a:pt x="102249" y="295771"/>
                    <a:pt x="111485" y="293793"/>
                    <a:pt x="119773" y="289595"/>
                  </a:cubicBezTo>
                  <a:cubicBezTo>
                    <a:pt x="128057" y="285397"/>
                    <a:pt x="135116" y="279121"/>
                    <a:pt x="140262" y="271387"/>
                  </a:cubicBezTo>
                  <a:cubicBezTo>
                    <a:pt x="162923" y="237049"/>
                    <a:pt x="143564" y="188852"/>
                    <a:pt x="171294" y="144858"/>
                  </a:cubicBezTo>
                  <a:cubicBezTo>
                    <a:pt x="177885" y="133986"/>
                    <a:pt x="187658" y="125404"/>
                    <a:pt x="199287" y="120271"/>
                  </a:cubicBezTo>
                  <a:cubicBezTo>
                    <a:pt x="210916" y="115133"/>
                    <a:pt x="223840" y="113692"/>
                    <a:pt x="236317" y="116142"/>
                  </a:cubicBezTo>
                </a:path>
              </a:pathLst>
            </a:custGeom>
            <a:solidFill>
              <a:srgbClr val="E69C9C"/>
            </a:solidFill>
            <a:ln w="4328"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7065A2AC-B80C-4033-A7F0-71FDC8CB560D}"/>
                </a:ext>
              </a:extLst>
            </p:cNvPr>
            <p:cNvSpPr/>
            <p:nvPr/>
          </p:nvSpPr>
          <p:spPr>
            <a:xfrm>
              <a:off x="10723848" y="3380658"/>
              <a:ext cx="239237" cy="298454"/>
            </a:xfrm>
            <a:custGeom>
              <a:avLst/>
              <a:gdLst>
                <a:gd name="connsiteX0" fmla="*/ 97188 w 239237"/>
                <a:gd name="connsiteY0" fmla="*/ 298454 h 298454"/>
                <a:gd name="connsiteX1" fmla="*/ 94314 w 239237"/>
                <a:gd name="connsiteY1" fmla="*/ 298454 h 298454"/>
                <a:gd name="connsiteX2" fmla="*/ 67402 w 239237"/>
                <a:gd name="connsiteY2" fmla="*/ 290114 h 298454"/>
                <a:gd name="connsiteX3" fmla="*/ 48303 w 239237"/>
                <a:gd name="connsiteY3" fmla="*/ 269396 h 298454"/>
                <a:gd name="connsiteX4" fmla="*/ 45684 w 239237"/>
                <a:gd name="connsiteY4" fmla="*/ 264462 h 298454"/>
                <a:gd name="connsiteX5" fmla="*/ 12207 w 239237"/>
                <a:gd name="connsiteY5" fmla="*/ 1190 h 298454"/>
                <a:gd name="connsiteX6" fmla="*/ 12480 w 239237"/>
                <a:gd name="connsiteY6" fmla="*/ 628 h 298454"/>
                <a:gd name="connsiteX7" fmla="*/ 12947 w 239237"/>
                <a:gd name="connsiteY7" fmla="*/ 216 h 298454"/>
                <a:gd name="connsiteX8" fmla="*/ 13536 w 239237"/>
                <a:gd name="connsiteY8" fmla="*/ 13 h 298454"/>
                <a:gd name="connsiteX9" fmla="*/ 14159 w 239237"/>
                <a:gd name="connsiteY9" fmla="*/ 52 h 298454"/>
                <a:gd name="connsiteX10" fmla="*/ 14722 w 239237"/>
                <a:gd name="connsiteY10" fmla="*/ 325 h 298454"/>
                <a:gd name="connsiteX11" fmla="*/ 15133 w 239237"/>
                <a:gd name="connsiteY11" fmla="*/ 792 h 298454"/>
                <a:gd name="connsiteX12" fmla="*/ 15336 w 239237"/>
                <a:gd name="connsiteY12" fmla="*/ 1381 h 298454"/>
                <a:gd name="connsiteX13" fmla="*/ 15298 w 239237"/>
                <a:gd name="connsiteY13" fmla="*/ 2004 h 298454"/>
                <a:gd name="connsiteX14" fmla="*/ 48519 w 239237"/>
                <a:gd name="connsiteY14" fmla="*/ 262960 h 298454"/>
                <a:gd name="connsiteX15" fmla="*/ 51133 w 239237"/>
                <a:gd name="connsiteY15" fmla="*/ 267894 h 298454"/>
                <a:gd name="connsiteX16" fmla="*/ 69307 w 239237"/>
                <a:gd name="connsiteY16" fmla="*/ 287301 h 298454"/>
                <a:gd name="connsiteX17" fmla="*/ 94682 w 239237"/>
                <a:gd name="connsiteY17" fmla="*/ 295239 h 298454"/>
                <a:gd name="connsiteX18" fmla="*/ 120676 w 239237"/>
                <a:gd name="connsiteY18" fmla="*/ 289647 h 298454"/>
                <a:gd name="connsiteX19" fmla="*/ 140537 w 239237"/>
                <a:gd name="connsiteY19" fmla="*/ 271971 h 298454"/>
                <a:gd name="connsiteX20" fmla="*/ 153672 w 239237"/>
                <a:gd name="connsiteY20" fmla="*/ 216179 h 298454"/>
                <a:gd name="connsiteX21" fmla="*/ 171525 w 239237"/>
                <a:gd name="connsiteY21" fmla="*/ 145317 h 298454"/>
                <a:gd name="connsiteX22" fmla="*/ 200324 w 239237"/>
                <a:gd name="connsiteY22" fmla="*/ 120292 h 298454"/>
                <a:gd name="connsiteX23" fmla="*/ 238224 w 239237"/>
                <a:gd name="connsiteY23" fmla="*/ 115960 h 298454"/>
                <a:gd name="connsiteX24" fmla="*/ 239059 w 239237"/>
                <a:gd name="connsiteY24" fmla="*/ 116730 h 298454"/>
                <a:gd name="connsiteX25" fmla="*/ 239189 w 239237"/>
                <a:gd name="connsiteY25" fmla="*/ 117860 h 298454"/>
                <a:gd name="connsiteX26" fmla="*/ 238553 w 239237"/>
                <a:gd name="connsiteY26" fmla="*/ 118799 h 298454"/>
                <a:gd name="connsiteX27" fmla="*/ 237454 w 239237"/>
                <a:gd name="connsiteY27" fmla="*/ 119094 h 298454"/>
                <a:gd name="connsiteX28" fmla="*/ 201367 w 239237"/>
                <a:gd name="connsiteY28" fmla="*/ 123015 h 298454"/>
                <a:gd name="connsiteX29" fmla="*/ 174187 w 239237"/>
                <a:gd name="connsiteY29" fmla="*/ 147074 h 298454"/>
                <a:gd name="connsiteX30" fmla="*/ 156762 w 239237"/>
                <a:gd name="connsiteY30" fmla="*/ 216434 h 298454"/>
                <a:gd name="connsiteX31" fmla="*/ 143155 w 239237"/>
                <a:gd name="connsiteY31" fmla="*/ 273646 h 298454"/>
                <a:gd name="connsiteX32" fmla="*/ 123316 w 239237"/>
                <a:gd name="connsiteY32" fmla="*/ 291876 h 298454"/>
                <a:gd name="connsiteX33" fmla="*/ 97188 w 239237"/>
                <a:gd name="connsiteY33" fmla="*/ 298454 h 29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237" h="298454">
                  <a:moveTo>
                    <a:pt x="97188" y="298454"/>
                  </a:moveTo>
                  <a:lnTo>
                    <a:pt x="94314" y="298454"/>
                  </a:lnTo>
                  <a:cubicBezTo>
                    <a:pt x="84766" y="298095"/>
                    <a:pt x="75483" y="295217"/>
                    <a:pt x="67402" y="290114"/>
                  </a:cubicBezTo>
                  <a:cubicBezTo>
                    <a:pt x="59322" y="285012"/>
                    <a:pt x="52735" y="277866"/>
                    <a:pt x="48303" y="269396"/>
                  </a:cubicBezTo>
                  <a:lnTo>
                    <a:pt x="45684" y="264462"/>
                  </a:lnTo>
                  <a:cubicBezTo>
                    <a:pt x="25339" y="226090"/>
                    <a:pt x="-22343" y="136215"/>
                    <a:pt x="12207" y="1190"/>
                  </a:cubicBezTo>
                  <a:cubicBezTo>
                    <a:pt x="12259" y="987"/>
                    <a:pt x="12355" y="796"/>
                    <a:pt x="12480" y="628"/>
                  </a:cubicBezTo>
                  <a:cubicBezTo>
                    <a:pt x="12606" y="463"/>
                    <a:pt x="12766" y="320"/>
                    <a:pt x="12947" y="216"/>
                  </a:cubicBezTo>
                  <a:cubicBezTo>
                    <a:pt x="13129" y="112"/>
                    <a:pt x="13328" y="43"/>
                    <a:pt x="13536" y="13"/>
                  </a:cubicBezTo>
                  <a:cubicBezTo>
                    <a:pt x="13744" y="-13"/>
                    <a:pt x="13956" y="0"/>
                    <a:pt x="14159" y="52"/>
                  </a:cubicBezTo>
                  <a:cubicBezTo>
                    <a:pt x="14363" y="104"/>
                    <a:pt x="14553" y="199"/>
                    <a:pt x="14722" y="325"/>
                  </a:cubicBezTo>
                  <a:cubicBezTo>
                    <a:pt x="14886" y="454"/>
                    <a:pt x="15025" y="610"/>
                    <a:pt x="15133" y="792"/>
                  </a:cubicBezTo>
                  <a:cubicBezTo>
                    <a:pt x="15237" y="974"/>
                    <a:pt x="15306" y="1173"/>
                    <a:pt x="15336" y="1381"/>
                  </a:cubicBezTo>
                  <a:cubicBezTo>
                    <a:pt x="15363" y="1588"/>
                    <a:pt x="15349" y="1800"/>
                    <a:pt x="15298" y="2004"/>
                  </a:cubicBezTo>
                  <a:cubicBezTo>
                    <a:pt x="-19041" y="135830"/>
                    <a:pt x="28173" y="224935"/>
                    <a:pt x="48519" y="262960"/>
                  </a:cubicBezTo>
                  <a:lnTo>
                    <a:pt x="51133" y="267894"/>
                  </a:lnTo>
                  <a:cubicBezTo>
                    <a:pt x="55418" y="275823"/>
                    <a:pt x="61676" y="282510"/>
                    <a:pt x="69307" y="287301"/>
                  </a:cubicBezTo>
                  <a:cubicBezTo>
                    <a:pt x="76941" y="292092"/>
                    <a:pt x="85679" y="294828"/>
                    <a:pt x="94682" y="295239"/>
                  </a:cubicBezTo>
                  <a:cubicBezTo>
                    <a:pt x="103684" y="295650"/>
                    <a:pt x="112638" y="293724"/>
                    <a:pt x="120676" y="289647"/>
                  </a:cubicBezTo>
                  <a:cubicBezTo>
                    <a:pt x="128708" y="285570"/>
                    <a:pt x="135555" y="279480"/>
                    <a:pt x="140537" y="271971"/>
                  </a:cubicBezTo>
                  <a:cubicBezTo>
                    <a:pt x="151054" y="256005"/>
                    <a:pt x="152339" y="236737"/>
                    <a:pt x="153672" y="216179"/>
                  </a:cubicBezTo>
                  <a:cubicBezTo>
                    <a:pt x="155174" y="192873"/>
                    <a:pt x="156762" y="168965"/>
                    <a:pt x="171525" y="145317"/>
                  </a:cubicBezTo>
                  <a:cubicBezTo>
                    <a:pt x="178376" y="134259"/>
                    <a:pt x="188417" y="125533"/>
                    <a:pt x="200324" y="120292"/>
                  </a:cubicBezTo>
                  <a:cubicBezTo>
                    <a:pt x="212230" y="115051"/>
                    <a:pt x="225443" y="113541"/>
                    <a:pt x="238224" y="115960"/>
                  </a:cubicBezTo>
                  <a:cubicBezTo>
                    <a:pt x="238588" y="116107"/>
                    <a:pt x="238882" y="116380"/>
                    <a:pt x="239059" y="116730"/>
                  </a:cubicBezTo>
                  <a:cubicBezTo>
                    <a:pt x="239237" y="117077"/>
                    <a:pt x="239284" y="117479"/>
                    <a:pt x="239189" y="117860"/>
                  </a:cubicBezTo>
                  <a:cubicBezTo>
                    <a:pt x="239098" y="118237"/>
                    <a:pt x="238869" y="118570"/>
                    <a:pt x="238553" y="118799"/>
                  </a:cubicBezTo>
                  <a:cubicBezTo>
                    <a:pt x="238233" y="119024"/>
                    <a:pt x="237843" y="119128"/>
                    <a:pt x="237454" y="119094"/>
                  </a:cubicBezTo>
                  <a:cubicBezTo>
                    <a:pt x="225309" y="116631"/>
                    <a:pt x="212697" y="118003"/>
                    <a:pt x="201367" y="123015"/>
                  </a:cubicBezTo>
                  <a:cubicBezTo>
                    <a:pt x="190032" y="128026"/>
                    <a:pt x="180536" y="136436"/>
                    <a:pt x="174187" y="147074"/>
                  </a:cubicBezTo>
                  <a:cubicBezTo>
                    <a:pt x="159853" y="169822"/>
                    <a:pt x="158264" y="193513"/>
                    <a:pt x="156762" y="216434"/>
                  </a:cubicBezTo>
                  <a:cubicBezTo>
                    <a:pt x="155434" y="237295"/>
                    <a:pt x="154144" y="256953"/>
                    <a:pt x="143155" y="273646"/>
                  </a:cubicBezTo>
                  <a:cubicBezTo>
                    <a:pt x="138161" y="281276"/>
                    <a:pt x="131340" y="287543"/>
                    <a:pt x="123316" y="291876"/>
                  </a:cubicBezTo>
                  <a:cubicBezTo>
                    <a:pt x="115287" y="296204"/>
                    <a:pt x="106311" y="298467"/>
                    <a:pt x="97188" y="298454"/>
                  </a:cubicBezTo>
                  <a:close/>
                </a:path>
              </a:pathLst>
            </a:custGeom>
            <a:solidFill>
              <a:srgbClr val="0E0E0E"/>
            </a:solidFill>
            <a:ln w="4328"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744FCA8E-6CD5-4C25-A9E7-59C7E46C8F01}"/>
                </a:ext>
              </a:extLst>
            </p:cNvPr>
            <p:cNvSpPr/>
            <p:nvPr/>
          </p:nvSpPr>
          <p:spPr>
            <a:xfrm>
              <a:off x="9183982" y="4604347"/>
              <a:ext cx="811638" cy="916734"/>
            </a:xfrm>
            <a:custGeom>
              <a:avLst/>
              <a:gdLst>
                <a:gd name="connsiteX0" fmla="*/ 5828 w 811638"/>
                <a:gd name="connsiteY0" fmla="*/ 916735 h 916734"/>
                <a:gd name="connsiteX1" fmla="*/ 726543 w 811638"/>
                <a:gd name="connsiteY1" fmla="*/ 916735 h 916734"/>
                <a:gd name="connsiteX2" fmla="*/ 803802 w 811638"/>
                <a:gd name="connsiteY2" fmla="*/ 582942 h 916734"/>
                <a:gd name="connsiteX3" fmla="*/ 520829 w 811638"/>
                <a:gd name="connsiteY3" fmla="*/ 0 h 916734"/>
                <a:gd name="connsiteX4" fmla="*/ 174936 w 811638"/>
                <a:gd name="connsiteY4" fmla="*/ 321903 h 916734"/>
                <a:gd name="connsiteX5" fmla="*/ 262019 w 811638"/>
                <a:gd name="connsiteY5" fmla="*/ 541995 h 916734"/>
                <a:gd name="connsiteX6" fmla="*/ 51709 w 811638"/>
                <a:gd name="connsiteY6" fmla="*/ 737928 h 916734"/>
                <a:gd name="connsiteX7" fmla="*/ 5828 w 811638"/>
                <a:gd name="connsiteY7" fmla="*/ 916735 h 91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1638" h="916734">
                  <a:moveTo>
                    <a:pt x="5828" y="916735"/>
                  </a:moveTo>
                  <a:lnTo>
                    <a:pt x="726543" y="916735"/>
                  </a:lnTo>
                  <a:cubicBezTo>
                    <a:pt x="763716" y="825959"/>
                    <a:pt x="835392" y="795784"/>
                    <a:pt x="803802" y="582942"/>
                  </a:cubicBezTo>
                  <a:cubicBezTo>
                    <a:pt x="772212" y="370100"/>
                    <a:pt x="520829" y="0"/>
                    <a:pt x="520829" y="0"/>
                  </a:cubicBezTo>
                  <a:lnTo>
                    <a:pt x="174936" y="321903"/>
                  </a:lnTo>
                  <a:cubicBezTo>
                    <a:pt x="174936" y="321903"/>
                    <a:pt x="281335" y="440447"/>
                    <a:pt x="262019" y="541995"/>
                  </a:cubicBezTo>
                  <a:cubicBezTo>
                    <a:pt x="242704" y="643547"/>
                    <a:pt x="112054" y="670199"/>
                    <a:pt x="51709" y="737928"/>
                  </a:cubicBezTo>
                  <a:cubicBezTo>
                    <a:pt x="-8636" y="805656"/>
                    <a:pt x="-3871" y="868490"/>
                    <a:pt x="5828" y="916735"/>
                  </a:cubicBezTo>
                  <a:close/>
                </a:path>
              </a:pathLst>
            </a:custGeom>
            <a:solidFill>
              <a:srgbClr val="6DADDA"/>
            </a:solidFill>
            <a:ln w="4328"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DA2D3774-179D-46C7-8901-7254A67F8955}"/>
                </a:ext>
              </a:extLst>
            </p:cNvPr>
            <p:cNvSpPr/>
            <p:nvPr/>
          </p:nvSpPr>
          <p:spPr>
            <a:xfrm>
              <a:off x="9182439" y="4602746"/>
              <a:ext cx="814852" cy="919930"/>
            </a:xfrm>
            <a:custGeom>
              <a:avLst/>
              <a:gdLst>
                <a:gd name="connsiteX0" fmla="*/ 728091 w 814852"/>
                <a:gd name="connsiteY0" fmla="*/ 919919 h 919930"/>
                <a:gd name="connsiteX1" fmla="*/ 7371 w 814852"/>
                <a:gd name="connsiteY1" fmla="*/ 919919 h 919930"/>
                <a:gd name="connsiteX2" fmla="*/ 6350 w 814852"/>
                <a:gd name="connsiteY2" fmla="*/ 919556 h 919930"/>
                <a:gd name="connsiteX3" fmla="*/ 5783 w 814852"/>
                <a:gd name="connsiteY3" fmla="*/ 918634 h 919930"/>
                <a:gd name="connsiteX4" fmla="*/ 52136 w 814852"/>
                <a:gd name="connsiteY4" fmla="*/ 738369 h 919930"/>
                <a:gd name="connsiteX5" fmla="*/ 139223 w 814852"/>
                <a:gd name="connsiteY5" fmla="*/ 673990 h 919930"/>
                <a:gd name="connsiteX6" fmla="*/ 262191 w 814852"/>
                <a:gd name="connsiteY6" fmla="*/ 543297 h 919930"/>
                <a:gd name="connsiteX7" fmla="*/ 226095 w 814852"/>
                <a:gd name="connsiteY7" fmla="*/ 396336 h 919930"/>
                <a:gd name="connsiteX8" fmla="*/ 175488 w 814852"/>
                <a:gd name="connsiteY8" fmla="*/ 324573 h 919930"/>
                <a:gd name="connsiteX9" fmla="*/ 175033 w 814852"/>
                <a:gd name="connsiteY9" fmla="*/ 323457 h 919930"/>
                <a:gd name="connsiteX10" fmla="*/ 175488 w 814852"/>
                <a:gd name="connsiteY10" fmla="*/ 322340 h 919930"/>
                <a:gd name="connsiteX11" fmla="*/ 521386 w 814852"/>
                <a:gd name="connsiteY11" fmla="*/ 441 h 919930"/>
                <a:gd name="connsiteX12" fmla="*/ 521979 w 814852"/>
                <a:gd name="connsiteY12" fmla="*/ 82 h 919930"/>
                <a:gd name="connsiteX13" fmla="*/ 522671 w 814852"/>
                <a:gd name="connsiteY13" fmla="*/ 12 h 919930"/>
                <a:gd name="connsiteX14" fmla="*/ 523324 w 814852"/>
                <a:gd name="connsiteY14" fmla="*/ 229 h 919930"/>
                <a:gd name="connsiteX15" fmla="*/ 523831 w 814852"/>
                <a:gd name="connsiteY15" fmla="*/ 696 h 919930"/>
                <a:gd name="connsiteX16" fmla="*/ 807103 w 814852"/>
                <a:gd name="connsiteY16" fmla="*/ 584413 h 919930"/>
                <a:gd name="connsiteX17" fmla="*/ 806203 w 814852"/>
                <a:gd name="connsiteY17" fmla="*/ 760385 h 919930"/>
                <a:gd name="connsiteX18" fmla="*/ 761654 w 814852"/>
                <a:gd name="connsiteY18" fmla="*/ 859102 h 919930"/>
                <a:gd name="connsiteX19" fmla="*/ 729592 w 814852"/>
                <a:gd name="connsiteY19" fmla="*/ 919192 h 919930"/>
                <a:gd name="connsiteX20" fmla="*/ 728948 w 814852"/>
                <a:gd name="connsiteY20" fmla="*/ 919776 h 919930"/>
                <a:gd name="connsiteX21" fmla="*/ 728091 w 814852"/>
                <a:gd name="connsiteY21" fmla="*/ 919919 h 919930"/>
                <a:gd name="connsiteX22" fmla="*/ 8618 w 814852"/>
                <a:gd name="connsiteY22" fmla="*/ 916704 h 919930"/>
                <a:gd name="connsiteX23" fmla="*/ 727100 w 814852"/>
                <a:gd name="connsiteY23" fmla="*/ 916704 h 919930"/>
                <a:gd name="connsiteX24" fmla="*/ 758949 w 814852"/>
                <a:gd name="connsiteY24" fmla="*/ 857042 h 919930"/>
                <a:gd name="connsiteX25" fmla="*/ 803974 w 814852"/>
                <a:gd name="connsiteY25" fmla="*/ 584755 h 919930"/>
                <a:gd name="connsiteX26" fmla="*/ 522286 w 814852"/>
                <a:gd name="connsiteY26" fmla="*/ 4046 h 919930"/>
                <a:gd name="connsiteX27" fmla="*/ 178924 w 814852"/>
                <a:gd name="connsiteY27" fmla="*/ 323413 h 919930"/>
                <a:gd name="connsiteX28" fmla="*/ 228882 w 814852"/>
                <a:gd name="connsiteY28" fmla="*/ 394449 h 919930"/>
                <a:gd name="connsiteX29" fmla="*/ 265324 w 814852"/>
                <a:gd name="connsiteY29" fmla="*/ 543726 h 919930"/>
                <a:gd name="connsiteX30" fmla="*/ 140855 w 814852"/>
                <a:gd name="connsiteY30" fmla="*/ 676522 h 919930"/>
                <a:gd name="connsiteX31" fmla="*/ 54499 w 814852"/>
                <a:gd name="connsiteY31" fmla="*/ 740385 h 919930"/>
                <a:gd name="connsiteX32" fmla="*/ 8700 w 814852"/>
                <a:gd name="connsiteY32" fmla="*/ 916704 h 919930"/>
                <a:gd name="connsiteX33" fmla="*/ 8618 w 814852"/>
                <a:gd name="connsiteY33" fmla="*/ 916704 h 91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14852" h="919930">
                  <a:moveTo>
                    <a:pt x="728091" y="919919"/>
                  </a:moveTo>
                  <a:lnTo>
                    <a:pt x="7371" y="919919"/>
                  </a:lnTo>
                  <a:cubicBezTo>
                    <a:pt x="6999" y="919919"/>
                    <a:pt x="6640" y="919790"/>
                    <a:pt x="6350" y="919556"/>
                  </a:cubicBezTo>
                  <a:cubicBezTo>
                    <a:pt x="6060" y="919322"/>
                    <a:pt x="5861" y="918997"/>
                    <a:pt x="5783" y="918634"/>
                  </a:cubicBezTo>
                  <a:cubicBezTo>
                    <a:pt x="-4604" y="866698"/>
                    <a:pt x="-7093" y="804682"/>
                    <a:pt x="52136" y="738369"/>
                  </a:cubicBezTo>
                  <a:cubicBezTo>
                    <a:pt x="74671" y="713132"/>
                    <a:pt x="107460" y="693215"/>
                    <a:pt x="139223" y="673990"/>
                  </a:cubicBezTo>
                  <a:cubicBezTo>
                    <a:pt x="193730" y="640854"/>
                    <a:pt x="250128" y="606603"/>
                    <a:pt x="262191" y="543297"/>
                  </a:cubicBezTo>
                  <a:cubicBezTo>
                    <a:pt x="272063" y="491318"/>
                    <a:pt x="248025" y="434708"/>
                    <a:pt x="226095" y="396336"/>
                  </a:cubicBezTo>
                  <a:cubicBezTo>
                    <a:pt x="211514" y="370879"/>
                    <a:pt x="194574" y="346854"/>
                    <a:pt x="175488" y="324573"/>
                  </a:cubicBezTo>
                  <a:cubicBezTo>
                    <a:pt x="175198" y="324275"/>
                    <a:pt x="175033" y="323876"/>
                    <a:pt x="175033" y="323457"/>
                  </a:cubicBezTo>
                  <a:cubicBezTo>
                    <a:pt x="175033" y="323041"/>
                    <a:pt x="175198" y="322639"/>
                    <a:pt x="175488" y="322340"/>
                  </a:cubicBezTo>
                  <a:lnTo>
                    <a:pt x="521386" y="441"/>
                  </a:lnTo>
                  <a:cubicBezTo>
                    <a:pt x="521554" y="276"/>
                    <a:pt x="521758" y="155"/>
                    <a:pt x="521979" y="82"/>
                  </a:cubicBezTo>
                  <a:cubicBezTo>
                    <a:pt x="522204" y="8"/>
                    <a:pt x="522437" y="-18"/>
                    <a:pt x="522671" y="12"/>
                  </a:cubicBezTo>
                  <a:cubicBezTo>
                    <a:pt x="522905" y="34"/>
                    <a:pt x="523126" y="112"/>
                    <a:pt x="523324" y="229"/>
                  </a:cubicBezTo>
                  <a:cubicBezTo>
                    <a:pt x="523524" y="346"/>
                    <a:pt x="523697" y="506"/>
                    <a:pt x="523831" y="696"/>
                  </a:cubicBezTo>
                  <a:cubicBezTo>
                    <a:pt x="526320" y="4388"/>
                    <a:pt x="775945" y="373501"/>
                    <a:pt x="807103" y="584413"/>
                  </a:cubicBezTo>
                  <a:cubicBezTo>
                    <a:pt x="817706" y="656262"/>
                    <a:pt x="817451" y="713777"/>
                    <a:pt x="806203" y="760385"/>
                  </a:cubicBezTo>
                  <a:cubicBezTo>
                    <a:pt x="796205" y="801891"/>
                    <a:pt x="778650" y="830905"/>
                    <a:pt x="761654" y="859102"/>
                  </a:cubicBezTo>
                  <a:cubicBezTo>
                    <a:pt x="749389" y="878249"/>
                    <a:pt x="738668" y="898344"/>
                    <a:pt x="729592" y="919192"/>
                  </a:cubicBezTo>
                  <a:cubicBezTo>
                    <a:pt x="729437" y="919443"/>
                    <a:pt x="729212" y="919647"/>
                    <a:pt x="728948" y="919776"/>
                  </a:cubicBezTo>
                  <a:cubicBezTo>
                    <a:pt x="728679" y="919906"/>
                    <a:pt x="728381" y="919954"/>
                    <a:pt x="728091" y="919919"/>
                  </a:cubicBezTo>
                  <a:close/>
                  <a:moveTo>
                    <a:pt x="8618" y="916704"/>
                  </a:moveTo>
                  <a:lnTo>
                    <a:pt x="727100" y="916704"/>
                  </a:lnTo>
                  <a:cubicBezTo>
                    <a:pt x="736145" y="896016"/>
                    <a:pt x="746792" y="876068"/>
                    <a:pt x="758949" y="857042"/>
                  </a:cubicBezTo>
                  <a:cubicBezTo>
                    <a:pt x="792643" y="801246"/>
                    <a:pt x="827622" y="743904"/>
                    <a:pt x="803974" y="584755"/>
                  </a:cubicBezTo>
                  <a:cubicBezTo>
                    <a:pt x="773929" y="381703"/>
                    <a:pt x="540057" y="30486"/>
                    <a:pt x="522286" y="4046"/>
                  </a:cubicBezTo>
                  <a:lnTo>
                    <a:pt x="178924" y="323413"/>
                  </a:lnTo>
                  <a:cubicBezTo>
                    <a:pt x="197712" y="345516"/>
                    <a:pt x="214435" y="369294"/>
                    <a:pt x="228882" y="394449"/>
                  </a:cubicBezTo>
                  <a:cubicBezTo>
                    <a:pt x="251072" y="433292"/>
                    <a:pt x="275408" y="490760"/>
                    <a:pt x="265324" y="543726"/>
                  </a:cubicBezTo>
                  <a:cubicBezTo>
                    <a:pt x="253002" y="608407"/>
                    <a:pt x="196007" y="643045"/>
                    <a:pt x="140855" y="676522"/>
                  </a:cubicBezTo>
                  <a:cubicBezTo>
                    <a:pt x="107845" y="696564"/>
                    <a:pt x="76688" y="715534"/>
                    <a:pt x="54499" y="740385"/>
                  </a:cubicBezTo>
                  <a:cubicBezTo>
                    <a:pt x="-3358" y="805236"/>
                    <a:pt x="-1298" y="865798"/>
                    <a:pt x="8700" y="916704"/>
                  </a:cubicBezTo>
                  <a:lnTo>
                    <a:pt x="8618" y="916704"/>
                  </a:lnTo>
                  <a:close/>
                </a:path>
              </a:pathLst>
            </a:custGeom>
            <a:solidFill>
              <a:srgbClr val="0E0E0E"/>
            </a:solidFill>
            <a:ln w="4328"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F6E62E2F-AC31-443B-89FA-A56EB1865C8A}"/>
                </a:ext>
              </a:extLst>
            </p:cNvPr>
            <p:cNvSpPr/>
            <p:nvPr/>
          </p:nvSpPr>
          <p:spPr>
            <a:xfrm>
              <a:off x="9184073" y="4920754"/>
              <a:ext cx="811702" cy="600327"/>
            </a:xfrm>
            <a:custGeom>
              <a:avLst/>
              <a:gdLst>
                <a:gd name="connsiteX0" fmla="*/ 803923 w 811702"/>
                <a:gd name="connsiteY0" fmla="*/ 266492 h 600327"/>
                <a:gd name="connsiteX1" fmla="*/ 729114 w 811702"/>
                <a:gd name="connsiteY1" fmla="*/ 47127 h 600327"/>
                <a:gd name="connsiteX2" fmla="*/ 726365 w 811702"/>
                <a:gd name="connsiteY2" fmla="*/ 49529 h 600327"/>
                <a:gd name="connsiteX3" fmla="*/ 575418 w 811702"/>
                <a:gd name="connsiteY3" fmla="*/ 117947 h 600327"/>
                <a:gd name="connsiteX4" fmla="*/ 392534 w 811702"/>
                <a:gd name="connsiteY4" fmla="*/ 107088 h 600327"/>
                <a:gd name="connsiteX5" fmla="*/ 221626 w 811702"/>
                <a:gd name="connsiteY5" fmla="*/ 31975 h 600327"/>
                <a:gd name="connsiteX6" fmla="*/ 180722 w 811702"/>
                <a:gd name="connsiteY6" fmla="*/ 0 h 600327"/>
                <a:gd name="connsiteX7" fmla="*/ 175056 w 811702"/>
                <a:gd name="connsiteY7" fmla="*/ 5280 h 600327"/>
                <a:gd name="connsiteX8" fmla="*/ 262140 w 811702"/>
                <a:gd name="connsiteY8" fmla="*/ 225376 h 600327"/>
                <a:gd name="connsiteX9" fmla="*/ 51830 w 811702"/>
                <a:gd name="connsiteY9" fmla="*/ 421309 h 600327"/>
                <a:gd name="connsiteX10" fmla="*/ 5862 w 811702"/>
                <a:gd name="connsiteY10" fmla="*/ 600328 h 600327"/>
                <a:gd name="connsiteX11" fmla="*/ 726452 w 811702"/>
                <a:gd name="connsiteY11" fmla="*/ 600328 h 600327"/>
                <a:gd name="connsiteX12" fmla="*/ 803923 w 811702"/>
                <a:gd name="connsiteY12" fmla="*/ 266492 h 60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702" h="600327">
                  <a:moveTo>
                    <a:pt x="803923" y="266492"/>
                  </a:moveTo>
                  <a:cubicBezTo>
                    <a:pt x="794522" y="202758"/>
                    <a:pt x="765295" y="124854"/>
                    <a:pt x="729114" y="47127"/>
                  </a:cubicBezTo>
                  <a:cubicBezTo>
                    <a:pt x="728170" y="47898"/>
                    <a:pt x="727270" y="48759"/>
                    <a:pt x="726365" y="49529"/>
                  </a:cubicBezTo>
                  <a:cubicBezTo>
                    <a:pt x="683769" y="86521"/>
                    <a:pt x="631314" y="110295"/>
                    <a:pt x="575418" y="117947"/>
                  </a:cubicBezTo>
                  <a:cubicBezTo>
                    <a:pt x="515328" y="126317"/>
                    <a:pt x="451806" y="119232"/>
                    <a:pt x="392534" y="107088"/>
                  </a:cubicBezTo>
                  <a:cubicBezTo>
                    <a:pt x="330985" y="94467"/>
                    <a:pt x="271112" y="71377"/>
                    <a:pt x="221626" y="31975"/>
                  </a:cubicBezTo>
                  <a:cubicBezTo>
                    <a:pt x="208750" y="21761"/>
                    <a:pt x="194584" y="11287"/>
                    <a:pt x="180722" y="0"/>
                  </a:cubicBezTo>
                  <a:lnTo>
                    <a:pt x="175056" y="5280"/>
                  </a:lnTo>
                  <a:cubicBezTo>
                    <a:pt x="175056" y="5280"/>
                    <a:pt x="281456" y="123828"/>
                    <a:pt x="262140" y="225376"/>
                  </a:cubicBezTo>
                  <a:cubicBezTo>
                    <a:pt x="242828" y="326924"/>
                    <a:pt x="112179" y="353580"/>
                    <a:pt x="51830" y="421309"/>
                  </a:cubicBezTo>
                  <a:cubicBezTo>
                    <a:pt x="-8516" y="489033"/>
                    <a:pt x="-3963" y="551915"/>
                    <a:pt x="5862" y="600328"/>
                  </a:cubicBezTo>
                  <a:lnTo>
                    <a:pt x="726452" y="600328"/>
                  </a:lnTo>
                  <a:cubicBezTo>
                    <a:pt x="763707" y="509552"/>
                    <a:pt x="835383" y="479377"/>
                    <a:pt x="803923" y="266492"/>
                  </a:cubicBezTo>
                  <a:close/>
                </a:path>
              </a:pathLst>
            </a:custGeom>
            <a:solidFill>
              <a:srgbClr val="E6D8CF"/>
            </a:solidFill>
            <a:ln w="4328"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AE6E62BB-DEF9-47B5-AD4B-69DA54D55997}"/>
                </a:ext>
              </a:extLst>
            </p:cNvPr>
            <p:cNvSpPr/>
            <p:nvPr/>
          </p:nvSpPr>
          <p:spPr>
            <a:xfrm>
              <a:off x="9182439" y="4919239"/>
              <a:ext cx="815101" cy="603458"/>
            </a:xfrm>
            <a:custGeom>
              <a:avLst/>
              <a:gdLst>
                <a:gd name="connsiteX0" fmla="*/ 728091 w 815101"/>
                <a:gd name="connsiteY0" fmla="*/ 603427 h 603458"/>
                <a:gd name="connsiteX1" fmla="*/ 7371 w 815101"/>
                <a:gd name="connsiteY1" fmla="*/ 603427 h 603458"/>
                <a:gd name="connsiteX2" fmla="*/ 6350 w 815101"/>
                <a:gd name="connsiteY2" fmla="*/ 603063 h 603458"/>
                <a:gd name="connsiteX3" fmla="*/ 5783 w 815101"/>
                <a:gd name="connsiteY3" fmla="*/ 602141 h 603458"/>
                <a:gd name="connsiteX4" fmla="*/ 52136 w 815101"/>
                <a:gd name="connsiteY4" fmla="*/ 421876 h 603458"/>
                <a:gd name="connsiteX5" fmla="*/ 139223 w 815101"/>
                <a:gd name="connsiteY5" fmla="*/ 357497 h 603458"/>
                <a:gd name="connsiteX6" fmla="*/ 262191 w 815101"/>
                <a:gd name="connsiteY6" fmla="*/ 226804 h 603458"/>
                <a:gd name="connsiteX7" fmla="*/ 175488 w 815101"/>
                <a:gd name="connsiteY7" fmla="*/ 7912 h 603458"/>
                <a:gd name="connsiteX8" fmla="*/ 175033 w 815101"/>
                <a:gd name="connsiteY8" fmla="*/ 6795 h 603458"/>
                <a:gd name="connsiteX9" fmla="*/ 175488 w 815101"/>
                <a:gd name="connsiteY9" fmla="*/ 5678 h 603458"/>
                <a:gd name="connsiteX10" fmla="*/ 181196 w 815101"/>
                <a:gd name="connsiteY10" fmla="*/ 398 h 603458"/>
                <a:gd name="connsiteX11" fmla="*/ 182248 w 815101"/>
                <a:gd name="connsiteY11" fmla="*/ 0 h 603458"/>
                <a:gd name="connsiteX12" fmla="*/ 183300 w 815101"/>
                <a:gd name="connsiteY12" fmla="*/ 398 h 603458"/>
                <a:gd name="connsiteX13" fmla="*/ 207164 w 815101"/>
                <a:gd name="connsiteY13" fmla="*/ 19113 h 603458"/>
                <a:gd name="connsiteX14" fmla="*/ 224334 w 815101"/>
                <a:gd name="connsiteY14" fmla="*/ 32374 h 603458"/>
                <a:gd name="connsiteX15" fmla="*/ 394597 w 815101"/>
                <a:gd name="connsiteY15" fmla="*/ 107140 h 603458"/>
                <a:gd name="connsiteX16" fmla="*/ 576923 w 815101"/>
                <a:gd name="connsiteY16" fmla="*/ 117999 h 603458"/>
                <a:gd name="connsiteX17" fmla="*/ 727143 w 815101"/>
                <a:gd name="connsiteY17" fmla="*/ 49971 h 603458"/>
                <a:gd name="connsiteX18" fmla="*/ 729891 w 815101"/>
                <a:gd name="connsiteY18" fmla="*/ 47526 h 603458"/>
                <a:gd name="connsiteX19" fmla="*/ 730562 w 815101"/>
                <a:gd name="connsiteY19" fmla="*/ 47206 h 603458"/>
                <a:gd name="connsiteX20" fmla="*/ 731306 w 815101"/>
                <a:gd name="connsiteY20" fmla="*/ 47184 h 603458"/>
                <a:gd name="connsiteX21" fmla="*/ 731969 w 815101"/>
                <a:gd name="connsiteY21" fmla="*/ 47509 h 603458"/>
                <a:gd name="connsiteX22" fmla="*/ 732423 w 815101"/>
                <a:gd name="connsiteY22" fmla="*/ 48084 h 603458"/>
                <a:gd name="connsiteX23" fmla="*/ 807362 w 815101"/>
                <a:gd name="connsiteY23" fmla="*/ 267920 h 603458"/>
                <a:gd name="connsiteX24" fmla="*/ 761910 w 815101"/>
                <a:gd name="connsiteY24" fmla="*/ 542354 h 603458"/>
                <a:gd name="connsiteX25" fmla="*/ 729848 w 815101"/>
                <a:gd name="connsiteY25" fmla="*/ 602440 h 603458"/>
                <a:gd name="connsiteX26" fmla="*/ 729151 w 815101"/>
                <a:gd name="connsiteY26" fmla="*/ 603262 h 603458"/>
                <a:gd name="connsiteX27" fmla="*/ 728091 w 815101"/>
                <a:gd name="connsiteY27" fmla="*/ 603427 h 603458"/>
                <a:gd name="connsiteX28" fmla="*/ 8618 w 815101"/>
                <a:gd name="connsiteY28" fmla="*/ 600211 h 603458"/>
                <a:gd name="connsiteX29" fmla="*/ 727100 w 815101"/>
                <a:gd name="connsiteY29" fmla="*/ 600211 h 603458"/>
                <a:gd name="connsiteX30" fmla="*/ 758949 w 815101"/>
                <a:gd name="connsiteY30" fmla="*/ 540549 h 603458"/>
                <a:gd name="connsiteX31" fmla="*/ 803974 w 815101"/>
                <a:gd name="connsiteY31" fmla="*/ 268262 h 603458"/>
                <a:gd name="connsiteX32" fmla="*/ 730190 w 815101"/>
                <a:gd name="connsiteY32" fmla="*/ 51261 h 603458"/>
                <a:gd name="connsiteX33" fmla="*/ 729034 w 815101"/>
                <a:gd name="connsiteY33" fmla="*/ 52248 h 603458"/>
                <a:gd name="connsiteX34" fmla="*/ 577269 w 815101"/>
                <a:gd name="connsiteY34" fmla="*/ 120920 h 603458"/>
                <a:gd name="connsiteX35" fmla="*/ 393870 w 815101"/>
                <a:gd name="connsiteY35" fmla="*/ 110061 h 603458"/>
                <a:gd name="connsiteX36" fmla="*/ 222187 w 815101"/>
                <a:gd name="connsiteY36" fmla="*/ 34607 h 603458"/>
                <a:gd name="connsiteX37" fmla="*/ 205018 w 815101"/>
                <a:gd name="connsiteY37" fmla="*/ 21385 h 603458"/>
                <a:gd name="connsiteX38" fmla="*/ 182188 w 815101"/>
                <a:gd name="connsiteY38" fmla="*/ 3532 h 603458"/>
                <a:gd name="connsiteX39" fmla="*/ 178665 w 815101"/>
                <a:gd name="connsiteY39" fmla="*/ 6795 h 603458"/>
                <a:gd name="connsiteX40" fmla="*/ 265064 w 815101"/>
                <a:gd name="connsiteY40" fmla="*/ 227103 h 603458"/>
                <a:gd name="connsiteX41" fmla="*/ 140596 w 815101"/>
                <a:gd name="connsiteY41" fmla="*/ 359899 h 603458"/>
                <a:gd name="connsiteX42" fmla="*/ 54239 w 815101"/>
                <a:gd name="connsiteY42" fmla="*/ 423763 h 603458"/>
                <a:gd name="connsiteX43" fmla="*/ 8700 w 815101"/>
                <a:gd name="connsiteY43" fmla="*/ 600211 h 603458"/>
                <a:gd name="connsiteX44" fmla="*/ 8618 w 815101"/>
                <a:gd name="connsiteY44" fmla="*/ 600211 h 60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15101" h="603458">
                  <a:moveTo>
                    <a:pt x="728091" y="603427"/>
                  </a:moveTo>
                  <a:lnTo>
                    <a:pt x="7371" y="603427"/>
                  </a:lnTo>
                  <a:cubicBezTo>
                    <a:pt x="6999" y="603427"/>
                    <a:pt x="6640" y="603297"/>
                    <a:pt x="6350" y="603063"/>
                  </a:cubicBezTo>
                  <a:cubicBezTo>
                    <a:pt x="6060" y="602829"/>
                    <a:pt x="5861" y="602505"/>
                    <a:pt x="5783" y="602141"/>
                  </a:cubicBezTo>
                  <a:cubicBezTo>
                    <a:pt x="-4604" y="550210"/>
                    <a:pt x="-7093" y="488190"/>
                    <a:pt x="52136" y="421876"/>
                  </a:cubicBezTo>
                  <a:cubicBezTo>
                    <a:pt x="74671" y="396639"/>
                    <a:pt x="107460" y="376722"/>
                    <a:pt x="139223" y="357497"/>
                  </a:cubicBezTo>
                  <a:cubicBezTo>
                    <a:pt x="193730" y="324362"/>
                    <a:pt x="250128" y="290110"/>
                    <a:pt x="262191" y="226804"/>
                  </a:cubicBezTo>
                  <a:cubicBezTo>
                    <a:pt x="281160" y="127187"/>
                    <a:pt x="176561" y="9284"/>
                    <a:pt x="175488" y="7912"/>
                  </a:cubicBezTo>
                  <a:cubicBezTo>
                    <a:pt x="175198" y="7613"/>
                    <a:pt x="175033" y="7211"/>
                    <a:pt x="175033" y="6795"/>
                  </a:cubicBezTo>
                  <a:cubicBezTo>
                    <a:pt x="175033" y="6375"/>
                    <a:pt x="175198" y="5977"/>
                    <a:pt x="175488" y="5678"/>
                  </a:cubicBezTo>
                  <a:lnTo>
                    <a:pt x="181196" y="398"/>
                  </a:lnTo>
                  <a:cubicBezTo>
                    <a:pt x="181486" y="143"/>
                    <a:pt x="181863" y="0"/>
                    <a:pt x="182248" y="0"/>
                  </a:cubicBezTo>
                  <a:cubicBezTo>
                    <a:pt x="182638" y="0"/>
                    <a:pt x="183010" y="143"/>
                    <a:pt x="183300" y="398"/>
                  </a:cubicBezTo>
                  <a:cubicBezTo>
                    <a:pt x="191242" y="6838"/>
                    <a:pt x="199309" y="13274"/>
                    <a:pt x="207164" y="19113"/>
                  </a:cubicBezTo>
                  <a:cubicBezTo>
                    <a:pt x="213003" y="23406"/>
                    <a:pt x="218711" y="27998"/>
                    <a:pt x="224334" y="32374"/>
                  </a:cubicBezTo>
                  <a:cubicBezTo>
                    <a:pt x="269098" y="67997"/>
                    <a:pt x="326396" y="93152"/>
                    <a:pt x="394597" y="107140"/>
                  </a:cubicBezTo>
                  <a:cubicBezTo>
                    <a:pt x="465329" y="121647"/>
                    <a:pt x="524991" y="125209"/>
                    <a:pt x="576923" y="117999"/>
                  </a:cubicBezTo>
                  <a:cubicBezTo>
                    <a:pt x="632563" y="110476"/>
                    <a:pt x="684785" y="86828"/>
                    <a:pt x="727143" y="49971"/>
                  </a:cubicBezTo>
                  <a:lnTo>
                    <a:pt x="729891" y="47526"/>
                  </a:lnTo>
                  <a:cubicBezTo>
                    <a:pt x="730090" y="47374"/>
                    <a:pt x="730320" y="47262"/>
                    <a:pt x="730562" y="47206"/>
                  </a:cubicBezTo>
                  <a:cubicBezTo>
                    <a:pt x="730809" y="47145"/>
                    <a:pt x="731060" y="47136"/>
                    <a:pt x="731306" y="47184"/>
                  </a:cubicBezTo>
                  <a:cubicBezTo>
                    <a:pt x="731549" y="47240"/>
                    <a:pt x="731774" y="47353"/>
                    <a:pt x="731969" y="47509"/>
                  </a:cubicBezTo>
                  <a:cubicBezTo>
                    <a:pt x="732159" y="47664"/>
                    <a:pt x="732315" y="47859"/>
                    <a:pt x="732423" y="48084"/>
                  </a:cubicBezTo>
                  <a:cubicBezTo>
                    <a:pt x="773712" y="136713"/>
                    <a:pt x="798905" y="210665"/>
                    <a:pt x="807362" y="267920"/>
                  </a:cubicBezTo>
                  <a:cubicBezTo>
                    <a:pt x="831054" y="428186"/>
                    <a:pt x="795902" y="486211"/>
                    <a:pt x="761910" y="542354"/>
                  </a:cubicBezTo>
                  <a:cubicBezTo>
                    <a:pt x="749644" y="561501"/>
                    <a:pt x="738924" y="581592"/>
                    <a:pt x="729848" y="602440"/>
                  </a:cubicBezTo>
                  <a:cubicBezTo>
                    <a:pt x="729722" y="602791"/>
                    <a:pt x="729476" y="603080"/>
                    <a:pt x="729151" y="603262"/>
                  </a:cubicBezTo>
                  <a:cubicBezTo>
                    <a:pt x="728831" y="603444"/>
                    <a:pt x="728450" y="603500"/>
                    <a:pt x="728091" y="603427"/>
                  </a:cubicBezTo>
                  <a:close/>
                  <a:moveTo>
                    <a:pt x="8618" y="600211"/>
                  </a:moveTo>
                  <a:lnTo>
                    <a:pt x="727100" y="600211"/>
                  </a:lnTo>
                  <a:cubicBezTo>
                    <a:pt x="736128" y="579515"/>
                    <a:pt x="746775" y="559567"/>
                    <a:pt x="758949" y="540549"/>
                  </a:cubicBezTo>
                  <a:cubicBezTo>
                    <a:pt x="792643" y="484753"/>
                    <a:pt x="827622" y="427411"/>
                    <a:pt x="803974" y="268262"/>
                  </a:cubicBezTo>
                  <a:cubicBezTo>
                    <a:pt x="795603" y="211739"/>
                    <a:pt x="770795" y="138730"/>
                    <a:pt x="730190" y="51261"/>
                  </a:cubicBezTo>
                  <a:lnTo>
                    <a:pt x="729034" y="52248"/>
                  </a:lnTo>
                  <a:cubicBezTo>
                    <a:pt x="686248" y="89486"/>
                    <a:pt x="633481" y="113359"/>
                    <a:pt x="577269" y="120920"/>
                  </a:cubicBezTo>
                  <a:cubicBezTo>
                    <a:pt x="524991" y="128217"/>
                    <a:pt x="464987" y="124655"/>
                    <a:pt x="393870" y="110061"/>
                  </a:cubicBezTo>
                  <a:cubicBezTo>
                    <a:pt x="325197" y="95939"/>
                    <a:pt x="267423" y="70572"/>
                    <a:pt x="222187" y="34607"/>
                  </a:cubicBezTo>
                  <a:cubicBezTo>
                    <a:pt x="216738" y="30313"/>
                    <a:pt x="211029" y="26024"/>
                    <a:pt x="205018" y="21385"/>
                  </a:cubicBezTo>
                  <a:cubicBezTo>
                    <a:pt x="197509" y="15637"/>
                    <a:pt x="189783" y="9712"/>
                    <a:pt x="182188" y="3532"/>
                  </a:cubicBezTo>
                  <a:lnTo>
                    <a:pt x="178665" y="6795"/>
                  </a:lnTo>
                  <a:cubicBezTo>
                    <a:pt x="189697" y="19671"/>
                    <a:pt x="283307" y="131264"/>
                    <a:pt x="265064" y="227103"/>
                  </a:cubicBezTo>
                  <a:cubicBezTo>
                    <a:pt x="252747" y="291785"/>
                    <a:pt x="195747" y="326422"/>
                    <a:pt x="140596" y="359899"/>
                  </a:cubicBezTo>
                  <a:cubicBezTo>
                    <a:pt x="107590" y="379942"/>
                    <a:pt x="76429" y="398912"/>
                    <a:pt x="54239" y="423763"/>
                  </a:cubicBezTo>
                  <a:cubicBezTo>
                    <a:pt x="-3358" y="488748"/>
                    <a:pt x="-1298" y="549305"/>
                    <a:pt x="8700" y="600211"/>
                  </a:cubicBezTo>
                  <a:lnTo>
                    <a:pt x="8618" y="600211"/>
                  </a:lnTo>
                  <a:close/>
                </a:path>
              </a:pathLst>
            </a:custGeom>
            <a:solidFill>
              <a:srgbClr val="0E0E0E"/>
            </a:solidFill>
            <a:ln w="4328"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303366DA-919F-466E-90E3-543474F0F848}"/>
                </a:ext>
              </a:extLst>
            </p:cNvPr>
            <p:cNvSpPr/>
            <p:nvPr/>
          </p:nvSpPr>
          <p:spPr>
            <a:xfrm>
              <a:off x="9183952" y="5143853"/>
              <a:ext cx="811668" cy="377228"/>
            </a:xfrm>
            <a:custGeom>
              <a:avLst/>
              <a:gdLst>
                <a:gd name="connsiteX0" fmla="*/ 795249 w 811668"/>
                <a:gd name="connsiteY0" fmla="*/ 0 h 377228"/>
                <a:gd name="connsiteX1" fmla="*/ 706404 w 811668"/>
                <a:gd name="connsiteY1" fmla="*/ 212371 h 377228"/>
                <a:gd name="connsiteX2" fmla="*/ 40066 w 811668"/>
                <a:gd name="connsiteY2" fmla="*/ 212371 h 377228"/>
                <a:gd name="connsiteX3" fmla="*/ 5727 w 811668"/>
                <a:gd name="connsiteY3" fmla="*/ 377228 h 377228"/>
                <a:gd name="connsiteX4" fmla="*/ 726577 w 811668"/>
                <a:gd name="connsiteY4" fmla="*/ 377228 h 377228"/>
                <a:gd name="connsiteX5" fmla="*/ 803832 w 811668"/>
                <a:gd name="connsiteY5" fmla="*/ 43392 h 377228"/>
                <a:gd name="connsiteX6" fmla="*/ 795249 w 811668"/>
                <a:gd name="connsiteY6" fmla="*/ 0 h 3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668" h="377228">
                  <a:moveTo>
                    <a:pt x="795249" y="0"/>
                  </a:moveTo>
                  <a:cubicBezTo>
                    <a:pt x="777565" y="137691"/>
                    <a:pt x="706404" y="212371"/>
                    <a:pt x="706404" y="212371"/>
                  </a:cubicBezTo>
                  <a:lnTo>
                    <a:pt x="40066" y="212371"/>
                  </a:lnTo>
                  <a:cubicBezTo>
                    <a:pt x="-7919" y="274689"/>
                    <a:pt x="-3154" y="332204"/>
                    <a:pt x="5727" y="377228"/>
                  </a:cubicBezTo>
                  <a:lnTo>
                    <a:pt x="726577" y="377228"/>
                  </a:lnTo>
                  <a:cubicBezTo>
                    <a:pt x="763746" y="286448"/>
                    <a:pt x="835422" y="256278"/>
                    <a:pt x="803832" y="43392"/>
                  </a:cubicBezTo>
                  <a:cubicBezTo>
                    <a:pt x="801698" y="28794"/>
                    <a:pt x="798833" y="14313"/>
                    <a:pt x="795249" y="0"/>
                  </a:cubicBezTo>
                  <a:close/>
                </a:path>
              </a:pathLst>
            </a:custGeom>
            <a:solidFill>
              <a:srgbClr val="3C8563"/>
            </a:solidFill>
            <a:ln w="4328"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E795B5C1-38DF-423D-94B5-3113E1547FB2}"/>
                </a:ext>
              </a:extLst>
            </p:cNvPr>
            <p:cNvSpPr/>
            <p:nvPr/>
          </p:nvSpPr>
          <p:spPr>
            <a:xfrm>
              <a:off x="9182388" y="5142346"/>
              <a:ext cx="815065" cy="380339"/>
            </a:xfrm>
            <a:custGeom>
              <a:avLst/>
              <a:gdLst>
                <a:gd name="connsiteX0" fmla="*/ 728137 w 815065"/>
                <a:gd name="connsiteY0" fmla="*/ 380324 h 380339"/>
                <a:gd name="connsiteX1" fmla="*/ 7422 w 815065"/>
                <a:gd name="connsiteY1" fmla="*/ 380324 h 380339"/>
                <a:gd name="connsiteX2" fmla="*/ 6400 w 815065"/>
                <a:gd name="connsiteY2" fmla="*/ 379956 h 380339"/>
                <a:gd name="connsiteX3" fmla="*/ 5833 w 815065"/>
                <a:gd name="connsiteY3" fmla="*/ 379034 h 380339"/>
                <a:gd name="connsiteX4" fmla="*/ 40167 w 815065"/>
                <a:gd name="connsiteY4" fmla="*/ 212891 h 380339"/>
                <a:gd name="connsiteX5" fmla="*/ 40743 w 815065"/>
                <a:gd name="connsiteY5" fmla="*/ 212436 h 380339"/>
                <a:gd name="connsiteX6" fmla="*/ 41457 w 815065"/>
                <a:gd name="connsiteY6" fmla="*/ 212289 h 380339"/>
                <a:gd name="connsiteX7" fmla="*/ 707237 w 815065"/>
                <a:gd name="connsiteY7" fmla="*/ 212289 h 380339"/>
                <a:gd name="connsiteX8" fmla="*/ 795178 w 815065"/>
                <a:gd name="connsiteY8" fmla="*/ 1291 h 380339"/>
                <a:gd name="connsiteX9" fmla="*/ 795762 w 815065"/>
                <a:gd name="connsiteY9" fmla="*/ 356 h 380339"/>
                <a:gd name="connsiteX10" fmla="*/ 796810 w 815065"/>
                <a:gd name="connsiteY10" fmla="*/ 5 h 380339"/>
                <a:gd name="connsiteX11" fmla="*/ 797870 w 815065"/>
                <a:gd name="connsiteY11" fmla="*/ 299 h 380339"/>
                <a:gd name="connsiteX12" fmla="*/ 798484 w 815065"/>
                <a:gd name="connsiteY12" fmla="*/ 1208 h 380339"/>
                <a:gd name="connsiteX13" fmla="*/ 807327 w 815065"/>
                <a:gd name="connsiteY13" fmla="*/ 44813 h 380339"/>
                <a:gd name="connsiteX14" fmla="*/ 761874 w 815065"/>
                <a:gd name="connsiteY14" fmla="*/ 319247 h 380339"/>
                <a:gd name="connsiteX15" fmla="*/ 729812 w 815065"/>
                <a:gd name="connsiteY15" fmla="*/ 379337 h 380339"/>
                <a:gd name="connsiteX16" fmla="*/ 729150 w 815065"/>
                <a:gd name="connsiteY16" fmla="*/ 380124 h 380339"/>
                <a:gd name="connsiteX17" fmla="*/ 728137 w 815065"/>
                <a:gd name="connsiteY17" fmla="*/ 380324 h 380339"/>
                <a:gd name="connsiteX18" fmla="*/ 8664 w 815065"/>
                <a:gd name="connsiteY18" fmla="*/ 377104 h 380339"/>
                <a:gd name="connsiteX19" fmla="*/ 727150 w 815065"/>
                <a:gd name="connsiteY19" fmla="*/ 377104 h 380339"/>
                <a:gd name="connsiteX20" fmla="*/ 758996 w 815065"/>
                <a:gd name="connsiteY20" fmla="*/ 317442 h 380339"/>
                <a:gd name="connsiteX21" fmla="*/ 804020 w 815065"/>
                <a:gd name="connsiteY21" fmla="*/ 45159 h 380339"/>
                <a:gd name="connsiteX22" fmla="*/ 797238 w 815065"/>
                <a:gd name="connsiteY22" fmla="*/ 10089 h 380339"/>
                <a:gd name="connsiteX23" fmla="*/ 709081 w 815065"/>
                <a:gd name="connsiteY23" fmla="*/ 214994 h 380339"/>
                <a:gd name="connsiteX24" fmla="*/ 708557 w 815065"/>
                <a:gd name="connsiteY24" fmla="*/ 215375 h 380339"/>
                <a:gd name="connsiteX25" fmla="*/ 707921 w 815065"/>
                <a:gd name="connsiteY25" fmla="*/ 215509 h 380339"/>
                <a:gd name="connsiteX26" fmla="*/ 42401 w 815065"/>
                <a:gd name="connsiteY26" fmla="*/ 215509 h 380339"/>
                <a:gd name="connsiteX27" fmla="*/ 8751 w 815065"/>
                <a:gd name="connsiteY27" fmla="*/ 377104 h 380339"/>
                <a:gd name="connsiteX28" fmla="*/ 8664 w 815065"/>
                <a:gd name="connsiteY28" fmla="*/ 377104 h 38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65" h="380339">
                  <a:moveTo>
                    <a:pt x="728137" y="380324"/>
                  </a:moveTo>
                  <a:lnTo>
                    <a:pt x="7422" y="380324"/>
                  </a:lnTo>
                  <a:cubicBezTo>
                    <a:pt x="7050" y="380319"/>
                    <a:pt x="6690" y="380194"/>
                    <a:pt x="6400" y="379956"/>
                  </a:cubicBezTo>
                  <a:cubicBezTo>
                    <a:pt x="6110" y="379722"/>
                    <a:pt x="5911" y="379397"/>
                    <a:pt x="5833" y="379034"/>
                  </a:cubicBezTo>
                  <a:cubicBezTo>
                    <a:pt x="-3697" y="331391"/>
                    <a:pt x="-7042" y="274439"/>
                    <a:pt x="40167" y="212891"/>
                  </a:cubicBezTo>
                  <a:cubicBezTo>
                    <a:pt x="40323" y="212696"/>
                    <a:pt x="40518" y="212540"/>
                    <a:pt x="40743" y="212436"/>
                  </a:cubicBezTo>
                  <a:cubicBezTo>
                    <a:pt x="40964" y="212332"/>
                    <a:pt x="41210" y="212280"/>
                    <a:pt x="41457" y="212289"/>
                  </a:cubicBezTo>
                  <a:lnTo>
                    <a:pt x="707237" y="212289"/>
                  </a:lnTo>
                  <a:cubicBezTo>
                    <a:pt x="713374" y="205507"/>
                    <a:pt x="778528" y="131040"/>
                    <a:pt x="795178" y="1291"/>
                  </a:cubicBezTo>
                  <a:cubicBezTo>
                    <a:pt x="795260" y="923"/>
                    <a:pt x="795468" y="590"/>
                    <a:pt x="795762" y="356"/>
                  </a:cubicBezTo>
                  <a:cubicBezTo>
                    <a:pt x="796061" y="122"/>
                    <a:pt x="796433" y="-4"/>
                    <a:pt x="796810" y="5"/>
                  </a:cubicBezTo>
                  <a:cubicBezTo>
                    <a:pt x="797186" y="-25"/>
                    <a:pt x="797563" y="79"/>
                    <a:pt x="797870" y="299"/>
                  </a:cubicBezTo>
                  <a:cubicBezTo>
                    <a:pt x="798177" y="516"/>
                    <a:pt x="798393" y="840"/>
                    <a:pt x="798484" y="1208"/>
                  </a:cubicBezTo>
                  <a:cubicBezTo>
                    <a:pt x="802349" y="16702"/>
                    <a:pt x="805353" y="31249"/>
                    <a:pt x="807327" y="44813"/>
                  </a:cubicBezTo>
                  <a:cubicBezTo>
                    <a:pt x="831018" y="205079"/>
                    <a:pt x="795866" y="263108"/>
                    <a:pt x="761874" y="319247"/>
                  </a:cubicBezTo>
                  <a:cubicBezTo>
                    <a:pt x="749608" y="338394"/>
                    <a:pt x="738888" y="358484"/>
                    <a:pt x="729812" y="379337"/>
                  </a:cubicBezTo>
                  <a:cubicBezTo>
                    <a:pt x="729686" y="379666"/>
                    <a:pt x="729453" y="379943"/>
                    <a:pt x="729150" y="380124"/>
                  </a:cubicBezTo>
                  <a:cubicBezTo>
                    <a:pt x="728847" y="380302"/>
                    <a:pt x="728488" y="380375"/>
                    <a:pt x="728137" y="380324"/>
                  </a:cubicBezTo>
                  <a:close/>
                  <a:moveTo>
                    <a:pt x="8664" y="377104"/>
                  </a:moveTo>
                  <a:lnTo>
                    <a:pt x="727150" y="377104"/>
                  </a:lnTo>
                  <a:cubicBezTo>
                    <a:pt x="736191" y="356416"/>
                    <a:pt x="746843" y="336468"/>
                    <a:pt x="758996" y="317442"/>
                  </a:cubicBezTo>
                  <a:cubicBezTo>
                    <a:pt x="792689" y="261646"/>
                    <a:pt x="827668" y="204304"/>
                    <a:pt x="804020" y="45159"/>
                  </a:cubicBezTo>
                  <a:cubicBezTo>
                    <a:pt x="802388" y="34214"/>
                    <a:pt x="800116" y="22455"/>
                    <a:pt x="797238" y="10089"/>
                  </a:cubicBezTo>
                  <a:cubicBezTo>
                    <a:pt x="777926" y="141427"/>
                    <a:pt x="709812" y="214263"/>
                    <a:pt x="709081" y="214994"/>
                  </a:cubicBezTo>
                  <a:cubicBezTo>
                    <a:pt x="708934" y="215154"/>
                    <a:pt x="708756" y="215284"/>
                    <a:pt x="708557" y="215375"/>
                  </a:cubicBezTo>
                  <a:cubicBezTo>
                    <a:pt x="708358" y="215461"/>
                    <a:pt x="708142" y="215509"/>
                    <a:pt x="707921" y="215509"/>
                  </a:cubicBezTo>
                  <a:lnTo>
                    <a:pt x="42401" y="215509"/>
                  </a:lnTo>
                  <a:cubicBezTo>
                    <a:pt x="-3268" y="275209"/>
                    <a:pt x="-434" y="330491"/>
                    <a:pt x="8751" y="377104"/>
                  </a:cubicBezTo>
                  <a:lnTo>
                    <a:pt x="8664" y="377104"/>
                  </a:lnTo>
                  <a:close/>
                </a:path>
              </a:pathLst>
            </a:custGeom>
            <a:solidFill>
              <a:srgbClr val="0E0E0E"/>
            </a:solidFill>
            <a:ln w="4328"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DF554D24-CD23-4FAA-A685-6B2EBB6D7864}"/>
                </a:ext>
              </a:extLst>
            </p:cNvPr>
            <p:cNvSpPr/>
            <p:nvPr/>
          </p:nvSpPr>
          <p:spPr>
            <a:xfrm>
              <a:off x="8798440" y="4295363"/>
              <a:ext cx="1036113" cy="852120"/>
            </a:xfrm>
            <a:custGeom>
              <a:avLst/>
              <a:gdLst>
                <a:gd name="connsiteX0" fmla="*/ 7706 w 1036113"/>
                <a:gd name="connsiteY0" fmla="*/ 0 h 852120"/>
                <a:gd name="connsiteX1" fmla="*/ 108998 w 1036113"/>
                <a:gd name="connsiteY1" fmla="*/ 291858 h 852120"/>
                <a:gd name="connsiteX2" fmla="*/ 468283 w 1036113"/>
                <a:gd name="connsiteY2" fmla="*/ 767328 h 852120"/>
                <a:gd name="connsiteX3" fmla="*/ 887272 w 1036113"/>
                <a:gd name="connsiteY3" fmla="*/ 794239 h 852120"/>
                <a:gd name="connsiteX4" fmla="*/ 1028265 w 1036113"/>
                <a:gd name="connsiteY4" fmla="*/ 456673 h 852120"/>
                <a:gd name="connsiteX5" fmla="*/ 756237 w 1036113"/>
                <a:gd name="connsiteY5" fmla="*/ 27812 h 85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6113" h="852120">
                  <a:moveTo>
                    <a:pt x="7706" y="0"/>
                  </a:moveTo>
                  <a:cubicBezTo>
                    <a:pt x="-14142" y="79401"/>
                    <a:pt x="7706" y="160824"/>
                    <a:pt x="108998" y="291858"/>
                  </a:cubicBezTo>
                  <a:cubicBezTo>
                    <a:pt x="210291" y="422893"/>
                    <a:pt x="381026" y="655051"/>
                    <a:pt x="468283" y="767328"/>
                  </a:cubicBezTo>
                  <a:cubicBezTo>
                    <a:pt x="555539" y="879609"/>
                    <a:pt x="764175" y="871710"/>
                    <a:pt x="887272" y="794239"/>
                  </a:cubicBezTo>
                  <a:cubicBezTo>
                    <a:pt x="1010368" y="716768"/>
                    <a:pt x="1056033" y="528132"/>
                    <a:pt x="1028265" y="456673"/>
                  </a:cubicBezTo>
                  <a:cubicBezTo>
                    <a:pt x="1000496" y="385209"/>
                    <a:pt x="756237" y="27812"/>
                    <a:pt x="756237" y="27812"/>
                  </a:cubicBezTo>
                </a:path>
              </a:pathLst>
            </a:custGeom>
            <a:solidFill>
              <a:srgbClr val="8A5E46"/>
            </a:solidFill>
            <a:ln w="4328"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962D51F8-7F35-4009-BE9C-0AB747DB70FC}"/>
                </a:ext>
              </a:extLst>
            </p:cNvPr>
            <p:cNvSpPr/>
            <p:nvPr/>
          </p:nvSpPr>
          <p:spPr>
            <a:xfrm>
              <a:off x="8797053" y="4293760"/>
              <a:ext cx="1039000" cy="855330"/>
            </a:xfrm>
            <a:custGeom>
              <a:avLst/>
              <a:gdLst>
                <a:gd name="connsiteX0" fmla="*/ 677617 w 1039000"/>
                <a:gd name="connsiteY0" fmla="*/ 855331 h 855330"/>
                <a:gd name="connsiteX1" fmla="*/ 665814 w 1039000"/>
                <a:gd name="connsiteY1" fmla="*/ 855331 h 855330"/>
                <a:gd name="connsiteX2" fmla="*/ 468384 w 1039000"/>
                <a:gd name="connsiteY2" fmla="*/ 770091 h 855330"/>
                <a:gd name="connsiteX3" fmla="*/ 291421 w 1039000"/>
                <a:gd name="connsiteY3" fmla="*/ 536132 h 855330"/>
                <a:gd name="connsiteX4" fmla="*/ 109139 w 1039000"/>
                <a:gd name="connsiteY4" fmla="*/ 294492 h 855330"/>
                <a:gd name="connsiteX5" fmla="*/ 7591 w 1039000"/>
                <a:gd name="connsiteY5" fmla="*/ 1175 h 855330"/>
                <a:gd name="connsiteX6" fmla="*/ 8344 w 1039000"/>
                <a:gd name="connsiteY6" fmla="*/ 205 h 855330"/>
                <a:gd name="connsiteX7" fmla="*/ 9564 w 1039000"/>
                <a:gd name="connsiteY7" fmla="*/ 58 h 855330"/>
                <a:gd name="connsiteX8" fmla="*/ 10530 w 1039000"/>
                <a:gd name="connsiteY8" fmla="*/ 815 h 855330"/>
                <a:gd name="connsiteX9" fmla="*/ 10681 w 1039000"/>
                <a:gd name="connsiteY9" fmla="*/ 2032 h 855330"/>
                <a:gd name="connsiteX10" fmla="*/ 111671 w 1039000"/>
                <a:gd name="connsiteY10" fmla="*/ 292518 h 855330"/>
                <a:gd name="connsiteX11" fmla="*/ 294169 w 1039000"/>
                <a:gd name="connsiteY11" fmla="*/ 534029 h 855330"/>
                <a:gd name="connsiteX12" fmla="*/ 471041 w 1039000"/>
                <a:gd name="connsiteY12" fmla="*/ 767944 h 855330"/>
                <a:gd name="connsiteX13" fmla="*/ 665901 w 1039000"/>
                <a:gd name="connsiteY13" fmla="*/ 851938 h 855330"/>
                <a:gd name="connsiteX14" fmla="*/ 887884 w 1039000"/>
                <a:gd name="connsiteY14" fmla="*/ 794514 h 855330"/>
                <a:gd name="connsiteX15" fmla="*/ 1028236 w 1039000"/>
                <a:gd name="connsiteY15" fmla="*/ 458878 h 855330"/>
                <a:gd name="connsiteX16" fmla="*/ 756378 w 1039000"/>
                <a:gd name="connsiteY16" fmla="*/ 30315 h 855330"/>
                <a:gd name="connsiteX17" fmla="*/ 756109 w 1039000"/>
                <a:gd name="connsiteY17" fmla="*/ 29121 h 855330"/>
                <a:gd name="connsiteX18" fmla="*/ 756763 w 1039000"/>
                <a:gd name="connsiteY18" fmla="*/ 28086 h 855330"/>
                <a:gd name="connsiteX19" fmla="*/ 757962 w 1039000"/>
                <a:gd name="connsiteY19" fmla="*/ 27818 h 855330"/>
                <a:gd name="connsiteX20" fmla="*/ 758996 w 1039000"/>
                <a:gd name="connsiteY20" fmla="*/ 28471 h 855330"/>
                <a:gd name="connsiteX21" fmla="*/ 1031240 w 1039000"/>
                <a:gd name="connsiteY21" fmla="*/ 457675 h 855330"/>
                <a:gd name="connsiteX22" fmla="*/ 889602 w 1039000"/>
                <a:gd name="connsiteY22" fmla="*/ 797171 h 855330"/>
                <a:gd name="connsiteX23" fmla="*/ 677617 w 1039000"/>
                <a:gd name="connsiteY23" fmla="*/ 855331 h 85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9000" h="855330">
                  <a:moveTo>
                    <a:pt x="677617" y="855331"/>
                  </a:moveTo>
                  <a:cubicBezTo>
                    <a:pt x="673670" y="855331"/>
                    <a:pt x="669722" y="855331"/>
                    <a:pt x="665814" y="855331"/>
                  </a:cubicBezTo>
                  <a:cubicBezTo>
                    <a:pt x="579289" y="852712"/>
                    <a:pt x="509240" y="822455"/>
                    <a:pt x="468384" y="770091"/>
                  </a:cubicBezTo>
                  <a:cubicBezTo>
                    <a:pt x="424130" y="713264"/>
                    <a:pt x="359665" y="627211"/>
                    <a:pt x="291421" y="536132"/>
                  </a:cubicBezTo>
                  <a:cubicBezTo>
                    <a:pt x="226440" y="449049"/>
                    <a:pt x="159097" y="359299"/>
                    <a:pt x="109139" y="294492"/>
                  </a:cubicBezTo>
                  <a:cubicBezTo>
                    <a:pt x="13685" y="170966"/>
                    <a:pt x="-15715" y="85986"/>
                    <a:pt x="7591" y="1175"/>
                  </a:cubicBezTo>
                  <a:cubicBezTo>
                    <a:pt x="7703" y="764"/>
                    <a:pt x="7976" y="417"/>
                    <a:pt x="8344" y="205"/>
                  </a:cubicBezTo>
                  <a:cubicBezTo>
                    <a:pt x="8716" y="-2"/>
                    <a:pt x="9153" y="-54"/>
                    <a:pt x="9564" y="58"/>
                  </a:cubicBezTo>
                  <a:cubicBezTo>
                    <a:pt x="9976" y="171"/>
                    <a:pt x="10322" y="443"/>
                    <a:pt x="10530" y="815"/>
                  </a:cubicBezTo>
                  <a:cubicBezTo>
                    <a:pt x="10742" y="1183"/>
                    <a:pt x="10794" y="1621"/>
                    <a:pt x="10681" y="2032"/>
                  </a:cubicBezTo>
                  <a:cubicBezTo>
                    <a:pt x="-12327" y="85726"/>
                    <a:pt x="16948" y="169893"/>
                    <a:pt x="111671" y="292518"/>
                  </a:cubicBezTo>
                  <a:cubicBezTo>
                    <a:pt x="161715" y="357239"/>
                    <a:pt x="229059" y="447028"/>
                    <a:pt x="294169" y="534029"/>
                  </a:cubicBezTo>
                  <a:cubicBezTo>
                    <a:pt x="362370" y="625107"/>
                    <a:pt x="426749" y="711247"/>
                    <a:pt x="471041" y="767944"/>
                  </a:cubicBezTo>
                  <a:cubicBezTo>
                    <a:pt x="511175" y="819447"/>
                    <a:pt x="580362" y="849492"/>
                    <a:pt x="665901" y="851938"/>
                  </a:cubicBezTo>
                  <a:cubicBezTo>
                    <a:pt x="743930" y="854344"/>
                    <a:pt x="826937" y="832838"/>
                    <a:pt x="887884" y="794514"/>
                  </a:cubicBezTo>
                  <a:cubicBezTo>
                    <a:pt x="1013599" y="715411"/>
                    <a:pt x="1054672" y="526905"/>
                    <a:pt x="1028236" y="458878"/>
                  </a:cubicBezTo>
                  <a:cubicBezTo>
                    <a:pt x="1000810" y="388401"/>
                    <a:pt x="758780" y="33964"/>
                    <a:pt x="756378" y="30315"/>
                  </a:cubicBezTo>
                  <a:cubicBezTo>
                    <a:pt x="756131" y="29969"/>
                    <a:pt x="756036" y="29540"/>
                    <a:pt x="756109" y="29121"/>
                  </a:cubicBezTo>
                  <a:cubicBezTo>
                    <a:pt x="756183" y="28701"/>
                    <a:pt x="756416" y="28328"/>
                    <a:pt x="756763" y="28086"/>
                  </a:cubicBezTo>
                  <a:cubicBezTo>
                    <a:pt x="757109" y="27840"/>
                    <a:pt x="757542" y="27744"/>
                    <a:pt x="757962" y="27818"/>
                  </a:cubicBezTo>
                  <a:cubicBezTo>
                    <a:pt x="758377" y="27887"/>
                    <a:pt x="758749" y="28125"/>
                    <a:pt x="758996" y="28471"/>
                  </a:cubicBezTo>
                  <a:cubicBezTo>
                    <a:pt x="761441" y="32077"/>
                    <a:pt x="1003640" y="386856"/>
                    <a:pt x="1031240" y="457675"/>
                  </a:cubicBezTo>
                  <a:cubicBezTo>
                    <a:pt x="1058022" y="526559"/>
                    <a:pt x="1016603" y="717255"/>
                    <a:pt x="889602" y="797171"/>
                  </a:cubicBezTo>
                  <a:cubicBezTo>
                    <a:pt x="831187" y="833955"/>
                    <a:pt x="752945" y="855331"/>
                    <a:pt x="677617" y="855331"/>
                  </a:cubicBezTo>
                  <a:close/>
                </a:path>
              </a:pathLst>
            </a:custGeom>
            <a:solidFill>
              <a:srgbClr val="0E0E0E"/>
            </a:solidFill>
            <a:ln w="4328"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CF43F564-2BCF-48D2-84BC-1879B00C4C25}"/>
                </a:ext>
              </a:extLst>
            </p:cNvPr>
            <p:cNvSpPr/>
            <p:nvPr/>
          </p:nvSpPr>
          <p:spPr>
            <a:xfrm>
              <a:off x="8708966" y="3859442"/>
              <a:ext cx="704686" cy="646825"/>
            </a:xfrm>
            <a:custGeom>
              <a:avLst/>
              <a:gdLst>
                <a:gd name="connsiteX0" fmla="*/ 690920 w 704686"/>
                <a:gd name="connsiteY0" fmla="*/ 431403 h 646825"/>
                <a:gd name="connsiteX1" fmla="*/ 449548 w 704686"/>
                <a:gd name="connsiteY1" fmla="*/ 18655 h 646825"/>
                <a:gd name="connsiteX2" fmla="*/ 13766 w 704686"/>
                <a:gd name="connsiteY2" fmla="*/ 215427 h 646825"/>
                <a:gd name="connsiteX3" fmla="*/ 255143 w 704686"/>
                <a:gd name="connsiteY3" fmla="*/ 628171 h 646825"/>
                <a:gd name="connsiteX4" fmla="*/ 690920 w 704686"/>
                <a:gd name="connsiteY4" fmla="*/ 431403 h 646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686" h="646825">
                  <a:moveTo>
                    <a:pt x="690920" y="431403"/>
                  </a:moveTo>
                  <a:cubicBezTo>
                    <a:pt x="744601" y="263087"/>
                    <a:pt x="636535" y="78295"/>
                    <a:pt x="449548" y="18655"/>
                  </a:cubicBezTo>
                  <a:cubicBezTo>
                    <a:pt x="262557" y="-40985"/>
                    <a:pt x="67451" y="47111"/>
                    <a:pt x="13766" y="215427"/>
                  </a:cubicBezTo>
                  <a:cubicBezTo>
                    <a:pt x="-39914" y="383738"/>
                    <a:pt x="68152" y="568531"/>
                    <a:pt x="255143" y="628171"/>
                  </a:cubicBezTo>
                  <a:cubicBezTo>
                    <a:pt x="442130" y="687811"/>
                    <a:pt x="637236" y="599714"/>
                    <a:pt x="690920" y="431403"/>
                  </a:cubicBezTo>
                  <a:close/>
                </a:path>
              </a:pathLst>
            </a:custGeom>
            <a:solidFill>
              <a:srgbClr val="E6D8CF"/>
            </a:solidFill>
            <a:ln w="4328"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E5179974-CD03-4BF3-85C0-9D18688B5D29}"/>
                </a:ext>
              </a:extLst>
            </p:cNvPr>
            <p:cNvSpPr/>
            <p:nvPr/>
          </p:nvSpPr>
          <p:spPr>
            <a:xfrm>
              <a:off x="8707199" y="3857568"/>
              <a:ext cx="707850" cy="650335"/>
            </a:xfrm>
            <a:custGeom>
              <a:avLst/>
              <a:gdLst>
                <a:gd name="connsiteX0" fmla="*/ 375782 w 707850"/>
                <a:gd name="connsiteY0" fmla="*/ 650335 h 650335"/>
                <a:gd name="connsiteX1" fmla="*/ 256377 w 707850"/>
                <a:gd name="connsiteY1" fmla="*/ 631538 h 650335"/>
                <a:gd name="connsiteX2" fmla="*/ 44483 w 707850"/>
                <a:gd name="connsiteY2" fmla="*/ 465005 h 650335"/>
                <a:gd name="connsiteX3" fmla="*/ 13923 w 707850"/>
                <a:gd name="connsiteY3" fmla="*/ 216583 h 650335"/>
                <a:gd name="connsiteX4" fmla="*/ 182684 w 707850"/>
                <a:gd name="connsiteY4" fmla="*/ 31769 h 650335"/>
                <a:gd name="connsiteX5" fmla="*/ 451665 w 707850"/>
                <a:gd name="connsiteY5" fmla="*/ 18893 h 650335"/>
                <a:gd name="connsiteX6" fmla="*/ 694124 w 707850"/>
                <a:gd name="connsiteY6" fmla="*/ 433675 h 650335"/>
                <a:gd name="connsiteX7" fmla="*/ 525362 w 707850"/>
                <a:gd name="connsiteY7" fmla="*/ 618489 h 650335"/>
                <a:gd name="connsiteX8" fmla="*/ 375782 w 707850"/>
                <a:gd name="connsiteY8" fmla="*/ 650335 h 650335"/>
                <a:gd name="connsiteX9" fmla="*/ 332303 w 707850"/>
                <a:gd name="connsiteY9" fmla="*/ 3355 h 650335"/>
                <a:gd name="connsiteX10" fmla="*/ 184013 w 707850"/>
                <a:gd name="connsiteY10" fmla="*/ 34859 h 650335"/>
                <a:gd name="connsiteX11" fmla="*/ 17013 w 707850"/>
                <a:gd name="connsiteY11" fmla="*/ 217743 h 650335"/>
                <a:gd name="connsiteX12" fmla="*/ 47313 w 707850"/>
                <a:gd name="connsiteY12" fmla="*/ 463547 h 650335"/>
                <a:gd name="connsiteX13" fmla="*/ 257364 w 707850"/>
                <a:gd name="connsiteY13" fmla="*/ 628448 h 650335"/>
                <a:gd name="connsiteX14" fmla="*/ 524073 w 707850"/>
                <a:gd name="connsiteY14" fmla="*/ 615572 h 650335"/>
                <a:gd name="connsiteX15" fmla="*/ 691077 w 707850"/>
                <a:gd name="connsiteY15" fmla="*/ 432688 h 650335"/>
                <a:gd name="connsiteX16" fmla="*/ 450722 w 707850"/>
                <a:gd name="connsiteY16" fmla="*/ 21983 h 650335"/>
                <a:gd name="connsiteX17" fmla="*/ 332303 w 707850"/>
                <a:gd name="connsiteY17" fmla="*/ 3355 h 65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7850" h="650335">
                  <a:moveTo>
                    <a:pt x="375782" y="650335"/>
                  </a:moveTo>
                  <a:cubicBezTo>
                    <a:pt x="335251" y="650248"/>
                    <a:pt x="294974" y="643907"/>
                    <a:pt x="256377" y="631538"/>
                  </a:cubicBezTo>
                  <a:cubicBezTo>
                    <a:pt x="165558" y="602566"/>
                    <a:pt x="90321" y="543463"/>
                    <a:pt x="44483" y="465005"/>
                  </a:cubicBezTo>
                  <a:cubicBezTo>
                    <a:pt x="-1359" y="386547"/>
                    <a:pt x="-12175" y="298434"/>
                    <a:pt x="13923" y="216583"/>
                  </a:cubicBezTo>
                  <a:cubicBezTo>
                    <a:pt x="40016" y="134736"/>
                    <a:pt x="99764" y="69111"/>
                    <a:pt x="182684" y="31769"/>
                  </a:cubicBezTo>
                  <a:cubicBezTo>
                    <a:pt x="265605" y="-5574"/>
                    <a:pt x="360890" y="-10165"/>
                    <a:pt x="451665" y="18893"/>
                  </a:cubicBezTo>
                  <a:cubicBezTo>
                    <a:pt x="639228" y="78723"/>
                    <a:pt x="747817" y="264784"/>
                    <a:pt x="694124" y="433675"/>
                  </a:cubicBezTo>
                  <a:cubicBezTo>
                    <a:pt x="667983" y="515479"/>
                    <a:pt x="608066" y="581147"/>
                    <a:pt x="525362" y="618489"/>
                  </a:cubicBezTo>
                  <a:cubicBezTo>
                    <a:pt x="478330" y="639610"/>
                    <a:pt x="427337" y="650469"/>
                    <a:pt x="375782" y="650335"/>
                  </a:cubicBezTo>
                  <a:close/>
                  <a:moveTo>
                    <a:pt x="332303" y="3355"/>
                  </a:moveTo>
                  <a:cubicBezTo>
                    <a:pt x="281198" y="3208"/>
                    <a:pt x="230647" y="13946"/>
                    <a:pt x="184013" y="34859"/>
                  </a:cubicBezTo>
                  <a:cubicBezTo>
                    <a:pt x="102166" y="71854"/>
                    <a:pt x="42851" y="136796"/>
                    <a:pt x="17013" y="217743"/>
                  </a:cubicBezTo>
                  <a:cubicBezTo>
                    <a:pt x="-8825" y="298689"/>
                    <a:pt x="1947" y="385989"/>
                    <a:pt x="47313" y="463547"/>
                  </a:cubicBezTo>
                  <a:cubicBezTo>
                    <a:pt x="92679" y="541104"/>
                    <a:pt x="167277" y="599732"/>
                    <a:pt x="257364" y="628448"/>
                  </a:cubicBezTo>
                  <a:cubicBezTo>
                    <a:pt x="347456" y="657160"/>
                    <a:pt x="441923" y="652611"/>
                    <a:pt x="524073" y="615572"/>
                  </a:cubicBezTo>
                  <a:cubicBezTo>
                    <a:pt x="606222" y="578529"/>
                    <a:pt x="665239" y="513635"/>
                    <a:pt x="691077" y="432688"/>
                  </a:cubicBezTo>
                  <a:cubicBezTo>
                    <a:pt x="744380" y="265298"/>
                    <a:pt x="636566" y="81255"/>
                    <a:pt x="450722" y="21983"/>
                  </a:cubicBezTo>
                  <a:cubicBezTo>
                    <a:pt x="412445" y="9717"/>
                    <a:pt x="372502" y="3433"/>
                    <a:pt x="332303" y="3355"/>
                  </a:cubicBezTo>
                  <a:close/>
                </a:path>
              </a:pathLst>
            </a:custGeom>
            <a:solidFill>
              <a:srgbClr val="0E0E0E"/>
            </a:solidFill>
            <a:ln w="4328"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024A68A2-C09F-4A5F-B35A-8DF87C00D882}"/>
                </a:ext>
              </a:extLst>
            </p:cNvPr>
            <p:cNvSpPr/>
            <p:nvPr/>
          </p:nvSpPr>
          <p:spPr>
            <a:xfrm>
              <a:off x="10452112" y="3900642"/>
              <a:ext cx="150665" cy="822421"/>
            </a:xfrm>
            <a:custGeom>
              <a:avLst/>
              <a:gdLst>
                <a:gd name="connsiteX0" fmla="*/ 1611 w 150665"/>
                <a:gd name="connsiteY0" fmla="*/ 822422 h 822421"/>
                <a:gd name="connsiteX1" fmla="*/ 1356 w 150665"/>
                <a:gd name="connsiteY1" fmla="*/ 822422 h 822421"/>
                <a:gd name="connsiteX2" fmla="*/ 763 w 150665"/>
                <a:gd name="connsiteY2" fmla="*/ 822205 h 822421"/>
                <a:gd name="connsiteX3" fmla="*/ 300 w 150665"/>
                <a:gd name="connsiteY3" fmla="*/ 821777 h 822421"/>
                <a:gd name="connsiteX4" fmla="*/ 40 w 150665"/>
                <a:gd name="connsiteY4" fmla="*/ 821206 h 822421"/>
                <a:gd name="connsiteX5" fmla="*/ 23 w 150665"/>
                <a:gd name="connsiteY5" fmla="*/ 820574 h 822421"/>
                <a:gd name="connsiteX6" fmla="*/ 147499 w 150665"/>
                <a:gd name="connsiteY6" fmla="*/ 1314 h 822421"/>
                <a:gd name="connsiteX7" fmla="*/ 147724 w 150665"/>
                <a:gd name="connsiteY7" fmla="*/ 734 h 822421"/>
                <a:gd name="connsiteX8" fmla="*/ 148153 w 150665"/>
                <a:gd name="connsiteY8" fmla="*/ 284 h 822421"/>
                <a:gd name="connsiteX9" fmla="*/ 148724 w 150665"/>
                <a:gd name="connsiteY9" fmla="*/ 37 h 822421"/>
                <a:gd name="connsiteX10" fmla="*/ 149343 w 150665"/>
                <a:gd name="connsiteY10" fmla="*/ 25 h 822421"/>
                <a:gd name="connsiteX11" fmla="*/ 149932 w 150665"/>
                <a:gd name="connsiteY11" fmla="*/ 241 h 822421"/>
                <a:gd name="connsiteX12" fmla="*/ 150386 w 150665"/>
                <a:gd name="connsiteY12" fmla="*/ 669 h 822421"/>
                <a:gd name="connsiteX13" fmla="*/ 150633 w 150665"/>
                <a:gd name="connsiteY13" fmla="*/ 1245 h 822421"/>
                <a:gd name="connsiteX14" fmla="*/ 150633 w 150665"/>
                <a:gd name="connsiteY14" fmla="*/ 1873 h 822421"/>
                <a:gd name="connsiteX15" fmla="*/ 3200 w 150665"/>
                <a:gd name="connsiteY15" fmla="*/ 821089 h 822421"/>
                <a:gd name="connsiteX16" fmla="*/ 2646 w 150665"/>
                <a:gd name="connsiteY16" fmla="*/ 822041 h 822421"/>
                <a:gd name="connsiteX17" fmla="*/ 1611 w 150665"/>
                <a:gd name="connsiteY17" fmla="*/ 822422 h 82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665" h="822421">
                  <a:moveTo>
                    <a:pt x="1611" y="822422"/>
                  </a:moveTo>
                  <a:lnTo>
                    <a:pt x="1356" y="822422"/>
                  </a:lnTo>
                  <a:cubicBezTo>
                    <a:pt x="1144" y="822391"/>
                    <a:pt x="945" y="822318"/>
                    <a:pt x="763" y="822205"/>
                  </a:cubicBezTo>
                  <a:cubicBezTo>
                    <a:pt x="581" y="822097"/>
                    <a:pt x="425" y="821950"/>
                    <a:pt x="300" y="821777"/>
                  </a:cubicBezTo>
                  <a:cubicBezTo>
                    <a:pt x="174" y="821608"/>
                    <a:pt x="88" y="821413"/>
                    <a:pt x="40" y="821206"/>
                  </a:cubicBezTo>
                  <a:cubicBezTo>
                    <a:pt x="-8" y="820998"/>
                    <a:pt x="-12" y="820786"/>
                    <a:pt x="23" y="820574"/>
                  </a:cubicBezTo>
                  <a:lnTo>
                    <a:pt x="147499" y="1314"/>
                  </a:lnTo>
                  <a:cubicBezTo>
                    <a:pt x="147534" y="1107"/>
                    <a:pt x="147612" y="912"/>
                    <a:pt x="147724" y="734"/>
                  </a:cubicBezTo>
                  <a:cubicBezTo>
                    <a:pt x="147837" y="557"/>
                    <a:pt x="147980" y="405"/>
                    <a:pt x="148153" y="284"/>
                  </a:cubicBezTo>
                  <a:cubicBezTo>
                    <a:pt x="148326" y="167"/>
                    <a:pt x="148516" y="81"/>
                    <a:pt x="148724" y="37"/>
                  </a:cubicBezTo>
                  <a:cubicBezTo>
                    <a:pt x="148927" y="-10"/>
                    <a:pt x="149139" y="-10"/>
                    <a:pt x="149343" y="25"/>
                  </a:cubicBezTo>
                  <a:cubicBezTo>
                    <a:pt x="149551" y="55"/>
                    <a:pt x="149754" y="128"/>
                    <a:pt x="149932" y="241"/>
                  </a:cubicBezTo>
                  <a:cubicBezTo>
                    <a:pt x="150109" y="349"/>
                    <a:pt x="150265" y="496"/>
                    <a:pt x="150386" y="669"/>
                  </a:cubicBezTo>
                  <a:cubicBezTo>
                    <a:pt x="150507" y="842"/>
                    <a:pt x="150589" y="1037"/>
                    <a:pt x="150633" y="1245"/>
                  </a:cubicBezTo>
                  <a:cubicBezTo>
                    <a:pt x="150676" y="1453"/>
                    <a:pt x="150676" y="1665"/>
                    <a:pt x="150633" y="1873"/>
                  </a:cubicBezTo>
                  <a:lnTo>
                    <a:pt x="3200" y="821089"/>
                  </a:lnTo>
                  <a:cubicBezTo>
                    <a:pt x="3130" y="821461"/>
                    <a:pt x="2935" y="821798"/>
                    <a:pt x="2646" y="822041"/>
                  </a:cubicBezTo>
                  <a:cubicBezTo>
                    <a:pt x="2356" y="822283"/>
                    <a:pt x="1988" y="822417"/>
                    <a:pt x="1611" y="822422"/>
                  </a:cubicBezTo>
                  <a:close/>
                </a:path>
              </a:pathLst>
            </a:custGeom>
            <a:solidFill>
              <a:srgbClr val="0E0E0E"/>
            </a:solidFill>
            <a:ln w="4328"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08A8D83D-5732-449E-865E-E12657AEABCC}"/>
                </a:ext>
              </a:extLst>
            </p:cNvPr>
            <p:cNvSpPr/>
            <p:nvPr/>
          </p:nvSpPr>
          <p:spPr>
            <a:xfrm>
              <a:off x="8106802" y="1772465"/>
              <a:ext cx="2583199" cy="2583199"/>
            </a:xfrm>
            <a:custGeom>
              <a:avLst/>
              <a:gdLst>
                <a:gd name="connsiteX0" fmla="*/ 1291600 w 2583199"/>
                <a:gd name="connsiteY0" fmla="*/ 2583199 h 2583199"/>
                <a:gd name="connsiteX1" fmla="*/ 2583200 w 2583199"/>
                <a:gd name="connsiteY1" fmla="*/ 1291600 h 2583199"/>
                <a:gd name="connsiteX2" fmla="*/ 1291600 w 2583199"/>
                <a:gd name="connsiteY2" fmla="*/ 0 h 2583199"/>
                <a:gd name="connsiteX3" fmla="*/ 0 w 2583199"/>
                <a:gd name="connsiteY3" fmla="*/ 1291600 h 2583199"/>
                <a:gd name="connsiteX4" fmla="*/ 1291600 w 2583199"/>
                <a:gd name="connsiteY4" fmla="*/ 2583199 h 2583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3199" h="2583199">
                  <a:moveTo>
                    <a:pt x="1291600" y="2583199"/>
                  </a:moveTo>
                  <a:cubicBezTo>
                    <a:pt x="2004931" y="2583199"/>
                    <a:pt x="2583200" y="2004931"/>
                    <a:pt x="2583200" y="1291600"/>
                  </a:cubicBezTo>
                  <a:cubicBezTo>
                    <a:pt x="2583200" y="578268"/>
                    <a:pt x="2004931" y="0"/>
                    <a:pt x="1291600" y="0"/>
                  </a:cubicBezTo>
                  <a:cubicBezTo>
                    <a:pt x="578268" y="0"/>
                    <a:pt x="0" y="578268"/>
                    <a:pt x="0" y="1291600"/>
                  </a:cubicBezTo>
                  <a:cubicBezTo>
                    <a:pt x="0" y="2004931"/>
                    <a:pt x="578268" y="2583199"/>
                    <a:pt x="1291600" y="2583199"/>
                  </a:cubicBezTo>
                  <a:close/>
                </a:path>
              </a:pathLst>
            </a:custGeom>
            <a:solidFill>
              <a:srgbClr val="8DC2EB"/>
            </a:solidFill>
            <a:ln w="4328"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A5B45AEC-15BB-4D68-84FA-A9E7D25197BA}"/>
                </a:ext>
              </a:extLst>
            </p:cNvPr>
            <p:cNvSpPr/>
            <p:nvPr/>
          </p:nvSpPr>
          <p:spPr>
            <a:xfrm>
              <a:off x="8105200" y="1770877"/>
              <a:ext cx="2586381" cy="2586380"/>
            </a:xfrm>
            <a:custGeom>
              <a:avLst/>
              <a:gdLst>
                <a:gd name="connsiteX0" fmla="*/ 1293202 w 2586381"/>
                <a:gd name="connsiteY0" fmla="*/ 2586376 h 2586380"/>
                <a:gd name="connsiteX1" fmla="*/ 472808 w 2586381"/>
                <a:gd name="connsiteY1" fmla="*/ 2292843 h 2586380"/>
                <a:gd name="connsiteX2" fmla="*/ 24852 w 2586381"/>
                <a:gd name="connsiteY2" fmla="*/ 1545488 h 2586380"/>
                <a:gd name="connsiteX3" fmla="*/ 152697 w 2586381"/>
                <a:gd name="connsiteY3" fmla="*/ 683594 h 2586380"/>
                <a:gd name="connsiteX4" fmla="*/ 798300 w 2586381"/>
                <a:gd name="connsiteY4" fmla="*/ 98440 h 2586380"/>
                <a:gd name="connsiteX5" fmla="*/ 1668574 w 2586381"/>
                <a:gd name="connsiteY5" fmla="*/ 55684 h 2586380"/>
                <a:gd name="connsiteX6" fmla="*/ 2368432 w 2586381"/>
                <a:gd name="connsiteY6" fmla="*/ 574723 h 2586380"/>
                <a:gd name="connsiteX7" fmla="*/ 2580153 w 2586381"/>
                <a:gd name="connsiteY7" fmla="*/ 1419933 h 2586380"/>
                <a:gd name="connsiteX8" fmla="*/ 2207617 w 2586381"/>
                <a:gd name="connsiteY8" fmla="*/ 2207607 h 2586380"/>
                <a:gd name="connsiteX9" fmla="*/ 1788351 w 2586381"/>
                <a:gd name="connsiteY9" fmla="*/ 2488580 h 2586380"/>
                <a:gd name="connsiteX10" fmla="*/ 1293202 w 2586381"/>
                <a:gd name="connsiteY10" fmla="*/ 2586376 h 2586380"/>
                <a:gd name="connsiteX11" fmla="*/ 1293202 w 2586381"/>
                <a:gd name="connsiteY11" fmla="*/ 3220 h 2586380"/>
                <a:gd name="connsiteX12" fmla="*/ 474877 w 2586381"/>
                <a:gd name="connsiteY12" fmla="*/ 296108 h 2586380"/>
                <a:gd name="connsiteX13" fmla="*/ 28116 w 2586381"/>
                <a:gd name="connsiteY13" fmla="*/ 1041658 h 2586380"/>
                <a:gd name="connsiteX14" fmla="*/ 155739 w 2586381"/>
                <a:gd name="connsiteY14" fmla="*/ 1901401 h 2586380"/>
                <a:gd name="connsiteX15" fmla="*/ 799810 w 2586381"/>
                <a:gd name="connsiteY15" fmla="*/ 2485023 h 2586380"/>
                <a:gd name="connsiteX16" fmla="*/ 1667928 w 2586381"/>
                <a:gd name="connsiteY16" fmla="*/ 2527567 h 2586380"/>
                <a:gd name="connsiteX17" fmla="*/ 2365982 w 2586381"/>
                <a:gd name="connsiteY17" fmla="*/ 2009722 h 2586380"/>
                <a:gd name="connsiteX18" fmla="*/ 2577063 w 2586381"/>
                <a:gd name="connsiteY18" fmla="*/ 1166581 h 2586380"/>
                <a:gd name="connsiteX19" fmla="*/ 2205344 w 2586381"/>
                <a:gd name="connsiteY19" fmla="*/ 380920 h 2586380"/>
                <a:gd name="connsiteX20" fmla="*/ 1787100 w 2586381"/>
                <a:gd name="connsiteY20" fmla="*/ 100712 h 2586380"/>
                <a:gd name="connsiteX21" fmla="*/ 1293202 w 2586381"/>
                <a:gd name="connsiteY21" fmla="*/ 3220 h 25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6381" h="2586380">
                  <a:moveTo>
                    <a:pt x="1293202" y="2586376"/>
                  </a:moveTo>
                  <a:cubicBezTo>
                    <a:pt x="994016" y="2586380"/>
                    <a:pt x="704084" y="2482643"/>
                    <a:pt x="472808" y="2292843"/>
                  </a:cubicBezTo>
                  <a:cubicBezTo>
                    <a:pt x="241533" y="2103043"/>
                    <a:pt x="83224" y="1838922"/>
                    <a:pt x="24852" y="1545488"/>
                  </a:cubicBezTo>
                  <a:cubicBezTo>
                    <a:pt x="-33519" y="1252050"/>
                    <a:pt x="11665" y="947450"/>
                    <a:pt x="152697" y="683594"/>
                  </a:cubicBezTo>
                  <a:cubicBezTo>
                    <a:pt x="293729" y="419733"/>
                    <a:pt x="521888" y="212937"/>
                    <a:pt x="798300" y="98440"/>
                  </a:cubicBezTo>
                  <a:cubicBezTo>
                    <a:pt x="1074712" y="-16053"/>
                    <a:pt x="1382272" y="-31166"/>
                    <a:pt x="1668574" y="55684"/>
                  </a:cubicBezTo>
                  <a:cubicBezTo>
                    <a:pt x="1954879" y="142529"/>
                    <a:pt x="2202211" y="325963"/>
                    <a:pt x="2368432" y="574723"/>
                  </a:cubicBezTo>
                  <a:cubicBezTo>
                    <a:pt x="2534653" y="823488"/>
                    <a:pt x="2609476" y="1122189"/>
                    <a:pt x="2580153" y="1419933"/>
                  </a:cubicBezTo>
                  <a:cubicBezTo>
                    <a:pt x="2550831" y="1717682"/>
                    <a:pt x="2419173" y="1996046"/>
                    <a:pt x="2207617" y="2207607"/>
                  </a:cubicBezTo>
                  <a:cubicBezTo>
                    <a:pt x="2087813" y="2328064"/>
                    <a:pt x="1945310" y="2423565"/>
                    <a:pt x="1788351" y="2488580"/>
                  </a:cubicBezTo>
                  <a:cubicBezTo>
                    <a:pt x="1631387" y="2553596"/>
                    <a:pt x="1463093" y="2586835"/>
                    <a:pt x="1293202" y="2586376"/>
                  </a:cubicBezTo>
                  <a:close/>
                  <a:moveTo>
                    <a:pt x="1293202" y="3220"/>
                  </a:moveTo>
                  <a:cubicBezTo>
                    <a:pt x="994756" y="3246"/>
                    <a:pt x="705560" y="106754"/>
                    <a:pt x="474877" y="296108"/>
                  </a:cubicBezTo>
                  <a:cubicBezTo>
                    <a:pt x="244195" y="485462"/>
                    <a:pt x="86305" y="748947"/>
                    <a:pt x="28116" y="1041658"/>
                  </a:cubicBezTo>
                  <a:cubicBezTo>
                    <a:pt x="-30079" y="1334373"/>
                    <a:pt x="15023" y="1638211"/>
                    <a:pt x="155739" y="1901401"/>
                  </a:cubicBezTo>
                  <a:cubicBezTo>
                    <a:pt x="296451" y="2164587"/>
                    <a:pt x="524069" y="2370842"/>
                    <a:pt x="799810" y="2485023"/>
                  </a:cubicBezTo>
                  <a:cubicBezTo>
                    <a:pt x="1075547" y="2599200"/>
                    <a:pt x="1382346" y="2614235"/>
                    <a:pt x="1667928" y="2527567"/>
                  </a:cubicBezTo>
                  <a:cubicBezTo>
                    <a:pt x="1953511" y="2440899"/>
                    <a:pt x="2200207" y="2257890"/>
                    <a:pt x="2365982" y="2009722"/>
                  </a:cubicBezTo>
                  <a:cubicBezTo>
                    <a:pt x="2531758" y="1761555"/>
                    <a:pt x="2606355" y="1463585"/>
                    <a:pt x="2577063" y="1166581"/>
                  </a:cubicBezTo>
                  <a:cubicBezTo>
                    <a:pt x="2547771" y="869577"/>
                    <a:pt x="2416403" y="591918"/>
                    <a:pt x="2205344" y="380920"/>
                  </a:cubicBezTo>
                  <a:cubicBezTo>
                    <a:pt x="2085827" y="260783"/>
                    <a:pt x="1943669" y="165546"/>
                    <a:pt x="1787100" y="100712"/>
                  </a:cubicBezTo>
                  <a:cubicBezTo>
                    <a:pt x="1630535" y="35883"/>
                    <a:pt x="1462660" y="2744"/>
                    <a:pt x="1293202" y="3220"/>
                  </a:cubicBezTo>
                  <a:close/>
                </a:path>
              </a:pathLst>
            </a:custGeom>
            <a:solidFill>
              <a:srgbClr val="0E0E0E"/>
            </a:solidFill>
            <a:ln w="4328"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305400CD-7EA9-446C-AD97-EF2CE6F8D0DC}"/>
                </a:ext>
              </a:extLst>
            </p:cNvPr>
            <p:cNvSpPr/>
            <p:nvPr/>
          </p:nvSpPr>
          <p:spPr>
            <a:xfrm>
              <a:off x="9316551" y="3735082"/>
              <a:ext cx="820679" cy="620584"/>
            </a:xfrm>
            <a:custGeom>
              <a:avLst/>
              <a:gdLst>
                <a:gd name="connsiteX0" fmla="*/ 0 w 820679"/>
                <a:gd name="connsiteY0" fmla="*/ 617921 h 620584"/>
                <a:gd name="connsiteX1" fmla="*/ 81851 w 820679"/>
                <a:gd name="connsiteY1" fmla="*/ 620583 h 620584"/>
                <a:gd name="connsiteX2" fmla="*/ 820679 w 820679"/>
                <a:gd name="connsiteY2" fmla="*/ 388429 h 620584"/>
                <a:gd name="connsiteX3" fmla="*/ 820679 w 820679"/>
                <a:gd name="connsiteY3" fmla="*/ 0 h 620584"/>
                <a:gd name="connsiteX4" fmla="*/ 0 w 820679"/>
                <a:gd name="connsiteY4" fmla="*/ 0 h 620584"/>
                <a:gd name="connsiteX5" fmla="*/ 0 w 820679"/>
                <a:gd name="connsiteY5" fmla="*/ 617921 h 62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0679" h="620584">
                  <a:moveTo>
                    <a:pt x="0" y="617921"/>
                  </a:moveTo>
                  <a:cubicBezTo>
                    <a:pt x="27041" y="619596"/>
                    <a:pt x="54338" y="620583"/>
                    <a:pt x="81851" y="620583"/>
                  </a:cubicBezTo>
                  <a:cubicBezTo>
                    <a:pt x="346136" y="620981"/>
                    <a:pt x="604119" y="539918"/>
                    <a:pt x="820679" y="388429"/>
                  </a:cubicBezTo>
                  <a:lnTo>
                    <a:pt x="820679" y="0"/>
                  </a:lnTo>
                  <a:lnTo>
                    <a:pt x="0" y="0"/>
                  </a:lnTo>
                  <a:lnTo>
                    <a:pt x="0" y="617921"/>
                  </a:lnTo>
                  <a:close/>
                </a:path>
              </a:pathLst>
            </a:custGeom>
            <a:solidFill>
              <a:srgbClr val="65422F"/>
            </a:solidFill>
            <a:ln w="4328"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B4A050F7-C5CD-4871-95B1-FD1BC225F53B}"/>
                </a:ext>
              </a:extLst>
            </p:cNvPr>
            <p:cNvSpPr/>
            <p:nvPr/>
          </p:nvSpPr>
          <p:spPr>
            <a:xfrm>
              <a:off x="9314919" y="3733364"/>
              <a:ext cx="823898" cy="623891"/>
            </a:xfrm>
            <a:custGeom>
              <a:avLst/>
              <a:gdLst>
                <a:gd name="connsiteX0" fmla="*/ 83483 w 823898"/>
                <a:gd name="connsiteY0" fmla="*/ 623889 h 623891"/>
                <a:gd name="connsiteX1" fmla="*/ 1506 w 823898"/>
                <a:gd name="connsiteY1" fmla="*/ 621228 h 623891"/>
                <a:gd name="connsiteX2" fmla="*/ 437 w 823898"/>
                <a:gd name="connsiteY2" fmla="*/ 620734 h 623891"/>
                <a:gd name="connsiteX3" fmla="*/ 0 w 823898"/>
                <a:gd name="connsiteY3" fmla="*/ 619639 h 623891"/>
                <a:gd name="connsiteX4" fmla="*/ 0 w 823898"/>
                <a:gd name="connsiteY4" fmla="*/ 1588 h 623891"/>
                <a:gd name="connsiteX5" fmla="*/ 493 w 823898"/>
                <a:gd name="connsiteY5" fmla="*/ 463 h 623891"/>
                <a:gd name="connsiteX6" fmla="*/ 1632 w 823898"/>
                <a:gd name="connsiteY6" fmla="*/ 0 h 623891"/>
                <a:gd name="connsiteX7" fmla="*/ 822311 w 823898"/>
                <a:gd name="connsiteY7" fmla="*/ 0 h 623891"/>
                <a:gd name="connsiteX8" fmla="*/ 823423 w 823898"/>
                <a:gd name="connsiteY8" fmla="*/ 476 h 623891"/>
                <a:gd name="connsiteX9" fmla="*/ 823899 w 823898"/>
                <a:gd name="connsiteY9" fmla="*/ 1588 h 623891"/>
                <a:gd name="connsiteX10" fmla="*/ 823899 w 823898"/>
                <a:gd name="connsiteY10" fmla="*/ 390017 h 623891"/>
                <a:gd name="connsiteX11" fmla="*/ 823713 w 823898"/>
                <a:gd name="connsiteY11" fmla="*/ 390745 h 623891"/>
                <a:gd name="connsiteX12" fmla="*/ 823215 w 823898"/>
                <a:gd name="connsiteY12" fmla="*/ 391307 h 623891"/>
                <a:gd name="connsiteX13" fmla="*/ 83483 w 823898"/>
                <a:gd name="connsiteY13" fmla="*/ 623889 h 623891"/>
                <a:gd name="connsiteX14" fmla="*/ 3306 w 823898"/>
                <a:gd name="connsiteY14" fmla="*/ 618137 h 623891"/>
                <a:gd name="connsiteX15" fmla="*/ 83569 w 823898"/>
                <a:gd name="connsiteY15" fmla="*/ 620669 h 623891"/>
                <a:gd name="connsiteX16" fmla="*/ 820766 w 823898"/>
                <a:gd name="connsiteY16" fmla="*/ 389286 h 623891"/>
                <a:gd name="connsiteX17" fmla="*/ 820766 w 823898"/>
                <a:gd name="connsiteY17" fmla="*/ 3350 h 623891"/>
                <a:gd name="connsiteX18" fmla="*/ 3306 w 823898"/>
                <a:gd name="connsiteY18" fmla="*/ 3350 h 623891"/>
                <a:gd name="connsiteX19" fmla="*/ 3306 w 823898"/>
                <a:gd name="connsiteY19" fmla="*/ 618137 h 62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3898" h="623891">
                  <a:moveTo>
                    <a:pt x="83483" y="623889"/>
                  </a:moveTo>
                  <a:cubicBezTo>
                    <a:pt x="56913" y="623889"/>
                    <a:pt x="30131" y="623032"/>
                    <a:pt x="1506" y="621228"/>
                  </a:cubicBezTo>
                  <a:cubicBezTo>
                    <a:pt x="1099" y="621206"/>
                    <a:pt x="714" y="621029"/>
                    <a:pt x="437" y="620734"/>
                  </a:cubicBezTo>
                  <a:cubicBezTo>
                    <a:pt x="156" y="620440"/>
                    <a:pt x="0" y="620046"/>
                    <a:pt x="0" y="619639"/>
                  </a:cubicBezTo>
                  <a:lnTo>
                    <a:pt x="0" y="1588"/>
                  </a:lnTo>
                  <a:cubicBezTo>
                    <a:pt x="13" y="1164"/>
                    <a:pt x="190" y="762"/>
                    <a:pt x="493" y="463"/>
                  </a:cubicBezTo>
                  <a:cubicBezTo>
                    <a:pt x="801" y="169"/>
                    <a:pt x="1207" y="0"/>
                    <a:pt x="1632" y="0"/>
                  </a:cubicBezTo>
                  <a:lnTo>
                    <a:pt x="822311" y="0"/>
                  </a:lnTo>
                  <a:cubicBezTo>
                    <a:pt x="822730" y="13"/>
                    <a:pt x="823129" y="182"/>
                    <a:pt x="823423" y="476"/>
                  </a:cubicBezTo>
                  <a:cubicBezTo>
                    <a:pt x="823717" y="775"/>
                    <a:pt x="823890" y="1173"/>
                    <a:pt x="823899" y="1588"/>
                  </a:cubicBezTo>
                  <a:lnTo>
                    <a:pt x="823899" y="390017"/>
                  </a:lnTo>
                  <a:cubicBezTo>
                    <a:pt x="823895" y="390273"/>
                    <a:pt x="823834" y="390520"/>
                    <a:pt x="823713" y="390745"/>
                  </a:cubicBezTo>
                  <a:cubicBezTo>
                    <a:pt x="823592" y="390970"/>
                    <a:pt x="823423" y="391160"/>
                    <a:pt x="823215" y="391307"/>
                  </a:cubicBezTo>
                  <a:cubicBezTo>
                    <a:pt x="606461" y="543142"/>
                    <a:pt x="348122" y="624370"/>
                    <a:pt x="83483" y="623889"/>
                  </a:cubicBezTo>
                  <a:close/>
                  <a:moveTo>
                    <a:pt x="3306" y="618137"/>
                  </a:moveTo>
                  <a:cubicBezTo>
                    <a:pt x="31291" y="619856"/>
                    <a:pt x="57558" y="620669"/>
                    <a:pt x="83569" y="620669"/>
                  </a:cubicBezTo>
                  <a:cubicBezTo>
                    <a:pt x="347248" y="621189"/>
                    <a:pt x="604677" y="540394"/>
                    <a:pt x="820766" y="389286"/>
                  </a:cubicBezTo>
                  <a:lnTo>
                    <a:pt x="820766" y="3350"/>
                  </a:lnTo>
                  <a:lnTo>
                    <a:pt x="3306" y="3350"/>
                  </a:lnTo>
                  <a:lnTo>
                    <a:pt x="3306" y="618137"/>
                  </a:lnTo>
                  <a:close/>
                </a:path>
              </a:pathLst>
            </a:custGeom>
            <a:solidFill>
              <a:srgbClr val="0E0E0E"/>
            </a:solidFill>
            <a:ln w="4328"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3AB0D6A5-7D03-4D68-A597-56A09EA8A27F}"/>
                </a:ext>
              </a:extLst>
            </p:cNvPr>
            <p:cNvSpPr/>
            <p:nvPr/>
          </p:nvSpPr>
          <p:spPr>
            <a:xfrm>
              <a:off x="9405015" y="4108705"/>
              <a:ext cx="347650" cy="246877"/>
            </a:xfrm>
            <a:custGeom>
              <a:avLst/>
              <a:gdLst>
                <a:gd name="connsiteX0" fmla="*/ 137816 w 347650"/>
                <a:gd name="connsiteY0" fmla="*/ 0 h 246877"/>
                <a:gd name="connsiteX1" fmla="*/ 0 w 347650"/>
                <a:gd name="connsiteY1" fmla="*/ 246878 h 246877"/>
                <a:gd name="connsiteX2" fmla="*/ 347651 w 347650"/>
                <a:gd name="connsiteY2" fmla="*/ 197690 h 246877"/>
                <a:gd name="connsiteX3" fmla="*/ 137816 w 347650"/>
                <a:gd name="connsiteY3" fmla="*/ 0 h 246877"/>
              </a:gdLst>
              <a:ahLst/>
              <a:cxnLst>
                <a:cxn ang="0">
                  <a:pos x="connsiteX0" y="connsiteY0"/>
                </a:cxn>
                <a:cxn ang="0">
                  <a:pos x="connsiteX1" y="connsiteY1"/>
                </a:cxn>
                <a:cxn ang="0">
                  <a:pos x="connsiteX2" y="connsiteY2"/>
                </a:cxn>
                <a:cxn ang="0">
                  <a:pos x="connsiteX3" y="connsiteY3"/>
                </a:cxn>
              </a:cxnLst>
              <a:rect l="l" t="t" r="r" b="b"/>
              <a:pathLst>
                <a:path w="347650" h="246877">
                  <a:moveTo>
                    <a:pt x="137816" y="0"/>
                  </a:moveTo>
                  <a:lnTo>
                    <a:pt x="0" y="246878"/>
                  </a:lnTo>
                  <a:cubicBezTo>
                    <a:pt x="117583" y="246384"/>
                    <a:pt x="234547" y="229838"/>
                    <a:pt x="347651" y="197690"/>
                  </a:cubicBezTo>
                  <a:lnTo>
                    <a:pt x="137816" y="0"/>
                  </a:lnTo>
                  <a:close/>
                </a:path>
              </a:pathLst>
            </a:custGeom>
            <a:solidFill>
              <a:srgbClr val="65422F"/>
            </a:solidFill>
            <a:ln w="4328"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CF2F1776-B1DF-4792-8463-4804EB7E4C33}"/>
                </a:ext>
              </a:extLst>
            </p:cNvPr>
            <p:cNvSpPr/>
            <p:nvPr/>
          </p:nvSpPr>
          <p:spPr>
            <a:xfrm>
              <a:off x="9403427" y="4107136"/>
              <a:ext cx="350956" cy="250203"/>
            </a:xfrm>
            <a:custGeom>
              <a:avLst/>
              <a:gdLst>
                <a:gd name="connsiteX0" fmla="*/ 1584 w 350956"/>
                <a:gd name="connsiteY0" fmla="*/ 250030 h 250203"/>
                <a:gd name="connsiteX1" fmla="*/ 801 w 350956"/>
                <a:gd name="connsiteY1" fmla="*/ 249822 h 250203"/>
                <a:gd name="connsiteX2" fmla="*/ 212 w 350956"/>
                <a:gd name="connsiteY2" fmla="*/ 249260 h 250203"/>
                <a:gd name="connsiteX3" fmla="*/ 0 w 350956"/>
                <a:gd name="connsiteY3" fmla="*/ 248442 h 250203"/>
                <a:gd name="connsiteX4" fmla="*/ 212 w 350956"/>
                <a:gd name="connsiteY4" fmla="*/ 247628 h 250203"/>
                <a:gd name="connsiteX5" fmla="*/ 137985 w 350956"/>
                <a:gd name="connsiteY5" fmla="*/ 837 h 250203"/>
                <a:gd name="connsiteX6" fmla="*/ 138479 w 350956"/>
                <a:gd name="connsiteY6" fmla="*/ 305 h 250203"/>
                <a:gd name="connsiteX7" fmla="*/ 139145 w 350956"/>
                <a:gd name="connsiteY7" fmla="*/ 19 h 250203"/>
                <a:gd name="connsiteX8" fmla="*/ 139881 w 350956"/>
                <a:gd name="connsiteY8" fmla="*/ 75 h 250203"/>
                <a:gd name="connsiteX9" fmla="*/ 140517 w 350956"/>
                <a:gd name="connsiteY9" fmla="*/ 448 h 250203"/>
                <a:gd name="connsiteX10" fmla="*/ 350442 w 350956"/>
                <a:gd name="connsiteY10" fmla="*/ 198267 h 250203"/>
                <a:gd name="connsiteX11" fmla="*/ 350888 w 350956"/>
                <a:gd name="connsiteY11" fmla="*/ 198977 h 250203"/>
                <a:gd name="connsiteX12" fmla="*/ 350914 w 350956"/>
                <a:gd name="connsiteY12" fmla="*/ 199812 h 250203"/>
                <a:gd name="connsiteX13" fmla="*/ 350512 w 350956"/>
                <a:gd name="connsiteY13" fmla="*/ 200561 h 250203"/>
                <a:gd name="connsiteX14" fmla="*/ 349797 w 350956"/>
                <a:gd name="connsiteY14" fmla="*/ 201016 h 250203"/>
                <a:gd name="connsiteX15" fmla="*/ 1584 w 350956"/>
                <a:gd name="connsiteY15" fmla="*/ 250203 h 250203"/>
                <a:gd name="connsiteX16" fmla="*/ 1584 w 350956"/>
                <a:gd name="connsiteY16" fmla="*/ 250030 h 250203"/>
                <a:gd name="connsiteX17" fmla="*/ 139790 w 350956"/>
                <a:gd name="connsiteY17" fmla="*/ 4139 h 250203"/>
                <a:gd name="connsiteX18" fmla="*/ 4332 w 350956"/>
                <a:gd name="connsiteY18" fmla="*/ 246810 h 250203"/>
                <a:gd name="connsiteX19" fmla="*/ 346192 w 350956"/>
                <a:gd name="connsiteY19" fmla="*/ 198484 h 250203"/>
                <a:gd name="connsiteX20" fmla="*/ 139790 w 350956"/>
                <a:gd name="connsiteY20" fmla="*/ 4139 h 25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0956" h="250203">
                  <a:moveTo>
                    <a:pt x="1584" y="250030"/>
                  </a:moveTo>
                  <a:cubicBezTo>
                    <a:pt x="1311" y="250030"/>
                    <a:pt x="1039" y="249956"/>
                    <a:pt x="801" y="249822"/>
                  </a:cubicBezTo>
                  <a:cubicBezTo>
                    <a:pt x="558" y="249688"/>
                    <a:pt x="355" y="249493"/>
                    <a:pt x="212" y="249260"/>
                  </a:cubicBezTo>
                  <a:cubicBezTo>
                    <a:pt x="74" y="249009"/>
                    <a:pt x="0" y="248727"/>
                    <a:pt x="0" y="248442"/>
                  </a:cubicBezTo>
                  <a:cubicBezTo>
                    <a:pt x="0" y="248156"/>
                    <a:pt x="74" y="247875"/>
                    <a:pt x="212" y="247628"/>
                  </a:cubicBezTo>
                  <a:lnTo>
                    <a:pt x="137985" y="837"/>
                  </a:lnTo>
                  <a:cubicBezTo>
                    <a:pt x="138111" y="625"/>
                    <a:pt x="138279" y="443"/>
                    <a:pt x="138479" y="305"/>
                  </a:cubicBezTo>
                  <a:cubicBezTo>
                    <a:pt x="138678" y="162"/>
                    <a:pt x="138907" y="67"/>
                    <a:pt x="139145" y="19"/>
                  </a:cubicBezTo>
                  <a:cubicBezTo>
                    <a:pt x="139392" y="-20"/>
                    <a:pt x="139643" y="2"/>
                    <a:pt x="139881" y="75"/>
                  </a:cubicBezTo>
                  <a:cubicBezTo>
                    <a:pt x="140119" y="149"/>
                    <a:pt x="140340" y="279"/>
                    <a:pt x="140517" y="448"/>
                  </a:cubicBezTo>
                  <a:lnTo>
                    <a:pt x="350442" y="198267"/>
                  </a:lnTo>
                  <a:cubicBezTo>
                    <a:pt x="350650" y="198462"/>
                    <a:pt x="350806" y="198704"/>
                    <a:pt x="350888" y="198977"/>
                  </a:cubicBezTo>
                  <a:cubicBezTo>
                    <a:pt x="350970" y="199250"/>
                    <a:pt x="350979" y="199540"/>
                    <a:pt x="350914" y="199812"/>
                  </a:cubicBezTo>
                  <a:cubicBezTo>
                    <a:pt x="350845" y="200094"/>
                    <a:pt x="350711" y="200349"/>
                    <a:pt x="350512" y="200561"/>
                  </a:cubicBezTo>
                  <a:cubicBezTo>
                    <a:pt x="350317" y="200773"/>
                    <a:pt x="350070" y="200929"/>
                    <a:pt x="349797" y="201016"/>
                  </a:cubicBezTo>
                  <a:cubicBezTo>
                    <a:pt x="236499" y="233142"/>
                    <a:pt x="119349" y="249693"/>
                    <a:pt x="1584" y="250203"/>
                  </a:cubicBezTo>
                  <a:lnTo>
                    <a:pt x="1584" y="250030"/>
                  </a:lnTo>
                  <a:close/>
                  <a:moveTo>
                    <a:pt x="139790" y="4139"/>
                  </a:moveTo>
                  <a:lnTo>
                    <a:pt x="4332" y="246810"/>
                  </a:lnTo>
                  <a:cubicBezTo>
                    <a:pt x="119933" y="246066"/>
                    <a:pt x="234915" y="229810"/>
                    <a:pt x="346192" y="198484"/>
                  </a:cubicBezTo>
                  <a:lnTo>
                    <a:pt x="139790" y="4139"/>
                  </a:lnTo>
                  <a:close/>
                </a:path>
              </a:pathLst>
            </a:custGeom>
            <a:solidFill>
              <a:srgbClr val="0E0E0E"/>
            </a:solidFill>
            <a:ln w="4328"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FE1222B9-F853-44FA-A99D-2D6E2201F73A}"/>
                </a:ext>
              </a:extLst>
            </p:cNvPr>
            <p:cNvSpPr/>
            <p:nvPr/>
          </p:nvSpPr>
          <p:spPr>
            <a:xfrm>
              <a:off x="9205564" y="2834865"/>
              <a:ext cx="1484394" cy="1520631"/>
            </a:xfrm>
            <a:custGeom>
              <a:avLst/>
              <a:gdLst>
                <a:gd name="connsiteX0" fmla="*/ 1484395 w 1484394"/>
                <a:gd name="connsiteY0" fmla="*/ 229200 h 1520631"/>
                <a:gd name="connsiteX1" fmla="*/ 1470017 w 1484394"/>
                <a:gd name="connsiteY1" fmla="*/ 36059 h 1520631"/>
                <a:gd name="connsiteX2" fmla="*/ 1081246 w 1484394"/>
                <a:gd name="connsiteY2" fmla="*/ 16743 h 1520631"/>
                <a:gd name="connsiteX3" fmla="*/ 219533 w 1484394"/>
                <a:gd name="connsiteY3" fmla="*/ 479943 h 1520631"/>
                <a:gd name="connsiteX4" fmla="*/ 22960 w 1484394"/>
                <a:gd name="connsiteY4" fmla="*/ 942623 h 1520631"/>
                <a:gd name="connsiteX5" fmla="*/ 0 w 1484394"/>
                <a:gd name="connsiteY5" fmla="*/ 1273624 h 1520631"/>
                <a:gd name="connsiteX6" fmla="*/ 85322 w 1484394"/>
                <a:gd name="connsiteY6" fmla="*/ 1516121 h 1520631"/>
                <a:gd name="connsiteX7" fmla="*/ 192838 w 1484394"/>
                <a:gd name="connsiteY7" fmla="*/ 1520631 h 1520631"/>
                <a:gd name="connsiteX8" fmla="*/ 252928 w 1484394"/>
                <a:gd name="connsiteY8" fmla="*/ 1519169 h 1520631"/>
                <a:gd name="connsiteX9" fmla="*/ 478772 w 1484394"/>
                <a:gd name="connsiteY9" fmla="*/ 1217312 h 1520631"/>
                <a:gd name="connsiteX10" fmla="*/ 709298 w 1484394"/>
                <a:gd name="connsiteY10" fmla="*/ 1413371 h 1520631"/>
                <a:gd name="connsiteX11" fmla="*/ 1484395 w 1484394"/>
                <a:gd name="connsiteY11" fmla="*/ 229200 h 152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4394" h="1520631">
                  <a:moveTo>
                    <a:pt x="1484395" y="229200"/>
                  </a:moveTo>
                  <a:cubicBezTo>
                    <a:pt x="1484412" y="164553"/>
                    <a:pt x="1479604" y="99992"/>
                    <a:pt x="1470017" y="36059"/>
                  </a:cubicBezTo>
                  <a:cubicBezTo>
                    <a:pt x="1252539" y="-31626"/>
                    <a:pt x="1081246" y="16743"/>
                    <a:pt x="1081246" y="16743"/>
                  </a:cubicBezTo>
                  <a:cubicBezTo>
                    <a:pt x="1081246" y="16743"/>
                    <a:pt x="401218" y="338604"/>
                    <a:pt x="219533" y="479943"/>
                  </a:cubicBezTo>
                  <a:cubicBezTo>
                    <a:pt x="37853" y="621278"/>
                    <a:pt x="41029" y="689864"/>
                    <a:pt x="22960" y="942623"/>
                  </a:cubicBezTo>
                  <a:lnTo>
                    <a:pt x="0" y="1273624"/>
                  </a:lnTo>
                  <a:lnTo>
                    <a:pt x="85322" y="1516121"/>
                  </a:lnTo>
                  <a:cubicBezTo>
                    <a:pt x="120777" y="1519043"/>
                    <a:pt x="156613" y="1520631"/>
                    <a:pt x="192838" y="1520631"/>
                  </a:cubicBezTo>
                  <a:cubicBezTo>
                    <a:pt x="212968" y="1520631"/>
                    <a:pt x="232967" y="1520073"/>
                    <a:pt x="252928" y="1519169"/>
                  </a:cubicBezTo>
                  <a:lnTo>
                    <a:pt x="478772" y="1217312"/>
                  </a:lnTo>
                  <a:cubicBezTo>
                    <a:pt x="478772" y="1217312"/>
                    <a:pt x="566890" y="1310879"/>
                    <a:pt x="709298" y="1413371"/>
                  </a:cubicBezTo>
                  <a:cubicBezTo>
                    <a:pt x="1165543" y="1214006"/>
                    <a:pt x="1484395" y="758882"/>
                    <a:pt x="1484395" y="229200"/>
                  </a:cubicBezTo>
                  <a:close/>
                </a:path>
              </a:pathLst>
            </a:custGeom>
            <a:solidFill>
              <a:srgbClr val="F0E7E1"/>
            </a:solidFill>
            <a:ln w="4328"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4EE27808-4F8F-4DB6-925C-E6DD151C8869}"/>
                </a:ext>
              </a:extLst>
            </p:cNvPr>
            <p:cNvSpPr/>
            <p:nvPr/>
          </p:nvSpPr>
          <p:spPr>
            <a:xfrm>
              <a:off x="9204009" y="2833679"/>
              <a:ext cx="1487580" cy="1523574"/>
            </a:xfrm>
            <a:custGeom>
              <a:avLst/>
              <a:gdLst>
                <a:gd name="connsiteX0" fmla="*/ 194393 w 1487580"/>
                <a:gd name="connsiteY0" fmla="*/ 1523574 h 1523574"/>
                <a:gd name="connsiteX1" fmla="*/ 86747 w 1487580"/>
                <a:gd name="connsiteY1" fmla="*/ 1519069 h 1523574"/>
                <a:gd name="connsiteX2" fmla="*/ 85903 w 1487580"/>
                <a:gd name="connsiteY2" fmla="*/ 1518762 h 1523574"/>
                <a:gd name="connsiteX3" fmla="*/ 85375 w 1487580"/>
                <a:gd name="connsiteY3" fmla="*/ 1518039 h 1523574"/>
                <a:gd name="connsiteX4" fmla="*/ 49 w 1487580"/>
                <a:gd name="connsiteY4" fmla="*/ 1275498 h 1523574"/>
                <a:gd name="connsiteX5" fmla="*/ 49 w 1487580"/>
                <a:gd name="connsiteY5" fmla="*/ 1274853 h 1523574"/>
                <a:gd name="connsiteX6" fmla="*/ 22926 w 1487580"/>
                <a:gd name="connsiteY6" fmla="*/ 943809 h 1523574"/>
                <a:gd name="connsiteX7" fmla="*/ 25199 w 1487580"/>
                <a:gd name="connsiteY7" fmla="*/ 911232 h 1523574"/>
                <a:gd name="connsiteX8" fmla="*/ 220101 w 1487580"/>
                <a:gd name="connsiteY8" fmla="*/ 479839 h 1523574"/>
                <a:gd name="connsiteX9" fmla="*/ 1082113 w 1487580"/>
                <a:gd name="connsiteY9" fmla="*/ 16730 h 1523574"/>
                <a:gd name="connsiteX10" fmla="*/ 1472087 w 1487580"/>
                <a:gd name="connsiteY10" fmla="*/ 35916 h 1523574"/>
                <a:gd name="connsiteX11" fmla="*/ 1472814 w 1487580"/>
                <a:gd name="connsiteY11" fmla="*/ 36410 h 1523574"/>
                <a:gd name="connsiteX12" fmla="*/ 1473204 w 1487580"/>
                <a:gd name="connsiteY12" fmla="*/ 37202 h 1523574"/>
                <a:gd name="connsiteX13" fmla="*/ 1487581 w 1487580"/>
                <a:gd name="connsiteY13" fmla="*/ 230343 h 1523574"/>
                <a:gd name="connsiteX14" fmla="*/ 1276293 w 1487580"/>
                <a:gd name="connsiteY14" fmla="*/ 938840 h 1523574"/>
                <a:gd name="connsiteX15" fmla="*/ 711493 w 1487580"/>
                <a:gd name="connsiteY15" fmla="*/ 1415933 h 1523574"/>
                <a:gd name="connsiteX16" fmla="*/ 710701 w 1487580"/>
                <a:gd name="connsiteY16" fmla="*/ 1416136 h 1523574"/>
                <a:gd name="connsiteX17" fmla="*/ 709909 w 1487580"/>
                <a:gd name="connsiteY17" fmla="*/ 1415933 h 1523574"/>
                <a:gd name="connsiteX18" fmla="*/ 480456 w 1487580"/>
                <a:gd name="connsiteY18" fmla="*/ 1221073 h 1523574"/>
                <a:gd name="connsiteX19" fmla="*/ 255855 w 1487580"/>
                <a:gd name="connsiteY19" fmla="*/ 1521514 h 1523574"/>
                <a:gd name="connsiteX20" fmla="*/ 255301 w 1487580"/>
                <a:gd name="connsiteY20" fmla="*/ 1521969 h 1523574"/>
                <a:gd name="connsiteX21" fmla="*/ 254608 w 1487580"/>
                <a:gd name="connsiteY21" fmla="*/ 1522159 h 1523574"/>
                <a:gd name="connsiteX22" fmla="*/ 194393 w 1487580"/>
                <a:gd name="connsiteY22" fmla="*/ 1523574 h 1523574"/>
                <a:gd name="connsiteX23" fmla="*/ 88037 w 1487580"/>
                <a:gd name="connsiteY23" fmla="*/ 1515979 h 1523574"/>
                <a:gd name="connsiteX24" fmla="*/ 194393 w 1487580"/>
                <a:gd name="connsiteY24" fmla="*/ 1520272 h 1523574"/>
                <a:gd name="connsiteX25" fmla="*/ 253578 w 1487580"/>
                <a:gd name="connsiteY25" fmla="*/ 1518852 h 1523574"/>
                <a:gd name="connsiteX26" fmla="*/ 479041 w 1487580"/>
                <a:gd name="connsiteY26" fmla="*/ 1217425 h 1523574"/>
                <a:gd name="connsiteX27" fmla="*/ 479573 w 1487580"/>
                <a:gd name="connsiteY27" fmla="*/ 1216975 h 1523574"/>
                <a:gd name="connsiteX28" fmla="*/ 480240 w 1487580"/>
                <a:gd name="connsiteY28" fmla="*/ 1216780 h 1523574"/>
                <a:gd name="connsiteX29" fmla="*/ 480945 w 1487580"/>
                <a:gd name="connsiteY29" fmla="*/ 1216888 h 1523574"/>
                <a:gd name="connsiteX30" fmla="*/ 481530 w 1487580"/>
                <a:gd name="connsiteY30" fmla="*/ 1217295 h 1523574"/>
                <a:gd name="connsiteX31" fmla="*/ 711108 w 1487580"/>
                <a:gd name="connsiteY31" fmla="*/ 1412626 h 1523574"/>
                <a:gd name="connsiteX32" fmla="*/ 1273856 w 1487580"/>
                <a:gd name="connsiteY32" fmla="*/ 936698 h 1523574"/>
                <a:gd name="connsiteX33" fmla="*/ 1484361 w 1487580"/>
                <a:gd name="connsiteY33" fmla="*/ 230386 h 1523574"/>
                <a:gd name="connsiteX34" fmla="*/ 1470152 w 1487580"/>
                <a:gd name="connsiteY34" fmla="*/ 38621 h 1523574"/>
                <a:gd name="connsiteX35" fmla="*/ 1083230 w 1487580"/>
                <a:gd name="connsiteY35" fmla="*/ 19691 h 1523574"/>
                <a:gd name="connsiteX36" fmla="*/ 222075 w 1487580"/>
                <a:gd name="connsiteY36" fmla="*/ 482414 h 1523574"/>
                <a:gd name="connsiteX37" fmla="*/ 28419 w 1487580"/>
                <a:gd name="connsiteY37" fmla="*/ 911617 h 1523574"/>
                <a:gd name="connsiteX38" fmla="*/ 26103 w 1487580"/>
                <a:gd name="connsiteY38" fmla="*/ 944151 h 1523574"/>
                <a:gd name="connsiteX39" fmla="*/ 3182 w 1487580"/>
                <a:gd name="connsiteY39" fmla="*/ 1274853 h 1523574"/>
                <a:gd name="connsiteX40" fmla="*/ 88037 w 1487580"/>
                <a:gd name="connsiteY40" fmla="*/ 1515979 h 152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87580" h="1523574">
                  <a:moveTo>
                    <a:pt x="194393" y="1523574"/>
                  </a:moveTo>
                  <a:cubicBezTo>
                    <a:pt x="159111" y="1523574"/>
                    <a:pt x="122929" y="1522073"/>
                    <a:pt x="86747" y="1519069"/>
                  </a:cubicBezTo>
                  <a:cubicBezTo>
                    <a:pt x="86444" y="1519052"/>
                    <a:pt x="86150" y="1518943"/>
                    <a:pt x="85903" y="1518762"/>
                  </a:cubicBezTo>
                  <a:cubicBezTo>
                    <a:pt x="85661" y="1518580"/>
                    <a:pt x="85475" y="1518329"/>
                    <a:pt x="85375" y="1518039"/>
                  </a:cubicBezTo>
                  <a:lnTo>
                    <a:pt x="49" y="1275498"/>
                  </a:lnTo>
                  <a:cubicBezTo>
                    <a:pt x="-16" y="1275286"/>
                    <a:pt x="-16" y="1275061"/>
                    <a:pt x="49" y="1274853"/>
                  </a:cubicBezTo>
                  <a:lnTo>
                    <a:pt x="22926" y="943809"/>
                  </a:lnTo>
                  <a:cubicBezTo>
                    <a:pt x="23697" y="932621"/>
                    <a:pt x="24459" y="921762"/>
                    <a:pt x="25199" y="911232"/>
                  </a:cubicBezTo>
                  <a:cubicBezTo>
                    <a:pt x="41082" y="683969"/>
                    <a:pt x="45886" y="615340"/>
                    <a:pt x="220101" y="479839"/>
                  </a:cubicBezTo>
                  <a:cubicBezTo>
                    <a:pt x="399852" y="340006"/>
                    <a:pt x="1075331" y="19907"/>
                    <a:pt x="1082113" y="16730"/>
                  </a:cubicBezTo>
                  <a:cubicBezTo>
                    <a:pt x="1084086" y="16129"/>
                    <a:pt x="1256583" y="-31124"/>
                    <a:pt x="1472087" y="35916"/>
                  </a:cubicBezTo>
                  <a:cubicBezTo>
                    <a:pt x="1472368" y="36016"/>
                    <a:pt x="1472619" y="36185"/>
                    <a:pt x="1472814" y="36410"/>
                  </a:cubicBezTo>
                  <a:cubicBezTo>
                    <a:pt x="1473009" y="36635"/>
                    <a:pt x="1473143" y="36912"/>
                    <a:pt x="1473204" y="37202"/>
                  </a:cubicBezTo>
                  <a:cubicBezTo>
                    <a:pt x="1482751" y="101139"/>
                    <a:pt x="1487560" y="165696"/>
                    <a:pt x="1487581" y="230343"/>
                  </a:cubicBezTo>
                  <a:cubicBezTo>
                    <a:pt x="1487568" y="482033"/>
                    <a:pt x="1414144" y="728257"/>
                    <a:pt x="1276293" y="938840"/>
                  </a:cubicBezTo>
                  <a:cubicBezTo>
                    <a:pt x="1138446" y="1149428"/>
                    <a:pt x="942163" y="1315229"/>
                    <a:pt x="711493" y="1415933"/>
                  </a:cubicBezTo>
                  <a:cubicBezTo>
                    <a:pt x="711251" y="1416067"/>
                    <a:pt x="710978" y="1416136"/>
                    <a:pt x="710701" y="1416136"/>
                  </a:cubicBezTo>
                  <a:cubicBezTo>
                    <a:pt x="710425" y="1416136"/>
                    <a:pt x="710152" y="1416067"/>
                    <a:pt x="709909" y="1415933"/>
                  </a:cubicBezTo>
                  <a:cubicBezTo>
                    <a:pt x="628101" y="1357522"/>
                    <a:pt x="551345" y="1292338"/>
                    <a:pt x="480456" y="1221073"/>
                  </a:cubicBezTo>
                  <a:lnTo>
                    <a:pt x="255855" y="1521514"/>
                  </a:lnTo>
                  <a:cubicBezTo>
                    <a:pt x="255703" y="1521705"/>
                    <a:pt x="255513" y="1521860"/>
                    <a:pt x="255301" y="1521969"/>
                  </a:cubicBezTo>
                  <a:cubicBezTo>
                    <a:pt x="255084" y="1522081"/>
                    <a:pt x="254851" y="1522146"/>
                    <a:pt x="254608" y="1522159"/>
                  </a:cubicBezTo>
                  <a:cubicBezTo>
                    <a:pt x="233362" y="1523232"/>
                    <a:pt x="213661" y="1523574"/>
                    <a:pt x="194393" y="1523574"/>
                  </a:cubicBezTo>
                  <a:close/>
                  <a:moveTo>
                    <a:pt x="88037" y="1515979"/>
                  </a:moveTo>
                  <a:cubicBezTo>
                    <a:pt x="123786" y="1518896"/>
                    <a:pt x="159540" y="1520272"/>
                    <a:pt x="194393" y="1520272"/>
                  </a:cubicBezTo>
                  <a:cubicBezTo>
                    <a:pt x="213406" y="1520272"/>
                    <a:pt x="232761" y="1519800"/>
                    <a:pt x="253578" y="1518852"/>
                  </a:cubicBezTo>
                  <a:lnTo>
                    <a:pt x="479041" y="1217425"/>
                  </a:lnTo>
                  <a:cubicBezTo>
                    <a:pt x="479184" y="1217239"/>
                    <a:pt x="479366" y="1217087"/>
                    <a:pt x="479573" y="1216975"/>
                  </a:cubicBezTo>
                  <a:cubicBezTo>
                    <a:pt x="479777" y="1216862"/>
                    <a:pt x="480006" y="1216797"/>
                    <a:pt x="480240" y="1216780"/>
                  </a:cubicBezTo>
                  <a:cubicBezTo>
                    <a:pt x="480482" y="1216763"/>
                    <a:pt x="480720" y="1216797"/>
                    <a:pt x="480945" y="1216888"/>
                  </a:cubicBezTo>
                  <a:cubicBezTo>
                    <a:pt x="481170" y="1216975"/>
                    <a:pt x="481370" y="1217118"/>
                    <a:pt x="481530" y="1217295"/>
                  </a:cubicBezTo>
                  <a:cubicBezTo>
                    <a:pt x="482387" y="1218239"/>
                    <a:pt x="570847" y="1311719"/>
                    <a:pt x="711108" y="1412626"/>
                  </a:cubicBezTo>
                  <a:cubicBezTo>
                    <a:pt x="940964" y="1312056"/>
                    <a:pt x="1136520" y="1146671"/>
                    <a:pt x="1273856" y="936698"/>
                  </a:cubicBezTo>
                  <a:cubicBezTo>
                    <a:pt x="1411188" y="726730"/>
                    <a:pt x="1484339" y="481280"/>
                    <a:pt x="1484361" y="230386"/>
                  </a:cubicBezTo>
                  <a:cubicBezTo>
                    <a:pt x="1484335" y="166202"/>
                    <a:pt x="1479587" y="102109"/>
                    <a:pt x="1470152" y="38621"/>
                  </a:cubicBezTo>
                  <a:cubicBezTo>
                    <a:pt x="1256111" y="-27649"/>
                    <a:pt x="1084943" y="19176"/>
                    <a:pt x="1083230" y="19691"/>
                  </a:cubicBezTo>
                  <a:cubicBezTo>
                    <a:pt x="1076703" y="22781"/>
                    <a:pt x="401527" y="342797"/>
                    <a:pt x="222075" y="482414"/>
                  </a:cubicBezTo>
                  <a:cubicBezTo>
                    <a:pt x="49020" y="617058"/>
                    <a:pt x="44216" y="685341"/>
                    <a:pt x="28419" y="911617"/>
                  </a:cubicBezTo>
                  <a:cubicBezTo>
                    <a:pt x="27705" y="922091"/>
                    <a:pt x="26930" y="932937"/>
                    <a:pt x="26103" y="944151"/>
                  </a:cubicBezTo>
                  <a:lnTo>
                    <a:pt x="3182" y="1274853"/>
                  </a:lnTo>
                  <a:lnTo>
                    <a:pt x="88037" y="1515979"/>
                  </a:lnTo>
                  <a:close/>
                </a:path>
              </a:pathLst>
            </a:custGeom>
            <a:solidFill>
              <a:srgbClr val="0E0E0E"/>
            </a:solidFill>
            <a:ln w="4328"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DB5F2138-F034-486F-A499-22D93DC69220}"/>
                </a:ext>
              </a:extLst>
            </p:cNvPr>
            <p:cNvSpPr/>
            <p:nvPr/>
          </p:nvSpPr>
          <p:spPr>
            <a:xfrm>
              <a:off x="10253919" y="2501621"/>
              <a:ext cx="214587" cy="290917"/>
            </a:xfrm>
            <a:custGeom>
              <a:avLst/>
              <a:gdLst>
                <a:gd name="connsiteX0" fmla="*/ 132530 w 214587"/>
                <a:gd name="connsiteY0" fmla="*/ 289754 h 290917"/>
                <a:gd name="connsiteX1" fmla="*/ 211551 w 214587"/>
                <a:gd name="connsiteY1" fmla="*/ 127225 h 290917"/>
                <a:gd name="connsiteX2" fmla="*/ 82057 w 214587"/>
                <a:gd name="connsiteY2" fmla="*/ 1163 h 290917"/>
                <a:gd name="connsiteX3" fmla="*/ 3037 w 214587"/>
                <a:gd name="connsiteY3" fmla="*/ 163693 h 290917"/>
                <a:gd name="connsiteX4" fmla="*/ 132530 w 214587"/>
                <a:gd name="connsiteY4" fmla="*/ 289754 h 29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87" h="290917">
                  <a:moveTo>
                    <a:pt x="132530" y="289754"/>
                  </a:moveTo>
                  <a:cubicBezTo>
                    <a:pt x="190110" y="279687"/>
                    <a:pt x="225491" y="206921"/>
                    <a:pt x="211551" y="127225"/>
                  </a:cubicBezTo>
                  <a:cubicBezTo>
                    <a:pt x="197615" y="47533"/>
                    <a:pt x="139637" y="-8908"/>
                    <a:pt x="82057" y="1163"/>
                  </a:cubicBezTo>
                  <a:cubicBezTo>
                    <a:pt x="24477" y="11235"/>
                    <a:pt x="-10904" y="84001"/>
                    <a:pt x="3037" y="163693"/>
                  </a:cubicBezTo>
                  <a:cubicBezTo>
                    <a:pt x="16973" y="243384"/>
                    <a:pt x="74950" y="299825"/>
                    <a:pt x="132530" y="289754"/>
                  </a:cubicBezTo>
                  <a:close/>
                </a:path>
              </a:pathLst>
            </a:custGeom>
            <a:solidFill>
              <a:srgbClr val="F5A7A7"/>
            </a:solidFill>
            <a:ln w="4328"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8CE55D62-70EF-4D95-9614-6D88F03F08DE}"/>
                </a:ext>
              </a:extLst>
            </p:cNvPr>
            <p:cNvSpPr/>
            <p:nvPr/>
          </p:nvSpPr>
          <p:spPr>
            <a:xfrm>
              <a:off x="10252265" y="2500224"/>
              <a:ext cx="217918" cy="294042"/>
            </a:xfrm>
            <a:custGeom>
              <a:avLst/>
              <a:gdLst>
                <a:gd name="connsiteX0" fmla="*/ 120858 w 217918"/>
                <a:gd name="connsiteY0" fmla="*/ 294042 h 294042"/>
                <a:gd name="connsiteX1" fmla="*/ 3085 w 217918"/>
                <a:gd name="connsiteY1" fmla="*/ 165284 h 294042"/>
                <a:gd name="connsiteX2" fmla="*/ 15960 w 217918"/>
                <a:gd name="connsiteY2" fmla="*/ 56911 h 294042"/>
                <a:gd name="connsiteX3" fmla="*/ 83473 w 217918"/>
                <a:gd name="connsiteY3" fmla="*/ 1115 h 294042"/>
                <a:gd name="connsiteX4" fmla="*/ 166008 w 217918"/>
                <a:gd name="connsiteY4" fmla="*/ 30900 h 294042"/>
                <a:gd name="connsiteX5" fmla="*/ 214853 w 217918"/>
                <a:gd name="connsiteY5" fmla="*/ 128501 h 294042"/>
                <a:gd name="connsiteX6" fmla="*/ 201978 w 217918"/>
                <a:gd name="connsiteY6" fmla="*/ 236874 h 294042"/>
                <a:gd name="connsiteX7" fmla="*/ 134465 w 217918"/>
                <a:gd name="connsiteY7" fmla="*/ 292887 h 294042"/>
                <a:gd name="connsiteX8" fmla="*/ 120858 w 217918"/>
                <a:gd name="connsiteY8" fmla="*/ 294042 h 294042"/>
                <a:gd name="connsiteX9" fmla="*/ 97167 w 217918"/>
                <a:gd name="connsiteY9" fmla="*/ 3088 h 294042"/>
                <a:gd name="connsiteX10" fmla="*/ 83988 w 217918"/>
                <a:gd name="connsiteY10" fmla="*/ 4244 h 294042"/>
                <a:gd name="connsiteX11" fmla="*/ 18795 w 217918"/>
                <a:gd name="connsiteY11" fmla="*/ 58327 h 294042"/>
                <a:gd name="connsiteX12" fmla="*/ 6261 w 217918"/>
                <a:gd name="connsiteY12" fmla="*/ 164726 h 294042"/>
                <a:gd name="connsiteX13" fmla="*/ 120815 w 217918"/>
                <a:gd name="connsiteY13" fmla="*/ 290653 h 294042"/>
                <a:gd name="connsiteX14" fmla="*/ 133907 w 217918"/>
                <a:gd name="connsiteY14" fmla="*/ 289494 h 294042"/>
                <a:gd name="connsiteX15" fmla="*/ 199056 w 217918"/>
                <a:gd name="connsiteY15" fmla="*/ 235242 h 294042"/>
                <a:gd name="connsiteX16" fmla="*/ 211634 w 217918"/>
                <a:gd name="connsiteY16" fmla="*/ 128843 h 294042"/>
                <a:gd name="connsiteX17" fmla="*/ 163692 w 217918"/>
                <a:gd name="connsiteY17" fmla="*/ 33004 h 294042"/>
                <a:gd name="connsiteX18" fmla="*/ 97167 w 217918"/>
                <a:gd name="connsiteY18" fmla="*/ 3088 h 29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918" h="294042">
                  <a:moveTo>
                    <a:pt x="120858" y="294042"/>
                  </a:moveTo>
                  <a:cubicBezTo>
                    <a:pt x="67165" y="294042"/>
                    <a:pt x="16047" y="239665"/>
                    <a:pt x="3085" y="165284"/>
                  </a:cubicBezTo>
                  <a:cubicBezTo>
                    <a:pt x="-3741" y="126397"/>
                    <a:pt x="851" y="88025"/>
                    <a:pt x="15960" y="56911"/>
                  </a:cubicBezTo>
                  <a:cubicBezTo>
                    <a:pt x="31069" y="25793"/>
                    <a:pt x="55103" y="5832"/>
                    <a:pt x="83473" y="1115"/>
                  </a:cubicBezTo>
                  <a:cubicBezTo>
                    <a:pt x="111843" y="-3607"/>
                    <a:pt x="141161" y="6737"/>
                    <a:pt x="166008" y="30900"/>
                  </a:cubicBezTo>
                  <a:cubicBezTo>
                    <a:pt x="190859" y="55063"/>
                    <a:pt x="208028" y="89614"/>
                    <a:pt x="214853" y="128501"/>
                  </a:cubicBezTo>
                  <a:cubicBezTo>
                    <a:pt x="221635" y="167388"/>
                    <a:pt x="217087" y="205755"/>
                    <a:pt x="201978" y="236874"/>
                  </a:cubicBezTo>
                  <a:cubicBezTo>
                    <a:pt x="186869" y="267992"/>
                    <a:pt x="162835" y="287948"/>
                    <a:pt x="134465" y="292887"/>
                  </a:cubicBezTo>
                  <a:cubicBezTo>
                    <a:pt x="129973" y="293670"/>
                    <a:pt x="125420" y="294060"/>
                    <a:pt x="120858" y="294042"/>
                  </a:cubicBezTo>
                  <a:close/>
                  <a:moveTo>
                    <a:pt x="97167" y="3088"/>
                  </a:moveTo>
                  <a:cubicBezTo>
                    <a:pt x="92748" y="3088"/>
                    <a:pt x="88337" y="3478"/>
                    <a:pt x="83988" y="4244"/>
                  </a:cubicBezTo>
                  <a:cubicBezTo>
                    <a:pt x="56648" y="9009"/>
                    <a:pt x="33515" y="28282"/>
                    <a:pt x="18795" y="58327"/>
                  </a:cubicBezTo>
                  <a:cubicBezTo>
                    <a:pt x="4071" y="88372"/>
                    <a:pt x="-434" y="126527"/>
                    <a:pt x="6261" y="164726"/>
                  </a:cubicBezTo>
                  <a:cubicBezTo>
                    <a:pt x="19137" y="237389"/>
                    <a:pt x="68710" y="290653"/>
                    <a:pt x="120815" y="290653"/>
                  </a:cubicBezTo>
                  <a:cubicBezTo>
                    <a:pt x="125203" y="290649"/>
                    <a:pt x="129583" y="290260"/>
                    <a:pt x="133907" y="289494"/>
                  </a:cubicBezTo>
                  <a:cubicBezTo>
                    <a:pt x="161247" y="284728"/>
                    <a:pt x="184380" y="265460"/>
                    <a:pt x="199056" y="235242"/>
                  </a:cubicBezTo>
                  <a:cubicBezTo>
                    <a:pt x="213737" y="205028"/>
                    <a:pt x="218329" y="167042"/>
                    <a:pt x="211634" y="128843"/>
                  </a:cubicBezTo>
                  <a:cubicBezTo>
                    <a:pt x="204938" y="90600"/>
                    <a:pt x="187942" y="56565"/>
                    <a:pt x="163692" y="33004"/>
                  </a:cubicBezTo>
                  <a:cubicBezTo>
                    <a:pt x="143476" y="13475"/>
                    <a:pt x="120300" y="3088"/>
                    <a:pt x="97167" y="3088"/>
                  </a:cubicBezTo>
                  <a:close/>
                </a:path>
              </a:pathLst>
            </a:custGeom>
            <a:solidFill>
              <a:srgbClr val="0E0E0E"/>
            </a:solidFill>
            <a:ln w="4328"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6CF1BFD7-D1F7-472B-99F2-5C38706C7CC5}"/>
                </a:ext>
              </a:extLst>
            </p:cNvPr>
            <p:cNvSpPr/>
            <p:nvPr/>
          </p:nvSpPr>
          <p:spPr>
            <a:xfrm>
              <a:off x="10361197" y="2584302"/>
              <a:ext cx="51473" cy="115373"/>
            </a:xfrm>
            <a:custGeom>
              <a:avLst/>
              <a:gdLst>
                <a:gd name="connsiteX0" fmla="*/ 26988 w 51473"/>
                <a:gd name="connsiteY0" fmla="*/ 0 h 115373"/>
                <a:gd name="connsiteX1" fmla="*/ 2483 w 51473"/>
                <a:gd name="connsiteY1" fmla="*/ 33395 h 115373"/>
                <a:gd name="connsiteX2" fmla="*/ 7719 w 51473"/>
                <a:gd name="connsiteY2" fmla="*/ 61120 h 115373"/>
                <a:gd name="connsiteX3" fmla="*/ 34328 w 51473"/>
                <a:gd name="connsiteY3" fmla="*/ 58285 h 115373"/>
                <a:gd name="connsiteX4" fmla="*/ 46044 w 51473"/>
                <a:gd name="connsiteY4" fmla="*/ 50733 h 115373"/>
                <a:gd name="connsiteX5" fmla="*/ 40037 w 51473"/>
                <a:gd name="connsiteY5" fmla="*/ 42791 h 115373"/>
                <a:gd name="connsiteX6" fmla="*/ 24672 w 51473"/>
                <a:gd name="connsiteY6" fmla="*/ 56225 h 115373"/>
                <a:gd name="connsiteX7" fmla="*/ 7503 w 51473"/>
                <a:gd name="connsiteY7" fmla="*/ 94857 h 115373"/>
                <a:gd name="connsiteX8" fmla="*/ 48749 w 51473"/>
                <a:gd name="connsiteY8" fmla="*/ 106915 h 11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473" h="115373">
                  <a:moveTo>
                    <a:pt x="26988" y="0"/>
                  </a:moveTo>
                  <a:cubicBezTo>
                    <a:pt x="16064" y="8816"/>
                    <a:pt x="7615" y="20324"/>
                    <a:pt x="2483" y="33395"/>
                  </a:cubicBezTo>
                  <a:cubicBezTo>
                    <a:pt x="-1811" y="45024"/>
                    <a:pt x="-824" y="56441"/>
                    <a:pt x="7719" y="61120"/>
                  </a:cubicBezTo>
                  <a:cubicBezTo>
                    <a:pt x="16258" y="65799"/>
                    <a:pt x="25828" y="62405"/>
                    <a:pt x="34328" y="58285"/>
                  </a:cubicBezTo>
                  <a:cubicBezTo>
                    <a:pt x="38496" y="56199"/>
                    <a:pt x="42421" y="53667"/>
                    <a:pt x="46044" y="50733"/>
                  </a:cubicBezTo>
                  <a:cubicBezTo>
                    <a:pt x="56132" y="42791"/>
                    <a:pt x="51025" y="35109"/>
                    <a:pt x="40037" y="42791"/>
                  </a:cubicBezTo>
                  <a:cubicBezTo>
                    <a:pt x="34445" y="46703"/>
                    <a:pt x="29294" y="51209"/>
                    <a:pt x="24672" y="56225"/>
                  </a:cubicBezTo>
                  <a:cubicBezTo>
                    <a:pt x="16687" y="64812"/>
                    <a:pt x="7503" y="78246"/>
                    <a:pt x="7503" y="94857"/>
                  </a:cubicBezTo>
                  <a:cubicBezTo>
                    <a:pt x="7758" y="125759"/>
                    <a:pt x="37548" y="114640"/>
                    <a:pt x="48749" y="106915"/>
                  </a:cubicBezTo>
                </a:path>
              </a:pathLst>
            </a:custGeom>
            <a:solidFill>
              <a:srgbClr val="F5A7A7"/>
            </a:solidFill>
            <a:ln w="4328"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F3D6C10A-EDDD-45F1-AE6B-D7E6539E776E}"/>
                </a:ext>
              </a:extLst>
            </p:cNvPr>
            <p:cNvSpPr/>
            <p:nvPr/>
          </p:nvSpPr>
          <p:spPr>
            <a:xfrm>
              <a:off x="10359708" y="2582731"/>
              <a:ext cx="54475" cy="118321"/>
            </a:xfrm>
            <a:custGeom>
              <a:avLst/>
              <a:gdLst>
                <a:gd name="connsiteX0" fmla="*/ 25862 w 54475"/>
                <a:gd name="connsiteY0" fmla="*/ 118315 h 118321"/>
                <a:gd name="connsiteX1" fmla="*/ 16847 w 54475"/>
                <a:gd name="connsiteY1" fmla="*/ 116342 h 118321"/>
                <a:gd name="connsiteX2" fmla="*/ 7403 w 54475"/>
                <a:gd name="connsiteY2" fmla="*/ 96212 h 118321"/>
                <a:gd name="connsiteX3" fmla="*/ 17150 w 54475"/>
                <a:gd name="connsiteY3" fmla="*/ 66427 h 118321"/>
                <a:gd name="connsiteX4" fmla="*/ 8563 w 54475"/>
                <a:gd name="connsiteY4" fmla="*/ 63981 h 118321"/>
                <a:gd name="connsiteX5" fmla="*/ 2599 w 54475"/>
                <a:gd name="connsiteY5" fmla="*/ 34322 h 118321"/>
                <a:gd name="connsiteX6" fmla="*/ 27576 w 54475"/>
                <a:gd name="connsiteY6" fmla="*/ 243 h 118321"/>
                <a:gd name="connsiteX7" fmla="*/ 28701 w 54475"/>
                <a:gd name="connsiteY7" fmla="*/ 22 h 118321"/>
                <a:gd name="connsiteX8" fmla="*/ 29692 w 54475"/>
                <a:gd name="connsiteY8" fmla="*/ 589 h 118321"/>
                <a:gd name="connsiteX9" fmla="*/ 30064 w 54475"/>
                <a:gd name="connsiteY9" fmla="*/ 1671 h 118321"/>
                <a:gd name="connsiteX10" fmla="*/ 29636 w 54475"/>
                <a:gd name="connsiteY10" fmla="*/ 2732 h 118321"/>
                <a:gd name="connsiteX11" fmla="*/ 5646 w 54475"/>
                <a:gd name="connsiteY11" fmla="*/ 35482 h 118321"/>
                <a:gd name="connsiteX12" fmla="*/ 9935 w 54475"/>
                <a:gd name="connsiteY12" fmla="*/ 61233 h 118321"/>
                <a:gd name="connsiteX13" fmla="*/ 19379 w 54475"/>
                <a:gd name="connsiteY13" fmla="*/ 63293 h 118321"/>
                <a:gd name="connsiteX14" fmla="*/ 24957 w 54475"/>
                <a:gd name="connsiteY14" fmla="*/ 56641 h 118321"/>
                <a:gd name="connsiteX15" fmla="*/ 40538 w 54475"/>
                <a:gd name="connsiteY15" fmla="*/ 43034 h 118321"/>
                <a:gd name="connsiteX16" fmla="*/ 53674 w 54475"/>
                <a:gd name="connsiteY16" fmla="*/ 41446 h 118321"/>
                <a:gd name="connsiteX17" fmla="*/ 48480 w 54475"/>
                <a:gd name="connsiteY17" fmla="*/ 53551 h 118321"/>
                <a:gd name="connsiteX18" fmla="*/ 36461 w 54475"/>
                <a:gd name="connsiteY18" fmla="*/ 61276 h 118321"/>
                <a:gd name="connsiteX19" fmla="*/ 21140 w 54475"/>
                <a:gd name="connsiteY19" fmla="*/ 66340 h 118321"/>
                <a:gd name="connsiteX20" fmla="*/ 10580 w 54475"/>
                <a:gd name="connsiteY20" fmla="*/ 96385 h 118321"/>
                <a:gd name="connsiteX21" fmla="*/ 18305 w 54475"/>
                <a:gd name="connsiteY21" fmla="*/ 113554 h 118321"/>
                <a:gd name="connsiteX22" fmla="*/ 49294 w 54475"/>
                <a:gd name="connsiteY22" fmla="*/ 107028 h 118321"/>
                <a:gd name="connsiteX23" fmla="*/ 50492 w 54475"/>
                <a:gd name="connsiteY23" fmla="*/ 106759 h 118321"/>
                <a:gd name="connsiteX24" fmla="*/ 51527 w 54475"/>
                <a:gd name="connsiteY24" fmla="*/ 107413 h 118321"/>
                <a:gd name="connsiteX25" fmla="*/ 51795 w 54475"/>
                <a:gd name="connsiteY25" fmla="*/ 108612 h 118321"/>
                <a:gd name="connsiteX26" fmla="*/ 51142 w 54475"/>
                <a:gd name="connsiteY26" fmla="*/ 109646 h 118321"/>
                <a:gd name="connsiteX27" fmla="*/ 25862 w 54475"/>
                <a:gd name="connsiteY27" fmla="*/ 118315 h 118321"/>
                <a:gd name="connsiteX28" fmla="*/ 49423 w 54475"/>
                <a:gd name="connsiteY28" fmla="*/ 42692 h 118321"/>
                <a:gd name="connsiteX29" fmla="*/ 42430 w 54475"/>
                <a:gd name="connsiteY29" fmla="*/ 45609 h 118321"/>
                <a:gd name="connsiteX30" fmla="*/ 27364 w 54475"/>
                <a:gd name="connsiteY30" fmla="*/ 58788 h 118321"/>
                <a:gd name="connsiteX31" fmla="*/ 24057 w 54475"/>
                <a:gd name="connsiteY31" fmla="*/ 62562 h 118321"/>
                <a:gd name="connsiteX32" fmla="*/ 35089 w 54475"/>
                <a:gd name="connsiteY32" fmla="*/ 58273 h 118321"/>
                <a:gd name="connsiteX33" fmla="*/ 46550 w 54475"/>
                <a:gd name="connsiteY33" fmla="*/ 50933 h 118321"/>
                <a:gd name="connsiteX34" fmla="*/ 51098 w 54475"/>
                <a:gd name="connsiteY34" fmla="*/ 43250 h 118321"/>
                <a:gd name="connsiteX35" fmla="*/ 50324 w 54475"/>
                <a:gd name="connsiteY35" fmla="*/ 42779 h 118321"/>
                <a:gd name="connsiteX36" fmla="*/ 49423 w 54475"/>
                <a:gd name="connsiteY36" fmla="*/ 42692 h 118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475" h="118321">
                  <a:moveTo>
                    <a:pt x="25862" y="118315"/>
                  </a:moveTo>
                  <a:cubicBezTo>
                    <a:pt x="22741" y="118397"/>
                    <a:pt x="19647" y="117722"/>
                    <a:pt x="16847" y="116342"/>
                  </a:cubicBezTo>
                  <a:cubicBezTo>
                    <a:pt x="10666" y="113165"/>
                    <a:pt x="7446" y="106383"/>
                    <a:pt x="7403" y="96212"/>
                  </a:cubicBezTo>
                  <a:cubicBezTo>
                    <a:pt x="7507" y="85518"/>
                    <a:pt x="10909" y="75113"/>
                    <a:pt x="17150" y="66427"/>
                  </a:cubicBezTo>
                  <a:cubicBezTo>
                    <a:pt x="14137" y="66284"/>
                    <a:pt x="11199" y="65449"/>
                    <a:pt x="8563" y="63981"/>
                  </a:cubicBezTo>
                  <a:cubicBezTo>
                    <a:pt x="-19" y="59260"/>
                    <a:pt x="-2426" y="47886"/>
                    <a:pt x="2599" y="34322"/>
                  </a:cubicBezTo>
                  <a:cubicBezTo>
                    <a:pt x="7814" y="20978"/>
                    <a:pt x="16422" y="9232"/>
                    <a:pt x="27576" y="243"/>
                  </a:cubicBezTo>
                  <a:cubicBezTo>
                    <a:pt x="27913" y="35"/>
                    <a:pt x="28311" y="-43"/>
                    <a:pt x="28701" y="22"/>
                  </a:cubicBezTo>
                  <a:cubicBezTo>
                    <a:pt x="29086" y="83"/>
                    <a:pt x="29441" y="286"/>
                    <a:pt x="29692" y="589"/>
                  </a:cubicBezTo>
                  <a:cubicBezTo>
                    <a:pt x="29943" y="892"/>
                    <a:pt x="30077" y="1277"/>
                    <a:pt x="30064" y="1671"/>
                  </a:cubicBezTo>
                  <a:cubicBezTo>
                    <a:pt x="30056" y="2065"/>
                    <a:pt x="29904" y="2442"/>
                    <a:pt x="29636" y="2732"/>
                  </a:cubicBezTo>
                  <a:cubicBezTo>
                    <a:pt x="18911" y="11362"/>
                    <a:pt x="10636" y="22653"/>
                    <a:pt x="5646" y="35482"/>
                  </a:cubicBezTo>
                  <a:cubicBezTo>
                    <a:pt x="2170" y="44795"/>
                    <a:pt x="1352" y="56468"/>
                    <a:pt x="9935" y="61233"/>
                  </a:cubicBezTo>
                  <a:cubicBezTo>
                    <a:pt x="12830" y="62787"/>
                    <a:pt x="16102" y="63497"/>
                    <a:pt x="19379" y="63293"/>
                  </a:cubicBezTo>
                  <a:cubicBezTo>
                    <a:pt x="21123" y="60982"/>
                    <a:pt x="22988" y="58762"/>
                    <a:pt x="24957" y="56641"/>
                  </a:cubicBezTo>
                  <a:cubicBezTo>
                    <a:pt x="29640" y="51551"/>
                    <a:pt x="34864" y="46985"/>
                    <a:pt x="40538" y="43034"/>
                  </a:cubicBezTo>
                  <a:cubicBezTo>
                    <a:pt x="47493" y="38143"/>
                    <a:pt x="51955" y="39130"/>
                    <a:pt x="53674" y="41446"/>
                  </a:cubicBezTo>
                  <a:cubicBezTo>
                    <a:pt x="55388" y="43765"/>
                    <a:pt x="54660" y="48656"/>
                    <a:pt x="48480" y="53551"/>
                  </a:cubicBezTo>
                  <a:cubicBezTo>
                    <a:pt x="44758" y="56542"/>
                    <a:pt x="40729" y="59130"/>
                    <a:pt x="36461" y="61276"/>
                  </a:cubicBezTo>
                  <a:cubicBezTo>
                    <a:pt x="31670" y="63795"/>
                    <a:pt x="26490" y="65509"/>
                    <a:pt x="21140" y="66340"/>
                  </a:cubicBezTo>
                  <a:cubicBezTo>
                    <a:pt x="14419" y="74927"/>
                    <a:pt x="10710" y="85483"/>
                    <a:pt x="10580" y="96385"/>
                  </a:cubicBezTo>
                  <a:cubicBezTo>
                    <a:pt x="10580" y="105227"/>
                    <a:pt x="13241" y="111061"/>
                    <a:pt x="18305" y="113554"/>
                  </a:cubicBezTo>
                  <a:cubicBezTo>
                    <a:pt x="26892" y="117843"/>
                    <a:pt x="41611" y="112394"/>
                    <a:pt x="49294" y="107028"/>
                  </a:cubicBezTo>
                  <a:cubicBezTo>
                    <a:pt x="49644" y="106785"/>
                    <a:pt x="50073" y="106686"/>
                    <a:pt x="50492" y="106759"/>
                  </a:cubicBezTo>
                  <a:cubicBezTo>
                    <a:pt x="50908" y="106833"/>
                    <a:pt x="51280" y="107067"/>
                    <a:pt x="51527" y="107413"/>
                  </a:cubicBezTo>
                  <a:cubicBezTo>
                    <a:pt x="51774" y="107763"/>
                    <a:pt x="51869" y="108192"/>
                    <a:pt x="51795" y="108612"/>
                  </a:cubicBezTo>
                  <a:cubicBezTo>
                    <a:pt x="51722" y="109027"/>
                    <a:pt x="51488" y="109404"/>
                    <a:pt x="51142" y="109646"/>
                  </a:cubicBezTo>
                  <a:cubicBezTo>
                    <a:pt x="43672" y="114809"/>
                    <a:pt x="34925" y="117809"/>
                    <a:pt x="25862" y="118315"/>
                  </a:cubicBezTo>
                  <a:close/>
                  <a:moveTo>
                    <a:pt x="49423" y="42692"/>
                  </a:moveTo>
                  <a:cubicBezTo>
                    <a:pt x="46857" y="42965"/>
                    <a:pt x="44429" y="43977"/>
                    <a:pt x="42430" y="45609"/>
                  </a:cubicBezTo>
                  <a:cubicBezTo>
                    <a:pt x="36946" y="49444"/>
                    <a:pt x="31895" y="53863"/>
                    <a:pt x="27364" y="58788"/>
                  </a:cubicBezTo>
                  <a:cubicBezTo>
                    <a:pt x="26204" y="60030"/>
                    <a:pt x="25087" y="61320"/>
                    <a:pt x="24057" y="62562"/>
                  </a:cubicBezTo>
                  <a:cubicBezTo>
                    <a:pt x="27883" y="61545"/>
                    <a:pt x="31584" y="60104"/>
                    <a:pt x="35089" y="58273"/>
                  </a:cubicBezTo>
                  <a:cubicBezTo>
                    <a:pt x="39162" y="56243"/>
                    <a:pt x="43001" y="53780"/>
                    <a:pt x="46550" y="50933"/>
                  </a:cubicBezTo>
                  <a:cubicBezTo>
                    <a:pt x="50839" y="47457"/>
                    <a:pt x="51869" y="44280"/>
                    <a:pt x="51098" y="43250"/>
                  </a:cubicBezTo>
                  <a:cubicBezTo>
                    <a:pt x="50878" y="43034"/>
                    <a:pt x="50614" y="42874"/>
                    <a:pt x="50324" y="42779"/>
                  </a:cubicBezTo>
                  <a:cubicBezTo>
                    <a:pt x="50034" y="42679"/>
                    <a:pt x="49726" y="42653"/>
                    <a:pt x="49423" y="42692"/>
                  </a:cubicBezTo>
                  <a:close/>
                </a:path>
              </a:pathLst>
            </a:custGeom>
            <a:solidFill>
              <a:srgbClr val="0E0E0E"/>
            </a:solidFill>
            <a:ln w="4328"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4F3C3DB3-3DD6-405F-B519-70F9B4782EBA}"/>
                </a:ext>
              </a:extLst>
            </p:cNvPr>
            <p:cNvSpPr/>
            <p:nvPr/>
          </p:nvSpPr>
          <p:spPr>
            <a:xfrm>
              <a:off x="9531874" y="2058864"/>
              <a:ext cx="911430" cy="1410238"/>
            </a:xfrm>
            <a:custGeom>
              <a:avLst/>
              <a:gdLst>
                <a:gd name="connsiteX0" fmla="*/ 864637 w 911430"/>
                <a:gd name="connsiteY0" fmla="*/ 1044772 h 1410238"/>
                <a:gd name="connsiteX1" fmla="*/ 902364 w 911430"/>
                <a:gd name="connsiteY1" fmla="*/ 1011360 h 1410238"/>
                <a:gd name="connsiteX2" fmla="*/ 910046 w 911430"/>
                <a:gd name="connsiteY2" fmla="*/ 961554 h 1410238"/>
                <a:gd name="connsiteX3" fmla="*/ 785919 w 911430"/>
                <a:gd name="connsiteY3" fmla="*/ 326334 h 1410238"/>
                <a:gd name="connsiteX4" fmla="*/ 783219 w 911430"/>
                <a:gd name="connsiteY4" fmla="*/ 312597 h 1410238"/>
                <a:gd name="connsiteX5" fmla="*/ 782747 w 911430"/>
                <a:gd name="connsiteY5" fmla="*/ 309978 h 1410238"/>
                <a:gd name="connsiteX6" fmla="*/ 719883 w 911430"/>
                <a:gd name="connsiteY6" fmla="*/ 167907 h 1410238"/>
                <a:gd name="connsiteX7" fmla="*/ 607216 w 911430"/>
                <a:gd name="connsiteY7" fmla="*/ 60941 h 1410238"/>
                <a:gd name="connsiteX8" fmla="*/ 462077 w 911430"/>
                <a:gd name="connsiteY8" fmla="*/ 5534 h 1410238"/>
                <a:gd name="connsiteX9" fmla="*/ 306793 w 911430"/>
                <a:gd name="connsiteY9" fmla="*/ 10204 h 1410238"/>
                <a:gd name="connsiteX10" fmla="*/ 165246 w 911430"/>
                <a:gd name="connsiteY10" fmla="*/ 74236 h 1410238"/>
                <a:gd name="connsiteX11" fmla="*/ 59210 w 911430"/>
                <a:gd name="connsiteY11" fmla="*/ 187781 h 1410238"/>
                <a:gd name="connsiteX12" fmla="*/ 5002 w 911430"/>
                <a:gd name="connsiteY12" fmla="*/ 333371 h 1410238"/>
                <a:gd name="connsiteX13" fmla="*/ 10953 w 911430"/>
                <a:gd name="connsiteY13" fmla="*/ 488612 h 1410238"/>
                <a:gd name="connsiteX14" fmla="*/ 12238 w 911430"/>
                <a:gd name="connsiteY14" fmla="*/ 493849 h 1410238"/>
                <a:gd name="connsiteX15" fmla="*/ 12969 w 911430"/>
                <a:gd name="connsiteY15" fmla="*/ 496727 h 1410238"/>
                <a:gd name="connsiteX16" fmla="*/ 209460 w 911430"/>
                <a:gd name="connsiteY16" fmla="*/ 1286456 h 1410238"/>
                <a:gd name="connsiteX17" fmla="*/ 416893 w 911430"/>
                <a:gd name="connsiteY17" fmla="*/ 1402559 h 1410238"/>
                <a:gd name="connsiteX18" fmla="*/ 758839 w 911430"/>
                <a:gd name="connsiteY18" fmla="*/ 1086966 h 1410238"/>
                <a:gd name="connsiteX19" fmla="*/ 864637 w 911430"/>
                <a:gd name="connsiteY19" fmla="*/ 1044772 h 141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1430" h="1410238">
                  <a:moveTo>
                    <a:pt x="864637" y="1044772"/>
                  </a:moveTo>
                  <a:cubicBezTo>
                    <a:pt x="880724" y="1038380"/>
                    <a:pt x="894072" y="1026556"/>
                    <a:pt x="902364" y="1011360"/>
                  </a:cubicBezTo>
                  <a:cubicBezTo>
                    <a:pt x="910657" y="996160"/>
                    <a:pt x="913375" y="978541"/>
                    <a:pt x="910046" y="961554"/>
                  </a:cubicBezTo>
                  <a:lnTo>
                    <a:pt x="785919" y="326334"/>
                  </a:lnTo>
                  <a:cubicBezTo>
                    <a:pt x="785106" y="321737"/>
                    <a:pt x="784205" y="317145"/>
                    <a:pt x="783219" y="312597"/>
                  </a:cubicBezTo>
                  <a:lnTo>
                    <a:pt x="782747" y="309978"/>
                  </a:lnTo>
                  <a:cubicBezTo>
                    <a:pt x="771373" y="258938"/>
                    <a:pt x="750010" y="210651"/>
                    <a:pt x="719883" y="167907"/>
                  </a:cubicBezTo>
                  <a:cubicBezTo>
                    <a:pt x="689755" y="125164"/>
                    <a:pt x="651466" y="88813"/>
                    <a:pt x="607216" y="60941"/>
                  </a:cubicBezTo>
                  <a:cubicBezTo>
                    <a:pt x="562967" y="33073"/>
                    <a:pt x="513641" y="14242"/>
                    <a:pt x="462077" y="5534"/>
                  </a:cubicBezTo>
                  <a:cubicBezTo>
                    <a:pt x="410513" y="-3178"/>
                    <a:pt x="357738" y="-1590"/>
                    <a:pt x="306793" y="10204"/>
                  </a:cubicBezTo>
                  <a:cubicBezTo>
                    <a:pt x="255844" y="21993"/>
                    <a:pt x="207738" y="43759"/>
                    <a:pt x="165246" y="74236"/>
                  </a:cubicBezTo>
                  <a:cubicBezTo>
                    <a:pt x="122753" y="104714"/>
                    <a:pt x="86714" y="143303"/>
                    <a:pt x="59210" y="187781"/>
                  </a:cubicBezTo>
                  <a:cubicBezTo>
                    <a:pt x="31710" y="232256"/>
                    <a:pt x="13285" y="281738"/>
                    <a:pt x="5002" y="333371"/>
                  </a:cubicBezTo>
                  <a:cubicBezTo>
                    <a:pt x="-3282" y="385004"/>
                    <a:pt x="-1261" y="437766"/>
                    <a:pt x="10953" y="488612"/>
                  </a:cubicBezTo>
                  <a:lnTo>
                    <a:pt x="12238" y="493849"/>
                  </a:lnTo>
                  <a:cubicBezTo>
                    <a:pt x="12238" y="494792"/>
                    <a:pt x="12714" y="495779"/>
                    <a:pt x="12969" y="496727"/>
                  </a:cubicBezTo>
                  <a:lnTo>
                    <a:pt x="209460" y="1286456"/>
                  </a:lnTo>
                  <a:cubicBezTo>
                    <a:pt x="209460" y="1286456"/>
                    <a:pt x="291779" y="1374704"/>
                    <a:pt x="416893" y="1402559"/>
                  </a:cubicBezTo>
                  <a:cubicBezTo>
                    <a:pt x="537068" y="1429384"/>
                    <a:pt x="830602" y="1399724"/>
                    <a:pt x="758839" y="1086966"/>
                  </a:cubicBezTo>
                  <a:lnTo>
                    <a:pt x="864637" y="1044772"/>
                  </a:lnTo>
                  <a:close/>
                </a:path>
              </a:pathLst>
            </a:custGeom>
            <a:solidFill>
              <a:srgbClr val="F5A7A7"/>
            </a:solidFill>
            <a:ln w="4328"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31B9861A-C033-42BA-B577-6116BD22F8F2}"/>
                </a:ext>
              </a:extLst>
            </p:cNvPr>
            <p:cNvSpPr/>
            <p:nvPr/>
          </p:nvSpPr>
          <p:spPr>
            <a:xfrm>
              <a:off x="9530033" y="2056297"/>
              <a:ext cx="914753" cy="1414446"/>
            </a:xfrm>
            <a:custGeom>
              <a:avLst/>
              <a:gdLst>
                <a:gd name="connsiteX0" fmla="*/ 495608 w 914753"/>
                <a:gd name="connsiteY0" fmla="*/ 1414440 h 1414446"/>
                <a:gd name="connsiteX1" fmla="*/ 418349 w 914753"/>
                <a:gd name="connsiteY1" fmla="*/ 1406628 h 1414446"/>
                <a:gd name="connsiteX2" fmla="*/ 210103 w 914753"/>
                <a:gd name="connsiteY2" fmla="*/ 1290014 h 1414446"/>
                <a:gd name="connsiteX3" fmla="*/ 209714 w 914753"/>
                <a:gd name="connsiteY3" fmla="*/ 1289326 h 1414446"/>
                <a:gd name="connsiteX4" fmla="*/ 11037 w 914753"/>
                <a:gd name="connsiteY4" fmla="*/ 491352 h 1414446"/>
                <a:gd name="connsiteX5" fmla="*/ 11037 w 914753"/>
                <a:gd name="connsiteY5" fmla="*/ 490793 h 1414446"/>
                <a:gd name="connsiteX6" fmla="*/ 5000 w 914753"/>
                <a:gd name="connsiteY6" fmla="*/ 334873 h 1414446"/>
                <a:gd name="connsiteX7" fmla="*/ 59407 w 914753"/>
                <a:gd name="connsiteY7" fmla="*/ 188626 h 1414446"/>
                <a:gd name="connsiteX8" fmla="*/ 165889 w 914753"/>
                <a:gd name="connsiteY8" fmla="*/ 74566 h 1414446"/>
                <a:gd name="connsiteX9" fmla="*/ 308055 w 914753"/>
                <a:gd name="connsiteY9" fmla="*/ 10243 h 1414446"/>
                <a:gd name="connsiteX10" fmla="*/ 464027 w 914753"/>
                <a:gd name="connsiteY10" fmla="*/ 5560 h 1414446"/>
                <a:gd name="connsiteX11" fmla="*/ 609794 w 914753"/>
                <a:gd name="connsiteY11" fmla="*/ 61240 h 1414446"/>
                <a:gd name="connsiteX12" fmla="*/ 722923 w 914753"/>
                <a:gd name="connsiteY12" fmla="*/ 168708 h 1414446"/>
                <a:gd name="connsiteX13" fmla="*/ 786004 w 914753"/>
                <a:gd name="connsiteY13" fmla="*/ 311428 h 1414446"/>
                <a:gd name="connsiteX14" fmla="*/ 786004 w 914753"/>
                <a:gd name="connsiteY14" fmla="*/ 311943 h 1414446"/>
                <a:gd name="connsiteX15" fmla="*/ 786519 w 914753"/>
                <a:gd name="connsiteY15" fmla="*/ 314518 h 1414446"/>
                <a:gd name="connsiteX16" fmla="*/ 789224 w 914753"/>
                <a:gd name="connsiteY16" fmla="*/ 328342 h 1414446"/>
                <a:gd name="connsiteX17" fmla="*/ 913351 w 914753"/>
                <a:gd name="connsiteY17" fmla="*/ 963562 h 1414446"/>
                <a:gd name="connsiteX18" fmla="*/ 905483 w 914753"/>
                <a:gd name="connsiteY18" fmla="*/ 1014438 h 1414446"/>
                <a:gd name="connsiteX19" fmla="*/ 866955 w 914753"/>
                <a:gd name="connsiteY19" fmla="*/ 1048586 h 1414446"/>
                <a:gd name="connsiteX20" fmla="*/ 762486 w 914753"/>
                <a:gd name="connsiteY20" fmla="*/ 1090260 h 1414446"/>
                <a:gd name="connsiteX21" fmla="*/ 714073 w 914753"/>
                <a:gd name="connsiteY21" fmla="*/ 1337570 h 1414446"/>
                <a:gd name="connsiteX22" fmla="*/ 495608 w 914753"/>
                <a:gd name="connsiteY22" fmla="*/ 1414440 h 1414446"/>
                <a:gd name="connsiteX23" fmla="*/ 212592 w 914753"/>
                <a:gd name="connsiteY23" fmla="*/ 1288123 h 1414446"/>
                <a:gd name="connsiteX24" fmla="*/ 418908 w 914753"/>
                <a:gd name="connsiteY24" fmla="*/ 1403494 h 1414446"/>
                <a:gd name="connsiteX25" fmla="*/ 711710 w 914753"/>
                <a:gd name="connsiteY25" fmla="*/ 1335467 h 1414446"/>
                <a:gd name="connsiteX26" fmla="*/ 758924 w 914753"/>
                <a:gd name="connsiteY26" fmla="*/ 1089788 h 1414446"/>
                <a:gd name="connsiteX27" fmla="*/ 759040 w 914753"/>
                <a:gd name="connsiteY27" fmla="*/ 1088684 h 1414446"/>
                <a:gd name="connsiteX28" fmla="*/ 759867 w 914753"/>
                <a:gd name="connsiteY28" fmla="*/ 1087944 h 1414446"/>
                <a:gd name="connsiteX29" fmla="*/ 865838 w 914753"/>
                <a:gd name="connsiteY29" fmla="*/ 1045755 h 1414446"/>
                <a:gd name="connsiteX30" fmla="*/ 902786 w 914753"/>
                <a:gd name="connsiteY30" fmla="*/ 1013005 h 1414446"/>
                <a:gd name="connsiteX31" fmla="*/ 910261 w 914753"/>
                <a:gd name="connsiteY31" fmla="*/ 964203 h 1414446"/>
                <a:gd name="connsiteX32" fmla="*/ 786134 w 914753"/>
                <a:gd name="connsiteY32" fmla="*/ 328983 h 1414446"/>
                <a:gd name="connsiteX33" fmla="*/ 783472 w 914753"/>
                <a:gd name="connsiteY33" fmla="*/ 315250 h 1414446"/>
                <a:gd name="connsiteX34" fmla="*/ 783087 w 914753"/>
                <a:gd name="connsiteY34" fmla="*/ 313233 h 1414446"/>
                <a:gd name="connsiteX35" fmla="*/ 783087 w 914753"/>
                <a:gd name="connsiteY35" fmla="*/ 312804 h 1414446"/>
                <a:gd name="connsiteX36" fmla="*/ 720803 w 914753"/>
                <a:gd name="connsiteY36" fmla="*/ 170747 h 1414446"/>
                <a:gd name="connsiteX37" fmla="*/ 608569 w 914753"/>
                <a:gd name="connsiteY37" fmla="*/ 63681 h 1414446"/>
                <a:gd name="connsiteX38" fmla="*/ 463737 w 914753"/>
                <a:gd name="connsiteY38" fmla="*/ 8157 h 1414446"/>
                <a:gd name="connsiteX39" fmla="*/ 308695 w 914753"/>
                <a:gd name="connsiteY39" fmla="*/ 12749 h 1414446"/>
                <a:gd name="connsiteX40" fmla="*/ 167408 w 914753"/>
                <a:gd name="connsiteY40" fmla="*/ 76756 h 1414446"/>
                <a:gd name="connsiteX41" fmla="*/ 61714 w 914753"/>
                <a:gd name="connsiteY41" fmla="*/ 190283 h 1414446"/>
                <a:gd name="connsiteX42" fmla="*/ 7951 w 914753"/>
                <a:gd name="connsiteY42" fmla="*/ 335778 h 1414446"/>
                <a:gd name="connsiteX43" fmla="*/ 14426 w 914753"/>
                <a:gd name="connsiteY43" fmla="*/ 490750 h 1414446"/>
                <a:gd name="connsiteX44" fmla="*/ 14426 w 914753"/>
                <a:gd name="connsiteY44" fmla="*/ 491265 h 1414446"/>
                <a:gd name="connsiteX45" fmla="*/ 212592 w 914753"/>
                <a:gd name="connsiteY45" fmla="*/ 1288123 h 14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14753" h="1414446">
                  <a:moveTo>
                    <a:pt x="495608" y="1414440"/>
                  </a:moveTo>
                  <a:cubicBezTo>
                    <a:pt x="469649" y="1414596"/>
                    <a:pt x="443750" y="1411977"/>
                    <a:pt x="418349" y="1406628"/>
                  </a:cubicBezTo>
                  <a:cubicBezTo>
                    <a:pt x="294183" y="1378942"/>
                    <a:pt x="210917" y="1290741"/>
                    <a:pt x="210103" y="1290014"/>
                  </a:cubicBezTo>
                  <a:cubicBezTo>
                    <a:pt x="209896" y="1289837"/>
                    <a:pt x="209757" y="1289594"/>
                    <a:pt x="209714" y="1289326"/>
                  </a:cubicBezTo>
                  <a:lnTo>
                    <a:pt x="11037" y="491352"/>
                  </a:lnTo>
                  <a:cubicBezTo>
                    <a:pt x="11016" y="491166"/>
                    <a:pt x="11016" y="490980"/>
                    <a:pt x="11037" y="490793"/>
                  </a:cubicBezTo>
                  <a:cubicBezTo>
                    <a:pt x="-1250" y="439727"/>
                    <a:pt x="-3301" y="386735"/>
                    <a:pt x="5000" y="334873"/>
                  </a:cubicBezTo>
                  <a:cubicBezTo>
                    <a:pt x="13301" y="283006"/>
                    <a:pt x="31794" y="233304"/>
                    <a:pt x="59407" y="188626"/>
                  </a:cubicBezTo>
                  <a:cubicBezTo>
                    <a:pt x="87024" y="143948"/>
                    <a:pt x="123215" y="105182"/>
                    <a:pt x="165889" y="74566"/>
                  </a:cubicBezTo>
                  <a:cubicBezTo>
                    <a:pt x="208567" y="43949"/>
                    <a:pt x="256885" y="22084"/>
                    <a:pt x="308055" y="10243"/>
                  </a:cubicBezTo>
                  <a:cubicBezTo>
                    <a:pt x="359229" y="-1598"/>
                    <a:pt x="412238" y="-3191"/>
                    <a:pt x="464027" y="5560"/>
                  </a:cubicBezTo>
                  <a:cubicBezTo>
                    <a:pt x="515816" y="14316"/>
                    <a:pt x="565358" y="33238"/>
                    <a:pt x="609794" y="61240"/>
                  </a:cubicBezTo>
                  <a:cubicBezTo>
                    <a:pt x="654229" y="89242"/>
                    <a:pt x="692679" y="125770"/>
                    <a:pt x="722923" y="168708"/>
                  </a:cubicBezTo>
                  <a:cubicBezTo>
                    <a:pt x="753167" y="211651"/>
                    <a:pt x="774608" y="260159"/>
                    <a:pt x="786004" y="311428"/>
                  </a:cubicBezTo>
                  <a:cubicBezTo>
                    <a:pt x="786043" y="311601"/>
                    <a:pt x="786043" y="311774"/>
                    <a:pt x="786004" y="311943"/>
                  </a:cubicBezTo>
                  <a:lnTo>
                    <a:pt x="786519" y="314518"/>
                  </a:lnTo>
                  <a:cubicBezTo>
                    <a:pt x="787510" y="319072"/>
                    <a:pt x="788410" y="323707"/>
                    <a:pt x="789224" y="328342"/>
                  </a:cubicBezTo>
                  <a:lnTo>
                    <a:pt x="913351" y="963562"/>
                  </a:lnTo>
                  <a:cubicBezTo>
                    <a:pt x="916735" y="980917"/>
                    <a:pt x="913953" y="998913"/>
                    <a:pt x="905483" y="1014438"/>
                  </a:cubicBezTo>
                  <a:cubicBezTo>
                    <a:pt x="897013" y="1029962"/>
                    <a:pt x="883384" y="1042042"/>
                    <a:pt x="866955" y="1048586"/>
                  </a:cubicBezTo>
                  <a:lnTo>
                    <a:pt x="762486" y="1090260"/>
                  </a:lnTo>
                  <a:cubicBezTo>
                    <a:pt x="786822" y="1197564"/>
                    <a:pt x="770510" y="1280783"/>
                    <a:pt x="714073" y="1337570"/>
                  </a:cubicBezTo>
                  <a:cubicBezTo>
                    <a:pt x="656515" y="1395552"/>
                    <a:pt x="568488" y="1414440"/>
                    <a:pt x="495608" y="1414440"/>
                  </a:cubicBezTo>
                  <a:close/>
                  <a:moveTo>
                    <a:pt x="212592" y="1288123"/>
                  </a:moveTo>
                  <a:cubicBezTo>
                    <a:pt x="218041" y="1293788"/>
                    <a:pt x="299377" y="1376838"/>
                    <a:pt x="418908" y="1403494"/>
                  </a:cubicBezTo>
                  <a:cubicBezTo>
                    <a:pt x="492990" y="1420018"/>
                    <a:pt x="632135" y="1415557"/>
                    <a:pt x="711710" y="1335467"/>
                  </a:cubicBezTo>
                  <a:cubicBezTo>
                    <a:pt x="767506" y="1279281"/>
                    <a:pt x="783472" y="1196616"/>
                    <a:pt x="758924" y="1089788"/>
                  </a:cubicBezTo>
                  <a:cubicBezTo>
                    <a:pt x="758824" y="1089420"/>
                    <a:pt x="758867" y="1089026"/>
                    <a:pt x="759040" y="1088684"/>
                  </a:cubicBezTo>
                  <a:cubicBezTo>
                    <a:pt x="759214" y="1088343"/>
                    <a:pt x="759508" y="1088079"/>
                    <a:pt x="759867" y="1087944"/>
                  </a:cubicBezTo>
                  <a:lnTo>
                    <a:pt x="865838" y="1045755"/>
                  </a:lnTo>
                  <a:cubicBezTo>
                    <a:pt x="881601" y="1039488"/>
                    <a:pt x="894671" y="1027902"/>
                    <a:pt x="902786" y="1013005"/>
                  </a:cubicBezTo>
                  <a:cubicBezTo>
                    <a:pt x="910901" y="998112"/>
                    <a:pt x="913546" y="980844"/>
                    <a:pt x="910261" y="964203"/>
                  </a:cubicBezTo>
                  <a:lnTo>
                    <a:pt x="786134" y="328983"/>
                  </a:lnTo>
                  <a:cubicBezTo>
                    <a:pt x="785320" y="324347"/>
                    <a:pt x="784459" y="319755"/>
                    <a:pt x="783472" y="315250"/>
                  </a:cubicBezTo>
                  <a:lnTo>
                    <a:pt x="783087" y="313233"/>
                  </a:lnTo>
                  <a:cubicBezTo>
                    <a:pt x="783065" y="313090"/>
                    <a:pt x="783065" y="312947"/>
                    <a:pt x="783087" y="312804"/>
                  </a:cubicBezTo>
                  <a:cubicBezTo>
                    <a:pt x="771929" y="261795"/>
                    <a:pt x="750761" y="213512"/>
                    <a:pt x="720803" y="170747"/>
                  </a:cubicBezTo>
                  <a:cubicBezTo>
                    <a:pt x="690844" y="127986"/>
                    <a:pt x="652697" y="91592"/>
                    <a:pt x="608569" y="63681"/>
                  </a:cubicBezTo>
                  <a:cubicBezTo>
                    <a:pt x="564441" y="35774"/>
                    <a:pt x="515214" y="16899"/>
                    <a:pt x="463737" y="8157"/>
                  </a:cubicBezTo>
                  <a:cubicBezTo>
                    <a:pt x="412264" y="-586"/>
                    <a:pt x="359562" y="977"/>
                    <a:pt x="308695" y="12749"/>
                  </a:cubicBezTo>
                  <a:cubicBezTo>
                    <a:pt x="257828" y="24525"/>
                    <a:pt x="209805" y="46282"/>
                    <a:pt x="167408" y="76756"/>
                  </a:cubicBezTo>
                  <a:cubicBezTo>
                    <a:pt x="125011" y="107233"/>
                    <a:pt x="89088" y="145817"/>
                    <a:pt x="61714" y="190283"/>
                  </a:cubicBezTo>
                  <a:cubicBezTo>
                    <a:pt x="34344" y="234745"/>
                    <a:pt x="16066" y="284196"/>
                    <a:pt x="7951" y="335778"/>
                  </a:cubicBezTo>
                  <a:cubicBezTo>
                    <a:pt x="-168" y="387354"/>
                    <a:pt x="2035" y="440030"/>
                    <a:pt x="14426" y="490750"/>
                  </a:cubicBezTo>
                  <a:cubicBezTo>
                    <a:pt x="14448" y="490923"/>
                    <a:pt x="14448" y="491096"/>
                    <a:pt x="14426" y="491265"/>
                  </a:cubicBezTo>
                  <a:lnTo>
                    <a:pt x="212592" y="1288123"/>
                  </a:lnTo>
                  <a:close/>
                </a:path>
              </a:pathLst>
            </a:custGeom>
            <a:solidFill>
              <a:srgbClr val="0E0E0E"/>
            </a:solidFill>
            <a:ln w="4328"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704C6316-CC01-439F-A1D9-0371D8146B2D}"/>
                </a:ext>
              </a:extLst>
            </p:cNvPr>
            <p:cNvSpPr/>
            <p:nvPr/>
          </p:nvSpPr>
          <p:spPr>
            <a:xfrm>
              <a:off x="10047143" y="2594506"/>
              <a:ext cx="278190" cy="127667"/>
            </a:xfrm>
            <a:custGeom>
              <a:avLst/>
              <a:gdLst>
                <a:gd name="connsiteX0" fmla="*/ 128784 w 278190"/>
                <a:gd name="connsiteY0" fmla="*/ 2642 h 127667"/>
                <a:gd name="connsiteX1" fmla="*/ 207921 w 278190"/>
                <a:gd name="connsiteY1" fmla="*/ 5896 h 127667"/>
                <a:gd name="connsiteX2" fmla="*/ 278191 w 278190"/>
                <a:gd name="connsiteY2" fmla="*/ 40603 h 127667"/>
                <a:gd name="connsiteX3" fmla="*/ 223043 w 278190"/>
                <a:gd name="connsiteY3" fmla="*/ 96183 h 127667"/>
                <a:gd name="connsiteX4" fmla="*/ 149350 w 278190"/>
                <a:gd name="connsiteY4" fmla="*/ 124986 h 127667"/>
                <a:gd name="connsiteX5" fmla="*/ 70291 w 278190"/>
                <a:gd name="connsiteY5" fmla="*/ 121861 h 127667"/>
                <a:gd name="connsiteX6" fmla="*/ 0 w 278190"/>
                <a:gd name="connsiteY6" fmla="*/ 87367 h 127667"/>
                <a:gd name="connsiteX7" fmla="*/ 55061 w 278190"/>
                <a:gd name="connsiteY7" fmla="*/ 31592 h 127667"/>
                <a:gd name="connsiteX8" fmla="*/ 128784 w 278190"/>
                <a:gd name="connsiteY8" fmla="*/ 2642 h 12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190" h="127667">
                  <a:moveTo>
                    <a:pt x="128784" y="2642"/>
                  </a:moveTo>
                  <a:cubicBezTo>
                    <a:pt x="155163" y="-1760"/>
                    <a:pt x="182148" y="-652"/>
                    <a:pt x="207921" y="5896"/>
                  </a:cubicBezTo>
                  <a:cubicBezTo>
                    <a:pt x="233695" y="12445"/>
                    <a:pt x="257654" y="24277"/>
                    <a:pt x="278191" y="40603"/>
                  </a:cubicBezTo>
                  <a:cubicBezTo>
                    <a:pt x="264068" y="62675"/>
                    <a:pt x="245263" y="81628"/>
                    <a:pt x="223043" y="96183"/>
                  </a:cubicBezTo>
                  <a:cubicBezTo>
                    <a:pt x="200823" y="110733"/>
                    <a:pt x="175695" y="120554"/>
                    <a:pt x="149350" y="124986"/>
                  </a:cubicBezTo>
                  <a:cubicBezTo>
                    <a:pt x="123006" y="129413"/>
                    <a:pt x="96051" y="128348"/>
                    <a:pt x="70291" y="121861"/>
                  </a:cubicBezTo>
                  <a:cubicBezTo>
                    <a:pt x="44535" y="115373"/>
                    <a:pt x="20567" y="103610"/>
                    <a:pt x="0" y="87367"/>
                  </a:cubicBezTo>
                  <a:cubicBezTo>
                    <a:pt x="14070" y="65225"/>
                    <a:pt x="32850" y="46207"/>
                    <a:pt x="55061" y="31592"/>
                  </a:cubicBezTo>
                  <a:cubicBezTo>
                    <a:pt x="77276" y="16976"/>
                    <a:pt x="102418" y="7108"/>
                    <a:pt x="128784" y="2642"/>
                  </a:cubicBezTo>
                  <a:close/>
                </a:path>
              </a:pathLst>
            </a:custGeom>
            <a:solidFill>
              <a:srgbClr val="F0E7E1"/>
            </a:solidFill>
            <a:ln w="4328"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ED7F9395-41CB-4876-B298-772BB8CD0A95}"/>
                </a:ext>
              </a:extLst>
            </p:cNvPr>
            <p:cNvSpPr/>
            <p:nvPr/>
          </p:nvSpPr>
          <p:spPr>
            <a:xfrm>
              <a:off x="10052397" y="2592526"/>
              <a:ext cx="273882" cy="131314"/>
            </a:xfrm>
            <a:custGeom>
              <a:avLst/>
              <a:gdLst>
                <a:gd name="connsiteX0" fmla="*/ 116197 w 273882"/>
                <a:gd name="connsiteY0" fmla="*/ 131315 h 131314"/>
                <a:gd name="connsiteX1" fmla="*/ 618 w 273882"/>
                <a:gd name="connsiteY1" fmla="*/ 90532 h 131314"/>
                <a:gd name="connsiteX2" fmla="*/ 25 w 273882"/>
                <a:gd name="connsiteY2" fmla="*/ 89507 h 131314"/>
                <a:gd name="connsiteX3" fmla="*/ 233 w 273882"/>
                <a:gd name="connsiteY3" fmla="*/ 88338 h 131314"/>
                <a:gd name="connsiteX4" fmla="*/ 54363 w 273882"/>
                <a:gd name="connsiteY4" fmla="*/ 31914 h 131314"/>
                <a:gd name="connsiteX5" fmla="*/ 126351 w 273882"/>
                <a:gd name="connsiteY5" fmla="*/ 2691 h 131314"/>
                <a:gd name="connsiteX6" fmla="*/ 203774 w 273882"/>
                <a:gd name="connsiteY6" fmla="*/ 5885 h 131314"/>
                <a:gd name="connsiteX7" fmla="*/ 273252 w 273882"/>
                <a:gd name="connsiteY7" fmla="*/ 40791 h 131314"/>
                <a:gd name="connsiteX8" fmla="*/ 273858 w 273882"/>
                <a:gd name="connsiteY8" fmla="*/ 41790 h 131314"/>
                <a:gd name="connsiteX9" fmla="*/ 273641 w 273882"/>
                <a:gd name="connsiteY9" fmla="*/ 42942 h 131314"/>
                <a:gd name="connsiteX10" fmla="*/ 206073 w 273882"/>
                <a:gd name="connsiteY10" fmla="*/ 107727 h 131314"/>
                <a:gd name="connsiteX11" fmla="*/ 116154 w 273882"/>
                <a:gd name="connsiteY11" fmla="*/ 131315 h 131314"/>
                <a:gd name="connsiteX12" fmla="*/ 116197 w 273882"/>
                <a:gd name="connsiteY12" fmla="*/ 131315 h 131314"/>
                <a:gd name="connsiteX13" fmla="*/ 3860 w 273882"/>
                <a:gd name="connsiteY13" fmla="*/ 88862 h 131314"/>
                <a:gd name="connsiteX14" fmla="*/ 71658 w 273882"/>
                <a:gd name="connsiteY14" fmla="*/ 122438 h 131314"/>
                <a:gd name="connsiteX15" fmla="*/ 147009 w 273882"/>
                <a:gd name="connsiteY15" fmla="*/ 125377 h 131314"/>
                <a:gd name="connsiteX16" fmla="*/ 217135 w 273882"/>
                <a:gd name="connsiteY16" fmla="*/ 97180 h 131314"/>
                <a:gd name="connsiteX17" fmla="*/ 270140 w 273882"/>
                <a:gd name="connsiteY17" fmla="*/ 42634 h 131314"/>
                <a:gd name="connsiteX18" fmla="*/ 202381 w 273882"/>
                <a:gd name="connsiteY18" fmla="*/ 9006 h 131314"/>
                <a:gd name="connsiteX19" fmla="*/ 127043 w 273882"/>
                <a:gd name="connsiteY19" fmla="*/ 5941 h 131314"/>
                <a:gd name="connsiteX20" fmla="*/ 56839 w 273882"/>
                <a:gd name="connsiteY20" fmla="*/ 34221 h 131314"/>
                <a:gd name="connsiteX21" fmla="*/ 3773 w 273882"/>
                <a:gd name="connsiteY21" fmla="*/ 88862 h 131314"/>
                <a:gd name="connsiteX22" fmla="*/ 3860 w 273882"/>
                <a:gd name="connsiteY22" fmla="*/ 88862 h 131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3882" h="131314">
                  <a:moveTo>
                    <a:pt x="116197" y="131315"/>
                  </a:moveTo>
                  <a:cubicBezTo>
                    <a:pt x="74259" y="131311"/>
                    <a:pt x="33546" y="116946"/>
                    <a:pt x="618" y="90532"/>
                  </a:cubicBezTo>
                  <a:cubicBezTo>
                    <a:pt x="307" y="90277"/>
                    <a:pt x="99" y="89913"/>
                    <a:pt x="25" y="89507"/>
                  </a:cubicBezTo>
                  <a:cubicBezTo>
                    <a:pt x="-44" y="89104"/>
                    <a:pt x="30" y="88689"/>
                    <a:pt x="233" y="88338"/>
                  </a:cubicBezTo>
                  <a:cubicBezTo>
                    <a:pt x="14200" y="65884"/>
                    <a:pt x="32641" y="46664"/>
                    <a:pt x="54363" y="31914"/>
                  </a:cubicBezTo>
                  <a:cubicBezTo>
                    <a:pt x="76086" y="17160"/>
                    <a:pt x="100608" y="7205"/>
                    <a:pt x="126351" y="2691"/>
                  </a:cubicBezTo>
                  <a:cubicBezTo>
                    <a:pt x="152094" y="-1767"/>
                    <a:pt x="178473" y="-676"/>
                    <a:pt x="203774" y="5885"/>
                  </a:cubicBezTo>
                  <a:cubicBezTo>
                    <a:pt x="229080" y="12451"/>
                    <a:pt x="252750" y="24340"/>
                    <a:pt x="273252" y="40791"/>
                  </a:cubicBezTo>
                  <a:cubicBezTo>
                    <a:pt x="273568" y="41033"/>
                    <a:pt x="273784" y="41392"/>
                    <a:pt x="273858" y="41790"/>
                  </a:cubicBezTo>
                  <a:cubicBezTo>
                    <a:pt x="273927" y="42188"/>
                    <a:pt x="273853" y="42600"/>
                    <a:pt x="273641" y="42942"/>
                  </a:cubicBezTo>
                  <a:cubicBezTo>
                    <a:pt x="256853" y="69987"/>
                    <a:pt x="233607" y="92276"/>
                    <a:pt x="206073" y="107727"/>
                  </a:cubicBezTo>
                  <a:cubicBezTo>
                    <a:pt x="178534" y="123178"/>
                    <a:pt x="147601" y="131293"/>
                    <a:pt x="116154" y="131315"/>
                  </a:cubicBezTo>
                  <a:lnTo>
                    <a:pt x="116197" y="131315"/>
                  </a:lnTo>
                  <a:close/>
                  <a:moveTo>
                    <a:pt x="3860" y="88862"/>
                  </a:moveTo>
                  <a:cubicBezTo>
                    <a:pt x="23925" y="104719"/>
                    <a:pt x="47015" y="116150"/>
                    <a:pt x="71658" y="122438"/>
                  </a:cubicBezTo>
                  <a:cubicBezTo>
                    <a:pt x="96302" y="128723"/>
                    <a:pt x="121962" y="129722"/>
                    <a:pt x="147009" y="125377"/>
                  </a:cubicBezTo>
                  <a:cubicBezTo>
                    <a:pt x="172055" y="121027"/>
                    <a:pt x="195937" y="111423"/>
                    <a:pt x="217135" y="97180"/>
                  </a:cubicBezTo>
                  <a:cubicBezTo>
                    <a:pt x="238333" y="82937"/>
                    <a:pt x="256386" y="64361"/>
                    <a:pt x="270140" y="42634"/>
                  </a:cubicBezTo>
                  <a:cubicBezTo>
                    <a:pt x="250088" y="26777"/>
                    <a:pt x="227012" y="15325"/>
                    <a:pt x="202381" y="9006"/>
                  </a:cubicBezTo>
                  <a:cubicBezTo>
                    <a:pt x="177746" y="2691"/>
                    <a:pt x="152094" y="1648"/>
                    <a:pt x="127043" y="5941"/>
                  </a:cubicBezTo>
                  <a:cubicBezTo>
                    <a:pt x="101967" y="10317"/>
                    <a:pt x="78059" y="19947"/>
                    <a:pt x="56839" y="34221"/>
                  </a:cubicBezTo>
                  <a:cubicBezTo>
                    <a:pt x="35614" y="48499"/>
                    <a:pt x="17545" y="67105"/>
                    <a:pt x="3773" y="88862"/>
                  </a:cubicBezTo>
                  <a:lnTo>
                    <a:pt x="3860" y="88862"/>
                  </a:lnTo>
                  <a:close/>
                </a:path>
              </a:pathLst>
            </a:custGeom>
            <a:solidFill>
              <a:srgbClr val="0E0E0E"/>
            </a:solidFill>
            <a:ln w="4328"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1104BB37-5CA7-495C-9B2D-36F82A6D91A4}"/>
                </a:ext>
              </a:extLst>
            </p:cNvPr>
            <p:cNvSpPr/>
            <p:nvPr/>
          </p:nvSpPr>
          <p:spPr>
            <a:xfrm>
              <a:off x="10143072" y="2629765"/>
              <a:ext cx="120844" cy="91049"/>
            </a:xfrm>
            <a:custGeom>
              <a:avLst/>
              <a:gdLst>
                <a:gd name="connsiteX0" fmla="*/ 77467 w 120844"/>
                <a:gd name="connsiteY0" fmla="*/ 2566 h 91049"/>
                <a:gd name="connsiteX1" fmla="*/ 42142 w 120844"/>
                <a:gd name="connsiteY1" fmla="*/ 2743 h 91049"/>
                <a:gd name="connsiteX2" fmla="*/ 13019 w 120844"/>
                <a:gd name="connsiteY2" fmla="*/ 22738 h 91049"/>
                <a:gd name="connsiteX3" fmla="*/ 165 w 120844"/>
                <a:gd name="connsiteY3" fmla="*/ 55640 h 91049"/>
                <a:gd name="connsiteX4" fmla="*/ 8024 w 120844"/>
                <a:gd name="connsiteY4" fmla="*/ 90082 h 91049"/>
                <a:gd name="connsiteX5" fmla="*/ 120648 w 120844"/>
                <a:gd name="connsiteY5" fmla="*/ 65360 h 91049"/>
                <a:gd name="connsiteX6" fmla="*/ 110222 w 120844"/>
                <a:gd name="connsiteY6" fmla="*/ 26287 h 91049"/>
                <a:gd name="connsiteX7" fmla="*/ 77467 w 120844"/>
                <a:gd name="connsiteY7" fmla="*/ 2566 h 9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844" h="91049">
                  <a:moveTo>
                    <a:pt x="77467" y="2566"/>
                  </a:moveTo>
                  <a:cubicBezTo>
                    <a:pt x="65942" y="-914"/>
                    <a:pt x="53633" y="-853"/>
                    <a:pt x="42142" y="2743"/>
                  </a:cubicBezTo>
                  <a:cubicBezTo>
                    <a:pt x="30651" y="6340"/>
                    <a:pt x="20506" y="13303"/>
                    <a:pt x="13019" y="22738"/>
                  </a:cubicBezTo>
                  <a:cubicBezTo>
                    <a:pt x="5536" y="32169"/>
                    <a:pt x="1056" y="43634"/>
                    <a:pt x="165" y="55640"/>
                  </a:cubicBezTo>
                  <a:cubicBezTo>
                    <a:pt x="-727" y="67650"/>
                    <a:pt x="2013" y="79647"/>
                    <a:pt x="8024" y="90082"/>
                  </a:cubicBezTo>
                  <a:cubicBezTo>
                    <a:pt x="47245" y="94120"/>
                    <a:pt x="86725" y="85455"/>
                    <a:pt x="120648" y="65360"/>
                  </a:cubicBezTo>
                  <a:cubicBezTo>
                    <a:pt x="121768" y="51524"/>
                    <a:pt x="118086" y="37722"/>
                    <a:pt x="110222" y="26287"/>
                  </a:cubicBezTo>
                  <a:cubicBezTo>
                    <a:pt x="102357" y="14848"/>
                    <a:pt x="90789" y="6469"/>
                    <a:pt x="77467" y="2566"/>
                  </a:cubicBezTo>
                  <a:close/>
                </a:path>
              </a:pathLst>
            </a:custGeom>
            <a:solidFill>
              <a:srgbClr val="1C2A38"/>
            </a:solidFill>
            <a:ln w="4328"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EC92741F-964B-454F-A730-713377BFCEEA}"/>
                </a:ext>
              </a:extLst>
            </p:cNvPr>
            <p:cNvSpPr/>
            <p:nvPr/>
          </p:nvSpPr>
          <p:spPr>
            <a:xfrm>
              <a:off x="10141554" y="2628476"/>
              <a:ext cx="123855" cy="93955"/>
            </a:xfrm>
            <a:custGeom>
              <a:avLst/>
              <a:gdLst>
                <a:gd name="connsiteX0" fmla="*/ 28339 w 123855"/>
                <a:gd name="connsiteY0" fmla="*/ 93946 h 93955"/>
                <a:gd name="connsiteX1" fmla="*/ 9326 w 123855"/>
                <a:gd name="connsiteY1" fmla="*/ 93171 h 93955"/>
                <a:gd name="connsiteX2" fmla="*/ 8612 w 123855"/>
                <a:gd name="connsiteY2" fmla="*/ 92899 h 93955"/>
                <a:gd name="connsiteX3" fmla="*/ 8080 w 123855"/>
                <a:gd name="connsiteY3" fmla="*/ 92358 h 93955"/>
                <a:gd name="connsiteX4" fmla="*/ 406 w 123855"/>
                <a:gd name="connsiteY4" fmla="*/ 68995 h 93955"/>
                <a:gd name="connsiteX5" fmla="*/ 2544 w 123855"/>
                <a:gd name="connsiteY5" fmla="*/ 44499 h 93955"/>
                <a:gd name="connsiteX6" fmla="*/ 32243 w 123855"/>
                <a:gd name="connsiteY6" fmla="*/ 7602 h 93955"/>
                <a:gd name="connsiteX7" fmla="*/ 79327 w 123855"/>
                <a:gd name="connsiteY7" fmla="*/ 2482 h 93955"/>
                <a:gd name="connsiteX8" fmla="*/ 112916 w 123855"/>
                <a:gd name="connsiteY8" fmla="*/ 26806 h 93955"/>
                <a:gd name="connsiteX9" fmla="*/ 123663 w 123855"/>
                <a:gd name="connsiteY9" fmla="*/ 66861 h 93955"/>
                <a:gd name="connsiteX10" fmla="*/ 123438 w 123855"/>
                <a:gd name="connsiteY10" fmla="*/ 67584 h 93955"/>
                <a:gd name="connsiteX11" fmla="*/ 122892 w 123855"/>
                <a:gd name="connsiteY11" fmla="*/ 68108 h 93955"/>
                <a:gd name="connsiteX12" fmla="*/ 28252 w 123855"/>
                <a:gd name="connsiteY12" fmla="*/ 93859 h 93955"/>
                <a:gd name="connsiteX13" fmla="*/ 28339 w 123855"/>
                <a:gd name="connsiteY13" fmla="*/ 93946 h 93955"/>
                <a:gd name="connsiteX14" fmla="*/ 10568 w 123855"/>
                <a:gd name="connsiteY14" fmla="*/ 89865 h 93955"/>
                <a:gd name="connsiteX15" fmla="*/ 59197 w 123855"/>
                <a:gd name="connsiteY15" fmla="*/ 88107 h 93955"/>
                <a:gd name="connsiteX16" fmla="*/ 120616 w 123855"/>
                <a:gd name="connsiteY16" fmla="*/ 65658 h 93955"/>
                <a:gd name="connsiteX17" fmla="*/ 116232 w 123855"/>
                <a:gd name="connsiteY17" fmla="*/ 39015 h 93955"/>
                <a:gd name="connsiteX18" fmla="*/ 100383 w 123855"/>
                <a:gd name="connsiteY18" fmla="*/ 17150 h 93955"/>
                <a:gd name="connsiteX19" fmla="*/ 76427 w 123855"/>
                <a:gd name="connsiteY19" fmla="*/ 4690 h 93955"/>
                <a:gd name="connsiteX20" fmla="*/ 49425 w 123855"/>
                <a:gd name="connsiteY20" fmla="*/ 4274 h 93955"/>
                <a:gd name="connsiteX21" fmla="*/ 25093 w 123855"/>
                <a:gd name="connsiteY21" fmla="*/ 15981 h 93955"/>
                <a:gd name="connsiteX22" fmla="*/ 8577 w 123855"/>
                <a:gd name="connsiteY22" fmla="*/ 37344 h 93955"/>
                <a:gd name="connsiteX23" fmla="*/ 3366 w 123855"/>
                <a:gd name="connsiteY23" fmla="*/ 63840 h 93955"/>
                <a:gd name="connsiteX24" fmla="*/ 10568 w 123855"/>
                <a:gd name="connsiteY24" fmla="*/ 89865 h 9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855" h="93955">
                  <a:moveTo>
                    <a:pt x="28339" y="93946"/>
                  </a:moveTo>
                  <a:cubicBezTo>
                    <a:pt x="21990" y="94011"/>
                    <a:pt x="15645" y="93755"/>
                    <a:pt x="9326" y="93171"/>
                  </a:cubicBezTo>
                  <a:cubicBezTo>
                    <a:pt x="9071" y="93132"/>
                    <a:pt x="8828" y="93037"/>
                    <a:pt x="8612" y="92899"/>
                  </a:cubicBezTo>
                  <a:cubicBezTo>
                    <a:pt x="8400" y="92756"/>
                    <a:pt x="8218" y="92574"/>
                    <a:pt x="8080" y="92358"/>
                  </a:cubicBezTo>
                  <a:cubicBezTo>
                    <a:pt x="3968" y="85169"/>
                    <a:pt x="1358" y="77222"/>
                    <a:pt x="406" y="68995"/>
                  </a:cubicBezTo>
                  <a:cubicBezTo>
                    <a:pt x="-546" y="60772"/>
                    <a:pt x="181" y="52436"/>
                    <a:pt x="2544" y="44499"/>
                  </a:cubicBezTo>
                  <a:cubicBezTo>
                    <a:pt x="7162" y="28753"/>
                    <a:pt x="17843" y="15479"/>
                    <a:pt x="32243" y="7602"/>
                  </a:cubicBezTo>
                  <a:cubicBezTo>
                    <a:pt x="46638" y="-275"/>
                    <a:pt x="63573" y="-2118"/>
                    <a:pt x="79327" y="2482"/>
                  </a:cubicBezTo>
                  <a:cubicBezTo>
                    <a:pt x="92982" y="6494"/>
                    <a:pt x="104841" y="15085"/>
                    <a:pt x="112916" y="26806"/>
                  </a:cubicBezTo>
                  <a:cubicBezTo>
                    <a:pt x="120988" y="38530"/>
                    <a:pt x="124784" y="52674"/>
                    <a:pt x="123663" y="66861"/>
                  </a:cubicBezTo>
                  <a:cubicBezTo>
                    <a:pt x="123650" y="67117"/>
                    <a:pt x="123576" y="67368"/>
                    <a:pt x="123438" y="67584"/>
                  </a:cubicBezTo>
                  <a:cubicBezTo>
                    <a:pt x="123304" y="67800"/>
                    <a:pt x="123118" y="67982"/>
                    <a:pt x="122892" y="68108"/>
                  </a:cubicBezTo>
                  <a:cubicBezTo>
                    <a:pt x="94233" y="85039"/>
                    <a:pt x="61539" y="93933"/>
                    <a:pt x="28252" y="93859"/>
                  </a:cubicBezTo>
                  <a:lnTo>
                    <a:pt x="28339" y="93946"/>
                  </a:lnTo>
                  <a:close/>
                  <a:moveTo>
                    <a:pt x="10568" y="89865"/>
                  </a:moveTo>
                  <a:cubicBezTo>
                    <a:pt x="26785" y="91449"/>
                    <a:pt x="43140" y="90856"/>
                    <a:pt x="59197" y="88107"/>
                  </a:cubicBezTo>
                  <a:cubicBezTo>
                    <a:pt x="80863" y="84420"/>
                    <a:pt x="101677" y="76811"/>
                    <a:pt x="120616" y="65658"/>
                  </a:cubicBezTo>
                  <a:cubicBezTo>
                    <a:pt x="121244" y="56556"/>
                    <a:pt x="119742" y="47437"/>
                    <a:pt x="116232" y="39015"/>
                  </a:cubicBezTo>
                  <a:cubicBezTo>
                    <a:pt x="112718" y="30593"/>
                    <a:pt x="107294" y="23110"/>
                    <a:pt x="100383" y="17150"/>
                  </a:cubicBezTo>
                  <a:cubicBezTo>
                    <a:pt x="93475" y="11195"/>
                    <a:pt x="85274" y="6927"/>
                    <a:pt x="76427" y="4690"/>
                  </a:cubicBezTo>
                  <a:cubicBezTo>
                    <a:pt x="67581" y="2456"/>
                    <a:pt x="58336" y="2314"/>
                    <a:pt x="49425" y="4274"/>
                  </a:cubicBezTo>
                  <a:cubicBezTo>
                    <a:pt x="40518" y="6230"/>
                    <a:pt x="32186" y="10242"/>
                    <a:pt x="25093" y="15981"/>
                  </a:cubicBezTo>
                  <a:cubicBezTo>
                    <a:pt x="18004" y="21725"/>
                    <a:pt x="12347" y="29039"/>
                    <a:pt x="8577" y="37344"/>
                  </a:cubicBezTo>
                  <a:cubicBezTo>
                    <a:pt x="4807" y="45654"/>
                    <a:pt x="3024" y="54726"/>
                    <a:pt x="3366" y="63840"/>
                  </a:cubicBezTo>
                  <a:cubicBezTo>
                    <a:pt x="3712" y="72959"/>
                    <a:pt x="6179" y="81871"/>
                    <a:pt x="10568" y="89865"/>
                  </a:cubicBezTo>
                  <a:close/>
                </a:path>
              </a:pathLst>
            </a:custGeom>
            <a:solidFill>
              <a:srgbClr val="0E0E0E"/>
            </a:solidFill>
            <a:ln w="4328"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C891CC49-0879-4470-8428-02A19EF09EA7}"/>
                </a:ext>
              </a:extLst>
            </p:cNvPr>
            <p:cNvSpPr/>
            <p:nvPr/>
          </p:nvSpPr>
          <p:spPr>
            <a:xfrm>
              <a:off x="9532353" y="2059354"/>
              <a:ext cx="781709" cy="432238"/>
            </a:xfrm>
            <a:custGeom>
              <a:avLst/>
              <a:gdLst>
                <a:gd name="connsiteX0" fmla="*/ 232760 w 781709"/>
                <a:gd name="connsiteY0" fmla="*/ 432238 h 432238"/>
                <a:gd name="connsiteX1" fmla="*/ 417314 w 781709"/>
                <a:gd name="connsiteY1" fmla="*/ 351075 h 432238"/>
                <a:gd name="connsiteX2" fmla="*/ 656466 w 781709"/>
                <a:gd name="connsiteY2" fmla="*/ 307042 h 432238"/>
                <a:gd name="connsiteX3" fmla="*/ 781710 w 781709"/>
                <a:gd name="connsiteY3" fmla="*/ 306571 h 432238"/>
                <a:gd name="connsiteX4" fmla="*/ 626135 w 781709"/>
                <a:gd name="connsiteY4" fmla="*/ 73789 h 432238"/>
                <a:gd name="connsiteX5" fmla="*/ 355493 w 781709"/>
                <a:gd name="connsiteY5" fmla="*/ 2070 h 432238"/>
                <a:gd name="connsiteX6" fmla="*/ 105058 w 781709"/>
                <a:gd name="connsiteY6" fmla="*/ 127262 h 432238"/>
                <a:gd name="connsiteX7" fmla="*/ 0 w 781709"/>
                <a:gd name="connsiteY7" fmla="*/ 386786 h 432238"/>
                <a:gd name="connsiteX8" fmla="*/ 221554 w 781709"/>
                <a:gd name="connsiteY8" fmla="*/ 429066 h 432238"/>
                <a:gd name="connsiteX9" fmla="*/ 232760 w 781709"/>
                <a:gd name="connsiteY9" fmla="*/ 432238 h 43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1709" h="432238">
                  <a:moveTo>
                    <a:pt x="232760" y="432238"/>
                  </a:moveTo>
                  <a:cubicBezTo>
                    <a:pt x="291620" y="399506"/>
                    <a:pt x="353407" y="372335"/>
                    <a:pt x="417314" y="351075"/>
                  </a:cubicBezTo>
                  <a:cubicBezTo>
                    <a:pt x="494790" y="326112"/>
                    <a:pt x="575182" y="311310"/>
                    <a:pt x="656466" y="307042"/>
                  </a:cubicBezTo>
                  <a:cubicBezTo>
                    <a:pt x="698171" y="304480"/>
                    <a:pt x="739988" y="304324"/>
                    <a:pt x="781710" y="306571"/>
                  </a:cubicBezTo>
                  <a:cubicBezTo>
                    <a:pt x="759922" y="212623"/>
                    <a:pt x="704607" y="129850"/>
                    <a:pt x="626135" y="73789"/>
                  </a:cubicBezTo>
                  <a:cubicBezTo>
                    <a:pt x="547660" y="17725"/>
                    <a:pt x="451427" y="-7776"/>
                    <a:pt x="355493" y="2070"/>
                  </a:cubicBezTo>
                  <a:cubicBezTo>
                    <a:pt x="259554" y="11916"/>
                    <a:pt x="170506" y="56430"/>
                    <a:pt x="105058" y="127262"/>
                  </a:cubicBezTo>
                  <a:cubicBezTo>
                    <a:pt x="39606" y="198094"/>
                    <a:pt x="2250" y="290371"/>
                    <a:pt x="0" y="386786"/>
                  </a:cubicBezTo>
                  <a:lnTo>
                    <a:pt x="221554" y="429066"/>
                  </a:lnTo>
                  <a:cubicBezTo>
                    <a:pt x="225077" y="430222"/>
                    <a:pt x="228895" y="431252"/>
                    <a:pt x="232760" y="432238"/>
                  </a:cubicBezTo>
                  <a:close/>
                </a:path>
              </a:pathLst>
            </a:custGeom>
            <a:solidFill>
              <a:srgbClr val="1C2A38"/>
            </a:solidFill>
            <a:ln w="4328"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783A03B1-98A7-4E81-8106-0E23847496BA}"/>
                </a:ext>
              </a:extLst>
            </p:cNvPr>
            <p:cNvSpPr/>
            <p:nvPr/>
          </p:nvSpPr>
          <p:spPr>
            <a:xfrm>
              <a:off x="9530380" y="2057902"/>
              <a:ext cx="785103" cy="435283"/>
            </a:xfrm>
            <a:custGeom>
              <a:avLst/>
              <a:gdLst>
                <a:gd name="connsiteX0" fmla="*/ 234733 w 785103"/>
                <a:gd name="connsiteY0" fmla="*/ 435283 h 435283"/>
                <a:gd name="connsiteX1" fmla="*/ 234218 w 785103"/>
                <a:gd name="connsiteY1" fmla="*/ 435283 h 435283"/>
                <a:gd name="connsiteX2" fmla="*/ 222714 w 785103"/>
                <a:gd name="connsiteY2" fmla="*/ 432063 h 435283"/>
                <a:gd name="connsiteX3" fmla="*/ 1333 w 785103"/>
                <a:gd name="connsiteY3" fmla="*/ 389870 h 435283"/>
                <a:gd name="connsiteX4" fmla="*/ 376 w 785103"/>
                <a:gd name="connsiteY4" fmla="*/ 389290 h 435283"/>
                <a:gd name="connsiteX5" fmla="*/ 0 w 785103"/>
                <a:gd name="connsiteY5" fmla="*/ 388242 h 435283"/>
                <a:gd name="connsiteX6" fmla="*/ 64859 w 785103"/>
                <a:gd name="connsiteY6" fmla="*/ 179802 h 435283"/>
                <a:gd name="connsiteX7" fmla="*/ 229981 w 785103"/>
                <a:gd name="connsiteY7" fmla="*/ 37012 h 435283"/>
                <a:gd name="connsiteX8" fmla="*/ 445602 w 785103"/>
                <a:gd name="connsiteY8" fmla="*/ 2921 h 435283"/>
                <a:gd name="connsiteX9" fmla="*/ 646724 w 785103"/>
                <a:gd name="connsiteY9" fmla="*/ 87797 h 435283"/>
                <a:gd name="connsiteX10" fmla="*/ 785055 w 785103"/>
                <a:gd name="connsiteY10" fmla="*/ 307508 h 435283"/>
                <a:gd name="connsiteX11" fmla="*/ 785064 w 785103"/>
                <a:gd name="connsiteY11" fmla="*/ 308257 h 435283"/>
                <a:gd name="connsiteX12" fmla="*/ 784726 w 785103"/>
                <a:gd name="connsiteY12" fmla="*/ 308927 h 435283"/>
                <a:gd name="connsiteX13" fmla="*/ 784120 w 785103"/>
                <a:gd name="connsiteY13" fmla="*/ 309369 h 435283"/>
                <a:gd name="connsiteX14" fmla="*/ 783380 w 785103"/>
                <a:gd name="connsiteY14" fmla="*/ 309481 h 435283"/>
                <a:gd name="connsiteX15" fmla="*/ 658310 w 785103"/>
                <a:gd name="connsiteY15" fmla="*/ 309996 h 435283"/>
                <a:gd name="connsiteX16" fmla="*/ 419547 w 785103"/>
                <a:gd name="connsiteY16" fmla="*/ 353947 h 435283"/>
                <a:gd name="connsiteX17" fmla="*/ 235503 w 785103"/>
                <a:gd name="connsiteY17" fmla="*/ 434980 h 435283"/>
                <a:gd name="connsiteX18" fmla="*/ 234733 w 785103"/>
                <a:gd name="connsiteY18" fmla="*/ 435283 h 435283"/>
                <a:gd name="connsiteX19" fmla="*/ 3393 w 785103"/>
                <a:gd name="connsiteY19" fmla="*/ 386909 h 435283"/>
                <a:gd name="connsiteX20" fmla="*/ 223615 w 785103"/>
                <a:gd name="connsiteY20" fmla="*/ 428930 h 435283"/>
                <a:gd name="connsiteX21" fmla="*/ 234517 w 785103"/>
                <a:gd name="connsiteY21" fmla="*/ 431977 h 435283"/>
                <a:gd name="connsiteX22" fmla="*/ 418773 w 785103"/>
                <a:gd name="connsiteY22" fmla="*/ 350987 h 435283"/>
                <a:gd name="connsiteX23" fmla="*/ 658353 w 785103"/>
                <a:gd name="connsiteY23" fmla="*/ 306906 h 435283"/>
                <a:gd name="connsiteX24" fmla="*/ 781623 w 785103"/>
                <a:gd name="connsiteY24" fmla="*/ 306305 h 435283"/>
                <a:gd name="connsiteX25" fmla="*/ 642435 w 785103"/>
                <a:gd name="connsiteY25" fmla="*/ 87987 h 435283"/>
                <a:gd name="connsiteX26" fmla="*/ 397873 w 785103"/>
                <a:gd name="connsiteY26" fmla="*/ 2990 h 435283"/>
                <a:gd name="connsiteX27" fmla="*/ 122724 w 785103"/>
                <a:gd name="connsiteY27" fmla="*/ 114834 h 435283"/>
                <a:gd name="connsiteX28" fmla="*/ 3605 w 785103"/>
                <a:gd name="connsiteY28" fmla="*/ 386909 h 435283"/>
                <a:gd name="connsiteX29" fmla="*/ 3393 w 785103"/>
                <a:gd name="connsiteY29" fmla="*/ 386909 h 43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85103" h="435283">
                  <a:moveTo>
                    <a:pt x="234733" y="435283"/>
                  </a:moveTo>
                  <a:lnTo>
                    <a:pt x="234218" y="435283"/>
                  </a:lnTo>
                  <a:cubicBezTo>
                    <a:pt x="230310" y="434292"/>
                    <a:pt x="226406" y="433223"/>
                    <a:pt x="222714" y="432063"/>
                  </a:cubicBezTo>
                  <a:lnTo>
                    <a:pt x="1333" y="389870"/>
                  </a:lnTo>
                  <a:cubicBezTo>
                    <a:pt x="956" y="389792"/>
                    <a:pt x="619" y="389588"/>
                    <a:pt x="376" y="389290"/>
                  </a:cubicBezTo>
                  <a:cubicBezTo>
                    <a:pt x="134" y="388995"/>
                    <a:pt x="0" y="388623"/>
                    <a:pt x="0" y="388242"/>
                  </a:cubicBezTo>
                  <a:cubicBezTo>
                    <a:pt x="1748" y="314069"/>
                    <a:pt x="24215" y="241869"/>
                    <a:pt x="64859" y="179802"/>
                  </a:cubicBezTo>
                  <a:cubicBezTo>
                    <a:pt x="105499" y="117729"/>
                    <a:pt x="162698" y="68273"/>
                    <a:pt x="229981" y="37012"/>
                  </a:cubicBezTo>
                  <a:cubicBezTo>
                    <a:pt x="297268" y="5756"/>
                    <a:pt x="371956" y="-6056"/>
                    <a:pt x="445602" y="2921"/>
                  </a:cubicBezTo>
                  <a:cubicBezTo>
                    <a:pt x="519247" y="11897"/>
                    <a:pt x="588915" y="41297"/>
                    <a:pt x="646724" y="87797"/>
                  </a:cubicBezTo>
                  <a:cubicBezTo>
                    <a:pt x="716015" y="143585"/>
                    <a:pt x="764696" y="220909"/>
                    <a:pt x="785055" y="307508"/>
                  </a:cubicBezTo>
                  <a:cubicBezTo>
                    <a:pt x="785116" y="307754"/>
                    <a:pt x="785120" y="308010"/>
                    <a:pt x="785064" y="308257"/>
                  </a:cubicBezTo>
                  <a:cubicBezTo>
                    <a:pt x="785008" y="308503"/>
                    <a:pt x="784891" y="308733"/>
                    <a:pt x="784726" y="308927"/>
                  </a:cubicBezTo>
                  <a:cubicBezTo>
                    <a:pt x="784562" y="309118"/>
                    <a:pt x="784354" y="309269"/>
                    <a:pt x="784120" y="309369"/>
                  </a:cubicBezTo>
                  <a:cubicBezTo>
                    <a:pt x="783887" y="309464"/>
                    <a:pt x="783636" y="309503"/>
                    <a:pt x="783380" y="309481"/>
                  </a:cubicBezTo>
                  <a:cubicBezTo>
                    <a:pt x="741715" y="307252"/>
                    <a:pt x="699958" y="307426"/>
                    <a:pt x="658310" y="309996"/>
                  </a:cubicBezTo>
                  <a:cubicBezTo>
                    <a:pt x="577151" y="314195"/>
                    <a:pt x="496884" y="328970"/>
                    <a:pt x="419547" y="353947"/>
                  </a:cubicBezTo>
                  <a:cubicBezTo>
                    <a:pt x="355826" y="375211"/>
                    <a:pt x="294213" y="402339"/>
                    <a:pt x="235503" y="434980"/>
                  </a:cubicBezTo>
                  <a:cubicBezTo>
                    <a:pt x="235279" y="435149"/>
                    <a:pt x="235010" y="435253"/>
                    <a:pt x="234733" y="435283"/>
                  </a:cubicBezTo>
                  <a:close/>
                  <a:moveTo>
                    <a:pt x="3393" y="386909"/>
                  </a:moveTo>
                  <a:lnTo>
                    <a:pt x="223615" y="428930"/>
                  </a:lnTo>
                  <a:cubicBezTo>
                    <a:pt x="227263" y="430046"/>
                    <a:pt x="230868" y="431033"/>
                    <a:pt x="234517" y="431977"/>
                  </a:cubicBezTo>
                  <a:cubicBezTo>
                    <a:pt x="293317" y="399378"/>
                    <a:pt x="355000" y="372268"/>
                    <a:pt x="418773" y="350987"/>
                  </a:cubicBezTo>
                  <a:cubicBezTo>
                    <a:pt x="496373" y="325919"/>
                    <a:pt x="576913" y="311100"/>
                    <a:pt x="658353" y="306906"/>
                  </a:cubicBezTo>
                  <a:cubicBezTo>
                    <a:pt x="699400" y="304374"/>
                    <a:pt x="740555" y="304171"/>
                    <a:pt x="781623" y="306305"/>
                  </a:cubicBezTo>
                  <a:cubicBezTo>
                    <a:pt x="761108" y="219948"/>
                    <a:pt x="712072" y="143027"/>
                    <a:pt x="642435" y="87987"/>
                  </a:cubicBezTo>
                  <a:cubicBezTo>
                    <a:pt x="572797" y="32948"/>
                    <a:pt x="486635" y="2999"/>
                    <a:pt x="397873" y="2990"/>
                  </a:cubicBezTo>
                  <a:cubicBezTo>
                    <a:pt x="295087" y="2994"/>
                    <a:pt x="196365" y="43128"/>
                    <a:pt x="122724" y="114834"/>
                  </a:cubicBezTo>
                  <a:cubicBezTo>
                    <a:pt x="49084" y="186540"/>
                    <a:pt x="6345" y="284163"/>
                    <a:pt x="3605" y="386909"/>
                  </a:cubicBezTo>
                  <a:lnTo>
                    <a:pt x="3393" y="386909"/>
                  </a:lnTo>
                  <a:close/>
                </a:path>
              </a:pathLst>
            </a:custGeom>
            <a:solidFill>
              <a:srgbClr val="0E0E0E"/>
            </a:solidFill>
            <a:ln w="4328"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03EE5B0B-1A66-476D-ABBC-9BC0F0F1E2BE}"/>
                </a:ext>
              </a:extLst>
            </p:cNvPr>
            <p:cNvSpPr/>
            <p:nvPr/>
          </p:nvSpPr>
          <p:spPr>
            <a:xfrm>
              <a:off x="8769282" y="3484109"/>
              <a:ext cx="567380" cy="868768"/>
            </a:xfrm>
            <a:custGeom>
              <a:avLst/>
              <a:gdLst>
                <a:gd name="connsiteX0" fmla="*/ 547273 w 567380"/>
                <a:gd name="connsiteY0" fmla="*/ 528281 h 868768"/>
                <a:gd name="connsiteX1" fmla="*/ 547273 w 567380"/>
                <a:gd name="connsiteY1" fmla="*/ 120237 h 868768"/>
                <a:gd name="connsiteX2" fmla="*/ 148457 w 567380"/>
                <a:gd name="connsiteY2" fmla="*/ 69033 h 868768"/>
                <a:gd name="connsiteX3" fmla="*/ 15016 w 567380"/>
                <a:gd name="connsiteY3" fmla="*/ 528281 h 868768"/>
                <a:gd name="connsiteX4" fmla="*/ 8667 w 567380"/>
                <a:gd name="connsiteY4" fmla="*/ 712840 h 868768"/>
                <a:gd name="connsiteX5" fmla="*/ 547273 w 567380"/>
                <a:gd name="connsiteY5" fmla="*/ 868769 h 86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380" h="868768">
                  <a:moveTo>
                    <a:pt x="547273" y="528281"/>
                  </a:moveTo>
                  <a:cubicBezTo>
                    <a:pt x="552294" y="346600"/>
                    <a:pt x="589891" y="209597"/>
                    <a:pt x="547273" y="120237"/>
                  </a:cubicBezTo>
                  <a:cubicBezTo>
                    <a:pt x="482890" y="-14960"/>
                    <a:pt x="276873" y="-41959"/>
                    <a:pt x="148457" y="69033"/>
                  </a:cubicBezTo>
                  <a:cubicBezTo>
                    <a:pt x="20041" y="180024"/>
                    <a:pt x="32917" y="391278"/>
                    <a:pt x="15016" y="528281"/>
                  </a:cubicBezTo>
                  <a:cubicBezTo>
                    <a:pt x="1154" y="634507"/>
                    <a:pt x="-7299" y="665626"/>
                    <a:pt x="8667" y="712840"/>
                  </a:cubicBezTo>
                  <a:cubicBezTo>
                    <a:pt x="174512" y="803879"/>
                    <a:pt x="358438" y="857126"/>
                    <a:pt x="547273" y="868769"/>
                  </a:cubicBezTo>
                </a:path>
              </a:pathLst>
            </a:custGeom>
            <a:solidFill>
              <a:srgbClr val="F0E7E1"/>
            </a:solidFill>
            <a:ln w="4328"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44948F73-6133-41DF-A16D-5B7A1290F97E}"/>
                </a:ext>
              </a:extLst>
            </p:cNvPr>
            <p:cNvSpPr/>
            <p:nvPr/>
          </p:nvSpPr>
          <p:spPr>
            <a:xfrm>
              <a:off x="8767830" y="3482417"/>
              <a:ext cx="570590" cy="872176"/>
            </a:xfrm>
            <a:custGeom>
              <a:avLst/>
              <a:gdLst>
                <a:gd name="connsiteX0" fmla="*/ 548725 w 570590"/>
                <a:gd name="connsiteY0" fmla="*/ 872174 h 872176"/>
                <a:gd name="connsiteX1" fmla="*/ 9474 w 570590"/>
                <a:gd name="connsiteY1" fmla="*/ 716076 h 872176"/>
                <a:gd name="connsiteX2" fmla="*/ 8699 w 570590"/>
                <a:gd name="connsiteY2" fmla="*/ 715172 h 872176"/>
                <a:gd name="connsiteX3" fmla="*/ 8959 w 570590"/>
                <a:gd name="connsiteY3" fmla="*/ 574568 h 872176"/>
                <a:gd name="connsiteX4" fmla="*/ 15010 w 570590"/>
                <a:gd name="connsiteY4" fmla="*/ 529756 h 872176"/>
                <a:gd name="connsiteX5" fmla="*/ 23293 w 570590"/>
                <a:gd name="connsiteY5" fmla="*/ 441729 h 872176"/>
                <a:gd name="connsiteX6" fmla="*/ 148965 w 570590"/>
                <a:gd name="connsiteY6" fmla="*/ 69482 h 872176"/>
                <a:gd name="connsiteX7" fmla="*/ 264415 w 570590"/>
                <a:gd name="connsiteY7" fmla="*/ 9154 h 872176"/>
                <a:gd name="connsiteX8" fmla="*/ 394640 w 570590"/>
                <a:gd name="connsiteY8" fmla="*/ 5960 h 872176"/>
                <a:gd name="connsiteX9" fmla="*/ 550309 w 570590"/>
                <a:gd name="connsiteY9" fmla="*/ 121241 h 872176"/>
                <a:gd name="connsiteX10" fmla="*/ 561856 w 570590"/>
                <a:gd name="connsiteY10" fmla="*/ 366530 h 872176"/>
                <a:gd name="connsiteX11" fmla="*/ 550439 w 570590"/>
                <a:gd name="connsiteY11" fmla="*/ 530016 h 872176"/>
                <a:gd name="connsiteX12" fmla="*/ 550400 w 570590"/>
                <a:gd name="connsiteY12" fmla="*/ 530717 h 872176"/>
                <a:gd name="connsiteX13" fmla="*/ 550075 w 570590"/>
                <a:gd name="connsiteY13" fmla="*/ 531336 h 872176"/>
                <a:gd name="connsiteX14" fmla="*/ 549517 w 570590"/>
                <a:gd name="connsiteY14" fmla="*/ 531760 h 872176"/>
                <a:gd name="connsiteX15" fmla="*/ 548829 w 570590"/>
                <a:gd name="connsiteY15" fmla="*/ 531911 h 872176"/>
                <a:gd name="connsiteX16" fmla="*/ 548145 w 570590"/>
                <a:gd name="connsiteY16" fmla="*/ 531760 h 872176"/>
                <a:gd name="connsiteX17" fmla="*/ 547587 w 570590"/>
                <a:gd name="connsiteY17" fmla="*/ 531336 h 872176"/>
                <a:gd name="connsiteX18" fmla="*/ 547258 w 570590"/>
                <a:gd name="connsiteY18" fmla="*/ 530717 h 872176"/>
                <a:gd name="connsiteX19" fmla="*/ 547219 w 570590"/>
                <a:gd name="connsiteY19" fmla="*/ 530016 h 872176"/>
                <a:gd name="connsiteX20" fmla="*/ 558636 w 570590"/>
                <a:gd name="connsiteY20" fmla="*/ 366318 h 872176"/>
                <a:gd name="connsiteX21" fmla="*/ 547392 w 570590"/>
                <a:gd name="connsiteY21" fmla="*/ 122704 h 872176"/>
                <a:gd name="connsiteX22" fmla="*/ 393952 w 570590"/>
                <a:gd name="connsiteY22" fmla="*/ 9219 h 872176"/>
                <a:gd name="connsiteX23" fmla="*/ 265159 w 570590"/>
                <a:gd name="connsiteY23" fmla="*/ 12296 h 872176"/>
                <a:gd name="connsiteX24" fmla="*/ 150939 w 570590"/>
                <a:gd name="connsiteY24" fmla="*/ 71884 h 872176"/>
                <a:gd name="connsiteX25" fmla="*/ 26470 w 570590"/>
                <a:gd name="connsiteY25" fmla="*/ 441941 h 872176"/>
                <a:gd name="connsiteX26" fmla="*/ 18143 w 570590"/>
                <a:gd name="connsiteY26" fmla="*/ 530146 h 872176"/>
                <a:gd name="connsiteX27" fmla="*/ 12092 w 570590"/>
                <a:gd name="connsiteY27" fmla="*/ 574953 h 872176"/>
                <a:gd name="connsiteX28" fmla="*/ 11534 w 570590"/>
                <a:gd name="connsiteY28" fmla="*/ 713501 h 872176"/>
                <a:gd name="connsiteX29" fmla="*/ 548894 w 570590"/>
                <a:gd name="connsiteY29" fmla="*/ 868915 h 872176"/>
                <a:gd name="connsiteX30" fmla="*/ 549998 w 570590"/>
                <a:gd name="connsiteY30" fmla="*/ 869465 h 872176"/>
                <a:gd name="connsiteX31" fmla="*/ 550396 w 570590"/>
                <a:gd name="connsiteY31" fmla="*/ 870629 h 872176"/>
                <a:gd name="connsiteX32" fmla="*/ 550257 w 570590"/>
                <a:gd name="connsiteY32" fmla="*/ 871244 h 872176"/>
                <a:gd name="connsiteX33" fmla="*/ 549885 w 570590"/>
                <a:gd name="connsiteY33" fmla="*/ 871759 h 872176"/>
                <a:gd name="connsiteX34" fmla="*/ 549348 w 570590"/>
                <a:gd name="connsiteY34" fmla="*/ 872083 h 872176"/>
                <a:gd name="connsiteX35" fmla="*/ 548725 w 570590"/>
                <a:gd name="connsiteY35" fmla="*/ 872174 h 87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70590" h="872176">
                  <a:moveTo>
                    <a:pt x="548725" y="872174"/>
                  </a:moveTo>
                  <a:cubicBezTo>
                    <a:pt x="359626" y="860735"/>
                    <a:pt x="175440" y="807419"/>
                    <a:pt x="9474" y="716076"/>
                  </a:cubicBezTo>
                  <a:cubicBezTo>
                    <a:pt x="9106" y="715886"/>
                    <a:pt x="8834" y="715561"/>
                    <a:pt x="8699" y="715172"/>
                  </a:cubicBezTo>
                  <a:cubicBezTo>
                    <a:pt x="-4865" y="674826"/>
                    <a:pt x="-827" y="645469"/>
                    <a:pt x="8959" y="574568"/>
                  </a:cubicBezTo>
                  <a:cubicBezTo>
                    <a:pt x="10803" y="561259"/>
                    <a:pt x="12820" y="546453"/>
                    <a:pt x="15010" y="529756"/>
                  </a:cubicBezTo>
                  <a:cubicBezTo>
                    <a:pt x="18528" y="502845"/>
                    <a:pt x="20848" y="473146"/>
                    <a:pt x="23293" y="441729"/>
                  </a:cubicBezTo>
                  <a:cubicBezTo>
                    <a:pt x="33122" y="315801"/>
                    <a:pt x="45353" y="159054"/>
                    <a:pt x="148965" y="69482"/>
                  </a:cubicBezTo>
                  <a:cubicBezTo>
                    <a:pt x="182326" y="40805"/>
                    <a:pt x="221823" y="20169"/>
                    <a:pt x="264415" y="9154"/>
                  </a:cubicBezTo>
                  <a:cubicBezTo>
                    <a:pt x="307006" y="-1856"/>
                    <a:pt x="351559" y="-2951"/>
                    <a:pt x="394640" y="5960"/>
                  </a:cubicBezTo>
                  <a:cubicBezTo>
                    <a:pt x="465714" y="20853"/>
                    <a:pt x="522454" y="62869"/>
                    <a:pt x="550309" y="121241"/>
                  </a:cubicBezTo>
                  <a:cubicBezTo>
                    <a:pt x="579198" y="181802"/>
                    <a:pt x="571555" y="263351"/>
                    <a:pt x="561856" y="366530"/>
                  </a:cubicBezTo>
                  <a:cubicBezTo>
                    <a:pt x="557264" y="415376"/>
                    <a:pt x="552114" y="470744"/>
                    <a:pt x="550439" y="530016"/>
                  </a:cubicBezTo>
                  <a:cubicBezTo>
                    <a:pt x="550478" y="530249"/>
                    <a:pt x="550465" y="530487"/>
                    <a:pt x="550400" y="530717"/>
                  </a:cubicBezTo>
                  <a:cubicBezTo>
                    <a:pt x="550339" y="530942"/>
                    <a:pt x="550227" y="531154"/>
                    <a:pt x="550075" y="531336"/>
                  </a:cubicBezTo>
                  <a:cubicBezTo>
                    <a:pt x="549920" y="531513"/>
                    <a:pt x="549729" y="531660"/>
                    <a:pt x="549517" y="531760"/>
                  </a:cubicBezTo>
                  <a:cubicBezTo>
                    <a:pt x="549301" y="531859"/>
                    <a:pt x="549067" y="531911"/>
                    <a:pt x="548829" y="531911"/>
                  </a:cubicBezTo>
                  <a:cubicBezTo>
                    <a:pt x="548595" y="531911"/>
                    <a:pt x="548361" y="531859"/>
                    <a:pt x="548145" y="531760"/>
                  </a:cubicBezTo>
                  <a:cubicBezTo>
                    <a:pt x="547933" y="531660"/>
                    <a:pt x="547738" y="531513"/>
                    <a:pt x="547587" y="531336"/>
                  </a:cubicBezTo>
                  <a:cubicBezTo>
                    <a:pt x="547435" y="531154"/>
                    <a:pt x="547323" y="530942"/>
                    <a:pt x="547258" y="530717"/>
                  </a:cubicBezTo>
                  <a:cubicBezTo>
                    <a:pt x="547197" y="530487"/>
                    <a:pt x="547184" y="530249"/>
                    <a:pt x="547219" y="530016"/>
                  </a:cubicBezTo>
                  <a:cubicBezTo>
                    <a:pt x="548894" y="470657"/>
                    <a:pt x="554088" y="415203"/>
                    <a:pt x="558636" y="366318"/>
                  </a:cubicBezTo>
                  <a:cubicBezTo>
                    <a:pt x="568296" y="263610"/>
                    <a:pt x="575805" y="182490"/>
                    <a:pt x="547392" y="122704"/>
                  </a:cubicBezTo>
                  <a:cubicBezTo>
                    <a:pt x="520009" y="65275"/>
                    <a:pt x="464082" y="23986"/>
                    <a:pt x="393952" y="9219"/>
                  </a:cubicBezTo>
                  <a:cubicBezTo>
                    <a:pt x="351351" y="381"/>
                    <a:pt x="307288" y="1433"/>
                    <a:pt x="265159" y="12296"/>
                  </a:cubicBezTo>
                  <a:cubicBezTo>
                    <a:pt x="223030" y="23160"/>
                    <a:pt x="183953" y="43544"/>
                    <a:pt x="150939" y="71884"/>
                  </a:cubicBezTo>
                  <a:cubicBezTo>
                    <a:pt x="48313" y="160556"/>
                    <a:pt x="36169" y="316529"/>
                    <a:pt x="26470" y="441941"/>
                  </a:cubicBezTo>
                  <a:cubicBezTo>
                    <a:pt x="23981" y="473401"/>
                    <a:pt x="21662" y="503147"/>
                    <a:pt x="18143" y="530146"/>
                  </a:cubicBezTo>
                  <a:cubicBezTo>
                    <a:pt x="15996" y="546839"/>
                    <a:pt x="13850" y="561649"/>
                    <a:pt x="12092" y="574953"/>
                  </a:cubicBezTo>
                  <a:cubicBezTo>
                    <a:pt x="2177" y="647014"/>
                    <a:pt x="-1558" y="674229"/>
                    <a:pt x="11534" y="713501"/>
                  </a:cubicBezTo>
                  <a:cubicBezTo>
                    <a:pt x="176941" y="804445"/>
                    <a:pt x="360479" y="857528"/>
                    <a:pt x="548894" y="868915"/>
                  </a:cubicBezTo>
                  <a:cubicBezTo>
                    <a:pt x="549318" y="868945"/>
                    <a:pt x="549716" y="869144"/>
                    <a:pt x="549998" y="869465"/>
                  </a:cubicBezTo>
                  <a:cubicBezTo>
                    <a:pt x="550275" y="869785"/>
                    <a:pt x="550422" y="870205"/>
                    <a:pt x="550396" y="870629"/>
                  </a:cubicBezTo>
                  <a:cubicBezTo>
                    <a:pt x="550391" y="870841"/>
                    <a:pt x="550344" y="871053"/>
                    <a:pt x="550257" y="871244"/>
                  </a:cubicBezTo>
                  <a:cubicBezTo>
                    <a:pt x="550166" y="871438"/>
                    <a:pt x="550041" y="871611"/>
                    <a:pt x="549885" y="871759"/>
                  </a:cubicBezTo>
                  <a:cubicBezTo>
                    <a:pt x="549729" y="871901"/>
                    <a:pt x="549547" y="872014"/>
                    <a:pt x="549348" y="872083"/>
                  </a:cubicBezTo>
                  <a:cubicBezTo>
                    <a:pt x="549149" y="872157"/>
                    <a:pt x="548937" y="872187"/>
                    <a:pt x="548725" y="872174"/>
                  </a:cubicBezTo>
                  <a:close/>
                </a:path>
              </a:pathLst>
            </a:custGeom>
            <a:solidFill>
              <a:srgbClr val="0E0E0E"/>
            </a:solidFill>
            <a:ln w="4328"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C9A207B6-C405-4AB4-B9EA-68176182B8C2}"/>
                </a:ext>
              </a:extLst>
            </p:cNvPr>
            <p:cNvSpPr/>
            <p:nvPr/>
          </p:nvSpPr>
          <p:spPr>
            <a:xfrm>
              <a:off x="9137190" y="2464382"/>
              <a:ext cx="850420" cy="850425"/>
            </a:xfrm>
            <a:custGeom>
              <a:avLst/>
              <a:gdLst>
                <a:gd name="connsiteX0" fmla="*/ 425213 w 850420"/>
                <a:gd name="connsiteY0" fmla="*/ 850425 h 850425"/>
                <a:gd name="connsiteX1" fmla="*/ 850421 w 850420"/>
                <a:gd name="connsiteY1" fmla="*/ 425213 h 850425"/>
                <a:gd name="connsiteX2" fmla="*/ 425213 w 850420"/>
                <a:gd name="connsiteY2" fmla="*/ 0 h 850425"/>
                <a:gd name="connsiteX3" fmla="*/ 0 w 850420"/>
                <a:gd name="connsiteY3" fmla="*/ 425213 h 850425"/>
                <a:gd name="connsiteX4" fmla="*/ 425213 w 850420"/>
                <a:gd name="connsiteY4" fmla="*/ 850425 h 85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20" h="850425">
                  <a:moveTo>
                    <a:pt x="425213" y="850425"/>
                  </a:moveTo>
                  <a:cubicBezTo>
                    <a:pt x="660050" y="850425"/>
                    <a:pt x="850421" y="660050"/>
                    <a:pt x="850421" y="425213"/>
                  </a:cubicBezTo>
                  <a:cubicBezTo>
                    <a:pt x="850421" y="190376"/>
                    <a:pt x="660050" y="0"/>
                    <a:pt x="425213" y="0"/>
                  </a:cubicBezTo>
                  <a:cubicBezTo>
                    <a:pt x="190376" y="0"/>
                    <a:pt x="0" y="190376"/>
                    <a:pt x="0" y="425213"/>
                  </a:cubicBezTo>
                  <a:cubicBezTo>
                    <a:pt x="0" y="660050"/>
                    <a:pt x="190376" y="850425"/>
                    <a:pt x="425213" y="850425"/>
                  </a:cubicBezTo>
                  <a:close/>
                </a:path>
              </a:pathLst>
            </a:custGeom>
            <a:solidFill>
              <a:srgbClr val="F5A7A7"/>
            </a:solidFill>
            <a:ln w="4328"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4822F0E8-0405-4C36-A639-0B7C7920C0A6}"/>
                </a:ext>
              </a:extLst>
            </p:cNvPr>
            <p:cNvSpPr/>
            <p:nvPr/>
          </p:nvSpPr>
          <p:spPr>
            <a:xfrm>
              <a:off x="9135516" y="2462752"/>
              <a:ext cx="853683" cy="853683"/>
            </a:xfrm>
            <a:custGeom>
              <a:avLst/>
              <a:gdLst>
                <a:gd name="connsiteX0" fmla="*/ 426887 w 853683"/>
                <a:gd name="connsiteY0" fmla="*/ 853683 h 853683"/>
                <a:gd name="connsiteX1" fmla="*/ 189734 w 853683"/>
                <a:gd name="connsiteY1" fmla="*/ 781769 h 853683"/>
                <a:gd name="connsiteX2" fmla="*/ 32502 w 853683"/>
                <a:gd name="connsiteY2" fmla="*/ 590216 h 853683"/>
                <a:gd name="connsiteX3" fmla="*/ 8196 w 853683"/>
                <a:gd name="connsiteY3" fmla="*/ 343594 h 853683"/>
                <a:gd name="connsiteX4" fmla="*/ 125005 w 853683"/>
                <a:gd name="connsiteY4" fmla="*/ 125035 h 853683"/>
                <a:gd name="connsiteX5" fmla="*/ 343555 w 853683"/>
                <a:gd name="connsiteY5" fmla="*/ 8205 h 853683"/>
                <a:gd name="connsiteX6" fmla="*/ 590178 w 853683"/>
                <a:gd name="connsiteY6" fmla="*/ 32489 h 853683"/>
                <a:gd name="connsiteX7" fmla="*/ 781743 w 853683"/>
                <a:gd name="connsiteY7" fmla="*/ 189699 h 853683"/>
                <a:gd name="connsiteX8" fmla="*/ 853683 w 853683"/>
                <a:gd name="connsiteY8" fmla="*/ 426843 h 853683"/>
                <a:gd name="connsiteX9" fmla="*/ 728544 w 853683"/>
                <a:gd name="connsiteY9" fmla="*/ 728513 h 853683"/>
                <a:gd name="connsiteX10" fmla="*/ 426887 w 853683"/>
                <a:gd name="connsiteY10" fmla="*/ 853683 h 853683"/>
                <a:gd name="connsiteX11" fmla="*/ 426887 w 853683"/>
                <a:gd name="connsiteY11" fmla="*/ 3262 h 853683"/>
                <a:gd name="connsiteX12" fmla="*/ 191517 w 853683"/>
                <a:gd name="connsiteY12" fmla="*/ 74639 h 853683"/>
                <a:gd name="connsiteX13" fmla="*/ 35471 w 853683"/>
                <a:gd name="connsiteY13" fmla="*/ 264751 h 853683"/>
                <a:gd name="connsiteX14" fmla="*/ 11356 w 853683"/>
                <a:gd name="connsiteY14" fmla="*/ 509521 h 853683"/>
                <a:gd name="connsiteX15" fmla="*/ 127294 w 853683"/>
                <a:gd name="connsiteY15" fmla="*/ 726431 h 853683"/>
                <a:gd name="connsiteX16" fmla="*/ 344209 w 853683"/>
                <a:gd name="connsiteY16" fmla="*/ 842370 h 853683"/>
                <a:gd name="connsiteX17" fmla="*/ 588975 w 853683"/>
                <a:gd name="connsiteY17" fmla="*/ 818254 h 853683"/>
                <a:gd name="connsiteX18" fmla="*/ 779090 w 853683"/>
                <a:gd name="connsiteY18" fmla="*/ 662213 h 853683"/>
                <a:gd name="connsiteX19" fmla="*/ 850463 w 853683"/>
                <a:gd name="connsiteY19" fmla="*/ 426843 h 853683"/>
                <a:gd name="connsiteX20" fmla="*/ 726263 w 853683"/>
                <a:gd name="connsiteY20" fmla="*/ 127463 h 853683"/>
                <a:gd name="connsiteX21" fmla="*/ 426887 w 853683"/>
                <a:gd name="connsiteY21" fmla="*/ 3262 h 85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3683" h="853683">
                  <a:moveTo>
                    <a:pt x="426887" y="853683"/>
                  </a:moveTo>
                  <a:cubicBezTo>
                    <a:pt x="342460" y="853692"/>
                    <a:pt x="259930" y="828667"/>
                    <a:pt x="189734" y="781769"/>
                  </a:cubicBezTo>
                  <a:cubicBezTo>
                    <a:pt x="119534" y="734871"/>
                    <a:pt x="64815" y="668211"/>
                    <a:pt x="32502" y="590216"/>
                  </a:cubicBezTo>
                  <a:cubicBezTo>
                    <a:pt x="189" y="512222"/>
                    <a:pt x="-8267" y="426397"/>
                    <a:pt x="8196" y="343594"/>
                  </a:cubicBezTo>
                  <a:cubicBezTo>
                    <a:pt x="24660" y="260795"/>
                    <a:pt x="65309" y="184735"/>
                    <a:pt x="125005" y="125035"/>
                  </a:cubicBezTo>
                  <a:cubicBezTo>
                    <a:pt x="184696" y="65334"/>
                    <a:pt x="260752" y="24677"/>
                    <a:pt x="343555" y="8205"/>
                  </a:cubicBezTo>
                  <a:cubicBezTo>
                    <a:pt x="426354" y="-8268"/>
                    <a:pt x="512178" y="181"/>
                    <a:pt x="590178" y="32489"/>
                  </a:cubicBezTo>
                  <a:cubicBezTo>
                    <a:pt x="668177" y="64793"/>
                    <a:pt x="734841" y="119503"/>
                    <a:pt x="781743" y="189699"/>
                  </a:cubicBezTo>
                  <a:cubicBezTo>
                    <a:pt x="828650" y="259891"/>
                    <a:pt x="853683" y="342421"/>
                    <a:pt x="853683" y="426843"/>
                  </a:cubicBezTo>
                  <a:cubicBezTo>
                    <a:pt x="853558" y="540003"/>
                    <a:pt x="808555" y="648493"/>
                    <a:pt x="728544" y="728513"/>
                  </a:cubicBezTo>
                  <a:cubicBezTo>
                    <a:pt x="648532" y="808533"/>
                    <a:pt x="540047" y="853549"/>
                    <a:pt x="426887" y="853683"/>
                  </a:cubicBezTo>
                  <a:close/>
                  <a:moveTo>
                    <a:pt x="426887" y="3262"/>
                  </a:moveTo>
                  <a:cubicBezTo>
                    <a:pt x="343097" y="3253"/>
                    <a:pt x="261189" y="28092"/>
                    <a:pt x="191517" y="74639"/>
                  </a:cubicBezTo>
                  <a:cubicBezTo>
                    <a:pt x="121845" y="121183"/>
                    <a:pt x="67542" y="187345"/>
                    <a:pt x="35471" y="264751"/>
                  </a:cubicBezTo>
                  <a:cubicBezTo>
                    <a:pt x="3405" y="342162"/>
                    <a:pt x="-4987" y="427341"/>
                    <a:pt x="11356" y="509521"/>
                  </a:cubicBezTo>
                  <a:cubicBezTo>
                    <a:pt x="27703" y="591701"/>
                    <a:pt x="68048" y="667185"/>
                    <a:pt x="127294" y="726431"/>
                  </a:cubicBezTo>
                  <a:cubicBezTo>
                    <a:pt x="186544" y="785682"/>
                    <a:pt x="262029" y="826027"/>
                    <a:pt x="344209" y="842370"/>
                  </a:cubicBezTo>
                  <a:cubicBezTo>
                    <a:pt x="426385" y="858717"/>
                    <a:pt x="511568" y="850325"/>
                    <a:pt x="588975" y="818254"/>
                  </a:cubicBezTo>
                  <a:cubicBezTo>
                    <a:pt x="666385" y="786184"/>
                    <a:pt x="732543" y="731880"/>
                    <a:pt x="779090" y="662213"/>
                  </a:cubicBezTo>
                  <a:cubicBezTo>
                    <a:pt x="825634" y="592541"/>
                    <a:pt x="850472" y="510633"/>
                    <a:pt x="850463" y="426843"/>
                  </a:cubicBezTo>
                  <a:cubicBezTo>
                    <a:pt x="850342" y="314540"/>
                    <a:pt x="805673" y="206873"/>
                    <a:pt x="726263" y="127463"/>
                  </a:cubicBezTo>
                  <a:cubicBezTo>
                    <a:pt x="646853" y="48053"/>
                    <a:pt x="539185" y="3388"/>
                    <a:pt x="426887" y="3262"/>
                  </a:cubicBezTo>
                  <a:close/>
                </a:path>
              </a:pathLst>
            </a:custGeom>
            <a:solidFill>
              <a:srgbClr val="0E0E0E"/>
            </a:solidFill>
            <a:ln w="4328"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065FCD0F-AEB1-403E-85DC-A19712DB7B63}"/>
                </a:ext>
              </a:extLst>
            </p:cNvPr>
            <p:cNvSpPr/>
            <p:nvPr/>
          </p:nvSpPr>
          <p:spPr>
            <a:xfrm>
              <a:off x="8842501" y="3285555"/>
              <a:ext cx="437545" cy="496473"/>
            </a:xfrm>
            <a:custGeom>
              <a:avLst/>
              <a:gdLst>
                <a:gd name="connsiteX0" fmla="*/ 0 w 437545"/>
                <a:gd name="connsiteY0" fmla="*/ 289906 h 496473"/>
                <a:gd name="connsiteX1" fmla="*/ 137345 w 437545"/>
                <a:gd name="connsiteY1" fmla="*/ 489569 h 496473"/>
                <a:gd name="connsiteX2" fmla="*/ 327738 w 437545"/>
                <a:gd name="connsiteY2" fmla="*/ 395145 h 496473"/>
                <a:gd name="connsiteX3" fmla="*/ 384222 w 437545"/>
                <a:gd name="connsiteY3" fmla="*/ 167670 h 496473"/>
                <a:gd name="connsiteX4" fmla="*/ 412848 w 437545"/>
                <a:gd name="connsiteY4" fmla="*/ 5686 h 496473"/>
                <a:gd name="connsiteX5" fmla="*/ 288379 w 437545"/>
                <a:gd name="connsiteY5" fmla="*/ 84019 h 496473"/>
                <a:gd name="connsiteX6" fmla="*/ 0 w 437545"/>
                <a:gd name="connsiteY6" fmla="*/ 289906 h 4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45" h="496473">
                  <a:moveTo>
                    <a:pt x="0" y="289906"/>
                  </a:moveTo>
                  <a:cubicBezTo>
                    <a:pt x="43778" y="377548"/>
                    <a:pt x="68244" y="468540"/>
                    <a:pt x="137345" y="489569"/>
                  </a:cubicBezTo>
                  <a:cubicBezTo>
                    <a:pt x="206445" y="510603"/>
                    <a:pt x="297351" y="484809"/>
                    <a:pt x="327738" y="395145"/>
                  </a:cubicBezTo>
                  <a:cubicBezTo>
                    <a:pt x="354736" y="315831"/>
                    <a:pt x="332031" y="248058"/>
                    <a:pt x="384222" y="167670"/>
                  </a:cubicBezTo>
                  <a:cubicBezTo>
                    <a:pt x="436414" y="87278"/>
                    <a:pt x="458344" y="33801"/>
                    <a:pt x="412848" y="5686"/>
                  </a:cubicBezTo>
                  <a:cubicBezTo>
                    <a:pt x="385079" y="-11483"/>
                    <a:pt x="354736" y="8993"/>
                    <a:pt x="288379" y="84019"/>
                  </a:cubicBezTo>
                  <a:cubicBezTo>
                    <a:pt x="222026" y="159040"/>
                    <a:pt x="0" y="289906"/>
                    <a:pt x="0" y="289906"/>
                  </a:cubicBezTo>
                  <a:close/>
                </a:path>
              </a:pathLst>
            </a:custGeom>
            <a:solidFill>
              <a:srgbClr val="F5A7A7"/>
            </a:solidFill>
            <a:ln w="4328"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45BC54E2-2AF8-417A-A85B-9DAA7E7F6B1E}"/>
                </a:ext>
              </a:extLst>
            </p:cNvPr>
            <p:cNvSpPr/>
            <p:nvPr/>
          </p:nvSpPr>
          <p:spPr>
            <a:xfrm>
              <a:off x="8841081" y="3284337"/>
              <a:ext cx="440537" cy="499332"/>
            </a:xfrm>
            <a:custGeom>
              <a:avLst/>
              <a:gdLst>
                <a:gd name="connsiteX0" fmla="*/ 185671 w 440537"/>
                <a:gd name="connsiteY0" fmla="*/ 499331 h 499332"/>
                <a:gd name="connsiteX1" fmla="*/ 138461 w 440537"/>
                <a:gd name="connsiteY1" fmla="*/ 492333 h 499332"/>
                <a:gd name="connsiteX2" fmla="*/ 26440 w 440537"/>
                <a:gd name="connsiteY2" fmla="*/ 348206 h 499332"/>
                <a:gd name="connsiteX3" fmla="*/ 173 w 440537"/>
                <a:gd name="connsiteY3" fmla="*/ 291852 h 499332"/>
                <a:gd name="connsiteX4" fmla="*/ 70 w 440537"/>
                <a:gd name="connsiteY4" fmla="*/ 290674 h 499332"/>
                <a:gd name="connsiteX5" fmla="*/ 814 w 440537"/>
                <a:gd name="connsiteY5" fmla="*/ 289752 h 499332"/>
                <a:gd name="connsiteX6" fmla="*/ 288379 w 440537"/>
                <a:gd name="connsiteY6" fmla="*/ 84463 h 499332"/>
                <a:gd name="connsiteX7" fmla="*/ 415124 w 440537"/>
                <a:gd name="connsiteY7" fmla="*/ 5832 h 499332"/>
                <a:gd name="connsiteX8" fmla="*/ 430567 w 440537"/>
                <a:gd name="connsiteY8" fmla="*/ 19209 h 499332"/>
                <a:gd name="connsiteX9" fmla="*/ 439288 w 440537"/>
                <a:gd name="connsiteY9" fmla="*/ 37681 h 499332"/>
                <a:gd name="connsiteX10" fmla="*/ 386971 w 440537"/>
                <a:gd name="connsiteY10" fmla="*/ 170088 h 499332"/>
                <a:gd name="connsiteX11" fmla="*/ 347184 w 440537"/>
                <a:gd name="connsiteY11" fmla="*/ 306190 h 499332"/>
                <a:gd name="connsiteX12" fmla="*/ 330702 w 440537"/>
                <a:gd name="connsiteY12" fmla="*/ 397095 h 499332"/>
                <a:gd name="connsiteX13" fmla="*/ 299744 w 440537"/>
                <a:gd name="connsiteY13" fmla="*/ 450784 h 499332"/>
                <a:gd name="connsiteX14" fmla="*/ 249150 w 440537"/>
                <a:gd name="connsiteY14" fmla="*/ 486581 h 499332"/>
                <a:gd name="connsiteX15" fmla="*/ 185671 w 440537"/>
                <a:gd name="connsiteY15" fmla="*/ 499331 h 499332"/>
                <a:gd name="connsiteX16" fmla="*/ 3519 w 440537"/>
                <a:gd name="connsiteY16" fmla="*/ 291769 h 499332"/>
                <a:gd name="connsiteX17" fmla="*/ 29270 w 440537"/>
                <a:gd name="connsiteY17" fmla="*/ 346878 h 499332"/>
                <a:gd name="connsiteX18" fmla="*/ 139318 w 440537"/>
                <a:gd name="connsiteY18" fmla="*/ 489243 h 499332"/>
                <a:gd name="connsiteX19" fmla="*/ 327738 w 440537"/>
                <a:gd name="connsiteY19" fmla="*/ 396065 h 499332"/>
                <a:gd name="connsiteX20" fmla="*/ 344050 w 440537"/>
                <a:gd name="connsiteY20" fmla="*/ 305931 h 499332"/>
                <a:gd name="connsiteX21" fmla="*/ 384352 w 440537"/>
                <a:gd name="connsiteY21" fmla="*/ 168586 h 499332"/>
                <a:gd name="connsiteX22" fmla="*/ 436241 w 440537"/>
                <a:gd name="connsiteY22" fmla="*/ 38625 h 499332"/>
                <a:gd name="connsiteX23" fmla="*/ 428018 w 440537"/>
                <a:gd name="connsiteY23" fmla="*/ 21326 h 499332"/>
                <a:gd name="connsiteX24" fmla="*/ 413493 w 440537"/>
                <a:gd name="connsiteY24" fmla="*/ 8840 h 499332"/>
                <a:gd name="connsiteX25" fmla="*/ 290872 w 440537"/>
                <a:gd name="connsiteY25" fmla="*/ 86865 h 499332"/>
                <a:gd name="connsiteX26" fmla="*/ 3519 w 440537"/>
                <a:gd name="connsiteY26" fmla="*/ 291769 h 49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0537" h="499332">
                  <a:moveTo>
                    <a:pt x="185671" y="499331"/>
                  </a:moveTo>
                  <a:cubicBezTo>
                    <a:pt x="169675" y="499331"/>
                    <a:pt x="153770" y="496973"/>
                    <a:pt x="138461" y="492333"/>
                  </a:cubicBezTo>
                  <a:cubicBezTo>
                    <a:pt x="83565" y="475597"/>
                    <a:pt x="56913" y="416580"/>
                    <a:pt x="26440" y="348206"/>
                  </a:cubicBezTo>
                  <a:cubicBezTo>
                    <a:pt x="18156" y="329752"/>
                    <a:pt x="9613" y="310696"/>
                    <a:pt x="173" y="291852"/>
                  </a:cubicBezTo>
                  <a:cubicBezTo>
                    <a:pt x="-13" y="291488"/>
                    <a:pt x="-52" y="291064"/>
                    <a:pt x="70" y="290674"/>
                  </a:cubicBezTo>
                  <a:cubicBezTo>
                    <a:pt x="191" y="290280"/>
                    <a:pt x="459" y="289952"/>
                    <a:pt x="814" y="289752"/>
                  </a:cubicBezTo>
                  <a:cubicBezTo>
                    <a:pt x="3004" y="288419"/>
                    <a:pt x="222927" y="158415"/>
                    <a:pt x="288379" y="84463"/>
                  </a:cubicBezTo>
                  <a:cubicBezTo>
                    <a:pt x="349326" y="15790"/>
                    <a:pt x="383837" y="-13480"/>
                    <a:pt x="415124" y="5832"/>
                  </a:cubicBezTo>
                  <a:cubicBezTo>
                    <a:pt x="421145" y="9168"/>
                    <a:pt x="426403" y="13726"/>
                    <a:pt x="430567" y="19209"/>
                  </a:cubicBezTo>
                  <a:cubicBezTo>
                    <a:pt x="434726" y="24693"/>
                    <a:pt x="437699" y="30982"/>
                    <a:pt x="439288" y="37681"/>
                  </a:cubicBezTo>
                  <a:cubicBezTo>
                    <a:pt x="446888" y="71673"/>
                    <a:pt x="418643" y="121419"/>
                    <a:pt x="386971" y="170088"/>
                  </a:cubicBezTo>
                  <a:cubicBezTo>
                    <a:pt x="355294" y="218760"/>
                    <a:pt x="351559" y="260906"/>
                    <a:pt x="347184" y="306190"/>
                  </a:cubicBezTo>
                  <a:cubicBezTo>
                    <a:pt x="344392" y="335287"/>
                    <a:pt x="341475" y="365419"/>
                    <a:pt x="330702" y="397095"/>
                  </a:cubicBezTo>
                  <a:cubicBezTo>
                    <a:pt x="324384" y="417017"/>
                    <a:pt x="313823" y="435338"/>
                    <a:pt x="299744" y="450784"/>
                  </a:cubicBezTo>
                  <a:cubicBezTo>
                    <a:pt x="285665" y="466235"/>
                    <a:pt x="268405" y="478449"/>
                    <a:pt x="249150" y="486581"/>
                  </a:cubicBezTo>
                  <a:cubicBezTo>
                    <a:pt x="229068" y="495064"/>
                    <a:pt x="207476" y="499401"/>
                    <a:pt x="185671" y="499331"/>
                  </a:cubicBezTo>
                  <a:close/>
                  <a:moveTo>
                    <a:pt x="3519" y="291769"/>
                  </a:moveTo>
                  <a:cubicBezTo>
                    <a:pt x="12703" y="310224"/>
                    <a:pt x="21073" y="328851"/>
                    <a:pt x="29270" y="346878"/>
                  </a:cubicBezTo>
                  <a:cubicBezTo>
                    <a:pt x="59614" y="414520"/>
                    <a:pt x="85842" y="472935"/>
                    <a:pt x="139318" y="489243"/>
                  </a:cubicBezTo>
                  <a:cubicBezTo>
                    <a:pt x="231552" y="517401"/>
                    <a:pt x="305250" y="462206"/>
                    <a:pt x="327738" y="396065"/>
                  </a:cubicBezTo>
                  <a:cubicBezTo>
                    <a:pt x="338385" y="364731"/>
                    <a:pt x="341259" y="334816"/>
                    <a:pt x="344050" y="305931"/>
                  </a:cubicBezTo>
                  <a:cubicBezTo>
                    <a:pt x="348339" y="262239"/>
                    <a:pt x="352632" y="217085"/>
                    <a:pt x="384352" y="168586"/>
                  </a:cubicBezTo>
                  <a:cubicBezTo>
                    <a:pt x="416068" y="120086"/>
                    <a:pt x="443581" y="71500"/>
                    <a:pt x="436241" y="38625"/>
                  </a:cubicBezTo>
                  <a:cubicBezTo>
                    <a:pt x="434739" y="32349"/>
                    <a:pt x="431934" y="26454"/>
                    <a:pt x="428018" y="21326"/>
                  </a:cubicBezTo>
                  <a:cubicBezTo>
                    <a:pt x="424101" y="16193"/>
                    <a:pt x="419154" y="11943"/>
                    <a:pt x="413493" y="8840"/>
                  </a:cubicBezTo>
                  <a:cubicBezTo>
                    <a:pt x="387053" y="-7516"/>
                    <a:pt x="358428" y="10727"/>
                    <a:pt x="290872" y="86865"/>
                  </a:cubicBezTo>
                  <a:cubicBezTo>
                    <a:pt x="227432" y="157986"/>
                    <a:pt x="21848" y="280867"/>
                    <a:pt x="3519" y="291769"/>
                  </a:cubicBezTo>
                  <a:close/>
                </a:path>
              </a:pathLst>
            </a:custGeom>
            <a:solidFill>
              <a:srgbClr val="0E0E0E"/>
            </a:solidFill>
            <a:ln w="4328"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5B22BF43-185B-4483-8E2C-687B476E0E08}"/>
                </a:ext>
              </a:extLst>
            </p:cNvPr>
            <p:cNvSpPr/>
            <p:nvPr/>
          </p:nvSpPr>
          <p:spPr>
            <a:xfrm>
              <a:off x="9987784" y="2522711"/>
              <a:ext cx="299038" cy="459464"/>
            </a:xfrm>
            <a:custGeom>
              <a:avLst/>
              <a:gdLst>
                <a:gd name="connsiteX0" fmla="*/ 83050 w 299038"/>
                <a:gd name="connsiteY0" fmla="*/ 0 h 459464"/>
                <a:gd name="connsiteX1" fmla="*/ 0 w 299038"/>
                <a:gd name="connsiteY1" fmla="*/ 19273 h 459464"/>
                <a:gd name="connsiteX2" fmla="*/ 84898 w 299038"/>
                <a:gd name="connsiteY2" fmla="*/ 174085 h 459464"/>
                <a:gd name="connsiteX3" fmla="*/ 87642 w 299038"/>
                <a:gd name="connsiteY3" fmla="*/ 459464 h 459464"/>
                <a:gd name="connsiteX4" fmla="*/ 170908 w 299038"/>
                <a:gd name="connsiteY4" fmla="*/ 440192 h 459464"/>
                <a:gd name="connsiteX5" fmla="*/ 285033 w 299038"/>
                <a:gd name="connsiteY5" fmla="*/ 323405 h 459464"/>
                <a:gd name="connsiteX6" fmla="*/ 298974 w 299038"/>
                <a:gd name="connsiteY6" fmla="*/ 291612 h 459464"/>
                <a:gd name="connsiteX7" fmla="*/ 288383 w 299038"/>
                <a:gd name="connsiteY7" fmla="*/ 258555 h 459464"/>
                <a:gd name="connsiteX8" fmla="*/ 83050 w 299038"/>
                <a:gd name="connsiteY8" fmla="*/ 0 h 45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038" h="459464">
                  <a:moveTo>
                    <a:pt x="83050" y="0"/>
                  </a:moveTo>
                  <a:lnTo>
                    <a:pt x="0" y="19273"/>
                  </a:lnTo>
                  <a:lnTo>
                    <a:pt x="84898" y="174085"/>
                  </a:lnTo>
                  <a:lnTo>
                    <a:pt x="87642" y="459464"/>
                  </a:lnTo>
                  <a:lnTo>
                    <a:pt x="170908" y="440192"/>
                  </a:lnTo>
                  <a:lnTo>
                    <a:pt x="285033" y="323405"/>
                  </a:lnTo>
                  <a:cubicBezTo>
                    <a:pt x="293399" y="314862"/>
                    <a:pt x="298359" y="303557"/>
                    <a:pt x="298974" y="291612"/>
                  </a:cubicBezTo>
                  <a:cubicBezTo>
                    <a:pt x="299588" y="279671"/>
                    <a:pt x="295823" y="267916"/>
                    <a:pt x="288383" y="258555"/>
                  </a:cubicBezTo>
                  <a:lnTo>
                    <a:pt x="83050" y="0"/>
                  </a:lnTo>
                  <a:close/>
                </a:path>
              </a:pathLst>
            </a:custGeom>
            <a:solidFill>
              <a:srgbClr val="F0E7E1"/>
            </a:solidFill>
            <a:ln w="4328"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1824057B-9C65-405E-929B-0CADABF74A88}"/>
                </a:ext>
              </a:extLst>
            </p:cNvPr>
            <p:cNvSpPr/>
            <p:nvPr/>
          </p:nvSpPr>
          <p:spPr>
            <a:xfrm>
              <a:off x="9986000" y="2521084"/>
              <a:ext cx="302405" cy="462718"/>
            </a:xfrm>
            <a:custGeom>
              <a:avLst/>
              <a:gdLst>
                <a:gd name="connsiteX0" fmla="*/ 89253 w 302405"/>
                <a:gd name="connsiteY0" fmla="*/ 462719 h 462718"/>
                <a:gd name="connsiteX1" fmla="*/ 88141 w 302405"/>
                <a:gd name="connsiteY1" fmla="*/ 462217 h 462718"/>
                <a:gd name="connsiteX2" fmla="*/ 87664 w 302405"/>
                <a:gd name="connsiteY2" fmla="*/ 461091 h 462718"/>
                <a:gd name="connsiteX3" fmla="*/ 84921 w 302405"/>
                <a:gd name="connsiteY3" fmla="*/ 176140 h 462718"/>
                <a:gd name="connsiteX4" fmla="*/ 196 w 302405"/>
                <a:gd name="connsiteY4" fmla="*/ 21626 h 462718"/>
                <a:gd name="connsiteX5" fmla="*/ 1 w 302405"/>
                <a:gd name="connsiteY5" fmla="*/ 20921 h 462718"/>
                <a:gd name="connsiteX6" fmla="*/ 148 w 302405"/>
                <a:gd name="connsiteY6" fmla="*/ 20198 h 462718"/>
                <a:gd name="connsiteX7" fmla="*/ 603 w 302405"/>
                <a:gd name="connsiteY7" fmla="*/ 19623 h 462718"/>
                <a:gd name="connsiteX8" fmla="*/ 1269 w 302405"/>
                <a:gd name="connsiteY8" fmla="*/ 19311 h 462718"/>
                <a:gd name="connsiteX9" fmla="*/ 84492 w 302405"/>
                <a:gd name="connsiteY9" fmla="*/ 38 h 462718"/>
                <a:gd name="connsiteX10" fmla="*/ 85362 w 302405"/>
                <a:gd name="connsiteY10" fmla="*/ 90 h 462718"/>
                <a:gd name="connsiteX11" fmla="*/ 86076 w 302405"/>
                <a:gd name="connsiteY11" fmla="*/ 597 h 462718"/>
                <a:gd name="connsiteX12" fmla="*/ 291453 w 302405"/>
                <a:gd name="connsiteY12" fmla="*/ 259190 h 462718"/>
                <a:gd name="connsiteX13" fmla="*/ 302338 w 302405"/>
                <a:gd name="connsiteY13" fmla="*/ 293325 h 462718"/>
                <a:gd name="connsiteX14" fmla="*/ 287973 w 302405"/>
                <a:gd name="connsiteY14" fmla="*/ 326149 h 462718"/>
                <a:gd name="connsiteX15" fmla="*/ 173463 w 302405"/>
                <a:gd name="connsiteY15" fmla="*/ 442935 h 462718"/>
                <a:gd name="connsiteX16" fmla="*/ 172692 w 302405"/>
                <a:gd name="connsiteY16" fmla="*/ 443407 h 462718"/>
                <a:gd name="connsiteX17" fmla="*/ 89469 w 302405"/>
                <a:gd name="connsiteY17" fmla="*/ 462675 h 462718"/>
                <a:gd name="connsiteX18" fmla="*/ 89253 w 302405"/>
                <a:gd name="connsiteY18" fmla="*/ 462719 h 462718"/>
                <a:gd name="connsiteX19" fmla="*/ 4056 w 302405"/>
                <a:gd name="connsiteY19" fmla="*/ 22016 h 462718"/>
                <a:gd name="connsiteX20" fmla="*/ 87924 w 302405"/>
                <a:gd name="connsiteY20" fmla="*/ 174812 h 462718"/>
                <a:gd name="connsiteX21" fmla="*/ 87924 w 302405"/>
                <a:gd name="connsiteY21" fmla="*/ 175582 h 462718"/>
                <a:gd name="connsiteX22" fmla="*/ 90629 w 302405"/>
                <a:gd name="connsiteY22" fmla="*/ 458858 h 462718"/>
                <a:gd name="connsiteX23" fmla="*/ 171446 w 302405"/>
                <a:gd name="connsiteY23" fmla="*/ 440144 h 462718"/>
                <a:gd name="connsiteX24" fmla="*/ 285441 w 302405"/>
                <a:gd name="connsiteY24" fmla="*/ 323742 h 462718"/>
                <a:gd name="connsiteX25" fmla="*/ 298901 w 302405"/>
                <a:gd name="connsiteY25" fmla="*/ 292983 h 462718"/>
                <a:gd name="connsiteX26" fmla="*/ 288704 w 302405"/>
                <a:gd name="connsiteY26" fmla="*/ 260995 h 462718"/>
                <a:gd name="connsiteX27" fmla="*/ 83977 w 302405"/>
                <a:gd name="connsiteY27" fmla="*/ 3215 h 462718"/>
                <a:gd name="connsiteX28" fmla="*/ 4056 w 302405"/>
                <a:gd name="connsiteY28" fmla="*/ 22016 h 46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2405" h="462718">
                  <a:moveTo>
                    <a:pt x="89253" y="462719"/>
                  </a:moveTo>
                  <a:cubicBezTo>
                    <a:pt x="88833" y="462697"/>
                    <a:pt x="88435" y="462519"/>
                    <a:pt x="88141" y="462217"/>
                  </a:cubicBezTo>
                  <a:cubicBezTo>
                    <a:pt x="87846" y="461914"/>
                    <a:pt x="87677" y="461511"/>
                    <a:pt x="87664" y="461091"/>
                  </a:cubicBezTo>
                  <a:lnTo>
                    <a:pt x="84921" y="176140"/>
                  </a:lnTo>
                  <a:lnTo>
                    <a:pt x="196" y="21626"/>
                  </a:lnTo>
                  <a:cubicBezTo>
                    <a:pt x="75" y="21410"/>
                    <a:pt x="10" y="21168"/>
                    <a:pt x="1" y="20921"/>
                  </a:cubicBezTo>
                  <a:cubicBezTo>
                    <a:pt x="-8" y="20670"/>
                    <a:pt x="44" y="20423"/>
                    <a:pt x="148" y="20198"/>
                  </a:cubicBezTo>
                  <a:cubicBezTo>
                    <a:pt x="252" y="19973"/>
                    <a:pt x="408" y="19774"/>
                    <a:pt x="603" y="19623"/>
                  </a:cubicBezTo>
                  <a:cubicBezTo>
                    <a:pt x="797" y="19467"/>
                    <a:pt x="1022" y="19363"/>
                    <a:pt x="1269" y="19311"/>
                  </a:cubicBezTo>
                  <a:lnTo>
                    <a:pt x="84492" y="38"/>
                  </a:lnTo>
                  <a:cubicBezTo>
                    <a:pt x="84782" y="-26"/>
                    <a:pt x="85085" y="-9"/>
                    <a:pt x="85362" y="90"/>
                  </a:cubicBezTo>
                  <a:cubicBezTo>
                    <a:pt x="85643" y="190"/>
                    <a:pt x="85894" y="363"/>
                    <a:pt x="86076" y="597"/>
                  </a:cubicBezTo>
                  <a:lnTo>
                    <a:pt x="291453" y="259190"/>
                  </a:lnTo>
                  <a:cubicBezTo>
                    <a:pt x="299104" y="268868"/>
                    <a:pt x="302974" y="281003"/>
                    <a:pt x="302338" y="293325"/>
                  </a:cubicBezTo>
                  <a:cubicBezTo>
                    <a:pt x="301697" y="305647"/>
                    <a:pt x="296590" y="317315"/>
                    <a:pt x="287973" y="326149"/>
                  </a:cubicBezTo>
                  <a:lnTo>
                    <a:pt x="173463" y="442935"/>
                  </a:lnTo>
                  <a:cubicBezTo>
                    <a:pt x="173264" y="443169"/>
                    <a:pt x="172991" y="443334"/>
                    <a:pt x="172692" y="443407"/>
                  </a:cubicBezTo>
                  <a:lnTo>
                    <a:pt x="89469" y="462675"/>
                  </a:lnTo>
                  <a:lnTo>
                    <a:pt x="89253" y="462719"/>
                  </a:lnTo>
                  <a:close/>
                  <a:moveTo>
                    <a:pt x="4056" y="22016"/>
                  </a:moveTo>
                  <a:lnTo>
                    <a:pt x="87924" y="174812"/>
                  </a:lnTo>
                  <a:cubicBezTo>
                    <a:pt x="87980" y="175067"/>
                    <a:pt x="87980" y="175331"/>
                    <a:pt x="87924" y="175582"/>
                  </a:cubicBezTo>
                  <a:lnTo>
                    <a:pt x="90629" y="458858"/>
                  </a:lnTo>
                  <a:lnTo>
                    <a:pt x="171446" y="440144"/>
                  </a:lnTo>
                  <a:lnTo>
                    <a:pt x="285441" y="323742"/>
                  </a:lnTo>
                  <a:cubicBezTo>
                    <a:pt x="293517" y="315467"/>
                    <a:pt x="298300" y="304530"/>
                    <a:pt x="298901" y="292983"/>
                  </a:cubicBezTo>
                  <a:cubicBezTo>
                    <a:pt x="299498" y="281436"/>
                    <a:pt x="295876" y="270067"/>
                    <a:pt x="288704" y="260995"/>
                  </a:cubicBezTo>
                  <a:lnTo>
                    <a:pt x="83977" y="3215"/>
                  </a:lnTo>
                  <a:lnTo>
                    <a:pt x="4056" y="22016"/>
                  </a:lnTo>
                  <a:close/>
                </a:path>
              </a:pathLst>
            </a:custGeom>
            <a:solidFill>
              <a:srgbClr val="0E0E0E"/>
            </a:solidFill>
            <a:ln w="4328"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2C4EE46E-A59E-4553-8A53-3D2E1DBE342E}"/>
                </a:ext>
              </a:extLst>
            </p:cNvPr>
            <p:cNvSpPr/>
            <p:nvPr/>
          </p:nvSpPr>
          <p:spPr>
            <a:xfrm>
              <a:off x="9987784" y="2541983"/>
              <a:ext cx="215729" cy="440191"/>
            </a:xfrm>
            <a:custGeom>
              <a:avLst/>
              <a:gdLst>
                <a:gd name="connsiteX0" fmla="*/ 0 w 215729"/>
                <a:gd name="connsiteY0" fmla="*/ 0 h 440191"/>
                <a:gd name="connsiteX1" fmla="*/ 87473 w 215729"/>
                <a:gd name="connsiteY1" fmla="*/ 440192 h 440191"/>
                <a:gd name="connsiteX2" fmla="*/ 201723 w 215729"/>
                <a:gd name="connsiteY2" fmla="*/ 323449 h 440191"/>
                <a:gd name="connsiteX3" fmla="*/ 215664 w 215729"/>
                <a:gd name="connsiteY3" fmla="*/ 291655 h 440191"/>
                <a:gd name="connsiteX4" fmla="*/ 205073 w 215729"/>
                <a:gd name="connsiteY4" fmla="*/ 258593 h 440191"/>
                <a:gd name="connsiteX5" fmla="*/ 0 w 215729"/>
                <a:gd name="connsiteY5" fmla="*/ 0 h 44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729" h="440191">
                  <a:moveTo>
                    <a:pt x="0" y="0"/>
                  </a:moveTo>
                  <a:lnTo>
                    <a:pt x="87473" y="440192"/>
                  </a:lnTo>
                  <a:lnTo>
                    <a:pt x="201723" y="323449"/>
                  </a:lnTo>
                  <a:cubicBezTo>
                    <a:pt x="210090" y="314901"/>
                    <a:pt x="215049" y="303596"/>
                    <a:pt x="215664" y="291655"/>
                  </a:cubicBezTo>
                  <a:cubicBezTo>
                    <a:pt x="216283" y="279710"/>
                    <a:pt x="212513" y="267955"/>
                    <a:pt x="205073" y="258593"/>
                  </a:cubicBezTo>
                  <a:lnTo>
                    <a:pt x="0" y="0"/>
                  </a:lnTo>
                  <a:close/>
                </a:path>
              </a:pathLst>
            </a:custGeom>
            <a:solidFill>
              <a:srgbClr val="2DA8A8"/>
            </a:solidFill>
            <a:ln w="4328"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EFDE4CB1-5F94-4E39-92D4-3ABFE2DFAD04}"/>
                </a:ext>
              </a:extLst>
            </p:cNvPr>
            <p:cNvSpPr/>
            <p:nvPr/>
          </p:nvSpPr>
          <p:spPr>
            <a:xfrm>
              <a:off x="9985995" y="2540375"/>
              <a:ext cx="219187" cy="443440"/>
            </a:xfrm>
            <a:custGeom>
              <a:avLst/>
              <a:gdLst>
                <a:gd name="connsiteX0" fmla="*/ 89257 w 219187"/>
                <a:gd name="connsiteY0" fmla="*/ 443431 h 443440"/>
                <a:gd name="connsiteX1" fmla="*/ 88829 w 219187"/>
                <a:gd name="connsiteY1" fmla="*/ 443431 h 443440"/>
                <a:gd name="connsiteX2" fmla="*/ 88085 w 219187"/>
                <a:gd name="connsiteY2" fmla="*/ 442977 h 443440"/>
                <a:gd name="connsiteX3" fmla="*/ 87712 w 219187"/>
                <a:gd name="connsiteY3" fmla="*/ 442185 h 443440"/>
                <a:gd name="connsiteX4" fmla="*/ 27 w 219187"/>
                <a:gd name="connsiteY4" fmla="*/ 1950 h 443440"/>
                <a:gd name="connsiteX5" fmla="*/ 179 w 219187"/>
                <a:gd name="connsiteY5" fmla="*/ 898 h 443440"/>
                <a:gd name="connsiteX6" fmla="*/ 927 w 219187"/>
                <a:gd name="connsiteY6" fmla="*/ 149 h 443440"/>
                <a:gd name="connsiteX7" fmla="*/ 1979 w 219187"/>
                <a:gd name="connsiteY7" fmla="*/ 45 h 443440"/>
                <a:gd name="connsiteX8" fmla="*/ 2862 w 219187"/>
                <a:gd name="connsiteY8" fmla="*/ 621 h 443440"/>
                <a:gd name="connsiteX9" fmla="*/ 208234 w 219187"/>
                <a:gd name="connsiteY9" fmla="*/ 259214 h 443440"/>
                <a:gd name="connsiteX10" fmla="*/ 219119 w 219187"/>
                <a:gd name="connsiteY10" fmla="*/ 293349 h 443440"/>
                <a:gd name="connsiteX11" fmla="*/ 204759 w 219187"/>
                <a:gd name="connsiteY11" fmla="*/ 326173 h 443440"/>
                <a:gd name="connsiteX12" fmla="*/ 90417 w 219187"/>
                <a:gd name="connsiteY12" fmla="*/ 443085 h 443440"/>
                <a:gd name="connsiteX13" fmla="*/ 89872 w 219187"/>
                <a:gd name="connsiteY13" fmla="*/ 443375 h 443440"/>
                <a:gd name="connsiteX14" fmla="*/ 89257 w 219187"/>
                <a:gd name="connsiteY14" fmla="*/ 443431 h 443440"/>
                <a:gd name="connsiteX15" fmla="*/ 4494 w 219187"/>
                <a:gd name="connsiteY15" fmla="*/ 7831 h 443440"/>
                <a:gd name="connsiteX16" fmla="*/ 90331 w 219187"/>
                <a:gd name="connsiteY16" fmla="*/ 438493 h 443440"/>
                <a:gd name="connsiteX17" fmla="*/ 202525 w 219187"/>
                <a:gd name="connsiteY17" fmla="*/ 323896 h 443440"/>
                <a:gd name="connsiteX18" fmla="*/ 215990 w 219187"/>
                <a:gd name="connsiteY18" fmla="*/ 293159 h 443440"/>
                <a:gd name="connsiteX19" fmla="*/ 205789 w 219187"/>
                <a:gd name="connsiteY19" fmla="*/ 261188 h 443440"/>
                <a:gd name="connsiteX20" fmla="*/ 4494 w 219187"/>
                <a:gd name="connsiteY20" fmla="*/ 7831 h 44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9187" h="443440">
                  <a:moveTo>
                    <a:pt x="89257" y="443431"/>
                  </a:moveTo>
                  <a:lnTo>
                    <a:pt x="88829" y="443431"/>
                  </a:lnTo>
                  <a:cubicBezTo>
                    <a:pt x="88543" y="443358"/>
                    <a:pt x="88284" y="443198"/>
                    <a:pt x="88085" y="442977"/>
                  </a:cubicBezTo>
                  <a:cubicBezTo>
                    <a:pt x="87885" y="442756"/>
                    <a:pt x="87756" y="442479"/>
                    <a:pt x="87712" y="442185"/>
                  </a:cubicBezTo>
                  <a:lnTo>
                    <a:pt x="27" y="1950"/>
                  </a:lnTo>
                  <a:cubicBezTo>
                    <a:pt x="-38" y="1595"/>
                    <a:pt x="14" y="1223"/>
                    <a:pt x="179" y="898"/>
                  </a:cubicBezTo>
                  <a:cubicBezTo>
                    <a:pt x="339" y="573"/>
                    <a:pt x="603" y="309"/>
                    <a:pt x="927" y="149"/>
                  </a:cubicBezTo>
                  <a:cubicBezTo>
                    <a:pt x="1256" y="-2"/>
                    <a:pt x="1628" y="-41"/>
                    <a:pt x="1979" y="45"/>
                  </a:cubicBezTo>
                  <a:cubicBezTo>
                    <a:pt x="2330" y="132"/>
                    <a:pt x="2641" y="335"/>
                    <a:pt x="2862" y="621"/>
                  </a:cubicBezTo>
                  <a:lnTo>
                    <a:pt x="208234" y="259214"/>
                  </a:lnTo>
                  <a:cubicBezTo>
                    <a:pt x="215890" y="268892"/>
                    <a:pt x="219760" y="281027"/>
                    <a:pt x="219119" y="293349"/>
                  </a:cubicBezTo>
                  <a:cubicBezTo>
                    <a:pt x="218478" y="305671"/>
                    <a:pt x="213376" y="317339"/>
                    <a:pt x="204759" y="326173"/>
                  </a:cubicBezTo>
                  <a:lnTo>
                    <a:pt x="90417" y="443085"/>
                  </a:lnTo>
                  <a:cubicBezTo>
                    <a:pt x="90257" y="443219"/>
                    <a:pt x="90071" y="443319"/>
                    <a:pt x="89872" y="443375"/>
                  </a:cubicBezTo>
                  <a:cubicBezTo>
                    <a:pt x="89673" y="443436"/>
                    <a:pt x="89465" y="443453"/>
                    <a:pt x="89257" y="443431"/>
                  </a:cubicBezTo>
                  <a:close/>
                  <a:moveTo>
                    <a:pt x="4494" y="7831"/>
                  </a:moveTo>
                  <a:lnTo>
                    <a:pt x="90331" y="438493"/>
                  </a:lnTo>
                  <a:lnTo>
                    <a:pt x="202525" y="323896"/>
                  </a:lnTo>
                  <a:cubicBezTo>
                    <a:pt x="210606" y="315630"/>
                    <a:pt x="215392" y="304702"/>
                    <a:pt x="215990" y="293159"/>
                  </a:cubicBezTo>
                  <a:cubicBezTo>
                    <a:pt x="216591" y="281616"/>
                    <a:pt x="212965" y="270251"/>
                    <a:pt x="205789" y="261188"/>
                  </a:cubicBezTo>
                  <a:lnTo>
                    <a:pt x="4494" y="7831"/>
                  </a:lnTo>
                  <a:close/>
                </a:path>
              </a:pathLst>
            </a:custGeom>
            <a:solidFill>
              <a:srgbClr val="0E0E0E"/>
            </a:solidFill>
            <a:ln w="4328"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3A8DE1B6-4544-4D7A-A67B-92D4F76AFD62}"/>
                </a:ext>
              </a:extLst>
            </p:cNvPr>
            <p:cNvSpPr/>
            <p:nvPr/>
          </p:nvSpPr>
          <p:spPr>
            <a:xfrm>
              <a:off x="8659228" y="2368543"/>
              <a:ext cx="1424219" cy="1408944"/>
            </a:xfrm>
            <a:custGeom>
              <a:avLst/>
              <a:gdLst>
                <a:gd name="connsiteX0" fmla="*/ 903171 w 1424219"/>
                <a:gd name="connsiteY0" fmla="*/ 0 h 1408944"/>
                <a:gd name="connsiteX1" fmla="*/ 628304 w 1424219"/>
                <a:gd name="connsiteY1" fmla="*/ 78423 h 1408944"/>
                <a:gd name="connsiteX2" fmla="*/ 436158 w 1424219"/>
                <a:gd name="connsiteY2" fmla="*/ 290036 h 1408944"/>
                <a:gd name="connsiteX3" fmla="*/ 384542 w 1424219"/>
                <a:gd name="connsiteY3" fmla="*/ 571174 h 1408944"/>
                <a:gd name="connsiteX4" fmla="*/ 488990 w 1424219"/>
                <a:gd name="connsiteY4" fmla="*/ 837247 h 1408944"/>
                <a:gd name="connsiteX5" fmla="*/ 0 w 1424219"/>
                <a:gd name="connsiteY5" fmla="*/ 1326237 h 1408944"/>
                <a:gd name="connsiteX6" fmla="*/ 82838 w 1424219"/>
                <a:gd name="connsiteY6" fmla="*/ 1408945 h 1408944"/>
                <a:gd name="connsiteX7" fmla="*/ 570153 w 1424219"/>
                <a:gd name="connsiteY7" fmla="*/ 921798 h 1408944"/>
                <a:gd name="connsiteX8" fmla="*/ 792521 w 1424219"/>
                <a:gd name="connsiteY8" fmla="*/ 1030219 h 1408944"/>
                <a:gd name="connsiteX9" fmla="*/ 1039827 w 1424219"/>
                <a:gd name="connsiteY9" fmla="*/ 1023861 h 1408944"/>
                <a:gd name="connsiteX10" fmla="*/ 1256331 w 1424219"/>
                <a:gd name="connsiteY10" fmla="*/ 904158 h 1408944"/>
                <a:gd name="connsiteX11" fmla="*/ 1393221 w 1424219"/>
                <a:gd name="connsiteY11" fmla="*/ 698093 h 1408944"/>
                <a:gd name="connsiteX12" fmla="*/ 1419639 w 1424219"/>
                <a:gd name="connsiteY12" fmla="*/ 452116 h 1408944"/>
                <a:gd name="connsiteX13" fmla="*/ 1329634 w 1424219"/>
                <a:gd name="connsiteY13" fmla="*/ 221680 h 1408944"/>
                <a:gd name="connsiteX14" fmla="*/ 1143491 w 1424219"/>
                <a:gd name="connsiteY14" fmla="*/ 58731 h 1408944"/>
                <a:gd name="connsiteX15" fmla="*/ 903171 w 1424219"/>
                <a:gd name="connsiteY15" fmla="*/ 0 h 1408944"/>
                <a:gd name="connsiteX16" fmla="*/ 903171 w 1424219"/>
                <a:gd name="connsiteY16" fmla="*/ 907248 h 1408944"/>
                <a:gd name="connsiteX17" fmla="*/ 688567 w 1424219"/>
                <a:gd name="connsiteY17" fmla="*/ 842146 h 1408944"/>
                <a:gd name="connsiteX18" fmla="*/ 546293 w 1424219"/>
                <a:gd name="connsiteY18" fmla="*/ 668788 h 1408944"/>
                <a:gd name="connsiteX19" fmla="*/ 524311 w 1424219"/>
                <a:gd name="connsiteY19" fmla="*/ 445606 h 1408944"/>
                <a:gd name="connsiteX20" fmla="*/ 630031 w 1424219"/>
                <a:gd name="connsiteY20" fmla="*/ 247821 h 1408944"/>
                <a:gd name="connsiteX21" fmla="*/ 827812 w 1424219"/>
                <a:gd name="connsiteY21" fmla="*/ 142106 h 1408944"/>
                <a:gd name="connsiteX22" fmla="*/ 1050998 w 1424219"/>
                <a:gd name="connsiteY22" fmla="*/ 164087 h 1408944"/>
                <a:gd name="connsiteX23" fmla="*/ 1224355 w 1424219"/>
                <a:gd name="connsiteY23" fmla="*/ 306357 h 1408944"/>
                <a:gd name="connsiteX24" fmla="*/ 1289457 w 1424219"/>
                <a:gd name="connsiteY24" fmla="*/ 520965 h 1408944"/>
                <a:gd name="connsiteX25" fmla="*/ 1176315 w 1424219"/>
                <a:gd name="connsiteY25" fmla="*/ 794110 h 1408944"/>
                <a:gd name="connsiteX26" fmla="*/ 903171 w 1424219"/>
                <a:gd name="connsiteY26" fmla="*/ 907248 h 140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24219" h="1408944">
                  <a:moveTo>
                    <a:pt x="903171" y="0"/>
                  </a:moveTo>
                  <a:cubicBezTo>
                    <a:pt x="806033" y="9"/>
                    <a:pt x="710826" y="27171"/>
                    <a:pt x="628304" y="78423"/>
                  </a:cubicBezTo>
                  <a:cubicBezTo>
                    <a:pt x="545782" y="129671"/>
                    <a:pt x="479230" y="202970"/>
                    <a:pt x="436158" y="290036"/>
                  </a:cubicBezTo>
                  <a:cubicBezTo>
                    <a:pt x="393082" y="377107"/>
                    <a:pt x="375207" y="474483"/>
                    <a:pt x="384542" y="571174"/>
                  </a:cubicBezTo>
                  <a:cubicBezTo>
                    <a:pt x="393878" y="667866"/>
                    <a:pt x="430056" y="760027"/>
                    <a:pt x="488990" y="837247"/>
                  </a:cubicBezTo>
                  <a:lnTo>
                    <a:pt x="0" y="1326237"/>
                  </a:lnTo>
                  <a:lnTo>
                    <a:pt x="82838" y="1408945"/>
                  </a:lnTo>
                  <a:lnTo>
                    <a:pt x="570153" y="921798"/>
                  </a:lnTo>
                  <a:cubicBezTo>
                    <a:pt x="634497" y="975267"/>
                    <a:pt x="710769" y="1012453"/>
                    <a:pt x="792521" y="1030219"/>
                  </a:cubicBezTo>
                  <a:cubicBezTo>
                    <a:pt x="874272" y="1047986"/>
                    <a:pt x="959097" y="1045804"/>
                    <a:pt x="1039827" y="1023861"/>
                  </a:cubicBezTo>
                  <a:cubicBezTo>
                    <a:pt x="1120557" y="1001918"/>
                    <a:pt x="1194817" y="960863"/>
                    <a:pt x="1256331" y="904158"/>
                  </a:cubicBezTo>
                  <a:cubicBezTo>
                    <a:pt x="1317840" y="847456"/>
                    <a:pt x="1364795" y="776776"/>
                    <a:pt x="1393221" y="698093"/>
                  </a:cubicBezTo>
                  <a:cubicBezTo>
                    <a:pt x="1421647" y="619410"/>
                    <a:pt x="1430706" y="535040"/>
                    <a:pt x="1419639" y="452116"/>
                  </a:cubicBezTo>
                  <a:cubicBezTo>
                    <a:pt x="1408572" y="369195"/>
                    <a:pt x="1377701" y="290153"/>
                    <a:pt x="1329634" y="221680"/>
                  </a:cubicBezTo>
                  <a:cubicBezTo>
                    <a:pt x="1281567" y="153207"/>
                    <a:pt x="1217721" y="97315"/>
                    <a:pt x="1143491" y="58731"/>
                  </a:cubicBezTo>
                  <a:cubicBezTo>
                    <a:pt x="1069262" y="20147"/>
                    <a:pt x="986831" y="0"/>
                    <a:pt x="903171" y="0"/>
                  </a:cubicBezTo>
                  <a:close/>
                  <a:moveTo>
                    <a:pt x="903171" y="907248"/>
                  </a:moveTo>
                  <a:cubicBezTo>
                    <a:pt x="826773" y="907248"/>
                    <a:pt x="752089" y="884595"/>
                    <a:pt x="688567" y="842146"/>
                  </a:cubicBezTo>
                  <a:cubicBezTo>
                    <a:pt x="625041" y="799701"/>
                    <a:pt x="575533" y="739373"/>
                    <a:pt x="546293" y="668788"/>
                  </a:cubicBezTo>
                  <a:cubicBezTo>
                    <a:pt x="517057" y="598207"/>
                    <a:pt x="509409" y="520537"/>
                    <a:pt x="524311" y="445606"/>
                  </a:cubicBezTo>
                  <a:cubicBezTo>
                    <a:pt x="539216" y="370676"/>
                    <a:pt x="576009" y="301843"/>
                    <a:pt x="630031" y="247821"/>
                  </a:cubicBezTo>
                  <a:cubicBezTo>
                    <a:pt x="684053" y="193799"/>
                    <a:pt x="752881" y="157011"/>
                    <a:pt x="827812" y="142106"/>
                  </a:cubicBezTo>
                  <a:cubicBezTo>
                    <a:pt x="902742" y="127200"/>
                    <a:pt x="980412" y="134852"/>
                    <a:pt x="1050998" y="164087"/>
                  </a:cubicBezTo>
                  <a:cubicBezTo>
                    <a:pt x="1121579" y="193323"/>
                    <a:pt x="1181911" y="242835"/>
                    <a:pt x="1224355" y="306357"/>
                  </a:cubicBezTo>
                  <a:cubicBezTo>
                    <a:pt x="1266800" y="369884"/>
                    <a:pt x="1289457" y="444568"/>
                    <a:pt x="1289457" y="520965"/>
                  </a:cubicBezTo>
                  <a:cubicBezTo>
                    <a:pt x="1289457" y="623413"/>
                    <a:pt x="1248757" y="721668"/>
                    <a:pt x="1176315" y="794110"/>
                  </a:cubicBezTo>
                  <a:cubicBezTo>
                    <a:pt x="1103873" y="866551"/>
                    <a:pt x="1005623" y="907248"/>
                    <a:pt x="903171" y="907248"/>
                  </a:cubicBezTo>
                  <a:close/>
                </a:path>
              </a:pathLst>
            </a:custGeom>
            <a:solidFill>
              <a:srgbClr val="374FAD"/>
            </a:solidFill>
            <a:ln w="4328"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A8390202-4F5F-4A4D-B51F-CF1556F62A9D}"/>
                </a:ext>
              </a:extLst>
            </p:cNvPr>
            <p:cNvSpPr/>
            <p:nvPr/>
          </p:nvSpPr>
          <p:spPr>
            <a:xfrm>
              <a:off x="8657622" y="2366874"/>
              <a:ext cx="1427461" cy="1412371"/>
            </a:xfrm>
            <a:custGeom>
              <a:avLst/>
              <a:gdLst>
                <a:gd name="connsiteX0" fmla="*/ 84443 w 1427461"/>
                <a:gd name="connsiteY0" fmla="*/ 1412371 h 1412371"/>
                <a:gd name="connsiteX1" fmla="*/ 83838 w 1427461"/>
                <a:gd name="connsiteY1" fmla="*/ 1412250 h 1412371"/>
                <a:gd name="connsiteX2" fmla="*/ 83327 w 1427461"/>
                <a:gd name="connsiteY2" fmla="*/ 1411900 h 1412371"/>
                <a:gd name="connsiteX3" fmla="*/ 446 w 1427461"/>
                <a:gd name="connsiteY3" fmla="*/ 1329066 h 1412371"/>
                <a:gd name="connsiteX4" fmla="*/ 0 w 1427461"/>
                <a:gd name="connsiteY4" fmla="*/ 1327928 h 1412371"/>
                <a:gd name="connsiteX5" fmla="*/ 446 w 1427461"/>
                <a:gd name="connsiteY5" fmla="*/ 1326790 h 1412371"/>
                <a:gd name="connsiteX6" fmla="*/ 488492 w 1427461"/>
                <a:gd name="connsiteY6" fmla="*/ 838786 h 1412371"/>
                <a:gd name="connsiteX7" fmla="*/ 382093 w 1427461"/>
                <a:gd name="connsiteY7" fmla="*/ 522721 h 1412371"/>
                <a:gd name="connsiteX8" fmla="*/ 496815 w 1427461"/>
                <a:gd name="connsiteY8" fmla="*/ 195936 h 1412371"/>
                <a:gd name="connsiteX9" fmla="*/ 790656 w 1427461"/>
                <a:gd name="connsiteY9" fmla="*/ 12611 h 1412371"/>
                <a:gd name="connsiteX10" fmla="*/ 1134602 w 1427461"/>
                <a:gd name="connsiteY10" fmla="*/ 53237 h 1412371"/>
                <a:gd name="connsiteX11" fmla="*/ 1377640 w 1427461"/>
                <a:gd name="connsiteY11" fmla="*/ 299977 h 1412371"/>
                <a:gd name="connsiteX12" fmla="*/ 1413069 w 1427461"/>
                <a:gd name="connsiteY12" fmla="*/ 644498 h 1412371"/>
                <a:gd name="connsiteX13" fmla="*/ 1225325 w 1427461"/>
                <a:gd name="connsiteY13" fmla="*/ 935534 h 1412371"/>
                <a:gd name="connsiteX14" fmla="*/ 896843 w 1427461"/>
                <a:gd name="connsiteY14" fmla="*/ 1045305 h 1412371"/>
                <a:gd name="connsiteX15" fmla="*/ 571845 w 1427461"/>
                <a:gd name="connsiteY15" fmla="*/ 925614 h 1412371"/>
                <a:gd name="connsiteX16" fmla="*/ 85474 w 1427461"/>
                <a:gd name="connsiteY16" fmla="*/ 1411900 h 1412371"/>
                <a:gd name="connsiteX17" fmla="*/ 84443 w 1427461"/>
                <a:gd name="connsiteY17" fmla="*/ 1412371 h 1412371"/>
                <a:gd name="connsiteX18" fmla="*/ 3925 w 1427461"/>
                <a:gd name="connsiteY18" fmla="*/ 1327906 h 1412371"/>
                <a:gd name="connsiteX19" fmla="*/ 84487 w 1427461"/>
                <a:gd name="connsiteY19" fmla="*/ 1408511 h 1412371"/>
                <a:gd name="connsiteX20" fmla="*/ 570473 w 1427461"/>
                <a:gd name="connsiteY20" fmla="*/ 922351 h 1412371"/>
                <a:gd name="connsiteX21" fmla="*/ 571568 w 1427461"/>
                <a:gd name="connsiteY21" fmla="*/ 921931 h 1412371"/>
                <a:gd name="connsiteX22" fmla="*/ 572659 w 1427461"/>
                <a:gd name="connsiteY22" fmla="*/ 922351 h 1412371"/>
                <a:gd name="connsiteX23" fmla="*/ 937743 w 1427461"/>
                <a:gd name="connsiteY23" fmla="*/ 1041146 h 1412371"/>
                <a:gd name="connsiteX24" fmla="*/ 1284662 w 1427461"/>
                <a:gd name="connsiteY24" fmla="*/ 876704 h 1412371"/>
                <a:gd name="connsiteX25" fmla="*/ 1423833 w 1427461"/>
                <a:gd name="connsiteY25" fmla="*/ 518895 h 1412371"/>
                <a:gd name="connsiteX26" fmla="*/ 1279200 w 1427461"/>
                <a:gd name="connsiteY26" fmla="*/ 163259 h 1412371"/>
                <a:gd name="connsiteX27" fmla="*/ 929796 w 1427461"/>
                <a:gd name="connsiteY27" fmla="*/ 4154 h 1412371"/>
                <a:gd name="connsiteX28" fmla="*/ 566578 w 1427461"/>
                <a:gd name="connsiteY28" fmla="*/ 128527 h 1412371"/>
                <a:gd name="connsiteX29" fmla="*/ 388044 w 1427461"/>
                <a:gd name="connsiteY29" fmla="*/ 468409 h 1412371"/>
                <a:gd name="connsiteX30" fmla="*/ 491756 w 1427461"/>
                <a:gd name="connsiteY30" fmla="*/ 838055 h 1412371"/>
                <a:gd name="connsiteX31" fmla="*/ 492154 w 1427461"/>
                <a:gd name="connsiteY31" fmla="*/ 839106 h 1412371"/>
                <a:gd name="connsiteX32" fmla="*/ 491756 w 1427461"/>
                <a:gd name="connsiteY32" fmla="*/ 840158 h 1412371"/>
                <a:gd name="connsiteX33" fmla="*/ 3925 w 1427461"/>
                <a:gd name="connsiteY33" fmla="*/ 1327906 h 1412371"/>
                <a:gd name="connsiteX34" fmla="*/ 904820 w 1427461"/>
                <a:gd name="connsiteY34" fmla="*/ 910549 h 1412371"/>
                <a:gd name="connsiteX35" fmla="*/ 689342 w 1427461"/>
                <a:gd name="connsiteY35" fmla="*/ 845209 h 1412371"/>
                <a:gd name="connsiteX36" fmla="*/ 546483 w 1427461"/>
                <a:gd name="connsiteY36" fmla="*/ 671167 h 1412371"/>
                <a:gd name="connsiteX37" fmla="*/ 524397 w 1427461"/>
                <a:gd name="connsiteY37" fmla="*/ 447085 h 1412371"/>
                <a:gd name="connsiteX38" fmla="*/ 630529 w 1427461"/>
                <a:gd name="connsiteY38" fmla="*/ 248499 h 1412371"/>
                <a:gd name="connsiteX39" fmla="*/ 829101 w 1427461"/>
                <a:gd name="connsiteY39" fmla="*/ 142351 h 1412371"/>
                <a:gd name="connsiteX40" fmla="*/ 1053183 w 1427461"/>
                <a:gd name="connsiteY40" fmla="*/ 164411 h 1412371"/>
                <a:gd name="connsiteX41" fmla="*/ 1227242 w 1427461"/>
                <a:gd name="connsiteY41" fmla="*/ 307252 h 1412371"/>
                <a:gd name="connsiteX42" fmla="*/ 1292604 w 1427461"/>
                <a:gd name="connsiteY42" fmla="*/ 522721 h 1412371"/>
                <a:gd name="connsiteX43" fmla="*/ 1178890 w 1427461"/>
                <a:gd name="connsiteY43" fmla="*/ 796831 h 1412371"/>
                <a:gd name="connsiteX44" fmla="*/ 904776 w 1427461"/>
                <a:gd name="connsiteY44" fmla="*/ 910549 h 1412371"/>
                <a:gd name="connsiteX45" fmla="*/ 904820 w 1427461"/>
                <a:gd name="connsiteY45" fmla="*/ 910549 h 1412371"/>
                <a:gd name="connsiteX46" fmla="*/ 904820 w 1427461"/>
                <a:gd name="connsiteY46" fmla="*/ 137984 h 1412371"/>
                <a:gd name="connsiteX47" fmla="*/ 691129 w 1427461"/>
                <a:gd name="connsiteY47" fmla="*/ 202783 h 1412371"/>
                <a:gd name="connsiteX48" fmla="*/ 549452 w 1427461"/>
                <a:gd name="connsiteY48" fmla="*/ 375388 h 1412371"/>
                <a:gd name="connsiteX49" fmla="*/ 527557 w 1427461"/>
                <a:gd name="connsiteY49" fmla="*/ 597617 h 1412371"/>
                <a:gd name="connsiteX50" fmla="*/ 632818 w 1427461"/>
                <a:gd name="connsiteY50" fmla="*/ 794554 h 1412371"/>
                <a:gd name="connsiteX51" fmla="*/ 829755 w 1427461"/>
                <a:gd name="connsiteY51" fmla="*/ 899815 h 1412371"/>
                <a:gd name="connsiteX52" fmla="*/ 1051980 w 1427461"/>
                <a:gd name="connsiteY52" fmla="*/ 877916 h 1412371"/>
                <a:gd name="connsiteX53" fmla="*/ 1224585 w 1427461"/>
                <a:gd name="connsiteY53" fmla="*/ 736243 h 1412371"/>
                <a:gd name="connsiteX54" fmla="*/ 1289388 w 1427461"/>
                <a:gd name="connsiteY54" fmla="*/ 522548 h 1412371"/>
                <a:gd name="connsiteX55" fmla="*/ 1176548 w 1427461"/>
                <a:gd name="connsiteY55" fmla="*/ 250841 h 1412371"/>
                <a:gd name="connsiteX56" fmla="*/ 904776 w 1427461"/>
                <a:gd name="connsiteY56" fmla="*/ 138157 h 1412371"/>
                <a:gd name="connsiteX57" fmla="*/ 904820 w 1427461"/>
                <a:gd name="connsiteY57" fmla="*/ 137984 h 1412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27461" h="1412371">
                  <a:moveTo>
                    <a:pt x="84443" y="1412371"/>
                  </a:moveTo>
                  <a:cubicBezTo>
                    <a:pt x="84236" y="1412376"/>
                    <a:pt x="84028" y="1412332"/>
                    <a:pt x="83838" y="1412250"/>
                  </a:cubicBezTo>
                  <a:cubicBezTo>
                    <a:pt x="83643" y="1412168"/>
                    <a:pt x="83470" y="1412051"/>
                    <a:pt x="83327" y="1411900"/>
                  </a:cubicBezTo>
                  <a:lnTo>
                    <a:pt x="446" y="1329066"/>
                  </a:lnTo>
                  <a:cubicBezTo>
                    <a:pt x="160" y="1328754"/>
                    <a:pt x="0" y="1328348"/>
                    <a:pt x="0" y="1327928"/>
                  </a:cubicBezTo>
                  <a:cubicBezTo>
                    <a:pt x="0" y="1327504"/>
                    <a:pt x="160" y="1327101"/>
                    <a:pt x="446" y="1326790"/>
                  </a:cubicBezTo>
                  <a:lnTo>
                    <a:pt x="488492" y="838786"/>
                  </a:lnTo>
                  <a:cubicBezTo>
                    <a:pt x="419145" y="748045"/>
                    <a:pt x="381738" y="636928"/>
                    <a:pt x="382093" y="522721"/>
                  </a:cubicBezTo>
                  <a:cubicBezTo>
                    <a:pt x="382084" y="403922"/>
                    <a:pt x="422547" y="288663"/>
                    <a:pt x="496815" y="195936"/>
                  </a:cubicBezTo>
                  <a:cubicBezTo>
                    <a:pt x="571079" y="103208"/>
                    <a:pt x="674722" y="38548"/>
                    <a:pt x="790656" y="12611"/>
                  </a:cubicBezTo>
                  <a:cubicBezTo>
                    <a:pt x="906590" y="-13327"/>
                    <a:pt x="1027899" y="1003"/>
                    <a:pt x="1134602" y="53237"/>
                  </a:cubicBezTo>
                  <a:cubicBezTo>
                    <a:pt x="1241300" y="105472"/>
                    <a:pt x="1327024" y="192499"/>
                    <a:pt x="1377640" y="299977"/>
                  </a:cubicBezTo>
                  <a:cubicBezTo>
                    <a:pt x="1428260" y="407454"/>
                    <a:pt x="1440755" y="528971"/>
                    <a:pt x="1413069" y="644498"/>
                  </a:cubicBezTo>
                  <a:cubicBezTo>
                    <a:pt x="1385379" y="760030"/>
                    <a:pt x="1319160" y="862677"/>
                    <a:pt x="1225325" y="935534"/>
                  </a:cubicBezTo>
                  <a:cubicBezTo>
                    <a:pt x="1131490" y="1008392"/>
                    <a:pt x="1015629" y="1047110"/>
                    <a:pt x="896843" y="1045305"/>
                  </a:cubicBezTo>
                  <a:cubicBezTo>
                    <a:pt x="778057" y="1043500"/>
                    <a:pt x="663426" y="1001285"/>
                    <a:pt x="571845" y="925614"/>
                  </a:cubicBezTo>
                  <a:lnTo>
                    <a:pt x="85474" y="1411900"/>
                  </a:lnTo>
                  <a:cubicBezTo>
                    <a:pt x="85192" y="1412172"/>
                    <a:pt x="84829" y="1412337"/>
                    <a:pt x="84443" y="1412371"/>
                  </a:cubicBezTo>
                  <a:close/>
                  <a:moveTo>
                    <a:pt x="3925" y="1327906"/>
                  </a:moveTo>
                  <a:lnTo>
                    <a:pt x="84487" y="1408511"/>
                  </a:lnTo>
                  <a:lnTo>
                    <a:pt x="570473" y="922351"/>
                  </a:lnTo>
                  <a:cubicBezTo>
                    <a:pt x="570772" y="922078"/>
                    <a:pt x="571161" y="921931"/>
                    <a:pt x="571568" y="921931"/>
                  </a:cubicBezTo>
                  <a:cubicBezTo>
                    <a:pt x="571971" y="921931"/>
                    <a:pt x="572360" y="922078"/>
                    <a:pt x="572659" y="922351"/>
                  </a:cubicBezTo>
                  <a:cubicBezTo>
                    <a:pt x="674713" y="1007128"/>
                    <a:pt x="805341" y="1049633"/>
                    <a:pt x="937743" y="1041146"/>
                  </a:cubicBezTo>
                  <a:cubicBezTo>
                    <a:pt x="1070140" y="1032659"/>
                    <a:pt x="1194272" y="973820"/>
                    <a:pt x="1284662" y="876704"/>
                  </a:cubicBezTo>
                  <a:cubicBezTo>
                    <a:pt x="1375052" y="779592"/>
                    <a:pt x="1424850" y="651566"/>
                    <a:pt x="1423833" y="518895"/>
                  </a:cubicBezTo>
                  <a:cubicBezTo>
                    <a:pt x="1422820" y="386229"/>
                    <a:pt x="1371066" y="258982"/>
                    <a:pt x="1279200" y="163259"/>
                  </a:cubicBezTo>
                  <a:cubicBezTo>
                    <a:pt x="1187330" y="67541"/>
                    <a:pt x="1062311" y="10615"/>
                    <a:pt x="929796" y="4154"/>
                  </a:cubicBezTo>
                  <a:cubicBezTo>
                    <a:pt x="797282" y="-2304"/>
                    <a:pt x="667321" y="42197"/>
                    <a:pt x="566578" y="128527"/>
                  </a:cubicBezTo>
                  <a:cubicBezTo>
                    <a:pt x="465840" y="214858"/>
                    <a:pt x="401958" y="336470"/>
                    <a:pt x="388044" y="468409"/>
                  </a:cubicBezTo>
                  <a:cubicBezTo>
                    <a:pt x="374129" y="600348"/>
                    <a:pt x="411238" y="732612"/>
                    <a:pt x="491756" y="838055"/>
                  </a:cubicBezTo>
                  <a:cubicBezTo>
                    <a:pt x="492011" y="838349"/>
                    <a:pt x="492154" y="838721"/>
                    <a:pt x="492154" y="839106"/>
                  </a:cubicBezTo>
                  <a:cubicBezTo>
                    <a:pt x="492154" y="839496"/>
                    <a:pt x="492011" y="839868"/>
                    <a:pt x="491756" y="840158"/>
                  </a:cubicBezTo>
                  <a:lnTo>
                    <a:pt x="3925" y="1327906"/>
                  </a:lnTo>
                  <a:close/>
                  <a:moveTo>
                    <a:pt x="904820" y="910549"/>
                  </a:moveTo>
                  <a:cubicBezTo>
                    <a:pt x="828114" y="910557"/>
                    <a:pt x="753128" y="887818"/>
                    <a:pt x="689342" y="845209"/>
                  </a:cubicBezTo>
                  <a:cubicBezTo>
                    <a:pt x="625560" y="802600"/>
                    <a:pt x="575844" y="742034"/>
                    <a:pt x="546483" y="671167"/>
                  </a:cubicBezTo>
                  <a:cubicBezTo>
                    <a:pt x="517122" y="600301"/>
                    <a:pt x="509435" y="522319"/>
                    <a:pt x="524397" y="447085"/>
                  </a:cubicBezTo>
                  <a:cubicBezTo>
                    <a:pt x="539355" y="371852"/>
                    <a:pt x="576290" y="302742"/>
                    <a:pt x="630529" y="248499"/>
                  </a:cubicBezTo>
                  <a:cubicBezTo>
                    <a:pt x="684763" y="194257"/>
                    <a:pt x="753868" y="157317"/>
                    <a:pt x="829101" y="142351"/>
                  </a:cubicBezTo>
                  <a:cubicBezTo>
                    <a:pt x="904335" y="127380"/>
                    <a:pt x="982317" y="135058"/>
                    <a:pt x="1053183" y="164411"/>
                  </a:cubicBezTo>
                  <a:cubicBezTo>
                    <a:pt x="1124050" y="193763"/>
                    <a:pt x="1184625" y="243475"/>
                    <a:pt x="1227242" y="307252"/>
                  </a:cubicBezTo>
                  <a:cubicBezTo>
                    <a:pt x="1269860" y="371029"/>
                    <a:pt x="1292604" y="446016"/>
                    <a:pt x="1292604" y="522721"/>
                  </a:cubicBezTo>
                  <a:cubicBezTo>
                    <a:pt x="1292491" y="625546"/>
                    <a:pt x="1251596" y="724125"/>
                    <a:pt x="1178890" y="796831"/>
                  </a:cubicBezTo>
                  <a:cubicBezTo>
                    <a:pt x="1106180" y="869537"/>
                    <a:pt x="1007601" y="910436"/>
                    <a:pt x="904776" y="910549"/>
                  </a:cubicBezTo>
                  <a:lnTo>
                    <a:pt x="904820" y="910549"/>
                  </a:lnTo>
                  <a:close/>
                  <a:moveTo>
                    <a:pt x="904820" y="137984"/>
                  </a:moveTo>
                  <a:cubicBezTo>
                    <a:pt x="828751" y="137975"/>
                    <a:pt x="754383" y="160524"/>
                    <a:pt x="691129" y="202783"/>
                  </a:cubicBezTo>
                  <a:cubicBezTo>
                    <a:pt x="627871" y="245041"/>
                    <a:pt x="578571" y="305110"/>
                    <a:pt x="549452" y="375388"/>
                  </a:cubicBezTo>
                  <a:cubicBezTo>
                    <a:pt x="520338" y="445670"/>
                    <a:pt x="512720" y="523003"/>
                    <a:pt x="527557" y="597617"/>
                  </a:cubicBezTo>
                  <a:cubicBezTo>
                    <a:pt x="542398" y="672228"/>
                    <a:pt x="579025" y="740761"/>
                    <a:pt x="632818" y="794554"/>
                  </a:cubicBezTo>
                  <a:cubicBezTo>
                    <a:pt x="686611" y="848342"/>
                    <a:pt x="755145" y="884974"/>
                    <a:pt x="829755" y="899815"/>
                  </a:cubicBezTo>
                  <a:cubicBezTo>
                    <a:pt x="904365" y="914652"/>
                    <a:pt x="981702" y="907030"/>
                    <a:pt x="1051980" y="877916"/>
                  </a:cubicBezTo>
                  <a:cubicBezTo>
                    <a:pt x="1122263" y="848801"/>
                    <a:pt x="1182326" y="799497"/>
                    <a:pt x="1224585" y="736243"/>
                  </a:cubicBezTo>
                  <a:cubicBezTo>
                    <a:pt x="1266844" y="672989"/>
                    <a:pt x="1289397" y="598621"/>
                    <a:pt x="1289388" y="522548"/>
                  </a:cubicBezTo>
                  <a:cubicBezTo>
                    <a:pt x="1289228" y="420615"/>
                    <a:pt x="1248649" y="322902"/>
                    <a:pt x="1176548" y="250841"/>
                  </a:cubicBezTo>
                  <a:cubicBezTo>
                    <a:pt x="1104448" y="178784"/>
                    <a:pt x="1006714" y="138257"/>
                    <a:pt x="904776" y="138157"/>
                  </a:cubicBezTo>
                  <a:lnTo>
                    <a:pt x="904820" y="137984"/>
                  </a:lnTo>
                  <a:close/>
                </a:path>
              </a:pathLst>
            </a:custGeom>
            <a:solidFill>
              <a:srgbClr val="0E0E0E"/>
            </a:solidFill>
            <a:ln w="4328"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E1F7AD85-6383-4030-982A-B6B79EE0D344}"/>
                </a:ext>
              </a:extLst>
            </p:cNvPr>
            <p:cNvSpPr/>
            <p:nvPr/>
          </p:nvSpPr>
          <p:spPr>
            <a:xfrm>
              <a:off x="8814104" y="3438203"/>
              <a:ext cx="207417" cy="229849"/>
            </a:xfrm>
            <a:custGeom>
              <a:avLst/>
              <a:gdLst>
                <a:gd name="connsiteX0" fmla="*/ 90201 w 207417"/>
                <a:gd name="connsiteY0" fmla="*/ 207216 h 229849"/>
                <a:gd name="connsiteX1" fmla="*/ 66 w 207417"/>
                <a:gd name="connsiteY1" fmla="*/ 87729 h 229849"/>
                <a:gd name="connsiteX2" fmla="*/ 50414 w 207417"/>
                <a:gd name="connsiteY2" fmla="*/ 0 h 229849"/>
                <a:gd name="connsiteX3" fmla="*/ 206083 w 207417"/>
                <a:gd name="connsiteY3" fmla="*/ 144382 h 229849"/>
                <a:gd name="connsiteX4" fmla="*/ 174709 w 207417"/>
                <a:gd name="connsiteY4" fmla="*/ 219581 h 229849"/>
                <a:gd name="connsiteX5" fmla="*/ 90201 w 207417"/>
                <a:gd name="connsiteY5" fmla="*/ 207216 h 22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417" h="229849">
                  <a:moveTo>
                    <a:pt x="90201" y="207216"/>
                  </a:moveTo>
                  <a:cubicBezTo>
                    <a:pt x="47492" y="167944"/>
                    <a:pt x="1442" y="132835"/>
                    <a:pt x="66" y="87729"/>
                  </a:cubicBezTo>
                  <a:cubicBezTo>
                    <a:pt x="-1306" y="42618"/>
                    <a:pt x="18824" y="14334"/>
                    <a:pt x="50414" y="0"/>
                  </a:cubicBezTo>
                  <a:lnTo>
                    <a:pt x="206083" y="144382"/>
                  </a:lnTo>
                  <a:cubicBezTo>
                    <a:pt x="211792" y="178720"/>
                    <a:pt x="198786" y="204472"/>
                    <a:pt x="174709" y="219581"/>
                  </a:cubicBezTo>
                  <a:cubicBezTo>
                    <a:pt x="153294" y="233054"/>
                    <a:pt x="122821" y="237217"/>
                    <a:pt x="90201" y="207216"/>
                  </a:cubicBezTo>
                  <a:close/>
                </a:path>
              </a:pathLst>
            </a:custGeom>
            <a:solidFill>
              <a:srgbClr val="F5A7A7"/>
            </a:solidFill>
            <a:ln w="4328"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8564C25C-45DB-4676-83CD-42DE214CA7CB}"/>
                </a:ext>
              </a:extLst>
            </p:cNvPr>
            <p:cNvSpPr/>
            <p:nvPr/>
          </p:nvSpPr>
          <p:spPr>
            <a:xfrm>
              <a:off x="8812503" y="3436599"/>
              <a:ext cx="210637" cy="233069"/>
            </a:xfrm>
            <a:custGeom>
              <a:avLst/>
              <a:gdLst>
                <a:gd name="connsiteX0" fmla="*/ 142275 w 210637"/>
                <a:gd name="connsiteY0" fmla="*/ 233070 h 233069"/>
                <a:gd name="connsiteX1" fmla="*/ 90772 w 210637"/>
                <a:gd name="connsiteY1" fmla="*/ 209980 h 233069"/>
                <a:gd name="connsiteX2" fmla="*/ 74676 w 210637"/>
                <a:gd name="connsiteY2" fmla="*/ 195429 h 233069"/>
                <a:gd name="connsiteX3" fmla="*/ 79 w 210637"/>
                <a:gd name="connsiteY3" fmla="*/ 89419 h 233069"/>
                <a:gd name="connsiteX4" fmla="*/ 51370 w 210637"/>
                <a:gd name="connsiteY4" fmla="*/ 141 h 233069"/>
                <a:gd name="connsiteX5" fmla="*/ 52296 w 210637"/>
                <a:gd name="connsiteY5" fmla="*/ 24 h 233069"/>
                <a:gd name="connsiteX6" fmla="*/ 53127 w 210637"/>
                <a:gd name="connsiteY6" fmla="*/ 444 h 233069"/>
                <a:gd name="connsiteX7" fmla="*/ 208801 w 210637"/>
                <a:gd name="connsiteY7" fmla="*/ 144826 h 233069"/>
                <a:gd name="connsiteX8" fmla="*/ 209272 w 210637"/>
                <a:gd name="connsiteY8" fmla="*/ 145731 h 233069"/>
                <a:gd name="connsiteX9" fmla="*/ 177167 w 210637"/>
                <a:gd name="connsiteY9" fmla="*/ 222557 h 233069"/>
                <a:gd name="connsiteX10" fmla="*/ 142275 w 210637"/>
                <a:gd name="connsiteY10" fmla="*/ 233070 h 233069"/>
                <a:gd name="connsiteX11" fmla="*/ 51625 w 210637"/>
                <a:gd name="connsiteY11" fmla="*/ 3534 h 233069"/>
                <a:gd name="connsiteX12" fmla="*/ 3212 w 210637"/>
                <a:gd name="connsiteY12" fmla="*/ 89375 h 233069"/>
                <a:gd name="connsiteX13" fmla="*/ 76779 w 210637"/>
                <a:gd name="connsiteY13" fmla="*/ 193113 h 233069"/>
                <a:gd name="connsiteX14" fmla="*/ 92875 w 210637"/>
                <a:gd name="connsiteY14" fmla="*/ 207703 h 233069"/>
                <a:gd name="connsiteX15" fmla="*/ 175367 w 210637"/>
                <a:gd name="connsiteY15" fmla="*/ 219895 h 233069"/>
                <a:gd name="connsiteX16" fmla="*/ 206096 w 210637"/>
                <a:gd name="connsiteY16" fmla="*/ 146929 h 233069"/>
                <a:gd name="connsiteX17" fmla="*/ 51625 w 210637"/>
                <a:gd name="connsiteY17" fmla="*/ 3534 h 23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637" h="233069">
                  <a:moveTo>
                    <a:pt x="142275" y="233070"/>
                  </a:moveTo>
                  <a:cubicBezTo>
                    <a:pt x="127339" y="233070"/>
                    <a:pt x="109655" y="227404"/>
                    <a:pt x="90772" y="209980"/>
                  </a:cubicBezTo>
                  <a:cubicBezTo>
                    <a:pt x="85448" y="205089"/>
                    <a:pt x="80038" y="200237"/>
                    <a:pt x="74676" y="195429"/>
                  </a:cubicBezTo>
                  <a:cubicBezTo>
                    <a:pt x="36992" y="161523"/>
                    <a:pt x="1368" y="129548"/>
                    <a:pt x="79" y="89419"/>
                  </a:cubicBezTo>
                  <a:cubicBezTo>
                    <a:pt x="-1337" y="46840"/>
                    <a:pt x="16391" y="15982"/>
                    <a:pt x="51370" y="141"/>
                  </a:cubicBezTo>
                  <a:cubicBezTo>
                    <a:pt x="51660" y="11"/>
                    <a:pt x="51980" y="-32"/>
                    <a:pt x="52296" y="24"/>
                  </a:cubicBezTo>
                  <a:cubicBezTo>
                    <a:pt x="52607" y="76"/>
                    <a:pt x="52897" y="223"/>
                    <a:pt x="53127" y="444"/>
                  </a:cubicBezTo>
                  <a:lnTo>
                    <a:pt x="208801" y="144826"/>
                  </a:lnTo>
                  <a:cubicBezTo>
                    <a:pt x="209065" y="145060"/>
                    <a:pt x="209233" y="145380"/>
                    <a:pt x="209272" y="145731"/>
                  </a:cubicBezTo>
                  <a:cubicBezTo>
                    <a:pt x="214808" y="178736"/>
                    <a:pt x="203395" y="205816"/>
                    <a:pt x="177167" y="222557"/>
                  </a:cubicBezTo>
                  <a:cubicBezTo>
                    <a:pt x="166763" y="229283"/>
                    <a:pt x="154666" y="232927"/>
                    <a:pt x="142275" y="233070"/>
                  </a:cubicBezTo>
                  <a:close/>
                  <a:moveTo>
                    <a:pt x="51625" y="3534"/>
                  </a:moveTo>
                  <a:cubicBezTo>
                    <a:pt x="18577" y="18898"/>
                    <a:pt x="1840" y="48558"/>
                    <a:pt x="3212" y="89375"/>
                  </a:cubicBezTo>
                  <a:cubicBezTo>
                    <a:pt x="4458" y="128003"/>
                    <a:pt x="39567" y="159680"/>
                    <a:pt x="76779" y="193113"/>
                  </a:cubicBezTo>
                  <a:cubicBezTo>
                    <a:pt x="82099" y="197917"/>
                    <a:pt x="87509" y="202769"/>
                    <a:pt x="92875" y="207703"/>
                  </a:cubicBezTo>
                  <a:cubicBezTo>
                    <a:pt x="128927" y="240882"/>
                    <a:pt x="160041" y="229594"/>
                    <a:pt x="175367" y="219895"/>
                  </a:cubicBezTo>
                  <a:cubicBezTo>
                    <a:pt x="200261" y="204184"/>
                    <a:pt x="211164" y="178264"/>
                    <a:pt x="206096" y="146929"/>
                  </a:cubicBezTo>
                  <a:lnTo>
                    <a:pt x="51625" y="3534"/>
                  </a:lnTo>
                  <a:close/>
                </a:path>
              </a:pathLst>
            </a:custGeom>
            <a:solidFill>
              <a:srgbClr val="0E0E0E"/>
            </a:solidFill>
            <a:ln w="4328"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24681FB5-E983-415A-ADC2-EECB25009160}"/>
                </a:ext>
              </a:extLst>
            </p:cNvPr>
            <p:cNvSpPr/>
            <p:nvPr/>
          </p:nvSpPr>
          <p:spPr>
            <a:xfrm>
              <a:off x="8863099" y="3319871"/>
              <a:ext cx="255474" cy="267759"/>
            </a:xfrm>
            <a:custGeom>
              <a:avLst/>
              <a:gdLst>
                <a:gd name="connsiteX0" fmla="*/ 1332 w 255474"/>
                <a:gd name="connsiteY0" fmla="*/ 118544 h 267759"/>
                <a:gd name="connsiteX1" fmla="*/ 107043 w 255474"/>
                <a:gd name="connsiteY1" fmla="*/ 0 h 267759"/>
                <a:gd name="connsiteX2" fmla="*/ 251815 w 255474"/>
                <a:gd name="connsiteY2" fmla="*/ 172280 h 267759"/>
                <a:gd name="connsiteX3" fmla="*/ 235762 w 255474"/>
                <a:gd name="connsiteY3" fmla="*/ 248423 h 267759"/>
                <a:gd name="connsiteX4" fmla="*/ 157001 w 255474"/>
                <a:gd name="connsiteY4" fmla="*/ 262930 h 267759"/>
                <a:gd name="connsiteX5" fmla="*/ 1332 w 255474"/>
                <a:gd name="connsiteY5" fmla="*/ 118544 h 26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474" h="267759">
                  <a:moveTo>
                    <a:pt x="1332" y="118544"/>
                  </a:moveTo>
                  <a:cubicBezTo>
                    <a:pt x="-8198" y="71936"/>
                    <a:pt x="34077" y="3133"/>
                    <a:pt x="107043" y="0"/>
                  </a:cubicBezTo>
                  <a:lnTo>
                    <a:pt x="251815" y="172280"/>
                  </a:lnTo>
                  <a:cubicBezTo>
                    <a:pt x="251815" y="172280"/>
                    <a:pt x="266919" y="221381"/>
                    <a:pt x="235762" y="248423"/>
                  </a:cubicBezTo>
                  <a:cubicBezTo>
                    <a:pt x="204600" y="275464"/>
                    <a:pt x="162195" y="267734"/>
                    <a:pt x="157001" y="262930"/>
                  </a:cubicBezTo>
                  <a:lnTo>
                    <a:pt x="1332" y="118544"/>
                  </a:lnTo>
                  <a:close/>
                </a:path>
              </a:pathLst>
            </a:custGeom>
            <a:solidFill>
              <a:srgbClr val="F5A7A7"/>
            </a:solidFill>
            <a:ln w="4328"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473B80C0-13EA-4E6E-9566-1986EC9B9736}"/>
                </a:ext>
              </a:extLst>
            </p:cNvPr>
            <p:cNvSpPr/>
            <p:nvPr/>
          </p:nvSpPr>
          <p:spPr>
            <a:xfrm>
              <a:off x="8861402" y="3318231"/>
              <a:ext cx="258647" cy="270845"/>
            </a:xfrm>
            <a:custGeom>
              <a:avLst/>
              <a:gdLst>
                <a:gd name="connsiteX0" fmla="*/ 182953 w 258647"/>
                <a:gd name="connsiteY0" fmla="*/ 270837 h 270845"/>
                <a:gd name="connsiteX1" fmla="*/ 157630 w 258647"/>
                <a:gd name="connsiteY1" fmla="*/ 265557 h 270845"/>
                <a:gd name="connsiteX2" fmla="*/ 1869 w 258647"/>
                <a:gd name="connsiteY2" fmla="*/ 121171 h 270845"/>
                <a:gd name="connsiteX3" fmla="*/ 1355 w 258647"/>
                <a:gd name="connsiteY3" fmla="*/ 120314 h 270845"/>
                <a:gd name="connsiteX4" fmla="*/ 23202 w 258647"/>
                <a:gd name="connsiteY4" fmla="*/ 43916 h 270845"/>
                <a:gd name="connsiteX5" fmla="*/ 61025 w 258647"/>
                <a:gd name="connsiteY5" fmla="*/ 12417 h 270845"/>
                <a:gd name="connsiteX6" fmla="*/ 108659 w 258647"/>
                <a:gd name="connsiteY6" fmla="*/ 8 h 270845"/>
                <a:gd name="connsiteX7" fmla="*/ 109373 w 258647"/>
                <a:gd name="connsiteY7" fmla="*/ 117 h 270845"/>
                <a:gd name="connsiteX8" fmla="*/ 109944 w 258647"/>
                <a:gd name="connsiteY8" fmla="*/ 567 h 270845"/>
                <a:gd name="connsiteX9" fmla="*/ 254759 w 258647"/>
                <a:gd name="connsiteY9" fmla="*/ 172847 h 270845"/>
                <a:gd name="connsiteX10" fmla="*/ 255057 w 258647"/>
                <a:gd name="connsiteY10" fmla="*/ 173405 h 270845"/>
                <a:gd name="connsiteX11" fmla="*/ 238533 w 258647"/>
                <a:gd name="connsiteY11" fmla="*/ 251223 h 270845"/>
                <a:gd name="connsiteX12" fmla="*/ 182953 w 258647"/>
                <a:gd name="connsiteY12" fmla="*/ 270837 h 270845"/>
                <a:gd name="connsiteX13" fmla="*/ 4488 w 258647"/>
                <a:gd name="connsiteY13" fmla="*/ 119154 h 270845"/>
                <a:gd name="connsiteX14" fmla="*/ 159815 w 258647"/>
                <a:gd name="connsiteY14" fmla="*/ 263194 h 270845"/>
                <a:gd name="connsiteX15" fmla="*/ 236430 w 258647"/>
                <a:gd name="connsiteY15" fmla="*/ 248643 h 270845"/>
                <a:gd name="connsiteX16" fmla="*/ 252054 w 258647"/>
                <a:gd name="connsiteY16" fmla="*/ 174479 h 270845"/>
                <a:gd name="connsiteX17" fmla="*/ 108014 w 258647"/>
                <a:gd name="connsiteY17" fmla="*/ 3099 h 270845"/>
                <a:gd name="connsiteX18" fmla="*/ 62154 w 258647"/>
                <a:gd name="connsiteY18" fmla="*/ 15442 h 270845"/>
                <a:gd name="connsiteX19" fmla="*/ 25821 w 258647"/>
                <a:gd name="connsiteY19" fmla="*/ 46019 h 270845"/>
                <a:gd name="connsiteX20" fmla="*/ 4488 w 258647"/>
                <a:gd name="connsiteY20" fmla="*/ 119154 h 2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8647" h="270845">
                  <a:moveTo>
                    <a:pt x="182953" y="270837"/>
                  </a:moveTo>
                  <a:cubicBezTo>
                    <a:pt x="170077" y="270837"/>
                    <a:pt x="160417" y="268132"/>
                    <a:pt x="157630" y="265557"/>
                  </a:cubicBezTo>
                  <a:lnTo>
                    <a:pt x="1869" y="121171"/>
                  </a:lnTo>
                  <a:cubicBezTo>
                    <a:pt x="1631" y="120932"/>
                    <a:pt x="1454" y="120638"/>
                    <a:pt x="1355" y="120314"/>
                  </a:cubicBezTo>
                  <a:cubicBezTo>
                    <a:pt x="-3493" y="96622"/>
                    <a:pt x="4873" y="67352"/>
                    <a:pt x="23202" y="43916"/>
                  </a:cubicBezTo>
                  <a:cubicBezTo>
                    <a:pt x="33338" y="30763"/>
                    <a:pt x="46253" y="20008"/>
                    <a:pt x="61025" y="12417"/>
                  </a:cubicBezTo>
                  <a:cubicBezTo>
                    <a:pt x="75796" y="4825"/>
                    <a:pt x="92061" y="588"/>
                    <a:pt x="108659" y="8"/>
                  </a:cubicBezTo>
                  <a:cubicBezTo>
                    <a:pt x="108901" y="-18"/>
                    <a:pt x="109147" y="17"/>
                    <a:pt x="109373" y="117"/>
                  </a:cubicBezTo>
                  <a:cubicBezTo>
                    <a:pt x="109602" y="216"/>
                    <a:pt x="109797" y="368"/>
                    <a:pt x="109944" y="567"/>
                  </a:cubicBezTo>
                  <a:lnTo>
                    <a:pt x="254759" y="172847"/>
                  </a:lnTo>
                  <a:cubicBezTo>
                    <a:pt x="254884" y="173020"/>
                    <a:pt x="254984" y="173206"/>
                    <a:pt x="255057" y="173405"/>
                  </a:cubicBezTo>
                  <a:cubicBezTo>
                    <a:pt x="255057" y="173920"/>
                    <a:pt x="270123" y="223839"/>
                    <a:pt x="238533" y="251223"/>
                  </a:cubicBezTo>
                  <a:cubicBezTo>
                    <a:pt x="222935" y="264172"/>
                    <a:pt x="203225" y="271131"/>
                    <a:pt x="182953" y="270837"/>
                  </a:cubicBezTo>
                  <a:close/>
                  <a:moveTo>
                    <a:pt x="4488" y="119154"/>
                  </a:moveTo>
                  <a:lnTo>
                    <a:pt x="159815" y="263194"/>
                  </a:lnTo>
                  <a:cubicBezTo>
                    <a:pt x="164325" y="267487"/>
                    <a:pt x="205913" y="275083"/>
                    <a:pt x="236430" y="248643"/>
                  </a:cubicBezTo>
                  <a:cubicBezTo>
                    <a:pt x="265185" y="223666"/>
                    <a:pt x="253214" y="178599"/>
                    <a:pt x="252054" y="174479"/>
                  </a:cubicBezTo>
                  <a:lnTo>
                    <a:pt x="108014" y="3099"/>
                  </a:lnTo>
                  <a:cubicBezTo>
                    <a:pt x="92009" y="3813"/>
                    <a:pt x="76354" y="8024"/>
                    <a:pt x="62154" y="15442"/>
                  </a:cubicBezTo>
                  <a:cubicBezTo>
                    <a:pt x="47954" y="22856"/>
                    <a:pt x="35550" y="33295"/>
                    <a:pt x="25821" y="46019"/>
                  </a:cubicBezTo>
                  <a:cubicBezTo>
                    <a:pt x="8223" y="68421"/>
                    <a:pt x="69" y="96449"/>
                    <a:pt x="4488" y="119154"/>
                  </a:cubicBezTo>
                  <a:close/>
                </a:path>
              </a:pathLst>
            </a:custGeom>
            <a:solidFill>
              <a:srgbClr val="0E0E0E"/>
            </a:solidFill>
            <a:ln w="4328"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4A6C6DDE-FF1D-44EA-8E4B-78AE74A63BB0}"/>
                </a:ext>
              </a:extLst>
            </p:cNvPr>
            <p:cNvSpPr/>
            <p:nvPr/>
          </p:nvSpPr>
          <p:spPr>
            <a:xfrm>
              <a:off x="8970142" y="3239041"/>
              <a:ext cx="235453" cy="261714"/>
            </a:xfrm>
            <a:custGeom>
              <a:avLst/>
              <a:gdLst>
                <a:gd name="connsiteX0" fmla="*/ 0 w 235453"/>
                <a:gd name="connsiteY0" fmla="*/ 80614 h 261714"/>
                <a:gd name="connsiteX1" fmla="*/ 87685 w 235453"/>
                <a:gd name="connsiteY1" fmla="*/ 9 h 261714"/>
                <a:gd name="connsiteX2" fmla="*/ 156747 w 235453"/>
                <a:gd name="connsiteY2" fmla="*/ 53577 h 261714"/>
                <a:gd name="connsiteX3" fmla="*/ 229453 w 235453"/>
                <a:gd name="connsiteY3" fmla="*/ 176501 h 261714"/>
                <a:gd name="connsiteX4" fmla="*/ 214002 w 235453"/>
                <a:gd name="connsiteY4" fmla="*/ 246675 h 261714"/>
                <a:gd name="connsiteX5" fmla="*/ 144772 w 235453"/>
                <a:gd name="connsiteY5" fmla="*/ 252899 h 261714"/>
                <a:gd name="connsiteX6" fmla="*/ 0 w 235453"/>
                <a:gd name="connsiteY6" fmla="*/ 80614 h 26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53" h="261714">
                  <a:moveTo>
                    <a:pt x="0" y="80614"/>
                  </a:moveTo>
                  <a:cubicBezTo>
                    <a:pt x="1030" y="35720"/>
                    <a:pt x="50304" y="-674"/>
                    <a:pt x="87685" y="9"/>
                  </a:cubicBezTo>
                  <a:cubicBezTo>
                    <a:pt x="125070" y="698"/>
                    <a:pt x="139193" y="27951"/>
                    <a:pt x="156747" y="53577"/>
                  </a:cubicBezTo>
                  <a:cubicBezTo>
                    <a:pt x="174301" y="79199"/>
                    <a:pt x="218291" y="157570"/>
                    <a:pt x="229453" y="176501"/>
                  </a:cubicBezTo>
                  <a:cubicBezTo>
                    <a:pt x="240611" y="195427"/>
                    <a:pt x="236620" y="225857"/>
                    <a:pt x="214002" y="246675"/>
                  </a:cubicBezTo>
                  <a:cubicBezTo>
                    <a:pt x="191380" y="267488"/>
                    <a:pt x="159361" y="263840"/>
                    <a:pt x="144772" y="252899"/>
                  </a:cubicBezTo>
                  <a:lnTo>
                    <a:pt x="0" y="80614"/>
                  </a:lnTo>
                  <a:close/>
                </a:path>
              </a:pathLst>
            </a:custGeom>
            <a:solidFill>
              <a:srgbClr val="F5A7A7"/>
            </a:solidFill>
            <a:ln w="4328"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ED5CD2ED-E9BF-4E47-BE9D-0F957888BED3}"/>
                </a:ext>
              </a:extLst>
            </p:cNvPr>
            <p:cNvSpPr/>
            <p:nvPr/>
          </p:nvSpPr>
          <p:spPr>
            <a:xfrm>
              <a:off x="8968510" y="3237409"/>
              <a:ext cx="238645" cy="264888"/>
            </a:xfrm>
            <a:custGeom>
              <a:avLst/>
              <a:gdLst>
                <a:gd name="connsiteX0" fmla="*/ 176535 w 238645"/>
                <a:gd name="connsiteY0" fmla="*/ 264874 h 264888"/>
                <a:gd name="connsiteX1" fmla="*/ 145417 w 238645"/>
                <a:gd name="connsiteY1" fmla="*/ 255816 h 264888"/>
                <a:gd name="connsiteX2" fmla="*/ 390 w 238645"/>
                <a:gd name="connsiteY2" fmla="*/ 83276 h 264888"/>
                <a:gd name="connsiteX3" fmla="*/ 0 w 238645"/>
                <a:gd name="connsiteY3" fmla="*/ 82203 h 264888"/>
                <a:gd name="connsiteX4" fmla="*/ 30777 w 238645"/>
                <a:gd name="connsiteY4" fmla="*/ 23619 h 264888"/>
                <a:gd name="connsiteX5" fmla="*/ 89317 w 238645"/>
                <a:gd name="connsiteY5" fmla="*/ 10 h 264888"/>
                <a:gd name="connsiteX6" fmla="*/ 154557 w 238645"/>
                <a:gd name="connsiteY6" fmla="*/ 46622 h 264888"/>
                <a:gd name="connsiteX7" fmla="*/ 159708 w 238645"/>
                <a:gd name="connsiteY7" fmla="*/ 54304 h 264888"/>
                <a:gd name="connsiteX8" fmla="*/ 219153 w 238645"/>
                <a:gd name="connsiteY8" fmla="*/ 154225 h 264888"/>
                <a:gd name="connsiteX9" fmla="*/ 232457 w 238645"/>
                <a:gd name="connsiteY9" fmla="*/ 177315 h 264888"/>
                <a:gd name="connsiteX10" fmla="*/ 216707 w 238645"/>
                <a:gd name="connsiteY10" fmla="*/ 249506 h 264888"/>
                <a:gd name="connsiteX11" fmla="*/ 176535 w 238645"/>
                <a:gd name="connsiteY11" fmla="*/ 264874 h 264888"/>
                <a:gd name="connsiteX12" fmla="*/ 3220 w 238645"/>
                <a:gd name="connsiteY12" fmla="*/ 81687 h 264888"/>
                <a:gd name="connsiteX13" fmla="*/ 147650 w 238645"/>
                <a:gd name="connsiteY13" fmla="*/ 253371 h 264888"/>
                <a:gd name="connsiteX14" fmla="*/ 214518 w 238645"/>
                <a:gd name="connsiteY14" fmla="*/ 246974 h 264888"/>
                <a:gd name="connsiteX15" fmla="*/ 229670 w 238645"/>
                <a:gd name="connsiteY15" fmla="*/ 178816 h 264888"/>
                <a:gd name="connsiteX16" fmla="*/ 216361 w 238645"/>
                <a:gd name="connsiteY16" fmla="*/ 155683 h 264888"/>
                <a:gd name="connsiteX17" fmla="*/ 157046 w 238645"/>
                <a:gd name="connsiteY17" fmla="*/ 55979 h 264888"/>
                <a:gd name="connsiteX18" fmla="*/ 151852 w 238645"/>
                <a:gd name="connsiteY18" fmla="*/ 48297 h 264888"/>
                <a:gd name="connsiteX19" fmla="*/ 89278 w 238645"/>
                <a:gd name="connsiteY19" fmla="*/ 3100 h 264888"/>
                <a:gd name="connsiteX20" fmla="*/ 3220 w 238645"/>
                <a:gd name="connsiteY20" fmla="*/ 81687 h 26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8645" h="264888">
                  <a:moveTo>
                    <a:pt x="176535" y="264874"/>
                  </a:moveTo>
                  <a:cubicBezTo>
                    <a:pt x="165477" y="265134"/>
                    <a:pt x="154605" y="261970"/>
                    <a:pt x="145417" y="255816"/>
                  </a:cubicBezTo>
                  <a:lnTo>
                    <a:pt x="390" y="83276"/>
                  </a:lnTo>
                  <a:cubicBezTo>
                    <a:pt x="130" y="82977"/>
                    <a:pt x="-8" y="82596"/>
                    <a:pt x="0" y="82203"/>
                  </a:cubicBezTo>
                  <a:cubicBezTo>
                    <a:pt x="472" y="61303"/>
                    <a:pt x="11721" y="39927"/>
                    <a:pt x="30777" y="23619"/>
                  </a:cubicBezTo>
                  <a:cubicBezTo>
                    <a:pt x="48504" y="8510"/>
                    <a:pt x="70434" y="-332"/>
                    <a:pt x="89317" y="10"/>
                  </a:cubicBezTo>
                  <a:cubicBezTo>
                    <a:pt x="123656" y="654"/>
                    <a:pt x="138765" y="22974"/>
                    <a:pt x="154557" y="46622"/>
                  </a:cubicBezTo>
                  <a:lnTo>
                    <a:pt x="159708" y="54304"/>
                  </a:lnTo>
                  <a:cubicBezTo>
                    <a:pt x="173012" y="73663"/>
                    <a:pt x="200785" y="122120"/>
                    <a:pt x="219153" y="154225"/>
                  </a:cubicBezTo>
                  <a:cubicBezTo>
                    <a:pt x="224991" y="164396"/>
                    <a:pt x="229713" y="172636"/>
                    <a:pt x="232457" y="177315"/>
                  </a:cubicBezTo>
                  <a:cubicBezTo>
                    <a:pt x="243147" y="195427"/>
                    <a:pt x="241256" y="226887"/>
                    <a:pt x="216707" y="249506"/>
                  </a:cubicBezTo>
                  <a:cubicBezTo>
                    <a:pt x="205736" y="259516"/>
                    <a:pt x="191384" y="265004"/>
                    <a:pt x="176535" y="264874"/>
                  </a:cubicBezTo>
                  <a:close/>
                  <a:moveTo>
                    <a:pt x="3220" y="81687"/>
                  </a:moveTo>
                  <a:lnTo>
                    <a:pt x="147650" y="253371"/>
                  </a:lnTo>
                  <a:cubicBezTo>
                    <a:pt x="161383" y="263541"/>
                    <a:pt x="192544" y="267233"/>
                    <a:pt x="214518" y="246974"/>
                  </a:cubicBezTo>
                  <a:cubicBezTo>
                    <a:pt x="237824" y="225515"/>
                    <a:pt x="239711" y="195856"/>
                    <a:pt x="229670" y="178816"/>
                  </a:cubicBezTo>
                  <a:cubicBezTo>
                    <a:pt x="226922" y="174138"/>
                    <a:pt x="222200" y="165941"/>
                    <a:pt x="216361" y="155683"/>
                  </a:cubicBezTo>
                  <a:cubicBezTo>
                    <a:pt x="197993" y="123665"/>
                    <a:pt x="170268" y="75252"/>
                    <a:pt x="157046" y="55979"/>
                  </a:cubicBezTo>
                  <a:lnTo>
                    <a:pt x="151852" y="48297"/>
                  </a:lnTo>
                  <a:cubicBezTo>
                    <a:pt x="136531" y="25376"/>
                    <a:pt x="122067" y="3701"/>
                    <a:pt x="89278" y="3100"/>
                  </a:cubicBezTo>
                  <a:cubicBezTo>
                    <a:pt x="44341" y="2416"/>
                    <a:pt x="4510" y="45505"/>
                    <a:pt x="3220" y="81687"/>
                  </a:cubicBezTo>
                  <a:close/>
                </a:path>
              </a:pathLst>
            </a:custGeom>
            <a:solidFill>
              <a:srgbClr val="0E0E0E"/>
            </a:solidFill>
            <a:ln w="4328"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52A27963-0FCD-4B6E-9945-DF132342A848}"/>
                </a:ext>
              </a:extLst>
            </p:cNvPr>
            <p:cNvSpPr/>
            <p:nvPr/>
          </p:nvSpPr>
          <p:spPr>
            <a:xfrm>
              <a:off x="9327241" y="2546748"/>
              <a:ext cx="412462" cy="127684"/>
            </a:xfrm>
            <a:custGeom>
              <a:avLst/>
              <a:gdLst>
                <a:gd name="connsiteX0" fmla="*/ 0 w 412462"/>
                <a:gd name="connsiteY0" fmla="*/ 127684 h 127684"/>
                <a:gd name="connsiteX1" fmla="*/ 412463 w 412462"/>
                <a:gd name="connsiteY1" fmla="*/ 0 h 127684"/>
                <a:gd name="connsiteX2" fmla="*/ 0 w 412462"/>
                <a:gd name="connsiteY2" fmla="*/ 127684 h 127684"/>
              </a:gdLst>
              <a:ahLst/>
              <a:cxnLst>
                <a:cxn ang="0">
                  <a:pos x="connsiteX0" y="connsiteY0"/>
                </a:cxn>
                <a:cxn ang="0">
                  <a:pos x="connsiteX1" y="connsiteY1"/>
                </a:cxn>
                <a:cxn ang="0">
                  <a:pos x="connsiteX2" y="connsiteY2"/>
                </a:cxn>
              </a:cxnLst>
              <a:rect l="l" t="t" r="r" b="b"/>
              <a:pathLst>
                <a:path w="412462" h="127684">
                  <a:moveTo>
                    <a:pt x="0" y="127684"/>
                  </a:moveTo>
                  <a:cubicBezTo>
                    <a:pt x="122919" y="47560"/>
                    <a:pt x="265769" y="3337"/>
                    <a:pt x="412463" y="0"/>
                  </a:cubicBezTo>
                  <a:lnTo>
                    <a:pt x="0" y="127684"/>
                  </a:lnTo>
                  <a:close/>
                </a:path>
              </a:pathLst>
            </a:custGeom>
            <a:solidFill>
              <a:srgbClr val="F5A7A7"/>
            </a:solidFill>
            <a:ln w="4328"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AB9B5244-F4F2-4496-9B4A-E9704E174943}"/>
                </a:ext>
              </a:extLst>
            </p:cNvPr>
            <p:cNvSpPr/>
            <p:nvPr/>
          </p:nvSpPr>
          <p:spPr>
            <a:xfrm>
              <a:off x="9325614" y="2545030"/>
              <a:ext cx="415721" cy="130909"/>
            </a:xfrm>
            <a:custGeom>
              <a:avLst/>
              <a:gdLst>
                <a:gd name="connsiteX0" fmla="*/ 1627 w 415721"/>
                <a:gd name="connsiteY0" fmla="*/ 130909 h 130909"/>
                <a:gd name="connsiteX1" fmla="*/ 844 w 415721"/>
                <a:gd name="connsiteY1" fmla="*/ 130723 h 130909"/>
                <a:gd name="connsiteX2" fmla="*/ 255 w 415721"/>
                <a:gd name="connsiteY2" fmla="*/ 130177 h 130909"/>
                <a:gd name="connsiteX3" fmla="*/ 34 w 415721"/>
                <a:gd name="connsiteY3" fmla="*/ 128966 h 130909"/>
                <a:gd name="connsiteX4" fmla="*/ 727 w 415721"/>
                <a:gd name="connsiteY4" fmla="*/ 127944 h 130909"/>
                <a:gd name="connsiteX5" fmla="*/ 414046 w 415721"/>
                <a:gd name="connsiteY5" fmla="*/ 0 h 130909"/>
                <a:gd name="connsiteX6" fmla="*/ 415202 w 415721"/>
                <a:gd name="connsiteY6" fmla="*/ 459 h 130909"/>
                <a:gd name="connsiteX7" fmla="*/ 415721 w 415721"/>
                <a:gd name="connsiteY7" fmla="*/ 1588 h 130909"/>
                <a:gd name="connsiteX8" fmla="*/ 415613 w 415721"/>
                <a:gd name="connsiteY8" fmla="*/ 2207 h 130909"/>
                <a:gd name="connsiteX9" fmla="*/ 415271 w 415721"/>
                <a:gd name="connsiteY9" fmla="*/ 2740 h 130909"/>
                <a:gd name="connsiteX10" fmla="*/ 414752 w 415721"/>
                <a:gd name="connsiteY10" fmla="*/ 3095 h 130909"/>
                <a:gd name="connsiteX11" fmla="*/ 414133 w 415721"/>
                <a:gd name="connsiteY11" fmla="*/ 3220 h 130909"/>
                <a:gd name="connsiteX12" fmla="*/ 2484 w 415721"/>
                <a:gd name="connsiteY12" fmla="*/ 130649 h 130909"/>
                <a:gd name="connsiteX13" fmla="*/ 1627 w 415721"/>
                <a:gd name="connsiteY13" fmla="*/ 130909 h 13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721" h="130909">
                  <a:moveTo>
                    <a:pt x="1627" y="130909"/>
                  </a:moveTo>
                  <a:cubicBezTo>
                    <a:pt x="1354" y="130913"/>
                    <a:pt x="1086" y="130848"/>
                    <a:pt x="844" y="130723"/>
                  </a:cubicBezTo>
                  <a:cubicBezTo>
                    <a:pt x="606" y="130593"/>
                    <a:pt x="402" y="130407"/>
                    <a:pt x="255" y="130177"/>
                  </a:cubicBezTo>
                  <a:cubicBezTo>
                    <a:pt x="26" y="129818"/>
                    <a:pt x="-52" y="129381"/>
                    <a:pt x="34" y="128966"/>
                  </a:cubicBezTo>
                  <a:cubicBezTo>
                    <a:pt x="121" y="128550"/>
                    <a:pt x="372" y="128182"/>
                    <a:pt x="727" y="127944"/>
                  </a:cubicBezTo>
                  <a:cubicBezTo>
                    <a:pt x="123863" y="47565"/>
                    <a:pt x="267033" y="3246"/>
                    <a:pt x="414046" y="0"/>
                  </a:cubicBezTo>
                  <a:cubicBezTo>
                    <a:pt x="414479" y="0"/>
                    <a:pt x="414890" y="164"/>
                    <a:pt x="415202" y="459"/>
                  </a:cubicBezTo>
                  <a:cubicBezTo>
                    <a:pt x="415513" y="757"/>
                    <a:pt x="415700" y="1160"/>
                    <a:pt x="415721" y="1588"/>
                  </a:cubicBezTo>
                  <a:cubicBezTo>
                    <a:pt x="415726" y="1800"/>
                    <a:pt x="415691" y="2013"/>
                    <a:pt x="415613" y="2207"/>
                  </a:cubicBezTo>
                  <a:cubicBezTo>
                    <a:pt x="415535" y="2406"/>
                    <a:pt x="415418" y="2588"/>
                    <a:pt x="415271" y="2740"/>
                  </a:cubicBezTo>
                  <a:cubicBezTo>
                    <a:pt x="415124" y="2891"/>
                    <a:pt x="414947" y="3012"/>
                    <a:pt x="414752" y="3095"/>
                  </a:cubicBezTo>
                  <a:cubicBezTo>
                    <a:pt x="414557" y="3177"/>
                    <a:pt x="414345" y="3220"/>
                    <a:pt x="414133" y="3220"/>
                  </a:cubicBezTo>
                  <a:cubicBezTo>
                    <a:pt x="267712" y="6449"/>
                    <a:pt x="125122" y="50590"/>
                    <a:pt x="2484" y="130649"/>
                  </a:cubicBezTo>
                  <a:cubicBezTo>
                    <a:pt x="2229" y="130818"/>
                    <a:pt x="1930" y="130909"/>
                    <a:pt x="1627" y="130909"/>
                  </a:cubicBezTo>
                  <a:close/>
                </a:path>
              </a:pathLst>
            </a:custGeom>
            <a:solidFill>
              <a:srgbClr val="0E0E0E"/>
            </a:solidFill>
            <a:ln w="4328"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796C3077-A29D-453F-8764-6F9BE7CA9E07}"/>
                </a:ext>
              </a:extLst>
            </p:cNvPr>
            <p:cNvSpPr/>
            <p:nvPr/>
          </p:nvSpPr>
          <p:spPr>
            <a:xfrm>
              <a:off x="9308786" y="2715320"/>
              <a:ext cx="639847" cy="385312"/>
            </a:xfrm>
            <a:custGeom>
              <a:avLst/>
              <a:gdLst>
                <a:gd name="connsiteX0" fmla="*/ 0 w 639847"/>
                <a:gd name="connsiteY0" fmla="*/ 192643 h 385312"/>
                <a:gd name="connsiteX1" fmla="*/ 269898 w 639847"/>
                <a:gd name="connsiteY1" fmla="*/ 359128 h 385312"/>
                <a:gd name="connsiteX2" fmla="*/ 586846 w 639847"/>
                <a:gd name="connsiteY2" fmla="*/ 369390 h 385312"/>
                <a:gd name="connsiteX3" fmla="*/ 639115 w 639847"/>
                <a:gd name="connsiteY3" fmla="*/ 197867 h 385312"/>
                <a:gd name="connsiteX4" fmla="*/ 608309 w 639847"/>
                <a:gd name="connsiteY4" fmla="*/ 21220 h 385312"/>
                <a:gd name="connsiteX5" fmla="*/ 280536 w 639847"/>
                <a:gd name="connsiteY5" fmla="*/ 23129 h 385312"/>
                <a:gd name="connsiteX6" fmla="*/ 0 w 639847"/>
                <a:gd name="connsiteY6" fmla="*/ 192643 h 38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847" h="385312">
                  <a:moveTo>
                    <a:pt x="0" y="192643"/>
                  </a:moveTo>
                  <a:cubicBezTo>
                    <a:pt x="73905" y="270729"/>
                    <a:pt x="166953" y="328122"/>
                    <a:pt x="269898" y="359128"/>
                  </a:cubicBezTo>
                  <a:cubicBezTo>
                    <a:pt x="372844" y="390130"/>
                    <a:pt x="482109" y="393670"/>
                    <a:pt x="586846" y="369390"/>
                  </a:cubicBezTo>
                  <a:cubicBezTo>
                    <a:pt x="617484" y="317108"/>
                    <a:pt x="635389" y="258351"/>
                    <a:pt x="639115" y="197867"/>
                  </a:cubicBezTo>
                  <a:cubicBezTo>
                    <a:pt x="642846" y="137383"/>
                    <a:pt x="632290" y="76869"/>
                    <a:pt x="608309" y="21220"/>
                  </a:cubicBezTo>
                  <a:cubicBezTo>
                    <a:pt x="500875" y="-7708"/>
                    <a:pt x="387624" y="-7046"/>
                    <a:pt x="280536" y="23129"/>
                  </a:cubicBezTo>
                  <a:cubicBezTo>
                    <a:pt x="173449" y="53308"/>
                    <a:pt x="76515" y="111878"/>
                    <a:pt x="0" y="192643"/>
                  </a:cubicBezTo>
                  <a:close/>
                </a:path>
              </a:pathLst>
            </a:custGeom>
            <a:solidFill>
              <a:srgbClr val="F0E7E1"/>
            </a:solidFill>
            <a:ln w="4328"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BA89DDFC-2CFB-4C4E-A626-DFD71E616D1B}"/>
                </a:ext>
              </a:extLst>
            </p:cNvPr>
            <p:cNvSpPr/>
            <p:nvPr/>
          </p:nvSpPr>
          <p:spPr>
            <a:xfrm>
              <a:off x="9306994" y="2713705"/>
              <a:ext cx="643021" cy="388520"/>
            </a:xfrm>
            <a:custGeom>
              <a:avLst/>
              <a:gdLst>
                <a:gd name="connsiteX0" fmla="*/ 449021 w 643021"/>
                <a:gd name="connsiteY0" fmla="*/ 388516 h 388520"/>
                <a:gd name="connsiteX1" fmla="*/ 204636 w 643021"/>
                <a:gd name="connsiteY1" fmla="*/ 338640 h 388520"/>
                <a:gd name="connsiteX2" fmla="*/ 459 w 643021"/>
                <a:gd name="connsiteY2" fmla="*/ 195375 h 388520"/>
                <a:gd name="connsiteX3" fmla="*/ 0 w 643021"/>
                <a:gd name="connsiteY3" fmla="*/ 194258 h 388520"/>
                <a:gd name="connsiteX4" fmla="*/ 459 w 643021"/>
                <a:gd name="connsiteY4" fmla="*/ 193146 h 388520"/>
                <a:gd name="connsiteX5" fmla="*/ 204636 w 643021"/>
                <a:gd name="connsiteY5" fmla="*/ 49881 h 388520"/>
                <a:gd name="connsiteX6" fmla="*/ 449021 w 643021"/>
                <a:gd name="connsiteY6" fmla="*/ 5 h 388520"/>
                <a:gd name="connsiteX7" fmla="*/ 610274 w 643021"/>
                <a:gd name="connsiteY7" fmla="*/ 21463 h 388520"/>
                <a:gd name="connsiteX8" fmla="*/ 610892 w 643021"/>
                <a:gd name="connsiteY8" fmla="*/ 21792 h 388520"/>
                <a:gd name="connsiteX9" fmla="*/ 611304 w 643021"/>
                <a:gd name="connsiteY9" fmla="*/ 22363 h 388520"/>
                <a:gd name="connsiteX10" fmla="*/ 642292 w 643021"/>
                <a:gd name="connsiteY10" fmla="*/ 199742 h 388520"/>
                <a:gd name="connsiteX11" fmla="*/ 589841 w 643021"/>
                <a:gd name="connsiteY11" fmla="*/ 371992 h 388520"/>
                <a:gd name="connsiteX12" fmla="*/ 589413 w 643021"/>
                <a:gd name="connsiteY12" fmla="*/ 372494 h 388520"/>
                <a:gd name="connsiteX13" fmla="*/ 588811 w 643021"/>
                <a:gd name="connsiteY13" fmla="*/ 372766 h 388520"/>
                <a:gd name="connsiteX14" fmla="*/ 449021 w 643021"/>
                <a:gd name="connsiteY14" fmla="*/ 388516 h 388520"/>
                <a:gd name="connsiteX15" fmla="*/ 4021 w 643021"/>
                <a:gd name="connsiteY15" fmla="*/ 194258 h 388520"/>
                <a:gd name="connsiteX16" fmla="*/ 206701 w 643021"/>
                <a:gd name="connsiteY16" fmla="*/ 335948 h 388520"/>
                <a:gd name="connsiteX17" fmla="*/ 449021 w 643021"/>
                <a:gd name="connsiteY17" fmla="*/ 385300 h 388520"/>
                <a:gd name="connsiteX18" fmla="*/ 587439 w 643021"/>
                <a:gd name="connsiteY18" fmla="*/ 369590 h 388520"/>
                <a:gd name="connsiteX19" fmla="*/ 639185 w 643021"/>
                <a:gd name="connsiteY19" fmla="*/ 199448 h 388520"/>
                <a:gd name="connsiteX20" fmla="*/ 608897 w 643021"/>
                <a:gd name="connsiteY20" fmla="*/ 24211 h 388520"/>
                <a:gd name="connsiteX21" fmla="*/ 449021 w 643021"/>
                <a:gd name="connsiteY21" fmla="*/ 3221 h 388520"/>
                <a:gd name="connsiteX22" fmla="*/ 206705 w 643021"/>
                <a:gd name="connsiteY22" fmla="*/ 52586 h 388520"/>
                <a:gd name="connsiteX23" fmla="*/ 4021 w 643021"/>
                <a:gd name="connsiteY23" fmla="*/ 194258 h 388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43021" h="388520">
                  <a:moveTo>
                    <a:pt x="449021" y="388516"/>
                  </a:moveTo>
                  <a:cubicBezTo>
                    <a:pt x="364997" y="388849"/>
                    <a:pt x="281809" y="371871"/>
                    <a:pt x="204636" y="338640"/>
                  </a:cubicBezTo>
                  <a:cubicBezTo>
                    <a:pt x="127464" y="305410"/>
                    <a:pt x="57961" y="256642"/>
                    <a:pt x="459" y="195375"/>
                  </a:cubicBezTo>
                  <a:cubicBezTo>
                    <a:pt x="165" y="195081"/>
                    <a:pt x="0" y="194678"/>
                    <a:pt x="0" y="194258"/>
                  </a:cubicBezTo>
                  <a:cubicBezTo>
                    <a:pt x="0" y="193843"/>
                    <a:pt x="165" y="193440"/>
                    <a:pt x="459" y="193146"/>
                  </a:cubicBezTo>
                  <a:cubicBezTo>
                    <a:pt x="57961" y="131879"/>
                    <a:pt x="127464" y="83111"/>
                    <a:pt x="204636" y="49881"/>
                  </a:cubicBezTo>
                  <a:cubicBezTo>
                    <a:pt x="281809" y="16650"/>
                    <a:pt x="364997" y="-328"/>
                    <a:pt x="449021" y="5"/>
                  </a:cubicBezTo>
                  <a:cubicBezTo>
                    <a:pt x="503480" y="35"/>
                    <a:pt x="557697" y="7254"/>
                    <a:pt x="610274" y="21463"/>
                  </a:cubicBezTo>
                  <a:cubicBezTo>
                    <a:pt x="610503" y="21524"/>
                    <a:pt x="610715" y="21636"/>
                    <a:pt x="610892" y="21792"/>
                  </a:cubicBezTo>
                  <a:cubicBezTo>
                    <a:pt x="611070" y="21952"/>
                    <a:pt x="611213" y="22147"/>
                    <a:pt x="611304" y="22363"/>
                  </a:cubicBezTo>
                  <a:cubicBezTo>
                    <a:pt x="635406" y="78238"/>
                    <a:pt x="646023" y="139003"/>
                    <a:pt x="642292" y="199742"/>
                  </a:cubicBezTo>
                  <a:cubicBezTo>
                    <a:pt x="638566" y="260477"/>
                    <a:pt x="620596" y="319484"/>
                    <a:pt x="589841" y="371992"/>
                  </a:cubicBezTo>
                  <a:cubicBezTo>
                    <a:pt x="589737" y="372186"/>
                    <a:pt x="589590" y="372360"/>
                    <a:pt x="589413" y="372494"/>
                  </a:cubicBezTo>
                  <a:cubicBezTo>
                    <a:pt x="589235" y="372624"/>
                    <a:pt x="589027" y="372719"/>
                    <a:pt x="588811" y="372766"/>
                  </a:cubicBezTo>
                  <a:cubicBezTo>
                    <a:pt x="542960" y="383288"/>
                    <a:pt x="496062" y="388572"/>
                    <a:pt x="449021" y="388516"/>
                  </a:cubicBezTo>
                  <a:close/>
                  <a:moveTo>
                    <a:pt x="4021" y="194258"/>
                  </a:moveTo>
                  <a:cubicBezTo>
                    <a:pt x="61172" y="254863"/>
                    <a:pt x="130156" y="303090"/>
                    <a:pt x="206701" y="335948"/>
                  </a:cubicBezTo>
                  <a:cubicBezTo>
                    <a:pt x="283246" y="368811"/>
                    <a:pt x="365720" y="385608"/>
                    <a:pt x="449021" y="385300"/>
                  </a:cubicBezTo>
                  <a:cubicBezTo>
                    <a:pt x="495603" y="385305"/>
                    <a:pt x="542038" y="380033"/>
                    <a:pt x="587439" y="369590"/>
                  </a:cubicBezTo>
                  <a:cubicBezTo>
                    <a:pt x="617735" y="317693"/>
                    <a:pt x="635458" y="259425"/>
                    <a:pt x="639185" y="199448"/>
                  </a:cubicBezTo>
                  <a:cubicBezTo>
                    <a:pt x="642911" y="139470"/>
                    <a:pt x="632537" y="79458"/>
                    <a:pt x="608897" y="24211"/>
                  </a:cubicBezTo>
                  <a:cubicBezTo>
                    <a:pt x="556753" y="10245"/>
                    <a:pt x="503000" y="3190"/>
                    <a:pt x="449021" y="3221"/>
                  </a:cubicBezTo>
                  <a:cubicBezTo>
                    <a:pt x="365720" y="2926"/>
                    <a:pt x="283250" y="19728"/>
                    <a:pt x="206705" y="52586"/>
                  </a:cubicBezTo>
                  <a:cubicBezTo>
                    <a:pt x="130165" y="85444"/>
                    <a:pt x="61181" y="133666"/>
                    <a:pt x="4021" y="194258"/>
                  </a:cubicBezTo>
                  <a:close/>
                </a:path>
              </a:pathLst>
            </a:custGeom>
            <a:solidFill>
              <a:srgbClr val="0E0E0E"/>
            </a:solidFill>
            <a:ln w="4328"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B77D1DB8-4C04-4F61-A5BF-B5731A36F246}"/>
                </a:ext>
              </a:extLst>
            </p:cNvPr>
            <p:cNvSpPr/>
            <p:nvPr/>
          </p:nvSpPr>
          <p:spPr>
            <a:xfrm>
              <a:off x="9488190" y="2764139"/>
              <a:ext cx="392272" cy="336495"/>
            </a:xfrm>
            <a:custGeom>
              <a:avLst/>
              <a:gdLst>
                <a:gd name="connsiteX0" fmla="*/ 196145 w 392272"/>
                <a:gd name="connsiteY0" fmla="*/ 0 h 336495"/>
                <a:gd name="connsiteX1" fmla="*/ 100315 w 392272"/>
                <a:gd name="connsiteY1" fmla="*/ 24968 h 336495"/>
                <a:gd name="connsiteX2" fmla="*/ 28911 w 392272"/>
                <a:gd name="connsiteY2" fmla="*/ 93584 h 336495"/>
                <a:gd name="connsiteX3" fmla="*/ 152 w 392272"/>
                <a:gd name="connsiteY3" fmla="*/ 188346 h 336495"/>
                <a:gd name="connsiteX4" fmla="*/ 21372 w 392272"/>
                <a:gd name="connsiteY4" fmla="*/ 285076 h 336495"/>
                <a:gd name="connsiteX5" fmla="*/ 336879 w 392272"/>
                <a:gd name="connsiteY5" fmla="*/ 332632 h 336495"/>
                <a:gd name="connsiteX6" fmla="*/ 388919 w 392272"/>
                <a:gd name="connsiteY6" fmla="*/ 232158 h 336495"/>
                <a:gd name="connsiteX7" fmla="*/ 376774 w 392272"/>
                <a:gd name="connsiteY7" fmla="*/ 119665 h 336495"/>
                <a:gd name="connsiteX8" fmla="*/ 304492 w 392272"/>
                <a:gd name="connsiteY8" fmla="*/ 32611 h 336495"/>
                <a:gd name="connsiteX9" fmla="*/ 196145 w 392272"/>
                <a:gd name="connsiteY9" fmla="*/ 0 h 33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272" h="336495">
                  <a:moveTo>
                    <a:pt x="196145" y="0"/>
                  </a:moveTo>
                  <a:cubicBezTo>
                    <a:pt x="162590" y="-17"/>
                    <a:pt x="129593" y="8582"/>
                    <a:pt x="100315" y="24968"/>
                  </a:cubicBezTo>
                  <a:cubicBezTo>
                    <a:pt x="71036" y="41354"/>
                    <a:pt x="46448" y="64980"/>
                    <a:pt x="28911" y="93584"/>
                  </a:cubicBezTo>
                  <a:cubicBezTo>
                    <a:pt x="11374" y="122192"/>
                    <a:pt x="1472" y="154821"/>
                    <a:pt x="152" y="188346"/>
                  </a:cubicBezTo>
                  <a:cubicBezTo>
                    <a:pt x="-1168" y="221875"/>
                    <a:pt x="6138" y="255179"/>
                    <a:pt x="21372" y="285076"/>
                  </a:cubicBezTo>
                  <a:cubicBezTo>
                    <a:pt x="120552" y="328322"/>
                    <a:pt x="229362" y="344721"/>
                    <a:pt x="336879" y="332632"/>
                  </a:cubicBezTo>
                  <a:cubicBezTo>
                    <a:pt x="363725" y="304981"/>
                    <a:pt x="381825" y="270037"/>
                    <a:pt x="388919" y="232158"/>
                  </a:cubicBezTo>
                  <a:cubicBezTo>
                    <a:pt x="396016" y="194284"/>
                    <a:pt x="391792" y="155154"/>
                    <a:pt x="376774" y="119665"/>
                  </a:cubicBezTo>
                  <a:cubicBezTo>
                    <a:pt x="361760" y="84175"/>
                    <a:pt x="336619" y="53897"/>
                    <a:pt x="304492" y="32611"/>
                  </a:cubicBezTo>
                  <a:cubicBezTo>
                    <a:pt x="272366" y="11331"/>
                    <a:pt x="234682" y="-13"/>
                    <a:pt x="196145" y="0"/>
                  </a:cubicBezTo>
                  <a:close/>
                </a:path>
              </a:pathLst>
            </a:custGeom>
            <a:solidFill>
              <a:srgbClr val="1C2A38"/>
            </a:solidFill>
            <a:ln w="4328"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6E3B192B-A4BA-4F24-A315-C9F01F354D0E}"/>
                </a:ext>
              </a:extLst>
            </p:cNvPr>
            <p:cNvSpPr/>
            <p:nvPr/>
          </p:nvSpPr>
          <p:spPr>
            <a:xfrm>
              <a:off x="9486471" y="2762441"/>
              <a:ext cx="395468" cy="339781"/>
            </a:xfrm>
            <a:custGeom>
              <a:avLst/>
              <a:gdLst>
                <a:gd name="connsiteX0" fmla="*/ 269540 w 395468"/>
                <a:gd name="connsiteY0" fmla="*/ 339780 h 339781"/>
                <a:gd name="connsiteX1" fmla="*/ 22277 w 395468"/>
                <a:gd name="connsiteY1" fmla="*/ 288277 h 339781"/>
                <a:gd name="connsiteX2" fmla="*/ 21464 w 395468"/>
                <a:gd name="connsiteY2" fmla="*/ 287507 h 339781"/>
                <a:gd name="connsiteX3" fmla="*/ 1 w 395468"/>
                <a:gd name="connsiteY3" fmla="*/ 197843 h 339781"/>
                <a:gd name="connsiteX4" fmla="*/ 23130 w 395468"/>
                <a:gd name="connsiteY4" fmla="*/ 104934 h 339781"/>
                <a:gd name="connsiteX5" fmla="*/ 87197 w 395468"/>
                <a:gd name="connsiteY5" fmla="*/ 33782 h 339781"/>
                <a:gd name="connsiteX6" fmla="*/ 177185 w 395468"/>
                <a:gd name="connsiteY6" fmla="*/ 1071 h 339781"/>
                <a:gd name="connsiteX7" fmla="*/ 271985 w 395468"/>
                <a:gd name="connsiteY7" fmla="*/ 14471 h 339781"/>
                <a:gd name="connsiteX8" fmla="*/ 349379 w 395468"/>
                <a:gd name="connsiteY8" fmla="*/ 70838 h 339781"/>
                <a:gd name="connsiteX9" fmla="*/ 391217 w 395468"/>
                <a:gd name="connsiteY9" fmla="*/ 156957 h 339781"/>
                <a:gd name="connsiteX10" fmla="*/ 387694 w 395468"/>
                <a:gd name="connsiteY10" fmla="*/ 252640 h 339781"/>
                <a:gd name="connsiteX11" fmla="*/ 339632 w 395468"/>
                <a:gd name="connsiteY11" fmla="*/ 335448 h 339781"/>
                <a:gd name="connsiteX12" fmla="*/ 338641 w 395468"/>
                <a:gd name="connsiteY12" fmla="*/ 335920 h 339781"/>
                <a:gd name="connsiteX13" fmla="*/ 269540 w 395468"/>
                <a:gd name="connsiteY13" fmla="*/ 339780 h 339781"/>
                <a:gd name="connsiteX14" fmla="*/ 24251 w 395468"/>
                <a:gd name="connsiteY14" fmla="*/ 285403 h 339781"/>
                <a:gd name="connsiteX15" fmla="*/ 337827 w 395468"/>
                <a:gd name="connsiteY15" fmla="*/ 332613 h 339781"/>
                <a:gd name="connsiteX16" fmla="*/ 387595 w 395468"/>
                <a:gd name="connsiteY16" fmla="*/ 240076 h 339781"/>
                <a:gd name="connsiteX17" fmla="*/ 381960 w 395468"/>
                <a:gd name="connsiteY17" fmla="*/ 135157 h 339781"/>
                <a:gd name="connsiteX18" fmla="*/ 322567 w 395468"/>
                <a:gd name="connsiteY18" fmla="*/ 48484 h 339781"/>
                <a:gd name="connsiteX19" fmla="*/ 226758 w 395468"/>
                <a:gd name="connsiteY19" fmla="*/ 5356 h 339781"/>
                <a:gd name="connsiteX20" fmla="*/ 122496 w 395468"/>
                <a:gd name="connsiteY20" fmla="*/ 18361 h 339781"/>
                <a:gd name="connsiteX21" fmla="*/ 40217 w 395468"/>
                <a:gd name="connsiteY21" fmla="*/ 83706 h 339781"/>
                <a:gd name="connsiteX22" fmla="*/ 3940 w 395468"/>
                <a:gd name="connsiteY22" fmla="*/ 182315 h 339781"/>
                <a:gd name="connsiteX23" fmla="*/ 24251 w 395468"/>
                <a:gd name="connsiteY23" fmla="*/ 285403 h 339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5468" h="339781">
                  <a:moveTo>
                    <a:pt x="269540" y="339780"/>
                  </a:moveTo>
                  <a:cubicBezTo>
                    <a:pt x="184439" y="339953"/>
                    <a:pt x="100233" y="322412"/>
                    <a:pt x="22277" y="288277"/>
                  </a:cubicBezTo>
                  <a:cubicBezTo>
                    <a:pt x="21927" y="288117"/>
                    <a:pt x="21641" y="287844"/>
                    <a:pt x="21464" y="287507"/>
                  </a:cubicBezTo>
                  <a:cubicBezTo>
                    <a:pt x="7255" y="259760"/>
                    <a:pt x="-103" y="229014"/>
                    <a:pt x="1" y="197843"/>
                  </a:cubicBezTo>
                  <a:cubicBezTo>
                    <a:pt x="-16" y="165448"/>
                    <a:pt x="7926" y="133542"/>
                    <a:pt x="23130" y="104934"/>
                  </a:cubicBezTo>
                  <a:cubicBezTo>
                    <a:pt x="38334" y="76326"/>
                    <a:pt x="60338" y="51895"/>
                    <a:pt x="87197" y="33782"/>
                  </a:cubicBezTo>
                  <a:cubicBezTo>
                    <a:pt x="114061" y="15674"/>
                    <a:pt x="144963" y="4438"/>
                    <a:pt x="177185" y="1071"/>
                  </a:cubicBezTo>
                  <a:cubicBezTo>
                    <a:pt x="209403" y="-2296"/>
                    <a:pt x="241958" y="2305"/>
                    <a:pt x="271985" y="14471"/>
                  </a:cubicBezTo>
                  <a:cubicBezTo>
                    <a:pt x="302013" y="26637"/>
                    <a:pt x="328591" y="45991"/>
                    <a:pt x="349379" y="70838"/>
                  </a:cubicBezTo>
                  <a:cubicBezTo>
                    <a:pt x="370170" y="95685"/>
                    <a:pt x="384539" y="125259"/>
                    <a:pt x="391217" y="156957"/>
                  </a:cubicBezTo>
                  <a:cubicBezTo>
                    <a:pt x="397900" y="188659"/>
                    <a:pt x="396688" y="221518"/>
                    <a:pt x="387694" y="252640"/>
                  </a:cubicBezTo>
                  <a:cubicBezTo>
                    <a:pt x="378696" y="283763"/>
                    <a:pt x="362194" y="312198"/>
                    <a:pt x="339632" y="335448"/>
                  </a:cubicBezTo>
                  <a:cubicBezTo>
                    <a:pt x="339364" y="335712"/>
                    <a:pt x="339017" y="335881"/>
                    <a:pt x="338641" y="335920"/>
                  </a:cubicBezTo>
                  <a:cubicBezTo>
                    <a:pt x="315698" y="338490"/>
                    <a:pt x="292630" y="339780"/>
                    <a:pt x="269540" y="339780"/>
                  </a:cubicBezTo>
                  <a:close/>
                  <a:moveTo>
                    <a:pt x="24251" y="285403"/>
                  </a:moveTo>
                  <a:cubicBezTo>
                    <a:pt x="122864" y="328237"/>
                    <a:pt x="230973" y="344515"/>
                    <a:pt x="337827" y="332613"/>
                  </a:cubicBezTo>
                  <a:cubicBezTo>
                    <a:pt x="362592" y="306918"/>
                    <a:pt x="379809" y="274903"/>
                    <a:pt x="387595" y="240076"/>
                  </a:cubicBezTo>
                  <a:cubicBezTo>
                    <a:pt x="395376" y="205249"/>
                    <a:pt x="393429" y="168950"/>
                    <a:pt x="381960" y="135157"/>
                  </a:cubicBezTo>
                  <a:cubicBezTo>
                    <a:pt x="370490" y="101364"/>
                    <a:pt x="349941" y="71379"/>
                    <a:pt x="322567" y="48484"/>
                  </a:cubicBezTo>
                  <a:cubicBezTo>
                    <a:pt x="295192" y="25589"/>
                    <a:pt x="262048" y="10666"/>
                    <a:pt x="226758" y="5356"/>
                  </a:cubicBezTo>
                  <a:cubicBezTo>
                    <a:pt x="191467" y="41"/>
                    <a:pt x="155398" y="4542"/>
                    <a:pt x="122496" y="18361"/>
                  </a:cubicBezTo>
                  <a:cubicBezTo>
                    <a:pt x="89595" y="32181"/>
                    <a:pt x="61130" y="54786"/>
                    <a:pt x="40217" y="83706"/>
                  </a:cubicBezTo>
                  <a:cubicBezTo>
                    <a:pt x="19304" y="112625"/>
                    <a:pt x="6757" y="146738"/>
                    <a:pt x="3940" y="182315"/>
                  </a:cubicBezTo>
                  <a:cubicBezTo>
                    <a:pt x="1122" y="217891"/>
                    <a:pt x="8151" y="253553"/>
                    <a:pt x="24251" y="285403"/>
                  </a:cubicBezTo>
                  <a:close/>
                </a:path>
              </a:pathLst>
            </a:custGeom>
            <a:solidFill>
              <a:srgbClr val="0E0E0E"/>
            </a:solidFill>
            <a:ln w="4328"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D14C4D93-7D86-4EA5-9FC0-65A9AD0CA4DD}"/>
                </a:ext>
              </a:extLst>
            </p:cNvPr>
            <p:cNvSpPr/>
            <p:nvPr/>
          </p:nvSpPr>
          <p:spPr>
            <a:xfrm>
              <a:off x="9586951" y="3519193"/>
              <a:ext cx="872870" cy="622387"/>
            </a:xfrm>
            <a:custGeom>
              <a:avLst/>
              <a:gdLst>
                <a:gd name="connsiteX0" fmla="*/ 8756 w 872870"/>
                <a:gd name="connsiteY0" fmla="*/ 0 h 622387"/>
                <a:gd name="connsiteX1" fmla="*/ 726640 w 872870"/>
                <a:gd name="connsiteY1" fmla="*/ 169791 h 622387"/>
                <a:gd name="connsiteX2" fmla="*/ 719728 w 872870"/>
                <a:gd name="connsiteY2" fmla="*/ 194128 h 622387"/>
                <a:gd name="connsiteX3" fmla="*/ 459161 w 872870"/>
                <a:gd name="connsiteY3" fmla="*/ 253443 h 622387"/>
                <a:gd name="connsiteX4" fmla="*/ 872870 w 872870"/>
                <a:gd name="connsiteY4" fmla="*/ 535858 h 622387"/>
                <a:gd name="connsiteX5" fmla="*/ 813810 w 872870"/>
                <a:gd name="connsiteY5" fmla="*/ 622388 h 622387"/>
                <a:gd name="connsiteX6" fmla="*/ 400102 w 872870"/>
                <a:gd name="connsiteY6" fmla="*/ 339973 h 622387"/>
                <a:gd name="connsiteX7" fmla="*/ 439759 w 872870"/>
                <a:gd name="connsiteY7" fmla="*/ 604232 h 622387"/>
                <a:gd name="connsiteX8" fmla="*/ 419629 w 872870"/>
                <a:gd name="connsiteY8" fmla="*/ 619553 h 622387"/>
                <a:gd name="connsiteX9" fmla="*/ 0 w 872870"/>
                <a:gd name="connsiteY9" fmla="*/ 12789 h 622387"/>
                <a:gd name="connsiteX10" fmla="*/ 8756 w 872870"/>
                <a:gd name="connsiteY10" fmla="*/ 0 h 62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2870" h="622387">
                  <a:moveTo>
                    <a:pt x="8756" y="0"/>
                  </a:moveTo>
                  <a:lnTo>
                    <a:pt x="726640" y="169791"/>
                  </a:lnTo>
                  <a:lnTo>
                    <a:pt x="719728" y="194128"/>
                  </a:lnTo>
                  <a:lnTo>
                    <a:pt x="459161" y="253443"/>
                  </a:lnTo>
                  <a:lnTo>
                    <a:pt x="872870" y="535858"/>
                  </a:lnTo>
                  <a:lnTo>
                    <a:pt x="813810" y="622388"/>
                  </a:lnTo>
                  <a:lnTo>
                    <a:pt x="400102" y="339973"/>
                  </a:lnTo>
                  <a:lnTo>
                    <a:pt x="439759" y="604232"/>
                  </a:lnTo>
                  <a:lnTo>
                    <a:pt x="419629" y="619553"/>
                  </a:lnTo>
                  <a:lnTo>
                    <a:pt x="0" y="12789"/>
                  </a:lnTo>
                  <a:lnTo>
                    <a:pt x="8756" y="0"/>
                  </a:lnTo>
                  <a:close/>
                </a:path>
              </a:pathLst>
            </a:custGeom>
            <a:solidFill>
              <a:srgbClr val="FFBC21"/>
            </a:solidFill>
            <a:ln w="4328"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F1251C65-82D8-44CD-B04E-18C04F1A32DE}"/>
                </a:ext>
              </a:extLst>
            </p:cNvPr>
            <p:cNvSpPr/>
            <p:nvPr/>
          </p:nvSpPr>
          <p:spPr>
            <a:xfrm>
              <a:off x="9585332" y="3517438"/>
              <a:ext cx="876100" cy="625730"/>
            </a:xfrm>
            <a:custGeom>
              <a:avLst/>
              <a:gdLst>
                <a:gd name="connsiteX0" fmla="*/ 815429 w 876100"/>
                <a:gd name="connsiteY0" fmla="*/ 625731 h 625730"/>
                <a:gd name="connsiteX1" fmla="*/ 814529 w 876100"/>
                <a:gd name="connsiteY1" fmla="*/ 625471 h 625730"/>
                <a:gd name="connsiteX2" fmla="*/ 403867 w 876100"/>
                <a:gd name="connsiteY2" fmla="*/ 345116 h 625730"/>
                <a:gd name="connsiteX3" fmla="*/ 442971 w 876100"/>
                <a:gd name="connsiteY3" fmla="*/ 605727 h 625730"/>
                <a:gd name="connsiteX4" fmla="*/ 442879 w 876100"/>
                <a:gd name="connsiteY4" fmla="*/ 606584 h 625730"/>
                <a:gd name="connsiteX5" fmla="*/ 442369 w 876100"/>
                <a:gd name="connsiteY5" fmla="*/ 607272 h 625730"/>
                <a:gd name="connsiteX6" fmla="*/ 422239 w 876100"/>
                <a:gd name="connsiteY6" fmla="*/ 622554 h 625730"/>
                <a:gd name="connsiteX7" fmla="*/ 421672 w 876100"/>
                <a:gd name="connsiteY7" fmla="*/ 622852 h 625730"/>
                <a:gd name="connsiteX8" fmla="*/ 421036 w 876100"/>
                <a:gd name="connsiteY8" fmla="*/ 622896 h 625730"/>
                <a:gd name="connsiteX9" fmla="*/ 420426 w 876100"/>
                <a:gd name="connsiteY9" fmla="*/ 622666 h 625730"/>
                <a:gd name="connsiteX10" fmla="*/ 419963 w 876100"/>
                <a:gd name="connsiteY10" fmla="*/ 622208 h 625730"/>
                <a:gd name="connsiteX11" fmla="*/ 290 w 876100"/>
                <a:gd name="connsiteY11" fmla="*/ 15401 h 625730"/>
                <a:gd name="connsiteX12" fmla="*/ 0 w 876100"/>
                <a:gd name="connsiteY12" fmla="*/ 14501 h 625730"/>
                <a:gd name="connsiteX13" fmla="*/ 290 w 876100"/>
                <a:gd name="connsiteY13" fmla="*/ 13601 h 625730"/>
                <a:gd name="connsiteX14" fmla="*/ 8872 w 876100"/>
                <a:gd name="connsiteY14" fmla="*/ 725 h 625730"/>
                <a:gd name="connsiteX15" fmla="*/ 9604 w 876100"/>
                <a:gd name="connsiteY15" fmla="*/ 119 h 625730"/>
                <a:gd name="connsiteX16" fmla="*/ 10547 w 876100"/>
                <a:gd name="connsiteY16" fmla="*/ 36 h 625730"/>
                <a:gd name="connsiteX17" fmla="*/ 728644 w 876100"/>
                <a:gd name="connsiteY17" fmla="*/ 169915 h 625730"/>
                <a:gd name="connsiteX18" fmla="*/ 729233 w 876100"/>
                <a:gd name="connsiteY18" fmla="*/ 170187 h 625730"/>
                <a:gd name="connsiteX19" fmla="*/ 729666 w 876100"/>
                <a:gd name="connsiteY19" fmla="*/ 170672 h 625730"/>
                <a:gd name="connsiteX20" fmla="*/ 729865 w 876100"/>
                <a:gd name="connsiteY20" fmla="*/ 171287 h 625730"/>
                <a:gd name="connsiteX21" fmla="*/ 729804 w 876100"/>
                <a:gd name="connsiteY21" fmla="*/ 171932 h 625730"/>
                <a:gd name="connsiteX22" fmla="*/ 722897 w 876100"/>
                <a:gd name="connsiteY22" fmla="*/ 196225 h 625730"/>
                <a:gd name="connsiteX23" fmla="*/ 722451 w 876100"/>
                <a:gd name="connsiteY23" fmla="*/ 196952 h 625730"/>
                <a:gd name="connsiteX24" fmla="*/ 721693 w 876100"/>
                <a:gd name="connsiteY24" fmla="*/ 197341 h 625730"/>
                <a:gd name="connsiteX25" fmla="*/ 464727 w 876100"/>
                <a:gd name="connsiteY25" fmla="*/ 255886 h 625730"/>
                <a:gd name="connsiteX26" fmla="*/ 875389 w 876100"/>
                <a:gd name="connsiteY26" fmla="*/ 536197 h 625730"/>
                <a:gd name="connsiteX27" fmla="*/ 876077 w 876100"/>
                <a:gd name="connsiteY27" fmla="*/ 537227 h 625730"/>
                <a:gd name="connsiteX28" fmla="*/ 875818 w 876100"/>
                <a:gd name="connsiteY28" fmla="*/ 538431 h 625730"/>
                <a:gd name="connsiteX29" fmla="*/ 816762 w 876100"/>
                <a:gd name="connsiteY29" fmla="*/ 624869 h 625730"/>
                <a:gd name="connsiteX30" fmla="*/ 816208 w 876100"/>
                <a:gd name="connsiteY30" fmla="*/ 625471 h 625730"/>
                <a:gd name="connsiteX31" fmla="*/ 815429 w 876100"/>
                <a:gd name="connsiteY31" fmla="*/ 625731 h 625730"/>
                <a:gd name="connsiteX32" fmla="*/ 401720 w 876100"/>
                <a:gd name="connsiteY32" fmla="*/ 340096 h 625730"/>
                <a:gd name="connsiteX33" fmla="*/ 402625 w 876100"/>
                <a:gd name="connsiteY33" fmla="*/ 340394 h 625730"/>
                <a:gd name="connsiteX34" fmla="*/ 815001 w 876100"/>
                <a:gd name="connsiteY34" fmla="*/ 621909 h 625730"/>
                <a:gd name="connsiteX35" fmla="*/ 872256 w 876100"/>
                <a:gd name="connsiteY35" fmla="*/ 538041 h 625730"/>
                <a:gd name="connsiteX36" fmla="*/ 459880 w 876100"/>
                <a:gd name="connsiteY36" fmla="*/ 256531 h 625730"/>
                <a:gd name="connsiteX37" fmla="*/ 459304 w 876100"/>
                <a:gd name="connsiteY37" fmla="*/ 255812 h 625730"/>
                <a:gd name="connsiteX38" fmla="*/ 459192 w 876100"/>
                <a:gd name="connsiteY38" fmla="*/ 254899 h 625730"/>
                <a:gd name="connsiteX39" fmla="*/ 459629 w 876100"/>
                <a:gd name="connsiteY39" fmla="*/ 254073 h 625730"/>
                <a:gd name="connsiteX40" fmla="*/ 460438 w 876100"/>
                <a:gd name="connsiteY40" fmla="*/ 253609 h 625730"/>
                <a:gd name="connsiteX41" fmla="*/ 720062 w 876100"/>
                <a:gd name="connsiteY41" fmla="*/ 194511 h 625730"/>
                <a:gd name="connsiteX42" fmla="*/ 726286 w 876100"/>
                <a:gd name="connsiteY42" fmla="*/ 172750 h 625730"/>
                <a:gd name="connsiteX43" fmla="*/ 11062 w 876100"/>
                <a:gd name="connsiteY43" fmla="*/ 3555 h 625730"/>
                <a:gd name="connsiteX44" fmla="*/ 3592 w 876100"/>
                <a:gd name="connsiteY44" fmla="*/ 14544 h 625730"/>
                <a:gd name="connsiteX45" fmla="*/ 421638 w 876100"/>
                <a:gd name="connsiteY45" fmla="*/ 618992 h 625730"/>
                <a:gd name="connsiteX46" fmla="*/ 439664 w 876100"/>
                <a:gd name="connsiteY46" fmla="*/ 605255 h 625730"/>
                <a:gd name="connsiteX47" fmla="*/ 400136 w 876100"/>
                <a:gd name="connsiteY47" fmla="*/ 341940 h 625730"/>
                <a:gd name="connsiteX48" fmla="*/ 400275 w 876100"/>
                <a:gd name="connsiteY48" fmla="*/ 341044 h 625730"/>
                <a:gd name="connsiteX49" fmla="*/ 400864 w 876100"/>
                <a:gd name="connsiteY49" fmla="*/ 340351 h 625730"/>
                <a:gd name="connsiteX50" fmla="*/ 401720 w 876100"/>
                <a:gd name="connsiteY50" fmla="*/ 340096 h 62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76100" h="625730">
                  <a:moveTo>
                    <a:pt x="815429" y="625731"/>
                  </a:moveTo>
                  <a:cubicBezTo>
                    <a:pt x="815113" y="625735"/>
                    <a:pt x="814797" y="625644"/>
                    <a:pt x="814529" y="625471"/>
                  </a:cubicBezTo>
                  <a:lnTo>
                    <a:pt x="403867" y="345116"/>
                  </a:lnTo>
                  <a:lnTo>
                    <a:pt x="442971" y="605727"/>
                  </a:lnTo>
                  <a:cubicBezTo>
                    <a:pt x="443014" y="606017"/>
                    <a:pt x="442984" y="606311"/>
                    <a:pt x="442879" y="606584"/>
                  </a:cubicBezTo>
                  <a:cubicBezTo>
                    <a:pt x="442771" y="606856"/>
                    <a:pt x="442598" y="607094"/>
                    <a:pt x="442369" y="607272"/>
                  </a:cubicBezTo>
                  <a:lnTo>
                    <a:pt x="422239" y="622554"/>
                  </a:lnTo>
                  <a:cubicBezTo>
                    <a:pt x="422075" y="622692"/>
                    <a:pt x="421880" y="622792"/>
                    <a:pt x="421672" y="622852"/>
                  </a:cubicBezTo>
                  <a:cubicBezTo>
                    <a:pt x="421465" y="622909"/>
                    <a:pt x="421248" y="622926"/>
                    <a:pt x="421036" y="622896"/>
                  </a:cubicBezTo>
                  <a:cubicBezTo>
                    <a:pt x="420820" y="622861"/>
                    <a:pt x="420612" y="622783"/>
                    <a:pt x="420426" y="622666"/>
                  </a:cubicBezTo>
                  <a:cubicBezTo>
                    <a:pt x="420244" y="622545"/>
                    <a:pt x="420084" y="622394"/>
                    <a:pt x="419963" y="622208"/>
                  </a:cubicBezTo>
                  <a:lnTo>
                    <a:pt x="290" y="15401"/>
                  </a:lnTo>
                  <a:cubicBezTo>
                    <a:pt x="100" y="15141"/>
                    <a:pt x="0" y="14825"/>
                    <a:pt x="0" y="14501"/>
                  </a:cubicBezTo>
                  <a:cubicBezTo>
                    <a:pt x="0" y="14176"/>
                    <a:pt x="100" y="13864"/>
                    <a:pt x="290" y="13601"/>
                  </a:cubicBezTo>
                  <a:lnTo>
                    <a:pt x="8872" y="725"/>
                  </a:lnTo>
                  <a:cubicBezTo>
                    <a:pt x="9050" y="452"/>
                    <a:pt x="9305" y="240"/>
                    <a:pt x="9604" y="119"/>
                  </a:cubicBezTo>
                  <a:cubicBezTo>
                    <a:pt x="9903" y="-2"/>
                    <a:pt x="10231" y="-33"/>
                    <a:pt x="10547" y="36"/>
                  </a:cubicBezTo>
                  <a:lnTo>
                    <a:pt x="728644" y="169915"/>
                  </a:lnTo>
                  <a:cubicBezTo>
                    <a:pt x="728861" y="169967"/>
                    <a:pt x="729060" y="170057"/>
                    <a:pt x="729233" y="170187"/>
                  </a:cubicBezTo>
                  <a:cubicBezTo>
                    <a:pt x="729410" y="170317"/>
                    <a:pt x="729557" y="170482"/>
                    <a:pt x="729666" y="170672"/>
                  </a:cubicBezTo>
                  <a:cubicBezTo>
                    <a:pt x="729774" y="170863"/>
                    <a:pt x="729843" y="171070"/>
                    <a:pt x="729865" y="171287"/>
                  </a:cubicBezTo>
                  <a:cubicBezTo>
                    <a:pt x="729891" y="171503"/>
                    <a:pt x="729869" y="171724"/>
                    <a:pt x="729804" y="171932"/>
                  </a:cubicBezTo>
                  <a:lnTo>
                    <a:pt x="722897" y="196225"/>
                  </a:lnTo>
                  <a:cubicBezTo>
                    <a:pt x="722815" y="196502"/>
                    <a:pt x="722663" y="196753"/>
                    <a:pt x="722451" y="196952"/>
                  </a:cubicBezTo>
                  <a:cubicBezTo>
                    <a:pt x="722239" y="197147"/>
                    <a:pt x="721975" y="197281"/>
                    <a:pt x="721693" y="197341"/>
                  </a:cubicBezTo>
                  <a:lnTo>
                    <a:pt x="464727" y="255886"/>
                  </a:lnTo>
                  <a:lnTo>
                    <a:pt x="875389" y="536197"/>
                  </a:lnTo>
                  <a:cubicBezTo>
                    <a:pt x="875740" y="536444"/>
                    <a:pt x="875987" y="536812"/>
                    <a:pt x="876077" y="537227"/>
                  </a:cubicBezTo>
                  <a:cubicBezTo>
                    <a:pt x="876147" y="537647"/>
                    <a:pt x="876056" y="538076"/>
                    <a:pt x="875818" y="538431"/>
                  </a:cubicBezTo>
                  <a:lnTo>
                    <a:pt x="816762" y="624869"/>
                  </a:lnTo>
                  <a:cubicBezTo>
                    <a:pt x="816633" y="625116"/>
                    <a:pt x="816442" y="625324"/>
                    <a:pt x="816208" y="625471"/>
                  </a:cubicBezTo>
                  <a:cubicBezTo>
                    <a:pt x="815974" y="625622"/>
                    <a:pt x="815706" y="625709"/>
                    <a:pt x="815429" y="625731"/>
                  </a:cubicBezTo>
                  <a:close/>
                  <a:moveTo>
                    <a:pt x="401720" y="340096"/>
                  </a:moveTo>
                  <a:cubicBezTo>
                    <a:pt x="402049" y="340078"/>
                    <a:pt x="402369" y="340187"/>
                    <a:pt x="402625" y="340394"/>
                  </a:cubicBezTo>
                  <a:lnTo>
                    <a:pt x="815001" y="621909"/>
                  </a:lnTo>
                  <a:lnTo>
                    <a:pt x="872256" y="538041"/>
                  </a:lnTo>
                  <a:lnTo>
                    <a:pt x="459880" y="256531"/>
                  </a:lnTo>
                  <a:cubicBezTo>
                    <a:pt x="459625" y="256349"/>
                    <a:pt x="459426" y="256098"/>
                    <a:pt x="459304" y="255812"/>
                  </a:cubicBezTo>
                  <a:cubicBezTo>
                    <a:pt x="459183" y="255522"/>
                    <a:pt x="459144" y="255207"/>
                    <a:pt x="459192" y="254899"/>
                  </a:cubicBezTo>
                  <a:cubicBezTo>
                    <a:pt x="459257" y="254588"/>
                    <a:pt x="459408" y="254302"/>
                    <a:pt x="459629" y="254073"/>
                  </a:cubicBezTo>
                  <a:cubicBezTo>
                    <a:pt x="459850" y="253848"/>
                    <a:pt x="460131" y="253683"/>
                    <a:pt x="460438" y="253609"/>
                  </a:cubicBezTo>
                  <a:lnTo>
                    <a:pt x="720062" y="194511"/>
                  </a:lnTo>
                  <a:lnTo>
                    <a:pt x="726286" y="172750"/>
                  </a:lnTo>
                  <a:lnTo>
                    <a:pt x="11062" y="3555"/>
                  </a:lnTo>
                  <a:lnTo>
                    <a:pt x="3592" y="14544"/>
                  </a:lnTo>
                  <a:lnTo>
                    <a:pt x="421638" y="618992"/>
                  </a:lnTo>
                  <a:lnTo>
                    <a:pt x="439664" y="605255"/>
                  </a:lnTo>
                  <a:lnTo>
                    <a:pt x="400136" y="341940"/>
                  </a:lnTo>
                  <a:cubicBezTo>
                    <a:pt x="400097" y="341632"/>
                    <a:pt x="400145" y="341325"/>
                    <a:pt x="400275" y="341044"/>
                  </a:cubicBezTo>
                  <a:cubicBezTo>
                    <a:pt x="400405" y="340762"/>
                    <a:pt x="400608" y="340524"/>
                    <a:pt x="400864" y="340351"/>
                  </a:cubicBezTo>
                  <a:cubicBezTo>
                    <a:pt x="401119" y="340183"/>
                    <a:pt x="401417" y="340096"/>
                    <a:pt x="401720" y="340096"/>
                  </a:cubicBezTo>
                  <a:close/>
                </a:path>
              </a:pathLst>
            </a:custGeom>
            <a:solidFill>
              <a:srgbClr val="0E0E0E"/>
            </a:solidFill>
            <a:ln w="4328" cap="flat">
              <a:noFill/>
              <a:prstDash val="solid"/>
              <a:miter/>
            </a:ln>
          </p:spPr>
          <p:txBody>
            <a:bodyPr rtlCol="0" anchor="ctr"/>
            <a:lstStyle/>
            <a:p>
              <a:endParaRPr lang="en-AU"/>
            </a:p>
          </p:txBody>
        </p:sp>
      </p:grpSp>
      <p:pic>
        <p:nvPicPr>
          <p:cNvPr id="2" name="Graphic 1">
            <a:extLst>
              <a:ext uri="{FF2B5EF4-FFF2-40B4-BE49-F238E27FC236}">
                <a16:creationId xmlns:a16="http://schemas.microsoft.com/office/drawing/2014/main" id="{5C025E79-074B-4988-F095-E778ED15FB4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9337" y="6082649"/>
            <a:ext cx="1232345" cy="559762"/>
          </a:xfrm>
          <a:prstGeom prst="rect">
            <a:avLst/>
          </a:prstGeom>
        </p:spPr>
      </p:pic>
    </p:spTree>
    <p:extLst>
      <p:ext uri="{BB962C8B-B14F-4D97-AF65-F5344CB8AC3E}">
        <p14:creationId xmlns:p14="http://schemas.microsoft.com/office/powerpoint/2010/main" val="21583775"/>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0_Divider slide">
    <p:bg>
      <p:bgPr>
        <a:solidFill>
          <a:schemeClr val="tx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accent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accent1"/>
          </a:solidFill>
          <a:ln w="26799" cap="flat">
            <a:noFill/>
            <a:prstDash val="solid"/>
            <a:miter/>
          </a:ln>
        </p:spPr>
        <p:txBody>
          <a:bodyPr rtlCol="0" anchor="ctr"/>
          <a:lstStyle/>
          <a:p>
            <a:endParaRPr lang="en-AU">
              <a:solidFill>
                <a:schemeClr val="bg2"/>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accent1"/>
                </a:solidFill>
                <a:latin typeface="Arial" panose="020B0604020202020204" pitchFamily="34" charset="0"/>
                <a:cs typeface="Arial" panose="020B0604020202020204" pitchFamily="34" charset="0"/>
              </a:rPr>
              <a:t>Transformational </a:t>
            </a:r>
            <a:br>
              <a:rPr lang="en-US" sz="700">
                <a:solidFill>
                  <a:schemeClr val="accent1"/>
                </a:solidFill>
                <a:latin typeface="Arial" panose="020B0604020202020204" pitchFamily="34" charset="0"/>
                <a:cs typeface="Arial" panose="020B0604020202020204" pitchFamily="34" charset="0"/>
              </a:rPr>
            </a:br>
            <a:r>
              <a:rPr lang="en-US" sz="700">
                <a:solidFill>
                  <a:schemeClr val="accent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grpSp>
        <p:nvGrpSpPr>
          <p:cNvPr id="4" name="Graphic 2">
            <a:extLst>
              <a:ext uri="{FF2B5EF4-FFF2-40B4-BE49-F238E27FC236}">
                <a16:creationId xmlns:a16="http://schemas.microsoft.com/office/drawing/2014/main" id="{DD4132D1-7EAB-4D08-80A9-7F5F2A5EAC91}"/>
              </a:ext>
            </a:extLst>
          </p:cNvPr>
          <p:cNvGrpSpPr/>
          <p:nvPr/>
        </p:nvGrpSpPr>
        <p:grpSpPr>
          <a:xfrm>
            <a:off x="7630058" y="2033554"/>
            <a:ext cx="3959485" cy="3067744"/>
            <a:chOff x="6030080" y="1307792"/>
            <a:chExt cx="5467917" cy="4236452"/>
          </a:xfrm>
        </p:grpSpPr>
        <p:sp>
          <p:nvSpPr>
            <p:cNvPr id="10" name="Freeform: Shape 9">
              <a:extLst>
                <a:ext uri="{FF2B5EF4-FFF2-40B4-BE49-F238E27FC236}">
                  <a16:creationId xmlns:a16="http://schemas.microsoft.com/office/drawing/2014/main" id="{EA5BF1FA-EE3E-4C2B-BD7F-BE8763F7A3F6}"/>
                </a:ext>
              </a:extLst>
            </p:cNvPr>
            <p:cNvSpPr/>
            <p:nvPr/>
          </p:nvSpPr>
          <p:spPr>
            <a:xfrm>
              <a:off x="6032375" y="2695803"/>
              <a:ext cx="4802501" cy="2504806"/>
            </a:xfrm>
            <a:custGeom>
              <a:avLst/>
              <a:gdLst>
                <a:gd name="connsiteX0" fmla="*/ 93485 w 4802501"/>
                <a:gd name="connsiteY0" fmla="*/ 2417149 h 2504806"/>
                <a:gd name="connsiteX1" fmla="*/ 101827 w 4802501"/>
                <a:gd name="connsiteY1" fmla="*/ 2504806 h 2504806"/>
                <a:gd name="connsiteX2" fmla="*/ 4802502 w 4802501"/>
                <a:gd name="connsiteY2" fmla="*/ 2504806 h 2504806"/>
                <a:gd name="connsiteX3" fmla="*/ 4792012 w 4802501"/>
                <a:gd name="connsiteY3" fmla="*/ 2483030 h 2504806"/>
                <a:gd name="connsiteX4" fmla="*/ 4558914 w 4802501"/>
                <a:gd name="connsiteY4" fmla="*/ 2132462 h 2504806"/>
                <a:gd name="connsiteX5" fmla="*/ 4309560 w 4802501"/>
                <a:gd name="connsiteY5" fmla="*/ 1653567 h 2504806"/>
                <a:gd name="connsiteX6" fmla="*/ 4153568 w 4802501"/>
                <a:gd name="connsiteY6" fmla="*/ 1075852 h 2504806"/>
                <a:gd name="connsiteX7" fmla="*/ 3605235 w 4802501"/>
                <a:gd name="connsiteY7" fmla="*/ 192531 h 2504806"/>
                <a:gd name="connsiteX8" fmla="*/ 2791169 w 4802501"/>
                <a:gd name="connsiteY8" fmla="*/ 165418 h 2504806"/>
                <a:gd name="connsiteX9" fmla="*/ 2791169 w 4802501"/>
                <a:gd name="connsiteY9" fmla="*/ 148611 h 2504806"/>
                <a:gd name="connsiteX10" fmla="*/ 1400431 w 4802501"/>
                <a:gd name="connsiteY10" fmla="*/ 35803 h 2504806"/>
                <a:gd name="connsiteX11" fmla="*/ 508952 w 4802501"/>
                <a:gd name="connsiteY11" fmla="*/ 1047021 h 2504806"/>
                <a:gd name="connsiteX12" fmla="*/ 138755 w 4802501"/>
                <a:gd name="connsiteY12" fmla="*/ 1924575 h 2504806"/>
                <a:gd name="connsiteX13" fmla="*/ 9263 w 4802501"/>
                <a:gd name="connsiteY13" fmla="*/ 2202024 h 2504806"/>
                <a:gd name="connsiteX14" fmla="*/ 0 w 4802501"/>
                <a:gd name="connsiteY14" fmla="*/ 2247110 h 2504806"/>
                <a:gd name="connsiteX15" fmla="*/ 93485 w 4802501"/>
                <a:gd name="connsiteY15" fmla="*/ 2417149 h 250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02501" h="2504806">
                  <a:moveTo>
                    <a:pt x="93485" y="2417149"/>
                  </a:moveTo>
                  <a:cubicBezTo>
                    <a:pt x="99509" y="2445967"/>
                    <a:pt x="102306" y="2475368"/>
                    <a:pt x="101827" y="2504806"/>
                  </a:cubicBezTo>
                  <a:lnTo>
                    <a:pt x="4802502" y="2504806"/>
                  </a:lnTo>
                  <a:cubicBezTo>
                    <a:pt x="4799005" y="2497445"/>
                    <a:pt x="4795509" y="2490145"/>
                    <a:pt x="4792012" y="2483030"/>
                  </a:cubicBezTo>
                  <a:cubicBezTo>
                    <a:pt x="4727910" y="2354764"/>
                    <a:pt x="4636573" y="2249932"/>
                    <a:pt x="4558914" y="2132462"/>
                  </a:cubicBezTo>
                  <a:cubicBezTo>
                    <a:pt x="4460461" y="1983218"/>
                    <a:pt x="4371760" y="1826858"/>
                    <a:pt x="4309560" y="1653567"/>
                  </a:cubicBezTo>
                  <a:cubicBezTo>
                    <a:pt x="4242698" y="1467334"/>
                    <a:pt x="4208408" y="1267115"/>
                    <a:pt x="4153568" y="1075852"/>
                  </a:cubicBezTo>
                  <a:cubicBezTo>
                    <a:pt x="4051986" y="721788"/>
                    <a:pt x="3915869" y="367601"/>
                    <a:pt x="3605235" y="192531"/>
                  </a:cubicBezTo>
                  <a:cubicBezTo>
                    <a:pt x="3296747" y="18689"/>
                    <a:pt x="3117200" y="138796"/>
                    <a:pt x="2791169" y="165418"/>
                  </a:cubicBezTo>
                  <a:lnTo>
                    <a:pt x="2791169" y="148611"/>
                  </a:lnTo>
                  <a:cubicBezTo>
                    <a:pt x="2328040" y="182533"/>
                    <a:pt x="1860555" y="-96388"/>
                    <a:pt x="1400431" y="35803"/>
                  </a:cubicBezTo>
                  <a:cubicBezTo>
                    <a:pt x="937178" y="168854"/>
                    <a:pt x="577961" y="559477"/>
                    <a:pt x="508952" y="1047021"/>
                  </a:cubicBezTo>
                  <a:cubicBezTo>
                    <a:pt x="462394" y="1375996"/>
                    <a:pt x="329589" y="1657371"/>
                    <a:pt x="138755" y="1924575"/>
                  </a:cubicBezTo>
                  <a:cubicBezTo>
                    <a:pt x="78217" y="2007908"/>
                    <a:pt x="34259" y="2102098"/>
                    <a:pt x="9263" y="2202024"/>
                  </a:cubicBezTo>
                  <a:cubicBezTo>
                    <a:pt x="5091" y="2219261"/>
                    <a:pt x="2760" y="2229689"/>
                    <a:pt x="0" y="2247110"/>
                  </a:cubicBezTo>
                  <a:cubicBezTo>
                    <a:pt x="57232" y="2279744"/>
                    <a:pt x="81952" y="2354764"/>
                    <a:pt x="93485" y="2417149"/>
                  </a:cubicBezTo>
                  <a:close/>
                </a:path>
              </a:pathLst>
            </a:custGeom>
            <a:solidFill>
              <a:srgbClr val="E34B4D"/>
            </a:solidFill>
            <a:ln w="613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73380C13-1886-4EDD-99A9-9AF8E43A7F87}"/>
                </a:ext>
              </a:extLst>
            </p:cNvPr>
            <p:cNvSpPr/>
            <p:nvPr/>
          </p:nvSpPr>
          <p:spPr>
            <a:xfrm>
              <a:off x="6030080" y="2694038"/>
              <a:ext cx="4806930" cy="2508840"/>
            </a:xfrm>
            <a:custGeom>
              <a:avLst/>
              <a:gdLst>
                <a:gd name="connsiteX0" fmla="*/ 4804796 w 4806930"/>
                <a:gd name="connsiteY0" fmla="*/ 2508840 h 2508840"/>
                <a:gd name="connsiteX1" fmla="*/ 104121 w 4806930"/>
                <a:gd name="connsiteY1" fmla="*/ 2508840 h 2508840"/>
                <a:gd name="connsiteX2" fmla="*/ 103213 w 4806930"/>
                <a:gd name="connsiteY2" fmla="*/ 2508650 h 2508840"/>
                <a:gd name="connsiteX3" fmla="*/ 102465 w 4806930"/>
                <a:gd name="connsiteY3" fmla="*/ 2508104 h 2508840"/>
                <a:gd name="connsiteX4" fmla="*/ 101790 w 4806930"/>
                <a:gd name="connsiteY4" fmla="*/ 2506448 h 2508840"/>
                <a:gd name="connsiteX5" fmla="*/ 93509 w 4806930"/>
                <a:gd name="connsiteY5" fmla="*/ 2419343 h 2508840"/>
                <a:gd name="connsiteX6" fmla="*/ 1129 w 4806930"/>
                <a:gd name="connsiteY6" fmla="*/ 2250837 h 2508840"/>
                <a:gd name="connsiteX7" fmla="*/ 227 w 4806930"/>
                <a:gd name="connsiteY7" fmla="*/ 2249837 h 2508840"/>
                <a:gd name="connsiteX8" fmla="*/ 24 w 4806930"/>
                <a:gd name="connsiteY8" fmla="*/ 2248506 h 2508840"/>
                <a:gd name="connsiteX9" fmla="*/ 9348 w 4806930"/>
                <a:gd name="connsiteY9" fmla="*/ 2203236 h 2508840"/>
                <a:gd name="connsiteX10" fmla="*/ 139147 w 4806930"/>
                <a:gd name="connsiteY10" fmla="*/ 1924990 h 2508840"/>
                <a:gd name="connsiteX11" fmla="*/ 508976 w 4806930"/>
                <a:gd name="connsiteY11" fmla="*/ 1048417 h 2508840"/>
                <a:gd name="connsiteX12" fmla="*/ 1402234 w 4806930"/>
                <a:gd name="connsiteY12" fmla="*/ 35666 h 2508840"/>
                <a:gd name="connsiteX13" fmla="*/ 2191947 w 4806930"/>
                <a:gd name="connsiteY13" fmla="*/ 75538 h 2508840"/>
                <a:gd name="connsiteX14" fmla="*/ 2793402 w 4806930"/>
                <a:gd name="connsiteY14" fmla="*/ 148412 h 2508840"/>
                <a:gd name="connsiteX15" fmla="*/ 2794328 w 4806930"/>
                <a:gd name="connsiteY15" fmla="*/ 148535 h 2508840"/>
                <a:gd name="connsiteX16" fmla="*/ 2795120 w 4806930"/>
                <a:gd name="connsiteY16" fmla="*/ 149026 h 2508840"/>
                <a:gd name="connsiteX17" fmla="*/ 2795666 w 4806930"/>
                <a:gd name="connsiteY17" fmla="*/ 149774 h 2508840"/>
                <a:gd name="connsiteX18" fmla="*/ 2795856 w 4806930"/>
                <a:gd name="connsiteY18" fmla="*/ 150682 h 2508840"/>
                <a:gd name="connsiteX19" fmla="*/ 2795856 w 4806930"/>
                <a:gd name="connsiteY19" fmla="*/ 164484 h 2508840"/>
                <a:gd name="connsiteX20" fmla="*/ 3034475 w 4806930"/>
                <a:gd name="connsiteY20" fmla="*/ 129642 h 2508840"/>
                <a:gd name="connsiteX21" fmla="*/ 3608817 w 4806930"/>
                <a:gd name="connsiteY21" fmla="*/ 192088 h 2508840"/>
                <a:gd name="connsiteX22" fmla="*/ 4158193 w 4806930"/>
                <a:gd name="connsiteY22" fmla="*/ 1076757 h 2508840"/>
                <a:gd name="connsiteX23" fmla="*/ 4215793 w 4806930"/>
                <a:gd name="connsiteY23" fmla="*/ 1301759 h 2508840"/>
                <a:gd name="connsiteX24" fmla="*/ 4313940 w 4806930"/>
                <a:gd name="connsiteY24" fmla="*/ 1654351 h 2508840"/>
                <a:gd name="connsiteX25" fmla="*/ 4563048 w 4806930"/>
                <a:gd name="connsiteY25" fmla="*/ 2132816 h 2508840"/>
                <a:gd name="connsiteX26" fmla="*/ 4645859 w 4806930"/>
                <a:gd name="connsiteY26" fmla="*/ 2250469 h 2508840"/>
                <a:gd name="connsiteX27" fmla="*/ 4796086 w 4806930"/>
                <a:gd name="connsiteY27" fmla="*/ 2483568 h 2508840"/>
                <a:gd name="connsiteX28" fmla="*/ 4806636 w 4806930"/>
                <a:gd name="connsiteY28" fmla="*/ 2505344 h 2508840"/>
                <a:gd name="connsiteX29" fmla="*/ 4806930 w 4806930"/>
                <a:gd name="connsiteY29" fmla="*/ 2506448 h 2508840"/>
                <a:gd name="connsiteX30" fmla="*/ 4806636 w 4806930"/>
                <a:gd name="connsiteY30" fmla="*/ 2507552 h 2508840"/>
                <a:gd name="connsiteX31" fmla="*/ 4805869 w 4806930"/>
                <a:gd name="connsiteY31" fmla="*/ 2508417 h 2508840"/>
                <a:gd name="connsiteX32" fmla="*/ 4804796 w 4806930"/>
                <a:gd name="connsiteY32" fmla="*/ 2508840 h 2508840"/>
                <a:gd name="connsiteX33" fmla="*/ 106514 w 4806930"/>
                <a:gd name="connsiteY33" fmla="*/ 2504240 h 2508840"/>
                <a:gd name="connsiteX34" fmla="*/ 4801177 w 4806930"/>
                <a:gd name="connsiteY34" fmla="*/ 2504240 h 2508840"/>
                <a:gd name="connsiteX35" fmla="*/ 4792221 w 4806930"/>
                <a:gd name="connsiteY35" fmla="*/ 2485837 h 2508840"/>
                <a:gd name="connsiteX36" fmla="*/ 4642363 w 4806930"/>
                <a:gd name="connsiteY36" fmla="*/ 2253352 h 2508840"/>
                <a:gd name="connsiteX37" fmla="*/ 4559429 w 4806930"/>
                <a:gd name="connsiteY37" fmla="*/ 2135515 h 2508840"/>
                <a:gd name="connsiteX38" fmla="*/ 4309830 w 4806930"/>
                <a:gd name="connsiteY38" fmla="*/ 1656129 h 2508840"/>
                <a:gd name="connsiteX39" fmla="*/ 4211315 w 4806930"/>
                <a:gd name="connsiteY39" fmla="*/ 1303108 h 2508840"/>
                <a:gd name="connsiteX40" fmla="*/ 4153777 w 4806930"/>
                <a:gd name="connsiteY40" fmla="*/ 1078475 h 2508840"/>
                <a:gd name="connsiteX41" fmla="*/ 3606547 w 4806930"/>
                <a:gd name="connsiteY41" fmla="*/ 196320 h 2508840"/>
                <a:gd name="connsiteX42" fmla="*/ 3035334 w 4806930"/>
                <a:gd name="connsiteY42" fmla="*/ 134426 h 2508840"/>
                <a:gd name="connsiteX43" fmla="*/ 2793770 w 4806930"/>
                <a:gd name="connsiteY43" fmla="*/ 169514 h 2508840"/>
                <a:gd name="connsiteX44" fmla="*/ 2792807 w 4806930"/>
                <a:gd name="connsiteY44" fmla="*/ 169410 h 2508840"/>
                <a:gd name="connsiteX45" fmla="*/ 2791991 w 4806930"/>
                <a:gd name="connsiteY45" fmla="*/ 168900 h 2508840"/>
                <a:gd name="connsiteX46" fmla="*/ 2791255 w 4806930"/>
                <a:gd name="connsiteY46" fmla="*/ 167244 h 2508840"/>
                <a:gd name="connsiteX47" fmla="*/ 2791255 w 4806930"/>
                <a:gd name="connsiteY47" fmla="*/ 152829 h 2508840"/>
                <a:gd name="connsiteX48" fmla="*/ 2190965 w 4806930"/>
                <a:gd name="connsiteY48" fmla="*/ 79710 h 2508840"/>
                <a:gd name="connsiteX49" fmla="*/ 1403461 w 4806930"/>
                <a:gd name="connsiteY49" fmla="*/ 39838 h 2508840"/>
                <a:gd name="connsiteX50" fmla="*/ 513516 w 4806930"/>
                <a:gd name="connsiteY50" fmla="*/ 1049092 h 2508840"/>
                <a:gd name="connsiteX51" fmla="*/ 142951 w 4806930"/>
                <a:gd name="connsiteY51" fmla="*/ 1927689 h 2508840"/>
                <a:gd name="connsiteX52" fmla="*/ 13826 w 4806930"/>
                <a:gd name="connsiteY52" fmla="*/ 2204279 h 2508840"/>
                <a:gd name="connsiteX53" fmla="*/ 4809 w 4806930"/>
                <a:gd name="connsiteY53" fmla="*/ 2247647 h 2508840"/>
                <a:gd name="connsiteX54" fmla="*/ 97987 w 4806930"/>
                <a:gd name="connsiteY54" fmla="*/ 2418484 h 2508840"/>
                <a:gd name="connsiteX55" fmla="*/ 106514 w 4806930"/>
                <a:gd name="connsiteY55" fmla="*/ 2504240 h 2508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06930" h="2508840">
                  <a:moveTo>
                    <a:pt x="4804796" y="2508840"/>
                  </a:moveTo>
                  <a:lnTo>
                    <a:pt x="104121" y="2508840"/>
                  </a:lnTo>
                  <a:cubicBezTo>
                    <a:pt x="103808" y="2508840"/>
                    <a:pt x="103502" y="2508779"/>
                    <a:pt x="103213" y="2508650"/>
                  </a:cubicBezTo>
                  <a:cubicBezTo>
                    <a:pt x="102925" y="2508521"/>
                    <a:pt x="102674" y="2508338"/>
                    <a:pt x="102465" y="2508104"/>
                  </a:cubicBezTo>
                  <a:cubicBezTo>
                    <a:pt x="102036" y="2507662"/>
                    <a:pt x="101790" y="2507068"/>
                    <a:pt x="101790" y="2506448"/>
                  </a:cubicBezTo>
                  <a:cubicBezTo>
                    <a:pt x="102355" y="2477194"/>
                    <a:pt x="99576" y="2447965"/>
                    <a:pt x="93509" y="2419343"/>
                  </a:cubicBezTo>
                  <a:cubicBezTo>
                    <a:pt x="77683" y="2333465"/>
                    <a:pt x="46644" y="2276785"/>
                    <a:pt x="1129" y="2250837"/>
                  </a:cubicBezTo>
                  <a:cubicBezTo>
                    <a:pt x="736" y="2250598"/>
                    <a:pt x="423" y="2250255"/>
                    <a:pt x="227" y="2249837"/>
                  </a:cubicBezTo>
                  <a:cubicBezTo>
                    <a:pt x="31" y="2249420"/>
                    <a:pt x="-43" y="2248960"/>
                    <a:pt x="24" y="2248506"/>
                  </a:cubicBezTo>
                  <a:cubicBezTo>
                    <a:pt x="2723" y="2231637"/>
                    <a:pt x="4993" y="2221332"/>
                    <a:pt x="9348" y="2203236"/>
                  </a:cubicBezTo>
                  <a:cubicBezTo>
                    <a:pt x="34284" y="2102992"/>
                    <a:pt x="78358" y="2008507"/>
                    <a:pt x="139147" y="1924990"/>
                  </a:cubicBezTo>
                  <a:cubicBezTo>
                    <a:pt x="348261" y="1632145"/>
                    <a:pt x="465730" y="1353592"/>
                    <a:pt x="508976" y="1048417"/>
                  </a:cubicBezTo>
                  <a:cubicBezTo>
                    <a:pt x="576820" y="569339"/>
                    <a:pt x="927204" y="171784"/>
                    <a:pt x="1402234" y="35666"/>
                  </a:cubicBezTo>
                  <a:cubicBezTo>
                    <a:pt x="1663979" y="-39539"/>
                    <a:pt x="1932349" y="18981"/>
                    <a:pt x="2191947" y="75538"/>
                  </a:cubicBezTo>
                  <a:cubicBezTo>
                    <a:pt x="2389344" y="118478"/>
                    <a:pt x="2593551" y="163073"/>
                    <a:pt x="2793402" y="148412"/>
                  </a:cubicBezTo>
                  <a:cubicBezTo>
                    <a:pt x="2793715" y="148388"/>
                    <a:pt x="2794028" y="148425"/>
                    <a:pt x="2794328" y="148535"/>
                  </a:cubicBezTo>
                  <a:cubicBezTo>
                    <a:pt x="2794623" y="148639"/>
                    <a:pt x="2794893" y="148805"/>
                    <a:pt x="2795120" y="149026"/>
                  </a:cubicBezTo>
                  <a:cubicBezTo>
                    <a:pt x="2795353" y="149234"/>
                    <a:pt x="2795537" y="149486"/>
                    <a:pt x="2795666" y="149774"/>
                  </a:cubicBezTo>
                  <a:cubicBezTo>
                    <a:pt x="2795794" y="150062"/>
                    <a:pt x="2795856" y="150369"/>
                    <a:pt x="2795856" y="150682"/>
                  </a:cubicBezTo>
                  <a:lnTo>
                    <a:pt x="2795856" y="164484"/>
                  </a:lnTo>
                  <a:cubicBezTo>
                    <a:pt x="2884310" y="157123"/>
                    <a:pt x="2960619" y="143137"/>
                    <a:pt x="3034475" y="129642"/>
                  </a:cubicBezTo>
                  <a:cubicBezTo>
                    <a:pt x="3229971" y="93880"/>
                    <a:pt x="3384122" y="65601"/>
                    <a:pt x="3608817" y="192088"/>
                  </a:cubicBezTo>
                  <a:cubicBezTo>
                    <a:pt x="3918654" y="366727"/>
                    <a:pt x="4055998" y="720485"/>
                    <a:pt x="4158193" y="1076757"/>
                  </a:cubicBezTo>
                  <a:cubicBezTo>
                    <a:pt x="4179479" y="1150797"/>
                    <a:pt x="4197943" y="1227535"/>
                    <a:pt x="4215793" y="1301759"/>
                  </a:cubicBezTo>
                  <a:cubicBezTo>
                    <a:pt x="4244071" y="1419044"/>
                    <a:pt x="4273270" y="1540378"/>
                    <a:pt x="4313940" y="1654351"/>
                  </a:cubicBezTo>
                  <a:cubicBezTo>
                    <a:pt x="4368043" y="1805129"/>
                    <a:pt x="4447235" y="1957133"/>
                    <a:pt x="4563048" y="2132816"/>
                  </a:cubicBezTo>
                  <a:cubicBezTo>
                    <a:pt x="4589548" y="2172995"/>
                    <a:pt x="4618256" y="2212560"/>
                    <a:pt x="4645859" y="2250469"/>
                  </a:cubicBezTo>
                  <a:cubicBezTo>
                    <a:pt x="4698982" y="2323527"/>
                    <a:pt x="4753882" y="2399100"/>
                    <a:pt x="4796086" y="2483568"/>
                  </a:cubicBezTo>
                  <a:cubicBezTo>
                    <a:pt x="4799643" y="2490622"/>
                    <a:pt x="4803140" y="2497922"/>
                    <a:pt x="4806636" y="2505344"/>
                  </a:cubicBezTo>
                  <a:cubicBezTo>
                    <a:pt x="4806826" y="2505681"/>
                    <a:pt x="4806930" y="2506062"/>
                    <a:pt x="4806930" y="2506448"/>
                  </a:cubicBezTo>
                  <a:cubicBezTo>
                    <a:pt x="4806930" y="2506835"/>
                    <a:pt x="4806826" y="2507215"/>
                    <a:pt x="4806636" y="2507552"/>
                  </a:cubicBezTo>
                  <a:cubicBezTo>
                    <a:pt x="4806452" y="2507896"/>
                    <a:pt x="4806188" y="2508196"/>
                    <a:pt x="4805869" y="2508417"/>
                  </a:cubicBezTo>
                  <a:cubicBezTo>
                    <a:pt x="4805550" y="2508644"/>
                    <a:pt x="4805182" y="2508785"/>
                    <a:pt x="4804796" y="2508840"/>
                  </a:cubicBezTo>
                  <a:close/>
                  <a:moveTo>
                    <a:pt x="106514" y="2504240"/>
                  </a:moveTo>
                  <a:lnTo>
                    <a:pt x="4801177" y="2504240"/>
                  </a:lnTo>
                  <a:cubicBezTo>
                    <a:pt x="4798232" y="2498106"/>
                    <a:pt x="4795042" y="2491971"/>
                    <a:pt x="4792221" y="2485837"/>
                  </a:cubicBezTo>
                  <a:cubicBezTo>
                    <a:pt x="4750202" y="2401677"/>
                    <a:pt x="4695362" y="2326349"/>
                    <a:pt x="4642363" y="2253352"/>
                  </a:cubicBezTo>
                  <a:cubicBezTo>
                    <a:pt x="4614637" y="2215198"/>
                    <a:pt x="4585990" y="2175816"/>
                    <a:pt x="4559429" y="2135515"/>
                  </a:cubicBezTo>
                  <a:cubicBezTo>
                    <a:pt x="4443432" y="1959587"/>
                    <a:pt x="4364117" y="1807275"/>
                    <a:pt x="4309830" y="1656129"/>
                  </a:cubicBezTo>
                  <a:cubicBezTo>
                    <a:pt x="4268854" y="1541911"/>
                    <a:pt x="4239594" y="1420516"/>
                    <a:pt x="4211315" y="1303108"/>
                  </a:cubicBezTo>
                  <a:cubicBezTo>
                    <a:pt x="4193464" y="1228946"/>
                    <a:pt x="4175001" y="1152085"/>
                    <a:pt x="4153777" y="1078475"/>
                  </a:cubicBezTo>
                  <a:cubicBezTo>
                    <a:pt x="4051827" y="722693"/>
                    <a:pt x="3914973" y="370163"/>
                    <a:pt x="3606547" y="196320"/>
                  </a:cubicBezTo>
                  <a:cubicBezTo>
                    <a:pt x="3383570" y="70692"/>
                    <a:pt x="3229910" y="98787"/>
                    <a:pt x="3035334" y="134426"/>
                  </a:cubicBezTo>
                  <a:cubicBezTo>
                    <a:pt x="2960681" y="148106"/>
                    <a:pt x="2883452" y="162214"/>
                    <a:pt x="2793770" y="169514"/>
                  </a:cubicBezTo>
                  <a:cubicBezTo>
                    <a:pt x="2793445" y="169551"/>
                    <a:pt x="2793120" y="169520"/>
                    <a:pt x="2792807" y="169410"/>
                  </a:cubicBezTo>
                  <a:cubicBezTo>
                    <a:pt x="2792500" y="169305"/>
                    <a:pt x="2792218" y="169134"/>
                    <a:pt x="2791991" y="168900"/>
                  </a:cubicBezTo>
                  <a:cubicBezTo>
                    <a:pt x="2791543" y="168465"/>
                    <a:pt x="2791280" y="167870"/>
                    <a:pt x="2791255" y="167244"/>
                  </a:cubicBezTo>
                  <a:lnTo>
                    <a:pt x="2791255" y="152829"/>
                  </a:lnTo>
                  <a:cubicBezTo>
                    <a:pt x="2591527" y="166999"/>
                    <a:pt x="2387872" y="122649"/>
                    <a:pt x="2190965" y="79710"/>
                  </a:cubicBezTo>
                  <a:cubicBezTo>
                    <a:pt x="1931981" y="23275"/>
                    <a:pt x="1664163" y="-35122"/>
                    <a:pt x="1403461" y="39838"/>
                  </a:cubicBezTo>
                  <a:cubicBezTo>
                    <a:pt x="930394" y="175709"/>
                    <a:pt x="581114" y="571915"/>
                    <a:pt x="513516" y="1049092"/>
                  </a:cubicBezTo>
                  <a:cubicBezTo>
                    <a:pt x="470208" y="1355065"/>
                    <a:pt x="352432" y="1634230"/>
                    <a:pt x="142951" y="1927689"/>
                  </a:cubicBezTo>
                  <a:cubicBezTo>
                    <a:pt x="82468" y="2010691"/>
                    <a:pt x="38621" y="2104617"/>
                    <a:pt x="13826" y="2204279"/>
                  </a:cubicBezTo>
                  <a:cubicBezTo>
                    <a:pt x="9594" y="2221700"/>
                    <a:pt x="7692" y="2231821"/>
                    <a:pt x="4809" y="2247647"/>
                  </a:cubicBezTo>
                  <a:cubicBezTo>
                    <a:pt x="50754" y="2274699"/>
                    <a:pt x="82100" y="2332115"/>
                    <a:pt x="97987" y="2418484"/>
                  </a:cubicBezTo>
                  <a:cubicBezTo>
                    <a:pt x="103962" y="2446670"/>
                    <a:pt x="106820" y="2475427"/>
                    <a:pt x="106514" y="2504240"/>
                  </a:cubicBezTo>
                  <a:close/>
                </a:path>
              </a:pathLst>
            </a:custGeom>
            <a:solidFill>
              <a:srgbClr val="0E0E0E"/>
            </a:solidFill>
            <a:ln w="613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06D91A99-0256-43D5-A8C1-56F9EDE0B121}"/>
                </a:ext>
              </a:extLst>
            </p:cNvPr>
            <p:cNvSpPr/>
            <p:nvPr/>
          </p:nvSpPr>
          <p:spPr>
            <a:xfrm>
              <a:off x="6032743" y="5158835"/>
              <a:ext cx="49748" cy="41650"/>
            </a:xfrm>
            <a:custGeom>
              <a:avLst/>
              <a:gdLst>
                <a:gd name="connsiteX0" fmla="*/ 0 w 49748"/>
                <a:gd name="connsiteY0" fmla="*/ 0 h 41650"/>
                <a:gd name="connsiteX1" fmla="*/ 9017 w 49748"/>
                <a:gd name="connsiteY1" fmla="*/ 41651 h 41650"/>
                <a:gd name="connsiteX2" fmla="*/ 49748 w 49748"/>
                <a:gd name="connsiteY2" fmla="*/ 41651 h 41650"/>
                <a:gd name="connsiteX3" fmla="*/ 0 w 49748"/>
                <a:gd name="connsiteY3" fmla="*/ 0 h 41650"/>
              </a:gdLst>
              <a:ahLst/>
              <a:cxnLst>
                <a:cxn ang="0">
                  <a:pos x="connsiteX0" y="connsiteY0"/>
                </a:cxn>
                <a:cxn ang="0">
                  <a:pos x="connsiteX1" y="connsiteY1"/>
                </a:cxn>
                <a:cxn ang="0">
                  <a:pos x="connsiteX2" y="connsiteY2"/>
                </a:cxn>
                <a:cxn ang="0">
                  <a:pos x="connsiteX3" y="connsiteY3"/>
                </a:cxn>
              </a:cxnLst>
              <a:rect l="l" t="t" r="r" b="b"/>
              <a:pathLst>
                <a:path w="49748" h="41650">
                  <a:moveTo>
                    <a:pt x="0" y="0"/>
                  </a:moveTo>
                  <a:cubicBezTo>
                    <a:pt x="2515" y="13925"/>
                    <a:pt x="5459" y="27788"/>
                    <a:pt x="9017" y="41651"/>
                  </a:cubicBezTo>
                  <a:lnTo>
                    <a:pt x="49748" y="41651"/>
                  </a:lnTo>
                  <a:cubicBezTo>
                    <a:pt x="30916" y="30702"/>
                    <a:pt x="14090" y="16617"/>
                    <a:pt x="0" y="0"/>
                  </a:cubicBezTo>
                  <a:close/>
                </a:path>
              </a:pathLst>
            </a:custGeom>
            <a:solidFill>
              <a:srgbClr val="FF7961"/>
            </a:solidFill>
            <a:ln w="613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43DA2C63-EB8C-4908-9671-891BFC17359A}"/>
                </a:ext>
              </a:extLst>
            </p:cNvPr>
            <p:cNvSpPr/>
            <p:nvPr/>
          </p:nvSpPr>
          <p:spPr>
            <a:xfrm>
              <a:off x="6030421" y="5156636"/>
              <a:ext cx="54285" cy="46241"/>
            </a:xfrm>
            <a:custGeom>
              <a:avLst/>
              <a:gdLst>
                <a:gd name="connsiteX0" fmla="*/ 52070 w 54285"/>
                <a:gd name="connsiteY0" fmla="*/ 46242 h 46241"/>
                <a:gd name="connsiteX1" fmla="*/ 11339 w 54285"/>
                <a:gd name="connsiteY1" fmla="*/ 46242 h 46241"/>
                <a:gd name="connsiteX2" fmla="*/ 9928 w 54285"/>
                <a:gd name="connsiteY2" fmla="*/ 45745 h 46241"/>
                <a:gd name="connsiteX3" fmla="*/ 9069 w 54285"/>
                <a:gd name="connsiteY3" fmla="*/ 44525 h 46241"/>
                <a:gd name="connsiteX4" fmla="*/ 52 w 54285"/>
                <a:gd name="connsiteY4" fmla="*/ 2751 h 46241"/>
                <a:gd name="connsiteX5" fmla="*/ 230 w 54285"/>
                <a:gd name="connsiteY5" fmla="*/ 1266 h 46241"/>
                <a:gd name="connsiteX6" fmla="*/ 1291 w 54285"/>
                <a:gd name="connsiteY6" fmla="*/ 223 h 46241"/>
                <a:gd name="connsiteX7" fmla="*/ 2776 w 54285"/>
                <a:gd name="connsiteY7" fmla="*/ 58 h 46241"/>
                <a:gd name="connsiteX8" fmla="*/ 4039 w 54285"/>
                <a:gd name="connsiteY8" fmla="*/ 849 h 46241"/>
                <a:gd name="connsiteX9" fmla="*/ 53113 w 54285"/>
                <a:gd name="connsiteY9" fmla="*/ 41948 h 46241"/>
                <a:gd name="connsiteX10" fmla="*/ 54094 w 54285"/>
                <a:gd name="connsiteY10" fmla="*/ 43052 h 46241"/>
                <a:gd name="connsiteX11" fmla="*/ 54217 w 54285"/>
                <a:gd name="connsiteY11" fmla="*/ 44525 h 46241"/>
                <a:gd name="connsiteX12" fmla="*/ 53432 w 54285"/>
                <a:gd name="connsiteY12" fmla="*/ 45745 h 46241"/>
                <a:gd name="connsiteX13" fmla="*/ 52070 w 54285"/>
                <a:gd name="connsiteY13" fmla="*/ 46242 h 46241"/>
                <a:gd name="connsiteX14" fmla="*/ 13118 w 54285"/>
                <a:gd name="connsiteY14" fmla="*/ 41641 h 46241"/>
                <a:gd name="connsiteX15" fmla="*/ 43789 w 54285"/>
                <a:gd name="connsiteY15" fmla="*/ 41641 h 46241"/>
                <a:gd name="connsiteX16" fmla="*/ 6002 w 54285"/>
                <a:gd name="connsiteY16" fmla="*/ 10112 h 46241"/>
                <a:gd name="connsiteX17" fmla="*/ 12873 w 54285"/>
                <a:gd name="connsiteY17" fmla="*/ 41641 h 46241"/>
                <a:gd name="connsiteX18" fmla="*/ 13118 w 54285"/>
                <a:gd name="connsiteY18" fmla="*/ 41641 h 4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285" h="46241">
                  <a:moveTo>
                    <a:pt x="52070" y="46242"/>
                  </a:moveTo>
                  <a:lnTo>
                    <a:pt x="11339" y="46242"/>
                  </a:lnTo>
                  <a:cubicBezTo>
                    <a:pt x="10830" y="46224"/>
                    <a:pt x="10333" y="46052"/>
                    <a:pt x="9928" y="45745"/>
                  </a:cubicBezTo>
                  <a:cubicBezTo>
                    <a:pt x="9523" y="45438"/>
                    <a:pt x="9223" y="45009"/>
                    <a:pt x="9069" y="44525"/>
                  </a:cubicBezTo>
                  <a:cubicBezTo>
                    <a:pt x="5696" y="31275"/>
                    <a:pt x="2935" y="17227"/>
                    <a:pt x="52" y="2751"/>
                  </a:cubicBezTo>
                  <a:cubicBezTo>
                    <a:pt x="-58" y="2248"/>
                    <a:pt x="9" y="1726"/>
                    <a:pt x="230" y="1266"/>
                  </a:cubicBezTo>
                  <a:cubicBezTo>
                    <a:pt x="457" y="812"/>
                    <a:pt x="831" y="444"/>
                    <a:pt x="1291" y="223"/>
                  </a:cubicBezTo>
                  <a:cubicBezTo>
                    <a:pt x="1751" y="3"/>
                    <a:pt x="2279" y="-59"/>
                    <a:pt x="2776" y="58"/>
                  </a:cubicBezTo>
                  <a:cubicBezTo>
                    <a:pt x="3273" y="168"/>
                    <a:pt x="3720" y="451"/>
                    <a:pt x="4039" y="849"/>
                  </a:cubicBezTo>
                  <a:cubicBezTo>
                    <a:pt x="17933" y="17246"/>
                    <a:pt x="34526" y="31146"/>
                    <a:pt x="53113" y="41948"/>
                  </a:cubicBezTo>
                  <a:cubicBezTo>
                    <a:pt x="53548" y="42200"/>
                    <a:pt x="53898" y="42586"/>
                    <a:pt x="54094" y="43052"/>
                  </a:cubicBezTo>
                  <a:cubicBezTo>
                    <a:pt x="54297" y="43512"/>
                    <a:pt x="54340" y="44034"/>
                    <a:pt x="54217" y="44525"/>
                  </a:cubicBezTo>
                  <a:cubicBezTo>
                    <a:pt x="54094" y="45003"/>
                    <a:pt x="53818" y="45432"/>
                    <a:pt x="53432" y="45745"/>
                  </a:cubicBezTo>
                  <a:cubicBezTo>
                    <a:pt x="53045" y="46052"/>
                    <a:pt x="52567" y="46230"/>
                    <a:pt x="52070" y="46242"/>
                  </a:cubicBezTo>
                  <a:close/>
                  <a:moveTo>
                    <a:pt x="13118" y="41641"/>
                  </a:moveTo>
                  <a:lnTo>
                    <a:pt x="43789" y="41641"/>
                  </a:lnTo>
                  <a:cubicBezTo>
                    <a:pt x="29907" y="32777"/>
                    <a:pt x="17209" y="22184"/>
                    <a:pt x="6002" y="10112"/>
                  </a:cubicBezTo>
                  <a:cubicBezTo>
                    <a:pt x="8211" y="20969"/>
                    <a:pt x="10542" y="31520"/>
                    <a:pt x="12873" y="41641"/>
                  </a:cubicBezTo>
                  <a:lnTo>
                    <a:pt x="13118" y="41641"/>
                  </a:lnTo>
                  <a:close/>
                </a:path>
              </a:pathLst>
            </a:custGeom>
            <a:solidFill>
              <a:srgbClr val="0E0E0E"/>
            </a:solidFill>
            <a:ln w="613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B6ADA4EB-12DB-454A-BF7C-0628E1A981D1}"/>
                </a:ext>
              </a:extLst>
            </p:cNvPr>
            <p:cNvSpPr/>
            <p:nvPr/>
          </p:nvSpPr>
          <p:spPr>
            <a:xfrm>
              <a:off x="6893121" y="2825581"/>
              <a:ext cx="356296" cy="320019"/>
            </a:xfrm>
            <a:custGeom>
              <a:avLst/>
              <a:gdLst>
                <a:gd name="connsiteX0" fmla="*/ 166175 w 356296"/>
                <a:gd name="connsiteY0" fmla="*/ 320019 h 320019"/>
                <a:gd name="connsiteX1" fmla="*/ 270474 w 356296"/>
                <a:gd name="connsiteY1" fmla="*/ 288840 h 320019"/>
                <a:gd name="connsiteX2" fmla="*/ 340581 w 356296"/>
                <a:gd name="connsiteY2" fmla="*/ 205562 h 320019"/>
                <a:gd name="connsiteX3" fmla="*/ 353518 w 356296"/>
                <a:gd name="connsiteY3" fmla="*/ 97472 h 320019"/>
                <a:gd name="connsiteX4" fmla="*/ 305052 w 356296"/>
                <a:gd name="connsiteY4" fmla="*/ 0 h 320019"/>
                <a:gd name="connsiteX5" fmla="*/ 0 w 356296"/>
                <a:gd name="connsiteY5" fmla="*/ 222302 h 320019"/>
                <a:gd name="connsiteX6" fmla="*/ 69788 w 356296"/>
                <a:gd name="connsiteY6" fmla="*/ 293778 h 320019"/>
                <a:gd name="connsiteX7" fmla="*/ 166175 w 356296"/>
                <a:gd name="connsiteY7" fmla="*/ 320019 h 32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296" h="320019">
                  <a:moveTo>
                    <a:pt x="166175" y="320019"/>
                  </a:moveTo>
                  <a:cubicBezTo>
                    <a:pt x="203237" y="320013"/>
                    <a:pt x="239490" y="309174"/>
                    <a:pt x="270474" y="288840"/>
                  </a:cubicBezTo>
                  <a:cubicBezTo>
                    <a:pt x="301458" y="268505"/>
                    <a:pt x="325829" y="239558"/>
                    <a:pt x="340581" y="205562"/>
                  </a:cubicBezTo>
                  <a:cubicBezTo>
                    <a:pt x="355334" y="171560"/>
                    <a:pt x="359830" y="133995"/>
                    <a:pt x="353518" y="97472"/>
                  </a:cubicBezTo>
                  <a:cubicBezTo>
                    <a:pt x="347206" y="60955"/>
                    <a:pt x="330362" y="27076"/>
                    <a:pt x="305052" y="0"/>
                  </a:cubicBezTo>
                  <a:cubicBezTo>
                    <a:pt x="192803" y="58397"/>
                    <a:pt x="89970" y="133338"/>
                    <a:pt x="0" y="222302"/>
                  </a:cubicBezTo>
                  <a:cubicBezTo>
                    <a:pt x="16476" y="251918"/>
                    <a:pt x="40571" y="276596"/>
                    <a:pt x="69788" y="293778"/>
                  </a:cubicBezTo>
                  <a:cubicBezTo>
                    <a:pt x="99005" y="310959"/>
                    <a:pt x="132277" y="320019"/>
                    <a:pt x="166175" y="320019"/>
                  </a:cubicBezTo>
                  <a:close/>
                </a:path>
              </a:pathLst>
            </a:custGeom>
            <a:solidFill>
              <a:srgbClr val="FF7961"/>
            </a:solidFill>
            <a:ln w="613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41E0CE61-7ABE-45D7-9E5C-8089A78DA16B}"/>
                </a:ext>
              </a:extLst>
            </p:cNvPr>
            <p:cNvSpPr/>
            <p:nvPr/>
          </p:nvSpPr>
          <p:spPr>
            <a:xfrm>
              <a:off x="6890802" y="2823290"/>
              <a:ext cx="360950" cy="324580"/>
            </a:xfrm>
            <a:custGeom>
              <a:avLst/>
              <a:gdLst>
                <a:gd name="connsiteX0" fmla="*/ 168493 w 360950"/>
                <a:gd name="connsiteY0" fmla="*/ 324580 h 324580"/>
                <a:gd name="connsiteX1" fmla="*/ 70960 w 360950"/>
                <a:gd name="connsiteY1" fmla="*/ 297988 h 324580"/>
                <a:gd name="connsiteX2" fmla="*/ 294 w 360950"/>
                <a:gd name="connsiteY2" fmla="*/ 225697 h 324580"/>
                <a:gd name="connsiteX3" fmla="*/ 18 w 360950"/>
                <a:gd name="connsiteY3" fmla="*/ 224256 h 324580"/>
                <a:gd name="connsiteX4" fmla="*/ 662 w 360950"/>
                <a:gd name="connsiteY4" fmla="*/ 222937 h 324580"/>
                <a:gd name="connsiteX5" fmla="*/ 306267 w 360950"/>
                <a:gd name="connsiteY5" fmla="*/ 267 h 324580"/>
                <a:gd name="connsiteX6" fmla="*/ 307733 w 360950"/>
                <a:gd name="connsiteY6" fmla="*/ 34 h 324580"/>
                <a:gd name="connsiteX7" fmla="*/ 309027 w 360950"/>
                <a:gd name="connsiteY7" fmla="*/ 757 h 324580"/>
                <a:gd name="connsiteX8" fmla="*/ 358131 w 360950"/>
                <a:gd name="connsiteY8" fmla="*/ 99395 h 324580"/>
                <a:gd name="connsiteX9" fmla="*/ 345047 w 360950"/>
                <a:gd name="connsiteY9" fmla="*/ 208798 h 324580"/>
                <a:gd name="connsiteX10" fmla="*/ 274075 w 360950"/>
                <a:gd name="connsiteY10" fmla="*/ 293075 h 324580"/>
                <a:gd name="connsiteX11" fmla="*/ 168493 w 360950"/>
                <a:gd name="connsiteY11" fmla="*/ 324580 h 324580"/>
                <a:gd name="connsiteX12" fmla="*/ 5140 w 360950"/>
                <a:gd name="connsiteY12" fmla="*/ 224961 h 324580"/>
                <a:gd name="connsiteX13" fmla="*/ 57324 w 360950"/>
                <a:gd name="connsiteY13" fmla="*/ 283524 h 324580"/>
                <a:gd name="connsiteX14" fmla="*/ 128873 w 360950"/>
                <a:gd name="connsiteY14" fmla="*/ 315673 h 324580"/>
                <a:gd name="connsiteX15" fmla="*/ 207316 w 360950"/>
                <a:gd name="connsiteY15" fmla="*/ 315790 h 324580"/>
                <a:gd name="connsiteX16" fmla="*/ 278964 w 360950"/>
                <a:gd name="connsiteY16" fmla="*/ 283868 h 324580"/>
                <a:gd name="connsiteX17" fmla="*/ 331325 w 360950"/>
                <a:gd name="connsiteY17" fmla="*/ 225464 h 324580"/>
                <a:gd name="connsiteX18" fmla="*/ 355267 w 360950"/>
                <a:gd name="connsiteY18" fmla="*/ 150762 h 324580"/>
                <a:gd name="connsiteX19" fmla="*/ 346617 w 360950"/>
                <a:gd name="connsiteY19" fmla="*/ 72803 h 324580"/>
                <a:gd name="connsiteX20" fmla="*/ 306880 w 360950"/>
                <a:gd name="connsiteY20" fmla="*/ 5174 h 324580"/>
                <a:gd name="connsiteX21" fmla="*/ 5140 w 360950"/>
                <a:gd name="connsiteY21" fmla="*/ 224961 h 32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950" h="324580">
                  <a:moveTo>
                    <a:pt x="168493" y="324580"/>
                  </a:moveTo>
                  <a:cubicBezTo>
                    <a:pt x="134197" y="324549"/>
                    <a:pt x="100527" y="315367"/>
                    <a:pt x="70960" y="297988"/>
                  </a:cubicBezTo>
                  <a:cubicBezTo>
                    <a:pt x="41393" y="280604"/>
                    <a:pt x="16998" y="255651"/>
                    <a:pt x="294" y="225697"/>
                  </a:cubicBezTo>
                  <a:cubicBezTo>
                    <a:pt x="49" y="225256"/>
                    <a:pt x="-43" y="224753"/>
                    <a:pt x="18" y="224256"/>
                  </a:cubicBezTo>
                  <a:cubicBezTo>
                    <a:pt x="86" y="223759"/>
                    <a:pt x="313" y="223293"/>
                    <a:pt x="662" y="222937"/>
                  </a:cubicBezTo>
                  <a:cubicBezTo>
                    <a:pt x="90810" y="133832"/>
                    <a:pt x="193828" y="58774"/>
                    <a:pt x="306267" y="267"/>
                  </a:cubicBezTo>
                  <a:cubicBezTo>
                    <a:pt x="306715" y="27"/>
                    <a:pt x="307230" y="-52"/>
                    <a:pt x="307733" y="34"/>
                  </a:cubicBezTo>
                  <a:cubicBezTo>
                    <a:pt x="308230" y="126"/>
                    <a:pt x="308690" y="377"/>
                    <a:pt x="309027" y="757"/>
                  </a:cubicBezTo>
                  <a:cubicBezTo>
                    <a:pt x="334662" y="28146"/>
                    <a:pt x="351727" y="62430"/>
                    <a:pt x="358131" y="99395"/>
                  </a:cubicBezTo>
                  <a:cubicBezTo>
                    <a:pt x="364529" y="136353"/>
                    <a:pt x="359984" y="174385"/>
                    <a:pt x="345047" y="208798"/>
                  </a:cubicBezTo>
                  <a:cubicBezTo>
                    <a:pt x="330116" y="243204"/>
                    <a:pt x="305445" y="272501"/>
                    <a:pt x="274075" y="293075"/>
                  </a:cubicBezTo>
                  <a:cubicBezTo>
                    <a:pt x="242705" y="313643"/>
                    <a:pt x="206004" y="324598"/>
                    <a:pt x="168493" y="324580"/>
                  </a:cubicBezTo>
                  <a:close/>
                  <a:moveTo>
                    <a:pt x="5140" y="224961"/>
                  </a:moveTo>
                  <a:cubicBezTo>
                    <a:pt x="18218" y="247940"/>
                    <a:pt x="36001" y="267894"/>
                    <a:pt x="57324" y="283524"/>
                  </a:cubicBezTo>
                  <a:cubicBezTo>
                    <a:pt x="78646" y="299154"/>
                    <a:pt x="103030" y="310110"/>
                    <a:pt x="128873" y="315673"/>
                  </a:cubicBezTo>
                  <a:cubicBezTo>
                    <a:pt x="154722" y="321231"/>
                    <a:pt x="181449" y="321274"/>
                    <a:pt x="207316" y="315790"/>
                  </a:cubicBezTo>
                  <a:cubicBezTo>
                    <a:pt x="233178" y="310312"/>
                    <a:pt x="257592" y="299430"/>
                    <a:pt x="278964" y="283868"/>
                  </a:cubicBezTo>
                  <a:cubicBezTo>
                    <a:pt x="300335" y="268299"/>
                    <a:pt x="318173" y="248400"/>
                    <a:pt x="331325" y="225464"/>
                  </a:cubicBezTo>
                  <a:cubicBezTo>
                    <a:pt x="344477" y="202522"/>
                    <a:pt x="352635" y="177072"/>
                    <a:pt x="355267" y="150762"/>
                  </a:cubicBezTo>
                  <a:cubicBezTo>
                    <a:pt x="357904" y="124459"/>
                    <a:pt x="354954" y="97892"/>
                    <a:pt x="346617" y="72803"/>
                  </a:cubicBezTo>
                  <a:cubicBezTo>
                    <a:pt x="338281" y="47714"/>
                    <a:pt x="324737" y="24668"/>
                    <a:pt x="306880" y="5174"/>
                  </a:cubicBezTo>
                  <a:cubicBezTo>
                    <a:pt x="195950" y="63050"/>
                    <a:pt x="94252" y="137126"/>
                    <a:pt x="5140" y="224961"/>
                  </a:cubicBezTo>
                  <a:close/>
                </a:path>
              </a:pathLst>
            </a:custGeom>
            <a:solidFill>
              <a:srgbClr val="0E0E0E"/>
            </a:solidFill>
            <a:ln w="613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B43DEA9D-8FA2-4075-B6D8-54EB042BF89F}"/>
                </a:ext>
              </a:extLst>
            </p:cNvPr>
            <p:cNvSpPr/>
            <p:nvPr/>
          </p:nvSpPr>
          <p:spPr>
            <a:xfrm>
              <a:off x="7440718" y="2765282"/>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2"/>
                    <a:pt x="380318" y="190159"/>
                  </a:cubicBezTo>
                  <a:cubicBezTo>
                    <a:pt x="380318" y="85136"/>
                    <a:pt x="295182"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AC0492BA-B1D7-4F10-9B67-7CA47B02CBC4}"/>
                </a:ext>
              </a:extLst>
            </p:cNvPr>
            <p:cNvSpPr/>
            <p:nvPr/>
          </p:nvSpPr>
          <p:spPr>
            <a:xfrm>
              <a:off x="7438324" y="2762889"/>
              <a:ext cx="384981" cy="384981"/>
            </a:xfrm>
            <a:custGeom>
              <a:avLst/>
              <a:gdLst>
                <a:gd name="connsiteX0" fmla="*/ 192553 w 384981"/>
                <a:gd name="connsiteY0" fmla="*/ 384982 h 384981"/>
                <a:gd name="connsiteX1" fmla="*/ 85585 w 384981"/>
                <a:gd name="connsiteY1" fmla="*/ 352569 h 384981"/>
                <a:gd name="connsiteX2" fmla="*/ 14662 w 384981"/>
                <a:gd name="connsiteY2" fmla="*/ 266181 h 384981"/>
                <a:gd name="connsiteX3" fmla="*/ 3694 w 384981"/>
                <a:gd name="connsiteY3" fmla="*/ 154951 h 384981"/>
                <a:gd name="connsiteX4" fmla="*/ 56381 w 384981"/>
                <a:gd name="connsiteY4" fmla="*/ 56381 h 384981"/>
                <a:gd name="connsiteX5" fmla="*/ 154950 w 384981"/>
                <a:gd name="connsiteY5" fmla="*/ 3694 h 384981"/>
                <a:gd name="connsiteX6" fmla="*/ 266181 w 384981"/>
                <a:gd name="connsiteY6" fmla="*/ 14662 h 384981"/>
                <a:gd name="connsiteX7" fmla="*/ 352569 w 384981"/>
                <a:gd name="connsiteY7" fmla="*/ 85585 h 384981"/>
                <a:gd name="connsiteX8" fmla="*/ 384982 w 384981"/>
                <a:gd name="connsiteY8" fmla="*/ 192553 h 384981"/>
                <a:gd name="connsiteX9" fmla="*/ 328547 w 384981"/>
                <a:gd name="connsiteY9" fmla="*/ 328547 h 384981"/>
                <a:gd name="connsiteX10" fmla="*/ 192553 w 384981"/>
                <a:gd name="connsiteY10" fmla="*/ 384982 h 384981"/>
                <a:gd name="connsiteX11" fmla="*/ 192553 w 384981"/>
                <a:gd name="connsiteY11" fmla="*/ 4663 h 384981"/>
                <a:gd name="connsiteX12" fmla="*/ 88149 w 384981"/>
                <a:gd name="connsiteY12" fmla="*/ 36297 h 384981"/>
                <a:gd name="connsiteX13" fmla="*/ 18919 w 384981"/>
                <a:gd name="connsiteY13" fmla="*/ 120605 h 384981"/>
                <a:gd name="connsiteX14" fmla="*/ 8203 w 384981"/>
                <a:gd name="connsiteY14" fmla="*/ 229168 h 384981"/>
                <a:gd name="connsiteX15" fmla="*/ 59613 w 384981"/>
                <a:gd name="connsiteY15" fmla="*/ 325388 h 384981"/>
                <a:gd name="connsiteX16" fmla="*/ 155815 w 384981"/>
                <a:gd name="connsiteY16" fmla="*/ 376829 h 384981"/>
                <a:gd name="connsiteX17" fmla="*/ 264378 w 384981"/>
                <a:gd name="connsiteY17" fmla="*/ 366144 h 384981"/>
                <a:gd name="connsiteX18" fmla="*/ 348711 w 384981"/>
                <a:gd name="connsiteY18" fmla="*/ 296944 h 384981"/>
                <a:gd name="connsiteX19" fmla="*/ 380381 w 384981"/>
                <a:gd name="connsiteY19" fmla="*/ 192553 h 384981"/>
                <a:gd name="connsiteX20" fmla="*/ 325315 w 384981"/>
                <a:gd name="connsiteY20" fmla="*/ 59773 h 384981"/>
                <a:gd name="connsiteX21" fmla="*/ 192553 w 384981"/>
                <a:gd name="connsiteY21" fmla="*/ 4663 h 38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1" h="384981">
                  <a:moveTo>
                    <a:pt x="192553" y="384982"/>
                  </a:moveTo>
                  <a:cubicBezTo>
                    <a:pt x="154478" y="384994"/>
                    <a:pt x="117250" y="373713"/>
                    <a:pt x="85585" y="352569"/>
                  </a:cubicBezTo>
                  <a:cubicBezTo>
                    <a:pt x="53921" y="331418"/>
                    <a:pt x="29243" y="301355"/>
                    <a:pt x="14662" y="266181"/>
                  </a:cubicBezTo>
                  <a:cubicBezTo>
                    <a:pt x="87" y="231008"/>
                    <a:pt x="-3728" y="192301"/>
                    <a:pt x="3694" y="154951"/>
                  </a:cubicBezTo>
                  <a:cubicBezTo>
                    <a:pt x="11123" y="117606"/>
                    <a:pt x="29458" y="83303"/>
                    <a:pt x="56381" y="56381"/>
                  </a:cubicBezTo>
                  <a:cubicBezTo>
                    <a:pt x="83303" y="29458"/>
                    <a:pt x="117606" y="11123"/>
                    <a:pt x="154950" y="3694"/>
                  </a:cubicBezTo>
                  <a:cubicBezTo>
                    <a:pt x="192295" y="-3728"/>
                    <a:pt x="231008" y="87"/>
                    <a:pt x="266181" y="14662"/>
                  </a:cubicBezTo>
                  <a:cubicBezTo>
                    <a:pt x="301355" y="29243"/>
                    <a:pt x="331418" y="53921"/>
                    <a:pt x="352569" y="85585"/>
                  </a:cubicBezTo>
                  <a:cubicBezTo>
                    <a:pt x="373713" y="117250"/>
                    <a:pt x="384994" y="154478"/>
                    <a:pt x="384982" y="192553"/>
                  </a:cubicBezTo>
                  <a:cubicBezTo>
                    <a:pt x="384914" y="243571"/>
                    <a:pt x="364622" y="292472"/>
                    <a:pt x="328547" y="328547"/>
                  </a:cubicBezTo>
                  <a:cubicBezTo>
                    <a:pt x="292472" y="364623"/>
                    <a:pt x="243565" y="384914"/>
                    <a:pt x="192553" y="384982"/>
                  </a:cubicBezTo>
                  <a:close/>
                  <a:moveTo>
                    <a:pt x="192553" y="4663"/>
                  </a:moveTo>
                  <a:cubicBezTo>
                    <a:pt x="155386" y="4651"/>
                    <a:pt x="119053" y="15662"/>
                    <a:pt x="88149" y="36297"/>
                  </a:cubicBezTo>
                  <a:cubicBezTo>
                    <a:pt x="57245" y="56939"/>
                    <a:pt x="33151" y="86278"/>
                    <a:pt x="18919" y="120605"/>
                  </a:cubicBezTo>
                  <a:cubicBezTo>
                    <a:pt x="4688" y="154938"/>
                    <a:pt x="958" y="192719"/>
                    <a:pt x="8203" y="229168"/>
                  </a:cubicBezTo>
                  <a:cubicBezTo>
                    <a:pt x="15447" y="265623"/>
                    <a:pt x="33335" y="299104"/>
                    <a:pt x="59613" y="325388"/>
                  </a:cubicBezTo>
                  <a:cubicBezTo>
                    <a:pt x="85886" y="351673"/>
                    <a:pt x="119366" y="369573"/>
                    <a:pt x="155815" y="376829"/>
                  </a:cubicBezTo>
                  <a:cubicBezTo>
                    <a:pt x="192265" y="384080"/>
                    <a:pt x="230045" y="380363"/>
                    <a:pt x="264378" y="366144"/>
                  </a:cubicBezTo>
                  <a:cubicBezTo>
                    <a:pt x="298717" y="351925"/>
                    <a:pt x="328063" y="327842"/>
                    <a:pt x="348711" y="296944"/>
                  </a:cubicBezTo>
                  <a:cubicBezTo>
                    <a:pt x="369358" y="266046"/>
                    <a:pt x="380381" y="229714"/>
                    <a:pt x="380381" y="192553"/>
                  </a:cubicBezTo>
                  <a:cubicBezTo>
                    <a:pt x="380332" y="142743"/>
                    <a:pt x="360531" y="94995"/>
                    <a:pt x="325315" y="59773"/>
                  </a:cubicBezTo>
                  <a:cubicBezTo>
                    <a:pt x="290105" y="24544"/>
                    <a:pt x="242356" y="4731"/>
                    <a:pt x="192553" y="4663"/>
                  </a:cubicBezTo>
                  <a:close/>
                </a:path>
              </a:pathLst>
            </a:custGeom>
            <a:solidFill>
              <a:srgbClr val="0E0E0E"/>
            </a:solidFill>
            <a:ln w="613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B3BC6A1E-7A7A-4129-9097-8FF82E1ACE40}"/>
                </a:ext>
              </a:extLst>
            </p:cNvPr>
            <p:cNvSpPr/>
            <p:nvPr/>
          </p:nvSpPr>
          <p:spPr>
            <a:xfrm>
              <a:off x="8032481" y="2746328"/>
              <a:ext cx="380319" cy="339188"/>
            </a:xfrm>
            <a:custGeom>
              <a:avLst/>
              <a:gdLst>
                <a:gd name="connsiteX0" fmla="*/ 0 w 380319"/>
                <a:gd name="connsiteY0" fmla="*/ 148999 h 339188"/>
                <a:gd name="connsiteX1" fmla="*/ 19175 w 380319"/>
                <a:gd name="connsiteY1" fmla="*/ 232252 h 339188"/>
                <a:gd name="connsiteX2" fmla="*/ 72862 w 380319"/>
                <a:gd name="connsiteY2" fmla="*/ 298703 h 339188"/>
                <a:gd name="connsiteX3" fmla="*/ 150226 w 380319"/>
                <a:gd name="connsiteY3" fmla="*/ 334950 h 339188"/>
                <a:gd name="connsiteX4" fmla="*/ 235644 w 380319"/>
                <a:gd name="connsiteY4" fmla="*/ 333668 h 339188"/>
                <a:gd name="connsiteX5" fmla="*/ 311886 w 380319"/>
                <a:gd name="connsiteY5" fmla="*/ 295121 h 339188"/>
                <a:gd name="connsiteX6" fmla="*/ 363560 w 380319"/>
                <a:gd name="connsiteY6" fmla="*/ 227087 h 339188"/>
                <a:gd name="connsiteX7" fmla="*/ 380233 w 380319"/>
                <a:gd name="connsiteY7" fmla="*/ 143300 h 339188"/>
                <a:gd name="connsiteX8" fmla="*/ 358542 w 380319"/>
                <a:gd name="connsiteY8" fmla="*/ 60667 h 339188"/>
                <a:gd name="connsiteX9" fmla="*/ 72138 w 380319"/>
                <a:gd name="connsiteY9" fmla="*/ 0 h 339188"/>
                <a:gd name="connsiteX10" fmla="*/ 18967 w 380319"/>
                <a:gd name="connsiteY10" fmla="*/ 66218 h 339188"/>
                <a:gd name="connsiteX11" fmla="*/ 0 w 380319"/>
                <a:gd name="connsiteY11" fmla="*/ 148999 h 33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319" h="339188">
                  <a:moveTo>
                    <a:pt x="0" y="148999"/>
                  </a:moveTo>
                  <a:cubicBezTo>
                    <a:pt x="-6" y="177842"/>
                    <a:pt x="6551" y="206310"/>
                    <a:pt x="19175" y="232252"/>
                  </a:cubicBezTo>
                  <a:cubicBezTo>
                    <a:pt x="31799" y="258187"/>
                    <a:pt x="50159" y="280908"/>
                    <a:pt x="72862" y="298703"/>
                  </a:cubicBezTo>
                  <a:cubicBezTo>
                    <a:pt x="95570" y="316499"/>
                    <a:pt x="122021" y="328890"/>
                    <a:pt x="150226" y="334950"/>
                  </a:cubicBezTo>
                  <a:cubicBezTo>
                    <a:pt x="178431" y="341005"/>
                    <a:pt x="207642" y="340569"/>
                    <a:pt x="235644" y="333668"/>
                  </a:cubicBezTo>
                  <a:cubicBezTo>
                    <a:pt x="263653" y="326767"/>
                    <a:pt x="289729" y="313585"/>
                    <a:pt x="311886" y="295121"/>
                  </a:cubicBezTo>
                  <a:cubicBezTo>
                    <a:pt x="334048" y="276657"/>
                    <a:pt x="351715" y="253390"/>
                    <a:pt x="363560" y="227087"/>
                  </a:cubicBezTo>
                  <a:cubicBezTo>
                    <a:pt x="375399" y="200784"/>
                    <a:pt x="381104" y="172131"/>
                    <a:pt x="380233" y="143300"/>
                  </a:cubicBezTo>
                  <a:cubicBezTo>
                    <a:pt x="379361" y="114464"/>
                    <a:pt x="371945" y="86210"/>
                    <a:pt x="358542" y="60667"/>
                  </a:cubicBezTo>
                  <a:cubicBezTo>
                    <a:pt x="263094" y="42265"/>
                    <a:pt x="167586" y="19752"/>
                    <a:pt x="72138" y="0"/>
                  </a:cubicBezTo>
                  <a:cubicBezTo>
                    <a:pt x="49638" y="17771"/>
                    <a:pt x="31462" y="40412"/>
                    <a:pt x="18967" y="66218"/>
                  </a:cubicBezTo>
                  <a:cubicBezTo>
                    <a:pt x="6472" y="92025"/>
                    <a:pt x="-12" y="120328"/>
                    <a:pt x="0" y="148999"/>
                  </a:cubicBezTo>
                  <a:close/>
                </a:path>
              </a:pathLst>
            </a:custGeom>
            <a:solidFill>
              <a:srgbClr val="FF7961"/>
            </a:solidFill>
            <a:ln w="613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3F63E0E2-9454-4D13-8A1D-AA49008ACA2B}"/>
                </a:ext>
              </a:extLst>
            </p:cNvPr>
            <p:cNvSpPr/>
            <p:nvPr/>
          </p:nvSpPr>
          <p:spPr>
            <a:xfrm>
              <a:off x="8029892" y="2743904"/>
              <a:ext cx="385224" cy="344035"/>
            </a:xfrm>
            <a:custGeom>
              <a:avLst/>
              <a:gdLst>
                <a:gd name="connsiteX0" fmla="*/ 192749 w 385224"/>
                <a:gd name="connsiteY0" fmla="*/ 344035 h 344035"/>
                <a:gd name="connsiteX1" fmla="*/ 81064 w 385224"/>
                <a:gd name="connsiteY1" fmla="*/ 308537 h 344035"/>
                <a:gd name="connsiteX2" fmla="*/ 10681 w 385224"/>
                <a:gd name="connsiteY2" fmla="*/ 214832 h 344035"/>
                <a:gd name="connsiteX3" fmla="*/ 7712 w 385224"/>
                <a:gd name="connsiteY3" fmla="*/ 97675 h 344035"/>
                <a:gd name="connsiteX4" fmla="*/ 73255 w 385224"/>
                <a:gd name="connsiteY4" fmla="*/ 522 h 344035"/>
                <a:gd name="connsiteX5" fmla="*/ 74157 w 385224"/>
                <a:gd name="connsiteY5" fmla="*/ 80 h 344035"/>
                <a:gd name="connsiteX6" fmla="*/ 75157 w 385224"/>
                <a:gd name="connsiteY6" fmla="*/ 31 h 344035"/>
                <a:gd name="connsiteX7" fmla="*/ 192013 w 385224"/>
                <a:gd name="connsiteY7" fmla="*/ 25059 h 344035"/>
                <a:gd name="connsiteX8" fmla="*/ 361623 w 385224"/>
                <a:gd name="connsiteY8" fmla="*/ 60760 h 344035"/>
                <a:gd name="connsiteX9" fmla="*/ 362549 w 385224"/>
                <a:gd name="connsiteY9" fmla="*/ 61165 h 344035"/>
                <a:gd name="connsiteX10" fmla="*/ 363218 w 385224"/>
                <a:gd name="connsiteY10" fmla="*/ 61925 h 344035"/>
                <a:gd name="connsiteX11" fmla="*/ 385135 w 385224"/>
                <a:gd name="connsiteY11" fmla="*/ 157176 h 344035"/>
                <a:gd name="connsiteX12" fmla="*/ 357445 w 385224"/>
                <a:gd name="connsiteY12" fmla="*/ 250913 h 344035"/>
                <a:gd name="connsiteX13" fmla="*/ 287283 w 385224"/>
                <a:gd name="connsiteY13" fmla="*/ 318965 h 344035"/>
                <a:gd name="connsiteX14" fmla="*/ 192749 w 385224"/>
                <a:gd name="connsiteY14" fmla="*/ 343790 h 344035"/>
                <a:gd name="connsiteX15" fmla="*/ 192749 w 385224"/>
                <a:gd name="connsiteY15" fmla="*/ 344035 h 344035"/>
                <a:gd name="connsiteX16" fmla="*/ 75280 w 385224"/>
                <a:gd name="connsiteY16" fmla="*/ 5000 h 344035"/>
                <a:gd name="connsiteX17" fmla="*/ 14999 w 385224"/>
                <a:gd name="connsiteY17" fmla="*/ 90510 h 344035"/>
                <a:gd name="connsiteX18" fmla="*/ 9804 w 385224"/>
                <a:gd name="connsiteY18" fmla="*/ 195006 h 344035"/>
                <a:gd name="connsiteX19" fmla="*/ 61294 w 385224"/>
                <a:gd name="connsiteY19" fmla="*/ 286080 h 344035"/>
                <a:gd name="connsiteX20" fmla="*/ 153509 w 385224"/>
                <a:gd name="connsiteY20" fmla="*/ 335497 h 344035"/>
                <a:gd name="connsiteX21" fmla="*/ 257857 w 385224"/>
                <a:gd name="connsiteY21" fmla="*/ 327933 h 344035"/>
                <a:gd name="connsiteX22" fmla="*/ 341981 w 385224"/>
                <a:gd name="connsiteY22" fmla="*/ 265739 h 344035"/>
                <a:gd name="connsiteX23" fmla="*/ 379804 w 385224"/>
                <a:gd name="connsiteY23" fmla="*/ 168194 h 344035"/>
                <a:gd name="connsiteX24" fmla="*/ 359598 w 385224"/>
                <a:gd name="connsiteY24" fmla="*/ 65544 h 344035"/>
                <a:gd name="connsiteX25" fmla="*/ 191031 w 385224"/>
                <a:gd name="connsiteY25" fmla="*/ 30089 h 344035"/>
                <a:gd name="connsiteX26" fmla="*/ 75280 w 385224"/>
                <a:gd name="connsiteY26" fmla="*/ 5000 h 34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5224" h="344035">
                  <a:moveTo>
                    <a:pt x="192749" y="344035"/>
                  </a:moveTo>
                  <a:cubicBezTo>
                    <a:pt x="152736" y="344103"/>
                    <a:pt x="113692" y="331694"/>
                    <a:pt x="81064" y="308537"/>
                  </a:cubicBezTo>
                  <a:cubicBezTo>
                    <a:pt x="48430" y="285375"/>
                    <a:pt x="23826" y="252624"/>
                    <a:pt x="10681" y="214832"/>
                  </a:cubicBezTo>
                  <a:cubicBezTo>
                    <a:pt x="-2465" y="177033"/>
                    <a:pt x="-3501" y="136081"/>
                    <a:pt x="7712" y="97675"/>
                  </a:cubicBezTo>
                  <a:cubicBezTo>
                    <a:pt x="18925" y="59263"/>
                    <a:pt x="41836" y="25304"/>
                    <a:pt x="73255" y="522"/>
                  </a:cubicBezTo>
                  <a:cubicBezTo>
                    <a:pt x="73519" y="314"/>
                    <a:pt x="73826" y="160"/>
                    <a:pt x="74157" y="80"/>
                  </a:cubicBezTo>
                  <a:cubicBezTo>
                    <a:pt x="74482" y="-5"/>
                    <a:pt x="74820" y="-24"/>
                    <a:pt x="75157" y="31"/>
                  </a:cubicBezTo>
                  <a:cubicBezTo>
                    <a:pt x="114109" y="8129"/>
                    <a:pt x="153674" y="16716"/>
                    <a:pt x="192013" y="25059"/>
                  </a:cubicBezTo>
                  <a:cubicBezTo>
                    <a:pt x="247589" y="37327"/>
                    <a:pt x="305066" y="49595"/>
                    <a:pt x="361623" y="60760"/>
                  </a:cubicBezTo>
                  <a:cubicBezTo>
                    <a:pt x="361960" y="60827"/>
                    <a:pt x="362273" y="60962"/>
                    <a:pt x="362549" y="61165"/>
                  </a:cubicBezTo>
                  <a:cubicBezTo>
                    <a:pt x="362825" y="61367"/>
                    <a:pt x="363052" y="61625"/>
                    <a:pt x="363218" y="61925"/>
                  </a:cubicBezTo>
                  <a:cubicBezTo>
                    <a:pt x="378596" y="91259"/>
                    <a:pt x="386147" y="124070"/>
                    <a:pt x="385135" y="157176"/>
                  </a:cubicBezTo>
                  <a:cubicBezTo>
                    <a:pt x="384123" y="190283"/>
                    <a:pt x="374584" y="222573"/>
                    <a:pt x="357445" y="250913"/>
                  </a:cubicBezTo>
                  <a:cubicBezTo>
                    <a:pt x="340300" y="279259"/>
                    <a:pt x="316138" y="302697"/>
                    <a:pt x="287283" y="318965"/>
                  </a:cubicBezTo>
                  <a:cubicBezTo>
                    <a:pt x="258434" y="335239"/>
                    <a:pt x="225874" y="343790"/>
                    <a:pt x="192749" y="343790"/>
                  </a:cubicBezTo>
                  <a:lnTo>
                    <a:pt x="192749" y="344035"/>
                  </a:lnTo>
                  <a:close/>
                  <a:moveTo>
                    <a:pt x="75280" y="5000"/>
                  </a:moveTo>
                  <a:cubicBezTo>
                    <a:pt x="47498" y="27224"/>
                    <a:pt x="26593" y="56877"/>
                    <a:pt x="14999" y="90510"/>
                  </a:cubicBezTo>
                  <a:cubicBezTo>
                    <a:pt x="3412" y="124150"/>
                    <a:pt x="1608" y="160385"/>
                    <a:pt x="9804" y="195006"/>
                  </a:cubicBezTo>
                  <a:cubicBezTo>
                    <a:pt x="17999" y="229627"/>
                    <a:pt x="35855" y="261206"/>
                    <a:pt x="61294" y="286080"/>
                  </a:cubicBezTo>
                  <a:cubicBezTo>
                    <a:pt x="86732" y="310948"/>
                    <a:pt x="118710" y="328087"/>
                    <a:pt x="153509" y="335497"/>
                  </a:cubicBezTo>
                  <a:cubicBezTo>
                    <a:pt x="188302" y="342907"/>
                    <a:pt x="224487" y="340288"/>
                    <a:pt x="257857" y="327933"/>
                  </a:cubicBezTo>
                  <a:cubicBezTo>
                    <a:pt x="291221" y="315585"/>
                    <a:pt x="320395" y="294018"/>
                    <a:pt x="341981" y="265739"/>
                  </a:cubicBezTo>
                  <a:cubicBezTo>
                    <a:pt x="363573" y="237460"/>
                    <a:pt x="376688" y="203637"/>
                    <a:pt x="379804" y="168194"/>
                  </a:cubicBezTo>
                  <a:cubicBezTo>
                    <a:pt x="382927" y="132756"/>
                    <a:pt x="375915" y="97160"/>
                    <a:pt x="359598" y="65544"/>
                  </a:cubicBezTo>
                  <a:cubicBezTo>
                    <a:pt x="303410" y="54564"/>
                    <a:pt x="246300" y="42112"/>
                    <a:pt x="191031" y="30089"/>
                  </a:cubicBezTo>
                  <a:cubicBezTo>
                    <a:pt x="153061" y="21562"/>
                    <a:pt x="113864" y="13036"/>
                    <a:pt x="75280" y="5000"/>
                  </a:cubicBezTo>
                  <a:close/>
                </a:path>
              </a:pathLst>
            </a:custGeom>
            <a:solidFill>
              <a:srgbClr val="0E0E0E"/>
            </a:solidFill>
            <a:ln w="613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62BFC1C1-2270-4937-B7F4-591FA1B72791}"/>
                </a:ext>
              </a:extLst>
            </p:cNvPr>
            <p:cNvSpPr/>
            <p:nvPr/>
          </p:nvSpPr>
          <p:spPr>
            <a:xfrm>
              <a:off x="8515848" y="2832758"/>
              <a:ext cx="380361" cy="288735"/>
            </a:xfrm>
            <a:custGeom>
              <a:avLst/>
              <a:gdLst>
                <a:gd name="connsiteX0" fmla="*/ 190165 w 380361"/>
                <a:gd name="connsiteY0" fmla="*/ 288735 h 288735"/>
                <a:gd name="connsiteX1" fmla="*/ 280534 w 380361"/>
                <a:gd name="connsiteY1" fmla="*/ 265910 h 288735"/>
                <a:gd name="connsiteX2" fmla="*/ 349199 w 380361"/>
                <a:gd name="connsiteY2" fmla="*/ 202888 h 288735"/>
                <a:gd name="connsiteX3" fmla="*/ 379668 w 380361"/>
                <a:gd name="connsiteY3" fmla="*/ 114801 h 288735"/>
                <a:gd name="connsiteX4" fmla="*/ 364621 w 380361"/>
                <a:gd name="connsiteY4" fmla="*/ 22819 h 288735"/>
                <a:gd name="connsiteX5" fmla="*/ 307819 w 380361"/>
                <a:gd name="connsiteY5" fmla="*/ 28524 h 288735"/>
                <a:gd name="connsiteX6" fmla="*/ 307819 w 380361"/>
                <a:gd name="connsiteY6" fmla="*/ 11655 h 288735"/>
                <a:gd name="connsiteX7" fmla="*/ 27548 w 380361"/>
                <a:gd name="connsiteY7" fmla="*/ 0 h 288735"/>
                <a:gd name="connsiteX8" fmla="*/ 24 w 380361"/>
                <a:gd name="connsiteY8" fmla="*/ 95527 h 288735"/>
                <a:gd name="connsiteX9" fmla="*/ 24475 w 380361"/>
                <a:gd name="connsiteY9" fmla="*/ 191889 h 288735"/>
                <a:gd name="connsiteX10" fmla="*/ 94208 w 380361"/>
                <a:gd name="connsiteY10" fmla="*/ 262751 h 288735"/>
                <a:gd name="connsiteX11" fmla="*/ 190165 w 380361"/>
                <a:gd name="connsiteY11" fmla="*/ 288735 h 288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361" h="288735">
                  <a:moveTo>
                    <a:pt x="190165" y="288735"/>
                  </a:moveTo>
                  <a:cubicBezTo>
                    <a:pt x="221713" y="288742"/>
                    <a:pt x="252771" y="280896"/>
                    <a:pt x="280534" y="265910"/>
                  </a:cubicBezTo>
                  <a:cubicBezTo>
                    <a:pt x="308297" y="250924"/>
                    <a:pt x="331895" y="229265"/>
                    <a:pt x="349199" y="202888"/>
                  </a:cubicBezTo>
                  <a:cubicBezTo>
                    <a:pt x="366504" y="176505"/>
                    <a:pt x="376975" y="146233"/>
                    <a:pt x="379668" y="114801"/>
                  </a:cubicBezTo>
                  <a:cubicBezTo>
                    <a:pt x="382361" y="83364"/>
                    <a:pt x="377190" y="51754"/>
                    <a:pt x="364621" y="22819"/>
                  </a:cubicBezTo>
                  <a:cubicBezTo>
                    <a:pt x="346219" y="24966"/>
                    <a:pt x="327264" y="26929"/>
                    <a:pt x="307819" y="28524"/>
                  </a:cubicBezTo>
                  <a:lnTo>
                    <a:pt x="307819" y="11655"/>
                  </a:lnTo>
                  <a:cubicBezTo>
                    <a:pt x="214518" y="18525"/>
                    <a:pt x="121094" y="12636"/>
                    <a:pt x="27548" y="0"/>
                  </a:cubicBezTo>
                  <a:cubicBezTo>
                    <a:pt x="10066" y="28837"/>
                    <a:pt x="564" y="61808"/>
                    <a:pt x="24" y="95527"/>
                  </a:cubicBezTo>
                  <a:cubicBezTo>
                    <a:pt x="-516" y="129247"/>
                    <a:pt x="7925" y="162506"/>
                    <a:pt x="24475" y="191889"/>
                  </a:cubicBezTo>
                  <a:cubicBezTo>
                    <a:pt x="41025" y="221278"/>
                    <a:pt x="65089" y="245729"/>
                    <a:pt x="94208" y="262751"/>
                  </a:cubicBezTo>
                  <a:cubicBezTo>
                    <a:pt x="123321" y="279767"/>
                    <a:pt x="156439" y="288735"/>
                    <a:pt x="190165" y="288735"/>
                  </a:cubicBezTo>
                  <a:close/>
                </a:path>
              </a:pathLst>
            </a:custGeom>
            <a:solidFill>
              <a:srgbClr val="FF7961"/>
            </a:solidFill>
            <a:ln w="613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1460726E-7F74-4DF1-8C18-837BB3E3324D}"/>
                </a:ext>
              </a:extLst>
            </p:cNvPr>
            <p:cNvSpPr/>
            <p:nvPr/>
          </p:nvSpPr>
          <p:spPr>
            <a:xfrm>
              <a:off x="8513585" y="2830462"/>
              <a:ext cx="384933" cy="293362"/>
            </a:xfrm>
            <a:custGeom>
              <a:avLst/>
              <a:gdLst>
                <a:gd name="connsiteX0" fmla="*/ 192429 w 384933"/>
                <a:gd name="connsiteY0" fmla="*/ 293363 h 293362"/>
                <a:gd name="connsiteX1" fmla="*/ 95325 w 384933"/>
                <a:gd name="connsiteY1" fmla="*/ 267010 h 293362"/>
                <a:gd name="connsiteX2" fmla="*/ 24769 w 384933"/>
                <a:gd name="connsiteY2" fmla="*/ 195283 h 293362"/>
                <a:gd name="connsiteX3" fmla="*/ 24 w 384933"/>
                <a:gd name="connsiteY3" fmla="*/ 97756 h 293362"/>
                <a:gd name="connsiteX4" fmla="*/ 27849 w 384933"/>
                <a:gd name="connsiteY4" fmla="*/ 1069 h 293362"/>
                <a:gd name="connsiteX5" fmla="*/ 28824 w 384933"/>
                <a:gd name="connsiteY5" fmla="*/ 205 h 293362"/>
                <a:gd name="connsiteX6" fmla="*/ 30118 w 384933"/>
                <a:gd name="connsiteY6" fmla="*/ 27 h 293362"/>
                <a:gd name="connsiteX7" fmla="*/ 309898 w 384933"/>
                <a:gd name="connsiteY7" fmla="*/ 11681 h 293362"/>
                <a:gd name="connsiteX8" fmla="*/ 310824 w 384933"/>
                <a:gd name="connsiteY8" fmla="*/ 11804 h 293362"/>
                <a:gd name="connsiteX9" fmla="*/ 311615 w 384933"/>
                <a:gd name="connsiteY9" fmla="*/ 12295 h 293362"/>
                <a:gd name="connsiteX10" fmla="*/ 312161 w 384933"/>
                <a:gd name="connsiteY10" fmla="*/ 13043 h 293362"/>
                <a:gd name="connsiteX11" fmla="*/ 312352 w 384933"/>
                <a:gd name="connsiteY11" fmla="*/ 13951 h 293362"/>
                <a:gd name="connsiteX12" fmla="*/ 312352 w 384933"/>
                <a:gd name="connsiteY12" fmla="*/ 28060 h 293362"/>
                <a:gd name="connsiteX13" fmla="*/ 366577 w 384933"/>
                <a:gd name="connsiteY13" fmla="*/ 22600 h 293362"/>
                <a:gd name="connsiteX14" fmla="*/ 368000 w 384933"/>
                <a:gd name="connsiteY14" fmla="*/ 22870 h 293362"/>
                <a:gd name="connsiteX15" fmla="*/ 368970 w 384933"/>
                <a:gd name="connsiteY15" fmla="*/ 23950 h 293362"/>
                <a:gd name="connsiteX16" fmla="*/ 384238 w 384933"/>
                <a:gd name="connsiteY16" fmla="*/ 117054 h 293362"/>
                <a:gd name="connsiteX17" fmla="*/ 353413 w 384933"/>
                <a:gd name="connsiteY17" fmla="*/ 206221 h 293362"/>
                <a:gd name="connsiteX18" fmla="*/ 283907 w 384933"/>
                <a:gd name="connsiteY18" fmla="*/ 270022 h 293362"/>
                <a:gd name="connsiteX19" fmla="*/ 192429 w 384933"/>
                <a:gd name="connsiteY19" fmla="*/ 293117 h 293362"/>
                <a:gd name="connsiteX20" fmla="*/ 192429 w 384933"/>
                <a:gd name="connsiteY20" fmla="*/ 293363 h 293362"/>
                <a:gd name="connsiteX21" fmla="*/ 30977 w 384933"/>
                <a:gd name="connsiteY21" fmla="*/ 4750 h 293362"/>
                <a:gd name="connsiteX22" fmla="*/ 4508 w 384933"/>
                <a:gd name="connsiteY22" fmla="*/ 95818 h 293362"/>
                <a:gd name="connsiteX23" fmla="*/ 25880 w 384933"/>
                <a:gd name="connsiteY23" fmla="*/ 188217 h 293362"/>
                <a:gd name="connsiteX24" fmla="*/ 89638 w 384933"/>
                <a:gd name="connsiteY24" fmla="*/ 258416 h 293362"/>
                <a:gd name="connsiteX25" fmla="*/ 179559 w 384933"/>
                <a:gd name="connsiteY25" fmla="*/ 288553 h 293362"/>
                <a:gd name="connsiteX26" fmla="*/ 272749 w 384933"/>
                <a:gd name="connsiteY26" fmla="*/ 270942 h 293362"/>
                <a:gd name="connsiteX27" fmla="*/ 345476 w 384933"/>
                <a:gd name="connsiteY27" fmla="*/ 210079 h 293362"/>
                <a:gd name="connsiteX28" fmla="*/ 379226 w 384933"/>
                <a:gd name="connsiteY28" fmla="*/ 121453 h 293362"/>
                <a:gd name="connsiteX29" fmla="*/ 365412 w 384933"/>
                <a:gd name="connsiteY29" fmla="*/ 27630 h 293362"/>
                <a:gd name="connsiteX30" fmla="*/ 310204 w 384933"/>
                <a:gd name="connsiteY30" fmla="*/ 33090 h 293362"/>
                <a:gd name="connsiteX31" fmla="*/ 309248 w 384933"/>
                <a:gd name="connsiteY31" fmla="*/ 32967 h 293362"/>
                <a:gd name="connsiteX32" fmla="*/ 308426 w 384933"/>
                <a:gd name="connsiteY32" fmla="*/ 32476 h 293362"/>
                <a:gd name="connsiteX33" fmla="*/ 307689 w 384933"/>
                <a:gd name="connsiteY33" fmla="*/ 30820 h 293362"/>
                <a:gd name="connsiteX34" fmla="*/ 307689 w 384933"/>
                <a:gd name="connsiteY34" fmla="*/ 16405 h 293362"/>
                <a:gd name="connsiteX35" fmla="*/ 30977 w 384933"/>
                <a:gd name="connsiteY35" fmla="*/ 4750 h 29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4933" h="293362">
                  <a:moveTo>
                    <a:pt x="192429" y="293363"/>
                  </a:moveTo>
                  <a:cubicBezTo>
                    <a:pt x="158298" y="293338"/>
                    <a:pt x="124787" y="284247"/>
                    <a:pt x="95325" y="267010"/>
                  </a:cubicBezTo>
                  <a:cubicBezTo>
                    <a:pt x="65868" y="249779"/>
                    <a:pt x="41515" y="225022"/>
                    <a:pt x="24769" y="195283"/>
                  </a:cubicBezTo>
                  <a:cubicBezTo>
                    <a:pt x="8023" y="165545"/>
                    <a:pt x="-516" y="131887"/>
                    <a:pt x="24" y="97756"/>
                  </a:cubicBezTo>
                  <a:cubicBezTo>
                    <a:pt x="564" y="63632"/>
                    <a:pt x="10170" y="30262"/>
                    <a:pt x="27849" y="1069"/>
                  </a:cubicBezTo>
                  <a:cubicBezTo>
                    <a:pt x="28082" y="689"/>
                    <a:pt x="28425" y="395"/>
                    <a:pt x="28824" y="205"/>
                  </a:cubicBezTo>
                  <a:cubicBezTo>
                    <a:pt x="29229" y="20"/>
                    <a:pt x="29677" y="-41"/>
                    <a:pt x="30118" y="27"/>
                  </a:cubicBezTo>
                  <a:cubicBezTo>
                    <a:pt x="133970" y="14012"/>
                    <a:pt x="225491" y="17877"/>
                    <a:pt x="309898" y="11681"/>
                  </a:cubicBezTo>
                  <a:cubicBezTo>
                    <a:pt x="310211" y="11657"/>
                    <a:pt x="310523" y="11694"/>
                    <a:pt x="310824" y="11804"/>
                  </a:cubicBezTo>
                  <a:cubicBezTo>
                    <a:pt x="311119" y="11909"/>
                    <a:pt x="311389" y="12074"/>
                    <a:pt x="311615" y="12295"/>
                  </a:cubicBezTo>
                  <a:cubicBezTo>
                    <a:pt x="311848" y="12503"/>
                    <a:pt x="312033" y="12755"/>
                    <a:pt x="312161" y="13043"/>
                  </a:cubicBezTo>
                  <a:cubicBezTo>
                    <a:pt x="312290" y="13325"/>
                    <a:pt x="312352" y="13638"/>
                    <a:pt x="312352" y="13951"/>
                  </a:cubicBezTo>
                  <a:lnTo>
                    <a:pt x="312352" y="28060"/>
                  </a:lnTo>
                  <a:cubicBezTo>
                    <a:pt x="329895" y="26588"/>
                    <a:pt x="347623" y="24809"/>
                    <a:pt x="366577" y="22600"/>
                  </a:cubicBezTo>
                  <a:cubicBezTo>
                    <a:pt x="367068" y="22533"/>
                    <a:pt x="367571" y="22625"/>
                    <a:pt x="368000" y="22870"/>
                  </a:cubicBezTo>
                  <a:cubicBezTo>
                    <a:pt x="368430" y="23116"/>
                    <a:pt x="368774" y="23496"/>
                    <a:pt x="368970" y="23950"/>
                  </a:cubicBezTo>
                  <a:cubicBezTo>
                    <a:pt x="381704" y="53234"/>
                    <a:pt x="386949" y="85230"/>
                    <a:pt x="384238" y="117054"/>
                  </a:cubicBezTo>
                  <a:cubicBezTo>
                    <a:pt x="381520" y="148872"/>
                    <a:pt x="370927" y="179519"/>
                    <a:pt x="353413" y="206221"/>
                  </a:cubicBezTo>
                  <a:cubicBezTo>
                    <a:pt x="335895" y="232929"/>
                    <a:pt x="312008" y="254852"/>
                    <a:pt x="283907" y="270022"/>
                  </a:cubicBezTo>
                  <a:cubicBezTo>
                    <a:pt x="255801" y="285192"/>
                    <a:pt x="224363" y="293130"/>
                    <a:pt x="192429" y="293117"/>
                  </a:cubicBezTo>
                  <a:lnTo>
                    <a:pt x="192429" y="293363"/>
                  </a:lnTo>
                  <a:close/>
                  <a:moveTo>
                    <a:pt x="30977" y="4750"/>
                  </a:moveTo>
                  <a:cubicBezTo>
                    <a:pt x="14513" y="32341"/>
                    <a:pt x="5404" y="63699"/>
                    <a:pt x="4508" y="95818"/>
                  </a:cubicBezTo>
                  <a:cubicBezTo>
                    <a:pt x="3619" y="127936"/>
                    <a:pt x="10974" y="159748"/>
                    <a:pt x="25880" y="188217"/>
                  </a:cubicBezTo>
                  <a:cubicBezTo>
                    <a:pt x="40779" y="216679"/>
                    <a:pt x="62734" y="240848"/>
                    <a:pt x="89638" y="258416"/>
                  </a:cubicBezTo>
                  <a:cubicBezTo>
                    <a:pt x="116543" y="275984"/>
                    <a:pt x="147502" y="286357"/>
                    <a:pt x="179559" y="288553"/>
                  </a:cubicBezTo>
                  <a:cubicBezTo>
                    <a:pt x="211616" y="290743"/>
                    <a:pt x="243698" y="284683"/>
                    <a:pt x="272749" y="270942"/>
                  </a:cubicBezTo>
                  <a:cubicBezTo>
                    <a:pt x="301795" y="257208"/>
                    <a:pt x="326834" y="236253"/>
                    <a:pt x="345476" y="210079"/>
                  </a:cubicBezTo>
                  <a:cubicBezTo>
                    <a:pt x="364118" y="183911"/>
                    <a:pt x="375736" y="153393"/>
                    <a:pt x="379226" y="121453"/>
                  </a:cubicBezTo>
                  <a:cubicBezTo>
                    <a:pt x="382717" y="89512"/>
                    <a:pt x="377962" y="57209"/>
                    <a:pt x="365412" y="27630"/>
                  </a:cubicBezTo>
                  <a:cubicBezTo>
                    <a:pt x="346151" y="29839"/>
                    <a:pt x="328116" y="31618"/>
                    <a:pt x="310204" y="33090"/>
                  </a:cubicBezTo>
                  <a:cubicBezTo>
                    <a:pt x="309879" y="33114"/>
                    <a:pt x="309554" y="33077"/>
                    <a:pt x="309248" y="32967"/>
                  </a:cubicBezTo>
                  <a:cubicBezTo>
                    <a:pt x="308941" y="32863"/>
                    <a:pt x="308665" y="32697"/>
                    <a:pt x="308426" y="32476"/>
                  </a:cubicBezTo>
                  <a:cubicBezTo>
                    <a:pt x="307978" y="32035"/>
                    <a:pt x="307714" y="31446"/>
                    <a:pt x="307689" y="30820"/>
                  </a:cubicBezTo>
                  <a:lnTo>
                    <a:pt x="307689" y="16405"/>
                  </a:lnTo>
                  <a:cubicBezTo>
                    <a:pt x="224081" y="22355"/>
                    <a:pt x="133540" y="18552"/>
                    <a:pt x="30977" y="4750"/>
                  </a:cubicBezTo>
                  <a:close/>
                </a:path>
              </a:pathLst>
            </a:custGeom>
            <a:solidFill>
              <a:srgbClr val="0E0E0E"/>
            </a:solidFill>
            <a:ln w="613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B698B15F-8C4C-4CA4-8B4F-DE9D68C46C63}"/>
                </a:ext>
              </a:extLst>
            </p:cNvPr>
            <p:cNvSpPr/>
            <p:nvPr/>
          </p:nvSpPr>
          <p:spPr>
            <a:xfrm>
              <a:off x="9155463" y="2796094"/>
              <a:ext cx="380317" cy="349563"/>
            </a:xfrm>
            <a:custGeom>
              <a:avLst/>
              <a:gdLst>
                <a:gd name="connsiteX0" fmla="*/ 0 w 380317"/>
                <a:gd name="connsiteY0" fmla="*/ 159347 h 349563"/>
                <a:gd name="connsiteX1" fmla="*/ 22519 w 380317"/>
                <a:gd name="connsiteY1" fmla="*/ 249164 h 349563"/>
                <a:gd name="connsiteX2" fmla="*/ 84781 w 380317"/>
                <a:gd name="connsiteY2" fmla="*/ 317695 h 349563"/>
                <a:gd name="connsiteX3" fmla="*/ 172033 w 380317"/>
                <a:gd name="connsiteY3" fmla="*/ 348697 h 349563"/>
                <a:gd name="connsiteX4" fmla="*/ 263585 w 380317"/>
                <a:gd name="connsiteY4" fmla="*/ 334815 h 349563"/>
                <a:gd name="connsiteX5" fmla="*/ 337723 w 380317"/>
                <a:gd name="connsiteY5" fmla="*/ 279344 h 349563"/>
                <a:gd name="connsiteX6" fmla="*/ 376871 w 380317"/>
                <a:gd name="connsiteY6" fmla="*/ 195435 h 349563"/>
                <a:gd name="connsiteX7" fmla="*/ 371755 w 380317"/>
                <a:gd name="connsiteY7" fmla="*/ 102981 h 349563"/>
                <a:gd name="connsiteX8" fmla="*/ 323577 w 380317"/>
                <a:gd name="connsiteY8" fmla="*/ 23905 h 349563"/>
                <a:gd name="connsiteX9" fmla="*/ 80971 w 380317"/>
                <a:gd name="connsiteY9" fmla="*/ 3662 h 349563"/>
                <a:gd name="connsiteX10" fmla="*/ 21451 w 380317"/>
                <a:gd name="connsiteY10" fmla="*/ 71604 h 349563"/>
                <a:gd name="connsiteX11" fmla="*/ 0 w 380317"/>
                <a:gd name="connsiteY11" fmla="*/ 159347 h 34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317" h="349563">
                  <a:moveTo>
                    <a:pt x="0" y="159347"/>
                  </a:moveTo>
                  <a:cubicBezTo>
                    <a:pt x="-12" y="190681"/>
                    <a:pt x="7723" y="221536"/>
                    <a:pt x="22519" y="249164"/>
                  </a:cubicBezTo>
                  <a:cubicBezTo>
                    <a:pt x="37308" y="276786"/>
                    <a:pt x="58698" y="300329"/>
                    <a:pt x="84781" y="317695"/>
                  </a:cubicBezTo>
                  <a:cubicBezTo>
                    <a:pt x="110869" y="335061"/>
                    <a:pt x="140841" y="345710"/>
                    <a:pt x="172033" y="348697"/>
                  </a:cubicBezTo>
                  <a:cubicBezTo>
                    <a:pt x="203225" y="351684"/>
                    <a:pt x="234675" y="346918"/>
                    <a:pt x="263585" y="334815"/>
                  </a:cubicBezTo>
                  <a:cubicBezTo>
                    <a:pt x="292489" y="322719"/>
                    <a:pt x="317959" y="303660"/>
                    <a:pt x="337723" y="279344"/>
                  </a:cubicBezTo>
                  <a:cubicBezTo>
                    <a:pt x="357487" y="255028"/>
                    <a:pt x="370933" y="226204"/>
                    <a:pt x="376871" y="195435"/>
                  </a:cubicBezTo>
                  <a:cubicBezTo>
                    <a:pt x="382809" y="164666"/>
                    <a:pt x="381055" y="132903"/>
                    <a:pt x="371755" y="102981"/>
                  </a:cubicBezTo>
                  <a:cubicBezTo>
                    <a:pt x="362456" y="73052"/>
                    <a:pt x="345906" y="45890"/>
                    <a:pt x="323577" y="23905"/>
                  </a:cubicBezTo>
                  <a:cubicBezTo>
                    <a:pt x="237699" y="-1122"/>
                    <a:pt x="159856" y="-3821"/>
                    <a:pt x="80971" y="3662"/>
                  </a:cubicBezTo>
                  <a:cubicBezTo>
                    <a:pt x="55962" y="21200"/>
                    <a:pt x="35548" y="44504"/>
                    <a:pt x="21451" y="71604"/>
                  </a:cubicBezTo>
                  <a:cubicBezTo>
                    <a:pt x="7361" y="98705"/>
                    <a:pt x="0" y="128799"/>
                    <a:pt x="0" y="159347"/>
                  </a:cubicBezTo>
                  <a:close/>
                </a:path>
              </a:pathLst>
            </a:custGeom>
            <a:solidFill>
              <a:srgbClr val="FF7961"/>
            </a:solidFill>
            <a:ln w="613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323F64-1BCF-4230-A9A3-24BAE274F250}"/>
                </a:ext>
              </a:extLst>
            </p:cNvPr>
            <p:cNvSpPr/>
            <p:nvPr/>
          </p:nvSpPr>
          <p:spPr>
            <a:xfrm>
              <a:off x="9153209" y="2793797"/>
              <a:ext cx="384859" cy="354073"/>
            </a:xfrm>
            <a:custGeom>
              <a:avLst/>
              <a:gdLst>
                <a:gd name="connsiteX0" fmla="*/ 192414 w 384859"/>
                <a:gd name="connsiteY0" fmla="*/ 354073 h 354073"/>
                <a:gd name="connsiteX1" fmla="*/ 78650 w 384859"/>
                <a:gd name="connsiteY1" fmla="*/ 316827 h 354073"/>
                <a:gd name="connsiteX2" fmla="*/ 8916 w 384859"/>
                <a:gd name="connsiteY2" fmla="*/ 219533 h 354073"/>
                <a:gd name="connsiteX3" fmla="*/ 10198 w 384859"/>
                <a:gd name="connsiteY3" fmla="*/ 99837 h 354073"/>
                <a:gd name="connsiteX4" fmla="*/ 81999 w 384859"/>
                <a:gd name="connsiteY4" fmla="*/ 4058 h 354073"/>
                <a:gd name="connsiteX5" fmla="*/ 83103 w 384859"/>
                <a:gd name="connsiteY5" fmla="*/ 3690 h 354073"/>
                <a:gd name="connsiteX6" fmla="*/ 326568 w 384859"/>
                <a:gd name="connsiteY6" fmla="*/ 23994 h 354073"/>
                <a:gd name="connsiteX7" fmla="*/ 327550 w 384859"/>
                <a:gd name="connsiteY7" fmla="*/ 24546 h 354073"/>
                <a:gd name="connsiteX8" fmla="*/ 380954 w 384859"/>
                <a:gd name="connsiteY8" fmla="*/ 123006 h 354073"/>
                <a:gd name="connsiteX9" fmla="*/ 370501 w 384859"/>
                <a:gd name="connsiteY9" fmla="*/ 234531 h 354073"/>
                <a:gd name="connsiteX10" fmla="*/ 299725 w 384859"/>
                <a:gd name="connsiteY10" fmla="*/ 321354 h 354073"/>
                <a:gd name="connsiteX11" fmla="*/ 192598 w 384859"/>
                <a:gd name="connsiteY11" fmla="*/ 354073 h 354073"/>
                <a:gd name="connsiteX12" fmla="*/ 192414 w 384859"/>
                <a:gd name="connsiteY12" fmla="*/ 354073 h 354073"/>
                <a:gd name="connsiteX13" fmla="*/ 84084 w 384859"/>
                <a:gd name="connsiteY13" fmla="*/ 8168 h 354073"/>
                <a:gd name="connsiteX14" fmla="*/ 15664 w 384859"/>
                <a:gd name="connsiteY14" fmla="*/ 98058 h 354073"/>
                <a:gd name="connsiteX15" fmla="*/ 11186 w 384859"/>
                <a:gd name="connsiteY15" fmla="*/ 210945 h 354073"/>
                <a:gd name="connsiteX16" fmla="*/ 72264 w 384859"/>
                <a:gd name="connsiteY16" fmla="*/ 305976 h 354073"/>
                <a:gd name="connsiteX17" fmla="*/ 176815 w 384859"/>
                <a:gd name="connsiteY17" fmla="*/ 348786 h 354073"/>
                <a:gd name="connsiteX18" fmla="*/ 287003 w 384859"/>
                <a:gd name="connsiteY18" fmla="*/ 323881 h 354073"/>
                <a:gd name="connsiteX19" fmla="*/ 362980 w 384859"/>
                <a:gd name="connsiteY19" fmla="*/ 240273 h 354073"/>
                <a:gd name="connsiteX20" fmla="*/ 377254 w 384859"/>
                <a:gd name="connsiteY20" fmla="*/ 128207 h 354073"/>
                <a:gd name="connsiteX21" fmla="*/ 324666 w 384859"/>
                <a:gd name="connsiteY21" fmla="*/ 28226 h 354073"/>
                <a:gd name="connsiteX22" fmla="*/ 84084 w 384859"/>
                <a:gd name="connsiteY22" fmla="*/ 8168 h 35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859" h="354073">
                  <a:moveTo>
                    <a:pt x="192414" y="354073"/>
                  </a:moveTo>
                  <a:cubicBezTo>
                    <a:pt x="151499" y="354067"/>
                    <a:pt x="111645" y="341020"/>
                    <a:pt x="78650" y="316827"/>
                  </a:cubicBezTo>
                  <a:cubicBezTo>
                    <a:pt x="45654" y="292634"/>
                    <a:pt x="21227" y="258552"/>
                    <a:pt x="8916" y="219533"/>
                  </a:cubicBezTo>
                  <a:cubicBezTo>
                    <a:pt x="-3395" y="180513"/>
                    <a:pt x="-2947" y="138586"/>
                    <a:pt x="10198" y="99837"/>
                  </a:cubicBezTo>
                  <a:cubicBezTo>
                    <a:pt x="23338" y="61087"/>
                    <a:pt x="48488" y="27539"/>
                    <a:pt x="81999" y="4058"/>
                  </a:cubicBezTo>
                  <a:cubicBezTo>
                    <a:pt x="82312" y="3806"/>
                    <a:pt x="82704" y="3678"/>
                    <a:pt x="83103" y="3690"/>
                  </a:cubicBezTo>
                  <a:cubicBezTo>
                    <a:pt x="173827" y="-4898"/>
                    <a:pt x="248725" y="1359"/>
                    <a:pt x="326568" y="23994"/>
                  </a:cubicBezTo>
                  <a:cubicBezTo>
                    <a:pt x="326924" y="24117"/>
                    <a:pt x="327255" y="24301"/>
                    <a:pt x="327550" y="24546"/>
                  </a:cubicBezTo>
                  <a:cubicBezTo>
                    <a:pt x="354718" y="51346"/>
                    <a:pt x="373310" y="85618"/>
                    <a:pt x="380954" y="123006"/>
                  </a:cubicBezTo>
                  <a:cubicBezTo>
                    <a:pt x="388603" y="160399"/>
                    <a:pt x="384965" y="199216"/>
                    <a:pt x="370501" y="234531"/>
                  </a:cubicBezTo>
                  <a:cubicBezTo>
                    <a:pt x="356036" y="269851"/>
                    <a:pt x="331402" y="300068"/>
                    <a:pt x="299725" y="321354"/>
                  </a:cubicBezTo>
                  <a:cubicBezTo>
                    <a:pt x="268048" y="342639"/>
                    <a:pt x="230759" y="354024"/>
                    <a:pt x="192598" y="354073"/>
                  </a:cubicBezTo>
                  <a:lnTo>
                    <a:pt x="192414" y="354073"/>
                  </a:lnTo>
                  <a:close/>
                  <a:moveTo>
                    <a:pt x="84084" y="8168"/>
                  </a:moveTo>
                  <a:cubicBezTo>
                    <a:pt x="52591" y="30398"/>
                    <a:pt x="28705" y="61787"/>
                    <a:pt x="15664" y="98058"/>
                  </a:cubicBezTo>
                  <a:cubicBezTo>
                    <a:pt x="2622" y="134335"/>
                    <a:pt x="1058" y="173747"/>
                    <a:pt x="11186" y="210945"/>
                  </a:cubicBezTo>
                  <a:cubicBezTo>
                    <a:pt x="21313" y="248136"/>
                    <a:pt x="42636" y="281316"/>
                    <a:pt x="72264" y="305976"/>
                  </a:cubicBezTo>
                  <a:cubicBezTo>
                    <a:pt x="101898" y="330635"/>
                    <a:pt x="138396" y="345578"/>
                    <a:pt x="176815" y="348786"/>
                  </a:cubicBezTo>
                  <a:cubicBezTo>
                    <a:pt x="215227" y="351988"/>
                    <a:pt x="253700" y="343290"/>
                    <a:pt x="287003" y="323881"/>
                  </a:cubicBezTo>
                  <a:cubicBezTo>
                    <a:pt x="320305" y="304467"/>
                    <a:pt x="346829" y="275280"/>
                    <a:pt x="362980" y="240273"/>
                  </a:cubicBezTo>
                  <a:cubicBezTo>
                    <a:pt x="379126" y="205271"/>
                    <a:pt x="384106" y="166141"/>
                    <a:pt x="377254" y="128207"/>
                  </a:cubicBezTo>
                  <a:cubicBezTo>
                    <a:pt x="370397" y="90274"/>
                    <a:pt x="352037" y="55364"/>
                    <a:pt x="324666" y="28226"/>
                  </a:cubicBezTo>
                  <a:cubicBezTo>
                    <a:pt x="247989" y="5960"/>
                    <a:pt x="173766" y="-236"/>
                    <a:pt x="84084" y="8168"/>
                  </a:cubicBezTo>
                  <a:close/>
                </a:path>
              </a:pathLst>
            </a:custGeom>
            <a:solidFill>
              <a:srgbClr val="0E0E0E"/>
            </a:solidFill>
            <a:ln w="613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4A1D76F-95CD-49D7-97E7-45235292B4FE}"/>
                </a:ext>
              </a:extLst>
            </p:cNvPr>
            <p:cNvSpPr/>
            <p:nvPr/>
          </p:nvSpPr>
          <p:spPr>
            <a:xfrm>
              <a:off x="9630155" y="2886984"/>
              <a:ext cx="259261" cy="234509"/>
            </a:xfrm>
            <a:custGeom>
              <a:avLst/>
              <a:gdLst>
                <a:gd name="connsiteX0" fmla="*/ 189946 w 259261"/>
                <a:gd name="connsiteY0" fmla="*/ 234509 h 234509"/>
                <a:gd name="connsiteX1" fmla="*/ 259262 w 259261"/>
                <a:gd name="connsiteY1" fmla="*/ 221566 h 234509"/>
                <a:gd name="connsiteX2" fmla="*/ 7761 w 259261"/>
                <a:gd name="connsiteY2" fmla="*/ 1411 h 234509"/>
                <a:gd name="connsiteX3" fmla="*/ 5246 w 259261"/>
                <a:gd name="connsiteY3" fmla="*/ 0 h 234509"/>
                <a:gd name="connsiteX4" fmla="*/ 4424 w 259261"/>
                <a:gd name="connsiteY4" fmla="*/ 85124 h 234509"/>
                <a:gd name="connsiteX5" fmla="*/ 40830 w 259261"/>
                <a:gd name="connsiteY5" fmla="*/ 162083 h 234509"/>
                <a:gd name="connsiteX6" fmla="*/ 107159 w 259261"/>
                <a:gd name="connsiteY6" fmla="*/ 215438 h 234509"/>
                <a:gd name="connsiteX7" fmla="*/ 190130 w 259261"/>
                <a:gd name="connsiteY7" fmla="*/ 234509 h 234509"/>
                <a:gd name="connsiteX8" fmla="*/ 189946 w 259261"/>
                <a:gd name="connsiteY8" fmla="*/ 234509 h 23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61" h="234509">
                  <a:moveTo>
                    <a:pt x="189946" y="234509"/>
                  </a:moveTo>
                  <a:cubicBezTo>
                    <a:pt x="213654" y="234571"/>
                    <a:pt x="237167" y="230178"/>
                    <a:pt x="259262" y="221566"/>
                  </a:cubicBezTo>
                  <a:cubicBezTo>
                    <a:pt x="190559" y="133479"/>
                    <a:pt x="108423" y="58029"/>
                    <a:pt x="7761" y="1411"/>
                  </a:cubicBezTo>
                  <a:lnTo>
                    <a:pt x="5246" y="0"/>
                  </a:lnTo>
                  <a:cubicBezTo>
                    <a:pt x="-1459" y="27947"/>
                    <a:pt x="-1741" y="57054"/>
                    <a:pt x="4424" y="85124"/>
                  </a:cubicBezTo>
                  <a:cubicBezTo>
                    <a:pt x="10589" y="113200"/>
                    <a:pt x="23035" y="139509"/>
                    <a:pt x="40830" y="162083"/>
                  </a:cubicBezTo>
                  <a:cubicBezTo>
                    <a:pt x="58625" y="184651"/>
                    <a:pt x="81304" y="202894"/>
                    <a:pt x="107159" y="215438"/>
                  </a:cubicBezTo>
                  <a:cubicBezTo>
                    <a:pt x="133021" y="227982"/>
                    <a:pt x="161385" y="234503"/>
                    <a:pt x="190130" y="234509"/>
                  </a:cubicBezTo>
                  <a:lnTo>
                    <a:pt x="189946" y="234509"/>
                  </a:lnTo>
                  <a:close/>
                </a:path>
              </a:pathLst>
            </a:custGeom>
            <a:solidFill>
              <a:srgbClr val="FF7961"/>
            </a:solidFill>
            <a:ln w="613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A6905E40-9A43-4B3B-A1A7-63146380A895}"/>
                </a:ext>
              </a:extLst>
            </p:cNvPr>
            <p:cNvSpPr/>
            <p:nvPr/>
          </p:nvSpPr>
          <p:spPr>
            <a:xfrm>
              <a:off x="9627678" y="2884703"/>
              <a:ext cx="263724" cy="239121"/>
            </a:xfrm>
            <a:custGeom>
              <a:avLst/>
              <a:gdLst>
                <a:gd name="connsiteX0" fmla="*/ 192423 w 263724"/>
                <a:gd name="connsiteY0" fmla="*/ 239121 h 239121"/>
                <a:gd name="connsiteX1" fmla="*/ 108439 w 263724"/>
                <a:gd name="connsiteY1" fmla="*/ 219848 h 239121"/>
                <a:gd name="connsiteX2" fmla="*/ 41295 w 263724"/>
                <a:gd name="connsiteY2" fmla="*/ 165842 h 239121"/>
                <a:gd name="connsiteX3" fmla="*/ 4466 w 263724"/>
                <a:gd name="connsiteY3" fmla="*/ 87951 h 239121"/>
                <a:gd name="connsiteX4" fmla="*/ 5330 w 263724"/>
                <a:gd name="connsiteY4" fmla="*/ 1790 h 239121"/>
                <a:gd name="connsiteX5" fmla="*/ 5766 w 263724"/>
                <a:gd name="connsiteY5" fmla="*/ 833 h 239121"/>
                <a:gd name="connsiteX6" fmla="*/ 6600 w 263724"/>
                <a:gd name="connsiteY6" fmla="*/ 189 h 239121"/>
                <a:gd name="connsiteX7" fmla="*/ 7637 w 263724"/>
                <a:gd name="connsiteY7" fmla="*/ 5 h 239121"/>
                <a:gd name="connsiteX8" fmla="*/ 8643 w 263724"/>
                <a:gd name="connsiteY8" fmla="*/ 318 h 239121"/>
                <a:gd name="connsiteX9" fmla="*/ 11219 w 263724"/>
                <a:gd name="connsiteY9" fmla="*/ 1668 h 239121"/>
                <a:gd name="connsiteX10" fmla="*/ 263211 w 263724"/>
                <a:gd name="connsiteY10" fmla="*/ 222498 h 239121"/>
                <a:gd name="connsiteX11" fmla="*/ 263677 w 263724"/>
                <a:gd name="connsiteY11" fmla="*/ 223455 h 239121"/>
                <a:gd name="connsiteX12" fmla="*/ 263640 w 263724"/>
                <a:gd name="connsiteY12" fmla="*/ 224522 h 239121"/>
                <a:gd name="connsiteX13" fmla="*/ 263113 w 263724"/>
                <a:gd name="connsiteY13" fmla="*/ 225454 h 239121"/>
                <a:gd name="connsiteX14" fmla="*/ 262229 w 263724"/>
                <a:gd name="connsiteY14" fmla="*/ 226055 h 239121"/>
                <a:gd name="connsiteX15" fmla="*/ 192423 w 263724"/>
                <a:gd name="connsiteY15" fmla="*/ 239121 h 239121"/>
                <a:gd name="connsiteX16" fmla="*/ 9072 w 263724"/>
                <a:gd name="connsiteY16" fmla="*/ 6023 h 239121"/>
                <a:gd name="connsiteX17" fmla="*/ 4594 w 263724"/>
                <a:gd name="connsiteY17" fmla="*/ 46876 h 239121"/>
                <a:gd name="connsiteX18" fmla="*/ 25923 w 263724"/>
                <a:gd name="connsiteY18" fmla="*/ 133865 h 239121"/>
                <a:gd name="connsiteX19" fmla="*/ 85117 w 263724"/>
                <a:gd name="connsiteY19" fmla="*/ 201083 h 239121"/>
                <a:gd name="connsiteX20" fmla="*/ 168708 w 263724"/>
                <a:gd name="connsiteY20" fmla="*/ 233251 h 239121"/>
                <a:gd name="connsiteX21" fmla="*/ 257690 w 263724"/>
                <a:gd name="connsiteY21" fmla="*/ 223050 h 239121"/>
                <a:gd name="connsiteX22" fmla="*/ 9072 w 263724"/>
                <a:gd name="connsiteY22" fmla="*/ 5777 h 239121"/>
                <a:gd name="connsiteX23" fmla="*/ 9072 w 263724"/>
                <a:gd name="connsiteY23" fmla="*/ 6023 h 23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3724" h="239121">
                  <a:moveTo>
                    <a:pt x="192423" y="239121"/>
                  </a:moveTo>
                  <a:cubicBezTo>
                    <a:pt x="163328" y="239127"/>
                    <a:pt x="134614" y="232539"/>
                    <a:pt x="108439" y="219848"/>
                  </a:cubicBezTo>
                  <a:cubicBezTo>
                    <a:pt x="82265" y="207156"/>
                    <a:pt x="59305" y="188692"/>
                    <a:pt x="41295" y="165842"/>
                  </a:cubicBezTo>
                  <a:cubicBezTo>
                    <a:pt x="23285" y="142999"/>
                    <a:pt x="10691" y="116364"/>
                    <a:pt x="4466" y="87951"/>
                  </a:cubicBezTo>
                  <a:cubicBezTo>
                    <a:pt x="-1767" y="59531"/>
                    <a:pt x="-1472" y="30075"/>
                    <a:pt x="5330" y="1790"/>
                  </a:cubicBezTo>
                  <a:cubicBezTo>
                    <a:pt x="5398" y="1441"/>
                    <a:pt x="5545" y="1109"/>
                    <a:pt x="5766" y="833"/>
                  </a:cubicBezTo>
                  <a:cubicBezTo>
                    <a:pt x="5993" y="551"/>
                    <a:pt x="6275" y="330"/>
                    <a:pt x="6600" y="189"/>
                  </a:cubicBezTo>
                  <a:cubicBezTo>
                    <a:pt x="6925" y="42"/>
                    <a:pt x="7281" y="-19"/>
                    <a:pt x="7637" y="5"/>
                  </a:cubicBezTo>
                  <a:cubicBezTo>
                    <a:pt x="7992" y="24"/>
                    <a:pt x="8336" y="134"/>
                    <a:pt x="8643" y="318"/>
                  </a:cubicBezTo>
                  <a:lnTo>
                    <a:pt x="11219" y="1668"/>
                  </a:lnTo>
                  <a:cubicBezTo>
                    <a:pt x="107035" y="55648"/>
                    <a:pt x="189478" y="127909"/>
                    <a:pt x="263211" y="222498"/>
                  </a:cubicBezTo>
                  <a:cubicBezTo>
                    <a:pt x="263444" y="222774"/>
                    <a:pt x="263603" y="223105"/>
                    <a:pt x="263677" y="223455"/>
                  </a:cubicBezTo>
                  <a:cubicBezTo>
                    <a:pt x="263751" y="223810"/>
                    <a:pt x="263738" y="224172"/>
                    <a:pt x="263640" y="224522"/>
                  </a:cubicBezTo>
                  <a:cubicBezTo>
                    <a:pt x="263542" y="224872"/>
                    <a:pt x="263358" y="225191"/>
                    <a:pt x="263113" y="225454"/>
                  </a:cubicBezTo>
                  <a:cubicBezTo>
                    <a:pt x="262867" y="225718"/>
                    <a:pt x="262567" y="225927"/>
                    <a:pt x="262229" y="226055"/>
                  </a:cubicBezTo>
                  <a:cubicBezTo>
                    <a:pt x="239981" y="234729"/>
                    <a:pt x="216303" y="239158"/>
                    <a:pt x="192423" y="239121"/>
                  </a:cubicBezTo>
                  <a:close/>
                  <a:moveTo>
                    <a:pt x="9072" y="6023"/>
                  </a:moveTo>
                  <a:cubicBezTo>
                    <a:pt x="6116" y="19438"/>
                    <a:pt x="4613" y="33136"/>
                    <a:pt x="4594" y="46876"/>
                  </a:cubicBezTo>
                  <a:cubicBezTo>
                    <a:pt x="4588" y="77167"/>
                    <a:pt x="11906" y="107010"/>
                    <a:pt x="25923" y="133865"/>
                  </a:cubicBezTo>
                  <a:cubicBezTo>
                    <a:pt x="39946" y="160714"/>
                    <a:pt x="60256" y="183779"/>
                    <a:pt x="85117" y="201083"/>
                  </a:cubicBezTo>
                  <a:cubicBezTo>
                    <a:pt x="109979" y="218388"/>
                    <a:pt x="138656" y="229423"/>
                    <a:pt x="168708" y="233251"/>
                  </a:cubicBezTo>
                  <a:cubicBezTo>
                    <a:pt x="198753" y="237072"/>
                    <a:pt x="229283" y="233576"/>
                    <a:pt x="257690" y="223050"/>
                  </a:cubicBezTo>
                  <a:cubicBezTo>
                    <a:pt x="184816" y="129994"/>
                    <a:pt x="103477" y="58961"/>
                    <a:pt x="9072" y="5777"/>
                  </a:cubicBezTo>
                  <a:lnTo>
                    <a:pt x="9072" y="6023"/>
                  </a:lnTo>
                  <a:close/>
                </a:path>
              </a:pathLst>
            </a:custGeom>
            <a:solidFill>
              <a:srgbClr val="0E0E0E"/>
            </a:solidFill>
            <a:ln w="613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3F61E289-F44C-44E5-A61D-4055AC7558C2}"/>
                </a:ext>
              </a:extLst>
            </p:cNvPr>
            <p:cNvSpPr/>
            <p:nvPr/>
          </p:nvSpPr>
          <p:spPr>
            <a:xfrm>
              <a:off x="6612360" y="3179462"/>
              <a:ext cx="352549" cy="380337"/>
            </a:xfrm>
            <a:custGeom>
              <a:avLst/>
              <a:gdLst>
                <a:gd name="connsiteX0" fmla="*/ 159672 w 352549"/>
                <a:gd name="connsiteY0" fmla="*/ 380318 h 380337"/>
                <a:gd name="connsiteX1" fmla="*/ 294925 w 352549"/>
                <a:gd name="connsiteY1" fmla="*/ 326528 h 380337"/>
                <a:gd name="connsiteX2" fmla="*/ 352531 w 352549"/>
                <a:gd name="connsiteY2" fmla="*/ 192858 h 380337"/>
                <a:gd name="connsiteX3" fmla="*/ 298740 w 352549"/>
                <a:gd name="connsiteY3" fmla="*/ 57606 h 380337"/>
                <a:gd name="connsiteX4" fmla="*/ 165070 w 352549"/>
                <a:gd name="connsiteY4" fmla="*/ 0 h 380337"/>
                <a:gd name="connsiteX5" fmla="*/ 0 w 352549"/>
                <a:gd name="connsiteY5" fmla="*/ 293275 h 380337"/>
                <a:gd name="connsiteX6" fmla="*/ 68758 w 352549"/>
                <a:gd name="connsiteY6" fmla="*/ 357119 h 380337"/>
                <a:gd name="connsiteX7" fmla="*/ 159672 w 352549"/>
                <a:gd name="connsiteY7" fmla="*/ 380318 h 38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549" h="380337">
                  <a:moveTo>
                    <a:pt x="159672" y="380318"/>
                  </a:moveTo>
                  <a:cubicBezTo>
                    <a:pt x="210108" y="381036"/>
                    <a:pt x="258758" y="361683"/>
                    <a:pt x="294925" y="326528"/>
                  </a:cubicBezTo>
                  <a:cubicBezTo>
                    <a:pt x="331092" y="291373"/>
                    <a:pt x="351813" y="243293"/>
                    <a:pt x="352531" y="192858"/>
                  </a:cubicBezTo>
                  <a:cubicBezTo>
                    <a:pt x="353248" y="142423"/>
                    <a:pt x="333895" y="93773"/>
                    <a:pt x="298740" y="57606"/>
                  </a:cubicBezTo>
                  <a:cubicBezTo>
                    <a:pt x="263585" y="21433"/>
                    <a:pt x="215506" y="718"/>
                    <a:pt x="165070" y="0"/>
                  </a:cubicBezTo>
                  <a:cubicBezTo>
                    <a:pt x="96754" y="89657"/>
                    <a:pt x="41197" y="188356"/>
                    <a:pt x="0" y="293275"/>
                  </a:cubicBezTo>
                  <a:cubicBezTo>
                    <a:pt x="17225" y="319964"/>
                    <a:pt x="40866" y="341912"/>
                    <a:pt x="68758" y="357119"/>
                  </a:cubicBezTo>
                  <a:cubicBezTo>
                    <a:pt x="96650" y="372326"/>
                    <a:pt x="127904" y="380300"/>
                    <a:pt x="159672" y="380318"/>
                  </a:cubicBezTo>
                  <a:close/>
                </a:path>
              </a:pathLst>
            </a:custGeom>
            <a:solidFill>
              <a:srgbClr val="FF7961"/>
            </a:solidFill>
            <a:ln w="613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D3065EEE-B106-46F4-AA7E-F0778F5A9533}"/>
                </a:ext>
              </a:extLst>
            </p:cNvPr>
            <p:cNvSpPr/>
            <p:nvPr/>
          </p:nvSpPr>
          <p:spPr>
            <a:xfrm>
              <a:off x="6610176" y="3177253"/>
              <a:ext cx="355114" cy="384797"/>
            </a:xfrm>
            <a:custGeom>
              <a:avLst/>
              <a:gdLst>
                <a:gd name="connsiteX0" fmla="*/ 161856 w 355114"/>
                <a:gd name="connsiteY0" fmla="*/ 384796 h 384797"/>
                <a:gd name="connsiteX1" fmla="*/ 69844 w 355114"/>
                <a:gd name="connsiteY1" fmla="*/ 361431 h 384797"/>
                <a:gd name="connsiteX2" fmla="*/ 282 w 355114"/>
                <a:gd name="connsiteY2" fmla="*/ 296832 h 384797"/>
                <a:gd name="connsiteX3" fmla="*/ 0 w 355114"/>
                <a:gd name="connsiteY3" fmla="*/ 295789 h 384797"/>
                <a:gd name="connsiteX4" fmla="*/ 282 w 355114"/>
                <a:gd name="connsiteY4" fmla="*/ 294747 h 384797"/>
                <a:gd name="connsiteX5" fmla="*/ 165598 w 355114"/>
                <a:gd name="connsiteY5" fmla="*/ 920 h 384797"/>
                <a:gd name="connsiteX6" fmla="*/ 166438 w 355114"/>
                <a:gd name="connsiteY6" fmla="*/ 239 h 384797"/>
                <a:gd name="connsiteX7" fmla="*/ 167500 w 355114"/>
                <a:gd name="connsiteY7" fmla="*/ 0 h 384797"/>
                <a:gd name="connsiteX8" fmla="*/ 301390 w 355114"/>
                <a:gd name="connsiteY8" fmla="*/ 58992 h 384797"/>
                <a:gd name="connsiteX9" fmla="*/ 355095 w 355114"/>
                <a:gd name="connsiteY9" fmla="*/ 195097 h 384797"/>
                <a:gd name="connsiteX10" fmla="*/ 297550 w 355114"/>
                <a:gd name="connsiteY10" fmla="*/ 329625 h 384797"/>
                <a:gd name="connsiteX11" fmla="*/ 162040 w 355114"/>
                <a:gd name="connsiteY11" fmla="*/ 384796 h 384797"/>
                <a:gd name="connsiteX12" fmla="*/ 161856 w 355114"/>
                <a:gd name="connsiteY12" fmla="*/ 384796 h 384797"/>
                <a:gd name="connsiteX13" fmla="*/ 4760 w 355114"/>
                <a:gd name="connsiteY13" fmla="*/ 295360 h 384797"/>
                <a:gd name="connsiteX14" fmla="*/ 75383 w 355114"/>
                <a:gd name="connsiteY14" fmla="*/ 359125 h 384797"/>
                <a:gd name="connsiteX15" fmla="*/ 168199 w 355114"/>
                <a:gd name="connsiteY15" fmla="*/ 380098 h 384797"/>
                <a:gd name="connsiteX16" fmla="*/ 259377 w 355114"/>
                <a:gd name="connsiteY16" fmla="*/ 352893 h 384797"/>
                <a:gd name="connsiteX17" fmla="*/ 325528 w 355114"/>
                <a:gd name="connsiteY17" fmla="*/ 284496 h 384797"/>
                <a:gd name="connsiteX18" fmla="*/ 349666 w 355114"/>
                <a:gd name="connsiteY18" fmla="*/ 192460 h 384797"/>
                <a:gd name="connsiteX19" fmla="*/ 325602 w 355114"/>
                <a:gd name="connsiteY19" fmla="*/ 100398 h 384797"/>
                <a:gd name="connsiteX20" fmla="*/ 259512 w 355114"/>
                <a:gd name="connsiteY20" fmla="*/ 31940 h 384797"/>
                <a:gd name="connsiteX21" fmla="*/ 168358 w 355114"/>
                <a:gd name="connsiteY21" fmla="*/ 4662 h 384797"/>
                <a:gd name="connsiteX22" fmla="*/ 4760 w 355114"/>
                <a:gd name="connsiteY22" fmla="*/ 295360 h 3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5114" h="384797">
                  <a:moveTo>
                    <a:pt x="161856" y="384796"/>
                  </a:moveTo>
                  <a:cubicBezTo>
                    <a:pt x="129713" y="384833"/>
                    <a:pt x="98073" y="376804"/>
                    <a:pt x="69844" y="361431"/>
                  </a:cubicBezTo>
                  <a:cubicBezTo>
                    <a:pt x="41614" y="346065"/>
                    <a:pt x="17691" y="323853"/>
                    <a:pt x="282" y="296832"/>
                  </a:cubicBezTo>
                  <a:cubicBezTo>
                    <a:pt x="98" y="296513"/>
                    <a:pt x="0" y="296157"/>
                    <a:pt x="0" y="295789"/>
                  </a:cubicBezTo>
                  <a:cubicBezTo>
                    <a:pt x="0" y="295421"/>
                    <a:pt x="98" y="295066"/>
                    <a:pt x="282" y="294747"/>
                  </a:cubicBezTo>
                  <a:cubicBezTo>
                    <a:pt x="41553" y="189638"/>
                    <a:pt x="97184" y="90755"/>
                    <a:pt x="165598" y="920"/>
                  </a:cubicBezTo>
                  <a:cubicBezTo>
                    <a:pt x="165825" y="632"/>
                    <a:pt x="166113" y="399"/>
                    <a:pt x="166438" y="239"/>
                  </a:cubicBezTo>
                  <a:cubicBezTo>
                    <a:pt x="166770" y="80"/>
                    <a:pt x="167131" y="0"/>
                    <a:pt x="167500" y="0"/>
                  </a:cubicBezTo>
                  <a:cubicBezTo>
                    <a:pt x="218156" y="1270"/>
                    <a:pt x="266272" y="22469"/>
                    <a:pt x="301390" y="58992"/>
                  </a:cubicBezTo>
                  <a:cubicBezTo>
                    <a:pt x="336514" y="95521"/>
                    <a:pt x="355812" y="144429"/>
                    <a:pt x="355095" y="195097"/>
                  </a:cubicBezTo>
                  <a:cubicBezTo>
                    <a:pt x="354371" y="245765"/>
                    <a:pt x="333699" y="294109"/>
                    <a:pt x="297550" y="329625"/>
                  </a:cubicBezTo>
                  <a:cubicBezTo>
                    <a:pt x="261408" y="365143"/>
                    <a:pt x="212714" y="384968"/>
                    <a:pt x="162040" y="384796"/>
                  </a:cubicBezTo>
                  <a:lnTo>
                    <a:pt x="161856" y="384796"/>
                  </a:lnTo>
                  <a:close/>
                  <a:moveTo>
                    <a:pt x="4760" y="295360"/>
                  </a:moveTo>
                  <a:cubicBezTo>
                    <a:pt x="22439" y="322326"/>
                    <a:pt x="46761" y="344286"/>
                    <a:pt x="75383" y="359125"/>
                  </a:cubicBezTo>
                  <a:cubicBezTo>
                    <a:pt x="104011" y="373963"/>
                    <a:pt x="135970" y="381189"/>
                    <a:pt x="168199" y="380098"/>
                  </a:cubicBezTo>
                  <a:cubicBezTo>
                    <a:pt x="200422" y="379005"/>
                    <a:pt x="231822" y="369639"/>
                    <a:pt x="259377" y="352893"/>
                  </a:cubicBezTo>
                  <a:cubicBezTo>
                    <a:pt x="286932" y="336152"/>
                    <a:pt x="309714" y="312597"/>
                    <a:pt x="325528" y="284496"/>
                  </a:cubicBezTo>
                  <a:cubicBezTo>
                    <a:pt x="341342" y="256396"/>
                    <a:pt x="349654" y="224701"/>
                    <a:pt x="349666" y="192460"/>
                  </a:cubicBezTo>
                  <a:cubicBezTo>
                    <a:pt x="349678" y="160212"/>
                    <a:pt x="341391" y="128511"/>
                    <a:pt x="325602" y="100398"/>
                  </a:cubicBezTo>
                  <a:cubicBezTo>
                    <a:pt x="309812" y="72285"/>
                    <a:pt x="287054" y="48711"/>
                    <a:pt x="259512" y="31940"/>
                  </a:cubicBezTo>
                  <a:cubicBezTo>
                    <a:pt x="231976" y="15176"/>
                    <a:pt x="200581" y="5778"/>
                    <a:pt x="168358" y="4662"/>
                  </a:cubicBezTo>
                  <a:cubicBezTo>
                    <a:pt x="100741" y="93589"/>
                    <a:pt x="45687" y="191410"/>
                    <a:pt x="4760" y="295360"/>
                  </a:cubicBezTo>
                  <a:close/>
                </a:path>
              </a:pathLst>
            </a:custGeom>
            <a:solidFill>
              <a:srgbClr val="0E0E0E"/>
            </a:solidFill>
            <a:ln w="613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2C6EE7A4-CCA5-45FC-BFD6-2081AE94505E}"/>
                </a:ext>
              </a:extLst>
            </p:cNvPr>
            <p:cNvSpPr/>
            <p:nvPr/>
          </p:nvSpPr>
          <p:spPr>
            <a:xfrm>
              <a:off x="7153455" y="3179462"/>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2"/>
                    <a:pt x="380318" y="190159"/>
                  </a:cubicBezTo>
                  <a:cubicBezTo>
                    <a:pt x="380318" y="85136"/>
                    <a:pt x="295182"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5039226D-DB7E-49C8-995B-616049BB6B3E}"/>
                </a:ext>
              </a:extLst>
            </p:cNvPr>
            <p:cNvSpPr/>
            <p:nvPr/>
          </p:nvSpPr>
          <p:spPr>
            <a:xfrm>
              <a:off x="7151247" y="3177069"/>
              <a:ext cx="384980" cy="384980"/>
            </a:xfrm>
            <a:custGeom>
              <a:avLst/>
              <a:gdLst>
                <a:gd name="connsiteX0" fmla="*/ 192490 w 384980"/>
                <a:gd name="connsiteY0" fmla="*/ 384980 h 384980"/>
                <a:gd name="connsiteX1" fmla="*/ 85541 w 384980"/>
                <a:gd name="connsiteY1" fmla="*/ 352537 h 384980"/>
                <a:gd name="connsiteX2" fmla="*/ 14648 w 384980"/>
                <a:gd name="connsiteY2" fmla="*/ 266137 h 384980"/>
                <a:gd name="connsiteX3" fmla="*/ 3705 w 384980"/>
                <a:gd name="connsiteY3" fmla="*/ 154912 h 384980"/>
                <a:gd name="connsiteX4" fmla="*/ 56397 w 384980"/>
                <a:gd name="connsiteY4" fmla="*/ 56354 h 384980"/>
                <a:gd name="connsiteX5" fmla="*/ 154973 w 384980"/>
                <a:gd name="connsiteY5" fmla="*/ 3692 h 384980"/>
                <a:gd name="connsiteX6" fmla="*/ 266192 w 384980"/>
                <a:gd name="connsiteY6" fmla="*/ 14666 h 384980"/>
                <a:gd name="connsiteX7" fmla="*/ 352567 w 384980"/>
                <a:gd name="connsiteY7" fmla="*/ 85590 h 384980"/>
                <a:gd name="connsiteX8" fmla="*/ 384980 w 384980"/>
                <a:gd name="connsiteY8" fmla="*/ 192551 h 384980"/>
                <a:gd name="connsiteX9" fmla="*/ 328546 w 384980"/>
                <a:gd name="connsiteY9" fmla="*/ 328589 h 384980"/>
                <a:gd name="connsiteX10" fmla="*/ 192490 w 384980"/>
                <a:gd name="connsiteY10" fmla="*/ 384980 h 384980"/>
                <a:gd name="connsiteX11" fmla="*/ 192490 w 384980"/>
                <a:gd name="connsiteY11" fmla="*/ 4662 h 384980"/>
                <a:gd name="connsiteX12" fmla="*/ 88105 w 384980"/>
                <a:gd name="connsiteY12" fmla="*/ 36326 h 384980"/>
                <a:gd name="connsiteX13" fmla="*/ 18899 w 384980"/>
                <a:gd name="connsiteY13" fmla="*/ 120647 h 384980"/>
                <a:gd name="connsiteX14" fmla="*/ 8207 w 384980"/>
                <a:gd name="connsiteY14" fmla="*/ 229209 h 384980"/>
                <a:gd name="connsiteX15" fmla="*/ 59630 w 384980"/>
                <a:gd name="connsiteY15" fmla="*/ 325411 h 384980"/>
                <a:gd name="connsiteX16" fmla="*/ 155832 w 384980"/>
                <a:gd name="connsiteY16" fmla="*/ 376828 h 384980"/>
                <a:gd name="connsiteX17" fmla="*/ 264388 w 384980"/>
                <a:gd name="connsiteY17" fmla="*/ 366136 h 384980"/>
                <a:gd name="connsiteX18" fmla="*/ 348715 w 384980"/>
                <a:gd name="connsiteY18" fmla="*/ 296936 h 384980"/>
                <a:gd name="connsiteX19" fmla="*/ 380379 w 384980"/>
                <a:gd name="connsiteY19" fmla="*/ 192551 h 384980"/>
                <a:gd name="connsiteX20" fmla="*/ 325294 w 384980"/>
                <a:gd name="connsiteY20" fmla="*/ 59746 h 384980"/>
                <a:gd name="connsiteX21" fmla="*/ 192490 w 384980"/>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80">
                  <a:moveTo>
                    <a:pt x="192490" y="384980"/>
                  </a:moveTo>
                  <a:cubicBezTo>
                    <a:pt x="154415" y="384980"/>
                    <a:pt x="117199" y="373687"/>
                    <a:pt x="85541" y="352537"/>
                  </a:cubicBezTo>
                  <a:cubicBezTo>
                    <a:pt x="53882" y="331380"/>
                    <a:pt x="29210" y="301316"/>
                    <a:pt x="14648" y="266137"/>
                  </a:cubicBezTo>
                  <a:cubicBezTo>
                    <a:pt x="79" y="230963"/>
                    <a:pt x="-3730" y="192257"/>
                    <a:pt x="3705" y="154912"/>
                  </a:cubicBezTo>
                  <a:cubicBezTo>
                    <a:pt x="11133" y="117573"/>
                    <a:pt x="29474" y="83277"/>
                    <a:pt x="56397" y="56354"/>
                  </a:cubicBezTo>
                  <a:cubicBezTo>
                    <a:pt x="83326" y="29438"/>
                    <a:pt x="117628" y="11109"/>
                    <a:pt x="154973" y="3692"/>
                  </a:cubicBezTo>
                  <a:cubicBezTo>
                    <a:pt x="192318" y="-3730"/>
                    <a:pt x="231025" y="92"/>
                    <a:pt x="266192" y="14666"/>
                  </a:cubicBezTo>
                  <a:cubicBezTo>
                    <a:pt x="301365" y="29247"/>
                    <a:pt x="331422" y="53931"/>
                    <a:pt x="352567" y="85590"/>
                  </a:cubicBezTo>
                  <a:cubicBezTo>
                    <a:pt x="373712" y="117254"/>
                    <a:pt x="384992" y="154476"/>
                    <a:pt x="384980" y="192551"/>
                  </a:cubicBezTo>
                  <a:cubicBezTo>
                    <a:pt x="384931" y="243581"/>
                    <a:pt x="364633" y="292508"/>
                    <a:pt x="328546" y="328589"/>
                  </a:cubicBezTo>
                  <a:cubicBezTo>
                    <a:pt x="292452" y="364664"/>
                    <a:pt x="243520" y="384949"/>
                    <a:pt x="192490" y="384980"/>
                  </a:cubicBezTo>
                  <a:close/>
                  <a:moveTo>
                    <a:pt x="192490" y="4662"/>
                  </a:moveTo>
                  <a:cubicBezTo>
                    <a:pt x="155329" y="4662"/>
                    <a:pt x="119002" y="15679"/>
                    <a:pt x="88105" y="36326"/>
                  </a:cubicBezTo>
                  <a:cubicBezTo>
                    <a:pt x="57207" y="56974"/>
                    <a:pt x="33124" y="86314"/>
                    <a:pt x="18899" y="120647"/>
                  </a:cubicBezTo>
                  <a:cubicBezTo>
                    <a:pt x="4680" y="154980"/>
                    <a:pt x="963" y="192760"/>
                    <a:pt x="8207" y="229209"/>
                  </a:cubicBezTo>
                  <a:cubicBezTo>
                    <a:pt x="15458" y="265652"/>
                    <a:pt x="33357" y="299133"/>
                    <a:pt x="59630" y="325411"/>
                  </a:cubicBezTo>
                  <a:cubicBezTo>
                    <a:pt x="85909" y="351684"/>
                    <a:pt x="119389" y="369583"/>
                    <a:pt x="155832" y="376828"/>
                  </a:cubicBezTo>
                  <a:cubicBezTo>
                    <a:pt x="192281" y="384079"/>
                    <a:pt x="230062" y="380361"/>
                    <a:pt x="264388" y="366136"/>
                  </a:cubicBezTo>
                  <a:cubicBezTo>
                    <a:pt x="298721" y="351917"/>
                    <a:pt x="328067" y="327834"/>
                    <a:pt x="348715" y="296936"/>
                  </a:cubicBezTo>
                  <a:cubicBezTo>
                    <a:pt x="369356" y="266039"/>
                    <a:pt x="380379" y="229712"/>
                    <a:pt x="380379" y="192551"/>
                  </a:cubicBezTo>
                  <a:cubicBezTo>
                    <a:pt x="380330" y="142736"/>
                    <a:pt x="360517" y="94975"/>
                    <a:pt x="325294" y="59746"/>
                  </a:cubicBezTo>
                  <a:cubicBezTo>
                    <a:pt x="290066" y="24524"/>
                    <a:pt x="242305" y="4711"/>
                    <a:pt x="192490" y="4662"/>
                  </a:cubicBezTo>
                  <a:close/>
                </a:path>
              </a:pathLst>
            </a:custGeom>
            <a:solidFill>
              <a:srgbClr val="0E0E0E"/>
            </a:solidFill>
            <a:ln w="613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E49196F8-15A2-42C6-9CA0-47D4BB5FF339}"/>
                </a:ext>
              </a:extLst>
            </p:cNvPr>
            <p:cNvSpPr/>
            <p:nvPr/>
          </p:nvSpPr>
          <p:spPr>
            <a:xfrm>
              <a:off x="7738409" y="3199643"/>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3"/>
                    <a:pt x="380318" y="190159"/>
                  </a:cubicBezTo>
                  <a:cubicBezTo>
                    <a:pt x="380318" y="85136"/>
                    <a:pt x="295182" y="0"/>
                    <a:pt x="190159" y="0"/>
                  </a:cubicBezTo>
                  <a:cubicBezTo>
                    <a:pt x="85136" y="0"/>
                    <a:pt x="0" y="85136"/>
                    <a:pt x="0" y="190159"/>
                  </a:cubicBezTo>
                  <a:cubicBezTo>
                    <a:pt x="0" y="295183"/>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A26816DA-3AF6-4C21-9C28-C296830F4282}"/>
                </a:ext>
              </a:extLst>
            </p:cNvPr>
            <p:cNvSpPr/>
            <p:nvPr/>
          </p:nvSpPr>
          <p:spPr>
            <a:xfrm>
              <a:off x="7736079" y="3197372"/>
              <a:ext cx="384980" cy="384981"/>
            </a:xfrm>
            <a:custGeom>
              <a:avLst/>
              <a:gdLst>
                <a:gd name="connsiteX0" fmla="*/ 192490 w 384980"/>
                <a:gd name="connsiteY0" fmla="*/ 384982 h 384981"/>
                <a:gd name="connsiteX1" fmla="*/ 85541 w 384980"/>
                <a:gd name="connsiteY1" fmla="*/ 352538 h 384981"/>
                <a:gd name="connsiteX2" fmla="*/ 14648 w 384980"/>
                <a:gd name="connsiteY2" fmla="*/ 266138 h 384981"/>
                <a:gd name="connsiteX3" fmla="*/ 3705 w 384980"/>
                <a:gd name="connsiteY3" fmla="*/ 154914 h 384981"/>
                <a:gd name="connsiteX4" fmla="*/ 56397 w 384980"/>
                <a:gd name="connsiteY4" fmla="*/ 56356 h 384981"/>
                <a:gd name="connsiteX5" fmla="*/ 154973 w 384980"/>
                <a:gd name="connsiteY5" fmla="*/ 3688 h 384981"/>
                <a:gd name="connsiteX6" fmla="*/ 266192 w 384980"/>
                <a:gd name="connsiteY6" fmla="*/ 14668 h 384981"/>
                <a:gd name="connsiteX7" fmla="*/ 352567 w 384980"/>
                <a:gd name="connsiteY7" fmla="*/ 85592 h 384981"/>
                <a:gd name="connsiteX8" fmla="*/ 384980 w 384980"/>
                <a:gd name="connsiteY8" fmla="*/ 192553 h 384981"/>
                <a:gd name="connsiteX9" fmla="*/ 328539 w 384980"/>
                <a:gd name="connsiteY9" fmla="*/ 328585 h 384981"/>
                <a:gd name="connsiteX10" fmla="*/ 192490 w 384980"/>
                <a:gd name="connsiteY10" fmla="*/ 384982 h 384981"/>
                <a:gd name="connsiteX11" fmla="*/ 192490 w 384980"/>
                <a:gd name="connsiteY11" fmla="*/ 4664 h 384981"/>
                <a:gd name="connsiteX12" fmla="*/ 88142 w 384980"/>
                <a:gd name="connsiteY12" fmla="*/ 36426 h 384981"/>
                <a:gd name="connsiteX13" fmla="*/ 19022 w 384980"/>
                <a:gd name="connsiteY13" fmla="*/ 120808 h 384981"/>
                <a:gd name="connsiteX14" fmla="*/ 8428 w 384980"/>
                <a:gd name="connsiteY14" fmla="*/ 229364 h 384981"/>
                <a:gd name="connsiteX15" fmla="*/ 59924 w 384980"/>
                <a:gd name="connsiteY15" fmla="*/ 325518 h 384981"/>
                <a:gd name="connsiteX16" fmla="*/ 156163 w 384980"/>
                <a:gd name="connsiteY16" fmla="*/ 376860 h 384981"/>
                <a:gd name="connsiteX17" fmla="*/ 264701 w 384980"/>
                <a:gd name="connsiteY17" fmla="*/ 366089 h 384981"/>
                <a:gd name="connsiteX18" fmla="*/ 348972 w 384980"/>
                <a:gd name="connsiteY18" fmla="*/ 296828 h 384981"/>
                <a:gd name="connsiteX19" fmla="*/ 380563 w 384980"/>
                <a:gd name="connsiteY19" fmla="*/ 192430 h 384981"/>
                <a:gd name="connsiteX20" fmla="*/ 325368 w 384980"/>
                <a:gd name="connsiteY20" fmla="*/ 59638 h 384981"/>
                <a:gd name="connsiteX21" fmla="*/ 192490 w 384980"/>
                <a:gd name="connsiteY21" fmla="*/ 4664 h 38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81">
                  <a:moveTo>
                    <a:pt x="192490" y="384982"/>
                  </a:moveTo>
                  <a:cubicBezTo>
                    <a:pt x="154415" y="384982"/>
                    <a:pt x="117199" y="373689"/>
                    <a:pt x="85541" y="352538"/>
                  </a:cubicBezTo>
                  <a:cubicBezTo>
                    <a:pt x="53882" y="331382"/>
                    <a:pt x="29210" y="301318"/>
                    <a:pt x="14648" y="266138"/>
                  </a:cubicBezTo>
                  <a:cubicBezTo>
                    <a:pt x="79" y="230965"/>
                    <a:pt x="-3730" y="192258"/>
                    <a:pt x="3705" y="154914"/>
                  </a:cubicBezTo>
                  <a:cubicBezTo>
                    <a:pt x="11133" y="117575"/>
                    <a:pt x="29474" y="83273"/>
                    <a:pt x="56397" y="56356"/>
                  </a:cubicBezTo>
                  <a:cubicBezTo>
                    <a:pt x="83326" y="29439"/>
                    <a:pt x="117628" y="11111"/>
                    <a:pt x="154973" y="3688"/>
                  </a:cubicBezTo>
                  <a:cubicBezTo>
                    <a:pt x="192318" y="-3728"/>
                    <a:pt x="231025" y="94"/>
                    <a:pt x="266192" y="14668"/>
                  </a:cubicBezTo>
                  <a:cubicBezTo>
                    <a:pt x="301365" y="29249"/>
                    <a:pt x="331422" y="53933"/>
                    <a:pt x="352567" y="85592"/>
                  </a:cubicBezTo>
                  <a:cubicBezTo>
                    <a:pt x="373712" y="117256"/>
                    <a:pt x="384992" y="154478"/>
                    <a:pt x="384980" y="192553"/>
                  </a:cubicBezTo>
                  <a:cubicBezTo>
                    <a:pt x="384931" y="243583"/>
                    <a:pt x="364633" y="292509"/>
                    <a:pt x="328539" y="328585"/>
                  </a:cubicBezTo>
                  <a:cubicBezTo>
                    <a:pt x="292452" y="364666"/>
                    <a:pt x="243520" y="384945"/>
                    <a:pt x="192490" y="384982"/>
                  </a:cubicBezTo>
                  <a:close/>
                  <a:moveTo>
                    <a:pt x="192490" y="4664"/>
                  </a:moveTo>
                  <a:cubicBezTo>
                    <a:pt x="155329" y="4700"/>
                    <a:pt x="119015" y="15754"/>
                    <a:pt x="88142" y="36426"/>
                  </a:cubicBezTo>
                  <a:cubicBezTo>
                    <a:pt x="57262" y="57098"/>
                    <a:pt x="33210" y="86463"/>
                    <a:pt x="19022" y="120808"/>
                  </a:cubicBezTo>
                  <a:cubicBezTo>
                    <a:pt x="4833" y="155147"/>
                    <a:pt x="1147" y="192927"/>
                    <a:pt x="8428" y="229364"/>
                  </a:cubicBezTo>
                  <a:cubicBezTo>
                    <a:pt x="15703" y="265801"/>
                    <a:pt x="33627" y="299263"/>
                    <a:pt x="59924" y="325518"/>
                  </a:cubicBezTo>
                  <a:cubicBezTo>
                    <a:pt x="86221" y="351772"/>
                    <a:pt x="119708" y="369641"/>
                    <a:pt x="156163" y="376860"/>
                  </a:cubicBezTo>
                  <a:cubicBezTo>
                    <a:pt x="192612" y="384080"/>
                    <a:pt x="230381" y="380332"/>
                    <a:pt x="264701" y="366089"/>
                  </a:cubicBezTo>
                  <a:cubicBezTo>
                    <a:pt x="299022" y="351839"/>
                    <a:pt x="328349" y="327738"/>
                    <a:pt x="348972" y="296828"/>
                  </a:cubicBezTo>
                  <a:cubicBezTo>
                    <a:pt x="369589" y="265918"/>
                    <a:pt x="380588" y="229585"/>
                    <a:pt x="380563" y="192430"/>
                  </a:cubicBezTo>
                  <a:cubicBezTo>
                    <a:pt x="380484" y="142603"/>
                    <a:pt x="360634" y="94842"/>
                    <a:pt x="325368" y="59638"/>
                  </a:cubicBezTo>
                  <a:cubicBezTo>
                    <a:pt x="290109" y="24434"/>
                    <a:pt x="242318" y="4664"/>
                    <a:pt x="192490" y="4664"/>
                  </a:cubicBezTo>
                  <a:close/>
                </a:path>
              </a:pathLst>
            </a:custGeom>
            <a:solidFill>
              <a:srgbClr val="0E0E0E"/>
            </a:solidFill>
            <a:ln w="613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1412EED7-1B05-4A3C-8406-8051B8A23DF7}"/>
                </a:ext>
              </a:extLst>
            </p:cNvPr>
            <p:cNvSpPr/>
            <p:nvPr/>
          </p:nvSpPr>
          <p:spPr>
            <a:xfrm>
              <a:off x="8296728" y="3179264"/>
              <a:ext cx="380376" cy="380375"/>
            </a:xfrm>
            <a:custGeom>
              <a:avLst/>
              <a:gdLst>
                <a:gd name="connsiteX0" fmla="*/ 220659 w 380376"/>
                <a:gd name="connsiteY0" fmla="*/ 377890 h 380375"/>
                <a:gd name="connsiteX1" fmla="*/ 377890 w 380376"/>
                <a:gd name="connsiteY1" fmla="*/ 159722 h 380375"/>
                <a:gd name="connsiteX2" fmla="*/ 159722 w 380376"/>
                <a:gd name="connsiteY2" fmla="*/ 2485 h 380375"/>
                <a:gd name="connsiteX3" fmla="*/ 2485 w 380376"/>
                <a:gd name="connsiteY3" fmla="*/ 220659 h 380375"/>
                <a:gd name="connsiteX4" fmla="*/ 220659 w 380376"/>
                <a:gd name="connsiteY4" fmla="*/ 377890 h 38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76" h="380375">
                  <a:moveTo>
                    <a:pt x="220659" y="377890"/>
                  </a:moveTo>
                  <a:cubicBezTo>
                    <a:pt x="324326" y="361064"/>
                    <a:pt x="394722" y="263383"/>
                    <a:pt x="377890" y="159722"/>
                  </a:cubicBezTo>
                  <a:cubicBezTo>
                    <a:pt x="361064" y="56055"/>
                    <a:pt x="263390" y="-14341"/>
                    <a:pt x="159722" y="2485"/>
                  </a:cubicBezTo>
                  <a:cubicBezTo>
                    <a:pt x="56055" y="19311"/>
                    <a:pt x="-14341" y="116992"/>
                    <a:pt x="2485" y="220659"/>
                  </a:cubicBezTo>
                  <a:cubicBezTo>
                    <a:pt x="19317" y="324320"/>
                    <a:pt x="116992" y="394716"/>
                    <a:pt x="220659" y="377890"/>
                  </a:cubicBezTo>
                  <a:close/>
                </a:path>
              </a:pathLst>
            </a:custGeom>
            <a:solidFill>
              <a:srgbClr val="FF7961"/>
            </a:solidFill>
            <a:ln w="613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0383E249-B020-4332-914A-BC2231FC0686}"/>
                </a:ext>
              </a:extLst>
            </p:cNvPr>
            <p:cNvSpPr/>
            <p:nvPr/>
          </p:nvSpPr>
          <p:spPr>
            <a:xfrm>
              <a:off x="8294288" y="3177069"/>
              <a:ext cx="384979" cy="384980"/>
            </a:xfrm>
            <a:custGeom>
              <a:avLst/>
              <a:gdLst>
                <a:gd name="connsiteX0" fmla="*/ 192490 w 384979"/>
                <a:gd name="connsiteY0" fmla="*/ 384980 h 384980"/>
                <a:gd name="connsiteX1" fmla="*/ 85541 w 384979"/>
                <a:gd name="connsiteY1" fmla="*/ 352537 h 384980"/>
                <a:gd name="connsiteX2" fmla="*/ 14648 w 384979"/>
                <a:gd name="connsiteY2" fmla="*/ 266137 h 384980"/>
                <a:gd name="connsiteX3" fmla="*/ 3705 w 384979"/>
                <a:gd name="connsiteY3" fmla="*/ 154912 h 384980"/>
                <a:gd name="connsiteX4" fmla="*/ 56397 w 384979"/>
                <a:gd name="connsiteY4" fmla="*/ 56354 h 384980"/>
                <a:gd name="connsiteX5" fmla="*/ 154973 w 384979"/>
                <a:gd name="connsiteY5" fmla="*/ 3692 h 384980"/>
                <a:gd name="connsiteX6" fmla="*/ 266192 w 384979"/>
                <a:gd name="connsiteY6" fmla="*/ 14666 h 384980"/>
                <a:gd name="connsiteX7" fmla="*/ 352567 w 384979"/>
                <a:gd name="connsiteY7" fmla="*/ 85590 h 384980"/>
                <a:gd name="connsiteX8" fmla="*/ 384980 w 384979"/>
                <a:gd name="connsiteY8" fmla="*/ 192551 h 384980"/>
                <a:gd name="connsiteX9" fmla="*/ 328546 w 384979"/>
                <a:gd name="connsiteY9" fmla="*/ 328589 h 384980"/>
                <a:gd name="connsiteX10" fmla="*/ 192490 w 384979"/>
                <a:gd name="connsiteY10" fmla="*/ 384980 h 384980"/>
                <a:gd name="connsiteX11" fmla="*/ 192490 w 384979"/>
                <a:gd name="connsiteY11" fmla="*/ 4662 h 384980"/>
                <a:gd name="connsiteX12" fmla="*/ 88154 w 384979"/>
                <a:gd name="connsiteY12" fmla="*/ 36418 h 384980"/>
                <a:gd name="connsiteX13" fmla="*/ 19034 w 384979"/>
                <a:gd name="connsiteY13" fmla="*/ 120776 h 384980"/>
                <a:gd name="connsiteX14" fmla="*/ 8416 w 384979"/>
                <a:gd name="connsiteY14" fmla="*/ 229320 h 384980"/>
                <a:gd name="connsiteX15" fmla="*/ 59881 w 384979"/>
                <a:gd name="connsiteY15" fmla="*/ 325473 h 384980"/>
                <a:gd name="connsiteX16" fmla="*/ 156084 w 384979"/>
                <a:gd name="connsiteY16" fmla="*/ 376846 h 384980"/>
                <a:gd name="connsiteX17" fmla="*/ 264615 w 384979"/>
                <a:gd name="connsiteY17" fmla="*/ 366118 h 384980"/>
                <a:gd name="connsiteX18" fmla="*/ 348911 w 384979"/>
                <a:gd name="connsiteY18" fmla="*/ 296918 h 384980"/>
                <a:gd name="connsiteX19" fmla="*/ 380563 w 384979"/>
                <a:gd name="connsiteY19" fmla="*/ 192551 h 384980"/>
                <a:gd name="connsiteX20" fmla="*/ 325411 w 384979"/>
                <a:gd name="connsiteY20" fmla="*/ 59679 h 384980"/>
                <a:gd name="connsiteX21" fmla="*/ 192490 w 384979"/>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79" h="384980">
                  <a:moveTo>
                    <a:pt x="192490" y="384980"/>
                  </a:moveTo>
                  <a:cubicBezTo>
                    <a:pt x="154415" y="384980"/>
                    <a:pt x="117199" y="373687"/>
                    <a:pt x="85541" y="352537"/>
                  </a:cubicBezTo>
                  <a:cubicBezTo>
                    <a:pt x="53882" y="331380"/>
                    <a:pt x="29210" y="301316"/>
                    <a:pt x="14648" y="266137"/>
                  </a:cubicBezTo>
                  <a:cubicBezTo>
                    <a:pt x="79" y="230963"/>
                    <a:pt x="-3730" y="192257"/>
                    <a:pt x="3705" y="154912"/>
                  </a:cubicBezTo>
                  <a:cubicBezTo>
                    <a:pt x="11133" y="117573"/>
                    <a:pt x="29474" y="83277"/>
                    <a:pt x="56397" y="56354"/>
                  </a:cubicBezTo>
                  <a:cubicBezTo>
                    <a:pt x="83326" y="29438"/>
                    <a:pt x="117628" y="11109"/>
                    <a:pt x="154973" y="3692"/>
                  </a:cubicBezTo>
                  <a:cubicBezTo>
                    <a:pt x="192318" y="-3730"/>
                    <a:pt x="231025" y="92"/>
                    <a:pt x="266192" y="14666"/>
                  </a:cubicBezTo>
                  <a:cubicBezTo>
                    <a:pt x="301365" y="29247"/>
                    <a:pt x="331423" y="53931"/>
                    <a:pt x="352567" y="85590"/>
                  </a:cubicBezTo>
                  <a:cubicBezTo>
                    <a:pt x="373712" y="117254"/>
                    <a:pt x="384992" y="154476"/>
                    <a:pt x="384980" y="192551"/>
                  </a:cubicBezTo>
                  <a:cubicBezTo>
                    <a:pt x="384931" y="243581"/>
                    <a:pt x="364633" y="292508"/>
                    <a:pt x="328546" y="328589"/>
                  </a:cubicBezTo>
                  <a:cubicBezTo>
                    <a:pt x="292452" y="364664"/>
                    <a:pt x="243520" y="384949"/>
                    <a:pt x="192490" y="384980"/>
                  </a:cubicBezTo>
                  <a:close/>
                  <a:moveTo>
                    <a:pt x="192490" y="4662"/>
                  </a:moveTo>
                  <a:cubicBezTo>
                    <a:pt x="155335" y="4698"/>
                    <a:pt x="119027" y="15746"/>
                    <a:pt x="88154" y="36418"/>
                  </a:cubicBezTo>
                  <a:cubicBezTo>
                    <a:pt x="57280" y="57084"/>
                    <a:pt x="33228" y="86442"/>
                    <a:pt x="19034" y="120776"/>
                  </a:cubicBezTo>
                  <a:cubicBezTo>
                    <a:pt x="4839" y="155114"/>
                    <a:pt x="1147" y="192883"/>
                    <a:pt x="8416" y="229320"/>
                  </a:cubicBezTo>
                  <a:cubicBezTo>
                    <a:pt x="15685" y="265757"/>
                    <a:pt x="33596" y="299218"/>
                    <a:pt x="59881" y="325473"/>
                  </a:cubicBezTo>
                  <a:cubicBezTo>
                    <a:pt x="86166" y="351733"/>
                    <a:pt x="119640" y="369608"/>
                    <a:pt x="156084" y="376846"/>
                  </a:cubicBezTo>
                  <a:cubicBezTo>
                    <a:pt x="192527" y="384079"/>
                    <a:pt x="230295" y="380349"/>
                    <a:pt x="264615" y="366118"/>
                  </a:cubicBezTo>
                  <a:cubicBezTo>
                    <a:pt x="298942" y="351893"/>
                    <a:pt x="328269" y="327810"/>
                    <a:pt x="348911" y="296918"/>
                  </a:cubicBezTo>
                  <a:cubicBezTo>
                    <a:pt x="369546" y="266026"/>
                    <a:pt x="380563" y="229706"/>
                    <a:pt x="380563" y="192551"/>
                  </a:cubicBezTo>
                  <a:cubicBezTo>
                    <a:pt x="380514" y="142705"/>
                    <a:pt x="360676" y="94914"/>
                    <a:pt x="325411" y="59679"/>
                  </a:cubicBezTo>
                  <a:cubicBezTo>
                    <a:pt x="290146" y="24451"/>
                    <a:pt x="242336" y="4662"/>
                    <a:pt x="192490" y="4662"/>
                  </a:cubicBezTo>
                  <a:close/>
                </a:path>
              </a:pathLst>
            </a:custGeom>
            <a:solidFill>
              <a:srgbClr val="0E0E0E"/>
            </a:solidFill>
            <a:ln w="613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982BB933-C498-4351-AC9E-F55A254A51BF}"/>
                </a:ext>
              </a:extLst>
            </p:cNvPr>
            <p:cNvSpPr/>
            <p:nvPr/>
          </p:nvSpPr>
          <p:spPr>
            <a:xfrm>
              <a:off x="8868201" y="3179462"/>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2"/>
                    <a:pt x="380318" y="190159"/>
                  </a:cubicBezTo>
                  <a:cubicBezTo>
                    <a:pt x="380318" y="85136"/>
                    <a:pt x="295182"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5CB89F29-C255-47CC-A440-BEB2DB98B240}"/>
                </a:ext>
              </a:extLst>
            </p:cNvPr>
            <p:cNvSpPr/>
            <p:nvPr/>
          </p:nvSpPr>
          <p:spPr>
            <a:xfrm>
              <a:off x="8865870" y="3177069"/>
              <a:ext cx="384980" cy="384980"/>
            </a:xfrm>
            <a:custGeom>
              <a:avLst/>
              <a:gdLst>
                <a:gd name="connsiteX0" fmla="*/ 192490 w 384980"/>
                <a:gd name="connsiteY0" fmla="*/ 384980 h 384980"/>
                <a:gd name="connsiteX1" fmla="*/ 85541 w 384980"/>
                <a:gd name="connsiteY1" fmla="*/ 352537 h 384980"/>
                <a:gd name="connsiteX2" fmla="*/ 14648 w 384980"/>
                <a:gd name="connsiteY2" fmla="*/ 266137 h 384980"/>
                <a:gd name="connsiteX3" fmla="*/ 3705 w 384980"/>
                <a:gd name="connsiteY3" fmla="*/ 154912 h 384980"/>
                <a:gd name="connsiteX4" fmla="*/ 56397 w 384980"/>
                <a:gd name="connsiteY4" fmla="*/ 56354 h 384980"/>
                <a:gd name="connsiteX5" fmla="*/ 154973 w 384980"/>
                <a:gd name="connsiteY5" fmla="*/ 3692 h 384980"/>
                <a:gd name="connsiteX6" fmla="*/ 266192 w 384980"/>
                <a:gd name="connsiteY6" fmla="*/ 14666 h 384980"/>
                <a:gd name="connsiteX7" fmla="*/ 352567 w 384980"/>
                <a:gd name="connsiteY7" fmla="*/ 85590 h 384980"/>
                <a:gd name="connsiteX8" fmla="*/ 384980 w 384980"/>
                <a:gd name="connsiteY8" fmla="*/ 192551 h 384980"/>
                <a:gd name="connsiteX9" fmla="*/ 328546 w 384980"/>
                <a:gd name="connsiteY9" fmla="*/ 328589 h 384980"/>
                <a:gd name="connsiteX10" fmla="*/ 192490 w 384980"/>
                <a:gd name="connsiteY10" fmla="*/ 384980 h 384980"/>
                <a:gd name="connsiteX11" fmla="*/ 192490 w 384980"/>
                <a:gd name="connsiteY11" fmla="*/ 4662 h 384980"/>
                <a:gd name="connsiteX12" fmla="*/ 88105 w 384980"/>
                <a:gd name="connsiteY12" fmla="*/ 36326 h 384980"/>
                <a:gd name="connsiteX13" fmla="*/ 18899 w 384980"/>
                <a:gd name="connsiteY13" fmla="*/ 120647 h 384980"/>
                <a:gd name="connsiteX14" fmla="*/ 8207 w 384980"/>
                <a:gd name="connsiteY14" fmla="*/ 229209 h 384980"/>
                <a:gd name="connsiteX15" fmla="*/ 59630 w 384980"/>
                <a:gd name="connsiteY15" fmla="*/ 325411 h 384980"/>
                <a:gd name="connsiteX16" fmla="*/ 155832 w 384980"/>
                <a:gd name="connsiteY16" fmla="*/ 376828 h 384980"/>
                <a:gd name="connsiteX17" fmla="*/ 264388 w 384980"/>
                <a:gd name="connsiteY17" fmla="*/ 366136 h 384980"/>
                <a:gd name="connsiteX18" fmla="*/ 348715 w 384980"/>
                <a:gd name="connsiteY18" fmla="*/ 296936 h 384980"/>
                <a:gd name="connsiteX19" fmla="*/ 380379 w 384980"/>
                <a:gd name="connsiteY19" fmla="*/ 192551 h 384980"/>
                <a:gd name="connsiteX20" fmla="*/ 325294 w 384980"/>
                <a:gd name="connsiteY20" fmla="*/ 59746 h 384980"/>
                <a:gd name="connsiteX21" fmla="*/ 192490 w 384980"/>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80">
                  <a:moveTo>
                    <a:pt x="192490" y="384980"/>
                  </a:moveTo>
                  <a:cubicBezTo>
                    <a:pt x="154415" y="384980"/>
                    <a:pt x="117199" y="373687"/>
                    <a:pt x="85541" y="352537"/>
                  </a:cubicBezTo>
                  <a:cubicBezTo>
                    <a:pt x="53882" y="331380"/>
                    <a:pt x="29210" y="301316"/>
                    <a:pt x="14648" y="266137"/>
                  </a:cubicBezTo>
                  <a:cubicBezTo>
                    <a:pt x="79" y="230963"/>
                    <a:pt x="-3730" y="192257"/>
                    <a:pt x="3705" y="154912"/>
                  </a:cubicBezTo>
                  <a:cubicBezTo>
                    <a:pt x="11133" y="117573"/>
                    <a:pt x="29474" y="83277"/>
                    <a:pt x="56397" y="56354"/>
                  </a:cubicBezTo>
                  <a:cubicBezTo>
                    <a:pt x="83326" y="29438"/>
                    <a:pt x="117628" y="11109"/>
                    <a:pt x="154973" y="3692"/>
                  </a:cubicBezTo>
                  <a:cubicBezTo>
                    <a:pt x="192318" y="-3730"/>
                    <a:pt x="231025" y="92"/>
                    <a:pt x="266192" y="14666"/>
                  </a:cubicBezTo>
                  <a:cubicBezTo>
                    <a:pt x="301365" y="29247"/>
                    <a:pt x="331423" y="53931"/>
                    <a:pt x="352567" y="85590"/>
                  </a:cubicBezTo>
                  <a:cubicBezTo>
                    <a:pt x="373711" y="117254"/>
                    <a:pt x="384992" y="154476"/>
                    <a:pt x="384980" y="192551"/>
                  </a:cubicBezTo>
                  <a:cubicBezTo>
                    <a:pt x="384931" y="243581"/>
                    <a:pt x="364633" y="292508"/>
                    <a:pt x="328546" y="328589"/>
                  </a:cubicBezTo>
                  <a:cubicBezTo>
                    <a:pt x="292452" y="364664"/>
                    <a:pt x="243520" y="384949"/>
                    <a:pt x="192490" y="384980"/>
                  </a:cubicBezTo>
                  <a:close/>
                  <a:moveTo>
                    <a:pt x="192490" y="4662"/>
                  </a:moveTo>
                  <a:cubicBezTo>
                    <a:pt x="155329" y="4662"/>
                    <a:pt x="119002" y="15679"/>
                    <a:pt x="88105" y="36326"/>
                  </a:cubicBezTo>
                  <a:cubicBezTo>
                    <a:pt x="57207" y="56974"/>
                    <a:pt x="33124" y="86314"/>
                    <a:pt x="18899" y="120647"/>
                  </a:cubicBezTo>
                  <a:cubicBezTo>
                    <a:pt x="4680" y="154980"/>
                    <a:pt x="963" y="192760"/>
                    <a:pt x="8207" y="229209"/>
                  </a:cubicBezTo>
                  <a:cubicBezTo>
                    <a:pt x="15457" y="265652"/>
                    <a:pt x="33357" y="299133"/>
                    <a:pt x="59630" y="325411"/>
                  </a:cubicBezTo>
                  <a:cubicBezTo>
                    <a:pt x="85909" y="351684"/>
                    <a:pt x="119389" y="369583"/>
                    <a:pt x="155832" y="376828"/>
                  </a:cubicBezTo>
                  <a:cubicBezTo>
                    <a:pt x="192281" y="384079"/>
                    <a:pt x="230062" y="380361"/>
                    <a:pt x="264388" y="366136"/>
                  </a:cubicBezTo>
                  <a:cubicBezTo>
                    <a:pt x="298721" y="351917"/>
                    <a:pt x="328067" y="327834"/>
                    <a:pt x="348715" y="296936"/>
                  </a:cubicBezTo>
                  <a:cubicBezTo>
                    <a:pt x="369356" y="266039"/>
                    <a:pt x="380379" y="229712"/>
                    <a:pt x="380379" y="192551"/>
                  </a:cubicBezTo>
                  <a:cubicBezTo>
                    <a:pt x="380330" y="142736"/>
                    <a:pt x="360517" y="94975"/>
                    <a:pt x="325294" y="59746"/>
                  </a:cubicBezTo>
                  <a:cubicBezTo>
                    <a:pt x="290066" y="24524"/>
                    <a:pt x="242305" y="4711"/>
                    <a:pt x="192490" y="4662"/>
                  </a:cubicBezTo>
                  <a:close/>
                </a:path>
              </a:pathLst>
            </a:custGeom>
            <a:solidFill>
              <a:srgbClr val="0E0E0E"/>
            </a:solidFill>
            <a:ln w="613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EA7260D8-E3A7-435F-9323-5A8DA76FF1AF}"/>
                </a:ext>
              </a:extLst>
            </p:cNvPr>
            <p:cNvSpPr/>
            <p:nvPr/>
          </p:nvSpPr>
          <p:spPr>
            <a:xfrm>
              <a:off x="9390869" y="3153712"/>
              <a:ext cx="380342" cy="380346"/>
            </a:xfrm>
            <a:custGeom>
              <a:avLst/>
              <a:gdLst>
                <a:gd name="connsiteX0" fmla="*/ 379404 w 380342"/>
                <a:gd name="connsiteY0" fmla="*/ 208892 h 380346"/>
                <a:gd name="connsiteX1" fmla="*/ 208893 w 380342"/>
                <a:gd name="connsiteY1" fmla="*/ 937 h 380346"/>
                <a:gd name="connsiteX2" fmla="*/ 938 w 380342"/>
                <a:gd name="connsiteY2" fmla="*/ 171449 h 380346"/>
                <a:gd name="connsiteX3" fmla="*/ 171450 w 380342"/>
                <a:gd name="connsiteY3" fmla="*/ 379409 h 380346"/>
                <a:gd name="connsiteX4" fmla="*/ 379404 w 380342"/>
                <a:gd name="connsiteY4" fmla="*/ 208892 h 38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42" h="380346">
                  <a:moveTo>
                    <a:pt x="379404" y="208892"/>
                  </a:moveTo>
                  <a:cubicBezTo>
                    <a:pt x="389747" y="104384"/>
                    <a:pt x="313407" y="11279"/>
                    <a:pt x="208893" y="937"/>
                  </a:cubicBezTo>
                  <a:cubicBezTo>
                    <a:pt x="104379" y="-9399"/>
                    <a:pt x="11274" y="66941"/>
                    <a:pt x="938" y="171449"/>
                  </a:cubicBezTo>
                  <a:cubicBezTo>
                    <a:pt x="-9404" y="275962"/>
                    <a:pt x="66936" y="369067"/>
                    <a:pt x="171450" y="379409"/>
                  </a:cubicBezTo>
                  <a:cubicBezTo>
                    <a:pt x="275964" y="389745"/>
                    <a:pt x="369068" y="313405"/>
                    <a:pt x="379404" y="208892"/>
                  </a:cubicBezTo>
                  <a:close/>
                </a:path>
              </a:pathLst>
            </a:custGeom>
            <a:solidFill>
              <a:srgbClr val="FF7961"/>
            </a:solidFill>
            <a:ln w="613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5E818801-892D-4135-A28A-4A84F0BC7869}"/>
                </a:ext>
              </a:extLst>
            </p:cNvPr>
            <p:cNvSpPr/>
            <p:nvPr/>
          </p:nvSpPr>
          <p:spPr>
            <a:xfrm>
              <a:off x="9388869" y="3151674"/>
              <a:ext cx="384979" cy="384980"/>
            </a:xfrm>
            <a:custGeom>
              <a:avLst/>
              <a:gdLst>
                <a:gd name="connsiteX0" fmla="*/ 192490 w 384979"/>
                <a:gd name="connsiteY0" fmla="*/ 384980 h 384980"/>
                <a:gd name="connsiteX1" fmla="*/ 85540 w 384979"/>
                <a:gd name="connsiteY1" fmla="*/ 352536 h 384980"/>
                <a:gd name="connsiteX2" fmla="*/ 14648 w 384979"/>
                <a:gd name="connsiteY2" fmla="*/ 266137 h 384980"/>
                <a:gd name="connsiteX3" fmla="*/ 3704 w 384979"/>
                <a:gd name="connsiteY3" fmla="*/ 154912 h 384980"/>
                <a:gd name="connsiteX4" fmla="*/ 56397 w 384979"/>
                <a:gd name="connsiteY4" fmla="*/ 56354 h 384980"/>
                <a:gd name="connsiteX5" fmla="*/ 154973 w 384979"/>
                <a:gd name="connsiteY5" fmla="*/ 3693 h 384980"/>
                <a:gd name="connsiteX6" fmla="*/ 266192 w 384979"/>
                <a:gd name="connsiteY6" fmla="*/ 14667 h 384980"/>
                <a:gd name="connsiteX7" fmla="*/ 352567 w 384979"/>
                <a:gd name="connsiteY7" fmla="*/ 85590 h 384980"/>
                <a:gd name="connsiteX8" fmla="*/ 384980 w 384979"/>
                <a:gd name="connsiteY8" fmla="*/ 192551 h 384980"/>
                <a:gd name="connsiteX9" fmla="*/ 328546 w 384979"/>
                <a:gd name="connsiteY9" fmla="*/ 328589 h 384980"/>
                <a:gd name="connsiteX10" fmla="*/ 192490 w 384979"/>
                <a:gd name="connsiteY10" fmla="*/ 384980 h 384980"/>
                <a:gd name="connsiteX11" fmla="*/ 192490 w 384979"/>
                <a:gd name="connsiteY11" fmla="*/ 4662 h 384980"/>
                <a:gd name="connsiteX12" fmla="*/ 88105 w 384979"/>
                <a:gd name="connsiteY12" fmla="*/ 36326 h 384980"/>
                <a:gd name="connsiteX13" fmla="*/ 18899 w 384979"/>
                <a:gd name="connsiteY13" fmla="*/ 120647 h 384980"/>
                <a:gd name="connsiteX14" fmla="*/ 8207 w 384979"/>
                <a:gd name="connsiteY14" fmla="*/ 229203 h 384980"/>
                <a:gd name="connsiteX15" fmla="*/ 59630 w 384979"/>
                <a:gd name="connsiteY15" fmla="*/ 325411 h 384980"/>
                <a:gd name="connsiteX16" fmla="*/ 155832 w 384979"/>
                <a:gd name="connsiteY16" fmla="*/ 376828 h 384980"/>
                <a:gd name="connsiteX17" fmla="*/ 264388 w 384979"/>
                <a:gd name="connsiteY17" fmla="*/ 366136 h 384980"/>
                <a:gd name="connsiteX18" fmla="*/ 348715 w 384979"/>
                <a:gd name="connsiteY18" fmla="*/ 296937 h 384980"/>
                <a:gd name="connsiteX19" fmla="*/ 380379 w 384979"/>
                <a:gd name="connsiteY19" fmla="*/ 192551 h 384980"/>
                <a:gd name="connsiteX20" fmla="*/ 325294 w 384979"/>
                <a:gd name="connsiteY20" fmla="*/ 59747 h 384980"/>
                <a:gd name="connsiteX21" fmla="*/ 192490 w 384979"/>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79" h="384980">
                  <a:moveTo>
                    <a:pt x="192490" y="384980"/>
                  </a:moveTo>
                  <a:cubicBezTo>
                    <a:pt x="154415" y="384980"/>
                    <a:pt x="117199" y="373687"/>
                    <a:pt x="85540" y="352536"/>
                  </a:cubicBezTo>
                  <a:cubicBezTo>
                    <a:pt x="53882" y="331380"/>
                    <a:pt x="29210" y="301316"/>
                    <a:pt x="14648" y="266137"/>
                  </a:cubicBezTo>
                  <a:cubicBezTo>
                    <a:pt x="79" y="230964"/>
                    <a:pt x="-3730" y="192257"/>
                    <a:pt x="3704" y="154912"/>
                  </a:cubicBezTo>
                  <a:cubicBezTo>
                    <a:pt x="11133" y="117573"/>
                    <a:pt x="29474" y="83271"/>
                    <a:pt x="56397" y="56354"/>
                  </a:cubicBezTo>
                  <a:cubicBezTo>
                    <a:pt x="83326" y="29438"/>
                    <a:pt x="117628" y="11109"/>
                    <a:pt x="154973" y="3693"/>
                  </a:cubicBezTo>
                  <a:cubicBezTo>
                    <a:pt x="192318" y="-3730"/>
                    <a:pt x="231025" y="92"/>
                    <a:pt x="266192" y="14667"/>
                  </a:cubicBezTo>
                  <a:cubicBezTo>
                    <a:pt x="301365" y="29247"/>
                    <a:pt x="331423" y="53931"/>
                    <a:pt x="352567" y="85590"/>
                  </a:cubicBezTo>
                  <a:cubicBezTo>
                    <a:pt x="373712" y="117255"/>
                    <a:pt x="384992" y="154477"/>
                    <a:pt x="384980" y="192551"/>
                  </a:cubicBezTo>
                  <a:cubicBezTo>
                    <a:pt x="384931" y="243582"/>
                    <a:pt x="364633" y="292507"/>
                    <a:pt x="328546" y="328589"/>
                  </a:cubicBezTo>
                  <a:cubicBezTo>
                    <a:pt x="292452" y="364664"/>
                    <a:pt x="243520" y="384949"/>
                    <a:pt x="192490" y="384980"/>
                  </a:cubicBezTo>
                  <a:close/>
                  <a:moveTo>
                    <a:pt x="192490" y="4662"/>
                  </a:moveTo>
                  <a:cubicBezTo>
                    <a:pt x="155329" y="4662"/>
                    <a:pt x="119002" y="15679"/>
                    <a:pt x="88105" y="36326"/>
                  </a:cubicBezTo>
                  <a:cubicBezTo>
                    <a:pt x="57207" y="56974"/>
                    <a:pt x="33124" y="86314"/>
                    <a:pt x="18899" y="120647"/>
                  </a:cubicBezTo>
                  <a:cubicBezTo>
                    <a:pt x="4680" y="154979"/>
                    <a:pt x="963" y="192760"/>
                    <a:pt x="8207" y="229203"/>
                  </a:cubicBezTo>
                  <a:cubicBezTo>
                    <a:pt x="15458" y="265652"/>
                    <a:pt x="33357" y="299132"/>
                    <a:pt x="59630" y="325411"/>
                  </a:cubicBezTo>
                  <a:cubicBezTo>
                    <a:pt x="85908" y="351684"/>
                    <a:pt x="119389" y="369577"/>
                    <a:pt x="155832" y="376828"/>
                  </a:cubicBezTo>
                  <a:cubicBezTo>
                    <a:pt x="192281" y="384079"/>
                    <a:pt x="230061" y="380361"/>
                    <a:pt x="264388" y="366136"/>
                  </a:cubicBezTo>
                  <a:cubicBezTo>
                    <a:pt x="298721" y="351917"/>
                    <a:pt x="328067" y="327834"/>
                    <a:pt x="348715" y="296937"/>
                  </a:cubicBezTo>
                  <a:cubicBezTo>
                    <a:pt x="369356" y="266038"/>
                    <a:pt x="380379" y="229712"/>
                    <a:pt x="380379" y="192551"/>
                  </a:cubicBezTo>
                  <a:cubicBezTo>
                    <a:pt x="380330" y="142736"/>
                    <a:pt x="360517" y="94969"/>
                    <a:pt x="325294" y="59747"/>
                  </a:cubicBezTo>
                  <a:cubicBezTo>
                    <a:pt x="290066" y="24518"/>
                    <a:pt x="242305" y="4711"/>
                    <a:pt x="192490" y="4662"/>
                  </a:cubicBezTo>
                  <a:close/>
                </a:path>
              </a:pathLst>
            </a:custGeom>
            <a:solidFill>
              <a:srgbClr val="0E0E0E"/>
            </a:solidFill>
            <a:ln w="613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FCC23C52-8909-49E8-BDBA-3120D9BDE7F6}"/>
                </a:ext>
              </a:extLst>
            </p:cNvPr>
            <p:cNvSpPr/>
            <p:nvPr/>
          </p:nvSpPr>
          <p:spPr>
            <a:xfrm>
              <a:off x="9917204" y="3248900"/>
              <a:ext cx="209788" cy="333453"/>
            </a:xfrm>
            <a:custGeom>
              <a:avLst/>
              <a:gdLst>
                <a:gd name="connsiteX0" fmla="*/ 0 w 209788"/>
                <a:gd name="connsiteY0" fmla="*/ 143294 h 333453"/>
                <a:gd name="connsiteX1" fmla="*/ 55698 w 209788"/>
                <a:gd name="connsiteY1" fmla="*/ 277755 h 333453"/>
                <a:gd name="connsiteX2" fmla="*/ 190159 w 209788"/>
                <a:gd name="connsiteY2" fmla="*/ 333453 h 333453"/>
                <a:gd name="connsiteX3" fmla="*/ 209789 w 209788"/>
                <a:gd name="connsiteY3" fmla="*/ 332472 h 333453"/>
                <a:gd name="connsiteX4" fmla="*/ 65206 w 209788"/>
                <a:gd name="connsiteY4" fmla="*/ 0 h 333453"/>
                <a:gd name="connsiteX5" fmla="*/ 17035 w 209788"/>
                <a:gd name="connsiteY5" fmla="*/ 64562 h 333453"/>
                <a:gd name="connsiteX6" fmla="*/ 0 w 209788"/>
                <a:gd name="connsiteY6" fmla="*/ 143294 h 33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788" h="333453">
                  <a:moveTo>
                    <a:pt x="0" y="143294"/>
                  </a:moveTo>
                  <a:cubicBezTo>
                    <a:pt x="0" y="193729"/>
                    <a:pt x="20035" y="242097"/>
                    <a:pt x="55698" y="277755"/>
                  </a:cubicBezTo>
                  <a:cubicBezTo>
                    <a:pt x="91356" y="313419"/>
                    <a:pt x="139724" y="333453"/>
                    <a:pt x="190159" y="333453"/>
                  </a:cubicBezTo>
                  <a:cubicBezTo>
                    <a:pt x="196784" y="333453"/>
                    <a:pt x="203348" y="333085"/>
                    <a:pt x="209789" y="332472"/>
                  </a:cubicBezTo>
                  <a:cubicBezTo>
                    <a:pt x="170101" y="215923"/>
                    <a:pt x="123604" y="102747"/>
                    <a:pt x="65206" y="0"/>
                  </a:cubicBezTo>
                  <a:cubicBezTo>
                    <a:pt x="44712" y="17820"/>
                    <a:pt x="28285" y="39841"/>
                    <a:pt x="17035" y="64562"/>
                  </a:cubicBezTo>
                  <a:cubicBezTo>
                    <a:pt x="5785" y="89283"/>
                    <a:pt x="-24" y="116132"/>
                    <a:pt x="0" y="143294"/>
                  </a:cubicBezTo>
                  <a:close/>
                </a:path>
              </a:pathLst>
            </a:custGeom>
            <a:solidFill>
              <a:srgbClr val="FF7961"/>
            </a:solidFill>
            <a:ln w="613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0C0CE295-70DD-4E98-8B2B-A03B3D32B7E2}"/>
                </a:ext>
              </a:extLst>
            </p:cNvPr>
            <p:cNvSpPr/>
            <p:nvPr/>
          </p:nvSpPr>
          <p:spPr>
            <a:xfrm>
              <a:off x="9915071" y="3246953"/>
              <a:ext cx="214351" cy="337923"/>
            </a:xfrm>
            <a:custGeom>
              <a:avLst/>
              <a:gdLst>
                <a:gd name="connsiteX0" fmla="*/ 192293 w 214351"/>
                <a:gd name="connsiteY0" fmla="*/ 337916 h 337923"/>
                <a:gd name="connsiteX1" fmla="*/ 82749 w 214351"/>
                <a:gd name="connsiteY1" fmla="*/ 303595 h 337923"/>
                <a:gd name="connsiteX2" fmla="*/ 12237 w 214351"/>
                <a:gd name="connsiteY2" fmla="*/ 213012 h 337923"/>
                <a:gd name="connsiteX3" fmla="*/ 5851 w 214351"/>
                <a:gd name="connsiteY3" fmla="*/ 98395 h 337923"/>
                <a:gd name="connsiteX4" fmla="*/ 65868 w 214351"/>
                <a:gd name="connsiteY4" fmla="*/ 536 h 337923"/>
                <a:gd name="connsiteX5" fmla="*/ 66757 w 214351"/>
                <a:gd name="connsiteY5" fmla="*/ 77 h 337923"/>
                <a:gd name="connsiteX6" fmla="*/ 67757 w 214351"/>
                <a:gd name="connsiteY6" fmla="*/ 34 h 337923"/>
                <a:gd name="connsiteX7" fmla="*/ 68683 w 214351"/>
                <a:gd name="connsiteY7" fmla="*/ 414 h 337923"/>
                <a:gd name="connsiteX8" fmla="*/ 69364 w 214351"/>
                <a:gd name="connsiteY8" fmla="*/ 1150 h 337923"/>
                <a:gd name="connsiteX9" fmla="*/ 214130 w 214351"/>
                <a:gd name="connsiteY9" fmla="*/ 334051 h 337923"/>
                <a:gd name="connsiteX10" fmla="*/ 214351 w 214351"/>
                <a:gd name="connsiteY10" fmla="*/ 335033 h 337923"/>
                <a:gd name="connsiteX11" fmla="*/ 214130 w 214351"/>
                <a:gd name="connsiteY11" fmla="*/ 336014 h 337923"/>
                <a:gd name="connsiteX12" fmla="*/ 213388 w 214351"/>
                <a:gd name="connsiteY12" fmla="*/ 336732 h 337923"/>
                <a:gd name="connsiteX13" fmla="*/ 212413 w 214351"/>
                <a:gd name="connsiteY13" fmla="*/ 337057 h 337923"/>
                <a:gd name="connsiteX14" fmla="*/ 192293 w 214351"/>
                <a:gd name="connsiteY14" fmla="*/ 337916 h 337923"/>
                <a:gd name="connsiteX15" fmla="*/ 66788 w 214351"/>
                <a:gd name="connsiteY15" fmla="*/ 5751 h 337923"/>
                <a:gd name="connsiteX16" fmla="*/ 9617 w 214351"/>
                <a:gd name="connsiteY16" fmla="*/ 101468 h 337923"/>
                <a:gd name="connsiteX17" fmla="*/ 16801 w 214351"/>
                <a:gd name="connsiteY17" fmla="*/ 212730 h 337923"/>
                <a:gd name="connsiteX18" fmla="*/ 85804 w 214351"/>
                <a:gd name="connsiteY18" fmla="*/ 300301 h 337923"/>
                <a:gd name="connsiteX19" fmla="*/ 192293 w 214351"/>
                <a:gd name="connsiteY19" fmla="*/ 333315 h 337923"/>
                <a:gd name="connsiteX20" fmla="*/ 208855 w 214351"/>
                <a:gd name="connsiteY20" fmla="*/ 332579 h 337923"/>
                <a:gd name="connsiteX21" fmla="*/ 66788 w 214351"/>
                <a:gd name="connsiteY21" fmla="*/ 5751 h 33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4351" h="337923">
                  <a:moveTo>
                    <a:pt x="192293" y="337916"/>
                  </a:moveTo>
                  <a:cubicBezTo>
                    <a:pt x="153138" y="337885"/>
                    <a:pt x="114923" y="325917"/>
                    <a:pt x="82749" y="303595"/>
                  </a:cubicBezTo>
                  <a:cubicBezTo>
                    <a:pt x="50575" y="281279"/>
                    <a:pt x="25977" y="249676"/>
                    <a:pt x="12237" y="213012"/>
                  </a:cubicBezTo>
                  <a:cubicBezTo>
                    <a:pt x="-1504" y="176342"/>
                    <a:pt x="-3731" y="136359"/>
                    <a:pt x="5851" y="98395"/>
                  </a:cubicBezTo>
                  <a:cubicBezTo>
                    <a:pt x="15438" y="60431"/>
                    <a:pt x="36375" y="26288"/>
                    <a:pt x="65868" y="536"/>
                  </a:cubicBezTo>
                  <a:cubicBezTo>
                    <a:pt x="66125" y="322"/>
                    <a:pt x="66432" y="162"/>
                    <a:pt x="66757" y="77"/>
                  </a:cubicBezTo>
                  <a:cubicBezTo>
                    <a:pt x="67082" y="-9"/>
                    <a:pt x="67426" y="-22"/>
                    <a:pt x="67757" y="34"/>
                  </a:cubicBezTo>
                  <a:cubicBezTo>
                    <a:pt x="68088" y="95"/>
                    <a:pt x="68407" y="224"/>
                    <a:pt x="68683" y="414"/>
                  </a:cubicBezTo>
                  <a:cubicBezTo>
                    <a:pt x="68959" y="610"/>
                    <a:pt x="69192" y="855"/>
                    <a:pt x="69364" y="1150"/>
                  </a:cubicBezTo>
                  <a:cubicBezTo>
                    <a:pt x="122118" y="94021"/>
                    <a:pt x="169474" y="202903"/>
                    <a:pt x="214130" y="334051"/>
                  </a:cubicBezTo>
                  <a:cubicBezTo>
                    <a:pt x="214278" y="334358"/>
                    <a:pt x="214351" y="334695"/>
                    <a:pt x="214351" y="335033"/>
                  </a:cubicBezTo>
                  <a:cubicBezTo>
                    <a:pt x="214351" y="335370"/>
                    <a:pt x="214278" y="335707"/>
                    <a:pt x="214130" y="336014"/>
                  </a:cubicBezTo>
                  <a:cubicBezTo>
                    <a:pt x="213940" y="336302"/>
                    <a:pt x="213689" y="336548"/>
                    <a:pt x="213388" y="336732"/>
                  </a:cubicBezTo>
                  <a:cubicBezTo>
                    <a:pt x="213094" y="336910"/>
                    <a:pt x="212756" y="337020"/>
                    <a:pt x="212413" y="337057"/>
                  </a:cubicBezTo>
                  <a:cubicBezTo>
                    <a:pt x="205727" y="337689"/>
                    <a:pt x="199010" y="337977"/>
                    <a:pt x="192293" y="337916"/>
                  </a:cubicBezTo>
                  <a:close/>
                  <a:moveTo>
                    <a:pt x="66788" y="5751"/>
                  </a:moveTo>
                  <a:cubicBezTo>
                    <a:pt x="38479" y="31134"/>
                    <a:pt x="18543" y="64510"/>
                    <a:pt x="9617" y="101468"/>
                  </a:cubicBezTo>
                  <a:cubicBezTo>
                    <a:pt x="692" y="138426"/>
                    <a:pt x="3201" y="177225"/>
                    <a:pt x="16801" y="212730"/>
                  </a:cubicBezTo>
                  <a:cubicBezTo>
                    <a:pt x="30406" y="248234"/>
                    <a:pt x="54464" y="278770"/>
                    <a:pt x="85804" y="300301"/>
                  </a:cubicBezTo>
                  <a:cubicBezTo>
                    <a:pt x="117137" y="321832"/>
                    <a:pt x="154273" y="333346"/>
                    <a:pt x="192293" y="333315"/>
                  </a:cubicBezTo>
                  <a:cubicBezTo>
                    <a:pt x="197752" y="333315"/>
                    <a:pt x="203334" y="333315"/>
                    <a:pt x="208855" y="332579"/>
                  </a:cubicBezTo>
                  <a:cubicBezTo>
                    <a:pt x="164935" y="204129"/>
                    <a:pt x="118437" y="97150"/>
                    <a:pt x="66788" y="5751"/>
                  </a:cubicBezTo>
                  <a:close/>
                </a:path>
              </a:pathLst>
            </a:custGeom>
            <a:solidFill>
              <a:srgbClr val="0E0E0E"/>
            </a:solidFill>
            <a:ln w="613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91DB9523-8F45-495E-93DF-8B9C2F1EB101}"/>
                </a:ext>
              </a:extLst>
            </p:cNvPr>
            <p:cNvSpPr/>
            <p:nvPr/>
          </p:nvSpPr>
          <p:spPr>
            <a:xfrm>
              <a:off x="6478819" y="3654185"/>
              <a:ext cx="199053" cy="366884"/>
            </a:xfrm>
            <a:custGeom>
              <a:avLst/>
              <a:gdLst>
                <a:gd name="connsiteX0" fmla="*/ 199054 w 199053"/>
                <a:gd name="connsiteY0" fmla="*/ 176909 h 366884"/>
                <a:gd name="connsiteX1" fmla="*/ 166046 w 199053"/>
                <a:gd name="connsiteY1" fmla="*/ 69880 h 366884"/>
                <a:gd name="connsiteX2" fmla="*/ 78517 w 199053"/>
                <a:gd name="connsiteY2" fmla="*/ 0 h 366884"/>
                <a:gd name="connsiteX3" fmla="*/ 62507 w 199053"/>
                <a:gd name="connsiteY3" fmla="*/ 88638 h 366884"/>
                <a:gd name="connsiteX4" fmla="*/ 0 w 199053"/>
                <a:gd name="connsiteY4" fmla="*/ 366885 h 366884"/>
                <a:gd name="connsiteX5" fmla="*/ 8956 w 199053"/>
                <a:gd name="connsiteY5" fmla="*/ 366885 h 366884"/>
                <a:gd name="connsiteX6" fmla="*/ 143313 w 199053"/>
                <a:gd name="connsiteY6" fmla="*/ 311229 h 366884"/>
                <a:gd name="connsiteX7" fmla="*/ 199054 w 199053"/>
                <a:gd name="connsiteY7" fmla="*/ 176909 h 3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053" h="366884">
                  <a:moveTo>
                    <a:pt x="199054" y="176909"/>
                  </a:moveTo>
                  <a:cubicBezTo>
                    <a:pt x="199041" y="138730"/>
                    <a:pt x="187540" y="101434"/>
                    <a:pt x="166046" y="69880"/>
                  </a:cubicBezTo>
                  <a:cubicBezTo>
                    <a:pt x="144546" y="38326"/>
                    <a:pt x="114046" y="13980"/>
                    <a:pt x="78517" y="0"/>
                  </a:cubicBezTo>
                  <a:cubicBezTo>
                    <a:pt x="72383" y="29137"/>
                    <a:pt x="66740" y="58704"/>
                    <a:pt x="62507" y="88638"/>
                  </a:cubicBezTo>
                  <a:cubicBezTo>
                    <a:pt x="49202" y="182921"/>
                    <a:pt x="28297" y="275970"/>
                    <a:pt x="0" y="366885"/>
                  </a:cubicBezTo>
                  <a:cubicBezTo>
                    <a:pt x="2944" y="366885"/>
                    <a:pt x="6134" y="366885"/>
                    <a:pt x="8956" y="366885"/>
                  </a:cubicBezTo>
                  <a:cubicBezTo>
                    <a:pt x="59348" y="366866"/>
                    <a:pt x="107673" y="346850"/>
                    <a:pt x="143313" y="311229"/>
                  </a:cubicBezTo>
                  <a:cubicBezTo>
                    <a:pt x="178958" y="275608"/>
                    <a:pt x="199005" y="227302"/>
                    <a:pt x="199054" y="176909"/>
                  </a:cubicBezTo>
                  <a:close/>
                </a:path>
              </a:pathLst>
            </a:custGeom>
            <a:solidFill>
              <a:srgbClr val="FF7961"/>
            </a:solidFill>
            <a:ln w="613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605D6AA4-0D1B-45FF-AFD9-F9E908BE0D8B}"/>
                </a:ext>
              </a:extLst>
            </p:cNvPr>
            <p:cNvSpPr/>
            <p:nvPr/>
          </p:nvSpPr>
          <p:spPr>
            <a:xfrm>
              <a:off x="6476386" y="3652179"/>
              <a:ext cx="203852" cy="371773"/>
            </a:xfrm>
            <a:custGeom>
              <a:avLst/>
              <a:gdLst>
                <a:gd name="connsiteX0" fmla="*/ 11266 w 203852"/>
                <a:gd name="connsiteY0" fmla="*/ 371405 h 371773"/>
                <a:gd name="connsiteX1" fmla="*/ 2188 w 203852"/>
                <a:gd name="connsiteY1" fmla="*/ 371405 h 371773"/>
                <a:gd name="connsiteX2" fmla="*/ 1188 w 203852"/>
                <a:gd name="connsiteY2" fmla="*/ 371111 h 371773"/>
                <a:gd name="connsiteX3" fmla="*/ 415 w 203852"/>
                <a:gd name="connsiteY3" fmla="*/ 370406 h 371773"/>
                <a:gd name="connsiteX4" fmla="*/ 29 w 203852"/>
                <a:gd name="connsiteY4" fmla="*/ 369437 h 371773"/>
                <a:gd name="connsiteX5" fmla="*/ 102 w 203852"/>
                <a:gd name="connsiteY5" fmla="*/ 368400 h 371773"/>
                <a:gd name="connsiteX6" fmla="*/ 62671 w 203852"/>
                <a:gd name="connsiteY6" fmla="*/ 90583 h 371773"/>
                <a:gd name="connsiteX7" fmla="*/ 78681 w 203852"/>
                <a:gd name="connsiteY7" fmla="*/ 1760 h 371773"/>
                <a:gd name="connsiteX8" fmla="*/ 79080 w 203852"/>
                <a:gd name="connsiteY8" fmla="*/ 853 h 371773"/>
                <a:gd name="connsiteX9" fmla="*/ 79846 w 203852"/>
                <a:gd name="connsiteY9" fmla="*/ 227 h 371773"/>
                <a:gd name="connsiteX10" fmla="*/ 80797 w 203852"/>
                <a:gd name="connsiteY10" fmla="*/ 0 h 371773"/>
                <a:gd name="connsiteX11" fmla="*/ 81748 w 203852"/>
                <a:gd name="connsiteY11" fmla="*/ 227 h 371773"/>
                <a:gd name="connsiteX12" fmla="*/ 179870 w 203852"/>
                <a:gd name="connsiteY12" fmla="*/ 86314 h 371773"/>
                <a:gd name="connsiteX13" fmla="*/ 200481 w 203852"/>
                <a:gd name="connsiteY13" fmla="*/ 215205 h 371773"/>
                <a:gd name="connsiteX14" fmla="*/ 134097 w 203852"/>
                <a:gd name="connsiteY14" fmla="*/ 327601 h 371773"/>
                <a:gd name="connsiteX15" fmla="*/ 11266 w 203852"/>
                <a:gd name="connsiteY15" fmla="*/ 371774 h 371773"/>
                <a:gd name="connsiteX16" fmla="*/ 11266 w 203852"/>
                <a:gd name="connsiteY16" fmla="*/ 371405 h 371773"/>
                <a:gd name="connsiteX17" fmla="*/ 5132 w 203852"/>
                <a:gd name="connsiteY17" fmla="*/ 366682 h 371773"/>
                <a:gd name="connsiteX18" fmla="*/ 11266 w 203852"/>
                <a:gd name="connsiteY18" fmla="*/ 366682 h 371773"/>
                <a:gd name="connsiteX19" fmla="*/ 130901 w 203852"/>
                <a:gd name="connsiteY19" fmla="*/ 324093 h 371773"/>
                <a:gd name="connsiteX20" fmla="*/ 196120 w 203852"/>
                <a:gd name="connsiteY20" fmla="*/ 215131 h 371773"/>
                <a:gd name="connsiteX21" fmla="*/ 177128 w 203852"/>
                <a:gd name="connsiteY21" fmla="*/ 89571 h 371773"/>
                <a:gd name="connsiteX22" fmla="*/ 82607 w 203852"/>
                <a:gd name="connsiteY22" fmla="*/ 4766 h 371773"/>
                <a:gd name="connsiteX23" fmla="*/ 67210 w 203852"/>
                <a:gd name="connsiteY23" fmla="*/ 90644 h 371773"/>
                <a:gd name="connsiteX24" fmla="*/ 5378 w 203852"/>
                <a:gd name="connsiteY24" fmla="*/ 366682 h 371773"/>
                <a:gd name="connsiteX25" fmla="*/ 5132 w 203852"/>
                <a:gd name="connsiteY25" fmla="*/ 366682 h 37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3852" h="371773">
                  <a:moveTo>
                    <a:pt x="11266" y="371405"/>
                  </a:moveTo>
                  <a:cubicBezTo>
                    <a:pt x="8261" y="371405"/>
                    <a:pt x="5132" y="371405"/>
                    <a:pt x="2188" y="371405"/>
                  </a:cubicBezTo>
                  <a:cubicBezTo>
                    <a:pt x="1838" y="371381"/>
                    <a:pt x="1495" y="371283"/>
                    <a:pt x="1188" y="371111"/>
                  </a:cubicBezTo>
                  <a:cubicBezTo>
                    <a:pt x="881" y="370939"/>
                    <a:pt x="618" y="370694"/>
                    <a:pt x="415" y="370406"/>
                  </a:cubicBezTo>
                  <a:cubicBezTo>
                    <a:pt x="213" y="370117"/>
                    <a:pt x="84" y="369786"/>
                    <a:pt x="29" y="369437"/>
                  </a:cubicBezTo>
                  <a:cubicBezTo>
                    <a:pt x="-27" y="369093"/>
                    <a:pt x="-2" y="368737"/>
                    <a:pt x="102" y="368400"/>
                  </a:cubicBezTo>
                  <a:cubicBezTo>
                    <a:pt x="28375" y="277620"/>
                    <a:pt x="49298" y="184718"/>
                    <a:pt x="62671" y="90583"/>
                  </a:cubicBezTo>
                  <a:cubicBezTo>
                    <a:pt x="66842" y="61139"/>
                    <a:pt x="72240" y="31204"/>
                    <a:pt x="78681" y="1760"/>
                  </a:cubicBezTo>
                  <a:cubicBezTo>
                    <a:pt x="78742" y="1429"/>
                    <a:pt x="78877" y="1122"/>
                    <a:pt x="79080" y="853"/>
                  </a:cubicBezTo>
                  <a:cubicBezTo>
                    <a:pt x="79282" y="589"/>
                    <a:pt x="79546" y="374"/>
                    <a:pt x="79846" y="227"/>
                  </a:cubicBezTo>
                  <a:cubicBezTo>
                    <a:pt x="80141" y="74"/>
                    <a:pt x="80466" y="0"/>
                    <a:pt x="80797" y="0"/>
                  </a:cubicBezTo>
                  <a:cubicBezTo>
                    <a:pt x="81128" y="0"/>
                    <a:pt x="81454" y="74"/>
                    <a:pt x="81748" y="227"/>
                  </a:cubicBezTo>
                  <a:cubicBezTo>
                    <a:pt x="123485" y="16611"/>
                    <a:pt x="158192" y="47061"/>
                    <a:pt x="179870" y="86314"/>
                  </a:cubicBezTo>
                  <a:cubicBezTo>
                    <a:pt x="201548" y="125567"/>
                    <a:pt x="208836" y="171155"/>
                    <a:pt x="200481" y="215205"/>
                  </a:cubicBezTo>
                  <a:cubicBezTo>
                    <a:pt x="192120" y="259261"/>
                    <a:pt x="168645" y="299016"/>
                    <a:pt x="134097" y="327601"/>
                  </a:cubicBezTo>
                  <a:cubicBezTo>
                    <a:pt x="99549" y="356186"/>
                    <a:pt x="56107" y="371810"/>
                    <a:pt x="11266" y="371774"/>
                  </a:cubicBezTo>
                  <a:lnTo>
                    <a:pt x="11266" y="371405"/>
                  </a:lnTo>
                  <a:close/>
                  <a:moveTo>
                    <a:pt x="5132" y="366682"/>
                  </a:moveTo>
                  <a:lnTo>
                    <a:pt x="11266" y="366682"/>
                  </a:lnTo>
                  <a:cubicBezTo>
                    <a:pt x="54880" y="366799"/>
                    <a:pt x="97175" y="351745"/>
                    <a:pt x="130901" y="324093"/>
                  </a:cubicBezTo>
                  <a:cubicBezTo>
                    <a:pt x="164627" y="296440"/>
                    <a:pt x="187685" y="257917"/>
                    <a:pt x="196120" y="215131"/>
                  </a:cubicBezTo>
                  <a:cubicBezTo>
                    <a:pt x="204554" y="172340"/>
                    <a:pt x="197837" y="127953"/>
                    <a:pt x="177128" y="89571"/>
                  </a:cubicBezTo>
                  <a:cubicBezTo>
                    <a:pt x="156419" y="51190"/>
                    <a:pt x="123000" y="21206"/>
                    <a:pt x="82607" y="4766"/>
                  </a:cubicBezTo>
                  <a:cubicBezTo>
                    <a:pt x="76473" y="33290"/>
                    <a:pt x="71259" y="62121"/>
                    <a:pt x="67210" y="90644"/>
                  </a:cubicBezTo>
                  <a:cubicBezTo>
                    <a:pt x="53973" y="184154"/>
                    <a:pt x="33300" y="276461"/>
                    <a:pt x="5378" y="366682"/>
                  </a:cubicBezTo>
                  <a:lnTo>
                    <a:pt x="5132" y="366682"/>
                  </a:lnTo>
                  <a:close/>
                </a:path>
              </a:pathLst>
            </a:custGeom>
            <a:solidFill>
              <a:srgbClr val="0E0E0E"/>
            </a:solidFill>
            <a:ln w="613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0A575290-2CB4-4E40-A1F6-940CC1C36612}"/>
                </a:ext>
              </a:extLst>
            </p:cNvPr>
            <p:cNvSpPr/>
            <p:nvPr/>
          </p:nvSpPr>
          <p:spPr>
            <a:xfrm>
              <a:off x="6869116" y="3609791"/>
              <a:ext cx="380376" cy="380375"/>
            </a:xfrm>
            <a:custGeom>
              <a:avLst/>
              <a:gdLst>
                <a:gd name="connsiteX0" fmla="*/ 377892 w 380376"/>
                <a:gd name="connsiteY0" fmla="*/ 220653 h 380375"/>
                <a:gd name="connsiteX1" fmla="*/ 220655 w 380376"/>
                <a:gd name="connsiteY1" fmla="*/ 2485 h 380375"/>
                <a:gd name="connsiteX2" fmla="*/ 2487 w 380376"/>
                <a:gd name="connsiteY2" fmla="*/ 159716 h 380375"/>
                <a:gd name="connsiteX3" fmla="*/ 159718 w 380376"/>
                <a:gd name="connsiteY3" fmla="*/ 377890 h 380375"/>
                <a:gd name="connsiteX4" fmla="*/ 377892 w 380376"/>
                <a:gd name="connsiteY4" fmla="*/ 220653 h 380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76" h="380375">
                  <a:moveTo>
                    <a:pt x="377892" y="220653"/>
                  </a:moveTo>
                  <a:cubicBezTo>
                    <a:pt x="394718" y="116992"/>
                    <a:pt x="324322" y="19311"/>
                    <a:pt x="220655" y="2485"/>
                  </a:cubicBezTo>
                  <a:cubicBezTo>
                    <a:pt x="116987" y="-14341"/>
                    <a:pt x="19313" y="56055"/>
                    <a:pt x="2487" y="159716"/>
                  </a:cubicBezTo>
                  <a:cubicBezTo>
                    <a:pt x="-14345" y="263383"/>
                    <a:pt x="56050" y="361064"/>
                    <a:pt x="159718" y="377890"/>
                  </a:cubicBezTo>
                  <a:cubicBezTo>
                    <a:pt x="263385" y="394716"/>
                    <a:pt x="361060" y="324320"/>
                    <a:pt x="377892" y="220653"/>
                  </a:cubicBezTo>
                  <a:close/>
                </a:path>
              </a:pathLst>
            </a:custGeom>
            <a:solidFill>
              <a:srgbClr val="FF7961"/>
            </a:solidFill>
            <a:ln w="613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9281E80E-A669-4148-8EB2-BCFD41B7C84A}"/>
                </a:ext>
              </a:extLst>
            </p:cNvPr>
            <p:cNvSpPr/>
            <p:nvPr/>
          </p:nvSpPr>
          <p:spPr>
            <a:xfrm>
              <a:off x="6866744" y="3607320"/>
              <a:ext cx="384980" cy="384980"/>
            </a:xfrm>
            <a:custGeom>
              <a:avLst/>
              <a:gdLst>
                <a:gd name="connsiteX0" fmla="*/ 192551 w 384980"/>
                <a:gd name="connsiteY0" fmla="*/ 384980 h 384980"/>
                <a:gd name="connsiteX1" fmla="*/ 85590 w 384980"/>
                <a:gd name="connsiteY1" fmla="*/ 352567 h 384980"/>
                <a:gd name="connsiteX2" fmla="*/ 14667 w 384980"/>
                <a:gd name="connsiteY2" fmla="*/ 266192 h 384980"/>
                <a:gd name="connsiteX3" fmla="*/ 3693 w 384980"/>
                <a:gd name="connsiteY3" fmla="*/ 154973 h 384980"/>
                <a:gd name="connsiteX4" fmla="*/ 56354 w 384980"/>
                <a:gd name="connsiteY4" fmla="*/ 56397 h 384980"/>
                <a:gd name="connsiteX5" fmla="*/ 154912 w 384980"/>
                <a:gd name="connsiteY5" fmla="*/ 3705 h 384980"/>
                <a:gd name="connsiteX6" fmla="*/ 266137 w 384980"/>
                <a:gd name="connsiteY6" fmla="*/ 14648 h 384980"/>
                <a:gd name="connsiteX7" fmla="*/ 352537 w 384980"/>
                <a:gd name="connsiteY7" fmla="*/ 85541 h 384980"/>
                <a:gd name="connsiteX8" fmla="*/ 384980 w 384980"/>
                <a:gd name="connsiteY8" fmla="*/ 192490 h 384980"/>
                <a:gd name="connsiteX9" fmla="*/ 328570 w 384980"/>
                <a:gd name="connsiteY9" fmla="*/ 328527 h 384980"/>
                <a:gd name="connsiteX10" fmla="*/ 192551 w 384980"/>
                <a:gd name="connsiteY10" fmla="*/ 384980 h 384980"/>
                <a:gd name="connsiteX11" fmla="*/ 192551 w 384980"/>
                <a:gd name="connsiteY11" fmla="*/ 4662 h 384980"/>
                <a:gd name="connsiteX12" fmla="*/ 88142 w 384980"/>
                <a:gd name="connsiteY12" fmla="*/ 36301 h 384980"/>
                <a:gd name="connsiteX13" fmla="*/ 18911 w 384980"/>
                <a:gd name="connsiteY13" fmla="*/ 120622 h 384980"/>
                <a:gd name="connsiteX14" fmla="*/ 8207 w 384980"/>
                <a:gd name="connsiteY14" fmla="*/ 229190 h 384980"/>
                <a:gd name="connsiteX15" fmla="*/ 59630 w 384980"/>
                <a:gd name="connsiteY15" fmla="*/ 325405 h 384980"/>
                <a:gd name="connsiteX16" fmla="*/ 155851 w 384980"/>
                <a:gd name="connsiteY16" fmla="*/ 376834 h 384980"/>
                <a:gd name="connsiteX17" fmla="*/ 264419 w 384980"/>
                <a:gd name="connsiteY17" fmla="*/ 366123 h 384980"/>
                <a:gd name="connsiteX18" fmla="*/ 348739 w 384980"/>
                <a:gd name="connsiteY18" fmla="*/ 296900 h 384980"/>
                <a:gd name="connsiteX19" fmla="*/ 380380 w 384980"/>
                <a:gd name="connsiteY19" fmla="*/ 192490 h 384980"/>
                <a:gd name="connsiteX20" fmla="*/ 325295 w 384980"/>
                <a:gd name="connsiteY20" fmla="*/ 59746 h 384980"/>
                <a:gd name="connsiteX21" fmla="*/ 192551 w 384980"/>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80">
                  <a:moveTo>
                    <a:pt x="192551" y="384980"/>
                  </a:moveTo>
                  <a:cubicBezTo>
                    <a:pt x="154477" y="384992"/>
                    <a:pt x="117254" y="373711"/>
                    <a:pt x="85590" y="352567"/>
                  </a:cubicBezTo>
                  <a:cubicBezTo>
                    <a:pt x="53931" y="331423"/>
                    <a:pt x="29248" y="301365"/>
                    <a:pt x="14667" y="266192"/>
                  </a:cubicBezTo>
                  <a:cubicBezTo>
                    <a:pt x="92" y="231025"/>
                    <a:pt x="-3730" y="192318"/>
                    <a:pt x="3693" y="154973"/>
                  </a:cubicBezTo>
                  <a:cubicBezTo>
                    <a:pt x="11109" y="117628"/>
                    <a:pt x="29438" y="83326"/>
                    <a:pt x="56354" y="56397"/>
                  </a:cubicBezTo>
                  <a:cubicBezTo>
                    <a:pt x="83277" y="29474"/>
                    <a:pt x="117573" y="11133"/>
                    <a:pt x="154912" y="3705"/>
                  </a:cubicBezTo>
                  <a:cubicBezTo>
                    <a:pt x="192257" y="-3730"/>
                    <a:pt x="230964" y="79"/>
                    <a:pt x="266137" y="14648"/>
                  </a:cubicBezTo>
                  <a:cubicBezTo>
                    <a:pt x="301316" y="29210"/>
                    <a:pt x="331380" y="53882"/>
                    <a:pt x="352537" y="85541"/>
                  </a:cubicBezTo>
                  <a:cubicBezTo>
                    <a:pt x="373687" y="117199"/>
                    <a:pt x="384980" y="154415"/>
                    <a:pt x="384980" y="192490"/>
                  </a:cubicBezTo>
                  <a:cubicBezTo>
                    <a:pt x="384931" y="243514"/>
                    <a:pt x="364645" y="292440"/>
                    <a:pt x="328570" y="328527"/>
                  </a:cubicBezTo>
                  <a:cubicBezTo>
                    <a:pt x="292495" y="364608"/>
                    <a:pt x="243575" y="384912"/>
                    <a:pt x="192551" y="384980"/>
                  </a:cubicBezTo>
                  <a:close/>
                  <a:moveTo>
                    <a:pt x="192551" y="4662"/>
                  </a:moveTo>
                  <a:cubicBezTo>
                    <a:pt x="155384" y="4649"/>
                    <a:pt x="119052" y="15660"/>
                    <a:pt x="88142" y="36301"/>
                  </a:cubicBezTo>
                  <a:cubicBezTo>
                    <a:pt x="57232" y="56943"/>
                    <a:pt x="33143" y="86283"/>
                    <a:pt x="18911" y="120622"/>
                  </a:cubicBezTo>
                  <a:cubicBezTo>
                    <a:pt x="4686" y="154955"/>
                    <a:pt x="957" y="192735"/>
                    <a:pt x="8207" y="229190"/>
                  </a:cubicBezTo>
                  <a:cubicBezTo>
                    <a:pt x="15458" y="265646"/>
                    <a:pt x="33351" y="299126"/>
                    <a:pt x="59630" y="325405"/>
                  </a:cubicBezTo>
                  <a:cubicBezTo>
                    <a:pt x="85915" y="351690"/>
                    <a:pt x="119395" y="369583"/>
                    <a:pt x="155851" y="376834"/>
                  </a:cubicBezTo>
                  <a:cubicBezTo>
                    <a:pt x="192300" y="384078"/>
                    <a:pt x="230086" y="380355"/>
                    <a:pt x="264419" y="366123"/>
                  </a:cubicBezTo>
                  <a:cubicBezTo>
                    <a:pt x="298752" y="351898"/>
                    <a:pt x="328098" y="327803"/>
                    <a:pt x="348739" y="296900"/>
                  </a:cubicBezTo>
                  <a:cubicBezTo>
                    <a:pt x="369381" y="265989"/>
                    <a:pt x="380392" y="229657"/>
                    <a:pt x="380380" y="192490"/>
                  </a:cubicBezTo>
                  <a:cubicBezTo>
                    <a:pt x="380312" y="142692"/>
                    <a:pt x="360505" y="94956"/>
                    <a:pt x="325295" y="59746"/>
                  </a:cubicBezTo>
                  <a:cubicBezTo>
                    <a:pt x="290085" y="24536"/>
                    <a:pt x="242348" y="4723"/>
                    <a:pt x="192551" y="4662"/>
                  </a:cubicBezTo>
                  <a:close/>
                </a:path>
              </a:pathLst>
            </a:custGeom>
            <a:solidFill>
              <a:srgbClr val="0E0E0E"/>
            </a:solidFill>
            <a:ln w="613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CBCCE851-03A1-441A-9F16-7B61B39EAEA0}"/>
                </a:ext>
              </a:extLst>
            </p:cNvPr>
            <p:cNvSpPr/>
            <p:nvPr/>
          </p:nvSpPr>
          <p:spPr>
            <a:xfrm>
              <a:off x="7440718" y="3640935"/>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3"/>
                    <a:pt x="380318" y="190159"/>
                  </a:cubicBezTo>
                  <a:cubicBezTo>
                    <a:pt x="380318" y="85136"/>
                    <a:pt x="295182" y="0"/>
                    <a:pt x="190159" y="0"/>
                  </a:cubicBezTo>
                  <a:cubicBezTo>
                    <a:pt x="85136" y="0"/>
                    <a:pt x="0" y="85136"/>
                    <a:pt x="0" y="190159"/>
                  </a:cubicBezTo>
                  <a:cubicBezTo>
                    <a:pt x="0" y="295183"/>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660AEFD0-BFBF-495D-83D9-7235B6154679}"/>
                </a:ext>
              </a:extLst>
            </p:cNvPr>
            <p:cNvSpPr/>
            <p:nvPr/>
          </p:nvSpPr>
          <p:spPr>
            <a:xfrm>
              <a:off x="7438326" y="3638604"/>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8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7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2 w 384980"/>
                <a:gd name="connsiteY12" fmla="*/ 36302 h 384979"/>
                <a:gd name="connsiteX13" fmla="*/ 18911 w 384980"/>
                <a:gd name="connsiteY13" fmla="*/ 120622 h 384979"/>
                <a:gd name="connsiteX14" fmla="*/ 8207 w 384980"/>
                <a:gd name="connsiteY14" fmla="*/ 229191 h 384979"/>
                <a:gd name="connsiteX15" fmla="*/ 59630 w 384980"/>
                <a:gd name="connsiteY15" fmla="*/ 325411 h 384979"/>
                <a:gd name="connsiteX16" fmla="*/ 155851 w 384980"/>
                <a:gd name="connsiteY16" fmla="*/ 376834 h 384979"/>
                <a:gd name="connsiteX17" fmla="*/ 264419 w 384980"/>
                <a:gd name="connsiteY17" fmla="*/ 366124 h 384979"/>
                <a:gd name="connsiteX18" fmla="*/ 348740 w 384980"/>
                <a:gd name="connsiteY18" fmla="*/ 296899 h 384979"/>
                <a:gd name="connsiteX19" fmla="*/ 380380 w 384980"/>
                <a:gd name="connsiteY19" fmla="*/ 192490 h 384979"/>
                <a:gd name="connsiteX20" fmla="*/ 325295 w 384980"/>
                <a:gd name="connsiteY20" fmla="*/ 59746 h 384979"/>
                <a:gd name="connsiteX21" fmla="*/ 192551 w 384980"/>
                <a:gd name="connsiteY21"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79">
                  <a:moveTo>
                    <a:pt x="192551" y="384980"/>
                  </a:moveTo>
                  <a:cubicBezTo>
                    <a:pt x="154477" y="384992"/>
                    <a:pt x="117254" y="373712"/>
                    <a:pt x="85590" y="352567"/>
                  </a:cubicBezTo>
                  <a:cubicBezTo>
                    <a:pt x="53931" y="331422"/>
                    <a:pt x="29247" y="301365"/>
                    <a:pt x="14667" y="266198"/>
                  </a:cubicBezTo>
                  <a:cubicBezTo>
                    <a:pt x="92" y="231024"/>
                    <a:pt x="-3730" y="192318"/>
                    <a:pt x="3693" y="154973"/>
                  </a:cubicBezTo>
                  <a:cubicBezTo>
                    <a:pt x="11109" y="117628"/>
                    <a:pt x="29438" y="83326"/>
                    <a:pt x="56354" y="56397"/>
                  </a:cubicBezTo>
                  <a:cubicBezTo>
                    <a:pt x="83277" y="29474"/>
                    <a:pt x="117573" y="11133"/>
                    <a:pt x="154912" y="3705"/>
                  </a:cubicBezTo>
                  <a:cubicBezTo>
                    <a:pt x="192257" y="-3730"/>
                    <a:pt x="230963" y="79"/>
                    <a:pt x="266137" y="14648"/>
                  </a:cubicBezTo>
                  <a:cubicBezTo>
                    <a:pt x="301316" y="29211"/>
                    <a:pt x="331380" y="53882"/>
                    <a:pt x="352537"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2" y="36302"/>
                  </a:cubicBezTo>
                  <a:cubicBezTo>
                    <a:pt x="57232" y="56943"/>
                    <a:pt x="33143" y="86283"/>
                    <a:pt x="18911" y="120622"/>
                  </a:cubicBezTo>
                  <a:cubicBezTo>
                    <a:pt x="4686" y="154955"/>
                    <a:pt x="957" y="192741"/>
                    <a:pt x="8207" y="229191"/>
                  </a:cubicBezTo>
                  <a:cubicBezTo>
                    <a:pt x="15452" y="265646"/>
                    <a:pt x="33351" y="299126"/>
                    <a:pt x="59630" y="325411"/>
                  </a:cubicBezTo>
                  <a:cubicBezTo>
                    <a:pt x="85915" y="351690"/>
                    <a:pt x="119395" y="369583"/>
                    <a:pt x="155851" y="376834"/>
                  </a:cubicBezTo>
                  <a:cubicBezTo>
                    <a:pt x="192300" y="384078"/>
                    <a:pt x="230086" y="380355"/>
                    <a:pt x="264419" y="366124"/>
                  </a:cubicBezTo>
                  <a:cubicBezTo>
                    <a:pt x="298752" y="351898"/>
                    <a:pt x="328098" y="327803"/>
                    <a:pt x="348740" y="296899"/>
                  </a:cubicBezTo>
                  <a:cubicBezTo>
                    <a:pt x="369381" y="265989"/>
                    <a:pt x="380392" y="229657"/>
                    <a:pt x="380380" y="192490"/>
                  </a:cubicBezTo>
                  <a:cubicBezTo>
                    <a:pt x="380312" y="142693"/>
                    <a:pt x="360505" y="94957"/>
                    <a:pt x="325295" y="59746"/>
                  </a:cubicBezTo>
                  <a:cubicBezTo>
                    <a:pt x="290085" y="24536"/>
                    <a:pt x="242349" y="4729"/>
                    <a:pt x="192551" y="4661"/>
                  </a:cubicBezTo>
                  <a:close/>
                </a:path>
              </a:pathLst>
            </a:custGeom>
            <a:solidFill>
              <a:srgbClr val="0E0E0E"/>
            </a:solidFill>
            <a:ln w="613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8FDD8797-9FBA-4368-9919-CBBD4D9CC29A}"/>
                </a:ext>
              </a:extLst>
            </p:cNvPr>
            <p:cNvSpPr/>
            <p:nvPr/>
          </p:nvSpPr>
          <p:spPr>
            <a:xfrm>
              <a:off x="8012300" y="3640935"/>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3"/>
                    <a:pt x="380318" y="190159"/>
                  </a:cubicBezTo>
                  <a:cubicBezTo>
                    <a:pt x="380318" y="85136"/>
                    <a:pt x="295182" y="0"/>
                    <a:pt x="190159" y="0"/>
                  </a:cubicBezTo>
                  <a:cubicBezTo>
                    <a:pt x="85136" y="0"/>
                    <a:pt x="0" y="85136"/>
                    <a:pt x="0" y="190159"/>
                  </a:cubicBezTo>
                  <a:cubicBezTo>
                    <a:pt x="0" y="295183"/>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D0784398-558B-4000-98DC-043FC63306F6}"/>
                </a:ext>
              </a:extLst>
            </p:cNvPr>
            <p:cNvSpPr/>
            <p:nvPr/>
          </p:nvSpPr>
          <p:spPr>
            <a:xfrm>
              <a:off x="8009969" y="3638604"/>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8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7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2 w 384980"/>
                <a:gd name="connsiteY12" fmla="*/ 36302 h 384979"/>
                <a:gd name="connsiteX13" fmla="*/ 18911 w 384980"/>
                <a:gd name="connsiteY13" fmla="*/ 120622 h 384979"/>
                <a:gd name="connsiteX14" fmla="*/ 8207 w 384980"/>
                <a:gd name="connsiteY14" fmla="*/ 229191 h 384979"/>
                <a:gd name="connsiteX15" fmla="*/ 59630 w 384980"/>
                <a:gd name="connsiteY15" fmla="*/ 325411 h 384979"/>
                <a:gd name="connsiteX16" fmla="*/ 155851 w 384980"/>
                <a:gd name="connsiteY16" fmla="*/ 376834 h 384979"/>
                <a:gd name="connsiteX17" fmla="*/ 264419 w 384980"/>
                <a:gd name="connsiteY17" fmla="*/ 366124 h 384979"/>
                <a:gd name="connsiteX18" fmla="*/ 348740 w 384980"/>
                <a:gd name="connsiteY18" fmla="*/ 296899 h 384979"/>
                <a:gd name="connsiteX19" fmla="*/ 380380 w 384980"/>
                <a:gd name="connsiteY19" fmla="*/ 192490 h 384979"/>
                <a:gd name="connsiteX20" fmla="*/ 325295 w 384980"/>
                <a:gd name="connsiteY20" fmla="*/ 59746 h 384979"/>
                <a:gd name="connsiteX21" fmla="*/ 192551 w 384980"/>
                <a:gd name="connsiteY21"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79">
                  <a:moveTo>
                    <a:pt x="192551" y="384980"/>
                  </a:moveTo>
                  <a:cubicBezTo>
                    <a:pt x="154477" y="384992"/>
                    <a:pt x="117254" y="373712"/>
                    <a:pt x="85590" y="352567"/>
                  </a:cubicBezTo>
                  <a:cubicBezTo>
                    <a:pt x="53931" y="331422"/>
                    <a:pt x="29247" y="301365"/>
                    <a:pt x="14667" y="266198"/>
                  </a:cubicBezTo>
                  <a:cubicBezTo>
                    <a:pt x="92" y="231024"/>
                    <a:pt x="-3730" y="192318"/>
                    <a:pt x="3693" y="154973"/>
                  </a:cubicBezTo>
                  <a:cubicBezTo>
                    <a:pt x="11109" y="117628"/>
                    <a:pt x="29438" y="83326"/>
                    <a:pt x="56354" y="56397"/>
                  </a:cubicBezTo>
                  <a:cubicBezTo>
                    <a:pt x="83277" y="29474"/>
                    <a:pt x="117573" y="11133"/>
                    <a:pt x="154912" y="3705"/>
                  </a:cubicBezTo>
                  <a:cubicBezTo>
                    <a:pt x="192257" y="-3730"/>
                    <a:pt x="230963" y="79"/>
                    <a:pt x="266137" y="14648"/>
                  </a:cubicBezTo>
                  <a:cubicBezTo>
                    <a:pt x="301316" y="29211"/>
                    <a:pt x="331380" y="53882"/>
                    <a:pt x="352537"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2" y="36302"/>
                  </a:cubicBezTo>
                  <a:cubicBezTo>
                    <a:pt x="57232" y="56943"/>
                    <a:pt x="33143" y="86283"/>
                    <a:pt x="18911" y="120622"/>
                  </a:cubicBezTo>
                  <a:cubicBezTo>
                    <a:pt x="4686" y="154955"/>
                    <a:pt x="957" y="192741"/>
                    <a:pt x="8207" y="229191"/>
                  </a:cubicBezTo>
                  <a:cubicBezTo>
                    <a:pt x="15452" y="265646"/>
                    <a:pt x="33351" y="299126"/>
                    <a:pt x="59630" y="325411"/>
                  </a:cubicBezTo>
                  <a:cubicBezTo>
                    <a:pt x="85915" y="351690"/>
                    <a:pt x="119395" y="369583"/>
                    <a:pt x="155851" y="376834"/>
                  </a:cubicBezTo>
                  <a:cubicBezTo>
                    <a:pt x="192300" y="384078"/>
                    <a:pt x="230086" y="380355"/>
                    <a:pt x="264419" y="366124"/>
                  </a:cubicBezTo>
                  <a:cubicBezTo>
                    <a:pt x="298752" y="351898"/>
                    <a:pt x="328098" y="327803"/>
                    <a:pt x="348740" y="296899"/>
                  </a:cubicBezTo>
                  <a:cubicBezTo>
                    <a:pt x="369381" y="265989"/>
                    <a:pt x="380392" y="229657"/>
                    <a:pt x="380380" y="192490"/>
                  </a:cubicBezTo>
                  <a:cubicBezTo>
                    <a:pt x="380312" y="142693"/>
                    <a:pt x="360505" y="94957"/>
                    <a:pt x="325295" y="59746"/>
                  </a:cubicBezTo>
                  <a:cubicBezTo>
                    <a:pt x="290085" y="24536"/>
                    <a:pt x="242348" y="4729"/>
                    <a:pt x="192551" y="4661"/>
                  </a:cubicBezTo>
                  <a:close/>
                </a:path>
              </a:pathLst>
            </a:custGeom>
            <a:solidFill>
              <a:srgbClr val="0E0E0E"/>
            </a:solidFill>
            <a:ln w="613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FACF6A74-5DB9-48B3-8E6B-EEC4AE8FCEBB}"/>
                </a:ext>
              </a:extLst>
            </p:cNvPr>
            <p:cNvSpPr/>
            <p:nvPr/>
          </p:nvSpPr>
          <p:spPr>
            <a:xfrm>
              <a:off x="8583882" y="3640935"/>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3" y="380318"/>
                    <a:pt x="380318" y="295183"/>
                    <a:pt x="380318" y="190159"/>
                  </a:cubicBezTo>
                  <a:cubicBezTo>
                    <a:pt x="380318" y="85136"/>
                    <a:pt x="295183" y="0"/>
                    <a:pt x="190159" y="0"/>
                  </a:cubicBezTo>
                  <a:cubicBezTo>
                    <a:pt x="85136" y="0"/>
                    <a:pt x="0" y="85136"/>
                    <a:pt x="0" y="190159"/>
                  </a:cubicBezTo>
                  <a:cubicBezTo>
                    <a:pt x="0" y="295183"/>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40AB787B-FD94-4A1C-92FD-085FE6786153}"/>
                </a:ext>
              </a:extLst>
            </p:cNvPr>
            <p:cNvSpPr/>
            <p:nvPr/>
          </p:nvSpPr>
          <p:spPr>
            <a:xfrm>
              <a:off x="8581490" y="3638604"/>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8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6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2 w 384980"/>
                <a:gd name="connsiteY12" fmla="*/ 36302 h 384979"/>
                <a:gd name="connsiteX13" fmla="*/ 18911 w 384980"/>
                <a:gd name="connsiteY13" fmla="*/ 120622 h 384979"/>
                <a:gd name="connsiteX14" fmla="*/ 8207 w 384980"/>
                <a:gd name="connsiteY14" fmla="*/ 229191 h 384979"/>
                <a:gd name="connsiteX15" fmla="*/ 59630 w 384980"/>
                <a:gd name="connsiteY15" fmla="*/ 325411 h 384979"/>
                <a:gd name="connsiteX16" fmla="*/ 155851 w 384980"/>
                <a:gd name="connsiteY16" fmla="*/ 376834 h 384979"/>
                <a:gd name="connsiteX17" fmla="*/ 264419 w 384980"/>
                <a:gd name="connsiteY17" fmla="*/ 366124 h 384979"/>
                <a:gd name="connsiteX18" fmla="*/ 348740 w 384980"/>
                <a:gd name="connsiteY18" fmla="*/ 296899 h 384979"/>
                <a:gd name="connsiteX19" fmla="*/ 380379 w 384980"/>
                <a:gd name="connsiteY19" fmla="*/ 192490 h 384979"/>
                <a:gd name="connsiteX20" fmla="*/ 325295 w 384980"/>
                <a:gd name="connsiteY20" fmla="*/ 59746 h 384979"/>
                <a:gd name="connsiteX21" fmla="*/ 192551 w 384980"/>
                <a:gd name="connsiteY21"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79">
                  <a:moveTo>
                    <a:pt x="192551" y="384980"/>
                  </a:moveTo>
                  <a:cubicBezTo>
                    <a:pt x="154477" y="384992"/>
                    <a:pt x="117255" y="373712"/>
                    <a:pt x="85590" y="352567"/>
                  </a:cubicBezTo>
                  <a:cubicBezTo>
                    <a:pt x="53932" y="331422"/>
                    <a:pt x="29247" y="301365"/>
                    <a:pt x="14667" y="266198"/>
                  </a:cubicBezTo>
                  <a:cubicBezTo>
                    <a:pt x="92" y="231024"/>
                    <a:pt x="-3730" y="192318"/>
                    <a:pt x="3693" y="154973"/>
                  </a:cubicBezTo>
                  <a:cubicBezTo>
                    <a:pt x="11109" y="117628"/>
                    <a:pt x="29438" y="83326"/>
                    <a:pt x="56354" y="56397"/>
                  </a:cubicBezTo>
                  <a:cubicBezTo>
                    <a:pt x="83277" y="29474"/>
                    <a:pt x="117574" y="11133"/>
                    <a:pt x="154912" y="3705"/>
                  </a:cubicBezTo>
                  <a:cubicBezTo>
                    <a:pt x="192257" y="-3730"/>
                    <a:pt x="230964" y="79"/>
                    <a:pt x="266137" y="14648"/>
                  </a:cubicBezTo>
                  <a:cubicBezTo>
                    <a:pt x="301316" y="29211"/>
                    <a:pt x="331380" y="53882"/>
                    <a:pt x="352536"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2" y="36302"/>
                  </a:cubicBezTo>
                  <a:cubicBezTo>
                    <a:pt x="57231" y="56943"/>
                    <a:pt x="33143" y="86283"/>
                    <a:pt x="18911" y="120622"/>
                  </a:cubicBezTo>
                  <a:cubicBezTo>
                    <a:pt x="4686" y="154955"/>
                    <a:pt x="957" y="192741"/>
                    <a:pt x="8207" y="229191"/>
                  </a:cubicBezTo>
                  <a:cubicBezTo>
                    <a:pt x="15452" y="265646"/>
                    <a:pt x="33351" y="299126"/>
                    <a:pt x="59630" y="325411"/>
                  </a:cubicBezTo>
                  <a:cubicBezTo>
                    <a:pt x="85915" y="351690"/>
                    <a:pt x="119395" y="369583"/>
                    <a:pt x="155851" y="376834"/>
                  </a:cubicBezTo>
                  <a:cubicBezTo>
                    <a:pt x="192300" y="384078"/>
                    <a:pt x="230086" y="380355"/>
                    <a:pt x="264419" y="366124"/>
                  </a:cubicBezTo>
                  <a:cubicBezTo>
                    <a:pt x="298752" y="351898"/>
                    <a:pt x="328098" y="327803"/>
                    <a:pt x="348740" y="296899"/>
                  </a:cubicBezTo>
                  <a:cubicBezTo>
                    <a:pt x="369381" y="265989"/>
                    <a:pt x="380392" y="229657"/>
                    <a:pt x="380379" y="192490"/>
                  </a:cubicBezTo>
                  <a:cubicBezTo>
                    <a:pt x="380312" y="142693"/>
                    <a:pt x="360505" y="94957"/>
                    <a:pt x="325295" y="59746"/>
                  </a:cubicBezTo>
                  <a:cubicBezTo>
                    <a:pt x="290085" y="24536"/>
                    <a:pt x="242349" y="4729"/>
                    <a:pt x="192551" y="4661"/>
                  </a:cubicBezTo>
                  <a:close/>
                </a:path>
              </a:pathLst>
            </a:custGeom>
            <a:solidFill>
              <a:srgbClr val="0E0E0E"/>
            </a:solidFill>
            <a:ln w="613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FA981FE7-C7CC-4A52-988E-E4B146E15096}"/>
                </a:ext>
              </a:extLst>
            </p:cNvPr>
            <p:cNvSpPr/>
            <p:nvPr/>
          </p:nvSpPr>
          <p:spPr>
            <a:xfrm>
              <a:off x="9133725" y="3615313"/>
              <a:ext cx="380420" cy="380416"/>
            </a:xfrm>
            <a:custGeom>
              <a:avLst/>
              <a:gdLst>
                <a:gd name="connsiteX0" fmla="*/ 262983 w 380420"/>
                <a:gd name="connsiteY0" fmla="*/ 365891 h 380416"/>
                <a:gd name="connsiteX1" fmla="*/ 365896 w 380420"/>
                <a:gd name="connsiteY1" fmla="*/ 117438 h 380416"/>
                <a:gd name="connsiteX2" fmla="*/ 117438 w 380420"/>
                <a:gd name="connsiteY2" fmla="*/ 14526 h 380416"/>
                <a:gd name="connsiteX3" fmla="*/ 14525 w 380420"/>
                <a:gd name="connsiteY3" fmla="*/ 262978 h 380416"/>
                <a:gd name="connsiteX4" fmla="*/ 262983 w 380420"/>
                <a:gd name="connsiteY4" fmla="*/ 365891 h 380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20" h="380416">
                  <a:moveTo>
                    <a:pt x="262983" y="365891"/>
                  </a:moveTo>
                  <a:cubicBezTo>
                    <a:pt x="360007" y="325699"/>
                    <a:pt x="406087" y="214463"/>
                    <a:pt x="365896" y="117438"/>
                  </a:cubicBezTo>
                  <a:cubicBezTo>
                    <a:pt x="325705" y="20408"/>
                    <a:pt x="214468" y="-25665"/>
                    <a:pt x="117438" y="14526"/>
                  </a:cubicBezTo>
                  <a:cubicBezTo>
                    <a:pt x="20413" y="54710"/>
                    <a:pt x="-25666" y="165948"/>
                    <a:pt x="14525" y="262978"/>
                  </a:cubicBezTo>
                  <a:cubicBezTo>
                    <a:pt x="54716" y="360008"/>
                    <a:pt x="165953" y="406082"/>
                    <a:pt x="262983" y="365891"/>
                  </a:cubicBezTo>
                  <a:close/>
                </a:path>
              </a:pathLst>
            </a:custGeom>
            <a:solidFill>
              <a:srgbClr val="FF7961"/>
            </a:solidFill>
            <a:ln w="613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1167AFEF-423A-4907-8142-2EE93881F5B9}"/>
                </a:ext>
              </a:extLst>
            </p:cNvPr>
            <p:cNvSpPr/>
            <p:nvPr/>
          </p:nvSpPr>
          <p:spPr>
            <a:xfrm>
              <a:off x="9131478" y="3613025"/>
              <a:ext cx="384981" cy="384980"/>
            </a:xfrm>
            <a:custGeom>
              <a:avLst/>
              <a:gdLst>
                <a:gd name="connsiteX0" fmla="*/ 192492 w 384981"/>
                <a:gd name="connsiteY0" fmla="*/ 384980 h 384980"/>
                <a:gd name="connsiteX1" fmla="*/ 85548 w 384981"/>
                <a:gd name="connsiteY1" fmla="*/ 352543 h 384980"/>
                <a:gd name="connsiteX2" fmla="*/ 14656 w 384981"/>
                <a:gd name="connsiteY2" fmla="*/ 266155 h 384980"/>
                <a:gd name="connsiteX3" fmla="*/ 3700 w 384981"/>
                <a:gd name="connsiteY3" fmla="*/ 154936 h 384980"/>
                <a:gd name="connsiteX4" fmla="*/ 56380 w 384981"/>
                <a:gd name="connsiteY4" fmla="*/ 56379 h 384980"/>
                <a:gd name="connsiteX5" fmla="*/ 154938 w 384981"/>
                <a:gd name="connsiteY5" fmla="*/ 3699 h 384980"/>
                <a:gd name="connsiteX6" fmla="*/ 266151 w 384981"/>
                <a:gd name="connsiteY6" fmla="*/ 14654 h 384980"/>
                <a:gd name="connsiteX7" fmla="*/ 352538 w 384981"/>
                <a:gd name="connsiteY7" fmla="*/ 85547 h 384980"/>
                <a:gd name="connsiteX8" fmla="*/ 384982 w 384981"/>
                <a:gd name="connsiteY8" fmla="*/ 192490 h 384980"/>
                <a:gd name="connsiteX9" fmla="*/ 328547 w 384981"/>
                <a:gd name="connsiteY9" fmla="*/ 328546 h 384980"/>
                <a:gd name="connsiteX10" fmla="*/ 192492 w 384981"/>
                <a:gd name="connsiteY10" fmla="*/ 384980 h 384980"/>
                <a:gd name="connsiteX11" fmla="*/ 192492 w 384981"/>
                <a:gd name="connsiteY11" fmla="*/ 4662 h 384980"/>
                <a:gd name="connsiteX12" fmla="*/ 88100 w 384981"/>
                <a:gd name="connsiteY12" fmla="*/ 36332 h 384980"/>
                <a:gd name="connsiteX13" fmla="*/ 18901 w 384981"/>
                <a:gd name="connsiteY13" fmla="*/ 120665 h 384980"/>
                <a:gd name="connsiteX14" fmla="*/ 8215 w 384981"/>
                <a:gd name="connsiteY14" fmla="*/ 229228 h 384980"/>
                <a:gd name="connsiteX15" fmla="*/ 59656 w 384981"/>
                <a:gd name="connsiteY15" fmla="*/ 325430 h 384980"/>
                <a:gd name="connsiteX16" fmla="*/ 155870 w 384981"/>
                <a:gd name="connsiteY16" fmla="*/ 376840 h 384980"/>
                <a:gd name="connsiteX17" fmla="*/ 264433 w 384981"/>
                <a:gd name="connsiteY17" fmla="*/ 366124 h 384980"/>
                <a:gd name="connsiteX18" fmla="*/ 348747 w 384981"/>
                <a:gd name="connsiteY18" fmla="*/ 296894 h 384980"/>
                <a:gd name="connsiteX19" fmla="*/ 380381 w 384981"/>
                <a:gd name="connsiteY19" fmla="*/ 192490 h 384980"/>
                <a:gd name="connsiteX20" fmla="*/ 325272 w 384981"/>
                <a:gd name="connsiteY20" fmla="*/ 59728 h 384980"/>
                <a:gd name="connsiteX21" fmla="*/ 192492 w 384981"/>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1" h="384980">
                  <a:moveTo>
                    <a:pt x="192492" y="384980"/>
                  </a:moveTo>
                  <a:cubicBezTo>
                    <a:pt x="154423" y="384980"/>
                    <a:pt x="117207" y="373693"/>
                    <a:pt x="85548" y="352543"/>
                  </a:cubicBezTo>
                  <a:cubicBezTo>
                    <a:pt x="53896" y="331386"/>
                    <a:pt x="29224" y="301328"/>
                    <a:pt x="14656" y="266155"/>
                  </a:cubicBezTo>
                  <a:cubicBezTo>
                    <a:pt x="81" y="230982"/>
                    <a:pt x="-3728" y="192275"/>
                    <a:pt x="3700" y="154936"/>
                  </a:cubicBezTo>
                  <a:cubicBezTo>
                    <a:pt x="11128" y="117598"/>
                    <a:pt x="29458" y="83302"/>
                    <a:pt x="56380" y="56379"/>
                  </a:cubicBezTo>
                  <a:cubicBezTo>
                    <a:pt x="83297" y="29456"/>
                    <a:pt x="117600" y="11127"/>
                    <a:pt x="154938" y="3699"/>
                  </a:cubicBezTo>
                  <a:cubicBezTo>
                    <a:pt x="192277" y="-3730"/>
                    <a:pt x="230983" y="85"/>
                    <a:pt x="266151" y="14654"/>
                  </a:cubicBezTo>
                  <a:cubicBezTo>
                    <a:pt x="301324" y="29223"/>
                    <a:pt x="331388" y="53895"/>
                    <a:pt x="352538" y="85547"/>
                  </a:cubicBezTo>
                  <a:cubicBezTo>
                    <a:pt x="373689" y="117205"/>
                    <a:pt x="384982" y="154421"/>
                    <a:pt x="384982" y="192490"/>
                  </a:cubicBezTo>
                  <a:cubicBezTo>
                    <a:pt x="384933" y="243526"/>
                    <a:pt x="364635" y="292458"/>
                    <a:pt x="328547" y="328546"/>
                  </a:cubicBezTo>
                  <a:cubicBezTo>
                    <a:pt x="292460" y="364633"/>
                    <a:pt x="243528" y="384931"/>
                    <a:pt x="192492" y="384980"/>
                  </a:cubicBezTo>
                  <a:close/>
                  <a:moveTo>
                    <a:pt x="192492" y="4662"/>
                  </a:moveTo>
                  <a:cubicBezTo>
                    <a:pt x="155324" y="4662"/>
                    <a:pt x="118998" y="15685"/>
                    <a:pt x="88100" y="36332"/>
                  </a:cubicBezTo>
                  <a:cubicBezTo>
                    <a:pt x="57196" y="56980"/>
                    <a:pt x="33120" y="86326"/>
                    <a:pt x="18901" y="120665"/>
                  </a:cubicBezTo>
                  <a:cubicBezTo>
                    <a:pt x="4675" y="154998"/>
                    <a:pt x="964" y="192778"/>
                    <a:pt x="8215" y="229228"/>
                  </a:cubicBezTo>
                  <a:cubicBezTo>
                    <a:pt x="15472" y="265677"/>
                    <a:pt x="33371" y="299157"/>
                    <a:pt x="59656" y="325430"/>
                  </a:cubicBezTo>
                  <a:cubicBezTo>
                    <a:pt x="85935" y="351708"/>
                    <a:pt x="119421" y="369596"/>
                    <a:pt x="155870" y="376840"/>
                  </a:cubicBezTo>
                  <a:cubicBezTo>
                    <a:pt x="192326" y="384078"/>
                    <a:pt x="230106" y="380349"/>
                    <a:pt x="264433" y="366124"/>
                  </a:cubicBezTo>
                  <a:cubicBezTo>
                    <a:pt x="298766" y="351893"/>
                    <a:pt x="328106" y="327797"/>
                    <a:pt x="348747" y="296894"/>
                  </a:cubicBezTo>
                  <a:cubicBezTo>
                    <a:pt x="369382" y="265984"/>
                    <a:pt x="380393" y="229651"/>
                    <a:pt x="380381" y="192490"/>
                  </a:cubicBezTo>
                  <a:cubicBezTo>
                    <a:pt x="380313" y="142687"/>
                    <a:pt x="360494" y="94938"/>
                    <a:pt x="325272" y="59728"/>
                  </a:cubicBezTo>
                  <a:cubicBezTo>
                    <a:pt x="290049" y="24512"/>
                    <a:pt x="242295" y="4711"/>
                    <a:pt x="192492" y="4662"/>
                  </a:cubicBezTo>
                  <a:close/>
                </a:path>
              </a:pathLst>
            </a:custGeom>
            <a:solidFill>
              <a:srgbClr val="0E0E0E"/>
            </a:solidFill>
            <a:ln w="613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25BFCE73-68E7-4DAF-8910-0A2FA3DCBBB8}"/>
                </a:ext>
              </a:extLst>
            </p:cNvPr>
            <p:cNvSpPr/>
            <p:nvPr/>
          </p:nvSpPr>
          <p:spPr>
            <a:xfrm>
              <a:off x="6299149" y="4193808"/>
              <a:ext cx="122928" cy="229356"/>
            </a:xfrm>
            <a:custGeom>
              <a:avLst/>
              <a:gdLst>
                <a:gd name="connsiteX0" fmla="*/ 122929 w 122928"/>
                <a:gd name="connsiteY0" fmla="*/ 51466 h 229356"/>
                <a:gd name="connsiteX1" fmla="*/ 115813 w 122928"/>
                <a:gd name="connsiteY1" fmla="*/ 0 h 229356"/>
                <a:gd name="connsiteX2" fmla="*/ 0 w 122928"/>
                <a:gd name="connsiteY2" fmla="*/ 229357 h 229356"/>
                <a:gd name="connsiteX3" fmla="*/ 89209 w 122928"/>
                <a:gd name="connsiteY3" fmla="*/ 159586 h 229356"/>
                <a:gd name="connsiteX4" fmla="*/ 122929 w 122928"/>
                <a:gd name="connsiteY4" fmla="*/ 51466 h 229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928" h="229356">
                  <a:moveTo>
                    <a:pt x="122929" y="51466"/>
                  </a:moveTo>
                  <a:cubicBezTo>
                    <a:pt x="122923" y="34063"/>
                    <a:pt x="120530" y="16746"/>
                    <a:pt x="115813" y="0"/>
                  </a:cubicBezTo>
                  <a:cubicBezTo>
                    <a:pt x="82045" y="78800"/>
                    <a:pt x="43362" y="155403"/>
                    <a:pt x="0" y="229357"/>
                  </a:cubicBezTo>
                  <a:cubicBezTo>
                    <a:pt x="36130" y="215702"/>
                    <a:pt x="67249" y="191361"/>
                    <a:pt x="89209" y="159586"/>
                  </a:cubicBezTo>
                  <a:cubicBezTo>
                    <a:pt x="111170" y="127806"/>
                    <a:pt x="122929" y="90093"/>
                    <a:pt x="122929" y="51466"/>
                  </a:cubicBezTo>
                  <a:close/>
                </a:path>
              </a:pathLst>
            </a:custGeom>
            <a:solidFill>
              <a:srgbClr val="FF7961"/>
            </a:solidFill>
            <a:ln w="613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8A465DE5-F921-406F-8482-A012F427116F}"/>
                </a:ext>
              </a:extLst>
            </p:cNvPr>
            <p:cNvSpPr/>
            <p:nvPr/>
          </p:nvSpPr>
          <p:spPr>
            <a:xfrm>
              <a:off x="6296996" y="4191470"/>
              <a:ext cx="127654" cy="234035"/>
            </a:xfrm>
            <a:custGeom>
              <a:avLst/>
              <a:gdLst>
                <a:gd name="connsiteX0" fmla="*/ 2153 w 127654"/>
                <a:gd name="connsiteY0" fmla="*/ 234025 h 234035"/>
                <a:gd name="connsiteX1" fmla="*/ 1190 w 127654"/>
                <a:gd name="connsiteY1" fmla="*/ 233798 h 234035"/>
                <a:gd name="connsiteX2" fmla="*/ 436 w 127654"/>
                <a:gd name="connsiteY2" fmla="*/ 233166 h 234035"/>
                <a:gd name="connsiteX3" fmla="*/ 0 w 127654"/>
                <a:gd name="connsiteY3" fmla="*/ 231847 h 234035"/>
                <a:gd name="connsiteX4" fmla="*/ 436 w 127654"/>
                <a:gd name="connsiteY4" fmla="*/ 230529 h 234035"/>
                <a:gd name="connsiteX5" fmla="*/ 116126 w 127654"/>
                <a:gd name="connsiteY5" fmla="*/ 1418 h 234035"/>
                <a:gd name="connsiteX6" fmla="*/ 117028 w 127654"/>
                <a:gd name="connsiteY6" fmla="*/ 344 h 234035"/>
                <a:gd name="connsiteX7" fmla="*/ 118396 w 127654"/>
                <a:gd name="connsiteY7" fmla="*/ 7 h 234035"/>
                <a:gd name="connsiteX8" fmla="*/ 119684 w 127654"/>
                <a:gd name="connsiteY8" fmla="*/ 541 h 234035"/>
                <a:gd name="connsiteX9" fmla="*/ 120420 w 127654"/>
                <a:gd name="connsiteY9" fmla="*/ 1724 h 234035"/>
                <a:gd name="connsiteX10" fmla="*/ 107029 w 127654"/>
                <a:gd name="connsiteY10" fmla="*/ 140596 h 234035"/>
                <a:gd name="connsiteX11" fmla="*/ 3257 w 127654"/>
                <a:gd name="connsiteY11" fmla="*/ 233841 h 234035"/>
                <a:gd name="connsiteX12" fmla="*/ 2153 w 127654"/>
                <a:gd name="connsiteY12" fmla="*/ 234025 h 234035"/>
                <a:gd name="connsiteX13" fmla="*/ 117475 w 127654"/>
                <a:gd name="connsiteY13" fmla="*/ 9392 h 234035"/>
                <a:gd name="connsiteX14" fmla="*/ 7490 w 127654"/>
                <a:gd name="connsiteY14" fmla="*/ 227094 h 234035"/>
                <a:gd name="connsiteX15" fmla="*/ 91178 w 127654"/>
                <a:gd name="connsiteY15" fmla="*/ 157765 h 234035"/>
                <a:gd name="connsiteX16" fmla="*/ 122812 w 127654"/>
                <a:gd name="connsiteY16" fmla="*/ 53803 h 234035"/>
                <a:gd name="connsiteX17" fmla="*/ 117475 w 127654"/>
                <a:gd name="connsiteY17" fmla="*/ 9392 h 23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654" h="234035">
                  <a:moveTo>
                    <a:pt x="2153" y="234025"/>
                  </a:moveTo>
                  <a:cubicBezTo>
                    <a:pt x="1822" y="234025"/>
                    <a:pt x="1491" y="233946"/>
                    <a:pt x="1190" y="233798"/>
                  </a:cubicBezTo>
                  <a:cubicBezTo>
                    <a:pt x="896" y="233651"/>
                    <a:pt x="632" y="233430"/>
                    <a:pt x="436" y="233166"/>
                  </a:cubicBezTo>
                  <a:cubicBezTo>
                    <a:pt x="153" y="232786"/>
                    <a:pt x="0" y="232320"/>
                    <a:pt x="0" y="231847"/>
                  </a:cubicBezTo>
                  <a:cubicBezTo>
                    <a:pt x="0" y="231369"/>
                    <a:pt x="153" y="230909"/>
                    <a:pt x="436" y="230529"/>
                  </a:cubicBezTo>
                  <a:cubicBezTo>
                    <a:pt x="43706" y="156624"/>
                    <a:pt x="82339" y="80106"/>
                    <a:pt x="116126" y="1418"/>
                  </a:cubicBezTo>
                  <a:cubicBezTo>
                    <a:pt x="116304" y="970"/>
                    <a:pt x="116623" y="596"/>
                    <a:pt x="117028" y="344"/>
                  </a:cubicBezTo>
                  <a:cubicBezTo>
                    <a:pt x="117439" y="86"/>
                    <a:pt x="117917" y="-30"/>
                    <a:pt x="118396" y="7"/>
                  </a:cubicBezTo>
                  <a:cubicBezTo>
                    <a:pt x="118868" y="44"/>
                    <a:pt x="119322" y="228"/>
                    <a:pt x="119684" y="541"/>
                  </a:cubicBezTo>
                  <a:cubicBezTo>
                    <a:pt x="120046" y="847"/>
                    <a:pt x="120303" y="1258"/>
                    <a:pt x="120420" y="1724"/>
                  </a:cubicBezTo>
                  <a:cubicBezTo>
                    <a:pt x="133504" y="48056"/>
                    <a:pt x="128726" y="97613"/>
                    <a:pt x="107029" y="140596"/>
                  </a:cubicBezTo>
                  <a:cubicBezTo>
                    <a:pt x="85339" y="183572"/>
                    <a:pt x="48307" y="216850"/>
                    <a:pt x="3257" y="233841"/>
                  </a:cubicBezTo>
                  <a:cubicBezTo>
                    <a:pt x="2914" y="234001"/>
                    <a:pt x="2533" y="234062"/>
                    <a:pt x="2153" y="234025"/>
                  </a:cubicBezTo>
                  <a:close/>
                  <a:moveTo>
                    <a:pt x="117475" y="9392"/>
                  </a:moveTo>
                  <a:cubicBezTo>
                    <a:pt x="85124" y="84057"/>
                    <a:pt x="48399" y="156747"/>
                    <a:pt x="7490" y="227094"/>
                  </a:cubicBezTo>
                  <a:cubicBezTo>
                    <a:pt x="41577" y="212684"/>
                    <a:pt x="70678" y="188577"/>
                    <a:pt x="91178" y="157765"/>
                  </a:cubicBezTo>
                  <a:cubicBezTo>
                    <a:pt x="111679" y="126959"/>
                    <a:pt x="122677" y="90811"/>
                    <a:pt x="122812" y="53803"/>
                  </a:cubicBezTo>
                  <a:cubicBezTo>
                    <a:pt x="122782" y="38842"/>
                    <a:pt x="120990" y="23936"/>
                    <a:pt x="117475" y="9392"/>
                  </a:cubicBezTo>
                  <a:close/>
                </a:path>
              </a:pathLst>
            </a:custGeom>
            <a:solidFill>
              <a:srgbClr val="0E0E0E"/>
            </a:solidFill>
            <a:ln w="613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971356C2-63CD-42B4-A21E-D53BF30480E7}"/>
                </a:ext>
              </a:extLst>
            </p:cNvPr>
            <p:cNvSpPr/>
            <p:nvPr/>
          </p:nvSpPr>
          <p:spPr>
            <a:xfrm>
              <a:off x="6568050" y="4080062"/>
              <a:ext cx="380418" cy="380418"/>
            </a:xfrm>
            <a:custGeom>
              <a:avLst/>
              <a:gdLst>
                <a:gd name="connsiteX0" fmla="*/ 262981 w 380418"/>
                <a:gd name="connsiteY0" fmla="*/ 365897 h 380418"/>
                <a:gd name="connsiteX1" fmla="*/ 365894 w 380418"/>
                <a:gd name="connsiteY1" fmla="*/ 117438 h 380418"/>
                <a:gd name="connsiteX2" fmla="*/ 117435 w 380418"/>
                <a:gd name="connsiteY2" fmla="*/ 14526 h 380418"/>
                <a:gd name="connsiteX3" fmla="*/ 14522 w 380418"/>
                <a:gd name="connsiteY3" fmla="*/ 262978 h 380418"/>
                <a:gd name="connsiteX4" fmla="*/ 262981 w 380418"/>
                <a:gd name="connsiteY4" fmla="*/ 365897 h 3804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18" h="380418">
                  <a:moveTo>
                    <a:pt x="262981" y="365897"/>
                  </a:moveTo>
                  <a:cubicBezTo>
                    <a:pt x="360005" y="325706"/>
                    <a:pt x="406085" y="214469"/>
                    <a:pt x="365894" y="117438"/>
                  </a:cubicBezTo>
                  <a:cubicBezTo>
                    <a:pt x="325702" y="20408"/>
                    <a:pt x="214465" y="-25665"/>
                    <a:pt x="117435" y="14526"/>
                  </a:cubicBezTo>
                  <a:cubicBezTo>
                    <a:pt x="20411" y="54717"/>
                    <a:pt x="-25663" y="165954"/>
                    <a:pt x="14522" y="262978"/>
                  </a:cubicBezTo>
                  <a:cubicBezTo>
                    <a:pt x="54713" y="360008"/>
                    <a:pt x="165950" y="406082"/>
                    <a:pt x="262981" y="365897"/>
                  </a:cubicBezTo>
                  <a:close/>
                </a:path>
              </a:pathLst>
            </a:custGeom>
            <a:solidFill>
              <a:srgbClr val="FF7961"/>
            </a:solidFill>
            <a:ln w="613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04993BFC-67CC-4FB8-BA25-55741424057A}"/>
                </a:ext>
              </a:extLst>
            </p:cNvPr>
            <p:cNvSpPr/>
            <p:nvPr/>
          </p:nvSpPr>
          <p:spPr>
            <a:xfrm>
              <a:off x="6565801" y="4077748"/>
              <a:ext cx="384981" cy="384981"/>
            </a:xfrm>
            <a:custGeom>
              <a:avLst/>
              <a:gdLst>
                <a:gd name="connsiteX0" fmla="*/ 192491 w 384981"/>
                <a:gd name="connsiteY0" fmla="*/ 384982 h 384981"/>
                <a:gd name="connsiteX1" fmla="*/ 85548 w 384981"/>
                <a:gd name="connsiteY1" fmla="*/ 352538 h 384981"/>
                <a:gd name="connsiteX2" fmla="*/ 14656 w 384981"/>
                <a:gd name="connsiteY2" fmla="*/ 266151 h 384981"/>
                <a:gd name="connsiteX3" fmla="*/ 3700 w 384981"/>
                <a:gd name="connsiteY3" fmla="*/ 154938 h 384981"/>
                <a:gd name="connsiteX4" fmla="*/ 56380 w 384981"/>
                <a:gd name="connsiteY4" fmla="*/ 56381 h 384981"/>
                <a:gd name="connsiteX5" fmla="*/ 154938 w 384981"/>
                <a:gd name="connsiteY5" fmla="*/ 3700 h 384981"/>
                <a:gd name="connsiteX6" fmla="*/ 266150 w 384981"/>
                <a:gd name="connsiteY6" fmla="*/ 14650 h 384981"/>
                <a:gd name="connsiteX7" fmla="*/ 352538 w 384981"/>
                <a:gd name="connsiteY7" fmla="*/ 85549 h 384981"/>
                <a:gd name="connsiteX8" fmla="*/ 384982 w 384981"/>
                <a:gd name="connsiteY8" fmla="*/ 192492 h 384981"/>
                <a:gd name="connsiteX9" fmla="*/ 328547 w 384981"/>
                <a:gd name="connsiteY9" fmla="*/ 328548 h 384981"/>
                <a:gd name="connsiteX10" fmla="*/ 192491 w 384981"/>
                <a:gd name="connsiteY10" fmla="*/ 384982 h 384981"/>
                <a:gd name="connsiteX11" fmla="*/ 192491 w 384981"/>
                <a:gd name="connsiteY11" fmla="*/ 4664 h 384981"/>
                <a:gd name="connsiteX12" fmla="*/ 88100 w 384981"/>
                <a:gd name="connsiteY12" fmla="*/ 36334 h 384981"/>
                <a:gd name="connsiteX13" fmla="*/ 18901 w 384981"/>
                <a:gd name="connsiteY13" fmla="*/ 120661 h 384981"/>
                <a:gd name="connsiteX14" fmla="*/ 8215 w 384981"/>
                <a:gd name="connsiteY14" fmla="*/ 229229 h 384981"/>
                <a:gd name="connsiteX15" fmla="*/ 59656 w 384981"/>
                <a:gd name="connsiteY15" fmla="*/ 325431 h 384981"/>
                <a:gd name="connsiteX16" fmla="*/ 155870 w 384981"/>
                <a:gd name="connsiteY16" fmla="*/ 376836 h 384981"/>
                <a:gd name="connsiteX17" fmla="*/ 264433 w 384981"/>
                <a:gd name="connsiteY17" fmla="*/ 366119 h 384981"/>
                <a:gd name="connsiteX18" fmla="*/ 348747 w 384981"/>
                <a:gd name="connsiteY18" fmla="*/ 296895 h 384981"/>
                <a:gd name="connsiteX19" fmla="*/ 380381 w 384981"/>
                <a:gd name="connsiteY19" fmla="*/ 192492 h 384981"/>
                <a:gd name="connsiteX20" fmla="*/ 325290 w 384981"/>
                <a:gd name="connsiteY20" fmla="*/ 59705 h 384981"/>
                <a:gd name="connsiteX21" fmla="*/ 192491 w 384981"/>
                <a:gd name="connsiteY21" fmla="*/ 4664 h 38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1" h="384981">
                  <a:moveTo>
                    <a:pt x="192491" y="384982"/>
                  </a:moveTo>
                  <a:cubicBezTo>
                    <a:pt x="154423" y="384982"/>
                    <a:pt x="117207" y="373689"/>
                    <a:pt x="85548" y="352538"/>
                  </a:cubicBezTo>
                  <a:cubicBezTo>
                    <a:pt x="53896" y="331388"/>
                    <a:pt x="29224" y="301324"/>
                    <a:pt x="14656" y="266151"/>
                  </a:cubicBezTo>
                  <a:cubicBezTo>
                    <a:pt x="81" y="230977"/>
                    <a:pt x="-3728" y="192277"/>
                    <a:pt x="3700" y="154938"/>
                  </a:cubicBezTo>
                  <a:cubicBezTo>
                    <a:pt x="11129" y="117600"/>
                    <a:pt x="29457" y="83297"/>
                    <a:pt x="56380" y="56381"/>
                  </a:cubicBezTo>
                  <a:cubicBezTo>
                    <a:pt x="83297" y="29458"/>
                    <a:pt x="117599" y="11129"/>
                    <a:pt x="154938" y="3700"/>
                  </a:cubicBezTo>
                  <a:cubicBezTo>
                    <a:pt x="192277" y="-3728"/>
                    <a:pt x="230983" y="81"/>
                    <a:pt x="266150" y="14650"/>
                  </a:cubicBezTo>
                  <a:cubicBezTo>
                    <a:pt x="301324" y="29225"/>
                    <a:pt x="331387" y="53896"/>
                    <a:pt x="352538" y="85549"/>
                  </a:cubicBezTo>
                  <a:cubicBezTo>
                    <a:pt x="373689" y="117201"/>
                    <a:pt x="384982" y="154417"/>
                    <a:pt x="384982" y="192492"/>
                  </a:cubicBezTo>
                  <a:cubicBezTo>
                    <a:pt x="384933" y="243528"/>
                    <a:pt x="364634" y="292460"/>
                    <a:pt x="328547" y="328548"/>
                  </a:cubicBezTo>
                  <a:cubicBezTo>
                    <a:pt x="292460" y="364635"/>
                    <a:pt x="243528" y="384933"/>
                    <a:pt x="192491" y="384982"/>
                  </a:cubicBezTo>
                  <a:close/>
                  <a:moveTo>
                    <a:pt x="192491" y="4664"/>
                  </a:moveTo>
                  <a:cubicBezTo>
                    <a:pt x="155324" y="4664"/>
                    <a:pt x="118998" y="15680"/>
                    <a:pt x="88100" y="36334"/>
                  </a:cubicBezTo>
                  <a:cubicBezTo>
                    <a:pt x="57196" y="56982"/>
                    <a:pt x="33120" y="86328"/>
                    <a:pt x="18901" y="120661"/>
                  </a:cubicBezTo>
                  <a:cubicBezTo>
                    <a:pt x="4675" y="155000"/>
                    <a:pt x="958" y="192780"/>
                    <a:pt x="8215" y="229229"/>
                  </a:cubicBezTo>
                  <a:cubicBezTo>
                    <a:pt x="15472" y="265678"/>
                    <a:pt x="33371" y="299159"/>
                    <a:pt x="59656" y="325431"/>
                  </a:cubicBezTo>
                  <a:cubicBezTo>
                    <a:pt x="85935" y="351704"/>
                    <a:pt x="119421" y="369598"/>
                    <a:pt x="155870" y="376836"/>
                  </a:cubicBezTo>
                  <a:cubicBezTo>
                    <a:pt x="192326" y="384080"/>
                    <a:pt x="230106" y="380351"/>
                    <a:pt x="264433" y="366119"/>
                  </a:cubicBezTo>
                  <a:cubicBezTo>
                    <a:pt x="298766" y="351888"/>
                    <a:pt x="328106" y="327799"/>
                    <a:pt x="348747" y="296895"/>
                  </a:cubicBezTo>
                  <a:cubicBezTo>
                    <a:pt x="369382" y="265985"/>
                    <a:pt x="380393" y="229652"/>
                    <a:pt x="380381" y="192492"/>
                  </a:cubicBezTo>
                  <a:cubicBezTo>
                    <a:pt x="380332" y="142682"/>
                    <a:pt x="360519" y="94922"/>
                    <a:pt x="325290" y="59705"/>
                  </a:cubicBezTo>
                  <a:cubicBezTo>
                    <a:pt x="290061" y="24489"/>
                    <a:pt x="242301" y="4694"/>
                    <a:pt x="192491" y="4664"/>
                  </a:cubicBezTo>
                  <a:close/>
                </a:path>
              </a:pathLst>
            </a:custGeom>
            <a:solidFill>
              <a:srgbClr val="0E0E0E"/>
            </a:solidFill>
            <a:ln w="613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43AD7545-0A17-4577-89C3-28EA0F36702F}"/>
                </a:ext>
              </a:extLst>
            </p:cNvPr>
            <p:cNvSpPr/>
            <p:nvPr/>
          </p:nvSpPr>
          <p:spPr>
            <a:xfrm>
              <a:off x="7153577" y="4055576"/>
              <a:ext cx="380317" cy="325875"/>
            </a:xfrm>
            <a:custGeom>
              <a:avLst/>
              <a:gdLst>
                <a:gd name="connsiteX0" fmla="*/ 57355 w 380317"/>
                <a:gd name="connsiteY0" fmla="*/ 325876 h 325875"/>
                <a:gd name="connsiteX1" fmla="*/ 376332 w 380317"/>
                <a:gd name="connsiteY1" fmla="*/ 228894 h 325875"/>
                <a:gd name="connsiteX2" fmla="*/ 376025 w 380317"/>
                <a:gd name="connsiteY2" fmla="*/ 149978 h 325875"/>
                <a:gd name="connsiteX3" fmla="*/ 343704 w 380317"/>
                <a:gd name="connsiteY3" fmla="*/ 77981 h 325875"/>
                <a:gd name="connsiteX4" fmla="*/ 284945 w 380317"/>
                <a:gd name="connsiteY4" fmla="*/ 25307 h 325875"/>
                <a:gd name="connsiteX5" fmla="*/ 209856 w 380317"/>
                <a:gd name="connsiteY5" fmla="*/ 1022 h 325875"/>
                <a:gd name="connsiteX6" fmla="*/ 131382 w 380317"/>
                <a:gd name="connsiteY6" fmla="*/ 9316 h 325875"/>
                <a:gd name="connsiteX7" fmla="*/ 63023 w 380317"/>
                <a:gd name="connsiteY7" fmla="*/ 48746 h 325875"/>
                <a:gd name="connsiteX8" fmla="*/ 16562 w 380317"/>
                <a:gd name="connsiteY8" fmla="*/ 112541 h 325875"/>
                <a:gd name="connsiteX9" fmla="*/ 0 w 380317"/>
                <a:gd name="connsiteY9" fmla="*/ 189697 h 325875"/>
                <a:gd name="connsiteX10" fmla="*/ 14857 w 380317"/>
                <a:gd name="connsiteY10" fmla="*/ 263608 h 325875"/>
                <a:gd name="connsiteX11" fmla="*/ 57355 w 380317"/>
                <a:gd name="connsiteY11" fmla="*/ 325876 h 32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317" h="325875">
                  <a:moveTo>
                    <a:pt x="57355" y="325876"/>
                  </a:moveTo>
                  <a:cubicBezTo>
                    <a:pt x="165930" y="286617"/>
                    <a:pt x="274320" y="250793"/>
                    <a:pt x="376332" y="228894"/>
                  </a:cubicBezTo>
                  <a:cubicBezTo>
                    <a:pt x="381748" y="202855"/>
                    <a:pt x="381644" y="175975"/>
                    <a:pt x="376025" y="149978"/>
                  </a:cubicBezTo>
                  <a:cubicBezTo>
                    <a:pt x="370406" y="123982"/>
                    <a:pt x="359395" y="99457"/>
                    <a:pt x="343704" y="77981"/>
                  </a:cubicBezTo>
                  <a:cubicBezTo>
                    <a:pt x="328019" y="56512"/>
                    <a:pt x="307997" y="38563"/>
                    <a:pt x="284945" y="25307"/>
                  </a:cubicBezTo>
                  <a:cubicBezTo>
                    <a:pt x="261886" y="12051"/>
                    <a:pt x="236307" y="3776"/>
                    <a:pt x="209856" y="1022"/>
                  </a:cubicBezTo>
                  <a:cubicBezTo>
                    <a:pt x="183406" y="-1732"/>
                    <a:pt x="156673" y="1096"/>
                    <a:pt x="131382" y="9316"/>
                  </a:cubicBezTo>
                  <a:cubicBezTo>
                    <a:pt x="106085" y="17536"/>
                    <a:pt x="82799" y="30969"/>
                    <a:pt x="63023" y="48746"/>
                  </a:cubicBezTo>
                  <a:cubicBezTo>
                    <a:pt x="43246" y="66529"/>
                    <a:pt x="27420" y="88262"/>
                    <a:pt x="16562" y="112541"/>
                  </a:cubicBezTo>
                  <a:cubicBezTo>
                    <a:pt x="5705" y="136814"/>
                    <a:pt x="62" y="163099"/>
                    <a:pt x="0" y="189697"/>
                  </a:cubicBezTo>
                  <a:cubicBezTo>
                    <a:pt x="-49" y="215080"/>
                    <a:pt x="5006" y="240212"/>
                    <a:pt x="14857" y="263608"/>
                  </a:cubicBezTo>
                  <a:cubicBezTo>
                    <a:pt x="24709" y="286997"/>
                    <a:pt x="39161" y="308172"/>
                    <a:pt x="57355" y="325876"/>
                  </a:cubicBezTo>
                  <a:close/>
                </a:path>
              </a:pathLst>
            </a:custGeom>
            <a:solidFill>
              <a:srgbClr val="FF7961"/>
            </a:solidFill>
            <a:ln w="613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A4CEDA50-61D4-4A30-AC8B-72EF519E7071}"/>
                </a:ext>
              </a:extLst>
            </p:cNvPr>
            <p:cNvSpPr/>
            <p:nvPr/>
          </p:nvSpPr>
          <p:spPr>
            <a:xfrm>
              <a:off x="7151245" y="4052903"/>
              <a:ext cx="384859" cy="330818"/>
            </a:xfrm>
            <a:custGeom>
              <a:avLst/>
              <a:gdLst>
                <a:gd name="connsiteX0" fmla="*/ 59687 w 384859"/>
                <a:gd name="connsiteY0" fmla="*/ 330818 h 330818"/>
                <a:gd name="connsiteX1" fmla="*/ 58093 w 384859"/>
                <a:gd name="connsiteY1" fmla="*/ 330204 h 330818"/>
                <a:gd name="connsiteX2" fmla="*/ 8921 w 384859"/>
                <a:gd name="connsiteY2" fmla="*/ 250325 h 330818"/>
                <a:gd name="connsiteX3" fmla="*/ 3351 w 384859"/>
                <a:gd name="connsiteY3" fmla="*/ 156694 h 330818"/>
                <a:gd name="connsiteX4" fmla="*/ 42708 w 384859"/>
                <a:gd name="connsiteY4" fmla="*/ 71545 h 330818"/>
                <a:gd name="connsiteX5" fmla="*/ 117643 w 384859"/>
                <a:gd name="connsiteY5" fmla="*/ 15129 h 330818"/>
                <a:gd name="connsiteX6" fmla="*/ 210349 w 384859"/>
                <a:gd name="connsiteY6" fmla="*/ 837 h 330818"/>
                <a:gd name="connsiteX7" fmla="*/ 298797 w 384859"/>
                <a:gd name="connsiteY7" fmla="*/ 32066 h 330818"/>
                <a:gd name="connsiteX8" fmla="*/ 361967 w 384859"/>
                <a:gd name="connsiteY8" fmla="*/ 101406 h 330818"/>
                <a:gd name="connsiteX9" fmla="*/ 384860 w 384859"/>
                <a:gd name="connsiteY9" fmla="*/ 192370 h 330818"/>
                <a:gd name="connsiteX10" fmla="*/ 380750 w 384859"/>
                <a:gd name="connsiteY10" fmla="*/ 232058 h 330818"/>
                <a:gd name="connsiteX11" fmla="*/ 380118 w 384859"/>
                <a:gd name="connsiteY11" fmla="*/ 233205 h 330818"/>
                <a:gd name="connsiteX12" fmla="*/ 378971 w 384859"/>
                <a:gd name="connsiteY12" fmla="*/ 233837 h 330818"/>
                <a:gd name="connsiteX13" fmla="*/ 60424 w 384859"/>
                <a:gd name="connsiteY13" fmla="*/ 330695 h 330818"/>
                <a:gd name="connsiteX14" fmla="*/ 59687 w 384859"/>
                <a:gd name="connsiteY14" fmla="*/ 330818 h 330818"/>
                <a:gd name="connsiteX15" fmla="*/ 192492 w 384859"/>
                <a:gd name="connsiteY15" fmla="*/ 4542 h 330818"/>
                <a:gd name="connsiteX16" fmla="*/ 87948 w 384859"/>
                <a:gd name="connsiteY16" fmla="*/ 36335 h 330818"/>
                <a:gd name="connsiteX17" fmla="*/ 18797 w 384859"/>
                <a:gd name="connsiteY17" fmla="*/ 120931 h 330818"/>
                <a:gd name="connsiteX18" fmla="*/ 8430 w 384859"/>
                <a:gd name="connsiteY18" fmla="*/ 229708 h 330818"/>
                <a:gd name="connsiteX19" fmla="*/ 60362 w 384859"/>
                <a:gd name="connsiteY19" fmla="*/ 325849 h 330818"/>
                <a:gd name="connsiteX20" fmla="*/ 376517 w 384859"/>
                <a:gd name="connsiteY20" fmla="*/ 229666 h 330818"/>
                <a:gd name="connsiteX21" fmla="*/ 380259 w 384859"/>
                <a:gd name="connsiteY21" fmla="*/ 192370 h 330818"/>
                <a:gd name="connsiteX22" fmla="*/ 325193 w 384859"/>
                <a:gd name="connsiteY22" fmla="*/ 59645 h 330818"/>
                <a:gd name="connsiteX23" fmla="*/ 192492 w 384859"/>
                <a:gd name="connsiteY23" fmla="*/ 4542 h 330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4859" h="330818">
                  <a:moveTo>
                    <a:pt x="59687" y="330818"/>
                  </a:moveTo>
                  <a:cubicBezTo>
                    <a:pt x="59099" y="330812"/>
                    <a:pt x="58534" y="330591"/>
                    <a:pt x="58093" y="330204"/>
                  </a:cubicBezTo>
                  <a:cubicBezTo>
                    <a:pt x="35366" y="308042"/>
                    <a:pt x="18472" y="280598"/>
                    <a:pt x="8921" y="250325"/>
                  </a:cubicBezTo>
                  <a:cubicBezTo>
                    <a:pt x="-636" y="220053"/>
                    <a:pt x="-2550" y="187886"/>
                    <a:pt x="3351" y="156694"/>
                  </a:cubicBezTo>
                  <a:cubicBezTo>
                    <a:pt x="9246" y="125495"/>
                    <a:pt x="22766" y="96248"/>
                    <a:pt x="42708" y="71545"/>
                  </a:cubicBezTo>
                  <a:cubicBezTo>
                    <a:pt x="62650" y="46849"/>
                    <a:pt x="88395" y="27465"/>
                    <a:pt x="117643" y="15129"/>
                  </a:cubicBezTo>
                  <a:cubicBezTo>
                    <a:pt x="146891" y="2787"/>
                    <a:pt x="178739" y="-2120"/>
                    <a:pt x="210349" y="837"/>
                  </a:cubicBezTo>
                  <a:cubicBezTo>
                    <a:pt x="241952" y="3793"/>
                    <a:pt x="272341" y="14522"/>
                    <a:pt x="298797" y="32066"/>
                  </a:cubicBezTo>
                  <a:cubicBezTo>
                    <a:pt x="325248" y="49615"/>
                    <a:pt x="346951" y="73435"/>
                    <a:pt x="361967" y="101406"/>
                  </a:cubicBezTo>
                  <a:cubicBezTo>
                    <a:pt x="376983" y="129372"/>
                    <a:pt x="384847" y="160626"/>
                    <a:pt x="384860" y="192370"/>
                  </a:cubicBezTo>
                  <a:cubicBezTo>
                    <a:pt x="384841" y="205706"/>
                    <a:pt x="383467" y="219004"/>
                    <a:pt x="380750" y="232058"/>
                  </a:cubicBezTo>
                  <a:cubicBezTo>
                    <a:pt x="380652" y="232494"/>
                    <a:pt x="380437" y="232892"/>
                    <a:pt x="380118" y="233205"/>
                  </a:cubicBezTo>
                  <a:cubicBezTo>
                    <a:pt x="379805" y="233524"/>
                    <a:pt x="379406" y="233739"/>
                    <a:pt x="378971" y="233837"/>
                  </a:cubicBezTo>
                  <a:cubicBezTo>
                    <a:pt x="268556" y="257576"/>
                    <a:pt x="150841" y="298061"/>
                    <a:pt x="60424" y="330695"/>
                  </a:cubicBezTo>
                  <a:lnTo>
                    <a:pt x="59687" y="330818"/>
                  </a:lnTo>
                  <a:close/>
                  <a:moveTo>
                    <a:pt x="192492" y="4542"/>
                  </a:moveTo>
                  <a:cubicBezTo>
                    <a:pt x="155264" y="4542"/>
                    <a:pt x="118876" y="15608"/>
                    <a:pt x="87948" y="36335"/>
                  </a:cubicBezTo>
                  <a:cubicBezTo>
                    <a:pt x="57025" y="57056"/>
                    <a:pt x="32955" y="86500"/>
                    <a:pt x="18797" y="120931"/>
                  </a:cubicBezTo>
                  <a:cubicBezTo>
                    <a:pt x="4633" y="155362"/>
                    <a:pt x="1026" y="193222"/>
                    <a:pt x="8430" y="229708"/>
                  </a:cubicBezTo>
                  <a:cubicBezTo>
                    <a:pt x="15828" y="266194"/>
                    <a:pt x="33906" y="299656"/>
                    <a:pt x="60362" y="325849"/>
                  </a:cubicBezTo>
                  <a:cubicBezTo>
                    <a:pt x="150166" y="293399"/>
                    <a:pt x="267022" y="253282"/>
                    <a:pt x="376517" y="229666"/>
                  </a:cubicBezTo>
                  <a:cubicBezTo>
                    <a:pt x="378989" y="217385"/>
                    <a:pt x="380241" y="204896"/>
                    <a:pt x="380259" y="192370"/>
                  </a:cubicBezTo>
                  <a:cubicBezTo>
                    <a:pt x="380192" y="142585"/>
                    <a:pt x="360391" y="94855"/>
                    <a:pt x="325193" y="59645"/>
                  </a:cubicBezTo>
                  <a:cubicBezTo>
                    <a:pt x="289995" y="24441"/>
                    <a:pt x="242277" y="4621"/>
                    <a:pt x="192492" y="4542"/>
                  </a:cubicBezTo>
                  <a:close/>
                </a:path>
              </a:pathLst>
            </a:custGeom>
            <a:solidFill>
              <a:srgbClr val="0E0E0E"/>
            </a:solidFill>
            <a:ln w="613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714E9197-CDED-4DC7-9D96-8BC0B111FD2E}"/>
                </a:ext>
              </a:extLst>
            </p:cNvPr>
            <p:cNvSpPr/>
            <p:nvPr/>
          </p:nvSpPr>
          <p:spPr>
            <a:xfrm>
              <a:off x="7725037" y="4055212"/>
              <a:ext cx="380319" cy="346359"/>
            </a:xfrm>
            <a:custGeom>
              <a:avLst/>
              <a:gdLst>
                <a:gd name="connsiteX0" fmla="*/ 19016 w 380319"/>
                <a:gd name="connsiteY0" fmla="*/ 208034 h 346359"/>
                <a:gd name="connsiteX1" fmla="*/ 298611 w 380319"/>
                <a:gd name="connsiteY1" fmla="*/ 346360 h 346359"/>
                <a:gd name="connsiteX2" fmla="*/ 361327 w 380319"/>
                <a:gd name="connsiteY2" fmla="*/ 272995 h 346359"/>
                <a:gd name="connsiteX3" fmla="*/ 379950 w 380319"/>
                <a:gd name="connsiteY3" fmla="*/ 178296 h 346359"/>
                <a:gd name="connsiteX4" fmla="*/ 349678 w 380319"/>
                <a:gd name="connsiteY4" fmla="*/ 86651 h 346359"/>
                <a:gd name="connsiteX5" fmla="*/ 278313 w 380319"/>
                <a:gd name="connsiteY5" fmla="*/ 21666 h 346359"/>
                <a:gd name="connsiteX6" fmla="*/ 184240 w 380319"/>
                <a:gd name="connsiteY6" fmla="*/ 92 h 346359"/>
                <a:gd name="connsiteX7" fmla="*/ 91694 w 380319"/>
                <a:gd name="connsiteY7" fmla="*/ 27475 h 346359"/>
                <a:gd name="connsiteX8" fmla="*/ 24512 w 380319"/>
                <a:gd name="connsiteY8" fmla="*/ 96773 h 346359"/>
                <a:gd name="connsiteX9" fmla="*/ 0 w 380319"/>
                <a:gd name="connsiteY9" fmla="*/ 190123 h 346359"/>
                <a:gd name="connsiteX10" fmla="*/ 859 w 380319"/>
                <a:gd name="connsiteY10" fmla="*/ 207543 h 346359"/>
                <a:gd name="connsiteX11" fmla="*/ 19016 w 380319"/>
                <a:gd name="connsiteY11" fmla="*/ 208034 h 34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0319" h="346359">
                  <a:moveTo>
                    <a:pt x="19016" y="208034"/>
                  </a:moveTo>
                  <a:cubicBezTo>
                    <a:pt x="147833" y="215211"/>
                    <a:pt x="237944" y="269376"/>
                    <a:pt x="298611" y="346360"/>
                  </a:cubicBezTo>
                  <a:cubicBezTo>
                    <a:pt x="325479" y="327706"/>
                    <a:pt x="347077" y="302439"/>
                    <a:pt x="361327" y="272995"/>
                  </a:cubicBezTo>
                  <a:cubicBezTo>
                    <a:pt x="375577" y="243557"/>
                    <a:pt x="381987" y="210942"/>
                    <a:pt x="379950" y="178296"/>
                  </a:cubicBezTo>
                  <a:cubicBezTo>
                    <a:pt x="377908" y="145650"/>
                    <a:pt x="367480" y="114089"/>
                    <a:pt x="349678" y="86651"/>
                  </a:cubicBezTo>
                  <a:cubicBezTo>
                    <a:pt x="331877" y="59213"/>
                    <a:pt x="307297" y="36830"/>
                    <a:pt x="278313" y="21666"/>
                  </a:cubicBezTo>
                  <a:cubicBezTo>
                    <a:pt x="249336" y="6508"/>
                    <a:pt x="216935" y="-926"/>
                    <a:pt x="184240" y="92"/>
                  </a:cubicBezTo>
                  <a:cubicBezTo>
                    <a:pt x="151551" y="1111"/>
                    <a:pt x="119677" y="10545"/>
                    <a:pt x="91694" y="27475"/>
                  </a:cubicBezTo>
                  <a:cubicBezTo>
                    <a:pt x="63716" y="44411"/>
                    <a:pt x="40571" y="68279"/>
                    <a:pt x="24512" y="96773"/>
                  </a:cubicBezTo>
                  <a:cubicBezTo>
                    <a:pt x="8447" y="125260"/>
                    <a:pt x="6" y="157415"/>
                    <a:pt x="0" y="190123"/>
                  </a:cubicBezTo>
                  <a:cubicBezTo>
                    <a:pt x="0" y="196257"/>
                    <a:pt x="0" y="201777"/>
                    <a:pt x="859" y="207543"/>
                  </a:cubicBezTo>
                  <a:cubicBezTo>
                    <a:pt x="6932" y="207605"/>
                    <a:pt x="13066" y="207666"/>
                    <a:pt x="19016" y="208034"/>
                  </a:cubicBezTo>
                  <a:close/>
                </a:path>
              </a:pathLst>
            </a:custGeom>
            <a:solidFill>
              <a:srgbClr val="FF7961"/>
            </a:solidFill>
            <a:ln w="6134"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C074ABBC-6A65-4F62-86A2-7BFF5F6DB0C5}"/>
                </a:ext>
              </a:extLst>
            </p:cNvPr>
            <p:cNvSpPr/>
            <p:nvPr/>
          </p:nvSpPr>
          <p:spPr>
            <a:xfrm>
              <a:off x="7722767" y="4052737"/>
              <a:ext cx="384978" cy="351046"/>
            </a:xfrm>
            <a:custGeom>
              <a:avLst/>
              <a:gdLst>
                <a:gd name="connsiteX0" fmla="*/ 300881 w 384978"/>
                <a:gd name="connsiteY0" fmla="*/ 351043 h 351046"/>
                <a:gd name="connsiteX1" fmla="*/ 299869 w 384978"/>
                <a:gd name="connsiteY1" fmla="*/ 350810 h 351046"/>
                <a:gd name="connsiteX2" fmla="*/ 299041 w 384978"/>
                <a:gd name="connsiteY2" fmla="*/ 350185 h 351046"/>
                <a:gd name="connsiteX3" fmla="*/ 21163 w 384978"/>
                <a:gd name="connsiteY3" fmla="*/ 212718 h 351046"/>
                <a:gd name="connsiteX4" fmla="*/ 7177 w 384978"/>
                <a:gd name="connsiteY4" fmla="*/ 212288 h 351046"/>
                <a:gd name="connsiteX5" fmla="*/ 3067 w 384978"/>
                <a:gd name="connsiteY5" fmla="*/ 212288 h 351046"/>
                <a:gd name="connsiteX6" fmla="*/ 1540 w 384978"/>
                <a:gd name="connsiteY6" fmla="*/ 211675 h 351046"/>
                <a:gd name="connsiteX7" fmla="*/ 797 w 384978"/>
                <a:gd name="connsiteY7" fmla="*/ 210203 h 351046"/>
                <a:gd name="connsiteX8" fmla="*/ 0 w 384978"/>
                <a:gd name="connsiteY8" fmla="*/ 192598 h 351046"/>
                <a:gd name="connsiteX9" fmla="*/ 24757 w 384978"/>
                <a:gd name="connsiteY9" fmla="*/ 98052 h 351046"/>
                <a:gd name="connsiteX10" fmla="*/ 92749 w 384978"/>
                <a:gd name="connsiteY10" fmla="*/ 27853 h 351046"/>
                <a:gd name="connsiteX11" fmla="*/ 186454 w 384978"/>
                <a:gd name="connsiteY11" fmla="*/ 95 h 351046"/>
                <a:gd name="connsiteX12" fmla="*/ 281718 w 384978"/>
                <a:gd name="connsiteY12" fmla="*/ 21927 h 351046"/>
                <a:gd name="connsiteX13" fmla="*/ 353978 w 384978"/>
                <a:gd name="connsiteY13" fmla="*/ 87728 h 351046"/>
                <a:gd name="connsiteX14" fmla="*/ 384606 w 384978"/>
                <a:gd name="connsiteY14" fmla="*/ 180538 h 351046"/>
                <a:gd name="connsiteX15" fmla="*/ 365713 w 384978"/>
                <a:gd name="connsiteY15" fmla="*/ 276421 h 351046"/>
                <a:gd name="connsiteX16" fmla="*/ 302169 w 384978"/>
                <a:gd name="connsiteY16" fmla="*/ 350675 h 351046"/>
                <a:gd name="connsiteX17" fmla="*/ 300881 w 384978"/>
                <a:gd name="connsiteY17" fmla="*/ 351043 h 351046"/>
                <a:gd name="connsiteX18" fmla="*/ 5214 w 384978"/>
                <a:gd name="connsiteY18" fmla="*/ 207688 h 351046"/>
                <a:gd name="connsiteX19" fmla="*/ 7422 w 384978"/>
                <a:gd name="connsiteY19" fmla="*/ 207688 h 351046"/>
                <a:gd name="connsiteX20" fmla="*/ 21531 w 384978"/>
                <a:gd name="connsiteY20" fmla="*/ 208179 h 351046"/>
                <a:gd name="connsiteX21" fmla="*/ 301433 w 384978"/>
                <a:gd name="connsiteY21" fmla="*/ 345646 h 351046"/>
                <a:gd name="connsiteX22" fmla="*/ 362419 w 384978"/>
                <a:gd name="connsiteY22" fmla="*/ 272753 h 351046"/>
                <a:gd name="connsiteX23" fmla="*/ 379907 w 384978"/>
                <a:gd name="connsiteY23" fmla="*/ 179336 h 351046"/>
                <a:gd name="connsiteX24" fmla="*/ 349433 w 384978"/>
                <a:gd name="connsiteY24" fmla="*/ 89317 h 351046"/>
                <a:gd name="connsiteX25" fmla="*/ 278792 w 384978"/>
                <a:gd name="connsiteY25" fmla="*/ 25736 h 351046"/>
                <a:gd name="connsiteX26" fmla="*/ 186068 w 384978"/>
                <a:gd name="connsiteY26" fmla="*/ 4880 h 351046"/>
                <a:gd name="connsiteX27" fmla="*/ 95006 w 384978"/>
                <a:gd name="connsiteY27" fmla="*/ 32085 h 351046"/>
                <a:gd name="connsiteX28" fmla="*/ 28916 w 384978"/>
                <a:gd name="connsiteY28" fmla="*/ 100383 h 351046"/>
                <a:gd name="connsiteX29" fmla="*/ 4723 w 384978"/>
                <a:gd name="connsiteY29" fmla="*/ 192291 h 351046"/>
                <a:gd name="connsiteX30" fmla="*/ 5214 w 384978"/>
                <a:gd name="connsiteY30" fmla="*/ 207688 h 35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4978" h="351046">
                  <a:moveTo>
                    <a:pt x="300881" y="351043"/>
                  </a:moveTo>
                  <a:cubicBezTo>
                    <a:pt x="300531" y="351037"/>
                    <a:pt x="300188" y="350958"/>
                    <a:pt x="299869" y="350810"/>
                  </a:cubicBezTo>
                  <a:cubicBezTo>
                    <a:pt x="299550" y="350657"/>
                    <a:pt x="299268" y="350448"/>
                    <a:pt x="299041" y="350185"/>
                  </a:cubicBezTo>
                  <a:cubicBezTo>
                    <a:pt x="232117" y="265472"/>
                    <a:pt x="138632" y="219281"/>
                    <a:pt x="21163" y="212718"/>
                  </a:cubicBezTo>
                  <a:cubicBezTo>
                    <a:pt x="16562" y="212718"/>
                    <a:pt x="11900" y="212411"/>
                    <a:pt x="7177" y="212288"/>
                  </a:cubicBezTo>
                  <a:lnTo>
                    <a:pt x="3067" y="212288"/>
                  </a:lnTo>
                  <a:cubicBezTo>
                    <a:pt x="2497" y="212276"/>
                    <a:pt x="1957" y="212056"/>
                    <a:pt x="1540" y="211675"/>
                  </a:cubicBezTo>
                  <a:cubicBezTo>
                    <a:pt x="1122" y="211289"/>
                    <a:pt x="859" y="210767"/>
                    <a:pt x="797" y="210203"/>
                  </a:cubicBezTo>
                  <a:cubicBezTo>
                    <a:pt x="245" y="204069"/>
                    <a:pt x="0" y="197935"/>
                    <a:pt x="0" y="192598"/>
                  </a:cubicBezTo>
                  <a:cubicBezTo>
                    <a:pt x="-19" y="159480"/>
                    <a:pt x="8508" y="126913"/>
                    <a:pt x="24757" y="98052"/>
                  </a:cubicBezTo>
                  <a:cubicBezTo>
                    <a:pt x="41007" y="69191"/>
                    <a:pt x="64421" y="45016"/>
                    <a:pt x="92749" y="27853"/>
                  </a:cubicBezTo>
                  <a:cubicBezTo>
                    <a:pt x="121076" y="10695"/>
                    <a:pt x="153354" y="1132"/>
                    <a:pt x="186454" y="95"/>
                  </a:cubicBezTo>
                  <a:cubicBezTo>
                    <a:pt x="219560" y="-947"/>
                    <a:pt x="252372" y="6573"/>
                    <a:pt x="281718" y="21927"/>
                  </a:cubicBezTo>
                  <a:cubicBezTo>
                    <a:pt x="311064" y="37281"/>
                    <a:pt x="335950" y="59947"/>
                    <a:pt x="353978" y="87728"/>
                  </a:cubicBezTo>
                  <a:cubicBezTo>
                    <a:pt x="372000" y="115516"/>
                    <a:pt x="382551" y="147481"/>
                    <a:pt x="384606" y="180538"/>
                  </a:cubicBezTo>
                  <a:cubicBezTo>
                    <a:pt x="386667" y="213595"/>
                    <a:pt x="380159" y="246622"/>
                    <a:pt x="365713" y="276421"/>
                  </a:cubicBezTo>
                  <a:cubicBezTo>
                    <a:pt x="351273" y="306227"/>
                    <a:pt x="329386" y="331801"/>
                    <a:pt x="302169" y="350675"/>
                  </a:cubicBezTo>
                  <a:cubicBezTo>
                    <a:pt x="301795" y="350939"/>
                    <a:pt x="301341" y="351068"/>
                    <a:pt x="300881" y="351043"/>
                  </a:cubicBezTo>
                  <a:close/>
                  <a:moveTo>
                    <a:pt x="5214" y="207688"/>
                  </a:moveTo>
                  <a:lnTo>
                    <a:pt x="7422" y="207688"/>
                  </a:lnTo>
                  <a:cubicBezTo>
                    <a:pt x="12146" y="207688"/>
                    <a:pt x="16869" y="207688"/>
                    <a:pt x="21531" y="208179"/>
                  </a:cubicBezTo>
                  <a:cubicBezTo>
                    <a:pt x="139552" y="214681"/>
                    <a:pt x="233712" y="260932"/>
                    <a:pt x="301433" y="345646"/>
                  </a:cubicBezTo>
                  <a:cubicBezTo>
                    <a:pt x="327675" y="326979"/>
                    <a:pt x="348672" y="301878"/>
                    <a:pt x="362419" y="272753"/>
                  </a:cubicBezTo>
                  <a:cubicBezTo>
                    <a:pt x="376159" y="243628"/>
                    <a:pt x="382183" y="211461"/>
                    <a:pt x="379907" y="179336"/>
                  </a:cubicBezTo>
                  <a:cubicBezTo>
                    <a:pt x="377638" y="147211"/>
                    <a:pt x="367142" y="116215"/>
                    <a:pt x="349433" y="89317"/>
                  </a:cubicBezTo>
                  <a:cubicBezTo>
                    <a:pt x="331723" y="62418"/>
                    <a:pt x="307401" y="40520"/>
                    <a:pt x="278792" y="25736"/>
                  </a:cubicBezTo>
                  <a:cubicBezTo>
                    <a:pt x="250182" y="10947"/>
                    <a:pt x="218254" y="3770"/>
                    <a:pt x="186068" y="4880"/>
                  </a:cubicBezTo>
                  <a:cubicBezTo>
                    <a:pt x="153882" y="5990"/>
                    <a:pt x="122524" y="15357"/>
                    <a:pt x="95006" y="32085"/>
                  </a:cubicBezTo>
                  <a:cubicBezTo>
                    <a:pt x="67488" y="48807"/>
                    <a:pt x="44724" y="72325"/>
                    <a:pt x="28916" y="100383"/>
                  </a:cubicBezTo>
                  <a:cubicBezTo>
                    <a:pt x="13109" y="128440"/>
                    <a:pt x="4772" y="160087"/>
                    <a:pt x="4723" y="192291"/>
                  </a:cubicBezTo>
                  <a:cubicBezTo>
                    <a:pt x="4601" y="197444"/>
                    <a:pt x="4785" y="202351"/>
                    <a:pt x="5214" y="207688"/>
                  </a:cubicBezTo>
                  <a:close/>
                </a:path>
              </a:pathLst>
            </a:custGeom>
            <a:solidFill>
              <a:srgbClr val="0E0E0E"/>
            </a:solidFill>
            <a:ln w="6134"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797EBCDB-EFA1-4583-9469-32F0851A6C6B}"/>
                </a:ext>
              </a:extLst>
            </p:cNvPr>
            <p:cNvSpPr/>
            <p:nvPr/>
          </p:nvSpPr>
          <p:spPr>
            <a:xfrm>
              <a:off x="8312317" y="4038566"/>
              <a:ext cx="381016" cy="381015"/>
            </a:xfrm>
            <a:custGeom>
              <a:avLst/>
              <a:gdLst>
                <a:gd name="connsiteX0" fmla="*/ 291293 w 381016"/>
                <a:gd name="connsiteY0" fmla="*/ 352142 h 381015"/>
                <a:gd name="connsiteX1" fmla="*/ 352143 w 381016"/>
                <a:gd name="connsiteY1" fmla="*/ 89723 h 381015"/>
                <a:gd name="connsiteX2" fmla="*/ 89724 w 381016"/>
                <a:gd name="connsiteY2" fmla="*/ 28871 h 381015"/>
                <a:gd name="connsiteX3" fmla="*/ 28873 w 381016"/>
                <a:gd name="connsiteY3" fmla="*/ 291291 h 381015"/>
                <a:gd name="connsiteX4" fmla="*/ 291293 w 381016"/>
                <a:gd name="connsiteY4" fmla="*/ 352142 h 38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16" h="381015">
                  <a:moveTo>
                    <a:pt x="291293" y="352142"/>
                  </a:moveTo>
                  <a:cubicBezTo>
                    <a:pt x="380563" y="296481"/>
                    <a:pt x="407805" y="178993"/>
                    <a:pt x="352143" y="89723"/>
                  </a:cubicBezTo>
                  <a:cubicBezTo>
                    <a:pt x="296482" y="458"/>
                    <a:pt x="178994" y="-26790"/>
                    <a:pt x="89724" y="28871"/>
                  </a:cubicBezTo>
                  <a:cubicBezTo>
                    <a:pt x="453" y="84533"/>
                    <a:pt x="-26789" y="202027"/>
                    <a:pt x="28873" y="291291"/>
                  </a:cubicBezTo>
                  <a:cubicBezTo>
                    <a:pt x="84534" y="380562"/>
                    <a:pt x="202022" y="407804"/>
                    <a:pt x="291293" y="352142"/>
                  </a:cubicBezTo>
                  <a:close/>
                </a:path>
              </a:pathLst>
            </a:custGeom>
            <a:solidFill>
              <a:srgbClr val="FF7961"/>
            </a:solidFill>
            <a:ln w="6134"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E16059E5-B474-4B19-AD52-12C7C18E26FC}"/>
                </a:ext>
              </a:extLst>
            </p:cNvPr>
            <p:cNvSpPr/>
            <p:nvPr/>
          </p:nvSpPr>
          <p:spPr>
            <a:xfrm>
              <a:off x="8309071" y="4036282"/>
              <a:ext cx="384980" cy="384980"/>
            </a:xfrm>
            <a:custGeom>
              <a:avLst/>
              <a:gdLst>
                <a:gd name="connsiteX0" fmla="*/ 192490 w 384980"/>
                <a:gd name="connsiteY0" fmla="*/ 384980 h 384980"/>
                <a:gd name="connsiteX1" fmla="*/ 85547 w 384980"/>
                <a:gd name="connsiteY1" fmla="*/ 352543 h 384980"/>
                <a:gd name="connsiteX2" fmla="*/ 14654 w 384980"/>
                <a:gd name="connsiteY2" fmla="*/ 266155 h 384980"/>
                <a:gd name="connsiteX3" fmla="*/ 3699 w 384980"/>
                <a:gd name="connsiteY3" fmla="*/ 154936 h 384980"/>
                <a:gd name="connsiteX4" fmla="*/ 56379 w 384980"/>
                <a:gd name="connsiteY4" fmla="*/ 56379 h 384980"/>
                <a:gd name="connsiteX5" fmla="*/ 154937 w 384980"/>
                <a:gd name="connsiteY5" fmla="*/ 3699 h 384980"/>
                <a:gd name="connsiteX6" fmla="*/ 266155 w 384980"/>
                <a:gd name="connsiteY6" fmla="*/ 14654 h 384980"/>
                <a:gd name="connsiteX7" fmla="*/ 352543 w 384980"/>
                <a:gd name="connsiteY7" fmla="*/ 85547 h 384980"/>
                <a:gd name="connsiteX8" fmla="*/ 384980 w 384980"/>
                <a:gd name="connsiteY8" fmla="*/ 192490 h 384980"/>
                <a:gd name="connsiteX9" fmla="*/ 328546 w 384980"/>
                <a:gd name="connsiteY9" fmla="*/ 328546 h 384980"/>
                <a:gd name="connsiteX10" fmla="*/ 192490 w 384980"/>
                <a:gd name="connsiteY10" fmla="*/ 384980 h 384980"/>
                <a:gd name="connsiteX11" fmla="*/ 192490 w 384980"/>
                <a:gd name="connsiteY11" fmla="*/ 4662 h 384980"/>
                <a:gd name="connsiteX12" fmla="*/ 88148 w 384980"/>
                <a:gd name="connsiteY12" fmla="*/ 36418 h 384980"/>
                <a:gd name="connsiteX13" fmla="*/ 19028 w 384980"/>
                <a:gd name="connsiteY13" fmla="*/ 120787 h 384980"/>
                <a:gd name="connsiteX14" fmla="*/ 8422 w 384980"/>
                <a:gd name="connsiteY14" fmla="*/ 229344 h 384980"/>
                <a:gd name="connsiteX15" fmla="*/ 59900 w 384980"/>
                <a:gd name="connsiteY15" fmla="*/ 325497 h 384980"/>
                <a:gd name="connsiteX16" fmla="*/ 156127 w 384980"/>
                <a:gd name="connsiteY16" fmla="*/ 376852 h 384980"/>
                <a:gd name="connsiteX17" fmla="*/ 264659 w 384980"/>
                <a:gd name="connsiteY17" fmla="*/ 366105 h 384980"/>
                <a:gd name="connsiteX18" fmla="*/ 348942 w 384980"/>
                <a:gd name="connsiteY18" fmla="*/ 296875 h 384980"/>
                <a:gd name="connsiteX19" fmla="*/ 380563 w 384980"/>
                <a:gd name="connsiteY19" fmla="*/ 192490 h 384980"/>
                <a:gd name="connsiteX20" fmla="*/ 325393 w 384980"/>
                <a:gd name="connsiteY20" fmla="*/ 59661 h 384980"/>
                <a:gd name="connsiteX21" fmla="*/ 192490 w 384980"/>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0" h="384980">
                  <a:moveTo>
                    <a:pt x="192490" y="384980"/>
                  </a:moveTo>
                  <a:cubicBezTo>
                    <a:pt x="154421" y="384980"/>
                    <a:pt x="117205" y="373693"/>
                    <a:pt x="85547" y="352543"/>
                  </a:cubicBezTo>
                  <a:cubicBezTo>
                    <a:pt x="53895" y="331386"/>
                    <a:pt x="29223" y="301328"/>
                    <a:pt x="14654" y="266155"/>
                  </a:cubicBezTo>
                  <a:cubicBezTo>
                    <a:pt x="86" y="230982"/>
                    <a:pt x="-3730" y="192275"/>
                    <a:pt x="3699" y="154936"/>
                  </a:cubicBezTo>
                  <a:cubicBezTo>
                    <a:pt x="11127" y="117598"/>
                    <a:pt x="29456" y="83302"/>
                    <a:pt x="56379" y="56379"/>
                  </a:cubicBezTo>
                  <a:cubicBezTo>
                    <a:pt x="83302" y="29456"/>
                    <a:pt x="117598" y="11127"/>
                    <a:pt x="154937" y="3699"/>
                  </a:cubicBezTo>
                  <a:cubicBezTo>
                    <a:pt x="192275" y="-3730"/>
                    <a:pt x="230982" y="85"/>
                    <a:pt x="266155" y="14654"/>
                  </a:cubicBezTo>
                  <a:cubicBezTo>
                    <a:pt x="301328" y="29223"/>
                    <a:pt x="331386" y="53895"/>
                    <a:pt x="352543" y="85547"/>
                  </a:cubicBezTo>
                  <a:cubicBezTo>
                    <a:pt x="373693" y="117205"/>
                    <a:pt x="384980" y="154421"/>
                    <a:pt x="384980" y="192490"/>
                  </a:cubicBezTo>
                  <a:cubicBezTo>
                    <a:pt x="384931" y="243526"/>
                    <a:pt x="364633" y="292458"/>
                    <a:pt x="328546" y="328546"/>
                  </a:cubicBezTo>
                  <a:cubicBezTo>
                    <a:pt x="292459" y="364633"/>
                    <a:pt x="243526" y="384931"/>
                    <a:pt x="192490" y="384980"/>
                  </a:cubicBezTo>
                  <a:close/>
                  <a:moveTo>
                    <a:pt x="192490" y="4662"/>
                  </a:moveTo>
                  <a:cubicBezTo>
                    <a:pt x="155335" y="4698"/>
                    <a:pt x="119021" y="15752"/>
                    <a:pt x="88148" y="36418"/>
                  </a:cubicBezTo>
                  <a:cubicBezTo>
                    <a:pt x="57275" y="57090"/>
                    <a:pt x="33216" y="86449"/>
                    <a:pt x="19028" y="120787"/>
                  </a:cubicBezTo>
                  <a:cubicBezTo>
                    <a:pt x="4840" y="155127"/>
                    <a:pt x="1147" y="192907"/>
                    <a:pt x="8422" y="229344"/>
                  </a:cubicBezTo>
                  <a:cubicBezTo>
                    <a:pt x="15697" y="265781"/>
                    <a:pt x="33615" y="299243"/>
                    <a:pt x="59900" y="325497"/>
                  </a:cubicBezTo>
                  <a:cubicBezTo>
                    <a:pt x="86191" y="351751"/>
                    <a:pt x="119677" y="369626"/>
                    <a:pt x="156127" y="376852"/>
                  </a:cubicBezTo>
                  <a:cubicBezTo>
                    <a:pt x="192570" y="384078"/>
                    <a:pt x="230344" y="380336"/>
                    <a:pt x="264659" y="366105"/>
                  </a:cubicBezTo>
                  <a:cubicBezTo>
                    <a:pt x="298979" y="351868"/>
                    <a:pt x="328313" y="327773"/>
                    <a:pt x="348942" y="296875"/>
                  </a:cubicBezTo>
                  <a:cubicBezTo>
                    <a:pt x="369571" y="265971"/>
                    <a:pt x="380576" y="229645"/>
                    <a:pt x="380563" y="192490"/>
                  </a:cubicBezTo>
                  <a:cubicBezTo>
                    <a:pt x="380496" y="142650"/>
                    <a:pt x="360652" y="94877"/>
                    <a:pt x="325393" y="59661"/>
                  </a:cubicBezTo>
                  <a:cubicBezTo>
                    <a:pt x="290128" y="24444"/>
                    <a:pt x="242330" y="4662"/>
                    <a:pt x="192490" y="4662"/>
                  </a:cubicBezTo>
                  <a:close/>
                </a:path>
              </a:pathLst>
            </a:custGeom>
            <a:solidFill>
              <a:srgbClr val="0E0E0E"/>
            </a:solidFill>
            <a:ln w="6134"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C57003D3-3EF1-4FBE-9199-C802CDC07D96}"/>
                </a:ext>
              </a:extLst>
            </p:cNvPr>
            <p:cNvSpPr/>
            <p:nvPr/>
          </p:nvSpPr>
          <p:spPr>
            <a:xfrm>
              <a:off x="8868121" y="4055090"/>
              <a:ext cx="380416" cy="380416"/>
            </a:xfrm>
            <a:custGeom>
              <a:avLst/>
              <a:gdLst>
                <a:gd name="connsiteX0" fmla="*/ 262978 w 380416"/>
                <a:gd name="connsiteY0" fmla="*/ 365891 h 380416"/>
                <a:gd name="connsiteX1" fmla="*/ 365891 w 380416"/>
                <a:gd name="connsiteY1" fmla="*/ 117438 h 380416"/>
                <a:gd name="connsiteX2" fmla="*/ 117438 w 380416"/>
                <a:gd name="connsiteY2" fmla="*/ 14526 h 380416"/>
                <a:gd name="connsiteX3" fmla="*/ 14526 w 380416"/>
                <a:gd name="connsiteY3" fmla="*/ 262978 h 380416"/>
                <a:gd name="connsiteX4" fmla="*/ 262978 w 380416"/>
                <a:gd name="connsiteY4" fmla="*/ 365891 h 380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16" h="380416">
                  <a:moveTo>
                    <a:pt x="262978" y="365891"/>
                  </a:moveTo>
                  <a:cubicBezTo>
                    <a:pt x="360008" y="325699"/>
                    <a:pt x="406082" y="214463"/>
                    <a:pt x="365891" y="117438"/>
                  </a:cubicBezTo>
                  <a:cubicBezTo>
                    <a:pt x="325699" y="20408"/>
                    <a:pt x="214463" y="-25665"/>
                    <a:pt x="117438" y="14526"/>
                  </a:cubicBezTo>
                  <a:cubicBezTo>
                    <a:pt x="20408" y="54717"/>
                    <a:pt x="-25665" y="165954"/>
                    <a:pt x="14526" y="262978"/>
                  </a:cubicBezTo>
                  <a:cubicBezTo>
                    <a:pt x="54717" y="360008"/>
                    <a:pt x="165954" y="406082"/>
                    <a:pt x="262978" y="365891"/>
                  </a:cubicBezTo>
                  <a:close/>
                </a:path>
              </a:pathLst>
            </a:custGeom>
            <a:solidFill>
              <a:srgbClr val="FF7961"/>
            </a:solidFill>
            <a:ln w="6134"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4EB6A87C-0962-4B91-98C1-9921CF85D4D4}"/>
                </a:ext>
              </a:extLst>
            </p:cNvPr>
            <p:cNvSpPr/>
            <p:nvPr/>
          </p:nvSpPr>
          <p:spPr>
            <a:xfrm>
              <a:off x="8865868" y="4052783"/>
              <a:ext cx="384981" cy="384980"/>
            </a:xfrm>
            <a:custGeom>
              <a:avLst/>
              <a:gdLst>
                <a:gd name="connsiteX0" fmla="*/ 192492 w 384981"/>
                <a:gd name="connsiteY0" fmla="*/ 384980 h 384980"/>
                <a:gd name="connsiteX1" fmla="*/ 85548 w 384981"/>
                <a:gd name="connsiteY1" fmla="*/ 352537 h 384980"/>
                <a:gd name="connsiteX2" fmla="*/ 14656 w 384981"/>
                <a:gd name="connsiteY2" fmla="*/ 266155 h 384980"/>
                <a:gd name="connsiteX3" fmla="*/ 3700 w 384981"/>
                <a:gd name="connsiteY3" fmla="*/ 154937 h 384980"/>
                <a:gd name="connsiteX4" fmla="*/ 56380 w 384981"/>
                <a:gd name="connsiteY4" fmla="*/ 56379 h 384980"/>
                <a:gd name="connsiteX5" fmla="*/ 154938 w 384981"/>
                <a:gd name="connsiteY5" fmla="*/ 3699 h 384980"/>
                <a:gd name="connsiteX6" fmla="*/ 266157 w 384981"/>
                <a:gd name="connsiteY6" fmla="*/ 14654 h 384980"/>
                <a:gd name="connsiteX7" fmla="*/ 352538 w 384981"/>
                <a:gd name="connsiteY7" fmla="*/ 85547 h 384980"/>
                <a:gd name="connsiteX8" fmla="*/ 384982 w 384981"/>
                <a:gd name="connsiteY8" fmla="*/ 192490 h 384980"/>
                <a:gd name="connsiteX9" fmla="*/ 328547 w 384981"/>
                <a:gd name="connsiteY9" fmla="*/ 328546 h 384980"/>
                <a:gd name="connsiteX10" fmla="*/ 192492 w 384981"/>
                <a:gd name="connsiteY10" fmla="*/ 384980 h 384980"/>
                <a:gd name="connsiteX11" fmla="*/ 192492 w 384981"/>
                <a:gd name="connsiteY11" fmla="*/ 4662 h 384980"/>
                <a:gd name="connsiteX12" fmla="*/ 88100 w 384981"/>
                <a:gd name="connsiteY12" fmla="*/ 36332 h 384980"/>
                <a:gd name="connsiteX13" fmla="*/ 18901 w 384981"/>
                <a:gd name="connsiteY13" fmla="*/ 120665 h 384980"/>
                <a:gd name="connsiteX14" fmla="*/ 8215 w 384981"/>
                <a:gd name="connsiteY14" fmla="*/ 229228 h 384980"/>
                <a:gd name="connsiteX15" fmla="*/ 59656 w 384981"/>
                <a:gd name="connsiteY15" fmla="*/ 325430 h 384980"/>
                <a:gd name="connsiteX16" fmla="*/ 155870 w 384981"/>
                <a:gd name="connsiteY16" fmla="*/ 376840 h 384980"/>
                <a:gd name="connsiteX17" fmla="*/ 264433 w 384981"/>
                <a:gd name="connsiteY17" fmla="*/ 366118 h 384980"/>
                <a:gd name="connsiteX18" fmla="*/ 348747 w 384981"/>
                <a:gd name="connsiteY18" fmla="*/ 296894 h 384980"/>
                <a:gd name="connsiteX19" fmla="*/ 380381 w 384981"/>
                <a:gd name="connsiteY19" fmla="*/ 192490 h 384980"/>
                <a:gd name="connsiteX20" fmla="*/ 325272 w 384981"/>
                <a:gd name="connsiteY20" fmla="*/ 59728 h 384980"/>
                <a:gd name="connsiteX21" fmla="*/ 192492 w 384981"/>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81" h="384980">
                  <a:moveTo>
                    <a:pt x="192492" y="384980"/>
                  </a:moveTo>
                  <a:cubicBezTo>
                    <a:pt x="154423" y="384980"/>
                    <a:pt x="117200" y="373693"/>
                    <a:pt x="85548" y="352537"/>
                  </a:cubicBezTo>
                  <a:cubicBezTo>
                    <a:pt x="53896" y="331386"/>
                    <a:pt x="29224" y="301323"/>
                    <a:pt x="14656" y="266155"/>
                  </a:cubicBezTo>
                  <a:cubicBezTo>
                    <a:pt x="81" y="230982"/>
                    <a:pt x="-3728" y="192275"/>
                    <a:pt x="3700" y="154937"/>
                  </a:cubicBezTo>
                  <a:cubicBezTo>
                    <a:pt x="11128" y="117598"/>
                    <a:pt x="29458" y="83296"/>
                    <a:pt x="56380" y="56379"/>
                  </a:cubicBezTo>
                  <a:cubicBezTo>
                    <a:pt x="83297" y="29456"/>
                    <a:pt x="117599" y="11127"/>
                    <a:pt x="154938" y="3699"/>
                  </a:cubicBezTo>
                  <a:cubicBezTo>
                    <a:pt x="192277" y="-3730"/>
                    <a:pt x="230983" y="86"/>
                    <a:pt x="266157" y="14654"/>
                  </a:cubicBezTo>
                  <a:cubicBezTo>
                    <a:pt x="301324" y="29223"/>
                    <a:pt x="331388" y="53895"/>
                    <a:pt x="352538" y="85547"/>
                  </a:cubicBezTo>
                  <a:cubicBezTo>
                    <a:pt x="373689" y="117205"/>
                    <a:pt x="384982" y="154421"/>
                    <a:pt x="384982" y="192490"/>
                  </a:cubicBezTo>
                  <a:cubicBezTo>
                    <a:pt x="384932" y="243526"/>
                    <a:pt x="364635" y="292459"/>
                    <a:pt x="328547" y="328546"/>
                  </a:cubicBezTo>
                  <a:cubicBezTo>
                    <a:pt x="292460" y="364633"/>
                    <a:pt x="243527" y="384931"/>
                    <a:pt x="192492" y="384980"/>
                  </a:cubicBezTo>
                  <a:close/>
                  <a:moveTo>
                    <a:pt x="192492" y="4662"/>
                  </a:moveTo>
                  <a:cubicBezTo>
                    <a:pt x="155324" y="4662"/>
                    <a:pt x="118998" y="15685"/>
                    <a:pt x="88100" y="36332"/>
                  </a:cubicBezTo>
                  <a:cubicBezTo>
                    <a:pt x="57196" y="56980"/>
                    <a:pt x="33120" y="86326"/>
                    <a:pt x="18901" y="120665"/>
                  </a:cubicBezTo>
                  <a:cubicBezTo>
                    <a:pt x="4682" y="154998"/>
                    <a:pt x="964" y="192778"/>
                    <a:pt x="8215" y="229228"/>
                  </a:cubicBezTo>
                  <a:cubicBezTo>
                    <a:pt x="15472" y="265677"/>
                    <a:pt x="33371" y="299157"/>
                    <a:pt x="59656" y="325430"/>
                  </a:cubicBezTo>
                  <a:cubicBezTo>
                    <a:pt x="85935" y="351703"/>
                    <a:pt x="119421" y="369596"/>
                    <a:pt x="155870" y="376840"/>
                  </a:cubicBezTo>
                  <a:cubicBezTo>
                    <a:pt x="192326" y="384078"/>
                    <a:pt x="230106" y="380349"/>
                    <a:pt x="264433" y="366118"/>
                  </a:cubicBezTo>
                  <a:cubicBezTo>
                    <a:pt x="298766" y="351893"/>
                    <a:pt x="328106" y="327797"/>
                    <a:pt x="348747" y="296894"/>
                  </a:cubicBezTo>
                  <a:cubicBezTo>
                    <a:pt x="369382" y="265984"/>
                    <a:pt x="380393" y="229651"/>
                    <a:pt x="380381" y="192490"/>
                  </a:cubicBezTo>
                  <a:cubicBezTo>
                    <a:pt x="380313" y="142687"/>
                    <a:pt x="360500" y="94938"/>
                    <a:pt x="325272" y="59728"/>
                  </a:cubicBezTo>
                  <a:cubicBezTo>
                    <a:pt x="290049" y="24512"/>
                    <a:pt x="242295" y="4711"/>
                    <a:pt x="192492" y="4662"/>
                  </a:cubicBezTo>
                  <a:close/>
                </a:path>
              </a:pathLst>
            </a:custGeom>
            <a:solidFill>
              <a:srgbClr val="0E0E0E"/>
            </a:solidFill>
            <a:ln w="6134"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9B9C5B83-3FA8-435F-9227-A35A2CE0F2B6}"/>
                </a:ext>
              </a:extLst>
            </p:cNvPr>
            <p:cNvSpPr/>
            <p:nvPr/>
          </p:nvSpPr>
          <p:spPr>
            <a:xfrm>
              <a:off x="9369030" y="4072412"/>
              <a:ext cx="269928" cy="380128"/>
            </a:xfrm>
            <a:custGeom>
              <a:avLst/>
              <a:gdLst>
                <a:gd name="connsiteX0" fmla="*/ 260912 w 269928"/>
                <a:gd name="connsiteY0" fmla="*/ 363020 h 380128"/>
                <a:gd name="connsiteX1" fmla="*/ 141669 w 269928"/>
                <a:gd name="connsiteY1" fmla="*/ 320946 h 380128"/>
                <a:gd name="connsiteX2" fmla="*/ 75175 w 269928"/>
                <a:gd name="connsiteY2" fmla="*/ 213389 h 380128"/>
                <a:gd name="connsiteX3" fmla="*/ 90830 w 269928"/>
                <a:gd name="connsiteY3" fmla="*/ 87915 h 380128"/>
                <a:gd name="connsiteX4" fmla="*/ 181719 w 269928"/>
                <a:gd name="connsiteY4" fmla="*/ 0 h 380128"/>
                <a:gd name="connsiteX5" fmla="*/ 101393 w 269928"/>
                <a:gd name="connsiteY5" fmla="*/ 21801 h 380128"/>
                <a:gd name="connsiteX6" fmla="*/ 38076 w 269928"/>
                <a:gd name="connsiteY6" fmla="*/ 75818 h 380128"/>
                <a:gd name="connsiteX7" fmla="*/ 3890 w 269928"/>
                <a:gd name="connsiteY7" fmla="*/ 151704 h 380128"/>
                <a:gd name="connsiteX8" fmla="*/ 5387 w 269928"/>
                <a:gd name="connsiteY8" fmla="*/ 234920 h 380128"/>
                <a:gd name="connsiteX9" fmla="*/ 42284 w 269928"/>
                <a:gd name="connsiteY9" fmla="*/ 309524 h 380128"/>
                <a:gd name="connsiteX10" fmla="*/ 107508 w 269928"/>
                <a:gd name="connsiteY10" fmla="*/ 361229 h 380128"/>
                <a:gd name="connsiteX11" fmla="*/ 188565 w 269928"/>
                <a:gd name="connsiteY11" fmla="*/ 380122 h 380128"/>
                <a:gd name="connsiteX12" fmla="*/ 269929 w 269928"/>
                <a:gd name="connsiteY12" fmla="*/ 362591 h 380128"/>
                <a:gd name="connsiteX13" fmla="*/ 260912 w 269928"/>
                <a:gd name="connsiteY13" fmla="*/ 363020 h 38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9928" h="380128">
                  <a:moveTo>
                    <a:pt x="260912" y="363020"/>
                  </a:moveTo>
                  <a:cubicBezTo>
                    <a:pt x="217525" y="363008"/>
                    <a:pt x="175450" y="348163"/>
                    <a:pt x="141669" y="320946"/>
                  </a:cubicBezTo>
                  <a:cubicBezTo>
                    <a:pt x="107882" y="293728"/>
                    <a:pt x="84419" y="255776"/>
                    <a:pt x="75175" y="213389"/>
                  </a:cubicBezTo>
                  <a:cubicBezTo>
                    <a:pt x="65925" y="171002"/>
                    <a:pt x="71452" y="126726"/>
                    <a:pt x="90830" y="87915"/>
                  </a:cubicBezTo>
                  <a:cubicBezTo>
                    <a:pt x="110214" y="49098"/>
                    <a:pt x="142283" y="18077"/>
                    <a:pt x="181719" y="0"/>
                  </a:cubicBezTo>
                  <a:cubicBezTo>
                    <a:pt x="153662" y="1245"/>
                    <a:pt x="126230" y="8692"/>
                    <a:pt x="101393" y="21801"/>
                  </a:cubicBezTo>
                  <a:cubicBezTo>
                    <a:pt x="76555" y="34909"/>
                    <a:pt x="54932" y="53355"/>
                    <a:pt x="38076" y="75818"/>
                  </a:cubicBezTo>
                  <a:cubicBezTo>
                    <a:pt x="21213" y="98281"/>
                    <a:pt x="9540" y="124192"/>
                    <a:pt x="3890" y="151704"/>
                  </a:cubicBezTo>
                  <a:cubicBezTo>
                    <a:pt x="-1760" y="179216"/>
                    <a:pt x="-1251" y="207635"/>
                    <a:pt x="5387" y="234920"/>
                  </a:cubicBezTo>
                  <a:cubicBezTo>
                    <a:pt x="12024" y="262211"/>
                    <a:pt x="24629" y="287686"/>
                    <a:pt x="42284" y="309524"/>
                  </a:cubicBezTo>
                  <a:cubicBezTo>
                    <a:pt x="59938" y="331368"/>
                    <a:pt x="82217" y="349022"/>
                    <a:pt x="107508" y="361229"/>
                  </a:cubicBezTo>
                  <a:cubicBezTo>
                    <a:pt x="132800" y="373436"/>
                    <a:pt x="160483" y="379889"/>
                    <a:pt x="188565" y="380122"/>
                  </a:cubicBezTo>
                  <a:cubicBezTo>
                    <a:pt x="216648" y="380361"/>
                    <a:pt x="244435" y="374368"/>
                    <a:pt x="269929" y="362591"/>
                  </a:cubicBezTo>
                  <a:cubicBezTo>
                    <a:pt x="266923" y="362959"/>
                    <a:pt x="263979" y="363020"/>
                    <a:pt x="260912" y="363020"/>
                  </a:cubicBezTo>
                  <a:close/>
                </a:path>
              </a:pathLst>
            </a:custGeom>
            <a:solidFill>
              <a:srgbClr val="FF7961"/>
            </a:solidFill>
            <a:ln w="6134"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58E45FAE-ABDA-4208-88E3-58CEC1AE5CCD}"/>
                </a:ext>
              </a:extLst>
            </p:cNvPr>
            <p:cNvSpPr/>
            <p:nvPr/>
          </p:nvSpPr>
          <p:spPr>
            <a:xfrm>
              <a:off x="9366578" y="4070131"/>
              <a:ext cx="274652" cy="384687"/>
            </a:xfrm>
            <a:custGeom>
              <a:avLst/>
              <a:gdLst>
                <a:gd name="connsiteX0" fmla="*/ 193189 w 274652"/>
                <a:gd name="connsiteY0" fmla="*/ 384686 h 384687"/>
                <a:gd name="connsiteX1" fmla="*/ 58255 w 274652"/>
                <a:gd name="connsiteY1" fmla="*/ 330196 h 384687"/>
                <a:gd name="connsiteX2" fmla="*/ 54 w 274652"/>
                <a:gd name="connsiteY2" fmla="*/ 196827 h 384687"/>
                <a:gd name="connsiteX3" fmla="*/ 51857 w 274652"/>
                <a:gd name="connsiteY3" fmla="*/ 60845 h 384687"/>
                <a:gd name="connsiteX4" fmla="*/ 184049 w 274652"/>
                <a:gd name="connsiteY4" fmla="*/ 12 h 384687"/>
                <a:gd name="connsiteX5" fmla="*/ 185582 w 274652"/>
                <a:gd name="connsiteY5" fmla="*/ 404 h 384687"/>
                <a:gd name="connsiteX6" fmla="*/ 186484 w 274652"/>
                <a:gd name="connsiteY6" fmla="*/ 1711 h 384687"/>
                <a:gd name="connsiteX7" fmla="*/ 186312 w 274652"/>
                <a:gd name="connsiteY7" fmla="*/ 3288 h 384687"/>
                <a:gd name="connsiteX8" fmla="*/ 185153 w 274652"/>
                <a:gd name="connsiteY8" fmla="*/ 4367 h 384687"/>
                <a:gd name="connsiteX9" fmla="*/ 95392 w 274652"/>
                <a:gd name="connsiteY9" fmla="*/ 91227 h 384687"/>
                <a:gd name="connsiteX10" fmla="*/ 79921 w 274652"/>
                <a:gd name="connsiteY10" fmla="*/ 215174 h 384687"/>
                <a:gd name="connsiteX11" fmla="*/ 145587 w 274652"/>
                <a:gd name="connsiteY11" fmla="*/ 321424 h 384687"/>
                <a:gd name="connsiteX12" fmla="*/ 263363 w 274652"/>
                <a:gd name="connsiteY12" fmla="*/ 363032 h 384687"/>
                <a:gd name="connsiteX13" fmla="*/ 272258 w 274652"/>
                <a:gd name="connsiteY13" fmla="*/ 363032 h 384687"/>
                <a:gd name="connsiteX14" fmla="*/ 273730 w 274652"/>
                <a:gd name="connsiteY14" fmla="*/ 363504 h 384687"/>
                <a:gd name="connsiteX15" fmla="*/ 274583 w 274652"/>
                <a:gd name="connsiteY15" fmla="*/ 364799 h 384687"/>
                <a:gd name="connsiteX16" fmla="*/ 274442 w 274652"/>
                <a:gd name="connsiteY16" fmla="*/ 366338 h 384687"/>
                <a:gd name="connsiteX17" fmla="*/ 273362 w 274652"/>
                <a:gd name="connsiteY17" fmla="*/ 367449 h 384687"/>
                <a:gd name="connsiteX18" fmla="*/ 193189 w 274652"/>
                <a:gd name="connsiteY18" fmla="*/ 384686 h 384687"/>
                <a:gd name="connsiteX19" fmla="*/ 172578 w 274652"/>
                <a:gd name="connsiteY19" fmla="*/ 5471 h 384687"/>
                <a:gd name="connsiteX20" fmla="*/ 50029 w 274652"/>
                <a:gd name="connsiteY20" fmla="*/ 70837 h 384687"/>
                <a:gd name="connsiteX21" fmla="*/ 5863 w 274652"/>
                <a:gd name="connsiteY21" fmla="*/ 202519 h 384687"/>
                <a:gd name="connsiteX22" fmla="*/ 64211 w 274652"/>
                <a:gd name="connsiteY22" fmla="*/ 328558 h 384687"/>
                <a:gd name="connsiteX23" fmla="*/ 193189 w 274652"/>
                <a:gd name="connsiteY23" fmla="*/ 380085 h 384687"/>
                <a:gd name="connsiteX24" fmla="*/ 260664 w 274652"/>
                <a:gd name="connsiteY24" fmla="*/ 367817 h 384687"/>
                <a:gd name="connsiteX25" fmla="*/ 143637 w 274652"/>
                <a:gd name="connsiteY25" fmla="*/ 325730 h 384687"/>
                <a:gd name="connsiteX26" fmla="*/ 76786 w 274652"/>
                <a:gd name="connsiteY26" fmla="*/ 220861 h 384687"/>
                <a:gd name="connsiteX27" fmla="*/ 88043 w 274652"/>
                <a:gd name="connsiteY27" fmla="*/ 97005 h 384687"/>
                <a:gd name="connsiteX28" fmla="*/ 172700 w 274652"/>
                <a:gd name="connsiteY28" fmla="*/ 5901 h 384687"/>
                <a:gd name="connsiteX29" fmla="*/ 172578 w 274652"/>
                <a:gd name="connsiteY29" fmla="*/ 5471 h 3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652" h="384687">
                  <a:moveTo>
                    <a:pt x="193189" y="384686"/>
                  </a:moveTo>
                  <a:cubicBezTo>
                    <a:pt x="142815" y="384882"/>
                    <a:pt x="94367" y="365320"/>
                    <a:pt x="58255" y="330196"/>
                  </a:cubicBezTo>
                  <a:cubicBezTo>
                    <a:pt x="22150" y="295071"/>
                    <a:pt x="1250" y="247188"/>
                    <a:pt x="54" y="196827"/>
                  </a:cubicBezTo>
                  <a:cubicBezTo>
                    <a:pt x="-1142" y="146465"/>
                    <a:pt x="17457" y="97643"/>
                    <a:pt x="51857" y="60845"/>
                  </a:cubicBezTo>
                  <a:cubicBezTo>
                    <a:pt x="86258" y="24046"/>
                    <a:pt x="133718" y="2202"/>
                    <a:pt x="184049" y="12"/>
                  </a:cubicBezTo>
                  <a:cubicBezTo>
                    <a:pt x="184588" y="-43"/>
                    <a:pt x="185134" y="92"/>
                    <a:pt x="185582" y="404"/>
                  </a:cubicBezTo>
                  <a:cubicBezTo>
                    <a:pt x="186030" y="717"/>
                    <a:pt x="186355" y="1184"/>
                    <a:pt x="186484" y="1711"/>
                  </a:cubicBezTo>
                  <a:cubicBezTo>
                    <a:pt x="186619" y="2239"/>
                    <a:pt x="186558" y="2797"/>
                    <a:pt x="186312" y="3288"/>
                  </a:cubicBezTo>
                  <a:cubicBezTo>
                    <a:pt x="186067" y="3772"/>
                    <a:pt x="185656" y="4159"/>
                    <a:pt x="185153" y="4367"/>
                  </a:cubicBezTo>
                  <a:cubicBezTo>
                    <a:pt x="146201" y="22236"/>
                    <a:pt x="114530" y="52882"/>
                    <a:pt x="95392" y="91227"/>
                  </a:cubicBezTo>
                  <a:cubicBezTo>
                    <a:pt x="76253" y="129572"/>
                    <a:pt x="70793" y="173302"/>
                    <a:pt x="79921" y="215174"/>
                  </a:cubicBezTo>
                  <a:cubicBezTo>
                    <a:pt x="89055" y="257040"/>
                    <a:pt x="112223" y="294532"/>
                    <a:pt x="145587" y="321424"/>
                  </a:cubicBezTo>
                  <a:cubicBezTo>
                    <a:pt x="178951" y="348322"/>
                    <a:pt x="220510" y="363001"/>
                    <a:pt x="263363" y="363032"/>
                  </a:cubicBezTo>
                  <a:cubicBezTo>
                    <a:pt x="266369" y="363032"/>
                    <a:pt x="269498" y="363032"/>
                    <a:pt x="272258" y="363032"/>
                  </a:cubicBezTo>
                  <a:cubicBezTo>
                    <a:pt x="272786" y="363014"/>
                    <a:pt x="273307" y="363185"/>
                    <a:pt x="273730" y="363504"/>
                  </a:cubicBezTo>
                  <a:cubicBezTo>
                    <a:pt x="274153" y="363823"/>
                    <a:pt x="274454" y="364283"/>
                    <a:pt x="274583" y="364799"/>
                  </a:cubicBezTo>
                  <a:cubicBezTo>
                    <a:pt x="274711" y="365314"/>
                    <a:pt x="274662" y="365854"/>
                    <a:pt x="274442" y="366338"/>
                  </a:cubicBezTo>
                  <a:cubicBezTo>
                    <a:pt x="274215" y="366817"/>
                    <a:pt x="273834" y="367209"/>
                    <a:pt x="273362" y="367449"/>
                  </a:cubicBezTo>
                  <a:cubicBezTo>
                    <a:pt x="248199" y="378926"/>
                    <a:pt x="220847" y="384802"/>
                    <a:pt x="193189" y="384686"/>
                  </a:cubicBezTo>
                  <a:close/>
                  <a:moveTo>
                    <a:pt x="172578" y="5471"/>
                  </a:moveTo>
                  <a:cubicBezTo>
                    <a:pt x="124879" y="10808"/>
                    <a:pt x="81031" y="34198"/>
                    <a:pt x="50029" y="70837"/>
                  </a:cubicBezTo>
                  <a:cubicBezTo>
                    <a:pt x="19033" y="107477"/>
                    <a:pt x="3225" y="154593"/>
                    <a:pt x="5863" y="202519"/>
                  </a:cubicBezTo>
                  <a:cubicBezTo>
                    <a:pt x="8501" y="250439"/>
                    <a:pt x="29375" y="295538"/>
                    <a:pt x="64211" y="328558"/>
                  </a:cubicBezTo>
                  <a:cubicBezTo>
                    <a:pt x="99041" y="361572"/>
                    <a:pt x="145195" y="380012"/>
                    <a:pt x="193189" y="380085"/>
                  </a:cubicBezTo>
                  <a:cubicBezTo>
                    <a:pt x="216247" y="380226"/>
                    <a:pt x="239133" y="376067"/>
                    <a:pt x="260664" y="367817"/>
                  </a:cubicBezTo>
                  <a:cubicBezTo>
                    <a:pt x="218069" y="367130"/>
                    <a:pt x="176914" y="352328"/>
                    <a:pt x="143637" y="325730"/>
                  </a:cubicBezTo>
                  <a:cubicBezTo>
                    <a:pt x="110359" y="299139"/>
                    <a:pt x="86847" y="262254"/>
                    <a:pt x="76786" y="220861"/>
                  </a:cubicBezTo>
                  <a:cubicBezTo>
                    <a:pt x="66726" y="179467"/>
                    <a:pt x="70689" y="135908"/>
                    <a:pt x="88043" y="97005"/>
                  </a:cubicBezTo>
                  <a:cubicBezTo>
                    <a:pt x="105402" y="58103"/>
                    <a:pt x="135178" y="26064"/>
                    <a:pt x="172700" y="5901"/>
                  </a:cubicBezTo>
                  <a:lnTo>
                    <a:pt x="172578" y="5471"/>
                  </a:lnTo>
                  <a:close/>
                </a:path>
              </a:pathLst>
            </a:custGeom>
            <a:solidFill>
              <a:srgbClr val="0E0E0E"/>
            </a:solidFill>
            <a:ln w="6134"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D65177B4-C0D9-403E-8BAE-CEC03A70028F}"/>
                </a:ext>
              </a:extLst>
            </p:cNvPr>
            <p:cNvSpPr/>
            <p:nvPr/>
          </p:nvSpPr>
          <p:spPr>
            <a:xfrm>
              <a:off x="6074700" y="4611851"/>
              <a:ext cx="102992" cy="182736"/>
            </a:xfrm>
            <a:custGeom>
              <a:avLst/>
              <a:gdLst>
                <a:gd name="connsiteX0" fmla="*/ 102993 w 102992"/>
                <a:gd name="connsiteY0" fmla="*/ 13740 h 182736"/>
                <a:gd name="connsiteX1" fmla="*/ 102441 w 102992"/>
                <a:gd name="connsiteY1" fmla="*/ 0 h 182736"/>
                <a:gd name="connsiteX2" fmla="*/ 96306 w 102992"/>
                <a:gd name="connsiteY2" fmla="*/ 8526 h 182736"/>
                <a:gd name="connsiteX3" fmla="*/ 0 w 102992"/>
                <a:gd name="connsiteY3" fmla="*/ 182737 h 182736"/>
                <a:gd name="connsiteX4" fmla="*/ 75211 w 102992"/>
                <a:gd name="connsiteY4" fmla="*/ 112691 h 182736"/>
                <a:gd name="connsiteX5" fmla="*/ 102993 w 102992"/>
                <a:gd name="connsiteY5" fmla="*/ 13740 h 1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2992" h="182736">
                  <a:moveTo>
                    <a:pt x="102993" y="13740"/>
                  </a:moveTo>
                  <a:cubicBezTo>
                    <a:pt x="102993" y="9140"/>
                    <a:pt x="102993" y="4539"/>
                    <a:pt x="102441" y="0"/>
                  </a:cubicBezTo>
                  <a:lnTo>
                    <a:pt x="96306" y="8526"/>
                  </a:lnTo>
                  <a:cubicBezTo>
                    <a:pt x="57447" y="62593"/>
                    <a:pt x="25119" y="121070"/>
                    <a:pt x="0" y="182737"/>
                  </a:cubicBezTo>
                  <a:cubicBezTo>
                    <a:pt x="31027" y="166733"/>
                    <a:pt x="57048" y="142503"/>
                    <a:pt x="75211" y="112691"/>
                  </a:cubicBezTo>
                  <a:cubicBezTo>
                    <a:pt x="93380" y="82885"/>
                    <a:pt x="102993" y="48650"/>
                    <a:pt x="102993" y="13740"/>
                  </a:cubicBezTo>
                  <a:close/>
                </a:path>
              </a:pathLst>
            </a:custGeom>
            <a:solidFill>
              <a:srgbClr val="FF7961"/>
            </a:solidFill>
            <a:ln w="6134"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DE658BBA-7223-4C0E-9B84-79094225550A}"/>
                </a:ext>
              </a:extLst>
            </p:cNvPr>
            <p:cNvSpPr/>
            <p:nvPr/>
          </p:nvSpPr>
          <p:spPr>
            <a:xfrm>
              <a:off x="6072513" y="4609522"/>
              <a:ext cx="107572" cy="187396"/>
            </a:xfrm>
            <a:custGeom>
              <a:avLst/>
              <a:gdLst>
                <a:gd name="connsiteX0" fmla="*/ 2310 w 107572"/>
                <a:gd name="connsiteY0" fmla="*/ 187397 h 187396"/>
                <a:gd name="connsiteX1" fmla="*/ 1481 w 107572"/>
                <a:gd name="connsiteY1" fmla="*/ 187243 h 187396"/>
                <a:gd name="connsiteX2" fmla="*/ 776 w 107572"/>
                <a:gd name="connsiteY2" fmla="*/ 186783 h 187396"/>
                <a:gd name="connsiteX3" fmla="*/ 64 w 107572"/>
                <a:gd name="connsiteY3" fmla="*/ 185624 h 187396"/>
                <a:gd name="connsiteX4" fmla="*/ 163 w 107572"/>
                <a:gd name="connsiteY4" fmla="*/ 184268 h 187396"/>
                <a:gd name="connsiteX5" fmla="*/ 96714 w 107572"/>
                <a:gd name="connsiteY5" fmla="*/ 9506 h 187396"/>
                <a:gd name="connsiteX6" fmla="*/ 102849 w 107572"/>
                <a:gd name="connsiteY6" fmla="*/ 918 h 187396"/>
                <a:gd name="connsiteX7" fmla="*/ 103959 w 107572"/>
                <a:gd name="connsiteY7" fmla="*/ 120 h 187396"/>
                <a:gd name="connsiteX8" fmla="*/ 105327 w 107572"/>
                <a:gd name="connsiteY8" fmla="*/ 84 h 187396"/>
                <a:gd name="connsiteX9" fmla="*/ 106480 w 107572"/>
                <a:gd name="connsiteY9" fmla="*/ 826 h 187396"/>
                <a:gd name="connsiteX10" fmla="*/ 107020 w 107572"/>
                <a:gd name="connsiteY10" fmla="*/ 2083 h 187396"/>
                <a:gd name="connsiteX11" fmla="*/ 107572 w 107572"/>
                <a:gd name="connsiteY11" fmla="*/ 16008 h 187396"/>
                <a:gd name="connsiteX12" fmla="*/ 79508 w 107572"/>
                <a:gd name="connsiteY12" fmla="*/ 116197 h 187396"/>
                <a:gd name="connsiteX13" fmla="*/ 3291 w 107572"/>
                <a:gd name="connsiteY13" fmla="*/ 187029 h 187396"/>
                <a:gd name="connsiteX14" fmla="*/ 2310 w 107572"/>
                <a:gd name="connsiteY14" fmla="*/ 187397 h 187396"/>
                <a:gd name="connsiteX15" fmla="*/ 102726 w 107572"/>
                <a:gd name="connsiteY15" fmla="*/ 9076 h 187396"/>
                <a:gd name="connsiteX16" fmla="*/ 100456 w 107572"/>
                <a:gd name="connsiteY16" fmla="*/ 12266 h 187396"/>
                <a:gd name="connsiteX17" fmla="*/ 6849 w 107572"/>
                <a:gd name="connsiteY17" fmla="*/ 180036 h 187396"/>
                <a:gd name="connsiteX18" fmla="*/ 77214 w 107572"/>
                <a:gd name="connsiteY18" fmla="*/ 111173 h 187396"/>
                <a:gd name="connsiteX19" fmla="*/ 102910 w 107572"/>
                <a:gd name="connsiteY19" fmla="*/ 16131 h 187396"/>
                <a:gd name="connsiteX20" fmla="*/ 102726 w 107572"/>
                <a:gd name="connsiteY20" fmla="*/ 9015 h 187396"/>
                <a:gd name="connsiteX21" fmla="*/ 102726 w 107572"/>
                <a:gd name="connsiteY21" fmla="*/ 9076 h 18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7572" h="187396">
                  <a:moveTo>
                    <a:pt x="2310" y="187397"/>
                  </a:moveTo>
                  <a:cubicBezTo>
                    <a:pt x="2027" y="187397"/>
                    <a:pt x="1745" y="187348"/>
                    <a:pt x="1481" y="187243"/>
                  </a:cubicBezTo>
                  <a:cubicBezTo>
                    <a:pt x="1218" y="187139"/>
                    <a:pt x="978" y="186980"/>
                    <a:pt x="776" y="186783"/>
                  </a:cubicBezTo>
                  <a:cubicBezTo>
                    <a:pt x="420" y="186483"/>
                    <a:pt x="169" y="186078"/>
                    <a:pt x="64" y="185624"/>
                  </a:cubicBezTo>
                  <a:cubicBezTo>
                    <a:pt x="-46" y="185170"/>
                    <a:pt x="-15" y="184698"/>
                    <a:pt x="163" y="184268"/>
                  </a:cubicBezTo>
                  <a:cubicBezTo>
                    <a:pt x="25362" y="122417"/>
                    <a:pt x="57769" y="63756"/>
                    <a:pt x="96714" y="9506"/>
                  </a:cubicBezTo>
                  <a:lnTo>
                    <a:pt x="102849" y="918"/>
                  </a:lnTo>
                  <a:cubicBezTo>
                    <a:pt x="103131" y="544"/>
                    <a:pt x="103517" y="268"/>
                    <a:pt x="103959" y="120"/>
                  </a:cubicBezTo>
                  <a:cubicBezTo>
                    <a:pt x="104400" y="-27"/>
                    <a:pt x="104879" y="-39"/>
                    <a:pt x="105327" y="84"/>
                  </a:cubicBezTo>
                  <a:cubicBezTo>
                    <a:pt x="105781" y="213"/>
                    <a:pt x="106179" y="470"/>
                    <a:pt x="106480" y="826"/>
                  </a:cubicBezTo>
                  <a:cubicBezTo>
                    <a:pt x="106781" y="1182"/>
                    <a:pt x="106971" y="1617"/>
                    <a:pt x="107020" y="2083"/>
                  </a:cubicBezTo>
                  <a:cubicBezTo>
                    <a:pt x="107388" y="7420"/>
                    <a:pt x="107572" y="11898"/>
                    <a:pt x="107572" y="16008"/>
                  </a:cubicBezTo>
                  <a:cubicBezTo>
                    <a:pt x="107621" y="51353"/>
                    <a:pt x="97911" y="86023"/>
                    <a:pt x="79508" y="116197"/>
                  </a:cubicBezTo>
                  <a:cubicBezTo>
                    <a:pt x="61112" y="146377"/>
                    <a:pt x="34735" y="170883"/>
                    <a:pt x="3291" y="187029"/>
                  </a:cubicBezTo>
                  <a:cubicBezTo>
                    <a:pt x="3003" y="187231"/>
                    <a:pt x="2665" y="187360"/>
                    <a:pt x="2310" y="187397"/>
                  </a:cubicBezTo>
                  <a:close/>
                  <a:moveTo>
                    <a:pt x="102726" y="9076"/>
                  </a:moveTo>
                  <a:lnTo>
                    <a:pt x="100456" y="12266"/>
                  </a:lnTo>
                  <a:cubicBezTo>
                    <a:pt x="62995" y="64462"/>
                    <a:pt x="31588" y="120743"/>
                    <a:pt x="6849" y="180036"/>
                  </a:cubicBezTo>
                  <a:cubicBezTo>
                    <a:pt x="36029" y="163768"/>
                    <a:pt x="60320" y="139992"/>
                    <a:pt x="77214" y="111173"/>
                  </a:cubicBezTo>
                  <a:cubicBezTo>
                    <a:pt x="94107" y="82349"/>
                    <a:pt x="102977" y="49537"/>
                    <a:pt x="102910" y="16131"/>
                  </a:cubicBezTo>
                  <a:cubicBezTo>
                    <a:pt x="102910" y="13861"/>
                    <a:pt x="102849" y="11530"/>
                    <a:pt x="102726" y="9015"/>
                  </a:cubicBezTo>
                  <a:lnTo>
                    <a:pt x="102726" y="9076"/>
                  </a:lnTo>
                  <a:close/>
                </a:path>
              </a:pathLst>
            </a:custGeom>
            <a:solidFill>
              <a:srgbClr val="0E0E0E"/>
            </a:solidFill>
            <a:ln w="6134"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B7C74525-5077-48F8-80B1-2611437332C3}"/>
                </a:ext>
              </a:extLst>
            </p:cNvPr>
            <p:cNvSpPr/>
            <p:nvPr/>
          </p:nvSpPr>
          <p:spPr>
            <a:xfrm>
              <a:off x="6303750" y="4494382"/>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3"/>
                    <a:pt x="380318" y="190159"/>
                  </a:cubicBezTo>
                  <a:cubicBezTo>
                    <a:pt x="380318" y="85136"/>
                    <a:pt x="295182" y="0"/>
                    <a:pt x="190159" y="0"/>
                  </a:cubicBezTo>
                  <a:cubicBezTo>
                    <a:pt x="85136" y="0"/>
                    <a:pt x="0" y="85136"/>
                    <a:pt x="0" y="190159"/>
                  </a:cubicBezTo>
                  <a:cubicBezTo>
                    <a:pt x="0" y="295183"/>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E47A49D5-8A0B-4943-8E49-BB0504189884}"/>
                </a:ext>
              </a:extLst>
            </p:cNvPr>
            <p:cNvSpPr/>
            <p:nvPr/>
          </p:nvSpPr>
          <p:spPr>
            <a:xfrm>
              <a:off x="6301420" y="4491990"/>
              <a:ext cx="384979" cy="384980"/>
            </a:xfrm>
            <a:custGeom>
              <a:avLst/>
              <a:gdLst>
                <a:gd name="connsiteX0" fmla="*/ 192490 w 384979"/>
                <a:gd name="connsiteY0" fmla="*/ 384980 h 384980"/>
                <a:gd name="connsiteX1" fmla="*/ 85541 w 384979"/>
                <a:gd name="connsiteY1" fmla="*/ 352536 h 384980"/>
                <a:gd name="connsiteX2" fmla="*/ 14648 w 384979"/>
                <a:gd name="connsiteY2" fmla="*/ 266137 h 384980"/>
                <a:gd name="connsiteX3" fmla="*/ 3705 w 384979"/>
                <a:gd name="connsiteY3" fmla="*/ 154912 h 384980"/>
                <a:gd name="connsiteX4" fmla="*/ 56397 w 384979"/>
                <a:gd name="connsiteY4" fmla="*/ 56354 h 384980"/>
                <a:gd name="connsiteX5" fmla="*/ 154973 w 384979"/>
                <a:gd name="connsiteY5" fmla="*/ 3693 h 384980"/>
                <a:gd name="connsiteX6" fmla="*/ 266192 w 384979"/>
                <a:gd name="connsiteY6" fmla="*/ 14667 h 384980"/>
                <a:gd name="connsiteX7" fmla="*/ 352567 w 384979"/>
                <a:gd name="connsiteY7" fmla="*/ 85590 h 384980"/>
                <a:gd name="connsiteX8" fmla="*/ 384980 w 384979"/>
                <a:gd name="connsiteY8" fmla="*/ 192551 h 384980"/>
                <a:gd name="connsiteX9" fmla="*/ 328539 w 384979"/>
                <a:gd name="connsiteY9" fmla="*/ 328589 h 384980"/>
                <a:gd name="connsiteX10" fmla="*/ 192490 w 384979"/>
                <a:gd name="connsiteY10" fmla="*/ 384980 h 384980"/>
                <a:gd name="connsiteX11" fmla="*/ 192490 w 384979"/>
                <a:gd name="connsiteY11" fmla="*/ 4662 h 384980"/>
                <a:gd name="connsiteX12" fmla="*/ 88105 w 384979"/>
                <a:gd name="connsiteY12" fmla="*/ 36326 h 384980"/>
                <a:gd name="connsiteX13" fmla="*/ 18899 w 384979"/>
                <a:gd name="connsiteY13" fmla="*/ 120647 h 384980"/>
                <a:gd name="connsiteX14" fmla="*/ 8207 w 384979"/>
                <a:gd name="connsiteY14" fmla="*/ 229203 h 384980"/>
                <a:gd name="connsiteX15" fmla="*/ 59630 w 384979"/>
                <a:gd name="connsiteY15" fmla="*/ 325411 h 384980"/>
                <a:gd name="connsiteX16" fmla="*/ 155832 w 384979"/>
                <a:gd name="connsiteY16" fmla="*/ 376828 h 384980"/>
                <a:gd name="connsiteX17" fmla="*/ 264388 w 384979"/>
                <a:gd name="connsiteY17" fmla="*/ 366136 h 384980"/>
                <a:gd name="connsiteX18" fmla="*/ 348715 w 384979"/>
                <a:gd name="connsiteY18" fmla="*/ 296937 h 384980"/>
                <a:gd name="connsiteX19" fmla="*/ 380379 w 384979"/>
                <a:gd name="connsiteY19" fmla="*/ 192551 h 384980"/>
                <a:gd name="connsiteX20" fmla="*/ 325295 w 384979"/>
                <a:gd name="connsiteY20" fmla="*/ 59747 h 384980"/>
                <a:gd name="connsiteX21" fmla="*/ 192490 w 384979"/>
                <a:gd name="connsiteY21" fmla="*/ 4662 h 38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4979" h="384980">
                  <a:moveTo>
                    <a:pt x="192490" y="384980"/>
                  </a:moveTo>
                  <a:cubicBezTo>
                    <a:pt x="154415" y="384980"/>
                    <a:pt x="117199" y="373687"/>
                    <a:pt x="85541" y="352536"/>
                  </a:cubicBezTo>
                  <a:cubicBezTo>
                    <a:pt x="53882" y="331380"/>
                    <a:pt x="29210" y="301316"/>
                    <a:pt x="14648" y="266137"/>
                  </a:cubicBezTo>
                  <a:cubicBezTo>
                    <a:pt x="79" y="230964"/>
                    <a:pt x="-3730" y="192257"/>
                    <a:pt x="3705" y="154912"/>
                  </a:cubicBezTo>
                  <a:cubicBezTo>
                    <a:pt x="11133" y="117573"/>
                    <a:pt x="29474" y="83271"/>
                    <a:pt x="56397" y="56354"/>
                  </a:cubicBezTo>
                  <a:cubicBezTo>
                    <a:pt x="83326" y="29438"/>
                    <a:pt x="117628" y="11109"/>
                    <a:pt x="154973" y="3693"/>
                  </a:cubicBezTo>
                  <a:cubicBezTo>
                    <a:pt x="192318" y="-3730"/>
                    <a:pt x="231025" y="92"/>
                    <a:pt x="266192" y="14667"/>
                  </a:cubicBezTo>
                  <a:cubicBezTo>
                    <a:pt x="301365" y="29247"/>
                    <a:pt x="331423" y="53931"/>
                    <a:pt x="352567" y="85590"/>
                  </a:cubicBezTo>
                  <a:cubicBezTo>
                    <a:pt x="373711" y="117255"/>
                    <a:pt x="384992" y="154477"/>
                    <a:pt x="384980" y="192551"/>
                  </a:cubicBezTo>
                  <a:cubicBezTo>
                    <a:pt x="384931" y="243582"/>
                    <a:pt x="364633" y="292507"/>
                    <a:pt x="328539" y="328589"/>
                  </a:cubicBezTo>
                  <a:cubicBezTo>
                    <a:pt x="292452" y="364664"/>
                    <a:pt x="243520" y="384949"/>
                    <a:pt x="192490" y="384980"/>
                  </a:cubicBezTo>
                  <a:close/>
                  <a:moveTo>
                    <a:pt x="192490" y="4662"/>
                  </a:moveTo>
                  <a:cubicBezTo>
                    <a:pt x="155329" y="4662"/>
                    <a:pt x="119002" y="15679"/>
                    <a:pt x="88105" y="36326"/>
                  </a:cubicBezTo>
                  <a:cubicBezTo>
                    <a:pt x="57207" y="56974"/>
                    <a:pt x="33124" y="86314"/>
                    <a:pt x="18899" y="120647"/>
                  </a:cubicBezTo>
                  <a:cubicBezTo>
                    <a:pt x="4680" y="154979"/>
                    <a:pt x="963" y="192760"/>
                    <a:pt x="8207" y="229203"/>
                  </a:cubicBezTo>
                  <a:cubicBezTo>
                    <a:pt x="15458" y="265652"/>
                    <a:pt x="33351" y="299132"/>
                    <a:pt x="59630" y="325411"/>
                  </a:cubicBezTo>
                  <a:cubicBezTo>
                    <a:pt x="85909" y="351684"/>
                    <a:pt x="119389" y="369577"/>
                    <a:pt x="155832" y="376828"/>
                  </a:cubicBezTo>
                  <a:cubicBezTo>
                    <a:pt x="192281" y="384079"/>
                    <a:pt x="230061" y="380361"/>
                    <a:pt x="264388" y="366136"/>
                  </a:cubicBezTo>
                  <a:cubicBezTo>
                    <a:pt x="298721" y="351917"/>
                    <a:pt x="328067" y="327834"/>
                    <a:pt x="348715" y="296937"/>
                  </a:cubicBezTo>
                  <a:cubicBezTo>
                    <a:pt x="369356" y="266038"/>
                    <a:pt x="380379" y="229712"/>
                    <a:pt x="380379" y="192551"/>
                  </a:cubicBezTo>
                  <a:cubicBezTo>
                    <a:pt x="380330" y="142736"/>
                    <a:pt x="360517" y="94969"/>
                    <a:pt x="325295" y="59747"/>
                  </a:cubicBezTo>
                  <a:cubicBezTo>
                    <a:pt x="290066" y="24518"/>
                    <a:pt x="242305" y="4711"/>
                    <a:pt x="192490" y="4662"/>
                  </a:cubicBezTo>
                  <a:close/>
                </a:path>
              </a:pathLst>
            </a:custGeom>
            <a:solidFill>
              <a:srgbClr val="0E0E0E"/>
            </a:solidFill>
            <a:ln w="6134"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08B2BBD1-BC62-43B6-B601-C8A467599BA1}"/>
                </a:ext>
              </a:extLst>
            </p:cNvPr>
            <p:cNvSpPr/>
            <p:nvPr/>
          </p:nvSpPr>
          <p:spPr>
            <a:xfrm>
              <a:off x="6868885" y="4480690"/>
              <a:ext cx="380404" cy="380404"/>
            </a:xfrm>
            <a:custGeom>
              <a:avLst/>
              <a:gdLst>
                <a:gd name="connsiteX0" fmla="*/ 233884 w 380404"/>
                <a:gd name="connsiteY0" fmla="*/ 375276 h 380404"/>
                <a:gd name="connsiteX1" fmla="*/ 375276 w 380404"/>
                <a:gd name="connsiteY1" fmla="*/ 146521 h 380404"/>
                <a:gd name="connsiteX2" fmla="*/ 146521 w 380404"/>
                <a:gd name="connsiteY2" fmla="*/ 5128 h 380404"/>
                <a:gd name="connsiteX3" fmla="*/ 5128 w 380404"/>
                <a:gd name="connsiteY3" fmla="*/ 233884 h 380404"/>
                <a:gd name="connsiteX4" fmla="*/ 233884 w 380404"/>
                <a:gd name="connsiteY4" fmla="*/ 375276 h 380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04" h="380404">
                  <a:moveTo>
                    <a:pt x="233884" y="375276"/>
                  </a:moveTo>
                  <a:cubicBezTo>
                    <a:pt x="336097" y="351151"/>
                    <a:pt x="399402" y="248735"/>
                    <a:pt x="375276" y="146521"/>
                  </a:cubicBezTo>
                  <a:cubicBezTo>
                    <a:pt x="351151" y="44307"/>
                    <a:pt x="248735" y="-18997"/>
                    <a:pt x="146521" y="5128"/>
                  </a:cubicBezTo>
                  <a:cubicBezTo>
                    <a:pt x="44307" y="29254"/>
                    <a:pt x="-18997" y="131670"/>
                    <a:pt x="5128" y="233884"/>
                  </a:cubicBezTo>
                  <a:cubicBezTo>
                    <a:pt x="29254" y="336097"/>
                    <a:pt x="131670" y="399402"/>
                    <a:pt x="233884" y="375276"/>
                  </a:cubicBezTo>
                  <a:close/>
                </a:path>
              </a:pathLst>
            </a:custGeom>
            <a:solidFill>
              <a:srgbClr val="FF7961"/>
            </a:solidFill>
            <a:ln w="6134"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1C68F6CA-2130-41BC-8A75-C6809F04E7B3}"/>
                </a:ext>
              </a:extLst>
            </p:cNvPr>
            <p:cNvSpPr/>
            <p:nvPr/>
          </p:nvSpPr>
          <p:spPr>
            <a:xfrm>
              <a:off x="6866744" y="4478311"/>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2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7 w 384980"/>
                <a:gd name="connsiteY7" fmla="*/ 85540 h 384979"/>
                <a:gd name="connsiteX8" fmla="*/ 384980 w 384980"/>
                <a:gd name="connsiteY8" fmla="*/ 192490 h 384979"/>
                <a:gd name="connsiteX9" fmla="*/ 328570 w 384980"/>
                <a:gd name="connsiteY9" fmla="*/ 328527 h 384979"/>
                <a:gd name="connsiteX10" fmla="*/ 192551 w 384980"/>
                <a:gd name="connsiteY10" fmla="*/ 384980 h 384979"/>
                <a:gd name="connsiteX11" fmla="*/ 192551 w 384980"/>
                <a:gd name="connsiteY11" fmla="*/ 4661 h 384979"/>
                <a:gd name="connsiteX12" fmla="*/ 88148 w 384980"/>
                <a:gd name="connsiteY12" fmla="*/ 36295 h 384979"/>
                <a:gd name="connsiteX13" fmla="*/ 18918 w 384980"/>
                <a:gd name="connsiteY13" fmla="*/ 120603 h 384979"/>
                <a:gd name="connsiteX14" fmla="*/ 8201 w 384980"/>
                <a:gd name="connsiteY14" fmla="*/ 229166 h 384979"/>
                <a:gd name="connsiteX15" fmla="*/ 59612 w 384980"/>
                <a:gd name="connsiteY15" fmla="*/ 325386 h 384979"/>
                <a:gd name="connsiteX16" fmla="*/ 155814 w 384980"/>
                <a:gd name="connsiteY16" fmla="*/ 376828 h 384979"/>
                <a:gd name="connsiteX17" fmla="*/ 264376 w 384980"/>
                <a:gd name="connsiteY17" fmla="*/ 366142 h 384979"/>
                <a:gd name="connsiteX18" fmla="*/ 348709 w 384980"/>
                <a:gd name="connsiteY18" fmla="*/ 296942 h 384979"/>
                <a:gd name="connsiteX19" fmla="*/ 380380 w 384980"/>
                <a:gd name="connsiteY19" fmla="*/ 192551 h 384979"/>
                <a:gd name="connsiteX20" fmla="*/ 325338 w 384980"/>
                <a:gd name="connsiteY20" fmla="*/ 59728 h 384979"/>
                <a:gd name="connsiteX21" fmla="*/ 192551 w 384980"/>
                <a:gd name="connsiteY21" fmla="*/ 4600 h 384979"/>
                <a:gd name="connsiteX22" fmla="*/ 192551 w 384980"/>
                <a:gd name="connsiteY22"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980" h="384979">
                  <a:moveTo>
                    <a:pt x="192551" y="384980"/>
                  </a:moveTo>
                  <a:cubicBezTo>
                    <a:pt x="154477" y="384992"/>
                    <a:pt x="117254" y="373711"/>
                    <a:pt x="85590" y="352567"/>
                  </a:cubicBezTo>
                  <a:cubicBezTo>
                    <a:pt x="53931" y="331422"/>
                    <a:pt x="29248" y="301365"/>
                    <a:pt x="14667" y="266192"/>
                  </a:cubicBezTo>
                  <a:cubicBezTo>
                    <a:pt x="92" y="231024"/>
                    <a:pt x="-3730" y="192318"/>
                    <a:pt x="3693" y="154973"/>
                  </a:cubicBezTo>
                  <a:cubicBezTo>
                    <a:pt x="11109" y="117628"/>
                    <a:pt x="29438" y="83326"/>
                    <a:pt x="56354" y="56397"/>
                  </a:cubicBezTo>
                  <a:cubicBezTo>
                    <a:pt x="83277" y="29474"/>
                    <a:pt x="117573" y="11133"/>
                    <a:pt x="154912" y="3705"/>
                  </a:cubicBezTo>
                  <a:cubicBezTo>
                    <a:pt x="192257" y="-3730"/>
                    <a:pt x="230964" y="79"/>
                    <a:pt x="266137" y="14648"/>
                  </a:cubicBezTo>
                  <a:cubicBezTo>
                    <a:pt x="301316" y="29211"/>
                    <a:pt x="331380" y="53882"/>
                    <a:pt x="352537" y="85540"/>
                  </a:cubicBezTo>
                  <a:cubicBezTo>
                    <a:pt x="373687" y="117199"/>
                    <a:pt x="384980" y="154415"/>
                    <a:pt x="384980" y="192490"/>
                  </a:cubicBezTo>
                  <a:cubicBezTo>
                    <a:pt x="384931" y="243514"/>
                    <a:pt x="364645" y="292440"/>
                    <a:pt x="328570" y="328527"/>
                  </a:cubicBezTo>
                  <a:cubicBezTo>
                    <a:pt x="292495" y="364608"/>
                    <a:pt x="243575" y="384913"/>
                    <a:pt x="192551" y="384980"/>
                  </a:cubicBezTo>
                  <a:close/>
                  <a:moveTo>
                    <a:pt x="192551" y="4661"/>
                  </a:moveTo>
                  <a:cubicBezTo>
                    <a:pt x="155384" y="4649"/>
                    <a:pt x="119052" y="15660"/>
                    <a:pt x="88148" y="36295"/>
                  </a:cubicBezTo>
                  <a:cubicBezTo>
                    <a:pt x="57244" y="56937"/>
                    <a:pt x="33149" y="86277"/>
                    <a:pt x="18918" y="120603"/>
                  </a:cubicBezTo>
                  <a:cubicBezTo>
                    <a:pt x="4686" y="154936"/>
                    <a:pt x="957" y="192717"/>
                    <a:pt x="8201" y="229166"/>
                  </a:cubicBezTo>
                  <a:cubicBezTo>
                    <a:pt x="15446" y="265621"/>
                    <a:pt x="33333" y="299102"/>
                    <a:pt x="59612" y="325386"/>
                  </a:cubicBezTo>
                  <a:cubicBezTo>
                    <a:pt x="85884" y="351671"/>
                    <a:pt x="119365" y="369571"/>
                    <a:pt x="155814" y="376828"/>
                  </a:cubicBezTo>
                  <a:cubicBezTo>
                    <a:pt x="192263" y="384078"/>
                    <a:pt x="230043" y="380361"/>
                    <a:pt x="264376" y="366142"/>
                  </a:cubicBezTo>
                  <a:cubicBezTo>
                    <a:pt x="298715" y="351923"/>
                    <a:pt x="328061" y="327840"/>
                    <a:pt x="348709" y="296942"/>
                  </a:cubicBezTo>
                  <a:cubicBezTo>
                    <a:pt x="369357" y="266045"/>
                    <a:pt x="380380" y="229712"/>
                    <a:pt x="380380" y="192551"/>
                  </a:cubicBezTo>
                  <a:cubicBezTo>
                    <a:pt x="380349" y="142735"/>
                    <a:pt x="360554" y="94963"/>
                    <a:pt x="325338" y="59728"/>
                  </a:cubicBezTo>
                  <a:cubicBezTo>
                    <a:pt x="290121" y="24493"/>
                    <a:pt x="242367" y="4661"/>
                    <a:pt x="192551" y="4600"/>
                  </a:cubicBezTo>
                  <a:lnTo>
                    <a:pt x="192551" y="4661"/>
                  </a:lnTo>
                  <a:close/>
                </a:path>
              </a:pathLst>
            </a:custGeom>
            <a:solidFill>
              <a:srgbClr val="0E0E0E"/>
            </a:solidFill>
            <a:ln w="6134"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8ED8E3A1-50B3-4531-9E14-CF68CEDC479D}"/>
                </a:ext>
              </a:extLst>
            </p:cNvPr>
            <p:cNvSpPr/>
            <p:nvPr/>
          </p:nvSpPr>
          <p:spPr>
            <a:xfrm>
              <a:off x="7393178" y="4480641"/>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2"/>
                    <a:pt x="380318" y="190159"/>
                  </a:cubicBezTo>
                  <a:cubicBezTo>
                    <a:pt x="380318" y="85136"/>
                    <a:pt x="295182"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05F92B02-899F-4140-853F-62986D7BCE1B}"/>
                </a:ext>
              </a:extLst>
            </p:cNvPr>
            <p:cNvSpPr/>
            <p:nvPr/>
          </p:nvSpPr>
          <p:spPr>
            <a:xfrm>
              <a:off x="7390786" y="4478311"/>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2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7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8 w 384980"/>
                <a:gd name="connsiteY12" fmla="*/ 36295 h 384979"/>
                <a:gd name="connsiteX13" fmla="*/ 18918 w 384980"/>
                <a:gd name="connsiteY13" fmla="*/ 120603 h 384979"/>
                <a:gd name="connsiteX14" fmla="*/ 8201 w 384980"/>
                <a:gd name="connsiteY14" fmla="*/ 229166 h 384979"/>
                <a:gd name="connsiteX15" fmla="*/ 59612 w 384980"/>
                <a:gd name="connsiteY15" fmla="*/ 325386 h 384979"/>
                <a:gd name="connsiteX16" fmla="*/ 155814 w 384980"/>
                <a:gd name="connsiteY16" fmla="*/ 376828 h 384979"/>
                <a:gd name="connsiteX17" fmla="*/ 264376 w 384980"/>
                <a:gd name="connsiteY17" fmla="*/ 366142 h 384979"/>
                <a:gd name="connsiteX18" fmla="*/ 348709 w 384980"/>
                <a:gd name="connsiteY18" fmla="*/ 296942 h 384979"/>
                <a:gd name="connsiteX19" fmla="*/ 380380 w 384980"/>
                <a:gd name="connsiteY19" fmla="*/ 192551 h 384979"/>
                <a:gd name="connsiteX20" fmla="*/ 325338 w 384980"/>
                <a:gd name="connsiteY20" fmla="*/ 59728 h 384979"/>
                <a:gd name="connsiteX21" fmla="*/ 192551 w 384980"/>
                <a:gd name="connsiteY21" fmla="*/ 4600 h 384979"/>
                <a:gd name="connsiteX22" fmla="*/ 192551 w 384980"/>
                <a:gd name="connsiteY22"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980" h="384979">
                  <a:moveTo>
                    <a:pt x="192551" y="384980"/>
                  </a:moveTo>
                  <a:cubicBezTo>
                    <a:pt x="154477" y="384992"/>
                    <a:pt x="117254" y="373711"/>
                    <a:pt x="85590" y="352567"/>
                  </a:cubicBezTo>
                  <a:cubicBezTo>
                    <a:pt x="53931" y="331422"/>
                    <a:pt x="29247" y="301365"/>
                    <a:pt x="14667" y="266192"/>
                  </a:cubicBezTo>
                  <a:cubicBezTo>
                    <a:pt x="92" y="231024"/>
                    <a:pt x="-3730" y="192318"/>
                    <a:pt x="3693" y="154973"/>
                  </a:cubicBezTo>
                  <a:cubicBezTo>
                    <a:pt x="11109" y="117628"/>
                    <a:pt x="29438" y="83326"/>
                    <a:pt x="56354" y="56397"/>
                  </a:cubicBezTo>
                  <a:cubicBezTo>
                    <a:pt x="83277" y="29474"/>
                    <a:pt x="117573" y="11133"/>
                    <a:pt x="154912" y="3705"/>
                  </a:cubicBezTo>
                  <a:cubicBezTo>
                    <a:pt x="192257" y="-3730"/>
                    <a:pt x="230963" y="79"/>
                    <a:pt x="266137" y="14648"/>
                  </a:cubicBezTo>
                  <a:cubicBezTo>
                    <a:pt x="301316" y="29211"/>
                    <a:pt x="331380" y="53882"/>
                    <a:pt x="352537"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8" y="36295"/>
                  </a:cubicBezTo>
                  <a:cubicBezTo>
                    <a:pt x="57244" y="56937"/>
                    <a:pt x="33149" y="86277"/>
                    <a:pt x="18918" y="120603"/>
                  </a:cubicBezTo>
                  <a:cubicBezTo>
                    <a:pt x="4686" y="154936"/>
                    <a:pt x="957" y="192717"/>
                    <a:pt x="8201" y="229166"/>
                  </a:cubicBezTo>
                  <a:cubicBezTo>
                    <a:pt x="15446" y="265621"/>
                    <a:pt x="33333" y="299102"/>
                    <a:pt x="59612" y="325386"/>
                  </a:cubicBezTo>
                  <a:cubicBezTo>
                    <a:pt x="85884" y="351671"/>
                    <a:pt x="119365" y="369571"/>
                    <a:pt x="155814" y="376828"/>
                  </a:cubicBezTo>
                  <a:cubicBezTo>
                    <a:pt x="192263" y="384078"/>
                    <a:pt x="230043" y="380361"/>
                    <a:pt x="264376" y="366142"/>
                  </a:cubicBezTo>
                  <a:cubicBezTo>
                    <a:pt x="298715" y="351923"/>
                    <a:pt x="328061" y="327840"/>
                    <a:pt x="348709" y="296942"/>
                  </a:cubicBezTo>
                  <a:cubicBezTo>
                    <a:pt x="369357" y="266045"/>
                    <a:pt x="380380" y="229712"/>
                    <a:pt x="380380" y="192551"/>
                  </a:cubicBezTo>
                  <a:cubicBezTo>
                    <a:pt x="380349" y="142735"/>
                    <a:pt x="360554" y="94963"/>
                    <a:pt x="325338" y="59728"/>
                  </a:cubicBezTo>
                  <a:cubicBezTo>
                    <a:pt x="290121" y="24493"/>
                    <a:pt x="242367" y="4661"/>
                    <a:pt x="192551" y="4600"/>
                  </a:cubicBezTo>
                  <a:lnTo>
                    <a:pt x="192551" y="4661"/>
                  </a:lnTo>
                  <a:close/>
                </a:path>
              </a:pathLst>
            </a:custGeom>
            <a:solidFill>
              <a:srgbClr val="0E0E0E"/>
            </a:solidFill>
            <a:ln w="6134"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03CC4175-7E6D-422C-B936-D35185858BC3}"/>
                </a:ext>
              </a:extLst>
            </p:cNvPr>
            <p:cNvSpPr/>
            <p:nvPr/>
          </p:nvSpPr>
          <p:spPr>
            <a:xfrm>
              <a:off x="7221054" y="4302934"/>
              <a:ext cx="233098" cy="89070"/>
            </a:xfrm>
            <a:custGeom>
              <a:avLst/>
              <a:gdLst>
                <a:gd name="connsiteX0" fmla="*/ 233098 w 233098"/>
                <a:gd name="connsiteY0" fmla="*/ 0 h 89070"/>
                <a:gd name="connsiteX1" fmla="*/ 0 w 233098"/>
                <a:gd name="connsiteY1" fmla="*/ 74898 h 89070"/>
                <a:gd name="connsiteX2" fmla="*/ 130204 w 233098"/>
                <a:gd name="connsiteY2" fmla="*/ 79953 h 89070"/>
                <a:gd name="connsiteX3" fmla="*/ 233098 w 233098"/>
                <a:gd name="connsiteY3" fmla="*/ 0 h 89070"/>
              </a:gdLst>
              <a:ahLst/>
              <a:cxnLst>
                <a:cxn ang="0">
                  <a:pos x="connsiteX0" y="connsiteY0"/>
                </a:cxn>
                <a:cxn ang="0">
                  <a:pos x="connsiteX1" y="connsiteY1"/>
                </a:cxn>
                <a:cxn ang="0">
                  <a:pos x="connsiteX2" y="connsiteY2"/>
                </a:cxn>
                <a:cxn ang="0">
                  <a:pos x="connsiteX3" y="connsiteY3"/>
                </a:cxn>
              </a:cxnLst>
              <a:rect l="l" t="t" r="r" b="b"/>
              <a:pathLst>
                <a:path w="233098" h="89070">
                  <a:moveTo>
                    <a:pt x="233098" y="0"/>
                  </a:moveTo>
                  <a:cubicBezTo>
                    <a:pt x="157280" y="20304"/>
                    <a:pt x="78824" y="46620"/>
                    <a:pt x="0" y="74898"/>
                  </a:cubicBezTo>
                  <a:cubicBezTo>
                    <a:pt x="41449" y="91865"/>
                    <a:pt x="87565" y="93657"/>
                    <a:pt x="130204" y="79953"/>
                  </a:cubicBezTo>
                  <a:cubicBezTo>
                    <a:pt x="172849" y="66249"/>
                    <a:pt x="209285" y="37934"/>
                    <a:pt x="233098" y="0"/>
                  </a:cubicBezTo>
                  <a:close/>
                </a:path>
              </a:pathLst>
            </a:custGeom>
            <a:solidFill>
              <a:srgbClr val="FF7961"/>
            </a:solidFill>
            <a:ln w="6134"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352A6423-00BC-4BF7-939F-D0B7A0B8B01F}"/>
                </a:ext>
              </a:extLst>
            </p:cNvPr>
            <p:cNvSpPr/>
            <p:nvPr/>
          </p:nvSpPr>
          <p:spPr>
            <a:xfrm>
              <a:off x="7218661" y="4300467"/>
              <a:ext cx="237496" cy="93744"/>
            </a:xfrm>
            <a:custGeom>
              <a:avLst/>
              <a:gdLst>
                <a:gd name="connsiteX0" fmla="*/ 74224 w 237496"/>
                <a:gd name="connsiteY0" fmla="*/ 93744 h 93744"/>
                <a:gd name="connsiteX1" fmla="*/ 1473 w 237496"/>
                <a:gd name="connsiteY1" fmla="*/ 79329 h 93744"/>
                <a:gd name="connsiteX2" fmla="*/ 399 w 237496"/>
                <a:gd name="connsiteY2" fmla="*/ 78488 h 93744"/>
                <a:gd name="connsiteX3" fmla="*/ 0 w 237496"/>
                <a:gd name="connsiteY3" fmla="*/ 77182 h 93744"/>
                <a:gd name="connsiteX4" fmla="*/ 460 w 237496"/>
                <a:gd name="connsiteY4" fmla="*/ 75888 h 93744"/>
                <a:gd name="connsiteX5" fmla="*/ 1534 w 237496"/>
                <a:gd name="connsiteY5" fmla="*/ 75035 h 93744"/>
                <a:gd name="connsiteX6" fmla="*/ 234632 w 237496"/>
                <a:gd name="connsiteY6" fmla="*/ 76 h 93744"/>
                <a:gd name="connsiteX7" fmla="*/ 235988 w 237496"/>
                <a:gd name="connsiteY7" fmla="*/ 131 h 93744"/>
                <a:gd name="connsiteX8" fmla="*/ 237086 w 237496"/>
                <a:gd name="connsiteY8" fmla="*/ 934 h 93744"/>
                <a:gd name="connsiteX9" fmla="*/ 237497 w 237496"/>
                <a:gd name="connsiteY9" fmla="*/ 2253 h 93744"/>
                <a:gd name="connsiteX10" fmla="*/ 237086 w 237496"/>
                <a:gd name="connsiteY10" fmla="*/ 3572 h 93744"/>
                <a:gd name="connsiteX11" fmla="*/ 167340 w 237496"/>
                <a:gd name="connsiteY11" fmla="*/ 69760 h 93744"/>
                <a:gd name="connsiteX12" fmla="*/ 74224 w 237496"/>
                <a:gd name="connsiteY12" fmla="*/ 93744 h 93744"/>
                <a:gd name="connsiteX13" fmla="*/ 8895 w 237496"/>
                <a:gd name="connsiteY13" fmla="*/ 77427 h 93744"/>
                <a:gd name="connsiteX14" fmla="*/ 131787 w 237496"/>
                <a:gd name="connsiteY14" fmla="*/ 80090 h 93744"/>
                <a:gd name="connsiteX15" fmla="*/ 230031 w 237496"/>
                <a:gd name="connsiteY15" fmla="*/ 6210 h 93744"/>
                <a:gd name="connsiteX16" fmla="*/ 8895 w 237496"/>
                <a:gd name="connsiteY16" fmla="*/ 77427 h 9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496" h="93744">
                  <a:moveTo>
                    <a:pt x="74224" y="93744"/>
                  </a:moveTo>
                  <a:cubicBezTo>
                    <a:pt x="49264" y="93744"/>
                    <a:pt x="24543" y="88849"/>
                    <a:pt x="1473" y="79329"/>
                  </a:cubicBezTo>
                  <a:cubicBezTo>
                    <a:pt x="1037" y="79163"/>
                    <a:pt x="663" y="78869"/>
                    <a:pt x="399" y="78488"/>
                  </a:cubicBezTo>
                  <a:cubicBezTo>
                    <a:pt x="135" y="78102"/>
                    <a:pt x="-6" y="77648"/>
                    <a:pt x="0" y="77182"/>
                  </a:cubicBezTo>
                  <a:cubicBezTo>
                    <a:pt x="31" y="76716"/>
                    <a:pt x="190" y="76268"/>
                    <a:pt x="460" y="75888"/>
                  </a:cubicBezTo>
                  <a:cubicBezTo>
                    <a:pt x="730" y="75513"/>
                    <a:pt x="1104" y="75213"/>
                    <a:pt x="1534" y="75035"/>
                  </a:cubicBezTo>
                  <a:cubicBezTo>
                    <a:pt x="94712" y="41604"/>
                    <a:pt x="168751" y="17803"/>
                    <a:pt x="234632" y="76"/>
                  </a:cubicBezTo>
                  <a:cubicBezTo>
                    <a:pt x="235080" y="-41"/>
                    <a:pt x="235552" y="-22"/>
                    <a:pt x="235988" y="131"/>
                  </a:cubicBezTo>
                  <a:cubicBezTo>
                    <a:pt x="236423" y="284"/>
                    <a:pt x="236810" y="560"/>
                    <a:pt x="237086" y="934"/>
                  </a:cubicBezTo>
                  <a:cubicBezTo>
                    <a:pt x="237350" y="1321"/>
                    <a:pt x="237497" y="1781"/>
                    <a:pt x="237497" y="2253"/>
                  </a:cubicBezTo>
                  <a:cubicBezTo>
                    <a:pt x="237497" y="2726"/>
                    <a:pt x="237350" y="3185"/>
                    <a:pt x="237086" y="3572"/>
                  </a:cubicBezTo>
                  <a:cubicBezTo>
                    <a:pt x="219843" y="31207"/>
                    <a:pt x="195834" y="53982"/>
                    <a:pt x="167340" y="69760"/>
                  </a:cubicBezTo>
                  <a:cubicBezTo>
                    <a:pt x="138841" y="85543"/>
                    <a:pt x="106796" y="93793"/>
                    <a:pt x="74224" y="93744"/>
                  </a:cubicBezTo>
                  <a:close/>
                  <a:moveTo>
                    <a:pt x="8895" y="77427"/>
                  </a:moveTo>
                  <a:cubicBezTo>
                    <a:pt x="48399" y="92070"/>
                    <a:pt x="91682" y="93008"/>
                    <a:pt x="131787" y="80090"/>
                  </a:cubicBezTo>
                  <a:cubicBezTo>
                    <a:pt x="171892" y="67177"/>
                    <a:pt x="206495" y="41156"/>
                    <a:pt x="230031" y="6210"/>
                  </a:cubicBezTo>
                  <a:cubicBezTo>
                    <a:pt x="167095" y="23324"/>
                    <a:pt x="96491" y="46082"/>
                    <a:pt x="8895" y="77427"/>
                  </a:cubicBezTo>
                  <a:close/>
                </a:path>
              </a:pathLst>
            </a:custGeom>
            <a:solidFill>
              <a:srgbClr val="0E0E0E"/>
            </a:solidFill>
            <a:ln w="6134"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D9984BBC-0072-4CF5-843C-5E85A2F05770}"/>
                </a:ext>
              </a:extLst>
            </p:cNvPr>
            <p:cNvSpPr/>
            <p:nvPr/>
          </p:nvSpPr>
          <p:spPr>
            <a:xfrm>
              <a:off x="7610880" y="4262497"/>
              <a:ext cx="349524" cy="166739"/>
            </a:xfrm>
            <a:custGeom>
              <a:avLst/>
              <a:gdLst>
                <a:gd name="connsiteX0" fmla="*/ 187583 w 349524"/>
                <a:gd name="connsiteY0" fmla="*/ 166740 h 166739"/>
                <a:gd name="connsiteX1" fmla="*/ 280332 w 349524"/>
                <a:gd name="connsiteY1" fmla="*/ 142584 h 166739"/>
                <a:gd name="connsiteX2" fmla="*/ 349525 w 349524"/>
                <a:gd name="connsiteY2" fmla="*/ 76261 h 166739"/>
                <a:gd name="connsiteX3" fmla="*/ 133173 w 349524"/>
                <a:gd name="connsiteY3" fmla="*/ 688 h 166739"/>
                <a:gd name="connsiteX4" fmla="*/ 0 w 349524"/>
                <a:gd name="connsiteY4" fmla="*/ 7558 h 166739"/>
                <a:gd name="connsiteX5" fmla="*/ 64581 w 349524"/>
                <a:gd name="connsiteY5" fmla="*/ 121568 h 166739"/>
                <a:gd name="connsiteX6" fmla="*/ 187583 w 349524"/>
                <a:gd name="connsiteY6" fmla="*/ 166740 h 16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524" h="166739">
                  <a:moveTo>
                    <a:pt x="187583" y="166740"/>
                  </a:moveTo>
                  <a:cubicBezTo>
                    <a:pt x="220057" y="166740"/>
                    <a:pt x="251986" y="158422"/>
                    <a:pt x="280332" y="142584"/>
                  </a:cubicBezTo>
                  <a:cubicBezTo>
                    <a:pt x="308684" y="126745"/>
                    <a:pt x="332503" y="103914"/>
                    <a:pt x="349525" y="76261"/>
                  </a:cubicBezTo>
                  <a:cubicBezTo>
                    <a:pt x="294317" y="33751"/>
                    <a:pt x="223222" y="5657"/>
                    <a:pt x="133173" y="688"/>
                  </a:cubicBezTo>
                  <a:cubicBezTo>
                    <a:pt x="88663" y="-1293"/>
                    <a:pt x="44068" y="1007"/>
                    <a:pt x="0" y="7558"/>
                  </a:cubicBezTo>
                  <a:cubicBezTo>
                    <a:pt x="7337" y="52013"/>
                    <a:pt x="30223" y="92418"/>
                    <a:pt x="64581" y="121568"/>
                  </a:cubicBezTo>
                  <a:cubicBezTo>
                    <a:pt x="98932" y="150724"/>
                    <a:pt x="142528" y="166728"/>
                    <a:pt x="187583" y="166740"/>
                  </a:cubicBezTo>
                  <a:close/>
                </a:path>
              </a:pathLst>
            </a:custGeom>
            <a:solidFill>
              <a:srgbClr val="FF7961"/>
            </a:solidFill>
            <a:ln w="6134"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7FD2E000-1519-461B-92CC-815011206C94}"/>
                </a:ext>
              </a:extLst>
            </p:cNvPr>
            <p:cNvSpPr/>
            <p:nvPr/>
          </p:nvSpPr>
          <p:spPr>
            <a:xfrm>
              <a:off x="7608564" y="4260191"/>
              <a:ext cx="354131" cy="171316"/>
            </a:xfrm>
            <a:custGeom>
              <a:avLst/>
              <a:gdLst>
                <a:gd name="connsiteX0" fmla="*/ 189899 w 354131"/>
                <a:gd name="connsiteY0" fmla="*/ 171315 h 171316"/>
                <a:gd name="connsiteX1" fmla="*/ 65234 w 354131"/>
                <a:gd name="connsiteY1" fmla="*/ 125818 h 171316"/>
                <a:gd name="connsiteX2" fmla="*/ 46 w 354131"/>
                <a:gd name="connsiteY2" fmla="*/ 10232 h 171316"/>
                <a:gd name="connsiteX3" fmla="*/ 46 w 354131"/>
                <a:gd name="connsiteY3" fmla="*/ 9331 h 171316"/>
                <a:gd name="connsiteX4" fmla="*/ 414 w 354131"/>
                <a:gd name="connsiteY4" fmla="*/ 8515 h 171316"/>
                <a:gd name="connsiteX5" fmla="*/ 1948 w 354131"/>
                <a:gd name="connsiteY5" fmla="*/ 7594 h 171316"/>
                <a:gd name="connsiteX6" fmla="*/ 135611 w 354131"/>
                <a:gd name="connsiteY6" fmla="*/ 724 h 171316"/>
                <a:gd name="connsiteX7" fmla="*/ 353252 w 354131"/>
                <a:gd name="connsiteY7" fmla="*/ 76727 h 171316"/>
                <a:gd name="connsiteX8" fmla="*/ 354092 w 354131"/>
                <a:gd name="connsiteY8" fmla="*/ 78156 h 171316"/>
                <a:gd name="connsiteX9" fmla="*/ 353804 w 354131"/>
                <a:gd name="connsiteY9" fmla="*/ 79794 h 171316"/>
                <a:gd name="connsiteX10" fmla="*/ 283831 w 354131"/>
                <a:gd name="connsiteY10" fmla="*/ 147012 h 171316"/>
                <a:gd name="connsiteX11" fmla="*/ 189899 w 354131"/>
                <a:gd name="connsiteY11" fmla="*/ 171315 h 171316"/>
                <a:gd name="connsiteX12" fmla="*/ 4953 w 354131"/>
                <a:gd name="connsiteY12" fmla="*/ 11827 h 171316"/>
                <a:gd name="connsiteX13" fmla="*/ 55959 w 354131"/>
                <a:gd name="connsiteY13" fmla="*/ 110348 h 171316"/>
                <a:gd name="connsiteX14" fmla="*/ 153658 w 354131"/>
                <a:gd name="connsiteY14" fmla="*/ 162918 h 171316"/>
                <a:gd name="connsiteX15" fmla="*/ 263981 w 354131"/>
                <a:gd name="connsiteY15" fmla="*/ 151208 h 171316"/>
                <a:gd name="connsiteX16" fmla="*/ 348467 w 354131"/>
                <a:gd name="connsiteY16" fmla="*/ 79303 h 171316"/>
                <a:gd name="connsiteX17" fmla="*/ 135059 w 354131"/>
                <a:gd name="connsiteY17" fmla="*/ 5693 h 171316"/>
                <a:gd name="connsiteX18" fmla="*/ 5076 w 354131"/>
                <a:gd name="connsiteY18" fmla="*/ 11827 h 171316"/>
                <a:gd name="connsiteX19" fmla="*/ 4953 w 354131"/>
                <a:gd name="connsiteY19" fmla="*/ 11827 h 17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4131" h="171316">
                  <a:moveTo>
                    <a:pt x="189899" y="171315"/>
                  </a:moveTo>
                  <a:cubicBezTo>
                    <a:pt x="144248" y="171487"/>
                    <a:pt x="100039" y="155354"/>
                    <a:pt x="65234" y="125818"/>
                  </a:cubicBezTo>
                  <a:cubicBezTo>
                    <a:pt x="30429" y="96288"/>
                    <a:pt x="7309" y="55300"/>
                    <a:pt x="46" y="10232"/>
                  </a:cubicBezTo>
                  <a:cubicBezTo>
                    <a:pt x="-15" y="9938"/>
                    <a:pt x="-15" y="9631"/>
                    <a:pt x="46" y="9331"/>
                  </a:cubicBezTo>
                  <a:cubicBezTo>
                    <a:pt x="107" y="9036"/>
                    <a:pt x="236" y="8760"/>
                    <a:pt x="414" y="8515"/>
                  </a:cubicBezTo>
                  <a:cubicBezTo>
                    <a:pt x="788" y="8018"/>
                    <a:pt x="1334" y="7693"/>
                    <a:pt x="1948" y="7594"/>
                  </a:cubicBezTo>
                  <a:cubicBezTo>
                    <a:pt x="46175" y="976"/>
                    <a:pt x="90936" y="-1324"/>
                    <a:pt x="135611" y="724"/>
                  </a:cubicBezTo>
                  <a:cubicBezTo>
                    <a:pt x="220508" y="5386"/>
                    <a:pt x="293750" y="30966"/>
                    <a:pt x="353252" y="76727"/>
                  </a:cubicBezTo>
                  <a:cubicBezTo>
                    <a:pt x="353693" y="77088"/>
                    <a:pt x="353994" y="77598"/>
                    <a:pt x="354092" y="78156"/>
                  </a:cubicBezTo>
                  <a:cubicBezTo>
                    <a:pt x="354196" y="78720"/>
                    <a:pt x="354092" y="79303"/>
                    <a:pt x="353804" y="79794"/>
                  </a:cubicBezTo>
                  <a:cubicBezTo>
                    <a:pt x="336634" y="107833"/>
                    <a:pt x="312539" y="130983"/>
                    <a:pt x="283831" y="147012"/>
                  </a:cubicBezTo>
                  <a:cubicBezTo>
                    <a:pt x="255129" y="163046"/>
                    <a:pt x="222778" y="171414"/>
                    <a:pt x="189899" y="171315"/>
                  </a:cubicBezTo>
                  <a:close/>
                  <a:moveTo>
                    <a:pt x="4953" y="11827"/>
                  </a:moveTo>
                  <a:cubicBezTo>
                    <a:pt x="11652" y="49056"/>
                    <a:pt x="29429" y="83388"/>
                    <a:pt x="55959" y="110348"/>
                  </a:cubicBezTo>
                  <a:cubicBezTo>
                    <a:pt x="82489" y="137308"/>
                    <a:pt x="116540" y="155630"/>
                    <a:pt x="153658" y="162918"/>
                  </a:cubicBezTo>
                  <a:cubicBezTo>
                    <a:pt x="190770" y="170211"/>
                    <a:pt x="229225" y="166126"/>
                    <a:pt x="263981" y="151208"/>
                  </a:cubicBezTo>
                  <a:cubicBezTo>
                    <a:pt x="298737" y="136289"/>
                    <a:pt x="328181" y="111231"/>
                    <a:pt x="348467" y="79303"/>
                  </a:cubicBezTo>
                  <a:cubicBezTo>
                    <a:pt x="290008" y="34953"/>
                    <a:pt x="218238" y="10110"/>
                    <a:pt x="135059" y="5693"/>
                  </a:cubicBezTo>
                  <a:cubicBezTo>
                    <a:pt x="91635" y="3626"/>
                    <a:pt x="48113" y="5681"/>
                    <a:pt x="5076" y="11827"/>
                  </a:cubicBezTo>
                  <a:lnTo>
                    <a:pt x="4953" y="11827"/>
                  </a:lnTo>
                  <a:close/>
                </a:path>
              </a:pathLst>
            </a:custGeom>
            <a:solidFill>
              <a:srgbClr val="0E0E0E"/>
            </a:solidFill>
            <a:ln w="6134"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0F18DA0E-A48A-4CC4-A290-34BD76DD2E31}"/>
                </a:ext>
              </a:extLst>
            </p:cNvPr>
            <p:cNvSpPr/>
            <p:nvPr/>
          </p:nvSpPr>
          <p:spPr>
            <a:xfrm>
              <a:off x="8012300" y="4480641"/>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2" y="380318"/>
                    <a:pt x="380318" y="295182"/>
                    <a:pt x="380318" y="190159"/>
                  </a:cubicBezTo>
                  <a:cubicBezTo>
                    <a:pt x="380318" y="85136"/>
                    <a:pt x="295182"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32E8B505-0456-4A47-BCAF-E5E32D848AF6}"/>
                </a:ext>
              </a:extLst>
            </p:cNvPr>
            <p:cNvSpPr/>
            <p:nvPr/>
          </p:nvSpPr>
          <p:spPr>
            <a:xfrm>
              <a:off x="8009969" y="4478311"/>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2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7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8 w 384980"/>
                <a:gd name="connsiteY12" fmla="*/ 36295 h 384979"/>
                <a:gd name="connsiteX13" fmla="*/ 18918 w 384980"/>
                <a:gd name="connsiteY13" fmla="*/ 120603 h 384979"/>
                <a:gd name="connsiteX14" fmla="*/ 8201 w 384980"/>
                <a:gd name="connsiteY14" fmla="*/ 229166 h 384979"/>
                <a:gd name="connsiteX15" fmla="*/ 59612 w 384980"/>
                <a:gd name="connsiteY15" fmla="*/ 325386 h 384979"/>
                <a:gd name="connsiteX16" fmla="*/ 155814 w 384980"/>
                <a:gd name="connsiteY16" fmla="*/ 376828 h 384979"/>
                <a:gd name="connsiteX17" fmla="*/ 264376 w 384980"/>
                <a:gd name="connsiteY17" fmla="*/ 366142 h 384979"/>
                <a:gd name="connsiteX18" fmla="*/ 348709 w 384980"/>
                <a:gd name="connsiteY18" fmla="*/ 296942 h 384979"/>
                <a:gd name="connsiteX19" fmla="*/ 380380 w 384980"/>
                <a:gd name="connsiteY19" fmla="*/ 192551 h 384979"/>
                <a:gd name="connsiteX20" fmla="*/ 325338 w 384980"/>
                <a:gd name="connsiteY20" fmla="*/ 59728 h 384979"/>
                <a:gd name="connsiteX21" fmla="*/ 192551 w 384980"/>
                <a:gd name="connsiteY21" fmla="*/ 4600 h 384979"/>
                <a:gd name="connsiteX22" fmla="*/ 192551 w 384980"/>
                <a:gd name="connsiteY22"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980" h="384979">
                  <a:moveTo>
                    <a:pt x="192551" y="384980"/>
                  </a:moveTo>
                  <a:cubicBezTo>
                    <a:pt x="154477" y="384992"/>
                    <a:pt x="117254" y="373711"/>
                    <a:pt x="85590" y="352567"/>
                  </a:cubicBezTo>
                  <a:cubicBezTo>
                    <a:pt x="53931" y="331422"/>
                    <a:pt x="29247" y="301365"/>
                    <a:pt x="14667" y="266192"/>
                  </a:cubicBezTo>
                  <a:cubicBezTo>
                    <a:pt x="92" y="231024"/>
                    <a:pt x="-3730" y="192318"/>
                    <a:pt x="3693" y="154973"/>
                  </a:cubicBezTo>
                  <a:cubicBezTo>
                    <a:pt x="11109" y="117628"/>
                    <a:pt x="29438" y="83326"/>
                    <a:pt x="56354" y="56397"/>
                  </a:cubicBezTo>
                  <a:cubicBezTo>
                    <a:pt x="83277" y="29474"/>
                    <a:pt x="117573" y="11133"/>
                    <a:pt x="154912" y="3705"/>
                  </a:cubicBezTo>
                  <a:cubicBezTo>
                    <a:pt x="192257" y="-3730"/>
                    <a:pt x="230963" y="79"/>
                    <a:pt x="266137" y="14648"/>
                  </a:cubicBezTo>
                  <a:cubicBezTo>
                    <a:pt x="301316" y="29211"/>
                    <a:pt x="331380" y="53882"/>
                    <a:pt x="352537"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8" y="36295"/>
                  </a:cubicBezTo>
                  <a:cubicBezTo>
                    <a:pt x="57244" y="56937"/>
                    <a:pt x="33149" y="86277"/>
                    <a:pt x="18918" y="120603"/>
                  </a:cubicBezTo>
                  <a:cubicBezTo>
                    <a:pt x="4686" y="154936"/>
                    <a:pt x="957" y="192717"/>
                    <a:pt x="8201" y="229166"/>
                  </a:cubicBezTo>
                  <a:cubicBezTo>
                    <a:pt x="15446" y="265621"/>
                    <a:pt x="33333" y="299102"/>
                    <a:pt x="59612" y="325386"/>
                  </a:cubicBezTo>
                  <a:cubicBezTo>
                    <a:pt x="85884" y="351671"/>
                    <a:pt x="119365" y="369571"/>
                    <a:pt x="155814" y="376828"/>
                  </a:cubicBezTo>
                  <a:cubicBezTo>
                    <a:pt x="192263" y="384078"/>
                    <a:pt x="230043" y="380361"/>
                    <a:pt x="264376" y="366142"/>
                  </a:cubicBezTo>
                  <a:cubicBezTo>
                    <a:pt x="298715" y="351923"/>
                    <a:pt x="328061" y="327840"/>
                    <a:pt x="348709" y="296942"/>
                  </a:cubicBezTo>
                  <a:cubicBezTo>
                    <a:pt x="369357" y="266045"/>
                    <a:pt x="380380" y="229712"/>
                    <a:pt x="380380" y="192551"/>
                  </a:cubicBezTo>
                  <a:cubicBezTo>
                    <a:pt x="380349" y="142735"/>
                    <a:pt x="360554" y="94963"/>
                    <a:pt x="325338" y="59728"/>
                  </a:cubicBezTo>
                  <a:cubicBezTo>
                    <a:pt x="290121" y="24493"/>
                    <a:pt x="242367" y="4661"/>
                    <a:pt x="192551" y="4600"/>
                  </a:cubicBezTo>
                  <a:lnTo>
                    <a:pt x="192551" y="4661"/>
                  </a:lnTo>
                  <a:close/>
                </a:path>
              </a:pathLst>
            </a:custGeom>
            <a:solidFill>
              <a:srgbClr val="0E0E0E"/>
            </a:solidFill>
            <a:ln w="6134"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187C212A-CFA6-4E71-8736-A994F71F93E0}"/>
                </a:ext>
              </a:extLst>
            </p:cNvPr>
            <p:cNvSpPr/>
            <p:nvPr/>
          </p:nvSpPr>
          <p:spPr>
            <a:xfrm>
              <a:off x="8583661" y="4480795"/>
              <a:ext cx="380404" cy="380404"/>
            </a:xfrm>
            <a:custGeom>
              <a:avLst/>
              <a:gdLst>
                <a:gd name="connsiteX0" fmla="*/ 233884 w 380404"/>
                <a:gd name="connsiteY0" fmla="*/ 375276 h 380404"/>
                <a:gd name="connsiteX1" fmla="*/ 375277 w 380404"/>
                <a:gd name="connsiteY1" fmla="*/ 146521 h 380404"/>
                <a:gd name="connsiteX2" fmla="*/ 146521 w 380404"/>
                <a:gd name="connsiteY2" fmla="*/ 5128 h 380404"/>
                <a:gd name="connsiteX3" fmla="*/ 5128 w 380404"/>
                <a:gd name="connsiteY3" fmla="*/ 233884 h 380404"/>
                <a:gd name="connsiteX4" fmla="*/ 233884 w 380404"/>
                <a:gd name="connsiteY4" fmla="*/ 375276 h 380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404" h="380404">
                  <a:moveTo>
                    <a:pt x="233884" y="375276"/>
                  </a:moveTo>
                  <a:cubicBezTo>
                    <a:pt x="336097" y="351151"/>
                    <a:pt x="399402" y="248734"/>
                    <a:pt x="375277" y="146521"/>
                  </a:cubicBezTo>
                  <a:cubicBezTo>
                    <a:pt x="351151" y="44307"/>
                    <a:pt x="248735" y="-18998"/>
                    <a:pt x="146521" y="5128"/>
                  </a:cubicBezTo>
                  <a:cubicBezTo>
                    <a:pt x="44307" y="29248"/>
                    <a:pt x="-18997" y="131670"/>
                    <a:pt x="5128" y="233884"/>
                  </a:cubicBezTo>
                  <a:cubicBezTo>
                    <a:pt x="29254" y="336097"/>
                    <a:pt x="131670" y="399402"/>
                    <a:pt x="233884" y="375276"/>
                  </a:cubicBezTo>
                  <a:close/>
                </a:path>
              </a:pathLst>
            </a:custGeom>
            <a:solidFill>
              <a:srgbClr val="FF7961"/>
            </a:solidFill>
            <a:ln w="6134"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58788C41-F050-439B-B4EA-D9CE0E4EDD77}"/>
                </a:ext>
              </a:extLst>
            </p:cNvPr>
            <p:cNvSpPr/>
            <p:nvPr/>
          </p:nvSpPr>
          <p:spPr>
            <a:xfrm>
              <a:off x="8581490" y="4478311"/>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2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6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48 w 384980"/>
                <a:gd name="connsiteY12" fmla="*/ 36295 h 384979"/>
                <a:gd name="connsiteX13" fmla="*/ 18918 w 384980"/>
                <a:gd name="connsiteY13" fmla="*/ 120603 h 384979"/>
                <a:gd name="connsiteX14" fmla="*/ 8201 w 384980"/>
                <a:gd name="connsiteY14" fmla="*/ 229166 h 384979"/>
                <a:gd name="connsiteX15" fmla="*/ 59612 w 384980"/>
                <a:gd name="connsiteY15" fmla="*/ 325386 h 384979"/>
                <a:gd name="connsiteX16" fmla="*/ 155814 w 384980"/>
                <a:gd name="connsiteY16" fmla="*/ 376828 h 384979"/>
                <a:gd name="connsiteX17" fmla="*/ 264376 w 384980"/>
                <a:gd name="connsiteY17" fmla="*/ 366142 h 384979"/>
                <a:gd name="connsiteX18" fmla="*/ 348709 w 384980"/>
                <a:gd name="connsiteY18" fmla="*/ 296942 h 384979"/>
                <a:gd name="connsiteX19" fmla="*/ 380379 w 384980"/>
                <a:gd name="connsiteY19" fmla="*/ 192551 h 384979"/>
                <a:gd name="connsiteX20" fmla="*/ 325338 w 384980"/>
                <a:gd name="connsiteY20" fmla="*/ 59728 h 384979"/>
                <a:gd name="connsiteX21" fmla="*/ 192551 w 384980"/>
                <a:gd name="connsiteY21" fmla="*/ 4600 h 384979"/>
                <a:gd name="connsiteX22" fmla="*/ 192551 w 384980"/>
                <a:gd name="connsiteY22"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980" h="384979">
                  <a:moveTo>
                    <a:pt x="192551" y="384980"/>
                  </a:moveTo>
                  <a:cubicBezTo>
                    <a:pt x="154477" y="384992"/>
                    <a:pt x="117255" y="373711"/>
                    <a:pt x="85590" y="352567"/>
                  </a:cubicBezTo>
                  <a:cubicBezTo>
                    <a:pt x="53932" y="331422"/>
                    <a:pt x="29247" y="301365"/>
                    <a:pt x="14667" y="266192"/>
                  </a:cubicBezTo>
                  <a:cubicBezTo>
                    <a:pt x="92" y="231024"/>
                    <a:pt x="-3730" y="192318"/>
                    <a:pt x="3693" y="154973"/>
                  </a:cubicBezTo>
                  <a:cubicBezTo>
                    <a:pt x="11109" y="117628"/>
                    <a:pt x="29438" y="83326"/>
                    <a:pt x="56354" y="56397"/>
                  </a:cubicBezTo>
                  <a:cubicBezTo>
                    <a:pt x="83277" y="29474"/>
                    <a:pt x="117574" y="11133"/>
                    <a:pt x="154912" y="3705"/>
                  </a:cubicBezTo>
                  <a:cubicBezTo>
                    <a:pt x="192257" y="-3730"/>
                    <a:pt x="230964" y="79"/>
                    <a:pt x="266137" y="14648"/>
                  </a:cubicBezTo>
                  <a:cubicBezTo>
                    <a:pt x="301316" y="29211"/>
                    <a:pt x="331380" y="53882"/>
                    <a:pt x="352536"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85" y="4649"/>
                    <a:pt x="119052" y="15660"/>
                    <a:pt x="88148" y="36295"/>
                  </a:cubicBezTo>
                  <a:cubicBezTo>
                    <a:pt x="57244" y="56937"/>
                    <a:pt x="33149" y="86277"/>
                    <a:pt x="18918" y="120603"/>
                  </a:cubicBezTo>
                  <a:cubicBezTo>
                    <a:pt x="4686" y="154936"/>
                    <a:pt x="957" y="192717"/>
                    <a:pt x="8201" y="229166"/>
                  </a:cubicBezTo>
                  <a:cubicBezTo>
                    <a:pt x="15445" y="265621"/>
                    <a:pt x="33333" y="299102"/>
                    <a:pt x="59612" y="325386"/>
                  </a:cubicBezTo>
                  <a:cubicBezTo>
                    <a:pt x="85884" y="351671"/>
                    <a:pt x="119365" y="369571"/>
                    <a:pt x="155814" y="376828"/>
                  </a:cubicBezTo>
                  <a:cubicBezTo>
                    <a:pt x="192263" y="384078"/>
                    <a:pt x="230043" y="380361"/>
                    <a:pt x="264376" y="366142"/>
                  </a:cubicBezTo>
                  <a:cubicBezTo>
                    <a:pt x="298715" y="351923"/>
                    <a:pt x="328061" y="327840"/>
                    <a:pt x="348709" y="296942"/>
                  </a:cubicBezTo>
                  <a:cubicBezTo>
                    <a:pt x="369356" y="266045"/>
                    <a:pt x="380379" y="229712"/>
                    <a:pt x="380379" y="192551"/>
                  </a:cubicBezTo>
                  <a:cubicBezTo>
                    <a:pt x="380349" y="142735"/>
                    <a:pt x="360548" y="94963"/>
                    <a:pt x="325338" y="59728"/>
                  </a:cubicBezTo>
                  <a:cubicBezTo>
                    <a:pt x="290121" y="24493"/>
                    <a:pt x="242367" y="4661"/>
                    <a:pt x="192551" y="4600"/>
                  </a:cubicBezTo>
                  <a:lnTo>
                    <a:pt x="192551" y="4661"/>
                  </a:lnTo>
                  <a:close/>
                </a:path>
              </a:pathLst>
            </a:custGeom>
            <a:solidFill>
              <a:srgbClr val="0E0E0E"/>
            </a:solidFill>
            <a:ln w="6134"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5190E6E4-27E8-4442-BA7C-E7A033A1C72C}"/>
                </a:ext>
              </a:extLst>
            </p:cNvPr>
            <p:cNvSpPr/>
            <p:nvPr/>
          </p:nvSpPr>
          <p:spPr>
            <a:xfrm>
              <a:off x="9155463" y="4480641"/>
              <a:ext cx="380318" cy="380318"/>
            </a:xfrm>
            <a:custGeom>
              <a:avLst/>
              <a:gdLst>
                <a:gd name="connsiteX0" fmla="*/ 190159 w 380318"/>
                <a:gd name="connsiteY0" fmla="*/ 380318 h 380318"/>
                <a:gd name="connsiteX1" fmla="*/ 380318 w 380318"/>
                <a:gd name="connsiteY1" fmla="*/ 190159 h 380318"/>
                <a:gd name="connsiteX2" fmla="*/ 190159 w 380318"/>
                <a:gd name="connsiteY2" fmla="*/ 0 h 380318"/>
                <a:gd name="connsiteX3" fmla="*/ 0 w 380318"/>
                <a:gd name="connsiteY3" fmla="*/ 190159 h 380318"/>
                <a:gd name="connsiteX4" fmla="*/ 190159 w 380318"/>
                <a:gd name="connsiteY4" fmla="*/ 380318 h 38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18" h="380318">
                  <a:moveTo>
                    <a:pt x="190159" y="380318"/>
                  </a:moveTo>
                  <a:cubicBezTo>
                    <a:pt x="295183" y="380318"/>
                    <a:pt x="380318" y="295182"/>
                    <a:pt x="380318" y="190159"/>
                  </a:cubicBezTo>
                  <a:cubicBezTo>
                    <a:pt x="380318" y="85136"/>
                    <a:pt x="295183" y="0"/>
                    <a:pt x="190159" y="0"/>
                  </a:cubicBezTo>
                  <a:cubicBezTo>
                    <a:pt x="85136" y="0"/>
                    <a:pt x="0" y="85136"/>
                    <a:pt x="0" y="190159"/>
                  </a:cubicBezTo>
                  <a:cubicBezTo>
                    <a:pt x="0" y="295182"/>
                    <a:pt x="85136" y="380318"/>
                    <a:pt x="190159" y="380318"/>
                  </a:cubicBezTo>
                  <a:close/>
                </a:path>
              </a:pathLst>
            </a:custGeom>
            <a:solidFill>
              <a:srgbClr val="FF7961"/>
            </a:solidFill>
            <a:ln w="6134"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31E5911B-C087-41D6-B4D4-E113EDE1BEBE}"/>
                </a:ext>
              </a:extLst>
            </p:cNvPr>
            <p:cNvSpPr/>
            <p:nvPr/>
          </p:nvSpPr>
          <p:spPr>
            <a:xfrm>
              <a:off x="9153071" y="4478311"/>
              <a:ext cx="384980" cy="384979"/>
            </a:xfrm>
            <a:custGeom>
              <a:avLst/>
              <a:gdLst>
                <a:gd name="connsiteX0" fmla="*/ 192551 w 384980"/>
                <a:gd name="connsiteY0" fmla="*/ 384980 h 384979"/>
                <a:gd name="connsiteX1" fmla="*/ 85590 w 384980"/>
                <a:gd name="connsiteY1" fmla="*/ 352567 h 384979"/>
                <a:gd name="connsiteX2" fmla="*/ 14667 w 384980"/>
                <a:gd name="connsiteY2" fmla="*/ 266192 h 384979"/>
                <a:gd name="connsiteX3" fmla="*/ 3693 w 384980"/>
                <a:gd name="connsiteY3" fmla="*/ 154973 h 384979"/>
                <a:gd name="connsiteX4" fmla="*/ 56354 w 384980"/>
                <a:gd name="connsiteY4" fmla="*/ 56397 h 384979"/>
                <a:gd name="connsiteX5" fmla="*/ 154912 w 384980"/>
                <a:gd name="connsiteY5" fmla="*/ 3705 h 384979"/>
                <a:gd name="connsiteX6" fmla="*/ 266137 w 384980"/>
                <a:gd name="connsiteY6" fmla="*/ 14648 h 384979"/>
                <a:gd name="connsiteX7" fmla="*/ 352536 w 384980"/>
                <a:gd name="connsiteY7" fmla="*/ 85540 h 384979"/>
                <a:gd name="connsiteX8" fmla="*/ 384980 w 384980"/>
                <a:gd name="connsiteY8" fmla="*/ 192490 h 384979"/>
                <a:gd name="connsiteX9" fmla="*/ 328552 w 384980"/>
                <a:gd name="connsiteY9" fmla="*/ 328509 h 384979"/>
                <a:gd name="connsiteX10" fmla="*/ 192551 w 384980"/>
                <a:gd name="connsiteY10" fmla="*/ 384980 h 384979"/>
                <a:gd name="connsiteX11" fmla="*/ 192551 w 384980"/>
                <a:gd name="connsiteY11" fmla="*/ 4661 h 384979"/>
                <a:gd name="connsiteX12" fmla="*/ 88191 w 384980"/>
                <a:gd name="connsiteY12" fmla="*/ 36387 h 384979"/>
                <a:gd name="connsiteX13" fmla="*/ 19046 w 384980"/>
                <a:gd name="connsiteY13" fmla="*/ 120745 h 384979"/>
                <a:gd name="connsiteX14" fmla="*/ 8416 w 384980"/>
                <a:gd name="connsiteY14" fmla="*/ 229301 h 384979"/>
                <a:gd name="connsiteX15" fmla="*/ 59881 w 384980"/>
                <a:gd name="connsiteY15" fmla="*/ 325472 h 384979"/>
                <a:gd name="connsiteX16" fmla="*/ 156102 w 384980"/>
                <a:gd name="connsiteY16" fmla="*/ 376846 h 384979"/>
                <a:gd name="connsiteX17" fmla="*/ 264646 w 384980"/>
                <a:gd name="connsiteY17" fmla="*/ 366105 h 384979"/>
                <a:gd name="connsiteX18" fmla="*/ 348936 w 384980"/>
                <a:gd name="connsiteY18" fmla="*/ 296881 h 384979"/>
                <a:gd name="connsiteX19" fmla="*/ 380564 w 384980"/>
                <a:gd name="connsiteY19" fmla="*/ 192490 h 384979"/>
                <a:gd name="connsiteX20" fmla="*/ 325436 w 384980"/>
                <a:gd name="connsiteY20" fmla="*/ 59642 h 384979"/>
                <a:gd name="connsiteX21" fmla="*/ 192551 w 384980"/>
                <a:gd name="connsiteY21" fmla="*/ 4600 h 384979"/>
                <a:gd name="connsiteX22" fmla="*/ 192551 w 384980"/>
                <a:gd name="connsiteY22" fmla="*/ 4661 h 38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4980" h="384979">
                  <a:moveTo>
                    <a:pt x="192551" y="384980"/>
                  </a:moveTo>
                  <a:cubicBezTo>
                    <a:pt x="154477" y="384992"/>
                    <a:pt x="117255" y="373711"/>
                    <a:pt x="85590" y="352567"/>
                  </a:cubicBezTo>
                  <a:cubicBezTo>
                    <a:pt x="53932" y="331422"/>
                    <a:pt x="29247" y="301365"/>
                    <a:pt x="14667" y="266192"/>
                  </a:cubicBezTo>
                  <a:cubicBezTo>
                    <a:pt x="92" y="231024"/>
                    <a:pt x="-3730" y="192318"/>
                    <a:pt x="3693" y="154973"/>
                  </a:cubicBezTo>
                  <a:cubicBezTo>
                    <a:pt x="11109" y="117628"/>
                    <a:pt x="29438" y="83326"/>
                    <a:pt x="56354" y="56397"/>
                  </a:cubicBezTo>
                  <a:cubicBezTo>
                    <a:pt x="83277" y="29474"/>
                    <a:pt x="117574" y="11133"/>
                    <a:pt x="154912" y="3705"/>
                  </a:cubicBezTo>
                  <a:cubicBezTo>
                    <a:pt x="192257" y="-3730"/>
                    <a:pt x="230964" y="79"/>
                    <a:pt x="266137" y="14648"/>
                  </a:cubicBezTo>
                  <a:cubicBezTo>
                    <a:pt x="301316" y="29211"/>
                    <a:pt x="331380" y="53882"/>
                    <a:pt x="352536" y="85540"/>
                  </a:cubicBezTo>
                  <a:cubicBezTo>
                    <a:pt x="373687" y="117199"/>
                    <a:pt x="384980" y="154415"/>
                    <a:pt x="384980" y="192490"/>
                  </a:cubicBezTo>
                  <a:cubicBezTo>
                    <a:pt x="384913" y="243508"/>
                    <a:pt x="364621" y="292422"/>
                    <a:pt x="328552" y="328509"/>
                  </a:cubicBezTo>
                  <a:cubicBezTo>
                    <a:pt x="292477" y="364590"/>
                    <a:pt x="243569" y="384900"/>
                    <a:pt x="192551" y="384980"/>
                  </a:cubicBezTo>
                  <a:close/>
                  <a:moveTo>
                    <a:pt x="192551" y="4661"/>
                  </a:moveTo>
                  <a:cubicBezTo>
                    <a:pt x="155391" y="4686"/>
                    <a:pt x="119076" y="15728"/>
                    <a:pt x="88191" y="36387"/>
                  </a:cubicBezTo>
                  <a:cubicBezTo>
                    <a:pt x="57311" y="57054"/>
                    <a:pt x="33247" y="86411"/>
                    <a:pt x="19046" y="120745"/>
                  </a:cubicBezTo>
                  <a:cubicBezTo>
                    <a:pt x="4846" y="155083"/>
                    <a:pt x="1147" y="192864"/>
                    <a:pt x="8416" y="229301"/>
                  </a:cubicBezTo>
                  <a:cubicBezTo>
                    <a:pt x="15685" y="265744"/>
                    <a:pt x="33590" y="299212"/>
                    <a:pt x="59881" y="325472"/>
                  </a:cubicBezTo>
                  <a:cubicBezTo>
                    <a:pt x="86167" y="351733"/>
                    <a:pt x="119653" y="369614"/>
                    <a:pt x="156102" y="376846"/>
                  </a:cubicBezTo>
                  <a:cubicBezTo>
                    <a:pt x="192551" y="384078"/>
                    <a:pt x="230320" y="380343"/>
                    <a:pt x="264646" y="366105"/>
                  </a:cubicBezTo>
                  <a:cubicBezTo>
                    <a:pt x="298973" y="351874"/>
                    <a:pt x="328307" y="327785"/>
                    <a:pt x="348936" y="296881"/>
                  </a:cubicBezTo>
                  <a:cubicBezTo>
                    <a:pt x="369571" y="265977"/>
                    <a:pt x="380576" y="229644"/>
                    <a:pt x="380564" y="192490"/>
                  </a:cubicBezTo>
                  <a:cubicBezTo>
                    <a:pt x="380515" y="142650"/>
                    <a:pt x="360689" y="94871"/>
                    <a:pt x="325436" y="59642"/>
                  </a:cubicBezTo>
                  <a:cubicBezTo>
                    <a:pt x="290183" y="24413"/>
                    <a:pt x="242385" y="4612"/>
                    <a:pt x="192551" y="4600"/>
                  </a:cubicBezTo>
                  <a:lnTo>
                    <a:pt x="192551" y="4661"/>
                  </a:lnTo>
                  <a:close/>
                </a:path>
              </a:pathLst>
            </a:custGeom>
            <a:solidFill>
              <a:srgbClr val="0E0E0E"/>
            </a:solidFill>
            <a:ln w="6134"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8AD5F61B-452F-4BA8-A2C8-4C7C8E765642}"/>
                </a:ext>
              </a:extLst>
            </p:cNvPr>
            <p:cNvSpPr/>
            <p:nvPr/>
          </p:nvSpPr>
          <p:spPr>
            <a:xfrm>
              <a:off x="6033013" y="4846809"/>
              <a:ext cx="334346" cy="275895"/>
            </a:xfrm>
            <a:custGeom>
              <a:avLst/>
              <a:gdLst>
                <a:gd name="connsiteX0" fmla="*/ 70395 w 334346"/>
                <a:gd name="connsiteY0" fmla="*/ 194188 h 275895"/>
                <a:gd name="connsiteX1" fmla="*/ 198845 w 334346"/>
                <a:gd name="connsiteY1" fmla="*/ 239826 h 275895"/>
                <a:gd name="connsiteX2" fmla="*/ 313922 w 334346"/>
                <a:gd name="connsiteY2" fmla="*/ 275895 h 275895"/>
                <a:gd name="connsiteX3" fmla="*/ 328760 w 334346"/>
                <a:gd name="connsiteY3" fmla="*/ 144410 h 275895"/>
                <a:gd name="connsiteX4" fmla="*/ 254230 w 334346"/>
                <a:gd name="connsiteY4" fmla="*/ 35080 h 275895"/>
                <a:gd name="connsiteX5" fmla="*/ 126425 w 334346"/>
                <a:gd name="connsiteY5" fmla="*/ 833 h 275895"/>
                <a:gd name="connsiteX6" fmla="*/ 7213 w 334346"/>
                <a:gd name="connsiteY6" fmla="*/ 58255 h 275895"/>
                <a:gd name="connsiteX7" fmla="*/ 36 w 334346"/>
                <a:gd name="connsiteY7" fmla="*/ 94508 h 275895"/>
                <a:gd name="connsiteX8" fmla="*/ 70395 w 334346"/>
                <a:gd name="connsiteY8" fmla="*/ 194188 h 275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346" h="275895">
                  <a:moveTo>
                    <a:pt x="70395" y="194188"/>
                  </a:moveTo>
                  <a:cubicBezTo>
                    <a:pt x="110697" y="217069"/>
                    <a:pt x="154679" y="227190"/>
                    <a:pt x="198845" y="239826"/>
                  </a:cubicBezTo>
                  <a:cubicBezTo>
                    <a:pt x="237490" y="250868"/>
                    <a:pt x="275829" y="263137"/>
                    <a:pt x="313922" y="275895"/>
                  </a:cubicBezTo>
                  <a:cubicBezTo>
                    <a:pt x="334447" y="235257"/>
                    <a:pt x="339716" y="188600"/>
                    <a:pt x="328760" y="144410"/>
                  </a:cubicBezTo>
                  <a:cubicBezTo>
                    <a:pt x="317805" y="100219"/>
                    <a:pt x="291360" y="61426"/>
                    <a:pt x="254230" y="35080"/>
                  </a:cubicBezTo>
                  <a:cubicBezTo>
                    <a:pt x="217100" y="8728"/>
                    <a:pt x="171750" y="-3424"/>
                    <a:pt x="126425" y="833"/>
                  </a:cubicBezTo>
                  <a:cubicBezTo>
                    <a:pt x="81093" y="5084"/>
                    <a:pt x="38792" y="25462"/>
                    <a:pt x="7213" y="58255"/>
                  </a:cubicBezTo>
                  <a:cubicBezTo>
                    <a:pt x="4097" y="70186"/>
                    <a:pt x="1699" y="82289"/>
                    <a:pt x="36" y="94508"/>
                  </a:cubicBezTo>
                  <a:cubicBezTo>
                    <a:pt x="-1436" y="102483"/>
                    <a:pt x="42055" y="178055"/>
                    <a:pt x="70395" y="194188"/>
                  </a:cubicBezTo>
                  <a:close/>
                </a:path>
              </a:pathLst>
            </a:custGeom>
            <a:solidFill>
              <a:srgbClr val="FF7961"/>
            </a:solidFill>
            <a:ln w="6134"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A9E88D0A-FACF-4F9E-8E52-7033EAD01485}"/>
                </a:ext>
              </a:extLst>
            </p:cNvPr>
            <p:cNvSpPr/>
            <p:nvPr/>
          </p:nvSpPr>
          <p:spPr>
            <a:xfrm>
              <a:off x="6030362" y="4843660"/>
              <a:ext cx="339822" cy="281375"/>
            </a:xfrm>
            <a:custGeom>
              <a:avLst/>
              <a:gdLst>
                <a:gd name="connsiteX0" fmla="*/ 316573 w 339822"/>
                <a:gd name="connsiteY0" fmla="*/ 281375 h 281375"/>
                <a:gd name="connsiteX1" fmla="*/ 315837 w 339822"/>
                <a:gd name="connsiteY1" fmla="*/ 281375 h 281375"/>
                <a:gd name="connsiteX2" fmla="*/ 200883 w 339822"/>
                <a:gd name="connsiteY2" fmla="*/ 245307 h 281375"/>
                <a:gd name="connsiteX3" fmla="*/ 181192 w 339822"/>
                <a:gd name="connsiteY3" fmla="*/ 239786 h 281375"/>
                <a:gd name="connsiteX4" fmla="*/ 71881 w 339822"/>
                <a:gd name="connsiteY4" fmla="*/ 199423 h 281375"/>
                <a:gd name="connsiteX5" fmla="*/ 50 w 339822"/>
                <a:gd name="connsiteY5" fmla="*/ 97473 h 281375"/>
                <a:gd name="connsiteX6" fmla="*/ 5387 w 339822"/>
                <a:gd name="connsiteY6" fmla="*/ 69317 h 281375"/>
                <a:gd name="connsiteX7" fmla="*/ 7288 w 339822"/>
                <a:gd name="connsiteY7" fmla="*/ 61036 h 281375"/>
                <a:gd name="connsiteX8" fmla="*/ 7902 w 339822"/>
                <a:gd name="connsiteY8" fmla="*/ 59932 h 281375"/>
                <a:gd name="connsiteX9" fmla="*/ 71390 w 339822"/>
                <a:gd name="connsiteY9" fmla="*/ 15490 h 281375"/>
                <a:gd name="connsiteX10" fmla="*/ 147331 w 339822"/>
                <a:gd name="connsiteY10" fmla="*/ 1 h 281375"/>
                <a:gd name="connsiteX11" fmla="*/ 283369 w 339822"/>
                <a:gd name="connsiteY11" fmla="*/ 56454 h 281375"/>
                <a:gd name="connsiteX12" fmla="*/ 339822 w 339822"/>
                <a:gd name="connsiteY12" fmla="*/ 192491 h 281375"/>
                <a:gd name="connsiteX13" fmla="*/ 318659 w 339822"/>
                <a:gd name="connsiteY13" fmla="*/ 280271 h 281375"/>
                <a:gd name="connsiteX14" fmla="*/ 317757 w 339822"/>
                <a:gd name="connsiteY14" fmla="*/ 281087 h 281375"/>
                <a:gd name="connsiteX15" fmla="*/ 316573 w 339822"/>
                <a:gd name="connsiteY15" fmla="*/ 281375 h 281375"/>
                <a:gd name="connsiteX16" fmla="*/ 74151 w 339822"/>
                <a:gd name="connsiteY16" fmla="*/ 195497 h 281375"/>
                <a:gd name="connsiteX17" fmla="*/ 182480 w 339822"/>
                <a:gd name="connsiteY17" fmla="*/ 235431 h 281375"/>
                <a:gd name="connsiteX18" fmla="*/ 202109 w 339822"/>
                <a:gd name="connsiteY18" fmla="*/ 240951 h 281375"/>
                <a:gd name="connsiteX19" fmla="*/ 315408 w 339822"/>
                <a:gd name="connsiteY19" fmla="*/ 276468 h 281375"/>
                <a:gd name="connsiteX20" fmla="*/ 335221 w 339822"/>
                <a:gd name="connsiteY20" fmla="*/ 192491 h 281375"/>
                <a:gd name="connsiteX21" fmla="*/ 280136 w 339822"/>
                <a:gd name="connsiteY21" fmla="*/ 59687 h 281375"/>
                <a:gd name="connsiteX22" fmla="*/ 147331 w 339822"/>
                <a:gd name="connsiteY22" fmla="*/ 4602 h 281375"/>
                <a:gd name="connsiteX23" fmla="*/ 73482 w 339822"/>
                <a:gd name="connsiteY23" fmla="*/ 19612 h 281375"/>
                <a:gd name="connsiteX24" fmla="*/ 11644 w 339822"/>
                <a:gd name="connsiteY24" fmla="*/ 62693 h 281375"/>
                <a:gd name="connsiteX25" fmla="*/ 9865 w 339822"/>
                <a:gd name="connsiteY25" fmla="*/ 70360 h 281375"/>
                <a:gd name="connsiteX26" fmla="*/ 4651 w 339822"/>
                <a:gd name="connsiteY26" fmla="*/ 98086 h 281375"/>
                <a:gd name="connsiteX27" fmla="*/ 74151 w 339822"/>
                <a:gd name="connsiteY27" fmla="*/ 195436 h 281375"/>
                <a:gd name="connsiteX28" fmla="*/ 74151 w 339822"/>
                <a:gd name="connsiteY28" fmla="*/ 195497 h 28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9822" h="281375">
                  <a:moveTo>
                    <a:pt x="316573" y="281375"/>
                  </a:moveTo>
                  <a:lnTo>
                    <a:pt x="315837" y="281375"/>
                  </a:lnTo>
                  <a:cubicBezTo>
                    <a:pt x="272100" y="266654"/>
                    <a:pt x="235541" y="255182"/>
                    <a:pt x="200883" y="245307"/>
                  </a:cubicBezTo>
                  <a:cubicBezTo>
                    <a:pt x="194319" y="243405"/>
                    <a:pt x="187756" y="241626"/>
                    <a:pt x="181192" y="239786"/>
                  </a:cubicBezTo>
                  <a:cubicBezTo>
                    <a:pt x="144387" y="229603"/>
                    <a:pt x="106478" y="219052"/>
                    <a:pt x="71881" y="199423"/>
                  </a:cubicBezTo>
                  <a:cubicBezTo>
                    <a:pt x="44400" y="183842"/>
                    <a:pt x="-1729" y="108024"/>
                    <a:pt x="50" y="97473"/>
                  </a:cubicBezTo>
                  <a:cubicBezTo>
                    <a:pt x="1295" y="87996"/>
                    <a:pt x="3080" y="78592"/>
                    <a:pt x="5387" y="69317"/>
                  </a:cubicBezTo>
                  <a:lnTo>
                    <a:pt x="7288" y="61036"/>
                  </a:lnTo>
                  <a:cubicBezTo>
                    <a:pt x="7393" y="60619"/>
                    <a:pt x="7601" y="60239"/>
                    <a:pt x="7902" y="59932"/>
                  </a:cubicBezTo>
                  <a:cubicBezTo>
                    <a:pt x="25795" y="40922"/>
                    <a:pt x="47406" y="25795"/>
                    <a:pt x="71390" y="15490"/>
                  </a:cubicBezTo>
                  <a:cubicBezTo>
                    <a:pt x="95375" y="5178"/>
                    <a:pt x="121224" y="-91"/>
                    <a:pt x="147331" y="1"/>
                  </a:cubicBezTo>
                  <a:cubicBezTo>
                    <a:pt x="198361" y="63"/>
                    <a:pt x="247288" y="20367"/>
                    <a:pt x="283369" y="56454"/>
                  </a:cubicBezTo>
                  <a:cubicBezTo>
                    <a:pt x="319456" y="92535"/>
                    <a:pt x="339754" y="141461"/>
                    <a:pt x="339822" y="192491"/>
                  </a:cubicBezTo>
                  <a:cubicBezTo>
                    <a:pt x="339895" y="223021"/>
                    <a:pt x="332638" y="253128"/>
                    <a:pt x="318659" y="280271"/>
                  </a:cubicBezTo>
                  <a:cubicBezTo>
                    <a:pt x="318432" y="280615"/>
                    <a:pt x="318119" y="280897"/>
                    <a:pt x="317757" y="281087"/>
                  </a:cubicBezTo>
                  <a:cubicBezTo>
                    <a:pt x="317395" y="281283"/>
                    <a:pt x="316984" y="281382"/>
                    <a:pt x="316573" y="281375"/>
                  </a:cubicBezTo>
                  <a:close/>
                  <a:moveTo>
                    <a:pt x="74151" y="195497"/>
                  </a:moveTo>
                  <a:cubicBezTo>
                    <a:pt x="108257" y="214820"/>
                    <a:pt x="144264" y="224819"/>
                    <a:pt x="182480" y="235431"/>
                  </a:cubicBezTo>
                  <a:lnTo>
                    <a:pt x="202109" y="240951"/>
                  </a:lnTo>
                  <a:cubicBezTo>
                    <a:pt x="236399" y="250705"/>
                    <a:pt x="272407" y="261992"/>
                    <a:pt x="315408" y="276468"/>
                  </a:cubicBezTo>
                  <a:cubicBezTo>
                    <a:pt x="328504" y="250416"/>
                    <a:pt x="335288" y="221647"/>
                    <a:pt x="335221" y="192491"/>
                  </a:cubicBezTo>
                  <a:cubicBezTo>
                    <a:pt x="335172" y="142676"/>
                    <a:pt x="315359" y="94909"/>
                    <a:pt x="280136" y="59687"/>
                  </a:cubicBezTo>
                  <a:cubicBezTo>
                    <a:pt x="244908" y="24458"/>
                    <a:pt x="197147" y="4651"/>
                    <a:pt x="147331" y="4602"/>
                  </a:cubicBezTo>
                  <a:cubicBezTo>
                    <a:pt x="121948" y="4516"/>
                    <a:pt x="96816" y="9626"/>
                    <a:pt x="73482" y="19612"/>
                  </a:cubicBezTo>
                  <a:cubicBezTo>
                    <a:pt x="50142" y="29605"/>
                    <a:pt x="29101" y="44265"/>
                    <a:pt x="11644" y="62693"/>
                  </a:cubicBezTo>
                  <a:lnTo>
                    <a:pt x="9865" y="70360"/>
                  </a:lnTo>
                  <a:cubicBezTo>
                    <a:pt x="7577" y="79488"/>
                    <a:pt x="5835" y="88750"/>
                    <a:pt x="4651" y="98086"/>
                  </a:cubicBezTo>
                  <a:cubicBezTo>
                    <a:pt x="4099" y="105018"/>
                    <a:pt x="45565" y="179242"/>
                    <a:pt x="74151" y="195436"/>
                  </a:cubicBezTo>
                  <a:lnTo>
                    <a:pt x="74151" y="195497"/>
                  </a:lnTo>
                  <a:close/>
                </a:path>
              </a:pathLst>
            </a:custGeom>
            <a:solidFill>
              <a:srgbClr val="0E0E0E"/>
            </a:solidFill>
            <a:ln w="6134"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F976E57F-4B91-4E50-B1F4-50B0F9425780}"/>
                </a:ext>
              </a:extLst>
            </p:cNvPr>
            <p:cNvSpPr/>
            <p:nvPr/>
          </p:nvSpPr>
          <p:spPr>
            <a:xfrm>
              <a:off x="6581924" y="4874700"/>
              <a:ext cx="380217" cy="305727"/>
            </a:xfrm>
            <a:custGeom>
              <a:avLst/>
              <a:gdLst>
                <a:gd name="connsiteX0" fmla="*/ 190109 w 380217"/>
                <a:gd name="connsiteY0" fmla="*/ 0 h 305727"/>
                <a:gd name="connsiteX1" fmla="*/ 89760 w 380217"/>
                <a:gd name="connsiteY1" fmla="*/ 28665 h 305727"/>
                <a:gd name="connsiteX2" fmla="*/ 19652 w 380217"/>
                <a:gd name="connsiteY2" fmla="*/ 105968 h 305727"/>
                <a:gd name="connsiteX3" fmla="*/ 900 w 380217"/>
                <a:gd name="connsiteY3" fmla="*/ 208629 h 305727"/>
                <a:gd name="connsiteX4" fmla="*/ 39147 w 380217"/>
                <a:gd name="connsiteY4" fmla="*/ 305727 h 305727"/>
                <a:gd name="connsiteX5" fmla="*/ 341071 w 380217"/>
                <a:gd name="connsiteY5" fmla="*/ 305727 h 305727"/>
                <a:gd name="connsiteX6" fmla="*/ 379317 w 380217"/>
                <a:gd name="connsiteY6" fmla="*/ 208629 h 305727"/>
                <a:gd name="connsiteX7" fmla="*/ 360565 w 380217"/>
                <a:gd name="connsiteY7" fmla="*/ 105968 h 305727"/>
                <a:gd name="connsiteX8" fmla="*/ 290458 w 380217"/>
                <a:gd name="connsiteY8" fmla="*/ 28665 h 305727"/>
                <a:gd name="connsiteX9" fmla="*/ 190109 w 380217"/>
                <a:gd name="connsiteY9" fmla="*/ 0 h 3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217" h="305727">
                  <a:moveTo>
                    <a:pt x="190109" y="0"/>
                  </a:moveTo>
                  <a:cubicBezTo>
                    <a:pt x="154641" y="6"/>
                    <a:pt x="119885" y="9937"/>
                    <a:pt x="89760" y="28665"/>
                  </a:cubicBezTo>
                  <a:cubicBezTo>
                    <a:pt x="59641" y="47387"/>
                    <a:pt x="35356" y="74162"/>
                    <a:pt x="19652" y="105968"/>
                  </a:cubicBezTo>
                  <a:cubicBezTo>
                    <a:pt x="3949" y="137767"/>
                    <a:pt x="-2547" y="173327"/>
                    <a:pt x="900" y="208629"/>
                  </a:cubicBezTo>
                  <a:cubicBezTo>
                    <a:pt x="4342" y="243925"/>
                    <a:pt x="17591" y="277559"/>
                    <a:pt x="39147" y="305727"/>
                  </a:cubicBezTo>
                  <a:lnTo>
                    <a:pt x="341071" y="305727"/>
                  </a:lnTo>
                  <a:cubicBezTo>
                    <a:pt x="362626" y="277559"/>
                    <a:pt x="375876" y="243925"/>
                    <a:pt x="379317" y="208629"/>
                  </a:cubicBezTo>
                  <a:cubicBezTo>
                    <a:pt x="382765" y="173327"/>
                    <a:pt x="376269" y="137767"/>
                    <a:pt x="360565" y="105968"/>
                  </a:cubicBezTo>
                  <a:cubicBezTo>
                    <a:pt x="344861" y="74162"/>
                    <a:pt x="320576" y="47387"/>
                    <a:pt x="290458" y="28665"/>
                  </a:cubicBezTo>
                  <a:cubicBezTo>
                    <a:pt x="260333" y="9937"/>
                    <a:pt x="225576" y="6"/>
                    <a:pt x="190109" y="0"/>
                  </a:cubicBezTo>
                  <a:close/>
                </a:path>
              </a:pathLst>
            </a:custGeom>
            <a:solidFill>
              <a:srgbClr val="FF7961"/>
            </a:solidFill>
            <a:ln w="6134"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FF7B8E29-F3C4-4A25-AD16-9C26FC97C897}"/>
                </a:ext>
              </a:extLst>
            </p:cNvPr>
            <p:cNvSpPr/>
            <p:nvPr/>
          </p:nvSpPr>
          <p:spPr>
            <a:xfrm>
              <a:off x="6579573" y="4868934"/>
              <a:ext cx="384980" cy="313824"/>
            </a:xfrm>
            <a:custGeom>
              <a:avLst/>
              <a:gdLst>
                <a:gd name="connsiteX0" fmla="*/ 343422 w 384980"/>
                <a:gd name="connsiteY0" fmla="*/ 313824 h 313824"/>
                <a:gd name="connsiteX1" fmla="*/ 41498 w 384980"/>
                <a:gd name="connsiteY1" fmla="*/ 313824 h 313824"/>
                <a:gd name="connsiteX2" fmla="*/ 40468 w 384980"/>
                <a:gd name="connsiteY2" fmla="*/ 313579 h 313824"/>
                <a:gd name="connsiteX3" fmla="*/ 39658 w 384980"/>
                <a:gd name="connsiteY3" fmla="*/ 312904 h 313824"/>
                <a:gd name="connsiteX4" fmla="*/ 31 w 384980"/>
                <a:gd name="connsiteY4" fmla="*/ 195925 h 313824"/>
                <a:gd name="connsiteX5" fmla="*/ 13680 w 384980"/>
                <a:gd name="connsiteY5" fmla="*/ 121211 h 313824"/>
                <a:gd name="connsiteX6" fmla="*/ 55171 w 384980"/>
                <a:gd name="connsiteY6" fmla="*/ 57600 h 313824"/>
                <a:gd name="connsiteX7" fmla="*/ 118034 w 384980"/>
                <a:gd name="connsiteY7" fmla="*/ 14980 h 313824"/>
                <a:gd name="connsiteX8" fmla="*/ 192491 w 384980"/>
                <a:gd name="connsiteY8" fmla="*/ 0 h 313824"/>
                <a:gd name="connsiteX9" fmla="*/ 266947 w 384980"/>
                <a:gd name="connsiteY9" fmla="*/ 14980 h 313824"/>
                <a:gd name="connsiteX10" fmla="*/ 329810 w 384980"/>
                <a:gd name="connsiteY10" fmla="*/ 57600 h 313824"/>
                <a:gd name="connsiteX11" fmla="*/ 371296 w 384980"/>
                <a:gd name="connsiteY11" fmla="*/ 121211 h 313824"/>
                <a:gd name="connsiteX12" fmla="*/ 384950 w 384980"/>
                <a:gd name="connsiteY12" fmla="*/ 195925 h 313824"/>
                <a:gd name="connsiteX13" fmla="*/ 345262 w 384980"/>
                <a:gd name="connsiteY13" fmla="*/ 312904 h 313824"/>
                <a:gd name="connsiteX14" fmla="*/ 344452 w 384980"/>
                <a:gd name="connsiteY14" fmla="*/ 313591 h 313824"/>
                <a:gd name="connsiteX15" fmla="*/ 343422 w 384980"/>
                <a:gd name="connsiteY15" fmla="*/ 313824 h 313824"/>
                <a:gd name="connsiteX16" fmla="*/ 42848 w 384980"/>
                <a:gd name="connsiteY16" fmla="*/ 309224 h 313824"/>
                <a:gd name="connsiteX17" fmla="*/ 342440 w 384980"/>
                <a:gd name="connsiteY17" fmla="*/ 309224 h 313824"/>
                <a:gd name="connsiteX18" fmla="*/ 380534 w 384980"/>
                <a:gd name="connsiteY18" fmla="*/ 195925 h 313824"/>
                <a:gd name="connsiteX19" fmla="*/ 367223 w 384980"/>
                <a:gd name="connsiteY19" fmla="*/ 122984 h 313824"/>
                <a:gd name="connsiteX20" fmla="*/ 326725 w 384980"/>
                <a:gd name="connsiteY20" fmla="*/ 60876 h 313824"/>
                <a:gd name="connsiteX21" fmla="*/ 265358 w 384980"/>
                <a:gd name="connsiteY21" fmla="*/ 19267 h 313824"/>
                <a:gd name="connsiteX22" fmla="*/ 192675 w 384980"/>
                <a:gd name="connsiteY22" fmla="*/ 4637 h 313824"/>
                <a:gd name="connsiteX23" fmla="*/ 119991 w 384980"/>
                <a:gd name="connsiteY23" fmla="*/ 19267 h 313824"/>
                <a:gd name="connsiteX24" fmla="*/ 58619 w 384980"/>
                <a:gd name="connsiteY24" fmla="*/ 60876 h 313824"/>
                <a:gd name="connsiteX25" fmla="*/ 18127 w 384980"/>
                <a:gd name="connsiteY25" fmla="*/ 122984 h 313824"/>
                <a:gd name="connsiteX26" fmla="*/ 4816 w 384980"/>
                <a:gd name="connsiteY26" fmla="*/ 195925 h 313824"/>
                <a:gd name="connsiteX27" fmla="*/ 42664 w 384980"/>
                <a:gd name="connsiteY27" fmla="*/ 309224 h 313824"/>
                <a:gd name="connsiteX28" fmla="*/ 42848 w 384980"/>
                <a:gd name="connsiteY28" fmla="*/ 309224 h 31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4980" h="313824">
                  <a:moveTo>
                    <a:pt x="343422" y="313824"/>
                  </a:moveTo>
                  <a:lnTo>
                    <a:pt x="41498" y="313824"/>
                  </a:lnTo>
                  <a:cubicBezTo>
                    <a:pt x="41142" y="313824"/>
                    <a:pt x="40787" y="313738"/>
                    <a:pt x="40468" y="313579"/>
                  </a:cubicBezTo>
                  <a:cubicBezTo>
                    <a:pt x="40149" y="313419"/>
                    <a:pt x="39873" y="313186"/>
                    <a:pt x="39658" y="312904"/>
                  </a:cubicBezTo>
                  <a:cubicBezTo>
                    <a:pt x="13833" y="279387"/>
                    <a:pt x="-110" y="238233"/>
                    <a:pt x="31" y="195925"/>
                  </a:cubicBezTo>
                  <a:cubicBezTo>
                    <a:pt x="-429" y="170364"/>
                    <a:pt x="4215" y="144963"/>
                    <a:pt x="13680" y="121211"/>
                  </a:cubicBezTo>
                  <a:cubicBezTo>
                    <a:pt x="23151" y="97466"/>
                    <a:pt x="37253" y="75837"/>
                    <a:pt x="55171" y="57600"/>
                  </a:cubicBezTo>
                  <a:cubicBezTo>
                    <a:pt x="73089" y="39357"/>
                    <a:pt x="94454" y="24868"/>
                    <a:pt x="118034" y="14980"/>
                  </a:cubicBezTo>
                  <a:cubicBezTo>
                    <a:pt x="141614" y="5091"/>
                    <a:pt x="166923" y="0"/>
                    <a:pt x="192491" y="0"/>
                  </a:cubicBezTo>
                  <a:cubicBezTo>
                    <a:pt x="218058" y="0"/>
                    <a:pt x="243367" y="5091"/>
                    <a:pt x="266947" y="14980"/>
                  </a:cubicBezTo>
                  <a:cubicBezTo>
                    <a:pt x="290521" y="24868"/>
                    <a:pt x="311892" y="39357"/>
                    <a:pt x="329810" y="57600"/>
                  </a:cubicBezTo>
                  <a:cubicBezTo>
                    <a:pt x="347728" y="75837"/>
                    <a:pt x="361830" y="97466"/>
                    <a:pt x="371296" y="121211"/>
                  </a:cubicBezTo>
                  <a:cubicBezTo>
                    <a:pt x="380767" y="144963"/>
                    <a:pt x="385404" y="170364"/>
                    <a:pt x="384950" y="195925"/>
                  </a:cubicBezTo>
                  <a:cubicBezTo>
                    <a:pt x="385067" y="238239"/>
                    <a:pt x="371099" y="279393"/>
                    <a:pt x="345262" y="312904"/>
                  </a:cubicBezTo>
                  <a:cubicBezTo>
                    <a:pt x="345054" y="313192"/>
                    <a:pt x="344777" y="313432"/>
                    <a:pt x="344452" y="313591"/>
                  </a:cubicBezTo>
                  <a:cubicBezTo>
                    <a:pt x="344133" y="313751"/>
                    <a:pt x="343778" y="313830"/>
                    <a:pt x="343422" y="313824"/>
                  </a:cubicBezTo>
                  <a:close/>
                  <a:moveTo>
                    <a:pt x="42848" y="309224"/>
                  </a:moveTo>
                  <a:lnTo>
                    <a:pt x="342440" y="309224"/>
                  </a:lnTo>
                  <a:cubicBezTo>
                    <a:pt x="367247" y="276676"/>
                    <a:pt x="380638" y="236853"/>
                    <a:pt x="380534" y="195925"/>
                  </a:cubicBezTo>
                  <a:cubicBezTo>
                    <a:pt x="380981" y="170972"/>
                    <a:pt x="376460" y="146171"/>
                    <a:pt x="367223" y="122984"/>
                  </a:cubicBezTo>
                  <a:cubicBezTo>
                    <a:pt x="357984" y="99797"/>
                    <a:pt x="344213" y="78683"/>
                    <a:pt x="326725" y="60876"/>
                  </a:cubicBezTo>
                  <a:cubicBezTo>
                    <a:pt x="309236" y="43068"/>
                    <a:pt x="288374" y="28923"/>
                    <a:pt x="265358" y="19267"/>
                  </a:cubicBezTo>
                  <a:cubicBezTo>
                    <a:pt x="242343" y="9612"/>
                    <a:pt x="217635" y="4637"/>
                    <a:pt x="192675" y="4637"/>
                  </a:cubicBezTo>
                  <a:cubicBezTo>
                    <a:pt x="167715" y="4637"/>
                    <a:pt x="143006" y="9612"/>
                    <a:pt x="119991" y="19267"/>
                  </a:cubicBezTo>
                  <a:cubicBezTo>
                    <a:pt x="96969" y="28923"/>
                    <a:pt x="76107" y="43068"/>
                    <a:pt x="58619" y="60876"/>
                  </a:cubicBezTo>
                  <a:cubicBezTo>
                    <a:pt x="41130" y="78683"/>
                    <a:pt x="27365" y="99797"/>
                    <a:pt x="18127" y="122984"/>
                  </a:cubicBezTo>
                  <a:cubicBezTo>
                    <a:pt x="8889" y="146171"/>
                    <a:pt x="4362" y="170972"/>
                    <a:pt x="4816" y="195925"/>
                  </a:cubicBezTo>
                  <a:cubicBezTo>
                    <a:pt x="4632" y="236822"/>
                    <a:pt x="17937" y="276645"/>
                    <a:pt x="42664" y="309224"/>
                  </a:cubicBezTo>
                  <a:lnTo>
                    <a:pt x="42848" y="309224"/>
                  </a:lnTo>
                  <a:close/>
                </a:path>
              </a:pathLst>
            </a:custGeom>
            <a:solidFill>
              <a:srgbClr val="0E0E0E"/>
            </a:solidFill>
            <a:ln w="6134"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66D0D2BD-09A0-497C-9651-60FAE575A16D}"/>
                </a:ext>
              </a:extLst>
            </p:cNvPr>
            <p:cNvSpPr/>
            <p:nvPr/>
          </p:nvSpPr>
          <p:spPr>
            <a:xfrm>
              <a:off x="7153628" y="4874700"/>
              <a:ext cx="380217" cy="305727"/>
            </a:xfrm>
            <a:custGeom>
              <a:avLst/>
              <a:gdLst>
                <a:gd name="connsiteX0" fmla="*/ 190109 w 380217"/>
                <a:gd name="connsiteY0" fmla="*/ 0 h 305727"/>
                <a:gd name="connsiteX1" fmla="*/ 89760 w 380217"/>
                <a:gd name="connsiteY1" fmla="*/ 28665 h 305727"/>
                <a:gd name="connsiteX2" fmla="*/ 19652 w 380217"/>
                <a:gd name="connsiteY2" fmla="*/ 105968 h 305727"/>
                <a:gd name="connsiteX3" fmla="*/ 900 w 380217"/>
                <a:gd name="connsiteY3" fmla="*/ 208629 h 305727"/>
                <a:gd name="connsiteX4" fmla="*/ 39147 w 380217"/>
                <a:gd name="connsiteY4" fmla="*/ 305727 h 305727"/>
                <a:gd name="connsiteX5" fmla="*/ 341071 w 380217"/>
                <a:gd name="connsiteY5" fmla="*/ 305727 h 305727"/>
                <a:gd name="connsiteX6" fmla="*/ 379317 w 380217"/>
                <a:gd name="connsiteY6" fmla="*/ 208629 h 305727"/>
                <a:gd name="connsiteX7" fmla="*/ 360565 w 380217"/>
                <a:gd name="connsiteY7" fmla="*/ 105968 h 305727"/>
                <a:gd name="connsiteX8" fmla="*/ 290458 w 380217"/>
                <a:gd name="connsiteY8" fmla="*/ 28665 h 305727"/>
                <a:gd name="connsiteX9" fmla="*/ 190109 w 380217"/>
                <a:gd name="connsiteY9" fmla="*/ 0 h 30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217" h="305727">
                  <a:moveTo>
                    <a:pt x="190109" y="0"/>
                  </a:moveTo>
                  <a:cubicBezTo>
                    <a:pt x="154641" y="6"/>
                    <a:pt x="119885" y="9937"/>
                    <a:pt x="89760" y="28665"/>
                  </a:cubicBezTo>
                  <a:cubicBezTo>
                    <a:pt x="59641" y="47387"/>
                    <a:pt x="35356" y="74162"/>
                    <a:pt x="19652" y="105968"/>
                  </a:cubicBezTo>
                  <a:cubicBezTo>
                    <a:pt x="3949" y="137767"/>
                    <a:pt x="-2547" y="173327"/>
                    <a:pt x="900" y="208629"/>
                  </a:cubicBezTo>
                  <a:cubicBezTo>
                    <a:pt x="4342" y="243925"/>
                    <a:pt x="17591" y="277559"/>
                    <a:pt x="39147" y="305727"/>
                  </a:cubicBezTo>
                  <a:lnTo>
                    <a:pt x="341071" y="305727"/>
                  </a:lnTo>
                  <a:cubicBezTo>
                    <a:pt x="362626" y="277559"/>
                    <a:pt x="375876" y="243925"/>
                    <a:pt x="379317" y="208629"/>
                  </a:cubicBezTo>
                  <a:cubicBezTo>
                    <a:pt x="382764" y="173327"/>
                    <a:pt x="376268" y="137767"/>
                    <a:pt x="360565" y="105968"/>
                  </a:cubicBezTo>
                  <a:cubicBezTo>
                    <a:pt x="344862" y="74162"/>
                    <a:pt x="320576" y="47387"/>
                    <a:pt x="290458" y="28665"/>
                  </a:cubicBezTo>
                  <a:cubicBezTo>
                    <a:pt x="260333" y="9937"/>
                    <a:pt x="225576" y="6"/>
                    <a:pt x="190109" y="0"/>
                  </a:cubicBezTo>
                  <a:close/>
                </a:path>
              </a:pathLst>
            </a:custGeom>
            <a:solidFill>
              <a:srgbClr val="FF7961"/>
            </a:solidFill>
            <a:ln w="6134"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AB4D146F-5247-4199-BCA5-D9292F628092}"/>
                </a:ext>
              </a:extLst>
            </p:cNvPr>
            <p:cNvSpPr/>
            <p:nvPr/>
          </p:nvSpPr>
          <p:spPr>
            <a:xfrm>
              <a:off x="7151154" y="4868934"/>
              <a:ext cx="384980" cy="313824"/>
            </a:xfrm>
            <a:custGeom>
              <a:avLst/>
              <a:gdLst>
                <a:gd name="connsiteX0" fmla="*/ 343422 w 384980"/>
                <a:gd name="connsiteY0" fmla="*/ 313824 h 313824"/>
                <a:gd name="connsiteX1" fmla="*/ 41498 w 384980"/>
                <a:gd name="connsiteY1" fmla="*/ 313824 h 313824"/>
                <a:gd name="connsiteX2" fmla="*/ 40468 w 384980"/>
                <a:gd name="connsiteY2" fmla="*/ 313579 h 313824"/>
                <a:gd name="connsiteX3" fmla="*/ 39658 w 384980"/>
                <a:gd name="connsiteY3" fmla="*/ 312904 h 313824"/>
                <a:gd name="connsiteX4" fmla="*/ 31 w 384980"/>
                <a:gd name="connsiteY4" fmla="*/ 195925 h 313824"/>
                <a:gd name="connsiteX5" fmla="*/ 13680 w 384980"/>
                <a:gd name="connsiteY5" fmla="*/ 121211 h 313824"/>
                <a:gd name="connsiteX6" fmla="*/ 55171 w 384980"/>
                <a:gd name="connsiteY6" fmla="*/ 57600 h 313824"/>
                <a:gd name="connsiteX7" fmla="*/ 118034 w 384980"/>
                <a:gd name="connsiteY7" fmla="*/ 14980 h 313824"/>
                <a:gd name="connsiteX8" fmla="*/ 192491 w 384980"/>
                <a:gd name="connsiteY8" fmla="*/ 0 h 313824"/>
                <a:gd name="connsiteX9" fmla="*/ 266947 w 384980"/>
                <a:gd name="connsiteY9" fmla="*/ 14980 h 313824"/>
                <a:gd name="connsiteX10" fmla="*/ 329810 w 384980"/>
                <a:gd name="connsiteY10" fmla="*/ 57600 h 313824"/>
                <a:gd name="connsiteX11" fmla="*/ 371296 w 384980"/>
                <a:gd name="connsiteY11" fmla="*/ 121211 h 313824"/>
                <a:gd name="connsiteX12" fmla="*/ 384950 w 384980"/>
                <a:gd name="connsiteY12" fmla="*/ 195925 h 313824"/>
                <a:gd name="connsiteX13" fmla="*/ 345262 w 384980"/>
                <a:gd name="connsiteY13" fmla="*/ 312904 h 313824"/>
                <a:gd name="connsiteX14" fmla="*/ 344452 w 384980"/>
                <a:gd name="connsiteY14" fmla="*/ 313591 h 313824"/>
                <a:gd name="connsiteX15" fmla="*/ 343422 w 384980"/>
                <a:gd name="connsiteY15" fmla="*/ 313824 h 313824"/>
                <a:gd name="connsiteX16" fmla="*/ 42848 w 384980"/>
                <a:gd name="connsiteY16" fmla="*/ 309224 h 313824"/>
                <a:gd name="connsiteX17" fmla="*/ 342256 w 384980"/>
                <a:gd name="connsiteY17" fmla="*/ 309224 h 313824"/>
                <a:gd name="connsiteX18" fmla="*/ 380350 w 384980"/>
                <a:gd name="connsiteY18" fmla="*/ 195925 h 313824"/>
                <a:gd name="connsiteX19" fmla="*/ 367039 w 384980"/>
                <a:gd name="connsiteY19" fmla="*/ 122984 h 313824"/>
                <a:gd name="connsiteX20" fmla="*/ 326541 w 384980"/>
                <a:gd name="connsiteY20" fmla="*/ 60876 h 313824"/>
                <a:gd name="connsiteX21" fmla="*/ 265174 w 384980"/>
                <a:gd name="connsiteY21" fmla="*/ 19267 h 313824"/>
                <a:gd name="connsiteX22" fmla="*/ 192491 w 384980"/>
                <a:gd name="connsiteY22" fmla="*/ 4637 h 313824"/>
                <a:gd name="connsiteX23" fmla="*/ 119807 w 384980"/>
                <a:gd name="connsiteY23" fmla="*/ 19267 h 313824"/>
                <a:gd name="connsiteX24" fmla="*/ 58435 w 384980"/>
                <a:gd name="connsiteY24" fmla="*/ 60876 h 313824"/>
                <a:gd name="connsiteX25" fmla="*/ 17943 w 384980"/>
                <a:gd name="connsiteY25" fmla="*/ 122984 h 313824"/>
                <a:gd name="connsiteX26" fmla="*/ 4632 w 384980"/>
                <a:gd name="connsiteY26" fmla="*/ 195925 h 313824"/>
                <a:gd name="connsiteX27" fmla="*/ 42664 w 384980"/>
                <a:gd name="connsiteY27" fmla="*/ 309224 h 313824"/>
                <a:gd name="connsiteX28" fmla="*/ 42848 w 384980"/>
                <a:gd name="connsiteY28" fmla="*/ 309224 h 31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4980" h="313824">
                  <a:moveTo>
                    <a:pt x="343422" y="313824"/>
                  </a:moveTo>
                  <a:lnTo>
                    <a:pt x="41498" y="313824"/>
                  </a:lnTo>
                  <a:cubicBezTo>
                    <a:pt x="41142" y="313824"/>
                    <a:pt x="40787" y="313738"/>
                    <a:pt x="40468" y="313579"/>
                  </a:cubicBezTo>
                  <a:cubicBezTo>
                    <a:pt x="40149" y="313419"/>
                    <a:pt x="39873" y="313186"/>
                    <a:pt x="39658" y="312904"/>
                  </a:cubicBezTo>
                  <a:cubicBezTo>
                    <a:pt x="13833" y="279387"/>
                    <a:pt x="-110" y="238233"/>
                    <a:pt x="31" y="195925"/>
                  </a:cubicBezTo>
                  <a:cubicBezTo>
                    <a:pt x="-429" y="170364"/>
                    <a:pt x="4215" y="144963"/>
                    <a:pt x="13680" y="121211"/>
                  </a:cubicBezTo>
                  <a:cubicBezTo>
                    <a:pt x="23151" y="97466"/>
                    <a:pt x="37253" y="75837"/>
                    <a:pt x="55171" y="57600"/>
                  </a:cubicBezTo>
                  <a:cubicBezTo>
                    <a:pt x="73089" y="39357"/>
                    <a:pt x="94454" y="24868"/>
                    <a:pt x="118034" y="14980"/>
                  </a:cubicBezTo>
                  <a:cubicBezTo>
                    <a:pt x="141614" y="5091"/>
                    <a:pt x="166923" y="0"/>
                    <a:pt x="192491" y="0"/>
                  </a:cubicBezTo>
                  <a:cubicBezTo>
                    <a:pt x="218058" y="0"/>
                    <a:pt x="243367" y="5091"/>
                    <a:pt x="266947" y="14980"/>
                  </a:cubicBezTo>
                  <a:cubicBezTo>
                    <a:pt x="290521" y="24868"/>
                    <a:pt x="311892" y="39357"/>
                    <a:pt x="329810" y="57600"/>
                  </a:cubicBezTo>
                  <a:cubicBezTo>
                    <a:pt x="347728" y="75837"/>
                    <a:pt x="361831" y="97466"/>
                    <a:pt x="371296" y="121211"/>
                  </a:cubicBezTo>
                  <a:cubicBezTo>
                    <a:pt x="380767" y="144963"/>
                    <a:pt x="385404" y="170364"/>
                    <a:pt x="384950" y="195925"/>
                  </a:cubicBezTo>
                  <a:cubicBezTo>
                    <a:pt x="385067" y="238239"/>
                    <a:pt x="371105" y="279393"/>
                    <a:pt x="345262" y="312904"/>
                  </a:cubicBezTo>
                  <a:cubicBezTo>
                    <a:pt x="345054" y="313192"/>
                    <a:pt x="344778" y="313432"/>
                    <a:pt x="344452" y="313591"/>
                  </a:cubicBezTo>
                  <a:cubicBezTo>
                    <a:pt x="344133" y="313751"/>
                    <a:pt x="343778" y="313830"/>
                    <a:pt x="343422" y="313824"/>
                  </a:cubicBezTo>
                  <a:close/>
                  <a:moveTo>
                    <a:pt x="42848" y="309224"/>
                  </a:moveTo>
                  <a:lnTo>
                    <a:pt x="342256" y="309224"/>
                  </a:lnTo>
                  <a:cubicBezTo>
                    <a:pt x="367063" y="276676"/>
                    <a:pt x="380454" y="236853"/>
                    <a:pt x="380350" y="195925"/>
                  </a:cubicBezTo>
                  <a:cubicBezTo>
                    <a:pt x="380797" y="170972"/>
                    <a:pt x="376276" y="146171"/>
                    <a:pt x="367039" y="122984"/>
                  </a:cubicBezTo>
                  <a:cubicBezTo>
                    <a:pt x="357800" y="99797"/>
                    <a:pt x="344029" y="78683"/>
                    <a:pt x="326541" y="60876"/>
                  </a:cubicBezTo>
                  <a:cubicBezTo>
                    <a:pt x="309052" y="43068"/>
                    <a:pt x="288190" y="28923"/>
                    <a:pt x="265174" y="19267"/>
                  </a:cubicBezTo>
                  <a:cubicBezTo>
                    <a:pt x="242159" y="9612"/>
                    <a:pt x="217451" y="4637"/>
                    <a:pt x="192491" y="4637"/>
                  </a:cubicBezTo>
                  <a:cubicBezTo>
                    <a:pt x="167531" y="4637"/>
                    <a:pt x="142822" y="9612"/>
                    <a:pt x="119807" y="19267"/>
                  </a:cubicBezTo>
                  <a:cubicBezTo>
                    <a:pt x="96785" y="28923"/>
                    <a:pt x="75923" y="43068"/>
                    <a:pt x="58435" y="60876"/>
                  </a:cubicBezTo>
                  <a:cubicBezTo>
                    <a:pt x="40946" y="78683"/>
                    <a:pt x="27181" y="99797"/>
                    <a:pt x="17943" y="122984"/>
                  </a:cubicBezTo>
                  <a:cubicBezTo>
                    <a:pt x="8705" y="146171"/>
                    <a:pt x="4178" y="170972"/>
                    <a:pt x="4632" y="195925"/>
                  </a:cubicBezTo>
                  <a:cubicBezTo>
                    <a:pt x="4503" y="236847"/>
                    <a:pt x="17869" y="276670"/>
                    <a:pt x="42664" y="309224"/>
                  </a:cubicBezTo>
                  <a:lnTo>
                    <a:pt x="42848" y="309224"/>
                  </a:lnTo>
                  <a:close/>
                </a:path>
              </a:pathLst>
            </a:custGeom>
            <a:solidFill>
              <a:srgbClr val="0E0E0E"/>
            </a:solidFill>
            <a:ln w="6134"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8E7013FA-83AF-4DC2-BE71-AD18B21A8F0C}"/>
                </a:ext>
              </a:extLst>
            </p:cNvPr>
            <p:cNvSpPr/>
            <p:nvPr/>
          </p:nvSpPr>
          <p:spPr>
            <a:xfrm>
              <a:off x="7699523" y="4860960"/>
              <a:ext cx="380248" cy="305788"/>
            </a:xfrm>
            <a:custGeom>
              <a:avLst/>
              <a:gdLst>
                <a:gd name="connsiteX0" fmla="*/ 190155 w 380248"/>
                <a:gd name="connsiteY0" fmla="*/ 0 h 305788"/>
                <a:gd name="connsiteX1" fmla="*/ 89775 w 380248"/>
                <a:gd name="connsiteY1" fmla="*/ 28653 h 305788"/>
                <a:gd name="connsiteX2" fmla="*/ 19643 w 380248"/>
                <a:gd name="connsiteY2" fmla="*/ 105980 h 305788"/>
                <a:gd name="connsiteX3" fmla="*/ 904 w 380248"/>
                <a:gd name="connsiteY3" fmla="*/ 208672 h 305788"/>
                <a:gd name="connsiteX4" fmla="*/ 39193 w 380248"/>
                <a:gd name="connsiteY4" fmla="*/ 305788 h 305788"/>
                <a:gd name="connsiteX5" fmla="*/ 341055 w 380248"/>
                <a:gd name="connsiteY5" fmla="*/ 305788 h 305788"/>
                <a:gd name="connsiteX6" fmla="*/ 379345 w 380248"/>
                <a:gd name="connsiteY6" fmla="*/ 208691 h 305788"/>
                <a:gd name="connsiteX7" fmla="*/ 360617 w 380248"/>
                <a:gd name="connsiteY7" fmla="*/ 106005 h 305788"/>
                <a:gd name="connsiteX8" fmla="*/ 290510 w 380248"/>
                <a:gd name="connsiteY8" fmla="*/ 28677 h 305788"/>
                <a:gd name="connsiteX9" fmla="*/ 190155 w 380248"/>
                <a:gd name="connsiteY9" fmla="*/ 0 h 30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248" h="305788">
                  <a:moveTo>
                    <a:pt x="190155" y="0"/>
                  </a:moveTo>
                  <a:cubicBezTo>
                    <a:pt x="154675" y="0"/>
                    <a:pt x="119906" y="9925"/>
                    <a:pt x="89775" y="28653"/>
                  </a:cubicBezTo>
                  <a:cubicBezTo>
                    <a:pt x="59644" y="47380"/>
                    <a:pt x="35353" y="74168"/>
                    <a:pt x="19643" y="105980"/>
                  </a:cubicBezTo>
                  <a:cubicBezTo>
                    <a:pt x="3940" y="137792"/>
                    <a:pt x="-2550" y="173364"/>
                    <a:pt x="904" y="208672"/>
                  </a:cubicBezTo>
                  <a:cubicBezTo>
                    <a:pt x="4357" y="243980"/>
                    <a:pt x="17619" y="277620"/>
                    <a:pt x="39193" y="305788"/>
                  </a:cubicBezTo>
                  <a:lnTo>
                    <a:pt x="341055" y="305788"/>
                  </a:lnTo>
                  <a:cubicBezTo>
                    <a:pt x="362623" y="277626"/>
                    <a:pt x="375885" y="243993"/>
                    <a:pt x="379345" y="208691"/>
                  </a:cubicBezTo>
                  <a:cubicBezTo>
                    <a:pt x="382798" y="173382"/>
                    <a:pt x="376315" y="137816"/>
                    <a:pt x="360617" y="106005"/>
                  </a:cubicBezTo>
                  <a:cubicBezTo>
                    <a:pt x="344920" y="74199"/>
                    <a:pt x="320635" y="47411"/>
                    <a:pt x="290510" y="28677"/>
                  </a:cubicBezTo>
                  <a:cubicBezTo>
                    <a:pt x="260391" y="9943"/>
                    <a:pt x="225629" y="12"/>
                    <a:pt x="190155" y="0"/>
                  </a:cubicBezTo>
                  <a:close/>
                </a:path>
              </a:pathLst>
            </a:custGeom>
            <a:solidFill>
              <a:srgbClr val="FF7961"/>
            </a:solidFill>
            <a:ln w="6134"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310552D6-BF72-4C0C-964D-49F27581FC80}"/>
                </a:ext>
              </a:extLst>
            </p:cNvPr>
            <p:cNvSpPr/>
            <p:nvPr/>
          </p:nvSpPr>
          <p:spPr>
            <a:xfrm>
              <a:off x="7696942" y="4862064"/>
              <a:ext cx="384920" cy="306953"/>
            </a:xfrm>
            <a:custGeom>
              <a:avLst/>
              <a:gdLst>
                <a:gd name="connsiteX0" fmla="*/ 343392 w 384920"/>
                <a:gd name="connsiteY0" fmla="*/ 306954 h 306953"/>
                <a:gd name="connsiteX1" fmla="*/ 41529 w 384920"/>
                <a:gd name="connsiteY1" fmla="*/ 306954 h 306953"/>
                <a:gd name="connsiteX2" fmla="*/ 40493 w 384920"/>
                <a:gd name="connsiteY2" fmla="*/ 306721 h 306953"/>
                <a:gd name="connsiteX3" fmla="*/ 39689 w 384920"/>
                <a:gd name="connsiteY3" fmla="*/ 306034 h 306953"/>
                <a:gd name="connsiteX4" fmla="*/ 1 w 384920"/>
                <a:gd name="connsiteY4" fmla="*/ 189055 h 306953"/>
                <a:gd name="connsiteX5" fmla="*/ 57570 w 384920"/>
                <a:gd name="connsiteY5" fmla="*/ 55171 h 306953"/>
                <a:gd name="connsiteX6" fmla="*/ 192460 w 384920"/>
                <a:gd name="connsiteY6" fmla="*/ 0 h 306953"/>
                <a:gd name="connsiteX7" fmla="*/ 327351 w 384920"/>
                <a:gd name="connsiteY7" fmla="*/ 55171 h 306953"/>
                <a:gd name="connsiteX8" fmla="*/ 384920 w 384920"/>
                <a:gd name="connsiteY8" fmla="*/ 189055 h 306953"/>
                <a:gd name="connsiteX9" fmla="*/ 345232 w 384920"/>
                <a:gd name="connsiteY9" fmla="*/ 306034 h 306953"/>
                <a:gd name="connsiteX10" fmla="*/ 344422 w 384920"/>
                <a:gd name="connsiteY10" fmla="*/ 306721 h 306953"/>
                <a:gd name="connsiteX11" fmla="*/ 343392 w 384920"/>
                <a:gd name="connsiteY11" fmla="*/ 306954 h 306953"/>
                <a:gd name="connsiteX12" fmla="*/ 42817 w 384920"/>
                <a:gd name="connsiteY12" fmla="*/ 302353 h 306953"/>
                <a:gd name="connsiteX13" fmla="*/ 342472 w 384920"/>
                <a:gd name="connsiteY13" fmla="*/ 302353 h 306953"/>
                <a:gd name="connsiteX14" fmla="*/ 380503 w 384920"/>
                <a:gd name="connsiteY14" fmla="*/ 189055 h 306953"/>
                <a:gd name="connsiteX15" fmla="*/ 324296 w 384920"/>
                <a:gd name="connsiteY15" fmla="*/ 58397 h 306953"/>
                <a:gd name="connsiteX16" fmla="*/ 192644 w 384920"/>
                <a:gd name="connsiteY16" fmla="*/ 4558 h 306953"/>
                <a:gd name="connsiteX17" fmla="*/ 60993 w 384920"/>
                <a:gd name="connsiteY17" fmla="*/ 58397 h 306953"/>
                <a:gd name="connsiteX18" fmla="*/ 4785 w 384920"/>
                <a:gd name="connsiteY18" fmla="*/ 189055 h 306953"/>
                <a:gd name="connsiteX19" fmla="*/ 42633 w 384920"/>
                <a:gd name="connsiteY19" fmla="*/ 302353 h 306953"/>
                <a:gd name="connsiteX20" fmla="*/ 42817 w 384920"/>
                <a:gd name="connsiteY20" fmla="*/ 302353 h 30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4920" h="306953">
                  <a:moveTo>
                    <a:pt x="343392" y="306954"/>
                  </a:moveTo>
                  <a:lnTo>
                    <a:pt x="41529" y="306954"/>
                  </a:lnTo>
                  <a:cubicBezTo>
                    <a:pt x="41167" y="306960"/>
                    <a:pt x="40818" y="306880"/>
                    <a:pt x="40493" y="306721"/>
                  </a:cubicBezTo>
                  <a:cubicBezTo>
                    <a:pt x="40174" y="306561"/>
                    <a:pt x="39897" y="306322"/>
                    <a:pt x="39689" y="306034"/>
                  </a:cubicBezTo>
                  <a:cubicBezTo>
                    <a:pt x="13840" y="272529"/>
                    <a:pt x="-122" y="231375"/>
                    <a:pt x="1" y="189055"/>
                  </a:cubicBezTo>
                  <a:cubicBezTo>
                    <a:pt x="903" y="138608"/>
                    <a:pt x="21575" y="90528"/>
                    <a:pt x="57570" y="55171"/>
                  </a:cubicBezTo>
                  <a:cubicBezTo>
                    <a:pt x="93565" y="19813"/>
                    <a:pt x="142001" y="0"/>
                    <a:pt x="192460" y="0"/>
                  </a:cubicBezTo>
                  <a:cubicBezTo>
                    <a:pt x="242914" y="0"/>
                    <a:pt x="291355" y="19813"/>
                    <a:pt x="327351" y="55171"/>
                  </a:cubicBezTo>
                  <a:cubicBezTo>
                    <a:pt x="363346" y="90528"/>
                    <a:pt x="384018" y="138608"/>
                    <a:pt x="384920" y="189055"/>
                  </a:cubicBezTo>
                  <a:cubicBezTo>
                    <a:pt x="385043" y="231375"/>
                    <a:pt x="371081" y="272529"/>
                    <a:pt x="345232" y="306034"/>
                  </a:cubicBezTo>
                  <a:cubicBezTo>
                    <a:pt x="345023" y="306322"/>
                    <a:pt x="344747" y="306561"/>
                    <a:pt x="344422" y="306721"/>
                  </a:cubicBezTo>
                  <a:cubicBezTo>
                    <a:pt x="344103" y="306880"/>
                    <a:pt x="343747" y="306960"/>
                    <a:pt x="343392" y="306954"/>
                  </a:cubicBezTo>
                  <a:close/>
                  <a:moveTo>
                    <a:pt x="42817" y="302353"/>
                  </a:moveTo>
                  <a:lnTo>
                    <a:pt x="342472" y="302353"/>
                  </a:lnTo>
                  <a:cubicBezTo>
                    <a:pt x="367272" y="269799"/>
                    <a:pt x="380638" y="229976"/>
                    <a:pt x="380503" y="189055"/>
                  </a:cubicBezTo>
                  <a:cubicBezTo>
                    <a:pt x="379614" y="139822"/>
                    <a:pt x="359426" y="92902"/>
                    <a:pt x="324296" y="58397"/>
                  </a:cubicBezTo>
                  <a:cubicBezTo>
                    <a:pt x="289159" y="23893"/>
                    <a:pt x="241890" y="4558"/>
                    <a:pt x="192644" y="4558"/>
                  </a:cubicBezTo>
                  <a:cubicBezTo>
                    <a:pt x="143399" y="4558"/>
                    <a:pt x="96123" y="23893"/>
                    <a:pt x="60993" y="58397"/>
                  </a:cubicBezTo>
                  <a:cubicBezTo>
                    <a:pt x="25856" y="92902"/>
                    <a:pt x="5675" y="139822"/>
                    <a:pt x="4785" y="189055"/>
                  </a:cubicBezTo>
                  <a:cubicBezTo>
                    <a:pt x="4595" y="229958"/>
                    <a:pt x="17900" y="269775"/>
                    <a:pt x="42633" y="302353"/>
                  </a:cubicBezTo>
                  <a:lnTo>
                    <a:pt x="42817" y="302353"/>
                  </a:lnTo>
                  <a:close/>
                </a:path>
              </a:pathLst>
            </a:custGeom>
            <a:solidFill>
              <a:srgbClr val="0E0E0E"/>
            </a:solidFill>
            <a:ln w="6134"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24D13F5F-5EA7-490A-BBC0-CD401A0B4A62}"/>
                </a:ext>
              </a:extLst>
            </p:cNvPr>
            <p:cNvSpPr/>
            <p:nvPr/>
          </p:nvSpPr>
          <p:spPr>
            <a:xfrm>
              <a:off x="8054135" y="1310250"/>
              <a:ext cx="2072055" cy="2256584"/>
            </a:xfrm>
            <a:custGeom>
              <a:avLst/>
              <a:gdLst>
                <a:gd name="connsiteX0" fmla="*/ 0 w 2072055"/>
                <a:gd name="connsiteY0" fmla="*/ 1424669 h 2256584"/>
                <a:gd name="connsiteX1" fmla="*/ 631206 w 2072055"/>
                <a:gd name="connsiteY1" fmla="*/ 2256585 h 2256584"/>
                <a:gd name="connsiteX2" fmla="*/ 1004900 w 2072055"/>
                <a:gd name="connsiteY2" fmla="*/ 1910311 h 2256584"/>
                <a:gd name="connsiteX3" fmla="*/ 1394664 w 2072055"/>
                <a:gd name="connsiteY3" fmla="*/ 1909636 h 2256584"/>
                <a:gd name="connsiteX4" fmla="*/ 1928337 w 2072055"/>
                <a:gd name="connsiteY4" fmla="*/ 1148999 h 2256584"/>
                <a:gd name="connsiteX5" fmla="*/ 1778418 w 2072055"/>
                <a:gd name="connsiteY5" fmla="*/ 118091 h 2256584"/>
                <a:gd name="connsiteX6" fmla="*/ 615871 w 2072055"/>
                <a:gd name="connsiteY6" fmla="*/ 527547 h 2256584"/>
                <a:gd name="connsiteX7" fmla="*/ 0 w 2072055"/>
                <a:gd name="connsiteY7" fmla="*/ 1424669 h 2256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2055" h="2256584">
                  <a:moveTo>
                    <a:pt x="0" y="1424669"/>
                  </a:moveTo>
                  <a:cubicBezTo>
                    <a:pt x="279657" y="1598941"/>
                    <a:pt x="571643" y="2059187"/>
                    <a:pt x="631206" y="2256585"/>
                  </a:cubicBezTo>
                  <a:cubicBezTo>
                    <a:pt x="631206" y="2256585"/>
                    <a:pt x="739351" y="1980915"/>
                    <a:pt x="1004900" y="1910311"/>
                  </a:cubicBezTo>
                  <a:cubicBezTo>
                    <a:pt x="1247690" y="1845779"/>
                    <a:pt x="1394664" y="1909636"/>
                    <a:pt x="1394664" y="1909636"/>
                  </a:cubicBezTo>
                  <a:cubicBezTo>
                    <a:pt x="1394664" y="1909636"/>
                    <a:pt x="1698122" y="1481901"/>
                    <a:pt x="1928337" y="1148999"/>
                  </a:cubicBezTo>
                  <a:cubicBezTo>
                    <a:pt x="2158553" y="816098"/>
                    <a:pt x="2114755" y="344748"/>
                    <a:pt x="1778418" y="118091"/>
                  </a:cubicBezTo>
                  <a:cubicBezTo>
                    <a:pt x="1442082" y="-108567"/>
                    <a:pt x="933927" y="-28148"/>
                    <a:pt x="615871" y="527547"/>
                  </a:cubicBezTo>
                  <a:cubicBezTo>
                    <a:pt x="297814" y="1083241"/>
                    <a:pt x="250458" y="1224818"/>
                    <a:pt x="0" y="1424669"/>
                  </a:cubicBezTo>
                  <a:close/>
                </a:path>
              </a:pathLst>
            </a:custGeom>
            <a:solidFill>
              <a:srgbClr val="E69C9C"/>
            </a:solidFill>
            <a:ln w="6134"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58D7D00E-790A-496B-93D2-EF433CDE2352}"/>
                </a:ext>
              </a:extLst>
            </p:cNvPr>
            <p:cNvSpPr/>
            <p:nvPr/>
          </p:nvSpPr>
          <p:spPr>
            <a:xfrm>
              <a:off x="8051679" y="1307792"/>
              <a:ext cx="2077053" cy="2261375"/>
            </a:xfrm>
            <a:custGeom>
              <a:avLst/>
              <a:gdLst>
                <a:gd name="connsiteX0" fmla="*/ 633663 w 2077053"/>
                <a:gd name="connsiteY0" fmla="*/ 2261373 h 2261375"/>
                <a:gd name="connsiteX1" fmla="*/ 632356 w 2077053"/>
                <a:gd name="connsiteY1" fmla="*/ 2260871 h 2261375"/>
                <a:gd name="connsiteX2" fmla="*/ 631577 w 2077053"/>
                <a:gd name="connsiteY2" fmla="*/ 2259717 h 2261375"/>
                <a:gd name="connsiteX3" fmla="*/ 398478 w 2077053"/>
                <a:gd name="connsiteY3" fmla="*/ 1835724 h 2261375"/>
                <a:gd name="connsiteX4" fmla="*/ 1107 w 2077053"/>
                <a:gd name="connsiteY4" fmla="*/ 1429028 h 2261375"/>
                <a:gd name="connsiteX5" fmla="*/ 322 w 2077053"/>
                <a:gd name="connsiteY5" fmla="*/ 1428280 h 2261375"/>
                <a:gd name="connsiteX6" fmla="*/ 3 w 2077053"/>
                <a:gd name="connsiteY6" fmla="*/ 1427249 h 2261375"/>
                <a:gd name="connsiteX7" fmla="*/ 205 w 2077053"/>
                <a:gd name="connsiteY7" fmla="*/ 1426170 h 2261375"/>
                <a:gd name="connsiteX8" fmla="*/ 861 w 2077053"/>
                <a:gd name="connsiteY8" fmla="*/ 1425286 h 2261375"/>
                <a:gd name="connsiteX9" fmla="*/ 464175 w 2077053"/>
                <a:gd name="connsiteY9" fmla="*/ 798620 h 2261375"/>
                <a:gd name="connsiteX10" fmla="*/ 616303 w 2077053"/>
                <a:gd name="connsiteY10" fmla="*/ 529084 h 2261375"/>
                <a:gd name="connsiteX11" fmla="*/ 904609 w 2077053"/>
                <a:gd name="connsiteY11" fmla="*/ 182565 h 2261375"/>
                <a:gd name="connsiteX12" fmla="*/ 1232909 w 2077053"/>
                <a:gd name="connsiteY12" fmla="*/ 19212 h 2261375"/>
                <a:gd name="connsiteX13" fmla="*/ 1518228 w 2077053"/>
                <a:gd name="connsiteY13" fmla="*/ 11103 h 2261375"/>
                <a:gd name="connsiteX14" fmla="*/ 1782531 w 2077053"/>
                <a:gd name="connsiteY14" fmla="*/ 118892 h 2261375"/>
                <a:gd name="connsiteX15" fmla="*/ 2064028 w 2077053"/>
                <a:gd name="connsiteY15" fmla="*/ 553744 h 2261375"/>
                <a:gd name="connsiteX16" fmla="*/ 1932756 w 2077053"/>
                <a:gd name="connsiteY16" fmla="*/ 1152991 h 2261375"/>
                <a:gd name="connsiteX17" fmla="*/ 1399084 w 2077053"/>
                <a:gd name="connsiteY17" fmla="*/ 1913627 h 2261375"/>
                <a:gd name="connsiteX18" fmla="*/ 1397820 w 2077053"/>
                <a:gd name="connsiteY18" fmla="*/ 1914542 h 2261375"/>
                <a:gd name="connsiteX19" fmla="*/ 1396262 w 2077053"/>
                <a:gd name="connsiteY19" fmla="*/ 1914425 h 2261375"/>
                <a:gd name="connsiteX20" fmla="*/ 1008031 w 2077053"/>
                <a:gd name="connsiteY20" fmla="*/ 1915222 h 2261375"/>
                <a:gd name="connsiteX21" fmla="*/ 635809 w 2077053"/>
                <a:gd name="connsiteY21" fmla="*/ 2260085 h 2261375"/>
                <a:gd name="connsiteX22" fmla="*/ 634926 w 2077053"/>
                <a:gd name="connsiteY22" fmla="*/ 2261054 h 2261375"/>
                <a:gd name="connsiteX23" fmla="*/ 633663 w 2077053"/>
                <a:gd name="connsiteY23" fmla="*/ 2261373 h 2261375"/>
                <a:gd name="connsiteX24" fmla="*/ 6444 w 2077053"/>
                <a:gd name="connsiteY24" fmla="*/ 1427127 h 2261375"/>
                <a:gd name="connsiteX25" fmla="*/ 402343 w 2077053"/>
                <a:gd name="connsiteY25" fmla="*/ 1832902 h 2261375"/>
                <a:gd name="connsiteX26" fmla="*/ 633908 w 2077053"/>
                <a:gd name="connsiteY26" fmla="*/ 2252172 h 2261375"/>
                <a:gd name="connsiteX27" fmla="*/ 1006681 w 2077053"/>
                <a:gd name="connsiteY27" fmla="*/ 1910376 h 2261375"/>
                <a:gd name="connsiteX28" fmla="*/ 1293515 w 2077053"/>
                <a:gd name="connsiteY28" fmla="*/ 1885840 h 2261375"/>
                <a:gd name="connsiteX29" fmla="*/ 1396262 w 2077053"/>
                <a:gd name="connsiteY29" fmla="*/ 1909149 h 2261375"/>
                <a:gd name="connsiteX30" fmla="*/ 1928953 w 2077053"/>
                <a:gd name="connsiteY30" fmla="*/ 1150292 h 2261375"/>
                <a:gd name="connsiteX31" fmla="*/ 2059427 w 2077053"/>
                <a:gd name="connsiteY31" fmla="*/ 554480 h 2261375"/>
                <a:gd name="connsiteX32" fmla="*/ 1779648 w 2077053"/>
                <a:gd name="connsiteY32" fmla="*/ 122573 h 2261375"/>
                <a:gd name="connsiteX33" fmla="*/ 1517118 w 2077053"/>
                <a:gd name="connsiteY33" fmla="*/ 15507 h 2261375"/>
                <a:gd name="connsiteX34" fmla="*/ 1233707 w 2077053"/>
                <a:gd name="connsiteY34" fmla="*/ 23567 h 2261375"/>
                <a:gd name="connsiteX35" fmla="*/ 907246 w 2077053"/>
                <a:gd name="connsiteY35" fmla="*/ 186062 h 2261375"/>
                <a:gd name="connsiteX36" fmla="*/ 620290 w 2077053"/>
                <a:gd name="connsiteY36" fmla="*/ 531231 h 2261375"/>
                <a:gd name="connsiteX37" fmla="*/ 468162 w 2077053"/>
                <a:gd name="connsiteY37" fmla="*/ 800767 h 2261375"/>
                <a:gd name="connsiteX38" fmla="*/ 6444 w 2077053"/>
                <a:gd name="connsiteY38" fmla="*/ 1426881 h 2261375"/>
                <a:gd name="connsiteX39" fmla="*/ 6444 w 2077053"/>
                <a:gd name="connsiteY39" fmla="*/ 1427127 h 2261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77053" h="2261375">
                  <a:moveTo>
                    <a:pt x="633663" y="2261373"/>
                  </a:moveTo>
                  <a:cubicBezTo>
                    <a:pt x="633184" y="2261343"/>
                    <a:pt x="632730" y="2261165"/>
                    <a:pt x="632356" y="2260871"/>
                  </a:cubicBezTo>
                  <a:cubicBezTo>
                    <a:pt x="631988" y="2260576"/>
                    <a:pt x="631712" y="2260171"/>
                    <a:pt x="631577" y="2259717"/>
                  </a:cubicBezTo>
                  <a:cubicBezTo>
                    <a:pt x="600354" y="2156418"/>
                    <a:pt x="508893" y="1989814"/>
                    <a:pt x="398478" y="1835724"/>
                  </a:cubicBezTo>
                  <a:cubicBezTo>
                    <a:pt x="266471" y="1650901"/>
                    <a:pt x="125385" y="1506503"/>
                    <a:pt x="1107" y="1429028"/>
                  </a:cubicBezTo>
                  <a:cubicBezTo>
                    <a:pt x="788" y="1428850"/>
                    <a:pt x="518" y="1428593"/>
                    <a:pt x="322" y="1428280"/>
                  </a:cubicBezTo>
                  <a:cubicBezTo>
                    <a:pt x="132" y="1427973"/>
                    <a:pt x="21" y="1427617"/>
                    <a:pt x="3" y="1427249"/>
                  </a:cubicBezTo>
                  <a:cubicBezTo>
                    <a:pt x="-16" y="1426875"/>
                    <a:pt x="58" y="1426507"/>
                    <a:pt x="205" y="1426170"/>
                  </a:cubicBezTo>
                  <a:cubicBezTo>
                    <a:pt x="352" y="1425826"/>
                    <a:pt x="579" y="1425525"/>
                    <a:pt x="861" y="1425286"/>
                  </a:cubicBezTo>
                  <a:cubicBezTo>
                    <a:pt x="204455" y="1262792"/>
                    <a:pt x="275182" y="1136428"/>
                    <a:pt x="464175" y="798620"/>
                  </a:cubicBezTo>
                  <a:cubicBezTo>
                    <a:pt x="507789" y="720654"/>
                    <a:pt x="557292" y="632200"/>
                    <a:pt x="616303" y="529084"/>
                  </a:cubicBezTo>
                  <a:cubicBezTo>
                    <a:pt x="697642" y="386894"/>
                    <a:pt x="794562" y="270345"/>
                    <a:pt x="904609" y="182565"/>
                  </a:cubicBezTo>
                  <a:cubicBezTo>
                    <a:pt x="1006374" y="101226"/>
                    <a:pt x="1116789" y="46264"/>
                    <a:pt x="1232909" y="19212"/>
                  </a:cubicBezTo>
                  <a:cubicBezTo>
                    <a:pt x="1326418" y="-3300"/>
                    <a:pt x="1423590" y="-6061"/>
                    <a:pt x="1518228" y="11103"/>
                  </a:cubicBezTo>
                  <a:cubicBezTo>
                    <a:pt x="1612866" y="28266"/>
                    <a:pt x="1702885" y="64979"/>
                    <a:pt x="1782531" y="118892"/>
                  </a:cubicBezTo>
                  <a:cubicBezTo>
                    <a:pt x="1929751" y="218327"/>
                    <a:pt x="2029922" y="372970"/>
                    <a:pt x="2064028" y="553744"/>
                  </a:cubicBezTo>
                  <a:cubicBezTo>
                    <a:pt x="2102550" y="758441"/>
                    <a:pt x="2054704" y="977001"/>
                    <a:pt x="1932756" y="1152991"/>
                  </a:cubicBezTo>
                  <a:cubicBezTo>
                    <a:pt x="1705118" y="1481905"/>
                    <a:pt x="1402090" y="1909149"/>
                    <a:pt x="1399084" y="1913627"/>
                  </a:cubicBezTo>
                  <a:cubicBezTo>
                    <a:pt x="1398783" y="1914069"/>
                    <a:pt x="1398335" y="1914394"/>
                    <a:pt x="1397820" y="1914542"/>
                  </a:cubicBezTo>
                  <a:cubicBezTo>
                    <a:pt x="1397299" y="1914689"/>
                    <a:pt x="1396753" y="1914646"/>
                    <a:pt x="1396262" y="1914425"/>
                  </a:cubicBezTo>
                  <a:cubicBezTo>
                    <a:pt x="1394851" y="1913750"/>
                    <a:pt x="1247140" y="1851611"/>
                    <a:pt x="1008031" y="1915222"/>
                  </a:cubicBezTo>
                  <a:cubicBezTo>
                    <a:pt x="746654" y="1984661"/>
                    <a:pt x="636913" y="2257325"/>
                    <a:pt x="635809" y="2260085"/>
                  </a:cubicBezTo>
                  <a:cubicBezTo>
                    <a:pt x="635619" y="2260484"/>
                    <a:pt x="635313" y="2260821"/>
                    <a:pt x="634926" y="2261054"/>
                  </a:cubicBezTo>
                  <a:cubicBezTo>
                    <a:pt x="634546" y="2261282"/>
                    <a:pt x="634104" y="2261392"/>
                    <a:pt x="633663" y="2261373"/>
                  </a:cubicBezTo>
                  <a:close/>
                  <a:moveTo>
                    <a:pt x="6444" y="1427127"/>
                  </a:moveTo>
                  <a:cubicBezTo>
                    <a:pt x="130538" y="1505030"/>
                    <a:pt x="271072" y="1648877"/>
                    <a:pt x="402343" y="1832902"/>
                  </a:cubicBezTo>
                  <a:cubicBezTo>
                    <a:pt x="510672" y="1984538"/>
                    <a:pt x="600906" y="2148075"/>
                    <a:pt x="633908" y="2252172"/>
                  </a:cubicBezTo>
                  <a:cubicBezTo>
                    <a:pt x="651574" y="2211748"/>
                    <a:pt x="764565" y="1974724"/>
                    <a:pt x="1006681" y="1910376"/>
                  </a:cubicBezTo>
                  <a:cubicBezTo>
                    <a:pt x="1132493" y="1876945"/>
                    <a:pt x="1232112" y="1878540"/>
                    <a:pt x="1293515" y="1885840"/>
                  </a:cubicBezTo>
                  <a:cubicBezTo>
                    <a:pt x="1328596" y="1889336"/>
                    <a:pt x="1363107" y="1897169"/>
                    <a:pt x="1396262" y="1909149"/>
                  </a:cubicBezTo>
                  <a:cubicBezTo>
                    <a:pt x="1416198" y="1881055"/>
                    <a:pt x="1708062" y="1469330"/>
                    <a:pt x="1928953" y="1150292"/>
                  </a:cubicBezTo>
                  <a:cubicBezTo>
                    <a:pt x="2050165" y="975161"/>
                    <a:pt x="2097766" y="758011"/>
                    <a:pt x="2059427" y="554480"/>
                  </a:cubicBezTo>
                  <a:cubicBezTo>
                    <a:pt x="2025566" y="374687"/>
                    <a:pt x="1926193" y="221333"/>
                    <a:pt x="1779648" y="122573"/>
                  </a:cubicBezTo>
                  <a:cubicBezTo>
                    <a:pt x="1700535" y="69016"/>
                    <a:pt x="1611117" y="32554"/>
                    <a:pt x="1517118" y="15507"/>
                  </a:cubicBezTo>
                  <a:cubicBezTo>
                    <a:pt x="1423111" y="-1540"/>
                    <a:pt x="1326590" y="1202"/>
                    <a:pt x="1233707" y="23567"/>
                  </a:cubicBezTo>
                  <a:cubicBezTo>
                    <a:pt x="1118262" y="50496"/>
                    <a:pt x="1008460" y="105152"/>
                    <a:pt x="907246" y="186062"/>
                  </a:cubicBezTo>
                  <a:cubicBezTo>
                    <a:pt x="797935" y="273412"/>
                    <a:pt x="701384" y="389593"/>
                    <a:pt x="620290" y="531231"/>
                  </a:cubicBezTo>
                  <a:cubicBezTo>
                    <a:pt x="561279" y="634347"/>
                    <a:pt x="511776" y="722740"/>
                    <a:pt x="468162" y="800767"/>
                  </a:cubicBezTo>
                  <a:cubicBezTo>
                    <a:pt x="279660" y="1137839"/>
                    <a:pt x="208810" y="1264817"/>
                    <a:pt x="6444" y="1426881"/>
                  </a:cubicBezTo>
                  <a:lnTo>
                    <a:pt x="6444" y="1427127"/>
                  </a:lnTo>
                  <a:close/>
                </a:path>
              </a:pathLst>
            </a:custGeom>
            <a:solidFill>
              <a:srgbClr val="0E0E0E"/>
            </a:solidFill>
            <a:ln w="6134"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2B86A4D0-7B0B-41E2-BFE8-B9A465426FA5}"/>
                </a:ext>
              </a:extLst>
            </p:cNvPr>
            <p:cNvSpPr/>
            <p:nvPr/>
          </p:nvSpPr>
          <p:spPr>
            <a:xfrm>
              <a:off x="9791662" y="2422268"/>
              <a:ext cx="464983" cy="470264"/>
            </a:xfrm>
            <a:custGeom>
              <a:avLst/>
              <a:gdLst>
                <a:gd name="connsiteX0" fmla="*/ 403279 w 464983"/>
                <a:gd name="connsiteY0" fmla="*/ 381616 h 470264"/>
                <a:gd name="connsiteX1" fmla="*/ 390238 w 464983"/>
                <a:gd name="connsiteY1" fmla="*/ 51218 h 470264"/>
                <a:gd name="connsiteX2" fmla="*/ 61704 w 464983"/>
                <a:gd name="connsiteY2" fmla="*/ 88649 h 470264"/>
                <a:gd name="connsiteX3" fmla="*/ 74746 w 464983"/>
                <a:gd name="connsiteY3" fmla="*/ 419047 h 470264"/>
                <a:gd name="connsiteX4" fmla="*/ 403279 w 464983"/>
                <a:gd name="connsiteY4" fmla="*/ 381616 h 47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983" h="470264">
                  <a:moveTo>
                    <a:pt x="403279" y="381616"/>
                  </a:moveTo>
                  <a:cubicBezTo>
                    <a:pt x="490397" y="280041"/>
                    <a:pt x="484563" y="132115"/>
                    <a:pt x="390238" y="51218"/>
                  </a:cubicBezTo>
                  <a:cubicBezTo>
                    <a:pt x="295913" y="-29686"/>
                    <a:pt x="148828" y="-12927"/>
                    <a:pt x="61704" y="88649"/>
                  </a:cubicBezTo>
                  <a:cubicBezTo>
                    <a:pt x="-25413" y="190218"/>
                    <a:pt x="-19580" y="338144"/>
                    <a:pt x="74746" y="419047"/>
                  </a:cubicBezTo>
                  <a:cubicBezTo>
                    <a:pt x="169064" y="499951"/>
                    <a:pt x="316156" y="483192"/>
                    <a:pt x="403279" y="381616"/>
                  </a:cubicBezTo>
                  <a:close/>
                </a:path>
              </a:pathLst>
            </a:custGeom>
            <a:solidFill>
              <a:srgbClr val="6DADDA"/>
            </a:solidFill>
            <a:ln w="6134"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4694CC80-6CF4-47E1-A288-8D566B889236}"/>
                </a:ext>
              </a:extLst>
            </p:cNvPr>
            <p:cNvSpPr/>
            <p:nvPr/>
          </p:nvSpPr>
          <p:spPr>
            <a:xfrm>
              <a:off x="9789499" y="2420216"/>
              <a:ext cx="469432" cy="475110"/>
            </a:xfrm>
            <a:custGeom>
              <a:avLst/>
              <a:gdLst>
                <a:gd name="connsiteX0" fmla="*/ 218430 w 469432"/>
                <a:gd name="connsiteY0" fmla="*/ 475111 h 475110"/>
                <a:gd name="connsiteX1" fmla="*/ 166781 w 469432"/>
                <a:gd name="connsiteY1" fmla="*/ 468977 h 475110"/>
                <a:gd name="connsiteX2" fmla="*/ 88821 w 469432"/>
                <a:gd name="connsiteY2" fmla="*/ 433638 h 475110"/>
                <a:gd name="connsiteX3" fmla="*/ 31215 w 469432"/>
                <a:gd name="connsiteY3" fmla="*/ 370339 h 475110"/>
                <a:gd name="connsiteX4" fmla="*/ 117584 w 469432"/>
                <a:gd name="connsiteY4" fmla="*/ 40751 h 475110"/>
                <a:gd name="connsiteX5" fmla="*/ 206505 w 469432"/>
                <a:gd name="connsiteY5" fmla="*/ 4148 h 475110"/>
                <a:gd name="connsiteX6" fmla="*/ 302652 w 469432"/>
                <a:gd name="connsiteY6" fmla="*/ 5724 h 475110"/>
                <a:gd name="connsiteX7" fmla="*/ 380624 w 469432"/>
                <a:gd name="connsiteY7" fmla="*/ 41076 h 475110"/>
                <a:gd name="connsiteX8" fmla="*/ 438218 w 469432"/>
                <a:gd name="connsiteY8" fmla="*/ 104423 h 475110"/>
                <a:gd name="connsiteX9" fmla="*/ 351848 w 469432"/>
                <a:gd name="connsiteY9" fmla="*/ 434012 h 475110"/>
                <a:gd name="connsiteX10" fmla="*/ 218430 w 469432"/>
                <a:gd name="connsiteY10" fmla="*/ 475111 h 475110"/>
                <a:gd name="connsiteX11" fmla="*/ 251003 w 469432"/>
                <a:gd name="connsiteY11" fmla="*/ 4620 h 475110"/>
                <a:gd name="connsiteX12" fmla="*/ 120099 w 469432"/>
                <a:gd name="connsiteY12" fmla="*/ 44738 h 475110"/>
                <a:gd name="connsiteX13" fmla="*/ 35141 w 469432"/>
                <a:gd name="connsiteY13" fmla="*/ 368131 h 475110"/>
                <a:gd name="connsiteX14" fmla="*/ 91514 w 469432"/>
                <a:gd name="connsiteY14" fmla="*/ 430098 h 475110"/>
                <a:gd name="connsiteX15" fmla="*/ 167823 w 469432"/>
                <a:gd name="connsiteY15" fmla="*/ 464683 h 475110"/>
                <a:gd name="connsiteX16" fmla="*/ 262124 w 469432"/>
                <a:gd name="connsiteY16" fmla="*/ 466229 h 475110"/>
                <a:gd name="connsiteX17" fmla="*/ 349333 w 469432"/>
                <a:gd name="connsiteY17" fmla="*/ 430332 h 475110"/>
                <a:gd name="connsiteX18" fmla="*/ 434292 w 469432"/>
                <a:gd name="connsiteY18" fmla="*/ 106938 h 475110"/>
                <a:gd name="connsiteX19" fmla="*/ 377900 w 469432"/>
                <a:gd name="connsiteY19" fmla="*/ 44983 h 475110"/>
                <a:gd name="connsiteX20" fmla="*/ 301610 w 469432"/>
                <a:gd name="connsiteY20" fmla="*/ 10386 h 475110"/>
                <a:gd name="connsiteX21" fmla="*/ 251003 w 469432"/>
                <a:gd name="connsiteY21" fmla="*/ 4375 h 475110"/>
                <a:gd name="connsiteX22" fmla="*/ 251003 w 469432"/>
                <a:gd name="connsiteY22" fmla="*/ 4620 h 47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9432" h="475110">
                  <a:moveTo>
                    <a:pt x="218430" y="475111"/>
                  </a:moveTo>
                  <a:cubicBezTo>
                    <a:pt x="201034" y="475056"/>
                    <a:pt x="183705" y="472995"/>
                    <a:pt x="166781" y="468977"/>
                  </a:cubicBezTo>
                  <a:cubicBezTo>
                    <a:pt x="138661" y="462628"/>
                    <a:pt x="112131" y="450599"/>
                    <a:pt x="88821" y="433638"/>
                  </a:cubicBezTo>
                  <a:cubicBezTo>
                    <a:pt x="65511" y="416683"/>
                    <a:pt x="45907" y="395140"/>
                    <a:pt x="31215" y="370339"/>
                  </a:cubicBezTo>
                  <a:cubicBezTo>
                    <a:pt x="-33316" y="261887"/>
                    <a:pt x="5452" y="114054"/>
                    <a:pt x="117584" y="40751"/>
                  </a:cubicBezTo>
                  <a:cubicBezTo>
                    <a:pt x="144427" y="22624"/>
                    <a:pt x="174681" y="10172"/>
                    <a:pt x="206505" y="4148"/>
                  </a:cubicBezTo>
                  <a:cubicBezTo>
                    <a:pt x="238329" y="-1870"/>
                    <a:pt x="271043" y="-1336"/>
                    <a:pt x="302652" y="5724"/>
                  </a:cubicBezTo>
                  <a:cubicBezTo>
                    <a:pt x="330778" y="12073"/>
                    <a:pt x="357314" y="24102"/>
                    <a:pt x="380624" y="41076"/>
                  </a:cubicBezTo>
                  <a:cubicBezTo>
                    <a:pt x="403933" y="58049"/>
                    <a:pt x="423532" y="79604"/>
                    <a:pt x="438218" y="104423"/>
                  </a:cubicBezTo>
                  <a:cubicBezTo>
                    <a:pt x="502749" y="212814"/>
                    <a:pt x="463981" y="360709"/>
                    <a:pt x="351848" y="434012"/>
                  </a:cubicBezTo>
                  <a:cubicBezTo>
                    <a:pt x="312344" y="460450"/>
                    <a:pt x="265964" y="474737"/>
                    <a:pt x="218430" y="475111"/>
                  </a:cubicBezTo>
                  <a:close/>
                  <a:moveTo>
                    <a:pt x="251003" y="4620"/>
                  </a:moveTo>
                  <a:cubicBezTo>
                    <a:pt x="204389" y="4952"/>
                    <a:pt x="158892" y="18895"/>
                    <a:pt x="120099" y="44738"/>
                  </a:cubicBezTo>
                  <a:cubicBezTo>
                    <a:pt x="9991" y="116753"/>
                    <a:pt x="-28102" y="261826"/>
                    <a:pt x="35141" y="368131"/>
                  </a:cubicBezTo>
                  <a:cubicBezTo>
                    <a:pt x="49520" y="392410"/>
                    <a:pt x="68701" y="413499"/>
                    <a:pt x="91514" y="430098"/>
                  </a:cubicBezTo>
                  <a:cubicBezTo>
                    <a:pt x="114333" y="446704"/>
                    <a:pt x="140299" y="458469"/>
                    <a:pt x="167823" y="464683"/>
                  </a:cubicBezTo>
                  <a:cubicBezTo>
                    <a:pt x="198825" y="471608"/>
                    <a:pt x="230913" y="472136"/>
                    <a:pt x="262124" y="466229"/>
                  </a:cubicBezTo>
                  <a:cubicBezTo>
                    <a:pt x="293328" y="460321"/>
                    <a:pt x="323005" y="448108"/>
                    <a:pt x="349333" y="430332"/>
                  </a:cubicBezTo>
                  <a:cubicBezTo>
                    <a:pt x="459748" y="358316"/>
                    <a:pt x="497535" y="213305"/>
                    <a:pt x="434292" y="106938"/>
                  </a:cubicBezTo>
                  <a:cubicBezTo>
                    <a:pt x="419901" y="82665"/>
                    <a:pt x="400713" y="61588"/>
                    <a:pt x="377900" y="44983"/>
                  </a:cubicBezTo>
                  <a:cubicBezTo>
                    <a:pt x="355087" y="28384"/>
                    <a:pt x="329127" y="16613"/>
                    <a:pt x="301610" y="10386"/>
                  </a:cubicBezTo>
                  <a:cubicBezTo>
                    <a:pt x="285023" y="6467"/>
                    <a:pt x="268043" y="4455"/>
                    <a:pt x="251003" y="4375"/>
                  </a:cubicBezTo>
                  <a:lnTo>
                    <a:pt x="251003" y="4620"/>
                  </a:lnTo>
                  <a:close/>
                </a:path>
              </a:pathLst>
            </a:custGeom>
            <a:solidFill>
              <a:srgbClr val="0E0E0E"/>
            </a:solidFill>
            <a:ln w="6134"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4E84AACB-165C-4CA9-9B89-7650F874E10C}"/>
                </a:ext>
              </a:extLst>
            </p:cNvPr>
            <p:cNvSpPr/>
            <p:nvPr/>
          </p:nvSpPr>
          <p:spPr>
            <a:xfrm>
              <a:off x="9782934" y="2535264"/>
              <a:ext cx="370301" cy="196677"/>
            </a:xfrm>
            <a:custGeom>
              <a:avLst/>
              <a:gdLst>
                <a:gd name="connsiteX0" fmla="*/ 212488 w 370301"/>
                <a:gd name="connsiteY0" fmla="*/ 11373 h 196677"/>
                <a:gd name="connsiteX1" fmla="*/ 307052 w 370301"/>
                <a:gd name="connsiteY1" fmla="*/ 66157 h 196677"/>
                <a:gd name="connsiteX2" fmla="*/ 370301 w 370301"/>
                <a:gd name="connsiteY2" fmla="*/ 156605 h 196677"/>
                <a:gd name="connsiteX3" fmla="*/ 266744 w 370301"/>
                <a:gd name="connsiteY3" fmla="*/ 194410 h 196677"/>
                <a:gd name="connsiteX4" fmla="*/ 157967 w 370301"/>
                <a:gd name="connsiteY4" fmla="*/ 185209 h 196677"/>
                <a:gd name="connsiteX5" fmla="*/ 63415 w 370301"/>
                <a:gd name="connsiteY5" fmla="*/ 130633 h 196677"/>
                <a:gd name="connsiteX6" fmla="*/ 0 w 370301"/>
                <a:gd name="connsiteY6" fmla="*/ 40455 h 196677"/>
                <a:gd name="connsiteX7" fmla="*/ 103575 w 370301"/>
                <a:gd name="connsiteY7" fmla="*/ 2337 h 196677"/>
                <a:gd name="connsiteX8" fmla="*/ 212488 w 370301"/>
                <a:gd name="connsiteY8" fmla="*/ 11373 h 19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301" h="196677">
                  <a:moveTo>
                    <a:pt x="212488" y="11373"/>
                  </a:moveTo>
                  <a:cubicBezTo>
                    <a:pt x="247581" y="22426"/>
                    <a:pt x="279828" y="41105"/>
                    <a:pt x="307052" y="66157"/>
                  </a:cubicBezTo>
                  <a:cubicBezTo>
                    <a:pt x="334269" y="91215"/>
                    <a:pt x="355843" y="122051"/>
                    <a:pt x="370301" y="156605"/>
                  </a:cubicBezTo>
                  <a:cubicBezTo>
                    <a:pt x="338674" y="176590"/>
                    <a:pt x="303365" y="189478"/>
                    <a:pt x="266744" y="194410"/>
                  </a:cubicBezTo>
                  <a:cubicBezTo>
                    <a:pt x="230123" y="199342"/>
                    <a:pt x="193030" y="196207"/>
                    <a:pt x="157967" y="185209"/>
                  </a:cubicBezTo>
                  <a:cubicBezTo>
                    <a:pt x="122898" y="174204"/>
                    <a:pt x="90657" y="155599"/>
                    <a:pt x="63415" y="130633"/>
                  </a:cubicBezTo>
                  <a:cubicBezTo>
                    <a:pt x="36167" y="105673"/>
                    <a:pt x="14550" y="74922"/>
                    <a:pt x="0" y="40455"/>
                  </a:cubicBezTo>
                  <a:cubicBezTo>
                    <a:pt x="31603" y="20353"/>
                    <a:pt x="66924" y="7355"/>
                    <a:pt x="103575" y="2337"/>
                  </a:cubicBezTo>
                  <a:cubicBezTo>
                    <a:pt x="140233" y="-2681"/>
                    <a:pt x="177369" y="405"/>
                    <a:pt x="212488" y="11373"/>
                  </a:cubicBezTo>
                  <a:close/>
                </a:path>
              </a:pathLst>
            </a:custGeom>
            <a:solidFill>
              <a:srgbClr val="E6D8CF"/>
            </a:solidFill>
            <a:ln w="6134"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BE24689B-61E6-412E-B54B-DED9F0997853}"/>
                </a:ext>
              </a:extLst>
            </p:cNvPr>
            <p:cNvSpPr/>
            <p:nvPr/>
          </p:nvSpPr>
          <p:spPr>
            <a:xfrm>
              <a:off x="9781266" y="2531799"/>
              <a:ext cx="373059" cy="202690"/>
            </a:xfrm>
            <a:custGeom>
              <a:avLst/>
              <a:gdLst>
                <a:gd name="connsiteX0" fmla="*/ 236969 w 373059"/>
                <a:gd name="connsiteY0" fmla="*/ 202690 h 202690"/>
                <a:gd name="connsiteX1" fmla="*/ 93810 w 373059"/>
                <a:gd name="connsiteY1" fmla="*/ 158512 h 202690"/>
                <a:gd name="connsiteX2" fmla="*/ 190 w 373059"/>
                <a:gd name="connsiteY2" fmla="*/ 41546 h 202690"/>
                <a:gd name="connsiteX3" fmla="*/ 110 w 373059"/>
                <a:gd name="connsiteY3" fmla="*/ 39988 h 202690"/>
                <a:gd name="connsiteX4" fmla="*/ 1110 w 373059"/>
                <a:gd name="connsiteY4" fmla="*/ 38785 h 202690"/>
                <a:gd name="connsiteX5" fmla="*/ 105501 w 373059"/>
                <a:gd name="connsiteY5" fmla="*/ 1851 h 202690"/>
                <a:gd name="connsiteX6" fmla="*/ 215689 w 373059"/>
                <a:gd name="connsiteY6" fmla="*/ 12746 h 202690"/>
                <a:gd name="connsiteX7" fmla="*/ 310830 w 373059"/>
                <a:gd name="connsiteY7" fmla="*/ 69407 h 202690"/>
                <a:gd name="connsiteX8" fmla="*/ 372902 w 373059"/>
                <a:gd name="connsiteY8" fmla="*/ 161101 h 202690"/>
                <a:gd name="connsiteX9" fmla="*/ 372945 w 373059"/>
                <a:gd name="connsiteY9" fmla="*/ 162646 h 202690"/>
                <a:gd name="connsiteX10" fmla="*/ 371982 w 373059"/>
                <a:gd name="connsiteY10" fmla="*/ 163861 h 202690"/>
                <a:gd name="connsiteX11" fmla="*/ 236969 w 373059"/>
                <a:gd name="connsiteY11" fmla="*/ 202690 h 202690"/>
                <a:gd name="connsiteX12" fmla="*/ 5159 w 373059"/>
                <a:gd name="connsiteY12" fmla="*/ 41668 h 202690"/>
                <a:gd name="connsiteX13" fmla="*/ 66077 w 373059"/>
                <a:gd name="connsiteY13" fmla="*/ 130626 h 202690"/>
                <a:gd name="connsiteX14" fmla="*/ 158807 w 373059"/>
                <a:gd name="connsiteY14" fmla="*/ 185643 h 202690"/>
                <a:gd name="connsiteX15" fmla="*/ 266081 w 373059"/>
                <a:gd name="connsiteY15" fmla="*/ 196470 h 202690"/>
                <a:gd name="connsiteX16" fmla="*/ 367933 w 373059"/>
                <a:gd name="connsiteY16" fmla="*/ 161101 h 202690"/>
                <a:gd name="connsiteX17" fmla="*/ 306960 w 373059"/>
                <a:gd name="connsiteY17" fmla="*/ 72216 h 202690"/>
                <a:gd name="connsiteX18" fmla="*/ 214223 w 373059"/>
                <a:gd name="connsiteY18" fmla="*/ 17273 h 202690"/>
                <a:gd name="connsiteX19" fmla="*/ 106980 w 373059"/>
                <a:gd name="connsiteY19" fmla="*/ 6483 h 202690"/>
                <a:gd name="connsiteX20" fmla="*/ 5159 w 373059"/>
                <a:gd name="connsiteY20" fmla="*/ 41852 h 202690"/>
                <a:gd name="connsiteX21" fmla="*/ 5159 w 373059"/>
                <a:gd name="connsiteY21" fmla="*/ 41668 h 20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059" h="202690">
                  <a:moveTo>
                    <a:pt x="236969" y="202690"/>
                  </a:moveTo>
                  <a:cubicBezTo>
                    <a:pt x="185902" y="202635"/>
                    <a:pt x="136025" y="187244"/>
                    <a:pt x="93810" y="158512"/>
                  </a:cubicBezTo>
                  <a:cubicBezTo>
                    <a:pt x="51594" y="129780"/>
                    <a:pt x="18979" y="89030"/>
                    <a:pt x="190" y="41546"/>
                  </a:cubicBezTo>
                  <a:cubicBezTo>
                    <a:pt x="-31" y="41055"/>
                    <a:pt x="-62" y="40497"/>
                    <a:pt x="110" y="39988"/>
                  </a:cubicBezTo>
                  <a:cubicBezTo>
                    <a:pt x="282" y="39472"/>
                    <a:pt x="638" y="39043"/>
                    <a:pt x="1110" y="38785"/>
                  </a:cubicBezTo>
                  <a:cubicBezTo>
                    <a:pt x="32774" y="18960"/>
                    <a:pt x="68414" y="6354"/>
                    <a:pt x="105501" y="1851"/>
                  </a:cubicBezTo>
                  <a:cubicBezTo>
                    <a:pt x="142582" y="-2645"/>
                    <a:pt x="180203" y="1072"/>
                    <a:pt x="215689" y="12746"/>
                  </a:cubicBezTo>
                  <a:cubicBezTo>
                    <a:pt x="251175" y="24425"/>
                    <a:pt x="283656" y="43766"/>
                    <a:pt x="310830" y="69407"/>
                  </a:cubicBezTo>
                  <a:cubicBezTo>
                    <a:pt x="337998" y="95042"/>
                    <a:pt x="359192" y="126350"/>
                    <a:pt x="372902" y="161101"/>
                  </a:cubicBezTo>
                  <a:cubicBezTo>
                    <a:pt x="373098" y="161597"/>
                    <a:pt x="373110" y="162143"/>
                    <a:pt x="372945" y="162646"/>
                  </a:cubicBezTo>
                  <a:cubicBezTo>
                    <a:pt x="372773" y="163149"/>
                    <a:pt x="372436" y="163579"/>
                    <a:pt x="371982" y="163861"/>
                  </a:cubicBezTo>
                  <a:cubicBezTo>
                    <a:pt x="331515" y="189220"/>
                    <a:pt x="284723" y="202678"/>
                    <a:pt x="236969" y="202690"/>
                  </a:cubicBezTo>
                  <a:close/>
                  <a:moveTo>
                    <a:pt x="5159" y="41668"/>
                  </a:moveTo>
                  <a:cubicBezTo>
                    <a:pt x="18752" y="75400"/>
                    <a:pt x="39541" y="105758"/>
                    <a:pt x="66077" y="130626"/>
                  </a:cubicBezTo>
                  <a:cubicBezTo>
                    <a:pt x="92620" y="155494"/>
                    <a:pt x="124259" y="174271"/>
                    <a:pt x="158807" y="185643"/>
                  </a:cubicBezTo>
                  <a:cubicBezTo>
                    <a:pt x="193349" y="197016"/>
                    <a:pt x="229957" y="200709"/>
                    <a:pt x="266081" y="196470"/>
                  </a:cubicBezTo>
                  <a:cubicBezTo>
                    <a:pt x="302199" y="192232"/>
                    <a:pt x="336962" y="180159"/>
                    <a:pt x="367933" y="161101"/>
                  </a:cubicBezTo>
                  <a:cubicBezTo>
                    <a:pt x="354315" y="127393"/>
                    <a:pt x="333502" y="97060"/>
                    <a:pt x="306960" y="72216"/>
                  </a:cubicBezTo>
                  <a:cubicBezTo>
                    <a:pt x="280411" y="47373"/>
                    <a:pt x="248765" y="28627"/>
                    <a:pt x="214223" y="17273"/>
                  </a:cubicBezTo>
                  <a:cubicBezTo>
                    <a:pt x="179688" y="5918"/>
                    <a:pt x="143085" y="2238"/>
                    <a:pt x="106980" y="6483"/>
                  </a:cubicBezTo>
                  <a:cubicBezTo>
                    <a:pt x="70868" y="10727"/>
                    <a:pt x="36124" y="22800"/>
                    <a:pt x="5159" y="41852"/>
                  </a:cubicBezTo>
                  <a:lnTo>
                    <a:pt x="5159" y="41668"/>
                  </a:lnTo>
                  <a:close/>
                </a:path>
              </a:pathLst>
            </a:custGeom>
            <a:solidFill>
              <a:srgbClr val="0E0E0E"/>
            </a:solidFill>
            <a:ln w="6134"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03E16C31-864C-4EBA-A0F8-1702D902E7BD}"/>
                </a:ext>
              </a:extLst>
            </p:cNvPr>
            <p:cNvSpPr/>
            <p:nvPr/>
          </p:nvSpPr>
          <p:spPr>
            <a:xfrm>
              <a:off x="9938864" y="2589554"/>
              <a:ext cx="167756" cy="142566"/>
            </a:xfrm>
            <a:custGeom>
              <a:avLst/>
              <a:gdLst>
                <a:gd name="connsiteX0" fmla="*/ 110041 w 167756"/>
                <a:gd name="connsiteY0" fmla="*/ 4217 h 142566"/>
                <a:gd name="connsiteX1" fmla="*/ 57680 w 167756"/>
                <a:gd name="connsiteY1" fmla="*/ 4174 h 142566"/>
                <a:gd name="connsiteX2" fmla="*/ 15513 w 167756"/>
                <a:gd name="connsiteY2" fmla="*/ 35219 h 142566"/>
                <a:gd name="connsiteX3" fmla="*/ 12 w 167756"/>
                <a:gd name="connsiteY3" fmla="*/ 85237 h 142566"/>
                <a:gd name="connsiteX4" fmla="*/ 17231 w 167756"/>
                <a:gd name="connsiteY4" fmla="*/ 134691 h 142566"/>
                <a:gd name="connsiteX5" fmla="*/ 152674 w 167756"/>
                <a:gd name="connsiteY5" fmla="*/ 131685 h 142566"/>
                <a:gd name="connsiteX6" fmla="*/ 166898 w 167756"/>
                <a:gd name="connsiteY6" fmla="*/ 95733 h 142566"/>
                <a:gd name="connsiteX7" fmla="*/ 163439 w 167756"/>
                <a:gd name="connsiteY7" fmla="*/ 57223 h 142566"/>
                <a:gd name="connsiteX8" fmla="*/ 143030 w 167756"/>
                <a:gd name="connsiteY8" fmla="*/ 24380 h 142566"/>
                <a:gd name="connsiteX9" fmla="*/ 110041 w 167756"/>
                <a:gd name="connsiteY9" fmla="*/ 4217 h 14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756" h="142566">
                  <a:moveTo>
                    <a:pt x="110041" y="4217"/>
                  </a:moveTo>
                  <a:cubicBezTo>
                    <a:pt x="93037" y="-1389"/>
                    <a:pt x="74690" y="-1408"/>
                    <a:pt x="57680" y="4174"/>
                  </a:cubicBezTo>
                  <a:cubicBezTo>
                    <a:pt x="40670" y="9750"/>
                    <a:pt x="25892" y="20632"/>
                    <a:pt x="15513" y="35219"/>
                  </a:cubicBezTo>
                  <a:cubicBezTo>
                    <a:pt x="5134" y="49813"/>
                    <a:pt x="-294" y="67338"/>
                    <a:pt x="12" y="85237"/>
                  </a:cubicBezTo>
                  <a:cubicBezTo>
                    <a:pt x="325" y="103137"/>
                    <a:pt x="6355" y="120466"/>
                    <a:pt x="17231" y="134691"/>
                  </a:cubicBezTo>
                  <a:cubicBezTo>
                    <a:pt x="61802" y="146131"/>
                    <a:pt x="108655" y="145088"/>
                    <a:pt x="152674" y="131685"/>
                  </a:cubicBezTo>
                  <a:cubicBezTo>
                    <a:pt x="160157" y="120975"/>
                    <a:pt x="165028" y="108664"/>
                    <a:pt x="166898" y="95733"/>
                  </a:cubicBezTo>
                  <a:cubicBezTo>
                    <a:pt x="168763" y="82802"/>
                    <a:pt x="167579" y="69614"/>
                    <a:pt x="163439" y="57223"/>
                  </a:cubicBezTo>
                  <a:cubicBezTo>
                    <a:pt x="159292" y="44832"/>
                    <a:pt x="152305" y="33582"/>
                    <a:pt x="143030" y="24380"/>
                  </a:cubicBezTo>
                  <a:cubicBezTo>
                    <a:pt x="133762" y="15173"/>
                    <a:pt x="122463" y="8266"/>
                    <a:pt x="110041" y="4217"/>
                  </a:cubicBezTo>
                  <a:close/>
                </a:path>
              </a:pathLst>
            </a:custGeom>
            <a:solidFill>
              <a:srgbClr val="161616"/>
            </a:solidFill>
            <a:ln w="6134"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100B909B-01A5-46DC-81BF-B13904780858}"/>
                </a:ext>
              </a:extLst>
            </p:cNvPr>
            <p:cNvSpPr/>
            <p:nvPr/>
          </p:nvSpPr>
          <p:spPr>
            <a:xfrm>
              <a:off x="9935937" y="2587074"/>
              <a:ext cx="172771" cy="147353"/>
            </a:xfrm>
            <a:custGeom>
              <a:avLst/>
              <a:gdLst>
                <a:gd name="connsiteX0" fmla="*/ 82297 w 172771"/>
                <a:gd name="connsiteY0" fmla="*/ 147353 h 147353"/>
                <a:gd name="connsiteX1" fmla="*/ 19361 w 172771"/>
                <a:gd name="connsiteY1" fmla="*/ 139440 h 147353"/>
                <a:gd name="connsiteX2" fmla="*/ 18072 w 172771"/>
                <a:gd name="connsiteY2" fmla="*/ 138581 h 147353"/>
                <a:gd name="connsiteX3" fmla="*/ 19 w 172771"/>
                <a:gd name="connsiteY3" fmla="*/ 87692 h 147353"/>
                <a:gd name="connsiteX4" fmla="*/ 15907 w 172771"/>
                <a:gd name="connsiteY4" fmla="*/ 36086 h 147353"/>
                <a:gd name="connsiteX5" fmla="*/ 59459 w 172771"/>
                <a:gd name="connsiteY5" fmla="*/ 4163 h 147353"/>
                <a:gd name="connsiteX6" fmla="*/ 113459 w 172771"/>
                <a:gd name="connsiteY6" fmla="*/ 4550 h 147353"/>
                <a:gd name="connsiteX7" fmla="*/ 147362 w 172771"/>
                <a:gd name="connsiteY7" fmla="*/ 25234 h 147353"/>
                <a:gd name="connsiteX8" fmla="*/ 168335 w 172771"/>
                <a:gd name="connsiteY8" fmla="*/ 58966 h 147353"/>
                <a:gd name="connsiteX9" fmla="*/ 171887 w 172771"/>
                <a:gd name="connsiteY9" fmla="*/ 98525 h 147353"/>
                <a:gd name="connsiteX10" fmla="*/ 157256 w 172771"/>
                <a:gd name="connsiteY10" fmla="*/ 135453 h 147353"/>
                <a:gd name="connsiteX11" fmla="*/ 156030 w 172771"/>
                <a:gd name="connsiteY11" fmla="*/ 136373 h 147353"/>
                <a:gd name="connsiteX12" fmla="*/ 82297 w 172771"/>
                <a:gd name="connsiteY12" fmla="*/ 147353 h 147353"/>
                <a:gd name="connsiteX13" fmla="*/ 20955 w 172771"/>
                <a:gd name="connsiteY13" fmla="*/ 135085 h 147353"/>
                <a:gd name="connsiteX14" fmla="*/ 153638 w 172771"/>
                <a:gd name="connsiteY14" fmla="*/ 132141 h 147353"/>
                <a:gd name="connsiteX15" fmla="*/ 163698 w 172771"/>
                <a:gd name="connsiteY15" fmla="*/ 111775 h 147353"/>
                <a:gd name="connsiteX16" fmla="*/ 159017 w 172771"/>
                <a:gd name="connsiteY16" fmla="*/ 49556 h 147353"/>
                <a:gd name="connsiteX17" fmla="*/ 111741 w 172771"/>
                <a:gd name="connsiteY17" fmla="*/ 8844 h 147353"/>
                <a:gd name="connsiteX18" fmla="*/ 61024 w 172771"/>
                <a:gd name="connsiteY18" fmla="*/ 8764 h 147353"/>
                <a:gd name="connsiteX19" fmla="*/ 20072 w 172771"/>
                <a:gd name="connsiteY19" fmla="*/ 38686 h 147353"/>
                <a:gd name="connsiteX20" fmla="*/ 4737 w 172771"/>
                <a:gd name="connsiteY20" fmla="*/ 87030 h 147353"/>
                <a:gd name="connsiteX21" fmla="*/ 20955 w 172771"/>
                <a:gd name="connsiteY21" fmla="*/ 135085 h 14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771" h="147353">
                  <a:moveTo>
                    <a:pt x="82297" y="147353"/>
                  </a:moveTo>
                  <a:cubicBezTo>
                    <a:pt x="61067" y="147347"/>
                    <a:pt x="39929" y="144691"/>
                    <a:pt x="19361" y="139440"/>
                  </a:cubicBezTo>
                  <a:cubicBezTo>
                    <a:pt x="18864" y="139268"/>
                    <a:pt x="18416" y="138974"/>
                    <a:pt x="18072" y="138581"/>
                  </a:cubicBezTo>
                  <a:cubicBezTo>
                    <a:pt x="6736" y="124001"/>
                    <a:pt x="406" y="106156"/>
                    <a:pt x="19" y="87692"/>
                  </a:cubicBezTo>
                  <a:cubicBezTo>
                    <a:pt x="-373" y="69229"/>
                    <a:pt x="5203" y="51133"/>
                    <a:pt x="15907" y="36086"/>
                  </a:cubicBezTo>
                  <a:cubicBezTo>
                    <a:pt x="26617" y="21039"/>
                    <a:pt x="41892" y="9844"/>
                    <a:pt x="59459" y="4163"/>
                  </a:cubicBezTo>
                  <a:cubicBezTo>
                    <a:pt x="77034" y="-1517"/>
                    <a:pt x="95970" y="-1382"/>
                    <a:pt x="113459" y="4550"/>
                  </a:cubicBezTo>
                  <a:cubicBezTo>
                    <a:pt x="126224" y="8703"/>
                    <a:pt x="137836" y="15788"/>
                    <a:pt x="147362" y="25234"/>
                  </a:cubicBezTo>
                  <a:cubicBezTo>
                    <a:pt x="156895" y="34687"/>
                    <a:pt x="164078" y="46238"/>
                    <a:pt x="168335" y="58966"/>
                  </a:cubicBezTo>
                  <a:cubicBezTo>
                    <a:pt x="172592" y="71695"/>
                    <a:pt x="173806" y="85245"/>
                    <a:pt x="171887" y="98525"/>
                  </a:cubicBezTo>
                  <a:cubicBezTo>
                    <a:pt x="169961" y="111812"/>
                    <a:pt x="164949" y="124454"/>
                    <a:pt x="157256" y="135453"/>
                  </a:cubicBezTo>
                  <a:cubicBezTo>
                    <a:pt x="156950" y="135876"/>
                    <a:pt x="156520" y="136195"/>
                    <a:pt x="156030" y="136373"/>
                  </a:cubicBezTo>
                  <a:cubicBezTo>
                    <a:pt x="132125" y="143648"/>
                    <a:pt x="107282" y="147353"/>
                    <a:pt x="82297" y="147353"/>
                  </a:cubicBezTo>
                  <a:close/>
                  <a:moveTo>
                    <a:pt x="20955" y="135085"/>
                  </a:moveTo>
                  <a:cubicBezTo>
                    <a:pt x="64637" y="146114"/>
                    <a:pt x="110490" y="145096"/>
                    <a:pt x="153638" y="132141"/>
                  </a:cubicBezTo>
                  <a:cubicBezTo>
                    <a:pt x="157894" y="125841"/>
                    <a:pt x="161281" y="118989"/>
                    <a:pt x="163698" y="111775"/>
                  </a:cubicBezTo>
                  <a:cubicBezTo>
                    <a:pt x="170439" y="91238"/>
                    <a:pt x="168758" y="68860"/>
                    <a:pt x="159017" y="49556"/>
                  </a:cubicBezTo>
                  <a:cubicBezTo>
                    <a:pt x="149276" y="30258"/>
                    <a:pt x="132272" y="15616"/>
                    <a:pt x="111741" y="8844"/>
                  </a:cubicBezTo>
                  <a:cubicBezTo>
                    <a:pt x="95271" y="3427"/>
                    <a:pt x="77506" y="3397"/>
                    <a:pt x="61024" y="8764"/>
                  </a:cubicBezTo>
                  <a:cubicBezTo>
                    <a:pt x="44535" y="14125"/>
                    <a:pt x="30193" y="24609"/>
                    <a:pt x="20072" y="38686"/>
                  </a:cubicBezTo>
                  <a:cubicBezTo>
                    <a:pt x="9951" y="52758"/>
                    <a:pt x="4577" y="69695"/>
                    <a:pt x="4737" y="87030"/>
                  </a:cubicBezTo>
                  <a:cubicBezTo>
                    <a:pt x="4896" y="104365"/>
                    <a:pt x="10576" y="121197"/>
                    <a:pt x="20955" y="135085"/>
                  </a:cubicBezTo>
                  <a:close/>
                </a:path>
              </a:pathLst>
            </a:custGeom>
            <a:solidFill>
              <a:srgbClr val="0E0E0E"/>
            </a:solidFill>
            <a:ln w="6134"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13E32486-6017-4E27-BE8D-29EDA5169D29}"/>
                </a:ext>
              </a:extLst>
            </p:cNvPr>
            <p:cNvSpPr/>
            <p:nvPr/>
          </p:nvSpPr>
          <p:spPr>
            <a:xfrm>
              <a:off x="8251226" y="1310434"/>
              <a:ext cx="1875024" cy="1529826"/>
            </a:xfrm>
            <a:custGeom>
              <a:avLst/>
              <a:gdLst>
                <a:gd name="connsiteX0" fmla="*/ 26684 w 1875024"/>
                <a:gd name="connsiteY0" fmla="*/ 1296587 h 1529826"/>
                <a:gd name="connsiteX1" fmla="*/ 110967 w 1875024"/>
                <a:gd name="connsiteY1" fmla="*/ 1440924 h 1529826"/>
                <a:gd name="connsiteX2" fmla="*/ 285177 w 1875024"/>
                <a:gd name="connsiteY2" fmla="*/ 1529808 h 1529826"/>
                <a:gd name="connsiteX3" fmla="*/ 445402 w 1875024"/>
                <a:gd name="connsiteY3" fmla="*/ 1453377 h 1529826"/>
                <a:gd name="connsiteX4" fmla="*/ 555817 w 1875024"/>
                <a:gd name="connsiteY4" fmla="*/ 1096859 h 1529826"/>
                <a:gd name="connsiteX5" fmla="*/ 530912 w 1875024"/>
                <a:gd name="connsiteY5" fmla="*/ 860387 h 1529826"/>
                <a:gd name="connsiteX6" fmla="*/ 538028 w 1875024"/>
                <a:gd name="connsiteY6" fmla="*/ 677956 h 1529826"/>
                <a:gd name="connsiteX7" fmla="*/ 610043 w 1875024"/>
                <a:gd name="connsiteY7" fmla="*/ 563922 h 1529826"/>
                <a:gd name="connsiteX8" fmla="*/ 739719 w 1875024"/>
                <a:gd name="connsiteY8" fmla="*/ 555334 h 1529826"/>
                <a:gd name="connsiteX9" fmla="*/ 832897 w 1875024"/>
                <a:gd name="connsiteY9" fmla="*/ 804259 h 1529826"/>
                <a:gd name="connsiteX10" fmla="*/ 967542 w 1875024"/>
                <a:gd name="connsiteY10" fmla="*/ 846033 h 1529826"/>
                <a:gd name="connsiteX11" fmla="*/ 1061947 w 1875024"/>
                <a:gd name="connsiteY11" fmla="*/ 722797 h 1529826"/>
                <a:gd name="connsiteX12" fmla="*/ 1165308 w 1875024"/>
                <a:gd name="connsiteY12" fmla="*/ 637348 h 1529826"/>
                <a:gd name="connsiteX13" fmla="*/ 1306394 w 1875024"/>
                <a:gd name="connsiteY13" fmla="*/ 679858 h 1529826"/>
                <a:gd name="connsiteX14" fmla="*/ 1645613 w 1875024"/>
                <a:gd name="connsiteY14" fmla="*/ 886028 h 1529826"/>
                <a:gd name="connsiteX15" fmla="*/ 1835895 w 1875024"/>
                <a:gd name="connsiteY15" fmla="*/ 910135 h 1529826"/>
                <a:gd name="connsiteX16" fmla="*/ 1844360 w 1875024"/>
                <a:gd name="connsiteY16" fmla="*/ 909399 h 1529826"/>
                <a:gd name="connsiteX17" fmla="*/ 1581450 w 1875024"/>
                <a:gd name="connsiteY17" fmla="*/ 118091 h 1529826"/>
                <a:gd name="connsiteX18" fmla="*/ 418902 w 1875024"/>
                <a:gd name="connsiteY18" fmla="*/ 527547 h 1529826"/>
                <a:gd name="connsiteX19" fmla="*/ 0 w 1875024"/>
                <a:gd name="connsiteY19" fmla="*/ 1230706 h 1529826"/>
                <a:gd name="connsiteX20" fmla="*/ 26684 w 1875024"/>
                <a:gd name="connsiteY20" fmla="*/ 1296587 h 152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75024" h="1529826">
                  <a:moveTo>
                    <a:pt x="26684" y="1296587"/>
                  </a:moveTo>
                  <a:cubicBezTo>
                    <a:pt x="49319" y="1348053"/>
                    <a:pt x="72997" y="1398660"/>
                    <a:pt x="110967" y="1440924"/>
                  </a:cubicBezTo>
                  <a:cubicBezTo>
                    <a:pt x="155562" y="1490611"/>
                    <a:pt x="216781" y="1528827"/>
                    <a:pt x="285177" y="1529808"/>
                  </a:cubicBezTo>
                  <a:cubicBezTo>
                    <a:pt x="347378" y="1530729"/>
                    <a:pt x="403567" y="1497175"/>
                    <a:pt x="445402" y="1453377"/>
                  </a:cubicBezTo>
                  <a:cubicBezTo>
                    <a:pt x="537414" y="1356764"/>
                    <a:pt x="563423" y="1226044"/>
                    <a:pt x="555817" y="1096859"/>
                  </a:cubicBezTo>
                  <a:cubicBezTo>
                    <a:pt x="551155" y="1017667"/>
                    <a:pt x="537414" y="939395"/>
                    <a:pt x="530912" y="860387"/>
                  </a:cubicBezTo>
                  <a:cubicBezTo>
                    <a:pt x="526005" y="800210"/>
                    <a:pt x="522999" y="737029"/>
                    <a:pt x="538028" y="677956"/>
                  </a:cubicBezTo>
                  <a:cubicBezTo>
                    <a:pt x="549315" y="633729"/>
                    <a:pt x="571337" y="590054"/>
                    <a:pt x="610043" y="563922"/>
                  </a:cubicBezTo>
                  <a:cubicBezTo>
                    <a:pt x="646848" y="538895"/>
                    <a:pt x="700645" y="530184"/>
                    <a:pt x="739719" y="555334"/>
                  </a:cubicBezTo>
                  <a:cubicBezTo>
                    <a:pt x="821856" y="608211"/>
                    <a:pt x="795540" y="727091"/>
                    <a:pt x="832897" y="804259"/>
                  </a:cubicBezTo>
                  <a:cubicBezTo>
                    <a:pt x="858967" y="858117"/>
                    <a:pt x="914421" y="874495"/>
                    <a:pt x="967542" y="846033"/>
                  </a:cubicBezTo>
                  <a:cubicBezTo>
                    <a:pt x="1015450" y="820330"/>
                    <a:pt x="1036613" y="767761"/>
                    <a:pt x="1061947" y="722797"/>
                  </a:cubicBezTo>
                  <a:cubicBezTo>
                    <a:pt x="1085318" y="681269"/>
                    <a:pt x="1115376" y="644709"/>
                    <a:pt x="1165308" y="637348"/>
                  </a:cubicBezTo>
                  <a:cubicBezTo>
                    <a:pt x="1215240" y="629987"/>
                    <a:pt x="1264743" y="654217"/>
                    <a:pt x="1306394" y="679858"/>
                  </a:cubicBezTo>
                  <a:cubicBezTo>
                    <a:pt x="1419140" y="749726"/>
                    <a:pt x="1518513" y="841064"/>
                    <a:pt x="1645613" y="886028"/>
                  </a:cubicBezTo>
                  <a:cubicBezTo>
                    <a:pt x="1706722" y="906994"/>
                    <a:pt x="1771486" y="915196"/>
                    <a:pt x="1835895" y="910135"/>
                  </a:cubicBezTo>
                  <a:cubicBezTo>
                    <a:pt x="1838717" y="910135"/>
                    <a:pt x="1841539" y="909644"/>
                    <a:pt x="1844360" y="909399"/>
                  </a:cubicBezTo>
                  <a:cubicBezTo>
                    <a:pt x="1927356" y="617780"/>
                    <a:pt x="1842582" y="294141"/>
                    <a:pt x="1581450" y="118091"/>
                  </a:cubicBezTo>
                  <a:cubicBezTo>
                    <a:pt x="1245113" y="-108567"/>
                    <a:pt x="736959" y="-28148"/>
                    <a:pt x="418902" y="527547"/>
                  </a:cubicBezTo>
                  <a:cubicBezTo>
                    <a:pt x="204820" y="901731"/>
                    <a:pt x="113298" y="1087903"/>
                    <a:pt x="0" y="1230706"/>
                  </a:cubicBezTo>
                  <a:cubicBezTo>
                    <a:pt x="8097" y="1253096"/>
                    <a:pt x="17298" y="1275118"/>
                    <a:pt x="26684" y="1296587"/>
                  </a:cubicBezTo>
                  <a:close/>
                </a:path>
              </a:pathLst>
            </a:custGeom>
            <a:solidFill>
              <a:srgbClr val="E69D49"/>
            </a:solidFill>
            <a:ln w="6134"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E733DA8B-8C98-4968-8DAC-C809C7E9FF86}"/>
                </a:ext>
              </a:extLst>
            </p:cNvPr>
            <p:cNvSpPr/>
            <p:nvPr/>
          </p:nvSpPr>
          <p:spPr>
            <a:xfrm>
              <a:off x="8248886" y="1307826"/>
              <a:ext cx="1880150" cy="1534746"/>
            </a:xfrm>
            <a:custGeom>
              <a:avLst/>
              <a:gdLst>
                <a:gd name="connsiteX0" fmla="*/ 290032 w 1880150"/>
                <a:gd name="connsiteY0" fmla="*/ 1534747 h 1534746"/>
                <a:gd name="connsiteX1" fmla="*/ 287517 w 1880150"/>
                <a:gd name="connsiteY1" fmla="*/ 1534747 h 1534746"/>
                <a:gd name="connsiteX2" fmla="*/ 111589 w 1880150"/>
                <a:gd name="connsiteY2" fmla="*/ 1445065 h 1534746"/>
                <a:gd name="connsiteX3" fmla="*/ 26938 w 1880150"/>
                <a:gd name="connsiteY3" fmla="*/ 1300115 h 1534746"/>
                <a:gd name="connsiteX4" fmla="*/ 131 w 1880150"/>
                <a:gd name="connsiteY4" fmla="*/ 1234173 h 1534746"/>
                <a:gd name="connsiteX5" fmla="*/ 33 w 1880150"/>
                <a:gd name="connsiteY5" fmla="*/ 1233019 h 1534746"/>
                <a:gd name="connsiteX6" fmla="*/ 499 w 1880150"/>
                <a:gd name="connsiteY6" fmla="*/ 1231964 h 1534746"/>
                <a:gd name="connsiteX7" fmla="*/ 267152 w 1880150"/>
                <a:gd name="connsiteY7" fmla="*/ 798585 h 1534746"/>
                <a:gd name="connsiteX8" fmla="*/ 419279 w 1880150"/>
                <a:gd name="connsiteY8" fmla="*/ 529050 h 1534746"/>
                <a:gd name="connsiteX9" fmla="*/ 707585 w 1880150"/>
                <a:gd name="connsiteY9" fmla="*/ 182531 h 1534746"/>
                <a:gd name="connsiteX10" fmla="*/ 1035886 w 1880150"/>
                <a:gd name="connsiteY10" fmla="*/ 19178 h 1534746"/>
                <a:gd name="connsiteX11" fmla="*/ 1321112 w 1880150"/>
                <a:gd name="connsiteY11" fmla="*/ 11105 h 1534746"/>
                <a:gd name="connsiteX12" fmla="*/ 1585323 w 1880150"/>
                <a:gd name="connsiteY12" fmla="*/ 118858 h 1534746"/>
                <a:gd name="connsiteX13" fmla="*/ 1846761 w 1880150"/>
                <a:gd name="connsiteY13" fmla="*/ 472309 h 1534746"/>
                <a:gd name="connsiteX14" fmla="*/ 1849154 w 1880150"/>
                <a:gd name="connsiteY14" fmla="*/ 912681 h 1534746"/>
                <a:gd name="connsiteX15" fmla="*/ 1848393 w 1880150"/>
                <a:gd name="connsiteY15" fmla="*/ 913822 h 1534746"/>
                <a:gd name="connsiteX16" fmla="*/ 1847129 w 1880150"/>
                <a:gd name="connsiteY16" fmla="*/ 914337 h 1534746"/>
                <a:gd name="connsiteX17" fmla="*/ 1843694 w 1880150"/>
                <a:gd name="connsiteY17" fmla="*/ 914644 h 1534746"/>
                <a:gd name="connsiteX18" fmla="*/ 1838664 w 1880150"/>
                <a:gd name="connsiteY18" fmla="*/ 915012 h 1534746"/>
                <a:gd name="connsiteX19" fmla="*/ 1647217 w 1880150"/>
                <a:gd name="connsiteY19" fmla="*/ 890843 h 1534746"/>
                <a:gd name="connsiteX20" fmla="*/ 1412585 w 1880150"/>
                <a:gd name="connsiteY20" fmla="*/ 755585 h 1534746"/>
                <a:gd name="connsiteX21" fmla="*/ 1307507 w 1880150"/>
                <a:gd name="connsiteY21" fmla="*/ 684428 h 1534746"/>
                <a:gd name="connsiteX22" fmla="*/ 1168200 w 1880150"/>
                <a:gd name="connsiteY22" fmla="*/ 642225 h 1534746"/>
                <a:gd name="connsiteX23" fmla="*/ 1066556 w 1880150"/>
                <a:gd name="connsiteY23" fmla="*/ 726509 h 1534746"/>
                <a:gd name="connsiteX24" fmla="*/ 1054288 w 1880150"/>
                <a:gd name="connsiteY24" fmla="*/ 749389 h 1534746"/>
                <a:gd name="connsiteX25" fmla="*/ 971354 w 1880150"/>
                <a:gd name="connsiteY25" fmla="*/ 850664 h 1534746"/>
                <a:gd name="connsiteX26" fmla="*/ 932016 w 1880150"/>
                <a:gd name="connsiteY26" fmla="*/ 863791 h 1534746"/>
                <a:gd name="connsiteX27" fmla="*/ 890690 w 1880150"/>
                <a:gd name="connsiteY27" fmla="*/ 860356 h 1534746"/>
                <a:gd name="connsiteX28" fmla="*/ 856615 w 1880150"/>
                <a:gd name="connsiteY28" fmla="*/ 840077 h 1534746"/>
                <a:gd name="connsiteX29" fmla="*/ 833519 w 1880150"/>
                <a:gd name="connsiteY29" fmla="*/ 807848 h 1534746"/>
                <a:gd name="connsiteX30" fmla="*/ 808983 w 1880150"/>
                <a:gd name="connsiteY30" fmla="*/ 709701 h 1534746"/>
                <a:gd name="connsiteX31" fmla="*/ 740955 w 1880150"/>
                <a:gd name="connsiteY31" fmla="*/ 560150 h 1534746"/>
                <a:gd name="connsiteX32" fmla="*/ 613794 w 1880150"/>
                <a:gd name="connsiteY32" fmla="*/ 568677 h 1534746"/>
                <a:gd name="connsiteX33" fmla="*/ 542760 w 1880150"/>
                <a:gd name="connsiteY33" fmla="*/ 681361 h 1534746"/>
                <a:gd name="connsiteX34" fmla="*/ 535644 w 1880150"/>
                <a:gd name="connsiteY34" fmla="*/ 863055 h 1534746"/>
                <a:gd name="connsiteX35" fmla="*/ 547177 w 1880150"/>
                <a:gd name="connsiteY35" fmla="*/ 967950 h 1534746"/>
                <a:gd name="connsiteX36" fmla="*/ 560610 w 1880150"/>
                <a:gd name="connsiteY36" fmla="*/ 1099528 h 1534746"/>
                <a:gd name="connsiteX37" fmla="*/ 449520 w 1880150"/>
                <a:gd name="connsiteY37" fmla="*/ 1457763 h 1534746"/>
                <a:gd name="connsiteX38" fmla="*/ 290032 w 1880150"/>
                <a:gd name="connsiteY38" fmla="*/ 1534747 h 1534746"/>
                <a:gd name="connsiteX39" fmla="*/ 4916 w 1880150"/>
                <a:gd name="connsiteY39" fmla="*/ 1233804 h 1534746"/>
                <a:gd name="connsiteX40" fmla="*/ 31170 w 1880150"/>
                <a:gd name="connsiteY40" fmla="*/ 1298275 h 1534746"/>
                <a:gd name="connsiteX41" fmla="*/ 115024 w 1880150"/>
                <a:gd name="connsiteY41" fmla="*/ 1441998 h 1534746"/>
                <a:gd name="connsiteX42" fmla="*/ 287578 w 1880150"/>
                <a:gd name="connsiteY42" fmla="*/ 1530146 h 1534746"/>
                <a:gd name="connsiteX43" fmla="*/ 290032 w 1880150"/>
                <a:gd name="connsiteY43" fmla="*/ 1530146 h 1534746"/>
                <a:gd name="connsiteX44" fmla="*/ 446024 w 1880150"/>
                <a:gd name="connsiteY44" fmla="*/ 1454389 h 1534746"/>
                <a:gd name="connsiteX45" fmla="*/ 555887 w 1880150"/>
                <a:gd name="connsiteY45" fmla="*/ 1099589 h 1534746"/>
                <a:gd name="connsiteX46" fmla="*/ 542514 w 1880150"/>
                <a:gd name="connsiteY46" fmla="*/ 968256 h 1534746"/>
                <a:gd name="connsiteX47" fmla="*/ 530982 w 1880150"/>
                <a:gd name="connsiteY47" fmla="*/ 863178 h 1534746"/>
                <a:gd name="connsiteX48" fmla="*/ 538159 w 1880150"/>
                <a:gd name="connsiteY48" fmla="*/ 680012 h 1534746"/>
                <a:gd name="connsiteX49" fmla="*/ 611094 w 1880150"/>
                <a:gd name="connsiteY49" fmla="*/ 564567 h 1534746"/>
                <a:gd name="connsiteX50" fmla="*/ 743286 w 1880150"/>
                <a:gd name="connsiteY50" fmla="*/ 556040 h 1534746"/>
                <a:gd name="connsiteX51" fmla="*/ 813399 w 1880150"/>
                <a:gd name="connsiteY51" fmla="*/ 708781 h 1534746"/>
                <a:gd name="connsiteX52" fmla="*/ 837323 w 1880150"/>
                <a:gd name="connsiteY52" fmla="*/ 805885 h 1534746"/>
                <a:gd name="connsiteX53" fmla="*/ 859301 w 1880150"/>
                <a:gd name="connsiteY53" fmla="*/ 836617 h 1534746"/>
                <a:gd name="connsiteX54" fmla="*/ 891733 w 1880150"/>
                <a:gd name="connsiteY54" fmla="*/ 856001 h 1534746"/>
                <a:gd name="connsiteX55" fmla="*/ 931212 w 1880150"/>
                <a:gd name="connsiteY55" fmla="*/ 859191 h 1534746"/>
                <a:gd name="connsiteX56" fmla="*/ 968778 w 1880150"/>
                <a:gd name="connsiteY56" fmla="*/ 846616 h 1534746"/>
                <a:gd name="connsiteX57" fmla="*/ 1049810 w 1880150"/>
                <a:gd name="connsiteY57" fmla="*/ 747181 h 1534746"/>
                <a:gd name="connsiteX58" fmla="*/ 1062079 w 1880150"/>
                <a:gd name="connsiteY58" fmla="*/ 724239 h 1534746"/>
                <a:gd name="connsiteX59" fmla="*/ 1167096 w 1880150"/>
                <a:gd name="connsiteY59" fmla="*/ 637686 h 1534746"/>
                <a:gd name="connsiteX60" fmla="*/ 1309469 w 1880150"/>
                <a:gd name="connsiteY60" fmla="*/ 680625 h 1534746"/>
                <a:gd name="connsiteX61" fmla="*/ 1414793 w 1880150"/>
                <a:gd name="connsiteY61" fmla="*/ 751966 h 1534746"/>
                <a:gd name="connsiteX62" fmla="*/ 1648321 w 1880150"/>
                <a:gd name="connsiteY62" fmla="*/ 886917 h 1534746"/>
                <a:gd name="connsiteX63" fmla="*/ 1837928 w 1880150"/>
                <a:gd name="connsiteY63" fmla="*/ 910841 h 1534746"/>
                <a:gd name="connsiteX64" fmla="*/ 1842897 w 1880150"/>
                <a:gd name="connsiteY64" fmla="*/ 910472 h 1534746"/>
                <a:gd name="connsiteX65" fmla="*/ 1844737 w 1880150"/>
                <a:gd name="connsiteY65" fmla="*/ 910472 h 1534746"/>
                <a:gd name="connsiteX66" fmla="*/ 1841915 w 1880150"/>
                <a:gd name="connsiteY66" fmla="*/ 474333 h 1534746"/>
                <a:gd name="connsiteX67" fmla="*/ 1582317 w 1880150"/>
                <a:gd name="connsiteY67" fmla="*/ 123275 h 1534746"/>
                <a:gd name="connsiteX68" fmla="*/ 1319787 w 1880150"/>
                <a:gd name="connsiteY68" fmla="*/ 16209 h 1534746"/>
                <a:gd name="connsiteX69" fmla="*/ 1036376 w 1880150"/>
                <a:gd name="connsiteY69" fmla="*/ 24269 h 1534746"/>
                <a:gd name="connsiteX70" fmla="*/ 709916 w 1880150"/>
                <a:gd name="connsiteY70" fmla="*/ 186763 h 1534746"/>
                <a:gd name="connsiteX71" fmla="*/ 422960 w 1880150"/>
                <a:gd name="connsiteY71" fmla="*/ 531933 h 1534746"/>
                <a:gd name="connsiteX72" fmla="*/ 270832 w 1880150"/>
                <a:gd name="connsiteY72" fmla="*/ 801468 h 1534746"/>
                <a:gd name="connsiteX73" fmla="*/ 4916 w 1880150"/>
                <a:gd name="connsiteY73" fmla="*/ 1233804 h 153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880150" h="1534746">
                  <a:moveTo>
                    <a:pt x="290032" y="1534747"/>
                  </a:moveTo>
                  <a:lnTo>
                    <a:pt x="287517" y="1534747"/>
                  </a:lnTo>
                  <a:cubicBezTo>
                    <a:pt x="225194" y="1533827"/>
                    <a:pt x="162687" y="1501929"/>
                    <a:pt x="111589" y="1445065"/>
                  </a:cubicBezTo>
                  <a:cubicBezTo>
                    <a:pt x="73619" y="1402862"/>
                    <a:pt x="49879" y="1352378"/>
                    <a:pt x="26938" y="1300115"/>
                  </a:cubicBezTo>
                  <a:cubicBezTo>
                    <a:pt x="15835" y="1274719"/>
                    <a:pt x="7308" y="1253802"/>
                    <a:pt x="131" y="1234173"/>
                  </a:cubicBezTo>
                  <a:cubicBezTo>
                    <a:pt x="2" y="1233804"/>
                    <a:pt x="-34" y="1233406"/>
                    <a:pt x="33" y="1233019"/>
                  </a:cubicBezTo>
                  <a:cubicBezTo>
                    <a:pt x="95" y="1232633"/>
                    <a:pt x="254" y="1232271"/>
                    <a:pt x="499" y="1231964"/>
                  </a:cubicBezTo>
                  <a:cubicBezTo>
                    <a:pt x="82513" y="1128665"/>
                    <a:pt x="152013" y="1004387"/>
                    <a:pt x="267152" y="798585"/>
                  </a:cubicBezTo>
                  <a:cubicBezTo>
                    <a:pt x="310765" y="720559"/>
                    <a:pt x="360268" y="632165"/>
                    <a:pt x="419279" y="529050"/>
                  </a:cubicBezTo>
                  <a:cubicBezTo>
                    <a:pt x="500618" y="386860"/>
                    <a:pt x="597538" y="270311"/>
                    <a:pt x="707585" y="182531"/>
                  </a:cubicBezTo>
                  <a:cubicBezTo>
                    <a:pt x="809351" y="101192"/>
                    <a:pt x="919766" y="46230"/>
                    <a:pt x="1035886" y="19178"/>
                  </a:cubicBezTo>
                  <a:cubicBezTo>
                    <a:pt x="1129364" y="-3304"/>
                    <a:pt x="1226505" y="-6052"/>
                    <a:pt x="1321112" y="11105"/>
                  </a:cubicBezTo>
                  <a:cubicBezTo>
                    <a:pt x="1415713" y="28269"/>
                    <a:pt x="1505695" y="64969"/>
                    <a:pt x="1585323" y="118858"/>
                  </a:cubicBezTo>
                  <a:cubicBezTo>
                    <a:pt x="1710479" y="203154"/>
                    <a:pt x="1802798" y="327960"/>
                    <a:pt x="1846761" y="472309"/>
                  </a:cubicBezTo>
                  <a:cubicBezTo>
                    <a:pt x="1890437" y="612413"/>
                    <a:pt x="1891295" y="764663"/>
                    <a:pt x="1849154" y="912681"/>
                  </a:cubicBezTo>
                  <a:cubicBezTo>
                    <a:pt x="1849019" y="913128"/>
                    <a:pt x="1848755" y="913521"/>
                    <a:pt x="1848393" y="913822"/>
                  </a:cubicBezTo>
                  <a:cubicBezTo>
                    <a:pt x="1848031" y="914116"/>
                    <a:pt x="1847595" y="914294"/>
                    <a:pt x="1847129" y="914337"/>
                  </a:cubicBezTo>
                  <a:lnTo>
                    <a:pt x="1843694" y="914644"/>
                  </a:lnTo>
                  <a:lnTo>
                    <a:pt x="1838664" y="915012"/>
                  </a:lnTo>
                  <a:cubicBezTo>
                    <a:pt x="1773869" y="920072"/>
                    <a:pt x="1708724" y="911847"/>
                    <a:pt x="1647217" y="890843"/>
                  </a:cubicBezTo>
                  <a:cubicBezTo>
                    <a:pt x="1560357" y="860172"/>
                    <a:pt x="1485213" y="806928"/>
                    <a:pt x="1412585" y="755585"/>
                  </a:cubicBezTo>
                  <a:cubicBezTo>
                    <a:pt x="1378540" y="731539"/>
                    <a:pt x="1343392" y="706511"/>
                    <a:pt x="1307507" y="684428"/>
                  </a:cubicBezTo>
                  <a:cubicBezTo>
                    <a:pt x="1269413" y="660812"/>
                    <a:pt x="1219236" y="634680"/>
                    <a:pt x="1168200" y="642225"/>
                  </a:cubicBezTo>
                  <a:cubicBezTo>
                    <a:pt x="1115814" y="649954"/>
                    <a:pt x="1086370" y="691299"/>
                    <a:pt x="1066556" y="726509"/>
                  </a:cubicBezTo>
                  <a:cubicBezTo>
                    <a:pt x="1062324" y="733992"/>
                    <a:pt x="1058275" y="741660"/>
                    <a:pt x="1054288" y="749389"/>
                  </a:cubicBezTo>
                  <a:cubicBezTo>
                    <a:pt x="1033432" y="788464"/>
                    <a:pt x="1011901" y="829133"/>
                    <a:pt x="971354" y="850664"/>
                  </a:cubicBezTo>
                  <a:cubicBezTo>
                    <a:pt x="959264" y="857657"/>
                    <a:pt x="945885" y="862123"/>
                    <a:pt x="932016" y="863791"/>
                  </a:cubicBezTo>
                  <a:cubicBezTo>
                    <a:pt x="918153" y="865454"/>
                    <a:pt x="904093" y="864288"/>
                    <a:pt x="890690" y="860356"/>
                  </a:cubicBezTo>
                  <a:cubicBezTo>
                    <a:pt x="878054" y="856013"/>
                    <a:pt x="866454" y="849112"/>
                    <a:pt x="856615" y="840077"/>
                  </a:cubicBezTo>
                  <a:cubicBezTo>
                    <a:pt x="846781" y="831041"/>
                    <a:pt x="838918" y="820067"/>
                    <a:pt x="833519" y="807848"/>
                  </a:cubicBezTo>
                  <a:cubicBezTo>
                    <a:pt x="819533" y="778895"/>
                    <a:pt x="814258" y="743623"/>
                    <a:pt x="808983" y="709701"/>
                  </a:cubicBezTo>
                  <a:cubicBezTo>
                    <a:pt x="800456" y="652224"/>
                    <a:pt x="791684" y="592784"/>
                    <a:pt x="740955" y="560150"/>
                  </a:cubicBezTo>
                  <a:cubicBezTo>
                    <a:pt x="700653" y="534203"/>
                    <a:pt x="646795" y="546348"/>
                    <a:pt x="613794" y="568677"/>
                  </a:cubicBezTo>
                  <a:cubicBezTo>
                    <a:pt x="571529" y="597200"/>
                    <a:pt x="551839" y="645722"/>
                    <a:pt x="542760" y="681361"/>
                  </a:cubicBezTo>
                  <a:cubicBezTo>
                    <a:pt x="527424" y="741660"/>
                    <a:pt x="531044" y="806744"/>
                    <a:pt x="535644" y="863055"/>
                  </a:cubicBezTo>
                  <a:cubicBezTo>
                    <a:pt x="538527" y="898081"/>
                    <a:pt x="542944" y="933598"/>
                    <a:pt x="547177" y="967950"/>
                  </a:cubicBezTo>
                  <a:cubicBezTo>
                    <a:pt x="552513" y="1010889"/>
                    <a:pt x="557973" y="1055484"/>
                    <a:pt x="560610" y="1099528"/>
                  </a:cubicBezTo>
                  <a:cubicBezTo>
                    <a:pt x="569444" y="1250673"/>
                    <a:pt x="532086" y="1371210"/>
                    <a:pt x="449520" y="1457763"/>
                  </a:cubicBezTo>
                  <a:cubicBezTo>
                    <a:pt x="401797" y="1507388"/>
                    <a:pt x="345301" y="1534747"/>
                    <a:pt x="290032" y="1534747"/>
                  </a:cubicBezTo>
                  <a:close/>
                  <a:moveTo>
                    <a:pt x="4916" y="1233804"/>
                  </a:moveTo>
                  <a:cubicBezTo>
                    <a:pt x="11970" y="1252943"/>
                    <a:pt x="20313" y="1273493"/>
                    <a:pt x="31170" y="1298275"/>
                  </a:cubicBezTo>
                  <a:cubicBezTo>
                    <a:pt x="53928" y="1350170"/>
                    <a:pt x="77483" y="1400286"/>
                    <a:pt x="115024" y="1441998"/>
                  </a:cubicBezTo>
                  <a:cubicBezTo>
                    <a:pt x="165263" y="1497942"/>
                    <a:pt x="226543" y="1529226"/>
                    <a:pt x="287578" y="1530146"/>
                  </a:cubicBezTo>
                  <a:lnTo>
                    <a:pt x="290032" y="1530146"/>
                  </a:lnTo>
                  <a:cubicBezTo>
                    <a:pt x="344013" y="1530146"/>
                    <a:pt x="399343" y="1503278"/>
                    <a:pt x="446024" y="1454389"/>
                  </a:cubicBezTo>
                  <a:cubicBezTo>
                    <a:pt x="527731" y="1368511"/>
                    <a:pt x="564659" y="1249385"/>
                    <a:pt x="555887" y="1099589"/>
                  </a:cubicBezTo>
                  <a:cubicBezTo>
                    <a:pt x="553311" y="1055668"/>
                    <a:pt x="547790" y="1011195"/>
                    <a:pt x="542514" y="968256"/>
                  </a:cubicBezTo>
                  <a:cubicBezTo>
                    <a:pt x="538221" y="933905"/>
                    <a:pt x="533865" y="898327"/>
                    <a:pt x="530982" y="863178"/>
                  </a:cubicBezTo>
                  <a:cubicBezTo>
                    <a:pt x="526320" y="806560"/>
                    <a:pt x="522640" y="740985"/>
                    <a:pt x="538159" y="680012"/>
                  </a:cubicBezTo>
                  <a:cubicBezTo>
                    <a:pt x="547422" y="643575"/>
                    <a:pt x="567603" y="594133"/>
                    <a:pt x="611094" y="564567"/>
                  </a:cubicBezTo>
                  <a:cubicBezTo>
                    <a:pt x="660168" y="531442"/>
                    <a:pt x="712860" y="536411"/>
                    <a:pt x="743286" y="556040"/>
                  </a:cubicBezTo>
                  <a:cubicBezTo>
                    <a:pt x="795794" y="589778"/>
                    <a:pt x="804627" y="650322"/>
                    <a:pt x="813399" y="708781"/>
                  </a:cubicBezTo>
                  <a:cubicBezTo>
                    <a:pt x="818429" y="742580"/>
                    <a:pt x="823582" y="777545"/>
                    <a:pt x="837323" y="805885"/>
                  </a:cubicBezTo>
                  <a:cubicBezTo>
                    <a:pt x="842457" y="817534"/>
                    <a:pt x="849934" y="827992"/>
                    <a:pt x="859301" y="836617"/>
                  </a:cubicBezTo>
                  <a:cubicBezTo>
                    <a:pt x="868662" y="845242"/>
                    <a:pt x="879704" y="851842"/>
                    <a:pt x="891733" y="856001"/>
                  </a:cubicBezTo>
                  <a:cubicBezTo>
                    <a:pt x="904541" y="859718"/>
                    <a:pt x="917975" y="860804"/>
                    <a:pt x="931212" y="859191"/>
                  </a:cubicBezTo>
                  <a:cubicBezTo>
                    <a:pt x="944456" y="857584"/>
                    <a:pt x="957233" y="853302"/>
                    <a:pt x="968778" y="846616"/>
                  </a:cubicBezTo>
                  <a:cubicBezTo>
                    <a:pt x="1008098" y="825453"/>
                    <a:pt x="1029322" y="785704"/>
                    <a:pt x="1049810" y="747181"/>
                  </a:cubicBezTo>
                  <a:cubicBezTo>
                    <a:pt x="1053982" y="739452"/>
                    <a:pt x="1058091" y="731784"/>
                    <a:pt x="1062079" y="724239"/>
                  </a:cubicBezTo>
                  <a:cubicBezTo>
                    <a:pt x="1082444" y="688170"/>
                    <a:pt x="1112747" y="645660"/>
                    <a:pt x="1167096" y="637686"/>
                  </a:cubicBezTo>
                  <a:cubicBezTo>
                    <a:pt x="1219604" y="629896"/>
                    <a:pt x="1270763" y="656518"/>
                    <a:pt x="1309469" y="680625"/>
                  </a:cubicBezTo>
                  <a:cubicBezTo>
                    <a:pt x="1345538" y="702953"/>
                    <a:pt x="1380749" y="727858"/>
                    <a:pt x="1414793" y="751966"/>
                  </a:cubicBezTo>
                  <a:cubicBezTo>
                    <a:pt x="1487176" y="803125"/>
                    <a:pt x="1562013" y="856246"/>
                    <a:pt x="1648321" y="886917"/>
                  </a:cubicBezTo>
                  <a:cubicBezTo>
                    <a:pt x="1709227" y="907749"/>
                    <a:pt x="1773753" y="915889"/>
                    <a:pt x="1837928" y="910841"/>
                  </a:cubicBezTo>
                  <a:lnTo>
                    <a:pt x="1842897" y="910472"/>
                  </a:lnTo>
                  <a:lnTo>
                    <a:pt x="1844737" y="910472"/>
                  </a:lnTo>
                  <a:cubicBezTo>
                    <a:pt x="1886143" y="763866"/>
                    <a:pt x="1885161" y="613088"/>
                    <a:pt x="1841915" y="474333"/>
                  </a:cubicBezTo>
                  <a:cubicBezTo>
                    <a:pt x="1798289" y="330959"/>
                    <a:pt x="1706614" y="206988"/>
                    <a:pt x="1582317" y="123275"/>
                  </a:cubicBezTo>
                  <a:cubicBezTo>
                    <a:pt x="1503205" y="69717"/>
                    <a:pt x="1413787" y="33256"/>
                    <a:pt x="1319787" y="16209"/>
                  </a:cubicBezTo>
                  <a:cubicBezTo>
                    <a:pt x="1225781" y="-838"/>
                    <a:pt x="1129260" y="1904"/>
                    <a:pt x="1036376" y="24269"/>
                  </a:cubicBezTo>
                  <a:cubicBezTo>
                    <a:pt x="920931" y="51198"/>
                    <a:pt x="811130" y="105854"/>
                    <a:pt x="709916" y="186763"/>
                  </a:cubicBezTo>
                  <a:cubicBezTo>
                    <a:pt x="600605" y="274114"/>
                    <a:pt x="504053" y="390295"/>
                    <a:pt x="422960" y="531933"/>
                  </a:cubicBezTo>
                  <a:cubicBezTo>
                    <a:pt x="363949" y="635048"/>
                    <a:pt x="314508" y="723442"/>
                    <a:pt x="270832" y="801468"/>
                  </a:cubicBezTo>
                  <a:cubicBezTo>
                    <a:pt x="156062" y="1006166"/>
                    <a:pt x="86807" y="1130382"/>
                    <a:pt x="4916" y="1233804"/>
                  </a:cubicBezTo>
                  <a:close/>
                </a:path>
              </a:pathLst>
            </a:custGeom>
            <a:solidFill>
              <a:srgbClr val="0E0E0E"/>
            </a:solidFill>
            <a:ln w="6134"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4D0D34BD-6BE5-4225-B06C-AF09ADA8E413}"/>
                </a:ext>
              </a:extLst>
            </p:cNvPr>
            <p:cNvSpPr/>
            <p:nvPr/>
          </p:nvSpPr>
          <p:spPr>
            <a:xfrm>
              <a:off x="9489040" y="2364476"/>
              <a:ext cx="398720" cy="596080"/>
            </a:xfrm>
            <a:custGeom>
              <a:avLst/>
              <a:gdLst>
                <a:gd name="connsiteX0" fmla="*/ 0 w 398720"/>
                <a:gd name="connsiteY0" fmla="*/ 559314 h 596080"/>
                <a:gd name="connsiteX1" fmla="*/ 274320 w 398720"/>
                <a:gd name="connsiteY1" fmla="*/ 595198 h 596080"/>
                <a:gd name="connsiteX2" fmla="*/ 318050 w 398720"/>
                <a:gd name="connsiteY2" fmla="*/ 591641 h 596080"/>
                <a:gd name="connsiteX3" fmla="*/ 356487 w 398720"/>
                <a:gd name="connsiteY3" fmla="*/ 570478 h 596080"/>
                <a:gd name="connsiteX4" fmla="*/ 382876 w 398720"/>
                <a:gd name="connsiteY4" fmla="*/ 535421 h 596080"/>
                <a:gd name="connsiteX5" fmla="*/ 392587 w 398720"/>
                <a:gd name="connsiteY5" fmla="*/ 492635 h 596080"/>
                <a:gd name="connsiteX6" fmla="*/ 398721 w 398720"/>
                <a:gd name="connsiteY6" fmla="*/ 0 h 596080"/>
                <a:gd name="connsiteX7" fmla="*/ 0 w 398720"/>
                <a:gd name="connsiteY7" fmla="*/ 559314 h 59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720" h="596080">
                  <a:moveTo>
                    <a:pt x="0" y="559314"/>
                  </a:moveTo>
                  <a:lnTo>
                    <a:pt x="274320" y="595198"/>
                  </a:lnTo>
                  <a:cubicBezTo>
                    <a:pt x="288987" y="597112"/>
                    <a:pt x="303887" y="595904"/>
                    <a:pt x="318050" y="591641"/>
                  </a:cubicBezTo>
                  <a:cubicBezTo>
                    <a:pt x="332214" y="587377"/>
                    <a:pt x="345311" y="580164"/>
                    <a:pt x="356487" y="570478"/>
                  </a:cubicBezTo>
                  <a:cubicBezTo>
                    <a:pt x="367658" y="560786"/>
                    <a:pt x="376656" y="548843"/>
                    <a:pt x="382876" y="535421"/>
                  </a:cubicBezTo>
                  <a:cubicBezTo>
                    <a:pt x="389097" y="522006"/>
                    <a:pt x="392409" y="507425"/>
                    <a:pt x="392587" y="492635"/>
                  </a:cubicBezTo>
                  <a:lnTo>
                    <a:pt x="398721" y="0"/>
                  </a:lnTo>
                  <a:lnTo>
                    <a:pt x="0" y="559314"/>
                  </a:lnTo>
                  <a:close/>
                </a:path>
              </a:pathLst>
            </a:custGeom>
            <a:solidFill>
              <a:srgbClr val="E34B4D"/>
            </a:solidFill>
            <a:ln w="6134"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17BC827B-11DB-4B9D-9383-849FB26ACE94}"/>
                </a:ext>
              </a:extLst>
            </p:cNvPr>
            <p:cNvSpPr/>
            <p:nvPr/>
          </p:nvSpPr>
          <p:spPr>
            <a:xfrm>
              <a:off x="9486659" y="2362078"/>
              <a:ext cx="403186" cy="600724"/>
            </a:xfrm>
            <a:custGeom>
              <a:avLst/>
              <a:gdLst>
                <a:gd name="connsiteX0" fmla="*/ 290257 w 403186"/>
                <a:gd name="connsiteY0" fmla="*/ 600725 h 600724"/>
                <a:gd name="connsiteX1" fmla="*/ 276394 w 403186"/>
                <a:gd name="connsiteY1" fmla="*/ 599804 h 600724"/>
                <a:gd name="connsiteX2" fmla="*/ 2073 w 403186"/>
                <a:gd name="connsiteY2" fmla="*/ 563920 h 600724"/>
                <a:gd name="connsiteX3" fmla="*/ 1006 w 403186"/>
                <a:gd name="connsiteY3" fmla="*/ 563478 h 600724"/>
                <a:gd name="connsiteX4" fmla="*/ 295 w 403186"/>
                <a:gd name="connsiteY4" fmla="*/ 562570 h 600724"/>
                <a:gd name="connsiteX5" fmla="*/ 0 w 403186"/>
                <a:gd name="connsiteY5" fmla="*/ 561435 h 600724"/>
                <a:gd name="connsiteX6" fmla="*/ 295 w 403186"/>
                <a:gd name="connsiteY6" fmla="*/ 560300 h 600724"/>
                <a:gd name="connsiteX7" fmla="*/ 399016 w 403186"/>
                <a:gd name="connsiteY7" fmla="*/ 987 h 600724"/>
                <a:gd name="connsiteX8" fmla="*/ 400156 w 403186"/>
                <a:gd name="connsiteY8" fmla="*/ 116 h 600724"/>
                <a:gd name="connsiteX9" fmla="*/ 401592 w 403186"/>
                <a:gd name="connsiteY9" fmla="*/ 128 h 600724"/>
                <a:gd name="connsiteX10" fmla="*/ 402733 w 403186"/>
                <a:gd name="connsiteY10" fmla="*/ 981 h 600724"/>
                <a:gd name="connsiteX11" fmla="*/ 403187 w 403186"/>
                <a:gd name="connsiteY11" fmla="*/ 2337 h 600724"/>
                <a:gd name="connsiteX12" fmla="*/ 397053 w 403186"/>
                <a:gd name="connsiteY12" fmla="*/ 494972 h 600724"/>
                <a:gd name="connsiteX13" fmla="*/ 365333 w 403186"/>
                <a:gd name="connsiteY13" fmla="*/ 569741 h 600724"/>
                <a:gd name="connsiteX14" fmla="*/ 290257 w 403186"/>
                <a:gd name="connsiteY14" fmla="*/ 600725 h 600724"/>
                <a:gd name="connsiteX15" fmla="*/ 6490 w 403186"/>
                <a:gd name="connsiteY15" fmla="*/ 559871 h 600724"/>
                <a:gd name="connsiteX16" fmla="*/ 277007 w 403186"/>
                <a:gd name="connsiteY16" fmla="*/ 595265 h 600724"/>
                <a:gd name="connsiteX17" fmla="*/ 319793 w 403186"/>
                <a:gd name="connsiteY17" fmla="*/ 591799 h 600724"/>
                <a:gd name="connsiteX18" fmla="*/ 357389 w 403186"/>
                <a:gd name="connsiteY18" fmla="*/ 571090 h 600724"/>
                <a:gd name="connsiteX19" fmla="*/ 383183 w 403186"/>
                <a:gd name="connsiteY19" fmla="*/ 536782 h 600724"/>
                <a:gd name="connsiteX20" fmla="*/ 392636 w 403186"/>
                <a:gd name="connsiteY20" fmla="*/ 494910 h 600724"/>
                <a:gd name="connsiteX21" fmla="*/ 398463 w 403186"/>
                <a:gd name="connsiteY21" fmla="*/ 9636 h 600724"/>
                <a:gd name="connsiteX22" fmla="*/ 6490 w 403186"/>
                <a:gd name="connsiteY22" fmla="*/ 559871 h 60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186" h="600724">
                  <a:moveTo>
                    <a:pt x="290257" y="600725"/>
                  </a:moveTo>
                  <a:cubicBezTo>
                    <a:pt x="285619" y="600725"/>
                    <a:pt x="280988" y="600418"/>
                    <a:pt x="276394" y="599804"/>
                  </a:cubicBezTo>
                  <a:lnTo>
                    <a:pt x="2073" y="563920"/>
                  </a:lnTo>
                  <a:cubicBezTo>
                    <a:pt x="1687" y="563864"/>
                    <a:pt x="1319" y="563717"/>
                    <a:pt x="1006" y="563478"/>
                  </a:cubicBezTo>
                  <a:cubicBezTo>
                    <a:pt x="693" y="563245"/>
                    <a:pt x="448" y="562932"/>
                    <a:pt x="295" y="562570"/>
                  </a:cubicBezTo>
                  <a:cubicBezTo>
                    <a:pt x="98" y="562220"/>
                    <a:pt x="0" y="561834"/>
                    <a:pt x="0" y="561435"/>
                  </a:cubicBezTo>
                  <a:cubicBezTo>
                    <a:pt x="0" y="561036"/>
                    <a:pt x="98" y="560650"/>
                    <a:pt x="295" y="560300"/>
                  </a:cubicBezTo>
                  <a:lnTo>
                    <a:pt x="399016" y="987"/>
                  </a:lnTo>
                  <a:cubicBezTo>
                    <a:pt x="399286" y="576"/>
                    <a:pt x="399690" y="269"/>
                    <a:pt x="400156" y="116"/>
                  </a:cubicBezTo>
                  <a:cubicBezTo>
                    <a:pt x="400623" y="-44"/>
                    <a:pt x="401126" y="-38"/>
                    <a:pt x="401592" y="128"/>
                  </a:cubicBezTo>
                  <a:cubicBezTo>
                    <a:pt x="402052" y="288"/>
                    <a:pt x="402451" y="588"/>
                    <a:pt x="402733" y="981"/>
                  </a:cubicBezTo>
                  <a:cubicBezTo>
                    <a:pt x="403021" y="1380"/>
                    <a:pt x="403174" y="1852"/>
                    <a:pt x="403187" y="2337"/>
                  </a:cubicBezTo>
                  <a:lnTo>
                    <a:pt x="397053" y="494972"/>
                  </a:lnTo>
                  <a:cubicBezTo>
                    <a:pt x="396715" y="523097"/>
                    <a:pt x="385318" y="549952"/>
                    <a:pt x="365333" y="569741"/>
                  </a:cubicBezTo>
                  <a:cubicBezTo>
                    <a:pt x="345354" y="589536"/>
                    <a:pt x="318382" y="600663"/>
                    <a:pt x="290257" y="600725"/>
                  </a:cubicBezTo>
                  <a:close/>
                  <a:moveTo>
                    <a:pt x="6490" y="559871"/>
                  </a:moveTo>
                  <a:lnTo>
                    <a:pt x="277007" y="595265"/>
                  </a:lnTo>
                  <a:cubicBezTo>
                    <a:pt x="291355" y="597148"/>
                    <a:pt x="305936" y="595971"/>
                    <a:pt x="319793" y="591799"/>
                  </a:cubicBezTo>
                  <a:cubicBezTo>
                    <a:pt x="333650" y="587634"/>
                    <a:pt x="346464" y="580574"/>
                    <a:pt x="357389" y="571090"/>
                  </a:cubicBezTo>
                  <a:cubicBezTo>
                    <a:pt x="368314" y="561607"/>
                    <a:pt x="377110" y="549915"/>
                    <a:pt x="383183" y="536782"/>
                  </a:cubicBezTo>
                  <a:cubicBezTo>
                    <a:pt x="389262" y="523649"/>
                    <a:pt x="392483" y="509381"/>
                    <a:pt x="392636" y="494910"/>
                  </a:cubicBezTo>
                  <a:lnTo>
                    <a:pt x="398463" y="9636"/>
                  </a:lnTo>
                  <a:lnTo>
                    <a:pt x="6490" y="559871"/>
                  </a:lnTo>
                  <a:close/>
                </a:path>
              </a:pathLst>
            </a:custGeom>
            <a:solidFill>
              <a:srgbClr val="0E0E0E"/>
            </a:solidFill>
            <a:ln w="6134"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BE073F1A-9269-45E6-9C27-0850375BCC45}"/>
                </a:ext>
              </a:extLst>
            </p:cNvPr>
            <p:cNvSpPr/>
            <p:nvPr/>
          </p:nvSpPr>
          <p:spPr>
            <a:xfrm>
              <a:off x="9489040" y="2719154"/>
              <a:ext cx="393875" cy="241401"/>
            </a:xfrm>
            <a:custGeom>
              <a:avLst/>
              <a:gdLst>
                <a:gd name="connsiteX0" fmla="*/ 145748 w 393875"/>
                <a:gd name="connsiteY0" fmla="*/ 0 h 241401"/>
                <a:gd name="connsiteX1" fmla="*/ 0 w 393875"/>
                <a:gd name="connsiteY1" fmla="*/ 204636 h 241401"/>
                <a:gd name="connsiteX2" fmla="*/ 274320 w 393875"/>
                <a:gd name="connsiteY2" fmla="*/ 240521 h 241401"/>
                <a:gd name="connsiteX3" fmla="*/ 318050 w 393875"/>
                <a:gd name="connsiteY3" fmla="*/ 236963 h 241401"/>
                <a:gd name="connsiteX4" fmla="*/ 356487 w 393875"/>
                <a:gd name="connsiteY4" fmla="*/ 215800 h 241401"/>
                <a:gd name="connsiteX5" fmla="*/ 382876 w 393875"/>
                <a:gd name="connsiteY5" fmla="*/ 180743 h 241401"/>
                <a:gd name="connsiteX6" fmla="*/ 392587 w 393875"/>
                <a:gd name="connsiteY6" fmla="*/ 137957 h 241401"/>
                <a:gd name="connsiteX7" fmla="*/ 393875 w 393875"/>
                <a:gd name="connsiteY7" fmla="*/ 32450 h 241401"/>
                <a:gd name="connsiteX8" fmla="*/ 145748 w 393875"/>
                <a:gd name="connsiteY8" fmla="*/ 0 h 24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875" h="241401">
                  <a:moveTo>
                    <a:pt x="145748" y="0"/>
                  </a:moveTo>
                  <a:lnTo>
                    <a:pt x="0" y="204636"/>
                  </a:lnTo>
                  <a:lnTo>
                    <a:pt x="274320" y="240521"/>
                  </a:lnTo>
                  <a:cubicBezTo>
                    <a:pt x="288987" y="242435"/>
                    <a:pt x="303887" y="241220"/>
                    <a:pt x="318050" y="236963"/>
                  </a:cubicBezTo>
                  <a:cubicBezTo>
                    <a:pt x="332214" y="232700"/>
                    <a:pt x="345311" y="225486"/>
                    <a:pt x="356487" y="215800"/>
                  </a:cubicBezTo>
                  <a:cubicBezTo>
                    <a:pt x="367658" y="206108"/>
                    <a:pt x="376656" y="194165"/>
                    <a:pt x="382876" y="180743"/>
                  </a:cubicBezTo>
                  <a:cubicBezTo>
                    <a:pt x="389097" y="167328"/>
                    <a:pt x="392409" y="152747"/>
                    <a:pt x="392587" y="137957"/>
                  </a:cubicBezTo>
                  <a:lnTo>
                    <a:pt x="393875" y="32450"/>
                  </a:lnTo>
                  <a:lnTo>
                    <a:pt x="145748" y="0"/>
                  </a:lnTo>
                  <a:close/>
                </a:path>
              </a:pathLst>
            </a:custGeom>
            <a:solidFill>
              <a:srgbClr val="E6D8CF"/>
            </a:solidFill>
            <a:ln w="6134"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3E0F8967-ACC3-43C0-8753-5659DA82B39A}"/>
                </a:ext>
              </a:extLst>
            </p:cNvPr>
            <p:cNvSpPr/>
            <p:nvPr/>
          </p:nvSpPr>
          <p:spPr>
            <a:xfrm>
              <a:off x="9486659" y="2716797"/>
              <a:ext cx="398647" cy="246005"/>
            </a:xfrm>
            <a:custGeom>
              <a:avLst/>
              <a:gdLst>
                <a:gd name="connsiteX0" fmla="*/ 290257 w 398647"/>
                <a:gd name="connsiteY0" fmla="*/ 246006 h 246005"/>
                <a:gd name="connsiteX1" fmla="*/ 276394 w 398647"/>
                <a:gd name="connsiteY1" fmla="*/ 245085 h 246005"/>
                <a:gd name="connsiteX2" fmla="*/ 2073 w 398647"/>
                <a:gd name="connsiteY2" fmla="*/ 209201 h 246005"/>
                <a:gd name="connsiteX3" fmla="*/ 1006 w 398647"/>
                <a:gd name="connsiteY3" fmla="*/ 208759 h 246005"/>
                <a:gd name="connsiteX4" fmla="*/ 295 w 398647"/>
                <a:gd name="connsiteY4" fmla="*/ 207851 h 246005"/>
                <a:gd name="connsiteX5" fmla="*/ 0 w 398647"/>
                <a:gd name="connsiteY5" fmla="*/ 206716 h 246005"/>
                <a:gd name="connsiteX6" fmla="*/ 295 w 398647"/>
                <a:gd name="connsiteY6" fmla="*/ 205581 h 246005"/>
                <a:gd name="connsiteX7" fmla="*/ 146104 w 398647"/>
                <a:gd name="connsiteY7" fmla="*/ 945 h 246005"/>
                <a:gd name="connsiteX8" fmla="*/ 147042 w 398647"/>
                <a:gd name="connsiteY8" fmla="*/ 179 h 246005"/>
                <a:gd name="connsiteX9" fmla="*/ 148251 w 398647"/>
                <a:gd name="connsiteY9" fmla="*/ 25 h 246005"/>
                <a:gd name="connsiteX10" fmla="*/ 396623 w 398647"/>
                <a:gd name="connsiteY10" fmla="*/ 32537 h 246005"/>
                <a:gd name="connsiteX11" fmla="*/ 398059 w 398647"/>
                <a:gd name="connsiteY11" fmla="*/ 33334 h 246005"/>
                <a:gd name="connsiteX12" fmla="*/ 398648 w 398647"/>
                <a:gd name="connsiteY12" fmla="*/ 34867 h 246005"/>
                <a:gd name="connsiteX13" fmla="*/ 397359 w 398647"/>
                <a:gd name="connsiteY13" fmla="*/ 140314 h 246005"/>
                <a:gd name="connsiteX14" fmla="*/ 365511 w 398647"/>
                <a:gd name="connsiteY14" fmla="*/ 215151 h 246005"/>
                <a:gd name="connsiteX15" fmla="*/ 290257 w 398647"/>
                <a:gd name="connsiteY15" fmla="*/ 246006 h 246005"/>
                <a:gd name="connsiteX16" fmla="*/ 6490 w 398647"/>
                <a:gd name="connsiteY16" fmla="*/ 205152 h 246005"/>
                <a:gd name="connsiteX17" fmla="*/ 277007 w 398647"/>
                <a:gd name="connsiteY17" fmla="*/ 240546 h 246005"/>
                <a:gd name="connsiteX18" fmla="*/ 319793 w 398647"/>
                <a:gd name="connsiteY18" fmla="*/ 237080 h 246005"/>
                <a:gd name="connsiteX19" fmla="*/ 357389 w 398647"/>
                <a:gd name="connsiteY19" fmla="*/ 216371 h 246005"/>
                <a:gd name="connsiteX20" fmla="*/ 383183 w 398647"/>
                <a:gd name="connsiteY20" fmla="*/ 182063 h 246005"/>
                <a:gd name="connsiteX21" fmla="*/ 392636 w 398647"/>
                <a:gd name="connsiteY21" fmla="*/ 140191 h 246005"/>
                <a:gd name="connsiteX22" fmla="*/ 393924 w 398647"/>
                <a:gd name="connsiteY22" fmla="*/ 36769 h 246005"/>
                <a:gd name="connsiteX23" fmla="*/ 149232 w 398647"/>
                <a:gd name="connsiteY23" fmla="*/ 4749 h 246005"/>
                <a:gd name="connsiteX24" fmla="*/ 6490 w 398647"/>
                <a:gd name="connsiteY24" fmla="*/ 205152 h 24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647" h="246005">
                  <a:moveTo>
                    <a:pt x="290257" y="246006"/>
                  </a:moveTo>
                  <a:cubicBezTo>
                    <a:pt x="285619" y="246006"/>
                    <a:pt x="280988" y="245699"/>
                    <a:pt x="276394" y="245085"/>
                  </a:cubicBezTo>
                  <a:lnTo>
                    <a:pt x="2073" y="209201"/>
                  </a:lnTo>
                  <a:cubicBezTo>
                    <a:pt x="1687" y="209145"/>
                    <a:pt x="1319" y="208998"/>
                    <a:pt x="1006" y="208759"/>
                  </a:cubicBezTo>
                  <a:cubicBezTo>
                    <a:pt x="693" y="208526"/>
                    <a:pt x="448" y="208207"/>
                    <a:pt x="295" y="207851"/>
                  </a:cubicBezTo>
                  <a:cubicBezTo>
                    <a:pt x="98" y="207501"/>
                    <a:pt x="0" y="207115"/>
                    <a:pt x="0" y="206716"/>
                  </a:cubicBezTo>
                  <a:cubicBezTo>
                    <a:pt x="0" y="206317"/>
                    <a:pt x="98" y="205925"/>
                    <a:pt x="295" y="205581"/>
                  </a:cubicBezTo>
                  <a:lnTo>
                    <a:pt x="146104" y="945"/>
                  </a:lnTo>
                  <a:cubicBezTo>
                    <a:pt x="146337" y="608"/>
                    <a:pt x="146668" y="338"/>
                    <a:pt x="147042" y="179"/>
                  </a:cubicBezTo>
                  <a:cubicBezTo>
                    <a:pt x="147423" y="13"/>
                    <a:pt x="147840" y="-36"/>
                    <a:pt x="148251" y="25"/>
                  </a:cubicBezTo>
                  <a:lnTo>
                    <a:pt x="396623" y="32537"/>
                  </a:lnTo>
                  <a:cubicBezTo>
                    <a:pt x="397181" y="32622"/>
                    <a:pt x="397691" y="32905"/>
                    <a:pt x="398059" y="33334"/>
                  </a:cubicBezTo>
                  <a:cubicBezTo>
                    <a:pt x="398433" y="33757"/>
                    <a:pt x="398641" y="34303"/>
                    <a:pt x="398648" y="34867"/>
                  </a:cubicBezTo>
                  <a:lnTo>
                    <a:pt x="397359" y="140314"/>
                  </a:lnTo>
                  <a:cubicBezTo>
                    <a:pt x="397004" y="168476"/>
                    <a:pt x="385563" y="195368"/>
                    <a:pt x="365511" y="215151"/>
                  </a:cubicBezTo>
                  <a:cubicBezTo>
                    <a:pt x="345464" y="234940"/>
                    <a:pt x="318425" y="246024"/>
                    <a:pt x="290257" y="246006"/>
                  </a:cubicBezTo>
                  <a:close/>
                  <a:moveTo>
                    <a:pt x="6490" y="205152"/>
                  </a:moveTo>
                  <a:lnTo>
                    <a:pt x="277007" y="240546"/>
                  </a:lnTo>
                  <a:cubicBezTo>
                    <a:pt x="291355" y="242429"/>
                    <a:pt x="305936" y="241245"/>
                    <a:pt x="319793" y="237080"/>
                  </a:cubicBezTo>
                  <a:cubicBezTo>
                    <a:pt x="333650" y="232915"/>
                    <a:pt x="346464" y="225855"/>
                    <a:pt x="357389" y="216371"/>
                  </a:cubicBezTo>
                  <a:cubicBezTo>
                    <a:pt x="368314" y="206888"/>
                    <a:pt x="377110" y="195196"/>
                    <a:pt x="383183" y="182063"/>
                  </a:cubicBezTo>
                  <a:cubicBezTo>
                    <a:pt x="389262" y="168930"/>
                    <a:pt x="392483" y="154662"/>
                    <a:pt x="392636" y="140191"/>
                  </a:cubicBezTo>
                  <a:lnTo>
                    <a:pt x="393924" y="36769"/>
                  </a:lnTo>
                  <a:lnTo>
                    <a:pt x="149232" y="4749"/>
                  </a:lnTo>
                  <a:lnTo>
                    <a:pt x="6490" y="205152"/>
                  </a:lnTo>
                  <a:close/>
                </a:path>
              </a:pathLst>
            </a:custGeom>
            <a:solidFill>
              <a:srgbClr val="0E0E0E"/>
            </a:solidFill>
            <a:ln w="6134"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A3CB1826-533D-41DB-B75B-4AECB66EE64A}"/>
                </a:ext>
              </a:extLst>
            </p:cNvPr>
            <p:cNvSpPr/>
            <p:nvPr/>
          </p:nvSpPr>
          <p:spPr>
            <a:xfrm>
              <a:off x="9296779" y="2298726"/>
              <a:ext cx="464983" cy="470264"/>
            </a:xfrm>
            <a:custGeom>
              <a:avLst/>
              <a:gdLst>
                <a:gd name="connsiteX0" fmla="*/ 403276 w 464983"/>
                <a:gd name="connsiteY0" fmla="*/ 381616 h 470264"/>
                <a:gd name="connsiteX1" fmla="*/ 390241 w 464983"/>
                <a:gd name="connsiteY1" fmla="*/ 51218 h 470264"/>
                <a:gd name="connsiteX2" fmla="*/ 61707 w 464983"/>
                <a:gd name="connsiteY2" fmla="*/ 88648 h 470264"/>
                <a:gd name="connsiteX3" fmla="*/ 74743 w 464983"/>
                <a:gd name="connsiteY3" fmla="*/ 419047 h 470264"/>
                <a:gd name="connsiteX4" fmla="*/ 403276 w 464983"/>
                <a:gd name="connsiteY4" fmla="*/ 381616 h 470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983" h="470264">
                  <a:moveTo>
                    <a:pt x="403276" y="381616"/>
                  </a:moveTo>
                  <a:cubicBezTo>
                    <a:pt x="490400" y="280041"/>
                    <a:pt x="484560" y="132115"/>
                    <a:pt x="390241" y="51218"/>
                  </a:cubicBezTo>
                  <a:cubicBezTo>
                    <a:pt x="295916" y="-29686"/>
                    <a:pt x="148825" y="-12927"/>
                    <a:pt x="61707" y="88648"/>
                  </a:cubicBezTo>
                  <a:cubicBezTo>
                    <a:pt x="-25416" y="190224"/>
                    <a:pt x="-19577" y="338150"/>
                    <a:pt x="74743" y="419047"/>
                  </a:cubicBezTo>
                  <a:cubicBezTo>
                    <a:pt x="169067" y="499951"/>
                    <a:pt x="316159" y="483192"/>
                    <a:pt x="403276" y="381616"/>
                  </a:cubicBezTo>
                  <a:close/>
                </a:path>
              </a:pathLst>
            </a:custGeom>
            <a:solidFill>
              <a:srgbClr val="6DADDA"/>
            </a:solidFill>
            <a:ln w="6134"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F4E74C6C-1C52-44F3-A23C-5BF1ADAED6B7}"/>
                </a:ext>
              </a:extLst>
            </p:cNvPr>
            <p:cNvSpPr/>
            <p:nvPr/>
          </p:nvSpPr>
          <p:spPr>
            <a:xfrm>
              <a:off x="9294624" y="2296440"/>
              <a:ext cx="469464" cy="475099"/>
            </a:xfrm>
            <a:custGeom>
              <a:avLst/>
              <a:gdLst>
                <a:gd name="connsiteX0" fmla="*/ 218462 w 469464"/>
                <a:gd name="connsiteY0" fmla="*/ 475099 h 475099"/>
                <a:gd name="connsiteX1" fmla="*/ 166812 w 469464"/>
                <a:gd name="connsiteY1" fmla="*/ 468965 h 475099"/>
                <a:gd name="connsiteX2" fmla="*/ 88822 w 469464"/>
                <a:gd name="connsiteY2" fmla="*/ 433632 h 475099"/>
                <a:gd name="connsiteX3" fmla="*/ 31186 w 469464"/>
                <a:gd name="connsiteY3" fmla="*/ 370327 h 475099"/>
                <a:gd name="connsiteX4" fmla="*/ 117616 w 469464"/>
                <a:gd name="connsiteY4" fmla="*/ 40739 h 475099"/>
                <a:gd name="connsiteX5" fmla="*/ 206543 w 469464"/>
                <a:gd name="connsiteY5" fmla="*/ 4154 h 475099"/>
                <a:gd name="connsiteX6" fmla="*/ 302684 w 469464"/>
                <a:gd name="connsiteY6" fmla="*/ 5712 h 475099"/>
                <a:gd name="connsiteX7" fmla="*/ 380643 w 469464"/>
                <a:gd name="connsiteY7" fmla="*/ 41076 h 475099"/>
                <a:gd name="connsiteX8" fmla="*/ 438249 w 469464"/>
                <a:gd name="connsiteY8" fmla="*/ 104411 h 475099"/>
                <a:gd name="connsiteX9" fmla="*/ 351880 w 469464"/>
                <a:gd name="connsiteY9" fmla="*/ 434000 h 475099"/>
                <a:gd name="connsiteX10" fmla="*/ 218462 w 469464"/>
                <a:gd name="connsiteY10" fmla="*/ 475099 h 475099"/>
                <a:gd name="connsiteX11" fmla="*/ 251035 w 469464"/>
                <a:gd name="connsiteY11" fmla="*/ 4608 h 475099"/>
                <a:gd name="connsiteX12" fmla="*/ 120131 w 469464"/>
                <a:gd name="connsiteY12" fmla="*/ 44787 h 475099"/>
                <a:gd name="connsiteX13" fmla="*/ 35173 w 469464"/>
                <a:gd name="connsiteY13" fmla="*/ 368119 h 475099"/>
                <a:gd name="connsiteX14" fmla="*/ 91546 w 469464"/>
                <a:gd name="connsiteY14" fmla="*/ 430086 h 475099"/>
                <a:gd name="connsiteX15" fmla="*/ 167855 w 469464"/>
                <a:gd name="connsiteY15" fmla="*/ 464671 h 475099"/>
                <a:gd name="connsiteX16" fmla="*/ 262149 w 469464"/>
                <a:gd name="connsiteY16" fmla="*/ 466217 h 475099"/>
                <a:gd name="connsiteX17" fmla="*/ 349365 w 469464"/>
                <a:gd name="connsiteY17" fmla="*/ 430319 h 475099"/>
                <a:gd name="connsiteX18" fmla="*/ 434262 w 469464"/>
                <a:gd name="connsiteY18" fmla="*/ 106988 h 475099"/>
                <a:gd name="connsiteX19" fmla="*/ 377920 w 469464"/>
                <a:gd name="connsiteY19" fmla="*/ 44996 h 475099"/>
                <a:gd name="connsiteX20" fmla="*/ 301641 w 469464"/>
                <a:gd name="connsiteY20" fmla="*/ 10374 h 475099"/>
                <a:gd name="connsiteX21" fmla="*/ 251280 w 469464"/>
                <a:gd name="connsiteY21" fmla="*/ 4608 h 475099"/>
                <a:gd name="connsiteX22" fmla="*/ 251035 w 469464"/>
                <a:gd name="connsiteY22" fmla="*/ 4608 h 475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9464" h="475099">
                  <a:moveTo>
                    <a:pt x="218462" y="475099"/>
                  </a:moveTo>
                  <a:cubicBezTo>
                    <a:pt x="201065" y="475044"/>
                    <a:pt x="183737" y="472983"/>
                    <a:pt x="166812" y="468965"/>
                  </a:cubicBezTo>
                  <a:cubicBezTo>
                    <a:pt x="138681" y="462616"/>
                    <a:pt x="112145" y="450593"/>
                    <a:pt x="88822" y="433632"/>
                  </a:cubicBezTo>
                  <a:cubicBezTo>
                    <a:pt x="65500" y="416677"/>
                    <a:pt x="45889" y="395134"/>
                    <a:pt x="31186" y="370327"/>
                  </a:cubicBezTo>
                  <a:cubicBezTo>
                    <a:pt x="-33284" y="261875"/>
                    <a:pt x="5422" y="114042"/>
                    <a:pt x="117616" y="40739"/>
                  </a:cubicBezTo>
                  <a:cubicBezTo>
                    <a:pt x="144459" y="22624"/>
                    <a:pt x="174719" y="10178"/>
                    <a:pt x="206543" y="4154"/>
                  </a:cubicBezTo>
                  <a:cubicBezTo>
                    <a:pt x="238361" y="-1869"/>
                    <a:pt x="271075" y="-1336"/>
                    <a:pt x="302684" y="5712"/>
                  </a:cubicBezTo>
                  <a:cubicBezTo>
                    <a:pt x="330809" y="12074"/>
                    <a:pt x="357333" y="24109"/>
                    <a:pt x="380643" y="41076"/>
                  </a:cubicBezTo>
                  <a:cubicBezTo>
                    <a:pt x="403959" y="58049"/>
                    <a:pt x="423558" y="79598"/>
                    <a:pt x="438249" y="104411"/>
                  </a:cubicBezTo>
                  <a:cubicBezTo>
                    <a:pt x="502781" y="212802"/>
                    <a:pt x="464013" y="360697"/>
                    <a:pt x="351880" y="434000"/>
                  </a:cubicBezTo>
                  <a:cubicBezTo>
                    <a:pt x="312370" y="460426"/>
                    <a:pt x="265996" y="474719"/>
                    <a:pt x="218462" y="475099"/>
                  </a:cubicBezTo>
                  <a:close/>
                  <a:moveTo>
                    <a:pt x="251035" y="4608"/>
                  </a:moveTo>
                  <a:cubicBezTo>
                    <a:pt x="204415" y="4927"/>
                    <a:pt x="158905" y="18895"/>
                    <a:pt x="120131" y="44787"/>
                  </a:cubicBezTo>
                  <a:cubicBezTo>
                    <a:pt x="9716" y="116741"/>
                    <a:pt x="-28132" y="261814"/>
                    <a:pt x="35173" y="368119"/>
                  </a:cubicBezTo>
                  <a:cubicBezTo>
                    <a:pt x="49552" y="392398"/>
                    <a:pt x="68733" y="413487"/>
                    <a:pt x="91546" y="430086"/>
                  </a:cubicBezTo>
                  <a:cubicBezTo>
                    <a:pt x="114365" y="446692"/>
                    <a:pt x="140331" y="458457"/>
                    <a:pt x="167855" y="464671"/>
                  </a:cubicBezTo>
                  <a:cubicBezTo>
                    <a:pt x="198857" y="471596"/>
                    <a:pt x="230945" y="472124"/>
                    <a:pt x="262149" y="466217"/>
                  </a:cubicBezTo>
                  <a:cubicBezTo>
                    <a:pt x="293360" y="460309"/>
                    <a:pt x="323037" y="448096"/>
                    <a:pt x="349365" y="430319"/>
                  </a:cubicBezTo>
                  <a:cubicBezTo>
                    <a:pt x="459780" y="358366"/>
                    <a:pt x="497567" y="213293"/>
                    <a:pt x="434262" y="106988"/>
                  </a:cubicBezTo>
                  <a:cubicBezTo>
                    <a:pt x="419896" y="82702"/>
                    <a:pt x="400720" y="61613"/>
                    <a:pt x="377920" y="44996"/>
                  </a:cubicBezTo>
                  <a:cubicBezTo>
                    <a:pt x="355113" y="28384"/>
                    <a:pt x="329159" y="16601"/>
                    <a:pt x="301641" y="10374"/>
                  </a:cubicBezTo>
                  <a:cubicBezTo>
                    <a:pt x="285122" y="6559"/>
                    <a:pt x="268229" y="4621"/>
                    <a:pt x="251280" y="4608"/>
                  </a:cubicBezTo>
                  <a:lnTo>
                    <a:pt x="251035" y="4608"/>
                  </a:lnTo>
                  <a:close/>
                </a:path>
              </a:pathLst>
            </a:custGeom>
            <a:solidFill>
              <a:srgbClr val="0E0E0E"/>
            </a:solidFill>
            <a:ln w="6134"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BA31A274-07CE-4ED0-B070-D1524CA6535C}"/>
                </a:ext>
              </a:extLst>
            </p:cNvPr>
            <p:cNvSpPr/>
            <p:nvPr/>
          </p:nvSpPr>
          <p:spPr>
            <a:xfrm>
              <a:off x="9109328" y="2148075"/>
              <a:ext cx="261124" cy="231613"/>
            </a:xfrm>
            <a:custGeom>
              <a:avLst/>
              <a:gdLst>
                <a:gd name="connsiteX0" fmla="*/ 258684 w 261124"/>
                <a:gd name="connsiteY0" fmla="*/ 231368 h 231613"/>
                <a:gd name="connsiteX1" fmla="*/ 257151 w 261124"/>
                <a:gd name="connsiteY1" fmla="*/ 230816 h 231613"/>
                <a:gd name="connsiteX2" fmla="*/ 681 w 261124"/>
                <a:gd name="connsiteY2" fmla="*/ 3852 h 231613"/>
                <a:gd name="connsiteX3" fmla="*/ 178 w 261124"/>
                <a:gd name="connsiteY3" fmla="*/ 3122 h 231613"/>
                <a:gd name="connsiteX4" fmla="*/ 0 w 261124"/>
                <a:gd name="connsiteY4" fmla="*/ 2257 h 231613"/>
                <a:gd name="connsiteX5" fmla="*/ 178 w 261124"/>
                <a:gd name="connsiteY5" fmla="*/ 1386 h 231613"/>
                <a:gd name="connsiteX6" fmla="*/ 681 w 261124"/>
                <a:gd name="connsiteY6" fmla="*/ 663 h 231613"/>
                <a:gd name="connsiteX7" fmla="*/ 2307 w 261124"/>
                <a:gd name="connsiteY7" fmla="*/ 0 h 231613"/>
                <a:gd name="connsiteX8" fmla="*/ 3932 w 261124"/>
                <a:gd name="connsiteY8" fmla="*/ 663 h 231613"/>
                <a:gd name="connsiteX9" fmla="*/ 260340 w 261124"/>
                <a:gd name="connsiteY9" fmla="*/ 227627 h 231613"/>
                <a:gd name="connsiteX10" fmla="*/ 261052 w 261124"/>
                <a:gd name="connsiteY10" fmla="*/ 228774 h 231613"/>
                <a:gd name="connsiteX11" fmla="*/ 260984 w 261124"/>
                <a:gd name="connsiteY11" fmla="*/ 230129 h 231613"/>
                <a:gd name="connsiteX12" fmla="*/ 260156 w 261124"/>
                <a:gd name="connsiteY12" fmla="*/ 231203 h 231613"/>
                <a:gd name="connsiteX13" fmla="*/ 258868 w 261124"/>
                <a:gd name="connsiteY13" fmla="*/ 231614 h 231613"/>
                <a:gd name="connsiteX14" fmla="*/ 258684 w 261124"/>
                <a:gd name="connsiteY14" fmla="*/ 231368 h 23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124" h="231613">
                  <a:moveTo>
                    <a:pt x="258684" y="231368"/>
                  </a:moveTo>
                  <a:cubicBezTo>
                    <a:pt x="258120" y="231375"/>
                    <a:pt x="257580" y="231178"/>
                    <a:pt x="257151" y="230816"/>
                  </a:cubicBezTo>
                  <a:lnTo>
                    <a:pt x="681" y="3852"/>
                  </a:lnTo>
                  <a:cubicBezTo>
                    <a:pt x="466" y="3644"/>
                    <a:pt x="295" y="3398"/>
                    <a:pt x="178" y="3122"/>
                  </a:cubicBezTo>
                  <a:cubicBezTo>
                    <a:pt x="61" y="2846"/>
                    <a:pt x="0" y="2552"/>
                    <a:pt x="0" y="2257"/>
                  </a:cubicBezTo>
                  <a:cubicBezTo>
                    <a:pt x="0" y="1957"/>
                    <a:pt x="61" y="1662"/>
                    <a:pt x="178" y="1386"/>
                  </a:cubicBezTo>
                  <a:cubicBezTo>
                    <a:pt x="295" y="1116"/>
                    <a:pt x="466" y="865"/>
                    <a:pt x="681" y="663"/>
                  </a:cubicBezTo>
                  <a:cubicBezTo>
                    <a:pt x="1116" y="239"/>
                    <a:pt x="1699" y="0"/>
                    <a:pt x="2307" y="0"/>
                  </a:cubicBezTo>
                  <a:cubicBezTo>
                    <a:pt x="2914" y="0"/>
                    <a:pt x="3497" y="239"/>
                    <a:pt x="3932" y="663"/>
                  </a:cubicBezTo>
                  <a:lnTo>
                    <a:pt x="260340" y="227627"/>
                  </a:lnTo>
                  <a:cubicBezTo>
                    <a:pt x="260690" y="227927"/>
                    <a:pt x="260935" y="228326"/>
                    <a:pt x="261052" y="228774"/>
                  </a:cubicBezTo>
                  <a:cubicBezTo>
                    <a:pt x="261168" y="229221"/>
                    <a:pt x="261144" y="229694"/>
                    <a:pt x="260984" y="230129"/>
                  </a:cubicBezTo>
                  <a:cubicBezTo>
                    <a:pt x="260825" y="230565"/>
                    <a:pt x="260537" y="230939"/>
                    <a:pt x="260156" y="231203"/>
                  </a:cubicBezTo>
                  <a:cubicBezTo>
                    <a:pt x="259782" y="231467"/>
                    <a:pt x="259328" y="231608"/>
                    <a:pt x="258868" y="231614"/>
                  </a:cubicBezTo>
                  <a:lnTo>
                    <a:pt x="258684" y="231368"/>
                  </a:lnTo>
                  <a:close/>
                </a:path>
              </a:pathLst>
            </a:custGeom>
            <a:solidFill>
              <a:srgbClr val="0E0E0E"/>
            </a:solidFill>
            <a:ln w="6134"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5655B7A4-7961-412E-AC0B-95E42659A4E4}"/>
                </a:ext>
              </a:extLst>
            </p:cNvPr>
            <p:cNvSpPr/>
            <p:nvPr/>
          </p:nvSpPr>
          <p:spPr>
            <a:xfrm>
              <a:off x="8885683" y="2027014"/>
              <a:ext cx="114473" cy="224680"/>
            </a:xfrm>
            <a:custGeom>
              <a:avLst/>
              <a:gdLst>
                <a:gd name="connsiteX0" fmla="*/ 0 w 114473"/>
                <a:gd name="connsiteY0" fmla="*/ 4929 h 224680"/>
                <a:gd name="connsiteX1" fmla="*/ 79253 w 114473"/>
                <a:gd name="connsiteY1" fmla="*/ 131906 h 224680"/>
                <a:gd name="connsiteX2" fmla="*/ 24966 w 114473"/>
                <a:gd name="connsiteY2" fmla="*/ 134237 h 224680"/>
                <a:gd name="connsiteX3" fmla="*/ 38032 w 114473"/>
                <a:gd name="connsiteY3" fmla="*/ 109701 h 224680"/>
                <a:gd name="connsiteX4" fmla="*/ 104342 w 114473"/>
                <a:gd name="connsiteY4" fmla="*/ 183311 h 224680"/>
                <a:gd name="connsiteX5" fmla="*/ 77843 w 114473"/>
                <a:gd name="connsiteY5" fmla="*/ 224348 h 224680"/>
                <a:gd name="connsiteX6" fmla="*/ 64777 w 114473"/>
                <a:gd name="connsiteY6" fmla="*/ 223551 h 22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473" h="224680">
                  <a:moveTo>
                    <a:pt x="0" y="4929"/>
                  </a:moveTo>
                  <a:cubicBezTo>
                    <a:pt x="72935" y="-25742"/>
                    <a:pt x="166543" y="95286"/>
                    <a:pt x="79253" y="131906"/>
                  </a:cubicBezTo>
                  <a:cubicBezTo>
                    <a:pt x="65145" y="138041"/>
                    <a:pt x="39075" y="145218"/>
                    <a:pt x="24966" y="134237"/>
                  </a:cubicBezTo>
                  <a:cubicBezTo>
                    <a:pt x="7791" y="120804"/>
                    <a:pt x="21347" y="110498"/>
                    <a:pt x="38032" y="109701"/>
                  </a:cubicBezTo>
                  <a:cubicBezTo>
                    <a:pt x="72138" y="107922"/>
                    <a:pt x="101152" y="152211"/>
                    <a:pt x="104342" y="183311"/>
                  </a:cubicBezTo>
                  <a:cubicBezTo>
                    <a:pt x="106305" y="202817"/>
                    <a:pt x="99803" y="221097"/>
                    <a:pt x="77843" y="224348"/>
                  </a:cubicBezTo>
                  <a:cubicBezTo>
                    <a:pt x="73475" y="224980"/>
                    <a:pt x="69028" y="224710"/>
                    <a:pt x="64777" y="223551"/>
                  </a:cubicBezTo>
                </a:path>
              </a:pathLst>
            </a:custGeom>
            <a:solidFill>
              <a:srgbClr val="E69C9C"/>
            </a:solidFill>
            <a:ln w="6134"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7D50FF33-BCE8-4DA2-8B0B-44C6D550A81B}"/>
                </a:ext>
              </a:extLst>
            </p:cNvPr>
            <p:cNvSpPr/>
            <p:nvPr/>
          </p:nvSpPr>
          <p:spPr>
            <a:xfrm>
              <a:off x="8883600" y="2024672"/>
              <a:ext cx="119076" cy="229026"/>
            </a:xfrm>
            <a:custGeom>
              <a:avLst/>
              <a:gdLst>
                <a:gd name="connsiteX0" fmla="*/ 75325 w 119076"/>
                <a:gd name="connsiteY0" fmla="*/ 229021 h 229026"/>
                <a:gd name="connsiteX1" fmla="*/ 66246 w 119076"/>
                <a:gd name="connsiteY1" fmla="*/ 227855 h 229026"/>
                <a:gd name="connsiteX2" fmla="*/ 65025 w 119076"/>
                <a:gd name="connsiteY2" fmla="*/ 226745 h 229026"/>
                <a:gd name="connsiteX3" fmla="*/ 64847 w 119076"/>
                <a:gd name="connsiteY3" fmla="*/ 225101 h 229026"/>
                <a:gd name="connsiteX4" fmla="*/ 65804 w 119076"/>
                <a:gd name="connsiteY4" fmla="*/ 223752 h 229026"/>
                <a:gd name="connsiteX5" fmla="*/ 67412 w 119076"/>
                <a:gd name="connsiteY5" fmla="*/ 223378 h 229026"/>
                <a:gd name="connsiteX6" fmla="*/ 79680 w 119076"/>
                <a:gd name="connsiteY6" fmla="*/ 224114 h 229026"/>
                <a:gd name="connsiteX7" fmla="*/ 104217 w 119076"/>
                <a:gd name="connsiteY7" fmla="*/ 185591 h 229026"/>
                <a:gd name="connsiteX8" fmla="*/ 82133 w 119076"/>
                <a:gd name="connsiteY8" fmla="*/ 136518 h 229026"/>
                <a:gd name="connsiteX9" fmla="*/ 25760 w 119076"/>
                <a:gd name="connsiteY9" fmla="*/ 138481 h 229026"/>
                <a:gd name="connsiteX10" fmla="*/ 17418 w 119076"/>
                <a:gd name="connsiteY10" fmla="*/ 121612 h 229026"/>
                <a:gd name="connsiteX11" fmla="*/ 40115 w 119076"/>
                <a:gd name="connsiteY11" fmla="*/ 109711 h 229026"/>
                <a:gd name="connsiteX12" fmla="*/ 83360 w 119076"/>
                <a:gd name="connsiteY12" fmla="*/ 130997 h 229026"/>
                <a:gd name="connsiteX13" fmla="*/ 114031 w 119076"/>
                <a:gd name="connsiteY13" fmla="*/ 93395 h 229026"/>
                <a:gd name="connsiteX14" fmla="*/ 77226 w 119076"/>
                <a:gd name="connsiteY14" fmla="*/ 23097 h 229026"/>
                <a:gd name="connsiteX15" fmla="*/ 3187 w 119076"/>
                <a:gd name="connsiteY15" fmla="*/ 9418 h 229026"/>
                <a:gd name="connsiteX16" fmla="*/ 1426 w 119076"/>
                <a:gd name="connsiteY16" fmla="*/ 9424 h 229026"/>
                <a:gd name="connsiteX17" fmla="*/ 181 w 119076"/>
                <a:gd name="connsiteY17" fmla="*/ 8191 h 229026"/>
                <a:gd name="connsiteX18" fmla="*/ 169 w 119076"/>
                <a:gd name="connsiteY18" fmla="*/ 6437 h 229026"/>
                <a:gd name="connsiteX19" fmla="*/ 1408 w 119076"/>
                <a:gd name="connsiteY19" fmla="*/ 5185 h 229026"/>
                <a:gd name="connsiteX20" fmla="*/ 79987 w 119076"/>
                <a:gd name="connsiteY20" fmla="*/ 19416 h 229026"/>
                <a:gd name="connsiteX21" fmla="*/ 118693 w 119076"/>
                <a:gd name="connsiteY21" fmla="*/ 94008 h 229026"/>
                <a:gd name="connsiteX22" fmla="*/ 86550 w 119076"/>
                <a:gd name="connsiteY22" fmla="*/ 134616 h 229026"/>
                <a:gd name="connsiteX23" fmla="*/ 86918 w 119076"/>
                <a:gd name="connsiteY23" fmla="*/ 134984 h 229026"/>
                <a:gd name="connsiteX24" fmla="*/ 108940 w 119076"/>
                <a:gd name="connsiteY24" fmla="*/ 185162 h 229026"/>
                <a:gd name="connsiteX25" fmla="*/ 80538 w 119076"/>
                <a:gd name="connsiteY25" fmla="*/ 228714 h 229026"/>
                <a:gd name="connsiteX26" fmla="*/ 75325 w 119076"/>
                <a:gd name="connsiteY26" fmla="*/ 229021 h 229026"/>
                <a:gd name="connsiteX27" fmla="*/ 42077 w 119076"/>
                <a:gd name="connsiteY27" fmla="*/ 114189 h 229026"/>
                <a:gd name="connsiteX28" fmla="*/ 40176 w 119076"/>
                <a:gd name="connsiteY28" fmla="*/ 114189 h 229026"/>
                <a:gd name="connsiteX29" fmla="*/ 21773 w 119076"/>
                <a:gd name="connsiteY29" fmla="*/ 122900 h 229026"/>
                <a:gd name="connsiteX30" fmla="*/ 28644 w 119076"/>
                <a:gd name="connsiteY30" fmla="*/ 134677 h 229026"/>
                <a:gd name="connsiteX31" fmla="*/ 78882 w 119076"/>
                <a:gd name="connsiteY31" fmla="*/ 132776 h 229026"/>
                <a:gd name="connsiteX32" fmla="*/ 62400 w 119076"/>
                <a:gd name="connsiteY32" fmla="*/ 119673 h 229026"/>
                <a:gd name="connsiteX33" fmla="*/ 42077 w 119076"/>
                <a:gd name="connsiteY33" fmla="*/ 114189 h 229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9076" h="229026">
                  <a:moveTo>
                    <a:pt x="75325" y="229021"/>
                  </a:moveTo>
                  <a:cubicBezTo>
                    <a:pt x="72263" y="228990"/>
                    <a:pt x="69215" y="228604"/>
                    <a:pt x="66246" y="227855"/>
                  </a:cubicBezTo>
                  <a:cubicBezTo>
                    <a:pt x="65719" y="227647"/>
                    <a:pt x="65283" y="227248"/>
                    <a:pt x="65025" y="226745"/>
                  </a:cubicBezTo>
                  <a:cubicBezTo>
                    <a:pt x="64768" y="226236"/>
                    <a:pt x="64706" y="225653"/>
                    <a:pt x="64847" y="225101"/>
                  </a:cubicBezTo>
                  <a:cubicBezTo>
                    <a:pt x="64989" y="224549"/>
                    <a:pt x="65332" y="224071"/>
                    <a:pt x="65804" y="223752"/>
                  </a:cubicBezTo>
                  <a:cubicBezTo>
                    <a:pt x="66277" y="223439"/>
                    <a:pt x="66847" y="223304"/>
                    <a:pt x="67412" y="223378"/>
                  </a:cubicBezTo>
                  <a:cubicBezTo>
                    <a:pt x="71411" y="224420"/>
                    <a:pt x="75582" y="224672"/>
                    <a:pt x="79680" y="224114"/>
                  </a:cubicBezTo>
                  <a:cubicBezTo>
                    <a:pt x="104953" y="220372"/>
                    <a:pt x="105259" y="195896"/>
                    <a:pt x="104217" y="185591"/>
                  </a:cubicBezTo>
                  <a:cubicBezTo>
                    <a:pt x="101628" y="167477"/>
                    <a:pt x="93972" y="150467"/>
                    <a:pt x="82133" y="136518"/>
                  </a:cubicBezTo>
                  <a:cubicBezTo>
                    <a:pt x="72810" y="140382"/>
                    <a:pt x="42446" y="151485"/>
                    <a:pt x="25760" y="138481"/>
                  </a:cubicBezTo>
                  <a:cubicBezTo>
                    <a:pt x="16682" y="131365"/>
                    <a:pt x="16191" y="125354"/>
                    <a:pt x="17418" y="121612"/>
                  </a:cubicBezTo>
                  <a:cubicBezTo>
                    <a:pt x="19504" y="114987"/>
                    <a:pt x="28398" y="110325"/>
                    <a:pt x="40115" y="109711"/>
                  </a:cubicBezTo>
                  <a:cubicBezTo>
                    <a:pt x="55020" y="108975"/>
                    <a:pt x="70172" y="116459"/>
                    <a:pt x="83360" y="130997"/>
                  </a:cubicBezTo>
                  <a:cubicBezTo>
                    <a:pt x="101333" y="122593"/>
                    <a:pt x="111945" y="109711"/>
                    <a:pt x="114031" y="93395"/>
                  </a:cubicBezTo>
                  <a:cubicBezTo>
                    <a:pt x="116975" y="70269"/>
                    <a:pt x="102131" y="41990"/>
                    <a:pt x="77226" y="23097"/>
                  </a:cubicBezTo>
                  <a:cubicBezTo>
                    <a:pt x="52321" y="4204"/>
                    <a:pt x="26067" y="-213"/>
                    <a:pt x="3187" y="9418"/>
                  </a:cubicBezTo>
                  <a:cubicBezTo>
                    <a:pt x="2622" y="9651"/>
                    <a:pt x="1990" y="9657"/>
                    <a:pt x="1426" y="9424"/>
                  </a:cubicBezTo>
                  <a:cubicBezTo>
                    <a:pt x="868" y="9197"/>
                    <a:pt x="414" y="8749"/>
                    <a:pt x="181" y="8191"/>
                  </a:cubicBezTo>
                  <a:cubicBezTo>
                    <a:pt x="-58" y="7627"/>
                    <a:pt x="-58" y="6995"/>
                    <a:pt x="169" y="6437"/>
                  </a:cubicBezTo>
                  <a:cubicBezTo>
                    <a:pt x="402" y="5872"/>
                    <a:pt x="843" y="5418"/>
                    <a:pt x="1408" y="5185"/>
                  </a:cubicBezTo>
                  <a:cubicBezTo>
                    <a:pt x="25945" y="-5120"/>
                    <a:pt x="54468" y="94"/>
                    <a:pt x="79987" y="19416"/>
                  </a:cubicBezTo>
                  <a:cubicBezTo>
                    <a:pt x="105505" y="38739"/>
                    <a:pt x="121822" y="69287"/>
                    <a:pt x="118693" y="94008"/>
                  </a:cubicBezTo>
                  <a:cubicBezTo>
                    <a:pt x="117098" y="106276"/>
                    <a:pt x="110167" y="123268"/>
                    <a:pt x="86550" y="134616"/>
                  </a:cubicBezTo>
                  <a:lnTo>
                    <a:pt x="86918" y="134984"/>
                  </a:lnTo>
                  <a:cubicBezTo>
                    <a:pt x="98696" y="149387"/>
                    <a:pt x="106308" y="166741"/>
                    <a:pt x="108940" y="185162"/>
                  </a:cubicBezTo>
                  <a:cubicBezTo>
                    <a:pt x="111394" y="209698"/>
                    <a:pt x="100782" y="225708"/>
                    <a:pt x="80538" y="228714"/>
                  </a:cubicBezTo>
                  <a:cubicBezTo>
                    <a:pt x="78809" y="228954"/>
                    <a:pt x="77067" y="229052"/>
                    <a:pt x="75325" y="229021"/>
                  </a:cubicBezTo>
                  <a:close/>
                  <a:moveTo>
                    <a:pt x="42077" y="114189"/>
                  </a:moveTo>
                  <a:lnTo>
                    <a:pt x="40176" y="114189"/>
                  </a:lnTo>
                  <a:cubicBezTo>
                    <a:pt x="30729" y="114680"/>
                    <a:pt x="23123" y="118238"/>
                    <a:pt x="21773" y="122900"/>
                  </a:cubicBezTo>
                  <a:cubicBezTo>
                    <a:pt x="20424" y="127562"/>
                    <a:pt x="24718" y="131672"/>
                    <a:pt x="28644" y="134677"/>
                  </a:cubicBezTo>
                  <a:cubicBezTo>
                    <a:pt x="39992" y="143633"/>
                    <a:pt x="61707" y="139646"/>
                    <a:pt x="78882" y="132776"/>
                  </a:cubicBezTo>
                  <a:cubicBezTo>
                    <a:pt x="74337" y="127329"/>
                    <a:pt x="68730" y="122869"/>
                    <a:pt x="62400" y="119673"/>
                  </a:cubicBezTo>
                  <a:cubicBezTo>
                    <a:pt x="56070" y="116477"/>
                    <a:pt x="49156" y="114613"/>
                    <a:pt x="42077" y="114189"/>
                  </a:cubicBezTo>
                  <a:close/>
                </a:path>
              </a:pathLst>
            </a:custGeom>
            <a:solidFill>
              <a:srgbClr val="0E0E0E"/>
            </a:solidFill>
            <a:ln w="6134"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6E9942CA-E48F-43A4-9EB3-208F2ED71803}"/>
                </a:ext>
              </a:extLst>
            </p:cNvPr>
            <p:cNvSpPr/>
            <p:nvPr/>
          </p:nvSpPr>
          <p:spPr>
            <a:xfrm>
              <a:off x="9301886" y="2426267"/>
              <a:ext cx="349647" cy="197993"/>
            </a:xfrm>
            <a:custGeom>
              <a:avLst/>
              <a:gdLst>
                <a:gd name="connsiteX0" fmla="*/ 19139 w 349647"/>
                <a:gd name="connsiteY0" fmla="*/ 18996 h 197993"/>
                <a:gd name="connsiteX1" fmla="*/ 0 w 349647"/>
                <a:gd name="connsiteY1" fmla="*/ 76166 h 197993"/>
                <a:gd name="connsiteX2" fmla="*/ 67127 w 349647"/>
                <a:gd name="connsiteY2" fmla="*/ 149451 h 197993"/>
                <a:gd name="connsiteX3" fmla="*/ 157348 w 349647"/>
                <a:gd name="connsiteY3" fmla="*/ 191108 h 197993"/>
                <a:gd name="connsiteX4" fmla="*/ 256666 w 349647"/>
                <a:gd name="connsiteY4" fmla="*/ 194672 h 197993"/>
                <a:gd name="connsiteX5" fmla="*/ 349648 w 349647"/>
                <a:gd name="connsiteY5" fmla="*/ 159591 h 197993"/>
                <a:gd name="connsiteX6" fmla="*/ 295698 w 349647"/>
                <a:gd name="connsiteY6" fmla="*/ 76209 h 197993"/>
                <a:gd name="connsiteX7" fmla="*/ 213745 w 349647"/>
                <a:gd name="connsiteY7" fmla="*/ 20118 h 197993"/>
                <a:gd name="connsiteX8" fmla="*/ 116494 w 349647"/>
                <a:gd name="connsiteY8" fmla="*/ 4 h 197993"/>
                <a:gd name="connsiteX9" fmla="*/ 19016 w 349647"/>
                <a:gd name="connsiteY9" fmla="*/ 18996 h 197993"/>
                <a:gd name="connsiteX10" fmla="*/ 19139 w 349647"/>
                <a:gd name="connsiteY10" fmla="*/ 18996 h 19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647" h="197993">
                  <a:moveTo>
                    <a:pt x="19139" y="18996"/>
                  </a:moveTo>
                  <a:cubicBezTo>
                    <a:pt x="10539" y="37232"/>
                    <a:pt x="4110" y="56420"/>
                    <a:pt x="0" y="76166"/>
                  </a:cubicBezTo>
                  <a:cubicBezTo>
                    <a:pt x="17292" y="104806"/>
                    <a:pt x="40111" y="129717"/>
                    <a:pt x="67127" y="149451"/>
                  </a:cubicBezTo>
                  <a:cubicBezTo>
                    <a:pt x="94141" y="169185"/>
                    <a:pt x="124812" y="183342"/>
                    <a:pt x="157348" y="191108"/>
                  </a:cubicBezTo>
                  <a:cubicBezTo>
                    <a:pt x="189890" y="198874"/>
                    <a:pt x="223652" y="200082"/>
                    <a:pt x="256666" y="194672"/>
                  </a:cubicBezTo>
                  <a:cubicBezTo>
                    <a:pt x="289680" y="189262"/>
                    <a:pt x="321289" y="177337"/>
                    <a:pt x="349648" y="159591"/>
                  </a:cubicBezTo>
                  <a:cubicBezTo>
                    <a:pt x="337367" y="128496"/>
                    <a:pt x="319032" y="100150"/>
                    <a:pt x="295698" y="76209"/>
                  </a:cubicBezTo>
                  <a:cubicBezTo>
                    <a:pt x="272370" y="52267"/>
                    <a:pt x="244514" y="33196"/>
                    <a:pt x="213745" y="20118"/>
                  </a:cubicBezTo>
                  <a:cubicBezTo>
                    <a:pt x="182982" y="7034"/>
                    <a:pt x="149925" y="200"/>
                    <a:pt x="116494" y="4"/>
                  </a:cubicBezTo>
                  <a:cubicBezTo>
                    <a:pt x="83063" y="-186"/>
                    <a:pt x="49926" y="6267"/>
                    <a:pt x="19016" y="18996"/>
                  </a:cubicBezTo>
                  <a:lnTo>
                    <a:pt x="19139" y="18996"/>
                  </a:lnTo>
                  <a:close/>
                </a:path>
              </a:pathLst>
            </a:custGeom>
            <a:solidFill>
              <a:srgbClr val="E6D8CF"/>
            </a:solidFill>
            <a:ln w="6134"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C8BAFE62-013E-444D-A9FE-8FFD88F43B75}"/>
                </a:ext>
              </a:extLst>
            </p:cNvPr>
            <p:cNvSpPr/>
            <p:nvPr/>
          </p:nvSpPr>
          <p:spPr>
            <a:xfrm>
              <a:off x="9299762" y="2423980"/>
              <a:ext cx="354433" cy="202670"/>
            </a:xfrm>
            <a:custGeom>
              <a:avLst/>
              <a:gdLst>
                <a:gd name="connsiteX0" fmla="*/ 218108 w 354433"/>
                <a:gd name="connsiteY0" fmla="*/ 202671 h 202670"/>
                <a:gd name="connsiteX1" fmla="*/ 92965 w 354433"/>
                <a:gd name="connsiteY1" fmla="*/ 169779 h 202670"/>
                <a:gd name="connsiteX2" fmla="*/ 161 w 354433"/>
                <a:gd name="connsiteY2" fmla="*/ 79619 h 202670"/>
                <a:gd name="connsiteX3" fmla="*/ 161 w 354433"/>
                <a:gd name="connsiteY3" fmla="*/ 77963 h 202670"/>
                <a:gd name="connsiteX4" fmla="*/ 19422 w 354433"/>
                <a:gd name="connsiteY4" fmla="*/ 20302 h 202670"/>
                <a:gd name="connsiteX5" fmla="*/ 19925 w 354433"/>
                <a:gd name="connsiteY5" fmla="*/ 19627 h 202670"/>
                <a:gd name="connsiteX6" fmla="*/ 20649 w 354433"/>
                <a:gd name="connsiteY6" fmla="*/ 19198 h 202670"/>
                <a:gd name="connsiteX7" fmla="*/ 119011 w 354433"/>
                <a:gd name="connsiteY7" fmla="*/ 4 h 202670"/>
                <a:gd name="connsiteX8" fmla="*/ 217151 w 354433"/>
                <a:gd name="connsiteY8" fmla="*/ 20277 h 202670"/>
                <a:gd name="connsiteX9" fmla="*/ 299852 w 354433"/>
                <a:gd name="connsiteY9" fmla="*/ 76877 h 202670"/>
                <a:gd name="connsiteX10" fmla="*/ 354287 w 354433"/>
                <a:gd name="connsiteY10" fmla="*/ 161020 h 202670"/>
                <a:gd name="connsiteX11" fmla="*/ 354317 w 354433"/>
                <a:gd name="connsiteY11" fmla="*/ 162590 h 202670"/>
                <a:gd name="connsiteX12" fmla="*/ 353366 w 354433"/>
                <a:gd name="connsiteY12" fmla="*/ 163841 h 202670"/>
                <a:gd name="connsiteX13" fmla="*/ 218108 w 354433"/>
                <a:gd name="connsiteY13" fmla="*/ 202671 h 202670"/>
                <a:gd name="connsiteX14" fmla="*/ 4578 w 354433"/>
                <a:gd name="connsiteY14" fmla="*/ 78024 h 202670"/>
                <a:gd name="connsiteX15" fmla="*/ 70790 w 354433"/>
                <a:gd name="connsiteY15" fmla="*/ 150009 h 202670"/>
                <a:gd name="connsiteX16" fmla="*/ 159557 w 354433"/>
                <a:gd name="connsiteY16" fmla="*/ 191071 h 202670"/>
                <a:gd name="connsiteX17" fmla="*/ 257287 w 354433"/>
                <a:gd name="connsiteY17" fmla="*/ 194917 h 202670"/>
                <a:gd name="connsiteX18" fmla="*/ 349011 w 354433"/>
                <a:gd name="connsiteY18" fmla="*/ 160958 h 202670"/>
                <a:gd name="connsiteX19" fmla="*/ 295466 w 354433"/>
                <a:gd name="connsiteY19" fmla="*/ 79208 h 202670"/>
                <a:gd name="connsiteX20" fmla="*/ 214642 w 354433"/>
                <a:gd name="connsiteY20" fmla="*/ 24277 h 202670"/>
                <a:gd name="connsiteX21" fmla="*/ 118925 w 354433"/>
                <a:gd name="connsiteY21" fmla="*/ 4574 h 202670"/>
                <a:gd name="connsiteX22" fmla="*/ 22980 w 354433"/>
                <a:gd name="connsiteY22" fmla="*/ 23124 h 202670"/>
                <a:gd name="connsiteX23" fmla="*/ 4578 w 354433"/>
                <a:gd name="connsiteY23" fmla="*/ 78024 h 20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4433" h="202670">
                  <a:moveTo>
                    <a:pt x="218108" y="202671"/>
                  </a:moveTo>
                  <a:cubicBezTo>
                    <a:pt x="174255" y="202665"/>
                    <a:pt x="131150" y="191335"/>
                    <a:pt x="92965" y="169779"/>
                  </a:cubicBezTo>
                  <a:cubicBezTo>
                    <a:pt x="54786" y="148218"/>
                    <a:pt x="22815" y="117167"/>
                    <a:pt x="161" y="79619"/>
                  </a:cubicBezTo>
                  <a:cubicBezTo>
                    <a:pt x="-54" y="79086"/>
                    <a:pt x="-54" y="78491"/>
                    <a:pt x="161" y="77963"/>
                  </a:cubicBezTo>
                  <a:cubicBezTo>
                    <a:pt x="4259" y="58045"/>
                    <a:pt x="10724" y="38686"/>
                    <a:pt x="19422" y="20302"/>
                  </a:cubicBezTo>
                  <a:cubicBezTo>
                    <a:pt x="19545" y="20044"/>
                    <a:pt x="19717" y="19817"/>
                    <a:pt x="19925" y="19627"/>
                  </a:cubicBezTo>
                  <a:cubicBezTo>
                    <a:pt x="20134" y="19437"/>
                    <a:pt x="20379" y="19290"/>
                    <a:pt x="20649" y="19198"/>
                  </a:cubicBezTo>
                  <a:cubicBezTo>
                    <a:pt x="51841" y="6341"/>
                    <a:pt x="85273" y="-186"/>
                    <a:pt x="119011" y="4"/>
                  </a:cubicBezTo>
                  <a:cubicBezTo>
                    <a:pt x="152742" y="188"/>
                    <a:pt x="186106" y="7077"/>
                    <a:pt x="217151" y="20277"/>
                  </a:cubicBezTo>
                  <a:cubicBezTo>
                    <a:pt x="248196" y="33472"/>
                    <a:pt x="276309" y="52715"/>
                    <a:pt x="299852" y="76877"/>
                  </a:cubicBezTo>
                  <a:cubicBezTo>
                    <a:pt x="323395" y="101040"/>
                    <a:pt x="341902" y="129637"/>
                    <a:pt x="354287" y="161020"/>
                  </a:cubicBezTo>
                  <a:cubicBezTo>
                    <a:pt x="354470" y="161523"/>
                    <a:pt x="354483" y="162075"/>
                    <a:pt x="354317" y="162590"/>
                  </a:cubicBezTo>
                  <a:cubicBezTo>
                    <a:pt x="354151" y="163099"/>
                    <a:pt x="353814" y="163541"/>
                    <a:pt x="353366" y="163841"/>
                  </a:cubicBezTo>
                  <a:cubicBezTo>
                    <a:pt x="312820" y="189218"/>
                    <a:pt x="265942" y="202677"/>
                    <a:pt x="218108" y="202671"/>
                  </a:cubicBezTo>
                  <a:close/>
                  <a:moveTo>
                    <a:pt x="4578" y="78024"/>
                  </a:moveTo>
                  <a:cubicBezTo>
                    <a:pt x="21692" y="106143"/>
                    <a:pt x="44192" y="130613"/>
                    <a:pt x="70790" y="150009"/>
                  </a:cubicBezTo>
                  <a:cubicBezTo>
                    <a:pt x="97388" y="169411"/>
                    <a:pt x="127555" y="183367"/>
                    <a:pt x="159557" y="191071"/>
                  </a:cubicBezTo>
                  <a:cubicBezTo>
                    <a:pt x="191565" y="198776"/>
                    <a:pt x="224776" y="200082"/>
                    <a:pt x="257287" y="194917"/>
                  </a:cubicBezTo>
                  <a:cubicBezTo>
                    <a:pt x="289804" y="189746"/>
                    <a:pt x="320972" y="178208"/>
                    <a:pt x="349011" y="160958"/>
                  </a:cubicBezTo>
                  <a:cubicBezTo>
                    <a:pt x="336724" y="130447"/>
                    <a:pt x="318524" y="102665"/>
                    <a:pt x="295466" y="79208"/>
                  </a:cubicBezTo>
                  <a:cubicBezTo>
                    <a:pt x="272408" y="55751"/>
                    <a:pt x="244939" y="37085"/>
                    <a:pt x="214642" y="24277"/>
                  </a:cubicBezTo>
                  <a:cubicBezTo>
                    <a:pt x="184346" y="11469"/>
                    <a:pt x="151816" y="4770"/>
                    <a:pt x="118925" y="4574"/>
                  </a:cubicBezTo>
                  <a:cubicBezTo>
                    <a:pt x="86033" y="4378"/>
                    <a:pt x="53430" y="10677"/>
                    <a:pt x="22980" y="23124"/>
                  </a:cubicBezTo>
                  <a:cubicBezTo>
                    <a:pt x="14760" y="40655"/>
                    <a:pt x="8583" y="59076"/>
                    <a:pt x="4578" y="78024"/>
                  </a:cubicBezTo>
                  <a:close/>
                </a:path>
              </a:pathLst>
            </a:custGeom>
            <a:solidFill>
              <a:srgbClr val="0E0E0E"/>
            </a:solidFill>
            <a:ln w="6134"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78A63FA2-4F4F-43A4-BC1E-B929F644817E}"/>
                </a:ext>
              </a:extLst>
            </p:cNvPr>
            <p:cNvSpPr/>
            <p:nvPr/>
          </p:nvSpPr>
          <p:spPr>
            <a:xfrm>
              <a:off x="9438316" y="2481777"/>
              <a:ext cx="167672" cy="142540"/>
            </a:xfrm>
            <a:custGeom>
              <a:avLst/>
              <a:gdLst>
                <a:gd name="connsiteX0" fmla="*/ 110041 w 167672"/>
                <a:gd name="connsiteY0" fmla="*/ 4217 h 142540"/>
                <a:gd name="connsiteX1" fmla="*/ 57680 w 167672"/>
                <a:gd name="connsiteY1" fmla="*/ 4174 h 142540"/>
                <a:gd name="connsiteX2" fmla="*/ 15513 w 167672"/>
                <a:gd name="connsiteY2" fmla="*/ 35226 h 142540"/>
                <a:gd name="connsiteX3" fmla="*/ 12 w 167672"/>
                <a:gd name="connsiteY3" fmla="*/ 85237 h 142540"/>
                <a:gd name="connsiteX4" fmla="*/ 17231 w 167672"/>
                <a:gd name="connsiteY4" fmla="*/ 134691 h 142540"/>
                <a:gd name="connsiteX5" fmla="*/ 152673 w 167672"/>
                <a:gd name="connsiteY5" fmla="*/ 131624 h 142540"/>
                <a:gd name="connsiteX6" fmla="*/ 163469 w 167672"/>
                <a:gd name="connsiteY6" fmla="*/ 110032 h 142540"/>
                <a:gd name="connsiteX7" fmla="*/ 167438 w 167672"/>
                <a:gd name="connsiteY7" fmla="*/ 77564 h 142540"/>
                <a:gd name="connsiteX8" fmla="*/ 158679 w 167672"/>
                <a:gd name="connsiteY8" fmla="*/ 46052 h 142540"/>
                <a:gd name="connsiteX9" fmla="*/ 138522 w 167672"/>
                <a:gd name="connsiteY9" fmla="*/ 20295 h 142540"/>
                <a:gd name="connsiteX10" fmla="*/ 110041 w 167672"/>
                <a:gd name="connsiteY10" fmla="*/ 4217 h 14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72" h="142540">
                  <a:moveTo>
                    <a:pt x="110041" y="4217"/>
                  </a:moveTo>
                  <a:cubicBezTo>
                    <a:pt x="93037" y="-1389"/>
                    <a:pt x="74690" y="-1408"/>
                    <a:pt x="57680" y="4174"/>
                  </a:cubicBezTo>
                  <a:cubicBezTo>
                    <a:pt x="40663" y="9756"/>
                    <a:pt x="25892" y="20632"/>
                    <a:pt x="15513" y="35226"/>
                  </a:cubicBezTo>
                  <a:cubicBezTo>
                    <a:pt x="5134" y="49813"/>
                    <a:pt x="-294" y="67338"/>
                    <a:pt x="12" y="85237"/>
                  </a:cubicBezTo>
                  <a:cubicBezTo>
                    <a:pt x="319" y="103137"/>
                    <a:pt x="6355" y="120472"/>
                    <a:pt x="17231" y="134691"/>
                  </a:cubicBezTo>
                  <a:cubicBezTo>
                    <a:pt x="61802" y="146113"/>
                    <a:pt x="108661" y="145052"/>
                    <a:pt x="152673" y="131624"/>
                  </a:cubicBezTo>
                  <a:cubicBezTo>
                    <a:pt x="157317" y="124999"/>
                    <a:pt x="160954" y="117724"/>
                    <a:pt x="163469" y="110032"/>
                  </a:cubicBezTo>
                  <a:cubicBezTo>
                    <a:pt x="166911" y="99573"/>
                    <a:pt x="168260" y="88544"/>
                    <a:pt x="167438" y="77564"/>
                  </a:cubicBezTo>
                  <a:cubicBezTo>
                    <a:pt x="166616" y="66589"/>
                    <a:pt x="163641" y="55879"/>
                    <a:pt x="158679" y="46052"/>
                  </a:cubicBezTo>
                  <a:cubicBezTo>
                    <a:pt x="153716" y="36225"/>
                    <a:pt x="146870" y="27472"/>
                    <a:pt x="138522" y="20295"/>
                  </a:cubicBezTo>
                  <a:cubicBezTo>
                    <a:pt x="130179" y="13118"/>
                    <a:pt x="120499" y="7652"/>
                    <a:pt x="110041" y="4217"/>
                  </a:cubicBezTo>
                  <a:close/>
                </a:path>
              </a:pathLst>
            </a:custGeom>
            <a:solidFill>
              <a:srgbClr val="161616"/>
            </a:solidFill>
            <a:ln w="6134"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3AC0BD9C-C68C-4A45-83E1-440C86ACBE47}"/>
                </a:ext>
              </a:extLst>
            </p:cNvPr>
            <p:cNvSpPr/>
            <p:nvPr/>
          </p:nvSpPr>
          <p:spPr>
            <a:xfrm>
              <a:off x="9436310" y="2480121"/>
              <a:ext cx="171756" cy="146468"/>
            </a:xfrm>
            <a:custGeom>
              <a:avLst/>
              <a:gdLst>
                <a:gd name="connsiteX0" fmla="*/ 81622 w 171756"/>
                <a:gd name="connsiteY0" fmla="*/ 146468 h 146468"/>
                <a:gd name="connsiteX1" fmla="*/ 18685 w 171756"/>
                <a:gd name="connsiteY1" fmla="*/ 138555 h 146468"/>
                <a:gd name="connsiteX2" fmla="*/ 17397 w 171756"/>
                <a:gd name="connsiteY2" fmla="*/ 137696 h 146468"/>
                <a:gd name="connsiteX3" fmla="*/ 417 w 171756"/>
                <a:gd name="connsiteY3" fmla="*/ 94334 h 146468"/>
                <a:gd name="connsiteX4" fmla="*/ 8570 w 171756"/>
                <a:gd name="connsiteY4" fmla="*/ 48481 h 146468"/>
                <a:gd name="connsiteX5" fmla="*/ 39455 w 171756"/>
                <a:gd name="connsiteY5" fmla="*/ 13633 h 146468"/>
                <a:gd name="connsiteX6" fmla="*/ 83989 w 171756"/>
                <a:gd name="connsiteY6" fmla="*/ 21 h 146468"/>
                <a:gd name="connsiteX7" fmla="*/ 129082 w 171756"/>
                <a:gd name="connsiteY7" fmla="*/ 11658 h 146468"/>
                <a:gd name="connsiteX8" fmla="*/ 161470 w 171756"/>
                <a:gd name="connsiteY8" fmla="*/ 45113 h 146468"/>
                <a:gd name="connsiteX9" fmla="*/ 171628 w 171756"/>
                <a:gd name="connsiteY9" fmla="*/ 90561 h 146468"/>
                <a:gd name="connsiteX10" fmla="*/ 156581 w 171756"/>
                <a:gd name="connsiteY10" fmla="*/ 134629 h 146468"/>
                <a:gd name="connsiteX11" fmla="*/ 155355 w 171756"/>
                <a:gd name="connsiteY11" fmla="*/ 135488 h 146468"/>
                <a:gd name="connsiteX12" fmla="*/ 81622 w 171756"/>
                <a:gd name="connsiteY12" fmla="*/ 146468 h 146468"/>
                <a:gd name="connsiteX13" fmla="*/ 20280 w 171756"/>
                <a:gd name="connsiteY13" fmla="*/ 134200 h 146468"/>
                <a:gd name="connsiteX14" fmla="*/ 152962 w 171756"/>
                <a:gd name="connsiteY14" fmla="*/ 131194 h 146468"/>
                <a:gd name="connsiteX15" fmla="*/ 163022 w 171756"/>
                <a:gd name="connsiteY15" fmla="*/ 110829 h 146468"/>
                <a:gd name="connsiteX16" fmla="*/ 157998 w 171756"/>
                <a:gd name="connsiteY16" fmla="*/ 48935 h 146468"/>
                <a:gd name="connsiteX17" fmla="*/ 110832 w 171756"/>
                <a:gd name="connsiteY17" fmla="*/ 8535 h 146468"/>
                <a:gd name="connsiteX18" fmla="*/ 48902 w 171756"/>
                <a:gd name="connsiteY18" fmla="*/ 13074 h 146468"/>
                <a:gd name="connsiteX19" fmla="*/ 8135 w 171756"/>
                <a:gd name="connsiteY19" fmla="*/ 59915 h 146468"/>
                <a:gd name="connsiteX20" fmla="*/ 5245 w 171756"/>
                <a:gd name="connsiteY20" fmla="*/ 98646 h 146468"/>
                <a:gd name="connsiteX21" fmla="*/ 20587 w 171756"/>
                <a:gd name="connsiteY21" fmla="*/ 134322 h 146468"/>
                <a:gd name="connsiteX22" fmla="*/ 20280 w 171756"/>
                <a:gd name="connsiteY22" fmla="*/ 134200 h 14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756" h="146468">
                  <a:moveTo>
                    <a:pt x="81622" y="146468"/>
                  </a:moveTo>
                  <a:cubicBezTo>
                    <a:pt x="60391" y="146468"/>
                    <a:pt x="39253" y="143806"/>
                    <a:pt x="18685" y="138555"/>
                  </a:cubicBezTo>
                  <a:cubicBezTo>
                    <a:pt x="18164" y="138445"/>
                    <a:pt x="17697" y="138138"/>
                    <a:pt x="17397" y="137696"/>
                  </a:cubicBezTo>
                  <a:cubicBezTo>
                    <a:pt x="7852" y="125078"/>
                    <a:pt x="1976" y="110074"/>
                    <a:pt x="417" y="94334"/>
                  </a:cubicBezTo>
                  <a:cubicBezTo>
                    <a:pt x="-1140" y="78594"/>
                    <a:pt x="1681" y="62724"/>
                    <a:pt x="8570" y="48481"/>
                  </a:cubicBezTo>
                  <a:cubicBezTo>
                    <a:pt x="15459" y="34243"/>
                    <a:pt x="26144" y="22184"/>
                    <a:pt x="39455" y="13633"/>
                  </a:cubicBezTo>
                  <a:cubicBezTo>
                    <a:pt x="52760" y="5082"/>
                    <a:pt x="68176" y="370"/>
                    <a:pt x="83989" y="21"/>
                  </a:cubicBezTo>
                  <a:cubicBezTo>
                    <a:pt x="99803" y="-329"/>
                    <a:pt x="115409" y="3695"/>
                    <a:pt x="129082" y="11658"/>
                  </a:cubicBezTo>
                  <a:cubicBezTo>
                    <a:pt x="142749" y="19614"/>
                    <a:pt x="153962" y="31189"/>
                    <a:pt x="161470" y="45113"/>
                  </a:cubicBezTo>
                  <a:cubicBezTo>
                    <a:pt x="168978" y="59038"/>
                    <a:pt x="172493" y="74766"/>
                    <a:pt x="171628" y="90561"/>
                  </a:cubicBezTo>
                  <a:cubicBezTo>
                    <a:pt x="170770" y="106357"/>
                    <a:pt x="165562" y="121606"/>
                    <a:pt x="156581" y="134629"/>
                  </a:cubicBezTo>
                  <a:cubicBezTo>
                    <a:pt x="156287" y="135052"/>
                    <a:pt x="155851" y="135359"/>
                    <a:pt x="155355" y="135488"/>
                  </a:cubicBezTo>
                  <a:cubicBezTo>
                    <a:pt x="131449" y="142757"/>
                    <a:pt x="106606" y="146462"/>
                    <a:pt x="81622" y="146468"/>
                  </a:cubicBezTo>
                  <a:close/>
                  <a:moveTo>
                    <a:pt x="20280" y="134200"/>
                  </a:moveTo>
                  <a:cubicBezTo>
                    <a:pt x="63968" y="145204"/>
                    <a:pt x="109820" y="144168"/>
                    <a:pt x="152962" y="131194"/>
                  </a:cubicBezTo>
                  <a:cubicBezTo>
                    <a:pt x="157231" y="124900"/>
                    <a:pt x="160617" y="118042"/>
                    <a:pt x="163022" y="110829"/>
                  </a:cubicBezTo>
                  <a:cubicBezTo>
                    <a:pt x="169580" y="90340"/>
                    <a:pt x="167770" y="68092"/>
                    <a:pt x="157998" y="48935"/>
                  </a:cubicBezTo>
                  <a:cubicBezTo>
                    <a:pt x="148220" y="29772"/>
                    <a:pt x="131272" y="15252"/>
                    <a:pt x="110832" y="8535"/>
                  </a:cubicBezTo>
                  <a:cubicBezTo>
                    <a:pt x="90400" y="1818"/>
                    <a:pt x="68139" y="3450"/>
                    <a:pt x="48902" y="13074"/>
                  </a:cubicBezTo>
                  <a:cubicBezTo>
                    <a:pt x="29665" y="22699"/>
                    <a:pt x="15011" y="39531"/>
                    <a:pt x="8135" y="59915"/>
                  </a:cubicBezTo>
                  <a:cubicBezTo>
                    <a:pt x="4067" y="72404"/>
                    <a:pt x="3074" y="85691"/>
                    <a:pt x="5245" y="98646"/>
                  </a:cubicBezTo>
                  <a:cubicBezTo>
                    <a:pt x="7410" y="111595"/>
                    <a:pt x="12674" y="123839"/>
                    <a:pt x="20587" y="134322"/>
                  </a:cubicBezTo>
                  <a:lnTo>
                    <a:pt x="20280" y="134200"/>
                  </a:lnTo>
                  <a:close/>
                </a:path>
              </a:pathLst>
            </a:custGeom>
            <a:solidFill>
              <a:srgbClr val="0E0E0E"/>
            </a:solidFill>
            <a:ln w="6134"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CDB55FC3-5DC5-4152-B1B6-BB5CF9AAD6A6}"/>
                </a:ext>
              </a:extLst>
            </p:cNvPr>
            <p:cNvSpPr/>
            <p:nvPr/>
          </p:nvSpPr>
          <p:spPr>
            <a:xfrm>
              <a:off x="8209943" y="2480412"/>
              <a:ext cx="277166" cy="204019"/>
            </a:xfrm>
            <a:custGeom>
              <a:avLst/>
              <a:gdLst>
                <a:gd name="connsiteX0" fmla="*/ 100232 w 277166"/>
                <a:gd name="connsiteY0" fmla="*/ 0 h 204019"/>
                <a:gd name="connsiteX1" fmla="*/ 256286 w 277166"/>
                <a:gd name="connsiteY1" fmla="*/ 104281 h 204019"/>
                <a:gd name="connsiteX2" fmla="*/ 220830 w 277166"/>
                <a:gd name="connsiteY2" fmla="*/ 195067 h 204019"/>
                <a:gd name="connsiteX3" fmla="*/ 0 w 277166"/>
                <a:gd name="connsiteY3" fmla="*/ 77843 h 204019"/>
              </a:gdLst>
              <a:ahLst/>
              <a:cxnLst>
                <a:cxn ang="0">
                  <a:pos x="connsiteX0" y="connsiteY0"/>
                </a:cxn>
                <a:cxn ang="0">
                  <a:pos x="connsiteX1" y="connsiteY1"/>
                </a:cxn>
                <a:cxn ang="0">
                  <a:pos x="connsiteX2" y="connsiteY2"/>
                </a:cxn>
                <a:cxn ang="0">
                  <a:pos x="connsiteX3" y="connsiteY3"/>
                </a:cxn>
              </a:cxnLst>
              <a:rect l="l" t="t" r="r" b="b"/>
              <a:pathLst>
                <a:path w="277166" h="204019">
                  <a:moveTo>
                    <a:pt x="100232" y="0"/>
                  </a:moveTo>
                  <a:cubicBezTo>
                    <a:pt x="164518" y="42080"/>
                    <a:pt x="244263" y="95386"/>
                    <a:pt x="256286" y="104281"/>
                  </a:cubicBezTo>
                  <a:cubicBezTo>
                    <a:pt x="291741" y="129799"/>
                    <a:pt x="283398" y="174456"/>
                    <a:pt x="220830" y="195067"/>
                  </a:cubicBezTo>
                  <a:cubicBezTo>
                    <a:pt x="158262" y="215677"/>
                    <a:pt x="94773" y="209789"/>
                    <a:pt x="0" y="77843"/>
                  </a:cubicBezTo>
                </a:path>
              </a:pathLst>
            </a:custGeom>
            <a:solidFill>
              <a:srgbClr val="AB795E"/>
            </a:solidFill>
            <a:ln w="6134"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A3097861-5AF7-49C6-89D3-5439CDE31A00}"/>
                </a:ext>
              </a:extLst>
            </p:cNvPr>
            <p:cNvSpPr/>
            <p:nvPr/>
          </p:nvSpPr>
          <p:spPr>
            <a:xfrm>
              <a:off x="8207304" y="2478481"/>
              <a:ext cx="282126" cy="208283"/>
            </a:xfrm>
            <a:custGeom>
              <a:avLst/>
              <a:gdLst>
                <a:gd name="connsiteX0" fmla="*/ 173721 w 282126"/>
                <a:gd name="connsiteY0" fmla="*/ 208284 h 208283"/>
                <a:gd name="connsiteX1" fmla="*/ 431 w 282126"/>
                <a:gd name="connsiteY1" fmla="*/ 81245 h 208283"/>
                <a:gd name="connsiteX2" fmla="*/ 57 w 282126"/>
                <a:gd name="connsiteY2" fmla="*/ 80411 h 208283"/>
                <a:gd name="connsiteX3" fmla="*/ 32 w 282126"/>
                <a:gd name="connsiteY3" fmla="*/ 79503 h 208283"/>
                <a:gd name="connsiteX4" fmla="*/ 357 w 282126"/>
                <a:gd name="connsiteY4" fmla="*/ 78657 h 208283"/>
                <a:gd name="connsiteX5" fmla="*/ 983 w 282126"/>
                <a:gd name="connsiteY5" fmla="*/ 77994 h 208283"/>
                <a:gd name="connsiteX6" fmla="*/ 1799 w 282126"/>
                <a:gd name="connsiteY6" fmla="*/ 77626 h 208283"/>
                <a:gd name="connsiteX7" fmla="*/ 2694 w 282126"/>
                <a:gd name="connsiteY7" fmla="*/ 77602 h 208283"/>
                <a:gd name="connsiteX8" fmla="*/ 3529 w 282126"/>
                <a:gd name="connsiteY8" fmla="*/ 77927 h 208283"/>
                <a:gd name="connsiteX9" fmla="*/ 4173 w 282126"/>
                <a:gd name="connsiteY9" fmla="*/ 78546 h 208283"/>
                <a:gd name="connsiteX10" fmla="*/ 222733 w 282126"/>
                <a:gd name="connsiteY10" fmla="*/ 195095 h 208283"/>
                <a:gd name="connsiteX11" fmla="*/ 277143 w 282126"/>
                <a:gd name="connsiteY11" fmla="*/ 147433 h 208283"/>
                <a:gd name="connsiteX12" fmla="*/ 257575 w 282126"/>
                <a:gd name="connsiteY12" fmla="*/ 108358 h 208283"/>
                <a:gd name="connsiteX13" fmla="*/ 101645 w 282126"/>
                <a:gd name="connsiteY13" fmla="*/ 4077 h 208283"/>
                <a:gd name="connsiteX14" fmla="*/ 100878 w 282126"/>
                <a:gd name="connsiteY14" fmla="*/ 2642 h 208283"/>
                <a:gd name="connsiteX15" fmla="*/ 101234 w 282126"/>
                <a:gd name="connsiteY15" fmla="*/ 1059 h 208283"/>
                <a:gd name="connsiteX16" fmla="*/ 102540 w 282126"/>
                <a:gd name="connsiteY16" fmla="*/ 90 h 208283"/>
                <a:gd name="connsiteX17" fmla="*/ 104160 w 282126"/>
                <a:gd name="connsiteY17" fmla="*/ 213 h 208283"/>
                <a:gd name="connsiteX18" fmla="*/ 260274 w 282126"/>
                <a:gd name="connsiteY18" fmla="*/ 104494 h 208283"/>
                <a:gd name="connsiteX19" fmla="*/ 281683 w 282126"/>
                <a:gd name="connsiteY19" fmla="*/ 147985 h 208283"/>
                <a:gd name="connsiteX20" fmla="*/ 224144 w 282126"/>
                <a:gd name="connsiteY20" fmla="*/ 199389 h 208283"/>
                <a:gd name="connsiteX21" fmla="*/ 173721 w 282126"/>
                <a:gd name="connsiteY21" fmla="*/ 208284 h 20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2126" h="208283">
                  <a:moveTo>
                    <a:pt x="173721" y="208284"/>
                  </a:moveTo>
                  <a:cubicBezTo>
                    <a:pt x="123114" y="208284"/>
                    <a:pt x="69870" y="177613"/>
                    <a:pt x="431" y="81245"/>
                  </a:cubicBezTo>
                  <a:cubicBezTo>
                    <a:pt x="253" y="80994"/>
                    <a:pt x="124" y="80712"/>
                    <a:pt x="57" y="80411"/>
                  </a:cubicBezTo>
                  <a:cubicBezTo>
                    <a:pt x="-11" y="80117"/>
                    <a:pt x="-17" y="79804"/>
                    <a:pt x="32" y="79503"/>
                  </a:cubicBezTo>
                  <a:cubicBezTo>
                    <a:pt x="81" y="79203"/>
                    <a:pt x="192" y="78914"/>
                    <a:pt x="357" y="78657"/>
                  </a:cubicBezTo>
                  <a:cubicBezTo>
                    <a:pt x="517" y="78393"/>
                    <a:pt x="731" y="78172"/>
                    <a:pt x="983" y="77994"/>
                  </a:cubicBezTo>
                  <a:cubicBezTo>
                    <a:pt x="1228" y="77816"/>
                    <a:pt x="1504" y="77694"/>
                    <a:pt x="1799" y="77626"/>
                  </a:cubicBezTo>
                  <a:cubicBezTo>
                    <a:pt x="2093" y="77559"/>
                    <a:pt x="2394" y="77546"/>
                    <a:pt x="2694" y="77602"/>
                  </a:cubicBezTo>
                  <a:cubicBezTo>
                    <a:pt x="2989" y="77651"/>
                    <a:pt x="3271" y="77761"/>
                    <a:pt x="3529" y="77927"/>
                  </a:cubicBezTo>
                  <a:cubicBezTo>
                    <a:pt x="3780" y="78086"/>
                    <a:pt x="4001" y="78295"/>
                    <a:pt x="4173" y="78546"/>
                  </a:cubicBezTo>
                  <a:cubicBezTo>
                    <a:pt x="105386" y="219019"/>
                    <a:pt x="169795" y="212271"/>
                    <a:pt x="222733" y="195095"/>
                  </a:cubicBezTo>
                  <a:cubicBezTo>
                    <a:pt x="254201" y="184729"/>
                    <a:pt x="274076" y="167369"/>
                    <a:pt x="277143" y="147433"/>
                  </a:cubicBezTo>
                  <a:cubicBezTo>
                    <a:pt x="279290" y="133140"/>
                    <a:pt x="272175" y="118909"/>
                    <a:pt x="257575" y="108358"/>
                  </a:cubicBezTo>
                  <a:cubicBezTo>
                    <a:pt x="245307" y="99648"/>
                    <a:pt x="166176" y="46649"/>
                    <a:pt x="101645" y="4077"/>
                  </a:cubicBezTo>
                  <a:cubicBezTo>
                    <a:pt x="101227" y="3703"/>
                    <a:pt x="100958" y="3200"/>
                    <a:pt x="100878" y="2642"/>
                  </a:cubicBezTo>
                  <a:cubicBezTo>
                    <a:pt x="100804" y="2090"/>
                    <a:pt x="100933" y="1526"/>
                    <a:pt x="101234" y="1059"/>
                  </a:cubicBezTo>
                  <a:cubicBezTo>
                    <a:pt x="101540" y="593"/>
                    <a:pt x="102000" y="250"/>
                    <a:pt x="102540" y="90"/>
                  </a:cubicBezTo>
                  <a:cubicBezTo>
                    <a:pt x="103074" y="-63"/>
                    <a:pt x="103651" y="-20"/>
                    <a:pt x="104160" y="213"/>
                  </a:cubicBezTo>
                  <a:cubicBezTo>
                    <a:pt x="168753" y="42539"/>
                    <a:pt x="248129" y="95661"/>
                    <a:pt x="260274" y="104494"/>
                  </a:cubicBezTo>
                  <a:cubicBezTo>
                    <a:pt x="276346" y="116087"/>
                    <a:pt x="284136" y="131913"/>
                    <a:pt x="281683" y="147985"/>
                  </a:cubicBezTo>
                  <a:cubicBezTo>
                    <a:pt x="278309" y="169700"/>
                    <a:pt x="257146" y="188409"/>
                    <a:pt x="224144" y="199389"/>
                  </a:cubicBezTo>
                  <a:cubicBezTo>
                    <a:pt x="207919" y="205020"/>
                    <a:pt x="190897" y="208020"/>
                    <a:pt x="173721" y="208284"/>
                  </a:cubicBezTo>
                  <a:close/>
                </a:path>
              </a:pathLst>
            </a:custGeom>
            <a:solidFill>
              <a:srgbClr val="0E0E0E"/>
            </a:solidFill>
            <a:ln w="6134"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7045E8DE-DD23-4133-914E-0D0DBD4B0DBC}"/>
                </a:ext>
              </a:extLst>
            </p:cNvPr>
            <p:cNvSpPr/>
            <p:nvPr/>
          </p:nvSpPr>
          <p:spPr>
            <a:xfrm>
              <a:off x="7421396" y="1945942"/>
              <a:ext cx="888779" cy="700828"/>
            </a:xfrm>
            <a:custGeom>
              <a:avLst/>
              <a:gdLst>
                <a:gd name="connsiteX0" fmla="*/ 0 w 888779"/>
                <a:gd name="connsiteY0" fmla="*/ 43123 h 700828"/>
                <a:gd name="connsiteX1" fmla="*/ 65758 w 888779"/>
                <a:gd name="connsiteY1" fmla="*/ 24169 h 700828"/>
                <a:gd name="connsiteX2" fmla="*/ 274320 w 888779"/>
                <a:gd name="connsiteY2" fmla="*/ 0 h 700828"/>
                <a:gd name="connsiteX3" fmla="*/ 514166 w 888779"/>
                <a:gd name="connsiteY3" fmla="*/ 85142 h 700828"/>
                <a:gd name="connsiteX4" fmla="*/ 616300 w 888779"/>
                <a:gd name="connsiteY4" fmla="*/ 300819 h 700828"/>
                <a:gd name="connsiteX5" fmla="*/ 622005 w 888779"/>
                <a:gd name="connsiteY5" fmla="*/ 361302 h 700828"/>
                <a:gd name="connsiteX6" fmla="*/ 888780 w 888779"/>
                <a:gd name="connsiteY6" fmla="*/ 534470 h 700828"/>
                <a:gd name="connsiteX7" fmla="*/ 767937 w 888779"/>
                <a:gd name="connsiteY7" fmla="*/ 700829 h 700828"/>
                <a:gd name="connsiteX8" fmla="*/ 440372 w 888779"/>
                <a:gd name="connsiteY8" fmla="*/ 431355 h 700828"/>
                <a:gd name="connsiteX9" fmla="*/ 83302 w 888779"/>
                <a:gd name="connsiteY9" fmla="*/ 410498 h 70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779" h="700828">
                  <a:moveTo>
                    <a:pt x="0" y="43123"/>
                  </a:moveTo>
                  <a:cubicBezTo>
                    <a:pt x="20592" y="32879"/>
                    <a:pt x="42872" y="26457"/>
                    <a:pt x="65758" y="24169"/>
                  </a:cubicBezTo>
                  <a:cubicBezTo>
                    <a:pt x="136730" y="15642"/>
                    <a:pt x="274320" y="0"/>
                    <a:pt x="274320" y="0"/>
                  </a:cubicBezTo>
                  <a:cubicBezTo>
                    <a:pt x="274320" y="0"/>
                    <a:pt x="423319" y="45393"/>
                    <a:pt x="514166" y="85142"/>
                  </a:cubicBezTo>
                  <a:cubicBezTo>
                    <a:pt x="605013" y="124892"/>
                    <a:pt x="608693" y="213101"/>
                    <a:pt x="616300" y="300819"/>
                  </a:cubicBezTo>
                  <a:cubicBezTo>
                    <a:pt x="619122" y="333453"/>
                    <a:pt x="622005" y="361302"/>
                    <a:pt x="622005" y="361302"/>
                  </a:cubicBezTo>
                  <a:cubicBezTo>
                    <a:pt x="622005" y="361302"/>
                    <a:pt x="791001" y="471104"/>
                    <a:pt x="888780" y="534470"/>
                  </a:cubicBezTo>
                  <a:lnTo>
                    <a:pt x="767937" y="700829"/>
                  </a:lnTo>
                  <a:cubicBezTo>
                    <a:pt x="767937" y="700829"/>
                    <a:pt x="504167" y="630040"/>
                    <a:pt x="440372" y="431355"/>
                  </a:cubicBezTo>
                  <a:lnTo>
                    <a:pt x="83302" y="410498"/>
                  </a:lnTo>
                </a:path>
              </a:pathLst>
            </a:custGeom>
            <a:solidFill>
              <a:srgbClr val="6DADDA"/>
            </a:solidFill>
            <a:ln w="6134"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51C87CE6-B553-4E30-81D1-FEBF44B42836}"/>
                </a:ext>
              </a:extLst>
            </p:cNvPr>
            <p:cNvSpPr/>
            <p:nvPr/>
          </p:nvSpPr>
          <p:spPr>
            <a:xfrm>
              <a:off x="7419131" y="1943749"/>
              <a:ext cx="893115" cy="705352"/>
            </a:xfrm>
            <a:custGeom>
              <a:avLst/>
              <a:gdLst>
                <a:gd name="connsiteX0" fmla="*/ 770201 w 893115"/>
                <a:gd name="connsiteY0" fmla="*/ 705353 h 705352"/>
                <a:gd name="connsiteX1" fmla="*/ 769587 w 893115"/>
                <a:gd name="connsiteY1" fmla="*/ 705353 h 705352"/>
                <a:gd name="connsiteX2" fmla="*/ 440919 w 893115"/>
                <a:gd name="connsiteY2" fmla="*/ 435879 h 705352"/>
                <a:gd name="connsiteX3" fmla="*/ 85444 w 893115"/>
                <a:gd name="connsiteY3" fmla="*/ 415084 h 705352"/>
                <a:gd name="connsiteX4" fmla="*/ 84566 w 893115"/>
                <a:gd name="connsiteY4" fmla="*/ 414857 h 705352"/>
                <a:gd name="connsiteX5" fmla="*/ 83849 w 893115"/>
                <a:gd name="connsiteY5" fmla="*/ 414311 h 705352"/>
                <a:gd name="connsiteX6" fmla="*/ 83401 w 893115"/>
                <a:gd name="connsiteY6" fmla="*/ 413526 h 705352"/>
                <a:gd name="connsiteX7" fmla="*/ 83297 w 893115"/>
                <a:gd name="connsiteY7" fmla="*/ 412630 h 705352"/>
                <a:gd name="connsiteX8" fmla="*/ 83517 w 893115"/>
                <a:gd name="connsiteY8" fmla="*/ 411771 h 705352"/>
                <a:gd name="connsiteX9" fmla="*/ 84045 w 893115"/>
                <a:gd name="connsiteY9" fmla="*/ 411060 h 705352"/>
                <a:gd name="connsiteX10" fmla="*/ 84812 w 893115"/>
                <a:gd name="connsiteY10" fmla="*/ 410606 h 705352"/>
                <a:gd name="connsiteX11" fmla="*/ 85689 w 893115"/>
                <a:gd name="connsiteY11" fmla="*/ 410483 h 705352"/>
                <a:gd name="connsiteX12" fmla="*/ 442759 w 893115"/>
                <a:gd name="connsiteY12" fmla="*/ 431401 h 705352"/>
                <a:gd name="connsiteX13" fmla="*/ 444047 w 893115"/>
                <a:gd name="connsiteY13" fmla="*/ 431879 h 705352"/>
                <a:gd name="connsiteX14" fmla="*/ 444844 w 893115"/>
                <a:gd name="connsiteY14" fmla="*/ 432996 h 705352"/>
                <a:gd name="connsiteX15" fmla="*/ 769281 w 893115"/>
                <a:gd name="connsiteY15" fmla="*/ 700507 h 705352"/>
                <a:gd name="connsiteX16" fmla="*/ 887670 w 893115"/>
                <a:gd name="connsiteY16" fmla="*/ 537276 h 705352"/>
                <a:gd name="connsiteX17" fmla="*/ 622858 w 893115"/>
                <a:gd name="connsiteY17" fmla="*/ 365520 h 705352"/>
                <a:gd name="connsiteX18" fmla="*/ 622171 w 893115"/>
                <a:gd name="connsiteY18" fmla="*/ 364796 h 705352"/>
                <a:gd name="connsiteX19" fmla="*/ 621815 w 893115"/>
                <a:gd name="connsiteY19" fmla="*/ 363864 h 705352"/>
                <a:gd name="connsiteX20" fmla="*/ 616172 w 893115"/>
                <a:gd name="connsiteY20" fmla="*/ 303381 h 705352"/>
                <a:gd name="connsiteX21" fmla="*/ 615252 w 893115"/>
                <a:gd name="connsiteY21" fmla="*/ 292401 h 705352"/>
                <a:gd name="connsiteX22" fmla="*/ 515387 w 893115"/>
                <a:gd name="connsiteY22" fmla="*/ 89605 h 705352"/>
                <a:gd name="connsiteX23" fmla="*/ 276155 w 893115"/>
                <a:gd name="connsiteY23" fmla="*/ 4647 h 705352"/>
                <a:gd name="connsiteX24" fmla="*/ 68084 w 893115"/>
                <a:gd name="connsiteY24" fmla="*/ 28754 h 705352"/>
                <a:gd name="connsiteX25" fmla="*/ 3062 w 893115"/>
                <a:gd name="connsiteY25" fmla="*/ 47524 h 705352"/>
                <a:gd name="connsiteX26" fmla="*/ 1442 w 893115"/>
                <a:gd name="connsiteY26" fmla="*/ 47463 h 705352"/>
                <a:gd name="connsiteX27" fmla="*/ 252 w 893115"/>
                <a:gd name="connsiteY27" fmla="*/ 46365 h 705352"/>
                <a:gd name="connsiteX28" fmla="*/ 68 w 893115"/>
                <a:gd name="connsiteY28" fmla="*/ 44758 h 705352"/>
                <a:gd name="connsiteX29" fmla="*/ 976 w 893115"/>
                <a:gd name="connsiteY29" fmla="*/ 43415 h 705352"/>
                <a:gd name="connsiteX30" fmla="*/ 67532 w 893115"/>
                <a:gd name="connsiteY30" fmla="*/ 24153 h 705352"/>
                <a:gd name="connsiteX31" fmla="*/ 276093 w 893115"/>
                <a:gd name="connsiteY31" fmla="*/ 46 h 705352"/>
                <a:gd name="connsiteX32" fmla="*/ 277014 w 893115"/>
                <a:gd name="connsiteY32" fmla="*/ 46 h 705352"/>
                <a:gd name="connsiteX33" fmla="*/ 517105 w 893115"/>
                <a:gd name="connsiteY33" fmla="*/ 85311 h 705352"/>
                <a:gd name="connsiteX34" fmla="*/ 619668 w 893115"/>
                <a:gd name="connsiteY34" fmla="*/ 291971 h 705352"/>
                <a:gd name="connsiteX35" fmla="*/ 620650 w 893115"/>
                <a:gd name="connsiteY35" fmla="*/ 302890 h 705352"/>
                <a:gd name="connsiteX36" fmla="*/ 626170 w 893115"/>
                <a:gd name="connsiteY36" fmla="*/ 362207 h 705352"/>
                <a:gd name="connsiteX37" fmla="*/ 892087 w 893115"/>
                <a:gd name="connsiteY37" fmla="*/ 534761 h 705352"/>
                <a:gd name="connsiteX38" fmla="*/ 893074 w 893115"/>
                <a:gd name="connsiteY38" fmla="*/ 536289 h 705352"/>
                <a:gd name="connsiteX39" fmla="*/ 892700 w 893115"/>
                <a:gd name="connsiteY39" fmla="*/ 538074 h 705352"/>
                <a:gd name="connsiteX40" fmla="*/ 771857 w 893115"/>
                <a:gd name="connsiteY40" fmla="*/ 704433 h 705352"/>
                <a:gd name="connsiteX41" fmla="*/ 771121 w 893115"/>
                <a:gd name="connsiteY41" fmla="*/ 705058 h 705352"/>
                <a:gd name="connsiteX42" fmla="*/ 770201 w 893115"/>
                <a:gd name="connsiteY42" fmla="*/ 705353 h 70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3115" h="705352">
                  <a:moveTo>
                    <a:pt x="770201" y="705353"/>
                  </a:moveTo>
                  <a:lnTo>
                    <a:pt x="769587" y="705353"/>
                  </a:lnTo>
                  <a:cubicBezTo>
                    <a:pt x="766950" y="704678"/>
                    <a:pt x="505266" y="632295"/>
                    <a:pt x="440919" y="435879"/>
                  </a:cubicBezTo>
                  <a:lnTo>
                    <a:pt x="85444" y="415084"/>
                  </a:lnTo>
                  <a:cubicBezTo>
                    <a:pt x="85137" y="415065"/>
                    <a:pt x="84842" y="414992"/>
                    <a:pt x="84566" y="414857"/>
                  </a:cubicBezTo>
                  <a:cubicBezTo>
                    <a:pt x="84296" y="414728"/>
                    <a:pt x="84051" y="414538"/>
                    <a:pt x="83849" y="414311"/>
                  </a:cubicBezTo>
                  <a:cubicBezTo>
                    <a:pt x="83652" y="414084"/>
                    <a:pt x="83499" y="413814"/>
                    <a:pt x="83401" y="413526"/>
                  </a:cubicBezTo>
                  <a:cubicBezTo>
                    <a:pt x="83309" y="413238"/>
                    <a:pt x="83272" y="412931"/>
                    <a:pt x="83297" y="412630"/>
                  </a:cubicBezTo>
                  <a:cubicBezTo>
                    <a:pt x="83309" y="412330"/>
                    <a:pt x="83389" y="412041"/>
                    <a:pt x="83517" y="411771"/>
                  </a:cubicBezTo>
                  <a:cubicBezTo>
                    <a:pt x="83646" y="411501"/>
                    <a:pt x="83824" y="411262"/>
                    <a:pt x="84045" y="411060"/>
                  </a:cubicBezTo>
                  <a:cubicBezTo>
                    <a:pt x="84266" y="410863"/>
                    <a:pt x="84529" y="410704"/>
                    <a:pt x="84812" y="410606"/>
                  </a:cubicBezTo>
                  <a:cubicBezTo>
                    <a:pt x="85094" y="410508"/>
                    <a:pt x="85388" y="410465"/>
                    <a:pt x="85689" y="410483"/>
                  </a:cubicBezTo>
                  <a:lnTo>
                    <a:pt x="442759" y="431401"/>
                  </a:lnTo>
                  <a:cubicBezTo>
                    <a:pt x="443225" y="431425"/>
                    <a:pt x="443673" y="431591"/>
                    <a:pt x="444047" y="431879"/>
                  </a:cubicBezTo>
                  <a:cubicBezTo>
                    <a:pt x="444421" y="432161"/>
                    <a:pt x="444697" y="432554"/>
                    <a:pt x="444844" y="432996"/>
                  </a:cubicBezTo>
                  <a:cubicBezTo>
                    <a:pt x="505021" y="620395"/>
                    <a:pt x="747750" y="694311"/>
                    <a:pt x="769281" y="700507"/>
                  </a:cubicBezTo>
                  <a:lnTo>
                    <a:pt x="887670" y="537276"/>
                  </a:lnTo>
                  <a:cubicBezTo>
                    <a:pt x="789523" y="473727"/>
                    <a:pt x="622858" y="365520"/>
                    <a:pt x="622858" y="365520"/>
                  </a:cubicBezTo>
                  <a:cubicBezTo>
                    <a:pt x="622582" y="365330"/>
                    <a:pt x="622349" y="365084"/>
                    <a:pt x="622171" y="364796"/>
                  </a:cubicBezTo>
                  <a:cubicBezTo>
                    <a:pt x="621987" y="364514"/>
                    <a:pt x="621870" y="364195"/>
                    <a:pt x="621815" y="363864"/>
                  </a:cubicBezTo>
                  <a:cubicBezTo>
                    <a:pt x="621815" y="363557"/>
                    <a:pt x="618993" y="335646"/>
                    <a:pt x="616172" y="303381"/>
                  </a:cubicBezTo>
                  <a:lnTo>
                    <a:pt x="615252" y="292401"/>
                  </a:lnTo>
                  <a:cubicBezTo>
                    <a:pt x="608013" y="207381"/>
                    <a:pt x="601143" y="127085"/>
                    <a:pt x="515387" y="89605"/>
                  </a:cubicBezTo>
                  <a:cubicBezTo>
                    <a:pt x="428221" y="51450"/>
                    <a:pt x="285479" y="7468"/>
                    <a:pt x="276155" y="4647"/>
                  </a:cubicBezTo>
                  <a:cubicBezTo>
                    <a:pt x="267199" y="5689"/>
                    <a:pt x="136112" y="20596"/>
                    <a:pt x="68084" y="28754"/>
                  </a:cubicBezTo>
                  <a:cubicBezTo>
                    <a:pt x="45443" y="30962"/>
                    <a:pt x="23396" y="37330"/>
                    <a:pt x="3062" y="47524"/>
                  </a:cubicBezTo>
                  <a:cubicBezTo>
                    <a:pt x="2534" y="47696"/>
                    <a:pt x="1957" y="47678"/>
                    <a:pt x="1442" y="47463"/>
                  </a:cubicBezTo>
                  <a:cubicBezTo>
                    <a:pt x="927" y="47255"/>
                    <a:pt x="504" y="46862"/>
                    <a:pt x="252" y="46365"/>
                  </a:cubicBezTo>
                  <a:cubicBezTo>
                    <a:pt x="1" y="45868"/>
                    <a:pt x="-67" y="45298"/>
                    <a:pt x="68" y="44758"/>
                  </a:cubicBezTo>
                  <a:cubicBezTo>
                    <a:pt x="197" y="44212"/>
                    <a:pt x="522" y="43740"/>
                    <a:pt x="976" y="43415"/>
                  </a:cubicBezTo>
                  <a:cubicBezTo>
                    <a:pt x="21814" y="33017"/>
                    <a:pt x="44363" y="26490"/>
                    <a:pt x="67532" y="24153"/>
                  </a:cubicBezTo>
                  <a:cubicBezTo>
                    <a:pt x="137645" y="15750"/>
                    <a:pt x="274744" y="230"/>
                    <a:pt x="276093" y="46"/>
                  </a:cubicBezTo>
                  <a:cubicBezTo>
                    <a:pt x="276394" y="-15"/>
                    <a:pt x="276707" y="-15"/>
                    <a:pt x="277014" y="46"/>
                  </a:cubicBezTo>
                  <a:cubicBezTo>
                    <a:pt x="278547" y="537"/>
                    <a:pt x="427178" y="45991"/>
                    <a:pt x="517105" y="85311"/>
                  </a:cubicBezTo>
                  <a:cubicBezTo>
                    <a:pt x="605376" y="123956"/>
                    <a:pt x="612675" y="209344"/>
                    <a:pt x="619668" y="291971"/>
                  </a:cubicBezTo>
                  <a:lnTo>
                    <a:pt x="620650" y="302890"/>
                  </a:lnTo>
                  <a:cubicBezTo>
                    <a:pt x="623103" y="331537"/>
                    <a:pt x="625618" y="356748"/>
                    <a:pt x="626170" y="362207"/>
                  </a:cubicBezTo>
                  <a:cubicBezTo>
                    <a:pt x="639727" y="371040"/>
                    <a:pt x="798479" y="474156"/>
                    <a:pt x="892087" y="534761"/>
                  </a:cubicBezTo>
                  <a:cubicBezTo>
                    <a:pt x="892602" y="535123"/>
                    <a:pt x="892958" y="535669"/>
                    <a:pt x="893074" y="536289"/>
                  </a:cubicBezTo>
                  <a:cubicBezTo>
                    <a:pt x="893191" y="536915"/>
                    <a:pt x="893056" y="537553"/>
                    <a:pt x="892700" y="538074"/>
                  </a:cubicBezTo>
                  <a:lnTo>
                    <a:pt x="771857" y="704433"/>
                  </a:lnTo>
                  <a:cubicBezTo>
                    <a:pt x="771655" y="704690"/>
                    <a:pt x="771403" y="704899"/>
                    <a:pt x="771121" y="705058"/>
                  </a:cubicBezTo>
                  <a:cubicBezTo>
                    <a:pt x="770839" y="705218"/>
                    <a:pt x="770526" y="705316"/>
                    <a:pt x="770201" y="705353"/>
                  </a:cubicBezTo>
                  <a:close/>
                </a:path>
              </a:pathLst>
            </a:custGeom>
            <a:solidFill>
              <a:srgbClr val="0E0E0E"/>
            </a:solidFill>
            <a:ln w="6134"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D838E684-07AD-479B-93F5-6C10803D6D9F}"/>
                </a:ext>
              </a:extLst>
            </p:cNvPr>
            <p:cNvSpPr/>
            <p:nvPr/>
          </p:nvSpPr>
          <p:spPr>
            <a:xfrm>
              <a:off x="7314048" y="1960970"/>
              <a:ext cx="617235" cy="630592"/>
            </a:xfrm>
            <a:custGeom>
              <a:avLst/>
              <a:gdLst>
                <a:gd name="connsiteX0" fmla="*/ 600167 w 617235"/>
                <a:gd name="connsiteY0" fmla="*/ 61035 h 630592"/>
                <a:gd name="connsiteX1" fmla="*/ 547168 w 617235"/>
                <a:gd name="connsiteY1" fmla="*/ 40547 h 630592"/>
                <a:gd name="connsiteX2" fmla="*/ 403138 w 617235"/>
                <a:gd name="connsiteY2" fmla="*/ 315603 h 630592"/>
                <a:gd name="connsiteX3" fmla="*/ 250519 w 617235"/>
                <a:gd name="connsiteY3" fmla="*/ 0 h 630592"/>
                <a:gd name="connsiteX4" fmla="*/ 173106 w 617235"/>
                <a:gd name="connsiteY4" fmla="*/ 9140 h 630592"/>
                <a:gd name="connsiteX5" fmla="*/ 107348 w 617235"/>
                <a:gd name="connsiteY5" fmla="*/ 28095 h 630592"/>
                <a:gd name="connsiteX6" fmla="*/ 0 w 617235"/>
                <a:gd name="connsiteY6" fmla="*/ 424853 h 630592"/>
                <a:gd name="connsiteX7" fmla="*/ 35455 w 617235"/>
                <a:gd name="connsiteY7" fmla="*/ 528459 h 630592"/>
                <a:gd name="connsiteX8" fmla="*/ 435587 w 617235"/>
                <a:gd name="connsiteY8" fmla="*/ 630593 h 630592"/>
                <a:gd name="connsiteX9" fmla="*/ 600167 w 617235"/>
                <a:gd name="connsiteY9" fmla="*/ 61035 h 63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7235" h="630592">
                  <a:moveTo>
                    <a:pt x="600167" y="61035"/>
                  </a:moveTo>
                  <a:cubicBezTo>
                    <a:pt x="583421" y="54165"/>
                    <a:pt x="565386" y="47233"/>
                    <a:pt x="547168" y="40547"/>
                  </a:cubicBezTo>
                  <a:lnTo>
                    <a:pt x="403138" y="315603"/>
                  </a:lnTo>
                  <a:lnTo>
                    <a:pt x="250519" y="0"/>
                  </a:lnTo>
                  <a:cubicBezTo>
                    <a:pt x="222364" y="3313"/>
                    <a:pt x="194637" y="6502"/>
                    <a:pt x="173106" y="9140"/>
                  </a:cubicBezTo>
                  <a:cubicBezTo>
                    <a:pt x="150220" y="11428"/>
                    <a:pt x="127940" y="17850"/>
                    <a:pt x="107348" y="28095"/>
                  </a:cubicBezTo>
                  <a:lnTo>
                    <a:pt x="0" y="424853"/>
                  </a:lnTo>
                  <a:lnTo>
                    <a:pt x="35455" y="528459"/>
                  </a:lnTo>
                  <a:lnTo>
                    <a:pt x="435587" y="630593"/>
                  </a:lnTo>
                  <a:cubicBezTo>
                    <a:pt x="598081" y="344863"/>
                    <a:pt x="647339" y="192122"/>
                    <a:pt x="600167" y="61035"/>
                  </a:cubicBezTo>
                  <a:close/>
                </a:path>
              </a:pathLst>
            </a:custGeom>
            <a:solidFill>
              <a:srgbClr val="E6D8CF"/>
            </a:solidFill>
            <a:ln w="6134"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282EF59F-F7C7-4BC6-99C2-14D87CB23D6D}"/>
                </a:ext>
              </a:extLst>
            </p:cNvPr>
            <p:cNvSpPr/>
            <p:nvPr/>
          </p:nvSpPr>
          <p:spPr>
            <a:xfrm>
              <a:off x="7311786" y="1958691"/>
              <a:ext cx="621682" cy="635202"/>
            </a:xfrm>
            <a:custGeom>
              <a:avLst/>
              <a:gdLst>
                <a:gd name="connsiteX0" fmla="*/ 437849 w 621682"/>
                <a:gd name="connsiteY0" fmla="*/ 635203 h 635202"/>
                <a:gd name="connsiteX1" fmla="*/ 437297 w 621682"/>
                <a:gd name="connsiteY1" fmla="*/ 635203 h 635202"/>
                <a:gd name="connsiteX2" fmla="*/ 37165 w 621682"/>
                <a:gd name="connsiteY2" fmla="*/ 533007 h 635202"/>
                <a:gd name="connsiteX3" fmla="*/ 36178 w 621682"/>
                <a:gd name="connsiteY3" fmla="*/ 532474 h 635202"/>
                <a:gd name="connsiteX4" fmla="*/ 35570 w 621682"/>
                <a:gd name="connsiteY4" fmla="*/ 531535 h 635202"/>
                <a:gd name="connsiteX5" fmla="*/ 115 w 621682"/>
                <a:gd name="connsiteY5" fmla="*/ 427929 h 635202"/>
                <a:gd name="connsiteX6" fmla="*/ 115 w 621682"/>
                <a:gd name="connsiteY6" fmla="*/ 426580 h 635202"/>
                <a:gd name="connsiteX7" fmla="*/ 107463 w 621682"/>
                <a:gd name="connsiteY7" fmla="*/ 29883 h 635202"/>
                <a:gd name="connsiteX8" fmla="*/ 107892 w 621682"/>
                <a:gd name="connsiteY8" fmla="*/ 29024 h 635202"/>
                <a:gd name="connsiteX9" fmla="*/ 108628 w 621682"/>
                <a:gd name="connsiteY9" fmla="*/ 28411 h 635202"/>
                <a:gd name="connsiteX10" fmla="*/ 175184 w 621682"/>
                <a:gd name="connsiteY10" fmla="*/ 9149 h 635202"/>
                <a:gd name="connsiteX11" fmla="*/ 252781 w 621682"/>
                <a:gd name="connsiteY11" fmla="*/ 9 h 635202"/>
                <a:gd name="connsiteX12" fmla="*/ 254143 w 621682"/>
                <a:gd name="connsiteY12" fmla="*/ 298 h 635202"/>
                <a:gd name="connsiteX13" fmla="*/ 255112 w 621682"/>
                <a:gd name="connsiteY13" fmla="*/ 1298 h 635202"/>
                <a:gd name="connsiteX14" fmla="*/ 405645 w 621682"/>
                <a:gd name="connsiteY14" fmla="*/ 312791 h 635202"/>
                <a:gd name="connsiteX15" fmla="*/ 547221 w 621682"/>
                <a:gd name="connsiteY15" fmla="*/ 41783 h 635202"/>
                <a:gd name="connsiteX16" fmla="*/ 548418 w 621682"/>
                <a:gd name="connsiteY16" fmla="*/ 40691 h 635202"/>
                <a:gd name="connsiteX17" fmla="*/ 550043 w 621682"/>
                <a:gd name="connsiteY17" fmla="*/ 40679 h 635202"/>
                <a:gd name="connsiteX18" fmla="*/ 603104 w 621682"/>
                <a:gd name="connsiteY18" fmla="*/ 61167 h 635202"/>
                <a:gd name="connsiteX19" fmla="*/ 603901 w 621682"/>
                <a:gd name="connsiteY19" fmla="*/ 61695 h 635202"/>
                <a:gd name="connsiteX20" fmla="*/ 604392 w 621682"/>
                <a:gd name="connsiteY20" fmla="*/ 62517 h 635202"/>
                <a:gd name="connsiteX21" fmla="*/ 439874 w 621682"/>
                <a:gd name="connsiteY21" fmla="*/ 634037 h 635202"/>
                <a:gd name="connsiteX22" fmla="*/ 439021 w 621682"/>
                <a:gd name="connsiteY22" fmla="*/ 634896 h 635202"/>
                <a:gd name="connsiteX23" fmla="*/ 437849 w 621682"/>
                <a:gd name="connsiteY23" fmla="*/ 635203 h 635202"/>
                <a:gd name="connsiteX24" fmla="*/ 39496 w 621682"/>
                <a:gd name="connsiteY24" fmla="*/ 528775 h 635202"/>
                <a:gd name="connsiteX25" fmla="*/ 436806 w 621682"/>
                <a:gd name="connsiteY25" fmla="*/ 630234 h 635202"/>
                <a:gd name="connsiteX26" fmla="*/ 600466 w 621682"/>
                <a:gd name="connsiteY26" fmla="*/ 65093 h 635202"/>
                <a:gd name="connsiteX27" fmla="*/ 550411 w 621682"/>
                <a:gd name="connsiteY27" fmla="*/ 45709 h 635202"/>
                <a:gd name="connsiteX28" fmla="*/ 407301 w 621682"/>
                <a:gd name="connsiteY28" fmla="*/ 318925 h 635202"/>
                <a:gd name="connsiteX29" fmla="*/ 406424 w 621682"/>
                <a:gd name="connsiteY29" fmla="*/ 319821 h 635202"/>
                <a:gd name="connsiteX30" fmla="*/ 405216 w 621682"/>
                <a:gd name="connsiteY30" fmla="*/ 320152 h 635202"/>
                <a:gd name="connsiteX31" fmla="*/ 404013 w 621682"/>
                <a:gd name="connsiteY31" fmla="*/ 319808 h 635202"/>
                <a:gd name="connsiteX32" fmla="*/ 403191 w 621682"/>
                <a:gd name="connsiteY32" fmla="*/ 318864 h 635202"/>
                <a:gd name="connsiteX33" fmla="*/ 251370 w 621682"/>
                <a:gd name="connsiteY33" fmla="*/ 4794 h 635202"/>
                <a:gd name="connsiteX34" fmla="*/ 175675 w 621682"/>
                <a:gd name="connsiteY34" fmla="*/ 13689 h 635202"/>
                <a:gd name="connsiteX35" fmla="*/ 111573 w 621682"/>
                <a:gd name="connsiteY35" fmla="*/ 32091 h 635202"/>
                <a:gd name="connsiteX36" fmla="*/ 4654 w 621682"/>
                <a:gd name="connsiteY36" fmla="*/ 427193 h 635202"/>
                <a:gd name="connsiteX37" fmla="*/ 39496 w 621682"/>
                <a:gd name="connsiteY37" fmla="*/ 528775 h 63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21682" h="635202">
                  <a:moveTo>
                    <a:pt x="437849" y="635203"/>
                  </a:moveTo>
                  <a:lnTo>
                    <a:pt x="437297" y="635203"/>
                  </a:lnTo>
                  <a:lnTo>
                    <a:pt x="37165" y="533007"/>
                  </a:lnTo>
                  <a:cubicBezTo>
                    <a:pt x="36797" y="532915"/>
                    <a:pt x="36460" y="532731"/>
                    <a:pt x="36178" y="532474"/>
                  </a:cubicBezTo>
                  <a:cubicBezTo>
                    <a:pt x="35902" y="532216"/>
                    <a:pt x="35693" y="531891"/>
                    <a:pt x="35570" y="531535"/>
                  </a:cubicBezTo>
                  <a:lnTo>
                    <a:pt x="115" y="427929"/>
                  </a:lnTo>
                  <a:cubicBezTo>
                    <a:pt x="-38" y="427493"/>
                    <a:pt x="-38" y="427015"/>
                    <a:pt x="115" y="426580"/>
                  </a:cubicBezTo>
                  <a:lnTo>
                    <a:pt x="107463" y="29883"/>
                  </a:lnTo>
                  <a:cubicBezTo>
                    <a:pt x="107549" y="29570"/>
                    <a:pt x="107696" y="29282"/>
                    <a:pt x="107892" y="29024"/>
                  </a:cubicBezTo>
                  <a:cubicBezTo>
                    <a:pt x="108095" y="28773"/>
                    <a:pt x="108346" y="28564"/>
                    <a:pt x="108628" y="28411"/>
                  </a:cubicBezTo>
                  <a:cubicBezTo>
                    <a:pt x="129466" y="18013"/>
                    <a:pt x="152015" y="11486"/>
                    <a:pt x="175184" y="9149"/>
                  </a:cubicBezTo>
                  <a:lnTo>
                    <a:pt x="252781" y="9"/>
                  </a:lnTo>
                  <a:cubicBezTo>
                    <a:pt x="253254" y="-33"/>
                    <a:pt x="253726" y="71"/>
                    <a:pt x="254143" y="298"/>
                  </a:cubicBezTo>
                  <a:cubicBezTo>
                    <a:pt x="254554" y="525"/>
                    <a:pt x="254898" y="874"/>
                    <a:pt x="255112" y="1298"/>
                  </a:cubicBezTo>
                  <a:lnTo>
                    <a:pt x="405645" y="312791"/>
                  </a:lnTo>
                  <a:lnTo>
                    <a:pt x="547221" y="41783"/>
                  </a:lnTo>
                  <a:cubicBezTo>
                    <a:pt x="547473" y="41280"/>
                    <a:pt x="547902" y="40894"/>
                    <a:pt x="548418" y="40691"/>
                  </a:cubicBezTo>
                  <a:cubicBezTo>
                    <a:pt x="548939" y="40489"/>
                    <a:pt x="549522" y="40483"/>
                    <a:pt x="550043" y="40679"/>
                  </a:cubicBezTo>
                  <a:cubicBezTo>
                    <a:pt x="569611" y="47856"/>
                    <a:pt x="587462" y="54788"/>
                    <a:pt x="603104" y="61167"/>
                  </a:cubicBezTo>
                  <a:cubicBezTo>
                    <a:pt x="603404" y="61278"/>
                    <a:pt x="603680" y="61462"/>
                    <a:pt x="603901" y="61695"/>
                  </a:cubicBezTo>
                  <a:cubicBezTo>
                    <a:pt x="604122" y="61928"/>
                    <a:pt x="604294" y="62210"/>
                    <a:pt x="604392" y="62517"/>
                  </a:cubicBezTo>
                  <a:cubicBezTo>
                    <a:pt x="650459" y="189862"/>
                    <a:pt x="607398" y="339413"/>
                    <a:pt x="439874" y="634037"/>
                  </a:cubicBezTo>
                  <a:cubicBezTo>
                    <a:pt x="439671" y="634393"/>
                    <a:pt x="439377" y="634694"/>
                    <a:pt x="439021" y="634896"/>
                  </a:cubicBezTo>
                  <a:cubicBezTo>
                    <a:pt x="438665" y="635104"/>
                    <a:pt x="438260" y="635209"/>
                    <a:pt x="437849" y="635203"/>
                  </a:cubicBezTo>
                  <a:close/>
                  <a:moveTo>
                    <a:pt x="39496" y="528775"/>
                  </a:moveTo>
                  <a:lnTo>
                    <a:pt x="436806" y="630234"/>
                  </a:lnTo>
                  <a:cubicBezTo>
                    <a:pt x="602429" y="338738"/>
                    <a:pt x="645368" y="190475"/>
                    <a:pt x="600466" y="65093"/>
                  </a:cubicBezTo>
                  <a:cubicBezTo>
                    <a:pt x="585621" y="58959"/>
                    <a:pt x="568814" y="52457"/>
                    <a:pt x="550411" y="45709"/>
                  </a:cubicBezTo>
                  <a:lnTo>
                    <a:pt x="407301" y="318925"/>
                  </a:lnTo>
                  <a:cubicBezTo>
                    <a:pt x="407093" y="319293"/>
                    <a:pt x="406792" y="319606"/>
                    <a:pt x="406424" y="319821"/>
                  </a:cubicBezTo>
                  <a:cubicBezTo>
                    <a:pt x="406056" y="320035"/>
                    <a:pt x="405639" y="320152"/>
                    <a:pt x="405216" y="320152"/>
                  </a:cubicBezTo>
                  <a:cubicBezTo>
                    <a:pt x="404792" y="320152"/>
                    <a:pt x="404369" y="320035"/>
                    <a:pt x="404013" y="319808"/>
                  </a:cubicBezTo>
                  <a:cubicBezTo>
                    <a:pt x="403651" y="319575"/>
                    <a:pt x="403369" y="319250"/>
                    <a:pt x="403191" y="318864"/>
                  </a:cubicBezTo>
                  <a:lnTo>
                    <a:pt x="251370" y="4794"/>
                  </a:lnTo>
                  <a:cubicBezTo>
                    <a:pt x="223828" y="7984"/>
                    <a:pt x="196776" y="10928"/>
                    <a:pt x="175675" y="13689"/>
                  </a:cubicBezTo>
                  <a:cubicBezTo>
                    <a:pt x="153371" y="15909"/>
                    <a:pt x="131656" y="22142"/>
                    <a:pt x="111573" y="32091"/>
                  </a:cubicBezTo>
                  <a:lnTo>
                    <a:pt x="4654" y="427193"/>
                  </a:lnTo>
                  <a:lnTo>
                    <a:pt x="39496" y="528775"/>
                  </a:lnTo>
                  <a:close/>
                </a:path>
              </a:pathLst>
            </a:custGeom>
            <a:solidFill>
              <a:srgbClr val="0E0E0E"/>
            </a:solidFill>
            <a:ln w="6134"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034AD365-18C6-4EB6-A774-382A10BDE46A}"/>
                </a:ext>
              </a:extLst>
            </p:cNvPr>
            <p:cNvSpPr/>
            <p:nvPr/>
          </p:nvSpPr>
          <p:spPr>
            <a:xfrm>
              <a:off x="7534403" y="4052827"/>
              <a:ext cx="250749" cy="232441"/>
            </a:xfrm>
            <a:custGeom>
              <a:avLst/>
              <a:gdLst>
                <a:gd name="connsiteX0" fmla="*/ 2315 w 250749"/>
                <a:gd name="connsiteY0" fmla="*/ 232441 h 232441"/>
                <a:gd name="connsiteX1" fmla="*/ 1150 w 250749"/>
                <a:gd name="connsiteY1" fmla="*/ 232134 h 232441"/>
                <a:gd name="connsiteX2" fmla="*/ 82 w 250749"/>
                <a:gd name="connsiteY2" fmla="*/ 230711 h 232441"/>
                <a:gd name="connsiteX3" fmla="*/ 291 w 250749"/>
                <a:gd name="connsiteY3" fmla="*/ 228945 h 232441"/>
                <a:gd name="connsiteX4" fmla="*/ 247191 w 250749"/>
                <a:gd name="connsiteY4" fmla="*/ 324 h 232441"/>
                <a:gd name="connsiteX5" fmla="*/ 248933 w 250749"/>
                <a:gd name="connsiteY5" fmla="*/ 60 h 232441"/>
                <a:gd name="connsiteX6" fmla="*/ 250381 w 250749"/>
                <a:gd name="connsiteY6" fmla="*/ 1060 h 232441"/>
                <a:gd name="connsiteX7" fmla="*/ 250712 w 250749"/>
                <a:gd name="connsiteY7" fmla="*/ 1901 h 232441"/>
                <a:gd name="connsiteX8" fmla="*/ 250694 w 250749"/>
                <a:gd name="connsiteY8" fmla="*/ 2809 h 232441"/>
                <a:gd name="connsiteX9" fmla="*/ 250313 w 250749"/>
                <a:gd name="connsiteY9" fmla="*/ 3637 h 232441"/>
                <a:gd name="connsiteX10" fmla="*/ 249645 w 250749"/>
                <a:gd name="connsiteY10" fmla="*/ 4250 h 232441"/>
                <a:gd name="connsiteX11" fmla="*/ 4278 w 250749"/>
                <a:gd name="connsiteY11" fmla="*/ 231215 h 232441"/>
                <a:gd name="connsiteX12" fmla="*/ 3462 w 250749"/>
                <a:gd name="connsiteY12" fmla="*/ 232098 h 232441"/>
                <a:gd name="connsiteX13" fmla="*/ 2315 w 250749"/>
                <a:gd name="connsiteY13" fmla="*/ 232441 h 2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749" h="232441">
                  <a:moveTo>
                    <a:pt x="2315" y="232441"/>
                  </a:moveTo>
                  <a:cubicBezTo>
                    <a:pt x="1904" y="232435"/>
                    <a:pt x="1505" y="232331"/>
                    <a:pt x="1150" y="232134"/>
                  </a:cubicBezTo>
                  <a:cubicBezTo>
                    <a:pt x="622" y="231815"/>
                    <a:pt x="242" y="231307"/>
                    <a:pt x="82" y="230711"/>
                  </a:cubicBezTo>
                  <a:cubicBezTo>
                    <a:pt x="-77" y="230116"/>
                    <a:pt x="-4" y="229484"/>
                    <a:pt x="291" y="228945"/>
                  </a:cubicBezTo>
                  <a:cubicBezTo>
                    <a:pt x="45377" y="152084"/>
                    <a:pt x="128434" y="75161"/>
                    <a:pt x="247191" y="324"/>
                  </a:cubicBezTo>
                  <a:cubicBezTo>
                    <a:pt x="247719" y="18"/>
                    <a:pt x="248338" y="-74"/>
                    <a:pt x="248933" y="60"/>
                  </a:cubicBezTo>
                  <a:cubicBezTo>
                    <a:pt x="249522" y="196"/>
                    <a:pt x="250044" y="558"/>
                    <a:pt x="250381" y="1060"/>
                  </a:cubicBezTo>
                  <a:cubicBezTo>
                    <a:pt x="250547" y="1318"/>
                    <a:pt x="250663" y="1600"/>
                    <a:pt x="250712" y="1901"/>
                  </a:cubicBezTo>
                  <a:cubicBezTo>
                    <a:pt x="250767" y="2208"/>
                    <a:pt x="250761" y="2514"/>
                    <a:pt x="250694" y="2809"/>
                  </a:cubicBezTo>
                  <a:cubicBezTo>
                    <a:pt x="250620" y="3109"/>
                    <a:pt x="250491" y="3391"/>
                    <a:pt x="250313" y="3637"/>
                  </a:cubicBezTo>
                  <a:cubicBezTo>
                    <a:pt x="250135" y="3882"/>
                    <a:pt x="249909" y="4091"/>
                    <a:pt x="249645" y="4250"/>
                  </a:cubicBezTo>
                  <a:cubicBezTo>
                    <a:pt x="131501" y="78658"/>
                    <a:pt x="48935" y="155028"/>
                    <a:pt x="4278" y="231215"/>
                  </a:cubicBezTo>
                  <a:cubicBezTo>
                    <a:pt x="4088" y="231576"/>
                    <a:pt x="3812" y="231883"/>
                    <a:pt x="3462" y="232098"/>
                  </a:cubicBezTo>
                  <a:cubicBezTo>
                    <a:pt x="3119" y="232312"/>
                    <a:pt x="2720" y="232429"/>
                    <a:pt x="2315" y="232441"/>
                  </a:cubicBezTo>
                  <a:close/>
                </a:path>
              </a:pathLst>
            </a:custGeom>
            <a:solidFill>
              <a:srgbClr val="0E0E0E"/>
            </a:solidFill>
            <a:ln w="6134"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99222F96-9534-4829-8D49-20E8CCC3CC76}"/>
                </a:ext>
              </a:extLst>
            </p:cNvPr>
            <p:cNvSpPr/>
            <p:nvPr/>
          </p:nvSpPr>
          <p:spPr>
            <a:xfrm>
              <a:off x="6676423" y="4259884"/>
              <a:ext cx="1458382" cy="673152"/>
            </a:xfrm>
            <a:custGeom>
              <a:avLst/>
              <a:gdLst>
                <a:gd name="connsiteX0" fmla="*/ 1437275 w 1458382"/>
                <a:gd name="connsiteY0" fmla="*/ 673152 h 673152"/>
                <a:gd name="connsiteX1" fmla="*/ 1436723 w 1458382"/>
                <a:gd name="connsiteY1" fmla="*/ 673152 h 673152"/>
                <a:gd name="connsiteX2" fmla="*/ 1435318 w 1458382"/>
                <a:gd name="connsiteY2" fmla="*/ 672079 h 673152"/>
                <a:gd name="connsiteX3" fmla="*/ 1435067 w 1458382"/>
                <a:gd name="connsiteY3" fmla="*/ 670330 h 673152"/>
                <a:gd name="connsiteX4" fmla="*/ 1355691 w 1458382"/>
                <a:gd name="connsiteY4" fmla="*/ 156594 h 673152"/>
                <a:gd name="connsiteX5" fmla="*/ 1067385 w 1458382"/>
                <a:gd name="connsiteY5" fmla="*/ 5632 h 673152"/>
                <a:gd name="connsiteX6" fmla="*/ 405876 w 1458382"/>
                <a:gd name="connsiteY6" fmla="*/ 171255 h 673152"/>
                <a:gd name="connsiteX7" fmla="*/ 2800 w 1458382"/>
                <a:gd name="connsiteY7" fmla="*/ 302219 h 673152"/>
                <a:gd name="connsiteX8" fmla="*/ 1052 w 1458382"/>
                <a:gd name="connsiteY8" fmla="*/ 301900 h 673152"/>
                <a:gd name="connsiteX9" fmla="*/ 40 w 1458382"/>
                <a:gd name="connsiteY9" fmla="*/ 300440 h 673152"/>
                <a:gd name="connsiteX10" fmla="*/ 377 w 1458382"/>
                <a:gd name="connsiteY10" fmla="*/ 298704 h 673152"/>
                <a:gd name="connsiteX11" fmla="*/ 1819 w 1458382"/>
                <a:gd name="connsiteY11" fmla="*/ 297680 h 673152"/>
                <a:gd name="connsiteX12" fmla="*/ 404281 w 1458382"/>
                <a:gd name="connsiteY12" fmla="*/ 166961 h 673152"/>
                <a:gd name="connsiteX13" fmla="*/ 1067630 w 1458382"/>
                <a:gd name="connsiteY13" fmla="*/ 848 h 673152"/>
                <a:gd name="connsiteX14" fmla="*/ 1359249 w 1458382"/>
                <a:gd name="connsiteY14" fmla="*/ 153650 h 673152"/>
                <a:gd name="connsiteX15" fmla="*/ 1439422 w 1458382"/>
                <a:gd name="connsiteY15" fmla="*/ 671251 h 673152"/>
                <a:gd name="connsiteX16" fmla="*/ 1438674 w 1458382"/>
                <a:gd name="connsiteY16" fmla="*/ 672569 h 673152"/>
                <a:gd name="connsiteX17" fmla="*/ 1437275 w 1458382"/>
                <a:gd name="connsiteY17" fmla="*/ 673152 h 6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58382" h="673152">
                  <a:moveTo>
                    <a:pt x="1437275" y="673152"/>
                  </a:moveTo>
                  <a:lnTo>
                    <a:pt x="1436723" y="673152"/>
                  </a:lnTo>
                  <a:cubicBezTo>
                    <a:pt x="1436128" y="672993"/>
                    <a:pt x="1435625" y="672606"/>
                    <a:pt x="1435318" y="672079"/>
                  </a:cubicBezTo>
                  <a:cubicBezTo>
                    <a:pt x="1435006" y="671551"/>
                    <a:pt x="1434914" y="670926"/>
                    <a:pt x="1435067" y="670330"/>
                  </a:cubicBezTo>
                  <a:cubicBezTo>
                    <a:pt x="1465738" y="556603"/>
                    <a:pt x="1471320" y="316634"/>
                    <a:pt x="1355691" y="156594"/>
                  </a:cubicBezTo>
                  <a:cubicBezTo>
                    <a:pt x="1288215" y="63293"/>
                    <a:pt x="1191295" y="12502"/>
                    <a:pt x="1067385" y="5632"/>
                  </a:cubicBezTo>
                  <a:cubicBezTo>
                    <a:pt x="878268" y="-4796"/>
                    <a:pt x="637993" y="84824"/>
                    <a:pt x="405876" y="171255"/>
                  </a:cubicBezTo>
                  <a:cubicBezTo>
                    <a:pt x="260374" y="225542"/>
                    <a:pt x="123030" y="276762"/>
                    <a:pt x="2800" y="302219"/>
                  </a:cubicBezTo>
                  <a:cubicBezTo>
                    <a:pt x="2199" y="302348"/>
                    <a:pt x="1567" y="302231"/>
                    <a:pt x="1052" y="301900"/>
                  </a:cubicBezTo>
                  <a:cubicBezTo>
                    <a:pt x="536" y="301563"/>
                    <a:pt x="168" y="301041"/>
                    <a:pt x="40" y="300440"/>
                  </a:cubicBezTo>
                  <a:cubicBezTo>
                    <a:pt x="-71" y="299839"/>
                    <a:pt x="52" y="299220"/>
                    <a:pt x="377" y="298704"/>
                  </a:cubicBezTo>
                  <a:cubicBezTo>
                    <a:pt x="708" y="298195"/>
                    <a:pt x="1224" y="297827"/>
                    <a:pt x="1819" y="297680"/>
                  </a:cubicBezTo>
                  <a:cubicBezTo>
                    <a:pt x="121742" y="272346"/>
                    <a:pt x="258963" y="221125"/>
                    <a:pt x="404281" y="166961"/>
                  </a:cubicBezTo>
                  <a:cubicBezTo>
                    <a:pt x="637012" y="80101"/>
                    <a:pt x="877716" y="-9703"/>
                    <a:pt x="1067630" y="848"/>
                  </a:cubicBezTo>
                  <a:cubicBezTo>
                    <a:pt x="1192829" y="7779"/>
                    <a:pt x="1290975" y="59183"/>
                    <a:pt x="1359249" y="153650"/>
                  </a:cubicBezTo>
                  <a:cubicBezTo>
                    <a:pt x="1475798" y="314978"/>
                    <a:pt x="1470277" y="556726"/>
                    <a:pt x="1439422" y="671251"/>
                  </a:cubicBezTo>
                  <a:cubicBezTo>
                    <a:pt x="1439324" y="671760"/>
                    <a:pt x="1439066" y="672226"/>
                    <a:pt x="1438674" y="672569"/>
                  </a:cubicBezTo>
                  <a:cubicBezTo>
                    <a:pt x="1438287" y="672913"/>
                    <a:pt x="1437791" y="673122"/>
                    <a:pt x="1437275" y="673152"/>
                  </a:cubicBezTo>
                  <a:close/>
                </a:path>
              </a:pathLst>
            </a:custGeom>
            <a:solidFill>
              <a:srgbClr val="0E0E0E"/>
            </a:solidFill>
            <a:ln w="6134"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C3A8D85E-C9D7-47CE-AE67-A5287CB8C4F8}"/>
                </a:ext>
              </a:extLst>
            </p:cNvPr>
            <p:cNvSpPr/>
            <p:nvPr/>
          </p:nvSpPr>
          <p:spPr>
            <a:xfrm>
              <a:off x="6032743" y="4941317"/>
              <a:ext cx="4976282" cy="600658"/>
            </a:xfrm>
            <a:custGeom>
              <a:avLst/>
              <a:gdLst>
                <a:gd name="connsiteX0" fmla="*/ 4976283 w 4976282"/>
                <a:gd name="connsiteY0" fmla="*/ 0 h 600658"/>
                <a:gd name="connsiteX1" fmla="*/ 0 w 4976282"/>
                <a:gd name="connsiteY1" fmla="*/ 0 h 600658"/>
                <a:gd name="connsiteX2" fmla="*/ 0 w 4976282"/>
                <a:gd name="connsiteY2" fmla="*/ 600658 h 600658"/>
                <a:gd name="connsiteX3" fmla="*/ 4976283 w 4976282"/>
                <a:gd name="connsiteY3" fmla="*/ 600658 h 600658"/>
                <a:gd name="connsiteX4" fmla="*/ 4976283 w 4976282"/>
                <a:gd name="connsiteY4" fmla="*/ 0 h 600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282" h="600658">
                  <a:moveTo>
                    <a:pt x="4976283" y="0"/>
                  </a:moveTo>
                  <a:lnTo>
                    <a:pt x="0" y="0"/>
                  </a:lnTo>
                  <a:lnTo>
                    <a:pt x="0" y="600658"/>
                  </a:lnTo>
                  <a:lnTo>
                    <a:pt x="4976283" y="600658"/>
                  </a:lnTo>
                  <a:lnTo>
                    <a:pt x="4976283" y="0"/>
                  </a:lnTo>
                  <a:close/>
                </a:path>
              </a:pathLst>
            </a:custGeom>
            <a:solidFill>
              <a:srgbClr val="AB795E"/>
            </a:solidFill>
            <a:ln w="6134"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2E05F891-B6E5-496C-BDC2-33056F0F75C7}"/>
                </a:ext>
              </a:extLst>
            </p:cNvPr>
            <p:cNvSpPr/>
            <p:nvPr/>
          </p:nvSpPr>
          <p:spPr>
            <a:xfrm>
              <a:off x="6030412" y="4938986"/>
              <a:ext cx="4980883" cy="605258"/>
            </a:xfrm>
            <a:custGeom>
              <a:avLst/>
              <a:gdLst>
                <a:gd name="connsiteX0" fmla="*/ 4978553 w 4980883"/>
                <a:gd name="connsiteY0" fmla="*/ 605259 h 605258"/>
                <a:gd name="connsiteX1" fmla="*/ 2331 w 4980883"/>
                <a:gd name="connsiteY1" fmla="*/ 605259 h 605258"/>
                <a:gd name="connsiteX2" fmla="*/ 705 w 4980883"/>
                <a:gd name="connsiteY2" fmla="*/ 604596 h 605258"/>
                <a:gd name="connsiteX3" fmla="*/ 0 w 4980883"/>
                <a:gd name="connsiteY3" fmla="*/ 602989 h 605258"/>
                <a:gd name="connsiteX4" fmla="*/ 0 w 4980883"/>
                <a:gd name="connsiteY4" fmla="*/ 2331 h 605258"/>
                <a:gd name="connsiteX5" fmla="*/ 681 w 4980883"/>
                <a:gd name="connsiteY5" fmla="*/ 681 h 605258"/>
                <a:gd name="connsiteX6" fmla="*/ 2331 w 4980883"/>
                <a:gd name="connsiteY6" fmla="*/ 0 h 605258"/>
                <a:gd name="connsiteX7" fmla="*/ 4978553 w 4980883"/>
                <a:gd name="connsiteY7" fmla="*/ 0 h 605258"/>
                <a:gd name="connsiteX8" fmla="*/ 4980203 w 4980883"/>
                <a:gd name="connsiteY8" fmla="*/ 681 h 605258"/>
                <a:gd name="connsiteX9" fmla="*/ 4980884 w 4980883"/>
                <a:gd name="connsiteY9" fmla="*/ 2331 h 605258"/>
                <a:gd name="connsiteX10" fmla="*/ 4980884 w 4980883"/>
                <a:gd name="connsiteY10" fmla="*/ 602989 h 605258"/>
                <a:gd name="connsiteX11" fmla="*/ 4980178 w 4980883"/>
                <a:gd name="connsiteY11" fmla="*/ 604596 h 605258"/>
                <a:gd name="connsiteX12" fmla="*/ 4978553 w 4980883"/>
                <a:gd name="connsiteY12" fmla="*/ 605259 h 605258"/>
                <a:gd name="connsiteX13" fmla="*/ 4601 w 4980883"/>
                <a:gd name="connsiteY13" fmla="*/ 600658 h 605258"/>
                <a:gd name="connsiteX14" fmla="*/ 4976283 w 4980883"/>
                <a:gd name="connsiteY14" fmla="*/ 600658 h 605258"/>
                <a:gd name="connsiteX15" fmla="*/ 4976283 w 4980883"/>
                <a:gd name="connsiteY15" fmla="*/ 4601 h 605258"/>
                <a:gd name="connsiteX16" fmla="*/ 4601 w 4980883"/>
                <a:gd name="connsiteY16" fmla="*/ 4601 h 605258"/>
                <a:gd name="connsiteX17" fmla="*/ 4601 w 4980883"/>
                <a:gd name="connsiteY17" fmla="*/ 600658 h 60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0883" h="605258">
                  <a:moveTo>
                    <a:pt x="4978553" y="605259"/>
                  </a:moveTo>
                  <a:lnTo>
                    <a:pt x="2331" y="605259"/>
                  </a:lnTo>
                  <a:cubicBezTo>
                    <a:pt x="1724" y="605259"/>
                    <a:pt x="1141" y="605019"/>
                    <a:pt x="705" y="604596"/>
                  </a:cubicBezTo>
                  <a:cubicBezTo>
                    <a:pt x="270" y="604173"/>
                    <a:pt x="18" y="603596"/>
                    <a:pt x="0" y="602989"/>
                  </a:cubicBezTo>
                  <a:lnTo>
                    <a:pt x="0" y="2331"/>
                  </a:lnTo>
                  <a:cubicBezTo>
                    <a:pt x="0" y="1712"/>
                    <a:pt x="245" y="1123"/>
                    <a:pt x="681" y="681"/>
                  </a:cubicBezTo>
                  <a:cubicBezTo>
                    <a:pt x="1116" y="246"/>
                    <a:pt x="1711" y="0"/>
                    <a:pt x="2331" y="0"/>
                  </a:cubicBezTo>
                  <a:lnTo>
                    <a:pt x="4978553" y="0"/>
                  </a:lnTo>
                  <a:cubicBezTo>
                    <a:pt x="4979172" y="0"/>
                    <a:pt x="4979761" y="246"/>
                    <a:pt x="4980203" y="681"/>
                  </a:cubicBezTo>
                  <a:cubicBezTo>
                    <a:pt x="4980638" y="1123"/>
                    <a:pt x="4980884" y="1712"/>
                    <a:pt x="4980884" y="2331"/>
                  </a:cubicBezTo>
                  <a:lnTo>
                    <a:pt x="4980884" y="602989"/>
                  </a:lnTo>
                  <a:cubicBezTo>
                    <a:pt x="4980865" y="603596"/>
                    <a:pt x="4980614" y="604173"/>
                    <a:pt x="4980178" y="604596"/>
                  </a:cubicBezTo>
                  <a:cubicBezTo>
                    <a:pt x="4979742" y="605019"/>
                    <a:pt x="4979160" y="605259"/>
                    <a:pt x="4978553" y="605259"/>
                  </a:cubicBezTo>
                  <a:close/>
                  <a:moveTo>
                    <a:pt x="4601" y="600658"/>
                  </a:moveTo>
                  <a:lnTo>
                    <a:pt x="4976283" y="600658"/>
                  </a:lnTo>
                  <a:lnTo>
                    <a:pt x="4976283" y="4601"/>
                  </a:lnTo>
                  <a:lnTo>
                    <a:pt x="4601" y="4601"/>
                  </a:lnTo>
                  <a:lnTo>
                    <a:pt x="4601" y="600658"/>
                  </a:lnTo>
                  <a:close/>
                </a:path>
              </a:pathLst>
            </a:custGeom>
            <a:solidFill>
              <a:srgbClr val="0E0E0E"/>
            </a:solidFill>
            <a:ln w="6134"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AD8394DD-3494-458D-ABD4-4F42C36F4A4B}"/>
                </a:ext>
              </a:extLst>
            </p:cNvPr>
            <p:cNvSpPr/>
            <p:nvPr/>
          </p:nvSpPr>
          <p:spPr>
            <a:xfrm>
              <a:off x="7798383" y="4184393"/>
              <a:ext cx="1353940" cy="712206"/>
            </a:xfrm>
            <a:custGeom>
              <a:avLst/>
              <a:gdLst>
                <a:gd name="connsiteX0" fmla="*/ 1019272 w 1353940"/>
                <a:gd name="connsiteY0" fmla="*/ 382004 h 712206"/>
                <a:gd name="connsiteX1" fmla="*/ 1242249 w 1353940"/>
                <a:gd name="connsiteY1" fmla="*/ 636082 h 712206"/>
                <a:gd name="connsiteX2" fmla="*/ 1333280 w 1353940"/>
                <a:gd name="connsiteY2" fmla="*/ 499964 h 712206"/>
                <a:gd name="connsiteX3" fmla="*/ 1175938 w 1353940"/>
                <a:gd name="connsiteY3" fmla="*/ 239017 h 712206"/>
                <a:gd name="connsiteX4" fmla="*/ 974615 w 1353940"/>
                <a:gd name="connsiteY4" fmla="*/ 91122 h 712206"/>
                <a:gd name="connsiteX5" fmla="*/ 768323 w 1353940"/>
                <a:gd name="connsiteY5" fmla="*/ 20211 h 712206"/>
                <a:gd name="connsiteX6" fmla="*/ 532587 w 1353940"/>
                <a:gd name="connsiteY6" fmla="*/ 44748 h 712206"/>
                <a:gd name="connsiteX7" fmla="*/ 56759 w 1353940"/>
                <a:gd name="connsiteY7" fmla="*/ 286556 h 712206"/>
                <a:gd name="connsiteX8" fmla="*/ 192815 w 1353940"/>
                <a:gd name="connsiteY8" fmla="*/ 712206 h 712206"/>
                <a:gd name="connsiteX9" fmla="*/ 945232 w 1353940"/>
                <a:gd name="connsiteY9" fmla="*/ 712206 h 71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3940" h="712206">
                  <a:moveTo>
                    <a:pt x="1019272" y="382004"/>
                  </a:moveTo>
                  <a:cubicBezTo>
                    <a:pt x="1083987" y="572899"/>
                    <a:pt x="1204524" y="626696"/>
                    <a:pt x="1242249" y="636082"/>
                  </a:cubicBezTo>
                  <a:cubicBezTo>
                    <a:pt x="1315859" y="654484"/>
                    <a:pt x="1391432" y="585229"/>
                    <a:pt x="1333280" y="499964"/>
                  </a:cubicBezTo>
                  <a:cubicBezTo>
                    <a:pt x="1297640" y="447701"/>
                    <a:pt x="1214890" y="380716"/>
                    <a:pt x="1175938" y="239017"/>
                  </a:cubicBezTo>
                  <a:cubicBezTo>
                    <a:pt x="1148703" y="139827"/>
                    <a:pt x="1070308" y="114002"/>
                    <a:pt x="974615" y="91122"/>
                  </a:cubicBezTo>
                  <a:cubicBezTo>
                    <a:pt x="894503" y="71677"/>
                    <a:pt x="850153" y="51434"/>
                    <a:pt x="768323" y="20211"/>
                  </a:cubicBezTo>
                  <a:cubicBezTo>
                    <a:pt x="707533" y="-2976"/>
                    <a:pt x="631776" y="-18434"/>
                    <a:pt x="532587" y="44748"/>
                  </a:cubicBezTo>
                  <a:cubicBezTo>
                    <a:pt x="403278" y="127375"/>
                    <a:pt x="244281" y="227852"/>
                    <a:pt x="56759" y="286556"/>
                  </a:cubicBezTo>
                  <a:cubicBezTo>
                    <a:pt x="-54760" y="321460"/>
                    <a:pt x="1920" y="690798"/>
                    <a:pt x="192815" y="712206"/>
                  </a:cubicBezTo>
                  <a:lnTo>
                    <a:pt x="945232" y="712206"/>
                  </a:lnTo>
                </a:path>
              </a:pathLst>
            </a:custGeom>
            <a:solidFill>
              <a:srgbClr val="E69C9C"/>
            </a:solidFill>
            <a:ln w="6134"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F083BB3E-8DB9-4F45-B55C-F2062FC0DA1B}"/>
                </a:ext>
              </a:extLst>
            </p:cNvPr>
            <p:cNvSpPr/>
            <p:nvPr/>
          </p:nvSpPr>
          <p:spPr>
            <a:xfrm>
              <a:off x="7796159" y="4181823"/>
              <a:ext cx="1358499" cy="717046"/>
            </a:xfrm>
            <a:custGeom>
              <a:avLst/>
              <a:gdLst>
                <a:gd name="connsiteX0" fmla="*/ 947457 w 1358499"/>
                <a:gd name="connsiteY0" fmla="*/ 717046 h 717046"/>
                <a:gd name="connsiteX1" fmla="*/ 195101 w 1358499"/>
                <a:gd name="connsiteY1" fmla="*/ 717046 h 717046"/>
                <a:gd name="connsiteX2" fmla="*/ 1691 w 1358499"/>
                <a:gd name="connsiteY2" fmla="*/ 449903 h 717046"/>
                <a:gd name="connsiteX3" fmla="*/ 58370 w 1358499"/>
                <a:gd name="connsiteY3" fmla="*/ 286857 h 717046"/>
                <a:gd name="connsiteX4" fmla="*/ 533646 w 1358499"/>
                <a:gd name="connsiteY4" fmla="*/ 45293 h 717046"/>
                <a:gd name="connsiteX5" fmla="*/ 771468 w 1358499"/>
                <a:gd name="connsiteY5" fmla="*/ 20327 h 717046"/>
                <a:gd name="connsiteX6" fmla="*/ 816738 w 1358499"/>
                <a:gd name="connsiteY6" fmla="*/ 37871 h 717046"/>
                <a:gd name="connsiteX7" fmla="*/ 977453 w 1358499"/>
                <a:gd name="connsiteY7" fmla="*/ 91177 h 717046"/>
                <a:gd name="connsiteX8" fmla="*/ 1180433 w 1358499"/>
                <a:gd name="connsiteY8" fmla="*/ 240974 h 717046"/>
                <a:gd name="connsiteX9" fmla="*/ 1303975 w 1358499"/>
                <a:gd name="connsiteY9" fmla="*/ 459166 h 717046"/>
                <a:gd name="connsiteX10" fmla="*/ 1337406 w 1358499"/>
                <a:gd name="connsiteY10" fmla="*/ 501246 h 717046"/>
                <a:gd name="connsiteX11" fmla="*/ 1344767 w 1358499"/>
                <a:gd name="connsiteY11" fmla="*/ 606140 h 717046"/>
                <a:gd name="connsiteX12" fmla="*/ 1243921 w 1358499"/>
                <a:gd name="connsiteY12" fmla="*/ 640860 h 717046"/>
                <a:gd name="connsiteX13" fmla="*/ 1019288 w 1358499"/>
                <a:gd name="connsiteY13" fmla="*/ 385310 h 717046"/>
                <a:gd name="connsiteX14" fmla="*/ 1019417 w 1358499"/>
                <a:gd name="connsiteY14" fmla="*/ 383532 h 717046"/>
                <a:gd name="connsiteX15" fmla="*/ 1020760 w 1358499"/>
                <a:gd name="connsiteY15" fmla="*/ 382366 h 717046"/>
                <a:gd name="connsiteX16" fmla="*/ 1021650 w 1358499"/>
                <a:gd name="connsiteY16" fmla="*/ 382256 h 717046"/>
                <a:gd name="connsiteX17" fmla="*/ 1022509 w 1358499"/>
                <a:gd name="connsiteY17" fmla="*/ 382495 h 717046"/>
                <a:gd name="connsiteX18" fmla="*/ 1023214 w 1358499"/>
                <a:gd name="connsiteY18" fmla="*/ 383053 h 717046"/>
                <a:gd name="connsiteX19" fmla="*/ 1023643 w 1358499"/>
                <a:gd name="connsiteY19" fmla="*/ 383838 h 717046"/>
                <a:gd name="connsiteX20" fmla="*/ 1245025 w 1358499"/>
                <a:gd name="connsiteY20" fmla="*/ 636382 h 717046"/>
                <a:gd name="connsiteX21" fmla="*/ 1340964 w 1358499"/>
                <a:gd name="connsiteY21" fmla="*/ 603503 h 717046"/>
                <a:gd name="connsiteX22" fmla="*/ 1333603 w 1358499"/>
                <a:gd name="connsiteY22" fmla="*/ 503822 h 717046"/>
                <a:gd name="connsiteX23" fmla="*/ 1300478 w 1358499"/>
                <a:gd name="connsiteY23" fmla="*/ 462110 h 717046"/>
                <a:gd name="connsiteX24" fmla="*/ 1175955 w 1358499"/>
                <a:gd name="connsiteY24" fmla="*/ 242200 h 717046"/>
                <a:gd name="connsiteX25" fmla="*/ 976349 w 1358499"/>
                <a:gd name="connsiteY25" fmla="*/ 95655 h 717046"/>
                <a:gd name="connsiteX26" fmla="*/ 815082 w 1358499"/>
                <a:gd name="connsiteY26" fmla="*/ 42165 h 717046"/>
                <a:gd name="connsiteX27" fmla="*/ 769811 w 1358499"/>
                <a:gd name="connsiteY27" fmla="*/ 24621 h 717046"/>
                <a:gd name="connsiteX28" fmla="*/ 536100 w 1358499"/>
                <a:gd name="connsiteY28" fmla="*/ 49158 h 717046"/>
                <a:gd name="connsiteX29" fmla="*/ 59720 w 1358499"/>
                <a:gd name="connsiteY29" fmla="*/ 291212 h 717046"/>
                <a:gd name="connsiteX30" fmla="*/ 6291 w 1358499"/>
                <a:gd name="connsiteY30" fmla="*/ 449474 h 717046"/>
                <a:gd name="connsiteX31" fmla="*/ 195347 w 1358499"/>
                <a:gd name="connsiteY31" fmla="*/ 712446 h 717046"/>
                <a:gd name="connsiteX32" fmla="*/ 947457 w 1358499"/>
                <a:gd name="connsiteY32" fmla="*/ 712446 h 717046"/>
                <a:gd name="connsiteX33" fmla="*/ 948346 w 1358499"/>
                <a:gd name="connsiteY33" fmla="*/ 712599 h 717046"/>
                <a:gd name="connsiteX34" fmla="*/ 949101 w 1358499"/>
                <a:gd name="connsiteY34" fmla="*/ 713090 h 717046"/>
                <a:gd name="connsiteX35" fmla="*/ 949610 w 1358499"/>
                <a:gd name="connsiteY35" fmla="*/ 713832 h 717046"/>
                <a:gd name="connsiteX36" fmla="*/ 949788 w 1358499"/>
                <a:gd name="connsiteY36" fmla="*/ 714715 h 717046"/>
                <a:gd name="connsiteX37" fmla="*/ 949107 w 1358499"/>
                <a:gd name="connsiteY37" fmla="*/ 716365 h 717046"/>
                <a:gd name="connsiteX38" fmla="*/ 947457 w 1358499"/>
                <a:gd name="connsiteY38" fmla="*/ 717046 h 71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58499" h="717046">
                  <a:moveTo>
                    <a:pt x="947457" y="717046"/>
                  </a:moveTo>
                  <a:lnTo>
                    <a:pt x="195101" y="717046"/>
                  </a:lnTo>
                  <a:cubicBezTo>
                    <a:pt x="83705" y="704778"/>
                    <a:pt x="13530" y="573200"/>
                    <a:pt x="1691" y="449903"/>
                  </a:cubicBezTo>
                  <a:cubicBezTo>
                    <a:pt x="-6529" y="364025"/>
                    <a:pt x="15677" y="300229"/>
                    <a:pt x="58370" y="286857"/>
                  </a:cubicBezTo>
                  <a:cubicBezTo>
                    <a:pt x="249327" y="227049"/>
                    <a:pt x="413662" y="121970"/>
                    <a:pt x="533646" y="45293"/>
                  </a:cubicBezTo>
                  <a:cubicBezTo>
                    <a:pt x="633449" y="-18502"/>
                    <a:pt x="709880" y="-3105"/>
                    <a:pt x="771468" y="20327"/>
                  </a:cubicBezTo>
                  <a:cubicBezTo>
                    <a:pt x="787846" y="26461"/>
                    <a:pt x="802752" y="32596"/>
                    <a:pt x="816738" y="37871"/>
                  </a:cubicBezTo>
                  <a:cubicBezTo>
                    <a:pt x="872927" y="59831"/>
                    <a:pt x="913535" y="75658"/>
                    <a:pt x="977453" y="91177"/>
                  </a:cubicBezTo>
                  <a:cubicBezTo>
                    <a:pt x="1075600" y="114977"/>
                    <a:pt x="1152952" y="141170"/>
                    <a:pt x="1180433" y="240974"/>
                  </a:cubicBezTo>
                  <a:cubicBezTo>
                    <a:pt x="1209693" y="347524"/>
                    <a:pt x="1264164" y="412056"/>
                    <a:pt x="1303975" y="459166"/>
                  </a:cubicBezTo>
                  <a:cubicBezTo>
                    <a:pt x="1317163" y="474808"/>
                    <a:pt x="1328512" y="488365"/>
                    <a:pt x="1337406" y="501246"/>
                  </a:cubicBezTo>
                  <a:cubicBezTo>
                    <a:pt x="1362679" y="538051"/>
                    <a:pt x="1365378" y="576513"/>
                    <a:pt x="1344767" y="606140"/>
                  </a:cubicBezTo>
                  <a:cubicBezTo>
                    <a:pt x="1324156" y="635769"/>
                    <a:pt x="1282996" y="650613"/>
                    <a:pt x="1243921" y="640860"/>
                  </a:cubicBezTo>
                  <a:cubicBezTo>
                    <a:pt x="1228463" y="637057"/>
                    <a:pt x="1091181" y="597369"/>
                    <a:pt x="1019288" y="385310"/>
                  </a:cubicBezTo>
                  <a:cubicBezTo>
                    <a:pt x="1019092" y="384721"/>
                    <a:pt x="1019141" y="384084"/>
                    <a:pt x="1019417" y="383532"/>
                  </a:cubicBezTo>
                  <a:cubicBezTo>
                    <a:pt x="1019693" y="382979"/>
                    <a:pt x="1020177" y="382562"/>
                    <a:pt x="1020760" y="382366"/>
                  </a:cubicBezTo>
                  <a:cubicBezTo>
                    <a:pt x="1021048" y="382268"/>
                    <a:pt x="1021349" y="382231"/>
                    <a:pt x="1021650" y="382256"/>
                  </a:cubicBezTo>
                  <a:cubicBezTo>
                    <a:pt x="1021950" y="382280"/>
                    <a:pt x="1022239" y="382360"/>
                    <a:pt x="1022509" y="382495"/>
                  </a:cubicBezTo>
                  <a:cubicBezTo>
                    <a:pt x="1022778" y="382636"/>
                    <a:pt x="1023018" y="382826"/>
                    <a:pt x="1023214" y="383053"/>
                  </a:cubicBezTo>
                  <a:cubicBezTo>
                    <a:pt x="1023404" y="383286"/>
                    <a:pt x="1023551" y="383550"/>
                    <a:pt x="1023643" y="383838"/>
                  </a:cubicBezTo>
                  <a:cubicBezTo>
                    <a:pt x="1094800" y="593565"/>
                    <a:pt x="1229813" y="632640"/>
                    <a:pt x="1245025" y="636382"/>
                  </a:cubicBezTo>
                  <a:cubicBezTo>
                    <a:pt x="1282321" y="645644"/>
                    <a:pt x="1320844" y="632456"/>
                    <a:pt x="1340964" y="603503"/>
                  </a:cubicBezTo>
                  <a:cubicBezTo>
                    <a:pt x="1360409" y="575531"/>
                    <a:pt x="1357710" y="539217"/>
                    <a:pt x="1333603" y="503822"/>
                  </a:cubicBezTo>
                  <a:cubicBezTo>
                    <a:pt x="1324954" y="491125"/>
                    <a:pt x="1313606" y="477691"/>
                    <a:pt x="1300478" y="462110"/>
                  </a:cubicBezTo>
                  <a:cubicBezTo>
                    <a:pt x="1260361" y="414693"/>
                    <a:pt x="1205521" y="349732"/>
                    <a:pt x="1175955" y="242200"/>
                  </a:cubicBezTo>
                  <a:cubicBezTo>
                    <a:pt x="1149210" y="144790"/>
                    <a:pt x="1073085" y="119088"/>
                    <a:pt x="976349" y="95655"/>
                  </a:cubicBezTo>
                  <a:cubicBezTo>
                    <a:pt x="912186" y="80074"/>
                    <a:pt x="871455" y="64187"/>
                    <a:pt x="815082" y="42165"/>
                  </a:cubicBezTo>
                  <a:cubicBezTo>
                    <a:pt x="801096" y="36706"/>
                    <a:pt x="786190" y="30878"/>
                    <a:pt x="769811" y="24621"/>
                  </a:cubicBezTo>
                  <a:cubicBezTo>
                    <a:pt x="709329" y="1557"/>
                    <a:pt x="634246" y="-13533"/>
                    <a:pt x="536100" y="49158"/>
                  </a:cubicBezTo>
                  <a:cubicBezTo>
                    <a:pt x="415931" y="126019"/>
                    <a:pt x="251290" y="231281"/>
                    <a:pt x="59720" y="291212"/>
                  </a:cubicBezTo>
                  <a:cubicBezTo>
                    <a:pt x="19234" y="303910"/>
                    <a:pt x="-1622" y="366049"/>
                    <a:pt x="6291" y="449474"/>
                  </a:cubicBezTo>
                  <a:cubicBezTo>
                    <a:pt x="17946" y="570869"/>
                    <a:pt x="86649" y="700239"/>
                    <a:pt x="195347" y="712446"/>
                  </a:cubicBezTo>
                  <a:lnTo>
                    <a:pt x="947457" y="712446"/>
                  </a:lnTo>
                  <a:cubicBezTo>
                    <a:pt x="947757" y="712440"/>
                    <a:pt x="948064" y="712489"/>
                    <a:pt x="948346" y="712599"/>
                  </a:cubicBezTo>
                  <a:cubicBezTo>
                    <a:pt x="948629" y="712710"/>
                    <a:pt x="948886" y="712875"/>
                    <a:pt x="949101" y="713090"/>
                  </a:cubicBezTo>
                  <a:cubicBezTo>
                    <a:pt x="949316" y="713298"/>
                    <a:pt x="949493" y="713550"/>
                    <a:pt x="949610" y="713832"/>
                  </a:cubicBezTo>
                  <a:cubicBezTo>
                    <a:pt x="949727" y="714114"/>
                    <a:pt x="949788" y="714409"/>
                    <a:pt x="949788" y="714715"/>
                  </a:cubicBezTo>
                  <a:cubicBezTo>
                    <a:pt x="949788" y="715335"/>
                    <a:pt x="949542" y="715924"/>
                    <a:pt x="949107" y="716365"/>
                  </a:cubicBezTo>
                  <a:cubicBezTo>
                    <a:pt x="948665" y="716801"/>
                    <a:pt x="948076" y="717046"/>
                    <a:pt x="947457" y="717046"/>
                  </a:cubicBezTo>
                  <a:close/>
                </a:path>
              </a:pathLst>
            </a:custGeom>
            <a:solidFill>
              <a:srgbClr val="0E0E0E"/>
            </a:solidFill>
            <a:ln w="6134"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2C138963-99EA-4AF1-AA95-D7901CA1CF20}"/>
                </a:ext>
              </a:extLst>
            </p:cNvPr>
            <p:cNvSpPr/>
            <p:nvPr/>
          </p:nvSpPr>
          <p:spPr>
            <a:xfrm>
              <a:off x="8558541" y="4417582"/>
              <a:ext cx="328117" cy="513133"/>
            </a:xfrm>
            <a:custGeom>
              <a:avLst/>
              <a:gdLst>
                <a:gd name="connsiteX0" fmla="*/ 257397 w 328117"/>
                <a:gd name="connsiteY0" fmla="*/ 0 h 513133"/>
                <a:gd name="connsiteX1" fmla="*/ 220224 w 328117"/>
                <a:gd name="connsiteY1" fmla="*/ 449696 h 513133"/>
                <a:gd name="connsiteX2" fmla="*/ 13134 w 328117"/>
                <a:gd name="connsiteY2" fmla="*/ 469080 h 513133"/>
                <a:gd name="connsiteX3" fmla="*/ 48835 w 328117"/>
                <a:gd name="connsiteY3" fmla="*/ 336398 h 513133"/>
                <a:gd name="connsiteX4" fmla="*/ 87664 w 328117"/>
                <a:gd name="connsiteY4" fmla="*/ 190773 h 513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117" h="513133">
                  <a:moveTo>
                    <a:pt x="257397" y="0"/>
                  </a:moveTo>
                  <a:cubicBezTo>
                    <a:pt x="347998" y="142313"/>
                    <a:pt x="367444" y="310573"/>
                    <a:pt x="220224" y="449696"/>
                  </a:cubicBezTo>
                  <a:cubicBezTo>
                    <a:pt x="110790" y="553057"/>
                    <a:pt x="42333" y="507909"/>
                    <a:pt x="13134" y="469080"/>
                  </a:cubicBezTo>
                  <a:cubicBezTo>
                    <a:pt x="-16065" y="430251"/>
                    <a:pt x="6755" y="384980"/>
                    <a:pt x="48835" y="336398"/>
                  </a:cubicBezTo>
                  <a:cubicBezTo>
                    <a:pt x="90915" y="287815"/>
                    <a:pt x="100607" y="216659"/>
                    <a:pt x="87664" y="190773"/>
                  </a:cubicBezTo>
                </a:path>
              </a:pathLst>
            </a:custGeom>
            <a:solidFill>
              <a:srgbClr val="E69C9C"/>
            </a:solidFill>
            <a:ln w="6134"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CAA86BB4-FB2E-445A-8F2C-772420FAB432}"/>
                </a:ext>
              </a:extLst>
            </p:cNvPr>
            <p:cNvSpPr/>
            <p:nvPr/>
          </p:nvSpPr>
          <p:spPr>
            <a:xfrm>
              <a:off x="8556308" y="4415434"/>
              <a:ext cx="332626" cy="517602"/>
            </a:xfrm>
            <a:custGeom>
              <a:avLst/>
              <a:gdLst>
                <a:gd name="connsiteX0" fmla="*/ 98117 w 332626"/>
                <a:gd name="connsiteY0" fmla="*/ 517603 h 517602"/>
                <a:gd name="connsiteX1" fmla="*/ 89468 w 332626"/>
                <a:gd name="connsiteY1" fmla="*/ 517235 h 517602"/>
                <a:gd name="connsiteX2" fmla="*/ 13650 w 332626"/>
                <a:gd name="connsiteY2" fmla="*/ 472639 h 517602"/>
                <a:gd name="connsiteX3" fmla="*/ 49289 w 332626"/>
                <a:gd name="connsiteY3" fmla="*/ 337074 h 517602"/>
                <a:gd name="connsiteX4" fmla="*/ 87811 w 332626"/>
                <a:gd name="connsiteY4" fmla="*/ 194025 h 517602"/>
                <a:gd name="connsiteX5" fmla="*/ 87695 w 332626"/>
                <a:gd name="connsiteY5" fmla="*/ 192277 h 517602"/>
                <a:gd name="connsiteX6" fmla="*/ 88854 w 332626"/>
                <a:gd name="connsiteY6" fmla="*/ 190958 h 517602"/>
                <a:gd name="connsiteX7" fmla="*/ 90603 w 332626"/>
                <a:gd name="connsiteY7" fmla="*/ 190842 h 517602"/>
                <a:gd name="connsiteX8" fmla="*/ 91921 w 332626"/>
                <a:gd name="connsiteY8" fmla="*/ 192001 h 517602"/>
                <a:gd name="connsiteX9" fmla="*/ 52785 w 332626"/>
                <a:gd name="connsiteY9" fmla="*/ 340080 h 517602"/>
                <a:gd name="connsiteX10" fmla="*/ 17269 w 332626"/>
                <a:gd name="connsiteY10" fmla="*/ 469879 h 517602"/>
                <a:gd name="connsiteX11" fmla="*/ 89836 w 332626"/>
                <a:gd name="connsiteY11" fmla="*/ 512818 h 517602"/>
                <a:gd name="connsiteX12" fmla="*/ 220923 w 332626"/>
                <a:gd name="connsiteY12" fmla="*/ 450372 h 517602"/>
                <a:gd name="connsiteX13" fmla="*/ 257728 w 332626"/>
                <a:gd name="connsiteY13" fmla="*/ 3559 h 517602"/>
                <a:gd name="connsiteX14" fmla="*/ 257415 w 332626"/>
                <a:gd name="connsiteY14" fmla="*/ 1823 h 517602"/>
                <a:gd name="connsiteX15" fmla="*/ 258403 w 332626"/>
                <a:gd name="connsiteY15" fmla="*/ 370 h 517602"/>
                <a:gd name="connsiteX16" fmla="*/ 259243 w 332626"/>
                <a:gd name="connsiteY16" fmla="*/ 32 h 517602"/>
                <a:gd name="connsiteX17" fmla="*/ 260151 w 332626"/>
                <a:gd name="connsiteY17" fmla="*/ 57 h 517602"/>
                <a:gd name="connsiteX18" fmla="*/ 260979 w 332626"/>
                <a:gd name="connsiteY18" fmla="*/ 431 h 517602"/>
                <a:gd name="connsiteX19" fmla="*/ 261593 w 332626"/>
                <a:gd name="connsiteY19" fmla="*/ 1106 h 517602"/>
                <a:gd name="connsiteX20" fmla="*/ 332504 w 332626"/>
                <a:gd name="connsiteY20" fmla="*/ 228438 h 517602"/>
                <a:gd name="connsiteX21" fmla="*/ 224051 w 332626"/>
                <a:gd name="connsiteY21" fmla="*/ 453685 h 517602"/>
                <a:gd name="connsiteX22" fmla="*/ 98117 w 332626"/>
                <a:gd name="connsiteY22" fmla="*/ 517603 h 517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2626" h="517602">
                  <a:moveTo>
                    <a:pt x="98117" y="517603"/>
                  </a:moveTo>
                  <a:cubicBezTo>
                    <a:pt x="95252" y="517603"/>
                    <a:pt x="92369" y="517480"/>
                    <a:pt x="89468" y="517235"/>
                  </a:cubicBezTo>
                  <a:cubicBezTo>
                    <a:pt x="50086" y="513861"/>
                    <a:pt x="25059" y="487852"/>
                    <a:pt x="13650" y="472639"/>
                  </a:cubicBezTo>
                  <a:cubicBezTo>
                    <a:pt x="-20027" y="427798"/>
                    <a:pt x="15060" y="376640"/>
                    <a:pt x="49289" y="337074"/>
                  </a:cubicBezTo>
                  <a:cubicBezTo>
                    <a:pt x="91247" y="288675"/>
                    <a:pt x="100264" y="218930"/>
                    <a:pt x="87811" y="194025"/>
                  </a:cubicBezTo>
                  <a:cubicBezTo>
                    <a:pt x="87542" y="193479"/>
                    <a:pt x="87498" y="192847"/>
                    <a:pt x="87695" y="192277"/>
                  </a:cubicBezTo>
                  <a:cubicBezTo>
                    <a:pt x="87891" y="191700"/>
                    <a:pt x="88308" y="191228"/>
                    <a:pt x="88854" y="190958"/>
                  </a:cubicBezTo>
                  <a:cubicBezTo>
                    <a:pt x="89400" y="190688"/>
                    <a:pt x="90026" y="190645"/>
                    <a:pt x="90603" y="190842"/>
                  </a:cubicBezTo>
                  <a:cubicBezTo>
                    <a:pt x="91179" y="191038"/>
                    <a:pt x="91651" y="191455"/>
                    <a:pt x="91921" y="192001"/>
                  </a:cubicBezTo>
                  <a:cubicBezTo>
                    <a:pt x="104926" y="217949"/>
                    <a:pt x="95909" y="290148"/>
                    <a:pt x="52785" y="340080"/>
                  </a:cubicBezTo>
                  <a:cubicBezTo>
                    <a:pt x="3712" y="396944"/>
                    <a:pt x="-7391" y="436938"/>
                    <a:pt x="17269" y="469879"/>
                  </a:cubicBezTo>
                  <a:cubicBezTo>
                    <a:pt x="28249" y="484478"/>
                    <a:pt x="52233" y="509444"/>
                    <a:pt x="89836" y="512818"/>
                  </a:cubicBezTo>
                  <a:cubicBezTo>
                    <a:pt x="129340" y="516253"/>
                    <a:pt x="173506" y="495152"/>
                    <a:pt x="220923" y="450372"/>
                  </a:cubicBezTo>
                  <a:cubicBezTo>
                    <a:pt x="295821" y="379584"/>
                    <a:pt x="400225" y="227395"/>
                    <a:pt x="257728" y="3559"/>
                  </a:cubicBezTo>
                  <a:cubicBezTo>
                    <a:pt x="257403" y="3044"/>
                    <a:pt x="257286" y="2425"/>
                    <a:pt x="257415" y="1823"/>
                  </a:cubicBezTo>
                  <a:cubicBezTo>
                    <a:pt x="257538" y="1228"/>
                    <a:pt x="257893" y="707"/>
                    <a:pt x="258403" y="370"/>
                  </a:cubicBezTo>
                  <a:cubicBezTo>
                    <a:pt x="258660" y="204"/>
                    <a:pt x="258943" y="87"/>
                    <a:pt x="259243" y="32"/>
                  </a:cubicBezTo>
                  <a:cubicBezTo>
                    <a:pt x="259550" y="-17"/>
                    <a:pt x="259856" y="-11"/>
                    <a:pt x="260151" y="57"/>
                  </a:cubicBezTo>
                  <a:cubicBezTo>
                    <a:pt x="260451" y="124"/>
                    <a:pt x="260734" y="253"/>
                    <a:pt x="260979" y="431"/>
                  </a:cubicBezTo>
                  <a:cubicBezTo>
                    <a:pt x="261225" y="615"/>
                    <a:pt x="261433" y="842"/>
                    <a:pt x="261593" y="1106"/>
                  </a:cubicBezTo>
                  <a:cubicBezTo>
                    <a:pt x="310114" y="77292"/>
                    <a:pt x="334589" y="155932"/>
                    <a:pt x="332504" y="228438"/>
                  </a:cubicBezTo>
                  <a:cubicBezTo>
                    <a:pt x="330111" y="312169"/>
                    <a:pt x="293613" y="387926"/>
                    <a:pt x="224051" y="453685"/>
                  </a:cubicBezTo>
                  <a:cubicBezTo>
                    <a:pt x="179026" y="496072"/>
                    <a:pt x="136946" y="517603"/>
                    <a:pt x="98117" y="517603"/>
                  </a:cubicBezTo>
                  <a:close/>
                </a:path>
              </a:pathLst>
            </a:custGeom>
            <a:solidFill>
              <a:srgbClr val="0E0E0E"/>
            </a:solidFill>
            <a:ln w="6134"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8946D21E-3B21-4001-845E-BD23051A9AB8}"/>
                </a:ext>
              </a:extLst>
            </p:cNvPr>
            <p:cNvSpPr/>
            <p:nvPr/>
          </p:nvSpPr>
          <p:spPr>
            <a:xfrm>
              <a:off x="8344857" y="4511374"/>
              <a:ext cx="369673" cy="385223"/>
            </a:xfrm>
            <a:custGeom>
              <a:avLst/>
              <a:gdLst>
                <a:gd name="connsiteX0" fmla="*/ 317727 w 369673"/>
                <a:gd name="connsiteY0" fmla="*/ 0 h 385223"/>
                <a:gd name="connsiteX1" fmla="*/ 314537 w 369673"/>
                <a:gd name="connsiteY1" fmla="*/ 297630 h 385223"/>
                <a:gd name="connsiteX2" fmla="*/ 18747 w 369673"/>
                <a:gd name="connsiteY2" fmla="*/ 364124 h 385223"/>
                <a:gd name="connsiteX3" fmla="*/ 15189 w 369673"/>
                <a:gd name="connsiteY3" fmla="*/ 255427 h 385223"/>
                <a:gd name="connsiteX4" fmla="*/ 214059 w 369673"/>
                <a:gd name="connsiteY4" fmla="*/ 162801 h 385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673" h="385223">
                  <a:moveTo>
                    <a:pt x="317727" y="0"/>
                  </a:moveTo>
                  <a:cubicBezTo>
                    <a:pt x="392134" y="126180"/>
                    <a:pt x="382626" y="233098"/>
                    <a:pt x="314537" y="297630"/>
                  </a:cubicBezTo>
                  <a:cubicBezTo>
                    <a:pt x="225469" y="382220"/>
                    <a:pt x="57699" y="408045"/>
                    <a:pt x="18747" y="364124"/>
                  </a:cubicBezTo>
                  <a:cubicBezTo>
                    <a:pt x="-21248" y="319099"/>
                    <a:pt x="15189" y="255427"/>
                    <a:pt x="15189" y="255427"/>
                  </a:cubicBezTo>
                  <a:cubicBezTo>
                    <a:pt x="15189" y="255427"/>
                    <a:pt x="130205" y="234203"/>
                    <a:pt x="214059" y="162801"/>
                  </a:cubicBezTo>
                </a:path>
              </a:pathLst>
            </a:custGeom>
            <a:solidFill>
              <a:srgbClr val="E69C9C"/>
            </a:solidFill>
            <a:ln w="6134"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F2A0FF22-22E2-4CF9-9E0A-831CCFA84061}"/>
                </a:ext>
              </a:extLst>
            </p:cNvPr>
            <p:cNvSpPr/>
            <p:nvPr/>
          </p:nvSpPr>
          <p:spPr>
            <a:xfrm>
              <a:off x="8342461" y="4509287"/>
              <a:ext cx="374702" cy="389581"/>
            </a:xfrm>
            <a:custGeom>
              <a:avLst/>
              <a:gdLst>
                <a:gd name="connsiteX0" fmla="*/ 92115 w 374702"/>
                <a:gd name="connsiteY0" fmla="*/ 389582 h 389581"/>
                <a:gd name="connsiteX1" fmla="*/ 82791 w 374702"/>
                <a:gd name="connsiteY1" fmla="*/ 389582 h 389581"/>
                <a:gd name="connsiteX2" fmla="*/ 19180 w 374702"/>
                <a:gd name="connsiteY2" fmla="*/ 367929 h 389581"/>
                <a:gd name="connsiteX3" fmla="*/ 15377 w 374702"/>
                <a:gd name="connsiteY3" fmla="*/ 256655 h 389581"/>
                <a:gd name="connsiteX4" fmla="*/ 16039 w 374702"/>
                <a:gd name="connsiteY4" fmla="*/ 255912 h 389581"/>
                <a:gd name="connsiteX5" fmla="*/ 16972 w 374702"/>
                <a:gd name="connsiteY5" fmla="*/ 255551 h 389581"/>
                <a:gd name="connsiteX6" fmla="*/ 214676 w 374702"/>
                <a:gd name="connsiteY6" fmla="*/ 163538 h 389581"/>
                <a:gd name="connsiteX7" fmla="*/ 216302 w 374702"/>
                <a:gd name="connsiteY7" fmla="*/ 162875 h 389581"/>
                <a:gd name="connsiteX8" fmla="*/ 217927 w 374702"/>
                <a:gd name="connsiteY8" fmla="*/ 163538 h 389581"/>
                <a:gd name="connsiteX9" fmla="*/ 218436 w 374702"/>
                <a:gd name="connsiteY9" fmla="*/ 164280 h 389581"/>
                <a:gd name="connsiteX10" fmla="*/ 218614 w 374702"/>
                <a:gd name="connsiteY10" fmla="*/ 165163 h 389581"/>
                <a:gd name="connsiteX11" fmla="*/ 218436 w 374702"/>
                <a:gd name="connsiteY11" fmla="*/ 166047 h 389581"/>
                <a:gd name="connsiteX12" fmla="*/ 217927 w 374702"/>
                <a:gd name="connsiteY12" fmla="*/ 166789 h 389581"/>
                <a:gd name="connsiteX13" fmla="*/ 19119 w 374702"/>
                <a:gd name="connsiteY13" fmla="*/ 259783 h 389581"/>
                <a:gd name="connsiteX14" fmla="*/ 22861 w 374702"/>
                <a:gd name="connsiteY14" fmla="*/ 364861 h 389581"/>
                <a:gd name="connsiteX15" fmla="*/ 83221 w 374702"/>
                <a:gd name="connsiteY15" fmla="*/ 384981 h 389581"/>
                <a:gd name="connsiteX16" fmla="*/ 315337 w 374702"/>
                <a:gd name="connsiteY16" fmla="*/ 298244 h 389581"/>
                <a:gd name="connsiteX17" fmla="*/ 318159 w 374702"/>
                <a:gd name="connsiteY17" fmla="*/ 3436 h 389581"/>
                <a:gd name="connsiteX18" fmla="*/ 317840 w 374702"/>
                <a:gd name="connsiteY18" fmla="*/ 2596 h 389581"/>
                <a:gd name="connsiteX19" fmla="*/ 317877 w 374702"/>
                <a:gd name="connsiteY19" fmla="*/ 1700 h 389581"/>
                <a:gd name="connsiteX20" fmla="*/ 318270 w 374702"/>
                <a:gd name="connsiteY20" fmla="*/ 890 h 389581"/>
                <a:gd name="connsiteX21" fmla="*/ 318957 w 374702"/>
                <a:gd name="connsiteY21" fmla="*/ 307 h 389581"/>
                <a:gd name="connsiteX22" fmla="*/ 320711 w 374702"/>
                <a:gd name="connsiteY22" fmla="*/ 75 h 389581"/>
                <a:gd name="connsiteX23" fmla="*/ 322147 w 374702"/>
                <a:gd name="connsiteY23" fmla="*/ 1105 h 389581"/>
                <a:gd name="connsiteX24" fmla="*/ 318466 w 374702"/>
                <a:gd name="connsiteY24" fmla="*/ 301679 h 389581"/>
                <a:gd name="connsiteX25" fmla="*/ 92115 w 374702"/>
                <a:gd name="connsiteY25" fmla="*/ 389582 h 38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4702" h="389581">
                  <a:moveTo>
                    <a:pt x="92115" y="389582"/>
                  </a:moveTo>
                  <a:cubicBezTo>
                    <a:pt x="88925" y="389582"/>
                    <a:pt x="85981" y="389582"/>
                    <a:pt x="82791" y="389582"/>
                  </a:cubicBezTo>
                  <a:cubicBezTo>
                    <a:pt x="52611" y="388355"/>
                    <a:pt x="30589" y="380872"/>
                    <a:pt x="19180" y="367929"/>
                  </a:cubicBezTo>
                  <a:cubicBezTo>
                    <a:pt x="-21428" y="322229"/>
                    <a:pt x="15009" y="257513"/>
                    <a:pt x="15377" y="256655"/>
                  </a:cubicBezTo>
                  <a:cubicBezTo>
                    <a:pt x="15536" y="256360"/>
                    <a:pt x="15763" y="256102"/>
                    <a:pt x="16039" y="255912"/>
                  </a:cubicBezTo>
                  <a:cubicBezTo>
                    <a:pt x="16321" y="255722"/>
                    <a:pt x="16634" y="255600"/>
                    <a:pt x="16972" y="255551"/>
                  </a:cubicBezTo>
                  <a:cubicBezTo>
                    <a:pt x="18076" y="255551"/>
                    <a:pt x="132294" y="233529"/>
                    <a:pt x="214676" y="163538"/>
                  </a:cubicBezTo>
                  <a:cubicBezTo>
                    <a:pt x="215111" y="163115"/>
                    <a:pt x="215694" y="162875"/>
                    <a:pt x="216302" y="162875"/>
                  </a:cubicBezTo>
                  <a:cubicBezTo>
                    <a:pt x="216909" y="162875"/>
                    <a:pt x="217491" y="163115"/>
                    <a:pt x="217927" y="163538"/>
                  </a:cubicBezTo>
                  <a:cubicBezTo>
                    <a:pt x="218142" y="163747"/>
                    <a:pt x="218314" y="164004"/>
                    <a:pt x="218436" y="164280"/>
                  </a:cubicBezTo>
                  <a:cubicBezTo>
                    <a:pt x="218553" y="164562"/>
                    <a:pt x="218614" y="164863"/>
                    <a:pt x="218614" y="165163"/>
                  </a:cubicBezTo>
                  <a:cubicBezTo>
                    <a:pt x="218614" y="165464"/>
                    <a:pt x="218553" y="165765"/>
                    <a:pt x="218436" y="166047"/>
                  </a:cubicBezTo>
                  <a:cubicBezTo>
                    <a:pt x="218314" y="166323"/>
                    <a:pt x="218142" y="166580"/>
                    <a:pt x="217927" y="166789"/>
                  </a:cubicBezTo>
                  <a:cubicBezTo>
                    <a:pt x="138919" y="234265"/>
                    <a:pt x="31141" y="257329"/>
                    <a:pt x="19119" y="259783"/>
                  </a:cubicBezTo>
                  <a:cubicBezTo>
                    <a:pt x="15009" y="267635"/>
                    <a:pt x="-13024" y="324499"/>
                    <a:pt x="22861" y="364861"/>
                  </a:cubicBezTo>
                  <a:cubicBezTo>
                    <a:pt x="33288" y="376578"/>
                    <a:pt x="54758" y="383754"/>
                    <a:pt x="83221" y="384981"/>
                  </a:cubicBezTo>
                  <a:cubicBezTo>
                    <a:pt x="148549" y="387742"/>
                    <a:pt x="252156" y="358298"/>
                    <a:pt x="315337" y="298244"/>
                  </a:cubicBezTo>
                  <a:cubicBezTo>
                    <a:pt x="387291" y="229848"/>
                    <a:pt x="388334" y="122439"/>
                    <a:pt x="318159" y="3436"/>
                  </a:cubicBezTo>
                  <a:cubicBezTo>
                    <a:pt x="317994" y="3178"/>
                    <a:pt x="317883" y="2896"/>
                    <a:pt x="317840" y="2596"/>
                  </a:cubicBezTo>
                  <a:cubicBezTo>
                    <a:pt x="317791" y="2295"/>
                    <a:pt x="317804" y="1995"/>
                    <a:pt x="317877" y="1700"/>
                  </a:cubicBezTo>
                  <a:cubicBezTo>
                    <a:pt x="317951" y="1406"/>
                    <a:pt x="318086" y="1130"/>
                    <a:pt x="318270" y="890"/>
                  </a:cubicBezTo>
                  <a:cubicBezTo>
                    <a:pt x="318460" y="651"/>
                    <a:pt x="318693" y="455"/>
                    <a:pt x="318957" y="307"/>
                  </a:cubicBezTo>
                  <a:cubicBezTo>
                    <a:pt x="319490" y="7"/>
                    <a:pt x="320116" y="-79"/>
                    <a:pt x="320711" y="75"/>
                  </a:cubicBezTo>
                  <a:cubicBezTo>
                    <a:pt x="321300" y="222"/>
                    <a:pt x="321815" y="590"/>
                    <a:pt x="322147" y="1105"/>
                  </a:cubicBezTo>
                  <a:cubicBezTo>
                    <a:pt x="393487" y="122071"/>
                    <a:pt x="392137" y="231627"/>
                    <a:pt x="318466" y="301679"/>
                  </a:cubicBezTo>
                  <a:cubicBezTo>
                    <a:pt x="256388" y="360199"/>
                    <a:pt x="159898" y="389582"/>
                    <a:pt x="92115" y="389582"/>
                  </a:cubicBezTo>
                  <a:close/>
                </a:path>
              </a:pathLst>
            </a:custGeom>
            <a:solidFill>
              <a:srgbClr val="0E0E0E"/>
            </a:solidFill>
            <a:ln w="6134"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726B4076-A411-4A31-A22E-15441D7D3A1B}"/>
                </a:ext>
              </a:extLst>
            </p:cNvPr>
            <p:cNvSpPr/>
            <p:nvPr/>
          </p:nvSpPr>
          <p:spPr>
            <a:xfrm>
              <a:off x="8638905" y="4365994"/>
              <a:ext cx="93729" cy="69401"/>
            </a:xfrm>
            <a:custGeom>
              <a:avLst/>
              <a:gdLst>
                <a:gd name="connsiteX0" fmla="*/ 0 w 93729"/>
                <a:gd name="connsiteY0" fmla="*/ 48644 h 69401"/>
                <a:gd name="connsiteX1" fmla="*/ 41835 w 93729"/>
                <a:gd name="connsiteY1" fmla="*/ 12882 h 69401"/>
                <a:gd name="connsiteX2" fmla="*/ 64715 w 93729"/>
                <a:gd name="connsiteY2" fmla="*/ 57232 h 69401"/>
                <a:gd name="connsiteX3" fmla="*/ 42019 w 93729"/>
                <a:gd name="connsiteY3" fmla="*/ 65390 h 69401"/>
                <a:gd name="connsiteX4" fmla="*/ 93730 w 93729"/>
                <a:gd name="connsiteY4" fmla="*/ 0 h 69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9" h="69401">
                  <a:moveTo>
                    <a:pt x="0" y="48644"/>
                  </a:moveTo>
                  <a:cubicBezTo>
                    <a:pt x="5030" y="31223"/>
                    <a:pt x="24537" y="16562"/>
                    <a:pt x="41835" y="12882"/>
                  </a:cubicBezTo>
                  <a:cubicBezTo>
                    <a:pt x="72506" y="6318"/>
                    <a:pt x="81584" y="34965"/>
                    <a:pt x="64715" y="57232"/>
                  </a:cubicBezTo>
                  <a:cubicBezTo>
                    <a:pt x="59072" y="64715"/>
                    <a:pt x="49809" y="75266"/>
                    <a:pt x="42019" y="65390"/>
                  </a:cubicBezTo>
                  <a:cubicBezTo>
                    <a:pt x="28524" y="48399"/>
                    <a:pt x="77413" y="2515"/>
                    <a:pt x="93730" y="0"/>
                  </a:cubicBezTo>
                </a:path>
              </a:pathLst>
            </a:custGeom>
            <a:solidFill>
              <a:srgbClr val="E69C9C"/>
            </a:solidFill>
            <a:ln w="6134"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3CAAE5AE-6FD3-4F3F-8902-61968156EFE8}"/>
                </a:ext>
              </a:extLst>
            </p:cNvPr>
            <p:cNvSpPr/>
            <p:nvPr/>
          </p:nvSpPr>
          <p:spPr>
            <a:xfrm>
              <a:off x="8636606" y="4363690"/>
              <a:ext cx="98316" cy="74012"/>
            </a:xfrm>
            <a:custGeom>
              <a:avLst/>
              <a:gdLst>
                <a:gd name="connsiteX0" fmla="*/ 51373 w 98316"/>
                <a:gd name="connsiteY0" fmla="*/ 74012 h 74012"/>
                <a:gd name="connsiteX1" fmla="*/ 46343 w 98316"/>
                <a:gd name="connsiteY1" fmla="*/ 72614 h 74012"/>
                <a:gd name="connsiteX2" fmla="*/ 42478 w 98316"/>
                <a:gd name="connsiteY2" fmla="*/ 69105 h 74012"/>
                <a:gd name="connsiteX3" fmla="*/ 39589 w 98316"/>
                <a:gd name="connsiteY3" fmla="*/ 60260 h 74012"/>
                <a:gd name="connsiteX4" fmla="*/ 41681 w 98316"/>
                <a:gd name="connsiteY4" fmla="*/ 51193 h 74012"/>
                <a:gd name="connsiteX5" fmla="*/ 65113 w 98316"/>
                <a:gd name="connsiteY5" fmla="*/ 19970 h 74012"/>
                <a:gd name="connsiteX6" fmla="*/ 55127 w 98316"/>
                <a:gd name="connsiteY6" fmla="*/ 16590 h 74012"/>
                <a:gd name="connsiteX7" fmla="*/ 44625 w 98316"/>
                <a:gd name="connsiteY7" fmla="*/ 17455 h 74012"/>
                <a:gd name="connsiteX8" fmla="*/ 4508 w 98316"/>
                <a:gd name="connsiteY8" fmla="*/ 51562 h 74012"/>
                <a:gd name="connsiteX9" fmla="*/ 4109 w 98316"/>
                <a:gd name="connsiteY9" fmla="*/ 52365 h 74012"/>
                <a:gd name="connsiteX10" fmla="*/ 3428 w 98316"/>
                <a:gd name="connsiteY10" fmla="*/ 52948 h 74012"/>
                <a:gd name="connsiteX11" fmla="*/ 2581 w 98316"/>
                <a:gd name="connsiteY11" fmla="*/ 53230 h 74012"/>
                <a:gd name="connsiteX12" fmla="*/ 1686 w 98316"/>
                <a:gd name="connsiteY12" fmla="*/ 53156 h 74012"/>
                <a:gd name="connsiteX13" fmla="*/ 293 w 98316"/>
                <a:gd name="connsiteY13" fmla="*/ 52046 h 74012"/>
                <a:gd name="connsiteX14" fmla="*/ 91 w 98316"/>
                <a:gd name="connsiteY14" fmla="*/ 50273 h 74012"/>
                <a:gd name="connsiteX15" fmla="*/ 43644 w 98316"/>
                <a:gd name="connsiteY15" fmla="*/ 12916 h 74012"/>
                <a:gd name="connsiteX16" fmla="*/ 56513 w 98316"/>
                <a:gd name="connsiteY16" fmla="*/ 12137 h 74012"/>
                <a:gd name="connsiteX17" fmla="*/ 68548 w 98316"/>
                <a:gd name="connsiteY17" fmla="*/ 16781 h 74012"/>
                <a:gd name="connsiteX18" fmla="*/ 95661 w 98316"/>
                <a:gd name="connsiteY18" fmla="*/ 34 h 74012"/>
                <a:gd name="connsiteX19" fmla="*/ 96575 w 98316"/>
                <a:gd name="connsiteY19" fmla="*/ 65 h 74012"/>
                <a:gd name="connsiteX20" fmla="*/ 97397 w 98316"/>
                <a:gd name="connsiteY20" fmla="*/ 452 h 74012"/>
                <a:gd name="connsiteX21" fmla="*/ 98011 w 98316"/>
                <a:gd name="connsiteY21" fmla="*/ 1133 h 74012"/>
                <a:gd name="connsiteX22" fmla="*/ 98299 w 98316"/>
                <a:gd name="connsiteY22" fmla="*/ 1997 h 74012"/>
                <a:gd name="connsiteX23" fmla="*/ 97864 w 98316"/>
                <a:gd name="connsiteY23" fmla="*/ 3690 h 74012"/>
                <a:gd name="connsiteX24" fmla="*/ 96397 w 98316"/>
                <a:gd name="connsiteY24" fmla="*/ 4635 h 74012"/>
                <a:gd name="connsiteX25" fmla="*/ 71861 w 98316"/>
                <a:gd name="connsiteY25" fmla="*/ 20032 h 74012"/>
                <a:gd name="connsiteX26" fmla="*/ 73640 w 98316"/>
                <a:gd name="connsiteY26" fmla="*/ 22485 h 74012"/>
                <a:gd name="connsiteX27" fmla="*/ 68732 w 98316"/>
                <a:gd name="connsiteY27" fmla="*/ 60947 h 74012"/>
                <a:gd name="connsiteX28" fmla="*/ 51311 w 98316"/>
                <a:gd name="connsiteY28" fmla="*/ 74012 h 74012"/>
                <a:gd name="connsiteX29" fmla="*/ 51373 w 98316"/>
                <a:gd name="connsiteY29" fmla="*/ 74012 h 74012"/>
                <a:gd name="connsiteX30" fmla="*/ 68548 w 98316"/>
                <a:gd name="connsiteY30" fmla="*/ 23099 h 74012"/>
                <a:gd name="connsiteX31" fmla="*/ 45975 w 98316"/>
                <a:gd name="connsiteY31" fmla="*/ 52850 h 74012"/>
                <a:gd name="connsiteX32" fmla="*/ 44153 w 98316"/>
                <a:gd name="connsiteY32" fmla="*/ 59567 h 74012"/>
                <a:gd name="connsiteX33" fmla="*/ 45975 w 98316"/>
                <a:gd name="connsiteY33" fmla="*/ 66283 h 74012"/>
                <a:gd name="connsiteX34" fmla="*/ 48238 w 98316"/>
                <a:gd name="connsiteY34" fmla="*/ 68473 h 74012"/>
                <a:gd name="connsiteX35" fmla="*/ 51250 w 98316"/>
                <a:gd name="connsiteY35" fmla="*/ 69412 h 74012"/>
                <a:gd name="connsiteX36" fmla="*/ 64990 w 98316"/>
                <a:gd name="connsiteY36" fmla="*/ 58186 h 74012"/>
                <a:gd name="connsiteX37" fmla="*/ 69714 w 98316"/>
                <a:gd name="connsiteY37" fmla="*/ 24939 h 74012"/>
                <a:gd name="connsiteX38" fmla="*/ 68548 w 98316"/>
                <a:gd name="connsiteY38" fmla="*/ 23099 h 7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8316" h="74012">
                  <a:moveTo>
                    <a:pt x="51373" y="74012"/>
                  </a:moveTo>
                  <a:cubicBezTo>
                    <a:pt x="49606" y="73945"/>
                    <a:pt x="47889" y="73467"/>
                    <a:pt x="46343" y="72614"/>
                  </a:cubicBezTo>
                  <a:cubicBezTo>
                    <a:pt x="44797" y="71761"/>
                    <a:pt x="43472" y="70559"/>
                    <a:pt x="42478" y="69105"/>
                  </a:cubicBezTo>
                  <a:cubicBezTo>
                    <a:pt x="40730" y="66474"/>
                    <a:pt x="39730" y="63412"/>
                    <a:pt x="39589" y="60260"/>
                  </a:cubicBezTo>
                  <a:cubicBezTo>
                    <a:pt x="39448" y="57100"/>
                    <a:pt x="40171" y="53966"/>
                    <a:pt x="41681" y="51193"/>
                  </a:cubicBezTo>
                  <a:cubicBezTo>
                    <a:pt x="47324" y="39324"/>
                    <a:pt x="55292" y="28706"/>
                    <a:pt x="65113" y="19970"/>
                  </a:cubicBezTo>
                  <a:cubicBezTo>
                    <a:pt x="62052" y="18173"/>
                    <a:pt x="58654" y="17026"/>
                    <a:pt x="55127" y="16590"/>
                  </a:cubicBezTo>
                  <a:cubicBezTo>
                    <a:pt x="51606" y="16161"/>
                    <a:pt x="48029" y="16456"/>
                    <a:pt x="44625" y="17455"/>
                  </a:cubicBezTo>
                  <a:cubicBezTo>
                    <a:pt x="28799" y="20829"/>
                    <a:pt x="9476" y="34508"/>
                    <a:pt x="4508" y="51562"/>
                  </a:cubicBezTo>
                  <a:cubicBezTo>
                    <a:pt x="4428" y="51850"/>
                    <a:pt x="4293" y="52126"/>
                    <a:pt x="4109" y="52365"/>
                  </a:cubicBezTo>
                  <a:cubicBezTo>
                    <a:pt x="3925" y="52604"/>
                    <a:pt x="3692" y="52800"/>
                    <a:pt x="3428" y="52948"/>
                  </a:cubicBezTo>
                  <a:cubicBezTo>
                    <a:pt x="3170" y="53101"/>
                    <a:pt x="2876" y="53193"/>
                    <a:pt x="2581" y="53230"/>
                  </a:cubicBezTo>
                  <a:cubicBezTo>
                    <a:pt x="2281" y="53267"/>
                    <a:pt x="1974" y="53236"/>
                    <a:pt x="1686" y="53156"/>
                  </a:cubicBezTo>
                  <a:cubicBezTo>
                    <a:pt x="1091" y="52985"/>
                    <a:pt x="588" y="52586"/>
                    <a:pt x="293" y="52046"/>
                  </a:cubicBezTo>
                  <a:cubicBezTo>
                    <a:pt x="-7" y="51506"/>
                    <a:pt x="-81" y="50868"/>
                    <a:pt x="91" y="50273"/>
                  </a:cubicBezTo>
                  <a:cubicBezTo>
                    <a:pt x="5489" y="31871"/>
                    <a:pt x="26468" y="16597"/>
                    <a:pt x="43644" y="12916"/>
                  </a:cubicBezTo>
                  <a:cubicBezTo>
                    <a:pt x="47827" y="11732"/>
                    <a:pt x="52219" y="11469"/>
                    <a:pt x="56513" y="12137"/>
                  </a:cubicBezTo>
                  <a:cubicBezTo>
                    <a:pt x="60813" y="12800"/>
                    <a:pt x="64917" y="14388"/>
                    <a:pt x="68548" y="16781"/>
                  </a:cubicBezTo>
                  <a:cubicBezTo>
                    <a:pt x="76155" y="9156"/>
                    <a:pt x="85442" y="3426"/>
                    <a:pt x="95661" y="34"/>
                  </a:cubicBezTo>
                  <a:cubicBezTo>
                    <a:pt x="95962" y="-21"/>
                    <a:pt x="96275" y="-9"/>
                    <a:pt x="96575" y="65"/>
                  </a:cubicBezTo>
                  <a:cubicBezTo>
                    <a:pt x="96870" y="133"/>
                    <a:pt x="97152" y="268"/>
                    <a:pt x="97397" y="452"/>
                  </a:cubicBezTo>
                  <a:cubicBezTo>
                    <a:pt x="97649" y="636"/>
                    <a:pt x="97851" y="863"/>
                    <a:pt x="98011" y="1133"/>
                  </a:cubicBezTo>
                  <a:cubicBezTo>
                    <a:pt x="98164" y="1396"/>
                    <a:pt x="98262" y="1691"/>
                    <a:pt x="98299" y="1997"/>
                  </a:cubicBezTo>
                  <a:cubicBezTo>
                    <a:pt x="98373" y="2592"/>
                    <a:pt x="98219" y="3200"/>
                    <a:pt x="97864" y="3690"/>
                  </a:cubicBezTo>
                  <a:cubicBezTo>
                    <a:pt x="97514" y="4175"/>
                    <a:pt x="96986" y="4512"/>
                    <a:pt x="96397" y="4635"/>
                  </a:cubicBezTo>
                  <a:cubicBezTo>
                    <a:pt x="87159" y="7849"/>
                    <a:pt x="78768" y="13113"/>
                    <a:pt x="71861" y="20032"/>
                  </a:cubicBezTo>
                  <a:cubicBezTo>
                    <a:pt x="72474" y="20829"/>
                    <a:pt x="73088" y="21627"/>
                    <a:pt x="73640" y="22485"/>
                  </a:cubicBezTo>
                  <a:cubicBezTo>
                    <a:pt x="80264" y="32852"/>
                    <a:pt x="78301" y="48310"/>
                    <a:pt x="68732" y="60947"/>
                  </a:cubicBezTo>
                  <a:cubicBezTo>
                    <a:pt x="64193" y="67081"/>
                    <a:pt x="58059" y="73951"/>
                    <a:pt x="51311" y="74012"/>
                  </a:cubicBezTo>
                  <a:lnTo>
                    <a:pt x="51373" y="74012"/>
                  </a:lnTo>
                  <a:close/>
                  <a:moveTo>
                    <a:pt x="68548" y="23099"/>
                  </a:moveTo>
                  <a:cubicBezTo>
                    <a:pt x="59126" y="31423"/>
                    <a:pt x="51453" y="41532"/>
                    <a:pt x="45975" y="52850"/>
                  </a:cubicBezTo>
                  <a:cubicBezTo>
                    <a:pt x="44784" y="54886"/>
                    <a:pt x="44153" y="57205"/>
                    <a:pt x="44153" y="59567"/>
                  </a:cubicBezTo>
                  <a:cubicBezTo>
                    <a:pt x="44153" y="61928"/>
                    <a:pt x="44784" y="64247"/>
                    <a:pt x="45975" y="66283"/>
                  </a:cubicBezTo>
                  <a:cubicBezTo>
                    <a:pt x="46545" y="67179"/>
                    <a:pt x="47324" y="67933"/>
                    <a:pt x="48238" y="68473"/>
                  </a:cubicBezTo>
                  <a:cubicBezTo>
                    <a:pt x="49158" y="69019"/>
                    <a:pt x="50189" y="69338"/>
                    <a:pt x="51250" y="69412"/>
                  </a:cubicBezTo>
                  <a:cubicBezTo>
                    <a:pt x="55973" y="69412"/>
                    <a:pt x="61371" y="62971"/>
                    <a:pt x="64990" y="58186"/>
                  </a:cubicBezTo>
                  <a:cubicBezTo>
                    <a:pt x="73394" y="47083"/>
                    <a:pt x="75296" y="33650"/>
                    <a:pt x="69714" y="24939"/>
                  </a:cubicBezTo>
                  <a:lnTo>
                    <a:pt x="68548" y="23099"/>
                  </a:lnTo>
                  <a:close/>
                </a:path>
              </a:pathLst>
            </a:custGeom>
            <a:solidFill>
              <a:srgbClr val="0E0E0E"/>
            </a:solidFill>
            <a:ln w="6134"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3612B9EF-74E4-429E-BD7F-65B3B2C73BEC}"/>
                </a:ext>
              </a:extLst>
            </p:cNvPr>
            <p:cNvSpPr/>
            <p:nvPr/>
          </p:nvSpPr>
          <p:spPr>
            <a:xfrm>
              <a:off x="7727408" y="3048068"/>
              <a:ext cx="299914" cy="470396"/>
            </a:xfrm>
            <a:custGeom>
              <a:avLst/>
              <a:gdLst>
                <a:gd name="connsiteX0" fmla="*/ 292621 w 299914"/>
                <a:gd name="connsiteY0" fmla="*/ 397556 h 470396"/>
                <a:gd name="connsiteX1" fmla="*/ 245510 w 299914"/>
                <a:gd name="connsiteY1" fmla="*/ 133111 h 470396"/>
                <a:gd name="connsiteX2" fmla="*/ 251645 w 299914"/>
                <a:gd name="connsiteY2" fmla="*/ 107716 h 470396"/>
                <a:gd name="connsiteX3" fmla="*/ 148406 w 299914"/>
                <a:gd name="connsiteY3" fmla="*/ 0 h 470396"/>
                <a:gd name="connsiteX4" fmla="*/ 8057 w 299914"/>
                <a:gd name="connsiteY4" fmla="*/ 235123 h 470396"/>
                <a:gd name="connsiteX5" fmla="*/ 115589 w 299914"/>
                <a:gd name="connsiteY5" fmla="*/ 397556 h 470396"/>
                <a:gd name="connsiteX6" fmla="*/ 292621 w 299914"/>
                <a:gd name="connsiteY6" fmla="*/ 397556 h 47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914" h="470396">
                  <a:moveTo>
                    <a:pt x="292621" y="397556"/>
                  </a:moveTo>
                  <a:cubicBezTo>
                    <a:pt x="257472" y="321492"/>
                    <a:pt x="206252" y="244201"/>
                    <a:pt x="245510" y="133111"/>
                  </a:cubicBezTo>
                  <a:lnTo>
                    <a:pt x="251645" y="107716"/>
                  </a:lnTo>
                  <a:lnTo>
                    <a:pt x="148406" y="0"/>
                  </a:lnTo>
                  <a:cubicBezTo>
                    <a:pt x="117736" y="154029"/>
                    <a:pt x="50260" y="136485"/>
                    <a:pt x="8057" y="235123"/>
                  </a:cubicBezTo>
                  <a:cubicBezTo>
                    <a:pt x="-22307" y="306095"/>
                    <a:pt x="37439" y="311616"/>
                    <a:pt x="115589" y="397556"/>
                  </a:cubicBezTo>
                  <a:cubicBezTo>
                    <a:pt x="217477" y="509749"/>
                    <a:pt x="329855" y="478343"/>
                    <a:pt x="292621" y="397556"/>
                  </a:cubicBezTo>
                  <a:close/>
                </a:path>
              </a:pathLst>
            </a:custGeom>
            <a:solidFill>
              <a:srgbClr val="6DADDA"/>
            </a:solidFill>
            <a:ln w="6134"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18E30122-4D05-4FAE-9AFB-ED9C4F5CDAF3}"/>
                </a:ext>
              </a:extLst>
            </p:cNvPr>
            <p:cNvSpPr/>
            <p:nvPr/>
          </p:nvSpPr>
          <p:spPr>
            <a:xfrm>
              <a:off x="7725075" y="3046037"/>
              <a:ext cx="304518" cy="475010"/>
            </a:xfrm>
            <a:custGeom>
              <a:avLst/>
              <a:gdLst>
                <a:gd name="connsiteX0" fmla="*/ 249745 w 304518"/>
                <a:gd name="connsiteY0" fmla="*/ 474975 h 475010"/>
                <a:gd name="connsiteX1" fmla="*/ 116204 w 304518"/>
                <a:gd name="connsiteY1" fmla="*/ 401365 h 475010"/>
                <a:gd name="connsiteX2" fmla="*/ 50200 w 304518"/>
                <a:gd name="connsiteY2" fmla="*/ 339656 h 475010"/>
                <a:gd name="connsiteX3" fmla="*/ 8243 w 304518"/>
                <a:gd name="connsiteY3" fmla="*/ 236479 h 475010"/>
                <a:gd name="connsiteX4" fmla="*/ 68235 w 304518"/>
                <a:gd name="connsiteY4" fmla="*/ 154036 h 475010"/>
                <a:gd name="connsiteX5" fmla="*/ 148470 w 304518"/>
                <a:gd name="connsiteY5" fmla="*/ 1847 h 475010"/>
                <a:gd name="connsiteX6" fmla="*/ 149034 w 304518"/>
                <a:gd name="connsiteY6" fmla="*/ 749 h 475010"/>
                <a:gd name="connsiteX7" fmla="*/ 150083 w 304518"/>
                <a:gd name="connsiteY7" fmla="*/ 99 h 475010"/>
                <a:gd name="connsiteX8" fmla="*/ 151322 w 304518"/>
                <a:gd name="connsiteY8" fmla="*/ 68 h 475010"/>
                <a:gd name="connsiteX9" fmla="*/ 152396 w 304518"/>
                <a:gd name="connsiteY9" fmla="*/ 681 h 475010"/>
                <a:gd name="connsiteX10" fmla="*/ 255695 w 304518"/>
                <a:gd name="connsiteY10" fmla="*/ 108397 h 475010"/>
                <a:gd name="connsiteX11" fmla="*/ 256253 w 304518"/>
                <a:gd name="connsiteY11" fmla="*/ 109397 h 475010"/>
                <a:gd name="connsiteX12" fmla="*/ 256247 w 304518"/>
                <a:gd name="connsiteY12" fmla="*/ 110545 h 475010"/>
                <a:gd name="connsiteX13" fmla="*/ 250113 w 304518"/>
                <a:gd name="connsiteY13" fmla="*/ 135940 h 475010"/>
                <a:gd name="connsiteX14" fmla="*/ 283115 w 304518"/>
                <a:gd name="connsiteY14" fmla="*/ 369774 h 475010"/>
                <a:gd name="connsiteX15" fmla="*/ 297039 w 304518"/>
                <a:gd name="connsiteY15" fmla="*/ 398851 h 475010"/>
                <a:gd name="connsiteX16" fmla="*/ 285752 w 304518"/>
                <a:gd name="connsiteY16" fmla="*/ 465406 h 475010"/>
                <a:gd name="connsiteX17" fmla="*/ 249745 w 304518"/>
                <a:gd name="connsiteY17" fmla="*/ 474975 h 475010"/>
                <a:gd name="connsiteX18" fmla="*/ 152334 w 304518"/>
                <a:gd name="connsiteY18" fmla="*/ 6816 h 475010"/>
                <a:gd name="connsiteX19" fmla="*/ 71731 w 304518"/>
                <a:gd name="connsiteY19" fmla="*/ 157103 h 475010"/>
                <a:gd name="connsiteX20" fmla="*/ 12721 w 304518"/>
                <a:gd name="connsiteY20" fmla="*/ 238074 h 475010"/>
                <a:gd name="connsiteX21" fmla="*/ 53390 w 304518"/>
                <a:gd name="connsiteY21" fmla="*/ 336221 h 475010"/>
                <a:gd name="connsiteX22" fmla="*/ 119885 w 304518"/>
                <a:gd name="connsiteY22" fmla="*/ 398360 h 475010"/>
                <a:gd name="connsiteX23" fmla="*/ 283421 w 304518"/>
                <a:gd name="connsiteY23" fmla="*/ 461664 h 475010"/>
                <a:gd name="connsiteX24" fmla="*/ 293113 w 304518"/>
                <a:gd name="connsiteY24" fmla="*/ 400875 h 475010"/>
                <a:gd name="connsiteX25" fmla="*/ 279189 w 304518"/>
                <a:gd name="connsiteY25" fmla="*/ 371860 h 475010"/>
                <a:gd name="connsiteX26" fmla="*/ 245942 w 304518"/>
                <a:gd name="connsiteY26" fmla="*/ 134652 h 475010"/>
                <a:gd name="connsiteX27" fmla="*/ 251708 w 304518"/>
                <a:gd name="connsiteY27" fmla="*/ 110728 h 475010"/>
                <a:gd name="connsiteX28" fmla="*/ 152334 w 304518"/>
                <a:gd name="connsiteY28" fmla="*/ 6816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4518" h="475010">
                  <a:moveTo>
                    <a:pt x="249745" y="474975"/>
                  </a:moveTo>
                  <a:cubicBezTo>
                    <a:pt x="212940" y="474975"/>
                    <a:pt x="163069" y="452893"/>
                    <a:pt x="116204" y="401365"/>
                  </a:cubicBezTo>
                  <a:cubicBezTo>
                    <a:pt x="95704" y="379239"/>
                    <a:pt x="73651" y="358616"/>
                    <a:pt x="50200" y="339656"/>
                  </a:cubicBezTo>
                  <a:cubicBezTo>
                    <a:pt x="9347" y="305488"/>
                    <a:pt x="-13166" y="286656"/>
                    <a:pt x="8243" y="236479"/>
                  </a:cubicBezTo>
                  <a:cubicBezTo>
                    <a:pt x="25480" y="196177"/>
                    <a:pt x="47256" y="174769"/>
                    <a:pt x="68235" y="154036"/>
                  </a:cubicBezTo>
                  <a:cubicBezTo>
                    <a:pt x="98906" y="123978"/>
                    <a:pt x="130313" y="92694"/>
                    <a:pt x="148470" y="1847"/>
                  </a:cubicBezTo>
                  <a:cubicBezTo>
                    <a:pt x="148556" y="1436"/>
                    <a:pt x="148752" y="1056"/>
                    <a:pt x="149034" y="749"/>
                  </a:cubicBezTo>
                  <a:cubicBezTo>
                    <a:pt x="149322" y="442"/>
                    <a:pt x="149684" y="215"/>
                    <a:pt x="150083" y="99"/>
                  </a:cubicBezTo>
                  <a:cubicBezTo>
                    <a:pt x="150488" y="-24"/>
                    <a:pt x="150911" y="-30"/>
                    <a:pt x="151322" y="68"/>
                  </a:cubicBezTo>
                  <a:cubicBezTo>
                    <a:pt x="151727" y="172"/>
                    <a:pt x="152095" y="381"/>
                    <a:pt x="152396" y="681"/>
                  </a:cubicBezTo>
                  <a:lnTo>
                    <a:pt x="255695" y="108397"/>
                  </a:lnTo>
                  <a:cubicBezTo>
                    <a:pt x="255965" y="108680"/>
                    <a:pt x="256155" y="109023"/>
                    <a:pt x="256253" y="109397"/>
                  </a:cubicBezTo>
                  <a:cubicBezTo>
                    <a:pt x="256345" y="109771"/>
                    <a:pt x="256345" y="110170"/>
                    <a:pt x="256247" y="110545"/>
                  </a:cubicBezTo>
                  <a:lnTo>
                    <a:pt x="250113" y="135940"/>
                  </a:lnTo>
                  <a:cubicBezTo>
                    <a:pt x="216068" y="232246"/>
                    <a:pt x="250113" y="302176"/>
                    <a:pt x="283115" y="369774"/>
                  </a:cubicBezTo>
                  <a:cubicBezTo>
                    <a:pt x="287838" y="379528"/>
                    <a:pt x="292561" y="389220"/>
                    <a:pt x="297039" y="398851"/>
                  </a:cubicBezTo>
                  <a:cubicBezTo>
                    <a:pt x="310105" y="427190"/>
                    <a:pt x="305873" y="452095"/>
                    <a:pt x="285752" y="465406"/>
                  </a:cubicBezTo>
                  <a:cubicBezTo>
                    <a:pt x="274950" y="472062"/>
                    <a:pt x="262424" y="475392"/>
                    <a:pt x="249745" y="474975"/>
                  </a:cubicBezTo>
                  <a:close/>
                  <a:moveTo>
                    <a:pt x="152334" y="6816"/>
                  </a:moveTo>
                  <a:cubicBezTo>
                    <a:pt x="133932" y="95884"/>
                    <a:pt x="102279" y="126984"/>
                    <a:pt x="71731" y="157103"/>
                  </a:cubicBezTo>
                  <a:cubicBezTo>
                    <a:pt x="50998" y="177468"/>
                    <a:pt x="29590" y="198570"/>
                    <a:pt x="12721" y="238074"/>
                  </a:cubicBezTo>
                  <a:cubicBezTo>
                    <a:pt x="-7338" y="285061"/>
                    <a:pt x="12721" y="302053"/>
                    <a:pt x="53390" y="336221"/>
                  </a:cubicBezTo>
                  <a:cubicBezTo>
                    <a:pt x="77019" y="355304"/>
                    <a:pt x="99243" y="376074"/>
                    <a:pt x="119885" y="398360"/>
                  </a:cubicBezTo>
                  <a:cubicBezTo>
                    <a:pt x="183128" y="467921"/>
                    <a:pt x="251401" y="482888"/>
                    <a:pt x="283421" y="461664"/>
                  </a:cubicBezTo>
                  <a:cubicBezTo>
                    <a:pt x="301824" y="449396"/>
                    <a:pt x="305321" y="427313"/>
                    <a:pt x="293113" y="400875"/>
                  </a:cubicBezTo>
                  <a:cubicBezTo>
                    <a:pt x="288636" y="391244"/>
                    <a:pt x="283974" y="381614"/>
                    <a:pt x="279189" y="371860"/>
                  </a:cubicBezTo>
                  <a:cubicBezTo>
                    <a:pt x="245819" y="303403"/>
                    <a:pt x="211345" y="232614"/>
                    <a:pt x="245942" y="134652"/>
                  </a:cubicBezTo>
                  <a:lnTo>
                    <a:pt x="251708" y="110728"/>
                  </a:lnTo>
                  <a:lnTo>
                    <a:pt x="152334" y="6816"/>
                  </a:lnTo>
                  <a:close/>
                </a:path>
              </a:pathLst>
            </a:custGeom>
            <a:solidFill>
              <a:srgbClr val="0E0E0E"/>
            </a:solidFill>
            <a:ln w="6134"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58EF53ED-8DE8-4F58-AA05-21AA84E01C53}"/>
                </a:ext>
              </a:extLst>
            </p:cNvPr>
            <p:cNvSpPr/>
            <p:nvPr/>
          </p:nvSpPr>
          <p:spPr>
            <a:xfrm>
              <a:off x="7727408" y="3169954"/>
              <a:ext cx="299914" cy="348510"/>
            </a:xfrm>
            <a:custGeom>
              <a:avLst/>
              <a:gdLst>
                <a:gd name="connsiteX0" fmla="*/ 292621 w 299914"/>
                <a:gd name="connsiteY0" fmla="*/ 275670 h 348510"/>
                <a:gd name="connsiteX1" fmla="*/ 233181 w 299914"/>
                <a:gd name="connsiteY1" fmla="*/ 62384 h 348510"/>
                <a:gd name="connsiteX2" fmla="*/ 213429 w 299914"/>
                <a:gd name="connsiteY2" fmla="*/ 60667 h 348510"/>
                <a:gd name="connsiteX3" fmla="*/ 179077 w 299914"/>
                <a:gd name="connsiteY3" fmla="*/ 64899 h 348510"/>
                <a:gd name="connsiteX4" fmla="*/ 136445 w 299914"/>
                <a:gd name="connsiteY4" fmla="*/ 58029 h 348510"/>
                <a:gd name="connsiteX5" fmla="*/ 97063 w 299914"/>
                <a:gd name="connsiteY5" fmla="*/ 0 h 348510"/>
                <a:gd name="connsiteX6" fmla="*/ 8057 w 299914"/>
                <a:gd name="connsiteY6" fmla="*/ 113237 h 348510"/>
                <a:gd name="connsiteX7" fmla="*/ 115589 w 299914"/>
                <a:gd name="connsiteY7" fmla="*/ 275670 h 348510"/>
                <a:gd name="connsiteX8" fmla="*/ 292621 w 299914"/>
                <a:gd name="connsiteY8" fmla="*/ 275670 h 34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14" h="348510">
                  <a:moveTo>
                    <a:pt x="292621" y="275670"/>
                  </a:moveTo>
                  <a:cubicBezTo>
                    <a:pt x="263177" y="211874"/>
                    <a:pt x="222384" y="146852"/>
                    <a:pt x="233181" y="62384"/>
                  </a:cubicBezTo>
                  <a:cubicBezTo>
                    <a:pt x="226654" y="61293"/>
                    <a:pt x="220047" y="60716"/>
                    <a:pt x="213429" y="60667"/>
                  </a:cubicBezTo>
                  <a:cubicBezTo>
                    <a:pt x="201903" y="61403"/>
                    <a:pt x="190432" y="62820"/>
                    <a:pt x="179077" y="64899"/>
                  </a:cubicBezTo>
                  <a:cubicBezTo>
                    <a:pt x="164294" y="66678"/>
                    <a:pt x="149265" y="66678"/>
                    <a:pt x="136445" y="58029"/>
                  </a:cubicBezTo>
                  <a:cubicBezTo>
                    <a:pt x="115589" y="44043"/>
                    <a:pt x="109577" y="19384"/>
                    <a:pt x="97063" y="0"/>
                  </a:cubicBezTo>
                  <a:cubicBezTo>
                    <a:pt x="67190" y="36805"/>
                    <a:pt x="33145" y="54594"/>
                    <a:pt x="8057" y="113237"/>
                  </a:cubicBezTo>
                  <a:cubicBezTo>
                    <a:pt x="-22307" y="184209"/>
                    <a:pt x="37439" y="189730"/>
                    <a:pt x="115589" y="275670"/>
                  </a:cubicBezTo>
                  <a:cubicBezTo>
                    <a:pt x="217477" y="387863"/>
                    <a:pt x="329855" y="356456"/>
                    <a:pt x="292621" y="275670"/>
                  </a:cubicBezTo>
                  <a:close/>
                </a:path>
              </a:pathLst>
            </a:custGeom>
            <a:solidFill>
              <a:srgbClr val="E6D8CF"/>
            </a:solidFill>
            <a:ln w="6134"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54A5DFEE-F517-44FF-8212-0B7063DE44C8}"/>
                </a:ext>
              </a:extLst>
            </p:cNvPr>
            <p:cNvSpPr/>
            <p:nvPr/>
          </p:nvSpPr>
          <p:spPr>
            <a:xfrm>
              <a:off x="7725075" y="3167865"/>
              <a:ext cx="304518" cy="353181"/>
            </a:xfrm>
            <a:custGeom>
              <a:avLst/>
              <a:gdLst>
                <a:gd name="connsiteX0" fmla="*/ 249745 w 304518"/>
                <a:gd name="connsiteY0" fmla="*/ 353147 h 353181"/>
                <a:gd name="connsiteX1" fmla="*/ 116204 w 304518"/>
                <a:gd name="connsiteY1" fmla="*/ 279537 h 353181"/>
                <a:gd name="connsiteX2" fmla="*/ 50200 w 304518"/>
                <a:gd name="connsiteY2" fmla="*/ 217827 h 353181"/>
                <a:gd name="connsiteX3" fmla="*/ 8243 w 304518"/>
                <a:gd name="connsiteY3" fmla="*/ 114651 h 353181"/>
                <a:gd name="connsiteX4" fmla="*/ 68235 w 304518"/>
                <a:gd name="connsiteY4" fmla="*/ 32207 h 353181"/>
                <a:gd name="connsiteX5" fmla="*/ 97617 w 304518"/>
                <a:gd name="connsiteY5" fmla="*/ 862 h 353181"/>
                <a:gd name="connsiteX6" fmla="*/ 98495 w 304518"/>
                <a:gd name="connsiteY6" fmla="*/ 199 h 353181"/>
                <a:gd name="connsiteX7" fmla="*/ 99580 w 304518"/>
                <a:gd name="connsiteY7" fmla="*/ 3 h 353181"/>
                <a:gd name="connsiteX8" fmla="*/ 100593 w 304518"/>
                <a:gd name="connsiteY8" fmla="*/ 310 h 353181"/>
                <a:gd name="connsiteX9" fmla="*/ 101359 w 304518"/>
                <a:gd name="connsiteY9" fmla="*/ 1046 h 353181"/>
                <a:gd name="connsiteX10" fmla="*/ 111849 w 304518"/>
                <a:gd name="connsiteY10" fmla="*/ 20368 h 353181"/>
                <a:gd name="connsiteX11" fmla="*/ 140066 w 304518"/>
                <a:gd name="connsiteY11" fmla="*/ 58462 h 353181"/>
                <a:gd name="connsiteX12" fmla="*/ 181165 w 304518"/>
                <a:gd name="connsiteY12" fmla="*/ 64903 h 353181"/>
                <a:gd name="connsiteX13" fmla="*/ 192636 w 304518"/>
                <a:gd name="connsiteY13" fmla="*/ 63185 h 353181"/>
                <a:gd name="connsiteX14" fmla="*/ 215762 w 304518"/>
                <a:gd name="connsiteY14" fmla="*/ 60670 h 353181"/>
                <a:gd name="connsiteX15" fmla="*/ 235882 w 304518"/>
                <a:gd name="connsiteY15" fmla="*/ 62449 h 353181"/>
                <a:gd name="connsiteX16" fmla="*/ 237366 w 304518"/>
                <a:gd name="connsiteY16" fmla="*/ 63344 h 353181"/>
                <a:gd name="connsiteX17" fmla="*/ 237783 w 304518"/>
                <a:gd name="connsiteY17" fmla="*/ 65025 h 353181"/>
                <a:gd name="connsiteX18" fmla="*/ 283115 w 304518"/>
                <a:gd name="connsiteY18" fmla="*/ 248007 h 353181"/>
                <a:gd name="connsiteX19" fmla="*/ 297039 w 304518"/>
                <a:gd name="connsiteY19" fmla="*/ 277022 h 353181"/>
                <a:gd name="connsiteX20" fmla="*/ 285752 w 304518"/>
                <a:gd name="connsiteY20" fmla="*/ 343578 h 353181"/>
                <a:gd name="connsiteX21" fmla="*/ 249745 w 304518"/>
                <a:gd name="connsiteY21" fmla="*/ 353147 h 353181"/>
                <a:gd name="connsiteX22" fmla="*/ 99151 w 304518"/>
                <a:gd name="connsiteY22" fmla="*/ 6260 h 353181"/>
                <a:gd name="connsiteX23" fmla="*/ 71486 w 304518"/>
                <a:gd name="connsiteY23" fmla="*/ 35520 h 353181"/>
                <a:gd name="connsiteX24" fmla="*/ 12475 w 304518"/>
                <a:gd name="connsiteY24" fmla="*/ 116491 h 353181"/>
                <a:gd name="connsiteX25" fmla="*/ 53145 w 304518"/>
                <a:gd name="connsiteY25" fmla="*/ 214637 h 353181"/>
                <a:gd name="connsiteX26" fmla="*/ 119639 w 304518"/>
                <a:gd name="connsiteY26" fmla="*/ 276777 h 353181"/>
                <a:gd name="connsiteX27" fmla="*/ 283176 w 304518"/>
                <a:gd name="connsiteY27" fmla="*/ 340081 h 353181"/>
                <a:gd name="connsiteX28" fmla="*/ 292868 w 304518"/>
                <a:gd name="connsiteY28" fmla="*/ 279292 h 353181"/>
                <a:gd name="connsiteX29" fmla="*/ 279005 w 304518"/>
                <a:gd name="connsiteY29" fmla="*/ 250338 h 353181"/>
                <a:gd name="connsiteX30" fmla="*/ 232937 w 304518"/>
                <a:gd name="connsiteY30" fmla="*/ 66988 h 353181"/>
                <a:gd name="connsiteX31" fmla="*/ 215762 w 304518"/>
                <a:gd name="connsiteY31" fmla="*/ 65577 h 353181"/>
                <a:gd name="connsiteX32" fmla="*/ 193372 w 304518"/>
                <a:gd name="connsiteY32" fmla="*/ 68092 h 353181"/>
                <a:gd name="connsiteX33" fmla="*/ 181717 w 304518"/>
                <a:gd name="connsiteY33" fmla="*/ 69810 h 353181"/>
                <a:gd name="connsiteX34" fmla="*/ 137490 w 304518"/>
                <a:gd name="connsiteY34" fmla="*/ 62633 h 353181"/>
                <a:gd name="connsiteX35" fmla="*/ 107739 w 304518"/>
                <a:gd name="connsiteY35" fmla="*/ 22699 h 353181"/>
                <a:gd name="connsiteX36" fmla="*/ 99151 w 304518"/>
                <a:gd name="connsiteY36" fmla="*/ 6014 h 353181"/>
                <a:gd name="connsiteX37" fmla="*/ 99151 w 304518"/>
                <a:gd name="connsiteY37" fmla="*/ 6260 h 35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04518" h="353181">
                  <a:moveTo>
                    <a:pt x="249745" y="353147"/>
                  </a:moveTo>
                  <a:cubicBezTo>
                    <a:pt x="212940" y="353147"/>
                    <a:pt x="163069" y="331064"/>
                    <a:pt x="116204" y="279537"/>
                  </a:cubicBezTo>
                  <a:cubicBezTo>
                    <a:pt x="95704" y="257411"/>
                    <a:pt x="73651" y="236788"/>
                    <a:pt x="50200" y="217827"/>
                  </a:cubicBezTo>
                  <a:cubicBezTo>
                    <a:pt x="9347" y="183660"/>
                    <a:pt x="-13166" y="164828"/>
                    <a:pt x="8243" y="114651"/>
                  </a:cubicBezTo>
                  <a:cubicBezTo>
                    <a:pt x="25480" y="74349"/>
                    <a:pt x="47256" y="52941"/>
                    <a:pt x="68235" y="32207"/>
                  </a:cubicBezTo>
                  <a:cubicBezTo>
                    <a:pt x="78651" y="22362"/>
                    <a:pt x="88465" y="11891"/>
                    <a:pt x="97617" y="862"/>
                  </a:cubicBezTo>
                  <a:cubicBezTo>
                    <a:pt x="97857" y="574"/>
                    <a:pt x="98157" y="347"/>
                    <a:pt x="98495" y="199"/>
                  </a:cubicBezTo>
                  <a:cubicBezTo>
                    <a:pt x="98838" y="52"/>
                    <a:pt x="99206" y="-15"/>
                    <a:pt x="99580" y="3"/>
                  </a:cubicBezTo>
                  <a:cubicBezTo>
                    <a:pt x="99936" y="21"/>
                    <a:pt x="100286" y="126"/>
                    <a:pt x="100593" y="310"/>
                  </a:cubicBezTo>
                  <a:cubicBezTo>
                    <a:pt x="100905" y="487"/>
                    <a:pt x="101163" y="739"/>
                    <a:pt x="101359" y="1046"/>
                  </a:cubicBezTo>
                  <a:cubicBezTo>
                    <a:pt x="105193" y="7297"/>
                    <a:pt x="108690" y="13750"/>
                    <a:pt x="111849" y="20368"/>
                  </a:cubicBezTo>
                  <a:cubicBezTo>
                    <a:pt x="118903" y="34538"/>
                    <a:pt x="126203" y="49138"/>
                    <a:pt x="140066" y="58462"/>
                  </a:cubicBezTo>
                  <a:cubicBezTo>
                    <a:pt x="152764" y="66988"/>
                    <a:pt x="167976" y="66498"/>
                    <a:pt x="181165" y="64903"/>
                  </a:cubicBezTo>
                  <a:cubicBezTo>
                    <a:pt x="185029" y="64473"/>
                    <a:pt x="188833" y="63860"/>
                    <a:pt x="192636" y="63185"/>
                  </a:cubicBezTo>
                  <a:cubicBezTo>
                    <a:pt x="200273" y="61780"/>
                    <a:pt x="208002" y="60940"/>
                    <a:pt x="215762" y="60670"/>
                  </a:cubicBezTo>
                  <a:cubicBezTo>
                    <a:pt x="222503" y="60688"/>
                    <a:pt x="229238" y="61283"/>
                    <a:pt x="235882" y="62449"/>
                  </a:cubicBezTo>
                  <a:cubicBezTo>
                    <a:pt x="236477" y="62541"/>
                    <a:pt x="237004" y="62860"/>
                    <a:pt x="237366" y="63344"/>
                  </a:cubicBezTo>
                  <a:cubicBezTo>
                    <a:pt x="237722" y="63823"/>
                    <a:pt x="237869" y="64430"/>
                    <a:pt x="237783" y="65025"/>
                  </a:cubicBezTo>
                  <a:cubicBezTo>
                    <a:pt x="228705" y="136304"/>
                    <a:pt x="256186" y="193106"/>
                    <a:pt x="283115" y="248007"/>
                  </a:cubicBezTo>
                  <a:cubicBezTo>
                    <a:pt x="287899" y="257761"/>
                    <a:pt x="292561" y="267392"/>
                    <a:pt x="297039" y="277022"/>
                  </a:cubicBezTo>
                  <a:cubicBezTo>
                    <a:pt x="310105" y="305362"/>
                    <a:pt x="305873" y="330267"/>
                    <a:pt x="285752" y="343578"/>
                  </a:cubicBezTo>
                  <a:cubicBezTo>
                    <a:pt x="274950" y="350233"/>
                    <a:pt x="262424" y="353564"/>
                    <a:pt x="249745" y="353147"/>
                  </a:cubicBezTo>
                  <a:close/>
                  <a:moveTo>
                    <a:pt x="99151" y="6260"/>
                  </a:moveTo>
                  <a:cubicBezTo>
                    <a:pt x="90134" y="17117"/>
                    <a:pt x="80748" y="26441"/>
                    <a:pt x="71486" y="35520"/>
                  </a:cubicBezTo>
                  <a:cubicBezTo>
                    <a:pt x="50753" y="55885"/>
                    <a:pt x="29344" y="76987"/>
                    <a:pt x="12475" y="116491"/>
                  </a:cubicBezTo>
                  <a:cubicBezTo>
                    <a:pt x="-7583" y="163479"/>
                    <a:pt x="12475" y="180470"/>
                    <a:pt x="53145" y="214637"/>
                  </a:cubicBezTo>
                  <a:cubicBezTo>
                    <a:pt x="76774" y="233721"/>
                    <a:pt x="98998" y="254491"/>
                    <a:pt x="119639" y="276777"/>
                  </a:cubicBezTo>
                  <a:cubicBezTo>
                    <a:pt x="182882" y="346338"/>
                    <a:pt x="251156" y="361306"/>
                    <a:pt x="283176" y="340081"/>
                  </a:cubicBezTo>
                  <a:cubicBezTo>
                    <a:pt x="301579" y="327813"/>
                    <a:pt x="305075" y="305730"/>
                    <a:pt x="292868" y="279292"/>
                  </a:cubicBezTo>
                  <a:cubicBezTo>
                    <a:pt x="288452" y="269661"/>
                    <a:pt x="283728" y="260030"/>
                    <a:pt x="279005" y="250338"/>
                  </a:cubicBezTo>
                  <a:cubicBezTo>
                    <a:pt x="252199" y="195131"/>
                    <a:pt x="224533" y="138574"/>
                    <a:pt x="232937" y="66988"/>
                  </a:cubicBezTo>
                  <a:cubicBezTo>
                    <a:pt x="227251" y="66099"/>
                    <a:pt x="221515" y="65626"/>
                    <a:pt x="215762" y="65577"/>
                  </a:cubicBezTo>
                  <a:cubicBezTo>
                    <a:pt x="208241" y="65829"/>
                    <a:pt x="200757" y="66669"/>
                    <a:pt x="193372" y="68092"/>
                  </a:cubicBezTo>
                  <a:cubicBezTo>
                    <a:pt x="189507" y="68706"/>
                    <a:pt x="185643" y="69319"/>
                    <a:pt x="181717" y="69810"/>
                  </a:cubicBezTo>
                  <a:cubicBezTo>
                    <a:pt x="167670" y="71466"/>
                    <a:pt x="151414" y="71957"/>
                    <a:pt x="137490" y="62633"/>
                  </a:cubicBezTo>
                  <a:cubicBezTo>
                    <a:pt x="122584" y="52634"/>
                    <a:pt x="115038" y="37422"/>
                    <a:pt x="107739" y="22699"/>
                  </a:cubicBezTo>
                  <a:cubicBezTo>
                    <a:pt x="105040" y="16749"/>
                    <a:pt x="102279" y="11167"/>
                    <a:pt x="99151" y="6014"/>
                  </a:cubicBezTo>
                  <a:lnTo>
                    <a:pt x="99151" y="6260"/>
                  </a:lnTo>
                  <a:close/>
                </a:path>
              </a:pathLst>
            </a:custGeom>
            <a:solidFill>
              <a:srgbClr val="0E0E0E"/>
            </a:solidFill>
            <a:ln w="6134"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F88A9B36-0ABB-45A7-8878-E7498323DBBB}"/>
                </a:ext>
              </a:extLst>
            </p:cNvPr>
            <p:cNvSpPr/>
            <p:nvPr/>
          </p:nvSpPr>
          <p:spPr>
            <a:xfrm>
              <a:off x="7727408" y="3266076"/>
              <a:ext cx="299811" cy="252145"/>
            </a:xfrm>
            <a:custGeom>
              <a:avLst/>
              <a:gdLst>
                <a:gd name="connsiteX0" fmla="*/ 130740 w 299811"/>
                <a:gd name="connsiteY0" fmla="*/ 119984 h 252145"/>
                <a:gd name="connsiteX1" fmla="*/ 16092 w 299811"/>
                <a:gd name="connsiteY1" fmla="*/ 0 h 252145"/>
                <a:gd name="connsiteX2" fmla="*/ 8057 w 299811"/>
                <a:gd name="connsiteY2" fmla="*/ 16869 h 252145"/>
                <a:gd name="connsiteX3" fmla="*/ 115589 w 299811"/>
                <a:gd name="connsiteY3" fmla="*/ 179302 h 252145"/>
                <a:gd name="connsiteX4" fmla="*/ 295013 w 299811"/>
                <a:gd name="connsiteY4" fmla="*/ 185129 h 252145"/>
                <a:gd name="connsiteX5" fmla="*/ 130740 w 299811"/>
                <a:gd name="connsiteY5" fmla="*/ 119984 h 25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811" h="252145">
                  <a:moveTo>
                    <a:pt x="130740" y="119984"/>
                  </a:moveTo>
                  <a:cubicBezTo>
                    <a:pt x="71668" y="55085"/>
                    <a:pt x="23147" y="36008"/>
                    <a:pt x="16092" y="0"/>
                  </a:cubicBezTo>
                  <a:cubicBezTo>
                    <a:pt x="13332" y="5214"/>
                    <a:pt x="10633" y="10796"/>
                    <a:pt x="8057" y="16869"/>
                  </a:cubicBezTo>
                  <a:cubicBezTo>
                    <a:pt x="-22307" y="87841"/>
                    <a:pt x="37439" y="93362"/>
                    <a:pt x="115589" y="179302"/>
                  </a:cubicBezTo>
                  <a:cubicBezTo>
                    <a:pt x="215146" y="288797"/>
                    <a:pt x="324150" y="261500"/>
                    <a:pt x="295013" y="185129"/>
                  </a:cubicBezTo>
                  <a:cubicBezTo>
                    <a:pt x="262195" y="204391"/>
                    <a:pt x="194474" y="190343"/>
                    <a:pt x="130740" y="119984"/>
                  </a:cubicBezTo>
                  <a:close/>
                </a:path>
              </a:pathLst>
            </a:custGeom>
            <a:solidFill>
              <a:srgbClr val="E6D8CF"/>
            </a:solidFill>
            <a:ln w="6134"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DD548F2F-6079-4592-9511-D102D30C2802}"/>
                </a:ext>
              </a:extLst>
            </p:cNvPr>
            <p:cNvSpPr/>
            <p:nvPr/>
          </p:nvSpPr>
          <p:spPr>
            <a:xfrm>
              <a:off x="7725075" y="3263830"/>
              <a:ext cx="304427" cy="257197"/>
            </a:xfrm>
            <a:custGeom>
              <a:avLst/>
              <a:gdLst>
                <a:gd name="connsiteX0" fmla="*/ 249806 w 304427"/>
                <a:gd name="connsiteY0" fmla="*/ 257182 h 257197"/>
                <a:gd name="connsiteX1" fmla="*/ 116204 w 304427"/>
                <a:gd name="connsiteY1" fmla="*/ 183142 h 257197"/>
                <a:gd name="connsiteX2" fmla="*/ 50200 w 304427"/>
                <a:gd name="connsiteY2" fmla="*/ 121433 h 257197"/>
                <a:gd name="connsiteX3" fmla="*/ 8243 w 304427"/>
                <a:gd name="connsiteY3" fmla="*/ 18256 h 257197"/>
                <a:gd name="connsiteX4" fmla="*/ 16401 w 304427"/>
                <a:gd name="connsiteY4" fmla="*/ 1203 h 257197"/>
                <a:gd name="connsiteX5" fmla="*/ 17370 w 304427"/>
                <a:gd name="connsiteY5" fmla="*/ 228 h 257197"/>
                <a:gd name="connsiteX6" fmla="*/ 18732 w 304427"/>
                <a:gd name="connsiteY6" fmla="*/ 38 h 257197"/>
                <a:gd name="connsiteX7" fmla="*/ 20002 w 304427"/>
                <a:gd name="connsiteY7" fmla="*/ 608 h 257197"/>
                <a:gd name="connsiteX8" fmla="*/ 20695 w 304427"/>
                <a:gd name="connsiteY8" fmla="*/ 1816 h 257197"/>
                <a:gd name="connsiteX9" fmla="*/ 68358 w 304427"/>
                <a:gd name="connsiteY9" fmla="*/ 58619 h 257197"/>
                <a:gd name="connsiteX10" fmla="*/ 134791 w 304427"/>
                <a:gd name="connsiteY10" fmla="*/ 120758 h 257197"/>
                <a:gd name="connsiteX11" fmla="*/ 296180 w 304427"/>
                <a:gd name="connsiteY11" fmla="*/ 185412 h 257197"/>
                <a:gd name="connsiteX12" fmla="*/ 298082 w 304427"/>
                <a:gd name="connsiteY12" fmla="*/ 185412 h 257197"/>
                <a:gd name="connsiteX13" fmla="*/ 298929 w 304427"/>
                <a:gd name="connsiteY13" fmla="*/ 185933 h 257197"/>
                <a:gd name="connsiteX14" fmla="*/ 299493 w 304427"/>
                <a:gd name="connsiteY14" fmla="*/ 186762 h 257197"/>
                <a:gd name="connsiteX15" fmla="*/ 284342 w 304427"/>
                <a:gd name="connsiteY15" fmla="*/ 248103 h 257197"/>
                <a:gd name="connsiteX16" fmla="*/ 249806 w 304427"/>
                <a:gd name="connsiteY16" fmla="*/ 257182 h 257197"/>
                <a:gd name="connsiteX17" fmla="*/ 17751 w 304427"/>
                <a:gd name="connsiteY17" fmla="*/ 8687 h 257197"/>
                <a:gd name="connsiteX18" fmla="*/ 12475 w 304427"/>
                <a:gd name="connsiteY18" fmla="*/ 20096 h 257197"/>
                <a:gd name="connsiteX19" fmla="*/ 53145 w 304427"/>
                <a:gd name="connsiteY19" fmla="*/ 118243 h 257197"/>
                <a:gd name="connsiteX20" fmla="*/ 119639 w 304427"/>
                <a:gd name="connsiteY20" fmla="*/ 180382 h 257197"/>
                <a:gd name="connsiteX21" fmla="*/ 281949 w 304427"/>
                <a:gd name="connsiteY21" fmla="*/ 244423 h 257197"/>
                <a:gd name="connsiteX22" fmla="*/ 296119 w 304427"/>
                <a:gd name="connsiteY22" fmla="*/ 190994 h 257197"/>
                <a:gd name="connsiteX23" fmla="*/ 131355 w 304427"/>
                <a:gd name="connsiteY23" fmla="*/ 124193 h 257197"/>
                <a:gd name="connsiteX24" fmla="*/ 65413 w 304427"/>
                <a:gd name="connsiteY24" fmla="*/ 62483 h 257197"/>
                <a:gd name="connsiteX25" fmla="*/ 17751 w 304427"/>
                <a:gd name="connsiteY25" fmla="*/ 8871 h 257197"/>
                <a:gd name="connsiteX26" fmla="*/ 17751 w 304427"/>
                <a:gd name="connsiteY26" fmla="*/ 8687 h 25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427" h="257197">
                  <a:moveTo>
                    <a:pt x="249806" y="257182"/>
                  </a:moveTo>
                  <a:cubicBezTo>
                    <a:pt x="206499" y="257182"/>
                    <a:pt x="153070" y="223750"/>
                    <a:pt x="116204" y="183142"/>
                  </a:cubicBezTo>
                  <a:cubicBezTo>
                    <a:pt x="95704" y="161022"/>
                    <a:pt x="73651" y="140399"/>
                    <a:pt x="50200" y="121433"/>
                  </a:cubicBezTo>
                  <a:cubicBezTo>
                    <a:pt x="9347" y="87265"/>
                    <a:pt x="-13166" y="68433"/>
                    <a:pt x="8243" y="18256"/>
                  </a:cubicBezTo>
                  <a:cubicBezTo>
                    <a:pt x="10758" y="12122"/>
                    <a:pt x="13518" y="6662"/>
                    <a:pt x="16401" y="1203"/>
                  </a:cubicBezTo>
                  <a:cubicBezTo>
                    <a:pt x="16610" y="780"/>
                    <a:pt x="16947" y="436"/>
                    <a:pt x="17370" y="228"/>
                  </a:cubicBezTo>
                  <a:cubicBezTo>
                    <a:pt x="17788" y="13"/>
                    <a:pt x="18266" y="-49"/>
                    <a:pt x="18732" y="38"/>
                  </a:cubicBezTo>
                  <a:cubicBezTo>
                    <a:pt x="19204" y="93"/>
                    <a:pt x="19646" y="289"/>
                    <a:pt x="20002" y="608"/>
                  </a:cubicBezTo>
                  <a:cubicBezTo>
                    <a:pt x="20352" y="927"/>
                    <a:pt x="20597" y="1350"/>
                    <a:pt x="20695" y="1816"/>
                  </a:cubicBezTo>
                  <a:cubicBezTo>
                    <a:pt x="24621" y="22059"/>
                    <a:pt x="42042" y="36597"/>
                    <a:pt x="68358" y="58619"/>
                  </a:cubicBezTo>
                  <a:cubicBezTo>
                    <a:pt x="91937" y="77739"/>
                    <a:pt x="114137" y="98509"/>
                    <a:pt x="134791" y="120758"/>
                  </a:cubicBezTo>
                  <a:cubicBezTo>
                    <a:pt x="196684" y="188786"/>
                    <a:pt x="262811" y="204796"/>
                    <a:pt x="296180" y="185412"/>
                  </a:cubicBezTo>
                  <a:cubicBezTo>
                    <a:pt x="296788" y="185167"/>
                    <a:pt x="297469" y="185167"/>
                    <a:pt x="298082" y="185412"/>
                  </a:cubicBezTo>
                  <a:cubicBezTo>
                    <a:pt x="298401" y="185522"/>
                    <a:pt x="298690" y="185707"/>
                    <a:pt x="298929" y="185933"/>
                  </a:cubicBezTo>
                  <a:cubicBezTo>
                    <a:pt x="299174" y="186166"/>
                    <a:pt x="299364" y="186449"/>
                    <a:pt x="299493" y="186762"/>
                  </a:cubicBezTo>
                  <a:cubicBezTo>
                    <a:pt x="309614" y="213139"/>
                    <a:pt x="303971" y="236142"/>
                    <a:pt x="284342" y="248103"/>
                  </a:cubicBezTo>
                  <a:cubicBezTo>
                    <a:pt x="273907" y="254311"/>
                    <a:pt x="261940" y="257452"/>
                    <a:pt x="249806" y="257182"/>
                  </a:cubicBezTo>
                  <a:close/>
                  <a:moveTo>
                    <a:pt x="17751" y="8687"/>
                  </a:moveTo>
                  <a:cubicBezTo>
                    <a:pt x="15910" y="12367"/>
                    <a:pt x="14132" y="16231"/>
                    <a:pt x="12475" y="20096"/>
                  </a:cubicBezTo>
                  <a:cubicBezTo>
                    <a:pt x="-7583" y="67084"/>
                    <a:pt x="12475" y="84076"/>
                    <a:pt x="53145" y="118243"/>
                  </a:cubicBezTo>
                  <a:cubicBezTo>
                    <a:pt x="76774" y="137332"/>
                    <a:pt x="98998" y="158096"/>
                    <a:pt x="119639" y="180382"/>
                  </a:cubicBezTo>
                  <a:cubicBezTo>
                    <a:pt x="181778" y="248655"/>
                    <a:pt x="249622" y="264359"/>
                    <a:pt x="281949" y="244423"/>
                  </a:cubicBezTo>
                  <a:cubicBezTo>
                    <a:pt x="299186" y="233811"/>
                    <a:pt x="304278" y="214427"/>
                    <a:pt x="296119" y="190994"/>
                  </a:cubicBezTo>
                  <a:cubicBezTo>
                    <a:pt x="260480" y="209397"/>
                    <a:pt x="193495" y="192405"/>
                    <a:pt x="131355" y="124193"/>
                  </a:cubicBezTo>
                  <a:cubicBezTo>
                    <a:pt x="110892" y="102055"/>
                    <a:pt x="88852" y="81432"/>
                    <a:pt x="65413" y="62483"/>
                  </a:cubicBezTo>
                  <a:cubicBezTo>
                    <a:pt x="41919" y="42486"/>
                    <a:pt x="24007" y="27703"/>
                    <a:pt x="17751" y="8871"/>
                  </a:cubicBezTo>
                  <a:lnTo>
                    <a:pt x="17751" y="8687"/>
                  </a:lnTo>
                  <a:close/>
                </a:path>
              </a:pathLst>
            </a:custGeom>
            <a:solidFill>
              <a:srgbClr val="0E0E0E"/>
            </a:solidFill>
            <a:ln w="6134"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06E29A1E-D1FB-46D4-82C1-29AB09F8B9F2}"/>
                </a:ext>
              </a:extLst>
            </p:cNvPr>
            <p:cNvSpPr/>
            <p:nvPr/>
          </p:nvSpPr>
          <p:spPr>
            <a:xfrm>
              <a:off x="7514328" y="2438638"/>
              <a:ext cx="580172" cy="743584"/>
            </a:xfrm>
            <a:custGeom>
              <a:avLst/>
              <a:gdLst>
                <a:gd name="connsiteX0" fmla="*/ 551462 w 580172"/>
                <a:gd name="connsiteY0" fmla="*/ 371976 h 743584"/>
                <a:gd name="connsiteX1" fmla="*/ 316707 w 580172"/>
                <a:gd name="connsiteY1" fmla="*/ 96552 h 743584"/>
                <a:gd name="connsiteX2" fmla="*/ 68948 w 580172"/>
                <a:gd name="connsiteY2" fmla="*/ 0 h 743584"/>
                <a:gd name="connsiteX3" fmla="*/ 0 w 580172"/>
                <a:gd name="connsiteY3" fmla="*/ 200342 h 743584"/>
                <a:gd name="connsiteX4" fmla="*/ 101030 w 580172"/>
                <a:gd name="connsiteY4" fmla="*/ 334006 h 743584"/>
                <a:gd name="connsiteX5" fmla="*/ 344004 w 580172"/>
                <a:gd name="connsiteY5" fmla="*/ 459817 h 743584"/>
                <a:gd name="connsiteX6" fmla="*/ 256654 w 580172"/>
                <a:gd name="connsiteY6" fmla="*/ 650713 h 743584"/>
                <a:gd name="connsiteX7" fmla="*/ 458713 w 580172"/>
                <a:gd name="connsiteY7" fmla="*/ 743584 h 743584"/>
                <a:gd name="connsiteX8" fmla="*/ 569680 w 580172"/>
                <a:gd name="connsiteY8" fmla="*/ 498892 h 743584"/>
                <a:gd name="connsiteX9" fmla="*/ 578955 w 580172"/>
                <a:gd name="connsiteY9" fmla="*/ 432796 h 743584"/>
                <a:gd name="connsiteX10" fmla="*/ 551462 w 580172"/>
                <a:gd name="connsiteY10" fmla="*/ 371976 h 74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0172" h="743584">
                  <a:moveTo>
                    <a:pt x="551462" y="371976"/>
                  </a:moveTo>
                  <a:lnTo>
                    <a:pt x="316707" y="96552"/>
                  </a:lnTo>
                  <a:lnTo>
                    <a:pt x="68948" y="0"/>
                  </a:lnTo>
                  <a:lnTo>
                    <a:pt x="0" y="200342"/>
                  </a:lnTo>
                  <a:lnTo>
                    <a:pt x="101030" y="334006"/>
                  </a:lnTo>
                  <a:lnTo>
                    <a:pt x="344004" y="459817"/>
                  </a:lnTo>
                  <a:lnTo>
                    <a:pt x="256654" y="650713"/>
                  </a:lnTo>
                  <a:lnTo>
                    <a:pt x="458713" y="743584"/>
                  </a:lnTo>
                  <a:cubicBezTo>
                    <a:pt x="498095" y="658258"/>
                    <a:pt x="541402" y="562074"/>
                    <a:pt x="569680" y="498892"/>
                  </a:cubicBezTo>
                  <a:cubicBezTo>
                    <a:pt x="578961" y="478183"/>
                    <a:pt x="582182" y="455260"/>
                    <a:pt x="578955" y="432796"/>
                  </a:cubicBezTo>
                  <a:cubicBezTo>
                    <a:pt x="575728" y="410327"/>
                    <a:pt x="566196" y="389238"/>
                    <a:pt x="551462" y="371976"/>
                  </a:cubicBezTo>
                  <a:close/>
                </a:path>
              </a:pathLst>
            </a:custGeom>
            <a:solidFill>
              <a:srgbClr val="E6D8CF"/>
            </a:solidFill>
            <a:ln w="6134"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626B0F3B-37AA-4BD9-AD2B-E667158623FB}"/>
                </a:ext>
              </a:extLst>
            </p:cNvPr>
            <p:cNvSpPr/>
            <p:nvPr/>
          </p:nvSpPr>
          <p:spPr>
            <a:xfrm>
              <a:off x="7511994" y="2436453"/>
              <a:ext cx="584624" cy="748202"/>
            </a:xfrm>
            <a:custGeom>
              <a:avLst/>
              <a:gdLst>
                <a:gd name="connsiteX0" fmla="*/ 461047 w 584624"/>
                <a:gd name="connsiteY0" fmla="*/ 748161 h 748202"/>
                <a:gd name="connsiteX1" fmla="*/ 460065 w 584624"/>
                <a:gd name="connsiteY1" fmla="*/ 748161 h 748202"/>
                <a:gd name="connsiteX2" fmla="*/ 258006 w 584624"/>
                <a:gd name="connsiteY2" fmla="*/ 655168 h 748202"/>
                <a:gd name="connsiteX3" fmla="*/ 257276 w 584624"/>
                <a:gd name="connsiteY3" fmla="*/ 654658 h 748202"/>
                <a:gd name="connsiteX4" fmla="*/ 256810 w 584624"/>
                <a:gd name="connsiteY4" fmla="*/ 653898 h 748202"/>
                <a:gd name="connsiteX5" fmla="*/ 256675 w 584624"/>
                <a:gd name="connsiteY5" fmla="*/ 653021 h 748202"/>
                <a:gd name="connsiteX6" fmla="*/ 256902 w 584624"/>
                <a:gd name="connsiteY6" fmla="*/ 652162 h 748202"/>
                <a:gd name="connsiteX7" fmla="*/ 343332 w 584624"/>
                <a:gd name="connsiteY7" fmla="*/ 463229 h 748202"/>
                <a:gd name="connsiteX8" fmla="*/ 102259 w 584624"/>
                <a:gd name="connsiteY8" fmla="*/ 338399 h 748202"/>
                <a:gd name="connsiteX9" fmla="*/ 101523 w 584624"/>
                <a:gd name="connsiteY9" fmla="*/ 337786 h 748202"/>
                <a:gd name="connsiteX10" fmla="*/ 494 w 584624"/>
                <a:gd name="connsiteY10" fmla="*/ 203938 h 748202"/>
                <a:gd name="connsiteX11" fmla="*/ 33 w 584624"/>
                <a:gd name="connsiteY11" fmla="*/ 202944 h 748202"/>
                <a:gd name="connsiteX12" fmla="*/ 125 w 584624"/>
                <a:gd name="connsiteY12" fmla="*/ 201853 h 748202"/>
                <a:gd name="connsiteX13" fmla="*/ 69135 w 584624"/>
                <a:gd name="connsiteY13" fmla="*/ 1511 h 748202"/>
                <a:gd name="connsiteX14" fmla="*/ 70362 w 584624"/>
                <a:gd name="connsiteY14" fmla="*/ 161 h 748202"/>
                <a:gd name="connsiteX15" fmla="*/ 72141 w 584624"/>
                <a:gd name="connsiteY15" fmla="*/ 161 h 748202"/>
                <a:gd name="connsiteX16" fmla="*/ 319900 w 584624"/>
                <a:gd name="connsiteY16" fmla="*/ 96713 h 748202"/>
                <a:gd name="connsiteX17" fmla="*/ 320820 w 584624"/>
                <a:gd name="connsiteY17" fmla="*/ 97388 h 748202"/>
                <a:gd name="connsiteX18" fmla="*/ 555574 w 584624"/>
                <a:gd name="connsiteY18" fmla="*/ 372628 h 748202"/>
                <a:gd name="connsiteX19" fmla="*/ 583399 w 584624"/>
                <a:gd name="connsiteY19" fmla="*/ 434761 h 748202"/>
                <a:gd name="connsiteX20" fmla="*/ 573977 w 584624"/>
                <a:gd name="connsiteY20" fmla="*/ 502181 h 748202"/>
                <a:gd name="connsiteX21" fmla="*/ 462948 w 584624"/>
                <a:gd name="connsiteY21" fmla="*/ 746873 h 748202"/>
                <a:gd name="connsiteX22" fmla="*/ 462170 w 584624"/>
                <a:gd name="connsiteY22" fmla="*/ 747769 h 748202"/>
                <a:gd name="connsiteX23" fmla="*/ 461047 w 584624"/>
                <a:gd name="connsiteY23" fmla="*/ 748161 h 748202"/>
                <a:gd name="connsiteX24" fmla="*/ 262054 w 584624"/>
                <a:gd name="connsiteY24" fmla="*/ 651916 h 748202"/>
                <a:gd name="connsiteX25" fmla="*/ 459881 w 584624"/>
                <a:gd name="connsiteY25" fmla="*/ 742825 h 748202"/>
                <a:gd name="connsiteX26" fmla="*/ 569928 w 584624"/>
                <a:gd name="connsiteY26" fmla="*/ 500280 h 748202"/>
                <a:gd name="connsiteX27" fmla="*/ 578946 w 584624"/>
                <a:gd name="connsiteY27" fmla="*/ 435386 h 748202"/>
                <a:gd name="connsiteX28" fmla="*/ 552078 w 584624"/>
                <a:gd name="connsiteY28" fmla="*/ 375633 h 748202"/>
                <a:gd name="connsiteX29" fmla="*/ 317691 w 584624"/>
                <a:gd name="connsiteY29" fmla="*/ 100700 h 748202"/>
                <a:gd name="connsiteX30" fmla="*/ 72693 w 584624"/>
                <a:gd name="connsiteY30" fmla="*/ 5252 h 748202"/>
                <a:gd name="connsiteX31" fmla="*/ 5217 w 584624"/>
                <a:gd name="connsiteY31" fmla="*/ 202098 h 748202"/>
                <a:gd name="connsiteX32" fmla="*/ 105142 w 584624"/>
                <a:gd name="connsiteY32" fmla="*/ 334535 h 748202"/>
                <a:gd name="connsiteX33" fmla="*/ 347749 w 584624"/>
                <a:gd name="connsiteY33" fmla="*/ 460101 h 748202"/>
                <a:gd name="connsiteX34" fmla="*/ 348847 w 584624"/>
                <a:gd name="connsiteY34" fmla="*/ 461401 h 748202"/>
                <a:gd name="connsiteX35" fmla="*/ 348730 w 584624"/>
                <a:gd name="connsiteY35" fmla="*/ 463107 h 748202"/>
                <a:gd name="connsiteX36" fmla="*/ 262054 w 584624"/>
                <a:gd name="connsiteY36" fmla="*/ 651916 h 74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84624" h="748202">
                  <a:moveTo>
                    <a:pt x="461047" y="748161"/>
                  </a:moveTo>
                  <a:cubicBezTo>
                    <a:pt x="460722" y="748217"/>
                    <a:pt x="460391" y="748217"/>
                    <a:pt x="460065" y="748161"/>
                  </a:cubicBezTo>
                  <a:lnTo>
                    <a:pt x="258006" y="655168"/>
                  </a:lnTo>
                  <a:cubicBezTo>
                    <a:pt x="257730" y="655045"/>
                    <a:pt x="257485" y="654873"/>
                    <a:pt x="257276" y="654658"/>
                  </a:cubicBezTo>
                  <a:cubicBezTo>
                    <a:pt x="257067" y="654438"/>
                    <a:pt x="256914" y="654180"/>
                    <a:pt x="256810" y="653898"/>
                  </a:cubicBezTo>
                  <a:cubicBezTo>
                    <a:pt x="256705" y="653622"/>
                    <a:pt x="256663" y="653321"/>
                    <a:pt x="256675" y="653021"/>
                  </a:cubicBezTo>
                  <a:cubicBezTo>
                    <a:pt x="256693" y="652720"/>
                    <a:pt x="256767" y="652432"/>
                    <a:pt x="256902" y="652162"/>
                  </a:cubicBezTo>
                  <a:lnTo>
                    <a:pt x="343332" y="463229"/>
                  </a:lnTo>
                  <a:lnTo>
                    <a:pt x="102259" y="338399"/>
                  </a:lnTo>
                  <a:cubicBezTo>
                    <a:pt x="101959" y="338264"/>
                    <a:pt x="101707" y="338055"/>
                    <a:pt x="101523" y="337786"/>
                  </a:cubicBezTo>
                  <a:lnTo>
                    <a:pt x="494" y="203938"/>
                  </a:lnTo>
                  <a:cubicBezTo>
                    <a:pt x="254" y="203650"/>
                    <a:pt x="101" y="203306"/>
                    <a:pt x="33" y="202944"/>
                  </a:cubicBezTo>
                  <a:cubicBezTo>
                    <a:pt x="-34" y="202576"/>
                    <a:pt x="3" y="202202"/>
                    <a:pt x="125" y="201853"/>
                  </a:cubicBezTo>
                  <a:lnTo>
                    <a:pt x="69135" y="1511"/>
                  </a:lnTo>
                  <a:cubicBezTo>
                    <a:pt x="69349" y="915"/>
                    <a:pt x="69791" y="431"/>
                    <a:pt x="70362" y="161"/>
                  </a:cubicBezTo>
                  <a:cubicBezTo>
                    <a:pt x="70932" y="-54"/>
                    <a:pt x="71564" y="-54"/>
                    <a:pt x="72141" y="161"/>
                  </a:cubicBezTo>
                  <a:lnTo>
                    <a:pt x="319900" y="96713"/>
                  </a:lnTo>
                  <a:cubicBezTo>
                    <a:pt x="320249" y="96866"/>
                    <a:pt x="320568" y="97093"/>
                    <a:pt x="320820" y="97388"/>
                  </a:cubicBezTo>
                  <a:lnTo>
                    <a:pt x="555574" y="372628"/>
                  </a:lnTo>
                  <a:cubicBezTo>
                    <a:pt x="570505" y="390313"/>
                    <a:pt x="580148" y="411844"/>
                    <a:pt x="583399" y="434761"/>
                  </a:cubicBezTo>
                  <a:cubicBezTo>
                    <a:pt x="586656" y="457672"/>
                    <a:pt x="583387" y="481037"/>
                    <a:pt x="573977" y="502181"/>
                  </a:cubicBezTo>
                  <a:cubicBezTo>
                    <a:pt x="544840" y="567142"/>
                    <a:pt x="501900" y="662406"/>
                    <a:pt x="462948" y="746873"/>
                  </a:cubicBezTo>
                  <a:cubicBezTo>
                    <a:pt x="462771" y="747235"/>
                    <a:pt x="462501" y="747542"/>
                    <a:pt x="462170" y="747769"/>
                  </a:cubicBezTo>
                  <a:cubicBezTo>
                    <a:pt x="461832" y="747990"/>
                    <a:pt x="461446" y="748131"/>
                    <a:pt x="461047" y="748161"/>
                  </a:cubicBezTo>
                  <a:close/>
                  <a:moveTo>
                    <a:pt x="262054" y="651916"/>
                  </a:moveTo>
                  <a:lnTo>
                    <a:pt x="459881" y="742825"/>
                  </a:lnTo>
                  <a:cubicBezTo>
                    <a:pt x="498649" y="658909"/>
                    <a:pt x="541036" y="564934"/>
                    <a:pt x="569928" y="500280"/>
                  </a:cubicBezTo>
                  <a:cubicBezTo>
                    <a:pt x="578976" y="479927"/>
                    <a:pt x="582105" y="457433"/>
                    <a:pt x="578946" y="435386"/>
                  </a:cubicBezTo>
                  <a:cubicBezTo>
                    <a:pt x="575793" y="413334"/>
                    <a:pt x="566475" y="392625"/>
                    <a:pt x="552078" y="375633"/>
                  </a:cubicBezTo>
                  <a:lnTo>
                    <a:pt x="317691" y="100700"/>
                  </a:lnTo>
                  <a:lnTo>
                    <a:pt x="72693" y="5252"/>
                  </a:lnTo>
                  <a:lnTo>
                    <a:pt x="5217" y="202098"/>
                  </a:lnTo>
                  <a:lnTo>
                    <a:pt x="105142" y="334535"/>
                  </a:lnTo>
                  <a:lnTo>
                    <a:pt x="347749" y="460101"/>
                  </a:lnTo>
                  <a:cubicBezTo>
                    <a:pt x="348270" y="460377"/>
                    <a:pt x="348663" y="460843"/>
                    <a:pt x="348847" y="461401"/>
                  </a:cubicBezTo>
                  <a:cubicBezTo>
                    <a:pt x="349031" y="461966"/>
                    <a:pt x="348988" y="462573"/>
                    <a:pt x="348730" y="463107"/>
                  </a:cubicBezTo>
                  <a:lnTo>
                    <a:pt x="262054" y="651916"/>
                  </a:lnTo>
                  <a:close/>
                </a:path>
              </a:pathLst>
            </a:custGeom>
            <a:solidFill>
              <a:srgbClr val="0E0E0E"/>
            </a:solidFill>
            <a:ln w="6134"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A6D67697-6B46-4827-842A-694F920E7A84}"/>
                </a:ext>
              </a:extLst>
            </p:cNvPr>
            <p:cNvSpPr/>
            <p:nvPr/>
          </p:nvSpPr>
          <p:spPr>
            <a:xfrm>
              <a:off x="7364327" y="3199398"/>
              <a:ext cx="299941" cy="470396"/>
            </a:xfrm>
            <a:custGeom>
              <a:avLst/>
              <a:gdLst>
                <a:gd name="connsiteX0" fmla="*/ 292621 w 299941"/>
                <a:gd name="connsiteY0" fmla="*/ 397555 h 470396"/>
                <a:gd name="connsiteX1" fmla="*/ 245572 w 299941"/>
                <a:gd name="connsiteY1" fmla="*/ 133112 h 470396"/>
                <a:gd name="connsiteX2" fmla="*/ 251706 w 299941"/>
                <a:gd name="connsiteY2" fmla="*/ 107716 h 470396"/>
                <a:gd name="connsiteX3" fmla="*/ 148406 w 299941"/>
                <a:gd name="connsiteY3" fmla="*/ 0 h 470396"/>
                <a:gd name="connsiteX4" fmla="*/ 8057 w 299941"/>
                <a:gd name="connsiteY4" fmla="*/ 235123 h 470396"/>
                <a:gd name="connsiteX5" fmla="*/ 115589 w 299941"/>
                <a:gd name="connsiteY5" fmla="*/ 397555 h 470396"/>
                <a:gd name="connsiteX6" fmla="*/ 292621 w 299941"/>
                <a:gd name="connsiteY6" fmla="*/ 397555 h 47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941" h="470396">
                  <a:moveTo>
                    <a:pt x="292621" y="397555"/>
                  </a:moveTo>
                  <a:cubicBezTo>
                    <a:pt x="257533" y="321492"/>
                    <a:pt x="206313" y="244201"/>
                    <a:pt x="245572" y="133112"/>
                  </a:cubicBezTo>
                  <a:lnTo>
                    <a:pt x="251706" y="107716"/>
                  </a:lnTo>
                  <a:lnTo>
                    <a:pt x="148406" y="0"/>
                  </a:lnTo>
                  <a:cubicBezTo>
                    <a:pt x="117736" y="154029"/>
                    <a:pt x="50260" y="136485"/>
                    <a:pt x="8057" y="235123"/>
                  </a:cubicBezTo>
                  <a:cubicBezTo>
                    <a:pt x="-22307" y="306095"/>
                    <a:pt x="37439" y="311616"/>
                    <a:pt x="115589" y="397555"/>
                  </a:cubicBezTo>
                  <a:cubicBezTo>
                    <a:pt x="217661" y="509749"/>
                    <a:pt x="329916" y="478342"/>
                    <a:pt x="292621" y="397555"/>
                  </a:cubicBezTo>
                  <a:close/>
                </a:path>
              </a:pathLst>
            </a:custGeom>
            <a:solidFill>
              <a:srgbClr val="6DADDA"/>
            </a:solidFill>
            <a:ln w="6134"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35D05D93-162D-47BD-A04D-62BBBDDA463C}"/>
                </a:ext>
              </a:extLst>
            </p:cNvPr>
            <p:cNvSpPr/>
            <p:nvPr/>
          </p:nvSpPr>
          <p:spPr>
            <a:xfrm>
              <a:off x="7362018" y="3197092"/>
              <a:ext cx="304511" cy="475038"/>
            </a:xfrm>
            <a:custGeom>
              <a:avLst/>
              <a:gdLst>
                <a:gd name="connsiteX0" fmla="*/ 249721 w 304511"/>
                <a:gd name="connsiteY0" fmla="*/ 475004 h 475038"/>
                <a:gd name="connsiteX1" fmla="*/ 116180 w 304511"/>
                <a:gd name="connsiteY1" fmla="*/ 401394 h 475038"/>
                <a:gd name="connsiteX2" fmla="*/ 50176 w 304511"/>
                <a:gd name="connsiteY2" fmla="*/ 339684 h 475038"/>
                <a:gd name="connsiteX3" fmla="*/ 8280 w 304511"/>
                <a:gd name="connsiteY3" fmla="*/ 236508 h 475038"/>
                <a:gd name="connsiteX4" fmla="*/ 68272 w 304511"/>
                <a:gd name="connsiteY4" fmla="*/ 154064 h 475038"/>
                <a:gd name="connsiteX5" fmla="*/ 148445 w 304511"/>
                <a:gd name="connsiteY5" fmla="*/ 1876 h 475038"/>
                <a:gd name="connsiteX6" fmla="*/ 149022 w 304511"/>
                <a:gd name="connsiteY6" fmla="*/ 753 h 475038"/>
                <a:gd name="connsiteX7" fmla="*/ 150102 w 304511"/>
                <a:gd name="connsiteY7" fmla="*/ 97 h 475038"/>
                <a:gd name="connsiteX8" fmla="*/ 151322 w 304511"/>
                <a:gd name="connsiteY8" fmla="*/ 78 h 475038"/>
                <a:gd name="connsiteX9" fmla="*/ 152371 w 304511"/>
                <a:gd name="connsiteY9" fmla="*/ 710 h 475038"/>
                <a:gd name="connsiteX10" fmla="*/ 255671 w 304511"/>
                <a:gd name="connsiteY10" fmla="*/ 108426 h 475038"/>
                <a:gd name="connsiteX11" fmla="*/ 256229 w 304511"/>
                <a:gd name="connsiteY11" fmla="*/ 109426 h 475038"/>
                <a:gd name="connsiteX12" fmla="*/ 256223 w 304511"/>
                <a:gd name="connsiteY12" fmla="*/ 110573 h 475038"/>
                <a:gd name="connsiteX13" fmla="*/ 250089 w 304511"/>
                <a:gd name="connsiteY13" fmla="*/ 135969 h 475038"/>
                <a:gd name="connsiteX14" fmla="*/ 283090 w 304511"/>
                <a:gd name="connsiteY14" fmla="*/ 369803 h 475038"/>
                <a:gd name="connsiteX15" fmla="*/ 297015 w 304511"/>
                <a:gd name="connsiteY15" fmla="*/ 398879 h 475038"/>
                <a:gd name="connsiteX16" fmla="*/ 285728 w 304511"/>
                <a:gd name="connsiteY16" fmla="*/ 465496 h 475038"/>
                <a:gd name="connsiteX17" fmla="*/ 249721 w 304511"/>
                <a:gd name="connsiteY17" fmla="*/ 475004 h 475038"/>
                <a:gd name="connsiteX18" fmla="*/ 152126 w 304511"/>
                <a:gd name="connsiteY18" fmla="*/ 7090 h 475038"/>
                <a:gd name="connsiteX19" fmla="*/ 71462 w 304511"/>
                <a:gd name="connsiteY19" fmla="*/ 157377 h 475038"/>
                <a:gd name="connsiteX20" fmla="*/ 12512 w 304511"/>
                <a:gd name="connsiteY20" fmla="*/ 238348 h 475038"/>
                <a:gd name="connsiteX21" fmla="*/ 53120 w 304511"/>
                <a:gd name="connsiteY21" fmla="*/ 336495 h 475038"/>
                <a:gd name="connsiteX22" fmla="*/ 119615 w 304511"/>
                <a:gd name="connsiteY22" fmla="*/ 398634 h 475038"/>
                <a:gd name="connsiteX23" fmla="*/ 283213 w 304511"/>
                <a:gd name="connsiteY23" fmla="*/ 461938 h 475038"/>
                <a:gd name="connsiteX24" fmla="*/ 292844 w 304511"/>
                <a:gd name="connsiteY24" fmla="*/ 401149 h 475038"/>
                <a:gd name="connsiteX25" fmla="*/ 278980 w 304511"/>
                <a:gd name="connsiteY25" fmla="*/ 372134 h 475038"/>
                <a:gd name="connsiteX26" fmla="*/ 245672 w 304511"/>
                <a:gd name="connsiteY26" fmla="*/ 134987 h 475038"/>
                <a:gd name="connsiteX27" fmla="*/ 251806 w 304511"/>
                <a:gd name="connsiteY27" fmla="*/ 111002 h 475038"/>
                <a:gd name="connsiteX28" fmla="*/ 152126 w 304511"/>
                <a:gd name="connsiteY28" fmla="*/ 7090 h 47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4511" h="475038">
                  <a:moveTo>
                    <a:pt x="249721" y="475004"/>
                  </a:moveTo>
                  <a:cubicBezTo>
                    <a:pt x="212916" y="475004"/>
                    <a:pt x="163045" y="452921"/>
                    <a:pt x="116180" y="401394"/>
                  </a:cubicBezTo>
                  <a:cubicBezTo>
                    <a:pt x="95679" y="379274"/>
                    <a:pt x="73627" y="358651"/>
                    <a:pt x="50176" y="339684"/>
                  </a:cubicBezTo>
                  <a:cubicBezTo>
                    <a:pt x="9322" y="305517"/>
                    <a:pt x="-13190" y="286685"/>
                    <a:pt x="8280" y="236508"/>
                  </a:cubicBezTo>
                  <a:cubicBezTo>
                    <a:pt x="25517" y="196206"/>
                    <a:pt x="47232" y="174798"/>
                    <a:pt x="68272" y="154064"/>
                  </a:cubicBezTo>
                  <a:cubicBezTo>
                    <a:pt x="98943" y="124007"/>
                    <a:pt x="130350" y="92723"/>
                    <a:pt x="148445" y="1876"/>
                  </a:cubicBezTo>
                  <a:cubicBezTo>
                    <a:pt x="148531" y="1453"/>
                    <a:pt x="148728" y="1066"/>
                    <a:pt x="149022" y="753"/>
                  </a:cubicBezTo>
                  <a:cubicBezTo>
                    <a:pt x="149316" y="440"/>
                    <a:pt x="149691" y="213"/>
                    <a:pt x="150102" y="97"/>
                  </a:cubicBezTo>
                  <a:cubicBezTo>
                    <a:pt x="150500" y="-26"/>
                    <a:pt x="150924" y="-32"/>
                    <a:pt x="151322" y="78"/>
                  </a:cubicBezTo>
                  <a:cubicBezTo>
                    <a:pt x="151727" y="183"/>
                    <a:pt x="152089" y="404"/>
                    <a:pt x="152371" y="710"/>
                  </a:cubicBezTo>
                  <a:lnTo>
                    <a:pt x="255671" y="108426"/>
                  </a:lnTo>
                  <a:cubicBezTo>
                    <a:pt x="255941" y="108708"/>
                    <a:pt x="256131" y="109052"/>
                    <a:pt x="256229" y="109426"/>
                  </a:cubicBezTo>
                  <a:cubicBezTo>
                    <a:pt x="256321" y="109800"/>
                    <a:pt x="256321" y="110199"/>
                    <a:pt x="256223" y="110573"/>
                  </a:cubicBezTo>
                  <a:lnTo>
                    <a:pt x="250089" y="135969"/>
                  </a:lnTo>
                  <a:cubicBezTo>
                    <a:pt x="216044" y="232275"/>
                    <a:pt x="250089" y="302205"/>
                    <a:pt x="283090" y="369803"/>
                  </a:cubicBezTo>
                  <a:cubicBezTo>
                    <a:pt x="287875" y="379557"/>
                    <a:pt x="292598" y="389249"/>
                    <a:pt x="297015" y="398879"/>
                  </a:cubicBezTo>
                  <a:cubicBezTo>
                    <a:pt x="310081" y="427219"/>
                    <a:pt x="305910" y="452124"/>
                    <a:pt x="285728" y="465496"/>
                  </a:cubicBezTo>
                  <a:cubicBezTo>
                    <a:pt x="274907" y="472109"/>
                    <a:pt x="262394" y="475415"/>
                    <a:pt x="249721" y="475004"/>
                  </a:cubicBezTo>
                  <a:close/>
                  <a:moveTo>
                    <a:pt x="152126" y="7090"/>
                  </a:moveTo>
                  <a:cubicBezTo>
                    <a:pt x="133723" y="96158"/>
                    <a:pt x="102010" y="127258"/>
                    <a:pt x="71462" y="157377"/>
                  </a:cubicBezTo>
                  <a:cubicBezTo>
                    <a:pt x="50790" y="177742"/>
                    <a:pt x="29381" y="198844"/>
                    <a:pt x="12512" y="238348"/>
                  </a:cubicBezTo>
                  <a:cubicBezTo>
                    <a:pt x="-7608" y="285336"/>
                    <a:pt x="12512" y="302327"/>
                    <a:pt x="53120" y="336495"/>
                  </a:cubicBezTo>
                  <a:cubicBezTo>
                    <a:pt x="76749" y="355584"/>
                    <a:pt x="98973" y="376348"/>
                    <a:pt x="119615" y="398634"/>
                  </a:cubicBezTo>
                  <a:cubicBezTo>
                    <a:pt x="182919" y="468195"/>
                    <a:pt x="251131" y="483163"/>
                    <a:pt x="283213" y="461938"/>
                  </a:cubicBezTo>
                  <a:cubicBezTo>
                    <a:pt x="301616" y="449670"/>
                    <a:pt x="305051" y="427587"/>
                    <a:pt x="292844" y="401149"/>
                  </a:cubicBezTo>
                  <a:cubicBezTo>
                    <a:pt x="288427" y="391518"/>
                    <a:pt x="283704" y="381888"/>
                    <a:pt x="278980" y="372134"/>
                  </a:cubicBezTo>
                  <a:cubicBezTo>
                    <a:pt x="245611" y="303677"/>
                    <a:pt x="211075" y="232888"/>
                    <a:pt x="245672" y="134987"/>
                  </a:cubicBezTo>
                  <a:lnTo>
                    <a:pt x="251806" y="111002"/>
                  </a:lnTo>
                  <a:lnTo>
                    <a:pt x="152126" y="7090"/>
                  </a:lnTo>
                  <a:close/>
                </a:path>
              </a:pathLst>
            </a:custGeom>
            <a:solidFill>
              <a:srgbClr val="0E0E0E"/>
            </a:solidFill>
            <a:ln w="6134"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908993BB-BEFB-4D45-81D7-787AB9387F2F}"/>
                </a:ext>
              </a:extLst>
            </p:cNvPr>
            <p:cNvSpPr/>
            <p:nvPr/>
          </p:nvSpPr>
          <p:spPr>
            <a:xfrm>
              <a:off x="7364327" y="3321284"/>
              <a:ext cx="299941" cy="348510"/>
            </a:xfrm>
            <a:custGeom>
              <a:avLst/>
              <a:gdLst>
                <a:gd name="connsiteX0" fmla="*/ 292621 w 299941"/>
                <a:gd name="connsiteY0" fmla="*/ 275670 h 348510"/>
                <a:gd name="connsiteX1" fmla="*/ 233181 w 299941"/>
                <a:gd name="connsiteY1" fmla="*/ 62384 h 348510"/>
                <a:gd name="connsiteX2" fmla="*/ 213429 w 299941"/>
                <a:gd name="connsiteY2" fmla="*/ 60667 h 348510"/>
                <a:gd name="connsiteX3" fmla="*/ 179139 w 299941"/>
                <a:gd name="connsiteY3" fmla="*/ 64900 h 348510"/>
                <a:gd name="connsiteX4" fmla="*/ 136506 w 299941"/>
                <a:gd name="connsiteY4" fmla="*/ 58090 h 348510"/>
                <a:gd name="connsiteX5" fmla="*/ 97125 w 299941"/>
                <a:gd name="connsiteY5" fmla="*/ 0 h 348510"/>
                <a:gd name="connsiteX6" fmla="*/ 8057 w 299941"/>
                <a:gd name="connsiteY6" fmla="*/ 113237 h 348510"/>
                <a:gd name="connsiteX7" fmla="*/ 115589 w 299941"/>
                <a:gd name="connsiteY7" fmla="*/ 275670 h 348510"/>
                <a:gd name="connsiteX8" fmla="*/ 292621 w 299941"/>
                <a:gd name="connsiteY8" fmla="*/ 275670 h 348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941" h="348510">
                  <a:moveTo>
                    <a:pt x="292621" y="275670"/>
                  </a:moveTo>
                  <a:cubicBezTo>
                    <a:pt x="263177" y="211874"/>
                    <a:pt x="222384" y="146852"/>
                    <a:pt x="233181" y="62384"/>
                  </a:cubicBezTo>
                  <a:cubicBezTo>
                    <a:pt x="226654" y="61293"/>
                    <a:pt x="220047" y="60716"/>
                    <a:pt x="213429" y="60667"/>
                  </a:cubicBezTo>
                  <a:cubicBezTo>
                    <a:pt x="201927" y="61403"/>
                    <a:pt x="190475" y="62820"/>
                    <a:pt x="179139" y="64900"/>
                  </a:cubicBezTo>
                  <a:cubicBezTo>
                    <a:pt x="164294" y="66678"/>
                    <a:pt x="149326" y="66678"/>
                    <a:pt x="136506" y="58090"/>
                  </a:cubicBezTo>
                  <a:cubicBezTo>
                    <a:pt x="115589" y="44043"/>
                    <a:pt x="109577" y="19384"/>
                    <a:pt x="97125" y="0"/>
                  </a:cubicBezTo>
                  <a:cubicBezTo>
                    <a:pt x="67190" y="36805"/>
                    <a:pt x="33146" y="54594"/>
                    <a:pt x="8057" y="113237"/>
                  </a:cubicBezTo>
                  <a:cubicBezTo>
                    <a:pt x="-22307" y="184209"/>
                    <a:pt x="37439" y="189730"/>
                    <a:pt x="115589" y="275670"/>
                  </a:cubicBezTo>
                  <a:cubicBezTo>
                    <a:pt x="217661" y="387863"/>
                    <a:pt x="329916" y="356456"/>
                    <a:pt x="292621" y="275670"/>
                  </a:cubicBezTo>
                  <a:close/>
                </a:path>
              </a:pathLst>
            </a:custGeom>
            <a:solidFill>
              <a:srgbClr val="E6D8CF"/>
            </a:solidFill>
            <a:ln w="6134"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80F3CF6F-B4C3-4D36-8CC5-9B405B409C3D}"/>
                </a:ext>
              </a:extLst>
            </p:cNvPr>
            <p:cNvSpPr/>
            <p:nvPr/>
          </p:nvSpPr>
          <p:spPr>
            <a:xfrm>
              <a:off x="7362018" y="3318952"/>
              <a:ext cx="304511" cy="353164"/>
            </a:xfrm>
            <a:custGeom>
              <a:avLst/>
              <a:gdLst>
                <a:gd name="connsiteX0" fmla="*/ 249721 w 304511"/>
                <a:gd name="connsiteY0" fmla="*/ 353144 h 353164"/>
                <a:gd name="connsiteX1" fmla="*/ 116180 w 304511"/>
                <a:gd name="connsiteY1" fmla="*/ 279534 h 353164"/>
                <a:gd name="connsiteX2" fmla="*/ 50176 w 304511"/>
                <a:gd name="connsiteY2" fmla="*/ 217825 h 353164"/>
                <a:gd name="connsiteX3" fmla="*/ 8280 w 304511"/>
                <a:gd name="connsiteY3" fmla="*/ 114648 h 353164"/>
                <a:gd name="connsiteX4" fmla="*/ 68272 w 304511"/>
                <a:gd name="connsiteY4" fmla="*/ 32205 h 353164"/>
                <a:gd name="connsiteX5" fmla="*/ 97654 w 304511"/>
                <a:gd name="connsiteY5" fmla="*/ 859 h 353164"/>
                <a:gd name="connsiteX6" fmla="*/ 98507 w 304511"/>
                <a:gd name="connsiteY6" fmla="*/ 215 h 353164"/>
                <a:gd name="connsiteX7" fmla="*/ 99556 w 304511"/>
                <a:gd name="connsiteY7" fmla="*/ 0 h 353164"/>
                <a:gd name="connsiteX8" fmla="*/ 100568 w 304511"/>
                <a:gd name="connsiteY8" fmla="*/ 307 h 353164"/>
                <a:gd name="connsiteX9" fmla="*/ 101335 w 304511"/>
                <a:gd name="connsiteY9" fmla="*/ 1043 h 353164"/>
                <a:gd name="connsiteX10" fmla="*/ 111886 w 304511"/>
                <a:gd name="connsiteY10" fmla="*/ 20366 h 353164"/>
                <a:gd name="connsiteX11" fmla="*/ 140042 w 304511"/>
                <a:gd name="connsiteY11" fmla="*/ 58459 h 353164"/>
                <a:gd name="connsiteX12" fmla="*/ 181141 w 304511"/>
                <a:gd name="connsiteY12" fmla="*/ 64593 h 353164"/>
                <a:gd name="connsiteX13" fmla="*/ 192673 w 304511"/>
                <a:gd name="connsiteY13" fmla="*/ 62937 h 353164"/>
                <a:gd name="connsiteX14" fmla="*/ 215737 w 304511"/>
                <a:gd name="connsiteY14" fmla="*/ 60361 h 353164"/>
                <a:gd name="connsiteX15" fmla="*/ 235857 w 304511"/>
                <a:gd name="connsiteY15" fmla="*/ 62139 h 353164"/>
                <a:gd name="connsiteX16" fmla="*/ 237342 w 304511"/>
                <a:gd name="connsiteY16" fmla="*/ 63041 h 353164"/>
                <a:gd name="connsiteX17" fmla="*/ 237820 w 304511"/>
                <a:gd name="connsiteY17" fmla="*/ 64716 h 353164"/>
                <a:gd name="connsiteX18" fmla="*/ 283152 w 304511"/>
                <a:gd name="connsiteY18" fmla="*/ 247698 h 353164"/>
                <a:gd name="connsiteX19" fmla="*/ 297015 w 304511"/>
                <a:gd name="connsiteY19" fmla="*/ 276713 h 353164"/>
                <a:gd name="connsiteX20" fmla="*/ 285728 w 304511"/>
                <a:gd name="connsiteY20" fmla="*/ 343330 h 353164"/>
                <a:gd name="connsiteX21" fmla="*/ 249721 w 304511"/>
                <a:gd name="connsiteY21" fmla="*/ 353144 h 353164"/>
                <a:gd name="connsiteX22" fmla="*/ 99188 w 304511"/>
                <a:gd name="connsiteY22" fmla="*/ 6257 h 353164"/>
                <a:gd name="connsiteX23" fmla="*/ 71462 w 304511"/>
                <a:gd name="connsiteY23" fmla="*/ 35517 h 353164"/>
                <a:gd name="connsiteX24" fmla="*/ 12512 w 304511"/>
                <a:gd name="connsiteY24" fmla="*/ 116488 h 353164"/>
                <a:gd name="connsiteX25" fmla="*/ 53120 w 304511"/>
                <a:gd name="connsiteY25" fmla="*/ 214635 h 353164"/>
                <a:gd name="connsiteX26" fmla="*/ 119615 w 304511"/>
                <a:gd name="connsiteY26" fmla="*/ 276774 h 353164"/>
                <a:gd name="connsiteX27" fmla="*/ 283213 w 304511"/>
                <a:gd name="connsiteY27" fmla="*/ 340079 h 353164"/>
                <a:gd name="connsiteX28" fmla="*/ 292844 w 304511"/>
                <a:gd name="connsiteY28" fmla="*/ 279289 h 353164"/>
                <a:gd name="connsiteX29" fmla="*/ 278980 w 304511"/>
                <a:gd name="connsiteY29" fmla="*/ 250336 h 353164"/>
                <a:gd name="connsiteX30" fmla="*/ 232974 w 304511"/>
                <a:gd name="connsiteY30" fmla="*/ 66985 h 353164"/>
                <a:gd name="connsiteX31" fmla="*/ 215799 w 304511"/>
                <a:gd name="connsiteY31" fmla="*/ 65575 h 353164"/>
                <a:gd name="connsiteX32" fmla="*/ 193409 w 304511"/>
                <a:gd name="connsiteY32" fmla="*/ 68089 h 353164"/>
                <a:gd name="connsiteX33" fmla="*/ 181693 w 304511"/>
                <a:gd name="connsiteY33" fmla="*/ 69807 h 353164"/>
                <a:gd name="connsiteX34" fmla="*/ 137527 w 304511"/>
                <a:gd name="connsiteY34" fmla="*/ 62630 h 353164"/>
                <a:gd name="connsiteX35" fmla="*/ 107715 w 304511"/>
                <a:gd name="connsiteY35" fmla="*/ 22758 h 353164"/>
                <a:gd name="connsiteX36" fmla="*/ 99188 w 304511"/>
                <a:gd name="connsiteY36" fmla="*/ 6257 h 35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4511" h="353164">
                  <a:moveTo>
                    <a:pt x="249721" y="353144"/>
                  </a:moveTo>
                  <a:cubicBezTo>
                    <a:pt x="212916" y="353144"/>
                    <a:pt x="163045" y="331062"/>
                    <a:pt x="116180" y="279534"/>
                  </a:cubicBezTo>
                  <a:cubicBezTo>
                    <a:pt x="95679" y="257415"/>
                    <a:pt x="73627" y="236791"/>
                    <a:pt x="50176" y="217825"/>
                  </a:cubicBezTo>
                  <a:cubicBezTo>
                    <a:pt x="9322" y="183657"/>
                    <a:pt x="-13190" y="164825"/>
                    <a:pt x="8280" y="114648"/>
                  </a:cubicBezTo>
                  <a:cubicBezTo>
                    <a:pt x="25517" y="74346"/>
                    <a:pt x="47232" y="52938"/>
                    <a:pt x="68272" y="32205"/>
                  </a:cubicBezTo>
                  <a:cubicBezTo>
                    <a:pt x="78657" y="22329"/>
                    <a:pt x="88472" y="11864"/>
                    <a:pt x="97654" y="859"/>
                  </a:cubicBezTo>
                  <a:cubicBezTo>
                    <a:pt x="97888" y="583"/>
                    <a:pt x="98182" y="362"/>
                    <a:pt x="98507" y="215"/>
                  </a:cubicBezTo>
                  <a:cubicBezTo>
                    <a:pt x="98838" y="68"/>
                    <a:pt x="99194" y="-6"/>
                    <a:pt x="99556" y="0"/>
                  </a:cubicBezTo>
                  <a:cubicBezTo>
                    <a:pt x="99912" y="19"/>
                    <a:pt x="100261" y="123"/>
                    <a:pt x="100568" y="307"/>
                  </a:cubicBezTo>
                  <a:cubicBezTo>
                    <a:pt x="100881" y="491"/>
                    <a:pt x="101139" y="743"/>
                    <a:pt x="101335" y="1043"/>
                  </a:cubicBezTo>
                  <a:cubicBezTo>
                    <a:pt x="105200" y="7288"/>
                    <a:pt x="108721" y="13741"/>
                    <a:pt x="111886" y="20366"/>
                  </a:cubicBezTo>
                  <a:cubicBezTo>
                    <a:pt x="118879" y="34536"/>
                    <a:pt x="126178" y="49135"/>
                    <a:pt x="140042" y="58459"/>
                  </a:cubicBezTo>
                  <a:cubicBezTo>
                    <a:pt x="152739" y="66985"/>
                    <a:pt x="167952" y="66495"/>
                    <a:pt x="181141" y="64593"/>
                  </a:cubicBezTo>
                  <a:cubicBezTo>
                    <a:pt x="185005" y="64164"/>
                    <a:pt x="188808" y="63550"/>
                    <a:pt x="192673" y="62937"/>
                  </a:cubicBezTo>
                  <a:cubicBezTo>
                    <a:pt x="200279" y="61483"/>
                    <a:pt x="207996" y="60624"/>
                    <a:pt x="215737" y="60361"/>
                  </a:cubicBezTo>
                  <a:cubicBezTo>
                    <a:pt x="222479" y="60410"/>
                    <a:pt x="229208" y="61005"/>
                    <a:pt x="235857" y="62139"/>
                  </a:cubicBezTo>
                  <a:cubicBezTo>
                    <a:pt x="236446" y="62244"/>
                    <a:pt x="236974" y="62569"/>
                    <a:pt x="237342" y="63041"/>
                  </a:cubicBezTo>
                  <a:cubicBezTo>
                    <a:pt x="237704" y="63520"/>
                    <a:pt x="237875" y="64115"/>
                    <a:pt x="237820" y="64716"/>
                  </a:cubicBezTo>
                  <a:cubicBezTo>
                    <a:pt x="228680" y="135995"/>
                    <a:pt x="256223" y="192797"/>
                    <a:pt x="283152" y="247698"/>
                  </a:cubicBezTo>
                  <a:cubicBezTo>
                    <a:pt x="287875" y="257452"/>
                    <a:pt x="292598" y="267082"/>
                    <a:pt x="297015" y="276713"/>
                  </a:cubicBezTo>
                  <a:cubicBezTo>
                    <a:pt x="310081" y="305052"/>
                    <a:pt x="305910" y="329957"/>
                    <a:pt x="285728" y="343330"/>
                  </a:cubicBezTo>
                  <a:cubicBezTo>
                    <a:pt x="274944" y="350053"/>
                    <a:pt x="262424" y="353463"/>
                    <a:pt x="249721" y="353144"/>
                  </a:cubicBezTo>
                  <a:close/>
                  <a:moveTo>
                    <a:pt x="99188" y="6257"/>
                  </a:moveTo>
                  <a:cubicBezTo>
                    <a:pt x="90109" y="17115"/>
                    <a:pt x="80786" y="26439"/>
                    <a:pt x="71462" y="35517"/>
                  </a:cubicBezTo>
                  <a:cubicBezTo>
                    <a:pt x="50790" y="55883"/>
                    <a:pt x="29381" y="76984"/>
                    <a:pt x="12512" y="116488"/>
                  </a:cubicBezTo>
                  <a:cubicBezTo>
                    <a:pt x="-7608" y="163476"/>
                    <a:pt x="12512" y="180467"/>
                    <a:pt x="53120" y="214635"/>
                  </a:cubicBezTo>
                  <a:cubicBezTo>
                    <a:pt x="76749" y="233724"/>
                    <a:pt x="98973" y="254489"/>
                    <a:pt x="119615" y="276774"/>
                  </a:cubicBezTo>
                  <a:cubicBezTo>
                    <a:pt x="182919" y="346336"/>
                    <a:pt x="251131" y="361303"/>
                    <a:pt x="283213" y="340079"/>
                  </a:cubicBezTo>
                  <a:cubicBezTo>
                    <a:pt x="301616" y="327810"/>
                    <a:pt x="305051" y="305727"/>
                    <a:pt x="292844" y="279289"/>
                  </a:cubicBezTo>
                  <a:cubicBezTo>
                    <a:pt x="288427" y="269659"/>
                    <a:pt x="283704" y="260028"/>
                    <a:pt x="278980" y="250336"/>
                  </a:cubicBezTo>
                  <a:cubicBezTo>
                    <a:pt x="252236" y="195128"/>
                    <a:pt x="224570" y="138571"/>
                    <a:pt x="232974" y="66985"/>
                  </a:cubicBezTo>
                  <a:cubicBezTo>
                    <a:pt x="227294" y="66071"/>
                    <a:pt x="221552" y="65599"/>
                    <a:pt x="215799" y="65575"/>
                  </a:cubicBezTo>
                  <a:cubicBezTo>
                    <a:pt x="208278" y="65820"/>
                    <a:pt x="200794" y="66660"/>
                    <a:pt x="193409" y="68089"/>
                  </a:cubicBezTo>
                  <a:cubicBezTo>
                    <a:pt x="189483" y="68703"/>
                    <a:pt x="185618" y="69316"/>
                    <a:pt x="181693" y="69807"/>
                  </a:cubicBezTo>
                  <a:cubicBezTo>
                    <a:pt x="167645" y="71525"/>
                    <a:pt x="151451" y="71954"/>
                    <a:pt x="137527" y="62630"/>
                  </a:cubicBezTo>
                  <a:cubicBezTo>
                    <a:pt x="122621" y="52632"/>
                    <a:pt x="115014" y="37419"/>
                    <a:pt x="107715" y="22758"/>
                  </a:cubicBezTo>
                  <a:cubicBezTo>
                    <a:pt x="105016" y="16992"/>
                    <a:pt x="102255" y="11471"/>
                    <a:pt x="99188" y="6257"/>
                  </a:cubicBezTo>
                  <a:close/>
                </a:path>
              </a:pathLst>
            </a:custGeom>
            <a:solidFill>
              <a:srgbClr val="0E0E0E"/>
            </a:solidFill>
            <a:ln w="6134"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B13C2247-B125-49A8-A7C2-594F5A2E8C97}"/>
                </a:ext>
              </a:extLst>
            </p:cNvPr>
            <p:cNvSpPr/>
            <p:nvPr/>
          </p:nvSpPr>
          <p:spPr>
            <a:xfrm>
              <a:off x="7364450" y="3417651"/>
              <a:ext cx="299812" cy="252177"/>
            </a:xfrm>
            <a:custGeom>
              <a:avLst/>
              <a:gdLst>
                <a:gd name="connsiteX0" fmla="*/ 130617 w 299812"/>
                <a:gd name="connsiteY0" fmla="*/ 119984 h 252177"/>
                <a:gd name="connsiteX1" fmla="*/ 16092 w 299812"/>
                <a:gd name="connsiteY1" fmla="*/ 0 h 252177"/>
                <a:gd name="connsiteX2" fmla="*/ 8057 w 299812"/>
                <a:gd name="connsiteY2" fmla="*/ 16869 h 252177"/>
                <a:gd name="connsiteX3" fmla="*/ 115589 w 299812"/>
                <a:gd name="connsiteY3" fmla="*/ 179302 h 252177"/>
                <a:gd name="connsiteX4" fmla="*/ 295013 w 299812"/>
                <a:gd name="connsiteY4" fmla="*/ 185436 h 252177"/>
                <a:gd name="connsiteX5" fmla="*/ 130617 w 299812"/>
                <a:gd name="connsiteY5" fmla="*/ 119984 h 25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812" h="252177">
                  <a:moveTo>
                    <a:pt x="130617" y="119984"/>
                  </a:moveTo>
                  <a:cubicBezTo>
                    <a:pt x="71607" y="55085"/>
                    <a:pt x="23085" y="35885"/>
                    <a:pt x="16092" y="0"/>
                  </a:cubicBezTo>
                  <a:cubicBezTo>
                    <a:pt x="13332" y="5214"/>
                    <a:pt x="10633" y="10796"/>
                    <a:pt x="8057" y="16869"/>
                  </a:cubicBezTo>
                  <a:cubicBezTo>
                    <a:pt x="-22308" y="87841"/>
                    <a:pt x="37439" y="93362"/>
                    <a:pt x="115589" y="179302"/>
                  </a:cubicBezTo>
                  <a:cubicBezTo>
                    <a:pt x="215146" y="288796"/>
                    <a:pt x="324150" y="261500"/>
                    <a:pt x="295013" y="185436"/>
                  </a:cubicBezTo>
                  <a:cubicBezTo>
                    <a:pt x="262134" y="204145"/>
                    <a:pt x="194413" y="190098"/>
                    <a:pt x="130617" y="119984"/>
                  </a:cubicBezTo>
                  <a:close/>
                </a:path>
              </a:pathLst>
            </a:custGeom>
            <a:solidFill>
              <a:srgbClr val="E6D8CF"/>
            </a:solidFill>
            <a:ln w="6134"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113B4B08-D5DC-474B-B0CC-5619AAADB48C}"/>
                </a:ext>
              </a:extLst>
            </p:cNvPr>
            <p:cNvSpPr/>
            <p:nvPr/>
          </p:nvSpPr>
          <p:spPr>
            <a:xfrm>
              <a:off x="7362018" y="3415340"/>
              <a:ext cx="304711" cy="257209"/>
            </a:xfrm>
            <a:custGeom>
              <a:avLst/>
              <a:gdLst>
                <a:gd name="connsiteX0" fmla="*/ 249782 w 304711"/>
                <a:gd name="connsiteY0" fmla="*/ 257186 h 257209"/>
                <a:gd name="connsiteX1" fmla="*/ 116180 w 304711"/>
                <a:gd name="connsiteY1" fmla="*/ 183146 h 257209"/>
                <a:gd name="connsiteX2" fmla="*/ 50176 w 304711"/>
                <a:gd name="connsiteY2" fmla="*/ 121437 h 257209"/>
                <a:gd name="connsiteX3" fmla="*/ 8280 w 304711"/>
                <a:gd name="connsiteY3" fmla="*/ 18260 h 257209"/>
                <a:gd name="connsiteX4" fmla="*/ 16377 w 304711"/>
                <a:gd name="connsiteY4" fmla="*/ 1207 h 257209"/>
                <a:gd name="connsiteX5" fmla="*/ 17377 w 304711"/>
                <a:gd name="connsiteY5" fmla="*/ 225 h 257209"/>
                <a:gd name="connsiteX6" fmla="*/ 18769 w 304711"/>
                <a:gd name="connsiteY6" fmla="*/ 41 h 257209"/>
                <a:gd name="connsiteX7" fmla="*/ 20002 w 304711"/>
                <a:gd name="connsiteY7" fmla="*/ 630 h 257209"/>
                <a:gd name="connsiteX8" fmla="*/ 20671 w 304711"/>
                <a:gd name="connsiteY8" fmla="*/ 1820 h 257209"/>
                <a:gd name="connsiteX9" fmla="*/ 68333 w 304711"/>
                <a:gd name="connsiteY9" fmla="*/ 58623 h 257209"/>
                <a:gd name="connsiteX10" fmla="*/ 135073 w 304711"/>
                <a:gd name="connsiteY10" fmla="*/ 120762 h 257209"/>
                <a:gd name="connsiteX11" fmla="*/ 296463 w 304711"/>
                <a:gd name="connsiteY11" fmla="*/ 185416 h 257209"/>
                <a:gd name="connsiteX12" fmla="*/ 298426 w 304711"/>
                <a:gd name="connsiteY12" fmla="*/ 185416 h 257209"/>
                <a:gd name="connsiteX13" fmla="*/ 299236 w 304711"/>
                <a:gd name="connsiteY13" fmla="*/ 185956 h 257209"/>
                <a:gd name="connsiteX14" fmla="*/ 299775 w 304711"/>
                <a:gd name="connsiteY14" fmla="*/ 186765 h 257209"/>
                <a:gd name="connsiteX15" fmla="*/ 284685 w 304711"/>
                <a:gd name="connsiteY15" fmla="*/ 248107 h 257209"/>
                <a:gd name="connsiteX16" fmla="*/ 249782 w 304711"/>
                <a:gd name="connsiteY16" fmla="*/ 257186 h 257209"/>
                <a:gd name="connsiteX17" fmla="*/ 17726 w 304711"/>
                <a:gd name="connsiteY17" fmla="*/ 8690 h 257209"/>
                <a:gd name="connsiteX18" fmla="*/ 12512 w 304711"/>
                <a:gd name="connsiteY18" fmla="*/ 20100 h 257209"/>
                <a:gd name="connsiteX19" fmla="*/ 53120 w 304711"/>
                <a:gd name="connsiteY19" fmla="*/ 118247 h 257209"/>
                <a:gd name="connsiteX20" fmla="*/ 119615 w 304711"/>
                <a:gd name="connsiteY20" fmla="*/ 180386 h 257209"/>
                <a:gd name="connsiteX21" fmla="*/ 281925 w 304711"/>
                <a:gd name="connsiteY21" fmla="*/ 244427 h 257209"/>
                <a:gd name="connsiteX22" fmla="*/ 296095 w 304711"/>
                <a:gd name="connsiteY22" fmla="*/ 190998 h 257209"/>
                <a:gd name="connsiteX23" fmla="*/ 131392 w 304711"/>
                <a:gd name="connsiteY23" fmla="*/ 124197 h 257209"/>
                <a:gd name="connsiteX24" fmla="*/ 65389 w 304711"/>
                <a:gd name="connsiteY24" fmla="*/ 62487 h 257209"/>
                <a:gd name="connsiteX25" fmla="*/ 17726 w 304711"/>
                <a:gd name="connsiteY25" fmla="*/ 8690 h 25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4711" h="257209">
                  <a:moveTo>
                    <a:pt x="249782" y="257186"/>
                  </a:moveTo>
                  <a:cubicBezTo>
                    <a:pt x="206475" y="257186"/>
                    <a:pt x="153107" y="223754"/>
                    <a:pt x="116180" y="183146"/>
                  </a:cubicBezTo>
                  <a:cubicBezTo>
                    <a:pt x="95679" y="161026"/>
                    <a:pt x="73627" y="140403"/>
                    <a:pt x="50176" y="121437"/>
                  </a:cubicBezTo>
                  <a:cubicBezTo>
                    <a:pt x="9322" y="87269"/>
                    <a:pt x="-13190" y="68437"/>
                    <a:pt x="8280" y="18260"/>
                  </a:cubicBezTo>
                  <a:cubicBezTo>
                    <a:pt x="10795" y="12126"/>
                    <a:pt x="13494" y="6666"/>
                    <a:pt x="16377" y="1207"/>
                  </a:cubicBezTo>
                  <a:cubicBezTo>
                    <a:pt x="16591" y="778"/>
                    <a:pt x="16947" y="434"/>
                    <a:pt x="17377" y="225"/>
                  </a:cubicBezTo>
                  <a:cubicBezTo>
                    <a:pt x="17806" y="11"/>
                    <a:pt x="18297" y="-51"/>
                    <a:pt x="18769" y="41"/>
                  </a:cubicBezTo>
                  <a:cubicBezTo>
                    <a:pt x="19229" y="109"/>
                    <a:pt x="19659" y="311"/>
                    <a:pt x="20002" y="630"/>
                  </a:cubicBezTo>
                  <a:cubicBezTo>
                    <a:pt x="20339" y="949"/>
                    <a:pt x="20572" y="1366"/>
                    <a:pt x="20671" y="1820"/>
                  </a:cubicBezTo>
                  <a:cubicBezTo>
                    <a:pt x="24658" y="22063"/>
                    <a:pt x="42018" y="36601"/>
                    <a:pt x="68333" y="58623"/>
                  </a:cubicBezTo>
                  <a:cubicBezTo>
                    <a:pt x="92029" y="77718"/>
                    <a:pt x="114333" y="98482"/>
                    <a:pt x="135073" y="120762"/>
                  </a:cubicBezTo>
                  <a:cubicBezTo>
                    <a:pt x="180772" y="171001"/>
                    <a:pt x="252849" y="210750"/>
                    <a:pt x="296463" y="185416"/>
                  </a:cubicBezTo>
                  <a:cubicBezTo>
                    <a:pt x="297095" y="185171"/>
                    <a:pt x="297794" y="185171"/>
                    <a:pt x="298426" y="185416"/>
                  </a:cubicBezTo>
                  <a:cubicBezTo>
                    <a:pt x="298726" y="185539"/>
                    <a:pt x="299002" y="185722"/>
                    <a:pt x="299236" y="185956"/>
                  </a:cubicBezTo>
                  <a:cubicBezTo>
                    <a:pt x="299469" y="186183"/>
                    <a:pt x="299653" y="186459"/>
                    <a:pt x="299775" y="186765"/>
                  </a:cubicBezTo>
                  <a:cubicBezTo>
                    <a:pt x="309897" y="213142"/>
                    <a:pt x="304253" y="235839"/>
                    <a:pt x="284685" y="248107"/>
                  </a:cubicBezTo>
                  <a:cubicBezTo>
                    <a:pt x="274141" y="254370"/>
                    <a:pt x="262038" y="257517"/>
                    <a:pt x="249782" y="257186"/>
                  </a:cubicBezTo>
                  <a:close/>
                  <a:moveTo>
                    <a:pt x="17726" y="8690"/>
                  </a:moveTo>
                  <a:cubicBezTo>
                    <a:pt x="15886" y="12371"/>
                    <a:pt x="14169" y="16235"/>
                    <a:pt x="12512" y="20100"/>
                  </a:cubicBezTo>
                  <a:cubicBezTo>
                    <a:pt x="-7608" y="67088"/>
                    <a:pt x="12512" y="84079"/>
                    <a:pt x="53120" y="118247"/>
                  </a:cubicBezTo>
                  <a:cubicBezTo>
                    <a:pt x="76749" y="137336"/>
                    <a:pt x="98973" y="158100"/>
                    <a:pt x="119615" y="180386"/>
                  </a:cubicBezTo>
                  <a:cubicBezTo>
                    <a:pt x="181754" y="248659"/>
                    <a:pt x="249659" y="264363"/>
                    <a:pt x="281925" y="244427"/>
                  </a:cubicBezTo>
                  <a:cubicBezTo>
                    <a:pt x="299162" y="233815"/>
                    <a:pt x="304253" y="214430"/>
                    <a:pt x="296095" y="190998"/>
                  </a:cubicBezTo>
                  <a:cubicBezTo>
                    <a:pt x="260455" y="209400"/>
                    <a:pt x="193470" y="192470"/>
                    <a:pt x="131392" y="124197"/>
                  </a:cubicBezTo>
                  <a:cubicBezTo>
                    <a:pt x="110898" y="102071"/>
                    <a:pt x="88840" y="81448"/>
                    <a:pt x="65389" y="62487"/>
                  </a:cubicBezTo>
                  <a:cubicBezTo>
                    <a:pt x="41711" y="42367"/>
                    <a:pt x="24044" y="27522"/>
                    <a:pt x="17726" y="8690"/>
                  </a:cubicBezTo>
                  <a:close/>
                </a:path>
              </a:pathLst>
            </a:custGeom>
            <a:solidFill>
              <a:srgbClr val="0E0E0E"/>
            </a:solidFill>
            <a:ln w="6134"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ECC57E9D-3A62-439D-857E-A7F01E1FFE1B}"/>
                </a:ext>
              </a:extLst>
            </p:cNvPr>
            <p:cNvSpPr/>
            <p:nvPr/>
          </p:nvSpPr>
          <p:spPr>
            <a:xfrm>
              <a:off x="7276108" y="2458451"/>
              <a:ext cx="506731" cy="874057"/>
            </a:xfrm>
            <a:custGeom>
              <a:avLst/>
              <a:gdLst>
                <a:gd name="connsiteX0" fmla="*/ 87442 w 506731"/>
                <a:gd name="connsiteY0" fmla="*/ 0 h 874057"/>
                <a:gd name="connsiteX1" fmla="*/ 18494 w 506731"/>
                <a:gd name="connsiteY1" fmla="*/ 321798 h 874057"/>
                <a:gd name="connsiteX2" fmla="*/ 243680 w 506731"/>
                <a:gd name="connsiteY2" fmla="*/ 453560 h 874057"/>
                <a:gd name="connsiteX3" fmla="*/ 90755 w 506731"/>
                <a:gd name="connsiteY3" fmla="*/ 764869 h 874057"/>
                <a:gd name="connsiteX4" fmla="*/ 333791 w 506731"/>
                <a:gd name="connsiteY4" fmla="*/ 874058 h 874057"/>
                <a:gd name="connsiteX5" fmla="*/ 492604 w 506731"/>
                <a:gd name="connsiteY5" fmla="*/ 560540 h 874057"/>
                <a:gd name="connsiteX6" fmla="*/ 506731 w 506731"/>
                <a:gd name="connsiteY6" fmla="*/ 501726 h 874057"/>
                <a:gd name="connsiteX7" fmla="*/ 492972 w 506731"/>
                <a:gd name="connsiteY7" fmla="*/ 442826 h 874057"/>
                <a:gd name="connsiteX8" fmla="*/ 372007 w 506731"/>
                <a:gd name="connsiteY8" fmla="*/ 200219 h 87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731" h="874057">
                  <a:moveTo>
                    <a:pt x="87442" y="0"/>
                  </a:moveTo>
                  <a:cubicBezTo>
                    <a:pt x="9845" y="134952"/>
                    <a:pt x="-23954" y="227884"/>
                    <a:pt x="18494" y="321798"/>
                  </a:cubicBezTo>
                  <a:lnTo>
                    <a:pt x="243680" y="453560"/>
                  </a:lnTo>
                  <a:lnTo>
                    <a:pt x="90755" y="764869"/>
                  </a:lnTo>
                  <a:lnTo>
                    <a:pt x="333791" y="874058"/>
                  </a:lnTo>
                  <a:lnTo>
                    <a:pt x="492604" y="560540"/>
                  </a:lnTo>
                  <a:cubicBezTo>
                    <a:pt x="501830" y="542304"/>
                    <a:pt x="506664" y="522165"/>
                    <a:pt x="506731" y="501726"/>
                  </a:cubicBezTo>
                  <a:cubicBezTo>
                    <a:pt x="506793" y="481287"/>
                    <a:pt x="502082" y="461118"/>
                    <a:pt x="492972" y="442826"/>
                  </a:cubicBezTo>
                  <a:lnTo>
                    <a:pt x="372007" y="200219"/>
                  </a:lnTo>
                </a:path>
              </a:pathLst>
            </a:custGeom>
            <a:solidFill>
              <a:srgbClr val="E6D8CF"/>
            </a:solidFill>
            <a:ln w="6134"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5CD5A0AA-83C3-4FE7-9278-CB8DEBF43D5A}"/>
                </a:ext>
              </a:extLst>
            </p:cNvPr>
            <p:cNvSpPr/>
            <p:nvPr/>
          </p:nvSpPr>
          <p:spPr>
            <a:xfrm>
              <a:off x="7274047" y="2456118"/>
              <a:ext cx="511019" cy="878768"/>
            </a:xfrm>
            <a:custGeom>
              <a:avLst/>
              <a:gdLst>
                <a:gd name="connsiteX0" fmla="*/ 335851 w 511019"/>
                <a:gd name="connsiteY0" fmla="*/ 878722 h 878768"/>
                <a:gd name="connsiteX1" fmla="*/ 334870 w 511019"/>
                <a:gd name="connsiteY1" fmla="*/ 878722 h 878768"/>
                <a:gd name="connsiteX2" fmla="*/ 91895 w 511019"/>
                <a:gd name="connsiteY2" fmla="*/ 769534 h 878768"/>
                <a:gd name="connsiteX3" fmla="*/ 91129 w 511019"/>
                <a:gd name="connsiteY3" fmla="*/ 769000 h 878768"/>
                <a:gd name="connsiteX4" fmla="*/ 90668 w 511019"/>
                <a:gd name="connsiteY4" fmla="*/ 768184 h 878768"/>
                <a:gd name="connsiteX5" fmla="*/ 90484 w 511019"/>
                <a:gd name="connsiteY5" fmla="*/ 767295 h 878768"/>
                <a:gd name="connsiteX6" fmla="*/ 90668 w 511019"/>
                <a:gd name="connsiteY6" fmla="*/ 766406 h 878768"/>
                <a:gd name="connsiteX7" fmla="*/ 242673 w 511019"/>
                <a:gd name="connsiteY7" fmla="*/ 457059 h 878768"/>
                <a:gd name="connsiteX8" fmla="*/ 19389 w 511019"/>
                <a:gd name="connsiteY8" fmla="*/ 326095 h 878768"/>
                <a:gd name="connsiteX9" fmla="*/ 18469 w 511019"/>
                <a:gd name="connsiteY9" fmla="*/ 325052 h 878768"/>
                <a:gd name="connsiteX10" fmla="*/ 87540 w 511019"/>
                <a:gd name="connsiteY10" fmla="*/ 1168 h 878768"/>
                <a:gd name="connsiteX11" fmla="*/ 88123 w 511019"/>
                <a:gd name="connsiteY11" fmla="*/ 487 h 878768"/>
                <a:gd name="connsiteX12" fmla="*/ 88920 w 511019"/>
                <a:gd name="connsiteY12" fmla="*/ 82 h 878768"/>
                <a:gd name="connsiteX13" fmla="*/ 89816 w 511019"/>
                <a:gd name="connsiteY13" fmla="*/ 21 h 878768"/>
                <a:gd name="connsiteX14" fmla="*/ 90668 w 511019"/>
                <a:gd name="connsiteY14" fmla="*/ 309 h 878768"/>
                <a:gd name="connsiteX15" fmla="*/ 91736 w 511019"/>
                <a:gd name="connsiteY15" fmla="*/ 1732 h 878768"/>
                <a:gd name="connsiteX16" fmla="*/ 91527 w 511019"/>
                <a:gd name="connsiteY16" fmla="*/ 3499 h 878768"/>
                <a:gd name="connsiteX17" fmla="*/ 22334 w 511019"/>
                <a:gd name="connsiteY17" fmla="*/ 322476 h 878768"/>
                <a:gd name="connsiteX18" fmla="*/ 246906 w 511019"/>
                <a:gd name="connsiteY18" fmla="*/ 453870 h 878768"/>
                <a:gd name="connsiteX19" fmla="*/ 247936 w 511019"/>
                <a:gd name="connsiteY19" fmla="*/ 455201 h 878768"/>
                <a:gd name="connsiteX20" fmla="*/ 247765 w 511019"/>
                <a:gd name="connsiteY20" fmla="*/ 456875 h 878768"/>
                <a:gd name="connsiteX21" fmla="*/ 95944 w 511019"/>
                <a:gd name="connsiteY21" fmla="*/ 765976 h 878768"/>
                <a:gd name="connsiteX22" fmla="*/ 334747 w 511019"/>
                <a:gd name="connsiteY22" fmla="*/ 873324 h 878768"/>
                <a:gd name="connsiteX23" fmla="*/ 492579 w 511019"/>
                <a:gd name="connsiteY23" fmla="*/ 561892 h 878768"/>
                <a:gd name="connsiteX24" fmla="*/ 506430 w 511019"/>
                <a:gd name="connsiteY24" fmla="*/ 504121 h 878768"/>
                <a:gd name="connsiteX25" fmla="*/ 492947 w 511019"/>
                <a:gd name="connsiteY25" fmla="*/ 446263 h 878768"/>
                <a:gd name="connsiteX26" fmla="*/ 371981 w 511019"/>
                <a:gd name="connsiteY26" fmla="*/ 203657 h 878768"/>
                <a:gd name="connsiteX27" fmla="*/ 371883 w 511019"/>
                <a:gd name="connsiteY27" fmla="*/ 201915 h 878768"/>
                <a:gd name="connsiteX28" fmla="*/ 373024 w 511019"/>
                <a:gd name="connsiteY28" fmla="*/ 200590 h 878768"/>
                <a:gd name="connsiteX29" fmla="*/ 373889 w 511019"/>
                <a:gd name="connsiteY29" fmla="*/ 200351 h 878768"/>
                <a:gd name="connsiteX30" fmla="*/ 374779 w 511019"/>
                <a:gd name="connsiteY30" fmla="*/ 200467 h 878768"/>
                <a:gd name="connsiteX31" fmla="*/ 375552 w 511019"/>
                <a:gd name="connsiteY31" fmla="*/ 200915 h 878768"/>
                <a:gd name="connsiteX32" fmla="*/ 376091 w 511019"/>
                <a:gd name="connsiteY32" fmla="*/ 201633 h 878768"/>
                <a:gd name="connsiteX33" fmla="*/ 497057 w 511019"/>
                <a:gd name="connsiteY33" fmla="*/ 444178 h 878768"/>
                <a:gd name="connsiteX34" fmla="*/ 511018 w 511019"/>
                <a:gd name="connsiteY34" fmla="*/ 504121 h 878768"/>
                <a:gd name="connsiteX35" fmla="*/ 496689 w 511019"/>
                <a:gd name="connsiteY35" fmla="*/ 563978 h 878768"/>
                <a:gd name="connsiteX36" fmla="*/ 337876 w 511019"/>
                <a:gd name="connsiteY36" fmla="*/ 877495 h 878768"/>
                <a:gd name="connsiteX37" fmla="*/ 337023 w 511019"/>
                <a:gd name="connsiteY37" fmla="*/ 878379 h 878768"/>
                <a:gd name="connsiteX38" fmla="*/ 335851 w 511019"/>
                <a:gd name="connsiteY38" fmla="*/ 878722 h 878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11019" h="878768">
                  <a:moveTo>
                    <a:pt x="335851" y="878722"/>
                  </a:moveTo>
                  <a:cubicBezTo>
                    <a:pt x="335526" y="878783"/>
                    <a:pt x="335195" y="878783"/>
                    <a:pt x="334870" y="878722"/>
                  </a:cubicBezTo>
                  <a:lnTo>
                    <a:pt x="91895" y="769534"/>
                  </a:lnTo>
                  <a:cubicBezTo>
                    <a:pt x="91601" y="769417"/>
                    <a:pt x="91337" y="769234"/>
                    <a:pt x="91129" y="769000"/>
                  </a:cubicBezTo>
                  <a:cubicBezTo>
                    <a:pt x="90914" y="768767"/>
                    <a:pt x="90754" y="768485"/>
                    <a:pt x="90668" y="768184"/>
                  </a:cubicBezTo>
                  <a:cubicBezTo>
                    <a:pt x="90546" y="767902"/>
                    <a:pt x="90484" y="767601"/>
                    <a:pt x="90484" y="767295"/>
                  </a:cubicBezTo>
                  <a:cubicBezTo>
                    <a:pt x="90484" y="766988"/>
                    <a:pt x="90546" y="766688"/>
                    <a:pt x="90668" y="766406"/>
                  </a:cubicBezTo>
                  <a:lnTo>
                    <a:pt x="242673" y="457059"/>
                  </a:lnTo>
                  <a:lnTo>
                    <a:pt x="19389" y="326095"/>
                  </a:lnTo>
                  <a:cubicBezTo>
                    <a:pt x="18972" y="325856"/>
                    <a:pt x="18653" y="325494"/>
                    <a:pt x="18469" y="325052"/>
                  </a:cubicBezTo>
                  <a:cubicBezTo>
                    <a:pt x="-24470" y="229543"/>
                    <a:pt x="11108" y="133973"/>
                    <a:pt x="87540" y="1168"/>
                  </a:cubicBezTo>
                  <a:cubicBezTo>
                    <a:pt x="87687" y="904"/>
                    <a:pt x="87884" y="671"/>
                    <a:pt x="88123" y="487"/>
                  </a:cubicBezTo>
                  <a:cubicBezTo>
                    <a:pt x="88362" y="297"/>
                    <a:pt x="88632" y="162"/>
                    <a:pt x="88920" y="82"/>
                  </a:cubicBezTo>
                  <a:cubicBezTo>
                    <a:pt x="89215" y="2"/>
                    <a:pt x="89521" y="-22"/>
                    <a:pt x="89816" y="21"/>
                  </a:cubicBezTo>
                  <a:cubicBezTo>
                    <a:pt x="90116" y="58"/>
                    <a:pt x="90405" y="156"/>
                    <a:pt x="90668" y="309"/>
                  </a:cubicBezTo>
                  <a:cubicBezTo>
                    <a:pt x="91196" y="628"/>
                    <a:pt x="91576" y="1137"/>
                    <a:pt x="91736" y="1732"/>
                  </a:cubicBezTo>
                  <a:cubicBezTo>
                    <a:pt x="91895" y="2327"/>
                    <a:pt x="91822" y="2959"/>
                    <a:pt x="91527" y="3499"/>
                  </a:cubicBezTo>
                  <a:cubicBezTo>
                    <a:pt x="-8092" y="176605"/>
                    <a:pt x="-9441" y="251749"/>
                    <a:pt x="22334" y="322476"/>
                  </a:cubicBezTo>
                  <a:lnTo>
                    <a:pt x="246906" y="453870"/>
                  </a:lnTo>
                  <a:cubicBezTo>
                    <a:pt x="247409" y="454164"/>
                    <a:pt x="247777" y="454642"/>
                    <a:pt x="247936" y="455201"/>
                  </a:cubicBezTo>
                  <a:cubicBezTo>
                    <a:pt x="248096" y="455759"/>
                    <a:pt x="248035" y="456360"/>
                    <a:pt x="247765" y="456875"/>
                  </a:cubicBezTo>
                  <a:lnTo>
                    <a:pt x="95944" y="765976"/>
                  </a:lnTo>
                  <a:lnTo>
                    <a:pt x="334747" y="873324"/>
                  </a:lnTo>
                  <a:lnTo>
                    <a:pt x="492579" y="561892"/>
                  </a:lnTo>
                  <a:cubicBezTo>
                    <a:pt x="501621" y="543974"/>
                    <a:pt x="506363" y="524192"/>
                    <a:pt x="506430" y="504121"/>
                  </a:cubicBezTo>
                  <a:cubicBezTo>
                    <a:pt x="506492" y="484050"/>
                    <a:pt x="501879" y="464236"/>
                    <a:pt x="492947" y="446263"/>
                  </a:cubicBezTo>
                  <a:lnTo>
                    <a:pt x="371981" y="203657"/>
                  </a:lnTo>
                  <a:cubicBezTo>
                    <a:pt x="371724" y="203111"/>
                    <a:pt x="371687" y="202485"/>
                    <a:pt x="371883" y="201915"/>
                  </a:cubicBezTo>
                  <a:cubicBezTo>
                    <a:pt x="372080" y="201338"/>
                    <a:pt x="372484" y="200866"/>
                    <a:pt x="373024" y="200590"/>
                  </a:cubicBezTo>
                  <a:cubicBezTo>
                    <a:pt x="373294" y="200455"/>
                    <a:pt x="373589" y="200375"/>
                    <a:pt x="373889" y="200351"/>
                  </a:cubicBezTo>
                  <a:cubicBezTo>
                    <a:pt x="374190" y="200332"/>
                    <a:pt x="374490" y="200369"/>
                    <a:pt x="374779" y="200467"/>
                  </a:cubicBezTo>
                  <a:cubicBezTo>
                    <a:pt x="375061" y="200565"/>
                    <a:pt x="375324" y="200719"/>
                    <a:pt x="375552" y="200915"/>
                  </a:cubicBezTo>
                  <a:cubicBezTo>
                    <a:pt x="375778" y="201117"/>
                    <a:pt x="375962" y="201363"/>
                    <a:pt x="376091" y="201633"/>
                  </a:cubicBezTo>
                  <a:lnTo>
                    <a:pt x="497057" y="444178"/>
                  </a:lnTo>
                  <a:cubicBezTo>
                    <a:pt x="506301" y="462801"/>
                    <a:pt x="511080" y="483326"/>
                    <a:pt x="511018" y="504121"/>
                  </a:cubicBezTo>
                  <a:cubicBezTo>
                    <a:pt x="510951" y="524915"/>
                    <a:pt x="506050" y="545410"/>
                    <a:pt x="496689" y="563978"/>
                  </a:cubicBezTo>
                  <a:lnTo>
                    <a:pt x="337876" y="877495"/>
                  </a:lnTo>
                  <a:cubicBezTo>
                    <a:pt x="337673" y="877857"/>
                    <a:pt x="337379" y="878158"/>
                    <a:pt x="337023" y="878379"/>
                  </a:cubicBezTo>
                  <a:cubicBezTo>
                    <a:pt x="336667" y="878593"/>
                    <a:pt x="336268" y="878710"/>
                    <a:pt x="335851" y="878722"/>
                  </a:cubicBezTo>
                  <a:close/>
                </a:path>
              </a:pathLst>
            </a:custGeom>
            <a:solidFill>
              <a:srgbClr val="0E0E0E"/>
            </a:solidFill>
            <a:ln w="6134"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33653365-A465-4330-BB1B-8A0C05F4F897}"/>
                </a:ext>
              </a:extLst>
            </p:cNvPr>
            <p:cNvSpPr/>
            <p:nvPr/>
          </p:nvSpPr>
          <p:spPr>
            <a:xfrm>
              <a:off x="7176997" y="1988820"/>
              <a:ext cx="327677" cy="555005"/>
            </a:xfrm>
            <a:custGeom>
              <a:avLst/>
              <a:gdLst>
                <a:gd name="connsiteX0" fmla="*/ 311567 w 327677"/>
                <a:gd name="connsiteY0" fmla="*/ 211138 h 555005"/>
                <a:gd name="connsiteX1" fmla="*/ 225014 w 327677"/>
                <a:gd name="connsiteY1" fmla="*/ 341673 h 555005"/>
                <a:gd name="connsiteX2" fmla="*/ 311567 w 327677"/>
                <a:gd name="connsiteY2" fmla="*/ 466565 h 555005"/>
                <a:gd name="connsiteX3" fmla="*/ 220782 w 327677"/>
                <a:gd name="connsiteY3" fmla="*/ 554529 h 555005"/>
                <a:gd name="connsiteX4" fmla="*/ 84542 w 327677"/>
                <a:gd name="connsiteY4" fmla="*/ 452334 h 555005"/>
                <a:gd name="connsiteX5" fmla="*/ 4798 w 327677"/>
                <a:gd name="connsiteY5" fmla="*/ 294870 h 555005"/>
                <a:gd name="connsiteX6" fmla="*/ 136743 w 327677"/>
                <a:gd name="connsiteY6" fmla="*/ 110415 h 555005"/>
                <a:gd name="connsiteX7" fmla="*/ 244091 w 327677"/>
                <a:gd name="connsiteY7" fmla="*/ 0 h 555005"/>
                <a:gd name="connsiteX8" fmla="*/ 311567 w 327677"/>
                <a:gd name="connsiteY8" fmla="*/ 211138 h 55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677" h="555005">
                  <a:moveTo>
                    <a:pt x="311567" y="211138"/>
                  </a:moveTo>
                  <a:cubicBezTo>
                    <a:pt x="280896" y="297017"/>
                    <a:pt x="225014" y="341673"/>
                    <a:pt x="225014" y="341673"/>
                  </a:cubicBezTo>
                  <a:cubicBezTo>
                    <a:pt x="259059" y="388477"/>
                    <a:pt x="315861" y="418289"/>
                    <a:pt x="311567" y="466565"/>
                  </a:cubicBezTo>
                  <a:cubicBezTo>
                    <a:pt x="307273" y="514841"/>
                    <a:pt x="273290" y="560172"/>
                    <a:pt x="220782" y="554529"/>
                  </a:cubicBezTo>
                  <a:cubicBezTo>
                    <a:pt x="168273" y="548885"/>
                    <a:pt x="125702" y="493494"/>
                    <a:pt x="84542" y="452334"/>
                  </a:cubicBezTo>
                  <a:cubicBezTo>
                    <a:pt x="43381" y="411173"/>
                    <a:pt x="-17592" y="362959"/>
                    <a:pt x="4798" y="294870"/>
                  </a:cubicBezTo>
                  <a:cubicBezTo>
                    <a:pt x="27187" y="226780"/>
                    <a:pt x="77119" y="198379"/>
                    <a:pt x="136743" y="110415"/>
                  </a:cubicBezTo>
                  <a:cubicBezTo>
                    <a:pt x="175573" y="53061"/>
                    <a:pt x="207164" y="19261"/>
                    <a:pt x="244091" y="0"/>
                  </a:cubicBezTo>
                  <a:cubicBezTo>
                    <a:pt x="332853" y="10919"/>
                    <a:pt x="342790" y="123174"/>
                    <a:pt x="311567" y="211138"/>
                  </a:cubicBezTo>
                  <a:close/>
                </a:path>
              </a:pathLst>
            </a:custGeom>
            <a:solidFill>
              <a:srgbClr val="6DADDA"/>
            </a:solidFill>
            <a:ln w="6134"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1E6E470E-6F34-49F1-B8F5-C29D609DB7BE}"/>
                </a:ext>
              </a:extLst>
            </p:cNvPr>
            <p:cNvSpPr/>
            <p:nvPr/>
          </p:nvSpPr>
          <p:spPr>
            <a:xfrm>
              <a:off x="7174909" y="1986949"/>
              <a:ext cx="332080" cy="559161"/>
            </a:xfrm>
            <a:custGeom>
              <a:avLst/>
              <a:gdLst>
                <a:gd name="connsiteX0" fmla="*/ 231580 w 332080"/>
                <a:gd name="connsiteY0" fmla="*/ 559160 h 559161"/>
                <a:gd name="connsiteX1" fmla="*/ 222624 w 332080"/>
                <a:gd name="connsiteY1" fmla="*/ 558669 h 559161"/>
                <a:gd name="connsiteX2" fmla="*/ 106627 w 332080"/>
                <a:gd name="connsiteY2" fmla="*/ 478250 h 559161"/>
                <a:gd name="connsiteX3" fmla="*/ 85035 w 332080"/>
                <a:gd name="connsiteY3" fmla="*/ 455861 h 559161"/>
                <a:gd name="connsiteX4" fmla="*/ 71233 w 332080"/>
                <a:gd name="connsiteY4" fmla="*/ 442366 h 559161"/>
                <a:gd name="connsiteX5" fmla="*/ 4984 w 332080"/>
                <a:gd name="connsiteY5" fmla="*/ 296004 h 559161"/>
                <a:gd name="connsiteX6" fmla="*/ 70926 w 332080"/>
                <a:gd name="connsiteY6" fmla="*/ 194975 h 559161"/>
                <a:gd name="connsiteX7" fmla="*/ 137237 w 332080"/>
                <a:gd name="connsiteY7" fmla="*/ 110936 h 559161"/>
                <a:gd name="connsiteX8" fmla="*/ 245443 w 332080"/>
                <a:gd name="connsiteY8" fmla="*/ 92 h 559161"/>
                <a:gd name="connsiteX9" fmla="*/ 246793 w 332080"/>
                <a:gd name="connsiteY9" fmla="*/ 92 h 559161"/>
                <a:gd name="connsiteX10" fmla="*/ 284518 w 332080"/>
                <a:gd name="connsiteY10" fmla="*/ 12968 h 559161"/>
                <a:gd name="connsiteX11" fmla="*/ 312367 w 332080"/>
                <a:gd name="connsiteY11" fmla="*/ 41498 h 559161"/>
                <a:gd name="connsiteX12" fmla="*/ 315864 w 332080"/>
                <a:gd name="connsiteY12" fmla="*/ 213990 h 559161"/>
                <a:gd name="connsiteX13" fmla="*/ 230169 w 332080"/>
                <a:gd name="connsiteY13" fmla="*/ 344035 h 559161"/>
                <a:gd name="connsiteX14" fmla="*/ 267281 w 332080"/>
                <a:gd name="connsiteY14" fmla="*/ 384582 h 559161"/>
                <a:gd name="connsiteX15" fmla="*/ 315925 w 332080"/>
                <a:gd name="connsiteY15" fmla="*/ 468742 h 559161"/>
                <a:gd name="connsiteX16" fmla="*/ 279856 w 332080"/>
                <a:gd name="connsiteY16" fmla="*/ 541984 h 559161"/>
                <a:gd name="connsiteX17" fmla="*/ 231580 w 332080"/>
                <a:gd name="connsiteY17" fmla="*/ 559160 h 559161"/>
                <a:gd name="connsiteX18" fmla="*/ 246916 w 332080"/>
                <a:gd name="connsiteY18" fmla="*/ 4509 h 559161"/>
                <a:gd name="connsiteX19" fmla="*/ 141040 w 332080"/>
                <a:gd name="connsiteY19" fmla="*/ 113574 h 559161"/>
                <a:gd name="connsiteX20" fmla="*/ 74423 w 332080"/>
                <a:gd name="connsiteY20" fmla="*/ 197980 h 559161"/>
                <a:gd name="connsiteX21" fmla="*/ 9339 w 332080"/>
                <a:gd name="connsiteY21" fmla="*/ 297477 h 559161"/>
                <a:gd name="connsiteX22" fmla="*/ 74423 w 332080"/>
                <a:gd name="connsiteY22" fmla="*/ 439053 h 559161"/>
                <a:gd name="connsiteX23" fmla="*/ 88286 w 332080"/>
                <a:gd name="connsiteY23" fmla="*/ 452610 h 559161"/>
                <a:gd name="connsiteX24" fmla="*/ 110001 w 332080"/>
                <a:gd name="connsiteY24" fmla="*/ 475122 h 559161"/>
                <a:gd name="connsiteX25" fmla="*/ 223115 w 332080"/>
                <a:gd name="connsiteY25" fmla="*/ 554069 h 559161"/>
                <a:gd name="connsiteX26" fmla="*/ 251676 w 332080"/>
                <a:gd name="connsiteY26" fmla="*/ 551756 h 559161"/>
                <a:gd name="connsiteX27" fmla="*/ 276973 w 332080"/>
                <a:gd name="connsiteY27" fmla="*/ 538304 h 559161"/>
                <a:gd name="connsiteX28" fmla="*/ 311386 w 332080"/>
                <a:gd name="connsiteY28" fmla="*/ 468190 h 559161"/>
                <a:gd name="connsiteX29" fmla="*/ 264091 w 332080"/>
                <a:gd name="connsiteY29" fmla="*/ 387710 h 559161"/>
                <a:gd name="connsiteX30" fmla="*/ 225262 w 332080"/>
                <a:gd name="connsiteY30" fmla="*/ 344771 h 559161"/>
                <a:gd name="connsiteX31" fmla="*/ 224845 w 332080"/>
                <a:gd name="connsiteY31" fmla="*/ 343121 h 559161"/>
                <a:gd name="connsiteX32" fmla="*/ 225691 w 332080"/>
                <a:gd name="connsiteY32" fmla="*/ 341642 h 559161"/>
                <a:gd name="connsiteX33" fmla="*/ 311570 w 332080"/>
                <a:gd name="connsiteY33" fmla="*/ 212089 h 559161"/>
                <a:gd name="connsiteX34" fmla="*/ 313717 w 332080"/>
                <a:gd name="connsiteY34" fmla="*/ 212886 h 559161"/>
                <a:gd name="connsiteX35" fmla="*/ 311570 w 332080"/>
                <a:gd name="connsiteY35" fmla="*/ 212089 h 559161"/>
                <a:gd name="connsiteX36" fmla="*/ 308503 w 332080"/>
                <a:gd name="connsiteY36" fmla="*/ 43522 h 559161"/>
                <a:gd name="connsiteX37" fmla="*/ 282334 w 332080"/>
                <a:gd name="connsiteY37" fmla="*/ 16710 h 559161"/>
                <a:gd name="connsiteX38" fmla="*/ 246916 w 332080"/>
                <a:gd name="connsiteY38" fmla="*/ 4509 h 55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2080" h="559161">
                  <a:moveTo>
                    <a:pt x="231580" y="559160"/>
                  </a:moveTo>
                  <a:cubicBezTo>
                    <a:pt x="228587" y="559148"/>
                    <a:pt x="225599" y="558982"/>
                    <a:pt x="222624" y="558669"/>
                  </a:cubicBezTo>
                  <a:cubicBezTo>
                    <a:pt x="178397" y="553885"/>
                    <a:pt x="141960" y="515424"/>
                    <a:pt x="106627" y="478250"/>
                  </a:cubicBezTo>
                  <a:cubicBezTo>
                    <a:pt x="99205" y="470399"/>
                    <a:pt x="92151" y="462976"/>
                    <a:pt x="85035" y="455861"/>
                  </a:cubicBezTo>
                  <a:cubicBezTo>
                    <a:pt x="80618" y="451444"/>
                    <a:pt x="75956" y="446966"/>
                    <a:pt x="71233" y="442366"/>
                  </a:cubicBezTo>
                  <a:cubicBezTo>
                    <a:pt x="32465" y="404824"/>
                    <a:pt x="-15749" y="358143"/>
                    <a:pt x="4984" y="296004"/>
                  </a:cubicBezTo>
                  <a:cubicBezTo>
                    <a:pt x="18663" y="255028"/>
                    <a:pt x="41789" y="228529"/>
                    <a:pt x="70926" y="194975"/>
                  </a:cubicBezTo>
                  <a:cubicBezTo>
                    <a:pt x="94831" y="168432"/>
                    <a:pt x="116982" y="140356"/>
                    <a:pt x="137237" y="110936"/>
                  </a:cubicBezTo>
                  <a:cubicBezTo>
                    <a:pt x="178029" y="50760"/>
                    <a:pt x="209374" y="18617"/>
                    <a:pt x="245443" y="92"/>
                  </a:cubicBezTo>
                  <a:cubicBezTo>
                    <a:pt x="245885" y="-31"/>
                    <a:pt x="246351" y="-31"/>
                    <a:pt x="246793" y="92"/>
                  </a:cubicBezTo>
                  <a:cubicBezTo>
                    <a:pt x="260202" y="1368"/>
                    <a:pt x="273127" y="5778"/>
                    <a:pt x="284518" y="12968"/>
                  </a:cubicBezTo>
                  <a:cubicBezTo>
                    <a:pt x="295909" y="20163"/>
                    <a:pt x="305448" y="29935"/>
                    <a:pt x="312367" y="41498"/>
                  </a:cubicBezTo>
                  <a:cubicBezTo>
                    <a:pt x="337333" y="81861"/>
                    <a:pt x="338683" y="149582"/>
                    <a:pt x="315864" y="213990"/>
                  </a:cubicBezTo>
                  <a:cubicBezTo>
                    <a:pt x="298461" y="263745"/>
                    <a:pt x="269023" y="308420"/>
                    <a:pt x="230169" y="344035"/>
                  </a:cubicBezTo>
                  <a:cubicBezTo>
                    <a:pt x="241518" y="358450"/>
                    <a:pt x="253921" y="372000"/>
                    <a:pt x="267281" y="384582"/>
                  </a:cubicBezTo>
                  <a:cubicBezTo>
                    <a:pt x="293781" y="410775"/>
                    <a:pt x="318808" y="435495"/>
                    <a:pt x="315925" y="468742"/>
                  </a:cubicBezTo>
                  <a:cubicBezTo>
                    <a:pt x="313913" y="496923"/>
                    <a:pt x="300970" y="523208"/>
                    <a:pt x="279856" y="541984"/>
                  </a:cubicBezTo>
                  <a:cubicBezTo>
                    <a:pt x="266275" y="553191"/>
                    <a:pt x="249185" y="559271"/>
                    <a:pt x="231580" y="559160"/>
                  </a:cubicBezTo>
                  <a:close/>
                  <a:moveTo>
                    <a:pt x="246916" y="4509"/>
                  </a:moveTo>
                  <a:cubicBezTo>
                    <a:pt x="211889" y="22911"/>
                    <a:pt x="181157" y="54379"/>
                    <a:pt x="141040" y="113574"/>
                  </a:cubicBezTo>
                  <a:cubicBezTo>
                    <a:pt x="120674" y="143116"/>
                    <a:pt x="98426" y="171309"/>
                    <a:pt x="74423" y="197980"/>
                  </a:cubicBezTo>
                  <a:cubicBezTo>
                    <a:pt x="45531" y="231166"/>
                    <a:pt x="22712" y="257359"/>
                    <a:pt x="9339" y="297477"/>
                  </a:cubicBezTo>
                  <a:cubicBezTo>
                    <a:pt x="-10474" y="356855"/>
                    <a:pt x="34612" y="400530"/>
                    <a:pt x="74423" y="439053"/>
                  </a:cubicBezTo>
                  <a:cubicBezTo>
                    <a:pt x="79207" y="443654"/>
                    <a:pt x="83869" y="448193"/>
                    <a:pt x="88286" y="452610"/>
                  </a:cubicBezTo>
                  <a:cubicBezTo>
                    <a:pt x="95463" y="459787"/>
                    <a:pt x="102824" y="467577"/>
                    <a:pt x="110001" y="475122"/>
                  </a:cubicBezTo>
                  <a:cubicBezTo>
                    <a:pt x="144720" y="511927"/>
                    <a:pt x="180605" y="549529"/>
                    <a:pt x="223115" y="554069"/>
                  </a:cubicBezTo>
                  <a:cubicBezTo>
                    <a:pt x="232690" y="555253"/>
                    <a:pt x="242413" y="554467"/>
                    <a:pt x="251676" y="551756"/>
                  </a:cubicBezTo>
                  <a:cubicBezTo>
                    <a:pt x="260938" y="549045"/>
                    <a:pt x="269545" y="544469"/>
                    <a:pt x="276973" y="538304"/>
                  </a:cubicBezTo>
                  <a:cubicBezTo>
                    <a:pt x="297161" y="520325"/>
                    <a:pt x="309515" y="495156"/>
                    <a:pt x="311386" y="468190"/>
                  </a:cubicBezTo>
                  <a:cubicBezTo>
                    <a:pt x="314146" y="437151"/>
                    <a:pt x="290898" y="414210"/>
                    <a:pt x="264091" y="387710"/>
                  </a:cubicBezTo>
                  <a:cubicBezTo>
                    <a:pt x="250013" y="374460"/>
                    <a:pt x="237027" y="360106"/>
                    <a:pt x="225262" y="344771"/>
                  </a:cubicBezTo>
                  <a:cubicBezTo>
                    <a:pt x="224912" y="344292"/>
                    <a:pt x="224765" y="343704"/>
                    <a:pt x="224845" y="343121"/>
                  </a:cubicBezTo>
                  <a:cubicBezTo>
                    <a:pt x="224925" y="342532"/>
                    <a:pt x="225225" y="342004"/>
                    <a:pt x="225691" y="341642"/>
                  </a:cubicBezTo>
                  <a:cubicBezTo>
                    <a:pt x="264803" y="306408"/>
                    <a:pt x="294345" y="261837"/>
                    <a:pt x="311570" y="212089"/>
                  </a:cubicBezTo>
                  <a:lnTo>
                    <a:pt x="313717" y="212886"/>
                  </a:lnTo>
                  <a:lnTo>
                    <a:pt x="311570" y="212089"/>
                  </a:lnTo>
                  <a:cubicBezTo>
                    <a:pt x="333959" y="148907"/>
                    <a:pt x="332794" y="82719"/>
                    <a:pt x="308503" y="43522"/>
                  </a:cubicBezTo>
                  <a:cubicBezTo>
                    <a:pt x="301988" y="32664"/>
                    <a:pt x="293032" y="23482"/>
                    <a:pt x="282334" y="16710"/>
                  </a:cubicBezTo>
                  <a:cubicBezTo>
                    <a:pt x="271642" y="9937"/>
                    <a:pt x="259515" y="5754"/>
                    <a:pt x="246916" y="4509"/>
                  </a:cubicBezTo>
                  <a:close/>
                </a:path>
              </a:pathLst>
            </a:custGeom>
            <a:solidFill>
              <a:srgbClr val="0E0E0E"/>
            </a:solidFill>
            <a:ln w="6134"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A5833943-0182-460B-8DC5-BDEA06618EF8}"/>
                </a:ext>
              </a:extLst>
            </p:cNvPr>
            <p:cNvSpPr/>
            <p:nvPr/>
          </p:nvSpPr>
          <p:spPr>
            <a:xfrm>
              <a:off x="8395543" y="2518149"/>
              <a:ext cx="224121" cy="82806"/>
            </a:xfrm>
            <a:custGeom>
              <a:avLst/>
              <a:gdLst>
                <a:gd name="connsiteX0" fmla="*/ 2290 w 224121"/>
                <a:gd name="connsiteY0" fmla="*/ 82738 h 82806"/>
                <a:gd name="connsiteX1" fmla="*/ 983 w 224121"/>
                <a:gd name="connsiteY1" fmla="*/ 82290 h 82806"/>
                <a:gd name="connsiteX2" fmla="*/ 143 w 224121"/>
                <a:gd name="connsiteY2" fmla="*/ 81204 h 82806"/>
                <a:gd name="connsiteX3" fmla="*/ 2 w 224121"/>
                <a:gd name="connsiteY3" fmla="*/ 80309 h 82806"/>
                <a:gd name="connsiteX4" fmla="*/ 223 w 224121"/>
                <a:gd name="connsiteY4" fmla="*/ 79431 h 82806"/>
                <a:gd name="connsiteX5" fmla="*/ 769 w 224121"/>
                <a:gd name="connsiteY5" fmla="*/ 78708 h 82806"/>
                <a:gd name="connsiteX6" fmla="*/ 1554 w 224121"/>
                <a:gd name="connsiteY6" fmla="*/ 78260 h 82806"/>
                <a:gd name="connsiteX7" fmla="*/ 221034 w 224121"/>
                <a:gd name="connsiteY7" fmla="*/ 111 h 82806"/>
                <a:gd name="connsiteX8" fmla="*/ 222783 w 224121"/>
                <a:gd name="connsiteY8" fmla="*/ 233 h 82806"/>
                <a:gd name="connsiteX9" fmla="*/ 223979 w 224121"/>
                <a:gd name="connsiteY9" fmla="*/ 1521 h 82806"/>
                <a:gd name="connsiteX10" fmla="*/ 224120 w 224121"/>
                <a:gd name="connsiteY10" fmla="*/ 2417 h 82806"/>
                <a:gd name="connsiteX11" fmla="*/ 223899 w 224121"/>
                <a:gd name="connsiteY11" fmla="*/ 3294 h 82806"/>
                <a:gd name="connsiteX12" fmla="*/ 223353 w 224121"/>
                <a:gd name="connsiteY12" fmla="*/ 4012 h 82806"/>
                <a:gd name="connsiteX13" fmla="*/ 222568 w 224121"/>
                <a:gd name="connsiteY13" fmla="*/ 4466 h 82806"/>
                <a:gd name="connsiteX14" fmla="*/ 3271 w 224121"/>
                <a:gd name="connsiteY14" fmla="*/ 82738 h 82806"/>
                <a:gd name="connsiteX15" fmla="*/ 2290 w 224121"/>
                <a:gd name="connsiteY15" fmla="*/ 82738 h 8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121" h="82806">
                  <a:moveTo>
                    <a:pt x="2290" y="82738"/>
                  </a:moveTo>
                  <a:cubicBezTo>
                    <a:pt x="1818" y="82719"/>
                    <a:pt x="1370" y="82566"/>
                    <a:pt x="983" y="82290"/>
                  </a:cubicBezTo>
                  <a:cubicBezTo>
                    <a:pt x="603" y="82020"/>
                    <a:pt x="309" y="81640"/>
                    <a:pt x="143" y="81204"/>
                  </a:cubicBezTo>
                  <a:cubicBezTo>
                    <a:pt x="39" y="80916"/>
                    <a:pt x="-10" y="80615"/>
                    <a:pt x="2" y="80309"/>
                  </a:cubicBezTo>
                  <a:cubicBezTo>
                    <a:pt x="14" y="80002"/>
                    <a:pt x="94" y="79708"/>
                    <a:pt x="223" y="79431"/>
                  </a:cubicBezTo>
                  <a:cubicBezTo>
                    <a:pt x="352" y="79155"/>
                    <a:pt x="542" y="78910"/>
                    <a:pt x="769" y="78708"/>
                  </a:cubicBezTo>
                  <a:cubicBezTo>
                    <a:pt x="996" y="78511"/>
                    <a:pt x="1266" y="78358"/>
                    <a:pt x="1554" y="78260"/>
                  </a:cubicBezTo>
                  <a:lnTo>
                    <a:pt x="221034" y="111"/>
                  </a:lnTo>
                  <a:cubicBezTo>
                    <a:pt x="221611" y="-73"/>
                    <a:pt x="222237" y="-24"/>
                    <a:pt x="222783" y="233"/>
                  </a:cubicBezTo>
                  <a:cubicBezTo>
                    <a:pt x="223329" y="497"/>
                    <a:pt x="223758" y="957"/>
                    <a:pt x="223979" y="1521"/>
                  </a:cubicBezTo>
                  <a:cubicBezTo>
                    <a:pt x="224083" y="1804"/>
                    <a:pt x="224132" y="2110"/>
                    <a:pt x="224120" y="2417"/>
                  </a:cubicBezTo>
                  <a:cubicBezTo>
                    <a:pt x="224102" y="2717"/>
                    <a:pt x="224028" y="3018"/>
                    <a:pt x="223899" y="3294"/>
                  </a:cubicBezTo>
                  <a:cubicBezTo>
                    <a:pt x="223764" y="3564"/>
                    <a:pt x="223580" y="3809"/>
                    <a:pt x="223353" y="4012"/>
                  </a:cubicBezTo>
                  <a:cubicBezTo>
                    <a:pt x="223120" y="4214"/>
                    <a:pt x="222856" y="4368"/>
                    <a:pt x="222568" y="4466"/>
                  </a:cubicBezTo>
                  <a:lnTo>
                    <a:pt x="3271" y="82738"/>
                  </a:lnTo>
                  <a:cubicBezTo>
                    <a:pt x="2952" y="82830"/>
                    <a:pt x="2609" y="82830"/>
                    <a:pt x="2290" y="82738"/>
                  </a:cubicBezTo>
                  <a:close/>
                </a:path>
              </a:pathLst>
            </a:custGeom>
            <a:solidFill>
              <a:srgbClr val="0E0E0E"/>
            </a:solidFill>
            <a:ln w="6134"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9E09A3B4-9302-455A-B9A3-D6640A783E58}"/>
                </a:ext>
              </a:extLst>
            </p:cNvPr>
            <p:cNvSpPr/>
            <p:nvPr/>
          </p:nvSpPr>
          <p:spPr>
            <a:xfrm>
              <a:off x="7491724" y="2204104"/>
              <a:ext cx="168720" cy="192195"/>
            </a:xfrm>
            <a:custGeom>
              <a:avLst/>
              <a:gdLst>
                <a:gd name="connsiteX0" fmla="*/ 168720 w 168720"/>
                <a:gd name="connsiteY0" fmla="*/ 32763 h 192195"/>
                <a:gd name="connsiteX1" fmla="*/ 40847 w 168720"/>
                <a:gd name="connsiteY1" fmla="*/ 0 h 192195"/>
                <a:gd name="connsiteX2" fmla="*/ 0 w 168720"/>
                <a:gd name="connsiteY2" fmla="*/ 159433 h 192195"/>
                <a:gd name="connsiteX3" fmla="*/ 127879 w 168720"/>
                <a:gd name="connsiteY3" fmla="*/ 192196 h 192195"/>
                <a:gd name="connsiteX4" fmla="*/ 168720 w 168720"/>
                <a:gd name="connsiteY4" fmla="*/ 32763 h 19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20" h="192195">
                  <a:moveTo>
                    <a:pt x="168720" y="32763"/>
                  </a:moveTo>
                  <a:lnTo>
                    <a:pt x="40847" y="0"/>
                  </a:lnTo>
                  <a:lnTo>
                    <a:pt x="0" y="159433"/>
                  </a:lnTo>
                  <a:lnTo>
                    <a:pt x="127879" y="192196"/>
                  </a:lnTo>
                  <a:lnTo>
                    <a:pt x="168720" y="32763"/>
                  </a:lnTo>
                  <a:close/>
                </a:path>
              </a:pathLst>
            </a:custGeom>
            <a:solidFill>
              <a:srgbClr val="E6D8CF"/>
            </a:solidFill>
            <a:ln w="6134"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C9D35252-2C6A-47B8-9CAE-6D9554DC2F95}"/>
                </a:ext>
              </a:extLst>
            </p:cNvPr>
            <p:cNvSpPr/>
            <p:nvPr/>
          </p:nvSpPr>
          <p:spPr>
            <a:xfrm>
              <a:off x="7489228" y="2201848"/>
              <a:ext cx="173212" cy="196611"/>
            </a:xfrm>
            <a:custGeom>
              <a:avLst/>
              <a:gdLst>
                <a:gd name="connsiteX0" fmla="*/ 130178 w 173212"/>
                <a:gd name="connsiteY0" fmla="*/ 196611 h 196611"/>
                <a:gd name="connsiteX1" fmla="*/ 129626 w 173212"/>
                <a:gd name="connsiteY1" fmla="*/ 196611 h 196611"/>
                <a:gd name="connsiteX2" fmla="*/ 1729 w 173212"/>
                <a:gd name="connsiteY2" fmla="*/ 164039 h 196611"/>
                <a:gd name="connsiteX3" fmla="*/ 324 w 173212"/>
                <a:gd name="connsiteY3" fmla="*/ 162966 h 196611"/>
                <a:gd name="connsiteX4" fmla="*/ 73 w 173212"/>
                <a:gd name="connsiteY4" fmla="*/ 161217 h 196611"/>
                <a:gd name="connsiteX5" fmla="*/ 40926 w 173212"/>
                <a:gd name="connsiteY5" fmla="*/ 1729 h 196611"/>
                <a:gd name="connsiteX6" fmla="*/ 42000 w 173212"/>
                <a:gd name="connsiteY6" fmla="*/ 324 h 196611"/>
                <a:gd name="connsiteX7" fmla="*/ 43748 w 173212"/>
                <a:gd name="connsiteY7" fmla="*/ 73 h 196611"/>
                <a:gd name="connsiteX8" fmla="*/ 171645 w 173212"/>
                <a:gd name="connsiteY8" fmla="*/ 32829 h 196611"/>
                <a:gd name="connsiteX9" fmla="*/ 173056 w 173212"/>
                <a:gd name="connsiteY9" fmla="*/ 33872 h 196611"/>
                <a:gd name="connsiteX10" fmla="*/ 173056 w 173212"/>
                <a:gd name="connsiteY10" fmla="*/ 35651 h 196611"/>
                <a:gd name="connsiteX11" fmla="*/ 132141 w 173212"/>
                <a:gd name="connsiteY11" fmla="*/ 195139 h 196611"/>
                <a:gd name="connsiteX12" fmla="*/ 131381 w 173212"/>
                <a:gd name="connsiteY12" fmla="*/ 196170 h 196611"/>
                <a:gd name="connsiteX13" fmla="*/ 130178 w 173212"/>
                <a:gd name="connsiteY13" fmla="*/ 196611 h 196611"/>
                <a:gd name="connsiteX14" fmla="*/ 5103 w 173212"/>
                <a:gd name="connsiteY14" fmla="*/ 159806 h 196611"/>
                <a:gd name="connsiteX15" fmla="*/ 128522 w 173212"/>
                <a:gd name="connsiteY15" fmla="*/ 191459 h 196611"/>
                <a:gd name="connsiteX16" fmla="*/ 168272 w 173212"/>
                <a:gd name="connsiteY16" fmla="*/ 36448 h 196611"/>
                <a:gd name="connsiteX17" fmla="*/ 44668 w 173212"/>
                <a:gd name="connsiteY17" fmla="*/ 5164 h 196611"/>
                <a:gd name="connsiteX18" fmla="*/ 5103 w 173212"/>
                <a:gd name="connsiteY18" fmla="*/ 159806 h 196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3212" h="196611">
                  <a:moveTo>
                    <a:pt x="130178" y="196611"/>
                  </a:moveTo>
                  <a:lnTo>
                    <a:pt x="129626" y="196611"/>
                  </a:lnTo>
                  <a:lnTo>
                    <a:pt x="1729" y="164039"/>
                  </a:lnTo>
                  <a:cubicBezTo>
                    <a:pt x="1134" y="163880"/>
                    <a:pt x="631" y="163493"/>
                    <a:pt x="324" y="162966"/>
                  </a:cubicBezTo>
                  <a:cubicBezTo>
                    <a:pt x="11" y="162438"/>
                    <a:pt x="-81" y="161812"/>
                    <a:pt x="73" y="161217"/>
                  </a:cubicBezTo>
                  <a:lnTo>
                    <a:pt x="40926" y="1729"/>
                  </a:lnTo>
                  <a:cubicBezTo>
                    <a:pt x="41086" y="1134"/>
                    <a:pt x="41466" y="631"/>
                    <a:pt x="42000" y="324"/>
                  </a:cubicBezTo>
                  <a:cubicBezTo>
                    <a:pt x="42527" y="11"/>
                    <a:pt x="43153" y="-81"/>
                    <a:pt x="43748" y="73"/>
                  </a:cubicBezTo>
                  <a:lnTo>
                    <a:pt x="171645" y="32829"/>
                  </a:lnTo>
                  <a:cubicBezTo>
                    <a:pt x="172228" y="32983"/>
                    <a:pt x="172731" y="33357"/>
                    <a:pt x="173056" y="33872"/>
                  </a:cubicBezTo>
                  <a:cubicBezTo>
                    <a:pt x="173265" y="34442"/>
                    <a:pt x="173265" y="35074"/>
                    <a:pt x="173056" y="35651"/>
                  </a:cubicBezTo>
                  <a:lnTo>
                    <a:pt x="132141" y="195139"/>
                  </a:lnTo>
                  <a:cubicBezTo>
                    <a:pt x="131994" y="195550"/>
                    <a:pt x="131730" y="195912"/>
                    <a:pt x="131381" y="196170"/>
                  </a:cubicBezTo>
                  <a:cubicBezTo>
                    <a:pt x="131031" y="196434"/>
                    <a:pt x="130614" y="196587"/>
                    <a:pt x="130178" y="196611"/>
                  </a:cubicBezTo>
                  <a:close/>
                  <a:moveTo>
                    <a:pt x="5103" y="159806"/>
                  </a:moveTo>
                  <a:lnTo>
                    <a:pt x="128522" y="191459"/>
                  </a:lnTo>
                  <a:lnTo>
                    <a:pt x="168272" y="36448"/>
                  </a:lnTo>
                  <a:lnTo>
                    <a:pt x="44668" y="5164"/>
                  </a:lnTo>
                  <a:lnTo>
                    <a:pt x="5103" y="159806"/>
                  </a:lnTo>
                  <a:close/>
                </a:path>
              </a:pathLst>
            </a:custGeom>
            <a:solidFill>
              <a:srgbClr val="0E0E0E"/>
            </a:solidFill>
            <a:ln w="6134"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DFB131BD-452B-47BA-B37E-BBE6759A3532}"/>
                </a:ext>
              </a:extLst>
            </p:cNvPr>
            <p:cNvSpPr/>
            <p:nvPr/>
          </p:nvSpPr>
          <p:spPr>
            <a:xfrm>
              <a:off x="7532424" y="2204190"/>
              <a:ext cx="127836" cy="96122"/>
            </a:xfrm>
            <a:custGeom>
              <a:avLst/>
              <a:gdLst>
                <a:gd name="connsiteX0" fmla="*/ 43491 w 127836"/>
                <a:gd name="connsiteY0" fmla="*/ 96123 h 96122"/>
                <a:gd name="connsiteX1" fmla="*/ 0 w 127836"/>
                <a:gd name="connsiteY1" fmla="*/ 0 h 96122"/>
                <a:gd name="connsiteX2" fmla="*/ 127836 w 127836"/>
                <a:gd name="connsiteY2" fmla="*/ 32757 h 96122"/>
                <a:gd name="connsiteX3" fmla="*/ 43491 w 127836"/>
                <a:gd name="connsiteY3" fmla="*/ 96123 h 96122"/>
              </a:gdLst>
              <a:ahLst/>
              <a:cxnLst>
                <a:cxn ang="0">
                  <a:pos x="connsiteX0" y="connsiteY0"/>
                </a:cxn>
                <a:cxn ang="0">
                  <a:pos x="connsiteX1" y="connsiteY1"/>
                </a:cxn>
                <a:cxn ang="0">
                  <a:pos x="connsiteX2" y="connsiteY2"/>
                </a:cxn>
                <a:cxn ang="0">
                  <a:pos x="connsiteX3" y="connsiteY3"/>
                </a:cxn>
              </a:cxnLst>
              <a:rect l="l" t="t" r="r" b="b"/>
              <a:pathLst>
                <a:path w="127836" h="96122">
                  <a:moveTo>
                    <a:pt x="43491" y="96123"/>
                  </a:moveTo>
                  <a:lnTo>
                    <a:pt x="0" y="0"/>
                  </a:lnTo>
                  <a:lnTo>
                    <a:pt x="127836" y="32757"/>
                  </a:lnTo>
                  <a:lnTo>
                    <a:pt x="43491" y="96123"/>
                  </a:lnTo>
                  <a:close/>
                </a:path>
              </a:pathLst>
            </a:custGeom>
            <a:solidFill>
              <a:srgbClr val="E6D8CF"/>
            </a:solidFill>
            <a:ln w="6134"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09674858-FFBA-4102-9D7F-6D559900CDA0}"/>
                </a:ext>
              </a:extLst>
            </p:cNvPr>
            <p:cNvSpPr/>
            <p:nvPr/>
          </p:nvSpPr>
          <p:spPr>
            <a:xfrm>
              <a:off x="7530120" y="2201956"/>
              <a:ext cx="132454" cy="100628"/>
            </a:xfrm>
            <a:custGeom>
              <a:avLst/>
              <a:gdLst>
                <a:gd name="connsiteX0" fmla="*/ 45795 w 132454"/>
                <a:gd name="connsiteY0" fmla="*/ 100627 h 100628"/>
                <a:gd name="connsiteX1" fmla="*/ 45243 w 132454"/>
                <a:gd name="connsiteY1" fmla="*/ 100627 h 100628"/>
                <a:gd name="connsiteX2" fmla="*/ 44317 w 132454"/>
                <a:gd name="connsiteY2" fmla="*/ 100173 h 100628"/>
                <a:gd name="connsiteX3" fmla="*/ 43709 w 132454"/>
                <a:gd name="connsiteY3" fmla="*/ 99339 h 100628"/>
                <a:gd name="connsiteX4" fmla="*/ 218 w 132454"/>
                <a:gd name="connsiteY4" fmla="*/ 3277 h 100628"/>
                <a:gd name="connsiteX5" fmla="*/ 15 w 132454"/>
                <a:gd name="connsiteY5" fmla="*/ 2008 h 100628"/>
                <a:gd name="connsiteX6" fmla="*/ 525 w 132454"/>
                <a:gd name="connsiteY6" fmla="*/ 824 h 100628"/>
                <a:gd name="connsiteX7" fmla="*/ 1580 w 132454"/>
                <a:gd name="connsiteY7" fmla="*/ 106 h 100628"/>
                <a:gd name="connsiteX8" fmla="*/ 2856 w 132454"/>
                <a:gd name="connsiteY8" fmla="*/ 88 h 100628"/>
                <a:gd name="connsiteX9" fmla="*/ 130753 w 132454"/>
                <a:gd name="connsiteY9" fmla="*/ 32844 h 100628"/>
                <a:gd name="connsiteX10" fmla="*/ 131839 w 132454"/>
                <a:gd name="connsiteY10" fmla="*/ 33494 h 100628"/>
                <a:gd name="connsiteX11" fmla="*/ 132409 w 132454"/>
                <a:gd name="connsiteY11" fmla="*/ 34623 h 100628"/>
                <a:gd name="connsiteX12" fmla="*/ 132305 w 132454"/>
                <a:gd name="connsiteY12" fmla="*/ 35881 h 100628"/>
                <a:gd name="connsiteX13" fmla="*/ 131550 w 132454"/>
                <a:gd name="connsiteY13" fmla="*/ 36893 h 100628"/>
                <a:gd name="connsiteX14" fmla="*/ 47144 w 132454"/>
                <a:gd name="connsiteY14" fmla="*/ 100197 h 100628"/>
                <a:gd name="connsiteX15" fmla="*/ 45795 w 132454"/>
                <a:gd name="connsiteY15" fmla="*/ 100627 h 100628"/>
                <a:gd name="connsiteX16" fmla="*/ 6352 w 132454"/>
                <a:gd name="connsiteY16" fmla="*/ 5670 h 100628"/>
                <a:gd name="connsiteX17" fmla="*/ 46715 w 132454"/>
                <a:gd name="connsiteY17" fmla="*/ 94799 h 100628"/>
                <a:gd name="connsiteX18" fmla="*/ 124926 w 132454"/>
                <a:gd name="connsiteY18" fmla="*/ 36034 h 100628"/>
                <a:gd name="connsiteX19" fmla="*/ 6352 w 132454"/>
                <a:gd name="connsiteY19" fmla="*/ 5670 h 10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2454" h="100628">
                  <a:moveTo>
                    <a:pt x="45795" y="100627"/>
                  </a:moveTo>
                  <a:lnTo>
                    <a:pt x="45243" y="100627"/>
                  </a:lnTo>
                  <a:cubicBezTo>
                    <a:pt x="44899" y="100553"/>
                    <a:pt x="44580" y="100394"/>
                    <a:pt x="44317" y="100173"/>
                  </a:cubicBezTo>
                  <a:cubicBezTo>
                    <a:pt x="44047" y="99946"/>
                    <a:pt x="43838" y="99664"/>
                    <a:pt x="43709" y="99339"/>
                  </a:cubicBezTo>
                  <a:lnTo>
                    <a:pt x="218" y="3277"/>
                  </a:lnTo>
                  <a:cubicBezTo>
                    <a:pt x="34" y="2879"/>
                    <a:pt x="-34" y="2437"/>
                    <a:pt x="15" y="2008"/>
                  </a:cubicBezTo>
                  <a:cubicBezTo>
                    <a:pt x="71" y="1572"/>
                    <a:pt x="249" y="1161"/>
                    <a:pt x="525" y="824"/>
                  </a:cubicBezTo>
                  <a:cubicBezTo>
                    <a:pt x="795" y="486"/>
                    <a:pt x="1163" y="235"/>
                    <a:pt x="1580" y="106"/>
                  </a:cubicBezTo>
                  <a:cubicBezTo>
                    <a:pt x="1991" y="-29"/>
                    <a:pt x="2438" y="-35"/>
                    <a:pt x="2856" y="88"/>
                  </a:cubicBezTo>
                  <a:lnTo>
                    <a:pt x="130753" y="32844"/>
                  </a:lnTo>
                  <a:cubicBezTo>
                    <a:pt x="131170" y="32955"/>
                    <a:pt x="131544" y="33175"/>
                    <a:pt x="131839" y="33494"/>
                  </a:cubicBezTo>
                  <a:cubicBezTo>
                    <a:pt x="132133" y="33807"/>
                    <a:pt x="132330" y="34200"/>
                    <a:pt x="132409" y="34623"/>
                  </a:cubicBezTo>
                  <a:cubicBezTo>
                    <a:pt x="132495" y="35040"/>
                    <a:pt x="132458" y="35482"/>
                    <a:pt x="132305" y="35881"/>
                  </a:cubicBezTo>
                  <a:cubicBezTo>
                    <a:pt x="132158" y="36285"/>
                    <a:pt x="131894" y="36635"/>
                    <a:pt x="131550" y="36893"/>
                  </a:cubicBezTo>
                  <a:lnTo>
                    <a:pt x="47144" y="100197"/>
                  </a:lnTo>
                  <a:cubicBezTo>
                    <a:pt x="46758" y="100492"/>
                    <a:pt x="46279" y="100645"/>
                    <a:pt x="45795" y="100627"/>
                  </a:cubicBezTo>
                  <a:close/>
                  <a:moveTo>
                    <a:pt x="6352" y="5670"/>
                  </a:moveTo>
                  <a:lnTo>
                    <a:pt x="46715" y="94799"/>
                  </a:lnTo>
                  <a:lnTo>
                    <a:pt x="124926" y="36034"/>
                  </a:lnTo>
                  <a:lnTo>
                    <a:pt x="6352" y="5670"/>
                  </a:lnTo>
                  <a:close/>
                </a:path>
              </a:pathLst>
            </a:custGeom>
            <a:solidFill>
              <a:srgbClr val="0E0E0E"/>
            </a:solidFill>
            <a:ln w="6134"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916AB1AD-6B8D-4A26-A72A-4A7B04A010D3}"/>
                </a:ext>
              </a:extLst>
            </p:cNvPr>
            <p:cNvSpPr/>
            <p:nvPr/>
          </p:nvSpPr>
          <p:spPr>
            <a:xfrm>
              <a:off x="7755217" y="2271789"/>
              <a:ext cx="139184" cy="177890"/>
            </a:xfrm>
            <a:custGeom>
              <a:avLst/>
              <a:gdLst>
                <a:gd name="connsiteX0" fmla="*/ 40854 w 139184"/>
                <a:gd name="connsiteY0" fmla="*/ 0 h 177890"/>
                <a:gd name="connsiteX1" fmla="*/ 0 w 139184"/>
                <a:gd name="connsiteY1" fmla="*/ 159488 h 177890"/>
                <a:gd name="connsiteX2" fmla="*/ 71279 w 139184"/>
                <a:gd name="connsiteY2" fmla="*/ 177891 h 177890"/>
                <a:gd name="connsiteX3" fmla="*/ 139184 w 139184"/>
                <a:gd name="connsiteY3" fmla="*/ 25334 h 177890"/>
                <a:gd name="connsiteX4" fmla="*/ 40854 w 139184"/>
                <a:gd name="connsiteY4" fmla="*/ 0 h 177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184" h="177890">
                  <a:moveTo>
                    <a:pt x="40854" y="0"/>
                  </a:moveTo>
                  <a:lnTo>
                    <a:pt x="0" y="159488"/>
                  </a:lnTo>
                  <a:lnTo>
                    <a:pt x="71279" y="177891"/>
                  </a:lnTo>
                  <a:cubicBezTo>
                    <a:pt x="96822" y="128382"/>
                    <a:pt x="119494" y="77444"/>
                    <a:pt x="139184" y="25334"/>
                  </a:cubicBezTo>
                  <a:lnTo>
                    <a:pt x="40854" y="0"/>
                  </a:lnTo>
                  <a:close/>
                </a:path>
              </a:pathLst>
            </a:custGeom>
            <a:solidFill>
              <a:srgbClr val="E6D8CF"/>
            </a:solidFill>
            <a:ln w="6134"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A71BD970-966D-4478-BBEB-8447401E7DA0}"/>
                </a:ext>
              </a:extLst>
            </p:cNvPr>
            <p:cNvSpPr/>
            <p:nvPr/>
          </p:nvSpPr>
          <p:spPr>
            <a:xfrm>
              <a:off x="7752877" y="2269542"/>
              <a:ext cx="143511" cy="182223"/>
            </a:xfrm>
            <a:custGeom>
              <a:avLst/>
              <a:gdLst>
                <a:gd name="connsiteX0" fmla="*/ 73619 w 143511"/>
                <a:gd name="connsiteY0" fmla="*/ 182223 h 182223"/>
                <a:gd name="connsiteX1" fmla="*/ 73067 w 143511"/>
                <a:gd name="connsiteY1" fmla="*/ 182223 h 182223"/>
                <a:gd name="connsiteX2" fmla="*/ 1726 w 143511"/>
                <a:gd name="connsiteY2" fmla="*/ 163821 h 182223"/>
                <a:gd name="connsiteX3" fmla="*/ 923 w 143511"/>
                <a:gd name="connsiteY3" fmla="*/ 163440 h 182223"/>
                <a:gd name="connsiteX4" fmla="*/ 322 w 143511"/>
                <a:gd name="connsiteY4" fmla="*/ 162784 h 182223"/>
                <a:gd name="connsiteX5" fmla="*/ 27 w 143511"/>
                <a:gd name="connsiteY5" fmla="*/ 161950 h 182223"/>
                <a:gd name="connsiteX6" fmla="*/ 70 w 143511"/>
                <a:gd name="connsiteY6" fmla="*/ 161060 h 182223"/>
                <a:gd name="connsiteX7" fmla="*/ 40985 w 143511"/>
                <a:gd name="connsiteY7" fmla="*/ 1572 h 182223"/>
                <a:gd name="connsiteX8" fmla="*/ 41359 w 143511"/>
                <a:gd name="connsiteY8" fmla="*/ 756 h 182223"/>
                <a:gd name="connsiteX9" fmla="*/ 42028 w 143511"/>
                <a:gd name="connsiteY9" fmla="*/ 161 h 182223"/>
                <a:gd name="connsiteX10" fmla="*/ 43746 w 143511"/>
                <a:gd name="connsiteY10" fmla="*/ 161 h 182223"/>
                <a:gd name="connsiteX11" fmla="*/ 141892 w 143511"/>
                <a:gd name="connsiteY11" fmla="*/ 25372 h 182223"/>
                <a:gd name="connsiteX12" fmla="*/ 142720 w 143511"/>
                <a:gd name="connsiteY12" fmla="*/ 25808 h 182223"/>
                <a:gd name="connsiteX13" fmla="*/ 143303 w 143511"/>
                <a:gd name="connsiteY13" fmla="*/ 26538 h 182223"/>
                <a:gd name="connsiteX14" fmla="*/ 143512 w 143511"/>
                <a:gd name="connsiteY14" fmla="*/ 27458 h 182223"/>
                <a:gd name="connsiteX15" fmla="*/ 143303 w 143511"/>
                <a:gd name="connsiteY15" fmla="*/ 28378 h 182223"/>
                <a:gd name="connsiteX16" fmla="*/ 75459 w 143511"/>
                <a:gd name="connsiteY16" fmla="*/ 180996 h 182223"/>
                <a:gd name="connsiteX17" fmla="*/ 74699 w 143511"/>
                <a:gd name="connsiteY17" fmla="*/ 181849 h 182223"/>
                <a:gd name="connsiteX18" fmla="*/ 73619 w 143511"/>
                <a:gd name="connsiteY18" fmla="*/ 182223 h 182223"/>
                <a:gd name="connsiteX19" fmla="*/ 5100 w 143511"/>
                <a:gd name="connsiteY19" fmla="*/ 160017 h 182223"/>
                <a:gd name="connsiteX20" fmla="*/ 72576 w 143511"/>
                <a:gd name="connsiteY20" fmla="*/ 177254 h 182223"/>
                <a:gd name="connsiteX21" fmla="*/ 138703 w 143511"/>
                <a:gd name="connsiteY21" fmla="*/ 28992 h 182223"/>
                <a:gd name="connsiteX22" fmla="*/ 44788 w 143511"/>
                <a:gd name="connsiteY22" fmla="*/ 5007 h 182223"/>
                <a:gd name="connsiteX23" fmla="*/ 5100 w 143511"/>
                <a:gd name="connsiteY23" fmla="*/ 160017 h 18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3511" h="182223">
                  <a:moveTo>
                    <a:pt x="73619" y="182223"/>
                  </a:moveTo>
                  <a:lnTo>
                    <a:pt x="73067" y="182223"/>
                  </a:lnTo>
                  <a:lnTo>
                    <a:pt x="1726" y="163821"/>
                  </a:lnTo>
                  <a:cubicBezTo>
                    <a:pt x="1438" y="163747"/>
                    <a:pt x="1162" y="163618"/>
                    <a:pt x="923" y="163440"/>
                  </a:cubicBezTo>
                  <a:cubicBezTo>
                    <a:pt x="678" y="163262"/>
                    <a:pt x="475" y="163041"/>
                    <a:pt x="322" y="162784"/>
                  </a:cubicBezTo>
                  <a:cubicBezTo>
                    <a:pt x="168" y="162526"/>
                    <a:pt x="70" y="162244"/>
                    <a:pt x="27" y="161950"/>
                  </a:cubicBezTo>
                  <a:cubicBezTo>
                    <a:pt x="-22" y="161649"/>
                    <a:pt x="-3" y="161348"/>
                    <a:pt x="70" y="161060"/>
                  </a:cubicBezTo>
                  <a:lnTo>
                    <a:pt x="40985" y="1572"/>
                  </a:lnTo>
                  <a:cubicBezTo>
                    <a:pt x="41053" y="1277"/>
                    <a:pt x="41181" y="1001"/>
                    <a:pt x="41359" y="756"/>
                  </a:cubicBezTo>
                  <a:cubicBezTo>
                    <a:pt x="41537" y="517"/>
                    <a:pt x="41764" y="314"/>
                    <a:pt x="42028" y="161"/>
                  </a:cubicBezTo>
                  <a:cubicBezTo>
                    <a:pt x="42580" y="-54"/>
                    <a:pt x="43193" y="-54"/>
                    <a:pt x="43746" y="161"/>
                  </a:cubicBezTo>
                  <a:lnTo>
                    <a:pt x="141892" y="25372"/>
                  </a:lnTo>
                  <a:cubicBezTo>
                    <a:pt x="142193" y="25458"/>
                    <a:pt x="142475" y="25605"/>
                    <a:pt x="142720" y="25808"/>
                  </a:cubicBezTo>
                  <a:cubicBezTo>
                    <a:pt x="142960" y="26004"/>
                    <a:pt x="143162" y="26256"/>
                    <a:pt x="143303" y="26538"/>
                  </a:cubicBezTo>
                  <a:cubicBezTo>
                    <a:pt x="143438" y="26826"/>
                    <a:pt x="143512" y="27139"/>
                    <a:pt x="143512" y="27458"/>
                  </a:cubicBezTo>
                  <a:cubicBezTo>
                    <a:pt x="143512" y="27777"/>
                    <a:pt x="143438" y="28090"/>
                    <a:pt x="143303" y="28378"/>
                  </a:cubicBezTo>
                  <a:cubicBezTo>
                    <a:pt x="123686" y="80531"/>
                    <a:pt x="101033" y="131494"/>
                    <a:pt x="75459" y="180996"/>
                  </a:cubicBezTo>
                  <a:cubicBezTo>
                    <a:pt x="75281" y="181340"/>
                    <a:pt x="75018" y="181634"/>
                    <a:pt x="74699" y="181849"/>
                  </a:cubicBezTo>
                  <a:cubicBezTo>
                    <a:pt x="74373" y="182064"/>
                    <a:pt x="74005" y="182192"/>
                    <a:pt x="73619" y="182223"/>
                  </a:cubicBezTo>
                  <a:close/>
                  <a:moveTo>
                    <a:pt x="5100" y="160017"/>
                  </a:moveTo>
                  <a:lnTo>
                    <a:pt x="72576" y="177254"/>
                  </a:lnTo>
                  <a:cubicBezTo>
                    <a:pt x="97370" y="129107"/>
                    <a:pt x="119447" y="79611"/>
                    <a:pt x="138703" y="28992"/>
                  </a:cubicBezTo>
                  <a:lnTo>
                    <a:pt x="44788" y="5007"/>
                  </a:lnTo>
                  <a:lnTo>
                    <a:pt x="5100" y="160017"/>
                  </a:lnTo>
                  <a:close/>
                </a:path>
              </a:pathLst>
            </a:custGeom>
            <a:solidFill>
              <a:srgbClr val="0E0E0E"/>
            </a:solidFill>
            <a:ln w="6134"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14486BDF-B670-4BD1-A379-40A6E506E53D}"/>
                </a:ext>
              </a:extLst>
            </p:cNvPr>
            <p:cNvSpPr/>
            <p:nvPr/>
          </p:nvSpPr>
          <p:spPr>
            <a:xfrm>
              <a:off x="7796071" y="2271789"/>
              <a:ext cx="98330" cy="95999"/>
            </a:xfrm>
            <a:custGeom>
              <a:avLst/>
              <a:gdLst>
                <a:gd name="connsiteX0" fmla="*/ 0 w 98330"/>
                <a:gd name="connsiteY0" fmla="*/ 0 h 95999"/>
                <a:gd name="connsiteX1" fmla="*/ 43491 w 98330"/>
                <a:gd name="connsiteY1" fmla="*/ 96000 h 95999"/>
                <a:gd name="connsiteX2" fmla="*/ 81830 w 98330"/>
                <a:gd name="connsiteY2" fmla="*/ 67230 h 95999"/>
                <a:gd name="connsiteX3" fmla="*/ 98331 w 98330"/>
                <a:gd name="connsiteY3" fmla="*/ 25089 h 95999"/>
                <a:gd name="connsiteX4" fmla="*/ 0 w 98330"/>
                <a:gd name="connsiteY4" fmla="*/ 0 h 95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0" h="95999">
                  <a:moveTo>
                    <a:pt x="0" y="0"/>
                  </a:moveTo>
                  <a:lnTo>
                    <a:pt x="43491" y="96000"/>
                  </a:lnTo>
                  <a:lnTo>
                    <a:pt x="81830" y="67230"/>
                  </a:lnTo>
                  <a:cubicBezTo>
                    <a:pt x="87964" y="52754"/>
                    <a:pt x="93362" y="38707"/>
                    <a:pt x="98331" y="25089"/>
                  </a:cubicBezTo>
                  <a:lnTo>
                    <a:pt x="0" y="0"/>
                  </a:lnTo>
                  <a:close/>
                </a:path>
              </a:pathLst>
            </a:custGeom>
            <a:solidFill>
              <a:srgbClr val="E6D8CF"/>
            </a:solidFill>
            <a:ln w="6134"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2FC8A00D-DC28-4B8B-A090-88F99A3AFD88}"/>
                </a:ext>
              </a:extLst>
            </p:cNvPr>
            <p:cNvSpPr/>
            <p:nvPr/>
          </p:nvSpPr>
          <p:spPr>
            <a:xfrm>
              <a:off x="7793776" y="2269455"/>
              <a:ext cx="102612" cy="100726"/>
            </a:xfrm>
            <a:custGeom>
              <a:avLst/>
              <a:gdLst>
                <a:gd name="connsiteX0" fmla="*/ 45786 w 102612"/>
                <a:gd name="connsiteY0" fmla="*/ 100726 h 100726"/>
                <a:gd name="connsiteX1" fmla="*/ 45234 w 102612"/>
                <a:gd name="connsiteY1" fmla="*/ 100726 h 100726"/>
                <a:gd name="connsiteX2" fmla="*/ 44326 w 102612"/>
                <a:gd name="connsiteY2" fmla="*/ 100242 h 100726"/>
                <a:gd name="connsiteX3" fmla="*/ 43700 w 102612"/>
                <a:gd name="connsiteY3" fmla="*/ 99438 h 100726"/>
                <a:gd name="connsiteX4" fmla="*/ 209 w 102612"/>
                <a:gd name="connsiteY4" fmla="*/ 3254 h 100726"/>
                <a:gd name="connsiteX5" fmla="*/ 19 w 102612"/>
                <a:gd name="connsiteY5" fmla="*/ 1984 h 100726"/>
                <a:gd name="connsiteX6" fmla="*/ 516 w 102612"/>
                <a:gd name="connsiteY6" fmla="*/ 801 h 100726"/>
                <a:gd name="connsiteX7" fmla="*/ 1577 w 102612"/>
                <a:gd name="connsiteY7" fmla="*/ 114 h 100726"/>
                <a:gd name="connsiteX8" fmla="*/ 2847 w 102612"/>
                <a:gd name="connsiteY8" fmla="*/ 64 h 100726"/>
                <a:gd name="connsiteX9" fmla="*/ 100993 w 102612"/>
                <a:gd name="connsiteY9" fmla="*/ 25276 h 100726"/>
                <a:gd name="connsiteX10" fmla="*/ 101821 w 102612"/>
                <a:gd name="connsiteY10" fmla="*/ 25711 h 100726"/>
                <a:gd name="connsiteX11" fmla="*/ 102404 w 102612"/>
                <a:gd name="connsiteY11" fmla="*/ 26441 h 100726"/>
                <a:gd name="connsiteX12" fmla="*/ 102613 w 102612"/>
                <a:gd name="connsiteY12" fmla="*/ 27361 h 100726"/>
                <a:gd name="connsiteX13" fmla="*/ 102404 w 102612"/>
                <a:gd name="connsiteY13" fmla="*/ 28281 h 100726"/>
                <a:gd name="connsiteX14" fmla="*/ 85903 w 102612"/>
                <a:gd name="connsiteY14" fmla="*/ 70485 h 100726"/>
                <a:gd name="connsiteX15" fmla="*/ 85167 w 102612"/>
                <a:gd name="connsiteY15" fmla="*/ 71466 h 100726"/>
                <a:gd name="connsiteX16" fmla="*/ 46829 w 102612"/>
                <a:gd name="connsiteY16" fmla="*/ 100235 h 100726"/>
                <a:gd name="connsiteX17" fmla="*/ 45786 w 102612"/>
                <a:gd name="connsiteY17" fmla="*/ 100726 h 100726"/>
                <a:gd name="connsiteX18" fmla="*/ 6343 w 102612"/>
                <a:gd name="connsiteY18" fmla="*/ 5708 h 100726"/>
                <a:gd name="connsiteX19" fmla="*/ 46829 w 102612"/>
                <a:gd name="connsiteY19" fmla="*/ 94837 h 100726"/>
                <a:gd name="connsiteX20" fmla="*/ 82346 w 102612"/>
                <a:gd name="connsiteY20" fmla="*/ 68154 h 100726"/>
                <a:gd name="connsiteX21" fmla="*/ 97742 w 102612"/>
                <a:gd name="connsiteY21" fmla="*/ 29079 h 100726"/>
                <a:gd name="connsiteX22" fmla="*/ 6343 w 102612"/>
                <a:gd name="connsiteY22" fmla="*/ 5708 h 10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612" h="100726">
                  <a:moveTo>
                    <a:pt x="45786" y="100726"/>
                  </a:moveTo>
                  <a:lnTo>
                    <a:pt x="45234" y="100726"/>
                  </a:lnTo>
                  <a:cubicBezTo>
                    <a:pt x="44903" y="100628"/>
                    <a:pt x="44596" y="100468"/>
                    <a:pt x="44326" y="100242"/>
                  </a:cubicBezTo>
                  <a:cubicBezTo>
                    <a:pt x="44062" y="100021"/>
                    <a:pt x="43848" y="99745"/>
                    <a:pt x="43700" y="99438"/>
                  </a:cubicBezTo>
                  <a:lnTo>
                    <a:pt x="209" y="3254"/>
                  </a:lnTo>
                  <a:cubicBezTo>
                    <a:pt x="31" y="2855"/>
                    <a:pt x="-36" y="2414"/>
                    <a:pt x="19" y="1984"/>
                  </a:cubicBezTo>
                  <a:cubicBezTo>
                    <a:pt x="74" y="1549"/>
                    <a:pt x="246" y="1144"/>
                    <a:pt x="516" y="801"/>
                  </a:cubicBezTo>
                  <a:cubicBezTo>
                    <a:pt x="804" y="475"/>
                    <a:pt x="1172" y="242"/>
                    <a:pt x="1577" y="114"/>
                  </a:cubicBezTo>
                  <a:cubicBezTo>
                    <a:pt x="1988" y="-21"/>
                    <a:pt x="2430" y="-34"/>
                    <a:pt x="2847" y="64"/>
                  </a:cubicBezTo>
                  <a:lnTo>
                    <a:pt x="100993" y="25276"/>
                  </a:lnTo>
                  <a:cubicBezTo>
                    <a:pt x="101294" y="25362"/>
                    <a:pt x="101576" y="25509"/>
                    <a:pt x="101821" y="25711"/>
                  </a:cubicBezTo>
                  <a:cubicBezTo>
                    <a:pt x="102067" y="25908"/>
                    <a:pt x="102263" y="26159"/>
                    <a:pt x="102404" y="26441"/>
                  </a:cubicBezTo>
                  <a:cubicBezTo>
                    <a:pt x="102539" y="26730"/>
                    <a:pt x="102613" y="27042"/>
                    <a:pt x="102613" y="27361"/>
                  </a:cubicBezTo>
                  <a:cubicBezTo>
                    <a:pt x="102613" y="27680"/>
                    <a:pt x="102539" y="27993"/>
                    <a:pt x="102404" y="28281"/>
                  </a:cubicBezTo>
                  <a:cubicBezTo>
                    <a:pt x="97313" y="42206"/>
                    <a:pt x="91792" y="56437"/>
                    <a:pt x="85903" y="70485"/>
                  </a:cubicBezTo>
                  <a:cubicBezTo>
                    <a:pt x="85744" y="70865"/>
                    <a:pt x="85492" y="71202"/>
                    <a:pt x="85167" y="71466"/>
                  </a:cubicBezTo>
                  <a:lnTo>
                    <a:pt x="46829" y="100235"/>
                  </a:lnTo>
                  <a:cubicBezTo>
                    <a:pt x="46522" y="100481"/>
                    <a:pt x="46166" y="100646"/>
                    <a:pt x="45786" y="100726"/>
                  </a:cubicBezTo>
                  <a:close/>
                  <a:moveTo>
                    <a:pt x="6343" y="5708"/>
                  </a:moveTo>
                  <a:lnTo>
                    <a:pt x="46829" y="94837"/>
                  </a:lnTo>
                  <a:lnTo>
                    <a:pt x="82346" y="68154"/>
                  </a:lnTo>
                  <a:cubicBezTo>
                    <a:pt x="87805" y="55149"/>
                    <a:pt x="92958" y="42022"/>
                    <a:pt x="97742" y="29079"/>
                  </a:cubicBezTo>
                  <a:lnTo>
                    <a:pt x="6343" y="5708"/>
                  </a:lnTo>
                  <a:close/>
                </a:path>
              </a:pathLst>
            </a:custGeom>
            <a:solidFill>
              <a:srgbClr val="0E0E0E"/>
            </a:solidFill>
            <a:ln w="6134"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F94A919D-AF0C-458B-B084-115E461A4F19}"/>
                </a:ext>
              </a:extLst>
            </p:cNvPr>
            <p:cNvSpPr/>
            <p:nvPr/>
          </p:nvSpPr>
          <p:spPr>
            <a:xfrm>
              <a:off x="7543527" y="2332327"/>
              <a:ext cx="343611" cy="317799"/>
            </a:xfrm>
            <a:custGeom>
              <a:avLst/>
              <a:gdLst>
                <a:gd name="connsiteX0" fmla="*/ 343612 w 343611"/>
                <a:gd name="connsiteY0" fmla="*/ 84339 h 317799"/>
                <a:gd name="connsiteX1" fmla="*/ 72671 w 343611"/>
                <a:gd name="connsiteY1" fmla="*/ 0 h 317799"/>
                <a:gd name="connsiteX2" fmla="*/ 0 w 343611"/>
                <a:gd name="connsiteY2" fmla="*/ 233460 h 317799"/>
                <a:gd name="connsiteX3" fmla="*/ 270946 w 343611"/>
                <a:gd name="connsiteY3" fmla="*/ 317799 h 317799"/>
                <a:gd name="connsiteX4" fmla="*/ 343612 w 343611"/>
                <a:gd name="connsiteY4" fmla="*/ 84339 h 317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611" h="317799">
                  <a:moveTo>
                    <a:pt x="343612" y="84339"/>
                  </a:moveTo>
                  <a:lnTo>
                    <a:pt x="72671" y="0"/>
                  </a:lnTo>
                  <a:lnTo>
                    <a:pt x="0" y="233460"/>
                  </a:lnTo>
                  <a:lnTo>
                    <a:pt x="270946" y="317799"/>
                  </a:lnTo>
                  <a:lnTo>
                    <a:pt x="343612" y="84339"/>
                  </a:lnTo>
                  <a:close/>
                </a:path>
              </a:pathLst>
            </a:custGeom>
            <a:solidFill>
              <a:srgbClr val="161616"/>
            </a:solidFill>
            <a:ln w="6134"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31EA76D2-E716-4044-9993-B91069345E30}"/>
                </a:ext>
              </a:extLst>
            </p:cNvPr>
            <p:cNvSpPr/>
            <p:nvPr/>
          </p:nvSpPr>
          <p:spPr>
            <a:xfrm>
              <a:off x="7541469" y="2329964"/>
              <a:ext cx="348173" cy="322373"/>
            </a:xfrm>
            <a:custGeom>
              <a:avLst/>
              <a:gdLst>
                <a:gd name="connsiteX0" fmla="*/ 273250 w 348173"/>
                <a:gd name="connsiteY0" fmla="*/ 322328 h 322373"/>
                <a:gd name="connsiteX1" fmla="*/ 272575 w 348173"/>
                <a:gd name="connsiteY1" fmla="*/ 322328 h 322373"/>
                <a:gd name="connsiteX2" fmla="*/ 1629 w 348173"/>
                <a:gd name="connsiteY2" fmla="*/ 237921 h 322373"/>
                <a:gd name="connsiteX3" fmla="*/ 273 w 348173"/>
                <a:gd name="connsiteY3" fmla="*/ 236793 h 322373"/>
                <a:gd name="connsiteX4" fmla="*/ 95 w 348173"/>
                <a:gd name="connsiteY4" fmla="*/ 235038 h 322373"/>
                <a:gd name="connsiteX5" fmla="*/ 72785 w 348173"/>
                <a:gd name="connsiteY5" fmla="*/ 1572 h 322373"/>
                <a:gd name="connsiteX6" fmla="*/ 73196 w 348173"/>
                <a:gd name="connsiteY6" fmla="*/ 756 h 322373"/>
                <a:gd name="connsiteX7" fmla="*/ 73889 w 348173"/>
                <a:gd name="connsiteY7" fmla="*/ 161 h 322373"/>
                <a:gd name="connsiteX8" fmla="*/ 75607 w 348173"/>
                <a:gd name="connsiteY8" fmla="*/ 161 h 322373"/>
                <a:gd name="connsiteX9" fmla="*/ 346614 w 348173"/>
                <a:gd name="connsiteY9" fmla="*/ 84445 h 322373"/>
                <a:gd name="connsiteX10" fmla="*/ 347909 w 348173"/>
                <a:gd name="connsiteY10" fmla="*/ 85598 h 322373"/>
                <a:gd name="connsiteX11" fmla="*/ 348087 w 348173"/>
                <a:gd name="connsiteY11" fmla="*/ 87328 h 322373"/>
                <a:gd name="connsiteX12" fmla="*/ 275458 w 348173"/>
                <a:gd name="connsiteY12" fmla="*/ 320855 h 322373"/>
                <a:gd name="connsiteX13" fmla="*/ 274292 w 348173"/>
                <a:gd name="connsiteY13" fmla="*/ 322205 h 322373"/>
                <a:gd name="connsiteX14" fmla="*/ 273250 w 348173"/>
                <a:gd name="connsiteY14" fmla="*/ 322328 h 322373"/>
                <a:gd name="connsiteX15" fmla="*/ 5187 w 348173"/>
                <a:gd name="connsiteY15" fmla="*/ 234118 h 322373"/>
                <a:gd name="connsiteX16" fmla="*/ 271716 w 348173"/>
                <a:gd name="connsiteY16" fmla="*/ 317113 h 322373"/>
                <a:gd name="connsiteX17" fmla="*/ 342995 w 348173"/>
                <a:gd name="connsiteY17" fmla="*/ 88002 h 322373"/>
                <a:gd name="connsiteX18" fmla="*/ 76466 w 348173"/>
                <a:gd name="connsiteY18" fmla="*/ 5130 h 322373"/>
                <a:gd name="connsiteX19" fmla="*/ 5187 w 348173"/>
                <a:gd name="connsiteY19" fmla="*/ 234118 h 32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8173" h="322373">
                  <a:moveTo>
                    <a:pt x="273250" y="322328"/>
                  </a:moveTo>
                  <a:cubicBezTo>
                    <a:pt x="273029" y="322389"/>
                    <a:pt x="272796" y="322389"/>
                    <a:pt x="272575" y="322328"/>
                  </a:cubicBezTo>
                  <a:lnTo>
                    <a:pt x="1629" y="237921"/>
                  </a:lnTo>
                  <a:cubicBezTo>
                    <a:pt x="1046" y="237737"/>
                    <a:pt x="561" y="237332"/>
                    <a:pt x="273" y="236793"/>
                  </a:cubicBezTo>
                  <a:cubicBezTo>
                    <a:pt x="-15" y="236253"/>
                    <a:pt x="-77" y="235621"/>
                    <a:pt x="95" y="235038"/>
                  </a:cubicBezTo>
                  <a:lnTo>
                    <a:pt x="72785" y="1572"/>
                  </a:lnTo>
                  <a:cubicBezTo>
                    <a:pt x="72865" y="1277"/>
                    <a:pt x="73006" y="995"/>
                    <a:pt x="73196" y="756"/>
                  </a:cubicBezTo>
                  <a:cubicBezTo>
                    <a:pt x="73386" y="517"/>
                    <a:pt x="73619" y="314"/>
                    <a:pt x="73889" y="161"/>
                  </a:cubicBezTo>
                  <a:cubicBezTo>
                    <a:pt x="74441" y="-54"/>
                    <a:pt x="75055" y="-54"/>
                    <a:pt x="75607" y="161"/>
                  </a:cubicBezTo>
                  <a:lnTo>
                    <a:pt x="346614" y="84445"/>
                  </a:lnTo>
                  <a:cubicBezTo>
                    <a:pt x="347173" y="84653"/>
                    <a:pt x="347639" y="85064"/>
                    <a:pt x="347909" y="85598"/>
                  </a:cubicBezTo>
                  <a:cubicBezTo>
                    <a:pt x="348185" y="86131"/>
                    <a:pt x="348246" y="86751"/>
                    <a:pt x="348087" y="87328"/>
                  </a:cubicBezTo>
                  <a:lnTo>
                    <a:pt x="275458" y="320855"/>
                  </a:lnTo>
                  <a:cubicBezTo>
                    <a:pt x="275249" y="321432"/>
                    <a:pt x="274832" y="321910"/>
                    <a:pt x="274292" y="322205"/>
                  </a:cubicBezTo>
                  <a:cubicBezTo>
                    <a:pt x="273961" y="322334"/>
                    <a:pt x="273599" y="322377"/>
                    <a:pt x="273250" y="322328"/>
                  </a:cubicBezTo>
                  <a:close/>
                  <a:moveTo>
                    <a:pt x="5187" y="234118"/>
                  </a:moveTo>
                  <a:lnTo>
                    <a:pt x="271716" y="317113"/>
                  </a:lnTo>
                  <a:lnTo>
                    <a:pt x="342995" y="88002"/>
                  </a:lnTo>
                  <a:lnTo>
                    <a:pt x="76466" y="5130"/>
                  </a:lnTo>
                  <a:lnTo>
                    <a:pt x="5187" y="234118"/>
                  </a:lnTo>
                  <a:close/>
                </a:path>
              </a:pathLst>
            </a:custGeom>
            <a:solidFill>
              <a:srgbClr val="0E0E0E"/>
            </a:solidFill>
            <a:ln w="6134"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9C367C89-99FD-42F1-9991-ECEE4DE1F4B4}"/>
                </a:ext>
              </a:extLst>
            </p:cNvPr>
            <p:cNvSpPr/>
            <p:nvPr/>
          </p:nvSpPr>
          <p:spPr>
            <a:xfrm>
              <a:off x="7696672" y="2330799"/>
              <a:ext cx="111562" cy="82437"/>
            </a:xfrm>
            <a:custGeom>
              <a:avLst/>
              <a:gdLst>
                <a:gd name="connsiteX0" fmla="*/ 111562 w 111562"/>
                <a:gd name="connsiteY0" fmla="*/ 29603 h 82437"/>
                <a:gd name="connsiteX1" fmla="*/ 16446 w 111562"/>
                <a:gd name="connsiteY1" fmla="*/ 0 h 82437"/>
                <a:gd name="connsiteX2" fmla="*/ 0 w 111562"/>
                <a:gd name="connsiteY2" fmla="*/ 52827 h 82437"/>
                <a:gd name="connsiteX3" fmla="*/ 95116 w 111562"/>
                <a:gd name="connsiteY3" fmla="*/ 82437 h 82437"/>
                <a:gd name="connsiteX4" fmla="*/ 111562 w 111562"/>
                <a:gd name="connsiteY4" fmla="*/ 29603 h 8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562" h="82437">
                  <a:moveTo>
                    <a:pt x="111562" y="29603"/>
                  </a:moveTo>
                  <a:lnTo>
                    <a:pt x="16446" y="0"/>
                  </a:lnTo>
                  <a:lnTo>
                    <a:pt x="0" y="52827"/>
                  </a:lnTo>
                  <a:lnTo>
                    <a:pt x="95116" y="82437"/>
                  </a:lnTo>
                  <a:lnTo>
                    <a:pt x="111562" y="29603"/>
                  </a:lnTo>
                  <a:close/>
                </a:path>
              </a:pathLst>
            </a:custGeom>
            <a:solidFill>
              <a:srgbClr val="E6D8CF"/>
            </a:solidFill>
            <a:ln w="6134"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4A0A3DCA-1C6D-4D99-8149-807618CDD4DD}"/>
                </a:ext>
              </a:extLst>
            </p:cNvPr>
            <p:cNvSpPr/>
            <p:nvPr/>
          </p:nvSpPr>
          <p:spPr>
            <a:xfrm>
              <a:off x="7694762" y="2328447"/>
              <a:ext cx="116187" cy="86969"/>
            </a:xfrm>
            <a:custGeom>
              <a:avLst/>
              <a:gdLst>
                <a:gd name="connsiteX0" fmla="*/ 97260 w 116187"/>
                <a:gd name="connsiteY0" fmla="*/ 86943 h 86969"/>
                <a:gd name="connsiteX1" fmla="*/ 96770 w 116187"/>
                <a:gd name="connsiteY1" fmla="*/ 86943 h 86969"/>
                <a:gd name="connsiteX2" fmla="*/ 1629 w 116187"/>
                <a:gd name="connsiteY2" fmla="*/ 57315 h 86969"/>
                <a:gd name="connsiteX3" fmla="*/ 273 w 116187"/>
                <a:gd name="connsiteY3" fmla="*/ 56186 h 86969"/>
                <a:gd name="connsiteX4" fmla="*/ 95 w 116187"/>
                <a:gd name="connsiteY4" fmla="*/ 54432 h 86969"/>
                <a:gd name="connsiteX5" fmla="*/ 16535 w 116187"/>
                <a:gd name="connsiteY5" fmla="*/ 1616 h 86969"/>
                <a:gd name="connsiteX6" fmla="*/ 17676 w 116187"/>
                <a:gd name="connsiteY6" fmla="*/ 279 h 86969"/>
                <a:gd name="connsiteX7" fmla="*/ 19418 w 116187"/>
                <a:gd name="connsiteY7" fmla="*/ 83 h 86969"/>
                <a:gd name="connsiteX8" fmla="*/ 114559 w 116187"/>
                <a:gd name="connsiteY8" fmla="*/ 29650 h 86969"/>
                <a:gd name="connsiteX9" fmla="*/ 115915 w 116187"/>
                <a:gd name="connsiteY9" fmla="*/ 30778 h 86969"/>
                <a:gd name="connsiteX10" fmla="*/ 116092 w 116187"/>
                <a:gd name="connsiteY10" fmla="*/ 32533 h 86969"/>
                <a:gd name="connsiteX11" fmla="*/ 99653 w 116187"/>
                <a:gd name="connsiteY11" fmla="*/ 85409 h 86969"/>
                <a:gd name="connsiteX12" fmla="*/ 98487 w 116187"/>
                <a:gd name="connsiteY12" fmla="*/ 86759 h 86969"/>
                <a:gd name="connsiteX13" fmla="*/ 97260 w 116187"/>
                <a:gd name="connsiteY13" fmla="*/ 86943 h 86969"/>
                <a:gd name="connsiteX14" fmla="*/ 5248 w 116187"/>
                <a:gd name="connsiteY14" fmla="*/ 53573 h 86969"/>
                <a:gd name="connsiteX15" fmla="*/ 95972 w 116187"/>
                <a:gd name="connsiteY15" fmla="*/ 81790 h 86969"/>
                <a:gd name="connsiteX16" fmla="*/ 111062 w 116187"/>
                <a:gd name="connsiteY16" fmla="*/ 33330 h 86969"/>
                <a:gd name="connsiteX17" fmla="*/ 20338 w 116187"/>
                <a:gd name="connsiteY17" fmla="*/ 5113 h 86969"/>
                <a:gd name="connsiteX18" fmla="*/ 5248 w 116187"/>
                <a:gd name="connsiteY18" fmla="*/ 53573 h 8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187" h="86969">
                  <a:moveTo>
                    <a:pt x="97260" y="86943"/>
                  </a:moveTo>
                  <a:lnTo>
                    <a:pt x="96770" y="86943"/>
                  </a:lnTo>
                  <a:lnTo>
                    <a:pt x="1629" y="57315"/>
                  </a:lnTo>
                  <a:cubicBezTo>
                    <a:pt x="1046" y="57131"/>
                    <a:pt x="562" y="56726"/>
                    <a:pt x="273" y="56186"/>
                  </a:cubicBezTo>
                  <a:cubicBezTo>
                    <a:pt x="-15" y="55646"/>
                    <a:pt x="-76" y="55014"/>
                    <a:pt x="95" y="54432"/>
                  </a:cubicBezTo>
                  <a:lnTo>
                    <a:pt x="16535" y="1616"/>
                  </a:lnTo>
                  <a:cubicBezTo>
                    <a:pt x="16731" y="1046"/>
                    <a:pt x="17136" y="567"/>
                    <a:pt x="17676" y="279"/>
                  </a:cubicBezTo>
                  <a:cubicBezTo>
                    <a:pt x="18209" y="-3"/>
                    <a:pt x="18829" y="-77"/>
                    <a:pt x="19418" y="83"/>
                  </a:cubicBezTo>
                  <a:lnTo>
                    <a:pt x="114559" y="29650"/>
                  </a:lnTo>
                  <a:cubicBezTo>
                    <a:pt x="115142" y="29834"/>
                    <a:pt x="115626" y="30238"/>
                    <a:pt x="115915" y="30778"/>
                  </a:cubicBezTo>
                  <a:cubicBezTo>
                    <a:pt x="116203" y="31318"/>
                    <a:pt x="116264" y="31950"/>
                    <a:pt x="116092" y="32533"/>
                  </a:cubicBezTo>
                  <a:lnTo>
                    <a:pt x="99653" y="85409"/>
                  </a:lnTo>
                  <a:cubicBezTo>
                    <a:pt x="99426" y="85973"/>
                    <a:pt x="99015" y="86452"/>
                    <a:pt x="98487" y="86759"/>
                  </a:cubicBezTo>
                  <a:cubicBezTo>
                    <a:pt x="98107" y="86949"/>
                    <a:pt x="97678" y="87010"/>
                    <a:pt x="97260" y="86943"/>
                  </a:cubicBezTo>
                  <a:close/>
                  <a:moveTo>
                    <a:pt x="5248" y="53573"/>
                  </a:moveTo>
                  <a:lnTo>
                    <a:pt x="95972" y="81790"/>
                  </a:lnTo>
                  <a:lnTo>
                    <a:pt x="111062" y="33330"/>
                  </a:lnTo>
                  <a:lnTo>
                    <a:pt x="20338" y="5113"/>
                  </a:lnTo>
                  <a:lnTo>
                    <a:pt x="5248" y="53573"/>
                  </a:lnTo>
                  <a:close/>
                </a:path>
              </a:pathLst>
            </a:custGeom>
            <a:solidFill>
              <a:srgbClr val="0E0E0E"/>
            </a:solidFill>
            <a:ln w="6134"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E90A6DA2-BCE5-4916-8455-9C7A5E5402A4}"/>
                </a:ext>
              </a:extLst>
            </p:cNvPr>
            <p:cNvSpPr/>
            <p:nvPr/>
          </p:nvSpPr>
          <p:spPr>
            <a:xfrm>
              <a:off x="7421396" y="2436396"/>
              <a:ext cx="278621" cy="175469"/>
            </a:xfrm>
            <a:custGeom>
              <a:avLst/>
              <a:gdLst>
                <a:gd name="connsiteX0" fmla="*/ 161881 w 278621"/>
                <a:gd name="connsiteY0" fmla="*/ 2242 h 175469"/>
                <a:gd name="connsiteX1" fmla="*/ 148938 w 278621"/>
                <a:gd name="connsiteY1" fmla="*/ 44016 h 175469"/>
                <a:gd name="connsiteX2" fmla="*/ 278614 w 278621"/>
                <a:gd name="connsiteY2" fmla="*/ 84256 h 175469"/>
                <a:gd name="connsiteX3" fmla="*/ 238865 w 278621"/>
                <a:gd name="connsiteY3" fmla="*/ 132348 h 175469"/>
                <a:gd name="connsiteX4" fmla="*/ 148938 w 278621"/>
                <a:gd name="connsiteY4" fmla="*/ 175287 h 175469"/>
                <a:gd name="connsiteX5" fmla="*/ 0 w 278621"/>
                <a:gd name="connsiteY5" fmla="*/ 106216 h 175469"/>
                <a:gd name="connsiteX6" fmla="*/ 67476 w 278621"/>
                <a:gd name="connsiteY6" fmla="*/ 13345 h 175469"/>
                <a:gd name="connsiteX7" fmla="*/ 161881 w 278621"/>
                <a:gd name="connsiteY7" fmla="*/ 2242 h 17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621" h="175469">
                  <a:moveTo>
                    <a:pt x="161881" y="2242"/>
                  </a:moveTo>
                  <a:lnTo>
                    <a:pt x="148938" y="44016"/>
                  </a:lnTo>
                  <a:lnTo>
                    <a:pt x="278614" y="84256"/>
                  </a:lnTo>
                  <a:cubicBezTo>
                    <a:pt x="278614" y="84256"/>
                    <a:pt x="280147" y="112044"/>
                    <a:pt x="238865" y="132348"/>
                  </a:cubicBezTo>
                  <a:cubicBezTo>
                    <a:pt x="197582" y="152652"/>
                    <a:pt x="229234" y="177863"/>
                    <a:pt x="148938" y="175287"/>
                  </a:cubicBezTo>
                  <a:cubicBezTo>
                    <a:pt x="68641" y="172711"/>
                    <a:pt x="0" y="106216"/>
                    <a:pt x="0" y="106216"/>
                  </a:cubicBezTo>
                  <a:lnTo>
                    <a:pt x="67476" y="13345"/>
                  </a:lnTo>
                  <a:cubicBezTo>
                    <a:pt x="97294" y="905"/>
                    <a:pt x="129995" y="-2941"/>
                    <a:pt x="161881" y="2242"/>
                  </a:cubicBezTo>
                  <a:close/>
                </a:path>
              </a:pathLst>
            </a:custGeom>
            <a:solidFill>
              <a:srgbClr val="AB795E"/>
            </a:solidFill>
            <a:ln w="6134"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929C26A9-F9BD-4155-A1E6-93627A75689F}"/>
                </a:ext>
              </a:extLst>
            </p:cNvPr>
            <p:cNvSpPr/>
            <p:nvPr/>
          </p:nvSpPr>
          <p:spPr>
            <a:xfrm>
              <a:off x="7419249" y="2434274"/>
              <a:ext cx="283217" cy="179679"/>
            </a:xfrm>
            <a:custGeom>
              <a:avLst/>
              <a:gdLst>
                <a:gd name="connsiteX0" fmla="*/ 162555 w 283217"/>
                <a:gd name="connsiteY0" fmla="*/ 179679 h 179679"/>
                <a:gd name="connsiteX1" fmla="*/ 150962 w 283217"/>
                <a:gd name="connsiteY1" fmla="*/ 179679 h 179679"/>
                <a:gd name="connsiteX2" fmla="*/ 552 w 283217"/>
                <a:gd name="connsiteY2" fmla="*/ 109934 h 179679"/>
                <a:gd name="connsiteX3" fmla="*/ 0 w 283217"/>
                <a:gd name="connsiteY3" fmla="*/ 108431 h 179679"/>
                <a:gd name="connsiteX4" fmla="*/ 552 w 283217"/>
                <a:gd name="connsiteY4" fmla="*/ 106928 h 179679"/>
                <a:gd name="connsiteX5" fmla="*/ 68028 w 283217"/>
                <a:gd name="connsiteY5" fmla="*/ 14057 h 179679"/>
                <a:gd name="connsiteX6" fmla="*/ 68948 w 283217"/>
                <a:gd name="connsiteY6" fmla="*/ 13320 h 179679"/>
                <a:gd name="connsiteX7" fmla="*/ 164825 w 283217"/>
                <a:gd name="connsiteY7" fmla="*/ 2340 h 179679"/>
                <a:gd name="connsiteX8" fmla="*/ 165708 w 283217"/>
                <a:gd name="connsiteY8" fmla="*/ 2690 h 179679"/>
                <a:gd name="connsiteX9" fmla="*/ 166359 w 283217"/>
                <a:gd name="connsiteY9" fmla="*/ 3383 h 179679"/>
                <a:gd name="connsiteX10" fmla="*/ 166567 w 283217"/>
                <a:gd name="connsiteY10" fmla="*/ 4334 h 179679"/>
                <a:gd name="connsiteX11" fmla="*/ 166359 w 283217"/>
                <a:gd name="connsiteY11" fmla="*/ 5285 h 179679"/>
                <a:gd name="connsiteX12" fmla="*/ 154090 w 283217"/>
                <a:gd name="connsiteY12" fmla="*/ 44789 h 179679"/>
                <a:gd name="connsiteX13" fmla="*/ 281620 w 283217"/>
                <a:gd name="connsiteY13" fmla="*/ 84354 h 179679"/>
                <a:gd name="connsiteX14" fmla="*/ 282736 w 283217"/>
                <a:gd name="connsiteY14" fmla="*/ 85152 h 179679"/>
                <a:gd name="connsiteX15" fmla="*/ 283214 w 283217"/>
                <a:gd name="connsiteY15" fmla="*/ 86440 h 179679"/>
                <a:gd name="connsiteX16" fmla="*/ 242238 w 283217"/>
                <a:gd name="connsiteY16" fmla="*/ 136740 h 179679"/>
                <a:gd name="connsiteX17" fmla="*/ 217702 w 283217"/>
                <a:gd name="connsiteY17" fmla="*/ 158762 h 179679"/>
                <a:gd name="connsiteX18" fmla="*/ 162555 w 283217"/>
                <a:gd name="connsiteY18" fmla="*/ 179679 h 179679"/>
                <a:gd name="connsiteX19" fmla="*/ 5214 w 283217"/>
                <a:gd name="connsiteY19" fmla="*/ 107787 h 179679"/>
                <a:gd name="connsiteX20" fmla="*/ 151146 w 283217"/>
                <a:gd name="connsiteY20" fmla="*/ 174894 h 179679"/>
                <a:gd name="connsiteX21" fmla="*/ 213898 w 283217"/>
                <a:gd name="connsiteY21" fmla="*/ 156063 h 179679"/>
                <a:gd name="connsiteX22" fmla="*/ 240030 w 283217"/>
                <a:gd name="connsiteY22" fmla="*/ 132446 h 179679"/>
                <a:gd name="connsiteX23" fmla="*/ 278430 w 283217"/>
                <a:gd name="connsiteY23" fmla="*/ 88035 h 179679"/>
                <a:gd name="connsiteX24" fmla="*/ 150349 w 283217"/>
                <a:gd name="connsiteY24" fmla="*/ 48285 h 179679"/>
                <a:gd name="connsiteX25" fmla="*/ 148999 w 283217"/>
                <a:gd name="connsiteY25" fmla="*/ 47181 h 179679"/>
                <a:gd name="connsiteX26" fmla="*/ 148999 w 283217"/>
                <a:gd name="connsiteY26" fmla="*/ 45402 h 179679"/>
                <a:gd name="connsiteX27" fmla="*/ 161267 w 283217"/>
                <a:gd name="connsiteY27" fmla="*/ 6205 h 179679"/>
                <a:gd name="connsiteX28" fmla="*/ 71218 w 283217"/>
                <a:gd name="connsiteY28" fmla="*/ 17062 h 179679"/>
                <a:gd name="connsiteX29" fmla="*/ 5214 w 283217"/>
                <a:gd name="connsiteY29" fmla="*/ 107787 h 179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3217" h="179679">
                  <a:moveTo>
                    <a:pt x="162555" y="179679"/>
                  </a:moveTo>
                  <a:lnTo>
                    <a:pt x="150962" y="179679"/>
                  </a:lnTo>
                  <a:cubicBezTo>
                    <a:pt x="70727" y="176796"/>
                    <a:pt x="1288" y="110547"/>
                    <a:pt x="552" y="109934"/>
                  </a:cubicBezTo>
                  <a:cubicBezTo>
                    <a:pt x="196" y="109510"/>
                    <a:pt x="0" y="108983"/>
                    <a:pt x="0" y="108431"/>
                  </a:cubicBezTo>
                  <a:cubicBezTo>
                    <a:pt x="0" y="107879"/>
                    <a:pt x="196" y="107351"/>
                    <a:pt x="552" y="106928"/>
                  </a:cubicBezTo>
                  <a:lnTo>
                    <a:pt x="68028" y="14057"/>
                  </a:lnTo>
                  <a:cubicBezTo>
                    <a:pt x="68243" y="13713"/>
                    <a:pt x="68568" y="13455"/>
                    <a:pt x="68948" y="13320"/>
                  </a:cubicBezTo>
                  <a:cubicBezTo>
                    <a:pt x="99263" y="819"/>
                    <a:pt x="132467" y="-2984"/>
                    <a:pt x="164825" y="2340"/>
                  </a:cubicBezTo>
                  <a:cubicBezTo>
                    <a:pt x="165144" y="2389"/>
                    <a:pt x="165445" y="2506"/>
                    <a:pt x="165708" y="2690"/>
                  </a:cubicBezTo>
                  <a:cubicBezTo>
                    <a:pt x="165972" y="2868"/>
                    <a:pt x="166199" y="3107"/>
                    <a:pt x="166359" y="3383"/>
                  </a:cubicBezTo>
                  <a:cubicBezTo>
                    <a:pt x="166494" y="3684"/>
                    <a:pt x="166567" y="4003"/>
                    <a:pt x="166567" y="4334"/>
                  </a:cubicBezTo>
                  <a:cubicBezTo>
                    <a:pt x="166567" y="4665"/>
                    <a:pt x="166494" y="4984"/>
                    <a:pt x="166359" y="5285"/>
                  </a:cubicBezTo>
                  <a:lnTo>
                    <a:pt x="154090" y="44789"/>
                  </a:lnTo>
                  <a:lnTo>
                    <a:pt x="281620" y="84354"/>
                  </a:lnTo>
                  <a:cubicBezTo>
                    <a:pt x="282061" y="84501"/>
                    <a:pt x="282454" y="84777"/>
                    <a:pt x="282736" y="85152"/>
                  </a:cubicBezTo>
                  <a:cubicBezTo>
                    <a:pt x="283024" y="85526"/>
                    <a:pt x="283190" y="85974"/>
                    <a:pt x="283214" y="86440"/>
                  </a:cubicBezTo>
                  <a:cubicBezTo>
                    <a:pt x="283214" y="87605"/>
                    <a:pt x="284380" y="115945"/>
                    <a:pt x="242238" y="136740"/>
                  </a:cubicBezTo>
                  <a:cubicBezTo>
                    <a:pt x="231970" y="141353"/>
                    <a:pt x="223394" y="149051"/>
                    <a:pt x="217702" y="158762"/>
                  </a:cubicBezTo>
                  <a:cubicBezTo>
                    <a:pt x="210157" y="170232"/>
                    <a:pt x="204023" y="179679"/>
                    <a:pt x="162555" y="179679"/>
                  </a:cubicBezTo>
                  <a:close/>
                  <a:moveTo>
                    <a:pt x="5214" y="107787"/>
                  </a:moveTo>
                  <a:cubicBezTo>
                    <a:pt x="15519" y="117172"/>
                    <a:pt x="78824" y="172318"/>
                    <a:pt x="151146" y="174894"/>
                  </a:cubicBezTo>
                  <a:cubicBezTo>
                    <a:pt x="200526" y="176673"/>
                    <a:pt x="206353" y="168024"/>
                    <a:pt x="213898" y="156063"/>
                  </a:cubicBezTo>
                  <a:cubicBezTo>
                    <a:pt x="219928" y="145653"/>
                    <a:pt x="229062" y="137390"/>
                    <a:pt x="240030" y="132446"/>
                  </a:cubicBezTo>
                  <a:cubicBezTo>
                    <a:pt x="274197" y="115577"/>
                    <a:pt x="278062" y="94046"/>
                    <a:pt x="278430" y="88035"/>
                  </a:cubicBezTo>
                  <a:lnTo>
                    <a:pt x="150349" y="48285"/>
                  </a:lnTo>
                  <a:cubicBezTo>
                    <a:pt x="149778" y="48101"/>
                    <a:pt x="149293" y="47709"/>
                    <a:pt x="148999" y="47181"/>
                  </a:cubicBezTo>
                  <a:cubicBezTo>
                    <a:pt x="148784" y="46611"/>
                    <a:pt x="148784" y="45973"/>
                    <a:pt x="148999" y="45402"/>
                  </a:cubicBezTo>
                  <a:lnTo>
                    <a:pt x="161267" y="6205"/>
                  </a:lnTo>
                  <a:cubicBezTo>
                    <a:pt x="130817" y="1715"/>
                    <a:pt x="99723" y="5463"/>
                    <a:pt x="71218" y="17062"/>
                  </a:cubicBezTo>
                  <a:lnTo>
                    <a:pt x="5214" y="107787"/>
                  </a:lnTo>
                  <a:close/>
                </a:path>
              </a:pathLst>
            </a:custGeom>
            <a:solidFill>
              <a:srgbClr val="0E0E0E"/>
            </a:solidFill>
            <a:ln w="6134"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A6A51471-2025-48CA-9E54-D30B6F3AAA31}"/>
                </a:ext>
              </a:extLst>
            </p:cNvPr>
            <p:cNvSpPr/>
            <p:nvPr/>
          </p:nvSpPr>
          <p:spPr>
            <a:xfrm>
              <a:off x="7842149" y="1862238"/>
              <a:ext cx="136991" cy="144766"/>
            </a:xfrm>
            <a:custGeom>
              <a:avLst/>
              <a:gdLst>
                <a:gd name="connsiteX0" fmla="*/ 118968 w 136991"/>
                <a:gd name="connsiteY0" fmla="*/ 110290 h 144766"/>
                <a:gd name="connsiteX1" fmla="*/ 114803 w 136991"/>
                <a:gd name="connsiteY1" fmla="*/ 10732 h 144766"/>
                <a:gd name="connsiteX2" fmla="*/ 18024 w 136991"/>
                <a:gd name="connsiteY2" fmla="*/ 34477 h 144766"/>
                <a:gd name="connsiteX3" fmla="*/ 22189 w 136991"/>
                <a:gd name="connsiteY3" fmla="*/ 134035 h 144766"/>
                <a:gd name="connsiteX4" fmla="*/ 118968 w 136991"/>
                <a:gd name="connsiteY4" fmla="*/ 110290 h 144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1" h="144766">
                  <a:moveTo>
                    <a:pt x="118968" y="110290"/>
                  </a:moveTo>
                  <a:cubicBezTo>
                    <a:pt x="144541" y="76245"/>
                    <a:pt x="142676" y="31668"/>
                    <a:pt x="114803" y="10732"/>
                  </a:cubicBezTo>
                  <a:cubicBezTo>
                    <a:pt x="86929" y="-10204"/>
                    <a:pt x="43603" y="427"/>
                    <a:pt x="18024" y="34477"/>
                  </a:cubicBezTo>
                  <a:cubicBezTo>
                    <a:pt x="-7549" y="68528"/>
                    <a:pt x="-5685" y="113099"/>
                    <a:pt x="22189" y="134035"/>
                  </a:cubicBezTo>
                  <a:cubicBezTo>
                    <a:pt x="50063" y="154971"/>
                    <a:pt x="93394" y="144340"/>
                    <a:pt x="118968" y="110290"/>
                  </a:cubicBezTo>
                  <a:close/>
                </a:path>
              </a:pathLst>
            </a:custGeom>
            <a:solidFill>
              <a:srgbClr val="E6D8CF"/>
            </a:solidFill>
            <a:ln w="6134"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1511F5C4-D497-4912-ADF8-0A7D365E757B}"/>
                </a:ext>
              </a:extLst>
            </p:cNvPr>
            <p:cNvSpPr/>
            <p:nvPr/>
          </p:nvSpPr>
          <p:spPr>
            <a:xfrm>
              <a:off x="7839965" y="1860140"/>
              <a:ext cx="141374" cy="149295"/>
            </a:xfrm>
            <a:custGeom>
              <a:avLst/>
              <a:gdLst>
                <a:gd name="connsiteX0" fmla="*/ 57626 w 141374"/>
                <a:gd name="connsiteY0" fmla="*/ 149290 h 149295"/>
                <a:gd name="connsiteX1" fmla="*/ 23090 w 141374"/>
                <a:gd name="connsiteY1" fmla="*/ 138126 h 149295"/>
                <a:gd name="connsiteX2" fmla="*/ 6221 w 141374"/>
                <a:gd name="connsiteY2" fmla="*/ 117454 h 149295"/>
                <a:gd name="connsiteX3" fmla="*/ 26 w 141374"/>
                <a:gd name="connsiteY3" fmla="*/ 91507 h 149295"/>
                <a:gd name="connsiteX4" fmla="*/ 18428 w 141374"/>
                <a:gd name="connsiteY4" fmla="*/ 35318 h 149295"/>
                <a:gd name="connsiteX5" fmla="*/ 118415 w 141374"/>
                <a:gd name="connsiteY5" fmla="*/ 11149 h 149295"/>
                <a:gd name="connsiteX6" fmla="*/ 123016 w 141374"/>
                <a:gd name="connsiteY6" fmla="*/ 113958 h 149295"/>
                <a:gd name="connsiteX7" fmla="*/ 94437 w 141374"/>
                <a:gd name="connsiteY7" fmla="*/ 139237 h 149295"/>
                <a:gd name="connsiteX8" fmla="*/ 57626 w 141374"/>
                <a:gd name="connsiteY8" fmla="*/ 149290 h 149295"/>
                <a:gd name="connsiteX9" fmla="*/ 83880 w 141374"/>
                <a:gd name="connsiteY9" fmla="*/ 4647 h 149295"/>
                <a:gd name="connsiteX10" fmla="*/ 49142 w 141374"/>
                <a:gd name="connsiteY10" fmla="*/ 14234 h 149295"/>
                <a:gd name="connsiteX11" fmla="*/ 22170 w 141374"/>
                <a:gd name="connsiteY11" fmla="*/ 38139 h 149295"/>
                <a:gd name="connsiteX12" fmla="*/ 4627 w 141374"/>
                <a:gd name="connsiteY12" fmla="*/ 91384 h 149295"/>
                <a:gd name="connsiteX13" fmla="*/ 10337 w 141374"/>
                <a:gd name="connsiteY13" fmla="*/ 115276 h 149295"/>
                <a:gd name="connsiteX14" fmla="*/ 25851 w 141374"/>
                <a:gd name="connsiteY14" fmla="*/ 134323 h 149295"/>
                <a:gd name="connsiteX15" fmla="*/ 119397 w 141374"/>
                <a:gd name="connsiteY15" fmla="*/ 111075 h 149295"/>
                <a:gd name="connsiteX16" fmla="*/ 115716 w 141374"/>
                <a:gd name="connsiteY16" fmla="*/ 14707 h 149295"/>
                <a:gd name="connsiteX17" fmla="*/ 83880 w 141374"/>
                <a:gd name="connsiteY17" fmla="*/ 4647 h 149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374" h="149295">
                  <a:moveTo>
                    <a:pt x="57626" y="149290"/>
                  </a:moveTo>
                  <a:cubicBezTo>
                    <a:pt x="45198" y="149462"/>
                    <a:pt x="33064" y="145542"/>
                    <a:pt x="23090" y="138126"/>
                  </a:cubicBezTo>
                  <a:cubicBezTo>
                    <a:pt x="15981" y="132593"/>
                    <a:pt x="10221" y="125527"/>
                    <a:pt x="6221" y="117454"/>
                  </a:cubicBezTo>
                  <a:cubicBezTo>
                    <a:pt x="2228" y="109382"/>
                    <a:pt x="112" y="100511"/>
                    <a:pt x="26" y="91507"/>
                  </a:cubicBezTo>
                  <a:cubicBezTo>
                    <a:pt x="-465" y="71221"/>
                    <a:pt x="6031" y="51383"/>
                    <a:pt x="18428" y="35318"/>
                  </a:cubicBezTo>
                  <a:cubicBezTo>
                    <a:pt x="44683" y="353"/>
                    <a:pt x="89585" y="-10505"/>
                    <a:pt x="118415" y="11149"/>
                  </a:cubicBezTo>
                  <a:cubicBezTo>
                    <a:pt x="147246" y="32803"/>
                    <a:pt x="149086" y="78931"/>
                    <a:pt x="123016" y="113958"/>
                  </a:cubicBezTo>
                  <a:cubicBezTo>
                    <a:pt x="115551" y="124465"/>
                    <a:pt x="105773" y="133115"/>
                    <a:pt x="94437" y="139237"/>
                  </a:cubicBezTo>
                  <a:cubicBezTo>
                    <a:pt x="83095" y="145365"/>
                    <a:pt x="70501" y="148806"/>
                    <a:pt x="57626" y="149290"/>
                  </a:cubicBezTo>
                  <a:close/>
                  <a:moveTo>
                    <a:pt x="83880" y="4647"/>
                  </a:moveTo>
                  <a:cubicBezTo>
                    <a:pt x="71722" y="5150"/>
                    <a:pt x="59834" y="8432"/>
                    <a:pt x="49142" y="14234"/>
                  </a:cubicBezTo>
                  <a:cubicBezTo>
                    <a:pt x="38444" y="20044"/>
                    <a:pt x="29218" y="28220"/>
                    <a:pt x="22170" y="38139"/>
                  </a:cubicBezTo>
                  <a:cubicBezTo>
                    <a:pt x="10380" y="53346"/>
                    <a:pt x="4185" y="72147"/>
                    <a:pt x="4627" y="91384"/>
                  </a:cubicBezTo>
                  <a:cubicBezTo>
                    <a:pt x="4712" y="99677"/>
                    <a:pt x="6663" y="107842"/>
                    <a:pt x="10337" y="115276"/>
                  </a:cubicBezTo>
                  <a:cubicBezTo>
                    <a:pt x="14012" y="122711"/>
                    <a:pt x="19312" y="129220"/>
                    <a:pt x="25851" y="134323"/>
                  </a:cubicBezTo>
                  <a:cubicBezTo>
                    <a:pt x="52657" y="154504"/>
                    <a:pt x="94615" y="144076"/>
                    <a:pt x="119397" y="111075"/>
                  </a:cubicBezTo>
                  <a:cubicBezTo>
                    <a:pt x="144179" y="78073"/>
                    <a:pt x="142523" y="34827"/>
                    <a:pt x="115716" y="14707"/>
                  </a:cubicBezTo>
                  <a:cubicBezTo>
                    <a:pt x="106497" y="7953"/>
                    <a:pt x="95308" y="4414"/>
                    <a:pt x="83880" y="4647"/>
                  </a:cubicBezTo>
                  <a:close/>
                </a:path>
              </a:pathLst>
            </a:custGeom>
            <a:solidFill>
              <a:srgbClr val="0E0E0E"/>
            </a:solidFill>
            <a:ln w="6134"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2AECBD76-901D-4ED1-87E7-31449BE521CF}"/>
                </a:ext>
              </a:extLst>
            </p:cNvPr>
            <p:cNvSpPr/>
            <p:nvPr/>
          </p:nvSpPr>
          <p:spPr>
            <a:xfrm>
              <a:off x="7611493" y="1694508"/>
              <a:ext cx="390922" cy="416933"/>
            </a:xfrm>
            <a:custGeom>
              <a:avLst/>
              <a:gdLst>
                <a:gd name="connsiteX0" fmla="*/ 157403 w 390922"/>
                <a:gd name="connsiteY0" fmla="*/ 362462 h 416933"/>
                <a:gd name="connsiteX1" fmla="*/ 121334 w 390922"/>
                <a:gd name="connsiteY1" fmla="*/ 416934 h 416933"/>
                <a:gd name="connsiteX2" fmla="*/ 0 w 390922"/>
                <a:gd name="connsiteY2" fmla="*/ 261064 h 416933"/>
                <a:gd name="connsiteX3" fmla="*/ 176112 w 390922"/>
                <a:gd name="connsiteY3" fmla="*/ 44528 h 416933"/>
                <a:gd name="connsiteX4" fmla="*/ 358665 w 390922"/>
                <a:gd name="connsiteY4" fmla="*/ 38885 h 416933"/>
                <a:gd name="connsiteX5" fmla="*/ 343759 w 390922"/>
                <a:gd name="connsiteY5" fmla="*/ 229842 h 416933"/>
                <a:gd name="connsiteX6" fmla="*/ 221382 w 390922"/>
                <a:gd name="connsiteY6" fmla="*/ 377062 h 416933"/>
                <a:gd name="connsiteX7" fmla="*/ 87228 w 390922"/>
                <a:gd name="connsiteY7" fmla="*/ 287871 h 41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922" h="416933">
                  <a:moveTo>
                    <a:pt x="157403" y="362462"/>
                  </a:moveTo>
                  <a:lnTo>
                    <a:pt x="121334" y="416934"/>
                  </a:lnTo>
                  <a:cubicBezTo>
                    <a:pt x="76616" y="399635"/>
                    <a:pt x="27113" y="293637"/>
                    <a:pt x="0" y="261064"/>
                  </a:cubicBezTo>
                  <a:cubicBezTo>
                    <a:pt x="48460" y="209660"/>
                    <a:pt x="114034" y="106545"/>
                    <a:pt x="176112" y="44528"/>
                  </a:cubicBezTo>
                  <a:cubicBezTo>
                    <a:pt x="238190" y="-17488"/>
                    <a:pt x="312781" y="-10311"/>
                    <a:pt x="358665" y="38885"/>
                  </a:cubicBezTo>
                  <a:cubicBezTo>
                    <a:pt x="404548" y="88081"/>
                    <a:pt x="403138" y="160832"/>
                    <a:pt x="343759" y="229842"/>
                  </a:cubicBezTo>
                  <a:cubicBezTo>
                    <a:pt x="286282" y="296704"/>
                    <a:pt x="221382" y="377062"/>
                    <a:pt x="221382" y="377062"/>
                  </a:cubicBezTo>
                  <a:cubicBezTo>
                    <a:pt x="221382" y="377062"/>
                    <a:pt x="133480" y="384791"/>
                    <a:pt x="87228" y="287871"/>
                  </a:cubicBezTo>
                </a:path>
              </a:pathLst>
            </a:custGeom>
            <a:solidFill>
              <a:srgbClr val="E69C9C"/>
            </a:solidFill>
            <a:ln w="6134"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DD660999-83ED-4B07-BF89-0BFEAF75BC44}"/>
                </a:ext>
              </a:extLst>
            </p:cNvPr>
            <p:cNvSpPr/>
            <p:nvPr/>
          </p:nvSpPr>
          <p:spPr>
            <a:xfrm>
              <a:off x="7609138" y="1692383"/>
              <a:ext cx="394916" cy="421435"/>
            </a:xfrm>
            <a:custGeom>
              <a:avLst/>
              <a:gdLst>
                <a:gd name="connsiteX0" fmla="*/ 123689 w 394916"/>
                <a:gd name="connsiteY0" fmla="*/ 421389 h 421435"/>
                <a:gd name="connsiteX1" fmla="*/ 122831 w 394916"/>
                <a:gd name="connsiteY1" fmla="*/ 421389 h 421435"/>
                <a:gd name="connsiteX2" fmla="*/ 31615 w 394916"/>
                <a:gd name="connsiteY2" fmla="*/ 311833 h 421435"/>
                <a:gd name="connsiteX3" fmla="*/ 577 w 394916"/>
                <a:gd name="connsiteY3" fmla="*/ 264845 h 421435"/>
                <a:gd name="connsiteX4" fmla="*/ 0 w 394916"/>
                <a:gd name="connsiteY4" fmla="*/ 263312 h 421435"/>
                <a:gd name="connsiteX5" fmla="*/ 577 w 394916"/>
                <a:gd name="connsiteY5" fmla="*/ 261778 h 421435"/>
                <a:gd name="connsiteX6" fmla="*/ 73082 w 394916"/>
                <a:gd name="connsiteY6" fmla="*/ 171299 h 421435"/>
                <a:gd name="connsiteX7" fmla="*/ 176750 w 394916"/>
                <a:gd name="connsiteY7" fmla="*/ 45242 h 421435"/>
                <a:gd name="connsiteX8" fmla="*/ 277105 w 394916"/>
                <a:gd name="connsiteY8" fmla="*/ 33 h 421435"/>
                <a:gd name="connsiteX9" fmla="*/ 323896 w 394916"/>
                <a:gd name="connsiteY9" fmla="*/ 11075 h 421435"/>
                <a:gd name="connsiteX10" fmla="*/ 362554 w 394916"/>
                <a:gd name="connsiteY10" fmla="*/ 39660 h 421435"/>
                <a:gd name="connsiteX11" fmla="*/ 347709 w 394916"/>
                <a:gd name="connsiteY11" fmla="*/ 233684 h 421435"/>
                <a:gd name="connsiteX12" fmla="*/ 225394 w 394916"/>
                <a:gd name="connsiteY12" fmla="*/ 380904 h 421435"/>
                <a:gd name="connsiteX13" fmla="*/ 224725 w 394916"/>
                <a:gd name="connsiteY13" fmla="*/ 381486 h 421435"/>
                <a:gd name="connsiteX14" fmla="*/ 223860 w 394916"/>
                <a:gd name="connsiteY14" fmla="*/ 381701 h 421435"/>
                <a:gd name="connsiteX15" fmla="*/ 160556 w 394916"/>
                <a:gd name="connsiteY15" fmla="*/ 367838 h 421435"/>
                <a:gd name="connsiteX16" fmla="*/ 125468 w 394916"/>
                <a:gd name="connsiteY16" fmla="*/ 420837 h 421435"/>
                <a:gd name="connsiteX17" fmla="*/ 124640 w 394916"/>
                <a:gd name="connsiteY17" fmla="*/ 421303 h 421435"/>
                <a:gd name="connsiteX18" fmla="*/ 123689 w 394916"/>
                <a:gd name="connsiteY18" fmla="*/ 421389 h 421435"/>
                <a:gd name="connsiteX19" fmla="*/ 5423 w 394916"/>
                <a:gd name="connsiteY19" fmla="*/ 263312 h 421435"/>
                <a:gd name="connsiteX20" fmla="*/ 35541 w 394916"/>
                <a:gd name="connsiteY20" fmla="*/ 309257 h 421435"/>
                <a:gd name="connsiteX21" fmla="*/ 122769 w 394916"/>
                <a:gd name="connsiteY21" fmla="*/ 416237 h 421435"/>
                <a:gd name="connsiteX22" fmla="*/ 156569 w 394916"/>
                <a:gd name="connsiteY22" fmla="*/ 365262 h 421435"/>
                <a:gd name="connsiteX23" fmla="*/ 87498 w 394916"/>
                <a:gd name="connsiteY23" fmla="*/ 290793 h 421435"/>
                <a:gd name="connsiteX24" fmla="*/ 87271 w 394916"/>
                <a:gd name="connsiteY24" fmla="*/ 289922 h 421435"/>
                <a:gd name="connsiteX25" fmla="*/ 87400 w 394916"/>
                <a:gd name="connsiteY25" fmla="*/ 289026 h 421435"/>
                <a:gd name="connsiteX26" fmla="*/ 87866 w 394916"/>
                <a:gd name="connsiteY26" fmla="*/ 288253 h 421435"/>
                <a:gd name="connsiteX27" fmla="*/ 88602 w 394916"/>
                <a:gd name="connsiteY27" fmla="*/ 287726 h 421435"/>
                <a:gd name="connsiteX28" fmla="*/ 90344 w 394916"/>
                <a:gd name="connsiteY28" fmla="*/ 287628 h 421435"/>
                <a:gd name="connsiteX29" fmla="*/ 91669 w 394916"/>
                <a:gd name="connsiteY29" fmla="*/ 288769 h 421435"/>
                <a:gd name="connsiteX30" fmla="*/ 222634 w 394916"/>
                <a:gd name="connsiteY30" fmla="*/ 376732 h 421435"/>
                <a:gd name="connsiteX31" fmla="*/ 344335 w 394916"/>
                <a:gd name="connsiteY31" fmla="*/ 230494 h 421435"/>
                <a:gd name="connsiteX32" fmla="*/ 359303 w 394916"/>
                <a:gd name="connsiteY32" fmla="*/ 42604 h 421435"/>
                <a:gd name="connsiteX33" fmla="*/ 322117 w 394916"/>
                <a:gd name="connsiteY33" fmla="*/ 15099 h 421435"/>
                <a:gd name="connsiteX34" fmla="*/ 277105 w 394916"/>
                <a:gd name="connsiteY34" fmla="*/ 4450 h 421435"/>
                <a:gd name="connsiteX35" fmla="*/ 180062 w 394916"/>
                <a:gd name="connsiteY35" fmla="*/ 48309 h 421435"/>
                <a:gd name="connsiteX36" fmla="*/ 76886 w 394916"/>
                <a:gd name="connsiteY36" fmla="*/ 173875 h 421435"/>
                <a:gd name="connsiteX37" fmla="*/ 5423 w 394916"/>
                <a:gd name="connsiteY37" fmla="*/ 263312 h 42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4916" h="421435">
                  <a:moveTo>
                    <a:pt x="123689" y="421389"/>
                  </a:moveTo>
                  <a:cubicBezTo>
                    <a:pt x="123407" y="421451"/>
                    <a:pt x="123113" y="421451"/>
                    <a:pt x="122831" y="421389"/>
                  </a:cubicBezTo>
                  <a:cubicBezTo>
                    <a:pt x="91424" y="409121"/>
                    <a:pt x="58299" y="355263"/>
                    <a:pt x="31615" y="311833"/>
                  </a:cubicBezTo>
                  <a:cubicBezTo>
                    <a:pt x="22236" y="295553"/>
                    <a:pt x="11870" y="279862"/>
                    <a:pt x="577" y="264845"/>
                  </a:cubicBezTo>
                  <a:cubicBezTo>
                    <a:pt x="202" y="264422"/>
                    <a:pt x="0" y="263876"/>
                    <a:pt x="0" y="263312"/>
                  </a:cubicBezTo>
                  <a:cubicBezTo>
                    <a:pt x="0" y="262747"/>
                    <a:pt x="202" y="262201"/>
                    <a:pt x="577" y="261778"/>
                  </a:cubicBezTo>
                  <a:cubicBezTo>
                    <a:pt x="21924" y="239143"/>
                    <a:pt x="46767" y="206203"/>
                    <a:pt x="73082" y="171299"/>
                  </a:cubicBezTo>
                  <a:cubicBezTo>
                    <a:pt x="107004" y="126336"/>
                    <a:pt x="142030" y="79900"/>
                    <a:pt x="176750" y="45242"/>
                  </a:cubicBezTo>
                  <a:cubicBezTo>
                    <a:pt x="206930" y="15001"/>
                    <a:pt x="241711" y="-826"/>
                    <a:pt x="277105" y="33"/>
                  </a:cubicBezTo>
                  <a:cubicBezTo>
                    <a:pt x="293287" y="505"/>
                    <a:pt x="309205" y="4266"/>
                    <a:pt x="323896" y="11075"/>
                  </a:cubicBezTo>
                  <a:cubicBezTo>
                    <a:pt x="338582" y="17890"/>
                    <a:pt x="351733" y="27612"/>
                    <a:pt x="362554" y="39660"/>
                  </a:cubicBezTo>
                  <a:cubicBezTo>
                    <a:pt x="410584" y="91187"/>
                    <a:pt x="404757" y="167373"/>
                    <a:pt x="347709" y="233684"/>
                  </a:cubicBezTo>
                  <a:cubicBezTo>
                    <a:pt x="290661" y="299994"/>
                    <a:pt x="226069" y="379800"/>
                    <a:pt x="225394" y="380904"/>
                  </a:cubicBezTo>
                  <a:cubicBezTo>
                    <a:pt x="225216" y="381149"/>
                    <a:pt x="224989" y="381345"/>
                    <a:pt x="224725" y="381486"/>
                  </a:cubicBezTo>
                  <a:cubicBezTo>
                    <a:pt x="224455" y="381628"/>
                    <a:pt x="224161" y="381701"/>
                    <a:pt x="223860" y="381701"/>
                  </a:cubicBezTo>
                  <a:cubicBezTo>
                    <a:pt x="201943" y="382290"/>
                    <a:pt x="180216" y="377530"/>
                    <a:pt x="160556" y="367838"/>
                  </a:cubicBezTo>
                  <a:lnTo>
                    <a:pt x="125468" y="420837"/>
                  </a:lnTo>
                  <a:cubicBezTo>
                    <a:pt x="125229" y="421052"/>
                    <a:pt x="124947" y="421211"/>
                    <a:pt x="124640" y="421303"/>
                  </a:cubicBezTo>
                  <a:cubicBezTo>
                    <a:pt x="124334" y="421402"/>
                    <a:pt x="124008" y="421426"/>
                    <a:pt x="123689" y="421389"/>
                  </a:cubicBezTo>
                  <a:close/>
                  <a:moveTo>
                    <a:pt x="5423" y="263312"/>
                  </a:moveTo>
                  <a:cubicBezTo>
                    <a:pt x="16262" y="278083"/>
                    <a:pt x="26316" y="293424"/>
                    <a:pt x="35541" y="309257"/>
                  </a:cubicBezTo>
                  <a:cubicBezTo>
                    <a:pt x="61366" y="351214"/>
                    <a:pt x="93325" y="403294"/>
                    <a:pt x="122769" y="416237"/>
                  </a:cubicBezTo>
                  <a:lnTo>
                    <a:pt x="156569" y="365262"/>
                  </a:lnTo>
                  <a:cubicBezTo>
                    <a:pt x="125916" y="348791"/>
                    <a:pt x="101619" y="322592"/>
                    <a:pt x="87498" y="290793"/>
                  </a:cubicBezTo>
                  <a:cubicBezTo>
                    <a:pt x="87363" y="290517"/>
                    <a:pt x="87283" y="290222"/>
                    <a:pt x="87271" y="289922"/>
                  </a:cubicBezTo>
                  <a:cubicBezTo>
                    <a:pt x="87252" y="289615"/>
                    <a:pt x="87295" y="289308"/>
                    <a:pt x="87400" y="289026"/>
                  </a:cubicBezTo>
                  <a:cubicBezTo>
                    <a:pt x="87504" y="288738"/>
                    <a:pt x="87663" y="288474"/>
                    <a:pt x="87866" y="288253"/>
                  </a:cubicBezTo>
                  <a:cubicBezTo>
                    <a:pt x="88074" y="288032"/>
                    <a:pt x="88326" y="287848"/>
                    <a:pt x="88602" y="287726"/>
                  </a:cubicBezTo>
                  <a:cubicBezTo>
                    <a:pt x="89148" y="287468"/>
                    <a:pt x="89774" y="287431"/>
                    <a:pt x="90344" y="287628"/>
                  </a:cubicBezTo>
                  <a:cubicBezTo>
                    <a:pt x="90921" y="287824"/>
                    <a:pt x="91393" y="288229"/>
                    <a:pt x="91669" y="288769"/>
                  </a:cubicBezTo>
                  <a:cubicBezTo>
                    <a:pt x="134179" y="377837"/>
                    <a:pt x="213126" y="377162"/>
                    <a:pt x="222634" y="376732"/>
                  </a:cubicBezTo>
                  <a:cubicBezTo>
                    <a:pt x="229504" y="368206"/>
                    <a:pt x="290539" y="293063"/>
                    <a:pt x="344335" y="230494"/>
                  </a:cubicBezTo>
                  <a:cubicBezTo>
                    <a:pt x="399543" y="166085"/>
                    <a:pt x="405677" y="92291"/>
                    <a:pt x="359303" y="42604"/>
                  </a:cubicBezTo>
                  <a:cubicBezTo>
                    <a:pt x="348893" y="31017"/>
                    <a:pt x="336244" y="21656"/>
                    <a:pt x="322117" y="15099"/>
                  </a:cubicBezTo>
                  <a:cubicBezTo>
                    <a:pt x="307984" y="8541"/>
                    <a:pt x="292673" y="4916"/>
                    <a:pt x="277105" y="4450"/>
                  </a:cubicBezTo>
                  <a:cubicBezTo>
                    <a:pt x="243122" y="3775"/>
                    <a:pt x="209629" y="18988"/>
                    <a:pt x="180062" y="48309"/>
                  </a:cubicBezTo>
                  <a:cubicBezTo>
                    <a:pt x="145650" y="82722"/>
                    <a:pt x="110685" y="129035"/>
                    <a:pt x="76886" y="173875"/>
                  </a:cubicBezTo>
                  <a:cubicBezTo>
                    <a:pt x="51061" y="208104"/>
                    <a:pt x="26647" y="240493"/>
                    <a:pt x="5423" y="263312"/>
                  </a:cubicBezTo>
                  <a:close/>
                </a:path>
              </a:pathLst>
            </a:custGeom>
            <a:solidFill>
              <a:srgbClr val="0E0E0E"/>
            </a:solidFill>
            <a:ln w="6134"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3908BA8B-E33E-4647-8690-D0F9AA7753EF}"/>
                </a:ext>
              </a:extLst>
            </p:cNvPr>
            <p:cNvSpPr/>
            <p:nvPr/>
          </p:nvSpPr>
          <p:spPr>
            <a:xfrm>
              <a:off x="7611493" y="1694553"/>
              <a:ext cx="390578" cy="416888"/>
            </a:xfrm>
            <a:custGeom>
              <a:avLst/>
              <a:gdLst>
                <a:gd name="connsiteX0" fmla="*/ 358665 w 390578"/>
                <a:gd name="connsiteY0" fmla="*/ 38839 h 416888"/>
                <a:gd name="connsiteX1" fmla="*/ 176112 w 390578"/>
                <a:gd name="connsiteY1" fmla="*/ 44483 h 416888"/>
                <a:gd name="connsiteX2" fmla="*/ 0 w 390578"/>
                <a:gd name="connsiteY2" fmla="*/ 261019 h 416888"/>
                <a:gd name="connsiteX3" fmla="*/ 121334 w 390578"/>
                <a:gd name="connsiteY3" fmla="*/ 416888 h 416888"/>
                <a:gd name="connsiteX4" fmla="*/ 157403 w 390578"/>
                <a:gd name="connsiteY4" fmla="*/ 362417 h 416888"/>
                <a:gd name="connsiteX5" fmla="*/ 221382 w 390578"/>
                <a:gd name="connsiteY5" fmla="*/ 376832 h 416888"/>
                <a:gd name="connsiteX6" fmla="*/ 343759 w 390578"/>
                <a:gd name="connsiteY6" fmla="*/ 229612 h 416888"/>
                <a:gd name="connsiteX7" fmla="*/ 358665 w 390578"/>
                <a:gd name="connsiteY7" fmla="*/ 38839 h 41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578" h="416888">
                  <a:moveTo>
                    <a:pt x="358665" y="38839"/>
                  </a:moveTo>
                  <a:cubicBezTo>
                    <a:pt x="312781" y="-10234"/>
                    <a:pt x="238190" y="-17534"/>
                    <a:pt x="176112" y="44483"/>
                  </a:cubicBezTo>
                  <a:cubicBezTo>
                    <a:pt x="114034" y="106499"/>
                    <a:pt x="48460" y="209615"/>
                    <a:pt x="0" y="261019"/>
                  </a:cubicBezTo>
                  <a:cubicBezTo>
                    <a:pt x="27113" y="293591"/>
                    <a:pt x="76616" y="399590"/>
                    <a:pt x="121334" y="416888"/>
                  </a:cubicBezTo>
                  <a:lnTo>
                    <a:pt x="157403" y="362417"/>
                  </a:lnTo>
                  <a:cubicBezTo>
                    <a:pt x="177179" y="372526"/>
                    <a:pt x="199183" y="377482"/>
                    <a:pt x="221382" y="376832"/>
                  </a:cubicBezTo>
                  <a:cubicBezTo>
                    <a:pt x="221382" y="376832"/>
                    <a:pt x="286282" y="296720"/>
                    <a:pt x="343759" y="229612"/>
                  </a:cubicBezTo>
                  <a:cubicBezTo>
                    <a:pt x="403138" y="160786"/>
                    <a:pt x="403690" y="87176"/>
                    <a:pt x="358665" y="38839"/>
                  </a:cubicBezTo>
                  <a:close/>
                </a:path>
              </a:pathLst>
            </a:custGeom>
            <a:solidFill>
              <a:srgbClr val="AB795E"/>
            </a:solidFill>
            <a:ln w="6134"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5BF0A289-9CA1-4A61-BACD-21407DDCBFA1}"/>
                </a:ext>
              </a:extLst>
            </p:cNvPr>
            <p:cNvSpPr/>
            <p:nvPr/>
          </p:nvSpPr>
          <p:spPr>
            <a:xfrm>
              <a:off x="7609138" y="1692396"/>
              <a:ext cx="394916" cy="421423"/>
            </a:xfrm>
            <a:custGeom>
              <a:avLst/>
              <a:gdLst>
                <a:gd name="connsiteX0" fmla="*/ 123689 w 394916"/>
                <a:gd name="connsiteY0" fmla="*/ 421377 h 421423"/>
                <a:gd name="connsiteX1" fmla="*/ 122831 w 394916"/>
                <a:gd name="connsiteY1" fmla="*/ 421377 h 421423"/>
                <a:gd name="connsiteX2" fmla="*/ 31615 w 394916"/>
                <a:gd name="connsiteY2" fmla="*/ 311821 h 421423"/>
                <a:gd name="connsiteX3" fmla="*/ 577 w 394916"/>
                <a:gd name="connsiteY3" fmla="*/ 264833 h 421423"/>
                <a:gd name="connsiteX4" fmla="*/ 0 w 394916"/>
                <a:gd name="connsiteY4" fmla="*/ 263300 h 421423"/>
                <a:gd name="connsiteX5" fmla="*/ 577 w 394916"/>
                <a:gd name="connsiteY5" fmla="*/ 261766 h 421423"/>
                <a:gd name="connsiteX6" fmla="*/ 73082 w 394916"/>
                <a:gd name="connsiteY6" fmla="*/ 171287 h 421423"/>
                <a:gd name="connsiteX7" fmla="*/ 176750 w 394916"/>
                <a:gd name="connsiteY7" fmla="*/ 45230 h 421423"/>
                <a:gd name="connsiteX8" fmla="*/ 277105 w 394916"/>
                <a:gd name="connsiteY8" fmla="*/ 21 h 421423"/>
                <a:gd name="connsiteX9" fmla="*/ 323896 w 394916"/>
                <a:gd name="connsiteY9" fmla="*/ 11063 h 421423"/>
                <a:gd name="connsiteX10" fmla="*/ 362554 w 394916"/>
                <a:gd name="connsiteY10" fmla="*/ 39648 h 421423"/>
                <a:gd name="connsiteX11" fmla="*/ 347709 w 394916"/>
                <a:gd name="connsiteY11" fmla="*/ 233671 h 421423"/>
                <a:gd name="connsiteX12" fmla="*/ 225394 w 394916"/>
                <a:gd name="connsiteY12" fmla="*/ 380891 h 421423"/>
                <a:gd name="connsiteX13" fmla="*/ 224725 w 394916"/>
                <a:gd name="connsiteY13" fmla="*/ 381474 h 421423"/>
                <a:gd name="connsiteX14" fmla="*/ 223860 w 394916"/>
                <a:gd name="connsiteY14" fmla="*/ 381689 h 421423"/>
                <a:gd name="connsiteX15" fmla="*/ 160494 w 394916"/>
                <a:gd name="connsiteY15" fmla="*/ 367948 h 421423"/>
                <a:gd name="connsiteX16" fmla="*/ 125468 w 394916"/>
                <a:gd name="connsiteY16" fmla="*/ 420825 h 421423"/>
                <a:gd name="connsiteX17" fmla="*/ 124640 w 394916"/>
                <a:gd name="connsiteY17" fmla="*/ 421291 h 421423"/>
                <a:gd name="connsiteX18" fmla="*/ 123689 w 394916"/>
                <a:gd name="connsiteY18" fmla="*/ 421377 h 421423"/>
                <a:gd name="connsiteX19" fmla="*/ 5423 w 394916"/>
                <a:gd name="connsiteY19" fmla="*/ 263300 h 421423"/>
                <a:gd name="connsiteX20" fmla="*/ 35541 w 394916"/>
                <a:gd name="connsiteY20" fmla="*/ 309244 h 421423"/>
                <a:gd name="connsiteX21" fmla="*/ 122769 w 394916"/>
                <a:gd name="connsiteY21" fmla="*/ 416224 h 421423"/>
                <a:gd name="connsiteX22" fmla="*/ 157673 w 394916"/>
                <a:gd name="connsiteY22" fmla="*/ 363593 h 421423"/>
                <a:gd name="connsiteX23" fmla="*/ 157673 w 394916"/>
                <a:gd name="connsiteY23" fmla="*/ 363164 h 421423"/>
                <a:gd name="connsiteX24" fmla="*/ 158943 w 394916"/>
                <a:gd name="connsiteY24" fmla="*/ 362262 h 421423"/>
                <a:gd name="connsiteX25" fmla="*/ 160494 w 394916"/>
                <a:gd name="connsiteY25" fmla="*/ 362428 h 421423"/>
                <a:gd name="connsiteX26" fmla="*/ 222388 w 394916"/>
                <a:gd name="connsiteY26" fmla="*/ 376720 h 421423"/>
                <a:gd name="connsiteX27" fmla="*/ 344090 w 394916"/>
                <a:gd name="connsiteY27" fmla="*/ 230482 h 421423"/>
                <a:gd name="connsiteX28" fmla="*/ 359057 w 394916"/>
                <a:gd name="connsiteY28" fmla="*/ 42592 h 421423"/>
                <a:gd name="connsiteX29" fmla="*/ 321872 w 394916"/>
                <a:gd name="connsiteY29" fmla="*/ 15086 h 421423"/>
                <a:gd name="connsiteX30" fmla="*/ 276860 w 394916"/>
                <a:gd name="connsiteY30" fmla="*/ 4438 h 421423"/>
                <a:gd name="connsiteX31" fmla="*/ 179817 w 394916"/>
                <a:gd name="connsiteY31" fmla="*/ 48297 h 421423"/>
                <a:gd name="connsiteX32" fmla="*/ 76640 w 394916"/>
                <a:gd name="connsiteY32" fmla="*/ 173863 h 421423"/>
                <a:gd name="connsiteX33" fmla="*/ 5423 w 394916"/>
                <a:gd name="connsiteY33" fmla="*/ 263300 h 42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4916" h="421423">
                  <a:moveTo>
                    <a:pt x="123689" y="421377"/>
                  </a:moveTo>
                  <a:cubicBezTo>
                    <a:pt x="123407" y="421438"/>
                    <a:pt x="123113" y="421438"/>
                    <a:pt x="122831" y="421377"/>
                  </a:cubicBezTo>
                  <a:cubicBezTo>
                    <a:pt x="91424" y="409109"/>
                    <a:pt x="58299" y="355251"/>
                    <a:pt x="31615" y="311821"/>
                  </a:cubicBezTo>
                  <a:cubicBezTo>
                    <a:pt x="22236" y="295541"/>
                    <a:pt x="11870" y="279850"/>
                    <a:pt x="577" y="264833"/>
                  </a:cubicBezTo>
                  <a:cubicBezTo>
                    <a:pt x="202" y="264410"/>
                    <a:pt x="0" y="263864"/>
                    <a:pt x="0" y="263300"/>
                  </a:cubicBezTo>
                  <a:cubicBezTo>
                    <a:pt x="0" y="262735"/>
                    <a:pt x="202" y="262189"/>
                    <a:pt x="577" y="261766"/>
                  </a:cubicBezTo>
                  <a:cubicBezTo>
                    <a:pt x="21924" y="239131"/>
                    <a:pt x="46767" y="206190"/>
                    <a:pt x="73082" y="171287"/>
                  </a:cubicBezTo>
                  <a:cubicBezTo>
                    <a:pt x="107004" y="126323"/>
                    <a:pt x="142030" y="79888"/>
                    <a:pt x="176750" y="45230"/>
                  </a:cubicBezTo>
                  <a:cubicBezTo>
                    <a:pt x="206930" y="14988"/>
                    <a:pt x="241711" y="-654"/>
                    <a:pt x="277105" y="21"/>
                  </a:cubicBezTo>
                  <a:cubicBezTo>
                    <a:pt x="293287" y="493"/>
                    <a:pt x="309205" y="4254"/>
                    <a:pt x="323896" y="11063"/>
                  </a:cubicBezTo>
                  <a:cubicBezTo>
                    <a:pt x="338582" y="17878"/>
                    <a:pt x="351733" y="27600"/>
                    <a:pt x="362554" y="39648"/>
                  </a:cubicBezTo>
                  <a:cubicBezTo>
                    <a:pt x="410584" y="91175"/>
                    <a:pt x="404757" y="167361"/>
                    <a:pt x="347709" y="233671"/>
                  </a:cubicBezTo>
                  <a:cubicBezTo>
                    <a:pt x="290661" y="299982"/>
                    <a:pt x="226069" y="379787"/>
                    <a:pt x="225394" y="380891"/>
                  </a:cubicBezTo>
                  <a:cubicBezTo>
                    <a:pt x="225216" y="381137"/>
                    <a:pt x="224989" y="381333"/>
                    <a:pt x="224725" y="381474"/>
                  </a:cubicBezTo>
                  <a:cubicBezTo>
                    <a:pt x="224455" y="381615"/>
                    <a:pt x="224161" y="381689"/>
                    <a:pt x="223860" y="381689"/>
                  </a:cubicBezTo>
                  <a:cubicBezTo>
                    <a:pt x="201925" y="382449"/>
                    <a:pt x="180142" y="377732"/>
                    <a:pt x="160494" y="367948"/>
                  </a:cubicBezTo>
                  <a:lnTo>
                    <a:pt x="125468" y="420825"/>
                  </a:lnTo>
                  <a:cubicBezTo>
                    <a:pt x="125229" y="421040"/>
                    <a:pt x="124947" y="421199"/>
                    <a:pt x="124640" y="421291"/>
                  </a:cubicBezTo>
                  <a:cubicBezTo>
                    <a:pt x="124334" y="421389"/>
                    <a:pt x="124008" y="421414"/>
                    <a:pt x="123689" y="421377"/>
                  </a:cubicBezTo>
                  <a:close/>
                  <a:moveTo>
                    <a:pt x="5423" y="263300"/>
                  </a:moveTo>
                  <a:cubicBezTo>
                    <a:pt x="16262" y="278071"/>
                    <a:pt x="26316" y="293412"/>
                    <a:pt x="35541" y="309244"/>
                  </a:cubicBezTo>
                  <a:cubicBezTo>
                    <a:pt x="61366" y="351202"/>
                    <a:pt x="93325" y="403281"/>
                    <a:pt x="122769" y="416224"/>
                  </a:cubicBezTo>
                  <a:lnTo>
                    <a:pt x="157673" y="363593"/>
                  </a:lnTo>
                  <a:cubicBezTo>
                    <a:pt x="157654" y="363452"/>
                    <a:pt x="157654" y="363305"/>
                    <a:pt x="157673" y="363164"/>
                  </a:cubicBezTo>
                  <a:cubicBezTo>
                    <a:pt x="157973" y="362716"/>
                    <a:pt x="158427" y="362397"/>
                    <a:pt x="158943" y="362262"/>
                  </a:cubicBezTo>
                  <a:cubicBezTo>
                    <a:pt x="159464" y="362127"/>
                    <a:pt x="160016" y="362188"/>
                    <a:pt x="160494" y="362428"/>
                  </a:cubicBezTo>
                  <a:cubicBezTo>
                    <a:pt x="179657" y="372144"/>
                    <a:pt x="200900" y="377052"/>
                    <a:pt x="222388" y="376720"/>
                  </a:cubicBezTo>
                  <a:cubicBezTo>
                    <a:pt x="229258" y="368194"/>
                    <a:pt x="290293" y="293050"/>
                    <a:pt x="344090" y="230482"/>
                  </a:cubicBezTo>
                  <a:cubicBezTo>
                    <a:pt x="399298" y="166073"/>
                    <a:pt x="405432" y="92279"/>
                    <a:pt x="359057" y="42592"/>
                  </a:cubicBezTo>
                  <a:cubicBezTo>
                    <a:pt x="348648" y="31005"/>
                    <a:pt x="335999" y="21644"/>
                    <a:pt x="321872" y="15086"/>
                  </a:cubicBezTo>
                  <a:cubicBezTo>
                    <a:pt x="307739" y="8529"/>
                    <a:pt x="292428" y="4904"/>
                    <a:pt x="276860" y="4438"/>
                  </a:cubicBezTo>
                  <a:cubicBezTo>
                    <a:pt x="242754" y="3947"/>
                    <a:pt x="209384" y="18975"/>
                    <a:pt x="179817" y="48297"/>
                  </a:cubicBezTo>
                  <a:cubicBezTo>
                    <a:pt x="145404" y="82710"/>
                    <a:pt x="110440" y="129084"/>
                    <a:pt x="76640" y="173863"/>
                  </a:cubicBezTo>
                  <a:cubicBezTo>
                    <a:pt x="51061" y="208092"/>
                    <a:pt x="26647" y="240480"/>
                    <a:pt x="5423" y="263300"/>
                  </a:cubicBezTo>
                  <a:close/>
                </a:path>
              </a:pathLst>
            </a:custGeom>
            <a:solidFill>
              <a:srgbClr val="0E0E0E"/>
            </a:solidFill>
            <a:ln w="6134"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CA48D350-B14F-4835-9806-A9D3C1572650}"/>
                </a:ext>
              </a:extLst>
            </p:cNvPr>
            <p:cNvSpPr/>
            <p:nvPr/>
          </p:nvSpPr>
          <p:spPr>
            <a:xfrm>
              <a:off x="7655230" y="1694553"/>
              <a:ext cx="346701" cy="242923"/>
            </a:xfrm>
            <a:custGeom>
              <a:avLst/>
              <a:gdLst>
                <a:gd name="connsiteX0" fmla="*/ 46865 w 346701"/>
                <a:gd name="connsiteY0" fmla="*/ 242923 h 242923"/>
                <a:gd name="connsiteX1" fmla="*/ 92503 w 346701"/>
                <a:gd name="connsiteY1" fmla="*/ 194279 h 242923"/>
                <a:gd name="connsiteX2" fmla="*/ 126180 w 346701"/>
                <a:gd name="connsiteY2" fmla="*/ 118645 h 242923"/>
                <a:gd name="connsiteX3" fmla="*/ 340569 w 346701"/>
                <a:gd name="connsiteY3" fmla="*/ 158946 h 242923"/>
                <a:gd name="connsiteX4" fmla="*/ 314928 w 346701"/>
                <a:gd name="connsiteY4" fmla="*/ 38839 h 242923"/>
                <a:gd name="connsiteX5" fmla="*/ 132375 w 346701"/>
                <a:gd name="connsiteY5" fmla="*/ 44483 h 242923"/>
                <a:gd name="connsiteX6" fmla="*/ 0 w 346701"/>
                <a:gd name="connsiteY6" fmla="*/ 208388 h 242923"/>
                <a:gd name="connsiteX7" fmla="*/ 46865 w 346701"/>
                <a:gd name="connsiteY7" fmla="*/ 242923 h 24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701" h="242923">
                  <a:moveTo>
                    <a:pt x="46865" y="242923"/>
                  </a:moveTo>
                  <a:cubicBezTo>
                    <a:pt x="75696" y="242923"/>
                    <a:pt x="88393" y="218938"/>
                    <a:pt x="92503" y="194279"/>
                  </a:cubicBezTo>
                  <a:cubicBezTo>
                    <a:pt x="97043" y="166982"/>
                    <a:pt x="96368" y="130300"/>
                    <a:pt x="126180" y="118645"/>
                  </a:cubicBezTo>
                  <a:cubicBezTo>
                    <a:pt x="213776" y="84293"/>
                    <a:pt x="279534" y="183974"/>
                    <a:pt x="340569" y="158946"/>
                  </a:cubicBezTo>
                  <a:cubicBezTo>
                    <a:pt x="354310" y="113676"/>
                    <a:pt x="344618" y="70737"/>
                    <a:pt x="314928" y="38839"/>
                  </a:cubicBezTo>
                  <a:cubicBezTo>
                    <a:pt x="269045" y="-10234"/>
                    <a:pt x="194453" y="-17534"/>
                    <a:pt x="132375" y="44483"/>
                  </a:cubicBezTo>
                  <a:cubicBezTo>
                    <a:pt x="87473" y="89385"/>
                    <a:pt x="40731" y="155695"/>
                    <a:pt x="0" y="208388"/>
                  </a:cubicBezTo>
                  <a:cubicBezTo>
                    <a:pt x="10183" y="226484"/>
                    <a:pt x="25518" y="242984"/>
                    <a:pt x="46865" y="242923"/>
                  </a:cubicBezTo>
                  <a:close/>
                </a:path>
              </a:pathLst>
            </a:custGeom>
            <a:solidFill>
              <a:srgbClr val="161616"/>
            </a:solidFill>
            <a:ln w="6134"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5437A2B4-FF4B-432D-A31D-9D44B9053FDF}"/>
                </a:ext>
              </a:extLst>
            </p:cNvPr>
            <p:cNvSpPr/>
            <p:nvPr/>
          </p:nvSpPr>
          <p:spPr>
            <a:xfrm>
              <a:off x="7652838" y="1692212"/>
              <a:ext cx="351244" cy="247596"/>
            </a:xfrm>
            <a:custGeom>
              <a:avLst/>
              <a:gdLst>
                <a:gd name="connsiteX0" fmla="*/ 49135 w 351244"/>
                <a:gd name="connsiteY0" fmla="*/ 247596 h 247596"/>
                <a:gd name="connsiteX1" fmla="*/ 368 w 351244"/>
                <a:gd name="connsiteY1" fmla="*/ 211895 h 247596"/>
                <a:gd name="connsiteX2" fmla="*/ 0 w 351244"/>
                <a:gd name="connsiteY2" fmla="*/ 210607 h 247596"/>
                <a:gd name="connsiteX3" fmla="*/ 368 w 351244"/>
                <a:gd name="connsiteY3" fmla="*/ 209319 h 247596"/>
                <a:gd name="connsiteX4" fmla="*/ 29260 w 351244"/>
                <a:gd name="connsiteY4" fmla="*/ 171348 h 247596"/>
                <a:gd name="connsiteX5" fmla="*/ 132989 w 351244"/>
                <a:gd name="connsiteY5" fmla="*/ 45230 h 247596"/>
                <a:gd name="connsiteX6" fmla="*/ 233344 w 351244"/>
                <a:gd name="connsiteY6" fmla="*/ 21 h 247596"/>
                <a:gd name="connsiteX7" fmla="*/ 280135 w 351244"/>
                <a:gd name="connsiteY7" fmla="*/ 11063 h 247596"/>
                <a:gd name="connsiteX8" fmla="*/ 318793 w 351244"/>
                <a:gd name="connsiteY8" fmla="*/ 39648 h 247596"/>
                <a:gd name="connsiteX9" fmla="*/ 344924 w 351244"/>
                <a:gd name="connsiteY9" fmla="*/ 161963 h 247596"/>
                <a:gd name="connsiteX10" fmla="*/ 344452 w 351244"/>
                <a:gd name="connsiteY10" fmla="*/ 162846 h 247596"/>
                <a:gd name="connsiteX11" fmla="*/ 343636 w 351244"/>
                <a:gd name="connsiteY11" fmla="*/ 163435 h 247596"/>
                <a:gd name="connsiteX12" fmla="*/ 253586 w 351244"/>
                <a:gd name="connsiteY12" fmla="*/ 144235 h 247596"/>
                <a:gd name="connsiteX13" fmla="*/ 129247 w 351244"/>
                <a:gd name="connsiteY13" fmla="*/ 123134 h 247596"/>
                <a:gd name="connsiteX14" fmla="*/ 98944 w 351244"/>
                <a:gd name="connsiteY14" fmla="*/ 183187 h 247596"/>
                <a:gd name="connsiteX15" fmla="*/ 96981 w 351244"/>
                <a:gd name="connsiteY15" fmla="*/ 196989 h 247596"/>
                <a:gd name="connsiteX16" fmla="*/ 49073 w 351244"/>
                <a:gd name="connsiteY16" fmla="*/ 247596 h 247596"/>
                <a:gd name="connsiteX17" fmla="*/ 49135 w 351244"/>
                <a:gd name="connsiteY17" fmla="*/ 247596 h 247596"/>
                <a:gd name="connsiteX18" fmla="*/ 5153 w 351244"/>
                <a:gd name="connsiteY18" fmla="*/ 210791 h 247596"/>
                <a:gd name="connsiteX19" fmla="*/ 49135 w 351244"/>
                <a:gd name="connsiteY19" fmla="*/ 242873 h 247596"/>
                <a:gd name="connsiteX20" fmla="*/ 92503 w 351244"/>
                <a:gd name="connsiteY20" fmla="*/ 196130 h 247596"/>
                <a:gd name="connsiteX21" fmla="*/ 94405 w 351244"/>
                <a:gd name="connsiteY21" fmla="*/ 182451 h 247596"/>
                <a:gd name="connsiteX22" fmla="*/ 127591 w 351244"/>
                <a:gd name="connsiteY22" fmla="*/ 118717 h 247596"/>
                <a:gd name="connsiteX23" fmla="*/ 255733 w 351244"/>
                <a:gd name="connsiteY23" fmla="*/ 140003 h 247596"/>
                <a:gd name="connsiteX24" fmla="*/ 340937 w 351244"/>
                <a:gd name="connsiteY24" fmla="*/ 159448 h 247596"/>
                <a:gd name="connsiteX25" fmla="*/ 315480 w 351244"/>
                <a:gd name="connsiteY25" fmla="*/ 42899 h 247596"/>
                <a:gd name="connsiteX26" fmla="*/ 278295 w 351244"/>
                <a:gd name="connsiteY26" fmla="*/ 15393 h 247596"/>
                <a:gd name="connsiteX27" fmla="*/ 233282 w 351244"/>
                <a:gd name="connsiteY27" fmla="*/ 4744 h 247596"/>
                <a:gd name="connsiteX28" fmla="*/ 136240 w 351244"/>
                <a:gd name="connsiteY28" fmla="*/ 48604 h 247596"/>
                <a:gd name="connsiteX29" fmla="*/ 33002 w 351244"/>
                <a:gd name="connsiteY29" fmla="*/ 174231 h 247596"/>
                <a:gd name="connsiteX30" fmla="*/ 5153 w 351244"/>
                <a:gd name="connsiteY30" fmla="*/ 210914 h 247596"/>
                <a:gd name="connsiteX31" fmla="*/ 5153 w 351244"/>
                <a:gd name="connsiteY31" fmla="*/ 210791 h 24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1244" h="247596">
                  <a:moveTo>
                    <a:pt x="49135" y="247596"/>
                  </a:moveTo>
                  <a:cubicBezTo>
                    <a:pt x="30732" y="247596"/>
                    <a:pt x="13557" y="235328"/>
                    <a:pt x="368" y="211895"/>
                  </a:cubicBezTo>
                  <a:cubicBezTo>
                    <a:pt x="129" y="211509"/>
                    <a:pt x="0" y="211061"/>
                    <a:pt x="0" y="210607"/>
                  </a:cubicBezTo>
                  <a:cubicBezTo>
                    <a:pt x="0" y="210153"/>
                    <a:pt x="129" y="209705"/>
                    <a:pt x="368" y="209319"/>
                  </a:cubicBezTo>
                  <a:cubicBezTo>
                    <a:pt x="9753" y="197050"/>
                    <a:pt x="19384" y="184414"/>
                    <a:pt x="29260" y="171348"/>
                  </a:cubicBezTo>
                  <a:cubicBezTo>
                    <a:pt x="63182" y="126385"/>
                    <a:pt x="98208" y="79888"/>
                    <a:pt x="132989" y="45230"/>
                  </a:cubicBezTo>
                  <a:cubicBezTo>
                    <a:pt x="163169" y="14988"/>
                    <a:pt x="197950" y="-654"/>
                    <a:pt x="233344" y="21"/>
                  </a:cubicBezTo>
                  <a:cubicBezTo>
                    <a:pt x="249526" y="493"/>
                    <a:pt x="265444" y="4254"/>
                    <a:pt x="280135" y="11063"/>
                  </a:cubicBezTo>
                  <a:cubicBezTo>
                    <a:pt x="294820" y="17878"/>
                    <a:pt x="307972" y="27600"/>
                    <a:pt x="318793" y="39648"/>
                  </a:cubicBezTo>
                  <a:cubicBezTo>
                    <a:pt x="349464" y="72711"/>
                    <a:pt x="358910" y="116141"/>
                    <a:pt x="344924" y="161963"/>
                  </a:cubicBezTo>
                  <a:cubicBezTo>
                    <a:pt x="344838" y="162288"/>
                    <a:pt x="344673" y="162595"/>
                    <a:pt x="344452" y="162846"/>
                  </a:cubicBezTo>
                  <a:cubicBezTo>
                    <a:pt x="344225" y="163104"/>
                    <a:pt x="343949" y="163306"/>
                    <a:pt x="343636" y="163435"/>
                  </a:cubicBezTo>
                  <a:cubicBezTo>
                    <a:pt x="314928" y="175274"/>
                    <a:pt x="285116" y="160184"/>
                    <a:pt x="253586" y="144235"/>
                  </a:cubicBezTo>
                  <a:cubicBezTo>
                    <a:pt x="217150" y="125833"/>
                    <a:pt x="175805" y="104854"/>
                    <a:pt x="129247" y="123134"/>
                  </a:cubicBezTo>
                  <a:cubicBezTo>
                    <a:pt x="105508" y="132458"/>
                    <a:pt x="102134" y="158221"/>
                    <a:pt x="98944" y="183187"/>
                  </a:cubicBezTo>
                  <a:cubicBezTo>
                    <a:pt x="98331" y="187911"/>
                    <a:pt x="97717" y="192573"/>
                    <a:pt x="96981" y="196989"/>
                  </a:cubicBezTo>
                  <a:cubicBezTo>
                    <a:pt x="93791" y="215882"/>
                    <a:pt x="83425" y="247535"/>
                    <a:pt x="49073" y="247596"/>
                  </a:cubicBezTo>
                  <a:lnTo>
                    <a:pt x="49135" y="247596"/>
                  </a:lnTo>
                  <a:close/>
                  <a:moveTo>
                    <a:pt x="5153" y="210791"/>
                  </a:moveTo>
                  <a:cubicBezTo>
                    <a:pt x="13863" y="225758"/>
                    <a:pt x="28340" y="242873"/>
                    <a:pt x="49135" y="242873"/>
                  </a:cubicBezTo>
                  <a:cubicBezTo>
                    <a:pt x="79806" y="242873"/>
                    <a:pt x="89559" y="213551"/>
                    <a:pt x="92503" y="196130"/>
                  </a:cubicBezTo>
                  <a:cubicBezTo>
                    <a:pt x="93239" y="191775"/>
                    <a:pt x="93791" y="187174"/>
                    <a:pt x="94405" y="182451"/>
                  </a:cubicBezTo>
                  <a:cubicBezTo>
                    <a:pt x="97656" y="157424"/>
                    <a:pt x="101337" y="129022"/>
                    <a:pt x="127591" y="118717"/>
                  </a:cubicBezTo>
                  <a:cubicBezTo>
                    <a:pt x="176112" y="99701"/>
                    <a:pt x="218438" y="121109"/>
                    <a:pt x="255733" y="140003"/>
                  </a:cubicBezTo>
                  <a:cubicBezTo>
                    <a:pt x="285914" y="155277"/>
                    <a:pt x="314438" y="169753"/>
                    <a:pt x="340937" y="159448"/>
                  </a:cubicBezTo>
                  <a:cubicBezTo>
                    <a:pt x="353880" y="115650"/>
                    <a:pt x="344924" y="74183"/>
                    <a:pt x="315480" y="42899"/>
                  </a:cubicBezTo>
                  <a:cubicBezTo>
                    <a:pt x="305071" y="31311"/>
                    <a:pt x="292422" y="21951"/>
                    <a:pt x="278295" y="15393"/>
                  </a:cubicBezTo>
                  <a:cubicBezTo>
                    <a:pt x="264162" y="8836"/>
                    <a:pt x="248851" y="5210"/>
                    <a:pt x="233282" y="4744"/>
                  </a:cubicBezTo>
                  <a:cubicBezTo>
                    <a:pt x="199176" y="4254"/>
                    <a:pt x="165807" y="19282"/>
                    <a:pt x="136240" y="48604"/>
                  </a:cubicBezTo>
                  <a:cubicBezTo>
                    <a:pt x="101766" y="83078"/>
                    <a:pt x="66801" y="129391"/>
                    <a:pt x="33002" y="174231"/>
                  </a:cubicBezTo>
                  <a:cubicBezTo>
                    <a:pt x="23555" y="186806"/>
                    <a:pt x="14231" y="199197"/>
                    <a:pt x="5153" y="210914"/>
                  </a:cubicBezTo>
                  <a:lnTo>
                    <a:pt x="5153" y="210791"/>
                  </a:lnTo>
                  <a:close/>
                </a:path>
              </a:pathLst>
            </a:custGeom>
            <a:solidFill>
              <a:srgbClr val="0E0E0E"/>
            </a:solidFill>
            <a:ln w="6134"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77AFA406-A2D6-46E8-A64A-38F0195EF4B3}"/>
                </a:ext>
              </a:extLst>
            </p:cNvPr>
            <p:cNvSpPr/>
            <p:nvPr/>
          </p:nvSpPr>
          <p:spPr>
            <a:xfrm>
              <a:off x="7753428" y="1706034"/>
              <a:ext cx="220472" cy="142103"/>
            </a:xfrm>
            <a:custGeom>
              <a:avLst/>
              <a:gdLst>
                <a:gd name="connsiteX0" fmla="*/ 216730 w 220472"/>
                <a:gd name="connsiteY0" fmla="*/ 27358 h 142103"/>
                <a:gd name="connsiteX1" fmla="*/ 179925 w 220472"/>
                <a:gd name="connsiteY1" fmla="*/ 0 h 142103"/>
                <a:gd name="connsiteX2" fmla="*/ 18658 w 220472"/>
                <a:gd name="connsiteY2" fmla="*/ 97165 h 142103"/>
                <a:gd name="connsiteX3" fmla="*/ 4243 w 220472"/>
                <a:gd name="connsiteY3" fmla="*/ 113789 h 142103"/>
                <a:gd name="connsiteX4" fmla="*/ 35 w 220472"/>
                <a:gd name="connsiteY4" fmla="*/ 126149 h 142103"/>
                <a:gd name="connsiteX5" fmla="*/ 5807 w 220472"/>
                <a:gd name="connsiteY5" fmla="*/ 137865 h 142103"/>
                <a:gd name="connsiteX6" fmla="*/ 18167 w 220472"/>
                <a:gd name="connsiteY6" fmla="*/ 142067 h 142103"/>
                <a:gd name="connsiteX7" fmla="*/ 29884 w 220472"/>
                <a:gd name="connsiteY7" fmla="*/ 136301 h 142103"/>
                <a:gd name="connsiteX8" fmla="*/ 44483 w 220472"/>
                <a:gd name="connsiteY8" fmla="*/ 119371 h 142103"/>
                <a:gd name="connsiteX9" fmla="*/ 220472 w 220472"/>
                <a:gd name="connsiteY9" fmla="*/ 32082 h 142103"/>
                <a:gd name="connsiteX10" fmla="*/ 216730 w 220472"/>
                <a:gd name="connsiteY10" fmla="*/ 27358 h 14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472" h="142103">
                  <a:moveTo>
                    <a:pt x="216730" y="27358"/>
                  </a:moveTo>
                  <a:cubicBezTo>
                    <a:pt x="206235" y="16071"/>
                    <a:pt x="193758" y="6797"/>
                    <a:pt x="179925" y="0"/>
                  </a:cubicBezTo>
                  <a:cubicBezTo>
                    <a:pt x="94783" y="8895"/>
                    <a:pt x="61659" y="47233"/>
                    <a:pt x="18658" y="97165"/>
                  </a:cubicBezTo>
                  <a:cubicBezTo>
                    <a:pt x="14057" y="102563"/>
                    <a:pt x="9273" y="108084"/>
                    <a:pt x="4243" y="113789"/>
                  </a:cubicBezTo>
                  <a:cubicBezTo>
                    <a:pt x="1255" y="117187"/>
                    <a:pt x="-253" y="121634"/>
                    <a:pt x="35" y="126149"/>
                  </a:cubicBezTo>
                  <a:cubicBezTo>
                    <a:pt x="329" y="130664"/>
                    <a:pt x="2409" y="134878"/>
                    <a:pt x="5807" y="137865"/>
                  </a:cubicBezTo>
                  <a:cubicBezTo>
                    <a:pt x="9205" y="140853"/>
                    <a:pt x="13653" y="142362"/>
                    <a:pt x="18167" y="142067"/>
                  </a:cubicBezTo>
                  <a:cubicBezTo>
                    <a:pt x="22682" y="141773"/>
                    <a:pt x="26896" y="139700"/>
                    <a:pt x="29884" y="136301"/>
                  </a:cubicBezTo>
                  <a:cubicBezTo>
                    <a:pt x="34975" y="130474"/>
                    <a:pt x="39821" y="124830"/>
                    <a:pt x="44483" y="119371"/>
                  </a:cubicBezTo>
                  <a:cubicBezTo>
                    <a:pt x="92452" y="63673"/>
                    <a:pt x="119933" y="31836"/>
                    <a:pt x="220472" y="32082"/>
                  </a:cubicBezTo>
                  <a:cubicBezTo>
                    <a:pt x="219245" y="30548"/>
                    <a:pt x="218080" y="28892"/>
                    <a:pt x="216730" y="27358"/>
                  </a:cubicBezTo>
                  <a:close/>
                </a:path>
              </a:pathLst>
            </a:custGeom>
            <a:solidFill>
              <a:srgbClr val="E6D8CF"/>
            </a:solidFill>
            <a:ln w="6134"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900A8F3C-B823-44BB-9D01-0BD08F9B8ADB}"/>
                </a:ext>
              </a:extLst>
            </p:cNvPr>
            <p:cNvSpPr/>
            <p:nvPr/>
          </p:nvSpPr>
          <p:spPr>
            <a:xfrm>
              <a:off x="7751265" y="1703427"/>
              <a:ext cx="225048" cy="147005"/>
            </a:xfrm>
            <a:custGeom>
              <a:avLst/>
              <a:gdLst>
                <a:gd name="connsiteX0" fmla="*/ 19349 w 225048"/>
                <a:gd name="connsiteY0" fmla="*/ 147005 h 147005"/>
                <a:gd name="connsiteX1" fmla="*/ 8860 w 225048"/>
                <a:gd name="connsiteY1" fmla="*/ 143932 h 147005"/>
                <a:gd name="connsiteX2" fmla="*/ 1719 w 225048"/>
                <a:gd name="connsiteY2" fmla="*/ 135657 h 147005"/>
                <a:gd name="connsiteX3" fmla="*/ 210 w 225048"/>
                <a:gd name="connsiteY3" fmla="*/ 124836 h 147005"/>
                <a:gd name="connsiteX4" fmla="*/ 4811 w 225048"/>
                <a:gd name="connsiteY4" fmla="*/ 114924 h 147005"/>
                <a:gd name="connsiteX5" fmla="*/ 19226 w 225048"/>
                <a:gd name="connsiteY5" fmla="*/ 98239 h 147005"/>
                <a:gd name="connsiteX6" fmla="*/ 181966 w 225048"/>
                <a:gd name="connsiteY6" fmla="*/ 92 h 147005"/>
                <a:gd name="connsiteX7" fmla="*/ 183193 w 225048"/>
                <a:gd name="connsiteY7" fmla="*/ 92 h 147005"/>
                <a:gd name="connsiteX8" fmla="*/ 220550 w 225048"/>
                <a:gd name="connsiteY8" fmla="*/ 28003 h 147005"/>
                <a:gd name="connsiteX9" fmla="*/ 223065 w 225048"/>
                <a:gd name="connsiteY9" fmla="*/ 31008 h 147005"/>
                <a:gd name="connsiteX10" fmla="*/ 224476 w 225048"/>
                <a:gd name="connsiteY10" fmla="*/ 32787 h 147005"/>
                <a:gd name="connsiteX11" fmla="*/ 225021 w 225048"/>
                <a:gd name="connsiteY11" fmla="*/ 33959 h 147005"/>
                <a:gd name="connsiteX12" fmla="*/ 224844 w 225048"/>
                <a:gd name="connsiteY12" fmla="*/ 35241 h 147005"/>
                <a:gd name="connsiteX13" fmla="*/ 223991 w 225048"/>
                <a:gd name="connsiteY13" fmla="*/ 36204 h 147005"/>
                <a:gd name="connsiteX14" fmla="*/ 222758 w 225048"/>
                <a:gd name="connsiteY14" fmla="*/ 36590 h 147005"/>
                <a:gd name="connsiteX15" fmla="*/ 221654 w 225048"/>
                <a:gd name="connsiteY15" fmla="*/ 36590 h 147005"/>
                <a:gd name="connsiteX16" fmla="*/ 48548 w 225048"/>
                <a:gd name="connsiteY16" fmla="*/ 123021 h 147005"/>
                <a:gd name="connsiteX17" fmla="*/ 33887 w 225048"/>
                <a:gd name="connsiteY17" fmla="*/ 139951 h 147005"/>
                <a:gd name="connsiteX18" fmla="*/ 27385 w 225048"/>
                <a:gd name="connsiteY18" fmla="*/ 145061 h 147005"/>
                <a:gd name="connsiteX19" fmla="*/ 19349 w 225048"/>
                <a:gd name="connsiteY19" fmla="*/ 147005 h 147005"/>
                <a:gd name="connsiteX20" fmla="*/ 181782 w 225048"/>
                <a:gd name="connsiteY20" fmla="*/ 4938 h 147005"/>
                <a:gd name="connsiteX21" fmla="*/ 22723 w 225048"/>
                <a:gd name="connsiteY21" fmla="*/ 101245 h 147005"/>
                <a:gd name="connsiteX22" fmla="*/ 8246 w 225048"/>
                <a:gd name="connsiteY22" fmla="*/ 117929 h 147005"/>
                <a:gd name="connsiteX23" fmla="*/ 5375 w 225048"/>
                <a:gd name="connsiteY23" fmla="*/ 122916 h 147005"/>
                <a:gd name="connsiteX24" fmla="*/ 4639 w 225048"/>
                <a:gd name="connsiteY24" fmla="*/ 128621 h 147005"/>
                <a:gd name="connsiteX25" fmla="*/ 6142 w 225048"/>
                <a:gd name="connsiteY25" fmla="*/ 134173 h 147005"/>
                <a:gd name="connsiteX26" fmla="*/ 9657 w 225048"/>
                <a:gd name="connsiteY26" fmla="*/ 138724 h 147005"/>
                <a:gd name="connsiteX27" fmla="*/ 20294 w 225048"/>
                <a:gd name="connsiteY27" fmla="*/ 142184 h 147005"/>
                <a:gd name="connsiteX28" fmla="*/ 30390 w 225048"/>
                <a:gd name="connsiteY28" fmla="*/ 137375 h 147005"/>
                <a:gd name="connsiteX29" fmla="*/ 45051 w 225048"/>
                <a:gd name="connsiteY29" fmla="*/ 120506 h 147005"/>
                <a:gd name="connsiteX30" fmla="*/ 218157 w 225048"/>
                <a:gd name="connsiteY30" fmla="*/ 32542 h 147005"/>
                <a:gd name="connsiteX31" fmla="*/ 217360 w 225048"/>
                <a:gd name="connsiteY31" fmla="*/ 31683 h 147005"/>
                <a:gd name="connsiteX32" fmla="*/ 181782 w 225048"/>
                <a:gd name="connsiteY32" fmla="*/ 4938 h 14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5048" h="147005">
                  <a:moveTo>
                    <a:pt x="19349" y="147005"/>
                  </a:moveTo>
                  <a:cubicBezTo>
                    <a:pt x="15632" y="147012"/>
                    <a:pt x="11988" y="145944"/>
                    <a:pt x="8860" y="143932"/>
                  </a:cubicBezTo>
                  <a:cubicBezTo>
                    <a:pt x="5737" y="141914"/>
                    <a:pt x="3259" y="139043"/>
                    <a:pt x="1719" y="135657"/>
                  </a:cubicBezTo>
                  <a:cubicBezTo>
                    <a:pt x="186" y="132271"/>
                    <a:pt x="-336" y="128511"/>
                    <a:pt x="210" y="124836"/>
                  </a:cubicBezTo>
                  <a:cubicBezTo>
                    <a:pt x="756" y="121156"/>
                    <a:pt x="2357" y="117715"/>
                    <a:pt x="4811" y="114924"/>
                  </a:cubicBezTo>
                  <a:cubicBezTo>
                    <a:pt x="9841" y="109219"/>
                    <a:pt x="14626" y="103637"/>
                    <a:pt x="19226" y="98239"/>
                  </a:cubicBezTo>
                  <a:cubicBezTo>
                    <a:pt x="62166" y="48552"/>
                    <a:pt x="95781" y="9293"/>
                    <a:pt x="181966" y="92"/>
                  </a:cubicBezTo>
                  <a:cubicBezTo>
                    <a:pt x="182365" y="-31"/>
                    <a:pt x="182794" y="-31"/>
                    <a:pt x="183193" y="92"/>
                  </a:cubicBezTo>
                  <a:cubicBezTo>
                    <a:pt x="197258" y="7017"/>
                    <a:pt x="209919" y="16476"/>
                    <a:pt x="220550" y="28003"/>
                  </a:cubicBezTo>
                  <a:cubicBezTo>
                    <a:pt x="221439" y="28959"/>
                    <a:pt x="222280" y="29965"/>
                    <a:pt x="223065" y="31008"/>
                  </a:cubicBezTo>
                  <a:lnTo>
                    <a:pt x="224476" y="32787"/>
                  </a:lnTo>
                  <a:cubicBezTo>
                    <a:pt x="224770" y="33118"/>
                    <a:pt x="224960" y="33523"/>
                    <a:pt x="225021" y="33959"/>
                  </a:cubicBezTo>
                  <a:cubicBezTo>
                    <a:pt x="225089" y="34394"/>
                    <a:pt x="225028" y="34842"/>
                    <a:pt x="224844" y="35241"/>
                  </a:cubicBezTo>
                  <a:cubicBezTo>
                    <a:pt x="224653" y="35633"/>
                    <a:pt x="224359" y="35971"/>
                    <a:pt x="223991" y="36204"/>
                  </a:cubicBezTo>
                  <a:cubicBezTo>
                    <a:pt x="223623" y="36443"/>
                    <a:pt x="223193" y="36578"/>
                    <a:pt x="222758" y="36590"/>
                  </a:cubicBezTo>
                  <a:lnTo>
                    <a:pt x="221654" y="36590"/>
                  </a:lnTo>
                  <a:cubicBezTo>
                    <a:pt x="122955" y="36590"/>
                    <a:pt x="96456" y="67261"/>
                    <a:pt x="48548" y="123021"/>
                  </a:cubicBezTo>
                  <a:cubicBezTo>
                    <a:pt x="43824" y="128541"/>
                    <a:pt x="38978" y="134185"/>
                    <a:pt x="33887" y="139951"/>
                  </a:cubicBezTo>
                  <a:cubicBezTo>
                    <a:pt x="32108" y="142098"/>
                    <a:pt x="29894" y="143840"/>
                    <a:pt x="27385" y="145061"/>
                  </a:cubicBezTo>
                  <a:cubicBezTo>
                    <a:pt x="24876" y="146275"/>
                    <a:pt x="22134" y="146938"/>
                    <a:pt x="19349" y="147005"/>
                  </a:cubicBezTo>
                  <a:close/>
                  <a:moveTo>
                    <a:pt x="181782" y="4938"/>
                  </a:moveTo>
                  <a:cubicBezTo>
                    <a:pt x="97928" y="14139"/>
                    <a:pt x="64803" y="52478"/>
                    <a:pt x="22723" y="101245"/>
                  </a:cubicBezTo>
                  <a:cubicBezTo>
                    <a:pt x="18061" y="106642"/>
                    <a:pt x="13276" y="112225"/>
                    <a:pt x="8246" y="117929"/>
                  </a:cubicBezTo>
                  <a:cubicBezTo>
                    <a:pt x="6970" y="119383"/>
                    <a:pt x="5995" y="121082"/>
                    <a:pt x="5375" y="122916"/>
                  </a:cubicBezTo>
                  <a:cubicBezTo>
                    <a:pt x="4756" y="124751"/>
                    <a:pt x="4504" y="126689"/>
                    <a:pt x="4639" y="128621"/>
                  </a:cubicBezTo>
                  <a:cubicBezTo>
                    <a:pt x="4768" y="130547"/>
                    <a:pt x="5277" y="132437"/>
                    <a:pt x="6142" y="134173"/>
                  </a:cubicBezTo>
                  <a:cubicBezTo>
                    <a:pt x="7001" y="135903"/>
                    <a:pt x="8197" y="137454"/>
                    <a:pt x="9657" y="138724"/>
                  </a:cubicBezTo>
                  <a:cubicBezTo>
                    <a:pt x="12626" y="141196"/>
                    <a:pt x="16435" y="142435"/>
                    <a:pt x="20294" y="142184"/>
                  </a:cubicBezTo>
                  <a:cubicBezTo>
                    <a:pt x="24152" y="141932"/>
                    <a:pt x="27765" y="140215"/>
                    <a:pt x="30390" y="137375"/>
                  </a:cubicBezTo>
                  <a:lnTo>
                    <a:pt x="45051" y="120506"/>
                  </a:lnTo>
                  <a:cubicBezTo>
                    <a:pt x="91671" y="66280"/>
                    <a:pt x="120011" y="33216"/>
                    <a:pt x="218157" y="32542"/>
                  </a:cubicBezTo>
                  <a:lnTo>
                    <a:pt x="217360" y="31683"/>
                  </a:lnTo>
                  <a:cubicBezTo>
                    <a:pt x="207232" y="20672"/>
                    <a:pt x="195173" y="11606"/>
                    <a:pt x="181782" y="4938"/>
                  </a:cubicBezTo>
                  <a:close/>
                </a:path>
              </a:pathLst>
            </a:custGeom>
            <a:solidFill>
              <a:srgbClr val="0E0E0E"/>
            </a:solidFill>
            <a:ln w="6134"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D05801C6-3586-4C76-925E-1ABB06C57C39}"/>
                </a:ext>
              </a:extLst>
            </p:cNvPr>
            <p:cNvSpPr/>
            <p:nvPr/>
          </p:nvSpPr>
          <p:spPr>
            <a:xfrm>
              <a:off x="7832630" y="1895457"/>
              <a:ext cx="109372" cy="49257"/>
            </a:xfrm>
            <a:custGeom>
              <a:avLst/>
              <a:gdLst>
                <a:gd name="connsiteX0" fmla="*/ 0 w 109372"/>
                <a:gd name="connsiteY0" fmla="*/ 0 h 49257"/>
                <a:gd name="connsiteX1" fmla="*/ 109372 w 109372"/>
                <a:gd name="connsiteY1" fmla="*/ 44534 h 49257"/>
                <a:gd name="connsiteX2" fmla="*/ 0 w 109372"/>
                <a:gd name="connsiteY2" fmla="*/ 0 h 49257"/>
              </a:gdLst>
              <a:ahLst/>
              <a:cxnLst>
                <a:cxn ang="0">
                  <a:pos x="connsiteX0" y="connsiteY0"/>
                </a:cxn>
                <a:cxn ang="0">
                  <a:pos x="connsiteX1" y="connsiteY1"/>
                </a:cxn>
                <a:cxn ang="0">
                  <a:pos x="connsiteX2" y="connsiteY2"/>
                </a:cxn>
              </a:cxnLst>
              <a:rect l="l" t="t" r="r" b="b"/>
              <a:pathLst>
                <a:path w="109372" h="49257">
                  <a:moveTo>
                    <a:pt x="0" y="0"/>
                  </a:moveTo>
                  <a:cubicBezTo>
                    <a:pt x="22758" y="30180"/>
                    <a:pt x="68273" y="61342"/>
                    <a:pt x="109372" y="44534"/>
                  </a:cubicBezTo>
                  <a:lnTo>
                    <a:pt x="0" y="0"/>
                  </a:lnTo>
                  <a:close/>
                </a:path>
              </a:pathLst>
            </a:custGeom>
            <a:solidFill>
              <a:srgbClr val="AB795E"/>
            </a:solidFill>
            <a:ln w="6134"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7349B6B0-47A4-4433-85B6-9A463DC28A13}"/>
                </a:ext>
              </a:extLst>
            </p:cNvPr>
            <p:cNvSpPr/>
            <p:nvPr/>
          </p:nvSpPr>
          <p:spPr>
            <a:xfrm>
              <a:off x="7830340" y="1893039"/>
              <a:ext cx="113944" cy="53700"/>
            </a:xfrm>
            <a:custGeom>
              <a:avLst/>
              <a:gdLst>
                <a:gd name="connsiteX0" fmla="*/ 87678 w 113944"/>
                <a:gd name="connsiteY0" fmla="*/ 53700 h 53700"/>
                <a:gd name="connsiteX1" fmla="*/ 450 w 113944"/>
                <a:gd name="connsiteY1" fmla="*/ 3707 h 53700"/>
                <a:gd name="connsiteX2" fmla="*/ 21 w 113944"/>
                <a:gd name="connsiteY2" fmla="*/ 1995 h 53700"/>
                <a:gd name="connsiteX3" fmla="*/ 879 w 113944"/>
                <a:gd name="connsiteY3" fmla="*/ 455 h 53700"/>
                <a:gd name="connsiteX4" fmla="*/ 2603 w 113944"/>
                <a:gd name="connsiteY4" fmla="*/ 26 h 53700"/>
                <a:gd name="connsiteX5" fmla="*/ 4131 w 113944"/>
                <a:gd name="connsiteY5" fmla="*/ 946 h 53700"/>
                <a:gd name="connsiteX6" fmla="*/ 110804 w 113944"/>
                <a:gd name="connsiteY6" fmla="*/ 44683 h 53700"/>
                <a:gd name="connsiteX7" fmla="*/ 111681 w 113944"/>
                <a:gd name="connsiteY7" fmla="*/ 44517 h 53700"/>
                <a:gd name="connsiteX8" fmla="*/ 112552 w 113944"/>
                <a:gd name="connsiteY8" fmla="*/ 44695 h 53700"/>
                <a:gd name="connsiteX9" fmla="*/ 113288 w 113944"/>
                <a:gd name="connsiteY9" fmla="*/ 45192 h 53700"/>
                <a:gd name="connsiteX10" fmla="*/ 113779 w 113944"/>
                <a:gd name="connsiteY10" fmla="*/ 45940 h 53700"/>
                <a:gd name="connsiteX11" fmla="*/ 113945 w 113944"/>
                <a:gd name="connsiteY11" fmla="*/ 46818 h 53700"/>
                <a:gd name="connsiteX12" fmla="*/ 113767 w 113944"/>
                <a:gd name="connsiteY12" fmla="*/ 47689 h 53700"/>
                <a:gd name="connsiteX13" fmla="*/ 113263 w 113944"/>
                <a:gd name="connsiteY13" fmla="*/ 48425 h 53700"/>
                <a:gd name="connsiteX14" fmla="*/ 112521 w 113944"/>
                <a:gd name="connsiteY14" fmla="*/ 48915 h 53700"/>
                <a:gd name="connsiteX15" fmla="*/ 87678 w 113944"/>
                <a:gd name="connsiteY15" fmla="*/ 53700 h 5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944" h="53700">
                  <a:moveTo>
                    <a:pt x="87678" y="53700"/>
                  </a:moveTo>
                  <a:cubicBezTo>
                    <a:pt x="51854" y="53700"/>
                    <a:pt x="17503" y="26342"/>
                    <a:pt x="450" y="3707"/>
                  </a:cubicBezTo>
                  <a:cubicBezTo>
                    <a:pt x="94" y="3210"/>
                    <a:pt x="-59" y="2596"/>
                    <a:pt x="21" y="1995"/>
                  </a:cubicBezTo>
                  <a:cubicBezTo>
                    <a:pt x="100" y="1388"/>
                    <a:pt x="407" y="842"/>
                    <a:pt x="879" y="455"/>
                  </a:cubicBezTo>
                  <a:cubicBezTo>
                    <a:pt x="1376" y="87"/>
                    <a:pt x="1996" y="-66"/>
                    <a:pt x="2603" y="26"/>
                  </a:cubicBezTo>
                  <a:cubicBezTo>
                    <a:pt x="3216" y="118"/>
                    <a:pt x="3763" y="449"/>
                    <a:pt x="4131" y="946"/>
                  </a:cubicBezTo>
                  <a:cubicBezTo>
                    <a:pt x="24312" y="27691"/>
                    <a:pt x="69398" y="61429"/>
                    <a:pt x="110804" y="44683"/>
                  </a:cubicBezTo>
                  <a:cubicBezTo>
                    <a:pt x="111080" y="44566"/>
                    <a:pt x="111380" y="44511"/>
                    <a:pt x="111681" y="44517"/>
                  </a:cubicBezTo>
                  <a:cubicBezTo>
                    <a:pt x="111975" y="44517"/>
                    <a:pt x="112276" y="44579"/>
                    <a:pt x="112552" y="44695"/>
                  </a:cubicBezTo>
                  <a:cubicBezTo>
                    <a:pt x="112828" y="44812"/>
                    <a:pt x="113079" y="44983"/>
                    <a:pt x="113288" y="45192"/>
                  </a:cubicBezTo>
                  <a:cubicBezTo>
                    <a:pt x="113497" y="45407"/>
                    <a:pt x="113662" y="45664"/>
                    <a:pt x="113779" y="45940"/>
                  </a:cubicBezTo>
                  <a:cubicBezTo>
                    <a:pt x="113889" y="46217"/>
                    <a:pt x="113951" y="46517"/>
                    <a:pt x="113945" y="46818"/>
                  </a:cubicBezTo>
                  <a:cubicBezTo>
                    <a:pt x="113945" y="47112"/>
                    <a:pt x="113883" y="47413"/>
                    <a:pt x="113767" y="47689"/>
                  </a:cubicBezTo>
                  <a:cubicBezTo>
                    <a:pt x="113650" y="47965"/>
                    <a:pt x="113478" y="48216"/>
                    <a:pt x="113263" y="48425"/>
                  </a:cubicBezTo>
                  <a:cubicBezTo>
                    <a:pt x="113049" y="48633"/>
                    <a:pt x="112797" y="48799"/>
                    <a:pt x="112521" y="48915"/>
                  </a:cubicBezTo>
                  <a:cubicBezTo>
                    <a:pt x="104627" y="52099"/>
                    <a:pt x="96192" y="53725"/>
                    <a:pt x="87678" y="53700"/>
                  </a:cubicBezTo>
                  <a:close/>
                </a:path>
              </a:pathLst>
            </a:custGeom>
            <a:solidFill>
              <a:srgbClr val="0E0E0E"/>
            </a:solidFill>
            <a:ln w="6134"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6D998F80-DB7A-4391-9E4A-4C5AC7CD3DD6}"/>
                </a:ext>
              </a:extLst>
            </p:cNvPr>
            <p:cNvSpPr/>
            <p:nvPr/>
          </p:nvSpPr>
          <p:spPr>
            <a:xfrm>
              <a:off x="7667332" y="1760108"/>
              <a:ext cx="134894" cy="147200"/>
            </a:xfrm>
            <a:custGeom>
              <a:avLst/>
              <a:gdLst>
                <a:gd name="connsiteX0" fmla="*/ 121101 w 134894"/>
                <a:gd name="connsiteY0" fmla="*/ 107053 h 147200"/>
                <a:gd name="connsiteX1" fmla="*/ 108312 w 134894"/>
                <a:gd name="connsiteY1" fmla="*/ 8060 h 147200"/>
                <a:gd name="connsiteX2" fmla="*/ 13796 w 134894"/>
                <a:gd name="connsiteY2" fmla="*/ 40148 h 147200"/>
                <a:gd name="connsiteX3" fmla="*/ 26580 w 134894"/>
                <a:gd name="connsiteY3" fmla="*/ 139141 h 147200"/>
                <a:gd name="connsiteX4" fmla="*/ 121101 w 134894"/>
                <a:gd name="connsiteY4" fmla="*/ 107053 h 14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94" h="147200">
                  <a:moveTo>
                    <a:pt x="121101" y="107053"/>
                  </a:moveTo>
                  <a:cubicBezTo>
                    <a:pt x="143669" y="70855"/>
                    <a:pt x="137946" y="26536"/>
                    <a:pt x="108312" y="8060"/>
                  </a:cubicBezTo>
                  <a:cubicBezTo>
                    <a:pt x="78684" y="-10416"/>
                    <a:pt x="36364" y="3950"/>
                    <a:pt x="13796" y="40148"/>
                  </a:cubicBezTo>
                  <a:cubicBezTo>
                    <a:pt x="-8777" y="76345"/>
                    <a:pt x="-3048" y="120665"/>
                    <a:pt x="26580" y="139141"/>
                  </a:cubicBezTo>
                  <a:cubicBezTo>
                    <a:pt x="56214" y="157617"/>
                    <a:pt x="98528" y="143251"/>
                    <a:pt x="121101" y="107053"/>
                  </a:cubicBezTo>
                  <a:close/>
                </a:path>
              </a:pathLst>
            </a:custGeom>
            <a:solidFill>
              <a:srgbClr val="E6D8CF"/>
            </a:solidFill>
            <a:ln w="6134"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3896078E-790B-4D32-9C83-7CBE71A48EB4}"/>
                </a:ext>
              </a:extLst>
            </p:cNvPr>
            <p:cNvSpPr/>
            <p:nvPr/>
          </p:nvSpPr>
          <p:spPr>
            <a:xfrm>
              <a:off x="7666093" y="1775188"/>
              <a:ext cx="139010" cy="151370"/>
            </a:xfrm>
            <a:custGeom>
              <a:avLst/>
              <a:gdLst>
                <a:gd name="connsiteX0" fmla="*/ 57349 w 139010"/>
                <a:gd name="connsiteY0" fmla="*/ 151369 h 151370"/>
                <a:gd name="connsiteX1" fmla="*/ 27108 w 139010"/>
                <a:gd name="connsiteY1" fmla="*/ 142782 h 151370"/>
                <a:gd name="connsiteX2" fmla="*/ 8638 w 139010"/>
                <a:gd name="connsiteY2" fmla="*/ 123538 h 151370"/>
                <a:gd name="connsiteX3" fmla="*/ 363 w 139010"/>
                <a:gd name="connsiteY3" fmla="*/ 98186 h 151370"/>
                <a:gd name="connsiteX4" fmla="*/ 14250 w 139010"/>
                <a:gd name="connsiteY4" fmla="*/ 40838 h 151370"/>
                <a:gd name="connsiteX5" fmla="*/ 60110 w 139010"/>
                <a:gd name="connsiteY5" fmla="*/ 3720 h 151370"/>
                <a:gd name="connsiteX6" fmla="*/ 86566 w 139010"/>
                <a:gd name="connsiteY6" fmla="*/ 272 h 151370"/>
                <a:gd name="connsiteX7" fmla="*/ 111882 w 139010"/>
                <a:gd name="connsiteY7" fmla="*/ 8689 h 151370"/>
                <a:gd name="connsiteX8" fmla="*/ 130364 w 139010"/>
                <a:gd name="connsiteY8" fmla="*/ 27919 h 151370"/>
                <a:gd name="connsiteX9" fmla="*/ 138627 w 139010"/>
                <a:gd name="connsiteY9" fmla="*/ 53284 h 151370"/>
                <a:gd name="connsiteX10" fmla="*/ 124819 w 139010"/>
                <a:gd name="connsiteY10" fmla="*/ 110773 h 151370"/>
                <a:gd name="connsiteX11" fmla="*/ 78880 w 139010"/>
                <a:gd name="connsiteY11" fmla="*/ 147995 h 151370"/>
                <a:gd name="connsiteX12" fmla="*/ 57349 w 139010"/>
                <a:gd name="connsiteY12" fmla="*/ 151369 h 151370"/>
                <a:gd name="connsiteX13" fmla="*/ 81886 w 139010"/>
                <a:gd name="connsiteY13" fmla="*/ 4456 h 151370"/>
                <a:gd name="connsiteX14" fmla="*/ 61827 w 139010"/>
                <a:gd name="connsiteY14" fmla="*/ 7830 h 151370"/>
                <a:gd name="connsiteX15" fmla="*/ 18336 w 139010"/>
                <a:gd name="connsiteY15" fmla="*/ 43163 h 151370"/>
                <a:gd name="connsiteX16" fmla="*/ 5209 w 139010"/>
                <a:gd name="connsiteY16" fmla="*/ 97634 h 151370"/>
                <a:gd name="connsiteX17" fmla="*/ 12588 w 139010"/>
                <a:gd name="connsiteY17" fmla="*/ 121220 h 151370"/>
                <a:gd name="connsiteX18" fmla="*/ 29850 w 139010"/>
                <a:gd name="connsiteY18" fmla="*/ 138898 h 151370"/>
                <a:gd name="connsiteX19" fmla="*/ 53252 w 139010"/>
                <a:gd name="connsiteY19" fmla="*/ 146848 h 151370"/>
                <a:gd name="connsiteX20" fmla="*/ 77715 w 139010"/>
                <a:gd name="connsiteY20" fmla="*/ 143334 h 151370"/>
                <a:gd name="connsiteX21" fmla="*/ 121212 w 139010"/>
                <a:gd name="connsiteY21" fmla="*/ 108044 h 151370"/>
                <a:gd name="connsiteX22" fmla="*/ 134333 w 139010"/>
                <a:gd name="connsiteY22" fmla="*/ 53591 h 151370"/>
                <a:gd name="connsiteX23" fmla="*/ 126788 w 139010"/>
                <a:gd name="connsiteY23" fmla="*/ 30140 h 151370"/>
                <a:gd name="connsiteX24" fmla="*/ 109796 w 139010"/>
                <a:gd name="connsiteY24" fmla="*/ 12308 h 151370"/>
                <a:gd name="connsiteX25" fmla="*/ 81640 w 139010"/>
                <a:gd name="connsiteY25" fmla="*/ 4456 h 151370"/>
                <a:gd name="connsiteX26" fmla="*/ 81886 w 139010"/>
                <a:gd name="connsiteY26" fmla="*/ 4456 h 15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010" h="151370">
                  <a:moveTo>
                    <a:pt x="57349" y="151369"/>
                  </a:moveTo>
                  <a:cubicBezTo>
                    <a:pt x="46657" y="151437"/>
                    <a:pt x="36168" y="148462"/>
                    <a:pt x="27108" y="142782"/>
                  </a:cubicBezTo>
                  <a:cubicBezTo>
                    <a:pt x="19581" y="137837"/>
                    <a:pt x="13269" y="131261"/>
                    <a:pt x="8638" y="123538"/>
                  </a:cubicBezTo>
                  <a:cubicBezTo>
                    <a:pt x="4013" y="115816"/>
                    <a:pt x="1178" y="107154"/>
                    <a:pt x="363" y="98186"/>
                  </a:cubicBezTo>
                  <a:cubicBezTo>
                    <a:pt x="-1428" y="78066"/>
                    <a:pt x="3448" y="57915"/>
                    <a:pt x="14250" y="40838"/>
                  </a:cubicBezTo>
                  <a:cubicBezTo>
                    <a:pt x="25047" y="23766"/>
                    <a:pt x="41161" y="10725"/>
                    <a:pt x="60110" y="3720"/>
                  </a:cubicBezTo>
                  <a:cubicBezTo>
                    <a:pt x="68556" y="591"/>
                    <a:pt x="77598" y="-586"/>
                    <a:pt x="86566" y="272"/>
                  </a:cubicBezTo>
                  <a:cubicBezTo>
                    <a:pt x="95528" y="1137"/>
                    <a:pt x="104184" y="4014"/>
                    <a:pt x="111882" y="8689"/>
                  </a:cubicBezTo>
                  <a:cubicBezTo>
                    <a:pt x="119415" y="13620"/>
                    <a:pt x="125733" y="20196"/>
                    <a:pt x="130364" y="27919"/>
                  </a:cubicBezTo>
                  <a:cubicBezTo>
                    <a:pt x="134995" y="35642"/>
                    <a:pt x="137823" y="44316"/>
                    <a:pt x="138627" y="53284"/>
                  </a:cubicBezTo>
                  <a:cubicBezTo>
                    <a:pt x="140473" y="73447"/>
                    <a:pt x="135621" y="93653"/>
                    <a:pt x="124819" y="110773"/>
                  </a:cubicBezTo>
                  <a:cubicBezTo>
                    <a:pt x="114017" y="127900"/>
                    <a:pt x="97871" y="140978"/>
                    <a:pt x="78880" y="147995"/>
                  </a:cubicBezTo>
                  <a:cubicBezTo>
                    <a:pt x="71930" y="150259"/>
                    <a:pt x="64661" y="151400"/>
                    <a:pt x="57349" y="151369"/>
                  </a:cubicBezTo>
                  <a:close/>
                  <a:moveTo>
                    <a:pt x="81886" y="4456"/>
                  </a:moveTo>
                  <a:cubicBezTo>
                    <a:pt x="75058" y="4493"/>
                    <a:pt x="68286" y="5634"/>
                    <a:pt x="61827" y="7830"/>
                  </a:cubicBezTo>
                  <a:cubicBezTo>
                    <a:pt x="43848" y="14516"/>
                    <a:pt x="28568" y="26932"/>
                    <a:pt x="18336" y="43163"/>
                  </a:cubicBezTo>
                  <a:cubicBezTo>
                    <a:pt x="8104" y="59388"/>
                    <a:pt x="3491" y="78526"/>
                    <a:pt x="5209" y="97634"/>
                  </a:cubicBezTo>
                  <a:cubicBezTo>
                    <a:pt x="5779" y="105964"/>
                    <a:pt x="8307" y="114049"/>
                    <a:pt x="12588" y="121220"/>
                  </a:cubicBezTo>
                  <a:cubicBezTo>
                    <a:pt x="16870" y="128391"/>
                    <a:pt x="22789" y="134445"/>
                    <a:pt x="29850" y="138898"/>
                  </a:cubicBezTo>
                  <a:cubicBezTo>
                    <a:pt x="36916" y="143352"/>
                    <a:pt x="44934" y="146076"/>
                    <a:pt x="53252" y="146848"/>
                  </a:cubicBezTo>
                  <a:cubicBezTo>
                    <a:pt x="61569" y="147615"/>
                    <a:pt x="69949" y="146413"/>
                    <a:pt x="77715" y="143334"/>
                  </a:cubicBezTo>
                  <a:cubicBezTo>
                    <a:pt x="95694" y="136666"/>
                    <a:pt x="110980" y="124262"/>
                    <a:pt x="121212" y="108044"/>
                  </a:cubicBezTo>
                  <a:cubicBezTo>
                    <a:pt x="131444" y="91825"/>
                    <a:pt x="136057" y="72692"/>
                    <a:pt x="134333" y="53591"/>
                  </a:cubicBezTo>
                  <a:cubicBezTo>
                    <a:pt x="133615" y="45303"/>
                    <a:pt x="131039" y="37292"/>
                    <a:pt x="126788" y="30140"/>
                  </a:cubicBezTo>
                  <a:cubicBezTo>
                    <a:pt x="122537" y="22993"/>
                    <a:pt x="116728" y="16896"/>
                    <a:pt x="109796" y="12308"/>
                  </a:cubicBezTo>
                  <a:cubicBezTo>
                    <a:pt x="101368" y="7026"/>
                    <a:pt x="91584" y="4303"/>
                    <a:pt x="81640" y="4456"/>
                  </a:cubicBezTo>
                  <a:lnTo>
                    <a:pt x="81886" y="4456"/>
                  </a:lnTo>
                  <a:close/>
                </a:path>
              </a:pathLst>
            </a:custGeom>
            <a:solidFill>
              <a:srgbClr val="0E0E0E"/>
            </a:solidFill>
            <a:ln w="6134"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9BC80F5E-F7F7-44E2-AFE6-2404B3945E70}"/>
                </a:ext>
              </a:extLst>
            </p:cNvPr>
            <p:cNvSpPr/>
            <p:nvPr/>
          </p:nvSpPr>
          <p:spPr>
            <a:xfrm>
              <a:off x="7703707" y="1809518"/>
              <a:ext cx="54086" cy="72260"/>
            </a:xfrm>
            <a:custGeom>
              <a:avLst/>
              <a:gdLst>
                <a:gd name="connsiteX0" fmla="*/ 535 w 54086"/>
                <a:gd name="connsiteY0" fmla="*/ 72260 h 72260"/>
                <a:gd name="connsiteX1" fmla="*/ 10227 w 54086"/>
                <a:gd name="connsiteY1" fmla="*/ 36253 h 72260"/>
                <a:gd name="connsiteX2" fmla="*/ 25133 w 54086"/>
                <a:gd name="connsiteY2" fmla="*/ 53306 h 72260"/>
                <a:gd name="connsiteX3" fmla="*/ 34150 w 54086"/>
                <a:gd name="connsiteY3" fmla="*/ 20856 h 72260"/>
                <a:gd name="connsiteX4" fmla="*/ 54086 w 54086"/>
                <a:gd name="connsiteY4" fmla="*/ 0 h 72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86" h="72260">
                  <a:moveTo>
                    <a:pt x="535" y="72260"/>
                  </a:moveTo>
                  <a:cubicBezTo>
                    <a:pt x="-1183" y="63980"/>
                    <a:pt x="1026" y="40915"/>
                    <a:pt x="10227" y="36253"/>
                  </a:cubicBezTo>
                  <a:cubicBezTo>
                    <a:pt x="21207" y="30732"/>
                    <a:pt x="22495" y="46804"/>
                    <a:pt x="25133" y="53306"/>
                  </a:cubicBezTo>
                  <a:cubicBezTo>
                    <a:pt x="25722" y="41958"/>
                    <a:pt x="28801" y="30879"/>
                    <a:pt x="34150" y="20856"/>
                  </a:cubicBezTo>
                  <a:cubicBezTo>
                    <a:pt x="38321" y="11900"/>
                    <a:pt x="45327" y="4576"/>
                    <a:pt x="54086" y="0"/>
                  </a:cubicBezTo>
                </a:path>
              </a:pathLst>
            </a:custGeom>
            <a:solidFill>
              <a:srgbClr val="E6D8CF"/>
            </a:solidFill>
            <a:ln w="6134"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9383539B-C916-431E-BEE8-F556E532B976}"/>
                </a:ext>
              </a:extLst>
            </p:cNvPr>
            <p:cNvSpPr/>
            <p:nvPr/>
          </p:nvSpPr>
          <p:spPr>
            <a:xfrm>
              <a:off x="7701424" y="1807238"/>
              <a:ext cx="58688" cy="76810"/>
            </a:xfrm>
            <a:custGeom>
              <a:avLst/>
              <a:gdLst>
                <a:gd name="connsiteX0" fmla="*/ 2818 w 58688"/>
                <a:gd name="connsiteY0" fmla="*/ 76810 h 76810"/>
                <a:gd name="connsiteX1" fmla="*/ 1358 w 58688"/>
                <a:gd name="connsiteY1" fmla="*/ 76289 h 76810"/>
                <a:gd name="connsiteX2" fmla="*/ 549 w 58688"/>
                <a:gd name="connsiteY2" fmla="*/ 74970 h 76810"/>
                <a:gd name="connsiteX3" fmla="*/ 11467 w 58688"/>
                <a:gd name="connsiteY3" fmla="*/ 36509 h 76810"/>
                <a:gd name="connsiteX4" fmla="*/ 15614 w 58688"/>
                <a:gd name="connsiteY4" fmla="*/ 35147 h 76810"/>
                <a:gd name="connsiteX5" fmla="*/ 19933 w 58688"/>
                <a:gd name="connsiteY5" fmla="*/ 35772 h 76810"/>
                <a:gd name="connsiteX6" fmla="*/ 24079 w 58688"/>
                <a:gd name="connsiteY6" fmla="*/ 39471 h 76810"/>
                <a:gd name="connsiteX7" fmla="*/ 26496 w 58688"/>
                <a:gd name="connsiteY7" fmla="*/ 44483 h 76810"/>
                <a:gd name="connsiteX8" fmla="*/ 34471 w 58688"/>
                <a:gd name="connsiteY8" fmla="*/ 22032 h 76810"/>
                <a:gd name="connsiteX9" fmla="*/ 55572 w 58688"/>
                <a:gd name="connsiteY9" fmla="*/ 133 h 76810"/>
                <a:gd name="connsiteX10" fmla="*/ 57314 w 58688"/>
                <a:gd name="connsiteY10" fmla="*/ 213 h 76810"/>
                <a:gd name="connsiteX11" fmla="*/ 58517 w 58688"/>
                <a:gd name="connsiteY11" fmla="*/ 1482 h 76810"/>
                <a:gd name="connsiteX12" fmla="*/ 58688 w 58688"/>
                <a:gd name="connsiteY12" fmla="*/ 2384 h 76810"/>
                <a:gd name="connsiteX13" fmla="*/ 58486 w 58688"/>
                <a:gd name="connsiteY13" fmla="*/ 3274 h 76810"/>
                <a:gd name="connsiteX14" fmla="*/ 57952 w 58688"/>
                <a:gd name="connsiteY14" fmla="*/ 4016 h 76810"/>
                <a:gd name="connsiteX15" fmla="*/ 57167 w 58688"/>
                <a:gd name="connsiteY15" fmla="*/ 4488 h 76810"/>
                <a:gd name="connsiteX16" fmla="*/ 38458 w 58688"/>
                <a:gd name="connsiteY16" fmla="*/ 24240 h 76810"/>
                <a:gd name="connsiteX17" fmla="*/ 29686 w 58688"/>
                <a:gd name="connsiteY17" fmla="*/ 55770 h 76810"/>
                <a:gd name="connsiteX18" fmla="*/ 29085 w 58688"/>
                <a:gd name="connsiteY18" fmla="*/ 57174 h 76810"/>
                <a:gd name="connsiteX19" fmla="*/ 27723 w 58688"/>
                <a:gd name="connsiteY19" fmla="*/ 57855 h 76810"/>
                <a:gd name="connsiteX20" fmla="*/ 26214 w 58688"/>
                <a:gd name="connsiteY20" fmla="*/ 57586 h 76810"/>
                <a:gd name="connsiteX21" fmla="*/ 25269 w 58688"/>
                <a:gd name="connsiteY21" fmla="*/ 56383 h 76810"/>
                <a:gd name="connsiteX22" fmla="*/ 23920 w 58688"/>
                <a:gd name="connsiteY22" fmla="*/ 51844 h 76810"/>
                <a:gd name="connsiteX23" fmla="*/ 18092 w 58688"/>
                <a:gd name="connsiteY23" fmla="*/ 40005 h 76810"/>
                <a:gd name="connsiteX24" fmla="*/ 15718 w 58688"/>
                <a:gd name="connsiteY24" fmla="*/ 39772 h 76810"/>
                <a:gd name="connsiteX25" fmla="*/ 13492 w 58688"/>
                <a:gd name="connsiteY25" fmla="*/ 40618 h 76810"/>
                <a:gd name="connsiteX26" fmla="*/ 5088 w 58688"/>
                <a:gd name="connsiteY26" fmla="*/ 74050 h 76810"/>
                <a:gd name="connsiteX27" fmla="*/ 4744 w 58688"/>
                <a:gd name="connsiteY27" fmla="*/ 75786 h 76810"/>
                <a:gd name="connsiteX28" fmla="*/ 3309 w 58688"/>
                <a:gd name="connsiteY28" fmla="*/ 76810 h 76810"/>
                <a:gd name="connsiteX29" fmla="*/ 2818 w 58688"/>
                <a:gd name="connsiteY29" fmla="*/ 76810 h 7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688" h="76810">
                  <a:moveTo>
                    <a:pt x="2818" y="76810"/>
                  </a:moveTo>
                  <a:cubicBezTo>
                    <a:pt x="2285" y="76810"/>
                    <a:pt x="1769" y="76626"/>
                    <a:pt x="1358" y="76289"/>
                  </a:cubicBezTo>
                  <a:cubicBezTo>
                    <a:pt x="947" y="75957"/>
                    <a:pt x="659" y="75491"/>
                    <a:pt x="549" y="74970"/>
                  </a:cubicBezTo>
                  <a:cubicBezTo>
                    <a:pt x="-1230" y="66136"/>
                    <a:pt x="1039" y="41723"/>
                    <a:pt x="11467" y="36509"/>
                  </a:cubicBezTo>
                  <a:cubicBezTo>
                    <a:pt x="12725" y="35742"/>
                    <a:pt x="14142" y="35275"/>
                    <a:pt x="15614" y="35147"/>
                  </a:cubicBezTo>
                  <a:cubicBezTo>
                    <a:pt x="17080" y="35024"/>
                    <a:pt x="18559" y="35233"/>
                    <a:pt x="19933" y="35772"/>
                  </a:cubicBezTo>
                  <a:cubicBezTo>
                    <a:pt x="21546" y="36723"/>
                    <a:pt x="22957" y="37981"/>
                    <a:pt x="24079" y="39471"/>
                  </a:cubicBezTo>
                  <a:cubicBezTo>
                    <a:pt x="25208" y="40968"/>
                    <a:pt x="26030" y="42673"/>
                    <a:pt x="26496" y="44483"/>
                  </a:cubicBezTo>
                  <a:cubicBezTo>
                    <a:pt x="27926" y="36619"/>
                    <a:pt x="30618" y="29037"/>
                    <a:pt x="34471" y="22032"/>
                  </a:cubicBezTo>
                  <a:cubicBezTo>
                    <a:pt x="38875" y="12591"/>
                    <a:pt x="46304" y="4887"/>
                    <a:pt x="55572" y="133"/>
                  </a:cubicBezTo>
                  <a:cubicBezTo>
                    <a:pt x="56143" y="-70"/>
                    <a:pt x="56768" y="-39"/>
                    <a:pt x="57314" y="213"/>
                  </a:cubicBezTo>
                  <a:cubicBezTo>
                    <a:pt x="57866" y="464"/>
                    <a:pt x="58296" y="918"/>
                    <a:pt x="58517" y="1482"/>
                  </a:cubicBezTo>
                  <a:cubicBezTo>
                    <a:pt x="58633" y="1765"/>
                    <a:pt x="58688" y="2071"/>
                    <a:pt x="58688" y="2384"/>
                  </a:cubicBezTo>
                  <a:cubicBezTo>
                    <a:pt x="58682" y="2691"/>
                    <a:pt x="58615" y="2991"/>
                    <a:pt x="58486" y="3274"/>
                  </a:cubicBezTo>
                  <a:cubicBezTo>
                    <a:pt x="58363" y="3556"/>
                    <a:pt x="58179" y="3807"/>
                    <a:pt x="57952" y="4016"/>
                  </a:cubicBezTo>
                  <a:cubicBezTo>
                    <a:pt x="57725" y="4224"/>
                    <a:pt x="57455" y="4384"/>
                    <a:pt x="57167" y="4488"/>
                  </a:cubicBezTo>
                  <a:cubicBezTo>
                    <a:pt x="48953" y="8868"/>
                    <a:pt x="42390" y="15800"/>
                    <a:pt x="38458" y="24240"/>
                  </a:cubicBezTo>
                  <a:cubicBezTo>
                    <a:pt x="33293" y="33993"/>
                    <a:pt x="30299" y="44747"/>
                    <a:pt x="29686" y="55770"/>
                  </a:cubicBezTo>
                  <a:cubicBezTo>
                    <a:pt x="29661" y="56291"/>
                    <a:pt x="29447" y="56794"/>
                    <a:pt x="29085" y="57174"/>
                  </a:cubicBezTo>
                  <a:cubicBezTo>
                    <a:pt x="28729" y="57555"/>
                    <a:pt x="28245" y="57800"/>
                    <a:pt x="27723" y="57855"/>
                  </a:cubicBezTo>
                  <a:cubicBezTo>
                    <a:pt x="27202" y="57954"/>
                    <a:pt x="26668" y="57861"/>
                    <a:pt x="26214" y="57586"/>
                  </a:cubicBezTo>
                  <a:cubicBezTo>
                    <a:pt x="25760" y="57316"/>
                    <a:pt x="25423" y="56886"/>
                    <a:pt x="25269" y="56383"/>
                  </a:cubicBezTo>
                  <a:cubicBezTo>
                    <a:pt x="24723" y="54899"/>
                    <a:pt x="24276" y="53384"/>
                    <a:pt x="23920" y="51844"/>
                  </a:cubicBezTo>
                  <a:cubicBezTo>
                    <a:pt x="22693" y="47427"/>
                    <a:pt x="21098" y="41354"/>
                    <a:pt x="18092" y="40005"/>
                  </a:cubicBezTo>
                  <a:cubicBezTo>
                    <a:pt x="17332" y="39747"/>
                    <a:pt x="16516" y="39668"/>
                    <a:pt x="15718" y="39772"/>
                  </a:cubicBezTo>
                  <a:cubicBezTo>
                    <a:pt x="14921" y="39876"/>
                    <a:pt x="14160" y="40164"/>
                    <a:pt x="13492" y="40618"/>
                  </a:cubicBezTo>
                  <a:cubicBezTo>
                    <a:pt x="6069" y="44360"/>
                    <a:pt x="3309" y="65155"/>
                    <a:pt x="5088" y="74050"/>
                  </a:cubicBezTo>
                  <a:cubicBezTo>
                    <a:pt x="5198" y="74651"/>
                    <a:pt x="5076" y="75270"/>
                    <a:pt x="4744" y="75786"/>
                  </a:cubicBezTo>
                  <a:cubicBezTo>
                    <a:pt x="4413" y="76295"/>
                    <a:pt x="3904" y="76663"/>
                    <a:pt x="3309" y="76810"/>
                  </a:cubicBezTo>
                  <a:lnTo>
                    <a:pt x="2818" y="76810"/>
                  </a:lnTo>
                  <a:close/>
                </a:path>
              </a:pathLst>
            </a:custGeom>
            <a:solidFill>
              <a:srgbClr val="0E0E0E"/>
            </a:solidFill>
            <a:ln w="6134"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F8F61B74-9D97-4908-91F7-B2C92C56147D}"/>
                </a:ext>
              </a:extLst>
            </p:cNvPr>
            <p:cNvSpPr/>
            <p:nvPr/>
          </p:nvSpPr>
          <p:spPr>
            <a:xfrm>
              <a:off x="7817786" y="1898709"/>
              <a:ext cx="102563" cy="129256"/>
            </a:xfrm>
            <a:custGeom>
              <a:avLst/>
              <a:gdLst>
                <a:gd name="connsiteX0" fmla="*/ 102563 w 102563"/>
                <a:gd name="connsiteY0" fmla="*/ 0 h 129256"/>
                <a:gd name="connsiteX1" fmla="*/ 0 w 102563"/>
                <a:gd name="connsiteY1" fmla="*/ 118205 h 129256"/>
                <a:gd name="connsiteX2" fmla="*/ 72567 w 102563"/>
                <a:gd name="connsiteY2" fmla="*/ 129002 h 129256"/>
                <a:gd name="connsiteX3" fmla="*/ 81995 w 102563"/>
                <a:gd name="connsiteY3" fmla="*/ 128431 h 129256"/>
                <a:gd name="connsiteX4" fmla="*/ 90369 w 102563"/>
                <a:gd name="connsiteY4" fmla="*/ 124051 h 129256"/>
                <a:gd name="connsiteX5" fmla="*/ 96214 w 102563"/>
                <a:gd name="connsiteY5" fmla="*/ 116635 h 129256"/>
                <a:gd name="connsiteX6" fmla="*/ 98515 w 102563"/>
                <a:gd name="connsiteY6" fmla="*/ 107471 h 129256"/>
                <a:gd name="connsiteX7" fmla="*/ 102563 w 102563"/>
                <a:gd name="connsiteY7" fmla="*/ 0 h 129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563" h="129256">
                  <a:moveTo>
                    <a:pt x="102563" y="0"/>
                  </a:moveTo>
                  <a:lnTo>
                    <a:pt x="0" y="118205"/>
                  </a:lnTo>
                  <a:lnTo>
                    <a:pt x="72567" y="129002"/>
                  </a:lnTo>
                  <a:cubicBezTo>
                    <a:pt x="75714" y="129480"/>
                    <a:pt x="78928" y="129284"/>
                    <a:pt x="81995" y="128431"/>
                  </a:cubicBezTo>
                  <a:cubicBezTo>
                    <a:pt x="85063" y="127578"/>
                    <a:pt x="87921" y="126088"/>
                    <a:pt x="90369" y="124051"/>
                  </a:cubicBezTo>
                  <a:cubicBezTo>
                    <a:pt x="92822" y="122021"/>
                    <a:pt x="94810" y="119494"/>
                    <a:pt x="96214" y="116635"/>
                  </a:cubicBezTo>
                  <a:cubicBezTo>
                    <a:pt x="97619" y="113777"/>
                    <a:pt x="98404" y="110654"/>
                    <a:pt x="98515" y="107471"/>
                  </a:cubicBezTo>
                  <a:lnTo>
                    <a:pt x="102563" y="0"/>
                  </a:lnTo>
                  <a:close/>
                </a:path>
              </a:pathLst>
            </a:custGeom>
            <a:solidFill>
              <a:srgbClr val="E34B4D"/>
            </a:solidFill>
            <a:ln w="6134"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09B18882-D2EC-44E3-848E-FE4ED8C36120}"/>
                </a:ext>
              </a:extLst>
            </p:cNvPr>
            <p:cNvSpPr/>
            <p:nvPr/>
          </p:nvSpPr>
          <p:spPr>
            <a:xfrm>
              <a:off x="7815477" y="1896512"/>
              <a:ext cx="107020" cy="133897"/>
            </a:xfrm>
            <a:custGeom>
              <a:avLst/>
              <a:gdLst>
                <a:gd name="connsiteX0" fmla="*/ 78250 w 107020"/>
                <a:gd name="connsiteY0" fmla="*/ 133897 h 133897"/>
                <a:gd name="connsiteX1" fmla="*/ 74569 w 107020"/>
                <a:gd name="connsiteY1" fmla="*/ 133591 h 133897"/>
                <a:gd name="connsiteX2" fmla="*/ 1941 w 107020"/>
                <a:gd name="connsiteY2" fmla="*/ 122795 h 133897"/>
                <a:gd name="connsiteX3" fmla="*/ 843 w 107020"/>
                <a:gd name="connsiteY3" fmla="*/ 122310 h 133897"/>
                <a:gd name="connsiteX4" fmla="*/ 162 w 107020"/>
                <a:gd name="connsiteY4" fmla="*/ 121322 h 133897"/>
                <a:gd name="connsiteX5" fmla="*/ 27 w 107020"/>
                <a:gd name="connsiteY5" fmla="*/ 120108 h 133897"/>
                <a:gd name="connsiteX6" fmla="*/ 530 w 107020"/>
                <a:gd name="connsiteY6" fmla="*/ 118991 h 133897"/>
                <a:gd name="connsiteX7" fmla="*/ 102971 w 107020"/>
                <a:gd name="connsiteY7" fmla="*/ 786 h 133897"/>
                <a:gd name="connsiteX8" fmla="*/ 104161 w 107020"/>
                <a:gd name="connsiteY8" fmla="*/ 62 h 133897"/>
                <a:gd name="connsiteX9" fmla="*/ 105547 w 107020"/>
                <a:gd name="connsiteY9" fmla="*/ 173 h 133897"/>
                <a:gd name="connsiteX10" fmla="*/ 106639 w 107020"/>
                <a:gd name="connsiteY10" fmla="*/ 1037 h 133897"/>
                <a:gd name="connsiteX11" fmla="*/ 107019 w 107020"/>
                <a:gd name="connsiteY11" fmla="*/ 2381 h 133897"/>
                <a:gd name="connsiteX12" fmla="*/ 103093 w 107020"/>
                <a:gd name="connsiteY12" fmla="*/ 109913 h 133897"/>
                <a:gd name="connsiteX13" fmla="*/ 95616 w 107020"/>
                <a:gd name="connsiteY13" fmla="*/ 126800 h 133897"/>
                <a:gd name="connsiteX14" fmla="*/ 78556 w 107020"/>
                <a:gd name="connsiteY14" fmla="*/ 133897 h 133897"/>
                <a:gd name="connsiteX15" fmla="*/ 78250 w 107020"/>
                <a:gd name="connsiteY15" fmla="*/ 133897 h 133897"/>
                <a:gd name="connsiteX16" fmla="*/ 6725 w 107020"/>
                <a:gd name="connsiteY16" fmla="*/ 118746 h 133897"/>
                <a:gd name="connsiteX17" fmla="*/ 75183 w 107020"/>
                <a:gd name="connsiteY17" fmla="*/ 128929 h 133897"/>
                <a:gd name="connsiteX18" fmla="*/ 83777 w 107020"/>
                <a:gd name="connsiteY18" fmla="*/ 128475 h 133897"/>
                <a:gd name="connsiteX19" fmla="*/ 91414 w 107020"/>
                <a:gd name="connsiteY19" fmla="*/ 124506 h 133897"/>
                <a:gd name="connsiteX20" fmla="*/ 96720 w 107020"/>
                <a:gd name="connsiteY20" fmla="*/ 117728 h 133897"/>
                <a:gd name="connsiteX21" fmla="*/ 98738 w 107020"/>
                <a:gd name="connsiteY21" fmla="*/ 109361 h 133897"/>
                <a:gd name="connsiteX22" fmla="*/ 102418 w 107020"/>
                <a:gd name="connsiteY22" fmla="*/ 8392 h 133897"/>
                <a:gd name="connsiteX23" fmla="*/ 6725 w 107020"/>
                <a:gd name="connsiteY23" fmla="*/ 118746 h 13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020" h="133897">
                  <a:moveTo>
                    <a:pt x="78250" y="133897"/>
                  </a:moveTo>
                  <a:cubicBezTo>
                    <a:pt x="77017" y="133885"/>
                    <a:pt x="75784" y="133787"/>
                    <a:pt x="74569" y="133591"/>
                  </a:cubicBezTo>
                  <a:lnTo>
                    <a:pt x="1941" y="122795"/>
                  </a:lnTo>
                  <a:cubicBezTo>
                    <a:pt x="1536" y="122733"/>
                    <a:pt x="1155" y="122568"/>
                    <a:pt x="843" y="122310"/>
                  </a:cubicBezTo>
                  <a:cubicBezTo>
                    <a:pt x="530" y="122046"/>
                    <a:pt x="291" y="121709"/>
                    <a:pt x="162" y="121322"/>
                  </a:cubicBezTo>
                  <a:cubicBezTo>
                    <a:pt x="8" y="120936"/>
                    <a:pt x="-34" y="120513"/>
                    <a:pt x="27" y="120108"/>
                  </a:cubicBezTo>
                  <a:cubicBezTo>
                    <a:pt x="94" y="119697"/>
                    <a:pt x="266" y="119310"/>
                    <a:pt x="530" y="118991"/>
                  </a:cubicBezTo>
                  <a:lnTo>
                    <a:pt x="102971" y="786"/>
                  </a:lnTo>
                  <a:cubicBezTo>
                    <a:pt x="103283" y="424"/>
                    <a:pt x="103694" y="173"/>
                    <a:pt x="104161" y="62"/>
                  </a:cubicBezTo>
                  <a:cubicBezTo>
                    <a:pt x="104621" y="-48"/>
                    <a:pt x="105105" y="-11"/>
                    <a:pt x="105547" y="173"/>
                  </a:cubicBezTo>
                  <a:cubicBezTo>
                    <a:pt x="105995" y="338"/>
                    <a:pt x="106375" y="639"/>
                    <a:pt x="106639" y="1037"/>
                  </a:cubicBezTo>
                  <a:cubicBezTo>
                    <a:pt x="106902" y="1436"/>
                    <a:pt x="107037" y="1902"/>
                    <a:pt x="107019" y="2381"/>
                  </a:cubicBezTo>
                  <a:lnTo>
                    <a:pt x="103093" y="109913"/>
                  </a:lnTo>
                  <a:cubicBezTo>
                    <a:pt x="102854" y="116292"/>
                    <a:pt x="100179" y="122341"/>
                    <a:pt x="95616" y="126800"/>
                  </a:cubicBezTo>
                  <a:cubicBezTo>
                    <a:pt x="91046" y="131266"/>
                    <a:pt x="84942" y="133805"/>
                    <a:pt x="78556" y="133897"/>
                  </a:cubicBezTo>
                  <a:lnTo>
                    <a:pt x="78250" y="133897"/>
                  </a:lnTo>
                  <a:close/>
                  <a:moveTo>
                    <a:pt x="6725" y="118746"/>
                  </a:moveTo>
                  <a:lnTo>
                    <a:pt x="75183" y="128929"/>
                  </a:lnTo>
                  <a:cubicBezTo>
                    <a:pt x="78047" y="129395"/>
                    <a:pt x="80979" y="129242"/>
                    <a:pt x="83777" y="128475"/>
                  </a:cubicBezTo>
                  <a:cubicBezTo>
                    <a:pt x="86574" y="127714"/>
                    <a:pt x="89181" y="126358"/>
                    <a:pt x="91414" y="124506"/>
                  </a:cubicBezTo>
                  <a:cubicBezTo>
                    <a:pt x="93646" y="122647"/>
                    <a:pt x="95456" y="120341"/>
                    <a:pt x="96720" y="117728"/>
                  </a:cubicBezTo>
                  <a:cubicBezTo>
                    <a:pt x="97983" y="115114"/>
                    <a:pt x="98670" y="112262"/>
                    <a:pt x="98738" y="109361"/>
                  </a:cubicBezTo>
                  <a:lnTo>
                    <a:pt x="102418" y="8392"/>
                  </a:lnTo>
                  <a:lnTo>
                    <a:pt x="6725" y="118746"/>
                  </a:lnTo>
                  <a:close/>
                </a:path>
              </a:pathLst>
            </a:custGeom>
            <a:solidFill>
              <a:srgbClr val="0E0E0E"/>
            </a:solidFill>
            <a:ln w="6134"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0A30511A-FB83-4ABB-AD4A-DC14717EF595}"/>
                </a:ext>
              </a:extLst>
            </p:cNvPr>
            <p:cNvSpPr/>
            <p:nvPr/>
          </p:nvSpPr>
          <p:spPr>
            <a:xfrm>
              <a:off x="7846064" y="3379251"/>
              <a:ext cx="3649623" cy="1561943"/>
            </a:xfrm>
            <a:custGeom>
              <a:avLst/>
              <a:gdLst>
                <a:gd name="connsiteX0" fmla="*/ 3582538 w 3649623"/>
                <a:gd name="connsiteY0" fmla="*/ 0 h 1561943"/>
                <a:gd name="connsiteX1" fmla="*/ 1942998 w 3649623"/>
                <a:gd name="connsiteY1" fmla="*/ 0 h 1561943"/>
                <a:gd name="connsiteX2" fmla="*/ 1875755 w 3649623"/>
                <a:gd name="connsiteY2" fmla="*/ 21770 h 1561943"/>
                <a:gd name="connsiteX3" fmla="*/ 1834117 w 3649623"/>
                <a:gd name="connsiteY3" fmla="*/ 78885 h 1561943"/>
                <a:gd name="connsiteX4" fmla="*/ 1386322 w 3649623"/>
                <a:gd name="connsiteY4" fmla="*/ 1445394 h 1561943"/>
                <a:gd name="connsiteX5" fmla="*/ 0 w 3649623"/>
                <a:gd name="connsiteY5" fmla="*/ 1445394 h 1561943"/>
                <a:gd name="connsiteX6" fmla="*/ 0 w 3649623"/>
                <a:gd name="connsiteY6" fmla="*/ 1561943 h 1561943"/>
                <a:gd name="connsiteX7" fmla="*/ 3163145 w 3649623"/>
                <a:gd name="connsiteY7" fmla="*/ 1561943 h 1561943"/>
                <a:gd name="connsiteX8" fmla="*/ 3646334 w 3649623"/>
                <a:gd name="connsiteY8" fmla="*/ 87902 h 1561943"/>
                <a:gd name="connsiteX9" fmla="*/ 3648787 w 3649623"/>
                <a:gd name="connsiteY9" fmla="*/ 56655 h 1561943"/>
                <a:gd name="connsiteX10" fmla="*/ 3636826 w 3649623"/>
                <a:gd name="connsiteY10" fmla="*/ 27690 h 1561943"/>
                <a:gd name="connsiteX11" fmla="*/ 3613013 w 3649623"/>
                <a:gd name="connsiteY11" fmla="*/ 7324 h 1561943"/>
                <a:gd name="connsiteX12" fmla="*/ 3582538 w 3649623"/>
                <a:gd name="connsiteY12" fmla="*/ 0 h 156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9623" h="1561943">
                  <a:moveTo>
                    <a:pt x="3582538" y="0"/>
                  </a:moveTo>
                  <a:lnTo>
                    <a:pt x="1942998" y="0"/>
                  </a:lnTo>
                  <a:cubicBezTo>
                    <a:pt x="1918848" y="-18"/>
                    <a:pt x="1895311" y="7600"/>
                    <a:pt x="1875755" y="21770"/>
                  </a:cubicBezTo>
                  <a:cubicBezTo>
                    <a:pt x="1856199" y="35940"/>
                    <a:pt x="1841625" y="55931"/>
                    <a:pt x="1834117" y="78885"/>
                  </a:cubicBezTo>
                  <a:lnTo>
                    <a:pt x="1386322" y="1445394"/>
                  </a:lnTo>
                  <a:lnTo>
                    <a:pt x="0" y="1445394"/>
                  </a:lnTo>
                  <a:lnTo>
                    <a:pt x="0" y="1561943"/>
                  </a:lnTo>
                  <a:lnTo>
                    <a:pt x="3163145" y="1561943"/>
                  </a:lnTo>
                  <a:lnTo>
                    <a:pt x="3646334" y="87902"/>
                  </a:lnTo>
                  <a:cubicBezTo>
                    <a:pt x="3649646" y="77830"/>
                    <a:pt x="3650444" y="67120"/>
                    <a:pt x="3648787" y="56655"/>
                  </a:cubicBezTo>
                  <a:cubicBezTo>
                    <a:pt x="3647193" y="46190"/>
                    <a:pt x="3643083" y="36265"/>
                    <a:pt x="3636826" y="27690"/>
                  </a:cubicBezTo>
                  <a:cubicBezTo>
                    <a:pt x="3630630" y="19114"/>
                    <a:pt x="3622472" y="12140"/>
                    <a:pt x="3613013" y="7324"/>
                  </a:cubicBezTo>
                  <a:cubicBezTo>
                    <a:pt x="3603578" y="2509"/>
                    <a:pt x="3593132" y="0"/>
                    <a:pt x="3582538" y="0"/>
                  </a:cubicBezTo>
                  <a:close/>
                </a:path>
              </a:pathLst>
            </a:custGeom>
            <a:solidFill>
              <a:srgbClr val="E6D8CF"/>
            </a:solidFill>
            <a:ln w="6134"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E887F9AB-EAC5-4763-A1F0-80B0FC8803F2}"/>
                </a:ext>
              </a:extLst>
            </p:cNvPr>
            <p:cNvSpPr/>
            <p:nvPr/>
          </p:nvSpPr>
          <p:spPr>
            <a:xfrm>
              <a:off x="7843426" y="3377043"/>
              <a:ext cx="3654571" cy="1566544"/>
            </a:xfrm>
            <a:custGeom>
              <a:avLst/>
              <a:gdLst>
                <a:gd name="connsiteX0" fmla="*/ 3165783 w 3654571"/>
                <a:gd name="connsiteY0" fmla="*/ 1566544 h 1566544"/>
                <a:gd name="connsiteX1" fmla="*/ 2331 w 3654571"/>
                <a:gd name="connsiteY1" fmla="*/ 1566544 h 1566544"/>
                <a:gd name="connsiteX2" fmla="*/ 1442 w 3654571"/>
                <a:gd name="connsiteY2" fmla="*/ 1566391 h 1566544"/>
                <a:gd name="connsiteX3" fmla="*/ 687 w 3654571"/>
                <a:gd name="connsiteY3" fmla="*/ 1565900 h 1566544"/>
                <a:gd name="connsiteX4" fmla="*/ 178 w 3654571"/>
                <a:gd name="connsiteY4" fmla="*/ 1565158 h 1566544"/>
                <a:gd name="connsiteX5" fmla="*/ 0 w 3654571"/>
                <a:gd name="connsiteY5" fmla="*/ 1564274 h 1566544"/>
                <a:gd name="connsiteX6" fmla="*/ 0 w 3654571"/>
                <a:gd name="connsiteY6" fmla="*/ 1447725 h 1566544"/>
                <a:gd name="connsiteX7" fmla="*/ 178 w 3654571"/>
                <a:gd name="connsiteY7" fmla="*/ 1446842 h 1566544"/>
                <a:gd name="connsiteX8" fmla="*/ 687 w 3654571"/>
                <a:gd name="connsiteY8" fmla="*/ 1446100 h 1566544"/>
                <a:gd name="connsiteX9" fmla="*/ 1442 w 3654571"/>
                <a:gd name="connsiteY9" fmla="*/ 1445609 h 1566544"/>
                <a:gd name="connsiteX10" fmla="*/ 2331 w 3654571"/>
                <a:gd name="connsiteY10" fmla="*/ 1445455 h 1566544"/>
                <a:gd name="connsiteX11" fmla="*/ 1387119 w 3654571"/>
                <a:gd name="connsiteY11" fmla="*/ 1445455 h 1566544"/>
                <a:gd name="connsiteX12" fmla="*/ 1834546 w 3654571"/>
                <a:gd name="connsiteY12" fmla="*/ 80481 h 1566544"/>
                <a:gd name="connsiteX13" fmla="*/ 1876994 w 3654571"/>
                <a:gd name="connsiteY13" fmla="*/ 22163 h 1566544"/>
                <a:gd name="connsiteX14" fmla="*/ 1945636 w 3654571"/>
                <a:gd name="connsiteY14" fmla="*/ 0 h 1566544"/>
                <a:gd name="connsiteX15" fmla="*/ 3585176 w 3654571"/>
                <a:gd name="connsiteY15" fmla="*/ 0 h 1566544"/>
                <a:gd name="connsiteX16" fmla="*/ 3616736 w 3654571"/>
                <a:gd name="connsiteY16" fmla="*/ 7600 h 1566544"/>
                <a:gd name="connsiteX17" fmla="*/ 3641365 w 3654571"/>
                <a:gd name="connsiteY17" fmla="*/ 28720 h 1566544"/>
                <a:gd name="connsiteX18" fmla="*/ 3653756 w 3654571"/>
                <a:gd name="connsiteY18" fmla="*/ 58735 h 1566544"/>
                <a:gd name="connsiteX19" fmla="*/ 3651118 w 3654571"/>
                <a:gd name="connsiteY19" fmla="*/ 91093 h 1566544"/>
                <a:gd name="connsiteX20" fmla="*/ 3167930 w 3654571"/>
                <a:gd name="connsiteY20" fmla="*/ 1565010 h 1566544"/>
                <a:gd name="connsiteX21" fmla="*/ 3167102 w 3654571"/>
                <a:gd name="connsiteY21" fmla="*/ 1566121 h 1566544"/>
                <a:gd name="connsiteX22" fmla="*/ 3165783 w 3654571"/>
                <a:gd name="connsiteY22" fmla="*/ 1566544 h 1566544"/>
                <a:gd name="connsiteX23" fmla="*/ 4601 w 3654571"/>
                <a:gd name="connsiteY23" fmla="*/ 1561943 h 1566544"/>
                <a:gd name="connsiteX24" fmla="*/ 3164127 w 3654571"/>
                <a:gd name="connsiteY24" fmla="*/ 1561943 h 1566544"/>
                <a:gd name="connsiteX25" fmla="*/ 3646763 w 3654571"/>
                <a:gd name="connsiteY25" fmla="*/ 89743 h 1566544"/>
                <a:gd name="connsiteX26" fmla="*/ 3649217 w 3654571"/>
                <a:gd name="connsiteY26" fmla="*/ 59581 h 1566544"/>
                <a:gd name="connsiteX27" fmla="*/ 3637746 w 3654571"/>
                <a:gd name="connsiteY27" fmla="*/ 31579 h 1566544"/>
                <a:gd name="connsiteX28" fmla="*/ 3614822 w 3654571"/>
                <a:gd name="connsiteY28" fmla="*/ 11839 h 1566544"/>
                <a:gd name="connsiteX29" fmla="*/ 3585422 w 3654571"/>
                <a:gd name="connsiteY29" fmla="*/ 4662 h 1566544"/>
                <a:gd name="connsiteX30" fmla="*/ 1945636 w 3654571"/>
                <a:gd name="connsiteY30" fmla="*/ 4662 h 1566544"/>
                <a:gd name="connsiteX31" fmla="*/ 1879705 w 3654571"/>
                <a:gd name="connsiteY31" fmla="*/ 25960 h 1566544"/>
                <a:gd name="connsiteX32" fmla="*/ 1838901 w 3654571"/>
                <a:gd name="connsiteY32" fmla="*/ 81953 h 1566544"/>
                <a:gd name="connsiteX33" fmla="*/ 1391107 w 3654571"/>
                <a:gd name="connsiteY33" fmla="*/ 1448523 h 1566544"/>
                <a:gd name="connsiteX34" fmla="*/ 1390248 w 3654571"/>
                <a:gd name="connsiteY34" fmla="*/ 1449664 h 1566544"/>
                <a:gd name="connsiteX35" fmla="*/ 1388898 w 3654571"/>
                <a:gd name="connsiteY35" fmla="*/ 1450117 h 1566544"/>
                <a:gd name="connsiteX36" fmla="*/ 4601 w 3654571"/>
                <a:gd name="connsiteY36" fmla="*/ 1450117 h 1566544"/>
                <a:gd name="connsiteX37" fmla="*/ 4601 w 3654571"/>
                <a:gd name="connsiteY37" fmla="*/ 1561943 h 156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54571" h="1566544">
                  <a:moveTo>
                    <a:pt x="3165783" y="1566544"/>
                  </a:moveTo>
                  <a:lnTo>
                    <a:pt x="2331" y="1566544"/>
                  </a:lnTo>
                  <a:cubicBezTo>
                    <a:pt x="2024" y="1566550"/>
                    <a:pt x="1724" y="1566501"/>
                    <a:pt x="1442" y="1566391"/>
                  </a:cubicBezTo>
                  <a:cubicBezTo>
                    <a:pt x="1159" y="1566280"/>
                    <a:pt x="902" y="1566115"/>
                    <a:pt x="687" y="1565900"/>
                  </a:cubicBezTo>
                  <a:cubicBezTo>
                    <a:pt x="466" y="1565691"/>
                    <a:pt x="294" y="1565434"/>
                    <a:pt x="178" y="1565158"/>
                  </a:cubicBezTo>
                  <a:cubicBezTo>
                    <a:pt x="61" y="1564876"/>
                    <a:pt x="0" y="1564575"/>
                    <a:pt x="0" y="1564274"/>
                  </a:cubicBezTo>
                  <a:lnTo>
                    <a:pt x="0" y="1447725"/>
                  </a:lnTo>
                  <a:cubicBezTo>
                    <a:pt x="0" y="1447418"/>
                    <a:pt x="61" y="1447118"/>
                    <a:pt x="178" y="1446842"/>
                  </a:cubicBezTo>
                  <a:cubicBezTo>
                    <a:pt x="294" y="1446560"/>
                    <a:pt x="466" y="1446308"/>
                    <a:pt x="687" y="1446100"/>
                  </a:cubicBezTo>
                  <a:cubicBezTo>
                    <a:pt x="902" y="1445885"/>
                    <a:pt x="1159" y="1445719"/>
                    <a:pt x="1442" y="1445609"/>
                  </a:cubicBezTo>
                  <a:cubicBezTo>
                    <a:pt x="1724" y="1445499"/>
                    <a:pt x="2024" y="1445443"/>
                    <a:pt x="2331" y="1445455"/>
                  </a:cubicBezTo>
                  <a:lnTo>
                    <a:pt x="1387119" y="1445455"/>
                  </a:lnTo>
                  <a:lnTo>
                    <a:pt x="1834546" y="80481"/>
                  </a:lnTo>
                  <a:cubicBezTo>
                    <a:pt x="1842171" y="57042"/>
                    <a:pt x="1857034" y="36627"/>
                    <a:pt x="1876994" y="22163"/>
                  </a:cubicBezTo>
                  <a:cubicBezTo>
                    <a:pt x="1896955" y="7705"/>
                    <a:pt x="1920989" y="-55"/>
                    <a:pt x="1945636" y="0"/>
                  </a:cubicBezTo>
                  <a:lnTo>
                    <a:pt x="3585176" y="0"/>
                  </a:lnTo>
                  <a:cubicBezTo>
                    <a:pt x="3596150" y="6"/>
                    <a:pt x="3606965" y="2607"/>
                    <a:pt x="3616736" y="7600"/>
                  </a:cubicBezTo>
                  <a:cubicBezTo>
                    <a:pt x="3626520" y="12594"/>
                    <a:pt x="3634985" y="19832"/>
                    <a:pt x="3641365" y="28720"/>
                  </a:cubicBezTo>
                  <a:cubicBezTo>
                    <a:pt x="3647806" y="37609"/>
                    <a:pt x="3652039" y="47896"/>
                    <a:pt x="3653756" y="58735"/>
                  </a:cubicBezTo>
                  <a:cubicBezTo>
                    <a:pt x="3655412" y="69580"/>
                    <a:pt x="3654553" y="80664"/>
                    <a:pt x="3651118" y="91093"/>
                  </a:cubicBezTo>
                  <a:lnTo>
                    <a:pt x="3167930" y="1565010"/>
                  </a:lnTo>
                  <a:cubicBezTo>
                    <a:pt x="3167777" y="1565458"/>
                    <a:pt x="3167488" y="1565845"/>
                    <a:pt x="3167102" y="1566121"/>
                  </a:cubicBezTo>
                  <a:cubicBezTo>
                    <a:pt x="3166715" y="1566397"/>
                    <a:pt x="3166255" y="1566544"/>
                    <a:pt x="3165783" y="1566544"/>
                  </a:cubicBezTo>
                  <a:close/>
                  <a:moveTo>
                    <a:pt x="4601" y="1561943"/>
                  </a:moveTo>
                  <a:lnTo>
                    <a:pt x="3164127" y="1561943"/>
                  </a:lnTo>
                  <a:lnTo>
                    <a:pt x="3646763" y="89743"/>
                  </a:lnTo>
                  <a:cubicBezTo>
                    <a:pt x="3649953" y="80026"/>
                    <a:pt x="3650812" y="69690"/>
                    <a:pt x="3649217" y="59581"/>
                  </a:cubicBezTo>
                  <a:cubicBezTo>
                    <a:pt x="3647683" y="49472"/>
                    <a:pt x="3643757" y="39878"/>
                    <a:pt x="3637746" y="31579"/>
                  </a:cubicBezTo>
                  <a:cubicBezTo>
                    <a:pt x="3631796" y="23279"/>
                    <a:pt x="3623920" y="16520"/>
                    <a:pt x="3614822" y="11839"/>
                  </a:cubicBezTo>
                  <a:cubicBezTo>
                    <a:pt x="3605726" y="7159"/>
                    <a:pt x="3595647" y="4699"/>
                    <a:pt x="3585422" y="4662"/>
                  </a:cubicBezTo>
                  <a:lnTo>
                    <a:pt x="1945636" y="4662"/>
                  </a:lnTo>
                  <a:cubicBezTo>
                    <a:pt x="1921957" y="4619"/>
                    <a:pt x="1898881" y="12078"/>
                    <a:pt x="1879705" y="25960"/>
                  </a:cubicBezTo>
                  <a:cubicBezTo>
                    <a:pt x="1860530" y="39848"/>
                    <a:pt x="1846250" y="59446"/>
                    <a:pt x="1838901" y="81953"/>
                  </a:cubicBezTo>
                  <a:lnTo>
                    <a:pt x="1391107" y="1448523"/>
                  </a:lnTo>
                  <a:cubicBezTo>
                    <a:pt x="1390941" y="1448983"/>
                    <a:pt x="1390647" y="1449381"/>
                    <a:pt x="1390248" y="1449664"/>
                  </a:cubicBezTo>
                  <a:cubicBezTo>
                    <a:pt x="1389855" y="1449952"/>
                    <a:pt x="1389383" y="1450105"/>
                    <a:pt x="1388898" y="1450117"/>
                  </a:cubicBezTo>
                  <a:lnTo>
                    <a:pt x="4601" y="1450117"/>
                  </a:lnTo>
                  <a:lnTo>
                    <a:pt x="4601" y="1561943"/>
                  </a:lnTo>
                  <a:close/>
                </a:path>
              </a:pathLst>
            </a:custGeom>
            <a:solidFill>
              <a:srgbClr val="0E0E0E"/>
            </a:solidFill>
            <a:ln w="6134"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B038C27B-1823-42DE-91E9-6399C6153C54}"/>
                </a:ext>
              </a:extLst>
            </p:cNvPr>
            <p:cNvSpPr/>
            <p:nvPr/>
          </p:nvSpPr>
          <p:spPr>
            <a:xfrm>
              <a:off x="10290285" y="4107614"/>
              <a:ext cx="223091" cy="139683"/>
            </a:xfrm>
            <a:custGeom>
              <a:avLst/>
              <a:gdLst>
                <a:gd name="connsiteX0" fmla="*/ 0 w 223091"/>
                <a:gd name="connsiteY0" fmla="*/ 96069 h 139683"/>
                <a:gd name="connsiteX1" fmla="*/ 150839 w 223091"/>
                <a:gd name="connsiteY1" fmla="*/ 14362 h 139683"/>
                <a:gd name="connsiteX2" fmla="*/ 69684 w 223091"/>
                <a:gd name="connsiteY2" fmla="*/ 113613 h 139683"/>
                <a:gd name="connsiteX3" fmla="*/ 152066 w 223091"/>
                <a:gd name="connsiteY3" fmla="*/ 58713 h 139683"/>
                <a:gd name="connsiteX4" fmla="*/ 147404 w 223091"/>
                <a:gd name="connsiteY4" fmla="*/ 132936 h 139683"/>
                <a:gd name="connsiteX5" fmla="*/ 220033 w 223091"/>
                <a:gd name="connsiteY5" fmla="*/ 139684 h 13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091" h="139683">
                  <a:moveTo>
                    <a:pt x="0" y="96069"/>
                  </a:moveTo>
                  <a:cubicBezTo>
                    <a:pt x="1411" y="56259"/>
                    <a:pt x="122254" y="-35202"/>
                    <a:pt x="150839" y="14362"/>
                  </a:cubicBezTo>
                  <a:cubicBezTo>
                    <a:pt x="169794" y="47119"/>
                    <a:pt x="98208" y="114288"/>
                    <a:pt x="69684" y="113613"/>
                  </a:cubicBezTo>
                  <a:cubicBezTo>
                    <a:pt x="68396" y="87052"/>
                    <a:pt x="128450" y="53130"/>
                    <a:pt x="152066" y="58713"/>
                  </a:cubicBezTo>
                  <a:cubicBezTo>
                    <a:pt x="188871" y="67423"/>
                    <a:pt x="161942" y="114718"/>
                    <a:pt x="147404" y="132936"/>
                  </a:cubicBezTo>
                  <a:cubicBezTo>
                    <a:pt x="173781" y="112018"/>
                    <a:pt x="237760" y="96131"/>
                    <a:pt x="220033" y="139684"/>
                  </a:cubicBezTo>
                </a:path>
              </a:pathLst>
            </a:custGeom>
            <a:solidFill>
              <a:srgbClr val="E6D8CF"/>
            </a:solidFill>
            <a:ln w="6134"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1C86F4EA-C656-4D72-93DA-2A43BA8EF698}"/>
                </a:ext>
              </a:extLst>
            </p:cNvPr>
            <p:cNvSpPr/>
            <p:nvPr/>
          </p:nvSpPr>
          <p:spPr>
            <a:xfrm>
              <a:off x="10288322" y="4105611"/>
              <a:ext cx="227974" cy="144065"/>
            </a:xfrm>
            <a:custGeom>
              <a:avLst/>
              <a:gdLst>
                <a:gd name="connsiteX0" fmla="*/ 221996 w 227974"/>
                <a:gd name="connsiteY0" fmla="*/ 143956 h 144065"/>
                <a:gd name="connsiteX1" fmla="*/ 221137 w 227974"/>
                <a:gd name="connsiteY1" fmla="*/ 143956 h 144065"/>
                <a:gd name="connsiteX2" fmla="*/ 220389 w 227974"/>
                <a:gd name="connsiteY2" fmla="*/ 143459 h 144065"/>
                <a:gd name="connsiteX3" fmla="*/ 219892 w 227974"/>
                <a:gd name="connsiteY3" fmla="*/ 142711 h 144065"/>
                <a:gd name="connsiteX4" fmla="*/ 219720 w 227974"/>
                <a:gd name="connsiteY4" fmla="*/ 141827 h 144065"/>
                <a:gd name="connsiteX5" fmla="*/ 219910 w 227974"/>
                <a:gd name="connsiteY5" fmla="*/ 140950 h 144065"/>
                <a:gd name="connsiteX6" fmla="*/ 218745 w 227974"/>
                <a:gd name="connsiteY6" fmla="*/ 119726 h 144065"/>
                <a:gd name="connsiteX7" fmla="*/ 150778 w 227974"/>
                <a:gd name="connsiteY7" fmla="*/ 136840 h 144065"/>
                <a:gd name="connsiteX8" fmla="*/ 149244 w 227974"/>
                <a:gd name="connsiteY8" fmla="*/ 137435 h 144065"/>
                <a:gd name="connsiteX9" fmla="*/ 147711 w 227974"/>
                <a:gd name="connsiteY9" fmla="*/ 136840 h 144065"/>
                <a:gd name="connsiteX10" fmla="*/ 147159 w 227974"/>
                <a:gd name="connsiteY10" fmla="*/ 135337 h 144065"/>
                <a:gd name="connsiteX11" fmla="*/ 147711 w 227974"/>
                <a:gd name="connsiteY11" fmla="*/ 133835 h 144065"/>
                <a:gd name="connsiteX12" fmla="*/ 169303 w 227974"/>
                <a:gd name="connsiteY12" fmla="*/ 75499 h 144065"/>
                <a:gd name="connsiteX13" fmla="*/ 163181 w 227974"/>
                <a:gd name="connsiteY13" fmla="*/ 67242 h 144065"/>
                <a:gd name="connsiteX14" fmla="*/ 153722 w 227974"/>
                <a:gd name="connsiteY14" fmla="*/ 63230 h 144065"/>
                <a:gd name="connsiteX15" fmla="*/ 145871 w 227974"/>
                <a:gd name="connsiteY15" fmla="*/ 62740 h 144065"/>
                <a:gd name="connsiteX16" fmla="*/ 72261 w 227974"/>
                <a:gd name="connsiteY16" fmla="*/ 117947 h 144065"/>
                <a:gd name="connsiteX17" fmla="*/ 71770 w 227974"/>
                <a:gd name="connsiteY17" fmla="*/ 117947 h 144065"/>
                <a:gd name="connsiteX18" fmla="*/ 70230 w 227974"/>
                <a:gd name="connsiteY18" fmla="*/ 117321 h 144065"/>
                <a:gd name="connsiteX19" fmla="*/ 69562 w 227974"/>
                <a:gd name="connsiteY19" fmla="*/ 115800 h 144065"/>
                <a:gd name="connsiteX20" fmla="*/ 89313 w 227974"/>
                <a:gd name="connsiteY20" fmla="*/ 83657 h 144065"/>
                <a:gd name="connsiteX21" fmla="*/ 143233 w 227974"/>
                <a:gd name="connsiteY21" fmla="*/ 58139 h 144065"/>
                <a:gd name="connsiteX22" fmla="*/ 144950 w 227974"/>
                <a:gd name="connsiteY22" fmla="*/ 55379 h 144065"/>
                <a:gd name="connsiteX23" fmla="*/ 151085 w 227974"/>
                <a:gd name="connsiteY23" fmla="*/ 17592 h 144065"/>
                <a:gd name="connsiteX24" fmla="*/ 110661 w 227974"/>
                <a:gd name="connsiteY24" fmla="*/ 6428 h 144065"/>
                <a:gd name="connsiteX25" fmla="*/ 4478 w 227974"/>
                <a:gd name="connsiteY25" fmla="*/ 98440 h 144065"/>
                <a:gd name="connsiteX26" fmla="*/ 3791 w 227974"/>
                <a:gd name="connsiteY26" fmla="*/ 100005 h 144065"/>
                <a:gd name="connsiteX27" fmla="*/ 2209 w 227974"/>
                <a:gd name="connsiteY27" fmla="*/ 100649 h 144065"/>
                <a:gd name="connsiteX28" fmla="*/ 638 w 227974"/>
                <a:gd name="connsiteY28" fmla="*/ 99925 h 144065"/>
                <a:gd name="connsiteX29" fmla="*/ 0 w 227974"/>
                <a:gd name="connsiteY29" fmla="*/ 98318 h 144065"/>
                <a:gd name="connsiteX30" fmla="*/ 109679 w 227974"/>
                <a:gd name="connsiteY30" fmla="*/ 2195 h 144065"/>
                <a:gd name="connsiteX31" fmla="*/ 155195 w 227974"/>
                <a:gd name="connsiteY31" fmla="*/ 15507 h 144065"/>
                <a:gd name="connsiteX32" fmla="*/ 149061 w 227974"/>
                <a:gd name="connsiteY32" fmla="*/ 57955 h 144065"/>
                <a:gd name="connsiteX33" fmla="*/ 155195 w 227974"/>
                <a:gd name="connsiteY33" fmla="*/ 58691 h 144065"/>
                <a:gd name="connsiteX34" fmla="*/ 166702 w 227974"/>
                <a:gd name="connsiteY34" fmla="*/ 63739 h 144065"/>
                <a:gd name="connsiteX35" fmla="*/ 174088 w 227974"/>
                <a:gd name="connsiteY35" fmla="*/ 73904 h 144065"/>
                <a:gd name="connsiteX36" fmla="*/ 159059 w 227974"/>
                <a:gd name="connsiteY36" fmla="*/ 126351 h 144065"/>
                <a:gd name="connsiteX37" fmla="*/ 222118 w 227974"/>
                <a:gd name="connsiteY37" fmla="*/ 116107 h 144065"/>
                <a:gd name="connsiteX38" fmla="*/ 224756 w 227974"/>
                <a:gd name="connsiteY38" fmla="*/ 142729 h 144065"/>
                <a:gd name="connsiteX39" fmla="*/ 223609 w 227974"/>
                <a:gd name="connsiteY39" fmla="*/ 143870 h 144065"/>
                <a:gd name="connsiteX40" fmla="*/ 221996 w 227974"/>
                <a:gd name="connsiteY40" fmla="*/ 143956 h 144065"/>
                <a:gd name="connsiteX41" fmla="*/ 139491 w 227974"/>
                <a:gd name="connsiteY41" fmla="*/ 63353 h 144065"/>
                <a:gd name="connsiteX42" fmla="*/ 92074 w 227974"/>
                <a:gd name="connsiteY42" fmla="*/ 87154 h 144065"/>
                <a:gd name="connsiteX43" fmla="*/ 73978 w 227974"/>
                <a:gd name="connsiteY43" fmla="*/ 113224 h 144065"/>
                <a:gd name="connsiteX44" fmla="*/ 139491 w 227974"/>
                <a:gd name="connsiteY44" fmla="*/ 63353 h 14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7974" h="144065">
                  <a:moveTo>
                    <a:pt x="221996" y="143956"/>
                  </a:moveTo>
                  <a:cubicBezTo>
                    <a:pt x="221714" y="144011"/>
                    <a:pt x="221419" y="144011"/>
                    <a:pt x="221137" y="143956"/>
                  </a:cubicBezTo>
                  <a:cubicBezTo>
                    <a:pt x="220855" y="143839"/>
                    <a:pt x="220603" y="143674"/>
                    <a:pt x="220389" y="143459"/>
                  </a:cubicBezTo>
                  <a:cubicBezTo>
                    <a:pt x="220174" y="143244"/>
                    <a:pt x="220002" y="142993"/>
                    <a:pt x="219892" y="142711"/>
                  </a:cubicBezTo>
                  <a:cubicBezTo>
                    <a:pt x="219775" y="142429"/>
                    <a:pt x="219720" y="142128"/>
                    <a:pt x="219720" y="141827"/>
                  </a:cubicBezTo>
                  <a:cubicBezTo>
                    <a:pt x="219726" y="141527"/>
                    <a:pt x="219787" y="141226"/>
                    <a:pt x="219910" y="140950"/>
                  </a:cubicBezTo>
                  <a:cubicBezTo>
                    <a:pt x="224081" y="130584"/>
                    <a:pt x="223713" y="123468"/>
                    <a:pt x="218745" y="119726"/>
                  </a:cubicBezTo>
                  <a:cubicBezTo>
                    <a:pt x="206476" y="110709"/>
                    <a:pt x="169671" y="121934"/>
                    <a:pt x="150778" y="136840"/>
                  </a:cubicBezTo>
                  <a:cubicBezTo>
                    <a:pt x="150361" y="137221"/>
                    <a:pt x="149809" y="137435"/>
                    <a:pt x="149244" y="137435"/>
                  </a:cubicBezTo>
                  <a:cubicBezTo>
                    <a:pt x="148674" y="137435"/>
                    <a:pt x="148128" y="137221"/>
                    <a:pt x="147711" y="136840"/>
                  </a:cubicBezTo>
                  <a:cubicBezTo>
                    <a:pt x="147355" y="136417"/>
                    <a:pt x="147159" y="135890"/>
                    <a:pt x="147159" y="135337"/>
                  </a:cubicBezTo>
                  <a:cubicBezTo>
                    <a:pt x="147159" y="134786"/>
                    <a:pt x="147355" y="134252"/>
                    <a:pt x="147711" y="133835"/>
                  </a:cubicBezTo>
                  <a:cubicBezTo>
                    <a:pt x="159427" y="119174"/>
                    <a:pt x="174824" y="91509"/>
                    <a:pt x="169303" y="75499"/>
                  </a:cubicBezTo>
                  <a:cubicBezTo>
                    <a:pt x="168033" y="72248"/>
                    <a:pt x="165923" y="69402"/>
                    <a:pt x="163181" y="67242"/>
                  </a:cubicBezTo>
                  <a:cubicBezTo>
                    <a:pt x="160439" y="65089"/>
                    <a:pt x="157176" y="63703"/>
                    <a:pt x="153722" y="63230"/>
                  </a:cubicBezTo>
                  <a:cubicBezTo>
                    <a:pt x="151146" y="62678"/>
                    <a:pt x="148496" y="62513"/>
                    <a:pt x="145871" y="62740"/>
                  </a:cubicBezTo>
                  <a:cubicBezTo>
                    <a:pt x="126916" y="91141"/>
                    <a:pt x="91522" y="117947"/>
                    <a:pt x="72261" y="117947"/>
                  </a:cubicBezTo>
                  <a:lnTo>
                    <a:pt x="71770" y="117947"/>
                  </a:lnTo>
                  <a:cubicBezTo>
                    <a:pt x="71193" y="117947"/>
                    <a:pt x="70641" y="117720"/>
                    <a:pt x="70230" y="117321"/>
                  </a:cubicBezTo>
                  <a:cubicBezTo>
                    <a:pt x="69819" y="116923"/>
                    <a:pt x="69574" y="116377"/>
                    <a:pt x="69562" y="115800"/>
                  </a:cubicBezTo>
                  <a:cubicBezTo>
                    <a:pt x="69071" y="106047"/>
                    <a:pt x="76064" y="94637"/>
                    <a:pt x="89313" y="83657"/>
                  </a:cubicBezTo>
                  <a:cubicBezTo>
                    <a:pt x="104815" y="70689"/>
                    <a:pt x="123377" y="61905"/>
                    <a:pt x="143233" y="58139"/>
                  </a:cubicBezTo>
                  <a:lnTo>
                    <a:pt x="144950" y="55379"/>
                  </a:lnTo>
                  <a:cubicBezTo>
                    <a:pt x="151085" y="44521"/>
                    <a:pt x="157648" y="29124"/>
                    <a:pt x="151085" y="17592"/>
                  </a:cubicBezTo>
                  <a:cubicBezTo>
                    <a:pt x="144521" y="6060"/>
                    <a:pt x="130351" y="1521"/>
                    <a:pt x="110661" y="6428"/>
                  </a:cubicBezTo>
                  <a:cubicBezTo>
                    <a:pt x="66985" y="17285"/>
                    <a:pt x="5459" y="70469"/>
                    <a:pt x="4478" y="98440"/>
                  </a:cubicBezTo>
                  <a:cubicBezTo>
                    <a:pt x="4460" y="99029"/>
                    <a:pt x="4214" y="99594"/>
                    <a:pt x="3791" y="100005"/>
                  </a:cubicBezTo>
                  <a:cubicBezTo>
                    <a:pt x="3368" y="100416"/>
                    <a:pt x="2798" y="100649"/>
                    <a:pt x="2209" y="100649"/>
                  </a:cubicBezTo>
                  <a:cubicBezTo>
                    <a:pt x="1613" y="100618"/>
                    <a:pt x="1049" y="100361"/>
                    <a:pt x="638" y="99925"/>
                  </a:cubicBezTo>
                  <a:cubicBezTo>
                    <a:pt x="227" y="99489"/>
                    <a:pt x="0" y="98913"/>
                    <a:pt x="0" y="98318"/>
                  </a:cubicBezTo>
                  <a:cubicBezTo>
                    <a:pt x="1043" y="68445"/>
                    <a:pt x="63550" y="13666"/>
                    <a:pt x="109679" y="2195"/>
                  </a:cubicBezTo>
                  <a:cubicBezTo>
                    <a:pt x="131271" y="-3202"/>
                    <a:pt x="147036" y="1398"/>
                    <a:pt x="155195" y="15507"/>
                  </a:cubicBezTo>
                  <a:cubicBezTo>
                    <a:pt x="161329" y="26180"/>
                    <a:pt x="159243" y="40841"/>
                    <a:pt x="149061" y="57955"/>
                  </a:cubicBezTo>
                  <a:cubicBezTo>
                    <a:pt x="151122" y="57992"/>
                    <a:pt x="153176" y="58237"/>
                    <a:pt x="155195" y="58691"/>
                  </a:cubicBezTo>
                  <a:cubicBezTo>
                    <a:pt x="159409" y="59323"/>
                    <a:pt x="163378" y="61065"/>
                    <a:pt x="166702" y="63739"/>
                  </a:cubicBezTo>
                  <a:cubicBezTo>
                    <a:pt x="170021" y="66414"/>
                    <a:pt x="172567" y="69923"/>
                    <a:pt x="174088" y="73904"/>
                  </a:cubicBezTo>
                  <a:cubicBezTo>
                    <a:pt x="179302" y="89055"/>
                    <a:pt x="168874" y="111200"/>
                    <a:pt x="159059" y="126351"/>
                  </a:cubicBezTo>
                  <a:cubicBezTo>
                    <a:pt x="179363" y="114819"/>
                    <a:pt x="209421" y="106599"/>
                    <a:pt x="222118" y="116107"/>
                  </a:cubicBezTo>
                  <a:cubicBezTo>
                    <a:pt x="226842" y="119665"/>
                    <a:pt x="231136" y="127149"/>
                    <a:pt x="224756" y="142729"/>
                  </a:cubicBezTo>
                  <a:cubicBezTo>
                    <a:pt x="224523" y="143238"/>
                    <a:pt x="224118" y="143643"/>
                    <a:pt x="223609" y="143870"/>
                  </a:cubicBezTo>
                  <a:cubicBezTo>
                    <a:pt x="223100" y="144097"/>
                    <a:pt x="222523" y="144128"/>
                    <a:pt x="221996" y="143956"/>
                  </a:cubicBezTo>
                  <a:close/>
                  <a:moveTo>
                    <a:pt x="139491" y="63353"/>
                  </a:moveTo>
                  <a:cubicBezTo>
                    <a:pt x="122052" y="67506"/>
                    <a:pt x="105821" y="75652"/>
                    <a:pt x="92074" y="87154"/>
                  </a:cubicBezTo>
                  <a:cubicBezTo>
                    <a:pt x="81094" y="96232"/>
                    <a:pt x="74776" y="105556"/>
                    <a:pt x="73978" y="113224"/>
                  </a:cubicBezTo>
                  <a:cubicBezTo>
                    <a:pt x="91276" y="111568"/>
                    <a:pt x="121702" y="88135"/>
                    <a:pt x="139491" y="63353"/>
                  </a:cubicBezTo>
                  <a:close/>
                </a:path>
              </a:pathLst>
            </a:custGeom>
            <a:solidFill>
              <a:srgbClr val="0E0E0E"/>
            </a:solidFill>
            <a:ln w="6134" cap="flat">
              <a:noFill/>
              <a:prstDash val="solid"/>
              <a:miter/>
            </a:ln>
          </p:spPr>
          <p:txBody>
            <a:bodyPr rtlCol="0" anchor="ctr"/>
            <a:lstStyle/>
            <a:p>
              <a:endParaRPr lang="en-AU"/>
            </a:p>
          </p:txBody>
        </p:sp>
      </p:grpSp>
    </p:spTree>
    <p:extLst>
      <p:ext uri="{BB962C8B-B14F-4D97-AF65-F5344CB8AC3E}">
        <p14:creationId xmlns:p14="http://schemas.microsoft.com/office/powerpoint/2010/main" val="1847278491"/>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1_Divider slide">
    <p:bg>
      <p:bgPr>
        <a:solidFill>
          <a:schemeClr val="tx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accent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accent1"/>
          </a:solidFill>
          <a:ln w="26799" cap="flat">
            <a:noFill/>
            <a:prstDash val="solid"/>
            <a:miter/>
          </a:ln>
        </p:spPr>
        <p:txBody>
          <a:bodyPr rtlCol="0" anchor="ctr"/>
          <a:lstStyle/>
          <a:p>
            <a:endParaRPr lang="en-AU">
              <a:solidFill>
                <a:schemeClr val="bg2"/>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accent1"/>
                </a:solidFill>
                <a:latin typeface="Arial" panose="020B0604020202020204" pitchFamily="34" charset="0"/>
                <a:cs typeface="Arial" panose="020B0604020202020204" pitchFamily="34" charset="0"/>
              </a:rPr>
              <a:t>Transformational </a:t>
            </a:r>
            <a:br>
              <a:rPr lang="en-US" sz="700">
                <a:solidFill>
                  <a:schemeClr val="accent1"/>
                </a:solidFill>
                <a:latin typeface="Arial" panose="020B0604020202020204" pitchFamily="34" charset="0"/>
                <a:cs typeface="Arial" panose="020B0604020202020204" pitchFamily="34" charset="0"/>
              </a:rPr>
            </a:br>
            <a:r>
              <a:rPr lang="en-US" sz="700">
                <a:solidFill>
                  <a:schemeClr val="accent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grpSp>
        <p:nvGrpSpPr>
          <p:cNvPr id="5" name="Graphic 2">
            <a:extLst>
              <a:ext uri="{FF2B5EF4-FFF2-40B4-BE49-F238E27FC236}">
                <a16:creationId xmlns:a16="http://schemas.microsoft.com/office/drawing/2014/main" id="{DC7DF71C-E6D7-44D1-B6A6-561718B83C56}"/>
              </a:ext>
            </a:extLst>
          </p:cNvPr>
          <p:cNvGrpSpPr/>
          <p:nvPr/>
        </p:nvGrpSpPr>
        <p:grpSpPr>
          <a:xfrm>
            <a:off x="7406086" y="1421918"/>
            <a:ext cx="4574602" cy="4170468"/>
            <a:chOff x="3406395" y="973682"/>
            <a:chExt cx="5380243" cy="4904936"/>
          </a:xfrm>
        </p:grpSpPr>
        <p:sp>
          <p:nvSpPr>
            <p:cNvPr id="189" name="Freeform: Shape 188">
              <a:extLst>
                <a:ext uri="{FF2B5EF4-FFF2-40B4-BE49-F238E27FC236}">
                  <a16:creationId xmlns:a16="http://schemas.microsoft.com/office/drawing/2014/main" id="{3BFDCAA8-01A5-4894-8829-EBCB09FF5B51}"/>
                </a:ext>
              </a:extLst>
            </p:cNvPr>
            <p:cNvSpPr/>
            <p:nvPr/>
          </p:nvSpPr>
          <p:spPr>
            <a:xfrm>
              <a:off x="7865394" y="3296195"/>
              <a:ext cx="918808" cy="488373"/>
            </a:xfrm>
            <a:custGeom>
              <a:avLst/>
              <a:gdLst>
                <a:gd name="connsiteX0" fmla="*/ 780389 w 918808"/>
                <a:gd name="connsiteY0" fmla="*/ 16256 h 488373"/>
                <a:gd name="connsiteX1" fmla="*/ 197643 w 918808"/>
                <a:gd name="connsiteY1" fmla="*/ 0 h 488373"/>
                <a:gd name="connsiteX2" fmla="*/ 100539 w 918808"/>
                <a:gd name="connsiteY2" fmla="*/ 104281 h 488373"/>
                <a:gd name="connsiteX3" fmla="*/ 0 w 918808"/>
                <a:gd name="connsiteY3" fmla="*/ 201814 h 488373"/>
                <a:gd name="connsiteX4" fmla="*/ 150717 w 918808"/>
                <a:gd name="connsiteY4" fmla="*/ 471718 h 488373"/>
                <a:gd name="connsiteX5" fmla="*/ 565938 w 918808"/>
                <a:gd name="connsiteY5" fmla="*/ 342900 h 488373"/>
                <a:gd name="connsiteX6" fmla="*/ 902643 w 918808"/>
                <a:gd name="connsiteY6" fmla="*/ 144644 h 488373"/>
                <a:gd name="connsiteX7" fmla="*/ 780389 w 918808"/>
                <a:gd name="connsiteY7" fmla="*/ 16256 h 488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808" h="488373">
                  <a:moveTo>
                    <a:pt x="780389" y="16256"/>
                  </a:moveTo>
                  <a:cubicBezTo>
                    <a:pt x="687518" y="43123"/>
                    <a:pt x="327933" y="106857"/>
                    <a:pt x="197643" y="0"/>
                  </a:cubicBezTo>
                  <a:cubicBezTo>
                    <a:pt x="166481" y="35947"/>
                    <a:pt x="133909" y="70850"/>
                    <a:pt x="100539" y="104281"/>
                  </a:cubicBezTo>
                  <a:cubicBezTo>
                    <a:pt x="67169" y="137712"/>
                    <a:pt x="30364" y="166481"/>
                    <a:pt x="0" y="201814"/>
                  </a:cubicBezTo>
                  <a:cubicBezTo>
                    <a:pt x="49073" y="315910"/>
                    <a:pt x="48092" y="417369"/>
                    <a:pt x="150717" y="471718"/>
                  </a:cubicBezTo>
                  <a:cubicBezTo>
                    <a:pt x="279534" y="540298"/>
                    <a:pt x="398292" y="377129"/>
                    <a:pt x="565938" y="342900"/>
                  </a:cubicBezTo>
                  <a:cubicBezTo>
                    <a:pt x="754012" y="304377"/>
                    <a:pt x="852404" y="251562"/>
                    <a:pt x="902643" y="144644"/>
                  </a:cubicBezTo>
                  <a:cubicBezTo>
                    <a:pt x="952888" y="37725"/>
                    <a:pt x="878720" y="-12023"/>
                    <a:pt x="780389" y="16256"/>
                  </a:cubicBezTo>
                  <a:close/>
                </a:path>
              </a:pathLst>
            </a:custGeom>
            <a:solidFill>
              <a:srgbClr val="F0E7E1"/>
            </a:solidFill>
            <a:ln w="6134"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0F03E73C-D2F5-487A-A845-7EF49379B22F}"/>
                </a:ext>
              </a:extLst>
            </p:cNvPr>
            <p:cNvSpPr/>
            <p:nvPr/>
          </p:nvSpPr>
          <p:spPr>
            <a:xfrm>
              <a:off x="7863227" y="3294520"/>
              <a:ext cx="923343" cy="493205"/>
            </a:xfrm>
            <a:custGeom>
              <a:avLst/>
              <a:gdLst>
                <a:gd name="connsiteX0" fmla="*/ 218704 w 923343"/>
                <a:gd name="connsiteY0" fmla="*/ 493205 h 493205"/>
                <a:gd name="connsiteX1" fmla="*/ 151964 w 923343"/>
                <a:gd name="connsiteY1" fmla="*/ 476091 h 493205"/>
                <a:gd name="connsiteX2" fmla="*/ 33084 w 923343"/>
                <a:gd name="connsiteY2" fmla="*/ 297035 h 493205"/>
                <a:gd name="connsiteX3" fmla="*/ 205 w 923343"/>
                <a:gd name="connsiteY3" fmla="*/ 205022 h 493205"/>
                <a:gd name="connsiteX4" fmla="*/ 27 w 923343"/>
                <a:gd name="connsiteY4" fmla="*/ 203740 h 493205"/>
                <a:gd name="connsiteX5" fmla="*/ 573 w 923343"/>
                <a:gd name="connsiteY5" fmla="*/ 202568 h 493205"/>
                <a:gd name="connsiteX6" fmla="*/ 61056 w 923343"/>
                <a:gd name="connsiteY6" fmla="*/ 142760 h 493205"/>
                <a:gd name="connsiteX7" fmla="*/ 101173 w 923343"/>
                <a:gd name="connsiteY7" fmla="*/ 104912 h 493205"/>
                <a:gd name="connsiteX8" fmla="*/ 198216 w 923343"/>
                <a:gd name="connsiteY8" fmla="*/ 632 h 493205"/>
                <a:gd name="connsiteX9" fmla="*/ 199810 w 923343"/>
                <a:gd name="connsiteY9" fmla="*/ 0 h 493205"/>
                <a:gd name="connsiteX10" fmla="*/ 201405 w 923343"/>
                <a:gd name="connsiteY10" fmla="*/ 632 h 493205"/>
                <a:gd name="connsiteX11" fmla="*/ 781882 w 923343"/>
                <a:gd name="connsiteY11" fmla="*/ 16458 h 493205"/>
                <a:gd name="connsiteX12" fmla="*/ 906896 w 923343"/>
                <a:gd name="connsiteY12" fmla="*/ 36701 h 493205"/>
                <a:gd name="connsiteX13" fmla="*/ 906896 w 923343"/>
                <a:gd name="connsiteY13" fmla="*/ 148465 h 493205"/>
                <a:gd name="connsiteX14" fmla="*/ 568535 w 923343"/>
                <a:gd name="connsiteY14" fmla="*/ 348010 h 493205"/>
                <a:gd name="connsiteX15" fmla="*/ 388681 w 923343"/>
                <a:gd name="connsiteY15" fmla="*/ 427263 h 493205"/>
                <a:gd name="connsiteX16" fmla="*/ 218704 w 923343"/>
                <a:gd name="connsiteY16" fmla="*/ 493205 h 493205"/>
                <a:gd name="connsiteX17" fmla="*/ 4989 w 923343"/>
                <a:gd name="connsiteY17" fmla="*/ 204286 h 493205"/>
                <a:gd name="connsiteX18" fmla="*/ 37500 w 923343"/>
                <a:gd name="connsiteY18" fmla="*/ 295624 h 493205"/>
                <a:gd name="connsiteX19" fmla="*/ 154049 w 923343"/>
                <a:gd name="connsiteY19" fmla="*/ 472043 h 493205"/>
                <a:gd name="connsiteX20" fmla="*/ 386412 w 923343"/>
                <a:gd name="connsiteY20" fmla="*/ 422969 h 493205"/>
                <a:gd name="connsiteX21" fmla="*/ 567676 w 923343"/>
                <a:gd name="connsiteY21" fmla="*/ 343225 h 493205"/>
                <a:gd name="connsiteX22" fmla="*/ 902786 w 923343"/>
                <a:gd name="connsiteY22" fmla="*/ 146195 h 493205"/>
                <a:gd name="connsiteX23" fmla="*/ 903338 w 923343"/>
                <a:gd name="connsiteY23" fmla="*/ 39338 h 493205"/>
                <a:gd name="connsiteX24" fmla="*/ 783108 w 923343"/>
                <a:gd name="connsiteY24" fmla="*/ 20568 h 493205"/>
                <a:gd name="connsiteX25" fmla="*/ 505292 w 923343"/>
                <a:gd name="connsiteY25" fmla="*/ 62648 h 493205"/>
                <a:gd name="connsiteX26" fmla="*/ 200179 w 923343"/>
                <a:gd name="connsiteY26" fmla="*/ 5294 h 493205"/>
                <a:gd name="connsiteX27" fmla="*/ 104363 w 923343"/>
                <a:gd name="connsiteY27" fmla="*/ 108286 h 493205"/>
                <a:gd name="connsiteX28" fmla="*/ 64123 w 923343"/>
                <a:gd name="connsiteY28" fmla="*/ 146257 h 493205"/>
                <a:gd name="connsiteX29" fmla="*/ 4989 w 923343"/>
                <a:gd name="connsiteY29" fmla="*/ 204286 h 493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23343" h="493205">
                  <a:moveTo>
                    <a:pt x="218704" y="493205"/>
                  </a:moveTo>
                  <a:cubicBezTo>
                    <a:pt x="195375" y="493187"/>
                    <a:pt x="172428" y="487304"/>
                    <a:pt x="151964" y="476091"/>
                  </a:cubicBezTo>
                  <a:cubicBezTo>
                    <a:pt x="77311" y="436403"/>
                    <a:pt x="56823" y="371810"/>
                    <a:pt x="33084" y="297035"/>
                  </a:cubicBezTo>
                  <a:cubicBezTo>
                    <a:pt x="23692" y="265824"/>
                    <a:pt x="12718" y="235116"/>
                    <a:pt x="205" y="205022"/>
                  </a:cubicBezTo>
                  <a:cubicBezTo>
                    <a:pt x="21" y="204623"/>
                    <a:pt x="-41" y="204176"/>
                    <a:pt x="27" y="203740"/>
                  </a:cubicBezTo>
                  <a:cubicBezTo>
                    <a:pt x="88" y="203304"/>
                    <a:pt x="278" y="202900"/>
                    <a:pt x="573" y="202568"/>
                  </a:cubicBezTo>
                  <a:cubicBezTo>
                    <a:pt x="19509" y="181430"/>
                    <a:pt x="39708" y="161457"/>
                    <a:pt x="61056" y="142760"/>
                  </a:cubicBezTo>
                  <a:cubicBezTo>
                    <a:pt x="74489" y="130492"/>
                    <a:pt x="88291" y="117917"/>
                    <a:pt x="101173" y="104912"/>
                  </a:cubicBezTo>
                  <a:cubicBezTo>
                    <a:pt x="136015" y="69702"/>
                    <a:pt x="168649" y="34554"/>
                    <a:pt x="198216" y="632"/>
                  </a:cubicBezTo>
                  <a:cubicBezTo>
                    <a:pt x="198651" y="227"/>
                    <a:pt x="199222" y="0"/>
                    <a:pt x="199810" y="0"/>
                  </a:cubicBezTo>
                  <a:cubicBezTo>
                    <a:pt x="200405" y="0"/>
                    <a:pt x="200976" y="227"/>
                    <a:pt x="201405" y="632"/>
                  </a:cubicBezTo>
                  <a:cubicBezTo>
                    <a:pt x="325990" y="103011"/>
                    <a:pt x="675515" y="47190"/>
                    <a:pt x="781882" y="16458"/>
                  </a:cubicBezTo>
                  <a:cubicBezTo>
                    <a:pt x="836046" y="816"/>
                    <a:pt x="882789" y="8422"/>
                    <a:pt x="906896" y="36701"/>
                  </a:cubicBezTo>
                  <a:cubicBezTo>
                    <a:pt x="928795" y="62341"/>
                    <a:pt x="928856" y="102030"/>
                    <a:pt x="906896" y="148465"/>
                  </a:cubicBezTo>
                  <a:cubicBezTo>
                    <a:pt x="858129" y="252133"/>
                    <a:pt x="763295" y="307954"/>
                    <a:pt x="568535" y="348010"/>
                  </a:cubicBezTo>
                  <a:cubicBezTo>
                    <a:pt x="502225" y="361628"/>
                    <a:pt x="444503" y="394997"/>
                    <a:pt x="388681" y="427263"/>
                  </a:cubicBezTo>
                  <a:cubicBezTo>
                    <a:pt x="328260" y="461615"/>
                    <a:pt x="273604" y="493205"/>
                    <a:pt x="218704" y="493205"/>
                  </a:cubicBezTo>
                  <a:close/>
                  <a:moveTo>
                    <a:pt x="4989" y="204286"/>
                  </a:moveTo>
                  <a:cubicBezTo>
                    <a:pt x="18546" y="236000"/>
                    <a:pt x="28177" y="266302"/>
                    <a:pt x="37500" y="295624"/>
                  </a:cubicBezTo>
                  <a:cubicBezTo>
                    <a:pt x="60933" y="369234"/>
                    <a:pt x="81114" y="433213"/>
                    <a:pt x="154049" y="472043"/>
                  </a:cubicBezTo>
                  <a:cubicBezTo>
                    <a:pt x="230543" y="512773"/>
                    <a:pt x="302803" y="471000"/>
                    <a:pt x="386412" y="422969"/>
                  </a:cubicBezTo>
                  <a:cubicBezTo>
                    <a:pt x="442601" y="390519"/>
                    <a:pt x="500630" y="356966"/>
                    <a:pt x="567676" y="343225"/>
                  </a:cubicBezTo>
                  <a:cubicBezTo>
                    <a:pt x="760780" y="303598"/>
                    <a:pt x="854756" y="248391"/>
                    <a:pt x="902786" y="146195"/>
                  </a:cubicBezTo>
                  <a:cubicBezTo>
                    <a:pt x="923826" y="101539"/>
                    <a:pt x="924010" y="63568"/>
                    <a:pt x="903338" y="39338"/>
                  </a:cubicBezTo>
                  <a:cubicBezTo>
                    <a:pt x="880765" y="12900"/>
                    <a:pt x="834697" y="5723"/>
                    <a:pt x="783108" y="20568"/>
                  </a:cubicBezTo>
                  <a:cubicBezTo>
                    <a:pt x="735814" y="34247"/>
                    <a:pt x="622700" y="56759"/>
                    <a:pt x="505292" y="62648"/>
                  </a:cubicBezTo>
                  <a:cubicBezTo>
                    <a:pt x="404998" y="67678"/>
                    <a:pt x="271028" y="61789"/>
                    <a:pt x="200179" y="5294"/>
                  </a:cubicBezTo>
                  <a:cubicBezTo>
                    <a:pt x="170980" y="38909"/>
                    <a:pt x="138837" y="73567"/>
                    <a:pt x="104363" y="108286"/>
                  </a:cubicBezTo>
                  <a:cubicBezTo>
                    <a:pt x="91420" y="121352"/>
                    <a:pt x="77557" y="134050"/>
                    <a:pt x="64123" y="146257"/>
                  </a:cubicBezTo>
                  <a:cubicBezTo>
                    <a:pt x="43309" y="164445"/>
                    <a:pt x="23570" y="183823"/>
                    <a:pt x="4989" y="204286"/>
                  </a:cubicBezTo>
                  <a:close/>
                </a:path>
              </a:pathLst>
            </a:custGeom>
            <a:solidFill>
              <a:srgbClr val="0E0E0E"/>
            </a:solidFill>
            <a:ln w="6134"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D7D225A7-F79C-4F21-BA69-A16A2404C835}"/>
                </a:ext>
              </a:extLst>
            </p:cNvPr>
            <p:cNvSpPr/>
            <p:nvPr/>
          </p:nvSpPr>
          <p:spPr>
            <a:xfrm>
              <a:off x="7150972" y="2462552"/>
              <a:ext cx="927277" cy="1065767"/>
            </a:xfrm>
            <a:custGeom>
              <a:avLst/>
              <a:gdLst>
                <a:gd name="connsiteX0" fmla="*/ 724359 w 927277"/>
                <a:gd name="connsiteY0" fmla="*/ 1059993 h 1065767"/>
                <a:gd name="connsiteX1" fmla="*/ 842258 w 927277"/>
                <a:gd name="connsiteY1" fmla="*/ 1051467 h 1065767"/>
                <a:gd name="connsiteX2" fmla="*/ 889062 w 927277"/>
                <a:gd name="connsiteY2" fmla="*/ 939089 h 1065767"/>
                <a:gd name="connsiteX3" fmla="*/ 927278 w 927277"/>
                <a:gd name="connsiteY3" fmla="*/ 844745 h 1065767"/>
                <a:gd name="connsiteX4" fmla="*/ 891516 w 927277"/>
                <a:gd name="connsiteY4" fmla="*/ 812848 h 1065767"/>
                <a:gd name="connsiteX5" fmla="*/ 535243 w 927277"/>
                <a:gd name="connsiteY5" fmla="*/ 139623 h 1065767"/>
                <a:gd name="connsiteX6" fmla="*/ 56778 w 927277"/>
                <a:gd name="connsiteY6" fmla="*/ 82820 h 1065767"/>
                <a:gd name="connsiteX7" fmla="*/ 102662 w 927277"/>
                <a:gd name="connsiteY7" fmla="*/ 469273 h 1065767"/>
                <a:gd name="connsiteX8" fmla="*/ 664429 w 927277"/>
                <a:gd name="connsiteY8" fmla="*/ 946020 h 1065767"/>
                <a:gd name="connsiteX9" fmla="*/ 724359 w 927277"/>
                <a:gd name="connsiteY9" fmla="*/ 1059993 h 1065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277" h="1065767">
                  <a:moveTo>
                    <a:pt x="724359" y="1059993"/>
                  </a:moveTo>
                  <a:cubicBezTo>
                    <a:pt x="753313" y="1059993"/>
                    <a:pt x="802816" y="1077537"/>
                    <a:pt x="842258" y="1051467"/>
                  </a:cubicBezTo>
                  <a:cubicBezTo>
                    <a:pt x="883848" y="1023986"/>
                    <a:pt x="887038" y="983255"/>
                    <a:pt x="889062" y="939089"/>
                  </a:cubicBezTo>
                  <a:cubicBezTo>
                    <a:pt x="891087" y="894923"/>
                    <a:pt x="901760" y="874190"/>
                    <a:pt x="927278" y="844745"/>
                  </a:cubicBezTo>
                  <a:cubicBezTo>
                    <a:pt x="913697" y="836139"/>
                    <a:pt x="901619" y="825362"/>
                    <a:pt x="891516" y="812848"/>
                  </a:cubicBezTo>
                  <a:cubicBezTo>
                    <a:pt x="784413" y="677344"/>
                    <a:pt x="555793" y="177839"/>
                    <a:pt x="535243" y="139623"/>
                  </a:cubicBezTo>
                  <a:cubicBezTo>
                    <a:pt x="443231" y="-30846"/>
                    <a:pt x="207311" y="-39618"/>
                    <a:pt x="56778" y="82820"/>
                  </a:cubicBezTo>
                  <a:cubicBezTo>
                    <a:pt x="-93755" y="205258"/>
                    <a:pt x="102662" y="469273"/>
                    <a:pt x="102662" y="469273"/>
                  </a:cubicBezTo>
                  <a:cubicBezTo>
                    <a:pt x="180750" y="693968"/>
                    <a:pt x="557326" y="797390"/>
                    <a:pt x="664429" y="946020"/>
                  </a:cubicBezTo>
                  <a:cubicBezTo>
                    <a:pt x="689340" y="981206"/>
                    <a:pt x="709491" y="1019532"/>
                    <a:pt x="724359" y="1059993"/>
                  </a:cubicBezTo>
                  <a:close/>
                </a:path>
              </a:pathLst>
            </a:custGeom>
            <a:solidFill>
              <a:srgbClr val="E69C9C"/>
            </a:solidFill>
            <a:ln w="6134"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BF8B525E-6BBA-45EE-8E8F-2BBC27DCA23B}"/>
                </a:ext>
              </a:extLst>
            </p:cNvPr>
            <p:cNvSpPr/>
            <p:nvPr/>
          </p:nvSpPr>
          <p:spPr>
            <a:xfrm>
              <a:off x="7148299" y="2460133"/>
              <a:ext cx="932072" cy="1070624"/>
            </a:xfrm>
            <a:custGeom>
              <a:avLst/>
              <a:gdLst>
                <a:gd name="connsiteX0" fmla="*/ 791257 w 932072"/>
                <a:gd name="connsiteY0" fmla="*/ 1070571 h 1070624"/>
                <a:gd name="connsiteX1" fmla="*/ 752428 w 932072"/>
                <a:gd name="connsiteY1" fmla="*/ 1067197 h 1070624"/>
                <a:gd name="connsiteX2" fmla="*/ 727032 w 932072"/>
                <a:gd name="connsiteY2" fmla="*/ 1064743 h 1070624"/>
                <a:gd name="connsiteX3" fmla="*/ 725720 w 932072"/>
                <a:gd name="connsiteY3" fmla="*/ 1064308 h 1070624"/>
                <a:gd name="connsiteX4" fmla="*/ 724886 w 932072"/>
                <a:gd name="connsiteY4" fmla="*/ 1063210 h 1070624"/>
                <a:gd name="connsiteX5" fmla="*/ 665016 w 932072"/>
                <a:gd name="connsiteY5" fmla="*/ 949973 h 1070624"/>
                <a:gd name="connsiteX6" fmla="*/ 438665 w 932072"/>
                <a:gd name="connsiteY6" fmla="*/ 779995 h 1070624"/>
                <a:gd name="connsiteX7" fmla="*/ 103004 w 932072"/>
                <a:gd name="connsiteY7" fmla="*/ 472919 h 1070624"/>
                <a:gd name="connsiteX8" fmla="*/ 23259 w 932072"/>
                <a:gd name="connsiteY8" fmla="*/ 325269 h 1070624"/>
                <a:gd name="connsiteX9" fmla="*/ 57550 w 932072"/>
                <a:gd name="connsiteY9" fmla="*/ 83460 h 1070624"/>
                <a:gd name="connsiteX10" fmla="*/ 354075 w 932072"/>
                <a:gd name="connsiteY10" fmla="*/ 6354 h 1070624"/>
                <a:gd name="connsiteX11" fmla="*/ 539756 w 932072"/>
                <a:gd name="connsiteY11" fmla="*/ 140938 h 1070624"/>
                <a:gd name="connsiteX12" fmla="*/ 571716 w 932072"/>
                <a:gd name="connsiteY12" fmla="*/ 207064 h 1070624"/>
                <a:gd name="connsiteX13" fmla="*/ 895783 w 932072"/>
                <a:gd name="connsiteY13" fmla="*/ 813856 h 1070624"/>
                <a:gd name="connsiteX14" fmla="*/ 930994 w 932072"/>
                <a:gd name="connsiteY14" fmla="*/ 845263 h 1070624"/>
                <a:gd name="connsiteX15" fmla="*/ 931718 w 932072"/>
                <a:gd name="connsiteY15" fmla="*/ 845931 h 1070624"/>
                <a:gd name="connsiteX16" fmla="*/ 932037 w 932072"/>
                <a:gd name="connsiteY16" fmla="*/ 846858 h 1070624"/>
                <a:gd name="connsiteX17" fmla="*/ 931988 w 932072"/>
                <a:gd name="connsiteY17" fmla="*/ 847845 h 1070624"/>
                <a:gd name="connsiteX18" fmla="*/ 931484 w 932072"/>
                <a:gd name="connsiteY18" fmla="*/ 848698 h 1070624"/>
                <a:gd name="connsiteX19" fmla="*/ 893882 w 932072"/>
                <a:gd name="connsiteY19" fmla="*/ 941631 h 1070624"/>
                <a:gd name="connsiteX20" fmla="*/ 846035 w 932072"/>
                <a:gd name="connsiteY20" fmla="*/ 1055787 h 1070624"/>
                <a:gd name="connsiteX21" fmla="*/ 791257 w 932072"/>
                <a:gd name="connsiteY21" fmla="*/ 1070571 h 1070624"/>
                <a:gd name="connsiteX22" fmla="*/ 728627 w 932072"/>
                <a:gd name="connsiteY22" fmla="*/ 1060143 h 1070624"/>
                <a:gd name="connsiteX23" fmla="*/ 753164 w 932072"/>
                <a:gd name="connsiteY23" fmla="*/ 1062597 h 1070624"/>
                <a:gd name="connsiteX24" fmla="*/ 843766 w 932072"/>
                <a:gd name="connsiteY24" fmla="*/ 1051984 h 1070624"/>
                <a:gd name="connsiteX25" fmla="*/ 889588 w 932072"/>
                <a:gd name="connsiteY25" fmla="*/ 941569 h 1070624"/>
                <a:gd name="connsiteX26" fmla="*/ 926393 w 932072"/>
                <a:gd name="connsiteY26" fmla="*/ 847839 h 1070624"/>
                <a:gd name="connsiteX27" fmla="*/ 892226 w 932072"/>
                <a:gd name="connsiteY27" fmla="*/ 817168 h 1070624"/>
                <a:gd name="connsiteX28" fmla="*/ 567667 w 932072"/>
                <a:gd name="connsiteY28" fmla="*/ 209456 h 1070624"/>
                <a:gd name="connsiteX29" fmla="*/ 535769 w 932072"/>
                <a:gd name="connsiteY29" fmla="*/ 143575 h 1070624"/>
                <a:gd name="connsiteX30" fmla="*/ 353278 w 932072"/>
                <a:gd name="connsiteY30" fmla="*/ 11323 h 1070624"/>
                <a:gd name="connsiteX31" fmla="*/ 60494 w 932072"/>
                <a:gd name="connsiteY31" fmla="*/ 87448 h 1070624"/>
                <a:gd name="connsiteX32" fmla="*/ 106807 w 932072"/>
                <a:gd name="connsiteY32" fmla="*/ 470895 h 1070624"/>
                <a:gd name="connsiteX33" fmla="*/ 106807 w 932072"/>
                <a:gd name="connsiteY33" fmla="*/ 471508 h 1070624"/>
                <a:gd name="connsiteX34" fmla="*/ 440628 w 932072"/>
                <a:gd name="connsiteY34" fmla="*/ 776499 h 1070624"/>
                <a:gd name="connsiteX35" fmla="*/ 668267 w 932072"/>
                <a:gd name="connsiteY35" fmla="*/ 947703 h 1070624"/>
                <a:gd name="connsiteX36" fmla="*/ 728627 w 932072"/>
                <a:gd name="connsiteY36" fmla="*/ 1060143 h 107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32072" h="1070624">
                  <a:moveTo>
                    <a:pt x="791257" y="1070571"/>
                  </a:moveTo>
                  <a:cubicBezTo>
                    <a:pt x="778253" y="1070307"/>
                    <a:pt x="765285" y="1069179"/>
                    <a:pt x="752428" y="1067197"/>
                  </a:cubicBezTo>
                  <a:cubicBezTo>
                    <a:pt x="744024" y="1065841"/>
                    <a:pt x="735541" y="1065019"/>
                    <a:pt x="727032" y="1064743"/>
                  </a:cubicBezTo>
                  <a:cubicBezTo>
                    <a:pt x="726560" y="1064737"/>
                    <a:pt x="726107" y="1064584"/>
                    <a:pt x="725720" y="1064308"/>
                  </a:cubicBezTo>
                  <a:cubicBezTo>
                    <a:pt x="725340" y="1064038"/>
                    <a:pt x="725045" y="1063652"/>
                    <a:pt x="724886" y="1063210"/>
                  </a:cubicBezTo>
                  <a:cubicBezTo>
                    <a:pt x="710016" y="1022988"/>
                    <a:pt x="689884" y="984913"/>
                    <a:pt x="665016" y="949973"/>
                  </a:cubicBezTo>
                  <a:cubicBezTo>
                    <a:pt x="621586" y="889735"/>
                    <a:pt x="532763" y="836429"/>
                    <a:pt x="438665" y="779995"/>
                  </a:cubicBezTo>
                  <a:cubicBezTo>
                    <a:pt x="303223" y="698963"/>
                    <a:pt x="149685" y="606950"/>
                    <a:pt x="103004" y="472919"/>
                  </a:cubicBezTo>
                  <a:cubicBezTo>
                    <a:pt x="70431" y="427182"/>
                    <a:pt x="43650" y="377588"/>
                    <a:pt x="23259" y="325269"/>
                  </a:cubicBezTo>
                  <a:cubicBezTo>
                    <a:pt x="-16797" y="217799"/>
                    <a:pt x="-4958" y="134190"/>
                    <a:pt x="57550" y="83460"/>
                  </a:cubicBezTo>
                  <a:cubicBezTo>
                    <a:pt x="142017" y="14880"/>
                    <a:pt x="252861" y="-13889"/>
                    <a:pt x="354075" y="6354"/>
                  </a:cubicBezTo>
                  <a:cubicBezTo>
                    <a:pt x="435844" y="22732"/>
                    <a:pt x="501786" y="70517"/>
                    <a:pt x="539756" y="140938"/>
                  </a:cubicBezTo>
                  <a:cubicBezTo>
                    <a:pt x="543682" y="148299"/>
                    <a:pt x="554847" y="171608"/>
                    <a:pt x="571716" y="207064"/>
                  </a:cubicBezTo>
                  <a:cubicBezTo>
                    <a:pt x="642810" y="355817"/>
                    <a:pt x="809169" y="704300"/>
                    <a:pt x="895783" y="813856"/>
                  </a:cubicBezTo>
                  <a:cubicBezTo>
                    <a:pt x="905733" y="826173"/>
                    <a:pt x="917627" y="836785"/>
                    <a:pt x="930994" y="845263"/>
                  </a:cubicBezTo>
                  <a:cubicBezTo>
                    <a:pt x="931288" y="845422"/>
                    <a:pt x="931533" y="845649"/>
                    <a:pt x="931718" y="845931"/>
                  </a:cubicBezTo>
                  <a:cubicBezTo>
                    <a:pt x="931895" y="846208"/>
                    <a:pt x="932006" y="846527"/>
                    <a:pt x="932037" y="846858"/>
                  </a:cubicBezTo>
                  <a:cubicBezTo>
                    <a:pt x="932098" y="847189"/>
                    <a:pt x="932079" y="847526"/>
                    <a:pt x="931988" y="847845"/>
                  </a:cubicBezTo>
                  <a:cubicBezTo>
                    <a:pt x="931889" y="848164"/>
                    <a:pt x="931718" y="848459"/>
                    <a:pt x="931484" y="848698"/>
                  </a:cubicBezTo>
                  <a:cubicBezTo>
                    <a:pt x="906948" y="876854"/>
                    <a:pt x="895906" y="896974"/>
                    <a:pt x="893882" y="941631"/>
                  </a:cubicBezTo>
                  <a:cubicBezTo>
                    <a:pt x="892042" y="981503"/>
                    <a:pt x="890017" y="1026711"/>
                    <a:pt x="846035" y="1055787"/>
                  </a:cubicBezTo>
                  <a:cubicBezTo>
                    <a:pt x="829657" y="1066068"/>
                    <a:pt x="810586" y="1071215"/>
                    <a:pt x="791257" y="1070571"/>
                  </a:cubicBezTo>
                  <a:close/>
                  <a:moveTo>
                    <a:pt x="728627" y="1060143"/>
                  </a:moveTo>
                  <a:cubicBezTo>
                    <a:pt x="735805" y="1060143"/>
                    <a:pt x="744208" y="1061431"/>
                    <a:pt x="753164" y="1062597"/>
                  </a:cubicBezTo>
                  <a:cubicBezTo>
                    <a:pt x="780768" y="1066338"/>
                    <a:pt x="815119" y="1070939"/>
                    <a:pt x="843766" y="1051984"/>
                  </a:cubicBezTo>
                  <a:cubicBezTo>
                    <a:pt x="882779" y="1026160"/>
                    <a:pt x="887380" y="989906"/>
                    <a:pt x="889588" y="941569"/>
                  </a:cubicBezTo>
                  <a:cubicBezTo>
                    <a:pt x="891612" y="896667"/>
                    <a:pt x="902715" y="875872"/>
                    <a:pt x="926393" y="847839"/>
                  </a:cubicBezTo>
                  <a:cubicBezTo>
                    <a:pt x="913505" y="839423"/>
                    <a:pt x="901979" y="829081"/>
                    <a:pt x="892226" y="817168"/>
                  </a:cubicBezTo>
                  <a:cubicBezTo>
                    <a:pt x="805304" y="707183"/>
                    <a:pt x="638762" y="358394"/>
                    <a:pt x="567667" y="209456"/>
                  </a:cubicBezTo>
                  <a:cubicBezTo>
                    <a:pt x="550798" y="174123"/>
                    <a:pt x="539634" y="150752"/>
                    <a:pt x="535769" y="143575"/>
                  </a:cubicBezTo>
                  <a:cubicBezTo>
                    <a:pt x="498474" y="74382"/>
                    <a:pt x="433635" y="27394"/>
                    <a:pt x="353278" y="11323"/>
                  </a:cubicBezTo>
                  <a:cubicBezTo>
                    <a:pt x="255131" y="-8429"/>
                    <a:pt x="142630" y="20769"/>
                    <a:pt x="60494" y="87448"/>
                  </a:cubicBezTo>
                  <a:cubicBezTo>
                    <a:pt x="-86726" y="207064"/>
                    <a:pt x="104844" y="468257"/>
                    <a:pt x="106807" y="470895"/>
                  </a:cubicBezTo>
                  <a:cubicBezTo>
                    <a:pt x="106831" y="471097"/>
                    <a:pt x="106831" y="471305"/>
                    <a:pt x="106807" y="471508"/>
                  </a:cubicBezTo>
                  <a:cubicBezTo>
                    <a:pt x="152813" y="603822"/>
                    <a:pt x="305738" y="695528"/>
                    <a:pt x="440628" y="776499"/>
                  </a:cubicBezTo>
                  <a:cubicBezTo>
                    <a:pt x="535094" y="833178"/>
                    <a:pt x="624654" y="886914"/>
                    <a:pt x="668267" y="947703"/>
                  </a:cubicBezTo>
                  <a:cubicBezTo>
                    <a:pt x="693221" y="982380"/>
                    <a:pt x="713513" y="1020185"/>
                    <a:pt x="728627" y="1060143"/>
                  </a:cubicBezTo>
                  <a:close/>
                </a:path>
              </a:pathLst>
            </a:custGeom>
            <a:solidFill>
              <a:srgbClr val="0E0E0E"/>
            </a:solidFill>
            <a:ln w="6134"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C7F6C712-68B2-4078-A757-7E72071CBF15}"/>
                </a:ext>
              </a:extLst>
            </p:cNvPr>
            <p:cNvSpPr/>
            <p:nvPr/>
          </p:nvSpPr>
          <p:spPr>
            <a:xfrm>
              <a:off x="7951457" y="3306316"/>
              <a:ext cx="832870" cy="478987"/>
            </a:xfrm>
            <a:custGeom>
              <a:avLst/>
              <a:gdLst>
                <a:gd name="connsiteX0" fmla="*/ 765974 w 832870"/>
                <a:gd name="connsiteY0" fmla="*/ 0 h 478987"/>
                <a:gd name="connsiteX1" fmla="*/ 751497 w 832870"/>
                <a:gd name="connsiteY1" fmla="*/ 79315 h 478987"/>
                <a:gd name="connsiteX2" fmla="*/ 414731 w 832870"/>
                <a:gd name="connsiteY2" fmla="*/ 277571 h 478987"/>
                <a:gd name="connsiteX3" fmla="*/ 0 w 832870"/>
                <a:gd name="connsiteY3" fmla="*/ 406757 h 478987"/>
                <a:gd name="connsiteX4" fmla="*/ 64777 w 832870"/>
                <a:gd name="connsiteY4" fmla="*/ 462332 h 478987"/>
                <a:gd name="connsiteX5" fmla="*/ 479999 w 832870"/>
                <a:gd name="connsiteY5" fmla="*/ 333515 h 478987"/>
                <a:gd name="connsiteX6" fmla="*/ 816703 w 832870"/>
                <a:gd name="connsiteY6" fmla="*/ 135258 h 478987"/>
                <a:gd name="connsiteX7" fmla="*/ 765974 w 832870"/>
                <a:gd name="connsiteY7" fmla="*/ 0 h 47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870" h="478987">
                  <a:moveTo>
                    <a:pt x="765974" y="0"/>
                  </a:moveTo>
                  <a:cubicBezTo>
                    <a:pt x="770206" y="21163"/>
                    <a:pt x="766342" y="47724"/>
                    <a:pt x="751497" y="79315"/>
                  </a:cubicBezTo>
                  <a:cubicBezTo>
                    <a:pt x="701197" y="186233"/>
                    <a:pt x="602866" y="238803"/>
                    <a:pt x="414731" y="277571"/>
                  </a:cubicBezTo>
                  <a:cubicBezTo>
                    <a:pt x="247330" y="311861"/>
                    <a:pt x="128818" y="474662"/>
                    <a:pt x="0" y="406757"/>
                  </a:cubicBezTo>
                  <a:cubicBezTo>
                    <a:pt x="17010" y="430042"/>
                    <a:pt x="39179" y="449064"/>
                    <a:pt x="64777" y="462332"/>
                  </a:cubicBezTo>
                  <a:cubicBezTo>
                    <a:pt x="193594" y="530912"/>
                    <a:pt x="312352" y="367743"/>
                    <a:pt x="479999" y="333515"/>
                  </a:cubicBezTo>
                  <a:cubicBezTo>
                    <a:pt x="668072" y="294992"/>
                    <a:pt x="766464" y="242177"/>
                    <a:pt x="816703" y="135258"/>
                  </a:cubicBezTo>
                  <a:cubicBezTo>
                    <a:pt x="853576" y="56680"/>
                    <a:pt x="823451" y="8772"/>
                    <a:pt x="765974" y="0"/>
                  </a:cubicBezTo>
                  <a:close/>
                </a:path>
              </a:pathLst>
            </a:custGeom>
            <a:solidFill>
              <a:srgbClr val="2B1F18"/>
            </a:solidFill>
            <a:ln w="6134"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77D988C6-4C4F-4986-B8C7-C5C0B3E8D9A1}"/>
                </a:ext>
              </a:extLst>
            </p:cNvPr>
            <p:cNvSpPr/>
            <p:nvPr/>
          </p:nvSpPr>
          <p:spPr>
            <a:xfrm>
              <a:off x="7949184" y="3303976"/>
              <a:ext cx="837454" cy="483749"/>
            </a:xfrm>
            <a:custGeom>
              <a:avLst/>
              <a:gdLst>
                <a:gd name="connsiteX0" fmla="*/ 132746 w 837454"/>
                <a:gd name="connsiteY0" fmla="*/ 483750 h 483749"/>
                <a:gd name="connsiteX1" fmla="*/ 66006 w 837454"/>
                <a:gd name="connsiteY1" fmla="*/ 466636 h 483749"/>
                <a:gd name="connsiteX2" fmla="*/ 432 w 837454"/>
                <a:gd name="connsiteY2" fmla="*/ 410385 h 483749"/>
                <a:gd name="connsiteX3" fmla="*/ 3 w 837454"/>
                <a:gd name="connsiteY3" fmla="*/ 408932 h 483749"/>
                <a:gd name="connsiteX4" fmla="*/ 561 w 837454"/>
                <a:gd name="connsiteY4" fmla="*/ 407521 h 483749"/>
                <a:gd name="connsiteX5" fmla="*/ 1873 w 837454"/>
                <a:gd name="connsiteY5" fmla="*/ 406748 h 483749"/>
                <a:gd name="connsiteX6" fmla="*/ 3376 w 837454"/>
                <a:gd name="connsiteY6" fmla="*/ 406950 h 483749"/>
                <a:gd name="connsiteX7" fmla="*/ 235309 w 837454"/>
                <a:gd name="connsiteY7" fmla="*/ 357325 h 483749"/>
                <a:gd name="connsiteX8" fmla="*/ 416574 w 837454"/>
                <a:gd name="connsiteY8" fmla="*/ 277581 h 483749"/>
                <a:gd name="connsiteX9" fmla="*/ 751683 w 837454"/>
                <a:gd name="connsiteY9" fmla="*/ 80613 h 483749"/>
                <a:gd name="connsiteX10" fmla="*/ 765976 w 837454"/>
                <a:gd name="connsiteY10" fmla="*/ 2770 h 483749"/>
                <a:gd name="connsiteX11" fmla="*/ 765995 w 837454"/>
                <a:gd name="connsiteY11" fmla="*/ 1690 h 483749"/>
                <a:gd name="connsiteX12" fmla="*/ 766528 w 837454"/>
                <a:gd name="connsiteY12" fmla="*/ 746 h 483749"/>
                <a:gd name="connsiteX13" fmla="*/ 767461 w 837454"/>
                <a:gd name="connsiteY13" fmla="*/ 151 h 483749"/>
                <a:gd name="connsiteX14" fmla="*/ 768552 w 837454"/>
                <a:gd name="connsiteY14" fmla="*/ 9 h 483749"/>
                <a:gd name="connsiteX15" fmla="*/ 828913 w 837454"/>
                <a:gd name="connsiteY15" fmla="*/ 38409 h 483749"/>
                <a:gd name="connsiteX16" fmla="*/ 821061 w 837454"/>
                <a:gd name="connsiteY16" fmla="*/ 138396 h 483749"/>
                <a:gd name="connsiteX17" fmla="*/ 482700 w 837454"/>
                <a:gd name="connsiteY17" fmla="*/ 337941 h 483749"/>
                <a:gd name="connsiteX18" fmla="*/ 302846 w 837454"/>
                <a:gd name="connsiteY18" fmla="*/ 417194 h 483749"/>
                <a:gd name="connsiteX19" fmla="*/ 132746 w 837454"/>
                <a:gd name="connsiteY19" fmla="*/ 483750 h 483749"/>
                <a:gd name="connsiteX20" fmla="*/ 10063 w 837454"/>
                <a:gd name="connsiteY20" fmla="*/ 415416 h 483749"/>
                <a:gd name="connsiteX21" fmla="*/ 68092 w 837454"/>
                <a:gd name="connsiteY21" fmla="*/ 462587 h 483749"/>
                <a:gd name="connsiteX22" fmla="*/ 300454 w 837454"/>
                <a:gd name="connsiteY22" fmla="*/ 413514 h 483749"/>
                <a:gd name="connsiteX23" fmla="*/ 481719 w 837454"/>
                <a:gd name="connsiteY23" fmla="*/ 333770 h 483749"/>
                <a:gd name="connsiteX24" fmla="*/ 816828 w 837454"/>
                <a:gd name="connsiteY24" fmla="*/ 136740 h 483749"/>
                <a:gd name="connsiteX25" fmla="*/ 824803 w 837454"/>
                <a:gd name="connsiteY25" fmla="*/ 40863 h 483749"/>
                <a:gd name="connsiteX26" fmla="*/ 771006 w 837454"/>
                <a:gd name="connsiteY26" fmla="*/ 5408 h 483749"/>
                <a:gd name="connsiteX27" fmla="*/ 755793 w 837454"/>
                <a:gd name="connsiteY27" fmla="*/ 82882 h 483749"/>
                <a:gd name="connsiteX28" fmla="*/ 417433 w 837454"/>
                <a:gd name="connsiteY28" fmla="*/ 282426 h 483749"/>
                <a:gd name="connsiteX29" fmla="*/ 237517 w 837454"/>
                <a:gd name="connsiteY29" fmla="*/ 361619 h 483749"/>
                <a:gd name="connsiteX30" fmla="*/ 10124 w 837454"/>
                <a:gd name="connsiteY30" fmla="*/ 415416 h 483749"/>
                <a:gd name="connsiteX31" fmla="*/ 10063 w 837454"/>
                <a:gd name="connsiteY31" fmla="*/ 415416 h 48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37454" h="483749">
                  <a:moveTo>
                    <a:pt x="132746" y="483750"/>
                  </a:moveTo>
                  <a:cubicBezTo>
                    <a:pt x="109418" y="483732"/>
                    <a:pt x="86470" y="477849"/>
                    <a:pt x="66006" y="466636"/>
                  </a:cubicBezTo>
                  <a:cubicBezTo>
                    <a:pt x="40089" y="453214"/>
                    <a:pt x="17644" y="433959"/>
                    <a:pt x="432" y="410385"/>
                  </a:cubicBezTo>
                  <a:cubicBezTo>
                    <a:pt x="131" y="409962"/>
                    <a:pt x="-22" y="409447"/>
                    <a:pt x="3" y="408932"/>
                  </a:cubicBezTo>
                  <a:cubicBezTo>
                    <a:pt x="27" y="408410"/>
                    <a:pt x="223" y="407913"/>
                    <a:pt x="561" y="407521"/>
                  </a:cubicBezTo>
                  <a:cubicBezTo>
                    <a:pt x="898" y="407122"/>
                    <a:pt x="1364" y="406852"/>
                    <a:pt x="1873" y="406748"/>
                  </a:cubicBezTo>
                  <a:cubicBezTo>
                    <a:pt x="2383" y="406650"/>
                    <a:pt x="2910" y="406717"/>
                    <a:pt x="3376" y="406950"/>
                  </a:cubicBezTo>
                  <a:cubicBezTo>
                    <a:pt x="79685" y="447252"/>
                    <a:pt x="151823" y="405601"/>
                    <a:pt x="235309" y="357325"/>
                  </a:cubicBezTo>
                  <a:cubicBezTo>
                    <a:pt x="291437" y="324875"/>
                    <a:pt x="349466" y="291321"/>
                    <a:pt x="416574" y="277581"/>
                  </a:cubicBezTo>
                  <a:cubicBezTo>
                    <a:pt x="609678" y="238015"/>
                    <a:pt x="703592" y="182808"/>
                    <a:pt x="751683" y="80613"/>
                  </a:cubicBezTo>
                  <a:cubicBezTo>
                    <a:pt x="765608" y="50923"/>
                    <a:pt x="770454" y="24730"/>
                    <a:pt x="765976" y="2770"/>
                  </a:cubicBezTo>
                  <a:cubicBezTo>
                    <a:pt x="765896" y="2414"/>
                    <a:pt x="765902" y="2040"/>
                    <a:pt x="765995" y="1690"/>
                  </a:cubicBezTo>
                  <a:cubicBezTo>
                    <a:pt x="766093" y="1334"/>
                    <a:pt x="766277" y="1010"/>
                    <a:pt x="766528" y="746"/>
                  </a:cubicBezTo>
                  <a:cubicBezTo>
                    <a:pt x="766792" y="482"/>
                    <a:pt x="767111" y="279"/>
                    <a:pt x="767461" y="151"/>
                  </a:cubicBezTo>
                  <a:cubicBezTo>
                    <a:pt x="767810" y="22"/>
                    <a:pt x="768184" y="-21"/>
                    <a:pt x="768552" y="9"/>
                  </a:cubicBezTo>
                  <a:cubicBezTo>
                    <a:pt x="796586" y="4303"/>
                    <a:pt x="818055" y="17921"/>
                    <a:pt x="828913" y="38409"/>
                  </a:cubicBezTo>
                  <a:cubicBezTo>
                    <a:pt x="842530" y="63927"/>
                    <a:pt x="839831" y="98524"/>
                    <a:pt x="821061" y="138396"/>
                  </a:cubicBezTo>
                  <a:cubicBezTo>
                    <a:pt x="772294" y="242064"/>
                    <a:pt x="677460" y="297885"/>
                    <a:pt x="482700" y="337941"/>
                  </a:cubicBezTo>
                  <a:cubicBezTo>
                    <a:pt x="416390" y="351559"/>
                    <a:pt x="358667" y="384929"/>
                    <a:pt x="302846" y="417194"/>
                  </a:cubicBezTo>
                  <a:cubicBezTo>
                    <a:pt x="242302" y="452159"/>
                    <a:pt x="187647" y="483750"/>
                    <a:pt x="132746" y="483750"/>
                  </a:cubicBezTo>
                  <a:close/>
                  <a:moveTo>
                    <a:pt x="10063" y="415416"/>
                  </a:moveTo>
                  <a:cubicBezTo>
                    <a:pt x="25999" y="434922"/>
                    <a:pt x="45745" y="450975"/>
                    <a:pt x="68092" y="462587"/>
                  </a:cubicBezTo>
                  <a:cubicBezTo>
                    <a:pt x="144585" y="503318"/>
                    <a:pt x="216845" y="461544"/>
                    <a:pt x="300454" y="413514"/>
                  </a:cubicBezTo>
                  <a:cubicBezTo>
                    <a:pt x="356643" y="381064"/>
                    <a:pt x="414672" y="347510"/>
                    <a:pt x="481719" y="333770"/>
                  </a:cubicBezTo>
                  <a:cubicBezTo>
                    <a:pt x="674823" y="294143"/>
                    <a:pt x="768798" y="238935"/>
                    <a:pt x="816828" y="136740"/>
                  </a:cubicBezTo>
                  <a:cubicBezTo>
                    <a:pt x="835231" y="98218"/>
                    <a:pt x="837746" y="65093"/>
                    <a:pt x="824803" y="40863"/>
                  </a:cubicBezTo>
                  <a:cubicBezTo>
                    <a:pt x="814865" y="22461"/>
                    <a:pt x="796340" y="10192"/>
                    <a:pt x="771006" y="5408"/>
                  </a:cubicBezTo>
                  <a:cubicBezTo>
                    <a:pt x="774564" y="27675"/>
                    <a:pt x="769473" y="53745"/>
                    <a:pt x="755793" y="82882"/>
                  </a:cubicBezTo>
                  <a:cubicBezTo>
                    <a:pt x="707027" y="186550"/>
                    <a:pt x="612131" y="242371"/>
                    <a:pt x="417433" y="282426"/>
                  </a:cubicBezTo>
                  <a:cubicBezTo>
                    <a:pt x="351061" y="295983"/>
                    <a:pt x="293339" y="329353"/>
                    <a:pt x="237517" y="361619"/>
                  </a:cubicBezTo>
                  <a:cubicBezTo>
                    <a:pt x="155994" y="408423"/>
                    <a:pt x="85329" y="449337"/>
                    <a:pt x="10124" y="415416"/>
                  </a:cubicBezTo>
                  <a:lnTo>
                    <a:pt x="10063" y="415416"/>
                  </a:lnTo>
                  <a:close/>
                </a:path>
              </a:pathLst>
            </a:custGeom>
            <a:solidFill>
              <a:srgbClr val="0E0E0E"/>
            </a:solidFill>
            <a:ln w="6134"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5B0B4C8F-A141-4E7F-9245-B850AC189984}"/>
                </a:ext>
              </a:extLst>
            </p:cNvPr>
            <p:cNvSpPr/>
            <p:nvPr/>
          </p:nvSpPr>
          <p:spPr>
            <a:xfrm>
              <a:off x="6270388" y="3823426"/>
              <a:ext cx="1420132" cy="1387749"/>
            </a:xfrm>
            <a:custGeom>
              <a:avLst/>
              <a:gdLst>
                <a:gd name="connsiteX0" fmla="*/ 1418036 w 1420132"/>
                <a:gd name="connsiteY0" fmla="*/ 887614 h 1387749"/>
                <a:gd name="connsiteX1" fmla="*/ 935583 w 1420132"/>
                <a:gd name="connsiteY1" fmla="*/ 335539 h 1387749"/>
                <a:gd name="connsiteX2" fmla="*/ 571152 w 1420132"/>
                <a:gd name="connsiteY2" fmla="*/ 343145 h 1387749"/>
                <a:gd name="connsiteX3" fmla="*/ 619183 w 1420132"/>
                <a:gd name="connsiteY3" fmla="*/ 14722 h 1387749"/>
                <a:gd name="connsiteX4" fmla="*/ 562687 w 1420132"/>
                <a:gd name="connsiteY4" fmla="*/ 0 h 1387749"/>
                <a:gd name="connsiteX5" fmla="*/ 510301 w 1420132"/>
                <a:gd name="connsiteY5" fmla="*/ 365412 h 1387749"/>
                <a:gd name="connsiteX6" fmla="*/ 81952 w 1420132"/>
                <a:gd name="connsiteY6" fmla="*/ 730334 h 1387749"/>
                <a:gd name="connsiteX7" fmla="*/ 0 w 1420132"/>
                <a:gd name="connsiteY7" fmla="*/ 858293 h 1387749"/>
                <a:gd name="connsiteX8" fmla="*/ 45270 w 1420132"/>
                <a:gd name="connsiteY8" fmla="*/ 896141 h 1387749"/>
                <a:gd name="connsiteX9" fmla="*/ 129492 w 1420132"/>
                <a:gd name="connsiteY9" fmla="*/ 764133 h 1387749"/>
                <a:gd name="connsiteX10" fmla="*/ 503676 w 1420132"/>
                <a:gd name="connsiteY10" fmla="*/ 432275 h 1387749"/>
                <a:gd name="connsiteX11" fmla="*/ 797503 w 1420132"/>
                <a:gd name="connsiteY11" fmla="*/ 1328722 h 1387749"/>
                <a:gd name="connsiteX12" fmla="*/ 1211314 w 1420132"/>
                <a:gd name="connsiteY12" fmla="*/ 1326084 h 1387749"/>
                <a:gd name="connsiteX13" fmla="*/ 1418036 w 1420132"/>
                <a:gd name="connsiteY13" fmla="*/ 887614 h 1387749"/>
                <a:gd name="connsiteX14" fmla="*/ 1180398 w 1420132"/>
                <a:gd name="connsiteY14" fmla="*/ 1277195 h 1387749"/>
                <a:gd name="connsiteX15" fmla="*/ 827131 w 1420132"/>
                <a:gd name="connsiteY15" fmla="*/ 1278852 h 1387749"/>
                <a:gd name="connsiteX16" fmla="*/ 554038 w 1420132"/>
                <a:gd name="connsiteY16" fmla="*/ 742480 h 1387749"/>
                <a:gd name="connsiteX17" fmla="*/ 564344 w 1420132"/>
                <a:gd name="connsiteY17" fmla="*/ 407370 h 1387749"/>
                <a:gd name="connsiteX18" fmla="*/ 920125 w 1420132"/>
                <a:gd name="connsiteY18" fmla="*/ 391789 h 1387749"/>
                <a:gd name="connsiteX19" fmla="*/ 1221987 w 1420132"/>
                <a:gd name="connsiteY19" fmla="*/ 581949 h 1387749"/>
                <a:gd name="connsiteX20" fmla="*/ 1360190 w 1420132"/>
                <a:gd name="connsiteY20" fmla="*/ 892644 h 1387749"/>
                <a:gd name="connsiteX21" fmla="*/ 1180398 w 1420132"/>
                <a:gd name="connsiteY21" fmla="*/ 1277011 h 1387749"/>
                <a:gd name="connsiteX22" fmla="*/ 1180398 w 1420132"/>
                <a:gd name="connsiteY22" fmla="*/ 1277195 h 138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0132" h="1387749">
                  <a:moveTo>
                    <a:pt x="1418036" y="887614"/>
                  </a:moveTo>
                  <a:cubicBezTo>
                    <a:pt x="1395032" y="633537"/>
                    <a:pt x="1196653" y="406573"/>
                    <a:pt x="935583" y="335539"/>
                  </a:cubicBezTo>
                  <a:cubicBezTo>
                    <a:pt x="815936" y="302697"/>
                    <a:pt x="689327" y="305341"/>
                    <a:pt x="571152" y="343145"/>
                  </a:cubicBezTo>
                  <a:cubicBezTo>
                    <a:pt x="583973" y="234693"/>
                    <a:pt x="601394" y="124156"/>
                    <a:pt x="619183" y="14722"/>
                  </a:cubicBezTo>
                  <a:cubicBezTo>
                    <a:pt x="600412" y="9447"/>
                    <a:pt x="581642" y="4171"/>
                    <a:pt x="562687" y="0"/>
                  </a:cubicBezTo>
                  <a:cubicBezTo>
                    <a:pt x="543119" y="120414"/>
                    <a:pt x="523613" y="243833"/>
                    <a:pt x="510301" y="365412"/>
                  </a:cubicBezTo>
                  <a:cubicBezTo>
                    <a:pt x="355046" y="430128"/>
                    <a:pt x="208255" y="553670"/>
                    <a:pt x="81952" y="730334"/>
                  </a:cubicBezTo>
                  <a:cubicBezTo>
                    <a:pt x="52018" y="772292"/>
                    <a:pt x="24966" y="815047"/>
                    <a:pt x="0" y="858293"/>
                  </a:cubicBezTo>
                  <a:cubicBezTo>
                    <a:pt x="15335" y="870561"/>
                    <a:pt x="30671" y="883320"/>
                    <a:pt x="45270" y="896141"/>
                  </a:cubicBezTo>
                  <a:cubicBezTo>
                    <a:pt x="71033" y="850705"/>
                    <a:pt x="99146" y="806643"/>
                    <a:pt x="129492" y="764133"/>
                  </a:cubicBezTo>
                  <a:cubicBezTo>
                    <a:pt x="241134" y="607896"/>
                    <a:pt x="368725" y="495825"/>
                    <a:pt x="503676" y="432275"/>
                  </a:cubicBezTo>
                  <a:cubicBezTo>
                    <a:pt x="469816" y="808238"/>
                    <a:pt x="506498" y="1157088"/>
                    <a:pt x="797503" y="1328722"/>
                  </a:cubicBezTo>
                  <a:cubicBezTo>
                    <a:pt x="932455" y="1408466"/>
                    <a:pt x="1083110" y="1407240"/>
                    <a:pt x="1211314" y="1326084"/>
                  </a:cubicBezTo>
                  <a:cubicBezTo>
                    <a:pt x="1355160" y="1235176"/>
                    <a:pt x="1434291" y="1067100"/>
                    <a:pt x="1418036" y="887614"/>
                  </a:cubicBezTo>
                  <a:close/>
                  <a:moveTo>
                    <a:pt x="1180398" y="1277195"/>
                  </a:moveTo>
                  <a:cubicBezTo>
                    <a:pt x="1071210" y="1346266"/>
                    <a:pt x="942453" y="1346879"/>
                    <a:pt x="827131" y="1278852"/>
                  </a:cubicBezTo>
                  <a:cubicBezTo>
                    <a:pt x="659730" y="1180091"/>
                    <a:pt x="570416" y="1004654"/>
                    <a:pt x="554038" y="742480"/>
                  </a:cubicBezTo>
                  <a:cubicBezTo>
                    <a:pt x="547413" y="636604"/>
                    <a:pt x="552688" y="523551"/>
                    <a:pt x="564344" y="407370"/>
                  </a:cubicBezTo>
                  <a:cubicBezTo>
                    <a:pt x="678439" y="365320"/>
                    <a:pt x="802797" y="359873"/>
                    <a:pt x="920125" y="391789"/>
                  </a:cubicBezTo>
                  <a:cubicBezTo>
                    <a:pt x="1037165" y="424319"/>
                    <a:pt x="1142108" y="490433"/>
                    <a:pt x="1221987" y="581949"/>
                  </a:cubicBezTo>
                  <a:cubicBezTo>
                    <a:pt x="1301118" y="672366"/>
                    <a:pt x="1350192" y="782781"/>
                    <a:pt x="1360190" y="892644"/>
                  </a:cubicBezTo>
                  <a:cubicBezTo>
                    <a:pt x="1374728" y="1050538"/>
                    <a:pt x="1305596" y="1197819"/>
                    <a:pt x="1180398" y="1277011"/>
                  </a:cubicBezTo>
                  <a:lnTo>
                    <a:pt x="1180398" y="1277195"/>
                  </a:lnTo>
                  <a:close/>
                </a:path>
              </a:pathLst>
            </a:custGeom>
            <a:solidFill>
              <a:srgbClr val="A6A6A6"/>
            </a:solidFill>
            <a:ln w="6134"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7F3FF460-E925-4126-9E98-F151B5011E12}"/>
                </a:ext>
              </a:extLst>
            </p:cNvPr>
            <p:cNvSpPr/>
            <p:nvPr/>
          </p:nvSpPr>
          <p:spPr>
            <a:xfrm>
              <a:off x="6268292" y="3821170"/>
              <a:ext cx="1424272" cy="1392197"/>
            </a:xfrm>
            <a:custGeom>
              <a:avLst/>
              <a:gdLst>
                <a:gd name="connsiteX0" fmla="*/ 1006749 w 1424272"/>
                <a:gd name="connsiteY0" fmla="*/ 1392198 h 1392197"/>
                <a:gd name="connsiteX1" fmla="*/ 798556 w 1424272"/>
                <a:gd name="connsiteY1" fmla="*/ 1332942 h 1392197"/>
                <a:gd name="connsiteX2" fmla="*/ 528652 w 1424272"/>
                <a:gd name="connsiteY2" fmla="*/ 959984 h 1392197"/>
                <a:gd name="connsiteX3" fmla="*/ 503073 w 1424272"/>
                <a:gd name="connsiteY3" fmla="*/ 438580 h 1392197"/>
                <a:gd name="connsiteX4" fmla="*/ 133428 w 1424272"/>
                <a:gd name="connsiteY4" fmla="*/ 767740 h 1392197"/>
                <a:gd name="connsiteX5" fmla="*/ 49574 w 1424272"/>
                <a:gd name="connsiteY5" fmla="*/ 899563 h 1392197"/>
                <a:gd name="connsiteX6" fmla="*/ 48875 w 1424272"/>
                <a:gd name="connsiteY6" fmla="*/ 900299 h 1392197"/>
                <a:gd name="connsiteX7" fmla="*/ 47936 w 1424272"/>
                <a:gd name="connsiteY7" fmla="*/ 900679 h 1392197"/>
                <a:gd name="connsiteX8" fmla="*/ 46924 w 1424272"/>
                <a:gd name="connsiteY8" fmla="*/ 900636 h 1392197"/>
                <a:gd name="connsiteX9" fmla="*/ 46016 w 1424272"/>
                <a:gd name="connsiteY9" fmla="*/ 900176 h 1392197"/>
                <a:gd name="connsiteX10" fmla="*/ 869 w 1424272"/>
                <a:gd name="connsiteY10" fmla="*/ 862390 h 1392197"/>
                <a:gd name="connsiteX11" fmla="*/ 41 w 1424272"/>
                <a:gd name="connsiteY11" fmla="*/ 861022 h 1392197"/>
                <a:gd name="connsiteX12" fmla="*/ 316 w 1424272"/>
                <a:gd name="connsiteY12" fmla="*/ 859445 h 1392197"/>
                <a:gd name="connsiteX13" fmla="*/ 82392 w 1424272"/>
                <a:gd name="connsiteY13" fmla="*/ 731241 h 1392197"/>
                <a:gd name="connsiteX14" fmla="*/ 510434 w 1424272"/>
                <a:gd name="connsiteY14" fmla="*/ 366074 h 1392197"/>
                <a:gd name="connsiteX15" fmla="*/ 562697 w 1424272"/>
                <a:gd name="connsiteY15" fmla="*/ 1888 h 1392197"/>
                <a:gd name="connsiteX16" fmla="*/ 563022 w 1424272"/>
                <a:gd name="connsiteY16" fmla="*/ 1042 h 1392197"/>
                <a:gd name="connsiteX17" fmla="*/ 563679 w 1424272"/>
                <a:gd name="connsiteY17" fmla="*/ 416 h 1392197"/>
                <a:gd name="connsiteX18" fmla="*/ 564531 w 1424272"/>
                <a:gd name="connsiteY18" fmla="*/ 48 h 1392197"/>
                <a:gd name="connsiteX19" fmla="*/ 565457 w 1424272"/>
                <a:gd name="connsiteY19" fmla="*/ 48 h 1392197"/>
                <a:gd name="connsiteX20" fmla="*/ 622076 w 1424272"/>
                <a:gd name="connsiteY20" fmla="*/ 14770 h 1392197"/>
                <a:gd name="connsiteX21" fmla="*/ 623389 w 1424272"/>
                <a:gd name="connsiteY21" fmla="*/ 15752 h 1392197"/>
                <a:gd name="connsiteX22" fmla="*/ 623732 w 1424272"/>
                <a:gd name="connsiteY22" fmla="*/ 17347 h 1392197"/>
                <a:gd name="connsiteX23" fmla="*/ 576131 w 1424272"/>
                <a:gd name="connsiteY23" fmla="*/ 342458 h 1392197"/>
                <a:gd name="connsiteX24" fmla="*/ 938047 w 1424272"/>
                <a:gd name="connsiteY24" fmla="*/ 335894 h 1392197"/>
                <a:gd name="connsiteX25" fmla="*/ 1422156 w 1424272"/>
                <a:gd name="connsiteY25" fmla="*/ 889748 h 1392197"/>
                <a:gd name="connsiteX26" fmla="*/ 1214514 w 1424272"/>
                <a:gd name="connsiteY26" fmla="*/ 1330611 h 1392197"/>
                <a:gd name="connsiteX27" fmla="*/ 1006749 w 1424272"/>
                <a:gd name="connsiteY27" fmla="*/ 1392198 h 1392197"/>
                <a:gd name="connsiteX28" fmla="*/ 505772 w 1424272"/>
                <a:gd name="connsiteY28" fmla="*/ 432262 h 1392197"/>
                <a:gd name="connsiteX29" fmla="*/ 507060 w 1424272"/>
                <a:gd name="connsiteY29" fmla="*/ 432691 h 1392197"/>
                <a:gd name="connsiteX30" fmla="*/ 507839 w 1424272"/>
                <a:gd name="connsiteY30" fmla="*/ 433599 h 1392197"/>
                <a:gd name="connsiteX31" fmla="*/ 508042 w 1424272"/>
                <a:gd name="connsiteY31" fmla="*/ 434777 h 1392197"/>
                <a:gd name="connsiteX32" fmla="*/ 533069 w 1424272"/>
                <a:gd name="connsiteY32" fmla="*/ 958819 h 1392197"/>
                <a:gd name="connsiteX33" fmla="*/ 800764 w 1424272"/>
                <a:gd name="connsiteY33" fmla="*/ 1328955 h 1392197"/>
                <a:gd name="connsiteX34" fmla="*/ 1212183 w 1424272"/>
                <a:gd name="connsiteY34" fmla="*/ 1326378 h 1392197"/>
                <a:gd name="connsiteX35" fmla="*/ 1417739 w 1424272"/>
                <a:gd name="connsiteY35" fmla="*/ 889871 h 1392197"/>
                <a:gd name="connsiteX36" fmla="*/ 936943 w 1424272"/>
                <a:gd name="connsiteY36" fmla="*/ 340004 h 1392197"/>
                <a:gd name="connsiteX37" fmla="*/ 573984 w 1424272"/>
                <a:gd name="connsiteY37" fmla="*/ 347610 h 1392197"/>
                <a:gd name="connsiteX38" fmla="*/ 572855 w 1424272"/>
                <a:gd name="connsiteY38" fmla="*/ 347672 h 1392197"/>
                <a:gd name="connsiteX39" fmla="*/ 571837 w 1424272"/>
                <a:gd name="connsiteY39" fmla="*/ 347181 h 1392197"/>
                <a:gd name="connsiteX40" fmla="*/ 571174 w 1424272"/>
                <a:gd name="connsiteY40" fmla="*/ 346273 h 1392197"/>
                <a:gd name="connsiteX41" fmla="*/ 571040 w 1424272"/>
                <a:gd name="connsiteY41" fmla="*/ 345157 h 1392197"/>
                <a:gd name="connsiteX42" fmla="*/ 618702 w 1424272"/>
                <a:gd name="connsiteY42" fmla="*/ 18635 h 1392197"/>
                <a:gd name="connsiteX43" fmla="*/ 566746 w 1424272"/>
                <a:gd name="connsiteY43" fmla="*/ 5078 h 1392197"/>
                <a:gd name="connsiteX44" fmla="*/ 514728 w 1424272"/>
                <a:gd name="connsiteY44" fmla="*/ 367914 h 1392197"/>
                <a:gd name="connsiteX45" fmla="*/ 514286 w 1424272"/>
                <a:gd name="connsiteY45" fmla="*/ 369037 h 1392197"/>
                <a:gd name="connsiteX46" fmla="*/ 513317 w 1424272"/>
                <a:gd name="connsiteY46" fmla="*/ 369755 h 1392197"/>
                <a:gd name="connsiteX47" fmla="*/ 86011 w 1424272"/>
                <a:gd name="connsiteY47" fmla="*/ 733940 h 1392197"/>
                <a:gd name="connsiteX48" fmla="*/ 5163 w 1424272"/>
                <a:gd name="connsiteY48" fmla="*/ 859997 h 1392197"/>
                <a:gd name="connsiteX49" fmla="*/ 46814 w 1424272"/>
                <a:gd name="connsiteY49" fmla="*/ 894839 h 1392197"/>
                <a:gd name="connsiteX50" fmla="*/ 129563 w 1424272"/>
                <a:gd name="connsiteY50" fmla="*/ 765041 h 1392197"/>
                <a:gd name="connsiteX51" fmla="*/ 504791 w 1424272"/>
                <a:gd name="connsiteY51" fmla="*/ 432446 h 1392197"/>
                <a:gd name="connsiteX52" fmla="*/ 505772 w 1424272"/>
                <a:gd name="connsiteY52" fmla="*/ 432262 h 1392197"/>
                <a:gd name="connsiteX53" fmla="*/ 1006566 w 1424272"/>
                <a:gd name="connsiteY53" fmla="*/ 1333985 h 1392197"/>
                <a:gd name="connsiteX54" fmla="*/ 827939 w 1424272"/>
                <a:gd name="connsiteY54" fmla="*/ 1283071 h 1392197"/>
                <a:gd name="connsiteX55" fmla="*/ 553680 w 1424272"/>
                <a:gd name="connsiteY55" fmla="*/ 744920 h 1392197"/>
                <a:gd name="connsiteX56" fmla="*/ 563985 w 1424272"/>
                <a:gd name="connsiteY56" fmla="*/ 409381 h 1392197"/>
                <a:gd name="connsiteX57" fmla="*/ 564482 w 1424272"/>
                <a:gd name="connsiteY57" fmla="*/ 408216 h 1392197"/>
                <a:gd name="connsiteX58" fmla="*/ 565519 w 1424272"/>
                <a:gd name="connsiteY58" fmla="*/ 407480 h 1392197"/>
                <a:gd name="connsiteX59" fmla="*/ 922896 w 1424272"/>
                <a:gd name="connsiteY59" fmla="*/ 391654 h 1392197"/>
                <a:gd name="connsiteX60" fmla="*/ 1225924 w 1424272"/>
                <a:gd name="connsiteY60" fmla="*/ 582549 h 1392197"/>
                <a:gd name="connsiteX61" fmla="*/ 1364371 w 1424272"/>
                <a:gd name="connsiteY61" fmla="*/ 894717 h 1392197"/>
                <a:gd name="connsiteX62" fmla="*/ 1183536 w 1424272"/>
                <a:gd name="connsiteY62" fmla="*/ 1281169 h 1392197"/>
                <a:gd name="connsiteX63" fmla="*/ 1006688 w 1424272"/>
                <a:gd name="connsiteY63" fmla="*/ 1333801 h 1392197"/>
                <a:gd name="connsiteX64" fmla="*/ 1006566 w 1424272"/>
                <a:gd name="connsiteY64" fmla="*/ 1333985 h 1392197"/>
                <a:gd name="connsiteX65" fmla="*/ 568586 w 1424272"/>
                <a:gd name="connsiteY65" fmla="*/ 411406 h 1392197"/>
                <a:gd name="connsiteX66" fmla="*/ 558403 w 1424272"/>
                <a:gd name="connsiteY66" fmla="*/ 744737 h 1392197"/>
                <a:gd name="connsiteX67" fmla="*/ 830454 w 1424272"/>
                <a:gd name="connsiteY67" fmla="*/ 1279268 h 1392197"/>
                <a:gd name="connsiteX68" fmla="*/ 1181267 w 1424272"/>
                <a:gd name="connsiteY68" fmla="*/ 1277612 h 1392197"/>
                <a:gd name="connsiteX69" fmla="*/ 1359955 w 1424272"/>
                <a:gd name="connsiteY69" fmla="*/ 895392 h 1392197"/>
                <a:gd name="connsiteX70" fmla="*/ 1222611 w 1424272"/>
                <a:gd name="connsiteY70" fmla="*/ 585861 h 1392197"/>
                <a:gd name="connsiteX71" fmla="*/ 922037 w 1424272"/>
                <a:gd name="connsiteY71" fmla="*/ 396377 h 1392197"/>
                <a:gd name="connsiteX72" fmla="*/ 568586 w 1424272"/>
                <a:gd name="connsiteY72" fmla="*/ 411406 h 139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424272" h="1392197">
                  <a:moveTo>
                    <a:pt x="1006749" y="1392198"/>
                  </a:moveTo>
                  <a:cubicBezTo>
                    <a:pt x="933287" y="1391511"/>
                    <a:pt x="861370" y="1371041"/>
                    <a:pt x="798556" y="1332942"/>
                  </a:cubicBezTo>
                  <a:cubicBezTo>
                    <a:pt x="662316" y="1252584"/>
                    <a:pt x="574045" y="1130514"/>
                    <a:pt x="528652" y="959984"/>
                  </a:cubicBezTo>
                  <a:cubicBezTo>
                    <a:pt x="491847" y="821659"/>
                    <a:pt x="483812" y="655852"/>
                    <a:pt x="503073" y="438580"/>
                  </a:cubicBezTo>
                  <a:cubicBezTo>
                    <a:pt x="367692" y="503418"/>
                    <a:pt x="243291" y="613833"/>
                    <a:pt x="133428" y="767740"/>
                  </a:cubicBezTo>
                  <a:cubicBezTo>
                    <a:pt x="103181" y="810176"/>
                    <a:pt x="75190" y="854176"/>
                    <a:pt x="49574" y="899563"/>
                  </a:cubicBezTo>
                  <a:cubicBezTo>
                    <a:pt x="49396" y="899857"/>
                    <a:pt x="49157" y="900109"/>
                    <a:pt x="48875" y="900299"/>
                  </a:cubicBezTo>
                  <a:cubicBezTo>
                    <a:pt x="48592" y="900495"/>
                    <a:pt x="48273" y="900624"/>
                    <a:pt x="47936" y="900679"/>
                  </a:cubicBezTo>
                  <a:cubicBezTo>
                    <a:pt x="47599" y="900740"/>
                    <a:pt x="47255" y="900722"/>
                    <a:pt x="46924" y="900636"/>
                  </a:cubicBezTo>
                  <a:cubicBezTo>
                    <a:pt x="46593" y="900551"/>
                    <a:pt x="46280" y="900391"/>
                    <a:pt x="46016" y="900176"/>
                  </a:cubicBezTo>
                  <a:cubicBezTo>
                    <a:pt x="29515" y="885883"/>
                    <a:pt x="14732" y="873554"/>
                    <a:pt x="869" y="862390"/>
                  </a:cubicBezTo>
                  <a:cubicBezTo>
                    <a:pt x="433" y="862052"/>
                    <a:pt x="139" y="861562"/>
                    <a:pt x="41" y="861022"/>
                  </a:cubicBezTo>
                  <a:cubicBezTo>
                    <a:pt x="-64" y="860482"/>
                    <a:pt x="35" y="859918"/>
                    <a:pt x="316" y="859445"/>
                  </a:cubicBezTo>
                  <a:cubicBezTo>
                    <a:pt x="26877" y="813255"/>
                    <a:pt x="53745" y="771359"/>
                    <a:pt x="82392" y="731241"/>
                  </a:cubicBezTo>
                  <a:cubicBezTo>
                    <a:pt x="206363" y="557705"/>
                    <a:pt x="354381" y="431464"/>
                    <a:pt x="510434" y="366074"/>
                  </a:cubicBezTo>
                  <a:cubicBezTo>
                    <a:pt x="523807" y="244250"/>
                    <a:pt x="543620" y="119419"/>
                    <a:pt x="562697" y="1888"/>
                  </a:cubicBezTo>
                  <a:cubicBezTo>
                    <a:pt x="562746" y="1588"/>
                    <a:pt x="562856" y="1300"/>
                    <a:pt x="563022" y="1042"/>
                  </a:cubicBezTo>
                  <a:cubicBezTo>
                    <a:pt x="563194" y="790"/>
                    <a:pt x="563421" y="576"/>
                    <a:pt x="563679" y="416"/>
                  </a:cubicBezTo>
                  <a:cubicBezTo>
                    <a:pt x="563936" y="239"/>
                    <a:pt x="564225" y="110"/>
                    <a:pt x="564531" y="48"/>
                  </a:cubicBezTo>
                  <a:cubicBezTo>
                    <a:pt x="564838" y="-19"/>
                    <a:pt x="565151" y="-13"/>
                    <a:pt x="565457" y="48"/>
                  </a:cubicBezTo>
                  <a:cubicBezTo>
                    <a:pt x="584596" y="4220"/>
                    <a:pt x="603612" y="9556"/>
                    <a:pt x="622076" y="14770"/>
                  </a:cubicBezTo>
                  <a:cubicBezTo>
                    <a:pt x="622616" y="14930"/>
                    <a:pt x="623082" y="15273"/>
                    <a:pt x="623389" y="15752"/>
                  </a:cubicBezTo>
                  <a:cubicBezTo>
                    <a:pt x="623689" y="16224"/>
                    <a:pt x="623812" y="16788"/>
                    <a:pt x="623732" y="17347"/>
                  </a:cubicBezTo>
                  <a:cubicBezTo>
                    <a:pt x="606802" y="121628"/>
                    <a:pt x="589136" y="232533"/>
                    <a:pt x="576131" y="342458"/>
                  </a:cubicBezTo>
                  <a:cubicBezTo>
                    <a:pt x="693625" y="305499"/>
                    <a:pt x="819289" y="303224"/>
                    <a:pt x="938047" y="335894"/>
                  </a:cubicBezTo>
                  <a:cubicBezTo>
                    <a:pt x="1200037" y="406989"/>
                    <a:pt x="1399091" y="634751"/>
                    <a:pt x="1422156" y="889748"/>
                  </a:cubicBezTo>
                  <a:cubicBezTo>
                    <a:pt x="1438534" y="1070277"/>
                    <a:pt x="1358974" y="1239396"/>
                    <a:pt x="1214514" y="1330611"/>
                  </a:cubicBezTo>
                  <a:cubicBezTo>
                    <a:pt x="1152540" y="1370507"/>
                    <a:pt x="1080458" y="1391873"/>
                    <a:pt x="1006749" y="1392198"/>
                  </a:cubicBezTo>
                  <a:close/>
                  <a:moveTo>
                    <a:pt x="505772" y="432262"/>
                  </a:moveTo>
                  <a:cubicBezTo>
                    <a:pt x="506238" y="432256"/>
                    <a:pt x="506692" y="432403"/>
                    <a:pt x="507060" y="432691"/>
                  </a:cubicBezTo>
                  <a:cubicBezTo>
                    <a:pt x="507398" y="432918"/>
                    <a:pt x="507661" y="433231"/>
                    <a:pt x="507839" y="433599"/>
                  </a:cubicBezTo>
                  <a:cubicBezTo>
                    <a:pt x="508011" y="433967"/>
                    <a:pt x="508078" y="434372"/>
                    <a:pt x="508042" y="434777"/>
                  </a:cubicBezTo>
                  <a:cubicBezTo>
                    <a:pt x="488351" y="653644"/>
                    <a:pt x="496264" y="820187"/>
                    <a:pt x="533069" y="958819"/>
                  </a:cubicBezTo>
                  <a:cubicBezTo>
                    <a:pt x="578032" y="1128183"/>
                    <a:pt x="665628" y="1249272"/>
                    <a:pt x="800764" y="1328955"/>
                  </a:cubicBezTo>
                  <a:cubicBezTo>
                    <a:pt x="934734" y="1407963"/>
                    <a:pt x="1084715" y="1407043"/>
                    <a:pt x="1212183" y="1326378"/>
                  </a:cubicBezTo>
                  <a:cubicBezTo>
                    <a:pt x="1355170" y="1235960"/>
                    <a:pt x="1433933" y="1068743"/>
                    <a:pt x="1417739" y="889871"/>
                  </a:cubicBezTo>
                  <a:cubicBezTo>
                    <a:pt x="1394797" y="636775"/>
                    <a:pt x="1196909" y="410670"/>
                    <a:pt x="936943" y="340004"/>
                  </a:cubicBezTo>
                  <a:cubicBezTo>
                    <a:pt x="817786" y="307229"/>
                    <a:pt x="691662" y="309873"/>
                    <a:pt x="573984" y="347610"/>
                  </a:cubicBezTo>
                  <a:cubicBezTo>
                    <a:pt x="573622" y="347727"/>
                    <a:pt x="573230" y="347745"/>
                    <a:pt x="572855" y="347672"/>
                  </a:cubicBezTo>
                  <a:cubicBezTo>
                    <a:pt x="572481" y="347598"/>
                    <a:pt x="572131" y="347426"/>
                    <a:pt x="571837" y="347181"/>
                  </a:cubicBezTo>
                  <a:cubicBezTo>
                    <a:pt x="571543" y="346942"/>
                    <a:pt x="571316" y="346629"/>
                    <a:pt x="571174" y="346273"/>
                  </a:cubicBezTo>
                  <a:cubicBezTo>
                    <a:pt x="571033" y="345917"/>
                    <a:pt x="570991" y="345537"/>
                    <a:pt x="571040" y="345157"/>
                  </a:cubicBezTo>
                  <a:cubicBezTo>
                    <a:pt x="584044" y="234742"/>
                    <a:pt x="601711" y="123468"/>
                    <a:pt x="618702" y="18635"/>
                  </a:cubicBezTo>
                  <a:cubicBezTo>
                    <a:pt x="601772" y="13850"/>
                    <a:pt x="584228" y="9004"/>
                    <a:pt x="566746" y="5078"/>
                  </a:cubicBezTo>
                  <a:cubicBezTo>
                    <a:pt x="547669" y="122241"/>
                    <a:pt x="528039" y="246642"/>
                    <a:pt x="514728" y="367914"/>
                  </a:cubicBezTo>
                  <a:cubicBezTo>
                    <a:pt x="514685" y="368319"/>
                    <a:pt x="514532" y="368712"/>
                    <a:pt x="514286" y="369037"/>
                  </a:cubicBezTo>
                  <a:cubicBezTo>
                    <a:pt x="514035" y="369362"/>
                    <a:pt x="513703" y="369607"/>
                    <a:pt x="513317" y="369755"/>
                  </a:cubicBezTo>
                  <a:cubicBezTo>
                    <a:pt x="357632" y="434715"/>
                    <a:pt x="209860" y="560650"/>
                    <a:pt x="86011" y="733940"/>
                  </a:cubicBezTo>
                  <a:cubicBezTo>
                    <a:pt x="57794" y="773383"/>
                    <a:pt x="31355" y="814666"/>
                    <a:pt x="5163" y="859997"/>
                  </a:cubicBezTo>
                  <a:cubicBezTo>
                    <a:pt x="18044" y="870426"/>
                    <a:pt x="31723" y="881835"/>
                    <a:pt x="46814" y="894839"/>
                  </a:cubicBezTo>
                  <a:cubicBezTo>
                    <a:pt x="72129" y="850171"/>
                    <a:pt x="99751" y="806845"/>
                    <a:pt x="129563" y="765041"/>
                  </a:cubicBezTo>
                  <a:cubicBezTo>
                    <a:pt x="240899" y="609233"/>
                    <a:pt x="367140" y="497345"/>
                    <a:pt x="504791" y="432446"/>
                  </a:cubicBezTo>
                  <a:cubicBezTo>
                    <a:pt x="505103" y="432317"/>
                    <a:pt x="505435" y="432256"/>
                    <a:pt x="505772" y="432262"/>
                  </a:cubicBezTo>
                  <a:close/>
                  <a:moveTo>
                    <a:pt x="1006566" y="1333985"/>
                  </a:moveTo>
                  <a:cubicBezTo>
                    <a:pt x="943531" y="1333389"/>
                    <a:pt x="881821" y="1315803"/>
                    <a:pt x="827939" y="1283071"/>
                  </a:cubicBezTo>
                  <a:cubicBezTo>
                    <a:pt x="659862" y="1183943"/>
                    <a:pt x="570304" y="1007892"/>
                    <a:pt x="553680" y="744920"/>
                  </a:cubicBezTo>
                  <a:cubicBezTo>
                    <a:pt x="547546" y="648307"/>
                    <a:pt x="551042" y="538567"/>
                    <a:pt x="563985" y="409381"/>
                  </a:cubicBezTo>
                  <a:cubicBezTo>
                    <a:pt x="564041" y="408952"/>
                    <a:pt x="564212" y="408547"/>
                    <a:pt x="564482" y="408216"/>
                  </a:cubicBezTo>
                  <a:cubicBezTo>
                    <a:pt x="564752" y="407878"/>
                    <a:pt x="565114" y="407627"/>
                    <a:pt x="565519" y="407480"/>
                  </a:cubicBezTo>
                  <a:cubicBezTo>
                    <a:pt x="680074" y="365031"/>
                    <a:pt x="805040" y="359498"/>
                    <a:pt x="922896" y="391654"/>
                  </a:cubicBezTo>
                  <a:cubicBezTo>
                    <a:pt x="1040383" y="424324"/>
                    <a:pt x="1145725" y="490690"/>
                    <a:pt x="1225924" y="582549"/>
                  </a:cubicBezTo>
                  <a:cubicBezTo>
                    <a:pt x="1305238" y="673457"/>
                    <a:pt x="1354373" y="784302"/>
                    <a:pt x="1364371" y="894717"/>
                  </a:cubicBezTo>
                  <a:cubicBezTo>
                    <a:pt x="1378726" y="1053408"/>
                    <a:pt x="1309164" y="1201425"/>
                    <a:pt x="1183536" y="1281169"/>
                  </a:cubicBezTo>
                  <a:cubicBezTo>
                    <a:pt x="1130813" y="1315226"/>
                    <a:pt x="1069453" y="1333488"/>
                    <a:pt x="1006688" y="1333801"/>
                  </a:cubicBezTo>
                  <a:lnTo>
                    <a:pt x="1006566" y="1333985"/>
                  </a:lnTo>
                  <a:close/>
                  <a:moveTo>
                    <a:pt x="568586" y="411406"/>
                  </a:moveTo>
                  <a:cubicBezTo>
                    <a:pt x="555766" y="539732"/>
                    <a:pt x="552453" y="648737"/>
                    <a:pt x="558403" y="744737"/>
                  </a:cubicBezTo>
                  <a:cubicBezTo>
                    <a:pt x="574720" y="1006113"/>
                    <a:pt x="663727" y="1180937"/>
                    <a:pt x="830454" y="1279268"/>
                  </a:cubicBezTo>
                  <a:cubicBezTo>
                    <a:pt x="944978" y="1346744"/>
                    <a:pt x="1072815" y="1346192"/>
                    <a:pt x="1181267" y="1277612"/>
                  </a:cubicBezTo>
                  <a:cubicBezTo>
                    <a:pt x="1305729" y="1198849"/>
                    <a:pt x="1374186" y="1052426"/>
                    <a:pt x="1359955" y="895392"/>
                  </a:cubicBezTo>
                  <a:cubicBezTo>
                    <a:pt x="1350079" y="786019"/>
                    <a:pt x="1301312" y="676095"/>
                    <a:pt x="1222611" y="585861"/>
                  </a:cubicBezTo>
                  <a:cubicBezTo>
                    <a:pt x="1143069" y="494708"/>
                    <a:pt x="1038580" y="428839"/>
                    <a:pt x="922037" y="396377"/>
                  </a:cubicBezTo>
                  <a:cubicBezTo>
                    <a:pt x="805525" y="364522"/>
                    <a:pt x="681976" y="369773"/>
                    <a:pt x="568586" y="411406"/>
                  </a:cubicBezTo>
                  <a:close/>
                </a:path>
              </a:pathLst>
            </a:custGeom>
            <a:solidFill>
              <a:srgbClr val="0E0E0E"/>
            </a:solidFill>
            <a:ln w="6134"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9C9DC8EE-979D-46AF-9CA7-E37657D06B16}"/>
                </a:ext>
              </a:extLst>
            </p:cNvPr>
            <p:cNvSpPr/>
            <p:nvPr/>
          </p:nvSpPr>
          <p:spPr>
            <a:xfrm>
              <a:off x="5736776" y="1199990"/>
              <a:ext cx="226667" cy="234484"/>
            </a:xfrm>
            <a:custGeom>
              <a:avLst/>
              <a:gdLst>
                <a:gd name="connsiteX0" fmla="*/ 0 w 226667"/>
                <a:gd name="connsiteY0" fmla="*/ 139773 h 234484"/>
                <a:gd name="connsiteX1" fmla="*/ 144705 w 226667"/>
                <a:gd name="connsiteY1" fmla="*/ 20341 h 234484"/>
                <a:gd name="connsiteX2" fmla="*/ 217334 w 226667"/>
                <a:gd name="connsiteY2" fmla="*/ 7459 h 234484"/>
                <a:gd name="connsiteX3" fmla="*/ 190957 w 226667"/>
                <a:gd name="connsiteY3" fmla="*/ 90822 h 234484"/>
                <a:gd name="connsiteX4" fmla="*/ 107593 w 226667"/>
                <a:gd name="connsiteY4" fmla="*/ 234485 h 234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667" h="234484">
                  <a:moveTo>
                    <a:pt x="0" y="139773"/>
                  </a:moveTo>
                  <a:cubicBezTo>
                    <a:pt x="15090" y="58005"/>
                    <a:pt x="105447" y="35492"/>
                    <a:pt x="144705" y="20341"/>
                  </a:cubicBezTo>
                  <a:cubicBezTo>
                    <a:pt x="183964" y="5189"/>
                    <a:pt x="196907" y="-9226"/>
                    <a:pt x="217334" y="7459"/>
                  </a:cubicBezTo>
                  <a:cubicBezTo>
                    <a:pt x="237760" y="24144"/>
                    <a:pt x="222732" y="71990"/>
                    <a:pt x="190957" y="90822"/>
                  </a:cubicBezTo>
                  <a:cubicBezTo>
                    <a:pt x="159182" y="109654"/>
                    <a:pt x="85572" y="139589"/>
                    <a:pt x="107593" y="234485"/>
                  </a:cubicBezTo>
                </a:path>
              </a:pathLst>
            </a:custGeom>
            <a:solidFill>
              <a:srgbClr val="E69C9C"/>
            </a:solidFill>
            <a:ln w="6134"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CB425A77-C6EE-493A-A6C0-9AE634D6C2B7}"/>
                </a:ext>
              </a:extLst>
            </p:cNvPr>
            <p:cNvSpPr/>
            <p:nvPr/>
          </p:nvSpPr>
          <p:spPr>
            <a:xfrm>
              <a:off x="5734288" y="1197649"/>
              <a:ext cx="231477" cy="239094"/>
            </a:xfrm>
            <a:custGeom>
              <a:avLst/>
              <a:gdLst>
                <a:gd name="connsiteX0" fmla="*/ 110082 w 231477"/>
                <a:gd name="connsiteY0" fmla="*/ 239095 h 239094"/>
                <a:gd name="connsiteX1" fmla="*/ 108665 w 231477"/>
                <a:gd name="connsiteY1" fmla="*/ 238592 h 239094"/>
                <a:gd name="connsiteX2" fmla="*/ 107874 w 231477"/>
                <a:gd name="connsiteY2" fmla="*/ 237316 h 239094"/>
                <a:gd name="connsiteX3" fmla="*/ 182404 w 231477"/>
                <a:gd name="connsiteY3" fmla="*/ 96782 h 239094"/>
                <a:gd name="connsiteX4" fmla="*/ 192280 w 231477"/>
                <a:gd name="connsiteY4" fmla="*/ 91200 h 239094"/>
                <a:gd name="connsiteX5" fmla="*/ 215719 w 231477"/>
                <a:gd name="connsiteY5" fmla="*/ 67676 h 239094"/>
                <a:gd name="connsiteX6" fmla="*/ 226754 w 231477"/>
                <a:gd name="connsiteY6" fmla="*/ 36361 h 239094"/>
                <a:gd name="connsiteX7" fmla="*/ 225576 w 231477"/>
                <a:gd name="connsiteY7" fmla="*/ 23074 h 239094"/>
                <a:gd name="connsiteX8" fmla="*/ 218411 w 231477"/>
                <a:gd name="connsiteY8" fmla="*/ 11824 h 239094"/>
                <a:gd name="connsiteX9" fmla="*/ 173141 w 231477"/>
                <a:gd name="connsiteY9" fmla="*/ 14339 h 239094"/>
                <a:gd name="connsiteX10" fmla="*/ 148053 w 231477"/>
                <a:gd name="connsiteY10" fmla="*/ 25074 h 239094"/>
                <a:gd name="connsiteX11" fmla="*/ 133392 w 231477"/>
                <a:gd name="connsiteY11" fmla="*/ 30410 h 239094"/>
                <a:gd name="connsiteX12" fmla="*/ 4574 w 231477"/>
                <a:gd name="connsiteY12" fmla="*/ 142788 h 239094"/>
                <a:gd name="connsiteX13" fmla="*/ 3605 w 231477"/>
                <a:gd name="connsiteY13" fmla="*/ 144261 h 239094"/>
                <a:gd name="connsiteX14" fmla="*/ 1875 w 231477"/>
                <a:gd name="connsiteY14" fmla="*/ 144629 h 239094"/>
                <a:gd name="connsiteX15" fmla="*/ 403 w 231477"/>
                <a:gd name="connsiteY15" fmla="*/ 143653 h 239094"/>
                <a:gd name="connsiteX16" fmla="*/ 35 w 231477"/>
                <a:gd name="connsiteY16" fmla="*/ 141930 h 239094"/>
                <a:gd name="connsiteX17" fmla="*/ 131920 w 231477"/>
                <a:gd name="connsiteY17" fmla="*/ 25810 h 239094"/>
                <a:gd name="connsiteX18" fmla="*/ 146458 w 231477"/>
                <a:gd name="connsiteY18" fmla="*/ 20534 h 239094"/>
                <a:gd name="connsiteX19" fmla="*/ 170994 w 231477"/>
                <a:gd name="connsiteY19" fmla="*/ 9922 h 239094"/>
                <a:gd name="connsiteX20" fmla="*/ 221049 w 231477"/>
                <a:gd name="connsiteY20" fmla="*/ 8021 h 239094"/>
                <a:gd name="connsiteX21" fmla="*/ 229655 w 231477"/>
                <a:gd name="connsiteY21" fmla="*/ 21123 h 239094"/>
                <a:gd name="connsiteX22" fmla="*/ 231109 w 231477"/>
                <a:gd name="connsiteY22" fmla="*/ 36729 h 239094"/>
                <a:gd name="connsiteX23" fmla="*/ 219424 w 231477"/>
                <a:gd name="connsiteY23" fmla="*/ 70160 h 239094"/>
                <a:gd name="connsiteX24" fmla="*/ 194304 w 231477"/>
                <a:gd name="connsiteY24" fmla="*/ 95126 h 239094"/>
                <a:gd name="connsiteX25" fmla="*/ 184305 w 231477"/>
                <a:gd name="connsiteY25" fmla="*/ 100831 h 239094"/>
                <a:gd name="connsiteX26" fmla="*/ 111984 w 231477"/>
                <a:gd name="connsiteY26" fmla="*/ 236273 h 239094"/>
                <a:gd name="connsiteX27" fmla="*/ 111689 w 231477"/>
                <a:gd name="connsiteY27" fmla="*/ 238003 h 239094"/>
                <a:gd name="connsiteX28" fmla="*/ 110266 w 231477"/>
                <a:gd name="connsiteY28" fmla="*/ 239034 h 239094"/>
                <a:gd name="connsiteX29" fmla="*/ 110082 w 231477"/>
                <a:gd name="connsiteY29" fmla="*/ 239095 h 23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1477" h="239094">
                  <a:moveTo>
                    <a:pt x="110082" y="239095"/>
                  </a:moveTo>
                  <a:cubicBezTo>
                    <a:pt x="109567" y="239095"/>
                    <a:pt x="109070" y="238917"/>
                    <a:pt x="108665" y="238592"/>
                  </a:cubicBezTo>
                  <a:cubicBezTo>
                    <a:pt x="108266" y="238267"/>
                    <a:pt x="107984" y="237819"/>
                    <a:pt x="107874" y="237316"/>
                  </a:cubicBezTo>
                  <a:cubicBezTo>
                    <a:pt x="87508" y="149659"/>
                    <a:pt x="146949" y="116596"/>
                    <a:pt x="182404" y="96782"/>
                  </a:cubicBezTo>
                  <a:cubicBezTo>
                    <a:pt x="186023" y="94819"/>
                    <a:pt x="189336" y="92918"/>
                    <a:pt x="192280" y="91200"/>
                  </a:cubicBezTo>
                  <a:cubicBezTo>
                    <a:pt x="201745" y="85201"/>
                    <a:pt x="209756" y="77165"/>
                    <a:pt x="215719" y="67676"/>
                  </a:cubicBezTo>
                  <a:cubicBezTo>
                    <a:pt x="221681" y="58192"/>
                    <a:pt x="225454" y="47494"/>
                    <a:pt x="226754" y="36361"/>
                  </a:cubicBezTo>
                  <a:cubicBezTo>
                    <a:pt x="227429" y="31901"/>
                    <a:pt x="227024" y="27343"/>
                    <a:pt x="225576" y="23074"/>
                  </a:cubicBezTo>
                  <a:cubicBezTo>
                    <a:pt x="224123" y="18805"/>
                    <a:pt x="221669" y="14946"/>
                    <a:pt x="218411" y="11824"/>
                  </a:cubicBezTo>
                  <a:cubicBezTo>
                    <a:pt x="204119" y="169"/>
                    <a:pt x="194427" y="4647"/>
                    <a:pt x="173141" y="14339"/>
                  </a:cubicBezTo>
                  <a:cubicBezTo>
                    <a:pt x="165964" y="17590"/>
                    <a:pt x="157867" y="21332"/>
                    <a:pt x="148053" y="25074"/>
                  </a:cubicBezTo>
                  <a:cubicBezTo>
                    <a:pt x="143697" y="26730"/>
                    <a:pt x="138790" y="28509"/>
                    <a:pt x="133392" y="30410"/>
                  </a:cubicBezTo>
                  <a:cubicBezTo>
                    <a:pt x="90453" y="45685"/>
                    <a:pt x="17947" y="71264"/>
                    <a:pt x="4574" y="142788"/>
                  </a:cubicBezTo>
                  <a:cubicBezTo>
                    <a:pt x="4458" y="143390"/>
                    <a:pt x="4108" y="143917"/>
                    <a:pt x="3605" y="144261"/>
                  </a:cubicBezTo>
                  <a:cubicBezTo>
                    <a:pt x="3096" y="144604"/>
                    <a:pt x="2477" y="144739"/>
                    <a:pt x="1875" y="144629"/>
                  </a:cubicBezTo>
                  <a:cubicBezTo>
                    <a:pt x="1280" y="144512"/>
                    <a:pt x="747" y="144163"/>
                    <a:pt x="403" y="143653"/>
                  </a:cubicBezTo>
                  <a:cubicBezTo>
                    <a:pt x="60" y="143150"/>
                    <a:pt x="-69" y="142531"/>
                    <a:pt x="35" y="141930"/>
                  </a:cubicBezTo>
                  <a:cubicBezTo>
                    <a:pt x="13898" y="67584"/>
                    <a:pt x="87754" y="41452"/>
                    <a:pt x="131920" y="25810"/>
                  </a:cubicBezTo>
                  <a:cubicBezTo>
                    <a:pt x="137257" y="23908"/>
                    <a:pt x="142164" y="22191"/>
                    <a:pt x="146458" y="20534"/>
                  </a:cubicBezTo>
                  <a:cubicBezTo>
                    <a:pt x="156150" y="16793"/>
                    <a:pt x="164186" y="13173"/>
                    <a:pt x="170994" y="9922"/>
                  </a:cubicBezTo>
                  <a:cubicBezTo>
                    <a:pt x="192648" y="-15"/>
                    <a:pt x="204610" y="-5413"/>
                    <a:pt x="221049" y="8021"/>
                  </a:cubicBezTo>
                  <a:cubicBezTo>
                    <a:pt x="224944" y="11621"/>
                    <a:pt x="227901" y="16118"/>
                    <a:pt x="229655" y="21123"/>
                  </a:cubicBezTo>
                  <a:cubicBezTo>
                    <a:pt x="231404" y="26129"/>
                    <a:pt x="231907" y="31484"/>
                    <a:pt x="231109" y="36729"/>
                  </a:cubicBezTo>
                  <a:cubicBezTo>
                    <a:pt x="229797" y="48611"/>
                    <a:pt x="225797" y="60045"/>
                    <a:pt x="219424" y="70160"/>
                  </a:cubicBezTo>
                  <a:cubicBezTo>
                    <a:pt x="213050" y="80275"/>
                    <a:pt x="204456" y="88814"/>
                    <a:pt x="194304" y="95126"/>
                  </a:cubicBezTo>
                  <a:cubicBezTo>
                    <a:pt x="191299" y="96905"/>
                    <a:pt x="188170" y="98806"/>
                    <a:pt x="184305" y="100831"/>
                  </a:cubicBezTo>
                  <a:cubicBezTo>
                    <a:pt x="149954" y="119969"/>
                    <a:pt x="92293" y="151990"/>
                    <a:pt x="111984" y="236273"/>
                  </a:cubicBezTo>
                  <a:cubicBezTo>
                    <a:pt x="112113" y="236868"/>
                    <a:pt x="112008" y="237488"/>
                    <a:pt x="111689" y="238003"/>
                  </a:cubicBezTo>
                  <a:cubicBezTo>
                    <a:pt x="111364" y="238518"/>
                    <a:pt x="110855" y="238886"/>
                    <a:pt x="110266" y="239034"/>
                  </a:cubicBezTo>
                  <a:lnTo>
                    <a:pt x="110082" y="239095"/>
                  </a:lnTo>
                  <a:close/>
                </a:path>
              </a:pathLst>
            </a:custGeom>
            <a:solidFill>
              <a:srgbClr val="0E0E0E"/>
            </a:solidFill>
            <a:ln w="6134"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C8DF701A-0F4F-46DD-9898-A63C8CE67629}"/>
                </a:ext>
              </a:extLst>
            </p:cNvPr>
            <p:cNvSpPr/>
            <p:nvPr/>
          </p:nvSpPr>
          <p:spPr>
            <a:xfrm>
              <a:off x="5695555" y="1062825"/>
              <a:ext cx="217934" cy="246205"/>
            </a:xfrm>
            <a:custGeom>
              <a:avLst/>
              <a:gdLst>
                <a:gd name="connsiteX0" fmla="*/ 0 w 217934"/>
                <a:gd name="connsiteY0" fmla="*/ 125424 h 246205"/>
                <a:gd name="connsiteX1" fmla="*/ 54103 w 217934"/>
                <a:gd name="connsiteY1" fmla="*/ 95857 h 246205"/>
                <a:gd name="connsiteX2" fmla="*/ 132927 w 217934"/>
                <a:gd name="connsiteY2" fmla="*/ 31510 h 246205"/>
                <a:gd name="connsiteX3" fmla="*/ 199913 w 217934"/>
                <a:gd name="connsiteY3" fmla="*/ 3661 h 246205"/>
                <a:gd name="connsiteX4" fmla="*/ 168690 w 217934"/>
                <a:gd name="connsiteY4" fmla="*/ 135791 h 246205"/>
                <a:gd name="connsiteX5" fmla="*/ 51466 w 217934"/>
                <a:gd name="connsiteY5" fmla="*/ 246206 h 24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934" h="246205">
                  <a:moveTo>
                    <a:pt x="0" y="125424"/>
                  </a:moveTo>
                  <a:cubicBezTo>
                    <a:pt x="18740" y="116922"/>
                    <a:pt x="36823" y="107040"/>
                    <a:pt x="54103" y="95857"/>
                  </a:cubicBezTo>
                  <a:cubicBezTo>
                    <a:pt x="82014" y="76492"/>
                    <a:pt x="108366" y="54979"/>
                    <a:pt x="132927" y="31510"/>
                  </a:cubicBezTo>
                  <a:cubicBezTo>
                    <a:pt x="162862" y="1514"/>
                    <a:pt x="183964" y="-5295"/>
                    <a:pt x="199913" y="3661"/>
                  </a:cubicBezTo>
                  <a:cubicBezTo>
                    <a:pt x="234387" y="22493"/>
                    <a:pt x="216904" y="89110"/>
                    <a:pt x="168690" y="135791"/>
                  </a:cubicBezTo>
                  <a:cubicBezTo>
                    <a:pt x="120475" y="182472"/>
                    <a:pt x="51466" y="246206"/>
                    <a:pt x="51466" y="246206"/>
                  </a:cubicBezTo>
                </a:path>
              </a:pathLst>
            </a:custGeom>
            <a:solidFill>
              <a:srgbClr val="E69C9C"/>
            </a:solidFill>
            <a:ln w="6134"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1DBE6516-BBC2-4AC5-AA8A-67A6DE8DA7D3}"/>
                </a:ext>
              </a:extLst>
            </p:cNvPr>
            <p:cNvSpPr/>
            <p:nvPr/>
          </p:nvSpPr>
          <p:spPr>
            <a:xfrm>
              <a:off x="5693417" y="1060823"/>
              <a:ext cx="221975" cy="250723"/>
            </a:xfrm>
            <a:custGeom>
              <a:avLst/>
              <a:gdLst>
                <a:gd name="connsiteX0" fmla="*/ 53604 w 221975"/>
                <a:gd name="connsiteY0" fmla="*/ 250723 h 250723"/>
                <a:gd name="connsiteX1" fmla="*/ 52671 w 221975"/>
                <a:gd name="connsiteY1" fmla="*/ 250527 h 250723"/>
                <a:gd name="connsiteX2" fmla="*/ 51886 w 221975"/>
                <a:gd name="connsiteY2" fmla="*/ 249987 h 250723"/>
                <a:gd name="connsiteX3" fmla="*/ 51230 w 221975"/>
                <a:gd name="connsiteY3" fmla="*/ 248362 h 250723"/>
                <a:gd name="connsiteX4" fmla="*/ 51886 w 221975"/>
                <a:gd name="connsiteY4" fmla="*/ 246736 h 250723"/>
                <a:gd name="connsiteX5" fmla="*/ 169110 w 221975"/>
                <a:gd name="connsiteY5" fmla="*/ 136321 h 250723"/>
                <a:gd name="connsiteX6" fmla="*/ 217141 w 221975"/>
                <a:gd name="connsiteY6" fmla="*/ 33696 h 250723"/>
                <a:gd name="connsiteX7" fmla="*/ 212221 w 221975"/>
                <a:gd name="connsiteY7" fmla="*/ 18741 h 250723"/>
                <a:gd name="connsiteX8" fmla="*/ 200824 w 221975"/>
                <a:gd name="connsiteY8" fmla="*/ 7871 h 250723"/>
                <a:gd name="connsiteX9" fmla="*/ 136599 w 221975"/>
                <a:gd name="connsiteY9" fmla="*/ 35352 h 250723"/>
                <a:gd name="connsiteX10" fmla="*/ 57468 w 221975"/>
                <a:gd name="connsiteY10" fmla="*/ 99884 h 250723"/>
                <a:gd name="connsiteX11" fmla="*/ 2997 w 221975"/>
                <a:gd name="connsiteY11" fmla="*/ 129696 h 250723"/>
                <a:gd name="connsiteX12" fmla="*/ 1377 w 221975"/>
                <a:gd name="connsiteY12" fmla="*/ 129592 h 250723"/>
                <a:gd name="connsiteX13" fmla="*/ 224 w 221975"/>
                <a:gd name="connsiteY13" fmla="*/ 128457 h 250723"/>
                <a:gd name="connsiteX14" fmla="*/ 83 w 221975"/>
                <a:gd name="connsiteY14" fmla="*/ 126837 h 250723"/>
                <a:gd name="connsiteX15" fmla="*/ 1034 w 221975"/>
                <a:gd name="connsiteY15" fmla="*/ 125525 h 250723"/>
                <a:gd name="connsiteX16" fmla="*/ 54769 w 221975"/>
                <a:gd name="connsiteY16" fmla="*/ 96142 h 250723"/>
                <a:gd name="connsiteX17" fmla="*/ 133348 w 221975"/>
                <a:gd name="connsiteY17" fmla="*/ 32101 h 250723"/>
                <a:gd name="connsiteX18" fmla="*/ 203032 w 221975"/>
                <a:gd name="connsiteY18" fmla="*/ 3823 h 250723"/>
                <a:gd name="connsiteX19" fmla="*/ 215871 w 221975"/>
                <a:gd name="connsiteY19" fmla="*/ 16134 h 250723"/>
                <a:gd name="connsiteX20" fmla="*/ 221435 w 221975"/>
                <a:gd name="connsiteY20" fmla="*/ 33022 h 250723"/>
                <a:gd name="connsiteX21" fmla="*/ 172361 w 221975"/>
                <a:gd name="connsiteY21" fmla="*/ 139633 h 250723"/>
                <a:gd name="connsiteX22" fmla="*/ 55076 w 221975"/>
                <a:gd name="connsiteY22" fmla="*/ 250048 h 250723"/>
                <a:gd name="connsiteX23" fmla="*/ 53604 w 221975"/>
                <a:gd name="connsiteY23" fmla="*/ 250723 h 25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1975" h="250723">
                  <a:moveTo>
                    <a:pt x="53604" y="250723"/>
                  </a:moveTo>
                  <a:cubicBezTo>
                    <a:pt x="53285" y="250723"/>
                    <a:pt x="52966" y="250656"/>
                    <a:pt x="52671" y="250527"/>
                  </a:cubicBezTo>
                  <a:cubicBezTo>
                    <a:pt x="52377" y="250404"/>
                    <a:pt x="52107" y="250220"/>
                    <a:pt x="51886" y="249987"/>
                  </a:cubicBezTo>
                  <a:cubicBezTo>
                    <a:pt x="51463" y="249552"/>
                    <a:pt x="51230" y="248969"/>
                    <a:pt x="51230" y="248362"/>
                  </a:cubicBezTo>
                  <a:cubicBezTo>
                    <a:pt x="51230" y="247754"/>
                    <a:pt x="51463" y="247172"/>
                    <a:pt x="51886" y="246736"/>
                  </a:cubicBezTo>
                  <a:cubicBezTo>
                    <a:pt x="52561" y="246123"/>
                    <a:pt x="121509" y="182205"/>
                    <a:pt x="169110" y="136321"/>
                  </a:cubicBezTo>
                  <a:cubicBezTo>
                    <a:pt x="201376" y="105098"/>
                    <a:pt x="221067" y="62711"/>
                    <a:pt x="217141" y="33696"/>
                  </a:cubicBezTo>
                  <a:cubicBezTo>
                    <a:pt x="216754" y="28384"/>
                    <a:pt x="215068" y="23244"/>
                    <a:pt x="212221" y="18741"/>
                  </a:cubicBezTo>
                  <a:cubicBezTo>
                    <a:pt x="209375" y="14233"/>
                    <a:pt x="205461" y="10503"/>
                    <a:pt x="200824" y="7871"/>
                  </a:cubicBezTo>
                  <a:cubicBezTo>
                    <a:pt x="184814" y="-962"/>
                    <a:pt x="164019" y="7871"/>
                    <a:pt x="136599" y="35352"/>
                  </a:cubicBezTo>
                  <a:cubicBezTo>
                    <a:pt x="111964" y="58914"/>
                    <a:pt x="85508" y="80494"/>
                    <a:pt x="57468" y="99884"/>
                  </a:cubicBezTo>
                  <a:cubicBezTo>
                    <a:pt x="40084" y="111171"/>
                    <a:pt x="21878" y="121139"/>
                    <a:pt x="2997" y="129696"/>
                  </a:cubicBezTo>
                  <a:cubicBezTo>
                    <a:pt x="2463" y="129856"/>
                    <a:pt x="1887" y="129819"/>
                    <a:pt x="1377" y="129592"/>
                  </a:cubicBezTo>
                  <a:cubicBezTo>
                    <a:pt x="868" y="129365"/>
                    <a:pt x="457" y="128960"/>
                    <a:pt x="224" y="128457"/>
                  </a:cubicBezTo>
                  <a:cubicBezTo>
                    <a:pt x="-15" y="127948"/>
                    <a:pt x="-64" y="127377"/>
                    <a:pt x="83" y="126837"/>
                  </a:cubicBezTo>
                  <a:cubicBezTo>
                    <a:pt x="236" y="126304"/>
                    <a:pt x="574" y="125838"/>
                    <a:pt x="1034" y="125525"/>
                  </a:cubicBezTo>
                  <a:cubicBezTo>
                    <a:pt x="19663" y="117096"/>
                    <a:pt x="37624" y="107276"/>
                    <a:pt x="54769" y="96142"/>
                  </a:cubicBezTo>
                  <a:cubicBezTo>
                    <a:pt x="82624" y="76918"/>
                    <a:pt x="108897" y="55503"/>
                    <a:pt x="133348" y="32101"/>
                  </a:cubicBezTo>
                  <a:cubicBezTo>
                    <a:pt x="162179" y="3148"/>
                    <a:pt x="184936" y="-6053"/>
                    <a:pt x="203032" y="3823"/>
                  </a:cubicBezTo>
                  <a:cubicBezTo>
                    <a:pt x="208252" y="6816"/>
                    <a:pt x="212663" y="11043"/>
                    <a:pt x="215871" y="16134"/>
                  </a:cubicBezTo>
                  <a:cubicBezTo>
                    <a:pt x="219079" y="21219"/>
                    <a:pt x="220987" y="27022"/>
                    <a:pt x="221435" y="33022"/>
                  </a:cubicBezTo>
                  <a:cubicBezTo>
                    <a:pt x="225606" y="63692"/>
                    <a:pt x="205302" y="107490"/>
                    <a:pt x="172361" y="139633"/>
                  </a:cubicBezTo>
                  <a:cubicBezTo>
                    <a:pt x="124699" y="185762"/>
                    <a:pt x="55812" y="249680"/>
                    <a:pt x="55076" y="250048"/>
                  </a:cubicBezTo>
                  <a:cubicBezTo>
                    <a:pt x="54696" y="250459"/>
                    <a:pt x="54162" y="250699"/>
                    <a:pt x="53604" y="250723"/>
                  </a:cubicBezTo>
                  <a:close/>
                </a:path>
              </a:pathLst>
            </a:custGeom>
            <a:solidFill>
              <a:srgbClr val="0E0E0E"/>
            </a:solidFill>
            <a:ln w="6134"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BCD9B5DE-51A2-4822-BDAF-4357D96CBDC5}"/>
                </a:ext>
              </a:extLst>
            </p:cNvPr>
            <p:cNvSpPr/>
            <p:nvPr/>
          </p:nvSpPr>
          <p:spPr>
            <a:xfrm>
              <a:off x="5552383" y="976185"/>
              <a:ext cx="274013" cy="890932"/>
            </a:xfrm>
            <a:custGeom>
              <a:avLst/>
              <a:gdLst>
                <a:gd name="connsiteX0" fmla="*/ 246348 w 274013"/>
                <a:gd name="connsiteY0" fmla="*/ 667772 h 890932"/>
                <a:gd name="connsiteX1" fmla="*/ 274013 w 274013"/>
                <a:gd name="connsiteY1" fmla="*/ 880934 h 890932"/>
                <a:gd name="connsiteX2" fmla="*/ 0 w 274013"/>
                <a:gd name="connsiteY2" fmla="*/ 890933 h 890932"/>
                <a:gd name="connsiteX3" fmla="*/ 73242 w 274013"/>
                <a:gd name="connsiteY3" fmla="*/ 684395 h 890932"/>
                <a:gd name="connsiteX4" fmla="*/ 26622 w 274013"/>
                <a:gd name="connsiteY4" fmla="*/ 451297 h 890932"/>
                <a:gd name="connsiteX5" fmla="*/ 103238 w 274013"/>
                <a:gd name="connsiteY5" fmla="*/ 151520 h 890932"/>
                <a:gd name="connsiteX6" fmla="*/ 123542 w 274013"/>
                <a:gd name="connsiteY6" fmla="*/ 51840 h 890932"/>
                <a:gd name="connsiteX7" fmla="*/ 157648 w 274013"/>
                <a:gd name="connsiteY7" fmla="*/ 6 h 890932"/>
                <a:gd name="connsiteX8" fmla="*/ 217211 w 274013"/>
                <a:gd name="connsiteY8" fmla="*/ 109931 h 890932"/>
                <a:gd name="connsiteX9" fmla="*/ 196477 w 274013"/>
                <a:gd name="connsiteY9" fmla="*/ 269787 h 89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013" h="890932">
                  <a:moveTo>
                    <a:pt x="246348" y="667772"/>
                  </a:moveTo>
                  <a:cubicBezTo>
                    <a:pt x="213162" y="712735"/>
                    <a:pt x="274013" y="880934"/>
                    <a:pt x="274013" y="880934"/>
                  </a:cubicBezTo>
                  <a:lnTo>
                    <a:pt x="0" y="890933"/>
                  </a:lnTo>
                  <a:cubicBezTo>
                    <a:pt x="0" y="890933"/>
                    <a:pt x="66617" y="746044"/>
                    <a:pt x="73242" y="684395"/>
                  </a:cubicBezTo>
                  <a:cubicBezTo>
                    <a:pt x="79867" y="622747"/>
                    <a:pt x="63243" y="547849"/>
                    <a:pt x="26622" y="451297"/>
                  </a:cubicBezTo>
                  <a:cubicBezTo>
                    <a:pt x="-9999" y="354745"/>
                    <a:pt x="86553" y="213169"/>
                    <a:pt x="103238" y="151520"/>
                  </a:cubicBezTo>
                  <a:cubicBezTo>
                    <a:pt x="112580" y="118874"/>
                    <a:pt x="119371" y="85541"/>
                    <a:pt x="123542" y="51840"/>
                  </a:cubicBezTo>
                  <a:cubicBezTo>
                    <a:pt x="127652" y="9637"/>
                    <a:pt x="139491" y="190"/>
                    <a:pt x="157648" y="6"/>
                  </a:cubicBezTo>
                  <a:cubicBezTo>
                    <a:pt x="206722" y="-607"/>
                    <a:pt x="225124" y="43314"/>
                    <a:pt x="217211" y="109931"/>
                  </a:cubicBezTo>
                  <a:cubicBezTo>
                    <a:pt x="209298" y="176548"/>
                    <a:pt x="196477" y="269787"/>
                    <a:pt x="196477" y="269787"/>
                  </a:cubicBezTo>
                </a:path>
              </a:pathLst>
            </a:custGeom>
            <a:solidFill>
              <a:srgbClr val="E69C9C"/>
            </a:solidFill>
            <a:ln w="6134"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31A37536-4016-4036-B07F-E75A96E122FC}"/>
                </a:ext>
              </a:extLst>
            </p:cNvPr>
            <p:cNvSpPr/>
            <p:nvPr/>
          </p:nvSpPr>
          <p:spPr>
            <a:xfrm>
              <a:off x="5549819" y="973682"/>
              <a:ext cx="278675" cy="895706"/>
            </a:xfrm>
            <a:custGeom>
              <a:avLst/>
              <a:gdLst>
                <a:gd name="connsiteX0" fmla="*/ 2257 w 278675"/>
                <a:gd name="connsiteY0" fmla="*/ 895705 h 895706"/>
                <a:gd name="connsiteX1" fmla="*/ 1141 w 278675"/>
                <a:gd name="connsiteY1" fmla="*/ 895441 h 895706"/>
                <a:gd name="connsiteX2" fmla="*/ 294 w 278675"/>
                <a:gd name="connsiteY2" fmla="*/ 894662 h 895706"/>
                <a:gd name="connsiteX3" fmla="*/ 0 w 278675"/>
                <a:gd name="connsiteY3" fmla="*/ 893558 h 895706"/>
                <a:gd name="connsiteX4" fmla="*/ 294 w 278675"/>
                <a:gd name="connsiteY4" fmla="*/ 892454 h 895706"/>
                <a:gd name="connsiteX5" fmla="*/ 73352 w 278675"/>
                <a:gd name="connsiteY5" fmla="*/ 686653 h 895706"/>
                <a:gd name="connsiteX6" fmla="*/ 26855 w 278675"/>
                <a:gd name="connsiteY6" fmla="*/ 454536 h 895706"/>
                <a:gd name="connsiteX7" fmla="*/ 75929 w 278675"/>
                <a:gd name="connsiteY7" fmla="*/ 219781 h 895706"/>
                <a:gd name="connsiteX8" fmla="*/ 103471 w 278675"/>
                <a:gd name="connsiteY8" fmla="*/ 153348 h 895706"/>
                <a:gd name="connsiteX9" fmla="*/ 123714 w 278675"/>
                <a:gd name="connsiteY9" fmla="*/ 54036 h 895706"/>
                <a:gd name="connsiteX10" fmla="*/ 160089 w 278675"/>
                <a:gd name="connsiteY10" fmla="*/ 116 h 895706"/>
                <a:gd name="connsiteX11" fmla="*/ 184136 w 278675"/>
                <a:gd name="connsiteY11" fmla="*/ 3938 h 895706"/>
                <a:gd name="connsiteX12" fmla="*/ 204194 w 278675"/>
                <a:gd name="connsiteY12" fmla="*/ 17721 h 895706"/>
                <a:gd name="connsiteX13" fmla="*/ 221922 w 278675"/>
                <a:gd name="connsiteY13" fmla="*/ 112617 h 895706"/>
                <a:gd name="connsiteX14" fmla="*/ 201188 w 278675"/>
                <a:gd name="connsiteY14" fmla="*/ 272535 h 895706"/>
                <a:gd name="connsiteX15" fmla="*/ 200919 w 278675"/>
                <a:gd name="connsiteY15" fmla="*/ 273400 h 895706"/>
                <a:gd name="connsiteX16" fmla="*/ 200330 w 278675"/>
                <a:gd name="connsiteY16" fmla="*/ 274081 h 895706"/>
                <a:gd name="connsiteX17" fmla="*/ 199514 w 278675"/>
                <a:gd name="connsiteY17" fmla="*/ 274467 h 895706"/>
                <a:gd name="connsiteX18" fmla="*/ 198612 w 278675"/>
                <a:gd name="connsiteY18" fmla="*/ 274498 h 895706"/>
                <a:gd name="connsiteX19" fmla="*/ 197109 w 278675"/>
                <a:gd name="connsiteY19" fmla="*/ 273608 h 895706"/>
                <a:gd name="connsiteX20" fmla="*/ 196649 w 278675"/>
                <a:gd name="connsiteY20" fmla="*/ 271921 h 895706"/>
                <a:gd name="connsiteX21" fmla="*/ 217383 w 278675"/>
                <a:gd name="connsiteY21" fmla="*/ 112065 h 895706"/>
                <a:gd name="connsiteX22" fmla="*/ 200759 w 278675"/>
                <a:gd name="connsiteY22" fmla="*/ 20789 h 895706"/>
                <a:gd name="connsiteX23" fmla="*/ 182289 w 278675"/>
                <a:gd name="connsiteY23" fmla="*/ 8128 h 895706"/>
                <a:gd name="connsiteX24" fmla="*/ 160151 w 278675"/>
                <a:gd name="connsiteY24" fmla="*/ 4717 h 895706"/>
                <a:gd name="connsiteX25" fmla="*/ 128253 w 278675"/>
                <a:gd name="connsiteY25" fmla="*/ 54526 h 895706"/>
                <a:gd name="connsiteX26" fmla="*/ 107826 w 278675"/>
                <a:gd name="connsiteY26" fmla="*/ 154575 h 895706"/>
                <a:gd name="connsiteX27" fmla="*/ 80100 w 278675"/>
                <a:gd name="connsiteY27" fmla="*/ 221744 h 895706"/>
                <a:gd name="connsiteX28" fmla="*/ 31027 w 278675"/>
                <a:gd name="connsiteY28" fmla="*/ 452941 h 895706"/>
                <a:gd name="connsiteX29" fmla="*/ 77830 w 278675"/>
                <a:gd name="connsiteY29" fmla="*/ 687143 h 895706"/>
                <a:gd name="connsiteX30" fmla="*/ 5877 w 278675"/>
                <a:gd name="connsiteY30" fmla="*/ 890982 h 895706"/>
                <a:gd name="connsiteX31" fmla="*/ 273020 w 278675"/>
                <a:gd name="connsiteY31" fmla="*/ 881228 h 895706"/>
                <a:gd name="connsiteX32" fmla="*/ 246765 w 278675"/>
                <a:gd name="connsiteY32" fmla="*/ 668863 h 895706"/>
                <a:gd name="connsiteX33" fmla="*/ 248274 w 278675"/>
                <a:gd name="connsiteY33" fmla="*/ 668066 h 895706"/>
                <a:gd name="connsiteX34" fmla="*/ 249918 w 278675"/>
                <a:gd name="connsiteY34" fmla="*/ 668502 h 895706"/>
                <a:gd name="connsiteX35" fmla="*/ 250826 w 278675"/>
                <a:gd name="connsiteY35" fmla="*/ 669949 h 895706"/>
                <a:gd name="connsiteX36" fmla="*/ 250507 w 278675"/>
                <a:gd name="connsiteY36" fmla="*/ 671624 h 895706"/>
                <a:gd name="connsiteX37" fmla="*/ 278418 w 278675"/>
                <a:gd name="connsiteY37" fmla="*/ 882639 h 895706"/>
                <a:gd name="connsiteX38" fmla="*/ 278675 w 278675"/>
                <a:gd name="connsiteY38" fmla="*/ 883682 h 895706"/>
                <a:gd name="connsiteX39" fmla="*/ 278418 w 278675"/>
                <a:gd name="connsiteY39" fmla="*/ 884725 h 895706"/>
                <a:gd name="connsiteX40" fmla="*/ 277620 w 278675"/>
                <a:gd name="connsiteY40" fmla="*/ 885442 h 895706"/>
                <a:gd name="connsiteX41" fmla="*/ 276577 w 278675"/>
                <a:gd name="connsiteY41" fmla="*/ 885706 h 895706"/>
                <a:gd name="connsiteX42" fmla="*/ 2564 w 278675"/>
                <a:gd name="connsiteY42" fmla="*/ 895705 h 895706"/>
                <a:gd name="connsiteX43" fmla="*/ 2257 w 278675"/>
                <a:gd name="connsiteY43" fmla="*/ 895705 h 89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8675" h="895706">
                  <a:moveTo>
                    <a:pt x="2257" y="895705"/>
                  </a:moveTo>
                  <a:cubicBezTo>
                    <a:pt x="1871" y="895717"/>
                    <a:pt x="1484" y="895625"/>
                    <a:pt x="1141" y="895441"/>
                  </a:cubicBezTo>
                  <a:cubicBezTo>
                    <a:pt x="797" y="895257"/>
                    <a:pt x="503" y="894987"/>
                    <a:pt x="294" y="894662"/>
                  </a:cubicBezTo>
                  <a:cubicBezTo>
                    <a:pt x="104" y="894325"/>
                    <a:pt x="0" y="893945"/>
                    <a:pt x="0" y="893558"/>
                  </a:cubicBezTo>
                  <a:cubicBezTo>
                    <a:pt x="0" y="893172"/>
                    <a:pt x="104" y="892791"/>
                    <a:pt x="294" y="892454"/>
                  </a:cubicBezTo>
                  <a:cubicBezTo>
                    <a:pt x="908" y="890982"/>
                    <a:pt x="66789" y="747197"/>
                    <a:pt x="73352" y="686653"/>
                  </a:cubicBezTo>
                  <a:cubicBezTo>
                    <a:pt x="79487" y="627703"/>
                    <a:pt x="65378" y="556117"/>
                    <a:pt x="26855" y="454536"/>
                  </a:cubicBezTo>
                  <a:cubicBezTo>
                    <a:pt x="-12" y="383747"/>
                    <a:pt x="43847" y="288913"/>
                    <a:pt x="75929" y="219781"/>
                  </a:cubicBezTo>
                  <a:cubicBezTo>
                    <a:pt x="86731" y="198348"/>
                    <a:pt x="95938" y="176142"/>
                    <a:pt x="103471" y="153348"/>
                  </a:cubicBezTo>
                  <a:cubicBezTo>
                    <a:pt x="112820" y="120825"/>
                    <a:pt x="119586" y="87620"/>
                    <a:pt x="123714" y="54036"/>
                  </a:cubicBezTo>
                  <a:cubicBezTo>
                    <a:pt x="127456" y="15513"/>
                    <a:pt x="137700" y="423"/>
                    <a:pt x="160089" y="116"/>
                  </a:cubicBezTo>
                  <a:cubicBezTo>
                    <a:pt x="168291" y="-417"/>
                    <a:pt x="176504" y="889"/>
                    <a:pt x="184136" y="3938"/>
                  </a:cubicBezTo>
                  <a:cubicBezTo>
                    <a:pt x="191760" y="6981"/>
                    <a:pt x="198618" y="11692"/>
                    <a:pt x="204194" y="17721"/>
                  </a:cubicBezTo>
                  <a:cubicBezTo>
                    <a:pt x="220879" y="36124"/>
                    <a:pt x="227013" y="69064"/>
                    <a:pt x="221922" y="112617"/>
                  </a:cubicBezTo>
                  <a:cubicBezTo>
                    <a:pt x="214254" y="178498"/>
                    <a:pt x="201372" y="271615"/>
                    <a:pt x="201188" y="272535"/>
                  </a:cubicBezTo>
                  <a:cubicBezTo>
                    <a:pt x="201158" y="272835"/>
                    <a:pt x="201066" y="273130"/>
                    <a:pt x="200919" y="273400"/>
                  </a:cubicBezTo>
                  <a:cubicBezTo>
                    <a:pt x="200771" y="273663"/>
                    <a:pt x="200569" y="273897"/>
                    <a:pt x="200330" y="274081"/>
                  </a:cubicBezTo>
                  <a:cubicBezTo>
                    <a:pt x="200090" y="274265"/>
                    <a:pt x="199808" y="274393"/>
                    <a:pt x="199514" y="274467"/>
                  </a:cubicBezTo>
                  <a:cubicBezTo>
                    <a:pt x="199219" y="274541"/>
                    <a:pt x="198913" y="274553"/>
                    <a:pt x="198612" y="274498"/>
                  </a:cubicBezTo>
                  <a:cubicBezTo>
                    <a:pt x="198017" y="274406"/>
                    <a:pt x="197477" y="274087"/>
                    <a:pt x="197109" y="273608"/>
                  </a:cubicBezTo>
                  <a:cubicBezTo>
                    <a:pt x="196747" y="273124"/>
                    <a:pt x="196582" y="272523"/>
                    <a:pt x="196649" y="271921"/>
                  </a:cubicBezTo>
                  <a:cubicBezTo>
                    <a:pt x="196649" y="271001"/>
                    <a:pt x="209715" y="177885"/>
                    <a:pt x="217383" y="112065"/>
                  </a:cubicBezTo>
                  <a:cubicBezTo>
                    <a:pt x="222290" y="69862"/>
                    <a:pt x="216524" y="38455"/>
                    <a:pt x="200759" y="20789"/>
                  </a:cubicBezTo>
                  <a:cubicBezTo>
                    <a:pt x="195631" y="15237"/>
                    <a:pt x="189313" y="10912"/>
                    <a:pt x="182289" y="8128"/>
                  </a:cubicBezTo>
                  <a:cubicBezTo>
                    <a:pt x="175259" y="5349"/>
                    <a:pt x="167690" y="4183"/>
                    <a:pt x="160151" y="4717"/>
                  </a:cubicBezTo>
                  <a:cubicBezTo>
                    <a:pt x="143466" y="4717"/>
                    <a:pt x="132302" y="13305"/>
                    <a:pt x="128253" y="54526"/>
                  </a:cubicBezTo>
                  <a:cubicBezTo>
                    <a:pt x="124094" y="88363"/>
                    <a:pt x="117267" y="121818"/>
                    <a:pt x="107826" y="154575"/>
                  </a:cubicBezTo>
                  <a:cubicBezTo>
                    <a:pt x="100238" y="177615"/>
                    <a:pt x="90970" y="200060"/>
                    <a:pt x="80100" y="221744"/>
                  </a:cubicBezTo>
                  <a:cubicBezTo>
                    <a:pt x="48386" y="290201"/>
                    <a:pt x="5018" y="383931"/>
                    <a:pt x="31027" y="452941"/>
                  </a:cubicBezTo>
                  <a:cubicBezTo>
                    <a:pt x="69856" y="555197"/>
                    <a:pt x="84271" y="627458"/>
                    <a:pt x="77830" y="687143"/>
                  </a:cubicBezTo>
                  <a:cubicBezTo>
                    <a:pt x="71696" y="743946"/>
                    <a:pt x="16182" y="868285"/>
                    <a:pt x="5877" y="890982"/>
                  </a:cubicBezTo>
                  <a:lnTo>
                    <a:pt x="273020" y="881228"/>
                  </a:lnTo>
                  <a:cubicBezTo>
                    <a:pt x="264800" y="857734"/>
                    <a:pt x="215297" y="711557"/>
                    <a:pt x="246765" y="668863"/>
                  </a:cubicBezTo>
                  <a:cubicBezTo>
                    <a:pt x="247152" y="668416"/>
                    <a:pt x="247685" y="668127"/>
                    <a:pt x="248274" y="668066"/>
                  </a:cubicBezTo>
                  <a:cubicBezTo>
                    <a:pt x="248857" y="667998"/>
                    <a:pt x="249446" y="668152"/>
                    <a:pt x="249918" y="668502"/>
                  </a:cubicBezTo>
                  <a:cubicBezTo>
                    <a:pt x="250397" y="668851"/>
                    <a:pt x="250722" y="669373"/>
                    <a:pt x="250826" y="669949"/>
                  </a:cubicBezTo>
                  <a:cubicBezTo>
                    <a:pt x="250936" y="670526"/>
                    <a:pt x="250820" y="671127"/>
                    <a:pt x="250507" y="671624"/>
                  </a:cubicBezTo>
                  <a:cubicBezTo>
                    <a:pt x="218364" y="715115"/>
                    <a:pt x="277804" y="880983"/>
                    <a:pt x="278418" y="882639"/>
                  </a:cubicBezTo>
                  <a:cubicBezTo>
                    <a:pt x="278583" y="882964"/>
                    <a:pt x="278675" y="883320"/>
                    <a:pt x="278675" y="883682"/>
                  </a:cubicBezTo>
                  <a:cubicBezTo>
                    <a:pt x="278675" y="884044"/>
                    <a:pt x="278583" y="884406"/>
                    <a:pt x="278418" y="884725"/>
                  </a:cubicBezTo>
                  <a:cubicBezTo>
                    <a:pt x="278215" y="885025"/>
                    <a:pt x="277939" y="885271"/>
                    <a:pt x="277620" y="885442"/>
                  </a:cubicBezTo>
                  <a:cubicBezTo>
                    <a:pt x="277295" y="885608"/>
                    <a:pt x="276939" y="885700"/>
                    <a:pt x="276577" y="885706"/>
                  </a:cubicBezTo>
                  <a:lnTo>
                    <a:pt x="2564" y="895705"/>
                  </a:lnTo>
                  <a:lnTo>
                    <a:pt x="2257" y="895705"/>
                  </a:lnTo>
                  <a:close/>
                </a:path>
              </a:pathLst>
            </a:custGeom>
            <a:solidFill>
              <a:srgbClr val="0E0E0E"/>
            </a:solidFill>
            <a:ln w="6134"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41434FB8-4153-4C9C-AF42-D45F94804522}"/>
                </a:ext>
              </a:extLst>
            </p:cNvPr>
            <p:cNvSpPr/>
            <p:nvPr/>
          </p:nvSpPr>
          <p:spPr>
            <a:xfrm>
              <a:off x="5632005" y="1152039"/>
              <a:ext cx="235581" cy="491794"/>
            </a:xfrm>
            <a:custGeom>
              <a:avLst/>
              <a:gdLst>
                <a:gd name="connsiteX0" fmla="*/ 0 w 235581"/>
                <a:gd name="connsiteY0" fmla="*/ 243729 h 491794"/>
                <a:gd name="connsiteX1" fmla="*/ 83241 w 235581"/>
                <a:gd name="connsiteY1" fmla="*/ 43878 h 491794"/>
                <a:gd name="connsiteX2" fmla="*/ 148202 w 235581"/>
                <a:gd name="connsiteY2" fmla="*/ 10569 h 491794"/>
                <a:gd name="connsiteX3" fmla="*/ 166604 w 235581"/>
                <a:gd name="connsiteY3" fmla="*/ 121843 h 491794"/>
                <a:gd name="connsiteX4" fmla="*/ 225001 w 235581"/>
                <a:gd name="connsiteY4" fmla="*/ 293600 h 491794"/>
                <a:gd name="connsiteX5" fmla="*/ 166604 w 235581"/>
                <a:gd name="connsiteY5" fmla="*/ 491795 h 49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581" h="491794">
                  <a:moveTo>
                    <a:pt x="0" y="243729"/>
                  </a:moveTo>
                  <a:cubicBezTo>
                    <a:pt x="51588" y="158832"/>
                    <a:pt x="81584" y="90375"/>
                    <a:pt x="83241" y="43878"/>
                  </a:cubicBezTo>
                  <a:cubicBezTo>
                    <a:pt x="84897" y="-2619"/>
                    <a:pt x="129860" y="-9367"/>
                    <a:pt x="148202" y="10569"/>
                  </a:cubicBezTo>
                  <a:cubicBezTo>
                    <a:pt x="166543" y="30505"/>
                    <a:pt x="174701" y="61606"/>
                    <a:pt x="166604" y="121843"/>
                  </a:cubicBezTo>
                  <a:cubicBezTo>
                    <a:pt x="158507" y="182081"/>
                    <a:pt x="190036" y="173799"/>
                    <a:pt x="225001" y="293600"/>
                  </a:cubicBezTo>
                  <a:cubicBezTo>
                    <a:pt x="259966" y="413400"/>
                    <a:pt x="199851" y="446954"/>
                    <a:pt x="166604" y="491795"/>
                  </a:cubicBezTo>
                </a:path>
              </a:pathLst>
            </a:custGeom>
            <a:solidFill>
              <a:srgbClr val="E69C9C"/>
            </a:solidFill>
            <a:ln w="6134"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D1B1FB58-A429-4199-B17D-76259FB878AA}"/>
                </a:ext>
              </a:extLst>
            </p:cNvPr>
            <p:cNvSpPr/>
            <p:nvPr/>
          </p:nvSpPr>
          <p:spPr>
            <a:xfrm>
              <a:off x="5629825" y="1149966"/>
              <a:ext cx="239481" cy="496261"/>
            </a:xfrm>
            <a:custGeom>
              <a:avLst/>
              <a:gdLst>
                <a:gd name="connsiteX0" fmla="*/ 168907 w 239481"/>
                <a:gd name="connsiteY0" fmla="*/ 496261 h 496261"/>
                <a:gd name="connsiteX1" fmla="*/ 167680 w 239481"/>
                <a:gd name="connsiteY1" fmla="*/ 495942 h 496261"/>
                <a:gd name="connsiteX2" fmla="*/ 166815 w 239481"/>
                <a:gd name="connsiteY2" fmla="*/ 495009 h 496261"/>
                <a:gd name="connsiteX3" fmla="*/ 166588 w 239481"/>
                <a:gd name="connsiteY3" fmla="*/ 493758 h 496261"/>
                <a:gd name="connsiteX4" fmla="*/ 167067 w 239481"/>
                <a:gd name="connsiteY4" fmla="*/ 492580 h 496261"/>
                <a:gd name="connsiteX5" fmla="*/ 186819 w 239481"/>
                <a:gd name="connsiteY5" fmla="*/ 468964 h 496261"/>
                <a:gd name="connsiteX6" fmla="*/ 225096 w 239481"/>
                <a:gd name="connsiteY6" fmla="*/ 296409 h 496261"/>
                <a:gd name="connsiteX7" fmla="*/ 182157 w 239481"/>
                <a:gd name="connsiteY7" fmla="*/ 192987 h 496261"/>
                <a:gd name="connsiteX8" fmla="*/ 166453 w 239481"/>
                <a:gd name="connsiteY8" fmla="*/ 123610 h 496261"/>
                <a:gd name="connsiteX9" fmla="*/ 148787 w 239481"/>
                <a:gd name="connsiteY9" fmla="*/ 14238 h 496261"/>
                <a:gd name="connsiteX10" fmla="*/ 131734 w 239481"/>
                <a:gd name="connsiteY10" fmla="*/ 5012 h 496261"/>
                <a:gd name="connsiteX11" fmla="*/ 112411 w 239481"/>
                <a:gd name="connsiteY11" fmla="*/ 6570 h 496261"/>
                <a:gd name="connsiteX12" fmla="*/ 87875 w 239481"/>
                <a:gd name="connsiteY12" fmla="*/ 46074 h 496261"/>
                <a:gd name="connsiteX13" fmla="*/ 4266 w 239481"/>
                <a:gd name="connsiteY13" fmla="*/ 247029 h 496261"/>
                <a:gd name="connsiteX14" fmla="*/ 3652 w 239481"/>
                <a:gd name="connsiteY14" fmla="*/ 247698 h 496261"/>
                <a:gd name="connsiteX15" fmla="*/ 2830 w 239481"/>
                <a:gd name="connsiteY15" fmla="*/ 248078 h 496261"/>
                <a:gd name="connsiteX16" fmla="*/ 1923 w 239481"/>
                <a:gd name="connsiteY16" fmla="*/ 248103 h 496261"/>
                <a:gd name="connsiteX17" fmla="*/ 1076 w 239481"/>
                <a:gd name="connsiteY17" fmla="*/ 247765 h 496261"/>
                <a:gd name="connsiteX18" fmla="*/ 426 w 239481"/>
                <a:gd name="connsiteY18" fmla="*/ 247164 h 496261"/>
                <a:gd name="connsiteX19" fmla="*/ 58 w 239481"/>
                <a:gd name="connsiteY19" fmla="*/ 246355 h 496261"/>
                <a:gd name="connsiteX20" fmla="*/ 27 w 239481"/>
                <a:gd name="connsiteY20" fmla="*/ 245465 h 496261"/>
                <a:gd name="connsiteX21" fmla="*/ 340 w 239481"/>
                <a:gd name="connsiteY21" fmla="*/ 244637 h 496261"/>
                <a:gd name="connsiteX22" fmla="*/ 83029 w 239481"/>
                <a:gd name="connsiteY22" fmla="*/ 46197 h 496261"/>
                <a:gd name="connsiteX23" fmla="*/ 110571 w 239481"/>
                <a:gd name="connsiteY23" fmla="*/ 2521 h 496261"/>
                <a:gd name="connsiteX24" fmla="*/ 132587 w 239481"/>
                <a:gd name="connsiteY24" fmla="*/ 871 h 496261"/>
                <a:gd name="connsiteX25" fmla="*/ 151977 w 239481"/>
                <a:gd name="connsiteY25" fmla="*/ 11416 h 496261"/>
                <a:gd name="connsiteX26" fmla="*/ 170809 w 239481"/>
                <a:gd name="connsiteY26" fmla="*/ 124530 h 496261"/>
                <a:gd name="connsiteX27" fmla="*/ 185899 w 239481"/>
                <a:gd name="connsiteY27" fmla="*/ 191086 h 496261"/>
                <a:gd name="connsiteX28" fmla="*/ 228838 w 239481"/>
                <a:gd name="connsiteY28" fmla="*/ 295367 h 496261"/>
                <a:gd name="connsiteX29" fmla="*/ 189579 w 239481"/>
                <a:gd name="connsiteY29" fmla="*/ 472276 h 496261"/>
                <a:gd name="connsiteX30" fmla="*/ 170134 w 239481"/>
                <a:gd name="connsiteY30" fmla="*/ 495586 h 496261"/>
                <a:gd name="connsiteX31" fmla="*/ 168907 w 239481"/>
                <a:gd name="connsiteY31" fmla="*/ 496261 h 496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481" h="496261">
                  <a:moveTo>
                    <a:pt x="168907" y="496261"/>
                  </a:moveTo>
                  <a:cubicBezTo>
                    <a:pt x="168478" y="496273"/>
                    <a:pt x="168048" y="496162"/>
                    <a:pt x="167680" y="495942"/>
                  </a:cubicBezTo>
                  <a:cubicBezTo>
                    <a:pt x="167306" y="495715"/>
                    <a:pt x="167005" y="495396"/>
                    <a:pt x="166815" y="495009"/>
                  </a:cubicBezTo>
                  <a:cubicBezTo>
                    <a:pt x="166619" y="494623"/>
                    <a:pt x="166545" y="494187"/>
                    <a:pt x="166588" y="493758"/>
                  </a:cubicBezTo>
                  <a:cubicBezTo>
                    <a:pt x="166631" y="493328"/>
                    <a:pt x="166797" y="492917"/>
                    <a:pt x="167067" y="492580"/>
                  </a:cubicBezTo>
                  <a:cubicBezTo>
                    <a:pt x="173201" y="484483"/>
                    <a:pt x="179765" y="476938"/>
                    <a:pt x="186819" y="468964"/>
                  </a:cubicBezTo>
                  <a:cubicBezTo>
                    <a:pt x="218042" y="433753"/>
                    <a:pt x="253497" y="393759"/>
                    <a:pt x="225096" y="296409"/>
                  </a:cubicBezTo>
                  <a:cubicBezTo>
                    <a:pt x="215152" y="260279"/>
                    <a:pt x="200725" y="225535"/>
                    <a:pt x="182157" y="192987"/>
                  </a:cubicBezTo>
                  <a:cubicBezTo>
                    <a:pt x="169152" y="169555"/>
                    <a:pt x="161975" y="156612"/>
                    <a:pt x="166453" y="123610"/>
                  </a:cubicBezTo>
                  <a:cubicBezTo>
                    <a:pt x="173876" y="69384"/>
                    <a:pt x="168416" y="35646"/>
                    <a:pt x="148787" y="14238"/>
                  </a:cubicBezTo>
                  <a:cubicBezTo>
                    <a:pt x="144119" y="9576"/>
                    <a:pt x="138193" y="6374"/>
                    <a:pt x="131734" y="5012"/>
                  </a:cubicBezTo>
                  <a:cubicBezTo>
                    <a:pt x="125281" y="3650"/>
                    <a:pt x="118570" y="4190"/>
                    <a:pt x="112411" y="6570"/>
                  </a:cubicBezTo>
                  <a:cubicBezTo>
                    <a:pt x="97505" y="12029"/>
                    <a:pt x="88549" y="26445"/>
                    <a:pt x="87875" y="46074"/>
                  </a:cubicBezTo>
                  <a:cubicBezTo>
                    <a:pt x="86218" y="91405"/>
                    <a:pt x="58921" y="157102"/>
                    <a:pt x="4266" y="247029"/>
                  </a:cubicBezTo>
                  <a:cubicBezTo>
                    <a:pt x="4113" y="247293"/>
                    <a:pt x="3904" y="247520"/>
                    <a:pt x="3652" y="247698"/>
                  </a:cubicBezTo>
                  <a:cubicBezTo>
                    <a:pt x="3407" y="247882"/>
                    <a:pt x="3125" y="248011"/>
                    <a:pt x="2830" y="248078"/>
                  </a:cubicBezTo>
                  <a:cubicBezTo>
                    <a:pt x="2530" y="248146"/>
                    <a:pt x="2223" y="248152"/>
                    <a:pt x="1923" y="248103"/>
                  </a:cubicBezTo>
                  <a:cubicBezTo>
                    <a:pt x="1622" y="248048"/>
                    <a:pt x="1334" y="247931"/>
                    <a:pt x="1076" y="247765"/>
                  </a:cubicBezTo>
                  <a:cubicBezTo>
                    <a:pt x="825" y="247612"/>
                    <a:pt x="604" y="247403"/>
                    <a:pt x="426" y="247164"/>
                  </a:cubicBezTo>
                  <a:cubicBezTo>
                    <a:pt x="254" y="246919"/>
                    <a:pt x="131" y="246643"/>
                    <a:pt x="58" y="246355"/>
                  </a:cubicBezTo>
                  <a:cubicBezTo>
                    <a:pt x="-10" y="246066"/>
                    <a:pt x="-16" y="245760"/>
                    <a:pt x="27" y="245465"/>
                  </a:cubicBezTo>
                  <a:cubicBezTo>
                    <a:pt x="76" y="245171"/>
                    <a:pt x="187" y="244888"/>
                    <a:pt x="340" y="244637"/>
                  </a:cubicBezTo>
                  <a:cubicBezTo>
                    <a:pt x="53646" y="156612"/>
                    <a:pt x="81556" y="89811"/>
                    <a:pt x="83029" y="46197"/>
                  </a:cubicBezTo>
                  <a:cubicBezTo>
                    <a:pt x="83765" y="24666"/>
                    <a:pt x="93825" y="8717"/>
                    <a:pt x="110571" y="2521"/>
                  </a:cubicBezTo>
                  <a:cubicBezTo>
                    <a:pt x="117601" y="-135"/>
                    <a:pt x="125244" y="-705"/>
                    <a:pt x="132587" y="871"/>
                  </a:cubicBezTo>
                  <a:cubicBezTo>
                    <a:pt x="139929" y="2448"/>
                    <a:pt x="146658" y="6110"/>
                    <a:pt x="151977" y="11416"/>
                  </a:cubicBezTo>
                  <a:cubicBezTo>
                    <a:pt x="172588" y="33928"/>
                    <a:pt x="178415" y="68832"/>
                    <a:pt x="170809" y="124530"/>
                  </a:cubicBezTo>
                  <a:cubicBezTo>
                    <a:pt x="166453" y="155998"/>
                    <a:pt x="172956" y="167469"/>
                    <a:pt x="185899" y="191086"/>
                  </a:cubicBezTo>
                  <a:cubicBezTo>
                    <a:pt x="204559" y="223897"/>
                    <a:pt x="218986" y="258936"/>
                    <a:pt x="228838" y="295367"/>
                  </a:cubicBezTo>
                  <a:cubicBezTo>
                    <a:pt x="257914" y="395169"/>
                    <a:pt x="221600" y="436146"/>
                    <a:pt x="189579" y="472276"/>
                  </a:cubicBezTo>
                  <a:cubicBezTo>
                    <a:pt x="182586" y="480189"/>
                    <a:pt x="175961" y="487673"/>
                    <a:pt x="170134" y="495586"/>
                  </a:cubicBezTo>
                  <a:cubicBezTo>
                    <a:pt x="169803" y="495929"/>
                    <a:pt x="169373" y="496162"/>
                    <a:pt x="168907" y="496261"/>
                  </a:cubicBezTo>
                  <a:close/>
                </a:path>
              </a:pathLst>
            </a:custGeom>
            <a:solidFill>
              <a:srgbClr val="0E0E0E"/>
            </a:solidFill>
            <a:ln w="6134"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BF70CF69-7C13-4FAA-B0FA-CD7205C9988E}"/>
                </a:ext>
              </a:extLst>
            </p:cNvPr>
            <p:cNvSpPr/>
            <p:nvPr/>
          </p:nvSpPr>
          <p:spPr>
            <a:xfrm>
              <a:off x="6771488" y="1057855"/>
              <a:ext cx="1266992" cy="1126093"/>
            </a:xfrm>
            <a:custGeom>
              <a:avLst/>
              <a:gdLst>
                <a:gd name="connsiteX0" fmla="*/ 0 w 1266992"/>
                <a:gd name="connsiteY0" fmla="*/ 720378 h 1126093"/>
                <a:gd name="connsiteX1" fmla="*/ 345722 w 1266992"/>
                <a:gd name="connsiteY1" fmla="*/ 667072 h 1126093"/>
                <a:gd name="connsiteX2" fmla="*/ 823451 w 1266992"/>
                <a:gd name="connsiteY2" fmla="*/ 615484 h 1126093"/>
                <a:gd name="connsiteX3" fmla="*/ 937485 w 1266992"/>
                <a:gd name="connsiteY3" fmla="*/ 260377 h 1126093"/>
                <a:gd name="connsiteX4" fmla="*/ 1060168 w 1266992"/>
                <a:gd name="connsiteY4" fmla="*/ 4337 h 1126093"/>
                <a:gd name="connsiteX5" fmla="*/ 1249530 w 1266992"/>
                <a:gd name="connsiteY5" fmla="*/ 202286 h 1126093"/>
                <a:gd name="connsiteX6" fmla="*/ 1218000 w 1266992"/>
                <a:gd name="connsiteY6" fmla="*/ 529851 h 1126093"/>
                <a:gd name="connsiteX7" fmla="*/ 1264559 w 1266992"/>
                <a:gd name="connsiteY7" fmla="*/ 748841 h 1126093"/>
                <a:gd name="connsiteX8" fmla="*/ 1148377 w 1266992"/>
                <a:gd name="connsiteY8" fmla="*/ 931762 h 1126093"/>
                <a:gd name="connsiteX9" fmla="*/ 750270 w 1266992"/>
                <a:gd name="connsiteY9" fmla="*/ 921027 h 1126093"/>
                <a:gd name="connsiteX10" fmla="*/ 134829 w 1266992"/>
                <a:gd name="connsiteY10" fmla="*/ 1086649 h 1126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6992" h="1126093">
                  <a:moveTo>
                    <a:pt x="0" y="720378"/>
                  </a:moveTo>
                  <a:cubicBezTo>
                    <a:pt x="112071" y="659773"/>
                    <a:pt x="217702" y="665171"/>
                    <a:pt x="345722" y="667072"/>
                  </a:cubicBezTo>
                  <a:cubicBezTo>
                    <a:pt x="509258" y="669281"/>
                    <a:pt x="752417" y="667072"/>
                    <a:pt x="823451" y="615484"/>
                  </a:cubicBezTo>
                  <a:cubicBezTo>
                    <a:pt x="894484" y="563896"/>
                    <a:pt x="924603" y="372264"/>
                    <a:pt x="937485" y="260377"/>
                  </a:cubicBezTo>
                  <a:cubicBezTo>
                    <a:pt x="950367" y="148490"/>
                    <a:pt x="967604" y="30162"/>
                    <a:pt x="1060168" y="4337"/>
                  </a:cubicBezTo>
                  <a:cubicBezTo>
                    <a:pt x="1152733" y="-21488"/>
                    <a:pt x="1223705" y="71015"/>
                    <a:pt x="1249530" y="202286"/>
                  </a:cubicBezTo>
                  <a:cubicBezTo>
                    <a:pt x="1273208" y="322639"/>
                    <a:pt x="1244255" y="418148"/>
                    <a:pt x="1218000" y="529851"/>
                  </a:cubicBezTo>
                  <a:cubicBezTo>
                    <a:pt x="1200947" y="602357"/>
                    <a:pt x="1253824" y="667072"/>
                    <a:pt x="1264559" y="748841"/>
                  </a:cubicBezTo>
                  <a:cubicBezTo>
                    <a:pt x="1277195" y="844534"/>
                    <a:pt x="1240942" y="938264"/>
                    <a:pt x="1148377" y="931762"/>
                  </a:cubicBezTo>
                  <a:cubicBezTo>
                    <a:pt x="1082251" y="927161"/>
                    <a:pt x="924603" y="819874"/>
                    <a:pt x="750270" y="921027"/>
                  </a:cubicBezTo>
                  <a:cubicBezTo>
                    <a:pt x="575937" y="1022179"/>
                    <a:pt x="476993" y="1207247"/>
                    <a:pt x="134829" y="1086649"/>
                  </a:cubicBezTo>
                </a:path>
              </a:pathLst>
            </a:custGeom>
            <a:solidFill>
              <a:srgbClr val="E69C9C"/>
            </a:solidFill>
            <a:ln w="6134"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FB0D4E34-2AB9-4F74-B610-0C55F0B04126}"/>
                </a:ext>
              </a:extLst>
            </p:cNvPr>
            <p:cNvSpPr/>
            <p:nvPr/>
          </p:nvSpPr>
          <p:spPr>
            <a:xfrm>
              <a:off x="6768856" y="1055576"/>
              <a:ext cx="1271965" cy="1131070"/>
            </a:xfrm>
            <a:custGeom>
              <a:avLst/>
              <a:gdLst>
                <a:gd name="connsiteX0" fmla="*/ 340747 w 1271965"/>
                <a:gd name="connsiteY0" fmla="*/ 1131070 h 1131070"/>
                <a:gd name="connsiteX1" fmla="*/ 136725 w 1271965"/>
                <a:gd name="connsiteY1" fmla="*/ 1091137 h 1131070"/>
                <a:gd name="connsiteX2" fmla="*/ 135945 w 1271965"/>
                <a:gd name="connsiteY2" fmla="*/ 1090707 h 1131070"/>
                <a:gd name="connsiteX3" fmla="*/ 135400 w 1271965"/>
                <a:gd name="connsiteY3" fmla="*/ 1090002 h 1131070"/>
                <a:gd name="connsiteX4" fmla="*/ 135179 w 1271965"/>
                <a:gd name="connsiteY4" fmla="*/ 1089137 h 1131070"/>
                <a:gd name="connsiteX5" fmla="*/ 135314 w 1271965"/>
                <a:gd name="connsiteY5" fmla="*/ 1088254 h 1131070"/>
                <a:gd name="connsiteX6" fmla="*/ 135768 w 1271965"/>
                <a:gd name="connsiteY6" fmla="*/ 1087468 h 1131070"/>
                <a:gd name="connsiteX7" fmla="*/ 136485 w 1271965"/>
                <a:gd name="connsiteY7" fmla="*/ 1086923 h 1131070"/>
                <a:gd name="connsiteX8" fmla="*/ 137363 w 1271965"/>
                <a:gd name="connsiteY8" fmla="*/ 1086702 h 1131070"/>
                <a:gd name="connsiteX9" fmla="*/ 138258 w 1271965"/>
                <a:gd name="connsiteY9" fmla="*/ 1086843 h 1131070"/>
                <a:gd name="connsiteX10" fmla="*/ 642364 w 1271965"/>
                <a:gd name="connsiteY10" fmla="*/ 997529 h 1131070"/>
                <a:gd name="connsiteX11" fmla="*/ 751736 w 1271965"/>
                <a:gd name="connsiteY11" fmla="*/ 921281 h 1131070"/>
                <a:gd name="connsiteX12" fmla="*/ 1086049 w 1271965"/>
                <a:gd name="connsiteY12" fmla="*/ 913982 h 1131070"/>
                <a:gd name="connsiteX13" fmla="*/ 1151193 w 1271965"/>
                <a:gd name="connsiteY13" fmla="*/ 931771 h 1131070"/>
                <a:gd name="connsiteX14" fmla="*/ 1193991 w 1271965"/>
                <a:gd name="connsiteY14" fmla="*/ 926588 h 1131070"/>
                <a:gd name="connsiteX15" fmla="*/ 1229956 w 1271965"/>
                <a:gd name="connsiteY15" fmla="*/ 902818 h 1131070"/>
                <a:gd name="connsiteX16" fmla="*/ 1264921 w 1271965"/>
                <a:gd name="connsiteY16" fmla="*/ 751426 h 1131070"/>
                <a:gd name="connsiteX17" fmla="*/ 1239157 w 1271965"/>
                <a:gd name="connsiteY17" fmla="*/ 660579 h 1131070"/>
                <a:gd name="connsiteX18" fmla="*/ 1218363 w 1271965"/>
                <a:gd name="connsiteY18" fmla="*/ 531762 h 1131070"/>
                <a:gd name="connsiteX19" fmla="*/ 1226337 w 1271965"/>
                <a:gd name="connsiteY19" fmla="*/ 498331 h 1131070"/>
                <a:gd name="connsiteX20" fmla="*/ 1249892 w 1271965"/>
                <a:gd name="connsiteY20" fmla="*/ 205117 h 1131070"/>
                <a:gd name="connsiteX21" fmla="*/ 1148433 w 1271965"/>
                <a:gd name="connsiteY21" fmla="*/ 20786 h 1131070"/>
                <a:gd name="connsiteX22" fmla="*/ 1107211 w 1271965"/>
                <a:gd name="connsiteY22" fmla="*/ 5604 h 1131070"/>
                <a:gd name="connsiteX23" fmla="*/ 1063413 w 1271965"/>
                <a:gd name="connsiteY23" fmla="*/ 8947 h 1131070"/>
                <a:gd name="connsiteX24" fmla="*/ 942447 w 1271965"/>
                <a:gd name="connsiteY24" fmla="*/ 263085 h 1131070"/>
                <a:gd name="connsiteX25" fmla="*/ 827432 w 1271965"/>
                <a:gd name="connsiteY25" fmla="*/ 619726 h 1131070"/>
                <a:gd name="connsiteX26" fmla="*/ 348353 w 1271965"/>
                <a:gd name="connsiteY26" fmla="*/ 671805 h 1131070"/>
                <a:gd name="connsiteX27" fmla="*/ 325166 w 1271965"/>
                <a:gd name="connsiteY27" fmla="*/ 671437 h 1131070"/>
                <a:gd name="connsiteX28" fmla="*/ 3736 w 1271965"/>
                <a:gd name="connsiteY28" fmla="*/ 724804 h 1131070"/>
                <a:gd name="connsiteX29" fmla="*/ 2834 w 1271965"/>
                <a:gd name="connsiteY29" fmla="*/ 725221 h 1131070"/>
                <a:gd name="connsiteX30" fmla="*/ 1840 w 1271965"/>
                <a:gd name="connsiteY30" fmla="*/ 725221 h 1131070"/>
                <a:gd name="connsiteX31" fmla="*/ 939 w 1271965"/>
                <a:gd name="connsiteY31" fmla="*/ 724810 h 1131070"/>
                <a:gd name="connsiteX32" fmla="*/ 288 w 1271965"/>
                <a:gd name="connsiteY32" fmla="*/ 724062 h 1131070"/>
                <a:gd name="connsiteX33" fmla="*/ 6 w 1271965"/>
                <a:gd name="connsiteY33" fmla="*/ 723105 h 1131070"/>
                <a:gd name="connsiteX34" fmla="*/ 154 w 1271965"/>
                <a:gd name="connsiteY34" fmla="*/ 722124 h 1131070"/>
                <a:gd name="connsiteX35" fmla="*/ 693 w 1271965"/>
                <a:gd name="connsiteY35" fmla="*/ 721289 h 1131070"/>
                <a:gd name="connsiteX36" fmla="*/ 1528 w 1271965"/>
                <a:gd name="connsiteY36" fmla="*/ 720756 h 1131070"/>
                <a:gd name="connsiteX37" fmla="*/ 325289 w 1271965"/>
                <a:gd name="connsiteY37" fmla="*/ 666836 h 1131070"/>
                <a:gd name="connsiteX38" fmla="*/ 348415 w 1271965"/>
                <a:gd name="connsiteY38" fmla="*/ 667204 h 1131070"/>
                <a:gd name="connsiteX39" fmla="*/ 824733 w 1271965"/>
                <a:gd name="connsiteY39" fmla="*/ 615984 h 1131070"/>
                <a:gd name="connsiteX40" fmla="*/ 937847 w 1271965"/>
                <a:gd name="connsiteY40" fmla="*/ 262533 h 1131070"/>
                <a:gd name="connsiteX41" fmla="*/ 1062187 w 1271965"/>
                <a:gd name="connsiteY41" fmla="*/ 4530 h 1131070"/>
                <a:gd name="connsiteX42" fmla="*/ 1107874 w 1271965"/>
                <a:gd name="connsiteY42" fmla="*/ 1015 h 1131070"/>
                <a:gd name="connsiteX43" fmla="*/ 1150887 w 1271965"/>
                <a:gd name="connsiteY43" fmla="*/ 16798 h 1131070"/>
                <a:gd name="connsiteX44" fmla="*/ 1254432 w 1271965"/>
                <a:gd name="connsiteY44" fmla="*/ 204197 h 1131070"/>
                <a:gd name="connsiteX45" fmla="*/ 1230815 w 1271965"/>
                <a:gd name="connsiteY45" fmla="*/ 499373 h 1131070"/>
                <a:gd name="connsiteX46" fmla="*/ 1222840 w 1271965"/>
                <a:gd name="connsiteY46" fmla="*/ 532743 h 1131070"/>
                <a:gd name="connsiteX47" fmla="*/ 1243451 w 1271965"/>
                <a:gd name="connsiteY47" fmla="*/ 659046 h 1131070"/>
                <a:gd name="connsiteX48" fmla="*/ 1269521 w 1271965"/>
                <a:gd name="connsiteY48" fmla="*/ 751058 h 1131070"/>
                <a:gd name="connsiteX49" fmla="*/ 1233269 w 1271965"/>
                <a:gd name="connsiteY49" fmla="*/ 906191 h 1131070"/>
                <a:gd name="connsiteX50" fmla="*/ 1195703 w 1271965"/>
                <a:gd name="connsiteY50" fmla="*/ 931268 h 1131070"/>
                <a:gd name="connsiteX51" fmla="*/ 1150887 w 1271965"/>
                <a:gd name="connsiteY51" fmla="*/ 936862 h 1131070"/>
                <a:gd name="connsiteX52" fmla="*/ 1084576 w 1271965"/>
                <a:gd name="connsiteY52" fmla="*/ 918828 h 1131070"/>
                <a:gd name="connsiteX53" fmla="*/ 754067 w 1271965"/>
                <a:gd name="connsiteY53" fmla="*/ 925759 h 1131070"/>
                <a:gd name="connsiteX54" fmla="*/ 645186 w 1271965"/>
                <a:gd name="connsiteY54" fmla="*/ 1001701 h 1131070"/>
                <a:gd name="connsiteX55" fmla="*/ 340747 w 1271965"/>
                <a:gd name="connsiteY55" fmla="*/ 1131070 h 113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71965" h="1131070">
                  <a:moveTo>
                    <a:pt x="340747" y="1131070"/>
                  </a:moveTo>
                  <a:cubicBezTo>
                    <a:pt x="283392" y="1131070"/>
                    <a:pt x="216775" y="1119354"/>
                    <a:pt x="136725" y="1091137"/>
                  </a:cubicBezTo>
                  <a:cubicBezTo>
                    <a:pt x="136436" y="1091045"/>
                    <a:pt x="136172" y="1090897"/>
                    <a:pt x="135945" y="1090707"/>
                  </a:cubicBezTo>
                  <a:cubicBezTo>
                    <a:pt x="135719" y="1090511"/>
                    <a:pt x="135528" y="1090272"/>
                    <a:pt x="135400" y="1090002"/>
                  </a:cubicBezTo>
                  <a:cubicBezTo>
                    <a:pt x="135265" y="1089732"/>
                    <a:pt x="135191" y="1089438"/>
                    <a:pt x="135179" y="1089137"/>
                  </a:cubicBezTo>
                  <a:cubicBezTo>
                    <a:pt x="135160" y="1088836"/>
                    <a:pt x="135209" y="1088536"/>
                    <a:pt x="135314" y="1088254"/>
                  </a:cubicBezTo>
                  <a:cubicBezTo>
                    <a:pt x="135412" y="1087965"/>
                    <a:pt x="135565" y="1087695"/>
                    <a:pt x="135768" y="1087468"/>
                  </a:cubicBezTo>
                  <a:cubicBezTo>
                    <a:pt x="135970" y="1087242"/>
                    <a:pt x="136215" y="1087058"/>
                    <a:pt x="136485" y="1086923"/>
                  </a:cubicBezTo>
                  <a:cubicBezTo>
                    <a:pt x="136761" y="1086794"/>
                    <a:pt x="137062" y="1086714"/>
                    <a:pt x="137363" y="1086702"/>
                  </a:cubicBezTo>
                  <a:cubicBezTo>
                    <a:pt x="137669" y="1086689"/>
                    <a:pt x="137976" y="1086739"/>
                    <a:pt x="138258" y="1086843"/>
                  </a:cubicBezTo>
                  <a:cubicBezTo>
                    <a:pt x="402763" y="1179959"/>
                    <a:pt x="519128" y="1091382"/>
                    <a:pt x="642364" y="997529"/>
                  </a:cubicBezTo>
                  <a:cubicBezTo>
                    <a:pt x="677206" y="969870"/>
                    <a:pt x="713735" y="944407"/>
                    <a:pt x="751736" y="921281"/>
                  </a:cubicBezTo>
                  <a:cubicBezTo>
                    <a:pt x="883314" y="844972"/>
                    <a:pt x="1005323" y="886501"/>
                    <a:pt x="1086049" y="913982"/>
                  </a:cubicBezTo>
                  <a:cubicBezTo>
                    <a:pt x="1112303" y="922938"/>
                    <a:pt x="1135122" y="930606"/>
                    <a:pt x="1151193" y="931771"/>
                  </a:cubicBezTo>
                  <a:cubicBezTo>
                    <a:pt x="1165670" y="933390"/>
                    <a:pt x="1180324" y="931612"/>
                    <a:pt x="1193991" y="926588"/>
                  </a:cubicBezTo>
                  <a:cubicBezTo>
                    <a:pt x="1207664" y="921564"/>
                    <a:pt x="1219976" y="913424"/>
                    <a:pt x="1229956" y="902818"/>
                  </a:cubicBezTo>
                  <a:cubicBezTo>
                    <a:pt x="1260136" y="870736"/>
                    <a:pt x="1273202" y="814179"/>
                    <a:pt x="1264921" y="751426"/>
                  </a:cubicBezTo>
                  <a:cubicBezTo>
                    <a:pt x="1260688" y="719038"/>
                    <a:pt x="1249708" y="689287"/>
                    <a:pt x="1239157" y="660579"/>
                  </a:cubicBezTo>
                  <a:cubicBezTo>
                    <a:pt x="1223147" y="616965"/>
                    <a:pt x="1207996" y="575805"/>
                    <a:pt x="1218363" y="531762"/>
                  </a:cubicBezTo>
                  <a:lnTo>
                    <a:pt x="1226337" y="498331"/>
                  </a:lnTo>
                  <a:cubicBezTo>
                    <a:pt x="1250383" y="398834"/>
                    <a:pt x="1271116" y="312833"/>
                    <a:pt x="1249892" y="205117"/>
                  </a:cubicBezTo>
                  <a:cubicBezTo>
                    <a:pt x="1232594" y="117031"/>
                    <a:pt x="1195605" y="49862"/>
                    <a:pt x="1148433" y="20786"/>
                  </a:cubicBezTo>
                  <a:cubicBezTo>
                    <a:pt x="1135944" y="12823"/>
                    <a:pt x="1121884" y="7646"/>
                    <a:pt x="1107211" y="5604"/>
                  </a:cubicBezTo>
                  <a:cubicBezTo>
                    <a:pt x="1092544" y="3561"/>
                    <a:pt x="1077608" y="4702"/>
                    <a:pt x="1063413" y="8947"/>
                  </a:cubicBezTo>
                  <a:cubicBezTo>
                    <a:pt x="975817" y="33483"/>
                    <a:pt x="956802" y="138500"/>
                    <a:pt x="942447" y="263085"/>
                  </a:cubicBezTo>
                  <a:cubicBezTo>
                    <a:pt x="926744" y="399018"/>
                    <a:pt x="894049" y="571266"/>
                    <a:pt x="827432" y="619726"/>
                  </a:cubicBezTo>
                  <a:cubicBezTo>
                    <a:pt x="756766" y="671130"/>
                    <a:pt x="520171" y="674075"/>
                    <a:pt x="348353" y="671805"/>
                  </a:cubicBezTo>
                  <a:lnTo>
                    <a:pt x="325166" y="671437"/>
                  </a:lnTo>
                  <a:cubicBezTo>
                    <a:pt x="208924" y="669719"/>
                    <a:pt x="108446" y="668186"/>
                    <a:pt x="3736" y="724804"/>
                  </a:cubicBezTo>
                  <a:cubicBezTo>
                    <a:pt x="3472" y="725007"/>
                    <a:pt x="3159" y="725148"/>
                    <a:pt x="2834" y="725221"/>
                  </a:cubicBezTo>
                  <a:cubicBezTo>
                    <a:pt x="2509" y="725295"/>
                    <a:pt x="2172" y="725295"/>
                    <a:pt x="1840" y="725221"/>
                  </a:cubicBezTo>
                  <a:cubicBezTo>
                    <a:pt x="1515" y="725154"/>
                    <a:pt x="1209" y="725013"/>
                    <a:pt x="939" y="724810"/>
                  </a:cubicBezTo>
                  <a:cubicBezTo>
                    <a:pt x="669" y="724608"/>
                    <a:pt x="448" y="724356"/>
                    <a:pt x="288" y="724062"/>
                  </a:cubicBezTo>
                  <a:cubicBezTo>
                    <a:pt x="129" y="723768"/>
                    <a:pt x="31" y="723442"/>
                    <a:pt x="6" y="723105"/>
                  </a:cubicBezTo>
                  <a:cubicBezTo>
                    <a:pt x="-18" y="722774"/>
                    <a:pt x="31" y="722436"/>
                    <a:pt x="154" y="722124"/>
                  </a:cubicBezTo>
                  <a:cubicBezTo>
                    <a:pt x="270" y="721811"/>
                    <a:pt x="454" y="721522"/>
                    <a:pt x="693" y="721289"/>
                  </a:cubicBezTo>
                  <a:cubicBezTo>
                    <a:pt x="926" y="721056"/>
                    <a:pt x="1215" y="720872"/>
                    <a:pt x="1528" y="720756"/>
                  </a:cubicBezTo>
                  <a:cubicBezTo>
                    <a:pt x="107342" y="663585"/>
                    <a:pt x="208310" y="665119"/>
                    <a:pt x="325289" y="666836"/>
                  </a:cubicBezTo>
                  <a:lnTo>
                    <a:pt x="348415" y="667204"/>
                  </a:lnTo>
                  <a:cubicBezTo>
                    <a:pt x="519558" y="669474"/>
                    <a:pt x="755171" y="666591"/>
                    <a:pt x="824733" y="615984"/>
                  </a:cubicBezTo>
                  <a:cubicBezTo>
                    <a:pt x="876383" y="578443"/>
                    <a:pt x="915519" y="456189"/>
                    <a:pt x="937847" y="262533"/>
                  </a:cubicBezTo>
                  <a:cubicBezTo>
                    <a:pt x="949072" y="165123"/>
                    <a:pt x="964469" y="31766"/>
                    <a:pt x="1062187" y="4530"/>
                  </a:cubicBezTo>
                  <a:cubicBezTo>
                    <a:pt x="1076988" y="101"/>
                    <a:pt x="1092569" y="-1101"/>
                    <a:pt x="1107874" y="1015"/>
                  </a:cubicBezTo>
                  <a:cubicBezTo>
                    <a:pt x="1123179" y="3131"/>
                    <a:pt x="1137845" y="8517"/>
                    <a:pt x="1150887" y="16798"/>
                  </a:cubicBezTo>
                  <a:cubicBezTo>
                    <a:pt x="1199101" y="46549"/>
                    <a:pt x="1236765" y="114945"/>
                    <a:pt x="1254432" y="204197"/>
                  </a:cubicBezTo>
                  <a:cubicBezTo>
                    <a:pt x="1275778" y="312895"/>
                    <a:pt x="1254983" y="399325"/>
                    <a:pt x="1230815" y="499373"/>
                  </a:cubicBezTo>
                  <a:lnTo>
                    <a:pt x="1222840" y="532743"/>
                  </a:lnTo>
                  <a:cubicBezTo>
                    <a:pt x="1212780" y="575682"/>
                    <a:pt x="1227686" y="616107"/>
                    <a:pt x="1243451" y="659046"/>
                  </a:cubicBezTo>
                  <a:cubicBezTo>
                    <a:pt x="1254125" y="687999"/>
                    <a:pt x="1265166" y="717995"/>
                    <a:pt x="1269521" y="751058"/>
                  </a:cubicBezTo>
                  <a:cubicBezTo>
                    <a:pt x="1277925" y="815099"/>
                    <a:pt x="1264369" y="873128"/>
                    <a:pt x="1233269" y="906191"/>
                  </a:cubicBezTo>
                  <a:cubicBezTo>
                    <a:pt x="1222865" y="917356"/>
                    <a:pt x="1210008" y="925944"/>
                    <a:pt x="1195703" y="931268"/>
                  </a:cubicBezTo>
                  <a:cubicBezTo>
                    <a:pt x="1181404" y="936592"/>
                    <a:pt x="1166056" y="938506"/>
                    <a:pt x="1150887" y="936862"/>
                  </a:cubicBezTo>
                  <a:cubicBezTo>
                    <a:pt x="1134018" y="935697"/>
                    <a:pt x="1111076" y="927845"/>
                    <a:pt x="1084576" y="918828"/>
                  </a:cubicBezTo>
                  <a:cubicBezTo>
                    <a:pt x="1004832" y="891592"/>
                    <a:pt x="883805" y="850493"/>
                    <a:pt x="754067" y="925759"/>
                  </a:cubicBezTo>
                  <a:cubicBezTo>
                    <a:pt x="716226" y="948775"/>
                    <a:pt x="679856" y="974140"/>
                    <a:pt x="645186" y="1001701"/>
                  </a:cubicBezTo>
                  <a:cubicBezTo>
                    <a:pt x="558203" y="1067397"/>
                    <a:pt x="474595" y="1131070"/>
                    <a:pt x="340747" y="1131070"/>
                  </a:cubicBezTo>
                  <a:close/>
                </a:path>
              </a:pathLst>
            </a:custGeom>
            <a:solidFill>
              <a:srgbClr val="0E0E0E"/>
            </a:solidFill>
            <a:ln w="6134"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37DCFCFF-178E-4F24-A714-AC32629E3F11}"/>
                </a:ext>
              </a:extLst>
            </p:cNvPr>
            <p:cNvSpPr/>
            <p:nvPr/>
          </p:nvSpPr>
          <p:spPr>
            <a:xfrm>
              <a:off x="7604692" y="1057855"/>
              <a:ext cx="433788" cy="932081"/>
            </a:xfrm>
            <a:custGeom>
              <a:avLst/>
              <a:gdLst>
                <a:gd name="connsiteX0" fmla="*/ 431355 w 433788"/>
                <a:gd name="connsiteY0" fmla="*/ 748841 h 932081"/>
                <a:gd name="connsiteX1" fmla="*/ 384797 w 433788"/>
                <a:gd name="connsiteY1" fmla="*/ 529851 h 932081"/>
                <a:gd name="connsiteX2" fmla="*/ 416326 w 433788"/>
                <a:gd name="connsiteY2" fmla="*/ 202286 h 932081"/>
                <a:gd name="connsiteX3" fmla="*/ 226964 w 433788"/>
                <a:gd name="connsiteY3" fmla="*/ 4337 h 932081"/>
                <a:gd name="connsiteX4" fmla="*/ 104281 w 433788"/>
                <a:gd name="connsiteY4" fmla="*/ 260377 h 932081"/>
                <a:gd name="connsiteX5" fmla="*/ 0 w 433788"/>
                <a:gd name="connsiteY5" fmla="*/ 607325 h 932081"/>
                <a:gd name="connsiteX6" fmla="*/ 57232 w 433788"/>
                <a:gd name="connsiteY6" fmla="*/ 664250 h 932081"/>
                <a:gd name="connsiteX7" fmla="*/ 153232 w 433788"/>
                <a:gd name="connsiteY7" fmla="*/ 772519 h 932081"/>
                <a:gd name="connsiteX8" fmla="*/ 122561 w 433788"/>
                <a:gd name="connsiteY8" fmla="*/ 814599 h 932081"/>
                <a:gd name="connsiteX9" fmla="*/ 78088 w 433788"/>
                <a:gd name="connsiteY9" fmla="*/ 873180 h 932081"/>
                <a:gd name="connsiteX10" fmla="*/ 75757 w 433788"/>
                <a:gd name="connsiteY10" fmla="*/ 877781 h 932081"/>
                <a:gd name="connsiteX11" fmla="*/ 314990 w 433788"/>
                <a:gd name="connsiteY11" fmla="*/ 931762 h 932081"/>
                <a:gd name="connsiteX12" fmla="*/ 431355 w 433788"/>
                <a:gd name="connsiteY12" fmla="*/ 748841 h 93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3788" h="932081">
                  <a:moveTo>
                    <a:pt x="431355" y="748841"/>
                  </a:moveTo>
                  <a:cubicBezTo>
                    <a:pt x="420620" y="667072"/>
                    <a:pt x="367743" y="602357"/>
                    <a:pt x="384797" y="529851"/>
                  </a:cubicBezTo>
                  <a:cubicBezTo>
                    <a:pt x="411051" y="418148"/>
                    <a:pt x="440004" y="322639"/>
                    <a:pt x="416326" y="202286"/>
                  </a:cubicBezTo>
                  <a:cubicBezTo>
                    <a:pt x="390501" y="71015"/>
                    <a:pt x="319468" y="-21488"/>
                    <a:pt x="226964" y="4337"/>
                  </a:cubicBezTo>
                  <a:cubicBezTo>
                    <a:pt x="134461" y="30162"/>
                    <a:pt x="117224" y="148490"/>
                    <a:pt x="104281" y="260377"/>
                  </a:cubicBezTo>
                  <a:cubicBezTo>
                    <a:pt x="92013" y="367111"/>
                    <a:pt x="63980" y="546229"/>
                    <a:pt x="0" y="607325"/>
                  </a:cubicBezTo>
                  <a:cubicBezTo>
                    <a:pt x="12766" y="631739"/>
                    <a:pt x="32751" y="651620"/>
                    <a:pt x="57232" y="664250"/>
                  </a:cubicBezTo>
                  <a:cubicBezTo>
                    <a:pt x="94037" y="684677"/>
                    <a:pt x="175499" y="716084"/>
                    <a:pt x="153232" y="772519"/>
                  </a:cubicBezTo>
                  <a:cubicBezTo>
                    <a:pt x="147098" y="788713"/>
                    <a:pt x="134032" y="801840"/>
                    <a:pt x="122561" y="814599"/>
                  </a:cubicBezTo>
                  <a:cubicBezTo>
                    <a:pt x="106182" y="833001"/>
                    <a:pt x="89620" y="851404"/>
                    <a:pt x="78088" y="873180"/>
                  </a:cubicBezTo>
                  <a:cubicBezTo>
                    <a:pt x="77291" y="874714"/>
                    <a:pt x="76493" y="876247"/>
                    <a:pt x="75757" y="877781"/>
                  </a:cubicBezTo>
                  <a:cubicBezTo>
                    <a:pt x="182308" y="877781"/>
                    <a:pt x="270088" y="928633"/>
                    <a:pt x="314990" y="931762"/>
                  </a:cubicBezTo>
                  <a:cubicBezTo>
                    <a:pt x="407738" y="938264"/>
                    <a:pt x="443991" y="844534"/>
                    <a:pt x="431355" y="748841"/>
                  </a:cubicBezTo>
                  <a:close/>
                </a:path>
              </a:pathLst>
            </a:custGeom>
            <a:solidFill>
              <a:srgbClr val="F0E7E1"/>
            </a:solidFill>
            <a:ln w="6134"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8C4F89AD-D146-4C5C-A15C-3EB1BAFA08EF}"/>
                </a:ext>
              </a:extLst>
            </p:cNvPr>
            <p:cNvSpPr/>
            <p:nvPr/>
          </p:nvSpPr>
          <p:spPr>
            <a:xfrm>
              <a:off x="7602622" y="1056006"/>
              <a:ext cx="438629" cy="936313"/>
            </a:xfrm>
            <a:custGeom>
              <a:avLst/>
              <a:gdLst>
                <a:gd name="connsiteX0" fmla="*/ 326323 w 438629"/>
                <a:gd name="connsiteY0" fmla="*/ 936249 h 936313"/>
                <a:gd name="connsiteX1" fmla="*/ 317121 w 438629"/>
                <a:gd name="connsiteY1" fmla="*/ 936249 h 936313"/>
                <a:gd name="connsiteX2" fmla="*/ 250811 w 438629"/>
                <a:gd name="connsiteY2" fmla="*/ 918214 h 936313"/>
                <a:gd name="connsiteX3" fmla="*/ 78073 w 438629"/>
                <a:gd name="connsiteY3" fmla="*/ 882268 h 936313"/>
                <a:gd name="connsiteX4" fmla="*/ 76944 w 438629"/>
                <a:gd name="connsiteY4" fmla="*/ 881980 h 936313"/>
                <a:gd name="connsiteX5" fmla="*/ 76110 w 438629"/>
                <a:gd name="connsiteY5" fmla="*/ 881164 h 936313"/>
                <a:gd name="connsiteX6" fmla="*/ 75816 w 438629"/>
                <a:gd name="connsiteY6" fmla="*/ 880060 h 936313"/>
                <a:gd name="connsiteX7" fmla="*/ 76110 w 438629"/>
                <a:gd name="connsiteY7" fmla="*/ 878956 h 936313"/>
                <a:gd name="connsiteX8" fmla="*/ 76662 w 438629"/>
                <a:gd name="connsiteY8" fmla="*/ 877852 h 936313"/>
                <a:gd name="connsiteX9" fmla="*/ 78502 w 438629"/>
                <a:gd name="connsiteY9" fmla="*/ 874233 h 936313"/>
                <a:gd name="connsiteX10" fmla="*/ 121073 w 438629"/>
                <a:gd name="connsiteY10" fmla="*/ 817675 h 936313"/>
                <a:gd name="connsiteX11" fmla="*/ 127208 w 438629"/>
                <a:gd name="connsiteY11" fmla="*/ 810866 h 936313"/>
                <a:gd name="connsiteX12" fmla="*/ 153401 w 438629"/>
                <a:gd name="connsiteY12" fmla="*/ 774061 h 936313"/>
                <a:gd name="connsiteX13" fmla="*/ 74944 w 438629"/>
                <a:gd name="connsiteY13" fmla="*/ 677326 h 936313"/>
                <a:gd name="connsiteX14" fmla="*/ 58443 w 438629"/>
                <a:gd name="connsiteY14" fmla="*/ 668676 h 936313"/>
                <a:gd name="connsiteX15" fmla="*/ 230 w 438629"/>
                <a:gd name="connsiteY15" fmla="*/ 610770 h 936313"/>
                <a:gd name="connsiteX16" fmla="*/ 40 w 438629"/>
                <a:gd name="connsiteY16" fmla="*/ 609341 h 936313"/>
                <a:gd name="connsiteX17" fmla="*/ 721 w 438629"/>
                <a:gd name="connsiteY17" fmla="*/ 608071 h 936313"/>
                <a:gd name="connsiteX18" fmla="*/ 104511 w 438629"/>
                <a:gd name="connsiteY18" fmla="*/ 262533 h 936313"/>
                <a:gd name="connsiteX19" fmla="*/ 228851 w 438629"/>
                <a:gd name="connsiteY19" fmla="*/ 4530 h 936313"/>
                <a:gd name="connsiteX20" fmla="*/ 274538 w 438629"/>
                <a:gd name="connsiteY20" fmla="*/ 1015 h 936313"/>
                <a:gd name="connsiteX21" fmla="*/ 317551 w 438629"/>
                <a:gd name="connsiteY21" fmla="*/ 16798 h 936313"/>
                <a:gd name="connsiteX22" fmla="*/ 421095 w 438629"/>
                <a:gd name="connsiteY22" fmla="*/ 204197 h 936313"/>
                <a:gd name="connsiteX23" fmla="*/ 397479 w 438629"/>
                <a:gd name="connsiteY23" fmla="*/ 499373 h 936313"/>
                <a:gd name="connsiteX24" fmla="*/ 389505 w 438629"/>
                <a:gd name="connsiteY24" fmla="*/ 532743 h 936313"/>
                <a:gd name="connsiteX25" fmla="*/ 410115 w 438629"/>
                <a:gd name="connsiteY25" fmla="*/ 659046 h 936313"/>
                <a:gd name="connsiteX26" fmla="*/ 436186 w 438629"/>
                <a:gd name="connsiteY26" fmla="*/ 751058 h 936313"/>
                <a:gd name="connsiteX27" fmla="*/ 399933 w 438629"/>
                <a:gd name="connsiteY27" fmla="*/ 906191 h 936313"/>
                <a:gd name="connsiteX28" fmla="*/ 366366 w 438629"/>
                <a:gd name="connsiteY28" fmla="*/ 929152 h 936313"/>
                <a:gd name="connsiteX29" fmla="*/ 326323 w 438629"/>
                <a:gd name="connsiteY29" fmla="*/ 936249 h 936313"/>
                <a:gd name="connsiteX30" fmla="*/ 81446 w 438629"/>
                <a:gd name="connsiteY30" fmla="*/ 877361 h 936313"/>
                <a:gd name="connsiteX31" fmla="*/ 252283 w 438629"/>
                <a:gd name="connsiteY31" fmla="*/ 913552 h 936313"/>
                <a:gd name="connsiteX32" fmla="*/ 317428 w 438629"/>
                <a:gd name="connsiteY32" fmla="*/ 931342 h 936313"/>
                <a:gd name="connsiteX33" fmla="*/ 360226 w 438629"/>
                <a:gd name="connsiteY33" fmla="*/ 926164 h 936313"/>
                <a:gd name="connsiteX34" fmla="*/ 396191 w 438629"/>
                <a:gd name="connsiteY34" fmla="*/ 902388 h 936313"/>
                <a:gd name="connsiteX35" fmla="*/ 431155 w 438629"/>
                <a:gd name="connsiteY35" fmla="*/ 750997 h 936313"/>
                <a:gd name="connsiteX36" fmla="*/ 405392 w 438629"/>
                <a:gd name="connsiteY36" fmla="*/ 660150 h 936313"/>
                <a:gd name="connsiteX37" fmla="*/ 384597 w 438629"/>
                <a:gd name="connsiteY37" fmla="*/ 531332 h 936313"/>
                <a:gd name="connsiteX38" fmla="*/ 392572 w 438629"/>
                <a:gd name="connsiteY38" fmla="*/ 497901 h 936313"/>
                <a:gd name="connsiteX39" fmla="*/ 416127 w 438629"/>
                <a:gd name="connsiteY39" fmla="*/ 204688 h 936313"/>
                <a:gd name="connsiteX40" fmla="*/ 314668 w 438629"/>
                <a:gd name="connsiteY40" fmla="*/ 20356 h 936313"/>
                <a:gd name="connsiteX41" fmla="*/ 273446 w 438629"/>
                <a:gd name="connsiteY41" fmla="*/ 5174 h 936313"/>
                <a:gd name="connsiteX42" fmla="*/ 229648 w 438629"/>
                <a:gd name="connsiteY42" fmla="*/ 8517 h 936313"/>
                <a:gd name="connsiteX43" fmla="*/ 108682 w 438629"/>
                <a:gd name="connsiteY43" fmla="*/ 262656 h 936313"/>
                <a:gd name="connsiteX44" fmla="*/ 4401 w 438629"/>
                <a:gd name="connsiteY44" fmla="*/ 609788 h 936313"/>
                <a:gd name="connsiteX45" fmla="*/ 59977 w 438629"/>
                <a:gd name="connsiteY45" fmla="*/ 664198 h 936313"/>
                <a:gd name="connsiteX46" fmla="*/ 76355 w 438629"/>
                <a:gd name="connsiteY46" fmla="*/ 672786 h 936313"/>
                <a:gd name="connsiteX47" fmla="*/ 157019 w 438629"/>
                <a:gd name="connsiteY47" fmla="*/ 775350 h 936313"/>
                <a:gd name="connsiteX48" fmla="*/ 129907 w 438629"/>
                <a:gd name="connsiteY48" fmla="*/ 813750 h 936313"/>
                <a:gd name="connsiteX49" fmla="*/ 123772 w 438629"/>
                <a:gd name="connsiteY49" fmla="*/ 820559 h 936313"/>
                <a:gd name="connsiteX50" fmla="*/ 81815 w 438629"/>
                <a:gd name="connsiteY50" fmla="*/ 876195 h 936313"/>
                <a:gd name="connsiteX51" fmla="*/ 81446 w 438629"/>
                <a:gd name="connsiteY51" fmla="*/ 877361 h 93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8629" h="936313">
                  <a:moveTo>
                    <a:pt x="326323" y="936249"/>
                  </a:moveTo>
                  <a:cubicBezTo>
                    <a:pt x="323317" y="936249"/>
                    <a:pt x="320189" y="936249"/>
                    <a:pt x="317121" y="936249"/>
                  </a:cubicBezTo>
                  <a:cubicBezTo>
                    <a:pt x="300253" y="935083"/>
                    <a:pt x="277310" y="927293"/>
                    <a:pt x="250811" y="918214"/>
                  </a:cubicBezTo>
                  <a:cubicBezTo>
                    <a:pt x="203700" y="902204"/>
                    <a:pt x="145058" y="882268"/>
                    <a:pt x="78073" y="882268"/>
                  </a:cubicBezTo>
                  <a:cubicBezTo>
                    <a:pt x="77680" y="882274"/>
                    <a:pt x="77288" y="882170"/>
                    <a:pt x="76944" y="881980"/>
                  </a:cubicBezTo>
                  <a:cubicBezTo>
                    <a:pt x="76601" y="881784"/>
                    <a:pt x="76312" y="881502"/>
                    <a:pt x="76110" y="881164"/>
                  </a:cubicBezTo>
                  <a:cubicBezTo>
                    <a:pt x="75920" y="880827"/>
                    <a:pt x="75816" y="880446"/>
                    <a:pt x="75816" y="880060"/>
                  </a:cubicBezTo>
                  <a:cubicBezTo>
                    <a:pt x="75816" y="879674"/>
                    <a:pt x="75920" y="879293"/>
                    <a:pt x="76110" y="878956"/>
                  </a:cubicBezTo>
                  <a:lnTo>
                    <a:pt x="76662" y="877852"/>
                  </a:lnTo>
                  <a:lnTo>
                    <a:pt x="78502" y="874233"/>
                  </a:lnTo>
                  <a:cubicBezTo>
                    <a:pt x="90323" y="853708"/>
                    <a:pt x="104621" y="834710"/>
                    <a:pt x="121073" y="817675"/>
                  </a:cubicBezTo>
                  <a:lnTo>
                    <a:pt x="127208" y="810866"/>
                  </a:lnTo>
                  <a:cubicBezTo>
                    <a:pt x="138040" y="800236"/>
                    <a:pt x="146904" y="787777"/>
                    <a:pt x="153401" y="774061"/>
                  </a:cubicBezTo>
                  <a:cubicBezTo>
                    <a:pt x="171803" y="726951"/>
                    <a:pt x="113590" y="697078"/>
                    <a:pt x="74944" y="677326"/>
                  </a:cubicBezTo>
                  <a:cubicBezTo>
                    <a:pt x="68810" y="674197"/>
                    <a:pt x="63290" y="671192"/>
                    <a:pt x="58443" y="668676"/>
                  </a:cubicBezTo>
                  <a:cubicBezTo>
                    <a:pt x="33545" y="655825"/>
                    <a:pt x="13216" y="635601"/>
                    <a:pt x="230" y="610770"/>
                  </a:cubicBezTo>
                  <a:cubicBezTo>
                    <a:pt x="16" y="610328"/>
                    <a:pt x="-52" y="609825"/>
                    <a:pt x="40" y="609341"/>
                  </a:cubicBezTo>
                  <a:cubicBezTo>
                    <a:pt x="126" y="608856"/>
                    <a:pt x="365" y="608414"/>
                    <a:pt x="721" y="608071"/>
                  </a:cubicBezTo>
                  <a:cubicBezTo>
                    <a:pt x="47709" y="563292"/>
                    <a:pt x="83594" y="443859"/>
                    <a:pt x="104511" y="262533"/>
                  </a:cubicBezTo>
                  <a:cubicBezTo>
                    <a:pt x="116350" y="159725"/>
                    <a:pt x="131133" y="31766"/>
                    <a:pt x="228851" y="4530"/>
                  </a:cubicBezTo>
                  <a:cubicBezTo>
                    <a:pt x="243652" y="101"/>
                    <a:pt x="259233" y="-1101"/>
                    <a:pt x="274538" y="1015"/>
                  </a:cubicBezTo>
                  <a:cubicBezTo>
                    <a:pt x="289843" y="3131"/>
                    <a:pt x="304509" y="8517"/>
                    <a:pt x="317551" y="16798"/>
                  </a:cubicBezTo>
                  <a:cubicBezTo>
                    <a:pt x="365765" y="46549"/>
                    <a:pt x="403429" y="114945"/>
                    <a:pt x="421095" y="204197"/>
                  </a:cubicBezTo>
                  <a:cubicBezTo>
                    <a:pt x="442443" y="312895"/>
                    <a:pt x="421648" y="399325"/>
                    <a:pt x="397479" y="499373"/>
                  </a:cubicBezTo>
                  <a:lnTo>
                    <a:pt x="389505" y="532743"/>
                  </a:lnTo>
                  <a:cubicBezTo>
                    <a:pt x="379444" y="575682"/>
                    <a:pt x="394350" y="616107"/>
                    <a:pt x="410115" y="659046"/>
                  </a:cubicBezTo>
                  <a:cubicBezTo>
                    <a:pt x="420789" y="687999"/>
                    <a:pt x="431830" y="717995"/>
                    <a:pt x="436186" y="751058"/>
                  </a:cubicBezTo>
                  <a:cubicBezTo>
                    <a:pt x="444589" y="815099"/>
                    <a:pt x="431033" y="873128"/>
                    <a:pt x="399933" y="906191"/>
                  </a:cubicBezTo>
                  <a:cubicBezTo>
                    <a:pt x="390498" y="916141"/>
                    <a:pt x="379058" y="923968"/>
                    <a:pt x="366366" y="929152"/>
                  </a:cubicBezTo>
                  <a:cubicBezTo>
                    <a:pt x="353675" y="934335"/>
                    <a:pt x="340027" y="936752"/>
                    <a:pt x="326323" y="936249"/>
                  </a:cubicBezTo>
                  <a:close/>
                  <a:moveTo>
                    <a:pt x="81446" y="877361"/>
                  </a:moveTo>
                  <a:cubicBezTo>
                    <a:pt x="147757" y="878036"/>
                    <a:pt x="205602" y="897726"/>
                    <a:pt x="252283" y="913552"/>
                  </a:cubicBezTo>
                  <a:cubicBezTo>
                    <a:pt x="278476" y="922508"/>
                    <a:pt x="301357" y="930176"/>
                    <a:pt x="317428" y="931342"/>
                  </a:cubicBezTo>
                  <a:cubicBezTo>
                    <a:pt x="331905" y="932961"/>
                    <a:pt x="346559" y="931188"/>
                    <a:pt x="360226" y="926164"/>
                  </a:cubicBezTo>
                  <a:cubicBezTo>
                    <a:pt x="373899" y="921140"/>
                    <a:pt x="386211" y="913000"/>
                    <a:pt x="396191" y="902388"/>
                  </a:cubicBezTo>
                  <a:cubicBezTo>
                    <a:pt x="426310" y="870307"/>
                    <a:pt x="439437" y="813750"/>
                    <a:pt x="431155" y="750997"/>
                  </a:cubicBezTo>
                  <a:cubicBezTo>
                    <a:pt x="426923" y="718609"/>
                    <a:pt x="415943" y="688858"/>
                    <a:pt x="405392" y="660150"/>
                  </a:cubicBezTo>
                  <a:cubicBezTo>
                    <a:pt x="389382" y="616536"/>
                    <a:pt x="374231" y="575376"/>
                    <a:pt x="384597" y="531332"/>
                  </a:cubicBezTo>
                  <a:lnTo>
                    <a:pt x="392572" y="497901"/>
                  </a:lnTo>
                  <a:cubicBezTo>
                    <a:pt x="416618" y="398405"/>
                    <a:pt x="437351" y="312404"/>
                    <a:pt x="416127" y="204688"/>
                  </a:cubicBezTo>
                  <a:cubicBezTo>
                    <a:pt x="398829" y="116601"/>
                    <a:pt x="361839" y="49432"/>
                    <a:pt x="314668" y="20356"/>
                  </a:cubicBezTo>
                  <a:cubicBezTo>
                    <a:pt x="302178" y="12394"/>
                    <a:pt x="288119" y="7217"/>
                    <a:pt x="273446" y="5174"/>
                  </a:cubicBezTo>
                  <a:cubicBezTo>
                    <a:pt x="258779" y="3131"/>
                    <a:pt x="243842" y="4272"/>
                    <a:pt x="229648" y="8517"/>
                  </a:cubicBezTo>
                  <a:cubicBezTo>
                    <a:pt x="142052" y="33054"/>
                    <a:pt x="123036" y="138071"/>
                    <a:pt x="108682" y="262656"/>
                  </a:cubicBezTo>
                  <a:cubicBezTo>
                    <a:pt x="87520" y="446067"/>
                    <a:pt x="52493" y="562862"/>
                    <a:pt x="4401" y="609788"/>
                  </a:cubicBezTo>
                  <a:cubicBezTo>
                    <a:pt x="17068" y="633074"/>
                    <a:pt x="36428" y="652028"/>
                    <a:pt x="59977" y="664198"/>
                  </a:cubicBezTo>
                  <a:cubicBezTo>
                    <a:pt x="64762" y="666836"/>
                    <a:pt x="70344" y="669719"/>
                    <a:pt x="76355" y="672786"/>
                  </a:cubicBezTo>
                  <a:cubicBezTo>
                    <a:pt x="116473" y="693275"/>
                    <a:pt x="177140" y="724313"/>
                    <a:pt x="157019" y="775350"/>
                  </a:cubicBezTo>
                  <a:cubicBezTo>
                    <a:pt x="150333" y="789654"/>
                    <a:pt x="141151" y="802659"/>
                    <a:pt x="129907" y="813750"/>
                  </a:cubicBezTo>
                  <a:lnTo>
                    <a:pt x="123772" y="820559"/>
                  </a:lnTo>
                  <a:cubicBezTo>
                    <a:pt x="107596" y="837348"/>
                    <a:pt x="93506" y="856026"/>
                    <a:pt x="81815" y="876195"/>
                  </a:cubicBezTo>
                  <a:cubicBezTo>
                    <a:pt x="81710" y="876588"/>
                    <a:pt x="81588" y="876981"/>
                    <a:pt x="81446" y="877361"/>
                  </a:cubicBezTo>
                  <a:close/>
                </a:path>
              </a:pathLst>
            </a:custGeom>
            <a:solidFill>
              <a:srgbClr val="0E0E0E"/>
            </a:solidFill>
            <a:ln w="6134"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38CD1B76-ED53-49F8-9FAD-A814980812C2}"/>
                </a:ext>
              </a:extLst>
            </p:cNvPr>
            <p:cNvSpPr/>
            <p:nvPr/>
          </p:nvSpPr>
          <p:spPr>
            <a:xfrm>
              <a:off x="7799391" y="1057855"/>
              <a:ext cx="239089" cy="932081"/>
            </a:xfrm>
            <a:custGeom>
              <a:avLst/>
              <a:gdLst>
                <a:gd name="connsiteX0" fmla="*/ 236656 w 239089"/>
                <a:gd name="connsiteY0" fmla="*/ 748841 h 932081"/>
                <a:gd name="connsiteX1" fmla="*/ 190098 w 239089"/>
                <a:gd name="connsiteY1" fmla="*/ 529851 h 932081"/>
                <a:gd name="connsiteX2" fmla="*/ 221627 w 239089"/>
                <a:gd name="connsiteY2" fmla="*/ 202286 h 932081"/>
                <a:gd name="connsiteX3" fmla="*/ 32265 w 239089"/>
                <a:gd name="connsiteY3" fmla="*/ 4337 h 932081"/>
                <a:gd name="connsiteX4" fmla="*/ 0 w 239089"/>
                <a:gd name="connsiteY4" fmla="*/ 18813 h 932081"/>
                <a:gd name="connsiteX5" fmla="*/ 140411 w 239089"/>
                <a:gd name="connsiteY5" fmla="*/ 219462 h 932081"/>
                <a:gd name="connsiteX6" fmla="*/ 108881 w 239089"/>
                <a:gd name="connsiteY6" fmla="*/ 547027 h 932081"/>
                <a:gd name="connsiteX7" fmla="*/ 155501 w 239089"/>
                <a:gd name="connsiteY7" fmla="*/ 766016 h 932081"/>
                <a:gd name="connsiteX8" fmla="*/ 107961 w 239089"/>
                <a:gd name="connsiteY8" fmla="*/ 929983 h 932081"/>
                <a:gd name="connsiteX9" fmla="*/ 120230 w 239089"/>
                <a:gd name="connsiteY9" fmla="*/ 931762 h 932081"/>
                <a:gd name="connsiteX10" fmla="*/ 236656 w 239089"/>
                <a:gd name="connsiteY10" fmla="*/ 748841 h 932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089" h="932081">
                  <a:moveTo>
                    <a:pt x="236656" y="748841"/>
                  </a:moveTo>
                  <a:cubicBezTo>
                    <a:pt x="225921" y="667072"/>
                    <a:pt x="173045" y="602357"/>
                    <a:pt x="190098" y="529851"/>
                  </a:cubicBezTo>
                  <a:cubicBezTo>
                    <a:pt x="216352" y="418148"/>
                    <a:pt x="245305" y="322639"/>
                    <a:pt x="221627" y="202286"/>
                  </a:cubicBezTo>
                  <a:cubicBezTo>
                    <a:pt x="195803" y="71015"/>
                    <a:pt x="124769" y="-21488"/>
                    <a:pt x="32265" y="4337"/>
                  </a:cubicBezTo>
                  <a:cubicBezTo>
                    <a:pt x="20832" y="7471"/>
                    <a:pt x="9949" y="12354"/>
                    <a:pt x="0" y="18813"/>
                  </a:cubicBezTo>
                  <a:cubicBezTo>
                    <a:pt x="68273" y="31082"/>
                    <a:pt x="119371" y="112421"/>
                    <a:pt x="140411" y="219462"/>
                  </a:cubicBezTo>
                  <a:cubicBezTo>
                    <a:pt x="164089" y="339814"/>
                    <a:pt x="135136" y="435262"/>
                    <a:pt x="108881" y="547027"/>
                  </a:cubicBezTo>
                  <a:cubicBezTo>
                    <a:pt x="91828" y="619471"/>
                    <a:pt x="144705" y="684248"/>
                    <a:pt x="155501" y="766016"/>
                  </a:cubicBezTo>
                  <a:cubicBezTo>
                    <a:pt x="164273" y="832695"/>
                    <a:pt x="149367" y="898453"/>
                    <a:pt x="107961" y="929983"/>
                  </a:cubicBezTo>
                  <a:cubicBezTo>
                    <a:pt x="112010" y="930823"/>
                    <a:pt x="116107" y="931418"/>
                    <a:pt x="120230" y="931762"/>
                  </a:cubicBezTo>
                  <a:cubicBezTo>
                    <a:pt x="213040" y="938264"/>
                    <a:pt x="249292" y="844534"/>
                    <a:pt x="236656" y="748841"/>
                  </a:cubicBezTo>
                  <a:close/>
                </a:path>
              </a:pathLst>
            </a:custGeom>
            <a:solidFill>
              <a:srgbClr val="2B1F18"/>
            </a:solidFill>
            <a:ln w="6134"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D907BE36-54B7-4517-BDD1-6F6C7F19C83B}"/>
                </a:ext>
              </a:extLst>
            </p:cNvPr>
            <p:cNvSpPr/>
            <p:nvPr/>
          </p:nvSpPr>
          <p:spPr>
            <a:xfrm>
              <a:off x="7797111" y="1055883"/>
              <a:ext cx="243710" cy="936419"/>
            </a:xfrm>
            <a:custGeom>
              <a:avLst/>
              <a:gdLst>
                <a:gd name="connsiteX0" fmla="*/ 131834 w 243710"/>
                <a:gd name="connsiteY0" fmla="*/ 936372 h 936419"/>
                <a:gd name="connsiteX1" fmla="*/ 122633 w 243710"/>
                <a:gd name="connsiteY1" fmla="*/ 936372 h 936419"/>
                <a:gd name="connsiteX2" fmla="*/ 109812 w 243710"/>
                <a:gd name="connsiteY2" fmla="*/ 934470 h 936419"/>
                <a:gd name="connsiteX3" fmla="*/ 108659 w 243710"/>
                <a:gd name="connsiteY3" fmla="*/ 933881 h 936419"/>
                <a:gd name="connsiteX4" fmla="*/ 108033 w 243710"/>
                <a:gd name="connsiteY4" fmla="*/ 932752 h 936419"/>
                <a:gd name="connsiteX5" fmla="*/ 108088 w 243710"/>
                <a:gd name="connsiteY5" fmla="*/ 931470 h 936419"/>
                <a:gd name="connsiteX6" fmla="*/ 108831 w 243710"/>
                <a:gd name="connsiteY6" fmla="*/ 930421 h 936419"/>
                <a:gd name="connsiteX7" fmla="*/ 155450 w 243710"/>
                <a:gd name="connsiteY7" fmla="*/ 768602 h 936419"/>
                <a:gd name="connsiteX8" fmla="*/ 129687 w 243710"/>
                <a:gd name="connsiteY8" fmla="*/ 677694 h 936419"/>
                <a:gd name="connsiteX9" fmla="*/ 108892 w 243710"/>
                <a:gd name="connsiteY9" fmla="*/ 548876 h 936419"/>
                <a:gd name="connsiteX10" fmla="*/ 116928 w 243710"/>
                <a:gd name="connsiteY10" fmla="*/ 515506 h 936419"/>
                <a:gd name="connsiteX11" fmla="*/ 140421 w 243710"/>
                <a:gd name="connsiteY11" fmla="*/ 222293 h 936419"/>
                <a:gd name="connsiteX12" fmla="*/ 1851 w 243710"/>
                <a:gd name="connsiteY12" fmla="*/ 23485 h 936419"/>
                <a:gd name="connsiteX13" fmla="*/ 667 w 243710"/>
                <a:gd name="connsiteY13" fmla="*/ 22834 h 936419"/>
                <a:gd name="connsiteX14" fmla="*/ 41 w 243710"/>
                <a:gd name="connsiteY14" fmla="*/ 21638 h 936419"/>
                <a:gd name="connsiteX15" fmla="*/ 188 w 243710"/>
                <a:gd name="connsiteY15" fmla="*/ 20289 h 936419"/>
                <a:gd name="connsiteX16" fmla="*/ 1053 w 243710"/>
                <a:gd name="connsiteY16" fmla="*/ 19252 h 936419"/>
                <a:gd name="connsiteX17" fmla="*/ 33932 w 243710"/>
                <a:gd name="connsiteY17" fmla="*/ 4530 h 936419"/>
                <a:gd name="connsiteX18" fmla="*/ 79620 w 243710"/>
                <a:gd name="connsiteY18" fmla="*/ 1015 h 936419"/>
                <a:gd name="connsiteX19" fmla="*/ 122633 w 243710"/>
                <a:gd name="connsiteY19" fmla="*/ 16798 h 936419"/>
                <a:gd name="connsiteX20" fmla="*/ 226177 w 243710"/>
                <a:gd name="connsiteY20" fmla="*/ 204197 h 936419"/>
                <a:gd name="connsiteX21" fmla="*/ 202561 w 243710"/>
                <a:gd name="connsiteY21" fmla="*/ 499373 h 936419"/>
                <a:gd name="connsiteX22" fmla="*/ 194586 w 243710"/>
                <a:gd name="connsiteY22" fmla="*/ 532743 h 936419"/>
                <a:gd name="connsiteX23" fmla="*/ 215197 w 243710"/>
                <a:gd name="connsiteY23" fmla="*/ 659046 h 936419"/>
                <a:gd name="connsiteX24" fmla="*/ 241267 w 243710"/>
                <a:gd name="connsiteY24" fmla="*/ 751058 h 936419"/>
                <a:gd name="connsiteX25" fmla="*/ 205014 w 243710"/>
                <a:gd name="connsiteY25" fmla="*/ 906191 h 936419"/>
                <a:gd name="connsiteX26" fmla="*/ 171663 w 243710"/>
                <a:gd name="connsiteY26" fmla="*/ 929127 h 936419"/>
                <a:gd name="connsiteX27" fmla="*/ 131834 w 243710"/>
                <a:gd name="connsiteY27" fmla="*/ 936372 h 936419"/>
                <a:gd name="connsiteX28" fmla="*/ 115578 w 243710"/>
                <a:gd name="connsiteY28" fmla="*/ 930605 h 936419"/>
                <a:gd name="connsiteX29" fmla="*/ 122939 w 243710"/>
                <a:gd name="connsiteY29" fmla="*/ 931464 h 936419"/>
                <a:gd name="connsiteX30" fmla="*/ 165737 w 243710"/>
                <a:gd name="connsiteY30" fmla="*/ 926281 h 936419"/>
                <a:gd name="connsiteX31" fmla="*/ 201702 w 243710"/>
                <a:gd name="connsiteY31" fmla="*/ 902511 h 936419"/>
                <a:gd name="connsiteX32" fmla="*/ 236667 w 243710"/>
                <a:gd name="connsiteY32" fmla="*/ 751120 h 936419"/>
                <a:gd name="connsiteX33" fmla="*/ 210903 w 243710"/>
                <a:gd name="connsiteY33" fmla="*/ 660273 h 936419"/>
                <a:gd name="connsiteX34" fmla="*/ 190108 w 243710"/>
                <a:gd name="connsiteY34" fmla="*/ 531455 h 936419"/>
                <a:gd name="connsiteX35" fmla="*/ 198083 w 243710"/>
                <a:gd name="connsiteY35" fmla="*/ 498024 h 936419"/>
                <a:gd name="connsiteX36" fmla="*/ 221638 w 243710"/>
                <a:gd name="connsiteY36" fmla="*/ 204811 h 936419"/>
                <a:gd name="connsiteX37" fmla="*/ 120179 w 243710"/>
                <a:gd name="connsiteY37" fmla="*/ 20479 h 936419"/>
                <a:gd name="connsiteX38" fmla="*/ 78957 w 243710"/>
                <a:gd name="connsiteY38" fmla="*/ 5297 h 936419"/>
                <a:gd name="connsiteX39" fmla="*/ 35159 w 243710"/>
                <a:gd name="connsiteY39" fmla="*/ 8640 h 936419"/>
                <a:gd name="connsiteX40" fmla="*/ 8414 w 243710"/>
                <a:gd name="connsiteY40" fmla="*/ 19804 h 936419"/>
                <a:gd name="connsiteX41" fmla="*/ 144961 w 243710"/>
                <a:gd name="connsiteY41" fmla="*/ 221066 h 936419"/>
                <a:gd name="connsiteX42" fmla="*/ 121344 w 243710"/>
                <a:gd name="connsiteY42" fmla="*/ 516242 h 936419"/>
                <a:gd name="connsiteX43" fmla="*/ 113370 w 243710"/>
                <a:gd name="connsiteY43" fmla="*/ 549612 h 936419"/>
                <a:gd name="connsiteX44" fmla="*/ 133981 w 243710"/>
                <a:gd name="connsiteY44" fmla="*/ 675915 h 936419"/>
                <a:gd name="connsiteX45" fmla="*/ 160051 w 243710"/>
                <a:gd name="connsiteY45" fmla="*/ 767927 h 936419"/>
                <a:gd name="connsiteX46" fmla="*/ 115578 w 243710"/>
                <a:gd name="connsiteY46" fmla="*/ 930605 h 93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3710" h="936419">
                  <a:moveTo>
                    <a:pt x="131834" y="936372"/>
                  </a:moveTo>
                  <a:cubicBezTo>
                    <a:pt x="128828" y="936372"/>
                    <a:pt x="125700" y="936372"/>
                    <a:pt x="122633" y="936372"/>
                  </a:cubicBezTo>
                  <a:cubicBezTo>
                    <a:pt x="118320" y="936053"/>
                    <a:pt x="114032" y="935415"/>
                    <a:pt x="109812" y="934470"/>
                  </a:cubicBezTo>
                  <a:cubicBezTo>
                    <a:pt x="109377" y="934396"/>
                    <a:pt x="108978" y="934188"/>
                    <a:pt x="108659" y="933881"/>
                  </a:cubicBezTo>
                  <a:cubicBezTo>
                    <a:pt x="108346" y="933581"/>
                    <a:pt x="108125" y="933182"/>
                    <a:pt x="108033" y="932752"/>
                  </a:cubicBezTo>
                  <a:cubicBezTo>
                    <a:pt x="107929" y="932329"/>
                    <a:pt x="107947" y="931881"/>
                    <a:pt x="108088" y="931470"/>
                  </a:cubicBezTo>
                  <a:cubicBezTo>
                    <a:pt x="108229" y="931053"/>
                    <a:pt x="108487" y="930691"/>
                    <a:pt x="108831" y="930421"/>
                  </a:cubicBezTo>
                  <a:cubicBezTo>
                    <a:pt x="146924" y="901346"/>
                    <a:pt x="164774" y="839329"/>
                    <a:pt x="155450" y="768602"/>
                  </a:cubicBezTo>
                  <a:cubicBezTo>
                    <a:pt x="151218" y="736214"/>
                    <a:pt x="140299" y="706463"/>
                    <a:pt x="129687" y="677694"/>
                  </a:cubicBezTo>
                  <a:cubicBezTo>
                    <a:pt x="113677" y="634141"/>
                    <a:pt x="98525" y="592981"/>
                    <a:pt x="108892" y="548876"/>
                  </a:cubicBezTo>
                  <a:cubicBezTo>
                    <a:pt x="111591" y="537589"/>
                    <a:pt x="114229" y="526486"/>
                    <a:pt x="116928" y="515506"/>
                  </a:cubicBezTo>
                  <a:cubicBezTo>
                    <a:pt x="140912" y="415949"/>
                    <a:pt x="161646" y="330009"/>
                    <a:pt x="140421" y="222293"/>
                  </a:cubicBezTo>
                  <a:cubicBezTo>
                    <a:pt x="118584" y="111203"/>
                    <a:pt x="65523" y="35017"/>
                    <a:pt x="1851" y="23485"/>
                  </a:cubicBezTo>
                  <a:cubicBezTo>
                    <a:pt x="1403" y="23393"/>
                    <a:pt x="986" y="23166"/>
                    <a:pt x="667" y="22834"/>
                  </a:cubicBezTo>
                  <a:cubicBezTo>
                    <a:pt x="342" y="22503"/>
                    <a:pt x="127" y="22086"/>
                    <a:pt x="41" y="21638"/>
                  </a:cubicBezTo>
                  <a:cubicBezTo>
                    <a:pt x="-45" y="21184"/>
                    <a:pt x="4" y="20712"/>
                    <a:pt x="188" y="20289"/>
                  </a:cubicBezTo>
                  <a:cubicBezTo>
                    <a:pt x="366" y="19865"/>
                    <a:pt x="667" y="19504"/>
                    <a:pt x="1053" y="19252"/>
                  </a:cubicBezTo>
                  <a:cubicBezTo>
                    <a:pt x="11193" y="12689"/>
                    <a:pt x="22284" y="7720"/>
                    <a:pt x="33932" y="4530"/>
                  </a:cubicBezTo>
                  <a:cubicBezTo>
                    <a:pt x="48734" y="101"/>
                    <a:pt x="64315" y="-1101"/>
                    <a:pt x="79620" y="1015"/>
                  </a:cubicBezTo>
                  <a:cubicBezTo>
                    <a:pt x="94924" y="3131"/>
                    <a:pt x="109591" y="8517"/>
                    <a:pt x="122633" y="16798"/>
                  </a:cubicBezTo>
                  <a:cubicBezTo>
                    <a:pt x="170847" y="46549"/>
                    <a:pt x="208511" y="114945"/>
                    <a:pt x="226177" y="204197"/>
                  </a:cubicBezTo>
                  <a:cubicBezTo>
                    <a:pt x="247524" y="312895"/>
                    <a:pt x="226729" y="399325"/>
                    <a:pt x="202561" y="499373"/>
                  </a:cubicBezTo>
                  <a:lnTo>
                    <a:pt x="194586" y="532743"/>
                  </a:lnTo>
                  <a:cubicBezTo>
                    <a:pt x="184526" y="575683"/>
                    <a:pt x="199432" y="616107"/>
                    <a:pt x="215197" y="659046"/>
                  </a:cubicBezTo>
                  <a:cubicBezTo>
                    <a:pt x="225870" y="687999"/>
                    <a:pt x="236912" y="717995"/>
                    <a:pt x="241267" y="751058"/>
                  </a:cubicBezTo>
                  <a:cubicBezTo>
                    <a:pt x="249671" y="815099"/>
                    <a:pt x="236115" y="873128"/>
                    <a:pt x="205014" y="906191"/>
                  </a:cubicBezTo>
                  <a:cubicBezTo>
                    <a:pt x="195641" y="916110"/>
                    <a:pt x="184274" y="923925"/>
                    <a:pt x="171663" y="929127"/>
                  </a:cubicBezTo>
                  <a:cubicBezTo>
                    <a:pt x="159045" y="934329"/>
                    <a:pt x="145476" y="936801"/>
                    <a:pt x="131834" y="936372"/>
                  </a:cubicBezTo>
                  <a:close/>
                  <a:moveTo>
                    <a:pt x="115578" y="930605"/>
                  </a:moveTo>
                  <a:cubicBezTo>
                    <a:pt x="118277" y="931035"/>
                    <a:pt x="120670" y="931280"/>
                    <a:pt x="122939" y="931464"/>
                  </a:cubicBezTo>
                  <a:cubicBezTo>
                    <a:pt x="137416" y="933084"/>
                    <a:pt x="152070" y="931305"/>
                    <a:pt x="165737" y="926281"/>
                  </a:cubicBezTo>
                  <a:cubicBezTo>
                    <a:pt x="179410" y="921257"/>
                    <a:pt x="191722" y="913117"/>
                    <a:pt x="201702" y="902511"/>
                  </a:cubicBezTo>
                  <a:cubicBezTo>
                    <a:pt x="231821" y="870429"/>
                    <a:pt x="244948" y="813872"/>
                    <a:pt x="236667" y="751120"/>
                  </a:cubicBezTo>
                  <a:cubicBezTo>
                    <a:pt x="232434" y="718731"/>
                    <a:pt x="221454" y="688981"/>
                    <a:pt x="210903" y="660273"/>
                  </a:cubicBezTo>
                  <a:cubicBezTo>
                    <a:pt x="194893" y="616659"/>
                    <a:pt x="179742" y="575499"/>
                    <a:pt x="190108" y="531455"/>
                  </a:cubicBezTo>
                  <a:lnTo>
                    <a:pt x="198083" y="498024"/>
                  </a:lnTo>
                  <a:cubicBezTo>
                    <a:pt x="222129" y="398528"/>
                    <a:pt x="242862" y="312527"/>
                    <a:pt x="221638" y="204811"/>
                  </a:cubicBezTo>
                  <a:cubicBezTo>
                    <a:pt x="204340" y="116724"/>
                    <a:pt x="167350" y="49555"/>
                    <a:pt x="120179" y="20479"/>
                  </a:cubicBezTo>
                  <a:cubicBezTo>
                    <a:pt x="107689" y="12517"/>
                    <a:pt x="93630" y="7340"/>
                    <a:pt x="78957" y="5297"/>
                  </a:cubicBezTo>
                  <a:cubicBezTo>
                    <a:pt x="64290" y="3254"/>
                    <a:pt x="49353" y="4395"/>
                    <a:pt x="35159" y="8640"/>
                  </a:cubicBezTo>
                  <a:cubicBezTo>
                    <a:pt x="25817" y="11235"/>
                    <a:pt x="16830" y="14983"/>
                    <a:pt x="8414" y="19804"/>
                  </a:cubicBezTo>
                  <a:cubicBezTo>
                    <a:pt x="72271" y="35078"/>
                    <a:pt x="123062" y="109731"/>
                    <a:pt x="144961" y="221066"/>
                  </a:cubicBezTo>
                  <a:cubicBezTo>
                    <a:pt x="166369" y="329825"/>
                    <a:pt x="145513" y="416194"/>
                    <a:pt x="121344" y="516242"/>
                  </a:cubicBezTo>
                  <a:cubicBezTo>
                    <a:pt x="118707" y="527223"/>
                    <a:pt x="116069" y="538387"/>
                    <a:pt x="113370" y="549612"/>
                  </a:cubicBezTo>
                  <a:cubicBezTo>
                    <a:pt x="103310" y="592552"/>
                    <a:pt x="118216" y="633037"/>
                    <a:pt x="133981" y="675915"/>
                  </a:cubicBezTo>
                  <a:cubicBezTo>
                    <a:pt x="144654" y="704929"/>
                    <a:pt x="155695" y="734926"/>
                    <a:pt x="160051" y="767927"/>
                  </a:cubicBezTo>
                  <a:cubicBezTo>
                    <a:pt x="169252" y="837611"/>
                    <a:pt x="152260" y="899383"/>
                    <a:pt x="115578" y="930605"/>
                  </a:cubicBezTo>
                  <a:close/>
                </a:path>
              </a:pathLst>
            </a:custGeom>
            <a:solidFill>
              <a:srgbClr val="0E0E0E"/>
            </a:solidFill>
            <a:ln w="6134"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FBB7225E-D148-4112-8CBA-D90C5538AFCA}"/>
                </a:ext>
              </a:extLst>
            </p:cNvPr>
            <p:cNvSpPr/>
            <p:nvPr/>
          </p:nvSpPr>
          <p:spPr>
            <a:xfrm>
              <a:off x="5826090" y="1778234"/>
              <a:ext cx="1620573" cy="1745416"/>
            </a:xfrm>
            <a:custGeom>
              <a:avLst/>
              <a:gdLst>
                <a:gd name="connsiteX0" fmla="*/ 777751 w 1620573"/>
                <a:gd name="connsiteY0" fmla="*/ 1745416 h 1745416"/>
                <a:gd name="connsiteX1" fmla="*/ 1544952 w 1620573"/>
                <a:gd name="connsiteY1" fmla="*/ 1342647 h 1745416"/>
                <a:gd name="connsiteX2" fmla="*/ 1435211 w 1620573"/>
                <a:gd name="connsiteY2" fmla="*/ 598756 h 1745416"/>
                <a:gd name="connsiteX3" fmla="*/ 945398 w 1620573"/>
                <a:gd name="connsiteY3" fmla="*/ 0 h 1745416"/>
                <a:gd name="connsiteX4" fmla="*/ 850011 w 1620573"/>
                <a:gd name="connsiteY4" fmla="*/ 67476 h 1745416"/>
                <a:gd name="connsiteX5" fmla="*/ 176480 w 1620573"/>
                <a:gd name="connsiteY5" fmla="*/ 549499 h 1745416"/>
                <a:gd name="connsiteX6" fmla="*/ 0 w 1620573"/>
                <a:gd name="connsiteY6" fmla="*/ 1003427 h 1745416"/>
                <a:gd name="connsiteX7" fmla="*/ 529379 w 1620573"/>
                <a:gd name="connsiteY7" fmla="*/ 1557588 h 1745416"/>
                <a:gd name="connsiteX8" fmla="*/ 777751 w 1620573"/>
                <a:gd name="connsiteY8" fmla="*/ 1745416 h 174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0573" h="1745416">
                  <a:moveTo>
                    <a:pt x="777751" y="1745416"/>
                  </a:moveTo>
                  <a:cubicBezTo>
                    <a:pt x="1159051" y="1666347"/>
                    <a:pt x="1454595" y="1429752"/>
                    <a:pt x="1544952" y="1342647"/>
                  </a:cubicBezTo>
                  <a:cubicBezTo>
                    <a:pt x="1667635" y="1224196"/>
                    <a:pt x="1647883" y="923315"/>
                    <a:pt x="1435211" y="598756"/>
                  </a:cubicBezTo>
                  <a:cubicBezTo>
                    <a:pt x="1296334" y="386821"/>
                    <a:pt x="1241617" y="3742"/>
                    <a:pt x="945398" y="0"/>
                  </a:cubicBezTo>
                  <a:cubicBezTo>
                    <a:pt x="911188" y="18869"/>
                    <a:pt x="879198" y="41504"/>
                    <a:pt x="850011" y="67476"/>
                  </a:cubicBezTo>
                  <a:cubicBezTo>
                    <a:pt x="699356" y="198747"/>
                    <a:pt x="469080" y="536556"/>
                    <a:pt x="176480" y="549499"/>
                  </a:cubicBezTo>
                  <a:lnTo>
                    <a:pt x="0" y="1003427"/>
                  </a:lnTo>
                  <a:lnTo>
                    <a:pt x="529379" y="1557588"/>
                  </a:lnTo>
                  <a:lnTo>
                    <a:pt x="777751" y="1745416"/>
                  </a:lnTo>
                  <a:close/>
                </a:path>
              </a:pathLst>
            </a:custGeom>
            <a:solidFill>
              <a:srgbClr val="8DC2EB"/>
            </a:solidFill>
            <a:ln w="6134"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2A4BD441-6A20-4406-908B-976C795FCA1C}"/>
                </a:ext>
              </a:extLst>
            </p:cNvPr>
            <p:cNvSpPr/>
            <p:nvPr/>
          </p:nvSpPr>
          <p:spPr>
            <a:xfrm>
              <a:off x="5823798" y="1776080"/>
              <a:ext cx="1625291" cy="1750146"/>
            </a:xfrm>
            <a:custGeom>
              <a:avLst/>
              <a:gdLst>
                <a:gd name="connsiteX0" fmla="*/ 780043 w 1625291"/>
                <a:gd name="connsiteY0" fmla="*/ 1749901 h 1750146"/>
                <a:gd name="connsiteX1" fmla="*/ 778633 w 1625291"/>
                <a:gd name="connsiteY1" fmla="*/ 1749410 h 1750146"/>
                <a:gd name="connsiteX2" fmla="*/ 530260 w 1625291"/>
                <a:gd name="connsiteY2" fmla="*/ 1561337 h 1750146"/>
                <a:gd name="connsiteX3" fmla="*/ 636 w 1625291"/>
                <a:gd name="connsiteY3" fmla="*/ 1006931 h 1750146"/>
                <a:gd name="connsiteX4" fmla="*/ 47 w 1625291"/>
                <a:gd name="connsiteY4" fmla="*/ 1005771 h 1750146"/>
                <a:gd name="connsiteX5" fmla="*/ 145 w 1625291"/>
                <a:gd name="connsiteY5" fmla="*/ 1004477 h 1750146"/>
                <a:gd name="connsiteX6" fmla="*/ 176625 w 1625291"/>
                <a:gd name="connsiteY6" fmla="*/ 550548 h 1750146"/>
                <a:gd name="connsiteX7" fmla="*/ 177416 w 1625291"/>
                <a:gd name="connsiteY7" fmla="*/ 549512 h 1750146"/>
                <a:gd name="connsiteX8" fmla="*/ 178650 w 1625291"/>
                <a:gd name="connsiteY8" fmla="*/ 549076 h 1750146"/>
                <a:gd name="connsiteX9" fmla="*/ 730050 w 1625291"/>
                <a:gd name="connsiteY9" fmla="*/ 189185 h 1750146"/>
                <a:gd name="connsiteX10" fmla="*/ 850770 w 1625291"/>
                <a:gd name="connsiteY10" fmla="*/ 67667 h 1750146"/>
                <a:gd name="connsiteX11" fmla="*/ 946586 w 1625291"/>
                <a:gd name="connsiteY11" fmla="*/ 191 h 1750146"/>
                <a:gd name="connsiteX12" fmla="*/ 947690 w 1625291"/>
                <a:gd name="connsiteY12" fmla="*/ 191 h 1750146"/>
                <a:gd name="connsiteX13" fmla="*/ 1335247 w 1625291"/>
                <a:gd name="connsiteY13" fmla="*/ 393330 h 1750146"/>
                <a:gd name="connsiteX14" fmla="*/ 1439528 w 1625291"/>
                <a:gd name="connsiteY14" fmla="*/ 599928 h 1750146"/>
                <a:gd name="connsiteX15" fmla="*/ 1548961 w 1625291"/>
                <a:gd name="connsiteY15" fmla="*/ 1346763 h 1750146"/>
                <a:gd name="connsiteX16" fmla="*/ 780596 w 1625291"/>
                <a:gd name="connsiteY16" fmla="*/ 1750146 h 1750146"/>
                <a:gd name="connsiteX17" fmla="*/ 780043 w 1625291"/>
                <a:gd name="connsiteY17" fmla="*/ 1749901 h 1750146"/>
                <a:gd name="connsiteX18" fmla="*/ 4991 w 1625291"/>
                <a:gd name="connsiteY18" fmla="*/ 1004784 h 1750146"/>
                <a:gd name="connsiteX19" fmla="*/ 533143 w 1625291"/>
                <a:gd name="connsiteY19" fmla="*/ 1557902 h 1750146"/>
                <a:gd name="connsiteX20" fmla="*/ 780596 w 1625291"/>
                <a:gd name="connsiteY20" fmla="*/ 1744932 h 1750146"/>
                <a:gd name="connsiteX21" fmla="*/ 1545649 w 1625291"/>
                <a:gd name="connsiteY21" fmla="*/ 1342960 h 1750146"/>
                <a:gd name="connsiteX22" fmla="*/ 1435602 w 1625291"/>
                <a:gd name="connsiteY22" fmla="*/ 601953 h 1750146"/>
                <a:gd name="connsiteX23" fmla="*/ 1331321 w 1625291"/>
                <a:gd name="connsiteY23" fmla="*/ 394741 h 1750146"/>
                <a:gd name="connsiteX24" fmla="*/ 948488 w 1625291"/>
                <a:gd name="connsiteY24" fmla="*/ 4301 h 1750146"/>
                <a:gd name="connsiteX25" fmla="*/ 854021 w 1625291"/>
                <a:gd name="connsiteY25" fmla="*/ 70918 h 1750146"/>
                <a:gd name="connsiteX26" fmla="*/ 733608 w 1625291"/>
                <a:gd name="connsiteY26" fmla="*/ 192129 h 1750146"/>
                <a:gd name="connsiteX27" fmla="*/ 180367 w 1625291"/>
                <a:gd name="connsiteY27" fmla="*/ 553616 h 1750146"/>
                <a:gd name="connsiteX28" fmla="*/ 4991 w 1625291"/>
                <a:gd name="connsiteY28" fmla="*/ 1004784 h 175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25291" h="1750146">
                  <a:moveTo>
                    <a:pt x="780043" y="1749901"/>
                  </a:moveTo>
                  <a:cubicBezTo>
                    <a:pt x="779534" y="1749889"/>
                    <a:pt x="779043" y="1749717"/>
                    <a:pt x="778633" y="1749410"/>
                  </a:cubicBezTo>
                  <a:lnTo>
                    <a:pt x="530260" y="1561337"/>
                  </a:lnTo>
                  <a:lnTo>
                    <a:pt x="636" y="1006931"/>
                  </a:lnTo>
                  <a:cubicBezTo>
                    <a:pt x="335" y="1006605"/>
                    <a:pt x="133" y="1006207"/>
                    <a:pt x="47" y="1005771"/>
                  </a:cubicBezTo>
                  <a:cubicBezTo>
                    <a:pt x="-39" y="1005342"/>
                    <a:pt x="-8" y="1004894"/>
                    <a:pt x="145" y="1004477"/>
                  </a:cubicBezTo>
                  <a:lnTo>
                    <a:pt x="176625" y="550548"/>
                  </a:lnTo>
                  <a:cubicBezTo>
                    <a:pt x="176785" y="550131"/>
                    <a:pt x="177055" y="549769"/>
                    <a:pt x="177416" y="549512"/>
                  </a:cubicBezTo>
                  <a:cubicBezTo>
                    <a:pt x="177778" y="549248"/>
                    <a:pt x="178208" y="549095"/>
                    <a:pt x="178650" y="549076"/>
                  </a:cubicBezTo>
                  <a:cubicBezTo>
                    <a:pt x="400829" y="539323"/>
                    <a:pt x="591111" y="336957"/>
                    <a:pt x="730050" y="189185"/>
                  </a:cubicBezTo>
                  <a:cubicBezTo>
                    <a:pt x="773664" y="142749"/>
                    <a:pt x="814885" y="98890"/>
                    <a:pt x="850770" y="67667"/>
                  </a:cubicBezTo>
                  <a:cubicBezTo>
                    <a:pt x="880073" y="41652"/>
                    <a:pt x="912216" y="19017"/>
                    <a:pt x="946586" y="191"/>
                  </a:cubicBezTo>
                  <a:cubicBezTo>
                    <a:pt x="946954" y="191"/>
                    <a:pt x="947261" y="-239"/>
                    <a:pt x="947690" y="191"/>
                  </a:cubicBezTo>
                  <a:cubicBezTo>
                    <a:pt x="1162386" y="2890"/>
                    <a:pt x="1250166" y="201392"/>
                    <a:pt x="1335247" y="393330"/>
                  </a:cubicBezTo>
                  <a:cubicBezTo>
                    <a:pt x="1368801" y="469087"/>
                    <a:pt x="1400515" y="540550"/>
                    <a:pt x="1439528" y="599928"/>
                  </a:cubicBezTo>
                  <a:cubicBezTo>
                    <a:pt x="1664284" y="942828"/>
                    <a:pt x="1664652" y="1235183"/>
                    <a:pt x="1548961" y="1346763"/>
                  </a:cubicBezTo>
                  <a:cubicBezTo>
                    <a:pt x="1429161" y="1462208"/>
                    <a:pt x="1132574" y="1677150"/>
                    <a:pt x="780596" y="1750146"/>
                  </a:cubicBezTo>
                  <a:lnTo>
                    <a:pt x="780043" y="1749901"/>
                  </a:lnTo>
                  <a:close/>
                  <a:moveTo>
                    <a:pt x="4991" y="1004784"/>
                  </a:moveTo>
                  <a:lnTo>
                    <a:pt x="533143" y="1557902"/>
                  </a:lnTo>
                  <a:lnTo>
                    <a:pt x="780596" y="1744932"/>
                  </a:lnTo>
                  <a:cubicBezTo>
                    <a:pt x="1131102" y="1671936"/>
                    <a:pt x="1426339" y="1457976"/>
                    <a:pt x="1545649" y="1342960"/>
                  </a:cubicBezTo>
                  <a:cubicBezTo>
                    <a:pt x="1659990" y="1232545"/>
                    <a:pt x="1658886" y="942767"/>
                    <a:pt x="1435602" y="601953"/>
                  </a:cubicBezTo>
                  <a:cubicBezTo>
                    <a:pt x="1396466" y="542267"/>
                    <a:pt x="1364691" y="470620"/>
                    <a:pt x="1331321" y="394741"/>
                  </a:cubicBezTo>
                  <a:cubicBezTo>
                    <a:pt x="1246915" y="204275"/>
                    <a:pt x="1159564" y="7307"/>
                    <a:pt x="948488" y="4301"/>
                  </a:cubicBezTo>
                  <a:cubicBezTo>
                    <a:pt x="914639" y="22955"/>
                    <a:pt x="882956" y="45295"/>
                    <a:pt x="854021" y="70918"/>
                  </a:cubicBezTo>
                  <a:cubicBezTo>
                    <a:pt x="818382" y="102018"/>
                    <a:pt x="777222" y="145816"/>
                    <a:pt x="733608" y="192129"/>
                  </a:cubicBezTo>
                  <a:cubicBezTo>
                    <a:pt x="594485" y="340208"/>
                    <a:pt x="403773" y="542635"/>
                    <a:pt x="180367" y="553616"/>
                  </a:cubicBezTo>
                  <a:lnTo>
                    <a:pt x="4991" y="1004784"/>
                  </a:lnTo>
                  <a:close/>
                </a:path>
              </a:pathLst>
            </a:custGeom>
            <a:solidFill>
              <a:srgbClr val="0E0E0E"/>
            </a:solidFill>
            <a:ln w="6134"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1F86B045-3F45-43BE-A8F1-EB07CE25A5F4}"/>
                </a:ext>
              </a:extLst>
            </p:cNvPr>
            <p:cNvSpPr/>
            <p:nvPr/>
          </p:nvSpPr>
          <p:spPr>
            <a:xfrm>
              <a:off x="6343648" y="2554482"/>
              <a:ext cx="605426" cy="1277225"/>
            </a:xfrm>
            <a:custGeom>
              <a:avLst/>
              <a:gdLst>
                <a:gd name="connsiteX0" fmla="*/ 30468 w 605426"/>
                <a:gd name="connsiteY0" fmla="*/ 58121 h 1277225"/>
                <a:gd name="connsiteX1" fmla="*/ 349997 w 605426"/>
                <a:gd name="connsiteY1" fmla="*/ 231411 h 1277225"/>
                <a:gd name="connsiteX2" fmla="*/ 536292 w 605426"/>
                <a:gd name="connsiteY2" fmla="*/ 969903 h 1277225"/>
                <a:gd name="connsiteX3" fmla="*/ 496052 w 605426"/>
                <a:gd name="connsiteY3" fmla="*/ 1229624 h 1277225"/>
                <a:gd name="connsiteX4" fmla="*/ 490654 w 605426"/>
                <a:gd name="connsiteY4" fmla="*/ 1262626 h 1277225"/>
                <a:gd name="connsiteX5" fmla="*/ 547149 w 605426"/>
                <a:gd name="connsiteY5" fmla="*/ 1277225 h 1277225"/>
                <a:gd name="connsiteX6" fmla="*/ 553283 w 605426"/>
                <a:gd name="connsiteY6" fmla="*/ 1238948 h 1277225"/>
                <a:gd name="connsiteX7" fmla="*/ 593769 w 605426"/>
                <a:gd name="connsiteY7" fmla="*/ 977878 h 1277225"/>
                <a:gd name="connsiteX8" fmla="*/ 393734 w 605426"/>
                <a:gd name="connsiteY8" fmla="*/ 193256 h 1277225"/>
                <a:gd name="connsiteX9" fmla="*/ 30407 w 605426"/>
                <a:gd name="connsiteY9" fmla="*/ 30 h 1277225"/>
                <a:gd name="connsiteX10" fmla="*/ 18881 w 605426"/>
                <a:gd name="connsiteY10" fmla="*/ 1846 h 1277225"/>
                <a:gd name="connsiteX11" fmla="*/ 8993 w 605426"/>
                <a:gd name="connsiteY11" fmla="*/ 8047 h 1277225"/>
                <a:gd name="connsiteX12" fmla="*/ 2343 w 605426"/>
                <a:gd name="connsiteY12" fmla="*/ 17641 h 1277225"/>
                <a:gd name="connsiteX13" fmla="*/ 0 w 605426"/>
                <a:gd name="connsiteY13" fmla="*/ 29075 h 1277225"/>
                <a:gd name="connsiteX14" fmla="*/ 2343 w 605426"/>
                <a:gd name="connsiteY14" fmla="*/ 40509 h 1277225"/>
                <a:gd name="connsiteX15" fmla="*/ 8993 w 605426"/>
                <a:gd name="connsiteY15" fmla="*/ 50103 h 1277225"/>
                <a:gd name="connsiteX16" fmla="*/ 18881 w 605426"/>
                <a:gd name="connsiteY16" fmla="*/ 56305 h 1277225"/>
                <a:gd name="connsiteX17" fmla="*/ 30407 w 605426"/>
                <a:gd name="connsiteY17" fmla="*/ 58121 h 1277225"/>
                <a:gd name="connsiteX18" fmla="*/ 30468 w 605426"/>
                <a:gd name="connsiteY18" fmla="*/ 58121 h 127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5426" h="1277225">
                  <a:moveTo>
                    <a:pt x="30468" y="58121"/>
                  </a:moveTo>
                  <a:cubicBezTo>
                    <a:pt x="135976" y="58121"/>
                    <a:pt x="255470" y="122897"/>
                    <a:pt x="349997" y="231411"/>
                  </a:cubicBezTo>
                  <a:cubicBezTo>
                    <a:pt x="508075" y="412798"/>
                    <a:pt x="575980" y="681965"/>
                    <a:pt x="536292" y="969903"/>
                  </a:cubicBezTo>
                  <a:cubicBezTo>
                    <a:pt x="524760" y="1053451"/>
                    <a:pt x="510774" y="1139022"/>
                    <a:pt x="496052" y="1229624"/>
                  </a:cubicBezTo>
                  <a:cubicBezTo>
                    <a:pt x="494212" y="1240543"/>
                    <a:pt x="492432" y="1251584"/>
                    <a:pt x="490654" y="1262626"/>
                  </a:cubicBezTo>
                  <a:cubicBezTo>
                    <a:pt x="509608" y="1266797"/>
                    <a:pt x="528379" y="1272011"/>
                    <a:pt x="547149" y="1277225"/>
                  </a:cubicBezTo>
                  <a:cubicBezTo>
                    <a:pt x="549235" y="1264466"/>
                    <a:pt x="551259" y="1251707"/>
                    <a:pt x="553283" y="1238948"/>
                  </a:cubicBezTo>
                  <a:cubicBezTo>
                    <a:pt x="568128" y="1148040"/>
                    <a:pt x="582175" y="1062100"/>
                    <a:pt x="593769" y="977878"/>
                  </a:cubicBezTo>
                  <a:cubicBezTo>
                    <a:pt x="635788" y="673316"/>
                    <a:pt x="563098" y="387280"/>
                    <a:pt x="393734" y="193256"/>
                  </a:cubicBezTo>
                  <a:cubicBezTo>
                    <a:pt x="286754" y="70573"/>
                    <a:pt x="154501" y="30"/>
                    <a:pt x="30407" y="30"/>
                  </a:cubicBezTo>
                  <a:cubicBezTo>
                    <a:pt x="26481" y="-148"/>
                    <a:pt x="22561" y="465"/>
                    <a:pt x="18881" y="1846"/>
                  </a:cubicBezTo>
                  <a:cubicBezTo>
                    <a:pt x="15194" y="3226"/>
                    <a:pt x="11833" y="5336"/>
                    <a:pt x="8993" y="8047"/>
                  </a:cubicBezTo>
                  <a:cubicBezTo>
                    <a:pt x="6147" y="10765"/>
                    <a:pt x="3889" y="14028"/>
                    <a:pt x="2343" y="17641"/>
                  </a:cubicBezTo>
                  <a:cubicBezTo>
                    <a:pt x="797" y="21254"/>
                    <a:pt x="0" y="25143"/>
                    <a:pt x="0" y="29075"/>
                  </a:cubicBezTo>
                  <a:cubicBezTo>
                    <a:pt x="0" y="33007"/>
                    <a:pt x="797" y="36896"/>
                    <a:pt x="2343" y="40509"/>
                  </a:cubicBezTo>
                  <a:cubicBezTo>
                    <a:pt x="3889" y="44122"/>
                    <a:pt x="6147" y="47386"/>
                    <a:pt x="8993" y="50103"/>
                  </a:cubicBezTo>
                  <a:cubicBezTo>
                    <a:pt x="11833" y="52815"/>
                    <a:pt x="15194" y="54925"/>
                    <a:pt x="18881" y="56305"/>
                  </a:cubicBezTo>
                  <a:cubicBezTo>
                    <a:pt x="22561" y="57685"/>
                    <a:pt x="26481" y="58298"/>
                    <a:pt x="30407" y="58121"/>
                  </a:cubicBezTo>
                  <a:lnTo>
                    <a:pt x="30468" y="58121"/>
                  </a:lnTo>
                  <a:close/>
                </a:path>
              </a:pathLst>
            </a:custGeom>
            <a:solidFill>
              <a:srgbClr val="A6A6A6"/>
            </a:solidFill>
            <a:ln w="6134"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4214E32C-63A9-4EDA-9ED8-B86F0CAC68CC}"/>
                </a:ext>
              </a:extLst>
            </p:cNvPr>
            <p:cNvSpPr/>
            <p:nvPr/>
          </p:nvSpPr>
          <p:spPr>
            <a:xfrm>
              <a:off x="6343912" y="2552059"/>
              <a:ext cx="607496" cy="1281847"/>
            </a:xfrm>
            <a:custGeom>
              <a:avLst/>
              <a:gdLst>
                <a:gd name="connsiteX0" fmla="*/ 546702 w 607496"/>
                <a:gd name="connsiteY0" fmla="*/ 1281796 h 1281847"/>
                <a:gd name="connsiteX1" fmla="*/ 546089 w 607496"/>
                <a:gd name="connsiteY1" fmla="*/ 1281796 h 1281847"/>
                <a:gd name="connsiteX2" fmla="*/ 489715 w 607496"/>
                <a:gd name="connsiteY2" fmla="*/ 1267196 h 1281847"/>
                <a:gd name="connsiteX3" fmla="*/ 488286 w 607496"/>
                <a:gd name="connsiteY3" fmla="*/ 1266239 h 1281847"/>
                <a:gd name="connsiteX4" fmla="*/ 487936 w 607496"/>
                <a:gd name="connsiteY4" fmla="*/ 1264559 h 1281847"/>
                <a:gd name="connsiteX5" fmla="*/ 493334 w 607496"/>
                <a:gd name="connsiteY5" fmla="*/ 1231496 h 1281847"/>
                <a:gd name="connsiteX6" fmla="*/ 533575 w 607496"/>
                <a:gd name="connsiteY6" fmla="*/ 971897 h 1281847"/>
                <a:gd name="connsiteX7" fmla="*/ 347832 w 607496"/>
                <a:gd name="connsiteY7" fmla="*/ 235245 h 1281847"/>
                <a:gd name="connsiteX8" fmla="*/ 30021 w 607496"/>
                <a:gd name="connsiteY8" fmla="*/ 62752 h 1281847"/>
                <a:gd name="connsiteX9" fmla="*/ 8717 w 607496"/>
                <a:gd name="connsiteY9" fmla="*/ 53091 h 1281847"/>
                <a:gd name="connsiteX10" fmla="*/ 0 w 607496"/>
                <a:gd name="connsiteY10" fmla="*/ 31376 h 1281847"/>
                <a:gd name="connsiteX11" fmla="*/ 8717 w 607496"/>
                <a:gd name="connsiteY11" fmla="*/ 9667 h 1281847"/>
                <a:gd name="connsiteX12" fmla="*/ 30021 w 607496"/>
                <a:gd name="connsiteY12" fmla="*/ 0 h 1281847"/>
                <a:gd name="connsiteX13" fmla="*/ 395126 w 607496"/>
                <a:gd name="connsiteY13" fmla="*/ 194024 h 1281847"/>
                <a:gd name="connsiteX14" fmla="*/ 595775 w 607496"/>
                <a:gd name="connsiteY14" fmla="*/ 980608 h 1281847"/>
                <a:gd name="connsiteX15" fmla="*/ 555351 w 607496"/>
                <a:gd name="connsiteY15" fmla="*/ 1241617 h 1281847"/>
                <a:gd name="connsiteX16" fmla="*/ 549217 w 607496"/>
                <a:gd name="connsiteY16" fmla="*/ 1280078 h 1281847"/>
                <a:gd name="connsiteX17" fmla="*/ 548849 w 607496"/>
                <a:gd name="connsiteY17" fmla="*/ 1280949 h 1281847"/>
                <a:gd name="connsiteX18" fmla="*/ 548174 w 607496"/>
                <a:gd name="connsiteY18" fmla="*/ 1281612 h 1281847"/>
                <a:gd name="connsiteX19" fmla="*/ 546702 w 607496"/>
                <a:gd name="connsiteY19" fmla="*/ 1281796 h 1281847"/>
                <a:gd name="connsiteX20" fmla="*/ 492844 w 607496"/>
                <a:gd name="connsiteY20" fmla="*/ 1263393 h 1281847"/>
                <a:gd name="connsiteX21" fmla="*/ 544800 w 607496"/>
                <a:gd name="connsiteY21" fmla="*/ 1276889 h 1281847"/>
                <a:gd name="connsiteX22" fmla="*/ 550628 w 607496"/>
                <a:gd name="connsiteY22" fmla="*/ 1241126 h 1281847"/>
                <a:gd name="connsiteX23" fmla="*/ 591113 w 607496"/>
                <a:gd name="connsiteY23" fmla="*/ 980117 h 1281847"/>
                <a:gd name="connsiteX24" fmla="*/ 391630 w 607496"/>
                <a:gd name="connsiteY24" fmla="*/ 197275 h 1281847"/>
                <a:gd name="connsiteX25" fmla="*/ 29714 w 607496"/>
                <a:gd name="connsiteY25" fmla="*/ 4846 h 1281847"/>
                <a:gd name="connsiteX26" fmla="*/ 11594 w 607496"/>
                <a:gd name="connsiteY26" fmla="*/ 13127 h 1281847"/>
                <a:gd name="connsiteX27" fmla="*/ 4190 w 607496"/>
                <a:gd name="connsiteY27" fmla="*/ 31622 h 1281847"/>
                <a:gd name="connsiteX28" fmla="*/ 11594 w 607496"/>
                <a:gd name="connsiteY28" fmla="*/ 50116 h 1281847"/>
                <a:gd name="connsiteX29" fmla="*/ 29714 w 607496"/>
                <a:gd name="connsiteY29" fmla="*/ 58397 h 1281847"/>
                <a:gd name="connsiteX30" fmla="*/ 350961 w 607496"/>
                <a:gd name="connsiteY30" fmla="*/ 232424 h 1281847"/>
                <a:gd name="connsiteX31" fmla="*/ 537807 w 607496"/>
                <a:gd name="connsiteY31" fmla="*/ 972756 h 1281847"/>
                <a:gd name="connsiteX32" fmla="*/ 497567 w 607496"/>
                <a:gd name="connsiteY32" fmla="*/ 1232538 h 1281847"/>
                <a:gd name="connsiteX33" fmla="*/ 492844 w 607496"/>
                <a:gd name="connsiteY33" fmla="*/ 1263393 h 1281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7496" h="1281847">
                  <a:moveTo>
                    <a:pt x="546702" y="1281796"/>
                  </a:moveTo>
                  <a:lnTo>
                    <a:pt x="546089" y="1281796"/>
                  </a:lnTo>
                  <a:cubicBezTo>
                    <a:pt x="528667" y="1276889"/>
                    <a:pt x="509283" y="1271368"/>
                    <a:pt x="489715" y="1267196"/>
                  </a:cubicBezTo>
                  <a:cubicBezTo>
                    <a:pt x="489133" y="1267080"/>
                    <a:pt x="488617" y="1266736"/>
                    <a:pt x="488286" y="1266239"/>
                  </a:cubicBezTo>
                  <a:cubicBezTo>
                    <a:pt x="487955" y="1265749"/>
                    <a:pt x="487826" y="1265141"/>
                    <a:pt x="487936" y="1264559"/>
                  </a:cubicBezTo>
                  <a:lnTo>
                    <a:pt x="493334" y="1231496"/>
                  </a:lnTo>
                  <a:cubicBezTo>
                    <a:pt x="508057" y="1141017"/>
                    <a:pt x="521981" y="1055568"/>
                    <a:pt x="533575" y="971897"/>
                  </a:cubicBezTo>
                  <a:cubicBezTo>
                    <a:pt x="573201" y="684635"/>
                    <a:pt x="505480" y="416142"/>
                    <a:pt x="347832" y="235245"/>
                  </a:cubicBezTo>
                  <a:cubicBezTo>
                    <a:pt x="253672" y="127223"/>
                    <a:pt x="134854" y="62752"/>
                    <a:pt x="30021" y="62752"/>
                  </a:cubicBezTo>
                  <a:cubicBezTo>
                    <a:pt x="21942" y="62397"/>
                    <a:pt x="14311" y="58931"/>
                    <a:pt x="8717" y="53091"/>
                  </a:cubicBezTo>
                  <a:cubicBezTo>
                    <a:pt x="3122" y="47245"/>
                    <a:pt x="0" y="39467"/>
                    <a:pt x="0" y="31376"/>
                  </a:cubicBezTo>
                  <a:cubicBezTo>
                    <a:pt x="0" y="23285"/>
                    <a:pt x="3122" y="15507"/>
                    <a:pt x="8717" y="9667"/>
                  </a:cubicBezTo>
                  <a:cubicBezTo>
                    <a:pt x="14311" y="3822"/>
                    <a:pt x="21942" y="356"/>
                    <a:pt x="30021" y="0"/>
                  </a:cubicBezTo>
                  <a:cubicBezTo>
                    <a:pt x="154544" y="0"/>
                    <a:pt x="287656" y="70727"/>
                    <a:pt x="395126" y="194024"/>
                  </a:cubicBezTo>
                  <a:cubicBezTo>
                    <a:pt x="565104" y="388722"/>
                    <a:pt x="637978" y="675372"/>
                    <a:pt x="595775" y="980608"/>
                  </a:cubicBezTo>
                  <a:cubicBezTo>
                    <a:pt x="584181" y="1064830"/>
                    <a:pt x="570134" y="1150709"/>
                    <a:pt x="555351" y="1241617"/>
                  </a:cubicBezTo>
                  <a:lnTo>
                    <a:pt x="549217" y="1280078"/>
                  </a:lnTo>
                  <a:cubicBezTo>
                    <a:pt x="549156" y="1280391"/>
                    <a:pt x="549033" y="1280685"/>
                    <a:pt x="548849" y="1280949"/>
                  </a:cubicBezTo>
                  <a:cubicBezTo>
                    <a:pt x="548671" y="1281213"/>
                    <a:pt x="548444" y="1281440"/>
                    <a:pt x="548174" y="1281612"/>
                  </a:cubicBezTo>
                  <a:cubicBezTo>
                    <a:pt x="547720" y="1281839"/>
                    <a:pt x="547199" y="1281906"/>
                    <a:pt x="546702" y="1281796"/>
                  </a:cubicBezTo>
                  <a:close/>
                  <a:moveTo>
                    <a:pt x="492844" y="1263393"/>
                  </a:moveTo>
                  <a:cubicBezTo>
                    <a:pt x="510633" y="1267381"/>
                    <a:pt x="528667" y="1272349"/>
                    <a:pt x="544800" y="1276889"/>
                  </a:cubicBezTo>
                  <a:lnTo>
                    <a:pt x="550628" y="1241126"/>
                  </a:lnTo>
                  <a:cubicBezTo>
                    <a:pt x="565472" y="1150156"/>
                    <a:pt x="579519" y="1064278"/>
                    <a:pt x="591113" y="980117"/>
                  </a:cubicBezTo>
                  <a:cubicBezTo>
                    <a:pt x="633010" y="676169"/>
                    <a:pt x="560442" y="390869"/>
                    <a:pt x="391630" y="197275"/>
                  </a:cubicBezTo>
                  <a:cubicBezTo>
                    <a:pt x="285079" y="75021"/>
                    <a:pt x="153256" y="4846"/>
                    <a:pt x="29714" y="4846"/>
                  </a:cubicBezTo>
                  <a:cubicBezTo>
                    <a:pt x="22838" y="5177"/>
                    <a:pt x="16348" y="8140"/>
                    <a:pt x="11594" y="13127"/>
                  </a:cubicBezTo>
                  <a:cubicBezTo>
                    <a:pt x="6840" y="18108"/>
                    <a:pt x="4190" y="24733"/>
                    <a:pt x="4190" y="31622"/>
                  </a:cubicBezTo>
                  <a:cubicBezTo>
                    <a:pt x="4190" y="38510"/>
                    <a:pt x="6840" y="45135"/>
                    <a:pt x="11594" y="50116"/>
                  </a:cubicBezTo>
                  <a:cubicBezTo>
                    <a:pt x="16348" y="55103"/>
                    <a:pt x="22838" y="58066"/>
                    <a:pt x="29714" y="58397"/>
                  </a:cubicBezTo>
                  <a:cubicBezTo>
                    <a:pt x="135896" y="58397"/>
                    <a:pt x="256003" y="123419"/>
                    <a:pt x="350961" y="232424"/>
                  </a:cubicBezTo>
                  <a:cubicBezTo>
                    <a:pt x="509529" y="414363"/>
                    <a:pt x="577925" y="684205"/>
                    <a:pt x="537807" y="972756"/>
                  </a:cubicBezTo>
                  <a:cubicBezTo>
                    <a:pt x="526275" y="1056488"/>
                    <a:pt x="512289" y="1141998"/>
                    <a:pt x="497567" y="1232538"/>
                  </a:cubicBezTo>
                  <a:lnTo>
                    <a:pt x="492844" y="1263393"/>
                  </a:lnTo>
                  <a:close/>
                </a:path>
              </a:pathLst>
            </a:custGeom>
            <a:solidFill>
              <a:srgbClr val="0E0E0E"/>
            </a:solidFill>
            <a:ln w="6134"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4C11E9B9-2F6A-4C00-A2EC-B6D40C49FD7D}"/>
                </a:ext>
              </a:extLst>
            </p:cNvPr>
            <p:cNvSpPr/>
            <p:nvPr/>
          </p:nvSpPr>
          <p:spPr>
            <a:xfrm>
              <a:off x="5318917" y="2314114"/>
              <a:ext cx="1398452" cy="1235720"/>
            </a:xfrm>
            <a:custGeom>
              <a:avLst/>
              <a:gdLst>
                <a:gd name="connsiteX0" fmla="*/ 1310810 w 1398452"/>
                <a:gd name="connsiteY0" fmla="*/ 1203892 h 1235720"/>
                <a:gd name="connsiteX1" fmla="*/ 845472 w 1398452"/>
                <a:gd name="connsiteY1" fmla="*/ 1219473 h 1235720"/>
                <a:gd name="connsiteX2" fmla="*/ 0 w 1398452"/>
                <a:gd name="connsiteY2" fmla="*/ 0 h 1235720"/>
                <a:gd name="connsiteX3" fmla="*/ 683653 w 1398452"/>
                <a:gd name="connsiteY3" fmla="*/ 13372 h 1235720"/>
                <a:gd name="connsiteX4" fmla="*/ 1209719 w 1398452"/>
                <a:gd name="connsiteY4" fmla="*/ 561522 h 1235720"/>
                <a:gd name="connsiteX5" fmla="*/ 1310810 w 1398452"/>
                <a:gd name="connsiteY5" fmla="*/ 1203892 h 12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8452" h="1235720">
                  <a:moveTo>
                    <a:pt x="1310810" y="1203892"/>
                  </a:moveTo>
                  <a:cubicBezTo>
                    <a:pt x="1166412" y="1236832"/>
                    <a:pt x="1009071" y="1247812"/>
                    <a:pt x="845472" y="1219473"/>
                  </a:cubicBezTo>
                  <a:cubicBezTo>
                    <a:pt x="264015" y="1118934"/>
                    <a:pt x="44043" y="593787"/>
                    <a:pt x="0" y="0"/>
                  </a:cubicBezTo>
                  <a:lnTo>
                    <a:pt x="683653" y="13372"/>
                  </a:lnTo>
                  <a:cubicBezTo>
                    <a:pt x="754993" y="304132"/>
                    <a:pt x="1028270" y="403260"/>
                    <a:pt x="1209719" y="561522"/>
                  </a:cubicBezTo>
                  <a:cubicBezTo>
                    <a:pt x="1357860" y="690707"/>
                    <a:pt x="1492750" y="1035570"/>
                    <a:pt x="1310810" y="1203892"/>
                  </a:cubicBezTo>
                  <a:close/>
                </a:path>
              </a:pathLst>
            </a:custGeom>
            <a:solidFill>
              <a:srgbClr val="F0E7E1"/>
            </a:solidFill>
            <a:ln w="6134"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6D5FFC49-D2DE-4C09-8070-A63E5F6349AD}"/>
                </a:ext>
              </a:extLst>
            </p:cNvPr>
            <p:cNvSpPr/>
            <p:nvPr/>
          </p:nvSpPr>
          <p:spPr>
            <a:xfrm>
              <a:off x="5316824" y="2311841"/>
              <a:ext cx="1402999" cy="1240271"/>
            </a:xfrm>
            <a:custGeom>
              <a:avLst/>
              <a:gdLst>
                <a:gd name="connsiteX0" fmla="*/ 1037970 w 1402999"/>
                <a:gd name="connsiteY0" fmla="*/ 1240271 h 1240271"/>
                <a:gd name="connsiteX1" fmla="*/ 847197 w 1402999"/>
                <a:gd name="connsiteY1" fmla="*/ 1224016 h 1240271"/>
                <a:gd name="connsiteX2" fmla="*/ 221512 w 1402999"/>
                <a:gd name="connsiteY2" fmla="*/ 798243 h 1240271"/>
                <a:gd name="connsiteX3" fmla="*/ 7 w 1402999"/>
                <a:gd name="connsiteY3" fmla="*/ 2457 h 1240271"/>
                <a:gd name="connsiteX4" fmla="*/ 130 w 1402999"/>
                <a:gd name="connsiteY4" fmla="*/ 1500 h 1240271"/>
                <a:gd name="connsiteX5" fmla="*/ 621 w 1402999"/>
                <a:gd name="connsiteY5" fmla="*/ 678 h 1240271"/>
                <a:gd name="connsiteX6" fmla="*/ 1406 w 1402999"/>
                <a:gd name="connsiteY6" fmla="*/ 151 h 1240271"/>
                <a:gd name="connsiteX7" fmla="*/ 2338 w 1402999"/>
                <a:gd name="connsiteY7" fmla="*/ 4 h 1240271"/>
                <a:gd name="connsiteX8" fmla="*/ 685930 w 1402999"/>
                <a:gd name="connsiteY8" fmla="*/ 13315 h 1240271"/>
                <a:gd name="connsiteX9" fmla="*/ 687335 w 1402999"/>
                <a:gd name="connsiteY9" fmla="*/ 13830 h 1240271"/>
                <a:gd name="connsiteX10" fmla="*/ 688138 w 1402999"/>
                <a:gd name="connsiteY10" fmla="*/ 15094 h 1240271"/>
                <a:gd name="connsiteX11" fmla="*/ 1051956 w 1402999"/>
                <a:gd name="connsiteY11" fmla="*/ 441602 h 1240271"/>
                <a:gd name="connsiteX12" fmla="*/ 1213469 w 1402999"/>
                <a:gd name="connsiteY12" fmla="*/ 562078 h 1240271"/>
                <a:gd name="connsiteX13" fmla="*/ 1402953 w 1402999"/>
                <a:gd name="connsiteY13" fmla="*/ 979753 h 1240271"/>
                <a:gd name="connsiteX14" fmla="*/ 1314621 w 1402999"/>
                <a:gd name="connsiteY14" fmla="*/ 1207883 h 1240271"/>
                <a:gd name="connsiteX15" fmla="*/ 1313578 w 1402999"/>
                <a:gd name="connsiteY15" fmla="*/ 1208435 h 1240271"/>
                <a:gd name="connsiteX16" fmla="*/ 1037970 w 1402999"/>
                <a:gd name="connsiteY16" fmla="*/ 1240271 h 1240271"/>
                <a:gd name="connsiteX17" fmla="*/ 4608 w 1402999"/>
                <a:gd name="connsiteY17" fmla="*/ 4604 h 1240271"/>
                <a:gd name="connsiteX18" fmla="*/ 225438 w 1402999"/>
                <a:gd name="connsiteY18" fmla="*/ 795912 h 1240271"/>
                <a:gd name="connsiteX19" fmla="*/ 848179 w 1402999"/>
                <a:gd name="connsiteY19" fmla="*/ 1219538 h 1240271"/>
                <a:gd name="connsiteX20" fmla="*/ 1311983 w 1402999"/>
                <a:gd name="connsiteY20" fmla="*/ 1204141 h 1240271"/>
                <a:gd name="connsiteX21" fmla="*/ 1398352 w 1402999"/>
                <a:gd name="connsiteY21" fmla="*/ 979876 h 1240271"/>
                <a:gd name="connsiteX22" fmla="*/ 1210463 w 1402999"/>
                <a:gd name="connsiteY22" fmla="*/ 565574 h 1240271"/>
                <a:gd name="connsiteX23" fmla="*/ 1049318 w 1402999"/>
                <a:gd name="connsiteY23" fmla="*/ 445467 h 1240271"/>
                <a:gd name="connsiteX24" fmla="*/ 684090 w 1402999"/>
                <a:gd name="connsiteY24" fmla="*/ 17977 h 1240271"/>
                <a:gd name="connsiteX25" fmla="*/ 4608 w 1402999"/>
                <a:gd name="connsiteY25" fmla="*/ 4604 h 124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02999" h="1240271">
                  <a:moveTo>
                    <a:pt x="1037970" y="1240271"/>
                  </a:moveTo>
                  <a:cubicBezTo>
                    <a:pt x="974033" y="1240339"/>
                    <a:pt x="910201" y="1234904"/>
                    <a:pt x="847197" y="1224016"/>
                  </a:cubicBezTo>
                  <a:cubicBezTo>
                    <a:pt x="575822" y="1177089"/>
                    <a:pt x="365236" y="1033856"/>
                    <a:pt x="221512" y="798243"/>
                  </a:cubicBezTo>
                  <a:cubicBezTo>
                    <a:pt x="98829" y="597288"/>
                    <a:pt x="24237" y="329531"/>
                    <a:pt x="7" y="2457"/>
                  </a:cubicBezTo>
                  <a:cubicBezTo>
                    <a:pt x="-17" y="2132"/>
                    <a:pt x="19" y="1807"/>
                    <a:pt x="130" y="1500"/>
                  </a:cubicBezTo>
                  <a:cubicBezTo>
                    <a:pt x="234" y="1194"/>
                    <a:pt x="400" y="918"/>
                    <a:pt x="621" y="678"/>
                  </a:cubicBezTo>
                  <a:cubicBezTo>
                    <a:pt x="841" y="452"/>
                    <a:pt x="1111" y="268"/>
                    <a:pt x="1406" y="151"/>
                  </a:cubicBezTo>
                  <a:cubicBezTo>
                    <a:pt x="1700" y="34"/>
                    <a:pt x="2019" y="-15"/>
                    <a:pt x="2338" y="4"/>
                  </a:cubicBezTo>
                  <a:lnTo>
                    <a:pt x="685930" y="13315"/>
                  </a:lnTo>
                  <a:cubicBezTo>
                    <a:pt x="686445" y="13327"/>
                    <a:pt x="686936" y="13511"/>
                    <a:pt x="687335" y="13830"/>
                  </a:cubicBezTo>
                  <a:cubicBezTo>
                    <a:pt x="687734" y="14149"/>
                    <a:pt x="688015" y="14597"/>
                    <a:pt x="688138" y="15094"/>
                  </a:cubicBezTo>
                  <a:cubicBezTo>
                    <a:pt x="740033" y="226477"/>
                    <a:pt x="898602" y="335849"/>
                    <a:pt x="1051956" y="441602"/>
                  </a:cubicBezTo>
                  <a:cubicBezTo>
                    <a:pt x="1109740" y="481536"/>
                    <a:pt x="1164395" y="519200"/>
                    <a:pt x="1213469" y="562078"/>
                  </a:cubicBezTo>
                  <a:cubicBezTo>
                    <a:pt x="1303518" y="640595"/>
                    <a:pt x="1400561" y="813579"/>
                    <a:pt x="1402953" y="979753"/>
                  </a:cubicBezTo>
                  <a:cubicBezTo>
                    <a:pt x="1404364" y="1074219"/>
                    <a:pt x="1373816" y="1153105"/>
                    <a:pt x="1314621" y="1207883"/>
                  </a:cubicBezTo>
                  <a:cubicBezTo>
                    <a:pt x="1314314" y="1208140"/>
                    <a:pt x="1313965" y="1208324"/>
                    <a:pt x="1313578" y="1208435"/>
                  </a:cubicBezTo>
                  <a:cubicBezTo>
                    <a:pt x="1223197" y="1229359"/>
                    <a:pt x="1130743" y="1240038"/>
                    <a:pt x="1037970" y="1240271"/>
                  </a:cubicBezTo>
                  <a:close/>
                  <a:moveTo>
                    <a:pt x="4608" y="4604"/>
                  </a:moveTo>
                  <a:cubicBezTo>
                    <a:pt x="29145" y="329715"/>
                    <a:pt x="103184" y="596061"/>
                    <a:pt x="225438" y="795912"/>
                  </a:cubicBezTo>
                  <a:cubicBezTo>
                    <a:pt x="368609" y="1030299"/>
                    <a:pt x="578153" y="1172857"/>
                    <a:pt x="848179" y="1219538"/>
                  </a:cubicBezTo>
                  <a:cubicBezTo>
                    <a:pt x="997546" y="1245424"/>
                    <a:pt x="1153599" y="1240210"/>
                    <a:pt x="1311983" y="1204141"/>
                  </a:cubicBezTo>
                  <a:cubicBezTo>
                    <a:pt x="1369890" y="1150344"/>
                    <a:pt x="1399763" y="1072809"/>
                    <a:pt x="1398352" y="979876"/>
                  </a:cubicBezTo>
                  <a:cubicBezTo>
                    <a:pt x="1395960" y="815112"/>
                    <a:pt x="1299776" y="643478"/>
                    <a:pt x="1210463" y="565574"/>
                  </a:cubicBezTo>
                  <a:cubicBezTo>
                    <a:pt x="1161389" y="522635"/>
                    <a:pt x="1107040" y="485278"/>
                    <a:pt x="1049318" y="445467"/>
                  </a:cubicBezTo>
                  <a:cubicBezTo>
                    <a:pt x="895657" y="339469"/>
                    <a:pt x="736844" y="229912"/>
                    <a:pt x="684090" y="17977"/>
                  </a:cubicBezTo>
                  <a:lnTo>
                    <a:pt x="4608" y="4604"/>
                  </a:lnTo>
                  <a:close/>
                </a:path>
              </a:pathLst>
            </a:custGeom>
            <a:solidFill>
              <a:srgbClr val="0E0E0E"/>
            </a:solidFill>
            <a:ln w="6134"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D0AE70E3-37B1-4B2E-8ECE-97F77486EE3A}"/>
                </a:ext>
              </a:extLst>
            </p:cNvPr>
            <p:cNvSpPr/>
            <p:nvPr/>
          </p:nvSpPr>
          <p:spPr>
            <a:xfrm>
              <a:off x="5473130" y="2894098"/>
              <a:ext cx="365167" cy="394674"/>
            </a:xfrm>
            <a:custGeom>
              <a:avLst/>
              <a:gdLst>
                <a:gd name="connsiteX0" fmla="*/ 365167 w 365167"/>
                <a:gd name="connsiteY0" fmla="*/ 199608 h 394674"/>
                <a:gd name="connsiteX1" fmla="*/ 325988 w 365167"/>
                <a:gd name="connsiteY1" fmla="*/ 80875 h 394674"/>
                <a:gd name="connsiteX2" fmla="*/ 223879 w 365167"/>
                <a:gd name="connsiteY2" fmla="*/ 8725 h 394674"/>
                <a:gd name="connsiteX3" fmla="*/ 98877 w 365167"/>
                <a:gd name="connsiteY3" fmla="*/ 11442 h 394674"/>
                <a:gd name="connsiteX4" fmla="*/ 0 w 365167"/>
                <a:gd name="connsiteY4" fmla="*/ 87966 h 394674"/>
                <a:gd name="connsiteX5" fmla="*/ 207335 w 365167"/>
                <a:gd name="connsiteY5" fmla="*/ 394675 h 394674"/>
                <a:gd name="connsiteX6" fmla="*/ 320706 w 365167"/>
                <a:gd name="connsiteY6" fmla="*/ 325021 h 394674"/>
                <a:gd name="connsiteX7" fmla="*/ 365167 w 365167"/>
                <a:gd name="connsiteY7" fmla="*/ 199608 h 39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167" h="394674">
                  <a:moveTo>
                    <a:pt x="365167" y="199608"/>
                  </a:moveTo>
                  <a:cubicBezTo>
                    <a:pt x="365155" y="156859"/>
                    <a:pt x="351420" y="115239"/>
                    <a:pt x="325988" y="80875"/>
                  </a:cubicBezTo>
                  <a:cubicBezTo>
                    <a:pt x="300556" y="46511"/>
                    <a:pt x="264763" y="21220"/>
                    <a:pt x="223879" y="8725"/>
                  </a:cubicBezTo>
                  <a:cubicBezTo>
                    <a:pt x="182994" y="-3777"/>
                    <a:pt x="139178" y="-2820"/>
                    <a:pt x="98877" y="11442"/>
                  </a:cubicBezTo>
                  <a:cubicBezTo>
                    <a:pt x="58575" y="25710"/>
                    <a:pt x="23917" y="52529"/>
                    <a:pt x="0" y="87966"/>
                  </a:cubicBezTo>
                  <a:cubicBezTo>
                    <a:pt x="53245" y="204515"/>
                    <a:pt x="121456" y="308796"/>
                    <a:pt x="207335" y="394675"/>
                  </a:cubicBezTo>
                  <a:cubicBezTo>
                    <a:pt x="251979" y="385099"/>
                    <a:pt x="291992" y="360513"/>
                    <a:pt x="320706" y="325021"/>
                  </a:cubicBezTo>
                  <a:cubicBezTo>
                    <a:pt x="349427" y="289529"/>
                    <a:pt x="365118" y="245264"/>
                    <a:pt x="365167" y="199608"/>
                  </a:cubicBezTo>
                  <a:close/>
                </a:path>
              </a:pathLst>
            </a:custGeom>
            <a:solidFill>
              <a:srgbClr val="2B1F18"/>
            </a:solidFill>
            <a:ln w="6134"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7D933E9A-D3B6-4FB0-8C88-C76EAB8D8EE1}"/>
                </a:ext>
              </a:extLst>
            </p:cNvPr>
            <p:cNvSpPr/>
            <p:nvPr/>
          </p:nvSpPr>
          <p:spPr>
            <a:xfrm>
              <a:off x="5470707" y="2891781"/>
              <a:ext cx="369655" cy="399444"/>
            </a:xfrm>
            <a:custGeom>
              <a:avLst/>
              <a:gdLst>
                <a:gd name="connsiteX0" fmla="*/ 209758 w 369655"/>
                <a:gd name="connsiteY0" fmla="*/ 399445 h 399444"/>
                <a:gd name="connsiteX1" fmla="*/ 208893 w 369655"/>
                <a:gd name="connsiteY1" fmla="*/ 399273 h 399444"/>
                <a:gd name="connsiteX2" fmla="*/ 208163 w 369655"/>
                <a:gd name="connsiteY2" fmla="*/ 398770 h 399444"/>
                <a:gd name="connsiteX3" fmla="*/ 276 w 369655"/>
                <a:gd name="connsiteY3" fmla="*/ 91264 h 399444"/>
                <a:gd name="connsiteX4" fmla="*/ 0 w 369655"/>
                <a:gd name="connsiteY4" fmla="*/ 90160 h 399444"/>
                <a:gd name="connsiteX5" fmla="*/ 276 w 369655"/>
                <a:gd name="connsiteY5" fmla="*/ 89056 h 399444"/>
                <a:gd name="connsiteX6" fmla="*/ 72837 w 369655"/>
                <a:gd name="connsiteY6" fmla="*/ 23678 h 399444"/>
                <a:gd name="connsiteX7" fmla="*/ 167586 w 369655"/>
                <a:gd name="connsiteY7" fmla="*/ 0 h 399444"/>
                <a:gd name="connsiteX8" fmla="*/ 262371 w 369655"/>
                <a:gd name="connsiteY8" fmla="*/ 23555 h 399444"/>
                <a:gd name="connsiteX9" fmla="*/ 335012 w 369655"/>
                <a:gd name="connsiteY9" fmla="*/ 88841 h 399444"/>
                <a:gd name="connsiteX10" fmla="*/ 368522 w 369655"/>
                <a:gd name="connsiteY10" fmla="*/ 180578 h 399444"/>
                <a:gd name="connsiteX11" fmla="*/ 355058 w 369655"/>
                <a:gd name="connsiteY11" fmla="*/ 277314 h 399444"/>
                <a:gd name="connsiteX12" fmla="*/ 297771 w 369655"/>
                <a:gd name="connsiteY12" fmla="*/ 356420 h 399444"/>
                <a:gd name="connsiteX13" fmla="*/ 210065 w 369655"/>
                <a:gd name="connsiteY13" fmla="*/ 399384 h 399444"/>
                <a:gd name="connsiteX14" fmla="*/ 209758 w 369655"/>
                <a:gd name="connsiteY14" fmla="*/ 399445 h 399444"/>
                <a:gd name="connsiteX15" fmla="*/ 4999 w 369655"/>
                <a:gd name="connsiteY15" fmla="*/ 90528 h 399444"/>
                <a:gd name="connsiteX16" fmla="*/ 210494 w 369655"/>
                <a:gd name="connsiteY16" fmla="*/ 394660 h 399444"/>
                <a:gd name="connsiteX17" fmla="*/ 295673 w 369655"/>
                <a:gd name="connsiteY17" fmla="*/ 352328 h 399444"/>
                <a:gd name="connsiteX18" fmla="*/ 351151 w 369655"/>
                <a:gd name="connsiteY18" fmla="*/ 275068 h 399444"/>
                <a:gd name="connsiteX19" fmla="*/ 364045 w 369655"/>
                <a:gd name="connsiteY19" fmla="*/ 180829 h 399444"/>
                <a:gd name="connsiteX20" fmla="*/ 331356 w 369655"/>
                <a:gd name="connsiteY20" fmla="*/ 91510 h 399444"/>
                <a:gd name="connsiteX21" fmla="*/ 260678 w 369655"/>
                <a:gd name="connsiteY21" fmla="*/ 27855 h 399444"/>
                <a:gd name="connsiteX22" fmla="*/ 168438 w 369655"/>
                <a:gd name="connsiteY22" fmla="*/ 4656 h 399444"/>
                <a:gd name="connsiteX23" fmla="*/ 76058 w 369655"/>
                <a:gd name="connsiteY23" fmla="*/ 27297 h 399444"/>
                <a:gd name="connsiteX24" fmla="*/ 4999 w 369655"/>
                <a:gd name="connsiteY24" fmla="*/ 90528 h 39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9655" h="399444">
                  <a:moveTo>
                    <a:pt x="209758" y="399445"/>
                  </a:moveTo>
                  <a:cubicBezTo>
                    <a:pt x="209463" y="399445"/>
                    <a:pt x="209169" y="399390"/>
                    <a:pt x="208893" y="399273"/>
                  </a:cubicBezTo>
                  <a:cubicBezTo>
                    <a:pt x="208617" y="399156"/>
                    <a:pt x="208372" y="398985"/>
                    <a:pt x="208163" y="398770"/>
                  </a:cubicBezTo>
                  <a:cubicBezTo>
                    <a:pt x="125475" y="315897"/>
                    <a:pt x="55545" y="212414"/>
                    <a:pt x="276" y="91264"/>
                  </a:cubicBezTo>
                  <a:cubicBezTo>
                    <a:pt x="92" y="90927"/>
                    <a:pt x="0" y="90547"/>
                    <a:pt x="0" y="90160"/>
                  </a:cubicBezTo>
                  <a:cubicBezTo>
                    <a:pt x="0" y="89774"/>
                    <a:pt x="92" y="89393"/>
                    <a:pt x="276" y="89056"/>
                  </a:cubicBezTo>
                  <a:cubicBezTo>
                    <a:pt x="18752" y="61655"/>
                    <a:pt x="43663" y="39210"/>
                    <a:pt x="72837" y="23678"/>
                  </a:cubicBezTo>
                  <a:cubicBezTo>
                    <a:pt x="102005" y="8152"/>
                    <a:pt x="134541" y="25"/>
                    <a:pt x="167586" y="0"/>
                  </a:cubicBezTo>
                  <a:cubicBezTo>
                    <a:pt x="200636" y="-18"/>
                    <a:pt x="233178" y="8066"/>
                    <a:pt x="262371" y="23555"/>
                  </a:cubicBezTo>
                  <a:cubicBezTo>
                    <a:pt x="291563" y="39050"/>
                    <a:pt x="316505" y="61464"/>
                    <a:pt x="335012" y="88841"/>
                  </a:cubicBezTo>
                  <a:cubicBezTo>
                    <a:pt x="353518" y="116218"/>
                    <a:pt x="365026" y="147717"/>
                    <a:pt x="368522" y="180578"/>
                  </a:cubicBezTo>
                  <a:cubicBezTo>
                    <a:pt x="372019" y="213439"/>
                    <a:pt x="367394" y="246655"/>
                    <a:pt x="355058" y="277314"/>
                  </a:cubicBezTo>
                  <a:cubicBezTo>
                    <a:pt x="342722" y="307972"/>
                    <a:pt x="323056" y="335134"/>
                    <a:pt x="297771" y="356420"/>
                  </a:cubicBezTo>
                  <a:cubicBezTo>
                    <a:pt x="272492" y="377699"/>
                    <a:pt x="242379" y="392452"/>
                    <a:pt x="210065" y="399384"/>
                  </a:cubicBezTo>
                  <a:lnTo>
                    <a:pt x="209758" y="399445"/>
                  </a:lnTo>
                  <a:close/>
                  <a:moveTo>
                    <a:pt x="4999" y="90528"/>
                  </a:moveTo>
                  <a:cubicBezTo>
                    <a:pt x="59777" y="210267"/>
                    <a:pt x="128910" y="312585"/>
                    <a:pt x="210494" y="394660"/>
                  </a:cubicBezTo>
                  <a:cubicBezTo>
                    <a:pt x="241913" y="387704"/>
                    <a:pt x="271155" y="373172"/>
                    <a:pt x="295673" y="352328"/>
                  </a:cubicBezTo>
                  <a:cubicBezTo>
                    <a:pt x="320185" y="331484"/>
                    <a:pt x="339232" y="304960"/>
                    <a:pt x="351151" y="275068"/>
                  </a:cubicBezTo>
                  <a:cubicBezTo>
                    <a:pt x="363069" y="245177"/>
                    <a:pt x="367492" y="212825"/>
                    <a:pt x="364045" y="180829"/>
                  </a:cubicBezTo>
                  <a:cubicBezTo>
                    <a:pt x="360591" y="148840"/>
                    <a:pt x="349371" y="118175"/>
                    <a:pt x="331356" y="91510"/>
                  </a:cubicBezTo>
                  <a:cubicBezTo>
                    <a:pt x="313339" y="64844"/>
                    <a:pt x="289079" y="42994"/>
                    <a:pt x="260678" y="27855"/>
                  </a:cubicBezTo>
                  <a:cubicBezTo>
                    <a:pt x="232283" y="12716"/>
                    <a:pt x="200618" y="4748"/>
                    <a:pt x="168438" y="4656"/>
                  </a:cubicBezTo>
                  <a:cubicBezTo>
                    <a:pt x="136258" y="4558"/>
                    <a:pt x="104545" y="12330"/>
                    <a:pt x="76058" y="27297"/>
                  </a:cubicBezTo>
                  <a:cubicBezTo>
                    <a:pt x="47571" y="42265"/>
                    <a:pt x="23175" y="63973"/>
                    <a:pt x="4999" y="90528"/>
                  </a:cubicBezTo>
                  <a:close/>
                </a:path>
              </a:pathLst>
            </a:custGeom>
            <a:solidFill>
              <a:srgbClr val="0E0E0E"/>
            </a:solidFill>
            <a:ln w="6134"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5329CDC6-E602-4E02-A314-C0542C619360}"/>
                </a:ext>
              </a:extLst>
            </p:cNvPr>
            <p:cNvSpPr/>
            <p:nvPr/>
          </p:nvSpPr>
          <p:spPr>
            <a:xfrm>
              <a:off x="5818238" y="3288220"/>
              <a:ext cx="379528" cy="249660"/>
            </a:xfrm>
            <a:custGeom>
              <a:avLst/>
              <a:gdLst>
                <a:gd name="connsiteX0" fmla="*/ 179854 w 379528"/>
                <a:gd name="connsiteY0" fmla="*/ 0 h 249660"/>
                <a:gd name="connsiteX1" fmla="*/ 73690 w 379528"/>
                <a:gd name="connsiteY1" fmla="*/ 30554 h 249660"/>
                <a:gd name="connsiteX2" fmla="*/ 0 w 379528"/>
                <a:gd name="connsiteY2" fmla="*/ 112869 h 249660"/>
                <a:gd name="connsiteX3" fmla="*/ 346151 w 379528"/>
                <a:gd name="connsiteY3" fmla="*/ 245367 h 249660"/>
                <a:gd name="connsiteX4" fmla="*/ 373203 w 379528"/>
                <a:gd name="connsiteY4" fmla="*/ 249661 h 249660"/>
                <a:gd name="connsiteX5" fmla="*/ 375411 w 379528"/>
                <a:gd name="connsiteY5" fmla="*/ 159446 h 249660"/>
                <a:gd name="connsiteX6" fmla="*/ 337698 w 379528"/>
                <a:gd name="connsiteY6" fmla="*/ 77456 h 249660"/>
                <a:gd name="connsiteX7" fmla="*/ 267757 w 379528"/>
                <a:gd name="connsiteY7" fmla="*/ 20433 h 249660"/>
                <a:gd name="connsiteX8" fmla="*/ 179854 w 379528"/>
                <a:gd name="connsiteY8" fmla="*/ 0 h 24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9528" h="249660">
                  <a:moveTo>
                    <a:pt x="179854" y="0"/>
                  </a:moveTo>
                  <a:cubicBezTo>
                    <a:pt x="142294" y="0"/>
                    <a:pt x="105502" y="10588"/>
                    <a:pt x="73690" y="30554"/>
                  </a:cubicBezTo>
                  <a:cubicBezTo>
                    <a:pt x="41872" y="50521"/>
                    <a:pt x="16335" y="79051"/>
                    <a:pt x="0" y="112869"/>
                  </a:cubicBezTo>
                  <a:cubicBezTo>
                    <a:pt x="97779" y="176603"/>
                    <a:pt x="212365" y="222241"/>
                    <a:pt x="346151" y="245367"/>
                  </a:cubicBezTo>
                  <a:cubicBezTo>
                    <a:pt x="355169" y="246962"/>
                    <a:pt x="364186" y="248311"/>
                    <a:pt x="373203" y="249661"/>
                  </a:cubicBezTo>
                  <a:cubicBezTo>
                    <a:pt x="380809" y="220149"/>
                    <a:pt x="381570" y="189288"/>
                    <a:pt x="375411" y="159446"/>
                  </a:cubicBezTo>
                  <a:cubicBezTo>
                    <a:pt x="369259" y="129597"/>
                    <a:pt x="356358" y="101551"/>
                    <a:pt x="337698" y="77456"/>
                  </a:cubicBezTo>
                  <a:cubicBezTo>
                    <a:pt x="319038" y="53367"/>
                    <a:pt x="295115" y="33861"/>
                    <a:pt x="267757" y="20433"/>
                  </a:cubicBezTo>
                  <a:cubicBezTo>
                    <a:pt x="240398" y="7005"/>
                    <a:pt x="210329" y="18"/>
                    <a:pt x="179854" y="0"/>
                  </a:cubicBezTo>
                  <a:close/>
                </a:path>
              </a:pathLst>
            </a:custGeom>
            <a:solidFill>
              <a:srgbClr val="2B1F18"/>
            </a:solidFill>
            <a:ln w="6134"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E0433275-8551-44E4-B376-1F374A80967B}"/>
                </a:ext>
              </a:extLst>
            </p:cNvPr>
            <p:cNvSpPr/>
            <p:nvPr/>
          </p:nvSpPr>
          <p:spPr>
            <a:xfrm>
              <a:off x="5816199" y="3286238"/>
              <a:ext cx="384050" cy="254003"/>
            </a:xfrm>
            <a:custGeom>
              <a:avLst/>
              <a:gdLst>
                <a:gd name="connsiteX0" fmla="*/ 375120 w 384050"/>
                <a:gd name="connsiteY0" fmla="*/ 253974 h 254003"/>
                <a:gd name="connsiteX1" fmla="*/ 348068 w 384050"/>
                <a:gd name="connsiteY1" fmla="*/ 249680 h 254003"/>
                <a:gd name="connsiteX2" fmla="*/ 1058 w 384050"/>
                <a:gd name="connsiteY2" fmla="*/ 116814 h 254003"/>
                <a:gd name="connsiteX3" fmla="*/ 76 w 384050"/>
                <a:gd name="connsiteY3" fmla="*/ 115531 h 254003"/>
                <a:gd name="connsiteX4" fmla="*/ 261 w 384050"/>
                <a:gd name="connsiteY4" fmla="*/ 113930 h 254003"/>
                <a:gd name="connsiteX5" fmla="*/ 106339 w 384050"/>
                <a:gd name="connsiteY5" fmla="*/ 14729 h 254003"/>
                <a:gd name="connsiteX6" fmla="*/ 251559 w 384050"/>
                <a:gd name="connsiteY6" fmla="*/ 12336 h 254003"/>
                <a:gd name="connsiteX7" fmla="*/ 360845 w 384050"/>
                <a:gd name="connsiteY7" fmla="*/ 107999 h 254003"/>
                <a:gd name="connsiteX8" fmla="*/ 377696 w 384050"/>
                <a:gd name="connsiteY8" fmla="*/ 252256 h 254003"/>
                <a:gd name="connsiteX9" fmla="*/ 376745 w 384050"/>
                <a:gd name="connsiteY9" fmla="*/ 253624 h 254003"/>
                <a:gd name="connsiteX10" fmla="*/ 375120 w 384050"/>
                <a:gd name="connsiteY10" fmla="*/ 253974 h 254003"/>
                <a:gd name="connsiteX11" fmla="*/ 4923 w 384050"/>
                <a:gd name="connsiteY11" fmla="*/ 113992 h 254003"/>
                <a:gd name="connsiteX12" fmla="*/ 348436 w 384050"/>
                <a:gd name="connsiteY12" fmla="*/ 245079 h 254003"/>
                <a:gd name="connsiteX13" fmla="*/ 373341 w 384050"/>
                <a:gd name="connsiteY13" fmla="*/ 249066 h 254003"/>
                <a:gd name="connsiteX14" fmla="*/ 355895 w 384050"/>
                <a:gd name="connsiteY14" fmla="*/ 109146 h 254003"/>
                <a:gd name="connsiteX15" fmla="*/ 249541 w 384050"/>
                <a:gd name="connsiteY15" fmla="*/ 16557 h 254003"/>
                <a:gd name="connsiteX16" fmla="*/ 108553 w 384050"/>
                <a:gd name="connsiteY16" fmla="*/ 18557 h 254003"/>
                <a:gd name="connsiteX17" fmla="*/ 4861 w 384050"/>
                <a:gd name="connsiteY17" fmla="*/ 114115 h 254003"/>
                <a:gd name="connsiteX18" fmla="*/ 4923 w 384050"/>
                <a:gd name="connsiteY18" fmla="*/ 113992 h 25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50" h="254003">
                  <a:moveTo>
                    <a:pt x="375120" y="253974"/>
                  </a:moveTo>
                  <a:cubicBezTo>
                    <a:pt x="366102" y="252624"/>
                    <a:pt x="357085" y="251275"/>
                    <a:pt x="348068" y="249680"/>
                  </a:cubicBezTo>
                  <a:cubicBezTo>
                    <a:pt x="218698" y="227290"/>
                    <a:pt x="101965" y="182633"/>
                    <a:pt x="1058" y="116814"/>
                  </a:cubicBezTo>
                  <a:cubicBezTo>
                    <a:pt x="580" y="116531"/>
                    <a:pt x="224" y="116071"/>
                    <a:pt x="76" y="115531"/>
                  </a:cubicBezTo>
                  <a:cubicBezTo>
                    <a:pt x="-71" y="114998"/>
                    <a:pt x="-3" y="114421"/>
                    <a:pt x="261" y="113930"/>
                  </a:cubicBezTo>
                  <a:cubicBezTo>
                    <a:pt x="22098" y="68857"/>
                    <a:pt x="59903" y="33499"/>
                    <a:pt x="106339" y="14729"/>
                  </a:cubicBezTo>
                  <a:cubicBezTo>
                    <a:pt x="152774" y="-4048"/>
                    <a:pt x="204528" y="-4901"/>
                    <a:pt x="251559" y="12336"/>
                  </a:cubicBezTo>
                  <a:cubicBezTo>
                    <a:pt x="298590" y="29573"/>
                    <a:pt x="337535" y="63667"/>
                    <a:pt x="360845" y="107999"/>
                  </a:cubicBezTo>
                  <a:cubicBezTo>
                    <a:pt x="384155" y="152330"/>
                    <a:pt x="390161" y="203747"/>
                    <a:pt x="377696" y="252256"/>
                  </a:cubicBezTo>
                  <a:cubicBezTo>
                    <a:pt x="377567" y="252814"/>
                    <a:pt x="377224" y="253305"/>
                    <a:pt x="376745" y="253624"/>
                  </a:cubicBezTo>
                  <a:cubicBezTo>
                    <a:pt x="376267" y="253943"/>
                    <a:pt x="375690" y="254066"/>
                    <a:pt x="375120" y="253974"/>
                  </a:cubicBezTo>
                  <a:close/>
                  <a:moveTo>
                    <a:pt x="4923" y="113992"/>
                  </a:moveTo>
                  <a:cubicBezTo>
                    <a:pt x="104910" y="178891"/>
                    <a:pt x="220477" y="222935"/>
                    <a:pt x="348436" y="245079"/>
                  </a:cubicBezTo>
                  <a:cubicBezTo>
                    <a:pt x="356717" y="246551"/>
                    <a:pt x="365059" y="247839"/>
                    <a:pt x="373341" y="249066"/>
                  </a:cubicBezTo>
                  <a:cubicBezTo>
                    <a:pt x="384953" y="201870"/>
                    <a:pt x="378739" y="152048"/>
                    <a:pt x="355895" y="109146"/>
                  </a:cubicBezTo>
                  <a:cubicBezTo>
                    <a:pt x="333052" y="66244"/>
                    <a:pt x="295185" y="33272"/>
                    <a:pt x="249541" y="16557"/>
                  </a:cubicBezTo>
                  <a:cubicBezTo>
                    <a:pt x="203903" y="-159"/>
                    <a:pt x="153701" y="553"/>
                    <a:pt x="108553" y="18557"/>
                  </a:cubicBezTo>
                  <a:cubicBezTo>
                    <a:pt x="63399" y="36554"/>
                    <a:pt x="26484" y="70580"/>
                    <a:pt x="4861" y="114115"/>
                  </a:cubicBezTo>
                  <a:lnTo>
                    <a:pt x="4923" y="113992"/>
                  </a:lnTo>
                  <a:close/>
                </a:path>
              </a:pathLst>
            </a:custGeom>
            <a:solidFill>
              <a:srgbClr val="0E0E0E"/>
            </a:solidFill>
            <a:ln w="6134"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FFECCD8B-5FDB-47D9-8A79-8830E19082CF}"/>
                </a:ext>
              </a:extLst>
            </p:cNvPr>
            <p:cNvSpPr/>
            <p:nvPr/>
          </p:nvSpPr>
          <p:spPr>
            <a:xfrm>
              <a:off x="6182915" y="2747677"/>
              <a:ext cx="399272" cy="393997"/>
            </a:xfrm>
            <a:custGeom>
              <a:avLst/>
              <a:gdLst>
                <a:gd name="connsiteX0" fmla="*/ 0 w 399272"/>
                <a:gd name="connsiteY0" fmla="*/ 197827 h 393997"/>
                <a:gd name="connsiteX1" fmla="*/ 59692 w 399272"/>
                <a:gd name="connsiteY1" fmla="*/ 336747 h 393997"/>
                <a:gd name="connsiteX2" fmla="*/ 199636 w 399272"/>
                <a:gd name="connsiteY2" fmla="*/ 393998 h 393997"/>
                <a:gd name="connsiteX3" fmla="*/ 339581 w 399272"/>
                <a:gd name="connsiteY3" fmla="*/ 336747 h 393997"/>
                <a:gd name="connsiteX4" fmla="*/ 399273 w 399272"/>
                <a:gd name="connsiteY4" fmla="*/ 197827 h 393997"/>
                <a:gd name="connsiteX5" fmla="*/ 398782 w 399272"/>
                <a:gd name="connsiteY5" fmla="*/ 184148 h 393997"/>
                <a:gd name="connsiteX6" fmla="*/ 345722 w 399272"/>
                <a:gd name="connsiteY6" fmla="*/ 127959 h 393997"/>
                <a:gd name="connsiteX7" fmla="*/ 173167 w 399272"/>
                <a:gd name="connsiteY7" fmla="*/ 0 h 393997"/>
                <a:gd name="connsiteX8" fmla="*/ 49417 w 399272"/>
                <a:gd name="connsiteY8" fmla="*/ 66378 h 393997"/>
                <a:gd name="connsiteX9" fmla="*/ 0 w 399272"/>
                <a:gd name="connsiteY9" fmla="*/ 197827 h 39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9272" h="393997">
                  <a:moveTo>
                    <a:pt x="0" y="197827"/>
                  </a:moveTo>
                  <a:cubicBezTo>
                    <a:pt x="920" y="250170"/>
                    <a:pt x="22353" y="300059"/>
                    <a:pt x="59692" y="336747"/>
                  </a:cubicBezTo>
                  <a:cubicBezTo>
                    <a:pt x="97036" y="373436"/>
                    <a:pt x="147287" y="393998"/>
                    <a:pt x="199636" y="393998"/>
                  </a:cubicBezTo>
                  <a:cubicBezTo>
                    <a:pt x="251985" y="393998"/>
                    <a:pt x="302243" y="373436"/>
                    <a:pt x="339581" y="336747"/>
                  </a:cubicBezTo>
                  <a:cubicBezTo>
                    <a:pt x="376920" y="300059"/>
                    <a:pt x="398359" y="250170"/>
                    <a:pt x="399273" y="197827"/>
                  </a:cubicBezTo>
                  <a:cubicBezTo>
                    <a:pt x="399273" y="193226"/>
                    <a:pt x="399273" y="188687"/>
                    <a:pt x="398782" y="184148"/>
                  </a:cubicBezTo>
                  <a:cubicBezTo>
                    <a:pt x="382803" y="163880"/>
                    <a:pt x="365044" y="145079"/>
                    <a:pt x="345722" y="127959"/>
                  </a:cubicBezTo>
                  <a:cubicBezTo>
                    <a:pt x="293458" y="82382"/>
                    <a:pt x="233589" y="41712"/>
                    <a:pt x="173167" y="0"/>
                  </a:cubicBezTo>
                  <a:cubicBezTo>
                    <a:pt x="125241" y="6404"/>
                    <a:pt x="81265" y="29990"/>
                    <a:pt x="49417" y="66378"/>
                  </a:cubicBezTo>
                  <a:cubicBezTo>
                    <a:pt x="17562" y="102760"/>
                    <a:pt x="6" y="149471"/>
                    <a:pt x="0" y="197827"/>
                  </a:cubicBezTo>
                  <a:close/>
                </a:path>
              </a:pathLst>
            </a:custGeom>
            <a:solidFill>
              <a:srgbClr val="2B1F18"/>
            </a:solidFill>
            <a:ln w="6134"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D403B8FD-160C-444F-9A84-49C4666EDDC1}"/>
                </a:ext>
              </a:extLst>
            </p:cNvPr>
            <p:cNvSpPr/>
            <p:nvPr/>
          </p:nvSpPr>
          <p:spPr>
            <a:xfrm>
              <a:off x="6180583" y="2745322"/>
              <a:ext cx="403935" cy="402119"/>
            </a:xfrm>
            <a:custGeom>
              <a:avLst/>
              <a:gdLst>
                <a:gd name="connsiteX0" fmla="*/ 201998 w 403935"/>
                <a:gd name="connsiteY0" fmla="*/ 402119 h 402119"/>
                <a:gd name="connsiteX1" fmla="*/ 63998 w 403935"/>
                <a:gd name="connsiteY1" fmla="*/ 347666 h 402119"/>
                <a:gd name="connsiteX2" fmla="*/ 448 w 403935"/>
                <a:gd name="connsiteY2" fmla="*/ 213616 h 402119"/>
                <a:gd name="connsiteX3" fmla="*/ 45644 w 403935"/>
                <a:gd name="connsiteY3" fmla="*/ 72316 h 402119"/>
                <a:gd name="connsiteX4" fmla="*/ 175192 w 403935"/>
                <a:gd name="connsiteY4" fmla="*/ 25 h 402119"/>
                <a:gd name="connsiteX5" fmla="*/ 176039 w 403935"/>
                <a:gd name="connsiteY5" fmla="*/ 68 h 402119"/>
                <a:gd name="connsiteX6" fmla="*/ 176787 w 403935"/>
                <a:gd name="connsiteY6" fmla="*/ 454 h 402119"/>
                <a:gd name="connsiteX7" fmla="*/ 187890 w 403935"/>
                <a:gd name="connsiteY7" fmla="*/ 8060 h 402119"/>
                <a:gd name="connsiteX8" fmla="*/ 349525 w 403935"/>
                <a:gd name="connsiteY8" fmla="*/ 128597 h 402119"/>
                <a:gd name="connsiteX9" fmla="*/ 402892 w 403935"/>
                <a:gd name="connsiteY9" fmla="*/ 185093 h 402119"/>
                <a:gd name="connsiteX10" fmla="*/ 403383 w 403935"/>
                <a:gd name="connsiteY10" fmla="*/ 186381 h 402119"/>
                <a:gd name="connsiteX11" fmla="*/ 403935 w 403935"/>
                <a:gd name="connsiteY11" fmla="*/ 200183 h 402119"/>
                <a:gd name="connsiteX12" fmla="*/ 344648 w 403935"/>
                <a:gd name="connsiteY12" fmla="*/ 342833 h 402119"/>
                <a:gd name="connsiteX13" fmla="*/ 201998 w 403935"/>
                <a:gd name="connsiteY13" fmla="*/ 402119 h 402119"/>
                <a:gd name="connsiteX14" fmla="*/ 174947 w 403935"/>
                <a:gd name="connsiteY14" fmla="*/ 4748 h 402119"/>
                <a:gd name="connsiteX15" fmla="*/ 73457 w 403935"/>
                <a:gd name="connsiteY15" fmla="*/ 50491 h 402119"/>
                <a:gd name="connsiteX16" fmla="*/ 12876 w 403935"/>
                <a:gd name="connsiteY16" fmla="*/ 143883 h 402119"/>
                <a:gd name="connsiteX17" fmla="*/ 12477 w 403935"/>
                <a:gd name="connsiteY17" fmla="*/ 255206 h 402119"/>
                <a:gd name="connsiteX18" fmla="*/ 72396 w 403935"/>
                <a:gd name="connsiteY18" fmla="*/ 349028 h 402119"/>
                <a:gd name="connsiteX19" fmla="*/ 173554 w 403935"/>
                <a:gd name="connsiteY19" fmla="*/ 395495 h 402119"/>
                <a:gd name="connsiteX20" fmla="*/ 283767 w 403935"/>
                <a:gd name="connsiteY20" fmla="*/ 379822 h 402119"/>
                <a:gd name="connsiteX21" fmla="*/ 367958 w 403935"/>
                <a:gd name="connsiteY21" fmla="*/ 306991 h 402119"/>
                <a:gd name="connsiteX22" fmla="*/ 399334 w 403935"/>
                <a:gd name="connsiteY22" fmla="*/ 200183 h 402119"/>
                <a:gd name="connsiteX23" fmla="*/ 398844 w 403935"/>
                <a:gd name="connsiteY23" fmla="*/ 187362 h 402119"/>
                <a:gd name="connsiteX24" fmla="*/ 346519 w 403935"/>
                <a:gd name="connsiteY24" fmla="*/ 132155 h 402119"/>
                <a:gd name="connsiteX25" fmla="*/ 185252 w 403935"/>
                <a:gd name="connsiteY25" fmla="*/ 11986 h 402119"/>
                <a:gd name="connsiteX26" fmla="*/ 174947 w 403935"/>
                <a:gd name="connsiteY26" fmla="*/ 4748 h 40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3935" h="402119">
                  <a:moveTo>
                    <a:pt x="201998" y="402119"/>
                  </a:moveTo>
                  <a:cubicBezTo>
                    <a:pt x="150760" y="402132"/>
                    <a:pt x="101423" y="382668"/>
                    <a:pt x="63998" y="347666"/>
                  </a:cubicBezTo>
                  <a:cubicBezTo>
                    <a:pt x="26573" y="312665"/>
                    <a:pt x="3859" y="264745"/>
                    <a:pt x="448" y="213616"/>
                  </a:cubicBezTo>
                  <a:cubicBezTo>
                    <a:pt x="-2962" y="162488"/>
                    <a:pt x="13195" y="111973"/>
                    <a:pt x="45644" y="72316"/>
                  </a:cubicBezTo>
                  <a:cubicBezTo>
                    <a:pt x="78088" y="32652"/>
                    <a:pt x="124401" y="6809"/>
                    <a:pt x="175192" y="25"/>
                  </a:cubicBezTo>
                  <a:cubicBezTo>
                    <a:pt x="175474" y="-18"/>
                    <a:pt x="175763" y="-6"/>
                    <a:pt x="176039" y="68"/>
                  </a:cubicBezTo>
                  <a:cubicBezTo>
                    <a:pt x="176309" y="141"/>
                    <a:pt x="176566" y="276"/>
                    <a:pt x="176787" y="454"/>
                  </a:cubicBezTo>
                  <a:lnTo>
                    <a:pt x="187890" y="8060"/>
                  </a:lnTo>
                  <a:cubicBezTo>
                    <a:pt x="245735" y="47994"/>
                    <a:pt x="300390" y="85719"/>
                    <a:pt x="349525" y="128597"/>
                  </a:cubicBezTo>
                  <a:cubicBezTo>
                    <a:pt x="368977" y="145791"/>
                    <a:pt x="386839" y="164696"/>
                    <a:pt x="402892" y="185093"/>
                  </a:cubicBezTo>
                  <a:cubicBezTo>
                    <a:pt x="403205" y="185448"/>
                    <a:pt x="403383" y="185908"/>
                    <a:pt x="403383" y="186381"/>
                  </a:cubicBezTo>
                  <a:cubicBezTo>
                    <a:pt x="403751" y="191656"/>
                    <a:pt x="403935" y="196011"/>
                    <a:pt x="403935" y="200183"/>
                  </a:cubicBezTo>
                  <a:cubicBezTo>
                    <a:pt x="403806" y="253697"/>
                    <a:pt x="382490" y="304985"/>
                    <a:pt x="344648" y="342833"/>
                  </a:cubicBezTo>
                  <a:cubicBezTo>
                    <a:pt x="306807" y="380674"/>
                    <a:pt x="255519" y="401990"/>
                    <a:pt x="201998" y="402119"/>
                  </a:cubicBezTo>
                  <a:close/>
                  <a:moveTo>
                    <a:pt x="174947" y="4748"/>
                  </a:moveTo>
                  <a:cubicBezTo>
                    <a:pt x="137430" y="9937"/>
                    <a:pt x="102195" y="25819"/>
                    <a:pt x="73457" y="50491"/>
                  </a:cubicBezTo>
                  <a:cubicBezTo>
                    <a:pt x="44718" y="75162"/>
                    <a:pt x="23690" y="107587"/>
                    <a:pt x="12876" y="143883"/>
                  </a:cubicBezTo>
                  <a:cubicBezTo>
                    <a:pt x="2061" y="180185"/>
                    <a:pt x="1926" y="218830"/>
                    <a:pt x="12477" y="255206"/>
                  </a:cubicBezTo>
                  <a:cubicBezTo>
                    <a:pt x="23034" y="291582"/>
                    <a:pt x="43829" y="324154"/>
                    <a:pt x="72396" y="349028"/>
                  </a:cubicBezTo>
                  <a:cubicBezTo>
                    <a:pt x="100956" y="373902"/>
                    <a:pt x="136074" y="390035"/>
                    <a:pt x="173554" y="395495"/>
                  </a:cubicBezTo>
                  <a:cubicBezTo>
                    <a:pt x="211034" y="400954"/>
                    <a:pt x="249293" y="395513"/>
                    <a:pt x="283767" y="379822"/>
                  </a:cubicBezTo>
                  <a:cubicBezTo>
                    <a:pt x="318235" y="364124"/>
                    <a:pt x="347464" y="338846"/>
                    <a:pt x="367958" y="306991"/>
                  </a:cubicBezTo>
                  <a:cubicBezTo>
                    <a:pt x="388452" y="275136"/>
                    <a:pt x="399341" y="238061"/>
                    <a:pt x="399334" y="200183"/>
                  </a:cubicBezTo>
                  <a:cubicBezTo>
                    <a:pt x="399334" y="196318"/>
                    <a:pt x="399334" y="192270"/>
                    <a:pt x="398844" y="187362"/>
                  </a:cubicBezTo>
                  <a:cubicBezTo>
                    <a:pt x="383067" y="167451"/>
                    <a:pt x="365554" y="148975"/>
                    <a:pt x="346519" y="132155"/>
                  </a:cubicBezTo>
                  <a:cubicBezTo>
                    <a:pt x="297446" y="89215"/>
                    <a:pt x="243036" y="51797"/>
                    <a:pt x="185252" y="11986"/>
                  </a:cubicBezTo>
                  <a:lnTo>
                    <a:pt x="174947" y="4748"/>
                  </a:lnTo>
                  <a:close/>
                </a:path>
              </a:pathLst>
            </a:custGeom>
            <a:solidFill>
              <a:srgbClr val="0E0E0E"/>
            </a:solidFill>
            <a:ln w="6134"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B5050EF0-BA6A-4F79-B000-F4BF1042B648}"/>
                </a:ext>
              </a:extLst>
            </p:cNvPr>
            <p:cNvSpPr/>
            <p:nvPr/>
          </p:nvSpPr>
          <p:spPr>
            <a:xfrm>
              <a:off x="6216775" y="3311837"/>
              <a:ext cx="399027" cy="237755"/>
            </a:xfrm>
            <a:custGeom>
              <a:avLst/>
              <a:gdLst>
                <a:gd name="connsiteX0" fmla="*/ 199667 w 399027"/>
                <a:gd name="connsiteY0" fmla="*/ 0 h 237755"/>
                <a:gd name="connsiteX1" fmla="*/ 58483 w 399027"/>
                <a:gd name="connsiteY1" fmla="*/ 58483 h 237755"/>
                <a:gd name="connsiteX2" fmla="*/ 0 w 399027"/>
                <a:gd name="connsiteY2" fmla="*/ 199667 h 237755"/>
                <a:gd name="connsiteX3" fmla="*/ 2270 w 399027"/>
                <a:gd name="connsiteY3" fmla="*/ 229724 h 237755"/>
                <a:gd name="connsiteX4" fmla="*/ 399028 w 399027"/>
                <a:gd name="connsiteY4" fmla="*/ 209175 h 237755"/>
                <a:gd name="connsiteX5" fmla="*/ 399028 w 399027"/>
                <a:gd name="connsiteY5" fmla="*/ 199606 h 237755"/>
                <a:gd name="connsiteX6" fmla="*/ 340636 w 399027"/>
                <a:gd name="connsiteY6" fmla="*/ 58569 h 237755"/>
                <a:gd name="connsiteX7" fmla="*/ 199667 w 399027"/>
                <a:gd name="connsiteY7" fmla="*/ 0 h 23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027" h="237755">
                  <a:moveTo>
                    <a:pt x="199667" y="0"/>
                  </a:moveTo>
                  <a:cubicBezTo>
                    <a:pt x="146711" y="0"/>
                    <a:pt x="95926" y="21034"/>
                    <a:pt x="58483" y="58483"/>
                  </a:cubicBezTo>
                  <a:cubicBezTo>
                    <a:pt x="21040" y="95926"/>
                    <a:pt x="0" y="146711"/>
                    <a:pt x="0" y="199667"/>
                  </a:cubicBezTo>
                  <a:cubicBezTo>
                    <a:pt x="12" y="209727"/>
                    <a:pt x="767" y="219775"/>
                    <a:pt x="2270" y="229724"/>
                  </a:cubicBezTo>
                  <a:cubicBezTo>
                    <a:pt x="134737" y="245213"/>
                    <a:pt x="268867" y="238263"/>
                    <a:pt x="399028" y="209175"/>
                  </a:cubicBezTo>
                  <a:cubicBezTo>
                    <a:pt x="399028" y="205985"/>
                    <a:pt x="399028" y="203041"/>
                    <a:pt x="399028" y="199606"/>
                  </a:cubicBezTo>
                  <a:cubicBezTo>
                    <a:pt x="399015" y="146717"/>
                    <a:pt x="378012" y="95994"/>
                    <a:pt x="340636" y="58569"/>
                  </a:cubicBezTo>
                  <a:cubicBezTo>
                    <a:pt x="303255" y="21144"/>
                    <a:pt x="252562" y="80"/>
                    <a:pt x="199667" y="0"/>
                  </a:cubicBezTo>
                  <a:close/>
                </a:path>
              </a:pathLst>
            </a:custGeom>
            <a:solidFill>
              <a:srgbClr val="2B1F18"/>
            </a:solidFill>
            <a:ln w="6134"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08B99E3D-6874-4C45-A250-059ED30BEC7F}"/>
                </a:ext>
              </a:extLst>
            </p:cNvPr>
            <p:cNvSpPr/>
            <p:nvPr/>
          </p:nvSpPr>
          <p:spPr>
            <a:xfrm>
              <a:off x="6214506" y="3309805"/>
              <a:ext cx="403873" cy="242245"/>
            </a:xfrm>
            <a:custGeom>
              <a:avLst/>
              <a:gdLst>
                <a:gd name="connsiteX0" fmla="*/ 140104 w 403873"/>
                <a:gd name="connsiteY0" fmla="*/ 242246 h 242245"/>
                <a:gd name="connsiteX1" fmla="*/ 4232 w 403873"/>
                <a:gd name="connsiteY1" fmla="*/ 234026 h 242245"/>
                <a:gd name="connsiteX2" fmla="*/ 2932 w 403873"/>
                <a:gd name="connsiteY2" fmla="*/ 233407 h 242245"/>
                <a:gd name="connsiteX3" fmla="*/ 2270 w 403873"/>
                <a:gd name="connsiteY3" fmla="*/ 232124 h 242245"/>
                <a:gd name="connsiteX4" fmla="*/ 6846 w 403873"/>
                <a:gd name="connsiteY4" fmla="*/ 149810 h 242245"/>
                <a:gd name="connsiteX5" fmla="*/ 43939 w 403873"/>
                <a:gd name="connsiteY5" fmla="*/ 76182 h 242245"/>
                <a:gd name="connsiteX6" fmla="*/ 107366 w 403873"/>
                <a:gd name="connsiteY6" fmla="*/ 23514 h 242245"/>
                <a:gd name="connsiteX7" fmla="*/ 186558 w 403873"/>
                <a:gd name="connsiteY7" fmla="*/ 584 h 242245"/>
                <a:gd name="connsiteX8" fmla="*/ 268315 w 403873"/>
                <a:gd name="connsiteY8" fmla="*/ 11221 h 242245"/>
                <a:gd name="connsiteX9" fmla="*/ 339011 w 403873"/>
                <a:gd name="connsiteY9" fmla="*/ 53645 h 242245"/>
                <a:gd name="connsiteX10" fmla="*/ 386851 w 403873"/>
                <a:gd name="connsiteY10" fmla="*/ 120789 h 242245"/>
                <a:gd name="connsiteX11" fmla="*/ 403874 w 403873"/>
                <a:gd name="connsiteY11" fmla="*/ 201454 h 242245"/>
                <a:gd name="connsiteX12" fmla="*/ 403874 w 403873"/>
                <a:gd name="connsiteY12" fmla="*/ 211084 h 242245"/>
                <a:gd name="connsiteX13" fmla="*/ 403328 w 403873"/>
                <a:gd name="connsiteY13" fmla="*/ 212477 h 242245"/>
                <a:gd name="connsiteX14" fmla="*/ 402033 w 403873"/>
                <a:gd name="connsiteY14" fmla="*/ 213231 h 242245"/>
                <a:gd name="connsiteX15" fmla="*/ 140104 w 403873"/>
                <a:gd name="connsiteY15" fmla="*/ 242246 h 242245"/>
                <a:gd name="connsiteX16" fmla="*/ 6563 w 403873"/>
                <a:gd name="connsiteY16" fmla="*/ 229978 h 242245"/>
                <a:gd name="connsiteX17" fmla="*/ 399150 w 403873"/>
                <a:gd name="connsiteY17" fmla="*/ 209674 h 242245"/>
                <a:gd name="connsiteX18" fmla="*/ 399150 w 403873"/>
                <a:gd name="connsiteY18" fmla="*/ 202006 h 242245"/>
                <a:gd name="connsiteX19" fmla="*/ 340127 w 403873"/>
                <a:gd name="connsiteY19" fmla="*/ 64680 h 242245"/>
                <a:gd name="connsiteX20" fmla="*/ 201783 w 403873"/>
                <a:gd name="connsiteY20" fmla="*/ 8087 h 242245"/>
                <a:gd name="connsiteX21" fmla="*/ 63440 w 403873"/>
                <a:gd name="connsiteY21" fmla="*/ 64680 h 242245"/>
                <a:gd name="connsiteX22" fmla="*/ 4416 w 403873"/>
                <a:gd name="connsiteY22" fmla="*/ 202006 h 242245"/>
                <a:gd name="connsiteX23" fmla="*/ 6563 w 403873"/>
                <a:gd name="connsiteY23" fmla="*/ 229610 h 242245"/>
                <a:gd name="connsiteX24" fmla="*/ 6563 w 403873"/>
                <a:gd name="connsiteY24" fmla="*/ 229978 h 24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873" h="242245">
                  <a:moveTo>
                    <a:pt x="140104" y="242246"/>
                  </a:moveTo>
                  <a:cubicBezTo>
                    <a:pt x="94693" y="242258"/>
                    <a:pt x="49319" y="239510"/>
                    <a:pt x="4232" y="234026"/>
                  </a:cubicBezTo>
                  <a:cubicBezTo>
                    <a:pt x="3742" y="233965"/>
                    <a:pt x="3288" y="233750"/>
                    <a:pt x="2932" y="233407"/>
                  </a:cubicBezTo>
                  <a:cubicBezTo>
                    <a:pt x="2582" y="233063"/>
                    <a:pt x="2349" y="232609"/>
                    <a:pt x="2270" y="232124"/>
                  </a:cubicBezTo>
                  <a:cubicBezTo>
                    <a:pt x="-1883" y="204662"/>
                    <a:pt x="-325" y="176641"/>
                    <a:pt x="6846" y="149810"/>
                  </a:cubicBezTo>
                  <a:cubicBezTo>
                    <a:pt x="14016" y="122973"/>
                    <a:pt x="26647" y="97909"/>
                    <a:pt x="43939" y="76182"/>
                  </a:cubicBezTo>
                  <a:cubicBezTo>
                    <a:pt x="61237" y="54448"/>
                    <a:pt x="82830" y="36518"/>
                    <a:pt x="107366" y="23514"/>
                  </a:cubicBezTo>
                  <a:cubicBezTo>
                    <a:pt x="131909" y="10509"/>
                    <a:pt x="158869" y="2700"/>
                    <a:pt x="186558" y="584"/>
                  </a:cubicBezTo>
                  <a:cubicBezTo>
                    <a:pt x="214254" y="-1526"/>
                    <a:pt x="242085" y="2093"/>
                    <a:pt x="268315" y="11221"/>
                  </a:cubicBezTo>
                  <a:cubicBezTo>
                    <a:pt x="294544" y="20348"/>
                    <a:pt x="318615" y="34795"/>
                    <a:pt x="339011" y="53645"/>
                  </a:cubicBezTo>
                  <a:cubicBezTo>
                    <a:pt x="359401" y="72495"/>
                    <a:pt x="375693" y="95357"/>
                    <a:pt x="386851" y="120789"/>
                  </a:cubicBezTo>
                  <a:cubicBezTo>
                    <a:pt x="398015" y="146222"/>
                    <a:pt x="403806" y="173678"/>
                    <a:pt x="403874" y="201454"/>
                  </a:cubicBezTo>
                  <a:cubicBezTo>
                    <a:pt x="403874" y="204705"/>
                    <a:pt x="403874" y="207588"/>
                    <a:pt x="403874" y="211084"/>
                  </a:cubicBezTo>
                  <a:cubicBezTo>
                    <a:pt x="403855" y="211600"/>
                    <a:pt x="403665" y="212090"/>
                    <a:pt x="403328" y="212477"/>
                  </a:cubicBezTo>
                  <a:cubicBezTo>
                    <a:pt x="402996" y="212869"/>
                    <a:pt x="402536" y="213133"/>
                    <a:pt x="402033" y="213231"/>
                  </a:cubicBezTo>
                  <a:cubicBezTo>
                    <a:pt x="316014" y="232235"/>
                    <a:pt x="228203" y="241964"/>
                    <a:pt x="140104" y="242246"/>
                  </a:cubicBezTo>
                  <a:close/>
                  <a:moveTo>
                    <a:pt x="6563" y="229978"/>
                  </a:moveTo>
                  <a:cubicBezTo>
                    <a:pt x="137644" y="245104"/>
                    <a:pt x="270333" y="238240"/>
                    <a:pt x="399150" y="209674"/>
                  </a:cubicBezTo>
                  <a:cubicBezTo>
                    <a:pt x="399150" y="207159"/>
                    <a:pt x="399150" y="204582"/>
                    <a:pt x="399150" y="202006"/>
                  </a:cubicBezTo>
                  <a:cubicBezTo>
                    <a:pt x="398236" y="150264"/>
                    <a:pt x="377043" y="100946"/>
                    <a:pt x="340127" y="64680"/>
                  </a:cubicBezTo>
                  <a:cubicBezTo>
                    <a:pt x="303218" y="28409"/>
                    <a:pt x="253537" y="8087"/>
                    <a:pt x="201783" y="8087"/>
                  </a:cubicBezTo>
                  <a:cubicBezTo>
                    <a:pt x="150036" y="8087"/>
                    <a:pt x="100355" y="28409"/>
                    <a:pt x="63440" y="64680"/>
                  </a:cubicBezTo>
                  <a:cubicBezTo>
                    <a:pt x="26524" y="100946"/>
                    <a:pt x="5330" y="150264"/>
                    <a:pt x="4416" y="202006"/>
                  </a:cubicBezTo>
                  <a:cubicBezTo>
                    <a:pt x="4472" y="211244"/>
                    <a:pt x="5189" y="220470"/>
                    <a:pt x="6563" y="229610"/>
                  </a:cubicBezTo>
                  <a:lnTo>
                    <a:pt x="6563" y="229978"/>
                  </a:lnTo>
                  <a:close/>
                </a:path>
              </a:pathLst>
            </a:custGeom>
            <a:solidFill>
              <a:srgbClr val="0E0E0E"/>
            </a:solidFill>
            <a:ln w="6134"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AB32E798-4129-40F2-BFE7-A720DF32536A}"/>
                </a:ext>
              </a:extLst>
            </p:cNvPr>
            <p:cNvSpPr/>
            <p:nvPr/>
          </p:nvSpPr>
          <p:spPr>
            <a:xfrm>
              <a:off x="6599565" y="3062544"/>
              <a:ext cx="117770" cy="321430"/>
            </a:xfrm>
            <a:custGeom>
              <a:avLst/>
              <a:gdLst>
                <a:gd name="connsiteX0" fmla="*/ 61630 w 117770"/>
                <a:gd name="connsiteY0" fmla="*/ 0 h 321430"/>
                <a:gd name="connsiteX1" fmla="*/ 10931 w 117770"/>
                <a:gd name="connsiteY1" fmla="*/ 79082 h 321430"/>
                <a:gd name="connsiteX2" fmla="*/ 2030 w 117770"/>
                <a:gd name="connsiteY2" fmla="*/ 172597 h 321430"/>
                <a:gd name="connsiteX3" fmla="*/ 36903 w 117770"/>
                <a:gd name="connsiteY3" fmla="*/ 259825 h 321430"/>
                <a:gd name="connsiteX4" fmla="*/ 107820 w 117770"/>
                <a:gd name="connsiteY4" fmla="*/ 321430 h 321430"/>
                <a:gd name="connsiteX5" fmla="*/ 61630 w 117770"/>
                <a:gd name="connsiteY5" fmla="*/ 0 h 32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770" h="321430">
                  <a:moveTo>
                    <a:pt x="61630" y="0"/>
                  </a:moveTo>
                  <a:cubicBezTo>
                    <a:pt x="38676" y="21948"/>
                    <a:pt x="21298" y="49061"/>
                    <a:pt x="10931" y="79082"/>
                  </a:cubicBezTo>
                  <a:cubicBezTo>
                    <a:pt x="565" y="109102"/>
                    <a:pt x="-2490" y="141166"/>
                    <a:pt x="2030" y="172597"/>
                  </a:cubicBezTo>
                  <a:cubicBezTo>
                    <a:pt x="6545" y="204034"/>
                    <a:pt x="18501" y="233939"/>
                    <a:pt x="36903" y="259825"/>
                  </a:cubicBezTo>
                  <a:cubicBezTo>
                    <a:pt x="55300" y="285711"/>
                    <a:pt x="79615" y="306831"/>
                    <a:pt x="107820" y="321430"/>
                  </a:cubicBezTo>
                  <a:cubicBezTo>
                    <a:pt x="132725" y="220462"/>
                    <a:pt x="108495" y="101888"/>
                    <a:pt x="61630" y="0"/>
                  </a:cubicBezTo>
                  <a:close/>
                </a:path>
              </a:pathLst>
            </a:custGeom>
            <a:solidFill>
              <a:srgbClr val="2B1F18"/>
            </a:solidFill>
            <a:ln w="6134"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C842B06F-D278-4BF9-9EBC-DDEEC73D363C}"/>
                </a:ext>
              </a:extLst>
            </p:cNvPr>
            <p:cNvSpPr/>
            <p:nvPr/>
          </p:nvSpPr>
          <p:spPr>
            <a:xfrm>
              <a:off x="6597322" y="3060339"/>
              <a:ext cx="122142" cy="325847"/>
            </a:xfrm>
            <a:custGeom>
              <a:avLst/>
              <a:gdLst>
                <a:gd name="connsiteX0" fmla="*/ 110064 w 122142"/>
                <a:gd name="connsiteY0" fmla="*/ 325721 h 325847"/>
                <a:gd name="connsiteX1" fmla="*/ 108960 w 122142"/>
                <a:gd name="connsiteY1" fmla="*/ 325721 h 325847"/>
                <a:gd name="connsiteX2" fmla="*/ 37276 w 122142"/>
                <a:gd name="connsiteY2" fmla="*/ 263379 h 325847"/>
                <a:gd name="connsiteX3" fmla="*/ 2047 w 122142"/>
                <a:gd name="connsiteY3" fmla="*/ 175152 h 325847"/>
                <a:gd name="connsiteX4" fmla="*/ 11065 w 122142"/>
                <a:gd name="connsiteY4" fmla="*/ 80581 h 325847"/>
                <a:gd name="connsiteX5" fmla="*/ 62340 w 122142"/>
                <a:gd name="connsiteY5" fmla="*/ 610 h 325847"/>
                <a:gd name="connsiteX6" fmla="*/ 63285 w 122142"/>
                <a:gd name="connsiteY6" fmla="*/ 76 h 325847"/>
                <a:gd name="connsiteX7" fmla="*/ 64364 w 122142"/>
                <a:gd name="connsiteY7" fmla="*/ 58 h 325847"/>
                <a:gd name="connsiteX8" fmla="*/ 65346 w 122142"/>
                <a:gd name="connsiteY8" fmla="*/ 506 h 325847"/>
                <a:gd name="connsiteX9" fmla="*/ 66021 w 122142"/>
                <a:gd name="connsiteY9" fmla="*/ 1346 h 325847"/>
                <a:gd name="connsiteX10" fmla="*/ 112272 w 122142"/>
                <a:gd name="connsiteY10" fmla="*/ 324310 h 325847"/>
                <a:gd name="connsiteX11" fmla="*/ 111806 w 122142"/>
                <a:gd name="connsiteY11" fmla="*/ 325224 h 325847"/>
                <a:gd name="connsiteX12" fmla="*/ 110984 w 122142"/>
                <a:gd name="connsiteY12" fmla="*/ 325844 h 325847"/>
                <a:gd name="connsiteX13" fmla="*/ 110064 w 122142"/>
                <a:gd name="connsiteY13" fmla="*/ 325721 h 325847"/>
                <a:gd name="connsiteX14" fmla="*/ 63138 w 122142"/>
                <a:gd name="connsiteY14" fmla="*/ 5885 h 325847"/>
                <a:gd name="connsiteX15" fmla="*/ 14819 w 122142"/>
                <a:gd name="connsiteY15" fmla="*/ 83391 h 325847"/>
                <a:gd name="connsiteX16" fmla="*/ 6587 w 122142"/>
                <a:gd name="connsiteY16" fmla="*/ 174354 h 325847"/>
                <a:gd name="connsiteX17" fmla="*/ 40202 w 122142"/>
                <a:gd name="connsiteY17" fmla="*/ 259276 h 325847"/>
                <a:gd name="connsiteX18" fmla="*/ 108469 w 122142"/>
                <a:gd name="connsiteY18" fmla="*/ 319955 h 325847"/>
                <a:gd name="connsiteX19" fmla="*/ 63138 w 122142"/>
                <a:gd name="connsiteY19" fmla="*/ 6131 h 325847"/>
                <a:gd name="connsiteX20" fmla="*/ 63138 w 122142"/>
                <a:gd name="connsiteY20" fmla="*/ 5885 h 32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42" h="325847">
                  <a:moveTo>
                    <a:pt x="110064" y="325721"/>
                  </a:moveTo>
                  <a:cubicBezTo>
                    <a:pt x="109702" y="325801"/>
                    <a:pt x="109322" y="325801"/>
                    <a:pt x="108960" y="325721"/>
                  </a:cubicBezTo>
                  <a:cubicBezTo>
                    <a:pt x="80448" y="310938"/>
                    <a:pt x="55875" y="289566"/>
                    <a:pt x="37276" y="263379"/>
                  </a:cubicBezTo>
                  <a:cubicBezTo>
                    <a:pt x="18683" y="237193"/>
                    <a:pt x="6605" y="206945"/>
                    <a:pt x="2047" y="175152"/>
                  </a:cubicBezTo>
                  <a:cubicBezTo>
                    <a:pt x="-2516" y="143364"/>
                    <a:pt x="575" y="110939"/>
                    <a:pt x="11065" y="80581"/>
                  </a:cubicBezTo>
                  <a:cubicBezTo>
                    <a:pt x="21554" y="50229"/>
                    <a:pt x="39128" y="22810"/>
                    <a:pt x="62340" y="610"/>
                  </a:cubicBezTo>
                  <a:cubicBezTo>
                    <a:pt x="62604" y="359"/>
                    <a:pt x="62929" y="174"/>
                    <a:pt x="63285" y="76"/>
                  </a:cubicBezTo>
                  <a:cubicBezTo>
                    <a:pt x="63634" y="-16"/>
                    <a:pt x="64009" y="-28"/>
                    <a:pt x="64364" y="58"/>
                  </a:cubicBezTo>
                  <a:cubicBezTo>
                    <a:pt x="64720" y="125"/>
                    <a:pt x="65057" y="279"/>
                    <a:pt x="65346" y="506"/>
                  </a:cubicBezTo>
                  <a:cubicBezTo>
                    <a:pt x="65634" y="727"/>
                    <a:pt x="65867" y="1015"/>
                    <a:pt x="66021" y="1346"/>
                  </a:cubicBezTo>
                  <a:cubicBezTo>
                    <a:pt x="118100" y="114705"/>
                    <a:pt x="134969" y="232420"/>
                    <a:pt x="112272" y="324310"/>
                  </a:cubicBezTo>
                  <a:cubicBezTo>
                    <a:pt x="112193" y="324648"/>
                    <a:pt x="112033" y="324960"/>
                    <a:pt x="111806" y="325224"/>
                  </a:cubicBezTo>
                  <a:cubicBezTo>
                    <a:pt x="111585" y="325494"/>
                    <a:pt x="111303" y="325703"/>
                    <a:pt x="110984" y="325844"/>
                  </a:cubicBezTo>
                  <a:cubicBezTo>
                    <a:pt x="110671" y="325862"/>
                    <a:pt x="110358" y="325819"/>
                    <a:pt x="110064" y="325721"/>
                  </a:cubicBezTo>
                  <a:close/>
                  <a:moveTo>
                    <a:pt x="63138" y="5885"/>
                  </a:moveTo>
                  <a:cubicBezTo>
                    <a:pt x="41189" y="27582"/>
                    <a:pt x="24640" y="54131"/>
                    <a:pt x="14819" y="83391"/>
                  </a:cubicBezTo>
                  <a:cubicBezTo>
                    <a:pt x="4992" y="112651"/>
                    <a:pt x="2176" y="143806"/>
                    <a:pt x="6587" y="174354"/>
                  </a:cubicBezTo>
                  <a:cubicBezTo>
                    <a:pt x="10991" y="204903"/>
                    <a:pt x="22511" y="233991"/>
                    <a:pt x="40202" y="259276"/>
                  </a:cubicBezTo>
                  <a:cubicBezTo>
                    <a:pt x="57899" y="284567"/>
                    <a:pt x="81282" y="305350"/>
                    <a:pt x="108469" y="319955"/>
                  </a:cubicBezTo>
                  <a:cubicBezTo>
                    <a:pt x="129694" y="230519"/>
                    <a:pt x="113254" y="116423"/>
                    <a:pt x="63138" y="6131"/>
                  </a:cubicBezTo>
                  <a:lnTo>
                    <a:pt x="63138" y="5885"/>
                  </a:lnTo>
                  <a:close/>
                </a:path>
              </a:pathLst>
            </a:custGeom>
            <a:solidFill>
              <a:srgbClr val="0E0E0E"/>
            </a:solidFill>
            <a:ln w="6134"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C73859D5-3126-4912-9254-702BC69BF60A}"/>
                </a:ext>
              </a:extLst>
            </p:cNvPr>
            <p:cNvSpPr/>
            <p:nvPr/>
          </p:nvSpPr>
          <p:spPr>
            <a:xfrm>
              <a:off x="5329038" y="2386559"/>
              <a:ext cx="309598" cy="393324"/>
            </a:xfrm>
            <a:custGeom>
              <a:avLst/>
              <a:gdLst>
                <a:gd name="connsiteX0" fmla="*/ 112930 w 309598"/>
                <a:gd name="connsiteY0" fmla="*/ 0 h 393324"/>
                <a:gd name="connsiteX1" fmla="*/ 0 w 309598"/>
                <a:gd name="connsiteY1" fmla="*/ 35762 h 393324"/>
                <a:gd name="connsiteX2" fmla="*/ 68212 w 309598"/>
                <a:gd name="connsiteY2" fmla="*/ 388170 h 393324"/>
                <a:gd name="connsiteX3" fmla="*/ 150459 w 309598"/>
                <a:gd name="connsiteY3" fmla="*/ 389710 h 393324"/>
                <a:gd name="connsiteX4" fmla="*/ 226136 w 309598"/>
                <a:gd name="connsiteY4" fmla="*/ 357475 h 393324"/>
                <a:gd name="connsiteX5" fmla="*/ 282012 w 309598"/>
                <a:gd name="connsiteY5" fmla="*/ 297109 h 393324"/>
                <a:gd name="connsiteX6" fmla="*/ 308303 w 309598"/>
                <a:gd name="connsiteY6" fmla="*/ 219168 h 393324"/>
                <a:gd name="connsiteX7" fmla="*/ 300421 w 309598"/>
                <a:gd name="connsiteY7" fmla="*/ 137289 h 393324"/>
                <a:gd name="connsiteX8" fmla="*/ 259739 w 309598"/>
                <a:gd name="connsiteY8" fmla="*/ 65801 h 393324"/>
                <a:gd name="connsiteX9" fmla="*/ 193367 w 309598"/>
                <a:gd name="connsiteY9" fmla="*/ 17200 h 393324"/>
                <a:gd name="connsiteX10" fmla="*/ 112930 w 309598"/>
                <a:gd name="connsiteY10" fmla="*/ 0 h 3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98" h="393324">
                  <a:moveTo>
                    <a:pt x="112930" y="0"/>
                  </a:moveTo>
                  <a:cubicBezTo>
                    <a:pt x="72494" y="-49"/>
                    <a:pt x="33039" y="12446"/>
                    <a:pt x="0" y="35762"/>
                  </a:cubicBezTo>
                  <a:cubicBezTo>
                    <a:pt x="12863" y="154931"/>
                    <a:pt x="35676" y="272811"/>
                    <a:pt x="68212" y="388170"/>
                  </a:cubicBezTo>
                  <a:cubicBezTo>
                    <a:pt x="95215" y="394476"/>
                    <a:pt x="123242" y="395004"/>
                    <a:pt x="150459" y="389710"/>
                  </a:cubicBezTo>
                  <a:cubicBezTo>
                    <a:pt x="177670" y="384422"/>
                    <a:pt x="203464" y="373436"/>
                    <a:pt x="226136" y="357475"/>
                  </a:cubicBezTo>
                  <a:cubicBezTo>
                    <a:pt x="248808" y="341520"/>
                    <a:pt x="267849" y="320946"/>
                    <a:pt x="282012" y="297109"/>
                  </a:cubicBezTo>
                  <a:cubicBezTo>
                    <a:pt x="296170" y="273271"/>
                    <a:pt x="305132" y="246710"/>
                    <a:pt x="308303" y="219168"/>
                  </a:cubicBezTo>
                  <a:cubicBezTo>
                    <a:pt x="311481" y="191626"/>
                    <a:pt x="308794" y="163721"/>
                    <a:pt x="300421" y="137289"/>
                  </a:cubicBezTo>
                  <a:cubicBezTo>
                    <a:pt x="292054" y="110857"/>
                    <a:pt x="278185" y="86498"/>
                    <a:pt x="259739" y="65801"/>
                  </a:cubicBezTo>
                  <a:cubicBezTo>
                    <a:pt x="241287" y="45105"/>
                    <a:pt x="218671" y="28543"/>
                    <a:pt x="193367" y="17200"/>
                  </a:cubicBezTo>
                  <a:cubicBezTo>
                    <a:pt x="168070" y="5864"/>
                    <a:pt x="140656" y="0"/>
                    <a:pt x="112930" y="0"/>
                  </a:cubicBezTo>
                  <a:close/>
                </a:path>
              </a:pathLst>
            </a:custGeom>
            <a:solidFill>
              <a:srgbClr val="2B1F18"/>
            </a:solidFill>
            <a:ln w="6134"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62103D18-1553-43BC-8EAC-DD88F7A66050}"/>
                </a:ext>
              </a:extLst>
            </p:cNvPr>
            <p:cNvSpPr/>
            <p:nvPr/>
          </p:nvSpPr>
          <p:spPr>
            <a:xfrm>
              <a:off x="5326745" y="2384474"/>
              <a:ext cx="313996" cy="397861"/>
            </a:xfrm>
            <a:custGeom>
              <a:avLst/>
              <a:gdLst>
                <a:gd name="connsiteX0" fmla="*/ 115224 w 313996"/>
                <a:gd name="connsiteY0" fmla="*/ 397739 h 397861"/>
                <a:gd name="connsiteX1" fmla="*/ 69954 w 313996"/>
                <a:gd name="connsiteY1" fmla="*/ 392525 h 397861"/>
                <a:gd name="connsiteX2" fmla="*/ 68905 w 313996"/>
                <a:gd name="connsiteY2" fmla="*/ 391961 h 397861"/>
                <a:gd name="connsiteX3" fmla="*/ 68297 w 313996"/>
                <a:gd name="connsiteY3" fmla="*/ 390930 h 397861"/>
                <a:gd name="connsiteX4" fmla="*/ 24 w 313996"/>
                <a:gd name="connsiteY4" fmla="*/ 38093 h 397861"/>
                <a:gd name="connsiteX5" fmla="*/ 196 w 313996"/>
                <a:gd name="connsiteY5" fmla="*/ 36872 h 397861"/>
                <a:gd name="connsiteX6" fmla="*/ 1006 w 313996"/>
                <a:gd name="connsiteY6" fmla="*/ 35946 h 397861"/>
                <a:gd name="connsiteX7" fmla="*/ 86976 w 313996"/>
                <a:gd name="connsiteY7" fmla="*/ 1993 h 397861"/>
                <a:gd name="connsiteX8" fmla="*/ 179007 w 313996"/>
                <a:gd name="connsiteY8" fmla="*/ 10557 h 397861"/>
                <a:gd name="connsiteX9" fmla="*/ 257236 w 313996"/>
                <a:gd name="connsiteY9" fmla="*/ 59789 h 397861"/>
                <a:gd name="connsiteX10" fmla="*/ 304776 w 313996"/>
                <a:gd name="connsiteY10" fmla="*/ 139061 h 397861"/>
                <a:gd name="connsiteX11" fmla="*/ 311352 w 313996"/>
                <a:gd name="connsiteY11" fmla="*/ 231258 h 397861"/>
                <a:gd name="connsiteX12" fmla="*/ 275553 w 313996"/>
                <a:gd name="connsiteY12" fmla="*/ 316474 h 397861"/>
                <a:gd name="connsiteX13" fmla="*/ 205108 w 313996"/>
                <a:gd name="connsiteY13" fmla="*/ 376319 h 397861"/>
                <a:gd name="connsiteX14" fmla="*/ 115224 w 313996"/>
                <a:gd name="connsiteY14" fmla="*/ 397862 h 397861"/>
                <a:gd name="connsiteX15" fmla="*/ 115224 w 313996"/>
                <a:gd name="connsiteY15" fmla="*/ 397739 h 397861"/>
                <a:gd name="connsiteX16" fmla="*/ 72285 w 313996"/>
                <a:gd name="connsiteY16" fmla="*/ 388354 h 397861"/>
                <a:gd name="connsiteX17" fmla="*/ 153476 w 313996"/>
                <a:gd name="connsiteY17" fmla="*/ 389440 h 397861"/>
                <a:gd name="connsiteX18" fmla="*/ 228025 w 313996"/>
                <a:gd name="connsiteY18" fmla="*/ 357266 h 397861"/>
                <a:gd name="connsiteX19" fmla="*/ 282926 w 313996"/>
                <a:gd name="connsiteY19" fmla="*/ 297445 h 397861"/>
                <a:gd name="connsiteX20" fmla="*/ 308610 w 313996"/>
                <a:gd name="connsiteY20" fmla="*/ 220413 h 397861"/>
                <a:gd name="connsiteX21" fmla="*/ 300580 w 313996"/>
                <a:gd name="connsiteY21" fmla="*/ 139613 h 397861"/>
                <a:gd name="connsiteX22" fmla="*/ 260248 w 313996"/>
                <a:gd name="connsiteY22" fmla="*/ 69144 h 397861"/>
                <a:gd name="connsiteX23" fmla="*/ 194649 w 313996"/>
                <a:gd name="connsiteY23" fmla="*/ 21297 h 397861"/>
                <a:gd name="connsiteX24" fmla="*/ 115224 w 313996"/>
                <a:gd name="connsiteY24" fmla="*/ 4416 h 397861"/>
                <a:gd name="connsiteX25" fmla="*/ 4809 w 313996"/>
                <a:gd name="connsiteY25" fmla="*/ 38952 h 397861"/>
                <a:gd name="connsiteX26" fmla="*/ 72346 w 313996"/>
                <a:gd name="connsiteY26" fmla="*/ 388170 h 397861"/>
                <a:gd name="connsiteX27" fmla="*/ 72285 w 313996"/>
                <a:gd name="connsiteY27" fmla="*/ 388354 h 39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3996" h="397861">
                  <a:moveTo>
                    <a:pt x="115224" y="397739"/>
                  </a:moveTo>
                  <a:cubicBezTo>
                    <a:pt x="99986" y="397715"/>
                    <a:pt x="84798" y="395960"/>
                    <a:pt x="69954" y="392525"/>
                  </a:cubicBezTo>
                  <a:cubicBezTo>
                    <a:pt x="69561" y="392439"/>
                    <a:pt x="69193" y="392243"/>
                    <a:pt x="68905" y="391961"/>
                  </a:cubicBezTo>
                  <a:cubicBezTo>
                    <a:pt x="68610" y="391679"/>
                    <a:pt x="68402" y="391323"/>
                    <a:pt x="68297" y="390930"/>
                  </a:cubicBezTo>
                  <a:cubicBezTo>
                    <a:pt x="35756" y="275424"/>
                    <a:pt x="12918" y="157402"/>
                    <a:pt x="24" y="38093"/>
                  </a:cubicBezTo>
                  <a:cubicBezTo>
                    <a:pt x="-37" y="37682"/>
                    <a:pt x="18" y="37252"/>
                    <a:pt x="196" y="36872"/>
                  </a:cubicBezTo>
                  <a:cubicBezTo>
                    <a:pt x="368" y="36492"/>
                    <a:pt x="650" y="36173"/>
                    <a:pt x="1006" y="35946"/>
                  </a:cubicBezTo>
                  <a:cubicBezTo>
                    <a:pt x="26597" y="18034"/>
                    <a:pt x="56054" y="6404"/>
                    <a:pt x="86976" y="1993"/>
                  </a:cubicBezTo>
                  <a:cubicBezTo>
                    <a:pt x="117898" y="-2417"/>
                    <a:pt x="149428" y="515"/>
                    <a:pt x="179007" y="10557"/>
                  </a:cubicBezTo>
                  <a:cubicBezTo>
                    <a:pt x="208592" y="20598"/>
                    <a:pt x="235392" y="37467"/>
                    <a:pt x="257236" y="59789"/>
                  </a:cubicBezTo>
                  <a:cubicBezTo>
                    <a:pt x="279086" y="82118"/>
                    <a:pt x="295372" y="109274"/>
                    <a:pt x="304776" y="139061"/>
                  </a:cubicBezTo>
                  <a:cubicBezTo>
                    <a:pt x="314173" y="168849"/>
                    <a:pt x="316431" y="200434"/>
                    <a:pt x="311352" y="231258"/>
                  </a:cubicBezTo>
                  <a:cubicBezTo>
                    <a:pt x="306279" y="262082"/>
                    <a:pt x="294016" y="291275"/>
                    <a:pt x="275553" y="316474"/>
                  </a:cubicBezTo>
                  <a:cubicBezTo>
                    <a:pt x="257095" y="341679"/>
                    <a:pt x="232963" y="362179"/>
                    <a:pt x="205108" y="376319"/>
                  </a:cubicBezTo>
                  <a:cubicBezTo>
                    <a:pt x="177259" y="390458"/>
                    <a:pt x="146465" y="397837"/>
                    <a:pt x="115224" y="397862"/>
                  </a:cubicBezTo>
                  <a:lnTo>
                    <a:pt x="115224" y="397739"/>
                  </a:lnTo>
                  <a:close/>
                  <a:moveTo>
                    <a:pt x="72285" y="388354"/>
                  </a:moveTo>
                  <a:cubicBezTo>
                    <a:pt x="98968" y="394427"/>
                    <a:pt x="126639" y="394795"/>
                    <a:pt x="153476" y="389440"/>
                  </a:cubicBezTo>
                  <a:cubicBezTo>
                    <a:pt x="180313" y="384085"/>
                    <a:pt x="205715" y="373117"/>
                    <a:pt x="228025" y="357266"/>
                  </a:cubicBezTo>
                  <a:cubicBezTo>
                    <a:pt x="250335" y="341409"/>
                    <a:pt x="269044" y="321025"/>
                    <a:pt x="282926" y="297445"/>
                  </a:cubicBezTo>
                  <a:cubicBezTo>
                    <a:pt x="296814" y="273860"/>
                    <a:pt x="305567" y="247612"/>
                    <a:pt x="308610" y="220413"/>
                  </a:cubicBezTo>
                  <a:cubicBezTo>
                    <a:pt x="311646" y="193220"/>
                    <a:pt x="308916" y="165684"/>
                    <a:pt x="300580" y="139613"/>
                  </a:cubicBezTo>
                  <a:cubicBezTo>
                    <a:pt x="292244" y="113549"/>
                    <a:pt x="278503" y="89534"/>
                    <a:pt x="260248" y="69144"/>
                  </a:cubicBezTo>
                  <a:cubicBezTo>
                    <a:pt x="241993" y="48754"/>
                    <a:pt x="219640" y="32450"/>
                    <a:pt x="194649" y="21297"/>
                  </a:cubicBezTo>
                  <a:cubicBezTo>
                    <a:pt x="169658" y="10139"/>
                    <a:pt x="142595" y="4392"/>
                    <a:pt x="115224" y="4416"/>
                  </a:cubicBezTo>
                  <a:cubicBezTo>
                    <a:pt x="75750" y="4349"/>
                    <a:pt x="37210" y="16403"/>
                    <a:pt x="4809" y="38952"/>
                  </a:cubicBezTo>
                  <a:cubicBezTo>
                    <a:pt x="17648" y="157022"/>
                    <a:pt x="40240" y="273829"/>
                    <a:pt x="72346" y="388170"/>
                  </a:cubicBezTo>
                  <a:lnTo>
                    <a:pt x="72285" y="388354"/>
                  </a:lnTo>
                  <a:close/>
                </a:path>
              </a:pathLst>
            </a:custGeom>
            <a:solidFill>
              <a:srgbClr val="0E0E0E"/>
            </a:solidFill>
            <a:ln w="6134"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D977F419-8E2E-411E-B715-29259A197527}"/>
                </a:ext>
              </a:extLst>
            </p:cNvPr>
            <p:cNvSpPr/>
            <p:nvPr/>
          </p:nvSpPr>
          <p:spPr>
            <a:xfrm>
              <a:off x="5593626" y="2197124"/>
              <a:ext cx="351306" cy="446182"/>
            </a:xfrm>
            <a:custGeom>
              <a:avLst/>
              <a:gdLst>
                <a:gd name="connsiteX0" fmla="*/ 262693 w 351306"/>
                <a:gd name="connsiteY0" fmla="*/ 437341 h 446182"/>
                <a:gd name="connsiteX1" fmla="*/ 328188 w 351306"/>
                <a:gd name="connsiteY1" fmla="*/ 161120 h 446182"/>
                <a:gd name="connsiteX2" fmla="*/ 88612 w 351306"/>
                <a:gd name="connsiteY2" fmla="*/ 8839 h 446182"/>
                <a:gd name="connsiteX3" fmla="*/ 23117 w 351306"/>
                <a:gd name="connsiteY3" fmla="*/ 285061 h 446182"/>
                <a:gd name="connsiteX4" fmla="*/ 262693 w 351306"/>
                <a:gd name="connsiteY4" fmla="*/ 437341 h 44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306" h="446182">
                  <a:moveTo>
                    <a:pt x="262693" y="437341"/>
                  </a:moveTo>
                  <a:cubicBezTo>
                    <a:pt x="346940" y="403119"/>
                    <a:pt x="376261" y="279448"/>
                    <a:pt x="328188" y="161120"/>
                  </a:cubicBezTo>
                  <a:cubicBezTo>
                    <a:pt x="280115" y="42792"/>
                    <a:pt x="172852" y="-25383"/>
                    <a:pt x="88612" y="8839"/>
                  </a:cubicBezTo>
                  <a:cubicBezTo>
                    <a:pt x="4371" y="43062"/>
                    <a:pt x="-24956" y="166733"/>
                    <a:pt x="23117" y="285061"/>
                  </a:cubicBezTo>
                  <a:cubicBezTo>
                    <a:pt x="71191" y="403389"/>
                    <a:pt x="178453" y="471570"/>
                    <a:pt x="262693" y="437341"/>
                  </a:cubicBezTo>
                  <a:close/>
                </a:path>
              </a:pathLst>
            </a:custGeom>
            <a:solidFill>
              <a:srgbClr val="E69C9C"/>
            </a:solidFill>
            <a:ln w="6134"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B26FB34F-E9BB-4759-8386-5A5F904B9A1C}"/>
                </a:ext>
              </a:extLst>
            </p:cNvPr>
            <p:cNvSpPr/>
            <p:nvPr/>
          </p:nvSpPr>
          <p:spPr>
            <a:xfrm>
              <a:off x="5591390" y="2194749"/>
              <a:ext cx="355932" cy="450856"/>
            </a:xfrm>
            <a:custGeom>
              <a:avLst/>
              <a:gdLst>
                <a:gd name="connsiteX0" fmla="*/ 218874 w 355932"/>
                <a:gd name="connsiteY0" fmla="*/ 450856 h 450856"/>
                <a:gd name="connsiteX1" fmla="*/ 130358 w 355932"/>
                <a:gd name="connsiteY1" fmla="*/ 422700 h 450856"/>
                <a:gd name="connsiteX2" fmla="*/ 23317 w 355932"/>
                <a:gd name="connsiteY2" fmla="*/ 288239 h 450856"/>
                <a:gd name="connsiteX3" fmla="*/ 6325 w 355932"/>
                <a:gd name="connsiteY3" fmla="*/ 117218 h 450856"/>
                <a:gd name="connsiteX4" fmla="*/ 90056 w 355932"/>
                <a:gd name="connsiteY4" fmla="*/ 9073 h 450856"/>
                <a:gd name="connsiteX5" fmla="*/ 225499 w 355932"/>
                <a:gd name="connsiteY5" fmla="*/ 28211 h 450856"/>
                <a:gd name="connsiteX6" fmla="*/ 332601 w 355932"/>
                <a:gd name="connsiteY6" fmla="*/ 162611 h 450856"/>
                <a:gd name="connsiteX7" fmla="*/ 349593 w 355932"/>
                <a:gd name="connsiteY7" fmla="*/ 333631 h 450856"/>
                <a:gd name="connsiteX8" fmla="*/ 265862 w 355932"/>
                <a:gd name="connsiteY8" fmla="*/ 441777 h 450856"/>
                <a:gd name="connsiteX9" fmla="*/ 218874 w 355932"/>
                <a:gd name="connsiteY9" fmla="*/ 450856 h 450856"/>
                <a:gd name="connsiteX10" fmla="*/ 136860 w 355932"/>
                <a:gd name="connsiteY10" fmla="*/ 4656 h 450856"/>
                <a:gd name="connsiteX11" fmla="*/ 91713 w 355932"/>
                <a:gd name="connsiteY11" fmla="*/ 13367 h 450856"/>
                <a:gd name="connsiteX12" fmla="*/ 10742 w 355932"/>
                <a:gd name="connsiteY12" fmla="*/ 118261 h 450856"/>
                <a:gd name="connsiteX13" fmla="*/ 27488 w 355932"/>
                <a:gd name="connsiteY13" fmla="*/ 286521 h 450856"/>
                <a:gd name="connsiteX14" fmla="*/ 132812 w 355932"/>
                <a:gd name="connsiteY14" fmla="*/ 418774 h 450856"/>
                <a:gd name="connsiteX15" fmla="*/ 264083 w 355932"/>
                <a:gd name="connsiteY15" fmla="*/ 437544 h 450856"/>
                <a:gd name="connsiteX16" fmla="*/ 345054 w 355932"/>
                <a:gd name="connsiteY16" fmla="*/ 332589 h 450856"/>
                <a:gd name="connsiteX17" fmla="*/ 328307 w 355932"/>
                <a:gd name="connsiteY17" fmla="*/ 164328 h 450856"/>
                <a:gd name="connsiteX18" fmla="*/ 222984 w 355932"/>
                <a:gd name="connsiteY18" fmla="*/ 32076 h 450856"/>
                <a:gd name="connsiteX19" fmla="*/ 136860 w 355932"/>
                <a:gd name="connsiteY19" fmla="*/ 4656 h 45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32" h="450856">
                  <a:moveTo>
                    <a:pt x="218874" y="450856"/>
                  </a:moveTo>
                  <a:cubicBezTo>
                    <a:pt x="187295" y="450070"/>
                    <a:pt x="156594" y="440305"/>
                    <a:pt x="130358" y="422700"/>
                  </a:cubicBezTo>
                  <a:cubicBezTo>
                    <a:pt x="84658" y="393869"/>
                    <a:pt x="46688" y="345900"/>
                    <a:pt x="23317" y="288239"/>
                  </a:cubicBezTo>
                  <a:cubicBezTo>
                    <a:pt x="-54" y="230578"/>
                    <a:pt x="-6127" y="169849"/>
                    <a:pt x="6325" y="117218"/>
                  </a:cubicBezTo>
                  <a:cubicBezTo>
                    <a:pt x="18777" y="64587"/>
                    <a:pt x="48589" y="25942"/>
                    <a:pt x="90056" y="9073"/>
                  </a:cubicBezTo>
                  <a:cubicBezTo>
                    <a:pt x="131523" y="-7796"/>
                    <a:pt x="179615" y="-987"/>
                    <a:pt x="225499" y="28211"/>
                  </a:cubicBezTo>
                  <a:cubicBezTo>
                    <a:pt x="271382" y="57410"/>
                    <a:pt x="309169" y="104950"/>
                    <a:pt x="332601" y="162611"/>
                  </a:cubicBezTo>
                  <a:cubicBezTo>
                    <a:pt x="356034" y="220272"/>
                    <a:pt x="362045" y="281000"/>
                    <a:pt x="349593" y="333631"/>
                  </a:cubicBezTo>
                  <a:cubicBezTo>
                    <a:pt x="337141" y="386263"/>
                    <a:pt x="307329" y="424969"/>
                    <a:pt x="265862" y="441777"/>
                  </a:cubicBezTo>
                  <a:cubicBezTo>
                    <a:pt x="250943" y="447837"/>
                    <a:pt x="234982" y="450917"/>
                    <a:pt x="218874" y="450856"/>
                  </a:cubicBezTo>
                  <a:close/>
                  <a:moveTo>
                    <a:pt x="136860" y="4656"/>
                  </a:moveTo>
                  <a:cubicBezTo>
                    <a:pt x="121390" y="4607"/>
                    <a:pt x="106054" y="7570"/>
                    <a:pt x="91713" y="13367"/>
                  </a:cubicBezTo>
                  <a:cubicBezTo>
                    <a:pt x="51718" y="29622"/>
                    <a:pt x="22949" y="66857"/>
                    <a:pt x="10742" y="118261"/>
                  </a:cubicBezTo>
                  <a:cubicBezTo>
                    <a:pt x="-1465" y="169665"/>
                    <a:pt x="4608" y="229719"/>
                    <a:pt x="27488" y="286521"/>
                  </a:cubicBezTo>
                  <a:cubicBezTo>
                    <a:pt x="50368" y="343324"/>
                    <a:pt x="87971" y="390311"/>
                    <a:pt x="132812" y="418774"/>
                  </a:cubicBezTo>
                  <a:cubicBezTo>
                    <a:pt x="177652" y="447236"/>
                    <a:pt x="224026" y="453800"/>
                    <a:pt x="264083" y="437544"/>
                  </a:cubicBezTo>
                  <a:cubicBezTo>
                    <a:pt x="304139" y="421289"/>
                    <a:pt x="332847" y="383993"/>
                    <a:pt x="345054" y="332589"/>
                  </a:cubicBezTo>
                  <a:cubicBezTo>
                    <a:pt x="357261" y="281184"/>
                    <a:pt x="351188" y="221131"/>
                    <a:pt x="328307" y="164328"/>
                  </a:cubicBezTo>
                  <a:cubicBezTo>
                    <a:pt x="305182" y="107526"/>
                    <a:pt x="267825" y="60600"/>
                    <a:pt x="222984" y="32076"/>
                  </a:cubicBezTo>
                  <a:cubicBezTo>
                    <a:pt x="197472" y="14918"/>
                    <a:pt x="167592" y="5404"/>
                    <a:pt x="136860" y="4656"/>
                  </a:cubicBezTo>
                  <a:close/>
                </a:path>
              </a:pathLst>
            </a:custGeom>
            <a:solidFill>
              <a:srgbClr val="0E0E0E"/>
            </a:solidFill>
            <a:ln w="6134"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0FFA4824-9F41-4D0C-9464-52F8E4D6DF98}"/>
                </a:ext>
              </a:extLst>
            </p:cNvPr>
            <p:cNvSpPr/>
            <p:nvPr/>
          </p:nvSpPr>
          <p:spPr>
            <a:xfrm>
              <a:off x="4906617" y="1733684"/>
              <a:ext cx="1189192" cy="880684"/>
            </a:xfrm>
            <a:custGeom>
              <a:avLst/>
              <a:gdLst>
                <a:gd name="connsiteX0" fmla="*/ 1039948 w 1189192"/>
                <a:gd name="connsiteY0" fmla="*/ 36452 h 880684"/>
                <a:gd name="connsiteX1" fmla="*/ 451436 w 1189192"/>
                <a:gd name="connsiteY1" fmla="*/ 26821 h 880684"/>
                <a:gd name="connsiteX2" fmla="*/ 15910 w 1189192"/>
                <a:gd name="connsiteY2" fmla="*/ 200050 h 880684"/>
                <a:gd name="connsiteX3" fmla="*/ 296732 w 1189192"/>
                <a:gd name="connsiteY3" fmla="*/ 686551 h 880684"/>
                <a:gd name="connsiteX4" fmla="*/ 727105 w 1189192"/>
                <a:gd name="connsiteY4" fmla="*/ 880084 h 880684"/>
                <a:gd name="connsiteX5" fmla="*/ 1056387 w 1189192"/>
                <a:gd name="connsiteY5" fmla="*/ 574480 h 880684"/>
                <a:gd name="connsiteX6" fmla="*/ 1094358 w 1189192"/>
                <a:gd name="connsiteY6" fmla="*/ 586319 h 880684"/>
                <a:gd name="connsiteX7" fmla="*/ 1189192 w 1189192"/>
                <a:gd name="connsiteY7" fmla="*/ 208209 h 880684"/>
                <a:gd name="connsiteX8" fmla="*/ 1039948 w 1189192"/>
                <a:gd name="connsiteY8" fmla="*/ 36452 h 88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9192" h="880684">
                  <a:moveTo>
                    <a:pt x="1039948" y="36452"/>
                  </a:moveTo>
                  <a:cubicBezTo>
                    <a:pt x="902236" y="-25933"/>
                    <a:pt x="640614" y="87059"/>
                    <a:pt x="451436" y="26821"/>
                  </a:cubicBezTo>
                  <a:cubicBezTo>
                    <a:pt x="262258" y="-33416"/>
                    <a:pt x="74859" y="997"/>
                    <a:pt x="15910" y="200050"/>
                  </a:cubicBezTo>
                  <a:cubicBezTo>
                    <a:pt x="-43040" y="399104"/>
                    <a:pt x="64308" y="622940"/>
                    <a:pt x="296732" y="686551"/>
                  </a:cubicBezTo>
                  <a:cubicBezTo>
                    <a:pt x="529156" y="750163"/>
                    <a:pt x="491492" y="868245"/>
                    <a:pt x="727105" y="880084"/>
                  </a:cubicBezTo>
                  <a:cubicBezTo>
                    <a:pt x="962719" y="891923"/>
                    <a:pt x="1038230" y="726362"/>
                    <a:pt x="1056387" y="574480"/>
                  </a:cubicBezTo>
                  <a:cubicBezTo>
                    <a:pt x="1056387" y="574480"/>
                    <a:pt x="1071600" y="579633"/>
                    <a:pt x="1094358" y="586319"/>
                  </a:cubicBezTo>
                  <a:lnTo>
                    <a:pt x="1189192" y="208209"/>
                  </a:lnTo>
                  <a:cubicBezTo>
                    <a:pt x="1166925" y="130305"/>
                    <a:pt x="1131347" y="77919"/>
                    <a:pt x="1039948" y="36452"/>
                  </a:cubicBezTo>
                  <a:close/>
                </a:path>
              </a:pathLst>
            </a:custGeom>
            <a:solidFill>
              <a:srgbClr val="2B1F18"/>
            </a:solidFill>
            <a:ln w="6134"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84735B34-B6AF-406E-8680-D641BC8D8E36}"/>
                </a:ext>
              </a:extLst>
            </p:cNvPr>
            <p:cNvSpPr/>
            <p:nvPr/>
          </p:nvSpPr>
          <p:spPr>
            <a:xfrm>
              <a:off x="4904187" y="1731450"/>
              <a:ext cx="1193653" cy="885140"/>
            </a:xfrm>
            <a:custGeom>
              <a:avLst/>
              <a:gdLst>
                <a:gd name="connsiteX0" fmla="*/ 752231 w 1193653"/>
                <a:gd name="connsiteY0" fmla="*/ 885140 h 885140"/>
                <a:gd name="connsiteX1" fmla="*/ 729167 w 1193653"/>
                <a:gd name="connsiteY1" fmla="*/ 884527 h 885140"/>
                <a:gd name="connsiteX2" fmla="*/ 498031 w 1193653"/>
                <a:gd name="connsiteY2" fmla="*/ 795827 h 885140"/>
                <a:gd name="connsiteX3" fmla="*/ 298303 w 1193653"/>
                <a:gd name="connsiteY3" fmla="*/ 690933 h 885140"/>
                <a:gd name="connsiteX4" fmla="*/ 48397 w 1193653"/>
                <a:gd name="connsiteY4" fmla="*/ 499669 h 885140"/>
                <a:gd name="connsiteX5" fmla="*/ 2293 w 1193653"/>
                <a:gd name="connsiteY5" fmla="*/ 353897 h 885140"/>
                <a:gd name="connsiteX6" fmla="*/ 15886 w 1193653"/>
                <a:gd name="connsiteY6" fmla="*/ 201610 h 885140"/>
                <a:gd name="connsiteX7" fmla="*/ 145869 w 1193653"/>
                <a:gd name="connsiteY7" fmla="*/ 33473 h 885140"/>
                <a:gd name="connsiteX8" fmla="*/ 454540 w 1193653"/>
                <a:gd name="connsiteY8" fmla="*/ 26848 h 885140"/>
                <a:gd name="connsiteX9" fmla="*/ 771247 w 1193653"/>
                <a:gd name="connsiteY9" fmla="*/ 30283 h 885140"/>
                <a:gd name="connsiteX10" fmla="*/ 1043359 w 1193653"/>
                <a:gd name="connsiteY10" fmla="*/ 36417 h 885140"/>
                <a:gd name="connsiteX11" fmla="*/ 1193585 w 1193653"/>
                <a:gd name="connsiteY11" fmla="*/ 209585 h 885140"/>
                <a:gd name="connsiteX12" fmla="*/ 1193585 w 1193653"/>
                <a:gd name="connsiteY12" fmla="*/ 210750 h 885140"/>
                <a:gd name="connsiteX13" fmla="*/ 1098812 w 1193653"/>
                <a:gd name="connsiteY13" fmla="*/ 589044 h 885140"/>
                <a:gd name="connsiteX14" fmla="*/ 1098401 w 1193653"/>
                <a:gd name="connsiteY14" fmla="*/ 589860 h 885140"/>
                <a:gd name="connsiteX15" fmla="*/ 1097708 w 1193653"/>
                <a:gd name="connsiteY15" fmla="*/ 590455 h 885140"/>
                <a:gd name="connsiteX16" fmla="*/ 1095929 w 1193653"/>
                <a:gd name="connsiteY16" fmla="*/ 590455 h 885140"/>
                <a:gd name="connsiteX17" fmla="*/ 1060473 w 1193653"/>
                <a:gd name="connsiteY17" fmla="*/ 579475 h 885140"/>
                <a:gd name="connsiteX18" fmla="*/ 752231 w 1193653"/>
                <a:gd name="connsiteY18" fmla="*/ 885140 h 885140"/>
                <a:gd name="connsiteX19" fmla="*/ 294316 w 1193653"/>
                <a:gd name="connsiteY19" fmla="*/ 4519 h 885140"/>
                <a:gd name="connsiteX20" fmla="*/ 148016 w 1193653"/>
                <a:gd name="connsiteY20" fmla="*/ 37521 h 885140"/>
                <a:gd name="connsiteX21" fmla="*/ 20303 w 1193653"/>
                <a:gd name="connsiteY21" fmla="*/ 202837 h 885140"/>
                <a:gd name="connsiteX22" fmla="*/ 6881 w 1193653"/>
                <a:gd name="connsiteY22" fmla="*/ 353278 h 885140"/>
                <a:gd name="connsiteX23" fmla="*/ 52446 w 1193653"/>
                <a:gd name="connsiteY23" fmla="*/ 497277 h 885140"/>
                <a:gd name="connsiteX24" fmla="*/ 299530 w 1193653"/>
                <a:gd name="connsiteY24" fmla="*/ 686332 h 885140"/>
                <a:gd name="connsiteX25" fmla="*/ 500915 w 1193653"/>
                <a:gd name="connsiteY25" fmla="*/ 792146 h 885140"/>
                <a:gd name="connsiteX26" fmla="*/ 729412 w 1193653"/>
                <a:gd name="connsiteY26" fmla="*/ 879742 h 885140"/>
                <a:gd name="connsiteX27" fmla="*/ 1056241 w 1193653"/>
                <a:gd name="connsiteY27" fmla="*/ 576224 h 885140"/>
                <a:gd name="connsiteX28" fmla="*/ 1056621 w 1193653"/>
                <a:gd name="connsiteY28" fmla="*/ 575255 h 885140"/>
                <a:gd name="connsiteX29" fmla="*/ 1057345 w 1193653"/>
                <a:gd name="connsiteY29" fmla="*/ 574506 h 885140"/>
                <a:gd name="connsiteX30" fmla="*/ 1058327 w 1193653"/>
                <a:gd name="connsiteY30" fmla="*/ 574298 h 885140"/>
                <a:gd name="connsiteX31" fmla="*/ 1059308 w 1193653"/>
                <a:gd name="connsiteY31" fmla="*/ 574506 h 885140"/>
                <a:gd name="connsiteX32" fmla="*/ 1094886 w 1193653"/>
                <a:gd name="connsiteY32" fmla="*/ 585609 h 885140"/>
                <a:gd name="connsiteX33" fmla="*/ 1188984 w 1193653"/>
                <a:gd name="connsiteY33" fmla="*/ 210443 h 885140"/>
                <a:gd name="connsiteX34" fmla="*/ 1041764 w 1193653"/>
                <a:gd name="connsiteY34" fmla="*/ 40772 h 885140"/>
                <a:gd name="connsiteX35" fmla="*/ 771861 w 1193653"/>
                <a:gd name="connsiteY35" fmla="*/ 34638 h 885140"/>
                <a:gd name="connsiteX36" fmla="*/ 453252 w 1193653"/>
                <a:gd name="connsiteY36" fmla="*/ 31019 h 885140"/>
                <a:gd name="connsiteX37" fmla="*/ 294316 w 1193653"/>
                <a:gd name="connsiteY37" fmla="*/ 4519 h 88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93653" h="885140">
                  <a:moveTo>
                    <a:pt x="752231" y="885140"/>
                  </a:moveTo>
                  <a:cubicBezTo>
                    <a:pt x="744441" y="885140"/>
                    <a:pt x="736773" y="885140"/>
                    <a:pt x="729167" y="884527"/>
                  </a:cubicBezTo>
                  <a:cubicBezTo>
                    <a:pt x="600104" y="878025"/>
                    <a:pt x="552687" y="839993"/>
                    <a:pt x="498031" y="795827"/>
                  </a:cubicBezTo>
                  <a:cubicBezTo>
                    <a:pt x="453743" y="760249"/>
                    <a:pt x="403811" y="719763"/>
                    <a:pt x="298303" y="690933"/>
                  </a:cubicBezTo>
                  <a:cubicBezTo>
                    <a:pt x="189115" y="660875"/>
                    <a:pt x="100353" y="593399"/>
                    <a:pt x="48397" y="499669"/>
                  </a:cubicBezTo>
                  <a:cubicBezTo>
                    <a:pt x="23548" y="454602"/>
                    <a:pt x="7875" y="405056"/>
                    <a:pt x="2293" y="353897"/>
                  </a:cubicBezTo>
                  <a:cubicBezTo>
                    <a:pt x="-3283" y="302738"/>
                    <a:pt x="1336" y="250978"/>
                    <a:pt x="15886" y="201610"/>
                  </a:cubicBezTo>
                  <a:cubicBezTo>
                    <a:pt x="39134" y="123400"/>
                    <a:pt x="82871" y="66658"/>
                    <a:pt x="145869" y="33473"/>
                  </a:cubicBezTo>
                  <a:cubicBezTo>
                    <a:pt x="225613" y="-8731"/>
                    <a:pt x="335292" y="-11123"/>
                    <a:pt x="454540" y="26848"/>
                  </a:cubicBezTo>
                  <a:cubicBezTo>
                    <a:pt x="549988" y="57150"/>
                    <a:pt x="662489" y="43471"/>
                    <a:pt x="771247" y="30283"/>
                  </a:cubicBezTo>
                  <a:cubicBezTo>
                    <a:pt x="875958" y="17524"/>
                    <a:pt x="974779" y="5746"/>
                    <a:pt x="1043359" y="36417"/>
                  </a:cubicBezTo>
                  <a:cubicBezTo>
                    <a:pt x="1139788" y="80092"/>
                    <a:pt x="1173158" y="137263"/>
                    <a:pt x="1193585" y="209585"/>
                  </a:cubicBezTo>
                  <a:cubicBezTo>
                    <a:pt x="1193677" y="209971"/>
                    <a:pt x="1193677" y="210370"/>
                    <a:pt x="1193585" y="210750"/>
                  </a:cubicBezTo>
                  <a:lnTo>
                    <a:pt x="1098812" y="589044"/>
                  </a:lnTo>
                  <a:cubicBezTo>
                    <a:pt x="1098732" y="589339"/>
                    <a:pt x="1098591" y="589621"/>
                    <a:pt x="1098401" y="589860"/>
                  </a:cubicBezTo>
                  <a:cubicBezTo>
                    <a:pt x="1098211" y="590106"/>
                    <a:pt x="1097978" y="590308"/>
                    <a:pt x="1097708" y="590455"/>
                  </a:cubicBezTo>
                  <a:cubicBezTo>
                    <a:pt x="1097137" y="590670"/>
                    <a:pt x="1096506" y="590670"/>
                    <a:pt x="1095929" y="590455"/>
                  </a:cubicBezTo>
                  <a:cubicBezTo>
                    <a:pt x="1078815" y="585425"/>
                    <a:pt x="1065810" y="581254"/>
                    <a:pt x="1060473" y="579475"/>
                  </a:cubicBezTo>
                  <a:cubicBezTo>
                    <a:pt x="1029496" y="828645"/>
                    <a:pt x="880865" y="885140"/>
                    <a:pt x="752231" y="885140"/>
                  </a:cubicBezTo>
                  <a:close/>
                  <a:moveTo>
                    <a:pt x="294316" y="4519"/>
                  </a:moveTo>
                  <a:cubicBezTo>
                    <a:pt x="239108" y="4519"/>
                    <a:pt x="189483" y="15561"/>
                    <a:pt x="148016" y="37521"/>
                  </a:cubicBezTo>
                  <a:cubicBezTo>
                    <a:pt x="86122" y="70278"/>
                    <a:pt x="43183" y="125853"/>
                    <a:pt x="20303" y="202837"/>
                  </a:cubicBezTo>
                  <a:cubicBezTo>
                    <a:pt x="5924" y="251604"/>
                    <a:pt x="1360" y="302738"/>
                    <a:pt x="6881" y="353278"/>
                  </a:cubicBezTo>
                  <a:cubicBezTo>
                    <a:pt x="12396" y="403817"/>
                    <a:pt x="27884" y="452761"/>
                    <a:pt x="52446" y="497277"/>
                  </a:cubicBezTo>
                  <a:cubicBezTo>
                    <a:pt x="103789" y="589596"/>
                    <a:pt x="191507" y="656765"/>
                    <a:pt x="299530" y="686332"/>
                  </a:cubicBezTo>
                  <a:cubicBezTo>
                    <a:pt x="405651" y="715408"/>
                    <a:pt x="456258" y="756200"/>
                    <a:pt x="500915" y="792146"/>
                  </a:cubicBezTo>
                  <a:cubicBezTo>
                    <a:pt x="554957" y="835699"/>
                    <a:pt x="601638" y="873363"/>
                    <a:pt x="729412" y="879742"/>
                  </a:cubicBezTo>
                  <a:cubicBezTo>
                    <a:pt x="861236" y="886429"/>
                    <a:pt x="1024895" y="839073"/>
                    <a:pt x="1056241" y="576224"/>
                  </a:cubicBezTo>
                  <a:cubicBezTo>
                    <a:pt x="1056302" y="575880"/>
                    <a:pt x="1056431" y="575549"/>
                    <a:pt x="1056621" y="575255"/>
                  </a:cubicBezTo>
                  <a:cubicBezTo>
                    <a:pt x="1056811" y="574960"/>
                    <a:pt x="1057057" y="574709"/>
                    <a:pt x="1057345" y="574506"/>
                  </a:cubicBezTo>
                  <a:cubicBezTo>
                    <a:pt x="1057652" y="574371"/>
                    <a:pt x="1057989" y="574298"/>
                    <a:pt x="1058327" y="574298"/>
                  </a:cubicBezTo>
                  <a:cubicBezTo>
                    <a:pt x="1058664" y="574298"/>
                    <a:pt x="1059001" y="574371"/>
                    <a:pt x="1059308" y="574506"/>
                  </a:cubicBezTo>
                  <a:cubicBezTo>
                    <a:pt x="1059308" y="574506"/>
                    <a:pt x="1073723" y="579352"/>
                    <a:pt x="1094886" y="585609"/>
                  </a:cubicBezTo>
                  <a:lnTo>
                    <a:pt x="1188984" y="210443"/>
                  </a:lnTo>
                  <a:cubicBezTo>
                    <a:pt x="1168312" y="137569"/>
                    <a:pt x="1136292" y="83773"/>
                    <a:pt x="1041764" y="40772"/>
                  </a:cubicBezTo>
                  <a:cubicBezTo>
                    <a:pt x="974288" y="10101"/>
                    <a:pt x="876142" y="22370"/>
                    <a:pt x="771861" y="34638"/>
                  </a:cubicBezTo>
                  <a:cubicBezTo>
                    <a:pt x="662611" y="47949"/>
                    <a:pt x="549620" y="61690"/>
                    <a:pt x="453252" y="31019"/>
                  </a:cubicBezTo>
                  <a:cubicBezTo>
                    <a:pt x="401946" y="14095"/>
                    <a:pt x="348339" y="5151"/>
                    <a:pt x="294316" y="4519"/>
                  </a:cubicBezTo>
                  <a:close/>
                </a:path>
              </a:pathLst>
            </a:custGeom>
            <a:solidFill>
              <a:srgbClr val="0E0E0E"/>
            </a:solidFill>
            <a:ln w="6134"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FE8B5D2F-0983-412D-9DC3-79D7F3269538}"/>
                </a:ext>
              </a:extLst>
            </p:cNvPr>
            <p:cNvSpPr/>
            <p:nvPr/>
          </p:nvSpPr>
          <p:spPr>
            <a:xfrm>
              <a:off x="6102312" y="2028324"/>
              <a:ext cx="161151" cy="233478"/>
            </a:xfrm>
            <a:custGeom>
              <a:avLst/>
              <a:gdLst>
                <a:gd name="connsiteX0" fmla="*/ 0 w 161151"/>
                <a:gd name="connsiteY0" fmla="*/ 0 h 233478"/>
                <a:gd name="connsiteX1" fmla="*/ 125812 w 161151"/>
                <a:gd name="connsiteY1" fmla="*/ 68335 h 233478"/>
                <a:gd name="connsiteX2" fmla="*/ 147834 w 161151"/>
                <a:gd name="connsiteY2" fmla="*/ 151330 h 233478"/>
                <a:gd name="connsiteX3" fmla="*/ 47110 w 161151"/>
                <a:gd name="connsiteY3" fmla="*/ 224143 h 233478"/>
                <a:gd name="connsiteX4" fmla="*/ 0 w 161151"/>
                <a:gd name="connsiteY4" fmla="*/ 0 h 23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151" h="233478">
                  <a:moveTo>
                    <a:pt x="0" y="0"/>
                  </a:moveTo>
                  <a:cubicBezTo>
                    <a:pt x="0" y="0"/>
                    <a:pt x="93117" y="46865"/>
                    <a:pt x="125812" y="68335"/>
                  </a:cubicBezTo>
                  <a:cubicBezTo>
                    <a:pt x="167586" y="95632"/>
                    <a:pt x="168751" y="118573"/>
                    <a:pt x="147834" y="151330"/>
                  </a:cubicBezTo>
                  <a:cubicBezTo>
                    <a:pt x="132743" y="175192"/>
                    <a:pt x="70727" y="261745"/>
                    <a:pt x="47110" y="224143"/>
                  </a:cubicBezTo>
                  <a:cubicBezTo>
                    <a:pt x="19813" y="180467"/>
                    <a:pt x="0" y="0"/>
                    <a:pt x="0" y="0"/>
                  </a:cubicBezTo>
                  <a:close/>
                </a:path>
              </a:pathLst>
            </a:custGeom>
            <a:solidFill>
              <a:srgbClr val="5468B8"/>
            </a:solidFill>
            <a:ln w="6134"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53CDFC3C-17A3-4DBD-BD9A-BBAD9CB6089C}"/>
                </a:ext>
              </a:extLst>
            </p:cNvPr>
            <p:cNvSpPr/>
            <p:nvPr/>
          </p:nvSpPr>
          <p:spPr>
            <a:xfrm>
              <a:off x="6100079" y="2026103"/>
              <a:ext cx="165862" cy="237956"/>
            </a:xfrm>
            <a:custGeom>
              <a:avLst/>
              <a:gdLst>
                <a:gd name="connsiteX0" fmla="*/ 64862 w 165862"/>
                <a:gd name="connsiteY0" fmla="*/ 237957 h 237956"/>
                <a:gd name="connsiteX1" fmla="*/ 54802 w 165862"/>
                <a:gd name="connsiteY1" fmla="*/ 235129 h 237956"/>
                <a:gd name="connsiteX2" fmla="*/ 47564 w 165862"/>
                <a:gd name="connsiteY2" fmla="*/ 227590 h 237956"/>
                <a:gd name="connsiteX3" fmla="*/ 24 w 165862"/>
                <a:gd name="connsiteY3" fmla="*/ 2466 h 237956"/>
                <a:gd name="connsiteX4" fmla="*/ 196 w 165862"/>
                <a:gd name="connsiteY4" fmla="*/ 1245 h 237956"/>
                <a:gd name="connsiteX5" fmla="*/ 1005 w 165862"/>
                <a:gd name="connsiteY5" fmla="*/ 319 h 237956"/>
                <a:gd name="connsiteX6" fmla="*/ 2171 w 165862"/>
                <a:gd name="connsiteY6" fmla="*/ 0 h 237956"/>
                <a:gd name="connsiteX7" fmla="*/ 3336 w 165862"/>
                <a:gd name="connsiteY7" fmla="*/ 319 h 237956"/>
                <a:gd name="connsiteX8" fmla="*/ 129516 w 165862"/>
                <a:gd name="connsiteY8" fmla="*/ 68715 h 237956"/>
                <a:gd name="connsiteX9" fmla="*/ 152213 w 165862"/>
                <a:gd name="connsiteY9" fmla="*/ 154593 h 237956"/>
                <a:gd name="connsiteX10" fmla="*/ 64862 w 165862"/>
                <a:gd name="connsiteY10" fmla="*/ 237957 h 237956"/>
                <a:gd name="connsiteX11" fmla="*/ 4993 w 165862"/>
                <a:gd name="connsiteY11" fmla="*/ 6208 h 237956"/>
                <a:gd name="connsiteX12" fmla="*/ 51428 w 165862"/>
                <a:gd name="connsiteY12" fmla="*/ 225136 h 237956"/>
                <a:gd name="connsiteX13" fmla="*/ 57010 w 165862"/>
                <a:gd name="connsiteY13" fmla="*/ 231105 h 237956"/>
                <a:gd name="connsiteX14" fmla="*/ 64862 w 165862"/>
                <a:gd name="connsiteY14" fmla="*/ 233356 h 237956"/>
                <a:gd name="connsiteX15" fmla="*/ 148225 w 165862"/>
                <a:gd name="connsiteY15" fmla="*/ 152324 h 237956"/>
                <a:gd name="connsiteX16" fmla="*/ 126940 w 165862"/>
                <a:gd name="connsiteY16" fmla="*/ 72579 h 237956"/>
                <a:gd name="connsiteX17" fmla="*/ 4993 w 165862"/>
                <a:gd name="connsiteY17" fmla="*/ 6208 h 23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862" h="237956">
                  <a:moveTo>
                    <a:pt x="64862" y="237957"/>
                  </a:moveTo>
                  <a:cubicBezTo>
                    <a:pt x="61317" y="237932"/>
                    <a:pt x="57845" y="236957"/>
                    <a:pt x="54802" y="235129"/>
                  </a:cubicBezTo>
                  <a:cubicBezTo>
                    <a:pt x="51760" y="233307"/>
                    <a:pt x="49263" y="230706"/>
                    <a:pt x="47564" y="227590"/>
                  </a:cubicBezTo>
                  <a:cubicBezTo>
                    <a:pt x="20144" y="183915"/>
                    <a:pt x="822" y="9888"/>
                    <a:pt x="24" y="2466"/>
                  </a:cubicBezTo>
                  <a:cubicBezTo>
                    <a:pt x="-37" y="2055"/>
                    <a:pt x="18" y="1625"/>
                    <a:pt x="196" y="1245"/>
                  </a:cubicBezTo>
                  <a:cubicBezTo>
                    <a:pt x="367" y="865"/>
                    <a:pt x="650" y="540"/>
                    <a:pt x="1005" y="319"/>
                  </a:cubicBezTo>
                  <a:cubicBezTo>
                    <a:pt x="1361" y="110"/>
                    <a:pt x="1760" y="0"/>
                    <a:pt x="2171" y="0"/>
                  </a:cubicBezTo>
                  <a:cubicBezTo>
                    <a:pt x="2582" y="0"/>
                    <a:pt x="2987" y="110"/>
                    <a:pt x="3336" y="319"/>
                  </a:cubicBezTo>
                  <a:cubicBezTo>
                    <a:pt x="4257" y="748"/>
                    <a:pt x="96944" y="47491"/>
                    <a:pt x="129516" y="68715"/>
                  </a:cubicBezTo>
                  <a:cubicBezTo>
                    <a:pt x="174971" y="98466"/>
                    <a:pt x="171904" y="123922"/>
                    <a:pt x="152213" y="154593"/>
                  </a:cubicBezTo>
                  <a:cubicBezTo>
                    <a:pt x="151600" y="155636"/>
                    <a:pt x="99152" y="237957"/>
                    <a:pt x="64862" y="237957"/>
                  </a:cubicBezTo>
                  <a:close/>
                  <a:moveTo>
                    <a:pt x="4993" y="6208"/>
                  </a:moveTo>
                  <a:cubicBezTo>
                    <a:pt x="8183" y="33627"/>
                    <a:pt x="26892" y="186062"/>
                    <a:pt x="51428" y="225136"/>
                  </a:cubicBezTo>
                  <a:cubicBezTo>
                    <a:pt x="52716" y="227596"/>
                    <a:pt x="54643" y="229657"/>
                    <a:pt x="57010" y="231105"/>
                  </a:cubicBezTo>
                  <a:cubicBezTo>
                    <a:pt x="59378" y="232553"/>
                    <a:pt x="62090" y="233331"/>
                    <a:pt x="64862" y="233356"/>
                  </a:cubicBezTo>
                  <a:cubicBezTo>
                    <a:pt x="91239" y="233356"/>
                    <a:pt x="133994" y="174897"/>
                    <a:pt x="148225" y="152324"/>
                  </a:cubicBezTo>
                  <a:cubicBezTo>
                    <a:pt x="166935" y="122757"/>
                    <a:pt x="169450" y="100245"/>
                    <a:pt x="126940" y="72579"/>
                  </a:cubicBezTo>
                  <a:cubicBezTo>
                    <a:pt x="98355" y="53809"/>
                    <a:pt x="22843" y="15225"/>
                    <a:pt x="4993" y="6208"/>
                  </a:cubicBezTo>
                  <a:close/>
                </a:path>
              </a:pathLst>
            </a:custGeom>
            <a:solidFill>
              <a:srgbClr val="0E0E0E"/>
            </a:solidFill>
            <a:ln w="6134"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054F1DCA-05FC-4334-805F-59D5898AB9B5}"/>
                </a:ext>
              </a:extLst>
            </p:cNvPr>
            <p:cNvSpPr/>
            <p:nvPr/>
          </p:nvSpPr>
          <p:spPr>
            <a:xfrm>
              <a:off x="6102312" y="2028324"/>
              <a:ext cx="123787" cy="167392"/>
            </a:xfrm>
            <a:custGeom>
              <a:avLst/>
              <a:gdLst>
                <a:gd name="connsiteX0" fmla="*/ 114218 w 123787"/>
                <a:gd name="connsiteY0" fmla="*/ 85326 h 167392"/>
                <a:gd name="connsiteX1" fmla="*/ 123787 w 123787"/>
                <a:gd name="connsiteY1" fmla="*/ 66924 h 167392"/>
                <a:gd name="connsiteX2" fmla="*/ 0 w 123787"/>
                <a:gd name="connsiteY2" fmla="*/ 0 h 167392"/>
                <a:gd name="connsiteX3" fmla="*/ 27481 w 123787"/>
                <a:gd name="connsiteY3" fmla="*/ 167340 h 167392"/>
                <a:gd name="connsiteX4" fmla="*/ 114218 w 123787"/>
                <a:gd name="connsiteY4" fmla="*/ 85326 h 16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87" h="167392">
                  <a:moveTo>
                    <a:pt x="114218" y="85326"/>
                  </a:moveTo>
                  <a:cubicBezTo>
                    <a:pt x="117991" y="79511"/>
                    <a:pt x="121193" y="73352"/>
                    <a:pt x="123787" y="66924"/>
                  </a:cubicBezTo>
                  <a:cubicBezTo>
                    <a:pt x="89252" y="44902"/>
                    <a:pt x="0" y="0"/>
                    <a:pt x="0" y="0"/>
                  </a:cubicBezTo>
                  <a:cubicBezTo>
                    <a:pt x="0" y="0"/>
                    <a:pt x="10796" y="98147"/>
                    <a:pt x="27481" y="167340"/>
                  </a:cubicBezTo>
                  <a:cubicBezTo>
                    <a:pt x="55821" y="169487"/>
                    <a:pt x="101275" y="105324"/>
                    <a:pt x="114218" y="85326"/>
                  </a:cubicBezTo>
                  <a:close/>
                </a:path>
              </a:pathLst>
            </a:custGeom>
            <a:solidFill>
              <a:srgbClr val="E05555"/>
            </a:solidFill>
            <a:ln w="6134"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0D78C732-C249-4ACB-8A95-555103B46FE6}"/>
                </a:ext>
              </a:extLst>
            </p:cNvPr>
            <p:cNvSpPr/>
            <p:nvPr/>
          </p:nvSpPr>
          <p:spPr>
            <a:xfrm>
              <a:off x="6100018" y="2026164"/>
              <a:ext cx="128377" cy="171830"/>
            </a:xfrm>
            <a:custGeom>
              <a:avLst/>
              <a:gdLst>
                <a:gd name="connsiteX0" fmla="*/ 31186 w 128377"/>
                <a:gd name="connsiteY0" fmla="*/ 171830 h 171830"/>
                <a:gd name="connsiteX1" fmla="*/ 29591 w 128377"/>
                <a:gd name="connsiteY1" fmla="*/ 171830 h 171830"/>
                <a:gd name="connsiteX2" fmla="*/ 28266 w 128377"/>
                <a:gd name="connsiteY2" fmla="*/ 171315 h 171830"/>
                <a:gd name="connsiteX3" fmla="*/ 27505 w 128377"/>
                <a:gd name="connsiteY3" fmla="*/ 170113 h 171830"/>
                <a:gd name="connsiteX4" fmla="*/ 24 w 128377"/>
                <a:gd name="connsiteY4" fmla="*/ 2466 h 171830"/>
                <a:gd name="connsiteX5" fmla="*/ 196 w 128377"/>
                <a:gd name="connsiteY5" fmla="*/ 1245 h 171830"/>
                <a:gd name="connsiteX6" fmla="*/ 1005 w 128377"/>
                <a:gd name="connsiteY6" fmla="*/ 319 h 171830"/>
                <a:gd name="connsiteX7" fmla="*/ 2171 w 128377"/>
                <a:gd name="connsiteY7" fmla="*/ 0 h 171830"/>
                <a:gd name="connsiteX8" fmla="*/ 3336 w 128377"/>
                <a:gd name="connsiteY8" fmla="*/ 319 h 171830"/>
                <a:gd name="connsiteX9" fmla="*/ 127308 w 128377"/>
                <a:gd name="connsiteY9" fmla="*/ 67304 h 171830"/>
                <a:gd name="connsiteX10" fmla="*/ 128259 w 128377"/>
                <a:gd name="connsiteY10" fmla="*/ 68555 h 171830"/>
                <a:gd name="connsiteX11" fmla="*/ 128228 w 128377"/>
                <a:gd name="connsiteY11" fmla="*/ 70126 h 171830"/>
                <a:gd name="connsiteX12" fmla="*/ 118475 w 128377"/>
                <a:gd name="connsiteY12" fmla="*/ 88896 h 171830"/>
                <a:gd name="connsiteX13" fmla="*/ 31186 w 128377"/>
                <a:gd name="connsiteY13" fmla="*/ 171830 h 171830"/>
                <a:gd name="connsiteX14" fmla="*/ 5054 w 128377"/>
                <a:gd name="connsiteY14" fmla="*/ 6208 h 171830"/>
                <a:gd name="connsiteX15" fmla="*/ 31615 w 128377"/>
                <a:gd name="connsiteY15" fmla="*/ 167291 h 171830"/>
                <a:gd name="connsiteX16" fmla="*/ 114549 w 128377"/>
                <a:gd name="connsiteY16" fmla="*/ 86320 h 171830"/>
                <a:gd name="connsiteX17" fmla="*/ 123260 w 128377"/>
                <a:gd name="connsiteY17" fmla="*/ 70064 h 171830"/>
                <a:gd name="connsiteX18" fmla="*/ 5054 w 128377"/>
                <a:gd name="connsiteY18" fmla="*/ 6146 h 171830"/>
                <a:gd name="connsiteX19" fmla="*/ 5054 w 128377"/>
                <a:gd name="connsiteY19" fmla="*/ 6208 h 17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377" h="171830">
                  <a:moveTo>
                    <a:pt x="31186" y="171830"/>
                  </a:moveTo>
                  <a:lnTo>
                    <a:pt x="29591" y="171830"/>
                  </a:lnTo>
                  <a:cubicBezTo>
                    <a:pt x="29106" y="171806"/>
                    <a:pt x="28640" y="171628"/>
                    <a:pt x="28266" y="171315"/>
                  </a:cubicBezTo>
                  <a:cubicBezTo>
                    <a:pt x="27892" y="171008"/>
                    <a:pt x="27622" y="170585"/>
                    <a:pt x="27505" y="170113"/>
                  </a:cubicBezTo>
                  <a:cubicBezTo>
                    <a:pt x="11004" y="101717"/>
                    <a:pt x="86" y="3447"/>
                    <a:pt x="24" y="2466"/>
                  </a:cubicBezTo>
                  <a:cubicBezTo>
                    <a:pt x="-37" y="2055"/>
                    <a:pt x="18" y="1625"/>
                    <a:pt x="196" y="1245"/>
                  </a:cubicBezTo>
                  <a:cubicBezTo>
                    <a:pt x="368" y="865"/>
                    <a:pt x="650" y="540"/>
                    <a:pt x="1005" y="319"/>
                  </a:cubicBezTo>
                  <a:cubicBezTo>
                    <a:pt x="1361" y="110"/>
                    <a:pt x="1760" y="0"/>
                    <a:pt x="2171" y="0"/>
                  </a:cubicBezTo>
                  <a:cubicBezTo>
                    <a:pt x="2582" y="0"/>
                    <a:pt x="2987" y="110"/>
                    <a:pt x="3336" y="319"/>
                  </a:cubicBezTo>
                  <a:cubicBezTo>
                    <a:pt x="4195" y="748"/>
                    <a:pt x="93079" y="45528"/>
                    <a:pt x="127308" y="67304"/>
                  </a:cubicBezTo>
                  <a:cubicBezTo>
                    <a:pt x="127756" y="67605"/>
                    <a:pt x="128093" y="68046"/>
                    <a:pt x="128259" y="68555"/>
                  </a:cubicBezTo>
                  <a:cubicBezTo>
                    <a:pt x="128425" y="69071"/>
                    <a:pt x="128419" y="69623"/>
                    <a:pt x="128228" y="70126"/>
                  </a:cubicBezTo>
                  <a:cubicBezTo>
                    <a:pt x="125572" y="76677"/>
                    <a:pt x="122309" y="82958"/>
                    <a:pt x="118475" y="88896"/>
                  </a:cubicBezTo>
                  <a:cubicBezTo>
                    <a:pt x="117923" y="89571"/>
                    <a:pt x="65476" y="171830"/>
                    <a:pt x="31186" y="171830"/>
                  </a:cubicBezTo>
                  <a:close/>
                  <a:moveTo>
                    <a:pt x="5054" y="6208"/>
                  </a:moveTo>
                  <a:cubicBezTo>
                    <a:pt x="11201" y="60317"/>
                    <a:pt x="20065" y="114077"/>
                    <a:pt x="31615" y="167291"/>
                  </a:cubicBezTo>
                  <a:cubicBezTo>
                    <a:pt x="57869" y="166800"/>
                    <a:pt x="100195" y="109016"/>
                    <a:pt x="114549" y="86320"/>
                  </a:cubicBezTo>
                  <a:cubicBezTo>
                    <a:pt x="117892" y="81149"/>
                    <a:pt x="120806" y="75714"/>
                    <a:pt x="123260" y="70064"/>
                  </a:cubicBezTo>
                  <a:cubicBezTo>
                    <a:pt x="92343" y="50619"/>
                    <a:pt x="22168" y="14796"/>
                    <a:pt x="5054" y="6146"/>
                  </a:cubicBezTo>
                  <a:lnTo>
                    <a:pt x="5054" y="6208"/>
                  </a:lnTo>
                  <a:close/>
                </a:path>
              </a:pathLst>
            </a:custGeom>
            <a:solidFill>
              <a:srgbClr val="0E0E0E"/>
            </a:solidFill>
            <a:ln w="6134"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F6F09ABB-B3F2-465F-8200-D2E1E01908F4}"/>
                </a:ext>
              </a:extLst>
            </p:cNvPr>
            <p:cNvSpPr/>
            <p:nvPr/>
          </p:nvSpPr>
          <p:spPr>
            <a:xfrm>
              <a:off x="5953105" y="1898770"/>
              <a:ext cx="248300" cy="450317"/>
            </a:xfrm>
            <a:custGeom>
              <a:avLst/>
              <a:gdLst>
                <a:gd name="connsiteX0" fmla="*/ 9654 w 248300"/>
                <a:gd name="connsiteY0" fmla="*/ 409333 h 450317"/>
                <a:gd name="connsiteX1" fmla="*/ 247415 w 248300"/>
                <a:gd name="connsiteY1" fmla="*/ 428717 h 450317"/>
                <a:gd name="connsiteX2" fmla="*/ 171044 w 248300"/>
                <a:gd name="connsiteY2" fmla="*/ 182307 h 450317"/>
                <a:gd name="connsiteX3" fmla="*/ 127614 w 248300"/>
                <a:gd name="connsiteY3" fmla="*/ 0 h 450317"/>
                <a:gd name="connsiteX4" fmla="*/ 36522 w 248300"/>
                <a:gd name="connsiteY4" fmla="*/ 249047 h 450317"/>
                <a:gd name="connsiteX5" fmla="*/ 9654 w 248300"/>
                <a:gd name="connsiteY5" fmla="*/ 409333 h 45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300" h="450317">
                  <a:moveTo>
                    <a:pt x="9654" y="409333"/>
                  </a:moveTo>
                  <a:cubicBezTo>
                    <a:pt x="9654" y="409333"/>
                    <a:pt x="238827" y="486808"/>
                    <a:pt x="247415" y="428717"/>
                  </a:cubicBezTo>
                  <a:cubicBezTo>
                    <a:pt x="256003" y="370626"/>
                    <a:pt x="200059" y="343697"/>
                    <a:pt x="171044" y="182307"/>
                  </a:cubicBezTo>
                  <a:cubicBezTo>
                    <a:pt x="157488" y="107103"/>
                    <a:pt x="147918" y="47969"/>
                    <a:pt x="127614" y="0"/>
                  </a:cubicBezTo>
                  <a:cubicBezTo>
                    <a:pt x="135527" y="73610"/>
                    <a:pt x="97864" y="186601"/>
                    <a:pt x="36522" y="249047"/>
                  </a:cubicBezTo>
                  <a:cubicBezTo>
                    <a:pt x="-24820" y="311493"/>
                    <a:pt x="9654" y="409333"/>
                    <a:pt x="9654" y="409333"/>
                  </a:cubicBezTo>
                  <a:close/>
                </a:path>
              </a:pathLst>
            </a:custGeom>
            <a:solidFill>
              <a:srgbClr val="E69C9C"/>
            </a:solidFill>
            <a:ln w="6134"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45D6F856-DDBF-48FB-872C-F06A8A916ACB}"/>
                </a:ext>
              </a:extLst>
            </p:cNvPr>
            <p:cNvSpPr/>
            <p:nvPr/>
          </p:nvSpPr>
          <p:spPr>
            <a:xfrm>
              <a:off x="5950968" y="1896496"/>
              <a:ext cx="252676" cy="454852"/>
            </a:xfrm>
            <a:custGeom>
              <a:avLst/>
              <a:gdLst>
                <a:gd name="connsiteX0" fmla="*/ 202196 w 252676"/>
                <a:gd name="connsiteY0" fmla="*/ 454853 h 454852"/>
                <a:gd name="connsiteX1" fmla="*/ 11055 w 252676"/>
                <a:gd name="connsiteY1" fmla="*/ 413815 h 454852"/>
                <a:gd name="connsiteX2" fmla="*/ 10159 w 252676"/>
                <a:gd name="connsiteY2" fmla="*/ 413276 h 454852"/>
                <a:gd name="connsiteX3" fmla="*/ 9583 w 252676"/>
                <a:gd name="connsiteY3" fmla="*/ 412404 h 454852"/>
                <a:gd name="connsiteX4" fmla="*/ 37002 w 252676"/>
                <a:gd name="connsiteY4" fmla="*/ 249665 h 454852"/>
                <a:gd name="connsiteX5" fmla="*/ 127481 w 252676"/>
                <a:gd name="connsiteY5" fmla="*/ 2519 h 454852"/>
                <a:gd name="connsiteX6" fmla="*/ 127856 w 252676"/>
                <a:gd name="connsiteY6" fmla="*/ 986 h 454852"/>
                <a:gd name="connsiteX7" fmla="*/ 129138 w 252676"/>
                <a:gd name="connsiteY7" fmla="*/ 66 h 454852"/>
                <a:gd name="connsiteX8" fmla="*/ 130739 w 252676"/>
                <a:gd name="connsiteY8" fmla="*/ 244 h 454852"/>
                <a:gd name="connsiteX9" fmla="*/ 131837 w 252676"/>
                <a:gd name="connsiteY9" fmla="*/ 1415 h 454852"/>
                <a:gd name="connsiteX10" fmla="*/ 172322 w 252676"/>
                <a:gd name="connsiteY10" fmla="*/ 167038 h 454852"/>
                <a:gd name="connsiteX11" fmla="*/ 175389 w 252676"/>
                <a:gd name="connsiteY11" fmla="*/ 184459 h 454852"/>
                <a:gd name="connsiteX12" fmla="*/ 231149 w 252676"/>
                <a:gd name="connsiteY12" fmla="*/ 353148 h 454852"/>
                <a:gd name="connsiteX13" fmla="*/ 251821 w 252676"/>
                <a:gd name="connsiteY13" fmla="*/ 431543 h 454852"/>
                <a:gd name="connsiteX14" fmla="*/ 248165 w 252676"/>
                <a:gd name="connsiteY14" fmla="*/ 440836 h 454852"/>
                <a:gd name="connsiteX15" fmla="*/ 240780 w 252676"/>
                <a:gd name="connsiteY15" fmla="*/ 447553 h 454852"/>
                <a:gd name="connsiteX16" fmla="*/ 202196 w 252676"/>
                <a:gd name="connsiteY16" fmla="*/ 454853 h 454852"/>
                <a:gd name="connsiteX17" fmla="*/ 13386 w 252676"/>
                <a:gd name="connsiteY17" fmla="*/ 409951 h 454852"/>
                <a:gd name="connsiteX18" fmla="*/ 238203 w 252676"/>
                <a:gd name="connsiteY18" fmla="*/ 443505 h 454852"/>
                <a:gd name="connsiteX19" fmla="*/ 244159 w 252676"/>
                <a:gd name="connsiteY19" fmla="*/ 438180 h 454852"/>
                <a:gd name="connsiteX20" fmla="*/ 247098 w 252676"/>
                <a:gd name="connsiteY20" fmla="*/ 430746 h 454852"/>
                <a:gd name="connsiteX21" fmla="*/ 226794 w 252676"/>
                <a:gd name="connsiteY21" fmla="*/ 354989 h 454852"/>
                <a:gd name="connsiteX22" fmla="*/ 170728 w 252676"/>
                <a:gd name="connsiteY22" fmla="*/ 185134 h 454852"/>
                <a:gd name="connsiteX23" fmla="*/ 167599 w 252676"/>
                <a:gd name="connsiteY23" fmla="*/ 167713 h 454852"/>
                <a:gd name="connsiteX24" fmla="*/ 132818 w 252676"/>
                <a:gd name="connsiteY24" fmla="*/ 16996 h 454852"/>
                <a:gd name="connsiteX25" fmla="*/ 40131 w 252676"/>
                <a:gd name="connsiteY25" fmla="*/ 253039 h 454852"/>
                <a:gd name="connsiteX26" fmla="*/ 13386 w 252676"/>
                <a:gd name="connsiteY26" fmla="*/ 409951 h 45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2676" h="454852">
                  <a:moveTo>
                    <a:pt x="202196" y="454853"/>
                  </a:moveTo>
                  <a:cubicBezTo>
                    <a:pt x="133555" y="454853"/>
                    <a:pt x="17066" y="415840"/>
                    <a:pt x="11055" y="413815"/>
                  </a:cubicBezTo>
                  <a:cubicBezTo>
                    <a:pt x="10724" y="413705"/>
                    <a:pt x="10417" y="413521"/>
                    <a:pt x="10159" y="413276"/>
                  </a:cubicBezTo>
                  <a:cubicBezTo>
                    <a:pt x="9908" y="413030"/>
                    <a:pt x="9712" y="412736"/>
                    <a:pt x="9583" y="412404"/>
                  </a:cubicBezTo>
                  <a:cubicBezTo>
                    <a:pt x="9215" y="411362"/>
                    <a:pt x="-24584" y="312418"/>
                    <a:pt x="37002" y="249665"/>
                  </a:cubicBezTo>
                  <a:cubicBezTo>
                    <a:pt x="95155" y="190532"/>
                    <a:pt x="135763" y="79626"/>
                    <a:pt x="127481" y="2519"/>
                  </a:cubicBezTo>
                  <a:cubicBezTo>
                    <a:pt x="127420" y="1980"/>
                    <a:pt x="127549" y="1434"/>
                    <a:pt x="127856" y="986"/>
                  </a:cubicBezTo>
                  <a:cubicBezTo>
                    <a:pt x="128162" y="538"/>
                    <a:pt x="128616" y="207"/>
                    <a:pt x="129138" y="66"/>
                  </a:cubicBezTo>
                  <a:cubicBezTo>
                    <a:pt x="129678" y="-63"/>
                    <a:pt x="130242" y="-2"/>
                    <a:pt x="130739" y="244"/>
                  </a:cubicBezTo>
                  <a:cubicBezTo>
                    <a:pt x="131230" y="495"/>
                    <a:pt x="131622" y="906"/>
                    <a:pt x="131837" y="1415"/>
                  </a:cubicBezTo>
                  <a:cubicBezTo>
                    <a:pt x="150669" y="45827"/>
                    <a:pt x="160238" y="99194"/>
                    <a:pt x="172322" y="167038"/>
                  </a:cubicBezTo>
                  <a:lnTo>
                    <a:pt x="175389" y="184459"/>
                  </a:lnTo>
                  <a:cubicBezTo>
                    <a:pt x="185192" y="243224"/>
                    <a:pt x="203999" y="300119"/>
                    <a:pt x="231149" y="353148"/>
                  </a:cubicBezTo>
                  <a:cubicBezTo>
                    <a:pt x="246055" y="383819"/>
                    <a:pt x="255686" y="403939"/>
                    <a:pt x="251821" y="431543"/>
                  </a:cubicBezTo>
                  <a:cubicBezTo>
                    <a:pt x="251330" y="434880"/>
                    <a:pt x="250079" y="438058"/>
                    <a:pt x="248165" y="440836"/>
                  </a:cubicBezTo>
                  <a:cubicBezTo>
                    <a:pt x="246251" y="443609"/>
                    <a:pt x="243724" y="445909"/>
                    <a:pt x="240780" y="447553"/>
                  </a:cubicBezTo>
                  <a:cubicBezTo>
                    <a:pt x="232008" y="452890"/>
                    <a:pt x="218390" y="454853"/>
                    <a:pt x="202196" y="454853"/>
                  </a:cubicBezTo>
                  <a:close/>
                  <a:moveTo>
                    <a:pt x="13386" y="409951"/>
                  </a:moveTo>
                  <a:cubicBezTo>
                    <a:pt x="28537" y="414919"/>
                    <a:pt x="195878" y="469391"/>
                    <a:pt x="238203" y="443505"/>
                  </a:cubicBezTo>
                  <a:cubicBezTo>
                    <a:pt x="240577" y="442217"/>
                    <a:pt x="242614" y="440395"/>
                    <a:pt x="244159" y="438180"/>
                  </a:cubicBezTo>
                  <a:cubicBezTo>
                    <a:pt x="245705" y="435966"/>
                    <a:pt x="246711" y="433420"/>
                    <a:pt x="247098" y="430746"/>
                  </a:cubicBezTo>
                  <a:cubicBezTo>
                    <a:pt x="250962" y="404553"/>
                    <a:pt x="241332" y="384862"/>
                    <a:pt x="226794" y="354989"/>
                  </a:cubicBezTo>
                  <a:cubicBezTo>
                    <a:pt x="199478" y="301591"/>
                    <a:pt x="180567" y="244298"/>
                    <a:pt x="170728" y="185134"/>
                  </a:cubicBezTo>
                  <a:lnTo>
                    <a:pt x="167599" y="167713"/>
                  </a:lnTo>
                  <a:cubicBezTo>
                    <a:pt x="156803" y="107291"/>
                    <a:pt x="148031" y="58218"/>
                    <a:pt x="132818" y="16996"/>
                  </a:cubicBezTo>
                  <a:cubicBezTo>
                    <a:pt x="135149" y="94164"/>
                    <a:pt x="95461" y="196727"/>
                    <a:pt x="40131" y="253039"/>
                  </a:cubicBezTo>
                  <a:cubicBezTo>
                    <a:pt x="-15935" y="310148"/>
                    <a:pt x="10196" y="399093"/>
                    <a:pt x="13386" y="409951"/>
                  </a:cubicBezTo>
                  <a:close/>
                </a:path>
              </a:pathLst>
            </a:custGeom>
            <a:solidFill>
              <a:srgbClr val="0E0E0E"/>
            </a:solidFill>
            <a:ln w="6134"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CE9526AC-81F7-40BA-8561-FB30E2A3053D}"/>
                </a:ext>
              </a:extLst>
            </p:cNvPr>
            <p:cNvSpPr/>
            <p:nvPr/>
          </p:nvSpPr>
          <p:spPr>
            <a:xfrm>
              <a:off x="6068083" y="2081077"/>
              <a:ext cx="56066" cy="79744"/>
            </a:xfrm>
            <a:custGeom>
              <a:avLst/>
              <a:gdLst>
                <a:gd name="connsiteX0" fmla="*/ 56066 w 56066"/>
                <a:gd name="connsiteY0" fmla="*/ 0 h 79744"/>
                <a:gd name="connsiteX1" fmla="*/ 0 w 56066"/>
                <a:gd name="connsiteY1" fmla="*/ 79744 h 79744"/>
                <a:gd name="connsiteX2" fmla="*/ 56066 w 56066"/>
                <a:gd name="connsiteY2" fmla="*/ 0 h 79744"/>
              </a:gdLst>
              <a:ahLst/>
              <a:cxnLst>
                <a:cxn ang="0">
                  <a:pos x="connsiteX0" y="connsiteY0"/>
                </a:cxn>
                <a:cxn ang="0">
                  <a:pos x="connsiteX1" y="connsiteY1"/>
                </a:cxn>
                <a:cxn ang="0">
                  <a:pos x="connsiteX2" y="connsiteY2"/>
                </a:cxn>
              </a:cxnLst>
              <a:rect l="l" t="t" r="r" b="b"/>
              <a:pathLst>
                <a:path w="56066" h="79744">
                  <a:moveTo>
                    <a:pt x="56066" y="0"/>
                  </a:moveTo>
                  <a:cubicBezTo>
                    <a:pt x="48215" y="39811"/>
                    <a:pt x="19752" y="71095"/>
                    <a:pt x="0" y="79744"/>
                  </a:cubicBezTo>
                  <a:lnTo>
                    <a:pt x="56066" y="0"/>
                  </a:lnTo>
                  <a:close/>
                </a:path>
              </a:pathLst>
            </a:custGeom>
            <a:solidFill>
              <a:srgbClr val="E69C9C"/>
            </a:solidFill>
            <a:ln w="6134" cap="flat">
              <a:noFill/>
              <a:prstDash val="solid"/>
              <a:miter/>
            </a:ln>
          </p:spPr>
          <p:txBody>
            <a:bodyPr rtlCol="0" anchor="ctr"/>
            <a:lstStyle/>
            <a:p>
              <a:endParaRPr lang="en-AU"/>
            </a:p>
          </p:txBody>
        </p:sp>
        <p:sp>
          <p:nvSpPr>
            <p:cNvPr id="240" name="Freeform: Shape 239">
              <a:extLst>
                <a:ext uri="{FF2B5EF4-FFF2-40B4-BE49-F238E27FC236}">
                  <a16:creationId xmlns:a16="http://schemas.microsoft.com/office/drawing/2014/main" id="{B4C8DDEC-4CF0-4DE0-889A-AF19939F7646}"/>
                </a:ext>
              </a:extLst>
            </p:cNvPr>
            <p:cNvSpPr/>
            <p:nvPr/>
          </p:nvSpPr>
          <p:spPr>
            <a:xfrm>
              <a:off x="6065799" y="2078798"/>
              <a:ext cx="60598" cy="84354"/>
            </a:xfrm>
            <a:custGeom>
              <a:avLst/>
              <a:gdLst>
                <a:gd name="connsiteX0" fmla="*/ 2284 w 60598"/>
                <a:gd name="connsiteY0" fmla="*/ 84355 h 84354"/>
                <a:gd name="connsiteX1" fmla="*/ 1038 w 60598"/>
                <a:gd name="connsiteY1" fmla="*/ 83993 h 84354"/>
                <a:gd name="connsiteX2" fmla="*/ 198 w 60598"/>
                <a:gd name="connsiteY2" fmla="*/ 83005 h 84354"/>
                <a:gd name="connsiteX3" fmla="*/ 149 w 60598"/>
                <a:gd name="connsiteY3" fmla="*/ 81233 h 84354"/>
                <a:gd name="connsiteX4" fmla="*/ 1364 w 60598"/>
                <a:gd name="connsiteY4" fmla="*/ 79938 h 84354"/>
                <a:gd name="connsiteX5" fmla="*/ 56080 w 60598"/>
                <a:gd name="connsiteY5" fmla="*/ 1850 h 84354"/>
                <a:gd name="connsiteX6" fmla="*/ 56418 w 60598"/>
                <a:gd name="connsiteY6" fmla="*/ 1028 h 84354"/>
                <a:gd name="connsiteX7" fmla="*/ 57043 w 60598"/>
                <a:gd name="connsiteY7" fmla="*/ 397 h 84354"/>
                <a:gd name="connsiteX8" fmla="*/ 57859 w 60598"/>
                <a:gd name="connsiteY8" fmla="*/ 47 h 84354"/>
                <a:gd name="connsiteX9" fmla="*/ 58749 w 60598"/>
                <a:gd name="connsiteY9" fmla="*/ 41 h 84354"/>
                <a:gd name="connsiteX10" fmla="*/ 59577 w 60598"/>
                <a:gd name="connsiteY10" fmla="*/ 378 h 84354"/>
                <a:gd name="connsiteX11" fmla="*/ 60209 w 60598"/>
                <a:gd name="connsiteY11" fmla="*/ 998 h 84354"/>
                <a:gd name="connsiteX12" fmla="*/ 60552 w 60598"/>
                <a:gd name="connsiteY12" fmla="*/ 1820 h 84354"/>
                <a:gd name="connsiteX13" fmla="*/ 60558 w 60598"/>
                <a:gd name="connsiteY13" fmla="*/ 2709 h 84354"/>
                <a:gd name="connsiteX14" fmla="*/ 3204 w 60598"/>
                <a:gd name="connsiteY14" fmla="*/ 84171 h 84354"/>
                <a:gd name="connsiteX15" fmla="*/ 2284 w 60598"/>
                <a:gd name="connsiteY15" fmla="*/ 84355 h 8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98" h="84354">
                  <a:moveTo>
                    <a:pt x="2284" y="84355"/>
                  </a:moveTo>
                  <a:cubicBezTo>
                    <a:pt x="1842" y="84355"/>
                    <a:pt x="1413" y="84232"/>
                    <a:pt x="1038" y="83993"/>
                  </a:cubicBezTo>
                  <a:cubicBezTo>
                    <a:pt x="670" y="83754"/>
                    <a:pt x="376" y="83410"/>
                    <a:pt x="198" y="83005"/>
                  </a:cubicBezTo>
                  <a:cubicBezTo>
                    <a:pt x="-47" y="82447"/>
                    <a:pt x="-66" y="81809"/>
                    <a:pt x="149" y="81233"/>
                  </a:cubicBezTo>
                  <a:cubicBezTo>
                    <a:pt x="370" y="80656"/>
                    <a:pt x="805" y="80196"/>
                    <a:pt x="1364" y="79938"/>
                  </a:cubicBezTo>
                  <a:cubicBezTo>
                    <a:pt x="19214" y="72148"/>
                    <a:pt x="48045" y="42704"/>
                    <a:pt x="56080" y="1850"/>
                  </a:cubicBezTo>
                  <a:cubicBezTo>
                    <a:pt x="56136" y="1556"/>
                    <a:pt x="56252" y="1280"/>
                    <a:pt x="56418" y="1028"/>
                  </a:cubicBezTo>
                  <a:cubicBezTo>
                    <a:pt x="56584" y="777"/>
                    <a:pt x="56792" y="562"/>
                    <a:pt x="57043" y="397"/>
                  </a:cubicBezTo>
                  <a:cubicBezTo>
                    <a:pt x="57289" y="225"/>
                    <a:pt x="57565" y="108"/>
                    <a:pt x="57859" y="47"/>
                  </a:cubicBezTo>
                  <a:cubicBezTo>
                    <a:pt x="58154" y="-15"/>
                    <a:pt x="58454" y="-15"/>
                    <a:pt x="58749" y="41"/>
                  </a:cubicBezTo>
                  <a:cubicBezTo>
                    <a:pt x="59043" y="96"/>
                    <a:pt x="59325" y="213"/>
                    <a:pt x="59577" y="378"/>
                  </a:cubicBezTo>
                  <a:cubicBezTo>
                    <a:pt x="59822" y="544"/>
                    <a:pt x="60037" y="752"/>
                    <a:pt x="60209" y="998"/>
                  </a:cubicBezTo>
                  <a:cubicBezTo>
                    <a:pt x="60374" y="1249"/>
                    <a:pt x="60491" y="1525"/>
                    <a:pt x="60552" y="1820"/>
                  </a:cubicBezTo>
                  <a:cubicBezTo>
                    <a:pt x="60614" y="2114"/>
                    <a:pt x="60614" y="2415"/>
                    <a:pt x="60558" y="2709"/>
                  </a:cubicBezTo>
                  <a:cubicBezTo>
                    <a:pt x="52216" y="45219"/>
                    <a:pt x="21974" y="75951"/>
                    <a:pt x="3204" y="84171"/>
                  </a:cubicBezTo>
                  <a:lnTo>
                    <a:pt x="2284" y="84355"/>
                  </a:lnTo>
                  <a:close/>
                </a:path>
              </a:pathLst>
            </a:custGeom>
            <a:solidFill>
              <a:srgbClr val="0E0E0E"/>
            </a:solidFill>
            <a:ln w="6134"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47C33C95-5B92-479B-912D-2297A8A44824}"/>
                </a:ext>
              </a:extLst>
            </p:cNvPr>
            <p:cNvSpPr/>
            <p:nvPr/>
          </p:nvSpPr>
          <p:spPr>
            <a:xfrm>
              <a:off x="5250276" y="3188482"/>
              <a:ext cx="326951" cy="390988"/>
            </a:xfrm>
            <a:custGeom>
              <a:avLst/>
              <a:gdLst>
                <a:gd name="connsiteX0" fmla="*/ 324068 w 326951"/>
                <a:gd name="connsiteY0" fmla="*/ 102928 h 390988"/>
                <a:gd name="connsiteX1" fmla="*/ 126487 w 326951"/>
                <a:gd name="connsiteY1" fmla="*/ 6683 h 390988"/>
                <a:gd name="connsiteX2" fmla="*/ 0 w 326951"/>
                <a:gd name="connsiteY2" fmla="*/ 227513 h 390988"/>
                <a:gd name="connsiteX3" fmla="*/ 61342 w 326951"/>
                <a:gd name="connsiteY3" fmla="*/ 390988 h 390988"/>
                <a:gd name="connsiteX4" fmla="*/ 236472 w 326951"/>
                <a:gd name="connsiteY4" fmla="*/ 307993 h 390988"/>
                <a:gd name="connsiteX5" fmla="*/ 316216 w 326951"/>
                <a:gd name="connsiteY5" fmla="*/ 195247 h 390988"/>
                <a:gd name="connsiteX6" fmla="*/ 326951 w 326951"/>
                <a:gd name="connsiteY6" fmla="*/ 161018 h 390988"/>
                <a:gd name="connsiteX7" fmla="*/ 324068 w 326951"/>
                <a:gd name="connsiteY7" fmla="*/ 102928 h 39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951" h="390988">
                  <a:moveTo>
                    <a:pt x="324068" y="102928"/>
                  </a:moveTo>
                  <a:cubicBezTo>
                    <a:pt x="321124" y="39623"/>
                    <a:pt x="200465" y="-20430"/>
                    <a:pt x="126487" y="6683"/>
                  </a:cubicBezTo>
                  <a:cubicBezTo>
                    <a:pt x="52508" y="33796"/>
                    <a:pt x="0" y="227513"/>
                    <a:pt x="0" y="227513"/>
                  </a:cubicBezTo>
                  <a:lnTo>
                    <a:pt x="61342" y="390988"/>
                  </a:lnTo>
                  <a:lnTo>
                    <a:pt x="236472" y="307993"/>
                  </a:lnTo>
                  <a:lnTo>
                    <a:pt x="316216" y="195247"/>
                  </a:lnTo>
                  <a:lnTo>
                    <a:pt x="326951" y="161018"/>
                  </a:lnTo>
                  <a:lnTo>
                    <a:pt x="324068" y="102928"/>
                  </a:lnTo>
                  <a:close/>
                </a:path>
              </a:pathLst>
            </a:custGeom>
            <a:solidFill>
              <a:srgbClr val="2B1F18"/>
            </a:solidFill>
            <a:ln w="6134"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E6EBC7EE-8092-4D19-937C-B28D6A51DD42}"/>
                </a:ext>
              </a:extLst>
            </p:cNvPr>
            <p:cNvSpPr/>
            <p:nvPr/>
          </p:nvSpPr>
          <p:spPr>
            <a:xfrm>
              <a:off x="5248014" y="3186329"/>
              <a:ext cx="331015" cy="395334"/>
            </a:xfrm>
            <a:custGeom>
              <a:avLst/>
              <a:gdLst>
                <a:gd name="connsiteX0" fmla="*/ 63604 w 331015"/>
                <a:gd name="connsiteY0" fmla="*/ 395288 h 395334"/>
                <a:gd name="connsiteX1" fmla="*/ 62745 w 331015"/>
                <a:gd name="connsiteY1" fmla="*/ 395288 h 395334"/>
                <a:gd name="connsiteX2" fmla="*/ 61948 w 331015"/>
                <a:gd name="connsiteY2" fmla="*/ 394761 h 395334"/>
                <a:gd name="connsiteX3" fmla="*/ 61457 w 331015"/>
                <a:gd name="connsiteY3" fmla="*/ 393938 h 395334"/>
                <a:gd name="connsiteX4" fmla="*/ 115 w 331015"/>
                <a:gd name="connsiteY4" fmla="*/ 230463 h 395334"/>
                <a:gd name="connsiteX5" fmla="*/ 115 w 331015"/>
                <a:gd name="connsiteY5" fmla="*/ 229052 h 395334"/>
                <a:gd name="connsiteX6" fmla="*/ 35448 w 331015"/>
                <a:gd name="connsiteY6" fmla="*/ 128452 h 395334"/>
                <a:gd name="connsiteX7" fmla="*/ 127460 w 331015"/>
                <a:gd name="connsiteY7" fmla="*/ 6689 h 395334"/>
                <a:gd name="connsiteX8" fmla="*/ 277195 w 331015"/>
                <a:gd name="connsiteY8" fmla="*/ 33924 h 395334"/>
                <a:gd name="connsiteX9" fmla="*/ 328048 w 331015"/>
                <a:gd name="connsiteY9" fmla="*/ 104958 h 395334"/>
                <a:gd name="connsiteX10" fmla="*/ 330992 w 331015"/>
                <a:gd name="connsiteY10" fmla="*/ 163294 h 395334"/>
                <a:gd name="connsiteX11" fmla="*/ 330992 w 331015"/>
                <a:gd name="connsiteY11" fmla="*/ 164091 h 395334"/>
                <a:gd name="connsiteX12" fmla="*/ 320257 w 331015"/>
                <a:gd name="connsiteY12" fmla="*/ 198259 h 395334"/>
                <a:gd name="connsiteX13" fmla="*/ 319951 w 331015"/>
                <a:gd name="connsiteY13" fmla="*/ 198933 h 395334"/>
                <a:gd name="connsiteX14" fmla="*/ 240206 w 331015"/>
                <a:gd name="connsiteY14" fmla="*/ 311618 h 395334"/>
                <a:gd name="connsiteX15" fmla="*/ 239348 w 331015"/>
                <a:gd name="connsiteY15" fmla="*/ 312416 h 395334"/>
                <a:gd name="connsiteX16" fmla="*/ 64217 w 331015"/>
                <a:gd name="connsiteY16" fmla="*/ 395104 h 395334"/>
                <a:gd name="connsiteX17" fmla="*/ 63604 w 331015"/>
                <a:gd name="connsiteY17" fmla="*/ 395288 h 395334"/>
                <a:gd name="connsiteX18" fmla="*/ 4716 w 331015"/>
                <a:gd name="connsiteY18" fmla="*/ 229666 h 395334"/>
                <a:gd name="connsiteX19" fmla="*/ 64831 w 331015"/>
                <a:gd name="connsiteY19" fmla="*/ 390135 h 395334"/>
                <a:gd name="connsiteX20" fmla="*/ 237201 w 331015"/>
                <a:gd name="connsiteY20" fmla="*/ 308735 h 395334"/>
                <a:gd name="connsiteX21" fmla="*/ 316393 w 331015"/>
                <a:gd name="connsiteY21" fmla="*/ 196787 h 395334"/>
                <a:gd name="connsiteX22" fmla="*/ 326943 w 331015"/>
                <a:gd name="connsiteY22" fmla="*/ 163355 h 395334"/>
                <a:gd name="connsiteX23" fmla="*/ 323999 w 331015"/>
                <a:gd name="connsiteY23" fmla="*/ 105449 h 395334"/>
                <a:gd name="connsiteX24" fmla="*/ 274926 w 331015"/>
                <a:gd name="connsiteY24" fmla="*/ 37973 h 395334"/>
                <a:gd name="connsiteX25" fmla="*/ 129239 w 331015"/>
                <a:gd name="connsiteY25" fmla="*/ 11167 h 395334"/>
                <a:gd name="connsiteX26" fmla="*/ 4777 w 331015"/>
                <a:gd name="connsiteY26" fmla="*/ 229420 h 395334"/>
                <a:gd name="connsiteX27" fmla="*/ 4716 w 331015"/>
                <a:gd name="connsiteY27" fmla="*/ 229666 h 39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015" h="395334">
                  <a:moveTo>
                    <a:pt x="63604" y="395288"/>
                  </a:moveTo>
                  <a:cubicBezTo>
                    <a:pt x="63322" y="395350"/>
                    <a:pt x="63027" y="395350"/>
                    <a:pt x="62745" y="395288"/>
                  </a:cubicBezTo>
                  <a:cubicBezTo>
                    <a:pt x="62444" y="395178"/>
                    <a:pt x="62168" y="394994"/>
                    <a:pt x="61948" y="394761"/>
                  </a:cubicBezTo>
                  <a:cubicBezTo>
                    <a:pt x="61727" y="394527"/>
                    <a:pt x="61555" y="394245"/>
                    <a:pt x="61457" y="393938"/>
                  </a:cubicBezTo>
                  <a:lnTo>
                    <a:pt x="115" y="230463"/>
                  </a:lnTo>
                  <a:cubicBezTo>
                    <a:pt x="-38" y="230003"/>
                    <a:pt x="-38" y="229512"/>
                    <a:pt x="115" y="229052"/>
                  </a:cubicBezTo>
                  <a:cubicBezTo>
                    <a:pt x="9764" y="194811"/>
                    <a:pt x="21560" y="161208"/>
                    <a:pt x="35448" y="128452"/>
                  </a:cubicBezTo>
                  <a:cubicBezTo>
                    <a:pt x="65383" y="59074"/>
                    <a:pt x="96483" y="18037"/>
                    <a:pt x="127460" y="6689"/>
                  </a:cubicBezTo>
                  <a:cubicBezTo>
                    <a:pt x="168743" y="-8463"/>
                    <a:pt x="230330" y="2763"/>
                    <a:pt x="277195" y="33924"/>
                  </a:cubicBezTo>
                  <a:cubicBezTo>
                    <a:pt x="308418" y="54658"/>
                    <a:pt x="326882" y="80544"/>
                    <a:pt x="328048" y="104958"/>
                  </a:cubicBezTo>
                  <a:lnTo>
                    <a:pt x="330992" y="163294"/>
                  </a:lnTo>
                  <a:cubicBezTo>
                    <a:pt x="331023" y="163558"/>
                    <a:pt x="331023" y="163827"/>
                    <a:pt x="330992" y="164091"/>
                  </a:cubicBezTo>
                  <a:lnTo>
                    <a:pt x="320257" y="198259"/>
                  </a:lnTo>
                  <a:cubicBezTo>
                    <a:pt x="320196" y="198498"/>
                    <a:pt x="320092" y="198725"/>
                    <a:pt x="319951" y="198933"/>
                  </a:cubicBezTo>
                  <a:lnTo>
                    <a:pt x="240206" y="311618"/>
                  </a:lnTo>
                  <a:cubicBezTo>
                    <a:pt x="240016" y="311974"/>
                    <a:pt x="239716" y="312256"/>
                    <a:pt x="239348" y="312416"/>
                  </a:cubicBezTo>
                  <a:lnTo>
                    <a:pt x="64217" y="395104"/>
                  </a:lnTo>
                  <a:cubicBezTo>
                    <a:pt x="64021" y="395190"/>
                    <a:pt x="63818" y="395252"/>
                    <a:pt x="63604" y="395288"/>
                  </a:cubicBezTo>
                  <a:close/>
                  <a:moveTo>
                    <a:pt x="4716" y="229666"/>
                  </a:moveTo>
                  <a:lnTo>
                    <a:pt x="64831" y="390135"/>
                  </a:lnTo>
                  <a:lnTo>
                    <a:pt x="237201" y="308735"/>
                  </a:lnTo>
                  <a:lnTo>
                    <a:pt x="316393" y="196787"/>
                  </a:lnTo>
                  <a:lnTo>
                    <a:pt x="326943" y="163355"/>
                  </a:lnTo>
                  <a:lnTo>
                    <a:pt x="323999" y="105449"/>
                  </a:lnTo>
                  <a:cubicBezTo>
                    <a:pt x="322956" y="82507"/>
                    <a:pt x="305167" y="57909"/>
                    <a:pt x="274926" y="37973"/>
                  </a:cubicBezTo>
                  <a:cubicBezTo>
                    <a:pt x="229165" y="7302"/>
                    <a:pt x="169295" y="-3494"/>
                    <a:pt x="129239" y="11167"/>
                  </a:cubicBezTo>
                  <a:cubicBezTo>
                    <a:pt x="59985" y="36562"/>
                    <a:pt x="8274" y="216600"/>
                    <a:pt x="4777" y="229420"/>
                  </a:cubicBezTo>
                  <a:lnTo>
                    <a:pt x="4716" y="229666"/>
                  </a:lnTo>
                  <a:close/>
                </a:path>
              </a:pathLst>
            </a:custGeom>
            <a:solidFill>
              <a:srgbClr val="0E0E0E"/>
            </a:solidFill>
            <a:ln w="6134"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CC897D4C-237B-4734-B774-D3DFBA7C5FAD}"/>
                </a:ext>
              </a:extLst>
            </p:cNvPr>
            <p:cNvSpPr/>
            <p:nvPr/>
          </p:nvSpPr>
          <p:spPr>
            <a:xfrm>
              <a:off x="4830821" y="2646002"/>
              <a:ext cx="312842" cy="319499"/>
            </a:xfrm>
            <a:custGeom>
              <a:avLst/>
              <a:gdLst>
                <a:gd name="connsiteX0" fmla="*/ 0 w 312842"/>
                <a:gd name="connsiteY0" fmla="*/ 14999 h 319499"/>
                <a:gd name="connsiteX1" fmla="*/ 312843 w 312842"/>
                <a:gd name="connsiteY1" fmla="*/ 145228 h 319499"/>
                <a:gd name="connsiteX2" fmla="*/ 266039 w 312842"/>
                <a:gd name="connsiteY2" fmla="*/ 266807 h 319499"/>
                <a:gd name="connsiteX3" fmla="*/ 140841 w 312842"/>
                <a:gd name="connsiteY3" fmla="*/ 319500 h 319499"/>
                <a:gd name="connsiteX4" fmla="*/ 0 w 312842"/>
                <a:gd name="connsiteY4" fmla="*/ 14999 h 319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842" h="319499">
                  <a:moveTo>
                    <a:pt x="0" y="14999"/>
                  </a:moveTo>
                  <a:cubicBezTo>
                    <a:pt x="88271" y="-8617"/>
                    <a:pt x="191509" y="-26958"/>
                    <a:pt x="312843" y="145228"/>
                  </a:cubicBezTo>
                  <a:lnTo>
                    <a:pt x="266039" y="266807"/>
                  </a:lnTo>
                  <a:lnTo>
                    <a:pt x="140841" y="319500"/>
                  </a:lnTo>
                  <a:lnTo>
                    <a:pt x="0" y="14999"/>
                  </a:lnTo>
                  <a:close/>
                </a:path>
              </a:pathLst>
            </a:custGeom>
            <a:solidFill>
              <a:srgbClr val="F0E7E1"/>
            </a:solidFill>
            <a:ln w="6134"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F06AD1CF-8B8C-4351-B2E5-D41832BA9A89}"/>
                </a:ext>
              </a:extLst>
            </p:cNvPr>
            <p:cNvSpPr/>
            <p:nvPr/>
          </p:nvSpPr>
          <p:spPr>
            <a:xfrm>
              <a:off x="4828556" y="2644443"/>
              <a:ext cx="316972" cy="323389"/>
            </a:xfrm>
            <a:custGeom>
              <a:avLst/>
              <a:gdLst>
                <a:gd name="connsiteX0" fmla="*/ 142860 w 316972"/>
                <a:gd name="connsiteY0" fmla="*/ 323390 h 323389"/>
                <a:gd name="connsiteX1" fmla="*/ 141621 w 316972"/>
                <a:gd name="connsiteY1" fmla="*/ 323028 h 323389"/>
                <a:gd name="connsiteX2" fmla="*/ 140775 w 316972"/>
                <a:gd name="connsiteY2" fmla="*/ 322040 h 323389"/>
                <a:gd name="connsiteX3" fmla="*/ 179 w 316972"/>
                <a:gd name="connsiteY3" fmla="*/ 17785 h 323389"/>
                <a:gd name="connsiteX4" fmla="*/ 179 w 316972"/>
                <a:gd name="connsiteY4" fmla="*/ 15884 h 323389"/>
                <a:gd name="connsiteX5" fmla="*/ 811 w 316972"/>
                <a:gd name="connsiteY5" fmla="*/ 15080 h 323389"/>
                <a:gd name="connsiteX6" fmla="*/ 1713 w 316972"/>
                <a:gd name="connsiteY6" fmla="*/ 14596 h 323389"/>
                <a:gd name="connsiteX7" fmla="*/ 316703 w 316972"/>
                <a:gd name="connsiteY7" fmla="*/ 145683 h 323389"/>
                <a:gd name="connsiteX8" fmla="*/ 316973 w 316972"/>
                <a:gd name="connsiteY8" fmla="*/ 146756 h 323389"/>
                <a:gd name="connsiteX9" fmla="*/ 316703 w 316972"/>
                <a:gd name="connsiteY9" fmla="*/ 147830 h 323389"/>
                <a:gd name="connsiteX10" fmla="*/ 270205 w 316972"/>
                <a:gd name="connsiteY10" fmla="*/ 269286 h 323389"/>
                <a:gd name="connsiteX11" fmla="*/ 269702 w 316972"/>
                <a:gd name="connsiteY11" fmla="*/ 270071 h 323389"/>
                <a:gd name="connsiteX12" fmla="*/ 268917 w 316972"/>
                <a:gd name="connsiteY12" fmla="*/ 270574 h 323389"/>
                <a:gd name="connsiteX13" fmla="*/ 143780 w 316972"/>
                <a:gd name="connsiteY13" fmla="*/ 323328 h 323389"/>
                <a:gd name="connsiteX14" fmla="*/ 142860 w 316972"/>
                <a:gd name="connsiteY14" fmla="*/ 323390 h 323389"/>
                <a:gd name="connsiteX15" fmla="*/ 5516 w 316972"/>
                <a:gd name="connsiteY15" fmla="*/ 18092 h 323389"/>
                <a:gd name="connsiteX16" fmla="*/ 144026 w 316972"/>
                <a:gd name="connsiteY16" fmla="*/ 318360 h 323389"/>
                <a:gd name="connsiteX17" fmla="*/ 266218 w 316972"/>
                <a:gd name="connsiteY17" fmla="*/ 266833 h 323389"/>
                <a:gd name="connsiteX18" fmla="*/ 312225 w 316972"/>
                <a:gd name="connsiteY18" fmla="*/ 147339 h 323389"/>
                <a:gd name="connsiteX19" fmla="*/ 5516 w 316972"/>
                <a:gd name="connsiteY19" fmla="*/ 18092 h 32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6972" h="323389">
                  <a:moveTo>
                    <a:pt x="142860" y="323390"/>
                  </a:moveTo>
                  <a:cubicBezTo>
                    <a:pt x="142418" y="323396"/>
                    <a:pt x="141989" y="323267"/>
                    <a:pt x="141621" y="323028"/>
                  </a:cubicBezTo>
                  <a:cubicBezTo>
                    <a:pt x="141247" y="322788"/>
                    <a:pt x="140952" y="322445"/>
                    <a:pt x="140775" y="322040"/>
                  </a:cubicBezTo>
                  <a:lnTo>
                    <a:pt x="179" y="17785"/>
                  </a:lnTo>
                  <a:cubicBezTo>
                    <a:pt x="-60" y="17178"/>
                    <a:pt x="-60" y="16497"/>
                    <a:pt x="179" y="15884"/>
                  </a:cubicBezTo>
                  <a:cubicBezTo>
                    <a:pt x="333" y="15577"/>
                    <a:pt x="547" y="15301"/>
                    <a:pt x="811" y="15080"/>
                  </a:cubicBezTo>
                  <a:cubicBezTo>
                    <a:pt x="1075" y="14853"/>
                    <a:pt x="1382" y="14694"/>
                    <a:pt x="1713" y="14596"/>
                  </a:cubicBezTo>
                  <a:cubicBezTo>
                    <a:pt x="96547" y="-10861"/>
                    <a:pt x="199049" y="-21719"/>
                    <a:pt x="316703" y="145683"/>
                  </a:cubicBezTo>
                  <a:cubicBezTo>
                    <a:pt x="316880" y="146014"/>
                    <a:pt x="316973" y="146382"/>
                    <a:pt x="316973" y="146756"/>
                  </a:cubicBezTo>
                  <a:cubicBezTo>
                    <a:pt x="316973" y="147130"/>
                    <a:pt x="316880" y="147498"/>
                    <a:pt x="316703" y="147830"/>
                  </a:cubicBezTo>
                  <a:lnTo>
                    <a:pt x="270205" y="269286"/>
                  </a:lnTo>
                  <a:cubicBezTo>
                    <a:pt x="270095" y="269581"/>
                    <a:pt x="269923" y="269851"/>
                    <a:pt x="269702" y="270071"/>
                  </a:cubicBezTo>
                  <a:cubicBezTo>
                    <a:pt x="269482" y="270292"/>
                    <a:pt x="269212" y="270464"/>
                    <a:pt x="268917" y="270574"/>
                  </a:cubicBezTo>
                  <a:lnTo>
                    <a:pt x="143780" y="323328"/>
                  </a:lnTo>
                  <a:lnTo>
                    <a:pt x="142860" y="323390"/>
                  </a:lnTo>
                  <a:close/>
                  <a:moveTo>
                    <a:pt x="5516" y="18092"/>
                  </a:moveTo>
                  <a:lnTo>
                    <a:pt x="144026" y="318360"/>
                  </a:lnTo>
                  <a:lnTo>
                    <a:pt x="266218" y="266833"/>
                  </a:lnTo>
                  <a:lnTo>
                    <a:pt x="312225" y="147339"/>
                  </a:lnTo>
                  <a:cubicBezTo>
                    <a:pt x="197270" y="-15462"/>
                    <a:pt x="101577" y="-7365"/>
                    <a:pt x="5516" y="18092"/>
                  </a:cubicBezTo>
                  <a:close/>
                </a:path>
              </a:pathLst>
            </a:custGeom>
            <a:solidFill>
              <a:srgbClr val="0E0E0E"/>
            </a:solidFill>
            <a:ln w="6134"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0FBCD009-BF45-482E-BC21-A2A2BA21EC1A}"/>
                </a:ext>
              </a:extLst>
            </p:cNvPr>
            <p:cNvSpPr/>
            <p:nvPr/>
          </p:nvSpPr>
          <p:spPr>
            <a:xfrm>
              <a:off x="4987917" y="2781266"/>
              <a:ext cx="371501" cy="351024"/>
            </a:xfrm>
            <a:custGeom>
              <a:avLst/>
              <a:gdLst>
                <a:gd name="connsiteX0" fmla="*/ 364186 w 371501"/>
                <a:gd name="connsiteY0" fmla="*/ 258766 h 351024"/>
                <a:gd name="connsiteX1" fmla="*/ 303397 w 371501"/>
                <a:gd name="connsiteY1" fmla="*/ 65601 h 351024"/>
                <a:gd name="connsiteX2" fmla="*/ 24783 w 371501"/>
                <a:gd name="connsiteY2" fmla="*/ 88482 h 351024"/>
                <a:gd name="connsiteX3" fmla="*/ 166727 w 371501"/>
                <a:gd name="connsiteY3" fmla="*/ 351024 h 351024"/>
                <a:gd name="connsiteX4" fmla="*/ 350752 w 371501"/>
                <a:gd name="connsiteY4" fmla="*/ 290787 h 351024"/>
                <a:gd name="connsiteX5" fmla="*/ 364186 w 371501"/>
                <a:gd name="connsiteY5" fmla="*/ 258766 h 351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501" h="351024">
                  <a:moveTo>
                    <a:pt x="364186" y="258766"/>
                  </a:moveTo>
                  <a:cubicBezTo>
                    <a:pt x="386269" y="184236"/>
                    <a:pt x="356151" y="123385"/>
                    <a:pt x="303397" y="65601"/>
                  </a:cubicBezTo>
                  <a:cubicBezTo>
                    <a:pt x="250643" y="7818"/>
                    <a:pt x="104404" y="-57082"/>
                    <a:pt x="24783" y="88482"/>
                  </a:cubicBezTo>
                  <a:cubicBezTo>
                    <a:pt x="-76799" y="273550"/>
                    <a:pt x="166727" y="351024"/>
                    <a:pt x="166727" y="351024"/>
                  </a:cubicBezTo>
                  <a:lnTo>
                    <a:pt x="350752" y="290787"/>
                  </a:lnTo>
                  <a:lnTo>
                    <a:pt x="364186" y="258766"/>
                  </a:lnTo>
                  <a:close/>
                </a:path>
              </a:pathLst>
            </a:custGeom>
            <a:solidFill>
              <a:srgbClr val="AB795E"/>
            </a:solidFill>
            <a:ln w="6134"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591923B2-F55D-46AF-ACD5-A49903D09E4F}"/>
                </a:ext>
              </a:extLst>
            </p:cNvPr>
            <p:cNvSpPr/>
            <p:nvPr/>
          </p:nvSpPr>
          <p:spPr>
            <a:xfrm>
              <a:off x="4985565" y="2779191"/>
              <a:ext cx="376241" cy="355613"/>
            </a:xfrm>
            <a:custGeom>
              <a:avLst/>
              <a:gdLst>
                <a:gd name="connsiteX0" fmla="*/ 169078 w 376241"/>
                <a:gd name="connsiteY0" fmla="*/ 355369 h 355613"/>
                <a:gd name="connsiteX1" fmla="*/ 168404 w 376241"/>
                <a:gd name="connsiteY1" fmla="*/ 355369 h 355613"/>
                <a:gd name="connsiteX2" fmla="*/ 9651 w 376241"/>
                <a:gd name="connsiteY2" fmla="*/ 227103 h 355613"/>
                <a:gd name="connsiteX3" fmla="*/ 25048 w 376241"/>
                <a:gd name="connsiteY3" fmla="*/ 89514 h 355613"/>
                <a:gd name="connsiteX4" fmla="*/ 143070 w 376241"/>
                <a:gd name="connsiteY4" fmla="*/ 998 h 355613"/>
                <a:gd name="connsiteX5" fmla="*/ 307404 w 376241"/>
                <a:gd name="connsiteY5" fmla="*/ 66204 h 355613"/>
                <a:gd name="connsiteX6" fmla="*/ 368746 w 376241"/>
                <a:gd name="connsiteY6" fmla="*/ 261577 h 355613"/>
                <a:gd name="connsiteX7" fmla="*/ 355251 w 376241"/>
                <a:gd name="connsiteY7" fmla="*/ 294027 h 355613"/>
                <a:gd name="connsiteX8" fmla="*/ 354686 w 376241"/>
                <a:gd name="connsiteY8" fmla="*/ 294824 h 355613"/>
                <a:gd name="connsiteX9" fmla="*/ 353840 w 376241"/>
                <a:gd name="connsiteY9" fmla="*/ 295315 h 355613"/>
                <a:gd name="connsiteX10" fmla="*/ 169815 w 376241"/>
                <a:gd name="connsiteY10" fmla="*/ 355614 h 355613"/>
                <a:gd name="connsiteX11" fmla="*/ 169078 w 376241"/>
                <a:gd name="connsiteY11" fmla="*/ 355369 h 355613"/>
                <a:gd name="connsiteX12" fmla="*/ 160429 w 376241"/>
                <a:gd name="connsiteY12" fmla="*/ 4494 h 355613"/>
                <a:gd name="connsiteX13" fmla="*/ 143622 w 376241"/>
                <a:gd name="connsiteY13" fmla="*/ 5476 h 355613"/>
                <a:gd name="connsiteX14" fmla="*/ 29035 w 376241"/>
                <a:gd name="connsiteY14" fmla="*/ 91354 h 355613"/>
                <a:gd name="connsiteX15" fmla="*/ 13884 w 376241"/>
                <a:gd name="connsiteY15" fmla="*/ 224956 h 355613"/>
                <a:gd name="connsiteX16" fmla="*/ 169078 w 376241"/>
                <a:gd name="connsiteY16" fmla="*/ 350400 h 355613"/>
                <a:gd name="connsiteX17" fmla="*/ 351325 w 376241"/>
                <a:gd name="connsiteY17" fmla="*/ 290714 h 355613"/>
                <a:gd name="connsiteX18" fmla="*/ 364329 w 376241"/>
                <a:gd name="connsiteY18" fmla="*/ 259737 h 355613"/>
                <a:gd name="connsiteX19" fmla="*/ 304030 w 376241"/>
                <a:gd name="connsiteY19" fmla="*/ 68903 h 355613"/>
                <a:gd name="connsiteX20" fmla="*/ 160491 w 376241"/>
                <a:gd name="connsiteY20" fmla="*/ 4555 h 355613"/>
                <a:gd name="connsiteX21" fmla="*/ 160429 w 376241"/>
                <a:gd name="connsiteY21" fmla="*/ 4494 h 35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241" h="355613">
                  <a:moveTo>
                    <a:pt x="169078" y="355369"/>
                  </a:moveTo>
                  <a:lnTo>
                    <a:pt x="168404" y="355369"/>
                  </a:lnTo>
                  <a:cubicBezTo>
                    <a:pt x="167115" y="354939"/>
                    <a:pt x="44984" y="315312"/>
                    <a:pt x="9651" y="227103"/>
                  </a:cubicBezTo>
                  <a:cubicBezTo>
                    <a:pt x="-7156" y="185084"/>
                    <a:pt x="-2004" y="138833"/>
                    <a:pt x="25048" y="89514"/>
                  </a:cubicBezTo>
                  <a:cubicBezTo>
                    <a:pt x="54001" y="36698"/>
                    <a:pt x="93689" y="6948"/>
                    <a:pt x="143070" y="998"/>
                  </a:cubicBezTo>
                  <a:cubicBezTo>
                    <a:pt x="205147" y="-6363"/>
                    <a:pt x="272746" y="28172"/>
                    <a:pt x="307404" y="66204"/>
                  </a:cubicBezTo>
                  <a:cubicBezTo>
                    <a:pt x="369604" y="134354"/>
                    <a:pt x="388498" y="194653"/>
                    <a:pt x="368746" y="261577"/>
                  </a:cubicBezTo>
                  <a:lnTo>
                    <a:pt x="355251" y="294027"/>
                  </a:lnTo>
                  <a:cubicBezTo>
                    <a:pt x="355122" y="294334"/>
                    <a:pt x="354932" y="294603"/>
                    <a:pt x="354686" y="294824"/>
                  </a:cubicBezTo>
                  <a:cubicBezTo>
                    <a:pt x="354447" y="295051"/>
                    <a:pt x="354152" y="295217"/>
                    <a:pt x="353840" y="295315"/>
                  </a:cubicBezTo>
                  <a:lnTo>
                    <a:pt x="169815" y="355614"/>
                  </a:lnTo>
                  <a:lnTo>
                    <a:pt x="169078" y="355369"/>
                  </a:lnTo>
                  <a:close/>
                  <a:moveTo>
                    <a:pt x="160429" y="4494"/>
                  </a:moveTo>
                  <a:cubicBezTo>
                    <a:pt x="154810" y="4482"/>
                    <a:pt x="149204" y="4813"/>
                    <a:pt x="143622" y="5476"/>
                  </a:cubicBezTo>
                  <a:cubicBezTo>
                    <a:pt x="95775" y="11180"/>
                    <a:pt x="57253" y="40134"/>
                    <a:pt x="29035" y="91354"/>
                  </a:cubicBezTo>
                  <a:cubicBezTo>
                    <a:pt x="2720" y="139385"/>
                    <a:pt x="-2372" y="184348"/>
                    <a:pt x="13884" y="224956"/>
                  </a:cubicBezTo>
                  <a:cubicBezTo>
                    <a:pt x="47070" y="307767"/>
                    <a:pt x="159141" y="347026"/>
                    <a:pt x="169078" y="350400"/>
                  </a:cubicBezTo>
                  <a:lnTo>
                    <a:pt x="351325" y="290714"/>
                  </a:lnTo>
                  <a:lnTo>
                    <a:pt x="364329" y="259737"/>
                  </a:lnTo>
                  <a:cubicBezTo>
                    <a:pt x="383590" y="194592"/>
                    <a:pt x="364942" y="135765"/>
                    <a:pt x="304030" y="68903"/>
                  </a:cubicBezTo>
                  <a:cubicBezTo>
                    <a:pt x="273359" y="35472"/>
                    <a:pt x="216128" y="4555"/>
                    <a:pt x="160491" y="4555"/>
                  </a:cubicBezTo>
                  <a:lnTo>
                    <a:pt x="160429" y="4494"/>
                  </a:lnTo>
                  <a:close/>
                </a:path>
              </a:pathLst>
            </a:custGeom>
            <a:solidFill>
              <a:srgbClr val="0E0E0E"/>
            </a:solidFill>
            <a:ln w="6134"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842ACAB8-8C7A-4CED-9284-E3739FCFDD6D}"/>
                </a:ext>
              </a:extLst>
            </p:cNvPr>
            <p:cNvSpPr/>
            <p:nvPr/>
          </p:nvSpPr>
          <p:spPr>
            <a:xfrm>
              <a:off x="5036500" y="2824354"/>
              <a:ext cx="121456" cy="141085"/>
            </a:xfrm>
            <a:custGeom>
              <a:avLst/>
              <a:gdLst>
                <a:gd name="connsiteX0" fmla="*/ 121457 w 121456"/>
                <a:gd name="connsiteY0" fmla="*/ 0 h 141085"/>
                <a:gd name="connsiteX1" fmla="*/ 0 w 121456"/>
                <a:gd name="connsiteY1" fmla="*/ 141086 h 141085"/>
                <a:gd name="connsiteX2" fmla="*/ 121457 w 121456"/>
                <a:gd name="connsiteY2" fmla="*/ 0 h 141085"/>
              </a:gdLst>
              <a:ahLst/>
              <a:cxnLst>
                <a:cxn ang="0">
                  <a:pos x="connsiteX0" y="connsiteY0"/>
                </a:cxn>
                <a:cxn ang="0">
                  <a:pos x="connsiteX1" y="connsiteY1"/>
                </a:cxn>
                <a:cxn ang="0">
                  <a:pos x="connsiteX2" y="connsiteY2"/>
                </a:cxn>
              </a:cxnLst>
              <a:rect l="l" t="t" r="r" b="b"/>
              <a:pathLst>
                <a:path w="121456" h="141085">
                  <a:moveTo>
                    <a:pt x="121457" y="0"/>
                  </a:moveTo>
                  <a:cubicBezTo>
                    <a:pt x="67231" y="27849"/>
                    <a:pt x="13004" y="84222"/>
                    <a:pt x="0" y="141086"/>
                  </a:cubicBezTo>
                  <a:lnTo>
                    <a:pt x="121457" y="0"/>
                  </a:lnTo>
                  <a:close/>
                </a:path>
              </a:pathLst>
            </a:custGeom>
            <a:solidFill>
              <a:srgbClr val="AB795E"/>
            </a:solidFill>
            <a:ln w="6134" cap="flat">
              <a:noFill/>
              <a:prstDash val="solid"/>
              <a:miter/>
            </a:ln>
          </p:spPr>
          <p:txBody>
            <a:bodyPr rtlCol="0" anchor="ctr"/>
            <a:lstStyle/>
            <a:p>
              <a:endParaRPr lang="en-AU"/>
            </a:p>
          </p:txBody>
        </p:sp>
        <p:sp>
          <p:nvSpPr>
            <p:cNvPr id="248" name="Freeform: Shape 247">
              <a:extLst>
                <a:ext uri="{FF2B5EF4-FFF2-40B4-BE49-F238E27FC236}">
                  <a16:creationId xmlns:a16="http://schemas.microsoft.com/office/drawing/2014/main" id="{ED06D053-92A2-4B26-9605-4AAA05FA0BAC}"/>
                </a:ext>
              </a:extLst>
            </p:cNvPr>
            <p:cNvSpPr/>
            <p:nvPr/>
          </p:nvSpPr>
          <p:spPr>
            <a:xfrm>
              <a:off x="5034177" y="2822153"/>
              <a:ext cx="126112" cy="145680"/>
            </a:xfrm>
            <a:custGeom>
              <a:avLst/>
              <a:gdLst>
                <a:gd name="connsiteX0" fmla="*/ 2323 w 126112"/>
                <a:gd name="connsiteY0" fmla="*/ 145680 h 145680"/>
                <a:gd name="connsiteX1" fmla="*/ 1771 w 126112"/>
                <a:gd name="connsiteY1" fmla="*/ 145680 h 145680"/>
                <a:gd name="connsiteX2" fmla="*/ 354 w 126112"/>
                <a:gd name="connsiteY2" fmla="*/ 144650 h 145680"/>
                <a:gd name="connsiteX3" fmla="*/ 54 w 126112"/>
                <a:gd name="connsiteY3" fmla="*/ 142920 h 145680"/>
                <a:gd name="connsiteX4" fmla="*/ 122737 w 126112"/>
                <a:gd name="connsiteY4" fmla="*/ 239 h 145680"/>
                <a:gd name="connsiteX5" fmla="*/ 124498 w 126112"/>
                <a:gd name="connsiteY5" fmla="*/ 110 h 145680"/>
                <a:gd name="connsiteX6" fmla="*/ 125865 w 126112"/>
                <a:gd name="connsiteY6" fmla="*/ 1220 h 145680"/>
                <a:gd name="connsiteX7" fmla="*/ 126105 w 126112"/>
                <a:gd name="connsiteY7" fmla="*/ 2098 h 145680"/>
                <a:gd name="connsiteX8" fmla="*/ 125994 w 126112"/>
                <a:gd name="connsiteY8" fmla="*/ 2999 h 145680"/>
                <a:gd name="connsiteX9" fmla="*/ 125540 w 126112"/>
                <a:gd name="connsiteY9" fmla="*/ 3791 h 145680"/>
                <a:gd name="connsiteX10" fmla="*/ 124823 w 126112"/>
                <a:gd name="connsiteY10" fmla="*/ 4349 h 145680"/>
                <a:gd name="connsiteX11" fmla="*/ 4532 w 126112"/>
                <a:gd name="connsiteY11" fmla="*/ 143963 h 145680"/>
                <a:gd name="connsiteX12" fmla="*/ 3722 w 126112"/>
                <a:gd name="connsiteY12" fmla="*/ 145202 h 145680"/>
                <a:gd name="connsiteX13" fmla="*/ 2323 w 126112"/>
                <a:gd name="connsiteY13" fmla="*/ 145680 h 14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112" h="145680">
                  <a:moveTo>
                    <a:pt x="2323" y="145680"/>
                  </a:moveTo>
                  <a:lnTo>
                    <a:pt x="1771" y="145680"/>
                  </a:lnTo>
                  <a:cubicBezTo>
                    <a:pt x="1182" y="145533"/>
                    <a:pt x="673" y="145165"/>
                    <a:pt x="354" y="144650"/>
                  </a:cubicBezTo>
                  <a:cubicBezTo>
                    <a:pt x="29" y="144134"/>
                    <a:pt x="-75" y="143515"/>
                    <a:pt x="54" y="142920"/>
                  </a:cubicBezTo>
                  <a:cubicBezTo>
                    <a:pt x="14285" y="80842"/>
                    <a:pt x="73664" y="25450"/>
                    <a:pt x="122737" y="239"/>
                  </a:cubicBezTo>
                  <a:cubicBezTo>
                    <a:pt x="123289" y="-25"/>
                    <a:pt x="123915" y="-74"/>
                    <a:pt x="124498" y="110"/>
                  </a:cubicBezTo>
                  <a:cubicBezTo>
                    <a:pt x="125080" y="294"/>
                    <a:pt x="125571" y="687"/>
                    <a:pt x="125865" y="1220"/>
                  </a:cubicBezTo>
                  <a:cubicBezTo>
                    <a:pt x="126000" y="1497"/>
                    <a:pt x="126086" y="1791"/>
                    <a:pt x="126105" y="2098"/>
                  </a:cubicBezTo>
                  <a:cubicBezTo>
                    <a:pt x="126129" y="2404"/>
                    <a:pt x="126092" y="2711"/>
                    <a:pt x="125994" y="2999"/>
                  </a:cubicBezTo>
                  <a:cubicBezTo>
                    <a:pt x="125896" y="3294"/>
                    <a:pt x="125743" y="3558"/>
                    <a:pt x="125540" y="3791"/>
                  </a:cubicBezTo>
                  <a:cubicBezTo>
                    <a:pt x="125344" y="4024"/>
                    <a:pt x="125099" y="4214"/>
                    <a:pt x="124823" y="4349"/>
                  </a:cubicBezTo>
                  <a:cubicBezTo>
                    <a:pt x="65935" y="34529"/>
                    <a:pt x="16432" y="91945"/>
                    <a:pt x="4532" y="143963"/>
                  </a:cubicBezTo>
                  <a:cubicBezTo>
                    <a:pt x="4409" y="144453"/>
                    <a:pt x="4127" y="144889"/>
                    <a:pt x="3722" y="145202"/>
                  </a:cubicBezTo>
                  <a:cubicBezTo>
                    <a:pt x="3323" y="145515"/>
                    <a:pt x="2832" y="145680"/>
                    <a:pt x="2323" y="145680"/>
                  </a:cubicBezTo>
                  <a:close/>
                </a:path>
              </a:pathLst>
            </a:custGeom>
            <a:solidFill>
              <a:srgbClr val="0E0E0E"/>
            </a:solidFill>
            <a:ln w="6134" cap="flat">
              <a:noFill/>
              <a:prstDash val="solid"/>
              <a:miter/>
            </a:ln>
          </p:spPr>
          <p:txBody>
            <a:bodyPr rtlCol="0" anchor="ctr"/>
            <a:lstStyle/>
            <a:p>
              <a:endParaRPr lang="en-AU"/>
            </a:p>
          </p:txBody>
        </p:sp>
        <p:sp>
          <p:nvSpPr>
            <p:cNvPr id="249" name="Freeform: Shape 248">
              <a:extLst>
                <a:ext uri="{FF2B5EF4-FFF2-40B4-BE49-F238E27FC236}">
                  <a16:creationId xmlns:a16="http://schemas.microsoft.com/office/drawing/2014/main" id="{E9EC75B8-5F33-4261-A1CA-380B540E6ACF}"/>
                </a:ext>
              </a:extLst>
            </p:cNvPr>
            <p:cNvSpPr/>
            <p:nvPr/>
          </p:nvSpPr>
          <p:spPr>
            <a:xfrm>
              <a:off x="5111190" y="2895327"/>
              <a:ext cx="175767" cy="225676"/>
            </a:xfrm>
            <a:custGeom>
              <a:avLst/>
              <a:gdLst>
                <a:gd name="connsiteX0" fmla="*/ 175768 w 175767"/>
                <a:gd name="connsiteY0" fmla="*/ 0 h 225676"/>
                <a:gd name="connsiteX1" fmla="*/ 23395 w 175767"/>
                <a:gd name="connsiteY1" fmla="*/ 225676 h 225676"/>
                <a:gd name="connsiteX2" fmla="*/ 175768 w 175767"/>
                <a:gd name="connsiteY2" fmla="*/ 0 h 225676"/>
              </a:gdLst>
              <a:ahLst/>
              <a:cxnLst>
                <a:cxn ang="0">
                  <a:pos x="connsiteX0" y="connsiteY0"/>
                </a:cxn>
                <a:cxn ang="0">
                  <a:pos x="connsiteX1" y="connsiteY1"/>
                </a:cxn>
                <a:cxn ang="0">
                  <a:pos x="connsiteX2" y="connsiteY2"/>
                </a:cxn>
              </a:cxnLst>
              <a:rect l="l" t="t" r="r" b="b"/>
              <a:pathLst>
                <a:path w="175767" h="225676">
                  <a:moveTo>
                    <a:pt x="175768" y="0"/>
                  </a:moveTo>
                  <a:cubicBezTo>
                    <a:pt x="87804" y="4233"/>
                    <a:pt x="-56779" y="110415"/>
                    <a:pt x="23395" y="225676"/>
                  </a:cubicBezTo>
                  <a:lnTo>
                    <a:pt x="175768" y="0"/>
                  </a:lnTo>
                  <a:close/>
                </a:path>
              </a:pathLst>
            </a:custGeom>
            <a:solidFill>
              <a:srgbClr val="AB795E"/>
            </a:solidFill>
            <a:ln w="613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D64ED313-CA96-4E46-A0C3-FB6F95A37603}"/>
                </a:ext>
              </a:extLst>
            </p:cNvPr>
            <p:cNvSpPr/>
            <p:nvPr/>
          </p:nvSpPr>
          <p:spPr>
            <a:xfrm>
              <a:off x="5108901" y="2892872"/>
              <a:ext cx="180449" cy="230339"/>
            </a:xfrm>
            <a:custGeom>
              <a:avLst/>
              <a:gdLst>
                <a:gd name="connsiteX0" fmla="*/ 25684 w 180449"/>
                <a:gd name="connsiteY0" fmla="*/ 230339 h 230339"/>
                <a:gd name="connsiteX1" fmla="*/ 24604 w 180449"/>
                <a:gd name="connsiteY1" fmla="*/ 230057 h 230339"/>
                <a:gd name="connsiteX2" fmla="*/ 23782 w 180449"/>
                <a:gd name="connsiteY2" fmla="*/ 229296 h 230339"/>
                <a:gd name="connsiteX3" fmla="*/ 12434 w 180449"/>
                <a:gd name="connsiteY3" fmla="*/ 107840 h 230339"/>
                <a:gd name="connsiteX4" fmla="*/ 178057 w 180449"/>
                <a:gd name="connsiteY4" fmla="*/ 1 h 230339"/>
                <a:gd name="connsiteX5" fmla="*/ 179700 w 180449"/>
                <a:gd name="connsiteY5" fmla="*/ 621 h 230339"/>
                <a:gd name="connsiteX6" fmla="*/ 180449 w 180449"/>
                <a:gd name="connsiteY6" fmla="*/ 2209 h 230339"/>
                <a:gd name="connsiteX7" fmla="*/ 179835 w 180449"/>
                <a:gd name="connsiteY7" fmla="*/ 3853 h 230339"/>
                <a:gd name="connsiteX8" fmla="*/ 178241 w 180449"/>
                <a:gd name="connsiteY8" fmla="*/ 4602 h 230339"/>
                <a:gd name="connsiteX9" fmla="*/ 16667 w 180449"/>
                <a:gd name="connsiteY9" fmla="*/ 109864 h 230339"/>
                <a:gd name="connsiteX10" fmla="*/ 27647 w 180449"/>
                <a:gd name="connsiteY10" fmla="*/ 226720 h 230339"/>
                <a:gd name="connsiteX11" fmla="*/ 27990 w 180449"/>
                <a:gd name="connsiteY11" fmla="*/ 228437 h 230339"/>
                <a:gd name="connsiteX12" fmla="*/ 27033 w 180449"/>
                <a:gd name="connsiteY12" fmla="*/ 229910 h 230339"/>
                <a:gd name="connsiteX13" fmla="*/ 25684 w 180449"/>
                <a:gd name="connsiteY13" fmla="*/ 230339 h 23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449" h="230339">
                  <a:moveTo>
                    <a:pt x="25684" y="230339"/>
                  </a:moveTo>
                  <a:cubicBezTo>
                    <a:pt x="25303" y="230339"/>
                    <a:pt x="24935" y="230241"/>
                    <a:pt x="24604" y="230057"/>
                  </a:cubicBezTo>
                  <a:cubicBezTo>
                    <a:pt x="24267" y="229879"/>
                    <a:pt x="23991" y="229615"/>
                    <a:pt x="23782" y="229296"/>
                  </a:cubicBezTo>
                  <a:cubicBezTo>
                    <a:pt x="-3454" y="190099"/>
                    <a:pt x="-7379" y="148080"/>
                    <a:pt x="12434" y="107840"/>
                  </a:cubicBezTo>
                  <a:cubicBezTo>
                    <a:pt x="42614" y="46498"/>
                    <a:pt x="122358" y="2700"/>
                    <a:pt x="178057" y="1"/>
                  </a:cubicBezTo>
                  <a:cubicBezTo>
                    <a:pt x="178664" y="-17"/>
                    <a:pt x="179259" y="203"/>
                    <a:pt x="179700" y="621"/>
                  </a:cubicBezTo>
                  <a:cubicBezTo>
                    <a:pt x="180148" y="1032"/>
                    <a:pt x="180418" y="1602"/>
                    <a:pt x="180449" y="2209"/>
                  </a:cubicBezTo>
                  <a:cubicBezTo>
                    <a:pt x="180467" y="2817"/>
                    <a:pt x="180246" y="3405"/>
                    <a:pt x="179835" y="3853"/>
                  </a:cubicBezTo>
                  <a:cubicBezTo>
                    <a:pt x="179418" y="4301"/>
                    <a:pt x="178848" y="4571"/>
                    <a:pt x="178241" y="4602"/>
                  </a:cubicBezTo>
                  <a:cubicBezTo>
                    <a:pt x="123953" y="7239"/>
                    <a:pt x="46049" y="50117"/>
                    <a:pt x="16667" y="109864"/>
                  </a:cubicBezTo>
                  <a:cubicBezTo>
                    <a:pt x="-2411" y="148509"/>
                    <a:pt x="1392" y="188933"/>
                    <a:pt x="27647" y="226720"/>
                  </a:cubicBezTo>
                  <a:cubicBezTo>
                    <a:pt x="27978" y="227229"/>
                    <a:pt x="28101" y="227843"/>
                    <a:pt x="27990" y="228437"/>
                  </a:cubicBezTo>
                  <a:cubicBezTo>
                    <a:pt x="27874" y="229033"/>
                    <a:pt x="27530" y="229560"/>
                    <a:pt x="27033" y="229910"/>
                  </a:cubicBezTo>
                  <a:cubicBezTo>
                    <a:pt x="26635" y="230180"/>
                    <a:pt x="26168" y="230333"/>
                    <a:pt x="25684" y="230339"/>
                  </a:cubicBezTo>
                  <a:close/>
                </a:path>
              </a:pathLst>
            </a:custGeom>
            <a:solidFill>
              <a:srgbClr val="0E0E0E"/>
            </a:solidFill>
            <a:ln w="613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A4F97EDF-2A01-4105-84DF-8A2235231737}"/>
                </a:ext>
              </a:extLst>
            </p:cNvPr>
            <p:cNvSpPr/>
            <p:nvPr/>
          </p:nvSpPr>
          <p:spPr>
            <a:xfrm>
              <a:off x="5173721" y="3234914"/>
              <a:ext cx="226534" cy="252973"/>
            </a:xfrm>
            <a:custGeom>
              <a:avLst/>
              <a:gdLst>
                <a:gd name="connsiteX0" fmla="*/ 201139 w 226534"/>
                <a:gd name="connsiteY0" fmla="*/ 0 h 252973"/>
                <a:gd name="connsiteX1" fmla="*/ 226535 w 226534"/>
                <a:gd name="connsiteY1" fmla="*/ 252973 h 252973"/>
                <a:gd name="connsiteX2" fmla="*/ 22083 w 226534"/>
                <a:gd name="connsiteY2" fmla="*/ 216168 h 252973"/>
                <a:gd name="connsiteX3" fmla="*/ 0 w 226534"/>
                <a:gd name="connsiteY3" fmla="*/ 154826 h 252973"/>
                <a:gd name="connsiteX4" fmla="*/ 79744 w 226534"/>
                <a:gd name="connsiteY4" fmla="*/ 69868 h 252973"/>
                <a:gd name="connsiteX5" fmla="*/ 201139 w 226534"/>
                <a:gd name="connsiteY5" fmla="*/ 0 h 25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534" h="252973">
                  <a:moveTo>
                    <a:pt x="201139" y="0"/>
                  </a:moveTo>
                  <a:cubicBezTo>
                    <a:pt x="177768" y="79744"/>
                    <a:pt x="226535" y="252973"/>
                    <a:pt x="226535" y="252973"/>
                  </a:cubicBezTo>
                  <a:lnTo>
                    <a:pt x="22083" y="216168"/>
                  </a:lnTo>
                  <a:lnTo>
                    <a:pt x="0" y="154826"/>
                  </a:lnTo>
                  <a:lnTo>
                    <a:pt x="79744" y="69868"/>
                  </a:lnTo>
                  <a:lnTo>
                    <a:pt x="201139" y="0"/>
                  </a:lnTo>
                  <a:close/>
                </a:path>
              </a:pathLst>
            </a:custGeom>
            <a:solidFill>
              <a:srgbClr val="AB795E"/>
            </a:solidFill>
            <a:ln w="613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42426B5F-FC8F-46FB-B24D-0E0DDD0DCFFC}"/>
                </a:ext>
              </a:extLst>
            </p:cNvPr>
            <p:cNvSpPr/>
            <p:nvPr/>
          </p:nvSpPr>
          <p:spPr>
            <a:xfrm>
              <a:off x="5171527" y="3232338"/>
              <a:ext cx="231044" cy="258003"/>
            </a:xfrm>
            <a:custGeom>
              <a:avLst/>
              <a:gdLst>
                <a:gd name="connsiteX0" fmla="*/ 228483 w 231044"/>
                <a:gd name="connsiteY0" fmla="*/ 258003 h 258003"/>
                <a:gd name="connsiteX1" fmla="*/ 23970 w 231044"/>
                <a:gd name="connsiteY1" fmla="*/ 221198 h 258003"/>
                <a:gd name="connsiteX2" fmla="*/ 22909 w 231044"/>
                <a:gd name="connsiteY2" fmla="*/ 220701 h 258003"/>
                <a:gd name="connsiteX3" fmla="*/ 22253 w 231044"/>
                <a:gd name="connsiteY3" fmla="*/ 219726 h 258003"/>
                <a:gd name="connsiteX4" fmla="*/ 108 w 231044"/>
                <a:gd name="connsiteY4" fmla="*/ 158384 h 258003"/>
                <a:gd name="connsiteX5" fmla="*/ 53 w 231044"/>
                <a:gd name="connsiteY5" fmla="*/ 157157 h 258003"/>
                <a:gd name="connsiteX6" fmla="*/ 599 w 231044"/>
                <a:gd name="connsiteY6" fmla="*/ 156053 h 258003"/>
                <a:gd name="connsiteX7" fmla="*/ 80343 w 231044"/>
                <a:gd name="connsiteY7" fmla="*/ 71034 h 258003"/>
                <a:gd name="connsiteX8" fmla="*/ 80834 w 231044"/>
                <a:gd name="connsiteY8" fmla="*/ 70604 h 258003"/>
                <a:gd name="connsiteX9" fmla="*/ 202168 w 231044"/>
                <a:gd name="connsiteY9" fmla="*/ 368 h 258003"/>
                <a:gd name="connsiteX10" fmla="*/ 203456 w 231044"/>
                <a:gd name="connsiteY10" fmla="*/ 0 h 258003"/>
                <a:gd name="connsiteX11" fmla="*/ 204744 w 231044"/>
                <a:gd name="connsiteY11" fmla="*/ 368 h 258003"/>
                <a:gd name="connsiteX12" fmla="*/ 205505 w 231044"/>
                <a:gd name="connsiteY12" fmla="*/ 1479 h 258003"/>
                <a:gd name="connsiteX13" fmla="*/ 205542 w 231044"/>
                <a:gd name="connsiteY13" fmla="*/ 2822 h 258003"/>
                <a:gd name="connsiteX14" fmla="*/ 230937 w 231044"/>
                <a:gd name="connsiteY14" fmla="*/ 254323 h 258003"/>
                <a:gd name="connsiteX15" fmla="*/ 230986 w 231044"/>
                <a:gd name="connsiteY15" fmla="*/ 255464 h 258003"/>
                <a:gd name="connsiteX16" fmla="*/ 230446 w 231044"/>
                <a:gd name="connsiteY16" fmla="*/ 256470 h 258003"/>
                <a:gd name="connsiteX17" fmla="*/ 229704 w 231044"/>
                <a:gd name="connsiteY17" fmla="*/ 257537 h 258003"/>
                <a:gd name="connsiteX18" fmla="*/ 228483 w 231044"/>
                <a:gd name="connsiteY18" fmla="*/ 258003 h 258003"/>
                <a:gd name="connsiteX19" fmla="*/ 26056 w 231044"/>
                <a:gd name="connsiteY19" fmla="*/ 216536 h 258003"/>
                <a:gd name="connsiteX20" fmla="*/ 225600 w 231044"/>
                <a:gd name="connsiteY20" fmla="*/ 252605 h 258003"/>
                <a:gd name="connsiteX21" fmla="*/ 199714 w 231044"/>
                <a:gd name="connsiteY21" fmla="*/ 7238 h 258003"/>
                <a:gd name="connsiteX22" fmla="*/ 83165 w 231044"/>
                <a:gd name="connsiteY22" fmla="*/ 73855 h 258003"/>
                <a:gd name="connsiteX23" fmla="*/ 4832 w 231044"/>
                <a:gd name="connsiteY23" fmla="*/ 157525 h 258003"/>
                <a:gd name="connsiteX24" fmla="*/ 26056 w 231044"/>
                <a:gd name="connsiteY24" fmla="*/ 216536 h 2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1044" h="258003">
                  <a:moveTo>
                    <a:pt x="228483" y="258003"/>
                  </a:moveTo>
                  <a:lnTo>
                    <a:pt x="23970" y="221198"/>
                  </a:lnTo>
                  <a:cubicBezTo>
                    <a:pt x="23578" y="221131"/>
                    <a:pt x="23210" y="220959"/>
                    <a:pt x="22909" y="220701"/>
                  </a:cubicBezTo>
                  <a:cubicBezTo>
                    <a:pt x="22608" y="220437"/>
                    <a:pt x="22381" y="220106"/>
                    <a:pt x="22253" y="219726"/>
                  </a:cubicBezTo>
                  <a:lnTo>
                    <a:pt x="108" y="158384"/>
                  </a:lnTo>
                  <a:cubicBezTo>
                    <a:pt x="-14" y="157986"/>
                    <a:pt x="-33" y="157562"/>
                    <a:pt x="53" y="157157"/>
                  </a:cubicBezTo>
                  <a:cubicBezTo>
                    <a:pt x="139" y="156746"/>
                    <a:pt x="329" y="156366"/>
                    <a:pt x="599" y="156053"/>
                  </a:cubicBezTo>
                  <a:lnTo>
                    <a:pt x="80343" y="71034"/>
                  </a:lnTo>
                  <a:cubicBezTo>
                    <a:pt x="80478" y="70862"/>
                    <a:pt x="80644" y="70715"/>
                    <a:pt x="80834" y="70604"/>
                  </a:cubicBezTo>
                  <a:lnTo>
                    <a:pt x="202168" y="368"/>
                  </a:lnTo>
                  <a:cubicBezTo>
                    <a:pt x="202554" y="129"/>
                    <a:pt x="203002" y="0"/>
                    <a:pt x="203456" y="0"/>
                  </a:cubicBezTo>
                  <a:cubicBezTo>
                    <a:pt x="203910" y="0"/>
                    <a:pt x="204358" y="129"/>
                    <a:pt x="204744" y="368"/>
                  </a:cubicBezTo>
                  <a:cubicBezTo>
                    <a:pt x="205100" y="656"/>
                    <a:pt x="205364" y="1043"/>
                    <a:pt x="205505" y="1479"/>
                  </a:cubicBezTo>
                  <a:cubicBezTo>
                    <a:pt x="205646" y="1914"/>
                    <a:pt x="205658" y="2380"/>
                    <a:pt x="205542" y="2822"/>
                  </a:cubicBezTo>
                  <a:cubicBezTo>
                    <a:pt x="182600" y="81339"/>
                    <a:pt x="230446" y="252850"/>
                    <a:pt x="230937" y="254323"/>
                  </a:cubicBezTo>
                  <a:cubicBezTo>
                    <a:pt x="231060" y="254691"/>
                    <a:pt x="231078" y="255083"/>
                    <a:pt x="230986" y="255464"/>
                  </a:cubicBezTo>
                  <a:cubicBezTo>
                    <a:pt x="230900" y="255844"/>
                    <a:pt x="230716" y="256187"/>
                    <a:pt x="230446" y="256470"/>
                  </a:cubicBezTo>
                  <a:cubicBezTo>
                    <a:pt x="230311" y="256893"/>
                    <a:pt x="230054" y="257267"/>
                    <a:pt x="229704" y="257537"/>
                  </a:cubicBezTo>
                  <a:cubicBezTo>
                    <a:pt x="229354" y="257813"/>
                    <a:pt x="228925" y="257972"/>
                    <a:pt x="228483" y="258003"/>
                  </a:cubicBezTo>
                  <a:close/>
                  <a:moveTo>
                    <a:pt x="26056" y="216536"/>
                  </a:moveTo>
                  <a:lnTo>
                    <a:pt x="225600" y="252605"/>
                  </a:lnTo>
                  <a:cubicBezTo>
                    <a:pt x="218791" y="227516"/>
                    <a:pt x="181312" y="83302"/>
                    <a:pt x="199714" y="7238"/>
                  </a:cubicBezTo>
                  <a:lnTo>
                    <a:pt x="83165" y="73855"/>
                  </a:lnTo>
                  <a:lnTo>
                    <a:pt x="4832" y="157525"/>
                  </a:lnTo>
                  <a:lnTo>
                    <a:pt x="26056" y="216536"/>
                  </a:lnTo>
                  <a:close/>
                </a:path>
              </a:pathLst>
            </a:custGeom>
            <a:solidFill>
              <a:srgbClr val="0E0E0E"/>
            </a:solidFill>
            <a:ln w="613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8AE37027-3C44-40B2-9673-268AE8584C7C}"/>
                </a:ext>
              </a:extLst>
            </p:cNvPr>
            <p:cNvSpPr/>
            <p:nvPr/>
          </p:nvSpPr>
          <p:spPr>
            <a:xfrm>
              <a:off x="5173721" y="3291410"/>
              <a:ext cx="426815" cy="830750"/>
            </a:xfrm>
            <a:custGeom>
              <a:avLst/>
              <a:gdLst>
                <a:gd name="connsiteX0" fmla="*/ 22267 w 426815"/>
                <a:gd name="connsiteY0" fmla="*/ 359340 h 830750"/>
                <a:gd name="connsiteX1" fmla="*/ 0 w 426815"/>
                <a:gd name="connsiteY1" fmla="*/ 97962 h 830750"/>
                <a:gd name="connsiteX2" fmla="*/ 248925 w 426815"/>
                <a:gd name="connsiteY2" fmla="*/ 149980 h 830750"/>
                <a:gd name="connsiteX3" fmla="*/ 400623 w 426815"/>
                <a:gd name="connsiteY3" fmla="*/ 0 h 830750"/>
                <a:gd name="connsiteX4" fmla="*/ 426816 w 426815"/>
                <a:gd name="connsiteY4" fmla="*/ 522386 h 830750"/>
                <a:gd name="connsiteX5" fmla="*/ 149183 w 426815"/>
                <a:gd name="connsiteY5" fmla="*/ 830750 h 83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815" h="830750">
                  <a:moveTo>
                    <a:pt x="22267" y="359340"/>
                  </a:moveTo>
                  <a:cubicBezTo>
                    <a:pt x="19997" y="360689"/>
                    <a:pt x="0" y="97962"/>
                    <a:pt x="0" y="97962"/>
                  </a:cubicBezTo>
                  <a:cubicBezTo>
                    <a:pt x="0" y="97962"/>
                    <a:pt x="79254" y="202243"/>
                    <a:pt x="248925" y="149980"/>
                  </a:cubicBezTo>
                  <a:cubicBezTo>
                    <a:pt x="418596" y="97717"/>
                    <a:pt x="400623" y="0"/>
                    <a:pt x="400623" y="0"/>
                  </a:cubicBezTo>
                  <a:lnTo>
                    <a:pt x="426816" y="522386"/>
                  </a:lnTo>
                  <a:lnTo>
                    <a:pt x="149183" y="830750"/>
                  </a:lnTo>
                </a:path>
              </a:pathLst>
            </a:custGeom>
            <a:solidFill>
              <a:srgbClr val="F0E7E1"/>
            </a:solidFill>
            <a:ln w="613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F6783358-887E-49C4-ACA0-9A5DD7C4088A}"/>
                </a:ext>
              </a:extLst>
            </p:cNvPr>
            <p:cNvSpPr/>
            <p:nvPr/>
          </p:nvSpPr>
          <p:spPr>
            <a:xfrm>
              <a:off x="5171631" y="3289061"/>
              <a:ext cx="431482" cy="835186"/>
            </a:xfrm>
            <a:custGeom>
              <a:avLst/>
              <a:gdLst>
                <a:gd name="connsiteX0" fmla="*/ 151273 w 431482"/>
                <a:gd name="connsiteY0" fmla="*/ 835185 h 835186"/>
                <a:gd name="connsiteX1" fmla="*/ 149740 w 431482"/>
                <a:gd name="connsiteY1" fmla="*/ 834572 h 835186"/>
                <a:gd name="connsiteX2" fmla="*/ 149231 w 431482"/>
                <a:gd name="connsiteY2" fmla="*/ 833830 h 835186"/>
                <a:gd name="connsiteX3" fmla="*/ 149053 w 431482"/>
                <a:gd name="connsiteY3" fmla="*/ 832946 h 835186"/>
                <a:gd name="connsiteX4" fmla="*/ 149231 w 431482"/>
                <a:gd name="connsiteY4" fmla="*/ 832063 h 835186"/>
                <a:gd name="connsiteX5" fmla="*/ 149740 w 431482"/>
                <a:gd name="connsiteY5" fmla="*/ 831321 h 835186"/>
                <a:gd name="connsiteX6" fmla="*/ 426759 w 431482"/>
                <a:gd name="connsiteY6" fmla="*/ 523876 h 835186"/>
                <a:gd name="connsiteX7" fmla="*/ 402222 w 431482"/>
                <a:gd name="connsiteY7" fmla="*/ 34369 h 835186"/>
                <a:gd name="connsiteX8" fmla="*/ 251935 w 431482"/>
                <a:gd name="connsiteY8" fmla="*/ 154538 h 835186"/>
                <a:gd name="connsiteX9" fmla="*/ 62205 w 431482"/>
                <a:gd name="connsiteY9" fmla="*/ 147913 h 835186"/>
                <a:gd name="connsiteX10" fmla="*/ 5157 w 431482"/>
                <a:gd name="connsiteY10" fmla="*/ 107121 h 835186"/>
                <a:gd name="connsiteX11" fmla="*/ 26566 w 431482"/>
                <a:gd name="connsiteY11" fmla="*/ 360523 h 835186"/>
                <a:gd name="connsiteX12" fmla="*/ 26823 w 431482"/>
                <a:gd name="connsiteY12" fmla="*/ 362284 h 835186"/>
                <a:gd name="connsiteX13" fmla="*/ 25768 w 431482"/>
                <a:gd name="connsiteY13" fmla="*/ 363713 h 835186"/>
                <a:gd name="connsiteX14" fmla="*/ 24633 w 431482"/>
                <a:gd name="connsiteY14" fmla="*/ 363989 h 835186"/>
                <a:gd name="connsiteX15" fmla="*/ 23499 w 431482"/>
                <a:gd name="connsiteY15" fmla="*/ 363713 h 835186"/>
                <a:gd name="connsiteX16" fmla="*/ 5 w 431482"/>
                <a:gd name="connsiteY16" fmla="*/ 100434 h 835186"/>
                <a:gd name="connsiteX17" fmla="*/ 360 w 431482"/>
                <a:gd name="connsiteY17" fmla="*/ 99030 h 835186"/>
                <a:gd name="connsiteX18" fmla="*/ 1477 w 431482"/>
                <a:gd name="connsiteY18" fmla="*/ 98103 h 835186"/>
                <a:gd name="connsiteX19" fmla="*/ 2949 w 431482"/>
                <a:gd name="connsiteY19" fmla="*/ 98036 h 835186"/>
                <a:gd name="connsiteX20" fmla="*/ 4176 w 431482"/>
                <a:gd name="connsiteY20" fmla="*/ 98839 h 835186"/>
                <a:gd name="connsiteX21" fmla="*/ 250585 w 431482"/>
                <a:gd name="connsiteY21" fmla="*/ 150060 h 835186"/>
                <a:gd name="connsiteX22" fmla="*/ 388543 w 431482"/>
                <a:gd name="connsiteY22" fmla="*/ 57004 h 835186"/>
                <a:gd name="connsiteX23" fmla="*/ 401118 w 431482"/>
                <a:gd name="connsiteY23" fmla="*/ 12286 h 835186"/>
                <a:gd name="connsiteX24" fmla="*/ 400627 w 431482"/>
                <a:gd name="connsiteY24" fmla="*/ 2411 h 835186"/>
                <a:gd name="connsiteX25" fmla="*/ 401161 w 431482"/>
                <a:gd name="connsiteY25" fmla="*/ 809 h 835186"/>
                <a:gd name="connsiteX26" fmla="*/ 402652 w 431482"/>
                <a:gd name="connsiteY26" fmla="*/ 18 h 835186"/>
                <a:gd name="connsiteX27" fmla="*/ 404277 w 431482"/>
                <a:gd name="connsiteY27" fmla="*/ 441 h 835186"/>
                <a:gd name="connsiteX28" fmla="*/ 405167 w 431482"/>
                <a:gd name="connsiteY28" fmla="*/ 1858 h 835186"/>
                <a:gd name="connsiteX29" fmla="*/ 405657 w 431482"/>
                <a:gd name="connsiteY29" fmla="*/ 11060 h 835186"/>
                <a:gd name="connsiteX30" fmla="*/ 431482 w 431482"/>
                <a:gd name="connsiteY30" fmla="*/ 524551 h 835186"/>
                <a:gd name="connsiteX31" fmla="*/ 430869 w 431482"/>
                <a:gd name="connsiteY31" fmla="*/ 526207 h 835186"/>
                <a:gd name="connsiteX32" fmla="*/ 153236 w 431482"/>
                <a:gd name="connsiteY32" fmla="*/ 834326 h 835186"/>
                <a:gd name="connsiteX33" fmla="*/ 152353 w 431482"/>
                <a:gd name="connsiteY33" fmla="*/ 834977 h 835186"/>
                <a:gd name="connsiteX34" fmla="*/ 151273 w 431482"/>
                <a:gd name="connsiteY34" fmla="*/ 835185 h 835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1482" h="835186">
                  <a:moveTo>
                    <a:pt x="151273" y="835185"/>
                  </a:moveTo>
                  <a:cubicBezTo>
                    <a:pt x="150709" y="835173"/>
                    <a:pt x="150163" y="834952"/>
                    <a:pt x="149740" y="834572"/>
                  </a:cubicBezTo>
                  <a:cubicBezTo>
                    <a:pt x="149525" y="834363"/>
                    <a:pt x="149353" y="834106"/>
                    <a:pt x="149231" y="833830"/>
                  </a:cubicBezTo>
                  <a:cubicBezTo>
                    <a:pt x="149114" y="833547"/>
                    <a:pt x="149053" y="833253"/>
                    <a:pt x="149053" y="832946"/>
                  </a:cubicBezTo>
                  <a:cubicBezTo>
                    <a:pt x="149053" y="832646"/>
                    <a:pt x="149114" y="832345"/>
                    <a:pt x="149231" y="832063"/>
                  </a:cubicBezTo>
                  <a:cubicBezTo>
                    <a:pt x="149353" y="831787"/>
                    <a:pt x="149525" y="831535"/>
                    <a:pt x="149740" y="831321"/>
                  </a:cubicBezTo>
                  <a:lnTo>
                    <a:pt x="426759" y="523876"/>
                  </a:lnTo>
                  <a:lnTo>
                    <a:pt x="402222" y="34369"/>
                  </a:lnTo>
                  <a:cubicBezTo>
                    <a:pt x="393021" y="68353"/>
                    <a:pt x="360632" y="121168"/>
                    <a:pt x="251935" y="154538"/>
                  </a:cubicBezTo>
                  <a:cubicBezTo>
                    <a:pt x="163603" y="181589"/>
                    <a:pt x="99992" y="165886"/>
                    <a:pt x="62205" y="147913"/>
                  </a:cubicBezTo>
                  <a:cubicBezTo>
                    <a:pt x="40803" y="138012"/>
                    <a:pt x="21450" y="124174"/>
                    <a:pt x="5157" y="107121"/>
                  </a:cubicBezTo>
                  <a:cubicBezTo>
                    <a:pt x="12825" y="207169"/>
                    <a:pt x="24357" y="351322"/>
                    <a:pt x="26566" y="360523"/>
                  </a:cubicBezTo>
                  <a:cubicBezTo>
                    <a:pt x="26885" y="361051"/>
                    <a:pt x="26977" y="361689"/>
                    <a:pt x="26823" y="362284"/>
                  </a:cubicBezTo>
                  <a:cubicBezTo>
                    <a:pt x="26676" y="362879"/>
                    <a:pt x="26296" y="363394"/>
                    <a:pt x="25768" y="363713"/>
                  </a:cubicBezTo>
                  <a:cubicBezTo>
                    <a:pt x="25419" y="363897"/>
                    <a:pt x="25032" y="363989"/>
                    <a:pt x="24633" y="363989"/>
                  </a:cubicBezTo>
                  <a:cubicBezTo>
                    <a:pt x="24241" y="363989"/>
                    <a:pt x="23848" y="363897"/>
                    <a:pt x="23499" y="363713"/>
                  </a:cubicBezTo>
                  <a:cubicBezTo>
                    <a:pt x="22026" y="362915"/>
                    <a:pt x="19941" y="361873"/>
                    <a:pt x="5" y="100434"/>
                  </a:cubicBezTo>
                  <a:cubicBezTo>
                    <a:pt x="-26" y="99944"/>
                    <a:pt x="97" y="99447"/>
                    <a:pt x="360" y="99030"/>
                  </a:cubicBezTo>
                  <a:cubicBezTo>
                    <a:pt x="624" y="98607"/>
                    <a:pt x="1017" y="98288"/>
                    <a:pt x="1477" y="98103"/>
                  </a:cubicBezTo>
                  <a:cubicBezTo>
                    <a:pt x="1949" y="97926"/>
                    <a:pt x="2464" y="97907"/>
                    <a:pt x="2949" y="98036"/>
                  </a:cubicBezTo>
                  <a:cubicBezTo>
                    <a:pt x="3428" y="98171"/>
                    <a:pt x="3863" y="98447"/>
                    <a:pt x="4176" y="98839"/>
                  </a:cubicBezTo>
                  <a:cubicBezTo>
                    <a:pt x="4912" y="99882"/>
                    <a:pt x="84533" y="200912"/>
                    <a:pt x="250585" y="150060"/>
                  </a:cubicBezTo>
                  <a:cubicBezTo>
                    <a:pt x="337261" y="123499"/>
                    <a:pt x="373269" y="84792"/>
                    <a:pt x="388543" y="57004"/>
                  </a:cubicBezTo>
                  <a:cubicBezTo>
                    <a:pt x="396192" y="43295"/>
                    <a:pt x="400505" y="27978"/>
                    <a:pt x="401118" y="12286"/>
                  </a:cubicBezTo>
                  <a:lnTo>
                    <a:pt x="400627" y="2411"/>
                  </a:lnTo>
                  <a:cubicBezTo>
                    <a:pt x="400590" y="1828"/>
                    <a:pt x="400787" y="1257"/>
                    <a:pt x="401161" y="809"/>
                  </a:cubicBezTo>
                  <a:cubicBezTo>
                    <a:pt x="401541" y="361"/>
                    <a:pt x="402075" y="80"/>
                    <a:pt x="402652" y="18"/>
                  </a:cubicBezTo>
                  <a:cubicBezTo>
                    <a:pt x="403228" y="-56"/>
                    <a:pt x="403811" y="98"/>
                    <a:pt x="404277" y="441"/>
                  </a:cubicBezTo>
                  <a:cubicBezTo>
                    <a:pt x="404743" y="779"/>
                    <a:pt x="405062" y="1288"/>
                    <a:pt x="405167" y="1858"/>
                  </a:cubicBezTo>
                  <a:cubicBezTo>
                    <a:pt x="405627" y="4901"/>
                    <a:pt x="405792" y="7986"/>
                    <a:pt x="405657" y="11060"/>
                  </a:cubicBezTo>
                  <a:lnTo>
                    <a:pt x="431482" y="524551"/>
                  </a:lnTo>
                  <a:cubicBezTo>
                    <a:pt x="431494" y="525164"/>
                    <a:pt x="431280" y="525753"/>
                    <a:pt x="430869" y="526207"/>
                  </a:cubicBezTo>
                  <a:lnTo>
                    <a:pt x="153236" y="834326"/>
                  </a:lnTo>
                  <a:cubicBezTo>
                    <a:pt x="152991" y="834608"/>
                    <a:pt x="152690" y="834829"/>
                    <a:pt x="152353" y="834977"/>
                  </a:cubicBezTo>
                  <a:cubicBezTo>
                    <a:pt x="152009" y="835124"/>
                    <a:pt x="151647" y="835197"/>
                    <a:pt x="151273" y="835185"/>
                  </a:cubicBezTo>
                  <a:close/>
                </a:path>
              </a:pathLst>
            </a:custGeom>
            <a:solidFill>
              <a:srgbClr val="0E0E0E"/>
            </a:solidFill>
            <a:ln w="613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5A91AB05-EE9B-414C-BBF5-9CA368556888}"/>
                </a:ext>
              </a:extLst>
            </p:cNvPr>
            <p:cNvSpPr/>
            <p:nvPr/>
          </p:nvSpPr>
          <p:spPr>
            <a:xfrm>
              <a:off x="4764020" y="3304388"/>
              <a:ext cx="693038" cy="786365"/>
            </a:xfrm>
            <a:custGeom>
              <a:avLst/>
              <a:gdLst>
                <a:gd name="connsiteX0" fmla="*/ 531158 w 693038"/>
                <a:gd name="connsiteY0" fmla="*/ 301398 h 786365"/>
                <a:gd name="connsiteX1" fmla="*/ 438654 w 693038"/>
                <a:gd name="connsiteY1" fmla="*/ 223064 h 786365"/>
                <a:gd name="connsiteX2" fmla="*/ 0 w 693038"/>
                <a:gd name="connsiteY2" fmla="*/ 2602 h 786365"/>
                <a:gd name="connsiteX3" fmla="*/ 0 w 693038"/>
                <a:gd name="connsiteY3" fmla="*/ 398931 h 786365"/>
                <a:gd name="connsiteX4" fmla="*/ 265609 w 693038"/>
                <a:gd name="connsiteY4" fmla="*/ 786365 h 786365"/>
                <a:gd name="connsiteX5" fmla="*/ 693038 w 693038"/>
                <a:gd name="connsiteY5" fmla="*/ 690611 h 78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038" h="786365">
                  <a:moveTo>
                    <a:pt x="531158" y="301398"/>
                  </a:moveTo>
                  <a:cubicBezTo>
                    <a:pt x="507786" y="283793"/>
                    <a:pt x="477606" y="258459"/>
                    <a:pt x="438654" y="223064"/>
                  </a:cubicBezTo>
                  <a:cubicBezTo>
                    <a:pt x="282785" y="80568"/>
                    <a:pt x="158077" y="-17456"/>
                    <a:pt x="0" y="2602"/>
                  </a:cubicBezTo>
                  <a:lnTo>
                    <a:pt x="0" y="398931"/>
                  </a:lnTo>
                  <a:lnTo>
                    <a:pt x="265609" y="786365"/>
                  </a:lnTo>
                  <a:lnTo>
                    <a:pt x="693038" y="690611"/>
                  </a:lnTo>
                </a:path>
              </a:pathLst>
            </a:custGeom>
            <a:solidFill>
              <a:srgbClr val="F0E7E1"/>
            </a:solidFill>
            <a:ln w="613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E15C9C03-64FA-45A9-9CE1-AF4D536E7D10}"/>
                </a:ext>
              </a:extLst>
            </p:cNvPr>
            <p:cNvSpPr/>
            <p:nvPr/>
          </p:nvSpPr>
          <p:spPr>
            <a:xfrm>
              <a:off x="4761628" y="3302134"/>
              <a:ext cx="697631" cy="790889"/>
            </a:xfrm>
            <a:custGeom>
              <a:avLst/>
              <a:gdLst>
                <a:gd name="connsiteX0" fmla="*/ 268002 w 697631"/>
                <a:gd name="connsiteY0" fmla="*/ 790890 h 790889"/>
                <a:gd name="connsiteX1" fmla="*/ 266928 w 697631"/>
                <a:gd name="connsiteY1" fmla="*/ 790638 h 790889"/>
                <a:gd name="connsiteX2" fmla="*/ 266100 w 697631"/>
                <a:gd name="connsiteY2" fmla="*/ 789908 h 790889"/>
                <a:gd name="connsiteX3" fmla="*/ 429 w 697631"/>
                <a:gd name="connsiteY3" fmla="*/ 402474 h 790889"/>
                <a:gd name="connsiteX4" fmla="*/ 0 w 697631"/>
                <a:gd name="connsiteY4" fmla="*/ 401186 h 790889"/>
                <a:gd name="connsiteX5" fmla="*/ 0 w 697631"/>
                <a:gd name="connsiteY5" fmla="*/ 4857 h 790889"/>
                <a:gd name="connsiteX6" fmla="*/ 595 w 697631"/>
                <a:gd name="connsiteY6" fmla="*/ 3348 h 790889"/>
                <a:gd name="connsiteX7" fmla="*/ 2024 w 697631"/>
                <a:gd name="connsiteY7" fmla="*/ 2588 h 790889"/>
                <a:gd name="connsiteX8" fmla="*/ 442519 w 697631"/>
                <a:gd name="connsiteY8" fmla="*/ 223418 h 790889"/>
                <a:gd name="connsiteX9" fmla="*/ 534900 w 697631"/>
                <a:gd name="connsiteY9" fmla="*/ 301628 h 790889"/>
                <a:gd name="connsiteX10" fmla="*/ 535544 w 697631"/>
                <a:gd name="connsiteY10" fmla="*/ 303100 h 790889"/>
                <a:gd name="connsiteX11" fmla="*/ 535084 w 697631"/>
                <a:gd name="connsiteY11" fmla="*/ 304640 h 790889"/>
                <a:gd name="connsiteX12" fmla="*/ 533734 w 697631"/>
                <a:gd name="connsiteY12" fmla="*/ 305517 h 790889"/>
                <a:gd name="connsiteX13" fmla="*/ 532139 w 697631"/>
                <a:gd name="connsiteY13" fmla="*/ 305309 h 790889"/>
                <a:gd name="connsiteX14" fmla="*/ 439391 w 697631"/>
                <a:gd name="connsiteY14" fmla="*/ 226791 h 790889"/>
                <a:gd name="connsiteX15" fmla="*/ 4601 w 697631"/>
                <a:gd name="connsiteY15" fmla="*/ 6697 h 790889"/>
                <a:gd name="connsiteX16" fmla="*/ 4601 w 697631"/>
                <a:gd name="connsiteY16" fmla="*/ 400450 h 790889"/>
                <a:gd name="connsiteX17" fmla="*/ 268922 w 697631"/>
                <a:gd name="connsiteY17" fmla="*/ 786044 h 790889"/>
                <a:gd name="connsiteX18" fmla="*/ 694817 w 697631"/>
                <a:gd name="connsiteY18" fmla="*/ 690596 h 790889"/>
                <a:gd name="connsiteX19" fmla="*/ 696565 w 697631"/>
                <a:gd name="connsiteY19" fmla="*/ 690921 h 790889"/>
                <a:gd name="connsiteX20" fmla="*/ 697578 w 697631"/>
                <a:gd name="connsiteY20" fmla="*/ 692375 h 790889"/>
                <a:gd name="connsiteX21" fmla="*/ 697283 w 697631"/>
                <a:gd name="connsiteY21" fmla="*/ 694105 h 790889"/>
                <a:gd name="connsiteX22" fmla="*/ 695860 w 697631"/>
                <a:gd name="connsiteY22" fmla="*/ 695135 h 790889"/>
                <a:gd name="connsiteX23" fmla="*/ 268493 w 697631"/>
                <a:gd name="connsiteY23" fmla="*/ 790890 h 790889"/>
                <a:gd name="connsiteX24" fmla="*/ 268002 w 697631"/>
                <a:gd name="connsiteY24" fmla="*/ 790890 h 79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97631" h="790889">
                  <a:moveTo>
                    <a:pt x="268002" y="790890"/>
                  </a:moveTo>
                  <a:cubicBezTo>
                    <a:pt x="267628" y="790896"/>
                    <a:pt x="267260" y="790810"/>
                    <a:pt x="266928" y="790638"/>
                  </a:cubicBezTo>
                  <a:cubicBezTo>
                    <a:pt x="266597" y="790466"/>
                    <a:pt x="266315" y="790215"/>
                    <a:pt x="266100" y="789908"/>
                  </a:cubicBezTo>
                  <a:lnTo>
                    <a:pt x="429" y="402474"/>
                  </a:lnTo>
                  <a:cubicBezTo>
                    <a:pt x="166" y="402100"/>
                    <a:pt x="12" y="401652"/>
                    <a:pt x="0" y="401186"/>
                  </a:cubicBezTo>
                  <a:lnTo>
                    <a:pt x="0" y="4857"/>
                  </a:lnTo>
                  <a:cubicBezTo>
                    <a:pt x="12" y="4299"/>
                    <a:pt x="221" y="3765"/>
                    <a:pt x="595" y="3348"/>
                  </a:cubicBezTo>
                  <a:cubicBezTo>
                    <a:pt x="963" y="2931"/>
                    <a:pt x="1472" y="2661"/>
                    <a:pt x="2024" y="2588"/>
                  </a:cubicBezTo>
                  <a:cubicBezTo>
                    <a:pt x="163782" y="-17900"/>
                    <a:pt x="291864" y="85828"/>
                    <a:pt x="442519" y="223418"/>
                  </a:cubicBezTo>
                  <a:cubicBezTo>
                    <a:pt x="478036" y="255868"/>
                    <a:pt x="509075" y="282183"/>
                    <a:pt x="534900" y="301628"/>
                  </a:cubicBezTo>
                  <a:cubicBezTo>
                    <a:pt x="535286" y="302027"/>
                    <a:pt x="535513" y="302549"/>
                    <a:pt x="535544" y="303100"/>
                  </a:cubicBezTo>
                  <a:cubicBezTo>
                    <a:pt x="535580" y="303653"/>
                    <a:pt x="535415" y="304198"/>
                    <a:pt x="535084" y="304640"/>
                  </a:cubicBezTo>
                  <a:cubicBezTo>
                    <a:pt x="534752" y="305082"/>
                    <a:pt x="534274" y="305395"/>
                    <a:pt x="533734" y="305517"/>
                  </a:cubicBezTo>
                  <a:cubicBezTo>
                    <a:pt x="533194" y="305640"/>
                    <a:pt x="532630" y="305567"/>
                    <a:pt x="532139" y="305309"/>
                  </a:cubicBezTo>
                  <a:cubicBezTo>
                    <a:pt x="506192" y="285802"/>
                    <a:pt x="475030" y="259364"/>
                    <a:pt x="439391" y="226791"/>
                  </a:cubicBezTo>
                  <a:cubicBezTo>
                    <a:pt x="290269" y="90429"/>
                    <a:pt x="163353" y="-12441"/>
                    <a:pt x="4601" y="6697"/>
                  </a:cubicBezTo>
                  <a:lnTo>
                    <a:pt x="4601" y="400450"/>
                  </a:lnTo>
                  <a:lnTo>
                    <a:pt x="268922" y="786044"/>
                  </a:lnTo>
                  <a:lnTo>
                    <a:pt x="694817" y="690596"/>
                  </a:lnTo>
                  <a:cubicBezTo>
                    <a:pt x="695418" y="690467"/>
                    <a:pt x="696050" y="690584"/>
                    <a:pt x="696565" y="690921"/>
                  </a:cubicBezTo>
                  <a:cubicBezTo>
                    <a:pt x="697081" y="691252"/>
                    <a:pt x="697449" y="691774"/>
                    <a:pt x="697578" y="692375"/>
                  </a:cubicBezTo>
                  <a:cubicBezTo>
                    <a:pt x="697706" y="692970"/>
                    <a:pt x="697602" y="693589"/>
                    <a:pt x="697283" y="694105"/>
                  </a:cubicBezTo>
                  <a:cubicBezTo>
                    <a:pt x="696958" y="694620"/>
                    <a:pt x="696449" y="694988"/>
                    <a:pt x="695860" y="695135"/>
                  </a:cubicBezTo>
                  <a:lnTo>
                    <a:pt x="268493" y="790890"/>
                  </a:lnTo>
                  <a:lnTo>
                    <a:pt x="268002" y="790890"/>
                  </a:lnTo>
                  <a:close/>
                </a:path>
              </a:pathLst>
            </a:custGeom>
            <a:solidFill>
              <a:srgbClr val="0E0E0E"/>
            </a:solidFill>
            <a:ln w="613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9534FEF9-1F12-4E4E-AC51-6D4334B53D87}"/>
                </a:ext>
              </a:extLst>
            </p:cNvPr>
            <p:cNvSpPr/>
            <p:nvPr/>
          </p:nvSpPr>
          <p:spPr>
            <a:xfrm>
              <a:off x="6771488" y="3920224"/>
              <a:ext cx="367312" cy="457647"/>
            </a:xfrm>
            <a:custGeom>
              <a:avLst/>
              <a:gdLst>
                <a:gd name="connsiteX0" fmla="*/ 113666 w 367312"/>
                <a:gd name="connsiteY0" fmla="*/ 454296 h 457647"/>
                <a:gd name="connsiteX1" fmla="*/ 316094 w 367312"/>
                <a:gd name="connsiteY1" fmla="*/ 202428 h 457647"/>
                <a:gd name="connsiteX2" fmla="*/ 367007 w 367312"/>
                <a:gd name="connsiteY2" fmla="*/ 23923 h 457647"/>
                <a:gd name="connsiteX3" fmla="*/ 72567 w 367312"/>
                <a:gd name="connsiteY3" fmla="*/ 0 h 457647"/>
                <a:gd name="connsiteX4" fmla="*/ 0 w 367312"/>
                <a:gd name="connsiteY4" fmla="*/ 274626 h 457647"/>
                <a:gd name="connsiteX5" fmla="*/ 63918 w 367312"/>
                <a:gd name="connsiteY5" fmla="*/ 408106 h 457647"/>
                <a:gd name="connsiteX6" fmla="*/ 113666 w 367312"/>
                <a:gd name="connsiteY6" fmla="*/ 454296 h 45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312" h="457647">
                  <a:moveTo>
                    <a:pt x="113666" y="454296"/>
                  </a:moveTo>
                  <a:cubicBezTo>
                    <a:pt x="145625" y="473128"/>
                    <a:pt x="246532" y="415712"/>
                    <a:pt x="316094" y="202428"/>
                  </a:cubicBezTo>
                  <a:cubicBezTo>
                    <a:pt x="374430" y="23616"/>
                    <a:pt x="367007" y="23923"/>
                    <a:pt x="367007" y="23923"/>
                  </a:cubicBezTo>
                  <a:lnTo>
                    <a:pt x="72567" y="0"/>
                  </a:lnTo>
                  <a:lnTo>
                    <a:pt x="0" y="274626"/>
                  </a:lnTo>
                  <a:lnTo>
                    <a:pt x="63918" y="408106"/>
                  </a:lnTo>
                  <a:lnTo>
                    <a:pt x="113666" y="454296"/>
                  </a:lnTo>
                  <a:close/>
                </a:path>
              </a:pathLst>
            </a:custGeom>
            <a:solidFill>
              <a:srgbClr val="2B1F18"/>
            </a:solidFill>
            <a:ln w="613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0E8E348C-D66E-43CD-9326-C5F7D5609C27}"/>
                </a:ext>
              </a:extLst>
            </p:cNvPr>
            <p:cNvSpPr/>
            <p:nvPr/>
          </p:nvSpPr>
          <p:spPr>
            <a:xfrm>
              <a:off x="6769243" y="3918008"/>
              <a:ext cx="371665" cy="462167"/>
            </a:xfrm>
            <a:custGeom>
              <a:avLst/>
              <a:gdLst>
                <a:gd name="connsiteX0" fmla="*/ 129713 w 371665"/>
                <a:gd name="connsiteY0" fmla="*/ 462156 h 462167"/>
                <a:gd name="connsiteX1" fmla="*/ 114746 w 371665"/>
                <a:gd name="connsiteY1" fmla="*/ 458475 h 462167"/>
                <a:gd name="connsiteX2" fmla="*/ 114378 w 371665"/>
                <a:gd name="connsiteY2" fmla="*/ 458168 h 462167"/>
                <a:gd name="connsiteX3" fmla="*/ 64323 w 371665"/>
                <a:gd name="connsiteY3" fmla="*/ 411978 h 462167"/>
                <a:gd name="connsiteX4" fmla="*/ 63832 w 371665"/>
                <a:gd name="connsiteY4" fmla="*/ 411304 h 462167"/>
                <a:gd name="connsiteX5" fmla="*/ 159 w 371665"/>
                <a:gd name="connsiteY5" fmla="*/ 277763 h 462167"/>
                <a:gd name="connsiteX6" fmla="*/ 0 w 371665"/>
                <a:gd name="connsiteY6" fmla="*/ 276996 h 462167"/>
                <a:gd name="connsiteX7" fmla="*/ 159 w 371665"/>
                <a:gd name="connsiteY7" fmla="*/ 276229 h 462167"/>
                <a:gd name="connsiteX8" fmla="*/ 72604 w 371665"/>
                <a:gd name="connsiteY8" fmla="*/ 1725 h 462167"/>
                <a:gd name="connsiteX9" fmla="*/ 73487 w 371665"/>
                <a:gd name="connsiteY9" fmla="*/ 425 h 462167"/>
                <a:gd name="connsiteX10" fmla="*/ 74996 w 371665"/>
                <a:gd name="connsiteY10" fmla="*/ 7 h 462167"/>
                <a:gd name="connsiteX11" fmla="*/ 369437 w 371665"/>
                <a:gd name="connsiteY11" fmla="*/ 23869 h 462167"/>
                <a:gd name="connsiteX12" fmla="*/ 370393 w 371665"/>
                <a:gd name="connsiteY12" fmla="*/ 24188 h 462167"/>
                <a:gd name="connsiteX13" fmla="*/ 371154 w 371665"/>
                <a:gd name="connsiteY13" fmla="*/ 24851 h 462167"/>
                <a:gd name="connsiteX14" fmla="*/ 320547 w 371665"/>
                <a:gd name="connsiteY14" fmla="*/ 205441 h 462167"/>
                <a:gd name="connsiteX15" fmla="*/ 150263 w 371665"/>
                <a:gd name="connsiteY15" fmla="*/ 457923 h 462167"/>
                <a:gd name="connsiteX16" fmla="*/ 129713 w 371665"/>
                <a:gd name="connsiteY16" fmla="*/ 462156 h 462167"/>
                <a:gd name="connsiteX17" fmla="*/ 117445 w 371665"/>
                <a:gd name="connsiteY17" fmla="*/ 454611 h 462167"/>
                <a:gd name="connsiteX18" fmla="*/ 148852 w 371665"/>
                <a:gd name="connsiteY18" fmla="*/ 453629 h 462167"/>
                <a:gd name="connsiteX19" fmla="*/ 316314 w 371665"/>
                <a:gd name="connsiteY19" fmla="*/ 203907 h 462167"/>
                <a:gd name="connsiteX20" fmla="*/ 367412 w 371665"/>
                <a:gd name="connsiteY20" fmla="*/ 28286 h 462167"/>
                <a:gd name="connsiteX21" fmla="*/ 76714 w 371665"/>
                <a:gd name="connsiteY21" fmla="*/ 4669 h 462167"/>
                <a:gd name="connsiteX22" fmla="*/ 4822 w 371665"/>
                <a:gd name="connsiteY22" fmla="*/ 276597 h 462167"/>
                <a:gd name="connsiteX23" fmla="*/ 67881 w 371665"/>
                <a:gd name="connsiteY23" fmla="*/ 408911 h 462167"/>
                <a:gd name="connsiteX24" fmla="*/ 117445 w 371665"/>
                <a:gd name="connsiteY24" fmla="*/ 454611 h 46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1665" h="462167">
                  <a:moveTo>
                    <a:pt x="129713" y="462156"/>
                  </a:moveTo>
                  <a:cubicBezTo>
                    <a:pt x="124487" y="462303"/>
                    <a:pt x="119310" y="461033"/>
                    <a:pt x="114746" y="458475"/>
                  </a:cubicBezTo>
                  <a:lnTo>
                    <a:pt x="114378" y="458168"/>
                  </a:lnTo>
                  <a:lnTo>
                    <a:pt x="64323" y="411978"/>
                  </a:lnTo>
                  <a:cubicBezTo>
                    <a:pt x="64126" y="411782"/>
                    <a:pt x="63961" y="411555"/>
                    <a:pt x="63832" y="411304"/>
                  </a:cubicBezTo>
                  <a:lnTo>
                    <a:pt x="159" y="277763"/>
                  </a:lnTo>
                  <a:cubicBezTo>
                    <a:pt x="55" y="277523"/>
                    <a:pt x="0" y="277260"/>
                    <a:pt x="0" y="276996"/>
                  </a:cubicBezTo>
                  <a:cubicBezTo>
                    <a:pt x="0" y="276732"/>
                    <a:pt x="55" y="276468"/>
                    <a:pt x="159" y="276229"/>
                  </a:cubicBezTo>
                  <a:lnTo>
                    <a:pt x="72604" y="1725"/>
                  </a:lnTo>
                  <a:cubicBezTo>
                    <a:pt x="72733" y="1203"/>
                    <a:pt x="73046" y="744"/>
                    <a:pt x="73487" y="425"/>
                  </a:cubicBezTo>
                  <a:cubicBezTo>
                    <a:pt x="73923" y="112"/>
                    <a:pt x="74463" y="-35"/>
                    <a:pt x="74996" y="7"/>
                  </a:cubicBezTo>
                  <a:lnTo>
                    <a:pt x="369437" y="23869"/>
                  </a:lnTo>
                  <a:cubicBezTo>
                    <a:pt x="369774" y="23912"/>
                    <a:pt x="370099" y="24023"/>
                    <a:pt x="370393" y="24188"/>
                  </a:cubicBezTo>
                  <a:cubicBezTo>
                    <a:pt x="370688" y="24360"/>
                    <a:pt x="370945" y="24581"/>
                    <a:pt x="371154" y="24851"/>
                  </a:cubicBezTo>
                  <a:cubicBezTo>
                    <a:pt x="375939" y="30985"/>
                    <a:pt x="346249" y="126555"/>
                    <a:pt x="320547" y="205441"/>
                  </a:cubicBezTo>
                  <a:cubicBezTo>
                    <a:pt x="268591" y="363641"/>
                    <a:pt x="198722" y="439643"/>
                    <a:pt x="150263" y="457923"/>
                  </a:cubicBezTo>
                  <a:cubicBezTo>
                    <a:pt x="143724" y="460561"/>
                    <a:pt x="136761" y="461996"/>
                    <a:pt x="129713" y="462156"/>
                  </a:cubicBezTo>
                  <a:close/>
                  <a:moveTo>
                    <a:pt x="117445" y="454611"/>
                  </a:moveTo>
                  <a:cubicBezTo>
                    <a:pt x="124806" y="458843"/>
                    <a:pt x="135847" y="458536"/>
                    <a:pt x="148852" y="453629"/>
                  </a:cubicBezTo>
                  <a:cubicBezTo>
                    <a:pt x="196269" y="435717"/>
                    <a:pt x="265401" y="360697"/>
                    <a:pt x="316314" y="203907"/>
                  </a:cubicBezTo>
                  <a:cubicBezTo>
                    <a:pt x="362443" y="62821"/>
                    <a:pt x="367167" y="33929"/>
                    <a:pt x="367412" y="28286"/>
                  </a:cubicBezTo>
                  <a:lnTo>
                    <a:pt x="76714" y="4669"/>
                  </a:lnTo>
                  <a:lnTo>
                    <a:pt x="4822" y="276597"/>
                  </a:lnTo>
                  <a:lnTo>
                    <a:pt x="67881" y="408911"/>
                  </a:lnTo>
                  <a:lnTo>
                    <a:pt x="117445" y="454611"/>
                  </a:lnTo>
                  <a:close/>
                </a:path>
              </a:pathLst>
            </a:custGeom>
            <a:solidFill>
              <a:srgbClr val="0E0E0E"/>
            </a:solidFill>
            <a:ln w="613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F5B0B47F-06EC-486C-BA9C-4CD584A560B3}"/>
                </a:ext>
              </a:extLst>
            </p:cNvPr>
            <p:cNvSpPr/>
            <p:nvPr/>
          </p:nvSpPr>
          <p:spPr>
            <a:xfrm>
              <a:off x="6720206" y="3159343"/>
              <a:ext cx="1081991" cy="967935"/>
            </a:xfrm>
            <a:custGeom>
              <a:avLst/>
              <a:gdLst>
                <a:gd name="connsiteX0" fmla="*/ 1025940 w 1081991"/>
                <a:gd name="connsiteY0" fmla="*/ 8648 h 967935"/>
                <a:gd name="connsiteX1" fmla="*/ 794252 w 1081991"/>
                <a:gd name="connsiteY1" fmla="*/ 157218 h 967935"/>
                <a:gd name="connsiteX2" fmla="*/ 437980 w 1081991"/>
                <a:gd name="connsiteY2" fmla="*/ 490487 h 967935"/>
                <a:gd name="connsiteX3" fmla="*/ 278491 w 1081991"/>
                <a:gd name="connsiteY3" fmla="*/ 534837 h 967935"/>
                <a:gd name="connsiteX4" fmla="*/ 0 w 1081991"/>
                <a:gd name="connsiteY4" fmla="*/ 886632 h 967935"/>
                <a:gd name="connsiteX5" fmla="*/ 291741 w 1081991"/>
                <a:gd name="connsiteY5" fmla="*/ 825290 h 967935"/>
                <a:gd name="connsiteX6" fmla="*/ 686536 w 1081991"/>
                <a:gd name="connsiteY6" fmla="*/ 967419 h 967935"/>
                <a:gd name="connsiteX7" fmla="*/ 975946 w 1081991"/>
                <a:gd name="connsiteY7" fmla="*/ 537107 h 967935"/>
                <a:gd name="connsiteX8" fmla="*/ 1025940 w 1081991"/>
                <a:gd name="connsiteY8" fmla="*/ 8648 h 96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1991" h="967935">
                  <a:moveTo>
                    <a:pt x="1025940" y="8648"/>
                  </a:moveTo>
                  <a:cubicBezTo>
                    <a:pt x="952330" y="-25581"/>
                    <a:pt x="867985" y="45453"/>
                    <a:pt x="794252" y="157218"/>
                  </a:cubicBezTo>
                  <a:cubicBezTo>
                    <a:pt x="720520" y="268982"/>
                    <a:pt x="636604" y="391052"/>
                    <a:pt x="437980" y="490487"/>
                  </a:cubicBezTo>
                  <a:cubicBezTo>
                    <a:pt x="391605" y="513674"/>
                    <a:pt x="337379" y="527660"/>
                    <a:pt x="278491" y="534837"/>
                  </a:cubicBezTo>
                  <a:lnTo>
                    <a:pt x="0" y="886632"/>
                  </a:lnTo>
                  <a:cubicBezTo>
                    <a:pt x="0" y="886632"/>
                    <a:pt x="146545" y="822284"/>
                    <a:pt x="291741" y="825290"/>
                  </a:cubicBezTo>
                  <a:cubicBezTo>
                    <a:pt x="436937" y="828296"/>
                    <a:pt x="584402" y="957911"/>
                    <a:pt x="686536" y="967419"/>
                  </a:cubicBezTo>
                  <a:cubicBezTo>
                    <a:pt x="788670" y="976927"/>
                    <a:pt x="834799" y="856083"/>
                    <a:pt x="975946" y="537107"/>
                  </a:cubicBezTo>
                  <a:cubicBezTo>
                    <a:pt x="1117094" y="218130"/>
                    <a:pt x="1099673" y="42693"/>
                    <a:pt x="1025940" y="8648"/>
                  </a:cubicBezTo>
                  <a:close/>
                </a:path>
              </a:pathLst>
            </a:custGeom>
            <a:solidFill>
              <a:srgbClr val="AB795E"/>
            </a:solidFill>
            <a:ln w="613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80161CB6-663E-4D4A-887A-FCB1D55E3E43}"/>
                </a:ext>
              </a:extLst>
            </p:cNvPr>
            <p:cNvSpPr/>
            <p:nvPr/>
          </p:nvSpPr>
          <p:spPr>
            <a:xfrm>
              <a:off x="6718188" y="3157091"/>
              <a:ext cx="1086743" cy="972553"/>
            </a:xfrm>
            <a:custGeom>
              <a:avLst/>
              <a:gdLst>
                <a:gd name="connsiteX0" fmla="*/ 699964 w 1086743"/>
                <a:gd name="connsiteY0" fmla="*/ 972553 h 972553"/>
                <a:gd name="connsiteX1" fmla="*/ 688616 w 1086743"/>
                <a:gd name="connsiteY1" fmla="*/ 972001 h 972553"/>
                <a:gd name="connsiteX2" fmla="*/ 532072 w 1086743"/>
                <a:gd name="connsiteY2" fmla="*/ 911211 h 972553"/>
                <a:gd name="connsiteX3" fmla="*/ 294005 w 1086743"/>
                <a:gd name="connsiteY3" fmla="*/ 829934 h 972553"/>
                <a:gd name="connsiteX4" fmla="*/ 3245 w 1086743"/>
                <a:gd name="connsiteY4" fmla="*/ 890907 h 972553"/>
                <a:gd name="connsiteX5" fmla="*/ 1754 w 1086743"/>
                <a:gd name="connsiteY5" fmla="*/ 891024 h 972553"/>
                <a:gd name="connsiteX6" fmla="*/ 484 w 1086743"/>
                <a:gd name="connsiteY6" fmla="*/ 890233 h 972553"/>
                <a:gd name="connsiteX7" fmla="*/ 0 w 1086743"/>
                <a:gd name="connsiteY7" fmla="*/ 888791 h 972553"/>
                <a:gd name="connsiteX8" fmla="*/ 484 w 1086743"/>
                <a:gd name="connsiteY8" fmla="*/ 887350 h 972553"/>
                <a:gd name="connsiteX9" fmla="*/ 278853 w 1086743"/>
                <a:gd name="connsiteY9" fmla="*/ 535678 h 972553"/>
                <a:gd name="connsiteX10" fmla="*/ 279528 w 1086743"/>
                <a:gd name="connsiteY10" fmla="*/ 535083 h 972553"/>
                <a:gd name="connsiteX11" fmla="*/ 280387 w 1086743"/>
                <a:gd name="connsiteY11" fmla="*/ 534819 h 972553"/>
                <a:gd name="connsiteX12" fmla="*/ 438955 w 1086743"/>
                <a:gd name="connsiteY12" fmla="*/ 490653 h 972553"/>
                <a:gd name="connsiteX13" fmla="*/ 794369 w 1086743"/>
                <a:gd name="connsiteY13" fmla="*/ 158304 h 972553"/>
                <a:gd name="connsiteX14" fmla="*/ 1028939 w 1086743"/>
                <a:gd name="connsiteY14" fmla="*/ 8814 h 972553"/>
                <a:gd name="connsiteX15" fmla="*/ 980234 w 1086743"/>
                <a:gd name="connsiteY15" fmla="*/ 540401 h 972553"/>
                <a:gd name="connsiteX16" fmla="*/ 954593 w 1086743"/>
                <a:gd name="connsiteY16" fmla="*/ 598430 h 972553"/>
                <a:gd name="connsiteX17" fmla="*/ 699964 w 1086743"/>
                <a:gd name="connsiteY17" fmla="*/ 972553 h 972553"/>
                <a:gd name="connsiteX18" fmla="*/ 283822 w 1086743"/>
                <a:gd name="connsiteY18" fmla="*/ 825333 h 972553"/>
                <a:gd name="connsiteX19" fmla="*/ 294066 w 1086743"/>
                <a:gd name="connsiteY19" fmla="*/ 825333 h 972553"/>
                <a:gd name="connsiteX20" fmla="*/ 534157 w 1086743"/>
                <a:gd name="connsiteY20" fmla="*/ 907102 h 972553"/>
                <a:gd name="connsiteX21" fmla="*/ 689045 w 1086743"/>
                <a:gd name="connsiteY21" fmla="*/ 967401 h 972553"/>
                <a:gd name="connsiteX22" fmla="*/ 699719 w 1086743"/>
                <a:gd name="connsiteY22" fmla="*/ 967952 h 972553"/>
                <a:gd name="connsiteX23" fmla="*/ 950544 w 1086743"/>
                <a:gd name="connsiteY23" fmla="*/ 596529 h 972553"/>
                <a:gd name="connsiteX24" fmla="*/ 976185 w 1086743"/>
                <a:gd name="connsiteY24" fmla="*/ 538438 h 972553"/>
                <a:gd name="connsiteX25" fmla="*/ 1081509 w 1086743"/>
                <a:gd name="connsiteY25" fmla="*/ 168241 h 972553"/>
                <a:gd name="connsiteX26" fmla="*/ 1027161 w 1086743"/>
                <a:gd name="connsiteY26" fmla="*/ 12924 h 972553"/>
                <a:gd name="connsiteX27" fmla="*/ 798111 w 1086743"/>
                <a:gd name="connsiteY27" fmla="*/ 160757 h 972553"/>
                <a:gd name="connsiteX28" fmla="*/ 440979 w 1086743"/>
                <a:gd name="connsiteY28" fmla="*/ 494702 h 972553"/>
                <a:gd name="connsiteX29" fmla="*/ 281798 w 1086743"/>
                <a:gd name="connsiteY29" fmla="*/ 539174 h 972553"/>
                <a:gd name="connsiteX30" fmla="*/ 9379 w 1086743"/>
                <a:gd name="connsiteY30" fmla="*/ 883301 h 972553"/>
                <a:gd name="connsiteX31" fmla="*/ 283638 w 1086743"/>
                <a:gd name="connsiteY31" fmla="*/ 825211 h 972553"/>
                <a:gd name="connsiteX32" fmla="*/ 283822 w 1086743"/>
                <a:gd name="connsiteY32" fmla="*/ 825333 h 97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86743" h="972553">
                  <a:moveTo>
                    <a:pt x="699964" y="972553"/>
                  </a:moveTo>
                  <a:cubicBezTo>
                    <a:pt x="696222" y="972553"/>
                    <a:pt x="692480" y="972553"/>
                    <a:pt x="688616" y="972001"/>
                  </a:cubicBezTo>
                  <a:cubicBezTo>
                    <a:pt x="643591" y="967830"/>
                    <a:pt x="589426" y="940349"/>
                    <a:pt x="532072" y="911211"/>
                  </a:cubicBezTo>
                  <a:cubicBezTo>
                    <a:pt x="458462" y="873916"/>
                    <a:pt x="375282" y="831467"/>
                    <a:pt x="294005" y="829934"/>
                  </a:cubicBezTo>
                  <a:cubicBezTo>
                    <a:pt x="151079" y="826867"/>
                    <a:pt x="4717" y="890294"/>
                    <a:pt x="3245" y="890907"/>
                  </a:cubicBezTo>
                  <a:cubicBezTo>
                    <a:pt x="2773" y="891104"/>
                    <a:pt x="2251" y="891147"/>
                    <a:pt x="1754" y="891024"/>
                  </a:cubicBezTo>
                  <a:cubicBezTo>
                    <a:pt x="1258" y="890901"/>
                    <a:pt x="816" y="890625"/>
                    <a:pt x="484" y="890233"/>
                  </a:cubicBezTo>
                  <a:cubicBezTo>
                    <a:pt x="172" y="889816"/>
                    <a:pt x="0" y="889313"/>
                    <a:pt x="0" y="888791"/>
                  </a:cubicBezTo>
                  <a:cubicBezTo>
                    <a:pt x="0" y="888270"/>
                    <a:pt x="172" y="887767"/>
                    <a:pt x="484" y="887350"/>
                  </a:cubicBezTo>
                  <a:lnTo>
                    <a:pt x="278853" y="535678"/>
                  </a:lnTo>
                  <a:cubicBezTo>
                    <a:pt x="279037" y="535433"/>
                    <a:pt x="279264" y="535230"/>
                    <a:pt x="279528" y="535083"/>
                  </a:cubicBezTo>
                  <a:cubicBezTo>
                    <a:pt x="279792" y="534936"/>
                    <a:pt x="280086" y="534844"/>
                    <a:pt x="280387" y="534819"/>
                  </a:cubicBezTo>
                  <a:cubicBezTo>
                    <a:pt x="342219" y="527213"/>
                    <a:pt x="395586" y="512368"/>
                    <a:pt x="438955" y="490653"/>
                  </a:cubicBezTo>
                  <a:cubicBezTo>
                    <a:pt x="642119" y="389132"/>
                    <a:pt x="726525" y="261112"/>
                    <a:pt x="794369" y="158304"/>
                  </a:cubicBezTo>
                  <a:cubicBezTo>
                    <a:pt x="843074" y="84694"/>
                    <a:pt x="938276" y="-33205"/>
                    <a:pt x="1028939" y="8814"/>
                  </a:cubicBezTo>
                  <a:cubicBezTo>
                    <a:pt x="1105985" y="44576"/>
                    <a:pt x="1120952" y="222774"/>
                    <a:pt x="980234" y="540401"/>
                  </a:cubicBezTo>
                  <a:cubicBezTo>
                    <a:pt x="971278" y="560521"/>
                    <a:pt x="962733" y="579862"/>
                    <a:pt x="954593" y="598430"/>
                  </a:cubicBezTo>
                  <a:cubicBezTo>
                    <a:pt x="836633" y="865819"/>
                    <a:pt x="789523" y="972553"/>
                    <a:pt x="699964" y="972553"/>
                  </a:cubicBezTo>
                  <a:close/>
                  <a:moveTo>
                    <a:pt x="283822" y="825333"/>
                  </a:moveTo>
                  <a:cubicBezTo>
                    <a:pt x="287257" y="825333"/>
                    <a:pt x="290692" y="825333"/>
                    <a:pt x="294066" y="825333"/>
                  </a:cubicBezTo>
                  <a:cubicBezTo>
                    <a:pt x="376448" y="827112"/>
                    <a:pt x="460240" y="869622"/>
                    <a:pt x="534157" y="907102"/>
                  </a:cubicBezTo>
                  <a:cubicBezTo>
                    <a:pt x="591144" y="936055"/>
                    <a:pt x="644940" y="963291"/>
                    <a:pt x="689045" y="967401"/>
                  </a:cubicBezTo>
                  <a:cubicBezTo>
                    <a:pt x="692590" y="967763"/>
                    <a:pt x="696155" y="967946"/>
                    <a:pt x="699719" y="967952"/>
                  </a:cubicBezTo>
                  <a:cubicBezTo>
                    <a:pt x="786763" y="967952"/>
                    <a:pt x="833382" y="862138"/>
                    <a:pt x="950544" y="596529"/>
                  </a:cubicBezTo>
                  <a:cubicBezTo>
                    <a:pt x="958721" y="577961"/>
                    <a:pt x="967273" y="558601"/>
                    <a:pt x="976185" y="538438"/>
                  </a:cubicBezTo>
                  <a:cubicBezTo>
                    <a:pt x="1040655" y="392752"/>
                    <a:pt x="1077092" y="264732"/>
                    <a:pt x="1081509" y="168241"/>
                  </a:cubicBezTo>
                  <a:cubicBezTo>
                    <a:pt x="1086600" y="57397"/>
                    <a:pt x="1049611" y="23352"/>
                    <a:pt x="1027161" y="12924"/>
                  </a:cubicBezTo>
                  <a:cubicBezTo>
                    <a:pt x="939196" y="-27623"/>
                    <a:pt x="846080" y="87884"/>
                    <a:pt x="798111" y="160757"/>
                  </a:cubicBezTo>
                  <a:cubicBezTo>
                    <a:pt x="729960" y="264057"/>
                    <a:pt x="645186" y="392629"/>
                    <a:pt x="440979" y="494702"/>
                  </a:cubicBezTo>
                  <a:cubicBezTo>
                    <a:pt x="397304" y="516539"/>
                    <a:pt x="343814" y="531507"/>
                    <a:pt x="281798" y="539174"/>
                  </a:cubicBezTo>
                  <a:lnTo>
                    <a:pt x="9379" y="883301"/>
                  </a:lnTo>
                  <a:cubicBezTo>
                    <a:pt x="41522" y="870358"/>
                    <a:pt x="162488" y="825211"/>
                    <a:pt x="283638" y="825211"/>
                  </a:cubicBezTo>
                  <a:lnTo>
                    <a:pt x="283822" y="825333"/>
                  </a:lnTo>
                  <a:close/>
                </a:path>
              </a:pathLst>
            </a:custGeom>
            <a:solidFill>
              <a:srgbClr val="0E0E0E"/>
            </a:solidFill>
            <a:ln w="613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1A1FE5C3-A8A7-4B6E-8594-1B9998573DE8}"/>
                </a:ext>
              </a:extLst>
            </p:cNvPr>
            <p:cNvSpPr/>
            <p:nvPr/>
          </p:nvSpPr>
          <p:spPr>
            <a:xfrm>
              <a:off x="7050777" y="3349685"/>
              <a:ext cx="477454" cy="759716"/>
            </a:xfrm>
            <a:custGeom>
              <a:avLst/>
              <a:gdLst>
                <a:gd name="connsiteX0" fmla="*/ 313211 w 477454"/>
                <a:gd name="connsiteY0" fmla="*/ 632249 h 759716"/>
                <a:gd name="connsiteX1" fmla="*/ 395163 w 477454"/>
                <a:gd name="connsiteY1" fmla="*/ 480183 h 759716"/>
                <a:gd name="connsiteX2" fmla="*/ 457732 w 477454"/>
                <a:gd name="connsiteY2" fmla="*/ 307138 h 759716"/>
                <a:gd name="connsiteX3" fmla="*/ 475766 w 477454"/>
                <a:gd name="connsiteY3" fmla="*/ 142374 h 759716"/>
                <a:gd name="connsiteX4" fmla="*/ 456444 w 477454"/>
                <a:gd name="connsiteY4" fmla="*/ 58765 h 759716"/>
                <a:gd name="connsiteX5" fmla="*/ 441599 w 477454"/>
                <a:gd name="connsiteY5" fmla="*/ 0 h 759716"/>
                <a:gd name="connsiteX6" fmla="*/ 107409 w 477454"/>
                <a:gd name="connsiteY6" fmla="*/ 300083 h 759716"/>
                <a:gd name="connsiteX7" fmla="*/ 86982 w 477454"/>
                <a:gd name="connsiteY7" fmla="*/ 309407 h 759716"/>
                <a:gd name="connsiteX8" fmla="*/ 131946 w 477454"/>
                <a:gd name="connsiteY8" fmla="*/ 487912 h 759716"/>
                <a:gd name="connsiteX9" fmla="*/ 54901 w 477454"/>
                <a:gd name="connsiteY9" fmla="*/ 577593 h 759716"/>
                <a:gd name="connsiteX10" fmla="*/ 0 w 477454"/>
                <a:gd name="connsiteY10" fmla="*/ 638935 h 759716"/>
                <a:gd name="connsiteX11" fmla="*/ 290944 w 477454"/>
                <a:gd name="connsiteY11" fmla="*/ 759717 h 759716"/>
                <a:gd name="connsiteX12" fmla="*/ 313211 w 477454"/>
                <a:gd name="connsiteY12" fmla="*/ 632249 h 75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454" h="759716">
                  <a:moveTo>
                    <a:pt x="313211" y="632249"/>
                  </a:moveTo>
                  <a:cubicBezTo>
                    <a:pt x="336030" y="579495"/>
                    <a:pt x="370320" y="532139"/>
                    <a:pt x="395163" y="480183"/>
                  </a:cubicBezTo>
                  <a:cubicBezTo>
                    <a:pt x="421791" y="424754"/>
                    <a:pt x="442752" y="366780"/>
                    <a:pt x="457732" y="307138"/>
                  </a:cubicBezTo>
                  <a:cubicBezTo>
                    <a:pt x="471043" y="253648"/>
                    <a:pt x="481716" y="197704"/>
                    <a:pt x="475766" y="142374"/>
                  </a:cubicBezTo>
                  <a:cubicBezTo>
                    <a:pt x="472699" y="113666"/>
                    <a:pt x="463804" y="86553"/>
                    <a:pt x="456444" y="58765"/>
                  </a:cubicBezTo>
                  <a:cubicBezTo>
                    <a:pt x="451291" y="39197"/>
                    <a:pt x="446445" y="19629"/>
                    <a:pt x="441599" y="0"/>
                  </a:cubicBezTo>
                  <a:cubicBezTo>
                    <a:pt x="372405" y="102379"/>
                    <a:pt x="286650" y="210463"/>
                    <a:pt x="107409" y="300083"/>
                  </a:cubicBezTo>
                  <a:cubicBezTo>
                    <a:pt x="100784" y="303396"/>
                    <a:pt x="93976" y="306218"/>
                    <a:pt x="86982" y="309407"/>
                  </a:cubicBezTo>
                  <a:cubicBezTo>
                    <a:pt x="59624" y="380748"/>
                    <a:pt x="144276" y="423319"/>
                    <a:pt x="131946" y="487912"/>
                  </a:cubicBezTo>
                  <a:cubicBezTo>
                    <a:pt x="123236" y="533734"/>
                    <a:pt x="89498" y="552873"/>
                    <a:pt x="54901" y="577593"/>
                  </a:cubicBezTo>
                  <a:cubicBezTo>
                    <a:pt x="32321" y="593757"/>
                    <a:pt x="13575" y="614705"/>
                    <a:pt x="0" y="638935"/>
                  </a:cubicBezTo>
                  <a:cubicBezTo>
                    <a:pt x="103729" y="655865"/>
                    <a:pt x="206537" y="726040"/>
                    <a:pt x="290944" y="759717"/>
                  </a:cubicBezTo>
                  <a:cubicBezTo>
                    <a:pt x="288533" y="716084"/>
                    <a:pt x="296145" y="672477"/>
                    <a:pt x="313211" y="632249"/>
                  </a:cubicBezTo>
                  <a:close/>
                </a:path>
              </a:pathLst>
            </a:custGeom>
            <a:solidFill>
              <a:srgbClr val="E05555"/>
            </a:solidFill>
            <a:ln w="613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EABE4D81-71A5-4341-9604-C39A201E98BC}"/>
                </a:ext>
              </a:extLst>
            </p:cNvPr>
            <p:cNvSpPr/>
            <p:nvPr/>
          </p:nvSpPr>
          <p:spPr>
            <a:xfrm>
              <a:off x="7048440" y="3347567"/>
              <a:ext cx="482042" cy="763997"/>
            </a:xfrm>
            <a:custGeom>
              <a:avLst/>
              <a:gdLst>
                <a:gd name="connsiteX0" fmla="*/ 293281 w 482042"/>
                <a:gd name="connsiteY0" fmla="*/ 763920 h 763997"/>
                <a:gd name="connsiteX1" fmla="*/ 292422 w 482042"/>
                <a:gd name="connsiteY1" fmla="*/ 763920 h 763997"/>
                <a:gd name="connsiteX2" fmla="*/ 201636 w 482042"/>
                <a:gd name="connsiteY2" fmla="*/ 720981 h 763997"/>
                <a:gd name="connsiteX3" fmla="*/ 1969 w 482042"/>
                <a:gd name="connsiteY3" fmla="*/ 643261 h 763997"/>
                <a:gd name="connsiteX4" fmla="*/ 957 w 482042"/>
                <a:gd name="connsiteY4" fmla="*/ 642862 h 763997"/>
                <a:gd name="connsiteX5" fmla="*/ 252 w 482042"/>
                <a:gd name="connsiteY5" fmla="*/ 642034 h 763997"/>
                <a:gd name="connsiteX6" fmla="*/ 0 w 482042"/>
                <a:gd name="connsiteY6" fmla="*/ 640960 h 763997"/>
                <a:gd name="connsiteX7" fmla="*/ 252 w 482042"/>
                <a:gd name="connsiteY7" fmla="*/ 639887 h 763997"/>
                <a:gd name="connsiteX8" fmla="*/ 55889 w 482042"/>
                <a:gd name="connsiteY8" fmla="*/ 578055 h 763997"/>
                <a:gd name="connsiteX9" fmla="*/ 66255 w 482042"/>
                <a:gd name="connsiteY9" fmla="*/ 570693 h 763997"/>
                <a:gd name="connsiteX10" fmla="*/ 131952 w 482042"/>
                <a:gd name="connsiteY10" fmla="*/ 489784 h 763997"/>
                <a:gd name="connsiteX11" fmla="*/ 108029 w 482042"/>
                <a:gd name="connsiteY11" fmla="*/ 411266 h 763997"/>
                <a:gd name="connsiteX12" fmla="*/ 87111 w 482042"/>
                <a:gd name="connsiteY12" fmla="*/ 310911 h 763997"/>
                <a:gd name="connsiteX13" fmla="*/ 87620 w 482042"/>
                <a:gd name="connsiteY13" fmla="*/ 310126 h 763997"/>
                <a:gd name="connsiteX14" fmla="*/ 88400 w 482042"/>
                <a:gd name="connsiteY14" fmla="*/ 309623 h 763997"/>
                <a:gd name="connsiteX15" fmla="*/ 108642 w 482042"/>
                <a:gd name="connsiteY15" fmla="*/ 300299 h 763997"/>
                <a:gd name="connsiteX16" fmla="*/ 441973 w 482042"/>
                <a:gd name="connsiteY16" fmla="*/ 1013 h 763997"/>
                <a:gd name="connsiteX17" fmla="*/ 442997 w 482042"/>
                <a:gd name="connsiteY17" fmla="*/ 191 h 763997"/>
                <a:gd name="connsiteX18" fmla="*/ 444304 w 482042"/>
                <a:gd name="connsiteY18" fmla="*/ 32 h 763997"/>
                <a:gd name="connsiteX19" fmla="*/ 445457 w 482042"/>
                <a:gd name="connsiteY19" fmla="*/ 645 h 763997"/>
                <a:gd name="connsiteX20" fmla="*/ 446144 w 482042"/>
                <a:gd name="connsiteY20" fmla="*/ 1749 h 763997"/>
                <a:gd name="connsiteX21" fmla="*/ 446573 w 482042"/>
                <a:gd name="connsiteY21" fmla="*/ 3651 h 763997"/>
                <a:gd name="connsiteX22" fmla="*/ 460927 w 482042"/>
                <a:gd name="connsiteY22" fmla="*/ 60453 h 763997"/>
                <a:gd name="connsiteX23" fmla="*/ 465896 w 482042"/>
                <a:gd name="connsiteY23" fmla="*/ 78856 h 763997"/>
                <a:gd name="connsiteX24" fmla="*/ 480373 w 482042"/>
                <a:gd name="connsiteY24" fmla="*/ 144614 h 763997"/>
                <a:gd name="connsiteX25" fmla="*/ 462277 w 482042"/>
                <a:gd name="connsiteY25" fmla="*/ 310237 h 763997"/>
                <a:gd name="connsiteX26" fmla="*/ 399524 w 482042"/>
                <a:gd name="connsiteY26" fmla="*/ 483711 h 763997"/>
                <a:gd name="connsiteX27" fmla="*/ 361799 w 482042"/>
                <a:gd name="connsiteY27" fmla="*/ 552598 h 763997"/>
                <a:gd name="connsiteX28" fmla="*/ 317633 w 482042"/>
                <a:gd name="connsiteY28" fmla="*/ 635715 h 763997"/>
                <a:gd name="connsiteX29" fmla="*/ 315486 w 482042"/>
                <a:gd name="connsiteY29" fmla="*/ 634796 h 763997"/>
                <a:gd name="connsiteX30" fmla="*/ 317633 w 482042"/>
                <a:gd name="connsiteY30" fmla="*/ 635715 h 763997"/>
                <a:gd name="connsiteX31" fmla="*/ 295550 w 482042"/>
                <a:gd name="connsiteY31" fmla="*/ 761895 h 763997"/>
                <a:gd name="connsiteX32" fmla="*/ 295293 w 482042"/>
                <a:gd name="connsiteY32" fmla="*/ 763018 h 763997"/>
                <a:gd name="connsiteX33" fmla="*/ 294569 w 482042"/>
                <a:gd name="connsiteY33" fmla="*/ 763920 h 763997"/>
                <a:gd name="connsiteX34" fmla="*/ 293281 w 482042"/>
                <a:gd name="connsiteY34" fmla="*/ 763920 h 763997"/>
                <a:gd name="connsiteX35" fmla="*/ 5956 w 482042"/>
                <a:gd name="connsiteY35" fmla="*/ 639089 h 763997"/>
                <a:gd name="connsiteX36" fmla="*/ 203722 w 482042"/>
                <a:gd name="connsiteY36" fmla="*/ 716687 h 763997"/>
                <a:gd name="connsiteX37" fmla="*/ 290827 w 482042"/>
                <a:gd name="connsiteY37" fmla="*/ 758154 h 763997"/>
                <a:gd name="connsiteX38" fmla="*/ 313462 w 482042"/>
                <a:gd name="connsiteY38" fmla="*/ 633507 h 763997"/>
                <a:gd name="connsiteX39" fmla="*/ 357874 w 482042"/>
                <a:gd name="connsiteY39" fmla="*/ 549899 h 763997"/>
                <a:gd name="connsiteX40" fmla="*/ 395415 w 482042"/>
                <a:gd name="connsiteY40" fmla="*/ 481380 h 763997"/>
                <a:gd name="connsiteX41" fmla="*/ 457860 w 482042"/>
                <a:gd name="connsiteY41" fmla="*/ 308764 h 763997"/>
                <a:gd name="connsiteX42" fmla="*/ 475833 w 482042"/>
                <a:gd name="connsiteY42" fmla="*/ 144798 h 763997"/>
                <a:gd name="connsiteX43" fmla="*/ 461541 w 482042"/>
                <a:gd name="connsiteY43" fmla="*/ 79776 h 763997"/>
                <a:gd name="connsiteX44" fmla="*/ 456572 w 482042"/>
                <a:gd name="connsiteY44" fmla="*/ 61373 h 763997"/>
                <a:gd name="connsiteX45" fmla="*/ 442954 w 482042"/>
                <a:gd name="connsiteY45" fmla="*/ 7638 h 763997"/>
                <a:gd name="connsiteX46" fmla="*/ 110789 w 482042"/>
                <a:gd name="connsiteY46" fmla="*/ 304164 h 763997"/>
                <a:gd name="connsiteX47" fmla="*/ 91160 w 482042"/>
                <a:gd name="connsiteY47" fmla="*/ 313181 h 763997"/>
                <a:gd name="connsiteX48" fmla="*/ 112077 w 482042"/>
                <a:gd name="connsiteY48" fmla="*/ 408690 h 763997"/>
                <a:gd name="connsiteX49" fmla="*/ 136614 w 482042"/>
                <a:gd name="connsiteY49" fmla="*/ 490397 h 763997"/>
                <a:gd name="connsiteX50" fmla="*/ 69138 w 482042"/>
                <a:gd name="connsiteY50" fmla="*/ 574251 h 763997"/>
                <a:gd name="connsiteX51" fmla="*/ 58771 w 482042"/>
                <a:gd name="connsiteY51" fmla="*/ 581490 h 763997"/>
                <a:gd name="connsiteX52" fmla="*/ 5956 w 482042"/>
                <a:gd name="connsiteY52" fmla="*/ 639089 h 76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2042" h="763997">
                  <a:moveTo>
                    <a:pt x="293281" y="763920"/>
                  </a:moveTo>
                  <a:cubicBezTo>
                    <a:pt x="292999" y="763975"/>
                    <a:pt x="292704" y="763975"/>
                    <a:pt x="292422" y="763920"/>
                  </a:cubicBezTo>
                  <a:cubicBezTo>
                    <a:pt x="264021" y="752571"/>
                    <a:pt x="233718" y="737236"/>
                    <a:pt x="201636" y="720981"/>
                  </a:cubicBezTo>
                  <a:cubicBezTo>
                    <a:pt x="140294" y="689757"/>
                    <a:pt x="70549" y="654425"/>
                    <a:pt x="1969" y="643261"/>
                  </a:cubicBezTo>
                  <a:cubicBezTo>
                    <a:pt x="1607" y="643211"/>
                    <a:pt x="1258" y="643071"/>
                    <a:pt x="957" y="642862"/>
                  </a:cubicBezTo>
                  <a:cubicBezTo>
                    <a:pt x="662" y="642647"/>
                    <a:pt x="417" y="642365"/>
                    <a:pt x="252" y="642034"/>
                  </a:cubicBezTo>
                  <a:cubicBezTo>
                    <a:pt x="86" y="641703"/>
                    <a:pt x="0" y="641334"/>
                    <a:pt x="0" y="640960"/>
                  </a:cubicBezTo>
                  <a:cubicBezTo>
                    <a:pt x="0" y="640586"/>
                    <a:pt x="86" y="640218"/>
                    <a:pt x="252" y="639887"/>
                  </a:cubicBezTo>
                  <a:cubicBezTo>
                    <a:pt x="14047" y="615448"/>
                    <a:pt x="33039" y="594341"/>
                    <a:pt x="55889" y="578055"/>
                  </a:cubicBezTo>
                  <a:cubicBezTo>
                    <a:pt x="59324" y="575539"/>
                    <a:pt x="62820" y="573086"/>
                    <a:pt x="66255" y="570693"/>
                  </a:cubicBezTo>
                  <a:cubicBezTo>
                    <a:pt x="97355" y="548917"/>
                    <a:pt x="124284" y="530085"/>
                    <a:pt x="131952" y="489784"/>
                  </a:cubicBezTo>
                  <a:cubicBezTo>
                    <a:pt x="137473" y="460953"/>
                    <a:pt x="123180" y="436784"/>
                    <a:pt x="108029" y="411266"/>
                  </a:cubicBezTo>
                  <a:cubicBezTo>
                    <a:pt x="90301" y="381332"/>
                    <a:pt x="71960" y="350415"/>
                    <a:pt x="87111" y="310911"/>
                  </a:cubicBezTo>
                  <a:cubicBezTo>
                    <a:pt x="87222" y="310617"/>
                    <a:pt x="87394" y="310353"/>
                    <a:pt x="87620" y="310126"/>
                  </a:cubicBezTo>
                  <a:cubicBezTo>
                    <a:pt x="87841" y="309905"/>
                    <a:pt x="88105" y="309734"/>
                    <a:pt x="88400" y="309623"/>
                  </a:cubicBezTo>
                  <a:cubicBezTo>
                    <a:pt x="96067" y="306311"/>
                    <a:pt x="102692" y="303489"/>
                    <a:pt x="108642" y="300299"/>
                  </a:cubicBezTo>
                  <a:cubicBezTo>
                    <a:pt x="291257" y="209023"/>
                    <a:pt x="376460" y="97872"/>
                    <a:pt x="441973" y="1013"/>
                  </a:cubicBezTo>
                  <a:cubicBezTo>
                    <a:pt x="442231" y="651"/>
                    <a:pt x="442586" y="363"/>
                    <a:pt x="442997" y="191"/>
                  </a:cubicBezTo>
                  <a:cubicBezTo>
                    <a:pt x="443408" y="13"/>
                    <a:pt x="443862" y="-42"/>
                    <a:pt x="444304" y="32"/>
                  </a:cubicBezTo>
                  <a:cubicBezTo>
                    <a:pt x="444733" y="130"/>
                    <a:pt x="445132" y="345"/>
                    <a:pt x="445457" y="645"/>
                  </a:cubicBezTo>
                  <a:cubicBezTo>
                    <a:pt x="445776" y="946"/>
                    <a:pt x="446016" y="1326"/>
                    <a:pt x="446144" y="1749"/>
                  </a:cubicBezTo>
                  <a:lnTo>
                    <a:pt x="446573" y="3651"/>
                  </a:lnTo>
                  <a:cubicBezTo>
                    <a:pt x="451174" y="22053"/>
                    <a:pt x="455959" y="41621"/>
                    <a:pt x="460927" y="60453"/>
                  </a:cubicBezTo>
                  <a:cubicBezTo>
                    <a:pt x="462522" y="66588"/>
                    <a:pt x="464240" y="72722"/>
                    <a:pt x="465896" y="78856"/>
                  </a:cubicBezTo>
                  <a:cubicBezTo>
                    <a:pt x="472496" y="100350"/>
                    <a:pt x="477336" y="122341"/>
                    <a:pt x="480373" y="144614"/>
                  </a:cubicBezTo>
                  <a:cubicBezTo>
                    <a:pt x="486507" y="201846"/>
                    <a:pt x="474668" y="260427"/>
                    <a:pt x="462277" y="310237"/>
                  </a:cubicBezTo>
                  <a:cubicBezTo>
                    <a:pt x="447242" y="370026"/>
                    <a:pt x="426220" y="428141"/>
                    <a:pt x="399524" y="483711"/>
                  </a:cubicBezTo>
                  <a:cubicBezTo>
                    <a:pt x="388238" y="507327"/>
                    <a:pt x="374988" y="530331"/>
                    <a:pt x="361799" y="552598"/>
                  </a:cubicBezTo>
                  <a:cubicBezTo>
                    <a:pt x="345403" y="579380"/>
                    <a:pt x="330656" y="607136"/>
                    <a:pt x="317633" y="635715"/>
                  </a:cubicBezTo>
                  <a:lnTo>
                    <a:pt x="315486" y="634796"/>
                  </a:lnTo>
                  <a:lnTo>
                    <a:pt x="317633" y="635715"/>
                  </a:lnTo>
                  <a:cubicBezTo>
                    <a:pt x="300770" y="675551"/>
                    <a:pt x="293219" y="718705"/>
                    <a:pt x="295550" y="761895"/>
                  </a:cubicBezTo>
                  <a:cubicBezTo>
                    <a:pt x="295550" y="762288"/>
                    <a:pt x="295464" y="762669"/>
                    <a:pt x="295293" y="763018"/>
                  </a:cubicBezTo>
                  <a:cubicBezTo>
                    <a:pt x="295121" y="763374"/>
                    <a:pt x="294876" y="763681"/>
                    <a:pt x="294569" y="763920"/>
                  </a:cubicBezTo>
                  <a:cubicBezTo>
                    <a:pt x="294145" y="764024"/>
                    <a:pt x="293704" y="764024"/>
                    <a:pt x="293281" y="763920"/>
                  </a:cubicBezTo>
                  <a:close/>
                  <a:moveTo>
                    <a:pt x="5956" y="639089"/>
                  </a:moveTo>
                  <a:cubicBezTo>
                    <a:pt x="74168" y="650928"/>
                    <a:pt x="142932" y="685832"/>
                    <a:pt x="203722" y="716687"/>
                  </a:cubicBezTo>
                  <a:cubicBezTo>
                    <a:pt x="234393" y="732267"/>
                    <a:pt x="263530" y="746989"/>
                    <a:pt x="290827" y="758154"/>
                  </a:cubicBezTo>
                  <a:cubicBezTo>
                    <a:pt x="289060" y="715441"/>
                    <a:pt x="296795" y="672870"/>
                    <a:pt x="313462" y="633507"/>
                  </a:cubicBezTo>
                  <a:cubicBezTo>
                    <a:pt x="326577" y="604775"/>
                    <a:pt x="341409" y="576852"/>
                    <a:pt x="357874" y="549899"/>
                  </a:cubicBezTo>
                  <a:cubicBezTo>
                    <a:pt x="370817" y="527693"/>
                    <a:pt x="384189" y="504813"/>
                    <a:pt x="395415" y="481380"/>
                  </a:cubicBezTo>
                  <a:cubicBezTo>
                    <a:pt x="421969" y="426080"/>
                    <a:pt x="442893" y="368254"/>
                    <a:pt x="457860" y="308764"/>
                  </a:cubicBezTo>
                  <a:cubicBezTo>
                    <a:pt x="470129" y="259691"/>
                    <a:pt x="481906" y="201294"/>
                    <a:pt x="475833" y="144798"/>
                  </a:cubicBezTo>
                  <a:cubicBezTo>
                    <a:pt x="472840" y="122770"/>
                    <a:pt x="468062" y="101024"/>
                    <a:pt x="461541" y="79776"/>
                  </a:cubicBezTo>
                  <a:cubicBezTo>
                    <a:pt x="459823" y="73642"/>
                    <a:pt x="458167" y="67507"/>
                    <a:pt x="456572" y="61373"/>
                  </a:cubicBezTo>
                  <a:cubicBezTo>
                    <a:pt x="451849" y="43523"/>
                    <a:pt x="447310" y="25304"/>
                    <a:pt x="442954" y="7638"/>
                  </a:cubicBezTo>
                  <a:cubicBezTo>
                    <a:pt x="377442" y="104006"/>
                    <a:pt x="291625" y="213746"/>
                    <a:pt x="110789" y="304164"/>
                  </a:cubicBezTo>
                  <a:cubicBezTo>
                    <a:pt x="104962" y="307108"/>
                    <a:pt x="98521" y="310298"/>
                    <a:pt x="91160" y="313181"/>
                  </a:cubicBezTo>
                  <a:cubicBezTo>
                    <a:pt x="77419" y="349986"/>
                    <a:pt x="95024" y="379921"/>
                    <a:pt x="112077" y="408690"/>
                  </a:cubicBezTo>
                  <a:cubicBezTo>
                    <a:pt x="126983" y="433840"/>
                    <a:pt x="142380" y="459849"/>
                    <a:pt x="136614" y="490397"/>
                  </a:cubicBezTo>
                  <a:cubicBezTo>
                    <a:pt x="128578" y="532539"/>
                    <a:pt x="99809" y="552782"/>
                    <a:pt x="69138" y="574251"/>
                  </a:cubicBezTo>
                  <a:lnTo>
                    <a:pt x="58771" y="581490"/>
                  </a:lnTo>
                  <a:cubicBezTo>
                    <a:pt x="37333" y="596782"/>
                    <a:pt x="19341" y="616405"/>
                    <a:pt x="5956" y="639089"/>
                  </a:cubicBezTo>
                  <a:close/>
                </a:path>
              </a:pathLst>
            </a:custGeom>
            <a:solidFill>
              <a:srgbClr val="0E0E0E"/>
            </a:solidFill>
            <a:ln w="613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444E3F1F-1EB3-4DAE-91F3-616F3E8F0569}"/>
                </a:ext>
              </a:extLst>
            </p:cNvPr>
            <p:cNvSpPr/>
            <p:nvPr/>
          </p:nvSpPr>
          <p:spPr>
            <a:xfrm>
              <a:off x="7295036" y="3159364"/>
              <a:ext cx="507194" cy="967969"/>
            </a:xfrm>
            <a:custGeom>
              <a:avLst/>
              <a:gdLst>
                <a:gd name="connsiteX0" fmla="*/ 401239 w 507194"/>
                <a:gd name="connsiteY0" fmla="*/ 537146 h 967969"/>
                <a:gd name="connsiteX1" fmla="*/ 451110 w 507194"/>
                <a:gd name="connsiteY1" fmla="*/ 8627 h 967969"/>
                <a:gd name="connsiteX2" fmla="*/ 219422 w 507194"/>
                <a:gd name="connsiteY2" fmla="*/ 157196 h 967969"/>
                <a:gd name="connsiteX3" fmla="*/ 168263 w 507194"/>
                <a:gd name="connsiteY3" fmla="*/ 232033 h 967969"/>
                <a:gd name="connsiteX4" fmla="*/ 142009 w 507194"/>
                <a:gd name="connsiteY4" fmla="*/ 368641 h 967969"/>
                <a:gd name="connsiteX5" fmla="*/ 97352 w 507194"/>
                <a:gd name="connsiteY5" fmla="*/ 682710 h 967969"/>
                <a:gd name="connsiteX6" fmla="*/ 13253 w 507194"/>
                <a:gd name="connsiteY6" fmla="*/ 935193 h 967969"/>
                <a:gd name="connsiteX7" fmla="*/ 111829 w 507194"/>
                <a:gd name="connsiteY7" fmla="*/ 967458 h 967969"/>
                <a:gd name="connsiteX8" fmla="*/ 401239 w 507194"/>
                <a:gd name="connsiteY8" fmla="*/ 537146 h 967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194" h="967969">
                  <a:moveTo>
                    <a:pt x="401239" y="537146"/>
                  </a:moveTo>
                  <a:cubicBezTo>
                    <a:pt x="542325" y="218170"/>
                    <a:pt x="524842" y="42794"/>
                    <a:pt x="451110" y="8627"/>
                  </a:cubicBezTo>
                  <a:cubicBezTo>
                    <a:pt x="377377" y="-25541"/>
                    <a:pt x="293155" y="45432"/>
                    <a:pt x="219422" y="157196"/>
                  </a:cubicBezTo>
                  <a:cubicBezTo>
                    <a:pt x="203228" y="181733"/>
                    <a:pt x="186543" y="206821"/>
                    <a:pt x="168263" y="232033"/>
                  </a:cubicBezTo>
                  <a:cubicBezTo>
                    <a:pt x="153118" y="276107"/>
                    <a:pt x="144285" y="322095"/>
                    <a:pt x="142009" y="368641"/>
                  </a:cubicBezTo>
                  <a:cubicBezTo>
                    <a:pt x="131888" y="566836"/>
                    <a:pt x="142929" y="596832"/>
                    <a:pt x="97352" y="682710"/>
                  </a:cubicBezTo>
                  <a:cubicBezTo>
                    <a:pt x="58400" y="756320"/>
                    <a:pt x="-34287" y="860233"/>
                    <a:pt x="13253" y="935193"/>
                  </a:cubicBezTo>
                  <a:cubicBezTo>
                    <a:pt x="49138" y="951939"/>
                    <a:pt x="82385" y="964698"/>
                    <a:pt x="111829" y="967458"/>
                  </a:cubicBezTo>
                  <a:cubicBezTo>
                    <a:pt x="213963" y="976905"/>
                    <a:pt x="260092" y="856123"/>
                    <a:pt x="401239" y="537146"/>
                  </a:cubicBezTo>
                  <a:close/>
                </a:path>
              </a:pathLst>
            </a:custGeom>
            <a:solidFill>
              <a:srgbClr val="F0E7E1"/>
            </a:solidFill>
            <a:ln w="613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FD2FB098-80D5-4B89-A1FC-BF0E0FB0D92E}"/>
                </a:ext>
              </a:extLst>
            </p:cNvPr>
            <p:cNvSpPr/>
            <p:nvPr/>
          </p:nvSpPr>
          <p:spPr>
            <a:xfrm>
              <a:off x="7292802" y="3157030"/>
              <a:ext cx="511823" cy="972614"/>
            </a:xfrm>
            <a:custGeom>
              <a:avLst/>
              <a:gdLst>
                <a:gd name="connsiteX0" fmla="*/ 125350 w 511823"/>
                <a:gd name="connsiteY0" fmla="*/ 972615 h 972614"/>
                <a:gd name="connsiteX1" fmla="*/ 114002 w 511823"/>
                <a:gd name="connsiteY1" fmla="*/ 972063 h 972614"/>
                <a:gd name="connsiteX2" fmla="*/ 14690 w 511823"/>
                <a:gd name="connsiteY2" fmla="*/ 939613 h 972614"/>
                <a:gd name="connsiteX3" fmla="*/ 13708 w 511823"/>
                <a:gd name="connsiteY3" fmla="*/ 938754 h 972614"/>
                <a:gd name="connsiteX4" fmla="*/ 66340 w 511823"/>
                <a:gd name="connsiteY4" fmla="*/ 736327 h 972614"/>
                <a:gd name="connsiteX5" fmla="*/ 97747 w 511823"/>
                <a:gd name="connsiteY5" fmla="*/ 684125 h 972614"/>
                <a:gd name="connsiteX6" fmla="*/ 137680 w 511823"/>
                <a:gd name="connsiteY6" fmla="*/ 479918 h 972614"/>
                <a:gd name="connsiteX7" fmla="*/ 142158 w 511823"/>
                <a:gd name="connsiteY7" fmla="*/ 370976 h 972614"/>
                <a:gd name="connsiteX8" fmla="*/ 168290 w 511823"/>
                <a:gd name="connsiteY8" fmla="*/ 233631 h 972614"/>
                <a:gd name="connsiteX9" fmla="*/ 168290 w 511823"/>
                <a:gd name="connsiteY9" fmla="*/ 233018 h 972614"/>
                <a:gd name="connsiteX10" fmla="*/ 219449 w 511823"/>
                <a:gd name="connsiteY10" fmla="*/ 158304 h 972614"/>
                <a:gd name="connsiteX11" fmla="*/ 454019 w 511823"/>
                <a:gd name="connsiteY11" fmla="*/ 8814 h 972614"/>
                <a:gd name="connsiteX12" fmla="*/ 405314 w 511823"/>
                <a:gd name="connsiteY12" fmla="*/ 540401 h 972614"/>
                <a:gd name="connsiteX13" fmla="*/ 403167 w 511823"/>
                <a:gd name="connsiteY13" fmla="*/ 539481 h 972614"/>
                <a:gd name="connsiteX14" fmla="*/ 405314 w 511823"/>
                <a:gd name="connsiteY14" fmla="*/ 540401 h 972614"/>
                <a:gd name="connsiteX15" fmla="*/ 379673 w 511823"/>
                <a:gd name="connsiteY15" fmla="*/ 598430 h 972614"/>
                <a:gd name="connsiteX16" fmla="*/ 125350 w 511823"/>
                <a:gd name="connsiteY16" fmla="*/ 972615 h 972614"/>
                <a:gd name="connsiteX17" fmla="*/ 17266 w 511823"/>
                <a:gd name="connsiteY17" fmla="*/ 935809 h 972614"/>
                <a:gd name="connsiteX18" fmla="*/ 114431 w 511823"/>
                <a:gd name="connsiteY18" fmla="*/ 967585 h 972614"/>
                <a:gd name="connsiteX19" fmla="*/ 125105 w 511823"/>
                <a:gd name="connsiteY19" fmla="*/ 968137 h 972614"/>
                <a:gd name="connsiteX20" fmla="*/ 375931 w 511823"/>
                <a:gd name="connsiteY20" fmla="*/ 596713 h 972614"/>
                <a:gd name="connsiteX21" fmla="*/ 401572 w 511823"/>
                <a:gd name="connsiteY21" fmla="*/ 538622 h 972614"/>
                <a:gd name="connsiteX22" fmla="*/ 506896 w 511823"/>
                <a:gd name="connsiteY22" fmla="*/ 168425 h 972614"/>
                <a:gd name="connsiteX23" fmla="*/ 452547 w 511823"/>
                <a:gd name="connsiteY23" fmla="*/ 13108 h 972614"/>
                <a:gd name="connsiteX24" fmla="*/ 223742 w 511823"/>
                <a:gd name="connsiteY24" fmla="*/ 160942 h 972614"/>
                <a:gd name="connsiteX25" fmla="*/ 172706 w 511823"/>
                <a:gd name="connsiteY25" fmla="*/ 235594 h 972614"/>
                <a:gd name="connsiteX26" fmla="*/ 146759 w 511823"/>
                <a:gd name="connsiteY26" fmla="*/ 371221 h 972614"/>
                <a:gd name="connsiteX27" fmla="*/ 142281 w 511823"/>
                <a:gd name="connsiteY27" fmla="*/ 480102 h 972614"/>
                <a:gd name="connsiteX28" fmla="*/ 101795 w 511823"/>
                <a:gd name="connsiteY28" fmla="*/ 686272 h 972614"/>
                <a:gd name="connsiteX29" fmla="*/ 70204 w 511823"/>
                <a:gd name="connsiteY29" fmla="*/ 738780 h 972614"/>
                <a:gd name="connsiteX30" fmla="*/ 17082 w 511823"/>
                <a:gd name="connsiteY30" fmla="*/ 935687 h 972614"/>
                <a:gd name="connsiteX31" fmla="*/ 17266 w 511823"/>
                <a:gd name="connsiteY31" fmla="*/ 935809 h 97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823" h="972614">
                  <a:moveTo>
                    <a:pt x="125350" y="972615"/>
                  </a:moveTo>
                  <a:cubicBezTo>
                    <a:pt x="121609" y="972615"/>
                    <a:pt x="117867" y="972615"/>
                    <a:pt x="114002" y="972063"/>
                  </a:cubicBezTo>
                  <a:cubicBezTo>
                    <a:pt x="88177" y="969670"/>
                    <a:pt x="57568" y="959794"/>
                    <a:pt x="14690" y="939613"/>
                  </a:cubicBezTo>
                  <a:cubicBezTo>
                    <a:pt x="14297" y="939410"/>
                    <a:pt x="13960" y="939116"/>
                    <a:pt x="13708" y="938754"/>
                  </a:cubicBezTo>
                  <a:cubicBezTo>
                    <a:pt x="-24139" y="879068"/>
                    <a:pt x="23952" y="803128"/>
                    <a:pt x="66340" y="736327"/>
                  </a:cubicBezTo>
                  <a:cubicBezTo>
                    <a:pt x="78117" y="717924"/>
                    <a:pt x="89220" y="700196"/>
                    <a:pt x="97747" y="684125"/>
                  </a:cubicBezTo>
                  <a:cubicBezTo>
                    <a:pt x="133018" y="617569"/>
                    <a:pt x="134122" y="585978"/>
                    <a:pt x="137680" y="479918"/>
                  </a:cubicBezTo>
                  <a:cubicBezTo>
                    <a:pt x="138661" y="450842"/>
                    <a:pt x="139888" y="414651"/>
                    <a:pt x="142158" y="370976"/>
                  </a:cubicBezTo>
                  <a:cubicBezTo>
                    <a:pt x="144379" y="324196"/>
                    <a:pt x="153175" y="277957"/>
                    <a:pt x="168290" y="233631"/>
                  </a:cubicBezTo>
                  <a:cubicBezTo>
                    <a:pt x="168259" y="233429"/>
                    <a:pt x="168259" y="233220"/>
                    <a:pt x="168290" y="233018"/>
                  </a:cubicBezTo>
                  <a:cubicBezTo>
                    <a:pt x="186692" y="207500"/>
                    <a:pt x="203684" y="182104"/>
                    <a:pt x="219449" y="158304"/>
                  </a:cubicBezTo>
                  <a:cubicBezTo>
                    <a:pt x="268154" y="84694"/>
                    <a:pt x="363356" y="-33205"/>
                    <a:pt x="454019" y="8814"/>
                  </a:cubicBezTo>
                  <a:cubicBezTo>
                    <a:pt x="531064" y="44576"/>
                    <a:pt x="546032" y="222774"/>
                    <a:pt x="405314" y="540401"/>
                  </a:cubicBezTo>
                  <a:lnTo>
                    <a:pt x="403167" y="539481"/>
                  </a:lnTo>
                  <a:lnTo>
                    <a:pt x="405314" y="540401"/>
                  </a:lnTo>
                  <a:cubicBezTo>
                    <a:pt x="396358" y="560521"/>
                    <a:pt x="387813" y="579862"/>
                    <a:pt x="379673" y="598430"/>
                  </a:cubicBezTo>
                  <a:cubicBezTo>
                    <a:pt x="262019" y="865880"/>
                    <a:pt x="214909" y="972615"/>
                    <a:pt x="125350" y="972615"/>
                  </a:cubicBezTo>
                  <a:close/>
                  <a:moveTo>
                    <a:pt x="17266" y="935809"/>
                  </a:moveTo>
                  <a:cubicBezTo>
                    <a:pt x="59285" y="955439"/>
                    <a:pt x="89281" y="965254"/>
                    <a:pt x="114431" y="967585"/>
                  </a:cubicBezTo>
                  <a:cubicBezTo>
                    <a:pt x="117977" y="967946"/>
                    <a:pt x="121541" y="968131"/>
                    <a:pt x="125105" y="968137"/>
                  </a:cubicBezTo>
                  <a:cubicBezTo>
                    <a:pt x="212149" y="968137"/>
                    <a:pt x="258769" y="862322"/>
                    <a:pt x="375931" y="596713"/>
                  </a:cubicBezTo>
                  <a:cubicBezTo>
                    <a:pt x="384108" y="578145"/>
                    <a:pt x="392659" y="558785"/>
                    <a:pt x="401572" y="538622"/>
                  </a:cubicBezTo>
                  <a:cubicBezTo>
                    <a:pt x="466042" y="392936"/>
                    <a:pt x="502479" y="264916"/>
                    <a:pt x="506896" y="168425"/>
                  </a:cubicBezTo>
                  <a:cubicBezTo>
                    <a:pt x="511987" y="57581"/>
                    <a:pt x="474998" y="23536"/>
                    <a:pt x="452547" y="13108"/>
                  </a:cubicBezTo>
                  <a:cubicBezTo>
                    <a:pt x="387709" y="-16949"/>
                    <a:pt x="306431" y="35559"/>
                    <a:pt x="223742" y="160942"/>
                  </a:cubicBezTo>
                  <a:cubicBezTo>
                    <a:pt x="208100" y="184742"/>
                    <a:pt x="191231" y="210015"/>
                    <a:pt x="172706" y="235594"/>
                  </a:cubicBezTo>
                  <a:cubicBezTo>
                    <a:pt x="157727" y="279362"/>
                    <a:pt x="148992" y="325018"/>
                    <a:pt x="146759" y="371221"/>
                  </a:cubicBezTo>
                  <a:cubicBezTo>
                    <a:pt x="144489" y="414896"/>
                    <a:pt x="143262" y="450965"/>
                    <a:pt x="142281" y="480102"/>
                  </a:cubicBezTo>
                  <a:cubicBezTo>
                    <a:pt x="138661" y="586653"/>
                    <a:pt x="137557" y="618796"/>
                    <a:pt x="101795" y="686272"/>
                  </a:cubicBezTo>
                  <a:cubicBezTo>
                    <a:pt x="93207" y="702527"/>
                    <a:pt x="82043" y="720132"/>
                    <a:pt x="70204" y="738780"/>
                  </a:cubicBezTo>
                  <a:cubicBezTo>
                    <a:pt x="28492" y="804232"/>
                    <a:pt x="-18557" y="878578"/>
                    <a:pt x="17082" y="935687"/>
                  </a:cubicBezTo>
                  <a:lnTo>
                    <a:pt x="17266" y="935809"/>
                  </a:lnTo>
                  <a:close/>
                </a:path>
              </a:pathLst>
            </a:custGeom>
            <a:solidFill>
              <a:srgbClr val="0E0E0E"/>
            </a:solidFill>
            <a:ln w="613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7CF96550-2E35-40A4-81FA-3372F5B8487B}"/>
                </a:ext>
              </a:extLst>
            </p:cNvPr>
            <p:cNvSpPr/>
            <p:nvPr/>
          </p:nvSpPr>
          <p:spPr>
            <a:xfrm>
              <a:off x="7371033" y="3160507"/>
              <a:ext cx="431134" cy="966782"/>
            </a:xfrm>
            <a:custGeom>
              <a:avLst/>
              <a:gdLst>
                <a:gd name="connsiteX0" fmla="*/ 36384 w 431134"/>
                <a:gd name="connsiteY0" fmla="*/ 966316 h 966782"/>
                <a:gd name="connsiteX1" fmla="*/ 325242 w 431134"/>
                <a:gd name="connsiteY1" fmla="*/ 536004 h 966782"/>
                <a:gd name="connsiteX2" fmla="*/ 375113 w 431134"/>
                <a:gd name="connsiteY2" fmla="*/ 7484 h 966782"/>
                <a:gd name="connsiteX3" fmla="*/ 350576 w 431134"/>
                <a:gd name="connsiteY3" fmla="*/ 0 h 966782"/>
                <a:gd name="connsiteX4" fmla="*/ 242431 w 431134"/>
                <a:gd name="connsiteY4" fmla="*/ 100355 h 966782"/>
                <a:gd name="connsiteX5" fmla="*/ 135696 w 431134"/>
                <a:gd name="connsiteY5" fmla="*/ 511774 h 966782"/>
                <a:gd name="connsiteX6" fmla="*/ 22582 w 431134"/>
                <a:gd name="connsiteY6" fmla="*/ 808299 h 966782"/>
                <a:gd name="connsiteX7" fmla="*/ 36384 w 431134"/>
                <a:gd name="connsiteY7" fmla="*/ 966316 h 966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134" h="966782">
                  <a:moveTo>
                    <a:pt x="36384" y="966316"/>
                  </a:moveTo>
                  <a:cubicBezTo>
                    <a:pt x="138150" y="975333"/>
                    <a:pt x="184340" y="854429"/>
                    <a:pt x="325242" y="536004"/>
                  </a:cubicBezTo>
                  <a:cubicBezTo>
                    <a:pt x="466144" y="217579"/>
                    <a:pt x="448845" y="41651"/>
                    <a:pt x="375113" y="7484"/>
                  </a:cubicBezTo>
                  <a:cubicBezTo>
                    <a:pt x="367316" y="3871"/>
                    <a:pt x="359060" y="1350"/>
                    <a:pt x="350576" y="0"/>
                  </a:cubicBezTo>
                  <a:cubicBezTo>
                    <a:pt x="318740" y="11778"/>
                    <a:pt x="282671" y="45454"/>
                    <a:pt x="242431" y="100355"/>
                  </a:cubicBezTo>
                  <a:cubicBezTo>
                    <a:pt x="170538" y="198502"/>
                    <a:pt x="149375" y="334680"/>
                    <a:pt x="135696" y="511774"/>
                  </a:cubicBezTo>
                  <a:cubicBezTo>
                    <a:pt x="122017" y="688867"/>
                    <a:pt x="77790" y="711932"/>
                    <a:pt x="22582" y="808299"/>
                  </a:cubicBezTo>
                  <a:cubicBezTo>
                    <a:pt x="-15327" y="874119"/>
                    <a:pt x="-1955" y="937546"/>
                    <a:pt x="36384" y="966316"/>
                  </a:cubicBezTo>
                  <a:close/>
                </a:path>
              </a:pathLst>
            </a:custGeom>
            <a:solidFill>
              <a:srgbClr val="8DC2EB"/>
            </a:solidFill>
            <a:ln w="613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38907F61-E1E4-460C-8079-7A1F486EA945}"/>
                </a:ext>
              </a:extLst>
            </p:cNvPr>
            <p:cNvSpPr/>
            <p:nvPr/>
          </p:nvSpPr>
          <p:spPr>
            <a:xfrm>
              <a:off x="7369237" y="3158536"/>
              <a:ext cx="435878" cy="971046"/>
            </a:xfrm>
            <a:custGeom>
              <a:avLst/>
              <a:gdLst>
                <a:gd name="connsiteX0" fmla="*/ 48915 w 435878"/>
                <a:gd name="connsiteY0" fmla="*/ 971047 h 971046"/>
                <a:gd name="connsiteX1" fmla="*/ 38181 w 435878"/>
                <a:gd name="connsiteY1" fmla="*/ 970617 h 971046"/>
                <a:gd name="connsiteX2" fmla="*/ 37015 w 435878"/>
                <a:gd name="connsiteY2" fmla="*/ 970126 h 971046"/>
                <a:gd name="connsiteX3" fmla="*/ 22477 w 435878"/>
                <a:gd name="connsiteY3" fmla="*/ 809104 h 971046"/>
                <a:gd name="connsiteX4" fmla="*/ 57258 w 435878"/>
                <a:gd name="connsiteY4" fmla="*/ 753897 h 971046"/>
                <a:gd name="connsiteX5" fmla="*/ 135468 w 435878"/>
                <a:gd name="connsiteY5" fmla="*/ 513805 h 971046"/>
                <a:gd name="connsiteX6" fmla="*/ 242694 w 435878"/>
                <a:gd name="connsiteY6" fmla="*/ 101221 h 971046"/>
                <a:gd name="connsiteX7" fmla="*/ 351882 w 435878"/>
                <a:gd name="connsiteY7" fmla="*/ 69 h 971046"/>
                <a:gd name="connsiteX8" fmla="*/ 353048 w 435878"/>
                <a:gd name="connsiteY8" fmla="*/ 69 h 971046"/>
                <a:gd name="connsiteX9" fmla="*/ 378075 w 435878"/>
                <a:gd name="connsiteY9" fmla="*/ 7675 h 971046"/>
                <a:gd name="connsiteX10" fmla="*/ 329369 w 435878"/>
                <a:gd name="connsiteY10" fmla="*/ 539262 h 971046"/>
                <a:gd name="connsiteX11" fmla="*/ 303729 w 435878"/>
                <a:gd name="connsiteY11" fmla="*/ 597169 h 971046"/>
                <a:gd name="connsiteX12" fmla="*/ 48915 w 435878"/>
                <a:gd name="connsiteY12" fmla="*/ 971047 h 971046"/>
                <a:gd name="connsiteX13" fmla="*/ 39223 w 435878"/>
                <a:gd name="connsiteY13" fmla="*/ 966078 h 971046"/>
                <a:gd name="connsiteX14" fmla="*/ 299557 w 435878"/>
                <a:gd name="connsiteY14" fmla="*/ 594961 h 971046"/>
                <a:gd name="connsiteX15" fmla="*/ 325137 w 435878"/>
                <a:gd name="connsiteY15" fmla="*/ 536993 h 971046"/>
                <a:gd name="connsiteX16" fmla="*/ 430461 w 435878"/>
                <a:gd name="connsiteY16" fmla="*/ 166795 h 971046"/>
                <a:gd name="connsiteX17" fmla="*/ 376112 w 435878"/>
                <a:gd name="connsiteY17" fmla="*/ 11479 h 971046"/>
                <a:gd name="connsiteX18" fmla="*/ 352863 w 435878"/>
                <a:gd name="connsiteY18" fmla="*/ 4363 h 971046"/>
                <a:gd name="connsiteX19" fmla="*/ 246374 w 435878"/>
                <a:gd name="connsiteY19" fmla="*/ 103675 h 971046"/>
                <a:gd name="connsiteX20" fmla="*/ 140069 w 435878"/>
                <a:gd name="connsiteY20" fmla="*/ 513928 h 971046"/>
                <a:gd name="connsiteX21" fmla="*/ 61061 w 435878"/>
                <a:gd name="connsiteY21" fmla="*/ 756228 h 971046"/>
                <a:gd name="connsiteX22" fmla="*/ 26465 w 435878"/>
                <a:gd name="connsiteY22" fmla="*/ 811435 h 971046"/>
                <a:gd name="connsiteX23" fmla="*/ 39039 w 435878"/>
                <a:gd name="connsiteY23" fmla="*/ 966078 h 971046"/>
                <a:gd name="connsiteX24" fmla="*/ 39223 w 435878"/>
                <a:gd name="connsiteY24" fmla="*/ 966078 h 97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35878" h="971046">
                  <a:moveTo>
                    <a:pt x="48915" y="971047"/>
                  </a:moveTo>
                  <a:cubicBezTo>
                    <a:pt x="45357" y="971047"/>
                    <a:pt x="41800" y="971047"/>
                    <a:pt x="38181" y="970617"/>
                  </a:cubicBezTo>
                  <a:cubicBezTo>
                    <a:pt x="37757" y="970556"/>
                    <a:pt x="37359" y="970390"/>
                    <a:pt x="37015" y="970126"/>
                  </a:cubicBezTo>
                  <a:cubicBezTo>
                    <a:pt x="-12058" y="933321"/>
                    <a:pt x="-7458" y="861245"/>
                    <a:pt x="22477" y="809104"/>
                  </a:cubicBezTo>
                  <a:cubicBezTo>
                    <a:pt x="34745" y="787880"/>
                    <a:pt x="46155" y="770459"/>
                    <a:pt x="57258" y="753897"/>
                  </a:cubicBezTo>
                  <a:cubicBezTo>
                    <a:pt x="96517" y="694334"/>
                    <a:pt x="124734" y="651334"/>
                    <a:pt x="135468" y="513805"/>
                  </a:cubicBezTo>
                  <a:cubicBezTo>
                    <a:pt x="154607" y="265924"/>
                    <a:pt x="190676" y="172132"/>
                    <a:pt x="242694" y="101221"/>
                  </a:cubicBezTo>
                  <a:cubicBezTo>
                    <a:pt x="283241" y="46014"/>
                    <a:pt x="319984" y="11847"/>
                    <a:pt x="351882" y="69"/>
                  </a:cubicBezTo>
                  <a:cubicBezTo>
                    <a:pt x="352268" y="-23"/>
                    <a:pt x="352667" y="-23"/>
                    <a:pt x="353048" y="69"/>
                  </a:cubicBezTo>
                  <a:cubicBezTo>
                    <a:pt x="361691" y="1492"/>
                    <a:pt x="370107" y="4044"/>
                    <a:pt x="378075" y="7675"/>
                  </a:cubicBezTo>
                  <a:cubicBezTo>
                    <a:pt x="455120" y="43437"/>
                    <a:pt x="470087" y="221635"/>
                    <a:pt x="329369" y="539262"/>
                  </a:cubicBezTo>
                  <a:lnTo>
                    <a:pt x="303729" y="597169"/>
                  </a:lnTo>
                  <a:cubicBezTo>
                    <a:pt x="185462" y="864557"/>
                    <a:pt x="138474" y="971047"/>
                    <a:pt x="48915" y="971047"/>
                  </a:cubicBezTo>
                  <a:close/>
                  <a:moveTo>
                    <a:pt x="39223" y="966078"/>
                  </a:moveTo>
                  <a:cubicBezTo>
                    <a:pt x="132463" y="973684"/>
                    <a:pt x="178101" y="870323"/>
                    <a:pt x="299557" y="594961"/>
                  </a:cubicBezTo>
                  <a:lnTo>
                    <a:pt x="325137" y="536993"/>
                  </a:lnTo>
                  <a:cubicBezTo>
                    <a:pt x="389607" y="391306"/>
                    <a:pt x="426044" y="263286"/>
                    <a:pt x="430461" y="166795"/>
                  </a:cubicBezTo>
                  <a:cubicBezTo>
                    <a:pt x="435552" y="55951"/>
                    <a:pt x="398563" y="21906"/>
                    <a:pt x="376112" y="11479"/>
                  </a:cubicBezTo>
                  <a:cubicBezTo>
                    <a:pt x="368714" y="8093"/>
                    <a:pt x="360893" y="5694"/>
                    <a:pt x="352863" y="4363"/>
                  </a:cubicBezTo>
                  <a:cubicBezTo>
                    <a:pt x="322193" y="16018"/>
                    <a:pt x="286124" y="49449"/>
                    <a:pt x="246374" y="103675"/>
                  </a:cubicBezTo>
                  <a:cubicBezTo>
                    <a:pt x="176935" y="198448"/>
                    <a:pt x="154362" y="330946"/>
                    <a:pt x="140069" y="513928"/>
                  </a:cubicBezTo>
                  <a:cubicBezTo>
                    <a:pt x="129396" y="652622"/>
                    <a:pt x="99216" y="698321"/>
                    <a:pt x="61061" y="756228"/>
                  </a:cubicBezTo>
                  <a:cubicBezTo>
                    <a:pt x="50019" y="772974"/>
                    <a:pt x="38610" y="790272"/>
                    <a:pt x="26465" y="811435"/>
                  </a:cubicBezTo>
                  <a:cubicBezTo>
                    <a:pt x="-2550" y="861551"/>
                    <a:pt x="-7335" y="930684"/>
                    <a:pt x="39039" y="966078"/>
                  </a:cubicBezTo>
                  <a:lnTo>
                    <a:pt x="39223" y="966078"/>
                  </a:lnTo>
                  <a:close/>
                </a:path>
              </a:pathLst>
            </a:custGeom>
            <a:solidFill>
              <a:srgbClr val="0E0E0E"/>
            </a:solidFill>
            <a:ln w="613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3549D302-09DC-4546-86D6-6CC98D20ED01}"/>
                </a:ext>
              </a:extLst>
            </p:cNvPr>
            <p:cNvSpPr/>
            <p:nvPr/>
          </p:nvSpPr>
          <p:spPr>
            <a:xfrm>
              <a:off x="5213409" y="3546860"/>
              <a:ext cx="1785411" cy="827660"/>
            </a:xfrm>
            <a:custGeom>
              <a:avLst/>
              <a:gdLst>
                <a:gd name="connsiteX0" fmla="*/ 0 w 1785411"/>
                <a:gd name="connsiteY0" fmla="*/ 555549 h 827660"/>
                <a:gd name="connsiteX1" fmla="*/ 726899 w 1785411"/>
                <a:gd name="connsiteY1" fmla="*/ 37948 h 827660"/>
                <a:gd name="connsiteX2" fmla="*/ 1185919 w 1785411"/>
                <a:gd name="connsiteY2" fmla="*/ 85610 h 827660"/>
                <a:gd name="connsiteX3" fmla="*/ 1785411 w 1785411"/>
                <a:gd name="connsiteY3" fmla="*/ 147259 h 827660"/>
                <a:gd name="connsiteX4" fmla="*/ 1640829 w 1785411"/>
                <a:gd name="connsiteY4" fmla="*/ 671607 h 827660"/>
                <a:gd name="connsiteX5" fmla="*/ 1671500 w 1785411"/>
                <a:gd name="connsiteY5" fmla="*/ 827661 h 827660"/>
                <a:gd name="connsiteX6" fmla="*/ 543487 w 1785411"/>
                <a:gd name="connsiteY6" fmla="*/ 704977 h 827660"/>
                <a:gd name="connsiteX7" fmla="*/ 0 w 1785411"/>
                <a:gd name="connsiteY7" fmla="*/ 555549 h 82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5411" h="827660">
                  <a:moveTo>
                    <a:pt x="0" y="555549"/>
                  </a:moveTo>
                  <a:cubicBezTo>
                    <a:pt x="0" y="555549"/>
                    <a:pt x="386453" y="238842"/>
                    <a:pt x="726899" y="37948"/>
                  </a:cubicBezTo>
                  <a:cubicBezTo>
                    <a:pt x="878352" y="-51427"/>
                    <a:pt x="969567" y="38991"/>
                    <a:pt x="1185919" y="85610"/>
                  </a:cubicBezTo>
                  <a:cubicBezTo>
                    <a:pt x="1351541" y="121434"/>
                    <a:pt x="1592553" y="170875"/>
                    <a:pt x="1785411" y="147259"/>
                  </a:cubicBezTo>
                  <a:cubicBezTo>
                    <a:pt x="1657759" y="317298"/>
                    <a:pt x="1646043" y="540950"/>
                    <a:pt x="1640829" y="671607"/>
                  </a:cubicBezTo>
                  <a:cubicBezTo>
                    <a:pt x="1635615" y="802265"/>
                    <a:pt x="1671500" y="827661"/>
                    <a:pt x="1671500" y="827661"/>
                  </a:cubicBezTo>
                  <a:cubicBezTo>
                    <a:pt x="1671500" y="827661"/>
                    <a:pt x="1021952" y="517762"/>
                    <a:pt x="543487" y="704977"/>
                  </a:cubicBezTo>
                  <a:lnTo>
                    <a:pt x="0" y="555549"/>
                  </a:lnTo>
                  <a:close/>
                </a:path>
              </a:pathLst>
            </a:custGeom>
            <a:solidFill>
              <a:srgbClr val="3C8563"/>
            </a:solidFill>
            <a:ln w="613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6217F1A4-C69D-4877-A809-41C154D2BC0F}"/>
                </a:ext>
              </a:extLst>
            </p:cNvPr>
            <p:cNvSpPr/>
            <p:nvPr/>
          </p:nvSpPr>
          <p:spPr>
            <a:xfrm>
              <a:off x="5211146" y="3544830"/>
              <a:ext cx="1790152" cy="832005"/>
            </a:xfrm>
            <a:custGeom>
              <a:avLst/>
              <a:gdLst>
                <a:gd name="connsiteX0" fmla="*/ 1674008 w 1790152"/>
                <a:gd name="connsiteY0" fmla="*/ 831959 h 832005"/>
                <a:gd name="connsiteX1" fmla="*/ 1673026 w 1790152"/>
                <a:gd name="connsiteY1" fmla="*/ 831959 h 832005"/>
                <a:gd name="connsiteX2" fmla="*/ 1288782 w 1790152"/>
                <a:gd name="connsiteY2" fmla="*/ 700504 h 832005"/>
                <a:gd name="connsiteX3" fmla="*/ 546854 w 1790152"/>
                <a:gd name="connsiteY3" fmla="*/ 709215 h 832005"/>
                <a:gd name="connsiteX4" fmla="*/ 545443 w 1790152"/>
                <a:gd name="connsiteY4" fmla="*/ 709215 h 832005"/>
                <a:gd name="connsiteX5" fmla="*/ 1649 w 1790152"/>
                <a:gd name="connsiteY5" fmla="*/ 559909 h 832005"/>
                <a:gd name="connsiteX6" fmla="*/ 631 w 1790152"/>
                <a:gd name="connsiteY6" fmla="*/ 559259 h 832005"/>
                <a:gd name="connsiteX7" fmla="*/ 55 w 1790152"/>
                <a:gd name="connsiteY7" fmla="*/ 558191 h 832005"/>
                <a:gd name="connsiteX8" fmla="*/ 128 w 1790152"/>
                <a:gd name="connsiteY8" fmla="*/ 556940 h 832005"/>
                <a:gd name="connsiteX9" fmla="*/ 852 w 1790152"/>
                <a:gd name="connsiteY9" fmla="*/ 555922 h 832005"/>
                <a:gd name="connsiteX10" fmla="*/ 727996 w 1790152"/>
                <a:gd name="connsiteY10" fmla="*/ 38075 h 832005"/>
                <a:gd name="connsiteX11" fmla="*/ 1023111 w 1790152"/>
                <a:gd name="connsiteY11" fmla="*/ 38075 h 832005"/>
                <a:gd name="connsiteX12" fmla="*/ 1188734 w 1790152"/>
                <a:gd name="connsiteY12" fmla="*/ 85738 h 832005"/>
                <a:gd name="connsiteX13" fmla="*/ 1787490 w 1790152"/>
                <a:gd name="connsiteY13" fmla="*/ 147079 h 832005"/>
                <a:gd name="connsiteX14" fmla="*/ 1788796 w 1790152"/>
                <a:gd name="connsiteY14" fmla="*/ 147288 h 832005"/>
                <a:gd name="connsiteX15" fmla="*/ 1789759 w 1790152"/>
                <a:gd name="connsiteY15" fmla="*/ 148183 h 832005"/>
                <a:gd name="connsiteX16" fmla="*/ 1790152 w 1790152"/>
                <a:gd name="connsiteY16" fmla="*/ 149441 h 832005"/>
                <a:gd name="connsiteX17" fmla="*/ 1789759 w 1790152"/>
                <a:gd name="connsiteY17" fmla="*/ 150699 h 832005"/>
                <a:gd name="connsiteX18" fmla="*/ 1645668 w 1790152"/>
                <a:gd name="connsiteY18" fmla="*/ 673820 h 832005"/>
                <a:gd name="connsiteX19" fmla="*/ 1675603 w 1790152"/>
                <a:gd name="connsiteY19" fmla="*/ 827850 h 832005"/>
                <a:gd name="connsiteX20" fmla="*/ 1676505 w 1790152"/>
                <a:gd name="connsiteY20" fmla="*/ 829266 h 832005"/>
                <a:gd name="connsiteX21" fmla="*/ 1676216 w 1790152"/>
                <a:gd name="connsiteY21" fmla="*/ 830917 h 832005"/>
                <a:gd name="connsiteX22" fmla="*/ 1675271 w 1790152"/>
                <a:gd name="connsiteY22" fmla="*/ 831769 h 832005"/>
                <a:gd name="connsiteX23" fmla="*/ 1674008 w 1790152"/>
                <a:gd name="connsiteY23" fmla="*/ 831959 h 832005"/>
                <a:gd name="connsiteX24" fmla="*/ 896195 w 1790152"/>
                <a:gd name="connsiteY24" fmla="*/ 644806 h 832005"/>
                <a:gd name="connsiteX25" fmla="*/ 1289947 w 1790152"/>
                <a:gd name="connsiteY25" fmla="*/ 695781 h 832005"/>
                <a:gd name="connsiteX26" fmla="*/ 1665113 w 1790152"/>
                <a:gd name="connsiteY26" fmla="*/ 822942 h 832005"/>
                <a:gd name="connsiteX27" fmla="*/ 1640576 w 1790152"/>
                <a:gd name="connsiteY27" fmla="*/ 673452 h 832005"/>
                <a:gd name="connsiteX28" fmla="*/ 1782398 w 1790152"/>
                <a:gd name="connsiteY28" fmla="*/ 152048 h 832005"/>
                <a:gd name="connsiteX29" fmla="*/ 1187384 w 1790152"/>
                <a:gd name="connsiteY29" fmla="*/ 89786 h 832005"/>
                <a:gd name="connsiteX30" fmla="*/ 1021332 w 1790152"/>
                <a:gd name="connsiteY30" fmla="*/ 42001 h 832005"/>
                <a:gd name="connsiteX31" fmla="*/ 730020 w 1790152"/>
                <a:gd name="connsiteY31" fmla="*/ 42001 h 832005"/>
                <a:gd name="connsiteX32" fmla="*/ 6863 w 1790152"/>
                <a:gd name="connsiteY32" fmla="*/ 556597 h 832005"/>
                <a:gd name="connsiteX33" fmla="*/ 545566 w 1790152"/>
                <a:gd name="connsiteY33" fmla="*/ 704553 h 832005"/>
                <a:gd name="connsiteX34" fmla="*/ 896195 w 1790152"/>
                <a:gd name="connsiteY34" fmla="*/ 644806 h 83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90152" h="832005">
                  <a:moveTo>
                    <a:pt x="1674008" y="831959"/>
                  </a:moveTo>
                  <a:cubicBezTo>
                    <a:pt x="1673683" y="832021"/>
                    <a:pt x="1673351" y="832021"/>
                    <a:pt x="1673026" y="831959"/>
                  </a:cubicBezTo>
                  <a:cubicBezTo>
                    <a:pt x="1549257" y="776427"/>
                    <a:pt x="1420636" y="732420"/>
                    <a:pt x="1288782" y="700504"/>
                  </a:cubicBezTo>
                  <a:cubicBezTo>
                    <a:pt x="1086354" y="651431"/>
                    <a:pt x="793448" y="612786"/>
                    <a:pt x="546854" y="709215"/>
                  </a:cubicBezTo>
                  <a:cubicBezTo>
                    <a:pt x="546400" y="709399"/>
                    <a:pt x="545897" y="709399"/>
                    <a:pt x="545443" y="709215"/>
                  </a:cubicBezTo>
                  <a:lnTo>
                    <a:pt x="1649" y="559909"/>
                  </a:lnTo>
                  <a:cubicBezTo>
                    <a:pt x="1263" y="559786"/>
                    <a:pt x="907" y="559560"/>
                    <a:pt x="631" y="559259"/>
                  </a:cubicBezTo>
                  <a:cubicBezTo>
                    <a:pt x="349" y="558958"/>
                    <a:pt x="153" y="558590"/>
                    <a:pt x="55" y="558191"/>
                  </a:cubicBezTo>
                  <a:cubicBezTo>
                    <a:pt x="-38" y="557774"/>
                    <a:pt x="-13" y="557345"/>
                    <a:pt x="128" y="556940"/>
                  </a:cubicBezTo>
                  <a:cubicBezTo>
                    <a:pt x="269" y="556542"/>
                    <a:pt x="521" y="556185"/>
                    <a:pt x="852" y="555922"/>
                  </a:cubicBezTo>
                  <a:cubicBezTo>
                    <a:pt x="4717" y="552732"/>
                    <a:pt x="391230" y="236945"/>
                    <a:pt x="727996" y="38075"/>
                  </a:cubicBezTo>
                  <a:cubicBezTo>
                    <a:pt x="834915" y="-24984"/>
                    <a:pt x="913862" y="1270"/>
                    <a:pt x="1023111" y="38075"/>
                  </a:cubicBezTo>
                  <a:cubicBezTo>
                    <a:pt x="1077368" y="57104"/>
                    <a:pt x="1132667" y="73022"/>
                    <a:pt x="1188734" y="85738"/>
                  </a:cubicBezTo>
                  <a:cubicBezTo>
                    <a:pt x="1328163" y="115795"/>
                    <a:pt x="1587455" y="171616"/>
                    <a:pt x="1787490" y="147079"/>
                  </a:cubicBezTo>
                  <a:cubicBezTo>
                    <a:pt x="1787938" y="147018"/>
                    <a:pt x="1788392" y="147092"/>
                    <a:pt x="1788796" y="147288"/>
                  </a:cubicBezTo>
                  <a:cubicBezTo>
                    <a:pt x="1789195" y="147484"/>
                    <a:pt x="1789533" y="147797"/>
                    <a:pt x="1789759" y="148183"/>
                  </a:cubicBezTo>
                  <a:cubicBezTo>
                    <a:pt x="1790017" y="148552"/>
                    <a:pt x="1790152" y="148993"/>
                    <a:pt x="1790152" y="149441"/>
                  </a:cubicBezTo>
                  <a:cubicBezTo>
                    <a:pt x="1790152" y="149889"/>
                    <a:pt x="1790017" y="150331"/>
                    <a:pt x="1789759" y="150699"/>
                  </a:cubicBezTo>
                  <a:cubicBezTo>
                    <a:pt x="1659593" y="324111"/>
                    <a:pt x="1650514" y="551566"/>
                    <a:pt x="1645668" y="673820"/>
                  </a:cubicBezTo>
                  <a:cubicBezTo>
                    <a:pt x="1640576" y="801043"/>
                    <a:pt x="1675235" y="827604"/>
                    <a:pt x="1675603" y="827850"/>
                  </a:cubicBezTo>
                  <a:cubicBezTo>
                    <a:pt x="1676069" y="828193"/>
                    <a:pt x="1676388" y="828696"/>
                    <a:pt x="1676505" y="829266"/>
                  </a:cubicBezTo>
                  <a:cubicBezTo>
                    <a:pt x="1676615" y="829831"/>
                    <a:pt x="1676511" y="830420"/>
                    <a:pt x="1676216" y="830917"/>
                  </a:cubicBezTo>
                  <a:cubicBezTo>
                    <a:pt x="1675995" y="831291"/>
                    <a:pt x="1675664" y="831585"/>
                    <a:pt x="1675271" y="831769"/>
                  </a:cubicBezTo>
                  <a:cubicBezTo>
                    <a:pt x="1674879" y="831959"/>
                    <a:pt x="1674437" y="832021"/>
                    <a:pt x="1674008" y="831959"/>
                  </a:cubicBezTo>
                  <a:close/>
                  <a:moveTo>
                    <a:pt x="896195" y="644806"/>
                  </a:moveTo>
                  <a:cubicBezTo>
                    <a:pt x="1039735" y="644806"/>
                    <a:pt x="1178367" y="668668"/>
                    <a:pt x="1289947" y="695781"/>
                  </a:cubicBezTo>
                  <a:cubicBezTo>
                    <a:pt x="1418483" y="727108"/>
                    <a:pt x="1544019" y="769661"/>
                    <a:pt x="1665113" y="822942"/>
                  </a:cubicBezTo>
                  <a:cubicBezTo>
                    <a:pt x="1654501" y="807546"/>
                    <a:pt x="1637080" y="767735"/>
                    <a:pt x="1640576" y="673452"/>
                  </a:cubicBezTo>
                  <a:cubicBezTo>
                    <a:pt x="1645423" y="551751"/>
                    <a:pt x="1654378" y="326074"/>
                    <a:pt x="1782398" y="152048"/>
                  </a:cubicBezTo>
                  <a:cubicBezTo>
                    <a:pt x="1582609" y="175051"/>
                    <a:pt x="1325894" y="119660"/>
                    <a:pt x="1187384" y="89786"/>
                  </a:cubicBezTo>
                  <a:cubicBezTo>
                    <a:pt x="1131158" y="77070"/>
                    <a:pt x="1075718" y="61115"/>
                    <a:pt x="1021332" y="42001"/>
                  </a:cubicBezTo>
                  <a:cubicBezTo>
                    <a:pt x="909261" y="4521"/>
                    <a:pt x="835160" y="-20199"/>
                    <a:pt x="730020" y="42001"/>
                  </a:cubicBezTo>
                  <a:cubicBezTo>
                    <a:pt x="410553" y="230504"/>
                    <a:pt x="46183" y="524699"/>
                    <a:pt x="6863" y="556597"/>
                  </a:cubicBezTo>
                  <a:lnTo>
                    <a:pt x="545566" y="704553"/>
                  </a:lnTo>
                  <a:cubicBezTo>
                    <a:pt x="657453" y="661000"/>
                    <a:pt x="778419" y="644806"/>
                    <a:pt x="896195" y="644806"/>
                  </a:cubicBezTo>
                  <a:close/>
                </a:path>
              </a:pathLst>
            </a:custGeom>
            <a:solidFill>
              <a:srgbClr val="0E0E0E"/>
            </a:solidFill>
            <a:ln w="613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CF46919F-9988-48CD-9B14-E5A43519FDAB}"/>
                </a:ext>
              </a:extLst>
            </p:cNvPr>
            <p:cNvSpPr/>
            <p:nvPr/>
          </p:nvSpPr>
          <p:spPr>
            <a:xfrm>
              <a:off x="5562259" y="3616092"/>
              <a:ext cx="362100" cy="309776"/>
            </a:xfrm>
            <a:custGeom>
              <a:avLst/>
              <a:gdLst>
                <a:gd name="connsiteX0" fmla="*/ 165316 w 362100"/>
                <a:gd name="connsiteY0" fmla="*/ 309776 h 309776"/>
                <a:gd name="connsiteX1" fmla="*/ 267560 w 362100"/>
                <a:gd name="connsiteY1" fmla="*/ 281344 h 309776"/>
                <a:gd name="connsiteX2" fmla="*/ 340060 w 362100"/>
                <a:gd name="connsiteY2" fmla="*/ 203851 h 309776"/>
                <a:gd name="connsiteX3" fmla="*/ 361634 w 362100"/>
                <a:gd name="connsiteY3" fmla="*/ 99950 h 309776"/>
                <a:gd name="connsiteX4" fmla="*/ 325970 w 362100"/>
                <a:gd name="connsiteY4" fmla="*/ 0 h 309776"/>
                <a:gd name="connsiteX5" fmla="*/ 0 w 362100"/>
                <a:gd name="connsiteY5" fmla="*/ 219542 h 309776"/>
                <a:gd name="connsiteX6" fmla="*/ 71132 w 362100"/>
                <a:gd name="connsiteY6" fmla="*/ 285779 h 309776"/>
                <a:gd name="connsiteX7" fmla="*/ 165316 w 362100"/>
                <a:gd name="connsiteY7" fmla="*/ 309776 h 30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00" h="309776">
                  <a:moveTo>
                    <a:pt x="165316" y="309776"/>
                  </a:moveTo>
                  <a:cubicBezTo>
                    <a:pt x="201360" y="309868"/>
                    <a:pt x="236736" y="300028"/>
                    <a:pt x="267560" y="281344"/>
                  </a:cubicBezTo>
                  <a:cubicBezTo>
                    <a:pt x="298384" y="262659"/>
                    <a:pt x="323467" y="235852"/>
                    <a:pt x="340060" y="203851"/>
                  </a:cubicBezTo>
                  <a:cubicBezTo>
                    <a:pt x="356653" y="171855"/>
                    <a:pt x="364118" y="135909"/>
                    <a:pt x="361634" y="99950"/>
                  </a:cubicBezTo>
                  <a:cubicBezTo>
                    <a:pt x="359149" y="63992"/>
                    <a:pt x="346807" y="29407"/>
                    <a:pt x="325970" y="0"/>
                  </a:cubicBezTo>
                  <a:cubicBezTo>
                    <a:pt x="215003" y="68212"/>
                    <a:pt x="101520" y="146239"/>
                    <a:pt x="0" y="219542"/>
                  </a:cubicBezTo>
                  <a:cubicBezTo>
                    <a:pt x="17783" y="247238"/>
                    <a:pt x="42246" y="270014"/>
                    <a:pt x="71132" y="285779"/>
                  </a:cubicBezTo>
                  <a:cubicBezTo>
                    <a:pt x="100018" y="301550"/>
                    <a:pt x="132406" y="309800"/>
                    <a:pt x="165316" y="309776"/>
                  </a:cubicBezTo>
                  <a:close/>
                </a:path>
              </a:pathLst>
            </a:custGeom>
            <a:solidFill>
              <a:srgbClr val="8DC2EB"/>
            </a:solidFill>
            <a:ln w="613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FA42C01D-9BA3-4016-AACF-D7C0917B4732}"/>
                </a:ext>
              </a:extLst>
            </p:cNvPr>
            <p:cNvSpPr/>
            <p:nvPr/>
          </p:nvSpPr>
          <p:spPr>
            <a:xfrm>
              <a:off x="5559984" y="3613902"/>
              <a:ext cx="366534" cy="314418"/>
            </a:xfrm>
            <a:custGeom>
              <a:avLst/>
              <a:gdLst>
                <a:gd name="connsiteX0" fmla="*/ 167591 w 366534"/>
                <a:gd name="connsiteY0" fmla="*/ 314419 h 314418"/>
                <a:gd name="connsiteX1" fmla="*/ 72297 w 366534"/>
                <a:gd name="connsiteY1" fmla="*/ 290146 h 314418"/>
                <a:gd name="connsiteX2" fmla="*/ 374 w 366534"/>
                <a:gd name="connsiteY2" fmla="*/ 223081 h 314418"/>
                <a:gd name="connsiteX3" fmla="*/ 36 w 366534"/>
                <a:gd name="connsiteY3" fmla="*/ 221406 h 314418"/>
                <a:gd name="connsiteX4" fmla="*/ 926 w 366534"/>
                <a:gd name="connsiteY4" fmla="*/ 219953 h 314418"/>
                <a:gd name="connsiteX5" fmla="*/ 327080 w 366534"/>
                <a:gd name="connsiteY5" fmla="*/ 349 h 314418"/>
                <a:gd name="connsiteX6" fmla="*/ 328736 w 366534"/>
                <a:gd name="connsiteY6" fmla="*/ 43 h 314418"/>
                <a:gd name="connsiteX7" fmla="*/ 330147 w 366534"/>
                <a:gd name="connsiteY7" fmla="*/ 963 h 314418"/>
                <a:gd name="connsiteX8" fmla="*/ 366075 w 366534"/>
                <a:gd name="connsiteY8" fmla="*/ 102078 h 314418"/>
                <a:gd name="connsiteX9" fmla="*/ 344212 w 366534"/>
                <a:gd name="connsiteY9" fmla="*/ 207138 h 314418"/>
                <a:gd name="connsiteX10" fmla="*/ 270940 w 366534"/>
                <a:gd name="connsiteY10" fmla="*/ 285527 h 314418"/>
                <a:gd name="connsiteX11" fmla="*/ 167591 w 366534"/>
                <a:gd name="connsiteY11" fmla="*/ 314419 h 314418"/>
                <a:gd name="connsiteX12" fmla="*/ 5649 w 366534"/>
                <a:gd name="connsiteY12" fmla="*/ 222406 h 314418"/>
                <a:gd name="connsiteX13" fmla="*/ 59047 w 366534"/>
                <a:gd name="connsiteY13" fmla="*/ 278196 h 314418"/>
                <a:gd name="connsiteX14" fmla="*/ 129964 w 366534"/>
                <a:gd name="connsiteY14" fmla="*/ 308775 h 314418"/>
                <a:gd name="connsiteX15" fmla="*/ 207187 w 366534"/>
                <a:gd name="connsiteY15" fmla="*/ 309309 h 314418"/>
                <a:gd name="connsiteX16" fmla="*/ 278515 w 366534"/>
                <a:gd name="connsiteY16" fmla="*/ 279718 h 314418"/>
                <a:gd name="connsiteX17" fmla="*/ 332680 w 366534"/>
                <a:gd name="connsiteY17" fmla="*/ 224676 h 314418"/>
                <a:gd name="connsiteX18" fmla="*/ 361124 w 366534"/>
                <a:gd name="connsiteY18" fmla="*/ 152875 h 314418"/>
                <a:gd name="connsiteX19" fmla="*/ 359345 w 366534"/>
                <a:gd name="connsiteY19" fmla="*/ 75671 h 314418"/>
                <a:gd name="connsiteX20" fmla="*/ 327632 w 366534"/>
                <a:gd name="connsiteY20" fmla="*/ 5257 h 314418"/>
                <a:gd name="connsiteX21" fmla="*/ 5649 w 366534"/>
                <a:gd name="connsiteY21" fmla="*/ 222406 h 31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534" h="314418">
                  <a:moveTo>
                    <a:pt x="167591" y="314419"/>
                  </a:moveTo>
                  <a:cubicBezTo>
                    <a:pt x="134295" y="314456"/>
                    <a:pt x="101520" y="306113"/>
                    <a:pt x="72297" y="290146"/>
                  </a:cubicBezTo>
                  <a:cubicBezTo>
                    <a:pt x="43074" y="274185"/>
                    <a:pt x="18341" y="251120"/>
                    <a:pt x="374" y="223081"/>
                  </a:cubicBezTo>
                  <a:cubicBezTo>
                    <a:pt x="55" y="222584"/>
                    <a:pt x="-68" y="221989"/>
                    <a:pt x="36" y="221406"/>
                  </a:cubicBezTo>
                  <a:cubicBezTo>
                    <a:pt x="141" y="220830"/>
                    <a:pt x="453" y="220308"/>
                    <a:pt x="926" y="219953"/>
                  </a:cubicBezTo>
                  <a:cubicBezTo>
                    <a:pt x="119254" y="134504"/>
                    <a:pt x="228994" y="60464"/>
                    <a:pt x="327080" y="349"/>
                  </a:cubicBezTo>
                  <a:cubicBezTo>
                    <a:pt x="327570" y="36"/>
                    <a:pt x="328165" y="-68"/>
                    <a:pt x="328736" y="43"/>
                  </a:cubicBezTo>
                  <a:cubicBezTo>
                    <a:pt x="329306" y="159"/>
                    <a:pt x="329815" y="484"/>
                    <a:pt x="330147" y="963"/>
                  </a:cubicBezTo>
                  <a:cubicBezTo>
                    <a:pt x="351162" y="30738"/>
                    <a:pt x="363590" y="65715"/>
                    <a:pt x="366075" y="102078"/>
                  </a:cubicBezTo>
                  <a:cubicBezTo>
                    <a:pt x="368553" y="138442"/>
                    <a:pt x="360989" y="174780"/>
                    <a:pt x="344212" y="207138"/>
                  </a:cubicBezTo>
                  <a:cubicBezTo>
                    <a:pt x="327435" y="239490"/>
                    <a:pt x="302089" y="266609"/>
                    <a:pt x="270940" y="285527"/>
                  </a:cubicBezTo>
                  <a:cubicBezTo>
                    <a:pt x="239790" y="304451"/>
                    <a:pt x="204040" y="314443"/>
                    <a:pt x="167591" y="314419"/>
                  </a:cubicBezTo>
                  <a:close/>
                  <a:moveTo>
                    <a:pt x="5649" y="222406"/>
                  </a:moveTo>
                  <a:cubicBezTo>
                    <a:pt x="19537" y="244391"/>
                    <a:pt x="37694" y="263358"/>
                    <a:pt x="59047" y="278196"/>
                  </a:cubicBezTo>
                  <a:cubicBezTo>
                    <a:pt x="80400" y="293035"/>
                    <a:pt x="104514" y="303432"/>
                    <a:pt x="129964" y="308775"/>
                  </a:cubicBezTo>
                  <a:cubicBezTo>
                    <a:pt x="155409" y="314118"/>
                    <a:pt x="181669" y="314302"/>
                    <a:pt x="207187" y="309309"/>
                  </a:cubicBezTo>
                  <a:cubicBezTo>
                    <a:pt x="232705" y="304316"/>
                    <a:pt x="256960" y="294256"/>
                    <a:pt x="278515" y="279718"/>
                  </a:cubicBezTo>
                  <a:cubicBezTo>
                    <a:pt x="300071" y="265180"/>
                    <a:pt x="318492" y="246458"/>
                    <a:pt x="332680" y="224676"/>
                  </a:cubicBezTo>
                  <a:cubicBezTo>
                    <a:pt x="346875" y="202887"/>
                    <a:pt x="356542" y="178473"/>
                    <a:pt x="361124" y="152875"/>
                  </a:cubicBezTo>
                  <a:cubicBezTo>
                    <a:pt x="365707" y="127284"/>
                    <a:pt x="365099" y="101029"/>
                    <a:pt x="359345" y="75671"/>
                  </a:cubicBezTo>
                  <a:cubicBezTo>
                    <a:pt x="353591" y="50312"/>
                    <a:pt x="342807" y="26371"/>
                    <a:pt x="327632" y="5257"/>
                  </a:cubicBezTo>
                  <a:cubicBezTo>
                    <a:pt x="230650" y="65126"/>
                    <a:pt x="122198" y="138123"/>
                    <a:pt x="5649" y="222406"/>
                  </a:cubicBezTo>
                  <a:close/>
                </a:path>
              </a:pathLst>
            </a:custGeom>
            <a:solidFill>
              <a:srgbClr val="0E0E0E"/>
            </a:solidFill>
            <a:ln w="613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A10E486B-2D8C-4633-A812-4E6A919DC326}"/>
                </a:ext>
              </a:extLst>
            </p:cNvPr>
            <p:cNvSpPr/>
            <p:nvPr/>
          </p:nvSpPr>
          <p:spPr>
            <a:xfrm>
              <a:off x="6031877" y="3546925"/>
              <a:ext cx="391067" cy="259326"/>
            </a:xfrm>
            <a:custGeom>
              <a:avLst/>
              <a:gdLst>
                <a:gd name="connsiteX0" fmla="*/ 196246 w 391067"/>
                <a:gd name="connsiteY0" fmla="*/ 259326 h 259326"/>
                <a:gd name="connsiteX1" fmla="*/ 325217 w 391067"/>
                <a:gd name="connsiteY1" fmla="*/ 211431 h 259326"/>
                <a:gd name="connsiteX2" fmla="*/ 391067 w 391067"/>
                <a:gd name="connsiteY2" fmla="*/ 90636 h 259326"/>
                <a:gd name="connsiteX3" fmla="*/ 367451 w 391067"/>
                <a:gd name="connsiteY3" fmla="*/ 85545 h 259326"/>
                <a:gd name="connsiteX4" fmla="*/ 9645 w 391067"/>
                <a:gd name="connsiteY4" fmla="*/ 1568 h 259326"/>
                <a:gd name="connsiteX5" fmla="*/ 2406 w 391067"/>
                <a:gd name="connsiteY5" fmla="*/ 93096 h 259326"/>
                <a:gd name="connsiteX6" fmla="*/ 37488 w 391067"/>
                <a:gd name="connsiteY6" fmla="*/ 177950 h 259326"/>
                <a:gd name="connsiteX7" fmla="*/ 107239 w 391067"/>
                <a:gd name="connsiteY7" fmla="*/ 237648 h 259326"/>
                <a:gd name="connsiteX8" fmla="*/ 196491 w 391067"/>
                <a:gd name="connsiteY8" fmla="*/ 259203 h 259326"/>
                <a:gd name="connsiteX9" fmla="*/ 196246 w 391067"/>
                <a:gd name="connsiteY9" fmla="*/ 259326 h 25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067" h="259326">
                  <a:moveTo>
                    <a:pt x="196246" y="259326"/>
                  </a:moveTo>
                  <a:cubicBezTo>
                    <a:pt x="243608" y="259442"/>
                    <a:pt x="289412" y="242432"/>
                    <a:pt x="325217" y="211431"/>
                  </a:cubicBezTo>
                  <a:cubicBezTo>
                    <a:pt x="361022" y="180428"/>
                    <a:pt x="384406" y="137526"/>
                    <a:pt x="391067" y="90636"/>
                  </a:cubicBezTo>
                  <a:lnTo>
                    <a:pt x="367451" y="85545"/>
                  </a:lnTo>
                  <a:cubicBezTo>
                    <a:pt x="203055" y="50090"/>
                    <a:pt x="110859" y="-10516"/>
                    <a:pt x="9645" y="1568"/>
                  </a:cubicBezTo>
                  <a:cubicBezTo>
                    <a:pt x="51" y="31080"/>
                    <a:pt x="-2433" y="62444"/>
                    <a:pt x="2406" y="93096"/>
                  </a:cubicBezTo>
                  <a:cubicBezTo>
                    <a:pt x="7246" y="123755"/>
                    <a:pt x="19263" y="152831"/>
                    <a:pt x="37488" y="177950"/>
                  </a:cubicBezTo>
                  <a:cubicBezTo>
                    <a:pt x="55706" y="203076"/>
                    <a:pt x="79605" y="223527"/>
                    <a:pt x="107239" y="237648"/>
                  </a:cubicBezTo>
                  <a:cubicBezTo>
                    <a:pt x="134874" y="251775"/>
                    <a:pt x="165459" y="259154"/>
                    <a:pt x="196491" y="259203"/>
                  </a:cubicBezTo>
                  <a:lnTo>
                    <a:pt x="196246" y="259326"/>
                  </a:lnTo>
                  <a:close/>
                </a:path>
              </a:pathLst>
            </a:custGeom>
            <a:solidFill>
              <a:srgbClr val="8DC2EB"/>
            </a:solidFill>
            <a:ln w="613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7FACEBCF-7F06-4213-8E04-991265BC1CA3}"/>
                </a:ext>
              </a:extLst>
            </p:cNvPr>
            <p:cNvSpPr/>
            <p:nvPr/>
          </p:nvSpPr>
          <p:spPr>
            <a:xfrm>
              <a:off x="6029251" y="3544639"/>
              <a:ext cx="395862" cy="263881"/>
            </a:xfrm>
            <a:custGeom>
              <a:avLst/>
              <a:gdLst>
                <a:gd name="connsiteX0" fmla="*/ 198873 w 395862"/>
                <a:gd name="connsiteY0" fmla="*/ 263882 h 263881"/>
                <a:gd name="connsiteX1" fmla="*/ 108486 w 395862"/>
                <a:gd name="connsiteY1" fmla="*/ 242179 h 263881"/>
                <a:gd name="connsiteX2" fmla="*/ 37845 w 395862"/>
                <a:gd name="connsiteY2" fmla="*/ 181764 h 263881"/>
                <a:gd name="connsiteX3" fmla="*/ 2395 w 395862"/>
                <a:gd name="connsiteY3" fmla="*/ 95836 h 263881"/>
                <a:gd name="connsiteX4" fmla="*/ 9879 w 395862"/>
                <a:gd name="connsiteY4" fmla="*/ 3180 h 263881"/>
                <a:gd name="connsiteX5" fmla="*/ 10597 w 395862"/>
                <a:gd name="connsiteY5" fmla="*/ 2100 h 263881"/>
                <a:gd name="connsiteX6" fmla="*/ 11780 w 395862"/>
                <a:gd name="connsiteY6" fmla="*/ 1585 h 263881"/>
                <a:gd name="connsiteX7" fmla="*/ 204822 w 395862"/>
                <a:gd name="connsiteY7" fmla="*/ 38022 h 263881"/>
                <a:gd name="connsiteX8" fmla="*/ 370445 w 395862"/>
                <a:gd name="connsiteY8" fmla="*/ 85623 h 263881"/>
                <a:gd name="connsiteX9" fmla="*/ 394062 w 395862"/>
                <a:gd name="connsiteY9" fmla="*/ 90653 h 263881"/>
                <a:gd name="connsiteX10" fmla="*/ 395448 w 395862"/>
                <a:gd name="connsiteY10" fmla="*/ 91598 h 263881"/>
                <a:gd name="connsiteX11" fmla="*/ 395841 w 395862"/>
                <a:gd name="connsiteY11" fmla="*/ 93229 h 263881"/>
                <a:gd name="connsiteX12" fmla="*/ 329039 w 395862"/>
                <a:gd name="connsiteY12" fmla="*/ 215122 h 263881"/>
                <a:gd name="connsiteX13" fmla="*/ 198873 w 395862"/>
                <a:gd name="connsiteY13" fmla="*/ 263882 h 263881"/>
                <a:gd name="connsiteX14" fmla="*/ 13805 w 395862"/>
                <a:gd name="connsiteY14" fmla="*/ 6247 h 263881"/>
                <a:gd name="connsiteX15" fmla="*/ 4603 w 395862"/>
                <a:gd name="connsiteY15" fmla="*/ 65258 h 263881"/>
                <a:gd name="connsiteX16" fmla="*/ 55885 w 395862"/>
                <a:gd name="connsiteY16" fmla="*/ 198105 h 263881"/>
                <a:gd name="connsiteX17" fmla="*/ 183991 w 395862"/>
                <a:gd name="connsiteY17" fmla="*/ 260287 h 263881"/>
                <a:gd name="connsiteX18" fmla="*/ 320090 w 395862"/>
                <a:gd name="connsiteY18" fmla="*/ 218403 h 263881"/>
                <a:gd name="connsiteX19" fmla="*/ 391056 w 395862"/>
                <a:gd name="connsiteY19" fmla="*/ 94947 h 263881"/>
                <a:gd name="connsiteX20" fmla="*/ 369525 w 395862"/>
                <a:gd name="connsiteY20" fmla="*/ 90346 h 263881"/>
                <a:gd name="connsiteX21" fmla="*/ 203596 w 395862"/>
                <a:gd name="connsiteY21" fmla="*/ 42622 h 263881"/>
                <a:gd name="connsiteX22" fmla="*/ 14050 w 395862"/>
                <a:gd name="connsiteY22" fmla="*/ 6002 h 263881"/>
                <a:gd name="connsiteX23" fmla="*/ 13805 w 395862"/>
                <a:gd name="connsiteY23" fmla="*/ 6247 h 2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5862" h="263881">
                  <a:moveTo>
                    <a:pt x="198873" y="263882"/>
                  </a:moveTo>
                  <a:cubicBezTo>
                    <a:pt x="167453" y="263894"/>
                    <a:pt x="136476" y="256453"/>
                    <a:pt x="108486" y="242179"/>
                  </a:cubicBezTo>
                  <a:cubicBezTo>
                    <a:pt x="80495" y="227905"/>
                    <a:pt x="56290" y="207202"/>
                    <a:pt x="37845" y="181764"/>
                  </a:cubicBezTo>
                  <a:cubicBezTo>
                    <a:pt x="19405" y="156325"/>
                    <a:pt x="7253" y="126875"/>
                    <a:pt x="2395" y="95836"/>
                  </a:cubicBezTo>
                  <a:cubicBezTo>
                    <a:pt x="-2469" y="64791"/>
                    <a:pt x="101" y="33041"/>
                    <a:pt x="9879" y="3180"/>
                  </a:cubicBezTo>
                  <a:cubicBezTo>
                    <a:pt x="10008" y="2757"/>
                    <a:pt x="10253" y="2382"/>
                    <a:pt x="10597" y="2100"/>
                  </a:cubicBezTo>
                  <a:cubicBezTo>
                    <a:pt x="10934" y="1818"/>
                    <a:pt x="11345" y="1640"/>
                    <a:pt x="11780" y="1585"/>
                  </a:cubicBezTo>
                  <a:cubicBezTo>
                    <a:pt x="73613" y="-5776"/>
                    <a:pt x="131519" y="13547"/>
                    <a:pt x="204822" y="38022"/>
                  </a:cubicBezTo>
                  <a:cubicBezTo>
                    <a:pt x="259079" y="57026"/>
                    <a:pt x="314379" y="72919"/>
                    <a:pt x="370445" y="85623"/>
                  </a:cubicBezTo>
                  <a:lnTo>
                    <a:pt x="394062" y="90653"/>
                  </a:lnTo>
                  <a:cubicBezTo>
                    <a:pt x="394626" y="90788"/>
                    <a:pt x="395123" y="91125"/>
                    <a:pt x="395448" y="91598"/>
                  </a:cubicBezTo>
                  <a:cubicBezTo>
                    <a:pt x="395779" y="92076"/>
                    <a:pt x="395920" y="92659"/>
                    <a:pt x="395841" y="93229"/>
                  </a:cubicBezTo>
                  <a:cubicBezTo>
                    <a:pt x="388891" y="140548"/>
                    <a:pt x="365188" y="183806"/>
                    <a:pt x="329039" y="215122"/>
                  </a:cubicBezTo>
                  <a:cubicBezTo>
                    <a:pt x="292891" y="246442"/>
                    <a:pt x="246701" y="263747"/>
                    <a:pt x="198873" y="263882"/>
                  </a:cubicBezTo>
                  <a:close/>
                  <a:moveTo>
                    <a:pt x="13805" y="6247"/>
                  </a:moveTo>
                  <a:cubicBezTo>
                    <a:pt x="7689" y="25318"/>
                    <a:pt x="4585" y="45229"/>
                    <a:pt x="4603" y="65258"/>
                  </a:cubicBezTo>
                  <a:cubicBezTo>
                    <a:pt x="4266" y="114435"/>
                    <a:pt x="22595" y="161907"/>
                    <a:pt x="55885" y="198105"/>
                  </a:cubicBezTo>
                  <a:cubicBezTo>
                    <a:pt x="89175" y="234297"/>
                    <a:pt x="134955" y="256521"/>
                    <a:pt x="183991" y="260287"/>
                  </a:cubicBezTo>
                  <a:cubicBezTo>
                    <a:pt x="233022" y="264054"/>
                    <a:pt x="281659" y="249086"/>
                    <a:pt x="320090" y="218403"/>
                  </a:cubicBezTo>
                  <a:cubicBezTo>
                    <a:pt x="358514" y="187714"/>
                    <a:pt x="383879" y="143597"/>
                    <a:pt x="391056" y="94947"/>
                  </a:cubicBezTo>
                  <a:lnTo>
                    <a:pt x="369525" y="90346"/>
                  </a:lnTo>
                  <a:cubicBezTo>
                    <a:pt x="313342" y="77649"/>
                    <a:pt x="257939" y="61712"/>
                    <a:pt x="203596" y="42622"/>
                  </a:cubicBezTo>
                  <a:cubicBezTo>
                    <a:pt x="131397" y="18270"/>
                    <a:pt x="74288" y="-746"/>
                    <a:pt x="14050" y="6002"/>
                  </a:cubicBezTo>
                  <a:lnTo>
                    <a:pt x="13805" y="6247"/>
                  </a:lnTo>
                  <a:close/>
                </a:path>
              </a:pathLst>
            </a:custGeom>
            <a:solidFill>
              <a:srgbClr val="0E0E0E"/>
            </a:solidFill>
            <a:ln w="613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D8C475CC-4214-45B6-805B-F138A9E380F2}"/>
                </a:ext>
              </a:extLst>
            </p:cNvPr>
            <p:cNvSpPr/>
            <p:nvPr/>
          </p:nvSpPr>
          <p:spPr>
            <a:xfrm>
              <a:off x="6349149" y="3801253"/>
              <a:ext cx="393300" cy="393303"/>
            </a:xfrm>
            <a:custGeom>
              <a:avLst/>
              <a:gdLst>
                <a:gd name="connsiteX0" fmla="*/ 271886 w 393300"/>
                <a:gd name="connsiteY0" fmla="*/ 378286 h 393303"/>
                <a:gd name="connsiteX1" fmla="*/ 378283 w 393300"/>
                <a:gd name="connsiteY1" fmla="*/ 121418 h 393303"/>
                <a:gd name="connsiteX2" fmla="*/ 121415 w 393300"/>
                <a:gd name="connsiteY2" fmla="*/ 15015 h 393303"/>
                <a:gd name="connsiteX3" fmla="*/ 15017 w 393300"/>
                <a:gd name="connsiteY3" fmla="*/ 271889 h 393303"/>
                <a:gd name="connsiteX4" fmla="*/ 271886 w 393300"/>
                <a:gd name="connsiteY4" fmla="*/ 378286 h 393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300" h="393303">
                  <a:moveTo>
                    <a:pt x="271886" y="378286"/>
                  </a:moveTo>
                  <a:cubicBezTo>
                    <a:pt x="372198" y="336734"/>
                    <a:pt x="419836" y="221730"/>
                    <a:pt x="378283" y="121418"/>
                  </a:cubicBezTo>
                  <a:cubicBezTo>
                    <a:pt x="336736" y="21100"/>
                    <a:pt x="221727" y="-26532"/>
                    <a:pt x="121415" y="15015"/>
                  </a:cubicBezTo>
                  <a:cubicBezTo>
                    <a:pt x="21102" y="56567"/>
                    <a:pt x="-26535" y="171571"/>
                    <a:pt x="15017" y="271889"/>
                  </a:cubicBezTo>
                  <a:cubicBezTo>
                    <a:pt x="56570" y="372201"/>
                    <a:pt x="171574" y="419839"/>
                    <a:pt x="271886" y="378286"/>
                  </a:cubicBezTo>
                  <a:close/>
                </a:path>
              </a:pathLst>
            </a:custGeom>
            <a:solidFill>
              <a:srgbClr val="8DC2EB"/>
            </a:solidFill>
            <a:ln w="613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6F876C94-693A-4624-ACE1-A83013A6C56B}"/>
                </a:ext>
              </a:extLst>
            </p:cNvPr>
            <p:cNvSpPr/>
            <p:nvPr/>
          </p:nvSpPr>
          <p:spPr>
            <a:xfrm>
              <a:off x="6346822" y="3798892"/>
              <a:ext cx="397860" cy="397860"/>
            </a:xfrm>
            <a:custGeom>
              <a:avLst/>
              <a:gdLst>
                <a:gd name="connsiteX0" fmla="*/ 198990 w 397860"/>
                <a:gd name="connsiteY0" fmla="*/ 397860 h 397860"/>
                <a:gd name="connsiteX1" fmla="*/ 88446 w 397860"/>
                <a:gd name="connsiteY1" fmla="*/ 364361 h 397860"/>
                <a:gd name="connsiteX2" fmla="*/ 15155 w 397860"/>
                <a:gd name="connsiteY2" fmla="*/ 275085 h 397860"/>
                <a:gd name="connsiteX3" fmla="*/ 3820 w 397860"/>
                <a:gd name="connsiteY3" fmla="*/ 160137 h 397860"/>
                <a:gd name="connsiteX4" fmla="*/ 58266 w 397860"/>
                <a:gd name="connsiteY4" fmla="*/ 58267 h 397860"/>
                <a:gd name="connsiteX5" fmla="*/ 160137 w 397860"/>
                <a:gd name="connsiteY5" fmla="*/ 3819 h 397860"/>
                <a:gd name="connsiteX6" fmla="*/ 275085 w 397860"/>
                <a:gd name="connsiteY6" fmla="*/ 15156 h 397860"/>
                <a:gd name="connsiteX7" fmla="*/ 364362 w 397860"/>
                <a:gd name="connsiteY7" fmla="*/ 88447 h 397860"/>
                <a:gd name="connsiteX8" fmla="*/ 397860 w 397860"/>
                <a:gd name="connsiteY8" fmla="*/ 198990 h 397860"/>
                <a:gd name="connsiteX9" fmla="*/ 339543 w 397860"/>
                <a:gd name="connsiteY9" fmla="*/ 339543 h 397860"/>
                <a:gd name="connsiteX10" fmla="*/ 198990 w 397860"/>
                <a:gd name="connsiteY10" fmla="*/ 397860 h 397860"/>
                <a:gd name="connsiteX11" fmla="*/ 198990 w 397860"/>
                <a:gd name="connsiteY11" fmla="*/ 4660 h 397860"/>
                <a:gd name="connsiteX12" fmla="*/ 91011 w 397860"/>
                <a:gd name="connsiteY12" fmla="*/ 37380 h 397860"/>
                <a:gd name="connsiteX13" fmla="*/ 19413 w 397860"/>
                <a:gd name="connsiteY13" fmla="*/ 124583 h 397860"/>
                <a:gd name="connsiteX14" fmla="*/ 8328 w 397860"/>
                <a:gd name="connsiteY14" fmla="*/ 236863 h 397860"/>
                <a:gd name="connsiteX15" fmla="*/ 61493 w 397860"/>
                <a:gd name="connsiteY15" fmla="*/ 336384 h 397860"/>
                <a:gd name="connsiteX16" fmla="*/ 160995 w 397860"/>
                <a:gd name="connsiteY16" fmla="*/ 389585 h 397860"/>
                <a:gd name="connsiteX17" fmla="*/ 273281 w 397860"/>
                <a:gd name="connsiteY17" fmla="*/ 378538 h 397860"/>
                <a:gd name="connsiteX18" fmla="*/ 360503 w 397860"/>
                <a:gd name="connsiteY18" fmla="*/ 306964 h 397860"/>
                <a:gd name="connsiteX19" fmla="*/ 393260 w 397860"/>
                <a:gd name="connsiteY19" fmla="*/ 198990 h 397860"/>
                <a:gd name="connsiteX20" fmla="*/ 336310 w 397860"/>
                <a:gd name="connsiteY20" fmla="*/ 61653 h 397860"/>
                <a:gd name="connsiteX21" fmla="*/ 198990 w 397860"/>
                <a:gd name="connsiteY21" fmla="*/ 4660 h 39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7860" h="397860">
                  <a:moveTo>
                    <a:pt x="198990" y="397860"/>
                  </a:moveTo>
                  <a:cubicBezTo>
                    <a:pt x="159640" y="397872"/>
                    <a:pt x="121172" y="386211"/>
                    <a:pt x="88446" y="364361"/>
                  </a:cubicBezTo>
                  <a:cubicBezTo>
                    <a:pt x="55727" y="342505"/>
                    <a:pt x="30215" y="311436"/>
                    <a:pt x="15155" y="275085"/>
                  </a:cubicBezTo>
                  <a:cubicBezTo>
                    <a:pt x="90" y="238734"/>
                    <a:pt x="-3854" y="198727"/>
                    <a:pt x="3820" y="160137"/>
                  </a:cubicBezTo>
                  <a:cubicBezTo>
                    <a:pt x="11493" y="121541"/>
                    <a:pt x="30442" y="86091"/>
                    <a:pt x="58266" y="58267"/>
                  </a:cubicBezTo>
                  <a:cubicBezTo>
                    <a:pt x="86091" y="30442"/>
                    <a:pt x="121540" y="11494"/>
                    <a:pt x="160137" y="3819"/>
                  </a:cubicBezTo>
                  <a:cubicBezTo>
                    <a:pt x="198733" y="-3854"/>
                    <a:pt x="238734" y="90"/>
                    <a:pt x="275085" y="15156"/>
                  </a:cubicBezTo>
                  <a:cubicBezTo>
                    <a:pt x="311436" y="30215"/>
                    <a:pt x="342505" y="55727"/>
                    <a:pt x="364362" y="88447"/>
                  </a:cubicBezTo>
                  <a:cubicBezTo>
                    <a:pt x="386218" y="121172"/>
                    <a:pt x="397872" y="159640"/>
                    <a:pt x="397860" y="198990"/>
                  </a:cubicBezTo>
                  <a:cubicBezTo>
                    <a:pt x="397799" y="251714"/>
                    <a:pt x="376826" y="302259"/>
                    <a:pt x="339543" y="339543"/>
                  </a:cubicBezTo>
                  <a:cubicBezTo>
                    <a:pt x="302259" y="376820"/>
                    <a:pt x="251714" y="397793"/>
                    <a:pt x="198990" y="397860"/>
                  </a:cubicBezTo>
                  <a:close/>
                  <a:moveTo>
                    <a:pt x="198990" y="4660"/>
                  </a:moveTo>
                  <a:cubicBezTo>
                    <a:pt x="160554" y="4648"/>
                    <a:pt x="122976" y="16033"/>
                    <a:pt x="91011" y="37380"/>
                  </a:cubicBezTo>
                  <a:cubicBezTo>
                    <a:pt x="59046" y="58727"/>
                    <a:pt x="34129" y="89072"/>
                    <a:pt x="19413" y="124583"/>
                  </a:cubicBezTo>
                  <a:cubicBezTo>
                    <a:pt x="4691" y="160088"/>
                    <a:pt x="832" y="199162"/>
                    <a:pt x="8328" y="236863"/>
                  </a:cubicBezTo>
                  <a:cubicBezTo>
                    <a:pt x="15818" y="274563"/>
                    <a:pt x="34319" y="309197"/>
                    <a:pt x="61493" y="336384"/>
                  </a:cubicBezTo>
                  <a:cubicBezTo>
                    <a:pt x="88673" y="363564"/>
                    <a:pt x="123295" y="382077"/>
                    <a:pt x="160995" y="389585"/>
                  </a:cubicBezTo>
                  <a:cubicBezTo>
                    <a:pt x="198696" y="397087"/>
                    <a:pt x="237771" y="393241"/>
                    <a:pt x="273281" y="378538"/>
                  </a:cubicBezTo>
                  <a:cubicBezTo>
                    <a:pt x="308798" y="363828"/>
                    <a:pt x="339150" y="338923"/>
                    <a:pt x="360503" y="306964"/>
                  </a:cubicBezTo>
                  <a:cubicBezTo>
                    <a:pt x="381862" y="275005"/>
                    <a:pt x="393260" y="237427"/>
                    <a:pt x="393260" y="198990"/>
                  </a:cubicBezTo>
                  <a:cubicBezTo>
                    <a:pt x="393211" y="147476"/>
                    <a:pt x="372728" y="98083"/>
                    <a:pt x="336310" y="61653"/>
                  </a:cubicBezTo>
                  <a:cubicBezTo>
                    <a:pt x="299891" y="25222"/>
                    <a:pt x="250505" y="4727"/>
                    <a:pt x="198990" y="4660"/>
                  </a:cubicBezTo>
                  <a:close/>
                </a:path>
              </a:pathLst>
            </a:custGeom>
            <a:solidFill>
              <a:srgbClr val="0E0E0E"/>
            </a:solidFill>
            <a:ln w="613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BD5C0E20-160B-454F-9489-54FE081BD68A}"/>
                </a:ext>
              </a:extLst>
            </p:cNvPr>
            <p:cNvSpPr/>
            <p:nvPr/>
          </p:nvSpPr>
          <p:spPr>
            <a:xfrm>
              <a:off x="6565871" y="3666085"/>
              <a:ext cx="295053" cy="85510"/>
            </a:xfrm>
            <a:custGeom>
              <a:avLst/>
              <a:gdLst>
                <a:gd name="connsiteX0" fmla="*/ 162187 w 295053"/>
                <a:gd name="connsiteY0" fmla="*/ 85510 h 85510"/>
                <a:gd name="connsiteX1" fmla="*/ 295053 w 295053"/>
                <a:gd name="connsiteY1" fmla="*/ 33799 h 85510"/>
                <a:gd name="connsiteX2" fmla="*/ 0 w 295053"/>
                <a:gd name="connsiteY2" fmla="*/ 0 h 85510"/>
                <a:gd name="connsiteX3" fmla="*/ 70500 w 295053"/>
                <a:gd name="connsiteY3" fmla="*/ 62857 h 85510"/>
                <a:gd name="connsiteX4" fmla="*/ 162187 w 295053"/>
                <a:gd name="connsiteY4" fmla="*/ 85510 h 85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053" h="85510">
                  <a:moveTo>
                    <a:pt x="162187" y="85510"/>
                  </a:moveTo>
                  <a:cubicBezTo>
                    <a:pt x="211396" y="85535"/>
                    <a:pt x="258813" y="67083"/>
                    <a:pt x="295053" y="33799"/>
                  </a:cubicBezTo>
                  <a:cubicBezTo>
                    <a:pt x="196907" y="31346"/>
                    <a:pt x="94221" y="17053"/>
                    <a:pt x="0" y="0"/>
                  </a:cubicBezTo>
                  <a:cubicBezTo>
                    <a:pt x="18034" y="26377"/>
                    <a:pt x="42234" y="47957"/>
                    <a:pt x="70500" y="62857"/>
                  </a:cubicBezTo>
                  <a:cubicBezTo>
                    <a:pt x="98760" y="77757"/>
                    <a:pt x="130235" y="85535"/>
                    <a:pt x="162187" y="85510"/>
                  </a:cubicBezTo>
                  <a:close/>
                </a:path>
              </a:pathLst>
            </a:custGeom>
            <a:solidFill>
              <a:srgbClr val="8DC2EB"/>
            </a:solidFill>
            <a:ln w="613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C7526CD9-F791-43AE-86FE-CB1D194CED00}"/>
                </a:ext>
              </a:extLst>
            </p:cNvPr>
            <p:cNvSpPr/>
            <p:nvPr/>
          </p:nvSpPr>
          <p:spPr>
            <a:xfrm>
              <a:off x="6563576" y="3663973"/>
              <a:ext cx="299479" cy="90137"/>
            </a:xfrm>
            <a:custGeom>
              <a:avLst/>
              <a:gdLst>
                <a:gd name="connsiteX0" fmla="*/ 164482 w 299479"/>
                <a:gd name="connsiteY0" fmla="*/ 90138 h 90137"/>
                <a:gd name="connsiteX1" fmla="*/ 71739 w 299479"/>
                <a:gd name="connsiteY1" fmla="*/ 67147 h 90137"/>
                <a:gd name="connsiteX2" fmla="*/ 393 w 299479"/>
                <a:gd name="connsiteY2" fmla="*/ 3584 h 90137"/>
                <a:gd name="connsiteX3" fmla="*/ 0 w 299479"/>
                <a:gd name="connsiteY3" fmla="*/ 2327 h 90137"/>
                <a:gd name="connsiteX4" fmla="*/ 393 w 299479"/>
                <a:gd name="connsiteY4" fmla="*/ 1069 h 90137"/>
                <a:gd name="connsiteX5" fmla="*/ 1442 w 299479"/>
                <a:gd name="connsiteY5" fmla="*/ 204 h 90137"/>
                <a:gd name="connsiteX6" fmla="*/ 2785 w 299479"/>
                <a:gd name="connsiteY6" fmla="*/ 27 h 90137"/>
                <a:gd name="connsiteX7" fmla="*/ 297225 w 299479"/>
                <a:gd name="connsiteY7" fmla="*/ 33764 h 90137"/>
                <a:gd name="connsiteX8" fmla="*/ 298489 w 299479"/>
                <a:gd name="connsiteY8" fmla="*/ 34188 h 90137"/>
                <a:gd name="connsiteX9" fmla="*/ 299311 w 299479"/>
                <a:gd name="connsiteY9" fmla="*/ 35237 h 90137"/>
                <a:gd name="connsiteX10" fmla="*/ 299427 w 299479"/>
                <a:gd name="connsiteY10" fmla="*/ 36580 h 90137"/>
                <a:gd name="connsiteX11" fmla="*/ 298759 w 299479"/>
                <a:gd name="connsiteY11" fmla="*/ 37752 h 90137"/>
                <a:gd name="connsiteX12" fmla="*/ 164482 w 299479"/>
                <a:gd name="connsiteY12" fmla="*/ 90138 h 90137"/>
                <a:gd name="connsiteX13" fmla="*/ 7386 w 299479"/>
                <a:gd name="connsiteY13" fmla="*/ 5547 h 90137"/>
                <a:gd name="connsiteX14" fmla="*/ 66574 w 299479"/>
                <a:gd name="connsiteY14" fmla="*/ 59056 h 90137"/>
                <a:gd name="connsiteX15" fmla="*/ 142276 w 299479"/>
                <a:gd name="connsiteY15" fmla="*/ 84261 h 90137"/>
                <a:gd name="connsiteX16" fmla="*/ 221726 w 299479"/>
                <a:gd name="connsiteY16" fmla="*/ 76912 h 90137"/>
                <a:gd name="connsiteX17" fmla="*/ 291521 w 299479"/>
                <a:gd name="connsiteY17" fmla="*/ 38242 h 90137"/>
                <a:gd name="connsiteX18" fmla="*/ 7386 w 299479"/>
                <a:gd name="connsiteY18" fmla="*/ 5363 h 90137"/>
                <a:gd name="connsiteX19" fmla="*/ 7386 w 299479"/>
                <a:gd name="connsiteY19" fmla="*/ 5547 h 9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9479" h="90137">
                  <a:moveTo>
                    <a:pt x="164482" y="90138"/>
                  </a:moveTo>
                  <a:cubicBezTo>
                    <a:pt x="132161" y="90119"/>
                    <a:pt x="100331" y="82225"/>
                    <a:pt x="71739" y="67147"/>
                  </a:cubicBezTo>
                  <a:cubicBezTo>
                    <a:pt x="43148" y="52069"/>
                    <a:pt x="18660" y="30250"/>
                    <a:pt x="393" y="3584"/>
                  </a:cubicBezTo>
                  <a:cubicBezTo>
                    <a:pt x="135" y="3216"/>
                    <a:pt x="0" y="2775"/>
                    <a:pt x="0" y="2327"/>
                  </a:cubicBezTo>
                  <a:cubicBezTo>
                    <a:pt x="0" y="1879"/>
                    <a:pt x="135" y="1437"/>
                    <a:pt x="393" y="1069"/>
                  </a:cubicBezTo>
                  <a:cubicBezTo>
                    <a:pt x="656" y="689"/>
                    <a:pt x="1018" y="389"/>
                    <a:pt x="1442" y="204"/>
                  </a:cubicBezTo>
                  <a:cubicBezTo>
                    <a:pt x="1865" y="21"/>
                    <a:pt x="2331" y="-41"/>
                    <a:pt x="2785" y="27"/>
                  </a:cubicBezTo>
                  <a:cubicBezTo>
                    <a:pt x="116574" y="20637"/>
                    <a:pt x="213003" y="31679"/>
                    <a:pt x="297225" y="33764"/>
                  </a:cubicBezTo>
                  <a:cubicBezTo>
                    <a:pt x="297679" y="33783"/>
                    <a:pt x="298121" y="33930"/>
                    <a:pt x="298489" y="34188"/>
                  </a:cubicBezTo>
                  <a:cubicBezTo>
                    <a:pt x="298857" y="34452"/>
                    <a:pt x="299145" y="34814"/>
                    <a:pt x="299311" y="35237"/>
                  </a:cubicBezTo>
                  <a:cubicBezTo>
                    <a:pt x="299483" y="35666"/>
                    <a:pt x="299526" y="36132"/>
                    <a:pt x="299427" y="36580"/>
                  </a:cubicBezTo>
                  <a:cubicBezTo>
                    <a:pt x="299329" y="37028"/>
                    <a:pt x="299096" y="37439"/>
                    <a:pt x="298759" y="37752"/>
                  </a:cubicBezTo>
                  <a:cubicBezTo>
                    <a:pt x="262156" y="71441"/>
                    <a:pt x="214230" y="90144"/>
                    <a:pt x="164482" y="90138"/>
                  </a:cubicBezTo>
                  <a:close/>
                  <a:moveTo>
                    <a:pt x="7386" y="5547"/>
                  </a:moveTo>
                  <a:cubicBezTo>
                    <a:pt x="23200" y="27287"/>
                    <a:pt x="43357" y="45505"/>
                    <a:pt x="66574" y="59056"/>
                  </a:cubicBezTo>
                  <a:cubicBezTo>
                    <a:pt x="89792" y="72606"/>
                    <a:pt x="115574" y="81188"/>
                    <a:pt x="142276" y="84261"/>
                  </a:cubicBezTo>
                  <a:cubicBezTo>
                    <a:pt x="168984" y="87334"/>
                    <a:pt x="196036" y="84832"/>
                    <a:pt x="221726" y="76912"/>
                  </a:cubicBezTo>
                  <a:cubicBezTo>
                    <a:pt x="247416" y="68987"/>
                    <a:pt x="271186" y="55823"/>
                    <a:pt x="291521" y="38242"/>
                  </a:cubicBezTo>
                  <a:cubicBezTo>
                    <a:pt x="209568" y="35605"/>
                    <a:pt x="116451" y="24931"/>
                    <a:pt x="7386" y="5363"/>
                  </a:cubicBezTo>
                  <a:lnTo>
                    <a:pt x="7386" y="5547"/>
                  </a:lnTo>
                  <a:close/>
                </a:path>
              </a:pathLst>
            </a:custGeom>
            <a:solidFill>
              <a:srgbClr val="0E0E0E"/>
            </a:solidFill>
            <a:ln w="613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22793227-794B-4232-8077-0D38B0C7EEF0}"/>
                </a:ext>
              </a:extLst>
            </p:cNvPr>
            <p:cNvSpPr/>
            <p:nvPr/>
          </p:nvSpPr>
          <p:spPr>
            <a:xfrm>
              <a:off x="6833811" y="3739388"/>
              <a:ext cx="134399" cy="298550"/>
            </a:xfrm>
            <a:custGeom>
              <a:avLst/>
              <a:gdLst>
                <a:gd name="connsiteX0" fmla="*/ 0 w 134399"/>
                <a:gd name="connsiteY0" fmla="*/ 186479 h 298550"/>
                <a:gd name="connsiteX1" fmla="*/ 35088 w 134399"/>
                <a:gd name="connsiteY1" fmla="*/ 298550 h 298550"/>
                <a:gd name="connsiteX2" fmla="*/ 134400 w 134399"/>
                <a:gd name="connsiteY2" fmla="*/ 0 h 298550"/>
                <a:gd name="connsiteX3" fmla="*/ 37106 w 134399"/>
                <a:gd name="connsiteY3" fmla="*/ 71549 h 298550"/>
                <a:gd name="connsiteX4" fmla="*/ 0 w 134399"/>
                <a:gd name="connsiteY4" fmla="*/ 186479 h 29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99" h="298550">
                  <a:moveTo>
                    <a:pt x="0" y="186479"/>
                  </a:moveTo>
                  <a:cubicBezTo>
                    <a:pt x="-43" y="226547"/>
                    <a:pt x="12201" y="265665"/>
                    <a:pt x="35088" y="298550"/>
                  </a:cubicBezTo>
                  <a:cubicBezTo>
                    <a:pt x="48890" y="202305"/>
                    <a:pt x="76432" y="95325"/>
                    <a:pt x="134400" y="0"/>
                  </a:cubicBezTo>
                  <a:cubicBezTo>
                    <a:pt x="95264" y="13054"/>
                    <a:pt x="61231" y="38087"/>
                    <a:pt x="37106" y="71549"/>
                  </a:cubicBezTo>
                  <a:cubicBezTo>
                    <a:pt x="12986" y="105017"/>
                    <a:pt x="6" y="145227"/>
                    <a:pt x="0" y="186479"/>
                  </a:cubicBezTo>
                  <a:close/>
                </a:path>
              </a:pathLst>
            </a:custGeom>
            <a:solidFill>
              <a:srgbClr val="8DC2EB"/>
            </a:solidFill>
            <a:ln w="613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9F82EC8D-3BD9-4D59-8430-3B89B4DE1083}"/>
                </a:ext>
              </a:extLst>
            </p:cNvPr>
            <p:cNvSpPr/>
            <p:nvPr/>
          </p:nvSpPr>
          <p:spPr>
            <a:xfrm>
              <a:off x="6831472" y="3737231"/>
              <a:ext cx="138928" cy="303160"/>
            </a:xfrm>
            <a:custGeom>
              <a:avLst/>
              <a:gdLst>
                <a:gd name="connsiteX0" fmla="*/ 37426 w 138928"/>
                <a:gd name="connsiteY0" fmla="*/ 303161 h 303160"/>
                <a:gd name="connsiteX1" fmla="*/ 36359 w 138928"/>
                <a:gd name="connsiteY1" fmla="*/ 302903 h 303160"/>
                <a:gd name="connsiteX2" fmla="*/ 35525 w 138928"/>
                <a:gd name="connsiteY2" fmla="*/ 302179 h 303160"/>
                <a:gd name="connsiteX3" fmla="*/ 2026 w 138928"/>
                <a:gd name="connsiteY3" fmla="*/ 217092 h 303160"/>
                <a:gd name="connsiteX4" fmla="*/ 10166 w 138928"/>
                <a:gd name="connsiteY4" fmla="*/ 126006 h 303160"/>
                <a:gd name="connsiteX5" fmla="*/ 58209 w 138928"/>
                <a:gd name="connsiteY5" fmla="*/ 48200 h 303160"/>
                <a:gd name="connsiteX6" fmla="*/ 136002 w 138928"/>
                <a:gd name="connsiteY6" fmla="*/ 133 h 303160"/>
                <a:gd name="connsiteX7" fmla="*/ 137383 w 138928"/>
                <a:gd name="connsiteY7" fmla="*/ 90 h 303160"/>
                <a:gd name="connsiteX8" fmla="*/ 138517 w 138928"/>
                <a:gd name="connsiteY8" fmla="*/ 869 h 303160"/>
                <a:gd name="connsiteX9" fmla="*/ 138928 w 138928"/>
                <a:gd name="connsiteY9" fmla="*/ 2188 h 303160"/>
                <a:gd name="connsiteX10" fmla="*/ 138517 w 138928"/>
                <a:gd name="connsiteY10" fmla="*/ 3507 h 303160"/>
                <a:gd name="connsiteX11" fmla="*/ 39512 w 138928"/>
                <a:gd name="connsiteY11" fmla="*/ 301137 h 303160"/>
                <a:gd name="connsiteX12" fmla="*/ 38966 w 138928"/>
                <a:gd name="connsiteY12" fmla="*/ 302388 h 303160"/>
                <a:gd name="connsiteX13" fmla="*/ 37794 w 138928"/>
                <a:gd name="connsiteY13" fmla="*/ 303099 h 303160"/>
                <a:gd name="connsiteX14" fmla="*/ 37426 w 138928"/>
                <a:gd name="connsiteY14" fmla="*/ 303161 h 303160"/>
                <a:gd name="connsiteX15" fmla="*/ 131463 w 138928"/>
                <a:gd name="connsiteY15" fmla="*/ 6574 h 303160"/>
                <a:gd name="connsiteX16" fmla="*/ 59061 w 138928"/>
                <a:gd name="connsiteY16" fmla="*/ 53789 h 303160"/>
                <a:gd name="connsiteX17" fmla="*/ 14313 w 138928"/>
                <a:gd name="connsiteY17" fmla="*/ 127742 h 303160"/>
                <a:gd name="connsiteX18" fmla="*/ 6087 w 138928"/>
                <a:gd name="connsiteY18" fmla="*/ 213786 h 303160"/>
                <a:gd name="connsiteX19" fmla="*/ 36015 w 138928"/>
                <a:gd name="connsiteY19" fmla="*/ 294880 h 303160"/>
                <a:gd name="connsiteX20" fmla="*/ 131463 w 138928"/>
                <a:gd name="connsiteY20" fmla="*/ 6574 h 30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928" h="303160">
                  <a:moveTo>
                    <a:pt x="37426" y="303161"/>
                  </a:moveTo>
                  <a:cubicBezTo>
                    <a:pt x="37052" y="303161"/>
                    <a:pt x="36690" y="303075"/>
                    <a:pt x="36359" y="302903"/>
                  </a:cubicBezTo>
                  <a:cubicBezTo>
                    <a:pt x="36028" y="302731"/>
                    <a:pt x="35739" y="302486"/>
                    <a:pt x="35525" y="302179"/>
                  </a:cubicBezTo>
                  <a:cubicBezTo>
                    <a:pt x="17901" y="276809"/>
                    <a:pt x="6430" y="247671"/>
                    <a:pt x="2026" y="217092"/>
                  </a:cubicBezTo>
                  <a:cubicBezTo>
                    <a:pt x="-2372" y="186507"/>
                    <a:pt x="413" y="155321"/>
                    <a:pt x="10166" y="126006"/>
                  </a:cubicBezTo>
                  <a:cubicBezTo>
                    <a:pt x="19913" y="96691"/>
                    <a:pt x="36365" y="70050"/>
                    <a:pt x="58209" y="48200"/>
                  </a:cubicBezTo>
                  <a:cubicBezTo>
                    <a:pt x="80053" y="26350"/>
                    <a:pt x="106687" y="9893"/>
                    <a:pt x="136002" y="133"/>
                  </a:cubicBezTo>
                  <a:cubicBezTo>
                    <a:pt x="136444" y="-26"/>
                    <a:pt x="136928" y="-45"/>
                    <a:pt x="137383" y="90"/>
                  </a:cubicBezTo>
                  <a:cubicBezTo>
                    <a:pt x="137836" y="219"/>
                    <a:pt x="138235" y="495"/>
                    <a:pt x="138517" y="869"/>
                  </a:cubicBezTo>
                  <a:cubicBezTo>
                    <a:pt x="138787" y="1256"/>
                    <a:pt x="138928" y="1716"/>
                    <a:pt x="138928" y="2188"/>
                  </a:cubicBezTo>
                  <a:cubicBezTo>
                    <a:pt x="138928" y="2660"/>
                    <a:pt x="138787" y="3120"/>
                    <a:pt x="138517" y="3507"/>
                  </a:cubicBezTo>
                  <a:cubicBezTo>
                    <a:pt x="88892" y="85030"/>
                    <a:pt x="56565" y="182379"/>
                    <a:pt x="39512" y="301137"/>
                  </a:cubicBezTo>
                  <a:cubicBezTo>
                    <a:pt x="39463" y="301603"/>
                    <a:pt x="39273" y="302038"/>
                    <a:pt x="38966" y="302388"/>
                  </a:cubicBezTo>
                  <a:cubicBezTo>
                    <a:pt x="38659" y="302744"/>
                    <a:pt x="38248" y="302989"/>
                    <a:pt x="37794" y="303099"/>
                  </a:cubicBezTo>
                  <a:lnTo>
                    <a:pt x="37426" y="303161"/>
                  </a:lnTo>
                  <a:close/>
                  <a:moveTo>
                    <a:pt x="131463" y="6574"/>
                  </a:moveTo>
                  <a:cubicBezTo>
                    <a:pt x="104086" y="16671"/>
                    <a:pt x="79341" y="32810"/>
                    <a:pt x="59061" y="53789"/>
                  </a:cubicBezTo>
                  <a:cubicBezTo>
                    <a:pt x="38776" y="74767"/>
                    <a:pt x="23483" y="100040"/>
                    <a:pt x="14313" y="127742"/>
                  </a:cubicBezTo>
                  <a:cubicBezTo>
                    <a:pt x="5142" y="155444"/>
                    <a:pt x="2333" y="184851"/>
                    <a:pt x="6087" y="213786"/>
                  </a:cubicBezTo>
                  <a:cubicBezTo>
                    <a:pt x="9847" y="242727"/>
                    <a:pt x="20073" y="270441"/>
                    <a:pt x="36015" y="294880"/>
                  </a:cubicBezTo>
                  <a:cubicBezTo>
                    <a:pt x="53007" y="180539"/>
                    <a:pt x="84230" y="86195"/>
                    <a:pt x="131463" y="6574"/>
                  </a:cubicBezTo>
                  <a:close/>
                </a:path>
              </a:pathLst>
            </a:custGeom>
            <a:solidFill>
              <a:srgbClr val="0E0E0E"/>
            </a:solidFill>
            <a:ln w="613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D3753759-EF8C-49F1-A5FD-CBF1315B30AC}"/>
                </a:ext>
              </a:extLst>
            </p:cNvPr>
            <p:cNvSpPr/>
            <p:nvPr/>
          </p:nvSpPr>
          <p:spPr>
            <a:xfrm>
              <a:off x="6667514" y="4181232"/>
              <a:ext cx="217640" cy="193288"/>
            </a:xfrm>
            <a:custGeom>
              <a:avLst/>
              <a:gdLst>
                <a:gd name="connsiteX0" fmla="*/ 0 w 217640"/>
                <a:gd name="connsiteY0" fmla="*/ 109373 h 193288"/>
                <a:gd name="connsiteX1" fmla="*/ 217640 w 217640"/>
                <a:gd name="connsiteY1" fmla="*/ 193288 h 193288"/>
                <a:gd name="connsiteX2" fmla="*/ 186969 w 217640"/>
                <a:gd name="connsiteY2" fmla="*/ 37235 h 193288"/>
                <a:gd name="connsiteX3" fmla="*/ 188626 w 217640"/>
                <a:gd name="connsiteY3" fmla="*/ 430 h 193288"/>
                <a:gd name="connsiteX4" fmla="*/ 176357 w 217640"/>
                <a:gd name="connsiteY4" fmla="*/ 0 h 193288"/>
                <a:gd name="connsiteX5" fmla="*/ 72543 w 217640"/>
                <a:gd name="connsiteY5" fmla="*/ 29475 h 193288"/>
                <a:gd name="connsiteX6" fmla="*/ 0 w 217640"/>
                <a:gd name="connsiteY6" fmla="*/ 109373 h 19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640" h="193288">
                  <a:moveTo>
                    <a:pt x="0" y="109373"/>
                  </a:moveTo>
                  <a:cubicBezTo>
                    <a:pt x="74125" y="133063"/>
                    <a:pt x="146797" y="161084"/>
                    <a:pt x="217640" y="193288"/>
                  </a:cubicBezTo>
                  <a:cubicBezTo>
                    <a:pt x="217640" y="193288"/>
                    <a:pt x="181510" y="167954"/>
                    <a:pt x="186969" y="37235"/>
                  </a:cubicBezTo>
                  <a:cubicBezTo>
                    <a:pt x="187460" y="25703"/>
                    <a:pt x="187951" y="13373"/>
                    <a:pt x="188626" y="430"/>
                  </a:cubicBezTo>
                  <a:cubicBezTo>
                    <a:pt x="184577" y="430"/>
                    <a:pt x="180467" y="0"/>
                    <a:pt x="176357" y="0"/>
                  </a:cubicBezTo>
                  <a:cubicBezTo>
                    <a:pt x="139681" y="-67"/>
                    <a:pt x="103717" y="10146"/>
                    <a:pt x="72543" y="29475"/>
                  </a:cubicBezTo>
                  <a:cubicBezTo>
                    <a:pt x="41375" y="48810"/>
                    <a:pt x="16243" y="76487"/>
                    <a:pt x="0" y="109373"/>
                  </a:cubicBezTo>
                  <a:close/>
                </a:path>
              </a:pathLst>
            </a:custGeom>
            <a:solidFill>
              <a:srgbClr val="8DC2EB"/>
            </a:solidFill>
            <a:ln w="6134" cap="flat">
              <a:noFill/>
              <a:prstDash val="solid"/>
              <a:miter/>
            </a:ln>
          </p:spPr>
          <p:txBody>
            <a:bodyPr rtlCol="0" anchor="ctr"/>
            <a:lstStyle/>
            <a:p>
              <a:endParaRPr lang="en-AU"/>
            </a:p>
          </p:txBody>
        </p:sp>
        <p:sp>
          <p:nvSpPr>
            <p:cNvPr id="280" name="Freeform: Shape 279">
              <a:extLst>
                <a:ext uri="{FF2B5EF4-FFF2-40B4-BE49-F238E27FC236}">
                  <a16:creationId xmlns:a16="http://schemas.microsoft.com/office/drawing/2014/main" id="{92A2F00E-6219-49BD-8E2A-65ED448E8CF6}"/>
                </a:ext>
              </a:extLst>
            </p:cNvPr>
            <p:cNvSpPr/>
            <p:nvPr/>
          </p:nvSpPr>
          <p:spPr>
            <a:xfrm>
              <a:off x="6665201" y="4179330"/>
              <a:ext cx="222121" cy="197506"/>
            </a:xfrm>
            <a:custGeom>
              <a:avLst/>
              <a:gdLst>
                <a:gd name="connsiteX0" fmla="*/ 219953 w 222121"/>
                <a:gd name="connsiteY0" fmla="*/ 197460 h 197506"/>
                <a:gd name="connsiteX1" fmla="*/ 218972 w 222121"/>
                <a:gd name="connsiteY1" fmla="*/ 197460 h 197506"/>
                <a:gd name="connsiteX2" fmla="*/ 1638 w 222121"/>
                <a:gd name="connsiteY2" fmla="*/ 113606 h 197506"/>
                <a:gd name="connsiteX3" fmla="*/ 779 w 222121"/>
                <a:gd name="connsiteY3" fmla="*/ 113128 h 197506"/>
                <a:gd name="connsiteX4" fmla="*/ 227 w 222121"/>
                <a:gd name="connsiteY4" fmla="*/ 112318 h 197506"/>
                <a:gd name="connsiteX5" fmla="*/ 0 w 222121"/>
                <a:gd name="connsiteY5" fmla="*/ 111367 h 197506"/>
                <a:gd name="connsiteX6" fmla="*/ 227 w 222121"/>
                <a:gd name="connsiteY6" fmla="*/ 110416 h 197506"/>
                <a:gd name="connsiteX7" fmla="*/ 73500 w 222121"/>
                <a:gd name="connsiteY7" fmla="*/ 29666 h 197506"/>
                <a:gd name="connsiteX8" fmla="*/ 178425 w 222121"/>
                <a:gd name="connsiteY8" fmla="*/ 1 h 197506"/>
                <a:gd name="connsiteX9" fmla="*/ 190693 w 222121"/>
                <a:gd name="connsiteY9" fmla="*/ 431 h 197506"/>
                <a:gd name="connsiteX10" fmla="*/ 192245 w 222121"/>
                <a:gd name="connsiteY10" fmla="*/ 1198 h 197506"/>
                <a:gd name="connsiteX11" fmla="*/ 192840 w 222121"/>
                <a:gd name="connsiteY11" fmla="*/ 2823 h 197506"/>
                <a:gd name="connsiteX12" fmla="*/ 191245 w 222121"/>
                <a:gd name="connsiteY12" fmla="*/ 39628 h 197506"/>
                <a:gd name="connsiteX13" fmla="*/ 221180 w 222121"/>
                <a:gd name="connsiteY13" fmla="*/ 193657 h 197506"/>
                <a:gd name="connsiteX14" fmla="*/ 222075 w 222121"/>
                <a:gd name="connsiteY14" fmla="*/ 195074 h 197506"/>
                <a:gd name="connsiteX15" fmla="*/ 221793 w 222121"/>
                <a:gd name="connsiteY15" fmla="*/ 196724 h 197506"/>
                <a:gd name="connsiteX16" fmla="*/ 220959 w 222121"/>
                <a:gd name="connsiteY16" fmla="*/ 197313 h 197506"/>
                <a:gd name="connsiteX17" fmla="*/ 219953 w 222121"/>
                <a:gd name="connsiteY17" fmla="*/ 197460 h 197506"/>
                <a:gd name="connsiteX18" fmla="*/ 5257 w 222121"/>
                <a:gd name="connsiteY18" fmla="*/ 109864 h 197506"/>
                <a:gd name="connsiteX19" fmla="*/ 210752 w 222121"/>
                <a:gd name="connsiteY19" fmla="*/ 188566 h 197506"/>
                <a:gd name="connsiteX20" fmla="*/ 186215 w 222121"/>
                <a:gd name="connsiteY20" fmla="*/ 39076 h 197506"/>
                <a:gd name="connsiteX21" fmla="*/ 187687 w 222121"/>
                <a:gd name="connsiteY21" fmla="*/ 4541 h 197506"/>
                <a:gd name="connsiteX22" fmla="*/ 177934 w 222121"/>
                <a:gd name="connsiteY22" fmla="*/ 4541 h 197506"/>
                <a:gd name="connsiteX23" fmla="*/ 76904 w 222121"/>
                <a:gd name="connsiteY23" fmla="*/ 32905 h 197506"/>
                <a:gd name="connsiteX24" fmla="*/ 5564 w 222121"/>
                <a:gd name="connsiteY24" fmla="*/ 109864 h 197506"/>
                <a:gd name="connsiteX25" fmla="*/ 5257 w 222121"/>
                <a:gd name="connsiteY25" fmla="*/ 109864 h 19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121" h="197506">
                  <a:moveTo>
                    <a:pt x="219953" y="197460"/>
                  </a:moveTo>
                  <a:cubicBezTo>
                    <a:pt x="219628" y="197522"/>
                    <a:pt x="219297" y="197522"/>
                    <a:pt x="218972" y="197460"/>
                  </a:cubicBezTo>
                  <a:cubicBezTo>
                    <a:pt x="148208" y="165336"/>
                    <a:pt x="75640" y="137339"/>
                    <a:pt x="1638" y="113606"/>
                  </a:cubicBezTo>
                  <a:cubicBezTo>
                    <a:pt x="1319" y="113514"/>
                    <a:pt x="1024" y="113348"/>
                    <a:pt x="779" y="113128"/>
                  </a:cubicBezTo>
                  <a:cubicBezTo>
                    <a:pt x="540" y="112907"/>
                    <a:pt x="350" y="112625"/>
                    <a:pt x="227" y="112318"/>
                  </a:cubicBezTo>
                  <a:cubicBezTo>
                    <a:pt x="80" y="112023"/>
                    <a:pt x="0" y="111698"/>
                    <a:pt x="0" y="111367"/>
                  </a:cubicBezTo>
                  <a:cubicBezTo>
                    <a:pt x="0" y="111036"/>
                    <a:pt x="80" y="110711"/>
                    <a:pt x="227" y="110416"/>
                  </a:cubicBezTo>
                  <a:cubicBezTo>
                    <a:pt x="16605" y="77169"/>
                    <a:pt x="41995" y="49185"/>
                    <a:pt x="73500" y="29666"/>
                  </a:cubicBezTo>
                  <a:cubicBezTo>
                    <a:pt x="105005" y="10141"/>
                    <a:pt x="141362" y="-134"/>
                    <a:pt x="178425" y="1"/>
                  </a:cubicBezTo>
                  <a:cubicBezTo>
                    <a:pt x="182535" y="1"/>
                    <a:pt x="186644" y="1"/>
                    <a:pt x="190693" y="431"/>
                  </a:cubicBezTo>
                  <a:cubicBezTo>
                    <a:pt x="191288" y="480"/>
                    <a:pt x="191846" y="750"/>
                    <a:pt x="192245" y="1198"/>
                  </a:cubicBezTo>
                  <a:cubicBezTo>
                    <a:pt x="192644" y="1645"/>
                    <a:pt x="192858" y="2228"/>
                    <a:pt x="192840" y="2823"/>
                  </a:cubicBezTo>
                  <a:cubicBezTo>
                    <a:pt x="192227" y="15748"/>
                    <a:pt x="191693" y="28016"/>
                    <a:pt x="191245" y="39628"/>
                  </a:cubicBezTo>
                  <a:cubicBezTo>
                    <a:pt x="186154" y="166851"/>
                    <a:pt x="220812" y="193411"/>
                    <a:pt x="221180" y="193657"/>
                  </a:cubicBezTo>
                  <a:cubicBezTo>
                    <a:pt x="221646" y="194000"/>
                    <a:pt x="221965" y="194504"/>
                    <a:pt x="222075" y="195074"/>
                  </a:cubicBezTo>
                  <a:cubicBezTo>
                    <a:pt x="222192" y="195638"/>
                    <a:pt x="222088" y="196227"/>
                    <a:pt x="221793" y="196724"/>
                  </a:cubicBezTo>
                  <a:cubicBezTo>
                    <a:pt x="221566" y="196982"/>
                    <a:pt x="221278" y="197184"/>
                    <a:pt x="220959" y="197313"/>
                  </a:cubicBezTo>
                  <a:cubicBezTo>
                    <a:pt x="220640" y="197436"/>
                    <a:pt x="220297" y="197491"/>
                    <a:pt x="219953" y="197460"/>
                  </a:cubicBezTo>
                  <a:close/>
                  <a:moveTo>
                    <a:pt x="5257" y="109864"/>
                  </a:moveTo>
                  <a:cubicBezTo>
                    <a:pt x="75064" y="132536"/>
                    <a:pt x="143656" y="158809"/>
                    <a:pt x="210752" y="188566"/>
                  </a:cubicBezTo>
                  <a:cubicBezTo>
                    <a:pt x="200140" y="173169"/>
                    <a:pt x="182718" y="133358"/>
                    <a:pt x="186215" y="39076"/>
                  </a:cubicBezTo>
                  <a:cubicBezTo>
                    <a:pt x="186644" y="28157"/>
                    <a:pt x="187135" y="16625"/>
                    <a:pt x="187687" y="4541"/>
                  </a:cubicBezTo>
                  <a:cubicBezTo>
                    <a:pt x="184436" y="4541"/>
                    <a:pt x="181185" y="4541"/>
                    <a:pt x="177934" y="4541"/>
                  </a:cubicBezTo>
                  <a:cubicBezTo>
                    <a:pt x="142288" y="4497"/>
                    <a:pt x="107324" y="14318"/>
                    <a:pt x="76904" y="32905"/>
                  </a:cubicBezTo>
                  <a:cubicBezTo>
                    <a:pt x="46485" y="51491"/>
                    <a:pt x="21795" y="78126"/>
                    <a:pt x="5564" y="109864"/>
                  </a:cubicBezTo>
                  <a:lnTo>
                    <a:pt x="5257" y="109864"/>
                  </a:lnTo>
                  <a:close/>
                </a:path>
              </a:pathLst>
            </a:custGeom>
            <a:solidFill>
              <a:srgbClr val="0E0E0E"/>
            </a:solidFill>
            <a:ln w="6134" cap="flat">
              <a:noFill/>
              <a:prstDash val="solid"/>
              <a:miter/>
            </a:ln>
          </p:spPr>
          <p:txBody>
            <a:bodyPr rtlCol="0" anchor="ctr"/>
            <a:lstStyle/>
            <a:p>
              <a:endParaRPr lang="en-AU"/>
            </a:p>
          </p:txBody>
        </p:sp>
        <p:sp>
          <p:nvSpPr>
            <p:cNvPr id="281" name="Freeform: Shape 280">
              <a:extLst>
                <a:ext uri="{FF2B5EF4-FFF2-40B4-BE49-F238E27FC236}">
                  <a16:creationId xmlns:a16="http://schemas.microsoft.com/office/drawing/2014/main" id="{8FA28F4C-C329-480D-B153-3F169FC9B041}"/>
                </a:ext>
              </a:extLst>
            </p:cNvPr>
            <p:cNvSpPr/>
            <p:nvPr/>
          </p:nvSpPr>
          <p:spPr>
            <a:xfrm>
              <a:off x="5861198" y="3873542"/>
              <a:ext cx="394093" cy="333883"/>
            </a:xfrm>
            <a:custGeom>
              <a:avLst/>
              <a:gdLst>
                <a:gd name="connsiteX0" fmla="*/ 196886 w 394093"/>
                <a:gd name="connsiteY0" fmla="*/ 1 h 333883"/>
                <a:gd name="connsiteX1" fmla="*/ 87962 w 394093"/>
                <a:gd name="connsiteY1" fmla="*/ 32598 h 333883"/>
                <a:gd name="connsiteX2" fmla="*/ 15382 w 394093"/>
                <a:gd name="connsiteY2" fmla="*/ 120114 h 333883"/>
                <a:gd name="connsiteX3" fmla="*/ 3500 w 394093"/>
                <a:gd name="connsiteY3" fmla="*/ 233191 h 333883"/>
                <a:gd name="connsiteX4" fmla="*/ 56291 w 394093"/>
                <a:gd name="connsiteY4" fmla="*/ 333884 h 333883"/>
                <a:gd name="connsiteX5" fmla="*/ 348523 w 394093"/>
                <a:gd name="connsiteY5" fmla="*/ 322229 h 333883"/>
                <a:gd name="connsiteX6" fmla="*/ 392486 w 394093"/>
                <a:gd name="connsiteY6" fmla="*/ 221537 h 333883"/>
                <a:gd name="connsiteX7" fmla="*/ 375458 w 394093"/>
                <a:gd name="connsiteY7" fmla="*/ 112999 h 333883"/>
                <a:gd name="connsiteX8" fmla="*/ 302768 w 394093"/>
                <a:gd name="connsiteY8" fmla="*/ 30611 h 333883"/>
                <a:gd name="connsiteX9" fmla="*/ 197193 w 394093"/>
                <a:gd name="connsiteY9" fmla="*/ 185 h 333883"/>
                <a:gd name="connsiteX10" fmla="*/ 196886 w 394093"/>
                <a:gd name="connsiteY10" fmla="*/ 1 h 33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093" h="333883">
                  <a:moveTo>
                    <a:pt x="196886" y="1"/>
                  </a:moveTo>
                  <a:cubicBezTo>
                    <a:pt x="158161" y="-116"/>
                    <a:pt x="120258" y="11227"/>
                    <a:pt x="87962" y="32598"/>
                  </a:cubicBezTo>
                  <a:cubicBezTo>
                    <a:pt x="55665" y="53970"/>
                    <a:pt x="30411" y="84419"/>
                    <a:pt x="15382" y="120114"/>
                  </a:cubicBezTo>
                  <a:cubicBezTo>
                    <a:pt x="353" y="155809"/>
                    <a:pt x="-3781" y="195153"/>
                    <a:pt x="3500" y="233191"/>
                  </a:cubicBezTo>
                  <a:cubicBezTo>
                    <a:pt x="10775" y="271229"/>
                    <a:pt x="29147" y="306262"/>
                    <a:pt x="56291" y="333884"/>
                  </a:cubicBezTo>
                  <a:cubicBezTo>
                    <a:pt x="152849" y="317953"/>
                    <a:pt x="251008" y="314034"/>
                    <a:pt x="348523" y="322229"/>
                  </a:cubicBezTo>
                  <a:cubicBezTo>
                    <a:pt x="372464" y="293533"/>
                    <a:pt x="387714" y="258605"/>
                    <a:pt x="392486" y="221537"/>
                  </a:cubicBezTo>
                  <a:cubicBezTo>
                    <a:pt x="397259" y="184474"/>
                    <a:pt x="391351" y="146816"/>
                    <a:pt x="375458" y="112999"/>
                  </a:cubicBezTo>
                  <a:cubicBezTo>
                    <a:pt x="359564" y="79175"/>
                    <a:pt x="334347" y="50589"/>
                    <a:pt x="302768" y="30611"/>
                  </a:cubicBezTo>
                  <a:cubicBezTo>
                    <a:pt x="271189" y="10626"/>
                    <a:pt x="234562" y="69"/>
                    <a:pt x="197193" y="185"/>
                  </a:cubicBezTo>
                  <a:lnTo>
                    <a:pt x="196886" y="1"/>
                  </a:lnTo>
                  <a:close/>
                </a:path>
              </a:pathLst>
            </a:custGeom>
            <a:solidFill>
              <a:srgbClr val="8DC2EB"/>
            </a:solidFill>
            <a:ln w="6134" cap="flat">
              <a:no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8483C68F-4BE2-471E-B954-0C724D850EF2}"/>
                </a:ext>
              </a:extLst>
            </p:cNvPr>
            <p:cNvSpPr/>
            <p:nvPr/>
          </p:nvSpPr>
          <p:spPr>
            <a:xfrm>
              <a:off x="5859325" y="3871375"/>
              <a:ext cx="397616" cy="338382"/>
            </a:xfrm>
            <a:custGeom>
              <a:avLst/>
              <a:gdLst>
                <a:gd name="connsiteX0" fmla="*/ 58164 w 397616"/>
                <a:gd name="connsiteY0" fmla="*/ 338382 h 338382"/>
                <a:gd name="connsiteX1" fmla="*/ 57256 w 397616"/>
                <a:gd name="connsiteY1" fmla="*/ 338192 h 338382"/>
                <a:gd name="connsiteX2" fmla="*/ 56508 w 397616"/>
                <a:gd name="connsiteY2" fmla="*/ 337646 h 338382"/>
                <a:gd name="connsiteX3" fmla="*/ 3852 w 397616"/>
                <a:gd name="connsiteY3" fmla="*/ 237769 h 338382"/>
                <a:gd name="connsiteX4" fmla="*/ 14078 w 397616"/>
                <a:gd name="connsiteY4" fmla="*/ 125324 h 338382"/>
                <a:gd name="connsiteX5" fmla="*/ 83891 w 397616"/>
                <a:gd name="connsiteY5" fmla="*/ 36581 h 338382"/>
                <a:gd name="connsiteX6" fmla="*/ 190760 w 397616"/>
                <a:gd name="connsiteY6" fmla="*/ 162 h 338382"/>
                <a:gd name="connsiteX7" fmla="*/ 300231 w 397616"/>
                <a:gd name="connsiteY7" fmla="*/ 27821 h 338382"/>
                <a:gd name="connsiteX8" fmla="*/ 376988 w 397616"/>
                <a:gd name="connsiteY8" fmla="*/ 110626 h 338382"/>
                <a:gd name="connsiteX9" fmla="*/ 396273 w 397616"/>
                <a:gd name="connsiteY9" fmla="*/ 221876 h 338382"/>
                <a:gd name="connsiteX10" fmla="*/ 351868 w 397616"/>
                <a:gd name="connsiteY10" fmla="*/ 325684 h 338382"/>
                <a:gd name="connsiteX11" fmla="*/ 351016 w 397616"/>
                <a:gd name="connsiteY11" fmla="*/ 326310 h 338382"/>
                <a:gd name="connsiteX12" fmla="*/ 349967 w 397616"/>
                <a:gd name="connsiteY12" fmla="*/ 326482 h 338382"/>
                <a:gd name="connsiteX13" fmla="*/ 58532 w 397616"/>
                <a:gd name="connsiteY13" fmla="*/ 338321 h 338382"/>
                <a:gd name="connsiteX14" fmla="*/ 58164 w 397616"/>
                <a:gd name="connsiteY14" fmla="*/ 338382 h 338382"/>
                <a:gd name="connsiteX15" fmla="*/ 198759 w 397616"/>
                <a:gd name="connsiteY15" fmla="*/ 4438 h 338382"/>
                <a:gd name="connsiteX16" fmla="*/ 91552 w 397616"/>
                <a:gd name="connsiteY16" fmla="*/ 36697 h 338382"/>
                <a:gd name="connsiteX17" fmla="*/ 19954 w 397616"/>
                <a:gd name="connsiteY17" fmla="*/ 122766 h 338382"/>
                <a:gd name="connsiteX18" fmla="*/ 7741 w 397616"/>
                <a:gd name="connsiteY18" fmla="*/ 234052 h 338382"/>
                <a:gd name="connsiteX19" fmla="*/ 58962 w 397616"/>
                <a:gd name="connsiteY19" fmla="*/ 333597 h 338382"/>
                <a:gd name="connsiteX20" fmla="*/ 349108 w 397616"/>
                <a:gd name="connsiteY20" fmla="*/ 321820 h 338382"/>
                <a:gd name="connsiteX21" fmla="*/ 391593 w 397616"/>
                <a:gd name="connsiteY21" fmla="*/ 222348 h 338382"/>
                <a:gd name="connsiteX22" fmla="*/ 374319 w 397616"/>
                <a:gd name="connsiteY22" fmla="*/ 115577 h 338382"/>
                <a:gd name="connsiteX23" fmla="*/ 302642 w 397616"/>
                <a:gd name="connsiteY23" fmla="*/ 34569 h 338382"/>
                <a:gd name="connsiteX24" fmla="*/ 198759 w 397616"/>
                <a:gd name="connsiteY24" fmla="*/ 4438 h 33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616" h="338382">
                  <a:moveTo>
                    <a:pt x="58164" y="338382"/>
                  </a:moveTo>
                  <a:cubicBezTo>
                    <a:pt x="57852" y="338382"/>
                    <a:pt x="57545" y="338321"/>
                    <a:pt x="57256" y="338192"/>
                  </a:cubicBezTo>
                  <a:cubicBezTo>
                    <a:pt x="56974" y="338063"/>
                    <a:pt x="56717" y="337879"/>
                    <a:pt x="56508" y="337646"/>
                  </a:cubicBezTo>
                  <a:cubicBezTo>
                    <a:pt x="29671" y="310140"/>
                    <a:pt x="11385" y="275451"/>
                    <a:pt x="3852" y="237769"/>
                  </a:cubicBezTo>
                  <a:cubicBezTo>
                    <a:pt x="-3674" y="200087"/>
                    <a:pt x="-123" y="161025"/>
                    <a:pt x="14078" y="125324"/>
                  </a:cubicBezTo>
                  <a:cubicBezTo>
                    <a:pt x="28285" y="89617"/>
                    <a:pt x="52533" y="58793"/>
                    <a:pt x="83891" y="36581"/>
                  </a:cubicBezTo>
                  <a:cubicBezTo>
                    <a:pt x="115243" y="14369"/>
                    <a:pt x="152367" y="1720"/>
                    <a:pt x="190760" y="162"/>
                  </a:cubicBezTo>
                  <a:cubicBezTo>
                    <a:pt x="229160" y="-1390"/>
                    <a:pt x="267180" y="8216"/>
                    <a:pt x="300231" y="27821"/>
                  </a:cubicBezTo>
                  <a:cubicBezTo>
                    <a:pt x="333282" y="47420"/>
                    <a:pt x="359947" y="76183"/>
                    <a:pt x="376988" y="110626"/>
                  </a:cubicBezTo>
                  <a:cubicBezTo>
                    <a:pt x="394035" y="145064"/>
                    <a:pt x="400733" y="183709"/>
                    <a:pt x="396273" y="221876"/>
                  </a:cubicBezTo>
                  <a:cubicBezTo>
                    <a:pt x="391814" y="260042"/>
                    <a:pt x="376392" y="296099"/>
                    <a:pt x="351868" y="325684"/>
                  </a:cubicBezTo>
                  <a:cubicBezTo>
                    <a:pt x="351635" y="325960"/>
                    <a:pt x="351347" y="326175"/>
                    <a:pt x="351016" y="326310"/>
                  </a:cubicBezTo>
                  <a:cubicBezTo>
                    <a:pt x="350684" y="326451"/>
                    <a:pt x="350322" y="326506"/>
                    <a:pt x="349967" y="326482"/>
                  </a:cubicBezTo>
                  <a:cubicBezTo>
                    <a:pt x="252703" y="318440"/>
                    <a:pt x="154820" y="322415"/>
                    <a:pt x="58532" y="338321"/>
                  </a:cubicBezTo>
                  <a:lnTo>
                    <a:pt x="58164" y="338382"/>
                  </a:lnTo>
                  <a:close/>
                  <a:moveTo>
                    <a:pt x="198759" y="4438"/>
                  </a:moveTo>
                  <a:cubicBezTo>
                    <a:pt x="160636" y="4438"/>
                    <a:pt x="123352" y="15657"/>
                    <a:pt x="91552" y="36697"/>
                  </a:cubicBezTo>
                  <a:cubicBezTo>
                    <a:pt x="59759" y="57737"/>
                    <a:pt x="34860" y="87672"/>
                    <a:pt x="19954" y="122766"/>
                  </a:cubicBezTo>
                  <a:cubicBezTo>
                    <a:pt x="5048" y="157860"/>
                    <a:pt x="803" y="196560"/>
                    <a:pt x="7741" y="234052"/>
                  </a:cubicBezTo>
                  <a:cubicBezTo>
                    <a:pt x="14673" y="271538"/>
                    <a:pt x="32487" y="306159"/>
                    <a:pt x="58962" y="333597"/>
                  </a:cubicBezTo>
                  <a:cubicBezTo>
                    <a:pt x="154833" y="317845"/>
                    <a:pt x="252274" y="313888"/>
                    <a:pt x="349108" y="321820"/>
                  </a:cubicBezTo>
                  <a:cubicBezTo>
                    <a:pt x="372399" y="293351"/>
                    <a:pt x="387134" y="258858"/>
                    <a:pt x="391593" y="222348"/>
                  </a:cubicBezTo>
                  <a:cubicBezTo>
                    <a:pt x="396059" y="185837"/>
                    <a:pt x="390066" y="148811"/>
                    <a:pt x="374319" y="115577"/>
                  </a:cubicBezTo>
                  <a:cubicBezTo>
                    <a:pt x="358573" y="82336"/>
                    <a:pt x="333717" y="54247"/>
                    <a:pt x="302642" y="34569"/>
                  </a:cubicBezTo>
                  <a:cubicBezTo>
                    <a:pt x="271566" y="14896"/>
                    <a:pt x="235540" y="4450"/>
                    <a:pt x="198759" y="4438"/>
                  </a:cubicBezTo>
                  <a:close/>
                </a:path>
              </a:pathLst>
            </a:custGeom>
            <a:solidFill>
              <a:srgbClr val="0E0E0E"/>
            </a:solidFill>
            <a:ln w="6134" cap="flat">
              <a:noFill/>
              <a:prstDash val="solid"/>
              <a:miter/>
            </a:ln>
          </p:spPr>
          <p:txBody>
            <a:bodyPr rtlCol="0" anchor="ctr"/>
            <a:lstStyle/>
            <a:p>
              <a:endParaRPr lang="en-AU"/>
            </a:p>
          </p:txBody>
        </p:sp>
        <p:sp>
          <p:nvSpPr>
            <p:cNvPr id="283" name="Freeform: Shape 282">
              <a:extLst>
                <a:ext uri="{FF2B5EF4-FFF2-40B4-BE49-F238E27FC236}">
                  <a16:creationId xmlns:a16="http://schemas.microsoft.com/office/drawing/2014/main" id="{2BD2BD7E-267F-4F31-9C41-B08B25EBD497}"/>
                </a:ext>
              </a:extLst>
            </p:cNvPr>
            <p:cNvSpPr/>
            <p:nvPr/>
          </p:nvSpPr>
          <p:spPr>
            <a:xfrm>
              <a:off x="3705263" y="3262206"/>
              <a:ext cx="298639" cy="146795"/>
            </a:xfrm>
            <a:custGeom>
              <a:avLst/>
              <a:gdLst>
                <a:gd name="connsiteX0" fmla="*/ 297078 w 298639"/>
                <a:gd name="connsiteY0" fmla="*/ 109991 h 146795"/>
                <a:gd name="connsiteX1" fmla="*/ 141086 w 298639"/>
                <a:gd name="connsiteY1" fmla="*/ 926 h 146795"/>
                <a:gd name="connsiteX2" fmla="*/ 0 w 298639"/>
                <a:gd name="connsiteY2" fmla="*/ 127228 h 146795"/>
                <a:gd name="connsiteX3" fmla="*/ 261316 w 298639"/>
                <a:gd name="connsiteY3" fmla="*/ 146796 h 146795"/>
                <a:gd name="connsiteX4" fmla="*/ 297078 w 298639"/>
                <a:gd name="connsiteY4" fmla="*/ 109991 h 146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639" h="146795">
                  <a:moveTo>
                    <a:pt x="297078" y="109991"/>
                  </a:moveTo>
                  <a:cubicBezTo>
                    <a:pt x="314315" y="63739"/>
                    <a:pt x="184148" y="14482"/>
                    <a:pt x="141086" y="926"/>
                  </a:cubicBezTo>
                  <a:cubicBezTo>
                    <a:pt x="98024" y="-12631"/>
                    <a:pt x="0" y="127228"/>
                    <a:pt x="0" y="127228"/>
                  </a:cubicBezTo>
                  <a:lnTo>
                    <a:pt x="261316" y="146796"/>
                  </a:lnTo>
                  <a:lnTo>
                    <a:pt x="297078" y="109991"/>
                  </a:lnTo>
                  <a:close/>
                </a:path>
              </a:pathLst>
            </a:custGeom>
            <a:solidFill>
              <a:srgbClr val="2B1F18"/>
            </a:solidFill>
            <a:ln w="6134"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1A055756-831E-408A-AE9F-CD7DD22FD835}"/>
                </a:ext>
              </a:extLst>
            </p:cNvPr>
            <p:cNvSpPr/>
            <p:nvPr/>
          </p:nvSpPr>
          <p:spPr>
            <a:xfrm>
              <a:off x="3703251" y="3259927"/>
              <a:ext cx="302813" cy="151344"/>
            </a:xfrm>
            <a:custGeom>
              <a:avLst/>
              <a:gdLst>
                <a:gd name="connsiteX0" fmla="*/ 263573 w 302813"/>
                <a:gd name="connsiteY0" fmla="*/ 151345 h 151344"/>
                <a:gd name="connsiteX1" fmla="*/ 2196 w 302813"/>
                <a:gd name="connsiteY1" fmla="*/ 131838 h 151344"/>
                <a:gd name="connsiteX2" fmla="*/ 1073 w 302813"/>
                <a:gd name="connsiteY2" fmla="*/ 131415 h 151344"/>
                <a:gd name="connsiteX3" fmla="*/ 294 w 302813"/>
                <a:gd name="connsiteY3" fmla="*/ 130489 h 151344"/>
                <a:gd name="connsiteX4" fmla="*/ 0 w 302813"/>
                <a:gd name="connsiteY4" fmla="*/ 129354 h 151344"/>
                <a:gd name="connsiteX5" fmla="*/ 294 w 302813"/>
                <a:gd name="connsiteY5" fmla="*/ 128219 h 151344"/>
                <a:gd name="connsiteX6" fmla="*/ 143650 w 302813"/>
                <a:gd name="connsiteY6" fmla="*/ 996 h 151344"/>
                <a:gd name="connsiteX7" fmla="*/ 299396 w 302813"/>
                <a:gd name="connsiteY7" fmla="*/ 89819 h 151344"/>
                <a:gd name="connsiteX8" fmla="*/ 302734 w 302813"/>
                <a:gd name="connsiteY8" fmla="*/ 101290 h 151344"/>
                <a:gd name="connsiteX9" fmla="*/ 301114 w 302813"/>
                <a:gd name="connsiteY9" fmla="*/ 113129 h 151344"/>
                <a:gd name="connsiteX10" fmla="*/ 300623 w 302813"/>
                <a:gd name="connsiteY10" fmla="*/ 113926 h 151344"/>
                <a:gd name="connsiteX11" fmla="*/ 265107 w 302813"/>
                <a:gd name="connsiteY11" fmla="*/ 150731 h 151344"/>
                <a:gd name="connsiteX12" fmla="*/ 263573 w 302813"/>
                <a:gd name="connsiteY12" fmla="*/ 151345 h 151344"/>
                <a:gd name="connsiteX13" fmla="*/ 6490 w 302813"/>
                <a:gd name="connsiteY13" fmla="*/ 127544 h 151344"/>
                <a:gd name="connsiteX14" fmla="*/ 262714 w 302813"/>
                <a:gd name="connsiteY14" fmla="*/ 146683 h 151344"/>
                <a:gd name="connsiteX15" fmla="*/ 297127 w 302813"/>
                <a:gd name="connsiteY15" fmla="*/ 111043 h 151344"/>
                <a:gd name="connsiteX16" fmla="*/ 298249 w 302813"/>
                <a:gd name="connsiteY16" fmla="*/ 101259 h 151344"/>
                <a:gd name="connsiteX17" fmla="*/ 295348 w 302813"/>
                <a:gd name="connsiteY17" fmla="*/ 91843 h 151344"/>
                <a:gd name="connsiteX18" fmla="*/ 142423 w 302813"/>
                <a:gd name="connsiteY18" fmla="*/ 5413 h 151344"/>
                <a:gd name="connsiteX19" fmla="*/ 58262 w 302813"/>
                <a:gd name="connsiteY19" fmla="*/ 62829 h 151344"/>
                <a:gd name="connsiteX20" fmla="*/ 6490 w 302813"/>
                <a:gd name="connsiteY20" fmla="*/ 127544 h 15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2813" h="151344">
                  <a:moveTo>
                    <a:pt x="263573" y="151345"/>
                  </a:moveTo>
                  <a:lnTo>
                    <a:pt x="2196" y="131838"/>
                  </a:lnTo>
                  <a:cubicBezTo>
                    <a:pt x="1791" y="131795"/>
                    <a:pt x="1405" y="131648"/>
                    <a:pt x="1073" y="131415"/>
                  </a:cubicBezTo>
                  <a:cubicBezTo>
                    <a:pt x="736" y="131176"/>
                    <a:pt x="472" y="130857"/>
                    <a:pt x="294" y="130489"/>
                  </a:cubicBezTo>
                  <a:cubicBezTo>
                    <a:pt x="104" y="130145"/>
                    <a:pt x="0" y="129753"/>
                    <a:pt x="0" y="129354"/>
                  </a:cubicBezTo>
                  <a:cubicBezTo>
                    <a:pt x="0" y="128955"/>
                    <a:pt x="104" y="128568"/>
                    <a:pt x="294" y="128219"/>
                  </a:cubicBezTo>
                  <a:cubicBezTo>
                    <a:pt x="4282" y="122453"/>
                    <a:pt x="99484" y="-12867"/>
                    <a:pt x="143650" y="996"/>
                  </a:cubicBezTo>
                  <a:cubicBezTo>
                    <a:pt x="149109" y="2714"/>
                    <a:pt x="276639" y="43322"/>
                    <a:pt x="299396" y="89819"/>
                  </a:cubicBezTo>
                  <a:cubicBezTo>
                    <a:pt x="301304" y="93371"/>
                    <a:pt x="302439" y="97278"/>
                    <a:pt x="302734" y="101290"/>
                  </a:cubicBezTo>
                  <a:cubicBezTo>
                    <a:pt x="303034" y="105308"/>
                    <a:pt x="302482" y="109344"/>
                    <a:pt x="301114" y="113129"/>
                  </a:cubicBezTo>
                  <a:cubicBezTo>
                    <a:pt x="301022" y="113430"/>
                    <a:pt x="300850" y="113705"/>
                    <a:pt x="300623" y="113926"/>
                  </a:cubicBezTo>
                  <a:lnTo>
                    <a:pt x="265107" y="150731"/>
                  </a:lnTo>
                  <a:cubicBezTo>
                    <a:pt x="264689" y="151124"/>
                    <a:pt x="264143" y="151339"/>
                    <a:pt x="263573" y="151345"/>
                  </a:cubicBezTo>
                  <a:close/>
                  <a:moveTo>
                    <a:pt x="6490" y="127544"/>
                  </a:moveTo>
                  <a:lnTo>
                    <a:pt x="262714" y="146683"/>
                  </a:lnTo>
                  <a:lnTo>
                    <a:pt x="297127" y="111043"/>
                  </a:lnTo>
                  <a:cubicBezTo>
                    <a:pt x="298170" y="107896"/>
                    <a:pt x="298556" y="104559"/>
                    <a:pt x="298249" y="101259"/>
                  </a:cubicBezTo>
                  <a:cubicBezTo>
                    <a:pt x="297943" y="97953"/>
                    <a:pt x="296955" y="94751"/>
                    <a:pt x="295348" y="91843"/>
                  </a:cubicBezTo>
                  <a:cubicBezTo>
                    <a:pt x="277866" y="56020"/>
                    <a:pt x="187632" y="19644"/>
                    <a:pt x="142423" y="5413"/>
                  </a:cubicBezTo>
                  <a:cubicBezTo>
                    <a:pt x="125799" y="138"/>
                    <a:pt x="96662" y="20012"/>
                    <a:pt x="58262" y="62829"/>
                  </a:cubicBezTo>
                  <a:cubicBezTo>
                    <a:pt x="34400" y="89696"/>
                    <a:pt x="13360" y="118036"/>
                    <a:pt x="6490" y="127544"/>
                  </a:cubicBezTo>
                  <a:close/>
                </a:path>
              </a:pathLst>
            </a:custGeom>
            <a:solidFill>
              <a:srgbClr val="0E0E0E"/>
            </a:solidFill>
            <a:ln w="6134"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D2915576-D7BB-492E-AB52-98AEADC97E3E}"/>
                </a:ext>
              </a:extLst>
            </p:cNvPr>
            <p:cNvSpPr/>
            <p:nvPr/>
          </p:nvSpPr>
          <p:spPr>
            <a:xfrm>
              <a:off x="3711780" y="3234914"/>
              <a:ext cx="2035730" cy="1543602"/>
            </a:xfrm>
            <a:custGeom>
              <a:avLst/>
              <a:gdLst>
                <a:gd name="connsiteX0" fmla="*/ 1072176 w 2035730"/>
                <a:gd name="connsiteY0" fmla="*/ 0 h 1543602"/>
                <a:gd name="connsiteX1" fmla="*/ 687809 w 2035730"/>
                <a:gd name="connsiteY1" fmla="*/ 28463 h 1543602"/>
                <a:gd name="connsiteX2" fmla="*/ 132421 w 2035730"/>
                <a:gd name="connsiteY2" fmla="*/ 277387 h 1543602"/>
                <a:gd name="connsiteX3" fmla="*/ 26484 w 2035730"/>
                <a:gd name="connsiteY3" fmla="*/ 790572 h 1543602"/>
                <a:gd name="connsiteX4" fmla="*/ 329512 w 2035730"/>
                <a:gd name="connsiteY4" fmla="*/ 728739 h 1543602"/>
                <a:gd name="connsiteX5" fmla="*/ 654623 w 2035730"/>
                <a:gd name="connsiteY5" fmla="*/ 1447541 h 1543602"/>
                <a:gd name="connsiteX6" fmla="*/ 1396857 w 2035730"/>
                <a:gd name="connsiteY6" fmla="*/ 1543602 h 1543602"/>
                <a:gd name="connsiteX7" fmla="*/ 2035731 w 2035730"/>
                <a:gd name="connsiteY7" fmla="*/ 1142244 h 1543602"/>
                <a:gd name="connsiteX8" fmla="*/ 1593519 w 2035730"/>
                <a:gd name="connsiteY8" fmla="*/ 825905 h 1543602"/>
                <a:gd name="connsiteX9" fmla="*/ 1259636 w 2035730"/>
                <a:gd name="connsiteY9" fmla="*/ 367560 h 154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5730" h="1543602">
                  <a:moveTo>
                    <a:pt x="1072176" y="0"/>
                  </a:moveTo>
                  <a:lnTo>
                    <a:pt x="687809" y="28463"/>
                  </a:lnTo>
                  <a:cubicBezTo>
                    <a:pt x="517586" y="25580"/>
                    <a:pt x="344296" y="113850"/>
                    <a:pt x="132421" y="277387"/>
                  </a:cubicBezTo>
                  <a:cubicBezTo>
                    <a:pt x="-79453" y="440924"/>
                    <a:pt x="26484" y="790572"/>
                    <a:pt x="26484" y="790572"/>
                  </a:cubicBezTo>
                  <a:cubicBezTo>
                    <a:pt x="113037" y="764624"/>
                    <a:pt x="227685" y="733708"/>
                    <a:pt x="329512" y="728739"/>
                  </a:cubicBezTo>
                  <a:cubicBezTo>
                    <a:pt x="411219" y="1021768"/>
                    <a:pt x="519119" y="1267810"/>
                    <a:pt x="654623" y="1447541"/>
                  </a:cubicBezTo>
                  <a:lnTo>
                    <a:pt x="1396857" y="1543602"/>
                  </a:lnTo>
                  <a:lnTo>
                    <a:pt x="2035731" y="1142244"/>
                  </a:lnTo>
                  <a:cubicBezTo>
                    <a:pt x="2035731" y="1142244"/>
                    <a:pt x="1790364" y="964721"/>
                    <a:pt x="1593519" y="825905"/>
                  </a:cubicBezTo>
                  <a:cubicBezTo>
                    <a:pt x="1396673" y="687088"/>
                    <a:pt x="1259636" y="367560"/>
                    <a:pt x="1259636" y="367560"/>
                  </a:cubicBezTo>
                </a:path>
              </a:pathLst>
            </a:custGeom>
            <a:solidFill>
              <a:srgbClr val="F0E7E1"/>
            </a:solidFill>
            <a:ln w="6134"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40947371-C8AD-4428-9797-E8D1C11B116D}"/>
                </a:ext>
              </a:extLst>
            </p:cNvPr>
            <p:cNvSpPr/>
            <p:nvPr/>
          </p:nvSpPr>
          <p:spPr>
            <a:xfrm>
              <a:off x="3709741" y="3232703"/>
              <a:ext cx="2040102" cy="1548083"/>
            </a:xfrm>
            <a:custGeom>
              <a:avLst/>
              <a:gdLst>
                <a:gd name="connsiteX0" fmla="*/ 1398897 w 2040102"/>
                <a:gd name="connsiteY0" fmla="*/ 1548083 h 1548083"/>
                <a:gd name="connsiteX1" fmla="*/ 1398590 w 2040102"/>
                <a:gd name="connsiteY1" fmla="*/ 1548083 h 1548083"/>
                <a:gd name="connsiteX2" fmla="*/ 656356 w 2040102"/>
                <a:gd name="connsiteY2" fmla="*/ 1451838 h 1548083"/>
                <a:gd name="connsiteX3" fmla="*/ 655497 w 2040102"/>
                <a:gd name="connsiteY3" fmla="*/ 1451537 h 1548083"/>
                <a:gd name="connsiteX4" fmla="*/ 654823 w 2040102"/>
                <a:gd name="connsiteY4" fmla="*/ 1450918 h 1548083"/>
                <a:gd name="connsiteX5" fmla="*/ 330080 w 2040102"/>
                <a:gd name="connsiteY5" fmla="*/ 733220 h 1548083"/>
                <a:gd name="connsiteX6" fmla="*/ 29505 w 2040102"/>
                <a:gd name="connsiteY6" fmla="*/ 794869 h 1548083"/>
                <a:gd name="connsiteX7" fmla="*/ 27751 w 2040102"/>
                <a:gd name="connsiteY7" fmla="*/ 794691 h 1548083"/>
                <a:gd name="connsiteX8" fmla="*/ 26622 w 2040102"/>
                <a:gd name="connsiteY8" fmla="*/ 793335 h 1548083"/>
                <a:gd name="connsiteX9" fmla="*/ 0 w 2040102"/>
                <a:gd name="connsiteY9" fmla="*/ 597410 h 1548083"/>
                <a:gd name="connsiteX10" fmla="*/ 133357 w 2040102"/>
                <a:gd name="connsiteY10" fmla="*/ 277636 h 1548083"/>
                <a:gd name="connsiteX11" fmla="*/ 690217 w 2040102"/>
                <a:gd name="connsiteY11" fmla="*/ 28220 h 1548083"/>
                <a:gd name="connsiteX12" fmla="*/ 1074032 w 2040102"/>
                <a:gd name="connsiteY12" fmla="*/ 3 h 1548083"/>
                <a:gd name="connsiteX13" fmla="*/ 1075700 w 2040102"/>
                <a:gd name="connsiteY13" fmla="*/ 580 h 1548083"/>
                <a:gd name="connsiteX14" fmla="*/ 1076485 w 2040102"/>
                <a:gd name="connsiteY14" fmla="*/ 2150 h 1548083"/>
                <a:gd name="connsiteX15" fmla="*/ 1076381 w 2040102"/>
                <a:gd name="connsiteY15" fmla="*/ 3045 h 1548083"/>
                <a:gd name="connsiteX16" fmla="*/ 1075933 w 2040102"/>
                <a:gd name="connsiteY16" fmla="*/ 3831 h 1548083"/>
                <a:gd name="connsiteX17" fmla="*/ 1075215 w 2040102"/>
                <a:gd name="connsiteY17" fmla="*/ 4383 h 1548083"/>
                <a:gd name="connsiteX18" fmla="*/ 1074338 w 2040102"/>
                <a:gd name="connsiteY18" fmla="*/ 4604 h 1548083"/>
                <a:gd name="connsiteX19" fmla="*/ 690033 w 2040102"/>
                <a:gd name="connsiteY19" fmla="*/ 32882 h 1548083"/>
                <a:gd name="connsiteX20" fmla="*/ 135872 w 2040102"/>
                <a:gd name="connsiteY20" fmla="*/ 281316 h 1548083"/>
                <a:gd name="connsiteX21" fmla="*/ 4294 w 2040102"/>
                <a:gd name="connsiteY21" fmla="*/ 597471 h 1548083"/>
                <a:gd name="connsiteX22" fmla="*/ 30119 w 2040102"/>
                <a:gd name="connsiteY22" fmla="*/ 789900 h 1548083"/>
                <a:gd name="connsiteX23" fmla="*/ 331429 w 2040102"/>
                <a:gd name="connsiteY23" fmla="*/ 728558 h 1548083"/>
                <a:gd name="connsiteX24" fmla="*/ 332895 w 2040102"/>
                <a:gd name="connsiteY24" fmla="*/ 729012 h 1548083"/>
                <a:gd name="connsiteX25" fmla="*/ 333760 w 2040102"/>
                <a:gd name="connsiteY25" fmla="*/ 730276 h 1548083"/>
                <a:gd name="connsiteX26" fmla="*/ 657706 w 2040102"/>
                <a:gd name="connsiteY26" fmla="*/ 1447544 h 1548083"/>
                <a:gd name="connsiteX27" fmla="*/ 1398345 w 2040102"/>
                <a:gd name="connsiteY27" fmla="*/ 1543544 h 1548083"/>
                <a:gd name="connsiteX28" fmla="*/ 2033784 w 2040102"/>
                <a:gd name="connsiteY28" fmla="*/ 1144332 h 1548083"/>
                <a:gd name="connsiteX29" fmla="*/ 1594393 w 2040102"/>
                <a:gd name="connsiteY29" fmla="*/ 830017 h 1548083"/>
                <a:gd name="connsiteX30" fmla="*/ 1259590 w 2040102"/>
                <a:gd name="connsiteY30" fmla="*/ 370691 h 1548083"/>
                <a:gd name="connsiteX31" fmla="*/ 1259737 w 2040102"/>
                <a:gd name="connsiteY31" fmla="*/ 369065 h 1548083"/>
                <a:gd name="connsiteX32" fmla="*/ 1260909 w 2040102"/>
                <a:gd name="connsiteY32" fmla="*/ 367937 h 1548083"/>
                <a:gd name="connsiteX33" fmla="*/ 1262541 w 2040102"/>
                <a:gd name="connsiteY33" fmla="*/ 367851 h 1548083"/>
                <a:gd name="connsiteX34" fmla="*/ 1263823 w 2040102"/>
                <a:gd name="connsiteY34" fmla="*/ 368851 h 1548083"/>
                <a:gd name="connsiteX35" fmla="*/ 1596908 w 2040102"/>
                <a:gd name="connsiteY35" fmla="*/ 826276 h 1548083"/>
                <a:gd name="connsiteX36" fmla="*/ 2039120 w 2040102"/>
                <a:gd name="connsiteY36" fmla="*/ 1142615 h 1548083"/>
                <a:gd name="connsiteX37" fmla="*/ 2039856 w 2040102"/>
                <a:gd name="connsiteY37" fmla="*/ 1143437 h 1548083"/>
                <a:gd name="connsiteX38" fmla="*/ 2040102 w 2040102"/>
                <a:gd name="connsiteY38" fmla="*/ 1144516 h 1548083"/>
                <a:gd name="connsiteX39" fmla="*/ 2039795 w 2040102"/>
                <a:gd name="connsiteY39" fmla="*/ 1145608 h 1548083"/>
                <a:gd name="connsiteX40" fmla="*/ 2038998 w 2040102"/>
                <a:gd name="connsiteY40" fmla="*/ 1146418 h 1548083"/>
                <a:gd name="connsiteX41" fmla="*/ 1400124 w 2040102"/>
                <a:gd name="connsiteY41" fmla="*/ 1547715 h 1548083"/>
                <a:gd name="connsiteX42" fmla="*/ 1398897 w 2040102"/>
                <a:gd name="connsiteY42" fmla="*/ 1548083 h 154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040102" h="1548083">
                  <a:moveTo>
                    <a:pt x="1398897" y="1548083"/>
                  </a:moveTo>
                  <a:lnTo>
                    <a:pt x="1398590" y="1548083"/>
                  </a:lnTo>
                  <a:lnTo>
                    <a:pt x="656356" y="1451838"/>
                  </a:lnTo>
                  <a:cubicBezTo>
                    <a:pt x="656055" y="1451795"/>
                    <a:pt x="655761" y="1451697"/>
                    <a:pt x="655497" y="1451537"/>
                  </a:cubicBezTo>
                  <a:cubicBezTo>
                    <a:pt x="655233" y="1451378"/>
                    <a:pt x="655007" y="1451169"/>
                    <a:pt x="654823" y="1450918"/>
                  </a:cubicBezTo>
                  <a:cubicBezTo>
                    <a:pt x="523735" y="1276708"/>
                    <a:pt x="414486" y="1035205"/>
                    <a:pt x="330080" y="733220"/>
                  </a:cubicBezTo>
                  <a:cubicBezTo>
                    <a:pt x="228375" y="738496"/>
                    <a:pt x="116058" y="768921"/>
                    <a:pt x="29505" y="794869"/>
                  </a:cubicBezTo>
                  <a:cubicBezTo>
                    <a:pt x="28923" y="795040"/>
                    <a:pt x="28291" y="794979"/>
                    <a:pt x="27751" y="794691"/>
                  </a:cubicBezTo>
                  <a:cubicBezTo>
                    <a:pt x="27211" y="794403"/>
                    <a:pt x="26806" y="793918"/>
                    <a:pt x="26622" y="793335"/>
                  </a:cubicBezTo>
                  <a:cubicBezTo>
                    <a:pt x="9232" y="729472"/>
                    <a:pt x="282" y="663604"/>
                    <a:pt x="0" y="597410"/>
                  </a:cubicBezTo>
                  <a:cubicBezTo>
                    <a:pt x="0" y="498466"/>
                    <a:pt x="23126" y="362716"/>
                    <a:pt x="133357" y="277636"/>
                  </a:cubicBezTo>
                  <a:cubicBezTo>
                    <a:pt x="363388" y="100113"/>
                    <a:pt x="529931" y="25399"/>
                    <a:pt x="690217" y="28220"/>
                  </a:cubicBezTo>
                  <a:lnTo>
                    <a:pt x="1074032" y="3"/>
                  </a:lnTo>
                  <a:cubicBezTo>
                    <a:pt x="1074639" y="-28"/>
                    <a:pt x="1075240" y="175"/>
                    <a:pt x="1075700" y="580"/>
                  </a:cubicBezTo>
                  <a:cubicBezTo>
                    <a:pt x="1076154" y="978"/>
                    <a:pt x="1076442" y="1543"/>
                    <a:pt x="1076485" y="2150"/>
                  </a:cubicBezTo>
                  <a:cubicBezTo>
                    <a:pt x="1076510" y="2450"/>
                    <a:pt x="1076473" y="2757"/>
                    <a:pt x="1076381" y="3045"/>
                  </a:cubicBezTo>
                  <a:cubicBezTo>
                    <a:pt x="1076283" y="3334"/>
                    <a:pt x="1076136" y="3604"/>
                    <a:pt x="1075933" y="3831"/>
                  </a:cubicBezTo>
                  <a:cubicBezTo>
                    <a:pt x="1075731" y="4064"/>
                    <a:pt x="1075491" y="4248"/>
                    <a:pt x="1075215" y="4383"/>
                  </a:cubicBezTo>
                  <a:cubicBezTo>
                    <a:pt x="1074939" y="4512"/>
                    <a:pt x="1074645" y="4591"/>
                    <a:pt x="1074338" y="4604"/>
                  </a:cubicBezTo>
                  <a:lnTo>
                    <a:pt x="690033" y="32882"/>
                  </a:lnTo>
                  <a:cubicBezTo>
                    <a:pt x="530912" y="30306"/>
                    <a:pt x="364922" y="104529"/>
                    <a:pt x="135872" y="281316"/>
                  </a:cubicBezTo>
                  <a:cubicBezTo>
                    <a:pt x="27113" y="365231"/>
                    <a:pt x="4294" y="499570"/>
                    <a:pt x="4294" y="597471"/>
                  </a:cubicBezTo>
                  <a:cubicBezTo>
                    <a:pt x="4619" y="662457"/>
                    <a:pt x="13293" y="727129"/>
                    <a:pt x="30119" y="789900"/>
                  </a:cubicBezTo>
                  <a:cubicBezTo>
                    <a:pt x="117163" y="763830"/>
                    <a:pt x="229602" y="733588"/>
                    <a:pt x="331429" y="728558"/>
                  </a:cubicBezTo>
                  <a:cubicBezTo>
                    <a:pt x="331957" y="728540"/>
                    <a:pt x="332472" y="728699"/>
                    <a:pt x="332895" y="729012"/>
                  </a:cubicBezTo>
                  <a:cubicBezTo>
                    <a:pt x="333318" y="729325"/>
                    <a:pt x="333625" y="729767"/>
                    <a:pt x="333760" y="730276"/>
                  </a:cubicBezTo>
                  <a:cubicBezTo>
                    <a:pt x="417921" y="1032138"/>
                    <a:pt x="526925" y="1273456"/>
                    <a:pt x="657706" y="1447544"/>
                  </a:cubicBezTo>
                  <a:lnTo>
                    <a:pt x="1398345" y="1543544"/>
                  </a:lnTo>
                  <a:lnTo>
                    <a:pt x="2033784" y="1144332"/>
                  </a:lnTo>
                  <a:cubicBezTo>
                    <a:pt x="2006180" y="1124335"/>
                    <a:pt x="1777866" y="959326"/>
                    <a:pt x="1594393" y="830017"/>
                  </a:cubicBezTo>
                  <a:cubicBezTo>
                    <a:pt x="1399081" y="692428"/>
                    <a:pt x="1260878" y="374187"/>
                    <a:pt x="1259590" y="370691"/>
                  </a:cubicBezTo>
                  <a:cubicBezTo>
                    <a:pt x="1259443" y="370151"/>
                    <a:pt x="1259492" y="369574"/>
                    <a:pt x="1259737" y="369065"/>
                  </a:cubicBezTo>
                  <a:cubicBezTo>
                    <a:pt x="1259977" y="368562"/>
                    <a:pt x="1260394" y="368158"/>
                    <a:pt x="1260909" y="367937"/>
                  </a:cubicBezTo>
                  <a:cubicBezTo>
                    <a:pt x="1261424" y="367709"/>
                    <a:pt x="1262001" y="367679"/>
                    <a:pt x="1262541" y="367851"/>
                  </a:cubicBezTo>
                  <a:cubicBezTo>
                    <a:pt x="1263074" y="368016"/>
                    <a:pt x="1263528" y="368372"/>
                    <a:pt x="1263823" y="368851"/>
                  </a:cubicBezTo>
                  <a:cubicBezTo>
                    <a:pt x="1265172" y="372041"/>
                    <a:pt x="1402823" y="689422"/>
                    <a:pt x="1596908" y="826276"/>
                  </a:cubicBezTo>
                  <a:cubicBezTo>
                    <a:pt x="1790993" y="963129"/>
                    <a:pt x="2036667" y="1140836"/>
                    <a:pt x="2039120" y="1142615"/>
                  </a:cubicBezTo>
                  <a:cubicBezTo>
                    <a:pt x="2039433" y="1142823"/>
                    <a:pt x="2039685" y="1143105"/>
                    <a:pt x="2039856" y="1143437"/>
                  </a:cubicBezTo>
                  <a:cubicBezTo>
                    <a:pt x="2040028" y="1143774"/>
                    <a:pt x="2040114" y="1144142"/>
                    <a:pt x="2040102" y="1144516"/>
                  </a:cubicBezTo>
                  <a:cubicBezTo>
                    <a:pt x="2040096" y="1144903"/>
                    <a:pt x="2039991" y="1145277"/>
                    <a:pt x="2039795" y="1145608"/>
                  </a:cubicBezTo>
                  <a:cubicBezTo>
                    <a:pt x="2039605" y="1145945"/>
                    <a:pt x="2039329" y="1146221"/>
                    <a:pt x="2038998" y="1146418"/>
                  </a:cubicBezTo>
                  <a:lnTo>
                    <a:pt x="1400124" y="1547715"/>
                  </a:lnTo>
                  <a:cubicBezTo>
                    <a:pt x="1399762" y="1547954"/>
                    <a:pt x="1399333" y="1548083"/>
                    <a:pt x="1398897" y="1548083"/>
                  </a:cubicBezTo>
                  <a:close/>
                </a:path>
              </a:pathLst>
            </a:custGeom>
            <a:solidFill>
              <a:srgbClr val="0E0E0E"/>
            </a:solidFill>
            <a:ln w="6134"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41D8ACD0-40D7-432C-AC21-CE347B98353B}"/>
                </a:ext>
              </a:extLst>
            </p:cNvPr>
            <p:cNvSpPr/>
            <p:nvPr/>
          </p:nvSpPr>
          <p:spPr>
            <a:xfrm>
              <a:off x="4384301" y="2480108"/>
              <a:ext cx="724341" cy="929260"/>
            </a:xfrm>
            <a:custGeom>
              <a:avLst/>
              <a:gdLst>
                <a:gd name="connsiteX0" fmla="*/ 714706 w 724341"/>
                <a:gd name="connsiteY0" fmla="*/ 544712 h 929260"/>
                <a:gd name="connsiteX1" fmla="*/ 508291 w 724341"/>
                <a:gd name="connsiteY1" fmla="*/ 146359 h 929260"/>
                <a:gd name="connsiteX2" fmla="*/ 370168 w 724341"/>
                <a:gd name="connsiteY2" fmla="*/ 19786 h 929260"/>
                <a:gd name="connsiteX3" fmla="*/ 182904 w 724341"/>
                <a:gd name="connsiteY3" fmla="*/ 14131 h 929260"/>
                <a:gd name="connsiteX4" fmla="*/ 37389 w 724341"/>
                <a:gd name="connsiteY4" fmla="*/ 132128 h 929260"/>
                <a:gd name="connsiteX5" fmla="*/ 4246 w 724341"/>
                <a:gd name="connsiteY5" fmla="*/ 316521 h 929260"/>
                <a:gd name="connsiteX6" fmla="*/ 43750 w 724341"/>
                <a:gd name="connsiteY6" fmla="*/ 538148 h 929260"/>
                <a:gd name="connsiteX7" fmla="*/ 15288 w 724341"/>
                <a:gd name="connsiteY7" fmla="*/ 783269 h 929260"/>
                <a:gd name="connsiteX8" fmla="*/ 261513 w 724341"/>
                <a:gd name="connsiteY8" fmla="*/ 871540 h 929260"/>
                <a:gd name="connsiteX9" fmla="*/ 457807 w 724341"/>
                <a:gd name="connsiteY9" fmla="*/ 926748 h 929260"/>
                <a:gd name="connsiteX10" fmla="*/ 510806 w 724341"/>
                <a:gd name="connsiteY10" fmla="*/ 754991 h 929260"/>
                <a:gd name="connsiteX11" fmla="*/ 665755 w 724341"/>
                <a:gd name="connsiteY11" fmla="*/ 655924 h 929260"/>
                <a:gd name="connsiteX12" fmla="*/ 714706 w 724341"/>
                <a:gd name="connsiteY12" fmla="*/ 544712 h 92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4341" h="929260">
                  <a:moveTo>
                    <a:pt x="714706" y="544712"/>
                  </a:moveTo>
                  <a:cubicBezTo>
                    <a:pt x="694095" y="500607"/>
                    <a:pt x="510561" y="150714"/>
                    <a:pt x="508291" y="146359"/>
                  </a:cubicBezTo>
                  <a:cubicBezTo>
                    <a:pt x="478908" y="88980"/>
                    <a:pt x="429890" y="44059"/>
                    <a:pt x="370168" y="19786"/>
                  </a:cubicBezTo>
                  <a:cubicBezTo>
                    <a:pt x="310446" y="-4487"/>
                    <a:pt x="243988" y="-6492"/>
                    <a:pt x="182904" y="14131"/>
                  </a:cubicBezTo>
                  <a:cubicBezTo>
                    <a:pt x="121826" y="34748"/>
                    <a:pt x="70183" y="76626"/>
                    <a:pt x="37389" y="132128"/>
                  </a:cubicBezTo>
                  <a:cubicBezTo>
                    <a:pt x="4596" y="187635"/>
                    <a:pt x="-7163" y="253075"/>
                    <a:pt x="4246" y="316521"/>
                  </a:cubicBezTo>
                  <a:cubicBezTo>
                    <a:pt x="4921" y="320201"/>
                    <a:pt x="26084" y="430923"/>
                    <a:pt x="43750" y="538148"/>
                  </a:cubicBezTo>
                  <a:cubicBezTo>
                    <a:pt x="61417" y="645373"/>
                    <a:pt x="15288" y="783269"/>
                    <a:pt x="15288" y="783269"/>
                  </a:cubicBezTo>
                  <a:cubicBezTo>
                    <a:pt x="15288" y="783269"/>
                    <a:pt x="129874" y="792409"/>
                    <a:pt x="261513" y="871540"/>
                  </a:cubicBezTo>
                  <a:cubicBezTo>
                    <a:pt x="387387" y="947174"/>
                    <a:pt x="457807" y="926748"/>
                    <a:pt x="457807" y="926748"/>
                  </a:cubicBezTo>
                  <a:cubicBezTo>
                    <a:pt x="455844" y="875711"/>
                    <a:pt x="469584" y="815903"/>
                    <a:pt x="510806" y="754991"/>
                  </a:cubicBezTo>
                  <a:cubicBezTo>
                    <a:pt x="552028" y="694079"/>
                    <a:pt x="606928" y="689294"/>
                    <a:pt x="665755" y="655924"/>
                  </a:cubicBezTo>
                  <a:cubicBezTo>
                    <a:pt x="724582" y="622554"/>
                    <a:pt x="735317" y="588878"/>
                    <a:pt x="714706" y="544712"/>
                  </a:cubicBezTo>
                  <a:close/>
                </a:path>
              </a:pathLst>
            </a:custGeom>
            <a:solidFill>
              <a:srgbClr val="AB795E"/>
            </a:solidFill>
            <a:ln w="6134"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D2057074-CD1C-4A43-9EB0-78AEE9A487F1}"/>
                </a:ext>
              </a:extLst>
            </p:cNvPr>
            <p:cNvSpPr/>
            <p:nvPr/>
          </p:nvSpPr>
          <p:spPr>
            <a:xfrm>
              <a:off x="4381847" y="2477649"/>
              <a:ext cx="728997" cy="933847"/>
            </a:xfrm>
            <a:custGeom>
              <a:avLst/>
              <a:gdLst>
                <a:gd name="connsiteX0" fmla="*/ 434007 w 728997"/>
                <a:gd name="connsiteY0" fmla="*/ 933807 h 933847"/>
                <a:gd name="connsiteX1" fmla="*/ 262802 w 728997"/>
                <a:gd name="connsiteY1" fmla="*/ 875777 h 933847"/>
                <a:gd name="connsiteX2" fmla="*/ 17436 w 728997"/>
                <a:gd name="connsiteY2" fmla="*/ 787814 h 933847"/>
                <a:gd name="connsiteX3" fmla="*/ 16442 w 728997"/>
                <a:gd name="connsiteY3" fmla="*/ 787525 h 933847"/>
                <a:gd name="connsiteX4" fmla="*/ 15681 w 728997"/>
                <a:gd name="connsiteY4" fmla="*/ 786814 h 933847"/>
                <a:gd name="connsiteX5" fmla="*/ 15338 w 728997"/>
                <a:gd name="connsiteY5" fmla="*/ 785838 h 933847"/>
                <a:gd name="connsiteX6" fmla="*/ 15473 w 728997"/>
                <a:gd name="connsiteY6" fmla="*/ 784808 h 933847"/>
                <a:gd name="connsiteX7" fmla="*/ 43813 w 728997"/>
                <a:gd name="connsiteY7" fmla="*/ 540975 h 933847"/>
                <a:gd name="connsiteX8" fmla="*/ 5167 w 728997"/>
                <a:gd name="connsiteY8" fmla="*/ 324070 h 933847"/>
                <a:gd name="connsiteX9" fmla="*/ 4309 w 728997"/>
                <a:gd name="connsiteY9" fmla="*/ 319408 h 933847"/>
                <a:gd name="connsiteX10" fmla="*/ 37666 w 728997"/>
                <a:gd name="connsiteY10" fmla="*/ 133365 h 933847"/>
                <a:gd name="connsiteX11" fmla="*/ 184432 w 728997"/>
                <a:gd name="connsiteY11" fmla="*/ 14270 h 933847"/>
                <a:gd name="connsiteX12" fmla="*/ 373358 w 728997"/>
                <a:gd name="connsiteY12" fmla="*/ 19950 h 933847"/>
                <a:gd name="connsiteX13" fmla="*/ 512708 w 728997"/>
                <a:gd name="connsiteY13" fmla="*/ 147652 h 933847"/>
                <a:gd name="connsiteX14" fmla="*/ 519824 w 728997"/>
                <a:gd name="connsiteY14" fmla="*/ 161270 h 933847"/>
                <a:gd name="connsiteX15" fmla="*/ 719246 w 728997"/>
                <a:gd name="connsiteY15" fmla="*/ 546495 h 933847"/>
                <a:gd name="connsiteX16" fmla="*/ 669252 w 728997"/>
                <a:gd name="connsiteY16" fmla="*/ 660345 h 933847"/>
                <a:gd name="connsiteX17" fmla="*/ 616989 w 728997"/>
                <a:gd name="connsiteY17" fmla="*/ 684882 h 933847"/>
                <a:gd name="connsiteX18" fmla="*/ 515039 w 728997"/>
                <a:gd name="connsiteY18" fmla="*/ 758492 h 933847"/>
                <a:gd name="connsiteX19" fmla="*/ 462470 w 728997"/>
                <a:gd name="connsiteY19" fmla="*/ 928777 h 933847"/>
                <a:gd name="connsiteX20" fmla="*/ 462016 w 728997"/>
                <a:gd name="connsiteY20" fmla="*/ 930206 h 933847"/>
                <a:gd name="connsiteX21" fmla="*/ 460813 w 728997"/>
                <a:gd name="connsiteY21" fmla="*/ 931108 h 933847"/>
                <a:gd name="connsiteX22" fmla="*/ 434007 w 728997"/>
                <a:gd name="connsiteY22" fmla="*/ 933807 h 933847"/>
                <a:gd name="connsiteX23" fmla="*/ 20809 w 728997"/>
                <a:gd name="connsiteY23" fmla="*/ 783520 h 933847"/>
                <a:gd name="connsiteX24" fmla="*/ 265133 w 728997"/>
                <a:gd name="connsiteY24" fmla="*/ 871851 h 933847"/>
                <a:gd name="connsiteX25" fmla="*/ 457808 w 728997"/>
                <a:gd name="connsiteY25" fmla="*/ 927059 h 933847"/>
                <a:gd name="connsiteX26" fmla="*/ 511236 w 728997"/>
                <a:gd name="connsiteY26" fmla="*/ 755916 h 933847"/>
                <a:gd name="connsiteX27" fmla="*/ 615210 w 728997"/>
                <a:gd name="connsiteY27" fmla="*/ 680772 h 933847"/>
                <a:gd name="connsiteX28" fmla="*/ 666983 w 728997"/>
                <a:gd name="connsiteY28" fmla="*/ 656236 h 933847"/>
                <a:gd name="connsiteX29" fmla="*/ 715075 w 728997"/>
                <a:gd name="connsiteY29" fmla="*/ 548397 h 933847"/>
                <a:gd name="connsiteX30" fmla="*/ 515837 w 728997"/>
                <a:gd name="connsiteY30" fmla="*/ 163723 h 933847"/>
                <a:gd name="connsiteX31" fmla="*/ 509028 w 728997"/>
                <a:gd name="connsiteY31" fmla="*/ 149860 h 933847"/>
                <a:gd name="connsiteX32" fmla="*/ 372077 w 728997"/>
                <a:gd name="connsiteY32" fmla="*/ 24465 h 933847"/>
                <a:gd name="connsiteX33" fmla="*/ 186469 w 728997"/>
                <a:gd name="connsiteY33" fmla="*/ 18883 h 933847"/>
                <a:gd name="connsiteX34" fmla="*/ 42224 w 728997"/>
                <a:gd name="connsiteY34" fmla="*/ 135807 h 933847"/>
                <a:gd name="connsiteX35" fmla="*/ 9277 w 728997"/>
                <a:gd name="connsiteY35" fmla="*/ 318550 h 933847"/>
                <a:gd name="connsiteX36" fmla="*/ 10136 w 728997"/>
                <a:gd name="connsiteY36" fmla="*/ 323212 h 933847"/>
                <a:gd name="connsiteX37" fmla="*/ 48781 w 728997"/>
                <a:gd name="connsiteY37" fmla="*/ 540239 h 933847"/>
                <a:gd name="connsiteX38" fmla="*/ 20809 w 728997"/>
                <a:gd name="connsiteY38" fmla="*/ 783520 h 93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28997" h="933847">
                  <a:moveTo>
                    <a:pt x="434007" y="933807"/>
                  </a:moveTo>
                  <a:cubicBezTo>
                    <a:pt x="402600" y="933807"/>
                    <a:pt x="344509" y="924912"/>
                    <a:pt x="262802" y="875777"/>
                  </a:cubicBezTo>
                  <a:cubicBezTo>
                    <a:pt x="133126" y="797873"/>
                    <a:pt x="18724" y="787936"/>
                    <a:pt x="17436" y="787814"/>
                  </a:cubicBezTo>
                  <a:cubicBezTo>
                    <a:pt x="17086" y="787801"/>
                    <a:pt x="16743" y="787697"/>
                    <a:pt x="16442" y="787525"/>
                  </a:cubicBezTo>
                  <a:cubicBezTo>
                    <a:pt x="16135" y="787354"/>
                    <a:pt x="15878" y="787108"/>
                    <a:pt x="15681" y="786814"/>
                  </a:cubicBezTo>
                  <a:cubicBezTo>
                    <a:pt x="15491" y="786519"/>
                    <a:pt x="15375" y="786188"/>
                    <a:pt x="15338" y="785838"/>
                  </a:cubicBezTo>
                  <a:cubicBezTo>
                    <a:pt x="15301" y="785489"/>
                    <a:pt x="15344" y="785133"/>
                    <a:pt x="15473" y="784808"/>
                  </a:cubicBezTo>
                  <a:cubicBezTo>
                    <a:pt x="15902" y="783458"/>
                    <a:pt x="61172" y="646360"/>
                    <a:pt x="43813" y="540975"/>
                  </a:cubicBezTo>
                  <a:cubicBezTo>
                    <a:pt x="33507" y="478283"/>
                    <a:pt x="20135" y="403262"/>
                    <a:pt x="5167" y="324070"/>
                  </a:cubicBezTo>
                  <a:lnTo>
                    <a:pt x="4309" y="319408"/>
                  </a:lnTo>
                  <a:cubicBezTo>
                    <a:pt x="-7236" y="255398"/>
                    <a:pt x="4597" y="189376"/>
                    <a:pt x="37666" y="133365"/>
                  </a:cubicBezTo>
                  <a:cubicBezTo>
                    <a:pt x="70729" y="77354"/>
                    <a:pt x="122815" y="35090"/>
                    <a:pt x="184432" y="14270"/>
                  </a:cubicBezTo>
                  <a:cubicBezTo>
                    <a:pt x="246056" y="-6549"/>
                    <a:pt x="313103" y="-4531"/>
                    <a:pt x="373358" y="19950"/>
                  </a:cubicBezTo>
                  <a:cubicBezTo>
                    <a:pt x="433621" y="44438"/>
                    <a:pt x="483074" y="89757"/>
                    <a:pt x="512708" y="147652"/>
                  </a:cubicBezTo>
                  <a:lnTo>
                    <a:pt x="519824" y="161270"/>
                  </a:lnTo>
                  <a:cubicBezTo>
                    <a:pt x="669498" y="446999"/>
                    <a:pt x="710903" y="528093"/>
                    <a:pt x="719246" y="546495"/>
                  </a:cubicBezTo>
                  <a:cubicBezTo>
                    <a:pt x="741329" y="593913"/>
                    <a:pt x="726423" y="627957"/>
                    <a:pt x="669252" y="660345"/>
                  </a:cubicBezTo>
                  <a:cubicBezTo>
                    <a:pt x="652310" y="669504"/>
                    <a:pt x="634858" y="677693"/>
                    <a:pt x="616989" y="684882"/>
                  </a:cubicBezTo>
                  <a:cubicBezTo>
                    <a:pt x="579141" y="701138"/>
                    <a:pt x="543379" y="716473"/>
                    <a:pt x="515039" y="758492"/>
                  </a:cubicBezTo>
                  <a:cubicBezTo>
                    <a:pt x="468788" y="826765"/>
                    <a:pt x="460936" y="888782"/>
                    <a:pt x="462470" y="928777"/>
                  </a:cubicBezTo>
                  <a:cubicBezTo>
                    <a:pt x="462476" y="929292"/>
                    <a:pt x="462316" y="929789"/>
                    <a:pt x="462016" y="930206"/>
                  </a:cubicBezTo>
                  <a:cubicBezTo>
                    <a:pt x="461721" y="930629"/>
                    <a:pt x="461298" y="930942"/>
                    <a:pt x="460813" y="931108"/>
                  </a:cubicBezTo>
                  <a:cubicBezTo>
                    <a:pt x="452029" y="933150"/>
                    <a:pt x="443024" y="934058"/>
                    <a:pt x="434007" y="933807"/>
                  </a:cubicBezTo>
                  <a:close/>
                  <a:moveTo>
                    <a:pt x="20809" y="783520"/>
                  </a:moveTo>
                  <a:cubicBezTo>
                    <a:pt x="39212" y="785605"/>
                    <a:pt x="146008" y="800266"/>
                    <a:pt x="265133" y="871851"/>
                  </a:cubicBezTo>
                  <a:cubicBezTo>
                    <a:pt x="378063" y="939695"/>
                    <a:pt x="446337" y="929390"/>
                    <a:pt x="457808" y="927059"/>
                  </a:cubicBezTo>
                  <a:cubicBezTo>
                    <a:pt x="456029" y="869337"/>
                    <a:pt x="474493" y="810510"/>
                    <a:pt x="511236" y="755916"/>
                  </a:cubicBezTo>
                  <a:cubicBezTo>
                    <a:pt x="540373" y="712977"/>
                    <a:pt x="576688" y="697335"/>
                    <a:pt x="615210" y="680772"/>
                  </a:cubicBezTo>
                  <a:cubicBezTo>
                    <a:pt x="632926" y="673595"/>
                    <a:pt x="650212" y="665406"/>
                    <a:pt x="666983" y="656236"/>
                  </a:cubicBezTo>
                  <a:cubicBezTo>
                    <a:pt x="722190" y="624951"/>
                    <a:pt x="736176" y="593667"/>
                    <a:pt x="715075" y="548397"/>
                  </a:cubicBezTo>
                  <a:cubicBezTo>
                    <a:pt x="706732" y="530546"/>
                    <a:pt x="665388" y="449330"/>
                    <a:pt x="515837" y="163723"/>
                  </a:cubicBezTo>
                  <a:lnTo>
                    <a:pt x="509028" y="149860"/>
                  </a:lnTo>
                  <a:cubicBezTo>
                    <a:pt x="479872" y="93002"/>
                    <a:pt x="431277" y="48505"/>
                    <a:pt x="372077" y="24465"/>
                  </a:cubicBezTo>
                  <a:cubicBezTo>
                    <a:pt x="312876" y="426"/>
                    <a:pt x="247013" y="-1556"/>
                    <a:pt x="186469" y="18883"/>
                  </a:cubicBezTo>
                  <a:cubicBezTo>
                    <a:pt x="125931" y="39316"/>
                    <a:pt x="74741" y="80808"/>
                    <a:pt x="42224" y="135807"/>
                  </a:cubicBezTo>
                  <a:cubicBezTo>
                    <a:pt x="9700" y="190806"/>
                    <a:pt x="-1991" y="255656"/>
                    <a:pt x="9277" y="318550"/>
                  </a:cubicBezTo>
                  <a:lnTo>
                    <a:pt x="10136" y="323212"/>
                  </a:lnTo>
                  <a:cubicBezTo>
                    <a:pt x="25103" y="402465"/>
                    <a:pt x="38476" y="477486"/>
                    <a:pt x="48781" y="540239"/>
                  </a:cubicBezTo>
                  <a:cubicBezTo>
                    <a:pt x="64669" y="638508"/>
                    <a:pt x="27128" y="763584"/>
                    <a:pt x="20809" y="783520"/>
                  </a:cubicBezTo>
                  <a:close/>
                </a:path>
              </a:pathLst>
            </a:custGeom>
            <a:solidFill>
              <a:srgbClr val="0E0E0E"/>
            </a:solidFill>
            <a:ln w="6134"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3A0F6F0F-C6CB-4492-88C9-1FB80949E381}"/>
                </a:ext>
              </a:extLst>
            </p:cNvPr>
            <p:cNvSpPr/>
            <p:nvPr/>
          </p:nvSpPr>
          <p:spPr>
            <a:xfrm>
              <a:off x="4753101" y="2725104"/>
              <a:ext cx="116917" cy="56250"/>
            </a:xfrm>
            <a:custGeom>
              <a:avLst/>
              <a:gdLst>
                <a:gd name="connsiteX0" fmla="*/ 0 w 116917"/>
                <a:gd name="connsiteY0" fmla="*/ 56250 h 56250"/>
                <a:gd name="connsiteX1" fmla="*/ 52502 w 116917"/>
                <a:gd name="connsiteY1" fmla="*/ 15746 h 56250"/>
                <a:gd name="connsiteX2" fmla="*/ 116917 w 116917"/>
                <a:gd name="connsiteY2" fmla="*/ 0 h 56250"/>
              </a:gdLst>
              <a:ahLst/>
              <a:cxnLst>
                <a:cxn ang="0">
                  <a:pos x="connsiteX0" y="connsiteY0"/>
                </a:cxn>
                <a:cxn ang="0">
                  <a:pos x="connsiteX1" y="connsiteY1"/>
                </a:cxn>
                <a:cxn ang="0">
                  <a:pos x="connsiteX2" y="connsiteY2"/>
                </a:cxn>
              </a:cxnLst>
              <a:rect l="l" t="t" r="r" b="b"/>
              <a:pathLst>
                <a:path w="116917" h="56250">
                  <a:moveTo>
                    <a:pt x="0" y="56250"/>
                  </a:moveTo>
                  <a:cubicBezTo>
                    <a:pt x="14483" y="39234"/>
                    <a:pt x="32364" y="25432"/>
                    <a:pt x="52502" y="15746"/>
                  </a:cubicBezTo>
                  <a:cubicBezTo>
                    <a:pt x="72641" y="6061"/>
                    <a:pt x="94583" y="693"/>
                    <a:pt x="116917" y="0"/>
                  </a:cubicBezTo>
                </a:path>
              </a:pathLst>
            </a:custGeom>
            <a:solidFill>
              <a:srgbClr val="AB795E"/>
            </a:solidFill>
            <a:ln w="6134"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D50AA591-37AA-4340-BB78-C4559F06CFBF}"/>
                </a:ext>
              </a:extLst>
            </p:cNvPr>
            <p:cNvSpPr/>
            <p:nvPr/>
          </p:nvSpPr>
          <p:spPr>
            <a:xfrm>
              <a:off x="4750802" y="2722765"/>
              <a:ext cx="121549" cy="60919"/>
            </a:xfrm>
            <a:custGeom>
              <a:avLst/>
              <a:gdLst>
                <a:gd name="connsiteX0" fmla="*/ 2300 w 121549"/>
                <a:gd name="connsiteY0" fmla="*/ 60920 h 60919"/>
                <a:gd name="connsiteX1" fmla="*/ 827 w 121549"/>
                <a:gd name="connsiteY1" fmla="*/ 60367 h 60919"/>
                <a:gd name="connsiteX2" fmla="*/ 12 w 121549"/>
                <a:gd name="connsiteY2" fmla="*/ 58803 h 60919"/>
                <a:gd name="connsiteX3" fmla="*/ 521 w 121549"/>
                <a:gd name="connsiteY3" fmla="*/ 57116 h 60919"/>
                <a:gd name="connsiteX4" fmla="*/ 53808 w 121549"/>
                <a:gd name="connsiteY4" fmla="*/ 16030 h 60919"/>
                <a:gd name="connsiteX5" fmla="*/ 119156 w 121549"/>
                <a:gd name="connsiteY5" fmla="*/ 7 h 60919"/>
                <a:gd name="connsiteX6" fmla="*/ 120076 w 121549"/>
                <a:gd name="connsiteY6" fmla="*/ 124 h 60919"/>
                <a:gd name="connsiteX7" fmla="*/ 120861 w 121549"/>
                <a:gd name="connsiteY7" fmla="*/ 608 h 60919"/>
                <a:gd name="connsiteX8" fmla="*/ 121382 w 121549"/>
                <a:gd name="connsiteY8" fmla="*/ 1369 h 60919"/>
                <a:gd name="connsiteX9" fmla="*/ 121548 w 121549"/>
                <a:gd name="connsiteY9" fmla="*/ 2277 h 60919"/>
                <a:gd name="connsiteX10" fmla="*/ 120910 w 121549"/>
                <a:gd name="connsiteY10" fmla="*/ 3884 h 60919"/>
                <a:gd name="connsiteX11" fmla="*/ 119340 w 121549"/>
                <a:gd name="connsiteY11" fmla="*/ 4608 h 60919"/>
                <a:gd name="connsiteX12" fmla="*/ 55826 w 121549"/>
                <a:gd name="connsiteY12" fmla="*/ 20146 h 60919"/>
                <a:gd name="connsiteX13" fmla="*/ 4078 w 121549"/>
                <a:gd name="connsiteY13" fmla="*/ 60122 h 60919"/>
                <a:gd name="connsiteX14" fmla="*/ 3269 w 121549"/>
                <a:gd name="connsiteY14" fmla="*/ 60699 h 60919"/>
                <a:gd name="connsiteX15" fmla="*/ 2300 w 121549"/>
                <a:gd name="connsiteY15" fmla="*/ 60920 h 6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549" h="60919">
                  <a:moveTo>
                    <a:pt x="2300" y="60920"/>
                  </a:moveTo>
                  <a:cubicBezTo>
                    <a:pt x="1760" y="60926"/>
                    <a:pt x="1232" y="60730"/>
                    <a:pt x="827" y="60367"/>
                  </a:cubicBezTo>
                  <a:cubicBezTo>
                    <a:pt x="361" y="59975"/>
                    <a:pt x="67" y="59417"/>
                    <a:pt x="12" y="58803"/>
                  </a:cubicBezTo>
                  <a:cubicBezTo>
                    <a:pt x="-50" y="58196"/>
                    <a:pt x="134" y="57589"/>
                    <a:pt x="521" y="57116"/>
                  </a:cubicBezTo>
                  <a:cubicBezTo>
                    <a:pt x="15224" y="39861"/>
                    <a:pt x="33375" y="25863"/>
                    <a:pt x="53808" y="16030"/>
                  </a:cubicBezTo>
                  <a:cubicBezTo>
                    <a:pt x="74235" y="6197"/>
                    <a:pt x="96496" y="737"/>
                    <a:pt x="119156" y="7"/>
                  </a:cubicBezTo>
                  <a:cubicBezTo>
                    <a:pt x="119468" y="-17"/>
                    <a:pt x="119781" y="20"/>
                    <a:pt x="120076" y="124"/>
                  </a:cubicBezTo>
                  <a:cubicBezTo>
                    <a:pt x="120364" y="228"/>
                    <a:pt x="120634" y="394"/>
                    <a:pt x="120861" y="608"/>
                  </a:cubicBezTo>
                  <a:cubicBezTo>
                    <a:pt x="121088" y="823"/>
                    <a:pt x="121266" y="1081"/>
                    <a:pt x="121382" y="1369"/>
                  </a:cubicBezTo>
                  <a:cubicBezTo>
                    <a:pt x="121505" y="1657"/>
                    <a:pt x="121560" y="1964"/>
                    <a:pt x="121548" y="2277"/>
                  </a:cubicBezTo>
                  <a:cubicBezTo>
                    <a:pt x="121548" y="2878"/>
                    <a:pt x="121321" y="3449"/>
                    <a:pt x="120910" y="3884"/>
                  </a:cubicBezTo>
                  <a:cubicBezTo>
                    <a:pt x="120499" y="4320"/>
                    <a:pt x="119935" y="4577"/>
                    <a:pt x="119340" y="4608"/>
                  </a:cubicBezTo>
                  <a:cubicBezTo>
                    <a:pt x="97318" y="5295"/>
                    <a:pt x="75676" y="10589"/>
                    <a:pt x="55826" y="20146"/>
                  </a:cubicBezTo>
                  <a:cubicBezTo>
                    <a:pt x="35970" y="29709"/>
                    <a:pt x="18347" y="43327"/>
                    <a:pt x="4078" y="60122"/>
                  </a:cubicBezTo>
                  <a:cubicBezTo>
                    <a:pt x="3852" y="60367"/>
                    <a:pt x="3575" y="60564"/>
                    <a:pt x="3269" y="60699"/>
                  </a:cubicBezTo>
                  <a:cubicBezTo>
                    <a:pt x="2962" y="60840"/>
                    <a:pt x="2637" y="60914"/>
                    <a:pt x="2300" y="60920"/>
                  </a:cubicBezTo>
                  <a:close/>
                </a:path>
              </a:pathLst>
            </a:custGeom>
            <a:solidFill>
              <a:srgbClr val="0E0E0E"/>
            </a:solidFill>
            <a:ln w="6134"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A6EBB027-72E9-4CFA-ADC2-FFD85A2280E3}"/>
                </a:ext>
              </a:extLst>
            </p:cNvPr>
            <p:cNvSpPr/>
            <p:nvPr/>
          </p:nvSpPr>
          <p:spPr>
            <a:xfrm>
              <a:off x="4776595" y="2779999"/>
              <a:ext cx="148385" cy="80544"/>
            </a:xfrm>
            <a:custGeom>
              <a:avLst/>
              <a:gdLst>
                <a:gd name="connsiteX0" fmla="*/ 61649 w 148385"/>
                <a:gd name="connsiteY0" fmla="*/ 6569 h 80544"/>
                <a:gd name="connsiteX1" fmla="*/ 24187 w 148385"/>
                <a:gd name="connsiteY1" fmla="*/ 30572 h 80544"/>
                <a:gd name="connsiteX2" fmla="*/ 0 w 148385"/>
                <a:gd name="connsiteY2" fmla="*/ 67911 h 80544"/>
                <a:gd name="connsiteX3" fmla="*/ 42700 w 148385"/>
                <a:gd name="connsiteY3" fmla="*/ 80290 h 80544"/>
                <a:gd name="connsiteX4" fmla="*/ 86707 w 148385"/>
                <a:gd name="connsiteY4" fmla="*/ 73935 h 80544"/>
                <a:gd name="connsiteX5" fmla="*/ 124162 w 148385"/>
                <a:gd name="connsiteY5" fmla="*/ 49981 h 80544"/>
                <a:gd name="connsiteX6" fmla="*/ 148386 w 148385"/>
                <a:gd name="connsiteY6" fmla="*/ 12703 h 80544"/>
                <a:gd name="connsiteX7" fmla="*/ 105679 w 148385"/>
                <a:gd name="connsiteY7" fmla="*/ 263 h 80544"/>
                <a:gd name="connsiteX8" fmla="*/ 61649 w 148385"/>
                <a:gd name="connsiteY8" fmla="*/ 6569 h 8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85" h="80544">
                  <a:moveTo>
                    <a:pt x="61649" y="6569"/>
                  </a:moveTo>
                  <a:cubicBezTo>
                    <a:pt x="47595" y="11808"/>
                    <a:pt x="34824" y="19991"/>
                    <a:pt x="24187" y="30572"/>
                  </a:cubicBezTo>
                  <a:cubicBezTo>
                    <a:pt x="13556" y="41154"/>
                    <a:pt x="5312" y="53882"/>
                    <a:pt x="0" y="67911"/>
                  </a:cubicBezTo>
                  <a:cubicBezTo>
                    <a:pt x="13188" y="75033"/>
                    <a:pt x="27751" y="79253"/>
                    <a:pt x="42700" y="80290"/>
                  </a:cubicBezTo>
                  <a:cubicBezTo>
                    <a:pt x="57655" y="81333"/>
                    <a:pt x="72659" y="79161"/>
                    <a:pt x="86707" y="73935"/>
                  </a:cubicBezTo>
                  <a:cubicBezTo>
                    <a:pt x="100754" y="68708"/>
                    <a:pt x="113525" y="60544"/>
                    <a:pt x="124162" y="49981"/>
                  </a:cubicBezTo>
                  <a:cubicBezTo>
                    <a:pt x="134798" y="39424"/>
                    <a:pt x="143055" y="26714"/>
                    <a:pt x="148386" y="12703"/>
                  </a:cubicBezTo>
                  <a:cubicBezTo>
                    <a:pt x="135203" y="5563"/>
                    <a:pt x="120641" y="1319"/>
                    <a:pt x="105679" y="263"/>
                  </a:cubicBezTo>
                  <a:cubicBezTo>
                    <a:pt x="90724" y="-798"/>
                    <a:pt x="75708" y="1355"/>
                    <a:pt x="61649" y="6569"/>
                  </a:cubicBezTo>
                  <a:close/>
                </a:path>
              </a:pathLst>
            </a:custGeom>
            <a:solidFill>
              <a:srgbClr val="F0E7E1"/>
            </a:solidFill>
            <a:ln w="6134"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91D9503F-20BE-4904-AE51-9A33915A7614}"/>
                </a:ext>
              </a:extLst>
            </p:cNvPr>
            <p:cNvSpPr/>
            <p:nvPr/>
          </p:nvSpPr>
          <p:spPr>
            <a:xfrm>
              <a:off x="4774297" y="2777635"/>
              <a:ext cx="152991" cy="85057"/>
            </a:xfrm>
            <a:custGeom>
              <a:avLst/>
              <a:gdLst>
                <a:gd name="connsiteX0" fmla="*/ 52353 w 152991"/>
                <a:gd name="connsiteY0" fmla="*/ 85058 h 85057"/>
                <a:gd name="connsiteX1" fmla="*/ 1194 w 152991"/>
                <a:gd name="connsiteY1" fmla="*/ 72176 h 85057"/>
                <a:gd name="connsiteX2" fmla="*/ 139 w 152991"/>
                <a:gd name="connsiteY2" fmla="*/ 70961 h 85057"/>
                <a:gd name="connsiteX3" fmla="*/ 151 w 152991"/>
                <a:gd name="connsiteY3" fmla="*/ 69354 h 85057"/>
                <a:gd name="connsiteX4" fmla="*/ 24909 w 152991"/>
                <a:gd name="connsiteY4" fmla="*/ 31261 h 85057"/>
                <a:gd name="connsiteX5" fmla="*/ 63180 w 152991"/>
                <a:gd name="connsiteY5" fmla="*/ 6774 h 85057"/>
                <a:gd name="connsiteX6" fmla="*/ 108143 w 152991"/>
                <a:gd name="connsiteY6" fmla="*/ 253 h 85057"/>
                <a:gd name="connsiteX7" fmla="*/ 151788 w 152991"/>
                <a:gd name="connsiteY7" fmla="*/ 12859 h 85057"/>
                <a:gd name="connsiteX8" fmla="*/ 152849 w 152991"/>
                <a:gd name="connsiteY8" fmla="*/ 14104 h 85057"/>
                <a:gd name="connsiteX9" fmla="*/ 152831 w 152991"/>
                <a:gd name="connsiteY9" fmla="*/ 15742 h 85057"/>
                <a:gd name="connsiteX10" fmla="*/ 113388 w 152991"/>
                <a:gd name="connsiteY10" fmla="*/ 66048 h 85057"/>
                <a:gd name="connsiteX11" fmla="*/ 52353 w 152991"/>
                <a:gd name="connsiteY11" fmla="*/ 85058 h 85057"/>
                <a:gd name="connsiteX12" fmla="*/ 5181 w 152991"/>
                <a:gd name="connsiteY12" fmla="*/ 69109 h 85057"/>
                <a:gd name="connsiteX13" fmla="*/ 46182 w 152991"/>
                <a:gd name="connsiteY13" fmla="*/ 80322 h 85057"/>
                <a:gd name="connsiteX14" fmla="*/ 88219 w 152991"/>
                <a:gd name="connsiteY14" fmla="*/ 74023 h 85057"/>
                <a:gd name="connsiteX15" fmla="*/ 124129 w 152991"/>
                <a:gd name="connsiteY15" fmla="*/ 51289 h 85057"/>
                <a:gd name="connsiteX16" fmla="*/ 147801 w 152991"/>
                <a:gd name="connsiteY16" fmla="*/ 15987 h 85057"/>
                <a:gd name="connsiteX17" fmla="*/ 106806 w 152991"/>
                <a:gd name="connsiteY17" fmla="*/ 4798 h 85057"/>
                <a:gd name="connsiteX18" fmla="*/ 64781 w 152991"/>
                <a:gd name="connsiteY18" fmla="*/ 11098 h 85057"/>
                <a:gd name="connsiteX19" fmla="*/ 28871 w 152991"/>
                <a:gd name="connsiteY19" fmla="*/ 33825 h 85057"/>
                <a:gd name="connsiteX20" fmla="*/ 5181 w 152991"/>
                <a:gd name="connsiteY20" fmla="*/ 69109 h 8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91" h="85057">
                  <a:moveTo>
                    <a:pt x="52353" y="85058"/>
                  </a:moveTo>
                  <a:cubicBezTo>
                    <a:pt x="34502" y="85033"/>
                    <a:pt x="16928" y="80610"/>
                    <a:pt x="1194" y="72176"/>
                  </a:cubicBezTo>
                  <a:cubicBezTo>
                    <a:pt x="709" y="71912"/>
                    <a:pt x="329" y="71483"/>
                    <a:pt x="139" y="70961"/>
                  </a:cubicBezTo>
                  <a:cubicBezTo>
                    <a:pt x="-51" y="70440"/>
                    <a:pt x="-45" y="69870"/>
                    <a:pt x="151" y="69354"/>
                  </a:cubicBezTo>
                  <a:cubicBezTo>
                    <a:pt x="5604" y="55037"/>
                    <a:pt x="14045" y="42051"/>
                    <a:pt x="24909" y="31261"/>
                  </a:cubicBezTo>
                  <a:cubicBezTo>
                    <a:pt x="35778" y="20471"/>
                    <a:pt x="48826" y="12123"/>
                    <a:pt x="63180" y="6774"/>
                  </a:cubicBezTo>
                  <a:cubicBezTo>
                    <a:pt x="77534" y="1425"/>
                    <a:pt x="92863" y="-796"/>
                    <a:pt x="108143" y="253"/>
                  </a:cubicBezTo>
                  <a:cubicBezTo>
                    <a:pt x="123423" y="1302"/>
                    <a:pt x="138305" y="5602"/>
                    <a:pt x="151788" y="12859"/>
                  </a:cubicBezTo>
                  <a:cubicBezTo>
                    <a:pt x="152285" y="13135"/>
                    <a:pt x="152659" y="13576"/>
                    <a:pt x="152849" y="14104"/>
                  </a:cubicBezTo>
                  <a:cubicBezTo>
                    <a:pt x="153045" y="14638"/>
                    <a:pt x="153039" y="15214"/>
                    <a:pt x="152831" y="15742"/>
                  </a:cubicBezTo>
                  <a:cubicBezTo>
                    <a:pt x="145089" y="36126"/>
                    <a:pt x="131336" y="53669"/>
                    <a:pt x="113388" y="66048"/>
                  </a:cubicBezTo>
                  <a:cubicBezTo>
                    <a:pt x="95445" y="78427"/>
                    <a:pt x="74154" y="85058"/>
                    <a:pt x="52353" y="85058"/>
                  </a:cubicBezTo>
                  <a:close/>
                  <a:moveTo>
                    <a:pt x="5181" y="69109"/>
                  </a:moveTo>
                  <a:cubicBezTo>
                    <a:pt x="17922" y="75654"/>
                    <a:pt x="31883" y="79476"/>
                    <a:pt x="46182" y="80322"/>
                  </a:cubicBezTo>
                  <a:cubicBezTo>
                    <a:pt x="60481" y="81169"/>
                    <a:pt x="74798" y="79022"/>
                    <a:pt x="88219" y="74023"/>
                  </a:cubicBezTo>
                  <a:cubicBezTo>
                    <a:pt x="101641" y="69023"/>
                    <a:pt x="113866" y="61282"/>
                    <a:pt x="124129" y="51289"/>
                  </a:cubicBezTo>
                  <a:cubicBezTo>
                    <a:pt x="134391" y="41297"/>
                    <a:pt x="142451" y="29274"/>
                    <a:pt x="147801" y="15987"/>
                  </a:cubicBezTo>
                  <a:cubicBezTo>
                    <a:pt x="135060" y="9448"/>
                    <a:pt x="121099" y="5639"/>
                    <a:pt x="106806" y="4798"/>
                  </a:cubicBezTo>
                  <a:cubicBezTo>
                    <a:pt x="92513" y="3952"/>
                    <a:pt x="78196" y="6099"/>
                    <a:pt x="64781" y="11098"/>
                  </a:cubicBezTo>
                  <a:cubicBezTo>
                    <a:pt x="51359" y="16097"/>
                    <a:pt x="39128" y="23839"/>
                    <a:pt x="28871" y="33825"/>
                  </a:cubicBezTo>
                  <a:cubicBezTo>
                    <a:pt x="18609" y="43812"/>
                    <a:pt x="10542" y="55829"/>
                    <a:pt x="5181" y="69109"/>
                  </a:cubicBezTo>
                  <a:close/>
                </a:path>
              </a:pathLst>
            </a:custGeom>
            <a:solidFill>
              <a:srgbClr val="0E0E0E"/>
            </a:solidFill>
            <a:ln w="6134"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FEAEE4CB-8480-4D02-ADBB-FF2394919F03}"/>
                </a:ext>
              </a:extLst>
            </p:cNvPr>
            <p:cNvSpPr/>
            <p:nvPr/>
          </p:nvSpPr>
          <p:spPr>
            <a:xfrm>
              <a:off x="4832661" y="2779931"/>
              <a:ext cx="66741" cy="54622"/>
            </a:xfrm>
            <a:custGeom>
              <a:avLst/>
              <a:gdLst>
                <a:gd name="connsiteX0" fmla="*/ 5582 w 66741"/>
                <a:gd name="connsiteY0" fmla="*/ 6637 h 54622"/>
                <a:gd name="connsiteX1" fmla="*/ 2760 w 66741"/>
                <a:gd name="connsiteY1" fmla="*/ 7863 h 54622"/>
                <a:gd name="connsiteX2" fmla="*/ 0 w 66741"/>
                <a:gd name="connsiteY2" fmla="*/ 21113 h 54622"/>
                <a:gd name="connsiteX3" fmla="*/ 3589 w 66741"/>
                <a:gd name="connsiteY3" fmla="*/ 36308 h 54622"/>
                <a:gd name="connsiteX4" fmla="*/ 13698 w 66741"/>
                <a:gd name="connsiteY4" fmla="*/ 48202 h 54622"/>
                <a:gd name="connsiteX5" fmla="*/ 28107 w 66741"/>
                <a:gd name="connsiteY5" fmla="*/ 54207 h 54622"/>
                <a:gd name="connsiteX6" fmla="*/ 43669 w 66741"/>
                <a:gd name="connsiteY6" fmla="*/ 52992 h 54622"/>
                <a:gd name="connsiteX7" fmla="*/ 56981 w 66741"/>
                <a:gd name="connsiteY7" fmla="*/ 44834 h 54622"/>
                <a:gd name="connsiteX8" fmla="*/ 65121 w 66741"/>
                <a:gd name="connsiteY8" fmla="*/ 31517 h 54622"/>
                <a:gd name="connsiteX9" fmla="*/ 66317 w 66741"/>
                <a:gd name="connsiteY9" fmla="*/ 15948 h 54622"/>
                <a:gd name="connsiteX10" fmla="*/ 60299 w 66741"/>
                <a:gd name="connsiteY10" fmla="*/ 1545 h 54622"/>
                <a:gd name="connsiteX11" fmla="*/ 5582 w 66741"/>
                <a:gd name="connsiteY11" fmla="*/ 6637 h 5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741" h="54622">
                  <a:moveTo>
                    <a:pt x="5582" y="6637"/>
                  </a:moveTo>
                  <a:lnTo>
                    <a:pt x="2760" y="7863"/>
                  </a:lnTo>
                  <a:cubicBezTo>
                    <a:pt x="963" y="12053"/>
                    <a:pt x="25" y="16556"/>
                    <a:pt x="0" y="21113"/>
                  </a:cubicBezTo>
                  <a:cubicBezTo>
                    <a:pt x="-18" y="26389"/>
                    <a:pt x="1209" y="31596"/>
                    <a:pt x="3589" y="36308"/>
                  </a:cubicBezTo>
                  <a:cubicBezTo>
                    <a:pt x="5969" y="41019"/>
                    <a:pt x="9435" y="45092"/>
                    <a:pt x="13698" y="48202"/>
                  </a:cubicBezTo>
                  <a:cubicBezTo>
                    <a:pt x="17955" y="51318"/>
                    <a:pt x="22899" y="53373"/>
                    <a:pt x="28107" y="54207"/>
                  </a:cubicBezTo>
                  <a:cubicBezTo>
                    <a:pt x="33315" y="55035"/>
                    <a:pt x="38652" y="54624"/>
                    <a:pt x="43669" y="52992"/>
                  </a:cubicBezTo>
                  <a:cubicBezTo>
                    <a:pt x="48687" y="51367"/>
                    <a:pt x="53251" y="48570"/>
                    <a:pt x="56981" y="44834"/>
                  </a:cubicBezTo>
                  <a:cubicBezTo>
                    <a:pt x="60710" y="41098"/>
                    <a:pt x="63501" y="36535"/>
                    <a:pt x="65121" y="31517"/>
                  </a:cubicBezTo>
                  <a:cubicBezTo>
                    <a:pt x="66746" y="26493"/>
                    <a:pt x="67157" y="21162"/>
                    <a:pt x="66317" y="15948"/>
                  </a:cubicBezTo>
                  <a:cubicBezTo>
                    <a:pt x="65476" y="10740"/>
                    <a:pt x="63415" y="5802"/>
                    <a:pt x="60299" y="1545"/>
                  </a:cubicBezTo>
                  <a:cubicBezTo>
                    <a:pt x="41933" y="-1638"/>
                    <a:pt x="23046" y="116"/>
                    <a:pt x="5582" y="6637"/>
                  </a:cubicBezTo>
                  <a:close/>
                </a:path>
              </a:pathLst>
            </a:custGeom>
            <a:solidFill>
              <a:srgbClr val="2B1F18"/>
            </a:solidFill>
            <a:ln w="6134"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7C8FB678-DAF3-41AD-A0A1-7BEC967C4B1C}"/>
                </a:ext>
              </a:extLst>
            </p:cNvPr>
            <p:cNvSpPr/>
            <p:nvPr/>
          </p:nvSpPr>
          <p:spPr>
            <a:xfrm>
              <a:off x="4830392" y="2777402"/>
              <a:ext cx="71157" cy="59282"/>
            </a:xfrm>
            <a:custGeom>
              <a:avLst/>
              <a:gdLst>
                <a:gd name="connsiteX0" fmla="*/ 35578 w 71157"/>
                <a:gd name="connsiteY0" fmla="*/ 59283 h 59282"/>
                <a:gd name="connsiteX1" fmla="*/ 10416 w 71157"/>
                <a:gd name="connsiteY1" fmla="*/ 48824 h 59282"/>
                <a:gd name="connsiteX2" fmla="*/ 0 w 71157"/>
                <a:gd name="connsiteY2" fmla="*/ 23643 h 59282"/>
                <a:gd name="connsiteX3" fmla="*/ 2945 w 71157"/>
                <a:gd name="connsiteY3" fmla="*/ 9473 h 59282"/>
                <a:gd name="connsiteX4" fmla="*/ 4171 w 71157"/>
                <a:gd name="connsiteY4" fmla="*/ 8246 h 59282"/>
                <a:gd name="connsiteX5" fmla="*/ 5276 w 71157"/>
                <a:gd name="connsiteY5" fmla="*/ 7510 h 59282"/>
                <a:gd name="connsiteX6" fmla="*/ 6993 w 71157"/>
                <a:gd name="connsiteY6" fmla="*/ 6774 h 59282"/>
                <a:gd name="connsiteX7" fmla="*/ 62875 w 71157"/>
                <a:gd name="connsiteY7" fmla="*/ 1560 h 59282"/>
                <a:gd name="connsiteX8" fmla="*/ 64348 w 71157"/>
                <a:gd name="connsiteY8" fmla="*/ 2480 h 59282"/>
                <a:gd name="connsiteX9" fmla="*/ 71157 w 71157"/>
                <a:gd name="connsiteY9" fmla="*/ 23398 h 59282"/>
                <a:gd name="connsiteX10" fmla="*/ 68519 w 71157"/>
                <a:gd name="connsiteY10" fmla="*/ 37095 h 59282"/>
                <a:gd name="connsiteX11" fmla="*/ 60827 w 71157"/>
                <a:gd name="connsiteY11" fmla="*/ 48738 h 59282"/>
                <a:gd name="connsiteX12" fmla="*/ 49258 w 71157"/>
                <a:gd name="connsiteY12" fmla="*/ 56528 h 59282"/>
                <a:gd name="connsiteX13" fmla="*/ 35578 w 71157"/>
                <a:gd name="connsiteY13" fmla="*/ 59283 h 59282"/>
                <a:gd name="connsiteX14" fmla="*/ 6809 w 71157"/>
                <a:gd name="connsiteY14" fmla="*/ 12111 h 59282"/>
                <a:gd name="connsiteX15" fmla="*/ 4589 w 71157"/>
                <a:gd name="connsiteY15" fmla="*/ 25514 h 59282"/>
                <a:gd name="connsiteX16" fmla="*/ 8306 w 71157"/>
                <a:gd name="connsiteY16" fmla="*/ 38580 h 59282"/>
                <a:gd name="connsiteX17" fmla="*/ 17249 w 71157"/>
                <a:gd name="connsiteY17" fmla="*/ 48812 h 59282"/>
                <a:gd name="connsiteX18" fmla="*/ 29702 w 71157"/>
                <a:gd name="connsiteY18" fmla="*/ 54240 h 59282"/>
                <a:gd name="connsiteX19" fmla="*/ 43283 w 71157"/>
                <a:gd name="connsiteY19" fmla="*/ 53829 h 59282"/>
                <a:gd name="connsiteX20" fmla="*/ 55386 w 71157"/>
                <a:gd name="connsiteY20" fmla="*/ 47659 h 59282"/>
                <a:gd name="connsiteX21" fmla="*/ 63697 w 71157"/>
                <a:gd name="connsiteY21" fmla="*/ 36911 h 59282"/>
                <a:gd name="connsiteX22" fmla="*/ 66617 w 71157"/>
                <a:gd name="connsiteY22" fmla="*/ 23643 h 59282"/>
                <a:gd name="connsiteX23" fmla="*/ 61219 w 71157"/>
                <a:gd name="connsiteY23" fmla="*/ 6222 h 59282"/>
                <a:gd name="connsiteX24" fmla="*/ 8711 w 71157"/>
                <a:gd name="connsiteY24" fmla="*/ 11313 h 59282"/>
                <a:gd name="connsiteX25" fmla="*/ 7239 w 71157"/>
                <a:gd name="connsiteY25" fmla="*/ 11927 h 59282"/>
                <a:gd name="connsiteX26" fmla="*/ 6809 w 71157"/>
                <a:gd name="connsiteY26" fmla="*/ 12111 h 59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1157" h="59282">
                  <a:moveTo>
                    <a:pt x="35578" y="59283"/>
                  </a:moveTo>
                  <a:cubicBezTo>
                    <a:pt x="26138" y="59264"/>
                    <a:pt x="17090" y="55504"/>
                    <a:pt x="10416" y="48824"/>
                  </a:cubicBezTo>
                  <a:cubicBezTo>
                    <a:pt x="3748" y="42144"/>
                    <a:pt x="0" y="33084"/>
                    <a:pt x="0" y="23643"/>
                  </a:cubicBezTo>
                  <a:cubicBezTo>
                    <a:pt x="-12" y="18766"/>
                    <a:pt x="994" y="13939"/>
                    <a:pt x="2945" y="9473"/>
                  </a:cubicBezTo>
                  <a:cubicBezTo>
                    <a:pt x="3184" y="8927"/>
                    <a:pt x="3625" y="8486"/>
                    <a:pt x="4171" y="8246"/>
                  </a:cubicBezTo>
                  <a:lnTo>
                    <a:pt x="5276" y="7510"/>
                  </a:lnTo>
                  <a:lnTo>
                    <a:pt x="6993" y="6774"/>
                  </a:lnTo>
                  <a:cubicBezTo>
                    <a:pt x="24837" y="131"/>
                    <a:pt x="44117" y="-1666"/>
                    <a:pt x="62875" y="1560"/>
                  </a:cubicBezTo>
                  <a:cubicBezTo>
                    <a:pt x="63458" y="1695"/>
                    <a:pt x="63973" y="2014"/>
                    <a:pt x="64348" y="2480"/>
                  </a:cubicBezTo>
                  <a:cubicBezTo>
                    <a:pt x="68795" y="8547"/>
                    <a:pt x="71181" y="15877"/>
                    <a:pt x="71157" y="23398"/>
                  </a:cubicBezTo>
                  <a:cubicBezTo>
                    <a:pt x="71187" y="28096"/>
                    <a:pt x="70292" y="32752"/>
                    <a:pt x="68519" y="37095"/>
                  </a:cubicBezTo>
                  <a:cubicBezTo>
                    <a:pt x="66746" y="41445"/>
                    <a:pt x="64133" y="45401"/>
                    <a:pt x="60827" y="48738"/>
                  </a:cubicBezTo>
                  <a:cubicBezTo>
                    <a:pt x="57520" y="52069"/>
                    <a:pt x="53588" y="54719"/>
                    <a:pt x="49258" y="56528"/>
                  </a:cubicBezTo>
                  <a:cubicBezTo>
                    <a:pt x="44921" y="58338"/>
                    <a:pt x="40277" y="59277"/>
                    <a:pt x="35578" y="59283"/>
                  </a:cubicBezTo>
                  <a:close/>
                  <a:moveTo>
                    <a:pt x="6809" y="12111"/>
                  </a:moveTo>
                  <a:cubicBezTo>
                    <a:pt x="5092" y="16362"/>
                    <a:pt x="4331" y="20938"/>
                    <a:pt x="4589" y="25514"/>
                  </a:cubicBezTo>
                  <a:cubicBezTo>
                    <a:pt x="4852" y="30090"/>
                    <a:pt x="6116" y="34556"/>
                    <a:pt x="8306" y="38580"/>
                  </a:cubicBezTo>
                  <a:cubicBezTo>
                    <a:pt x="10496" y="42610"/>
                    <a:pt x="13551" y="46100"/>
                    <a:pt x="17249" y="48812"/>
                  </a:cubicBezTo>
                  <a:cubicBezTo>
                    <a:pt x="20948" y="51517"/>
                    <a:pt x="25199" y="53369"/>
                    <a:pt x="29702" y="54240"/>
                  </a:cubicBezTo>
                  <a:cubicBezTo>
                    <a:pt x="34204" y="55105"/>
                    <a:pt x="38842" y="54964"/>
                    <a:pt x="43283" y="53829"/>
                  </a:cubicBezTo>
                  <a:cubicBezTo>
                    <a:pt x="47724" y="52695"/>
                    <a:pt x="51858" y="50584"/>
                    <a:pt x="55386" y="47659"/>
                  </a:cubicBezTo>
                  <a:cubicBezTo>
                    <a:pt x="58919" y="44732"/>
                    <a:pt x="61753" y="41064"/>
                    <a:pt x="63697" y="36911"/>
                  </a:cubicBezTo>
                  <a:cubicBezTo>
                    <a:pt x="65636" y="32759"/>
                    <a:pt x="66636" y="28225"/>
                    <a:pt x="66617" y="23643"/>
                  </a:cubicBezTo>
                  <a:cubicBezTo>
                    <a:pt x="66629" y="17423"/>
                    <a:pt x="64746" y="11350"/>
                    <a:pt x="61219" y="6222"/>
                  </a:cubicBezTo>
                  <a:cubicBezTo>
                    <a:pt x="43571" y="3290"/>
                    <a:pt x="25469" y="5050"/>
                    <a:pt x="8711" y="11313"/>
                  </a:cubicBezTo>
                  <a:lnTo>
                    <a:pt x="7239" y="11927"/>
                  </a:lnTo>
                  <a:lnTo>
                    <a:pt x="6809" y="12111"/>
                  </a:lnTo>
                  <a:close/>
                </a:path>
              </a:pathLst>
            </a:custGeom>
            <a:solidFill>
              <a:srgbClr val="0E0E0E"/>
            </a:solidFill>
            <a:ln w="6134"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11573DD5-117C-4562-B32D-99385E249826}"/>
                </a:ext>
              </a:extLst>
            </p:cNvPr>
            <p:cNvSpPr/>
            <p:nvPr/>
          </p:nvSpPr>
          <p:spPr>
            <a:xfrm>
              <a:off x="3590431" y="2771676"/>
              <a:ext cx="448451" cy="637571"/>
            </a:xfrm>
            <a:custGeom>
              <a:avLst/>
              <a:gdLst>
                <a:gd name="connsiteX0" fmla="*/ 149367 w 448451"/>
                <a:gd name="connsiteY0" fmla="*/ 68075 h 637571"/>
                <a:gd name="connsiteX1" fmla="*/ 284319 w 448451"/>
                <a:gd name="connsiteY1" fmla="*/ 13788 h 637571"/>
                <a:gd name="connsiteX2" fmla="*/ 357009 w 448451"/>
                <a:gd name="connsiteY2" fmla="*/ 33540 h 637571"/>
                <a:gd name="connsiteX3" fmla="*/ 295667 w 448451"/>
                <a:gd name="connsiteY3" fmla="*/ 112057 h 637571"/>
                <a:gd name="connsiteX4" fmla="*/ 218192 w 448451"/>
                <a:gd name="connsiteY4" fmla="*/ 164811 h 637571"/>
                <a:gd name="connsiteX5" fmla="*/ 250458 w 448451"/>
                <a:gd name="connsiteY5" fmla="*/ 262958 h 637571"/>
                <a:gd name="connsiteX6" fmla="*/ 327933 w 448451"/>
                <a:gd name="connsiteY6" fmla="*/ 242531 h 637571"/>
                <a:gd name="connsiteX7" fmla="*/ 307506 w 448451"/>
                <a:gd name="connsiteY7" fmla="*/ 145489 h 637571"/>
                <a:gd name="connsiteX8" fmla="*/ 360873 w 448451"/>
                <a:gd name="connsiteY8" fmla="*/ 89729 h 637571"/>
                <a:gd name="connsiteX9" fmla="*/ 411848 w 448451"/>
                <a:gd name="connsiteY9" fmla="*/ 165057 h 637571"/>
                <a:gd name="connsiteX10" fmla="*/ 443071 w 448451"/>
                <a:gd name="connsiteY10" fmla="*/ 381286 h 637571"/>
                <a:gd name="connsiteX11" fmla="*/ 250458 w 448451"/>
                <a:gd name="connsiteY11" fmla="*/ 637572 h 637571"/>
                <a:gd name="connsiteX12" fmla="*/ 20488 w 448451"/>
                <a:gd name="connsiteY12" fmla="*/ 553043 h 637571"/>
                <a:gd name="connsiteX13" fmla="*/ 0 w 448451"/>
                <a:gd name="connsiteY13" fmla="*/ 60408 h 63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8451" h="637571">
                  <a:moveTo>
                    <a:pt x="149367" y="68075"/>
                  </a:moveTo>
                  <a:cubicBezTo>
                    <a:pt x="176419" y="58383"/>
                    <a:pt x="254139" y="38018"/>
                    <a:pt x="284319" y="13788"/>
                  </a:cubicBezTo>
                  <a:cubicBezTo>
                    <a:pt x="322535" y="-16883"/>
                    <a:pt x="357929" y="9862"/>
                    <a:pt x="357009" y="33540"/>
                  </a:cubicBezTo>
                  <a:cubicBezTo>
                    <a:pt x="355352" y="69977"/>
                    <a:pt x="336520" y="94882"/>
                    <a:pt x="295667" y="112057"/>
                  </a:cubicBezTo>
                  <a:cubicBezTo>
                    <a:pt x="254813" y="129233"/>
                    <a:pt x="228927" y="138986"/>
                    <a:pt x="218192" y="164811"/>
                  </a:cubicBezTo>
                  <a:cubicBezTo>
                    <a:pt x="207458" y="190636"/>
                    <a:pt x="217150" y="236888"/>
                    <a:pt x="250458" y="262958"/>
                  </a:cubicBezTo>
                  <a:cubicBezTo>
                    <a:pt x="283767" y="289028"/>
                    <a:pt x="323639" y="267252"/>
                    <a:pt x="327933" y="242531"/>
                  </a:cubicBezTo>
                  <a:cubicBezTo>
                    <a:pt x="332227" y="217811"/>
                    <a:pt x="304255" y="171129"/>
                    <a:pt x="307506" y="145489"/>
                  </a:cubicBezTo>
                  <a:cubicBezTo>
                    <a:pt x="310757" y="119848"/>
                    <a:pt x="321737" y="89729"/>
                    <a:pt x="360873" y="89729"/>
                  </a:cubicBezTo>
                  <a:cubicBezTo>
                    <a:pt x="400009" y="89729"/>
                    <a:pt x="411848" y="120400"/>
                    <a:pt x="411848" y="165057"/>
                  </a:cubicBezTo>
                  <a:cubicBezTo>
                    <a:pt x="411848" y="264001"/>
                    <a:pt x="465215" y="269338"/>
                    <a:pt x="443071" y="381286"/>
                  </a:cubicBezTo>
                  <a:cubicBezTo>
                    <a:pt x="422951" y="483236"/>
                    <a:pt x="260150" y="459129"/>
                    <a:pt x="250458" y="637572"/>
                  </a:cubicBezTo>
                  <a:lnTo>
                    <a:pt x="20488" y="553043"/>
                  </a:lnTo>
                  <a:lnTo>
                    <a:pt x="0" y="60408"/>
                  </a:lnTo>
                </a:path>
              </a:pathLst>
            </a:custGeom>
            <a:solidFill>
              <a:srgbClr val="AB795E"/>
            </a:solidFill>
            <a:ln w="6134" cap="flat">
              <a:noFill/>
              <a:prstDash val="solid"/>
              <a:miter/>
            </a:ln>
          </p:spPr>
          <p:txBody>
            <a:bodyPr rtlCol="0" anchor="ctr"/>
            <a:lstStyle/>
            <a:p>
              <a:endParaRPr lang="en-AU"/>
            </a:p>
          </p:txBody>
        </p:sp>
        <p:sp>
          <p:nvSpPr>
            <p:cNvPr id="296" name="Freeform: Shape 295">
              <a:extLst>
                <a:ext uri="{FF2B5EF4-FFF2-40B4-BE49-F238E27FC236}">
                  <a16:creationId xmlns:a16="http://schemas.microsoft.com/office/drawing/2014/main" id="{D3F6BA73-C4A9-4E31-8CF6-9FC5CADD5BDD}"/>
                </a:ext>
              </a:extLst>
            </p:cNvPr>
            <p:cNvSpPr/>
            <p:nvPr/>
          </p:nvSpPr>
          <p:spPr>
            <a:xfrm>
              <a:off x="3588159" y="2769064"/>
              <a:ext cx="453606" cy="642207"/>
            </a:xfrm>
            <a:custGeom>
              <a:avLst/>
              <a:gdLst>
                <a:gd name="connsiteX0" fmla="*/ 252791 w 453606"/>
                <a:gd name="connsiteY0" fmla="*/ 642207 h 642207"/>
                <a:gd name="connsiteX1" fmla="*/ 251994 w 453606"/>
                <a:gd name="connsiteY1" fmla="*/ 642207 h 642207"/>
                <a:gd name="connsiteX2" fmla="*/ 21962 w 453606"/>
                <a:gd name="connsiteY2" fmla="*/ 558108 h 642207"/>
                <a:gd name="connsiteX3" fmla="*/ 20901 w 453606"/>
                <a:gd name="connsiteY3" fmla="*/ 557102 h 642207"/>
                <a:gd name="connsiteX4" fmla="*/ 20674 w 453606"/>
                <a:gd name="connsiteY4" fmla="*/ 555654 h 642207"/>
                <a:gd name="connsiteX5" fmla="*/ 2 w 453606"/>
                <a:gd name="connsiteY5" fmla="*/ 62897 h 642207"/>
                <a:gd name="connsiteX6" fmla="*/ 137 w 453606"/>
                <a:gd name="connsiteY6" fmla="*/ 62007 h 642207"/>
                <a:gd name="connsiteX7" fmla="*/ 603 w 453606"/>
                <a:gd name="connsiteY7" fmla="*/ 61234 h 642207"/>
                <a:gd name="connsiteX8" fmla="*/ 1333 w 453606"/>
                <a:gd name="connsiteY8" fmla="*/ 60706 h 642207"/>
                <a:gd name="connsiteX9" fmla="*/ 2210 w 453606"/>
                <a:gd name="connsiteY9" fmla="*/ 60504 h 642207"/>
                <a:gd name="connsiteX10" fmla="*/ 3112 w 453606"/>
                <a:gd name="connsiteY10" fmla="*/ 60615 h 642207"/>
                <a:gd name="connsiteX11" fmla="*/ 3891 w 453606"/>
                <a:gd name="connsiteY11" fmla="*/ 61081 h 642207"/>
                <a:gd name="connsiteX12" fmla="*/ 4419 w 453606"/>
                <a:gd name="connsiteY12" fmla="*/ 61823 h 642207"/>
                <a:gd name="connsiteX13" fmla="*/ 4603 w 453606"/>
                <a:gd name="connsiteY13" fmla="*/ 62713 h 642207"/>
                <a:gd name="connsiteX14" fmla="*/ 25213 w 453606"/>
                <a:gd name="connsiteY14" fmla="*/ 553936 h 642207"/>
                <a:gd name="connsiteX15" fmla="*/ 250889 w 453606"/>
                <a:gd name="connsiteY15" fmla="*/ 636441 h 642207"/>
                <a:gd name="connsiteX16" fmla="*/ 365782 w 453606"/>
                <a:gd name="connsiteY16" fmla="*/ 467322 h 642207"/>
                <a:gd name="connsiteX17" fmla="*/ 443318 w 453606"/>
                <a:gd name="connsiteY17" fmla="*/ 382977 h 642207"/>
                <a:gd name="connsiteX18" fmla="*/ 431909 w 453606"/>
                <a:gd name="connsiteY18" fmla="*/ 260294 h 642207"/>
                <a:gd name="connsiteX19" fmla="*/ 412095 w 453606"/>
                <a:gd name="connsiteY19" fmla="*/ 166993 h 642207"/>
                <a:gd name="connsiteX20" fmla="*/ 363390 w 453606"/>
                <a:gd name="connsiteY20" fmla="*/ 93935 h 642207"/>
                <a:gd name="connsiteX21" fmla="*/ 312292 w 453606"/>
                <a:gd name="connsiteY21" fmla="*/ 147732 h 642207"/>
                <a:gd name="connsiteX22" fmla="*/ 322537 w 453606"/>
                <a:gd name="connsiteY22" fmla="*/ 194720 h 642207"/>
                <a:gd name="connsiteX23" fmla="*/ 332719 w 453606"/>
                <a:gd name="connsiteY23" fmla="*/ 244836 h 642207"/>
                <a:gd name="connsiteX24" fmla="*/ 322659 w 453606"/>
                <a:gd name="connsiteY24" fmla="*/ 263791 h 642207"/>
                <a:gd name="connsiteX25" fmla="*/ 304686 w 453606"/>
                <a:gd name="connsiteY25" fmla="*/ 275507 h 642207"/>
                <a:gd name="connsiteX26" fmla="*/ 276978 w 453606"/>
                <a:gd name="connsiteY26" fmla="*/ 278335 h 642207"/>
                <a:gd name="connsiteX27" fmla="*/ 251564 w 453606"/>
                <a:gd name="connsiteY27" fmla="*/ 266919 h 642207"/>
                <a:gd name="connsiteX28" fmla="*/ 218562 w 453606"/>
                <a:gd name="connsiteY28" fmla="*/ 166257 h 642207"/>
                <a:gd name="connsiteX29" fmla="*/ 291130 w 453606"/>
                <a:gd name="connsiteY29" fmla="*/ 114914 h 642207"/>
                <a:gd name="connsiteX30" fmla="*/ 297264 w 453606"/>
                <a:gd name="connsiteY30" fmla="*/ 112338 h 642207"/>
                <a:gd name="connsiteX31" fmla="*/ 357195 w 453606"/>
                <a:gd name="connsiteY31" fmla="*/ 35783 h 642207"/>
                <a:gd name="connsiteX32" fmla="*/ 352066 w 453606"/>
                <a:gd name="connsiteY32" fmla="*/ 19718 h 642207"/>
                <a:gd name="connsiteX33" fmla="*/ 339221 w 453606"/>
                <a:gd name="connsiteY33" fmla="*/ 8793 h 642207"/>
                <a:gd name="connsiteX34" fmla="*/ 288247 w 453606"/>
                <a:gd name="connsiteY34" fmla="*/ 17933 h 642207"/>
                <a:gd name="connsiteX35" fmla="*/ 176605 w 453606"/>
                <a:gd name="connsiteY35" fmla="*/ 64798 h 642207"/>
                <a:gd name="connsiteX36" fmla="*/ 152620 w 453606"/>
                <a:gd name="connsiteY36" fmla="*/ 72588 h 642207"/>
                <a:gd name="connsiteX37" fmla="*/ 151731 w 453606"/>
                <a:gd name="connsiteY37" fmla="*/ 72730 h 642207"/>
                <a:gd name="connsiteX38" fmla="*/ 150847 w 453606"/>
                <a:gd name="connsiteY38" fmla="*/ 72509 h 642207"/>
                <a:gd name="connsiteX39" fmla="*/ 150130 w 453606"/>
                <a:gd name="connsiteY39" fmla="*/ 71963 h 642207"/>
                <a:gd name="connsiteX40" fmla="*/ 149676 w 453606"/>
                <a:gd name="connsiteY40" fmla="*/ 71178 h 642207"/>
                <a:gd name="connsiteX41" fmla="*/ 149541 w 453606"/>
                <a:gd name="connsiteY41" fmla="*/ 70294 h 642207"/>
                <a:gd name="connsiteX42" fmla="*/ 149762 w 453606"/>
                <a:gd name="connsiteY42" fmla="*/ 69429 h 642207"/>
                <a:gd name="connsiteX43" fmla="*/ 150308 w 453606"/>
                <a:gd name="connsiteY43" fmla="*/ 68724 h 642207"/>
                <a:gd name="connsiteX44" fmla="*/ 151087 w 453606"/>
                <a:gd name="connsiteY44" fmla="*/ 68294 h 642207"/>
                <a:gd name="connsiteX45" fmla="*/ 175255 w 453606"/>
                <a:gd name="connsiteY45" fmla="*/ 60382 h 642207"/>
                <a:gd name="connsiteX46" fmla="*/ 285670 w 453606"/>
                <a:gd name="connsiteY46" fmla="*/ 14375 h 642207"/>
                <a:gd name="connsiteX47" fmla="*/ 341614 w 453606"/>
                <a:gd name="connsiteY47" fmla="*/ 4683 h 642207"/>
                <a:gd name="connsiteX48" fmla="*/ 356336 w 453606"/>
                <a:gd name="connsiteY48" fmla="*/ 17393 h 642207"/>
                <a:gd name="connsiteX49" fmla="*/ 362102 w 453606"/>
                <a:gd name="connsiteY49" fmla="*/ 35967 h 642207"/>
                <a:gd name="connsiteX50" fmla="*/ 299349 w 453606"/>
                <a:gd name="connsiteY50" fmla="*/ 116571 h 642207"/>
                <a:gd name="connsiteX51" fmla="*/ 293215 w 453606"/>
                <a:gd name="connsiteY51" fmla="*/ 119147 h 642207"/>
                <a:gd name="connsiteX52" fmla="*/ 223163 w 453606"/>
                <a:gd name="connsiteY52" fmla="*/ 168220 h 642207"/>
                <a:gd name="connsiteX53" fmla="*/ 254693 w 453606"/>
                <a:gd name="connsiteY53" fmla="*/ 263422 h 642207"/>
                <a:gd name="connsiteX54" fmla="*/ 277941 w 453606"/>
                <a:gd name="connsiteY54" fmla="*/ 273961 h 642207"/>
                <a:gd name="connsiteX55" fmla="*/ 303337 w 453606"/>
                <a:gd name="connsiteY55" fmla="*/ 271397 h 642207"/>
                <a:gd name="connsiteX56" fmla="*/ 319341 w 453606"/>
                <a:gd name="connsiteY56" fmla="*/ 261098 h 642207"/>
                <a:gd name="connsiteX57" fmla="*/ 328487 w 453606"/>
                <a:gd name="connsiteY57" fmla="*/ 244407 h 642207"/>
                <a:gd name="connsiteX58" fmla="*/ 318488 w 453606"/>
                <a:gd name="connsiteY58" fmla="*/ 196560 h 642207"/>
                <a:gd name="connsiteX59" fmla="*/ 308060 w 453606"/>
                <a:gd name="connsiteY59" fmla="*/ 147487 h 642207"/>
                <a:gd name="connsiteX60" fmla="*/ 363697 w 453606"/>
                <a:gd name="connsiteY60" fmla="*/ 89641 h 642207"/>
                <a:gd name="connsiteX61" fmla="*/ 417003 w 453606"/>
                <a:gd name="connsiteY61" fmla="*/ 167300 h 642207"/>
                <a:gd name="connsiteX62" fmla="*/ 436448 w 453606"/>
                <a:gd name="connsiteY62" fmla="*/ 258883 h 642207"/>
                <a:gd name="connsiteX63" fmla="*/ 448164 w 453606"/>
                <a:gd name="connsiteY63" fmla="*/ 383959 h 642207"/>
                <a:gd name="connsiteX64" fmla="*/ 368420 w 453606"/>
                <a:gd name="connsiteY64" fmla="*/ 471371 h 642207"/>
                <a:gd name="connsiteX65" fmla="*/ 255551 w 453606"/>
                <a:gd name="connsiteY65" fmla="*/ 639938 h 642207"/>
                <a:gd name="connsiteX66" fmla="*/ 254822 w 453606"/>
                <a:gd name="connsiteY66" fmla="*/ 641484 h 642207"/>
                <a:gd name="connsiteX67" fmla="*/ 253220 w 453606"/>
                <a:gd name="connsiteY67" fmla="*/ 642085 h 642207"/>
                <a:gd name="connsiteX68" fmla="*/ 252791 w 453606"/>
                <a:gd name="connsiteY68" fmla="*/ 642207 h 64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53606" h="642207">
                  <a:moveTo>
                    <a:pt x="252791" y="642207"/>
                  </a:moveTo>
                  <a:lnTo>
                    <a:pt x="251994" y="642207"/>
                  </a:lnTo>
                  <a:lnTo>
                    <a:pt x="21962" y="558108"/>
                  </a:lnTo>
                  <a:cubicBezTo>
                    <a:pt x="21508" y="557900"/>
                    <a:pt x="21134" y="557543"/>
                    <a:pt x="20901" y="557102"/>
                  </a:cubicBezTo>
                  <a:cubicBezTo>
                    <a:pt x="20668" y="556654"/>
                    <a:pt x="20588" y="556145"/>
                    <a:pt x="20674" y="555654"/>
                  </a:cubicBezTo>
                  <a:lnTo>
                    <a:pt x="2" y="62897"/>
                  </a:lnTo>
                  <a:cubicBezTo>
                    <a:pt x="-10" y="62596"/>
                    <a:pt x="33" y="62289"/>
                    <a:pt x="137" y="62007"/>
                  </a:cubicBezTo>
                  <a:cubicBezTo>
                    <a:pt x="235" y="61719"/>
                    <a:pt x="395" y="61455"/>
                    <a:pt x="603" y="61234"/>
                  </a:cubicBezTo>
                  <a:cubicBezTo>
                    <a:pt x="806" y="61013"/>
                    <a:pt x="1057" y="60829"/>
                    <a:pt x="1333" y="60706"/>
                  </a:cubicBezTo>
                  <a:cubicBezTo>
                    <a:pt x="1609" y="60578"/>
                    <a:pt x="1910" y="60510"/>
                    <a:pt x="2210" y="60504"/>
                  </a:cubicBezTo>
                  <a:cubicBezTo>
                    <a:pt x="2517" y="60480"/>
                    <a:pt x="2824" y="60516"/>
                    <a:pt x="3112" y="60615"/>
                  </a:cubicBezTo>
                  <a:cubicBezTo>
                    <a:pt x="3400" y="60713"/>
                    <a:pt x="3670" y="60872"/>
                    <a:pt x="3891" y="61081"/>
                  </a:cubicBezTo>
                  <a:cubicBezTo>
                    <a:pt x="4118" y="61289"/>
                    <a:pt x="4296" y="61541"/>
                    <a:pt x="4419" y="61823"/>
                  </a:cubicBezTo>
                  <a:cubicBezTo>
                    <a:pt x="4541" y="62105"/>
                    <a:pt x="4603" y="62406"/>
                    <a:pt x="4603" y="62713"/>
                  </a:cubicBezTo>
                  <a:lnTo>
                    <a:pt x="25213" y="553936"/>
                  </a:lnTo>
                  <a:lnTo>
                    <a:pt x="250889" y="636441"/>
                  </a:lnTo>
                  <a:cubicBezTo>
                    <a:pt x="257514" y="533939"/>
                    <a:pt x="314992" y="498607"/>
                    <a:pt x="365782" y="467322"/>
                  </a:cubicBezTo>
                  <a:cubicBezTo>
                    <a:pt x="402955" y="444442"/>
                    <a:pt x="435099" y="424690"/>
                    <a:pt x="443318" y="382977"/>
                  </a:cubicBezTo>
                  <a:cubicBezTo>
                    <a:pt x="455587" y="320409"/>
                    <a:pt x="444116" y="291272"/>
                    <a:pt x="431909" y="260294"/>
                  </a:cubicBezTo>
                  <a:cubicBezTo>
                    <a:pt x="418690" y="230979"/>
                    <a:pt x="411930" y="199155"/>
                    <a:pt x="412095" y="166993"/>
                  </a:cubicBezTo>
                  <a:cubicBezTo>
                    <a:pt x="412095" y="117184"/>
                    <a:pt x="396637" y="93935"/>
                    <a:pt x="363390" y="93935"/>
                  </a:cubicBezTo>
                  <a:cubicBezTo>
                    <a:pt x="333578" y="93935"/>
                    <a:pt x="316832" y="111540"/>
                    <a:pt x="312292" y="147732"/>
                  </a:cubicBezTo>
                  <a:cubicBezTo>
                    <a:pt x="310759" y="160000"/>
                    <a:pt x="316770" y="177544"/>
                    <a:pt x="322537" y="194720"/>
                  </a:cubicBezTo>
                  <a:cubicBezTo>
                    <a:pt x="328671" y="213122"/>
                    <a:pt x="334805" y="231525"/>
                    <a:pt x="332719" y="244836"/>
                  </a:cubicBezTo>
                  <a:cubicBezTo>
                    <a:pt x="331026" y="251902"/>
                    <a:pt x="327567" y="258423"/>
                    <a:pt x="322659" y="263791"/>
                  </a:cubicBezTo>
                  <a:cubicBezTo>
                    <a:pt x="317758" y="269152"/>
                    <a:pt x="311575" y="273182"/>
                    <a:pt x="304686" y="275507"/>
                  </a:cubicBezTo>
                  <a:cubicBezTo>
                    <a:pt x="295859" y="278862"/>
                    <a:pt x="286302" y="279838"/>
                    <a:pt x="276978" y="278335"/>
                  </a:cubicBezTo>
                  <a:cubicBezTo>
                    <a:pt x="267648" y="276826"/>
                    <a:pt x="258888" y="272888"/>
                    <a:pt x="251564" y="266919"/>
                  </a:cubicBezTo>
                  <a:cubicBezTo>
                    <a:pt x="217704" y="240665"/>
                    <a:pt x="207153" y="193677"/>
                    <a:pt x="218562" y="166257"/>
                  </a:cubicBezTo>
                  <a:cubicBezTo>
                    <a:pt x="229175" y="140923"/>
                    <a:pt x="253834" y="130556"/>
                    <a:pt x="291130" y="114914"/>
                  </a:cubicBezTo>
                  <a:lnTo>
                    <a:pt x="297264" y="112338"/>
                  </a:lnTo>
                  <a:cubicBezTo>
                    <a:pt x="337075" y="95592"/>
                    <a:pt x="355538" y="71975"/>
                    <a:pt x="357195" y="35783"/>
                  </a:cubicBezTo>
                  <a:cubicBezTo>
                    <a:pt x="357023" y="30054"/>
                    <a:pt x="355244" y="24490"/>
                    <a:pt x="352066" y="19718"/>
                  </a:cubicBezTo>
                  <a:cubicBezTo>
                    <a:pt x="348889" y="14946"/>
                    <a:pt x="344442" y="11161"/>
                    <a:pt x="339221" y="8793"/>
                  </a:cubicBezTo>
                  <a:cubicBezTo>
                    <a:pt x="323825" y="1003"/>
                    <a:pt x="305300" y="4315"/>
                    <a:pt x="288247" y="17933"/>
                  </a:cubicBezTo>
                  <a:cubicBezTo>
                    <a:pt x="264323" y="37133"/>
                    <a:pt x="211569" y="53757"/>
                    <a:pt x="176605" y="64798"/>
                  </a:cubicBezTo>
                  <a:cubicBezTo>
                    <a:pt x="166913" y="67865"/>
                    <a:pt x="158509" y="70503"/>
                    <a:pt x="152620" y="72588"/>
                  </a:cubicBezTo>
                  <a:cubicBezTo>
                    <a:pt x="152338" y="72693"/>
                    <a:pt x="152031" y="72742"/>
                    <a:pt x="151731" y="72730"/>
                  </a:cubicBezTo>
                  <a:cubicBezTo>
                    <a:pt x="151424" y="72717"/>
                    <a:pt x="151123" y="72638"/>
                    <a:pt x="150847" y="72509"/>
                  </a:cubicBezTo>
                  <a:cubicBezTo>
                    <a:pt x="150577" y="72374"/>
                    <a:pt x="150332" y="72190"/>
                    <a:pt x="150130" y="71963"/>
                  </a:cubicBezTo>
                  <a:cubicBezTo>
                    <a:pt x="149927" y="71736"/>
                    <a:pt x="149774" y="71466"/>
                    <a:pt x="149676" y="71178"/>
                  </a:cubicBezTo>
                  <a:cubicBezTo>
                    <a:pt x="149571" y="70895"/>
                    <a:pt x="149522" y="70595"/>
                    <a:pt x="149541" y="70294"/>
                  </a:cubicBezTo>
                  <a:cubicBezTo>
                    <a:pt x="149553" y="69994"/>
                    <a:pt x="149627" y="69699"/>
                    <a:pt x="149762" y="69429"/>
                  </a:cubicBezTo>
                  <a:cubicBezTo>
                    <a:pt x="149897" y="69160"/>
                    <a:pt x="150081" y="68920"/>
                    <a:pt x="150308" y="68724"/>
                  </a:cubicBezTo>
                  <a:cubicBezTo>
                    <a:pt x="150534" y="68534"/>
                    <a:pt x="150798" y="68387"/>
                    <a:pt x="151087" y="68294"/>
                  </a:cubicBezTo>
                  <a:cubicBezTo>
                    <a:pt x="157221" y="66148"/>
                    <a:pt x="165502" y="63449"/>
                    <a:pt x="175255" y="60382"/>
                  </a:cubicBezTo>
                  <a:cubicBezTo>
                    <a:pt x="209852" y="49463"/>
                    <a:pt x="262115" y="32962"/>
                    <a:pt x="285670" y="14375"/>
                  </a:cubicBezTo>
                  <a:cubicBezTo>
                    <a:pt x="304073" y="-470"/>
                    <a:pt x="324561" y="-4027"/>
                    <a:pt x="341614" y="4683"/>
                  </a:cubicBezTo>
                  <a:cubicBezTo>
                    <a:pt x="347613" y="7456"/>
                    <a:pt x="352717" y="11860"/>
                    <a:pt x="356336" y="17393"/>
                  </a:cubicBezTo>
                  <a:cubicBezTo>
                    <a:pt x="359961" y="22920"/>
                    <a:pt x="361955" y="29361"/>
                    <a:pt x="362102" y="35967"/>
                  </a:cubicBezTo>
                  <a:cubicBezTo>
                    <a:pt x="360384" y="73631"/>
                    <a:pt x="340448" y="99272"/>
                    <a:pt x="299349" y="116571"/>
                  </a:cubicBezTo>
                  <a:lnTo>
                    <a:pt x="293215" y="119147"/>
                  </a:lnTo>
                  <a:cubicBezTo>
                    <a:pt x="255674" y="134912"/>
                    <a:pt x="232978" y="144420"/>
                    <a:pt x="223163" y="168220"/>
                  </a:cubicBezTo>
                  <a:cubicBezTo>
                    <a:pt x="212612" y="193554"/>
                    <a:pt x="223163" y="238886"/>
                    <a:pt x="254693" y="263422"/>
                  </a:cubicBezTo>
                  <a:cubicBezTo>
                    <a:pt x="261379" y="268925"/>
                    <a:pt x="269396" y="272562"/>
                    <a:pt x="277941" y="273961"/>
                  </a:cubicBezTo>
                  <a:cubicBezTo>
                    <a:pt x="286486" y="275360"/>
                    <a:pt x="295246" y="274476"/>
                    <a:pt x="303337" y="271397"/>
                  </a:cubicBezTo>
                  <a:cubicBezTo>
                    <a:pt x="309446" y="269348"/>
                    <a:pt x="314949" y="265809"/>
                    <a:pt x="319341" y="261098"/>
                  </a:cubicBezTo>
                  <a:cubicBezTo>
                    <a:pt x="323733" y="256380"/>
                    <a:pt x="326880" y="250645"/>
                    <a:pt x="328487" y="244407"/>
                  </a:cubicBezTo>
                  <a:cubicBezTo>
                    <a:pt x="330572" y="232445"/>
                    <a:pt x="324438" y="214165"/>
                    <a:pt x="318488" y="196560"/>
                  </a:cubicBezTo>
                  <a:cubicBezTo>
                    <a:pt x="312538" y="178955"/>
                    <a:pt x="306220" y="160675"/>
                    <a:pt x="308060" y="147487"/>
                  </a:cubicBezTo>
                  <a:cubicBezTo>
                    <a:pt x="312845" y="109087"/>
                    <a:pt x="331615" y="89641"/>
                    <a:pt x="363697" y="89641"/>
                  </a:cubicBezTo>
                  <a:cubicBezTo>
                    <a:pt x="411482" y="89641"/>
                    <a:pt x="417003" y="133930"/>
                    <a:pt x="417003" y="167300"/>
                  </a:cubicBezTo>
                  <a:cubicBezTo>
                    <a:pt x="416849" y="198866"/>
                    <a:pt x="423480" y="230102"/>
                    <a:pt x="436448" y="258883"/>
                  </a:cubicBezTo>
                  <a:cubicBezTo>
                    <a:pt x="448716" y="290351"/>
                    <a:pt x="460985" y="320225"/>
                    <a:pt x="448164" y="383959"/>
                  </a:cubicBezTo>
                  <a:cubicBezTo>
                    <a:pt x="439515" y="427634"/>
                    <a:pt x="405225" y="448920"/>
                    <a:pt x="368420" y="471371"/>
                  </a:cubicBezTo>
                  <a:cubicBezTo>
                    <a:pt x="318120" y="502348"/>
                    <a:pt x="261072" y="537436"/>
                    <a:pt x="255551" y="639938"/>
                  </a:cubicBezTo>
                  <a:cubicBezTo>
                    <a:pt x="255521" y="640527"/>
                    <a:pt x="255257" y="641085"/>
                    <a:pt x="254822" y="641484"/>
                  </a:cubicBezTo>
                  <a:cubicBezTo>
                    <a:pt x="254386" y="641888"/>
                    <a:pt x="253816" y="642103"/>
                    <a:pt x="253220" y="642085"/>
                  </a:cubicBezTo>
                  <a:lnTo>
                    <a:pt x="252791" y="642207"/>
                  </a:lnTo>
                  <a:close/>
                </a:path>
              </a:pathLst>
            </a:custGeom>
            <a:solidFill>
              <a:srgbClr val="0E0E0E"/>
            </a:solidFill>
            <a:ln w="6134" cap="flat">
              <a:noFill/>
              <a:prstDash val="solid"/>
              <a:miter/>
            </a:ln>
          </p:spPr>
          <p:txBody>
            <a:bodyPr rtlCol="0" anchor="ctr"/>
            <a:lstStyle/>
            <a:p>
              <a:endParaRPr lang="en-AU"/>
            </a:p>
          </p:txBody>
        </p:sp>
        <p:sp>
          <p:nvSpPr>
            <p:cNvPr id="297" name="Freeform: Shape 296">
              <a:extLst>
                <a:ext uri="{FF2B5EF4-FFF2-40B4-BE49-F238E27FC236}">
                  <a16:creationId xmlns:a16="http://schemas.microsoft.com/office/drawing/2014/main" id="{33F5B9EF-0920-4D43-8190-9E52EC51117D}"/>
                </a:ext>
              </a:extLst>
            </p:cNvPr>
            <p:cNvSpPr/>
            <p:nvPr/>
          </p:nvSpPr>
          <p:spPr>
            <a:xfrm>
              <a:off x="3629015" y="2712617"/>
              <a:ext cx="235052" cy="212031"/>
            </a:xfrm>
            <a:custGeom>
              <a:avLst/>
              <a:gdLst>
                <a:gd name="connsiteX0" fmla="*/ 0 w 235052"/>
                <a:gd name="connsiteY0" fmla="*/ 110204 h 212031"/>
                <a:gd name="connsiteX1" fmla="*/ 214696 w 235052"/>
                <a:gd name="connsiteY1" fmla="*/ 4451 h 212031"/>
                <a:gd name="connsiteX2" fmla="*/ 194331 w 235052"/>
                <a:gd name="connsiteY2" fmla="*/ 110327 h 212031"/>
                <a:gd name="connsiteX3" fmla="*/ 98821 w 235052"/>
                <a:gd name="connsiteY3" fmla="*/ 212031 h 212031"/>
              </a:gdLst>
              <a:ahLst/>
              <a:cxnLst>
                <a:cxn ang="0">
                  <a:pos x="connsiteX0" y="connsiteY0"/>
                </a:cxn>
                <a:cxn ang="0">
                  <a:pos x="connsiteX1" y="connsiteY1"/>
                </a:cxn>
                <a:cxn ang="0">
                  <a:pos x="connsiteX2" y="connsiteY2"/>
                </a:cxn>
                <a:cxn ang="0">
                  <a:pos x="connsiteX3" y="connsiteY3"/>
                </a:cxn>
              </a:cxnLst>
              <a:rect l="l" t="t" r="r" b="b"/>
              <a:pathLst>
                <a:path w="235052" h="212031">
                  <a:moveTo>
                    <a:pt x="0" y="110204"/>
                  </a:moveTo>
                  <a:cubicBezTo>
                    <a:pt x="104281" y="68798"/>
                    <a:pt x="169364" y="-20945"/>
                    <a:pt x="214696" y="4451"/>
                  </a:cubicBezTo>
                  <a:cubicBezTo>
                    <a:pt x="254752" y="26718"/>
                    <a:pt x="229111" y="84563"/>
                    <a:pt x="194331" y="110327"/>
                  </a:cubicBezTo>
                  <a:cubicBezTo>
                    <a:pt x="159550" y="136090"/>
                    <a:pt x="106428" y="165534"/>
                    <a:pt x="98821" y="212031"/>
                  </a:cubicBezTo>
                </a:path>
              </a:pathLst>
            </a:custGeom>
            <a:solidFill>
              <a:srgbClr val="AB795E"/>
            </a:solidFill>
            <a:ln w="6134"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8AA6F766-7FF4-42F8-9601-A5986DACC54E}"/>
                </a:ext>
              </a:extLst>
            </p:cNvPr>
            <p:cNvSpPr/>
            <p:nvPr/>
          </p:nvSpPr>
          <p:spPr>
            <a:xfrm>
              <a:off x="3626412" y="2710607"/>
              <a:ext cx="240162" cy="216310"/>
            </a:xfrm>
            <a:custGeom>
              <a:avLst/>
              <a:gdLst>
                <a:gd name="connsiteX0" fmla="*/ 101669 w 240162"/>
                <a:gd name="connsiteY0" fmla="*/ 216310 h 216310"/>
                <a:gd name="connsiteX1" fmla="*/ 101301 w 240162"/>
                <a:gd name="connsiteY1" fmla="*/ 216310 h 216310"/>
                <a:gd name="connsiteX2" fmla="*/ 99835 w 240162"/>
                <a:gd name="connsiteY2" fmla="*/ 215366 h 216310"/>
                <a:gd name="connsiteX3" fmla="*/ 99400 w 240162"/>
                <a:gd name="connsiteY3" fmla="*/ 213673 h 216310"/>
                <a:gd name="connsiteX4" fmla="*/ 178408 w 240162"/>
                <a:gd name="connsiteY4" fmla="*/ 122887 h 216310"/>
                <a:gd name="connsiteX5" fmla="*/ 195768 w 240162"/>
                <a:gd name="connsiteY5" fmla="*/ 110619 h 216310"/>
                <a:gd name="connsiteX6" fmla="*/ 235517 w 240162"/>
                <a:gd name="connsiteY6" fmla="*/ 38419 h 216310"/>
                <a:gd name="connsiteX7" fmla="*/ 230027 w 240162"/>
                <a:gd name="connsiteY7" fmla="*/ 20900 h 216310"/>
                <a:gd name="connsiteX8" fmla="*/ 216440 w 240162"/>
                <a:gd name="connsiteY8" fmla="*/ 8546 h 216310"/>
                <a:gd name="connsiteX9" fmla="*/ 117864 w 240162"/>
                <a:gd name="connsiteY9" fmla="*/ 47191 h 216310"/>
                <a:gd name="connsiteX10" fmla="*/ 3461 w 240162"/>
                <a:gd name="connsiteY10" fmla="*/ 114667 h 216310"/>
                <a:gd name="connsiteX11" fmla="*/ 2523 w 240162"/>
                <a:gd name="connsiteY11" fmla="*/ 114956 h 216310"/>
                <a:gd name="connsiteX12" fmla="*/ 1547 w 240162"/>
                <a:gd name="connsiteY12" fmla="*/ 114827 h 216310"/>
                <a:gd name="connsiteX13" fmla="*/ 713 w 240162"/>
                <a:gd name="connsiteY13" fmla="*/ 114311 h 216310"/>
                <a:gd name="connsiteX14" fmla="*/ 167 w 240162"/>
                <a:gd name="connsiteY14" fmla="*/ 113496 h 216310"/>
                <a:gd name="connsiteX15" fmla="*/ 2 w 240162"/>
                <a:gd name="connsiteY15" fmla="*/ 112526 h 216310"/>
                <a:gd name="connsiteX16" fmla="*/ 247 w 240162"/>
                <a:gd name="connsiteY16" fmla="*/ 111576 h 216310"/>
                <a:gd name="connsiteX17" fmla="*/ 867 w 240162"/>
                <a:gd name="connsiteY17" fmla="*/ 110815 h 216310"/>
                <a:gd name="connsiteX18" fmla="*/ 1744 w 240162"/>
                <a:gd name="connsiteY18" fmla="*/ 110373 h 216310"/>
                <a:gd name="connsiteX19" fmla="*/ 115226 w 240162"/>
                <a:gd name="connsiteY19" fmla="*/ 43634 h 216310"/>
                <a:gd name="connsiteX20" fmla="*/ 218648 w 240162"/>
                <a:gd name="connsiteY20" fmla="*/ 4743 h 216310"/>
                <a:gd name="connsiteX21" fmla="*/ 233855 w 240162"/>
                <a:gd name="connsiteY21" fmla="*/ 18649 h 216310"/>
                <a:gd name="connsiteX22" fmla="*/ 240056 w 240162"/>
                <a:gd name="connsiteY22" fmla="*/ 38297 h 216310"/>
                <a:gd name="connsiteX23" fmla="*/ 198528 w 240162"/>
                <a:gd name="connsiteY23" fmla="*/ 114544 h 216310"/>
                <a:gd name="connsiteX24" fmla="*/ 181046 w 240162"/>
                <a:gd name="connsiteY24" fmla="*/ 126813 h 216310"/>
                <a:gd name="connsiteX25" fmla="*/ 103939 w 240162"/>
                <a:gd name="connsiteY25" fmla="*/ 214531 h 216310"/>
                <a:gd name="connsiteX26" fmla="*/ 103111 w 240162"/>
                <a:gd name="connsiteY26" fmla="*/ 215813 h 216310"/>
                <a:gd name="connsiteX27" fmla="*/ 101669 w 240162"/>
                <a:gd name="connsiteY27" fmla="*/ 216310 h 216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0162" h="216310">
                  <a:moveTo>
                    <a:pt x="101669" y="216310"/>
                  </a:moveTo>
                  <a:lnTo>
                    <a:pt x="101301" y="216310"/>
                  </a:lnTo>
                  <a:cubicBezTo>
                    <a:pt x="100712" y="216194"/>
                    <a:pt x="100185" y="215856"/>
                    <a:pt x="99835" y="215366"/>
                  </a:cubicBezTo>
                  <a:cubicBezTo>
                    <a:pt x="99479" y="214875"/>
                    <a:pt x="99326" y="214274"/>
                    <a:pt x="99400" y="213673"/>
                  </a:cubicBezTo>
                  <a:cubicBezTo>
                    <a:pt x="105963" y="173555"/>
                    <a:pt x="144425" y="146687"/>
                    <a:pt x="178408" y="122887"/>
                  </a:cubicBezTo>
                  <a:cubicBezTo>
                    <a:pt x="184542" y="118654"/>
                    <a:pt x="190676" y="114544"/>
                    <a:pt x="195768" y="110619"/>
                  </a:cubicBezTo>
                  <a:cubicBezTo>
                    <a:pt x="219936" y="92768"/>
                    <a:pt x="236989" y="61545"/>
                    <a:pt x="235517" y="38419"/>
                  </a:cubicBezTo>
                  <a:cubicBezTo>
                    <a:pt x="235278" y="32193"/>
                    <a:pt x="233382" y="26145"/>
                    <a:pt x="230027" y="20900"/>
                  </a:cubicBezTo>
                  <a:cubicBezTo>
                    <a:pt x="226678" y="15649"/>
                    <a:pt x="221985" y="11386"/>
                    <a:pt x="216440" y="8546"/>
                  </a:cubicBezTo>
                  <a:cubicBezTo>
                    <a:pt x="191903" y="-5194"/>
                    <a:pt x="159085" y="17870"/>
                    <a:pt x="117864" y="47191"/>
                  </a:cubicBezTo>
                  <a:cubicBezTo>
                    <a:pt x="85291" y="70378"/>
                    <a:pt x="48302" y="96633"/>
                    <a:pt x="3461" y="114667"/>
                  </a:cubicBezTo>
                  <a:cubicBezTo>
                    <a:pt x="3173" y="114827"/>
                    <a:pt x="2854" y="114925"/>
                    <a:pt x="2523" y="114956"/>
                  </a:cubicBezTo>
                  <a:cubicBezTo>
                    <a:pt x="2192" y="114980"/>
                    <a:pt x="1860" y="114937"/>
                    <a:pt x="1547" y="114827"/>
                  </a:cubicBezTo>
                  <a:cubicBezTo>
                    <a:pt x="1235" y="114716"/>
                    <a:pt x="952" y="114538"/>
                    <a:pt x="713" y="114311"/>
                  </a:cubicBezTo>
                  <a:cubicBezTo>
                    <a:pt x="474" y="114078"/>
                    <a:pt x="290" y="113802"/>
                    <a:pt x="167" y="113496"/>
                  </a:cubicBezTo>
                  <a:cubicBezTo>
                    <a:pt x="45" y="113189"/>
                    <a:pt x="-11" y="112858"/>
                    <a:pt x="2" y="112526"/>
                  </a:cubicBezTo>
                  <a:cubicBezTo>
                    <a:pt x="14" y="112195"/>
                    <a:pt x="100" y="111876"/>
                    <a:pt x="247" y="111576"/>
                  </a:cubicBezTo>
                  <a:cubicBezTo>
                    <a:pt x="400" y="111281"/>
                    <a:pt x="609" y="111023"/>
                    <a:pt x="867" y="110815"/>
                  </a:cubicBezTo>
                  <a:cubicBezTo>
                    <a:pt x="1124" y="110606"/>
                    <a:pt x="1425" y="110459"/>
                    <a:pt x="1744" y="110373"/>
                  </a:cubicBezTo>
                  <a:cubicBezTo>
                    <a:pt x="46094" y="92707"/>
                    <a:pt x="82837" y="66637"/>
                    <a:pt x="115226" y="43634"/>
                  </a:cubicBezTo>
                  <a:cubicBezTo>
                    <a:pt x="157736" y="13392"/>
                    <a:pt x="191351" y="-10531"/>
                    <a:pt x="218648" y="4743"/>
                  </a:cubicBezTo>
                  <a:cubicBezTo>
                    <a:pt x="224850" y="7963"/>
                    <a:pt x="230094" y="12760"/>
                    <a:pt x="233855" y="18649"/>
                  </a:cubicBezTo>
                  <a:cubicBezTo>
                    <a:pt x="237615" y="24538"/>
                    <a:pt x="239750" y="31316"/>
                    <a:pt x="240056" y="38297"/>
                  </a:cubicBezTo>
                  <a:cubicBezTo>
                    <a:pt x="241712" y="62833"/>
                    <a:pt x="223801" y="95774"/>
                    <a:pt x="198528" y="114544"/>
                  </a:cubicBezTo>
                  <a:cubicBezTo>
                    <a:pt x="193068" y="118593"/>
                    <a:pt x="187118" y="122703"/>
                    <a:pt x="181046" y="126813"/>
                  </a:cubicBezTo>
                  <a:cubicBezTo>
                    <a:pt x="147860" y="150061"/>
                    <a:pt x="110196" y="176377"/>
                    <a:pt x="103939" y="214531"/>
                  </a:cubicBezTo>
                  <a:cubicBezTo>
                    <a:pt x="103816" y="215041"/>
                    <a:pt x="103522" y="215495"/>
                    <a:pt x="103111" y="215813"/>
                  </a:cubicBezTo>
                  <a:cubicBezTo>
                    <a:pt x="102700" y="216139"/>
                    <a:pt x="102191" y="216310"/>
                    <a:pt x="101669" y="216310"/>
                  </a:cubicBezTo>
                  <a:close/>
                </a:path>
              </a:pathLst>
            </a:custGeom>
            <a:solidFill>
              <a:srgbClr val="0E0E0E"/>
            </a:solidFill>
            <a:ln w="6134" cap="flat">
              <a:noFill/>
              <a:prstDash val="solid"/>
              <a:miter/>
            </a:ln>
          </p:spPr>
          <p:txBody>
            <a:bodyPr rtlCol="0" anchor="ctr"/>
            <a:lstStyle/>
            <a:p>
              <a:endParaRPr lang="en-AU"/>
            </a:p>
          </p:txBody>
        </p:sp>
        <p:sp>
          <p:nvSpPr>
            <p:cNvPr id="299" name="Freeform: Shape 298">
              <a:extLst>
                <a:ext uri="{FF2B5EF4-FFF2-40B4-BE49-F238E27FC236}">
                  <a16:creationId xmlns:a16="http://schemas.microsoft.com/office/drawing/2014/main" id="{72E9C6C6-CF82-4CD8-AA10-FB6155E812D1}"/>
                </a:ext>
              </a:extLst>
            </p:cNvPr>
            <p:cNvSpPr/>
            <p:nvPr/>
          </p:nvSpPr>
          <p:spPr>
            <a:xfrm>
              <a:off x="3523839" y="2679364"/>
              <a:ext cx="272209" cy="713443"/>
            </a:xfrm>
            <a:custGeom>
              <a:avLst/>
              <a:gdLst>
                <a:gd name="connsiteX0" fmla="*/ 125603 w 272209"/>
                <a:gd name="connsiteY0" fmla="*/ 215166 h 713443"/>
                <a:gd name="connsiteX1" fmla="*/ 187926 w 272209"/>
                <a:gd name="connsiteY1" fmla="*/ 52672 h 713443"/>
                <a:gd name="connsiteX2" fmla="*/ 113764 w 272209"/>
                <a:gd name="connsiteY2" fmla="*/ 18259 h 713443"/>
                <a:gd name="connsiteX3" fmla="*/ 30952 w 272209"/>
                <a:gd name="connsiteY3" fmla="*/ 162412 h 713443"/>
                <a:gd name="connsiteX4" fmla="*/ 29787 w 272209"/>
                <a:gd name="connsiteY4" fmla="*/ 412256 h 713443"/>
                <a:gd name="connsiteX5" fmla="*/ 32486 w 272209"/>
                <a:gd name="connsiteY5" fmla="*/ 575548 h 713443"/>
                <a:gd name="connsiteX6" fmla="*/ 65304 w 272209"/>
                <a:gd name="connsiteY6" fmla="*/ 651121 h 713443"/>
                <a:gd name="connsiteX7" fmla="*/ 272209 w 272209"/>
                <a:gd name="connsiteY7" fmla="*/ 713444 h 71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209" h="713443">
                  <a:moveTo>
                    <a:pt x="125603" y="215166"/>
                  </a:moveTo>
                  <a:cubicBezTo>
                    <a:pt x="125603" y="215166"/>
                    <a:pt x="183141" y="111682"/>
                    <a:pt x="187926" y="52672"/>
                  </a:cubicBezTo>
                  <a:cubicBezTo>
                    <a:pt x="193385" y="-10817"/>
                    <a:pt x="123456" y="-9713"/>
                    <a:pt x="113764" y="18259"/>
                  </a:cubicBezTo>
                  <a:cubicBezTo>
                    <a:pt x="104072" y="46231"/>
                    <a:pt x="75057" y="96776"/>
                    <a:pt x="30952" y="162412"/>
                  </a:cubicBezTo>
                  <a:cubicBezTo>
                    <a:pt x="-13152" y="228047"/>
                    <a:pt x="-7018" y="260926"/>
                    <a:pt x="29787" y="412256"/>
                  </a:cubicBezTo>
                  <a:cubicBezTo>
                    <a:pt x="43159" y="466973"/>
                    <a:pt x="41503" y="522671"/>
                    <a:pt x="32486" y="575548"/>
                  </a:cubicBezTo>
                  <a:lnTo>
                    <a:pt x="65304" y="651121"/>
                  </a:lnTo>
                  <a:lnTo>
                    <a:pt x="272209" y="713444"/>
                  </a:lnTo>
                </a:path>
              </a:pathLst>
            </a:custGeom>
            <a:solidFill>
              <a:srgbClr val="AB795E"/>
            </a:solidFill>
            <a:ln w="6134" cap="flat">
              <a:no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D1E224B3-E656-477F-A871-4BE367F88553}"/>
                </a:ext>
              </a:extLst>
            </p:cNvPr>
            <p:cNvSpPr/>
            <p:nvPr/>
          </p:nvSpPr>
          <p:spPr>
            <a:xfrm>
              <a:off x="3521783" y="2677108"/>
              <a:ext cx="276774" cy="718030"/>
            </a:xfrm>
            <a:custGeom>
              <a:avLst/>
              <a:gdLst>
                <a:gd name="connsiteX0" fmla="*/ 274327 w 276774"/>
                <a:gd name="connsiteY0" fmla="*/ 717785 h 718030"/>
                <a:gd name="connsiteX1" fmla="*/ 273652 w 276774"/>
                <a:gd name="connsiteY1" fmla="*/ 717785 h 718030"/>
                <a:gd name="connsiteX2" fmla="*/ 66747 w 276774"/>
                <a:gd name="connsiteY2" fmla="*/ 655462 h 718030"/>
                <a:gd name="connsiteX3" fmla="*/ 65876 w 276774"/>
                <a:gd name="connsiteY3" fmla="*/ 654978 h 718030"/>
                <a:gd name="connsiteX4" fmla="*/ 65274 w 276774"/>
                <a:gd name="connsiteY4" fmla="*/ 654174 h 718030"/>
                <a:gd name="connsiteX5" fmla="*/ 32518 w 276774"/>
                <a:gd name="connsiteY5" fmla="*/ 578601 h 718030"/>
                <a:gd name="connsiteX6" fmla="*/ 32518 w 276774"/>
                <a:gd name="connsiteY6" fmla="*/ 577313 h 718030"/>
                <a:gd name="connsiteX7" fmla="*/ 29880 w 276774"/>
                <a:gd name="connsiteY7" fmla="*/ 414941 h 718030"/>
                <a:gd name="connsiteX8" fmla="*/ 31230 w 276774"/>
                <a:gd name="connsiteY8" fmla="*/ 163441 h 718030"/>
                <a:gd name="connsiteX9" fmla="*/ 113857 w 276774"/>
                <a:gd name="connsiteY9" fmla="*/ 19840 h 718030"/>
                <a:gd name="connsiteX10" fmla="*/ 158452 w 276774"/>
                <a:gd name="connsiteY10" fmla="*/ 1069 h 718030"/>
                <a:gd name="connsiteX11" fmla="*/ 192436 w 276774"/>
                <a:gd name="connsiteY11" fmla="*/ 55173 h 718030"/>
                <a:gd name="connsiteX12" fmla="*/ 129867 w 276774"/>
                <a:gd name="connsiteY12" fmla="*/ 218587 h 718030"/>
                <a:gd name="connsiteX13" fmla="*/ 128499 w 276774"/>
                <a:gd name="connsiteY13" fmla="*/ 219464 h 718030"/>
                <a:gd name="connsiteX14" fmla="*/ 126892 w 276774"/>
                <a:gd name="connsiteY14" fmla="*/ 219231 h 718030"/>
                <a:gd name="connsiteX15" fmla="*/ 125825 w 276774"/>
                <a:gd name="connsiteY15" fmla="*/ 218004 h 718030"/>
                <a:gd name="connsiteX16" fmla="*/ 125819 w 276774"/>
                <a:gd name="connsiteY16" fmla="*/ 216378 h 718030"/>
                <a:gd name="connsiteX17" fmla="*/ 187835 w 276774"/>
                <a:gd name="connsiteY17" fmla="*/ 54804 h 718030"/>
                <a:gd name="connsiteX18" fmla="*/ 157532 w 276774"/>
                <a:gd name="connsiteY18" fmla="*/ 5731 h 718030"/>
                <a:gd name="connsiteX19" fmla="*/ 118212 w 276774"/>
                <a:gd name="connsiteY19" fmla="*/ 21496 h 718030"/>
                <a:gd name="connsiteX20" fmla="*/ 35094 w 276774"/>
                <a:gd name="connsiteY20" fmla="*/ 166201 h 718030"/>
                <a:gd name="connsiteX21" fmla="*/ 34297 w 276774"/>
                <a:gd name="connsiteY21" fmla="*/ 414021 h 718030"/>
                <a:gd name="connsiteX22" fmla="*/ 37180 w 276774"/>
                <a:gd name="connsiteY22" fmla="*/ 577497 h 718030"/>
                <a:gd name="connsiteX23" fmla="*/ 69262 w 276774"/>
                <a:gd name="connsiteY23" fmla="*/ 651536 h 718030"/>
                <a:gd name="connsiteX24" fmla="*/ 275186 w 276774"/>
                <a:gd name="connsiteY24" fmla="*/ 713491 h 718030"/>
                <a:gd name="connsiteX25" fmla="*/ 276431 w 276774"/>
                <a:gd name="connsiteY25" fmla="*/ 714485 h 718030"/>
                <a:gd name="connsiteX26" fmla="*/ 276750 w 276774"/>
                <a:gd name="connsiteY26" fmla="*/ 716043 h 718030"/>
                <a:gd name="connsiteX27" fmla="*/ 275989 w 276774"/>
                <a:gd name="connsiteY27" fmla="*/ 717442 h 718030"/>
                <a:gd name="connsiteX28" fmla="*/ 274511 w 276774"/>
                <a:gd name="connsiteY28" fmla="*/ 718031 h 718030"/>
                <a:gd name="connsiteX29" fmla="*/ 274327 w 276774"/>
                <a:gd name="connsiteY29" fmla="*/ 717785 h 71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6774" h="718030">
                  <a:moveTo>
                    <a:pt x="274327" y="717785"/>
                  </a:moveTo>
                  <a:lnTo>
                    <a:pt x="273652" y="717785"/>
                  </a:lnTo>
                  <a:lnTo>
                    <a:pt x="66747" y="655462"/>
                  </a:lnTo>
                  <a:cubicBezTo>
                    <a:pt x="66428" y="655364"/>
                    <a:pt x="66127" y="655198"/>
                    <a:pt x="65876" y="654978"/>
                  </a:cubicBezTo>
                  <a:cubicBezTo>
                    <a:pt x="65618" y="654751"/>
                    <a:pt x="65415" y="654481"/>
                    <a:pt x="65274" y="654174"/>
                  </a:cubicBezTo>
                  <a:lnTo>
                    <a:pt x="32518" y="578601"/>
                  </a:lnTo>
                  <a:cubicBezTo>
                    <a:pt x="32401" y="578178"/>
                    <a:pt x="32401" y="577736"/>
                    <a:pt x="32518" y="577313"/>
                  </a:cubicBezTo>
                  <a:cubicBezTo>
                    <a:pt x="42762" y="517198"/>
                    <a:pt x="41903" y="464138"/>
                    <a:pt x="29880" y="414941"/>
                  </a:cubicBezTo>
                  <a:cubicBezTo>
                    <a:pt x="-6925" y="264102"/>
                    <a:pt x="-13366" y="229874"/>
                    <a:pt x="31230" y="163441"/>
                  </a:cubicBezTo>
                  <a:cubicBezTo>
                    <a:pt x="74966" y="98418"/>
                    <a:pt x="104288" y="47443"/>
                    <a:pt x="113857" y="19840"/>
                  </a:cubicBezTo>
                  <a:cubicBezTo>
                    <a:pt x="118887" y="5302"/>
                    <a:pt x="138884" y="-3102"/>
                    <a:pt x="158452" y="1069"/>
                  </a:cubicBezTo>
                  <a:cubicBezTo>
                    <a:pt x="167347" y="2971"/>
                    <a:pt x="196116" y="12479"/>
                    <a:pt x="192436" y="55173"/>
                  </a:cubicBezTo>
                  <a:cubicBezTo>
                    <a:pt x="187344" y="113876"/>
                    <a:pt x="132198" y="214354"/>
                    <a:pt x="129867" y="218587"/>
                  </a:cubicBezTo>
                  <a:cubicBezTo>
                    <a:pt x="129530" y="219034"/>
                    <a:pt x="129045" y="219341"/>
                    <a:pt x="128499" y="219464"/>
                  </a:cubicBezTo>
                  <a:cubicBezTo>
                    <a:pt x="127953" y="219580"/>
                    <a:pt x="127383" y="219495"/>
                    <a:pt x="126892" y="219231"/>
                  </a:cubicBezTo>
                  <a:cubicBezTo>
                    <a:pt x="126401" y="218961"/>
                    <a:pt x="126021" y="218525"/>
                    <a:pt x="125825" y="218004"/>
                  </a:cubicBezTo>
                  <a:cubicBezTo>
                    <a:pt x="125628" y="217483"/>
                    <a:pt x="125628" y="216906"/>
                    <a:pt x="125819" y="216378"/>
                  </a:cubicBezTo>
                  <a:cubicBezTo>
                    <a:pt x="126432" y="215336"/>
                    <a:pt x="182866" y="112527"/>
                    <a:pt x="187835" y="54804"/>
                  </a:cubicBezTo>
                  <a:cubicBezTo>
                    <a:pt x="190105" y="28489"/>
                    <a:pt x="178818" y="10086"/>
                    <a:pt x="157532" y="5731"/>
                  </a:cubicBezTo>
                  <a:cubicBezTo>
                    <a:pt x="140418" y="2112"/>
                    <a:pt x="122383" y="9289"/>
                    <a:pt x="118212" y="21496"/>
                  </a:cubicBezTo>
                  <a:cubicBezTo>
                    <a:pt x="108336" y="49897"/>
                    <a:pt x="79628" y="99952"/>
                    <a:pt x="35094" y="166201"/>
                  </a:cubicBezTo>
                  <a:cubicBezTo>
                    <a:pt x="-8581" y="231162"/>
                    <a:pt x="-2938" y="261833"/>
                    <a:pt x="34297" y="414021"/>
                  </a:cubicBezTo>
                  <a:cubicBezTo>
                    <a:pt x="46565" y="463585"/>
                    <a:pt x="47424" y="517075"/>
                    <a:pt x="37180" y="577497"/>
                  </a:cubicBezTo>
                  <a:lnTo>
                    <a:pt x="69262" y="651536"/>
                  </a:lnTo>
                  <a:lnTo>
                    <a:pt x="275186" y="713491"/>
                  </a:lnTo>
                  <a:cubicBezTo>
                    <a:pt x="275707" y="713663"/>
                    <a:pt x="276149" y="714019"/>
                    <a:pt x="276431" y="714485"/>
                  </a:cubicBezTo>
                  <a:cubicBezTo>
                    <a:pt x="276719" y="714952"/>
                    <a:pt x="276830" y="715503"/>
                    <a:pt x="276750" y="716043"/>
                  </a:cubicBezTo>
                  <a:cubicBezTo>
                    <a:pt x="276670" y="716583"/>
                    <a:pt x="276400" y="717080"/>
                    <a:pt x="275989" y="717442"/>
                  </a:cubicBezTo>
                  <a:cubicBezTo>
                    <a:pt x="275584" y="717810"/>
                    <a:pt x="275057" y="718012"/>
                    <a:pt x="274511" y="718031"/>
                  </a:cubicBezTo>
                  <a:lnTo>
                    <a:pt x="274327" y="717785"/>
                  </a:lnTo>
                  <a:close/>
                </a:path>
              </a:pathLst>
            </a:custGeom>
            <a:solidFill>
              <a:srgbClr val="0E0E0E"/>
            </a:solidFill>
            <a:ln w="6134"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233A3991-8E38-4047-BE79-C7C30A4DE36A}"/>
                </a:ext>
              </a:extLst>
            </p:cNvPr>
            <p:cNvSpPr/>
            <p:nvPr/>
          </p:nvSpPr>
          <p:spPr>
            <a:xfrm>
              <a:off x="3408732" y="3254667"/>
              <a:ext cx="593608" cy="792212"/>
            </a:xfrm>
            <a:custGeom>
              <a:avLst/>
              <a:gdLst>
                <a:gd name="connsiteX0" fmla="*/ 329532 w 593608"/>
                <a:gd name="connsiteY0" fmla="*/ 770636 h 792212"/>
                <a:gd name="connsiteX1" fmla="*/ 297696 w 593608"/>
                <a:gd name="connsiteY1" fmla="*/ 780327 h 792212"/>
                <a:gd name="connsiteX2" fmla="*/ 12641 w 593608"/>
                <a:gd name="connsiteY2" fmla="*/ 635070 h 792212"/>
                <a:gd name="connsiteX3" fmla="*/ 68585 w 593608"/>
                <a:gd name="connsiteY3" fmla="*/ 250949 h 792212"/>
                <a:gd name="connsiteX4" fmla="*/ 147654 w 593608"/>
                <a:gd name="connsiteY4" fmla="*/ 0 h 792212"/>
                <a:gd name="connsiteX5" fmla="*/ 593608 w 593608"/>
                <a:gd name="connsiteY5" fmla="*/ 117531 h 792212"/>
                <a:gd name="connsiteX6" fmla="*/ 434120 w 593608"/>
                <a:gd name="connsiteY6" fmla="*/ 531771 h 792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3608" h="792212">
                  <a:moveTo>
                    <a:pt x="329532" y="770636"/>
                  </a:moveTo>
                  <a:lnTo>
                    <a:pt x="297696" y="780327"/>
                  </a:lnTo>
                  <a:cubicBezTo>
                    <a:pt x="189060" y="813697"/>
                    <a:pt x="53495" y="780327"/>
                    <a:pt x="12641" y="635070"/>
                  </a:cubicBezTo>
                  <a:cubicBezTo>
                    <a:pt x="-28213" y="489813"/>
                    <a:pt x="40613" y="341366"/>
                    <a:pt x="68585" y="250949"/>
                  </a:cubicBezTo>
                  <a:cubicBezTo>
                    <a:pt x="86987" y="191815"/>
                    <a:pt x="130540" y="100416"/>
                    <a:pt x="147654" y="0"/>
                  </a:cubicBezTo>
                  <a:cubicBezTo>
                    <a:pt x="217031" y="48705"/>
                    <a:pt x="532266" y="168137"/>
                    <a:pt x="593608" y="117531"/>
                  </a:cubicBezTo>
                  <a:lnTo>
                    <a:pt x="434120" y="531771"/>
                  </a:lnTo>
                </a:path>
              </a:pathLst>
            </a:custGeom>
            <a:solidFill>
              <a:srgbClr val="F0E7E1"/>
            </a:solidFill>
            <a:ln w="6134" cap="flat">
              <a:noFill/>
              <a:prstDash val="solid"/>
              <a:miter/>
            </a:ln>
          </p:spPr>
          <p:txBody>
            <a:bodyPr rtlCol="0" anchor="ctr"/>
            <a:lstStyle/>
            <a:p>
              <a:endParaRPr lang="en-AU"/>
            </a:p>
          </p:txBody>
        </p:sp>
        <p:sp>
          <p:nvSpPr>
            <p:cNvPr id="302" name="Freeform: Shape 301">
              <a:extLst>
                <a:ext uri="{FF2B5EF4-FFF2-40B4-BE49-F238E27FC236}">
                  <a16:creationId xmlns:a16="http://schemas.microsoft.com/office/drawing/2014/main" id="{D84497D5-7B6A-4DCA-A73C-6574F29889A5}"/>
                </a:ext>
              </a:extLst>
            </p:cNvPr>
            <p:cNvSpPr/>
            <p:nvPr/>
          </p:nvSpPr>
          <p:spPr>
            <a:xfrm>
              <a:off x="3406395" y="3252243"/>
              <a:ext cx="598282" cy="796992"/>
            </a:xfrm>
            <a:custGeom>
              <a:avLst/>
              <a:gdLst>
                <a:gd name="connsiteX0" fmla="*/ 221700 w 598282"/>
                <a:gd name="connsiteY0" fmla="*/ 796982 h 796992"/>
                <a:gd name="connsiteX1" fmla="*/ 113309 w 598282"/>
                <a:gd name="connsiteY1" fmla="*/ 770605 h 796992"/>
                <a:gd name="connsiteX2" fmla="*/ 12770 w 598282"/>
                <a:gd name="connsiteY2" fmla="*/ 638107 h 796992"/>
                <a:gd name="connsiteX3" fmla="*/ 52704 w 598282"/>
                <a:gd name="connsiteY3" fmla="*/ 300360 h 796992"/>
                <a:gd name="connsiteX4" fmla="*/ 68714 w 598282"/>
                <a:gd name="connsiteY4" fmla="*/ 252697 h 796992"/>
                <a:gd name="connsiteX5" fmla="*/ 91165 w 598282"/>
                <a:gd name="connsiteY5" fmla="*/ 190006 h 796992"/>
                <a:gd name="connsiteX6" fmla="*/ 147722 w 598282"/>
                <a:gd name="connsiteY6" fmla="*/ 2055 h 796992"/>
                <a:gd name="connsiteX7" fmla="*/ 148176 w 598282"/>
                <a:gd name="connsiteY7" fmla="*/ 1000 h 796992"/>
                <a:gd name="connsiteX8" fmla="*/ 149071 w 598282"/>
                <a:gd name="connsiteY8" fmla="*/ 276 h 796992"/>
                <a:gd name="connsiteX9" fmla="*/ 150176 w 598282"/>
                <a:gd name="connsiteY9" fmla="*/ 0 h 796992"/>
                <a:gd name="connsiteX10" fmla="*/ 151280 w 598282"/>
                <a:gd name="connsiteY10" fmla="*/ 276 h 796992"/>
                <a:gd name="connsiteX11" fmla="*/ 594473 w 598282"/>
                <a:gd name="connsiteY11" fmla="*/ 117991 h 796992"/>
                <a:gd name="connsiteX12" fmla="*/ 595872 w 598282"/>
                <a:gd name="connsiteY12" fmla="*/ 117396 h 796992"/>
                <a:gd name="connsiteX13" fmla="*/ 597332 w 598282"/>
                <a:gd name="connsiteY13" fmla="*/ 117813 h 796992"/>
                <a:gd name="connsiteX14" fmla="*/ 598203 w 598282"/>
                <a:gd name="connsiteY14" fmla="*/ 119052 h 796992"/>
                <a:gd name="connsiteX15" fmla="*/ 598093 w 598282"/>
                <a:gd name="connsiteY15" fmla="*/ 120567 h 796992"/>
                <a:gd name="connsiteX16" fmla="*/ 438604 w 598282"/>
                <a:gd name="connsiteY16" fmla="*/ 534807 h 796992"/>
                <a:gd name="connsiteX17" fmla="*/ 438126 w 598282"/>
                <a:gd name="connsiteY17" fmla="*/ 535556 h 796992"/>
                <a:gd name="connsiteX18" fmla="*/ 437402 w 598282"/>
                <a:gd name="connsiteY18" fmla="*/ 536065 h 796992"/>
                <a:gd name="connsiteX19" fmla="*/ 436531 w 598282"/>
                <a:gd name="connsiteY19" fmla="*/ 536255 h 796992"/>
                <a:gd name="connsiteX20" fmla="*/ 435660 w 598282"/>
                <a:gd name="connsiteY20" fmla="*/ 536096 h 796992"/>
                <a:gd name="connsiteX21" fmla="*/ 434390 w 598282"/>
                <a:gd name="connsiteY21" fmla="*/ 534900 h 796992"/>
                <a:gd name="connsiteX22" fmla="*/ 434310 w 598282"/>
                <a:gd name="connsiteY22" fmla="*/ 533151 h 796992"/>
                <a:gd name="connsiteX23" fmla="*/ 590977 w 598282"/>
                <a:gd name="connsiteY23" fmla="*/ 125658 h 796992"/>
                <a:gd name="connsiteX24" fmla="*/ 151402 w 598282"/>
                <a:gd name="connsiteY24" fmla="*/ 6103 h 796992"/>
                <a:gd name="connsiteX25" fmla="*/ 95213 w 598282"/>
                <a:gd name="connsiteY25" fmla="*/ 191417 h 796992"/>
                <a:gd name="connsiteX26" fmla="*/ 72885 w 598282"/>
                <a:gd name="connsiteY26" fmla="*/ 253863 h 796992"/>
                <a:gd name="connsiteX27" fmla="*/ 56814 w 598282"/>
                <a:gd name="connsiteY27" fmla="*/ 301648 h 796992"/>
                <a:gd name="connsiteX28" fmla="*/ 16941 w 598282"/>
                <a:gd name="connsiteY28" fmla="*/ 636635 h 796992"/>
                <a:gd name="connsiteX29" fmla="*/ 115088 w 598282"/>
                <a:gd name="connsiteY29" fmla="*/ 766311 h 796992"/>
                <a:gd name="connsiteX30" fmla="*/ 299113 w 598282"/>
                <a:gd name="connsiteY30" fmla="*/ 780297 h 796992"/>
                <a:gd name="connsiteX31" fmla="*/ 330950 w 598282"/>
                <a:gd name="connsiteY31" fmla="*/ 770605 h 796992"/>
                <a:gd name="connsiteX32" fmla="*/ 332710 w 598282"/>
                <a:gd name="connsiteY32" fmla="*/ 770826 h 796992"/>
                <a:gd name="connsiteX33" fmla="*/ 333833 w 598282"/>
                <a:gd name="connsiteY33" fmla="*/ 772200 h 796992"/>
                <a:gd name="connsiteX34" fmla="*/ 333912 w 598282"/>
                <a:gd name="connsiteY34" fmla="*/ 773083 h 796992"/>
                <a:gd name="connsiteX35" fmla="*/ 333655 w 598282"/>
                <a:gd name="connsiteY35" fmla="*/ 773930 h 796992"/>
                <a:gd name="connsiteX36" fmla="*/ 333084 w 598282"/>
                <a:gd name="connsiteY36" fmla="*/ 774611 h 796992"/>
                <a:gd name="connsiteX37" fmla="*/ 332299 w 598282"/>
                <a:gd name="connsiteY37" fmla="*/ 775022 h 796992"/>
                <a:gd name="connsiteX38" fmla="*/ 300585 w 598282"/>
                <a:gd name="connsiteY38" fmla="*/ 784959 h 796992"/>
                <a:gd name="connsiteX39" fmla="*/ 221700 w 598282"/>
                <a:gd name="connsiteY39" fmla="*/ 796982 h 79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98282" h="796992">
                  <a:moveTo>
                    <a:pt x="221700" y="796982"/>
                  </a:moveTo>
                  <a:cubicBezTo>
                    <a:pt x="183938" y="797344"/>
                    <a:pt x="146685" y="788277"/>
                    <a:pt x="113309" y="770605"/>
                  </a:cubicBezTo>
                  <a:cubicBezTo>
                    <a:pt x="64236" y="743921"/>
                    <a:pt x="29639" y="698099"/>
                    <a:pt x="12770" y="638107"/>
                  </a:cubicBezTo>
                  <a:cubicBezTo>
                    <a:pt x="-21765" y="515424"/>
                    <a:pt x="21297" y="391145"/>
                    <a:pt x="52704" y="300360"/>
                  </a:cubicBezTo>
                  <a:cubicBezTo>
                    <a:pt x="58838" y="283307"/>
                    <a:pt x="64236" y="267174"/>
                    <a:pt x="68714" y="252697"/>
                  </a:cubicBezTo>
                  <a:cubicBezTo>
                    <a:pt x="74296" y="234295"/>
                    <a:pt x="82086" y="213929"/>
                    <a:pt x="91165" y="190006"/>
                  </a:cubicBezTo>
                  <a:cubicBezTo>
                    <a:pt x="111040" y="137252"/>
                    <a:pt x="135883" y="71555"/>
                    <a:pt x="147722" y="2055"/>
                  </a:cubicBezTo>
                  <a:cubicBezTo>
                    <a:pt x="147783" y="1675"/>
                    <a:pt x="147943" y="1307"/>
                    <a:pt x="148176" y="1000"/>
                  </a:cubicBezTo>
                  <a:cubicBezTo>
                    <a:pt x="148415" y="687"/>
                    <a:pt x="148722" y="442"/>
                    <a:pt x="149071" y="276"/>
                  </a:cubicBezTo>
                  <a:cubicBezTo>
                    <a:pt x="149415" y="92"/>
                    <a:pt x="149789" y="0"/>
                    <a:pt x="150176" y="0"/>
                  </a:cubicBezTo>
                  <a:cubicBezTo>
                    <a:pt x="150562" y="0"/>
                    <a:pt x="150942" y="92"/>
                    <a:pt x="151280" y="276"/>
                  </a:cubicBezTo>
                  <a:cubicBezTo>
                    <a:pt x="216363" y="45976"/>
                    <a:pt x="533807" y="167984"/>
                    <a:pt x="594473" y="117991"/>
                  </a:cubicBezTo>
                  <a:cubicBezTo>
                    <a:pt x="594860" y="117641"/>
                    <a:pt x="595351" y="117426"/>
                    <a:pt x="595872" y="117396"/>
                  </a:cubicBezTo>
                  <a:cubicBezTo>
                    <a:pt x="596387" y="117359"/>
                    <a:pt x="596903" y="117506"/>
                    <a:pt x="597332" y="117813"/>
                  </a:cubicBezTo>
                  <a:cubicBezTo>
                    <a:pt x="597755" y="118113"/>
                    <a:pt x="598062" y="118549"/>
                    <a:pt x="598203" y="119052"/>
                  </a:cubicBezTo>
                  <a:cubicBezTo>
                    <a:pt x="598338" y="119555"/>
                    <a:pt x="598301" y="120089"/>
                    <a:pt x="598093" y="120567"/>
                  </a:cubicBezTo>
                  <a:lnTo>
                    <a:pt x="438604" y="534807"/>
                  </a:lnTo>
                  <a:cubicBezTo>
                    <a:pt x="438494" y="535083"/>
                    <a:pt x="438334" y="535341"/>
                    <a:pt x="438126" y="535556"/>
                  </a:cubicBezTo>
                  <a:cubicBezTo>
                    <a:pt x="437923" y="535770"/>
                    <a:pt x="437672" y="535942"/>
                    <a:pt x="437402" y="536065"/>
                  </a:cubicBezTo>
                  <a:cubicBezTo>
                    <a:pt x="437126" y="536182"/>
                    <a:pt x="436831" y="536249"/>
                    <a:pt x="436531" y="536255"/>
                  </a:cubicBezTo>
                  <a:cubicBezTo>
                    <a:pt x="436236" y="536261"/>
                    <a:pt x="435936" y="536206"/>
                    <a:pt x="435660" y="536096"/>
                  </a:cubicBezTo>
                  <a:cubicBezTo>
                    <a:pt x="435095" y="535875"/>
                    <a:pt x="434642" y="535445"/>
                    <a:pt x="434390" y="534900"/>
                  </a:cubicBezTo>
                  <a:cubicBezTo>
                    <a:pt x="434139" y="534347"/>
                    <a:pt x="434108" y="533722"/>
                    <a:pt x="434310" y="533151"/>
                  </a:cubicBezTo>
                  <a:lnTo>
                    <a:pt x="590977" y="125658"/>
                  </a:lnTo>
                  <a:cubicBezTo>
                    <a:pt x="516385" y="166267"/>
                    <a:pt x="222559" y="53398"/>
                    <a:pt x="151402" y="6103"/>
                  </a:cubicBezTo>
                  <a:cubicBezTo>
                    <a:pt x="139134" y="74745"/>
                    <a:pt x="114597" y="139338"/>
                    <a:pt x="95213" y="191417"/>
                  </a:cubicBezTo>
                  <a:cubicBezTo>
                    <a:pt x="86196" y="215217"/>
                    <a:pt x="78406" y="235828"/>
                    <a:pt x="72885" y="253863"/>
                  </a:cubicBezTo>
                  <a:cubicBezTo>
                    <a:pt x="68346" y="268401"/>
                    <a:pt x="62764" y="284533"/>
                    <a:pt x="56814" y="301648"/>
                  </a:cubicBezTo>
                  <a:cubicBezTo>
                    <a:pt x="25591" y="391820"/>
                    <a:pt x="-17226" y="515362"/>
                    <a:pt x="16941" y="636635"/>
                  </a:cubicBezTo>
                  <a:cubicBezTo>
                    <a:pt x="33442" y="695400"/>
                    <a:pt x="67487" y="740241"/>
                    <a:pt x="115088" y="766311"/>
                  </a:cubicBezTo>
                  <a:cubicBezTo>
                    <a:pt x="167597" y="794958"/>
                    <a:pt x="234643" y="800049"/>
                    <a:pt x="299113" y="780297"/>
                  </a:cubicBezTo>
                  <a:lnTo>
                    <a:pt x="330950" y="770605"/>
                  </a:lnTo>
                  <a:cubicBezTo>
                    <a:pt x="331545" y="770451"/>
                    <a:pt x="332176" y="770531"/>
                    <a:pt x="332710" y="770826"/>
                  </a:cubicBezTo>
                  <a:cubicBezTo>
                    <a:pt x="333250" y="771126"/>
                    <a:pt x="333649" y="771617"/>
                    <a:pt x="333833" y="772200"/>
                  </a:cubicBezTo>
                  <a:cubicBezTo>
                    <a:pt x="333919" y="772488"/>
                    <a:pt x="333943" y="772789"/>
                    <a:pt x="333912" y="773083"/>
                  </a:cubicBezTo>
                  <a:cubicBezTo>
                    <a:pt x="333882" y="773378"/>
                    <a:pt x="333796" y="773666"/>
                    <a:pt x="333655" y="773930"/>
                  </a:cubicBezTo>
                  <a:cubicBezTo>
                    <a:pt x="333508" y="774194"/>
                    <a:pt x="333317" y="774420"/>
                    <a:pt x="333084" y="774611"/>
                  </a:cubicBezTo>
                  <a:cubicBezTo>
                    <a:pt x="332851" y="774801"/>
                    <a:pt x="332587" y="774936"/>
                    <a:pt x="332299" y="775022"/>
                  </a:cubicBezTo>
                  <a:lnTo>
                    <a:pt x="300585" y="784959"/>
                  </a:lnTo>
                  <a:cubicBezTo>
                    <a:pt x="275037" y="792878"/>
                    <a:pt x="248451" y="796927"/>
                    <a:pt x="221700" y="796982"/>
                  </a:cubicBezTo>
                  <a:close/>
                </a:path>
              </a:pathLst>
            </a:custGeom>
            <a:solidFill>
              <a:srgbClr val="0E0E0E"/>
            </a:solidFill>
            <a:ln w="6134"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2024A16A-A272-42F6-BBF3-CC266E203D13}"/>
                </a:ext>
              </a:extLst>
            </p:cNvPr>
            <p:cNvSpPr/>
            <p:nvPr/>
          </p:nvSpPr>
          <p:spPr>
            <a:xfrm>
              <a:off x="4384321" y="2480282"/>
              <a:ext cx="495266" cy="733187"/>
            </a:xfrm>
            <a:custGeom>
              <a:avLst/>
              <a:gdLst>
                <a:gd name="connsiteX0" fmla="*/ 333815 w 495266"/>
                <a:gd name="connsiteY0" fmla="*/ 177407 h 733187"/>
                <a:gd name="connsiteX1" fmla="*/ 487721 w 495266"/>
                <a:gd name="connsiteY1" fmla="*/ 127168 h 733187"/>
                <a:gd name="connsiteX2" fmla="*/ 495266 w 495266"/>
                <a:gd name="connsiteY2" fmla="*/ 123856 h 733187"/>
                <a:gd name="connsiteX3" fmla="*/ 351843 w 495266"/>
                <a:gd name="connsiteY3" fmla="*/ 13128 h 733187"/>
                <a:gd name="connsiteX4" fmla="*/ 170738 w 495266"/>
                <a:gd name="connsiteY4" fmla="*/ 18544 h 733187"/>
                <a:gd name="connsiteX5" fmla="*/ 34192 w 495266"/>
                <a:gd name="connsiteY5" fmla="*/ 137651 h 733187"/>
                <a:gd name="connsiteX6" fmla="*/ 4226 w 495266"/>
                <a:gd name="connsiteY6" fmla="*/ 316346 h 733187"/>
                <a:gd name="connsiteX7" fmla="*/ 43730 w 495266"/>
                <a:gd name="connsiteY7" fmla="*/ 537974 h 733187"/>
                <a:gd name="connsiteX8" fmla="*/ 29806 w 495266"/>
                <a:gd name="connsiteY8" fmla="*/ 730096 h 733187"/>
                <a:gd name="connsiteX9" fmla="*/ 88019 w 495266"/>
                <a:gd name="connsiteY9" fmla="*/ 732243 h 733187"/>
                <a:gd name="connsiteX10" fmla="*/ 238981 w 495266"/>
                <a:gd name="connsiteY10" fmla="*/ 668018 h 733187"/>
                <a:gd name="connsiteX11" fmla="*/ 233644 w 495266"/>
                <a:gd name="connsiteY11" fmla="*/ 552573 h 733187"/>
                <a:gd name="connsiteX12" fmla="*/ 104397 w 495266"/>
                <a:gd name="connsiteY12" fmla="*/ 472522 h 733187"/>
                <a:gd name="connsiteX13" fmla="*/ 107526 w 495266"/>
                <a:gd name="connsiteY13" fmla="*/ 372228 h 733187"/>
                <a:gd name="connsiteX14" fmla="*/ 232601 w 495266"/>
                <a:gd name="connsiteY14" fmla="*/ 367014 h 733187"/>
                <a:gd name="connsiteX15" fmla="*/ 241557 w 495266"/>
                <a:gd name="connsiteY15" fmla="*/ 270769 h 733187"/>
                <a:gd name="connsiteX16" fmla="*/ 333815 w 495266"/>
                <a:gd name="connsiteY16" fmla="*/ 177407 h 73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266" h="733187">
                  <a:moveTo>
                    <a:pt x="333815" y="177407"/>
                  </a:moveTo>
                  <a:cubicBezTo>
                    <a:pt x="388164" y="173788"/>
                    <a:pt x="438096" y="149006"/>
                    <a:pt x="487721" y="127168"/>
                  </a:cubicBezTo>
                  <a:lnTo>
                    <a:pt x="495266" y="123856"/>
                  </a:lnTo>
                  <a:cubicBezTo>
                    <a:pt x="461712" y="71464"/>
                    <a:pt x="411026" y="32334"/>
                    <a:pt x="351843" y="13128"/>
                  </a:cubicBezTo>
                  <a:cubicBezTo>
                    <a:pt x="292667" y="-6078"/>
                    <a:pt x="228663" y="-4158"/>
                    <a:pt x="170738" y="18544"/>
                  </a:cubicBezTo>
                  <a:cubicBezTo>
                    <a:pt x="112813" y="41253"/>
                    <a:pt x="64556" y="83346"/>
                    <a:pt x="34192" y="137651"/>
                  </a:cubicBezTo>
                  <a:cubicBezTo>
                    <a:pt x="3828" y="191957"/>
                    <a:pt x="-6760" y="255109"/>
                    <a:pt x="4226" y="316346"/>
                  </a:cubicBezTo>
                  <a:cubicBezTo>
                    <a:pt x="4901" y="320027"/>
                    <a:pt x="26064" y="430748"/>
                    <a:pt x="43730" y="537974"/>
                  </a:cubicBezTo>
                  <a:cubicBezTo>
                    <a:pt x="54526" y="603364"/>
                    <a:pt x="41522" y="680163"/>
                    <a:pt x="29806" y="730096"/>
                  </a:cubicBezTo>
                  <a:cubicBezTo>
                    <a:pt x="49042" y="733291"/>
                    <a:pt x="68604" y="734015"/>
                    <a:pt x="88019" y="732243"/>
                  </a:cubicBezTo>
                  <a:cubicBezTo>
                    <a:pt x="141264" y="727826"/>
                    <a:pt x="202114" y="708381"/>
                    <a:pt x="238981" y="668018"/>
                  </a:cubicBezTo>
                  <a:cubicBezTo>
                    <a:pt x="272657" y="631213"/>
                    <a:pt x="270388" y="586127"/>
                    <a:pt x="233644" y="552573"/>
                  </a:cubicBezTo>
                  <a:cubicBezTo>
                    <a:pt x="195796" y="518037"/>
                    <a:pt x="143288" y="505217"/>
                    <a:pt x="104397" y="472522"/>
                  </a:cubicBezTo>
                  <a:cubicBezTo>
                    <a:pt x="70475" y="443998"/>
                    <a:pt x="64157" y="394189"/>
                    <a:pt x="107526" y="372228"/>
                  </a:cubicBezTo>
                  <a:cubicBezTo>
                    <a:pt x="147888" y="351863"/>
                    <a:pt x="193956" y="383822"/>
                    <a:pt x="232601" y="367014"/>
                  </a:cubicBezTo>
                  <a:cubicBezTo>
                    <a:pt x="267382" y="351924"/>
                    <a:pt x="260941" y="314567"/>
                    <a:pt x="241557" y="270769"/>
                  </a:cubicBezTo>
                  <a:cubicBezTo>
                    <a:pt x="227571" y="239055"/>
                    <a:pt x="239962" y="183725"/>
                    <a:pt x="333815" y="177407"/>
                  </a:cubicBezTo>
                  <a:close/>
                </a:path>
              </a:pathLst>
            </a:custGeom>
            <a:solidFill>
              <a:srgbClr val="2B1F18"/>
            </a:solidFill>
            <a:ln w="6134"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2863EE9C-BF2D-4E62-AE97-C7093DE730C8}"/>
                </a:ext>
              </a:extLst>
            </p:cNvPr>
            <p:cNvSpPr/>
            <p:nvPr/>
          </p:nvSpPr>
          <p:spPr>
            <a:xfrm>
              <a:off x="4382304" y="2477942"/>
              <a:ext cx="499695" cy="737772"/>
            </a:xfrm>
            <a:custGeom>
              <a:avLst/>
              <a:gdLst>
                <a:gd name="connsiteX0" fmla="*/ 69119 w 499695"/>
                <a:gd name="connsiteY0" fmla="*/ 737772 h 737772"/>
                <a:gd name="connsiteX1" fmla="*/ 31394 w 499695"/>
                <a:gd name="connsiteY1" fmla="*/ 734705 h 737772"/>
                <a:gd name="connsiteX2" fmla="*/ 30523 w 499695"/>
                <a:gd name="connsiteY2" fmla="*/ 734337 h 737772"/>
                <a:gd name="connsiteX3" fmla="*/ 29861 w 499695"/>
                <a:gd name="connsiteY3" fmla="*/ 733663 h 737772"/>
                <a:gd name="connsiteX4" fmla="*/ 29861 w 499695"/>
                <a:gd name="connsiteY4" fmla="*/ 731884 h 737772"/>
                <a:gd name="connsiteX5" fmla="*/ 43785 w 499695"/>
                <a:gd name="connsiteY5" fmla="*/ 540682 h 737772"/>
                <a:gd name="connsiteX6" fmla="*/ 5140 w 499695"/>
                <a:gd name="connsiteY6" fmla="*/ 323777 h 737772"/>
                <a:gd name="connsiteX7" fmla="*/ 4281 w 499695"/>
                <a:gd name="connsiteY7" fmla="*/ 319116 h 737772"/>
                <a:gd name="connsiteX8" fmla="*/ 34455 w 499695"/>
                <a:gd name="connsiteY8" fmla="*/ 138863 h 737772"/>
                <a:gd name="connsiteX9" fmla="*/ 172167 w 499695"/>
                <a:gd name="connsiteY9" fmla="*/ 18707 h 737772"/>
                <a:gd name="connsiteX10" fmla="*/ 354855 w 499695"/>
                <a:gd name="connsiteY10" fmla="*/ 13247 h 737772"/>
                <a:gd name="connsiteX11" fmla="*/ 499493 w 499695"/>
                <a:gd name="connsiteY11" fmla="*/ 124969 h 737772"/>
                <a:gd name="connsiteX12" fmla="*/ 499695 w 499695"/>
                <a:gd name="connsiteY12" fmla="*/ 125920 h 737772"/>
                <a:gd name="connsiteX13" fmla="*/ 499493 w 499695"/>
                <a:gd name="connsiteY13" fmla="*/ 126871 h 737772"/>
                <a:gd name="connsiteX14" fmla="*/ 499008 w 499695"/>
                <a:gd name="connsiteY14" fmla="*/ 127748 h 737772"/>
                <a:gd name="connsiteX15" fmla="*/ 498204 w 499695"/>
                <a:gd name="connsiteY15" fmla="*/ 128343 h 737772"/>
                <a:gd name="connsiteX16" fmla="*/ 490659 w 499695"/>
                <a:gd name="connsiteY16" fmla="*/ 131594 h 737772"/>
                <a:gd name="connsiteX17" fmla="*/ 472870 w 499695"/>
                <a:gd name="connsiteY17" fmla="*/ 139446 h 737772"/>
                <a:gd name="connsiteX18" fmla="*/ 335956 w 499695"/>
                <a:gd name="connsiteY18" fmla="*/ 182078 h 737772"/>
                <a:gd name="connsiteX19" fmla="*/ 248973 w 499695"/>
                <a:gd name="connsiteY19" fmla="*/ 221521 h 737772"/>
                <a:gd name="connsiteX20" fmla="*/ 241146 w 499695"/>
                <a:gd name="connsiteY20" fmla="*/ 246450 h 737772"/>
                <a:gd name="connsiteX21" fmla="*/ 245661 w 499695"/>
                <a:gd name="connsiteY21" fmla="*/ 272189 h 737772"/>
                <a:gd name="connsiteX22" fmla="*/ 258604 w 499695"/>
                <a:gd name="connsiteY22" fmla="*/ 348928 h 737772"/>
                <a:gd name="connsiteX23" fmla="*/ 249403 w 499695"/>
                <a:gd name="connsiteY23" fmla="*/ 362570 h 737772"/>
                <a:gd name="connsiteX24" fmla="*/ 235539 w 499695"/>
                <a:gd name="connsiteY24" fmla="*/ 371440 h 737772"/>
                <a:gd name="connsiteX25" fmla="*/ 174872 w 499695"/>
                <a:gd name="connsiteY25" fmla="*/ 373280 h 737772"/>
                <a:gd name="connsiteX26" fmla="*/ 110586 w 499695"/>
                <a:gd name="connsiteY26" fmla="*/ 376654 h 737772"/>
                <a:gd name="connsiteX27" fmla="*/ 91031 w 499695"/>
                <a:gd name="connsiteY27" fmla="*/ 392167 h 737772"/>
                <a:gd name="connsiteX28" fmla="*/ 81633 w 499695"/>
                <a:gd name="connsiteY28" fmla="*/ 415299 h 737772"/>
                <a:gd name="connsiteX29" fmla="*/ 107887 w 499695"/>
                <a:gd name="connsiteY29" fmla="*/ 473083 h 737772"/>
                <a:gd name="connsiteX30" fmla="*/ 169597 w 499695"/>
                <a:gd name="connsiteY30" fmla="*/ 510685 h 737772"/>
                <a:gd name="connsiteX31" fmla="*/ 237073 w 499695"/>
                <a:gd name="connsiteY31" fmla="*/ 553195 h 737772"/>
                <a:gd name="connsiteX32" fmla="*/ 242594 w 499695"/>
                <a:gd name="connsiteY32" fmla="*/ 671891 h 737772"/>
                <a:gd name="connsiteX33" fmla="*/ 90160 w 499695"/>
                <a:gd name="connsiteY33" fmla="*/ 736914 h 737772"/>
                <a:gd name="connsiteX34" fmla="*/ 69119 w 499695"/>
                <a:gd name="connsiteY34" fmla="*/ 737772 h 737772"/>
                <a:gd name="connsiteX35" fmla="*/ 34584 w 499695"/>
                <a:gd name="connsiteY35" fmla="*/ 730534 h 737772"/>
                <a:gd name="connsiteX36" fmla="*/ 89792 w 499695"/>
                <a:gd name="connsiteY36" fmla="*/ 732313 h 737772"/>
                <a:gd name="connsiteX37" fmla="*/ 239220 w 499695"/>
                <a:gd name="connsiteY37" fmla="*/ 668763 h 737772"/>
                <a:gd name="connsiteX38" fmla="*/ 234006 w 499695"/>
                <a:gd name="connsiteY38" fmla="*/ 556631 h 737772"/>
                <a:gd name="connsiteX39" fmla="*/ 167450 w 499695"/>
                <a:gd name="connsiteY39" fmla="*/ 514795 h 737772"/>
                <a:gd name="connsiteX40" fmla="*/ 104882 w 499695"/>
                <a:gd name="connsiteY40" fmla="*/ 476641 h 737772"/>
                <a:gd name="connsiteX41" fmla="*/ 76971 w 499695"/>
                <a:gd name="connsiteY41" fmla="*/ 414808 h 737772"/>
                <a:gd name="connsiteX42" fmla="*/ 87240 w 499695"/>
                <a:gd name="connsiteY42" fmla="*/ 389609 h 737772"/>
                <a:gd name="connsiteX43" fmla="*/ 108439 w 499695"/>
                <a:gd name="connsiteY43" fmla="*/ 372544 h 737772"/>
                <a:gd name="connsiteX44" fmla="*/ 175486 w 499695"/>
                <a:gd name="connsiteY44" fmla="*/ 368741 h 737772"/>
                <a:gd name="connsiteX45" fmla="*/ 233638 w 499695"/>
                <a:gd name="connsiteY45" fmla="*/ 367269 h 737772"/>
                <a:gd name="connsiteX46" fmla="*/ 246041 w 499695"/>
                <a:gd name="connsiteY46" fmla="*/ 359392 h 737772"/>
                <a:gd name="connsiteX47" fmla="*/ 254249 w 499695"/>
                <a:gd name="connsiteY47" fmla="*/ 347210 h 737772"/>
                <a:gd name="connsiteX48" fmla="*/ 241428 w 499695"/>
                <a:gd name="connsiteY48" fmla="*/ 274029 h 737772"/>
                <a:gd name="connsiteX49" fmla="*/ 236496 w 499695"/>
                <a:gd name="connsiteY49" fmla="*/ 246143 h 737772"/>
                <a:gd name="connsiteX50" fmla="*/ 244986 w 499695"/>
                <a:gd name="connsiteY50" fmla="*/ 219128 h 737772"/>
                <a:gd name="connsiteX51" fmla="*/ 335588 w 499695"/>
                <a:gd name="connsiteY51" fmla="*/ 177478 h 737772"/>
                <a:gd name="connsiteX52" fmla="*/ 470969 w 499695"/>
                <a:gd name="connsiteY52" fmla="*/ 135275 h 737772"/>
                <a:gd name="connsiteX53" fmla="*/ 488758 w 499695"/>
                <a:gd name="connsiteY53" fmla="*/ 127423 h 737772"/>
                <a:gd name="connsiteX54" fmla="*/ 493788 w 499695"/>
                <a:gd name="connsiteY54" fmla="*/ 125214 h 737772"/>
                <a:gd name="connsiteX55" fmla="*/ 351162 w 499695"/>
                <a:gd name="connsiteY55" fmla="*/ 17075 h 737772"/>
                <a:gd name="connsiteX56" fmla="*/ 172290 w 499695"/>
                <a:gd name="connsiteY56" fmla="*/ 23547 h 737772"/>
                <a:gd name="connsiteX57" fmla="*/ 37841 w 499695"/>
                <a:gd name="connsiteY57" fmla="*/ 141697 h 737772"/>
                <a:gd name="connsiteX58" fmla="*/ 8452 w 499695"/>
                <a:gd name="connsiteY58" fmla="*/ 318257 h 737772"/>
                <a:gd name="connsiteX59" fmla="*/ 9311 w 499695"/>
                <a:gd name="connsiteY59" fmla="*/ 322919 h 737772"/>
                <a:gd name="connsiteX60" fmla="*/ 47956 w 499695"/>
                <a:gd name="connsiteY60" fmla="*/ 539946 h 737772"/>
                <a:gd name="connsiteX61" fmla="*/ 34584 w 499695"/>
                <a:gd name="connsiteY61" fmla="*/ 730534 h 73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99695" h="737772">
                  <a:moveTo>
                    <a:pt x="69119" y="737772"/>
                  </a:moveTo>
                  <a:cubicBezTo>
                    <a:pt x="56483" y="737797"/>
                    <a:pt x="43865" y="736773"/>
                    <a:pt x="31394" y="734705"/>
                  </a:cubicBezTo>
                  <a:cubicBezTo>
                    <a:pt x="31081" y="734644"/>
                    <a:pt x="30787" y="734521"/>
                    <a:pt x="30523" y="734337"/>
                  </a:cubicBezTo>
                  <a:cubicBezTo>
                    <a:pt x="30259" y="734159"/>
                    <a:pt x="30032" y="733932"/>
                    <a:pt x="29861" y="733663"/>
                  </a:cubicBezTo>
                  <a:cubicBezTo>
                    <a:pt x="29646" y="733092"/>
                    <a:pt x="29646" y="732460"/>
                    <a:pt x="29861" y="731884"/>
                  </a:cubicBezTo>
                  <a:cubicBezTo>
                    <a:pt x="42129" y="680111"/>
                    <a:pt x="54397" y="604906"/>
                    <a:pt x="43785" y="540682"/>
                  </a:cubicBezTo>
                  <a:cubicBezTo>
                    <a:pt x="33480" y="477990"/>
                    <a:pt x="20107" y="402970"/>
                    <a:pt x="5140" y="323777"/>
                  </a:cubicBezTo>
                  <a:lnTo>
                    <a:pt x="4281" y="319116"/>
                  </a:lnTo>
                  <a:cubicBezTo>
                    <a:pt x="-6828" y="257351"/>
                    <a:pt x="3839" y="193641"/>
                    <a:pt x="34455" y="138863"/>
                  </a:cubicBezTo>
                  <a:cubicBezTo>
                    <a:pt x="65071" y="84079"/>
                    <a:pt x="113745" y="41612"/>
                    <a:pt x="172167" y="18707"/>
                  </a:cubicBezTo>
                  <a:cubicBezTo>
                    <a:pt x="230595" y="-4198"/>
                    <a:pt x="295163" y="-6130"/>
                    <a:pt x="354855" y="13247"/>
                  </a:cubicBezTo>
                  <a:cubicBezTo>
                    <a:pt x="414540" y="32625"/>
                    <a:pt x="465663" y="72111"/>
                    <a:pt x="499493" y="124969"/>
                  </a:cubicBezTo>
                  <a:cubicBezTo>
                    <a:pt x="499627" y="125270"/>
                    <a:pt x="499695" y="125595"/>
                    <a:pt x="499695" y="125920"/>
                  </a:cubicBezTo>
                  <a:cubicBezTo>
                    <a:pt x="499695" y="126251"/>
                    <a:pt x="499627" y="126570"/>
                    <a:pt x="499493" y="126871"/>
                  </a:cubicBezTo>
                  <a:cubicBezTo>
                    <a:pt x="499394" y="127196"/>
                    <a:pt x="499229" y="127490"/>
                    <a:pt x="499008" y="127748"/>
                  </a:cubicBezTo>
                  <a:cubicBezTo>
                    <a:pt x="498787" y="127999"/>
                    <a:pt x="498511" y="128202"/>
                    <a:pt x="498204" y="128343"/>
                  </a:cubicBezTo>
                  <a:lnTo>
                    <a:pt x="490659" y="131594"/>
                  </a:lnTo>
                  <a:lnTo>
                    <a:pt x="472870" y="139446"/>
                  </a:lnTo>
                  <a:cubicBezTo>
                    <a:pt x="429318" y="158830"/>
                    <a:pt x="384293" y="178827"/>
                    <a:pt x="335956" y="182078"/>
                  </a:cubicBezTo>
                  <a:cubicBezTo>
                    <a:pt x="281607" y="185697"/>
                    <a:pt x="258665" y="205511"/>
                    <a:pt x="248973" y="221521"/>
                  </a:cubicBezTo>
                  <a:cubicBezTo>
                    <a:pt x="244409" y="229084"/>
                    <a:pt x="241722" y="237635"/>
                    <a:pt x="241146" y="246450"/>
                  </a:cubicBezTo>
                  <a:cubicBezTo>
                    <a:pt x="240569" y="255271"/>
                    <a:pt x="242121" y="264098"/>
                    <a:pt x="245661" y="272189"/>
                  </a:cubicBezTo>
                  <a:cubicBezTo>
                    <a:pt x="261241" y="307338"/>
                    <a:pt x="265290" y="331691"/>
                    <a:pt x="258604" y="348928"/>
                  </a:cubicBezTo>
                  <a:cubicBezTo>
                    <a:pt x="256500" y="354056"/>
                    <a:pt x="253371" y="358699"/>
                    <a:pt x="249403" y="362570"/>
                  </a:cubicBezTo>
                  <a:cubicBezTo>
                    <a:pt x="245434" y="366441"/>
                    <a:pt x="240716" y="369459"/>
                    <a:pt x="235539" y="371440"/>
                  </a:cubicBezTo>
                  <a:cubicBezTo>
                    <a:pt x="216339" y="379844"/>
                    <a:pt x="195238" y="376531"/>
                    <a:pt x="174872" y="373280"/>
                  </a:cubicBezTo>
                  <a:cubicBezTo>
                    <a:pt x="153219" y="369906"/>
                    <a:pt x="130890" y="366349"/>
                    <a:pt x="110586" y="376654"/>
                  </a:cubicBezTo>
                  <a:cubicBezTo>
                    <a:pt x="102839" y="380052"/>
                    <a:pt x="96104" y="385401"/>
                    <a:pt x="91031" y="392167"/>
                  </a:cubicBezTo>
                  <a:cubicBezTo>
                    <a:pt x="85958" y="398939"/>
                    <a:pt x="82719" y="406908"/>
                    <a:pt x="81633" y="415299"/>
                  </a:cubicBezTo>
                  <a:cubicBezTo>
                    <a:pt x="79302" y="435419"/>
                    <a:pt x="89362" y="457502"/>
                    <a:pt x="107887" y="473083"/>
                  </a:cubicBezTo>
                  <a:cubicBezTo>
                    <a:pt x="126977" y="487903"/>
                    <a:pt x="147673" y="500521"/>
                    <a:pt x="169597" y="510685"/>
                  </a:cubicBezTo>
                  <a:cubicBezTo>
                    <a:pt x="193030" y="522954"/>
                    <a:pt x="217260" y="535222"/>
                    <a:pt x="237073" y="553195"/>
                  </a:cubicBezTo>
                  <a:cubicBezTo>
                    <a:pt x="274798" y="587608"/>
                    <a:pt x="276945" y="634166"/>
                    <a:pt x="242594" y="671891"/>
                  </a:cubicBezTo>
                  <a:cubicBezTo>
                    <a:pt x="196035" y="722928"/>
                    <a:pt x="120462" y="734337"/>
                    <a:pt x="90160" y="736914"/>
                  </a:cubicBezTo>
                  <a:cubicBezTo>
                    <a:pt x="83105" y="737527"/>
                    <a:pt x="76051" y="737772"/>
                    <a:pt x="69119" y="737772"/>
                  </a:cubicBezTo>
                  <a:close/>
                  <a:moveTo>
                    <a:pt x="34584" y="730534"/>
                  </a:moveTo>
                  <a:cubicBezTo>
                    <a:pt x="52845" y="733356"/>
                    <a:pt x="71389" y="733951"/>
                    <a:pt x="89792" y="732313"/>
                  </a:cubicBezTo>
                  <a:cubicBezTo>
                    <a:pt x="151869" y="727099"/>
                    <a:pt x="207690" y="703360"/>
                    <a:pt x="239220" y="668763"/>
                  </a:cubicBezTo>
                  <a:cubicBezTo>
                    <a:pt x="272222" y="632571"/>
                    <a:pt x="269891" y="589632"/>
                    <a:pt x="234006" y="556631"/>
                  </a:cubicBezTo>
                  <a:cubicBezTo>
                    <a:pt x="214561" y="538841"/>
                    <a:pt x="190637" y="526634"/>
                    <a:pt x="167450" y="514795"/>
                  </a:cubicBezTo>
                  <a:cubicBezTo>
                    <a:pt x="145226" y="504472"/>
                    <a:pt x="124241" y="491670"/>
                    <a:pt x="104882" y="476641"/>
                  </a:cubicBezTo>
                  <a:cubicBezTo>
                    <a:pt x="85191" y="460079"/>
                    <a:pt x="74517" y="436401"/>
                    <a:pt x="76971" y="414808"/>
                  </a:cubicBezTo>
                  <a:cubicBezTo>
                    <a:pt x="78204" y="405675"/>
                    <a:pt x="81737" y="397001"/>
                    <a:pt x="87240" y="389609"/>
                  </a:cubicBezTo>
                  <a:cubicBezTo>
                    <a:pt x="92748" y="382218"/>
                    <a:pt x="100042" y="376341"/>
                    <a:pt x="108439" y="372544"/>
                  </a:cubicBezTo>
                  <a:cubicBezTo>
                    <a:pt x="130093" y="361564"/>
                    <a:pt x="153157" y="365244"/>
                    <a:pt x="175486" y="368741"/>
                  </a:cubicBezTo>
                  <a:cubicBezTo>
                    <a:pt x="196158" y="371992"/>
                    <a:pt x="215665" y="374875"/>
                    <a:pt x="233638" y="367269"/>
                  </a:cubicBezTo>
                  <a:cubicBezTo>
                    <a:pt x="238269" y="365527"/>
                    <a:pt x="242495" y="362846"/>
                    <a:pt x="246041" y="359392"/>
                  </a:cubicBezTo>
                  <a:cubicBezTo>
                    <a:pt x="249587" y="355945"/>
                    <a:pt x="252384" y="351792"/>
                    <a:pt x="254249" y="347210"/>
                  </a:cubicBezTo>
                  <a:cubicBezTo>
                    <a:pt x="260383" y="331261"/>
                    <a:pt x="256395" y="307951"/>
                    <a:pt x="241428" y="274029"/>
                  </a:cubicBezTo>
                  <a:cubicBezTo>
                    <a:pt x="237570" y="265264"/>
                    <a:pt x="235877" y="255700"/>
                    <a:pt x="236496" y="246143"/>
                  </a:cubicBezTo>
                  <a:cubicBezTo>
                    <a:pt x="237116" y="236586"/>
                    <a:pt x="240029" y="227324"/>
                    <a:pt x="244986" y="219128"/>
                  </a:cubicBezTo>
                  <a:cubicBezTo>
                    <a:pt x="255230" y="202198"/>
                    <a:pt x="279276" y="181219"/>
                    <a:pt x="335588" y="177478"/>
                  </a:cubicBezTo>
                  <a:cubicBezTo>
                    <a:pt x="383066" y="174288"/>
                    <a:pt x="427600" y="154474"/>
                    <a:pt x="470969" y="135275"/>
                  </a:cubicBezTo>
                  <a:lnTo>
                    <a:pt x="488758" y="127423"/>
                  </a:lnTo>
                  <a:lnTo>
                    <a:pt x="493788" y="125214"/>
                  </a:lnTo>
                  <a:cubicBezTo>
                    <a:pt x="460136" y="73804"/>
                    <a:pt x="409750" y="35606"/>
                    <a:pt x="351162" y="17075"/>
                  </a:cubicBezTo>
                  <a:cubicBezTo>
                    <a:pt x="292575" y="-1450"/>
                    <a:pt x="229387" y="838"/>
                    <a:pt x="172290" y="23547"/>
                  </a:cubicBezTo>
                  <a:cubicBezTo>
                    <a:pt x="115193" y="46255"/>
                    <a:pt x="67702" y="87992"/>
                    <a:pt x="37841" y="141697"/>
                  </a:cubicBezTo>
                  <a:cubicBezTo>
                    <a:pt x="7986" y="195408"/>
                    <a:pt x="-2393" y="257774"/>
                    <a:pt x="8452" y="318257"/>
                  </a:cubicBezTo>
                  <a:lnTo>
                    <a:pt x="9311" y="322919"/>
                  </a:lnTo>
                  <a:cubicBezTo>
                    <a:pt x="24278" y="402172"/>
                    <a:pt x="37651" y="477193"/>
                    <a:pt x="47956" y="539946"/>
                  </a:cubicBezTo>
                  <a:cubicBezTo>
                    <a:pt x="58568" y="603925"/>
                    <a:pt x="46730" y="678455"/>
                    <a:pt x="34584" y="730534"/>
                  </a:cubicBezTo>
                  <a:close/>
                </a:path>
              </a:pathLst>
            </a:custGeom>
            <a:solidFill>
              <a:srgbClr val="0E0E0E"/>
            </a:solidFill>
            <a:ln w="6134"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6303F0A7-AF0E-4E47-B14D-91E665E2985E}"/>
                </a:ext>
              </a:extLst>
            </p:cNvPr>
            <p:cNvSpPr/>
            <p:nvPr/>
          </p:nvSpPr>
          <p:spPr>
            <a:xfrm>
              <a:off x="4871184" y="2727741"/>
              <a:ext cx="200471" cy="255794"/>
            </a:xfrm>
            <a:custGeom>
              <a:avLst/>
              <a:gdLst>
                <a:gd name="connsiteX0" fmla="*/ 175192 w 200471"/>
                <a:gd name="connsiteY0" fmla="*/ 76370 h 255794"/>
                <a:gd name="connsiteX1" fmla="*/ 0 w 200471"/>
                <a:gd name="connsiteY1" fmla="*/ 0 h 255794"/>
                <a:gd name="connsiteX2" fmla="*/ 118635 w 200471"/>
                <a:gd name="connsiteY2" fmla="*/ 255795 h 255794"/>
                <a:gd name="connsiteX3" fmla="*/ 193901 w 200471"/>
                <a:gd name="connsiteY3" fmla="*/ 137528 h 255794"/>
                <a:gd name="connsiteX4" fmla="*/ 200090 w 200471"/>
                <a:gd name="connsiteY4" fmla="*/ 120604 h 255794"/>
                <a:gd name="connsiteX5" fmla="*/ 198630 w 200471"/>
                <a:gd name="connsiteY5" fmla="*/ 102643 h 255794"/>
                <a:gd name="connsiteX6" fmla="*/ 189791 w 200471"/>
                <a:gd name="connsiteY6" fmla="*/ 86940 h 255794"/>
                <a:gd name="connsiteX7" fmla="*/ 175192 w 200471"/>
                <a:gd name="connsiteY7" fmla="*/ 76370 h 25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471" h="255794">
                  <a:moveTo>
                    <a:pt x="175192" y="76370"/>
                  </a:moveTo>
                  <a:lnTo>
                    <a:pt x="0" y="0"/>
                  </a:lnTo>
                  <a:lnTo>
                    <a:pt x="118635" y="255795"/>
                  </a:lnTo>
                  <a:lnTo>
                    <a:pt x="193901" y="137528"/>
                  </a:lnTo>
                  <a:cubicBezTo>
                    <a:pt x="197164" y="132400"/>
                    <a:pt x="199275" y="126628"/>
                    <a:pt x="200090" y="120604"/>
                  </a:cubicBezTo>
                  <a:cubicBezTo>
                    <a:pt x="200906" y="114580"/>
                    <a:pt x="200409" y="108452"/>
                    <a:pt x="198630" y="102643"/>
                  </a:cubicBezTo>
                  <a:cubicBezTo>
                    <a:pt x="196852" y="96828"/>
                    <a:pt x="193834" y="91473"/>
                    <a:pt x="189791" y="86940"/>
                  </a:cubicBezTo>
                  <a:cubicBezTo>
                    <a:pt x="185743" y="82400"/>
                    <a:pt x="180762" y="78800"/>
                    <a:pt x="175192" y="76370"/>
                  </a:cubicBezTo>
                  <a:close/>
                </a:path>
              </a:pathLst>
            </a:custGeom>
            <a:solidFill>
              <a:srgbClr val="F0B064"/>
            </a:solidFill>
            <a:ln w="6134"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5557307E-35DE-4591-9181-6902A163D7FA}"/>
                </a:ext>
              </a:extLst>
            </p:cNvPr>
            <p:cNvSpPr/>
            <p:nvPr/>
          </p:nvSpPr>
          <p:spPr>
            <a:xfrm>
              <a:off x="4869060" y="2725485"/>
              <a:ext cx="205078" cy="260394"/>
            </a:xfrm>
            <a:custGeom>
              <a:avLst/>
              <a:gdLst>
                <a:gd name="connsiteX0" fmla="*/ 120759 w 205078"/>
                <a:gd name="connsiteY0" fmla="*/ 260383 h 260394"/>
                <a:gd name="connsiteX1" fmla="*/ 119630 w 205078"/>
                <a:gd name="connsiteY1" fmla="*/ 260008 h 260394"/>
                <a:gd name="connsiteX2" fmla="*/ 118858 w 205078"/>
                <a:gd name="connsiteY2" fmla="*/ 259094 h 260394"/>
                <a:gd name="connsiteX3" fmla="*/ 223 w 205078"/>
                <a:gd name="connsiteY3" fmla="*/ 3300 h 260394"/>
                <a:gd name="connsiteX4" fmla="*/ 33 w 205078"/>
                <a:gd name="connsiteY4" fmla="*/ 1944 h 260394"/>
                <a:gd name="connsiteX5" fmla="*/ 652 w 205078"/>
                <a:gd name="connsiteY5" fmla="*/ 723 h 260394"/>
                <a:gd name="connsiteX6" fmla="*/ 1861 w 205078"/>
                <a:gd name="connsiteY6" fmla="*/ 36 h 260394"/>
                <a:gd name="connsiteX7" fmla="*/ 3229 w 205078"/>
                <a:gd name="connsiteY7" fmla="*/ 233 h 260394"/>
                <a:gd name="connsiteX8" fmla="*/ 178420 w 205078"/>
                <a:gd name="connsiteY8" fmla="*/ 76542 h 260394"/>
                <a:gd name="connsiteX9" fmla="*/ 193829 w 205078"/>
                <a:gd name="connsiteY9" fmla="*/ 87687 h 260394"/>
                <a:gd name="connsiteX10" fmla="*/ 203147 w 205078"/>
                <a:gd name="connsiteY10" fmla="*/ 104268 h 260394"/>
                <a:gd name="connsiteX11" fmla="*/ 204668 w 205078"/>
                <a:gd name="connsiteY11" fmla="*/ 123223 h 260394"/>
                <a:gd name="connsiteX12" fmla="*/ 198111 w 205078"/>
                <a:gd name="connsiteY12" fmla="*/ 141073 h 260394"/>
                <a:gd name="connsiteX13" fmla="*/ 122845 w 205078"/>
                <a:gd name="connsiteY13" fmla="*/ 259340 h 260394"/>
                <a:gd name="connsiteX14" fmla="*/ 121955 w 205078"/>
                <a:gd name="connsiteY14" fmla="*/ 260168 h 260394"/>
                <a:gd name="connsiteX15" fmla="*/ 120759 w 205078"/>
                <a:gd name="connsiteY15" fmla="*/ 260383 h 260394"/>
                <a:gd name="connsiteX16" fmla="*/ 6786 w 205078"/>
                <a:gd name="connsiteY16" fmla="*/ 6796 h 260394"/>
                <a:gd name="connsiteX17" fmla="*/ 121066 w 205078"/>
                <a:gd name="connsiteY17" fmla="*/ 253267 h 260394"/>
                <a:gd name="connsiteX18" fmla="*/ 194062 w 205078"/>
                <a:gd name="connsiteY18" fmla="*/ 138558 h 260394"/>
                <a:gd name="connsiteX19" fmla="*/ 199914 w 205078"/>
                <a:gd name="connsiteY19" fmla="*/ 122554 h 260394"/>
                <a:gd name="connsiteX20" fmla="*/ 198540 w 205078"/>
                <a:gd name="connsiteY20" fmla="*/ 105569 h 260394"/>
                <a:gd name="connsiteX21" fmla="*/ 190192 w 205078"/>
                <a:gd name="connsiteY21" fmla="*/ 90718 h 260394"/>
                <a:gd name="connsiteX22" fmla="*/ 176396 w 205078"/>
                <a:gd name="connsiteY22" fmla="*/ 80713 h 260394"/>
                <a:gd name="connsiteX23" fmla="*/ 6786 w 205078"/>
                <a:gd name="connsiteY23" fmla="*/ 6796 h 26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5078" h="260394">
                  <a:moveTo>
                    <a:pt x="120759" y="260383"/>
                  </a:moveTo>
                  <a:cubicBezTo>
                    <a:pt x="120354" y="260364"/>
                    <a:pt x="119962" y="260235"/>
                    <a:pt x="119630" y="260008"/>
                  </a:cubicBezTo>
                  <a:cubicBezTo>
                    <a:pt x="119293" y="259775"/>
                    <a:pt x="119029" y="259462"/>
                    <a:pt x="118858" y="259094"/>
                  </a:cubicBezTo>
                  <a:lnTo>
                    <a:pt x="223" y="3300"/>
                  </a:lnTo>
                  <a:cubicBezTo>
                    <a:pt x="20" y="2876"/>
                    <a:pt x="-47" y="2404"/>
                    <a:pt x="33" y="1944"/>
                  </a:cubicBezTo>
                  <a:cubicBezTo>
                    <a:pt x="106" y="1484"/>
                    <a:pt x="327" y="1055"/>
                    <a:pt x="652" y="723"/>
                  </a:cubicBezTo>
                  <a:cubicBezTo>
                    <a:pt x="965" y="368"/>
                    <a:pt x="1394" y="128"/>
                    <a:pt x="1861" y="36"/>
                  </a:cubicBezTo>
                  <a:cubicBezTo>
                    <a:pt x="2327" y="-50"/>
                    <a:pt x="2805" y="18"/>
                    <a:pt x="3229" y="233"/>
                  </a:cubicBezTo>
                  <a:lnTo>
                    <a:pt x="178420" y="76542"/>
                  </a:lnTo>
                  <a:cubicBezTo>
                    <a:pt x="184303" y="79100"/>
                    <a:pt x="189560" y="82903"/>
                    <a:pt x="193829" y="87687"/>
                  </a:cubicBezTo>
                  <a:cubicBezTo>
                    <a:pt x="198099" y="92478"/>
                    <a:pt x="201276" y="98134"/>
                    <a:pt x="203147" y="104268"/>
                  </a:cubicBezTo>
                  <a:cubicBezTo>
                    <a:pt x="205018" y="110402"/>
                    <a:pt x="205539" y="116868"/>
                    <a:pt x="204668" y="123223"/>
                  </a:cubicBezTo>
                  <a:cubicBezTo>
                    <a:pt x="203797" y="129578"/>
                    <a:pt x="201565" y="135669"/>
                    <a:pt x="198111" y="141073"/>
                  </a:cubicBezTo>
                  <a:lnTo>
                    <a:pt x="122845" y="259340"/>
                  </a:lnTo>
                  <a:cubicBezTo>
                    <a:pt x="122636" y="259696"/>
                    <a:pt x="122329" y="259984"/>
                    <a:pt x="121955" y="260168"/>
                  </a:cubicBezTo>
                  <a:cubicBezTo>
                    <a:pt x="121587" y="260352"/>
                    <a:pt x="121170" y="260426"/>
                    <a:pt x="120759" y="260383"/>
                  </a:cubicBezTo>
                  <a:close/>
                  <a:moveTo>
                    <a:pt x="6786" y="6796"/>
                  </a:moveTo>
                  <a:lnTo>
                    <a:pt x="121066" y="253267"/>
                  </a:lnTo>
                  <a:lnTo>
                    <a:pt x="194062" y="138558"/>
                  </a:lnTo>
                  <a:cubicBezTo>
                    <a:pt x="197148" y="133706"/>
                    <a:pt x="199142" y="128246"/>
                    <a:pt x="199914" y="122554"/>
                  </a:cubicBezTo>
                  <a:cubicBezTo>
                    <a:pt x="200687" y="116862"/>
                    <a:pt x="200221" y="111065"/>
                    <a:pt x="198540" y="105569"/>
                  </a:cubicBezTo>
                  <a:cubicBezTo>
                    <a:pt x="196866" y="100072"/>
                    <a:pt x="194013" y="95005"/>
                    <a:pt x="190192" y="90718"/>
                  </a:cubicBezTo>
                  <a:cubicBezTo>
                    <a:pt x="186370" y="86424"/>
                    <a:pt x="181665" y="83013"/>
                    <a:pt x="176396" y="80713"/>
                  </a:cubicBezTo>
                  <a:lnTo>
                    <a:pt x="6786" y="6796"/>
                  </a:lnTo>
                  <a:close/>
                </a:path>
              </a:pathLst>
            </a:custGeom>
            <a:solidFill>
              <a:srgbClr val="0E0E0E"/>
            </a:solidFill>
            <a:ln w="6134"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90F09605-DAEB-4150-9D52-B14EF6ECD93F}"/>
                </a:ext>
              </a:extLst>
            </p:cNvPr>
            <p:cNvSpPr/>
            <p:nvPr/>
          </p:nvSpPr>
          <p:spPr>
            <a:xfrm>
              <a:off x="4871184" y="2727741"/>
              <a:ext cx="143232" cy="166297"/>
            </a:xfrm>
            <a:custGeom>
              <a:avLst/>
              <a:gdLst>
                <a:gd name="connsiteX0" fmla="*/ 77106 w 143232"/>
                <a:gd name="connsiteY0" fmla="*/ 166297 h 166297"/>
                <a:gd name="connsiteX1" fmla="*/ 143233 w 143232"/>
                <a:gd name="connsiteY1" fmla="*/ 62446 h 166297"/>
                <a:gd name="connsiteX2" fmla="*/ 0 w 143232"/>
                <a:gd name="connsiteY2" fmla="*/ 0 h 166297"/>
                <a:gd name="connsiteX3" fmla="*/ 77106 w 143232"/>
                <a:gd name="connsiteY3" fmla="*/ 166297 h 166297"/>
              </a:gdLst>
              <a:ahLst/>
              <a:cxnLst>
                <a:cxn ang="0">
                  <a:pos x="connsiteX0" y="connsiteY0"/>
                </a:cxn>
                <a:cxn ang="0">
                  <a:pos x="connsiteX1" y="connsiteY1"/>
                </a:cxn>
                <a:cxn ang="0">
                  <a:pos x="connsiteX2" y="connsiteY2"/>
                </a:cxn>
                <a:cxn ang="0">
                  <a:pos x="connsiteX3" y="connsiteY3"/>
                </a:cxn>
              </a:cxnLst>
              <a:rect l="l" t="t" r="r" b="b"/>
              <a:pathLst>
                <a:path w="143232" h="166297">
                  <a:moveTo>
                    <a:pt x="77106" y="166297"/>
                  </a:moveTo>
                  <a:lnTo>
                    <a:pt x="143233" y="62446"/>
                  </a:lnTo>
                  <a:lnTo>
                    <a:pt x="0" y="0"/>
                  </a:lnTo>
                  <a:lnTo>
                    <a:pt x="77106" y="166297"/>
                  </a:lnTo>
                  <a:close/>
                </a:path>
              </a:pathLst>
            </a:custGeom>
            <a:solidFill>
              <a:srgbClr val="3C8563"/>
            </a:solidFill>
            <a:ln w="6134"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C20F5087-26BA-49B8-9D85-B8DB5B9C161F}"/>
                </a:ext>
              </a:extLst>
            </p:cNvPr>
            <p:cNvSpPr/>
            <p:nvPr/>
          </p:nvSpPr>
          <p:spPr>
            <a:xfrm>
              <a:off x="4868753" y="2725730"/>
              <a:ext cx="147952" cy="170654"/>
            </a:xfrm>
            <a:custGeom>
              <a:avLst/>
              <a:gdLst>
                <a:gd name="connsiteX0" fmla="*/ 79538 w 147952"/>
                <a:gd name="connsiteY0" fmla="*/ 170640 h 170654"/>
                <a:gd name="connsiteX1" fmla="*/ 78286 w 147952"/>
                <a:gd name="connsiteY1" fmla="*/ 170431 h 170654"/>
                <a:gd name="connsiteX2" fmla="*/ 77329 w 147952"/>
                <a:gd name="connsiteY2" fmla="*/ 169597 h 170654"/>
                <a:gd name="connsiteX3" fmla="*/ 223 w 147952"/>
                <a:gd name="connsiteY3" fmla="*/ 3300 h 170654"/>
                <a:gd name="connsiteX4" fmla="*/ 33 w 147952"/>
                <a:gd name="connsiteY4" fmla="*/ 1944 h 170654"/>
                <a:gd name="connsiteX5" fmla="*/ 652 w 147952"/>
                <a:gd name="connsiteY5" fmla="*/ 723 h 170654"/>
                <a:gd name="connsiteX6" fmla="*/ 1854 w 147952"/>
                <a:gd name="connsiteY6" fmla="*/ 36 h 170654"/>
                <a:gd name="connsiteX7" fmla="*/ 3229 w 147952"/>
                <a:gd name="connsiteY7" fmla="*/ 233 h 170654"/>
                <a:gd name="connsiteX8" fmla="*/ 146461 w 147952"/>
                <a:gd name="connsiteY8" fmla="*/ 62617 h 170654"/>
                <a:gd name="connsiteX9" fmla="*/ 147265 w 147952"/>
                <a:gd name="connsiteY9" fmla="*/ 63218 h 170654"/>
                <a:gd name="connsiteX10" fmla="*/ 147750 w 147952"/>
                <a:gd name="connsiteY10" fmla="*/ 64089 h 170654"/>
                <a:gd name="connsiteX11" fmla="*/ 147952 w 147952"/>
                <a:gd name="connsiteY11" fmla="*/ 65040 h 170654"/>
                <a:gd name="connsiteX12" fmla="*/ 147750 w 147952"/>
                <a:gd name="connsiteY12" fmla="*/ 65991 h 170654"/>
                <a:gd name="connsiteX13" fmla="*/ 81501 w 147952"/>
                <a:gd name="connsiteY13" fmla="*/ 169597 h 170654"/>
                <a:gd name="connsiteX14" fmla="*/ 80654 w 147952"/>
                <a:gd name="connsiteY14" fmla="*/ 170370 h 170654"/>
                <a:gd name="connsiteX15" fmla="*/ 79538 w 147952"/>
                <a:gd name="connsiteY15" fmla="*/ 170640 h 170654"/>
                <a:gd name="connsiteX16" fmla="*/ 7093 w 147952"/>
                <a:gd name="connsiteY16" fmla="*/ 6551 h 170654"/>
                <a:gd name="connsiteX17" fmla="*/ 79906 w 147952"/>
                <a:gd name="connsiteY17" fmla="*/ 163463 h 170654"/>
                <a:gd name="connsiteX18" fmla="*/ 142290 w 147952"/>
                <a:gd name="connsiteY18" fmla="*/ 65316 h 170654"/>
                <a:gd name="connsiteX19" fmla="*/ 7093 w 147952"/>
                <a:gd name="connsiteY19" fmla="*/ 6551 h 17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952" h="170654">
                  <a:moveTo>
                    <a:pt x="79538" y="170640"/>
                  </a:moveTo>
                  <a:cubicBezTo>
                    <a:pt x="79108" y="170689"/>
                    <a:pt x="78679" y="170615"/>
                    <a:pt x="78286" y="170431"/>
                  </a:cubicBezTo>
                  <a:cubicBezTo>
                    <a:pt x="77900" y="170247"/>
                    <a:pt x="77569" y="169959"/>
                    <a:pt x="77329" y="169597"/>
                  </a:cubicBezTo>
                  <a:lnTo>
                    <a:pt x="223" y="3300"/>
                  </a:lnTo>
                  <a:cubicBezTo>
                    <a:pt x="20" y="2876"/>
                    <a:pt x="-47" y="2404"/>
                    <a:pt x="33" y="1944"/>
                  </a:cubicBezTo>
                  <a:cubicBezTo>
                    <a:pt x="106" y="1484"/>
                    <a:pt x="327" y="1054"/>
                    <a:pt x="652" y="723"/>
                  </a:cubicBezTo>
                  <a:cubicBezTo>
                    <a:pt x="965" y="367"/>
                    <a:pt x="1388" y="128"/>
                    <a:pt x="1854" y="36"/>
                  </a:cubicBezTo>
                  <a:cubicBezTo>
                    <a:pt x="2321" y="-50"/>
                    <a:pt x="2805" y="18"/>
                    <a:pt x="3229" y="233"/>
                  </a:cubicBezTo>
                  <a:lnTo>
                    <a:pt x="146461" y="62617"/>
                  </a:lnTo>
                  <a:cubicBezTo>
                    <a:pt x="146768" y="62758"/>
                    <a:pt x="147044" y="62960"/>
                    <a:pt x="147265" y="63218"/>
                  </a:cubicBezTo>
                  <a:cubicBezTo>
                    <a:pt x="147486" y="63470"/>
                    <a:pt x="147651" y="63764"/>
                    <a:pt x="147750" y="64089"/>
                  </a:cubicBezTo>
                  <a:cubicBezTo>
                    <a:pt x="147884" y="64390"/>
                    <a:pt x="147952" y="64715"/>
                    <a:pt x="147952" y="65040"/>
                  </a:cubicBezTo>
                  <a:cubicBezTo>
                    <a:pt x="147952" y="65365"/>
                    <a:pt x="147884" y="65690"/>
                    <a:pt x="147750" y="65991"/>
                  </a:cubicBezTo>
                  <a:lnTo>
                    <a:pt x="81501" y="169597"/>
                  </a:lnTo>
                  <a:cubicBezTo>
                    <a:pt x="81286" y="169922"/>
                    <a:pt x="80998" y="170186"/>
                    <a:pt x="80654" y="170370"/>
                  </a:cubicBezTo>
                  <a:cubicBezTo>
                    <a:pt x="80311" y="170548"/>
                    <a:pt x="79924" y="170646"/>
                    <a:pt x="79538" y="170640"/>
                  </a:cubicBezTo>
                  <a:close/>
                  <a:moveTo>
                    <a:pt x="7093" y="6551"/>
                  </a:moveTo>
                  <a:lnTo>
                    <a:pt x="79906" y="163463"/>
                  </a:lnTo>
                  <a:lnTo>
                    <a:pt x="142290" y="65316"/>
                  </a:lnTo>
                  <a:lnTo>
                    <a:pt x="7093" y="6551"/>
                  </a:lnTo>
                  <a:close/>
                </a:path>
              </a:pathLst>
            </a:custGeom>
            <a:solidFill>
              <a:srgbClr val="0E0E0E"/>
            </a:solidFill>
            <a:ln w="6134"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80E06A2D-8A7D-4413-A1C4-236522CDC05A}"/>
                </a:ext>
              </a:extLst>
            </p:cNvPr>
            <p:cNvSpPr/>
            <p:nvPr/>
          </p:nvSpPr>
          <p:spPr>
            <a:xfrm>
              <a:off x="4366158" y="3883296"/>
              <a:ext cx="1485511" cy="1134520"/>
            </a:xfrm>
            <a:custGeom>
              <a:avLst/>
              <a:gdLst>
                <a:gd name="connsiteX0" fmla="*/ 993306 w 1485511"/>
                <a:gd name="connsiteY0" fmla="*/ 0 h 1134520"/>
                <a:gd name="connsiteX1" fmla="*/ 0 w 1485511"/>
                <a:gd name="connsiteY1" fmla="*/ 798975 h 1134520"/>
                <a:gd name="connsiteX2" fmla="*/ 322657 w 1485511"/>
                <a:gd name="connsiteY2" fmla="*/ 1071639 h 1134520"/>
                <a:gd name="connsiteX3" fmla="*/ 1301487 w 1485511"/>
                <a:gd name="connsiteY3" fmla="*/ 687395 h 1134520"/>
                <a:gd name="connsiteX4" fmla="*/ 1485512 w 1485511"/>
                <a:gd name="connsiteY4" fmla="*/ 292661 h 1134520"/>
                <a:gd name="connsiteX5" fmla="*/ 1234011 w 1485511"/>
                <a:gd name="connsiteY5" fmla="*/ 21531 h 113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5511" h="1134520">
                  <a:moveTo>
                    <a:pt x="993306" y="0"/>
                  </a:moveTo>
                  <a:cubicBezTo>
                    <a:pt x="676292" y="187215"/>
                    <a:pt x="484170" y="632678"/>
                    <a:pt x="0" y="798975"/>
                  </a:cubicBezTo>
                  <a:cubicBezTo>
                    <a:pt x="94160" y="924113"/>
                    <a:pt x="201630" y="1017168"/>
                    <a:pt x="322657" y="1071639"/>
                  </a:cubicBezTo>
                  <a:cubicBezTo>
                    <a:pt x="638628" y="1213829"/>
                    <a:pt x="963923" y="1126847"/>
                    <a:pt x="1301487" y="687395"/>
                  </a:cubicBezTo>
                  <a:lnTo>
                    <a:pt x="1485512" y="292661"/>
                  </a:lnTo>
                  <a:lnTo>
                    <a:pt x="1234011" y="21531"/>
                  </a:lnTo>
                </a:path>
              </a:pathLst>
            </a:custGeom>
            <a:solidFill>
              <a:srgbClr val="3C8563"/>
            </a:solidFill>
            <a:ln w="6134"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1EDFE7EF-C60D-46C9-963F-99C9823BDA3F}"/>
                </a:ext>
              </a:extLst>
            </p:cNvPr>
            <p:cNvSpPr/>
            <p:nvPr/>
          </p:nvSpPr>
          <p:spPr>
            <a:xfrm>
              <a:off x="4363685" y="3880830"/>
              <a:ext cx="1490521" cy="1139065"/>
            </a:xfrm>
            <a:custGeom>
              <a:avLst/>
              <a:gdLst>
                <a:gd name="connsiteX0" fmla="*/ 600800 w 1490521"/>
                <a:gd name="connsiteY0" fmla="*/ 1139066 h 1139065"/>
                <a:gd name="connsiteX1" fmla="*/ 324026 w 1490521"/>
                <a:gd name="connsiteY1" fmla="*/ 1076190 h 1139065"/>
                <a:gd name="connsiteX2" fmla="*/ 449 w 1490521"/>
                <a:gd name="connsiteY2" fmla="*/ 802791 h 1139065"/>
                <a:gd name="connsiteX3" fmla="*/ 38 w 1490521"/>
                <a:gd name="connsiteY3" fmla="*/ 801822 h 1139065"/>
                <a:gd name="connsiteX4" fmla="*/ 81 w 1490521"/>
                <a:gd name="connsiteY4" fmla="*/ 800766 h 1139065"/>
                <a:gd name="connsiteX5" fmla="*/ 645 w 1490521"/>
                <a:gd name="connsiteY5" fmla="*/ 799834 h 1139065"/>
                <a:gd name="connsiteX6" fmla="*/ 1553 w 1490521"/>
                <a:gd name="connsiteY6" fmla="*/ 799233 h 1139065"/>
                <a:gd name="connsiteX7" fmla="*/ 648524 w 1490521"/>
                <a:gd name="connsiteY7" fmla="*/ 313162 h 1139065"/>
                <a:gd name="connsiteX8" fmla="*/ 994430 w 1490521"/>
                <a:gd name="connsiteY8" fmla="*/ 319 h 1139065"/>
                <a:gd name="connsiteX9" fmla="*/ 995270 w 1490521"/>
                <a:gd name="connsiteY9" fmla="*/ 24 h 1139065"/>
                <a:gd name="connsiteX10" fmla="*/ 996159 w 1490521"/>
                <a:gd name="connsiteY10" fmla="*/ 73 h 1139065"/>
                <a:gd name="connsiteX11" fmla="*/ 996963 w 1490521"/>
                <a:gd name="connsiteY11" fmla="*/ 454 h 1139065"/>
                <a:gd name="connsiteX12" fmla="*/ 997558 w 1490521"/>
                <a:gd name="connsiteY12" fmla="*/ 1116 h 1139065"/>
                <a:gd name="connsiteX13" fmla="*/ 997859 w 1490521"/>
                <a:gd name="connsiteY13" fmla="*/ 1957 h 1139065"/>
                <a:gd name="connsiteX14" fmla="*/ 997810 w 1490521"/>
                <a:gd name="connsiteY14" fmla="*/ 2846 h 1139065"/>
                <a:gd name="connsiteX15" fmla="*/ 997423 w 1490521"/>
                <a:gd name="connsiteY15" fmla="*/ 3650 h 1139065"/>
                <a:gd name="connsiteX16" fmla="*/ 996760 w 1490521"/>
                <a:gd name="connsiteY16" fmla="*/ 4245 h 1139065"/>
                <a:gd name="connsiteX17" fmla="*/ 651898 w 1490521"/>
                <a:gd name="connsiteY17" fmla="*/ 316106 h 1139065"/>
                <a:gd name="connsiteX18" fmla="*/ 6031 w 1490521"/>
                <a:gd name="connsiteY18" fmla="*/ 802361 h 1139065"/>
                <a:gd name="connsiteX19" fmla="*/ 325866 w 1490521"/>
                <a:gd name="connsiteY19" fmla="*/ 1071835 h 1139065"/>
                <a:gd name="connsiteX20" fmla="*/ 805497 w 1490521"/>
                <a:gd name="connsiteY20" fmla="*/ 1097844 h 1139065"/>
                <a:gd name="connsiteX21" fmla="*/ 1301935 w 1490521"/>
                <a:gd name="connsiteY21" fmla="*/ 688266 h 1139065"/>
                <a:gd name="connsiteX22" fmla="*/ 1485286 w 1490521"/>
                <a:gd name="connsiteY22" fmla="*/ 295679 h 1139065"/>
                <a:gd name="connsiteX23" fmla="*/ 1235012 w 1490521"/>
                <a:gd name="connsiteY23" fmla="*/ 25775 h 1139065"/>
                <a:gd name="connsiteX24" fmla="*/ 1234644 w 1490521"/>
                <a:gd name="connsiteY24" fmla="*/ 24211 h 1139065"/>
                <a:gd name="connsiteX25" fmla="*/ 1235374 w 1490521"/>
                <a:gd name="connsiteY25" fmla="*/ 22776 h 1139065"/>
                <a:gd name="connsiteX26" fmla="*/ 1236852 w 1490521"/>
                <a:gd name="connsiteY26" fmla="*/ 22157 h 1139065"/>
                <a:gd name="connsiteX27" fmla="*/ 1238385 w 1490521"/>
                <a:gd name="connsiteY27" fmla="*/ 22647 h 1139065"/>
                <a:gd name="connsiteX28" fmla="*/ 1489886 w 1490521"/>
                <a:gd name="connsiteY28" fmla="*/ 293839 h 1139065"/>
                <a:gd name="connsiteX29" fmla="*/ 1490488 w 1490521"/>
                <a:gd name="connsiteY29" fmla="*/ 295029 h 1139065"/>
                <a:gd name="connsiteX30" fmla="*/ 1490316 w 1490521"/>
                <a:gd name="connsiteY30" fmla="*/ 296354 h 1139065"/>
                <a:gd name="connsiteX31" fmla="*/ 1306291 w 1490521"/>
                <a:gd name="connsiteY31" fmla="*/ 691026 h 1139065"/>
                <a:gd name="connsiteX32" fmla="*/ 807460 w 1490521"/>
                <a:gd name="connsiteY32" fmla="*/ 1102629 h 1139065"/>
                <a:gd name="connsiteX33" fmla="*/ 600800 w 1490521"/>
                <a:gd name="connsiteY33" fmla="*/ 1139066 h 1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90521" h="1139065">
                  <a:moveTo>
                    <a:pt x="600800" y="1139066"/>
                  </a:moveTo>
                  <a:cubicBezTo>
                    <a:pt x="509585" y="1139066"/>
                    <a:pt x="417082" y="1118087"/>
                    <a:pt x="324026" y="1076190"/>
                  </a:cubicBezTo>
                  <a:cubicBezTo>
                    <a:pt x="205821" y="1023007"/>
                    <a:pt x="97062" y="931056"/>
                    <a:pt x="449" y="802791"/>
                  </a:cubicBezTo>
                  <a:cubicBezTo>
                    <a:pt x="240" y="802502"/>
                    <a:pt x="99" y="802171"/>
                    <a:pt x="38" y="801822"/>
                  </a:cubicBezTo>
                  <a:cubicBezTo>
                    <a:pt x="-23" y="801472"/>
                    <a:pt x="-11" y="801110"/>
                    <a:pt x="81" y="800766"/>
                  </a:cubicBezTo>
                  <a:cubicBezTo>
                    <a:pt x="197" y="800417"/>
                    <a:pt x="388" y="800098"/>
                    <a:pt x="645" y="799834"/>
                  </a:cubicBezTo>
                  <a:cubicBezTo>
                    <a:pt x="897" y="799570"/>
                    <a:pt x="1210" y="799362"/>
                    <a:pt x="1553" y="799233"/>
                  </a:cubicBezTo>
                  <a:cubicBezTo>
                    <a:pt x="292435" y="699307"/>
                    <a:pt x="481613" y="494180"/>
                    <a:pt x="648524" y="313162"/>
                  </a:cubicBezTo>
                  <a:cubicBezTo>
                    <a:pt x="761392" y="190478"/>
                    <a:pt x="868004" y="75155"/>
                    <a:pt x="994430" y="319"/>
                  </a:cubicBezTo>
                  <a:cubicBezTo>
                    <a:pt x="994687" y="165"/>
                    <a:pt x="994975" y="67"/>
                    <a:pt x="995270" y="24"/>
                  </a:cubicBezTo>
                  <a:cubicBezTo>
                    <a:pt x="995570" y="-18"/>
                    <a:pt x="995871" y="-6"/>
                    <a:pt x="996159" y="73"/>
                  </a:cubicBezTo>
                  <a:cubicBezTo>
                    <a:pt x="996454" y="147"/>
                    <a:pt x="996724" y="276"/>
                    <a:pt x="996963" y="454"/>
                  </a:cubicBezTo>
                  <a:cubicBezTo>
                    <a:pt x="997202" y="632"/>
                    <a:pt x="997405" y="858"/>
                    <a:pt x="997558" y="1116"/>
                  </a:cubicBezTo>
                  <a:cubicBezTo>
                    <a:pt x="997711" y="1374"/>
                    <a:pt x="997816" y="1662"/>
                    <a:pt x="997859" y="1957"/>
                  </a:cubicBezTo>
                  <a:cubicBezTo>
                    <a:pt x="997901" y="2251"/>
                    <a:pt x="997883" y="2558"/>
                    <a:pt x="997810" y="2846"/>
                  </a:cubicBezTo>
                  <a:cubicBezTo>
                    <a:pt x="997736" y="3134"/>
                    <a:pt x="997607" y="3410"/>
                    <a:pt x="997423" y="3650"/>
                  </a:cubicBezTo>
                  <a:cubicBezTo>
                    <a:pt x="997245" y="3889"/>
                    <a:pt x="997018" y="4091"/>
                    <a:pt x="996760" y="4245"/>
                  </a:cubicBezTo>
                  <a:cubicBezTo>
                    <a:pt x="870949" y="78591"/>
                    <a:pt x="764521" y="193975"/>
                    <a:pt x="651898" y="316106"/>
                  </a:cubicBezTo>
                  <a:cubicBezTo>
                    <a:pt x="485171" y="496880"/>
                    <a:pt x="296116" y="701700"/>
                    <a:pt x="6031" y="802361"/>
                  </a:cubicBezTo>
                  <a:cubicBezTo>
                    <a:pt x="101601" y="928664"/>
                    <a:pt x="209195" y="1019327"/>
                    <a:pt x="325866" y="1071835"/>
                  </a:cubicBezTo>
                  <a:cubicBezTo>
                    <a:pt x="488851" y="1145445"/>
                    <a:pt x="650241" y="1153911"/>
                    <a:pt x="805497" y="1097844"/>
                  </a:cubicBezTo>
                  <a:cubicBezTo>
                    <a:pt x="972592" y="1037484"/>
                    <a:pt x="1139625" y="899711"/>
                    <a:pt x="1301935" y="688266"/>
                  </a:cubicBezTo>
                  <a:lnTo>
                    <a:pt x="1485286" y="295679"/>
                  </a:lnTo>
                  <a:lnTo>
                    <a:pt x="1235012" y="25775"/>
                  </a:lnTo>
                  <a:cubicBezTo>
                    <a:pt x="1234705" y="25315"/>
                    <a:pt x="1234576" y="24763"/>
                    <a:pt x="1234644" y="24211"/>
                  </a:cubicBezTo>
                  <a:cubicBezTo>
                    <a:pt x="1234705" y="23665"/>
                    <a:pt x="1234962" y="23156"/>
                    <a:pt x="1235374" y="22776"/>
                  </a:cubicBezTo>
                  <a:cubicBezTo>
                    <a:pt x="1235778" y="22402"/>
                    <a:pt x="1236300" y="22181"/>
                    <a:pt x="1236852" y="22157"/>
                  </a:cubicBezTo>
                  <a:cubicBezTo>
                    <a:pt x="1237410" y="22138"/>
                    <a:pt x="1237950" y="22310"/>
                    <a:pt x="1238385" y="22647"/>
                  </a:cubicBezTo>
                  <a:lnTo>
                    <a:pt x="1489886" y="293839"/>
                  </a:lnTo>
                  <a:cubicBezTo>
                    <a:pt x="1490205" y="294170"/>
                    <a:pt x="1490414" y="294581"/>
                    <a:pt x="1490488" y="295029"/>
                  </a:cubicBezTo>
                  <a:cubicBezTo>
                    <a:pt x="1490567" y="295477"/>
                    <a:pt x="1490506" y="295943"/>
                    <a:pt x="1490316" y="296354"/>
                  </a:cubicBezTo>
                  <a:lnTo>
                    <a:pt x="1306291" y="691026"/>
                  </a:lnTo>
                  <a:cubicBezTo>
                    <a:pt x="1143183" y="903636"/>
                    <a:pt x="975414" y="1041962"/>
                    <a:pt x="807460" y="1102629"/>
                  </a:cubicBezTo>
                  <a:cubicBezTo>
                    <a:pt x="741223" y="1126724"/>
                    <a:pt x="671288" y="1139060"/>
                    <a:pt x="600800" y="1139066"/>
                  </a:cubicBezTo>
                  <a:close/>
                </a:path>
              </a:pathLst>
            </a:custGeom>
            <a:solidFill>
              <a:srgbClr val="0E0E0E"/>
            </a:solidFill>
            <a:ln w="6134"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92AE5FC4-91F3-4AB3-A86A-9B54E9DA3533}"/>
                </a:ext>
              </a:extLst>
            </p:cNvPr>
            <p:cNvSpPr/>
            <p:nvPr/>
          </p:nvSpPr>
          <p:spPr>
            <a:xfrm>
              <a:off x="4584718" y="4338390"/>
              <a:ext cx="376304" cy="355782"/>
            </a:xfrm>
            <a:custGeom>
              <a:avLst/>
              <a:gdLst>
                <a:gd name="connsiteX0" fmla="*/ 179302 w 376304"/>
                <a:gd name="connsiteY0" fmla="*/ 355782 h 355782"/>
                <a:gd name="connsiteX1" fmla="*/ 295195 w 376304"/>
                <a:gd name="connsiteY1" fmla="*/ 318437 h 355782"/>
                <a:gd name="connsiteX2" fmla="*/ 366768 w 376304"/>
                <a:gd name="connsiteY2" fmla="*/ 219929 h 355782"/>
                <a:gd name="connsiteX3" fmla="*/ 366480 w 376304"/>
                <a:gd name="connsiteY3" fmla="*/ 98165 h 355782"/>
                <a:gd name="connsiteX4" fmla="*/ 294440 w 376304"/>
                <a:gd name="connsiteY4" fmla="*/ 0 h 355782"/>
                <a:gd name="connsiteX5" fmla="*/ 0 w 376304"/>
                <a:gd name="connsiteY5" fmla="*/ 240521 h 355782"/>
                <a:gd name="connsiteX6" fmla="*/ 72678 w 376304"/>
                <a:gd name="connsiteY6" fmla="*/ 324559 h 355782"/>
                <a:gd name="connsiteX7" fmla="*/ 179302 w 376304"/>
                <a:gd name="connsiteY7" fmla="*/ 355782 h 35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304" h="355782">
                  <a:moveTo>
                    <a:pt x="179302" y="355782"/>
                  </a:moveTo>
                  <a:cubicBezTo>
                    <a:pt x="220916" y="355929"/>
                    <a:pt x="261500" y="342851"/>
                    <a:pt x="295195" y="318437"/>
                  </a:cubicBezTo>
                  <a:cubicBezTo>
                    <a:pt x="328890" y="294017"/>
                    <a:pt x="353954" y="259518"/>
                    <a:pt x="366768" y="219929"/>
                  </a:cubicBezTo>
                  <a:cubicBezTo>
                    <a:pt x="379582" y="180338"/>
                    <a:pt x="379478" y="137694"/>
                    <a:pt x="366480" y="98165"/>
                  </a:cubicBezTo>
                  <a:cubicBezTo>
                    <a:pt x="353481" y="58637"/>
                    <a:pt x="328252" y="24261"/>
                    <a:pt x="294440" y="0"/>
                  </a:cubicBezTo>
                  <a:cubicBezTo>
                    <a:pt x="207887" y="87289"/>
                    <a:pt x="112991" y="171450"/>
                    <a:pt x="0" y="240521"/>
                  </a:cubicBezTo>
                  <a:cubicBezTo>
                    <a:pt x="15642" y="274939"/>
                    <a:pt x="40872" y="304114"/>
                    <a:pt x="72678" y="324559"/>
                  </a:cubicBezTo>
                  <a:cubicBezTo>
                    <a:pt x="104477" y="345004"/>
                    <a:pt x="141497" y="355843"/>
                    <a:pt x="179302" y="355782"/>
                  </a:cubicBezTo>
                  <a:close/>
                </a:path>
              </a:pathLst>
            </a:custGeom>
            <a:solidFill>
              <a:srgbClr val="8DC2EB"/>
            </a:solidFill>
            <a:ln w="6134"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2A7DEC15-F0BB-485C-9822-590CDF5BA886}"/>
                </a:ext>
              </a:extLst>
            </p:cNvPr>
            <p:cNvSpPr/>
            <p:nvPr/>
          </p:nvSpPr>
          <p:spPr>
            <a:xfrm>
              <a:off x="4582681" y="4336311"/>
              <a:ext cx="380158" cy="360560"/>
            </a:xfrm>
            <a:custGeom>
              <a:avLst/>
              <a:gdLst>
                <a:gd name="connsiteX0" fmla="*/ 181339 w 380158"/>
                <a:gd name="connsiteY0" fmla="*/ 360131 h 360560"/>
                <a:gd name="connsiteX1" fmla="*/ 73672 w 380158"/>
                <a:gd name="connsiteY1" fmla="*/ 328430 h 360560"/>
                <a:gd name="connsiteX2" fmla="*/ 197 w 380158"/>
                <a:gd name="connsiteY2" fmla="*/ 243582 h 360560"/>
                <a:gd name="connsiteX3" fmla="*/ 105 w 380158"/>
                <a:gd name="connsiteY3" fmla="*/ 241968 h 360560"/>
                <a:gd name="connsiteX4" fmla="*/ 1117 w 380158"/>
                <a:gd name="connsiteY4" fmla="*/ 240699 h 360560"/>
                <a:gd name="connsiteX5" fmla="*/ 294821 w 380158"/>
                <a:gd name="connsiteY5" fmla="*/ 546 h 360560"/>
                <a:gd name="connsiteX6" fmla="*/ 296324 w 380158"/>
                <a:gd name="connsiteY6" fmla="*/ 0 h 360560"/>
                <a:gd name="connsiteX7" fmla="*/ 297827 w 380158"/>
                <a:gd name="connsiteY7" fmla="*/ 546 h 360560"/>
                <a:gd name="connsiteX8" fmla="*/ 370326 w 380158"/>
                <a:gd name="connsiteY8" fmla="*/ 99932 h 360560"/>
                <a:gd name="connsiteX9" fmla="*/ 370492 w 380158"/>
                <a:gd name="connsiteY9" fmla="*/ 222940 h 360560"/>
                <a:gd name="connsiteX10" fmla="*/ 298262 w 380158"/>
                <a:gd name="connsiteY10" fmla="*/ 322522 h 360560"/>
                <a:gd name="connsiteX11" fmla="*/ 181278 w 380158"/>
                <a:gd name="connsiteY11" fmla="*/ 360560 h 360560"/>
                <a:gd name="connsiteX12" fmla="*/ 181339 w 380158"/>
                <a:gd name="connsiteY12" fmla="*/ 360131 h 360560"/>
                <a:gd name="connsiteX13" fmla="*/ 5227 w 380158"/>
                <a:gd name="connsiteY13" fmla="*/ 243582 h 360560"/>
                <a:gd name="connsiteX14" fmla="*/ 59201 w 380158"/>
                <a:gd name="connsiteY14" fmla="*/ 312634 h 360560"/>
                <a:gd name="connsiteX15" fmla="*/ 138032 w 380158"/>
                <a:gd name="connsiteY15" fmla="*/ 350936 h 360560"/>
                <a:gd name="connsiteX16" fmla="*/ 225677 w 380158"/>
                <a:gd name="connsiteY16" fmla="*/ 350696 h 360560"/>
                <a:gd name="connsiteX17" fmla="*/ 304292 w 380158"/>
                <a:gd name="connsiteY17" fmla="*/ 311959 h 360560"/>
                <a:gd name="connsiteX18" fmla="*/ 357880 w 380158"/>
                <a:gd name="connsiteY18" fmla="*/ 242606 h 360560"/>
                <a:gd name="connsiteX19" fmla="*/ 375541 w 380158"/>
                <a:gd name="connsiteY19" fmla="*/ 156765 h 360560"/>
                <a:gd name="connsiteX20" fmla="*/ 353672 w 380158"/>
                <a:gd name="connsiteY20" fmla="*/ 71892 h 360560"/>
                <a:gd name="connsiteX21" fmla="*/ 296723 w 380158"/>
                <a:gd name="connsiteY21" fmla="*/ 5269 h 360560"/>
                <a:gd name="connsiteX22" fmla="*/ 5227 w 380158"/>
                <a:gd name="connsiteY22" fmla="*/ 243336 h 360560"/>
                <a:gd name="connsiteX23" fmla="*/ 5227 w 380158"/>
                <a:gd name="connsiteY23" fmla="*/ 243582 h 36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0158" h="360560">
                  <a:moveTo>
                    <a:pt x="181339" y="360131"/>
                  </a:moveTo>
                  <a:cubicBezTo>
                    <a:pt x="143154" y="360094"/>
                    <a:pt x="105784" y="349089"/>
                    <a:pt x="73672" y="328430"/>
                  </a:cubicBezTo>
                  <a:cubicBezTo>
                    <a:pt x="41560" y="307763"/>
                    <a:pt x="16060" y="278320"/>
                    <a:pt x="197" y="243582"/>
                  </a:cubicBezTo>
                  <a:cubicBezTo>
                    <a:pt x="-30" y="243072"/>
                    <a:pt x="-61" y="242496"/>
                    <a:pt x="105" y="241968"/>
                  </a:cubicBezTo>
                  <a:cubicBezTo>
                    <a:pt x="277" y="241435"/>
                    <a:pt x="639" y="240981"/>
                    <a:pt x="1117" y="240699"/>
                  </a:cubicBezTo>
                  <a:cubicBezTo>
                    <a:pt x="97730" y="181504"/>
                    <a:pt x="191276" y="105195"/>
                    <a:pt x="294821" y="546"/>
                  </a:cubicBezTo>
                  <a:cubicBezTo>
                    <a:pt x="295244" y="190"/>
                    <a:pt x="295772" y="0"/>
                    <a:pt x="296324" y="0"/>
                  </a:cubicBezTo>
                  <a:cubicBezTo>
                    <a:pt x="296876" y="0"/>
                    <a:pt x="297410" y="190"/>
                    <a:pt x="297827" y="546"/>
                  </a:cubicBezTo>
                  <a:cubicBezTo>
                    <a:pt x="331890" y="25181"/>
                    <a:pt x="357267" y="59974"/>
                    <a:pt x="370326" y="99932"/>
                  </a:cubicBezTo>
                  <a:cubicBezTo>
                    <a:pt x="383380" y="139884"/>
                    <a:pt x="383435" y="182952"/>
                    <a:pt x="370492" y="222940"/>
                  </a:cubicBezTo>
                  <a:cubicBezTo>
                    <a:pt x="357543" y="262935"/>
                    <a:pt x="332258" y="297795"/>
                    <a:pt x="298262" y="322522"/>
                  </a:cubicBezTo>
                  <a:cubicBezTo>
                    <a:pt x="264267" y="347243"/>
                    <a:pt x="223315" y="360560"/>
                    <a:pt x="181278" y="360560"/>
                  </a:cubicBezTo>
                  <a:lnTo>
                    <a:pt x="181339" y="360131"/>
                  </a:lnTo>
                  <a:close/>
                  <a:moveTo>
                    <a:pt x="5227" y="243582"/>
                  </a:moveTo>
                  <a:cubicBezTo>
                    <a:pt x="17722" y="270413"/>
                    <a:pt x="36186" y="294029"/>
                    <a:pt x="59201" y="312634"/>
                  </a:cubicBezTo>
                  <a:cubicBezTo>
                    <a:pt x="82217" y="331239"/>
                    <a:pt x="109183" y="344342"/>
                    <a:pt x="138032" y="350936"/>
                  </a:cubicBezTo>
                  <a:cubicBezTo>
                    <a:pt x="166881" y="357536"/>
                    <a:pt x="196858" y="357450"/>
                    <a:pt x="225677" y="350696"/>
                  </a:cubicBezTo>
                  <a:cubicBezTo>
                    <a:pt x="254489" y="343937"/>
                    <a:pt x="281381" y="330687"/>
                    <a:pt x="304292" y="311959"/>
                  </a:cubicBezTo>
                  <a:cubicBezTo>
                    <a:pt x="327203" y="293226"/>
                    <a:pt x="345532" y="269505"/>
                    <a:pt x="357880" y="242606"/>
                  </a:cubicBezTo>
                  <a:cubicBezTo>
                    <a:pt x="370228" y="215714"/>
                    <a:pt x="376270" y="186350"/>
                    <a:pt x="375541" y="156765"/>
                  </a:cubicBezTo>
                  <a:cubicBezTo>
                    <a:pt x="374810" y="127174"/>
                    <a:pt x="367327" y="98147"/>
                    <a:pt x="353672" y="71892"/>
                  </a:cubicBezTo>
                  <a:cubicBezTo>
                    <a:pt x="340011" y="45638"/>
                    <a:pt x="320535" y="22850"/>
                    <a:pt x="296723" y="5269"/>
                  </a:cubicBezTo>
                  <a:cubicBezTo>
                    <a:pt x="193852" y="108568"/>
                    <a:pt x="101104" y="184571"/>
                    <a:pt x="5227" y="243336"/>
                  </a:cubicBezTo>
                  <a:lnTo>
                    <a:pt x="5227" y="243582"/>
                  </a:lnTo>
                  <a:close/>
                </a:path>
              </a:pathLst>
            </a:custGeom>
            <a:solidFill>
              <a:srgbClr val="0E0E0E"/>
            </a:solidFill>
            <a:ln w="6134"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730DD42B-B9FD-4272-9414-101776002606}"/>
                </a:ext>
              </a:extLst>
            </p:cNvPr>
            <p:cNvSpPr/>
            <p:nvPr/>
          </p:nvSpPr>
          <p:spPr>
            <a:xfrm>
              <a:off x="4969821" y="4035055"/>
              <a:ext cx="198195" cy="208561"/>
            </a:xfrm>
            <a:custGeom>
              <a:avLst/>
              <a:gdLst>
                <a:gd name="connsiteX0" fmla="*/ 198195 w 198195"/>
                <a:gd name="connsiteY0" fmla="*/ 11839 h 208561"/>
                <a:gd name="connsiteX1" fmla="*/ 197827 w 198195"/>
                <a:gd name="connsiteY1" fmla="*/ 0 h 208561"/>
                <a:gd name="connsiteX2" fmla="*/ 0 w 198195"/>
                <a:gd name="connsiteY2" fmla="*/ 208562 h 208561"/>
                <a:gd name="connsiteX3" fmla="*/ 1595 w 198195"/>
                <a:gd name="connsiteY3" fmla="*/ 208562 h 208561"/>
                <a:gd name="connsiteX4" fmla="*/ 76861 w 198195"/>
                <a:gd name="connsiteY4" fmla="*/ 193582 h 208561"/>
                <a:gd name="connsiteX5" fmla="*/ 140656 w 198195"/>
                <a:gd name="connsiteY5" fmla="*/ 150937 h 208561"/>
                <a:gd name="connsiteX6" fmla="*/ 183264 w 198195"/>
                <a:gd name="connsiteY6" fmla="*/ 87111 h 208561"/>
                <a:gd name="connsiteX7" fmla="*/ 198195 w 198195"/>
                <a:gd name="connsiteY7" fmla="*/ 11839 h 20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5" h="208561">
                  <a:moveTo>
                    <a:pt x="198195" y="11839"/>
                  </a:moveTo>
                  <a:cubicBezTo>
                    <a:pt x="198195" y="7852"/>
                    <a:pt x="198195" y="3926"/>
                    <a:pt x="197827" y="0"/>
                  </a:cubicBezTo>
                  <a:cubicBezTo>
                    <a:pt x="131701" y="63979"/>
                    <a:pt x="67537" y="135688"/>
                    <a:pt x="0" y="208562"/>
                  </a:cubicBezTo>
                  <a:lnTo>
                    <a:pt x="1595" y="208562"/>
                  </a:lnTo>
                  <a:cubicBezTo>
                    <a:pt x="27426" y="208562"/>
                    <a:pt x="52999" y="203470"/>
                    <a:pt x="76861" y="193582"/>
                  </a:cubicBezTo>
                  <a:cubicBezTo>
                    <a:pt x="100723" y="183700"/>
                    <a:pt x="122401" y="169205"/>
                    <a:pt x="140656" y="150937"/>
                  </a:cubicBezTo>
                  <a:cubicBezTo>
                    <a:pt x="158912" y="132670"/>
                    <a:pt x="173395" y="110980"/>
                    <a:pt x="183264" y="87111"/>
                  </a:cubicBezTo>
                  <a:cubicBezTo>
                    <a:pt x="193140" y="63243"/>
                    <a:pt x="198213" y="37670"/>
                    <a:pt x="198195" y="11839"/>
                  </a:cubicBezTo>
                  <a:close/>
                </a:path>
              </a:pathLst>
            </a:custGeom>
            <a:solidFill>
              <a:srgbClr val="8DC2EB"/>
            </a:solidFill>
            <a:ln w="6134"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4D308453-D3D5-4200-A85C-A204F7704996}"/>
                </a:ext>
              </a:extLst>
            </p:cNvPr>
            <p:cNvSpPr/>
            <p:nvPr/>
          </p:nvSpPr>
          <p:spPr>
            <a:xfrm>
              <a:off x="4967483" y="4032769"/>
              <a:ext cx="202802" cy="212995"/>
            </a:xfrm>
            <a:custGeom>
              <a:avLst/>
              <a:gdLst>
                <a:gd name="connsiteX0" fmla="*/ 3933 w 202802"/>
                <a:gd name="connsiteY0" fmla="*/ 212995 h 212995"/>
                <a:gd name="connsiteX1" fmla="*/ 2277 w 202802"/>
                <a:gd name="connsiteY1" fmla="*/ 212995 h 212995"/>
                <a:gd name="connsiteX2" fmla="*/ 1038 w 202802"/>
                <a:gd name="connsiteY2" fmla="*/ 212578 h 212995"/>
                <a:gd name="connsiteX3" fmla="*/ 191 w 202802"/>
                <a:gd name="connsiteY3" fmla="*/ 211584 h 212995"/>
                <a:gd name="connsiteX4" fmla="*/ 32 w 202802"/>
                <a:gd name="connsiteY4" fmla="*/ 210265 h 212995"/>
                <a:gd name="connsiteX5" fmla="*/ 621 w 202802"/>
                <a:gd name="connsiteY5" fmla="*/ 209069 h 212995"/>
                <a:gd name="connsiteX6" fmla="*/ 44725 w 202802"/>
                <a:gd name="connsiteY6" fmla="*/ 161407 h 212995"/>
                <a:gd name="connsiteX7" fmla="*/ 198509 w 202802"/>
                <a:gd name="connsiteY7" fmla="*/ 630 h 212995"/>
                <a:gd name="connsiteX8" fmla="*/ 199668 w 202802"/>
                <a:gd name="connsiteY8" fmla="*/ 47 h 212995"/>
                <a:gd name="connsiteX9" fmla="*/ 200963 w 202802"/>
                <a:gd name="connsiteY9" fmla="*/ 139 h 212995"/>
                <a:gd name="connsiteX10" fmla="*/ 202005 w 202802"/>
                <a:gd name="connsiteY10" fmla="*/ 931 h 212995"/>
                <a:gd name="connsiteX11" fmla="*/ 202435 w 202802"/>
                <a:gd name="connsiteY11" fmla="*/ 2164 h 212995"/>
                <a:gd name="connsiteX12" fmla="*/ 202803 w 202802"/>
                <a:gd name="connsiteY12" fmla="*/ 14432 h 212995"/>
                <a:gd name="connsiteX13" fmla="*/ 144393 w 202802"/>
                <a:gd name="connsiteY13" fmla="*/ 154800 h 212995"/>
                <a:gd name="connsiteX14" fmla="*/ 3933 w 202802"/>
                <a:gd name="connsiteY14" fmla="*/ 212995 h 212995"/>
                <a:gd name="connsiteX15" fmla="*/ 198079 w 202802"/>
                <a:gd name="connsiteY15" fmla="*/ 7501 h 212995"/>
                <a:gd name="connsiteX16" fmla="*/ 48160 w 202802"/>
                <a:gd name="connsiteY16" fmla="*/ 164535 h 212995"/>
                <a:gd name="connsiteX17" fmla="*/ 7614 w 202802"/>
                <a:gd name="connsiteY17" fmla="*/ 208395 h 212995"/>
                <a:gd name="connsiteX18" fmla="*/ 142559 w 202802"/>
                <a:gd name="connsiteY18" fmla="*/ 150157 h 212995"/>
                <a:gd name="connsiteX19" fmla="*/ 198202 w 202802"/>
                <a:gd name="connsiteY19" fmla="*/ 14125 h 212995"/>
                <a:gd name="connsiteX20" fmla="*/ 198079 w 202802"/>
                <a:gd name="connsiteY20" fmla="*/ 7501 h 212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802" h="212995">
                  <a:moveTo>
                    <a:pt x="3933" y="212995"/>
                  </a:moveTo>
                  <a:lnTo>
                    <a:pt x="2277" y="212995"/>
                  </a:lnTo>
                  <a:cubicBezTo>
                    <a:pt x="1835" y="212970"/>
                    <a:pt x="1406" y="212823"/>
                    <a:pt x="1038" y="212578"/>
                  </a:cubicBezTo>
                  <a:cubicBezTo>
                    <a:pt x="670" y="212326"/>
                    <a:pt x="381" y="211989"/>
                    <a:pt x="191" y="211584"/>
                  </a:cubicBezTo>
                  <a:cubicBezTo>
                    <a:pt x="13" y="211167"/>
                    <a:pt x="-42" y="210707"/>
                    <a:pt x="32" y="210265"/>
                  </a:cubicBezTo>
                  <a:cubicBezTo>
                    <a:pt x="105" y="209818"/>
                    <a:pt x="314" y="209401"/>
                    <a:pt x="621" y="209069"/>
                  </a:cubicBezTo>
                  <a:cubicBezTo>
                    <a:pt x="15465" y="193120"/>
                    <a:pt x="30187" y="177171"/>
                    <a:pt x="44725" y="161407"/>
                  </a:cubicBezTo>
                  <a:cubicBezTo>
                    <a:pt x="97295" y="104420"/>
                    <a:pt x="146921" y="50562"/>
                    <a:pt x="198509" y="630"/>
                  </a:cubicBezTo>
                  <a:cubicBezTo>
                    <a:pt x="198834" y="336"/>
                    <a:pt x="199239" y="133"/>
                    <a:pt x="199668" y="47"/>
                  </a:cubicBezTo>
                  <a:cubicBezTo>
                    <a:pt x="200098" y="-38"/>
                    <a:pt x="200545" y="-8"/>
                    <a:pt x="200963" y="139"/>
                  </a:cubicBezTo>
                  <a:cubicBezTo>
                    <a:pt x="201380" y="299"/>
                    <a:pt x="201741" y="569"/>
                    <a:pt x="202005" y="931"/>
                  </a:cubicBezTo>
                  <a:cubicBezTo>
                    <a:pt x="202263" y="1293"/>
                    <a:pt x="202416" y="1722"/>
                    <a:pt x="202435" y="2164"/>
                  </a:cubicBezTo>
                  <a:cubicBezTo>
                    <a:pt x="202680" y="6255"/>
                    <a:pt x="202803" y="10340"/>
                    <a:pt x="202803" y="14432"/>
                  </a:cubicBezTo>
                  <a:cubicBezTo>
                    <a:pt x="202674" y="67106"/>
                    <a:pt x="181671" y="117584"/>
                    <a:pt x="144393" y="154800"/>
                  </a:cubicBezTo>
                  <a:cubicBezTo>
                    <a:pt x="107116" y="192022"/>
                    <a:pt x="56607" y="212946"/>
                    <a:pt x="3933" y="212995"/>
                  </a:cubicBezTo>
                  <a:close/>
                  <a:moveTo>
                    <a:pt x="198079" y="7501"/>
                  </a:moveTo>
                  <a:cubicBezTo>
                    <a:pt x="147902" y="56574"/>
                    <a:pt x="99381" y="108898"/>
                    <a:pt x="48160" y="164535"/>
                  </a:cubicBezTo>
                  <a:lnTo>
                    <a:pt x="7614" y="208395"/>
                  </a:lnTo>
                  <a:cubicBezTo>
                    <a:pt x="58484" y="207382"/>
                    <a:pt x="106926" y="186477"/>
                    <a:pt x="142559" y="150157"/>
                  </a:cubicBezTo>
                  <a:cubicBezTo>
                    <a:pt x="178186" y="113842"/>
                    <a:pt x="198165" y="65002"/>
                    <a:pt x="198202" y="14125"/>
                  </a:cubicBezTo>
                  <a:cubicBezTo>
                    <a:pt x="198202" y="11917"/>
                    <a:pt x="198202" y="9647"/>
                    <a:pt x="198079" y="7501"/>
                  </a:cubicBezTo>
                  <a:close/>
                </a:path>
              </a:pathLst>
            </a:custGeom>
            <a:solidFill>
              <a:srgbClr val="0E0E0E"/>
            </a:solidFill>
            <a:ln w="6134"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272B9707-4D2F-4410-A130-9AC35CD0C4D9}"/>
                </a:ext>
              </a:extLst>
            </p:cNvPr>
            <p:cNvSpPr/>
            <p:nvPr/>
          </p:nvSpPr>
          <p:spPr>
            <a:xfrm>
              <a:off x="5079859" y="4233279"/>
              <a:ext cx="393304" cy="393309"/>
            </a:xfrm>
            <a:custGeom>
              <a:avLst/>
              <a:gdLst>
                <a:gd name="connsiteX0" fmla="*/ 261730 w 393304"/>
                <a:gd name="connsiteY0" fmla="*/ 382173 h 393309"/>
                <a:gd name="connsiteX1" fmla="*/ 382168 w 393304"/>
                <a:gd name="connsiteY1" fmla="*/ 131580 h 393309"/>
                <a:gd name="connsiteX2" fmla="*/ 131575 w 393304"/>
                <a:gd name="connsiteY2" fmla="*/ 11136 h 393309"/>
                <a:gd name="connsiteX3" fmla="*/ 11137 w 393304"/>
                <a:gd name="connsiteY3" fmla="*/ 261729 h 393309"/>
                <a:gd name="connsiteX4" fmla="*/ 261730 w 393304"/>
                <a:gd name="connsiteY4" fmla="*/ 382173 h 3933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304" h="393309">
                  <a:moveTo>
                    <a:pt x="261730" y="382173"/>
                  </a:moveTo>
                  <a:cubicBezTo>
                    <a:pt x="364189" y="346233"/>
                    <a:pt x="418108" y="234039"/>
                    <a:pt x="382168" y="131580"/>
                  </a:cubicBezTo>
                  <a:cubicBezTo>
                    <a:pt x="346228" y="29121"/>
                    <a:pt x="234034" y="-24804"/>
                    <a:pt x="131575" y="11136"/>
                  </a:cubicBezTo>
                  <a:cubicBezTo>
                    <a:pt x="29116" y="47076"/>
                    <a:pt x="-24804" y="159270"/>
                    <a:pt x="11137" y="261729"/>
                  </a:cubicBezTo>
                  <a:cubicBezTo>
                    <a:pt x="47077" y="364188"/>
                    <a:pt x="159271" y="418113"/>
                    <a:pt x="261730" y="382173"/>
                  </a:cubicBezTo>
                  <a:close/>
                </a:path>
              </a:pathLst>
            </a:custGeom>
            <a:solidFill>
              <a:srgbClr val="8DC2EB"/>
            </a:solidFill>
            <a:ln w="6134"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11A0A690-ED41-4C60-A614-82BA94589487}"/>
                </a:ext>
              </a:extLst>
            </p:cNvPr>
            <p:cNvSpPr/>
            <p:nvPr/>
          </p:nvSpPr>
          <p:spPr>
            <a:xfrm>
              <a:off x="5077660" y="4231103"/>
              <a:ext cx="397739" cy="397739"/>
            </a:xfrm>
            <a:custGeom>
              <a:avLst/>
              <a:gdLst>
                <a:gd name="connsiteX0" fmla="*/ 198870 w 397739"/>
                <a:gd name="connsiteY0" fmla="*/ 397739 h 397739"/>
                <a:gd name="connsiteX1" fmla="*/ 88387 w 397739"/>
                <a:gd name="connsiteY1" fmla="*/ 364222 h 397739"/>
                <a:gd name="connsiteX2" fmla="*/ 15139 w 397739"/>
                <a:gd name="connsiteY2" fmla="*/ 274976 h 397739"/>
                <a:gd name="connsiteX3" fmla="*/ 3822 w 397739"/>
                <a:gd name="connsiteY3" fmla="*/ 160071 h 397739"/>
                <a:gd name="connsiteX4" fmla="*/ 58250 w 397739"/>
                <a:gd name="connsiteY4" fmla="*/ 58250 h 397739"/>
                <a:gd name="connsiteX5" fmla="*/ 160071 w 397739"/>
                <a:gd name="connsiteY5" fmla="*/ 3822 h 397739"/>
                <a:gd name="connsiteX6" fmla="*/ 274976 w 397739"/>
                <a:gd name="connsiteY6" fmla="*/ 15139 h 397739"/>
                <a:gd name="connsiteX7" fmla="*/ 364222 w 397739"/>
                <a:gd name="connsiteY7" fmla="*/ 88387 h 397739"/>
                <a:gd name="connsiteX8" fmla="*/ 397740 w 397739"/>
                <a:gd name="connsiteY8" fmla="*/ 198870 h 397739"/>
                <a:gd name="connsiteX9" fmla="*/ 339422 w 397739"/>
                <a:gd name="connsiteY9" fmla="*/ 339422 h 397739"/>
                <a:gd name="connsiteX10" fmla="*/ 198870 w 397739"/>
                <a:gd name="connsiteY10" fmla="*/ 397739 h 397739"/>
                <a:gd name="connsiteX11" fmla="*/ 198870 w 397739"/>
                <a:gd name="connsiteY11" fmla="*/ 4601 h 397739"/>
                <a:gd name="connsiteX12" fmla="*/ 90939 w 397739"/>
                <a:gd name="connsiteY12" fmla="*/ 37345 h 397739"/>
                <a:gd name="connsiteX13" fmla="*/ 19390 w 397739"/>
                <a:gd name="connsiteY13" fmla="*/ 124530 h 397739"/>
                <a:gd name="connsiteX14" fmla="*/ 8336 w 397739"/>
                <a:gd name="connsiteY14" fmla="*/ 236773 h 397739"/>
                <a:gd name="connsiteX15" fmla="*/ 61501 w 397739"/>
                <a:gd name="connsiteY15" fmla="*/ 336238 h 397739"/>
                <a:gd name="connsiteX16" fmla="*/ 160973 w 397739"/>
                <a:gd name="connsiteY16" fmla="*/ 389409 h 397739"/>
                <a:gd name="connsiteX17" fmla="*/ 273216 w 397739"/>
                <a:gd name="connsiteY17" fmla="*/ 378356 h 397739"/>
                <a:gd name="connsiteX18" fmla="*/ 360401 w 397739"/>
                <a:gd name="connsiteY18" fmla="*/ 306801 h 397739"/>
                <a:gd name="connsiteX19" fmla="*/ 393139 w 397739"/>
                <a:gd name="connsiteY19" fmla="*/ 198870 h 397739"/>
                <a:gd name="connsiteX20" fmla="*/ 336171 w 397739"/>
                <a:gd name="connsiteY20" fmla="*/ 61575 h 397739"/>
                <a:gd name="connsiteX21" fmla="*/ 198870 w 397739"/>
                <a:gd name="connsiteY21" fmla="*/ 4601 h 3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7739" h="397739">
                  <a:moveTo>
                    <a:pt x="198870" y="397739"/>
                  </a:moveTo>
                  <a:cubicBezTo>
                    <a:pt x="159538" y="397739"/>
                    <a:pt x="121089" y="386078"/>
                    <a:pt x="88387" y="364222"/>
                  </a:cubicBezTo>
                  <a:cubicBezTo>
                    <a:pt x="55680" y="342372"/>
                    <a:pt x="30192" y="311315"/>
                    <a:pt x="15139" y="274976"/>
                  </a:cubicBezTo>
                  <a:cubicBezTo>
                    <a:pt x="86" y="238638"/>
                    <a:pt x="-3852" y="198649"/>
                    <a:pt x="3822" y="160071"/>
                  </a:cubicBezTo>
                  <a:cubicBezTo>
                    <a:pt x="11496" y="121500"/>
                    <a:pt x="30438" y="86062"/>
                    <a:pt x="58250" y="58250"/>
                  </a:cubicBezTo>
                  <a:cubicBezTo>
                    <a:pt x="86063" y="30438"/>
                    <a:pt x="121493" y="11495"/>
                    <a:pt x="160071" y="3822"/>
                  </a:cubicBezTo>
                  <a:cubicBezTo>
                    <a:pt x="198649" y="-3852"/>
                    <a:pt x="238638" y="86"/>
                    <a:pt x="274976" y="15139"/>
                  </a:cubicBezTo>
                  <a:cubicBezTo>
                    <a:pt x="311315" y="30192"/>
                    <a:pt x="342373" y="55680"/>
                    <a:pt x="364222" y="88387"/>
                  </a:cubicBezTo>
                  <a:cubicBezTo>
                    <a:pt x="386079" y="121088"/>
                    <a:pt x="397740" y="159537"/>
                    <a:pt x="397740" y="198870"/>
                  </a:cubicBezTo>
                  <a:cubicBezTo>
                    <a:pt x="397678" y="251593"/>
                    <a:pt x="376705" y="302139"/>
                    <a:pt x="339422" y="339422"/>
                  </a:cubicBezTo>
                  <a:cubicBezTo>
                    <a:pt x="302138" y="376706"/>
                    <a:pt x="251593" y="397678"/>
                    <a:pt x="198870" y="397739"/>
                  </a:cubicBezTo>
                  <a:close/>
                  <a:moveTo>
                    <a:pt x="198870" y="4601"/>
                  </a:moveTo>
                  <a:cubicBezTo>
                    <a:pt x="160445" y="4601"/>
                    <a:pt x="122886" y="15998"/>
                    <a:pt x="90939" y="37345"/>
                  </a:cubicBezTo>
                  <a:cubicBezTo>
                    <a:pt x="58992" y="58692"/>
                    <a:pt x="34094" y="89031"/>
                    <a:pt x="19390" y="124530"/>
                  </a:cubicBezTo>
                  <a:cubicBezTo>
                    <a:pt x="4686" y="160028"/>
                    <a:pt x="840" y="199085"/>
                    <a:pt x="8336" y="236773"/>
                  </a:cubicBezTo>
                  <a:cubicBezTo>
                    <a:pt x="15832" y="274455"/>
                    <a:pt x="34333" y="309070"/>
                    <a:pt x="61501" y="336238"/>
                  </a:cubicBezTo>
                  <a:cubicBezTo>
                    <a:pt x="88669" y="363406"/>
                    <a:pt x="123285" y="381913"/>
                    <a:pt x="160973" y="389409"/>
                  </a:cubicBezTo>
                  <a:cubicBezTo>
                    <a:pt x="198655" y="396905"/>
                    <a:pt x="237717" y="393059"/>
                    <a:pt x="273216" y="378356"/>
                  </a:cubicBezTo>
                  <a:cubicBezTo>
                    <a:pt x="308714" y="363652"/>
                    <a:pt x="339054" y="338747"/>
                    <a:pt x="360401" y="306801"/>
                  </a:cubicBezTo>
                  <a:cubicBezTo>
                    <a:pt x="381748" y="274854"/>
                    <a:pt x="393139" y="237294"/>
                    <a:pt x="393139" y="198870"/>
                  </a:cubicBezTo>
                  <a:cubicBezTo>
                    <a:pt x="393078" y="147367"/>
                    <a:pt x="372589" y="97993"/>
                    <a:pt x="336171" y="61575"/>
                  </a:cubicBezTo>
                  <a:cubicBezTo>
                    <a:pt x="299752" y="25156"/>
                    <a:pt x="250372" y="4668"/>
                    <a:pt x="198870" y="4601"/>
                  </a:cubicBezTo>
                  <a:close/>
                </a:path>
              </a:pathLst>
            </a:custGeom>
            <a:solidFill>
              <a:srgbClr val="0E0E0E"/>
            </a:solidFill>
            <a:ln w="6134"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30334C2E-5BFC-439D-81B7-876D3E249826}"/>
                </a:ext>
              </a:extLst>
            </p:cNvPr>
            <p:cNvSpPr/>
            <p:nvPr/>
          </p:nvSpPr>
          <p:spPr>
            <a:xfrm>
              <a:off x="4380573" y="4673561"/>
              <a:ext cx="296578" cy="269167"/>
            </a:xfrm>
            <a:custGeom>
              <a:avLst/>
              <a:gdLst>
                <a:gd name="connsiteX0" fmla="*/ 99987 w 296578"/>
                <a:gd name="connsiteY0" fmla="*/ 0 h 269167"/>
                <a:gd name="connsiteX1" fmla="*/ 0 w 296578"/>
                <a:gd name="connsiteY1" fmla="*/ 27358 h 269167"/>
                <a:gd name="connsiteX2" fmla="*/ 282724 w 296578"/>
                <a:gd name="connsiteY2" fmla="*/ 269167 h 269167"/>
                <a:gd name="connsiteX3" fmla="*/ 295403 w 296578"/>
                <a:gd name="connsiteY3" fmla="*/ 175186 h 269167"/>
                <a:gd name="connsiteX4" fmla="*/ 262622 w 296578"/>
                <a:gd name="connsiteY4" fmla="*/ 86197 h 269167"/>
                <a:gd name="connsiteX5" fmla="*/ 192012 w 296578"/>
                <a:gd name="connsiteY5" fmla="*/ 22899 h 269167"/>
                <a:gd name="connsiteX6" fmla="*/ 99987 w 296578"/>
                <a:gd name="connsiteY6" fmla="*/ 0 h 26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578" h="269167">
                  <a:moveTo>
                    <a:pt x="99987" y="0"/>
                  </a:moveTo>
                  <a:cubicBezTo>
                    <a:pt x="64808" y="-37"/>
                    <a:pt x="30266" y="9416"/>
                    <a:pt x="0" y="27358"/>
                  </a:cubicBezTo>
                  <a:cubicBezTo>
                    <a:pt x="83915" y="134461"/>
                    <a:pt x="177891" y="216536"/>
                    <a:pt x="282724" y="269167"/>
                  </a:cubicBezTo>
                  <a:cubicBezTo>
                    <a:pt x="294551" y="239343"/>
                    <a:pt x="298906" y="207077"/>
                    <a:pt x="295403" y="175186"/>
                  </a:cubicBezTo>
                  <a:cubicBezTo>
                    <a:pt x="291901" y="143294"/>
                    <a:pt x="280644" y="112746"/>
                    <a:pt x="262622" y="86197"/>
                  </a:cubicBezTo>
                  <a:cubicBezTo>
                    <a:pt x="244606" y="59655"/>
                    <a:pt x="220364" y="37922"/>
                    <a:pt x="192012" y="22899"/>
                  </a:cubicBezTo>
                  <a:cubicBezTo>
                    <a:pt x="163666" y="7876"/>
                    <a:pt x="132069" y="12"/>
                    <a:pt x="99987" y="0"/>
                  </a:cubicBezTo>
                  <a:close/>
                </a:path>
              </a:pathLst>
            </a:custGeom>
            <a:solidFill>
              <a:srgbClr val="8DC2EB"/>
            </a:solidFill>
            <a:ln w="6134"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2641AC03-BCA5-49F6-85C6-72A021FE96CF}"/>
                </a:ext>
              </a:extLst>
            </p:cNvPr>
            <p:cNvSpPr/>
            <p:nvPr/>
          </p:nvSpPr>
          <p:spPr>
            <a:xfrm>
              <a:off x="4378267" y="4671472"/>
              <a:ext cx="301222" cy="273652"/>
            </a:xfrm>
            <a:custGeom>
              <a:avLst/>
              <a:gdLst>
                <a:gd name="connsiteX0" fmla="*/ 285030 w 301222"/>
                <a:gd name="connsiteY0" fmla="*/ 273525 h 273652"/>
                <a:gd name="connsiteX1" fmla="*/ 283987 w 301222"/>
                <a:gd name="connsiteY1" fmla="*/ 273525 h 273652"/>
                <a:gd name="connsiteX2" fmla="*/ 466 w 301222"/>
                <a:gd name="connsiteY2" fmla="*/ 31103 h 273652"/>
                <a:gd name="connsiteX3" fmla="*/ 61 w 301222"/>
                <a:gd name="connsiteY3" fmla="*/ 30226 h 273652"/>
                <a:gd name="connsiteX4" fmla="*/ 37 w 301222"/>
                <a:gd name="connsiteY4" fmla="*/ 29263 h 273652"/>
                <a:gd name="connsiteX5" fmla="*/ 405 w 301222"/>
                <a:gd name="connsiteY5" fmla="*/ 28361 h 273652"/>
                <a:gd name="connsiteX6" fmla="*/ 1141 w 301222"/>
                <a:gd name="connsiteY6" fmla="*/ 27729 h 273652"/>
                <a:gd name="connsiteX7" fmla="*/ 119604 w 301222"/>
                <a:gd name="connsiteY7" fmla="*/ 745 h 273652"/>
                <a:gd name="connsiteX8" fmla="*/ 231644 w 301222"/>
                <a:gd name="connsiteY8" fmla="*/ 47739 h 273652"/>
                <a:gd name="connsiteX9" fmla="*/ 295421 w 301222"/>
                <a:gd name="connsiteY9" fmla="*/ 151149 h 273652"/>
                <a:gd name="connsiteX10" fmla="*/ 287116 w 301222"/>
                <a:gd name="connsiteY10" fmla="*/ 272360 h 273652"/>
                <a:gd name="connsiteX11" fmla="*/ 286613 w 301222"/>
                <a:gd name="connsiteY11" fmla="*/ 273145 h 273652"/>
                <a:gd name="connsiteX12" fmla="*/ 285828 w 301222"/>
                <a:gd name="connsiteY12" fmla="*/ 273648 h 273652"/>
                <a:gd name="connsiteX13" fmla="*/ 285030 w 301222"/>
                <a:gd name="connsiteY13" fmla="*/ 273525 h 273652"/>
                <a:gd name="connsiteX14" fmla="*/ 5741 w 301222"/>
                <a:gd name="connsiteY14" fmla="*/ 30122 h 273652"/>
                <a:gd name="connsiteX15" fmla="*/ 283803 w 301222"/>
                <a:gd name="connsiteY15" fmla="*/ 268066 h 273652"/>
                <a:gd name="connsiteX16" fmla="*/ 290643 w 301222"/>
                <a:gd name="connsiteY16" fmla="*/ 150817 h 273652"/>
                <a:gd name="connsiteX17" fmla="*/ 228663 w 301222"/>
                <a:gd name="connsiteY17" fmla="*/ 51057 h 273652"/>
                <a:gd name="connsiteX18" fmla="*/ 120524 w 301222"/>
                <a:gd name="connsiteY18" fmla="*/ 5248 h 273652"/>
                <a:gd name="connsiteX19" fmla="*/ 5741 w 301222"/>
                <a:gd name="connsiteY19" fmla="*/ 30122 h 27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1222" h="273652">
                  <a:moveTo>
                    <a:pt x="285030" y="273525"/>
                  </a:moveTo>
                  <a:cubicBezTo>
                    <a:pt x="284693" y="273618"/>
                    <a:pt x="284331" y="273618"/>
                    <a:pt x="283987" y="273525"/>
                  </a:cubicBezTo>
                  <a:cubicBezTo>
                    <a:pt x="181547" y="221998"/>
                    <a:pt x="86161" y="140475"/>
                    <a:pt x="466" y="31103"/>
                  </a:cubicBezTo>
                  <a:cubicBezTo>
                    <a:pt x="276" y="30839"/>
                    <a:pt x="135" y="30545"/>
                    <a:pt x="61" y="30226"/>
                  </a:cubicBezTo>
                  <a:cubicBezTo>
                    <a:pt x="-12" y="29913"/>
                    <a:pt x="-19" y="29582"/>
                    <a:pt x="37" y="29263"/>
                  </a:cubicBezTo>
                  <a:cubicBezTo>
                    <a:pt x="86" y="28938"/>
                    <a:pt x="215" y="28631"/>
                    <a:pt x="405" y="28361"/>
                  </a:cubicBezTo>
                  <a:cubicBezTo>
                    <a:pt x="601" y="28097"/>
                    <a:pt x="853" y="27882"/>
                    <a:pt x="1141" y="27729"/>
                  </a:cubicBezTo>
                  <a:cubicBezTo>
                    <a:pt x="36848" y="6591"/>
                    <a:pt x="78272" y="-2843"/>
                    <a:pt x="119604" y="745"/>
                  </a:cubicBezTo>
                  <a:cubicBezTo>
                    <a:pt x="160942" y="4333"/>
                    <a:pt x="200121" y="20767"/>
                    <a:pt x="231644" y="47739"/>
                  </a:cubicBezTo>
                  <a:cubicBezTo>
                    <a:pt x="263174" y="74705"/>
                    <a:pt x="285478" y="110866"/>
                    <a:pt x="295421" y="151149"/>
                  </a:cubicBezTo>
                  <a:cubicBezTo>
                    <a:pt x="305371" y="191426"/>
                    <a:pt x="302470" y="233813"/>
                    <a:pt x="287116" y="272360"/>
                  </a:cubicBezTo>
                  <a:cubicBezTo>
                    <a:pt x="287005" y="272654"/>
                    <a:pt x="286834" y="272918"/>
                    <a:pt x="286613" y="273145"/>
                  </a:cubicBezTo>
                  <a:cubicBezTo>
                    <a:pt x="286392" y="273366"/>
                    <a:pt x="286122" y="273538"/>
                    <a:pt x="285828" y="273648"/>
                  </a:cubicBezTo>
                  <a:cubicBezTo>
                    <a:pt x="285558" y="273667"/>
                    <a:pt x="285288" y="273624"/>
                    <a:pt x="285030" y="273525"/>
                  </a:cubicBezTo>
                  <a:close/>
                  <a:moveTo>
                    <a:pt x="5741" y="30122"/>
                  </a:moveTo>
                  <a:cubicBezTo>
                    <a:pt x="89964" y="137040"/>
                    <a:pt x="183632" y="217091"/>
                    <a:pt x="283803" y="268066"/>
                  </a:cubicBezTo>
                  <a:cubicBezTo>
                    <a:pt x="298127" y="230623"/>
                    <a:pt x="300513" y="189671"/>
                    <a:pt x="290643" y="150817"/>
                  </a:cubicBezTo>
                  <a:cubicBezTo>
                    <a:pt x="280767" y="111970"/>
                    <a:pt x="259119" y="77122"/>
                    <a:pt x="228663" y="51057"/>
                  </a:cubicBezTo>
                  <a:cubicBezTo>
                    <a:pt x="198207" y="25000"/>
                    <a:pt x="160433" y="8995"/>
                    <a:pt x="120524" y="5248"/>
                  </a:cubicBezTo>
                  <a:cubicBezTo>
                    <a:pt x="80615" y="1500"/>
                    <a:pt x="40522" y="10186"/>
                    <a:pt x="5741" y="30122"/>
                  </a:cubicBezTo>
                  <a:close/>
                </a:path>
              </a:pathLst>
            </a:custGeom>
            <a:solidFill>
              <a:srgbClr val="0E0E0E"/>
            </a:solidFill>
            <a:ln w="6134"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524882F8-8E58-4364-8BCC-9005E14DB9D5}"/>
                </a:ext>
              </a:extLst>
            </p:cNvPr>
            <p:cNvSpPr/>
            <p:nvPr/>
          </p:nvSpPr>
          <p:spPr>
            <a:xfrm>
              <a:off x="5287265" y="4673560"/>
              <a:ext cx="279595" cy="248556"/>
            </a:xfrm>
            <a:custGeom>
              <a:avLst/>
              <a:gdLst>
                <a:gd name="connsiteX0" fmla="*/ 0 w 279595"/>
                <a:gd name="connsiteY0" fmla="*/ 196601 h 248556"/>
                <a:gd name="connsiteX1" fmla="*/ 6993 w 279595"/>
                <a:gd name="connsiteY1" fmla="*/ 248557 h 248556"/>
                <a:gd name="connsiteX2" fmla="*/ 279596 w 279595"/>
                <a:gd name="connsiteY2" fmla="*/ 18342 h 248556"/>
                <a:gd name="connsiteX3" fmla="*/ 183669 w 279595"/>
                <a:gd name="connsiteY3" fmla="*/ 430 h 248556"/>
                <a:gd name="connsiteX4" fmla="*/ 90939 w 279595"/>
                <a:gd name="connsiteY4" fmla="*/ 30837 h 248556"/>
                <a:gd name="connsiteX5" fmla="*/ 24242 w 279595"/>
                <a:gd name="connsiteY5" fmla="*/ 102073 h 248556"/>
                <a:gd name="connsiteX6" fmla="*/ 0 w 279595"/>
                <a:gd name="connsiteY6" fmla="*/ 196601 h 24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595" h="248556">
                  <a:moveTo>
                    <a:pt x="0" y="196601"/>
                  </a:moveTo>
                  <a:cubicBezTo>
                    <a:pt x="0" y="214157"/>
                    <a:pt x="2349" y="231627"/>
                    <a:pt x="6993" y="248557"/>
                  </a:cubicBezTo>
                  <a:cubicBezTo>
                    <a:pt x="96981" y="195619"/>
                    <a:pt x="187828" y="119739"/>
                    <a:pt x="279596" y="18342"/>
                  </a:cubicBezTo>
                  <a:cubicBezTo>
                    <a:pt x="249636" y="4405"/>
                    <a:pt x="216641" y="-1754"/>
                    <a:pt x="183669" y="430"/>
                  </a:cubicBezTo>
                  <a:cubicBezTo>
                    <a:pt x="150692" y="2614"/>
                    <a:pt x="118800" y="13072"/>
                    <a:pt x="90939" y="30837"/>
                  </a:cubicBezTo>
                  <a:cubicBezTo>
                    <a:pt x="63072" y="48601"/>
                    <a:pt x="40136" y="73101"/>
                    <a:pt x="24242" y="102073"/>
                  </a:cubicBezTo>
                  <a:cubicBezTo>
                    <a:pt x="8349" y="131045"/>
                    <a:pt x="12" y="163556"/>
                    <a:pt x="0" y="196601"/>
                  </a:cubicBezTo>
                  <a:close/>
                </a:path>
              </a:pathLst>
            </a:custGeom>
            <a:solidFill>
              <a:srgbClr val="8DC2EB"/>
            </a:solidFill>
            <a:ln w="6134"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B216BE1F-C4CE-49ED-BD71-2B0BD1CA8450}"/>
                </a:ext>
              </a:extLst>
            </p:cNvPr>
            <p:cNvSpPr/>
            <p:nvPr/>
          </p:nvSpPr>
          <p:spPr>
            <a:xfrm>
              <a:off x="5284855" y="4670975"/>
              <a:ext cx="284579" cy="253446"/>
            </a:xfrm>
            <a:custGeom>
              <a:avLst/>
              <a:gdLst>
                <a:gd name="connsiteX0" fmla="*/ 9403 w 284579"/>
                <a:gd name="connsiteY0" fmla="*/ 253412 h 253446"/>
                <a:gd name="connsiteX1" fmla="*/ 8544 w 284579"/>
                <a:gd name="connsiteY1" fmla="*/ 253412 h 253446"/>
                <a:gd name="connsiteX2" fmla="*/ 7697 w 284579"/>
                <a:gd name="connsiteY2" fmla="*/ 252799 h 253446"/>
                <a:gd name="connsiteX3" fmla="*/ 7194 w 284579"/>
                <a:gd name="connsiteY3" fmla="*/ 251879 h 253446"/>
                <a:gd name="connsiteX4" fmla="*/ 8875 w 284579"/>
                <a:gd name="connsiteY4" fmla="*/ 140126 h 253446"/>
                <a:gd name="connsiteX5" fmla="*/ 70560 w 284579"/>
                <a:gd name="connsiteY5" fmla="*/ 46924 h 253446"/>
                <a:gd name="connsiteX6" fmla="*/ 172780 w 284579"/>
                <a:gd name="connsiteY6" fmla="*/ 1721 h 253446"/>
                <a:gd name="connsiteX7" fmla="*/ 283232 w 284579"/>
                <a:gd name="connsiteY7" fmla="*/ 18780 h 253446"/>
                <a:gd name="connsiteX8" fmla="*/ 284072 w 284579"/>
                <a:gd name="connsiteY8" fmla="*/ 19455 h 253446"/>
                <a:gd name="connsiteX9" fmla="*/ 284520 w 284579"/>
                <a:gd name="connsiteY9" fmla="*/ 20436 h 253446"/>
                <a:gd name="connsiteX10" fmla="*/ 284501 w 284579"/>
                <a:gd name="connsiteY10" fmla="*/ 21516 h 253446"/>
                <a:gd name="connsiteX11" fmla="*/ 283968 w 284579"/>
                <a:gd name="connsiteY11" fmla="*/ 22461 h 253446"/>
                <a:gd name="connsiteX12" fmla="*/ 10875 w 284579"/>
                <a:gd name="connsiteY12" fmla="*/ 253105 h 253446"/>
                <a:gd name="connsiteX13" fmla="*/ 10169 w 284579"/>
                <a:gd name="connsiteY13" fmla="*/ 253406 h 253446"/>
                <a:gd name="connsiteX14" fmla="*/ 9403 w 284579"/>
                <a:gd name="connsiteY14" fmla="*/ 253412 h 253446"/>
                <a:gd name="connsiteX15" fmla="*/ 199010 w 284579"/>
                <a:gd name="connsiteY15" fmla="*/ 4856 h 253446"/>
                <a:gd name="connsiteX16" fmla="*/ 61690 w 284579"/>
                <a:gd name="connsiteY16" fmla="*/ 61848 h 253446"/>
                <a:gd name="connsiteX17" fmla="*/ 4740 w 284579"/>
                <a:gd name="connsiteY17" fmla="*/ 199186 h 253446"/>
                <a:gd name="connsiteX18" fmla="*/ 10875 w 284579"/>
                <a:gd name="connsiteY18" fmla="*/ 247585 h 253446"/>
                <a:gd name="connsiteX19" fmla="*/ 278140 w 284579"/>
                <a:gd name="connsiteY19" fmla="*/ 21725 h 253446"/>
                <a:gd name="connsiteX20" fmla="*/ 199010 w 284579"/>
                <a:gd name="connsiteY20" fmla="*/ 4856 h 25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4579" h="253446">
                  <a:moveTo>
                    <a:pt x="9403" y="253412"/>
                  </a:moveTo>
                  <a:lnTo>
                    <a:pt x="8544" y="253412"/>
                  </a:lnTo>
                  <a:cubicBezTo>
                    <a:pt x="8218" y="253271"/>
                    <a:pt x="7930" y="253063"/>
                    <a:pt x="7697" y="252799"/>
                  </a:cubicBezTo>
                  <a:cubicBezTo>
                    <a:pt x="7464" y="252529"/>
                    <a:pt x="7292" y="252216"/>
                    <a:pt x="7194" y="251879"/>
                  </a:cubicBezTo>
                  <a:cubicBezTo>
                    <a:pt x="-2940" y="215233"/>
                    <a:pt x="-2357" y="176453"/>
                    <a:pt x="8875" y="140126"/>
                  </a:cubicBezTo>
                  <a:cubicBezTo>
                    <a:pt x="20107" y="103800"/>
                    <a:pt x="41515" y="71454"/>
                    <a:pt x="70560" y="46924"/>
                  </a:cubicBezTo>
                  <a:cubicBezTo>
                    <a:pt x="99612" y="22393"/>
                    <a:pt x="135085" y="6708"/>
                    <a:pt x="172780" y="1721"/>
                  </a:cubicBezTo>
                  <a:cubicBezTo>
                    <a:pt x="210468" y="-3272"/>
                    <a:pt x="248801" y="2654"/>
                    <a:pt x="283232" y="18780"/>
                  </a:cubicBezTo>
                  <a:cubicBezTo>
                    <a:pt x="283563" y="18934"/>
                    <a:pt x="283851" y="19167"/>
                    <a:pt x="284072" y="19455"/>
                  </a:cubicBezTo>
                  <a:cubicBezTo>
                    <a:pt x="284299" y="19743"/>
                    <a:pt x="284452" y="20081"/>
                    <a:pt x="284520" y="20436"/>
                  </a:cubicBezTo>
                  <a:cubicBezTo>
                    <a:pt x="284606" y="20792"/>
                    <a:pt x="284600" y="21167"/>
                    <a:pt x="284501" y="21516"/>
                  </a:cubicBezTo>
                  <a:cubicBezTo>
                    <a:pt x="284403" y="21872"/>
                    <a:pt x="284219" y="22197"/>
                    <a:pt x="283968" y="22461"/>
                  </a:cubicBezTo>
                  <a:cubicBezTo>
                    <a:pt x="193857" y="121773"/>
                    <a:pt x="101967" y="199554"/>
                    <a:pt x="10875" y="253105"/>
                  </a:cubicBezTo>
                  <a:cubicBezTo>
                    <a:pt x="10660" y="253253"/>
                    <a:pt x="10421" y="253351"/>
                    <a:pt x="10169" y="253406"/>
                  </a:cubicBezTo>
                  <a:cubicBezTo>
                    <a:pt x="9918" y="253455"/>
                    <a:pt x="9660" y="253461"/>
                    <a:pt x="9403" y="253412"/>
                  </a:cubicBezTo>
                  <a:close/>
                  <a:moveTo>
                    <a:pt x="199010" y="4856"/>
                  </a:moveTo>
                  <a:cubicBezTo>
                    <a:pt x="147495" y="4923"/>
                    <a:pt x="98115" y="25417"/>
                    <a:pt x="61690" y="61848"/>
                  </a:cubicBezTo>
                  <a:cubicBezTo>
                    <a:pt x="25271" y="98279"/>
                    <a:pt x="4790" y="147671"/>
                    <a:pt x="4740" y="199186"/>
                  </a:cubicBezTo>
                  <a:cubicBezTo>
                    <a:pt x="4722" y="215515"/>
                    <a:pt x="6783" y="231777"/>
                    <a:pt x="10875" y="247585"/>
                  </a:cubicBezTo>
                  <a:cubicBezTo>
                    <a:pt x="100250" y="194586"/>
                    <a:pt x="190176" y="118767"/>
                    <a:pt x="278140" y="21725"/>
                  </a:cubicBezTo>
                  <a:cubicBezTo>
                    <a:pt x="253254" y="10561"/>
                    <a:pt x="226282" y="4813"/>
                    <a:pt x="199010" y="4856"/>
                  </a:cubicBezTo>
                  <a:close/>
                </a:path>
              </a:pathLst>
            </a:custGeom>
            <a:solidFill>
              <a:srgbClr val="0E0E0E"/>
            </a:solidFill>
            <a:ln w="6134"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7650C69D-71CA-4D1B-A4A3-D72FF32D20FE}"/>
                </a:ext>
              </a:extLst>
            </p:cNvPr>
            <p:cNvSpPr/>
            <p:nvPr/>
          </p:nvSpPr>
          <p:spPr>
            <a:xfrm>
              <a:off x="4791308" y="4733921"/>
              <a:ext cx="393214" cy="283933"/>
            </a:xfrm>
            <a:custGeom>
              <a:avLst/>
              <a:gdLst>
                <a:gd name="connsiteX0" fmla="*/ 196609 w 393214"/>
                <a:gd name="connsiteY0" fmla="*/ 0 h 283933"/>
                <a:gd name="connsiteX1" fmla="*/ 106277 w 393214"/>
                <a:gd name="connsiteY1" fmla="*/ 21979 h 283933"/>
                <a:gd name="connsiteX2" fmla="*/ 36145 w 393214"/>
                <a:gd name="connsiteY2" fmla="*/ 83001 h 283933"/>
                <a:gd name="connsiteX3" fmla="*/ 1886 w 393214"/>
                <a:gd name="connsiteY3" fmla="*/ 169426 h 283933"/>
                <a:gd name="connsiteX4" fmla="*/ 11173 w 393214"/>
                <a:gd name="connsiteY4" fmla="*/ 261929 h 283933"/>
                <a:gd name="connsiteX5" fmla="*/ 387443 w 393214"/>
                <a:gd name="connsiteY5" fmla="*/ 243895 h 283933"/>
                <a:gd name="connsiteX6" fmla="*/ 388878 w 393214"/>
                <a:gd name="connsiteY6" fmla="*/ 155520 h 283933"/>
                <a:gd name="connsiteX7" fmla="*/ 351454 w 393214"/>
                <a:gd name="connsiteY7" fmla="*/ 75451 h 283933"/>
                <a:gd name="connsiteX8" fmla="*/ 282733 w 393214"/>
                <a:gd name="connsiteY8" fmla="*/ 19863 h 283933"/>
                <a:gd name="connsiteX9" fmla="*/ 196609 w 393214"/>
                <a:gd name="connsiteY9" fmla="*/ 0 h 28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214" h="283933">
                  <a:moveTo>
                    <a:pt x="196609" y="0"/>
                  </a:moveTo>
                  <a:cubicBezTo>
                    <a:pt x="165177" y="0"/>
                    <a:pt x="134200" y="7533"/>
                    <a:pt x="106277" y="21979"/>
                  </a:cubicBezTo>
                  <a:cubicBezTo>
                    <a:pt x="78354" y="36419"/>
                    <a:pt x="54309" y="57348"/>
                    <a:pt x="36145" y="83001"/>
                  </a:cubicBezTo>
                  <a:cubicBezTo>
                    <a:pt x="17982" y="108655"/>
                    <a:pt x="6235" y="138295"/>
                    <a:pt x="1886" y="169426"/>
                  </a:cubicBezTo>
                  <a:cubicBezTo>
                    <a:pt x="-2457" y="200563"/>
                    <a:pt x="726" y="232283"/>
                    <a:pt x="11173" y="261929"/>
                  </a:cubicBezTo>
                  <a:cubicBezTo>
                    <a:pt x="135273" y="296520"/>
                    <a:pt x="267219" y="290196"/>
                    <a:pt x="387443" y="243895"/>
                  </a:cubicBezTo>
                  <a:cubicBezTo>
                    <a:pt x="394620" y="214929"/>
                    <a:pt x="395111" y="184706"/>
                    <a:pt x="388878" y="155520"/>
                  </a:cubicBezTo>
                  <a:cubicBezTo>
                    <a:pt x="382640" y="126333"/>
                    <a:pt x="369844" y="98957"/>
                    <a:pt x="351454" y="75451"/>
                  </a:cubicBezTo>
                  <a:cubicBezTo>
                    <a:pt x="333064" y="51944"/>
                    <a:pt x="309564" y="32934"/>
                    <a:pt x="282733" y="19863"/>
                  </a:cubicBezTo>
                  <a:cubicBezTo>
                    <a:pt x="255908" y="6790"/>
                    <a:pt x="226452" y="0"/>
                    <a:pt x="196609" y="0"/>
                  </a:cubicBezTo>
                  <a:close/>
                </a:path>
              </a:pathLst>
            </a:custGeom>
            <a:solidFill>
              <a:srgbClr val="8DC2EB"/>
            </a:solidFill>
            <a:ln w="6134"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CA021638-E735-4477-BE16-8F45D4145503}"/>
                </a:ext>
              </a:extLst>
            </p:cNvPr>
            <p:cNvSpPr/>
            <p:nvPr/>
          </p:nvSpPr>
          <p:spPr>
            <a:xfrm>
              <a:off x="4789027" y="4731671"/>
              <a:ext cx="397740" cy="288286"/>
            </a:xfrm>
            <a:custGeom>
              <a:avLst/>
              <a:gdLst>
                <a:gd name="connsiteX0" fmla="*/ 174906 w 397740"/>
                <a:gd name="connsiteY0" fmla="*/ 288286 h 288286"/>
                <a:gd name="connsiteX1" fmla="*/ 12841 w 397740"/>
                <a:gd name="connsiteY1" fmla="*/ 266387 h 288286"/>
                <a:gd name="connsiteX2" fmla="*/ 11896 w 397740"/>
                <a:gd name="connsiteY2" fmla="*/ 265872 h 288286"/>
                <a:gd name="connsiteX3" fmla="*/ 11308 w 397740"/>
                <a:gd name="connsiteY3" fmla="*/ 264977 h 288286"/>
                <a:gd name="connsiteX4" fmla="*/ 1591 w 397740"/>
                <a:gd name="connsiteY4" fmla="*/ 173786 h 288286"/>
                <a:gd name="connsiteX5" fmla="*/ 33820 w 397740"/>
                <a:gd name="connsiteY5" fmla="*/ 87926 h 288286"/>
                <a:gd name="connsiteX6" fmla="*/ 101155 w 397740"/>
                <a:gd name="connsiteY6" fmla="*/ 25664 h 288286"/>
                <a:gd name="connsiteX7" fmla="*/ 189266 w 397740"/>
                <a:gd name="connsiteY7" fmla="*/ 232 h 288286"/>
                <a:gd name="connsiteX8" fmla="*/ 279420 w 397740"/>
                <a:gd name="connsiteY8" fmla="*/ 17046 h 288286"/>
                <a:gd name="connsiteX9" fmla="*/ 352447 w 397740"/>
                <a:gd name="connsiteY9" fmla="*/ 72523 h 288286"/>
                <a:gd name="connsiteX10" fmla="*/ 392810 w 397740"/>
                <a:gd name="connsiteY10" fmla="*/ 154868 h 288286"/>
                <a:gd name="connsiteX11" fmla="*/ 391933 w 397740"/>
                <a:gd name="connsiteY11" fmla="*/ 246574 h 288286"/>
                <a:gd name="connsiteX12" fmla="*/ 391424 w 397740"/>
                <a:gd name="connsiteY12" fmla="*/ 247549 h 288286"/>
                <a:gd name="connsiteX13" fmla="*/ 390522 w 397740"/>
                <a:gd name="connsiteY13" fmla="*/ 248169 h 288286"/>
                <a:gd name="connsiteX14" fmla="*/ 174906 w 397740"/>
                <a:gd name="connsiteY14" fmla="*/ 288286 h 288286"/>
                <a:gd name="connsiteX15" fmla="*/ 15418 w 397740"/>
                <a:gd name="connsiteY15" fmla="*/ 262278 h 288286"/>
                <a:gd name="connsiteX16" fmla="*/ 387945 w 397740"/>
                <a:gd name="connsiteY16" fmla="*/ 244366 h 288286"/>
                <a:gd name="connsiteX17" fmla="*/ 388326 w 397740"/>
                <a:gd name="connsiteY17" fmla="*/ 155083 h 288286"/>
                <a:gd name="connsiteX18" fmla="*/ 348724 w 397740"/>
                <a:gd name="connsiteY18" fmla="*/ 75057 h 288286"/>
                <a:gd name="connsiteX19" fmla="*/ 277518 w 397740"/>
                <a:gd name="connsiteY19" fmla="*/ 21198 h 288286"/>
                <a:gd name="connsiteX20" fmla="*/ 189738 w 397740"/>
                <a:gd name="connsiteY20" fmla="*/ 4882 h 288286"/>
                <a:gd name="connsiteX21" fmla="*/ 103927 w 397740"/>
                <a:gd name="connsiteY21" fmla="*/ 29547 h 288286"/>
                <a:gd name="connsiteX22" fmla="*/ 38212 w 397740"/>
                <a:gd name="connsiteY22" fmla="*/ 89987 h 288286"/>
                <a:gd name="connsiteX23" fmla="*/ 6474 w 397740"/>
                <a:gd name="connsiteY23" fmla="*/ 173443 h 288286"/>
                <a:gd name="connsiteX24" fmla="*/ 15418 w 397740"/>
                <a:gd name="connsiteY24" fmla="*/ 262278 h 28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740" h="288286">
                  <a:moveTo>
                    <a:pt x="174906" y="288286"/>
                  </a:moveTo>
                  <a:cubicBezTo>
                    <a:pt x="120158" y="288158"/>
                    <a:pt x="65663" y="280791"/>
                    <a:pt x="12841" y="266387"/>
                  </a:cubicBezTo>
                  <a:cubicBezTo>
                    <a:pt x="12491" y="266296"/>
                    <a:pt x="12166" y="266124"/>
                    <a:pt x="11896" y="265872"/>
                  </a:cubicBezTo>
                  <a:cubicBezTo>
                    <a:pt x="11633" y="265627"/>
                    <a:pt x="11430" y="265320"/>
                    <a:pt x="11308" y="264977"/>
                  </a:cubicBezTo>
                  <a:cubicBezTo>
                    <a:pt x="1008" y="235754"/>
                    <a:pt x="-2322" y="204525"/>
                    <a:pt x="1591" y="173786"/>
                  </a:cubicBezTo>
                  <a:cubicBezTo>
                    <a:pt x="5499" y="143048"/>
                    <a:pt x="16534" y="113647"/>
                    <a:pt x="33820" y="87926"/>
                  </a:cubicBezTo>
                  <a:cubicBezTo>
                    <a:pt x="51106" y="62212"/>
                    <a:pt x="74164" y="40889"/>
                    <a:pt x="101155" y="25664"/>
                  </a:cubicBezTo>
                  <a:cubicBezTo>
                    <a:pt x="128139" y="10439"/>
                    <a:pt x="158313" y="1729"/>
                    <a:pt x="189266" y="232"/>
                  </a:cubicBezTo>
                  <a:cubicBezTo>
                    <a:pt x="220219" y="-1265"/>
                    <a:pt x="251086" y="4495"/>
                    <a:pt x="279420" y="17046"/>
                  </a:cubicBezTo>
                  <a:cubicBezTo>
                    <a:pt x="307754" y="29596"/>
                    <a:pt x="332756" y="48594"/>
                    <a:pt x="352447" y="72523"/>
                  </a:cubicBezTo>
                  <a:cubicBezTo>
                    <a:pt x="372132" y="96452"/>
                    <a:pt x="385952" y="124652"/>
                    <a:pt x="392810" y="154868"/>
                  </a:cubicBezTo>
                  <a:cubicBezTo>
                    <a:pt x="399668" y="185091"/>
                    <a:pt x="399367" y="216492"/>
                    <a:pt x="391933" y="246574"/>
                  </a:cubicBezTo>
                  <a:cubicBezTo>
                    <a:pt x="391847" y="246936"/>
                    <a:pt x="391675" y="247267"/>
                    <a:pt x="391424" y="247549"/>
                  </a:cubicBezTo>
                  <a:cubicBezTo>
                    <a:pt x="391178" y="247825"/>
                    <a:pt x="390872" y="248040"/>
                    <a:pt x="390522" y="248169"/>
                  </a:cubicBezTo>
                  <a:cubicBezTo>
                    <a:pt x="321672" y="274479"/>
                    <a:pt x="248614" y="288072"/>
                    <a:pt x="174906" y="288286"/>
                  </a:cubicBezTo>
                  <a:close/>
                  <a:moveTo>
                    <a:pt x="15418" y="262278"/>
                  </a:moveTo>
                  <a:cubicBezTo>
                    <a:pt x="138340" y="296040"/>
                    <a:pt x="268826" y="289765"/>
                    <a:pt x="387945" y="244366"/>
                  </a:cubicBezTo>
                  <a:cubicBezTo>
                    <a:pt x="395000" y="215038"/>
                    <a:pt x="395129" y="184472"/>
                    <a:pt x="388326" y="155083"/>
                  </a:cubicBezTo>
                  <a:cubicBezTo>
                    <a:pt x="381517" y="125694"/>
                    <a:pt x="367960" y="98299"/>
                    <a:pt x="348724" y="75057"/>
                  </a:cubicBezTo>
                  <a:cubicBezTo>
                    <a:pt x="329493" y="51820"/>
                    <a:pt x="305110" y="33381"/>
                    <a:pt x="277518" y="21198"/>
                  </a:cubicBezTo>
                  <a:cubicBezTo>
                    <a:pt x="249921" y="9016"/>
                    <a:pt x="219869" y="3428"/>
                    <a:pt x="189738" y="4882"/>
                  </a:cubicBezTo>
                  <a:cubicBezTo>
                    <a:pt x="159607" y="6330"/>
                    <a:pt x="130225" y="14776"/>
                    <a:pt x="103927" y="29547"/>
                  </a:cubicBezTo>
                  <a:cubicBezTo>
                    <a:pt x="77624" y="44318"/>
                    <a:pt x="55130" y="65015"/>
                    <a:pt x="38212" y="89987"/>
                  </a:cubicBezTo>
                  <a:cubicBezTo>
                    <a:pt x="21300" y="114965"/>
                    <a:pt x="10430" y="143539"/>
                    <a:pt x="6474" y="173443"/>
                  </a:cubicBezTo>
                  <a:cubicBezTo>
                    <a:pt x="2517" y="203347"/>
                    <a:pt x="5578" y="233760"/>
                    <a:pt x="15418" y="262278"/>
                  </a:cubicBezTo>
                  <a:close/>
                </a:path>
              </a:pathLst>
            </a:custGeom>
            <a:solidFill>
              <a:srgbClr val="0E0E0E"/>
            </a:solidFill>
            <a:ln w="6134"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0C8BF719-283B-4757-B063-CAF45C83D731}"/>
                </a:ext>
              </a:extLst>
            </p:cNvPr>
            <p:cNvSpPr/>
            <p:nvPr/>
          </p:nvSpPr>
          <p:spPr>
            <a:xfrm>
              <a:off x="5576952" y="4300971"/>
              <a:ext cx="216135" cy="324191"/>
            </a:xfrm>
            <a:custGeom>
              <a:avLst/>
              <a:gdLst>
                <a:gd name="connsiteX0" fmla="*/ 216136 w 216135"/>
                <a:gd name="connsiteY0" fmla="*/ 982 h 324191"/>
                <a:gd name="connsiteX1" fmla="*/ 196875 w 216135"/>
                <a:gd name="connsiteY1" fmla="*/ 1 h 324191"/>
                <a:gd name="connsiteX2" fmla="*/ 90717 w 216135"/>
                <a:gd name="connsiteY2" fmla="*/ 30812 h 324191"/>
                <a:gd name="connsiteX3" fmla="*/ 18039 w 216135"/>
                <a:gd name="connsiteY3" fmla="*/ 114096 h 324191"/>
                <a:gd name="connsiteX4" fmla="*/ 1888 w 216135"/>
                <a:gd name="connsiteY4" fmla="*/ 223450 h 324191"/>
                <a:gd name="connsiteX5" fmla="*/ 47385 w 216135"/>
                <a:gd name="connsiteY5" fmla="*/ 324192 h 324191"/>
                <a:gd name="connsiteX6" fmla="*/ 90692 w 216135"/>
                <a:gd name="connsiteY6" fmla="*/ 269720 h 324191"/>
                <a:gd name="connsiteX7" fmla="*/ 216136 w 216135"/>
                <a:gd name="connsiteY7" fmla="*/ 982 h 32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135" h="324191">
                  <a:moveTo>
                    <a:pt x="216136" y="982"/>
                  </a:moveTo>
                  <a:cubicBezTo>
                    <a:pt x="210002" y="369"/>
                    <a:pt x="203377" y="1"/>
                    <a:pt x="196875" y="1"/>
                  </a:cubicBezTo>
                  <a:cubicBezTo>
                    <a:pt x="159266" y="-110"/>
                    <a:pt x="122418" y="10582"/>
                    <a:pt x="90717" y="30812"/>
                  </a:cubicBezTo>
                  <a:cubicBezTo>
                    <a:pt x="59009" y="51037"/>
                    <a:pt x="33786" y="79947"/>
                    <a:pt x="18039" y="114096"/>
                  </a:cubicBezTo>
                  <a:cubicBezTo>
                    <a:pt x="2287" y="148251"/>
                    <a:pt x="-3314" y="186203"/>
                    <a:pt x="1888" y="223450"/>
                  </a:cubicBezTo>
                  <a:cubicBezTo>
                    <a:pt x="7090" y="260697"/>
                    <a:pt x="22885" y="295661"/>
                    <a:pt x="47385" y="324192"/>
                  </a:cubicBezTo>
                  <a:cubicBezTo>
                    <a:pt x="61819" y="306648"/>
                    <a:pt x="76259" y="288491"/>
                    <a:pt x="90692" y="269720"/>
                  </a:cubicBezTo>
                  <a:lnTo>
                    <a:pt x="216136" y="982"/>
                  </a:lnTo>
                  <a:close/>
                </a:path>
              </a:pathLst>
            </a:custGeom>
            <a:solidFill>
              <a:srgbClr val="8DC2EB"/>
            </a:solidFill>
            <a:ln w="6134"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E67D6051-CDDA-447B-B65E-93EF7A8D1D4D}"/>
                </a:ext>
              </a:extLst>
            </p:cNvPr>
            <p:cNvSpPr/>
            <p:nvPr/>
          </p:nvSpPr>
          <p:spPr>
            <a:xfrm>
              <a:off x="5574988" y="4298702"/>
              <a:ext cx="220381" cy="328975"/>
            </a:xfrm>
            <a:custGeom>
              <a:avLst/>
              <a:gdLst>
                <a:gd name="connsiteX0" fmla="*/ 49349 w 220381"/>
                <a:gd name="connsiteY0" fmla="*/ 328791 h 328975"/>
                <a:gd name="connsiteX1" fmla="*/ 48367 w 220381"/>
                <a:gd name="connsiteY1" fmla="*/ 328558 h 328975"/>
                <a:gd name="connsiteX2" fmla="*/ 47570 w 220381"/>
                <a:gd name="connsiteY2" fmla="*/ 327932 h 328975"/>
                <a:gd name="connsiteX3" fmla="*/ 1864 w 220381"/>
                <a:gd name="connsiteY3" fmla="*/ 226038 h 328975"/>
                <a:gd name="connsiteX4" fmla="*/ 18291 w 220381"/>
                <a:gd name="connsiteY4" fmla="*/ 115574 h 328975"/>
                <a:gd name="connsiteX5" fmla="*/ 91656 w 220381"/>
                <a:gd name="connsiteY5" fmla="*/ 31376 h 328975"/>
                <a:gd name="connsiteX6" fmla="*/ 198838 w 220381"/>
                <a:gd name="connsiteY6" fmla="*/ 0 h 328975"/>
                <a:gd name="connsiteX7" fmla="*/ 218345 w 220381"/>
                <a:gd name="connsiteY7" fmla="*/ 981 h 328975"/>
                <a:gd name="connsiteX8" fmla="*/ 219369 w 220381"/>
                <a:gd name="connsiteY8" fmla="*/ 1325 h 328975"/>
                <a:gd name="connsiteX9" fmla="*/ 220124 w 220381"/>
                <a:gd name="connsiteY9" fmla="*/ 2085 h 328975"/>
                <a:gd name="connsiteX10" fmla="*/ 220382 w 220381"/>
                <a:gd name="connsiteY10" fmla="*/ 3159 h 328975"/>
                <a:gd name="connsiteX11" fmla="*/ 220124 w 220381"/>
                <a:gd name="connsiteY11" fmla="*/ 4232 h 328975"/>
                <a:gd name="connsiteX12" fmla="*/ 94926 w 220381"/>
                <a:gd name="connsiteY12" fmla="*/ 272909 h 328975"/>
                <a:gd name="connsiteX13" fmla="*/ 51312 w 220381"/>
                <a:gd name="connsiteY13" fmla="*/ 328117 h 328975"/>
                <a:gd name="connsiteX14" fmla="*/ 50520 w 220381"/>
                <a:gd name="connsiteY14" fmla="*/ 328748 h 328975"/>
                <a:gd name="connsiteX15" fmla="*/ 49533 w 220381"/>
                <a:gd name="connsiteY15" fmla="*/ 328975 h 328975"/>
                <a:gd name="connsiteX16" fmla="*/ 49349 w 220381"/>
                <a:gd name="connsiteY16" fmla="*/ 328791 h 328975"/>
                <a:gd name="connsiteX17" fmla="*/ 198838 w 220381"/>
                <a:gd name="connsiteY17" fmla="*/ 4601 h 328975"/>
                <a:gd name="connsiteX18" fmla="*/ 94693 w 220381"/>
                <a:gd name="connsiteY18" fmla="*/ 34854 h 328975"/>
                <a:gd name="connsiteX19" fmla="*/ 23009 w 220381"/>
                <a:gd name="connsiteY19" fmla="*/ 116242 h 328975"/>
                <a:gd name="connsiteX20" fmla="*/ 6140 w 220381"/>
                <a:gd name="connsiteY20" fmla="*/ 223369 h 328975"/>
                <a:gd name="connsiteX21" fmla="*/ 49349 w 220381"/>
                <a:gd name="connsiteY21" fmla="*/ 322841 h 328975"/>
                <a:gd name="connsiteX22" fmla="*/ 90816 w 220381"/>
                <a:gd name="connsiteY22" fmla="*/ 270578 h 328975"/>
                <a:gd name="connsiteX23" fmla="*/ 214603 w 220381"/>
                <a:gd name="connsiteY23" fmla="*/ 5275 h 328975"/>
                <a:gd name="connsiteX24" fmla="*/ 198838 w 220381"/>
                <a:gd name="connsiteY24" fmla="*/ 4601 h 3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0381" h="328975">
                  <a:moveTo>
                    <a:pt x="49349" y="328791"/>
                  </a:moveTo>
                  <a:cubicBezTo>
                    <a:pt x="49011" y="328791"/>
                    <a:pt x="48674" y="328712"/>
                    <a:pt x="48367" y="328558"/>
                  </a:cubicBezTo>
                  <a:cubicBezTo>
                    <a:pt x="48061" y="328411"/>
                    <a:pt x="47785" y="328196"/>
                    <a:pt x="47570" y="327932"/>
                  </a:cubicBezTo>
                  <a:cubicBezTo>
                    <a:pt x="22917" y="299028"/>
                    <a:pt x="7054" y="263671"/>
                    <a:pt x="1864" y="226038"/>
                  </a:cubicBezTo>
                  <a:cubicBezTo>
                    <a:pt x="-3325" y="188405"/>
                    <a:pt x="2373" y="150066"/>
                    <a:pt x="18291" y="115574"/>
                  </a:cubicBezTo>
                  <a:cubicBezTo>
                    <a:pt x="34204" y="81075"/>
                    <a:pt x="59660" y="51858"/>
                    <a:pt x="91656" y="31376"/>
                  </a:cubicBezTo>
                  <a:cubicBezTo>
                    <a:pt x="123658" y="10894"/>
                    <a:pt x="160850" y="6"/>
                    <a:pt x="198838" y="0"/>
                  </a:cubicBezTo>
                  <a:cubicBezTo>
                    <a:pt x="205353" y="-6"/>
                    <a:pt x="211867" y="325"/>
                    <a:pt x="218345" y="981"/>
                  </a:cubicBezTo>
                  <a:cubicBezTo>
                    <a:pt x="218707" y="1018"/>
                    <a:pt x="219057" y="1135"/>
                    <a:pt x="219369" y="1325"/>
                  </a:cubicBezTo>
                  <a:cubicBezTo>
                    <a:pt x="219676" y="1515"/>
                    <a:pt x="219934" y="1779"/>
                    <a:pt x="220124" y="2085"/>
                  </a:cubicBezTo>
                  <a:cubicBezTo>
                    <a:pt x="220290" y="2423"/>
                    <a:pt x="220382" y="2785"/>
                    <a:pt x="220382" y="3159"/>
                  </a:cubicBezTo>
                  <a:cubicBezTo>
                    <a:pt x="220382" y="3533"/>
                    <a:pt x="220290" y="3901"/>
                    <a:pt x="220124" y="4232"/>
                  </a:cubicBezTo>
                  <a:lnTo>
                    <a:pt x="94926" y="272909"/>
                  </a:lnTo>
                  <a:cubicBezTo>
                    <a:pt x="80633" y="291618"/>
                    <a:pt x="66034" y="309714"/>
                    <a:pt x="51312" y="328117"/>
                  </a:cubicBezTo>
                  <a:cubicBezTo>
                    <a:pt x="51103" y="328387"/>
                    <a:pt x="50827" y="328601"/>
                    <a:pt x="50520" y="328748"/>
                  </a:cubicBezTo>
                  <a:cubicBezTo>
                    <a:pt x="50214" y="328902"/>
                    <a:pt x="49876" y="328975"/>
                    <a:pt x="49533" y="328975"/>
                  </a:cubicBezTo>
                  <a:lnTo>
                    <a:pt x="49349" y="328791"/>
                  </a:lnTo>
                  <a:close/>
                  <a:moveTo>
                    <a:pt x="198838" y="4601"/>
                  </a:moveTo>
                  <a:cubicBezTo>
                    <a:pt x="161954" y="4594"/>
                    <a:pt x="125830" y="15084"/>
                    <a:pt x="94693" y="34854"/>
                  </a:cubicBezTo>
                  <a:cubicBezTo>
                    <a:pt x="63555" y="54625"/>
                    <a:pt x="38694" y="82854"/>
                    <a:pt x="23009" y="116242"/>
                  </a:cubicBezTo>
                  <a:cubicBezTo>
                    <a:pt x="7330" y="149625"/>
                    <a:pt x="1478" y="186785"/>
                    <a:pt x="6140" y="223369"/>
                  </a:cubicBezTo>
                  <a:cubicBezTo>
                    <a:pt x="10808" y="259960"/>
                    <a:pt x="25794" y="294459"/>
                    <a:pt x="49349" y="322841"/>
                  </a:cubicBezTo>
                  <a:cubicBezTo>
                    <a:pt x="63457" y="305665"/>
                    <a:pt x="77382" y="288060"/>
                    <a:pt x="90816" y="270578"/>
                  </a:cubicBezTo>
                  <a:lnTo>
                    <a:pt x="214603" y="5275"/>
                  </a:lnTo>
                  <a:cubicBezTo>
                    <a:pt x="209328" y="4785"/>
                    <a:pt x="203991" y="4601"/>
                    <a:pt x="198838" y="4601"/>
                  </a:cubicBezTo>
                  <a:close/>
                </a:path>
              </a:pathLst>
            </a:custGeom>
            <a:solidFill>
              <a:srgbClr val="0E0E0E"/>
            </a:solidFill>
            <a:ln w="6134"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3948A048-3A3A-4DF1-B9C3-593444234845}"/>
                </a:ext>
              </a:extLst>
            </p:cNvPr>
            <p:cNvSpPr/>
            <p:nvPr/>
          </p:nvSpPr>
          <p:spPr>
            <a:xfrm>
              <a:off x="5047562" y="3030297"/>
              <a:ext cx="352470" cy="361828"/>
            </a:xfrm>
            <a:custGeom>
              <a:avLst/>
              <a:gdLst>
                <a:gd name="connsiteX0" fmla="*/ 206149 w 352470"/>
                <a:gd name="connsiteY0" fmla="*/ 35559 h 361828"/>
                <a:gd name="connsiteX1" fmla="*/ 304295 w 352470"/>
                <a:gd name="connsiteY1" fmla="*/ 9734 h 361828"/>
                <a:gd name="connsiteX2" fmla="*/ 333310 w 352470"/>
                <a:gd name="connsiteY2" fmla="*/ 236024 h 361828"/>
                <a:gd name="connsiteX3" fmla="*/ 146156 w 352470"/>
                <a:gd name="connsiteY3" fmla="*/ 359137 h 361828"/>
                <a:gd name="connsiteX4" fmla="*/ 102 w 352470"/>
                <a:gd name="connsiteY4" fmla="*/ 242955 h 361828"/>
                <a:gd name="connsiteX5" fmla="*/ 85612 w 352470"/>
                <a:gd name="connsiteY5" fmla="*/ 62182 h 361828"/>
                <a:gd name="connsiteX6" fmla="*/ 274483 w 352470"/>
                <a:gd name="connsiteY6" fmla="*/ 107390 h 3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470" h="361828">
                  <a:moveTo>
                    <a:pt x="206149" y="35559"/>
                  </a:moveTo>
                  <a:cubicBezTo>
                    <a:pt x="233568" y="-7993"/>
                    <a:pt x="272275" y="-4804"/>
                    <a:pt x="304295" y="9734"/>
                  </a:cubicBezTo>
                  <a:cubicBezTo>
                    <a:pt x="328280" y="54575"/>
                    <a:pt x="380666" y="148857"/>
                    <a:pt x="333310" y="236024"/>
                  </a:cubicBezTo>
                  <a:cubicBezTo>
                    <a:pt x="271968" y="349322"/>
                    <a:pt x="220380" y="370424"/>
                    <a:pt x="146156" y="359137"/>
                  </a:cubicBezTo>
                  <a:cubicBezTo>
                    <a:pt x="71933" y="347850"/>
                    <a:pt x="-3149" y="322332"/>
                    <a:pt x="102" y="242955"/>
                  </a:cubicBezTo>
                  <a:cubicBezTo>
                    <a:pt x="3353" y="163579"/>
                    <a:pt x="51752" y="94447"/>
                    <a:pt x="85612" y="62182"/>
                  </a:cubicBezTo>
                  <a:cubicBezTo>
                    <a:pt x="119473" y="29916"/>
                    <a:pt x="209584" y="-10447"/>
                    <a:pt x="274483" y="107390"/>
                  </a:cubicBezTo>
                </a:path>
              </a:pathLst>
            </a:custGeom>
            <a:solidFill>
              <a:srgbClr val="F0E7E1"/>
            </a:solidFill>
            <a:ln w="6134"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454E9018-2418-4F85-AAD8-696A1B2A1004}"/>
                </a:ext>
              </a:extLst>
            </p:cNvPr>
            <p:cNvSpPr/>
            <p:nvPr/>
          </p:nvSpPr>
          <p:spPr>
            <a:xfrm>
              <a:off x="5045537" y="3027867"/>
              <a:ext cx="356932" cy="366658"/>
            </a:xfrm>
            <a:custGeom>
              <a:avLst/>
              <a:gdLst>
                <a:gd name="connsiteX0" fmla="*/ 181368 w 356932"/>
                <a:gd name="connsiteY0" fmla="*/ 366659 h 366658"/>
                <a:gd name="connsiteX1" fmla="*/ 148059 w 356932"/>
                <a:gd name="connsiteY1" fmla="*/ 363837 h 366658"/>
                <a:gd name="connsiteX2" fmla="*/ 103 w 356932"/>
                <a:gd name="connsiteY2" fmla="*/ 245264 h 366658"/>
                <a:gd name="connsiteX3" fmla="*/ 86349 w 356932"/>
                <a:gd name="connsiteY3" fmla="*/ 62956 h 366658"/>
                <a:gd name="connsiteX4" fmla="*/ 184005 w 356932"/>
                <a:gd name="connsiteY4" fmla="*/ 29770 h 366658"/>
                <a:gd name="connsiteX5" fmla="*/ 206640 w 356932"/>
                <a:gd name="connsiteY5" fmla="*/ 35904 h 366658"/>
                <a:gd name="connsiteX6" fmla="*/ 307548 w 356932"/>
                <a:gd name="connsiteY6" fmla="*/ 9895 h 366658"/>
                <a:gd name="connsiteX7" fmla="*/ 308652 w 356932"/>
                <a:gd name="connsiteY7" fmla="*/ 10877 h 366658"/>
                <a:gd name="connsiteX8" fmla="*/ 310124 w 356932"/>
                <a:gd name="connsiteY8" fmla="*/ 13760 h 366658"/>
                <a:gd name="connsiteX9" fmla="*/ 337605 w 356932"/>
                <a:gd name="connsiteY9" fmla="*/ 239313 h 366658"/>
                <a:gd name="connsiteX10" fmla="*/ 181368 w 356932"/>
                <a:gd name="connsiteY10" fmla="*/ 366659 h 366658"/>
                <a:gd name="connsiteX11" fmla="*/ 169099 w 356932"/>
                <a:gd name="connsiteY11" fmla="*/ 33205 h 366658"/>
                <a:gd name="connsiteX12" fmla="*/ 89355 w 356932"/>
                <a:gd name="connsiteY12" fmla="*/ 66268 h 366658"/>
                <a:gd name="connsiteX13" fmla="*/ 4520 w 356932"/>
                <a:gd name="connsiteY13" fmla="*/ 245447 h 366658"/>
                <a:gd name="connsiteX14" fmla="*/ 148673 w 356932"/>
                <a:gd name="connsiteY14" fmla="*/ 359298 h 366658"/>
                <a:gd name="connsiteX15" fmla="*/ 333434 w 356932"/>
                <a:gd name="connsiteY15" fmla="*/ 237350 h 366658"/>
                <a:gd name="connsiteX16" fmla="*/ 305953 w 356932"/>
                <a:gd name="connsiteY16" fmla="*/ 16091 h 366658"/>
                <a:gd name="connsiteX17" fmla="*/ 304787 w 356932"/>
                <a:gd name="connsiteY17" fmla="*/ 13944 h 366658"/>
                <a:gd name="connsiteX18" fmla="*/ 210750 w 356932"/>
                <a:gd name="connsiteY18" fmla="*/ 37929 h 366658"/>
                <a:gd name="connsiteX19" fmla="*/ 278655 w 356932"/>
                <a:gd name="connsiteY19" fmla="*/ 108717 h 366658"/>
                <a:gd name="connsiteX20" fmla="*/ 278649 w 356932"/>
                <a:gd name="connsiteY20" fmla="*/ 110342 h 366658"/>
                <a:gd name="connsiteX21" fmla="*/ 277588 w 356932"/>
                <a:gd name="connsiteY21" fmla="*/ 111569 h 366658"/>
                <a:gd name="connsiteX22" fmla="*/ 275975 w 356932"/>
                <a:gd name="connsiteY22" fmla="*/ 111802 h 366658"/>
                <a:gd name="connsiteX23" fmla="*/ 274607 w 356932"/>
                <a:gd name="connsiteY23" fmla="*/ 110925 h 366658"/>
                <a:gd name="connsiteX24" fmla="*/ 183208 w 356932"/>
                <a:gd name="connsiteY24" fmla="*/ 34309 h 366658"/>
                <a:gd name="connsiteX25" fmla="*/ 169161 w 356932"/>
                <a:gd name="connsiteY25" fmla="*/ 33083 h 366658"/>
                <a:gd name="connsiteX26" fmla="*/ 169099 w 356932"/>
                <a:gd name="connsiteY26" fmla="*/ 33205 h 36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6932" h="366658">
                  <a:moveTo>
                    <a:pt x="181368" y="366659"/>
                  </a:moveTo>
                  <a:cubicBezTo>
                    <a:pt x="170210" y="366573"/>
                    <a:pt x="159076" y="365628"/>
                    <a:pt x="148059" y="363837"/>
                  </a:cubicBezTo>
                  <a:cubicBezTo>
                    <a:pt x="82853" y="353899"/>
                    <a:pt x="-3394" y="330835"/>
                    <a:pt x="103" y="245264"/>
                  </a:cubicBezTo>
                  <a:cubicBezTo>
                    <a:pt x="3231" y="168341"/>
                    <a:pt x="48501" y="98963"/>
                    <a:pt x="86349" y="62956"/>
                  </a:cubicBezTo>
                  <a:cubicBezTo>
                    <a:pt x="106469" y="43756"/>
                    <a:pt x="144133" y="23575"/>
                    <a:pt x="184005" y="29770"/>
                  </a:cubicBezTo>
                  <a:cubicBezTo>
                    <a:pt x="191771" y="30893"/>
                    <a:pt x="199371" y="32954"/>
                    <a:pt x="206640" y="35904"/>
                  </a:cubicBezTo>
                  <a:cubicBezTo>
                    <a:pt x="229827" y="-410"/>
                    <a:pt x="264731" y="-9366"/>
                    <a:pt x="307548" y="9895"/>
                  </a:cubicBezTo>
                  <a:cubicBezTo>
                    <a:pt x="308007" y="10104"/>
                    <a:pt x="308394" y="10447"/>
                    <a:pt x="308652" y="10877"/>
                  </a:cubicBezTo>
                  <a:lnTo>
                    <a:pt x="310124" y="13760"/>
                  </a:lnTo>
                  <a:cubicBezTo>
                    <a:pt x="334292" y="58907"/>
                    <a:pt x="384531" y="152883"/>
                    <a:pt x="337605" y="239313"/>
                  </a:cubicBezTo>
                  <a:cubicBezTo>
                    <a:pt x="283747" y="338748"/>
                    <a:pt x="237127" y="366659"/>
                    <a:pt x="181368" y="366659"/>
                  </a:cubicBezTo>
                  <a:close/>
                  <a:moveTo>
                    <a:pt x="169099" y="33205"/>
                  </a:moveTo>
                  <a:cubicBezTo>
                    <a:pt x="139367" y="34095"/>
                    <a:pt x="110996" y="45860"/>
                    <a:pt x="89355" y="66268"/>
                  </a:cubicBezTo>
                  <a:cubicBezTo>
                    <a:pt x="52182" y="101724"/>
                    <a:pt x="7648" y="169936"/>
                    <a:pt x="4520" y="245447"/>
                  </a:cubicBezTo>
                  <a:cubicBezTo>
                    <a:pt x="1207" y="327338"/>
                    <a:pt x="85184" y="349728"/>
                    <a:pt x="148673" y="359298"/>
                  </a:cubicBezTo>
                  <a:cubicBezTo>
                    <a:pt x="217989" y="369849"/>
                    <a:pt x="270497" y="353163"/>
                    <a:pt x="333434" y="237350"/>
                  </a:cubicBezTo>
                  <a:cubicBezTo>
                    <a:pt x="379195" y="153067"/>
                    <a:pt x="329753" y="60564"/>
                    <a:pt x="305953" y="16091"/>
                  </a:cubicBezTo>
                  <a:lnTo>
                    <a:pt x="304787" y="13944"/>
                  </a:lnTo>
                  <a:cubicBezTo>
                    <a:pt x="264363" y="-4029"/>
                    <a:pt x="232772" y="4068"/>
                    <a:pt x="210750" y="37929"/>
                  </a:cubicBezTo>
                  <a:cubicBezTo>
                    <a:pt x="236637" y="50197"/>
                    <a:pt x="259394" y="73691"/>
                    <a:pt x="278655" y="108717"/>
                  </a:cubicBezTo>
                  <a:cubicBezTo>
                    <a:pt x="278852" y="109244"/>
                    <a:pt x="278846" y="109821"/>
                    <a:pt x="278649" y="110342"/>
                  </a:cubicBezTo>
                  <a:cubicBezTo>
                    <a:pt x="278453" y="110864"/>
                    <a:pt x="278079" y="111299"/>
                    <a:pt x="277588" y="111569"/>
                  </a:cubicBezTo>
                  <a:cubicBezTo>
                    <a:pt x="277097" y="111833"/>
                    <a:pt x="276521" y="111919"/>
                    <a:pt x="275975" y="111802"/>
                  </a:cubicBezTo>
                  <a:cubicBezTo>
                    <a:pt x="275429" y="111680"/>
                    <a:pt x="274944" y="111373"/>
                    <a:pt x="274607" y="110925"/>
                  </a:cubicBezTo>
                  <a:cubicBezTo>
                    <a:pt x="249641" y="65594"/>
                    <a:pt x="218909" y="39830"/>
                    <a:pt x="183208" y="34309"/>
                  </a:cubicBezTo>
                  <a:cubicBezTo>
                    <a:pt x="178564" y="33549"/>
                    <a:pt x="173872" y="33138"/>
                    <a:pt x="169161" y="33083"/>
                  </a:cubicBezTo>
                  <a:lnTo>
                    <a:pt x="169099" y="33205"/>
                  </a:lnTo>
                  <a:close/>
                </a:path>
              </a:pathLst>
            </a:custGeom>
            <a:solidFill>
              <a:srgbClr val="0E0E0E"/>
            </a:solidFill>
            <a:ln w="6134"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6AFFAF2C-FCD0-4160-80A1-43B715015268}"/>
                </a:ext>
              </a:extLst>
            </p:cNvPr>
            <p:cNvSpPr/>
            <p:nvPr/>
          </p:nvSpPr>
          <p:spPr>
            <a:xfrm>
              <a:off x="5047713" y="3061553"/>
              <a:ext cx="191394" cy="266650"/>
            </a:xfrm>
            <a:custGeom>
              <a:avLst/>
              <a:gdLst>
                <a:gd name="connsiteX0" fmla="*/ 170297 w 191394"/>
                <a:gd name="connsiteY0" fmla="*/ 6635 h 266650"/>
                <a:gd name="connsiteX1" fmla="*/ 140240 w 191394"/>
                <a:gd name="connsiteY1" fmla="*/ 501 h 266650"/>
                <a:gd name="connsiteX2" fmla="*/ 85707 w 191394"/>
                <a:gd name="connsiteY2" fmla="*/ 30681 h 266650"/>
                <a:gd name="connsiteX3" fmla="*/ 197 w 191394"/>
                <a:gd name="connsiteY3" fmla="*/ 211455 h 266650"/>
                <a:gd name="connsiteX4" fmla="*/ 12895 w 191394"/>
                <a:gd name="connsiteY4" fmla="*/ 264086 h 266650"/>
                <a:gd name="connsiteX5" fmla="*/ 150177 w 191394"/>
                <a:gd name="connsiteY5" fmla="*/ 173975 h 266650"/>
                <a:gd name="connsiteX6" fmla="*/ 170297 w 191394"/>
                <a:gd name="connsiteY6" fmla="*/ 6635 h 26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394" h="266650">
                  <a:moveTo>
                    <a:pt x="170297" y="6635"/>
                  </a:moveTo>
                  <a:cubicBezTo>
                    <a:pt x="161323" y="1096"/>
                    <a:pt x="150668" y="-1076"/>
                    <a:pt x="140240" y="501"/>
                  </a:cubicBezTo>
                  <a:cubicBezTo>
                    <a:pt x="119887" y="5985"/>
                    <a:pt x="101165" y="16345"/>
                    <a:pt x="85707" y="30681"/>
                  </a:cubicBezTo>
                  <a:cubicBezTo>
                    <a:pt x="51846" y="62947"/>
                    <a:pt x="3448" y="132386"/>
                    <a:pt x="197" y="211455"/>
                  </a:cubicBezTo>
                  <a:cubicBezTo>
                    <a:pt x="-1018" y="229882"/>
                    <a:pt x="3411" y="248242"/>
                    <a:pt x="12895" y="264086"/>
                  </a:cubicBezTo>
                  <a:cubicBezTo>
                    <a:pt x="48718" y="277152"/>
                    <a:pt x="107790" y="239243"/>
                    <a:pt x="150177" y="173975"/>
                  </a:cubicBezTo>
                  <a:cubicBezTo>
                    <a:pt x="195815" y="104107"/>
                    <a:pt x="205078" y="29086"/>
                    <a:pt x="170297" y="6635"/>
                  </a:cubicBezTo>
                  <a:close/>
                </a:path>
              </a:pathLst>
            </a:custGeom>
            <a:solidFill>
              <a:srgbClr val="F0E7E1"/>
            </a:solidFill>
            <a:ln w="6134"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9003E272-D3C8-4BDE-A307-8EDBB72024F4}"/>
                </a:ext>
              </a:extLst>
            </p:cNvPr>
            <p:cNvSpPr/>
            <p:nvPr/>
          </p:nvSpPr>
          <p:spPr>
            <a:xfrm>
              <a:off x="5045438" y="3059628"/>
              <a:ext cx="195614" cy="271226"/>
            </a:xfrm>
            <a:custGeom>
              <a:avLst/>
              <a:gdLst>
                <a:gd name="connsiteX0" fmla="*/ 30382 w 195614"/>
                <a:gd name="connsiteY0" fmla="*/ 271225 h 271226"/>
                <a:gd name="connsiteX1" fmla="*/ 14372 w 195614"/>
                <a:gd name="connsiteY1" fmla="*/ 268587 h 271226"/>
                <a:gd name="connsiteX2" fmla="*/ 13206 w 195614"/>
                <a:gd name="connsiteY2" fmla="*/ 267606 h 271226"/>
                <a:gd name="connsiteX3" fmla="*/ 202 w 195614"/>
                <a:gd name="connsiteY3" fmla="*/ 213625 h 271226"/>
                <a:gd name="connsiteX4" fmla="*/ 86448 w 195614"/>
                <a:gd name="connsiteY4" fmla="*/ 31318 h 271226"/>
                <a:gd name="connsiteX5" fmla="*/ 141656 w 195614"/>
                <a:gd name="connsiteY5" fmla="*/ 647 h 271226"/>
                <a:gd name="connsiteX6" fmla="*/ 173553 w 195614"/>
                <a:gd name="connsiteY6" fmla="*/ 6781 h 271226"/>
                <a:gd name="connsiteX7" fmla="*/ 194594 w 195614"/>
                <a:gd name="connsiteY7" fmla="*/ 74870 h 271226"/>
                <a:gd name="connsiteX8" fmla="*/ 154169 w 195614"/>
                <a:gd name="connsiteY8" fmla="*/ 177556 h 271226"/>
                <a:gd name="connsiteX9" fmla="*/ 30382 w 195614"/>
                <a:gd name="connsiteY9" fmla="*/ 271225 h 271226"/>
                <a:gd name="connsiteX10" fmla="*/ 16703 w 195614"/>
                <a:gd name="connsiteY10" fmla="*/ 264478 h 271226"/>
                <a:gd name="connsiteX11" fmla="*/ 150550 w 195614"/>
                <a:gd name="connsiteY11" fmla="*/ 175041 h 271226"/>
                <a:gd name="connsiteX12" fmla="*/ 190300 w 195614"/>
                <a:gd name="connsiteY12" fmla="*/ 74318 h 271226"/>
                <a:gd name="connsiteX13" fmla="*/ 171284 w 195614"/>
                <a:gd name="connsiteY13" fmla="*/ 10645 h 271226"/>
                <a:gd name="connsiteX14" fmla="*/ 142760 w 195614"/>
                <a:gd name="connsiteY14" fmla="*/ 5125 h 271226"/>
                <a:gd name="connsiteX15" fmla="*/ 89577 w 195614"/>
                <a:gd name="connsiteY15" fmla="*/ 34630 h 271226"/>
                <a:gd name="connsiteX16" fmla="*/ 4741 w 195614"/>
                <a:gd name="connsiteY16" fmla="*/ 213809 h 271226"/>
                <a:gd name="connsiteX17" fmla="*/ 16703 w 195614"/>
                <a:gd name="connsiteY17" fmla="*/ 264355 h 271226"/>
                <a:gd name="connsiteX18" fmla="*/ 16703 w 195614"/>
                <a:gd name="connsiteY18" fmla="*/ 264478 h 27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5614" h="271226">
                  <a:moveTo>
                    <a:pt x="30382" y="271225"/>
                  </a:moveTo>
                  <a:cubicBezTo>
                    <a:pt x="24935" y="271274"/>
                    <a:pt x="19518" y="270378"/>
                    <a:pt x="14372" y="268587"/>
                  </a:cubicBezTo>
                  <a:cubicBezTo>
                    <a:pt x="13887" y="268403"/>
                    <a:pt x="13476" y="268053"/>
                    <a:pt x="13206" y="267606"/>
                  </a:cubicBezTo>
                  <a:cubicBezTo>
                    <a:pt x="3496" y="251350"/>
                    <a:pt x="-1043" y="232524"/>
                    <a:pt x="202" y="213625"/>
                  </a:cubicBezTo>
                  <a:cubicBezTo>
                    <a:pt x="3330" y="136703"/>
                    <a:pt x="48600" y="67325"/>
                    <a:pt x="86448" y="31318"/>
                  </a:cubicBezTo>
                  <a:cubicBezTo>
                    <a:pt x="102060" y="16724"/>
                    <a:pt x="121020" y="6192"/>
                    <a:pt x="141656" y="647"/>
                  </a:cubicBezTo>
                  <a:cubicBezTo>
                    <a:pt x="152679" y="-1212"/>
                    <a:pt x="164009" y="966"/>
                    <a:pt x="173553" y="6781"/>
                  </a:cubicBezTo>
                  <a:cubicBezTo>
                    <a:pt x="191036" y="18129"/>
                    <a:pt x="198519" y="42298"/>
                    <a:pt x="194594" y="74870"/>
                  </a:cubicBezTo>
                  <a:cubicBezTo>
                    <a:pt x="190668" y="107443"/>
                    <a:pt x="176191" y="143328"/>
                    <a:pt x="154169" y="177556"/>
                  </a:cubicBezTo>
                  <a:cubicBezTo>
                    <a:pt x="117548" y="234420"/>
                    <a:pt x="67371" y="271225"/>
                    <a:pt x="30382" y="271225"/>
                  </a:cubicBezTo>
                  <a:close/>
                  <a:moveTo>
                    <a:pt x="16703" y="264478"/>
                  </a:moveTo>
                  <a:cubicBezTo>
                    <a:pt x="52097" y="276746"/>
                    <a:pt x="109451" y="238285"/>
                    <a:pt x="150550" y="175041"/>
                  </a:cubicBezTo>
                  <a:cubicBezTo>
                    <a:pt x="171106" y="144831"/>
                    <a:pt x="184681" y="110424"/>
                    <a:pt x="190300" y="74318"/>
                  </a:cubicBezTo>
                  <a:cubicBezTo>
                    <a:pt x="193980" y="43647"/>
                    <a:pt x="187233" y="20951"/>
                    <a:pt x="171284" y="10645"/>
                  </a:cubicBezTo>
                  <a:cubicBezTo>
                    <a:pt x="162745" y="5450"/>
                    <a:pt x="152624" y="3493"/>
                    <a:pt x="142760" y="5125"/>
                  </a:cubicBezTo>
                  <a:cubicBezTo>
                    <a:pt x="122891" y="10474"/>
                    <a:pt x="104636" y="20607"/>
                    <a:pt x="89577" y="34630"/>
                  </a:cubicBezTo>
                  <a:cubicBezTo>
                    <a:pt x="52403" y="70086"/>
                    <a:pt x="7870" y="138298"/>
                    <a:pt x="4741" y="213809"/>
                  </a:cubicBezTo>
                  <a:cubicBezTo>
                    <a:pt x="3655" y="231469"/>
                    <a:pt x="7814" y="249056"/>
                    <a:pt x="16703" y="264355"/>
                  </a:cubicBezTo>
                  <a:lnTo>
                    <a:pt x="16703" y="264478"/>
                  </a:lnTo>
                  <a:close/>
                </a:path>
              </a:pathLst>
            </a:custGeom>
            <a:solidFill>
              <a:srgbClr val="0E0E0E"/>
            </a:solidFill>
            <a:ln w="6134"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D11B9D71-9F50-46B7-A9EE-8A59903EBFF2}"/>
                </a:ext>
              </a:extLst>
            </p:cNvPr>
            <p:cNvSpPr/>
            <p:nvPr/>
          </p:nvSpPr>
          <p:spPr>
            <a:xfrm>
              <a:off x="4535093" y="2899927"/>
              <a:ext cx="99434" cy="37027"/>
            </a:xfrm>
            <a:custGeom>
              <a:avLst/>
              <a:gdLst>
                <a:gd name="connsiteX0" fmla="*/ 0 w 99434"/>
                <a:gd name="connsiteY0" fmla="*/ 4969 h 37027"/>
                <a:gd name="connsiteX1" fmla="*/ 44473 w 99434"/>
                <a:gd name="connsiteY1" fmla="*/ 2577 h 37027"/>
                <a:gd name="connsiteX2" fmla="*/ 26070 w 99434"/>
                <a:gd name="connsiteY2" fmla="*/ 36192 h 37027"/>
                <a:gd name="connsiteX3" fmla="*/ 15519 w 99434"/>
                <a:gd name="connsiteY3" fmla="*/ 33861 h 37027"/>
                <a:gd name="connsiteX4" fmla="*/ 30548 w 99434"/>
                <a:gd name="connsiteY4" fmla="*/ 20305 h 37027"/>
                <a:gd name="connsiteX5" fmla="*/ 67095 w 99434"/>
                <a:gd name="connsiteY5" fmla="*/ 17753 h 37027"/>
                <a:gd name="connsiteX6" fmla="*/ 99435 w 99434"/>
                <a:gd name="connsiteY6" fmla="*/ 34966 h 3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34" h="37027">
                  <a:moveTo>
                    <a:pt x="0" y="4969"/>
                  </a:moveTo>
                  <a:cubicBezTo>
                    <a:pt x="12268" y="1044"/>
                    <a:pt x="32327" y="-2637"/>
                    <a:pt x="44473" y="2577"/>
                  </a:cubicBezTo>
                  <a:cubicBezTo>
                    <a:pt x="64470" y="11226"/>
                    <a:pt x="37602" y="33248"/>
                    <a:pt x="26070" y="36192"/>
                  </a:cubicBezTo>
                  <a:cubicBezTo>
                    <a:pt x="22328" y="37051"/>
                    <a:pt x="16930" y="38278"/>
                    <a:pt x="15519" y="33861"/>
                  </a:cubicBezTo>
                  <a:cubicBezTo>
                    <a:pt x="13372" y="26930"/>
                    <a:pt x="26438" y="21961"/>
                    <a:pt x="30548" y="20305"/>
                  </a:cubicBezTo>
                  <a:cubicBezTo>
                    <a:pt x="42252" y="16048"/>
                    <a:pt x="54913" y="15164"/>
                    <a:pt x="67095" y="17753"/>
                  </a:cubicBezTo>
                  <a:cubicBezTo>
                    <a:pt x="79272" y="20348"/>
                    <a:pt x="90479" y="26310"/>
                    <a:pt x="99435" y="34966"/>
                  </a:cubicBezTo>
                </a:path>
              </a:pathLst>
            </a:custGeom>
            <a:solidFill>
              <a:srgbClr val="AB795E"/>
            </a:solidFill>
            <a:ln w="6134"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28EC1AFB-541E-49E1-8462-C52EED5FD08D}"/>
                </a:ext>
              </a:extLst>
            </p:cNvPr>
            <p:cNvSpPr/>
            <p:nvPr/>
          </p:nvSpPr>
          <p:spPr>
            <a:xfrm>
              <a:off x="4532582" y="2897437"/>
              <a:ext cx="104595" cy="41856"/>
            </a:xfrm>
            <a:custGeom>
              <a:avLst/>
              <a:gdLst>
                <a:gd name="connsiteX0" fmla="*/ 23121 w 104595"/>
                <a:gd name="connsiteY0" fmla="*/ 41810 h 41856"/>
                <a:gd name="connsiteX1" fmla="*/ 18607 w 104595"/>
                <a:gd name="connsiteY1" fmla="*/ 40743 h 41856"/>
                <a:gd name="connsiteX2" fmla="*/ 15822 w 104595"/>
                <a:gd name="connsiteY2" fmla="*/ 37026 h 41856"/>
                <a:gd name="connsiteX3" fmla="*/ 31893 w 104595"/>
                <a:gd name="connsiteY3" fmla="*/ 20770 h 41856"/>
                <a:gd name="connsiteX4" fmla="*/ 51584 w 104595"/>
                <a:gd name="connsiteY4" fmla="*/ 16292 h 41856"/>
                <a:gd name="connsiteX5" fmla="*/ 52014 w 104595"/>
                <a:gd name="connsiteY5" fmla="*/ 14268 h 41856"/>
                <a:gd name="connsiteX6" fmla="*/ 46247 w 104595"/>
                <a:gd name="connsiteY6" fmla="*/ 7030 h 41856"/>
                <a:gd name="connsiteX7" fmla="*/ 3308 w 104595"/>
                <a:gd name="connsiteY7" fmla="*/ 9483 h 41856"/>
                <a:gd name="connsiteX8" fmla="*/ 2345 w 104595"/>
                <a:gd name="connsiteY8" fmla="*/ 9698 h 41856"/>
                <a:gd name="connsiteX9" fmla="*/ 1376 w 104595"/>
                <a:gd name="connsiteY9" fmla="*/ 9496 h 41856"/>
                <a:gd name="connsiteX10" fmla="*/ 585 w 104595"/>
                <a:gd name="connsiteY10" fmla="*/ 8913 h 41856"/>
                <a:gd name="connsiteX11" fmla="*/ 100 w 104595"/>
                <a:gd name="connsiteY11" fmla="*/ 8048 h 41856"/>
                <a:gd name="connsiteX12" fmla="*/ 20 w 104595"/>
                <a:gd name="connsiteY12" fmla="*/ 7066 h 41856"/>
                <a:gd name="connsiteX13" fmla="*/ 352 w 104595"/>
                <a:gd name="connsiteY13" fmla="*/ 6134 h 41856"/>
                <a:gd name="connsiteX14" fmla="*/ 1039 w 104595"/>
                <a:gd name="connsiteY14" fmla="*/ 5429 h 41856"/>
                <a:gd name="connsiteX15" fmla="*/ 1959 w 104595"/>
                <a:gd name="connsiteY15" fmla="*/ 5067 h 41856"/>
                <a:gd name="connsiteX16" fmla="*/ 48026 w 104595"/>
                <a:gd name="connsiteY16" fmla="*/ 2797 h 41856"/>
                <a:gd name="connsiteX17" fmla="*/ 54406 w 104595"/>
                <a:gd name="connsiteY17" fmla="*/ 7232 h 41856"/>
                <a:gd name="connsiteX18" fmla="*/ 56553 w 104595"/>
                <a:gd name="connsiteY18" fmla="*/ 14697 h 41856"/>
                <a:gd name="connsiteX19" fmla="*/ 56553 w 104595"/>
                <a:gd name="connsiteY19" fmla="*/ 16170 h 41856"/>
                <a:gd name="connsiteX20" fmla="*/ 103909 w 104595"/>
                <a:gd name="connsiteY20" fmla="*/ 35615 h 41856"/>
                <a:gd name="connsiteX21" fmla="*/ 104418 w 104595"/>
                <a:gd name="connsiteY21" fmla="*/ 36357 h 41856"/>
                <a:gd name="connsiteX22" fmla="*/ 104596 w 104595"/>
                <a:gd name="connsiteY22" fmla="*/ 37240 h 41856"/>
                <a:gd name="connsiteX23" fmla="*/ 104418 w 104595"/>
                <a:gd name="connsiteY23" fmla="*/ 38124 h 41856"/>
                <a:gd name="connsiteX24" fmla="*/ 103909 w 104595"/>
                <a:gd name="connsiteY24" fmla="*/ 38866 h 41856"/>
                <a:gd name="connsiteX25" fmla="*/ 102283 w 104595"/>
                <a:gd name="connsiteY25" fmla="*/ 39528 h 41856"/>
                <a:gd name="connsiteX26" fmla="*/ 100657 w 104595"/>
                <a:gd name="connsiteY26" fmla="*/ 38866 h 41856"/>
                <a:gd name="connsiteX27" fmla="*/ 54774 w 104595"/>
                <a:gd name="connsiteY27" fmla="*/ 20463 h 41856"/>
                <a:gd name="connsiteX28" fmla="*/ 29440 w 104595"/>
                <a:gd name="connsiteY28" fmla="*/ 40461 h 41856"/>
                <a:gd name="connsiteX29" fmla="*/ 23121 w 104595"/>
                <a:gd name="connsiteY29" fmla="*/ 41810 h 41856"/>
                <a:gd name="connsiteX30" fmla="*/ 48885 w 104595"/>
                <a:gd name="connsiteY30" fmla="*/ 21261 h 41856"/>
                <a:gd name="connsiteX31" fmla="*/ 33918 w 104595"/>
                <a:gd name="connsiteY31" fmla="*/ 24880 h 41856"/>
                <a:gd name="connsiteX32" fmla="*/ 20238 w 104595"/>
                <a:gd name="connsiteY32" fmla="*/ 35676 h 41856"/>
                <a:gd name="connsiteX33" fmla="*/ 28090 w 104595"/>
                <a:gd name="connsiteY33" fmla="*/ 36412 h 41856"/>
                <a:gd name="connsiteX34" fmla="*/ 48885 w 104595"/>
                <a:gd name="connsiteY34" fmla="*/ 21261 h 4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595" h="41856">
                  <a:moveTo>
                    <a:pt x="23121" y="41810"/>
                  </a:moveTo>
                  <a:cubicBezTo>
                    <a:pt x="21539" y="41994"/>
                    <a:pt x="19938" y="41620"/>
                    <a:pt x="18607" y="40743"/>
                  </a:cubicBezTo>
                  <a:cubicBezTo>
                    <a:pt x="17270" y="39866"/>
                    <a:pt x="16288" y="38553"/>
                    <a:pt x="15822" y="37026"/>
                  </a:cubicBezTo>
                  <a:cubicBezTo>
                    <a:pt x="13062" y="28254"/>
                    <a:pt x="26741" y="22794"/>
                    <a:pt x="31893" y="20770"/>
                  </a:cubicBezTo>
                  <a:cubicBezTo>
                    <a:pt x="38163" y="18200"/>
                    <a:pt x="44818" y="16691"/>
                    <a:pt x="51584" y="16292"/>
                  </a:cubicBezTo>
                  <a:cubicBezTo>
                    <a:pt x="51817" y="15642"/>
                    <a:pt x="51958" y="14961"/>
                    <a:pt x="52014" y="14268"/>
                  </a:cubicBezTo>
                  <a:cubicBezTo>
                    <a:pt x="52014" y="13164"/>
                    <a:pt x="52443" y="9667"/>
                    <a:pt x="46247" y="7030"/>
                  </a:cubicBezTo>
                  <a:cubicBezTo>
                    <a:pt x="35206" y="2245"/>
                    <a:pt x="16251" y="5373"/>
                    <a:pt x="3308" y="9483"/>
                  </a:cubicBezTo>
                  <a:cubicBezTo>
                    <a:pt x="3008" y="9624"/>
                    <a:pt x="2676" y="9698"/>
                    <a:pt x="2345" y="9698"/>
                  </a:cubicBezTo>
                  <a:cubicBezTo>
                    <a:pt x="2014" y="9704"/>
                    <a:pt x="1683" y="9631"/>
                    <a:pt x="1376" y="9496"/>
                  </a:cubicBezTo>
                  <a:cubicBezTo>
                    <a:pt x="1075" y="9361"/>
                    <a:pt x="805" y="9164"/>
                    <a:pt x="585" y="8913"/>
                  </a:cubicBezTo>
                  <a:cubicBezTo>
                    <a:pt x="364" y="8661"/>
                    <a:pt x="198" y="8367"/>
                    <a:pt x="100" y="8048"/>
                  </a:cubicBezTo>
                  <a:cubicBezTo>
                    <a:pt x="2" y="7735"/>
                    <a:pt x="-23" y="7398"/>
                    <a:pt x="20" y="7066"/>
                  </a:cubicBezTo>
                  <a:cubicBezTo>
                    <a:pt x="63" y="6735"/>
                    <a:pt x="174" y="6416"/>
                    <a:pt x="352" y="6134"/>
                  </a:cubicBezTo>
                  <a:cubicBezTo>
                    <a:pt x="529" y="5852"/>
                    <a:pt x="763" y="5613"/>
                    <a:pt x="1039" y="5429"/>
                  </a:cubicBezTo>
                  <a:cubicBezTo>
                    <a:pt x="1315" y="5245"/>
                    <a:pt x="1627" y="5122"/>
                    <a:pt x="1959" y="5067"/>
                  </a:cubicBezTo>
                  <a:cubicBezTo>
                    <a:pt x="16190" y="527"/>
                    <a:pt x="35819" y="-2478"/>
                    <a:pt x="48026" y="2797"/>
                  </a:cubicBezTo>
                  <a:cubicBezTo>
                    <a:pt x="50603" y="3496"/>
                    <a:pt x="52854" y="5067"/>
                    <a:pt x="54406" y="7232"/>
                  </a:cubicBezTo>
                  <a:cubicBezTo>
                    <a:pt x="55958" y="9397"/>
                    <a:pt x="56718" y="12035"/>
                    <a:pt x="56553" y="14697"/>
                  </a:cubicBezTo>
                  <a:cubicBezTo>
                    <a:pt x="56583" y="15188"/>
                    <a:pt x="56583" y="15679"/>
                    <a:pt x="56553" y="16170"/>
                  </a:cubicBezTo>
                  <a:cubicBezTo>
                    <a:pt x="74213" y="16507"/>
                    <a:pt x="91107" y="23445"/>
                    <a:pt x="103909" y="35615"/>
                  </a:cubicBezTo>
                  <a:cubicBezTo>
                    <a:pt x="104123" y="35830"/>
                    <a:pt x="104301" y="36081"/>
                    <a:pt x="104418" y="36357"/>
                  </a:cubicBezTo>
                  <a:cubicBezTo>
                    <a:pt x="104534" y="36639"/>
                    <a:pt x="104596" y="36940"/>
                    <a:pt x="104596" y="37240"/>
                  </a:cubicBezTo>
                  <a:cubicBezTo>
                    <a:pt x="104596" y="37547"/>
                    <a:pt x="104534" y="37848"/>
                    <a:pt x="104418" y="38124"/>
                  </a:cubicBezTo>
                  <a:cubicBezTo>
                    <a:pt x="104301" y="38406"/>
                    <a:pt x="104123" y="38657"/>
                    <a:pt x="103909" y="38866"/>
                  </a:cubicBezTo>
                  <a:cubicBezTo>
                    <a:pt x="103473" y="39289"/>
                    <a:pt x="102890" y="39528"/>
                    <a:pt x="102283" y="39528"/>
                  </a:cubicBezTo>
                  <a:cubicBezTo>
                    <a:pt x="101676" y="39528"/>
                    <a:pt x="101093" y="39289"/>
                    <a:pt x="100657" y="38866"/>
                  </a:cubicBezTo>
                  <a:cubicBezTo>
                    <a:pt x="88389" y="26923"/>
                    <a:pt x="71901" y="20304"/>
                    <a:pt x="54774" y="20463"/>
                  </a:cubicBezTo>
                  <a:cubicBezTo>
                    <a:pt x="48873" y="29843"/>
                    <a:pt x="39929" y="36903"/>
                    <a:pt x="29440" y="40461"/>
                  </a:cubicBezTo>
                  <a:cubicBezTo>
                    <a:pt x="27397" y="41166"/>
                    <a:pt x="25275" y="41620"/>
                    <a:pt x="23121" y="41810"/>
                  </a:cubicBezTo>
                  <a:close/>
                  <a:moveTo>
                    <a:pt x="48885" y="21261"/>
                  </a:moveTo>
                  <a:cubicBezTo>
                    <a:pt x="43751" y="21752"/>
                    <a:pt x="38708" y="22972"/>
                    <a:pt x="33918" y="24880"/>
                  </a:cubicBezTo>
                  <a:cubicBezTo>
                    <a:pt x="21343" y="29910"/>
                    <a:pt x="19564" y="33529"/>
                    <a:pt x="20238" y="35676"/>
                  </a:cubicBezTo>
                  <a:cubicBezTo>
                    <a:pt x="20913" y="37823"/>
                    <a:pt x="22815" y="37639"/>
                    <a:pt x="28090" y="36412"/>
                  </a:cubicBezTo>
                  <a:cubicBezTo>
                    <a:pt x="36341" y="33474"/>
                    <a:pt x="43561" y="28211"/>
                    <a:pt x="48885" y="21261"/>
                  </a:cubicBezTo>
                  <a:close/>
                </a:path>
              </a:pathLst>
            </a:custGeom>
            <a:solidFill>
              <a:srgbClr val="0E0E0E"/>
            </a:solidFill>
            <a:ln w="6134"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FC020AF8-1DCD-48A5-9950-791450A6DAA2}"/>
                </a:ext>
              </a:extLst>
            </p:cNvPr>
            <p:cNvSpPr/>
            <p:nvPr/>
          </p:nvSpPr>
          <p:spPr>
            <a:xfrm>
              <a:off x="5170529" y="3114218"/>
              <a:ext cx="16797" cy="26561"/>
            </a:xfrm>
            <a:custGeom>
              <a:avLst/>
              <a:gdLst>
                <a:gd name="connsiteX0" fmla="*/ 11566 w 16797"/>
                <a:gd name="connsiteY0" fmla="*/ 15151 h 26561"/>
                <a:gd name="connsiteX1" fmla="*/ 16172 w 16797"/>
                <a:gd name="connsiteY1" fmla="*/ 135 h 26561"/>
                <a:gd name="connsiteX2" fmla="*/ 5235 w 16797"/>
                <a:gd name="connsiteY2" fmla="*/ 11410 h 26561"/>
                <a:gd name="connsiteX3" fmla="*/ 622 w 16797"/>
                <a:gd name="connsiteY3" fmla="*/ 26426 h 26561"/>
                <a:gd name="connsiteX4" fmla="*/ 11566 w 16797"/>
                <a:gd name="connsiteY4" fmla="*/ 15151 h 26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97" h="26561">
                  <a:moveTo>
                    <a:pt x="11566" y="15151"/>
                  </a:moveTo>
                  <a:cubicBezTo>
                    <a:pt x="15859" y="7895"/>
                    <a:pt x="17927" y="1165"/>
                    <a:pt x="16172" y="135"/>
                  </a:cubicBezTo>
                  <a:cubicBezTo>
                    <a:pt x="14424" y="-902"/>
                    <a:pt x="9529" y="4147"/>
                    <a:pt x="5235" y="11410"/>
                  </a:cubicBezTo>
                  <a:cubicBezTo>
                    <a:pt x="935" y="18666"/>
                    <a:pt x="-1126" y="25389"/>
                    <a:pt x="622" y="26426"/>
                  </a:cubicBezTo>
                  <a:cubicBezTo>
                    <a:pt x="2376" y="27463"/>
                    <a:pt x="7272" y="22414"/>
                    <a:pt x="11566" y="15151"/>
                  </a:cubicBezTo>
                  <a:close/>
                </a:path>
              </a:pathLst>
            </a:custGeom>
            <a:solidFill>
              <a:srgbClr val="2B1F18"/>
            </a:solidFill>
            <a:ln w="6134"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C3BAE8B4-2714-4142-9A61-1F595154D26E}"/>
                </a:ext>
              </a:extLst>
            </p:cNvPr>
            <p:cNvSpPr/>
            <p:nvPr/>
          </p:nvSpPr>
          <p:spPr>
            <a:xfrm>
              <a:off x="5168384" y="3111609"/>
              <a:ext cx="20978" cy="31109"/>
            </a:xfrm>
            <a:custGeom>
              <a:avLst/>
              <a:gdLst>
                <a:gd name="connsiteX0" fmla="*/ 3190 w 20978"/>
                <a:gd name="connsiteY0" fmla="*/ 31109 h 31109"/>
                <a:gd name="connsiteX1" fmla="*/ 1153 w 20978"/>
                <a:gd name="connsiteY1" fmla="*/ 30410 h 31109"/>
                <a:gd name="connsiteX2" fmla="*/ 0 w 20978"/>
                <a:gd name="connsiteY2" fmla="*/ 28594 h 31109"/>
                <a:gd name="connsiteX3" fmla="*/ 5214 w 20978"/>
                <a:gd name="connsiteY3" fmla="*/ 12645 h 31109"/>
                <a:gd name="connsiteX4" fmla="*/ 19323 w 20978"/>
                <a:gd name="connsiteY4" fmla="*/ 377 h 31109"/>
                <a:gd name="connsiteX5" fmla="*/ 20365 w 20978"/>
                <a:gd name="connsiteY5" fmla="*/ 1285 h 31109"/>
                <a:gd name="connsiteX6" fmla="*/ 20979 w 20978"/>
                <a:gd name="connsiteY6" fmla="*/ 2524 h 31109"/>
                <a:gd name="connsiteX7" fmla="*/ 15703 w 20978"/>
                <a:gd name="connsiteY7" fmla="*/ 18473 h 31109"/>
                <a:gd name="connsiteX8" fmla="*/ 3190 w 20978"/>
                <a:gd name="connsiteY8" fmla="*/ 31109 h 31109"/>
                <a:gd name="connsiteX9" fmla="*/ 9201 w 20978"/>
                <a:gd name="connsiteY9" fmla="*/ 15038 h 31109"/>
                <a:gd name="connsiteX10" fmla="*/ 4601 w 20978"/>
                <a:gd name="connsiteY10" fmla="*/ 25588 h 31109"/>
                <a:gd name="connsiteX11" fmla="*/ 16378 w 20978"/>
                <a:gd name="connsiteY11" fmla="*/ 5652 h 31109"/>
                <a:gd name="connsiteX12" fmla="*/ 9201 w 20978"/>
                <a:gd name="connsiteY12" fmla="*/ 15038 h 3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78" h="31109">
                  <a:moveTo>
                    <a:pt x="3190" y="31109"/>
                  </a:moveTo>
                  <a:cubicBezTo>
                    <a:pt x="2454" y="31115"/>
                    <a:pt x="1736" y="30870"/>
                    <a:pt x="1153" y="30410"/>
                  </a:cubicBezTo>
                  <a:cubicBezTo>
                    <a:pt x="577" y="29956"/>
                    <a:pt x="166" y="29312"/>
                    <a:pt x="0" y="28594"/>
                  </a:cubicBezTo>
                  <a:cubicBezTo>
                    <a:pt x="80" y="22871"/>
                    <a:pt x="1902" y="17307"/>
                    <a:pt x="5214" y="12645"/>
                  </a:cubicBezTo>
                  <a:cubicBezTo>
                    <a:pt x="7300" y="9149"/>
                    <a:pt x="14477" y="-2199"/>
                    <a:pt x="19323" y="377"/>
                  </a:cubicBezTo>
                  <a:cubicBezTo>
                    <a:pt x="19728" y="604"/>
                    <a:pt x="20083" y="917"/>
                    <a:pt x="20365" y="1285"/>
                  </a:cubicBezTo>
                  <a:cubicBezTo>
                    <a:pt x="20654" y="1653"/>
                    <a:pt x="20862" y="2076"/>
                    <a:pt x="20979" y="2524"/>
                  </a:cubicBezTo>
                  <a:cubicBezTo>
                    <a:pt x="20881" y="8253"/>
                    <a:pt x="19040" y="13817"/>
                    <a:pt x="15703" y="18473"/>
                  </a:cubicBezTo>
                  <a:cubicBezTo>
                    <a:pt x="13863" y="21601"/>
                    <a:pt x="7852" y="31109"/>
                    <a:pt x="3190" y="31109"/>
                  </a:cubicBezTo>
                  <a:close/>
                  <a:moveTo>
                    <a:pt x="9201" y="15038"/>
                  </a:moveTo>
                  <a:cubicBezTo>
                    <a:pt x="7159" y="18307"/>
                    <a:pt x="5607" y="21865"/>
                    <a:pt x="4601" y="25588"/>
                  </a:cubicBezTo>
                  <a:cubicBezTo>
                    <a:pt x="10085" y="19994"/>
                    <a:pt x="14127" y="13154"/>
                    <a:pt x="16378" y="5652"/>
                  </a:cubicBezTo>
                  <a:cubicBezTo>
                    <a:pt x="13550" y="8419"/>
                    <a:pt x="11134" y="11578"/>
                    <a:pt x="9201" y="15038"/>
                  </a:cubicBezTo>
                  <a:close/>
                </a:path>
              </a:pathLst>
            </a:custGeom>
            <a:solidFill>
              <a:srgbClr val="0E0E0E"/>
            </a:solidFill>
            <a:ln w="6134"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A124D2DD-D8FD-4907-A68C-43E7A8290D8A}"/>
                </a:ext>
              </a:extLst>
            </p:cNvPr>
            <p:cNvSpPr/>
            <p:nvPr/>
          </p:nvSpPr>
          <p:spPr>
            <a:xfrm>
              <a:off x="5088765" y="3177940"/>
              <a:ext cx="11188" cy="15084"/>
            </a:xfrm>
            <a:custGeom>
              <a:avLst/>
              <a:gdLst>
                <a:gd name="connsiteX0" fmla="*/ 9285 w 11188"/>
                <a:gd name="connsiteY0" fmla="*/ 9686 h 15084"/>
                <a:gd name="connsiteX1" fmla="*/ 9794 w 11188"/>
                <a:gd name="connsiteY1" fmla="*/ 313 h 15084"/>
                <a:gd name="connsiteX2" fmla="*/ 1900 w 11188"/>
                <a:gd name="connsiteY2" fmla="*/ 5392 h 15084"/>
                <a:gd name="connsiteX3" fmla="*/ 1390 w 11188"/>
                <a:gd name="connsiteY3" fmla="*/ 14771 h 15084"/>
                <a:gd name="connsiteX4" fmla="*/ 9285 w 11188"/>
                <a:gd name="connsiteY4" fmla="*/ 9686 h 15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88" h="15084">
                  <a:moveTo>
                    <a:pt x="9285" y="9686"/>
                  </a:moveTo>
                  <a:cubicBezTo>
                    <a:pt x="11610" y="5699"/>
                    <a:pt x="11837" y="1503"/>
                    <a:pt x="9794" y="313"/>
                  </a:cubicBezTo>
                  <a:cubicBezTo>
                    <a:pt x="7758" y="-871"/>
                    <a:pt x="4224" y="1405"/>
                    <a:pt x="1900" y="5392"/>
                  </a:cubicBezTo>
                  <a:cubicBezTo>
                    <a:pt x="-419" y="9386"/>
                    <a:pt x="-646" y="13582"/>
                    <a:pt x="1390" y="14771"/>
                  </a:cubicBezTo>
                  <a:cubicBezTo>
                    <a:pt x="3433" y="15955"/>
                    <a:pt x="6966" y="13680"/>
                    <a:pt x="9285" y="9686"/>
                  </a:cubicBezTo>
                  <a:close/>
                </a:path>
              </a:pathLst>
            </a:custGeom>
            <a:solidFill>
              <a:srgbClr val="2B1F18"/>
            </a:solidFill>
            <a:ln w="6134"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D48D277C-ABE6-44C3-A636-A26C6647EC1F}"/>
                </a:ext>
              </a:extLst>
            </p:cNvPr>
            <p:cNvSpPr/>
            <p:nvPr/>
          </p:nvSpPr>
          <p:spPr>
            <a:xfrm>
              <a:off x="5106906" y="3170910"/>
              <a:ext cx="15732" cy="19654"/>
            </a:xfrm>
            <a:custGeom>
              <a:avLst/>
              <a:gdLst>
                <a:gd name="connsiteX0" fmla="*/ 4798 w 15732"/>
                <a:gd name="connsiteY0" fmla="*/ 19654 h 19654"/>
                <a:gd name="connsiteX1" fmla="*/ 2774 w 15732"/>
                <a:gd name="connsiteY1" fmla="*/ 19164 h 19654"/>
                <a:gd name="connsiteX2" fmla="*/ 1192 w 15732"/>
                <a:gd name="connsiteY2" fmla="*/ 17894 h 19654"/>
                <a:gd name="connsiteX3" fmla="*/ 259 w 15732"/>
                <a:gd name="connsiteY3" fmla="*/ 16096 h 19654"/>
                <a:gd name="connsiteX4" fmla="*/ 1977 w 15732"/>
                <a:gd name="connsiteY4" fmla="*/ 6711 h 19654"/>
                <a:gd name="connsiteX5" fmla="*/ 12957 w 15732"/>
                <a:gd name="connsiteY5" fmla="*/ 577 h 19654"/>
                <a:gd name="connsiteX6" fmla="*/ 14540 w 15732"/>
                <a:gd name="connsiteY6" fmla="*/ 1847 h 19654"/>
                <a:gd name="connsiteX7" fmla="*/ 15472 w 15732"/>
                <a:gd name="connsiteY7" fmla="*/ 3644 h 19654"/>
                <a:gd name="connsiteX8" fmla="*/ 13754 w 15732"/>
                <a:gd name="connsiteY8" fmla="*/ 13029 h 19654"/>
                <a:gd name="connsiteX9" fmla="*/ 10111 w 15732"/>
                <a:gd name="connsiteY9" fmla="*/ 17471 h 19654"/>
                <a:gd name="connsiteX10" fmla="*/ 4798 w 15732"/>
                <a:gd name="connsiteY10" fmla="*/ 19654 h 19654"/>
                <a:gd name="connsiteX11" fmla="*/ 4798 w 15732"/>
                <a:gd name="connsiteY11" fmla="*/ 15054 h 19654"/>
                <a:gd name="connsiteX12" fmla="*/ 9706 w 15732"/>
                <a:gd name="connsiteY12" fmla="*/ 10576 h 19654"/>
                <a:gd name="connsiteX13" fmla="*/ 10982 w 15732"/>
                <a:gd name="connsiteY13" fmla="*/ 7644 h 19654"/>
                <a:gd name="connsiteX14" fmla="*/ 10933 w 15732"/>
                <a:gd name="connsiteY14" fmla="*/ 4442 h 19654"/>
                <a:gd name="connsiteX15" fmla="*/ 6025 w 15732"/>
                <a:gd name="connsiteY15" fmla="*/ 8981 h 19654"/>
                <a:gd name="connsiteX16" fmla="*/ 4798 w 15732"/>
                <a:gd name="connsiteY16" fmla="*/ 15054 h 1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2" h="19654">
                  <a:moveTo>
                    <a:pt x="4798" y="19654"/>
                  </a:moveTo>
                  <a:cubicBezTo>
                    <a:pt x="4099" y="19648"/>
                    <a:pt x="3406" y="19477"/>
                    <a:pt x="2774" y="19164"/>
                  </a:cubicBezTo>
                  <a:cubicBezTo>
                    <a:pt x="2167" y="18857"/>
                    <a:pt x="1627" y="18421"/>
                    <a:pt x="1192" y="17894"/>
                  </a:cubicBezTo>
                  <a:cubicBezTo>
                    <a:pt x="762" y="17366"/>
                    <a:pt x="443" y="16753"/>
                    <a:pt x="259" y="16096"/>
                  </a:cubicBezTo>
                  <a:cubicBezTo>
                    <a:pt x="-403" y="12864"/>
                    <a:pt x="216" y="9502"/>
                    <a:pt x="1977" y="6711"/>
                  </a:cubicBezTo>
                  <a:cubicBezTo>
                    <a:pt x="4921" y="1436"/>
                    <a:pt x="9645" y="-1263"/>
                    <a:pt x="12957" y="577"/>
                  </a:cubicBezTo>
                  <a:cubicBezTo>
                    <a:pt x="13570" y="884"/>
                    <a:pt x="14104" y="1319"/>
                    <a:pt x="14540" y="1847"/>
                  </a:cubicBezTo>
                  <a:cubicBezTo>
                    <a:pt x="14975" y="2374"/>
                    <a:pt x="15288" y="2988"/>
                    <a:pt x="15472" y="3644"/>
                  </a:cubicBezTo>
                  <a:cubicBezTo>
                    <a:pt x="16134" y="6877"/>
                    <a:pt x="15521" y="10238"/>
                    <a:pt x="13754" y="13029"/>
                  </a:cubicBezTo>
                  <a:cubicBezTo>
                    <a:pt x="12926" y="14790"/>
                    <a:pt x="11675" y="16311"/>
                    <a:pt x="10111" y="17471"/>
                  </a:cubicBezTo>
                  <a:cubicBezTo>
                    <a:pt x="8546" y="18624"/>
                    <a:pt x="6725" y="19378"/>
                    <a:pt x="4798" y="19654"/>
                  </a:cubicBezTo>
                  <a:close/>
                  <a:moveTo>
                    <a:pt x="4798" y="15054"/>
                  </a:moveTo>
                  <a:cubicBezTo>
                    <a:pt x="5289" y="15054"/>
                    <a:pt x="7743" y="14133"/>
                    <a:pt x="9706" y="10576"/>
                  </a:cubicBezTo>
                  <a:cubicBezTo>
                    <a:pt x="10338" y="9699"/>
                    <a:pt x="10767" y="8699"/>
                    <a:pt x="10982" y="7644"/>
                  </a:cubicBezTo>
                  <a:cubicBezTo>
                    <a:pt x="11190" y="6583"/>
                    <a:pt x="11178" y="5490"/>
                    <a:pt x="10933" y="4442"/>
                  </a:cubicBezTo>
                  <a:cubicBezTo>
                    <a:pt x="10503" y="4442"/>
                    <a:pt x="7988" y="5362"/>
                    <a:pt x="6025" y="8981"/>
                  </a:cubicBezTo>
                  <a:cubicBezTo>
                    <a:pt x="4062" y="12600"/>
                    <a:pt x="4798" y="14686"/>
                    <a:pt x="4798" y="15054"/>
                  </a:cubicBezTo>
                  <a:close/>
                </a:path>
              </a:pathLst>
            </a:custGeom>
            <a:solidFill>
              <a:srgbClr val="0E0E0E"/>
            </a:solidFill>
            <a:ln w="6134"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6D760F4A-C71C-4215-AF2E-50F80A1BB161}"/>
                </a:ext>
              </a:extLst>
            </p:cNvPr>
            <p:cNvSpPr/>
            <p:nvPr/>
          </p:nvSpPr>
          <p:spPr>
            <a:xfrm>
              <a:off x="5139709" y="3204212"/>
              <a:ext cx="11188" cy="15081"/>
            </a:xfrm>
            <a:custGeom>
              <a:avLst/>
              <a:gdLst>
                <a:gd name="connsiteX0" fmla="*/ 9285 w 11188"/>
                <a:gd name="connsiteY0" fmla="*/ 9687 h 15081"/>
                <a:gd name="connsiteX1" fmla="*/ 9794 w 11188"/>
                <a:gd name="connsiteY1" fmla="*/ 314 h 15081"/>
                <a:gd name="connsiteX2" fmla="*/ 1899 w 11188"/>
                <a:gd name="connsiteY2" fmla="*/ 5393 h 15081"/>
                <a:gd name="connsiteX3" fmla="*/ 1390 w 11188"/>
                <a:gd name="connsiteY3" fmla="*/ 14766 h 15081"/>
                <a:gd name="connsiteX4" fmla="*/ 9285 w 11188"/>
                <a:gd name="connsiteY4" fmla="*/ 9687 h 1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88" h="15081">
                  <a:moveTo>
                    <a:pt x="9285" y="9687"/>
                  </a:moveTo>
                  <a:cubicBezTo>
                    <a:pt x="11610" y="5693"/>
                    <a:pt x="11837" y="1498"/>
                    <a:pt x="9794" y="314"/>
                  </a:cubicBezTo>
                  <a:cubicBezTo>
                    <a:pt x="7757" y="-870"/>
                    <a:pt x="4224" y="1399"/>
                    <a:pt x="1899" y="5393"/>
                  </a:cubicBezTo>
                  <a:cubicBezTo>
                    <a:pt x="-419" y="9386"/>
                    <a:pt x="-646" y="13582"/>
                    <a:pt x="1390" y="14766"/>
                  </a:cubicBezTo>
                  <a:cubicBezTo>
                    <a:pt x="3433" y="15956"/>
                    <a:pt x="6966" y="13680"/>
                    <a:pt x="9285" y="9687"/>
                  </a:cubicBezTo>
                  <a:close/>
                </a:path>
              </a:pathLst>
            </a:custGeom>
            <a:solidFill>
              <a:srgbClr val="2B1F18"/>
            </a:solidFill>
            <a:ln w="6134"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E6B01EBF-EECE-4468-B3A8-5DE9D0456679}"/>
                </a:ext>
              </a:extLst>
            </p:cNvPr>
            <p:cNvSpPr/>
            <p:nvPr/>
          </p:nvSpPr>
          <p:spPr>
            <a:xfrm>
              <a:off x="5158155" y="3196956"/>
              <a:ext cx="15735" cy="19678"/>
            </a:xfrm>
            <a:custGeom>
              <a:avLst/>
              <a:gdLst>
                <a:gd name="connsiteX0" fmla="*/ 4831 w 15735"/>
                <a:gd name="connsiteY0" fmla="*/ 19679 h 19678"/>
                <a:gd name="connsiteX1" fmla="*/ 2746 w 15735"/>
                <a:gd name="connsiteY1" fmla="*/ 19188 h 19678"/>
                <a:gd name="connsiteX2" fmla="*/ 1206 w 15735"/>
                <a:gd name="connsiteY2" fmla="*/ 17906 h 19678"/>
                <a:gd name="connsiteX3" fmla="*/ 292 w 15735"/>
                <a:gd name="connsiteY3" fmla="*/ 16121 h 19678"/>
                <a:gd name="connsiteX4" fmla="*/ 200 w 15735"/>
                <a:gd name="connsiteY4" fmla="*/ 11256 h 19678"/>
                <a:gd name="connsiteX5" fmla="*/ 2009 w 15735"/>
                <a:gd name="connsiteY5" fmla="*/ 6736 h 19678"/>
                <a:gd name="connsiteX6" fmla="*/ 12990 w 15735"/>
                <a:gd name="connsiteY6" fmla="*/ 601 h 19678"/>
                <a:gd name="connsiteX7" fmla="*/ 14535 w 15735"/>
                <a:gd name="connsiteY7" fmla="*/ 1883 h 19678"/>
                <a:gd name="connsiteX8" fmla="*/ 15443 w 15735"/>
                <a:gd name="connsiteY8" fmla="*/ 3668 h 19678"/>
                <a:gd name="connsiteX9" fmla="*/ 15535 w 15735"/>
                <a:gd name="connsiteY9" fmla="*/ 8533 h 19678"/>
                <a:gd name="connsiteX10" fmla="*/ 13726 w 15735"/>
                <a:gd name="connsiteY10" fmla="*/ 13054 h 19678"/>
                <a:gd name="connsiteX11" fmla="*/ 10113 w 15735"/>
                <a:gd name="connsiteY11" fmla="*/ 17489 h 19678"/>
                <a:gd name="connsiteX12" fmla="*/ 4831 w 15735"/>
                <a:gd name="connsiteY12" fmla="*/ 19679 h 19678"/>
                <a:gd name="connsiteX13" fmla="*/ 4831 w 15735"/>
                <a:gd name="connsiteY13" fmla="*/ 15078 h 19678"/>
                <a:gd name="connsiteX14" fmla="*/ 9800 w 15735"/>
                <a:gd name="connsiteY14" fmla="*/ 10539 h 19678"/>
                <a:gd name="connsiteX15" fmla="*/ 10965 w 15735"/>
                <a:gd name="connsiteY15" fmla="*/ 4405 h 19678"/>
                <a:gd name="connsiteX16" fmla="*/ 6058 w 15735"/>
                <a:gd name="connsiteY16" fmla="*/ 8944 h 19678"/>
                <a:gd name="connsiteX17" fmla="*/ 4733 w 15735"/>
                <a:gd name="connsiteY17" fmla="*/ 11870 h 19678"/>
                <a:gd name="connsiteX18" fmla="*/ 4770 w 15735"/>
                <a:gd name="connsiteY18" fmla="*/ 15078 h 19678"/>
                <a:gd name="connsiteX19" fmla="*/ 4831 w 15735"/>
                <a:gd name="connsiteY19" fmla="*/ 15078 h 1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5" h="19678">
                  <a:moveTo>
                    <a:pt x="4831" y="19679"/>
                  </a:moveTo>
                  <a:cubicBezTo>
                    <a:pt x="4107" y="19673"/>
                    <a:pt x="3396" y="19501"/>
                    <a:pt x="2746" y="19188"/>
                  </a:cubicBezTo>
                  <a:cubicBezTo>
                    <a:pt x="2151" y="18869"/>
                    <a:pt x="1623" y="18433"/>
                    <a:pt x="1206" y="17906"/>
                  </a:cubicBezTo>
                  <a:cubicBezTo>
                    <a:pt x="783" y="17378"/>
                    <a:pt x="470" y="16771"/>
                    <a:pt x="292" y="16121"/>
                  </a:cubicBezTo>
                  <a:cubicBezTo>
                    <a:pt x="-64" y="14520"/>
                    <a:pt x="-94" y="12870"/>
                    <a:pt x="200" y="11256"/>
                  </a:cubicBezTo>
                  <a:cubicBezTo>
                    <a:pt x="494" y="9643"/>
                    <a:pt x="1114" y="8110"/>
                    <a:pt x="2009" y="6736"/>
                  </a:cubicBezTo>
                  <a:cubicBezTo>
                    <a:pt x="4954" y="1460"/>
                    <a:pt x="9616" y="-1300"/>
                    <a:pt x="12990" y="601"/>
                  </a:cubicBezTo>
                  <a:cubicBezTo>
                    <a:pt x="13585" y="920"/>
                    <a:pt x="14112" y="1356"/>
                    <a:pt x="14535" y="1883"/>
                  </a:cubicBezTo>
                  <a:cubicBezTo>
                    <a:pt x="14953" y="2411"/>
                    <a:pt x="15265" y="3018"/>
                    <a:pt x="15443" y="3668"/>
                  </a:cubicBezTo>
                  <a:cubicBezTo>
                    <a:pt x="15799" y="5269"/>
                    <a:pt x="15830" y="6926"/>
                    <a:pt x="15535" y="8533"/>
                  </a:cubicBezTo>
                  <a:cubicBezTo>
                    <a:pt x="15241" y="10146"/>
                    <a:pt x="14628" y="11686"/>
                    <a:pt x="13726" y="13054"/>
                  </a:cubicBezTo>
                  <a:cubicBezTo>
                    <a:pt x="12904" y="14808"/>
                    <a:pt x="11665" y="16329"/>
                    <a:pt x="10113" y="17489"/>
                  </a:cubicBezTo>
                  <a:cubicBezTo>
                    <a:pt x="8561" y="18642"/>
                    <a:pt x="6745" y="19396"/>
                    <a:pt x="4831" y="19679"/>
                  </a:cubicBezTo>
                  <a:close/>
                  <a:moveTo>
                    <a:pt x="4831" y="15078"/>
                  </a:moveTo>
                  <a:cubicBezTo>
                    <a:pt x="5383" y="15078"/>
                    <a:pt x="7776" y="14096"/>
                    <a:pt x="9800" y="10539"/>
                  </a:cubicBezTo>
                  <a:cubicBezTo>
                    <a:pt x="11824" y="6981"/>
                    <a:pt x="11334" y="4773"/>
                    <a:pt x="10965" y="4405"/>
                  </a:cubicBezTo>
                  <a:cubicBezTo>
                    <a:pt x="10597" y="4037"/>
                    <a:pt x="8082" y="5324"/>
                    <a:pt x="6058" y="8944"/>
                  </a:cubicBezTo>
                  <a:cubicBezTo>
                    <a:pt x="5408" y="9809"/>
                    <a:pt x="4960" y="10809"/>
                    <a:pt x="4733" y="11870"/>
                  </a:cubicBezTo>
                  <a:cubicBezTo>
                    <a:pt x="4512" y="12931"/>
                    <a:pt x="4525" y="14023"/>
                    <a:pt x="4770" y="15078"/>
                  </a:cubicBezTo>
                  <a:lnTo>
                    <a:pt x="4831" y="15078"/>
                  </a:lnTo>
                  <a:close/>
                </a:path>
              </a:pathLst>
            </a:custGeom>
            <a:solidFill>
              <a:srgbClr val="0E0E0E"/>
            </a:solidFill>
            <a:ln w="6134"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5F584E91-E2C2-4166-9DF4-2FCD1920E55A}"/>
                </a:ext>
              </a:extLst>
            </p:cNvPr>
            <p:cNvSpPr/>
            <p:nvPr/>
          </p:nvSpPr>
          <p:spPr>
            <a:xfrm>
              <a:off x="5174474" y="3158856"/>
              <a:ext cx="17546" cy="15455"/>
            </a:xfrm>
            <a:custGeom>
              <a:avLst/>
              <a:gdLst>
                <a:gd name="connsiteX0" fmla="*/ 11460 w 17546"/>
                <a:gd name="connsiteY0" fmla="*/ 10920 h 15455"/>
                <a:gd name="connsiteX1" fmla="*/ 17122 w 17546"/>
                <a:gd name="connsiteY1" fmla="*/ 694 h 15455"/>
                <a:gd name="connsiteX2" fmla="*/ 6086 w 17546"/>
                <a:gd name="connsiteY2" fmla="*/ 4540 h 15455"/>
                <a:gd name="connsiteX3" fmla="*/ 424 w 17546"/>
                <a:gd name="connsiteY3" fmla="*/ 14766 h 15455"/>
                <a:gd name="connsiteX4" fmla="*/ 11460 w 17546"/>
                <a:gd name="connsiteY4" fmla="*/ 10920 h 15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6" h="15455">
                  <a:moveTo>
                    <a:pt x="11460" y="10920"/>
                  </a:moveTo>
                  <a:cubicBezTo>
                    <a:pt x="16073" y="7030"/>
                    <a:pt x="18606" y="2454"/>
                    <a:pt x="17122" y="694"/>
                  </a:cubicBezTo>
                  <a:cubicBezTo>
                    <a:pt x="15637" y="-1073"/>
                    <a:pt x="10699" y="651"/>
                    <a:pt x="6086" y="4540"/>
                  </a:cubicBezTo>
                  <a:cubicBezTo>
                    <a:pt x="1473" y="8423"/>
                    <a:pt x="-1060" y="12999"/>
                    <a:pt x="424" y="14766"/>
                  </a:cubicBezTo>
                  <a:cubicBezTo>
                    <a:pt x="1909" y="16526"/>
                    <a:pt x="6853" y="14803"/>
                    <a:pt x="11460" y="10920"/>
                  </a:cubicBezTo>
                  <a:close/>
                </a:path>
              </a:pathLst>
            </a:custGeom>
            <a:solidFill>
              <a:srgbClr val="2B1F18"/>
            </a:solidFill>
            <a:ln w="6134"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D8C1FAF7-A5CA-409C-9BFD-0330BA7DC5C9}"/>
                </a:ext>
              </a:extLst>
            </p:cNvPr>
            <p:cNvSpPr/>
            <p:nvPr/>
          </p:nvSpPr>
          <p:spPr>
            <a:xfrm>
              <a:off x="5172170" y="3156540"/>
              <a:ext cx="22129" cy="20037"/>
            </a:xfrm>
            <a:custGeom>
              <a:avLst/>
              <a:gdLst>
                <a:gd name="connsiteX0" fmla="*/ 4557 w 22129"/>
                <a:gd name="connsiteY0" fmla="*/ 20038 h 20037"/>
                <a:gd name="connsiteX1" fmla="*/ 2594 w 22129"/>
                <a:gd name="connsiteY1" fmla="*/ 19670 h 20037"/>
                <a:gd name="connsiteX2" fmla="*/ 962 w 22129"/>
                <a:gd name="connsiteY2" fmla="*/ 18517 h 20037"/>
                <a:gd name="connsiteX3" fmla="*/ 79 w 22129"/>
                <a:gd name="connsiteY3" fmla="*/ 16726 h 20037"/>
                <a:gd name="connsiteX4" fmla="*/ 8789 w 22129"/>
                <a:gd name="connsiteY4" fmla="*/ 3598 h 20037"/>
                <a:gd name="connsiteX5" fmla="*/ 19524 w 22129"/>
                <a:gd name="connsiteY5" fmla="*/ 347 h 20037"/>
                <a:gd name="connsiteX6" fmla="*/ 21168 w 22129"/>
                <a:gd name="connsiteY6" fmla="*/ 1525 h 20037"/>
                <a:gd name="connsiteX7" fmla="*/ 22039 w 22129"/>
                <a:gd name="connsiteY7" fmla="*/ 3353 h 20037"/>
                <a:gd name="connsiteX8" fmla="*/ 13329 w 22129"/>
                <a:gd name="connsiteY8" fmla="*/ 16419 h 20037"/>
                <a:gd name="connsiteX9" fmla="*/ 4557 w 22129"/>
                <a:gd name="connsiteY9" fmla="*/ 20038 h 20037"/>
                <a:gd name="connsiteX10" fmla="*/ 11488 w 22129"/>
                <a:gd name="connsiteY10" fmla="*/ 7340 h 20037"/>
                <a:gd name="connsiteX11" fmla="*/ 4618 w 22129"/>
                <a:gd name="connsiteY11" fmla="*/ 15805 h 20037"/>
                <a:gd name="connsiteX12" fmla="*/ 10752 w 22129"/>
                <a:gd name="connsiteY12" fmla="*/ 12677 h 20037"/>
                <a:gd name="connsiteX13" fmla="*/ 17623 w 22129"/>
                <a:gd name="connsiteY13" fmla="*/ 4273 h 20037"/>
                <a:gd name="connsiteX14" fmla="*/ 11488 w 22129"/>
                <a:gd name="connsiteY14" fmla="*/ 7340 h 20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29" h="20037">
                  <a:moveTo>
                    <a:pt x="4557" y="20038"/>
                  </a:moveTo>
                  <a:cubicBezTo>
                    <a:pt x="3888" y="20038"/>
                    <a:pt x="3219" y="19915"/>
                    <a:pt x="2594" y="19670"/>
                  </a:cubicBezTo>
                  <a:cubicBezTo>
                    <a:pt x="1962" y="19431"/>
                    <a:pt x="1404" y="19032"/>
                    <a:pt x="962" y="18517"/>
                  </a:cubicBezTo>
                  <a:cubicBezTo>
                    <a:pt x="520" y="18002"/>
                    <a:pt x="220" y="17388"/>
                    <a:pt x="79" y="16726"/>
                  </a:cubicBezTo>
                  <a:cubicBezTo>
                    <a:pt x="-657" y="12738"/>
                    <a:pt x="3882" y="7156"/>
                    <a:pt x="8789" y="3598"/>
                  </a:cubicBezTo>
                  <a:cubicBezTo>
                    <a:pt x="10814" y="2188"/>
                    <a:pt x="15966" y="-1064"/>
                    <a:pt x="19524" y="347"/>
                  </a:cubicBezTo>
                  <a:cubicBezTo>
                    <a:pt x="20162" y="593"/>
                    <a:pt x="20733" y="997"/>
                    <a:pt x="21168" y="1525"/>
                  </a:cubicBezTo>
                  <a:cubicBezTo>
                    <a:pt x="21610" y="2053"/>
                    <a:pt x="21910" y="2678"/>
                    <a:pt x="22039" y="3353"/>
                  </a:cubicBezTo>
                  <a:cubicBezTo>
                    <a:pt x="22836" y="7279"/>
                    <a:pt x="18236" y="12922"/>
                    <a:pt x="13329" y="16419"/>
                  </a:cubicBezTo>
                  <a:cubicBezTo>
                    <a:pt x="10801" y="18425"/>
                    <a:pt x="7765" y="19676"/>
                    <a:pt x="4557" y="20038"/>
                  </a:cubicBezTo>
                  <a:close/>
                  <a:moveTo>
                    <a:pt x="11488" y="7340"/>
                  </a:moveTo>
                  <a:cubicBezTo>
                    <a:pt x="8243" y="9230"/>
                    <a:pt x="5802" y="12241"/>
                    <a:pt x="4618" y="15805"/>
                  </a:cubicBezTo>
                  <a:cubicBezTo>
                    <a:pt x="6790" y="15027"/>
                    <a:pt x="8851" y="13977"/>
                    <a:pt x="10752" y="12677"/>
                  </a:cubicBezTo>
                  <a:cubicBezTo>
                    <a:pt x="13991" y="10806"/>
                    <a:pt x="16433" y="7819"/>
                    <a:pt x="17623" y="4273"/>
                  </a:cubicBezTo>
                  <a:cubicBezTo>
                    <a:pt x="15439" y="4991"/>
                    <a:pt x="13371" y="6021"/>
                    <a:pt x="11488" y="7340"/>
                  </a:cubicBezTo>
                  <a:close/>
                </a:path>
              </a:pathLst>
            </a:custGeom>
            <a:solidFill>
              <a:srgbClr val="0E0E0E"/>
            </a:solidFill>
            <a:ln w="6134"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E7F24A12-C612-4C62-B692-B687DE1DD587}"/>
                </a:ext>
              </a:extLst>
            </p:cNvPr>
            <p:cNvSpPr/>
            <p:nvPr/>
          </p:nvSpPr>
          <p:spPr>
            <a:xfrm>
              <a:off x="5090533" y="3217917"/>
              <a:ext cx="18061" cy="14665"/>
            </a:xfrm>
            <a:custGeom>
              <a:avLst/>
              <a:gdLst>
                <a:gd name="connsiteX0" fmla="*/ 11541 w 18061"/>
                <a:gd name="connsiteY0" fmla="*/ 10667 h 14665"/>
                <a:gd name="connsiteX1" fmla="*/ 17706 w 18061"/>
                <a:gd name="connsiteY1" fmla="*/ 803 h 14665"/>
                <a:gd name="connsiteX2" fmla="*/ 6523 w 18061"/>
                <a:gd name="connsiteY2" fmla="*/ 3999 h 14665"/>
                <a:gd name="connsiteX3" fmla="*/ 358 w 18061"/>
                <a:gd name="connsiteY3" fmla="*/ 13863 h 14665"/>
                <a:gd name="connsiteX4" fmla="*/ 11541 w 18061"/>
                <a:gd name="connsiteY4" fmla="*/ 10667 h 14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1" h="14665">
                  <a:moveTo>
                    <a:pt x="11541" y="10667"/>
                  </a:moveTo>
                  <a:cubicBezTo>
                    <a:pt x="16332" y="7060"/>
                    <a:pt x="19086" y="2644"/>
                    <a:pt x="17706" y="803"/>
                  </a:cubicBezTo>
                  <a:cubicBezTo>
                    <a:pt x="16319" y="-1037"/>
                    <a:pt x="11308" y="392"/>
                    <a:pt x="6523" y="3999"/>
                  </a:cubicBezTo>
                  <a:cubicBezTo>
                    <a:pt x="1732" y="7606"/>
                    <a:pt x="-1028" y="12023"/>
                    <a:pt x="358" y="13863"/>
                  </a:cubicBezTo>
                  <a:cubicBezTo>
                    <a:pt x="1745" y="15703"/>
                    <a:pt x="6750" y="14274"/>
                    <a:pt x="11541" y="10667"/>
                  </a:cubicBezTo>
                  <a:close/>
                </a:path>
              </a:pathLst>
            </a:custGeom>
            <a:solidFill>
              <a:srgbClr val="2B1F18"/>
            </a:solidFill>
            <a:ln w="6134"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3E51446A-CF94-4A9E-877D-5A1063B98A94}"/>
                </a:ext>
              </a:extLst>
            </p:cNvPr>
            <p:cNvSpPr/>
            <p:nvPr/>
          </p:nvSpPr>
          <p:spPr>
            <a:xfrm>
              <a:off x="5088598" y="3215652"/>
              <a:ext cx="22659" cy="19082"/>
            </a:xfrm>
            <a:custGeom>
              <a:avLst/>
              <a:gdLst>
                <a:gd name="connsiteX0" fmla="*/ 4705 w 22659"/>
                <a:gd name="connsiteY0" fmla="*/ 19079 h 19082"/>
                <a:gd name="connsiteX1" fmla="*/ 2312 w 22659"/>
                <a:gd name="connsiteY1" fmla="*/ 18588 h 19082"/>
                <a:gd name="connsiteX2" fmla="*/ 760 w 22659"/>
                <a:gd name="connsiteY2" fmla="*/ 17294 h 19082"/>
                <a:gd name="connsiteX3" fmla="*/ 43 w 22659"/>
                <a:gd name="connsiteY3" fmla="*/ 15398 h 19082"/>
                <a:gd name="connsiteX4" fmla="*/ 9489 w 22659"/>
                <a:gd name="connsiteY4" fmla="*/ 3130 h 19082"/>
                <a:gd name="connsiteX5" fmla="*/ 20347 w 22659"/>
                <a:gd name="connsiteY5" fmla="*/ 492 h 19082"/>
                <a:gd name="connsiteX6" fmla="*/ 21886 w 22659"/>
                <a:gd name="connsiteY6" fmla="*/ 1799 h 19082"/>
                <a:gd name="connsiteX7" fmla="*/ 22616 w 22659"/>
                <a:gd name="connsiteY7" fmla="*/ 3682 h 19082"/>
                <a:gd name="connsiteX8" fmla="*/ 13170 w 22659"/>
                <a:gd name="connsiteY8" fmla="*/ 16257 h 19082"/>
                <a:gd name="connsiteX9" fmla="*/ 4705 w 22659"/>
                <a:gd name="connsiteY9" fmla="*/ 19079 h 19082"/>
                <a:gd name="connsiteX10" fmla="*/ 18077 w 22659"/>
                <a:gd name="connsiteY10" fmla="*/ 4050 h 19082"/>
                <a:gd name="connsiteX11" fmla="*/ 11943 w 22659"/>
                <a:gd name="connsiteY11" fmla="*/ 6749 h 19082"/>
                <a:gd name="connsiteX12" fmla="*/ 4582 w 22659"/>
                <a:gd name="connsiteY12" fmla="*/ 14846 h 19082"/>
                <a:gd name="connsiteX13" fmla="*/ 10716 w 22659"/>
                <a:gd name="connsiteY13" fmla="*/ 12086 h 19082"/>
                <a:gd name="connsiteX14" fmla="*/ 17770 w 22659"/>
                <a:gd name="connsiteY14" fmla="*/ 4050 h 19082"/>
                <a:gd name="connsiteX15" fmla="*/ 18077 w 22659"/>
                <a:gd name="connsiteY15" fmla="*/ 4050 h 1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9" h="19082">
                  <a:moveTo>
                    <a:pt x="4705" y="19079"/>
                  </a:moveTo>
                  <a:cubicBezTo>
                    <a:pt x="3883" y="19109"/>
                    <a:pt x="3061" y="18938"/>
                    <a:pt x="2312" y="18588"/>
                  </a:cubicBezTo>
                  <a:cubicBezTo>
                    <a:pt x="1693" y="18300"/>
                    <a:pt x="1159" y="17852"/>
                    <a:pt x="760" y="17294"/>
                  </a:cubicBezTo>
                  <a:cubicBezTo>
                    <a:pt x="362" y="16735"/>
                    <a:pt x="116" y="16079"/>
                    <a:pt x="43" y="15398"/>
                  </a:cubicBezTo>
                  <a:cubicBezTo>
                    <a:pt x="-509" y="11411"/>
                    <a:pt x="4398" y="6074"/>
                    <a:pt x="9489" y="3130"/>
                  </a:cubicBezTo>
                  <a:cubicBezTo>
                    <a:pt x="11575" y="1780"/>
                    <a:pt x="16789" y="-1164"/>
                    <a:pt x="20347" y="492"/>
                  </a:cubicBezTo>
                  <a:cubicBezTo>
                    <a:pt x="20960" y="793"/>
                    <a:pt x="21488" y="1246"/>
                    <a:pt x="21886" y="1799"/>
                  </a:cubicBezTo>
                  <a:cubicBezTo>
                    <a:pt x="22285" y="2357"/>
                    <a:pt x="22537" y="3007"/>
                    <a:pt x="22616" y="3682"/>
                  </a:cubicBezTo>
                  <a:cubicBezTo>
                    <a:pt x="23169" y="7669"/>
                    <a:pt x="18261" y="13006"/>
                    <a:pt x="13170" y="16257"/>
                  </a:cubicBezTo>
                  <a:cubicBezTo>
                    <a:pt x="10624" y="17876"/>
                    <a:pt x="7716" y="18845"/>
                    <a:pt x="4705" y="19079"/>
                  </a:cubicBezTo>
                  <a:close/>
                  <a:moveTo>
                    <a:pt x="18077" y="4050"/>
                  </a:moveTo>
                  <a:cubicBezTo>
                    <a:pt x="15906" y="4621"/>
                    <a:pt x="13832" y="5534"/>
                    <a:pt x="11943" y="6749"/>
                  </a:cubicBezTo>
                  <a:cubicBezTo>
                    <a:pt x="6790" y="10000"/>
                    <a:pt x="4459" y="13864"/>
                    <a:pt x="4582" y="14846"/>
                  </a:cubicBezTo>
                  <a:cubicBezTo>
                    <a:pt x="6741" y="14202"/>
                    <a:pt x="8802" y="13276"/>
                    <a:pt x="10716" y="12086"/>
                  </a:cubicBezTo>
                  <a:cubicBezTo>
                    <a:pt x="13961" y="10350"/>
                    <a:pt x="16470" y="7497"/>
                    <a:pt x="17770" y="4050"/>
                  </a:cubicBezTo>
                  <a:lnTo>
                    <a:pt x="18077" y="4050"/>
                  </a:lnTo>
                  <a:close/>
                </a:path>
              </a:pathLst>
            </a:custGeom>
            <a:solidFill>
              <a:srgbClr val="0E0E0E"/>
            </a:solidFill>
            <a:ln w="6134"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AEB17463-0B15-4789-B5E1-FCEA33BC820A}"/>
                </a:ext>
              </a:extLst>
            </p:cNvPr>
            <p:cNvSpPr/>
            <p:nvPr/>
          </p:nvSpPr>
          <p:spPr>
            <a:xfrm>
              <a:off x="5137157" y="3135010"/>
              <a:ext cx="9558" cy="20757"/>
            </a:xfrm>
            <a:custGeom>
              <a:avLst/>
              <a:gdLst>
                <a:gd name="connsiteX0" fmla="*/ 8899 w 9558"/>
                <a:gd name="connsiteY0" fmla="*/ 11345 h 20757"/>
                <a:gd name="connsiteX1" fmla="*/ 7200 w 9558"/>
                <a:gd name="connsiteY1" fmla="*/ 46 h 20757"/>
                <a:gd name="connsiteX2" fmla="*/ 661 w 9558"/>
                <a:gd name="connsiteY2" fmla="*/ 9413 h 20757"/>
                <a:gd name="connsiteX3" fmla="*/ 2354 w 9558"/>
                <a:gd name="connsiteY3" fmla="*/ 20712 h 20757"/>
                <a:gd name="connsiteX4" fmla="*/ 8899 w 9558"/>
                <a:gd name="connsiteY4" fmla="*/ 11345 h 20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8" h="20757">
                  <a:moveTo>
                    <a:pt x="8899" y="11345"/>
                  </a:moveTo>
                  <a:cubicBezTo>
                    <a:pt x="10237" y="5640"/>
                    <a:pt x="9476" y="579"/>
                    <a:pt x="7200" y="46"/>
                  </a:cubicBezTo>
                  <a:cubicBezTo>
                    <a:pt x="4924" y="-488"/>
                    <a:pt x="1998" y="3708"/>
                    <a:pt x="661" y="9413"/>
                  </a:cubicBezTo>
                  <a:cubicBezTo>
                    <a:pt x="-676" y="15118"/>
                    <a:pt x="78" y="20178"/>
                    <a:pt x="2354" y="20712"/>
                  </a:cubicBezTo>
                  <a:cubicBezTo>
                    <a:pt x="4630" y="21245"/>
                    <a:pt x="7562" y="17050"/>
                    <a:pt x="8899" y="11345"/>
                  </a:cubicBezTo>
                  <a:close/>
                </a:path>
              </a:pathLst>
            </a:custGeom>
            <a:solidFill>
              <a:srgbClr val="2B1F18"/>
            </a:solidFill>
            <a:ln w="6134"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69A0AA37-70E1-40E7-9F56-8E8950B9F6DC}"/>
                </a:ext>
              </a:extLst>
            </p:cNvPr>
            <p:cNvSpPr/>
            <p:nvPr/>
          </p:nvSpPr>
          <p:spPr>
            <a:xfrm>
              <a:off x="5134562" y="3132425"/>
              <a:ext cx="14555" cy="25444"/>
            </a:xfrm>
            <a:custGeom>
              <a:avLst/>
              <a:gdLst>
                <a:gd name="connsiteX0" fmla="*/ 5237 w 14555"/>
                <a:gd name="connsiteY0" fmla="*/ 25445 h 25444"/>
                <a:gd name="connsiteX1" fmla="*/ 2538 w 14555"/>
                <a:gd name="connsiteY1" fmla="*/ 24463 h 25444"/>
                <a:gd name="connsiteX2" fmla="*/ 244 w 14555"/>
                <a:gd name="connsiteY2" fmla="*/ 19433 h 25444"/>
                <a:gd name="connsiteX3" fmla="*/ 391 w 14555"/>
                <a:gd name="connsiteY3" fmla="*/ 13912 h 25444"/>
                <a:gd name="connsiteX4" fmla="*/ 7936 w 14555"/>
                <a:gd name="connsiteY4" fmla="*/ 233 h 25444"/>
                <a:gd name="connsiteX5" fmla="*/ 10028 w 14555"/>
                <a:gd name="connsiteY5" fmla="*/ 68 h 25444"/>
                <a:gd name="connsiteX6" fmla="*/ 11923 w 14555"/>
                <a:gd name="connsiteY6" fmla="*/ 969 h 25444"/>
                <a:gd name="connsiteX7" fmla="*/ 14309 w 14555"/>
                <a:gd name="connsiteY7" fmla="*/ 5975 h 25444"/>
                <a:gd name="connsiteX8" fmla="*/ 14131 w 14555"/>
                <a:gd name="connsiteY8" fmla="*/ 11520 h 25444"/>
                <a:gd name="connsiteX9" fmla="*/ 6525 w 14555"/>
                <a:gd name="connsiteY9" fmla="*/ 25199 h 25444"/>
                <a:gd name="connsiteX10" fmla="*/ 5237 w 14555"/>
                <a:gd name="connsiteY10" fmla="*/ 25445 h 25444"/>
                <a:gd name="connsiteX11" fmla="*/ 8979 w 14555"/>
                <a:gd name="connsiteY11" fmla="*/ 4527 h 25444"/>
                <a:gd name="connsiteX12" fmla="*/ 4930 w 14555"/>
                <a:gd name="connsiteY12" fmla="*/ 14526 h 25444"/>
                <a:gd name="connsiteX13" fmla="*/ 5544 w 14555"/>
                <a:gd name="connsiteY13" fmla="*/ 20660 h 25444"/>
                <a:gd name="connsiteX14" fmla="*/ 9531 w 14555"/>
                <a:gd name="connsiteY14" fmla="*/ 10661 h 25444"/>
                <a:gd name="connsiteX15" fmla="*/ 8979 w 14555"/>
                <a:gd name="connsiteY15" fmla="*/ 4527 h 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5" h="25444">
                  <a:moveTo>
                    <a:pt x="5237" y="25445"/>
                  </a:moveTo>
                  <a:cubicBezTo>
                    <a:pt x="4255" y="25426"/>
                    <a:pt x="3304" y="25083"/>
                    <a:pt x="2538" y="24463"/>
                  </a:cubicBezTo>
                  <a:cubicBezTo>
                    <a:pt x="1403" y="22985"/>
                    <a:pt x="618" y="21267"/>
                    <a:pt x="244" y="19433"/>
                  </a:cubicBezTo>
                  <a:cubicBezTo>
                    <a:pt x="-124" y="17605"/>
                    <a:pt x="-75" y="15716"/>
                    <a:pt x="391" y="13912"/>
                  </a:cubicBezTo>
                  <a:cubicBezTo>
                    <a:pt x="1127" y="8085"/>
                    <a:pt x="4010" y="1644"/>
                    <a:pt x="7936" y="233"/>
                  </a:cubicBezTo>
                  <a:cubicBezTo>
                    <a:pt x="8611" y="-6"/>
                    <a:pt x="9328" y="-61"/>
                    <a:pt x="10028" y="68"/>
                  </a:cubicBezTo>
                  <a:cubicBezTo>
                    <a:pt x="10727" y="196"/>
                    <a:pt x="11383" y="509"/>
                    <a:pt x="11923" y="969"/>
                  </a:cubicBezTo>
                  <a:cubicBezTo>
                    <a:pt x="13107" y="2423"/>
                    <a:pt x="13923" y="4141"/>
                    <a:pt x="14309" y="5975"/>
                  </a:cubicBezTo>
                  <a:cubicBezTo>
                    <a:pt x="14690" y="7815"/>
                    <a:pt x="14628" y="9710"/>
                    <a:pt x="14131" y="11520"/>
                  </a:cubicBezTo>
                  <a:cubicBezTo>
                    <a:pt x="13334" y="17654"/>
                    <a:pt x="10451" y="23789"/>
                    <a:pt x="6525" y="25199"/>
                  </a:cubicBezTo>
                  <a:cubicBezTo>
                    <a:pt x="6108" y="25341"/>
                    <a:pt x="5679" y="25420"/>
                    <a:pt x="5237" y="25445"/>
                  </a:cubicBezTo>
                  <a:close/>
                  <a:moveTo>
                    <a:pt x="8979" y="4527"/>
                  </a:moveTo>
                  <a:cubicBezTo>
                    <a:pt x="6641" y="7367"/>
                    <a:pt x="5231" y="10858"/>
                    <a:pt x="4930" y="14526"/>
                  </a:cubicBezTo>
                  <a:cubicBezTo>
                    <a:pt x="4427" y="16581"/>
                    <a:pt x="4648" y="18746"/>
                    <a:pt x="5544" y="20660"/>
                  </a:cubicBezTo>
                  <a:cubicBezTo>
                    <a:pt x="7838" y="17802"/>
                    <a:pt x="9230" y="14317"/>
                    <a:pt x="9531" y="10661"/>
                  </a:cubicBezTo>
                  <a:cubicBezTo>
                    <a:pt x="10009" y="8613"/>
                    <a:pt x="9813" y="6459"/>
                    <a:pt x="8979" y="4527"/>
                  </a:cubicBezTo>
                  <a:close/>
                </a:path>
              </a:pathLst>
            </a:custGeom>
            <a:solidFill>
              <a:srgbClr val="0E0E0E"/>
            </a:solidFill>
            <a:ln w="6134"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E41ED018-F79A-46C6-B8F8-CFAE09B3DEFB}"/>
                </a:ext>
              </a:extLst>
            </p:cNvPr>
            <p:cNvSpPr/>
            <p:nvPr/>
          </p:nvSpPr>
          <p:spPr>
            <a:xfrm>
              <a:off x="5126646" y="3234450"/>
              <a:ext cx="10130" cy="20606"/>
            </a:xfrm>
            <a:custGeom>
              <a:avLst/>
              <a:gdLst>
                <a:gd name="connsiteX0" fmla="*/ 9123 w 10130"/>
                <a:gd name="connsiteY0" fmla="*/ 11506 h 20606"/>
                <a:gd name="connsiteX1" fmla="*/ 8099 w 10130"/>
                <a:gd name="connsiteY1" fmla="*/ 72 h 20606"/>
                <a:gd name="connsiteX2" fmla="*/ 1007 w 10130"/>
                <a:gd name="connsiteY2" fmla="*/ 9102 h 20606"/>
                <a:gd name="connsiteX3" fmla="*/ 2038 w 10130"/>
                <a:gd name="connsiteY3" fmla="*/ 20536 h 20606"/>
                <a:gd name="connsiteX4" fmla="*/ 9123 w 10130"/>
                <a:gd name="connsiteY4" fmla="*/ 11506 h 20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30" h="20606">
                  <a:moveTo>
                    <a:pt x="9123" y="11506"/>
                  </a:moveTo>
                  <a:cubicBezTo>
                    <a:pt x="10797" y="5850"/>
                    <a:pt x="10338" y="735"/>
                    <a:pt x="8099" y="72"/>
                  </a:cubicBezTo>
                  <a:cubicBezTo>
                    <a:pt x="5860" y="-596"/>
                    <a:pt x="2682" y="3452"/>
                    <a:pt x="1007" y="9102"/>
                  </a:cubicBezTo>
                  <a:cubicBezTo>
                    <a:pt x="-667" y="14751"/>
                    <a:pt x="-207" y="19873"/>
                    <a:pt x="2038" y="20536"/>
                  </a:cubicBezTo>
                  <a:cubicBezTo>
                    <a:pt x="4277" y="21198"/>
                    <a:pt x="7448" y="17156"/>
                    <a:pt x="9123" y="11506"/>
                  </a:cubicBezTo>
                  <a:close/>
                </a:path>
              </a:pathLst>
            </a:custGeom>
            <a:solidFill>
              <a:srgbClr val="2B1F18"/>
            </a:solidFill>
            <a:ln w="6134"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7E001725-E090-4B81-A2D3-F672302782FE}"/>
                </a:ext>
              </a:extLst>
            </p:cNvPr>
            <p:cNvSpPr/>
            <p:nvPr/>
          </p:nvSpPr>
          <p:spPr>
            <a:xfrm>
              <a:off x="5124146" y="3231950"/>
              <a:ext cx="15047" cy="25292"/>
            </a:xfrm>
            <a:custGeom>
              <a:avLst/>
              <a:gdLst>
                <a:gd name="connsiteX0" fmla="*/ 4980 w 15047"/>
                <a:gd name="connsiteY0" fmla="*/ 25293 h 25292"/>
                <a:gd name="connsiteX1" fmla="*/ 2220 w 15047"/>
                <a:gd name="connsiteY1" fmla="*/ 24127 h 25292"/>
                <a:gd name="connsiteX2" fmla="*/ 128 w 15047"/>
                <a:gd name="connsiteY2" fmla="*/ 18956 h 25292"/>
                <a:gd name="connsiteX3" fmla="*/ 625 w 15047"/>
                <a:gd name="connsiteY3" fmla="*/ 13393 h 25292"/>
                <a:gd name="connsiteX4" fmla="*/ 9029 w 15047"/>
                <a:gd name="connsiteY4" fmla="*/ 143 h 25292"/>
                <a:gd name="connsiteX5" fmla="*/ 11090 w 15047"/>
                <a:gd name="connsiteY5" fmla="*/ 124 h 25292"/>
                <a:gd name="connsiteX6" fmla="*/ 12893 w 15047"/>
                <a:gd name="connsiteY6" fmla="*/ 1124 h 25292"/>
                <a:gd name="connsiteX7" fmla="*/ 14924 w 15047"/>
                <a:gd name="connsiteY7" fmla="*/ 6344 h 25292"/>
                <a:gd name="connsiteX8" fmla="*/ 14427 w 15047"/>
                <a:gd name="connsiteY8" fmla="*/ 11920 h 25292"/>
                <a:gd name="connsiteX9" fmla="*/ 6084 w 15047"/>
                <a:gd name="connsiteY9" fmla="*/ 25109 h 25292"/>
                <a:gd name="connsiteX10" fmla="*/ 4980 w 15047"/>
                <a:gd name="connsiteY10" fmla="*/ 25293 h 25292"/>
                <a:gd name="connsiteX11" fmla="*/ 9765 w 15047"/>
                <a:gd name="connsiteY11" fmla="*/ 4498 h 25292"/>
                <a:gd name="connsiteX12" fmla="*/ 5164 w 15047"/>
                <a:gd name="connsiteY12" fmla="*/ 14251 h 25292"/>
                <a:gd name="connsiteX13" fmla="*/ 5164 w 15047"/>
                <a:gd name="connsiteY13" fmla="*/ 20815 h 25292"/>
                <a:gd name="connsiteX14" fmla="*/ 9765 w 15047"/>
                <a:gd name="connsiteY14" fmla="*/ 11000 h 25292"/>
                <a:gd name="connsiteX15" fmla="*/ 9765 w 15047"/>
                <a:gd name="connsiteY15" fmla="*/ 4559 h 25292"/>
                <a:gd name="connsiteX16" fmla="*/ 9765 w 15047"/>
                <a:gd name="connsiteY16" fmla="*/ 4498 h 2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047" h="25292">
                  <a:moveTo>
                    <a:pt x="4980" y="25293"/>
                  </a:moveTo>
                  <a:cubicBezTo>
                    <a:pt x="3944" y="25287"/>
                    <a:pt x="2950" y="24870"/>
                    <a:pt x="2220" y="24127"/>
                  </a:cubicBezTo>
                  <a:cubicBezTo>
                    <a:pt x="1122" y="22594"/>
                    <a:pt x="404" y="20821"/>
                    <a:pt x="128" y="18956"/>
                  </a:cubicBezTo>
                  <a:cubicBezTo>
                    <a:pt x="-148" y="17085"/>
                    <a:pt x="24" y="15184"/>
                    <a:pt x="625" y="13393"/>
                  </a:cubicBezTo>
                  <a:cubicBezTo>
                    <a:pt x="1791" y="7258"/>
                    <a:pt x="5042" y="1124"/>
                    <a:pt x="9029" y="143"/>
                  </a:cubicBezTo>
                  <a:cubicBezTo>
                    <a:pt x="9703" y="-41"/>
                    <a:pt x="10415" y="-47"/>
                    <a:pt x="11090" y="124"/>
                  </a:cubicBezTo>
                  <a:cubicBezTo>
                    <a:pt x="11771" y="296"/>
                    <a:pt x="12390" y="640"/>
                    <a:pt x="12893" y="1124"/>
                  </a:cubicBezTo>
                  <a:cubicBezTo>
                    <a:pt x="13967" y="2682"/>
                    <a:pt x="14660" y="4474"/>
                    <a:pt x="14924" y="6344"/>
                  </a:cubicBezTo>
                  <a:cubicBezTo>
                    <a:pt x="15194" y="8215"/>
                    <a:pt x="15022" y="10123"/>
                    <a:pt x="14427" y="11920"/>
                  </a:cubicBezTo>
                  <a:cubicBezTo>
                    <a:pt x="13323" y="17687"/>
                    <a:pt x="10072" y="24189"/>
                    <a:pt x="6084" y="25109"/>
                  </a:cubicBezTo>
                  <a:lnTo>
                    <a:pt x="4980" y="25293"/>
                  </a:lnTo>
                  <a:close/>
                  <a:moveTo>
                    <a:pt x="9765" y="4498"/>
                  </a:moveTo>
                  <a:cubicBezTo>
                    <a:pt x="7293" y="7215"/>
                    <a:pt x="5692" y="10614"/>
                    <a:pt x="5164" y="14251"/>
                  </a:cubicBezTo>
                  <a:cubicBezTo>
                    <a:pt x="4440" y="16380"/>
                    <a:pt x="4440" y="18686"/>
                    <a:pt x="5164" y="20815"/>
                  </a:cubicBezTo>
                  <a:cubicBezTo>
                    <a:pt x="7593" y="18042"/>
                    <a:pt x="9188" y="14644"/>
                    <a:pt x="9765" y="11000"/>
                  </a:cubicBezTo>
                  <a:cubicBezTo>
                    <a:pt x="10489" y="8915"/>
                    <a:pt x="10489" y="6645"/>
                    <a:pt x="9765" y="4559"/>
                  </a:cubicBezTo>
                  <a:lnTo>
                    <a:pt x="9765" y="4498"/>
                  </a:lnTo>
                  <a:close/>
                </a:path>
              </a:pathLst>
            </a:custGeom>
            <a:solidFill>
              <a:srgbClr val="0E0E0E"/>
            </a:solidFill>
            <a:ln w="6134"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25DE154A-2BA2-418C-A3F4-9BAB262AC9E8}"/>
                </a:ext>
              </a:extLst>
            </p:cNvPr>
            <p:cNvSpPr/>
            <p:nvPr/>
          </p:nvSpPr>
          <p:spPr>
            <a:xfrm>
              <a:off x="5091087" y="3254126"/>
              <a:ext cx="16822" cy="26542"/>
            </a:xfrm>
            <a:custGeom>
              <a:avLst/>
              <a:gdLst>
                <a:gd name="connsiteX0" fmla="*/ 11576 w 16822"/>
                <a:gd name="connsiteY0" fmla="*/ 15152 h 26542"/>
                <a:gd name="connsiteX1" fmla="*/ 16201 w 16822"/>
                <a:gd name="connsiteY1" fmla="*/ 135 h 26542"/>
                <a:gd name="connsiteX2" fmla="*/ 5246 w 16822"/>
                <a:gd name="connsiteY2" fmla="*/ 11391 h 26542"/>
                <a:gd name="connsiteX3" fmla="*/ 620 w 16822"/>
                <a:gd name="connsiteY3" fmla="*/ 26408 h 26542"/>
                <a:gd name="connsiteX4" fmla="*/ 11576 w 16822"/>
                <a:gd name="connsiteY4" fmla="*/ 15152 h 2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2" h="26542">
                  <a:moveTo>
                    <a:pt x="11576" y="15152"/>
                  </a:moveTo>
                  <a:cubicBezTo>
                    <a:pt x="15882" y="7895"/>
                    <a:pt x="17950" y="1172"/>
                    <a:pt x="16201" y="135"/>
                  </a:cubicBezTo>
                  <a:cubicBezTo>
                    <a:pt x="14453" y="-902"/>
                    <a:pt x="9546" y="4141"/>
                    <a:pt x="5246" y="11391"/>
                  </a:cubicBezTo>
                  <a:cubicBezTo>
                    <a:pt x="946" y="18648"/>
                    <a:pt x="-1128" y="25371"/>
                    <a:pt x="620" y="26408"/>
                  </a:cubicBezTo>
                  <a:cubicBezTo>
                    <a:pt x="2369" y="27445"/>
                    <a:pt x="7276" y="22402"/>
                    <a:pt x="11576" y="15152"/>
                  </a:cubicBezTo>
                  <a:close/>
                </a:path>
              </a:pathLst>
            </a:custGeom>
            <a:solidFill>
              <a:srgbClr val="2B1F18"/>
            </a:solidFill>
            <a:ln w="6134"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97B18BFA-9FB0-4C14-93BC-5705AC5118FF}"/>
                </a:ext>
              </a:extLst>
            </p:cNvPr>
            <p:cNvSpPr/>
            <p:nvPr/>
          </p:nvSpPr>
          <p:spPr>
            <a:xfrm>
              <a:off x="5089070" y="3246545"/>
              <a:ext cx="21040" cy="31124"/>
            </a:xfrm>
            <a:custGeom>
              <a:avLst/>
              <a:gdLst>
                <a:gd name="connsiteX0" fmla="*/ 3190 w 21040"/>
                <a:gd name="connsiteY0" fmla="*/ 31124 h 31124"/>
                <a:gd name="connsiteX1" fmla="*/ 1718 w 21040"/>
                <a:gd name="connsiteY1" fmla="*/ 30756 h 31124"/>
                <a:gd name="connsiteX2" fmla="*/ 632 w 21040"/>
                <a:gd name="connsiteY2" fmla="*/ 29867 h 31124"/>
                <a:gd name="connsiteX3" fmla="*/ 0 w 21040"/>
                <a:gd name="connsiteY3" fmla="*/ 28609 h 31124"/>
                <a:gd name="connsiteX4" fmla="*/ 5275 w 21040"/>
                <a:gd name="connsiteY4" fmla="*/ 12660 h 31124"/>
                <a:gd name="connsiteX5" fmla="*/ 19323 w 21040"/>
                <a:gd name="connsiteY5" fmla="*/ 392 h 31124"/>
                <a:gd name="connsiteX6" fmla="*/ 20408 w 21040"/>
                <a:gd name="connsiteY6" fmla="*/ 1282 h 31124"/>
                <a:gd name="connsiteX7" fmla="*/ 21040 w 21040"/>
                <a:gd name="connsiteY7" fmla="*/ 2539 h 31124"/>
                <a:gd name="connsiteX8" fmla="*/ 15765 w 21040"/>
                <a:gd name="connsiteY8" fmla="*/ 18488 h 31124"/>
                <a:gd name="connsiteX9" fmla="*/ 3190 w 21040"/>
                <a:gd name="connsiteY9" fmla="*/ 31124 h 31124"/>
                <a:gd name="connsiteX10" fmla="*/ 16685 w 21040"/>
                <a:gd name="connsiteY10" fmla="*/ 5544 h 31124"/>
                <a:gd name="connsiteX11" fmla="*/ 9508 w 21040"/>
                <a:gd name="connsiteY11" fmla="*/ 14991 h 31124"/>
                <a:gd name="connsiteX12" fmla="*/ 4846 w 21040"/>
                <a:gd name="connsiteY12" fmla="*/ 25542 h 31124"/>
                <a:gd name="connsiteX13" fmla="*/ 12023 w 21040"/>
                <a:gd name="connsiteY13" fmla="*/ 16095 h 31124"/>
                <a:gd name="connsiteX14" fmla="*/ 16501 w 21040"/>
                <a:gd name="connsiteY14" fmla="*/ 5544 h 31124"/>
                <a:gd name="connsiteX15" fmla="*/ 16685 w 21040"/>
                <a:gd name="connsiteY15" fmla="*/ 5544 h 3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040" h="31124">
                  <a:moveTo>
                    <a:pt x="3190" y="31124"/>
                  </a:moveTo>
                  <a:cubicBezTo>
                    <a:pt x="2675" y="31124"/>
                    <a:pt x="2172" y="31001"/>
                    <a:pt x="1718" y="30756"/>
                  </a:cubicBezTo>
                  <a:cubicBezTo>
                    <a:pt x="1294" y="30541"/>
                    <a:pt x="926" y="30235"/>
                    <a:pt x="632" y="29867"/>
                  </a:cubicBezTo>
                  <a:cubicBezTo>
                    <a:pt x="337" y="29499"/>
                    <a:pt x="123" y="29069"/>
                    <a:pt x="0" y="28609"/>
                  </a:cubicBezTo>
                  <a:cubicBezTo>
                    <a:pt x="98" y="22880"/>
                    <a:pt x="1938" y="17316"/>
                    <a:pt x="5275" y="12660"/>
                  </a:cubicBezTo>
                  <a:cubicBezTo>
                    <a:pt x="7361" y="9164"/>
                    <a:pt x="14477" y="-2246"/>
                    <a:pt x="19323" y="392"/>
                  </a:cubicBezTo>
                  <a:cubicBezTo>
                    <a:pt x="19746" y="607"/>
                    <a:pt x="20114" y="914"/>
                    <a:pt x="20408" y="1282"/>
                  </a:cubicBezTo>
                  <a:cubicBezTo>
                    <a:pt x="20709" y="1656"/>
                    <a:pt x="20924" y="2079"/>
                    <a:pt x="21040" y="2539"/>
                  </a:cubicBezTo>
                  <a:cubicBezTo>
                    <a:pt x="20936" y="8268"/>
                    <a:pt x="19096" y="13826"/>
                    <a:pt x="15765" y="18488"/>
                  </a:cubicBezTo>
                  <a:cubicBezTo>
                    <a:pt x="13863" y="21616"/>
                    <a:pt x="7913" y="31124"/>
                    <a:pt x="3190" y="31124"/>
                  </a:cubicBezTo>
                  <a:close/>
                  <a:moveTo>
                    <a:pt x="16685" y="5544"/>
                  </a:moveTo>
                  <a:cubicBezTo>
                    <a:pt x="13826" y="8305"/>
                    <a:pt x="11403" y="11495"/>
                    <a:pt x="9508" y="14991"/>
                  </a:cubicBezTo>
                  <a:cubicBezTo>
                    <a:pt x="7453" y="18261"/>
                    <a:pt x="5883" y="21819"/>
                    <a:pt x="4846" y="25542"/>
                  </a:cubicBezTo>
                  <a:cubicBezTo>
                    <a:pt x="7686" y="22757"/>
                    <a:pt x="10103" y="19580"/>
                    <a:pt x="12023" y="16095"/>
                  </a:cubicBezTo>
                  <a:cubicBezTo>
                    <a:pt x="14010" y="12807"/>
                    <a:pt x="15519" y="9256"/>
                    <a:pt x="16501" y="5544"/>
                  </a:cubicBezTo>
                  <a:lnTo>
                    <a:pt x="16685" y="5544"/>
                  </a:lnTo>
                  <a:close/>
                </a:path>
              </a:pathLst>
            </a:custGeom>
            <a:solidFill>
              <a:srgbClr val="0E0E0E"/>
            </a:solidFill>
            <a:ln w="6134"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19E45E2B-10FC-44BC-9D57-2772A4F5E289}"/>
                </a:ext>
              </a:extLst>
            </p:cNvPr>
            <p:cNvSpPr/>
            <p:nvPr/>
          </p:nvSpPr>
          <p:spPr>
            <a:xfrm>
              <a:off x="5457058" y="2518198"/>
              <a:ext cx="917041" cy="1173203"/>
            </a:xfrm>
            <a:custGeom>
              <a:avLst/>
              <a:gdLst>
                <a:gd name="connsiteX0" fmla="*/ 0 w 917041"/>
                <a:gd name="connsiteY0" fmla="*/ 347807 h 1173203"/>
                <a:gd name="connsiteX1" fmla="*/ 369032 w 917041"/>
                <a:gd name="connsiteY1" fmla="*/ 820138 h 1173203"/>
                <a:gd name="connsiteX2" fmla="*/ 826027 w 917041"/>
                <a:gd name="connsiteY2" fmla="*/ 1163284 h 1173203"/>
                <a:gd name="connsiteX3" fmla="*/ 916874 w 917041"/>
                <a:gd name="connsiteY3" fmla="*/ 951348 h 1173203"/>
                <a:gd name="connsiteX4" fmla="*/ 636113 w 917041"/>
                <a:gd name="connsiteY4" fmla="*/ 0 h 1173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041" h="1173203">
                  <a:moveTo>
                    <a:pt x="0" y="347807"/>
                  </a:moveTo>
                  <a:cubicBezTo>
                    <a:pt x="216475" y="537537"/>
                    <a:pt x="281374" y="679052"/>
                    <a:pt x="369032" y="820138"/>
                  </a:cubicBezTo>
                  <a:cubicBezTo>
                    <a:pt x="456689" y="961224"/>
                    <a:pt x="624213" y="1227877"/>
                    <a:pt x="826027" y="1163284"/>
                  </a:cubicBezTo>
                  <a:cubicBezTo>
                    <a:pt x="826027" y="1163284"/>
                    <a:pt x="908777" y="1102739"/>
                    <a:pt x="916874" y="951348"/>
                  </a:cubicBezTo>
                  <a:cubicBezTo>
                    <a:pt x="924971" y="799957"/>
                    <a:pt x="636113" y="0"/>
                    <a:pt x="636113" y="0"/>
                  </a:cubicBezTo>
                </a:path>
              </a:pathLst>
            </a:custGeom>
            <a:solidFill>
              <a:srgbClr val="F0E7E1"/>
            </a:solidFill>
            <a:ln w="6134"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32C7CC1C-1BF2-4C3A-A573-EF8B3D309E6C}"/>
                </a:ext>
              </a:extLst>
            </p:cNvPr>
            <p:cNvSpPr/>
            <p:nvPr/>
          </p:nvSpPr>
          <p:spPr>
            <a:xfrm>
              <a:off x="5454862" y="2516387"/>
              <a:ext cx="921689" cy="1177178"/>
            </a:xfrm>
            <a:custGeom>
              <a:avLst/>
              <a:gdLst>
                <a:gd name="connsiteX0" fmla="*/ 766268 w 921689"/>
                <a:gd name="connsiteY0" fmla="*/ 1177179 h 1177178"/>
                <a:gd name="connsiteX1" fmla="*/ 369265 w 921689"/>
                <a:gd name="connsiteY1" fmla="*/ 823114 h 1177178"/>
                <a:gd name="connsiteX2" fmla="*/ 329147 w 921689"/>
                <a:gd name="connsiteY2" fmla="*/ 756682 h 1177178"/>
                <a:gd name="connsiteX3" fmla="*/ 663 w 921689"/>
                <a:gd name="connsiteY3" fmla="*/ 351336 h 1177178"/>
                <a:gd name="connsiteX4" fmla="*/ 0 w 921689"/>
                <a:gd name="connsiteY4" fmla="*/ 349710 h 1177178"/>
                <a:gd name="connsiteX5" fmla="*/ 663 w 921689"/>
                <a:gd name="connsiteY5" fmla="*/ 348085 h 1177178"/>
                <a:gd name="connsiteX6" fmla="*/ 1405 w 921689"/>
                <a:gd name="connsiteY6" fmla="*/ 347575 h 1177178"/>
                <a:gd name="connsiteX7" fmla="*/ 2288 w 921689"/>
                <a:gd name="connsiteY7" fmla="*/ 347398 h 1177178"/>
                <a:gd name="connsiteX8" fmla="*/ 3171 w 921689"/>
                <a:gd name="connsiteY8" fmla="*/ 347575 h 1177178"/>
                <a:gd name="connsiteX9" fmla="*/ 3914 w 921689"/>
                <a:gd name="connsiteY9" fmla="*/ 348085 h 1177178"/>
                <a:gd name="connsiteX10" fmla="*/ 333380 w 921689"/>
                <a:gd name="connsiteY10" fmla="*/ 754473 h 1177178"/>
                <a:gd name="connsiteX11" fmla="*/ 373436 w 921689"/>
                <a:gd name="connsiteY11" fmla="*/ 820906 h 1177178"/>
                <a:gd name="connsiteX12" fmla="*/ 827364 w 921689"/>
                <a:gd name="connsiteY12" fmla="*/ 1163132 h 1177178"/>
                <a:gd name="connsiteX13" fmla="*/ 916923 w 921689"/>
                <a:gd name="connsiteY13" fmla="*/ 953159 h 1177178"/>
                <a:gd name="connsiteX14" fmla="*/ 635978 w 921689"/>
                <a:gd name="connsiteY14" fmla="*/ 2792 h 1177178"/>
                <a:gd name="connsiteX15" fmla="*/ 636236 w 921689"/>
                <a:gd name="connsiteY15" fmla="*/ 1179 h 1177178"/>
                <a:gd name="connsiteX16" fmla="*/ 637488 w 921689"/>
                <a:gd name="connsiteY16" fmla="*/ 130 h 1177178"/>
                <a:gd name="connsiteX17" fmla="*/ 639125 w 921689"/>
                <a:gd name="connsiteY17" fmla="*/ 161 h 1177178"/>
                <a:gd name="connsiteX18" fmla="*/ 640334 w 921689"/>
                <a:gd name="connsiteY18" fmla="*/ 1259 h 1177178"/>
                <a:gd name="connsiteX19" fmla="*/ 921524 w 921689"/>
                <a:gd name="connsiteY19" fmla="*/ 953404 h 1177178"/>
                <a:gd name="connsiteX20" fmla="*/ 829511 w 921689"/>
                <a:gd name="connsiteY20" fmla="*/ 1167057 h 1177178"/>
                <a:gd name="connsiteX21" fmla="*/ 828898 w 921689"/>
                <a:gd name="connsiteY21" fmla="*/ 1167425 h 1177178"/>
                <a:gd name="connsiteX22" fmla="*/ 766268 w 921689"/>
                <a:gd name="connsiteY22" fmla="*/ 1177179 h 117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1689" h="1177178">
                  <a:moveTo>
                    <a:pt x="766268" y="1177179"/>
                  </a:moveTo>
                  <a:cubicBezTo>
                    <a:pt x="588868" y="1177179"/>
                    <a:pt x="443243" y="942363"/>
                    <a:pt x="369265" y="823114"/>
                  </a:cubicBezTo>
                  <a:cubicBezTo>
                    <a:pt x="355585" y="801032"/>
                    <a:pt x="342152" y="778458"/>
                    <a:pt x="329147" y="756682"/>
                  </a:cubicBezTo>
                  <a:cubicBezTo>
                    <a:pt x="257316" y="635961"/>
                    <a:pt x="183031" y="511315"/>
                    <a:pt x="663" y="351336"/>
                  </a:cubicBezTo>
                  <a:cubicBezTo>
                    <a:pt x="239" y="350900"/>
                    <a:pt x="0" y="350318"/>
                    <a:pt x="0" y="349710"/>
                  </a:cubicBezTo>
                  <a:cubicBezTo>
                    <a:pt x="0" y="349103"/>
                    <a:pt x="239" y="348520"/>
                    <a:pt x="663" y="348085"/>
                  </a:cubicBezTo>
                  <a:cubicBezTo>
                    <a:pt x="877" y="347870"/>
                    <a:pt x="1129" y="347698"/>
                    <a:pt x="1405" y="347575"/>
                  </a:cubicBezTo>
                  <a:cubicBezTo>
                    <a:pt x="1687" y="347459"/>
                    <a:pt x="1988" y="347398"/>
                    <a:pt x="2288" y="347398"/>
                  </a:cubicBezTo>
                  <a:cubicBezTo>
                    <a:pt x="2589" y="347398"/>
                    <a:pt x="2889" y="347459"/>
                    <a:pt x="3171" y="347575"/>
                  </a:cubicBezTo>
                  <a:cubicBezTo>
                    <a:pt x="3447" y="347698"/>
                    <a:pt x="3705" y="347870"/>
                    <a:pt x="3914" y="348085"/>
                  </a:cubicBezTo>
                  <a:cubicBezTo>
                    <a:pt x="186896" y="508370"/>
                    <a:pt x="261549" y="633507"/>
                    <a:pt x="333380" y="754473"/>
                  </a:cubicBezTo>
                  <a:cubicBezTo>
                    <a:pt x="346323" y="776311"/>
                    <a:pt x="359757" y="798823"/>
                    <a:pt x="373436" y="820906"/>
                  </a:cubicBezTo>
                  <a:cubicBezTo>
                    <a:pt x="455266" y="952852"/>
                    <a:pt x="625550" y="1227356"/>
                    <a:pt x="827364" y="1163132"/>
                  </a:cubicBezTo>
                  <a:cubicBezTo>
                    <a:pt x="832640" y="1159083"/>
                    <a:pt x="909255" y="1097189"/>
                    <a:pt x="916923" y="953159"/>
                  </a:cubicBezTo>
                  <a:cubicBezTo>
                    <a:pt x="924898" y="803976"/>
                    <a:pt x="638862" y="10828"/>
                    <a:pt x="635978" y="2792"/>
                  </a:cubicBezTo>
                  <a:cubicBezTo>
                    <a:pt x="635868" y="2240"/>
                    <a:pt x="635960" y="1670"/>
                    <a:pt x="636236" y="1179"/>
                  </a:cubicBezTo>
                  <a:cubicBezTo>
                    <a:pt x="636512" y="688"/>
                    <a:pt x="636960" y="320"/>
                    <a:pt x="637488" y="130"/>
                  </a:cubicBezTo>
                  <a:cubicBezTo>
                    <a:pt x="638021" y="-54"/>
                    <a:pt x="638598" y="-42"/>
                    <a:pt x="639125" y="161"/>
                  </a:cubicBezTo>
                  <a:cubicBezTo>
                    <a:pt x="639647" y="369"/>
                    <a:pt x="640076" y="762"/>
                    <a:pt x="640334" y="1259"/>
                  </a:cubicBezTo>
                  <a:cubicBezTo>
                    <a:pt x="643217" y="9233"/>
                    <a:pt x="929560" y="803301"/>
                    <a:pt x="921524" y="953404"/>
                  </a:cubicBezTo>
                  <a:cubicBezTo>
                    <a:pt x="913488" y="1103507"/>
                    <a:pt x="830615" y="1166444"/>
                    <a:pt x="829511" y="1167057"/>
                  </a:cubicBezTo>
                  <a:cubicBezTo>
                    <a:pt x="829346" y="1167235"/>
                    <a:pt x="829131" y="1167364"/>
                    <a:pt x="828898" y="1167425"/>
                  </a:cubicBezTo>
                  <a:cubicBezTo>
                    <a:pt x="808655" y="1173909"/>
                    <a:pt x="787523" y="1177203"/>
                    <a:pt x="766268" y="1177179"/>
                  </a:cubicBezTo>
                  <a:close/>
                </a:path>
              </a:pathLst>
            </a:custGeom>
            <a:solidFill>
              <a:srgbClr val="0E0E0E"/>
            </a:solidFill>
            <a:ln w="6134"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66ED6155-94A4-4B48-BCE3-680DBD3F1080}"/>
                </a:ext>
              </a:extLst>
            </p:cNvPr>
            <p:cNvSpPr/>
            <p:nvPr/>
          </p:nvSpPr>
          <p:spPr>
            <a:xfrm>
              <a:off x="5504292" y="2780688"/>
              <a:ext cx="381054" cy="389449"/>
            </a:xfrm>
            <a:custGeom>
              <a:avLst/>
              <a:gdLst>
                <a:gd name="connsiteX0" fmla="*/ 381055 w 381054"/>
                <a:gd name="connsiteY0" fmla="*/ 195916 h 389449"/>
                <a:gd name="connsiteX1" fmla="*/ 334889 w 381054"/>
                <a:gd name="connsiteY1" fmla="*/ 70098 h 389449"/>
                <a:gd name="connsiteX2" fmla="*/ 218849 w 381054"/>
                <a:gd name="connsiteY2" fmla="*/ 3052 h 389449"/>
                <a:gd name="connsiteX3" fmla="*/ 86786 w 381054"/>
                <a:gd name="connsiteY3" fmla="*/ 25889 h 389449"/>
                <a:gd name="connsiteX4" fmla="*/ 0 w 381054"/>
                <a:gd name="connsiteY4" fmla="*/ 128011 h 389449"/>
                <a:gd name="connsiteX5" fmla="*/ 219481 w 381054"/>
                <a:gd name="connsiteY5" fmla="*/ 389449 h 389449"/>
                <a:gd name="connsiteX6" fmla="*/ 335343 w 381054"/>
                <a:gd name="connsiteY6" fmla="*/ 321967 h 389449"/>
                <a:gd name="connsiteX7" fmla="*/ 381055 w 381054"/>
                <a:gd name="connsiteY7" fmla="*/ 195916 h 38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54" h="389449">
                  <a:moveTo>
                    <a:pt x="381055" y="195916"/>
                  </a:moveTo>
                  <a:cubicBezTo>
                    <a:pt x="380864" y="149867"/>
                    <a:pt x="364529" y="105345"/>
                    <a:pt x="334889" y="70098"/>
                  </a:cubicBezTo>
                  <a:cubicBezTo>
                    <a:pt x="305249" y="34857"/>
                    <a:pt x="264186" y="11130"/>
                    <a:pt x="218849" y="3052"/>
                  </a:cubicBezTo>
                  <a:cubicBezTo>
                    <a:pt x="173511" y="-5027"/>
                    <a:pt x="126775" y="3052"/>
                    <a:pt x="86786" y="25889"/>
                  </a:cubicBezTo>
                  <a:cubicBezTo>
                    <a:pt x="46798" y="48721"/>
                    <a:pt x="16084" y="84863"/>
                    <a:pt x="0" y="128011"/>
                  </a:cubicBezTo>
                  <a:cubicBezTo>
                    <a:pt x="83860" y="205584"/>
                    <a:pt x="157605" y="293425"/>
                    <a:pt x="219481" y="389449"/>
                  </a:cubicBezTo>
                  <a:cubicBezTo>
                    <a:pt x="264812" y="381217"/>
                    <a:pt x="305819" y="357337"/>
                    <a:pt x="335343" y="321967"/>
                  </a:cubicBezTo>
                  <a:cubicBezTo>
                    <a:pt x="364873" y="286597"/>
                    <a:pt x="381049" y="241990"/>
                    <a:pt x="381055" y="195916"/>
                  </a:cubicBezTo>
                  <a:close/>
                </a:path>
              </a:pathLst>
            </a:custGeom>
            <a:solidFill>
              <a:srgbClr val="2B1F18"/>
            </a:solidFill>
            <a:ln w="6134"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7FF4BA49-CB7A-4041-A059-2A1731E323CD}"/>
                </a:ext>
              </a:extLst>
            </p:cNvPr>
            <p:cNvSpPr/>
            <p:nvPr/>
          </p:nvSpPr>
          <p:spPr>
            <a:xfrm>
              <a:off x="5501763" y="2777578"/>
              <a:ext cx="385898" cy="394829"/>
            </a:xfrm>
            <a:custGeom>
              <a:avLst/>
              <a:gdLst>
                <a:gd name="connsiteX0" fmla="*/ 221763 w 385898"/>
                <a:gd name="connsiteY0" fmla="*/ 394829 h 394829"/>
                <a:gd name="connsiteX1" fmla="*/ 220684 w 385898"/>
                <a:gd name="connsiteY1" fmla="*/ 394553 h 394829"/>
                <a:gd name="connsiteX2" fmla="*/ 219862 w 385898"/>
                <a:gd name="connsiteY2" fmla="*/ 393787 h 394829"/>
                <a:gd name="connsiteX3" fmla="*/ 749 w 385898"/>
                <a:gd name="connsiteY3" fmla="*/ 132778 h 394829"/>
                <a:gd name="connsiteX4" fmla="*/ 68 w 385898"/>
                <a:gd name="connsiteY4" fmla="*/ 131643 h 394829"/>
                <a:gd name="connsiteX5" fmla="*/ 136 w 385898"/>
                <a:gd name="connsiteY5" fmla="*/ 130324 h 394829"/>
                <a:gd name="connsiteX6" fmla="*/ 59361 w 385898"/>
                <a:gd name="connsiteY6" fmla="*/ 46249 h 394829"/>
                <a:gd name="connsiteX7" fmla="*/ 152643 w 385898"/>
                <a:gd name="connsiteY7" fmla="*/ 2973 h 394829"/>
                <a:gd name="connsiteX8" fmla="*/ 255084 w 385898"/>
                <a:gd name="connsiteY8" fmla="*/ 12045 h 394829"/>
                <a:gd name="connsiteX9" fmla="*/ 339312 w 385898"/>
                <a:gd name="connsiteY9" fmla="*/ 71043 h 394829"/>
                <a:gd name="connsiteX10" fmla="*/ 382834 w 385898"/>
                <a:gd name="connsiteY10" fmla="*/ 164215 h 394829"/>
                <a:gd name="connsiteX11" fmla="*/ 374032 w 385898"/>
                <a:gd name="connsiteY11" fmla="*/ 266680 h 394829"/>
                <a:gd name="connsiteX12" fmla="*/ 315254 w 385898"/>
                <a:gd name="connsiteY12" fmla="*/ 351062 h 394829"/>
                <a:gd name="connsiteX13" fmla="*/ 222193 w 385898"/>
                <a:gd name="connsiteY13" fmla="*/ 394829 h 394829"/>
                <a:gd name="connsiteX14" fmla="*/ 221763 w 385898"/>
                <a:gd name="connsiteY14" fmla="*/ 394829 h 394829"/>
                <a:gd name="connsiteX15" fmla="*/ 4982 w 385898"/>
                <a:gd name="connsiteY15" fmla="*/ 130508 h 394829"/>
                <a:gd name="connsiteX16" fmla="*/ 222867 w 385898"/>
                <a:gd name="connsiteY16" fmla="*/ 389983 h 394829"/>
                <a:gd name="connsiteX17" fmla="*/ 313095 w 385898"/>
                <a:gd name="connsiteY17" fmla="*/ 346750 h 394829"/>
                <a:gd name="connsiteX18" fmla="*/ 369854 w 385898"/>
                <a:gd name="connsiteY18" fmla="*/ 264362 h 394829"/>
                <a:gd name="connsiteX19" fmla="*/ 378099 w 385898"/>
                <a:gd name="connsiteY19" fmla="*/ 164651 h 394829"/>
                <a:gd name="connsiteX20" fmla="*/ 335656 w 385898"/>
                <a:gd name="connsiteY20" fmla="*/ 74055 h 394829"/>
                <a:gd name="connsiteX21" fmla="*/ 253765 w 385898"/>
                <a:gd name="connsiteY21" fmla="*/ 16584 h 394829"/>
                <a:gd name="connsiteX22" fmla="*/ 154134 w 385898"/>
                <a:gd name="connsiteY22" fmla="*/ 7463 h 394829"/>
                <a:gd name="connsiteX23" fmla="*/ 63170 w 385898"/>
                <a:gd name="connsiteY23" fmla="*/ 49120 h 394829"/>
                <a:gd name="connsiteX24" fmla="*/ 4982 w 385898"/>
                <a:gd name="connsiteY24" fmla="*/ 130508 h 39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898" h="394829">
                  <a:moveTo>
                    <a:pt x="221763" y="394829"/>
                  </a:moveTo>
                  <a:cubicBezTo>
                    <a:pt x="221383" y="394829"/>
                    <a:pt x="221015" y="394731"/>
                    <a:pt x="220684" y="394553"/>
                  </a:cubicBezTo>
                  <a:cubicBezTo>
                    <a:pt x="220346" y="394369"/>
                    <a:pt x="220070" y="394106"/>
                    <a:pt x="219862" y="393787"/>
                  </a:cubicBezTo>
                  <a:cubicBezTo>
                    <a:pt x="158103" y="297909"/>
                    <a:pt x="84480" y="210209"/>
                    <a:pt x="749" y="132778"/>
                  </a:cubicBezTo>
                  <a:cubicBezTo>
                    <a:pt x="418" y="132477"/>
                    <a:pt x="179" y="132085"/>
                    <a:pt x="68" y="131643"/>
                  </a:cubicBezTo>
                  <a:cubicBezTo>
                    <a:pt x="-42" y="131207"/>
                    <a:pt x="-18" y="130747"/>
                    <a:pt x="136" y="130324"/>
                  </a:cubicBezTo>
                  <a:cubicBezTo>
                    <a:pt x="12171" y="97592"/>
                    <a:pt x="32592" y="68602"/>
                    <a:pt x="59361" y="46249"/>
                  </a:cubicBezTo>
                  <a:cubicBezTo>
                    <a:pt x="86124" y="23896"/>
                    <a:pt x="118292" y="8972"/>
                    <a:pt x="152643" y="2973"/>
                  </a:cubicBezTo>
                  <a:cubicBezTo>
                    <a:pt x="186995" y="-3033"/>
                    <a:pt x="222321" y="96"/>
                    <a:pt x="255084" y="12045"/>
                  </a:cubicBezTo>
                  <a:cubicBezTo>
                    <a:pt x="287847" y="23988"/>
                    <a:pt x="316892" y="44335"/>
                    <a:pt x="339312" y="71043"/>
                  </a:cubicBezTo>
                  <a:cubicBezTo>
                    <a:pt x="361733" y="97752"/>
                    <a:pt x="376743" y="129882"/>
                    <a:pt x="382834" y="164215"/>
                  </a:cubicBezTo>
                  <a:cubicBezTo>
                    <a:pt x="388932" y="198554"/>
                    <a:pt x="385895" y="233887"/>
                    <a:pt x="374032" y="266680"/>
                  </a:cubicBezTo>
                  <a:cubicBezTo>
                    <a:pt x="362174" y="299468"/>
                    <a:pt x="341901" y="328568"/>
                    <a:pt x="315254" y="351062"/>
                  </a:cubicBezTo>
                  <a:cubicBezTo>
                    <a:pt x="288601" y="373550"/>
                    <a:pt x="256513" y="388646"/>
                    <a:pt x="222193" y="394829"/>
                  </a:cubicBezTo>
                  <a:lnTo>
                    <a:pt x="221763" y="394829"/>
                  </a:lnTo>
                  <a:close/>
                  <a:moveTo>
                    <a:pt x="4982" y="130508"/>
                  </a:moveTo>
                  <a:cubicBezTo>
                    <a:pt x="88161" y="207565"/>
                    <a:pt x="161354" y="294738"/>
                    <a:pt x="222867" y="389983"/>
                  </a:cubicBezTo>
                  <a:cubicBezTo>
                    <a:pt x="256200" y="383696"/>
                    <a:pt x="287307" y="368790"/>
                    <a:pt x="313095" y="346750"/>
                  </a:cubicBezTo>
                  <a:cubicBezTo>
                    <a:pt x="338877" y="324710"/>
                    <a:pt x="358445" y="296309"/>
                    <a:pt x="369854" y="264362"/>
                  </a:cubicBezTo>
                  <a:cubicBezTo>
                    <a:pt x="381258" y="232415"/>
                    <a:pt x="384098" y="198039"/>
                    <a:pt x="378099" y="164651"/>
                  </a:cubicBezTo>
                  <a:cubicBezTo>
                    <a:pt x="372099" y="131269"/>
                    <a:pt x="357469" y="100033"/>
                    <a:pt x="335656" y="74055"/>
                  </a:cubicBezTo>
                  <a:cubicBezTo>
                    <a:pt x="313843" y="48077"/>
                    <a:pt x="285608" y="28264"/>
                    <a:pt x="253765" y="16584"/>
                  </a:cubicBezTo>
                  <a:cubicBezTo>
                    <a:pt x="221916" y="4899"/>
                    <a:pt x="187571" y="1758"/>
                    <a:pt x="154134" y="7463"/>
                  </a:cubicBezTo>
                  <a:cubicBezTo>
                    <a:pt x="120697" y="13174"/>
                    <a:pt x="89333" y="27534"/>
                    <a:pt x="63170" y="49120"/>
                  </a:cubicBezTo>
                  <a:cubicBezTo>
                    <a:pt x="37002" y="70706"/>
                    <a:pt x="16943" y="98764"/>
                    <a:pt x="4982" y="130508"/>
                  </a:cubicBezTo>
                  <a:close/>
                </a:path>
              </a:pathLst>
            </a:custGeom>
            <a:solidFill>
              <a:srgbClr val="0E0E0E"/>
            </a:solidFill>
            <a:ln w="6134"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8BABE95A-789C-460C-8901-DB6C13A64AEC}"/>
                </a:ext>
              </a:extLst>
            </p:cNvPr>
            <p:cNvSpPr/>
            <p:nvPr/>
          </p:nvSpPr>
          <p:spPr>
            <a:xfrm>
              <a:off x="5967544" y="2868686"/>
              <a:ext cx="347562" cy="393407"/>
            </a:xfrm>
            <a:custGeom>
              <a:avLst/>
              <a:gdLst>
                <a:gd name="connsiteX0" fmla="*/ 0 w 347562"/>
                <a:gd name="connsiteY0" fmla="*/ 196741 h 393407"/>
                <a:gd name="connsiteX1" fmla="*/ 35622 w 347562"/>
                <a:gd name="connsiteY1" fmla="*/ 309622 h 393407"/>
                <a:gd name="connsiteX2" fmla="*/ 129578 w 347562"/>
                <a:gd name="connsiteY2" fmla="*/ 381613 h 393407"/>
                <a:gd name="connsiteX3" fmla="*/ 247845 w 347562"/>
                <a:gd name="connsiteY3" fmla="*/ 386630 h 393407"/>
                <a:gd name="connsiteX4" fmla="*/ 347562 w 347562"/>
                <a:gd name="connsiteY4" fmla="*/ 322860 h 393407"/>
                <a:gd name="connsiteX5" fmla="*/ 248741 w 347562"/>
                <a:gd name="connsiteY5" fmla="*/ 7134 h 393407"/>
                <a:gd name="connsiteX6" fmla="*/ 159145 w 347562"/>
                <a:gd name="connsiteY6" fmla="*/ 3546 h 393407"/>
                <a:gd name="connsiteX7" fmla="*/ 77297 w 347562"/>
                <a:gd name="connsiteY7" fmla="*/ 40179 h 393407"/>
                <a:gd name="connsiteX8" fmla="*/ 20286 w 347562"/>
                <a:gd name="connsiteY8" fmla="*/ 109397 h 393407"/>
                <a:gd name="connsiteX9" fmla="*/ 0 w 347562"/>
                <a:gd name="connsiteY9" fmla="*/ 196741 h 39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562" h="393407">
                  <a:moveTo>
                    <a:pt x="0" y="196741"/>
                  </a:moveTo>
                  <a:cubicBezTo>
                    <a:pt x="0" y="237135"/>
                    <a:pt x="12434" y="276547"/>
                    <a:pt x="35622" y="309622"/>
                  </a:cubicBezTo>
                  <a:cubicBezTo>
                    <a:pt x="58803" y="342698"/>
                    <a:pt x="91608" y="367836"/>
                    <a:pt x="129578" y="381613"/>
                  </a:cubicBezTo>
                  <a:cubicBezTo>
                    <a:pt x="167549" y="395390"/>
                    <a:pt x="208844" y="397145"/>
                    <a:pt x="247845" y="386630"/>
                  </a:cubicBezTo>
                  <a:cubicBezTo>
                    <a:pt x="286840" y="376123"/>
                    <a:pt x="321658" y="353856"/>
                    <a:pt x="347562" y="322860"/>
                  </a:cubicBezTo>
                  <a:cubicBezTo>
                    <a:pt x="318793" y="222873"/>
                    <a:pt x="283092" y="110802"/>
                    <a:pt x="248741" y="7134"/>
                  </a:cubicBezTo>
                  <a:cubicBezTo>
                    <a:pt x="219555" y="-957"/>
                    <a:pt x="188884" y="-2184"/>
                    <a:pt x="159145" y="3546"/>
                  </a:cubicBezTo>
                  <a:cubicBezTo>
                    <a:pt x="129401" y="9281"/>
                    <a:pt x="101386" y="21819"/>
                    <a:pt x="77297" y="40179"/>
                  </a:cubicBezTo>
                  <a:cubicBezTo>
                    <a:pt x="53208" y="58544"/>
                    <a:pt x="33695" y="82235"/>
                    <a:pt x="20286" y="109397"/>
                  </a:cubicBezTo>
                  <a:cubicBezTo>
                    <a:pt x="6871" y="136553"/>
                    <a:pt x="-67" y="166451"/>
                    <a:pt x="0" y="196741"/>
                  </a:cubicBezTo>
                  <a:close/>
                </a:path>
              </a:pathLst>
            </a:custGeom>
            <a:solidFill>
              <a:srgbClr val="2B1F18"/>
            </a:solidFill>
            <a:ln w="6134"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36D8F358-75D8-4821-9387-96C41D003F35}"/>
                </a:ext>
              </a:extLst>
            </p:cNvPr>
            <p:cNvSpPr/>
            <p:nvPr/>
          </p:nvSpPr>
          <p:spPr>
            <a:xfrm>
              <a:off x="5964949" y="2866435"/>
              <a:ext cx="352470" cy="397984"/>
            </a:xfrm>
            <a:custGeom>
              <a:avLst/>
              <a:gdLst>
                <a:gd name="connsiteX0" fmla="*/ 199257 w 352470"/>
                <a:gd name="connsiteY0" fmla="*/ 397984 h 397984"/>
                <a:gd name="connsiteX1" fmla="*/ 116905 w 352470"/>
                <a:gd name="connsiteY1" fmla="*/ 380269 h 397984"/>
                <a:gd name="connsiteX2" fmla="*/ 49264 w 352470"/>
                <a:gd name="connsiteY2" fmla="*/ 330067 h 397984"/>
                <a:gd name="connsiteX3" fmla="*/ 8453 w 352470"/>
                <a:gd name="connsiteY3" fmla="*/ 256377 h 397984"/>
                <a:gd name="connsiteX4" fmla="*/ 1786 w 352470"/>
                <a:gd name="connsiteY4" fmla="*/ 172400 h 397984"/>
                <a:gd name="connsiteX5" fmla="*/ 30450 w 352470"/>
                <a:gd name="connsiteY5" fmla="*/ 93196 h 397984"/>
                <a:gd name="connsiteX6" fmla="*/ 89326 w 352470"/>
                <a:gd name="connsiteY6" fmla="*/ 32946 h 397984"/>
                <a:gd name="connsiteX7" fmla="*/ 167844 w 352470"/>
                <a:gd name="connsiteY7" fmla="*/ 2453 h 397984"/>
                <a:gd name="connsiteX8" fmla="*/ 251949 w 352470"/>
                <a:gd name="connsiteY8" fmla="*/ 7177 h 397984"/>
                <a:gd name="connsiteX9" fmla="*/ 252906 w 352470"/>
                <a:gd name="connsiteY9" fmla="*/ 7717 h 397984"/>
                <a:gd name="connsiteX10" fmla="*/ 253483 w 352470"/>
                <a:gd name="connsiteY10" fmla="*/ 8649 h 397984"/>
                <a:gd name="connsiteX11" fmla="*/ 352365 w 352470"/>
                <a:gd name="connsiteY11" fmla="*/ 324436 h 397984"/>
                <a:gd name="connsiteX12" fmla="*/ 352427 w 352470"/>
                <a:gd name="connsiteY12" fmla="*/ 325565 h 397984"/>
                <a:gd name="connsiteX13" fmla="*/ 351936 w 352470"/>
                <a:gd name="connsiteY13" fmla="*/ 326583 h 397984"/>
                <a:gd name="connsiteX14" fmla="*/ 283553 w 352470"/>
                <a:gd name="connsiteY14" fmla="*/ 379288 h 397984"/>
                <a:gd name="connsiteX15" fmla="*/ 199257 w 352470"/>
                <a:gd name="connsiteY15" fmla="*/ 397984 h 397984"/>
                <a:gd name="connsiteX16" fmla="*/ 199257 w 352470"/>
                <a:gd name="connsiteY16" fmla="*/ 4662 h 397984"/>
                <a:gd name="connsiteX17" fmla="*/ 105821 w 352470"/>
                <a:gd name="connsiteY17" fmla="*/ 28554 h 397984"/>
                <a:gd name="connsiteX18" fmla="*/ 35370 w 352470"/>
                <a:gd name="connsiteY18" fmla="*/ 94417 h 397984"/>
                <a:gd name="connsiteX19" fmla="*/ 5239 w 352470"/>
                <a:gd name="connsiteY19" fmla="*/ 186031 h 397984"/>
                <a:gd name="connsiteX20" fmla="*/ 22850 w 352470"/>
                <a:gd name="connsiteY20" fmla="*/ 280853 h 397984"/>
                <a:gd name="connsiteX21" fmla="*/ 83867 w 352470"/>
                <a:gd name="connsiteY21" fmla="*/ 355536 h 397984"/>
                <a:gd name="connsiteX22" fmla="*/ 173272 w 352470"/>
                <a:gd name="connsiteY22" fmla="*/ 391709 h 397984"/>
                <a:gd name="connsiteX23" fmla="*/ 269057 w 352470"/>
                <a:gd name="connsiteY23" fmla="*/ 380459 h 397984"/>
                <a:gd name="connsiteX24" fmla="*/ 347642 w 352470"/>
                <a:gd name="connsiteY24" fmla="*/ 324559 h 397984"/>
                <a:gd name="connsiteX25" fmla="*/ 249496 w 352470"/>
                <a:gd name="connsiteY25" fmla="*/ 11287 h 397984"/>
                <a:gd name="connsiteX26" fmla="*/ 199257 w 352470"/>
                <a:gd name="connsiteY26" fmla="*/ 4662 h 39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2470" h="397984">
                  <a:moveTo>
                    <a:pt x="199257" y="397984"/>
                  </a:moveTo>
                  <a:cubicBezTo>
                    <a:pt x="170856" y="398022"/>
                    <a:pt x="142779" y="391979"/>
                    <a:pt x="116905" y="380269"/>
                  </a:cubicBezTo>
                  <a:cubicBezTo>
                    <a:pt x="91032" y="368553"/>
                    <a:pt x="67973" y="351432"/>
                    <a:pt x="49264" y="330067"/>
                  </a:cubicBezTo>
                  <a:cubicBezTo>
                    <a:pt x="30555" y="308696"/>
                    <a:pt x="16642" y="283570"/>
                    <a:pt x="8453" y="256377"/>
                  </a:cubicBezTo>
                  <a:cubicBezTo>
                    <a:pt x="264" y="229178"/>
                    <a:pt x="-2012" y="200550"/>
                    <a:pt x="1786" y="172400"/>
                  </a:cubicBezTo>
                  <a:cubicBezTo>
                    <a:pt x="5576" y="144257"/>
                    <a:pt x="15354" y="117248"/>
                    <a:pt x="30450" y="93196"/>
                  </a:cubicBezTo>
                  <a:cubicBezTo>
                    <a:pt x="45553" y="69144"/>
                    <a:pt x="65624" y="48601"/>
                    <a:pt x="89326" y="32946"/>
                  </a:cubicBezTo>
                  <a:cubicBezTo>
                    <a:pt x="113022" y="17292"/>
                    <a:pt x="139798" y="6895"/>
                    <a:pt x="167844" y="2453"/>
                  </a:cubicBezTo>
                  <a:cubicBezTo>
                    <a:pt x="195895" y="-1994"/>
                    <a:pt x="224572" y="-381"/>
                    <a:pt x="251949" y="7177"/>
                  </a:cubicBezTo>
                  <a:cubicBezTo>
                    <a:pt x="252311" y="7275"/>
                    <a:pt x="252636" y="7459"/>
                    <a:pt x="252906" y="7717"/>
                  </a:cubicBezTo>
                  <a:cubicBezTo>
                    <a:pt x="253176" y="7974"/>
                    <a:pt x="253372" y="8293"/>
                    <a:pt x="253483" y="8649"/>
                  </a:cubicBezTo>
                  <a:cubicBezTo>
                    <a:pt x="293784" y="130105"/>
                    <a:pt x="327093" y="236349"/>
                    <a:pt x="352365" y="324436"/>
                  </a:cubicBezTo>
                  <a:cubicBezTo>
                    <a:pt x="352482" y="324804"/>
                    <a:pt x="352501" y="325190"/>
                    <a:pt x="352427" y="325565"/>
                  </a:cubicBezTo>
                  <a:cubicBezTo>
                    <a:pt x="352353" y="325939"/>
                    <a:pt x="352182" y="326288"/>
                    <a:pt x="351936" y="326583"/>
                  </a:cubicBezTo>
                  <a:cubicBezTo>
                    <a:pt x="333282" y="348954"/>
                    <a:pt x="309935" y="366946"/>
                    <a:pt x="283553" y="379288"/>
                  </a:cubicBezTo>
                  <a:cubicBezTo>
                    <a:pt x="257163" y="391629"/>
                    <a:pt x="228388" y="398009"/>
                    <a:pt x="199257" y="397984"/>
                  </a:cubicBezTo>
                  <a:close/>
                  <a:moveTo>
                    <a:pt x="199257" y="4662"/>
                  </a:moveTo>
                  <a:cubicBezTo>
                    <a:pt x="166598" y="4649"/>
                    <a:pt x="134468" y="12869"/>
                    <a:pt x="105821" y="28554"/>
                  </a:cubicBezTo>
                  <a:cubicBezTo>
                    <a:pt x="77181" y="44245"/>
                    <a:pt x="52951" y="66893"/>
                    <a:pt x="35370" y="94417"/>
                  </a:cubicBezTo>
                  <a:cubicBezTo>
                    <a:pt x="17790" y="121941"/>
                    <a:pt x="7429" y="153446"/>
                    <a:pt x="5239" y="186031"/>
                  </a:cubicBezTo>
                  <a:cubicBezTo>
                    <a:pt x="3055" y="218615"/>
                    <a:pt x="9110" y="251225"/>
                    <a:pt x="22850" y="280853"/>
                  </a:cubicBezTo>
                  <a:cubicBezTo>
                    <a:pt x="36597" y="310474"/>
                    <a:pt x="57576" y="336164"/>
                    <a:pt x="83867" y="355536"/>
                  </a:cubicBezTo>
                  <a:cubicBezTo>
                    <a:pt x="110158" y="374914"/>
                    <a:pt x="140902" y="387354"/>
                    <a:pt x="173272" y="391709"/>
                  </a:cubicBezTo>
                  <a:cubicBezTo>
                    <a:pt x="205636" y="396065"/>
                    <a:pt x="238577" y="392194"/>
                    <a:pt x="269057" y="380459"/>
                  </a:cubicBezTo>
                  <a:cubicBezTo>
                    <a:pt x="299532" y="368725"/>
                    <a:pt x="326559" y="349500"/>
                    <a:pt x="347642" y="324559"/>
                  </a:cubicBezTo>
                  <a:cubicBezTo>
                    <a:pt x="322431" y="237024"/>
                    <a:pt x="289429" y="131639"/>
                    <a:pt x="249496" y="11287"/>
                  </a:cubicBezTo>
                  <a:cubicBezTo>
                    <a:pt x="233111" y="6882"/>
                    <a:pt x="216224" y="4656"/>
                    <a:pt x="199257" y="4662"/>
                  </a:cubicBezTo>
                  <a:close/>
                </a:path>
              </a:pathLst>
            </a:custGeom>
            <a:solidFill>
              <a:srgbClr val="0E0E0E"/>
            </a:solidFill>
            <a:ln w="6134"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471FD439-E054-49F5-A5F4-4DFF1338CD7A}"/>
                </a:ext>
              </a:extLst>
            </p:cNvPr>
            <p:cNvSpPr/>
            <p:nvPr/>
          </p:nvSpPr>
          <p:spPr>
            <a:xfrm>
              <a:off x="5827746" y="2420174"/>
              <a:ext cx="391710" cy="393322"/>
            </a:xfrm>
            <a:custGeom>
              <a:avLst/>
              <a:gdLst>
                <a:gd name="connsiteX0" fmla="*/ 195005 w 391710"/>
                <a:gd name="connsiteY0" fmla="*/ 0 h 393322"/>
                <a:gd name="connsiteX1" fmla="*/ 114893 w 391710"/>
                <a:gd name="connsiteY1" fmla="*/ 17053 h 393322"/>
                <a:gd name="connsiteX2" fmla="*/ 28585 w 391710"/>
                <a:gd name="connsiteY2" fmla="*/ 214266 h 393322"/>
                <a:gd name="connsiteX3" fmla="*/ 0 w 391710"/>
                <a:gd name="connsiteY3" fmla="*/ 221812 h 393322"/>
                <a:gd name="connsiteX4" fmla="*/ 44798 w 391710"/>
                <a:gd name="connsiteY4" fmla="*/ 323547 h 393322"/>
                <a:gd name="connsiteX5" fmla="*/ 137596 w 391710"/>
                <a:gd name="connsiteY5" fmla="*/ 384741 h 393322"/>
                <a:gd name="connsiteX6" fmla="*/ 248747 w 391710"/>
                <a:gd name="connsiteY6" fmla="*/ 385851 h 393322"/>
                <a:gd name="connsiteX7" fmla="*/ 342747 w 391710"/>
                <a:gd name="connsiteY7" fmla="*/ 326510 h 393322"/>
                <a:gd name="connsiteX8" fmla="*/ 389557 w 391710"/>
                <a:gd name="connsiteY8" fmla="*/ 225688 h 393322"/>
                <a:gd name="connsiteX9" fmla="*/ 374221 w 391710"/>
                <a:gd name="connsiteY9" fmla="*/ 115586 h 393322"/>
                <a:gd name="connsiteX10" fmla="*/ 301642 w 391710"/>
                <a:gd name="connsiteY10" fmla="*/ 31395 h 393322"/>
                <a:gd name="connsiteX11" fmla="*/ 195005 w 391710"/>
                <a:gd name="connsiteY11" fmla="*/ 0 h 39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710" h="393322">
                  <a:moveTo>
                    <a:pt x="195005" y="0"/>
                  </a:moveTo>
                  <a:cubicBezTo>
                    <a:pt x="167402" y="-12"/>
                    <a:pt x="140105" y="5797"/>
                    <a:pt x="114893" y="17053"/>
                  </a:cubicBezTo>
                  <a:cubicBezTo>
                    <a:pt x="126241" y="107164"/>
                    <a:pt x="93976" y="187644"/>
                    <a:pt x="28585" y="214266"/>
                  </a:cubicBezTo>
                  <a:cubicBezTo>
                    <a:pt x="19409" y="217953"/>
                    <a:pt x="9803" y="220487"/>
                    <a:pt x="0" y="221812"/>
                  </a:cubicBezTo>
                  <a:cubicBezTo>
                    <a:pt x="4840" y="259328"/>
                    <a:pt x="20390" y="294649"/>
                    <a:pt x="44798" y="323547"/>
                  </a:cubicBezTo>
                  <a:cubicBezTo>
                    <a:pt x="69200" y="352445"/>
                    <a:pt x="101422" y="373693"/>
                    <a:pt x="137596" y="384741"/>
                  </a:cubicBezTo>
                  <a:cubicBezTo>
                    <a:pt x="173769" y="395795"/>
                    <a:pt x="212365" y="396175"/>
                    <a:pt x="248747" y="385851"/>
                  </a:cubicBezTo>
                  <a:cubicBezTo>
                    <a:pt x="285135" y="375521"/>
                    <a:pt x="317775" y="354917"/>
                    <a:pt x="342747" y="326510"/>
                  </a:cubicBezTo>
                  <a:cubicBezTo>
                    <a:pt x="367719" y="298102"/>
                    <a:pt x="383974" y="263094"/>
                    <a:pt x="389557" y="225688"/>
                  </a:cubicBezTo>
                  <a:cubicBezTo>
                    <a:pt x="395139" y="188276"/>
                    <a:pt x="389814" y="150048"/>
                    <a:pt x="374221" y="115586"/>
                  </a:cubicBezTo>
                  <a:cubicBezTo>
                    <a:pt x="358628" y="81130"/>
                    <a:pt x="333429" y="51895"/>
                    <a:pt x="301642" y="31395"/>
                  </a:cubicBezTo>
                  <a:cubicBezTo>
                    <a:pt x="269854" y="10894"/>
                    <a:pt x="232828" y="-6"/>
                    <a:pt x="195005" y="0"/>
                  </a:cubicBezTo>
                  <a:close/>
                </a:path>
              </a:pathLst>
            </a:custGeom>
            <a:solidFill>
              <a:srgbClr val="2B1F18"/>
            </a:solidFill>
            <a:ln w="6134"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A6343992-EDB7-4074-A1A8-567BA2C7F8BB}"/>
                </a:ext>
              </a:extLst>
            </p:cNvPr>
            <p:cNvSpPr/>
            <p:nvPr/>
          </p:nvSpPr>
          <p:spPr>
            <a:xfrm>
              <a:off x="5825454" y="2417874"/>
              <a:ext cx="399786" cy="397985"/>
            </a:xfrm>
            <a:custGeom>
              <a:avLst/>
              <a:gdLst>
                <a:gd name="connsiteX0" fmla="*/ 197298 w 399786"/>
                <a:gd name="connsiteY0" fmla="*/ 397709 h 397985"/>
                <a:gd name="connsiteX1" fmla="*/ 65990 w 399786"/>
                <a:gd name="connsiteY1" fmla="*/ 348084 h 397985"/>
                <a:gd name="connsiteX2" fmla="*/ 23 w 399786"/>
                <a:gd name="connsiteY2" fmla="*/ 224173 h 397985"/>
                <a:gd name="connsiteX3" fmla="*/ 72 w 399786"/>
                <a:gd name="connsiteY3" fmla="*/ 223278 h 397985"/>
                <a:gd name="connsiteX4" fmla="*/ 464 w 399786"/>
                <a:gd name="connsiteY4" fmla="*/ 222474 h 397985"/>
                <a:gd name="connsiteX5" fmla="*/ 1139 w 399786"/>
                <a:gd name="connsiteY5" fmla="*/ 221879 h 397985"/>
                <a:gd name="connsiteX6" fmla="*/ 1986 w 399786"/>
                <a:gd name="connsiteY6" fmla="*/ 221597 h 397985"/>
                <a:gd name="connsiteX7" fmla="*/ 30019 w 399786"/>
                <a:gd name="connsiteY7" fmla="*/ 214175 h 397985"/>
                <a:gd name="connsiteX8" fmla="*/ 114916 w 399786"/>
                <a:gd name="connsiteY8" fmla="*/ 19660 h 397985"/>
                <a:gd name="connsiteX9" fmla="*/ 115204 w 399786"/>
                <a:gd name="connsiteY9" fmla="*/ 18243 h 397985"/>
                <a:gd name="connsiteX10" fmla="*/ 116265 w 399786"/>
                <a:gd name="connsiteY10" fmla="*/ 17268 h 397985"/>
                <a:gd name="connsiteX11" fmla="*/ 197298 w 399786"/>
                <a:gd name="connsiteY11" fmla="*/ 31 h 397985"/>
                <a:gd name="connsiteX12" fmla="*/ 274514 w 399786"/>
                <a:gd name="connsiteY12" fmla="*/ 14164 h 397985"/>
                <a:gd name="connsiteX13" fmla="*/ 340260 w 399786"/>
                <a:gd name="connsiteY13" fmla="*/ 57054 h 397985"/>
                <a:gd name="connsiteX14" fmla="*/ 384304 w 399786"/>
                <a:gd name="connsiteY14" fmla="*/ 122033 h 397985"/>
                <a:gd name="connsiteX15" fmla="*/ 399786 w 399786"/>
                <a:gd name="connsiteY15" fmla="*/ 198993 h 397985"/>
                <a:gd name="connsiteX16" fmla="*/ 384304 w 399786"/>
                <a:gd name="connsiteY16" fmla="*/ 275952 h 397985"/>
                <a:gd name="connsiteX17" fmla="*/ 340260 w 399786"/>
                <a:gd name="connsiteY17" fmla="*/ 340931 h 397985"/>
                <a:gd name="connsiteX18" fmla="*/ 274514 w 399786"/>
                <a:gd name="connsiteY18" fmla="*/ 383827 h 397985"/>
                <a:gd name="connsiteX19" fmla="*/ 197298 w 399786"/>
                <a:gd name="connsiteY19" fmla="*/ 397954 h 397985"/>
                <a:gd name="connsiteX20" fmla="*/ 197298 w 399786"/>
                <a:gd name="connsiteY20" fmla="*/ 397709 h 397985"/>
                <a:gd name="connsiteX21" fmla="*/ 4869 w 399786"/>
                <a:gd name="connsiteY21" fmla="*/ 225952 h 397985"/>
                <a:gd name="connsiteX22" fmla="*/ 56843 w 399786"/>
                <a:gd name="connsiteY22" fmla="*/ 333055 h 397985"/>
                <a:gd name="connsiteX23" fmla="*/ 161535 w 399786"/>
                <a:gd name="connsiteY23" fmla="*/ 389735 h 397985"/>
                <a:gd name="connsiteX24" fmla="*/ 279624 w 399786"/>
                <a:gd name="connsiteY24" fmla="*/ 374700 h 397985"/>
                <a:gd name="connsiteX25" fmla="*/ 366778 w 399786"/>
                <a:gd name="connsiteY25" fmla="*/ 293600 h 397985"/>
                <a:gd name="connsiteX26" fmla="*/ 390260 w 399786"/>
                <a:gd name="connsiteY26" fmla="*/ 176891 h 397985"/>
                <a:gd name="connsiteX27" fmla="*/ 341254 w 399786"/>
                <a:gd name="connsiteY27" fmla="*/ 68402 h 397985"/>
                <a:gd name="connsiteX28" fmla="*/ 238163 w 399786"/>
                <a:gd name="connsiteY28" fmla="*/ 8864 h 397985"/>
                <a:gd name="connsiteX29" fmla="*/ 119700 w 399786"/>
                <a:gd name="connsiteY29" fmla="*/ 20642 h 397985"/>
                <a:gd name="connsiteX30" fmla="*/ 31736 w 399786"/>
                <a:gd name="connsiteY30" fmla="*/ 218530 h 397985"/>
                <a:gd name="connsiteX31" fmla="*/ 4869 w 399786"/>
                <a:gd name="connsiteY31" fmla="*/ 225952 h 39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9786" h="397985">
                  <a:moveTo>
                    <a:pt x="197298" y="397709"/>
                  </a:moveTo>
                  <a:cubicBezTo>
                    <a:pt x="148954" y="397648"/>
                    <a:pt x="102285" y="380012"/>
                    <a:pt x="65990" y="348084"/>
                  </a:cubicBezTo>
                  <a:cubicBezTo>
                    <a:pt x="29694" y="316155"/>
                    <a:pt x="6249" y="272112"/>
                    <a:pt x="23" y="224173"/>
                  </a:cubicBezTo>
                  <a:cubicBezTo>
                    <a:pt x="-20" y="223873"/>
                    <a:pt x="-2" y="223572"/>
                    <a:pt x="72" y="223278"/>
                  </a:cubicBezTo>
                  <a:cubicBezTo>
                    <a:pt x="151" y="222989"/>
                    <a:pt x="280" y="222713"/>
                    <a:pt x="464" y="222474"/>
                  </a:cubicBezTo>
                  <a:cubicBezTo>
                    <a:pt x="648" y="222235"/>
                    <a:pt x="876" y="222033"/>
                    <a:pt x="1139" y="221879"/>
                  </a:cubicBezTo>
                  <a:cubicBezTo>
                    <a:pt x="1397" y="221732"/>
                    <a:pt x="1685" y="221634"/>
                    <a:pt x="1986" y="221597"/>
                  </a:cubicBezTo>
                  <a:cubicBezTo>
                    <a:pt x="11604" y="220297"/>
                    <a:pt x="21020" y="217800"/>
                    <a:pt x="30019" y="214175"/>
                  </a:cubicBezTo>
                  <a:cubicBezTo>
                    <a:pt x="92281" y="189147"/>
                    <a:pt x="126632" y="110814"/>
                    <a:pt x="114916" y="19660"/>
                  </a:cubicBezTo>
                  <a:cubicBezTo>
                    <a:pt x="114860" y="19170"/>
                    <a:pt x="114959" y="18673"/>
                    <a:pt x="115204" y="18243"/>
                  </a:cubicBezTo>
                  <a:cubicBezTo>
                    <a:pt x="115443" y="17814"/>
                    <a:pt x="115817" y="17470"/>
                    <a:pt x="116265" y="17268"/>
                  </a:cubicBezTo>
                  <a:cubicBezTo>
                    <a:pt x="141753" y="5846"/>
                    <a:pt x="169375" y="-30"/>
                    <a:pt x="197298" y="31"/>
                  </a:cubicBezTo>
                  <a:cubicBezTo>
                    <a:pt x="223724" y="-435"/>
                    <a:pt x="249972" y="4368"/>
                    <a:pt x="274514" y="14164"/>
                  </a:cubicBezTo>
                  <a:cubicBezTo>
                    <a:pt x="299063" y="23954"/>
                    <a:pt x="321410" y="38535"/>
                    <a:pt x="340260" y="57054"/>
                  </a:cubicBezTo>
                  <a:cubicBezTo>
                    <a:pt x="359111" y="75573"/>
                    <a:pt x="374084" y="97668"/>
                    <a:pt x="384304" y="122033"/>
                  </a:cubicBezTo>
                  <a:cubicBezTo>
                    <a:pt x="394523" y="146404"/>
                    <a:pt x="399786" y="172567"/>
                    <a:pt x="399786" y="198993"/>
                  </a:cubicBezTo>
                  <a:cubicBezTo>
                    <a:pt x="399786" y="225419"/>
                    <a:pt x="394523" y="251581"/>
                    <a:pt x="384304" y="275952"/>
                  </a:cubicBezTo>
                  <a:cubicBezTo>
                    <a:pt x="374084" y="300323"/>
                    <a:pt x="359111" y="322412"/>
                    <a:pt x="340260" y="340931"/>
                  </a:cubicBezTo>
                  <a:cubicBezTo>
                    <a:pt x="321410" y="359450"/>
                    <a:pt x="299063" y="374031"/>
                    <a:pt x="274514" y="383827"/>
                  </a:cubicBezTo>
                  <a:cubicBezTo>
                    <a:pt x="249972" y="393618"/>
                    <a:pt x="223724" y="398421"/>
                    <a:pt x="197298" y="397954"/>
                  </a:cubicBezTo>
                  <a:lnTo>
                    <a:pt x="197298" y="397709"/>
                  </a:lnTo>
                  <a:close/>
                  <a:moveTo>
                    <a:pt x="4869" y="225952"/>
                  </a:moveTo>
                  <a:cubicBezTo>
                    <a:pt x="10561" y="266211"/>
                    <a:pt x="28737" y="303672"/>
                    <a:pt x="56843" y="333055"/>
                  </a:cubicBezTo>
                  <a:cubicBezTo>
                    <a:pt x="84950" y="362438"/>
                    <a:pt x="121565" y="382263"/>
                    <a:pt x="161535" y="389735"/>
                  </a:cubicBezTo>
                  <a:cubicBezTo>
                    <a:pt x="201500" y="397206"/>
                    <a:pt x="242807" y="391949"/>
                    <a:pt x="279624" y="374700"/>
                  </a:cubicBezTo>
                  <a:cubicBezTo>
                    <a:pt x="316448" y="357457"/>
                    <a:pt x="346929" y="329092"/>
                    <a:pt x="366778" y="293600"/>
                  </a:cubicBezTo>
                  <a:cubicBezTo>
                    <a:pt x="386629" y="258114"/>
                    <a:pt x="394842" y="217297"/>
                    <a:pt x="390260" y="176891"/>
                  </a:cubicBezTo>
                  <a:cubicBezTo>
                    <a:pt x="385684" y="136492"/>
                    <a:pt x="368545" y="98546"/>
                    <a:pt x="341254" y="68402"/>
                  </a:cubicBezTo>
                  <a:cubicBezTo>
                    <a:pt x="313969" y="38253"/>
                    <a:pt x="277913" y="17433"/>
                    <a:pt x="238163" y="8864"/>
                  </a:cubicBezTo>
                  <a:cubicBezTo>
                    <a:pt x="198420" y="295"/>
                    <a:pt x="156984" y="4417"/>
                    <a:pt x="119700" y="20642"/>
                  </a:cubicBezTo>
                  <a:cubicBezTo>
                    <a:pt x="130803" y="113206"/>
                    <a:pt x="95593" y="192398"/>
                    <a:pt x="31736" y="218530"/>
                  </a:cubicBezTo>
                  <a:cubicBezTo>
                    <a:pt x="23093" y="222026"/>
                    <a:pt x="14082" y="224517"/>
                    <a:pt x="4869" y="225952"/>
                  </a:cubicBezTo>
                  <a:close/>
                </a:path>
              </a:pathLst>
            </a:custGeom>
            <a:solidFill>
              <a:srgbClr val="0E0E0E"/>
            </a:solidFill>
            <a:ln w="6134"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3018A2D2-1A45-42CF-9387-F68D473AA0C9}"/>
                </a:ext>
              </a:extLst>
            </p:cNvPr>
            <p:cNvSpPr/>
            <p:nvPr/>
          </p:nvSpPr>
          <p:spPr>
            <a:xfrm>
              <a:off x="6134983" y="3331712"/>
              <a:ext cx="239117" cy="359585"/>
            </a:xfrm>
            <a:custGeom>
              <a:avLst/>
              <a:gdLst>
                <a:gd name="connsiteX0" fmla="*/ 238950 w 239117"/>
                <a:gd name="connsiteY0" fmla="*/ 137773 h 359585"/>
                <a:gd name="connsiteX1" fmla="*/ 217725 w 239117"/>
                <a:gd name="connsiteY1" fmla="*/ 1104 h 359585"/>
                <a:gd name="connsiteX2" fmla="*/ 196930 w 239117"/>
                <a:gd name="connsiteY2" fmla="*/ 0 h 359585"/>
                <a:gd name="connsiteX3" fmla="*/ 79884 w 239117"/>
                <a:gd name="connsiteY3" fmla="*/ 38424 h 359585"/>
                <a:gd name="connsiteX4" fmla="*/ 8661 w 239117"/>
                <a:gd name="connsiteY4" fmla="*/ 138933 h 359585"/>
                <a:gd name="connsiteX5" fmla="*/ 11206 w 239117"/>
                <a:gd name="connsiteY5" fmla="*/ 262101 h 359585"/>
                <a:gd name="connsiteX6" fmla="*/ 86515 w 239117"/>
                <a:gd name="connsiteY6" fmla="*/ 359585 h 359585"/>
                <a:gd name="connsiteX7" fmla="*/ 147857 w 239117"/>
                <a:gd name="connsiteY7" fmla="*/ 349709 h 359585"/>
                <a:gd name="connsiteX8" fmla="*/ 238950 w 239117"/>
                <a:gd name="connsiteY8" fmla="*/ 137773 h 35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117" h="359585">
                  <a:moveTo>
                    <a:pt x="238950" y="137773"/>
                  </a:moveTo>
                  <a:cubicBezTo>
                    <a:pt x="240422" y="110477"/>
                    <a:pt x="232140" y="62078"/>
                    <a:pt x="217725" y="1104"/>
                  </a:cubicBezTo>
                  <a:cubicBezTo>
                    <a:pt x="210818" y="362"/>
                    <a:pt x="203880" y="-6"/>
                    <a:pt x="196930" y="0"/>
                  </a:cubicBezTo>
                  <a:cubicBezTo>
                    <a:pt x="154807" y="-55"/>
                    <a:pt x="113782" y="13409"/>
                    <a:pt x="79884" y="38424"/>
                  </a:cubicBezTo>
                  <a:cubicBezTo>
                    <a:pt x="45993" y="63434"/>
                    <a:pt x="21027" y="98668"/>
                    <a:pt x="8661" y="138933"/>
                  </a:cubicBezTo>
                  <a:cubicBezTo>
                    <a:pt x="-3700" y="179204"/>
                    <a:pt x="-2811" y="222376"/>
                    <a:pt x="11206" y="262101"/>
                  </a:cubicBezTo>
                  <a:cubicBezTo>
                    <a:pt x="25223" y="301820"/>
                    <a:pt x="51618" y="335993"/>
                    <a:pt x="86515" y="359585"/>
                  </a:cubicBezTo>
                  <a:cubicBezTo>
                    <a:pt x="107347" y="359456"/>
                    <a:pt x="128038" y="356125"/>
                    <a:pt x="147857" y="349709"/>
                  </a:cubicBezTo>
                  <a:cubicBezTo>
                    <a:pt x="147857" y="349709"/>
                    <a:pt x="230852" y="289165"/>
                    <a:pt x="238950" y="137773"/>
                  </a:cubicBezTo>
                  <a:close/>
                </a:path>
              </a:pathLst>
            </a:custGeom>
            <a:solidFill>
              <a:srgbClr val="2B1F18"/>
            </a:solidFill>
            <a:ln w="6134"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BD937C1F-0211-4CD6-AC5E-291D88A8B34B}"/>
                </a:ext>
              </a:extLst>
            </p:cNvPr>
            <p:cNvSpPr/>
            <p:nvPr/>
          </p:nvSpPr>
          <p:spPr>
            <a:xfrm>
              <a:off x="6133293" y="3329442"/>
              <a:ext cx="243328" cy="364185"/>
            </a:xfrm>
            <a:custGeom>
              <a:avLst/>
              <a:gdLst>
                <a:gd name="connsiteX0" fmla="*/ 88696 w 243328"/>
                <a:gd name="connsiteY0" fmla="*/ 364186 h 364185"/>
                <a:gd name="connsiteX1" fmla="*/ 87408 w 243328"/>
                <a:gd name="connsiteY1" fmla="*/ 363756 h 364185"/>
                <a:gd name="connsiteX2" fmla="*/ 11332 w 243328"/>
                <a:gd name="connsiteY2" fmla="*/ 265186 h 364185"/>
                <a:gd name="connsiteX3" fmla="*/ 8731 w 243328"/>
                <a:gd name="connsiteY3" fmla="*/ 140693 h 364185"/>
                <a:gd name="connsiteX4" fmla="*/ 80624 w 243328"/>
                <a:gd name="connsiteY4" fmla="*/ 39032 h 364185"/>
                <a:gd name="connsiteX5" fmla="*/ 198866 w 243328"/>
                <a:gd name="connsiteY5" fmla="*/ 0 h 364185"/>
                <a:gd name="connsiteX6" fmla="*/ 219906 w 243328"/>
                <a:gd name="connsiteY6" fmla="*/ 1104 h 364185"/>
                <a:gd name="connsiteX7" fmla="*/ 221194 w 243328"/>
                <a:gd name="connsiteY7" fmla="*/ 1638 h 364185"/>
                <a:gd name="connsiteX8" fmla="*/ 221930 w 243328"/>
                <a:gd name="connsiteY8" fmla="*/ 2821 h 364185"/>
                <a:gd name="connsiteX9" fmla="*/ 243154 w 243328"/>
                <a:gd name="connsiteY9" fmla="*/ 140166 h 364185"/>
                <a:gd name="connsiteX10" fmla="*/ 194388 w 243328"/>
                <a:gd name="connsiteY10" fmla="*/ 304009 h 364185"/>
                <a:gd name="connsiteX11" fmla="*/ 151448 w 243328"/>
                <a:gd name="connsiteY11" fmla="*/ 353819 h 364185"/>
                <a:gd name="connsiteX12" fmla="*/ 150835 w 243328"/>
                <a:gd name="connsiteY12" fmla="*/ 354187 h 364185"/>
                <a:gd name="connsiteX13" fmla="*/ 88696 w 243328"/>
                <a:gd name="connsiteY13" fmla="*/ 364186 h 364185"/>
                <a:gd name="connsiteX14" fmla="*/ 199111 w 243328"/>
                <a:gd name="connsiteY14" fmla="*/ 4601 h 364185"/>
                <a:gd name="connsiteX15" fmla="*/ 83727 w 243328"/>
                <a:gd name="connsiteY15" fmla="*/ 42626 h 364185"/>
                <a:gd name="connsiteX16" fmla="*/ 13448 w 243328"/>
                <a:gd name="connsiteY16" fmla="*/ 141724 h 364185"/>
                <a:gd name="connsiteX17" fmla="*/ 15730 w 243328"/>
                <a:gd name="connsiteY17" fmla="*/ 263193 h 364185"/>
                <a:gd name="connsiteX18" fmla="*/ 89677 w 243328"/>
                <a:gd name="connsiteY18" fmla="*/ 359585 h 364185"/>
                <a:gd name="connsiteX19" fmla="*/ 149240 w 243328"/>
                <a:gd name="connsiteY19" fmla="*/ 349893 h 364185"/>
                <a:gd name="connsiteX20" fmla="*/ 190891 w 243328"/>
                <a:gd name="connsiteY20" fmla="*/ 301310 h 364185"/>
                <a:gd name="connsiteX21" fmla="*/ 238799 w 243328"/>
                <a:gd name="connsiteY21" fmla="*/ 139920 h 364185"/>
                <a:gd name="connsiteX22" fmla="*/ 218066 w 243328"/>
                <a:gd name="connsiteY22" fmla="*/ 5521 h 364185"/>
                <a:gd name="connsiteX23" fmla="*/ 198620 w 243328"/>
                <a:gd name="connsiteY23" fmla="*/ 4601 h 364185"/>
                <a:gd name="connsiteX24" fmla="*/ 199111 w 243328"/>
                <a:gd name="connsiteY24" fmla="*/ 4601 h 36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3328" h="364185">
                  <a:moveTo>
                    <a:pt x="88696" y="364186"/>
                  </a:moveTo>
                  <a:cubicBezTo>
                    <a:pt x="88236" y="364167"/>
                    <a:pt x="87788" y="364020"/>
                    <a:pt x="87408" y="363756"/>
                  </a:cubicBezTo>
                  <a:cubicBezTo>
                    <a:pt x="52161" y="339882"/>
                    <a:pt x="25496" y="305334"/>
                    <a:pt x="11332" y="265186"/>
                  </a:cubicBezTo>
                  <a:cubicBezTo>
                    <a:pt x="-2832" y="225032"/>
                    <a:pt x="-3740" y="181399"/>
                    <a:pt x="8731" y="140693"/>
                  </a:cubicBezTo>
                  <a:cubicBezTo>
                    <a:pt x="21202" y="99987"/>
                    <a:pt x="46401" y="64353"/>
                    <a:pt x="80624" y="39032"/>
                  </a:cubicBezTo>
                  <a:cubicBezTo>
                    <a:pt x="114852" y="13710"/>
                    <a:pt x="156295" y="24"/>
                    <a:pt x="198866" y="0"/>
                  </a:cubicBezTo>
                  <a:cubicBezTo>
                    <a:pt x="205896" y="6"/>
                    <a:pt x="212919" y="374"/>
                    <a:pt x="219906" y="1104"/>
                  </a:cubicBezTo>
                  <a:cubicBezTo>
                    <a:pt x="220384" y="1141"/>
                    <a:pt x="220832" y="1325"/>
                    <a:pt x="221194" y="1638"/>
                  </a:cubicBezTo>
                  <a:cubicBezTo>
                    <a:pt x="221562" y="1944"/>
                    <a:pt x="221820" y="2362"/>
                    <a:pt x="221930" y="2821"/>
                  </a:cubicBezTo>
                  <a:cubicBezTo>
                    <a:pt x="237388" y="68273"/>
                    <a:pt x="244565" y="114463"/>
                    <a:pt x="243154" y="140166"/>
                  </a:cubicBezTo>
                  <a:cubicBezTo>
                    <a:pt x="238983" y="218867"/>
                    <a:pt x="214324" y="272725"/>
                    <a:pt x="194388" y="304009"/>
                  </a:cubicBezTo>
                  <a:cubicBezTo>
                    <a:pt x="183034" y="322945"/>
                    <a:pt x="168508" y="339796"/>
                    <a:pt x="151448" y="353819"/>
                  </a:cubicBezTo>
                  <a:cubicBezTo>
                    <a:pt x="151283" y="353997"/>
                    <a:pt x="151074" y="354125"/>
                    <a:pt x="150835" y="354187"/>
                  </a:cubicBezTo>
                  <a:cubicBezTo>
                    <a:pt x="130752" y="360658"/>
                    <a:pt x="109798" y="364032"/>
                    <a:pt x="88696" y="364186"/>
                  </a:cubicBezTo>
                  <a:close/>
                  <a:moveTo>
                    <a:pt x="199111" y="4601"/>
                  </a:moveTo>
                  <a:cubicBezTo>
                    <a:pt x="157577" y="4625"/>
                    <a:pt x="117140" y="17948"/>
                    <a:pt x="83727" y="42626"/>
                  </a:cubicBezTo>
                  <a:cubicBezTo>
                    <a:pt x="50314" y="67304"/>
                    <a:pt x="25686" y="102030"/>
                    <a:pt x="13448" y="141724"/>
                  </a:cubicBezTo>
                  <a:cubicBezTo>
                    <a:pt x="1210" y="181418"/>
                    <a:pt x="2014" y="223989"/>
                    <a:pt x="15730" y="263193"/>
                  </a:cubicBezTo>
                  <a:cubicBezTo>
                    <a:pt x="29446" y="302396"/>
                    <a:pt x="55363" y="336177"/>
                    <a:pt x="89677" y="359585"/>
                  </a:cubicBezTo>
                  <a:cubicBezTo>
                    <a:pt x="109902" y="359339"/>
                    <a:pt x="129979" y="356070"/>
                    <a:pt x="149240" y="349893"/>
                  </a:cubicBezTo>
                  <a:cubicBezTo>
                    <a:pt x="165680" y="336079"/>
                    <a:pt x="179752" y="319670"/>
                    <a:pt x="190891" y="301310"/>
                  </a:cubicBezTo>
                  <a:cubicBezTo>
                    <a:pt x="210459" y="270639"/>
                    <a:pt x="234689" y="217517"/>
                    <a:pt x="238799" y="139920"/>
                  </a:cubicBezTo>
                  <a:cubicBezTo>
                    <a:pt x="240149" y="114893"/>
                    <a:pt x="233156" y="69623"/>
                    <a:pt x="218066" y="5521"/>
                  </a:cubicBezTo>
                  <a:cubicBezTo>
                    <a:pt x="211379" y="4907"/>
                    <a:pt x="204877" y="4601"/>
                    <a:pt x="198620" y="4601"/>
                  </a:cubicBezTo>
                  <a:lnTo>
                    <a:pt x="199111" y="4601"/>
                  </a:lnTo>
                  <a:close/>
                </a:path>
              </a:pathLst>
            </a:custGeom>
            <a:solidFill>
              <a:srgbClr val="0E0E0E"/>
            </a:solidFill>
            <a:ln w="6134"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AE6178F6-0644-495F-AD60-30471449B6B6}"/>
                </a:ext>
              </a:extLst>
            </p:cNvPr>
            <p:cNvSpPr/>
            <p:nvPr/>
          </p:nvSpPr>
          <p:spPr>
            <a:xfrm>
              <a:off x="5771864" y="3234914"/>
              <a:ext cx="266494" cy="327687"/>
            </a:xfrm>
            <a:custGeom>
              <a:avLst/>
              <a:gdLst>
                <a:gd name="connsiteX0" fmla="*/ 69807 w 266494"/>
                <a:gd name="connsiteY0" fmla="*/ 0 h 327687"/>
                <a:gd name="connsiteX1" fmla="*/ 0 w 266494"/>
                <a:gd name="connsiteY1" fmla="*/ 12759 h 327687"/>
                <a:gd name="connsiteX2" fmla="*/ 54533 w 266494"/>
                <a:gd name="connsiteY2" fmla="*/ 103361 h 327687"/>
                <a:gd name="connsiteX3" fmla="*/ 216414 w 266494"/>
                <a:gd name="connsiteY3" fmla="*/ 327688 h 327687"/>
                <a:gd name="connsiteX4" fmla="*/ 264150 w 266494"/>
                <a:gd name="connsiteY4" fmla="*/ 226872 h 327687"/>
                <a:gd name="connsiteX5" fmla="*/ 249354 w 266494"/>
                <a:gd name="connsiteY5" fmla="*/ 116310 h 327687"/>
                <a:gd name="connsiteX6" fmla="*/ 176787 w 266494"/>
                <a:gd name="connsiteY6" fmla="*/ 31597 h 327687"/>
                <a:gd name="connsiteX7" fmla="*/ 69807 w 266494"/>
                <a:gd name="connsiteY7" fmla="*/ 0 h 32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494" h="327687">
                  <a:moveTo>
                    <a:pt x="69807" y="0"/>
                  </a:moveTo>
                  <a:cubicBezTo>
                    <a:pt x="45957" y="-12"/>
                    <a:pt x="22304" y="4306"/>
                    <a:pt x="0" y="12759"/>
                  </a:cubicBezTo>
                  <a:cubicBezTo>
                    <a:pt x="18403" y="43430"/>
                    <a:pt x="35885" y="73365"/>
                    <a:pt x="54533" y="103361"/>
                  </a:cubicBezTo>
                  <a:cubicBezTo>
                    <a:pt x="93791" y="166727"/>
                    <a:pt x="149122" y="255182"/>
                    <a:pt x="216414" y="327688"/>
                  </a:cubicBezTo>
                  <a:cubicBezTo>
                    <a:pt x="241729" y="299397"/>
                    <a:pt x="258304" y="264383"/>
                    <a:pt x="264150" y="226872"/>
                  </a:cubicBezTo>
                  <a:cubicBezTo>
                    <a:pt x="269996" y="189362"/>
                    <a:pt x="264855" y="150962"/>
                    <a:pt x="249354" y="116310"/>
                  </a:cubicBezTo>
                  <a:cubicBezTo>
                    <a:pt x="233853" y="81658"/>
                    <a:pt x="208647" y="52239"/>
                    <a:pt x="176787" y="31597"/>
                  </a:cubicBezTo>
                  <a:cubicBezTo>
                    <a:pt x="144926" y="10956"/>
                    <a:pt x="107771" y="-18"/>
                    <a:pt x="69807" y="0"/>
                  </a:cubicBezTo>
                  <a:close/>
                </a:path>
              </a:pathLst>
            </a:custGeom>
            <a:solidFill>
              <a:srgbClr val="2B1F18"/>
            </a:solidFill>
            <a:ln w="6134"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F788696D-F4DA-4DDF-B958-CB2FF0C3DAB7}"/>
                </a:ext>
              </a:extLst>
            </p:cNvPr>
            <p:cNvSpPr/>
            <p:nvPr/>
          </p:nvSpPr>
          <p:spPr>
            <a:xfrm>
              <a:off x="5769367" y="3232825"/>
              <a:ext cx="270520" cy="332046"/>
            </a:xfrm>
            <a:custGeom>
              <a:avLst/>
              <a:gdLst>
                <a:gd name="connsiteX0" fmla="*/ 218603 w 270520"/>
                <a:gd name="connsiteY0" fmla="*/ 332046 h 332046"/>
                <a:gd name="connsiteX1" fmla="*/ 217696 w 270520"/>
                <a:gd name="connsiteY1" fmla="*/ 331856 h 332046"/>
                <a:gd name="connsiteX2" fmla="*/ 216947 w 270520"/>
                <a:gd name="connsiteY2" fmla="*/ 331310 h 332046"/>
                <a:gd name="connsiteX3" fmla="*/ 54760 w 270520"/>
                <a:gd name="connsiteY3" fmla="*/ 106677 h 332046"/>
                <a:gd name="connsiteX4" fmla="*/ 14642 w 270520"/>
                <a:gd name="connsiteY4" fmla="*/ 40244 h 332046"/>
                <a:gd name="connsiteX5" fmla="*/ 227 w 270520"/>
                <a:gd name="connsiteY5" fmla="*/ 16075 h 332046"/>
                <a:gd name="connsiteX6" fmla="*/ 0 w 270520"/>
                <a:gd name="connsiteY6" fmla="*/ 15094 h 332046"/>
                <a:gd name="connsiteX7" fmla="*/ 227 w 270520"/>
                <a:gd name="connsiteY7" fmla="*/ 14112 h 332046"/>
                <a:gd name="connsiteX8" fmla="*/ 748 w 270520"/>
                <a:gd name="connsiteY8" fmla="*/ 13260 h 332046"/>
                <a:gd name="connsiteX9" fmla="*/ 1576 w 270520"/>
                <a:gd name="connsiteY9" fmla="*/ 12702 h 332046"/>
                <a:gd name="connsiteX10" fmla="*/ 131253 w 270520"/>
                <a:gd name="connsiteY10" fmla="*/ 9174 h 332046"/>
                <a:gd name="connsiteX11" fmla="*/ 235552 w 270520"/>
                <a:gd name="connsiteY11" fmla="*/ 86318 h 332046"/>
                <a:gd name="connsiteX12" fmla="*/ 270136 w 270520"/>
                <a:gd name="connsiteY12" fmla="*/ 211350 h 332046"/>
                <a:gd name="connsiteX13" fmla="*/ 220321 w 270520"/>
                <a:gd name="connsiteY13" fmla="*/ 331126 h 332046"/>
                <a:gd name="connsiteX14" fmla="*/ 219548 w 270520"/>
                <a:gd name="connsiteY14" fmla="*/ 331684 h 332046"/>
                <a:gd name="connsiteX15" fmla="*/ 218603 w 270520"/>
                <a:gd name="connsiteY15" fmla="*/ 331862 h 332046"/>
                <a:gd name="connsiteX16" fmla="*/ 218603 w 270520"/>
                <a:gd name="connsiteY16" fmla="*/ 332046 h 332046"/>
                <a:gd name="connsiteX17" fmla="*/ 5625 w 270520"/>
                <a:gd name="connsiteY17" fmla="*/ 16075 h 332046"/>
                <a:gd name="connsiteX18" fmla="*/ 18629 w 270520"/>
                <a:gd name="connsiteY18" fmla="*/ 37851 h 332046"/>
                <a:gd name="connsiteX19" fmla="*/ 58685 w 270520"/>
                <a:gd name="connsiteY19" fmla="*/ 104285 h 332046"/>
                <a:gd name="connsiteX20" fmla="*/ 218542 w 270520"/>
                <a:gd name="connsiteY20" fmla="*/ 326341 h 332046"/>
                <a:gd name="connsiteX21" fmla="*/ 266002 w 270520"/>
                <a:gd name="connsiteY21" fmla="*/ 209890 h 332046"/>
                <a:gd name="connsiteX22" fmla="*/ 232221 w 270520"/>
                <a:gd name="connsiteY22" fmla="*/ 88765 h 332046"/>
                <a:gd name="connsiteX23" fmla="*/ 131351 w 270520"/>
                <a:gd name="connsiteY23" fmla="*/ 13683 h 332046"/>
                <a:gd name="connsiteX24" fmla="*/ 5625 w 270520"/>
                <a:gd name="connsiteY24" fmla="*/ 16075 h 33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0520" h="332046">
                  <a:moveTo>
                    <a:pt x="218603" y="332046"/>
                  </a:moveTo>
                  <a:cubicBezTo>
                    <a:pt x="218291" y="332046"/>
                    <a:pt x="217984" y="331985"/>
                    <a:pt x="217696" y="331856"/>
                  </a:cubicBezTo>
                  <a:cubicBezTo>
                    <a:pt x="217413" y="331727"/>
                    <a:pt x="217156" y="331543"/>
                    <a:pt x="216947" y="331310"/>
                  </a:cubicBezTo>
                  <a:cubicBezTo>
                    <a:pt x="148060" y="257087"/>
                    <a:pt x="91933" y="166608"/>
                    <a:pt x="54760" y="106677"/>
                  </a:cubicBezTo>
                  <a:cubicBezTo>
                    <a:pt x="41080" y="84594"/>
                    <a:pt x="27647" y="62020"/>
                    <a:pt x="14642" y="40244"/>
                  </a:cubicBezTo>
                  <a:cubicBezTo>
                    <a:pt x="9858" y="32208"/>
                    <a:pt x="5073" y="24111"/>
                    <a:pt x="227" y="16075"/>
                  </a:cubicBezTo>
                  <a:cubicBezTo>
                    <a:pt x="80" y="15769"/>
                    <a:pt x="0" y="15437"/>
                    <a:pt x="0" y="15094"/>
                  </a:cubicBezTo>
                  <a:cubicBezTo>
                    <a:pt x="0" y="14750"/>
                    <a:pt x="80" y="14419"/>
                    <a:pt x="227" y="14112"/>
                  </a:cubicBezTo>
                  <a:cubicBezTo>
                    <a:pt x="337" y="13793"/>
                    <a:pt x="515" y="13505"/>
                    <a:pt x="748" y="13260"/>
                  </a:cubicBezTo>
                  <a:cubicBezTo>
                    <a:pt x="981" y="13014"/>
                    <a:pt x="1264" y="12824"/>
                    <a:pt x="1576" y="12702"/>
                  </a:cubicBezTo>
                  <a:cubicBezTo>
                    <a:pt x="43197" y="-2929"/>
                    <a:pt x="88847" y="-4167"/>
                    <a:pt x="131253" y="9174"/>
                  </a:cubicBezTo>
                  <a:cubicBezTo>
                    <a:pt x="173664" y="22516"/>
                    <a:pt x="210377" y="49678"/>
                    <a:pt x="235552" y="86318"/>
                  </a:cubicBezTo>
                  <a:cubicBezTo>
                    <a:pt x="260721" y="122963"/>
                    <a:pt x="272897" y="166976"/>
                    <a:pt x="270136" y="211350"/>
                  </a:cubicBezTo>
                  <a:cubicBezTo>
                    <a:pt x="267382" y="255719"/>
                    <a:pt x="249839" y="297885"/>
                    <a:pt x="220321" y="331126"/>
                  </a:cubicBezTo>
                  <a:cubicBezTo>
                    <a:pt x="220106" y="331365"/>
                    <a:pt x="219842" y="331555"/>
                    <a:pt x="219548" y="331684"/>
                  </a:cubicBezTo>
                  <a:cubicBezTo>
                    <a:pt x="219247" y="331813"/>
                    <a:pt x="218928" y="331874"/>
                    <a:pt x="218603" y="331862"/>
                  </a:cubicBezTo>
                  <a:lnTo>
                    <a:pt x="218603" y="332046"/>
                  </a:lnTo>
                  <a:close/>
                  <a:moveTo>
                    <a:pt x="5625" y="16075"/>
                  </a:moveTo>
                  <a:lnTo>
                    <a:pt x="18629" y="37851"/>
                  </a:lnTo>
                  <a:cubicBezTo>
                    <a:pt x="31572" y="59689"/>
                    <a:pt x="45006" y="82201"/>
                    <a:pt x="58685" y="104285"/>
                  </a:cubicBezTo>
                  <a:cubicBezTo>
                    <a:pt x="95490" y="163479"/>
                    <a:pt x="150698" y="252793"/>
                    <a:pt x="218542" y="326341"/>
                  </a:cubicBezTo>
                  <a:cubicBezTo>
                    <a:pt x="246833" y="293855"/>
                    <a:pt x="263524" y="252897"/>
                    <a:pt x="266002" y="209890"/>
                  </a:cubicBezTo>
                  <a:cubicBezTo>
                    <a:pt x="268474" y="166890"/>
                    <a:pt x="256592" y="124282"/>
                    <a:pt x="232221" y="88765"/>
                  </a:cubicBezTo>
                  <a:cubicBezTo>
                    <a:pt x="207850" y="53248"/>
                    <a:pt x="172364" y="26841"/>
                    <a:pt x="131351" y="13683"/>
                  </a:cubicBezTo>
                  <a:cubicBezTo>
                    <a:pt x="90338" y="525"/>
                    <a:pt x="46110" y="1365"/>
                    <a:pt x="5625" y="16075"/>
                  </a:cubicBezTo>
                  <a:close/>
                </a:path>
              </a:pathLst>
            </a:custGeom>
            <a:solidFill>
              <a:srgbClr val="0E0E0E"/>
            </a:solidFill>
            <a:ln w="6134"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ACBB9169-0F7F-42D0-860A-D5C9522D8FF7}"/>
                </a:ext>
              </a:extLst>
            </p:cNvPr>
            <p:cNvSpPr/>
            <p:nvPr/>
          </p:nvSpPr>
          <p:spPr>
            <a:xfrm>
              <a:off x="6216755" y="2420187"/>
              <a:ext cx="230352" cy="268747"/>
            </a:xfrm>
            <a:custGeom>
              <a:avLst/>
              <a:gdLst>
                <a:gd name="connsiteX0" fmla="*/ 44002 w 230352"/>
                <a:gd name="connsiteY0" fmla="*/ 8452 h 268747"/>
                <a:gd name="connsiteX1" fmla="*/ 224776 w 230352"/>
                <a:gd name="connsiteY1" fmla="*/ 107396 h 268747"/>
                <a:gd name="connsiteX2" fmla="*/ 44002 w 230352"/>
                <a:gd name="connsiteY2" fmla="*/ 259462 h 268747"/>
                <a:gd name="connsiteX3" fmla="*/ 44002 w 230352"/>
                <a:gd name="connsiteY3" fmla="*/ 8452 h 268747"/>
              </a:gdLst>
              <a:ahLst/>
              <a:cxnLst>
                <a:cxn ang="0">
                  <a:pos x="connsiteX0" y="connsiteY0"/>
                </a:cxn>
                <a:cxn ang="0">
                  <a:pos x="connsiteX1" y="connsiteY1"/>
                </a:cxn>
                <a:cxn ang="0">
                  <a:pos x="connsiteX2" y="connsiteY2"/>
                </a:cxn>
                <a:cxn ang="0">
                  <a:pos x="connsiteX3" y="connsiteY3"/>
                </a:cxn>
              </a:cxnLst>
              <a:rect l="l" t="t" r="r" b="b"/>
              <a:pathLst>
                <a:path w="230352" h="268747">
                  <a:moveTo>
                    <a:pt x="44002" y="8452"/>
                  </a:moveTo>
                  <a:cubicBezTo>
                    <a:pt x="117183" y="-13079"/>
                    <a:pt x="192510" y="1950"/>
                    <a:pt x="224776" y="107396"/>
                  </a:cubicBezTo>
                  <a:cubicBezTo>
                    <a:pt x="257042" y="212842"/>
                    <a:pt x="143008" y="297555"/>
                    <a:pt x="44002" y="259462"/>
                  </a:cubicBezTo>
                  <a:cubicBezTo>
                    <a:pt x="-55003" y="221369"/>
                    <a:pt x="44002" y="8452"/>
                    <a:pt x="44002" y="8452"/>
                  </a:cubicBezTo>
                  <a:close/>
                </a:path>
              </a:pathLst>
            </a:custGeom>
            <a:solidFill>
              <a:srgbClr val="F0E7E1"/>
            </a:solidFill>
            <a:ln w="6134"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8FCF56A6-CF50-4CA9-9E19-518C384A48CB}"/>
                </a:ext>
              </a:extLst>
            </p:cNvPr>
            <p:cNvSpPr/>
            <p:nvPr/>
          </p:nvSpPr>
          <p:spPr>
            <a:xfrm>
              <a:off x="6214409" y="2417737"/>
              <a:ext cx="235125" cy="273506"/>
            </a:xfrm>
            <a:custGeom>
              <a:avLst/>
              <a:gdLst>
                <a:gd name="connsiteX0" fmla="*/ 96464 w 235125"/>
                <a:gd name="connsiteY0" fmla="*/ 273506 h 273506"/>
                <a:gd name="connsiteX1" fmla="*/ 45551 w 235125"/>
                <a:gd name="connsiteY1" fmla="*/ 264060 h 273506"/>
                <a:gd name="connsiteX2" fmla="*/ 22609 w 235125"/>
                <a:gd name="connsiteY2" fmla="*/ 249313 h 273506"/>
                <a:gd name="connsiteX3" fmla="*/ 7825 w 235125"/>
                <a:gd name="connsiteY3" fmla="*/ 226396 h 273506"/>
                <a:gd name="connsiteX4" fmla="*/ 44262 w 235125"/>
                <a:gd name="connsiteY4" fmla="*/ 9921 h 273506"/>
                <a:gd name="connsiteX5" fmla="*/ 44864 w 235125"/>
                <a:gd name="connsiteY5" fmla="*/ 9148 h 273506"/>
                <a:gd name="connsiteX6" fmla="*/ 45734 w 235125"/>
                <a:gd name="connsiteY6" fmla="*/ 8694 h 273506"/>
                <a:gd name="connsiteX7" fmla="*/ 229330 w 235125"/>
                <a:gd name="connsiteY7" fmla="*/ 109172 h 273506"/>
                <a:gd name="connsiteX8" fmla="*/ 230956 w 235125"/>
                <a:gd name="connsiteY8" fmla="*/ 177046 h 273506"/>
                <a:gd name="connsiteX9" fmla="*/ 195163 w 235125"/>
                <a:gd name="connsiteY9" fmla="*/ 234738 h 273506"/>
                <a:gd name="connsiteX10" fmla="*/ 96464 w 235125"/>
                <a:gd name="connsiteY10" fmla="*/ 273506 h 273506"/>
                <a:gd name="connsiteX11" fmla="*/ 48004 w 235125"/>
                <a:gd name="connsiteY11" fmla="*/ 12804 h 273506"/>
                <a:gd name="connsiteX12" fmla="*/ 12119 w 235125"/>
                <a:gd name="connsiteY12" fmla="*/ 224678 h 273506"/>
                <a:gd name="connsiteX13" fmla="*/ 25860 w 235125"/>
                <a:gd name="connsiteY13" fmla="*/ 246031 h 273506"/>
                <a:gd name="connsiteX14" fmla="*/ 47207 w 235125"/>
                <a:gd name="connsiteY14" fmla="*/ 259766 h 273506"/>
                <a:gd name="connsiteX15" fmla="*/ 123657 w 235125"/>
                <a:gd name="connsiteY15" fmla="*/ 266213 h 273506"/>
                <a:gd name="connsiteX16" fmla="*/ 192035 w 235125"/>
                <a:gd name="connsiteY16" fmla="*/ 231426 h 273506"/>
                <a:gd name="connsiteX17" fmla="*/ 226490 w 235125"/>
                <a:gd name="connsiteY17" fmla="*/ 175875 h 273506"/>
                <a:gd name="connsiteX18" fmla="*/ 224914 w 235125"/>
                <a:gd name="connsiteY18" fmla="*/ 110521 h 273506"/>
                <a:gd name="connsiteX19" fmla="*/ 48004 w 235125"/>
                <a:gd name="connsiteY19" fmla="*/ 12804 h 27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25" h="273506">
                  <a:moveTo>
                    <a:pt x="96464" y="273506"/>
                  </a:moveTo>
                  <a:cubicBezTo>
                    <a:pt x="79062" y="273506"/>
                    <a:pt x="61800" y="270304"/>
                    <a:pt x="45551" y="264060"/>
                  </a:cubicBezTo>
                  <a:cubicBezTo>
                    <a:pt x="36938" y="260839"/>
                    <a:pt x="29117" y="255809"/>
                    <a:pt x="22609" y="249313"/>
                  </a:cubicBezTo>
                  <a:cubicBezTo>
                    <a:pt x="16100" y="242817"/>
                    <a:pt x="11064" y="235002"/>
                    <a:pt x="7825" y="226396"/>
                  </a:cubicBezTo>
                  <a:cubicBezTo>
                    <a:pt x="-21680" y="153461"/>
                    <a:pt x="41563" y="15748"/>
                    <a:pt x="44262" y="9921"/>
                  </a:cubicBezTo>
                  <a:cubicBezTo>
                    <a:pt x="44403" y="9620"/>
                    <a:pt x="44612" y="9357"/>
                    <a:pt x="44864" y="9148"/>
                  </a:cubicBezTo>
                  <a:cubicBezTo>
                    <a:pt x="45121" y="8933"/>
                    <a:pt x="45415" y="8780"/>
                    <a:pt x="45734" y="8694"/>
                  </a:cubicBezTo>
                  <a:cubicBezTo>
                    <a:pt x="167743" y="-27191"/>
                    <a:pt x="213136" y="56234"/>
                    <a:pt x="229330" y="109172"/>
                  </a:cubicBezTo>
                  <a:cubicBezTo>
                    <a:pt x="236458" y="131157"/>
                    <a:pt x="237022" y="154742"/>
                    <a:pt x="230956" y="177046"/>
                  </a:cubicBezTo>
                  <a:cubicBezTo>
                    <a:pt x="224889" y="199350"/>
                    <a:pt x="212449" y="219397"/>
                    <a:pt x="195163" y="234738"/>
                  </a:cubicBezTo>
                  <a:cubicBezTo>
                    <a:pt x="168338" y="259661"/>
                    <a:pt x="133079" y="273506"/>
                    <a:pt x="96464" y="273506"/>
                  </a:cubicBezTo>
                  <a:close/>
                  <a:moveTo>
                    <a:pt x="48004" y="12804"/>
                  </a:moveTo>
                  <a:cubicBezTo>
                    <a:pt x="42422" y="25072"/>
                    <a:pt x="-15423" y="156650"/>
                    <a:pt x="12119" y="224678"/>
                  </a:cubicBezTo>
                  <a:cubicBezTo>
                    <a:pt x="15119" y="232696"/>
                    <a:pt x="19805" y="239977"/>
                    <a:pt x="25860" y="246031"/>
                  </a:cubicBezTo>
                  <a:cubicBezTo>
                    <a:pt x="31908" y="252080"/>
                    <a:pt x="39190" y="256766"/>
                    <a:pt x="47207" y="259766"/>
                  </a:cubicBezTo>
                  <a:cubicBezTo>
                    <a:pt x="71596" y="268985"/>
                    <a:pt x="98071" y="271218"/>
                    <a:pt x="123657" y="266213"/>
                  </a:cubicBezTo>
                  <a:cubicBezTo>
                    <a:pt x="149243" y="261201"/>
                    <a:pt x="172920" y="249160"/>
                    <a:pt x="192035" y="231426"/>
                  </a:cubicBezTo>
                  <a:cubicBezTo>
                    <a:pt x="208677" y="216649"/>
                    <a:pt x="220650" y="197344"/>
                    <a:pt x="226490" y="175875"/>
                  </a:cubicBezTo>
                  <a:cubicBezTo>
                    <a:pt x="232324" y="154399"/>
                    <a:pt x="231778" y="131690"/>
                    <a:pt x="224914" y="110521"/>
                  </a:cubicBezTo>
                  <a:cubicBezTo>
                    <a:pt x="209272" y="59362"/>
                    <a:pt x="165474" y="-21179"/>
                    <a:pt x="48004" y="12804"/>
                  </a:cubicBezTo>
                  <a:close/>
                </a:path>
              </a:pathLst>
            </a:custGeom>
            <a:solidFill>
              <a:srgbClr val="0E0E0E"/>
            </a:solidFill>
            <a:ln w="6134"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82237471-E299-42A5-9E0A-57E24F95B1B0}"/>
                </a:ext>
              </a:extLst>
            </p:cNvPr>
            <p:cNvSpPr/>
            <p:nvPr/>
          </p:nvSpPr>
          <p:spPr>
            <a:xfrm>
              <a:off x="5924176" y="2283869"/>
              <a:ext cx="503399" cy="1397551"/>
            </a:xfrm>
            <a:custGeom>
              <a:avLst/>
              <a:gdLst>
                <a:gd name="connsiteX0" fmla="*/ 459817 w 503399"/>
                <a:gd name="connsiteY0" fmla="*/ 778000 h 1397551"/>
                <a:gd name="connsiteX1" fmla="*/ 381116 w 503399"/>
                <a:gd name="connsiteY1" fmla="*/ 362104 h 1397551"/>
                <a:gd name="connsiteX2" fmla="*/ 340753 w 503399"/>
                <a:gd name="connsiteY2" fmla="*/ 105757 h 1397551"/>
                <a:gd name="connsiteX3" fmla="*/ 146422 w 503399"/>
                <a:gd name="connsiteY3" fmla="*/ 16995 h 1397551"/>
                <a:gd name="connsiteX4" fmla="*/ 3680 w 503399"/>
                <a:gd name="connsiteY4" fmla="*/ 160290 h 1397551"/>
                <a:gd name="connsiteX5" fmla="*/ 93975 w 503399"/>
                <a:gd name="connsiteY5" fmla="*/ 332046 h 1397551"/>
                <a:gd name="connsiteX6" fmla="*/ 205801 w 503399"/>
                <a:gd name="connsiteY6" fmla="*/ 529628 h 1397551"/>
                <a:gd name="connsiteX7" fmla="*/ 260334 w 503399"/>
                <a:gd name="connsiteY7" fmla="*/ 911296 h 1397551"/>
                <a:gd name="connsiteX8" fmla="*/ 397555 w 503399"/>
                <a:gd name="connsiteY8" fmla="*/ 1204018 h 1397551"/>
                <a:gd name="connsiteX9" fmla="*/ 359217 w 503399"/>
                <a:gd name="connsiteY9" fmla="*/ 1397551 h 1397551"/>
                <a:gd name="connsiteX10" fmla="*/ 459817 w 503399"/>
                <a:gd name="connsiteY10" fmla="*/ 778000 h 139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399" h="1397551">
                  <a:moveTo>
                    <a:pt x="459817" y="778000"/>
                  </a:moveTo>
                  <a:cubicBezTo>
                    <a:pt x="413442" y="630780"/>
                    <a:pt x="320571" y="505459"/>
                    <a:pt x="381116" y="362104"/>
                  </a:cubicBezTo>
                  <a:cubicBezTo>
                    <a:pt x="441660" y="218748"/>
                    <a:pt x="385164" y="158265"/>
                    <a:pt x="340753" y="105757"/>
                  </a:cubicBezTo>
                  <a:cubicBezTo>
                    <a:pt x="296341" y="53248"/>
                    <a:pt x="344556" y="-37905"/>
                    <a:pt x="146422" y="16995"/>
                  </a:cubicBezTo>
                  <a:cubicBezTo>
                    <a:pt x="52140" y="43127"/>
                    <a:pt x="13802" y="101770"/>
                    <a:pt x="3680" y="160290"/>
                  </a:cubicBezTo>
                  <a:cubicBezTo>
                    <a:pt x="-6441" y="218809"/>
                    <a:pt x="-1411" y="259172"/>
                    <a:pt x="93975" y="332046"/>
                  </a:cubicBezTo>
                  <a:cubicBezTo>
                    <a:pt x="189361" y="404920"/>
                    <a:pt x="201507" y="424672"/>
                    <a:pt x="205801" y="529628"/>
                  </a:cubicBezTo>
                  <a:cubicBezTo>
                    <a:pt x="210095" y="634583"/>
                    <a:pt x="179608" y="756592"/>
                    <a:pt x="260334" y="911296"/>
                  </a:cubicBezTo>
                  <a:cubicBezTo>
                    <a:pt x="301433" y="989997"/>
                    <a:pt x="383017" y="1100658"/>
                    <a:pt x="397555" y="1204018"/>
                  </a:cubicBezTo>
                  <a:cubicBezTo>
                    <a:pt x="411602" y="1303698"/>
                    <a:pt x="359217" y="1397551"/>
                    <a:pt x="359217" y="1397551"/>
                  </a:cubicBezTo>
                  <a:cubicBezTo>
                    <a:pt x="560785" y="1332958"/>
                    <a:pt x="506375" y="925466"/>
                    <a:pt x="459817" y="778000"/>
                  </a:cubicBezTo>
                  <a:close/>
                </a:path>
              </a:pathLst>
            </a:custGeom>
            <a:solidFill>
              <a:srgbClr val="E69C9C"/>
            </a:solidFill>
            <a:ln w="6134"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2A67AE6C-C91C-49E3-BC7F-1597160AF139}"/>
                </a:ext>
              </a:extLst>
            </p:cNvPr>
            <p:cNvSpPr/>
            <p:nvPr/>
          </p:nvSpPr>
          <p:spPr>
            <a:xfrm>
              <a:off x="5922457" y="2281258"/>
              <a:ext cx="508082" cy="1402493"/>
            </a:xfrm>
            <a:custGeom>
              <a:avLst/>
              <a:gdLst>
                <a:gd name="connsiteX0" fmla="*/ 360874 w 508082"/>
                <a:gd name="connsiteY0" fmla="*/ 1402493 h 1402493"/>
                <a:gd name="connsiteX1" fmla="*/ 359886 w 508082"/>
                <a:gd name="connsiteY1" fmla="*/ 1402266 h 1402493"/>
                <a:gd name="connsiteX2" fmla="*/ 359095 w 508082"/>
                <a:gd name="connsiteY2" fmla="*/ 1401634 h 1402493"/>
                <a:gd name="connsiteX3" fmla="*/ 358708 w 508082"/>
                <a:gd name="connsiteY3" fmla="*/ 1400346 h 1402493"/>
                <a:gd name="connsiteX4" fmla="*/ 359095 w 508082"/>
                <a:gd name="connsiteY4" fmla="*/ 1399058 h 1402493"/>
                <a:gd name="connsiteX5" fmla="*/ 397188 w 508082"/>
                <a:gd name="connsiteY5" fmla="*/ 1206936 h 1402493"/>
                <a:gd name="connsiteX6" fmla="*/ 297937 w 508082"/>
                <a:gd name="connsiteY6" fmla="*/ 981014 h 1402493"/>
                <a:gd name="connsiteX7" fmla="*/ 260212 w 508082"/>
                <a:gd name="connsiteY7" fmla="*/ 914949 h 1402493"/>
                <a:gd name="connsiteX8" fmla="*/ 204514 w 508082"/>
                <a:gd name="connsiteY8" fmla="*/ 607873 h 1402493"/>
                <a:gd name="connsiteX9" fmla="*/ 205434 w 508082"/>
                <a:gd name="connsiteY9" fmla="*/ 532361 h 1402493"/>
                <a:gd name="connsiteX10" fmla="*/ 95019 w 508082"/>
                <a:gd name="connsiteY10" fmla="*/ 336068 h 1402493"/>
                <a:gd name="connsiteX11" fmla="*/ 3865 w 508082"/>
                <a:gd name="connsiteY11" fmla="*/ 162287 h 1402493"/>
                <a:gd name="connsiteX12" fmla="*/ 148264 w 508082"/>
                <a:gd name="connsiteY12" fmla="*/ 17214 h 1402493"/>
                <a:gd name="connsiteX13" fmla="*/ 323394 w 508082"/>
                <a:gd name="connsiteY13" fmla="*/ 61257 h 1402493"/>
                <a:gd name="connsiteX14" fmla="*/ 344986 w 508082"/>
                <a:gd name="connsiteY14" fmla="*/ 106711 h 1402493"/>
                <a:gd name="connsiteX15" fmla="*/ 348606 w 508082"/>
                <a:gd name="connsiteY15" fmla="*/ 111005 h 1402493"/>
                <a:gd name="connsiteX16" fmla="*/ 385411 w 508082"/>
                <a:gd name="connsiteY16" fmla="*/ 365451 h 1402493"/>
                <a:gd name="connsiteX17" fmla="*/ 422522 w 508082"/>
                <a:gd name="connsiteY17" fmla="*/ 669705 h 1402493"/>
                <a:gd name="connsiteX18" fmla="*/ 464174 w 508082"/>
                <a:gd name="connsiteY18" fmla="*/ 779752 h 1402493"/>
                <a:gd name="connsiteX19" fmla="*/ 361794 w 508082"/>
                <a:gd name="connsiteY19" fmla="*/ 1402186 h 1402493"/>
                <a:gd name="connsiteX20" fmla="*/ 360874 w 508082"/>
                <a:gd name="connsiteY20" fmla="*/ 1402493 h 1402493"/>
                <a:gd name="connsiteX21" fmla="*/ 245858 w 508082"/>
                <a:gd name="connsiteY21" fmla="*/ 4884 h 1402493"/>
                <a:gd name="connsiteX22" fmla="*/ 148754 w 508082"/>
                <a:gd name="connsiteY22" fmla="*/ 21815 h 1402493"/>
                <a:gd name="connsiteX23" fmla="*/ 7668 w 508082"/>
                <a:gd name="connsiteY23" fmla="*/ 163268 h 1402493"/>
                <a:gd name="connsiteX24" fmla="*/ 97105 w 508082"/>
                <a:gd name="connsiteY24" fmla="*/ 332633 h 1402493"/>
                <a:gd name="connsiteX25" fmla="*/ 209544 w 508082"/>
                <a:gd name="connsiteY25" fmla="*/ 532177 h 1402493"/>
                <a:gd name="connsiteX26" fmla="*/ 208624 w 508082"/>
                <a:gd name="connsiteY26" fmla="*/ 608057 h 1402493"/>
                <a:gd name="connsiteX27" fmla="*/ 263831 w 508082"/>
                <a:gd name="connsiteY27" fmla="*/ 912864 h 1402493"/>
                <a:gd name="connsiteX28" fmla="*/ 301434 w 508082"/>
                <a:gd name="connsiteY28" fmla="*/ 978683 h 1402493"/>
                <a:gd name="connsiteX29" fmla="*/ 401359 w 508082"/>
                <a:gd name="connsiteY29" fmla="*/ 1206322 h 1402493"/>
                <a:gd name="connsiteX30" fmla="*/ 365352 w 508082"/>
                <a:gd name="connsiteY30" fmla="*/ 1396482 h 1402493"/>
                <a:gd name="connsiteX31" fmla="*/ 501960 w 508082"/>
                <a:gd name="connsiteY31" fmla="*/ 1121671 h 1402493"/>
                <a:gd name="connsiteX32" fmla="*/ 459450 w 508082"/>
                <a:gd name="connsiteY32" fmla="*/ 781593 h 1402493"/>
                <a:gd name="connsiteX33" fmla="*/ 417922 w 508082"/>
                <a:gd name="connsiteY33" fmla="*/ 671914 h 1402493"/>
                <a:gd name="connsiteX34" fmla="*/ 381117 w 508082"/>
                <a:gd name="connsiteY34" fmla="*/ 364163 h 1402493"/>
                <a:gd name="connsiteX35" fmla="*/ 344741 w 508082"/>
                <a:gd name="connsiteY35" fmla="*/ 114502 h 1402493"/>
                <a:gd name="connsiteX36" fmla="*/ 341061 w 508082"/>
                <a:gd name="connsiteY36" fmla="*/ 110208 h 1402493"/>
                <a:gd name="connsiteX37" fmla="*/ 318609 w 508082"/>
                <a:gd name="connsiteY37" fmla="*/ 63159 h 1402493"/>
                <a:gd name="connsiteX38" fmla="*/ 245858 w 508082"/>
                <a:gd name="connsiteY38" fmla="*/ 4884 h 140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08082" h="1402493">
                  <a:moveTo>
                    <a:pt x="360874" y="1402493"/>
                  </a:moveTo>
                  <a:cubicBezTo>
                    <a:pt x="360530" y="1402493"/>
                    <a:pt x="360193" y="1402420"/>
                    <a:pt x="359886" y="1402266"/>
                  </a:cubicBezTo>
                  <a:cubicBezTo>
                    <a:pt x="359580" y="1402119"/>
                    <a:pt x="359310" y="1401904"/>
                    <a:pt x="359095" y="1401634"/>
                  </a:cubicBezTo>
                  <a:cubicBezTo>
                    <a:pt x="358844" y="1401254"/>
                    <a:pt x="358708" y="1400806"/>
                    <a:pt x="358708" y="1400346"/>
                  </a:cubicBezTo>
                  <a:cubicBezTo>
                    <a:pt x="358708" y="1399886"/>
                    <a:pt x="358844" y="1399438"/>
                    <a:pt x="359095" y="1399058"/>
                  </a:cubicBezTo>
                  <a:cubicBezTo>
                    <a:pt x="359647" y="1398138"/>
                    <a:pt x="410929" y="1304653"/>
                    <a:pt x="397188" y="1206936"/>
                  </a:cubicBezTo>
                  <a:cubicBezTo>
                    <a:pt x="386453" y="1130443"/>
                    <a:pt x="339404" y="1051067"/>
                    <a:pt x="297937" y="981014"/>
                  </a:cubicBezTo>
                  <a:cubicBezTo>
                    <a:pt x="283952" y="957459"/>
                    <a:pt x="270702" y="935131"/>
                    <a:pt x="260212" y="914949"/>
                  </a:cubicBezTo>
                  <a:cubicBezTo>
                    <a:pt x="197828" y="795640"/>
                    <a:pt x="201386" y="695837"/>
                    <a:pt x="204514" y="607873"/>
                  </a:cubicBezTo>
                  <a:cubicBezTo>
                    <a:pt x="205495" y="581435"/>
                    <a:pt x="206354" y="556530"/>
                    <a:pt x="205434" y="532361"/>
                  </a:cubicBezTo>
                  <a:cubicBezTo>
                    <a:pt x="201447" y="429001"/>
                    <a:pt x="190099" y="408880"/>
                    <a:pt x="95019" y="336068"/>
                  </a:cubicBezTo>
                  <a:cubicBezTo>
                    <a:pt x="-4600" y="260250"/>
                    <a:pt x="-5765" y="218047"/>
                    <a:pt x="3865" y="162287"/>
                  </a:cubicBezTo>
                  <a:cubicBezTo>
                    <a:pt x="12576" y="111987"/>
                    <a:pt x="44658" y="45738"/>
                    <a:pt x="148264" y="17214"/>
                  </a:cubicBezTo>
                  <a:cubicBezTo>
                    <a:pt x="296220" y="-23824"/>
                    <a:pt x="308795" y="15619"/>
                    <a:pt x="323394" y="61257"/>
                  </a:cubicBezTo>
                  <a:cubicBezTo>
                    <a:pt x="327461" y="77709"/>
                    <a:pt x="334804" y="93167"/>
                    <a:pt x="344986" y="106711"/>
                  </a:cubicBezTo>
                  <a:lnTo>
                    <a:pt x="348606" y="111005"/>
                  </a:lnTo>
                  <a:cubicBezTo>
                    <a:pt x="391545" y="161674"/>
                    <a:pt x="445157" y="224733"/>
                    <a:pt x="385411" y="365451"/>
                  </a:cubicBezTo>
                  <a:cubicBezTo>
                    <a:pt x="340754" y="471081"/>
                    <a:pt x="380503" y="567572"/>
                    <a:pt x="422522" y="669705"/>
                  </a:cubicBezTo>
                  <a:cubicBezTo>
                    <a:pt x="437122" y="705100"/>
                    <a:pt x="452212" y="741782"/>
                    <a:pt x="464174" y="779752"/>
                  </a:cubicBezTo>
                  <a:cubicBezTo>
                    <a:pt x="509198" y="922801"/>
                    <a:pt x="568454" y="1335999"/>
                    <a:pt x="361794" y="1402186"/>
                  </a:cubicBezTo>
                  <a:lnTo>
                    <a:pt x="360874" y="1402493"/>
                  </a:lnTo>
                  <a:close/>
                  <a:moveTo>
                    <a:pt x="245858" y="4884"/>
                  </a:moveTo>
                  <a:cubicBezTo>
                    <a:pt x="222917" y="4884"/>
                    <a:pt x="191694" y="9914"/>
                    <a:pt x="148754" y="21815"/>
                  </a:cubicBezTo>
                  <a:cubicBezTo>
                    <a:pt x="47479" y="49848"/>
                    <a:pt x="16134" y="114256"/>
                    <a:pt x="7668" y="163268"/>
                  </a:cubicBezTo>
                  <a:cubicBezTo>
                    <a:pt x="-1655" y="217311"/>
                    <a:pt x="-490" y="258348"/>
                    <a:pt x="97105" y="332633"/>
                  </a:cubicBezTo>
                  <a:cubicBezTo>
                    <a:pt x="194699" y="406918"/>
                    <a:pt x="205495" y="426915"/>
                    <a:pt x="209544" y="532177"/>
                  </a:cubicBezTo>
                  <a:cubicBezTo>
                    <a:pt x="210464" y="556714"/>
                    <a:pt x="209544" y="581557"/>
                    <a:pt x="208624" y="608057"/>
                  </a:cubicBezTo>
                  <a:cubicBezTo>
                    <a:pt x="205495" y="695469"/>
                    <a:pt x="201999" y="794536"/>
                    <a:pt x="263831" y="912864"/>
                  </a:cubicBezTo>
                  <a:cubicBezTo>
                    <a:pt x="274321" y="932922"/>
                    <a:pt x="287509" y="955128"/>
                    <a:pt x="301434" y="978683"/>
                  </a:cubicBezTo>
                  <a:cubicBezTo>
                    <a:pt x="343146" y="1049104"/>
                    <a:pt x="390441" y="1128909"/>
                    <a:pt x="401359" y="1206322"/>
                  </a:cubicBezTo>
                  <a:cubicBezTo>
                    <a:pt x="413628" y="1292201"/>
                    <a:pt x="375903" y="1375073"/>
                    <a:pt x="365352" y="1396482"/>
                  </a:cubicBezTo>
                  <a:cubicBezTo>
                    <a:pt x="469633" y="1359063"/>
                    <a:pt x="497236" y="1226872"/>
                    <a:pt x="501960" y="1121671"/>
                  </a:cubicBezTo>
                  <a:cubicBezTo>
                    <a:pt x="507542" y="998497"/>
                    <a:pt x="483557" y="859067"/>
                    <a:pt x="459450" y="781593"/>
                  </a:cubicBezTo>
                  <a:cubicBezTo>
                    <a:pt x="447550" y="743806"/>
                    <a:pt x="432460" y="707308"/>
                    <a:pt x="417922" y="671914"/>
                  </a:cubicBezTo>
                  <a:cubicBezTo>
                    <a:pt x="375473" y="568860"/>
                    <a:pt x="335417" y="471572"/>
                    <a:pt x="381117" y="364163"/>
                  </a:cubicBezTo>
                  <a:cubicBezTo>
                    <a:pt x="439453" y="226021"/>
                    <a:pt x="389152" y="166765"/>
                    <a:pt x="344741" y="114502"/>
                  </a:cubicBezTo>
                  <a:lnTo>
                    <a:pt x="341061" y="110208"/>
                  </a:lnTo>
                  <a:cubicBezTo>
                    <a:pt x="328792" y="95977"/>
                    <a:pt x="323762" y="79537"/>
                    <a:pt x="318609" y="63159"/>
                  </a:cubicBezTo>
                  <a:cubicBezTo>
                    <a:pt x="308549" y="32427"/>
                    <a:pt x="299532" y="4884"/>
                    <a:pt x="245858" y="4884"/>
                  </a:cubicBezTo>
                  <a:close/>
                </a:path>
              </a:pathLst>
            </a:custGeom>
            <a:solidFill>
              <a:srgbClr val="0E0E0E"/>
            </a:solidFill>
            <a:ln w="6134"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66788F5C-A5A7-4AE4-8FD0-D3F0DC57424D}"/>
                </a:ext>
              </a:extLst>
            </p:cNvPr>
            <p:cNvSpPr/>
            <p:nvPr/>
          </p:nvSpPr>
          <p:spPr>
            <a:xfrm>
              <a:off x="5798277" y="2056537"/>
              <a:ext cx="307196" cy="436446"/>
            </a:xfrm>
            <a:custGeom>
              <a:avLst/>
              <a:gdLst>
                <a:gd name="connsiteX0" fmla="*/ 283240 w 307196"/>
                <a:gd name="connsiteY0" fmla="*/ 195562 h 436446"/>
                <a:gd name="connsiteX1" fmla="*/ 283240 w 307196"/>
                <a:gd name="connsiteY1" fmla="*/ 275612 h 436446"/>
                <a:gd name="connsiteX2" fmla="*/ 297962 w 307196"/>
                <a:gd name="connsiteY2" fmla="*/ 384432 h 436446"/>
                <a:gd name="connsiteX3" fmla="*/ 199815 w 307196"/>
                <a:gd name="connsiteY3" fmla="*/ 433506 h 436446"/>
                <a:gd name="connsiteX4" fmla="*/ 45786 w 307196"/>
                <a:gd name="connsiteY4" fmla="*/ 281931 h 436446"/>
                <a:gd name="connsiteX5" fmla="*/ 14318 w 307196"/>
                <a:gd name="connsiteY5" fmla="*/ 84901 h 436446"/>
                <a:gd name="connsiteX6" fmla="*/ 179940 w 307196"/>
                <a:gd name="connsiteY6" fmla="*/ 5157 h 436446"/>
                <a:gd name="connsiteX7" fmla="*/ 302624 w 307196"/>
                <a:gd name="connsiteY7" fmla="*/ 123669 h 436446"/>
                <a:gd name="connsiteX8" fmla="*/ 283240 w 307196"/>
                <a:gd name="connsiteY8" fmla="*/ 195562 h 436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96" h="436446">
                  <a:moveTo>
                    <a:pt x="283240" y="195562"/>
                  </a:moveTo>
                  <a:cubicBezTo>
                    <a:pt x="271524" y="221141"/>
                    <a:pt x="261280" y="246905"/>
                    <a:pt x="283240" y="275612"/>
                  </a:cubicBezTo>
                  <a:cubicBezTo>
                    <a:pt x="305200" y="304320"/>
                    <a:pt x="316303" y="341677"/>
                    <a:pt x="297962" y="384432"/>
                  </a:cubicBezTo>
                  <a:cubicBezTo>
                    <a:pt x="279621" y="427188"/>
                    <a:pt x="224352" y="443750"/>
                    <a:pt x="199815" y="433506"/>
                  </a:cubicBezTo>
                  <a:cubicBezTo>
                    <a:pt x="199815" y="433506"/>
                    <a:pt x="103877" y="338794"/>
                    <a:pt x="45786" y="281931"/>
                  </a:cubicBezTo>
                  <a:cubicBezTo>
                    <a:pt x="-12304" y="225067"/>
                    <a:pt x="-5680" y="138882"/>
                    <a:pt x="14318" y="84901"/>
                  </a:cubicBezTo>
                  <a:cubicBezTo>
                    <a:pt x="38855" y="18591"/>
                    <a:pt x="98172" y="-13246"/>
                    <a:pt x="179940" y="5157"/>
                  </a:cubicBezTo>
                  <a:cubicBezTo>
                    <a:pt x="256556" y="22946"/>
                    <a:pt x="295754" y="76375"/>
                    <a:pt x="302624" y="123669"/>
                  </a:cubicBezTo>
                  <a:cubicBezTo>
                    <a:pt x="306059" y="147838"/>
                    <a:pt x="296183" y="167467"/>
                    <a:pt x="283240" y="195562"/>
                  </a:cubicBezTo>
                  <a:close/>
                </a:path>
              </a:pathLst>
            </a:custGeom>
            <a:solidFill>
              <a:srgbClr val="F0E7E1"/>
            </a:solidFill>
            <a:ln w="6134"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22F7D310-ED01-4251-B0AF-53669D961700}"/>
                </a:ext>
              </a:extLst>
            </p:cNvPr>
            <p:cNvSpPr/>
            <p:nvPr/>
          </p:nvSpPr>
          <p:spPr>
            <a:xfrm>
              <a:off x="5796191" y="2054383"/>
              <a:ext cx="311530" cy="440889"/>
            </a:xfrm>
            <a:custGeom>
              <a:avLst/>
              <a:gdLst>
                <a:gd name="connsiteX0" fmla="*/ 219690 w 311530"/>
                <a:gd name="connsiteY0" fmla="*/ 440873 h 440889"/>
                <a:gd name="connsiteX1" fmla="*/ 201288 w 311530"/>
                <a:gd name="connsiteY1" fmla="*/ 437622 h 440889"/>
                <a:gd name="connsiteX2" fmla="*/ 200551 w 311530"/>
                <a:gd name="connsiteY2" fmla="*/ 437131 h 440889"/>
                <a:gd name="connsiteX3" fmla="*/ 46523 w 311530"/>
                <a:gd name="connsiteY3" fmla="*/ 285556 h 440889"/>
                <a:gd name="connsiteX4" fmla="*/ 14196 w 311530"/>
                <a:gd name="connsiteY4" fmla="*/ 86257 h 440889"/>
                <a:gd name="connsiteX5" fmla="*/ 182517 w 311530"/>
                <a:gd name="connsiteY5" fmla="*/ 5347 h 440889"/>
                <a:gd name="connsiteX6" fmla="*/ 306918 w 311530"/>
                <a:gd name="connsiteY6" fmla="*/ 125761 h 440889"/>
                <a:gd name="connsiteX7" fmla="*/ 289436 w 311530"/>
                <a:gd name="connsiteY7" fmla="*/ 194157 h 440889"/>
                <a:gd name="connsiteX8" fmla="*/ 287411 w 311530"/>
                <a:gd name="connsiteY8" fmla="*/ 198696 h 440889"/>
                <a:gd name="connsiteX9" fmla="*/ 287105 w 311530"/>
                <a:gd name="connsiteY9" fmla="*/ 276416 h 440889"/>
                <a:gd name="connsiteX10" fmla="*/ 302072 w 311530"/>
                <a:gd name="connsiteY10" fmla="*/ 387506 h 440889"/>
                <a:gd name="connsiteX11" fmla="*/ 219690 w 311530"/>
                <a:gd name="connsiteY11" fmla="*/ 440873 h 440889"/>
                <a:gd name="connsiteX12" fmla="*/ 203496 w 311530"/>
                <a:gd name="connsiteY12" fmla="*/ 433512 h 440889"/>
                <a:gd name="connsiteX13" fmla="*/ 297901 w 311530"/>
                <a:gd name="connsiteY13" fmla="*/ 385666 h 440889"/>
                <a:gd name="connsiteX14" fmla="*/ 283547 w 311530"/>
                <a:gd name="connsiteY14" fmla="*/ 279177 h 440889"/>
                <a:gd name="connsiteX15" fmla="*/ 283547 w 311530"/>
                <a:gd name="connsiteY15" fmla="*/ 196733 h 440889"/>
                <a:gd name="connsiteX16" fmla="*/ 285633 w 311530"/>
                <a:gd name="connsiteY16" fmla="*/ 192255 h 440889"/>
                <a:gd name="connsiteX17" fmla="*/ 302747 w 311530"/>
                <a:gd name="connsiteY17" fmla="*/ 126436 h 440889"/>
                <a:gd name="connsiteX18" fmla="*/ 181842 w 311530"/>
                <a:gd name="connsiteY18" fmla="*/ 9886 h 440889"/>
                <a:gd name="connsiteX19" fmla="*/ 18857 w 311530"/>
                <a:gd name="connsiteY19" fmla="*/ 87852 h 440889"/>
                <a:gd name="connsiteX20" fmla="*/ 50080 w 311530"/>
                <a:gd name="connsiteY20" fmla="*/ 282244 h 440889"/>
                <a:gd name="connsiteX21" fmla="*/ 203496 w 311530"/>
                <a:gd name="connsiteY21" fmla="*/ 433512 h 44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1530" h="440889">
                  <a:moveTo>
                    <a:pt x="219690" y="440873"/>
                  </a:moveTo>
                  <a:cubicBezTo>
                    <a:pt x="213403" y="441039"/>
                    <a:pt x="207140" y="439929"/>
                    <a:pt x="201288" y="437622"/>
                  </a:cubicBezTo>
                  <a:cubicBezTo>
                    <a:pt x="201012" y="437512"/>
                    <a:pt x="200760" y="437346"/>
                    <a:pt x="200551" y="437131"/>
                  </a:cubicBezTo>
                  <a:cubicBezTo>
                    <a:pt x="199570" y="436211"/>
                    <a:pt x="103938" y="341745"/>
                    <a:pt x="46523" y="285556"/>
                  </a:cubicBezTo>
                  <a:cubicBezTo>
                    <a:pt x="-10893" y="229367"/>
                    <a:pt x="-6722" y="143121"/>
                    <a:pt x="14196" y="86257"/>
                  </a:cubicBezTo>
                  <a:cubicBezTo>
                    <a:pt x="39652" y="17063"/>
                    <a:pt x="102589" y="-13178"/>
                    <a:pt x="182517" y="5347"/>
                  </a:cubicBezTo>
                  <a:cubicBezTo>
                    <a:pt x="264224" y="24363"/>
                    <a:pt x="300600" y="82086"/>
                    <a:pt x="306918" y="125761"/>
                  </a:cubicBezTo>
                  <a:cubicBezTo>
                    <a:pt x="310292" y="149009"/>
                    <a:pt x="301581" y="167964"/>
                    <a:pt x="289436" y="194157"/>
                  </a:cubicBezTo>
                  <a:lnTo>
                    <a:pt x="287411" y="198696"/>
                  </a:lnTo>
                  <a:cubicBezTo>
                    <a:pt x="274652" y="226300"/>
                    <a:pt x="266617" y="249610"/>
                    <a:pt x="287105" y="276416"/>
                  </a:cubicBezTo>
                  <a:cubicBezTo>
                    <a:pt x="305507" y="300278"/>
                    <a:pt x="322867" y="338985"/>
                    <a:pt x="302072" y="387506"/>
                  </a:cubicBezTo>
                  <a:cubicBezTo>
                    <a:pt x="287166" y="422409"/>
                    <a:pt x="247907" y="440873"/>
                    <a:pt x="219690" y="440873"/>
                  </a:cubicBezTo>
                  <a:close/>
                  <a:moveTo>
                    <a:pt x="203496" y="433512"/>
                  </a:moveTo>
                  <a:cubicBezTo>
                    <a:pt x="228033" y="443511"/>
                    <a:pt x="280725" y="425844"/>
                    <a:pt x="297901" y="385666"/>
                  </a:cubicBezTo>
                  <a:cubicBezTo>
                    <a:pt x="317837" y="339169"/>
                    <a:pt x="301091" y="302118"/>
                    <a:pt x="283547" y="279177"/>
                  </a:cubicBezTo>
                  <a:cubicBezTo>
                    <a:pt x="261464" y="250407"/>
                    <a:pt x="270358" y="224828"/>
                    <a:pt x="283547" y="196733"/>
                  </a:cubicBezTo>
                  <a:lnTo>
                    <a:pt x="285633" y="192255"/>
                  </a:lnTo>
                  <a:cubicBezTo>
                    <a:pt x="297410" y="166737"/>
                    <a:pt x="305937" y="148335"/>
                    <a:pt x="302747" y="126436"/>
                  </a:cubicBezTo>
                  <a:cubicBezTo>
                    <a:pt x="296613" y="84171"/>
                    <a:pt x="261280" y="28289"/>
                    <a:pt x="181842" y="9886"/>
                  </a:cubicBezTo>
                  <a:cubicBezTo>
                    <a:pt x="102405" y="-8516"/>
                    <a:pt x="43885" y="20069"/>
                    <a:pt x="18857" y="87852"/>
                  </a:cubicBezTo>
                  <a:cubicBezTo>
                    <a:pt x="-1569" y="143427"/>
                    <a:pt x="-5679" y="227649"/>
                    <a:pt x="50080" y="282244"/>
                  </a:cubicBezTo>
                  <a:cubicBezTo>
                    <a:pt x="105840" y="336838"/>
                    <a:pt x="197362" y="427439"/>
                    <a:pt x="203496" y="433512"/>
                  </a:cubicBezTo>
                  <a:close/>
                </a:path>
              </a:pathLst>
            </a:custGeom>
            <a:solidFill>
              <a:srgbClr val="0E0E0E"/>
            </a:solidFill>
            <a:ln w="6134"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AE3FD267-FDAE-469C-98B5-4F8A3951060B}"/>
                </a:ext>
              </a:extLst>
            </p:cNvPr>
            <p:cNvSpPr/>
            <p:nvPr/>
          </p:nvSpPr>
          <p:spPr>
            <a:xfrm>
              <a:off x="4399231" y="3300668"/>
              <a:ext cx="1913236" cy="2575312"/>
            </a:xfrm>
            <a:custGeom>
              <a:avLst/>
              <a:gdLst>
                <a:gd name="connsiteX0" fmla="*/ 1868089 w 1913236"/>
                <a:gd name="connsiteY0" fmla="*/ 1386695 h 2575312"/>
                <a:gd name="connsiteX1" fmla="*/ 1677930 w 1913236"/>
                <a:gd name="connsiteY1" fmla="*/ 1804739 h 2575312"/>
                <a:gd name="connsiteX2" fmla="*/ 1424037 w 1913236"/>
                <a:gd name="connsiteY2" fmla="*/ 2292160 h 2575312"/>
                <a:gd name="connsiteX3" fmla="*/ 918029 w 1913236"/>
                <a:gd name="connsiteY3" fmla="*/ 2516118 h 2575312"/>
                <a:gd name="connsiteX4" fmla="*/ 181500 w 1913236"/>
                <a:gd name="connsiteY4" fmla="*/ 2137027 h 2575312"/>
                <a:gd name="connsiteX5" fmla="*/ 59552 w 1913236"/>
                <a:gd name="connsiteY5" fmla="*/ 1591699 h 2575312"/>
                <a:gd name="connsiteX6" fmla="*/ 256950 w 1913236"/>
                <a:gd name="connsiteY6" fmla="*/ 994354 h 2575312"/>
                <a:gd name="connsiteX7" fmla="*/ 603162 w 1913236"/>
                <a:gd name="connsiteY7" fmla="*/ 547295 h 2575312"/>
                <a:gd name="connsiteX8" fmla="*/ 828654 w 1913236"/>
                <a:gd name="connsiteY8" fmla="*/ 24051 h 2575312"/>
                <a:gd name="connsiteX9" fmla="*/ 817214 w 1913236"/>
                <a:gd name="connsiteY9" fmla="*/ 5630 h 2575312"/>
                <a:gd name="connsiteX10" fmla="*/ 796211 w 1913236"/>
                <a:gd name="connsiteY10" fmla="*/ 250 h 2575312"/>
                <a:gd name="connsiteX11" fmla="*/ 777324 w 1913236"/>
                <a:gd name="connsiteY11" fmla="*/ 10899 h 2575312"/>
                <a:gd name="connsiteX12" fmla="*/ 771055 w 1913236"/>
                <a:gd name="connsiteY12" fmla="*/ 31657 h 2575312"/>
                <a:gd name="connsiteX13" fmla="*/ 559794 w 1913236"/>
                <a:gd name="connsiteY13" fmla="*/ 508650 h 2575312"/>
                <a:gd name="connsiteX14" fmla="*/ 208306 w 1913236"/>
                <a:gd name="connsiteY14" fmla="*/ 962579 h 2575312"/>
                <a:gd name="connsiteX15" fmla="*/ 1707 w 1913236"/>
                <a:gd name="connsiteY15" fmla="*/ 1588264 h 2575312"/>
                <a:gd name="connsiteX16" fmla="*/ 131383 w 1913236"/>
                <a:gd name="connsiteY16" fmla="*/ 2165857 h 2575312"/>
                <a:gd name="connsiteX17" fmla="*/ 443429 w 1913236"/>
                <a:gd name="connsiteY17" fmla="*/ 2473547 h 2575312"/>
                <a:gd name="connsiteX18" fmla="*/ 864601 w 1913236"/>
                <a:gd name="connsiteY18" fmla="*/ 2575313 h 2575312"/>
                <a:gd name="connsiteX19" fmla="*/ 921219 w 1913236"/>
                <a:gd name="connsiteY19" fmla="*/ 2573841 h 2575312"/>
                <a:gd name="connsiteX20" fmla="*/ 1468142 w 1913236"/>
                <a:gd name="connsiteY20" fmla="*/ 2329885 h 2575312"/>
                <a:gd name="connsiteX21" fmla="*/ 1731911 w 1913236"/>
                <a:gd name="connsiteY21" fmla="*/ 1825840 h 2575312"/>
                <a:gd name="connsiteX22" fmla="*/ 1913237 w 1913236"/>
                <a:gd name="connsiteY22" fmla="*/ 1424359 h 2575312"/>
                <a:gd name="connsiteX23" fmla="*/ 1868089 w 1913236"/>
                <a:gd name="connsiteY23" fmla="*/ 1386695 h 257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13236" h="2575312">
                  <a:moveTo>
                    <a:pt x="1868089" y="1386695"/>
                  </a:moveTo>
                  <a:cubicBezTo>
                    <a:pt x="1789756" y="1523794"/>
                    <a:pt x="1733138" y="1666045"/>
                    <a:pt x="1677930" y="1804739"/>
                  </a:cubicBezTo>
                  <a:cubicBezTo>
                    <a:pt x="1604320" y="1989316"/>
                    <a:pt x="1535311" y="2163649"/>
                    <a:pt x="1424037" y="2292160"/>
                  </a:cubicBezTo>
                  <a:cubicBezTo>
                    <a:pt x="1301783" y="2433246"/>
                    <a:pt x="1141006" y="2504647"/>
                    <a:pt x="918029" y="2516118"/>
                  </a:cubicBezTo>
                  <a:cubicBezTo>
                    <a:pt x="594207" y="2532926"/>
                    <a:pt x="332584" y="2398281"/>
                    <a:pt x="181500" y="2137027"/>
                  </a:cubicBezTo>
                  <a:cubicBezTo>
                    <a:pt x="91021" y="1980605"/>
                    <a:pt x="48818" y="1792041"/>
                    <a:pt x="59552" y="1591699"/>
                  </a:cubicBezTo>
                  <a:cubicBezTo>
                    <a:pt x="70717" y="1383567"/>
                    <a:pt x="138929" y="1177029"/>
                    <a:pt x="256950" y="994354"/>
                  </a:cubicBezTo>
                  <a:cubicBezTo>
                    <a:pt x="389387" y="789288"/>
                    <a:pt x="507960" y="655134"/>
                    <a:pt x="603162" y="547295"/>
                  </a:cubicBezTo>
                  <a:cubicBezTo>
                    <a:pt x="763142" y="366399"/>
                    <a:pt x="859693" y="257149"/>
                    <a:pt x="828654" y="24051"/>
                  </a:cubicBezTo>
                  <a:cubicBezTo>
                    <a:pt x="827360" y="16666"/>
                    <a:pt x="823263" y="10065"/>
                    <a:pt x="817214" y="5630"/>
                  </a:cubicBezTo>
                  <a:cubicBezTo>
                    <a:pt x="811172" y="1195"/>
                    <a:pt x="803645" y="-731"/>
                    <a:pt x="796211" y="250"/>
                  </a:cubicBezTo>
                  <a:cubicBezTo>
                    <a:pt x="788776" y="1232"/>
                    <a:pt x="782010" y="5047"/>
                    <a:pt x="777324" y="10899"/>
                  </a:cubicBezTo>
                  <a:cubicBezTo>
                    <a:pt x="772631" y="16751"/>
                    <a:pt x="770392" y="24192"/>
                    <a:pt x="771055" y="31657"/>
                  </a:cubicBezTo>
                  <a:cubicBezTo>
                    <a:pt x="798352" y="238747"/>
                    <a:pt x="718607" y="328919"/>
                    <a:pt x="559794" y="508650"/>
                  </a:cubicBezTo>
                  <a:cubicBezTo>
                    <a:pt x="463303" y="617900"/>
                    <a:pt x="343135" y="754017"/>
                    <a:pt x="208306" y="962579"/>
                  </a:cubicBezTo>
                  <a:cubicBezTo>
                    <a:pt x="84825" y="1153719"/>
                    <a:pt x="13424" y="1370133"/>
                    <a:pt x="1707" y="1588264"/>
                  </a:cubicBezTo>
                  <a:cubicBezTo>
                    <a:pt x="-9580" y="1799893"/>
                    <a:pt x="35261" y="1999621"/>
                    <a:pt x="131383" y="2165857"/>
                  </a:cubicBezTo>
                  <a:cubicBezTo>
                    <a:pt x="208613" y="2299275"/>
                    <a:pt x="313568" y="2402820"/>
                    <a:pt x="443429" y="2473547"/>
                  </a:cubicBezTo>
                  <a:cubicBezTo>
                    <a:pt x="567645" y="2541023"/>
                    <a:pt x="709100" y="2575313"/>
                    <a:pt x="864601" y="2575313"/>
                  </a:cubicBezTo>
                  <a:cubicBezTo>
                    <a:pt x="883249" y="2575313"/>
                    <a:pt x="902123" y="2574822"/>
                    <a:pt x="921219" y="2573841"/>
                  </a:cubicBezTo>
                  <a:cubicBezTo>
                    <a:pt x="1161004" y="2561572"/>
                    <a:pt x="1334846" y="2483914"/>
                    <a:pt x="1468142" y="2329885"/>
                  </a:cubicBezTo>
                  <a:cubicBezTo>
                    <a:pt x="1585856" y="2193952"/>
                    <a:pt x="1656890" y="2015141"/>
                    <a:pt x="1731911" y="1825840"/>
                  </a:cubicBezTo>
                  <a:cubicBezTo>
                    <a:pt x="1784971" y="1692361"/>
                    <a:pt x="1839443" y="1555507"/>
                    <a:pt x="1913237" y="1424359"/>
                  </a:cubicBezTo>
                  <a:cubicBezTo>
                    <a:pt x="1898515" y="1411784"/>
                    <a:pt x="1883425" y="1399025"/>
                    <a:pt x="1868089" y="1386695"/>
                  </a:cubicBezTo>
                  <a:close/>
                </a:path>
              </a:pathLst>
            </a:custGeom>
            <a:solidFill>
              <a:srgbClr val="A6A6A6"/>
            </a:solidFill>
            <a:ln w="6134"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D8C495E7-DC57-4A50-86DD-99E6CB534C78}"/>
                </a:ext>
              </a:extLst>
            </p:cNvPr>
            <p:cNvSpPr/>
            <p:nvPr/>
          </p:nvSpPr>
          <p:spPr>
            <a:xfrm>
              <a:off x="4397115" y="3296538"/>
              <a:ext cx="1917672" cy="2582080"/>
            </a:xfrm>
            <a:custGeom>
              <a:avLst/>
              <a:gdLst>
                <a:gd name="connsiteX0" fmla="*/ 866717 w 1917672"/>
                <a:gd name="connsiteY0" fmla="*/ 2582081 h 2582080"/>
                <a:gd name="connsiteX1" fmla="*/ 444441 w 1917672"/>
                <a:gd name="connsiteY1" fmla="*/ 2480008 h 2582080"/>
                <a:gd name="connsiteX2" fmla="*/ 131599 w 1917672"/>
                <a:gd name="connsiteY2" fmla="*/ 2171398 h 2582080"/>
                <a:gd name="connsiteX3" fmla="*/ 1677 w 1917672"/>
                <a:gd name="connsiteY3" fmla="*/ 1592578 h 2582080"/>
                <a:gd name="connsiteX4" fmla="*/ 208644 w 1917672"/>
                <a:gd name="connsiteY4" fmla="*/ 965727 h 2582080"/>
                <a:gd name="connsiteX5" fmla="*/ 560316 w 1917672"/>
                <a:gd name="connsiteY5" fmla="*/ 511492 h 2582080"/>
                <a:gd name="connsiteX6" fmla="*/ 771025 w 1917672"/>
                <a:gd name="connsiteY6" fmla="*/ 36033 h 2582080"/>
                <a:gd name="connsiteX7" fmla="*/ 771626 w 1917672"/>
                <a:gd name="connsiteY7" fmla="*/ 23672 h 2582080"/>
                <a:gd name="connsiteX8" fmla="*/ 776962 w 1917672"/>
                <a:gd name="connsiteY8" fmla="*/ 12514 h 2582080"/>
                <a:gd name="connsiteX9" fmla="*/ 786200 w 1917672"/>
                <a:gd name="connsiteY9" fmla="*/ 4282 h 2582080"/>
                <a:gd name="connsiteX10" fmla="*/ 797911 w 1917672"/>
                <a:gd name="connsiteY10" fmla="*/ 270 h 2582080"/>
                <a:gd name="connsiteX11" fmla="*/ 810252 w 1917672"/>
                <a:gd name="connsiteY11" fmla="*/ 1105 h 2582080"/>
                <a:gd name="connsiteX12" fmla="*/ 821312 w 1917672"/>
                <a:gd name="connsiteY12" fmla="*/ 6644 h 2582080"/>
                <a:gd name="connsiteX13" fmla="*/ 829373 w 1917672"/>
                <a:gd name="connsiteY13" fmla="*/ 16035 h 2582080"/>
                <a:gd name="connsiteX14" fmla="*/ 833163 w 1917672"/>
                <a:gd name="connsiteY14" fmla="*/ 27813 h 2582080"/>
                <a:gd name="connsiteX15" fmla="*/ 607304 w 1917672"/>
                <a:gd name="connsiteY15" fmla="*/ 552959 h 2582080"/>
                <a:gd name="connsiteX16" fmla="*/ 261152 w 1917672"/>
                <a:gd name="connsiteY16" fmla="*/ 999710 h 2582080"/>
                <a:gd name="connsiteX17" fmla="*/ 64184 w 1917672"/>
                <a:gd name="connsiteY17" fmla="*/ 1595952 h 2582080"/>
                <a:gd name="connsiteX18" fmla="*/ 185763 w 1917672"/>
                <a:gd name="connsiteY18" fmla="*/ 2139991 h 2582080"/>
                <a:gd name="connsiteX19" fmla="*/ 866656 w 1917672"/>
                <a:gd name="connsiteY19" fmla="*/ 2519389 h 2582080"/>
                <a:gd name="connsiteX20" fmla="*/ 919962 w 1917672"/>
                <a:gd name="connsiteY20" fmla="*/ 2517979 h 2582080"/>
                <a:gd name="connsiteX21" fmla="*/ 1424375 w 1917672"/>
                <a:gd name="connsiteY21" fmla="*/ 2294817 h 2582080"/>
                <a:gd name="connsiteX22" fmla="*/ 1677838 w 1917672"/>
                <a:gd name="connsiteY22" fmla="*/ 1808071 h 2582080"/>
                <a:gd name="connsiteX23" fmla="*/ 1867998 w 1917672"/>
                <a:gd name="connsiteY23" fmla="*/ 1389660 h 2582080"/>
                <a:gd name="connsiteX24" fmla="*/ 1868673 w 1917672"/>
                <a:gd name="connsiteY24" fmla="*/ 1388929 h 2582080"/>
                <a:gd name="connsiteX25" fmla="*/ 1869593 w 1917672"/>
                <a:gd name="connsiteY25" fmla="*/ 1388555 h 2582080"/>
                <a:gd name="connsiteX26" fmla="*/ 1870568 w 1917672"/>
                <a:gd name="connsiteY26" fmla="*/ 1388537 h 2582080"/>
                <a:gd name="connsiteX27" fmla="*/ 1871433 w 1917672"/>
                <a:gd name="connsiteY27" fmla="*/ 1388985 h 2582080"/>
                <a:gd name="connsiteX28" fmla="*/ 1916887 w 1917672"/>
                <a:gd name="connsiteY28" fmla="*/ 1427016 h 2582080"/>
                <a:gd name="connsiteX29" fmla="*/ 1917642 w 1917672"/>
                <a:gd name="connsiteY29" fmla="*/ 1428372 h 2582080"/>
                <a:gd name="connsiteX30" fmla="*/ 1917378 w 1917672"/>
                <a:gd name="connsiteY30" fmla="*/ 1429900 h 2582080"/>
                <a:gd name="connsiteX31" fmla="*/ 1736174 w 1917672"/>
                <a:gd name="connsiteY31" fmla="*/ 1831135 h 2582080"/>
                <a:gd name="connsiteX32" fmla="*/ 1472037 w 1917672"/>
                <a:gd name="connsiteY32" fmla="*/ 2335855 h 2582080"/>
                <a:gd name="connsiteX33" fmla="*/ 923458 w 1917672"/>
                <a:gd name="connsiteY33" fmla="*/ 2580608 h 2582080"/>
                <a:gd name="connsiteX34" fmla="*/ 866717 w 1917672"/>
                <a:gd name="connsiteY34" fmla="*/ 2582081 h 2582080"/>
                <a:gd name="connsiteX35" fmla="*/ 801941 w 1917672"/>
                <a:gd name="connsiteY35" fmla="*/ 5178 h 2582080"/>
                <a:gd name="connsiteX36" fmla="*/ 798444 w 1917672"/>
                <a:gd name="connsiteY36" fmla="*/ 5178 h 2582080"/>
                <a:gd name="connsiteX37" fmla="*/ 780735 w 1917672"/>
                <a:gd name="connsiteY37" fmla="*/ 15416 h 2582080"/>
                <a:gd name="connsiteX38" fmla="*/ 775441 w 1917672"/>
                <a:gd name="connsiteY38" fmla="*/ 35174 h 2582080"/>
                <a:gd name="connsiteX39" fmla="*/ 563690 w 1917672"/>
                <a:gd name="connsiteY39" fmla="*/ 514252 h 2582080"/>
                <a:gd name="connsiteX40" fmla="*/ 212386 w 1917672"/>
                <a:gd name="connsiteY40" fmla="*/ 968181 h 2582080"/>
                <a:gd name="connsiteX41" fmla="*/ 6155 w 1917672"/>
                <a:gd name="connsiteY41" fmla="*/ 1592823 h 2582080"/>
                <a:gd name="connsiteX42" fmla="*/ 135463 w 1917672"/>
                <a:gd name="connsiteY42" fmla="*/ 2169006 h 2582080"/>
                <a:gd name="connsiteX43" fmla="*/ 446650 w 1917672"/>
                <a:gd name="connsiteY43" fmla="*/ 2475714 h 2582080"/>
                <a:gd name="connsiteX44" fmla="*/ 923213 w 1917672"/>
                <a:gd name="connsiteY44" fmla="*/ 2575762 h 2582080"/>
                <a:gd name="connsiteX45" fmla="*/ 1468541 w 1917672"/>
                <a:gd name="connsiteY45" fmla="*/ 2332604 h 2582080"/>
                <a:gd name="connsiteX46" fmla="*/ 1732310 w 1917672"/>
                <a:gd name="connsiteY46" fmla="*/ 1829234 h 2582080"/>
                <a:gd name="connsiteX47" fmla="*/ 1912839 w 1917672"/>
                <a:gd name="connsiteY47" fmla="*/ 1429041 h 2582080"/>
                <a:gd name="connsiteX48" fmla="*/ 1871126 w 1917672"/>
                <a:gd name="connsiteY48" fmla="*/ 1394015 h 2582080"/>
                <a:gd name="connsiteX49" fmla="*/ 1682623 w 1917672"/>
                <a:gd name="connsiteY49" fmla="*/ 1809482 h 2582080"/>
                <a:gd name="connsiteX50" fmla="*/ 1428117 w 1917672"/>
                <a:gd name="connsiteY50" fmla="*/ 2297823 h 2582080"/>
                <a:gd name="connsiteX51" fmla="*/ 920453 w 1917672"/>
                <a:gd name="connsiteY51" fmla="*/ 2522579 h 2582080"/>
                <a:gd name="connsiteX52" fmla="*/ 181776 w 1917672"/>
                <a:gd name="connsiteY52" fmla="*/ 2142261 h 2582080"/>
                <a:gd name="connsiteX53" fmla="*/ 59584 w 1917672"/>
                <a:gd name="connsiteY53" fmla="*/ 1595645 h 2582080"/>
                <a:gd name="connsiteX54" fmla="*/ 257288 w 1917672"/>
                <a:gd name="connsiteY54" fmla="*/ 997195 h 2582080"/>
                <a:gd name="connsiteX55" fmla="*/ 603746 w 1917672"/>
                <a:gd name="connsiteY55" fmla="*/ 549830 h 2582080"/>
                <a:gd name="connsiteX56" fmla="*/ 828502 w 1917672"/>
                <a:gd name="connsiteY56" fmla="*/ 28426 h 2582080"/>
                <a:gd name="connsiteX57" fmla="*/ 819589 w 1917672"/>
                <a:gd name="connsiteY57" fmla="*/ 11815 h 2582080"/>
                <a:gd name="connsiteX58" fmla="*/ 801941 w 1917672"/>
                <a:gd name="connsiteY58" fmla="*/ 5178 h 258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917672" h="2582080">
                  <a:moveTo>
                    <a:pt x="866717" y="2582081"/>
                  </a:moveTo>
                  <a:cubicBezTo>
                    <a:pt x="710910" y="2582081"/>
                    <a:pt x="568842" y="2547729"/>
                    <a:pt x="444441" y="2480008"/>
                  </a:cubicBezTo>
                  <a:cubicBezTo>
                    <a:pt x="314213" y="2409097"/>
                    <a:pt x="208951" y="2305246"/>
                    <a:pt x="131599" y="2171398"/>
                  </a:cubicBezTo>
                  <a:cubicBezTo>
                    <a:pt x="35231" y="2004855"/>
                    <a:pt x="-9487" y="1804697"/>
                    <a:pt x="1677" y="1592578"/>
                  </a:cubicBezTo>
                  <a:cubicBezTo>
                    <a:pt x="13393" y="1373956"/>
                    <a:pt x="84918" y="1157052"/>
                    <a:pt x="208644" y="965727"/>
                  </a:cubicBezTo>
                  <a:cubicBezTo>
                    <a:pt x="343596" y="756859"/>
                    <a:pt x="463703" y="620803"/>
                    <a:pt x="560316" y="511492"/>
                  </a:cubicBezTo>
                  <a:cubicBezTo>
                    <a:pt x="718823" y="332067"/>
                    <a:pt x="798383" y="242018"/>
                    <a:pt x="771025" y="36033"/>
                  </a:cubicBezTo>
                  <a:cubicBezTo>
                    <a:pt x="770405" y="31917"/>
                    <a:pt x="770607" y="27715"/>
                    <a:pt x="771626" y="23672"/>
                  </a:cubicBezTo>
                  <a:cubicBezTo>
                    <a:pt x="772644" y="19636"/>
                    <a:pt x="774460" y="15845"/>
                    <a:pt x="776962" y="12514"/>
                  </a:cubicBezTo>
                  <a:cubicBezTo>
                    <a:pt x="779465" y="9183"/>
                    <a:pt x="782606" y="6386"/>
                    <a:pt x="786200" y="4282"/>
                  </a:cubicBezTo>
                  <a:cubicBezTo>
                    <a:pt x="789801" y="2184"/>
                    <a:pt x="793776" y="816"/>
                    <a:pt x="797911" y="270"/>
                  </a:cubicBezTo>
                  <a:cubicBezTo>
                    <a:pt x="802039" y="-275"/>
                    <a:pt x="806235" y="6"/>
                    <a:pt x="810252" y="1105"/>
                  </a:cubicBezTo>
                  <a:cubicBezTo>
                    <a:pt x="814270" y="2196"/>
                    <a:pt x="818031" y="4080"/>
                    <a:pt x="821312" y="6644"/>
                  </a:cubicBezTo>
                  <a:cubicBezTo>
                    <a:pt x="824594" y="9208"/>
                    <a:pt x="827336" y="12404"/>
                    <a:pt x="829373" y="16035"/>
                  </a:cubicBezTo>
                  <a:cubicBezTo>
                    <a:pt x="831403" y="19673"/>
                    <a:pt x="832691" y="23672"/>
                    <a:pt x="833163" y="27813"/>
                  </a:cubicBezTo>
                  <a:cubicBezTo>
                    <a:pt x="864264" y="262138"/>
                    <a:pt x="767589" y="371326"/>
                    <a:pt x="607304" y="552959"/>
                  </a:cubicBezTo>
                  <a:cubicBezTo>
                    <a:pt x="512163" y="660736"/>
                    <a:pt x="393528" y="794952"/>
                    <a:pt x="261152" y="999710"/>
                  </a:cubicBezTo>
                  <a:cubicBezTo>
                    <a:pt x="143376" y="1182018"/>
                    <a:pt x="75287" y="1388187"/>
                    <a:pt x="64184" y="1595952"/>
                  </a:cubicBezTo>
                  <a:cubicBezTo>
                    <a:pt x="53449" y="1795864"/>
                    <a:pt x="95530" y="1983999"/>
                    <a:pt x="185763" y="2139991"/>
                  </a:cubicBezTo>
                  <a:cubicBezTo>
                    <a:pt x="328076" y="2385971"/>
                    <a:pt x="568597" y="2519328"/>
                    <a:pt x="866656" y="2519389"/>
                  </a:cubicBezTo>
                  <a:cubicBezTo>
                    <a:pt x="884261" y="2519389"/>
                    <a:pt x="901989" y="2518898"/>
                    <a:pt x="919962" y="2517979"/>
                  </a:cubicBezTo>
                  <a:cubicBezTo>
                    <a:pt x="1142264" y="2506508"/>
                    <a:pt x="1302550" y="2435597"/>
                    <a:pt x="1424375" y="2294817"/>
                  </a:cubicBezTo>
                  <a:cubicBezTo>
                    <a:pt x="1535403" y="2166552"/>
                    <a:pt x="1604597" y="1992403"/>
                    <a:pt x="1677838" y="1808071"/>
                  </a:cubicBezTo>
                  <a:cubicBezTo>
                    <a:pt x="1732739" y="1669868"/>
                    <a:pt x="1789480" y="1527004"/>
                    <a:pt x="1867998" y="1389660"/>
                  </a:cubicBezTo>
                  <a:cubicBezTo>
                    <a:pt x="1868163" y="1389371"/>
                    <a:pt x="1868396" y="1389120"/>
                    <a:pt x="1868673" y="1388929"/>
                  </a:cubicBezTo>
                  <a:cubicBezTo>
                    <a:pt x="1868949" y="1388739"/>
                    <a:pt x="1869262" y="1388610"/>
                    <a:pt x="1869593" y="1388555"/>
                  </a:cubicBezTo>
                  <a:cubicBezTo>
                    <a:pt x="1869912" y="1388469"/>
                    <a:pt x="1870249" y="1388457"/>
                    <a:pt x="1870568" y="1388537"/>
                  </a:cubicBezTo>
                  <a:cubicBezTo>
                    <a:pt x="1870887" y="1388610"/>
                    <a:pt x="1871187" y="1388764"/>
                    <a:pt x="1871433" y="1388985"/>
                  </a:cubicBezTo>
                  <a:cubicBezTo>
                    <a:pt x="1885480" y="1400333"/>
                    <a:pt x="1900325" y="1412724"/>
                    <a:pt x="1916887" y="1427016"/>
                  </a:cubicBezTo>
                  <a:cubicBezTo>
                    <a:pt x="1917286" y="1427372"/>
                    <a:pt x="1917549" y="1427851"/>
                    <a:pt x="1917642" y="1428372"/>
                  </a:cubicBezTo>
                  <a:cubicBezTo>
                    <a:pt x="1917728" y="1428900"/>
                    <a:pt x="1917636" y="1429434"/>
                    <a:pt x="1917378" y="1429900"/>
                  </a:cubicBezTo>
                  <a:cubicBezTo>
                    <a:pt x="1843338" y="1561416"/>
                    <a:pt x="1788560" y="1698515"/>
                    <a:pt x="1736174" y="1831135"/>
                  </a:cubicBezTo>
                  <a:cubicBezTo>
                    <a:pt x="1661092" y="2020620"/>
                    <a:pt x="1589997" y="2199676"/>
                    <a:pt x="1472037" y="2335855"/>
                  </a:cubicBezTo>
                  <a:cubicBezTo>
                    <a:pt x="1338251" y="2490375"/>
                    <a:pt x="1163918" y="2568156"/>
                    <a:pt x="923458" y="2580608"/>
                  </a:cubicBezTo>
                  <a:cubicBezTo>
                    <a:pt x="904749" y="2581590"/>
                    <a:pt x="885365" y="2582081"/>
                    <a:pt x="866717" y="2582081"/>
                  </a:cubicBezTo>
                  <a:close/>
                  <a:moveTo>
                    <a:pt x="801941" y="5178"/>
                  </a:moveTo>
                  <a:cubicBezTo>
                    <a:pt x="800775" y="5086"/>
                    <a:pt x="799610" y="5086"/>
                    <a:pt x="798444" y="5178"/>
                  </a:cubicBezTo>
                  <a:cubicBezTo>
                    <a:pt x="791421" y="6110"/>
                    <a:pt x="785047" y="9791"/>
                    <a:pt x="780735" y="15416"/>
                  </a:cubicBezTo>
                  <a:cubicBezTo>
                    <a:pt x="776422" y="21041"/>
                    <a:pt x="774521" y="28150"/>
                    <a:pt x="775441" y="35174"/>
                  </a:cubicBezTo>
                  <a:cubicBezTo>
                    <a:pt x="803045" y="243245"/>
                    <a:pt x="723055" y="333785"/>
                    <a:pt x="563690" y="514252"/>
                  </a:cubicBezTo>
                  <a:cubicBezTo>
                    <a:pt x="467138" y="623502"/>
                    <a:pt x="347092" y="759619"/>
                    <a:pt x="212386" y="968181"/>
                  </a:cubicBezTo>
                  <a:cubicBezTo>
                    <a:pt x="89089" y="1159015"/>
                    <a:pt x="17810" y="1374999"/>
                    <a:pt x="6155" y="1592823"/>
                  </a:cubicBezTo>
                  <a:cubicBezTo>
                    <a:pt x="-5132" y="1804023"/>
                    <a:pt x="39832" y="2003383"/>
                    <a:pt x="135463" y="2169006"/>
                  </a:cubicBezTo>
                  <a:cubicBezTo>
                    <a:pt x="212508" y="2302056"/>
                    <a:pt x="317157" y="2405294"/>
                    <a:pt x="446650" y="2475714"/>
                  </a:cubicBezTo>
                  <a:cubicBezTo>
                    <a:pt x="585159" y="2551164"/>
                    <a:pt x="745997" y="2584902"/>
                    <a:pt x="923213" y="2575762"/>
                  </a:cubicBezTo>
                  <a:cubicBezTo>
                    <a:pt x="1162446" y="2563494"/>
                    <a:pt x="1335675" y="2486142"/>
                    <a:pt x="1468541" y="2332604"/>
                  </a:cubicBezTo>
                  <a:cubicBezTo>
                    <a:pt x="1586010" y="2196916"/>
                    <a:pt x="1656982" y="2018289"/>
                    <a:pt x="1732310" y="1829234"/>
                  </a:cubicBezTo>
                  <a:cubicBezTo>
                    <a:pt x="1784880" y="1696981"/>
                    <a:pt x="1839167" y="1560312"/>
                    <a:pt x="1912839" y="1429041"/>
                  </a:cubicBezTo>
                  <a:cubicBezTo>
                    <a:pt x="1897749" y="1416036"/>
                    <a:pt x="1884069" y="1404504"/>
                    <a:pt x="1871126" y="1394015"/>
                  </a:cubicBezTo>
                  <a:cubicBezTo>
                    <a:pt x="1793529" y="1530377"/>
                    <a:pt x="1737156" y="1672261"/>
                    <a:pt x="1682623" y="1809482"/>
                  </a:cubicBezTo>
                  <a:cubicBezTo>
                    <a:pt x="1608952" y="1994488"/>
                    <a:pt x="1539636" y="2169006"/>
                    <a:pt x="1428117" y="2297823"/>
                  </a:cubicBezTo>
                  <a:cubicBezTo>
                    <a:pt x="1305433" y="2439584"/>
                    <a:pt x="1144043" y="2510985"/>
                    <a:pt x="920453" y="2522579"/>
                  </a:cubicBezTo>
                  <a:cubicBezTo>
                    <a:pt x="595710" y="2539448"/>
                    <a:pt x="333352" y="2404312"/>
                    <a:pt x="181776" y="2142261"/>
                  </a:cubicBezTo>
                  <a:cubicBezTo>
                    <a:pt x="91113" y="1985471"/>
                    <a:pt x="48787" y="1796416"/>
                    <a:pt x="59584" y="1595645"/>
                  </a:cubicBezTo>
                  <a:cubicBezTo>
                    <a:pt x="70748" y="1387083"/>
                    <a:pt x="139328" y="1180178"/>
                    <a:pt x="257288" y="997195"/>
                  </a:cubicBezTo>
                  <a:cubicBezTo>
                    <a:pt x="389847" y="791946"/>
                    <a:pt x="508482" y="657731"/>
                    <a:pt x="603746" y="549830"/>
                  </a:cubicBezTo>
                  <a:cubicBezTo>
                    <a:pt x="763234" y="369486"/>
                    <a:pt x="859295" y="260605"/>
                    <a:pt x="828502" y="28426"/>
                  </a:cubicBezTo>
                  <a:cubicBezTo>
                    <a:pt x="827643" y="21992"/>
                    <a:pt x="824471" y="16090"/>
                    <a:pt x="819589" y="11815"/>
                  </a:cubicBezTo>
                  <a:cubicBezTo>
                    <a:pt x="814706" y="7539"/>
                    <a:pt x="808431" y="5184"/>
                    <a:pt x="801941" y="5178"/>
                  </a:cubicBezTo>
                  <a:close/>
                </a:path>
              </a:pathLst>
            </a:custGeom>
            <a:solidFill>
              <a:srgbClr val="0E0E0E"/>
            </a:solidFill>
            <a:ln w="6134"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B2FF2E14-E9E6-45C0-B4F3-AAA9D4BA326B}"/>
                </a:ext>
              </a:extLst>
            </p:cNvPr>
            <p:cNvSpPr/>
            <p:nvPr/>
          </p:nvSpPr>
          <p:spPr>
            <a:xfrm>
              <a:off x="5954846" y="4650374"/>
              <a:ext cx="354682" cy="516352"/>
            </a:xfrm>
            <a:custGeom>
              <a:avLst/>
              <a:gdLst>
                <a:gd name="connsiteX0" fmla="*/ 8895 w 354682"/>
                <a:gd name="connsiteY0" fmla="*/ 476748 h 516352"/>
                <a:gd name="connsiteX1" fmla="*/ 192367 w 354682"/>
                <a:gd name="connsiteY1" fmla="*/ 444482 h 516352"/>
                <a:gd name="connsiteX2" fmla="*/ 353328 w 354682"/>
                <a:gd name="connsiteY2" fmla="*/ 174579 h 516352"/>
                <a:gd name="connsiteX3" fmla="*/ 167831 w 354682"/>
                <a:gd name="connsiteY3" fmla="*/ 0 h 516352"/>
                <a:gd name="connsiteX4" fmla="*/ 0 w 354682"/>
                <a:gd name="connsiteY4" fmla="*/ 258065 h 516352"/>
                <a:gd name="connsiteX5" fmla="*/ 8895 w 354682"/>
                <a:gd name="connsiteY5" fmla="*/ 476748 h 51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682" h="516352">
                  <a:moveTo>
                    <a:pt x="8895" y="476748"/>
                  </a:moveTo>
                  <a:cubicBezTo>
                    <a:pt x="29260" y="521834"/>
                    <a:pt x="105569" y="547965"/>
                    <a:pt x="192367" y="444482"/>
                  </a:cubicBezTo>
                  <a:cubicBezTo>
                    <a:pt x="279166" y="340999"/>
                    <a:pt x="333453" y="263585"/>
                    <a:pt x="353328" y="174579"/>
                  </a:cubicBezTo>
                  <a:cubicBezTo>
                    <a:pt x="373203" y="85572"/>
                    <a:pt x="167831" y="0"/>
                    <a:pt x="167831" y="0"/>
                  </a:cubicBezTo>
                  <a:lnTo>
                    <a:pt x="0" y="258065"/>
                  </a:lnTo>
                  <a:lnTo>
                    <a:pt x="8895" y="476748"/>
                  </a:lnTo>
                  <a:close/>
                </a:path>
              </a:pathLst>
            </a:custGeom>
            <a:solidFill>
              <a:srgbClr val="2B1F18"/>
            </a:solidFill>
            <a:ln w="6134"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2068684B-0AA4-4B7B-84D6-2F674980651D}"/>
                </a:ext>
              </a:extLst>
            </p:cNvPr>
            <p:cNvSpPr/>
            <p:nvPr/>
          </p:nvSpPr>
          <p:spPr>
            <a:xfrm>
              <a:off x="5952745" y="4648238"/>
              <a:ext cx="359318" cy="520720"/>
            </a:xfrm>
            <a:custGeom>
              <a:avLst/>
              <a:gdLst>
                <a:gd name="connsiteX0" fmla="*/ 75528 w 359318"/>
                <a:gd name="connsiteY0" fmla="*/ 520718 h 520720"/>
                <a:gd name="connsiteX1" fmla="*/ 64425 w 359318"/>
                <a:gd name="connsiteY1" fmla="*/ 519982 h 520720"/>
                <a:gd name="connsiteX2" fmla="*/ 31460 w 359318"/>
                <a:gd name="connsiteY2" fmla="*/ 507094 h 520720"/>
                <a:gd name="connsiteX3" fmla="*/ 8911 w 359318"/>
                <a:gd name="connsiteY3" fmla="*/ 479803 h 520720"/>
                <a:gd name="connsiteX4" fmla="*/ 8911 w 359318"/>
                <a:gd name="connsiteY4" fmla="*/ 478945 h 520720"/>
                <a:gd name="connsiteX5" fmla="*/ 16 w 359318"/>
                <a:gd name="connsiteY5" fmla="*/ 260507 h 520720"/>
                <a:gd name="connsiteX6" fmla="*/ 65 w 359318"/>
                <a:gd name="connsiteY6" fmla="*/ 259795 h 520720"/>
                <a:gd name="connsiteX7" fmla="*/ 384 w 359318"/>
                <a:gd name="connsiteY7" fmla="*/ 259157 h 520720"/>
                <a:gd name="connsiteX8" fmla="*/ 168154 w 359318"/>
                <a:gd name="connsiteY8" fmla="*/ 1031 h 520720"/>
                <a:gd name="connsiteX9" fmla="*/ 169411 w 359318"/>
                <a:gd name="connsiteY9" fmla="*/ 99 h 520720"/>
                <a:gd name="connsiteX10" fmla="*/ 170975 w 359318"/>
                <a:gd name="connsiteY10" fmla="*/ 173 h 520720"/>
                <a:gd name="connsiteX11" fmla="*/ 271576 w 359318"/>
                <a:gd name="connsiteY11" fmla="*/ 54337 h 520720"/>
                <a:gd name="connsiteX12" fmla="*/ 357883 w 359318"/>
                <a:gd name="connsiteY12" fmla="*/ 177389 h 520720"/>
                <a:gd name="connsiteX13" fmla="*/ 196432 w 359318"/>
                <a:gd name="connsiteY13" fmla="*/ 448090 h 520720"/>
                <a:gd name="connsiteX14" fmla="*/ 75528 w 359318"/>
                <a:gd name="connsiteY14" fmla="*/ 520718 h 520720"/>
                <a:gd name="connsiteX15" fmla="*/ 13327 w 359318"/>
                <a:gd name="connsiteY15" fmla="*/ 478331 h 520720"/>
                <a:gd name="connsiteX16" fmla="*/ 34484 w 359318"/>
                <a:gd name="connsiteY16" fmla="*/ 503389 h 520720"/>
                <a:gd name="connsiteX17" fmla="*/ 65099 w 359318"/>
                <a:gd name="connsiteY17" fmla="*/ 515136 h 520720"/>
                <a:gd name="connsiteX18" fmla="*/ 192690 w 359318"/>
                <a:gd name="connsiteY18" fmla="*/ 444777 h 520720"/>
                <a:gd name="connsiteX19" fmla="*/ 353221 w 359318"/>
                <a:gd name="connsiteY19" fmla="*/ 176101 h 520720"/>
                <a:gd name="connsiteX20" fmla="*/ 170791 w 359318"/>
                <a:gd name="connsiteY20" fmla="*/ 4835 h 520720"/>
                <a:gd name="connsiteX21" fmla="*/ 4433 w 359318"/>
                <a:gd name="connsiteY21" fmla="*/ 260691 h 520720"/>
                <a:gd name="connsiteX22" fmla="*/ 13327 w 359318"/>
                <a:gd name="connsiteY22" fmla="*/ 478331 h 52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318" h="520720">
                  <a:moveTo>
                    <a:pt x="75528" y="520718"/>
                  </a:moveTo>
                  <a:cubicBezTo>
                    <a:pt x="71816" y="520749"/>
                    <a:pt x="68105" y="520504"/>
                    <a:pt x="64425" y="519982"/>
                  </a:cubicBezTo>
                  <a:cubicBezTo>
                    <a:pt x="52518" y="518559"/>
                    <a:pt x="41170" y="514124"/>
                    <a:pt x="31460" y="507094"/>
                  </a:cubicBezTo>
                  <a:cubicBezTo>
                    <a:pt x="21743" y="500065"/>
                    <a:pt x="13984" y="490673"/>
                    <a:pt x="8911" y="479803"/>
                  </a:cubicBezTo>
                  <a:cubicBezTo>
                    <a:pt x="8849" y="479521"/>
                    <a:pt x="8849" y="479227"/>
                    <a:pt x="8911" y="478945"/>
                  </a:cubicBezTo>
                  <a:lnTo>
                    <a:pt x="16" y="260507"/>
                  </a:lnTo>
                  <a:cubicBezTo>
                    <a:pt x="-15" y="260267"/>
                    <a:pt x="-2" y="260028"/>
                    <a:pt x="65" y="259795"/>
                  </a:cubicBezTo>
                  <a:cubicBezTo>
                    <a:pt x="126" y="259562"/>
                    <a:pt x="237" y="259348"/>
                    <a:pt x="384" y="259157"/>
                  </a:cubicBezTo>
                  <a:lnTo>
                    <a:pt x="168154" y="1031"/>
                  </a:lnTo>
                  <a:cubicBezTo>
                    <a:pt x="168454" y="584"/>
                    <a:pt x="168896" y="259"/>
                    <a:pt x="169411" y="99"/>
                  </a:cubicBezTo>
                  <a:cubicBezTo>
                    <a:pt x="169926" y="-54"/>
                    <a:pt x="170478" y="-30"/>
                    <a:pt x="170975" y="173"/>
                  </a:cubicBezTo>
                  <a:cubicBezTo>
                    <a:pt x="205958" y="15398"/>
                    <a:pt x="239611" y="33518"/>
                    <a:pt x="271576" y="54337"/>
                  </a:cubicBezTo>
                  <a:cubicBezTo>
                    <a:pt x="337334" y="98135"/>
                    <a:pt x="366349" y="139541"/>
                    <a:pt x="357883" y="177389"/>
                  </a:cubicBezTo>
                  <a:cubicBezTo>
                    <a:pt x="337947" y="266457"/>
                    <a:pt x="283599" y="344054"/>
                    <a:pt x="196432" y="448090"/>
                  </a:cubicBezTo>
                  <a:cubicBezTo>
                    <a:pt x="145334" y="508818"/>
                    <a:pt x="101843" y="520718"/>
                    <a:pt x="75528" y="520718"/>
                  </a:cubicBezTo>
                  <a:close/>
                  <a:moveTo>
                    <a:pt x="13327" y="478331"/>
                  </a:moveTo>
                  <a:cubicBezTo>
                    <a:pt x="18155" y="488336"/>
                    <a:pt x="25436" y="496955"/>
                    <a:pt x="34484" y="503389"/>
                  </a:cubicBezTo>
                  <a:cubicBezTo>
                    <a:pt x="43538" y="509824"/>
                    <a:pt x="54070" y="513867"/>
                    <a:pt x="65099" y="515136"/>
                  </a:cubicBezTo>
                  <a:cubicBezTo>
                    <a:pt x="88041" y="518326"/>
                    <a:pt x="135213" y="513357"/>
                    <a:pt x="192690" y="444777"/>
                  </a:cubicBezTo>
                  <a:cubicBezTo>
                    <a:pt x="279427" y="341355"/>
                    <a:pt x="333776" y="264249"/>
                    <a:pt x="353221" y="176101"/>
                  </a:cubicBezTo>
                  <a:cubicBezTo>
                    <a:pt x="371624" y="94394"/>
                    <a:pt x="190727" y="13484"/>
                    <a:pt x="170791" y="4835"/>
                  </a:cubicBezTo>
                  <a:lnTo>
                    <a:pt x="4433" y="260691"/>
                  </a:lnTo>
                  <a:lnTo>
                    <a:pt x="13327" y="478331"/>
                  </a:lnTo>
                  <a:close/>
                </a:path>
              </a:pathLst>
            </a:custGeom>
            <a:solidFill>
              <a:srgbClr val="0E0E0E"/>
            </a:solidFill>
            <a:ln w="6134"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5915C10B-BA3C-401D-881F-DCBFE29431F4}"/>
                </a:ext>
              </a:extLst>
            </p:cNvPr>
            <p:cNvSpPr/>
            <p:nvPr/>
          </p:nvSpPr>
          <p:spPr>
            <a:xfrm>
              <a:off x="6122699" y="4449581"/>
              <a:ext cx="506790" cy="488823"/>
            </a:xfrm>
            <a:custGeom>
              <a:avLst/>
              <a:gdLst>
                <a:gd name="connsiteX0" fmla="*/ 294664 w 506790"/>
                <a:gd name="connsiteY0" fmla="*/ 455790 h 488823"/>
                <a:gd name="connsiteX1" fmla="*/ 472554 w 506790"/>
                <a:gd name="connsiteY1" fmla="*/ 220607 h 488823"/>
                <a:gd name="connsiteX2" fmla="*/ 506538 w 506790"/>
                <a:gd name="connsiteY2" fmla="*/ 77006 h 488823"/>
                <a:gd name="connsiteX3" fmla="*/ 505900 w 506790"/>
                <a:gd name="connsiteY3" fmla="*/ 67743 h 488823"/>
                <a:gd name="connsiteX4" fmla="*/ 501318 w 506790"/>
                <a:gd name="connsiteY4" fmla="*/ 59664 h 488823"/>
                <a:gd name="connsiteX5" fmla="*/ 493687 w 506790"/>
                <a:gd name="connsiteY5" fmla="*/ 54370 h 488823"/>
                <a:gd name="connsiteX6" fmla="*/ 484516 w 506790"/>
                <a:gd name="connsiteY6" fmla="*/ 52898 h 488823"/>
                <a:gd name="connsiteX7" fmla="*/ 464089 w 506790"/>
                <a:gd name="connsiteY7" fmla="*/ 53205 h 488823"/>
                <a:gd name="connsiteX8" fmla="*/ 358766 w 506790"/>
                <a:gd name="connsiteY8" fmla="*/ 27626 h 488823"/>
                <a:gd name="connsiteX9" fmla="*/ 353920 w 506790"/>
                <a:gd name="connsiteY9" fmla="*/ 25969 h 488823"/>
                <a:gd name="connsiteX10" fmla="*/ 221238 w 506790"/>
                <a:gd name="connsiteY10" fmla="*/ 390 h 488823"/>
                <a:gd name="connsiteX11" fmla="*/ 210221 w 506790"/>
                <a:gd name="connsiteY11" fmla="*/ 1218 h 488823"/>
                <a:gd name="connsiteX12" fmla="*/ 201179 w 506790"/>
                <a:gd name="connsiteY12" fmla="*/ 7567 h 488823"/>
                <a:gd name="connsiteX13" fmla="*/ 4886 w 506790"/>
                <a:gd name="connsiteY13" fmla="*/ 245143 h 488823"/>
                <a:gd name="connsiteX14" fmla="*/ 800 w 506790"/>
                <a:gd name="connsiteY14" fmla="*/ 252805 h 488823"/>
                <a:gd name="connsiteX15" fmla="*/ 212 w 506790"/>
                <a:gd name="connsiteY15" fmla="*/ 261472 h 488823"/>
                <a:gd name="connsiteX16" fmla="*/ 3223 w 506790"/>
                <a:gd name="connsiteY16" fmla="*/ 269619 h 488823"/>
                <a:gd name="connsiteX17" fmla="*/ 9302 w 506790"/>
                <a:gd name="connsiteY17" fmla="*/ 275814 h 488823"/>
                <a:gd name="connsiteX18" fmla="*/ 180507 w 506790"/>
                <a:gd name="connsiteY18" fmla="*/ 479039 h 488823"/>
                <a:gd name="connsiteX19" fmla="*/ 189935 w 506790"/>
                <a:gd name="connsiteY19" fmla="*/ 487118 h 488823"/>
                <a:gd name="connsiteX20" fmla="*/ 202283 w 506790"/>
                <a:gd name="connsiteY20" fmla="*/ 488424 h 488823"/>
                <a:gd name="connsiteX21" fmla="*/ 294664 w 506790"/>
                <a:gd name="connsiteY21" fmla="*/ 455790 h 4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6790" h="488823">
                  <a:moveTo>
                    <a:pt x="294664" y="455790"/>
                  </a:moveTo>
                  <a:cubicBezTo>
                    <a:pt x="384836" y="406717"/>
                    <a:pt x="440596" y="315563"/>
                    <a:pt x="472554" y="220607"/>
                  </a:cubicBezTo>
                  <a:cubicBezTo>
                    <a:pt x="488129" y="173846"/>
                    <a:pt x="499502" y="125791"/>
                    <a:pt x="506538" y="77006"/>
                  </a:cubicBezTo>
                  <a:cubicBezTo>
                    <a:pt x="507022" y="73908"/>
                    <a:pt x="506808" y="70743"/>
                    <a:pt x="505900" y="67743"/>
                  </a:cubicBezTo>
                  <a:cubicBezTo>
                    <a:pt x="504998" y="64737"/>
                    <a:pt x="503434" y="61977"/>
                    <a:pt x="501318" y="59664"/>
                  </a:cubicBezTo>
                  <a:cubicBezTo>
                    <a:pt x="499201" y="57352"/>
                    <a:pt x="496594" y="55542"/>
                    <a:pt x="493687" y="54370"/>
                  </a:cubicBezTo>
                  <a:cubicBezTo>
                    <a:pt x="490779" y="53199"/>
                    <a:pt x="487645" y="52696"/>
                    <a:pt x="484516" y="52898"/>
                  </a:cubicBezTo>
                  <a:cubicBezTo>
                    <a:pt x="477707" y="53328"/>
                    <a:pt x="470899" y="53451"/>
                    <a:pt x="464089" y="53205"/>
                  </a:cubicBezTo>
                  <a:cubicBezTo>
                    <a:pt x="427573" y="52181"/>
                    <a:pt x="391688" y="43464"/>
                    <a:pt x="358766" y="27626"/>
                  </a:cubicBezTo>
                  <a:cubicBezTo>
                    <a:pt x="357220" y="26896"/>
                    <a:pt x="355595" y="26337"/>
                    <a:pt x="353920" y="25969"/>
                  </a:cubicBezTo>
                  <a:lnTo>
                    <a:pt x="221238" y="390"/>
                  </a:lnTo>
                  <a:cubicBezTo>
                    <a:pt x="217557" y="-334"/>
                    <a:pt x="213754" y="-46"/>
                    <a:pt x="210221" y="1218"/>
                  </a:cubicBezTo>
                  <a:cubicBezTo>
                    <a:pt x="206687" y="2482"/>
                    <a:pt x="203565" y="4671"/>
                    <a:pt x="201179" y="7567"/>
                  </a:cubicBezTo>
                  <a:lnTo>
                    <a:pt x="4886" y="245143"/>
                  </a:lnTo>
                  <a:cubicBezTo>
                    <a:pt x="2996" y="247382"/>
                    <a:pt x="1604" y="249995"/>
                    <a:pt x="800" y="252805"/>
                  </a:cubicBezTo>
                  <a:cubicBezTo>
                    <a:pt x="-3" y="255620"/>
                    <a:pt x="-206" y="258571"/>
                    <a:pt x="212" y="261472"/>
                  </a:cubicBezTo>
                  <a:cubicBezTo>
                    <a:pt x="629" y="264368"/>
                    <a:pt x="1653" y="267146"/>
                    <a:pt x="3223" y="269619"/>
                  </a:cubicBezTo>
                  <a:cubicBezTo>
                    <a:pt x="4787" y="272090"/>
                    <a:pt x="6861" y="274201"/>
                    <a:pt x="9302" y="275814"/>
                  </a:cubicBezTo>
                  <a:cubicBezTo>
                    <a:pt x="95181" y="332800"/>
                    <a:pt x="131986" y="401258"/>
                    <a:pt x="180507" y="479039"/>
                  </a:cubicBezTo>
                  <a:cubicBezTo>
                    <a:pt x="182758" y="482621"/>
                    <a:pt x="186052" y="485443"/>
                    <a:pt x="189935" y="487118"/>
                  </a:cubicBezTo>
                  <a:cubicBezTo>
                    <a:pt x="193824" y="488792"/>
                    <a:pt x="198130" y="489246"/>
                    <a:pt x="202283" y="488424"/>
                  </a:cubicBezTo>
                  <a:cubicBezTo>
                    <a:pt x="234574" y="482376"/>
                    <a:pt x="265741" y="471371"/>
                    <a:pt x="294664" y="455790"/>
                  </a:cubicBezTo>
                  <a:close/>
                </a:path>
              </a:pathLst>
            </a:custGeom>
            <a:solidFill>
              <a:srgbClr val="AB795E"/>
            </a:solidFill>
            <a:ln w="6134"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7FFA0D47-EEA1-460A-AF4F-2AF6D36D883B}"/>
                </a:ext>
              </a:extLst>
            </p:cNvPr>
            <p:cNvSpPr/>
            <p:nvPr/>
          </p:nvSpPr>
          <p:spPr>
            <a:xfrm>
              <a:off x="6120324" y="4447344"/>
              <a:ext cx="511436" cy="493482"/>
            </a:xfrm>
            <a:custGeom>
              <a:avLst/>
              <a:gdLst>
                <a:gd name="connsiteX0" fmla="*/ 200548 w 511436"/>
                <a:gd name="connsiteY0" fmla="*/ 493482 h 493482"/>
                <a:gd name="connsiteX1" fmla="*/ 189274 w 511436"/>
                <a:gd name="connsiteY1" fmla="*/ 490599 h 493482"/>
                <a:gd name="connsiteX2" fmla="*/ 180796 w 511436"/>
                <a:gd name="connsiteY2" fmla="*/ 482625 h 493482"/>
                <a:gd name="connsiteX3" fmla="*/ 165829 w 511436"/>
                <a:gd name="connsiteY3" fmla="*/ 458579 h 493482"/>
                <a:gd name="connsiteX4" fmla="*/ 10266 w 511436"/>
                <a:gd name="connsiteY4" fmla="*/ 280136 h 493482"/>
                <a:gd name="connsiteX5" fmla="*/ 3599 w 511436"/>
                <a:gd name="connsiteY5" fmla="*/ 273315 h 493482"/>
                <a:gd name="connsiteX6" fmla="*/ 268 w 511436"/>
                <a:gd name="connsiteY6" fmla="*/ 264371 h 493482"/>
                <a:gd name="connsiteX7" fmla="*/ 845 w 511436"/>
                <a:gd name="connsiteY7" fmla="*/ 254624 h 493482"/>
                <a:gd name="connsiteX8" fmla="*/ 5359 w 511436"/>
                <a:gd name="connsiteY8" fmla="*/ 245968 h 493482"/>
                <a:gd name="connsiteX9" fmla="*/ 201652 w 511436"/>
                <a:gd name="connsiteY9" fmla="*/ 8392 h 493482"/>
                <a:gd name="connsiteX10" fmla="*/ 211700 w 511436"/>
                <a:gd name="connsiteY10" fmla="*/ 1362 h 493482"/>
                <a:gd name="connsiteX11" fmla="*/ 223919 w 511436"/>
                <a:gd name="connsiteY11" fmla="*/ 418 h 493482"/>
                <a:gd name="connsiteX12" fmla="*/ 356602 w 511436"/>
                <a:gd name="connsiteY12" fmla="*/ 25997 h 493482"/>
                <a:gd name="connsiteX13" fmla="*/ 362000 w 511436"/>
                <a:gd name="connsiteY13" fmla="*/ 27837 h 493482"/>
                <a:gd name="connsiteX14" fmla="*/ 466281 w 511436"/>
                <a:gd name="connsiteY14" fmla="*/ 53233 h 493482"/>
                <a:gd name="connsiteX15" fmla="*/ 486523 w 511436"/>
                <a:gd name="connsiteY15" fmla="*/ 52865 h 493482"/>
                <a:gd name="connsiteX16" fmla="*/ 496798 w 511436"/>
                <a:gd name="connsiteY16" fmla="*/ 54497 h 493482"/>
                <a:gd name="connsiteX17" fmla="*/ 505355 w 511436"/>
                <a:gd name="connsiteY17" fmla="*/ 60410 h 493482"/>
                <a:gd name="connsiteX18" fmla="*/ 510422 w 511436"/>
                <a:gd name="connsiteY18" fmla="*/ 69225 h 493482"/>
                <a:gd name="connsiteX19" fmla="*/ 511183 w 511436"/>
                <a:gd name="connsiteY19" fmla="*/ 79365 h 493482"/>
                <a:gd name="connsiteX20" fmla="*/ 477077 w 511436"/>
                <a:gd name="connsiteY20" fmla="*/ 223395 h 493482"/>
                <a:gd name="connsiteX21" fmla="*/ 297959 w 511436"/>
                <a:gd name="connsiteY21" fmla="*/ 459990 h 493482"/>
                <a:gd name="connsiteX22" fmla="*/ 296855 w 511436"/>
                <a:gd name="connsiteY22" fmla="*/ 457965 h 493482"/>
                <a:gd name="connsiteX23" fmla="*/ 297959 w 511436"/>
                <a:gd name="connsiteY23" fmla="*/ 459990 h 493482"/>
                <a:gd name="connsiteX24" fmla="*/ 204781 w 511436"/>
                <a:gd name="connsiteY24" fmla="*/ 492991 h 493482"/>
                <a:gd name="connsiteX25" fmla="*/ 200548 w 511436"/>
                <a:gd name="connsiteY25" fmla="*/ 493482 h 493482"/>
                <a:gd name="connsiteX26" fmla="*/ 219626 w 511436"/>
                <a:gd name="connsiteY26" fmla="*/ 4773 h 493482"/>
                <a:gd name="connsiteX27" fmla="*/ 211719 w 511436"/>
                <a:gd name="connsiteY27" fmla="*/ 6534 h 493482"/>
                <a:gd name="connsiteX28" fmla="*/ 205333 w 511436"/>
                <a:gd name="connsiteY28" fmla="*/ 11521 h 493482"/>
                <a:gd name="connsiteX29" fmla="*/ 9040 w 511436"/>
                <a:gd name="connsiteY29" fmla="*/ 249097 h 493482"/>
                <a:gd name="connsiteX30" fmla="*/ 5445 w 511436"/>
                <a:gd name="connsiteY30" fmla="*/ 255967 h 493482"/>
                <a:gd name="connsiteX31" fmla="*/ 4930 w 511436"/>
                <a:gd name="connsiteY31" fmla="*/ 263696 h 493482"/>
                <a:gd name="connsiteX32" fmla="*/ 7647 w 511436"/>
                <a:gd name="connsiteY32" fmla="*/ 270659 h 493482"/>
                <a:gd name="connsiteX33" fmla="*/ 12904 w 511436"/>
                <a:gd name="connsiteY33" fmla="*/ 275965 h 493482"/>
                <a:gd name="connsiteX34" fmla="*/ 169877 w 511436"/>
                <a:gd name="connsiteY34" fmla="*/ 455818 h 493482"/>
                <a:gd name="connsiteX35" fmla="*/ 184783 w 511436"/>
                <a:gd name="connsiteY35" fmla="*/ 479864 h 493482"/>
                <a:gd name="connsiteX36" fmla="*/ 193218 w 511436"/>
                <a:gd name="connsiteY36" fmla="*/ 487035 h 493482"/>
                <a:gd name="connsiteX37" fmla="*/ 204229 w 511436"/>
                <a:gd name="connsiteY37" fmla="*/ 488207 h 493482"/>
                <a:gd name="connsiteX38" fmla="*/ 296241 w 511436"/>
                <a:gd name="connsiteY38" fmla="*/ 455696 h 493482"/>
                <a:gd name="connsiteX39" fmla="*/ 473212 w 511436"/>
                <a:gd name="connsiteY39" fmla="*/ 221800 h 493482"/>
                <a:gd name="connsiteX40" fmla="*/ 507134 w 511436"/>
                <a:gd name="connsiteY40" fmla="*/ 78567 h 493482"/>
                <a:gd name="connsiteX41" fmla="*/ 506521 w 511436"/>
                <a:gd name="connsiteY41" fmla="*/ 70464 h 493482"/>
                <a:gd name="connsiteX42" fmla="*/ 502472 w 511436"/>
                <a:gd name="connsiteY42" fmla="*/ 63415 h 493482"/>
                <a:gd name="connsiteX43" fmla="*/ 495565 w 511436"/>
                <a:gd name="connsiteY43" fmla="*/ 58625 h 493482"/>
                <a:gd name="connsiteX44" fmla="*/ 487259 w 511436"/>
                <a:gd name="connsiteY44" fmla="*/ 57281 h 493482"/>
                <a:gd name="connsiteX45" fmla="*/ 466649 w 511436"/>
                <a:gd name="connsiteY45" fmla="*/ 57649 h 493482"/>
                <a:gd name="connsiteX46" fmla="*/ 360405 w 511436"/>
                <a:gd name="connsiteY46" fmla="*/ 31763 h 493482"/>
                <a:gd name="connsiteX47" fmla="*/ 356111 w 511436"/>
                <a:gd name="connsiteY47" fmla="*/ 30353 h 493482"/>
                <a:gd name="connsiteX48" fmla="*/ 223429 w 511436"/>
                <a:gd name="connsiteY48" fmla="*/ 4773 h 493482"/>
                <a:gd name="connsiteX49" fmla="*/ 219626 w 511436"/>
                <a:gd name="connsiteY49" fmla="*/ 4773 h 4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11436" h="493482">
                  <a:moveTo>
                    <a:pt x="200548" y="493482"/>
                  </a:moveTo>
                  <a:cubicBezTo>
                    <a:pt x="196610" y="493494"/>
                    <a:pt x="192727" y="492501"/>
                    <a:pt x="189274" y="490599"/>
                  </a:cubicBezTo>
                  <a:cubicBezTo>
                    <a:pt x="185820" y="488704"/>
                    <a:pt x="182907" y="485955"/>
                    <a:pt x="180796" y="482625"/>
                  </a:cubicBezTo>
                  <a:cubicBezTo>
                    <a:pt x="175729" y="474448"/>
                    <a:pt x="170736" y="466430"/>
                    <a:pt x="165829" y="458579"/>
                  </a:cubicBezTo>
                  <a:cubicBezTo>
                    <a:pt x="123442" y="389999"/>
                    <a:pt x="86882" y="330804"/>
                    <a:pt x="10266" y="280136"/>
                  </a:cubicBezTo>
                  <a:cubicBezTo>
                    <a:pt x="7592" y="278357"/>
                    <a:pt x="5322" y="276032"/>
                    <a:pt x="3599" y="273315"/>
                  </a:cubicBezTo>
                  <a:cubicBezTo>
                    <a:pt x="1875" y="270597"/>
                    <a:pt x="740" y="267555"/>
                    <a:pt x="268" y="264371"/>
                  </a:cubicBezTo>
                  <a:cubicBezTo>
                    <a:pt x="-229" y="261120"/>
                    <a:pt x="-33" y="257795"/>
                    <a:pt x="845" y="254624"/>
                  </a:cubicBezTo>
                  <a:cubicBezTo>
                    <a:pt x="1721" y="251453"/>
                    <a:pt x="3261" y="248502"/>
                    <a:pt x="5359" y="245968"/>
                  </a:cubicBezTo>
                  <a:lnTo>
                    <a:pt x="201652" y="8392"/>
                  </a:lnTo>
                  <a:cubicBezTo>
                    <a:pt x="204315" y="5196"/>
                    <a:pt x="207781" y="2767"/>
                    <a:pt x="211700" y="1362"/>
                  </a:cubicBezTo>
                  <a:cubicBezTo>
                    <a:pt x="215614" y="-42"/>
                    <a:pt x="219834" y="-367"/>
                    <a:pt x="223919" y="418"/>
                  </a:cubicBezTo>
                  <a:lnTo>
                    <a:pt x="356602" y="25997"/>
                  </a:lnTo>
                  <a:cubicBezTo>
                    <a:pt x="358472" y="26378"/>
                    <a:pt x="360288" y="26997"/>
                    <a:pt x="362000" y="27837"/>
                  </a:cubicBezTo>
                  <a:cubicBezTo>
                    <a:pt x="394584" y="43559"/>
                    <a:pt x="430120" y="52209"/>
                    <a:pt x="466281" y="53233"/>
                  </a:cubicBezTo>
                  <a:cubicBezTo>
                    <a:pt x="472906" y="53233"/>
                    <a:pt x="479653" y="53110"/>
                    <a:pt x="486523" y="52865"/>
                  </a:cubicBezTo>
                  <a:cubicBezTo>
                    <a:pt x="490026" y="52632"/>
                    <a:pt x="493541" y="53190"/>
                    <a:pt x="496798" y="54497"/>
                  </a:cubicBezTo>
                  <a:cubicBezTo>
                    <a:pt x="500062" y="55803"/>
                    <a:pt x="502981" y="57821"/>
                    <a:pt x="505355" y="60410"/>
                  </a:cubicBezTo>
                  <a:cubicBezTo>
                    <a:pt x="507686" y="62931"/>
                    <a:pt x="509416" y="65943"/>
                    <a:pt x="510422" y="69225"/>
                  </a:cubicBezTo>
                  <a:cubicBezTo>
                    <a:pt x="511434" y="72506"/>
                    <a:pt x="511692" y="75972"/>
                    <a:pt x="511183" y="79365"/>
                  </a:cubicBezTo>
                  <a:cubicBezTo>
                    <a:pt x="504153" y="128303"/>
                    <a:pt x="492737" y="176505"/>
                    <a:pt x="477077" y="223395"/>
                  </a:cubicBezTo>
                  <a:cubicBezTo>
                    <a:pt x="451313" y="301176"/>
                    <a:pt x="398620" y="405212"/>
                    <a:pt x="297959" y="459990"/>
                  </a:cubicBezTo>
                  <a:lnTo>
                    <a:pt x="296855" y="457965"/>
                  </a:lnTo>
                  <a:lnTo>
                    <a:pt x="297959" y="459990"/>
                  </a:lnTo>
                  <a:cubicBezTo>
                    <a:pt x="268785" y="475724"/>
                    <a:pt x="237353" y="486857"/>
                    <a:pt x="204781" y="492991"/>
                  </a:cubicBezTo>
                  <a:cubicBezTo>
                    <a:pt x="203389" y="493267"/>
                    <a:pt x="201971" y="493433"/>
                    <a:pt x="200548" y="493482"/>
                  </a:cubicBezTo>
                  <a:close/>
                  <a:moveTo>
                    <a:pt x="219626" y="4773"/>
                  </a:moveTo>
                  <a:cubicBezTo>
                    <a:pt x="216890" y="4767"/>
                    <a:pt x="214191" y="5368"/>
                    <a:pt x="211719" y="6534"/>
                  </a:cubicBezTo>
                  <a:cubicBezTo>
                    <a:pt x="209247" y="7705"/>
                    <a:pt x="207069" y="9404"/>
                    <a:pt x="205333" y="11521"/>
                  </a:cubicBezTo>
                  <a:lnTo>
                    <a:pt x="9040" y="249097"/>
                  </a:lnTo>
                  <a:cubicBezTo>
                    <a:pt x="7377" y="251109"/>
                    <a:pt x="6151" y="253452"/>
                    <a:pt x="5445" y="255967"/>
                  </a:cubicBezTo>
                  <a:cubicBezTo>
                    <a:pt x="4739" y="258476"/>
                    <a:pt x="4562" y="261114"/>
                    <a:pt x="4930" y="263696"/>
                  </a:cubicBezTo>
                  <a:cubicBezTo>
                    <a:pt x="5353" y="266181"/>
                    <a:pt x="6273" y="268548"/>
                    <a:pt x="7647" y="270659"/>
                  </a:cubicBezTo>
                  <a:cubicBezTo>
                    <a:pt x="9015" y="272769"/>
                    <a:pt x="10806" y="274572"/>
                    <a:pt x="12904" y="275965"/>
                  </a:cubicBezTo>
                  <a:cubicBezTo>
                    <a:pt x="90379" y="327246"/>
                    <a:pt x="127184" y="386809"/>
                    <a:pt x="169877" y="455818"/>
                  </a:cubicBezTo>
                  <a:cubicBezTo>
                    <a:pt x="174785" y="463731"/>
                    <a:pt x="179692" y="471767"/>
                    <a:pt x="184783" y="479864"/>
                  </a:cubicBezTo>
                  <a:cubicBezTo>
                    <a:pt x="186814" y="483048"/>
                    <a:pt x="189752" y="485551"/>
                    <a:pt x="193218" y="487035"/>
                  </a:cubicBezTo>
                  <a:cubicBezTo>
                    <a:pt x="196690" y="488526"/>
                    <a:pt x="200524" y="488937"/>
                    <a:pt x="204229" y="488207"/>
                  </a:cubicBezTo>
                  <a:cubicBezTo>
                    <a:pt x="236390" y="482165"/>
                    <a:pt x="267423" y="471197"/>
                    <a:pt x="296241" y="455696"/>
                  </a:cubicBezTo>
                  <a:cubicBezTo>
                    <a:pt x="395370" y="401592"/>
                    <a:pt x="447203" y="298600"/>
                    <a:pt x="473212" y="221800"/>
                  </a:cubicBezTo>
                  <a:cubicBezTo>
                    <a:pt x="488750" y="175155"/>
                    <a:pt x="500098" y="127223"/>
                    <a:pt x="507134" y="78567"/>
                  </a:cubicBezTo>
                  <a:cubicBezTo>
                    <a:pt x="507539" y="75856"/>
                    <a:pt x="507324" y="73089"/>
                    <a:pt x="506521" y="70464"/>
                  </a:cubicBezTo>
                  <a:cubicBezTo>
                    <a:pt x="505711" y="67845"/>
                    <a:pt x="504331" y="65434"/>
                    <a:pt x="502472" y="63415"/>
                  </a:cubicBezTo>
                  <a:cubicBezTo>
                    <a:pt x="500558" y="61324"/>
                    <a:pt x="498197" y="59686"/>
                    <a:pt x="495565" y="58625"/>
                  </a:cubicBezTo>
                  <a:cubicBezTo>
                    <a:pt x="492927" y="57564"/>
                    <a:pt x="490094" y="57103"/>
                    <a:pt x="487259" y="57281"/>
                  </a:cubicBezTo>
                  <a:cubicBezTo>
                    <a:pt x="480328" y="57711"/>
                    <a:pt x="473396" y="57834"/>
                    <a:pt x="466649" y="57649"/>
                  </a:cubicBezTo>
                  <a:cubicBezTo>
                    <a:pt x="429801" y="56637"/>
                    <a:pt x="393591" y="47810"/>
                    <a:pt x="360405" y="31763"/>
                  </a:cubicBezTo>
                  <a:cubicBezTo>
                    <a:pt x="359025" y="31156"/>
                    <a:pt x="357583" y="30684"/>
                    <a:pt x="356111" y="30353"/>
                  </a:cubicBezTo>
                  <a:lnTo>
                    <a:pt x="223429" y="4773"/>
                  </a:lnTo>
                  <a:cubicBezTo>
                    <a:pt x="222165" y="4638"/>
                    <a:pt x="220889" y="4638"/>
                    <a:pt x="219626" y="4773"/>
                  </a:cubicBezTo>
                  <a:close/>
                </a:path>
              </a:pathLst>
            </a:custGeom>
            <a:solidFill>
              <a:srgbClr val="0E0E0E"/>
            </a:solidFill>
            <a:ln w="6134"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E5E6DC9D-8059-4AB2-80E0-DA5CAEBDD2A8}"/>
                </a:ext>
              </a:extLst>
            </p:cNvPr>
            <p:cNvSpPr/>
            <p:nvPr/>
          </p:nvSpPr>
          <p:spPr>
            <a:xfrm>
              <a:off x="5359464" y="3768592"/>
              <a:ext cx="1119669" cy="1358529"/>
            </a:xfrm>
            <a:custGeom>
              <a:avLst/>
              <a:gdLst>
                <a:gd name="connsiteX0" fmla="*/ 0 w 1119669"/>
                <a:gd name="connsiteY0" fmla="*/ 114704 h 1358529"/>
                <a:gd name="connsiteX1" fmla="*/ 749596 w 1119669"/>
                <a:gd name="connsiteY1" fmla="*/ 240577 h 1358529"/>
                <a:gd name="connsiteX2" fmla="*/ 1119670 w 1119669"/>
                <a:gd name="connsiteY2" fmla="*/ 707694 h 1358529"/>
                <a:gd name="connsiteX3" fmla="*/ 711134 w 1119669"/>
                <a:gd name="connsiteY3" fmla="*/ 1083044 h 1358529"/>
                <a:gd name="connsiteX4" fmla="*/ 604277 w 1119669"/>
                <a:gd name="connsiteY4" fmla="*/ 1358530 h 1358529"/>
                <a:gd name="connsiteX5" fmla="*/ 181633 w 1119669"/>
                <a:gd name="connsiteY5" fmla="*/ 588201 h 135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669" h="1358529">
                  <a:moveTo>
                    <a:pt x="0" y="114704"/>
                  </a:moveTo>
                  <a:cubicBezTo>
                    <a:pt x="317075" y="-72511"/>
                    <a:pt x="575262" y="-30553"/>
                    <a:pt x="749596" y="240577"/>
                  </a:cubicBezTo>
                  <a:cubicBezTo>
                    <a:pt x="889761" y="458647"/>
                    <a:pt x="984043" y="641261"/>
                    <a:pt x="1119670" y="707694"/>
                  </a:cubicBezTo>
                  <a:cubicBezTo>
                    <a:pt x="1119670" y="707694"/>
                    <a:pt x="869641" y="828046"/>
                    <a:pt x="711134" y="1083044"/>
                  </a:cubicBezTo>
                  <a:cubicBezTo>
                    <a:pt x="604032" y="1255291"/>
                    <a:pt x="604277" y="1317185"/>
                    <a:pt x="604277" y="1358530"/>
                  </a:cubicBezTo>
                  <a:lnTo>
                    <a:pt x="181633" y="588201"/>
                  </a:lnTo>
                </a:path>
              </a:pathLst>
            </a:custGeom>
            <a:solidFill>
              <a:srgbClr val="3C8563"/>
            </a:solidFill>
            <a:ln w="6134"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134EE7B4-E6E9-4D7C-9087-8BF3EBF8A7EF}"/>
                </a:ext>
              </a:extLst>
            </p:cNvPr>
            <p:cNvSpPr/>
            <p:nvPr/>
          </p:nvSpPr>
          <p:spPr>
            <a:xfrm>
              <a:off x="5356938" y="3766583"/>
              <a:ext cx="1124220" cy="1362684"/>
            </a:xfrm>
            <a:custGeom>
              <a:avLst/>
              <a:gdLst>
                <a:gd name="connsiteX0" fmla="*/ 606680 w 1124220"/>
                <a:gd name="connsiteY0" fmla="*/ 1362685 h 1362684"/>
                <a:gd name="connsiteX1" fmla="*/ 605618 w 1124220"/>
                <a:gd name="connsiteY1" fmla="*/ 1362415 h 1362684"/>
                <a:gd name="connsiteX2" fmla="*/ 604840 w 1124220"/>
                <a:gd name="connsiteY2" fmla="*/ 1361642 h 1362684"/>
                <a:gd name="connsiteX3" fmla="*/ 181582 w 1124220"/>
                <a:gd name="connsiteY3" fmla="*/ 591313 h 1362684"/>
                <a:gd name="connsiteX4" fmla="*/ 181386 w 1124220"/>
                <a:gd name="connsiteY4" fmla="*/ 589583 h 1362684"/>
                <a:gd name="connsiteX5" fmla="*/ 182471 w 1124220"/>
                <a:gd name="connsiteY5" fmla="*/ 588215 h 1362684"/>
                <a:gd name="connsiteX6" fmla="*/ 184207 w 1124220"/>
                <a:gd name="connsiteY6" fmla="*/ 588019 h 1362684"/>
                <a:gd name="connsiteX7" fmla="*/ 185569 w 1124220"/>
                <a:gd name="connsiteY7" fmla="*/ 589105 h 1362684"/>
                <a:gd name="connsiteX8" fmla="*/ 604287 w 1124220"/>
                <a:gd name="connsiteY8" fmla="*/ 1351643 h 1362684"/>
                <a:gd name="connsiteX9" fmla="*/ 711452 w 1124220"/>
                <a:gd name="connsiteY9" fmla="*/ 1083825 h 1362684"/>
                <a:gd name="connsiteX10" fmla="*/ 1116797 w 1124220"/>
                <a:gd name="connsiteY10" fmla="*/ 709641 h 1362684"/>
                <a:gd name="connsiteX11" fmla="*/ 818922 w 1124220"/>
                <a:gd name="connsiteY11" fmla="*/ 353246 h 1362684"/>
                <a:gd name="connsiteX12" fmla="*/ 749913 w 1124220"/>
                <a:gd name="connsiteY12" fmla="*/ 243813 h 1362684"/>
                <a:gd name="connsiteX13" fmla="*/ 430261 w 1124220"/>
                <a:gd name="connsiteY13" fmla="*/ 9978 h 1362684"/>
                <a:gd name="connsiteX14" fmla="*/ 3446 w 1124220"/>
                <a:gd name="connsiteY14" fmla="*/ 118614 h 1362684"/>
                <a:gd name="connsiteX15" fmla="*/ 2605 w 1124220"/>
                <a:gd name="connsiteY15" fmla="*/ 118909 h 1362684"/>
                <a:gd name="connsiteX16" fmla="*/ 1716 w 1124220"/>
                <a:gd name="connsiteY16" fmla="*/ 118866 h 1362684"/>
                <a:gd name="connsiteX17" fmla="*/ 912 w 1124220"/>
                <a:gd name="connsiteY17" fmla="*/ 118479 h 1362684"/>
                <a:gd name="connsiteX18" fmla="*/ 317 w 1124220"/>
                <a:gd name="connsiteY18" fmla="*/ 117817 h 1362684"/>
                <a:gd name="connsiteX19" fmla="*/ 23 w 1124220"/>
                <a:gd name="connsiteY19" fmla="*/ 116976 h 1362684"/>
                <a:gd name="connsiteX20" fmla="*/ 72 w 1124220"/>
                <a:gd name="connsiteY20" fmla="*/ 116087 h 1362684"/>
                <a:gd name="connsiteX21" fmla="*/ 452 w 1124220"/>
                <a:gd name="connsiteY21" fmla="*/ 115283 h 1362684"/>
                <a:gd name="connsiteX22" fmla="*/ 1115 w 1124220"/>
                <a:gd name="connsiteY22" fmla="*/ 114688 h 1362684"/>
                <a:gd name="connsiteX23" fmla="*/ 753838 w 1124220"/>
                <a:gd name="connsiteY23" fmla="*/ 241297 h 1362684"/>
                <a:gd name="connsiteX24" fmla="*/ 822848 w 1124220"/>
                <a:gd name="connsiteY24" fmla="*/ 350792 h 1362684"/>
                <a:gd name="connsiteX25" fmla="*/ 1122931 w 1124220"/>
                <a:gd name="connsiteY25" fmla="*/ 707617 h 1362684"/>
                <a:gd name="connsiteX26" fmla="*/ 1123888 w 1124220"/>
                <a:gd name="connsiteY26" fmla="*/ 708433 h 1362684"/>
                <a:gd name="connsiteX27" fmla="*/ 1124220 w 1124220"/>
                <a:gd name="connsiteY27" fmla="*/ 709641 h 1362684"/>
                <a:gd name="connsiteX28" fmla="*/ 1123882 w 1124220"/>
                <a:gd name="connsiteY28" fmla="*/ 710874 h 1362684"/>
                <a:gd name="connsiteX29" fmla="*/ 1122931 w 1124220"/>
                <a:gd name="connsiteY29" fmla="*/ 711727 h 1362684"/>
                <a:gd name="connsiteX30" fmla="*/ 715377 w 1124220"/>
                <a:gd name="connsiteY30" fmla="*/ 1085911 h 1362684"/>
                <a:gd name="connsiteX31" fmla="*/ 608888 w 1124220"/>
                <a:gd name="connsiteY31" fmla="*/ 1359802 h 1362684"/>
                <a:gd name="connsiteX32" fmla="*/ 608416 w 1124220"/>
                <a:gd name="connsiteY32" fmla="*/ 1361274 h 1362684"/>
                <a:gd name="connsiteX33" fmla="*/ 607171 w 1124220"/>
                <a:gd name="connsiteY33" fmla="*/ 1362194 h 1362684"/>
                <a:gd name="connsiteX34" fmla="*/ 606680 w 1124220"/>
                <a:gd name="connsiteY34" fmla="*/ 1362685 h 136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4220" h="1362684">
                  <a:moveTo>
                    <a:pt x="606680" y="1362685"/>
                  </a:moveTo>
                  <a:cubicBezTo>
                    <a:pt x="606312" y="1362691"/>
                    <a:pt x="605944" y="1362599"/>
                    <a:pt x="605618" y="1362415"/>
                  </a:cubicBezTo>
                  <a:cubicBezTo>
                    <a:pt x="605293" y="1362231"/>
                    <a:pt x="605030" y="1361967"/>
                    <a:pt x="604840" y="1361642"/>
                  </a:cubicBezTo>
                  <a:lnTo>
                    <a:pt x="181582" y="591313"/>
                  </a:lnTo>
                  <a:cubicBezTo>
                    <a:pt x="181288" y="590786"/>
                    <a:pt x="181220" y="590160"/>
                    <a:pt x="181386" y="589583"/>
                  </a:cubicBezTo>
                  <a:cubicBezTo>
                    <a:pt x="181551" y="589000"/>
                    <a:pt x="181944" y="588510"/>
                    <a:pt x="182471" y="588215"/>
                  </a:cubicBezTo>
                  <a:cubicBezTo>
                    <a:pt x="182999" y="587921"/>
                    <a:pt x="183625" y="587854"/>
                    <a:pt x="184207" y="588019"/>
                  </a:cubicBezTo>
                  <a:cubicBezTo>
                    <a:pt x="184784" y="588185"/>
                    <a:pt x="185281" y="588577"/>
                    <a:pt x="185569" y="589105"/>
                  </a:cubicBezTo>
                  <a:lnTo>
                    <a:pt x="604287" y="1351643"/>
                  </a:lnTo>
                  <a:cubicBezTo>
                    <a:pt x="604778" y="1309747"/>
                    <a:pt x="611648" y="1244541"/>
                    <a:pt x="711452" y="1083825"/>
                  </a:cubicBezTo>
                  <a:cubicBezTo>
                    <a:pt x="857383" y="849071"/>
                    <a:pt x="1083489" y="726817"/>
                    <a:pt x="1116797" y="709641"/>
                  </a:cubicBezTo>
                  <a:cubicBezTo>
                    <a:pt x="1006382" y="653146"/>
                    <a:pt x="923387" y="520586"/>
                    <a:pt x="818922" y="353246"/>
                  </a:cubicBezTo>
                  <a:cubicBezTo>
                    <a:pt x="796900" y="317975"/>
                    <a:pt x="774143" y="281476"/>
                    <a:pt x="749913" y="243813"/>
                  </a:cubicBezTo>
                  <a:cubicBezTo>
                    <a:pt x="663666" y="109597"/>
                    <a:pt x="556134" y="30957"/>
                    <a:pt x="430261" y="9978"/>
                  </a:cubicBezTo>
                  <a:cubicBezTo>
                    <a:pt x="304388" y="-11001"/>
                    <a:pt x="160971" y="25620"/>
                    <a:pt x="3446" y="118614"/>
                  </a:cubicBezTo>
                  <a:cubicBezTo>
                    <a:pt x="3188" y="118768"/>
                    <a:pt x="2906" y="118866"/>
                    <a:pt x="2605" y="118909"/>
                  </a:cubicBezTo>
                  <a:cubicBezTo>
                    <a:pt x="2311" y="118951"/>
                    <a:pt x="2010" y="118939"/>
                    <a:pt x="1716" y="118866"/>
                  </a:cubicBezTo>
                  <a:cubicBezTo>
                    <a:pt x="1428" y="118792"/>
                    <a:pt x="1151" y="118657"/>
                    <a:pt x="912" y="118479"/>
                  </a:cubicBezTo>
                  <a:cubicBezTo>
                    <a:pt x="673" y="118301"/>
                    <a:pt x="471" y="118074"/>
                    <a:pt x="317" y="117817"/>
                  </a:cubicBezTo>
                  <a:cubicBezTo>
                    <a:pt x="164" y="117559"/>
                    <a:pt x="66" y="117277"/>
                    <a:pt x="23" y="116976"/>
                  </a:cubicBezTo>
                  <a:cubicBezTo>
                    <a:pt x="-20" y="116682"/>
                    <a:pt x="-2" y="116381"/>
                    <a:pt x="72" y="116087"/>
                  </a:cubicBezTo>
                  <a:cubicBezTo>
                    <a:pt x="145" y="115799"/>
                    <a:pt x="274" y="115523"/>
                    <a:pt x="452" y="115283"/>
                  </a:cubicBezTo>
                  <a:cubicBezTo>
                    <a:pt x="636" y="115044"/>
                    <a:pt x="857" y="114842"/>
                    <a:pt x="1115" y="114688"/>
                  </a:cubicBezTo>
                  <a:cubicBezTo>
                    <a:pt x="319417" y="-73324"/>
                    <a:pt x="579689" y="-29526"/>
                    <a:pt x="753838" y="241297"/>
                  </a:cubicBezTo>
                  <a:cubicBezTo>
                    <a:pt x="778375" y="279023"/>
                    <a:pt x="800826" y="315521"/>
                    <a:pt x="822848" y="350792"/>
                  </a:cubicBezTo>
                  <a:cubicBezTo>
                    <a:pt x="928171" y="519605"/>
                    <a:pt x="1011351" y="652900"/>
                    <a:pt x="1122931" y="707617"/>
                  </a:cubicBezTo>
                  <a:cubicBezTo>
                    <a:pt x="1123324" y="707789"/>
                    <a:pt x="1123655" y="708071"/>
                    <a:pt x="1123888" y="708433"/>
                  </a:cubicBezTo>
                  <a:cubicBezTo>
                    <a:pt x="1124115" y="708795"/>
                    <a:pt x="1124232" y="709212"/>
                    <a:pt x="1124220" y="709641"/>
                  </a:cubicBezTo>
                  <a:cubicBezTo>
                    <a:pt x="1124226" y="710077"/>
                    <a:pt x="1124109" y="710506"/>
                    <a:pt x="1123882" y="710874"/>
                  </a:cubicBezTo>
                  <a:cubicBezTo>
                    <a:pt x="1123655" y="711242"/>
                    <a:pt x="1123324" y="711537"/>
                    <a:pt x="1122931" y="711727"/>
                  </a:cubicBezTo>
                  <a:cubicBezTo>
                    <a:pt x="1120478" y="712954"/>
                    <a:pt x="871430" y="834778"/>
                    <a:pt x="715377" y="1085911"/>
                  </a:cubicBezTo>
                  <a:cubicBezTo>
                    <a:pt x="608888" y="1257300"/>
                    <a:pt x="608888" y="1319010"/>
                    <a:pt x="608888" y="1359802"/>
                  </a:cubicBezTo>
                  <a:cubicBezTo>
                    <a:pt x="608888" y="1360329"/>
                    <a:pt x="608729" y="1360845"/>
                    <a:pt x="608416" y="1361274"/>
                  </a:cubicBezTo>
                  <a:cubicBezTo>
                    <a:pt x="608109" y="1361703"/>
                    <a:pt x="607673" y="1362028"/>
                    <a:pt x="607171" y="1362194"/>
                  </a:cubicBezTo>
                  <a:lnTo>
                    <a:pt x="606680" y="1362685"/>
                  </a:lnTo>
                  <a:close/>
                </a:path>
              </a:pathLst>
            </a:custGeom>
            <a:solidFill>
              <a:srgbClr val="0E0E0E"/>
            </a:solidFill>
            <a:ln w="6134"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06B89094-7346-4DD7-BA52-657885F12B8D}"/>
                </a:ext>
              </a:extLst>
            </p:cNvPr>
            <p:cNvSpPr/>
            <p:nvPr/>
          </p:nvSpPr>
          <p:spPr>
            <a:xfrm>
              <a:off x="5596642" y="4141484"/>
              <a:ext cx="393259" cy="393260"/>
            </a:xfrm>
            <a:custGeom>
              <a:avLst/>
              <a:gdLst>
                <a:gd name="connsiteX0" fmla="*/ 228129 w 393259"/>
                <a:gd name="connsiteY0" fmla="*/ 390691 h 393260"/>
                <a:gd name="connsiteX1" fmla="*/ 390691 w 393259"/>
                <a:gd name="connsiteY1" fmla="*/ 165131 h 393260"/>
                <a:gd name="connsiteX2" fmla="*/ 165125 w 393259"/>
                <a:gd name="connsiteY2" fmla="*/ 2569 h 393260"/>
                <a:gd name="connsiteX3" fmla="*/ 2570 w 393259"/>
                <a:gd name="connsiteY3" fmla="*/ 228135 h 393260"/>
                <a:gd name="connsiteX4" fmla="*/ 228129 w 393259"/>
                <a:gd name="connsiteY4" fmla="*/ 390691 h 393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259" h="393260">
                  <a:moveTo>
                    <a:pt x="228129" y="390691"/>
                  </a:moveTo>
                  <a:cubicBezTo>
                    <a:pt x="335305" y="373294"/>
                    <a:pt x="408087" y="272307"/>
                    <a:pt x="390691" y="165131"/>
                  </a:cubicBezTo>
                  <a:cubicBezTo>
                    <a:pt x="373288" y="57955"/>
                    <a:pt x="272301" y="-14827"/>
                    <a:pt x="165125" y="2569"/>
                  </a:cubicBezTo>
                  <a:cubicBezTo>
                    <a:pt x="57949" y="19966"/>
                    <a:pt x="-14827" y="120953"/>
                    <a:pt x="2570" y="228135"/>
                  </a:cubicBezTo>
                  <a:cubicBezTo>
                    <a:pt x="19966" y="335311"/>
                    <a:pt x="120953" y="408087"/>
                    <a:pt x="228129" y="390691"/>
                  </a:cubicBezTo>
                  <a:close/>
                </a:path>
              </a:pathLst>
            </a:custGeom>
            <a:solidFill>
              <a:srgbClr val="8DC2EB"/>
            </a:solidFill>
            <a:ln w="6134"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2FF6E026-6AFD-458F-8986-C601AF472181}"/>
                </a:ext>
              </a:extLst>
            </p:cNvPr>
            <p:cNvSpPr/>
            <p:nvPr/>
          </p:nvSpPr>
          <p:spPr>
            <a:xfrm>
              <a:off x="5594098" y="4139337"/>
              <a:ext cx="397860" cy="397861"/>
            </a:xfrm>
            <a:custGeom>
              <a:avLst/>
              <a:gdLst>
                <a:gd name="connsiteX0" fmla="*/ 198991 w 397860"/>
                <a:gd name="connsiteY0" fmla="*/ 397862 h 397861"/>
                <a:gd name="connsiteX1" fmla="*/ 88453 w 397860"/>
                <a:gd name="connsiteY1" fmla="*/ 364363 h 397861"/>
                <a:gd name="connsiteX2" fmla="*/ 15162 w 397860"/>
                <a:gd name="connsiteY2" fmla="*/ 275098 h 397861"/>
                <a:gd name="connsiteX3" fmla="*/ 3814 w 397860"/>
                <a:gd name="connsiteY3" fmla="*/ 160157 h 397861"/>
                <a:gd name="connsiteX4" fmla="*/ 58242 w 397860"/>
                <a:gd name="connsiteY4" fmla="*/ 58286 h 397861"/>
                <a:gd name="connsiteX5" fmla="*/ 160100 w 397860"/>
                <a:gd name="connsiteY5" fmla="*/ 3827 h 397861"/>
                <a:gd name="connsiteX6" fmla="*/ 275042 w 397860"/>
                <a:gd name="connsiteY6" fmla="*/ 15139 h 397861"/>
                <a:gd name="connsiteX7" fmla="*/ 364331 w 397860"/>
                <a:gd name="connsiteY7" fmla="*/ 88405 h 397861"/>
                <a:gd name="connsiteX8" fmla="*/ 397860 w 397860"/>
                <a:gd name="connsiteY8" fmla="*/ 198931 h 397861"/>
                <a:gd name="connsiteX9" fmla="*/ 339561 w 397860"/>
                <a:gd name="connsiteY9" fmla="*/ 339520 h 397861"/>
                <a:gd name="connsiteX10" fmla="*/ 198991 w 397860"/>
                <a:gd name="connsiteY10" fmla="*/ 397862 h 397861"/>
                <a:gd name="connsiteX11" fmla="*/ 198991 w 397860"/>
                <a:gd name="connsiteY11" fmla="*/ 4662 h 397861"/>
                <a:gd name="connsiteX12" fmla="*/ 91005 w 397860"/>
                <a:gd name="connsiteY12" fmla="*/ 37387 h 397861"/>
                <a:gd name="connsiteX13" fmla="*/ 19407 w 397860"/>
                <a:gd name="connsiteY13" fmla="*/ 124597 h 397861"/>
                <a:gd name="connsiteX14" fmla="*/ 8328 w 397860"/>
                <a:gd name="connsiteY14" fmla="*/ 236889 h 397861"/>
                <a:gd name="connsiteX15" fmla="*/ 61518 w 397860"/>
                <a:gd name="connsiteY15" fmla="*/ 336403 h 397861"/>
                <a:gd name="connsiteX16" fmla="*/ 161032 w 397860"/>
                <a:gd name="connsiteY16" fmla="*/ 389593 h 397861"/>
                <a:gd name="connsiteX17" fmla="*/ 273325 w 397860"/>
                <a:gd name="connsiteY17" fmla="*/ 378521 h 397861"/>
                <a:gd name="connsiteX18" fmla="*/ 360534 w 397860"/>
                <a:gd name="connsiteY18" fmla="*/ 306916 h 397861"/>
                <a:gd name="connsiteX19" fmla="*/ 393260 w 397860"/>
                <a:gd name="connsiteY19" fmla="*/ 198931 h 397861"/>
                <a:gd name="connsiteX20" fmla="*/ 336292 w 397860"/>
                <a:gd name="connsiteY20" fmla="*/ 61636 h 397861"/>
                <a:gd name="connsiteX21" fmla="*/ 198991 w 397860"/>
                <a:gd name="connsiteY21" fmla="*/ 4662 h 39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7860" h="397861">
                  <a:moveTo>
                    <a:pt x="198991" y="397862"/>
                  </a:moveTo>
                  <a:cubicBezTo>
                    <a:pt x="159646" y="397874"/>
                    <a:pt x="121179" y="386219"/>
                    <a:pt x="88453" y="364363"/>
                  </a:cubicBezTo>
                  <a:cubicBezTo>
                    <a:pt x="55733" y="342513"/>
                    <a:pt x="30227" y="311450"/>
                    <a:pt x="15162" y="275098"/>
                  </a:cubicBezTo>
                  <a:cubicBezTo>
                    <a:pt x="96" y="238754"/>
                    <a:pt x="-3854" y="198753"/>
                    <a:pt x="3814" y="160157"/>
                  </a:cubicBezTo>
                  <a:cubicBezTo>
                    <a:pt x="11481" y="121566"/>
                    <a:pt x="30424" y="86117"/>
                    <a:pt x="58242" y="58286"/>
                  </a:cubicBezTo>
                  <a:cubicBezTo>
                    <a:pt x="86061" y="30462"/>
                    <a:pt x="121510" y="11507"/>
                    <a:pt x="160100" y="3827"/>
                  </a:cubicBezTo>
                  <a:cubicBezTo>
                    <a:pt x="198690" y="-3853"/>
                    <a:pt x="238691" y="79"/>
                    <a:pt x="275042" y="15139"/>
                  </a:cubicBezTo>
                  <a:cubicBezTo>
                    <a:pt x="311399" y="30192"/>
                    <a:pt x="342469" y="55692"/>
                    <a:pt x="364331" y="88405"/>
                  </a:cubicBezTo>
                  <a:cubicBezTo>
                    <a:pt x="386193" y="121119"/>
                    <a:pt x="397860" y="159586"/>
                    <a:pt x="397860" y="198931"/>
                  </a:cubicBezTo>
                  <a:cubicBezTo>
                    <a:pt x="397811" y="251666"/>
                    <a:pt x="376845" y="302224"/>
                    <a:pt x="339561" y="339520"/>
                  </a:cubicBezTo>
                  <a:cubicBezTo>
                    <a:pt x="302284" y="376815"/>
                    <a:pt x="251726" y="397794"/>
                    <a:pt x="198991" y="397862"/>
                  </a:cubicBezTo>
                  <a:close/>
                  <a:moveTo>
                    <a:pt x="198991" y="4662"/>
                  </a:moveTo>
                  <a:cubicBezTo>
                    <a:pt x="160554" y="4649"/>
                    <a:pt x="122970" y="16040"/>
                    <a:pt x="91005" y="37387"/>
                  </a:cubicBezTo>
                  <a:cubicBezTo>
                    <a:pt x="59040" y="58734"/>
                    <a:pt x="34123" y="89086"/>
                    <a:pt x="19407" y="124597"/>
                  </a:cubicBezTo>
                  <a:cubicBezTo>
                    <a:pt x="4691" y="160107"/>
                    <a:pt x="832" y="199188"/>
                    <a:pt x="8328" y="236889"/>
                  </a:cubicBezTo>
                  <a:cubicBezTo>
                    <a:pt x="15831" y="274590"/>
                    <a:pt x="34337" y="309223"/>
                    <a:pt x="61518" y="336403"/>
                  </a:cubicBezTo>
                  <a:cubicBezTo>
                    <a:pt x="88698" y="363584"/>
                    <a:pt x="123332" y="382097"/>
                    <a:pt x="161032" y="389593"/>
                  </a:cubicBezTo>
                  <a:cubicBezTo>
                    <a:pt x="198733" y="397089"/>
                    <a:pt x="237814" y="393237"/>
                    <a:pt x="273325" y="378521"/>
                  </a:cubicBezTo>
                  <a:cubicBezTo>
                    <a:pt x="308835" y="363805"/>
                    <a:pt x="339187" y="338888"/>
                    <a:pt x="360534" y="306916"/>
                  </a:cubicBezTo>
                  <a:cubicBezTo>
                    <a:pt x="381887" y="274951"/>
                    <a:pt x="393272" y="237374"/>
                    <a:pt x="393260" y="198931"/>
                  </a:cubicBezTo>
                  <a:cubicBezTo>
                    <a:pt x="393198" y="147428"/>
                    <a:pt x="372710" y="98054"/>
                    <a:pt x="336292" y="61636"/>
                  </a:cubicBezTo>
                  <a:cubicBezTo>
                    <a:pt x="299873" y="25217"/>
                    <a:pt x="250493" y="4729"/>
                    <a:pt x="198991" y="4662"/>
                  </a:cubicBezTo>
                  <a:close/>
                </a:path>
              </a:pathLst>
            </a:custGeom>
            <a:solidFill>
              <a:srgbClr val="0E0E0E"/>
            </a:solidFill>
            <a:ln w="6134"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B9A089A7-4939-44E7-9002-EF7E2436EC17}"/>
                </a:ext>
              </a:extLst>
            </p:cNvPr>
            <p:cNvSpPr/>
            <p:nvPr/>
          </p:nvSpPr>
          <p:spPr>
            <a:xfrm>
              <a:off x="5276517" y="3790057"/>
              <a:ext cx="393879" cy="367193"/>
            </a:xfrm>
            <a:custGeom>
              <a:avLst/>
              <a:gdLst>
                <a:gd name="connsiteX0" fmla="*/ 196613 w 393879"/>
                <a:gd name="connsiteY0" fmla="*/ 367191 h 367193"/>
                <a:gd name="connsiteX1" fmla="*/ 316867 w 393879"/>
                <a:gd name="connsiteY1" fmla="*/ 326798 h 367193"/>
                <a:gd name="connsiteX2" fmla="*/ 387299 w 393879"/>
                <a:gd name="connsiteY2" fmla="*/ 221290 h 367193"/>
                <a:gd name="connsiteX3" fmla="*/ 378503 w 393879"/>
                <a:gd name="connsiteY3" fmla="*/ 94742 h 367193"/>
                <a:gd name="connsiteX4" fmla="*/ 294146 w 393879"/>
                <a:gd name="connsiteY4" fmla="*/ 0 h 367193"/>
                <a:gd name="connsiteX5" fmla="*/ 82946 w 393879"/>
                <a:gd name="connsiteY5" fmla="*/ 93239 h 367193"/>
                <a:gd name="connsiteX6" fmla="*/ 1239 w 393879"/>
                <a:gd name="connsiteY6" fmla="*/ 148876 h 367193"/>
                <a:gd name="connsiteX7" fmla="*/ 9287 w 393879"/>
                <a:gd name="connsiteY7" fmla="*/ 230553 h 367193"/>
                <a:gd name="connsiteX8" fmla="*/ 50024 w 393879"/>
                <a:gd name="connsiteY8" fmla="*/ 301801 h 367193"/>
                <a:gd name="connsiteX9" fmla="*/ 116329 w 393879"/>
                <a:gd name="connsiteY9" fmla="*/ 350163 h 367193"/>
                <a:gd name="connsiteX10" fmla="*/ 196613 w 393879"/>
                <a:gd name="connsiteY10" fmla="*/ 367191 h 36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879" h="367193">
                  <a:moveTo>
                    <a:pt x="196613" y="367191"/>
                  </a:moveTo>
                  <a:cubicBezTo>
                    <a:pt x="240067" y="367406"/>
                    <a:pt x="282356" y="353200"/>
                    <a:pt x="316867" y="326798"/>
                  </a:cubicBezTo>
                  <a:cubicBezTo>
                    <a:pt x="351371" y="300396"/>
                    <a:pt x="376147" y="263285"/>
                    <a:pt x="387299" y="221290"/>
                  </a:cubicBezTo>
                  <a:cubicBezTo>
                    <a:pt x="398458" y="179302"/>
                    <a:pt x="395360" y="134792"/>
                    <a:pt x="378503" y="94742"/>
                  </a:cubicBezTo>
                  <a:cubicBezTo>
                    <a:pt x="361646" y="54698"/>
                    <a:pt x="331975" y="21377"/>
                    <a:pt x="294146" y="0"/>
                  </a:cubicBezTo>
                  <a:cubicBezTo>
                    <a:pt x="220014" y="21826"/>
                    <a:pt x="149024" y="53171"/>
                    <a:pt x="82946" y="93239"/>
                  </a:cubicBezTo>
                  <a:cubicBezTo>
                    <a:pt x="54607" y="110102"/>
                    <a:pt x="27316" y="128683"/>
                    <a:pt x="1239" y="148876"/>
                  </a:cubicBezTo>
                  <a:cubicBezTo>
                    <a:pt x="-1865" y="176364"/>
                    <a:pt x="877" y="204200"/>
                    <a:pt x="9287" y="230553"/>
                  </a:cubicBezTo>
                  <a:cubicBezTo>
                    <a:pt x="17691" y="256905"/>
                    <a:pt x="31573" y="281184"/>
                    <a:pt x="50024" y="301801"/>
                  </a:cubicBezTo>
                  <a:cubicBezTo>
                    <a:pt x="68470" y="322412"/>
                    <a:pt x="91068" y="338894"/>
                    <a:pt x="116329" y="350163"/>
                  </a:cubicBezTo>
                  <a:cubicBezTo>
                    <a:pt x="141589" y="361437"/>
                    <a:pt x="168954" y="367234"/>
                    <a:pt x="196613" y="367191"/>
                  </a:cubicBezTo>
                  <a:close/>
                </a:path>
              </a:pathLst>
            </a:custGeom>
            <a:solidFill>
              <a:srgbClr val="8DC2EB"/>
            </a:solidFill>
            <a:ln w="6134"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A28AD152-9879-4BB8-AFDE-D26A7C05E1E4}"/>
                </a:ext>
              </a:extLst>
            </p:cNvPr>
            <p:cNvSpPr/>
            <p:nvPr/>
          </p:nvSpPr>
          <p:spPr>
            <a:xfrm>
              <a:off x="5274199" y="3787664"/>
              <a:ext cx="397850" cy="371914"/>
            </a:xfrm>
            <a:custGeom>
              <a:avLst/>
              <a:gdLst>
                <a:gd name="connsiteX0" fmla="*/ 198931 w 397850"/>
                <a:gd name="connsiteY0" fmla="*/ 371915 h 371914"/>
                <a:gd name="connsiteX1" fmla="*/ 58361 w 397850"/>
                <a:gd name="connsiteY1" fmla="*/ 313597 h 371914"/>
                <a:gd name="connsiteX2" fmla="*/ 0 w 397850"/>
                <a:gd name="connsiteY2" fmla="*/ 173045 h 371914"/>
                <a:gd name="connsiteX3" fmla="*/ 1288 w 397850"/>
                <a:gd name="connsiteY3" fmla="*/ 150962 h 371914"/>
                <a:gd name="connsiteX4" fmla="*/ 1552 w 397850"/>
                <a:gd name="connsiteY4" fmla="*/ 150103 h 371914"/>
                <a:gd name="connsiteX5" fmla="*/ 2147 w 397850"/>
                <a:gd name="connsiteY5" fmla="*/ 149429 h 371914"/>
                <a:gd name="connsiteX6" fmla="*/ 84100 w 397850"/>
                <a:gd name="connsiteY6" fmla="*/ 93669 h 371914"/>
                <a:gd name="connsiteX7" fmla="*/ 295851 w 397850"/>
                <a:gd name="connsiteY7" fmla="*/ 184 h 371914"/>
                <a:gd name="connsiteX8" fmla="*/ 296740 w 397850"/>
                <a:gd name="connsiteY8" fmla="*/ 0 h 371914"/>
                <a:gd name="connsiteX9" fmla="*/ 297630 w 397850"/>
                <a:gd name="connsiteY9" fmla="*/ 184 h 371914"/>
                <a:gd name="connsiteX10" fmla="*/ 382459 w 397850"/>
                <a:gd name="connsiteY10" fmla="*/ 96141 h 371914"/>
                <a:gd name="connsiteX11" fmla="*/ 391182 w 397850"/>
                <a:gd name="connsiteY11" fmla="*/ 223922 h 371914"/>
                <a:gd name="connsiteX12" fmla="*/ 320197 w 397850"/>
                <a:gd name="connsiteY12" fmla="*/ 330521 h 371914"/>
                <a:gd name="connsiteX13" fmla="*/ 198931 w 397850"/>
                <a:gd name="connsiteY13" fmla="*/ 371731 h 371914"/>
                <a:gd name="connsiteX14" fmla="*/ 198931 w 397850"/>
                <a:gd name="connsiteY14" fmla="*/ 371915 h 371914"/>
                <a:gd name="connsiteX15" fmla="*/ 5705 w 397850"/>
                <a:gd name="connsiteY15" fmla="*/ 152496 h 371914"/>
                <a:gd name="connsiteX16" fmla="*/ 22378 w 397850"/>
                <a:gd name="connsiteY16" fmla="*/ 254157 h 371914"/>
                <a:gd name="connsiteX17" fmla="*/ 88694 w 397850"/>
                <a:gd name="connsiteY17" fmla="*/ 333000 h 371914"/>
                <a:gd name="connsiteX18" fmla="*/ 185994 w 397850"/>
                <a:gd name="connsiteY18" fmla="*/ 366848 h 371914"/>
                <a:gd name="connsiteX19" fmla="*/ 286920 w 397850"/>
                <a:gd name="connsiteY19" fmla="*/ 346188 h 371914"/>
                <a:gd name="connsiteX20" fmla="*/ 363094 w 397850"/>
                <a:gd name="connsiteY20" fmla="*/ 276823 h 371914"/>
                <a:gd name="connsiteX21" fmla="*/ 393090 w 397850"/>
                <a:gd name="connsiteY21" fmla="*/ 178265 h 371914"/>
                <a:gd name="connsiteX22" fmla="*/ 368467 w 397850"/>
                <a:gd name="connsiteY22" fmla="*/ 78229 h 371914"/>
                <a:gd name="connsiteX23" fmla="*/ 296158 w 397850"/>
                <a:gd name="connsiteY23" fmla="*/ 4846 h 371914"/>
                <a:gd name="connsiteX24" fmla="*/ 86430 w 397850"/>
                <a:gd name="connsiteY24" fmla="*/ 97595 h 371914"/>
                <a:gd name="connsiteX25" fmla="*/ 5705 w 397850"/>
                <a:gd name="connsiteY25" fmla="*/ 152496 h 37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7850" h="371914">
                  <a:moveTo>
                    <a:pt x="198931" y="371915"/>
                  </a:moveTo>
                  <a:cubicBezTo>
                    <a:pt x="146202" y="371847"/>
                    <a:pt x="95650" y="350881"/>
                    <a:pt x="58361" y="313597"/>
                  </a:cubicBezTo>
                  <a:cubicBezTo>
                    <a:pt x="21071" y="276320"/>
                    <a:pt x="80" y="225774"/>
                    <a:pt x="0" y="173045"/>
                  </a:cubicBezTo>
                  <a:cubicBezTo>
                    <a:pt x="12" y="165666"/>
                    <a:pt x="442" y="158293"/>
                    <a:pt x="1288" y="150962"/>
                  </a:cubicBezTo>
                  <a:cubicBezTo>
                    <a:pt x="1319" y="150662"/>
                    <a:pt x="1405" y="150367"/>
                    <a:pt x="1552" y="150103"/>
                  </a:cubicBezTo>
                  <a:cubicBezTo>
                    <a:pt x="1705" y="149839"/>
                    <a:pt x="1908" y="149612"/>
                    <a:pt x="2147" y="149429"/>
                  </a:cubicBezTo>
                  <a:cubicBezTo>
                    <a:pt x="28297" y="129180"/>
                    <a:pt x="55668" y="110556"/>
                    <a:pt x="84100" y="93669"/>
                  </a:cubicBezTo>
                  <a:cubicBezTo>
                    <a:pt x="150342" y="53478"/>
                    <a:pt x="221523" y="22053"/>
                    <a:pt x="295851" y="184"/>
                  </a:cubicBezTo>
                  <a:cubicBezTo>
                    <a:pt x="296133" y="68"/>
                    <a:pt x="296434" y="0"/>
                    <a:pt x="296740" y="0"/>
                  </a:cubicBezTo>
                  <a:cubicBezTo>
                    <a:pt x="297047" y="0"/>
                    <a:pt x="297348" y="68"/>
                    <a:pt x="297630" y="184"/>
                  </a:cubicBezTo>
                  <a:cubicBezTo>
                    <a:pt x="335717" y="21942"/>
                    <a:pt x="365535" y="55680"/>
                    <a:pt x="382459" y="96141"/>
                  </a:cubicBezTo>
                  <a:cubicBezTo>
                    <a:pt x="399377" y="136608"/>
                    <a:pt x="402444" y="181529"/>
                    <a:pt x="391182" y="223922"/>
                  </a:cubicBezTo>
                  <a:cubicBezTo>
                    <a:pt x="379926" y="266309"/>
                    <a:pt x="354966" y="303789"/>
                    <a:pt x="320197" y="330521"/>
                  </a:cubicBezTo>
                  <a:cubicBezTo>
                    <a:pt x="285423" y="357254"/>
                    <a:pt x="242790" y="371743"/>
                    <a:pt x="198931" y="371731"/>
                  </a:cubicBezTo>
                  <a:lnTo>
                    <a:pt x="198931" y="371915"/>
                  </a:lnTo>
                  <a:close/>
                  <a:moveTo>
                    <a:pt x="5705" y="152496"/>
                  </a:moveTo>
                  <a:cubicBezTo>
                    <a:pt x="2012" y="187264"/>
                    <a:pt x="7772" y="222388"/>
                    <a:pt x="22378" y="254157"/>
                  </a:cubicBezTo>
                  <a:cubicBezTo>
                    <a:pt x="36989" y="285926"/>
                    <a:pt x="59894" y="313168"/>
                    <a:pt x="88694" y="333000"/>
                  </a:cubicBezTo>
                  <a:cubicBezTo>
                    <a:pt x="117488" y="352837"/>
                    <a:pt x="151103" y="364529"/>
                    <a:pt x="185994" y="366848"/>
                  </a:cubicBezTo>
                  <a:cubicBezTo>
                    <a:pt x="220885" y="369173"/>
                    <a:pt x="255752" y="362033"/>
                    <a:pt x="286920" y="346188"/>
                  </a:cubicBezTo>
                  <a:cubicBezTo>
                    <a:pt x="318094" y="330344"/>
                    <a:pt x="344409" y="306377"/>
                    <a:pt x="363094" y="276823"/>
                  </a:cubicBezTo>
                  <a:cubicBezTo>
                    <a:pt x="381778" y="247269"/>
                    <a:pt x="392139" y="213218"/>
                    <a:pt x="393090" y="178265"/>
                  </a:cubicBezTo>
                  <a:cubicBezTo>
                    <a:pt x="394035" y="143313"/>
                    <a:pt x="385526" y="108753"/>
                    <a:pt x="368467" y="78229"/>
                  </a:cubicBezTo>
                  <a:cubicBezTo>
                    <a:pt x="351408" y="47706"/>
                    <a:pt x="326424" y="22353"/>
                    <a:pt x="296158" y="4846"/>
                  </a:cubicBezTo>
                  <a:cubicBezTo>
                    <a:pt x="222572" y="26666"/>
                    <a:pt x="152084" y="57833"/>
                    <a:pt x="86430" y="97595"/>
                  </a:cubicBezTo>
                  <a:cubicBezTo>
                    <a:pt x="58440" y="114255"/>
                    <a:pt x="31487" y="132584"/>
                    <a:pt x="5705" y="152496"/>
                  </a:cubicBezTo>
                  <a:close/>
                </a:path>
              </a:pathLst>
            </a:custGeom>
            <a:solidFill>
              <a:srgbClr val="0E0E0E"/>
            </a:solidFill>
            <a:ln w="6134"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FC731CFF-EEC1-408D-9B37-B98F596AD781}"/>
                </a:ext>
              </a:extLst>
            </p:cNvPr>
            <p:cNvSpPr/>
            <p:nvPr/>
          </p:nvSpPr>
          <p:spPr>
            <a:xfrm>
              <a:off x="5770994" y="3777359"/>
              <a:ext cx="342052" cy="302722"/>
            </a:xfrm>
            <a:custGeom>
              <a:avLst/>
              <a:gdLst>
                <a:gd name="connsiteX0" fmla="*/ 196550 w 342052"/>
                <a:gd name="connsiteY0" fmla="*/ 302537 h 302722"/>
                <a:gd name="connsiteX1" fmla="*/ 276123 w 342052"/>
                <a:gd name="connsiteY1" fmla="*/ 285736 h 302722"/>
                <a:gd name="connsiteX2" fmla="*/ 342053 w 342052"/>
                <a:gd name="connsiteY2" fmla="*/ 238128 h 302722"/>
                <a:gd name="connsiteX3" fmla="*/ 338066 w 342052"/>
                <a:gd name="connsiteY3" fmla="*/ 231994 h 302722"/>
                <a:gd name="connsiteX4" fmla="*/ 31357 w 342052"/>
                <a:gd name="connsiteY4" fmla="*/ 0 h 302722"/>
                <a:gd name="connsiteX5" fmla="*/ 128 w 342052"/>
                <a:gd name="connsiteY5" fmla="*/ 99325 h 302722"/>
                <a:gd name="connsiteX6" fmla="*/ 24088 w 342052"/>
                <a:gd name="connsiteY6" fmla="*/ 200643 h 302722"/>
                <a:gd name="connsiteX7" fmla="*/ 96496 w 342052"/>
                <a:gd name="connsiteY7" fmla="*/ 275461 h 302722"/>
                <a:gd name="connsiteX8" fmla="*/ 196980 w 342052"/>
                <a:gd name="connsiteY8" fmla="*/ 302721 h 302722"/>
                <a:gd name="connsiteX9" fmla="*/ 196550 w 342052"/>
                <a:gd name="connsiteY9" fmla="*/ 302537 h 302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052" h="302722">
                  <a:moveTo>
                    <a:pt x="196550" y="302537"/>
                  </a:moveTo>
                  <a:cubicBezTo>
                    <a:pt x="223958" y="302556"/>
                    <a:pt x="251065" y="296833"/>
                    <a:pt x="276123" y="285736"/>
                  </a:cubicBezTo>
                  <a:cubicBezTo>
                    <a:pt x="301181" y="274645"/>
                    <a:pt x="323644" y="258427"/>
                    <a:pt x="342053" y="238128"/>
                  </a:cubicBezTo>
                  <a:cubicBezTo>
                    <a:pt x="340764" y="235982"/>
                    <a:pt x="339415" y="233957"/>
                    <a:pt x="338066" y="231994"/>
                  </a:cubicBezTo>
                  <a:cubicBezTo>
                    <a:pt x="254211" y="101643"/>
                    <a:pt x="150974" y="24414"/>
                    <a:pt x="31357" y="0"/>
                  </a:cubicBezTo>
                  <a:cubicBezTo>
                    <a:pt x="12200" y="29696"/>
                    <a:pt x="1410" y="64010"/>
                    <a:pt x="128" y="99325"/>
                  </a:cubicBezTo>
                  <a:cubicBezTo>
                    <a:pt x="-1148" y="134639"/>
                    <a:pt x="7127" y="169641"/>
                    <a:pt x="24088" y="200643"/>
                  </a:cubicBezTo>
                  <a:cubicBezTo>
                    <a:pt x="41049" y="231645"/>
                    <a:pt x="66064" y="257494"/>
                    <a:pt x="96496" y="275461"/>
                  </a:cubicBezTo>
                  <a:cubicBezTo>
                    <a:pt x="126927" y="293428"/>
                    <a:pt x="161641" y="302844"/>
                    <a:pt x="196980" y="302721"/>
                  </a:cubicBezTo>
                  <a:lnTo>
                    <a:pt x="196550" y="302537"/>
                  </a:lnTo>
                  <a:close/>
                </a:path>
              </a:pathLst>
            </a:custGeom>
            <a:solidFill>
              <a:srgbClr val="8DC2EB"/>
            </a:solidFill>
            <a:ln w="6134"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26A34230-E44D-4F9A-97D8-5B35DA14F40B}"/>
                </a:ext>
              </a:extLst>
            </p:cNvPr>
            <p:cNvSpPr/>
            <p:nvPr/>
          </p:nvSpPr>
          <p:spPr>
            <a:xfrm>
              <a:off x="5768682" y="3774874"/>
              <a:ext cx="346805" cy="307291"/>
            </a:xfrm>
            <a:custGeom>
              <a:avLst/>
              <a:gdLst>
                <a:gd name="connsiteX0" fmla="*/ 198862 w 346805"/>
                <a:gd name="connsiteY0" fmla="*/ 307292 h 307291"/>
                <a:gd name="connsiteX1" fmla="*/ 97433 w 346805"/>
                <a:gd name="connsiteY1" fmla="*/ 279480 h 307291"/>
                <a:gd name="connsiteX2" fmla="*/ 24376 w 346805"/>
                <a:gd name="connsiteY2" fmla="*/ 203815 h 307291"/>
                <a:gd name="connsiteX3" fmla="*/ 121 w 346805"/>
                <a:gd name="connsiteY3" fmla="*/ 101472 h 307291"/>
                <a:gd name="connsiteX4" fmla="*/ 31461 w 346805"/>
                <a:gd name="connsiteY4" fmla="*/ 1074 h 307291"/>
                <a:gd name="connsiteX5" fmla="*/ 32503 w 346805"/>
                <a:gd name="connsiteY5" fmla="*/ 197 h 307291"/>
                <a:gd name="connsiteX6" fmla="*/ 33853 w 346805"/>
                <a:gd name="connsiteY6" fmla="*/ 32 h 307291"/>
                <a:gd name="connsiteX7" fmla="*/ 342340 w 346805"/>
                <a:gd name="connsiteY7" fmla="*/ 233130 h 307291"/>
                <a:gd name="connsiteX8" fmla="*/ 346327 w 346805"/>
                <a:gd name="connsiteY8" fmla="*/ 239264 h 307291"/>
                <a:gd name="connsiteX9" fmla="*/ 346806 w 346805"/>
                <a:gd name="connsiteY9" fmla="*/ 240675 h 307291"/>
                <a:gd name="connsiteX10" fmla="*/ 346327 w 346805"/>
                <a:gd name="connsiteY10" fmla="*/ 242086 h 307291"/>
                <a:gd name="connsiteX11" fmla="*/ 279490 w 346805"/>
                <a:gd name="connsiteY11" fmla="*/ 290276 h 307291"/>
                <a:gd name="connsiteX12" fmla="*/ 198862 w 346805"/>
                <a:gd name="connsiteY12" fmla="*/ 307292 h 307291"/>
                <a:gd name="connsiteX13" fmla="*/ 34528 w 346805"/>
                <a:gd name="connsiteY13" fmla="*/ 4877 h 307291"/>
                <a:gd name="connsiteX14" fmla="*/ 8408 w 346805"/>
                <a:gd name="connsiteY14" fmla="*/ 142203 h 307291"/>
                <a:gd name="connsiteX15" fmla="*/ 81246 w 346805"/>
                <a:gd name="connsiteY15" fmla="*/ 261519 h 307291"/>
                <a:gd name="connsiteX16" fmla="*/ 215332 w 346805"/>
                <a:gd name="connsiteY16" fmla="*/ 301041 h 307291"/>
                <a:gd name="connsiteX17" fmla="*/ 341236 w 346805"/>
                <a:gd name="connsiteY17" fmla="*/ 240307 h 307291"/>
                <a:gd name="connsiteX18" fmla="*/ 338169 w 346805"/>
                <a:gd name="connsiteY18" fmla="*/ 235583 h 307291"/>
                <a:gd name="connsiteX19" fmla="*/ 34528 w 346805"/>
                <a:gd name="connsiteY19" fmla="*/ 4877 h 30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805" h="307291">
                  <a:moveTo>
                    <a:pt x="198862" y="307292"/>
                  </a:moveTo>
                  <a:cubicBezTo>
                    <a:pt x="163167" y="307292"/>
                    <a:pt x="128135" y="297686"/>
                    <a:pt x="97433" y="279480"/>
                  </a:cubicBezTo>
                  <a:cubicBezTo>
                    <a:pt x="66732" y="261267"/>
                    <a:pt x="41496" y="235136"/>
                    <a:pt x="24376" y="203815"/>
                  </a:cubicBezTo>
                  <a:cubicBezTo>
                    <a:pt x="7249" y="172494"/>
                    <a:pt x="-1124" y="137148"/>
                    <a:pt x="121" y="101472"/>
                  </a:cubicBezTo>
                  <a:cubicBezTo>
                    <a:pt x="1373" y="65802"/>
                    <a:pt x="12193" y="31120"/>
                    <a:pt x="31461" y="1074"/>
                  </a:cubicBezTo>
                  <a:cubicBezTo>
                    <a:pt x="31718" y="688"/>
                    <a:pt x="32080" y="381"/>
                    <a:pt x="32503" y="197"/>
                  </a:cubicBezTo>
                  <a:cubicBezTo>
                    <a:pt x="32927" y="13"/>
                    <a:pt x="33399" y="-42"/>
                    <a:pt x="33853" y="32"/>
                  </a:cubicBezTo>
                  <a:cubicBezTo>
                    <a:pt x="155003" y="24568"/>
                    <a:pt x="258731" y="103086"/>
                    <a:pt x="342340" y="233130"/>
                  </a:cubicBezTo>
                  <a:lnTo>
                    <a:pt x="346327" y="239264"/>
                  </a:lnTo>
                  <a:cubicBezTo>
                    <a:pt x="346640" y="239669"/>
                    <a:pt x="346806" y="240166"/>
                    <a:pt x="346806" y="240675"/>
                  </a:cubicBezTo>
                  <a:cubicBezTo>
                    <a:pt x="346806" y="241184"/>
                    <a:pt x="346640" y="241681"/>
                    <a:pt x="346327" y="242086"/>
                  </a:cubicBezTo>
                  <a:cubicBezTo>
                    <a:pt x="327649" y="262629"/>
                    <a:pt x="304885" y="279044"/>
                    <a:pt x="279490" y="290276"/>
                  </a:cubicBezTo>
                  <a:cubicBezTo>
                    <a:pt x="254094" y="301501"/>
                    <a:pt x="226631" y="307298"/>
                    <a:pt x="198862" y="307292"/>
                  </a:cubicBezTo>
                  <a:close/>
                  <a:moveTo>
                    <a:pt x="34528" y="4877"/>
                  </a:moveTo>
                  <a:cubicBezTo>
                    <a:pt x="9083" y="45829"/>
                    <a:pt x="-229" y="94774"/>
                    <a:pt x="8408" y="142203"/>
                  </a:cubicBezTo>
                  <a:cubicBezTo>
                    <a:pt x="17039" y="189633"/>
                    <a:pt x="43005" y="232161"/>
                    <a:pt x="81246" y="261519"/>
                  </a:cubicBezTo>
                  <a:cubicBezTo>
                    <a:pt x="119486" y="290871"/>
                    <a:pt x="167277" y="304961"/>
                    <a:pt x="215332" y="301041"/>
                  </a:cubicBezTo>
                  <a:cubicBezTo>
                    <a:pt x="263381" y="297122"/>
                    <a:pt x="308259" y="275474"/>
                    <a:pt x="341236" y="240307"/>
                  </a:cubicBezTo>
                  <a:lnTo>
                    <a:pt x="338169" y="235583"/>
                  </a:lnTo>
                  <a:cubicBezTo>
                    <a:pt x="255910" y="107195"/>
                    <a:pt x="153653" y="29598"/>
                    <a:pt x="34528" y="4877"/>
                  </a:cubicBezTo>
                  <a:close/>
                </a:path>
              </a:pathLst>
            </a:custGeom>
            <a:solidFill>
              <a:srgbClr val="0E0E0E"/>
            </a:solidFill>
            <a:ln w="6134"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9C5B3566-8966-4809-BC48-40190F856377}"/>
                </a:ext>
              </a:extLst>
            </p:cNvPr>
            <p:cNvSpPr/>
            <p:nvPr/>
          </p:nvSpPr>
          <p:spPr>
            <a:xfrm>
              <a:off x="6074033" y="4083638"/>
              <a:ext cx="308733" cy="356640"/>
            </a:xfrm>
            <a:custGeom>
              <a:avLst/>
              <a:gdLst>
                <a:gd name="connsiteX0" fmla="*/ 1 w 308733"/>
                <a:gd name="connsiteY0" fmla="*/ 159857 h 356640"/>
                <a:gd name="connsiteX1" fmla="*/ 28267 w 308733"/>
                <a:gd name="connsiteY1" fmla="*/ 261825 h 356640"/>
                <a:gd name="connsiteX2" fmla="*/ 105355 w 308733"/>
                <a:gd name="connsiteY2" fmla="*/ 334306 h 356640"/>
                <a:gd name="connsiteX3" fmla="*/ 208875 w 308733"/>
                <a:gd name="connsiteY3" fmla="*/ 356236 h 356640"/>
                <a:gd name="connsiteX4" fmla="*/ 308733 w 308733"/>
                <a:gd name="connsiteY4" fmla="*/ 321247 h 356640"/>
                <a:gd name="connsiteX5" fmla="*/ 82198 w 308733"/>
                <a:gd name="connsiteY5" fmla="*/ 0 h 356640"/>
                <a:gd name="connsiteX6" fmla="*/ 21728 w 308733"/>
                <a:gd name="connsiteY6" fmla="*/ 69966 h 356640"/>
                <a:gd name="connsiteX7" fmla="*/ 1 w 308733"/>
                <a:gd name="connsiteY7" fmla="*/ 159857 h 35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733" h="356640">
                  <a:moveTo>
                    <a:pt x="1" y="159857"/>
                  </a:moveTo>
                  <a:cubicBezTo>
                    <a:pt x="-85" y="195791"/>
                    <a:pt x="9686" y="231062"/>
                    <a:pt x="28267" y="261825"/>
                  </a:cubicBezTo>
                  <a:cubicBezTo>
                    <a:pt x="46841" y="292588"/>
                    <a:pt x="73512" y="317658"/>
                    <a:pt x="105355" y="334306"/>
                  </a:cubicBezTo>
                  <a:cubicBezTo>
                    <a:pt x="137204" y="350954"/>
                    <a:pt x="173009" y="358542"/>
                    <a:pt x="208875" y="356236"/>
                  </a:cubicBezTo>
                  <a:cubicBezTo>
                    <a:pt x="244735" y="353936"/>
                    <a:pt x="279277" y="341833"/>
                    <a:pt x="308733" y="321247"/>
                  </a:cubicBezTo>
                  <a:cubicBezTo>
                    <a:pt x="232854" y="245490"/>
                    <a:pt x="164641" y="131701"/>
                    <a:pt x="82198" y="0"/>
                  </a:cubicBezTo>
                  <a:cubicBezTo>
                    <a:pt x="56760" y="18176"/>
                    <a:pt x="36026" y="42160"/>
                    <a:pt x="21728" y="69966"/>
                  </a:cubicBezTo>
                  <a:cubicBezTo>
                    <a:pt x="7429" y="97773"/>
                    <a:pt x="-18" y="128591"/>
                    <a:pt x="1" y="159857"/>
                  </a:cubicBezTo>
                  <a:close/>
                </a:path>
              </a:pathLst>
            </a:custGeom>
            <a:solidFill>
              <a:srgbClr val="8DC2EB"/>
            </a:solidFill>
            <a:ln w="6134"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C19DED24-91C9-4ED8-83C1-1F2EEF8A98E5}"/>
                </a:ext>
              </a:extLst>
            </p:cNvPr>
            <p:cNvSpPr/>
            <p:nvPr/>
          </p:nvSpPr>
          <p:spPr>
            <a:xfrm>
              <a:off x="6071655" y="4081334"/>
              <a:ext cx="313386" cy="361030"/>
            </a:xfrm>
            <a:custGeom>
              <a:avLst/>
              <a:gdLst>
                <a:gd name="connsiteX0" fmla="*/ 198916 w 313386"/>
                <a:gd name="connsiteY0" fmla="*/ 361030 h 361030"/>
                <a:gd name="connsiteX1" fmla="*/ 81699 w 313386"/>
                <a:gd name="connsiteY1" fmla="*/ 322875 h 361030"/>
                <a:gd name="connsiteX2" fmla="*/ 9506 w 313386"/>
                <a:gd name="connsiteY2" fmla="*/ 222962 h 361030"/>
                <a:gd name="connsiteX3" fmla="*/ 10089 w 313386"/>
                <a:gd name="connsiteY3" fmla="*/ 99690 h 361030"/>
                <a:gd name="connsiteX4" fmla="*/ 83226 w 313386"/>
                <a:gd name="connsiteY4" fmla="*/ 464 h 361030"/>
                <a:gd name="connsiteX5" fmla="*/ 84073 w 313386"/>
                <a:gd name="connsiteY5" fmla="*/ 65 h 361030"/>
                <a:gd name="connsiteX6" fmla="*/ 85005 w 313386"/>
                <a:gd name="connsiteY6" fmla="*/ 34 h 361030"/>
                <a:gd name="connsiteX7" fmla="*/ 85858 w 313386"/>
                <a:gd name="connsiteY7" fmla="*/ 396 h 361030"/>
                <a:gd name="connsiteX8" fmla="*/ 86477 w 313386"/>
                <a:gd name="connsiteY8" fmla="*/ 1077 h 361030"/>
                <a:gd name="connsiteX9" fmla="*/ 108192 w 313386"/>
                <a:gd name="connsiteY9" fmla="*/ 35796 h 361030"/>
                <a:gd name="connsiteX10" fmla="*/ 312767 w 313386"/>
                <a:gd name="connsiteY10" fmla="*/ 321894 h 361030"/>
                <a:gd name="connsiteX11" fmla="*/ 313257 w 313386"/>
                <a:gd name="connsiteY11" fmla="*/ 322753 h 361030"/>
                <a:gd name="connsiteX12" fmla="*/ 313380 w 313386"/>
                <a:gd name="connsiteY12" fmla="*/ 323734 h 361030"/>
                <a:gd name="connsiteX13" fmla="*/ 313086 w 313386"/>
                <a:gd name="connsiteY13" fmla="*/ 324704 h 361030"/>
                <a:gd name="connsiteX14" fmla="*/ 312399 w 313386"/>
                <a:gd name="connsiteY14" fmla="*/ 325452 h 361030"/>
                <a:gd name="connsiteX15" fmla="*/ 198916 w 313386"/>
                <a:gd name="connsiteY15" fmla="*/ 361030 h 361030"/>
                <a:gd name="connsiteX16" fmla="*/ 83901 w 313386"/>
                <a:gd name="connsiteY16" fmla="*/ 5616 h 361030"/>
                <a:gd name="connsiteX17" fmla="*/ 9653 w 313386"/>
                <a:gd name="connsiteY17" fmla="*/ 130545 h 361030"/>
                <a:gd name="connsiteX18" fmla="*/ 42857 w 313386"/>
                <a:gd name="connsiteY18" fmla="*/ 272029 h 361030"/>
                <a:gd name="connsiteX19" fmla="*/ 164927 w 313386"/>
                <a:gd name="connsiteY19" fmla="*/ 350890 h 361030"/>
                <a:gd name="connsiteX20" fmla="*/ 307553 w 313386"/>
                <a:gd name="connsiteY20" fmla="*/ 322998 h 361030"/>
                <a:gd name="connsiteX21" fmla="*/ 104266 w 313386"/>
                <a:gd name="connsiteY21" fmla="*/ 38066 h 361030"/>
                <a:gd name="connsiteX22" fmla="*/ 83901 w 313386"/>
                <a:gd name="connsiteY22" fmla="*/ 5616 h 361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386" h="361030">
                  <a:moveTo>
                    <a:pt x="198916" y="361030"/>
                  </a:moveTo>
                  <a:cubicBezTo>
                    <a:pt x="156793" y="361055"/>
                    <a:pt x="115743" y="347694"/>
                    <a:pt x="81699" y="322875"/>
                  </a:cubicBezTo>
                  <a:cubicBezTo>
                    <a:pt x="47660" y="298063"/>
                    <a:pt x="22375" y="263074"/>
                    <a:pt x="9506" y="222962"/>
                  </a:cubicBezTo>
                  <a:cubicBezTo>
                    <a:pt x="-3364" y="182845"/>
                    <a:pt x="-3161" y="139685"/>
                    <a:pt x="10089" y="99690"/>
                  </a:cubicBezTo>
                  <a:cubicBezTo>
                    <a:pt x="23338" y="59702"/>
                    <a:pt x="48948" y="24958"/>
                    <a:pt x="83226" y="464"/>
                  </a:cubicBezTo>
                  <a:cubicBezTo>
                    <a:pt x="83478" y="273"/>
                    <a:pt x="83766" y="139"/>
                    <a:pt x="84073" y="65"/>
                  </a:cubicBezTo>
                  <a:cubicBezTo>
                    <a:pt x="84379" y="-9"/>
                    <a:pt x="84698" y="-21"/>
                    <a:pt x="85005" y="34"/>
                  </a:cubicBezTo>
                  <a:cubicBezTo>
                    <a:pt x="85312" y="90"/>
                    <a:pt x="85606" y="212"/>
                    <a:pt x="85858" y="396"/>
                  </a:cubicBezTo>
                  <a:cubicBezTo>
                    <a:pt x="86109" y="574"/>
                    <a:pt x="86324" y="807"/>
                    <a:pt x="86477" y="1077"/>
                  </a:cubicBezTo>
                  <a:lnTo>
                    <a:pt x="108192" y="35796"/>
                  </a:lnTo>
                  <a:cubicBezTo>
                    <a:pt x="180943" y="152346"/>
                    <a:pt x="243819" y="253130"/>
                    <a:pt x="312767" y="321894"/>
                  </a:cubicBezTo>
                  <a:cubicBezTo>
                    <a:pt x="312987" y="322146"/>
                    <a:pt x="313153" y="322434"/>
                    <a:pt x="313257" y="322753"/>
                  </a:cubicBezTo>
                  <a:cubicBezTo>
                    <a:pt x="313362" y="323066"/>
                    <a:pt x="313405" y="323403"/>
                    <a:pt x="313380" y="323734"/>
                  </a:cubicBezTo>
                  <a:cubicBezTo>
                    <a:pt x="313355" y="324078"/>
                    <a:pt x="313257" y="324409"/>
                    <a:pt x="313086" y="324704"/>
                  </a:cubicBezTo>
                  <a:cubicBezTo>
                    <a:pt x="312920" y="325004"/>
                    <a:pt x="312681" y="325256"/>
                    <a:pt x="312399" y="325452"/>
                  </a:cubicBezTo>
                  <a:cubicBezTo>
                    <a:pt x="279115" y="348670"/>
                    <a:pt x="239500" y="361085"/>
                    <a:pt x="198916" y="361030"/>
                  </a:cubicBezTo>
                  <a:close/>
                  <a:moveTo>
                    <a:pt x="83901" y="5616"/>
                  </a:moveTo>
                  <a:cubicBezTo>
                    <a:pt x="43925" y="36085"/>
                    <a:pt x="17308" y="80864"/>
                    <a:pt x="9653" y="130545"/>
                  </a:cubicBezTo>
                  <a:cubicBezTo>
                    <a:pt x="2003" y="180225"/>
                    <a:pt x="13904" y="230943"/>
                    <a:pt x="42857" y="272029"/>
                  </a:cubicBezTo>
                  <a:cubicBezTo>
                    <a:pt x="71810" y="313122"/>
                    <a:pt x="115565" y="341388"/>
                    <a:pt x="164927" y="350890"/>
                  </a:cubicBezTo>
                  <a:cubicBezTo>
                    <a:pt x="214289" y="360398"/>
                    <a:pt x="265411" y="350399"/>
                    <a:pt x="307553" y="322998"/>
                  </a:cubicBezTo>
                  <a:cubicBezTo>
                    <a:pt x="238973" y="253927"/>
                    <a:pt x="176527" y="153818"/>
                    <a:pt x="104266" y="38066"/>
                  </a:cubicBezTo>
                  <a:lnTo>
                    <a:pt x="83901" y="5616"/>
                  </a:lnTo>
                  <a:close/>
                </a:path>
              </a:pathLst>
            </a:custGeom>
            <a:solidFill>
              <a:srgbClr val="0E0E0E"/>
            </a:solidFill>
            <a:ln w="6134"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CFD99CD1-E3A7-4ABA-9DD0-D013F8B13E9E}"/>
                </a:ext>
              </a:extLst>
            </p:cNvPr>
            <p:cNvSpPr/>
            <p:nvPr/>
          </p:nvSpPr>
          <p:spPr>
            <a:xfrm>
              <a:off x="6389759" y="4447271"/>
              <a:ext cx="89374" cy="82075"/>
            </a:xfrm>
            <a:custGeom>
              <a:avLst/>
              <a:gdLst>
                <a:gd name="connsiteX0" fmla="*/ 41651 w 89374"/>
                <a:gd name="connsiteY0" fmla="*/ 0 h 82075"/>
                <a:gd name="connsiteX1" fmla="*/ 0 w 89374"/>
                <a:gd name="connsiteY1" fmla="*/ 82075 h 82075"/>
                <a:gd name="connsiteX2" fmla="*/ 89375 w 89374"/>
                <a:gd name="connsiteY2" fmla="*/ 29260 h 82075"/>
                <a:gd name="connsiteX3" fmla="*/ 41651 w 89374"/>
                <a:gd name="connsiteY3" fmla="*/ 0 h 82075"/>
              </a:gdLst>
              <a:ahLst/>
              <a:cxnLst>
                <a:cxn ang="0">
                  <a:pos x="connsiteX0" y="connsiteY0"/>
                </a:cxn>
                <a:cxn ang="0">
                  <a:pos x="connsiteX1" y="connsiteY1"/>
                </a:cxn>
                <a:cxn ang="0">
                  <a:pos x="connsiteX2" y="connsiteY2"/>
                </a:cxn>
                <a:cxn ang="0">
                  <a:pos x="connsiteX3" y="connsiteY3"/>
                </a:cxn>
              </a:cxnLst>
              <a:rect l="l" t="t" r="r" b="b"/>
              <a:pathLst>
                <a:path w="89374" h="82075">
                  <a:moveTo>
                    <a:pt x="41651" y="0"/>
                  </a:moveTo>
                  <a:cubicBezTo>
                    <a:pt x="21458" y="23672"/>
                    <a:pt x="7183" y="51803"/>
                    <a:pt x="0" y="82075"/>
                  </a:cubicBezTo>
                  <a:cubicBezTo>
                    <a:pt x="28671" y="62642"/>
                    <a:pt x="58520" y="45000"/>
                    <a:pt x="89375" y="29260"/>
                  </a:cubicBezTo>
                  <a:cubicBezTo>
                    <a:pt x="72598" y="20997"/>
                    <a:pt x="56625" y="11207"/>
                    <a:pt x="41651" y="0"/>
                  </a:cubicBezTo>
                  <a:close/>
                </a:path>
              </a:pathLst>
            </a:custGeom>
            <a:solidFill>
              <a:srgbClr val="8DC2EB"/>
            </a:solidFill>
            <a:ln w="6134"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9974D445-1413-44BA-8253-2BDA1BD94E2B}"/>
                </a:ext>
              </a:extLst>
            </p:cNvPr>
            <p:cNvSpPr/>
            <p:nvPr/>
          </p:nvSpPr>
          <p:spPr>
            <a:xfrm>
              <a:off x="6387478" y="4444747"/>
              <a:ext cx="93925" cy="86624"/>
            </a:xfrm>
            <a:custGeom>
              <a:avLst/>
              <a:gdLst>
                <a:gd name="connsiteX0" fmla="*/ 2280 w 93925"/>
                <a:gd name="connsiteY0" fmla="*/ 86624 h 86624"/>
                <a:gd name="connsiteX1" fmla="*/ 992 w 93925"/>
                <a:gd name="connsiteY1" fmla="*/ 86256 h 86624"/>
                <a:gd name="connsiteX2" fmla="*/ 146 w 93925"/>
                <a:gd name="connsiteY2" fmla="*/ 85176 h 86624"/>
                <a:gd name="connsiteX3" fmla="*/ 72 w 93925"/>
                <a:gd name="connsiteY3" fmla="*/ 83802 h 86624"/>
                <a:gd name="connsiteX4" fmla="*/ 42152 w 93925"/>
                <a:gd name="connsiteY4" fmla="*/ 807 h 86624"/>
                <a:gd name="connsiteX5" fmla="*/ 43649 w 93925"/>
                <a:gd name="connsiteY5" fmla="*/ 16 h 86624"/>
                <a:gd name="connsiteX6" fmla="*/ 45281 w 93925"/>
                <a:gd name="connsiteY6" fmla="*/ 439 h 86624"/>
                <a:gd name="connsiteX7" fmla="*/ 92637 w 93925"/>
                <a:gd name="connsiteY7" fmla="*/ 29515 h 86624"/>
                <a:gd name="connsiteX8" fmla="*/ 93594 w 93925"/>
                <a:gd name="connsiteY8" fmla="*/ 30331 h 86624"/>
                <a:gd name="connsiteX9" fmla="*/ 93925 w 93925"/>
                <a:gd name="connsiteY9" fmla="*/ 31539 h 86624"/>
                <a:gd name="connsiteX10" fmla="*/ 93588 w 93925"/>
                <a:gd name="connsiteY10" fmla="*/ 32772 h 86624"/>
                <a:gd name="connsiteX11" fmla="*/ 92637 w 93925"/>
                <a:gd name="connsiteY11" fmla="*/ 33625 h 86624"/>
                <a:gd name="connsiteX12" fmla="*/ 3569 w 93925"/>
                <a:gd name="connsiteY12" fmla="*/ 86256 h 86624"/>
                <a:gd name="connsiteX13" fmla="*/ 2280 w 93925"/>
                <a:gd name="connsiteY13" fmla="*/ 86624 h 86624"/>
                <a:gd name="connsiteX14" fmla="*/ 44300 w 93925"/>
                <a:gd name="connsiteY14" fmla="*/ 5407 h 86624"/>
                <a:gd name="connsiteX15" fmla="*/ 5961 w 93925"/>
                <a:gd name="connsiteY15" fmla="*/ 79017 h 86624"/>
                <a:gd name="connsiteX16" fmla="*/ 86503 w 93925"/>
                <a:gd name="connsiteY16" fmla="*/ 31417 h 86624"/>
                <a:gd name="connsiteX17" fmla="*/ 44300 w 93925"/>
                <a:gd name="connsiteY17" fmla="*/ 5407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925" h="86624">
                  <a:moveTo>
                    <a:pt x="2280" y="86624"/>
                  </a:moveTo>
                  <a:cubicBezTo>
                    <a:pt x="1827" y="86630"/>
                    <a:pt x="1379" y="86501"/>
                    <a:pt x="992" y="86256"/>
                  </a:cubicBezTo>
                  <a:cubicBezTo>
                    <a:pt x="606" y="85992"/>
                    <a:pt x="311" y="85618"/>
                    <a:pt x="146" y="85176"/>
                  </a:cubicBezTo>
                  <a:cubicBezTo>
                    <a:pt x="-20" y="84734"/>
                    <a:pt x="-44" y="84256"/>
                    <a:pt x="72" y="83802"/>
                  </a:cubicBezTo>
                  <a:cubicBezTo>
                    <a:pt x="7335" y="53199"/>
                    <a:pt x="21757" y="24755"/>
                    <a:pt x="42152" y="807"/>
                  </a:cubicBezTo>
                  <a:cubicBezTo>
                    <a:pt x="42533" y="365"/>
                    <a:pt x="43067" y="83"/>
                    <a:pt x="43649" y="16"/>
                  </a:cubicBezTo>
                  <a:cubicBezTo>
                    <a:pt x="44226" y="-52"/>
                    <a:pt x="44809" y="101"/>
                    <a:pt x="45281" y="439"/>
                  </a:cubicBezTo>
                  <a:cubicBezTo>
                    <a:pt x="60187" y="11499"/>
                    <a:pt x="76032" y="21228"/>
                    <a:pt x="92637" y="29515"/>
                  </a:cubicBezTo>
                  <a:cubicBezTo>
                    <a:pt x="93029" y="29686"/>
                    <a:pt x="93361" y="29969"/>
                    <a:pt x="93594" y="30331"/>
                  </a:cubicBezTo>
                  <a:cubicBezTo>
                    <a:pt x="93821" y="30692"/>
                    <a:pt x="93937" y="31109"/>
                    <a:pt x="93925" y="31539"/>
                  </a:cubicBezTo>
                  <a:cubicBezTo>
                    <a:pt x="93931" y="31975"/>
                    <a:pt x="93814" y="32404"/>
                    <a:pt x="93588" y="32772"/>
                  </a:cubicBezTo>
                  <a:cubicBezTo>
                    <a:pt x="93361" y="33140"/>
                    <a:pt x="93029" y="33441"/>
                    <a:pt x="92637" y="33625"/>
                  </a:cubicBezTo>
                  <a:cubicBezTo>
                    <a:pt x="61911" y="49347"/>
                    <a:pt x="32166" y="66921"/>
                    <a:pt x="3569" y="86256"/>
                  </a:cubicBezTo>
                  <a:cubicBezTo>
                    <a:pt x="3188" y="86507"/>
                    <a:pt x="2741" y="86636"/>
                    <a:pt x="2280" y="86624"/>
                  </a:cubicBezTo>
                  <a:close/>
                  <a:moveTo>
                    <a:pt x="44300" y="5407"/>
                  </a:moveTo>
                  <a:cubicBezTo>
                    <a:pt x="26418" y="26932"/>
                    <a:pt x="13347" y="52027"/>
                    <a:pt x="5961" y="79017"/>
                  </a:cubicBezTo>
                  <a:cubicBezTo>
                    <a:pt x="31970" y="61768"/>
                    <a:pt x="58850" y="45881"/>
                    <a:pt x="86503" y="31417"/>
                  </a:cubicBezTo>
                  <a:cubicBezTo>
                    <a:pt x="71762" y="23890"/>
                    <a:pt x="57654" y="15192"/>
                    <a:pt x="44300" y="5407"/>
                  </a:cubicBezTo>
                  <a:close/>
                </a:path>
              </a:pathLst>
            </a:custGeom>
            <a:solidFill>
              <a:srgbClr val="0E0E0E"/>
            </a:solidFill>
            <a:ln w="6134"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4FC3A7B1-C47B-48CB-B463-C07337F15912}"/>
                </a:ext>
              </a:extLst>
            </p:cNvPr>
            <p:cNvSpPr/>
            <p:nvPr/>
          </p:nvSpPr>
          <p:spPr>
            <a:xfrm>
              <a:off x="5691568" y="4631296"/>
              <a:ext cx="190340" cy="296464"/>
            </a:xfrm>
            <a:custGeom>
              <a:avLst/>
              <a:gdLst>
                <a:gd name="connsiteX0" fmla="*/ 0 w 190340"/>
                <a:gd name="connsiteY0" fmla="*/ 0 h 296464"/>
                <a:gd name="connsiteX1" fmla="*/ 162801 w 190340"/>
                <a:gd name="connsiteY1" fmla="*/ 296464 h 296464"/>
                <a:gd name="connsiteX2" fmla="*/ 190313 w 190340"/>
                <a:gd name="connsiteY2" fmla="*/ 199532 h 296464"/>
                <a:gd name="connsiteX3" fmla="*/ 166101 w 190340"/>
                <a:gd name="connsiteY3" fmla="*/ 101717 h 296464"/>
                <a:gd name="connsiteX4" fmla="*/ 96558 w 190340"/>
                <a:gd name="connsiteY4" fmla="*/ 28806 h 296464"/>
                <a:gd name="connsiteX5" fmla="*/ 0 w 190340"/>
                <a:gd name="connsiteY5" fmla="*/ 0 h 29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340" h="296464">
                  <a:moveTo>
                    <a:pt x="0" y="0"/>
                  </a:moveTo>
                  <a:lnTo>
                    <a:pt x="162801" y="296464"/>
                  </a:lnTo>
                  <a:cubicBezTo>
                    <a:pt x="180246" y="267094"/>
                    <a:pt x="189730" y="233687"/>
                    <a:pt x="190313" y="199532"/>
                  </a:cubicBezTo>
                  <a:cubicBezTo>
                    <a:pt x="190889" y="165377"/>
                    <a:pt x="182547" y="131664"/>
                    <a:pt x="166101" y="101717"/>
                  </a:cubicBezTo>
                  <a:cubicBezTo>
                    <a:pt x="149661" y="71776"/>
                    <a:pt x="125689" y="46644"/>
                    <a:pt x="96558" y="28806"/>
                  </a:cubicBezTo>
                  <a:cubicBezTo>
                    <a:pt x="67427" y="10968"/>
                    <a:pt x="34143" y="1037"/>
                    <a:pt x="0" y="0"/>
                  </a:cubicBezTo>
                  <a:close/>
                </a:path>
              </a:pathLst>
            </a:custGeom>
            <a:solidFill>
              <a:srgbClr val="8DC2EB"/>
            </a:solidFill>
            <a:ln w="6134"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73B9E315-EA28-4229-82FC-2CF87369AD95}"/>
                </a:ext>
              </a:extLst>
            </p:cNvPr>
            <p:cNvSpPr/>
            <p:nvPr/>
          </p:nvSpPr>
          <p:spPr>
            <a:xfrm>
              <a:off x="5689243" y="4629148"/>
              <a:ext cx="194755" cy="301065"/>
            </a:xfrm>
            <a:custGeom>
              <a:avLst/>
              <a:gdLst>
                <a:gd name="connsiteX0" fmla="*/ 165126 w 194755"/>
                <a:gd name="connsiteY0" fmla="*/ 301066 h 301065"/>
                <a:gd name="connsiteX1" fmla="*/ 163985 w 194755"/>
                <a:gd name="connsiteY1" fmla="*/ 300716 h 301065"/>
                <a:gd name="connsiteX2" fmla="*/ 163163 w 194755"/>
                <a:gd name="connsiteY2" fmla="*/ 299839 h 301065"/>
                <a:gd name="connsiteX3" fmla="*/ 301 w 194755"/>
                <a:gd name="connsiteY3" fmla="*/ 3375 h 301065"/>
                <a:gd name="connsiteX4" fmla="*/ 0 w 194755"/>
                <a:gd name="connsiteY4" fmla="*/ 2209 h 301065"/>
                <a:gd name="connsiteX5" fmla="*/ 301 w 194755"/>
                <a:gd name="connsiteY5" fmla="*/ 1044 h 301065"/>
                <a:gd name="connsiteX6" fmla="*/ 1178 w 194755"/>
                <a:gd name="connsiteY6" fmla="*/ 259 h 301065"/>
                <a:gd name="connsiteX7" fmla="*/ 2325 w 194755"/>
                <a:gd name="connsiteY7" fmla="*/ 1 h 301065"/>
                <a:gd name="connsiteX8" fmla="*/ 99919 w 194755"/>
                <a:gd name="connsiteY8" fmla="*/ 29230 h 301065"/>
                <a:gd name="connsiteX9" fmla="*/ 170211 w 194755"/>
                <a:gd name="connsiteY9" fmla="*/ 102975 h 301065"/>
                <a:gd name="connsiteX10" fmla="*/ 194729 w 194755"/>
                <a:gd name="connsiteY10" fmla="*/ 201858 h 301065"/>
                <a:gd name="connsiteX11" fmla="*/ 167027 w 194755"/>
                <a:gd name="connsiteY11" fmla="*/ 299900 h 301065"/>
                <a:gd name="connsiteX12" fmla="*/ 166236 w 194755"/>
                <a:gd name="connsiteY12" fmla="*/ 300741 h 301065"/>
                <a:gd name="connsiteX13" fmla="*/ 165126 w 194755"/>
                <a:gd name="connsiteY13" fmla="*/ 301066 h 301065"/>
                <a:gd name="connsiteX14" fmla="*/ 6312 w 194755"/>
                <a:gd name="connsiteY14" fmla="*/ 4724 h 301065"/>
                <a:gd name="connsiteX15" fmla="*/ 165187 w 194755"/>
                <a:gd name="connsiteY15" fmla="*/ 294073 h 301065"/>
                <a:gd name="connsiteX16" fmla="*/ 190196 w 194755"/>
                <a:gd name="connsiteY16" fmla="*/ 199779 h 301065"/>
                <a:gd name="connsiteX17" fmla="*/ 166217 w 194755"/>
                <a:gd name="connsiteY17" fmla="*/ 105214 h 301065"/>
                <a:gd name="connsiteX18" fmla="*/ 99300 w 194755"/>
                <a:gd name="connsiteY18" fmla="*/ 34230 h 301065"/>
                <a:gd name="connsiteX19" fmla="*/ 6312 w 194755"/>
                <a:gd name="connsiteY19" fmla="*/ 4724 h 30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4755" h="301065">
                  <a:moveTo>
                    <a:pt x="165126" y="301066"/>
                  </a:moveTo>
                  <a:cubicBezTo>
                    <a:pt x="164721" y="301054"/>
                    <a:pt x="164328" y="300931"/>
                    <a:pt x="163985" y="300716"/>
                  </a:cubicBezTo>
                  <a:cubicBezTo>
                    <a:pt x="163635" y="300502"/>
                    <a:pt x="163353" y="300195"/>
                    <a:pt x="163163" y="299839"/>
                  </a:cubicBezTo>
                  <a:lnTo>
                    <a:pt x="301" y="3375"/>
                  </a:lnTo>
                  <a:cubicBezTo>
                    <a:pt x="104" y="3019"/>
                    <a:pt x="0" y="2620"/>
                    <a:pt x="0" y="2209"/>
                  </a:cubicBezTo>
                  <a:cubicBezTo>
                    <a:pt x="0" y="1804"/>
                    <a:pt x="104" y="1400"/>
                    <a:pt x="301" y="1044"/>
                  </a:cubicBezTo>
                  <a:cubicBezTo>
                    <a:pt x="521" y="713"/>
                    <a:pt x="822" y="443"/>
                    <a:pt x="1178" y="259"/>
                  </a:cubicBezTo>
                  <a:cubicBezTo>
                    <a:pt x="1534" y="75"/>
                    <a:pt x="1926" y="-11"/>
                    <a:pt x="2325" y="1"/>
                  </a:cubicBezTo>
                  <a:cubicBezTo>
                    <a:pt x="36842" y="1099"/>
                    <a:pt x="70482" y="11171"/>
                    <a:pt x="99919" y="29230"/>
                  </a:cubicBezTo>
                  <a:cubicBezTo>
                    <a:pt x="129363" y="47289"/>
                    <a:pt x="153587" y="72703"/>
                    <a:pt x="170211" y="102975"/>
                  </a:cubicBezTo>
                  <a:cubicBezTo>
                    <a:pt x="186835" y="133247"/>
                    <a:pt x="195287" y="167329"/>
                    <a:pt x="194729" y="201858"/>
                  </a:cubicBezTo>
                  <a:cubicBezTo>
                    <a:pt x="194171" y="236394"/>
                    <a:pt x="184620" y="270181"/>
                    <a:pt x="167027" y="299900"/>
                  </a:cubicBezTo>
                  <a:cubicBezTo>
                    <a:pt x="166843" y="300244"/>
                    <a:pt x="166567" y="300538"/>
                    <a:pt x="166236" y="300741"/>
                  </a:cubicBezTo>
                  <a:cubicBezTo>
                    <a:pt x="165898" y="300943"/>
                    <a:pt x="165518" y="301060"/>
                    <a:pt x="165126" y="301066"/>
                  </a:cubicBezTo>
                  <a:close/>
                  <a:moveTo>
                    <a:pt x="6312" y="4724"/>
                  </a:moveTo>
                  <a:lnTo>
                    <a:pt x="165187" y="294073"/>
                  </a:lnTo>
                  <a:cubicBezTo>
                    <a:pt x="181412" y="265279"/>
                    <a:pt x="190018" y="232823"/>
                    <a:pt x="190196" y="199779"/>
                  </a:cubicBezTo>
                  <a:cubicBezTo>
                    <a:pt x="190380" y="166734"/>
                    <a:pt x="182123" y="134186"/>
                    <a:pt x="166217" y="105214"/>
                  </a:cubicBezTo>
                  <a:cubicBezTo>
                    <a:pt x="150311" y="76249"/>
                    <a:pt x="127284" y="51816"/>
                    <a:pt x="99300" y="34230"/>
                  </a:cubicBezTo>
                  <a:cubicBezTo>
                    <a:pt x="71316" y="16649"/>
                    <a:pt x="39314" y="6491"/>
                    <a:pt x="6312" y="4724"/>
                  </a:cubicBezTo>
                  <a:close/>
                </a:path>
              </a:pathLst>
            </a:custGeom>
            <a:solidFill>
              <a:srgbClr val="0E0E0E"/>
            </a:solidFill>
            <a:ln w="6134"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0762715E-8E47-4610-92D4-43DF7B447036}"/>
                </a:ext>
              </a:extLst>
            </p:cNvPr>
            <p:cNvSpPr/>
            <p:nvPr/>
          </p:nvSpPr>
          <p:spPr>
            <a:xfrm>
              <a:off x="5934569" y="4516890"/>
              <a:ext cx="358699" cy="373820"/>
            </a:xfrm>
            <a:custGeom>
              <a:avLst/>
              <a:gdLst>
                <a:gd name="connsiteX0" fmla="*/ 197616 w 358699"/>
                <a:gd name="connsiteY0" fmla="*/ 4 h 373820"/>
                <a:gd name="connsiteX1" fmla="*/ 74381 w 358699"/>
                <a:gd name="connsiteY1" fmla="*/ 42453 h 373820"/>
                <a:gd name="connsiteX2" fmla="*/ 4893 w 358699"/>
                <a:gd name="connsiteY2" fmla="*/ 152733 h 373820"/>
                <a:gd name="connsiteX3" fmla="*/ 19805 w 358699"/>
                <a:gd name="connsiteY3" fmla="*/ 282219 h 373820"/>
                <a:gd name="connsiteX4" fmla="*/ 112535 w 358699"/>
                <a:gd name="connsiteY4" fmla="*/ 373821 h 373820"/>
                <a:gd name="connsiteX5" fmla="*/ 136029 w 358699"/>
                <a:gd name="connsiteY5" fmla="*/ 334746 h 373820"/>
                <a:gd name="connsiteX6" fmla="*/ 358699 w 358699"/>
                <a:gd name="connsiteY6" fmla="*/ 83859 h 373820"/>
                <a:gd name="connsiteX7" fmla="*/ 288438 w 358699"/>
                <a:gd name="connsiteY7" fmla="*/ 22186 h 373820"/>
                <a:gd name="connsiteX8" fmla="*/ 197616 w 358699"/>
                <a:gd name="connsiteY8" fmla="*/ 4 h 3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99" h="373820">
                  <a:moveTo>
                    <a:pt x="197616" y="4"/>
                  </a:moveTo>
                  <a:cubicBezTo>
                    <a:pt x="152904" y="-296"/>
                    <a:pt x="109425" y="14678"/>
                    <a:pt x="74381" y="42453"/>
                  </a:cubicBezTo>
                  <a:cubicBezTo>
                    <a:pt x="39330" y="70222"/>
                    <a:pt x="14818" y="109132"/>
                    <a:pt x="4893" y="152733"/>
                  </a:cubicBezTo>
                  <a:cubicBezTo>
                    <a:pt x="-5026" y="196335"/>
                    <a:pt x="231" y="242016"/>
                    <a:pt x="19805" y="282219"/>
                  </a:cubicBezTo>
                  <a:cubicBezTo>
                    <a:pt x="39379" y="322423"/>
                    <a:pt x="72092" y="354743"/>
                    <a:pt x="112535" y="373821"/>
                  </a:cubicBezTo>
                  <a:cubicBezTo>
                    <a:pt x="119712" y="361552"/>
                    <a:pt x="127502" y="348487"/>
                    <a:pt x="136029" y="334746"/>
                  </a:cubicBezTo>
                  <a:cubicBezTo>
                    <a:pt x="196242" y="239654"/>
                    <a:pt x="271434" y="154935"/>
                    <a:pt x="358699" y="83859"/>
                  </a:cubicBezTo>
                  <a:cubicBezTo>
                    <a:pt x="340591" y="57942"/>
                    <a:pt x="316484" y="36785"/>
                    <a:pt x="288438" y="22186"/>
                  </a:cubicBezTo>
                  <a:cubicBezTo>
                    <a:pt x="260393" y="7586"/>
                    <a:pt x="229238" y="-26"/>
                    <a:pt x="197616" y="4"/>
                  </a:cubicBezTo>
                  <a:close/>
                </a:path>
              </a:pathLst>
            </a:custGeom>
            <a:solidFill>
              <a:srgbClr val="8DC2EB"/>
            </a:solidFill>
            <a:ln w="6134"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3CA76FB9-E9B5-47E6-8554-B5D022881524}"/>
                </a:ext>
              </a:extLst>
            </p:cNvPr>
            <p:cNvSpPr/>
            <p:nvPr/>
          </p:nvSpPr>
          <p:spPr>
            <a:xfrm>
              <a:off x="5933118" y="4514663"/>
              <a:ext cx="362405" cy="378363"/>
            </a:xfrm>
            <a:custGeom>
              <a:avLst/>
              <a:gdLst>
                <a:gd name="connsiteX0" fmla="*/ 113986 w 362405"/>
                <a:gd name="connsiteY0" fmla="*/ 378317 h 378363"/>
                <a:gd name="connsiteX1" fmla="*/ 112943 w 362405"/>
                <a:gd name="connsiteY1" fmla="*/ 378317 h 378363"/>
                <a:gd name="connsiteX2" fmla="*/ 42621 w 362405"/>
                <a:gd name="connsiteY2" fmla="*/ 321975 h 378363"/>
                <a:gd name="connsiteX3" fmla="*/ 4369 w 362405"/>
                <a:gd name="connsiteY3" fmla="*/ 240391 h 378363"/>
                <a:gd name="connsiteX4" fmla="*/ 6037 w 362405"/>
                <a:gd name="connsiteY4" fmla="*/ 150292 h 378363"/>
                <a:gd name="connsiteX5" fmla="*/ 47283 w 362405"/>
                <a:gd name="connsiteY5" fmla="*/ 70180 h 378363"/>
                <a:gd name="connsiteX6" fmla="*/ 119642 w 362405"/>
                <a:gd name="connsiteY6" fmla="*/ 16481 h 378363"/>
                <a:gd name="connsiteX7" fmla="*/ 208275 w 362405"/>
                <a:gd name="connsiteY7" fmla="*/ 220 h 378363"/>
                <a:gd name="connsiteX8" fmla="*/ 294987 w 362405"/>
                <a:gd name="connsiteY8" fmla="*/ 24726 h 378363"/>
                <a:gd name="connsiteX9" fmla="*/ 361991 w 362405"/>
                <a:gd name="connsiteY9" fmla="*/ 84982 h 378363"/>
                <a:gd name="connsiteX10" fmla="*/ 362383 w 362405"/>
                <a:gd name="connsiteY10" fmla="*/ 86601 h 378363"/>
                <a:gd name="connsiteX11" fmla="*/ 361561 w 362405"/>
                <a:gd name="connsiteY11" fmla="*/ 88049 h 378363"/>
                <a:gd name="connsiteX12" fmla="*/ 139443 w 362405"/>
                <a:gd name="connsiteY12" fmla="*/ 338384 h 378363"/>
                <a:gd name="connsiteX13" fmla="*/ 115949 w 362405"/>
                <a:gd name="connsiteY13" fmla="*/ 377397 h 378363"/>
                <a:gd name="connsiteX14" fmla="*/ 115090 w 362405"/>
                <a:gd name="connsiteY14" fmla="*/ 378115 h 378363"/>
                <a:gd name="connsiteX15" fmla="*/ 113986 w 362405"/>
                <a:gd name="connsiteY15" fmla="*/ 378317 h 378363"/>
                <a:gd name="connsiteX16" fmla="*/ 199067 w 362405"/>
                <a:gd name="connsiteY16" fmla="*/ 4501 h 378363"/>
                <a:gd name="connsiteX17" fmla="*/ 78390 w 362405"/>
                <a:gd name="connsiteY17" fmla="*/ 46698 h 378363"/>
                <a:gd name="connsiteX18" fmla="*/ 10043 w 362405"/>
                <a:gd name="connsiteY18" fmla="*/ 154733 h 378363"/>
                <a:gd name="connsiteX19" fmla="*/ 23593 w 362405"/>
                <a:gd name="connsiteY19" fmla="*/ 281852 h 378363"/>
                <a:gd name="connsiteX20" fmla="*/ 113189 w 362405"/>
                <a:gd name="connsiteY20" fmla="*/ 373042 h 378363"/>
                <a:gd name="connsiteX21" fmla="*/ 135640 w 362405"/>
                <a:gd name="connsiteY21" fmla="*/ 335746 h 378363"/>
                <a:gd name="connsiteX22" fmla="*/ 357022 w 362405"/>
                <a:gd name="connsiteY22" fmla="*/ 85963 h 378363"/>
                <a:gd name="connsiteX23" fmla="*/ 287890 w 362405"/>
                <a:gd name="connsiteY23" fmla="*/ 26143 h 378363"/>
                <a:gd name="connsiteX24" fmla="*/ 199067 w 362405"/>
                <a:gd name="connsiteY24" fmla="*/ 4501 h 37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405" h="378363">
                  <a:moveTo>
                    <a:pt x="113986" y="378317"/>
                  </a:moveTo>
                  <a:cubicBezTo>
                    <a:pt x="113643" y="378379"/>
                    <a:pt x="113287" y="378379"/>
                    <a:pt x="112943" y="378317"/>
                  </a:cubicBezTo>
                  <a:cubicBezTo>
                    <a:pt x="85499" y="365166"/>
                    <a:pt x="61441" y="345892"/>
                    <a:pt x="42621" y="321975"/>
                  </a:cubicBezTo>
                  <a:cubicBezTo>
                    <a:pt x="23795" y="298064"/>
                    <a:pt x="10711" y="270154"/>
                    <a:pt x="4369" y="240391"/>
                  </a:cubicBezTo>
                  <a:cubicBezTo>
                    <a:pt x="-1974" y="210628"/>
                    <a:pt x="-1404" y="179803"/>
                    <a:pt x="6037" y="150292"/>
                  </a:cubicBezTo>
                  <a:cubicBezTo>
                    <a:pt x="13472" y="120787"/>
                    <a:pt x="27586" y="93379"/>
                    <a:pt x="47283" y="70180"/>
                  </a:cubicBezTo>
                  <a:cubicBezTo>
                    <a:pt x="66980" y="46981"/>
                    <a:pt x="91731" y="28609"/>
                    <a:pt x="119642" y="16481"/>
                  </a:cubicBezTo>
                  <a:cubicBezTo>
                    <a:pt x="147559" y="4354"/>
                    <a:pt x="177880" y="-1210"/>
                    <a:pt x="208275" y="220"/>
                  </a:cubicBezTo>
                  <a:cubicBezTo>
                    <a:pt x="238676" y="1649"/>
                    <a:pt x="268340" y="10034"/>
                    <a:pt x="294987" y="24726"/>
                  </a:cubicBezTo>
                  <a:cubicBezTo>
                    <a:pt x="321640" y="39423"/>
                    <a:pt x="344557" y="60034"/>
                    <a:pt x="361991" y="84982"/>
                  </a:cubicBezTo>
                  <a:cubicBezTo>
                    <a:pt x="362322" y="85454"/>
                    <a:pt x="362463" y="86030"/>
                    <a:pt x="362383" y="86601"/>
                  </a:cubicBezTo>
                  <a:cubicBezTo>
                    <a:pt x="362304" y="87172"/>
                    <a:pt x="362009" y="87687"/>
                    <a:pt x="361561" y="88049"/>
                  </a:cubicBezTo>
                  <a:cubicBezTo>
                    <a:pt x="274425" y="158880"/>
                    <a:pt x="199404" y="243433"/>
                    <a:pt x="139443" y="338384"/>
                  </a:cubicBezTo>
                  <a:cubicBezTo>
                    <a:pt x="131346" y="351389"/>
                    <a:pt x="123678" y="364147"/>
                    <a:pt x="115949" y="377397"/>
                  </a:cubicBezTo>
                  <a:cubicBezTo>
                    <a:pt x="115728" y="377704"/>
                    <a:pt x="115434" y="377956"/>
                    <a:pt x="115090" y="378115"/>
                  </a:cubicBezTo>
                  <a:cubicBezTo>
                    <a:pt x="114747" y="378275"/>
                    <a:pt x="114367" y="378348"/>
                    <a:pt x="113986" y="378317"/>
                  </a:cubicBezTo>
                  <a:close/>
                  <a:moveTo>
                    <a:pt x="199067" y="4501"/>
                  </a:moveTo>
                  <a:cubicBezTo>
                    <a:pt x="155232" y="4557"/>
                    <a:pt x="112710" y="19426"/>
                    <a:pt x="78390" y="46698"/>
                  </a:cubicBezTo>
                  <a:cubicBezTo>
                    <a:pt x="44075" y="73971"/>
                    <a:pt x="19986" y="112039"/>
                    <a:pt x="10043" y="154733"/>
                  </a:cubicBezTo>
                  <a:cubicBezTo>
                    <a:pt x="93" y="197421"/>
                    <a:pt x="4872" y="242219"/>
                    <a:pt x="23593" y="281852"/>
                  </a:cubicBezTo>
                  <a:cubicBezTo>
                    <a:pt x="42321" y="321485"/>
                    <a:pt x="73893" y="353621"/>
                    <a:pt x="113189" y="373042"/>
                  </a:cubicBezTo>
                  <a:cubicBezTo>
                    <a:pt x="120550" y="360406"/>
                    <a:pt x="127911" y="348505"/>
                    <a:pt x="135640" y="335746"/>
                  </a:cubicBezTo>
                  <a:cubicBezTo>
                    <a:pt x="195472" y="241084"/>
                    <a:pt x="270236" y="156733"/>
                    <a:pt x="357022" y="85963"/>
                  </a:cubicBezTo>
                  <a:cubicBezTo>
                    <a:pt x="339055" y="60819"/>
                    <a:pt x="315359" y="40312"/>
                    <a:pt x="287890" y="26143"/>
                  </a:cubicBezTo>
                  <a:cubicBezTo>
                    <a:pt x="260421" y="11979"/>
                    <a:pt x="229971" y="4557"/>
                    <a:pt x="199067" y="4501"/>
                  </a:cubicBezTo>
                  <a:close/>
                </a:path>
              </a:pathLst>
            </a:custGeom>
            <a:solidFill>
              <a:srgbClr val="0E0E0E"/>
            </a:solidFill>
            <a:ln w="6134"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745FAF78-06B0-43BF-947F-17FCA0DD89BF}"/>
                </a:ext>
              </a:extLst>
            </p:cNvPr>
            <p:cNvSpPr/>
            <p:nvPr/>
          </p:nvSpPr>
          <p:spPr>
            <a:xfrm>
              <a:off x="5902583" y="4995420"/>
              <a:ext cx="90785" cy="131701"/>
            </a:xfrm>
            <a:custGeom>
              <a:avLst/>
              <a:gdLst>
                <a:gd name="connsiteX0" fmla="*/ 0 w 90785"/>
                <a:gd name="connsiteY0" fmla="*/ 20244 h 131701"/>
                <a:gd name="connsiteX1" fmla="*/ 61342 w 90785"/>
                <a:gd name="connsiteY1" fmla="*/ 131702 h 131701"/>
                <a:gd name="connsiteX2" fmla="*/ 90786 w 90785"/>
                <a:gd name="connsiteY2" fmla="*/ 1 h 131701"/>
                <a:gd name="connsiteX3" fmla="*/ 87289 w 90785"/>
                <a:gd name="connsiteY3" fmla="*/ 1 h 131701"/>
                <a:gd name="connsiteX4" fmla="*/ 0 w 90785"/>
                <a:gd name="connsiteY4" fmla="*/ 20244 h 131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85" h="131701">
                  <a:moveTo>
                    <a:pt x="0" y="20244"/>
                  </a:moveTo>
                  <a:lnTo>
                    <a:pt x="61342" y="131702"/>
                  </a:lnTo>
                  <a:cubicBezTo>
                    <a:pt x="61342" y="104773"/>
                    <a:pt x="61342" y="69195"/>
                    <a:pt x="90786" y="1"/>
                  </a:cubicBezTo>
                  <a:lnTo>
                    <a:pt x="87289" y="1"/>
                  </a:lnTo>
                  <a:cubicBezTo>
                    <a:pt x="57017" y="-91"/>
                    <a:pt x="27138" y="6834"/>
                    <a:pt x="0" y="20244"/>
                  </a:cubicBezTo>
                  <a:close/>
                </a:path>
              </a:pathLst>
            </a:custGeom>
            <a:solidFill>
              <a:srgbClr val="8DC2EB"/>
            </a:solidFill>
            <a:ln w="6134"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375C7805-3DC8-4347-B49B-885A1DBD7890}"/>
                </a:ext>
              </a:extLst>
            </p:cNvPr>
            <p:cNvSpPr/>
            <p:nvPr/>
          </p:nvSpPr>
          <p:spPr>
            <a:xfrm>
              <a:off x="5900258" y="4993211"/>
              <a:ext cx="95109" cy="136061"/>
            </a:xfrm>
            <a:custGeom>
              <a:avLst/>
              <a:gdLst>
                <a:gd name="connsiteX0" fmla="*/ 63421 w 95109"/>
                <a:gd name="connsiteY0" fmla="*/ 136057 h 136061"/>
                <a:gd name="connsiteX1" fmla="*/ 62323 w 95109"/>
                <a:gd name="connsiteY1" fmla="*/ 135812 h 136061"/>
                <a:gd name="connsiteX2" fmla="*/ 61520 w 95109"/>
                <a:gd name="connsiteY2" fmla="*/ 135015 h 136061"/>
                <a:gd name="connsiteX3" fmla="*/ 178 w 95109"/>
                <a:gd name="connsiteY3" fmla="*/ 23557 h 136061"/>
                <a:gd name="connsiteX4" fmla="*/ 0 w 95109"/>
                <a:gd name="connsiteY4" fmla="*/ 22667 h 136061"/>
                <a:gd name="connsiteX5" fmla="*/ 178 w 95109"/>
                <a:gd name="connsiteY5" fmla="*/ 21778 h 136061"/>
                <a:gd name="connsiteX6" fmla="*/ 613 w 95109"/>
                <a:gd name="connsiteY6" fmla="*/ 20980 h 136061"/>
                <a:gd name="connsiteX7" fmla="*/ 1343 w 95109"/>
                <a:gd name="connsiteY7" fmla="*/ 20428 h 136061"/>
                <a:gd name="connsiteX8" fmla="*/ 89430 w 95109"/>
                <a:gd name="connsiteY8" fmla="*/ 2 h 136061"/>
                <a:gd name="connsiteX9" fmla="*/ 92988 w 95109"/>
                <a:gd name="connsiteY9" fmla="*/ 2 h 136061"/>
                <a:gd name="connsiteX10" fmla="*/ 94049 w 95109"/>
                <a:gd name="connsiteY10" fmla="*/ 272 h 136061"/>
                <a:gd name="connsiteX11" fmla="*/ 94828 w 95109"/>
                <a:gd name="connsiteY11" fmla="*/ 1044 h 136061"/>
                <a:gd name="connsiteX12" fmla="*/ 95110 w 95109"/>
                <a:gd name="connsiteY12" fmla="*/ 2118 h 136061"/>
                <a:gd name="connsiteX13" fmla="*/ 94828 w 95109"/>
                <a:gd name="connsiteY13" fmla="*/ 3191 h 136061"/>
                <a:gd name="connsiteX14" fmla="*/ 65629 w 95109"/>
                <a:gd name="connsiteY14" fmla="*/ 133665 h 136061"/>
                <a:gd name="connsiteX15" fmla="*/ 65169 w 95109"/>
                <a:gd name="connsiteY15" fmla="*/ 135149 h 136061"/>
                <a:gd name="connsiteX16" fmla="*/ 63912 w 95109"/>
                <a:gd name="connsiteY16" fmla="*/ 136057 h 136061"/>
                <a:gd name="connsiteX17" fmla="*/ 63421 w 95109"/>
                <a:gd name="connsiteY17" fmla="*/ 136057 h 136061"/>
                <a:gd name="connsiteX18" fmla="*/ 5515 w 95109"/>
                <a:gd name="connsiteY18" fmla="*/ 23496 h 136061"/>
                <a:gd name="connsiteX19" fmla="*/ 61213 w 95109"/>
                <a:gd name="connsiteY19" fmla="*/ 125016 h 136061"/>
                <a:gd name="connsiteX20" fmla="*/ 89491 w 95109"/>
                <a:gd name="connsiteY20" fmla="*/ 4418 h 136061"/>
                <a:gd name="connsiteX21" fmla="*/ 5515 w 95109"/>
                <a:gd name="connsiteY21" fmla="*/ 23496 h 13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109" h="136061">
                  <a:moveTo>
                    <a:pt x="63421" y="136057"/>
                  </a:moveTo>
                  <a:cubicBezTo>
                    <a:pt x="63041" y="136082"/>
                    <a:pt x="62654" y="135996"/>
                    <a:pt x="62323" y="135812"/>
                  </a:cubicBezTo>
                  <a:cubicBezTo>
                    <a:pt x="61986" y="135628"/>
                    <a:pt x="61703" y="135352"/>
                    <a:pt x="61520" y="135015"/>
                  </a:cubicBezTo>
                  <a:lnTo>
                    <a:pt x="178" y="23557"/>
                  </a:lnTo>
                  <a:cubicBezTo>
                    <a:pt x="61" y="23275"/>
                    <a:pt x="0" y="22974"/>
                    <a:pt x="0" y="22667"/>
                  </a:cubicBezTo>
                  <a:cubicBezTo>
                    <a:pt x="0" y="22361"/>
                    <a:pt x="61" y="22060"/>
                    <a:pt x="178" y="21778"/>
                  </a:cubicBezTo>
                  <a:cubicBezTo>
                    <a:pt x="264" y="21484"/>
                    <a:pt x="411" y="21214"/>
                    <a:pt x="613" y="20980"/>
                  </a:cubicBezTo>
                  <a:cubicBezTo>
                    <a:pt x="816" y="20747"/>
                    <a:pt x="1067" y="20557"/>
                    <a:pt x="1343" y="20428"/>
                  </a:cubicBezTo>
                  <a:cubicBezTo>
                    <a:pt x="28720" y="6872"/>
                    <a:pt x="58882" y="-121"/>
                    <a:pt x="89430" y="2"/>
                  </a:cubicBezTo>
                  <a:lnTo>
                    <a:pt x="92988" y="2"/>
                  </a:lnTo>
                  <a:cubicBezTo>
                    <a:pt x="93362" y="-4"/>
                    <a:pt x="93730" y="87"/>
                    <a:pt x="94049" y="272"/>
                  </a:cubicBezTo>
                  <a:cubicBezTo>
                    <a:pt x="94374" y="455"/>
                    <a:pt x="94644" y="725"/>
                    <a:pt x="94828" y="1044"/>
                  </a:cubicBezTo>
                  <a:cubicBezTo>
                    <a:pt x="95012" y="1376"/>
                    <a:pt x="95110" y="1744"/>
                    <a:pt x="95110" y="2118"/>
                  </a:cubicBezTo>
                  <a:cubicBezTo>
                    <a:pt x="95110" y="2492"/>
                    <a:pt x="95012" y="2866"/>
                    <a:pt x="94828" y="3191"/>
                  </a:cubicBezTo>
                  <a:cubicBezTo>
                    <a:pt x="65629" y="71710"/>
                    <a:pt x="65629" y="107472"/>
                    <a:pt x="65629" y="133665"/>
                  </a:cubicBezTo>
                  <a:cubicBezTo>
                    <a:pt x="65642" y="134199"/>
                    <a:pt x="65482" y="134720"/>
                    <a:pt x="65169" y="135149"/>
                  </a:cubicBezTo>
                  <a:cubicBezTo>
                    <a:pt x="64863" y="135579"/>
                    <a:pt x="64421" y="135898"/>
                    <a:pt x="63912" y="136057"/>
                  </a:cubicBezTo>
                  <a:lnTo>
                    <a:pt x="63421" y="136057"/>
                  </a:lnTo>
                  <a:close/>
                  <a:moveTo>
                    <a:pt x="5515" y="23496"/>
                  </a:moveTo>
                  <a:lnTo>
                    <a:pt x="61213" y="125016"/>
                  </a:lnTo>
                  <a:cubicBezTo>
                    <a:pt x="61520" y="99375"/>
                    <a:pt x="64280" y="64533"/>
                    <a:pt x="89491" y="4418"/>
                  </a:cubicBezTo>
                  <a:cubicBezTo>
                    <a:pt x="60415" y="4351"/>
                    <a:pt x="31707" y="10871"/>
                    <a:pt x="5515" y="23496"/>
                  </a:cubicBezTo>
                  <a:close/>
                </a:path>
              </a:pathLst>
            </a:custGeom>
            <a:solidFill>
              <a:srgbClr val="0E0E0E"/>
            </a:solidFill>
            <a:ln w="6134"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67783315-988D-4FEE-8317-BD85A8DFEA8C}"/>
                </a:ext>
              </a:extLst>
            </p:cNvPr>
            <p:cNvSpPr/>
            <p:nvPr/>
          </p:nvSpPr>
          <p:spPr>
            <a:xfrm>
              <a:off x="6253641" y="4203737"/>
              <a:ext cx="1055883" cy="1019138"/>
            </a:xfrm>
            <a:custGeom>
              <a:avLst/>
              <a:gdLst>
                <a:gd name="connsiteX0" fmla="*/ 891540 w 1055883"/>
                <a:gd name="connsiteY0" fmla="*/ 2338 h 1019138"/>
                <a:gd name="connsiteX1" fmla="*/ 333331 w 1055883"/>
                <a:gd name="connsiteY1" fmla="*/ 299294 h 1019138"/>
                <a:gd name="connsiteX2" fmla="*/ 300881 w 1055883"/>
                <a:gd name="connsiteY2" fmla="*/ 296227 h 1019138"/>
                <a:gd name="connsiteX3" fmla="*/ 262665 w 1055883"/>
                <a:gd name="connsiteY3" fmla="*/ 315058 h 1019138"/>
                <a:gd name="connsiteX4" fmla="*/ 206734 w 1055883"/>
                <a:gd name="connsiteY4" fmla="*/ 368284 h 1019138"/>
                <a:gd name="connsiteX5" fmla="*/ 181817 w 1055883"/>
                <a:gd name="connsiteY5" fmla="*/ 441361 h 1019138"/>
                <a:gd name="connsiteX6" fmla="*/ 170285 w 1055883"/>
                <a:gd name="connsiteY6" fmla="*/ 577846 h 1019138"/>
                <a:gd name="connsiteX7" fmla="*/ 84406 w 1055883"/>
                <a:gd name="connsiteY7" fmla="*/ 661148 h 1019138"/>
                <a:gd name="connsiteX8" fmla="*/ 0 w 1055883"/>
                <a:gd name="connsiteY8" fmla="*/ 646733 h 1019138"/>
                <a:gd name="connsiteX9" fmla="*/ 81339 w 1055883"/>
                <a:gd name="connsiteY9" fmla="*/ 773771 h 1019138"/>
                <a:gd name="connsiteX10" fmla="*/ 423503 w 1055883"/>
                <a:gd name="connsiteY10" fmla="*/ 1019138 h 1019138"/>
                <a:gd name="connsiteX11" fmla="*/ 697884 w 1055883"/>
                <a:gd name="connsiteY11" fmla="*/ 686666 h 1019138"/>
                <a:gd name="connsiteX12" fmla="*/ 1036797 w 1055883"/>
                <a:gd name="connsiteY12" fmla="*/ 231511 h 1019138"/>
                <a:gd name="connsiteX13" fmla="*/ 891540 w 1055883"/>
                <a:gd name="connsiteY13" fmla="*/ 2338 h 101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883" h="1019138">
                  <a:moveTo>
                    <a:pt x="891540" y="2338"/>
                  </a:moveTo>
                  <a:cubicBezTo>
                    <a:pt x="739842" y="21723"/>
                    <a:pt x="533244" y="305735"/>
                    <a:pt x="333331" y="299294"/>
                  </a:cubicBezTo>
                  <a:cubicBezTo>
                    <a:pt x="322461" y="298938"/>
                    <a:pt x="311628" y="297913"/>
                    <a:pt x="300881" y="296227"/>
                  </a:cubicBezTo>
                  <a:cubicBezTo>
                    <a:pt x="287803" y="301784"/>
                    <a:pt x="275044" y="308072"/>
                    <a:pt x="262665" y="315058"/>
                  </a:cubicBezTo>
                  <a:cubicBezTo>
                    <a:pt x="240006" y="328032"/>
                    <a:pt x="220812" y="346294"/>
                    <a:pt x="206734" y="368284"/>
                  </a:cubicBezTo>
                  <a:cubicBezTo>
                    <a:pt x="192656" y="390276"/>
                    <a:pt x="184111" y="415346"/>
                    <a:pt x="181817" y="441361"/>
                  </a:cubicBezTo>
                  <a:cubicBezTo>
                    <a:pt x="176848" y="486631"/>
                    <a:pt x="182123" y="533373"/>
                    <a:pt x="170285" y="577846"/>
                  </a:cubicBezTo>
                  <a:cubicBezTo>
                    <a:pt x="159427" y="618516"/>
                    <a:pt x="128204" y="655321"/>
                    <a:pt x="84406" y="661148"/>
                  </a:cubicBezTo>
                  <a:cubicBezTo>
                    <a:pt x="55453" y="665013"/>
                    <a:pt x="27727" y="655014"/>
                    <a:pt x="0" y="646733"/>
                  </a:cubicBezTo>
                  <a:cubicBezTo>
                    <a:pt x="26438" y="686114"/>
                    <a:pt x="50055" y="728563"/>
                    <a:pt x="81339" y="773771"/>
                  </a:cubicBezTo>
                  <a:cubicBezTo>
                    <a:pt x="168506" y="899706"/>
                    <a:pt x="284748" y="1019138"/>
                    <a:pt x="423503" y="1019138"/>
                  </a:cubicBezTo>
                  <a:cubicBezTo>
                    <a:pt x="562258" y="1019138"/>
                    <a:pt x="623661" y="851246"/>
                    <a:pt x="697884" y="686666"/>
                  </a:cubicBezTo>
                  <a:cubicBezTo>
                    <a:pt x="772108" y="522086"/>
                    <a:pt x="988399" y="376768"/>
                    <a:pt x="1036797" y="231511"/>
                  </a:cubicBezTo>
                  <a:cubicBezTo>
                    <a:pt x="1085196" y="86254"/>
                    <a:pt x="1043238" y="-17045"/>
                    <a:pt x="891540" y="2338"/>
                  </a:cubicBezTo>
                  <a:close/>
                </a:path>
              </a:pathLst>
            </a:custGeom>
            <a:solidFill>
              <a:srgbClr val="E05555"/>
            </a:solidFill>
            <a:ln w="6134"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71A66518-9A10-4782-95D3-6588C84E806A}"/>
                </a:ext>
              </a:extLst>
            </p:cNvPr>
            <p:cNvSpPr/>
            <p:nvPr/>
          </p:nvSpPr>
          <p:spPr>
            <a:xfrm>
              <a:off x="6251347" y="4201575"/>
              <a:ext cx="1060626" cy="1023570"/>
            </a:xfrm>
            <a:custGeom>
              <a:avLst/>
              <a:gdLst>
                <a:gd name="connsiteX0" fmla="*/ 425797 w 1060626"/>
                <a:gd name="connsiteY0" fmla="*/ 1023570 h 1023570"/>
                <a:gd name="connsiteX1" fmla="*/ 81793 w 1060626"/>
                <a:gd name="connsiteY1" fmla="*/ 777283 h 1023570"/>
                <a:gd name="connsiteX2" fmla="*/ 34806 w 1060626"/>
                <a:gd name="connsiteY2" fmla="*/ 704349 h 1023570"/>
                <a:gd name="connsiteX3" fmla="*/ 393 w 1060626"/>
                <a:gd name="connsiteY3" fmla="*/ 650184 h 1023570"/>
                <a:gd name="connsiteX4" fmla="*/ 0 w 1060626"/>
                <a:gd name="connsiteY4" fmla="*/ 648853 h 1023570"/>
                <a:gd name="connsiteX5" fmla="*/ 454 w 1060626"/>
                <a:gd name="connsiteY5" fmla="*/ 647546 h 1023570"/>
                <a:gd name="connsiteX6" fmla="*/ 1583 w 1060626"/>
                <a:gd name="connsiteY6" fmla="*/ 646743 h 1023570"/>
                <a:gd name="connsiteX7" fmla="*/ 2969 w 1060626"/>
                <a:gd name="connsiteY7" fmla="*/ 646749 h 1023570"/>
                <a:gd name="connsiteX8" fmla="*/ 9533 w 1060626"/>
                <a:gd name="connsiteY8" fmla="*/ 648773 h 1023570"/>
                <a:gd name="connsiteX9" fmla="*/ 86394 w 1060626"/>
                <a:gd name="connsiteY9" fmla="*/ 661041 h 1023570"/>
                <a:gd name="connsiteX10" fmla="*/ 170125 w 1060626"/>
                <a:gd name="connsiteY10" fmla="*/ 579457 h 1023570"/>
                <a:gd name="connsiteX11" fmla="*/ 178897 w 1060626"/>
                <a:gd name="connsiteY11" fmla="*/ 494805 h 1023570"/>
                <a:gd name="connsiteX12" fmla="*/ 181658 w 1060626"/>
                <a:gd name="connsiteY12" fmla="*/ 443278 h 1023570"/>
                <a:gd name="connsiteX13" fmla="*/ 206979 w 1060626"/>
                <a:gd name="connsiteY13" fmla="*/ 369245 h 1023570"/>
                <a:gd name="connsiteX14" fmla="*/ 263671 w 1060626"/>
                <a:gd name="connsiteY14" fmla="*/ 315319 h 1023570"/>
                <a:gd name="connsiteX15" fmla="*/ 302071 w 1060626"/>
                <a:gd name="connsiteY15" fmla="*/ 296365 h 1023570"/>
                <a:gd name="connsiteX16" fmla="*/ 303359 w 1060626"/>
                <a:gd name="connsiteY16" fmla="*/ 296365 h 1023570"/>
                <a:gd name="connsiteX17" fmla="*/ 335502 w 1060626"/>
                <a:gd name="connsiteY17" fmla="*/ 299432 h 1023570"/>
                <a:gd name="connsiteX18" fmla="*/ 666747 w 1060626"/>
                <a:gd name="connsiteY18" fmla="*/ 133809 h 1023570"/>
                <a:gd name="connsiteX19" fmla="*/ 893712 w 1060626"/>
                <a:gd name="connsiteY19" fmla="*/ 2293 h 1023570"/>
                <a:gd name="connsiteX20" fmla="*/ 1033448 w 1060626"/>
                <a:gd name="connsiteY20" fmla="*/ 41245 h 1023570"/>
                <a:gd name="connsiteX21" fmla="*/ 1041484 w 1060626"/>
                <a:gd name="connsiteY21" fmla="*/ 234471 h 1023570"/>
                <a:gd name="connsiteX22" fmla="*/ 876168 w 1060626"/>
                <a:gd name="connsiteY22" fmla="*/ 461067 h 1023570"/>
                <a:gd name="connsiteX23" fmla="*/ 702448 w 1060626"/>
                <a:gd name="connsiteY23" fmla="*/ 689811 h 1023570"/>
                <a:gd name="connsiteX24" fmla="*/ 683494 w 1060626"/>
                <a:gd name="connsiteY24" fmla="*/ 732382 h 1023570"/>
                <a:gd name="connsiteX25" fmla="*/ 425797 w 1060626"/>
                <a:gd name="connsiteY25" fmla="*/ 1023570 h 1023570"/>
                <a:gd name="connsiteX26" fmla="*/ 7815 w 1060626"/>
                <a:gd name="connsiteY26" fmla="*/ 653006 h 1023570"/>
                <a:gd name="connsiteX27" fmla="*/ 38486 w 1060626"/>
                <a:gd name="connsiteY27" fmla="*/ 702079 h 1023570"/>
                <a:gd name="connsiteX28" fmla="*/ 85290 w 1060626"/>
                <a:gd name="connsiteY28" fmla="*/ 774830 h 1023570"/>
                <a:gd name="connsiteX29" fmla="*/ 425552 w 1060626"/>
                <a:gd name="connsiteY29" fmla="*/ 1019154 h 1023570"/>
                <a:gd name="connsiteX30" fmla="*/ 678832 w 1060626"/>
                <a:gd name="connsiteY30" fmla="*/ 730848 h 1023570"/>
                <a:gd name="connsiteX31" fmla="*/ 697848 w 1060626"/>
                <a:gd name="connsiteY31" fmla="*/ 688277 h 1023570"/>
                <a:gd name="connsiteX32" fmla="*/ 872365 w 1060626"/>
                <a:gd name="connsiteY32" fmla="*/ 458307 h 1023570"/>
                <a:gd name="connsiteX33" fmla="*/ 1036699 w 1060626"/>
                <a:gd name="connsiteY33" fmla="*/ 233367 h 1023570"/>
                <a:gd name="connsiteX34" fmla="*/ 1029461 w 1060626"/>
                <a:gd name="connsiteY34" fmla="*/ 44496 h 1023570"/>
                <a:gd name="connsiteX35" fmla="*/ 893896 w 1060626"/>
                <a:gd name="connsiteY35" fmla="*/ 7200 h 1023570"/>
                <a:gd name="connsiteX36" fmla="*/ 893896 w 1060626"/>
                <a:gd name="connsiteY36" fmla="*/ 4931 h 1023570"/>
                <a:gd name="connsiteX37" fmla="*/ 893896 w 1060626"/>
                <a:gd name="connsiteY37" fmla="*/ 7200 h 1023570"/>
                <a:gd name="connsiteX38" fmla="*/ 669263 w 1060626"/>
                <a:gd name="connsiteY38" fmla="*/ 137858 h 1023570"/>
                <a:gd name="connsiteX39" fmla="*/ 335134 w 1060626"/>
                <a:gd name="connsiteY39" fmla="*/ 304216 h 1023570"/>
                <a:gd name="connsiteX40" fmla="*/ 303053 w 1060626"/>
                <a:gd name="connsiteY40" fmla="*/ 301211 h 1023570"/>
                <a:gd name="connsiteX41" fmla="*/ 265695 w 1060626"/>
                <a:gd name="connsiteY41" fmla="*/ 319613 h 1023570"/>
                <a:gd name="connsiteX42" fmla="*/ 210586 w 1060626"/>
                <a:gd name="connsiteY42" fmla="*/ 372116 h 1023570"/>
                <a:gd name="connsiteX43" fmla="*/ 185951 w 1060626"/>
                <a:gd name="connsiteY43" fmla="*/ 444137 h 1023570"/>
                <a:gd name="connsiteX44" fmla="*/ 183252 w 1060626"/>
                <a:gd name="connsiteY44" fmla="*/ 495235 h 1023570"/>
                <a:gd name="connsiteX45" fmla="*/ 174358 w 1060626"/>
                <a:gd name="connsiteY45" fmla="*/ 581113 h 1023570"/>
                <a:gd name="connsiteX46" fmla="*/ 86762 w 1060626"/>
                <a:gd name="connsiteY46" fmla="*/ 666071 h 1023570"/>
                <a:gd name="connsiteX47" fmla="*/ 7876 w 1060626"/>
                <a:gd name="connsiteY47" fmla="*/ 653803 h 1023570"/>
                <a:gd name="connsiteX48" fmla="*/ 7815 w 1060626"/>
                <a:gd name="connsiteY48" fmla="*/ 653006 h 102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60626" h="1023570">
                  <a:moveTo>
                    <a:pt x="425797" y="1023570"/>
                  </a:moveTo>
                  <a:cubicBezTo>
                    <a:pt x="310659" y="1023570"/>
                    <a:pt x="194907" y="940698"/>
                    <a:pt x="81793" y="777283"/>
                  </a:cubicBezTo>
                  <a:cubicBezTo>
                    <a:pt x="64311" y="752072"/>
                    <a:pt x="49282" y="727781"/>
                    <a:pt x="34806" y="704349"/>
                  </a:cubicBezTo>
                  <a:cubicBezTo>
                    <a:pt x="23150" y="685455"/>
                    <a:pt x="12109" y="667544"/>
                    <a:pt x="393" y="650184"/>
                  </a:cubicBezTo>
                  <a:cubicBezTo>
                    <a:pt x="129" y="649791"/>
                    <a:pt x="-6" y="649331"/>
                    <a:pt x="0" y="648853"/>
                  </a:cubicBezTo>
                  <a:cubicBezTo>
                    <a:pt x="13" y="648380"/>
                    <a:pt x="172" y="647926"/>
                    <a:pt x="454" y="647546"/>
                  </a:cubicBezTo>
                  <a:cubicBezTo>
                    <a:pt x="736" y="647166"/>
                    <a:pt x="1135" y="646890"/>
                    <a:pt x="1583" y="646743"/>
                  </a:cubicBezTo>
                  <a:cubicBezTo>
                    <a:pt x="2037" y="646601"/>
                    <a:pt x="2521" y="646601"/>
                    <a:pt x="2969" y="646749"/>
                  </a:cubicBezTo>
                  <a:lnTo>
                    <a:pt x="9533" y="648773"/>
                  </a:lnTo>
                  <a:cubicBezTo>
                    <a:pt x="34438" y="656502"/>
                    <a:pt x="60201" y="664538"/>
                    <a:pt x="86394" y="661041"/>
                  </a:cubicBezTo>
                  <a:cubicBezTo>
                    <a:pt x="125468" y="655827"/>
                    <a:pt x="158347" y="623807"/>
                    <a:pt x="170125" y="579457"/>
                  </a:cubicBezTo>
                  <a:cubicBezTo>
                    <a:pt x="177486" y="551914"/>
                    <a:pt x="178222" y="522900"/>
                    <a:pt x="178897" y="494805"/>
                  </a:cubicBezTo>
                  <a:cubicBezTo>
                    <a:pt x="179327" y="477875"/>
                    <a:pt x="179756" y="460393"/>
                    <a:pt x="181658" y="443278"/>
                  </a:cubicBezTo>
                  <a:cubicBezTo>
                    <a:pt x="184013" y="416920"/>
                    <a:pt x="192699" y="391524"/>
                    <a:pt x="206979" y="369245"/>
                  </a:cubicBezTo>
                  <a:cubicBezTo>
                    <a:pt x="221260" y="346965"/>
                    <a:pt x="240705" y="328465"/>
                    <a:pt x="263671" y="315319"/>
                  </a:cubicBezTo>
                  <a:cubicBezTo>
                    <a:pt x="276093" y="308259"/>
                    <a:pt x="288913" y="301935"/>
                    <a:pt x="302071" y="296365"/>
                  </a:cubicBezTo>
                  <a:cubicBezTo>
                    <a:pt x="302494" y="296248"/>
                    <a:pt x="302942" y="296248"/>
                    <a:pt x="303359" y="296365"/>
                  </a:cubicBezTo>
                  <a:cubicBezTo>
                    <a:pt x="314002" y="298040"/>
                    <a:pt x="324737" y="299064"/>
                    <a:pt x="335502" y="299432"/>
                  </a:cubicBezTo>
                  <a:cubicBezTo>
                    <a:pt x="447144" y="302929"/>
                    <a:pt x="563816" y="213247"/>
                    <a:pt x="666747" y="133809"/>
                  </a:cubicBezTo>
                  <a:cubicBezTo>
                    <a:pt x="748884" y="70566"/>
                    <a:pt x="826236" y="11126"/>
                    <a:pt x="893712" y="2293"/>
                  </a:cubicBezTo>
                  <a:cubicBezTo>
                    <a:pt x="957507" y="-5804"/>
                    <a:pt x="1005783" y="7630"/>
                    <a:pt x="1033448" y="41245"/>
                  </a:cubicBezTo>
                  <a:cubicBezTo>
                    <a:pt x="1066695" y="81669"/>
                    <a:pt x="1069517" y="150310"/>
                    <a:pt x="1041484" y="234471"/>
                  </a:cubicBezTo>
                  <a:cubicBezTo>
                    <a:pt x="1016518" y="309308"/>
                    <a:pt x="948367" y="383041"/>
                    <a:pt x="876168" y="461067"/>
                  </a:cubicBezTo>
                  <a:cubicBezTo>
                    <a:pt x="808692" y="534187"/>
                    <a:pt x="738517" y="609821"/>
                    <a:pt x="702448" y="689811"/>
                  </a:cubicBezTo>
                  <a:cubicBezTo>
                    <a:pt x="696314" y="703980"/>
                    <a:pt x="689750" y="718212"/>
                    <a:pt x="683494" y="732382"/>
                  </a:cubicBezTo>
                  <a:cubicBezTo>
                    <a:pt x="616877" y="882117"/>
                    <a:pt x="554124" y="1023570"/>
                    <a:pt x="425797" y="1023570"/>
                  </a:cubicBezTo>
                  <a:close/>
                  <a:moveTo>
                    <a:pt x="7815" y="653006"/>
                  </a:moveTo>
                  <a:cubicBezTo>
                    <a:pt x="18243" y="668831"/>
                    <a:pt x="28242" y="684903"/>
                    <a:pt x="38486" y="702079"/>
                  </a:cubicBezTo>
                  <a:cubicBezTo>
                    <a:pt x="52962" y="725511"/>
                    <a:pt x="67930" y="749741"/>
                    <a:pt x="85290" y="774830"/>
                  </a:cubicBezTo>
                  <a:cubicBezTo>
                    <a:pt x="197545" y="936956"/>
                    <a:pt x="312254" y="1019154"/>
                    <a:pt x="425552" y="1019154"/>
                  </a:cubicBezTo>
                  <a:cubicBezTo>
                    <a:pt x="550873" y="1019154"/>
                    <a:pt x="613073" y="878988"/>
                    <a:pt x="678832" y="730848"/>
                  </a:cubicBezTo>
                  <a:cubicBezTo>
                    <a:pt x="684966" y="716739"/>
                    <a:pt x="691100" y="702508"/>
                    <a:pt x="697848" y="688277"/>
                  </a:cubicBezTo>
                  <a:cubicBezTo>
                    <a:pt x="734223" y="607613"/>
                    <a:pt x="804459" y="531733"/>
                    <a:pt x="872365" y="458307"/>
                  </a:cubicBezTo>
                  <a:cubicBezTo>
                    <a:pt x="944196" y="380648"/>
                    <a:pt x="1012040" y="307284"/>
                    <a:pt x="1036699" y="233367"/>
                  </a:cubicBezTo>
                  <a:cubicBezTo>
                    <a:pt x="1064180" y="150801"/>
                    <a:pt x="1061665" y="83693"/>
                    <a:pt x="1029461" y="44496"/>
                  </a:cubicBezTo>
                  <a:cubicBezTo>
                    <a:pt x="1002839" y="12169"/>
                    <a:pt x="955851" y="-713"/>
                    <a:pt x="893896" y="7200"/>
                  </a:cubicBezTo>
                  <a:lnTo>
                    <a:pt x="893896" y="4931"/>
                  </a:lnTo>
                  <a:lnTo>
                    <a:pt x="893896" y="7200"/>
                  </a:lnTo>
                  <a:cubicBezTo>
                    <a:pt x="828076" y="15604"/>
                    <a:pt x="750970" y="74983"/>
                    <a:pt x="669263" y="137858"/>
                  </a:cubicBezTo>
                  <a:cubicBezTo>
                    <a:pt x="565779" y="217602"/>
                    <a:pt x="448432" y="307836"/>
                    <a:pt x="335134" y="304216"/>
                  </a:cubicBezTo>
                  <a:cubicBezTo>
                    <a:pt x="324393" y="303842"/>
                    <a:pt x="313677" y="302836"/>
                    <a:pt x="303053" y="301211"/>
                  </a:cubicBezTo>
                  <a:cubicBezTo>
                    <a:pt x="290269" y="306646"/>
                    <a:pt x="277798" y="312786"/>
                    <a:pt x="265695" y="319613"/>
                  </a:cubicBezTo>
                  <a:cubicBezTo>
                    <a:pt x="243373" y="332427"/>
                    <a:pt x="224468" y="350438"/>
                    <a:pt x="210586" y="372116"/>
                  </a:cubicBezTo>
                  <a:cubicBezTo>
                    <a:pt x="196705" y="393794"/>
                    <a:pt x="188258" y="418502"/>
                    <a:pt x="185951" y="444137"/>
                  </a:cubicBezTo>
                  <a:cubicBezTo>
                    <a:pt x="184111" y="461006"/>
                    <a:pt x="183682" y="478366"/>
                    <a:pt x="183252" y="495235"/>
                  </a:cubicBezTo>
                  <a:cubicBezTo>
                    <a:pt x="182577" y="523574"/>
                    <a:pt x="181841" y="552896"/>
                    <a:pt x="174358" y="581113"/>
                  </a:cubicBezTo>
                  <a:cubicBezTo>
                    <a:pt x="162090" y="627242"/>
                    <a:pt x="127677" y="660857"/>
                    <a:pt x="86762" y="666071"/>
                  </a:cubicBezTo>
                  <a:cubicBezTo>
                    <a:pt x="59587" y="669690"/>
                    <a:pt x="33272" y="661532"/>
                    <a:pt x="7876" y="653803"/>
                  </a:cubicBezTo>
                  <a:lnTo>
                    <a:pt x="7815" y="653006"/>
                  </a:lnTo>
                  <a:close/>
                </a:path>
              </a:pathLst>
            </a:custGeom>
            <a:solidFill>
              <a:srgbClr val="0E0E0E"/>
            </a:solidFill>
            <a:ln w="6134"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A3440DFA-22B3-4D57-851B-56615DE25472}"/>
                </a:ext>
              </a:extLst>
            </p:cNvPr>
            <p:cNvSpPr/>
            <p:nvPr/>
          </p:nvSpPr>
          <p:spPr>
            <a:xfrm>
              <a:off x="6507834" y="4203740"/>
              <a:ext cx="801690" cy="1019258"/>
            </a:xfrm>
            <a:custGeom>
              <a:avLst/>
              <a:gdLst>
                <a:gd name="connsiteX0" fmla="*/ 637347 w 801690"/>
                <a:gd name="connsiteY0" fmla="*/ 2336 h 1019258"/>
                <a:gd name="connsiteX1" fmla="*/ 376706 w 801690"/>
                <a:gd name="connsiteY1" fmla="*/ 160230 h 1019258"/>
                <a:gd name="connsiteX2" fmla="*/ 298864 w 801690"/>
                <a:gd name="connsiteY2" fmla="*/ 347813 h 1019258"/>
                <a:gd name="connsiteX3" fmla="*/ 149190 w 801690"/>
                <a:gd name="connsiteY3" fmla="*/ 648755 h 1019258"/>
                <a:gd name="connsiteX4" fmla="*/ 60980 w 801690"/>
                <a:gd name="connsiteY4" fmla="*/ 759170 h 1019258"/>
                <a:gd name="connsiteX5" fmla="*/ 2829 w 801690"/>
                <a:gd name="connsiteY5" fmla="*/ 961597 h 1019258"/>
                <a:gd name="connsiteX6" fmla="*/ 169310 w 801690"/>
                <a:gd name="connsiteY6" fmla="*/ 1019259 h 1019258"/>
                <a:gd name="connsiteX7" fmla="*/ 443691 w 801690"/>
                <a:gd name="connsiteY7" fmla="*/ 686787 h 1019258"/>
                <a:gd name="connsiteX8" fmla="*/ 782604 w 801690"/>
                <a:gd name="connsiteY8" fmla="*/ 231631 h 1019258"/>
                <a:gd name="connsiteX9" fmla="*/ 637347 w 801690"/>
                <a:gd name="connsiteY9" fmla="*/ 2336 h 101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690" h="1019258">
                  <a:moveTo>
                    <a:pt x="637347" y="2336"/>
                  </a:moveTo>
                  <a:cubicBezTo>
                    <a:pt x="561590" y="12028"/>
                    <a:pt x="472154" y="87663"/>
                    <a:pt x="376706" y="160230"/>
                  </a:cubicBezTo>
                  <a:cubicBezTo>
                    <a:pt x="342772" y="219136"/>
                    <a:pt x="316610" y="282189"/>
                    <a:pt x="298864" y="347813"/>
                  </a:cubicBezTo>
                  <a:cubicBezTo>
                    <a:pt x="245435" y="542266"/>
                    <a:pt x="202987" y="589253"/>
                    <a:pt x="149190" y="648755"/>
                  </a:cubicBezTo>
                  <a:cubicBezTo>
                    <a:pt x="116930" y="683186"/>
                    <a:pt x="87437" y="720108"/>
                    <a:pt x="60980" y="759170"/>
                  </a:cubicBezTo>
                  <a:cubicBezTo>
                    <a:pt x="30800" y="804379"/>
                    <a:pt x="-11341" y="884368"/>
                    <a:pt x="2829" y="961597"/>
                  </a:cubicBezTo>
                  <a:cubicBezTo>
                    <a:pt x="53804" y="996992"/>
                    <a:pt x="109441" y="1019259"/>
                    <a:pt x="169310" y="1019259"/>
                  </a:cubicBezTo>
                  <a:cubicBezTo>
                    <a:pt x="308126" y="1019259"/>
                    <a:pt x="369468" y="851367"/>
                    <a:pt x="443691" y="686787"/>
                  </a:cubicBezTo>
                  <a:cubicBezTo>
                    <a:pt x="517915" y="522207"/>
                    <a:pt x="734205" y="376888"/>
                    <a:pt x="782604" y="231631"/>
                  </a:cubicBezTo>
                  <a:cubicBezTo>
                    <a:pt x="831003" y="86374"/>
                    <a:pt x="789045" y="-17048"/>
                    <a:pt x="637347" y="2336"/>
                  </a:cubicBezTo>
                  <a:close/>
                </a:path>
              </a:pathLst>
            </a:custGeom>
            <a:solidFill>
              <a:srgbClr val="F0E7E1"/>
            </a:solidFill>
            <a:ln w="6134"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EF514F5A-74E3-460E-ADF0-4CF860152E70}"/>
                </a:ext>
              </a:extLst>
            </p:cNvPr>
            <p:cNvSpPr/>
            <p:nvPr/>
          </p:nvSpPr>
          <p:spPr>
            <a:xfrm>
              <a:off x="6505592" y="4201698"/>
              <a:ext cx="806320" cy="1023447"/>
            </a:xfrm>
            <a:custGeom>
              <a:avLst/>
              <a:gdLst>
                <a:gd name="connsiteX0" fmla="*/ 171552 w 806320"/>
                <a:gd name="connsiteY0" fmla="*/ 1023448 h 1023447"/>
                <a:gd name="connsiteX1" fmla="*/ 3783 w 806320"/>
                <a:gd name="connsiteY1" fmla="*/ 965418 h 1023447"/>
                <a:gd name="connsiteX2" fmla="*/ 3169 w 806320"/>
                <a:gd name="connsiteY2" fmla="*/ 964780 h 1023447"/>
                <a:gd name="connsiteX3" fmla="*/ 2863 w 806320"/>
                <a:gd name="connsiteY3" fmla="*/ 963946 h 1023447"/>
                <a:gd name="connsiteX4" fmla="*/ 61321 w 806320"/>
                <a:gd name="connsiteY4" fmla="*/ 759740 h 1023447"/>
                <a:gd name="connsiteX5" fmla="*/ 149653 w 806320"/>
                <a:gd name="connsiteY5" fmla="*/ 649325 h 1023447"/>
                <a:gd name="connsiteX6" fmla="*/ 298898 w 806320"/>
                <a:gd name="connsiteY6" fmla="*/ 349180 h 1023447"/>
                <a:gd name="connsiteX7" fmla="*/ 376986 w 806320"/>
                <a:gd name="connsiteY7" fmla="*/ 161290 h 1023447"/>
                <a:gd name="connsiteX8" fmla="*/ 377538 w 806320"/>
                <a:gd name="connsiteY8" fmla="*/ 160616 h 1023447"/>
                <a:gd name="connsiteX9" fmla="*/ 412441 w 806320"/>
                <a:gd name="connsiteY9" fmla="*/ 133870 h 1023447"/>
                <a:gd name="connsiteX10" fmla="*/ 639405 w 806320"/>
                <a:gd name="connsiteY10" fmla="*/ 2293 h 1023447"/>
                <a:gd name="connsiteX11" fmla="*/ 779142 w 806320"/>
                <a:gd name="connsiteY11" fmla="*/ 41245 h 1023447"/>
                <a:gd name="connsiteX12" fmla="*/ 787178 w 806320"/>
                <a:gd name="connsiteY12" fmla="*/ 234471 h 1023447"/>
                <a:gd name="connsiteX13" fmla="*/ 621862 w 806320"/>
                <a:gd name="connsiteY13" fmla="*/ 461067 h 1023447"/>
                <a:gd name="connsiteX14" fmla="*/ 448142 w 806320"/>
                <a:gd name="connsiteY14" fmla="*/ 689810 h 1023447"/>
                <a:gd name="connsiteX15" fmla="*/ 429188 w 806320"/>
                <a:gd name="connsiteY15" fmla="*/ 732381 h 1023447"/>
                <a:gd name="connsiteX16" fmla="*/ 171552 w 806320"/>
                <a:gd name="connsiteY16" fmla="*/ 1023448 h 1023447"/>
                <a:gd name="connsiteX17" fmla="*/ 7218 w 806320"/>
                <a:gd name="connsiteY17" fmla="*/ 962106 h 1023447"/>
                <a:gd name="connsiteX18" fmla="*/ 171552 w 806320"/>
                <a:gd name="connsiteY18" fmla="*/ 1018786 h 1023447"/>
                <a:gd name="connsiteX19" fmla="*/ 424832 w 806320"/>
                <a:gd name="connsiteY19" fmla="*/ 730480 h 1023447"/>
                <a:gd name="connsiteX20" fmla="*/ 443848 w 806320"/>
                <a:gd name="connsiteY20" fmla="*/ 687909 h 1023447"/>
                <a:gd name="connsiteX21" fmla="*/ 618365 w 806320"/>
                <a:gd name="connsiteY21" fmla="*/ 457939 h 1023447"/>
                <a:gd name="connsiteX22" fmla="*/ 782700 w 806320"/>
                <a:gd name="connsiteY22" fmla="*/ 232999 h 1023447"/>
                <a:gd name="connsiteX23" fmla="*/ 775461 w 806320"/>
                <a:gd name="connsiteY23" fmla="*/ 44128 h 1023447"/>
                <a:gd name="connsiteX24" fmla="*/ 639896 w 806320"/>
                <a:gd name="connsiteY24" fmla="*/ 6832 h 1023447"/>
                <a:gd name="connsiteX25" fmla="*/ 415263 w 806320"/>
                <a:gd name="connsiteY25" fmla="*/ 137490 h 1023447"/>
                <a:gd name="connsiteX26" fmla="*/ 380727 w 806320"/>
                <a:gd name="connsiteY26" fmla="*/ 163989 h 1023447"/>
                <a:gd name="connsiteX27" fmla="*/ 303314 w 806320"/>
                <a:gd name="connsiteY27" fmla="*/ 350407 h 1023447"/>
                <a:gd name="connsiteX28" fmla="*/ 153150 w 806320"/>
                <a:gd name="connsiteY28" fmla="*/ 652085 h 1023447"/>
                <a:gd name="connsiteX29" fmla="*/ 65124 w 806320"/>
                <a:gd name="connsiteY29" fmla="*/ 762500 h 1023447"/>
                <a:gd name="connsiteX30" fmla="*/ 7218 w 806320"/>
                <a:gd name="connsiteY30" fmla="*/ 962167 h 1023447"/>
                <a:gd name="connsiteX31" fmla="*/ 7218 w 806320"/>
                <a:gd name="connsiteY31" fmla="*/ 962106 h 102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06320" h="1023447">
                  <a:moveTo>
                    <a:pt x="171552" y="1023448"/>
                  </a:moveTo>
                  <a:cubicBezTo>
                    <a:pt x="115670" y="1023448"/>
                    <a:pt x="59236" y="1003941"/>
                    <a:pt x="3783" y="965418"/>
                  </a:cubicBezTo>
                  <a:cubicBezTo>
                    <a:pt x="3538" y="965253"/>
                    <a:pt x="3329" y="965032"/>
                    <a:pt x="3169" y="964780"/>
                  </a:cubicBezTo>
                  <a:cubicBezTo>
                    <a:pt x="3010" y="964529"/>
                    <a:pt x="2906" y="964241"/>
                    <a:pt x="2863" y="963946"/>
                  </a:cubicBezTo>
                  <a:cubicBezTo>
                    <a:pt x="-11798" y="884202"/>
                    <a:pt x="33227" y="801882"/>
                    <a:pt x="61321" y="759740"/>
                  </a:cubicBezTo>
                  <a:cubicBezTo>
                    <a:pt x="87809" y="720665"/>
                    <a:pt x="117345" y="683744"/>
                    <a:pt x="149653" y="649325"/>
                  </a:cubicBezTo>
                  <a:cubicBezTo>
                    <a:pt x="203327" y="589885"/>
                    <a:pt x="245653" y="543081"/>
                    <a:pt x="298898" y="349180"/>
                  </a:cubicBezTo>
                  <a:cubicBezTo>
                    <a:pt x="316674" y="283428"/>
                    <a:pt x="342923" y="220270"/>
                    <a:pt x="376986" y="161290"/>
                  </a:cubicBezTo>
                  <a:cubicBezTo>
                    <a:pt x="377115" y="161026"/>
                    <a:pt x="377305" y="160794"/>
                    <a:pt x="377538" y="160616"/>
                  </a:cubicBezTo>
                  <a:cubicBezTo>
                    <a:pt x="389254" y="151721"/>
                    <a:pt x="400909" y="142765"/>
                    <a:pt x="412441" y="133870"/>
                  </a:cubicBezTo>
                  <a:cubicBezTo>
                    <a:pt x="494639" y="70627"/>
                    <a:pt x="571929" y="11187"/>
                    <a:pt x="639405" y="2293"/>
                  </a:cubicBezTo>
                  <a:cubicBezTo>
                    <a:pt x="703201" y="-5804"/>
                    <a:pt x="751477" y="7630"/>
                    <a:pt x="779142" y="41245"/>
                  </a:cubicBezTo>
                  <a:cubicBezTo>
                    <a:pt x="812389" y="81669"/>
                    <a:pt x="815211" y="150310"/>
                    <a:pt x="787178" y="234471"/>
                  </a:cubicBezTo>
                  <a:cubicBezTo>
                    <a:pt x="762211" y="309308"/>
                    <a:pt x="694061" y="383040"/>
                    <a:pt x="621862" y="461067"/>
                  </a:cubicBezTo>
                  <a:cubicBezTo>
                    <a:pt x="554386" y="534186"/>
                    <a:pt x="484211" y="609821"/>
                    <a:pt x="448142" y="689810"/>
                  </a:cubicBezTo>
                  <a:cubicBezTo>
                    <a:pt x="442008" y="703980"/>
                    <a:pt x="435444" y="718211"/>
                    <a:pt x="429188" y="732381"/>
                  </a:cubicBezTo>
                  <a:cubicBezTo>
                    <a:pt x="362632" y="881994"/>
                    <a:pt x="299879" y="1023448"/>
                    <a:pt x="171552" y="1023448"/>
                  </a:cubicBezTo>
                  <a:close/>
                  <a:moveTo>
                    <a:pt x="7218" y="962106"/>
                  </a:moveTo>
                  <a:cubicBezTo>
                    <a:pt x="61628" y="999708"/>
                    <a:pt x="116897" y="1018786"/>
                    <a:pt x="171552" y="1018786"/>
                  </a:cubicBezTo>
                  <a:cubicBezTo>
                    <a:pt x="296873" y="1018786"/>
                    <a:pt x="359074" y="878620"/>
                    <a:pt x="424832" y="730480"/>
                  </a:cubicBezTo>
                  <a:cubicBezTo>
                    <a:pt x="430966" y="716371"/>
                    <a:pt x="437100" y="702140"/>
                    <a:pt x="443848" y="687909"/>
                  </a:cubicBezTo>
                  <a:cubicBezTo>
                    <a:pt x="480224" y="607245"/>
                    <a:pt x="550460" y="531365"/>
                    <a:pt x="618365" y="457939"/>
                  </a:cubicBezTo>
                  <a:cubicBezTo>
                    <a:pt x="690196" y="380280"/>
                    <a:pt x="758040" y="306916"/>
                    <a:pt x="782700" y="232999"/>
                  </a:cubicBezTo>
                  <a:cubicBezTo>
                    <a:pt x="810181" y="150433"/>
                    <a:pt x="807666" y="83325"/>
                    <a:pt x="775461" y="44128"/>
                  </a:cubicBezTo>
                  <a:cubicBezTo>
                    <a:pt x="748839" y="11801"/>
                    <a:pt x="701851" y="-1081"/>
                    <a:pt x="639896" y="6832"/>
                  </a:cubicBezTo>
                  <a:cubicBezTo>
                    <a:pt x="574077" y="15236"/>
                    <a:pt x="496909" y="74615"/>
                    <a:pt x="415263" y="137490"/>
                  </a:cubicBezTo>
                  <a:cubicBezTo>
                    <a:pt x="403853" y="146323"/>
                    <a:pt x="392339" y="155156"/>
                    <a:pt x="380727" y="163989"/>
                  </a:cubicBezTo>
                  <a:cubicBezTo>
                    <a:pt x="346977" y="222522"/>
                    <a:pt x="320956" y="285182"/>
                    <a:pt x="303314" y="350407"/>
                  </a:cubicBezTo>
                  <a:cubicBezTo>
                    <a:pt x="250070" y="545167"/>
                    <a:pt x="207131" y="592339"/>
                    <a:pt x="153150" y="652085"/>
                  </a:cubicBezTo>
                  <a:cubicBezTo>
                    <a:pt x="120946" y="686516"/>
                    <a:pt x="91514" y="723438"/>
                    <a:pt x="65124" y="762500"/>
                  </a:cubicBezTo>
                  <a:cubicBezTo>
                    <a:pt x="37521" y="803783"/>
                    <a:pt x="-6584" y="884509"/>
                    <a:pt x="7218" y="962167"/>
                  </a:cubicBezTo>
                  <a:lnTo>
                    <a:pt x="7218" y="962106"/>
                  </a:lnTo>
                  <a:close/>
                </a:path>
              </a:pathLst>
            </a:custGeom>
            <a:solidFill>
              <a:srgbClr val="0E0E0E"/>
            </a:solidFill>
            <a:ln w="6134"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3A4BFEFF-5316-4366-89C4-0CF330341B2C}"/>
                </a:ext>
              </a:extLst>
            </p:cNvPr>
            <p:cNvSpPr/>
            <p:nvPr/>
          </p:nvSpPr>
          <p:spPr>
            <a:xfrm>
              <a:off x="6580891" y="4204727"/>
              <a:ext cx="728568" cy="1017529"/>
            </a:xfrm>
            <a:custGeom>
              <a:avLst/>
              <a:gdLst>
                <a:gd name="connsiteX0" fmla="*/ 619069 w 728568"/>
                <a:gd name="connsiteY0" fmla="*/ 0 h 1017529"/>
                <a:gd name="connsiteX1" fmla="*/ 296412 w 728568"/>
                <a:gd name="connsiteY1" fmla="*/ 365964 h 1017529"/>
                <a:gd name="connsiteX2" fmla="*/ 48836 w 728568"/>
                <a:gd name="connsiteY2" fmla="*/ 798607 h 1017529"/>
                <a:gd name="connsiteX3" fmla="*/ 124716 w 728568"/>
                <a:gd name="connsiteY3" fmla="*/ 1015573 h 1017529"/>
                <a:gd name="connsiteX4" fmla="*/ 370635 w 728568"/>
                <a:gd name="connsiteY4" fmla="*/ 685677 h 1017529"/>
                <a:gd name="connsiteX5" fmla="*/ 709548 w 728568"/>
                <a:gd name="connsiteY5" fmla="*/ 230522 h 1017529"/>
                <a:gd name="connsiteX6" fmla="*/ 619069 w 728568"/>
                <a:gd name="connsiteY6" fmla="*/ 0 h 101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568" h="1017529">
                  <a:moveTo>
                    <a:pt x="619069" y="0"/>
                  </a:moveTo>
                  <a:cubicBezTo>
                    <a:pt x="503010" y="5275"/>
                    <a:pt x="359839" y="134952"/>
                    <a:pt x="296412" y="365964"/>
                  </a:cubicBezTo>
                  <a:cubicBezTo>
                    <a:pt x="213477" y="667949"/>
                    <a:pt x="147903" y="650160"/>
                    <a:pt x="48836" y="798607"/>
                  </a:cubicBezTo>
                  <a:cubicBezTo>
                    <a:pt x="-50230" y="947054"/>
                    <a:pt x="14792" y="1031706"/>
                    <a:pt x="124716" y="1015573"/>
                  </a:cubicBezTo>
                  <a:cubicBezTo>
                    <a:pt x="243842" y="994165"/>
                    <a:pt x="301687" y="838541"/>
                    <a:pt x="370635" y="685677"/>
                  </a:cubicBezTo>
                  <a:cubicBezTo>
                    <a:pt x="444858" y="521036"/>
                    <a:pt x="661149" y="375779"/>
                    <a:pt x="709548" y="230522"/>
                  </a:cubicBezTo>
                  <a:cubicBezTo>
                    <a:pt x="751383" y="104587"/>
                    <a:pt x="725496" y="10305"/>
                    <a:pt x="619069" y="0"/>
                  </a:cubicBezTo>
                  <a:close/>
                </a:path>
              </a:pathLst>
            </a:custGeom>
            <a:solidFill>
              <a:srgbClr val="8DC2EB"/>
            </a:solidFill>
            <a:ln w="6134"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35C04044-ED85-438F-9EBC-A8F2CA5E9ED3}"/>
                </a:ext>
              </a:extLst>
            </p:cNvPr>
            <p:cNvSpPr/>
            <p:nvPr/>
          </p:nvSpPr>
          <p:spPr>
            <a:xfrm>
              <a:off x="6578643" y="4202457"/>
              <a:ext cx="733515" cy="1022014"/>
            </a:xfrm>
            <a:custGeom>
              <a:avLst/>
              <a:gdLst>
                <a:gd name="connsiteX0" fmla="*/ 101323 w 733515"/>
                <a:gd name="connsiteY0" fmla="*/ 1022014 h 1022014"/>
                <a:gd name="connsiteX1" fmla="*/ 13604 w 733515"/>
                <a:gd name="connsiteY1" fmla="*/ 980730 h 1022014"/>
                <a:gd name="connsiteX2" fmla="*/ 49182 w 733515"/>
                <a:gd name="connsiteY2" fmla="*/ 799650 h 1022014"/>
                <a:gd name="connsiteX3" fmla="*/ 131012 w 733515"/>
                <a:gd name="connsiteY3" fmla="*/ 697332 h 1022014"/>
                <a:gd name="connsiteX4" fmla="*/ 296635 w 733515"/>
                <a:gd name="connsiteY4" fmla="*/ 367621 h 1022014"/>
                <a:gd name="connsiteX5" fmla="*/ 621378 w 733515"/>
                <a:gd name="connsiteY5" fmla="*/ 0 h 1022014"/>
                <a:gd name="connsiteX6" fmla="*/ 621685 w 733515"/>
                <a:gd name="connsiteY6" fmla="*/ 0 h 1022014"/>
                <a:gd name="connsiteX7" fmla="*/ 712900 w 733515"/>
                <a:gd name="connsiteY7" fmla="*/ 49625 h 1022014"/>
                <a:gd name="connsiteX8" fmla="*/ 714188 w 733515"/>
                <a:gd name="connsiteY8" fmla="*/ 233650 h 1022014"/>
                <a:gd name="connsiteX9" fmla="*/ 548872 w 733515"/>
                <a:gd name="connsiteY9" fmla="*/ 460246 h 1022014"/>
                <a:gd name="connsiteX10" fmla="*/ 375152 w 733515"/>
                <a:gd name="connsiteY10" fmla="*/ 688989 h 1022014"/>
                <a:gd name="connsiteX11" fmla="*/ 356259 w 733515"/>
                <a:gd name="connsiteY11" fmla="*/ 731315 h 1022014"/>
                <a:gd name="connsiteX12" fmla="*/ 127516 w 733515"/>
                <a:gd name="connsiteY12" fmla="*/ 1020235 h 1022014"/>
                <a:gd name="connsiteX13" fmla="*/ 101323 w 733515"/>
                <a:gd name="connsiteY13" fmla="*/ 1022014 h 1022014"/>
                <a:gd name="connsiteX14" fmla="*/ 621255 w 733515"/>
                <a:gd name="connsiteY14" fmla="*/ 4601 h 1022014"/>
                <a:gd name="connsiteX15" fmla="*/ 300868 w 733515"/>
                <a:gd name="connsiteY15" fmla="*/ 368847 h 1022014"/>
                <a:gd name="connsiteX16" fmla="*/ 134448 w 733515"/>
                <a:gd name="connsiteY16" fmla="*/ 700092 h 1022014"/>
                <a:gd name="connsiteX17" fmla="*/ 52986 w 733515"/>
                <a:gd name="connsiteY17" fmla="*/ 801858 h 1022014"/>
                <a:gd name="connsiteX18" fmla="*/ 17530 w 733515"/>
                <a:gd name="connsiteY18" fmla="*/ 978277 h 1022014"/>
                <a:gd name="connsiteX19" fmla="*/ 126596 w 733515"/>
                <a:gd name="connsiteY19" fmla="*/ 1015573 h 1022014"/>
                <a:gd name="connsiteX20" fmla="*/ 351904 w 733515"/>
                <a:gd name="connsiteY20" fmla="*/ 729352 h 1022014"/>
                <a:gd name="connsiteX21" fmla="*/ 370797 w 733515"/>
                <a:gd name="connsiteY21" fmla="*/ 686965 h 1022014"/>
                <a:gd name="connsiteX22" fmla="*/ 545314 w 733515"/>
                <a:gd name="connsiteY22" fmla="*/ 456996 h 1022014"/>
                <a:gd name="connsiteX23" fmla="*/ 709649 w 733515"/>
                <a:gd name="connsiteY23" fmla="*/ 232055 h 1022014"/>
                <a:gd name="connsiteX24" fmla="*/ 708851 w 733515"/>
                <a:gd name="connsiteY24" fmla="*/ 52140 h 1022014"/>
                <a:gd name="connsiteX25" fmla="*/ 621255 w 733515"/>
                <a:gd name="connsiteY25" fmla="*/ 4601 h 102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33515" h="1022014">
                  <a:moveTo>
                    <a:pt x="101323" y="1022014"/>
                  </a:moveTo>
                  <a:cubicBezTo>
                    <a:pt x="61758" y="1022014"/>
                    <a:pt x="30535" y="1007598"/>
                    <a:pt x="13604" y="980730"/>
                  </a:cubicBezTo>
                  <a:cubicBezTo>
                    <a:pt x="-1853" y="956194"/>
                    <a:pt x="-17864" y="900066"/>
                    <a:pt x="49182" y="799650"/>
                  </a:cubicBezTo>
                  <a:cubicBezTo>
                    <a:pt x="73682" y="763409"/>
                    <a:pt x="101047" y="729193"/>
                    <a:pt x="131012" y="697332"/>
                  </a:cubicBezTo>
                  <a:cubicBezTo>
                    <a:pt x="188735" y="633475"/>
                    <a:pt x="238544" y="578329"/>
                    <a:pt x="296635" y="367621"/>
                  </a:cubicBezTo>
                  <a:cubicBezTo>
                    <a:pt x="364111" y="122254"/>
                    <a:pt x="512190" y="4969"/>
                    <a:pt x="621378" y="0"/>
                  </a:cubicBezTo>
                  <a:lnTo>
                    <a:pt x="621685" y="0"/>
                  </a:lnTo>
                  <a:cubicBezTo>
                    <a:pt x="663397" y="4048"/>
                    <a:pt x="694068" y="20733"/>
                    <a:pt x="712900" y="49625"/>
                  </a:cubicBezTo>
                  <a:cubicBezTo>
                    <a:pt x="739951" y="91276"/>
                    <a:pt x="740381" y="154888"/>
                    <a:pt x="714188" y="233650"/>
                  </a:cubicBezTo>
                  <a:cubicBezTo>
                    <a:pt x="689222" y="308487"/>
                    <a:pt x="621071" y="382220"/>
                    <a:pt x="548872" y="460246"/>
                  </a:cubicBezTo>
                  <a:cubicBezTo>
                    <a:pt x="481396" y="533366"/>
                    <a:pt x="411221" y="609000"/>
                    <a:pt x="375152" y="688989"/>
                  </a:cubicBezTo>
                  <a:cubicBezTo>
                    <a:pt x="369018" y="703098"/>
                    <a:pt x="362516" y="717268"/>
                    <a:pt x="356259" y="731315"/>
                  </a:cubicBezTo>
                  <a:cubicBezTo>
                    <a:pt x="294917" y="869764"/>
                    <a:pt x="236827" y="1000606"/>
                    <a:pt x="127516" y="1020235"/>
                  </a:cubicBezTo>
                  <a:cubicBezTo>
                    <a:pt x="118842" y="1021449"/>
                    <a:pt x="110089" y="1022044"/>
                    <a:pt x="101323" y="1022014"/>
                  </a:cubicBezTo>
                  <a:close/>
                  <a:moveTo>
                    <a:pt x="621255" y="4601"/>
                  </a:moveTo>
                  <a:cubicBezTo>
                    <a:pt x="513723" y="9569"/>
                    <a:pt x="367607" y="125689"/>
                    <a:pt x="300868" y="368847"/>
                  </a:cubicBezTo>
                  <a:cubicBezTo>
                    <a:pt x="242716" y="580599"/>
                    <a:pt x="192538" y="636113"/>
                    <a:pt x="134448" y="700092"/>
                  </a:cubicBezTo>
                  <a:cubicBezTo>
                    <a:pt x="104629" y="731788"/>
                    <a:pt x="77387" y="765820"/>
                    <a:pt x="52986" y="801858"/>
                  </a:cubicBezTo>
                  <a:cubicBezTo>
                    <a:pt x="5262" y="873935"/>
                    <a:pt x="-7865" y="937976"/>
                    <a:pt x="17530" y="978277"/>
                  </a:cubicBezTo>
                  <a:cubicBezTo>
                    <a:pt x="36976" y="1008948"/>
                    <a:pt x="76786" y="1022750"/>
                    <a:pt x="126596" y="1015573"/>
                  </a:cubicBezTo>
                  <a:cubicBezTo>
                    <a:pt x="233453" y="996373"/>
                    <a:pt x="290992" y="866635"/>
                    <a:pt x="351904" y="729352"/>
                  </a:cubicBezTo>
                  <a:cubicBezTo>
                    <a:pt x="358038" y="715244"/>
                    <a:pt x="364172" y="701135"/>
                    <a:pt x="370797" y="686965"/>
                  </a:cubicBezTo>
                  <a:cubicBezTo>
                    <a:pt x="407173" y="606301"/>
                    <a:pt x="477409" y="530421"/>
                    <a:pt x="545314" y="456996"/>
                  </a:cubicBezTo>
                  <a:cubicBezTo>
                    <a:pt x="617145" y="379337"/>
                    <a:pt x="684989" y="305972"/>
                    <a:pt x="709649" y="232055"/>
                  </a:cubicBezTo>
                  <a:cubicBezTo>
                    <a:pt x="735044" y="155869"/>
                    <a:pt x="734737" y="91951"/>
                    <a:pt x="708851" y="52140"/>
                  </a:cubicBezTo>
                  <a:cubicBezTo>
                    <a:pt x="690878" y="24475"/>
                    <a:pt x="661618" y="8526"/>
                    <a:pt x="621255" y="4601"/>
                  </a:cubicBezTo>
                  <a:close/>
                </a:path>
              </a:pathLst>
            </a:custGeom>
            <a:solidFill>
              <a:srgbClr val="0E0E0E"/>
            </a:solidFill>
            <a:ln w="6134" cap="flat">
              <a:noFill/>
              <a:prstDash val="solid"/>
              <a:miter/>
            </a:ln>
          </p:spPr>
          <p:txBody>
            <a:bodyPr rtlCol="0" anchor="ctr"/>
            <a:lstStyle/>
            <a:p>
              <a:endParaRPr lang="en-AU"/>
            </a:p>
          </p:txBody>
        </p:sp>
      </p:grpSp>
    </p:spTree>
    <p:extLst>
      <p:ext uri="{BB962C8B-B14F-4D97-AF65-F5344CB8AC3E}">
        <p14:creationId xmlns:p14="http://schemas.microsoft.com/office/powerpoint/2010/main" val="3889028951"/>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2_Divider slide">
    <p:bg>
      <p:bgPr>
        <a:solidFill>
          <a:schemeClr val="tx1"/>
        </a:solidFill>
        <a:effectLst/>
      </p:bgPr>
    </p:bg>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sp>
        <p:nvSpPr>
          <p:cNvPr id="8" name="Picture Placeholder 19">
            <a:extLst>
              <a:ext uri="{FF2B5EF4-FFF2-40B4-BE49-F238E27FC236}">
                <a16:creationId xmlns:a16="http://schemas.microsoft.com/office/drawing/2014/main" id="{835C11C8-99ED-4F12-8FA3-D3AC07C5143C}"/>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pic>
        <p:nvPicPr>
          <p:cNvPr id="3" name="Picture 2" descr="A picture containing icon&#10;&#10;Description automatically generated">
            <a:extLst>
              <a:ext uri="{FF2B5EF4-FFF2-40B4-BE49-F238E27FC236}">
                <a16:creationId xmlns:a16="http://schemas.microsoft.com/office/drawing/2014/main" id="{CBA6A24B-CBBD-3272-BE95-890D3DD6B47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5644" y="6031511"/>
            <a:ext cx="1517352" cy="689921"/>
          </a:xfrm>
          <a:prstGeom prst="rect">
            <a:avLst/>
          </a:prstGeom>
        </p:spPr>
      </p:pic>
    </p:spTree>
    <p:extLst>
      <p:ext uri="{BB962C8B-B14F-4D97-AF65-F5344CB8AC3E}">
        <p14:creationId xmlns:p14="http://schemas.microsoft.com/office/powerpoint/2010/main" val="163584816"/>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3_Divider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4" name="Graphic 2">
            <a:extLst>
              <a:ext uri="{FF2B5EF4-FFF2-40B4-BE49-F238E27FC236}">
                <a16:creationId xmlns:a16="http://schemas.microsoft.com/office/drawing/2014/main" id="{E54FCA75-4BB4-4BEF-B696-CD8271C768C2}"/>
              </a:ext>
            </a:extLst>
          </p:cNvPr>
          <p:cNvGrpSpPr/>
          <p:nvPr/>
        </p:nvGrpSpPr>
        <p:grpSpPr>
          <a:xfrm>
            <a:off x="7486126" y="1449363"/>
            <a:ext cx="4181727" cy="3959273"/>
            <a:chOff x="7638526" y="1394199"/>
            <a:chExt cx="4181727" cy="3959273"/>
          </a:xfrm>
        </p:grpSpPr>
        <p:sp>
          <p:nvSpPr>
            <p:cNvPr id="8" name="Freeform: Shape 7">
              <a:extLst>
                <a:ext uri="{FF2B5EF4-FFF2-40B4-BE49-F238E27FC236}">
                  <a16:creationId xmlns:a16="http://schemas.microsoft.com/office/drawing/2014/main" id="{336C247A-0AC3-435E-91E0-EC3076D67990}"/>
                </a:ext>
              </a:extLst>
            </p:cNvPr>
            <p:cNvSpPr/>
            <p:nvPr/>
          </p:nvSpPr>
          <p:spPr>
            <a:xfrm>
              <a:off x="8608167" y="1395839"/>
              <a:ext cx="2393799" cy="1883476"/>
            </a:xfrm>
            <a:custGeom>
              <a:avLst/>
              <a:gdLst>
                <a:gd name="connsiteX0" fmla="*/ 86242 w 2393799"/>
                <a:gd name="connsiteY0" fmla="*/ 1883476 h 1883476"/>
                <a:gd name="connsiteX1" fmla="*/ 155315 w 2393799"/>
                <a:gd name="connsiteY1" fmla="*/ 1259147 h 1883476"/>
                <a:gd name="connsiteX2" fmla="*/ 535303 w 2393799"/>
                <a:gd name="connsiteY2" fmla="*/ 832622 h 1883476"/>
                <a:gd name="connsiteX3" fmla="*/ 1096427 w 2393799"/>
                <a:gd name="connsiteY3" fmla="*/ 99646 h 1883476"/>
                <a:gd name="connsiteX4" fmla="*/ 2104385 w 2393799"/>
                <a:gd name="connsiteY4" fmla="*/ 493602 h 1883476"/>
                <a:gd name="connsiteX5" fmla="*/ 1967506 w 2393799"/>
                <a:gd name="connsiteY5" fmla="*/ 1232533 h 1883476"/>
                <a:gd name="connsiteX6" fmla="*/ 2391491 w 2393799"/>
                <a:gd name="connsiteY6" fmla="*/ 1830773 h 1883476"/>
                <a:gd name="connsiteX7" fmla="*/ 86242 w 2393799"/>
                <a:gd name="connsiteY7" fmla="*/ 1883476 h 1883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3799" h="1883476">
                  <a:moveTo>
                    <a:pt x="86242" y="1883476"/>
                  </a:moveTo>
                  <a:cubicBezTo>
                    <a:pt x="-99661" y="1699106"/>
                    <a:pt x="58488" y="1383811"/>
                    <a:pt x="155315" y="1259147"/>
                  </a:cubicBezTo>
                  <a:cubicBezTo>
                    <a:pt x="253058" y="1133298"/>
                    <a:pt x="402104" y="1019445"/>
                    <a:pt x="535303" y="832622"/>
                  </a:cubicBezTo>
                  <a:cubicBezTo>
                    <a:pt x="697264" y="605703"/>
                    <a:pt x="783408" y="275394"/>
                    <a:pt x="1096427" y="99646"/>
                  </a:cubicBezTo>
                  <a:cubicBezTo>
                    <a:pt x="1458342" y="-103545"/>
                    <a:pt x="2030144" y="-7375"/>
                    <a:pt x="2104385" y="493602"/>
                  </a:cubicBezTo>
                  <a:cubicBezTo>
                    <a:pt x="2150957" y="807937"/>
                    <a:pt x="1914235" y="998655"/>
                    <a:pt x="1967506" y="1232533"/>
                  </a:cubicBezTo>
                  <a:cubicBezTo>
                    <a:pt x="2030144" y="1507423"/>
                    <a:pt x="2427559" y="1507907"/>
                    <a:pt x="2391491" y="1830773"/>
                  </a:cubicBezTo>
                  <a:lnTo>
                    <a:pt x="86242" y="1883476"/>
                  </a:lnTo>
                  <a:close/>
                </a:path>
              </a:pathLst>
            </a:custGeom>
            <a:solidFill>
              <a:srgbClr val="493123"/>
            </a:solidFill>
            <a:ln w="4396"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FEC62386-F7AA-4742-9837-E191971E5D2E}"/>
                </a:ext>
              </a:extLst>
            </p:cNvPr>
            <p:cNvSpPr/>
            <p:nvPr/>
          </p:nvSpPr>
          <p:spPr>
            <a:xfrm>
              <a:off x="8606685" y="1394199"/>
              <a:ext cx="2396921" cy="1886736"/>
            </a:xfrm>
            <a:custGeom>
              <a:avLst/>
              <a:gdLst>
                <a:gd name="connsiteX0" fmla="*/ 87723 w 2396921"/>
                <a:gd name="connsiteY0" fmla="*/ 1886736 h 1886736"/>
                <a:gd name="connsiteX1" fmla="*/ 86587 w 2396921"/>
                <a:gd name="connsiteY1" fmla="*/ 1886296 h 1886736"/>
                <a:gd name="connsiteX2" fmla="*/ 14665 w 2396921"/>
                <a:gd name="connsiteY2" fmla="*/ 1550168 h 1886736"/>
                <a:gd name="connsiteX3" fmla="*/ 155485 w 2396921"/>
                <a:gd name="connsiteY3" fmla="*/ 1259779 h 1886736"/>
                <a:gd name="connsiteX4" fmla="*/ 300283 w 2396921"/>
                <a:gd name="connsiteY4" fmla="*/ 1101801 h 1886736"/>
                <a:gd name="connsiteX5" fmla="*/ 535477 w 2396921"/>
                <a:gd name="connsiteY5" fmla="*/ 833298 h 1886736"/>
                <a:gd name="connsiteX6" fmla="*/ 667625 w 2396921"/>
                <a:gd name="connsiteY6" fmla="*/ 610323 h 1886736"/>
                <a:gd name="connsiteX7" fmla="*/ 1097081 w 2396921"/>
                <a:gd name="connsiteY7" fmla="*/ 99843 h 1886736"/>
                <a:gd name="connsiteX8" fmla="*/ 1448840 w 2396921"/>
                <a:gd name="connsiteY8" fmla="*/ 960 h 1886736"/>
                <a:gd name="connsiteX9" fmla="*/ 1802915 w 2396921"/>
                <a:gd name="connsiteY9" fmla="*/ 69333 h 1886736"/>
                <a:gd name="connsiteX10" fmla="*/ 2107487 w 2396921"/>
                <a:gd name="connsiteY10" fmla="*/ 495110 h 1886736"/>
                <a:gd name="connsiteX11" fmla="*/ 2030798 w 2396921"/>
                <a:gd name="connsiteY11" fmla="*/ 909551 h 1886736"/>
                <a:gd name="connsiteX12" fmla="*/ 1970611 w 2396921"/>
                <a:gd name="connsiteY12" fmla="*/ 1233909 h 1886736"/>
                <a:gd name="connsiteX13" fmla="*/ 2186803 w 2396921"/>
                <a:gd name="connsiteY13" fmla="*/ 1490985 h 1886736"/>
                <a:gd name="connsiteX14" fmla="*/ 2394592 w 2396921"/>
                <a:gd name="connsiteY14" fmla="*/ 1832721 h 1886736"/>
                <a:gd name="connsiteX15" fmla="*/ 2394059 w 2396921"/>
                <a:gd name="connsiteY15" fmla="*/ 1833751 h 1886736"/>
                <a:gd name="connsiteX16" fmla="*/ 2392972 w 2396921"/>
                <a:gd name="connsiteY16" fmla="*/ 1834165 h 1886736"/>
                <a:gd name="connsiteX17" fmla="*/ 87767 w 2396921"/>
                <a:gd name="connsiteY17" fmla="*/ 1886692 h 1886736"/>
                <a:gd name="connsiteX18" fmla="*/ 87723 w 2396921"/>
                <a:gd name="connsiteY18" fmla="*/ 1886736 h 1886736"/>
                <a:gd name="connsiteX19" fmla="*/ 1488496 w 2396921"/>
                <a:gd name="connsiteY19" fmla="*/ 3280 h 1886736"/>
                <a:gd name="connsiteX20" fmla="*/ 1449100 w 2396921"/>
                <a:gd name="connsiteY20" fmla="*/ 4244 h 1886736"/>
                <a:gd name="connsiteX21" fmla="*/ 1098921 w 2396921"/>
                <a:gd name="connsiteY21" fmla="*/ 102730 h 1886736"/>
                <a:gd name="connsiteX22" fmla="*/ 670732 w 2396921"/>
                <a:gd name="connsiteY22" fmla="*/ 611899 h 1886736"/>
                <a:gd name="connsiteX23" fmla="*/ 538365 w 2396921"/>
                <a:gd name="connsiteY23" fmla="*/ 835138 h 1886736"/>
                <a:gd name="connsiteX24" fmla="*/ 302823 w 2396921"/>
                <a:gd name="connsiteY24" fmla="*/ 1104077 h 1886736"/>
                <a:gd name="connsiteX25" fmla="*/ 158372 w 2396921"/>
                <a:gd name="connsiteY25" fmla="*/ 1261658 h 1886736"/>
                <a:gd name="connsiteX26" fmla="*/ 88687 w 2396921"/>
                <a:gd name="connsiteY26" fmla="*/ 1883232 h 1886736"/>
                <a:gd name="connsiteX27" fmla="*/ 2391748 w 2396921"/>
                <a:gd name="connsiteY27" fmla="*/ 1830705 h 1886736"/>
                <a:gd name="connsiteX28" fmla="*/ 2185183 w 2396921"/>
                <a:gd name="connsiteY28" fmla="*/ 1493657 h 1886736"/>
                <a:gd name="connsiteX29" fmla="*/ 1967631 w 2396921"/>
                <a:gd name="connsiteY29" fmla="*/ 1234653 h 1886736"/>
                <a:gd name="connsiteX30" fmla="*/ 2028038 w 2396921"/>
                <a:gd name="connsiteY30" fmla="*/ 908327 h 1886736"/>
                <a:gd name="connsiteX31" fmla="*/ 2104511 w 2396921"/>
                <a:gd name="connsiteY31" fmla="*/ 495594 h 1886736"/>
                <a:gd name="connsiteX32" fmla="*/ 1801647 w 2396921"/>
                <a:gd name="connsiteY32" fmla="*/ 72265 h 1886736"/>
                <a:gd name="connsiteX33" fmla="*/ 1488496 w 2396921"/>
                <a:gd name="connsiteY33" fmla="*/ 3280 h 188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96921" h="1886736">
                  <a:moveTo>
                    <a:pt x="87723" y="1886736"/>
                  </a:moveTo>
                  <a:cubicBezTo>
                    <a:pt x="87300" y="1886745"/>
                    <a:pt x="86895" y="1886587"/>
                    <a:pt x="86587" y="1886296"/>
                  </a:cubicBezTo>
                  <a:cubicBezTo>
                    <a:pt x="5739" y="1806108"/>
                    <a:pt x="-19127" y="1689891"/>
                    <a:pt x="14665" y="1550168"/>
                  </a:cubicBezTo>
                  <a:cubicBezTo>
                    <a:pt x="42855" y="1433427"/>
                    <a:pt x="105933" y="1323596"/>
                    <a:pt x="155485" y="1259779"/>
                  </a:cubicBezTo>
                  <a:cubicBezTo>
                    <a:pt x="196413" y="1207251"/>
                    <a:pt x="246880" y="1155948"/>
                    <a:pt x="300283" y="1101801"/>
                  </a:cubicBezTo>
                  <a:cubicBezTo>
                    <a:pt x="374216" y="1026864"/>
                    <a:pt x="457869" y="941900"/>
                    <a:pt x="535477" y="833298"/>
                  </a:cubicBezTo>
                  <a:cubicBezTo>
                    <a:pt x="583625" y="765889"/>
                    <a:pt x="624377" y="690340"/>
                    <a:pt x="667625" y="610323"/>
                  </a:cubicBezTo>
                  <a:cubicBezTo>
                    <a:pt x="770447" y="420173"/>
                    <a:pt x="876773" y="223543"/>
                    <a:pt x="1097081" y="99843"/>
                  </a:cubicBezTo>
                  <a:cubicBezTo>
                    <a:pt x="1201567" y="41232"/>
                    <a:pt x="1323168" y="6999"/>
                    <a:pt x="1448840" y="960"/>
                  </a:cubicBezTo>
                  <a:cubicBezTo>
                    <a:pt x="1576700" y="-5212"/>
                    <a:pt x="1699133" y="18470"/>
                    <a:pt x="1802915" y="69333"/>
                  </a:cubicBezTo>
                  <a:cubicBezTo>
                    <a:pt x="1921716" y="127596"/>
                    <a:pt x="2070982" y="248801"/>
                    <a:pt x="2107487" y="495110"/>
                  </a:cubicBezTo>
                  <a:cubicBezTo>
                    <a:pt x="2131780" y="659038"/>
                    <a:pt x="2078161" y="792154"/>
                    <a:pt x="2030798" y="909551"/>
                  </a:cubicBezTo>
                  <a:cubicBezTo>
                    <a:pt x="1986762" y="1018985"/>
                    <a:pt x="1945134" y="1122199"/>
                    <a:pt x="1970611" y="1233909"/>
                  </a:cubicBezTo>
                  <a:cubicBezTo>
                    <a:pt x="1998537" y="1356474"/>
                    <a:pt x="2094268" y="1424887"/>
                    <a:pt x="2186803" y="1490985"/>
                  </a:cubicBezTo>
                  <a:cubicBezTo>
                    <a:pt x="2303941" y="1574721"/>
                    <a:pt x="2414466" y="1653514"/>
                    <a:pt x="2394592" y="1832721"/>
                  </a:cubicBezTo>
                  <a:cubicBezTo>
                    <a:pt x="2394548" y="1833117"/>
                    <a:pt x="2394358" y="1833487"/>
                    <a:pt x="2394059" y="1833751"/>
                  </a:cubicBezTo>
                  <a:cubicBezTo>
                    <a:pt x="2393760" y="1834020"/>
                    <a:pt x="2393372" y="1834165"/>
                    <a:pt x="2392972" y="1834165"/>
                  </a:cubicBezTo>
                  <a:lnTo>
                    <a:pt x="87767" y="1886692"/>
                  </a:lnTo>
                  <a:lnTo>
                    <a:pt x="87723" y="1886736"/>
                  </a:lnTo>
                  <a:close/>
                  <a:moveTo>
                    <a:pt x="1488496" y="3280"/>
                  </a:moveTo>
                  <a:cubicBezTo>
                    <a:pt x="1475392" y="3280"/>
                    <a:pt x="1462261" y="3601"/>
                    <a:pt x="1449100" y="4244"/>
                  </a:cubicBezTo>
                  <a:cubicBezTo>
                    <a:pt x="1323912" y="10239"/>
                    <a:pt x="1202791" y="44340"/>
                    <a:pt x="1098921" y="102730"/>
                  </a:cubicBezTo>
                  <a:cubicBezTo>
                    <a:pt x="879441" y="225951"/>
                    <a:pt x="773339" y="422273"/>
                    <a:pt x="670732" y="611899"/>
                  </a:cubicBezTo>
                  <a:cubicBezTo>
                    <a:pt x="627440" y="691999"/>
                    <a:pt x="586517" y="767640"/>
                    <a:pt x="538365" y="835138"/>
                  </a:cubicBezTo>
                  <a:cubicBezTo>
                    <a:pt x="460800" y="943956"/>
                    <a:pt x="376888" y="1029008"/>
                    <a:pt x="302823" y="1104077"/>
                  </a:cubicBezTo>
                  <a:cubicBezTo>
                    <a:pt x="249508" y="1158136"/>
                    <a:pt x="199124" y="1209131"/>
                    <a:pt x="158372" y="1261658"/>
                  </a:cubicBezTo>
                  <a:cubicBezTo>
                    <a:pt x="74156" y="1370084"/>
                    <a:pt x="-102379" y="1692998"/>
                    <a:pt x="88687" y="1883232"/>
                  </a:cubicBezTo>
                  <a:lnTo>
                    <a:pt x="2391748" y="1830705"/>
                  </a:lnTo>
                  <a:cubicBezTo>
                    <a:pt x="2410791" y="1654566"/>
                    <a:pt x="2301181" y="1576297"/>
                    <a:pt x="2185183" y="1493657"/>
                  </a:cubicBezTo>
                  <a:cubicBezTo>
                    <a:pt x="2092124" y="1427207"/>
                    <a:pt x="1995865" y="1358529"/>
                    <a:pt x="1967631" y="1234653"/>
                  </a:cubicBezTo>
                  <a:cubicBezTo>
                    <a:pt x="1941982" y="1121896"/>
                    <a:pt x="1983786" y="1018153"/>
                    <a:pt x="2028038" y="908327"/>
                  </a:cubicBezTo>
                  <a:cubicBezTo>
                    <a:pt x="2077501" y="785763"/>
                    <a:pt x="2128717" y="658823"/>
                    <a:pt x="2104511" y="495594"/>
                  </a:cubicBezTo>
                  <a:cubicBezTo>
                    <a:pt x="2067963" y="250685"/>
                    <a:pt x="1919572" y="130220"/>
                    <a:pt x="1801647" y="72265"/>
                  </a:cubicBezTo>
                  <a:cubicBezTo>
                    <a:pt x="1708936" y="26873"/>
                    <a:pt x="1601430" y="3280"/>
                    <a:pt x="1488496" y="3280"/>
                  </a:cubicBezTo>
                  <a:close/>
                </a:path>
              </a:pathLst>
            </a:custGeom>
            <a:solidFill>
              <a:srgbClr val="0E0E0E"/>
            </a:solidFill>
            <a:ln w="4396"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8FCFCFC5-6D1E-4934-828E-5B035640419E}"/>
                </a:ext>
              </a:extLst>
            </p:cNvPr>
            <p:cNvSpPr/>
            <p:nvPr/>
          </p:nvSpPr>
          <p:spPr>
            <a:xfrm>
              <a:off x="10373884" y="2298849"/>
              <a:ext cx="223198" cy="425469"/>
            </a:xfrm>
            <a:custGeom>
              <a:avLst/>
              <a:gdLst>
                <a:gd name="connsiteX0" fmla="*/ 0 w 223198"/>
                <a:gd name="connsiteY0" fmla="*/ 42898 h 425469"/>
                <a:gd name="connsiteX1" fmla="*/ 195094 w 223198"/>
                <a:gd name="connsiteY1" fmla="*/ 44473 h 425469"/>
                <a:gd name="connsiteX2" fmla="*/ 132896 w 223198"/>
                <a:gd name="connsiteY2" fmla="*/ 267101 h 425469"/>
                <a:gd name="connsiteX3" fmla="*/ 0 w 223198"/>
                <a:gd name="connsiteY3" fmla="*/ 425470 h 425469"/>
                <a:gd name="connsiteX4" fmla="*/ 0 w 223198"/>
                <a:gd name="connsiteY4" fmla="*/ 42898 h 425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198" h="425469">
                  <a:moveTo>
                    <a:pt x="0" y="42898"/>
                  </a:moveTo>
                  <a:cubicBezTo>
                    <a:pt x="70038" y="-29372"/>
                    <a:pt x="156578" y="2625"/>
                    <a:pt x="195094" y="44473"/>
                  </a:cubicBezTo>
                  <a:cubicBezTo>
                    <a:pt x="241190" y="94637"/>
                    <a:pt x="237206" y="176841"/>
                    <a:pt x="132896" y="267101"/>
                  </a:cubicBezTo>
                  <a:cubicBezTo>
                    <a:pt x="63514" y="327159"/>
                    <a:pt x="22762" y="378198"/>
                    <a:pt x="0" y="425470"/>
                  </a:cubicBezTo>
                  <a:lnTo>
                    <a:pt x="0" y="42898"/>
                  </a:lnTo>
                  <a:close/>
                </a:path>
              </a:pathLst>
            </a:custGeom>
            <a:solidFill>
              <a:srgbClr val="E69C9C"/>
            </a:solidFill>
            <a:ln w="4396"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6E07F374-C68C-4CA0-A111-E8FB919D3B78}"/>
                </a:ext>
              </a:extLst>
            </p:cNvPr>
            <p:cNvSpPr/>
            <p:nvPr/>
          </p:nvSpPr>
          <p:spPr>
            <a:xfrm>
              <a:off x="10372264" y="2297263"/>
              <a:ext cx="226594" cy="428726"/>
            </a:xfrm>
            <a:custGeom>
              <a:avLst/>
              <a:gdLst>
                <a:gd name="connsiteX0" fmla="*/ 1620 w 226594"/>
                <a:gd name="connsiteY0" fmla="*/ 428720 h 428726"/>
                <a:gd name="connsiteX1" fmla="*/ 1272 w 226594"/>
                <a:gd name="connsiteY1" fmla="*/ 428720 h 428726"/>
                <a:gd name="connsiteX2" fmla="*/ 357 w 226594"/>
                <a:gd name="connsiteY2" fmla="*/ 428130 h 428726"/>
                <a:gd name="connsiteX3" fmla="*/ 0 w 226594"/>
                <a:gd name="connsiteY3" fmla="*/ 427100 h 428726"/>
                <a:gd name="connsiteX4" fmla="*/ 0 w 226594"/>
                <a:gd name="connsiteY4" fmla="*/ 44528 h 428726"/>
                <a:gd name="connsiteX5" fmla="*/ 440 w 226594"/>
                <a:gd name="connsiteY5" fmla="*/ 43388 h 428726"/>
                <a:gd name="connsiteX6" fmla="*/ 97615 w 226594"/>
                <a:gd name="connsiteY6" fmla="*/ 7 h 428726"/>
                <a:gd name="connsiteX7" fmla="*/ 152303 w 226594"/>
                <a:gd name="connsiteY7" fmla="*/ 12473 h 428726"/>
                <a:gd name="connsiteX8" fmla="*/ 198030 w 226594"/>
                <a:gd name="connsiteY8" fmla="*/ 44963 h 428726"/>
                <a:gd name="connsiteX9" fmla="*/ 220338 w 226594"/>
                <a:gd name="connsiteY9" fmla="*/ 81270 h 428726"/>
                <a:gd name="connsiteX10" fmla="*/ 226395 w 226594"/>
                <a:gd name="connsiteY10" fmla="*/ 123448 h 428726"/>
                <a:gd name="connsiteX11" fmla="*/ 135739 w 226594"/>
                <a:gd name="connsiteY11" fmla="*/ 269910 h 428726"/>
                <a:gd name="connsiteX12" fmla="*/ 3240 w 226594"/>
                <a:gd name="connsiteY12" fmla="*/ 427800 h 428726"/>
                <a:gd name="connsiteX13" fmla="*/ 2575 w 226594"/>
                <a:gd name="connsiteY13" fmla="*/ 428517 h 428726"/>
                <a:gd name="connsiteX14" fmla="*/ 1620 w 226594"/>
                <a:gd name="connsiteY14" fmla="*/ 428720 h 428726"/>
                <a:gd name="connsiteX15" fmla="*/ 3284 w 226594"/>
                <a:gd name="connsiteY15" fmla="*/ 45184 h 428726"/>
                <a:gd name="connsiteX16" fmla="*/ 3284 w 226594"/>
                <a:gd name="connsiteY16" fmla="*/ 420053 h 428726"/>
                <a:gd name="connsiteX17" fmla="*/ 133464 w 226594"/>
                <a:gd name="connsiteY17" fmla="*/ 267419 h 428726"/>
                <a:gd name="connsiteX18" fmla="*/ 222979 w 226594"/>
                <a:gd name="connsiteY18" fmla="*/ 123272 h 428726"/>
                <a:gd name="connsiteX19" fmla="*/ 217134 w 226594"/>
                <a:gd name="connsiteY19" fmla="*/ 82383 h 428726"/>
                <a:gd name="connsiteX20" fmla="*/ 195490 w 226594"/>
                <a:gd name="connsiteY20" fmla="*/ 47195 h 428726"/>
                <a:gd name="connsiteX21" fmla="*/ 150886 w 226594"/>
                <a:gd name="connsiteY21" fmla="*/ 15568 h 428726"/>
                <a:gd name="connsiteX22" fmla="*/ 97571 w 226594"/>
                <a:gd name="connsiteY22" fmla="*/ 3423 h 428726"/>
                <a:gd name="connsiteX23" fmla="*/ 3284 w 226594"/>
                <a:gd name="connsiteY23" fmla="*/ 45184 h 42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6594" h="428726">
                  <a:moveTo>
                    <a:pt x="1620" y="428720"/>
                  </a:moveTo>
                  <a:lnTo>
                    <a:pt x="1272" y="428720"/>
                  </a:lnTo>
                  <a:cubicBezTo>
                    <a:pt x="907" y="428632"/>
                    <a:pt x="585" y="428425"/>
                    <a:pt x="357" y="428130"/>
                  </a:cubicBezTo>
                  <a:cubicBezTo>
                    <a:pt x="123" y="427835"/>
                    <a:pt x="0" y="427474"/>
                    <a:pt x="0" y="427100"/>
                  </a:cubicBezTo>
                  <a:lnTo>
                    <a:pt x="0" y="44528"/>
                  </a:lnTo>
                  <a:cubicBezTo>
                    <a:pt x="13" y="44110"/>
                    <a:pt x="167" y="43709"/>
                    <a:pt x="440" y="43388"/>
                  </a:cubicBezTo>
                  <a:cubicBezTo>
                    <a:pt x="28365" y="14586"/>
                    <a:pt x="62026" y="-384"/>
                    <a:pt x="97615" y="7"/>
                  </a:cubicBezTo>
                  <a:cubicBezTo>
                    <a:pt x="116486" y="523"/>
                    <a:pt x="135070" y="4762"/>
                    <a:pt x="152303" y="12473"/>
                  </a:cubicBezTo>
                  <a:cubicBezTo>
                    <a:pt x="169537" y="20190"/>
                    <a:pt x="185075" y="31230"/>
                    <a:pt x="198030" y="44963"/>
                  </a:cubicBezTo>
                  <a:cubicBezTo>
                    <a:pt x="207868" y="55413"/>
                    <a:pt x="215461" y="67769"/>
                    <a:pt x="220338" y="81270"/>
                  </a:cubicBezTo>
                  <a:cubicBezTo>
                    <a:pt x="225215" y="94766"/>
                    <a:pt x="227280" y="109125"/>
                    <a:pt x="226395" y="123448"/>
                  </a:cubicBezTo>
                  <a:cubicBezTo>
                    <a:pt x="223723" y="170244"/>
                    <a:pt x="192382" y="220887"/>
                    <a:pt x="135739" y="269910"/>
                  </a:cubicBezTo>
                  <a:cubicBezTo>
                    <a:pt x="70517" y="326382"/>
                    <a:pt x="27186" y="377989"/>
                    <a:pt x="3240" y="427800"/>
                  </a:cubicBezTo>
                  <a:cubicBezTo>
                    <a:pt x="3099" y="428103"/>
                    <a:pt x="2866" y="428350"/>
                    <a:pt x="2575" y="428517"/>
                  </a:cubicBezTo>
                  <a:cubicBezTo>
                    <a:pt x="2284" y="428680"/>
                    <a:pt x="1950" y="428751"/>
                    <a:pt x="1620" y="428720"/>
                  </a:cubicBezTo>
                  <a:close/>
                  <a:moveTo>
                    <a:pt x="3284" y="45184"/>
                  </a:moveTo>
                  <a:lnTo>
                    <a:pt x="3284" y="420053"/>
                  </a:lnTo>
                  <a:cubicBezTo>
                    <a:pt x="27974" y="371905"/>
                    <a:pt x="70605" y="321826"/>
                    <a:pt x="133464" y="267419"/>
                  </a:cubicBezTo>
                  <a:cubicBezTo>
                    <a:pt x="189406" y="219003"/>
                    <a:pt x="220395" y="169148"/>
                    <a:pt x="222979" y="123272"/>
                  </a:cubicBezTo>
                  <a:cubicBezTo>
                    <a:pt x="223851" y="109384"/>
                    <a:pt x="221861" y="95470"/>
                    <a:pt x="217134" y="82383"/>
                  </a:cubicBezTo>
                  <a:cubicBezTo>
                    <a:pt x="212406" y="69297"/>
                    <a:pt x="205037" y="57319"/>
                    <a:pt x="195490" y="47195"/>
                  </a:cubicBezTo>
                  <a:cubicBezTo>
                    <a:pt x="182843" y="33827"/>
                    <a:pt x="167688" y="23077"/>
                    <a:pt x="150886" y="15568"/>
                  </a:cubicBezTo>
                  <a:cubicBezTo>
                    <a:pt x="134084" y="8054"/>
                    <a:pt x="115966" y="3930"/>
                    <a:pt x="97571" y="3423"/>
                  </a:cubicBezTo>
                  <a:cubicBezTo>
                    <a:pt x="62902" y="2723"/>
                    <a:pt x="30421" y="17298"/>
                    <a:pt x="3284" y="45184"/>
                  </a:cubicBezTo>
                  <a:close/>
                </a:path>
              </a:pathLst>
            </a:custGeom>
            <a:solidFill>
              <a:srgbClr val="0E0E0E"/>
            </a:solidFill>
            <a:ln w="4396"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C555242D-657F-40D5-8746-E5A224099CAF}"/>
                </a:ext>
              </a:extLst>
            </p:cNvPr>
            <p:cNvSpPr/>
            <p:nvPr/>
          </p:nvSpPr>
          <p:spPr>
            <a:xfrm>
              <a:off x="10414335" y="2379225"/>
              <a:ext cx="121946" cy="129689"/>
            </a:xfrm>
            <a:custGeom>
              <a:avLst/>
              <a:gdLst>
                <a:gd name="connsiteX0" fmla="*/ 121946 w 121946"/>
                <a:gd name="connsiteY0" fmla="*/ 18420 h 129689"/>
                <a:gd name="connsiteX1" fmla="*/ 30326 w 121946"/>
                <a:gd name="connsiteY1" fmla="*/ 12817 h 129689"/>
                <a:gd name="connsiteX2" fmla="*/ 89377 w 121946"/>
                <a:gd name="connsiteY2" fmla="*/ 78475 h 129689"/>
                <a:gd name="connsiteX3" fmla="*/ 90737 w 121946"/>
                <a:gd name="connsiteY3" fmla="*/ 66435 h 129689"/>
                <a:gd name="connsiteX4" fmla="*/ 31334 w 121946"/>
                <a:gd name="connsiteY4" fmla="*/ 63068 h 129689"/>
                <a:gd name="connsiteX5" fmla="*/ 693 w 121946"/>
                <a:gd name="connsiteY5" fmla="*/ 89814 h 129689"/>
                <a:gd name="connsiteX6" fmla="*/ 38602 w 121946"/>
                <a:gd name="connsiteY6" fmla="*/ 129690 h 1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46" h="129689">
                  <a:moveTo>
                    <a:pt x="121946" y="18420"/>
                  </a:moveTo>
                  <a:cubicBezTo>
                    <a:pt x="96776" y="-2594"/>
                    <a:pt x="56284" y="-7190"/>
                    <a:pt x="30326" y="12817"/>
                  </a:cubicBezTo>
                  <a:cubicBezTo>
                    <a:pt x="-7798" y="42186"/>
                    <a:pt x="64515" y="76546"/>
                    <a:pt x="89377" y="78475"/>
                  </a:cubicBezTo>
                  <a:cubicBezTo>
                    <a:pt x="104215" y="79654"/>
                    <a:pt x="102507" y="73659"/>
                    <a:pt x="90737" y="66435"/>
                  </a:cubicBezTo>
                  <a:cubicBezTo>
                    <a:pt x="73227" y="55669"/>
                    <a:pt x="49897" y="55669"/>
                    <a:pt x="31334" y="63068"/>
                  </a:cubicBezTo>
                  <a:cubicBezTo>
                    <a:pt x="19647" y="67752"/>
                    <a:pt x="4285" y="77075"/>
                    <a:pt x="693" y="89814"/>
                  </a:cubicBezTo>
                  <a:cubicBezTo>
                    <a:pt x="-4646" y="108196"/>
                    <a:pt x="22099" y="129206"/>
                    <a:pt x="38602" y="129690"/>
                  </a:cubicBezTo>
                </a:path>
              </a:pathLst>
            </a:custGeom>
            <a:solidFill>
              <a:srgbClr val="E69C9C"/>
            </a:solidFill>
            <a:ln w="4396"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E8300B48-7E9F-482E-ACD8-3BA6487F5C2F}"/>
                </a:ext>
              </a:extLst>
            </p:cNvPr>
            <p:cNvSpPr/>
            <p:nvPr/>
          </p:nvSpPr>
          <p:spPr>
            <a:xfrm>
              <a:off x="10412728" y="2377564"/>
              <a:ext cx="125114" cy="132970"/>
            </a:xfrm>
            <a:custGeom>
              <a:avLst/>
              <a:gdLst>
                <a:gd name="connsiteX0" fmla="*/ 40076 w 125114"/>
                <a:gd name="connsiteY0" fmla="*/ 132971 h 132970"/>
                <a:gd name="connsiteX1" fmla="*/ 5975 w 125114"/>
                <a:gd name="connsiteY1" fmla="*/ 112700 h 132970"/>
                <a:gd name="connsiteX2" fmla="*/ 719 w 125114"/>
                <a:gd name="connsiteY2" fmla="*/ 102506 h 132970"/>
                <a:gd name="connsiteX3" fmla="*/ 636 w 125114"/>
                <a:gd name="connsiteY3" fmla="*/ 91034 h 132970"/>
                <a:gd name="connsiteX4" fmla="*/ 32369 w 125114"/>
                <a:gd name="connsiteY4" fmla="*/ 63197 h 132970"/>
                <a:gd name="connsiteX5" fmla="*/ 39548 w 125114"/>
                <a:gd name="connsiteY5" fmla="*/ 60790 h 132970"/>
                <a:gd name="connsiteX6" fmla="*/ 20334 w 125114"/>
                <a:gd name="connsiteY6" fmla="*/ 38287 h 132970"/>
                <a:gd name="connsiteX7" fmla="*/ 30969 w 125114"/>
                <a:gd name="connsiteY7" fmla="*/ 13162 h 132970"/>
                <a:gd name="connsiteX8" fmla="*/ 124644 w 125114"/>
                <a:gd name="connsiteY8" fmla="*/ 18809 h 132970"/>
                <a:gd name="connsiteX9" fmla="*/ 125115 w 125114"/>
                <a:gd name="connsiteY9" fmla="*/ 19971 h 132970"/>
                <a:gd name="connsiteX10" fmla="*/ 124644 w 125114"/>
                <a:gd name="connsiteY10" fmla="*/ 21129 h 132970"/>
                <a:gd name="connsiteX11" fmla="*/ 124111 w 125114"/>
                <a:gd name="connsiteY11" fmla="*/ 21490 h 132970"/>
                <a:gd name="connsiteX12" fmla="*/ 123482 w 125114"/>
                <a:gd name="connsiteY12" fmla="*/ 21618 h 132970"/>
                <a:gd name="connsiteX13" fmla="*/ 122852 w 125114"/>
                <a:gd name="connsiteY13" fmla="*/ 21490 h 132970"/>
                <a:gd name="connsiteX14" fmla="*/ 122324 w 125114"/>
                <a:gd name="connsiteY14" fmla="*/ 21129 h 132970"/>
                <a:gd name="connsiteX15" fmla="*/ 32809 w 125114"/>
                <a:gd name="connsiteY15" fmla="*/ 15614 h 132970"/>
                <a:gd name="connsiteX16" fmla="*/ 23265 w 125114"/>
                <a:gd name="connsiteY16" fmla="*/ 37196 h 132970"/>
                <a:gd name="connsiteX17" fmla="*/ 43575 w 125114"/>
                <a:gd name="connsiteY17" fmla="*/ 59517 h 132970"/>
                <a:gd name="connsiteX18" fmla="*/ 93083 w 125114"/>
                <a:gd name="connsiteY18" fmla="*/ 66521 h 132970"/>
                <a:gd name="connsiteX19" fmla="*/ 102930 w 125114"/>
                <a:gd name="connsiteY19" fmla="*/ 78296 h 132970"/>
                <a:gd name="connsiteX20" fmla="*/ 90719 w 125114"/>
                <a:gd name="connsiteY20" fmla="*/ 81623 h 132970"/>
                <a:gd name="connsiteX21" fmla="*/ 42964 w 125114"/>
                <a:gd name="connsiteY21" fmla="*/ 63065 h 132970"/>
                <a:gd name="connsiteX22" fmla="*/ 33420 w 125114"/>
                <a:gd name="connsiteY22" fmla="*/ 66085 h 132970"/>
                <a:gd name="connsiteX23" fmla="*/ 3611 w 125114"/>
                <a:gd name="connsiteY23" fmla="*/ 91778 h 132970"/>
                <a:gd name="connsiteX24" fmla="*/ 3853 w 125114"/>
                <a:gd name="connsiteY24" fmla="*/ 101744 h 132970"/>
                <a:gd name="connsiteX25" fmla="*/ 8427 w 125114"/>
                <a:gd name="connsiteY25" fmla="*/ 110601 h 132970"/>
                <a:gd name="connsiteX26" fmla="*/ 39988 w 125114"/>
                <a:gd name="connsiteY26" fmla="*/ 129511 h 132970"/>
                <a:gd name="connsiteX27" fmla="*/ 40613 w 125114"/>
                <a:gd name="connsiteY27" fmla="*/ 129656 h 132970"/>
                <a:gd name="connsiteX28" fmla="*/ 41137 w 125114"/>
                <a:gd name="connsiteY28" fmla="*/ 130030 h 132970"/>
                <a:gd name="connsiteX29" fmla="*/ 41471 w 125114"/>
                <a:gd name="connsiteY29" fmla="*/ 130581 h 132970"/>
                <a:gd name="connsiteX30" fmla="*/ 41564 w 125114"/>
                <a:gd name="connsiteY30" fmla="*/ 131219 h 132970"/>
                <a:gd name="connsiteX31" fmla="*/ 41489 w 125114"/>
                <a:gd name="connsiteY31" fmla="*/ 131848 h 132970"/>
                <a:gd name="connsiteX32" fmla="*/ 41181 w 125114"/>
                <a:gd name="connsiteY32" fmla="*/ 132403 h 132970"/>
                <a:gd name="connsiteX33" fmla="*/ 40683 w 125114"/>
                <a:gd name="connsiteY33" fmla="*/ 132799 h 132970"/>
                <a:gd name="connsiteX34" fmla="*/ 40076 w 125114"/>
                <a:gd name="connsiteY34" fmla="*/ 132971 h 132970"/>
                <a:gd name="connsiteX35" fmla="*/ 47735 w 125114"/>
                <a:gd name="connsiteY35" fmla="*/ 62277 h 132970"/>
                <a:gd name="connsiteX36" fmla="*/ 91115 w 125114"/>
                <a:gd name="connsiteY36" fmla="*/ 78516 h 132970"/>
                <a:gd name="connsiteX37" fmla="*/ 99866 w 125114"/>
                <a:gd name="connsiteY37" fmla="*/ 77464 h 132970"/>
                <a:gd name="connsiteX38" fmla="*/ 91419 w 125114"/>
                <a:gd name="connsiteY38" fmla="*/ 69501 h 132970"/>
                <a:gd name="connsiteX39" fmla="*/ 47735 w 125114"/>
                <a:gd name="connsiteY39" fmla="*/ 62277 h 13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114" h="132970">
                  <a:moveTo>
                    <a:pt x="40076" y="132971"/>
                  </a:moveTo>
                  <a:cubicBezTo>
                    <a:pt x="29045" y="132707"/>
                    <a:pt x="14074" y="123819"/>
                    <a:pt x="5975" y="112700"/>
                  </a:cubicBezTo>
                  <a:cubicBezTo>
                    <a:pt x="3448" y="109764"/>
                    <a:pt x="1644" y="106269"/>
                    <a:pt x="719" y="102506"/>
                  </a:cubicBezTo>
                  <a:cubicBezTo>
                    <a:pt x="-209" y="98742"/>
                    <a:pt x="-240" y="94811"/>
                    <a:pt x="636" y="91034"/>
                  </a:cubicBezTo>
                  <a:cubicBezTo>
                    <a:pt x="5275" y="75100"/>
                    <a:pt x="26109" y="65733"/>
                    <a:pt x="32369" y="63197"/>
                  </a:cubicBezTo>
                  <a:cubicBezTo>
                    <a:pt x="34732" y="62277"/>
                    <a:pt x="37096" y="61489"/>
                    <a:pt x="39548" y="60790"/>
                  </a:cubicBezTo>
                  <a:cubicBezTo>
                    <a:pt x="30137" y="54090"/>
                    <a:pt x="22698" y="46343"/>
                    <a:pt x="20334" y="38287"/>
                  </a:cubicBezTo>
                  <a:cubicBezTo>
                    <a:pt x="17618" y="29184"/>
                    <a:pt x="21166" y="20781"/>
                    <a:pt x="30969" y="13162"/>
                  </a:cubicBezTo>
                  <a:cubicBezTo>
                    <a:pt x="56314" y="-6360"/>
                    <a:pt x="97458" y="-3909"/>
                    <a:pt x="124644" y="18809"/>
                  </a:cubicBezTo>
                  <a:cubicBezTo>
                    <a:pt x="124943" y="19122"/>
                    <a:pt x="125115" y="19536"/>
                    <a:pt x="125115" y="19971"/>
                  </a:cubicBezTo>
                  <a:cubicBezTo>
                    <a:pt x="125115" y="20403"/>
                    <a:pt x="124943" y="20821"/>
                    <a:pt x="124644" y="21129"/>
                  </a:cubicBezTo>
                  <a:cubicBezTo>
                    <a:pt x="124494" y="21283"/>
                    <a:pt x="124314" y="21406"/>
                    <a:pt x="124111" y="21490"/>
                  </a:cubicBezTo>
                  <a:cubicBezTo>
                    <a:pt x="123913" y="21578"/>
                    <a:pt x="123698" y="21618"/>
                    <a:pt x="123482" y="21618"/>
                  </a:cubicBezTo>
                  <a:cubicBezTo>
                    <a:pt x="123266" y="21618"/>
                    <a:pt x="123055" y="21578"/>
                    <a:pt x="122852" y="21490"/>
                  </a:cubicBezTo>
                  <a:cubicBezTo>
                    <a:pt x="122654" y="21406"/>
                    <a:pt x="122474" y="21283"/>
                    <a:pt x="122324" y="21129"/>
                  </a:cubicBezTo>
                  <a:cubicBezTo>
                    <a:pt x="96323" y="-757"/>
                    <a:pt x="57014" y="-3033"/>
                    <a:pt x="32809" y="15614"/>
                  </a:cubicBezTo>
                  <a:cubicBezTo>
                    <a:pt x="24053" y="22225"/>
                    <a:pt x="20990" y="29492"/>
                    <a:pt x="23265" y="37196"/>
                  </a:cubicBezTo>
                  <a:cubicBezTo>
                    <a:pt x="25541" y="44899"/>
                    <a:pt x="33597" y="52866"/>
                    <a:pt x="43575" y="59517"/>
                  </a:cubicBezTo>
                  <a:cubicBezTo>
                    <a:pt x="60368" y="55485"/>
                    <a:pt x="78068" y="57985"/>
                    <a:pt x="93083" y="66521"/>
                  </a:cubicBezTo>
                  <a:cubicBezTo>
                    <a:pt x="100610" y="71204"/>
                    <a:pt x="103938" y="75276"/>
                    <a:pt x="102930" y="78296"/>
                  </a:cubicBezTo>
                  <a:cubicBezTo>
                    <a:pt x="101926" y="81315"/>
                    <a:pt x="98031" y="82191"/>
                    <a:pt x="90719" y="81623"/>
                  </a:cubicBezTo>
                  <a:cubicBezTo>
                    <a:pt x="79120" y="80703"/>
                    <a:pt x="58942" y="73440"/>
                    <a:pt x="42964" y="63065"/>
                  </a:cubicBezTo>
                  <a:cubicBezTo>
                    <a:pt x="39715" y="63853"/>
                    <a:pt x="36528" y="64861"/>
                    <a:pt x="33420" y="66085"/>
                  </a:cubicBezTo>
                  <a:cubicBezTo>
                    <a:pt x="27513" y="68449"/>
                    <a:pt x="7815" y="77292"/>
                    <a:pt x="3611" y="91778"/>
                  </a:cubicBezTo>
                  <a:cubicBezTo>
                    <a:pt x="2938" y="95075"/>
                    <a:pt x="3021" y="98482"/>
                    <a:pt x="3853" y="101744"/>
                  </a:cubicBezTo>
                  <a:cubicBezTo>
                    <a:pt x="4690" y="105006"/>
                    <a:pt x="6252" y="108034"/>
                    <a:pt x="8427" y="110601"/>
                  </a:cubicBezTo>
                  <a:cubicBezTo>
                    <a:pt x="15998" y="120976"/>
                    <a:pt x="29877" y="129291"/>
                    <a:pt x="39988" y="129511"/>
                  </a:cubicBezTo>
                  <a:cubicBezTo>
                    <a:pt x="40204" y="129515"/>
                    <a:pt x="40415" y="129564"/>
                    <a:pt x="40613" y="129656"/>
                  </a:cubicBezTo>
                  <a:cubicBezTo>
                    <a:pt x="40811" y="129744"/>
                    <a:pt x="40987" y="129872"/>
                    <a:pt x="41137" y="130030"/>
                  </a:cubicBezTo>
                  <a:cubicBezTo>
                    <a:pt x="41282" y="130189"/>
                    <a:pt x="41397" y="130378"/>
                    <a:pt x="41471" y="130581"/>
                  </a:cubicBezTo>
                  <a:cubicBezTo>
                    <a:pt x="41542" y="130787"/>
                    <a:pt x="41573" y="131003"/>
                    <a:pt x="41564" y="131219"/>
                  </a:cubicBezTo>
                  <a:cubicBezTo>
                    <a:pt x="41581" y="131430"/>
                    <a:pt x="41555" y="131646"/>
                    <a:pt x="41489" y="131848"/>
                  </a:cubicBezTo>
                  <a:cubicBezTo>
                    <a:pt x="41427" y="132051"/>
                    <a:pt x="41322" y="132240"/>
                    <a:pt x="41181" y="132403"/>
                  </a:cubicBezTo>
                  <a:cubicBezTo>
                    <a:pt x="41044" y="132566"/>
                    <a:pt x="40877" y="132698"/>
                    <a:pt x="40683" y="132799"/>
                  </a:cubicBezTo>
                  <a:cubicBezTo>
                    <a:pt x="40494" y="132896"/>
                    <a:pt x="40287" y="132953"/>
                    <a:pt x="40076" y="132971"/>
                  </a:cubicBezTo>
                  <a:close/>
                  <a:moveTo>
                    <a:pt x="47735" y="62277"/>
                  </a:moveTo>
                  <a:cubicBezTo>
                    <a:pt x="60950" y="70561"/>
                    <a:pt x="75704" y="76086"/>
                    <a:pt x="91115" y="78516"/>
                  </a:cubicBezTo>
                  <a:cubicBezTo>
                    <a:pt x="99122" y="79128"/>
                    <a:pt x="99866" y="77464"/>
                    <a:pt x="99866" y="77464"/>
                  </a:cubicBezTo>
                  <a:cubicBezTo>
                    <a:pt x="99866" y="77464"/>
                    <a:pt x="98951" y="74140"/>
                    <a:pt x="91419" y="69501"/>
                  </a:cubicBezTo>
                  <a:cubicBezTo>
                    <a:pt x="78192" y="61938"/>
                    <a:pt x="62693" y="59376"/>
                    <a:pt x="47735" y="62277"/>
                  </a:cubicBezTo>
                  <a:close/>
                </a:path>
              </a:pathLst>
            </a:custGeom>
            <a:solidFill>
              <a:srgbClr val="0E0E0E"/>
            </a:solidFill>
            <a:ln w="4396"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DA8586DE-C77B-4F08-942C-184ADD325887}"/>
                </a:ext>
              </a:extLst>
            </p:cNvPr>
            <p:cNvSpPr/>
            <p:nvPr/>
          </p:nvSpPr>
          <p:spPr>
            <a:xfrm>
              <a:off x="9280592" y="2074252"/>
              <a:ext cx="1187182" cy="874490"/>
            </a:xfrm>
            <a:custGeom>
              <a:avLst/>
              <a:gdLst>
                <a:gd name="connsiteX0" fmla="*/ 246678 w 1187182"/>
                <a:gd name="connsiteY0" fmla="*/ 796314 h 874490"/>
                <a:gd name="connsiteX1" fmla="*/ 90281 w 1187182"/>
                <a:gd name="connsiteY1" fmla="*/ 491478 h 874490"/>
                <a:gd name="connsiteX2" fmla="*/ 28123 w 1187182"/>
                <a:gd name="connsiteY2" fmla="*/ 268895 h 874490"/>
                <a:gd name="connsiteX3" fmla="*/ 262177 w 1187182"/>
                <a:gd name="connsiteY3" fmla="*/ 323042 h 874490"/>
                <a:gd name="connsiteX4" fmla="*/ 344949 w 1187182"/>
                <a:gd name="connsiteY4" fmla="*/ 206737 h 874490"/>
                <a:gd name="connsiteX5" fmla="*/ 583599 w 1187182"/>
                <a:gd name="connsiteY5" fmla="*/ 26261 h 874490"/>
                <a:gd name="connsiteX6" fmla="*/ 1187183 w 1187182"/>
                <a:gd name="connsiteY6" fmla="*/ 0 h 874490"/>
                <a:gd name="connsiteX7" fmla="*/ 1187183 w 1187182"/>
                <a:gd name="connsiteY7" fmla="*/ 860484 h 874490"/>
                <a:gd name="connsiteX8" fmla="*/ 214593 w 1187182"/>
                <a:gd name="connsiteY8" fmla="*/ 874490 h 874490"/>
                <a:gd name="connsiteX9" fmla="*/ 246678 w 1187182"/>
                <a:gd name="connsiteY9" fmla="*/ 796314 h 87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7182" h="874490">
                  <a:moveTo>
                    <a:pt x="246678" y="796314"/>
                  </a:moveTo>
                  <a:cubicBezTo>
                    <a:pt x="255433" y="702379"/>
                    <a:pt x="234555" y="616318"/>
                    <a:pt x="90281" y="491478"/>
                  </a:cubicBezTo>
                  <a:cubicBezTo>
                    <a:pt x="-13985" y="401262"/>
                    <a:pt x="-18013" y="319058"/>
                    <a:pt x="28123" y="268895"/>
                  </a:cubicBezTo>
                  <a:cubicBezTo>
                    <a:pt x="74258" y="218731"/>
                    <a:pt x="189424" y="182663"/>
                    <a:pt x="262177" y="323042"/>
                  </a:cubicBezTo>
                  <a:cubicBezTo>
                    <a:pt x="262177" y="323042"/>
                    <a:pt x="322540" y="324970"/>
                    <a:pt x="344949" y="206737"/>
                  </a:cubicBezTo>
                  <a:cubicBezTo>
                    <a:pt x="366835" y="90431"/>
                    <a:pt x="437220" y="8227"/>
                    <a:pt x="583599" y="26261"/>
                  </a:cubicBezTo>
                  <a:cubicBezTo>
                    <a:pt x="729973" y="44296"/>
                    <a:pt x="1040804" y="72397"/>
                    <a:pt x="1187183" y="0"/>
                  </a:cubicBezTo>
                  <a:lnTo>
                    <a:pt x="1187183" y="860484"/>
                  </a:lnTo>
                  <a:lnTo>
                    <a:pt x="214593" y="874490"/>
                  </a:lnTo>
                  <a:lnTo>
                    <a:pt x="246678" y="796314"/>
                  </a:lnTo>
                  <a:close/>
                </a:path>
              </a:pathLst>
            </a:custGeom>
            <a:solidFill>
              <a:srgbClr val="E69C9C"/>
            </a:solidFill>
            <a:ln w="4396"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5D16D7F7-64C2-4223-A84D-34CFB404E4DF}"/>
                </a:ext>
              </a:extLst>
            </p:cNvPr>
            <p:cNvSpPr/>
            <p:nvPr/>
          </p:nvSpPr>
          <p:spPr>
            <a:xfrm>
              <a:off x="9278796" y="2072768"/>
              <a:ext cx="1190599" cy="877637"/>
            </a:xfrm>
            <a:custGeom>
              <a:avLst/>
              <a:gdLst>
                <a:gd name="connsiteX0" fmla="*/ 216394 w 1190599"/>
                <a:gd name="connsiteY0" fmla="*/ 877638 h 877637"/>
                <a:gd name="connsiteX1" fmla="*/ 215619 w 1190599"/>
                <a:gd name="connsiteY1" fmla="*/ 877444 h 877637"/>
                <a:gd name="connsiteX2" fmla="*/ 215030 w 1190599"/>
                <a:gd name="connsiteY2" fmla="*/ 876902 h 877637"/>
                <a:gd name="connsiteX3" fmla="*/ 214770 w 1190599"/>
                <a:gd name="connsiteY3" fmla="*/ 876150 h 877637"/>
                <a:gd name="connsiteX4" fmla="*/ 214906 w 1190599"/>
                <a:gd name="connsiteY4" fmla="*/ 875362 h 877637"/>
                <a:gd name="connsiteX5" fmla="*/ 246903 w 1190599"/>
                <a:gd name="connsiteY5" fmla="*/ 797401 h 877637"/>
                <a:gd name="connsiteX6" fmla="*/ 90986 w 1190599"/>
                <a:gd name="connsiteY6" fmla="*/ 494233 h 877637"/>
                <a:gd name="connsiteX7" fmla="*/ 198 w 1190599"/>
                <a:gd name="connsiteY7" fmla="*/ 347767 h 877637"/>
                <a:gd name="connsiteX8" fmla="*/ 6255 w 1190599"/>
                <a:gd name="connsiteY8" fmla="*/ 305589 h 877637"/>
                <a:gd name="connsiteX9" fmla="*/ 28564 w 1190599"/>
                <a:gd name="connsiteY9" fmla="*/ 269282 h 877637"/>
                <a:gd name="connsiteX10" fmla="*/ 146753 w 1190599"/>
                <a:gd name="connsiteY10" fmla="*/ 225290 h 877637"/>
                <a:gd name="connsiteX11" fmla="*/ 264938 w 1190599"/>
                <a:gd name="connsiteY11" fmla="*/ 322861 h 877637"/>
                <a:gd name="connsiteX12" fmla="*/ 345086 w 1190599"/>
                <a:gd name="connsiteY12" fmla="*/ 207916 h 877637"/>
                <a:gd name="connsiteX13" fmla="*/ 585528 w 1190599"/>
                <a:gd name="connsiteY13" fmla="*/ 26125 h 877637"/>
                <a:gd name="connsiteX14" fmla="*/ 1188235 w 1190599"/>
                <a:gd name="connsiteY14" fmla="*/ 211 h 877637"/>
                <a:gd name="connsiteX15" fmla="*/ 1189023 w 1190599"/>
                <a:gd name="connsiteY15" fmla="*/ 0 h 877637"/>
                <a:gd name="connsiteX16" fmla="*/ 1189811 w 1190599"/>
                <a:gd name="connsiteY16" fmla="*/ 211 h 877637"/>
                <a:gd name="connsiteX17" fmla="*/ 1190392 w 1190599"/>
                <a:gd name="connsiteY17" fmla="*/ 784 h 877637"/>
                <a:gd name="connsiteX18" fmla="*/ 1190599 w 1190599"/>
                <a:gd name="connsiteY18" fmla="*/ 1567 h 877637"/>
                <a:gd name="connsiteX19" fmla="*/ 1190599 w 1190599"/>
                <a:gd name="connsiteY19" fmla="*/ 861967 h 877637"/>
                <a:gd name="connsiteX20" fmla="*/ 1190115 w 1190599"/>
                <a:gd name="connsiteY20" fmla="*/ 863098 h 877637"/>
                <a:gd name="connsiteX21" fmla="*/ 1188979 w 1190599"/>
                <a:gd name="connsiteY21" fmla="*/ 863587 h 877637"/>
                <a:gd name="connsiteX22" fmla="*/ 216438 w 1190599"/>
                <a:gd name="connsiteY22" fmla="*/ 877638 h 877637"/>
                <a:gd name="connsiteX23" fmla="*/ 216394 w 1190599"/>
                <a:gd name="connsiteY23" fmla="*/ 877638 h 877637"/>
                <a:gd name="connsiteX24" fmla="*/ 130382 w 1190599"/>
                <a:gd name="connsiteY24" fmla="*/ 227482 h 877637"/>
                <a:gd name="connsiteX25" fmla="*/ 76301 w 1190599"/>
                <a:gd name="connsiteY25" fmla="*/ 239486 h 877637"/>
                <a:gd name="connsiteX26" fmla="*/ 31103 w 1190599"/>
                <a:gd name="connsiteY26" fmla="*/ 271514 h 877637"/>
                <a:gd name="connsiteX27" fmla="*/ 9460 w 1190599"/>
                <a:gd name="connsiteY27" fmla="*/ 306702 h 877637"/>
                <a:gd name="connsiteX28" fmla="*/ 3614 w 1190599"/>
                <a:gd name="connsiteY28" fmla="*/ 347595 h 877637"/>
                <a:gd name="connsiteX29" fmla="*/ 93174 w 1190599"/>
                <a:gd name="connsiteY29" fmla="*/ 491738 h 877637"/>
                <a:gd name="connsiteX30" fmla="*/ 250143 w 1190599"/>
                <a:gd name="connsiteY30" fmla="*/ 797929 h 877637"/>
                <a:gd name="connsiteX31" fmla="*/ 250143 w 1190599"/>
                <a:gd name="connsiteY31" fmla="*/ 798409 h 877637"/>
                <a:gd name="connsiteX32" fmla="*/ 219066 w 1190599"/>
                <a:gd name="connsiteY32" fmla="*/ 874266 h 877637"/>
                <a:gd name="connsiteX33" fmla="*/ 1187536 w 1190599"/>
                <a:gd name="connsiteY33" fmla="*/ 860303 h 877637"/>
                <a:gd name="connsiteX34" fmla="*/ 1187536 w 1190599"/>
                <a:gd name="connsiteY34" fmla="*/ 4283 h 877637"/>
                <a:gd name="connsiteX35" fmla="*/ 585180 w 1190599"/>
                <a:gd name="connsiteY35" fmla="*/ 29453 h 877637"/>
                <a:gd name="connsiteX36" fmla="*/ 348370 w 1190599"/>
                <a:gd name="connsiteY36" fmla="*/ 208616 h 877637"/>
                <a:gd name="connsiteX37" fmla="*/ 263930 w 1190599"/>
                <a:gd name="connsiteY37" fmla="*/ 326277 h 877637"/>
                <a:gd name="connsiteX38" fmla="*/ 263106 w 1190599"/>
                <a:gd name="connsiteY38" fmla="*/ 326004 h 877637"/>
                <a:gd name="connsiteX39" fmla="*/ 262530 w 1190599"/>
                <a:gd name="connsiteY39" fmla="*/ 325357 h 877637"/>
                <a:gd name="connsiteX40" fmla="*/ 146489 w 1190599"/>
                <a:gd name="connsiteY40" fmla="*/ 228618 h 877637"/>
                <a:gd name="connsiteX41" fmla="*/ 130382 w 1190599"/>
                <a:gd name="connsiteY41" fmla="*/ 227482 h 87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90599" h="877637">
                  <a:moveTo>
                    <a:pt x="216394" y="877638"/>
                  </a:moveTo>
                  <a:cubicBezTo>
                    <a:pt x="216121" y="877638"/>
                    <a:pt x="215857" y="877572"/>
                    <a:pt x="215619" y="877444"/>
                  </a:cubicBezTo>
                  <a:cubicBezTo>
                    <a:pt x="215382" y="877316"/>
                    <a:pt x="215179" y="877131"/>
                    <a:pt x="215030" y="876902"/>
                  </a:cubicBezTo>
                  <a:cubicBezTo>
                    <a:pt x="214884" y="876678"/>
                    <a:pt x="214792" y="876418"/>
                    <a:pt x="214770" y="876150"/>
                  </a:cubicBezTo>
                  <a:cubicBezTo>
                    <a:pt x="214748" y="875881"/>
                    <a:pt x="214796" y="875608"/>
                    <a:pt x="214906" y="875362"/>
                  </a:cubicBezTo>
                  <a:lnTo>
                    <a:pt x="246903" y="797401"/>
                  </a:lnTo>
                  <a:cubicBezTo>
                    <a:pt x="255658" y="701102"/>
                    <a:pt x="232677" y="616794"/>
                    <a:pt x="90986" y="494233"/>
                  </a:cubicBezTo>
                  <a:cubicBezTo>
                    <a:pt x="34343" y="445294"/>
                    <a:pt x="3002" y="394563"/>
                    <a:pt x="198" y="347767"/>
                  </a:cubicBezTo>
                  <a:cubicBezTo>
                    <a:pt x="-682" y="333443"/>
                    <a:pt x="1378" y="319089"/>
                    <a:pt x="6255" y="305589"/>
                  </a:cubicBezTo>
                  <a:cubicBezTo>
                    <a:pt x="11132" y="292088"/>
                    <a:pt x="18725" y="279732"/>
                    <a:pt x="28564" y="269282"/>
                  </a:cubicBezTo>
                  <a:cubicBezTo>
                    <a:pt x="51154" y="244729"/>
                    <a:pt x="95669" y="218463"/>
                    <a:pt x="146753" y="225290"/>
                  </a:cubicBezTo>
                  <a:cubicBezTo>
                    <a:pt x="179670" y="229670"/>
                    <a:pt x="226813" y="250200"/>
                    <a:pt x="264938" y="322861"/>
                  </a:cubicBezTo>
                  <a:cubicBezTo>
                    <a:pt x="272553" y="322382"/>
                    <a:pt x="324776" y="315158"/>
                    <a:pt x="345086" y="207916"/>
                  </a:cubicBezTo>
                  <a:cubicBezTo>
                    <a:pt x="377479" y="37200"/>
                    <a:pt x="493912" y="14790"/>
                    <a:pt x="585528" y="26125"/>
                  </a:cubicBezTo>
                  <a:cubicBezTo>
                    <a:pt x="749896" y="46391"/>
                    <a:pt x="1046765" y="69897"/>
                    <a:pt x="1188235" y="211"/>
                  </a:cubicBezTo>
                  <a:cubicBezTo>
                    <a:pt x="1188478" y="75"/>
                    <a:pt x="1188750" y="0"/>
                    <a:pt x="1189023" y="0"/>
                  </a:cubicBezTo>
                  <a:cubicBezTo>
                    <a:pt x="1189301" y="0"/>
                    <a:pt x="1189574" y="75"/>
                    <a:pt x="1189811" y="211"/>
                  </a:cubicBezTo>
                  <a:cubicBezTo>
                    <a:pt x="1190054" y="348"/>
                    <a:pt x="1190256" y="541"/>
                    <a:pt x="1190392" y="784"/>
                  </a:cubicBezTo>
                  <a:cubicBezTo>
                    <a:pt x="1190533" y="1021"/>
                    <a:pt x="1190604" y="1294"/>
                    <a:pt x="1190599" y="1567"/>
                  </a:cubicBezTo>
                  <a:lnTo>
                    <a:pt x="1190599" y="861967"/>
                  </a:lnTo>
                  <a:cubicBezTo>
                    <a:pt x="1190590" y="862394"/>
                    <a:pt x="1190414" y="862799"/>
                    <a:pt x="1190115" y="863098"/>
                  </a:cubicBezTo>
                  <a:cubicBezTo>
                    <a:pt x="1189811" y="863402"/>
                    <a:pt x="1189406" y="863574"/>
                    <a:pt x="1188979" y="863587"/>
                  </a:cubicBezTo>
                  <a:lnTo>
                    <a:pt x="216438" y="877638"/>
                  </a:lnTo>
                  <a:lnTo>
                    <a:pt x="216394" y="877638"/>
                  </a:lnTo>
                  <a:close/>
                  <a:moveTo>
                    <a:pt x="130382" y="227482"/>
                  </a:moveTo>
                  <a:cubicBezTo>
                    <a:pt x="111736" y="227843"/>
                    <a:pt x="93350" y="231924"/>
                    <a:pt x="76301" y="239486"/>
                  </a:cubicBezTo>
                  <a:cubicBezTo>
                    <a:pt x="59253" y="247048"/>
                    <a:pt x="43886" y="257939"/>
                    <a:pt x="31103" y="271514"/>
                  </a:cubicBezTo>
                  <a:cubicBezTo>
                    <a:pt x="21556" y="281638"/>
                    <a:pt x="14191" y="293616"/>
                    <a:pt x="9460" y="306702"/>
                  </a:cubicBezTo>
                  <a:cubicBezTo>
                    <a:pt x="4732" y="319789"/>
                    <a:pt x="2742" y="333707"/>
                    <a:pt x="3614" y="347595"/>
                  </a:cubicBezTo>
                  <a:cubicBezTo>
                    <a:pt x="6242" y="393467"/>
                    <a:pt x="37187" y="443322"/>
                    <a:pt x="93174" y="491738"/>
                  </a:cubicBezTo>
                  <a:cubicBezTo>
                    <a:pt x="236004" y="615350"/>
                    <a:pt x="259114" y="700534"/>
                    <a:pt x="250143" y="797929"/>
                  </a:cubicBezTo>
                  <a:lnTo>
                    <a:pt x="250143" y="798409"/>
                  </a:lnTo>
                  <a:lnTo>
                    <a:pt x="219066" y="874266"/>
                  </a:lnTo>
                  <a:lnTo>
                    <a:pt x="1187536" y="860303"/>
                  </a:lnTo>
                  <a:lnTo>
                    <a:pt x="1187536" y="4283"/>
                  </a:lnTo>
                  <a:cubicBezTo>
                    <a:pt x="1044225" y="73224"/>
                    <a:pt x="749020" y="49587"/>
                    <a:pt x="585180" y="29453"/>
                  </a:cubicBezTo>
                  <a:cubicBezTo>
                    <a:pt x="421339" y="9319"/>
                    <a:pt x="365964" y="115729"/>
                    <a:pt x="348370" y="208616"/>
                  </a:cubicBezTo>
                  <a:cubicBezTo>
                    <a:pt x="325956" y="326801"/>
                    <a:pt x="266469" y="326409"/>
                    <a:pt x="263930" y="326277"/>
                  </a:cubicBezTo>
                  <a:cubicBezTo>
                    <a:pt x="263639" y="326259"/>
                    <a:pt x="263353" y="326167"/>
                    <a:pt x="263106" y="326004"/>
                  </a:cubicBezTo>
                  <a:cubicBezTo>
                    <a:pt x="262860" y="325846"/>
                    <a:pt x="262662" y="325621"/>
                    <a:pt x="262530" y="325357"/>
                  </a:cubicBezTo>
                  <a:cubicBezTo>
                    <a:pt x="232941" y="268450"/>
                    <a:pt x="192800" y="234833"/>
                    <a:pt x="146489" y="228618"/>
                  </a:cubicBezTo>
                  <a:cubicBezTo>
                    <a:pt x="141149" y="227896"/>
                    <a:pt x="135770" y="227517"/>
                    <a:pt x="130382" y="227482"/>
                  </a:cubicBezTo>
                  <a:close/>
                </a:path>
              </a:pathLst>
            </a:custGeom>
            <a:solidFill>
              <a:srgbClr val="0E0E0E"/>
            </a:solidFill>
            <a:ln w="4396"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C32D4F08-DA34-4528-96EA-BFF2D4C4A9EB}"/>
                </a:ext>
              </a:extLst>
            </p:cNvPr>
            <p:cNvSpPr/>
            <p:nvPr/>
          </p:nvSpPr>
          <p:spPr>
            <a:xfrm>
              <a:off x="9371137" y="2387342"/>
              <a:ext cx="121902" cy="129624"/>
            </a:xfrm>
            <a:custGeom>
              <a:avLst/>
              <a:gdLst>
                <a:gd name="connsiteX0" fmla="*/ 0 w 121902"/>
                <a:gd name="connsiteY0" fmla="*/ 18399 h 129624"/>
                <a:gd name="connsiteX1" fmla="*/ 91571 w 121902"/>
                <a:gd name="connsiteY1" fmla="*/ 12795 h 129624"/>
                <a:gd name="connsiteX2" fmla="*/ 32525 w 121902"/>
                <a:gd name="connsiteY2" fmla="*/ 78457 h 129624"/>
                <a:gd name="connsiteX3" fmla="*/ 31165 w 121902"/>
                <a:gd name="connsiteY3" fmla="*/ 66374 h 129624"/>
                <a:gd name="connsiteX4" fmla="*/ 90568 w 121902"/>
                <a:gd name="connsiteY4" fmla="*/ 63003 h 129624"/>
                <a:gd name="connsiteX5" fmla="*/ 121209 w 121902"/>
                <a:gd name="connsiteY5" fmla="*/ 89748 h 129624"/>
                <a:gd name="connsiteX6" fmla="*/ 83300 w 121902"/>
                <a:gd name="connsiteY6" fmla="*/ 129624 h 12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02" h="129624">
                  <a:moveTo>
                    <a:pt x="0" y="18399"/>
                  </a:moveTo>
                  <a:cubicBezTo>
                    <a:pt x="25126" y="-2611"/>
                    <a:pt x="65658" y="-7163"/>
                    <a:pt x="91571" y="12795"/>
                  </a:cubicBezTo>
                  <a:cubicBezTo>
                    <a:pt x="129700" y="42169"/>
                    <a:pt x="57387" y="76529"/>
                    <a:pt x="32525" y="78457"/>
                  </a:cubicBezTo>
                  <a:cubicBezTo>
                    <a:pt x="17687" y="79593"/>
                    <a:pt x="19390" y="73598"/>
                    <a:pt x="31165" y="66374"/>
                  </a:cubicBezTo>
                  <a:cubicBezTo>
                    <a:pt x="48676" y="55652"/>
                    <a:pt x="72005" y="55607"/>
                    <a:pt x="90568" y="63003"/>
                  </a:cubicBezTo>
                  <a:cubicBezTo>
                    <a:pt x="102255" y="67686"/>
                    <a:pt x="117661" y="77053"/>
                    <a:pt x="121209" y="89748"/>
                  </a:cubicBezTo>
                  <a:cubicBezTo>
                    <a:pt x="126548" y="108135"/>
                    <a:pt x="99803" y="129145"/>
                    <a:pt x="83300" y="129624"/>
                  </a:cubicBezTo>
                </a:path>
              </a:pathLst>
            </a:custGeom>
            <a:solidFill>
              <a:srgbClr val="E69C9C"/>
            </a:solidFill>
            <a:ln w="4396"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922B73BB-6233-4DB0-9770-5CBB08CF95BF}"/>
                </a:ext>
              </a:extLst>
            </p:cNvPr>
            <p:cNvSpPr/>
            <p:nvPr/>
          </p:nvSpPr>
          <p:spPr>
            <a:xfrm>
              <a:off x="9369474" y="2385686"/>
              <a:ext cx="125242" cy="133164"/>
            </a:xfrm>
            <a:custGeom>
              <a:avLst/>
              <a:gdLst>
                <a:gd name="connsiteX0" fmla="*/ 85091 w 125242"/>
                <a:gd name="connsiteY0" fmla="*/ 132988 h 133164"/>
                <a:gd name="connsiteX1" fmla="*/ 83956 w 125242"/>
                <a:gd name="connsiteY1" fmla="*/ 132504 h 133164"/>
                <a:gd name="connsiteX2" fmla="*/ 83471 w 125242"/>
                <a:gd name="connsiteY2" fmla="*/ 131369 h 133164"/>
                <a:gd name="connsiteX3" fmla="*/ 83564 w 125242"/>
                <a:gd name="connsiteY3" fmla="*/ 130739 h 133164"/>
                <a:gd name="connsiteX4" fmla="*/ 83898 w 125242"/>
                <a:gd name="connsiteY4" fmla="*/ 130198 h 133164"/>
                <a:gd name="connsiteX5" fmla="*/ 84422 w 125242"/>
                <a:gd name="connsiteY5" fmla="*/ 129832 h 133164"/>
                <a:gd name="connsiteX6" fmla="*/ 85047 w 125242"/>
                <a:gd name="connsiteY6" fmla="*/ 129705 h 133164"/>
                <a:gd name="connsiteX7" fmla="*/ 116608 w 125242"/>
                <a:gd name="connsiteY7" fmla="*/ 110750 h 133164"/>
                <a:gd name="connsiteX8" fmla="*/ 121177 w 125242"/>
                <a:gd name="connsiteY8" fmla="*/ 101894 h 133164"/>
                <a:gd name="connsiteX9" fmla="*/ 121424 w 125242"/>
                <a:gd name="connsiteY9" fmla="*/ 91928 h 133164"/>
                <a:gd name="connsiteX10" fmla="*/ 91615 w 125242"/>
                <a:gd name="connsiteY10" fmla="*/ 66234 h 133164"/>
                <a:gd name="connsiteX11" fmla="*/ 82072 w 125242"/>
                <a:gd name="connsiteY11" fmla="*/ 63215 h 133164"/>
                <a:gd name="connsiteX12" fmla="*/ 34316 w 125242"/>
                <a:gd name="connsiteY12" fmla="*/ 81773 h 133164"/>
                <a:gd name="connsiteX13" fmla="*/ 22101 w 125242"/>
                <a:gd name="connsiteY13" fmla="*/ 78450 h 133164"/>
                <a:gd name="connsiteX14" fmla="*/ 31996 w 125242"/>
                <a:gd name="connsiteY14" fmla="*/ 66675 h 133164"/>
                <a:gd name="connsiteX15" fmla="*/ 81455 w 125242"/>
                <a:gd name="connsiteY15" fmla="*/ 59715 h 133164"/>
                <a:gd name="connsiteX16" fmla="*/ 101770 w 125242"/>
                <a:gd name="connsiteY16" fmla="*/ 37345 h 133164"/>
                <a:gd name="connsiteX17" fmla="*/ 92227 w 125242"/>
                <a:gd name="connsiteY17" fmla="*/ 15767 h 133164"/>
                <a:gd name="connsiteX18" fmla="*/ 2711 w 125242"/>
                <a:gd name="connsiteY18" fmla="*/ 21323 h 133164"/>
                <a:gd name="connsiteX19" fmla="*/ 1505 w 125242"/>
                <a:gd name="connsiteY19" fmla="*/ 21688 h 133164"/>
                <a:gd name="connsiteX20" fmla="*/ 391 w 125242"/>
                <a:gd name="connsiteY20" fmla="*/ 21107 h 133164"/>
                <a:gd name="connsiteX21" fmla="*/ 74 w 125242"/>
                <a:gd name="connsiteY21" fmla="*/ 20544 h 133164"/>
                <a:gd name="connsiteX22" fmla="*/ 8 w 125242"/>
                <a:gd name="connsiteY22" fmla="*/ 19901 h 133164"/>
                <a:gd name="connsiteX23" fmla="*/ 193 w 125242"/>
                <a:gd name="connsiteY23" fmla="*/ 19280 h 133164"/>
                <a:gd name="connsiteX24" fmla="*/ 611 w 125242"/>
                <a:gd name="connsiteY24" fmla="*/ 18787 h 133164"/>
                <a:gd name="connsiteX25" fmla="*/ 94238 w 125242"/>
                <a:gd name="connsiteY25" fmla="*/ 13184 h 133164"/>
                <a:gd name="connsiteX26" fmla="*/ 104877 w 125242"/>
                <a:gd name="connsiteY26" fmla="*/ 38265 h 133164"/>
                <a:gd name="connsiteX27" fmla="*/ 85659 w 125242"/>
                <a:gd name="connsiteY27" fmla="*/ 60763 h 133164"/>
                <a:gd name="connsiteX28" fmla="*/ 92838 w 125242"/>
                <a:gd name="connsiteY28" fmla="*/ 63215 h 133164"/>
                <a:gd name="connsiteX29" fmla="*/ 124576 w 125242"/>
                <a:gd name="connsiteY29" fmla="*/ 91012 h 133164"/>
                <a:gd name="connsiteX30" fmla="*/ 124536 w 125242"/>
                <a:gd name="connsiteY30" fmla="*/ 102598 h 133164"/>
                <a:gd name="connsiteX31" fmla="*/ 119232 w 125242"/>
                <a:gd name="connsiteY31" fmla="*/ 112898 h 133164"/>
                <a:gd name="connsiteX32" fmla="*/ 85135 w 125242"/>
                <a:gd name="connsiteY32" fmla="*/ 133164 h 133164"/>
                <a:gd name="connsiteX33" fmla="*/ 85091 w 125242"/>
                <a:gd name="connsiteY33" fmla="*/ 132988 h 133164"/>
                <a:gd name="connsiteX34" fmla="*/ 65173 w 125242"/>
                <a:gd name="connsiteY34" fmla="*/ 61203 h 133164"/>
                <a:gd name="connsiteX35" fmla="*/ 33700 w 125242"/>
                <a:gd name="connsiteY35" fmla="*/ 69474 h 133164"/>
                <a:gd name="connsiteX36" fmla="*/ 25253 w 125242"/>
                <a:gd name="connsiteY36" fmla="*/ 77442 h 133164"/>
                <a:gd name="connsiteX37" fmla="*/ 34008 w 125242"/>
                <a:gd name="connsiteY37" fmla="*/ 78494 h 133164"/>
                <a:gd name="connsiteX38" fmla="*/ 77388 w 125242"/>
                <a:gd name="connsiteY38" fmla="*/ 62251 h 133164"/>
                <a:gd name="connsiteX39" fmla="*/ 65173 w 125242"/>
                <a:gd name="connsiteY39" fmla="*/ 61203 h 13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242" h="133164">
                  <a:moveTo>
                    <a:pt x="85091" y="132988"/>
                  </a:moveTo>
                  <a:cubicBezTo>
                    <a:pt x="84664" y="132980"/>
                    <a:pt x="84259" y="132803"/>
                    <a:pt x="83956" y="132504"/>
                  </a:cubicBezTo>
                  <a:cubicBezTo>
                    <a:pt x="83656" y="132200"/>
                    <a:pt x="83480" y="131795"/>
                    <a:pt x="83471" y="131369"/>
                  </a:cubicBezTo>
                  <a:cubicBezTo>
                    <a:pt x="83458" y="131157"/>
                    <a:pt x="83489" y="130941"/>
                    <a:pt x="83564" y="130739"/>
                  </a:cubicBezTo>
                  <a:cubicBezTo>
                    <a:pt x="83639" y="130536"/>
                    <a:pt x="83753" y="130352"/>
                    <a:pt x="83898" y="130198"/>
                  </a:cubicBezTo>
                  <a:cubicBezTo>
                    <a:pt x="84048" y="130043"/>
                    <a:pt x="84224" y="129920"/>
                    <a:pt x="84422" y="129832"/>
                  </a:cubicBezTo>
                  <a:cubicBezTo>
                    <a:pt x="84620" y="129749"/>
                    <a:pt x="84832" y="129705"/>
                    <a:pt x="85047" y="129705"/>
                  </a:cubicBezTo>
                  <a:cubicBezTo>
                    <a:pt x="95158" y="129445"/>
                    <a:pt x="109033" y="120949"/>
                    <a:pt x="116608" y="110750"/>
                  </a:cubicBezTo>
                  <a:cubicBezTo>
                    <a:pt x="118783" y="108184"/>
                    <a:pt x="120346" y="105156"/>
                    <a:pt x="121177" y="101894"/>
                  </a:cubicBezTo>
                  <a:cubicBezTo>
                    <a:pt x="122014" y="98636"/>
                    <a:pt x="122097" y="95229"/>
                    <a:pt x="121424" y="91928"/>
                  </a:cubicBezTo>
                  <a:cubicBezTo>
                    <a:pt x="117044" y="77442"/>
                    <a:pt x="97566" y="68598"/>
                    <a:pt x="91615" y="66234"/>
                  </a:cubicBezTo>
                  <a:cubicBezTo>
                    <a:pt x="88503" y="65011"/>
                    <a:pt x="85316" y="64003"/>
                    <a:pt x="82072" y="63215"/>
                  </a:cubicBezTo>
                  <a:cubicBezTo>
                    <a:pt x="66137" y="73590"/>
                    <a:pt x="45915" y="80725"/>
                    <a:pt x="34316" y="81773"/>
                  </a:cubicBezTo>
                  <a:cubicBezTo>
                    <a:pt x="27005" y="82345"/>
                    <a:pt x="23021" y="81249"/>
                    <a:pt x="22101" y="78450"/>
                  </a:cubicBezTo>
                  <a:cubicBezTo>
                    <a:pt x="21181" y="75646"/>
                    <a:pt x="24421" y="71358"/>
                    <a:pt x="31996" y="66675"/>
                  </a:cubicBezTo>
                  <a:cubicBezTo>
                    <a:pt x="47007" y="58175"/>
                    <a:pt x="64684" y="55683"/>
                    <a:pt x="81455" y="59715"/>
                  </a:cubicBezTo>
                  <a:cubicBezTo>
                    <a:pt x="91439" y="53060"/>
                    <a:pt x="99406" y="45225"/>
                    <a:pt x="101770" y="37345"/>
                  </a:cubicBezTo>
                  <a:cubicBezTo>
                    <a:pt x="104134" y="29466"/>
                    <a:pt x="100850" y="22419"/>
                    <a:pt x="92227" y="15767"/>
                  </a:cubicBezTo>
                  <a:cubicBezTo>
                    <a:pt x="68065" y="-2883"/>
                    <a:pt x="28713" y="-431"/>
                    <a:pt x="2711" y="21323"/>
                  </a:cubicBezTo>
                  <a:cubicBezTo>
                    <a:pt x="2372" y="21600"/>
                    <a:pt x="1941" y="21732"/>
                    <a:pt x="1505" y="21688"/>
                  </a:cubicBezTo>
                  <a:cubicBezTo>
                    <a:pt x="1074" y="21648"/>
                    <a:pt x="673" y="21437"/>
                    <a:pt x="391" y="21107"/>
                  </a:cubicBezTo>
                  <a:cubicBezTo>
                    <a:pt x="250" y="20940"/>
                    <a:pt x="140" y="20750"/>
                    <a:pt x="74" y="20544"/>
                  </a:cubicBezTo>
                  <a:cubicBezTo>
                    <a:pt x="8" y="20332"/>
                    <a:pt x="-14" y="20116"/>
                    <a:pt x="8" y="19901"/>
                  </a:cubicBezTo>
                  <a:cubicBezTo>
                    <a:pt x="26" y="19681"/>
                    <a:pt x="92" y="19474"/>
                    <a:pt x="193" y="19280"/>
                  </a:cubicBezTo>
                  <a:cubicBezTo>
                    <a:pt x="299" y="19091"/>
                    <a:pt x="440" y="18919"/>
                    <a:pt x="611" y="18787"/>
                  </a:cubicBezTo>
                  <a:cubicBezTo>
                    <a:pt x="27749" y="-3887"/>
                    <a:pt x="68897" y="-6383"/>
                    <a:pt x="94238" y="13184"/>
                  </a:cubicBezTo>
                  <a:cubicBezTo>
                    <a:pt x="104046" y="20711"/>
                    <a:pt x="107589" y="29158"/>
                    <a:pt x="104877" y="38265"/>
                  </a:cubicBezTo>
                  <a:cubicBezTo>
                    <a:pt x="102514" y="46321"/>
                    <a:pt x="95070" y="54068"/>
                    <a:pt x="85659" y="60763"/>
                  </a:cubicBezTo>
                  <a:cubicBezTo>
                    <a:pt x="88093" y="61450"/>
                    <a:pt x="90492" y="62269"/>
                    <a:pt x="92838" y="63215"/>
                  </a:cubicBezTo>
                  <a:cubicBezTo>
                    <a:pt x="99098" y="65711"/>
                    <a:pt x="119932" y="75122"/>
                    <a:pt x="124576" y="91012"/>
                  </a:cubicBezTo>
                  <a:cubicBezTo>
                    <a:pt x="125478" y="94820"/>
                    <a:pt x="125465" y="98791"/>
                    <a:pt x="124536" y="102598"/>
                  </a:cubicBezTo>
                  <a:cubicBezTo>
                    <a:pt x="123607" y="106401"/>
                    <a:pt x="121789" y="109931"/>
                    <a:pt x="119232" y="112898"/>
                  </a:cubicBezTo>
                  <a:cubicBezTo>
                    <a:pt x="111137" y="123973"/>
                    <a:pt x="96166" y="132856"/>
                    <a:pt x="85135" y="133164"/>
                  </a:cubicBezTo>
                  <a:lnTo>
                    <a:pt x="85091" y="132988"/>
                  </a:lnTo>
                  <a:close/>
                  <a:moveTo>
                    <a:pt x="65173" y="61203"/>
                  </a:moveTo>
                  <a:cubicBezTo>
                    <a:pt x="54124" y="61023"/>
                    <a:pt x="43234" y="63884"/>
                    <a:pt x="33700" y="69474"/>
                  </a:cubicBezTo>
                  <a:cubicBezTo>
                    <a:pt x="26173" y="74114"/>
                    <a:pt x="24949" y="76874"/>
                    <a:pt x="25253" y="77442"/>
                  </a:cubicBezTo>
                  <a:cubicBezTo>
                    <a:pt x="25561" y="78009"/>
                    <a:pt x="26041" y="79150"/>
                    <a:pt x="34008" y="78494"/>
                  </a:cubicBezTo>
                  <a:cubicBezTo>
                    <a:pt x="49423" y="76086"/>
                    <a:pt x="64183" y="70557"/>
                    <a:pt x="77388" y="62251"/>
                  </a:cubicBezTo>
                  <a:cubicBezTo>
                    <a:pt x="73352" y="61555"/>
                    <a:pt x="69267" y="61208"/>
                    <a:pt x="65173" y="61203"/>
                  </a:cubicBezTo>
                  <a:close/>
                </a:path>
              </a:pathLst>
            </a:custGeom>
            <a:solidFill>
              <a:srgbClr val="0E0E0E"/>
            </a:solidFill>
            <a:ln w="4396"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2782F6B6-3E7C-447E-9F91-97FF267BEBB8}"/>
                </a:ext>
              </a:extLst>
            </p:cNvPr>
            <p:cNvSpPr/>
            <p:nvPr/>
          </p:nvSpPr>
          <p:spPr>
            <a:xfrm>
              <a:off x="10177954" y="2281908"/>
              <a:ext cx="289821" cy="67713"/>
            </a:xfrm>
            <a:custGeom>
              <a:avLst/>
              <a:gdLst>
                <a:gd name="connsiteX0" fmla="*/ 0 w 289821"/>
                <a:gd name="connsiteY0" fmla="*/ 67713 h 67713"/>
                <a:gd name="connsiteX1" fmla="*/ 138376 w 289821"/>
                <a:gd name="connsiteY1" fmla="*/ 3341 h 67713"/>
                <a:gd name="connsiteX2" fmla="*/ 289821 w 289821"/>
                <a:gd name="connsiteY2" fmla="*/ 22234 h 67713"/>
              </a:gdLst>
              <a:ahLst/>
              <a:cxnLst>
                <a:cxn ang="0">
                  <a:pos x="connsiteX0" y="connsiteY0"/>
                </a:cxn>
                <a:cxn ang="0">
                  <a:pos x="connsiteX1" y="connsiteY1"/>
                </a:cxn>
                <a:cxn ang="0">
                  <a:pos x="connsiteX2" y="connsiteY2"/>
                </a:cxn>
              </a:cxnLst>
              <a:rect l="l" t="t" r="r" b="b"/>
              <a:pathLst>
                <a:path w="289821" h="67713">
                  <a:moveTo>
                    <a:pt x="0" y="67713"/>
                  </a:moveTo>
                  <a:cubicBezTo>
                    <a:pt x="39168" y="33692"/>
                    <a:pt x="87121" y="11383"/>
                    <a:pt x="138376" y="3341"/>
                  </a:cubicBezTo>
                  <a:cubicBezTo>
                    <a:pt x="189631" y="-4701"/>
                    <a:pt x="242114" y="1844"/>
                    <a:pt x="289821" y="22234"/>
                  </a:cubicBezTo>
                </a:path>
              </a:pathLst>
            </a:custGeom>
            <a:solidFill>
              <a:srgbClr val="E69C9C"/>
            </a:solidFill>
            <a:ln w="4396"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D3939751-7253-43A1-9D97-17B9EBA0DB28}"/>
                </a:ext>
              </a:extLst>
            </p:cNvPr>
            <p:cNvSpPr/>
            <p:nvPr/>
          </p:nvSpPr>
          <p:spPr>
            <a:xfrm>
              <a:off x="10176259" y="2280245"/>
              <a:ext cx="293037" cy="71044"/>
            </a:xfrm>
            <a:custGeom>
              <a:avLst/>
              <a:gdLst>
                <a:gd name="connsiteX0" fmla="*/ 1695 w 293037"/>
                <a:gd name="connsiteY0" fmla="*/ 71045 h 71044"/>
                <a:gd name="connsiteX1" fmla="*/ 1017 w 293037"/>
                <a:gd name="connsiteY1" fmla="*/ 70899 h 71044"/>
                <a:gd name="connsiteX2" fmla="*/ 471 w 293037"/>
                <a:gd name="connsiteY2" fmla="*/ 70472 h 71044"/>
                <a:gd name="connsiteX3" fmla="*/ 0 w 293037"/>
                <a:gd name="connsiteY3" fmla="*/ 69315 h 71044"/>
                <a:gd name="connsiteX4" fmla="*/ 471 w 293037"/>
                <a:gd name="connsiteY4" fmla="*/ 68153 h 71044"/>
                <a:gd name="connsiteX5" fmla="*/ 139675 w 293037"/>
                <a:gd name="connsiteY5" fmla="*/ 3366 h 71044"/>
                <a:gd name="connsiteX6" fmla="*/ 292040 w 293037"/>
                <a:gd name="connsiteY6" fmla="*/ 22369 h 71044"/>
                <a:gd name="connsiteX7" fmla="*/ 292916 w 293037"/>
                <a:gd name="connsiteY7" fmla="*/ 23285 h 71044"/>
                <a:gd name="connsiteX8" fmla="*/ 292916 w 293037"/>
                <a:gd name="connsiteY8" fmla="*/ 24557 h 71044"/>
                <a:gd name="connsiteX9" fmla="*/ 291987 w 293037"/>
                <a:gd name="connsiteY9" fmla="*/ 25406 h 71044"/>
                <a:gd name="connsiteX10" fmla="*/ 290728 w 293037"/>
                <a:gd name="connsiteY10" fmla="*/ 25389 h 71044"/>
                <a:gd name="connsiteX11" fmla="*/ 182610 w 293037"/>
                <a:gd name="connsiteY11" fmla="*/ 3283 h 71044"/>
                <a:gd name="connsiteX12" fmla="*/ 2659 w 293037"/>
                <a:gd name="connsiteY12" fmla="*/ 70648 h 71044"/>
                <a:gd name="connsiteX13" fmla="*/ 1695 w 293037"/>
                <a:gd name="connsiteY13" fmla="*/ 71045 h 7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37" h="71044">
                  <a:moveTo>
                    <a:pt x="1695" y="71045"/>
                  </a:moveTo>
                  <a:cubicBezTo>
                    <a:pt x="1462" y="71049"/>
                    <a:pt x="1228" y="71001"/>
                    <a:pt x="1017" y="70899"/>
                  </a:cubicBezTo>
                  <a:cubicBezTo>
                    <a:pt x="805" y="70803"/>
                    <a:pt x="616" y="70657"/>
                    <a:pt x="471" y="70472"/>
                  </a:cubicBezTo>
                  <a:cubicBezTo>
                    <a:pt x="167" y="70164"/>
                    <a:pt x="0" y="69746"/>
                    <a:pt x="0" y="69315"/>
                  </a:cubicBezTo>
                  <a:cubicBezTo>
                    <a:pt x="0" y="68879"/>
                    <a:pt x="167" y="68465"/>
                    <a:pt x="471" y="68153"/>
                  </a:cubicBezTo>
                  <a:cubicBezTo>
                    <a:pt x="39867" y="33915"/>
                    <a:pt x="88112" y="11461"/>
                    <a:pt x="139675" y="3366"/>
                  </a:cubicBezTo>
                  <a:cubicBezTo>
                    <a:pt x="191242" y="-4733"/>
                    <a:pt x="244042" y="1852"/>
                    <a:pt x="292040" y="22369"/>
                  </a:cubicBezTo>
                  <a:cubicBezTo>
                    <a:pt x="292440" y="22550"/>
                    <a:pt x="292753" y="22880"/>
                    <a:pt x="292916" y="23285"/>
                  </a:cubicBezTo>
                  <a:cubicBezTo>
                    <a:pt x="293078" y="23694"/>
                    <a:pt x="293078" y="24147"/>
                    <a:pt x="292916" y="24557"/>
                  </a:cubicBezTo>
                  <a:cubicBezTo>
                    <a:pt x="292726" y="24949"/>
                    <a:pt x="292392" y="25252"/>
                    <a:pt x="291987" y="25406"/>
                  </a:cubicBezTo>
                  <a:cubicBezTo>
                    <a:pt x="291577" y="25560"/>
                    <a:pt x="291128" y="25556"/>
                    <a:pt x="290728" y="25389"/>
                  </a:cubicBezTo>
                  <a:cubicBezTo>
                    <a:pt x="256583" y="10691"/>
                    <a:pt x="219779" y="3168"/>
                    <a:pt x="182610" y="3283"/>
                  </a:cubicBezTo>
                  <a:cubicBezTo>
                    <a:pt x="116464" y="3300"/>
                    <a:pt x="52554" y="27224"/>
                    <a:pt x="2659" y="70648"/>
                  </a:cubicBezTo>
                  <a:cubicBezTo>
                    <a:pt x="2386" y="70873"/>
                    <a:pt x="2047" y="71014"/>
                    <a:pt x="1695" y="71045"/>
                  </a:cubicBezTo>
                  <a:close/>
                </a:path>
              </a:pathLst>
            </a:custGeom>
            <a:solidFill>
              <a:srgbClr val="0E0E0E"/>
            </a:solidFill>
            <a:ln w="4396"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845AF6BB-AB97-45B0-B97C-9BA07D7EAA70}"/>
                </a:ext>
              </a:extLst>
            </p:cNvPr>
            <p:cNvSpPr/>
            <p:nvPr/>
          </p:nvSpPr>
          <p:spPr>
            <a:xfrm>
              <a:off x="10212931" y="2380551"/>
              <a:ext cx="254844" cy="153509"/>
            </a:xfrm>
            <a:custGeom>
              <a:avLst/>
              <a:gdLst>
                <a:gd name="connsiteX0" fmla="*/ 254844 w 254844"/>
                <a:gd name="connsiteY0" fmla="*/ 37360 h 153509"/>
                <a:gd name="connsiteX1" fmla="*/ 190529 w 254844"/>
                <a:gd name="connsiteY1" fmla="*/ 5685 h 153509"/>
                <a:gd name="connsiteX2" fmla="*/ 118924 w 254844"/>
                <a:gd name="connsiteY2" fmla="*/ 2080 h 153509"/>
                <a:gd name="connsiteX3" fmla="*/ 51752 w 254844"/>
                <a:gd name="connsiteY3" fmla="*/ 27135 h 153509"/>
                <a:gd name="connsiteX4" fmla="*/ 0 w 254844"/>
                <a:gd name="connsiteY4" fmla="*/ 76752 h 153509"/>
                <a:gd name="connsiteX5" fmla="*/ 51752 w 254844"/>
                <a:gd name="connsiteY5" fmla="*/ 126370 h 153509"/>
                <a:gd name="connsiteX6" fmla="*/ 118924 w 254844"/>
                <a:gd name="connsiteY6" fmla="*/ 151430 h 153509"/>
                <a:gd name="connsiteX7" fmla="*/ 190529 w 254844"/>
                <a:gd name="connsiteY7" fmla="*/ 147824 h 153509"/>
                <a:gd name="connsiteX8" fmla="*/ 254844 w 254844"/>
                <a:gd name="connsiteY8" fmla="*/ 116149 h 153509"/>
                <a:gd name="connsiteX9" fmla="*/ 254844 w 254844"/>
                <a:gd name="connsiteY9" fmla="*/ 37360 h 15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844" h="153509">
                  <a:moveTo>
                    <a:pt x="254844" y="37360"/>
                  </a:moveTo>
                  <a:cubicBezTo>
                    <a:pt x="235789" y="22531"/>
                    <a:pt x="213898" y="11751"/>
                    <a:pt x="190529" y="5685"/>
                  </a:cubicBezTo>
                  <a:cubicBezTo>
                    <a:pt x="167155" y="-381"/>
                    <a:pt x="142787" y="-1609"/>
                    <a:pt x="118924" y="2080"/>
                  </a:cubicBezTo>
                  <a:cubicBezTo>
                    <a:pt x="95058" y="5768"/>
                    <a:pt x="72199" y="14295"/>
                    <a:pt x="51752" y="27135"/>
                  </a:cubicBezTo>
                  <a:cubicBezTo>
                    <a:pt x="31302" y="39980"/>
                    <a:pt x="13690" y="56861"/>
                    <a:pt x="0" y="76752"/>
                  </a:cubicBezTo>
                  <a:cubicBezTo>
                    <a:pt x="13690" y="96644"/>
                    <a:pt x="31302" y="113530"/>
                    <a:pt x="51752" y="126370"/>
                  </a:cubicBezTo>
                  <a:cubicBezTo>
                    <a:pt x="72199" y="139215"/>
                    <a:pt x="95058" y="147741"/>
                    <a:pt x="118924" y="151430"/>
                  </a:cubicBezTo>
                  <a:cubicBezTo>
                    <a:pt x="142787" y="155118"/>
                    <a:pt x="167155" y="153890"/>
                    <a:pt x="190529" y="147824"/>
                  </a:cubicBezTo>
                  <a:cubicBezTo>
                    <a:pt x="213898" y="141759"/>
                    <a:pt x="235789" y="130979"/>
                    <a:pt x="254844" y="116149"/>
                  </a:cubicBezTo>
                  <a:lnTo>
                    <a:pt x="254844" y="37360"/>
                  </a:lnTo>
                  <a:close/>
                </a:path>
              </a:pathLst>
            </a:custGeom>
            <a:solidFill>
              <a:srgbClr val="F0EDE9"/>
            </a:solidFill>
            <a:ln w="4396"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7A8C1D4B-99BD-41D5-9FC1-78FC9FAB3C07}"/>
                </a:ext>
              </a:extLst>
            </p:cNvPr>
            <p:cNvSpPr/>
            <p:nvPr/>
          </p:nvSpPr>
          <p:spPr>
            <a:xfrm>
              <a:off x="10211276" y="2378906"/>
              <a:ext cx="258163" cy="156970"/>
            </a:xfrm>
            <a:custGeom>
              <a:avLst/>
              <a:gdLst>
                <a:gd name="connsiteX0" fmla="*/ 147721 w 258163"/>
                <a:gd name="connsiteY0" fmla="*/ 156970 h 156970"/>
                <a:gd name="connsiteX1" fmla="*/ 64438 w 258163"/>
                <a:gd name="connsiteY1" fmla="*/ 136374 h 156970"/>
                <a:gd name="connsiteX2" fmla="*/ 295 w 258163"/>
                <a:gd name="connsiteY2" fmla="*/ 79406 h 156970"/>
                <a:gd name="connsiteX3" fmla="*/ 0 w 258163"/>
                <a:gd name="connsiteY3" fmla="*/ 78486 h 156970"/>
                <a:gd name="connsiteX4" fmla="*/ 295 w 258163"/>
                <a:gd name="connsiteY4" fmla="*/ 77566 h 156970"/>
                <a:gd name="connsiteX5" fmla="*/ 64438 w 258163"/>
                <a:gd name="connsiteY5" fmla="*/ 20597 h 156970"/>
                <a:gd name="connsiteX6" fmla="*/ 147721 w 258163"/>
                <a:gd name="connsiteY6" fmla="*/ 1 h 156970"/>
                <a:gd name="connsiteX7" fmla="*/ 257503 w 258163"/>
                <a:gd name="connsiteY7" fmla="*/ 37733 h 156970"/>
                <a:gd name="connsiteX8" fmla="*/ 257974 w 258163"/>
                <a:gd name="connsiteY8" fmla="*/ 38297 h 156970"/>
                <a:gd name="connsiteX9" fmla="*/ 258163 w 258163"/>
                <a:gd name="connsiteY9" fmla="*/ 39006 h 156970"/>
                <a:gd name="connsiteX10" fmla="*/ 258163 w 258163"/>
                <a:gd name="connsiteY10" fmla="*/ 117794 h 156970"/>
                <a:gd name="connsiteX11" fmla="*/ 257974 w 258163"/>
                <a:gd name="connsiteY11" fmla="*/ 118503 h 156970"/>
                <a:gd name="connsiteX12" fmla="*/ 257503 w 258163"/>
                <a:gd name="connsiteY12" fmla="*/ 119066 h 156970"/>
                <a:gd name="connsiteX13" fmla="*/ 147721 w 258163"/>
                <a:gd name="connsiteY13" fmla="*/ 156970 h 156970"/>
                <a:gd name="connsiteX14" fmla="*/ 3667 w 258163"/>
                <a:gd name="connsiteY14" fmla="*/ 78486 h 156970"/>
                <a:gd name="connsiteX15" fmla="*/ 66481 w 258163"/>
                <a:gd name="connsiteY15" fmla="*/ 133737 h 156970"/>
                <a:gd name="connsiteX16" fmla="*/ 147721 w 258163"/>
                <a:gd name="connsiteY16" fmla="*/ 153687 h 156970"/>
                <a:gd name="connsiteX17" fmla="*/ 254879 w 258163"/>
                <a:gd name="connsiteY17" fmla="*/ 117270 h 156970"/>
                <a:gd name="connsiteX18" fmla="*/ 254879 w 258163"/>
                <a:gd name="connsiteY18" fmla="*/ 39793 h 156970"/>
                <a:gd name="connsiteX19" fmla="*/ 191467 w 258163"/>
                <a:gd name="connsiteY19" fmla="*/ 8831 h 156970"/>
                <a:gd name="connsiteX20" fmla="*/ 120984 w 258163"/>
                <a:gd name="connsiteY20" fmla="*/ 5340 h 156970"/>
                <a:gd name="connsiteX21" fmla="*/ 54820 w 258163"/>
                <a:gd name="connsiteY21" fmla="*/ 29881 h 156970"/>
                <a:gd name="connsiteX22" fmla="*/ 3667 w 258163"/>
                <a:gd name="connsiteY22" fmla="*/ 78486 h 15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8163" h="156970">
                  <a:moveTo>
                    <a:pt x="147721" y="156970"/>
                  </a:moveTo>
                  <a:cubicBezTo>
                    <a:pt x="118704" y="156957"/>
                    <a:pt x="90123" y="149888"/>
                    <a:pt x="64438" y="136374"/>
                  </a:cubicBezTo>
                  <a:cubicBezTo>
                    <a:pt x="38758" y="122865"/>
                    <a:pt x="16745" y="103312"/>
                    <a:pt x="295" y="79406"/>
                  </a:cubicBezTo>
                  <a:cubicBezTo>
                    <a:pt x="101" y="79137"/>
                    <a:pt x="0" y="78816"/>
                    <a:pt x="0" y="78486"/>
                  </a:cubicBezTo>
                  <a:cubicBezTo>
                    <a:pt x="0" y="78155"/>
                    <a:pt x="101" y="77834"/>
                    <a:pt x="295" y="77566"/>
                  </a:cubicBezTo>
                  <a:cubicBezTo>
                    <a:pt x="16745" y="53659"/>
                    <a:pt x="38758" y="34111"/>
                    <a:pt x="64438" y="20597"/>
                  </a:cubicBezTo>
                  <a:cubicBezTo>
                    <a:pt x="90123" y="7088"/>
                    <a:pt x="118704" y="19"/>
                    <a:pt x="147721" y="1"/>
                  </a:cubicBezTo>
                  <a:cubicBezTo>
                    <a:pt x="187518" y="-127"/>
                    <a:pt x="226197" y="13167"/>
                    <a:pt x="257503" y="37733"/>
                  </a:cubicBezTo>
                  <a:cubicBezTo>
                    <a:pt x="257701" y="37883"/>
                    <a:pt x="257864" y="38077"/>
                    <a:pt x="257974" y="38297"/>
                  </a:cubicBezTo>
                  <a:cubicBezTo>
                    <a:pt x="258088" y="38513"/>
                    <a:pt x="258154" y="38755"/>
                    <a:pt x="258163" y="39006"/>
                  </a:cubicBezTo>
                  <a:lnTo>
                    <a:pt x="258163" y="117794"/>
                  </a:lnTo>
                  <a:cubicBezTo>
                    <a:pt x="258154" y="118040"/>
                    <a:pt x="258088" y="118283"/>
                    <a:pt x="257974" y="118503"/>
                  </a:cubicBezTo>
                  <a:cubicBezTo>
                    <a:pt x="257864" y="118723"/>
                    <a:pt x="257701" y="118916"/>
                    <a:pt x="257503" y="119066"/>
                  </a:cubicBezTo>
                  <a:cubicBezTo>
                    <a:pt x="226219" y="143694"/>
                    <a:pt x="187540" y="157049"/>
                    <a:pt x="147721" y="156970"/>
                  </a:cubicBezTo>
                  <a:close/>
                  <a:moveTo>
                    <a:pt x="3667" y="78486"/>
                  </a:moveTo>
                  <a:cubicBezTo>
                    <a:pt x="19852" y="101692"/>
                    <a:pt x="41399" y="120646"/>
                    <a:pt x="66481" y="133737"/>
                  </a:cubicBezTo>
                  <a:cubicBezTo>
                    <a:pt x="91562" y="146828"/>
                    <a:pt x="119431" y="153673"/>
                    <a:pt x="147721" y="153687"/>
                  </a:cubicBezTo>
                  <a:cubicBezTo>
                    <a:pt x="186501" y="153832"/>
                    <a:pt x="224216" y="141014"/>
                    <a:pt x="254879" y="117270"/>
                  </a:cubicBezTo>
                  <a:lnTo>
                    <a:pt x="254879" y="39793"/>
                  </a:lnTo>
                  <a:cubicBezTo>
                    <a:pt x="236053" y="25285"/>
                    <a:pt x="214479" y="14756"/>
                    <a:pt x="191467" y="8831"/>
                  </a:cubicBezTo>
                  <a:cubicBezTo>
                    <a:pt x="168449" y="2910"/>
                    <a:pt x="144473" y="1722"/>
                    <a:pt x="120984" y="5340"/>
                  </a:cubicBezTo>
                  <a:cubicBezTo>
                    <a:pt x="97496" y="8959"/>
                    <a:pt x="74990" y="17305"/>
                    <a:pt x="54820" y="29881"/>
                  </a:cubicBezTo>
                  <a:cubicBezTo>
                    <a:pt x="34656" y="42452"/>
                    <a:pt x="17251" y="58990"/>
                    <a:pt x="3667" y="78486"/>
                  </a:cubicBezTo>
                  <a:close/>
                </a:path>
              </a:pathLst>
            </a:custGeom>
            <a:solidFill>
              <a:srgbClr val="0E0E0E"/>
            </a:solidFill>
            <a:ln w="4396"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51F448A0-3215-44EE-9D9E-8D846A3A87D8}"/>
                </a:ext>
              </a:extLst>
            </p:cNvPr>
            <p:cNvSpPr/>
            <p:nvPr/>
          </p:nvSpPr>
          <p:spPr>
            <a:xfrm>
              <a:off x="10283360" y="2425219"/>
              <a:ext cx="164364" cy="109031"/>
            </a:xfrm>
            <a:custGeom>
              <a:avLst/>
              <a:gdLst>
                <a:gd name="connsiteX0" fmla="*/ 82204 w 164364"/>
                <a:gd name="connsiteY0" fmla="*/ 0 h 109031"/>
                <a:gd name="connsiteX1" fmla="*/ 24078 w 164364"/>
                <a:gd name="connsiteY1" fmla="*/ 24078 h 109031"/>
                <a:gd name="connsiteX2" fmla="*/ 0 w 164364"/>
                <a:gd name="connsiteY2" fmla="*/ 82209 h 109031"/>
                <a:gd name="connsiteX3" fmla="*/ 700 w 164364"/>
                <a:gd name="connsiteY3" fmla="*/ 92408 h 109031"/>
                <a:gd name="connsiteX4" fmla="*/ 83411 w 164364"/>
                <a:gd name="connsiteY4" fmla="*/ 108862 h 109031"/>
                <a:gd name="connsiteX5" fmla="*/ 164365 w 164364"/>
                <a:gd name="connsiteY5" fmla="*/ 85228 h 109031"/>
                <a:gd name="connsiteX6" fmla="*/ 164365 w 164364"/>
                <a:gd name="connsiteY6" fmla="*/ 82209 h 109031"/>
                <a:gd name="connsiteX7" fmla="*/ 140304 w 164364"/>
                <a:gd name="connsiteY7" fmla="*/ 24096 h 109031"/>
                <a:gd name="connsiteX8" fmla="*/ 82204 w 164364"/>
                <a:gd name="connsiteY8" fmla="*/ 0 h 109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64" h="109031">
                  <a:moveTo>
                    <a:pt x="82204" y="0"/>
                  </a:moveTo>
                  <a:cubicBezTo>
                    <a:pt x="60402" y="0"/>
                    <a:pt x="39493" y="8663"/>
                    <a:pt x="24078" y="24078"/>
                  </a:cubicBezTo>
                  <a:cubicBezTo>
                    <a:pt x="8663" y="39493"/>
                    <a:pt x="0" y="60406"/>
                    <a:pt x="0" y="82209"/>
                  </a:cubicBezTo>
                  <a:cubicBezTo>
                    <a:pt x="13" y="85620"/>
                    <a:pt x="247" y="89023"/>
                    <a:pt x="700" y="92408"/>
                  </a:cubicBezTo>
                  <a:cubicBezTo>
                    <a:pt x="26543" y="104464"/>
                    <a:pt x="54917" y="110112"/>
                    <a:pt x="83411" y="108862"/>
                  </a:cubicBezTo>
                  <a:cubicBezTo>
                    <a:pt x="111903" y="107612"/>
                    <a:pt x="139675" y="99503"/>
                    <a:pt x="164365" y="85228"/>
                  </a:cubicBezTo>
                  <a:cubicBezTo>
                    <a:pt x="164365" y="84220"/>
                    <a:pt x="164365" y="83212"/>
                    <a:pt x="164365" y="82209"/>
                  </a:cubicBezTo>
                  <a:cubicBezTo>
                    <a:pt x="164365" y="60411"/>
                    <a:pt x="155711" y="39511"/>
                    <a:pt x="140304" y="24096"/>
                  </a:cubicBezTo>
                  <a:cubicBezTo>
                    <a:pt x="124898" y="8680"/>
                    <a:pt x="103998" y="13"/>
                    <a:pt x="82204" y="0"/>
                  </a:cubicBezTo>
                  <a:close/>
                </a:path>
              </a:pathLst>
            </a:custGeom>
            <a:solidFill>
              <a:srgbClr val="161616"/>
            </a:solidFill>
            <a:ln w="4396"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5F5C6A4C-8675-4DC3-808B-74DAF94CB1D0}"/>
                </a:ext>
              </a:extLst>
            </p:cNvPr>
            <p:cNvSpPr/>
            <p:nvPr/>
          </p:nvSpPr>
          <p:spPr>
            <a:xfrm>
              <a:off x="10281696" y="2425474"/>
              <a:ext cx="167692" cy="110402"/>
            </a:xfrm>
            <a:custGeom>
              <a:avLst/>
              <a:gdLst>
                <a:gd name="connsiteX0" fmla="*/ 77300 w 167692"/>
                <a:gd name="connsiteY0" fmla="*/ 110402 h 110402"/>
                <a:gd name="connsiteX1" fmla="*/ 1664 w 167692"/>
                <a:gd name="connsiteY1" fmla="*/ 93640 h 110402"/>
                <a:gd name="connsiteX2" fmla="*/ 1021 w 167692"/>
                <a:gd name="connsiteY2" fmla="*/ 93103 h 110402"/>
                <a:gd name="connsiteX3" fmla="*/ 700 w 167692"/>
                <a:gd name="connsiteY3" fmla="*/ 92324 h 110402"/>
                <a:gd name="connsiteX4" fmla="*/ 0 w 167692"/>
                <a:gd name="connsiteY4" fmla="*/ 81953 h 110402"/>
                <a:gd name="connsiteX5" fmla="*/ 25222 w 167692"/>
                <a:gd name="connsiteY5" fmla="*/ 23889 h 110402"/>
                <a:gd name="connsiteX6" fmla="*/ 83846 w 167692"/>
                <a:gd name="connsiteY6" fmla="*/ 0 h 110402"/>
                <a:gd name="connsiteX7" fmla="*/ 142470 w 167692"/>
                <a:gd name="connsiteY7" fmla="*/ 23889 h 110402"/>
                <a:gd name="connsiteX8" fmla="*/ 167692 w 167692"/>
                <a:gd name="connsiteY8" fmla="*/ 81953 h 110402"/>
                <a:gd name="connsiteX9" fmla="*/ 167692 w 167692"/>
                <a:gd name="connsiteY9" fmla="*/ 83833 h 110402"/>
                <a:gd name="connsiteX10" fmla="*/ 167692 w 167692"/>
                <a:gd name="connsiteY10" fmla="*/ 85017 h 110402"/>
                <a:gd name="connsiteX11" fmla="*/ 167450 w 167692"/>
                <a:gd name="connsiteY11" fmla="*/ 85801 h 110402"/>
                <a:gd name="connsiteX12" fmla="*/ 166860 w 167692"/>
                <a:gd name="connsiteY12" fmla="*/ 86373 h 110402"/>
                <a:gd name="connsiteX13" fmla="*/ 77300 w 167692"/>
                <a:gd name="connsiteY13" fmla="*/ 110402 h 110402"/>
                <a:gd name="connsiteX14" fmla="*/ 4072 w 167692"/>
                <a:gd name="connsiteY14" fmla="*/ 91012 h 110402"/>
                <a:gd name="connsiteX15" fmla="*/ 85065 w 167692"/>
                <a:gd name="connsiteY15" fmla="*/ 106855 h 110402"/>
                <a:gd name="connsiteX16" fmla="*/ 164325 w 167692"/>
                <a:gd name="connsiteY16" fmla="*/ 83833 h 110402"/>
                <a:gd name="connsiteX17" fmla="*/ 164325 w 167692"/>
                <a:gd name="connsiteY17" fmla="*/ 82169 h 110402"/>
                <a:gd name="connsiteX18" fmla="*/ 140075 w 167692"/>
                <a:gd name="connsiteY18" fmla="*/ 26407 h 110402"/>
                <a:gd name="connsiteX19" fmla="*/ 83758 w 167692"/>
                <a:gd name="connsiteY19" fmla="*/ 3464 h 110402"/>
                <a:gd name="connsiteX20" fmla="*/ 27445 w 167692"/>
                <a:gd name="connsiteY20" fmla="*/ 26407 h 110402"/>
                <a:gd name="connsiteX21" fmla="*/ 3196 w 167692"/>
                <a:gd name="connsiteY21" fmla="*/ 82169 h 110402"/>
                <a:gd name="connsiteX22" fmla="*/ 4072 w 167692"/>
                <a:gd name="connsiteY22" fmla="*/ 91012 h 1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692" h="110402">
                  <a:moveTo>
                    <a:pt x="77300" y="110402"/>
                  </a:moveTo>
                  <a:cubicBezTo>
                    <a:pt x="51162" y="110460"/>
                    <a:pt x="25333" y="104737"/>
                    <a:pt x="1664" y="93640"/>
                  </a:cubicBezTo>
                  <a:cubicBezTo>
                    <a:pt x="1409" y="93513"/>
                    <a:pt x="1189" y="93328"/>
                    <a:pt x="1021" y="93103"/>
                  </a:cubicBezTo>
                  <a:cubicBezTo>
                    <a:pt x="854" y="92874"/>
                    <a:pt x="744" y="92606"/>
                    <a:pt x="700" y="92324"/>
                  </a:cubicBezTo>
                  <a:cubicBezTo>
                    <a:pt x="251" y="88886"/>
                    <a:pt x="18" y="85422"/>
                    <a:pt x="0" y="81953"/>
                  </a:cubicBezTo>
                  <a:cubicBezTo>
                    <a:pt x="502" y="60046"/>
                    <a:pt x="9552" y="39207"/>
                    <a:pt x="25222" y="23889"/>
                  </a:cubicBezTo>
                  <a:cubicBezTo>
                    <a:pt x="40893" y="8575"/>
                    <a:pt x="61934" y="0"/>
                    <a:pt x="83846" y="0"/>
                  </a:cubicBezTo>
                  <a:cubicBezTo>
                    <a:pt x="105758" y="0"/>
                    <a:pt x="126799" y="8575"/>
                    <a:pt x="142470" y="23889"/>
                  </a:cubicBezTo>
                  <a:cubicBezTo>
                    <a:pt x="158140" y="39207"/>
                    <a:pt x="167195" y="60046"/>
                    <a:pt x="167692" y="81953"/>
                  </a:cubicBezTo>
                  <a:cubicBezTo>
                    <a:pt x="167692" y="82609"/>
                    <a:pt x="167692" y="83221"/>
                    <a:pt x="167692" y="83833"/>
                  </a:cubicBezTo>
                  <a:lnTo>
                    <a:pt x="167692" y="85017"/>
                  </a:lnTo>
                  <a:cubicBezTo>
                    <a:pt x="167679" y="85294"/>
                    <a:pt x="167595" y="85563"/>
                    <a:pt x="167450" y="85801"/>
                  </a:cubicBezTo>
                  <a:cubicBezTo>
                    <a:pt x="167305" y="86038"/>
                    <a:pt x="167102" y="86232"/>
                    <a:pt x="166860" y="86373"/>
                  </a:cubicBezTo>
                  <a:cubicBezTo>
                    <a:pt x="139644" y="102123"/>
                    <a:pt x="108752" y="110411"/>
                    <a:pt x="77300" y="110402"/>
                  </a:cubicBezTo>
                  <a:close/>
                  <a:moveTo>
                    <a:pt x="4072" y="91012"/>
                  </a:moveTo>
                  <a:cubicBezTo>
                    <a:pt x="29422" y="102673"/>
                    <a:pt x="57193" y="108105"/>
                    <a:pt x="85065" y="106855"/>
                  </a:cubicBezTo>
                  <a:cubicBezTo>
                    <a:pt x="112942" y="105604"/>
                    <a:pt x="140115" y="97712"/>
                    <a:pt x="164325" y="83833"/>
                  </a:cubicBezTo>
                  <a:cubicBezTo>
                    <a:pt x="164325" y="83309"/>
                    <a:pt x="164325" y="82741"/>
                    <a:pt x="164325" y="82169"/>
                  </a:cubicBezTo>
                  <a:cubicBezTo>
                    <a:pt x="163832" y="61128"/>
                    <a:pt x="155129" y="41113"/>
                    <a:pt x="140075" y="26407"/>
                  </a:cubicBezTo>
                  <a:cubicBezTo>
                    <a:pt x="125021" y="11696"/>
                    <a:pt x="104808" y="3464"/>
                    <a:pt x="83758" y="3464"/>
                  </a:cubicBezTo>
                  <a:cubicBezTo>
                    <a:pt x="62713" y="3464"/>
                    <a:pt x="42500" y="11696"/>
                    <a:pt x="27445" y="26407"/>
                  </a:cubicBezTo>
                  <a:cubicBezTo>
                    <a:pt x="12391" y="41113"/>
                    <a:pt x="3684" y="61128"/>
                    <a:pt x="3196" y="82169"/>
                  </a:cubicBezTo>
                  <a:cubicBezTo>
                    <a:pt x="3315" y="85131"/>
                    <a:pt x="3610" y="88085"/>
                    <a:pt x="4072" y="91012"/>
                  </a:cubicBezTo>
                  <a:close/>
                </a:path>
              </a:pathLst>
            </a:custGeom>
            <a:solidFill>
              <a:srgbClr val="0E0E0E"/>
            </a:solidFill>
            <a:ln w="4396"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B31038E3-FBE7-41E6-ACFA-B7B5414A1A7C}"/>
                </a:ext>
              </a:extLst>
            </p:cNvPr>
            <p:cNvSpPr/>
            <p:nvPr/>
          </p:nvSpPr>
          <p:spPr>
            <a:xfrm>
              <a:off x="10081527" y="2270045"/>
              <a:ext cx="268876" cy="615970"/>
            </a:xfrm>
            <a:custGeom>
              <a:avLst/>
              <a:gdLst>
                <a:gd name="connsiteX0" fmla="*/ 253444 w 268876"/>
                <a:gd name="connsiteY0" fmla="*/ 271087 h 615970"/>
                <a:gd name="connsiteX1" fmla="*/ 105314 w 268876"/>
                <a:gd name="connsiteY1" fmla="*/ 0 h 615970"/>
                <a:gd name="connsiteX2" fmla="*/ 0 w 268876"/>
                <a:gd name="connsiteY2" fmla="*/ 0 h 615970"/>
                <a:gd name="connsiteX3" fmla="*/ 71437 w 268876"/>
                <a:gd name="connsiteY3" fmla="*/ 417681 h 615970"/>
                <a:gd name="connsiteX4" fmla="*/ 0 w 268876"/>
                <a:gd name="connsiteY4" fmla="*/ 615971 h 615970"/>
                <a:gd name="connsiteX5" fmla="*/ 105314 w 268876"/>
                <a:gd name="connsiteY5" fmla="*/ 615971 h 615970"/>
                <a:gd name="connsiteX6" fmla="*/ 248017 w 268876"/>
                <a:gd name="connsiteY6" fmla="*/ 400739 h 615970"/>
                <a:gd name="connsiteX7" fmla="*/ 268767 w 268876"/>
                <a:gd name="connsiteY7" fmla="*/ 336670 h 615970"/>
                <a:gd name="connsiteX8" fmla="*/ 253444 w 268876"/>
                <a:gd name="connsiteY8" fmla="*/ 271087 h 61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76" h="615970">
                  <a:moveTo>
                    <a:pt x="253444" y="271087"/>
                  </a:moveTo>
                  <a:lnTo>
                    <a:pt x="105314" y="0"/>
                  </a:lnTo>
                  <a:lnTo>
                    <a:pt x="0" y="0"/>
                  </a:lnTo>
                  <a:lnTo>
                    <a:pt x="71437" y="417681"/>
                  </a:lnTo>
                  <a:lnTo>
                    <a:pt x="0" y="615971"/>
                  </a:lnTo>
                  <a:lnTo>
                    <a:pt x="105314" y="615971"/>
                  </a:lnTo>
                  <a:lnTo>
                    <a:pt x="248017" y="400739"/>
                  </a:lnTo>
                  <a:cubicBezTo>
                    <a:pt x="260633" y="381670"/>
                    <a:pt x="267808" y="359515"/>
                    <a:pt x="268767" y="336670"/>
                  </a:cubicBezTo>
                  <a:cubicBezTo>
                    <a:pt x="269722" y="313820"/>
                    <a:pt x="264422" y="291146"/>
                    <a:pt x="253444" y="271087"/>
                  </a:cubicBezTo>
                  <a:close/>
                </a:path>
              </a:pathLst>
            </a:custGeom>
            <a:solidFill>
              <a:srgbClr val="EBB881"/>
            </a:solidFill>
            <a:ln w="4396"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7D14248A-046A-4032-A90C-48C6EC5847DA}"/>
                </a:ext>
              </a:extLst>
            </p:cNvPr>
            <p:cNvSpPr/>
            <p:nvPr/>
          </p:nvSpPr>
          <p:spPr>
            <a:xfrm>
              <a:off x="10079987" y="2268425"/>
              <a:ext cx="272061" cy="619211"/>
            </a:xfrm>
            <a:custGeom>
              <a:avLst/>
              <a:gdLst>
                <a:gd name="connsiteX0" fmla="*/ 106859 w 272061"/>
                <a:gd name="connsiteY0" fmla="*/ 619211 h 619211"/>
                <a:gd name="connsiteX1" fmla="*/ 1541 w 272061"/>
                <a:gd name="connsiteY1" fmla="*/ 619211 h 619211"/>
                <a:gd name="connsiteX2" fmla="*/ 783 w 272061"/>
                <a:gd name="connsiteY2" fmla="*/ 619039 h 619211"/>
                <a:gd name="connsiteX3" fmla="*/ 185 w 272061"/>
                <a:gd name="connsiteY3" fmla="*/ 618555 h 619211"/>
                <a:gd name="connsiteX4" fmla="*/ 0 w 272061"/>
                <a:gd name="connsiteY4" fmla="*/ 617789 h 619211"/>
                <a:gd name="connsiteX5" fmla="*/ 185 w 272061"/>
                <a:gd name="connsiteY5" fmla="*/ 617023 h 619211"/>
                <a:gd name="connsiteX6" fmla="*/ 71490 w 272061"/>
                <a:gd name="connsiteY6" fmla="*/ 419170 h 619211"/>
                <a:gd name="connsiteX7" fmla="*/ 53 w 272061"/>
                <a:gd name="connsiteY7" fmla="*/ 1885 h 619211"/>
                <a:gd name="connsiteX8" fmla="*/ 88 w 272061"/>
                <a:gd name="connsiteY8" fmla="*/ 1185 h 619211"/>
                <a:gd name="connsiteX9" fmla="*/ 423 w 272061"/>
                <a:gd name="connsiteY9" fmla="*/ 564 h 619211"/>
                <a:gd name="connsiteX10" fmla="*/ 986 w 272061"/>
                <a:gd name="connsiteY10" fmla="*/ 146 h 619211"/>
                <a:gd name="connsiteX11" fmla="*/ 1673 w 272061"/>
                <a:gd name="connsiteY11" fmla="*/ 1 h 619211"/>
                <a:gd name="connsiteX12" fmla="*/ 106859 w 272061"/>
                <a:gd name="connsiteY12" fmla="*/ 1 h 619211"/>
                <a:gd name="connsiteX13" fmla="*/ 107700 w 272061"/>
                <a:gd name="connsiteY13" fmla="*/ 212 h 619211"/>
                <a:gd name="connsiteX14" fmla="*/ 108303 w 272061"/>
                <a:gd name="connsiteY14" fmla="*/ 833 h 619211"/>
                <a:gd name="connsiteX15" fmla="*/ 256429 w 272061"/>
                <a:gd name="connsiteY15" fmla="*/ 271920 h 619211"/>
                <a:gd name="connsiteX16" fmla="*/ 271945 w 272061"/>
                <a:gd name="connsiteY16" fmla="*/ 338361 h 619211"/>
                <a:gd name="connsiteX17" fmla="*/ 250825 w 272061"/>
                <a:gd name="connsiteY17" fmla="*/ 403235 h 619211"/>
                <a:gd name="connsiteX18" fmla="*/ 108259 w 272061"/>
                <a:gd name="connsiteY18" fmla="*/ 618511 h 619211"/>
                <a:gd name="connsiteX19" fmla="*/ 107642 w 272061"/>
                <a:gd name="connsiteY19" fmla="*/ 619031 h 619211"/>
                <a:gd name="connsiteX20" fmla="*/ 106859 w 272061"/>
                <a:gd name="connsiteY20" fmla="*/ 619211 h 619211"/>
                <a:gd name="connsiteX21" fmla="*/ 3860 w 272061"/>
                <a:gd name="connsiteY21" fmla="*/ 615927 h 619211"/>
                <a:gd name="connsiteX22" fmla="*/ 105983 w 272061"/>
                <a:gd name="connsiteY22" fmla="*/ 615927 h 619211"/>
                <a:gd name="connsiteX23" fmla="*/ 248114 w 272061"/>
                <a:gd name="connsiteY23" fmla="*/ 401443 h 619211"/>
                <a:gd name="connsiteX24" fmla="*/ 268670 w 272061"/>
                <a:gd name="connsiteY24" fmla="*/ 338224 h 619211"/>
                <a:gd name="connsiteX25" fmla="*/ 253541 w 272061"/>
                <a:gd name="connsiteY25" fmla="*/ 273495 h 619211"/>
                <a:gd name="connsiteX26" fmla="*/ 105895 w 272061"/>
                <a:gd name="connsiteY26" fmla="*/ 3285 h 619211"/>
                <a:gd name="connsiteX27" fmla="*/ 3464 w 272061"/>
                <a:gd name="connsiteY27" fmla="*/ 3285 h 619211"/>
                <a:gd name="connsiteX28" fmla="*/ 74598 w 272061"/>
                <a:gd name="connsiteY28" fmla="*/ 419126 h 619211"/>
                <a:gd name="connsiteX29" fmla="*/ 74598 w 272061"/>
                <a:gd name="connsiteY29" fmla="*/ 419958 h 619211"/>
                <a:gd name="connsiteX30" fmla="*/ 3860 w 272061"/>
                <a:gd name="connsiteY30" fmla="*/ 615927 h 6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2061" h="619211">
                  <a:moveTo>
                    <a:pt x="106859" y="619211"/>
                  </a:moveTo>
                  <a:lnTo>
                    <a:pt x="1541" y="619211"/>
                  </a:lnTo>
                  <a:cubicBezTo>
                    <a:pt x="1276" y="619211"/>
                    <a:pt x="1021" y="619154"/>
                    <a:pt x="783" y="619039"/>
                  </a:cubicBezTo>
                  <a:cubicBezTo>
                    <a:pt x="550" y="618925"/>
                    <a:pt x="343" y="618762"/>
                    <a:pt x="185" y="618555"/>
                  </a:cubicBezTo>
                  <a:cubicBezTo>
                    <a:pt x="62" y="618317"/>
                    <a:pt x="0" y="618053"/>
                    <a:pt x="0" y="617789"/>
                  </a:cubicBezTo>
                  <a:cubicBezTo>
                    <a:pt x="0" y="617521"/>
                    <a:pt x="62" y="617261"/>
                    <a:pt x="185" y="617023"/>
                  </a:cubicBezTo>
                  <a:lnTo>
                    <a:pt x="71490" y="419170"/>
                  </a:lnTo>
                  <a:lnTo>
                    <a:pt x="53" y="1885"/>
                  </a:lnTo>
                  <a:cubicBezTo>
                    <a:pt x="13" y="1651"/>
                    <a:pt x="26" y="1409"/>
                    <a:pt x="88" y="1185"/>
                  </a:cubicBezTo>
                  <a:cubicBezTo>
                    <a:pt x="154" y="956"/>
                    <a:pt x="268" y="745"/>
                    <a:pt x="423" y="564"/>
                  </a:cubicBezTo>
                  <a:cubicBezTo>
                    <a:pt x="577" y="384"/>
                    <a:pt x="770" y="243"/>
                    <a:pt x="986" y="146"/>
                  </a:cubicBezTo>
                  <a:cubicBezTo>
                    <a:pt x="1201" y="49"/>
                    <a:pt x="1435" y="-4"/>
                    <a:pt x="1673" y="1"/>
                  </a:cubicBezTo>
                  <a:lnTo>
                    <a:pt x="106859" y="1"/>
                  </a:lnTo>
                  <a:cubicBezTo>
                    <a:pt x="107149" y="-8"/>
                    <a:pt x="107444" y="62"/>
                    <a:pt x="107700" y="212"/>
                  </a:cubicBezTo>
                  <a:cubicBezTo>
                    <a:pt x="107955" y="357"/>
                    <a:pt x="108162" y="573"/>
                    <a:pt x="108303" y="833"/>
                  </a:cubicBezTo>
                  <a:lnTo>
                    <a:pt x="256429" y="271920"/>
                  </a:lnTo>
                  <a:cubicBezTo>
                    <a:pt x="267565" y="292234"/>
                    <a:pt x="272936" y="315212"/>
                    <a:pt x="271945" y="338361"/>
                  </a:cubicBezTo>
                  <a:cubicBezTo>
                    <a:pt x="270959" y="361506"/>
                    <a:pt x="263657" y="383942"/>
                    <a:pt x="250825" y="403235"/>
                  </a:cubicBezTo>
                  <a:lnTo>
                    <a:pt x="108259" y="618511"/>
                  </a:lnTo>
                  <a:cubicBezTo>
                    <a:pt x="108096" y="618731"/>
                    <a:pt x="107884" y="618907"/>
                    <a:pt x="107642" y="619031"/>
                  </a:cubicBezTo>
                  <a:cubicBezTo>
                    <a:pt x="107400" y="619154"/>
                    <a:pt x="107127" y="619216"/>
                    <a:pt x="106859" y="619211"/>
                  </a:cubicBezTo>
                  <a:close/>
                  <a:moveTo>
                    <a:pt x="3860" y="615927"/>
                  </a:moveTo>
                  <a:lnTo>
                    <a:pt x="105983" y="615927"/>
                  </a:lnTo>
                  <a:lnTo>
                    <a:pt x="248114" y="401443"/>
                  </a:lnTo>
                  <a:cubicBezTo>
                    <a:pt x="260606" y="382639"/>
                    <a:pt x="267715" y="360779"/>
                    <a:pt x="268670" y="338224"/>
                  </a:cubicBezTo>
                  <a:cubicBezTo>
                    <a:pt x="269630" y="315669"/>
                    <a:pt x="264396" y="293286"/>
                    <a:pt x="253541" y="273495"/>
                  </a:cubicBezTo>
                  <a:lnTo>
                    <a:pt x="105895" y="3285"/>
                  </a:lnTo>
                  <a:lnTo>
                    <a:pt x="3464" y="3285"/>
                  </a:lnTo>
                  <a:lnTo>
                    <a:pt x="74598" y="419126"/>
                  </a:lnTo>
                  <a:cubicBezTo>
                    <a:pt x="74659" y="419399"/>
                    <a:pt x="74659" y="419685"/>
                    <a:pt x="74598" y="419958"/>
                  </a:cubicBezTo>
                  <a:lnTo>
                    <a:pt x="3860" y="615927"/>
                  </a:lnTo>
                  <a:close/>
                </a:path>
              </a:pathLst>
            </a:custGeom>
            <a:solidFill>
              <a:srgbClr val="0E0E0E"/>
            </a:solidFill>
            <a:ln w="4396"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DCD6F1BE-5C04-4884-A4AC-45509144AD91}"/>
                </a:ext>
              </a:extLst>
            </p:cNvPr>
            <p:cNvSpPr/>
            <p:nvPr/>
          </p:nvSpPr>
          <p:spPr>
            <a:xfrm>
              <a:off x="10081527" y="2270045"/>
              <a:ext cx="163474" cy="615970"/>
            </a:xfrm>
            <a:custGeom>
              <a:avLst/>
              <a:gdLst>
                <a:gd name="connsiteX0" fmla="*/ 148082 w 163474"/>
                <a:gd name="connsiteY0" fmla="*/ 271087 h 615970"/>
                <a:gd name="connsiteX1" fmla="*/ 0 w 163474"/>
                <a:gd name="connsiteY1" fmla="*/ 0 h 615970"/>
                <a:gd name="connsiteX2" fmla="*/ 0 w 163474"/>
                <a:gd name="connsiteY2" fmla="*/ 615971 h 615970"/>
                <a:gd name="connsiteX3" fmla="*/ 142567 w 163474"/>
                <a:gd name="connsiteY3" fmla="*/ 400739 h 615970"/>
                <a:gd name="connsiteX4" fmla="*/ 163361 w 163474"/>
                <a:gd name="connsiteY4" fmla="*/ 336679 h 615970"/>
                <a:gd name="connsiteX5" fmla="*/ 148082 w 163474"/>
                <a:gd name="connsiteY5" fmla="*/ 271087 h 61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474" h="615970">
                  <a:moveTo>
                    <a:pt x="148082" y="271087"/>
                  </a:moveTo>
                  <a:lnTo>
                    <a:pt x="0" y="0"/>
                  </a:lnTo>
                  <a:lnTo>
                    <a:pt x="0" y="615971"/>
                  </a:lnTo>
                  <a:lnTo>
                    <a:pt x="142567" y="400739"/>
                  </a:lnTo>
                  <a:cubicBezTo>
                    <a:pt x="155200" y="381679"/>
                    <a:pt x="162388" y="359529"/>
                    <a:pt x="163361" y="336679"/>
                  </a:cubicBezTo>
                  <a:cubicBezTo>
                    <a:pt x="164334" y="313833"/>
                    <a:pt x="159051" y="291151"/>
                    <a:pt x="148082" y="271087"/>
                  </a:cubicBezTo>
                  <a:close/>
                </a:path>
              </a:pathLst>
            </a:custGeom>
            <a:solidFill>
              <a:srgbClr val="F0EDE9"/>
            </a:solidFill>
            <a:ln w="4396"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DBA73204-60E3-4B2E-A287-68ACEB12414C}"/>
                </a:ext>
              </a:extLst>
            </p:cNvPr>
            <p:cNvSpPr/>
            <p:nvPr/>
          </p:nvSpPr>
          <p:spPr>
            <a:xfrm>
              <a:off x="10079859" y="2268419"/>
              <a:ext cx="166845" cy="619216"/>
            </a:xfrm>
            <a:custGeom>
              <a:avLst/>
              <a:gdLst>
                <a:gd name="connsiteX0" fmla="*/ 1664 w 166845"/>
                <a:gd name="connsiteY0" fmla="*/ 619217 h 619216"/>
                <a:gd name="connsiteX1" fmla="*/ 1179 w 166845"/>
                <a:gd name="connsiteY1" fmla="*/ 619217 h 619216"/>
                <a:gd name="connsiteX2" fmla="*/ 334 w 166845"/>
                <a:gd name="connsiteY2" fmla="*/ 618623 h 619216"/>
                <a:gd name="connsiteX3" fmla="*/ 0 w 166845"/>
                <a:gd name="connsiteY3" fmla="*/ 617641 h 619216"/>
                <a:gd name="connsiteX4" fmla="*/ 0 w 166845"/>
                <a:gd name="connsiteY4" fmla="*/ 1626 h 619216"/>
                <a:gd name="connsiteX5" fmla="*/ 348 w 166845"/>
                <a:gd name="connsiteY5" fmla="*/ 636 h 619216"/>
                <a:gd name="connsiteX6" fmla="*/ 1224 w 166845"/>
                <a:gd name="connsiteY6" fmla="*/ 50 h 619216"/>
                <a:gd name="connsiteX7" fmla="*/ 2298 w 166845"/>
                <a:gd name="connsiteY7" fmla="*/ 134 h 619216"/>
                <a:gd name="connsiteX8" fmla="*/ 3108 w 166845"/>
                <a:gd name="connsiteY8" fmla="*/ 838 h 619216"/>
                <a:gd name="connsiteX9" fmla="*/ 151190 w 166845"/>
                <a:gd name="connsiteY9" fmla="*/ 271925 h 619216"/>
                <a:gd name="connsiteX10" fmla="*/ 166733 w 166845"/>
                <a:gd name="connsiteY10" fmla="*/ 338358 h 619216"/>
                <a:gd name="connsiteX11" fmla="*/ 145630 w 166845"/>
                <a:gd name="connsiteY11" fmla="*/ 403241 h 619216"/>
                <a:gd name="connsiteX12" fmla="*/ 3020 w 166845"/>
                <a:gd name="connsiteY12" fmla="*/ 618517 h 619216"/>
                <a:gd name="connsiteX13" fmla="*/ 2425 w 166845"/>
                <a:gd name="connsiteY13" fmla="*/ 619032 h 619216"/>
                <a:gd name="connsiteX14" fmla="*/ 1664 w 166845"/>
                <a:gd name="connsiteY14" fmla="*/ 619217 h 619216"/>
                <a:gd name="connsiteX15" fmla="*/ 3284 w 166845"/>
                <a:gd name="connsiteY15" fmla="*/ 8062 h 619216"/>
                <a:gd name="connsiteX16" fmla="*/ 3284 w 166845"/>
                <a:gd name="connsiteY16" fmla="*/ 612126 h 619216"/>
                <a:gd name="connsiteX17" fmla="*/ 142874 w 166845"/>
                <a:gd name="connsiteY17" fmla="*/ 401445 h 619216"/>
                <a:gd name="connsiteX18" fmla="*/ 163449 w 166845"/>
                <a:gd name="connsiteY18" fmla="*/ 338230 h 619216"/>
                <a:gd name="connsiteX19" fmla="*/ 148302 w 166845"/>
                <a:gd name="connsiteY19" fmla="*/ 273501 h 619216"/>
                <a:gd name="connsiteX20" fmla="*/ 3284 w 166845"/>
                <a:gd name="connsiteY20" fmla="*/ 8062 h 61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6845" h="619216">
                  <a:moveTo>
                    <a:pt x="1664" y="619217"/>
                  </a:moveTo>
                  <a:lnTo>
                    <a:pt x="1179" y="619217"/>
                  </a:lnTo>
                  <a:cubicBezTo>
                    <a:pt x="841" y="619116"/>
                    <a:pt x="546" y="618904"/>
                    <a:pt x="334" y="618623"/>
                  </a:cubicBezTo>
                  <a:cubicBezTo>
                    <a:pt x="119" y="618341"/>
                    <a:pt x="4" y="617993"/>
                    <a:pt x="0" y="617641"/>
                  </a:cubicBezTo>
                  <a:lnTo>
                    <a:pt x="0" y="1626"/>
                  </a:lnTo>
                  <a:cubicBezTo>
                    <a:pt x="4" y="1265"/>
                    <a:pt x="128" y="918"/>
                    <a:pt x="348" y="636"/>
                  </a:cubicBezTo>
                  <a:cubicBezTo>
                    <a:pt x="572" y="350"/>
                    <a:pt x="876" y="147"/>
                    <a:pt x="1224" y="50"/>
                  </a:cubicBezTo>
                  <a:cubicBezTo>
                    <a:pt x="1580" y="-37"/>
                    <a:pt x="1959" y="-11"/>
                    <a:pt x="2298" y="134"/>
                  </a:cubicBezTo>
                  <a:cubicBezTo>
                    <a:pt x="2637" y="275"/>
                    <a:pt x="2918" y="521"/>
                    <a:pt x="3108" y="838"/>
                  </a:cubicBezTo>
                  <a:lnTo>
                    <a:pt x="151190" y="271925"/>
                  </a:lnTo>
                  <a:cubicBezTo>
                    <a:pt x="162335" y="292236"/>
                    <a:pt x="167710" y="315209"/>
                    <a:pt x="166733" y="338358"/>
                  </a:cubicBezTo>
                  <a:cubicBezTo>
                    <a:pt x="165751" y="361507"/>
                    <a:pt x="158453" y="383943"/>
                    <a:pt x="145630" y="403241"/>
                  </a:cubicBezTo>
                  <a:lnTo>
                    <a:pt x="3020" y="618517"/>
                  </a:lnTo>
                  <a:cubicBezTo>
                    <a:pt x="2865" y="618733"/>
                    <a:pt x="2663" y="618909"/>
                    <a:pt x="2425" y="619032"/>
                  </a:cubicBezTo>
                  <a:cubicBezTo>
                    <a:pt x="2192" y="619155"/>
                    <a:pt x="1928" y="619217"/>
                    <a:pt x="1664" y="619217"/>
                  </a:cubicBezTo>
                  <a:close/>
                  <a:moveTo>
                    <a:pt x="3284" y="8062"/>
                  </a:moveTo>
                  <a:lnTo>
                    <a:pt x="3284" y="612126"/>
                  </a:lnTo>
                  <a:lnTo>
                    <a:pt x="142874" y="401445"/>
                  </a:lnTo>
                  <a:cubicBezTo>
                    <a:pt x="155376" y="382649"/>
                    <a:pt x="162494" y="360785"/>
                    <a:pt x="163449" y="338230"/>
                  </a:cubicBezTo>
                  <a:cubicBezTo>
                    <a:pt x="164404" y="315675"/>
                    <a:pt x="159166" y="293287"/>
                    <a:pt x="148302" y="273501"/>
                  </a:cubicBezTo>
                  <a:lnTo>
                    <a:pt x="3284" y="8062"/>
                  </a:lnTo>
                  <a:close/>
                </a:path>
              </a:pathLst>
            </a:custGeom>
            <a:solidFill>
              <a:srgbClr val="0E0E0E"/>
            </a:solidFill>
            <a:ln w="4396"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C41F0D51-1C16-412E-8EB9-438BB10EB83B}"/>
                </a:ext>
              </a:extLst>
            </p:cNvPr>
            <p:cNvSpPr/>
            <p:nvPr/>
          </p:nvSpPr>
          <p:spPr>
            <a:xfrm>
              <a:off x="9754365" y="2281881"/>
              <a:ext cx="287369" cy="41875"/>
            </a:xfrm>
            <a:custGeom>
              <a:avLst/>
              <a:gdLst>
                <a:gd name="connsiteX0" fmla="*/ 0 w 287369"/>
                <a:gd name="connsiteY0" fmla="*/ 41876 h 41875"/>
                <a:gd name="connsiteX1" fmla="*/ 143275 w 287369"/>
                <a:gd name="connsiteY1" fmla="*/ 14 h 41875"/>
                <a:gd name="connsiteX2" fmla="*/ 287369 w 287369"/>
                <a:gd name="connsiteY2" fmla="*/ 38940 h 41875"/>
              </a:gdLst>
              <a:ahLst/>
              <a:cxnLst>
                <a:cxn ang="0">
                  <a:pos x="connsiteX0" y="connsiteY0"/>
                </a:cxn>
                <a:cxn ang="0">
                  <a:pos x="connsiteX1" y="connsiteY1"/>
                </a:cxn>
                <a:cxn ang="0">
                  <a:pos x="connsiteX2" y="connsiteY2"/>
                </a:cxn>
              </a:cxnLst>
              <a:rect l="l" t="t" r="r" b="b"/>
              <a:pathLst>
                <a:path w="287369" h="41875">
                  <a:moveTo>
                    <a:pt x="0" y="41876"/>
                  </a:moveTo>
                  <a:cubicBezTo>
                    <a:pt x="43001" y="15016"/>
                    <a:pt x="92575" y="534"/>
                    <a:pt x="143275" y="14"/>
                  </a:cubicBezTo>
                  <a:cubicBezTo>
                    <a:pt x="193971" y="-501"/>
                    <a:pt x="243831" y="12969"/>
                    <a:pt x="287369" y="38940"/>
                  </a:cubicBezTo>
                </a:path>
              </a:pathLst>
            </a:custGeom>
            <a:solidFill>
              <a:srgbClr val="E69C9C"/>
            </a:solidFill>
            <a:ln w="4396"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49C22DA4-00C9-4F0A-A2E2-7E5290A90D52}"/>
                </a:ext>
              </a:extLst>
            </p:cNvPr>
            <p:cNvSpPr/>
            <p:nvPr/>
          </p:nvSpPr>
          <p:spPr>
            <a:xfrm>
              <a:off x="9752752" y="2280340"/>
              <a:ext cx="290440" cy="45120"/>
            </a:xfrm>
            <a:custGeom>
              <a:avLst/>
              <a:gdLst>
                <a:gd name="connsiteX0" fmla="*/ 1614 w 290440"/>
                <a:gd name="connsiteY0" fmla="*/ 45120 h 45120"/>
                <a:gd name="connsiteX1" fmla="*/ 830 w 290440"/>
                <a:gd name="connsiteY1" fmla="*/ 44909 h 45120"/>
                <a:gd name="connsiteX2" fmla="*/ 258 w 290440"/>
                <a:gd name="connsiteY2" fmla="*/ 44332 h 45120"/>
                <a:gd name="connsiteX3" fmla="*/ 38 w 290440"/>
                <a:gd name="connsiteY3" fmla="*/ 43117 h 45120"/>
                <a:gd name="connsiteX4" fmla="*/ 738 w 290440"/>
                <a:gd name="connsiteY4" fmla="*/ 42101 h 45120"/>
                <a:gd name="connsiteX5" fmla="*/ 144770 w 290440"/>
                <a:gd name="connsiteY5" fmla="*/ 15 h 45120"/>
                <a:gd name="connsiteX6" fmla="*/ 289639 w 290440"/>
                <a:gd name="connsiteY6" fmla="*/ 39125 h 45120"/>
                <a:gd name="connsiteX7" fmla="*/ 290392 w 290440"/>
                <a:gd name="connsiteY7" fmla="*/ 40146 h 45120"/>
                <a:gd name="connsiteX8" fmla="*/ 290206 w 290440"/>
                <a:gd name="connsiteY8" fmla="*/ 41401 h 45120"/>
                <a:gd name="connsiteX9" fmla="*/ 289207 w 290440"/>
                <a:gd name="connsiteY9" fmla="*/ 42136 h 45120"/>
                <a:gd name="connsiteX10" fmla="*/ 287975 w 290440"/>
                <a:gd name="connsiteY10" fmla="*/ 41969 h 45120"/>
                <a:gd name="connsiteX11" fmla="*/ 144739 w 290440"/>
                <a:gd name="connsiteY11" fmla="*/ 3241 h 45120"/>
                <a:gd name="connsiteX12" fmla="*/ 2314 w 290440"/>
                <a:gd name="connsiteY12" fmla="*/ 44860 h 45120"/>
                <a:gd name="connsiteX13" fmla="*/ 1614 w 290440"/>
                <a:gd name="connsiteY13" fmla="*/ 45120 h 4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0440" h="45120">
                  <a:moveTo>
                    <a:pt x="1614" y="45120"/>
                  </a:moveTo>
                  <a:cubicBezTo>
                    <a:pt x="1336" y="45120"/>
                    <a:pt x="1068" y="45045"/>
                    <a:pt x="830" y="44909"/>
                  </a:cubicBezTo>
                  <a:cubicBezTo>
                    <a:pt x="592" y="44772"/>
                    <a:pt x="394" y="44574"/>
                    <a:pt x="258" y="44332"/>
                  </a:cubicBezTo>
                  <a:cubicBezTo>
                    <a:pt x="25" y="43976"/>
                    <a:pt x="-55" y="43536"/>
                    <a:pt x="38" y="43117"/>
                  </a:cubicBezTo>
                  <a:cubicBezTo>
                    <a:pt x="126" y="42699"/>
                    <a:pt x="381" y="42334"/>
                    <a:pt x="738" y="42101"/>
                  </a:cubicBezTo>
                  <a:cubicBezTo>
                    <a:pt x="43968" y="15104"/>
                    <a:pt x="93806" y="543"/>
                    <a:pt x="144770" y="15"/>
                  </a:cubicBezTo>
                  <a:cubicBezTo>
                    <a:pt x="195734" y="-509"/>
                    <a:pt x="245863" y="13022"/>
                    <a:pt x="289639" y="39125"/>
                  </a:cubicBezTo>
                  <a:cubicBezTo>
                    <a:pt x="290013" y="39354"/>
                    <a:pt x="290286" y="39719"/>
                    <a:pt x="290392" y="40146"/>
                  </a:cubicBezTo>
                  <a:cubicBezTo>
                    <a:pt x="290497" y="40573"/>
                    <a:pt x="290431" y="41022"/>
                    <a:pt x="290206" y="41401"/>
                  </a:cubicBezTo>
                  <a:cubicBezTo>
                    <a:pt x="289982" y="41766"/>
                    <a:pt x="289621" y="42030"/>
                    <a:pt x="289207" y="42136"/>
                  </a:cubicBezTo>
                  <a:cubicBezTo>
                    <a:pt x="288789" y="42241"/>
                    <a:pt x="288349" y="42180"/>
                    <a:pt x="287975" y="41969"/>
                  </a:cubicBezTo>
                  <a:cubicBezTo>
                    <a:pt x="244701" y="16134"/>
                    <a:pt x="195136" y="2735"/>
                    <a:pt x="144739" y="3241"/>
                  </a:cubicBezTo>
                  <a:cubicBezTo>
                    <a:pt x="94338" y="3752"/>
                    <a:pt x="45060" y="18155"/>
                    <a:pt x="2314" y="44860"/>
                  </a:cubicBezTo>
                  <a:cubicBezTo>
                    <a:pt x="2107" y="45001"/>
                    <a:pt x="1865" y="45094"/>
                    <a:pt x="1614" y="45120"/>
                  </a:cubicBezTo>
                  <a:close/>
                </a:path>
              </a:pathLst>
            </a:custGeom>
            <a:solidFill>
              <a:srgbClr val="0E0E0E"/>
            </a:solidFill>
            <a:ln w="4396"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10CF92A1-B3D5-4F8A-9C07-998077345C0D}"/>
                </a:ext>
              </a:extLst>
            </p:cNvPr>
            <p:cNvSpPr/>
            <p:nvPr/>
          </p:nvSpPr>
          <p:spPr>
            <a:xfrm>
              <a:off x="9754150" y="2377992"/>
              <a:ext cx="293276" cy="157581"/>
            </a:xfrm>
            <a:custGeom>
              <a:avLst/>
              <a:gdLst>
                <a:gd name="connsiteX0" fmla="*/ 146638 w 293276"/>
                <a:gd name="connsiteY0" fmla="*/ 0 h 157581"/>
                <a:gd name="connsiteX1" fmla="*/ 227214 w 293276"/>
                <a:gd name="connsiteY1" fmla="*/ 20737 h 157581"/>
                <a:gd name="connsiteX2" fmla="*/ 293276 w 293276"/>
                <a:gd name="connsiteY2" fmla="*/ 79009 h 157581"/>
                <a:gd name="connsiteX3" fmla="*/ 227157 w 293276"/>
                <a:gd name="connsiteY3" fmla="*/ 137020 h 157581"/>
                <a:gd name="connsiteX4" fmla="*/ 146638 w 293276"/>
                <a:gd name="connsiteY4" fmla="*/ 157581 h 157581"/>
                <a:gd name="connsiteX5" fmla="*/ 66120 w 293276"/>
                <a:gd name="connsiteY5" fmla="*/ 137020 h 157581"/>
                <a:gd name="connsiteX6" fmla="*/ 0 w 293276"/>
                <a:gd name="connsiteY6" fmla="*/ 79009 h 157581"/>
                <a:gd name="connsiteX7" fmla="*/ 66063 w 293276"/>
                <a:gd name="connsiteY7" fmla="*/ 20737 h 157581"/>
                <a:gd name="connsiteX8" fmla="*/ 146638 w 293276"/>
                <a:gd name="connsiteY8" fmla="*/ 0 h 15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3276" h="157581">
                  <a:moveTo>
                    <a:pt x="146638" y="0"/>
                  </a:moveTo>
                  <a:cubicBezTo>
                    <a:pt x="174445" y="35"/>
                    <a:pt x="201916" y="7109"/>
                    <a:pt x="227214" y="20737"/>
                  </a:cubicBezTo>
                  <a:cubicBezTo>
                    <a:pt x="252507" y="34365"/>
                    <a:pt x="275035" y="54235"/>
                    <a:pt x="293276" y="79009"/>
                  </a:cubicBezTo>
                  <a:cubicBezTo>
                    <a:pt x="274991" y="103690"/>
                    <a:pt x="252445" y="123467"/>
                    <a:pt x="227157" y="137020"/>
                  </a:cubicBezTo>
                  <a:cubicBezTo>
                    <a:pt x="201864" y="150569"/>
                    <a:pt x="174414" y="157581"/>
                    <a:pt x="146638" y="157581"/>
                  </a:cubicBezTo>
                  <a:cubicBezTo>
                    <a:pt x="118863" y="157581"/>
                    <a:pt x="91413" y="150569"/>
                    <a:pt x="66120" y="137020"/>
                  </a:cubicBezTo>
                  <a:cubicBezTo>
                    <a:pt x="40831" y="123467"/>
                    <a:pt x="18285" y="103690"/>
                    <a:pt x="0" y="79009"/>
                  </a:cubicBezTo>
                  <a:cubicBezTo>
                    <a:pt x="18241" y="54235"/>
                    <a:pt x="40770" y="34365"/>
                    <a:pt x="66063" y="20737"/>
                  </a:cubicBezTo>
                  <a:cubicBezTo>
                    <a:pt x="91360" y="7109"/>
                    <a:pt x="118832" y="35"/>
                    <a:pt x="146638" y="0"/>
                  </a:cubicBezTo>
                  <a:close/>
                </a:path>
              </a:pathLst>
            </a:custGeom>
            <a:solidFill>
              <a:srgbClr val="F0E7E1"/>
            </a:solidFill>
            <a:ln w="4396"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EFB8AAC7-B09F-4631-AE53-AF5C1D809014}"/>
                </a:ext>
              </a:extLst>
            </p:cNvPr>
            <p:cNvSpPr/>
            <p:nvPr/>
          </p:nvSpPr>
          <p:spPr>
            <a:xfrm>
              <a:off x="9754150" y="2377992"/>
              <a:ext cx="293276" cy="157581"/>
            </a:xfrm>
            <a:custGeom>
              <a:avLst/>
              <a:gdLst>
                <a:gd name="connsiteX0" fmla="*/ 146656 w 293276"/>
                <a:gd name="connsiteY0" fmla="*/ 157581 h 157581"/>
                <a:gd name="connsiteX1" fmla="*/ 63967 w 293276"/>
                <a:gd name="connsiteY1" fmla="*/ 136919 h 157581"/>
                <a:gd name="connsiteX2" fmla="*/ 295 w 293276"/>
                <a:gd name="connsiteY2" fmla="*/ 79708 h 157581"/>
                <a:gd name="connsiteX3" fmla="*/ 0 w 293276"/>
                <a:gd name="connsiteY3" fmla="*/ 78784 h 157581"/>
                <a:gd name="connsiteX4" fmla="*/ 295 w 293276"/>
                <a:gd name="connsiteY4" fmla="*/ 77864 h 157581"/>
                <a:gd name="connsiteX5" fmla="*/ 63967 w 293276"/>
                <a:gd name="connsiteY5" fmla="*/ 20653 h 157581"/>
                <a:gd name="connsiteX6" fmla="*/ 146656 w 293276"/>
                <a:gd name="connsiteY6" fmla="*/ 0 h 157581"/>
                <a:gd name="connsiteX7" fmla="*/ 229344 w 293276"/>
                <a:gd name="connsiteY7" fmla="*/ 20653 h 157581"/>
                <a:gd name="connsiteX8" fmla="*/ 293017 w 293276"/>
                <a:gd name="connsiteY8" fmla="*/ 77864 h 157581"/>
                <a:gd name="connsiteX9" fmla="*/ 293276 w 293276"/>
                <a:gd name="connsiteY9" fmla="*/ 78784 h 157581"/>
                <a:gd name="connsiteX10" fmla="*/ 293017 w 293276"/>
                <a:gd name="connsiteY10" fmla="*/ 79708 h 157581"/>
                <a:gd name="connsiteX11" fmla="*/ 229335 w 293276"/>
                <a:gd name="connsiteY11" fmla="*/ 136901 h 157581"/>
                <a:gd name="connsiteX12" fmla="*/ 146656 w 293276"/>
                <a:gd name="connsiteY12" fmla="*/ 157581 h 157581"/>
                <a:gd name="connsiteX13" fmla="*/ 3596 w 293276"/>
                <a:gd name="connsiteY13" fmla="*/ 78784 h 157581"/>
                <a:gd name="connsiteX14" fmla="*/ 65957 w 293276"/>
                <a:gd name="connsiteY14" fmla="*/ 134278 h 157581"/>
                <a:gd name="connsiteX15" fmla="*/ 146634 w 293276"/>
                <a:gd name="connsiteY15" fmla="*/ 154289 h 157581"/>
                <a:gd name="connsiteX16" fmla="*/ 227311 w 293276"/>
                <a:gd name="connsiteY16" fmla="*/ 134278 h 157581"/>
                <a:gd name="connsiteX17" fmla="*/ 289672 w 293276"/>
                <a:gd name="connsiteY17" fmla="*/ 78784 h 157581"/>
                <a:gd name="connsiteX18" fmla="*/ 227311 w 293276"/>
                <a:gd name="connsiteY18" fmla="*/ 23294 h 157581"/>
                <a:gd name="connsiteX19" fmla="*/ 146634 w 293276"/>
                <a:gd name="connsiteY19" fmla="*/ 3284 h 157581"/>
                <a:gd name="connsiteX20" fmla="*/ 65957 w 293276"/>
                <a:gd name="connsiteY20" fmla="*/ 23294 h 157581"/>
                <a:gd name="connsiteX21" fmla="*/ 3596 w 293276"/>
                <a:gd name="connsiteY21" fmla="*/ 78784 h 15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3276" h="157581">
                  <a:moveTo>
                    <a:pt x="146656" y="157581"/>
                  </a:moveTo>
                  <a:cubicBezTo>
                    <a:pt x="117841" y="157577"/>
                    <a:pt x="89467" y="150486"/>
                    <a:pt x="63967" y="136919"/>
                  </a:cubicBezTo>
                  <a:cubicBezTo>
                    <a:pt x="38468" y="123353"/>
                    <a:pt x="16617" y="103716"/>
                    <a:pt x="295" y="79708"/>
                  </a:cubicBezTo>
                  <a:cubicBezTo>
                    <a:pt x="101" y="79440"/>
                    <a:pt x="0" y="79114"/>
                    <a:pt x="0" y="78784"/>
                  </a:cubicBezTo>
                  <a:cubicBezTo>
                    <a:pt x="0" y="78454"/>
                    <a:pt x="101" y="78133"/>
                    <a:pt x="295" y="77864"/>
                  </a:cubicBezTo>
                  <a:cubicBezTo>
                    <a:pt x="16612" y="53852"/>
                    <a:pt x="38468" y="34215"/>
                    <a:pt x="63967" y="20653"/>
                  </a:cubicBezTo>
                  <a:cubicBezTo>
                    <a:pt x="89463" y="7087"/>
                    <a:pt x="117846" y="0"/>
                    <a:pt x="146656" y="0"/>
                  </a:cubicBezTo>
                  <a:cubicBezTo>
                    <a:pt x="175466" y="0"/>
                    <a:pt x="203849" y="7087"/>
                    <a:pt x="229344" y="20653"/>
                  </a:cubicBezTo>
                  <a:cubicBezTo>
                    <a:pt x="254844" y="34215"/>
                    <a:pt x="276695" y="53852"/>
                    <a:pt x="293017" y="77864"/>
                  </a:cubicBezTo>
                  <a:cubicBezTo>
                    <a:pt x="293189" y="78141"/>
                    <a:pt x="293276" y="78458"/>
                    <a:pt x="293276" y="78784"/>
                  </a:cubicBezTo>
                  <a:cubicBezTo>
                    <a:pt x="293276" y="79110"/>
                    <a:pt x="293189" y="79431"/>
                    <a:pt x="293017" y="79708"/>
                  </a:cubicBezTo>
                  <a:cubicBezTo>
                    <a:pt x="276686" y="103707"/>
                    <a:pt x="254831" y="123339"/>
                    <a:pt x="229335" y="136901"/>
                  </a:cubicBezTo>
                  <a:cubicBezTo>
                    <a:pt x="203840" y="150468"/>
                    <a:pt x="175466" y="157564"/>
                    <a:pt x="146656" y="157581"/>
                  </a:cubicBezTo>
                  <a:close/>
                  <a:moveTo>
                    <a:pt x="3596" y="78784"/>
                  </a:moveTo>
                  <a:cubicBezTo>
                    <a:pt x="19659" y="102092"/>
                    <a:pt x="41051" y="121130"/>
                    <a:pt x="65957" y="134278"/>
                  </a:cubicBezTo>
                  <a:cubicBezTo>
                    <a:pt x="90863" y="147422"/>
                    <a:pt x="118541" y="154289"/>
                    <a:pt x="146634" y="154289"/>
                  </a:cubicBezTo>
                  <a:cubicBezTo>
                    <a:pt x="174726" y="154289"/>
                    <a:pt x="202405" y="147422"/>
                    <a:pt x="227311" y="134278"/>
                  </a:cubicBezTo>
                  <a:cubicBezTo>
                    <a:pt x="252216" y="121130"/>
                    <a:pt x="273609" y="102092"/>
                    <a:pt x="289672" y="78784"/>
                  </a:cubicBezTo>
                  <a:cubicBezTo>
                    <a:pt x="273609" y="55476"/>
                    <a:pt x="252216" y="36438"/>
                    <a:pt x="227311" y="23294"/>
                  </a:cubicBezTo>
                  <a:cubicBezTo>
                    <a:pt x="202405" y="10146"/>
                    <a:pt x="174726" y="3284"/>
                    <a:pt x="146634" y="3284"/>
                  </a:cubicBezTo>
                  <a:cubicBezTo>
                    <a:pt x="118541" y="3284"/>
                    <a:pt x="90863" y="10146"/>
                    <a:pt x="65957" y="23294"/>
                  </a:cubicBezTo>
                  <a:cubicBezTo>
                    <a:pt x="41051" y="36438"/>
                    <a:pt x="19659" y="55476"/>
                    <a:pt x="3596" y="78784"/>
                  </a:cubicBezTo>
                  <a:close/>
                </a:path>
              </a:pathLst>
            </a:custGeom>
            <a:solidFill>
              <a:srgbClr val="0E0E0E"/>
            </a:solidFill>
            <a:ln w="4396"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050D1FF8-9F3C-4452-90D7-9F5E45C96223}"/>
                </a:ext>
              </a:extLst>
            </p:cNvPr>
            <p:cNvSpPr/>
            <p:nvPr/>
          </p:nvSpPr>
          <p:spPr>
            <a:xfrm>
              <a:off x="9824799" y="2425219"/>
              <a:ext cx="164276" cy="108997"/>
            </a:xfrm>
            <a:custGeom>
              <a:avLst/>
              <a:gdLst>
                <a:gd name="connsiteX0" fmla="*/ 82204 w 164276"/>
                <a:gd name="connsiteY0" fmla="*/ 0 h 108997"/>
                <a:gd name="connsiteX1" fmla="*/ 24074 w 164276"/>
                <a:gd name="connsiteY1" fmla="*/ 24078 h 108997"/>
                <a:gd name="connsiteX2" fmla="*/ 0 w 164276"/>
                <a:gd name="connsiteY2" fmla="*/ 82209 h 108997"/>
                <a:gd name="connsiteX3" fmla="*/ 700 w 164276"/>
                <a:gd name="connsiteY3" fmla="*/ 92408 h 108997"/>
                <a:gd name="connsiteX4" fmla="*/ 83366 w 164276"/>
                <a:gd name="connsiteY4" fmla="*/ 108827 h 108997"/>
                <a:gd name="connsiteX5" fmla="*/ 164276 w 164276"/>
                <a:gd name="connsiteY5" fmla="*/ 85228 h 108997"/>
                <a:gd name="connsiteX6" fmla="*/ 164276 w 164276"/>
                <a:gd name="connsiteY6" fmla="*/ 82209 h 108997"/>
                <a:gd name="connsiteX7" fmla="*/ 140247 w 164276"/>
                <a:gd name="connsiteY7" fmla="*/ 24126 h 108997"/>
                <a:gd name="connsiteX8" fmla="*/ 82204 w 164276"/>
                <a:gd name="connsiteY8" fmla="*/ 0 h 10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76" h="108997">
                  <a:moveTo>
                    <a:pt x="82204" y="0"/>
                  </a:moveTo>
                  <a:cubicBezTo>
                    <a:pt x="60402" y="0"/>
                    <a:pt x="39493" y="8663"/>
                    <a:pt x="24074" y="24078"/>
                  </a:cubicBezTo>
                  <a:cubicBezTo>
                    <a:pt x="8658" y="39493"/>
                    <a:pt x="0" y="60406"/>
                    <a:pt x="0" y="82209"/>
                  </a:cubicBezTo>
                  <a:cubicBezTo>
                    <a:pt x="9" y="85620"/>
                    <a:pt x="247" y="89023"/>
                    <a:pt x="700" y="92408"/>
                  </a:cubicBezTo>
                  <a:cubicBezTo>
                    <a:pt x="26534" y="104442"/>
                    <a:pt x="54891" y="110077"/>
                    <a:pt x="83366" y="108827"/>
                  </a:cubicBezTo>
                  <a:cubicBezTo>
                    <a:pt x="111842" y="107576"/>
                    <a:pt x="139595" y="99481"/>
                    <a:pt x="164276" y="85228"/>
                  </a:cubicBezTo>
                  <a:cubicBezTo>
                    <a:pt x="164276" y="84220"/>
                    <a:pt x="164276" y="83212"/>
                    <a:pt x="164276" y="82209"/>
                  </a:cubicBezTo>
                  <a:cubicBezTo>
                    <a:pt x="164276" y="60428"/>
                    <a:pt x="155636" y="39537"/>
                    <a:pt x="140247" y="24126"/>
                  </a:cubicBezTo>
                  <a:cubicBezTo>
                    <a:pt x="124858" y="8711"/>
                    <a:pt x="103984" y="35"/>
                    <a:pt x="82204" y="0"/>
                  </a:cubicBezTo>
                  <a:close/>
                </a:path>
              </a:pathLst>
            </a:custGeom>
            <a:solidFill>
              <a:srgbClr val="161616"/>
            </a:solidFill>
            <a:ln w="4396"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ED03DF0B-5A71-4B0E-B100-FC322C5BCF94}"/>
                </a:ext>
              </a:extLst>
            </p:cNvPr>
            <p:cNvSpPr/>
            <p:nvPr/>
          </p:nvSpPr>
          <p:spPr>
            <a:xfrm>
              <a:off x="9823267" y="2425474"/>
              <a:ext cx="167692" cy="110402"/>
            </a:xfrm>
            <a:custGeom>
              <a:avLst/>
              <a:gdLst>
                <a:gd name="connsiteX0" fmla="*/ 77301 w 167692"/>
                <a:gd name="connsiteY0" fmla="*/ 110402 h 110402"/>
                <a:gd name="connsiteX1" fmla="*/ 1620 w 167692"/>
                <a:gd name="connsiteY1" fmla="*/ 93640 h 110402"/>
                <a:gd name="connsiteX2" fmla="*/ 986 w 167692"/>
                <a:gd name="connsiteY2" fmla="*/ 93103 h 110402"/>
                <a:gd name="connsiteX3" fmla="*/ 700 w 167692"/>
                <a:gd name="connsiteY3" fmla="*/ 92324 h 110402"/>
                <a:gd name="connsiteX4" fmla="*/ 0 w 167692"/>
                <a:gd name="connsiteY4" fmla="*/ 81953 h 110402"/>
                <a:gd name="connsiteX5" fmla="*/ 25223 w 167692"/>
                <a:gd name="connsiteY5" fmla="*/ 23889 h 110402"/>
                <a:gd name="connsiteX6" fmla="*/ 83846 w 167692"/>
                <a:gd name="connsiteY6" fmla="*/ 0 h 110402"/>
                <a:gd name="connsiteX7" fmla="*/ 142470 w 167692"/>
                <a:gd name="connsiteY7" fmla="*/ 23889 h 110402"/>
                <a:gd name="connsiteX8" fmla="*/ 167692 w 167692"/>
                <a:gd name="connsiteY8" fmla="*/ 81953 h 110402"/>
                <a:gd name="connsiteX9" fmla="*/ 167692 w 167692"/>
                <a:gd name="connsiteY9" fmla="*/ 83833 h 110402"/>
                <a:gd name="connsiteX10" fmla="*/ 167692 w 167692"/>
                <a:gd name="connsiteY10" fmla="*/ 85017 h 110402"/>
                <a:gd name="connsiteX11" fmla="*/ 167472 w 167692"/>
                <a:gd name="connsiteY11" fmla="*/ 85814 h 110402"/>
                <a:gd name="connsiteX12" fmla="*/ 166861 w 167692"/>
                <a:gd name="connsiteY12" fmla="*/ 86373 h 110402"/>
                <a:gd name="connsiteX13" fmla="*/ 77301 w 167692"/>
                <a:gd name="connsiteY13" fmla="*/ 110402 h 110402"/>
                <a:gd name="connsiteX14" fmla="*/ 3852 w 167692"/>
                <a:gd name="connsiteY14" fmla="*/ 91012 h 110402"/>
                <a:gd name="connsiteX15" fmla="*/ 84894 w 167692"/>
                <a:gd name="connsiteY15" fmla="*/ 106877 h 110402"/>
                <a:gd name="connsiteX16" fmla="*/ 164193 w 167692"/>
                <a:gd name="connsiteY16" fmla="*/ 83833 h 110402"/>
                <a:gd name="connsiteX17" fmla="*/ 164193 w 167692"/>
                <a:gd name="connsiteY17" fmla="*/ 83485 h 110402"/>
                <a:gd name="connsiteX18" fmla="*/ 164193 w 167692"/>
                <a:gd name="connsiteY18" fmla="*/ 81821 h 110402"/>
                <a:gd name="connsiteX19" fmla="*/ 139943 w 167692"/>
                <a:gd name="connsiteY19" fmla="*/ 26054 h 110402"/>
                <a:gd name="connsiteX20" fmla="*/ 83626 w 167692"/>
                <a:gd name="connsiteY20" fmla="*/ 3112 h 110402"/>
                <a:gd name="connsiteX21" fmla="*/ 27313 w 167692"/>
                <a:gd name="connsiteY21" fmla="*/ 26054 h 110402"/>
                <a:gd name="connsiteX22" fmla="*/ 3064 w 167692"/>
                <a:gd name="connsiteY22" fmla="*/ 81821 h 110402"/>
                <a:gd name="connsiteX23" fmla="*/ 3764 w 167692"/>
                <a:gd name="connsiteY23" fmla="*/ 91012 h 110402"/>
                <a:gd name="connsiteX24" fmla="*/ 3852 w 167692"/>
                <a:gd name="connsiteY24" fmla="*/ 91012 h 110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7692" h="110402">
                  <a:moveTo>
                    <a:pt x="77301" y="110402"/>
                  </a:moveTo>
                  <a:cubicBezTo>
                    <a:pt x="51149" y="110460"/>
                    <a:pt x="25302" y="104733"/>
                    <a:pt x="1620" y="93640"/>
                  </a:cubicBezTo>
                  <a:cubicBezTo>
                    <a:pt x="1365" y="93517"/>
                    <a:pt x="1149" y="93332"/>
                    <a:pt x="986" y="93103"/>
                  </a:cubicBezTo>
                  <a:cubicBezTo>
                    <a:pt x="823" y="92874"/>
                    <a:pt x="726" y="92606"/>
                    <a:pt x="700" y="92324"/>
                  </a:cubicBezTo>
                  <a:cubicBezTo>
                    <a:pt x="251" y="88886"/>
                    <a:pt x="18" y="85422"/>
                    <a:pt x="0" y="81953"/>
                  </a:cubicBezTo>
                  <a:cubicBezTo>
                    <a:pt x="502" y="60046"/>
                    <a:pt x="9552" y="39207"/>
                    <a:pt x="25223" y="23889"/>
                  </a:cubicBezTo>
                  <a:cubicBezTo>
                    <a:pt x="40893" y="8575"/>
                    <a:pt x="61934" y="0"/>
                    <a:pt x="83846" y="0"/>
                  </a:cubicBezTo>
                  <a:cubicBezTo>
                    <a:pt x="105758" y="0"/>
                    <a:pt x="126799" y="8575"/>
                    <a:pt x="142470" y="23889"/>
                  </a:cubicBezTo>
                  <a:cubicBezTo>
                    <a:pt x="158140" y="39207"/>
                    <a:pt x="167195" y="60046"/>
                    <a:pt x="167692" y="81953"/>
                  </a:cubicBezTo>
                  <a:cubicBezTo>
                    <a:pt x="167692" y="82609"/>
                    <a:pt x="167692" y="83221"/>
                    <a:pt x="167692" y="83833"/>
                  </a:cubicBezTo>
                  <a:lnTo>
                    <a:pt x="167692" y="85017"/>
                  </a:lnTo>
                  <a:cubicBezTo>
                    <a:pt x="167697" y="85299"/>
                    <a:pt x="167622" y="85576"/>
                    <a:pt x="167472" y="85814"/>
                  </a:cubicBezTo>
                  <a:cubicBezTo>
                    <a:pt x="167327" y="86056"/>
                    <a:pt x="167116" y="86250"/>
                    <a:pt x="166861" y="86373"/>
                  </a:cubicBezTo>
                  <a:cubicBezTo>
                    <a:pt x="139644" y="102127"/>
                    <a:pt x="108752" y="110420"/>
                    <a:pt x="77301" y="110402"/>
                  </a:cubicBezTo>
                  <a:close/>
                  <a:moveTo>
                    <a:pt x="3852" y="91012"/>
                  </a:moveTo>
                  <a:cubicBezTo>
                    <a:pt x="29215" y="102686"/>
                    <a:pt x="57000" y="108127"/>
                    <a:pt x="84894" y="106877"/>
                  </a:cubicBezTo>
                  <a:cubicBezTo>
                    <a:pt x="112784" y="105626"/>
                    <a:pt x="139974" y="97729"/>
                    <a:pt x="164193" y="83833"/>
                  </a:cubicBezTo>
                  <a:cubicBezTo>
                    <a:pt x="164193" y="83833"/>
                    <a:pt x="164193" y="83833"/>
                    <a:pt x="164193" y="83485"/>
                  </a:cubicBezTo>
                  <a:cubicBezTo>
                    <a:pt x="164193" y="83133"/>
                    <a:pt x="164193" y="82389"/>
                    <a:pt x="164193" y="81821"/>
                  </a:cubicBezTo>
                  <a:cubicBezTo>
                    <a:pt x="163700" y="60781"/>
                    <a:pt x="154998" y="40765"/>
                    <a:pt x="139943" y="26054"/>
                  </a:cubicBezTo>
                  <a:cubicBezTo>
                    <a:pt x="124889" y="11348"/>
                    <a:pt x="104676" y="3112"/>
                    <a:pt x="83626" y="3112"/>
                  </a:cubicBezTo>
                  <a:cubicBezTo>
                    <a:pt x="62581" y="3112"/>
                    <a:pt x="42368" y="11348"/>
                    <a:pt x="27313" y="26054"/>
                  </a:cubicBezTo>
                  <a:cubicBezTo>
                    <a:pt x="12259" y="40765"/>
                    <a:pt x="3552" y="60781"/>
                    <a:pt x="3064" y="81821"/>
                  </a:cubicBezTo>
                  <a:cubicBezTo>
                    <a:pt x="3112" y="84894"/>
                    <a:pt x="3345" y="87966"/>
                    <a:pt x="3764" y="91012"/>
                  </a:cubicBezTo>
                  <a:lnTo>
                    <a:pt x="3852" y="91012"/>
                  </a:lnTo>
                  <a:close/>
                </a:path>
              </a:pathLst>
            </a:custGeom>
            <a:solidFill>
              <a:srgbClr val="0E0E0E"/>
            </a:solidFill>
            <a:ln w="4396"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6AB7F8C5-BF03-4FC7-9552-067347371832}"/>
                </a:ext>
              </a:extLst>
            </p:cNvPr>
            <p:cNvSpPr/>
            <p:nvPr/>
          </p:nvSpPr>
          <p:spPr>
            <a:xfrm>
              <a:off x="7640154" y="2898858"/>
              <a:ext cx="4178247" cy="2452590"/>
            </a:xfrm>
            <a:custGeom>
              <a:avLst/>
              <a:gdLst>
                <a:gd name="connsiteX0" fmla="*/ 1273817 w 4178247"/>
                <a:gd name="connsiteY0" fmla="*/ 861 h 2452590"/>
                <a:gd name="connsiteX1" fmla="*/ 840466 w 4178247"/>
                <a:gd name="connsiteY1" fmla="*/ 284506 h 2452590"/>
                <a:gd name="connsiteX2" fmla="*/ 454830 w 4178247"/>
                <a:gd name="connsiteY2" fmla="*/ 1077321 h 2452590"/>
                <a:gd name="connsiteX3" fmla="*/ 20908 w 4178247"/>
                <a:gd name="connsiteY3" fmla="*/ 2094118 h 2452590"/>
                <a:gd name="connsiteX4" fmla="*/ 330865 w 4178247"/>
                <a:gd name="connsiteY4" fmla="*/ 2452590 h 2452590"/>
                <a:gd name="connsiteX5" fmla="*/ 3938485 w 4178247"/>
                <a:gd name="connsiteY5" fmla="*/ 2452590 h 2452590"/>
                <a:gd name="connsiteX6" fmla="*/ 4175137 w 4178247"/>
                <a:gd name="connsiteY6" fmla="*/ 2066281 h 2452590"/>
                <a:gd name="connsiteX7" fmla="*/ 3644244 w 4178247"/>
                <a:gd name="connsiteY7" fmla="*/ 1226279 h 2452590"/>
                <a:gd name="connsiteX8" fmla="*/ 3370358 w 4178247"/>
                <a:gd name="connsiteY8" fmla="*/ 66299 h 2452590"/>
                <a:gd name="connsiteX9" fmla="*/ 1273817 w 4178247"/>
                <a:gd name="connsiteY9" fmla="*/ 861 h 245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78247" h="2452590">
                  <a:moveTo>
                    <a:pt x="1273817" y="861"/>
                  </a:moveTo>
                  <a:cubicBezTo>
                    <a:pt x="1177514" y="-9558"/>
                    <a:pt x="969290" y="73962"/>
                    <a:pt x="840466" y="284506"/>
                  </a:cubicBezTo>
                  <a:cubicBezTo>
                    <a:pt x="711642" y="495055"/>
                    <a:pt x="680212" y="716591"/>
                    <a:pt x="454830" y="1077321"/>
                  </a:cubicBezTo>
                  <a:cubicBezTo>
                    <a:pt x="253956" y="1398787"/>
                    <a:pt x="-87955" y="1725156"/>
                    <a:pt x="20908" y="2094118"/>
                  </a:cubicBezTo>
                  <a:cubicBezTo>
                    <a:pt x="88536" y="2323577"/>
                    <a:pt x="330865" y="2452590"/>
                    <a:pt x="330865" y="2452590"/>
                  </a:cubicBezTo>
                  <a:lnTo>
                    <a:pt x="3938485" y="2452590"/>
                  </a:lnTo>
                  <a:cubicBezTo>
                    <a:pt x="3938485" y="2452590"/>
                    <a:pt x="4152511" y="2313550"/>
                    <a:pt x="4175137" y="2066281"/>
                  </a:cubicBezTo>
                  <a:cubicBezTo>
                    <a:pt x="4207138" y="1716709"/>
                    <a:pt x="3989656" y="1557944"/>
                    <a:pt x="3644244" y="1226279"/>
                  </a:cubicBezTo>
                  <a:cubicBezTo>
                    <a:pt x="3206997" y="806454"/>
                    <a:pt x="3370358" y="66299"/>
                    <a:pt x="3370358" y="66299"/>
                  </a:cubicBezTo>
                  <a:lnTo>
                    <a:pt x="1273817" y="861"/>
                  </a:lnTo>
                  <a:close/>
                </a:path>
              </a:pathLst>
            </a:custGeom>
            <a:solidFill>
              <a:srgbClr val="8DC2EB"/>
            </a:solidFill>
            <a:ln w="4396"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18AFDCC6-94F1-4088-B05D-B61E06B49B81}"/>
                </a:ext>
              </a:extLst>
            </p:cNvPr>
            <p:cNvSpPr/>
            <p:nvPr/>
          </p:nvSpPr>
          <p:spPr>
            <a:xfrm>
              <a:off x="7638526" y="2897232"/>
              <a:ext cx="4181727" cy="2455874"/>
            </a:xfrm>
            <a:custGeom>
              <a:avLst/>
              <a:gdLst>
                <a:gd name="connsiteX0" fmla="*/ 3940069 w 4181727"/>
                <a:gd name="connsiteY0" fmla="*/ 2455800 h 2455874"/>
                <a:gd name="connsiteX1" fmla="*/ 332493 w 4181727"/>
                <a:gd name="connsiteY1" fmla="*/ 2455800 h 2455874"/>
                <a:gd name="connsiteX2" fmla="*/ 331705 w 4181727"/>
                <a:gd name="connsiteY2" fmla="*/ 2455800 h 2455874"/>
                <a:gd name="connsiteX3" fmla="*/ 20919 w 4181727"/>
                <a:gd name="connsiteY3" fmla="*/ 2096399 h 2455874"/>
                <a:gd name="connsiteX4" fmla="*/ 306932 w 4181727"/>
                <a:gd name="connsiteY4" fmla="*/ 1293430 h 2455874"/>
                <a:gd name="connsiteX5" fmla="*/ 455058 w 4181727"/>
                <a:gd name="connsiteY5" fmla="*/ 1078070 h 2455874"/>
                <a:gd name="connsiteX6" fmla="*/ 706662 w 4181727"/>
                <a:gd name="connsiteY6" fmla="*/ 570042 h 2455874"/>
                <a:gd name="connsiteX7" fmla="*/ 840782 w 4181727"/>
                <a:gd name="connsiteY7" fmla="*/ 285256 h 2455874"/>
                <a:gd name="connsiteX8" fmla="*/ 1070153 w 4181727"/>
                <a:gd name="connsiteY8" fmla="*/ 60001 h 2455874"/>
                <a:gd name="connsiteX9" fmla="*/ 1275533 w 4181727"/>
                <a:gd name="connsiteY9" fmla="*/ 867 h 2455874"/>
                <a:gd name="connsiteX10" fmla="*/ 3372250 w 4181727"/>
                <a:gd name="connsiteY10" fmla="*/ 66525 h 2455874"/>
                <a:gd name="connsiteX11" fmla="*/ 3372932 w 4181727"/>
                <a:gd name="connsiteY11" fmla="*/ 66723 h 2455874"/>
                <a:gd name="connsiteX12" fmla="*/ 3373474 w 4181727"/>
                <a:gd name="connsiteY12" fmla="*/ 67180 h 2455874"/>
                <a:gd name="connsiteX13" fmla="*/ 3373795 w 4181727"/>
                <a:gd name="connsiteY13" fmla="*/ 67823 h 2455874"/>
                <a:gd name="connsiteX14" fmla="*/ 3373782 w 4181727"/>
                <a:gd name="connsiteY14" fmla="*/ 68536 h 2455874"/>
                <a:gd name="connsiteX15" fmla="*/ 3346816 w 4181727"/>
                <a:gd name="connsiteY15" fmla="*/ 490681 h 2455874"/>
                <a:gd name="connsiteX16" fmla="*/ 3420402 w 4181727"/>
                <a:gd name="connsiteY16" fmla="*/ 869186 h 2455874"/>
                <a:gd name="connsiteX17" fmla="*/ 3647233 w 4181727"/>
                <a:gd name="connsiteY17" fmla="*/ 1226852 h 2455874"/>
                <a:gd name="connsiteX18" fmla="*/ 3755438 w 4181727"/>
                <a:gd name="connsiteY18" fmla="*/ 1329631 h 2455874"/>
                <a:gd name="connsiteX19" fmla="*/ 4178613 w 4181727"/>
                <a:gd name="connsiteY19" fmla="*/ 2068166 h 2455874"/>
                <a:gd name="connsiteX20" fmla="*/ 3941209 w 4181727"/>
                <a:gd name="connsiteY20" fmla="*/ 2455668 h 2455874"/>
                <a:gd name="connsiteX21" fmla="*/ 3940069 w 4181727"/>
                <a:gd name="connsiteY21" fmla="*/ 2455800 h 2455874"/>
                <a:gd name="connsiteX22" fmla="*/ 332885 w 4181727"/>
                <a:gd name="connsiteY22" fmla="*/ 2452543 h 2455874"/>
                <a:gd name="connsiteX23" fmla="*/ 3939765 w 4181727"/>
                <a:gd name="connsiteY23" fmla="*/ 2452543 h 2455874"/>
                <a:gd name="connsiteX24" fmla="*/ 4175312 w 4181727"/>
                <a:gd name="connsiteY24" fmla="*/ 2067730 h 2455874"/>
                <a:gd name="connsiteX25" fmla="*/ 3753163 w 4181727"/>
                <a:gd name="connsiteY25" fmla="*/ 1331863 h 2455874"/>
                <a:gd name="connsiteX26" fmla="*/ 3644913 w 4181727"/>
                <a:gd name="connsiteY26" fmla="*/ 1229084 h 2455874"/>
                <a:gd name="connsiteX27" fmla="*/ 3417294 w 4181727"/>
                <a:gd name="connsiteY27" fmla="*/ 870150 h 2455874"/>
                <a:gd name="connsiteX28" fmla="*/ 3343537 w 4181727"/>
                <a:gd name="connsiteY28" fmla="*/ 490681 h 2455874"/>
                <a:gd name="connsiteX29" fmla="*/ 3370194 w 4181727"/>
                <a:gd name="connsiteY29" fmla="*/ 69676 h 2455874"/>
                <a:gd name="connsiteX30" fmla="*/ 1275621 w 4181727"/>
                <a:gd name="connsiteY30" fmla="*/ 4019 h 2455874"/>
                <a:gd name="connsiteX31" fmla="*/ 1072120 w 4181727"/>
                <a:gd name="connsiteY31" fmla="*/ 62761 h 2455874"/>
                <a:gd name="connsiteX32" fmla="*/ 843802 w 4181727"/>
                <a:gd name="connsiteY32" fmla="*/ 286964 h 2455874"/>
                <a:gd name="connsiteX33" fmla="*/ 709946 w 4181727"/>
                <a:gd name="connsiteY33" fmla="*/ 571485 h 2455874"/>
                <a:gd name="connsiteX34" fmla="*/ 458078 w 4181727"/>
                <a:gd name="connsiteY34" fmla="*/ 1079994 h 2455874"/>
                <a:gd name="connsiteX35" fmla="*/ 309864 w 4181727"/>
                <a:gd name="connsiteY35" fmla="*/ 1295314 h 2455874"/>
                <a:gd name="connsiteX36" fmla="*/ 24114 w 4181727"/>
                <a:gd name="connsiteY36" fmla="*/ 2095259 h 2455874"/>
                <a:gd name="connsiteX37" fmla="*/ 332885 w 4181727"/>
                <a:gd name="connsiteY37" fmla="*/ 2452543 h 245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81727" h="2455874">
                  <a:moveTo>
                    <a:pt x="3940069" y="2455800"/>
                  </a:moveTo>
                  <a:lnTo>
                    <a:pt x="332493" y="2455800"/>
                  </a:lnTo>
                  <a:cubicBezTo>
                    <a:pt x="332234" y="2455889"/>
                    <a:pt x="331965" y="2455889"/>
                    <a:pt x="331705" y="2455800"/>
                  </a:cubicBezTo>
                  <a:cubicBezTo>
                    <a:pt x="329298" y="2454524"/>
                    <a:pt x="88024" y="2323842"/>
                    <a:pt x="20919" y="2096399"/>
                  </a:cubicBezTo>
                  <a:cubicBezTo>
                    <a:pt x="-63869" y="1808726"/>
                    <a:pt x="124661" y="1546747"/>
                    <a:pt x="306932" y="1293430"/>
                  </a:cubicBezTo>
                  <a:cubicBezTo>
                    <a:pt x="357927" y="1222521"/>
                    <a:pt x="410454" y="1149376"/>
                    <a:pt x="455058" y="1078070"/>
                  </a:cubicBezTo>
                  <a:cubicBezTo>
                    <a:pt x="584494" y="870938"/>
                    <a:pt x="649408" y="711081"/>
                    <a:pt x="706662" y="570042"/>
                  </a:cubicBezTo>
                  <a:cubicBezTo>
                    <a:pt x="749211" y="465384"/>
                    <a:pt x="785935" y="374948"/>
                    <a:pt x="840782" y="285256"/>
                  </a:cubicBezTo>
                  <a:cubicBezTo>
                    <a:pt x="897099" y="192091"/>
                    <a:pt x="975984" y="114624"/>
                    <a:pt x="1070153" y="60001"/>
                  </a:cubicBezTo>
                  <a:cubicBezTo>
                    <a:pt x="1143866" y="17805"/>
                    <a:pt x="1222615" y="-4825"/>
                    <a:pt x="1275533" y="867"/>
                  </a:cubicBezTo>
                  <a:lnTo>
                    <a:pt x="3372250" y="66525"/>
                  </a:lnTo>
                  <a:cubicBezTo>
                    <a:pt x="3372488" y="66542"/>
                    <a:pt x="3372721" y="66608"/>
                    <a:pt x="3372932" y="66723"/>
                  </a:cubicBezTo>
                  <a:cubicBezTo>
                    <a:pt x="3373144" y="66837"/>
                    <a:pt x="3373328" y="66991"/>
                    <a:pt x="3373474" y="67180"/>
                  </a:cubicBezTo>
                  <a:cubicBezTo>
                    <a:pt x="3373632" y="67365"/>
                    <a:pt x="3373742" y="67585"/>
                    <a:pt x="3373795" y="67823"/>
                  </a:cubicBezTo>
                  <a:cubicBezTo>
                    <a:pt x="3373852" y="68056"/>
                    <a:pt x="3373844" y="68303"/>
                    <a:pt x="3373782" y="68536"/>
                  </a:cubicBezTo>
                  <a:cubicBezTo>
                    <a:pt x="3373390" y="70376"/>
                    <a:pt x="3333162" y="256103"/>
                    <a:pt x="3346816" y="490681"/>
                  </a:cubicBezTo>
                  <a:cubicBezTo>
                    <a:pt x="3354828" y="628392"/>
                    <a:pt x="3379606" y="755729"/>
                    <a:pt x="3420402" y="869186"/>
                  </a:cubicBezTo>
                  <a:cubicBezTo>
                    <a:pt x="3471353" y="1010965"/>
                    <a:pt x="3547690" y="1131297"/>
                    <a:pt x="3647233" y="1226852"/>
                  </a:cubicBezTo>
                  <a:cubicBezTo>
                    <a:pt x="3684877" y="1263009"/>
                    <a:pt x="3720726" y="1296890"/>
                    <a:pt x="3755438" y="1329631"/>
                  </a:cubicBezTo>
                  <a:cubicBezTo>
                    <a:pt x="4037138" y="1595462"/>
                    <a:pt x="4207181" y="1755935"/>
                    <a:pt x="4178613" y="2068166"/>
                  </a:cubicBezTo>
                  <a:cubicBezTo>
                    <a:pt x="4156164" y="2313296"/>
                    <a:pt x="3943353" y="2454304"/>
                    <a:pt x="3941209" y="2455668"/>
                  </a:cubicBezTo>
                  <a:cubicBezTo>
                    <a:pt x="3940857" y="2455889"/>
                    <a:pt x="3940452" y="2455933"/>
                    <a:pt x="3940069" y="2455800"/>
                  </a:cubicBezTo>
                  <a:close/>
                  <a:moveTo>
                    <a:pt x="332885" y="2452543"/>
                  </a:moveTo>
                  <a:lnTo>
                    <a:pt x="3939765" y="2452543"/>
                  </a:lnTo>
                  <a:cubicBezTo>
                    <a:pt x="3950180" y="2445588"/>
                    <a:pt x="4153479" y="2306292"/>
                    <a:pt x="4175312" y="2067730"/>
                  </a:cubicBezTo>
                  <a:cubicBezTo>
                    <a:pt x="4203704" y="1756943"/>
                    <a:pt x="4034145" y="1597038"/>
                    <a:pt x="3753163" y="1331863"/>
                  </a:cubicBezTo>
                  <a:cubicBezTo>
                    <a:pt x="3718450" y="1299122"/>
                    <a:pt x="3682557" y="1265241"/>
                    <a:pt x="3644913" y="1229084"/>
                  </a:cubicBezTo>
                  <a:cubicBezTo>
                    <a:pt x="3544978" y="1133137"/>
                    <a:pt x="3468377" y="1012369"/>
                    <a:pt x="3417294" y="870150"/>
                  </a:cubicBezTo>
                  <a:cubicBezTo>
                    <a:pt x="3376366" y="756341"/>
                    <a:pt x="3351632" y="628740"/>
                    <a:pt x="3343537" y="490681"/>
                  </a:cubicBezTo>
                  <a:cubicBezTo>
                    <a:pt x="3330622" y="268538"/>
                    <a:pt x="3365947" y="90075"/>
                    <a:pt x="3370194" y="69676"/>
                  </a:cubicBezTo>
                  <a:lnTo>
                    <a:pt x="1275621" y="4019"/>
                  </a:lnTo>
                  <a:cubicBezTo>
                    <a:pt x="1223094" y="-1673"/>
                    <a:pt x="1145310" y="20825"/>
                    <a:pt x="1072120" y="62761"/>
                  </a:cubicBezTo>
                  <a:cubicBezTo>
                    <a:pt x="978357" y="117089"/>
                    <a:pt x="899828" y="194204"/>
                    <a:pt x="843802" y="286964"/>
                  </a:cubicBezTo>
                  <a:cubicBezTo>
                    <a:pt x="789087" y="376436"/>
                    <a:pt x="752406" y="466739"/>
                    <a:pt x="709946" y="571485"/>
                  </a:cubicBezTo>
                  <a:cubicBezTo>
                    <a:pt x="652604" y="712613"/>
                    <a:pt x="587646" y="872602"/>
                    <a:pt x="458078" y="1079994"/>
                  </a:cubicBezTo>
                  <a:cubicBezTo>
                    <a:pt x="413430" y="1151387"/>
                    <a:pt x="360771" y="1224445"/>
                    <a:pt x="309864" y="1295314"/>
                  </a:cubicBezTo>
                  <a:cubicBezTo>
                    <a:pt x="127813" y="1547839"/>
                    <a:pt x="-60192" y="1809162"/>
                    <a:pt x="24114" y="2095259"/>
                  </a:cubicBezTo>
                  <a:cubicBezTo>
                    <a:pt x="89556" y="2317235"/>
                    <a:pt x="322294" y="2446777"/>
                    <a:pt x="332885" y="2452543"/>
                  </a:cubicBezTo>
                  <a:close/>
                </a:path>
              </a:pathLst>
            </a:custGeom>
            <a:solidFill>
              <a:srgbClr val="0E0E0E"/>
            </a:solidFill>
            <a:ln w="4396"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CCE91844-A679-4A1A-AB7E-6443B79DD39A}"/>
                </a:ext>
              </a:extLst>
            </p:cNvPr>
            <p:cNvSpPr/>
            <p:nvPr/>
          </p:nvSpPr>
          <p:spPr>
            <a:xfrm>
              <a:off x="8300673" y="3867973"/>
              <a:ext cx="10502" cy="567"/>
            </a:xfrm>
            <a:custGeom>
              <a:avLst/>
              <a:gdLst>
                <a:gd name="connsiteX0" fmla="*/ 10503 w 10502"/>
                <a:gd name="connsiteY0" fmla="*/ 568 h 567"/>
                <a:gd name="connsiteX1" fmla="*/ 0 w 10502"/>
                <a:gd name="connsiteY1" fmla="*/ 0 h 567"/>
                <a:gd name="connsiteX2" fmla="*/ 8751 w 10502"/>
                <a:gd name="connsiteY2" fmla="*/ 568 h 567"/>
                <a:gd name="connsiteX3" fmla="*/ 10503 w 10502"/>
                <a:gd name="connsiteY3" fmla="*/ 568 h 567"/>
              </a:gdLst>
              <a:ahLst/>
              <a:cxnLst>
                <a:cxn ang="0">
                  <a:pos x="connsiteX0" y="connsiteY0"/>
                </a:cxn>
                <a:cxn ang="0">
                  <a:pos x="connsiteX1" y="connsiteY1"/>
                </a:cxn>
                <a:cxn ang="0">
                  <a:pos x="connsiteX2" y="connsiteY2"/>
                </a:cxn>
                <a:cxn ang="0">
                  <a:pos x="connsiteX3" y="connsiteY3"/>
                </a:cxn>
              </a:cxnLst>
              <a:rect l="l" t="t" r="r" b="b"/>
              <a:pathLst>
                <a:path w="10502" h="567">
                  <a:moveTo>
                    <a:pt x="10503" y="568"/>
                  </a:moveTo>
                  <a:lnTo>
                    <a:pt x="0" y="0"/>
                  </a:lnTo>
                  <a:cubicBezTo>
                    <a:pt x="1532" y="0"/>
                    <a:pt x="6083" y="568"/>
                    <a:pt x="8751" y="568"/>
                  </a:cubicBezTo>
                  <a:lnTo>
                    <a:pt x="10503" y="568"/>
                  </a:lnTo>
                  <a:close/>
                </a:path>
              </a:pathLst>
            </a:custGeom>
            <a:solidFill>
              <a:srgbClr val="3C8563"/>
            </a:solidFill>
            <a:ln w="4396"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ECD2F835-5F4B-427E-A68B-1519C229EC7F}"/>
                </a:ext>
              </a:extLst>
            </p:cNvPr>
            <p:cNvSpPr/>
            <p:nvPr/>
          </p:nvSpPr>
          <p:spPr>
            <a:xfrm>
              <a:off x="8299094" y="3866350"/>
              <a:ext cx="13697" cy="3854"/>
            </a:xfrm>
            <a:custGeom>
              <a:avLst/>
              <a:gdLst>
                <a:gd name="connsiteX0" fmla="*/ 12086 w 13697"/>
                <a:gd name="connsiteY0" fmla="*/ 3855 h 3854"/>
                <a:gd name="connsiteX1" fmla="*/ 10202 w 13697"/>
                <a:gd name="connsiteY1" fmla="*/ 3855 h 3854"/>
                <a:gd name="connsiteX2" fmla="*/ 1447 w 13697"/>
                <a:gd name="connsiteY2" fmla="*/ 3287 h 3854"/>
                <a:gd name="connsiteX3" fmla="*/ 377 w 13697"/>
                <a:gd name="connsiteY3" fmla="*/ 2666 h 3854"/>
                <a:gd name="connsiteX4" fmla="*/ 3 w 13697"/>
                <a:gd name="connsiteY4" fmla="*/ 1491 h 3854"/>
                <a:gd name="connsiteX5" fmla="*/ 554 w 13697"/>
                <a:gd name="connsiteY5" fmla="*/ 399 h 3854"/>
                <a:gd name="connsiteX6" fmla="*/ 1711 w 13697"/>
                <a:gd name="connsiteY6" fmla="*/ 3 h 3854"/>
                <a:gd name="connsiteX7" fmla="*/ 12302 w 13697"/>
                <a:gd name="connsiteY7" fmla="*/ 571 h 3854"/>
                <a:gd name="connsiteX8" fmla="*/ 13301 w 13697"/>
                <a:gd name="connsiteY8" fmla="*/ 1134 h 3854"/>
                <a:gd name="connsiteX9" fmla="*/ 13697 w 13697"/>
                <a:gd name="connsiteY9" fmla="*/ 2213 h 3854"/>
                <a:gd name="connsiteX10" fmla="*/ 13301 w 13697"/>
                <a:gd name="connsiteY10" fmla="*/ 3291 h 3854"/>
                <a:gd name="connsiteX11" fmla="*/ 12302 w 13697"/>
                <a:gd name="connsiteY11" fmla="*/ 3855 h 3854"/>
                <a:gd name="connsiteX12" fmla="*/ 12086 w 13697"/>
                <a:gd name="connsiteY12" fmla="*/ 3855 h 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97" h="3854">
                  <a:moveTo>
                    <a:pt x="12086" y="3855"/>
                  </a:moveTo>
                  <a:lnTo>
                    <a:pt x="10202" y="3855"/>
                  </a:lnTo>
                  <a:cubicBezTo>
                    <a:pt x="7530" y="3855"/>
                    <a:pt x="2935" y="3458"/>
                    <a:pt x="1447" y="3287"/>
                  </a:cubicBezTo>
                  <a:cubicBezTo>
                    <a:pt x="1025" y="3221"/>
                    <a:pt x="646" y="3001"/>
                    <a:pt x="377" y="2666"/>
                  </a:cubicBezTo>
                  <a:cubicBezTo>
                    <a:pt x="109" y="2336"/>
                    <a:pt x="-23" y="1913"/>
                    <a:pt x="3" y="1491"/>
                  </a:cubicBezTo>
                  <a:cubicBezTo>
                    <a:pt x="39" y="1068"/>
                    <a:pt x="232" y="676"/>
                    <a:pt x="554" y="399"/>
                  </a:cubicBezTo>
                  <a:cubicBezTo>
                    <a:pt x="870" y="122"/>
                    <a:pt x="1289" y="-23"/>
                    <a:pt x="1711" y="3"/>
                  </a:cubicBezTo>
                  <a:cubicBezTo>
                    <a:pt x="5255" y="3"/>
                    <a:pt x="8759" y="351"/>
                    <a:pt x="12302" y="571"/>
                  </a:cubicBezTo>
                  <a:cubicBezTo>
                    <a:pt x="12694" y="637"/>
                    <a:pt x="13046" y="835"/>
                    <a:pt x="13301" y="1134"/>
                  </a:cubicBezTo>
                  <a:cubicBezTo>
                    <a:pt x="13557" y="1438"/>
                    <a:pt x="13697" y="1817"/>
                    <a:pt x="13697" y="2213"/>
                  </a:cubicBezTo>
                  <a:cubicBezTo>
                    <a:pt x="13697" y="2609"/>
                    <a:pt x="13557" y="2987"/>
                    <a:pt x="13301" y="3291"/>
                  </a:cubicBezTo>
                  <a:cubicBezTo>
                    <a:pt x="13046" y="3591"/>
                    <a:pt x="12694" y="3789"/>
                    <a:pt x="12302" y="3855"/>
                  </a:cubicBezTo>
                  <a:lnTo>
                    <a:pt x="12086" y="3855"/>
                  </a:lnTo>
                  <a:close/>
                </a:path>
              </a:pathLst>
            </a:custGeom>
            <a:solidFill>
              <a:srgbClr val="0E0E0E"/>
            </a:solidFill>
            <a:ln w="4396"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5F03BFED-6127-41CD-A34E-2BDA9E2480E8}"/>
                </a:ext>
              </a:extLst>
            </p:cNvPr>
            <p:cNvSpPr/>
            <p:nvPr/>
          </p:nvSpPr>
          <p:spPr>
            <a:xfrm>
              <a:off x="8309829" y="3867009"/>
              <a:ext cx="4763" cy="3283"/>
            </a:xfrm>
            <a:custGeom>
              <a:avLst/>
              <a:gdLst>
                <a:gd name="connsiteX0" fmla="*/ 3275 w 4763"/>
                <a:gd name="connsiteY0" fmla="*/ 3284 h 3283"/>
                <a:gd name="connsiteX1" fmla="*/ 1391 w 4763"/>
                <a:gd name="connsiteY1" fmla="*/ 3284 h 3283"/>
                <a:gd name="connsiteX2" fmla="*/ 396 w 4763"/>
                <a:gd name="connsiteY2" fmla="*/ 2716 h 3283"/>
                <a:gd name="connsiteX3" fmla="*/ 0 w 4763"/>
                <a:gd name="connsiteY3" fmla="*/ 1642 h 3283"/>
                <a:gd name="connsiteX4" fmla="*/ 396 w 4763"/>
                <a:gd name="connsiteY4" fmla="*/ 563 h 3283"/>
                <a:gd name="connsiteX5" fmla="*/ 1391 w 4763"/>
                <a:gd name="connsiteY5" fmla="*/ 0 h 3283"/>
                <a:gd name="connsiteX6" fmla="*/ 3143 w 4763"/>
                <a:gd name="connsiteY6" fmla="*/ 0 h 3283"/>
                <a:gd name="connsiteX7" fmla="*/ 3363 w 4763"/>
                <a:gd name="connsiteY7" fmla="*/ 0 h 3283"/>
                <a:gd name="connsiteX8" fmla="*/ 4375 w 4763"/>
                <a:gd name="connsiteY8" fmla="*/ 594 h 3283"/>
                <a:gd name="connsiteX9" fmla="*/ 4763 w 4763"/>
                <a:gd name="connsiteY9" fmla="*/ 1708 h 3283"/>
                <a:gd name="connsiteX10" fmla="*/ 4662 w 4763"/>
                <a:gd name="connsiteY10" fmla="*/ 2298 h 3283"/>
                <a:gd name="connsiteX11" fmla="*/ 4345 w 4763"/>
                <a:gd name="connsiteY11" fmla="*/ 2804 h 3283"/>
                <a:gd name="connsiteX12" fmla="*/ 3860 w 4763"/>
                <a:gd name="connsiteY12" fmla="*/ 3147 h 3283"/>
                <a:gd name="connsiteX13" fmla="*/ 3275 w 4763"/>
                <a:gd name="connsiteY13" fmla="*/ 3284 h 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3" h="3283">
                  <a:moveTo>
                    <a:pt x="3275" y="3284"/>
                  </a:moveTo>
                  <a:lnTo>
                    <a:pt x="1391" y="3284"/>
                  </a:lnTo>
                  <a:cubicBezTo>
                    <a:pt x="1004" y="3218"/>
                    <a:pt x="651" y="3020"/>
                    <a:pt x="396" y="2716"/>
                  </a:cubicBezTo>
                  <a:cubicBezTo>
                    <a:pt x="141" y="2417"/>
                    <a:pt x="0" y="2034"/>
                    <a:pt x="0" y="1642"/>
                  </a:cubicBezTo>
                  <a:cubicBezTo>
                    <a:pt x="0" y="1246"/>
                    <a:pt x="141" y="863"/>
                    <a:pt x="396" y="563"/>
                  </a:cubicBezTo>
                  <a:cubicBezTo>
                    <a:pt x="651" y="264"/>
                    <a:pt x="1004" y="62"/>
                    <a:pt x="1391" y="0"/>
                  </a:cubicBezTo>
                  <a:lnTo>
                    <a:pt x="3143" y="0"/>
                  </a:lnTo>
                  <a:lnTo>
                    <a:pt x="3363" y="0"/>
                  </a:lnTo>
                  <a:cubicBezTo>
                    <a:pt x="3759" y="70"/>
                    <a:pt x="4120" y="282"/>
                    <a:pt x="4375" y="594"/>
                  </a:cubicBezTo>
                  <a:cubicBezTo>
                    <a:pt x="4631" y="907"/>
                    <a:pt x="4772" y="1303"/>
                    <a:pt x="4763" y="1708"/>
                  </a:cubicBezTo>
                  <a:cubicBezTo>
                    <a:pt x="4767" y="1906"/>
                    <a:pt x="4736" y="2108"/>
                    <a:pt x="4662" y="2298"/>
                  </a:cubicBezTo>
                  <a:cubicBezTo>
                    <a:pt x="4591" y="2482"/>
                    <a:pt x="4485" y="2659"/>
                    <a:pt x="4345" y="2804"/>
                  </a:cubicBezTo>
                  <a:cubicBezTo>
                    <a:pt x="4208" y="2949"/>
                    <a:pt x="4041" y="3068"/>
                    <a:pt x="3860" y="3147"/>
                  </a:cubicBezTo>
                  <a:cubicBezTo>
                    <a:pt x="3676" y="3231"/>
                    <a:pt x="3477" y="3275"/>
                    <a:pt x="3275" y="3284"/>
                  </a:cubicBezTo>
                  <a:close/>
                </a:path>
              </a:pathLst>
            </a:custGeom>
            <a:solidFill>
              <a:srgbClr val="0E0E0E"/>
            </a:solidFill>
            <a:ln w="4396"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823CB2CA-61F9-418B-BA46-185D3E243CD6}"/>
                </a:ext>
              </a:extLst>
            </p:cNvPr>
            <p:cNvSpPr/>
            <p:nvPr/>
          </p:nvSpPr>
          <p:spPr>
            <a:xfrm>
              <a:off x="8029546" y="4330957"/>
              <a:ext cx="1223" cy="1747"/>
            </a:xfrm>
            <a:custGeom>
              <a:avLst/>
              <a:gdLst>
                <a:gd name="connsiteX0" fmla="*/ 832 w 1223"/>
                <a:gd name="connsiteY0" fmla="*/ 872 h 1747"/>
                <a:gd name="connsiteX1" fmla="*/ 0 w 1223"/>
                <a:gd name="connsiteY1" fmla="*/ 0 h 1747"/>
                <a:gd name="connsiteX2" fmla="*/ 1224 w 1223"/>
                <a:gd name="connsiteY2" fmla="*/ 1748 h 1747"/>
                <a:gd name="connsiteX3" fmla="*/ 832 w 1223"/>
                <a:gd name="connsiteY3" fmla="*/ 872 h 1747"/>
              </a:gdLst>
              <a:ahLst/>
              <a:cxnLst>
                <a:cxn ang="0">
                  <a:pos x="connsiteX0" y="connsiteY0"/>
                </a:cxn>
                <a:cxn ang="0">
                  <a:pos x="connsiteX1" y="connsiteY1"/>
                </a:cxn>
                <a:cxn ang="0">
                  <a:pos x="connsiteX2" y="connsiteY2"/>
                </a:cxn>
                <a:cxn ang="0">
                  <a:pos x="connsiteX3" y="connsiteY3"/>
                </a:cxn>
              </a:cxnLst>
              <a:rect l="l" t="t" r="r" b="b"/>
              <a:pathLst>
                <a:path w="1223" h="1747">
                  <a:moveTo>
                    <a:pt x="832" y="872"/>
                  </a:moveTo>
                  <a:lnTo>
                    <a:pt x="0" y="0"/>
                  </a:lnTo>
                  <a:lnTo>
                    <a:pt x="1224" y="1748"/>
                  </a:lnTo>
                  <a:cubicBezTo>
                    <a:pt x="1070" y="1470"/>
                    <a:pt x="938" y="1175"/>
                    <a:pt x="832" y="872"/>
                  </a:cubicBezTo>
                  <a:close/>
                </a:path>
              </a:pathLst>
            </a:custGeom>
            <a:solidFill>
              <a:srgbClr val="3C8563"/>
            </a:solidFill>
            <a:ln w="4396"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FB5E8963-94CF-494B-9D6F-180A69E29813}"/>
                </a:ext>
              </a:extLst>
            </p:cNvPr>
            <p:cNvSpPr/>
            <p:nvPr/>
          </p:nvSpPr>
          <p:spPr>
            <a:xfrm>
              <a:off x="8027750" y="4329269"/>
              <a:ext cx="4306" cy="5056"/>
            </a:xfrm>
            <a:custGeom>
              <a:avLst/>
              <a:gdLst>
                <a:gd name="connsiteX0" fmla="*/ 2844 w 4306"/>
                <a:gd name="connsiteY0" fmla="*/ 5056 h 5056"/>
                <a:gd name="connsiteX1" fmla="*/ 2047 w 4306"/>
                <a:gd name="connsiteY1" fmla="*/ 4871 h 5056"/>
                <a:gd name="connsiteX2" fmla="*/ 1444 w 4306"/>
                <a:gd name="connsiteY2" fmla="*/ 4312 h 5056"/>
                <a:gd name="connsiteX3" fmla="*/ 304 w 4306"/>
                <a:gd name="connsiteY3" fmla="*/ 2608 h 5056"/>
                <a:gd name="connsiteX4" fmla="*/ 0 w 4306"/>
                <a:gd name="connsiteY4" fmla="*/ 1644 h 5056"/>
                <a:gd name="connsiteX5" fmla="*/ 304 w 4306"/>
                <a:gd name="connsiteY5" fmla="*/ 680 h 5056"/>
                <a:gd name="connsiteX6" fmla="*/ 1149 w 4306"/>
                <a:gd name="connsiteY6" fmla="*/ 69 h 5056"/>
                <a:gd name="connsiteX7" fmla="*/ 2188 w 4306"/>
                <a:gd name="connsiteY7" fmla="*/ 113 h 5056"/>
                <a:gd name="connsiteX8" fmla="*/ 3064 w 4306"/>
                <a:gd name="connsiteY8" fmla="*/ 593 h 5056"/>
                <a:gd name="connsiteX9" fmla="*/ 3896 w 4306"/>
                <a:gd name="connsiteY9" fmla="*/ 1468 h 5056"/>
                <a:gd name="connsiteX10" fmla="*/ 4243 w 4306"/>
                <a:gd name="connsiteY10" fmla="*/ 2168 h 5056"/>
                <a:gd name="connsiteX11" fmla="*/ 4243 w 4306"/>
                <a:gd name="connsiteY11" fmla="*/ 2476 h 5056"/>
                <a:gd name="connsiteX12" fmla="*/ 4243 w 4306"/>
                <a:gd name="connsiteY12" fmla="*/ 2956 h 5056"/>
                <a:gd name="connsiteX13" fmla="*/ 4147 w 4306"/>
                <a:gd name="connsiteY13" fmla="*/ 4092 h 5056"/>
                <a:gd name="connsiteX14" fmla="*/ 3328 w 4306"/>
                <a:gd name="connsiteY14" fmla="*/ 4884 h 5056"/>
                <a:gd name="connsiteX15" fmla="*/ 2844 w 4306"/>
                <a:gd name="connsiteY15" fmla="*/ 5056 h 5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6" h="5056">
                  <a:moveTo>
                    <a:pt x="2844" y="5056"/>
                  </a:moveTo>
                  <a:cubicBezTo>
                    <a:pt x="2566" y="5065"/>
                    <a:pt x="2293" y="4999"/>
                    <a:pt x="2047" y="4871"/>
                  </a:cubicBezTo>
                  <a:cubicBezTo>
                    <a:pt x="1800" y="4739"/>
                    <a:pt x="1593" y="4550"/>
                    <a:pt x="1444" y="4312"/>
                  </a:cubicBezTo>
                  <a:lnTo>
                    <a:pt x="304" y="2608"/>
                  </a:lnTo>
                  <a:cubicBezTo>
                    <a:pt x="106" y="2327"/>
                    <a:pt x="0" y="1988"/>
                    <a:pt x="0" y="1644"/>
                  </a:cubicBezTo>
                  <a:cubicBezTo>
                    <a:pt x="0" y="1297"/>
                    <a:pt x="106" y="962"/>
                    <a:pt x="304" y="680"/>
                  </a:cubicBezTo>
                  <a:cubicBezTo>
                    <a:pt x="506" y="385"/>
                    <a:pt x="806" y="170"/>
                    <a:pt x="1149" y="69"/>
                  </a:cubicBezTo>
                  <a:cubicBezTo>
                    <a:pt x="1488" y="-37"/>
                    <a:pt x="1858" y="-19"/>
                    <a:pt x="2188" y="113"/>
                  </a:cubicBezTo>
                  <a:cubicBezTo>
                    <a:pt x="2513" y="201"/>
                    <a:pt x="2813" y="368"/>
                    <a:pt x="3064" y="593"/>
                  </a:cubicBezTo>
                  <a:lnTo>
                    <a:pt x="3896" y="1468"/>
                  </a:lnTo>
                  <a:cubicBezTo>
                    <a:pt x="4054" y="1680"/>
                    <a:pt x="4173" y="1917"/>
                    <a:pt x="4243" y="2168"/>
                  </a:cubicBezTo>
                  <a:lnTo>
                    <a:pt x="4243" y="2476"/>
                  </a:lnTo>
                  <a:lnTo>
                    <a:pt x="4243" y="2956"/>
                  </a:lnTo>
                  <a:cubicBezTo>
                    <a:pt x="4353" y="3335"/>
                    <a:pt x="4318" y="3740"/>
                    <a:pt x="4147" y="4092"/>
                  </a:cubicBezTo>
                  <a:cubicBezTo>
                    <a:pt x="3979" y="4448"/>
                    <a:pt x="3684" y="4726"/>
                    <a:pt x="3328" y="4884"/>
                  </a:cubicBezTo>
                  <a:cubicBezTo>
                    <a:pt x="3178" y="4977"/>
                    <a:pt x="3015" y="5034"/>
                    <a:pt x="2844" y="5056"/>
                  </a:cubicBezTo>
                  <a:close/>
                </a:path>
              </a:pathLst>
            </a:custGeom>
            <a:solidFill>
              <a:srgbClr val="0E0E0E"/>
            </a:solidFill>
            <a:ln w="4396"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9F28D77B-AE18-49D3-A8D1-2BE1E8820CFF}"/>
                </a:ext>
              </a:extLst>
            </p:cNvPr>
            <p:cNvSpPr/>
            <p:nvPr/>
          </p:nvSpPr>
          <p:spPr>
            <a:xfrm>
              <a:off x="8027266" y="4328854"/>
              <a:ext cx="2099" cy="2059"/>
            </a:xfrm>
            <a:custGeom>
              <a:avLst/>
              <a:gdLst>
                <a:gd name="connsiteX0" fmla="*/ 1356 w 2099"/>
                <a:gd name="connsiteY0" fmla="*/ 1096 h 2059"/>
                <a:gd name="connsiteX1" fmla="*/ 0 w 2099"/>
                <a:gd name="connsiteY1" fmla="*/ 0 h 2059"/>
                <a:gd name="connsiteX2" fmla="*/ 700 w 2099"/>
                <a:gd name="connsiteY2" fmla="*/ 1536 h 2059"/>
                <a:gd name="connsiteX3" fmla="*/ 2100 w 2099"/>
                <a:gd name="connsiteY3" fmla="*/ 2060 h 2059"/>
                <a:gd name="connsiteX4" fmla="*/ 1356 w 2099"/>
                <a:gd name="connsiteY4" fmla="*/ 1096 h 2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9" h="2059">
                  <a:moveTo>
                    <a:pt x="1356" y="1096"/>
                  </a:moveTo>
                  <a:lnTo>
                    <a:pt x="0" y="0"/>
                  </a:lnTo>
                  <a:cubicBezTo>
                    <a:pt x="0" y="0"/>
                    <a:pt x="0" y="748"/>
                    <a:pt x="700" y="1536"/>
                  </a:cubicBezTo>
                  <a:lnTo>
                    <a:pt x="2100" y="2060"/>
                  </a:lnTo>
                  <a:cubicBezTo>
                    <a:pt x="1796" y="1708"/>
                    <a:pt x="1576" y="1404"/>
                    <a:pt x="1356" y="1096"/>
                  </a:cubicBezTo>
                  <a:close/>
                </a:path>
              </a:pathLst>
            </a:custGeom>
            <a:solidFill>
              <a:srgbClr val="3C8563"/>
            </a:solidFill>
            <a:ln w="4396"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1E5660D1-89C9-4225-86E4-293A605329E8}"/>
                </a:ext>
              </a:extLst>
            </p:cNvPr>
            <p:cNvSpPr/>
            <p:nvPr/>
          </p:nvSpPr>
          <p:spPr>
            <a:xfrm>
              <a:off x="8025608" y="4327316"/>
              <a:ext cx="5272" cy="5247"/>
            </a:xfrm>
            <a:custGeom>
              <a:avLst/>
              <a:gdLst>
                <a:gd name="connsiteX0" fmla="*/ 3758 w 5272"/>
                <a:gd name="connsiteY0" fmla="*/ 5218 h 5247"/>
                <a:gd name="connsiteX1" fmla="*/ 3234 w 5272"/>
                <a:gd name="connsiteY1" fmla="*/ 5218 h 5247"/>
                <a:gd name="connsiteX2" fmla="*/ 1747 w 5272"/>
                <a:gd name="connsiteY2" fmla="*/ 4689 h 5247"/>
                <a:gd name="connsiteX3" fmla="*/ 1047 w 5272"/>
                <a:gd name="connsiteY3" fmla="*/ 4077 h 5247"/>
                <a:gd name="connsiteX4" fmla="*/ 215 w 5272"/>
                <a:gd name="connsiteY4" fmla="*/ 882 h 5247"/>
                <a:gd name="connsiteX5" fmla="*/ 664 w 5272"/>
                <a:gd name="connsiteY5" fmla="*/ 336 h 5247"/>
                <a:gd name="connsiteX6" fmla="*/ 1311 w 5272"/>
                <a:gd name="connsiteY6" fmla="*/ 50 h 5247"/>
                <a:gd name="connsiteX7" fmla="*/ 2024 w 5272"/>
                <a:gd name="connsiteY7" fmla="*/ 37 h 5247"/>
                <a:gd name="connsiteX8" fmla="*/ 2667 w 5272"/>
                <a:gd name="connsiteY8" fmla="*/ 358 h 5247"/>
                <a:gd name="connsiteX9" fmla="*/ 3058 w 5272"/>
                <a:gd name="connsiteY9" fmla="*/ 662 h 5247"/>
                <a:gd name="connsiteX10" fmla="*/ 4154 w 5272"/>
                <a:gd name="connsiteY10" fmla="*/ 1582 h 5247"/>
                <a:gd name="connsiteX11" fmla="*/ 4942 w 5272"/>
                <a:gd name="connsiteY11" fmla="*/ 2634 h 5247"/>
                <a:gd name="connsiteX12" fmla="*/ 5272 w 5272"/>
                <a:gd name="connsiteY12" fmla="*/ 3598 h 5247"/>
                <a:gd name="connsiteX13" fmla="*/ 4942 w 5272"/>
                <a:gd name="connsiteY13" fmla="*/ 4557 h 5247"/>
                <a:gd name="connsiteX14" fmla="*/ 4423 w 5272"/>
                <a:gd name="connsiteY14" fmla="*/ 5015 h 5247"/>
                <a:gd name="connsiteX15" fmla="*/ 3758 w 5272"/>
                <a:gd name="connsiteY15" fmla="*/ 5218 h 5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72" h="5247">
                  <a:moveTo>
                    <a:pt x="3758" y="5218"/>
                  </a:moveTo>
                  <a:cubicBezTo>
                    <a:pt x="3587" y="5257"/>
                    <a:pt x="3406" y="5257"/>
                    <a:pt x="3234" y="5218"/>
                  </a:cubicBezTo>
                  <a:lnTo>
                    <a:pt x="1747" y="4689"/>
                  </a:lnTo>
                  <a:cubicBezTo>
                    <a:pt x="1456" y="4562"/>
                    <a:pt x="1214" y="4346"/>
                    <a:pt x="1047" y="4077"/>
                  </a:cubicBezTo>
                  <a:cubicBezTo>
                    <a:pt x="303" y="3025"/>
                    <a:pt x="-353" y="1890"/>
                    <a:pt x="215" y="882"/>
                  </a:cubicBezTo>
                  <a:cubicBezTo>
                    <a:pt x="320" y="666"/>
                    <a:pt x="474" y="481"/>
                    <a:pt x="664" y="336"/>
                  </a:cubicBezTo>
                  <a:cubicBezTo>
                    <a:pt x="853" y="191"/>
                    <a:pt x="1073" y="94"/>
                    <a:pt x="1311" y="50"/>
                  </a:cubicBezTo>
                  <a:cubicBezTo>
                    <a:pt x="1544" y="-12"/>
                    <a:pt x="1791" y="-16"/>
                    <a:pt x="2024" y="37"/>
                  </a:cubicBezTo>
                  <a:cubicBezTo>
                    <a:pt x="2262" y="89"/>
                    <a:pt x="2482" y="199"/>
                    <a:pt x="2667" y="358"/>
                  </a:cubicBezTo>
                  <a:lnTo>
                    <a:pt x="3058" y="662"/>
                  </a:lnTo>
                  <a:cubicBezTo>
                    <a:pt x="3455" y="930"/>
                    <a:pt x="3820" y="1238"/>
                    <a:pt x="4154" y="1582"/>
                  </a:cubicBezTo>
                  <a:lnTo>
                    <a:pt x="4942" y="2634"/>
                  </a:lnTo>
                  <a:cubicBezTo>
                    <a:pt x="5154" y="2907"/>
                    <a:pt x="5272" y="3246"/>
                    <a:pt x="5272" y="3598"/>
                  </a:cubicBezTo>
                  <a:cubicBezTo>
                    <a:pt x="5272" y="3946"/>
                    <a:pt x="5154" y="4284"/>
                    <a:pt x="4942" y="4557"/>
                  </a:cubicBezTo>
                  <a:cubicBezTo>
                    <a:pt x="4806" y="4747"/>
                    <a:pt x="4625" y="4905"/>
                    <a:pt x="4423" y="5015"/>
                  </a:cubicBezTo>
                  <a:cubicBezTo>
                    <a:pt x="4220" y="5130"/>
                    <a:pt x="3992" y="5196"/>
                    <a:pt x="3758" y="5218"/>
                  </a:cubicBezTo>
                  <a:close/>
                </a:path>
              </a:pathLst>
            </a:custGeom>
            <a:solidFill>
              <a:srgbClr val="0E0E0E"/>
            </a:solidFill>
            <a:ln w="4396"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AB7A301A-8ACD-4734-98BC-D4B693524401}"/>
                </a:ext>
              </a:extLst>
            </p:cNvPr>
            <p:cNvSpPr/>
            <p:nvPr/>
          </p:nvSpPr>
          <p:spPr>
            <a:xfrm>
              <a:off x="8030594" y="4332661"/>
              <a:ext cx="572" cy="1316"/>
            </a:xfrm>
            <a:custGeom>
              <a:avLst/>
              <a:gdLst>
                <a:gd name="connsiteX0" fmla="*/ 0 w 572"/>
                <a:gd name="connsiteY0" fmla="*/ 0 h 1316"/>
                <a:gd name="connsiteX1" fmla="*/ 0 w 572"/>
                <a:gd name="connsiteY1" fmla="*/ 308 h 1316"/>
                <a:gd name="connsiteX2" fmla="*/ 0 w 572"/>
                <a:gd name="connsiteY2" fmla="*/ 832 h 1316"/>
                <a:gd name="connsiteX3" fmla="*/ 572 w 572"/>
                <a:gd name="connsiteY3" fmla="*/ 1316 h 1316"/>
                <a:gd name="connsiteX4" fmla="*/ 0 w 572"/>
                <a:gd name="connsiteY4" fmla="*/ 0 h 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 h="1316">
                  <a:moveTo>
                    <a:pt x="0" y="0"/>
                  </a:moveTo>
                  <a:cubicBezTo>
                    <a:pt x="0" y="0"/>
                    <a:pt x="0" y="0"/>
                    <a:pt x="0" y="308"/>
                  </a:cubicBezTo>
                  <a:cubicBezTo>
                    <a:pt x="26" y="484"/>
                    <a:pt x="26" y="660"/>
                    <a:pt x="0" y="832"/>
                  </a:cubicBezTo>
                  <a:cubicBezTo>
                    <a:pt x="211" y="968"/>
                    <a:pt x="401" y="1131"/>
                    <a:pt x="572" y="1316"/>
                  </a:cubicBezTo>
                  <a:lnTo>
                    <a:pt x="0" y="0"/>
                  </a:lnTo>
                  <a:close/>
                </a:path>
              </a:pathLst>
            </a:custGeom>
            <a:solidFill>
              <a:srgbClr val="3C8563"/>
            </a:solidFill>
            <a:ln w="4396"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BF868C88-36E6-41FD-863C-796D05B6682E}"/>
                </a:ext>
              </a:extLst>
            </p:cNvPr>
            <p:cNvSpPr/>
            <p:nvPr/>
          </p:nvSpPr>
          <p:spPr>
            <a:xfrm>
              <a:off x="8029258" y="4331126"/>
              <a:ext cx="4042" cy="4479"/>
            </a:xfrm>
            <a:custGeom>
              <a:avLst/>
              <a:gdLst>
                <a:gd name="connsiteX0" fmla="*/ 2212 w 4042"/>
                <a:gd name="connsiteY0" fmla="*/ 4471 h 4479"/>
                <a:gd name="connsiteX1" fmla="*/ 1160 w 4042"/>
                <a:gd name="connsiteY1" fmla="*/ 4119 h 4479"/>
                <a:gd name="connsiteX2" fmla="*/ 548 w 4042"/>
                <a:gd name="connsiteY2" fmla="*/ 3595 h 4479"/>
                <a:gd name="connsiteX3" fmla="*/ 68 w 4042"/>
                <a:gd name="connsiteY3" fmla="*/ 2807 h 4479"/>
                <a:gd name="connsiteX4" fmla="*/ 68 w 4042"/>
                <a:gd name="connsiteY4" fmla="*/ 2279 h 4479"/>
                <a:gd name="connsiteX5" fmla="*/ 143 w 4042"/>
                <a:gd name="connsiteY5" fmla="*/ 1077 h 4479"/>
                <a:gd name="connsiteX6" fmla="*/ 944 w 4042"/>
                <a:gd name="connsiteY6" fmla="*/ 179 h 4479"/>
                <a:gd name="connsiteX7" fmla="*/ 2040 w 4042"/>
                <a:gd name="connsiteY7" fmla="*/ 43 h 4479"/>
                <a:gd name="connsiteX8" fmla="*/ 2956 w 4042"/>
                <a:gd name="connsiteY8" fmla="*/ 659 h 4479"/>
                <a:gd name="connsiteX9" fmla="*/ 3788 w 4042"/>
                <a:gd name="connsiteY9" fmla="*/ 1975 h 4479"/>
                <a:gd name="connsiteX10" fmla="*/ 4025 w 4042"/>
                <a:gd name="connsiteY10" fmla="*/ 3080 h 4479"/>
                <a:gd name="connsiteX11" fmla="*/ 3480 w 4042"/>
                <a:gd name="connsiteY11" fmla="*/ 4075 h 4479"/>
                <a:gd name="connsiteX12" fmla="*/ 2890 w 4042"/>
                <a:gd name="connsiteY12" fmla="*/ 4405 h 4479"/>
                <a:gd name="connsiteX13" fmla="*/ 2212 w 4042"/>
                <a:gd name="connsiteY13" fmla="*/ 4471 h 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42" h="4479">
                  <a:moveTo>
                    <a:pt x="2212" y="4471"/>
                  </a:moveTo>
                  <a:cubicBezTo>
                    <a:pt x="1833" y="4462"/>
                    <a:pt x="1468" y="4339"/>
                    <a:pt x="1160" y="4119"/>
                  </a:cubicBezTo>
                  <a:lnTo>
                    <a:pt x="548" y="3595"/>
                  </a:lnTo>
                  <a:cubicBezTo>
                    <a:pt x="323" y="3375"/>
                    <a:pt x="156" y="3107"/>
                    <a:pt x="68" y="2807"/>
                  </a:cubicBezTo>
                  <a:lnTo>
                    <a:pt x="68" y="2279"/>
                  </a:lnTo>
                  <a:cubicBezTo>
                    <a:pt x="-42" y="1883"/>
                    <a:pt x="-20" y="1460"/>
                    <a:pt x="143" y="1077"/>
                  </a:cubicBezTo>
                  <a:cubicBezTo>
                    <a:pt x="301" y="699"/>
                    <a:pt x="583" y="382"/>
                    <a:pt x="944" y="179"/>
                  </a:cubicBezTo>
                  <a:cubicBezTo>
                    <a:pt x="1279" y="3"/>
                    <a:pt x="1670" y="-45"/>
                    <a:pt x="2040" y="43"/>
                  </a:cubicBezTo>
                  <a:cubicBezTo>
                    <a:pt x="2410" y="131"/>
                    <a:pt x="2736" y="351"/>
                    <a:pt x="2956" y="659"/>
                  </a:cubicBezTo>
                  <a:cubicBezTo>
                    <a:pt x="3220" y="1055"/>
                    <a:pt x="3524" y="1491"/>
                    <a:pt x="3788" y="1975"/>
                  </a:cubicBezTo>
                  <a:cubicBezTo>
                    <a:pt x="3999" y="2301"/>
                    <a:pt x="4083" y="2697"/>
                    <a:pt x="4025" y="3080"/>
                  </a:cubicBezTo>
                  <a:cubicBezTo>
                    <a:pt x="3973" y="3467"/>
                    <a:pt x="3779" y="3820"/>
                    <a:pt x="3480" y="4075"/>
                  </a:cubicBezTo>
                  <a:cubicBezTo>
                    <a:pt x="3308" y="4225"/>
                    <a:pt x="3105" y="4339"/>
                    <a:pt x="2890" y="4405"/>
                  </a:cubicBezTo>
                  <a:cubicBezTo>
                    <a:pt x="2670" y="4471"/>
                    <a:pt x="2441" y="4493"/>
                    <a:pt x="2212" y="4471"/>
                  </a:cubicBezTo>
                  <a:close/>
                </a:path>
              </a:pathLst>
            </a:custGeom>
            <a:solidFill>
              <a:srgbClr val="0E0E0E"/>
            </a:solidFill>
            <a:ln w="4396"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C7486087-A4E1-486D-9856-F7AE0C2955BF}"/>
                </a:ext>
              </a:extLst>
            </p:cNvPr>
            <p:cNvSpPr/>
            <p:nvPr/>
          </p:nvSpPr>
          <p:spPr>
            <a:xfrm>
              <a:off x="8218772" y="3363575"/>
              <a:ext cx="482703" cy="393167"/>
            </a:xfrm>
            <a:custGeom>
              <a:avLst/>
              <a:gdLst>
                <a:gd name="connsiteX0" fmla="*/ 21754 w 482703"/>
                <a:gd name="connsiteY0" fmla="*/ 380125 h 393167"/>
                <a:gd name="connsiteX1" fmla="*/ 83780 w 482703"/>
                <a:gd name="connsiteY1" fmla="*/ 348084 h 393167"/>
                <a:gd name="connsiteX2" fmla="*/ 86976 w 482703"/>
                <a:gd name="connsiteY2" fmla="*/ 346508 h 393167"/>
                <a:gd name="connsiteX3" fmla="*/ 91048 w 482703"/>
                <a:gd name="connsiteY3" fmla="*/ 344800 h 393167"/>
                <a:gd name="connsiteX4" fmla="*/ 105974 w 482703"/>
                <a:gd name="connsiteY4" fmla="*/ 338105 h 393167"/>
                <a:gd name="connsiteX5" fmla="*/ 143795 w 482703"/>
                <a:gd name="connsiteY5" fmla="*/ 322518 h 393167"/>
                <a:gd name="connsiteX6" fmla="*/ 423153 w 482703"/>
                <a:gd name="connsiteY6" fmla="*/ 224423 h 393167"/>
                <a:gd name="connsiteX7" fmla="*/ 443507 w 482703"/>
                <a:gd name="connsiteY7" fmla="*/ 81245 h 393167"/>
                <a:gd name="connsiteX8" fmla="*/ 171152 w 482703"/>
                <a:gd name="connsiteY8" fmla="*/ 0 h 393167"/>
                <a:gd name="connsiteX9" fmla="*/ 0 w 482703"/>
                <a:gd name="connsiteY9" fmla="*/ 393168 h 393167"/>
                <a:gd name="connsiteX10" fmla="*/ 21754 w 482703"/>
                <a:gd name="connsiteY10" fmla="*/ 380125 h 39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2703" h="393167">
                  <a:moveTo>
                    <a:pt x="21754" y="380125"/>
                  </a:moveTo>
                  <a:cubicBezTo>
                    <a:pt x="41976" y="368570"/>
                    <a:pt x="62814" y="358239"/>
                    <a:pt x="83780" y="348084"/>
                  </a:cubicBezTo>
                  <a:lnTo>
                    <a:pt x="86976" y="346508"/>
                  </a:lnTo>
                  <a:lnTo>
                    <a:pt x="91048" y="344800"/>
                  </a:lnTo>
                  <a:lnTo>
                    <a:pt x="105974" y="338105"/>
                  </a:lnTo>
                  <a:cubicBezTo>
                    <a:pt x="118493" y="332704"/>
                    <a:pt x="131100" y="327510"/>
                    <a:pt x="143795" y="322518"/>
                  </a:cubicBezTo>
                  <a:cubicBezTo>
                    <a:pt x="235714" y="285881"/>
                    <a:pt x="330789" y="259356"/>
                    <a:pt x="423153" y="224423"/>
                  </a:cubicBezTo>
                  <a:cubicBezTo>
                    <a:pt x="484083" y="201402"/>
                    <a:pt x="510129" y="118449"/>
                    <a:pt x="443507" y="81245"/>
                  </a:cubicBezTo>
                  <a:cubicBezTo>
                    <a:pt x="358587" y="33837"/>
                    <a:pt x="264867" y="17819"/>
                    <a:pt x="171152" y="0"/>
                  </a:cubicBezTo>
                  <a:cubicBezTo>
                    <a:pt x="122257" y="113810"/>
                    <a:pt x="77521" y="239482"/>
                    <a:pt x="0" y="393168"/>
                  </a:cubicBezTo>
                  <a:cubicBezTo>
                    <a:pt x="7135" y="388572"/>
                    <a:pt x="14359" y="384108"/>
                    <a:pt x="21754" y="380125"/>
                  </a:cubicBezTo>
                  <a:close/>
                </a:path>
              </a:pathLst>
            </a:custGeom>
            <a:solidFill>
              <a:srgbClr val="3C8563"/>
            </a:solidFill>
            <a:ln w="4396"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C93B9BFA-2A99-45D3-B704-AD4303768042}"/>
                </a:ext>
              </a:extLst>
            </p:cNvPr>
            <p:cNvSpPr/>
            <p:nvPr/>
          </p:nvSpPr>
          <p:spPr>
            <a:xfrm>
              <a:off x="8217156" y="3361835"/>
              <a:ext cx="485947" cy="396527"/>
            </a:xfrm>
            <a:custGeom>
              <a:avLst/>
              <a:gdLst>
                <a:gd name="connsiteX0" fmla="*/ 1621 w 485947"/>
                <a:gd name="connsiteY0" fmla="*/ 396528 h 396527"/>
                <a:gd name="connsiteX1" fmla="*/ 1031 w 485947"/>
                <a:gd name="connsiteY1" fmla="*/ 396422 h 396527"/>
                <a:gd name="connsiteX2" fmla="*/ 525 w 485947"/>
                <a:gd name="connsiteY2" fmla="*/ 396092 h 396527"/>
                <a:gd name="connsiteX3" fmla="*/ 28 w 485947"/>
                <a:gd name="connsiteY3" fmla="*/ 395189 h 396527"/>
                <a:gd name="connsiteX4" fmla="*/ 177 w 485947"/>
                <a:gd name="connsiteY4" fmla="*/ 394164 h 396527"/>
                <a:gd name="connsiteX5" fmla="*/ 128125 w 485947"/>
                <a:gd name="connsiteY5" fmla="*/ 105267 h 396527"/>
                <a:gd name="connsiteX6" fmla="*/ 171241 w 485947"/>
                <a:gd name="connsiteY6" fmla="*/ 996 h 396527"/>
                <a:gd name="connsiteX7" fmla="*/ 171985 w 485947"/>
                <a:gd name="connsiteY7" fmla="*/ 182 h 396527"/>
                <a:gd name="connsiteX8" fmla="*/ 173077 w 485947"/>
                <a:gd name="connsiteY8" fmla="*/ 37 h 396527"/>
                <a:gd name="connsiteX9" fmla="*/ 187916 w 485947"/>
                <a:gd name="connsiteY9" fmla="*/ 2836 h 396527"/>
                <a:gd name="connsiteX10" fmla="*/ 445916 w 485947"/>
                <a:gd name="connsiteY10" fmla="*/ 81629 h 396527"/>
                <a:gd name="connsiteX11" fmla="*/ 485748 w 485947"/>
                <a:gd name="connsiteY11" fmla="*/ 150483 h 396527"/>
                <a:gd name="connsiteX12" fmla="*/ 425342 w 485947"/>
                <a:gd name="connsiteY12" fmla="*/ 227783 h 396527"/>
                <a:gd name="connsiteX13" fmla="*/ 298137 w 485947"/>
                <a:gd name="connsiteY13" fmla="*/ 271995 h 396527"/>
                <a:gd name="connsiteX14" fmla="*/ 146028 w 485947"/>
                <a:gd name="connsiteY14" fmla="*/ 325838 h 396527"/>
                <a:gd name="connsiteX15" fmla="*/ 108251 w 485947"/>
                <a:gd name="connsiteY15" fmla="*/ 341421 h 396527"/>
                <a:gd name="connsiteX16" fmla="*/ 101028 w 485947"/>
                <a:gd name="connsiteY16" fmla="*/ 344573 h 396527"/>
                <a:gd name="connsiteX17" fmla="*/ 93325 w 485947"/>
                <a:gd name="connsiteY17" fmla="*/ 347940 h 396527"/>
                <a:gd name="connsiteX18" fmla="*/ 86101 w 485947"/>
                <a:gd name="connsiteY18" fmla="*/ 351180 h 396527"/>
                <a:gd name="connsiteX19" fmla="*/ 24207 w 485947"/>
                <a:gd name="connsiteY19" fmla="*/ 383133 h 396527"/>
                <a:gd name="connsiteX20" fmla="*/ 2541 w 485947"/>
                <a:gd name="connsiteY20" fmla="*/ 396268 h 396527"/>
                <a:gd name="connsiteX21" fmla="*/ 1621 w 485947"/>
                <a:gd name="connsiteY21" fmla="*/ 396528 h 396527"/>
                <a:gd name="connsiteX22" fmla="*/ 173733 w 485947"/>
                <a:gd name="connsiteY22" fmla="*/ 3580 h 396527"/>
                <a:gd name="connsiteX23" fmla="*/ 131145 w 485947"/>
                <a:gd name="connsiteY23" fmla="*/ 106579 h 396527"/>
                <a:gd name="connsiteX24" fmla="*/ 5781 w 485947"/>
                <a:gd name="connsiteY24" fmla="*/ 390312 h 396527"/>
                <a:gd name="connsiteX25" fmla="*/ 22587 w 485947"/>
                <a:gd name="connsiteY25" fmla="*/ 380201 h 396527"/>
                <a:gd name="connsiteX26" fmla="*/ 84701 w 485947"/>
                <a:gd name="connsiteY26" fmla="*/ 348116 h 396527"/>
                <a:gd name="connsiteX27" fmla="*/ 87897 w 485947"/>
                <a:gd name="connsiteY27" fmla="*/ 346540 h 396527"/>
                <a:gd name="connsiteX28" fmla="*/ 92013 w 485947"/>
                <a:gd name="connsiteY28" fmla="*/ 344832 h 396527"/>
                <a:gd name="connsiteX29" fmla="*/ 99716 w 485947"/>
                <a:gd name="connsiteY29" fmla="*/ 341465 h 396527"/>
                <a:gd name="connsiteX30" fmla="*/ 106939 w 485947"/>
                <a:gd name="connsiteY30" fmla="*/ 338313 h 396527"/>
                <a:gd name="connsiteX31" fmla="*/ 144800 w 485947"/>
                <a:gd name="connsiteY31" fmla="*/ 322726 h 396527"/>
                <a:gd name="connsiteX32" fmla="*/ 297129 w 485947"/>
                <a:gd name="connsiteY32" fmla="*/ 268799 h 396527"/>
                <a:gd name="connsiteX33" fmla="*/ 424070 w 485947"/>
                <a:gd name="connsiteY33" fmla="*/ 224631 h 396527"/>
                <a:gd name="connsiteX34" fmla="*/ 482420 w 485947"/>
                <a:gd name="connsiteY34" fmla="*/ 150219 h 396527"/>
                <a:gd name="connsiteX35" fmla="*/ 444208 w 485947"/>
                <a:gd name="connsiteY35" fmla="*/ 84561 h 396527"/>
                <a:gd name="connsiteX36" fmla="*/ 187216 w 485947"/>
                <a:gd name="connsiteY36" fmla="*/ 6340 h 396527"/>
                <a:gd name="connsiteX37" fmla="*/ 173733 w 485947"/>
                <a:gd name="connsiteY37" fmla="*/ 3580 h 39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5947" h="396527">
                  <a:moveTo>
                    <a:pt x="1621" y="396528"/>
                  </a:moveTo>
                  <a:cubicBezTo>
                    <a:pt x="1419" y="396532"/>
                    <a:pt x="1216" y="396497"/>
                    <a:pt x="1031" y="396422"/>
                  </a:cubicBezTo>
                  <a:cubicBezTo>
                    <a:pt x="842" y="396343"/>
                    <a:pt x="670" y="396233"/>
                    <a:pt x="525" y="396092"/>
                  </a:cubicBezTo>
                  <a:cubicBezTo>
                    <a:pt x="265" y="395854"/>
                    <a:pt x="89" y="395537"/>
                    <a:pt x="28" y="395189"/>
                  </a:cubicBezTo>
                  <a:cubicBezTo>
                    <a:pt x="-38" y="394842"/>
                    <a:pt x="14" y="394481"/>
                    <a:pt x="177" y="394164"/>
                  </a:cubicBezTo>
                  <a:cubicBezTo>
                    <a:pt x="54804" y="285870"/>
                    <a:pt x="93716" y="189967"/>
                    <a:pt x="128125" y="105267"/>
                  </a:cubicBezTo>
                  <a:cubicBezTo>
                    <a:pt x="142876" y="68934"/>
                    <a:pt x="156795" y="34573"/>
                    <a:pt x="171241" y="996"/>
                  </a:cubicBezTo>
                  <a:cubicBezTo>
                    <a:pt x="171387" y="649"/>
                    <a:pt x="171651" y="358"/>
                    <a:pt x="171985" y="182"/>
                  </a:cubicBezTo>
                  <a:cubicBezTo>
                    <a:pt x="172320" y="6"/>
                    <a:pt x="172707" y="-42"/>
                    <a:pt x="173077" y="37"/>
                  </a:cubicBezTo>
                  <a:lnTo>
                    <a:pt x="187916" y="2836"/>
                  </a:lnTo>
                  <a:cubicBezTo>
                    <a:pt x="275112" y="19339"/>
                    <a:pt x="365239" y="36409"/>
                    <a:pt x="445916" y="81629"/>
                  </a:cubicBezTo>
                  <a:cubicBezTo>
                    <a:pt x="473317" y="96948"/>
                    <a:pt x="487848" y="122029"/>
                    <a:pt x="485748" y="150483"/>
                  </a:cubicBezTo>
                  <a:cubicBezTo>
                    <a:pt x="483296" y="183967"/>
                    <a:pt x="459003" y="215093"/>
                    <a:pt x="425342" y="227783"/>
                  </a:cubicBezTo>
                  <a:cubicBezTo>
                    <a:pt x="383317" y="243718"/>
                    <a:pt x="340030" y="258077"/>
                    <a:pt x="298137" y="271995"/>
                  </a:cubicBezTo>
                  <a:cubicBezTo>
                    <a:pt x="247930" y="288674"/>
                    <a:pt x="196015" y="305876"/>
                    <a:pt x="146028" y="325838"/>
                  </a:cubicBezTo>
                  <a:cubicBezTo>
                    <a:pt x="132633" y="331222"/>
                    <a:pt x="120246" y="336297"/>
                    <a:pt x="108251" y="341421"/>
                  </a:cubicBezTo>
                  <a:lnTo>
                    <a:pt x="101028" y="344573"/>
                  </a:lnTo>
                  <a:lnTo>
                    <a:pt x="93325" y="347940"/>
                  </a:lnTo>
                  <a:lnTo>
                    <a:pt x="86101" y="351180"/>
                  </a:lnTo>
                  <a:cubicBezTo>
                    <a:pt x="67235" y="360331"/>
                    <a:pt x="45261" y="371098"/>
                    <a:pt x="24207" y="383133"/>
                  </a:cubicBezTo>
                  <a:cubicBezTo>
                    <a:pt x="17771" y="386813"/>
                    <a:pt x="11076" y="391012"/>
                    <a:pt x="2541" y="396268"/>
                  </a:cubicBezTo>
                  <a:cubicBezTo>
                    <a:pt x="2264" y="396435"/>
                    <a:pt x="1942" y="396523"/>
                    <a:pt x="1621" y="396528"/>
                  </a:cubicBezTo>
                  <a:close/>
                  <a:moveTo>
                    <a:pt x="173733" y="3580"/>
                  </a:moveTo>
                  <a:cubicBezTo>
                    <a:pt x="159511" y="36761"/>
                    <a:pt x="145720" y="70686"/>
                    <a:pt x="131145" y="106579"/>
                  </a:cubicBezTo>
                  <a:cubicBezTo>
                    <a:pt x="97308" y="189747"/>
                    <a:pt x="59052" y="284078"/>
                    <a:pt x="5781" y="390312"/>
                  </a:cubicBezTo>
                  <a:cubicBezTo>
                    <a:pt x="11996" y="386417"/>
                    <a:pt x="17424" y="383133"/>
                    <a:pt x="22587" y="380201"/>
                  </a:cubicBezTo>
                  <a:cubicBezTo>
                    <a:pt x="43729" y="368123"/>
                    <a:pt x="65747" y="357307"/>
                    <a:pt x="84701" y="348116"/>
                  </a:cubicBezTo>
                  <a:lnTo>
                    <a:pt x="87897" y="346540"/>
                  </a:lnTo>
                  <a:lnTo>
                    <a:pt x="92013" y="344832"/>
                  </a:lnTo>
                  <a:lnTo>
                    <a:pt x="99716" y="341465"/>
                  </a:lnTo>
                  <a:lnTo>
                    <a:pt x="106939" y="338313"/>
                  </a:lnTo>
                  <a:cubicBezTo>
                    <a:pt x="118974" y="333190"/>
                    <a:pt x="131361" y="328070"/>
                    <a:pt x="144800" y="322726"/>
                  </a:cubicBezTo>
                  <a:cubicBezTo>
                    <a:pt x="194919" y="302725"/>
                    <a:pt x="246878" y="285478"/>
                    <a:pt x="297129" y="268799"/>
                  </a:cubicBezTo>
                  <a:cubicBezTo>
                    <a:pt x="338978" y="254881"/>
                    <a:pt x="382226" y="240522"/>
                    <a:pt x="424070" y="224631"/>
                  </a:cubicBezTo>
                  <a:cubicBezTo>
                    <a:pt x="456595" y="212377"/>
                    <a:pt x="480012" y="182392"/>
                    <a:pt x="482420" y="150219"/>
                  </a:cubicBezTo>
                  <a:cubicBezTo>
                    <a:pt x="484436" y="122729"/>
                    <a:pt x="470865" y="99355"/>
                    <a:pt x="444208" y="84561"/>
                  </a:cubicBezTo>
                  <a:cubicBezTo>
                    <a:pt x="364015" y="39825"/>
                    <a:pt x="274152" y="22799"/>
                    <a:pt x="187216" y="6340"/>
                  </a:cubicBezTo>
                  <a:lnTo>
                    <a:pt x="173733" y="3580"/>
                  </a:lnTo>
                  <a:close/>
                </a:path>
              </a:pathLst>
            </a:custGeom>
            <a:solidFill>
              <a:srgbClr val="0E0E0E"/>
            </a:solidFill>
            <a:ln w="4396"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1F529E95-4924-4A9C-AB66-4DACE641CF9B}"/>
                </a:ext>
              </a:extLst>
            </p:cNvPr>
            <p:cNvSpPr/>
            <p:nvPr/>
          </p:nvSpPr>
          <p:spPr>
            <a:xfrm>
              <a:off x="9008479" y="4233386"/>
              <a:ext cx="787299" cy="474357"/>
            </a:xfrm>
            <a:custGeom>
              <a:avLst/>
              <a:gdLst>
                <a:gd name="connsiteX0" fmla="*/ 492442 w 787299"/>
                <a:gd name="connsiteY0" fmla="*/ 222059 h 474357"/>
                <a:gd name="connsiteX1" fmla="*/ 524923 w 787299"/>
                <a:gd name="connsiteY1" fmla="*/ 120769 h 474357"/>
                <a:gd name="connsiteX2" fmla="*/ 306803 w 787299"/>
                <a:gd name="connsiteY2" fmla="*/ 0 h 474357"/>
                <a:gd name="connsiteX3" fmla="*/ 290433 w 787299"/>
                <a:gd name="connsiteY3" fmla="*/ 20706 h 474357"/>
                <a:gd name="connsiteX4" fmla="*/ 2932 w 787299"/>
                <a:gd name="connsiteY4" fmla="*/ 339285 h 474357"/>
                <a:gd name="connsiteX5" fmla="*/ 0 w 787299"/>
                <a:gd name="connsiteY5" fmla="*/ 342436 h 474357"/>
                <a:gd name="connsiteX6" fmla="*/ 297652 w 787299"/>
                <a:gd name="connsiteY6" fmla="*/ 379421 h 474357"/>
                <a:gd name="connsiteX7" fmla="*/ 629321 w 787299"/>
                <a:gd name="connsiteY7" fmla="*/ 461409 h 474357"/>
                <a:gd name="connsiteX8" fmla="*/ 767028 w 787299"/>
                <a:gd name="connsiteY8" fmla="*/ 429672 h 474357"/>
                <a:gd name="connsiteX9" fmla="*/ 750878 w 787299"/>
                <a:gd name="connsiteY9" fmla="*/ 310567 h 474357"/>
                <a:gd name="connsiteX10" fmla="*/ 492442 w 787299"/>
                <a:gd name="connsiteY10" fmla="*/ 222059 h 47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7299" h="474357">
                  <a:moveTo>
                    <a:pt x="492442" y="222059"/>
                  </a:moveTo>
                  <a:cubicBezTo>
                    <a:pt x="524307" y="197369"/>
                    <a:pt x="547685" y="160385"/>
                    <a:pt x="524923" y="120769"/>
                  </a:cubicBezTo>
                  <a:cubicBezTo>
                    <a:pt x="481499" y="45128"/>
                    <a:pt x="392683" y="18426"/>
                    <a:pt x="306803" y="0"/>
                  </a:cubicBezTo>
                  <a:cubicBezTo>
                    <a:pt x="301420" y="6959"/>
                    <a:pt x="295944" y="13831"/>
                    <a:pt x="290433" y="20706"/>
                  </a:cubicBezTo>
                  <a:cubicBezTo>
                    <a:pt x="200477" y="132152"/>
                    <a:pt x="98051" y="232567"/>
                    <a:pt x="2932" y="339285"/>
                  </a:cubicBezTo>
                  <a:cubicBezTo>
                    <a:pt x="1968" y="340376"/>
                    <a:pt x="960" y="341384"/>
                    <a:pt x="0" y="342436"/>
                  </a:cubicBezTo>
                  <a:cubicBezTo>
                    <a:pt x="99319" y="354735"/>
                    <a:pt x="198290" y="369442"/>
                    <a:pt x="297652" y="379421"/>
                  </a:cubicBezTo>
                  <a:cubicBezTo>
                    <a:pt x="411461" y="390848"/>
                    <a:pt x="532538" y="393388"/>
                    <a:pt x="629321" y="461409"/>
                  </a:cubicBezTo>
                  <a:cubicBezTo>
                    <a:pt x="671165" y="490822"/>
                    <a:pt x="738139" y="465785"/>
                    <a:pt x="767028" y="429672"/>
                  </a:cubicBezTo>
                  <a:cubicBezTo>
                    <a:pt x="799289" y="389272"/>
                    <a:pt x="792418" y="339764"/>
                    <a:pt x="750878" y="310567"/>
                  </a:cubicBezTo>
                  <a:cubicBezTo>
                    <a:pt x="674537" y="256772"/>
                    <a:pt x="584234" y="234622"/>
                    <a:pt x="492442" y="222059"/>
                  </a:cubicBezTo>
                  <a:close/>
                </a:path>
              </a:pathLst>
            </a:custGeom>
            <a:solidFill>
              <a:srgbClr val="3C8563"/>
            </a:solidFill>
            <a:ln w="4396"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39999813-A773-486F-89E1-705074065D2E}"/>
                </a:ext>
              </a:extLst>
            </p:cNvPr>
            <p:cNvSpPr/>
            <p:nvPr/>
          </p:nvSpPr>
          <p:spPr>
            <a:xfrm>
              <a:off x="9006750" y="4231772"/>
              <a:ext cx="790739" cy="477577"/>
            </a:xfrm>
            <a:custGeom>
              <a:avLst/>
              <a:gdLst>
                <a:gd name="connsiteX0" fmla="*/ 675346 w 790739"/>
                <a:gd name="connsiteY0" fmla="*/ 477555 h 477577"/>
                <a:gd name="connsiteX1" fmla="*/ 630306 w 790739"/>
                <a:gd name="connsiteY1" fmla="*/ 464424 h 477577"/>
                <a:gd name="connsiteX2" fmla="*/ 341929 w 790739"/>
                <a:gd name="connsiteY2" fmla="*/ 386683 h 477577"/>
                <a:gd name="connsiteX3" fmla="*/ 299381 w 790739"/>
                <a:gd name="connsiteY3" fmla="*/ 382699 h 477577"/>
                <a:gd name="connsiteX4" fmla="*/ 102408 w 790739"/>
                <a:gd name="connsiteY4" fmla="*/ 358802 h 477577"/>
                <a:gd name="connsiteX5" fmla="*/ 1465 w 790739"/>
                <a:gd name="connsiteY5" fmla="*/ 345667 h 477577"/>
                <a:gd name="connsiteX6" fmla="*/ 637 w 790739"/>
                <a:gd name="connsiteY6" fmla="*/ 345336 h 477577"/>
                <a:gd name="connsiteX7" fmla="*/ 109 w 790739"/>
                <a:gd name="connsiteY7" fmla="*/ 344619 h 477577"/>
                <a:gd name="connsiteX8" fmla="*/ 25 w 790739"/>
                <a:gd name="connsiteY8" fmla="*/ 343743 h 477577"/>
                <a:gd name="connsiteX9" fmla="*/ 413 w 790739"/>
                <a:gd name="connsiteY9" fmla="*/ 342955 h 477577"/>
                <a:gd name="connsiteX10" fmla="*/ 1773 w 790739"/>
                <a:gd name="connsiteY10" fmla="*/ 341555 h 477577"/>
                <a:gd name="connsiteX11" fmla="*/ 3349 w 790739"/>
                <a:gd name="connsiteY11" fmla="*/ 339803 h 477577"/>
                <a:gd name="connsiteX12" fmla="*/ 111031 w 790739"/>
                <a:gd name="connsiteY12" fmla="*/ 222886 h 477577"/>
                <a:gd name="connsiteX13" fmla="*/ 290802 w 790739"/>
                <a:gd name="connsiteY13" fmla="*/ 21269 h 477577"/>
                <a:gd name="connsiteX14" fmla="*/ 307177 w 790739"/>
                <a:gd name="connsiteY14" fmla="*/ 607 h 477577"/>
                <a:gd name="connsiteX15" fmla="*/ 307903 w 790739"/>
                <a:gd name="connsiteY15" fmla="*/ 92 h 477577"/>
                <a:gd name="connsiteX16" fmla="*/ 308792 w 790739"/>
                <a:gd name="connsiteY16" fmla="*/ 39 h 477577"/>
                <a:gd name="connsiteX17" fmla="*/ 528008 w 790739"/>
                <a:gd name="connsiteY17" fmla="*/ 121596 h 477577"/>
                <a:gd name="connsiteX18" fmla="*/ 498110 w 790739"/>
                <a:gd name="connsiteY18" fmla="*/ 222578 h 477577"/>
                <a:gd name="connsiteX19" fmla="*/ 753659 w 790739"/>
                <a:gd name="connsiteY19" fmla="*/ 310826 h 477577"/>
                <a:gd name="connsiteX20" fmla="*/ 777658 w 790739"/>
                <a:gd name="connsiteY20" fmla="*/ 335054 h 477577"/>
                <a:gd name="connsiteX21" fmla="*/ 789987 w 790739"/>
                <a:gd name="connsiteY21" fmla="*/ 366853 h 477577"/>
                <a:gd name="connsiteX22" fmla="*/ 770117 w 790739"/>
                <a:gd name="connsiteY22" fmla="*/ 432515 h 477577"/>
                <a:gd name="connsiteX23" fmla="*/ 727543 w 790739"/>
                <a:gd name="connsiteY23" fmla="*/ 465163 h 477577"/>
                <a:gd name="connsiteX24" fmla="*/ 675346 w 790739"/>
                <a:gd name="connsiteY24" fmla="*/ 477555 h 477577"/>
                <a:gd name="connsiteX25" fmla="*/ 5228 w 790739"/>
                <a:gd name="connsiteY25" fmla="*/ 342823 h 477577"/>
                <a:gd name="connsiteX26" fmla="*/ 103019 w 790739"/>
                <a:gd name="connsiteY26" fmla="*/ 355474 h 477577"/>
                <a:gd name="connsiteX27" fmla="*/ 299777 w 790739"/>
                <a:gd name="connsiteY27" fmla="*/ 379415 h 477577"/>
                <a:gd name="connsiteX28" fmla="*/ 342325 w 790739"/>
                <a:gd name="connsiteY28" fmla="*/ 383399 h 477577"/>
                <a:gd name="connsiteX29" fmla="*/ 632274 w 790739"/>
                <a:gd name="connsiteY29" fmla="*/ 461668 h 477577"/>
                <a:gd name="connsiteX30" fmla="*/ 767753 w 790739"/>
                <a:gd name="connsiteY30" fmla="*/ 430283 h 477577"/>
                <a:gd name="connsiteX31" fmla="*/ 786924 w 790739"/>
                <a:gd name="connsiteY31" fmla="*/ 367337 h 477577"/>
                <a:gd name="connsiteX32" fmla="*/ 775034 w 790739"/>
                <a:gd name="connsiteY32" fmla="*/ 336779 h 477577"/>
                <a:gd name="connsiteX33" fmla="*/ 751907 w 790739"/>
                <a:gd name="connsiteY33" fmla="*/ 313538 h 477577"/>
                <a:gd name="connsiteX34" fmla="*/ 494039 w 790739"/>
                <a:gd name="connsiteY34" fmla="*/ 225294 h 477577"/>
                <a:gd name="connsiteX35" fmla="*/ 493189 w 790739"/>
                <a:gd name="connsiteY35" fmla="*/ 224902 h 477577"/>
                <a:gd name="connsiteX36" fmla="*/ 492683 w 790739"/>
                <a:gd name="connsiteY36" fmla="*/ 224110 h 477577"/>
                <a:gd name="connsiteX37" fmla="*/ 492701 w 790739"/>
                <a:gd name="connsiteY37" fmla="*/ 223168 h 477577"/>
                <a:gd name="connsiteX38" fmla="*/ 493251 w 790739"/>
                <a:gd name="connsiteY38" fmla="*/ 222406 h 477577"/>
                <a:gd name="connsiteX39" fmla="*/ 525340 w 790739"/>
                <a:gd name="connsiteY39" fmla="*/ 123215 h 477577"/>
                <a:gd name="connsiteX40" fmla="*/ 309320 w 790739"/>
                <a:gd name="connsiteY40" fmla="*/ 3455 h 477577"/>
                <a:gd name="connsiteX41" fmla="*/ 293518 w 790739"/>
                <a:gd name="connsiteY41" fmla="*/ 23325 h 477577"/>
                <a:gd name="connsiteX42" fmla="*/ 113566 w 790739"/>
                <a:gd name="connsiteY42" fmla="*/ 225162 h 477577"/>
                <a:gd name="connsiteX43" fmla="*/ 5972 w 790739"/>
                <a:gd name="connsiteY43" fmla="*/ 341991 h 477577"/>
                <a:gd name="connsiteX44" fmla="*/ 5228 w 790739"/>
                <a:gd name="connsiteY44" fmla="*/ 342823 h 477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90739" h="477577">
                  <a:moveTo>
                    <a:pt x="675346" y="477555"/>
                  </a:moveTo>
                  <a:cubicBezTo>
                    <a:pt x="659337" y="477946"/>
                    <a:pt x="643600" y="473355"/>
                    <a:pt x="630306" y="464424"/>
                  </a:cubicBezTo>
                  <a:cubicBezTo>
                    <a:pt x="545866" y="405069"/>
                    <a:pt x="442084" y="395702"/>
                    <a:pt x="341929" y="386683"/>
                  </a:cubicBezTo>
                  <a:cubicBezTo>
                    <a:pt x="327702" y="385415"/>
                    <a:pt x="313480" y="384143"/>
                    <a:pt x="299381" y="382699"/>
                  </a:cubicBezTo>
                  <a:cubicBezTo>
                    <a:pt x="233723" y="376092"/>
                    <a:pt x="166925" y="367293"/>
                    <a:pt x="102408" y="358802"/>
                  </a:cubicBezTo>
                  <a:cubicBezTo>
                    <a:pt x="69315" y="354422"/>
                    <a:pt x="35126" y="350046"/>
                    <a:pt x="1465" y="345667"/>
                  </a:cubicBezTo>
                  <a:cubicBezTo>
                    <a:pt x="1165" y="345640"/>
                    <a:pt x="875" y="345522"/>
                    <a:pt x="637" y="345336"/>
                  </a:cubicBezTo>
                  <a:cubicBezTo>
                    <a:pt x="395" y="345152"/>
                    <a:pt x="215" y="344901"/>
                    <a:pt x="109" y="344619"/>
                  </a:cubicBezTo>
                  <a:cubicBezTo>
                    <a:pt x="3" y="344337"/>
                    <a:pt x="-27" y="344038"/>
                    <a:pt x="25" y="343743"/>
                  </a:cubicBezTo>
                  <a:cubicBezTo>
                    <a:pt x="83" y="343448"/>
                    <a:pt x="215" y="343175"/>
                    <a:pt x="413" y="342955"/>
                  </a:cubicBezTo>
                  <a:lnTo>
                    <a:pt x="1773" y="341555"/>
                  </a:lnTo>
                  <a:lnTo>
                    <a:pt x="3349" y="339803"/>
                  </a:lnTo>
                  <a:cubicBezTo>
                    <a:pt x="38585" y="300407"/>
                    <a:pt x="75398" y="261011"/>
                    <a:pt x="111031" y="222886"/>
                  </a:cubicBezTo>
                  <a:cubicBezTo>
                    <a:pt x="171565" y="158276"/>
                    <a:pt x="234207" y="91566"/>
                    <a:pt x="290802" y="21269"/>
                  </a:cubicBezTo>
                  <a:cubicBezTo>
                    <a:pt x="296317" y="14442"/>
                    <a:pt x="301745" y="7566"/>
                    <a:pt x="307177" y="607"/>
                  </a:cubicBezTo>
                  <a:cubicBezTo>
                    <a:pt x="307366" y="369"/>
                    <a:pt x="307617" y="193"/>
                    <a:pt x="307903" y="92"/>
                  </a:cubicBezTo>
                  <a:cubicBezTo>
                    <a:pt x="308189" y="-9"/>
                    <a:pt x="308497" y="-27"/>
                    <a:pt x="308792" y="39"/>
                  </a:cubicBezTo>
                  <a:cubicBezTo>
                    <a:pt x="397304" y="19037"/>
                    <a:pt x="485112" y="46875"/>
                    <a:pt x="528008" y="121596"/>
                  </a:cubicBezTo>
                  <a:cubicBezTo>
                    <a:pt x="554577" y="167863"/>
                    <a:pt x="518249" y="206120"/>
                    <a:pt x="498110" y="222578"/>
                  </a:cubicBezTo>
                  <a:cubicBezTo>
                    <a:pt x="574451" y="233218"/>
                    <a:pt x="671538" y="253219"/>
                    <a:pt x="753659" y="310826"/>
                  </a:cubicBezTo>
                  <a:cubicBezTo>
                    <a:pt x="763237" y="317169"/>
                    <a:pt x="771407" y="325414"/>
                    <a:pt x="777658" y="335054"/>
                  </a:cubicBezTo>
                  <a:cubicBezTo>
                    <a:pt x="783908" y="344694"/>
                    <a:pt x="788108" y="355522"/>
                    <a:pt x="789987" y="366853"/>
                  </a:cubicBezTo>
                  <a:cubicBezTo>
                    <a:pt x="793183" y="389047"/>
                    <a:pt x="786136" y="412293"/>
                    <a:pt x="770117" y="432515"/>
                  </a:cubicBezTo>
                  <a:cubicBezTo>
                    <a:pt x="758382" y="446275"/>
                    <a:pt x="743878" y="457398"/>
                    <a:pt x="727543" y="465163"/>
                  </a:cubicBezTo>
                  <a:cubicBezTo>
                    <a:pt x="711212" y="472924"/>
                    <a:pt x="693424" y="477149"/>
                    <a:pt x="675346" y="477555"/>
                  </a:cubicBezTo>
                  <a:close/>
                  <a:moveTo>
                    <a:pt x="5228" y="342823"/>
                  </a:moveTo>
                  <a:cubicBezTo>
                    <a:pt x="37886" y="346895"/>
                    <a:pt x="70890" y="351270"/>
                    <a:pt x="103019" y="355474"/>
                  </a:cubicBezTo>
                  <a:cubicBezTo>
                    <a:pt x="167409" y="364009"/>
                    <a:pt x="234031" y="372984"/>
                    <a:pt x="299777" y="379415"/>
                  </a:cubicBezTo>
                  <a:cubicBezTo>
                    <a:pt x="313872" y="380820"/>
                    <a:pt x="328054" y="382087"/>
                    <a:pt x="342325" y="383399"/>
                  </a:cubicBezTo>
                  <a:cubicBezTo>
                    <a:pt x="442999" y="392463"/>
                    <a:pt x="547094" y="401830"/>
                    <a:pt x="632274" y="461668"/>
                  </a:cubicBezTo>
                  <a:cubicBezTo>
                    <a:pt x="664931" y="484646"/>
                    <a:pt x="731245" y="475934"/>
                    <a:pt x="767753" y="430283"/>
                  </a:cubicBezTo>
                  <a:cubicBezTo>
                    <a:pt x="783160" y="410977"/>
                    <a:pt x="789987" y="388611"/>
                    <a:pt x="786924" y="367337"/>
                  </a:cubicBezTo>
                  <a:cubicBezTo>
                    <a:pt x="785106" y="356442"/>
                    <a:pt x="781060" y="346036"/>
                    <a:pt x="775034" y="336779"/>
                  </a:cubicBezTo>
                  <a:cubicBezTo>
                    <a:pt x="769008" y="327522"/>
                    <a:pt x="761133" y="319612"/>
                    <a:pt x="751907" y="313538"/>
                  </a:cubicBezTo>
                  <a:cubicBezTo>
                    <a:pt x="668998" y="255235"/>
                    <a:pt x="570556" y="235757"/>
                    <a:pt x="494039" y="225294"/>
                  </a:cubicBezTo>
                  <a:cubicBezTo>
                    <a:pt x="493726" y="225246"/>
                    <a:pt x="493427" y="225114"/>
                    <a:pt x="493189" y="224902"/>
                  </a:cubicBezTo>
                  <a:cubicBezTo>
                    <a:pt x="492947" y="224691"/>
                    <a:pt x="492771" y="224418"/>
                    <a:pt x="492683" y="224110"/>
                  </a:cubicBezTo>
                  <a:cubicBezTo>
                    <a:pt x="492590" y="223802"/>
                    <a:pt x="492599" y="223476"/>
                    <a:pt x="492701" y="223168"/>
                  </a:cubicBezTo>
                  <a:cubicBezTo>
                    <a:pt x="492802" y="222864"/>
                    <a:pt x="492995" y="222596"/>
                    <a:pt x="493251" y="222406"/>
                  </a:cubicBezTo>
                  <a:cubicBezTo>
                    <a:pt x="511769" y="208048"/>
                    <a:pt x="551998" y="169879"/>
                    <a:pt x="525340" y="123215"/>
                  </a:cubicBezTo>
                  <a:cubicBezTo>
                    <a:pt x="483272" y="49938"/>
                    <a:pt x="396732" y="22277"/>
                    <a:pt x="309320" y="3455"/>
                  </a:cubicBezTo>
                  <a:cubicBezTo>
                    <a:pt x="304064" y="10106"/>
                    <a:pt x="298813" y="16585"/>
                    <a:pt x="293518" y="23325"/>
                  </a:cubicBezTo>
                  <a:cubicBezTo>
                    <a:pt x="236875" y="93362"/>
                    <a:pt x="174193" y="160464"/>
                    <a:pt x="113566" y="225162"/>
                  </a:cubicBezTo>
                  <a:cubicBezTo>
                    <a:pt x="77982" y="263159"/>
                    <a:pt x="41169" y="302467"/>
                    <a:pt x="5972" y="341991"/>
                  </a:cubicBezTo>
                  <a:lnTo>
                    <a:pt x="5228" y="342823"/>
                  </a:lnTo>
                  <a:close/>
                </a:path>
              </a:pathLst>
            </a:custGeom>
            <a:solidFill>
              <a:srgbClr val="0E0E0E"/>
            </a:solidFill>
            <a:ln w="4396"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D02C7989-EA0C-440A-B3E2-87B6467CEEFF}"/>
                </a:ext>
              </a:extLst>
            </p:cNvPr>
            <p:cNvSpPr/>
            <p:nvPr/>
          </p:nvSpPr>
          <p:spPr>
            <a:xfrm>
              <a:off x="9581597" y="4089870"/>
              <a:ext cx="1326479" cy="656451"/>
            </a:xfrm>
            <a:custGeom>
              <a:avLst/>
              <a:gdLst>
                <a:gd name="connsiteX0" fmla="*/ 83164 w 1326479"/>
                <a:gd name="connsiteY0" fmla="*/ 195647 h 656451"/>
                <a:gd name="connsiteX1" fmla="*/ 101723 w 1326479"/>
                <a:gd name="connsiteY1" fmla="*/ 193635 h 656451"/>
                <a:gd name="connsiteX2" fmla="*/ 106102 w 1326479"/>
                <a:gd name="connsiteY2" fmla="*/ 195559 h 656451"/>
                <a:gd name="connsiteX3" fmla="*/ 137532 w 1326479"/>
                <a:gd name="connsiteY3" fmla="*/ 212237 h 656451"/>
                <a:gd name="connsiteX4" fmla="*/ 249021 w 1326479"/>
                <a:gd name="connsiteY4" fmla="*/ 241127 h 656451"/>
                <a:gd name="connsiteX5" fmla="*/ 227703 w 1326479"/>
                <a:gd name="connsiteY5" fmla="*/ 278815 h 656451"/>
                <a:gd name="connsiteX6" fmla="*/ 252477 w 1326479"/>
                <a:gd name="connsiteY6" fmla="*/ 407595 h 656451"/>
                <a:gd name="connsiteX7" fmla="*/ 570707 w 1326479"/>
                <a:gd name="connsiteY7" fmla="*/ 382078 h 656451"/>
                <a:gd name="connsiteX8" fmla="*/ 453482 w 1326479"/>
                <a:gd name="connsiteY8" fmla="*/ 519961 h 656451"/>
                <a:gd name="connsiteX9" fmla="*/ 460441 w 1326479"/>
                <a:gd name="connsiteY9" fmla="*/ 634866 h 656451"/>
                <a:gd name="connsiteX10" fmla="*/ 565495 w 1326479"/>
                <a:gd name="connsiteY10" fmla="*/ 639810 h 656451"/>
                <a:gd name="connsiteX11" fmla="*/ 916775 w 1326479"/>
                <a:gd name="connsiteY11" fmla="*/ 444980 h 656451"/>
                <a:gd name="connsiteX12" fmla="*/ 1233469 w 1326479"/>
                <a:gd name="connsiteY12" fmla="*/ 316724 h 656451"/>
                <a:gd name="connsiteX13" fmla="*/ 1326357 w 1326479"/>
                <a:gd name="connsiteY13" fmla="*/ 210226 h 656451"/>
                <a:gd name="connsiteX14" fmla="*/ 1243188 w 1326479"/>
                <a:gd name="connsiteY14" fmla="*/ 123250 h 656451"/>
                <a:gd name="connsiteX15" fmla="*/ 981821 w 1326479"/>
                <a:gd name="connsiteY15" fmla="*/ 203354 h 656451"/>
                <a:gd name="connsiteX16" fmla="*/ 948728 w 1326479"/>
                <a:gd name="connsiteY16" fmla="*/ 102280 h 656451"/>
                <a:gd name="connsiteX17" fmla="*/ 612991 w 1326479"/>
                <a:gd name="connsiteY17" fmla="*/ 171926 h 656451"/>
                <a:gd name="connsiteX18" fmla="*/ 542298 w 1326479"/>
                <a:gd name="connsiteY18" fmla="*/ 198187 h 656451"/>
                <a:gd name="connsiteX19" fmla="*/ 564668 w 1326479"/>
                <a:gd name="connsiteY19" fmla="*/ 171926 h 656451"/>
                <a:gd name="connsiteX20" fmla="*/ 593117 w 1326479"/>
                <a:gd name="connsiteY20" fmla="*/ 75622 h 656451"/>
                <a:gd name="connsiteX21" fmla="*/ 534242 w 1326479"/>
                <a:gd name="connsiteY21" fmla="*/ 13596 h 656451"/>
                <a:gd name="connsiteX22" fmla="*/ 402139 w 1326479"/>
                <a:gd name="connsiteY22" fmla="*/ 26947 h 656451"/>
                <a:gd name="connsiteX23" fmla="*/ 285790 w 1326479"/>
                <a:gd name="connsiteY23" fmla="*/ 48045 h 656451"/>
                <a:gd name="connsiteX24" fmla="*/ 213168 w 1326479"/>
                <a:gd name="connsiteY24" fmla="*/ 23707 h 656451"/>
                <a:gd name="connsiteX25" fmla="*/ 92972 w 1326479"/>
                <a:gd name="connsiteY25" fmla="*/ 2173 h 656451"/>
                <a:gd name="connsiteX26" fmla="*/ 84 w 1326479"/>
                <a:gd name="connsiteY26" fmla="*/ 108671 h 656451"/>
                <a:gd name="connsiteX27" fmla="*/ 83164 w 1326479"/>
                <a:gd name="connsiteY27" fmla="*/ 195647 h 65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26479" h="656451">
                  <a:moveTo>
                    <a:pt x="83164" y="195647"/>
                  </a:moveTo>
                  <a:lnTo>
                    <a:pt x="101723" y="193635"/>
                  </a:lnTo>
                  <a:cubicBezTo>
                    <a:pt x="97347" y="194203"/>
                    <a:pt x="108510" y="197095"/>
                    <a:pt x="106102" y="195559"/>
                  </a:cubicBezTo>
                  <a:cubicBezTo>
                    <a:pt x="116913" y="200331"/>
                    <a:pt x="127068" y="206854"/>
                    <a:pt x="137532" y="212237"/>
                  </a:cubicBezTo>
                  <a:cubicBezTo>
                    <a:pt x="172134" y="229906"/>
                    <a:pt x="210192" y="239767"/>
                    <a:pt x="249021" y="241127"/>
                  </a:cubicBezTo>
                  <a:cubicBezTo>
                    <a:pt x="240873" y="253073"/>
                    <a:pt x="233742" y="265680"/>
                    <a:pt x="227703" y="278815"/>
                  </a:cubicBezTo>
                  <a:cubicBezTo>
                    <a:pt x="208705" y="320575"/>
                    <a:pt x="203889" y="382210"/>
                    <a:pt x="252477" y="407595"/>
                  </a:cubicBezTo>
                  <a:cubicBezTo>
                    <a:pt x="350659" y="458987"/>
                    <a:pt x="469328" y="417579"/>
                    <a:pt x="570707" y="382078"/>
                  </a:cubicBezTo>
                  <a:cubicBezTo>
                    <a:pt x="526425" y="423345"/>
                    <a:pt x="487086" y="469617"/>
                    <a:pt x="453482" y="519961"/>
                  </a:cubicBezTo>
                  <a:cubicBezTo>
                    <a:pt x="432252" y="552442"/>
                    <a:pt x="433304" y="605845"/>
                    <a:pt x="460441" y="634866"/>
                  </a:cubicBezTo>
                  <a:cubicBezTo>
                    <a:pt x="489815" y="666251"/>
                    <a:pt x="532187" y="659376"/>
                    <a:pt x="565495" y="639810"/>
                  </a:cubicBezTo>
                  <a:cubicBezTo>
                    <a:pt x="681145" y="572268"/>
                    <a:pt x="801081" y="512302"/>
                    <a:pt x="916775" y="444980"/>
                  </a:cubicBezTo>
                  <a:cubicBezTo>
                    <a:pt x="1015658" y="387461"/>
                    <a:pt x="1115197" y="318432"/>
                    <a:pt x="1233469" y="316724"/>
                  </a:cubicBezTo>
                  <a:cubicBezTo>
                    <a:pt x="1284597" y="315980"/>
                    <a:pt x="1324169" y="256493"/>
                    <a:pt x="1326357" y="210226"/>
                  </a:cubicBezTo>
                  <a:cubicBezTo>
                    <a:pt x="1328808" y="158575"/>
                    <a:pt x="1294140" y="122678"/>
                    <a:pt x="1243188" y="123250"/>
                  </a:cubicBezTo>
                  <a:cubicBezTo>
                    <a:pt x="1149645" y="124606"/>
                    <a:pt x="1063717" y="159622"/>
                    <a:pt x="981821" y="203354"/>
                  </a:cubicBezTo>
                  <a:cubicBezTo>
                    <a:pt x="993155" y="164658"/>
                    <a:pt x="990576" y="121014"/>
                    <a:pt x="948728" y="102280"/>
                  </a:cubicBezTo>
                  <a:cubicBezTo>
                    <a:pt x="838726" y="52772"/>
                    <a:pt x="713318" y="130077"/>
                    <a:pt x="612991" y="171926"/>
                  </a:cubicBezTo>
                  <a:cubicBezTo>
                    <a:pt x="589965" y="181508"/>
                    <a:pt x="566244" y="190087"/>
                    <a:pt x="542298" y="198187"/>
                  </a:cubicBezTo>
                  <a:cubicBezTo>
                    <a:pt x="550204" y="189823"/>
                    <a:pt x="557669" y="181059"/>
                    <a:pt x="564668" y="171926"/>
                  </a:cubicBezTo>
                  <a:cubicBezTo>
                    <a:pt x="586070" y="143952"/>
                    <a:pt x="600252" y="111519"/>
                    <a:pt x="593117" y="75622"/>
                  </a:cubicBezTo>
                  <a:cubicBezTo>
                    <a:pt x="587778" y="48661"/>
                    <a:pt x="565236" y="14912"/>
                    <a:pt x="534242" y="13596"/>
                  </a:cubicBezTo>
                  <a:cubicBezTo>
                    <a:pt x="489797" y="11703"/>
                    <a:pt x="445308" y="16202"/>
                    <a:pt x="402139" y="26947"/>
                  </a:cubicBezTo>
                  <a:cubicBezTo>
                    <a:pt x="364450" y="35966"/>
                    <a:pt x="324922" y="48573"/>
                    <a:pt x="285790" y="48045"/>
                  </a:cubicBezTo>
                  <a:cubicBezTo>
                    <a:pt x="251821" y="47609"/>
                    <a:pt x="243506" y="39294"/>
                    <a:pt x="213168" y="23707"/>
                  </a:cubicBezTo>
                  <a:cubicBezTo>
                    <a:pt x="175044" y="4097"/>
                    <a:pt x="135691" y="-4350"/>
                    <a:pt x="92972" y="2173"/>
                  </a:cubicBezTo>
                  <a:cubicBezTo>
                    <a:pt x="41800" y="9964"/>
                    <a:pt x="2492" y="57416"/>
                    <a:pt x="84" y="108671"/>
                  </a:cubicBezTo>
                  <a:cubicBezTo>
                    <a:pt x="-1927" y="154635"/>
                    <a:pt x="32301" y="203398"/>
                    <a:pt x="83164" y="195647"/>
                  </a:cubicBezTo>
                  <a:close/>
                </a:path>
              </a:pathLst>
            </a:custGeom>
            <a:solidFill>
              <a:srgbClr val="3C8563"/>
            </a:solidFill>
            <a:ln w="4396"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9EF707D4-ED79-4A89-A536-12B59042A568}"/>
                </a:ext>
              </a:extLst>
            </p:cNvPr>
            <p:cNvSpPr/>
            <p:nvPr/>
          </p:nvSpPr>
          <p:spPr>
            <a:xfrm>
              <a:off x="9579990" y="4088142"/>
              <a:ext cx="1329915" cy="659888"/>
            </a:xfrm>
            <a:custGeom>
              <a:avLst/>
              <a:gdLst>
                <a:gd name="connsiteX0" fmla="*/ 512476 w 1329915"/>
                <a:gd name="connsiteY0" fmla="*/ 659880 h 659888"/>
                <a:gd name="connsiteX1" fmla="*/ 484313 w 1329915"/>
                <a:gd name="connsiteY1" fmla="*/ 654329 h 659888"/>
                <a:gd name="connsiteX2" fmla="*/ 460869 w 1329915"/>
                <a:gd name="connsiteY2" fmla="*/ 637774 h 659888"/>
                <a:gd name="connsiteX3" fmla="*/ 453734 w 1329915"/>
                <a:gd name="connsiteY3" fmla="*/ 520857 h 659888"/>
                <a:gd name="connsiteX4" fmla="*/ 565703 w 1329915"/>
                <a:gd name="connsiteY4" fmla="*/ 387878 h 659888"/>
                <a:gd name="connsiteX5" fmla="*/ 253252 w 1329915"/>
                <a:gd name="connsiteY5" fmla="*/ 410811 h 659888"/>
                <a:gd name="connsiteX6" fmla="*/ 227779 w 1329915"/>
                <a:gd name="connsiteY6" fmla="*/ 279887 h 659888"/>
                <a:gd name="connsiteX7" fmla="*/ 247605 w 1329915"/>
                <a:gd name="connsiteY7" fmla="*/ 244431 h 659888"/>
                <a:gd name="connsiteX8" fmla="*/ 138175 w 1329915"/>
                <a:gd name="connsiteY8" fmla="*/ 215453 h 659888"/>
                <a:gd name="connsiteX9" fmla="*/ 126004 w 1329915"/>
                <a:gd name="connsiteY9" fmla="*/ 208802 h 659888"/>
                <a:gd name="connsiteX10" fmla="*/ 108058 w 1329915"/>
                <a:gd name="connsiteY10" fmla="*/ 199347 h 659888"/>
                <a:gd name="connsiteX11" fmla="*/ 105434 w 1329915"/>
                <a:gd name="connsiteY11" fmla="*/ 199127 h 659888"/>
                <a:gd name="connsiteX12" fmla="*/ 101054 w 1329915"/>
                <a:gd name="connsiteY12" fmla="*/ 197247 h 659888"/>
                <a:gd name="connsiteX13" fmla="*/ 90287 w 1329915"/>
                <a:gd name="connsiteY13" fmla="*/ 198427 h 659888"/>
                <a:gd name="connsiteX14" fmla="*/ 84948 w 1329915"/>
                <a:gd name="connsiteY14" fmla="*/ 198907 h 659888"/>
                <a:gd name="connsiteX15" fmla="*/ 55002 w 1329915"/>
                <a:gd name="connsiteY15" fmla="*/ 196970 h 659888"/>
                <a:gd name="connsiteX16" fmla="*/ 28961 w 1329915"/>
                <a:gd name="connsiteY16" fmla="*/ 182057 h 659888"/>
                <a:gd name="connsiteX17" fmla="*/ 6661 w 1329915"/>
                <a:gd name="connsiteY17" fmla="*/ 149302 h 659888"/>
                <a:gd name="connsiteX18" fmla="*/ 116 w 1329915"/>
                <a:gd name="connsiteY18" fmla="*/ 110223 h 659888"/>
                <a:gd name="connsiteX19" fmla="*/ 94359 w 1329915"/>
                <a:gd name="connsiteY19" fmla="*/ 2193 h 659888"/>
                <a:gd name="connsiteX20" fmla="*/ 215564 w 1329915"/>
                <a:gd name="connsiteY20" fmla="*/ 24079 h 659888"/>
                <a:gd name="connsiteX21" fmla="*/ 229658 w 1329915"/>
                <a:gd name="connsiteY21" fmla="*/ 31567 h 659888"/>
                <a:gd name="connsiteX22" fmla="*/ 287485 w 1329915"/>
                <a:gd name="connsiteY22" fmla="*/ 48241 h 659888"/>
                <a:gd name="connsiteX23" fmla="*/ 381596 w 1329915"/>
                <a:gd name="connsiteY23" fmla="*/ 32614 h 659888"/>
                <a:gd name="connsiteX24" fmla="*/ 403482 w 1329915"/>
                <a:gd name="connsiteY24" fmla="*/ 27143 h 659888"/>
                <a:gd name="connsiteX25" fmla="*/ 536330 w 1329915"/>
                <a:gd name="connsiteY25" fmla="*/ 13704 h 659888"/>
                <a:gd name="connsiteX26" fmla="*/ 596780 w 1329915"/>
                <a:gd name="connsiteY26" fmla="*/ 77046 h 659888"/>
                <a:gd name="connsiteX27" fmla="*/ 568023 w 1329915"/>
                <a:gd name="connsiteY27" fmla="*/ 174789 h 659888"/>
                <a:gd name="connsiteX28" fmla="*/ 549900 w 1329915"/>
                <a:gd name="connsiteY28" fmla="*/ 196283 h 659888"/>
                <a:gd name="connsiteX29" fmla="*/ 614423 w 1329915"/>
                <a:gd name="connsiteY29" fmla="*/ 172249 h 659888"/>
                <a:gd name="connsiteX30" fmla="*/ 666514 w 1329915"/>
                <a:gd name="connsiteY30" fmla="*/ 149140 h 659888"/>
                <a:gd name="connsiteX31" fmla="*/ 951427 w 1329915"/>
                <a:gd name="connsiteY31" fmla="*/ 102608 h 659888"/>
                <a:gd name="connsiteX32" fmla="*/ 986448 w 1329915"/>
                <a:gd name="connsiteY32" fmla="*/ 201975 h 659888"/>
                <a:gd name="connsiteX33" fmla="*/ 1245144 w 1329915"/>
                <a:gd name="connsiteY33" fmla="*/ 123490 h 659888"/>
                <a:gd name="connsiteX34" fmla="*/ 1278813 w 1329915"/>
                <a:gd name="connsiteY34" fmla="*/ 129015 h 659888"/>
                <a:gd name="connsiteX35" fmla="*/ 1307478 w 1329915"/>
                <a:gd name="connsiteY35" fmla="*/ 147520 h 659888"/>
                <a:gd name="connsiteX36" fmla="*/ 1329800 w 1329915"/>
                <a:gd name="connsiteY36" fmla="*/ 212174 h 659888"/>
                <a:gd name="connsiteX37" fmla="*/ 1235297 w 1329915"/>
                <a:gd name="connsiteY37" fmla="*/ 320204 h 659888"/>
                <a:gd name="connsiteX38" fmla="*/ 956199 w 1329915"/>
                <a:gd name="connsiteY38" fmla="*/ 426482 h 659888"/>
                <a:gd name="connsiteX39" fmla="*/ 919386 w 1329915"/>
                <a:gd name="connsiteY39" fmla="*/ 448372 h 659888"/>
                <a:gd name="connsiteX40" fmla="*/ 746002 w 1329915"/>
                <a:gd name="connsiteY40" fmla="*/ 544671 h 659888"/>
                <a:gd name="connsiteX41" fmla="*/ 568111 w 1329915"/>
                <a:gd name="connsiteY41" fmla="*/ 643422 h 659888"/>
                <a:gd name="connsiteX42" fmla="*/ 512476 w 1329915"/>
                <a:gd name="connsiteY42" fmla="*/ 659880 h 659888"/>
                <a:gd name="connsiteX43" fmla="*/ 572315 w 1329915"/>
                <a:gd name="connsiteY43" fmla="*/ 382186 h 659888"/>
                <a:gd name="connsiteX44" fmla="*/ 573226 w 1329915"/>
                <a:gd name="connsiteY44" fmla="*/ 382481 h 659888"/>
                <a:gd name="connsiteX45" fmla="*/ 573824 w 1329915"/>
                <a:gd name="connsiteY45" fmla="*/ 383229 h 659888"/>
                <a:gd name="connsiteX46" fmla="*/ 573908 w 1329915"/>
                <a:gd name="connsiteY46" fmla="*/ 384189 h 659888"/>
                <a:gd name="connsiteX47" fmla="*/ 573450 w 1329915"/>
                <a:gd name="connsiteY47" fmla="*/ 385029 h 659888"/>
                <a:gd name="connsiteX48" fmla="*/ 456269 w 1329915"/>
                <a:gd name="connsiteY48" fmla="*/ 522653 h 659888"/>
                <a:gd name="connsiteX49" fmla="*/ 463101 w 1329915"/>
                <a:gd name="connsiteY49" fmla="*/ 635542 h 659888"/>
                <a:gd name="connsiteX50" fmla="*/ 566315 w 1329915"/>
                <a:gd name="connsiteY50" fmla="*/ 640182 h 659888"/>
                <a:gd name="connsiteX51" fmla="*/ 744294 w 1329915"/>
                <a:gd name="connsiteY51" fmla="*/ 541387 h 659888"/>
                <a:gd name="connsiteX52" fmla="*/ 917634 w 1329915"/>
                <a:gd name="connsiteY52" fmla="*/ 445088 h 659888"/>
                <a:gd name="connsiteX53" fmla="*/ 954407 w 1329915"/>
                <a:gd name="connsiteY53" fmla="*/ 423202 h 659888"/>
                <a:gd name="connsiteX54" fmla="*/ 1235121 w 1329915"/>
                <a:gd name="connsiteY54" fmla="*/ 316440 h 659888"/>
                <a:gd name="connsiteX55" fmla="*/ 1326388 w 1329915"/>
                <a:gd name="connsiteY55" fmla="*/ 211386 h 659888"/>
                <a:gd name="connsiteX56" fmla="*/ 1304982 w 1329915"/>
                <a:gd name="connsiteY56" fmla="*/ 149184 h 659888"/>
                <a:gd name="connsiteX57" fmla="*/ 1277418 w 1329915"/>
                <a:gd name="connsiteY57" fmla="*/ 131422 h 659888"/>
                <a:gd name="connsiteX58" fmla="*/ 1245056 w 1329915"/>
                <a:gd name="connsiteY58" fmla="*/ 126158 h 659888"/>
                <a:gd name="connsiteX59" fmla="*/ 984476 w 1329915"/>
                <a:gd name="connsiteY59" fmla="*/ 206042 h 659888"/>
                <a:gd name="connsiteX60" fmla="*/ 983578 w 1329915"/>
                <a:gd name="connsiteY60" fmla="*/ 206324 h 659888"/>
                <a:gd name="connsiteX61" fmla="*/ 982684 w 1329915"/>
                <a:gd name="connsiteY61" fmla="*/ 206042 h 659888"/>
                <a:gd name="connsiteX62" fmla="*/ 982134 w 1329915"/>
                <a:gd name="connsiteY62" fmla="*/ 205254 h 659888"/>
                <a:gd name="connsiteX63" fmla="*/ 982112 w 1329915"/>
                <a:gd name="connsiteY63" fmla="*/ 204295 h 659888"/>
                <a:gd name="connsiteX64" fmla="*/ 949895 w 1329915"/>
                <a:gd name="connsiteY64" fmla="*/ 105192 h 659888"/>
                <a:gd name="connsiteX65" fmla="*/ 667694 w 1329915"/>
                <a:gd name="connsiteY65" fmla="*/ 151680 h 659888"/>
                <a:gd name="connsiteX66" fmla="*/ 615514 w 1329915"/>
                <a:gd name="connsiteY66" fmla="*/ 174833 h 659888"/>
                <a:gd name="connsiteX67" fmla="*/ 544693 w 1329915"/>
                <a:gd name="connsiteY67" fmla="*/ 201099 h 659888"/>
                <a:gd name="connsiteX68" fmla="*/ 543628 w 1329915"/>
                <a:gd name="connsiteY68" fmla="*/ 201073 h 659888"/>
                <a:gd name="connsiteX69" fmla="*/ 542809 w 1329915"/>
                <a:gd name="connsiteY69" fmla="*/ 200399 h 659888"/>
                <a:gd name="connsiteX70" fmla="*/ 542448 w 1329915"/>
                <a:gd name="connsiteY70" fmla="*/ 199391 h 659888"/>
                <a:gd name="connsiteX71" fmla="*/ 542809 w 1329915"/>
                <a:gd name="connsiteY71" fmla="*/ 198383 h 659888"/>
                <a:gd name="connsiteX72" fmla="*/ 565047 w 1329915"/>
                <a:gd name="connsiteY72" fmla="*/ 172425 h 659888"/>
                <a:gd name="connsiteX73" fmla="*/ 593193 w 1329915"/>
                <a:gd name="connsiteY73" fmla="*/ 77350 h 659888"/>
                <a:gd name="connsiteX74" fmla="*/ 535850 w 1329915"/>
                <a:gd name="connsiteY74" fmla="*/ 16640 h 659888"/>
                <a:gd name="connsiteX75" fmla="*/ 403918 w 1329915"/>
                <a:gd name="connsiteY75" fmla="*/ 29991 h 659888"/>
                <a:gd name="connsiteX76" fmla="*/ 382032 w 1329915"/>
                <a:gd name="connsiteY76" fmla="*/ 35462 h 659888"/>
                <a:gd name="connsiteX77" fmla="*/ 287045 w 1329915"/>
                <a:gd name="connsiteY77" fmla="*/ 51177 h 659888"/>
                <a:gd name="connsiteX78" fmla="*/ 227691 w 1329915"/>
                <a:gd name="connsiteY78" fmla="*/ 34102 h 659888"/>
                <a:gd name="connsiteX79" fmla="*/ 213684 w 1329915"/>
                <a:gd name="connsiteY79" fmla="*/ 26663 h 659888"/>
                <a:gd name="connsiteX80" fmla="*/ 94487 w 1329915"/>
                <a:gd name="connsiteY80" fmla="*/ 5257 h 659888"/>
                <a:gd name="connsiteX81" fmla="*/ 2959 w 1329915"/>
                <a:gd name="connsiteY81" fmla="*/ 110311 h 659888"/>
                <a:gd name="connsiteX82" fmla="*/ 9294 w 1329915"/>
                <a:gd name="connsiteY82" fmla="*/ 147951 h 659888"/>
                <a:gd name="connsiteX83" fmla="*/ 30757 w 1329915"/>
                <a:gd name="connsiteY83" fmla="*/ 179517 h 659888"/>
                <a:gd name="connsiteX84" fmla="*/ 55553 w 1329915"/>
                <a:gd name="connsiteY84" fmla="*/ 193730 h 659888"/>
                <a:gd name="connsiteX85" fmla="*/ 84072 w 1329915"/>
                <a:gd name="connsiteY85" fmla="*/ 195583 h 659888"/>
                <a:gd name="connsiteX86" fmla="*/ 89412 w 1329915"/>
                <a:gd name="connsiteY86" fmla="*/ 195011 h 659888"/>
                <a:gd name="connsiteX87" fmla="*/ 102542 w 1329915"/>
                <a:gd name="connsiteY87" fmla="*/ 193611 h 659888"/>
                <a:gd name="connsiteX88" fmla="*/ 103286 w 1329915"/>
                <a:gd name="connsiteY88" fmla="*/ 193611 h 659888"/>
                <a:gd name="connsiteX89" fmla="*/ 104113 w 1329915"/>
                <a:gd name="connsiteY89" fmla="*/ 194285 h 659888"/>
                <a:gd name="connsiteX90" fmla="*/ 104382 w 1329915"/>
                <a:gd name="connsiteY90" fmla="*/ 195319 h 659888"/>
                <a:gd name="connsiteX91" fmla="*/ 106178 w 1329915"/>
                <a:gd name="connsiteY91" fmla="*/ 195799 h 659888"/>
                <a:gd name="connsiteX92" fmla="*/ 106935 w 1329915"/>
                <a:gd name="connsiteY92" fmla="*/ 195478 h 659888"/>
                <a:gd name="connsiteX93" fmla="*/ 107754 w 1329915"/>
                <a:gd name="connsiteY93" fmla="*/ 195583 h 659888"/>
                <a:gd name="connsiteX94" fmla="*/ 127188 w 1329915"/>
                <a:gd name="connsiteY94" fmla="*/ 205738 h 659888"/>
                <a:gd name="connsiteX95" fmla="*/ 139223 w 1329915"/>
                <a:gd name="connsiteY95" fmla="*/ 212346 h 659888"/>
                <a:gd name="connsiteX96" fmla="*/ 250541 w 1329915"/>
                <a:gd name="connsiteY96" fmla="*/ 241279 h 659888"/>
                <a:gd name="connsiteX97" fmla="*/ 251364 w 1329915"/>
                <a:gd name="connsiteY97" fmla="*/ 241552 h 659888"/>
                <a:gd name="connsiteX98" fmla="*/ 251940 w 1329915"/>
                <a:gd name="connsiteY98" fmla="*/ 242199 h 659888"/>
                <a:gd name="connsiteX99" fmla="*/ 252169 w 1329915"/>
                <a:gd name="connsiteY99" fmla="*/ 243031 h 659888"/>
                <a:gd name="connsiteX100" fmla="*/ 251940 w 1329915"/>
                <a:gd name="connsiteY100" fmla="*/ 243863 h 659888"/>
                <a:gd name="connsiteX101" fmla="*/ 230798 w 1329915"/>
                <a:gd name="connsiteY101" fmla="*/ 281248 h 659888"/>
                <a:gd name="connsiteX102" fmla="*/ 254784 w 1329915"/>
                <a:gd name="connsiteY102" fmla="*/ 407924 h 659888"/>
                <a:gd name="connsiteX103" fmla="*/ 571742 w 1329915"/>
                <a:gd name="connsiteY103" fmla="*/ 382274 h 659888"/>
                <a:gd name="connsiteX104" fmla="*/ 572315 w 1329915"/>
                <a:gd name="connsiteY104" fmla="*/ 382186 h 6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329915" h="659888">
                  <a:moveTo>
                    <a:pt x="512476" y="659880"/>
                  </a:moveTo>
                  <a:cubicBezTo>
                    <a:pt x="502801" y="660030"/>
                    <a:pt x="493205" y="658137"/>
                    <a:pt x="484313" y="654329"/>
                  </a:cubicBezTo>
                  <a:cubicBezTo>
                    <a:pt x="475421" y="650522"/>
                    <a:pt x="467432" y="644879"/>
                    <a:pt x="460869" y="637774"/>
                  </a:cubicBezTo>
                  <a:cubicBezTo>
                    <a:pt x="434212" y="609237"/>
                    <a:pt x="430928" y="555702"/>
                    <a:pt x="453734" y="520857"/>
                  </a:cubicBezTo>
                  <a:cubicBezTo>
                    <a:pt x="485929" y="472454"/>
                    <a:pt x="523489" y="427842"/>
                    <a:pt x="565703" y="387878"/>
                  </a:cubicBezTo>
                  <a:cubicBezTo>
                    <a:pt x="464060" y="423418"/>
                    <a:pt x="349991" y="461415"/>
                    <a:pt x="253252" y="410811"/>
                  </a:cubicBezTo>
                  <a:cubicBezTo>
                    <a:pt x="206064" y="386126"/>
                    <a:pt x="206984" y="325631"/>
                    <a:pt x="227779" y="279887"/>
                  </a:cubicBezTo>
                  <a:cubicBezTo>
                    <a:pt x="233422" y="267553"/>
                    <a:pt x="240051" y="255699"/>
                    <a:pt x="247605" y="244431"/>
                  </a:cubicBezTo>
                  <a:cubicBezTo>
                    <a:pt x="209480" y="242687"/>
                    <a:pt x="172166" y="232810"/>
                    <a:pt x="138175" y="215453"/>
                  </a:cubicBezTo>
                  <a:cubicBezTo>
                    <a:pt x="134103" y="213354"/>
                    <a:pt x="130031" y="211078"/>
                    <a:pt x="126004" y="208802"/>
                  </a:cubicBezTo>
                  <a:cubicBezTo>
                    <a:pt x="120185" y="205518"/>
                    <a:pt x="114185" y="202146"/>
                    <a:pt x="108058" y="199347"/>
                  </a:cubicBezTo>
                  <a:cubicBezTo>
                    <a:pt x="107177" y="199448"/>
                    <a:pt x="106284" y="199373"/>
                    <a:pt x="105434" y="199127"/>
                  </a:cubicBezTo>
                  <a:cubicBezTo>
                    <a:pt x="103841" y="198867"/>
                    <a:pt x="102339" y="198220"/>
                    <a:pt x="101054" y="197247"/>
                  </a:cubicBezTo>
                  <a:lnTo>
                    <a:pt x="90287" y="198427"/>
                  </a:lnTo>
                  <a:cubicBezTo>
                    <a:pt x="87615" y="198691"/>
                    <a:pt x="85908" y="198867"/>
                    <a:pt x="84948" y="198907"/>
                  </a:cubicBezTo>
                  <a:cubicBezTo>
                    <a:pt x="74947" y="200553"/>
                    <a:pt x="64704" y="199893"/>
                    <a:pt x="55002" y="196970"/>
                  </a:cubicBezTo>
                  <a:cubicBezTo>
                    <a:pt x="45296" y="194051"/>
                    <a:pt x="36391" y="188950"/>
                    <a:pt x="28961" y="182057"/>
                  </a:cubicBezTo>
                  <a:cubicBezTo>
                    <a:pt x="19251" y="172879"/>
                    <a:pt x="11640" y="161702"/>
                    <a:pt x="6661" y="149302"/>
                  </a:cubicBezTo>
                  <a:cubicBezTo>
                    <a:pt x="1683" y="136903"/>
                    <a:pt x="-553" y="123569"/>
                    <a:pt x="116" y="110223"/>
                  </a:cubicBezTo>
                  <a:cubicBezTo>
                    <a:pt x="2612" y="57348"/>
                    <a:pt x="43888" y="9896"/>
                    <a:pt x="94359" y="2193"/>
                  </a:cubicBezTo>
                  <a:cubicBezTo>
                    <a:pt x="135415" y="-4066"/>
                    <a:pt x="175076" y="3025"/>
                    <a:pt x="215564" y="24079"/>
                  </a:cubicBezTo>
                  <a:cubicBezTo>
                    <a:pt x="220859" y="26795"/>
                    <a:pt x="225459" y="29291"/>
                    <a:pt x="229658" y="31567"/>
                  </a:cubicBezTo>
                  <a:cubicBezTo>
                    <a:pt x="249708" y="42422"/>
                    <a:pt x="259776" y="47893"/>
                    <a:pt x="287485" y="48241"/>
                  </a:cubicBezTo>
                  <a:cubicBezTo>
                    <a:pt x="318910" y="48637"/>
                    <a:pt x="350779" y="40493"/>
                    <a:pt x="381596" y="32614"/>
                  </a:cubicBezTo>
                  <a:cubicBezTo>
                    <a:pt x="388947" y="30748"/>
                    <a:pt x="396246" y="28925"/>
                    <a:pt x="403482" y="27143"/>
                  </a:cubicBezTo>
                  <a:cubicBezTo>
                    <a:pt x="446902" y="16372"/>
                    <a:pt x="491633" y="11846"/>
                    <a:pt x="536330" y="13704"/>
                  </a:cubicBezTo>
                  <a:cubicBezTo>
                    <a:pt x="569643" y="15108"/>
                    <a:pt x="591749" y="51568"/>
                    <a:pt x="596780" y="77046"/>
                  </a:cubicBezTo>
                  <a:cubicBezTo>
                    <a:pt x="603171" y="109175"/>
                    <a:pt x="593760" y="141128"/>
                    <a:pt x="568023" y="174789"/>
                  </a:cubicBezTo>
                  <a:cubicBezTo>
                    <a:pt x="562771" y="181616"/>
                    <a:pt x="556816" y="188708"/>
                    <a:pt x="549900" y="196283"/>
                  </a:cubicBezTo>
                  <a:cubicBezTo>
                    <a:pt x="574106" y="188140"/>
                    <a:pt x="595248" y="180261"/>
                    <a:pt x="614423" y="172249"/>
                  </a:cubicBezTo>
                  <a:cubicBezTo>
                    <a:pt x="631145" y="165290"/>
                    <a:pt x="648303" y="157455"/>
                    <a:pt x="666514" y="149140"/>
                  </a:cubicBezTo>
                  <a:cubicBezTo>
                    <a:pt x="756769" y="107859"/>
                    <a:pt x="859112" y="61112"/>
                    <a:pt x="951427" y="102608"/>
                  </a:cubicBezTo>
                  <a:cubicBezTo>
                    <a:pt x="1000102" y="124494"/>
                    <a:pt x="993143" y="176805"/>
                    <a:pt x="986448" y="201975"/>
                  </a:cubicBezTo>
                  <a:cubicBezTo>
                    <a:pt x="1054514" y="165774"/>
                    <a:pt x="1144817" y="124934"/>
                    <a:pt x="1245144" y="123490"/>
                  </a:cubicBezTo>
                  <a:cubicBezTo>
                    <a:pt x="1256628" y="122997"/>
                    <a:pt x="1268086" y="124881"/>
                    <a:pt x="1278813" y="129015"/>
                  </a:cubicBezTo>
                  <a:cubicBezTo>
                    <a:pt x="1289536" y="133148"/>
                    <a:pt x="1299295" y="139447"/>
                    <a:pt x="1307478" y="147520"/>
                  </a:cubicBezTo>
                  <a:cubicBezTo>
                    <a:pt x="1323061" y="163626"/>
                    <a:pt x="1330984" y="186564"/>
                    <a:pt x="1329800" y="212174"/>
                  </a:cubicBezTo>
                  <a:cubicBezTo>
                    <a:pt x="1327436" y="261549"/>
                    <a:pt x="1285676" y="319504"/>
                    <a:pt x="1235297" y="320204"/>
                  </a:cubicBezTo>
                  <a:cubicBezTo>
                    <a:pt x="1132078" y="321692"/>
                    <a:pt x="1042695" y="374962"/>
                    <a:pt x="956199" y="426482"/>
                  </a:cubicBezTo>
                  <a:cubicBezTo>
                    <a:pt x="943887" y="433837"/>
                    <a:pt x="931614" y="441131"/>
                    <a:pt x="919386" y="448372"/>
                  </a:cubicBezTo>
                  <a:cubicBezTo>
                    <a:pt x="862484" y="481637"/>
                    <a:pt x="803169" y="513590"/>
                    <a:pt x="746002" y="544671"/>
                  </a:cubicBezTo>
                  <a:cubicBezTo>
                    <a:pt x="687348" y="576404"/>
                    <a:pt x="626677" y="609193"/>
                    <a:pt x="568111" y="643422"/>
                  </a:cubicBezTo>
                  <a:cubicBezTo>
                    <a:pt x="551335" y="653704"/>
                    <a:pt x="532143" y="659378"/>
                    <a:pt x="512476" y="659880"/>
                  </a:cubicBezTo>
                  <a:close/>
                  <a:moveTo>
                    <a:pt x="572315" y="382186"/>
                  </a:moveTo>
                  <a:cubicBezTo>
                    <a:pt x="572640" y="382190"/>
                    <a:pt x="572957" y="382296"/>
                    <a:pt x="573226" y="382481"/>
                  </a:cubicBezTo>
                  <a:cubicBezTo>
                    <a:pt x="573494" y="382666"/>
                    <a:pt x="573701" y="382925"/>
                    <a:pt x="573824" y="383229"/>
                  </a:cubicBezTo>
                  <a:cubicBezTo>
                    <a:pt x="573948" y="383533"/>
                    <a:pt x="573974" y="383867"/>
                    <a:pt x="573908" y="384189"/>
                  </a:cubicBezTo>
                  <a:cubicBezTo>
                    <a:pt x="573842" y="384506"/>
                    <a:pt x="573684" y="384800"/>
                    <a:pt x="573450" y="385029"/>
                  </a:cubicBezTo>
                  <a:cubicBezTo>
                    <a:pt x="529185" y="426204"/>
                    <a:pt x="489859" y="472388"/>
                    <a:pt x="456269" y="522653"/>
                  </a:cubicBezTo>
                  <a:cubicBezTo>
                    <a:pt x="434647" y="555746"/>
                    <a:pt x="437799" y="608489"/>
                    <a:pt x="463101" y="635542"/>
                  </a:cubicBezTo>
                  <a:cubicBezTo>
                    <a:pt x="487698" y="661808"/>
                    <a:pt x="526263" y="663556"/>
                    <a:pt x="566315" y="640182"/>
                  </a:cubicBezTo>
                  <a:cubicBezTo>
                    <a:pt x="624930" y="605953"/>
                    <a:pt x="685596" y="573124"/>
                    <a:pt x="744294" y="541387"/>
                  </a:cubicBezTo>
                  <a:cubicBezTo>
                    <a:pt x="801461" y="510482"/>
                    <a:pt x="860555" y="478529"/>
                    <a:pt x="917634" y="445088"/>
                  </a:cubicBezTo>
                  <a:cubicBezTo>
                    <a:pt x="929849" y="437997"/>
                    <a:pt x="942104" y="430685"/>
                    <a:pt x="954407" y="423202"/>
                  </a:cubicBezTo>
                  <a:cubicBezTo>
                    <a:pt x="1041251" y="371463"/>
                    <a:pt x="1131026" y="318144"/>
                    <a:pt x="1235121" y="316440"/>
                  </a:cubicBezTo>
                  <a:cubicBezTo>
                    <a:pt x="1275041" y="315868"/>
                    <a:pt x="1323628" y="269908"/>
                    <a:pt x="1326388" y="211386"/>
                  </a:cubicBezTo>
                  <a:cubicBezTo>
                    <a:pt x="1327524" y="186740"/>
                    <a:pt x="1319953" y="164634"/>
                    <a:pt x="1304982" y="149184"/>
                  </a:cubicBezTo>
                  <a:cubicBezTo>
                    <a:pt x="1297112" y="141432"/>
                    <a:pt x="1287732" y="135384"/>
                    <a:pt x="1277418" y="131422"/>
                  </a:cubicBezTo>
                  <a:cubicBezTo>
                    <a:pt x="1267109" y="127461"/>
                    <a:pt x="1256091" y="125669"/>
                    <a:pt x="1245056" y="126158"/>
                  </a:cubicBezTo>
                  <a:cubicBezTo>
                    <a:pt x="1143721" y="127601"/>
                    <a:pt x="1052458" y="169626"/>
                    <a:pt x="984476" y="206042"/>
                  </a:cubicBezTo>
                  <a:cubicBezTo>
                    <a:pt x="984212" y="206227"/>
                    <a:pt x="983899" y="206324"/>
                    <a:pt x="983578" y="206324"/>
                  </a:cubicBezTo>
                  <a:cubicBezTo>
                    <a:pt x="983261" y="206324"/>
                    <a:pt x="982944" y="206227"/>
                    <a:pt x="982684" y="206042"/>
                  </a:cubicBezTo>
                  <a:cubicBezTo>
                    <a:pt x="982425" y="205840"/>
                    <a:pt x="982235" y="205567"/>
                    <a:pt x="982134" y="205254"/>
                  </a:cubicBezTo>
                  <a:cubicBezTo>
                    <a:pt x="982033" y="204942"/>
                    <a:pt x="982024" y="204607"/>
                    <a:pt x="982112" y="204295"/>
                  </a:cubicBezTo>
                  <a:cubicBezTo>
                    <a:pt x="988724" y="181837"/>
                    <a:pt x="998747" y="127166"/>
                    <a:pt x="949895" y="105192"/>
                  </a:cubicBezTo>
                  <a:cubicBezTo>
                    <a:pt x="858936" y="64263"/>
                    <a:pt x="757297" y="110707"/>
                    <a:pt x="667694" y="151680"/>
                  </a:cubicBezTo>
                  <a:cubicBezTo>
                    <a:pt x="649483" y="159995"/>
                    <a:pt x="632281" y="167874"/>
                    <a:pt x="615514" y="174833"/>
                  </a:cubicBezTo>
                  <a:cubicBezTo>
                    <a:pt x="594680" y="183588"/>
                    <a:pt x="571742" y="192079"/>
                    <a:pt x="544693" y="201099"/>
                  </a:cubicBezTo>
                  <a:cubicBezTo>
                    <a:pt x="544345" y="201209"/>
                    <a:pt x="543971" y="201200"/>
                    <a:pt x="543628" y="201073"/>
                  </a:cubicBezTo>
                  <a:cubicBezTo>
                    <a:pt x="543289" y="200949"/>
                    <a:pt x="542998" y="200707"/>
                    <a:pt x="542809" y="200399"/>
                  </a:cubicBezTo>
                  <a:cubicBezTo>
                    <a:pt x="542576" y="200113"/>
                    <a:pt x="542448" y="199756"/>
                    <a:pt x="542448" y="199391"/>
                  </a:cubicBezTo>
                  <a:cubicBezTo>
                    <a:pt x="542448" y="199021"/>
                    <a:pt x="542576" y="198665"/>
                    <a:pt x="542809" y="198383"/>
                  </a:cubicBezTo>
                  <a:cubicBezTo>
                    <a:pt x="550666" y="190125"/>
                    <a:pt x="558088" y="181458"/>
                    <a:pt x="565047" y="172425"/>
                  </a:cubicBezTo>
                  <a:cubicBezTo>
                    <a:pt x="590173" y="139597"/>
                    <a:pt x="599364" y="108476"/>
                    <a:pt x="593193" y="77350"/>
                  </a:cubicBezTo>
                  <a:cubicBezTo>
                    <a:pt x="588377" y="52924"/>
                    <a:pt x="567367" y="17952"/>
                    <a:pt x="535850" y="16640"/>
                  </a:cubicBezTo>
                  <a:cubicBezTo>
                    <a:pt x="491462" y="14769"/>
                    <a:pt x="447034" y="19268"/>
                    <a:pt x="403918" y="29991"/>
                  </a:cubicBezTo>
                  <a:cubicBezTo>
                    <a:pt x="396739" y="31738"/>
                    <a:pt x="389445" y="33565"/>
                    <a:pt x="382032" y="35462"/>
                  </a:cubicBezTo>
                  <a:cubicBezTo>
                    <a:pt x="350999" y="43386"/>
                    <a:pt x="318870" y="51657"/>
                    <a:pt x="287045" y="51177"/>
                  </a:cubicBezTo>
                  <a:cubicBezTo>
                    <a:pt x="258547" y="50781"/>
                    <a:pt x="247649" y="44873"/>
                    <a:pt x="227691" y="34102"/>
                  </a:cubicBezTo>
                  <a:cubicBezTo>
                    <a:pt x="223531" y="31826"/>
                    <a:pt x="218935" y="29379"/>
                    <a:pt x="213684" y="26663"/>
                  </a:cubicBezTo>
                  <a:cubicBezTo>
                    <a:pt x="173803" y="6089"/>
                    <a:pt x="134891" y="-870"/>
                    <a:pt x="94487" y="5257"/>
                  </a:cubicBezTo>
                  <a:cubicBezTo>
                    <a:pt x="45595" y="12745"/>
                    <a:pt x="5411" y="58836"/>
                    <a:pt x="2959" y="110311"/>
                  </a:cubicBezTo>
                  <a:cubicBezTo>
                    <a:pt x="2339" y="123169"/>
                    <a:pt x="4500" y="136009"/>
                    <a:pt x="9294" y="147951"/>
                  </a:cubicBezTo>
                  <a:cubicBezTo>
                    <a:pt x="14092" y="159898"/>
                    <a:pt x="21412" y="170665"/>
                    <a:pt x="30757" y="179517"/>
                  </a:cubicBezTo>
                  <a:cubicBezTo>
                    <a:pt x="37826" y="186084"/>
                    <a:pt x="46309" y="190948"/>
                    <a:pt x="55553" y="193730"/>
                  </a:cubicBezTo>
                  <a:cubicBezTo>
                    <a:pt x="64792" y="196517"/>
                    <a:pt x="74546" y="197151"/>
                    <a:pt x="84072" y="195583"/>
                  </a:cubicBezTo>
                  <a:lnTo>
                    <a:pt x="89412" y="195011"/>
                  </a:lnTo>
                  <a:lnTo>
                    <a:pt x="102542" y="193611"/>
                  </a:lnTo>
                  <a:cubicBezTo>
                    <a:pt x="102789" y="193545"/>
                    <a:pt x="103044" y="193545"/>
                    <a:pt x="103286" y="193611"/>
                  </a:cubicBezTo>
                  <a:cubicBezTo>
                    <a:pt x="103629" y="193743"/>
                    <a:pt x="103920" y="193977"/>
                    <a:pt x="104113" y="194285"/>
                  </a:cubicBezTo>
                  <a:cubicBezTo>
                    <a:pt x="104312" y="194593"/>
                    <a:pt x="104404" y="194954"/>
                    <a:pt x="104382" y="195319"/>
                  </a:cubicBezTo>
                  <a:lnTo>
                    <a:pt x="106178" y="195799"/>
                  </a:lnTo>
                  <a:cubicBezTo>
                    <a:pt x="106398" y="195627"/>
                    <a:pt x="106658" y="195517"/>
                    <a:pt x="106935" y="195478"/>
                  </a:cubicBezTo>
                  <a:cubicBezTo>
                    <a:pt x="107213" y="195438"/>
                    <a:pt x="107494" y="195473"/>
                    <a:pt x="107754" y="195583"/>
                  </a:cubicBezTo>
                  <a:cubicBezTo>
                    <a:pt x="114405" y="198559"/>
                    <a:pt x="120884" y="202190"/>
                    <a:pt x="127188" y="205738"/>
                  </a:cubicBezTo>
                  <a:cubicBezTo>
                    <a:pt x="131172" y="208014"/>
                    <a:pt x="135199" y="210114"/>
                    <a:pt x="139223" y="212346"/>
                  </a:cubicBezTo>
                  <a:cubicBezTo>
                    <a:pt x="173764" y="230019"/>
                    <a:pt x="211765" y="239897"/>
                    <a:pt x="250541" y="241279"/>
                  </a:cubicBezTo>
                  <a:cubicBezTo>
                    <a:pt x="250831" y="241297"/>
                    <a:pt x="251117" y="241389"/>
                    <a:pt x="251364" y="241552"/>
                  </a:cubicBezTo>
                  <a:cubicBezTo>
                    <a:pt x="251610" y="241715"/>
                    <a:pt x="251808" y="241935"/>
                    <a:pt x="251940" y="242199"/>
                  </a:cubicBezTo>
                  <a:cubicBezTo>
                    <a:pt x="252090" y="242450"/>
                    <a:pt x="252169" y="242740"/>
                    <a:pt x="252169" y="243031"/>
                  </a:cubicBezTo>
                  <a:cubicBezTo>
                    <a:pt x="252169" y="243326"/>
                    <a:pt x="252090" y="243612"/>
                    <a:pt x="251940" y="243863"/>
                  </a:cubicBezTo>
                  <a:cubicBezTo>
                    <a:pt x="243841" y="255699"/>
                    <a:pt x="236767" y="268205"/>
                    <a:pt x="230798" y="281248"/>
                  </a:cubicBezTo>
                  <a:cubicBezTo>
                    <a:pt x="210576" y="325631"/>
                    <a:pt x="209480" y="384198"/>
                    <a:pt x="254784" y="407924"/>
                  </a:cubicBezTo>
                  <a:cubicBezTo>
                    <a:pt x="352487" y="459051"/>
                    <a:pt x="468964" y="418255"/>
                    <a:pt x="571742" y="382274"/>
                  </a:cubicBezTo>
                  <a:lnTo>
                    <a:pt x="572315" y="382186"/>
                  </a:lnTo>
                  <a:close/>
                </a:path>
              </a:pathLst>
            </a:custGeom>
            <a:solidFill>
              <a:srgbClr val="0E0E0E"/>
            </a:solidFill>
            <a:ln w="4396"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73581155-FF66-4118-8604-8066971A84B5}"/>
                </a:ext>
              </a:extLst>
            </p:cNvPr>
            <p:cNvSpPr/>
            <p:nvPr/>
          </p:nvSpPr>
          <p:spPr>
            <a:xfrm>
              <a:off x="8418334" y="3152767"/>
              <a:ext cx="115675" cy="147426"/>
            </a:xfrm>
            <a:custGeom>
              <a:avLst/>
              <a:gdLst>
                <a:gd name="connsiteX0" fmla="*/ 0 w 115675"/>
                <a:gd name="connsiteY0" fmla="*/ 147426 h 147426"/>
                <a:gd name="connsiteX1" fmla="*/ 54543 w 115675"/>
                <a:gd name="connsiteY1" fmla="*/ 137007 h 147426"/>
                <a:gd name="connsiteX2" fmla="*/ 93235 w 115675"/>
                <a:gd name="connsiteY2" fmla="*/ 9631 h 147426"/>
                <a:gd name="connsiteX3" fmla="*/ 82248 w 115675"/>
                <a:gd name="connsiteY3" fmla="*/ 0 h 147426"/>
                <a:gd name="connsiteX4" fmla="*/ 62378 w 115675"/>
                <a:gd name="connsiteY4" fmla="*/ 30641 h 147426"/>
                <a:gd name="connsiteX5" fmla="*/ 0 w 115675"/>
                <a:gd name="connsiteY5" fmla="*/ 147426 h 14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675" h="147426">
                  <a:moveTo>
                    <a:pt x="0" y="147426"/>
                  </a:moveTo>
                  <a:cubicBezTo>
                    <a:pt x="18488" y="145824"/>
                    <a:pt x="36764" y="142333"/>
                    <a:pt x="54543" y="137007"/>
                  </a:cubicBezTo>
                  <a:cubicBezTo>
                    <a:pt x="104882" y="121381"/>
                    <a:pt x="141123" y="51347"/>
                    <a:pt x="93235" y="9631"/>
                  </a:cubicBezTo>
                  <a:lnTo>
                    <a:pt x="82248" y="0"/>
                  </a:lnTo>
                  <a:cubicBezTo>
                    <a:pt x="75465" y="9851"/>
                    <a:pt x="68770" y="19962"/>
                    <a:pt x="62378" y="30641"/>
                  </a:cubicBezTo>
                  <a:cubicBezTo>
                    <a:pt x="39445" y="68387"/>
                    <a:pt x="18620" y="107378"/>
                    <a:pt x="0" y="147426"/>
                  </a:cubicBezTo>
                  <a:close/>
                </a:path>
              </a:pathLst>
            </a:custGeom>
            <a:solidFill>
              <a:srgbClr val="3C8563"/>
            </a:solidFill>
            <a:ln w="4396"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7CD64213-7C33-4F74-AAC5-C4EB92C5A420}"/>
                </a:ext>
              </a:extLst>
            </p:cNvPr>
            <p:cNvSpPr/>
            <p:nvPr/>
          </p:nvSpPr>
          <p:spPr>
            <a:xfrm>
              <a:off x="8416745" y="3151123"/>
              <a:ext cx="119102" cy="150692"/>
            </a:xfrm>
            <a:custGeom>
              <a:avLst/>
              <a:gdLst>
                <a:gd name="connsiteX0" fmla="*/ 1589 w 119102"/>
                <a:gd name="connsiteY0" fmla="*/ 150690 h 150692"/>
                <a:gd name="connsiteX1" fmla="*/ 827 w 119102"/>
                <a:gd name="connsiteY1" fmla="*/ 150536 h 150692"/>
                <a:gd name="connsiteX2" fmla="*/ 229 w 119102"/>
                <a:gd name="connsiteY2" fmla="*/ 150034 h 150692"/>
                <a:gd name="connsiteX3" fmla="*/ 0 w 119102"/>
                <a:gd name="connsiteY3" fmla="*/ 149203 h 150692"/>
                <a:gd name="connsiteX4" fmla="*/ 229 w 119102"/>
                <a:gd name="connsiteY4" fmla="*/ 148370 h 150692"/>
                <a:gd name="connsiteX5" fmla="*/ 62695 w 119102"/>
                <a:gd name="connsiteY5" fmla="*/ 31365 h 150692"/>
                <a:gd name="connsiteX6" fmla="*/ 82609 w 119102"/>
                <a:gd name="connsiteY6" fmla="*/ 724 h 150692"/>
                <a:gd name="connsiteX7" fmla="*/ 83098 w 119102"/>
                <a:gd name="connsiteY7" fmla="*/ 244 h 150692"/>
                <a:gd name="connsiteX8" fmla="*/ 83749 w 119102"/>
                <a:gd name="connsiteY8" fmla="*/ 24 h 150692"/>
                <a:gd name="connsiteX9" fmla="*/ 84423 w 119102"/>
                <a:gd name="connsiteY9" fmla="*/ 51 h 150692"/>
                <a:gd name="connsiteX10" fmla="*/ 85017 w 119102"/>
                <a:gd name="connsiteY10" fmla="*/ 376 h 150692"/>
                <a:gd name="connsiteX11" fmla="*/ 96048 w 119102"/>
                <a:gd name="connsiteY11" fmla="*/ 9920 h 150692"/>
                <a:gd name="connsiteX12" fmla="*/ 115759 w 119102"/>
                <a:gd name="connsiteY12" fmla="*/ 38567 h 150692"/>
                <a:gd name="connsiteX13" fmla="*/ 117454 w 119102"/>
                <a:gd name="connsiteY13" fmla="*/ 73302 h 150692"/>
                <a:gd name="connsiteX14" fmla="*/ 95824 w 119102"/>
                <a:gd name="connsiteY14" fmla="*/ 114631 h 150692"/>
                <a:gd name="connsiteX15" fmla="*/ 56828 w 119102"/>
                <a:gd name="connsiteY15" fmla="*/ 140232 h 150692"/>
                <a:gd name="connsiteX16" fmla="*/ 1937 w 119102"/>
                <a:gd name="connsiteY16" fmla="*/ 150690 h 150692"/>
                <a:gd name="connsiteX17" fmla="*/ 1589 w 119102"/>
                <a:gd name="connsiteY17" fmla="*/ 150690 h 150692"/>
                <a:gd name="connsiteX18" fmla="*/ 84141 w 119102"/>
                <a:gd name="connsiteY18" fmla="*/ 4228 h 150692"/>
                <a:gd name="connsiteX19" fmla="*/ 65363 w 119102"/>
                <a:gd name="connsiteY19" fmla="*/ 33073 h 150692"/>
                <a:gd name="connsiteX20" fmla="*/ 4301 w 119102"/>
                <a:gd name="connsiteY20" fmla="*/ 147147 h 150692"/>
                <a:gd name="connsiteX21" fmla="*/ 55604 w 119102"/>
                <a:gd name="connsiteY21" fmla="*/ 137080 h 150692"/>
                <a:gd name="connsiteX22" fmla="*/ 93200 w 119102"/>
                <a:gd name="connsiteY22" fmla="*/ 112513 h 150692"/>
                <a:gd name="connsiteX23" fmla="*/ 114126 w 119102"/>
                <a:gd name="connsiteY23" fmla="*/ 72778 h 150692"/>
                <a:gd name="connsiteX24" fmla="*/ 112498 w 119102"/>
                <a:gd name="connsiteY24" fmla="*/ 39751 h 150692"/>
                <a:gd name="connsiteX25" fmla="*/ 93772 w 119102"/>
                <a:gd name="connsiteY25" fmla="*/ 12499 h 150692"/>
                <a:gd name="connsiteX26" fmla="*/ 84141 w 119102"/>
                <a:gd name="connsiteY26" fmla="*/ 4228 h 15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102" h="150692">
                  <a:moveTo>
                    <a:pt x="1589" y="150690"/>
                  </a:moveTo>
                  <a:cubicBezTo>
                    <a:pt x="1325" y="150703"/>
                    <a:pt x="1061" y="150651"/>
                    <a:pt x="827" y="150536"/>
                  </a:cubicBezTo>
                  <a:cubicBezTo>
                    <a:pt x="590" y="150422"/>
                    <a:pt x="383" y="150250"/>
                    <a:pt x="229" y="150034"/>
                  </a:cubicBezTo>
                  <a:cubicBezTo>
                    <a:pt x="79" y="149783"/>
                    <a:pt x="0" y="149497"/>
                    <a:pt x="0" y="149203"/>
                  </a:cubicBezTo>
                  <a:cubicBezTo>
                    <a:pt x="0" y="148912"/>
                    <a:pt x="79" y="148621"/>
                    <a:pt x="229" y="148370"/>
                  </a:cubicBezTo>
                  <a:cubicBezTo>
                    <a:pt x="18888" y="108252"/>
                    <a:pt x="39744" y="69195"/>
                    <a:pt x="62695" y="31365"/>
                  </a:cubicBezTo>
                  <a:cubicBezTo>
                    <a:pt x="68515" y="21866"/>
                    <a:pt x="75038" y="11887"/>
                    <a:pt x="82609" y="724"/>
                  </a:cubicBezTo>
                  <a:cubicBezTo>
                    <a:pt x="82737" y="531"/>
                    <a:pt x="82904" y="368"/>
                    <a:pt x="83098" y="244"/>
                  </a:cubicBezTo>
                  <a:cubicBezTo>
                    <a:pt x="83296" y="125"/>
                    <a:pt x="83520" y="51"/>
                    <a:pt x="83749" y="24"/>
                  </a:cubicBezTo>
                  <a:cubicBezTo>
                    <a:pt x="83974" y="-15"/>
                    <a:pt x="84203" y="-7"/>
                    <a:pt x="84423" y="51"/>
                  </a:cubicBezTo>
                  <a:cubicBezTo>
                    <a:pt x="84643" y="112"/>
                    <a:pt x="84850" y="222"/>
                    <a:pt x="85017" y="376"/>
                  </a:cubicBezTo>
                  <a:lnTo>
                    <a:pt x="96048" y="9920"/>
                  </a:lnTo>
                  <a:cubicBezTo>
                    <a:pt x="105151" y="17451"/>
                    <a:pt x="111978" y="27373"/>
                    <a:pt x="115759" y="38567"/>
                  </a:cubicBezTo>
                  <a:cubicBezTo>
                    <a:pt x="119541" y="49765"/>
                    <a:pt x="120126" y="61791"/>
                    <a:pt x="117454" y="73302"/>
                  </a:cubicBezTo>
                  <a:cubicBezTo>
                    <a:pt x="113875" y="88695"/>
                    <a:pt x="106432" y="102917"/>
                    <a:pt x="95824" y="114631"/>
                  </a:cubicBezTo>
                  <a:cubicBezTo>
                    <a:pt x="85215" y="126339"/>
                    <a:pt x="71794" y="135152"/>
                    <a:pt x="56828" y="140232"/>
                  </a:cubicBezTo>
                  <a:cubicBezTo>
                    <a:pt x="38939" y="145580"/>
                    <a:pt x="20543" y="149088"/>
                    <a:pt x="1937" y="150690"/>
                  </a:cubicBezTo>
                  <a:lnTo>
                    <a:pt x="1589" y="150690"/>
                  </a:lnTo>
                  <a:close/>
                  <a:moveTo>
                    <a:pt x="84141" y="4228"/>
                  </a:moveTo>
                  <a:cubicBezTo>
                    <a:pt x="77054" y="14603"/>
                    <a:pt x="71010" y="24058"/>
                    <a:pt x="65363" y="33073"/>
                  </a:cubicBezTo>
                  <a:cubicBezTo>
                    <a:pt x="42966" y="69970"/>
                    <a:pt x="22581" y="108050"/>
                    <a:pt x="4301" y="147147"/>
                  </a:cubicBezTo>
                  <a:cubicBezTo>
                    <a:pt x="21697" y="145509"/>
                    <a:pt x="38881" y="142137"/>
                    <a:pt x="55604" y="137080"/>
                  </a:cubicBezTo>
                  <a:cubicBezTo>
                    <a:pt x="70020" y="132220"/>
                    <a:pt x="82961" y="123764"/>
                    <a:pt x="93200" y="112513"/>
                  </a:cubicBezTo>
                  <a:cubicBezTo>
                    <a:pt x="103443" y="101262"/>
                    <a:pt x="110644" y="87585"/>
                    <a:pt x="114126" y="72778"/>
                  </a:cubicBezTo>
                  <a:cubicBezTo>
                    <a:pt x="116657" y="61831"/>
                    <a:pt x="116094" y="50394"/>
                    <a:pt x="112498" y="39751"/>
                  </a:cubicBezTo>
                  <a:cubicBezTo>
                    <a:pt x="108906" y="29107"/>
                    <a:pt x="102422" y="19674"/>
                    <a:pt x="93772" y="12499"/>
                  </a:cubicBezTo>
                  <a:lnTo>
                    <a:pt x="84141" y="4228"/>
                  </a:lnTo>
                  <a:close/>
                </a:path>
              </a:pathLst>
            </a:custGeom>
            <a:solidFill>
              <a:srgbClr val="0E0E0E"/>
            </a:solidFill>
            <a:ln w="4396"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E97A082F-8DF1-43FF-8056-632200FEF25D}"/>
                </a:ext>
              </a:extLst>
            </p:cNvPr>
            <p:cNvSpPr/>
            <p:nvPr/>
          </p:nvSpPr>
          <p:spPr>
            <a:xfrm>
              <a:off x="8083121" y="3820180"/>
              <a:ext cx="689861" cy="216433"/>
            </a:xfrm>
            <a:custGeom>
              <a:avLst/>
              <a:gdLst>
                <a:gd name="connsiteX0" fmla="*/ 319107 w 689861"/>
                <a:gd name="connsiteY0" fmla="*/ 215309 h 216433"/>
                <a:gd name="connsiteX1" fmla="*/ 652827 w 689861"/>
                <a:gd name="connsiteY1" fmla="*/ 151795 h 216433"/>
                <a:gd name="connsiteX2" fmla="*/ 669506 w 689861"/>
                <a:gd name="connsiteY2" fmla="*/ 34530 h 216433"/>
                <a:gd name="connsiteX3" fmla="*/ 528207 w 689861"/>
                <a:gd name="connsiteY3" fmla="*/ 14436 h 216433"/>
                <a:gd name="connsiteX4" fmla="*/ 509781 w 689861"/>
                <a:gd name="connsiteY4" fmla="*/ 19163 h 216433"/>
                <a:gd name="connsiteX5" fmla="*/ 486799 w 689861"/>
                <a:gd name="connsiteY5" fmla="*/ 25163 h 216433"/>
                <a:gd name="connsiteX6" fmla="*/ 472792 w 689861"/>
                <a:gd name="connsiteY6" fmla="*/ 28315 h 216433"/>
                <a:gd name="connsiteX7" fmla="*/ 472572 w 689861"/>
                <a:gd name="connsiteY7" fmla="*/ 28315 h 216433"/>
                <a:gd name="connsiteX8" fmla="*/ 335301 w 689861"/>
                <a:gd name="connsiteY8" fmla="*/ 45341 h 216433"/>
                <a:gd name="connsiteX9" fmla="*/ 265263 w 689861"/>
                <a:gd name="connsiteY9" fmla="*/ 48317 h 216433"/>
                <a:gd name="connsiteX10" fmla="*/ 228583 w 689861"/>
                <a:gd name="connsiteY10" fmla="*/ 48317 h 216433"/>
                <a:gd name="connsiteX11" fmla="*/ 230027 w 689861"/>
                <a:gd name="connsiteY11" fmla="*/ 48317 h 216433"/>
                <a:gd name="connsiteX12" fmla="*/ 228103 w 689861"/>
                <a:gd name="connsiteY12" fmla="*/ 48317 h 216433"/>
                <a:gd name="connsiteX13" fmla="*/ 226219 w 689861"/>
                <a:gd name="connsiteY13" fmla="*/ 48317 h 216433"/>
                <a:gd name="connsiteX14" fmla="*/ 217464 w 689861"/>
                <a:gd name="connsiteY14" fmla="*/ 47749 h 216433"/>
                <a:gd name="connsiteX15" fmla="*/ 207049 w 689861"/>
                <a:gd name="connsiteY15" fmla="*/ 47221 h 216433"/>
                <a:gd name="connsiteX16" fmla="*/ 141387 w 689861"/>
                <a:gd name="connsiteY16" fmla="*/ 40173 h 216433"/>
                <a:gd name="connsiteX17" fmla="*/ 107726 w 689861"/>
                <a:gd name="connsiteY17" fmla="*/ 33830 h 216433"/>
                <a:gd name="connsiteX18" fmla="*/ 103610 w 689861"/>
                <a:gd name="connsiteY18" fmla="*/ 33126 h 216433"/>
                <a:gd name="connsiteX19" fmla="*/ 96959 w 689861"/>
                <a:gd name="connsiteY19" fmla="*/ 30503 h 216433"/>
                <a:gd name="connsiteX20" fmla="*/ 87724 w 689861"/>
                <a:gd name="connsiteY20" fmla="*/ 26999 h 216433"/>
                <a:gd name="connsiteX21" fmla="*/ 11735 w 689861"/>
                <a:gd name="connsiteY21" fmla="*/ 155955 h 216433"/>
                <a:gd name="connsiteX22" fmla="*/ 0 w 689861"/>
                <a:gd name="connsiteY22" fmla="*/ 174425 h 216433"/>
                <a:gd name="connsiteX23" fmla="*/ 319107 w 689861"/>
                <a:gd name="connsiteY23" fmla="*/ 215309 h 21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89861" h="216433">
                  <a:moveTo>
                    <a:pt x="319107" y="215309"/>
                  </a:moveTo>
                  <a:cubicBezTo>
                    <a:pt x="429896" y="211546"/>
                    <a:pt x="551801" y="200647"/>
                    <a:pt x="652827" y="151795"/>
                  </a:cubicBezTo>
                  <a:cubicBezTo>
                    <a:pt x="697739" y="129909"/>
                    <a:pt x="699927" y="68627"/>
                    <a:pt x="669506" y="34530"/>
                  </a:cubicBezTo>
                  <a:cubicBezTo>
                    <a:pt x="632649" y="-6486"/>
                    <a:pt x="574563" y="-7974"/>
                    <a:pt x="528207" y="14436"/>
                  </a:cubicBezTo>
                  <a:cubicBezTo>
                    <a:pt x="562528" y="-2154"/>
                    <a:pt x="521028" y="15880"/>
                    <a:pt x="509781" y="19163"/>
                  </a:cubicBezTo>
                  <a:cubicBezTo>
                    <a:pt x="502166" y="21351"/>
                    <a:pt x="494502" y="23323"/>
                    <a:pt x="486799" y="25163"/>
                  </a:cubicBezTo>
                  <a:cubicBezTo>
                    <a:pt x="482159" y="26255"/>
                    <a:pt x="477476" y="27263"/>
                    <a:pt x="472792" y="28315"/>
                  </a:cubicBezTo>
                  <a:lnTo>
                    <a:pt x="472572" y="28315"/>
                  </a:lnTo>
                  <a:cubicBezTo>
                    <a:pt x="426789" y="34790"/>
                    <a:pt x="381569" y="42101"/>
                    <a:pt x="335301" y="45341"/>
                  </a:cubicBezTo>
                  <a:cubicBezTo>
                    <a:pt x="311958" y="46948"/>
                    <a:pt x="288611" y="47938"/>
                    <a:pt x="265263" y="48317"/>
                  </a:cubicBezTo>
                  <a:cubicBezTo>
                    <a:pt x="253009" y="48537"/>
                    <a:pt x="240798" y="48317"/>
                    <a:pt x="228583" y="48317"/>
                  </a:cubicBezTo>
                  <a:lnTo>
                    <a:pt x="230027" y="48317"/>
                  </a:lnTo>
                  <a:lnTo>
                    <a:pt x="228103" y="48317"/>
                  </a:lnTo>
                  <a:lnTo>
                    <a:pt x="226219" y="48317"/>
                  </a:lnTo>
                  <a:cubicBezTo>
                    <a:pt x="223679" y="48317"/>
                    <a:pt x="219128" y="47925"/>
                    <a:pt x="217464" y="47749"/>
                  </a:cubicBezTo>
                  <a:cubicBezTo>
                    <a:pt x="213964" y="47749"/>
                    <a:pt x="210505" y="47441"/>
                    <a:pt x="207049" y="47221"/>
                  </a:cubicBezTo>
                  <a:cubicBezTo>
                    <a:pt x="185163" y="45777"/>
                    <a:pt x="163273" y="43545"/>
                    <a:pt x="141387" y="40173"/>
                  </a:cubicBezTo>
                  <a:cubicBezTo>
                    <a:pt x="130096" y="38382"/>
                    <a:pt x="118977" y="35798"/>
                    <a:pt x="107726" y="33830"/>
                  </a:cubicBezTo>
                  <a:lnTo>
                    <a:pt x="103610" y="33126"/>
                  </a:lnTo>
                  <a:cubicBezTo>
                    <a:pt x="101075" y="32123"/>
                    <a:pt x="98711" y="31070"/>
                    <a:pt x="96959" y="30503"/>
                  </a:cubicBezTo>
                  <a:cubicBezTo>
                    <a:pt x="93808" y="29451"/>
                    <a:pt x="90744" y="28227"/>
                    <a:pt x="87724" y="26999"/>
                  </a:cubicBezTo>
                  <a:cubicBezTo>
                    <a:pt x="65006" y="67971"/>
                    <a:pt x="39881" y="110867"/>
                    <a:pt x="11735" y="155955"/>
                  </a:cubicBezTo>
                  <a:cubicBezTo>
                    <a:pt x="7879" y="162126"/>
                    <a:pt x="3940" y="168254"/>
                    <a:pt x="0" y="174425"/>
                  </a:cubicBezTo>
                  <a:cubicBezTo>
                    <a:pt x="98971" y="216009"/>
                    <a:pt x="214140" y="218901"/>
                    <a:pt x="319107" y="215309"/>
                  </a:cubicBezTo>
                  <a:close/>
                </a:path>
              </a:pathLst>
            </a:custGeom>
            <a:solidFill>
              <a:srgbClr val="3C8563"/>
            </a:solidFill>
            <a:ln w="4396"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109B7A93-709A-4ECD-8552-59F5C0C5C80D}"/>
                </a:ext>
              </a:extLst>
            </p:cNvPr>
            <p:cNvSpPr/>
            <p:nvPr/>
          </p:nvSpPr>
          <p:spPr>
            <a:xfrm>
              <a:off x="8081558" y="3818242"/>
              <a:ext cx="693039" cy="220050"/>
            </a:xfrm>
            <a:custGeom>
              <a:avLst/>
              <a:gdLst>
                <a:gd name="connsiteX0" fmla="*/ 260351 w 693039"/>
                <a:gd name="connsiteY0" fmla="*/ 220050 h 220050"/>
                <a:gd name="connsiteX1" fmla="*/ 1083 w 693039"/>
                <a:gd name="connsiteY1" fmla="*/ 177938 h 220050"/>
                <a:gd name="connsiteX2" fmla="*/ 502 w 693039"/>
                <a:gd name="connsiteY2" fmla="*/ 177520 h 220050"/>
                <a:gd name="connsiteX3" fmla="*/ 163 w 693039"/>
                <a:gd name="connsiteY3" fmla="*/ 176890 h 220050"/>
                <a:gd name="connsiteX4" fmla="*/ 0 w 693039"/>
                <a:gd name="connsiteY4" fmla="*/ 176208 h 220050"/>
                <a:gd name="connsiteX5" fmla="*/ 163 w 693039"/>
                <a:gd name="connsiteY5" fmla="*/ 175530 h 220050"/>
                <a:gd name="connsiteX6" fmla="*/ 11850 w 693039"/>
                <a:gd name="connsiteY6" fmla="*/ 157060 h 220050"/>
                <a:gd name="connsiteX7" fmla="*/ 87795 w 693039"/>
                <a:gd name="connsiteY7" fmla="*/ 28192 h 220050"/>
                <a:gd name="connsiteX8" fmla="*/ 88679 w 693039"/>
                <a:gd name="connsiteY8" fmla="*/ 27422 h 220050"/>
                <a:gd name="connsiteX9" fmla="*/ 89855 w 693039"/>
                <a:gd name="connsiteY9" fmla="*/ 27448 h 220050"/>
                <a:gd name="connsiteX10" fmla="*/ 99002 w 693039"/>
                <a:gd name="connsiteY10" fmla="*/ 30908 h 220050"/>
                <a:gd name="connsiteX11" fmla="*/ 103685 w 693039"/>
                <a:gd name="connsiteY11" fmla="*/ 32743 h 220050"/>
                <a:gd name="connsiteX12" fmla="*/ 105745 w 693039"/>
                <a:gd name="connsiteY12" fmla="*/ 33576 h 220050"/>
                <a:gd name="connsiteX13" fmla="*/ 109509 w 693039"/>
                <a:gd name="connsiteY13" fmla="*/ 34192 h 220050"/>
                <a:gd name="connsiteX14" fmla="*/ 124259 w 693039"/>
                <a:gd name="connsiteY14" fmla="*/ 36991 h 220050"/>
                <a:gd name="connsiteX15" fmla="*/ 143170 w 693039"/>
                <a:gd name="connsiteY15" fmla="*/ 40491 h 220050"/>
                <a:gd name="connsiteX16" fmla="*/ 208612 w 693039"/>
                <a:gd name="connsiteY16" fmla="*/ 47582 h 220050"/>
                <a:gd name="connsiteX17" fmla="*/ 218151 w 693039"/>
                <a:gd name="connsiteY17" fmla="*/ 48066 h 220050"/>
                <a:gd name="connsiteX18" fmla="*/ 218982 w 693039"/>
                <a:gd name="connsiteY18" fmla="*/ 48066 h 220050"/>
                <a:gd name="connsiteX19" fmla="*/ 227738 w 693039"/>
                <a:gd name="connsiteY19" fmla="*/ 48634 h 220050"/>
                <a:gd name="connsiteX20" fmla="*/ 230057 w 693039"/>
                <a:gd name="connsiteY20" fmla="*/ 48634 h 220050"/>
                <a:gd name="connsiteX21" fmla="*/ 266694 w 693039"/>
                <a:gd name="connsiteY21" fmla="*/ 48634 h 220050"/>
                <a:gd name="connsiteX22" fmla="*/ 336732 w 693039"/>
                <a:gd name="connsiteY22" fmla="*/ 45615 h 220050"/>
                <a:gd name="connsiteX23" fmla="*/ 449317 w 693039"/>
                <a:gd name="connsiteY23" fmla="*/ 32132 h 220050"/>
                <a:gd name="connsiteX24" fmla="*/ 473871 w 693039"/>
                <a:gd name="connsiteY24" fmla="*/ 28632 h 220050"/>
                <a:gd name="connsiteX25" fmla="*/ 480130 w 693039"/>
                <a:gd name="connsiteY25" fmla="*/ 27184 h 220050"/>
                <a:gd name="connsiteX26" fmla="*/ 487970 w 693039"/>
                <a:gd name="connsiteY26" fmla="*/ 25393 h 220050"/>
                <a:gd name="connsiteX27" fmla="*/ 510815 w 693039"/>
                <a:gd name="connsiteY27" fmla="*/ 19437 h 220050"/>
                <a:gd name="connsiteX28" fmla="*/ 530342 w 693039"/>
                <a:gd name="connsiteY28" fmla="*/ 12213 h 220050"/>
                <a:gd name="connsiteX29" fmla="*/ 544392 w 693039"/>
                <a:gd name="connsiteY29" fmla="*/ 8318 h 220050"/>
                <a:gd name="connsiteX30" fmla="*/ 672253 w 693039"/>
                <a:gd name="connsiteY30" fmla="*/ 35283 h 220050"/>
                <a:gd name="connsiteX31" fmla="*/ 690133 w 693039"/>
                <a:gd name="connsiteY31" fmla="*/ 68799 h 220050"/>
                <a:gd name="connsiteX32" fmla="*/ 691511 w 693039"/>
                <a:gd name="connsiteY32" fmla="*/ 106765 h 220050"/>
                <a:gd name="connsiteX33" fmla="*/ 679075 w 693039"/>
                <a:gd name="connsiteY33" fmla="*/ 135227 h 220050"/>
                <a:gd name="connsiteX34" fmla="*/ 655050 w 693039"/>
                <a:gd name="connsiteY34" fmla="*/ 154916 h 220050"/>
                <a:gd name="connsiteX35" fmla="*/ 320669 w 693039"/>
                <a:gd name="connsiteY35" fmla="*/ 218602 h 220050"/>
                <a:gd name="connsiteX36" fmla="*/ 260351 w 693039"/>
                <a:gd name="connsiteY36" fmla="*/ 220050 h 220050"/>
                <a:gd name="connsiteX37" fmla="*/ 4147 w 693039"/>
                <a:gd name="connsiteY37" fmla="*/ 175662 h 220050"/>
                <a:gd name="connsiteX38" fmla="*/ 320625 w 693039"/>
                <a:gd name="connsiteY38" fmla="*/ 215626 h 220050"/>
                <a:gd name="connsiteX39" fmla="*/ 653690 w 693039"/>
                <a:gd name="connsiteY39" fmla="*/ 152245 h 220050"/>
                <a:gd name="connsiteX40" fmla="*/ 676566 w 693039"/>
                <a:gd name="connsiteY40" fmla="*/ 133431 h 220050"/>
                <a:gd name="connsiteX41" fmla="*/ 688315 w 693039"/>
                <a:gd name="connsiteY41" fmla="*/ 106241 h 220050"/>
                <a:gd name="connsiteX42" fmla="*/ 687021 w 693039"/>
                <a:gd name="connsiteY42" fmla="*/ 69763 h 220050"/>
                <a:gd name="connsiteX43" fmla="*/ 669845 w 693039"/>
                <a:gd name="connsiteY43" fmla="*/ 37559 h 220050"/>
                <a:gd name="connsiteX44" fmla="*/ 530602 w 693039"/>
                <a:gd name="connsiteY44" fmla="*/ 17773 h 220050"/>
                <a:gd name="connsiteX45" fmla="*/ 529981 w 693039"/>
                <a:gd name="connsiteY45" fmla="*/ 17936 h 220050"/>
                <a:gd name="connsiteX46" fmla="*/ 529343 w 693039"/>
                <a:gd name="connsiteY46" fmla="*/ 17843 h 220050"/>
                <a:gd name="connsiteX47" fmla="*/ 528792 w 693039"/>
                <a:gd name="connsiteY47" fmla="*/ 17509 h 220050"/>
                <a:gd name="connsiteX48" fmla="*/ 528414 w 693039"/>
                <a:gd name="connsiteY48" fmla="*/ 16985 h 220050"/>
                <a:gd name="connsiteX49" fmla="*/ 528414 w 693039"/>
                <a:gd name="connsiteY49" fmla="*/ 16637 h 220050"/>
                <a:gd name="connsiteX50" fmla="*/ 512043 w 693039"/>
                <a:gd name="connsiteY50" fmla="*/ 22588 h 220050"/>
                <a:gd name="connsiteX51" fmla="*/ 489017 w 693039"/>
                <a:gd name="connsiteY51" fmla="*/ 28588 h 220050"/>
                <a:gd name="connsiteX52" fmla="*/ 481182 w 693039"/>
                <a:gd name="connsiteY52" fmla="*/ 30380 h 220050"/>
                <a:gd name="connsiteX53" fmla="*/ 475011 w 693039"/>
                <a:gd name="connsiteY53" fmla="*/ 31784 h 220050"/>
                <a:gd name="connsiteX54" fmla="*/ 450105 w 693039"/>
                <a:gd name="connsiteY54" fmla="*/ 35371 h 220050"/>
                <a:gd name="connsiteX55" fmla="*/ 337260 w 693039"/>
                <a:gd name="connsiteY55" fmla="*/ 48898 h 220050"/>
                <a:gd name="connsiteX56" fmla="*/ 267222 w 693039"/>
                <a:gd name="connsiteY56" fmla="*/ 51918 h 220050"/>
                <a:gd name="connsiteX57" fmla="*/ 232465 w 693039"/>
                <a:gd name="connsiteY57" fmla="*/ 51918 h 220050"/>
                <a:gd name="connsiteX58" fmla="*/ 231853 w 693039"/>
                <a:gd name="connsiteY58" fmla="*/ 51918 h 220050"/>
                <a:gd name="connsiteX59" fmla="*/ 228178 w 693039"/>
                <a:gd name="connsiteY59" fmla="*/ 51918 h 220050"/>
                <a:gd name="connsiteX60" fmla="*/ 219423 w 693039"/>
                <a:gd name="connsiteY60" fmla="*/ 51350 h 220050"/>
                <a:gd name="connsiteX61" fmla="*/ 218723 w 693039"/>
                <a:gd name="connsiteY61" fmla="*/ 51350 h 220050"/>
                <a:gd name="connsiteX62" fmla="*/ 209092 w 693039"/>
                <a:gd name="connsiteY62" fmla="*/ 50822 h 220050"/>
                <a:gd name="connsiteX63" fmla="*/ 143434 w 693039"/>
                <a:gd name="connsiteY63" fmla="*/ 43774 h 220050"/>
                <a:gd name="connsiteX64" fmla="*/ 124347 w 693039"/>
                <a:gd name="connsiteY64" fmla="*/ 40231 h 220050"/>
                <a:gd name="connsiteX65" fmla="*/ 109729 w 693039"/>
                <a:gd name="connsiteY65" fmla="*/ 37427 h 220050"/>
                <a:gd name="connsiteX66" fmla="*/ 105613 w 693039"/>
                <a:gd name="connsiteY66" fmla="*/ 36727 h 220050"/>
                <a:gd name="connsiteX67" fmla="*/ 103161 w 693039"/>
                <a:gd name="connsiteY67" fmla="*/ 35763 h 220050"/>
                <a:gd name="connsiteX68" fmla="*/ 98782 w 693039"/>
                <a:gd name="connsiteY68" fmla="*/ 34016 h 220050"/>
                <a:gd name="connsiteX69" fmla="*/ 90775 w 693039"/>
                <a:gd name="connsiteY69" fmla="*/ 31036 h 220050"/>
                <a:gd name="connsiteX70" fmla="*/ 15486 w 693039"/>
                <a:gd name="connsiteY70" fmla="*/ 158812 h 220050"/>
                <a:gd name="connsiteX71" fmla="*/ 4147 w 693039"/>
                <a:gd name="connsiteY71" fmla="*/ 175662 h 22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693039" h="220050">
                  <a:moveTo>
                    <a:pt x="260351" y="220050"/>
                  </a:moveTo>
                  <a:cubicBezTo>
                    <a:pt x="174379" y="220050"/>
                    <a:pt x="82239" y="212039"/>
                    <a:pt x="1083" y="177938"/>
                  </a:cubicBezTo>
                  <a:cubicBezTo>
                    <a:pt x="858" y="177846"/>
                    <a:pt x="660" y="177705"/>
                    <a:pt x="502" y="177520"/>
                  </a:cubicBezTo>
                  <a:cubicBezTo>
                    <a:pt x="343" y="177339"/>
                    <a:pt x="224" y="177124"/>
                    <a:pt x="163" y="176890"/>
                  </a:cubicBezTo>
                  <a:cubicBezTo>
                    <a:pt x="57" y="176679"/>
                    <a:pt x="0" y="176446"/>
                    <a:pt x="0" y="176208"/>
                  </a:cubicBezTo>
                  <a:cubicBezTo>
                    <a:pt x="0" y="175975"/>
                    <a:pt x="57" y="175742"/>
                    <a:pt x="163" y="175530"/>
                  </a:cubicBezTo>
                  <a:cubicBezTo>
                    <a:pt x="4103" y="169359"/>
                    <a:pt x="7998" y="163231"/>
                    <a:pt x="11850" y="157060"/>
                  </a:cubicBezTo>
                  <a:cubicBezTo>
                    <a:pt x="38639" y="114248"/>
                    <a:pt x="64161" y="70872"/>
                    <a:pt x="87795" y="28192"/>
                  </a:cubicBezTo>
                  <a:cubicBezTo>
                    <a:pt x="87984" y="27835"/>
                    <a:pt x="88301" y="27558"/>
                    <a:pt x="88679" y="27422"/>
                  </a:cubicBezTo>
                  <a:cubicBezTo>
                    <a:pt x="89062" y="27281"/>
                    <a:pt x="89480" y="27294"/>
                    <a:pt x="89855" y="27448"/>
                  </a:cubicBezTo>
                  <a:cubicBezTo>
                    <a:pt x="92698" y="28632"/>
                    <a:pt x="95806" y="29856"/>
                    <a:pt x="99002" y="30908"/>
                  </a:cubicBezTo>
                  <a:cubicBezTo>
                    <a:pt x="100274" y="31344"/>
                    <a:pt x="101933" y="32000"/>
                    <a:pt x="103685" y="32743"/>
                  </a:cubicBezTo>
                  <a:lnTo>
                    <a:pt x="105745" y="33576"/>
                  </a:lnTo>
                  <a:lnTo>
                    <a:pt x="109509" y="34192"/>
                  </a:lnTo>
                  <a:cubicBezTo>
                    <a:pt x="114456" y="35063"/>
                    <a:pt x="119356" y="36027"/>
                    <a:pt x="124259" y="36991"/>
                  </a:cubicBezTo>
                  <a:cubicBezTo>
                    <a:pt x="130431" y="38259"/>
                    <a:pt x="136822" y="39531"/>
                    <a:pt x="143170" y="40491"/>
                  </a:cubicBezTo>
                  <a:cubicBezTo>
                    <a:pt x="163524" y="43687"/>
                    <a:pt x="184930" y="46006"/>
                    <a:pt x="208612" y="47582"/>
                  </a:cubicBezTo>
                  <a:lnTo>
                    <a:pt x="218151" y="48066"/>
                  </a:lnTo>
                  <a:lnTo>
                    <a:pt x="218982" y="48066"/>
                  </a:lnTo>
                  <a:cubicBezTo>
                    <a:pt x="220646" y="48066"/>
                    <a:pt x="225154" y="48590"/>
                    <a:pt x="227738" y="48634"/>
                  </a:cubicBezTo>
                  <a:lnTo>
                    <a:pt x="230057" y="48634"/>
                  </a:lnTo>
                  <a:cubicBezTo>
                    <a:pt x="242008" y="48634"/>
                    <a:pt x="254351" y="48854"/>
                    <a:pt x="266694" y="48634"/>
                  </a:cubicBezTo>
                  <a:cubicBezTo>
                    <a:pt x="289500" y="48286"/>
                    <a:pt x="313050" y="47278"/>
                    <a:pt x="336732" y="45615"/>
                  </a:cubicBezTo>
                  <a:cubicBezTo>
                    <a:pt x="374640" y="42987"/>
                    <a:pt x="412593" y="37471"/>
                    <a:pt x="449317" y="32132"/>
                  </a:cubicBezTo>
                  <a:lnTo>
                    <a:pt x="473871" y="28632"/>
                  </a:lnTo>
                  <a:lnTo>
                    <a:pt x="480130" y="27184"/>
                  </a:lnTo>
                  <a:lnTo>
                    <a:pt x="487970" y="25393"/>
                  </a:lnTo>
                  <a:cubicBezTo>
                    <a:pt x="496461" y="23376"/>
                    <a:pt x="503944" y="21409"/>
                    <a:pt x="510815" y="19437"/>
                  </a:cubicBezTo>
                  <a:cubicBezTo>
                    <a:pt x="514931" y="18257"/>
                    <a:pt x="523510" y="15061"/>
                    <a:pt x="530342" y="12213"/>
                  </a:cubicBezTo>
                  <a:cubicBezTo>
                    <a:pt x="542685" y="7446"/>
                    <a:pt x="543688" y="7050"/>
                    <a:pt x="544392" y="8318"/>
                  </a:cubicBezTo>
                  <a:cubicBezTo>
                    <a:pt x="592540" y="-8929"/>
                    <a:pt x="641391" y="923"/>
                    <a:pt x="672253" y="35283"/>
                  </a:cubicBezTo>
                  <a:cubicBezTo>
                    <a:pt x="680682" y="44954"/>
                    <a:pt x="686796" y="56417"/>
                    <a:pt x="690133" y="68799"/>
                  </a:cubicBezTo>
                  <a:cubicBezTo>
                    <a:pt x="693469" y="81186"/>
                    <a:pt x="693940" y="94171"/>
                    <a:pt x="691511" y="106765"/>
                  </a:cubicBezTo>
                  <a:cubicBezTo>
                    <a:pt x="689675" y="117105"/>
                    <a:pt x="685414" y="126859"/>
                    <a:pt x="679075" y="135227"/>
                  </a:cubicBezTo>
                  <a:cubicBezTo>
                    <a:pt x="672737" y="143599"/>
                    <a:pt x="664501" y="150347"/>
                    <a:pt x="655050" y="154916"/>
                  </a:cubicBezTo>
                  <a:cubicBezTo>
                    <a:pt x="552531" y="204507"/>
                    <a:pt x="428479" y="214927"/>
                    <a:pt x="320669" y="218602"/>
                  </a:cubicBezTo>
                  <a:cubicBezTo>
                    <a:pt x="301103" y="219566"/>
                    <a:pt x="280877" y="220050"/>
                    <a:pt x="260351" y="220050"/>
                  </a:cubicBezTo>
                  <a:close/>
                  <a:moveTo>
                    <a:pt x="4147" y="175662"/>
                  </a:moveTo>
                  <a:cubicBezTo>
                    <a:pt x="103729" y="216943"/>
                    <a:pt x="219946" y="219042"/>
                    <a:pt x="320625" y="215626"/>
                  </a:cubicBezTo>
                  <a:cubicBezTo>
                    <a:pt x="428087" y="211951"/>
                    <a:pt x="551700" y="201576"/>
                    <a:pt x="653690" y="152245"/>
                  </a:cubicBezTo>
                  <a:cubicBezTo>
                    <a:pt x="662705" y="147882"/>
                    <a:pt x="670545" y="141429"/>
                    <a:pt x="676566" y="133431"/>
                  </a:cubicBezTo>
                  <a:cubicBezTo>
                    <a:pt x="682588" y="125429"/>
                    <a:pt x="686616" y="116110"/>
                    <a:pt x="688315" y="106241"/>
                  </a:cubicBezTo>
                  <a:cubicBezTo>
                    <a:pt x="690665" y="94140"/>
                    <a:pt x="690225" y="81666"/>
                    <a:pt x="687021" y="69763"/>
                  </a:cubicBezTo>
                  <a:cubicBezTo>
                    <a:pt x="683820" y="57860"/>
                    <a:pt x="677944" y="46847"/>
                    <a:pt x="669845" y="37559"/>
                  </a:cubicBezTo>
                  <a:cubicBezTo>
                    <a:pt x="644719" y="9546"/>
                    <a:pt x="593152" y="-12384"/>
                    <a:pt x="530602" y="17773"/>
                  </a:cubicBezTo>
                  <a:cubicBezTo>
                    <a:pt x="530408" y="17870"/>
                    <a:pt x="530197" y="17927"/>
                    <a:pt x="529981" y="17936"/>
                  </a:cubicBezTo>
                  <a:cubicBezTo>
                    <a:pt x="529761" y="17949"/>
                    <a:pt x="529545" y="17918"/>
                    <a:pt x="529343" y="17843"/>
                  </a:cubicBezTo>
                  <a:cubicBezTo>
                    <a:pt x="529136" y="17769"/>
                    <a:pt x="528951" y="17658"/>
                    <a:pt x="528792" y="17509"/>
                  </a:cubicBezTo>
                  <a:cubicBezTo>
                    <a:pt x="528629" y="17363"/>
                    <a:pt x="528502" y="17183"/>
                    <a:pt x="528414" y="16985"/>
                  </a:cubicBezTo>
                  <a:lnTo>
                    <a:pt x="528414" y="16637"/>
                  </a:lnTo>
                  <a:cubicBezTo>
                    <a:pt x="522110" y="19089"/>
                    <a:pt x="515631" y="21541"/>
                    <a:pt x="512043" y="22588"/>
                  </a:cubicBezTo>
                  <a:cubicBezTo>
                    <a:pt x="505128" y="24560"/>
                    <a:pt x="497596" y="26528"/>
                    <a:pt x="489017" y="28588"/>
                  </a:cubicBezTo>
                  <a:lnTo>
                    <a:pt x="481182" y="30380"/>
                  </a:lnTo>
                  <a:lnTo>
                    <a:pt x="475011" y="31784"/>
                  </a:lnTo>
                  <a:lnTo>
                    <a:pt x="450105" y="35371"/>
                  </a:lnTo>
                  <a:cubicBezTo>
                    <a:pt x="413337" y="40755"/>
                    <a:pt x="375296" y="46270"/>
                    <a:pt x="337260" y="48898"/>
                  </a:cubicBezTo>
                  <a:cubicBezTo>
                    <a:pt x="313534" y="50562"/>
                    <a:pt x="289896" y="51566"/>
                    <a:pt x="267222" y="51918"/>
                  </a:cubicBezTo>
                  <a:cubicBezTo>
                    <a:pt x="255491" y="51918"/>
                    <a:pt x="243804" y="51918"/>
                    <a:pt x="232465" y="51918"/>
                  </a:cubicBezTo>
                  <a:cubicBezTo>
                    <a:pt x="232263" y="51962"/>
                    <a:pt x="232056" y="51962"/>
                    <a:pt x="231853" y="51918"/>
                  </a:cubicBezTo>
                  <a:lnTo>
                    <a:pt x="228178" y="51918"/>
                  </a:lnTo>
                  <a:cubicBezTo>
                    <a:pt x="225506" y="51918"/>
                    <a:pt x="220910" y="51522"/>
                    <a:pt x="219423" y="51350"/>
                  </a:cubicBezTo>
                  <a:lnTo>
                    <a:pt x="218723" y="51350"/>
                  </a:lnTo>
                  <a:cubicBezTo>
                    <a:pt x="215483" y="51350"/>
                    <a:pt x="212287" y="51042"/>
                    <a:pt x="209092" y="50822"/>
                  </a:cubicBezTo>
                  <a:cubicBezTo>
                    <a:pt x="185322" y="49290"/>
                    <a:pt x="163788" y="46970"/>
                    <a:pt x="143434" y="43774"/>
                  </a:cubicBezTo>
                  <a:cubicBezTo>
                    <a:pt x="136998" y="42771"/>
                    <a:pt x="130563" y="41455"/>
                    <a:pt x="124347" y="40231"/>
                  </a:cubicBezTo>
                  <a:cubicBezTo>
                    <a:pt x="119488" y="39267"/>
                    <a:pt x="114628" y="38259"/>
                    <a:pt x="109729" y="37427"/>
                  </a:cubicBezTo>
                  <a:lnTo>
                    <a:pt x="105613" y="36727"/>
                  </a:lnTo>
                  <a:lnTo>
                    <a:pt x="103161" y="35763"/>
                  </a:lnTo>
                  <a:cubicBezTo>
                    <a:pt x="101497" y="35063"/>
                    <a:pt x="99922" y="34451"/>
                    <a:pt x="98782" y="34016"/>
                  </a:cubicBezTo>
                  <a:cubicBezTo>
                    <a:pt x="96026" y="33096"/>
                    <a:pt x="93310" y="32044"/>
                    <a:pt x="90775" y="31036"/>
                  </a:cubicBezTo>
                  <a:cubicBezTo>
                    <a:pt x="67357" y="73368"/>
                    <a:pt x="42011" y="116352"/>
                    <a:pt x="15486" y="158812"/>
                  </a:cubicBezTo>
                  <a:lnTo>
                    <a:pt x="4147" y="175662"/>
                  </a:lnTo>
                  <a:close/>
                </a:path>
              </a:pathLst>
            </a:custGeom>
            <a:solidFill>
              <a:srgbClr val="0E0E0E"/>
            </a:solidFill>
            <a:ln w="4396"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27C745F5-55C8-4BB9-A423-59C30179DAF8}"/>
                </a:ext>
              </a:extLst>
            </p:cNvPr>
            <p:cNvSpPr/>
            <p:nvPr/>
          </p:nvSpPr>
          <p:spPr>
            <a:xfrm>
              <a:off x="8300107" y="3867876"/>
              <a:ext cx="11508" cy="664"/>
            </a:xfrm>
            <a:custGeom>
              <a:avLst/>
              <a:gdLst>
                <a:gd name="connsiteX0" fmla="*/ 11509 w 11508"/>
                <a:gd name="connsiteY0" fmla="*/ 664 h 664"/>
                <a:gd name="connsiteX1" fmla="*/ 522 w 11508"/>
                <a:gd name="connsiteY1" fmla="*/ 96 h 664"/>
                <a:gd name="connsiteX2" fmla="*/ 11025 w 11508"/>
                <a:gd name="connsiteY2" fmla="*/ 664 h 664"/>
                <a:gd name="connsiteX3" fmla="*/ 11509 w 11508"/>
                <a:gd name="connsiteY3" fmla="*/ 664 h 664"/>
              </a:gdLst>
              <a:ahLst/>
              <a:cxnLst>
                <a:cxn ang="0">
                  <a:pos x="connsiteX0" y="connsiteY0"/>
                </a:cxn>
                <a:cxn ang="0">
                  <a:pos x="connsiteX1" y="connsiteY1"/>
                </a:cxn>
                <a:cxn ang="0">
                  <a:pos x="connsiteX2" y="connsiteY2"/>
                </a:cxn>
                <a:cxn ang="0">
                  <a:pos x="connsiteX3" y="connsiteY3"/>
                </a:cxn>
              </a:cxnLst>
              <a:rect l="l" t="t" r="r" b="b"/>
              <a:pathLst>
                <a:path w="11508" h="664">
                  <a:moveTo>
                    <a:pt x="11509" y="664"/>
                  </a:moveTo>
                  <a:cubicBezTo>
                    <a:pt x="654" y="-80"/>
                    <a:pt x="-1098" y="-80"/>
                    <a:pt x="522" y="96"/>
                  </a:cubicBezTo>
                  <a:lnTo>
                    <a:pt x="11025" y="664"/>
                  </a:lnTo>
                  <a:lnTo>
                    <a:pt x="11509" y="664"/>
                  </a:lnTo>
                  <a:close/>
                </a:path>
              </a:pathLst>
            </a:custGeom>
            <a:solidFill>
              <a:srgbClr val="3C8563"/>
            </a:solidFill>
            <a:ln w="4396"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58E348AE-9E1C-47AA-8C79-336711EA701B}"/>
                </a:ext>
              </a:extLst>
            </p:cNvPr>
            <p:cNvSpPr/>
            <p:nvPr/>
          </p:nvSpPr>
          <p:spPr>
            <a:xfrm>
              <a:off x="8298470" y="3866309"/>
              <a:ext cx="14584" cy="3895"/>
            </a:xfrm>
            <a:custGeom>
              <a:avLst/>
              <a:gdLst>
                <a:gd name="connsiteX0" fmla="*/ 13145 w 14584"/>
                <a:gd name="connsiteY0" fmla="*/ 3896 h 3895"/>
                <a:gd name="connsiteX1" fmla="*/ 12666 w 14584"/>
                <a:gd name="connsiteY1" fmla="*/ 3896 h 3895"/>
                <a:gd name="connsiteX2" fmla="*/ 2070 w 14584"/>
                <a:gd name="connsiteY2" fmla="*/ 3328 h 3895"/>
                <a:gd name="connsiteX3" fmla="*/ 15 w 14584"/>
                <a:gd name="connsiteY3" fmla="*/ 1444 h 3895"/>
                <a:gd name="connsiteX4" fmla="*/ 2026 w 14584"/>
                <a:gd name="connsiteY4" fmla="*/ 0 h 3895"/>
                <a:gd name="connsiteX5" fmla="*/ 13189 w 14584"/>
                <a:gd name="connsiteY5" fmla="*/ 612 h 3895"/>
                <a:gd name="connsiteX6" fmla="*/ 14189 w 14584"/>
                <a:gd name="connsiteY6" fmla="*/ 1175 h 3895"/>
                <a:gd name="connsiteX7" fmla="*/ 14585 w 14584"/>
                <a:gd name="connsiteY7" fmla="*/ 2254 h 3895"/>
                <a:gd name="connsiteX8" fmla="*/ 14189 w 14584"/>
                <a:gd name="connsiteY8" fmla="*/ 3332 h 3895"/>
                <a:gd name="connsiteX9" fmla="*/ 13189 w 14584"/>
                <a:gd name="connsiteY9" fmla="*/ 3896 h 3895"/>
                <a:gd name="connsiteX10" fmla="*/ 13145 w 14584"/>
                <a:gd name="connsiteY10" fmla="*/ 3896 h 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84" h="3895">
                  <a:moveTo>
                    <a:pt x="13145" y="3896"/>
                  </a:moveTo>
                  <a:lnTo>
                    <a:pt x="12666" y="3896"/>
                  </a:lnTo>
                  <a:cubicBezTo>
                    <a:pt x="9074" y="3896"/>
                    <a:pt x="5574" y="3455"/>
                    <a:pt x="2070" y="3328"/>
                  </a:cubicBezTo>
                  <a:cubicBezTo>
                    <a:pt x="186" y="3328"/>
                    <a:pt x="-73" y="2188"/>
                    <a:pt x="15" y="1444"/>
                  </a:cubicBezTo>
                  <a:cubicBezTo>
                    <a:pt x="103" y="700"/>
                    <a:pt x="15" y="88"/>
                    <a:pt x="2026" y="0"/>
                  </a:cubicBezTo>
                  <a:cubicBezTo>
                    <a:pt x="3778" y="0"/>
                    <a:pt x="7062" y="0"/>
                    <a:pt x="13189" y="612"/>
                  </a:cubicBezTo>
                  <a:cubicBezTo>
                    <a:pt x="13577" y="678"/>
                    <a:pt x="13933" y="876"/>
                    <a:pt x="14189" y="1175"/>
                  </a:cubicBezTo>
                  <a:cubicBezTo>
                    <a:pt x="14444" y="1479"/>
                    <a:pt x="14585" y="1858"/>
                    <a:pt x="14585" y="2254"/>
                  </a:cubicBezTo>
                  <a:cubicBezTo>
                    <a:pt x="14585" y="2650"/>
                    <a:pt x="14444" y="3028"/>
                    <a:pt x="14189" y="3332"/>
                  </a:cubicBezTo>
                  <a:cubicBezTo>
                    <a:pt x="13933" y="3632"/>
                    <a:pt x="13577" y="3830"/>
                    <a:pt x="13189" y="3896"/>
                  </a:cubicBezTo>
                  <a:lnTo>
                    <a:pt x="13145" y="3896"/>
                  </a:lnTo>
                  <a:close/>
                </a:path>
              </a:pathLst>
            </a:custGeom>
            <a:solidFill>
              <a:srgbClr val="0E0E0E"/>
            </a:solidFill>
            <a:ln w="4396"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E28974C5-B99E-49EC-9417-B89742934E8F}"/>
                </a:ext>
              </a:extLst>
            </p:cNvPr>
            <p:cNvSpPr/>
            <p:nvPr/>
          </p:nvSpPr>
          <p:spPr>
            <a:xfrm>
              <a:off x="7824601" y="4138219"/>
              <a:ext cx="387268" cy="249912"/>
            </a:xfrm>
            <a:custGeom>
              <a:avLst/>
              <a:gdLst>
                <a:gd name="connsiteX0" fmla="*/ 62638 w 387268"/>
                <a:gd name="connsiteY0" fmla="*/ 206133 h 249912"/>
                <a:gd name="connsiteX1" fmla="*/ 76777 w 387268"/>
                <a:gd name="connsiteY1" fmla="*/ 202106 h 249912"/>
                <a:gd name="connsiteX2" fmla="*/ 114813 w 387268"/>
                <a:gd name="connsiteY2" fmla="*/ 193351 h 249912"/>
                <a:gd name="connsiteX3" fmla="*/ 151278 w 387268"/>
                <a:gd name="connsiteY3" fmla="*/ 187483 h 249912"/>
                <a:gd name="connsiteX4" fmla="*/ 167124 w 387268"/>
                <a:gd name="connsiteY4" fmla="*/ 186083 h 249912"/>
                <a:gd name="connsiteX5" fmla="*/ 168084 w 387268"/>
                <a:gd name="connsiteY5" fmla="*/ 186083 h 249912"/>
                <a:gd name="connsiteX6" fmla="*/ 196361 w 387268"/>
                <a:gd name="connsiteY6" fmla="*/ 188755 h 249912"/>
                <a:gd name="connsiteX7" fmla="*/ 203365 w 387268"/>
                <a:gd name="connsiteY7" fmla="*/ 192254 h 249912"/>
                <a:gd name="connsiteX8" fmla="*/ 202665 w 387268"/>
                <a:gd name="connsiteY8" fmla="*/ 190722 h 249912"/>
                <a:gd name="connsiteX9" fmla="*/ 204025 w 387268"/>
                <a:gd name="connsiteY9" fmla="*/ 191819 h 249912"/>
                <a:gd name="connsiteX10" fmla="*/ 204769 w 387268"/>
                <a:gd name="connsiteY10" fmla="*/ 192783 h 249912"/>
                <a:gd name="connsiteX11" fmla="*/ 205596 w 387268"/>
                <a:gd name="connsiteY11" fmla="*/ 193658 h 249912"/>
                <a:gd name="connsiteX12" fmla="*/ 205817 w 387268"/>
                <a:gd name="connsiteY12" fmla="*/ 194491 h 249912"/>
                <a:gd name="connsiteX13" fmla="*/ 206604 w 387268"/>
                <a:gd name="connsiteY13" fmla="*/ 195802 h 249912"/>
                <a:gd name="connsiteX14" fmla="*/ 206037 w 387268"/>
                <a:gd name="connsiteY14" fmla="*/ 195318 h 249912"/>
                <a:gd name="connsiteX15" fmla="*/ 384016 w 387268"/>
                <a:gd name="connsiteY15" fmla="*/ 118717 h 249912"/>
                <a:gd name="connsiteX16" fmla="*/ 158541 w 387268"/>
                <a:gd name="connsiteY16" fmla="*/ 2412 h 249912"/>
                <a:gd name="connsiteX17" fmla="*/ 0 w 387268"/>
                <a:gd name="connsiteY17" fmla="*/ 227711 h 249912"/>
                <a:gd name="connsiteX18" fmla="*/ 53883 w 387268"/>
                <a:gd name="connsiteY18" fmla="*/ 208845 h 249912"/>
                <a:gd name="connsiteX19" fmla="*/ 62638 w 387268"/>
                <a:gd name="connsiteY19" fmla="*/ 206133 h 24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7268" h="249912">
                  <a:moveTo>
                    <a:pt x="62638" y="206133"/>
                  </a:moveTo>
                  <a:lnTo>
                    <a:pt x="76777" y="202106"/>
                  </a:lnTo>
                  <a:cubicBezTo>
                    <a:pt x="89384" y="198778"/>
                    <a:pt x="102074" y="195802"/>
                    <a:pt x="114813" y="193351"/>
                  </a:cubicBezTo>
                  <a:cubicBezTo>
                    <a:pt x="126896" y="190942"/>
                    <a:pt x="139063" y="188975"/>
                    <a:pt x="151278" y="187483"/>
                  </a:cubicBezTo>
                  <a:cubicBezTo>
                    <a:pt x="156573" y="186871"/>
                    <a:pt x="161825" y="186523"/>
                    <a:pt x="167124" y="186083"/>
                  </a:cubicBezTo>
                  <a:lnTo>
                    <a:pt x="168084" y="186083"/>
                  </a:lnTo>
                  <a:cubicBezTo>
                    <a:pt x="177539" y="186567"/>
                    <a:pt x="186950" y="188143"/>
                    <a:pt x="196361" y="188755"/>
                  </a:cubicBezTo>
                  <a:cubicBezTo>
                    <a:pt x="198624" y="190062"/>
                    <a:pt x="200961" y="191233"/>
                    <a:pt x="203365" y="192254"/>
                  </a:cubicBezTo>
                  <a:cubicBezTo>
                    <a:pt x="202797" y="191466"/>
                    <a:pt x="202577" y="190899"/>
                    <a:pt x="202665" y="190722"/>
                  </a:cubicBezTo>
                  <a:lnTo>
                    <a:pt x="204025" y="191819"/>
                  </a:lnTo>
                  <a:cubicBezTo>
                    <a:pt x="204241" y="192083"/>
                    <a:pt x="204461" y="192430"/>
                    <a:pt x="204769" y="192783"/>
                  </a:cubicBezTo>
                  <a:lnTo>
                    <a:pt x="205596" y="193658"/>
                  </a:lnTo>
                  <a:cubicBezTo>
                    <a:pt x="205649" y="193940"/>
                    <a:pt x="205724" y="194218"/>
                    <a:pt x="205817" y="194491"/>
                  </a:cubicBezTo>
                  <a:lnTo>
                    <a:pt x="206604" y="195802"/>
                  </a:lnTo>
                  <a:cubicBezTo>
                    <a:pt x="206437" y="195617"/>
                    <a:pt x="206244" y="195454"/>
                    <a:pt x="206037" y="195318"/>
                  </a:cubicBezTo>
                  <a:cubicBezTo>
                    <a:pt x="239697" y="311755"/>
                    <a:pt x="412993" y="220884"/>
                    <a:pt x="384016" y="118717"/>
                  </a:cubicBezTo>
                  <a:cubicBezTo>
                    <a:pt x="353727" y="11823"/>
                    <a:pt x="254360" y="-7875"/>
                    <a:pt x="158541" y="2412"/>
                  </a:cubicBezTo>
                  <a:cubicBezTo>
                    <a:pt x="105446" y="76825"/>
                    <a:pt x="50207" y="151722"/>
                    <a:pt x="0" y="227711"/>
                  </a:cubicBezTo>
                  <a:cubicBezTo>
                    <a:pt x="17814" y="221060"/>
                    <a:pt x="35716" y="214581"/>
                    <a:pt x="53883" y="208845"/>
                  </a:cubicBezTo>
                  <a:lnTo>
                    <a:pt x="62638" y="206133"/>
                  </a:lnTo>
                  <a:close/>
                </a:path>
              </a:pathLst>
            </a:custGeom>
            <a:solidFill>
              <a:srgbClr val="3C8563"/>
            </a:solidFill>
            <a:ln w="4396"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B075CFF1-0D15-456A-8E6B-ED59D9F36577}"/>
                </a:ext>
              </a:extLst>
            </p:cNvPr>
            <p:cNvSpPr/>
            <p:nvPr/>
          </p:nvSpPr>
          <p:spPr>
            <a:xfrm>
              <a:off x="7823210" y="4136645"/>
              <a:ext cx="390752" cy="253012"/>
            </a:xfrm>
            <a:custGeom>
              <a:avLst/>
              <a:gdLst>
                <a:gd name="connsiteX0" fmla="*/ 275410 w 390752"/>
                <a:gd name="connsiteY0" fmla="*/ 253011 h 253012"/>
                <a:gd name="connsiteX1" fmla="*/ 206028 w 390752"/>
                <a:gd name="connsiteY1" fmla="*/ 197288 h 253012"/>
                <a:gd name="connsiteX2" fmla="*/ 206028 w 390752"/>
                <a:gd name="connsiteY2" fmla="*/ 196892 h 253012"/>
                <a:gd name="connsiteX3" fmla="*/ 206028 w 390752"/>
                <a:gd name="connsiteY3" fmla="*/ 196456 h 253012"/>
                <a:gd name="connsiteX4" fmla="*/ 206028 w 390752"/>
                <a:gd name="connsiteY4" fmla="*/ 196016 h 253012"/>
                <a:gd name="connsiteX5" fmla="*/ 205680 w 390752"/>
                <a:gd name="connsiteY5" fmla="*/ 195668 h 253012"/>
                <a:gd name="connsiteX6" fmla="*/ 205284 w 390752"/>
                <a:gd name="connsiteY6" fmla="*/ 195360 h 253012"/>
                <a:gd name="connsiteX7" fmla="*/ 204496 w 390752"/>
                <a:gd name="connsiteY7" fmla="*/ 195360 h 253012"/>
                <a:gd name="connsiteX8" fmla="*/ 197625 w 390752"/>
                <a:gd name="connsiteY8" fmla="*/ 191948 h 253012"/>
                <a:gd name="connsiteX9" fmla="*/ 185106 w 390752"/>
                <a:gd name="connsiteY9" fmla="*/ 190720 h 253012"/>
                <a:gd name="connsiteX10" fmla="*/ 169739 w 390752"/>
                <a:gd name="connsiteY10" fmla="*/ 189321 h 253012"/>
                <a:gd name="connsiteX11" fmla="*/ 168868 w 390752"/>
                <a:gd name="connsiteY11" fmla="*/ 189321 h 253012"/>
                <a:gd name="connsiteX12" fmla="*/ 163612 w 390752"/>
                <a:gd name="connsiteY12" fmla="*/ 189756 h 253012"/>
                <a:gd name="connsiteX13" fmla="*/ 152933 w 390752"/>
                <a:gd name="connsiteY13" fmla="*/ 190720 h 253012"/>
                <a:gd name="connsiteX14" fmla="*/ 116600 w 390752"/>
                <a:gd name="connsiteY14" fmla="*/ 196588 h 253012"/>
                <a:gd name="connsiteX15" fmla="*/ 78652 w 390752"/>
                <a:gd name="connsiteY15" fmla="*/ 205343 h 253012"/>
                <a:gd name="connsiteX16" fmla="*/ 71252 w 390752"/>
                <a:gd name="connsiteY16" fmla="*/ 207443 h 253012"/>
                <a:gd name="connsiteX17" fmla="*/ 64513 w 390752"/>
                <a:gd name="connsiteY17" fmla="*/ 209366 h 253012"/>
                <a:gd name="connsiteX18" fmla="*/ 61841 w 390752"/>
                <a:gd name="connsiteY18" fmla="*/ 210154 h 253012"/>
                <a:gd name="connsiteX19" fmla="*/ 55974 w 390752"/>
                <a:gd name="connsiteY19" fmla="*/ 211994 h 253012"/>
                <a:gd name="connsiteX20" fmla="*/ 2179 w 390752"/>
                <a:gd name="connsiteY20" fmla="*/ 230860 h 253012"/>
                <a:gd name="connsiteX21" fmla="*/ 1153 w 390752"/>
                <a:gd name="connsiteY21" fmla="*/ 230905 h 253012"/>
                <a:gd name="connsiteX22" fmla="*/ 295 w 390752"/>
                <a:gd name="connsiteY22" fmla="*/ 230337 h 253012"/>
                <a:gd name="connsiteX23" fmla="*/ 0 w 390752"/>
                <a:gd name="connsiteY23" fmla="*/ 229373 h 253012"/>
                <a:gd name="connsiteX24" fmla="*/ 295 w 390752"/>
                <a:gd name="connsiteY24" fmla="*/ 228409 h 253012"/>
                <a:gd name="connsiteX25" fmla="*/ 122860 w 390752"/>
                <a:gd name="connsiteY25" fmla="*/ 53581 h 253012"/>
                <a:gd name="connsiteX26" fmla="*/ 159104 w 390752"/>
                <a:gd name="connsiteY26" fmla="*/ 3110 h 253012"/>
                <a:gd name="connsiteX27" fmla="*/ 159593 w 390752"/>
                <a:gd name="connsiteY27" fmla="*/ 2630 h 253012"/>
                <a:gd name="connsiteX28" fmla="*/ 160244 w 390752"/>
                <a:gd name="connsiteY28" fmla="*/ 2410 h 253012"/>
                <a:gd name="connsiteX29" fmla="*/ 387467 w 390752"/>
                <a:gd name="connsiteY29" fmla="*/ 119895 h 253012"/>
                <a:gd name="connsiteX30" fmla="*/ 370744 w 390752"/>
                <a:gd name="connsiteY30" fmla="*/ 201227 h 253012"/>
                <a:gd name="connsiteX31" fmla="*/ 302371 w 390752"/>
                <a:gd name="connsiteY31" fmla="*/ 249375 h 253012"/>
                <a:gd name="connsiteX32" fmla="*/ 275410 w 390752"/>
                <a:gd name="connsiteY32" fmla="*/ 253011 h 253012"/>
                <a:gd name="connsiteX33" fmla="*/ 209747 w 390752"/>
                <a:gd name="connsiteY33" fmla="*/ 198032 h 253012"/>
                <a:gd name="connsiteX34" fmla="*/ 301235 w 390752"/>
                <a:gd name="connsiteY34" fmla="*/ 246183 h 253012"/>
                <a:gd name="connsiteX35" fmla="*/ 384051 w 390752"/>
                <a:gd name="connsiteY35" fmla="*/ 120903 h 253012"/>
                <a:gd name="connsiteX36" fmla="*/ 161032 w 390752"/>
                <a:gd name="connsiteY36" fmla="*/ 5386 h 253012"/>
                <a:gd name="connsiteX37" fmla="*/ 125223 w 390752"/>
                <a:gd name="connsiteY37" fmla="*/ 55289 h 253012"/>
                <a:gd name="connsiteX38" fmla="*/ 5727 w 390752"/>
                <a:gd name="connsiteY38" fmla="*/ 226001 h 253012"/>
                <a:gd name="connsiteX39" fmla="*/ 54926 w 390752"/>
                <a:gd name="connsiteY39" fmla="*/ 208843 h 253012"/>
                <a:gd name="connsiteX40" fmla="*/ 60833 w 390752"/>
                <a:gd name="connsiteY40" fmla="*/ 207003 h 253012"/>
                <a:gd name="connsiteX41" fmla="*/ 63549 w 390752"/>
                <a:gd name="connsiteY41" fmla="*/ 206175 h 253012"/>
                <a:gd name="connsiteX42" fmla="*/ 70244 w 390752"/>
                <a:gd name="connsiteY42" fmla="*/ 204291 h 253012"/>
                <a:gd name="connsiteX43" fmla="*/ 77688 w 390752"/>
                <a:gd name="connsiteY43" fmla="*/ 202148 h 253012"/>
                <a:gd name="connsiteX44" fmla="*/ 115812 w 390752"/>
                <a:gd name="connsiteY44" fmla="*/ 193392 h 253012"/>
                <a:gd name="connsiteX45" fmla="*/ 152409 w 390752"/>
                <a:gd name="connsiteY45" fmla="*/ 187525 h 253012"/>
                <a:gd name="connsiteX46" fmla="*/ 163220 w 390752"/>
                <a:gd name="connsiteY46" fmla="*/ 186521 h 253012"/>
                <a:gd name="connsiteX47" fmla="*/ 168251 w 390752"/>
                <a:gd name="connsiteY47" fmla="*/ 186081 h 253012"/>
                <a:gd name="connsiteX48" fmla="*/ 169479 w 390752"/>
                <a:gd name="connsiteY48" fmla="*/ 186081 h 253012"/>
                <a:gd name="connsiteX49" fmla="*/ 185018 w 390752"/>
                <a:gd name="connsiteY49" fmla="*/ 187481 h 253012"/>
                <a:gd name="connsiteX50" fmla="*/ 197801 w 390752"/>
                <a:gd name="connsiteY50" fmla="*/ 188753 h 253012"/>
                <a:gd name="connsiteX51" fmla="*/ 198501 w 390752"/>
                <a:gd name="connsiteY51" fmla="*/ 188753 h 253012"/>
                <a:gd name="connsiteX52" fmla="*/ 202876 w 390752"/>
                <a:gd name="connsiteY52" fmla="*/ 190984 h 253012"/>
                <a:gd name="connsiteX53" fmla="*/ 203708 w 390752"/>
                <a:gd name="connsiteY53" fmla="*/ 190544 h 253012"/>
                <a:gd name="connsiteX54" fmla="*/ 204426 w 390752"/>
                <a:gd name="connsiteY54" fmla="*/ 190531 h 253012"/>
                <a:gd name="connsiteX55" fmla="*/ 205064 w 390752"/>
                <a:gd name="connsiteY55" fmla="*/ 190852 h 253012"/>
                <a:gd name="connsiteX56" fmla="*/ 205460 w 390752"/>
                <a:gd name="connsiteY56" fmla="*/ 191160 h 253012"/>
                <a:gd name="connsiteX57" fmla="*/ 206556 w 390752"/>
                <a:gd name="connsiteY57" fmla="*/ 192080 h 253012"/>
                <a:gd name="connsiteX58" fmla="*/ 207212 w 390752"/>
                <a:gd name="connsiteY58" fmla="*/ 192864 h 253012"/>
                <a:gd name="connsiteX59" fmla="*/ 207560 w 390752"/>
                <a:gd name="connsiteY59" fmla="*/ 193128 h 253012"/>
                <a:gd name="connsiteX60" fmla="*/ 208392 w 390752"/>
                <a:gd name="connsiteY60" fmla="*/ 194004 h 253012"/>
                <a:gd name="connsiteX61" fmla="*/ 208744 w 390752"/>
                <a:gd name="connsiteY61" fmla="*/ 194704 h 253012"/>
                <a:gd name="connsiteX62" fmla="*/ 208744 w 390752"/>
                <a:gd name="connsiteY62" fmla="*/ 195272 h 253012"/>
                <a:gd name="connsiteX63" fmla="*/ 209444 w 390752"/>
                <a:gd name="connsiteY63" fmla="*/ 196368 h 253012"/>
                <a:gd name="connsiteX64" fmla="*/ 209787 w 390752"/>
                <a:gd name="connsiteY64" fmla="*/ 197143 h 253012"/>
                <a:gd name="connsiteX65" fmla="*/ 209708 w 390752"/>
                <a:gd name="connsiteY65" fmla="*/ 197988 h 253012"/>
                <a:gd name="connsiteX66" fmla="*/ 209747 w 390752"/>
                <a:gd name="connsiteY66" fmla="*/ 198032 h 25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90752" h="253012">
                  <a:moveTo>
                    <a:pt x="275410" y="253011"/>
                  </a:moveTo>
                  <a:cubicBezTo>
                    <a:pt x="246476" y="253011"/>
                    <a:pt x="217935" y="238476"/>
                    <a:pt x="206028" y="197288"/>
                  </a:cubicBezTo>
                  <a:cubicBezTo>
                    <a:pt x="206028" y="197288"/>
                    <a:pt x="206028" y="197024"/>
                    <a:pt x="206028" y="196892"/>
                  </a:cubicBezTo>
                  <a:cubicBezTo>
                    <a:pt x="206006" y="196746"/>
                    <a:pt x="206006" y="196601"/>
                    <a:pt x="206028" y="196456"/>
                  </a:cubicBezTo>
                  <a:lnTo>
                    <a:pt x="206028" y="196016"/>
                  </a:lnTo>
                  <a:lnTo>
                    <a:pt x="205680" y="195668"/>
                  </a:lnTo>
                  <a:lnTo>
                    <a:pt x="205284" y="195360"/>
                  </a:lnTo>
                  <a:cubicBezTo>
                    <a:pt x="205024" y="195426"/>
                    <a:pt x="204756" y="195426"/>
                    <a:pt x="204496" y="195360"/>
                  </a:cubicBezTo>
                  <a:cubicBezTo>
                    <a:pt x="202145" y="194347"/>
                    <a:pt x="199852" y="193207"/>
                    <a:pt x="197625" y="191948"/>
                  </a:cubicBezTo>
                  <a:cubicBezTo>
                    <a:pt x="193249" y="191640"/>
                    <a:pt x="189222" y="191160"/>
                    <a:pt x="185106" y="190720"/>
                  </a:cubicBezTo>
                  <a:cubicBezTo>
                    <a:pt x="180070" y="190152"/>
                    <a:pt x="174863" y="189585"/>
                    <a:pt x="169739" y="189321"/>
                  </a:cubicBezTo>
                  <a:lnTo>
                    <a:pt x="168868" y="189321"/>
                  </a:lnTo>
                  <a:lnTo>
                    <a:pt x="163612" y="189756"/>
                  </a:lnTo>
                  <a:cubicBezTo>
                    <a:pt x="160068" y="190020"/>
                    <a:pt x="156476" y="190329"/>
                    <a:pt x="152933" y="190720"/>
                  </a:cubicBezTo>
                  <a:cubicBezTo>
                    <a:pt x="141814" y="192037"/>
                    <a:pt x="129907" y="193916"/>
                    <a:pt x="116600" y="196588"/>
                  </a:cubicBezTo>
                  <a:cubicBezTo>
                    <a:pt x="104522" y="198952"/>
                    <a:pt x="92086" y="201839"/>
                    <a:pt x="78652" y="205343"/>
                  </a:cubicBezTo>
                  <a:cubicBezTo>
                    <a:pt x="77556" y="205603"/>
                    <a:pt x="74272" y="206523"/>
                    <a:pt x="71252" y="207443"/>
                  </a:cubicBezTo>
                  <a:lnTo>
                    <a:pt x="64513" y="209366"/>
                  </a:lnTo>
                  <a:lnTo>
                    <a:pt x="61841" y="210154"/>
                  </a:lnTo>
                  <a:lnTo>
                    <a:pt x="55974" y="211994"/>
                  </a:lnTo>
                  <a:cubicBezTo>
                    <a:pt x="39515" y="217290"/>
                    <a:pt x="21921" y="223461"/>
                    <a:pt x="2179" y="230860"/>
                  </a:cubicBezTo>
                  <a:cubicBezTo>
                    <a:pt x="1849" y="230984"/>
                    <a:pt x="1492" y="230997"/>
                    <a:pt x="1153" y="230905"/>
                  </a:cubicBezTo>
                  <a:cubicBezTo>
                    <a:pt x="814" y="230808"/>
                    <a:pt x="515" y="230610"/>
                    <a:pt x="295" y="230337"/>
                  </a:cubicBezTo>
                  <a:cubicBezTo>
                    <a:pt x="101" y="230051"/>
                    <a:pt x="0" y="229716"/>
                    <a:pt x="0" y="229373"/>
                  </a:cubicBezTo>
                  <a:cubicBezTo>
                    <a:pt x="0" y="229030"/>
                    <a:pt x="101" y="228695"/>
                    <a:pt x="295" y="228409"/>
                  </a:cubicBezTo>
                  <a:cubicBezTo>
                    <a:pt x="39211" y="169578"/>
                    <a:pt x="81628" y="110616"/>
                    <a:pt x="122860" y="53581"/>
                  </a:cubicBezTo>
                  <a:cubicBezTo>
                    <a:pt x="135000" y="36713"/>
                    <a:pt x="147083" y="19889"/>
                    <a:pt x="159104" y="3110"/>
                  </a:cubicBezTo>
                  <a:cubicBezTo>
                    <a:pt x="159227" y="2916"/>
                    <a:pt x="159395" y="2753"/>
                    <a:pt x="159593" y="2630"/>
                  </a:cubicBezTo>
                  <a:cubicBezTo>
                    <a:pt x="159791" y="2511"/>
                    <a:pt x="160011" y="2432"/>
                    <a:pt x="160244" y="2410"/>
                  </a:cubicBezTo>
                  <a:cubicBezTo>
                    <a:pt x="246124" y="-6825"/>
                    <a:pt x="355250" y="6085"/>
                    <a:pt x="387467" y="119895"/>
                  </a:cubicBezTo>
                  <a:cubicBezTo>
                    <a:pt x="395170" y="147037"/>
                    <a:pt x="389219" y="175926"/>
                    <a:pt x="370744" y="201227"/>
                  </a:cubicBezTo>
                  <a:cubicBezTo>
                    <a:pt x="353723" y="224209"/>
                    <a:pt x="329746" y="241095"/>
                    <a:pt x="302371" y="249375"/>
                  </a:cubicBezTo>
                  <a:cubicBezTo>
                    <a:pt x="293598" y="251840"/>
                    <a:pt x="284521" y="253063"/>
                    <a:pt x="275410" y="253011"/>
                  </a:cubicBezTo>
                  <a:close/>
                  <a:moveTo>
                    <a:pt x="209747" y="198032"/>
                  </a:moveTo>
                  <a:cubicBezTo>
                    <a:pt x="225070" y="248239"/>
                    <a:pt x="266918" y="255810"/>
                    <a:pt x="301235" y="246183"/>
                  </a:cubicBezTo>
                  <a:cubicBezTo>
                    <a:pt x="366893" y="227445"/>
                    <a:pt x="396922" y="166295"/>
                    <a:pt x="384051" y="120903"/>
                  </a:cubicBezTo>
                  <a:cubicBezTo>
                    <a:pt x="352710" y="9413"/>
                    <a:pt x="245512" y="-3365"/>
                    <a:pt x="161032" y="5386"/>
                  </a:cubicBezTo>
                  <a:cubicBezTo>
                    <a:pt x="149152" y="21994"/>
                    <a:pt x="137218" y="38624"/>
                    <a:pt x="125223" y="55289"/>
                  </a:cubicBezTo>
                  <a:cubicBezTo>
                    <a:pt x="85171" y="110924"/>
                    <a:pt x="43807" y="168399"/>
                    <a:pt x="5727" y="226001"/>
                  </a:cubicBezTo>
                  <a:cubicBezTo>
                    <a:pt x="23585" y="219350"/>
                    <a:pt x="39735" y="213746"/>
                    <a:pt x="54926" y="208843"/>
                  </a:cubicBezTo>
                  <a:lnTo>
                    <a:pt x="60833" y="207003"/>
                  </a:lnTo>
                  <a:lnTo>
                    <a:pt x="63549" y="206175"/>
                  </a:lnTo>
                  <a:lnTo>
                    <a:pt x="70244" y="204291"/>
                  </a:lnTo>
                  <a:lnTo>
                    <a:pt x="77688" y="202148"/>
                  </a:lnTo>
                  <a:cubicBezTo>
                    <a:pt x="91215" y="198600"/>
                    <a:pt x="103690" y="195712"/>
                    <a:pt x="115812" y="193392"/>
                  </a:cubicBezTo>
                  <a:cubicBezTo>
                    <a:pt x="129251" y="190720"/>
                    <a:pt x="141202" y="189012"/>
                    <a:pt x="152409" y="187525"/>
                  </a:cubicBezTo>
                  <a:cubicBezTo>
                    <a:pt x="155997" y="187089"/>
                    <a:pt x="159628" y="186825"/>
                    <a:pt x="163220" y="186521"/>
                  </a:cubicBezTo>
                  <a:lnTo>
                    <a:pt x="168251" y="186081"/>
                  </a:lnTo>
                  <a:lnTo>
                    <a:pt x="169479" y="186081"/>
                  </a:lnTo>
                  <a:cubicBezTo>
                    <a:pt x="174687" y="186345"/>
                    <a:pt x="179938" y="186913"/>
                    <a:pt x="185018" y="187481"/>
                  </a:cubicBezTo>
                  <a:cubicBezTo>
                    <a:pt x="189393" y="187965"/>
                    <a:pt x="193553" y="188444"/>
                    <a:pt x="197801" y="188753"/>
                  </a:cubicBezTo>
                  <a:cubicBezTo>
                    <a:pt x="198030" y="188687"/>
                    <a:pt x="198272" y="188687"/>
                    <a:pt x="198501" y="188753"/>
                  </a:cubicBezTo>
                  <a:cubicBezTo>
                    <a:pt x="199333" y="189232"/>
                    <a:pt x="200997" y="190108"/>
                    <a:pt x="202876" y="190984"/>
                  </a:cubicBezTo>
                  <a:cubicBezTo>
                    <a:pt x="203101" y="190756"/>
                    <a:pt x="203391" y="190601"/>
                    <a:pt x="203708" y="190544"/>
                  </a:cubicBezTo>
                  <a:cubicBezTo>
                    <a:pt x="203941" y="190483"/>
                    <a:pt x="204188" y="190478"/>
                    <a:pt x="204426" y="190531"/>
                  </a:cubicBezTo>
                  <a:cubicBezTo>
                    <a:pt x="204663" y="190584"/>
                    <a:pt x="204883" y="190694"/>
                    <a:pt x="205064" y="190852"/>
                  </a:cubicBezTo>
                  <a:lnTo>
                    <a:pt x="205460" y="191160"/>
                  </a:lnTo>
                  <a:cubicBezTo>
                    <a:pt x="205856" y="191429"/>
                    <a:pt x="206222" y="191737"/>
                    <a:pt x="206556" y="192080"/>
                  </a:cubicBezTo>
                  <a:cubicBezTo>
                    <a:pt x="206798" y="192318"/>
                    <a:pt x="207018" y="192582"/>
                    <a:pt x="207212" y="192864"/>
                  </a:cubicBezTo>
                  <a:lnTo>
                    <a:pt x="207560" y="193128"/>
                  </a:lnTo>
                  <a:lnTo>
                    <a:pt x="208392" y="194004"/>
                  </a:lnTo>
                  <a:cubicBezTo>
                    <a:pt x="208550" y="194215"/>
                    <a:pt x="208669" y="194453"/>
                    <a:pt x="208744" y="194704"/>
                  </a:cubicBezTo>
                  <a:lnTo>
                    <a:pt x="208744" y="195272"/>
                  </a:lnTo>
                  <a:cubicBezTo>
                    <a:pt x="208964" y="195624"/>
                    <a:pt x="209224" y="195976"/>
                    <a:pt x="209444" y="196368"/>
                  </a:cubicBezTo>
                  <a:cubicBezTo>
                    <a:pt x="209624" y="196592"/>
                    <a:pt x="209743" y="196861"/>
                    <a:pt x="209787" y="197143"/>
                  </a:cubicBezTo>
                  <a:cubicBezTo>
                    <a:pt x="209835" y="197429"/>
                    <a:pt x="209805" y="197719"/>
                    <a:pt x="209708" y="197988"/>
                  </a:cubicBezTo>
                  <a:lnTo>
                    <a:pt x="209747" y="198032"/>
                  </a:lnTo>
                  <a:close/>
                </a:path>
              </a:pathLst>
            </a:custGeom>
            <a:solidFill>
              <a:srgbClr val="0E0E0E"/>
            </a:solidFill>
            <a:ln w="4396"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701EBA65-4EFC-41DC-ABF1-461D28BD1232}"/>
                </a:ext>
              </a:extLst>
            </p:cNvPr>
            <p:cNvSpPr/>
            <p:nvPr/>
          </p:nvSpPr>
          <p:spPr>
            <a:xfrm>
              <a:off x="8027966" y="4330385"/>
              <a:ext cx="2864" cy="3107"/>
            </a:xfrm>
            <a:custGeom>
              <a:avLst/>
              <a:gdLst>
                <a:gd name="connsiteX0" fmla="*/ 2628 w 2864"/>
                <a:gd name="connsiteY0" fmla="*/ 2276 h 3107"/>
                <a:gd name="connsiteX1" fmla="*/ 1400 w 2864"/>
                <a:gd name="connsiteY1" fmla="*/ 528 h 3107"/>
                <a:gd name="connsiteX2" fmla="*/ 0 w 2864"/>
                <a:gd name="connsiteY2" fmla="*/ 0 h 3107"/>
                <a:gd name="connsiteX3" fmla="*/ 2848 w 2864"/>
                <a:gd name="connsiteY3" fmla="*/ 3108 h 3107"/>
                <a:gd name="connsiteX4" fmla="*/ 2848 w 2864"/>
                <a:gd name="connsiteY4" fmla="*/ 2584 h 3107"/>
                <a:gd name="connsiteX5" fmla="*/ 2628 w 2864"/>
                <a:gd name="connsiteY5" fmla="*/ 2276 h 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4" h="3107">
                  <a:moveTo>
                    <a:pt x="2628" y="2276"/>
                  </a:moveTo>
                  <a:lnTo>
                    <a:pt x="1400" y="528"/>
                  </a:lnTo>
                  <a:lnTo>
                    <a:pt x="0" y="0"/>
                  </a:lnTo>
                  <a:cubicBezTo>
                    <a:pt x="841" y="1131"/>
                    <a:pt x="1796" y="2170"/>
                    <a:pt x="2848" y="3108"/>
                  </a:cubicBezTo>
                  <a:cubicBezTo>
                    <a:pt x="2870" y="2936"/>
                    <a:pt x="2870" y="2760"/>
                    <a:pt x="2848" y="2584"/>
                  </a:cubicBezTo>
                  <a:cubicBezTo>
                    <a:pt x="2848" y="2584"/>
                    <a:pt x="2628" y="2408"/>
                    <a:pt x="2628" y="2276"/>
                  </a:cubicBezTo>
                  <a:close/>
                </a:path>
              </a:pathLst>
            </a:custGeom>
            <a:solidFill>
              <a:srgbClr val="3C8563"/>
            </a:solidFill>
            <a:ln w="4396"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A9C1A1CF-E01D-4882-8B3F-E76CB21DC404}"/>
                </a:ext>
              </a:extLst>
            </p:cNvPr>
            <p:cNvSpPr/>
            <p:nvPr/>
          </p:nvSpPr>
          <p:spPr>
            <a:xfrm>
              <a:off x="8026329" y="4328727"/>
              <a:ext cx="5832" cy="6386"/>
            </a:xfrm>
            <a:custGeom>
              <a:avLst/>
              <a:gdLst>
                <a:gd name="connsiteX0" fmla="*/ 4481 w 5832"/>
                <a:gd name="connsiteY0" fmla="*/ 6386 h 6386"/>
                <a:gd name="connsiteX1" fmla="*/ 3433 w 5832"/>
                <a:gd name="connsiteY1" fmla="*/ 5994 h 6386"/>
                <a:gd name="connsiteX2" fmla="*/ 326 w 5832"/>
                <a:gd name="connsiteY2" fmla="*/ 2579 h 6386"/>
                <a:gd name="connsiteX3" fmla="*/ 0 w 5832"/>
                <a:gd name="connsiteY3" fmla="*/ 1593 h 6386"/>
                <a:gd name="connsiteX4" fmla="*/ 326 w 5832"/>
                <a:gd name="connsiteY4" fmla="*/ 611 h 6386"/>
                <a:gd name="connsiteX5" fmla="*/ 1206 w 5832"/>
                <a:gd name="connsiteY5" fmla="*/ 48 h 6386"/>
                <a:gd name="connsiteX6" fmla="*/ 2249 w 5832"/>
                <a:gd name="connsiteY6" fmla="*/ 127 h 6386"/>
                <a:gd name="connsiteX7" fmla="*/ 3521 w 5832"/>
                <a:gd name="connsiteY7" fmla="*/ 611 h 6386"/>
                <a:gd name="connsiteX8" fmla="*/ 4309 w 5832"/>
                <a:gd name="connsiteY8" fmla="*/ 1223 h 6386"/>
                <a:gd name="connsiteX9" fmla="*/ 5577 w 5832"/>
                <a:gd name="connsiteY9" fmla="*/ 3058 h 6386"/>
                <a:gd name="connsiteX10" fmla="*/ 5577 w 5832"/>
                <a:gd name="connsiteY10" fmla="*/ 3499 h 6386"/>
                <a:gd name="connsiteX11" fmla="*/ 4481 w 5832"/>
                <a:gd name="connsiteY11" fmla="*/ 4287 h 6386"/>
                <a:gd name="connsiteX12" fmla="*/ 5797 w 5832"/>
                <a:gd name="connsiteY12" fmla="*/ 4287 h 6386"/>
                <a:gd name="connsiteX13" fmla="*/ 5788 w 5832"/>
                <a:gd name="connsiteY13" fmla="*/ 5026 h 6386"/>
                <a:gd name="connsiteX14" fmla="*/ 5467 w 5832"/>
                <a:gd name="connsiteY14" fmla="*/ 5691 h 6386"/>
                <a:gd name="connsiteX15" fmla="*/ 4895 w 5832"/>
                <a:gd name="connsiteY15" fmla="*/ 6162 h 6386"/>
                <a:gd name="connsiteX16" fmla="*/ 4177 w 5832"/>
                <a:gd name="connsiteY16" fmla="*/ 6342 h 6386"/>
                <a:gd name="connsiteX17" fmla="*/ 4481 w 5832"/>
                <a:gd name="connsiteY17" fmla="*/ 6386 h 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32" h="6386">
                  <a:moveTo>
                    <a:pt x="4481" y="6386"/>
                  </a:moveTo>
                  <a:cubicBezTo>
                    <a:pt x="4098" y="6382"/>
                    <a:pt x="3728" y="6241"/>
                    <a:pt x="3433" y="5994"/>
                  </a:cubicBezTo>
                  <a:cubicBezTo>
                    <a:pt x="2258" y="4987"/>
                    <a:pt x="1215" y="3842"/>
                    <a:pt x="326" y="2579"/>
                  </a:cubicBezTo>
                  <a:cubicBezTo>
                    <a:pt x="114" y="2293"/>
                    <a:pt x="0" y="1949"/>
                    <a:pt x="0" y="1593"/>
                  </a:cubicBezTo>
                  <a:cubicBezTo>
                    <a:pt x="0" y="1241"/>
                    <a:pt x="114" y="893"/>
                    <a:pt x="326" y="611"/>
                  </a:cubicBezTo>
                  <a:cubicBezTo>
                    <a:pt x="550" y="334"/>
                    <a:pt x="863" y="136"/>
                    <a:pt x="1206" y="48"/>
                  </a:cubicBezTo>
                  <a:cubicBezTo>
                    <a:pt x="1554" y="-36"/>
                    <a:pt x="1919" y="-9"/>
                    <a:pt x="2249" y="127"/>
                  </a:cubicBezTo>
                  <a:lnTo>
                    <a:pt x="3521" y="611"/>
                  </a:lnTo>
                  <a:cubicBezTo>
                    <a:pt x="3838" y="734"/>
                    <a:pt x="4111" y="946"/>
                    <a:pt x="4309" y="1223"/>
                  </a:cubicBezTo>
                  <a:cubicBezTo>
                    <a:pt x="4763" y="1813"/>
                    <a:pt x="5185" y="2425"/>
                    <a:pt x="5577" y="3058"/>
                  </a:cubicBezTo>
                  <a:cubicBezTo>
                    <a:pt x="5595" y="3204"/>
                    <a:pt x="5595" y="3353"/>
                    <a:pt x="5577" y="3499"/>
                  </a:cubicBezTo>
                  <a:lnTo>
                    <a:pt x="4481" y="4287"/>
                  </a:lnTo>
                  <a:lnTo>
                    <a:pt x="5797" y="4287"/>
                  </a:lnTo>
                  <a:cubicBezTo>
                    <a:pt x="5846" y="4529"/>
                    <a:pt x="5846" y="4784"/>
                    <a:pt x="5788" y="5026"/>
                  </a:cubicBezTo>
                  <a:cubicBezTo>
                    <a:pt x="5731" y="5268"/>
                    <a:pt x="5621" y="5497"/>
                    <a:pt x="5467" y="5691"/>
                  </a:cubicBezTo>
                  <a:cubicBezTo>
                    <a:pt x="5313" y="5889"/>
                    <a:pt x="5115" y="6047"/>
                    <a:pt x="4895" y="6162"/>
                  </a:cubicBezTo>
                  <a:cubicBezTo>
                    <a:pt x="4670" y="6272"/>
                    <a:pt x="4428" y="6338"/>
                    <a:pt x="4177" y="6342"/>
                  </a:cubicBezTo>
                  <a:lnTo>
                    <a:pt x="4481" y="6386"/>
                  </a:lnTo>
                  <a:close/>
                </a:path>
              </a:pathLst>
            </a:custGeom>
            <a:solidFill>
              <a:srgbClr val="0E0E0E"/>
            </a:solidFill>
            <a:ln w="4396"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A9D11F1A-8787-4D73-A09B-40F54D89A377}"/>
                </a:ext>
              </a:extLst>
            </p:cNvPr>
            <p:cNvSpPr/>
            <p:nvPr/>
          </p:nvSpPr>
          <p:spPr>
            <a:xfrm>
              <a:off x="8553329" y="2962445"/>
              <a:ext cx="856954" cy="1044980"/>
            </a:xfrm>
            <a:custGeom>
              <a:avLst/>
              <a:gdLst>
                <a:gd name="connsiteX0" fmla="*/ 133904 w 856954"/>
                <a:gd name="connsiteY0" fmla="*/ 314595 h 1044980"/>
                <a:gd name="connsiteX1" fmla="*/ 408926 w 856954"/>
                <a:gd name="connsiteY1" fmla="*/ 519320 h 1044980"/>
                <a:gd name="connsiteX2" fmla="*/ 475372 w 856954"/>
                <a:gd name="connsiteY2" fmla="*/ 554864 h 1044980"/>
                <a:gd name="connsiteX3" fmla="*/ 441011 w 856954"/>
                <a:gd name="connsiteY3" fmla="*/ 555432 h 1044980"/>
                <a:gd name="connsiteX4" fmla="*/ 350052 w 856954"/>
                <a:gd name="connsiteY4" fmla="*/ 598196 h 1044980"/>
                <a:gd name="connsiteX5" fmla="*/ 342784 w 856954"/>
                <a:gd name="connsiteY5" fmla="*/ 683424 h 1044980"/>
                <a:gd name="connsiteX6" fmla="*/ 440751 w 856954"/>
                <a:gd name="connsiteY6" fmla="*/ 773508 h 1044980"/>
                <a:gd name="connsiteX7" fmla="*/ 533766 w 856954"/>
                <a:gd name="connsiteY7" fmla="*/ 846477 h 1044980"/>
                <a:gd name="connsiteX8" fmla="*/ 563840 w 856954"/>
                <a:gd name="connsiteY8" fmla="*/ 916906 h 1044980"/>
                <a:gd name="connsiteX9" fmla="*/ 627530 w 856954"/>
                <a:gd name="connsiteY9" fmla="*/ 1021129 h 1044980"/>
                <a:gd name="connsiteX10" fmla="*/ 768824 w 856954"/>
                <a:gd name="connsiteY10" fmla="*/ 1019817 h 1044980"/>
                <a:gd name="connsiteX11" fmla="*/ 778764 w 856954"/>
                <a:gd name="connsiteY11" fmla="*/ 900056 h 1044980"/>
                <a:gd name="connsiteX12" fmla="*/ 765061 w 856954"/>
                <a:gd name="connsiteY12" fmla="*/ 887493 h 1044980"/>
                <a:gd name="connsiteX13" fmla="*/ 763529 w 856954"/>
                <a:gd name="connsiteY13" fmla="*/ 883114 h 1044980"/>
                <a:gd name="connsiteX14" fmla="*/ 755170 w 856954"/>
                <a:gd name="connsiteY14" fmla="*/ 848533 h 1044980"/>
                <a:gd name="connsiteX15" fmla="*/ 702643 w 856954"/>
                <a:gd name="connsiteY15" fmla="*/ 745974 h 1044980"/>
                <a:gd name="connsiteX16" fmla="*/ 744971 w 856954"/>
                <a:gd name="connsiteY16" fmla="*/ 736915 h 1044980"/>
                <a:gd name="connsiteX17" fmla="*/ 824811 w 856954"/>
                <a:gd name="connsiteY17" fmla="*/ 632865 h 1044980"/>
                <a:gd name="connsiteX18" fmla="*/ 594393 w 856954"/>
                <a:gd name="connsiteY18" fmla="*/ 411858 h 1044980"/>
                <a:gd name="connsiteX19" fmla="*/ 775348 w 856954"/>
                <a:gd name="connsiteY19" fmla="*/ 407962 h 1044980"/>
                <a:gd name="connsiteX20" fmla="*/ 856637 w 856954"/>
                <a:gd name="connsiteY20" fmla="*/ 326458 h 1044980"/>
                <a:gd name="connsiteX21" fmla="*/ 790450 w 856954"/>
                <a:gd name="connsiteY21" fmla="*/ 244469 h 1044980"/>
                <a:gd name="connsiteX22" fmla="*/ 411466 w 856954"/>
                <a:gd name="connsiteY22" fmla="*/ 111181 h 1044980"/>
                <a:gd name="connsiteX23" fmla="*/ 150054 w 856954"/>
                <a:gd name="connsiteY23" fmla="*/ 0 h 1044980"/>
                <a:gd name="connsiteX24" fmla="*/ 0 w 856954"/>
                <a:gd name="connsiteY24" fmla="*/ 123480 h 1044980"/>
                <a:gd name="connsiteX25" fmla="*/ 187434 w 856954"/>
                <a:gd name="connsiteY25" fmla="*/ 222847 h 1044980"/>
                <a:gd name="connsiteX26" fmla="*/ 133904 w 856954"/>
                <a:gd name="connsiteY26" fmla="*/ 314595 h 104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56954" h="1044980">
                  <a:moveTo>
                    <a:pt x="133904" y="314595"/>
                  </a:moveTo>
                  <a:cubicBezTo>
                    <a:pt x="169972" y="429672"/>
                    <a:pt x="311051" y="472176"/>
                    <a:pt x="408926" y="519320"/>
                  </a:cubicBezTo>
                  <a:cubicBezTo>
                    <a:pt x="431424" y="530175"/>
                    <a:pt x="453574" y="542214"/>
                    <a:pt x="475372" y="554864"/>
                  </a:cubicBezTo>
                  <a:cubicBezTo>
                    <a:pt x="463918" y="554464"/>
                    <a:pt x="452447" y="554653"/>
                    <a:pt x="441011" y="555432"/>
                  </a:cubicBezTo>
                  <a:cubicBezTo>
                    <a:pt x="405994" y="558060"/>
                    <a:pt x="372246" y="568959"/>
                    <a:pt x="350052" y="598196"/>
                  </a:cubicBezTo>
                  <a:cubicBezTo>
                    <a:pt x="333417" y="620086"/>
                    <a:pt x="323174" y="659478"/>
                    <a:pt x="342784" y="683424"/>
                  </a:cubicBezTo>
                  <a:cubicBezTo>
                    <a:pt x="370951" y="717996"/>
                    <a:pt x="403943" y="748334"/>
                    <a:pt x="440751" y="773508"/>
                  </a:cubicBezTo>
                  <a:cubicBezTo>
                    <a:pt x="472528" y="795658"/>
                    <a:pt x="508161" y="816888"/>
                    <a:pt x="533766" y="846477"/>
                  </a:cubicBezTo>
                  <a:cubicBezTo>
                    <a:pt x="556049" y="872171"/>
                    <a:pt x="555388" y="883901"/>
                    <a:pt x="563840" y="916906"/>
                  </a:cubicBezTo>
                  <a:cubicBezTo>
                    <a:pt x="574475" y="958490"/>
                    <a:pt x="594481" y="993511"/>
                    <a:pt x="627530" y="1021129"/>
                  </a:cubicBezTo>
                  <a:cubicBezTo>
                    <a:pt x="667362" y="1054178"/>
                    <a:pt x="728904" y="1052078"/>
                    <a:pt x="768824" y="1019817"/>
                  </a:cubicBezTo>
                  <a:cubicBezTo>
                    <a:pt x="804677" y="990928"/>
                    <a:pt x="818376" y="932973"/>
                    <a:pt x="778764" y="900056"/>
                  </a:cubicBezTo>
                  <a:lnTo>
                    <a:pt x="765061" y="887493"/>
                  </a:lnTo>
                  <a:cubicBezTo>
                    <a:pt x="768477" y="890513"/>
                    <a:pt x="763137" y="880094"/>
                    <a:pt x="763529" y="883114"/>
                  </a:cubicBezTo>
                  <a:cubicBezTo>
                    <a:pt x="759941" y="871867"/>
                    <a:pt x="758101" y="859960"/>
                    <a:pt x="755170" y="848533"/>
                  </a:cubicBezTo>
                  <a:cubicBezTo>
                    <a:pt x="745354" y="810923"/>
                    <a:pt x="727425" y="775920"/>
                    <a:pt x="702643" y="745974"/>
                  </a:cubicBezTo>
                  <a:cubicBezTo>
                    <a:pt x="716980" y="744143"/>
                    <a:pt x="731140" y="741110"/>
                    <a:pt x="744971" y="736915"/>
                  </a:cubicBezTo>
                  <a:cubicBezTo>
                    <a:pt x="788743" y="723345"/>
                    <a:pt x="838074" y="686048"/>
                    <a:pt x="824811" y="632865"/>
                  </a:cubicBezTo>
                  <a:cubicBezTo>
                    <a:pt x="798022" y="525359"/>
                    <a:pt x="688240" y="464120"/>
                    <a:pt x="594393" y="411858"/>
                  </a:cubicBezTo>
                  <a:cubicBezTo>
                    <a:pt x="654658" y="417593"/>
                    <a:pt x="715386" y="416286"/>
                    <a:pt x="775348" y="407962"/>
                  </a:cubicBezTo>
                  <a:cubicBezTo>
                    <a:pt x="813736" y="402270"/>
                    <a:pt x="852957" y="365982"/>
                    <a:pt x="856637" y="326458"/>
                  </a:cubicBezTo>
                  <a:cubicBezTo>
                    <a:pt x="860576" y="283645"/>
                    <a:pt x="827307" y="256420"/>
                    <a:pt x="790450" y="244469"/>
                  </a:cubicBezTo>
                  <a:cubicBezTo>
                    <a:pt x="663114" y="202841"/>
                    <a:pt x="538670" y="152986"/>
                    <a:pt x="411466" y="111181"/>
                  </a:cubicBezTo>
                  <a:cubicBezTo>
                    <a:pt x="321642" y="81680"/>
                    <a:pt x="225739" y="56947"/>
                    <a:pt x="150054" y="0"/>
                  </a:cubicBezTo>
                  <a:cubicBezTo>
                    <a:pt x="94014" y="33243"/>
                    <a:pt x="43406" y="74888"/>
                    <a:pt x="0" y="123480"/>
                  </a:cubicBezTo>
                  <a:cubicBezTo>
                    <a:pt x="55243" y="167824"/>
                    <a:pt x="120289" y="197898"/>
                    <a:pt x="187434" y="222847"/>
                  </a:cubicBezTo>
                  <a:cubicBezTo>
                    <a:pt x="151062" y="239918"/>
                    <a:pt x="120289" y="270995"/>
                    <a:pt x="133904" y="314595"/>
                  </a:cubicBezTo>
                  <a:close/>
                </a:path>
              </a:pathLst>
            </a:custGeom>
            <a:solidFill>
              <a:srgbClr val="3C8563"/>
            </a:solidFill>
            <a:ln w="4396"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4D1D2641-C019-42B0-9078-91FAE0F69612}"/>
                </a:ext>
              </a:extLst>
            </p:cNvPr>
            <p:cNvSpPr/>
            <p:nvPr/>
          </p:nvSpPr>
          <p:spPr>
            <a:xfrm>
              <a:off x="8551569" y="2960548"/>
              <a:ext cx="860199" cy="1048338"/>
            </a:xfrm>
            <a:custGeom>
              <a:avLst/>
              <a:gdLst>
                <a:gd name="connsiteX0" fmla="*/ 698099 w 860199"/>
                <a:gd name="connsiteY0" fmla="*/ 1048328 h 1048338"/>
                <a:gd name="connsiteX1" fmla="*/ 628062 w 860199"/>
                <a:gd name="connsiteY1" fmla="*/ 1024254 h 1048338"/>
                <a:gd name="connsiteX2" fmla="*/ 563804 w 860199"/>
                <a:gd name="connsiteY2" fmla="*/ 919200 h 1048338"/>
                <a:gd name="connsiteX3" fmla="*/ 560084 w 860199"/>
                <a:gd name="connsiteY3" fmla="*/ 903701 h 1048338"/>
                <a:gd name="connsiteX4" fmla="*/ 534127 w 860199"/>
                <a:gd name="connsiteY4" fmla="*/ 849382 h 1048338"/>
                <a:gd name="connsiteX5" fmla="*/ 459929 w 860199"/>
                <a:gd name="connsiteY5" fmla="*/ 789368 h 1048338"/>
                <a:gd name="connsiteX6" fmla="*/ 441371 w 860199"/>
                <a:gd name="connsiteY6" fmla="*/ 776717 h 1048338"/>
                <a:gd name="connsiteX7" fmla="*/ 343100 w 860199"/>
                <a:gd name="connsiteY7" fmla="*/ 686325 h 1048338"/>
                <a:gd name="connsiteX8" fmla="*/ 350324 w 860199"/>
                <a:gd name="connsiteY8" fmla="*/ 599046 h 1048338"/>
                <a:gd name="connsiteX9" fmla="*/ 442507 w 860199"/>
                <a:gd name="connsiteY9" fmla="*/ 555666 h 1048338"/>
                <a:gd name="connsiteX10" fmla="*/ 470613 w 860199"/>
                <a:gd name="connsiteY10" fmla="*/ 554922 h 1048338"/>
                <a:gd name="connsiteX11" fmla="*/ 409810 w 860199"/>
                <a:gd name="connsiteY11" fmla="*/ 522661 h 1048338"/>
                <a:gd name="connsiteX12" fmla="*/ 357895 w 860199"/>
                <a:gd name="connsiteY12" fmla="*/ 499067 h 1048338"/>
                <a:gd name="connsiteX13" fmla="*/ 133956 w 860199"/>
                <a:gd name="connsiteY13" fmla="*/ 316928 h 1048338"/>
                <a:gd name="connsiteX14" fmla="*/ 184907 w 860199"/>
                <a:gd name="connsiteY14" fmla="*/ 224744 h 1048338"/>
                <a:gd name="connsiteX15" fmla="*/ 580 w 860199"/>
                <a:gd name="connsiteY15" fmla="*/ 126473 h 1048338"/>
                <a:gd name="connsiteX16" fmla="*/ 171 w 860199"/>
                <a:gd name="connsiteY16" fmla="*/ 125967 h 1048338"/>
                <a:gd name="connsiteX17" fmla="*/ 8 w 860199"/>
                <a:gd name="connsiteY17" fmla="*/ 125333 h 1048338"/>
                <a:gd name="connsiteX18" fmla="*/ 74 w 860199"/>
                <a:gd name="connsiteY18" fmla="*/ 124660 h 1048338"/>
                <a:gd name="connsiteX19" fmla="*/ 404 w 860199"/>
                <a:gd name="connsiteY19" fmla="*/ 124066 h 1048338"/>
                <a:gd name="connsiteX20" fmla="*/ 150850 w 860199"/>
                <a:gd name="connsiteY20" fmla="*/ 277 h 1048338"/>
                <a:gd name="connsiteX21" fmla="*/ 151770 w 860199"/>
                <a:gd name="connsiteY21" fmla="*/ 0 h 1048338"/>
                <a:gd name="connsiteX22" fmla="*/ 152690 w 860199"/>
                <a:gd name="connsiteY22" fmla="*/ 277 h 1048338"/>
                <a:gd name="connsiteX23" fmla="*/ 373394 w 860199"/>
                <a:gd name="connsiteY23" fmla="*/ 98328 h 1048338"/>
                <a:gd name="connsiteX24" fmla="*/ 413574 w 860199"/>
                <a:gd name="connsiteY24" fmla="*/ 111239 h 1048338"/>
                <a:gd name="connsiteX25" fmla="*/ 600616 w 860199"/>
                <a:gd name="connsiteY25" fmla="*/ 176901 h 1048338"/>
                <a:gd name="connsiteX26" fmla="*/ 792558 w 860199"/>
                <a:gd name="connsiteY26" fmla="*/ 244311 h 1048338"/>
                <a:gd name="connsiteX27" fmla="*/ 859884 w 860199"/>
                <a:gd name="connsiteY27" fmla="*/ 328003 h 1048338"/>
                <a:gd name="connsiteX28" fmla="*/ 777196 w 860199"/>
                <a:gd name="connsiteY28" fmla="*/ 411171 h 1048338"/>
                <a:gd name="connsiteX29" fmla="*/ 603416 w 860199"/>
                <a:gd name="connsiteY29" fmla="*/ 415551 h 1048338"/>
                <a:gd name="connsiteX30" fmla="*/ 828103 w 860199"/>
                <a:gd name="connsiteY30" fmla="*/ 634326 h 1048338"/>
                <a:gd name="connsiteX31" fmla="*/ 747167 w 860199"/>
                <a:gd name="connsiteY31" fmla="*/ 740345 h 1048338"/>
                <a:gd name="connsiteX32" fmla="*/ 707467 w 860199"/>
                <a:gd name="connsiteY32" fmla="*/ 749095 h 1048338"/>
                <a:gd name="connsiteX33" fmla="*/ 758374 w 860199"/>
                <a:gd name="connsiteY33" fmla="*/ 850038 h 1048338"/>
                <a:gd name="connsiteX34" fmla="*/ 761481 w 860199"/>
                <a:gd name="connsiteY34" fmla="*/ 863521 h 1048338"/>
                <a:gd name="connsiteX35" fmla="*/ 766341 w 860199"/>
                <a:gd name="connsiteY35" fmla="*/ 883259 h 1048338"/>
                <a:gd name="connsiteX36" fmla="*/ 767917 w 860199"/>
                <a:gd name="connsiteY36" fmla="*/ 885363 h 1048338"/>
                <a:gd name="connsiteX37" fmla="*/ 769493 w 860199"/>
                <a:gd name="connsiteY37" fmla="*/ 889958 h 1048338"/>
                <a:gd name="connsiteX38" fmla="*/ 777676 w 860199"/>
                <a:gd name="connsiteY38" fmla="*/ 897397 h 1048338"/>
                <a:gd name="connsiteX39" fmla="*/ 781444 w 860199"/>
                <a:gd name="connsiteY39" fmla="*/ 900945 h 1048338"/>
                <a:gd name="connsiteX40" fmla="*/ 799971 w 860199"/>
                <a:gd name="connsiteY40" fmla="*/ 924530 h 1048338"/>
                <a:gd name="connsiteX41" fmla="*/ 806217 w 860199"/>
                <a:gd name="connsiteY41" fmla="*/ 953864 h 1048338"/>
                <a:gd name="connsiteX42" fmla="*/ 796529 w 860199"/>
                <a:gd name="connsiteY42" fmla="*/ 992292 h 1048338"/>
                <a:gd name="connsiteX43" fmla="*/ 771680 w 860199"/>
                <a:gd name="connsiteY43" fmla="*/ 1023158 h 1048338"/>
                <a:gd name="connsiteX44" fmla="*/ 698099 w 860199"/>
                <a:gd name="connsiteY44" fmla="*/ 1048328 h 1048338"/>
                <a:gd name="connsiteX45" fmla="*/ 465313 w 860199"/>
                <a:gd name="connsiteY45" fmla="*/ 558073 h 1048338"/>
                <a:gd name="connsiteX46" fmla="*/ 442903 w 860199"/>
                <a:gd name="connsiteY46" fmla="*/ 558861 h 1048338"/>
                <a:gd name="connsiteX47" fmla="*/ 353123 w 860199"/>
                <a:gd name="connsiteY47" fmla="*/ 600969 h 1048338"/>
                <a:gd name="connsiteX48" fmla="*/ 345816 w 860199"/>
                <a:gd name="connsiteY48" fmla="*/ 684137 h 1048338"/>
                <a:gd name="connsiteX49" fmla="*/ 443427 w 860199"/>
                <a:gd name="connsiteY49" fmla="*/ 773917 h 1048338"/>
                <a:gd name="connsiteX50" fmla="*/ 461945 w 860199"/>
                <a:gd name="connsiteY50" fmla="*/ 786568 h 1048338"/>
                <a:gd name="connsiteX51" fmla="*/ 536794 w 860199"/>
                <a:gd name="connsiteY51" fmla="*/ 847151 h 1048338"/>
                <a:gd name="connsiteX52" fmla="*/ 563452 w 860199"/>
                <a:gd name="connsiteY52" fmla="*/ 902869 h 1048338"/>
                <a:gd name="connsiteX53" fmla="*/ 567176 w 860199"/>
                <a:gd name="connsiteY53" fmla="*/ 918280 h 1048338"/>
                <a:gd name="connsiteX54" fmla="*/ 630338 w 860199"/>
                <a:gd name="connsiteY54" fmla="*/ 1021626 h 1048338"/>
                <a:gd name="connsiteX55" fmla="*/ 769581 w 860199"/>
                <a:gd name="connsiteY55" fmla="*/ 1020314 h 1048338"/>
                <a:gd name="connsiteX56" fmla="*/ 793474 w 860199"/>
                <a:gd name="connsiteY56" fmla="*/ 990721 h 1048338"/>
                <a:gd name="connsiteX57" fmla="*/ 802889 w 860199"/>
                <a:gd name="connsiteY57" fmla="*/ 953864 h 1048338"/>
                <a:gd name="connsiteX58" fmla="*/ 797031 w 860199"/>
                <a:gd name="connsiteY58" fmla="*/ 925917 h 1048338"/>
                <a:gd name="connsiteX59" fmla="*/ 779472 w 860199"/>
                <a:gd name="connsiteY59" fmla="*/ 903397 h 1048338"/>
                <a:gd name="connsiteX60" fmla="*/ 775708 w 860199"/>
                <a:gd name="connsiteY60" fmla="*/ 899937 h 1048338"/>
                <a:gd name="connsiteX61" fmla="*/ 765729 w 860199"/>
                <a:gd name="connsiteY61" fmla="*/ 890878 h 1048338"/>
                <a:gd name="connsiteX62" fmla="*/ 765289 w 860199"/>
                <a:gd name="connsiteY62" fmla="*/ 890222 h 1048338"/>
                <a:gd name="connsiteX63" fmla="*/ 765280 w 860199"/>
                <a:gd name="connsiteY63" fmla="*/ 889171 h 1048338"/>
                <a:gd name="connsiteX64" fmla="*/ 765857 w 860199"/>
                <a:gd name="connsiteY64" fmla="*/ 888294 h 1048338"/>
                <a:gd name="connsiteX65" fmla="*/ 765025 w 860199"/>
                <a:gd name="connsiteY65" fmla="*/ 886631 h 1048338"/>
                <a:gd name="connsiteX66" fmla="*/ 764268 w 860199"/>
                <a:gd name="connsiteY66" fmla="*/ 886274 h 1048338"/>
                <a:gd name="connsiteX67" fmla="*/ 763801 w 860199"/>
                <a:gd name="connsiteY67" fmla="*/ 885583 h 1048338"/>
                <a:gd name="connsiteX68" fmla="*/ 758506 w 860199"/>
                <a:gd name="connsiteY68" fmla="*/ 864309 h 1048338"/>
                <a:gd name="connsiteX69" fmla="*/ 755398 w 860199"/>
                <a:gd name="connsiteY69" fmla="*/ 850914 h 1048338"/>
                <a:gd name="connsiteX70" fmla="*/ 703307 w 860199"/>
                <a:gd name="connsiteY70" fmla="*/ 749012 h 1048338"/>
                <a:gd name="connsiteX71" fmla="*/ 702950 w 860199"/>
                <a:gd name="connsiteY71" fmla="*/ 748215 h 1048338"/>
                <a:gd name="connsiteX72" fmla="*/ 703043 w 860199"/>
                <a:gd name="connsiteY72" fmla="*/ 747348 h 1048338"/>
                <a:gd name="connsiteX73" fmla="*/ 703575 w 860199"/>
                <a:gd name="connsiteY73" fmla="*/ 746679 h 1048338"/>
                <a:gd name="connsiteX74" fmla="*/ 704359 w 860199"/>
                <a:gd name="connsiteY74" fmla="*/ 746340 h 1048338"/>
                <a:gd name="connsiteX75" fmla="*/ 746379 w 860199"/>
                <a:gd name="connsiteY75" fmla="*/ 737325 h 1048338"/>
                <a:gd name="connsiteX76" fmla="*/ 825172 w 860199"/>
                <a:gd name="connsiteY76" fmla="*/ 635246 h 1048338"/>
                <a:gd name="connsiteX77" fmla="*/ 595493 w 860199"/>
                <a:gd name="connsiteY77" fmla="*/ 415287 h 1048338"/>
                <a:gd name="connsiteX78" fmla="*/ 594828 w 860199"/>
                <a:gd name="connsiteY78" fmla="*/ 414455 h 1048338"/>
                <a:gd name="connsiteX79" fmla="*/ 594802 w 860199"/>
                <a:gd name="connsiteY79" fmla="*/ 413385 h 1048338"/>
                <a:gd name="connsiteX80" fmla="*/ 595431 w 860199"/>
                <a:gd name="connsiteY80" fmla="*/ 412522 h 1048338"/>
                <a:gd name="connsiteX81" fmla="*/ 596457 w 860199"/>
                <a:gd name="connsiteY81" fmla="*/ 412223 h 1048338"/>
                <a:gd name="connsiteX82" fmla="*/ 777020 w 860199"/>
                <a:gd name="connsiteY82" fmla="*/ 408327 h 1048338"/>
                <a:gd name="connsiteX83" fmla="*/ 856904 w 860199"/>
                <a:gd name="connsiteY83" fmla="*/ 328267 h 1048338"/>
                <a:gd name="connsiteX84" fmla="*/ 791859 w 860199"/>
                <a:gd name="connsiteY84" fmla="*/ 247986 h 1048338"/>
                <a:gd name="connsiteX85" fmla="*/ 599829 w 860199"/>
                <a:gd name="connsiteY85" fmla="*/ 180532 h 1048338"/>
                <a:gd name="connsiteX86" fmla="*/ 412874 w 860199"/>
                <a:gd name="connsiteY86" fmla="*/ 114875 h 1048338"/>
                <a:gd name="connsiteX87" fmla="*/ 372689 w 860199"/>
                <a:gd name="connsiteY87" fmla="*/ 101960 h 1048338"/>
                <a:gd name="connsiteX88" fmla="*/ 151902 w 860199"/>
                <a:gd name="connsiteY88" fmla="*/ 4085 h 1048338"/>
                <a:gd name="connsiteX89" fmla="*/ 4300 w 860199"/>
                <a:gd name="connsiteY89" fmla="*/ 125422 h 1048338"/>
                <a:gd name="connsiteX90" fmla="*/ 189938 w 860199"/>
                <a:gd name="connsiteY90" fmla="*/ 223428 h 1048338"/>
                <a:gd name="connsiteX91" fmla="*/ 190713 w 860199"/>
                <a:gd name="connsiteY91" fmla="*/ 224009 h 1048338"/>
                <a:gd name="connsiteX92" fmla="*/ 191035 w 860199"/>
                <a:gd name="connsiteY92" fmla="*/ 224916 h 1048338"/>
                <a:gd name="connsiteX93" fmla="*/ 190797 w 860199"/>
                <a:gd name="connsiteY93" fmla="*/ 225836 h 1048338"/>
                <a:gd name="connsiteX94" fmla="*/ 190071 w 860199"/>
                <a:gd name="connsiteY94" fmla="*/ 226452 h 1048338"/>
                <a:gd name="connsiteX95" fmla="*/ 137544 w 860199"/>
                <a:gd name="connsiteY95" fmla="*/ 316360 h 1048338"/>
                <a:gd name="connsiteX96" fmla="*/ 359735 w 860199"/>
                <a:gd name="connsiteY96" fmla="*/ 496483 h 1048338"/>
                <a:gd name="connsiteX97" fmla="*/ 411694 w 860199"/>
                <a:gd name="connsiteY97" fmla="*/ 520121 h 1048338"/>
                <a:gd name="connsiteX98" fmla="*/ 478272 w 860199"/>
                <a:gd name="connsiteY98" fmla="*/ 555710 h 1048338"/>
                <a:gd name="connsiteX99" fmla="*/ 478972 w 860199"/>
                <a:gd name="connsiteY99" fmla="*/ 556519 h 1048338"/>
                <a:gd name="connsiteX100" fmla="*/ 479016 w 860199"/>
                <a:gd name="connsiteY100" fmla="*/ 557589 h 1048338"/>
                <a:gd name="connsiteX101" fmla="*/ 478404 w 860199"/>
                <a:gd name="connsiteY101" fmla="*/ 558452 h 1048338"/>
                <a:gd name="connsiteX102" fmla="*/ 477396 w 860199"/>
                <a:gd name="connsiteY102" fmla="*/ 558773 h 1048338"/>
                <a:gd name="connsiteX103" fmla="*/ 465313 w 860199"/>
                <a:gd name="connsiteY103" fmla="*/ 558205 h 1048338"/>
                <a:gd name="connsiteX104" fmla="*/ 465313 w 860199"/>
                <a:gd name="connsiteY104" fmla="*/ 558073 h 104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60199" h="1048338">
                  <a:moveTo>
                    <a:pt x="698099" y="1048328"/>
                  </a:moveTo>
                  <a:cubicBezTo>
                    <a:pt x="672666" y="1048688"/>
                    <a:pt x="647901" y="1040175"/>
                    <a:pt x="628062" y="1024254"/>
                  </a:cubicBezTo>
                  <a:cubicBezTo>
                    <a:pt x="596153" y="997729"/>
                    <a:pt x="575139" y="963407"/>
                    <a:pt x="563804" y="919200"/>
                  </a:cubicBezTo>
                  <a:cubicBezTo>
                    <a:pt x="562360" y="913464"/>
                    <a:pt x="561132" y="908340"/>
                    <a:pt x="560084" y="903701"/>
                  </a:cubicBezTo>
                  <a:cubicBezTo>
                    <a:pt x="554873" y="881511"/>
                    <a:pt x="552249" y="870348"/>
                    <a:pt x="534127" y="849382"/>
                  </a:cubicBezTo>
                  <a:cubicBezTo>
                    <a:pt x="513553" y="825612"/>
                    <a:pt x="486283" y="807182"/>
                    <a:pt x="459929" y="789368"/>
                  </a:cubicBezTo>
                  <a:cubicBezTo>
                    <a:pt x="453670" y="784992"/>
                    <a:pt x="447455" y="780965"/>
                    <a:pt x="441371" y="776717"/>
                  </a:cubicBezTo>
                  <a:cubicBezTo>
                    <a:pt x="404480" y="751420"/>
                    <a:pt x="371387" y="720981"/>
                    <a:pt x="343100" y="686325"/>
                  </a:cubicBezTo>
                  <a:cubicBezTo>
                    <a:pt x="322046" y="660500"/>
                    <a:pt x="334653" y="619747"/>
                    <a:pt x="350324" y="599046"/>
                  </a:cubicBezTo>
                  <a:cubicBezTo>
                    <a:pt x="370110" y="572780"/>
                    <a:pt x="400267" y="558773"/>
                    <a:pt x="442507" y="555666"/>
                  </a:cubicBezTo>
                  <a:cubicBezTo>
                    <a:pt x="451262" y="555054"/>
                    <a:pt x="460326" y="554789"/>
                    <a:pt x="470613" y="554922"/>
                  </a:cubicBezTo>
                  <a:cubicBezTo>
                    <a:pt x="448463" y="542271"/>
                    <a:pt x="428500" y="531680"/>
                    <a:pt x="409810" y="522661"/>
                  </a:cubicBezTo>
                  <a:cubicBezTo>
                    <a:pt x="393484" y="514781"/>
                    <a:pt x="376193" y="507166"/>
                    <a:pt x="357895" y="499067"/>
                  </a:cubicBezTo>
                  <a:cubicBezTo>
                    <a:pt x="267112" y="458970"/>
                    <a:pt x="164201" y="413535"/>
                    <a:pt x="133956" y="316928"/>
                  </a:cubicBezTo>
                  <a:cubicBezTo>
                    <a:pt x="117977" y="265976"/>
                    <a:pt x="161705" y="236475"/>
                    <a:pt x="184907" y="224744"/>
                  </a:cubicBezTo>
                  <a:cubicBezTo>
                    <a:pt x="106114" y="195459"/>
                    <a:pt x="47592" y="164162"/>
                    <a:pt x="580" y="126473"/>
                  </a:cubicBezTo>
                  <a:cubicBezTo>
                    <a:pt x="409" y="126337"/>
                    <a:pt x="268" y="126161"/>
                    <a:pt x="171" y="125967"/>
                  </a:cubicBezTo>
                  <a:cubicBezTo>
                    <a:pt x="74" y="125769"/>
                    <a:pt x="17" y="125554"/>
                    <a:pt x="8" y="125333"/>
                  </a:cubicBezTo>
                  <a:cubicBezTo>
                    <a:pt x="-14" y="125109"/>
                    <a:pt x="8" y="124880"/>
                    <a:pt x="74" y="124660"/>
                  </a:cubicBezTo>
                  <a:cubicBezTo>
                    <a:pt x="140" y="124440"/>
                    <a:pt x="255" y="124237"/>
                    <a:pt x="404" y="124066"/>
                  </a:cubicBezTo>
                  <a:cubicBezTo>
                    <a:pt x="43873" y="75298"/>
                    <a:pt x="94621" y="33538"/>
                    <a:pt x="150850" y="277"/>
                  </a:cubicBezTo>
                  <a:cubicBezTo>
                    <a:pt x="151123" y="97"/>
                    <a:pt x="151444" y="0"/>
                    <a:pt x="151770" y="0"/>
                  </a:cubicBezTo>
                  <a:cubicBezTo>
                    <a:pt x="152096" y="0"/>
                    <a:pt x="152417" y="97"/>
                    <a:pt x="152690" y="277"/>
                  </a:cubicBezTo>
                  <a:cubicBezTo>
                    <a:pt x="216904" y="48425"/>
                    <a:pt x="296441" y="73858"/>
                    <a:pt x="373394" y="98328"/>
                  </a:cubicBezTo>
                  <a:cubicBezTo>
                    <a:pt x="386872" y="102589"/>
                    <a:pt x="400267" y="106894"/>
                    <a:pt x="413574" y="111239"/>
                  </a:cubicBezTo>
                  <a:cubicBezTo>
                    <a:pt x="476388" y="131857"/>
                    <a:pt x="539554" y="155015"/>
                    <a:pt x="600616" y="176901"/>
                  </a:cubicBezTo>
                  <a:cubicBezTo>
                    <a:pt x="663299" y="199663"/>
                    <a:pt x="728124" y="223257"/>
                    <a:pt x="792558" y="244311"/>
                  </a:cubicBezTo>
                  <a:cubicBezTo>
                    <a:pt x="838170" y="259237"/>
                    <a:pt x="863340" y="290534"/>
                    <a:pt x="859884" y="328003"/>
                  </a:cubicBezTo>
                  <a:cubicBezTo>
                    <a:pt x="856293" y="366875"/>
                    <a:pt x="818428" y="404868"/>
                    <a:pt x="777196" y="411171"/>
                  </a:cubicBezTo>
                  <a:cubicBezTo>
                    <a:pt x="719620" y="419156"/>
                    <a:pt x="661322" y="420626"/>
                    <a:pt x="603416" y="415551"/>
                  </a:cubicBezTo>
                  <a:cubicBezTo>
                    <a:pt x="697615" y="468250"/>
                    <a:pt x="801842" y="528308"/>
                    <a:pt x="828103" y="634326"/>
                  </a:cubicBezTo>
                  <a:cubicBezTo>
                    <a:pt x="841234" y="686022"/>
                    <a:pt x="795186" y="725506"/>
                    <a:pt x="747167" y="740345"/>
                  </a:cubicBezTo>
                  <a:cubicBezTo>
                    <a:pt x="734186" y="744311"/>
                    <a:pt x="720910" y="747238"/>
                    <a:pt x="707467" y="749095"/>
                  </a:cubicBezTo>
                  <a:cubicBezTo>
                    <a:pt x="731430" y="778733"/>
                    <a:pt x="748791" y="813146"/>
                    <a:pt x="758374" y="850038"/>
                  </a:cubicBezTo>
                  <a:cubicBezTo>
                    <a:pt x="759509" y="854413"/>
                    <a:pt x="760517" y="858794"/>
                    <a:pt x="761481" y="863521"/>
                  </a:cubicBezTo>
                  <a:cubicBezTo>
                    <a:pt x="762881" y="870084"/>
                    <a:pt x="764369" y="876652"/>
                    <a:pt x="766341" y="883259"/>
                  </a:cubicBezTo>
                  <a:cubicBezTo>
                    <a:pt x="766997" y="883853"/>
                    <a:pt x="767534" y="884566"/>
                    <a:pt x="767917" y="885363"/>
                  </a:cubicBezTo>
                  <a:cubicBezTo>
                    <a:pt x="768815" y="886736"/>
                    <a:pt x="769356" y="888316"/>
                    <a:pt x="769493" y="889958"/>
                  </a:cubicBezTo>
                  <a:lnTo>
                    <a:pt x="777676" y="897397"/>
                  </a:lnTo>
                  <a:cubicBezTo>
                    <a:pt x="779560" y="899105"/>
                    <a:pt x="780739" y="900201"/>
                    <a:pt x="781444" y="900945"/>
                  </a:cubicBezTo>
                  <a:cubicBezTo>
                    <a:pt x="789341" y="907288"/>
                    <a:pt x="795679" y="915357"/>
                    <a:pt x="799971" y="924530"/>
                  </a:cubicBezTo>
                  <a:cubicBezTo>
                    <a:pt x="804267" y="933704"/>
                    <a:pt x="806402" y="943740"/>
                    <a:pt x="806217" y="953864"/>
                  </a:cubicBezTo>
                  <a:cubicBezTo>
                    <a:pt x="805795" y="967224"/>
                    <a:pt x="802489" y="980328"/>
                    <a:pt x="796529" y="992292"/>
                  </a:cubicBezTo>
                  <a:cubicBezTo>
                    <a:pt x="790569" y="1004252"/>
                    <a:pt x="782091" y="1014781"/>
                    <a:pt x="771680" y="1023158"/>
                  </a:cubicBezTo>
                  <a:cubicBezTo>
                    <a:pt x="750723" y="1039660"/>
                    <a:pt x="724770" y="1048534"/>
                    <a:pt x="698099" y="1048328"/>
                  </a:cubicBezTo>
                  <a:close/>
                  <a:moveTo>
                    <a:pt x="465313" y="558073"/>
                  </a:moveTo>
                  <a:cubicBezTo>
                    <a:pt x="457262" y="558073"/>
                    <a:pt x="449862" y="558337"/>
                    <a:pt x="442903" y="558861"/>
                  </a:cubicBezTo>
                  <a:cubicBezTo>
                    <a:pt x="401671" y="561881"/>
                    <a:pt x="372298" y="575668"/>
                    <a:pt x="353123" y="600969"/>
                  </a:cubicBezTo>
                  <a:cubicBezTo>
                    <a:pt x="338069" y="620799"/>
                    <a:pt x="325898" y="659712"/>
                    <a:pt x="345816" y="684137"/>
                  </a:cubicBezTo>
                  <a:cubicBezTo>
                    <a:pt x="373904" y="718569"/>
                    <a:pt x="406773" y="748800"/>
                    <a:pt x="443427" y="773917"/>
                  </a:cubicBezTo>
                  <a:cubicBezTo>
                    <a:pt x="449497" y="778178"/>
                    <a:pt x="455668" y="782395"/>
                    <a:pt x="461945" y="786568"/>
                  </a:cubicBezTo>
                  <a:cubicBezTo>
                    <a:pt x="488471" y="804514"/>
                    <a:pt x="515916" y="823029"/>
                    <a:pt x="536794" y="847151"/>
                  </a:cubicBezTo>
                  <a:cubicBezTo>
                    <a:pt x="555445" y="868728"/>
                    <a:pt x="558288" y="880855"/>
                    <a:pt x="563452" y="902869"/>
                  </a:cubicBezTo>
                  <a:cubicBezTo>
                    <a:pt x="564504" y="907249"/>
                    <a:pt x="565727" y="912544"/>
                    <a:pt x="567176" y="918280"/>
                  </a:cubicBezTo>
                  <a:cubicBezTo>
                    <a:pt x="578290" y="961744"/>
                    <a:pt x="598953" y="995536"/>
                    <a:pt x="630338" y="1021626"/>
                  </a:cubicBezTo>
                  <a:cubicBezTo>
                    <a:pt x="668378" y="1053231"/>
                    <a:pt x="729529" y="1052663"/>
                    <a:pt x="769581" y="1020314"/>
                  </a:cubicBezTo>
                  <a:cubicBezTo>
                    <a:pt x="779577" y="1012277"/>
                    <a:pt x="787725" y="1002183"/>
                    <a:pt x="793474" y="990721"/>
                  </a:cubicBezTo>
                  <a:cubicBezTo>
                    <a:pt x="799223" y="979254"/>
                    <a:pt x="802432" y="966682"/>
                    <a:pt x="802889" y="953864"/>
                  </a:cubicBezTo>
                  <a:cubicBezTo>
                    <a:pt x="803092" y="944224"/>
                    <a:pt x="801089" y="934668"/>
                    <a:pt x="797031" y="925917"/>
                  </a:cubicBezTo>
                  <a:cubicBezTo>
                    <a:pt x="792968" y="917170"/>
                    <a:pt x="786964" y="909467"/>
                    <a:pt x="779472" y="903397"/>
                  </a:cubicBezTo>
                  <a:lnTo>
                    <a:pt x="775708" y="899937"/>
                  </a:lnTo>
                  <a:lnTo>
                    <a:pt x="765729" y="890878"/>
                  </a:lnTo>
                  <a:cubicBezTo>
                    <a:pt x="765531" y="890693"/>
                    <a:pt x="765381" y="890469"/>
                    <a:pt x="765289" y="890222"/>
                  </a:cubicBezTo>
                  <a:cubicBezTo>
                    <a:pt x="765183" y="889879"/>
                    <a:pt x="765179" y="889514"/>
                    <a:pt x="765280" y="889171"/>
                  </a:cubicBezTo>
                  <a:cubicBezTo>
                    <a:pt x="765381" y="888827"/>
                    <a:pt x="765584" y="888523"/>
                    <a:pt x="765857" y="888294"/>
                  </a:cubicBezTo>
                  <a:lnTo>
                    <a:pt x="765025" y="886631"/>
                  </a:lnTo>
                  <a:cubicBezTo>
                    <a:pt x="764748" y="886582"/>
                    <a:pt x="764484" y="886459"/>
                    <a:pt x="764268" y="886274"/>
                  </a:cubicBezTo>
                  <a:cubicBezTo>
                    <a:pt x="764052" y="886089"/>
                    <a:pt x="763894" y="885851"/>
                    <a:pt x="763801" y="885583"/>
                  </a:cubicBezTo>
                  <a:cubicBezTo>
                    <a:pt x="761614" y="878619"/>
                    <a:pt x="760038" y="871356"/>
                    <a:pt x="758506" y="864309"/>
                  </a:cubicBezTo>
                  <a:cubicBezTo>
                    <a:pt x="757498" y="859929"/>
                    <a:pt x="756534" y="855334"/>
                    <a:pt x="755398" y="850914"/>
                  </a:cubicBezTo>
                  <a:cubicBezTo>
                    <a:pt x="745666" y="813556"/>
                    <a:pt x="727891" y="778777"/>
                    <a:pt x="703307" y="749012"/>
                  </a:cubicBezTo>
                  <a:cubicBezTo>
                    <a:pt x="703118" y="748783"/>
                    <a:pt x="702994" y="748505"/>
                    <a:pt x="702950" y="748215"/>
                  </a:cubicBezTo>
                  <a:cubicBezTo>
                    <a:pt x="702902" y="747920"/>
                    <a:pt x="702937" y="747621"/>
                    <a:pt x="703043" y="747348"/>
                  </a:cubicBezTo>
                  <a:cubicBezTo>
                    <a:pt x="703162" y="747084"/>
                    <a:pt x="703346" y="746855"/>
                    <a:pt x="703575" y="746679"/>
                  </a:cubicBezTo>
                  <a:cubicBezTo>
                    <a:pt x="703804" y="746503"/>
                    <a:pt x="704073" y="746388"/>
                    <a:pt x="704359" y="746340"/>
                  </a:cubicBezTo>
                  <a:cubicBezTo>
                    <a:pt x="718599" y="744553"/>
                    <a:pt x="732658" y="741537"/>
                    <a:pt x="746379" y="737325"/>
                  </a:cubicBezTo>
                  <a:cubicBezTo>
                    <a:pt x="792999" y="722922"/>
                    <a:pt x="837514" y="684793"/>
                    <a:pt x="825172" y="635246"/>
                  </a:cubicBezTo>
                  <a:cubicBezTo>
                    <a:pt x="798470" y="528264"/>
                    <a:pt x="690656" y="468250"/>
                    <a:pt x="595493" y="415287"/>
                  </a:cubicBezTo>
                  <a:cubicBezTo>
                    <a:pt x="595185" y="415088"/>
                    <a:pt x="594951" y="414798"/>
                    <a:pt x="594828" y="414455"/>
                  </a:cubicBezTo>
                  <a:cubicBezTo>
                    <a:pt x="594700" y="414111"/>
                    <a:pt x="594692" y="413733"/>
                    <a:pt x="594802" y="413385"/>
                  </a:cubicBezTo>
                  <a:cubicBezTo>
                    <a:pt x="594912" y="413037"/>
                    <a:pt x="595136" y="412734"/>
                    <a:pt x="595431" y="412522"/>
                  </a:cubicBezTo>
                  <a:cubicBezTo>
                    <a:pt x="595730" y="412311"/>
                    <a:pt x="596091" y="412205"/>
                    <a:pt x="596457" y="412223"/>
                  </a:cubicBezTo>
                  <a:cubicBezTo>
                    <a:pt x="656595" y="417932"/>
                    <a:pt x="717186" y="416625"/>
                    <a:pt x="777020" y="408327"/>
                  </a:cubicBezTo>
                  <a:cubicBezTo>
                    <a:pt x="816152" y="402504"/>
                    <a:pt x="853493" y="365123"/>
                    <a:pt x="856904" y="328267"/>
                  </a:cubicBezTo>
                  <a:cubicBezTo>
                    <a:pt x="860232" y="292414"/>
                    <a:pt x="835939" y="262605"/>
                    <a:pt x="791859" y="247986"/>
                  </a:cubicBezTo>
                  <a:cubicBezTo>
                    <a:pt x="727336" y="226932"/>
                    <a:pt x="662511" y="203338"/>
                    <a:pt x="599829" y="180532"/>
                  </a:cubicBezTo>
                  <a:cubicBezTo>
                    <a:pt x="538766" y="158338"/>
                    <a:pt x="475600" y="135361"/>
                    <a:pt x="412874" y="114875"/>
                  </a:cubicBezTo>
                  <a:cubicBezTo>
                    <a:pt x="399743" y="110495"/>
                    <a:pt x="386172" y="106119"/>
                    <a:pt x="372689" y="101960"/>
                  </a:cubicBezTo>
                  <a:cubicBezTo>
                    <a:pt x="295869" y="77578"/>
                    <a:pt x="216424" y="52320"/>
                    <a:pt x="151902" y="4085"/>
                  </a:cubicBezTo>
                  <a:cubicBezTo>
                    <a:pt x="96822" y="36795"/>
                    <a:pt x="47051" y="77710"/>
                    <a:pt x="4300" y="125422"/>
                  </a:cubicBezTo>
                  <a:cubicBezTo>
                    <a:pt x="51532" y="162978"/>
                    <a:pt x="110578" y="194147"/>
                    <a:pt x="189938" y="223428"/>
                  </a:cubicBezTo>
                  <a:cubicBezTo>
                    <a:pt x="190251" y="223543"/>
                    <a:pt x="190520" y="223745"/>
                    <a:pt x="190713" y="224009"/>
                  </a:cubicBezTo>
                  <a:cubicBezTo>
                    <a:pt x="190907" y="224273"/>
                    <a:pt x="191021" y="224590"/>
                    <a:pt x="191035" y="224916"/>
                  </a:cubicBezTo>
                  <a:cubicBezTo>
                    <a:pt x="191052" y="225242"/>
                    <a:pt x="190969" y="225563"/>
                    <a:pt x="190797" y="225836"/>
                  </a:cubicBezTo>
                  <a:cubicBezTo>
                    <a:pt x="190621" y="226109"/>
                    <a:pt x="190370" y="226325"/>
                    <a:pt x="190071" y="226452"/>
                  </a:cubicBezTo>
                  <a:cubicBezTo>
                    <a:pt x="168929" y="236475"/>
                    <a:pt x="121349" y="265232"/>
                    <a:pt x="137544" y="316360"/>
                  </a:cubicBezTo>
                  <a:cubicBezTo>
                    <a:pt x="167353" y="411567"/>
                    <a:pt x="269563" y="456695"/>
                    <a:pt x="359735" y="496483"/>
                  </a:cubicBezTo>
                  <a:cubicBezTo>
                    <a:pt x="378033" y="504582"/>
                    <a:pt x="395324" y="512242"/>
                    <a:pt x="411694" y="520121"/>
                  </a:cubicBezTo>
                  <a:cubicBezTo>
                    <a:pt x="432048" y="529928"/>
                    <a:pt x="453846" y="541571"/>
                    <a:pt x="478272" y="555710"/>
                  </a:cubicBezTo>
                  <a:cubicBezTo>
                    <a:pt x="478589" y="555890"/>
                    <a:pt x="478840" y="556176"/>
                    <a:pt x="478972" y="556519"/>
                  </a:cubicBezTo>
                  <a:cubicBezTo>
                    <a:pt x="479108" y="556863"/>
                    <a:pt x="479126" y="557241"/>
                    <a:pt x="479016" y="557589"/>
                  </a:cubicBezTo>
                  <a:cubicBezTo>
                    <a:pt x="478910" y="557937"/>
                    <a:pt x="478694" y="558240"/>
                    <a:pt x="478404" y="558452"/>
                  </a:cubicBezTo>
                  <a:cubicBezTo>
                    <a:pt x="478113" y="558668"/>
                    <a:pt x="477757" y="558778"/>
                    <a:pt x="477396" y="558773"/>
                  </a:cubicBezTo>
                  <a:cubicBezTo>
                    <a:pt x="473020" y="558293"/>
                    <a:pt x="469165" y="558205"/>
                    <a:pt x="465313" y="558205"/>
                  </a:cubicBezTo>
                  <a:lnTo>
                    <a:pt x="465313" y="558073"/>
                  </a:lnTo>
                  <a:close/>
                </a:path>
              </a:pathLst>
            </a:custGeom>
            <a:solidFill>
              <a:srgbClr val="0E0E0E"/>
            </a:solidFill>
            <a:ln w="4396"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29F7E400-F84A-4187-8F53-E122B89CECE6}"/>
                </a:ext>
              </a:extLst>
            </p:cNvPr>
            <p:cNvSpPr/>
            <p:nvPr/>
          </p:nvSpPr>
          <p:spPr>
            <a:xfrm>
              <a:off x="8004685" y="3460442"/>
              <a:ext cx="1717943" cy="1597011"/>
            </a:xfrm>
            <a:custGeom>
              <a:avLst/>
              <a:gdLst>
                <a:gd name="connsiteX0" fmla="*/ 0 w 1717943"/>
                <a:gd name="connsiteY0" fmla="*/ 997980 h 1597011"/>
                <a:gd name="connsiteX1" fmla="*/ 555300 w 1717943"/>
                <a:gd name="connsiteY1" fmla="*/ 329394 h 1597011"/>
                <a:gd name="connsiteX2" fmla="*/ 1252207 w 1717943"/>
                <a:gd name="connsiteY2" fmla="*/ 20927 h 1597011"/>
                <a:gd name="connsiteX3" fmla="*/ 1700222 w 1717943"/>
                <a:gd name="connsiteY3" fmla="*/ 759986 h 1597011"/>
                <a:gd name="connsiteX4" fmla="*/ 1199896 w 1717943"/>
                <a:gd name="connsiteY4" fmla="*/ 1597012 h 1597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943" h="1597011">
                  <a:moveTo>
                    <a:pt x="0" y="997980"/>
                  </a:moveTo>
                  <a:cubicBezTo>
                    <a:pt x="89428" y="914811"/>
                    <a:pt x="277650" y="759986"/>
                    <a:pt x="555300" y="329394"/>
                  </a:cubicBezTo>
                  <a:cubicBezTo>
                    <a:pt x="765849" y="2804"/>
                    <a:pt x="1094714" y="-33920"/>
                    <a:pt x="1252207" y="20927"/>
                  </a:cubicBezTo>
                  <a:cubicBezTo>
                    <a:pt x="1533841" y="118977"/>
                    <a:pt x="1788293" y="307772"/>
                    <a:pt x="1700222" y="759986"/>
                  </a:cubicBezTo>
                  <a:cubicBezTo>
                    <a:pt x="1607818" y="1234618"/>
                    <a:pt x="1199896" y="1597012"/>
                    <a:pt x="1199896" y="1597012"/>
                  </a:cubicBezTo>
                </a:path>
              </a:pathLst>
            </a:custGeom>
            <a:solidFill>
              <a:srgbClr val="8DC2EB"/>
            </a:solidFill>
            <a:ln w="4396"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5F7150E1-6000-4D60-ABAC-F17C25FC3FAE}"/>
                </a:ext>
              </a:extLst>
            </p:cNvPr>
            <p:cNvSpPr/>
            <p:nvPr/>
          </p:nvSpPr>
          <p:spPr>
            <a:xfrm>
              <a:off x="8003113" y="3458732"/>
              <a:ext cx="1720734" cy="1600341"/>
            </a:xfrm>
            <a:custGeom>
              <a:avLst/>
              <a:gdLst>
                <a:gd name="connsiteX0" fmla="*/ 1201467 w 1720734"/>
                <a:gd name="connsiteY0" fmla="*/ 1600342 h 1600341"/>
                <a:gd name="connsiteX1" fmla="*/ 1200785 w 1720734"/>
                <a:gd name="connsiteY1" fmla="*/ 1600197 h 1600341"/>
                <a:gd name="connsiteX2" fmla="*/ 1200239 w 1720734"/>
                <a:gd name="connsiteY2" fmla="*/ 1599769 h 1600341"/>
                <a:gd name="connsiteX3" fmla="*/ 1199773 w 1720734"/>
                <a:gd name="connsiteY3" fmla="*/ 1598634 h 1600341"/>
                <a:gd name="connsiteX4" fmla="*/ 1200239 w 1720734"/>
                <a:gd name="connsiteY4" fmla="*/ 1597494 h 1600341"/>
                <a:gd name="connsiteX5" fmla="*/ 1415559 w 1720734"/>
                <a:gd name="connsiteY5" fmla="*/ 1357140 h 1600341"/>
                <a:gd name="connsiteX6" fmla="*/ 1700081 w 1720734"/>
                <a:gd name="connsiteY6" fmla="*/ 761392 h 1600341"/>
                <a:gd name="connsiteX7" fmla="*/ 1614989 w 1720734"/>
                <a:gd name="connsiteY7" fmla="*/ 260366 h 1600341"/>
                <a:gd name="connsiteX8" fmla="*/ 1253119 w 1720734"/>
                <a:gd name="connsiteY8" fmla="*/ 23997 h 1600341"/>
                <a:gd name="connsiteX9" fmla="*/ 558223 w 1720734"/>
                <a:gd name="connsiteY9" fmla="*/ 331980 h 1600341"/>
                <a:gd name="connsiteX10" fmla="*/ 29056 w 1720734"/>
                <a:gd name="connsiteY10" fmla="*/ 976580 h 1600341"/>
                <a:gd name="connsiteX11" fmla="*/ 2791 w 1720734"/>
                <a:gd name="connsiteY11" fmla="*/ 1000829 h 1600341"/>
                <a:gd name="connsiteX12" fmla="*/ 2263 w 1720734"/>
                <a:gd name="connsiteY12" fmla="*/ 1001191 h 1600341"/>
                <a:gd name="connsiteX13" fmla="*/ 1633 w 1720734"/>
                <a:gd name="connsiteY13" fmla="*/ 1001318 h 1600341"/>
                <a:gd name="connsiteX14" fmla="*/ 1004 w 1720734"/>
                <a:gd name="connsiteY14" fmla="*/ 1001191 h 1600341"/>
                <a:gd name="connsiteX15" fmla="*/ 471 w 1720734"/>
                <a:gd name="connsiteY15" fmla="*/ 1000829 h 1600341"/>
                <a:gd name="connsiteX16" fmla="*/ 0 w 1720734"/>
                <a:gd name="connsiteY16" fmla="*/ 999668 h 1600341"/>
                <a:gd name="connsiteX17" fmla="*/ 471 w 1720734"/>
                <a:gd name="connsiteY17" fmla="*/ 998510 h 1600341"/>
                <a:gd name="connsiteX18" fmla="*/ 26737 w 1720734"/>
                <a:gd name="connsiteY18" fmla="*/ 974260 h 1600341"/>
                <a:gd name="connsiteX19" fmla="*/ 555335 w 1720734"/>
                <a:gd name="connsiteY19" fmla="*/ 330228 h 1600341"/>
                <a:gd name="connsiteX20" fmla="*/ 1254210 w 1720734"/>
                <a:gd name="connsiteY20" fmla="*/ 21149 h 1600341"/>
                <a:gd name="connsiteX21" fmla="*/ 1617524 w 1720734"/>
                <a:gd name="connsiteY21" fmla="*/ 258399 h 1600341"/>
                <a:gd name="connsiteX22" fmla="*/ 1703188 w 1720734"/>
                <a:gd name="connsiteY22" fmla="*/ 762048 h 1600341"/>
                <a:gd name="connsiteX23" fmla="*/ 1418099 w 1720734"/>
                <a:gd name="connsiteY23" fmla="*/ 1359240 h 1600341"/>
                <a:gd name="connsiteX24" fmla="*/ 1202427 w 1720734"/>
                <a:gd name="connsiteY24" fmla="*/ 1599990 h 1600341"/>
                <a:gd name="connsiteX25" fmla="*/ 1201467 w 1720734"/>
                <a:gd name="connsiteY25" fmla="*/ 1600342 h 160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0734" h="1600341">
                  <a:moveTo>
                    <a:pt x="1201467" y="1600342"/>
                  </a:moveTo>
                  <a:cubicBezTo>
                    <a:pt x="1201230" y="1600346"/>
                    <a:pt x="1201001" y="1600298"/>
                    <a:pt x="1200785" y="1600197"/>
                  </a:cubicBezTo>
                  <a:cubicBezTo>
                    <a:pt x="1200574" y="1600100"/>
                    <a:pt x="1200389" y="1599954"/>
                    <a:pt x="1200239" y="1599769"/>
                  </a:cubicBezTo>
                  <a:cubicBezTo>
                    <a:pt x="1199940" y="1599470"/>
                    <a:pt x="1199773" y="1599061"/>
                    <a:pt x="1199773" y="1598634"/>
                  </a:cubicBezTo>
                  <a:cubicBezTo>
                    <a:pt x="1199773" y="1598207"/>
                    <a:pt x="1199940" y="1597797"/>
                    <a:pt x="1200239" y="1597494"/>
                  </a:cubicBezTo>
                  <a:cubicBezTo>
                    <a:pt x="1201247" y="1596578"/>
                    <a:pt x="1303414" y="1505222"/>
                    <a:pt x="1415559" y="1357140"/>
                  </a:cubicBezTo>
                  <a:cubicBezTo>
                    <a:pt x="1518994" y="1220481"/>
                    <a:pt x="1652281" y="1006213"/>
                    <a:pt x="1700081" y="761392"/>
                  </a:cubicBezTo>
                  <a:cubicBezTo>
                    <a:pt x="1740001" y="556271"/>
                    <a:pt x="1711376" y="387658"/>
                    <a:pt x="1614989" y="260366"/>
                  </a:cubicBezTo>
                  <a:cubicBezTo>
                    <a:pt x="1538780" y="159692"/>
                    <a:pt x="1420419" y="82431"/>
                    <a:pt x="1253119" y="23997"/>
                  </a:cubicBezTo>
                  <a:cubicBezTo>
                    <a:pt x="1096413" y="-30194"/>
                    <a:pt x="769124" y="4822"/>
                    <a:pt x="558223" y="331980"/>
                  </a:cubicBezTo>
                  <a:cubicBezTo>
                    <a:pt x="305351" y="724227"/>
                    <a:pt x="125620" y="888420"/>
                    <a:pt x="29056" y="976580"/>
                  </a:cubicBezTo>
                  <a:cubicBezTo>
                    <a:pt x="19513" y="985335"/>
                    <a:pt x="10714" y="993386"/>
                    <a:pt x="2791" y="1000829"/>
                  </a:cubicBezTo>
                  <a:cubicBezTo>
                    <a:pt x="2641" y="1000984"/>
                    <a:pt x="2461" y="1001107"/>
                    <a:pt x="2263" y="1001191"/>
                  </a:cubicBezTo>
                  <a:cubicBezTo>
                    <a:pt x="2064" y="1001274"/>
                    <a:pt x="1849" y="1001318"/>
                    <a:pt x="1633" y="1001318"/>
                  </a:cubicBezTo>
                  <a:cubicBezTo>
                    <a:pt x="1417" y="1001318"/>
                    <a:pt x="1202" y="1001274"/>
                    <a:pt x="1004" y="1001191"/>
                  </a:cubicBezTo>
                  <a:cubicBezTo>
                    <a:pt x="801" y="1001107"/>
                    <a:pt x="625" y="1000984"/>
                    <a:pt x="471" y="1000829"/>
                  </a:cubicBezTo>
                  <a:cubicBezTo>
                    <a:pt x="172" y="1000517"/>
                    <a:pt x="0" y="1000103"/>
                    <a:pt x="0" y="999668"/>
                  </a:cubicBezTo>
                  <a:cubicBezTo>
                    <a:pt x="0" y="999236"/>
                    <a:pt x="172" y="998818"/>
                    <a:pt x="471" y="998510"/>
                  </a:cubicBezTo>
                  <a:cubicBezTo>
                    <a:pt x="8482" y="991066"/>
                    <a:pt x="17282" y="983011"/>
                    <a:pt x="26737" y="974260"/>
                  </a:cubicBezTo>
                  <a:cubicBezTo>
                    <a:pt x="123036" y="886144"/>
                    <a:pt x="302503" y="722127"/>
                    <a:pt x="555335" y="330228"/>
                  </a:cubicBezTo>
                  <a:cubicBezTo>
                    <a:pt x="767284" y="1539"/>
                    <a:pt x="1096453" y="-33786"/>
                    <a:pt x="1254210" y="21149"/>
                  </a:cubicBezTo>
                  <a:cubicBezTo>
                    <a:pt x="1422122" y="79631"/>
                    <a:pt x="1541012" y="157240"/>
                    <a:pt x="1617524" y="258399"/>
                  </a:cubicBezTo>
                  <a:cubicBezTo>
                    <a:pt x="1714527" y="386523"/>
                    <a:pt x="1743329" y="556055"/>
                    <a:pt x="1703188" y="762048"/>
                  </a:cubicBezTo>
                  <a:cubicBezTo>
                    <a:pt x="1655389" y="1007569"/>
                    <a:pt x="1521793" y="1222321"/>
                    <a:pt x="1418099" y="1359240"/>
                  </a:cubicBezTo>
                  <a:cubicBezTo>
                    <a:pt x="1305822" y="1507542"/>
                    <a:pt x="1203611" y="1599069"/>
                    <a:pt x="1202427" y="1599990"/>
                  </a:cubicBezTo>
                  <a:cubicBezTo>
                    <a:pt x="1202154" y="1600205"/>
                    <a:pt x="1201815" y="1600328"/>
                    <a:pt x="1201467" y="1600342"/>
                  </a:cubicBezTo>
                  <a:close/>
                </a:path>
              </a:pathLst>
            </a:custGeom>
            <a:solidFill>
              <a:srgbClr val="0E0E0E"/>
            </a:solidFill>
            <a:ln w="4396"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AF0C9DCE-8694-43E5-8BC9-9FE4F500F6AC}"/>
                </a:ext>
              </a:extLst>
            </p:cNvPr>
            <p:cNvSpPr/>
            <p:nvPr/>
          </p:nvSpPr>
          <p:spPr>
            <a:xfrm>
              <a:off x="8793551" y="3747077"/>
              <a:ext cx="4687" cy="2402"/>
            </a:xfrm>
            <a:custGeom>
              <a:avLst/>
              <a:gdLst>
                <a:gd name="connsiteX0" fmla="*/ 4688 w 4687"/>
                <a:gd name="connsiteY0" fmla="*/ 2403 h 2402"/>
                <a:gd name="connsiteX1" fmla="*/ 2896 w 4687"/>
                <a:gd name="connsiteY1" fmla="*/ 1086 h 2402"/>
                <a:gd name="connsiteX2" fmla="*/ 4688 w 4687"/>
                <a:gd name="connsiteY2" fmla="*/ 2403 h 2402"/>
              </a:gdLst>
              <a:ahLst/>
              <a:cxnLst>
                <a:cxn ang="0">
                  <a:pos x="connsiteX0" y="connsiteY0"/>
                </a:cxn>
                <a:cxn ang="0">
                  <a:pos x="connsiteX1" y="connsiteY1"/>
                </a:cxn>
                <a:cxn ang="0">
                  <a:pos x="connsiteX2" y="connsiteY2"/>
                </a:cxn>
              </a:cxnLst>
              <a:rect l="l" t="t" r="r" b="b"/>
              <a:pathLst>
                <a:path w="4687" h="2402">
                  <a:moveTo>
                    <a:pt x="4688" y="2403"/>
                  </a:moveTo>
                  <a:lnTo>
                    <a:pt x="2896" y="1086"/>
                  </a:lnTo>
                  <a:cubicBezTo>
                    <a:pt x="-432" y="-401"/>
                    <a:pt x="-2096" y="-705"/>
                    <a:pt x="4688" y="2403"/>
                  </a:cubicBezTo>
                  <a:close/>
                </a:path>
              </a:pathLst>
            </a:custGeom>
            <a:solidFill>
              <a:srgbClr val="3C8563"/>
            </a:solidFill>
            <a:ln w="4396"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2DCBE964-78A4-47BD-A68E-E6824206044E}"/>
                </a:ext>
              </a:extLst>
            </p:cNvPr>
            <p:cNvSpPr/>
            <p:nvPr/>
          </p:nvSpPr>
          <p:spPr>
            <a:xfrm>
              <a:off x="8791802" y="3745819"/>
              <a:ext cx="8043" cy="5451"/>
            </a:xfrm>
            <a:custGeom>
              <a:avLst/>
              <a:gdLst>
                <a:gd name="connsiteX0" fmla="*/ 6436 w 8043"/>
                <a:gd name="connsiteY0" fmla="*/ 5320 h 5451"/>
                <a:gd name="connsiteX1" fmla="*/ 5737 w 8043"/>
                <a:gd name="connsiteY1" fmla="*/ 5320 h 5451"/>
                <a:gd name="connsiteX2" fmla="*/ 221 w 8043"/>
                <a:gd name="connsiteY2" fmla="*/ 944 h 5451"/>
                <a:gd name="connsiteX3" fmla="*/ 5301 w 8043"/>
                <a:gd name="connsiteY3" fmla="*/ 944 h 5451"/>
                <a:gd name="connsiteX4" fmla="*/ 7400 w 8043"/>
                <a:gd name="connsiteY4" fmla="*/ 2476 h 5451"/>
                <a:gd name="connsiteX5" fmla="*/ 7968 w 8043"/>
                <a:gd name="connsiteY5" fmla="*/ 3300 h 5451"/>
                <a:gd name="connsiteX6" fmla="*/ 7964 w 8043"/>
                <a:gd name="connsiteY6" fmla="*/ 4303 h 5451"/>
                <a:gd name="connsiteX7" fmla="*/ 7383 w 8043"/>
                <a:gd name="connsiteY7" fmla="*/ 5117 h 5451"/>
                <a:gd name="connsiteX8" fmla="*/ 6436 w 8043"/>
                <a:gd name="connsiteY8" fmla="*/ 5452 h 5451"/>
                <a:gd name="connsiteX9" fmla="*/ 6436 w 8043"/>
                <a:gd name="connsiteY9" fmla="*/ 5320 h 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3" h="5451">
                  <a:moveTo>
                    <a:pt x="6436" y="5320"/>
                  </a:moveTo>
                  <a:cubicBezTo>
                    <a:pt x="6208" y="5381"/>
                    <a:pt x="5965" y="5381"/>
                    <a:pt x="5737" y="5320"/>
                  </a:cubicBezTo>
                  <a:cubicBezTo>
                    <a:pt x="441" y="2872"/>
                    <a:pt x="-523" y="2432"/>
                    <a:pt x="221" y="944"/>
                  </a:cubicBezTo>
                  <a:cubicBezTo>
                    <a:pt x="965" y="-543"/>
                    <a:pt x="2409" y="-64"/>
                    <a:pt x="5301" y="944"/>
                  </a:cubicBezTo>
                  <a:lnTo>
                    <a:pt x="7400" y="2476"/>
                  </a:lnTo>
                  <a:cubicBezTo>
                    <a:pt x="7669" y="2688"/>
                    <a:pt x="7867" y="2974"/>
                    <a:pt x="7968" y="3300"/>
                  </a:cubicBezTo>
                  <a:cubicBezTo>
                    <a:pt x="8070" y="3630"/>
                    <a:pt x="8070" y="3977"/>
                    <a:pt x="7964" y="4303"/>
                  </a:cubicBezTo>
                  <a:cubicBezTo>
                    <a:pt x="7858" y="4629"/>
                    <a:pt x="7656" y="4915"/>
                    <a:pt x="7383" y="5117"/>
                  </a:cubicBezTo>
                  <a:cubicBezTo>
                    <a:pt x="7110" y="5324"/>
                    <a:pt x="6780" y="5443"/>
                    <a:pt x="6436" y="5452"/>
                  </a:cubicBezTo>
                  <a:lnTo>
                    <a:pt x="6436" y="5320"/>
                  </a:lnTo>
                  <a:close/>
                </a:path>
              </a:pathLst>
            </a:custGeom>
            <a:solidFill>
              <a:srgbClr val="0E0E0E"/>
            </a:solidFill>
            <a:ln w="4396"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00892983-E683-4782-B369-C11F9140F0E7}"/>
                </a:ext>
              </a:extLst>
            </p:cNvPr>
            <p:cNvSpPr/>
            <p:nvPr/>
          </p:nvSpPr>
          <p:spPr>
            <a:xfrm>
              <a:off x="7799168" y="4884858"/>
              <a:ext cx="7531" cy="2099"/>
            </a:xfrm>
            <a:custGeom>
              <a:avLst/>
              <a:gdLst>
                <a:gd name="connsiteX0" fmla="*/ 0 w 7531"/>
                <a:gd name="connsiteY0" fmla="*/ 2100 h 2099"/>
                <a:gd name="connsiteX1" fmla="*/ 7311 w 7531"/>
                <a:gd name="connsiteY1" fmla="*/ 0 h 2099"/>
                <a:gd name="connsiteX2" fmla="*/ 7532 w 7531"/>
                <a:gd name="connsiteY2" fmla="*/ 0 h 2099"/>
                <a:gd name="connsiteX3" fmla="*/ 0 w 7531"/>
                <a:gd name="connsiteY3" fmla="*/ 2100 h 2099"/>
              </a:gdLst>
              <a:ahLst/>
              <a:cxnLst>
                <a:cxn ang="0">
                  <a:pos x="connsiteX0" y="connsiteY0"/>
                </a:cxn>
                <a:cxn ang="0">
                  <a:pos x="connsiteX1" y="connsiteY1"/>
                </a:cxn>
                <a:cxn ang="0">
                  <a:pos x="connsiteX2" y="connsiteY2"/>
                </a:cxn>
                <a:cxn ang="0">
                  <a:pos x="connsiteX3" y="connsiteY3"/>
                </a:cxn>
              </a:cxnLst>
              <a:rect l="l" t="t" r="r" b="b"/>
              <a:pathLst>
                <a:path w="7531" h="2099">
                  <a:moveTo>
                    <a:pt x="0" y="2100"/>
                  </a:moveTo>
                  <a:lnTo>
                    <a:pt x="7311" y="0"/>
                  </a:lnTo>
                  <a:lnTo>
                    <a:pt x="7532" y="0"/>
                  </a:lnTo>
                  <a:lnTo>
                    <a:pt x="0" y="2100"/>
                  </a:lnTo>
                  <a:close/>
                </a:path>
              </a:pathLst>
            </a:custGeom>
            <a:solidFill>
              <a:srgbClr val="3C8563"/>
            </a:solidFill>
            <a:ln w="4396"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37511533-F5C8-4EE5-A63C-9682D2A72515}"/>
                </a:ext>
              </a:extLst>
            </p:cNvPr>
            <p:cNvSpPr/>
            <p:nvPr/>
          </p:nvSpPr>
          <p:spPr>
            <a:xfrm>
              <a:off x="7797552" y="4883194"/>
              <a:ext cx="9582" cy="5427"/>
            </a:xfrm>
            <a:custGeom>
              <a:avLst/>
              <a:gdLst>
                <a:gd name="connsiteX0" fmla="*/ 1615 w 9582"/>
                <a:gd name="connsiteY0" fmla="*/ 5428 h 5427"/>
                <a:gd name="connsiteX1" fmla="*/ 559 w 9582"/>
                <a:gd name="connsiteY1" fmla="*/ 5009 h 5427"/>
                <a:gd name="connsiteX2" fmla="*/ 18 w 9582"/>
                <a:gd name="connsiteY2" fmla="*/ 4010 h 5427"/>
                <a:gd name="connsiteX3" fmla="*/ 247 w 9582"/>
                <a:gd name="connsiteY3" fmla="*/ 2896 h 5427"/>
                <a:gd name="connsiteX4" fmla="*/ 1136 w 9582"/>
                <a:gd name="connsiteY4" fmla="*/ 2188 h 5427"/>
                <a:gd name="connsiteX5" fmla="*/ 8707 w 9582"/>
                <a:gd name="connsiteY5" fmla="*/ 0 h 5427"/>
                <a:gd name="connsiteX6" fmla="*/ 9583 w 9582"/>
                <a:gd name="connsiteY6" fmla="*/ 3152 h 5427"/>
                <a:gd name="connsiteX7" fmla="*/ 2051 w 9582"/>
                <a:gd name="connsiteY7" fmla="*/ 5339 h 5427"/>
                <a:gd name="connsiteX8" fmla="*/ 1615 w 9582"/>
                <a:gd name="connsiteY8" fmla="*/ 5428 h 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2" h="5427">
                  <a:moveTo>
                    <a:pt x="1615" y="5428"/>
                  </a:moveTo>
                  <a:cubicBezTo>
                    <a:pt x="1224" y="5414"/>
                    <a:pt x="850" y="5269"/>
                    <a:pt x="559" y="5009"/>
                  </a:cubicBezTo>
                  <a:cubicBezTo>
                    <a:pt x="269" y="4750"/>
                    <a:pt x="75" y="4393"/>
                    <a:pt x="18" y="4010"/>
                  </a:cubicBezTo>
                  <a:cubicBezTo>
                    <a:pt x="-40" y="3623"/>
                    <a:pt x="44" y="3227"/>
                    <a:pt x="247" y="2896"/>
                  </a:cubicBezTo>
                  <a:cubicBezTo>
                    <a:pt x="449" y="2562"/>
                    <a:pt x="766" y="2311"/>
                    <a:pt x="1136" y="2188"/>
                  </a:cubicBezTo>
                  <a:lnTo>
                    <a:pt x="8707" y="0"/>
                  </a:lnTo>
                  <a:lnTo>
                    <a:pt x="9583" y="3152"/>
                  </a:lnTo>
                  <a:lnTo>
                    <a:pt x="2051" y="5339"/>
                  </a:lnTo>
                  <a:lnTo>
                    <a:pt x="1615" y="5428"/>
                  </a:lnTo>
                  <a:close/>
                </a:path>
              </a:pathLst>
            </a:custGeom>
            <a:solidFill>
              <a:srgbClr val="0E0E0E"/>
            </a:solidFill>
            <a:ln w="4396"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8F4D0DD0-2938-4D23-827E-6C49E8B6FE4E}"/>
                </a:ext>
              </a:extLst>
            </p:cNvPr>
            <p:cNvSpPr/>
            <p:nvPr/>
          </p:nvSpPr>
          <p:spPr>
            <a:xfrm>
              <a:off x="8798234" y="3749480"/>
              <a:ext cx="7668" cy="4987"/>
            </a:xfrm>
            <a:custGeom>
              <a:avLst/>
              <a:gdLst>
                <a:gd name="connsiteX0" fmla="*/ 0 w 7668"/>
                <a:gd name="connsiteY0" fmla="*/ 0 h 4987"/>
                <a:gd name="connsiteX1" fmla="*/ 7488 w 7668"/>
                <a:gd name="connsiteY1" fmla="*/ 4987 h 4987"/>
                <a:gd name="connsiteX2" fmla="*/ 6127 w 7668"/>
                <a:gd name="connsiteY2" fmla="*/ 2888 h 4987"/>
                <a:gd name="connsiteX3" fmla="*/ 440 w 7668"/>
                <a:gd name="connsiteY3" fmla="*/ 216 h 4987"/>
                <a:gd name="connsiteX4" fmla="*/ 0 w 7668"/>
                <a:gd name="connsiteY4" fmla="*/ 0 h 4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8" h="4987">
                  <a:moveTo>
                    <a:pt x="0" y="0"/>
                  </a:moveTo>
                  <a:cubicBezTo>
                    <a:pt x="2276" y="1972"/>
                    <a:pt x="4789" y="3649"/>
                    <a:pt x="7488" y="4987"/>
                  </a:cubicBezTo>
                  <a:cubicBezTo>
                    <a:pt x="7967" y="4507"/>
                    <a:pt x="7488" y="3720"/>
                    <a:pt x="6127" y="2888"/>
                  </a:cubicBezTo>
                  <a:lnTo>
                    <a:pt x="440" y="216"/>
                  </a:lnTo>
                  <a:lnTo>
                    <a:pt x="0" y="0"/>
                  </a:lnTo>
                  <a:close/>
                </a:path>
              </a:pathLst>
            </a:custGeom>
            <a:solidFill>
              <a:srgbClr val="3C8563"/>
            </a:solidFill>
            <a:ln w="4396"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70568097-C363-42AF-8B65-29A0068747D0}"/>
                </a:ext>
              </a:extLst>
            </p:cNvPr>
            <p:cNvSpPr/>
            <p:nvPr/>
          </p:nvSpPr>
          <p:spPr>
            <a:xfrm>
              <a:off x="8796484" y="3747871"/>
              <a:ext cx="10866" cy="8347"/>
            </a:xfrm>
            <a:custGeom>
              <a:avLst/>
              <a:gdLst>
                <a:gd name="connsiteX0" fmla="*/ 9326 w 10866"/>
                <a:gd name="connsiteY0" fmla="*/ 8348 h 8347"/>
                <a:gd name="connsiteX1" fmla="*/ 571 w 10866"/>
                <a:gd name="connsiteY1" fmla="*/ 2920 h 8347"/>
                <a:gd name="connsiteX2" fmla="*/ 20 w 10866"/>
                <a:gd name="connsiteY2" fmla="*/ 1921 h 8347"/>
                <a:gd name="connsiteX3" fmla="*/ 240 w 10866"/>
                <a:gd name="connsiteY3" fmla="*/ 798 h 8347"/>
                <a:gd name="connsiteX4" fmla="*/ 1138 w 10866"/>
                <a:gd name="connsiteY4" fmla="*/ 85 h 8347"/>
                <a:gd name="connsiteX5" fmla="*/ 2279 w 10866"/>
                <a:gd name="connsiteY5" fmla="*/ 121 h 8347"/>
                <a:gd name="connsiteX6" fmla="*/ 2499 w 10866"/>
                <a:gd name="connsiteY6" fmla="*/ 121 h 8347"/>
                <a:gd name="connsiteX7" fmla="*/ 7618 w 10866"/>
                <a:gd name="connsiteY7" fmla="*/ 2528 h 8347"/>
                <a:gd name="connsiteX8" fmla="*/ 8406 w 10866"/>
                <a:gd name="connsiteY8" fmla="*/ 2920 h 8347"/>
                <a:gd name="connsiteX9" fmla="*/ 10858 w 10866"/>
                <a:gd name="connsiteY9" fmla="*/ 5940 h 8347"/>
                <a:gd name="connsiteX10" fmla="*/ 10752 w 10866"/>
                <a:gd name="connsiteY10" fmla="*/ 6851 h 8347"/>
                <a:gd name="connsiteX11" fmla="*/ 10290 w 10866"/>
                <a:gd name="connsiteY11" fmla="*/ 7648 h 8347"/>
                <a:gd name="connsiteX12" fmla="*/ 9326 w 10866"/>
                <a:gd name="connsiteY12" fmla="*/ 8348 h 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66" h="8347">
                  <a:moveTo>
                    <a:pt x="9326" y="8348"/>
                  </a:moveTo>
                  <a:cubicBezTo>
                    <a:pt x="8234" y="8348"/>
                    <a:pt x="6262" y="7036"/>
                    <a:pt x="571" y="2920"/>
                  </a:cubicBezTo>
                  <a:cubicBezTo>
                    <a:pt x="276" y="2665"/>
                    <a:pt x="78" y="2308"/>
                    <a:pt x="20" y="1921"/>
                  </a:cubicBezTo>
                  <a:cubicBezTo>
                    <a:pt x="-41" y="1529"/>
                    <a:pt x="38" y="1133"/>
                    <a:pt x="240" y="798"/>
                  </a:cubicBezTo>
                  <a:cubicBezTo>
                    <a:pt x="447" y="464"/>
                    <a:pt x="764" y="209"/>
                    <a:pt x="1138" y="85"/>
                  </a:cubicBezTo>
                  <a:cubicBezTo>
                    <a:pt x="1508" y="-38"/>
                    <a:pt x="1913" y="-29"/>
                    <a:pt x="2279" y="121"/>
                  </a:cubicBezTo>
                  <a:lnTo>
                    <a:pt x="2499" y="121"/>
                  </a:lnTo>
                  <a:lnTo>
                    <a:pt x="7618" y="2528"/>
                  </a:lnTo>
                  <a:lnTo>
                    <a:pt x="8406" y="2920"/>
                  </a:lnTo>
                  <a:cubicBezTo>
                    <a:pt x="10114" y="4104"/>
                    <a:pt x="10770" y="4976"/>
                    <a:pt x="10858" y="5940"/>
                  </a:cubicBezTo>
                  <a:cubicBezTo>
                    <a:pt x="10884" y="6248"/>
                    <a:pt x="10849" y="6561"/>
                    <a:pt x="10752" y="6851"/>
                  </a:cubicBezTo>
                  <a:cubicBezTo>
                    <a:pt x="10651" y="7146"/>
                    <a:pt x="10497" y="7419"/>
                    <a:pt x="10290" y="7648"/>
                  </a:cubicBezTo>
                  <a:cubicBezTo>
                    <a:pt x="10074" y="8000"/>
                    <a:pt x="9726" y="8251"/>
                    <a:pt x="9326" y="8348"/>
                  </a:cubicBezTo>
                  <a:close/>
                </a:path>
              </a:pathLst>
            </a:custGeom>
            <a:solidFill>
              <a:srgbClr val="0E0E0E"/>
            </a:solidFill>
            <a:ln w="4396"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559508FD-D06C-4092-AFF8-2507925498E5}"/>
                </a:ext>
              </a:extLst>
            </p:cNvPr>
            <p:cNvSpPr/>
            <p:nvPr/>
          </p:nvSpPr>
          <p:spPr>
            <a:xfrm>
              <a:off x="8530480" y="4929770"/>
              <a:ext cx="2799" cy="1531"/>
            </a:xfrm>
            <a:custGeom>
              <a:avLst/>
              <a:gdLst>
                <a:gd name="connsiteX0" fmla="*/ 0 w 2799"/>
                <a:gd name="connsiteY0" fmla="*/ 1532 h 1531"/>
                <a:gd name="connsiteX1" fmla="*/ 2800 w 2799"/>
                <a:gd name="connsiteY1" fmla="*/ 0 h 1531"/>
                <a:gd name="connsiteX2" fmla="*/ 0 w 2799"/>
                <a:gd name="connsiteY2" fmla="*/ 1532 h 1531"/>
              </a:gdLst>
              <a:ahLst/>
              <a:cxnLst>
                <a:cxn ang="0">
                  <a:pos x="connsiteX0" y="connsiteY0"/>
                </a:cxn>
                <a:cxn ang="0">
                  <a:pos x="connsiteX1" y="connsiteY1"/>
                </a:cxn>
                <a:cxn ang="0">
                  <a:pos x="connsiteX2" y="connsiteY2"/>
                </a:cxn>
              </a:cxnLst>
              <a:rect l="l" t="t" r="r" b="b"/>
              <a:pathLst>
                <a:path w="2799" h="1531">
                  <a:moveTo>
                    <a:pt x="0" y="1532"/>
                  </a:moveTo>
                  <a:cubicBezTo>
                    <a:pt x="915" y="1004"/>
                    <a:pt x="1836" y="480"/>
                    <a:pt x="2800" y="0"/>
                  </a:cubicBezTo>
                  <a:cubicBezTo>
                    <a:pt x="1836" y="449"/>
                    <a:pt x="898" y="960"/>
                    <a:pt x="0" y="1532"/>
                  </a:cubicBezTo>
                  <a:close/>
                </a:path>
              </a:pathLst>
            </a:custGeom>
            <a:solidFill>
              <a:srgbClr val="3C8563"/>
            </a:solidFill>
            <a:ln w="4396"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828BF598-DA25-42C9-9858-0D77BABBABAE}"/>
                </a:ext>
              </a:extLst>
            </p:cNvPr>
            <p:cNvSpPr/>
            <p:nvPr/>
          </p:nvSpPr>
          <p:spPr>
            <a:xfrm>
              <a:off x="8528810" y="4928272"/>
              <a:ext cx="6084" cy="4673"/>
            </a:xfrm>
            <a:custGeom>
              <a:avLst/>
              <a:gdLst>
                <a:gd name="connsiteX0" fmla="*/ 1669 w 6084"/>
                <a:gd name="connsiteY0" fmla="*/ 4645 h 4673"/>
                <a:gd name="connsiteX1" fmla="*/ 1013 w 6084"/>
                <a:gd name="connsiteY1" fmla="*/ 4645 h 4673"/>
                <a:gd name="connsiteX2" fmla="*/ 388 w 6084"/>
                <a:gd name="connsiteY2" fmla="*/ 4174 h 4673"/>
                <a:gd name="connsiteX3" fmla="*/ 49 w 6084"/>
                <a:gd name="connsiteY3" fmla="*/ 3465 h 4673"/>
                <a:gd name="connsiteX4" fmla="*/ 3729 w 6084"/>
                <a:gd name="connsiteY4" fmla="*/ 182 h 4673"/>
                <a:gd name="connsiteX5" fmla="*/ 4337 w 6084"/>
                <a:gd name="connsiteY5" fmla="*/ 5 h 4673"/>
                <a:gd name="connsiteX6" fmla="*/ 4966 w 6084"/>
                <a:gd name="connsiteY6" fmla="*/ 76 h 4673"/>
                <a:gd name="connsiteX7" fmla="*/ 5521 w 6084"/>
                <a:gd name="connsiteY7" fmla="*/ 384 h 4673"/>
                <a:gd name="connsiteX8" fmla="*/ 5917 w 6084"/>
                <a:gd name="connsiteY8" fmla="*/ 881 h 4673"/>
                <a:gd name="connsiteX9" fmla="*/ 6005 w 6084"/>
                <a:gd name="connsiteY9" fmla="*/ 2118 h 4673"/>
                <a:gd name="connsiteX10" fmla="*/ 5217 w 6084"/>
                <a:gd name="connsiteY10" fmla="*/ 3069 h 4673"/>
                <a:gd name="connsiteX11" fmla="*/ 2501 w 6084"/>
                <a:gd name="connsiteY11" fmla="*/ 4561 h 4673"/>
                <a:gd name="connsiteX12" fmla="*/ 1669 w 6084"/>
                <a:gd name="connsiteY12" fmla="*/ 4645 h 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84" h="4673">
                  <a:moveTo>
                    <a:pt x="1669" y="4645"/>
                  </a:moveTo>
                  <a:lnTo>
                    <a:pt x="1013" y="4645"/>
                  </a:lnTo>
                  <a:cubicBezTo>
                    <a:pt x="771" y="4539"/>
                    <a:pt x="555" y="4381"/>
                    <a:pt x="388" y="4174"/>
                  </a:cubicBezTo>
                  <a:cubicBezTo>
                    <a:pt x="221" y="3967"/>
                    <a:pt x="107" y="3725"/>
                    <a:pt x="49" y="3465"/>
                  </a:cubicBezTo>
                  <a:cubicBezTo>
                    <a:pt x="-210" y="2154"/>
                    <a:pt x="490" y="1801"/>
                    <a:pt x="3729" y="182"/>
                  </a:cubicBezTo>
                  <a:cubicBezTo>
                    <a:pt x="3919" y="85"/>
                    <a:pt x="4125" y="23"/>
                    <a:pt x="4337" y="5"/>
                  </a:cubicBezTo>
                  <a:cubicBezTo>
                    <a:pt x="4552" y="-12"/>
                    <a:pt x="4764" y="14"/>
                    <a:pt x="4966" y="76"/>
                  </a:cubicBezTo>
                  <a:cubicBezTo>
                    <a:pt x="5173" y="142"/>
                    <a:pt x="5358" y="247"/>
                    <a:pt x="5521" y="384"/>
                  </a:cubicBezTo>
                  <a:cubicBezTo>
                    <a:pt x="5684" y="525"/>
                    <a:pt x="5820" y="692"/>
                    <a:pt x="5917" y="881"/>
                  </a:cubicBezTo>
                  <a:cubicBezTo>
                    <a:pt x="6102" y="1269"/>
                    <a:pt x="6137" y="1709"/>
                    <a:pt x="6005" y="2118"/>
                  </a:cubicBezTo>
                  <a:cubicBezTo>
                    <a:pt x="5873" y="2523"/>
                    <a:pt x="5591" y="2867"/>
                    <a:pt x="5217" y="3069"/>
                  </a:cubicBezTo>
                  <a:cubicBezTo>
                    <a:pt x="4297" y="3553"/>
                    <a:pt x="3377" y="4033"/>
                    <a:pt x="2501" y="4561"/>
                  </a:cubicBezTo>
                  <a:cubicBezTo>
                    <a:pt x="2241" y="4671"/>
                    <a:pt x="1951" y="4702"/>
                    <a:pt x="1669" y="4645"/>
                  </a:cubicBezTo>
                  <a:close/>
                </a:path>
              </a:pathLst>
            </a:custGeom>
            <a:solidFill>
              <a:srgbClr val="0E0E0E"/>
            </a:solidFill>
            <a:ln w="4396"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CA2DB02C-6615-4C2E-BCD9-D76F71AE8B9B}"/>
                </a:ext>
              </a:extLst>
            </p:cNvPr>
            <p:cNvSpPr/>
            <p:nvPr/>
          </p:nvSpPr>
          <p:spPr>
            <a:xfrm>
              <a:off x="9592100" y="4463893"/>
              <a:ext cx="3895" cy="6827"/>
            </a:xfrm>
            <a:custGeom>
              <a:avLst/>
              <a:gdLst>
                <a:gd name="connsiteX0" fmla="*/ 0 w 3895"/>
                <a:gd name="connsiteY0" fmla="*/ 0 h 6827"/>
                <a:gd name="connsiteX1" fmla="*/ 1312 w 3895"/>
                <a:gd name="connsiteY1" fmla="*/ 2452 h 6827"/>
                <a:gd name="connsiteX2" fmla="*/ 3896 w 3895"/>
                <a:gd name="connsiteY2" fmla="*/ 6827 h 6827"/>
                <a:gd name="connsiteX3" fmla="*/ 0 w 3895"/>
                <a:gd name="connsiteY3" fmla="*/ 0 h 6827"/>
              </a:gdLst>
              <a:ahLst/>
              <a:cxnLst>
                <a:cxn ang="0">
                  <a:pos x="connsiteX0" y="connsiteY0"/>
                </a:cxn>
                <a:cxn ang="0">
                  <a:pos x="connsiteX1" y="connsiteY1"/>
                </a:cxn>
                <a:cxn ang="0">
                  <a:pos x="connsiteX2" y="connsiteY2"/>
                </a:cxn>
                <a:cxn ang="0">
                  <a:pos x="connsiteX3" y="connsiteY3"/>
                </a:cxn>
              </a:cxnLst>
              <a:rect l="l" t="t" r="r" b="b"/>
              <a:pathLst>
                <a:path w="3895" h="6827">
                  <a:moveTo>
                    <a:pt x="0" y="0"/>
                  </a:moveTo>
                  <a:cubicBezTo>
                    <a:pt x="436" y="744"/>
                    <a:pt x="876" y="1620"/>
                    <a:pt x="1312" y="2452"/>
                  </a:cubicBezTo>
                  <a:cubicBezTo>
                    <a:pt x="1752" y="3284"/>
                    <a:pt x="2844" y="5124"/>
                    <a:pt x="3896" y="6827"/>
                  </a:cubicBezTo>
                  <a:cubicBezTo>
                    <a:pt x="2584" y="4640"/>
                    <a:pt x="1312" y="2320"/>
                    <a:pt x="0" y="0"/>
                  </a:cubicBezTo>
                  <a:close/>
                </a:path>
              </a:pathLst>
            </a:custGeom>
            <a:solidFill>
              <a:srgbClr val="3C8563"/>
            </a:solidFill>
            <a:ln w="4396"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9F5BF75B-1C22-45FF-89C6-D1643C407F0A}"/>
                </a:ext>
              </a:extLst>
            </p:cNvPr>
            <p:cNvSpPr/>
            <p:nvPr/>
          </p:nvSpPr>
          <p:spPr>
            <a:xfrm>
              <a:off x="9590498" y="4462268"/>
              <a:ext cx="7166" cy="10203"/>
            </a:xfrm>
            <a:custGeom>
              <a:avLst/>
              <a:gdLst>
                <a:gd name="connsiteX0" fmla="*/ 5498 w 7166"/>
                <a:gd name="connsiteY0" fmla="*/ 10204 h 10203"/>
                <a:gd name="connsiteX1" fmla="*/ 4693 w 7166"/>
                <a:gd name="connsiteY1" fmla="*/ 9971 h 10203"/>
                <a:gd name="connsiteX2" fmla="*/ 4099 w 7166"/>
                <a:gd name="connsiteY2" fmla="*/ 9372 h 10203"/>
                <a:gd name="connsiteX3" fmla="*/ 3751 w 7166"/>
                <a:gd name="connsiteY3" fmla="*/ 8804 h 10203"/>
                <a:gd name="connsiteX4" fmla="*/ 1471 w 7166"/>
                <a:gd name="connsiteY4" fmla="*/ 4908 h 10203"/>
                <a:gd name="connsiteX5" fmla="*/ 203 w 7166"/>
                <a:gd name="connsiteY5" fmla="*/ 2413 h 10203"/>
                <a:gd name="connsiteX6" fmla="*/ 9 w 7166"/>
                <a:gd name="connsiteY6" fmla="*/ 1809 h 10203"/>
                <a:gd name="connsiteX7" fmla="*/ 62 w 7166"/>
                <a:gd name="connsiteY7" fmla="*/ 1176 h 10203"/>
                <a:gd name="connsiteX8" fmla="*/ 353 w 7166"/>
                <a:gd name="connsiteY8" fmla="*/ 612 h 10203"/>
                <a:gd name="connsiteX9" fmla="*/ 837 w 7166"/>
                <a:gd name="connsiteY9" fmla="*/ 203 h 10203"/>
                <a:gd name="connsiteX10" fmla="*/ 1444 w 7166"/>
                <a:gd name="connsiteY10" fmla="*/ 9 h 10203"/>
                <a:gd name="connsiteX11" fmla="*/ 2074 w 7166"/>
                <a:gd name="connsiteY11" fmla="*/ 62 h 10203"/>
                <a:gd name="connsiteX12" fmla="*/ 2637 w 7166"/>
                <a:gd name="connsiteY12" fmla="*/ 353 h 10203"/>
                <a:gd name="connsiteX13" fmla="*/ 3046 w 7166"/>
                <a:gd name="connsiteY13" fmla="*/ 837 h 10203"/>
                <a:gd name="connsiteX14" fmla="*/ 4407 w 7166"/>
                <a:gd name="connsiteY14" fmla="*/ 3289 h 10203"/>
                <a:gd name="connsiteX15" fmla="*/ 6682 w 7166"/>
                <a:gd name="connsiteY15" fmla="*/ 7272 h 10203"/>
                <a:gd name="connsiteX16" fmla="*/ 6946 w 7166"/>
                <a:gd name="connsiteY16" fmla="*/ 7708 h 10203"/>
                <a:gd name="connsiteX17" fmla="*/ 7153 w 7166"/>
                <a:gd name="connsiteY17" fmla="*/ 8316 h 10203"/>
                <a:gd name="connsiteX18" fmla="*/ 7109 w 7166"/>
                <a:gd name="connsiteY18" fmla="*/ 8954 h 10203"/>
                <a:gd name="connsiteX19" fmla="*/ 6819 w 7166"/>
                <a:gd name="connsiteY19" fmla="*/ 9526 h 10203"/>
                <a:gd name="connsiteX20" fmla="*/ 6330 w 7166"/>
                <a:gd name="connsiteY20" fmla="*/ 9944 h 10203"/>
                <a:gd name="connsiteX21" fmla="*/ 5498 w 7166"/>
                <a:gd name="connsiteY21" fmla="*/ 10204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6" h="10203">
                  <a:moveTo>
                    <a:pt x="5498" y="10204"/>
                  </a:moveTo>
                  <a:cubicBezTo>
                    <a:pt x="5217" y="10199"/>
                    <a:pt x="4935" y="10120"/>
                    <a:pt x="4693" y="9971"/>
                  </a:cubicBezTo>
                  <a:cubicBezTo>
                    <a:pt x="4446" y="9825"/>
                    <a:pt x="4244" y="9623"/>
                    <a:pt x="4099" y="9372"/>
                  </a:cubicBezTo>
                  <a:lnTo>
                    <a:pt x="3751" y="8804"/>
                  </a:lnTo>
                  <a:lnTo>
                    <a:pt x="1471" y="4908"/>
                  </a:lnTo>
                  <a:cubicBezTo>
                    <a:pt x="1035" y="3988"/>
                    <a:pt x="599" y="3157"/>
                    <a:pt x="203" y="2413"/>
                  </a:cubicBezTo>
                  <a:cubicBezTo>
                    <a:pt x="102" y="2228"/>
                    <a:pt x="36" y="2021"/>
                    <a:pt x="9" y="1809"/>
                  </a:cubicBezTo>
                  <a:cubicBezTo>
                    <a:pt x="-13" y="1598"/>
                    <a:pt x="5" y="1383"/>
                    <a:pt x="62" y="1176"/>
                  </a:cubicBezTo>
                  <a:cubicBezTo>
                    <a:pt x="124" y="973"/>
                    <a:pt x="221" y="779"/>
                    <a:pt x="353" y="612"/>
                  </a:cubicBezTo>
                  <a:cubicBezTo>
                    <a:pt x="485" y="445"/>
                    <a:pt x="652" y="308"/>
                    <a:pt x="837" y="203"/>
                  </a:cubicBezTo>
                  <a:cubicBezTo>
                    <a:pt x="1026" y="102"/>
                    <a:pt x="1229" y="35"/>
                    <a:pt x="1444" y="9"/>
                  </a:cubicBezTo>
                  <a:cubicBezTo>
                    <a:pt x="1656" y="-13"/>
                    <a:pt x="1871" y="5"/>
                    <a:pt x="2074" y="62"/>
                  </a:cubicBezTo>
                  <a:cubicBezTo>
                    <a:pt x="2280" y="124"/>
                    <a:pt x="2470" y="220"/>
                    <a:pt x="2637" y="353"/>
                  </a:cubicBezTo>
                  <a:cubicBezTo>
                    <a:pt x="2804" y="484"/>
                    <a:pt x="2945" y="652"/>
                    <a:pt x="3046" y="837"/>
                  </a:cubicBezTo>
                  <a:lnTo>
                    <a:pt x="4407" y="3289"/>
                  </a:lnTo>
                  <a:cubicBezTo>
                    <a:pt x="5151" y="4600"/>
                    <a:pt x="5895" y="5960"/>
                    <a:pt x="6682" y="7272"/>
                  </a:cubicBezTo>
                  <a:lnTo>
                    <a:pt x="6946" y="7708"/>
                  </a:lnTo>
                  <a:cubicBezTo>
                    <a:pt x="7052" y="7897"/>
                    <a:pt x="7123" y="8104"/>
                    <a:pt x="7153" y="8316"/>
                  </a:cubicBezTo>
                  <a:cubicBezTo>
                    <a:pt x="7180" y="8531"/>
                    <a:pt x="7167" y="8747"/>
                    <a:pt x="7109" y="8954"/>
                  </a:cubicBezTo>
                  <a:cubicBezTo>
                    <a:pt x="7052" y="9165"/>
                    <a:pt x="6951" y="9359"/>
                    <a:pt x="6819" y="9526"/>
                  </a:cubicBezTo>
                  <a:cubicBezTo>
                    <a:pt x="6687" y="9698"/>
                    <a:pt x="6519" y="9838"/>
                    <a:pt x="6330" y="9944"/>
                  </a:cubicBezTo>
                  <a:cubicBezTo>
                    <a:pt x="6088" y="10116"/>
                    <a:pt x="5798" y="10204"/>
                    <a:pt x="5498" y="10204"/>
                  </a:cubicBezTo>
                  <a:close/>
                </a:path>
              </a:pathLst>
            </a:custGeom>
            <a:solidFill>
              <a:srgbClr val="0E0E0E"/>
            </a:solidFill>
            <a:ln w="4396"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F2656BC1-5A2D-487C-AE8C-3ED31237A3D0}"/>
                </a:ext>
              </a:extLst>
            </p:cNvPr>
            <p:cNvSpPr/>
            <p:nvPr/>
          </p:nvSpPr>
          <p:spPr>
            <a:xfrm>
              <a:off x="8533239" y="4926266"/>
              <a:ext cx="6871" cy="3675"/>
            </a:xfrm>
            <a:custGeom>
              <a:avLst/>
              <a:gdLst>
                <a:gd name="connsiteX0" fmla="*/ 0 w 6871"/>
                <a:gd name="connsiteY0" fmla="*/ 3675 h 3675"/>
                <a:gd name="connsiteX1" fmla="*/ 2496 w 6871"/>
                <a:gd name="connsiteY1" fmla="*/ 2496 h 3675"/>
                <a:gd name="connsiteX2" fmla="*/ 6871 w 6871"/>
                <a:gd name="connsiteY2" fmla="*/ 0 h 3675"/>
                <a:gd name="connsiteX3" fmla="*/ 0 w 6871"/>
                <a:gd name="connsiteY3" fmla="*/ 3675 h 3675"/>
              </a:gdLst>
              <a:ahLst/>
              <a:cxnLst>
                <a:cxn ang="0">
                  <a:pos x="connsiteX0" y="connsiteY0"/>
                </a:cxn>
                <a:cxn ang="0">
                  <a:pos x="connsiteX1" y="connsiteY1"/>
                </a:cxn>
                <a:cxn ang="0">
                  <a:pos x="connsiteX2" y="connsiteY2"/>
                </a:cxn>
                <a:cxn ang="0">
                  <a:pos x="connsiteX3" y="connsiteY3"/>
                </a:cxn>
              </a:cxnLst>
              <a:rect l="l" t="t" r="r" b="b"/>
              <a:pathLst>
                <a:path w="6871" h="3675">
                  <a:moveTo>
                    <a:pt x="0" y="3675"/>
                  </a:moveTo>
                  <a:lnTo>
                    <a:pt x="2496" y="2496"/>
                  </a:lnTo>
                  <a:lnTo>
                    <a:pt x="6871" y="0"/>
                  </a:lnTo>
                  <a:cubicBezTo>
                    <a:pt x="4728" y="1096"/>
                    <a:pt x="2320" y="2276"/>
                    <a:pt x="0" y="3675"/>
                  </a:cubicBezTo>
                  <a:close/>
                </a:path>
              </a:pathLst>
            </a:custGeom>
            <a:solidFill>
              <a:srgbClr val="3C8563"/>
            </a:solidFill>
            <a:ln w="4396"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C4F38F2D-8DBE-41BF-8071-D4DC2409DADD}"/>
                </a:ext>
              </a:extLst>
            </p:cNvPr>
            <p:cNvSpPr/>
            <p:nvPr/>
          </p:nvSpPr>
          <p:spPr>
            <a:xfrm>
              <a:off x="8531580" y="4924311"/>
              <a:ext cx="10538" cy="7122"/>
            </a:xfrm>
            <a:custGeom>
              <a:avLst/>
              <a:gdLst>
                <a:gd name="connsiteX0" fmla="*/ 1655 w 10538"/>
                <a:gd name="connsiteY0" fmla="*/ 7123 h 7122"/>
                <a:gd name="connsiteX1" fmla="*/ 784 w 10538"/>
                <a:gd name="connsiteY1" fmla="*/ 6867 h 7122"/>
                <a:gd name="connsiteX2" fmla="*/ 167 w 10538"/>
                <a:gd name="connsiteY2" fmla="*/ 6203 h 7122"/>
                <a:gd name="connsiteX3" fmla="*/ 79 w 10538"/>
                <a:gd name="connsiteY3" fmla="*/ 4966 h 7122"/>
                <a:gd name="connsiteX4" fmla="*/ 867 w 10538"/>
                <a:gd name="connsiteY4" fmla="*/ 4011 h 7122"/>
                <a:gd name="connsiteX5" fmla="*/ 3363 w 10538"/>
                <a:gd name="connsiteY5" fmla="*/ 2699 h 7122"/>
                <a:gd name="connsiteX6" fmla="*/ 7391 w 10538"/>
                <a:gd name="connsiteY6" fmla="*/ 599 h 7122"/>
                <a:gd name="connsiteX7" fmla="*/ 7871 w 10538"/>
                <a:gd name="connsiteY7" fmla="*/ 335 h 7122"/>
                <a:gd name="connsiteX8" fmla="*/ 8518 w 10538"/>
                <a:gd name="connsiteY8" fmla="*/ 40 h 7122"/>
                <a:gd name="connsiteX9" fmla="*/ 9226 w 10538"/>
                <a:gd name="connsiteY9" fmla="*/ 36 h 7122"/>
                <a:gd name="connsiteX10" fmla="*/ 9869 w 10538"/>
                <a:gd name="connsiteY10" fmla="*/ 331 h 7122"/>
                <a:gd name="connsiteX11" fmla="*/ 10336 w 10538"/>
                <a:gd name="connsiteY11" fmla="*/ 868 h 7122"/>
                <a:gd name="connsiteX12" fmla="*/ 10534 w 10538"/>
                <a:gd name="connsiteY12" fmla="*/ 1546 h 7122"/>
                <a:gd name="connsiteX13" fmla="*/ 10433 w 10538"/>
                <a:gd name="connsiteY13" fmla="*/ 2250 h 7122"/>
                <a:gd name="connsiteX14" fmla="*/ 10045 w 10538"/>
                <a:gd name="connsiteY14" fmla="*/ 2844 h 7122"/>
                <a:gd name="connsiteX15" fmla="*/ 9447 w 10538"/>
                <a:gd name="connsiteY15" fmla="*/ 3223 h 7122"/>
                <a:gd name="connsiteX16" fmla="*/ 8791 w 10538"/>
                <a:gd name="connsiteY16" fmla="*/ 3575 h 7122"/>
                <a:gd name="connsiteX17" fmla="*/ 4895 w 10538"/>
                <a:gd name="connsiteY17" fmla="*/ 5719 h 7122"/>
                <a:gd name="connsiteX18" fmla="*/ 2355 w 10538"/>
                <a:gd name="connsiteY18" fmla="*/ 6947 h 7122"/>
                <a:gd name="connsiteX19" fmla="*/ 1655 w 10538"/>
                <a:gd name="connsiteY19" fmla="*/ 7123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8" h="7122">
                  <a:moveTo>
                    <a:pt x="1655" y="7123"/>
                  </a:moveTo>
                  <a:cubicBezTo>
                    <a:pt x="1347" y="7114"/>
                    <a:pt x="1048" y="7026"/>
                    <a:pt x="784" y="6867"/>
                  </a:cubicBezTo>
                  <a:cubicBezTo>
                    <a:pt x="524" y="6705"/>
                    <a:pt x="308" y="6476"/>
                    <a:pt x="167" y="6203"/>
                  </a:cubicBezTo>
                  <a:cubicBezTo>
                    <a:pt x="-18" y="5815"/>
                    <a:pt x="-53" y="5375"/>
                    <a:pt x="79" y="4966"/>
                  </a:cubicBezTo>
                  <a:cubicBezTo>
                    <a:pt x="211" y="4561"/>
                    <a:pt x="493" y="4218"/>
                    <a:pt x="867" y="4011"/>
                  </a:cubicBezTo>
                  <a:lnTo>
                    <a:pt x="3363" y="2699"/>
                  </a:lnTo>
                  <a:cubicBezTo>
                    <a:pt x="4719" y="1999"/>
                    <a:pt x="6079" y="1343"/>
                    <a:pt x="7391" y="599"/>
                  </a:cubicBezTo>
                  <a:lnTo>
                    <a:pt x="7871" y="335"/>
                  </a:lnTo>
                  <a:cubicBezTo>
                    <a:pt x="8064" y="190"/>
                    <a:pt x="8284" y="89"/>
                    <a:pt x="8518" y="40"/>
                  </a:cubicBezTo>
                  <a:cubicBezTo>
                    <a:pt x="8751" y="-13"/>
                    <a:pt x="8993" y="-13"/>
                    <a:pt x="9226" y="36"/>
                  </a:cubicBezTo>
                  <a:cubicBezTo>
                    <a:pt x="9460" y="89"/>
                    <a:pt x="9680" y="190"/>
                    <a:pt x="9869" y="331"/>
                  </a:cubicBezTo>
                  <a:cubicBezTo>
                    <a:pt x="10063" y="476"/>
                    <a:pt x="10221" y="656"/>
                    <a:pt x="10336" y="868"/>
                  </a:cubicBezTo>
                  <a:cubicBezTo>
                    <a:pt x="10450" y="1075"/>
                    <a:pt x="10516" y="1308"/>
                    <a:pt x="10534" y="1546"/>
                  </a:cubicBezTo>
                  <a:cubicBezTo>
                    <a:pt x="10551" y="1788"/>
                    <a:pt x="10516" y="2025"/>
                    <a:pt x="10433" y="2250"/>
                  </a:cubicBezTo>
                  <a:cubicBezTo>
                    <a:pt x="10349" y="2474"/>
                    <a:pt x="10217" y="2677"/>
                    <a:pt x="10045" y="2844"/>
                  </a:cubicBezTo>
                  <a:cubicBezTo>
                    <a:pt x="9878" y="3011"/>
                    <a:pt x="9671" y="3143"/>
                    <a:pt x="9447" y="3223"/>
                  </a:cubicBezTo>
                  <a:lnTo>
                    <a:pt x="8791" y="3575"/>
                  </a:lnTo>
                  <a:lnTo>
                    <a:pt x="4895" y="5719"/>
                  </a:lnTo>
                  <a:lnTo>
                    <a:pt x="2355" y="6947"/>
                  </a:lnTo>
                  <a:cubicBezTo>
                    <a:pt x="2131" y="7035"/>
                    <a:pt x="1897" y="7096"/>
                    <a:pt x="1655" y="7123"/>
                  </a:cubicBezTo>
                  <a:close/>
                </a:path>
              </a:pathLst>
            </a:custGeom>
            <a:solidFill>
              <a:srgbClr val="0E0E0E"/>
            </a:solidFill>
            <a:ln w="4396"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0BBA3BC4-FEE1-4B5E-9F71-3256D3B33AEE}"/>
                </a:ext>
              </a:extLst>
            </p:cNvPr>
            <p:cNvSpPr/>
            <p:nvPr/>
          </p:nvSpPr>
          <p:spPr>
            <a:xfrm>
              <a:off x="9590520" y="4461181"/>
              <a:ext cx="1575" cy="2711"/>
            </a:xfrm>
            <a:custGeom>
              <a:avLst/>
              <a:gdLst>
                <a:gd name="connsiteX0" fmla="*/ 0 w 1575"/>
                <a:gd name="connsiteY0" fmla="*/ 0 h 2711"/>
                <a:gd name="connsiteX1" fmla="*/ 1576 w 1575"/>
                <a:gd name="connsiteY1" fmla="*/ 2712 h 2711"/>
                <a:gd name="connsiteX2" fmla="*/ 0 w 1575"/>
                <a:gd name="connsiteY2" fmla="*/ 0 h 2711"/>
              </a:gdLst>
              <a:ahLst/>
              <a:cxnLst>
                <a:cxn ang="0">
                  <a:pos x="connsiteX0" y="connsiteY0"/>
                </a:cxn>
                <a:cxn ang="0">
                  <a:pos x="connsiteX1" y="connsiteY1"/>
                </a:cxn>
                <a:cxn ang="0">
                  <a:pos x="connsiteX2" y="connsiteY2"/>
                </a:cxn>
              </a:cxnLst>
              <a:rect l="l" t="t" r="r" b="b"/>
              <a:pathLst>
                <a:path w="1575" h="2711">
                  <a:moveTo>
                    <a:pt x="0" y="0"/>
                  </a:moveTo>
                  <a:cubicBezTo>
                    <a:pt x="572" y="876"/>
                    <a:pt x="1096" y="1796"/>
                    <a:pt x="1576" y="2712"/>
                  </a:cubicBezTo>
                  <a:cubicBezTo>
                    <a:pt x="1109" y="1779"/>
                    <a:pt x="581" y="872"/>
                    <a:pt x="0" y="0"/>
                  </a:cubicBezTo>
                  <a:close/>
                </a:path>
              </a:pathLst>
            </a:custGeom>
            <a:solidFill>
              <a:srgbClr val="3C8563"/>
            </a:solidFill>
            <a:ln w="4396"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78126884-407C-4892-A1F0-0675A48B6A64}"/>
                </a:ext>
              </a:extLst>
            </p:cNvPr>
            <p:cNvSpPr/>
            <p:nvPr/>
          </p:nvSpPr>
          <p:spPr>
            <a:xfrm>
              <a:off x="9588931" y="4459509"/>
              <a:ext cx="4966" cy="6048"/>
            </a:xfrm>
            <a:custGeom>
              <a:avLst/>
              <a:gdLst>
                <a:gd name="connsiteX0" fmla="*/ 3213 w 4966"/>
                <a:gd name="connsiteY0" fmla="*/ 6048 h 6048"/>
                <a:gd name="connsiteX1" fmla="*/ 2364 w 4966"/>
                <a:gd name="connsiteY1" fmla="*/ 5819 h 6048"/>
                <a:gd name="connsiteX2" fmla="*/ 1769 w 4966"/>
                <a:gd name="connsiteY2" fmla="*/ 5172 h 6048"/>
                <a:gd name="connsiteX3" fmla="*/ 194 w 4966"/>
                <a:gd name="connsiteY3" fmla="*/ 2549 h 6048"/>
                <a:gd name="connsiteX4" fmla="*/ 0 w 4966"/>
                <a:gd name="connsiteY4" fmla="*/ 1783 h 6048"/>
                <a:gd name="connsiteX5" fmla="*/ 194 w 4966"/>
                <a:gd name="connsiteY5" fmla="*/ 1017 h 6048"/>
                <a:gd name="connsiteX6" fmla="*/ 669 w 4966"/>
                <a:gd name="connsiteY6" fmla="*/ 392 h 6048"/>
                <a:gd name="connsiteX7" fmla="*/ 1378 w 4966"/>
                <a:gd name="connsiteY7" fmla="*/ 53 h 6048"/>
                <a:gd name="connsiteX8" fmla="*/ 4745 w 4966"/>
                <a:gd name="connsiteY8" fmla="*/ 3596 h 6048"/>
                <a:gd name="connsiteX9" fmla="*/ 4952 w 4966"/>
                <a:gd name="connsiteY9" fmla="*/ 4204 h 6048"/>
                <a:gd name="connsiteX10" fmla="*/ 4908 w 4966"/>
                <a:gd name="connsiteY10" fmla="*/ 4842 h 6048"/>
                <a:gd name="connsiteX11" fmla="*/ 4622 w 4966"/>
                <a:gd name="connsiteY11" fmla="*/ 5414 h 6048"/>
                <a:gd name="connsiteX12" fmla="*/ 4133 w 4966"/>
                <a:gd name="connsiteY12" fmla="*/ 5828 h 6048"/>
                <a:gd name="connsiteX13" fmla="*/ 3213 w 4966"/>
                <a:gd name="connsiteY13" fmla="*/ 6048 h 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6" h="6048">
                  <a:moveTo>
                    <a:pt x="3213" y="6048"/>
                  </a:moveTo>
                  <a:cubicBezTo>
                    <a:pt x="2914" y="6057"/>
                    <a:pt x="2619" y="5978"/>
                    <a:pt x="2364" y="5819"/>
                  </a:cubicBezTo>
                  <a:cubicBezTo>
                    <a:pt x="2108" y="5665"/>
                    <a:pt x="1902" y="5441"/>
                    <a:pt x="1769" y="5172"/>
                  </a:cubicBezTo>
                  <a:cubicBezTo>
                    <a:pt x="1246" y="4296"/>
                    <a:pt x="761" y="3420"/>
                    <a:pt x="194" y="2549"/>
                  </a:cubicBezTo>
                  <a:cubicBezTo>
                    <a:pt x="66" y="2311"/>
                    <a:pt x="0" y="2047"/>
                    <a:pt x="0" y="1783"/>
                  </a:cubicBezTo>
                  <a:cubicBezTo>
                    <a:pt x="0" y="1514"/>
                    <a:pt x="66" y="1250"/>
                    <a:pt x="194" y="1017"/>
                  </a:cubicBezTo>
                  <a:cubicBezTo>
                    <a:pt x="299" y="771"/>
                    <a:pt x="462" y="559"/>
                    <a:pt x="669" y="392"/>
                  </a:cubicBezTo>
                  <a:cubicBezTo>
                    <a:pt x="876" y="225"/>
                    <a:pt x="1118" y="106"/>
                    <a:pt x="1378" y="53"/>
                  </a:cubicBezTo>
                  <a:cubicBezTo>
                    <a:pt x="2689" y="-211"/>
                    <a:pt x="3042" y="445"/>
                    <a:pt x="4745" y="3596"/>
                  </a:cubicBezTo>
                  <a:cubicBezTo>
                    <a:pt x="4855" y="3786"/>
                    <a:pt x="4925" y="3988"/>
                    <a:pt x="4952" y="4204"/>
                  </a:cubicBezTo>
                  <a:cubicBezTo>
                    <a:pt x="4983" y="4420"/>
                    <a:pt x="4965" y="4635"/>
                    <a:pt x="4908" y="4842"/>
                  </a:cubicBezTo>
                  <a:cubicBezTo>
                    <a:pt x="4851" y="5049"/>
                    <a:pt x="4754" y="5243"/>
                    <a:pt x="4622" y="5414"/>
                  </a:cubicBezTo>
                  <a:cubicBezTo>
                    <a:pt x="4490" y="5586"/>
                    <a:pt x="4323" y="5727"/>
                    <a:pt x="4133" y="5828"/>
                  </a:cubicBezTo>
                  <a:cubicBezTo>
                    <a:pt x="3852" y="5982"/>
                    <a:pt x="3535" y="6057"/>
                    <a:pt x="3213" y="6048"/>
                  </a:cubicBezTo>
                  <a:close/>
                </a:path>
              </a:pathLst>
            </a:custGeom>
            <a:solidFill>
              <a:srgbClr val="0E0E0E"/>
            </a:solidFill>
            <a:ln w="4396"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476C2613-46FC-443C-A239-640AA9630A74}"/>
                </a:ext>
              </a:extLst>
            </p:cNvPr>
            <p:cNvSpPr/>
            <p:nvPr/>
          </p:nvSpPr>
          <p:spPr>
            <a:xfrm>
              <a:off x="7806695" y="4883796"/>
              <a:ext cx="3341" cy="974"/>
            </a:xfrm>
            <a:custGeom>
              <a:avLst/>
              <a:gdLst>
                <a:gd name="connsiteX0" fmla="*/ 0 w 3341"/>
                <a:gd name="connsiteY0" fmla="*/ 974 h 974"/>
                <a:gd name="connsiteX1" fmla="*/ 1184 w 3341"/>
                <a:gd name="connsiteY1" fmla="*/ 666 h 974"/>
                <a:gd name="connsiteX2" fmla="*/ 0 w 3341"/>
                <a:gd name="connsiteY2" fmla="*/ 974 h 974"/>
              </a:gdLst>
              <a:ahLst/>
              <a:cxnLst>
                <a:cxn ang="0">
                  <a:pos x="connsiteX0" y="connsiteY0"/>
                </a:cxn>
                <a:cxn ang="0">
                  <a:pos x="connsiteX1" y="connsiteY1"/>
                </a:cxn>
                <a:cxn ang="0">
                  <a:pos x="connsiteX2" y="connsiteY2"/>
                </a:cxn>
              </a:cxnLst>
              <a:rect l="l" t="t" r="r" b="b"/>
              <a:pathLst>
                <a:path w="3341" h="974">
                  <a:moveTo>
                    <a:pt x="0" y="974"/>
                  </a:moveTo>
                  <a:lnTo>
                    <a:pt x="1184" y="666"/>
                  </a:lnTo>
                  <a:cubicBezTo>
                    <a:pt x="5124" y="-514"/>
                    <a:pt x="3024" y="54"/>
                    <a:pt x="0" y="974"/>
                  </a:cubicBezTo>
                  <a:close/>
                </a:path>
              </a:pathLst>
            </a:custGeom>
            <a:solidFill>
              <a:srgbClr val="3C8563"/>
            </a:solidFill>
            <a:ln w="4396"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27EC5911-623E-4CFA-8DD1-15802995F9B1}"/>
                </a:ext>
              </a:extLst>
            </p:cNvPr>
            <p:cNvSpPr/>
            <p:nvPr/>
          </p:nvSpPr>
          <p:spPr>
            <a:xfrm>
              <a:off x="7805148" y="4881974"/>
              <a:ext cx="6503" cy="4459"/>
            </a:xfrm>
            <a:custGeom>
              <a:avLst/>
              <a:gdLst>
                <a:gd name="connsiteX0" fmla="*/ 2031 w 6503"/>
                <a:gd name="connsiteY0" fmla="*/ 4196 h 4459"/>
                <a:gd name="connsiteX1" fmla="*/ 873 w 6503"/>
                <a:gd name="connsiteY1" fmla="*/ 3954 h 4459"/>
                <a:gd name="connsiteX2" fmla="*/ 103 w 6503"/>
                <a:gd name="connsiteY2" fmla="*/ 3056 h 4459"/>
                <a:gd name="connsiteX3" fmla="*/ 1 w 6503"/>
                <a:gd name="connsiteY3" fmla="*/ 2453 h 4459"/>
                <a:gd name="connsiteX4" fmla="*/ 151 w 6503"/>
                <a:gd name="connsiteY4" fmla="*/ 1863 h 4459"/>
                <a:gd name="connsiteX5" fmla="*/ 530 w 6503"/>
                <a:gd name="connsiteY5" fmla="*/ 1379 h 4459"/>
                <a:gd name="connsiteX6" fmla="*/ 1067 w 6503"/>
                <a:gd name="connsiteY6" fmla="*/ 1088 h 4459"/>
                <a:gd name="connsiteX7" fmla="*/ 6014 w 6503"/>
                <a:gd name="connsiteY7" fmla="*/ 432 h 4459"/>
                <a:gd name="connsiteX8" fmla="*/ 6446 w 6503"/>
                <a:gd name="connsiteY8" fmla="*/ 1159 h 4459"/>
                <a:gd name="connsiteX9" fmla="*/ 6450 w 6503"/>
                <a:gd name="connsiteY9" fmla="*/ 2008 h 4459"/>
                <a:gd name="connsiteX10" fmla="*/ 5226 w 6503"/>
                <a:gd name="connsiteY10" fmla="*/ 3232 h 4459"/>
                <a:gd name="connsiteX11" fmla="*/ 3078 w 6503"/>
                <a:gd name="connsiteY11" fmla="*/ 4196 h 4459"/>
                <a:gd name="connsiteX12" fmla="*/ 2202 w 6503"/>
                <a:gd name="connsiteY12" fmla="*/ 4460 h 4459"/>
                <a:gd name="connsiteX13" fmla="*/ 1943 w 6503"/>
                <a:gd name="connsiteY13" fmla="*/ 4460 h 4459"/>
                <a:gd name="connsiteX14" fmla="*/ 2031 w 6503"/>
                <a:gd name="connsiteY14" fmla="*/ 4196 h 4459"/>
                <a:gd name="connsiteX15" fmla="*/ 1067 w 6503"/>
                <a:gd name="connsiteY15" fmla="*/ 1044 h 4459"/>
                <a:gd name="connsiteX16" fmla="*/ 1546 w 6503"/>
                <a:gd name="connsiteY16" fmla="*/ 2620 h 4459"/>
                <a:gd name="connsiteX17" fmla="*/ 1067 w 6503"/>
                <a:gd name="connsiteY17" fmla="*/ 1044 h 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03" h="4459">
                  <a:moveTo>
                    <a:pt x="2031" y="4196"/>
                  </a:moveTo>
                  <a:cubicBezTo>
                    <a:pt x="1626" y="4244"/>
                    <a:pt x="1221" y="4161"/>
                    <a:pt x="873" y="3954"/>
                  </a:cubicBezTo>
                  <a:cubicBezTo>
                    <a:pt x="525" y="3747"/>
                    <a:pt x="252" y="3434"/>
                    <a:pt x="103" y="3056"/>
                  </a:cubicBezTo>
                  <a:cubicBezTo>
                    <a:pt x="28" y="2866"/>
                    <a:pt x="-7" y="2660"/>
                    <a:pt x="1" y="2453"/>
                  </a:cubicBezTo>
                  <a:cubicBezTo>
                    <a:pt x="10" y="2246"/>
                    <a:pt x="63" y="2048"/>
                    <a:pt x="151" y="1863"/>
                  </a:cubicBezTo>
                  <a:cubicBezTo>
                    <a:pt x="243" y="1674"/>
                    <a:pt x="371" y="1511"/>
                    <a:pt x="530" y="1379"/>
                  </a:cubicBezTo>
                  <a:cubicBezTo>
                    <a:pt x="684" y="1247"/>
                    <a:pt x="868" y="1145"/>
                    <a:pt x="1067" y="1088"/>
                  </a:cubicBezTo>
                  <a:cubicBezTo>
                    <a:pt x="5442" y="-228"/>
                    <a:pt x="5442" y="-224"/>
                    <a:pt x="6014" y="432"/>
                  </a:cubicBezTo>
                  <a:cubicBezTo>
                    <a:pt x="6217" y="630"/>
                    <a:pt x="6366" y="881"/>
                    <a:pt x="6446" y="1159"/>
                  </a:cubicBezTo>
                  <a:cubicBezTo>
                    <a:pt x="6520" y="1436"/>
                    <a:pt x="6525" y="1731"/>
                    <a:pt x="6450" y="2008"/>
                  </a:cubicBezTo>
                  <a:cubicBezTo>
                    <a:pt x="6450" y="2664"/>
                    <a:pt x="6450" y="2884"/>
                    <a:pt x="5226" y="3232"/>
                  </a:cubicBezTo>
                  <a:lnTo>
                    <a:pt x="3078" y="4196"/>
                  </a:lnTo>
                  <a:lnTo>
                    <a:pt x="2202" y="4460"/>
                  </a:lnTo>
                  <a:lnTo>
                    <a:pt x="1943" y="4460"/>
                  </a:lnTo>
                  <a:lnTo>
                    <a:pt x="2031" y="4196"/>
                  </a:lnTo>
                  <a:close/>
                  <a:moveTo>
                    <a:pt x="1067" y="1044"/>
                  </a:moveTo>
                  <a:lnTo>
                    <a:pt x="1546" y="2620"/>
                  </a:lnTo>
                  <a:lnTo>
                    <a:pt x="1067" y="1044"/>
                  </a:lnTo>
                  <a:close/>
                </a:path>
              </a:pathLst>
            </a:custGeom>
            <a:solidFill>
              <a:srgbClr val="0E0E0E"/>
            </a:solidFill>
            <a:ln w="4396"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D59A4B39-F825-4D54-B49D-4C66F6046B92}"/>
                </a:ext>
              </a:extLst>
            </p:cNvPr>
            <p:cNvSpPr/>
            <p:nvPr/>
          </p:nvSpPr>
          <p:spPr>
            <a:xfrm>
              <a:off x="8126277" y="4020562"/>
              <a:ext cx="1110016" cy="631021"/>
            </a:xfrm>
            <a:custGeom>
              <a:avLst/>
              <a:gdLst>
                <a:gd name="connsiteX0" fmla="*/ 1066005 w 1110016"/>
                <a:gd name="connsiteY0" fmla="*/ 404067 h 631021"/>
                <a:gd name="connsiteX1" fmla="*/ 738451 w 1110016"/>
                <a:gd name="connsiteY1" fmla="*/ 366466 h 631021"/>
                <a:gd name="connsiteX2" fmla="*/ 618294 w 1110016"/>
                <a:gd name="connsiteY2" fmla="*/ 390716 h 631021"/>
                <a:gd name="connsiteX3" fmla="*/ 713066 w 1110016"/>
                <a:gd name="connsiteY3" fmla="*/ 197286 h 631021"/>
                <a:gd name="connsiteX4" fmla="*/ 704790 w 1110016"/>
                <a:gd name="connsiteY4" fmla="*/ 78881 h 631021"/>
                <a:gd name="connsiteX5" fmla="*/ 579818 w 1110016"/>
                <a:gd name="connsiteY5" fmla="*/ 29765 h 631021"/>
                <a:gd name="connsiteX6" fmla="*/ 336269 w 1110016"/>
                <a:gd name="connsiteY6" fmla="*/ 180475 h 631021"/>
                <a:gd name="connsiteX7" fmla="*/ 241237 w 1110016"/>
                <a:gd name="connsiteY7" fmla="*/ 266316 h 631021"/>
                <a:gd name="connsiteX8" fmla="*/ 247497 w 1110016"/>
                <a:gd name="connsiteY8" fmla="*/ 236374 h 631021"/>
                <a:gd name="connsiteX9" fmla="*/ 275250 w 1110016"/>
                <a:gd name="connsiteY9" fmla="*/ 0 h 631021"/>
                <a:gd name="connsiteX10" fmla="*/ 163805 w 1110016"/>
                <a:gd name="connsiteY10" fmla="*/ 143139 h 631021"/>
                <a:gd name="connsiteX11" fmla="*/ 63126 w 1110016"/>
                <a:gd name="connsiteY11" fmla="*/ 258480 h 631021"/>
                <a:gd name="connsiteX12" fmla="*/ 2108 w 1110016"/>
                <a:gd name="connsiteY12" fmla="*/ 506365 h 631021"/>
                <a:gd name="connsiteX13" fmla="*/ 111278 w 1110016"/>
                <a:gd name="connsiteY13" fmla="*/ 601264 h 631021"/>
                <a:gd name="connsiteX14" fmla="*/ 380217 w 1110016"/>
                <a:gd name="connsiteY14" fmla="*/ 363050 h 631021"/>
                <a:gd name="connsiteX15" fmla="*/ 397023 w 1110016"/>
                <a:gd name="connsiteY15" fmla="*/ 348167 h 631021"/>
                <a:gd name="connsiteX16" fmla="*/ 415673 w 1110016"/>
                <a:gd name="connsiteY16" fmla="*/ 333285 h 631021"/>
                <a:gd name="connsiteX17" fmla="*/ 454674 w 1110016"/>
                <a:gd name="connsiteY17" fmla="*/ 300808 h 631021"/>
                <a:gd name="connsiteX18" fmla="*/ 493718 w 1110016"/>
                <a:gd name="connsiteY18" fmla="*/ 271043 h 631021"/>
                <a:gd name="connsiteX19" fmla="*/ 443907 w 1110016"/>
                <a:gd name="connsiteY19" fmla="*/ 352724 h 631021"/>
                <a:gd name="connsiteX20" fmla="*/ 344324 w 1110016"/>
                <a:gd name="connsiteY20" fmla="*/ 526499 h 631021"/>
                <a:gd name="connsiteX21" fmla="*/ 430248 w 1110016"/>
                <a:gd name="connsiteY21" fmla="*/ 628225 h 631021"/>
                <a:gd name="connsiteX22" fmla="*/ 972025 w 1110016"/>
                <a:gd name="connsiteY22" fmla="*/ 580382 h 631021"/>
                <a:gd name="connsiteX23" fmla="*/ 1066005 w 1110016"/>
                <a:gd name="connsiteY23" fmla="*/ 404067 h 63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0016" h="631021">
                  <a:moveTo>
                    <a:pt x="1066005" y="404067"/>
                  </a:moveTo>
                  <a:cubicBezTo>
                    <a:pt x="964058" y="355215"/>
                    <a:pt x="848805" y="350927"/>
                    <a:pt x="738451" y="366466"/>
                  </a:cubicBezTo>
                  <a:cubicBezTo>
                    <a:pt x="697998" y="372422"/>
                    <a:pt x="657893" y="380517"/>
                    <a:pt x="618294" y="390716"/>
                  </a:cubicBezTo>
                  <a:cubicBezTo>
                    <a:pt x="656467" y="330485"/>
                    <a:pt x="695687" y="266139"/>
                    <a:pt x="713066" y="197286"/>
                  </a:cubicBezTo>
                  <a:cubicBezTo>
                    <a:pt x="722780" y="158765"/>
                    <a:pt x="725932" y="114509"/>
                    <a:pt x="704790" y="78881"/>
                  </a:cubicBezTo>
                  <a:cubicBezTo>
                    <a:pt x="679185" y="35633"/>
                    <a:pt x="626917" y="21538"/>
                    <a:pt x="579818" y="29765"/>
                  </a:cubicBezTo>
                  <a:cubicBezTo>
                    <a:pt x="486406" y="46004"/>
                    <a:pt x="406698" y="122125"/>
                    <a:pt x="336269" y="180475"/>
                  </a:cubicBezTo>
                  <a:cubicBezTo>
                    <a:pt x="303176" y="207921"/>
                    <a:pt x="271703" y="236462"/>
                    <a:pt x="241237" y="266316"/>
                  </a:cubicBezTo>
                  <a:cubicBezTo>
                    <a:pt x="243381" y="256376"/>
                    <a:pt x="245613" y="246397"/>
                    <a:pt x="247497" y="236374"/>
                  </a:cubicBezTo>
                  <a:cubicBezTo>
                    <a:pt x="261983" y="163053"/>
                    <a:pt x="278358" y="79449"/>
                    <a:pt x="275250" y="0"/>
                  </a:cubicBezTo>
                  <a:cubicBezTo>
                    <a:pt x="235590" y="53755"/>
                    <a:pt x="198469" y="101159"/>
                    <a:pt x="163805" y="143139"/>
                  </a:cubicBezTo>
                  <a:cubicBezTo>
                    <a:pt x="127428" y="187219"/>
                    <a:pt x="93767" y="225299"/>
                    <a:pt x="63126" y="258480"/>
                  </a:cubicBezTo>
                  <a:cubicBezTo>
                    <a:pt x="44480" y="341649"/>
                    <a:pt x="20098" y="423153"/>
                    <a:pt x="2108" y="506365"/>
                  </a:cubicBezTo>
                  <a:cubicBezTo>
                    <a:pt x="-11639" y="570055"/>
                    <a:pt x="43820" y="637025"/>
                    <a:pt x="111278" y="601264"/>
                  </a:cubicBezTo>
                  <a:cubicBezTo>
                    <a:pt x="219787" y="543790"/>
                    <a:pt x="293853" y="447314"/>
                    <a:pt x="380217" y="363050"/>
                  </a:cubicBezTo>
                  <a:cubicBezTo>
                    <a:pt x="377109" y="366290"/>
                    <a:pt x="393915" y="350752"/>
                    <a:pt x="397023" y="348167"/>
                  </a:cubicBezTo>
                  <a:cubicBezTo>
                    <a:pt x="403194" y="343136"/>
                    <a:pt x="409497" y="338321"/>
                    <a:pt x="415673" y="333285"/>
                  </a:cubicBezTo>
                  <a:cubicBezTo>
                    <a:pt x="428804" y="322650"/>
                    <a:pt x="441627" y="311399"/>
                    <a:pt x="454674" y="300808"/>
                  </a:cubicBezTo>
                  <a:cubicBezTo>
                    <a:pt x="467716" y="290213"/>
                    <a:pt x="480455" y="280626"/>
                    <a:pt x="493718" y="271043"/>
                  </a:cubicBezTo>
                  <a:cubicBezTo>
                    <a:pt x="477871" y="298748"/>
                    <a:pt x="461065" y="325846"/>
                    <a:pt x="443907" y="352724"/>
                  </a:cubicBezTo>
                  <a:cubicBezTo>
                    <a:pt x="409282" y="406998"/>
                    <a:pt x="362006" y="463465"/>
                    <a:pt x="344324" y="526499"/>
                  </a:cubicBezTo>
                  <a:cubicBezTo>
                    <a:pt x="330141" y="577274"/>
                    <a:pt x="369186" y="645736"/>
                    <a:pt x="430248" y="628225"/>
                  </a:cubicBezTo>
                  <a:cubicBezTo>
                    <a:pt x="595884" y="580690"/>
                    <a:pt x="800129" y="498046"/>
                    <a:pt x="972025" y="580382"/>
                  </a:cubicBezTo>
                  <a:cubicBezTo>
                    <a:pt x="1068192" y="626302"/>
                    <a:pt x="1170619" y="454142"/>
                    <a:pt x="1066005" y="404067"/>
                  </a:cubicBezTo>
                  <a:close/>
                </a:path>
              </a:pathLst>
            </a:custGeom>
            <a:solidFill>
              <a:srgbClr val="3C8563"/>
            </a:solidFill>
            <a:ln w="4396"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C8CF1AE5-D46F-4B9C-970D-01E84F3FDEF7}"/>
                </a:ext>
              </a:extLst>
            </p:cNvPr>
            <p:cNvSpPr/>
            <p:nvPr/>
          </p:nvSpPr>
          <p:spPr>
            <a:xfrm>
              <a:off x="8124553" y="4018697"/>
              <a:ext cx="1113285" cy="634294"/>
            </a:xfrm>
            <a:custGeom>
              <a:avLst/>
              <a:gdLst>
                <a:gd name="connsiteX0" fmla="*/ 412753 w 1113285"/>
                <a:gd name="connsiteY0" fmla="*/ 634294 h 634294"/>
                <a:gd name="connsiteX1" fmla="*/ 388143 w 1113285"/>
                <a:gd name="connsiteY1" fmla="*/ 629232 h 634294"/>
                <a:gd name="connsiteX2" fmla="*/ 367450 w 1113285"/>
                <a:gd name="connsiteY2" fmla="*/ 614992 h 634294"/>
                <a:gd name="connsiteX3" fmla="*/ 344604 w 1113285"/>
                <a:gd name="connsiteY3" fmla="*/ 574341 h 634294"/>
                <a:gd name="connsiteX4" fmla="*/ 344380 w 1113285"/>
                <a:gd name="connsiteY4" fmla="*/ 527708 h 634294"/>
                <a:gd name="connsiteX5" fmla="*/ 416869 w 1113285"/>
                <a:gd name="connsiteY5" fmla="*/ 394069 h 634294"/>
                <a:gd name="connsiteX6" fmla="*/ 444138 w 1113285"/>
                <a:gd name="connsiteY6" fmla="*/ 353493 h 634294"/>
                <a:gd name="connsiteX7" fmla="*/ 490098 w 1113285"/>
                <a:gd name="connsiteY7" fmla="*/ 278512 h 634294"/>
                <a:gd name="connsiteX8" fmla="*/ 457357 w 1113285"/>
                <a:gd name="connsiteY8" fmla="*/ 303726 h 634294"/>
                <a:gd name="connsiteX9" fmla="*/ 441031 w 1113285"/>
                <a:gd name="connsiteY9" fmla="*/ 317336 h 634294"/>
                <a:gd name="connsiteX10" fmla="*/ 418313 w 1113285"/>
                <a:gd name="connsiteY10" fmla="*/ 336246 h 634294"/>
                <a:gd name="connsiteX11" fmla="*/ 409778 w 1113285"/>
                <a:gd name="connsiteY11" fmla="*/ 343029 h 634294"/>
                <a:gd name="connsiteX12" fmla="*/ 399706 w 1113285"/>
                <a:gd name="connsiteY12" fmla="*/ 351085 h 634294"/>
                <a:gd name="connsiteX13" fmla="*/ 390603 w 1113285"/>
                <a:gd name="connsiteY13" fmla="*/ 359228 h 634294"/>
                <a:gd name="connsiteX14" fmla="*/ 382812 w 1113285"/>
                <a:gd name="connsiteY14" fmla="*/ 366055 h 634294"/>
                <a:gd name="connsiteX15" fmla="*/ 319822 w 1113285"/>
                <a:gd name="connsiteY15" fmla="*/ 430578 h 634294"/>
                <a:gd name="connsiteX16" fmla="*/ 113697 w 1113285"/>
                <a:gd name="connsiteY16" fmla="*/ 604397 h 634294"/>
                <a:gd name="connsiteX17" fmla="*/ 34248 w 1113285"/>
                <a:gd name="connsiteY17" fmla="*/ 600414 h 634294"/>
                <a:gd name="connsiteX18" fmla="*/ 2163 w 1113285"/>
                <a:gd name="connsiteY18" fmla="*/ 507662 h 634294"/>
                <a:gd name="connsiteX19" fmla="*/ 34160 w 1113285"/>
                <a:gd name="connsiteY19" fmla="*/ 376822 h 634294"/>
                <a:gd name="connsiteX20" fmla="*/ 63138 w 1113285"/>
                <a:gd name="connsiteY20" fmla="*/ 259778 h 634294"/>
                <a:gd name="connsiteX21" fmla="*/ 63578 w 1113285"/>
                <a:gd name="connsiteY21" fmla="*/ 258990 h 634294"/>
                <a:gd name="connsiteX22" fmla="*/ 164257 w 1113285"/>
                <a:gd name="connsiteY22" fmla="*/ 143732 h 634294"/>
                <a:gd name="connsiteX23" fmla="*/ 275658 w 1113285"/>
                <a:gd name="connsiteY23" fmla="*/ 642 h 634294"/>
                <a:gd name="connsiteX24" fmla="*/ 276464 w 1113285"/>
                <a:gd name="connsiteY24" fmla="*/ 78 h 634294"/>
                <a:gd name="connsiteX25" fmla="*/ 277450 w 1113285"/>
                <a:gd name="connsiteY25" fmla="*/ 74 h 634294"/>
                <a:gd name="connsiteX26" fmla="*/ 278264 w 1113285"/>
                <a:gd name="connsiteY26" fmla="*/ 628 h 634294"/>
                <a:gd name="connsiteX27" fmla="*/ 278590 w 1113285"/>
                <a:gd name="connsiteY27" fmla="*/ 1562 h 634294"/>
                <a:gd name="connsiteX28" fmla="*/ 250836 w 1113285"/>
                <a:gd name="connsiteY28" fmla="*/ 238592 h 634294"/>
                <a:gd name="connsiteX29" fmla="*/ 245717 w 1113285"/>
                <a:gd name="connsiteY29" fmla="*/ 263189 h 634294"/>
                <a:gd name="connsiteX30" fmla="*/ 336940 w 1113285"/>
                <a:gd name="connsiteY30" fmla="*/ 181073 h 634294"/>
                <a:gd name="connsiteX31" fmla="*/ 363202 w 1113285"/>
                <a:gd name="connsiteY31" fmla="*/ 159187 h 634294"/>
                <a:gd name="connsiteX32" fmla="*/ 581321 w 1113285"/>
                <a:gd name="connsiteY32" fmla="*/ 30099 h 634294"/>
                <a:gd name="connsiteX33" fmla="*/ 708002 w 1113285"/>
                <a:gd name="connsiteY33" fmla="*/ 79958 h 634294"/>
                <a:gd name="connsiteX34" fmla="*/ 716493 w 1113285"/>
                <a:gd name="connsiteY34" fmla="*/ 199675 h 634294"/>
                <a:gd name="connsiteX35" fmla="*/ 623649 w 1113285"/>
                <a:gd name="connsiteY35" fmla="*/ 390085 h 634294"/>
                <a:gd name="connsiteX36" fmla="*/ 740043 w 1113285"/>
                <a:gd name="connsiteY36" fmla="*/ 366755 h 634294"/>
                <a:gd name="connsiteX37" fmla="*/ 1068556 w 1113285"/>
                <a:gd name="connsiteY37" fmla="*/ 404532 h 634294"/>
                <a:gd name="connsiteX38" fmla="*/ 1101737 w 1113285"/>
                <a:gd name="connsiteY38" fmla="*/ 522717 h 634294"/>
                <a:gd name="connsiteX39" fmla="*/ 1048378 w 1113285"/>
                <a:gd name="connsiteY39" fmla="*/ 580368 h 634294"/>
                <a:gd name="connsiteX40" fmla="*/ 1011086 w 1113285"/>
                <a:gd name="connsiteY40" fmla="*/ 591214 h 634294"/>
                <a:gd name="connsiteX41" fmla="*/ 973045 w 1113285"/>
                <a:gd name="connsiteY41" fmla="*/ 583387 h 634294"/>
                <a:gd name="connsiteX42" fmla="*/ 499249 w 1113285"/>
                <a:gd name="connsiteY42" fmla="*/ 611317 h 634294"/>
                <a:gd name="connsiteX43" fmla="*/ 432187 w 1113285"/>
                <a:gd name="connsiteY43" fmla="*/ 631451 h 634294"/>
                <a:gd name="connsiteX44" fmla="*/ 412753 w 1113285"/>
                <a:gd name="connsiteY44" fmla="*/ 634294 h 634294"/>
                <a:gd name="connsiteX45" fmla="*/ 495354 w 1113285"/>
                <a:gd name="connsiteY45" fmla="*/ 270980 h 634294"/>
                <a:gd name="connsiteX46" fmla="*/ 496489 w 1113285"/>
                <a:gd name="connsiteY46" fmla="*/ 271420 h 634294"/>
                <a:gd name="connsiteX47" fmla="*/ 497013 w 1113285"/>
                <a:gd name="connsiteY47" fmla="*/ 272371 h 634294"/>
                <a:gd name="connsiteX48" fmla="*/ 496797 w 1113285"/>
                <a:gd name="connsiteY48" fmla="*/ 273432 h 634294"/>
                <a:gd name="connsiteX49" fmla="*/ 446938 w 1113285"/>
                <a:gd name="connsiteY49" fmla="*/ 355156 h 634294"/>
                <a:gd name="connsiteX50" fmla="*/ 419581 w 1113285"/>
                <a:gd name="connsiteY50" fmla="*/ 395865 h 634294"/>
                <a:gd name="connsiteX51" fmla="*/ 347575 w 1113285"/>
                <a:gd name="connsiteY51" fmla="*/ 528540 h 634294"/>
                <a:gd name="connsiteX52" fmla="*/ 347760 w 1113285"/>
                <a:gd name="connsiteY52" fmla="*/ 573444 h 634294"/>
                <a:gd name="connsiteX53" fmla="*/ 369769 w 1113285"/>
                <a:gd name="connsiteY53" fmla="*/ 612584 h 634294"/>
                <a:gd name="connsiteX54" fmla="*/ 398364 w 1113285"/>
                <a:gd name="connsiteY54" fmla="*/ 629157 h 634294"/>
                <a:gd name="connsiteX55" fmla="*/ 431399 w 1113285"/>
                <a:gd name="connsiteY55" fmla="*/ 628211 h 634294"/>
                <a:gd name="connsiteX56" fmla="*/ 498197 w 1113285"/>
                <a:gd name="connsiteY56" fmla="*/ 608249 h 634294"/>
                <a:gd name="connsiteX57" fmla="*/ 974357 w 1113285"/>
                <a:gd name="connsiteY57" fmla="*/ 580588 h 634294"/>
                <a:gd name="connsiteX58" fmla="*/ 1098673 w 1113285"/>
                <a:gd name="connsiteY58" fmla="*/ 521449 h 634294"/>
                <a:gd name="connsiteX59" fmla="*/ 1067024 w 1113285"/>
                <a:gd name="connsiteY59" fmla="*/ 407419 h 634294"/>
                <a:gd name="connsiteX60" fmla="*/ 740390 w 1113285"/>
                <a:gd name="connsiteY60" fmla="*/ 369951 h 634294"/>
                <a:gd name="connsiteX61" fmla="*/ 620410 w 1113285"/>
                <a:gd name="connsiteY61" fmla="*/ 394157 h 634294"/>
                <a:gd name="connsiteX62" fmla="*/ 619441 w 1113285"/>
                <a:gd name="connsiteY62" fmla="*/ 394117 h 634294"/>
                <a:gd name="connsiteX63" fmla="*/ 618658 w 1113285"/>
                <a:gd name="connsiteY63" fmla="*/ 393545 h 634294"/>
                <a:gd name="connsiteX64" fmla="*/ 618385 w 1113285"/>
                <a:gd name="connsiteY64" fmla="*/ 392625 h 634294"/>
                <a:gd name="connsiteX65" fmla="*/ 618658 w 1113285"/>
                <a:gd name="connsiteY65" fmla="*/ 391705 h 634294"/>
                <a:gd name="connsiteX66" fmla="*/ 713253 w 1113285"/>
                <a:gd name="connsiteY66" fmla="*/ 198755 h 634294"/>
                <a:gd name="connsiteX67" fmla="*/ 705154 w 1113285"/>
                <a:gd name="connsiteY67" fmla="*/ 81578 h 634294"/>
                <a:gd name="connsiteX68" fmla="*/ 581845 w 1113285"/>
                <a:gd name="connsiteY68" fmla="*/ 33427 h 634294"/>
                <a:gd name="connsiteX69" fmla="*/ 365257 w 1113285"/>
                <a:gd name="connsiteY69" fmla="*/ 161766 h 634294"/>
                <a:gd name="connsiteX70" fmla="*/ 338996 w 1113285"/>
                <a:gd name="connsiteY70" fmla="*/ 183657 h 634294"/>
                <a:gd name="connsiteX71" fmla="*/ 244053 w 1113285"/>
                <a:gd name="connsiteY71" fmla="*/ 269405 h 634294"/>
                <a:gd name="connsiteX72" fmla="*/ 243111 w 1113285"/>
                <a:gd name="connsiteY72" fmla="*/ 269862 h 634294"/>
                <a:gd name="connsiteX73" fmla="*/ 242081 w 1113285"/>
                <a:gd name="connsiteY73" fmla="*/ 269669 h 634294"/>
                <a:gd name="connsiteX74" fmla="*/ 241385 w 1113285"/>
                <a:gd name="connsiteY74" fmla="*/ 268903 h 634294"/>
                <a:gd name="connsiteX75" fmla="*/ 241293 w 1113285"/>
                <a:gd name="connsiteY75" fmla="*/ 267873 h 634294"/>
                <a:gd name="connsiteX76" fmla="*/ 247596 w 1113285"/>
                <a:gd name="connsiteY76" fmla="*/ 237975 h 634294"/>
                <a:gd name="connsiteX77" fmla="*/ 275438 w 1113285"/>
                <a:gd name="connsiteY77" fmla="*/ 6461 h 634294"/>
                <a:gd name="connsiteX78" fmla="*/ 166748 w 1113285"/>
                <a:gd name="connsiteY78" fmla="*/ 145880 h 634294"/>
                <a:gd name="connsiteX79" fmla="*/ 66074 w 1113285"/>
                <a:gd name="connsiteY79" fmla="*/ 260957 h 634294"/>
                <a:gd name="connsiteX80" fmla="*/ 37184 w 1113285"/>
                <a:gd name="connsiteY80" fmla="*/ 377698 h 634294"/>
                <a:gd name="connsiteX81" fmla="*/ 5183 w 1113285"/>
                <a:gd name="connsiteY81" fmla="*/ 508406 h 634294"/>
                <a:gd name="connsiteX82" fmla="*/ 35824 w 1113285"/>
                <a:gd name="connsiteY82" fmla="*/ 597878 h 634294"/>
                <a:gd name="connsiteX83" fmla="*/ 111769 w 1113285"/>
                <a:gd name="connsiteY83" fmla="*/ 601509 h 634294"/>
                <a:gd name="connsiteX84" fmla="*/ 317066 w 1113285"/>
                <a:gd name="connsiteY84" fmla="*/ 428346 h 634294"/>
                <a:gd name="connsiteX85" fmla="*/ 380316 w 1113285"/>
                <a:gd name="connsiteY85" fmla="*/ 363560 h 634294"/>
                <a:gd name="connsiteX86" fmla="*/ 380928 w 1113285"/>
                <a:gd name="connsiteY86" fmla="*/ 363168 h 634294"/>
                <a:gd name="connsiteX87" fmla="*/ 388019 w 1113285"/>
                <a:gd name="connsiteY87" fmla="*/ 356820 h 634294"/>
                <a:gd name="connsiteX88" fmla="*/ 397259 w 1113285"/>
                <a:gd name="connsiteY88" fmla="*/ 348589 h 634294"/>
                <a:gd name="connsiteX89" fmla="*/ 407370 w 1113285"/>
                <a:gd name="connsiteY89" fmla="*/ 340494 h 634294"/>
                <a:gd name="connsiteX90" fmla="*/ 415861 w 1113285"/>
                <a:gd name="connsiteY90" fmla="*/ 333706 h 634294"/>
                <a:gd name="connsiteX91" fmla="*/ 438535 w 1113285"/>
                <a:gd name="connsiteY91" fmla="*/ 314884 h 634294"/>
                <a:gd name="connsiteX92" fmla="*/ 454861 w 1113285"/>
                <a:gd name="connsiteY92" fmla="*/ 301230 h 634294"/>
                <a:gd name="connsiteX93" fmla="*/ 494258 w 1113285"/>
                <a:gd name="connsiteY93" fmla="*/ 271420 h 634294"/>
                <a:gd name="connsiteX94" fmla="*/ 494768 w 1113285"/>
                <a:gd name="connsiteY94" fmla="*/ 271130 h 634294"/>
                <a:gd name="connsiteX95" fmla="*/ 495354 w 1113285"/>
                <a:gd name="connsiteY95" fmla="*/ 271068 h 634294"/>
                <a:gd name="connsiteX96" fmla="*/ 495354 w 1113285"/>
                <a:gd name="connsiteY96" fmla="*/ 270980 h 63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13285" h="634294">
                  <a:moveTo>
                    <a:pt x="412753" y="634294"/>
                  </a:moveTo>
                  <a:cubicBezTo>
                    <a:pt x="404293" y="634272"/>
                    <a:pt x="395925" y="632551"/>
                    <a:pt x="388143" y="629232"/>
                  </a:cubicBezTo>
                  <a:cubicBezTo>
                    <a:pt x="380365" y="625918"/>
                    <a:pt x="373326" y="621076"/>
                    <a:pt x="367450" y="614992"/>
                  </a:cubicBezTo>
                  <a:cubicBezTo>
                    <a:pt x="356502" y="603605"/>
                    <a:pt x="348641" y="589611"/>
                    <a:pt x="344604" y="574341"/>
                  </a:cubicBezTo>
                  <a:cubicBezTo>
                    <a:pt x="340568" y="559067"/>
                    <a:pt x="340488" y="543018"/>
                    <a:pt x="344380" y="527708"/>
                  </a:cubicBezTo>
                  <a:cubicBezTo>
                    <a:pt x="357774" y="479953"/>
                    <a:pt x="387804" y="436313"/>
                    <a:pt x="416869" y="394069"/>
                  </a:cubicBezTo>
                  <a:cubicBezTo>
                    <a:pt x="426540" y="380106"/>
                    <a:pt x="435647" y="366843"/>
                    <a:pt x="444138" y="353493"/>
                  </a:cubicBezTo>
                  <a:cubicBezTo>
                    <a:pt x="463005" y="323904"/>
                    <a:pt x="477403" y="300442"/>
                    <a:pt x="490098" y="278512"/>
                  </a:cubicBezTo>
                  <a:cubicBezTo>
                    <a:pt x="479855" y="285995"/>
                    <a:pt x="468212" y="294530"/>
                    <a:pt x="457357" y="303726"/>
                  </a:cubicBezTo>
                  <a:cubicBezTo>
                    <a:pt x="451899" y="308215"/>
                    <a:pt x="446458" y="312754"/>
                    <a:pt x="441031" y="317336"/>
                  </a:cubicBezTo>
                  <a:cubicBezTo>
                    <a:pt x="433499" y="323683"/>
                    <a:pt x="425972" y="330031"/>
                    <a:pt x="418313" y="336246"/>
                  </a:cubicBezTo>
                  <a:cubicBezTo>
                    <a:pt x="415509" y="338522"/>
                    <a:pt x="412665" y="340626"/>
                    <a:pt x="409778" y="343029"/>
                  </a:cubicBezTo>
                  <a:cubicBezTo>
                    <a:pt x="406886" y="345437"/>
                    <a:pt x="403034" y="348373"/>
                    <a:pt x="399706" y="351085"/>
                  </a:cubicBezTo>
                  <a:cubicBezTo>
                    <a:pt x="398394" y="352181"/>
                    <a:pt x="394455" y="355768"/>
                    <a:pt x="390603" y="359228"/>
                  </a:cubicBezTo>
                  <a:cubicBezTo>
                    <a:pt x="386752" y="362684"/>
                    <a:pt x="384124" y="365047"/>
                    <a:pt x="382812" y="366055"/>
                  </a:cubicBezTo>
                  <a:cubicBezTo>
                    <a:pt x="361274" y="387065"/>
                    <a:pt x="340220" y="409171"/>
                    <a:pt x="319822" y="430578"/>
                  </a:cubicBezTo>
                  <a:cubicBezTo>
                    <a:pt x="258539" y="494748"/>
                    <a:pt x="195289" y="561149"/>
                    <a:pt x="113697" y="604397"/>
                  </a:cubicBezTo>
                  <a:cubicBezTo>
                    <a:pt x="85944" y="619108"/>
                    <a:pt x="56795" y="617532"/>
                    <a:pt x="34248" y="600414"/>
                  </a:cubicBezTo>
                  <a:cubicBezTo>
                    <a:pt x="7459" y="580148"/>
                    <a:pt x="-5452" y="542855"/>
                    <a:pt x="2163" y="507662"/>
                  </a:cubicBezTo>
                  <a:cubicBezTo>
                    <a:pt x="11619" y="463886"/>
                    <a:pt x="23085" y="419590"/>
                    <a:pt x="34160" y="376822"/>
                  </a:cubicBezTo>
                  <a:cubicBezTo>
                    <a:pt x="44100" y="338566"/>
                    <a:pt x="54343" y="298998"/>
                    <a:pt x="63138" y="259778"/>
                  </a:cubicBezTo>
                  <a:cubicBezTo>
                    <a:pt x="63212" y="259478"/>
                    <a:pt x="63366" y="259210"/>
                    <a:pt x="63578" y="258990"/>
                  </a:cubicBezTo>
                  <a:cubicBezTo>
                    <a:pt x="96886" y="223093"/>
                    <a:pt x="130767" y="184312"/>
                    <a:pt x="164257" y="143732"/>
                  </a:cubicBezTo>
                  <a:cubicBezTo>
                    <a:pt x="201025" y="99172"/>
                    <a:pt x="238670" y="51069"/>
                    <a:pt x="275658" y="642"/>
                  </a:cubicBezTo>
                  <a:cubicBezTo>
                    <a:pt x="275865" y="378"/>
                    <a:pt x="276147" y="179"/>
                    <a:pt x="276464" y="78"/>
                  </a:cubicBezTo>
                  <a:cubicBezTo>
                    <a:pt x="276785" y="-23"/>
                    <a:pt x="277128" y="-28"/>
                    <a:pt x="277450" y="74"/>
                  </a:cubicBezTo>
                  <a:cubicBezTo>
                    <a:pt x="277775" y="166"/>
                    <a:pt x="278062" y="360"/>
                    <a:pt x="278264" y="628"/>
                  </a:cubicBezTo>
                  <a:cubicBezTo>
                    <a:pt x="278471" y="897"/>
                    <a:pt x="278585" y="1223"/>
                    <a:pt x="278590" y="1562"/>
                  </a:cubicBezTo>
                  <a:cubicBezTo>
                    <a:pt x="281742" y="82058"/>
                    <a:pt x="265459" y="165226"/>
                    <a:pt x="250836" y="238592"/>
                  </a:cubicBezTo>
                  <a:cubicBezTo>
                    <a:pt x="249304" y="246510"/>
                    <a:pt x="247640" y="254346"/>
                    <a:pt x="245717" y="263189"/>
                  </a:cubicBezTo>
                  <a:cubicBezTo>
                    <a:pt x="275962" y="233776"/>
                    <a:pt x="305815" y="206854"/>
                    <a:pt x="336940" y="181073"/>
                  </a:cubicBezTo>
                  <a:cubicBezTo>
                    <a:pt x="345691" y="173981"/>
                    <a:pt x="354226" y="166582"/>
                    <a:pt x="363202" y="159187"/>
                  </a:cubicBezTo>
                  <a:cubicBezTo>
                    <a:pt x="426804" y="105388"/>
                    <a:pt x="498897" y="44413"/>
                    <a:pt x="581321" y="30099"/>
                  </a:cubicBezTo>
                  <a:cubicBezTo>
                    <a:pt x="634813" y="20776"/>
                    <a:pt x="684540" y="40386"/>
                    <a:pt x="708002" y="79958"/>
                  </a:cubicBezTo>
                  <a:cubicBezTo>
                    <a:pt x="725992" y="110335"/>
                    <a:pt x="728836" y="150608"/>
                    <a:pt x="716493" y="199675"/>
                  </a:cubicBezTo>
                  <a:cubicBezTo>
                    <a:pt x="699726" y="266081"/>
                    <a:pt x="663134" y="327667"/>
                    <a:pt x="623649" y="390085"/>
                  </a:cubicBezTo>
                  <a:cubicBezTo>
                    <a:pt x="662029" y="380344"/>
                    <a:pt x="700875" y="372557"/>
                    <a:pt x="740043" y="366755"/>
                  </a:cubicBezTo>
                  <a:cubicBezTo>
                    <a:pt x="868123" y="348765"/>
                    <a:pt x="978649" y="361504"/>
                    <a:pt x="1068556" y="404532"/>
                  </a:cubicBezTo>
                  <a:cubicBezTo>
                    <a:pt x="1119027" y="428738"/>
                    <a:pt x="1121607" y="481441"/>
                    <a:pt x="1101737" y="522717"/>
                  </a:cubicBezTo>
                  <a:cubicBezTo>
                    <a:pt x="1090323" y="546980"/>
                    <a:pt x="1071686" y="567114"/>
                    <a:pt x="1048378" y="580368"/>
                  </a:cubicBezTo>
                  <a:cubicBezTo>
                    <a:pt x="1037013" y="586966"/>
                    <a:pt x="1024212" y="590685"/>
                    <a:pt x="1011086" y="591214"/>
                  </a:cubicBezTo>
                  <a:cubicBezTo>
                    <a:pt x="997955" y="591742"/>
                    <a:pt x="984899" y="589052"/>
                    <a:pt x="973045" y="583387"/>
                  </a:cubicBezTo>
                  <a:cubicBezTo>
                    <a:pt x="824215" y="512082"/>
                    <a:pt x="651579" y="564829"/>
                    <a:pt x="499249" y="611317"/>
                  </a:cubicBezTo>
                  <a:cubicBezTo>
                    <a:pt x="475959" y="618536"/>
                    <a:pt x="454073" y="625235"/>
                    <a:pt x="432187" y="631451"/>
                  </a:cubicBezTo>
                  <a:cubicBezTo>
                    <a:pt x="425875" y="633308"/>
                    <a:pt x="419334" y="634263"/>
                    <a:pt x="412753" y="634294"/>
                  </a:cubicBezTo>
                  <a:close/>
                  <a:moveTo>
                    <a:pt x="495354" y="270980"/>
                  </a:moveTo>
                  <a:cubicBezTo>
                    <a:pt x="495772" y="270980"/>
                    <a:pt x="496177" y="271139"/>
                    <a:pt x="496489" y="271420"/>
                  </a:cubicBezTo>
                  <a:cubicBezTo>
                    <a:pt x="496771" y="271662"/>
                    <a:pt x="496956" y="272001"/>
                    <a:pt x="497013" y="272371"/>
                  </a:cubicBezTo>
                  <a:cubicBezTo>
                    <a:pt x="497070" y="272737"/>
                    <a:pt x="496991" y="273115"/>
                    <a:pt x="496797" y="273432"/>
                  </a:cubicBezTo>
                  <a:cubicBezTo>
                    <a:pt x="483095" y="297334"/>
                    <a:pt x="467732" y="322504"/>
                    <a:pt x="446938" y="355156"/>
                  </a:cubicBezTo>
                  <a:cubicBezTo>
                    <a:pt x="438183" y="368595"/>
                    <a:pt x="429432" y="381814"/>
                    <a:pt x="419581" y="395865"/>
                  </a:cubicBezTo>
                  <a:cubicBezTo>
                    <a:pt x="390691" y="437845"/>
                    <a:pt x="360794" y="481265"/>
                    <a:pt x="347575" y="528540"/>
                  </a:cubicBezTo>
                  <a:cubicBezTo>
                    <a:pt x="343812" y="543278"/>
                    <a:pt x="343878" y="558737"/>
                    <a:pt x="347760" y="573444"/>
                  </a:cubicBezTo>
                  <a:cubicBezTo>
                    <a:pt x="351643" y="588150"/>
                    <a:pt x="359218" y="601624"/>
                    <a:pt x="369769" y="612584"/>
                  </a:cubicBezTo>
                  <a:cubicBezTo>
                    <a:pt x="377574" y="620658"/>
                    <a:pt x="387478" y="626393"/>
                    <a:pt x="398364" y="629157"/>
                  </a:cubicBezTo>
                  <a:cubicBezTo>
                    <a:pt x="409249" y="631917"/>
                    <a:pt x="420690" y="631587"/>
                    <a:pt x="431399" y="628211"/>
                  </a:cubicBezTo>
                  <a:cubicBezTo>
                    <a:pt x="453070" y="621996"/>
                    <a:pt x="475171" y="615080"/>
                    <a:pt x="498197" y="608249"/>
                  </a:cubicBezTo>
                  <a:cubicBezTo>
                    <a:pt x="651051" y="561633"/>
                    <a:pt x="824347" y="508538"/>
                    <a:pt x="974357" y="580588"/>
                  </a:cubicBezTo>
                  <a:cubicBezTo>
                    <a:pt x="1012221" y="598710"/>
                    <a:pt x="1068644" y="584131"/>
                    <a:pt x="1098673" y="521449"/>
                  </a:cubicBezTo>
                  <a:cubicBezTo>
                    <a:pt x="1127083" y="462095"/>
                    <a:pt x="1099417" y="422918"/>
                    <a:pt x="1067024" y="407419"/>
                  </a:cubicBezTo>
                  <a:cubicBezTo>
                    <a:pt x="977729" y="364656"/>
                    <a:pt x="867815" y="352049"/>
                    <a:pt x="740390" y="369951"/>
                  </a:cubicBezTo>
                  <a:cubicBezTo>
                    <a:pt x="700004" y="375920"/>
                    <a:pt x="659956" y="383997"/>
                    <a:pt x="620410" y="394157"/>
                  </a:cubicBezTo>
                  <a:cubicBezTo>
                    <a:pt x="620093" y="394240"/>
                    <a:pt x="619754" y="394227"/>
                    <a:pt x="619441" y="394117"/>
                  </a:cubicBezTo>
                  <a:cubicBezTo>
                    <a:pt x="619129" y="394012"/>
                    <a:pt x="618856" y="393809"/>
                    <a:pt x="618658" y="393545"/>
                  </a:cubicBezTo>
                  <a:cubicBezTo>
                    <a:pt x="618477" y="393272"/>
                    <a:pt x="618385" y="392955"/>
                    <a:pt x="618385" y="392625"/>
                  </a:cubicBezTo>
                  <a:cubicBezTo>
                    <a:pt x="618385" y="392299"/>
                    <a:pt x="618477" y="391978"/>
                    <a:pt x="618658" y="391705"/>
                  </a:cubicBezTo>
                  <a:cubicBezTo>
                    <a:pt x="658842" y="328367"/>
                    <a:pt x="696271" y="265949"/>
                    <a:pt x="713253" y="198755"/>
                  </a:cubicBezTo>
                  <a:cubicBezTo>
                    <a:pt x="725420" y="150608"/>
                    <a:pt x="722664" y="111211"/>
                    <a:pt x="705154" y="81578"/>
                  </a:cubicBezTo>
                  <a:cubicBezTo>
                    <a:pt x="682392" y="43146"/>
                    <a:pt x="633937" y="24147"/>
                    <a:pt x="581845" y="33427"/>
                  </a:cubicBezTo>
                  <a:cubicBezTo>
                    <a:pt x="500253" y="47609"/>
                    <a:pt x="428644" y="108236"/>
                    <a:pt x="365257" y="161766"/>
                  </a:cubicBezTo>
                  <a:cubicBezTo>
                    <a:pt x="356507" y="169298"/>
                    <a:pt x="347751" y="176653"/>
                    <a:pt x="338996" y="183657"/>
                  </a:cubicBezTo>
                  <a:cubicBezTo>
                    <a:pt x="306603" y="210486"/>
                    <a:pt x="275570" y="238548"/>
                    <a:pt x="244053" y="269405"/>
                  </a:cubicBezTo>
                  <a:cubicBezTo>
                    <a:pt x="243798" y="269655"/>
                    <a:pt x="243468" y="269818"/>
                    <a:pt x="243111" y="269862"/>
                  </a:cubicBezTo>
                  <a:cubicBezTo>
                    <a:pt x="242754" y="269911"/>
                    <a:pt x="242393" y="269840"/>
                    <a:pt x="242081" y="269669"/>
                  </a:cubicBezTo>
                  <a:cubicBezTo>
                    <a:pt x="241773" y="269497"/>
                    <a:pt x="241531" y="269228"/>
                    <a:pt x="241385" y="268903"/>
                  </a:cubicBezTo>
                  <a:cubicBezTo>
                    <a:pt x="241245" y="268581"/>
                    <a:pt x="241214" y="268216"/>
                    <a:pt x="241293" y="267873"/>
                  </a:cubicBezTo>
                  <a:cubicBezTo>
                    <a:pt x="243701" y="256754"/>
                    <a:pt x="245673" y="247431"/>
                    <a:pt x="247596" y="237975"/>
                  </a:cubicBezTo>
                  <a:cubicBezTo>
                    <a:pt x="261735" y="166234"/>
                    <a:pt x="277758" y="85078"/>
                    <a:pt x="275438" y="6461"/>
                  </a:cubicBezTo>
                  <a:cubicBezTo>
                    <a:pt x="239193" y="55532"/>
                    <a:pt x="202645" y="102412"/>
                    <a:pt x="166748" y="145880"/>
                  </a:cubicBezTo>
                  <a:cubicBezTo>
                    <a:pt x="133351" y="186368"/>
                    <a:pt x="99514" y="225109"/>
                    <a:pt x="66074" y="260957"/>
                  </a:cubicBezTo>
                  <a:cubicBezTo>
                    <a:pt x="57318" y="300089"/>
                    <a:pt x="47075" y="339750"/>
                    <a:pt x="37184" y="377698"/>
                  </a:cubicBezTo>
                  <a:cubicBezTo>
                    <a:pt x="26109" y="420423"/>
                    <a:pt x="14638" y="464546"/>
                    <a:pt x="5183" y="508406"/>
                  </a:cubicBezTo>
                  <a:cubicBezTo>
                    <a:pt x="-2168" y="542371"/>
                    <a:pt x="10263" y="578440"/>
                    <a:pt x="35824" y="597878"/>
                  </a:cubicBezTo>
                  <a:cubicBezTo>
                    <a:pt x="57710" y="614508"/>
                    <a:pt x="84808" y="615824"/>
                    <a:pt x="111769" y="601509"/>
                  </a:cubicBezTo>
                  <a:cubicBezTo>
                    <a:pt x="192882" y="558526"/>
                    <a:pt x="256220" y="492340"/>
                    <a:pt x="317066" y="428346"/>
                  </a:cubicBezTo>
                  <a:cubicBezTo>
                    <a:pt x="337508" y="406852"/>
                    <a:pt x="358694" y="384574"/>
                    <a:pt x="380316" y="363560"/>
                  </a:cubicBezTo>
                  <a:cubicBezTo>
                    <a:pt x="380492" y="363388"/>
                    <a:pt x="380704" y="363256"/>
                    <a:pt x="380928" y="363168"/>
                  </a:cubicBezTo>
                  <a:cubicBezTo>
                    <a:pt x="382376" y="361940"/>
                    <a:pt x="385308" y="359140"/>
                    <a:pt x="388019" y="356820"/>
                  </a:cubicBezTo>
                  <a:cubicBezTo>
                    <a:pt x="391871" y="353317"/>
                    <a:pt x="395855" y="349729"/>
                    <a:pt x="397259" y="348589"/>
                  </a:cubicBezTo>
                  <a:cubicBezTo>
                    <a:pt x="400582" y="345833"/>
                    <a:pt x="403954" y="343162"/>
                    <a:pt x="407370" y="340494"/>
                  </a:cubicBezTo>
                  <a:cubicBezTo>
                    <a:pt x="410781" y="337822"/>
                    <a:pt x="413057" y="336114"/>
                    <a:pt x="415861" y="333706"/>
                  </a:cubicBezTo>
                  <a:cubicBezTo>
                    <a:pt x="423476" y="327535"/>
                    <a:pt x="431008" y="321188"/>
                    <a:pt x="438535" y="314884"/>
                  </a:cubicBezTo>
                  <a:cubicBezTo>
                    <a:pt x="443962" y="310302"/>
                    <a:pt x="449403" y="305750"/>
                    <a:pt x="454861" y="301230"/>
                  </a:cubicBezTo>
                  <a:cubicBezTo>
                    <a:pt x="468300" y="290111"/>
                    <a:pt x="482219" y="279912"/>
                    <a:pt x="494258" y="271420"/>
                  </a:cubicBezTo>
                  <a:cubicBezTo>
                    <a:pt x="494407" y="271288"/>
                    <a:pt x="494579" y="271191"/>
                    <a:pt x="494768" y="271130"/>
                  </a:cubicBezTo>
                  <a:cubicBezTo>
                    <a:pt x="494957" y="271068"/>
                    <a:pt x="495156" y="271051"/>
                    <a:pt x="495354" y="271068"/>
                  </a:cubicBezTo>
                  <a:lnTo>
                    <a:pt x="495354" y="270980"/>
                  </a:lnTo>
                  <a:close/>
                </a:path>
              </a:pathLst>
            </a:custGeom>
            <a:solidFill>
              <a:srgbClr val="0E0E0E"/>
            </a:solidFill>
            <a:ln w="4396"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30C619D8-E5A4-4325-AD3A-2DE5955E8FDD}"/>
                </a:ext>
              </a:extLst>
            </p:cNvPr>
            <p:cNvSpPr/>
            <p:nvPr/>
          </p:nvSpPr>
          <p:spPr>
            <a:xfrm>
              <a:off x="9527614" y="4262177"/>
              <a:ext cx="156542" cy="247415"/>
            </a:xfrm>
            <a:custGeom>
              <a:avLst/>
              <a:gdLst>
                <a:gd name="connsiteX0" fmla="*/ 6141 w 156542"/>
                <a:gd name="connsiteY0" fmla="*/ 52322 h 247415"/>
                <a:gd name="connsiteX1" fmla="*/ 52496 w 156542"/>
                <a:gd name="connsiteY1" fmla="*/ 184690 h 247415"/>
                <a:gd name="connsiteX2" fmla="*/ 52496 w 156542"/>
                <a:gd name="connsiteY2" fmla="*/ 184949 h 247415"/>
                <a:gd name="connsiteX3" fmla="*/ 54376 w 156542"/>
                <a:gd name="connsiteY3" fmla="*/ 187621 h 247415"/>
                <a:gd name="connsiteX4" fmla="*/ 62211 w 156542"/>
                <a:gd name="connsiteY4" fmla="*/ 198084 h 247415"/>
                <a:gd name="connsiteX5" fmla="*/ 62740 w 156542"/>
                <a:gd name="connsiteY5" fmla="*/ 199004 h 247415"/>
                <a:gd name="connsiteX6" fmla="*/ 64315 w 156542"/>
                <a:gd name="connsiteY6" fmla="*/ 201716 h 247415"/>
                <a:gd name="connsiteX7" fmla="*/ 68211 w 156542"/>
                <a:gd name="connsiteY7" fmla="*/ 208631 h 247415"/>
                <a:gd name="connsiteX8" fmla="*/ 65627 w 156542"/>
                <a:gd name="connsiteY8" fmla="*/ 204256 h 247415"/>
                <a:gd name="connsiteX9" fmla="*/ 66983 w 156542"/>
                <a:gd name="connsiteY9" fmla="*/ 207451 h 247415"/>
                <a:gd name="connsiteX10" fmla="*/ 77490 w 156542"/>
                <a:gd name="connsiteY10" fmla="*/ 236605 h 247415"/>
                <a:gd name="connsiteX11" fmla="*/ 80422 w 156542"/>
                <a:gd name="connsiteY11" fmla="*/ 247416 h 247415"/>
                <a:gd name="connsiteX12" fmla="*/ 156543 w 156542"/>
                <a:gd name="connsiteY12" fmla="*/ 44615 h 247415"/>
                <a:gd name="connsiteX13" fmla="*/ 117146 w 156542"/>
                <a:gd name="connsiteY13" fmla="*/ 11962 h 247415"/>
                <a:gd name="connsiteX14" fmla="*/ 6141 w 156542"/>
                <a:gd name="connsiteY14" fmla="*/ 52322 h 24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542" h="247415">
                  <a:moveTo>
                    <a:pt x="6141" y="52322"/>
                  </a:moveTo>
                  <a:cubicBezTo>
                    <a:pt x="-11894" y="101913"/>
                    <a:pt x="11656" y="155360"/>
                    <a:pt x="52496" y="184690"/>
                  </a:cubicBezTo>
                  <a:lnTo>
                    <a:pt x="52496" y="184949"/>
                  </a:lnTo>
                  <a:cubicBezTo>
                    <a:pt x="42033" y="177990"/>
                    <a:pt x="50304" y="184949"/>
                    <a:pt x="54376" y="187621"/>
                  </a:cubicBezTo>
                  <a:cubicBezTo>
                    <a:pt x="57092" y="191253"/>
                    <a:pt x="61032" y="196376"/>
                    <a:pt x="62211" y="198084"/>
                  </a:cubicBezTo>
                  <a:cubicBezTo>
                    <a:pt x="62370" y="198397"/>
                    <a:pt x="62546" y="198705"/>
                    <a:pt x="62740" y="199004"/>
                  </a:cubicBezTo>
                  <a:cubicBezTo>
                    <a:pt x="63316" y="199876"/>
                    <a:pt x="63844" y="200783"/>
                    <a:pt x="64315" y="201716"/>
                  </a:cubicBezTo>
                  <a:cubicBezTo>
                    <a:pt x="65627" y="204036"/>
                    <a:pt x="66895" y="206356"/>
                    <a:pt x="68211" y="208631"/>
                  </a:cubicBezTo>
                  <a:cubicBezTo>
                    <a:pt x="67159" y="206840"/>
                    <a:pt x="66327" y="205435"/>
                    <a:pt x="65627" y="204256"/>
                  </a:cubicBezTo>
                  <a:cubicBezTo>
                    <a:pt x="66133" y="205299"/>
                    <a:pt x="66587" y="206364"/>
                    <a:pt x="66983" y="207451"/>
                  </a:cubicBezTo>
                  <a:cubicBezTo>
                    <a:pt x="70311" y="217211"/>
                    <a:pt x="74382" y="226709"/>
                    <a:pt x="77490" y="236605"/>
                  </a:cubicBezTo>
                  <a:cubicBezTo>
                    <a:pt x="78102" y="238572"/>
                    <a:pt x="79326" y="243124"/>
                    <a:pt x="80422" y="247416"/>
                  </a:cubicBezTo>
                  <a:cubicBezTo>
                    <a:pt x="111393" y="182048"/>
                    <a:pt x="136853" y="114216"/>
                    <a:pt x="156543" y="44615"/>
                  </a:cubicBezTo>
                  <a:cubicBezTo>
                    <a:pt x="144490" y="32492"/>
                    <a:pt x="131298" y="21558"/>
                    <a:pt x="117146" y="11962"/>
                  </a:cubicBezTo>
                  <a:cubicBezTo>
                    <a:pt x="76438" y="-16140"/>
                    <a:pt x="22115" y="8502"/>
                    <a:pt x="6141" y="52322"/>
                  </a:cubicBezTo>
                  <a:close/>
                </a:path>
              </a:pathLst>
            </a:custGeom>
            <a:solidFill>
              <a:srgbClr val="3C8563"/>
            </a:solidFill>
            <a:ln w="4396"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2B3A3C02-B6C8-4466-824B-24956031504A}"/>
                </a:ext>
              </a:extLst>
            </p:cNvPr>
            <p:cNvSpPr/>
            <p:nvPr/>
          </p:nvSpPr>
          <p:spPr>
            <a:xfrm>
              <a:off x="9526667" y="4260810"/>
              <a:ext cx="159860" cy="250554"/>
            </a:xfrm>
            <a:custGeom>
              <a:avLst/>
              <a:gdLst>
                <a:gd name="connsiteX0" fmla="*/ 81540 w 159860"/>
                <a:gd name="connsiteY0" fmla="*/ 250359 h 250554"/>
                <a:gd name="connsiteX1" fmla="*/ 80633 w 159860"/>
                <a:gd name="connsiteY1" fmla="*/ 249963 h 250554"/>
                <a:gd name="connsiteX2" fmla="*/ 80096 w 159860"/>
                <a:gd name="connsiteY2" fmla="*/ 249131 h 250554"/>
                <a:gd name="connsiteX3" fmla="*/ 77165 w 159860"/>
                <a:gd name="connsiteY3" fmla="*/ 238364 h 250554"/>
                <a:gd name="connsiteX4" fmla="*/ 71253 w 159860"/>
                <a:gd name="connsiteY4" fmla="*/ 221773 h 250554"/>
                <a:gd name="connsiteX5" fmla="*/ 66878 w 159860"/>
                <a:gd name="connsiteY5" fmla="*/ 209254 h 250554"/>
                <a:gd name="connsiteX6" fmla="*/ 65566 w 159860"/>
                <a:gd name="connsiteY6" fmla="*/ 206279 h 250554"/>
                <a:gd name="connsiteX7" fmla="*/ 65566 w 159860"/>
                <a:gd name="connsiteY7" fmla="*/ 205887 h 250554"/>
                <a:gd name="connsiteX8" fmla="*/ 64470 w 159860"/>
                <a:gd name="connsiteY8" fmla="*/ 203871 h 250554"/>
                <a:gd name="connsiteX9" fmla="*/ 63070 w 159860"/>
                <a:gd name="connsiteY9" fmla="*/ 201463 h 250554"/>
                <a:gd name="connsiteX10" fmla="*/ 62542 w 159860"/>
                <a:gd name="connsiteY10" fmla="*/ 200587 h 250554"/>
                <a:gd name="connsiteX11" fmla="*/ 58430 w 159860"/>
                <a:gd name="connsiteY11" fmla="*/ 195028 h 250554"/>
                <a:gd name="connsiteX12" fmla="*/ 54971 w 159860"/>
                <a:gd name="connsiteY12" fmla="*/ 190388 h 250554"/>
                <a:gd name="connsiteX13" fmla="*/ 47532 w 159860"/>
                <a:gd name="connsiteY13" fmla="*/ 183517 h 250554"/>
                <a:gd name="connsiteX14" fmla="*/ 6163 w 159860"/>
                <a:gd name="connsiteY14" fmla="*/ 53469 h 250554"/>
                <a:gd name="connsiteX15" fmla="*/ 26381 w 159860"/>
                <a:gd name="connsiteY15" fmla="*/ 22590 h 250554"/>
                <a:gd name="connsiteX16" fmla="*/ 58034 w 159860"/>
                <a:gd name="connsiteY16" fmla="*/ 3610 h 250554"/>
                <a:gd name="connsiteX17" fmla="*/ 90036 w 159860"/>
                <a:gd name="connsiteY17" fmla="*/ 691 h 250554"/>
                <a:gd name="connsiteX18" fmla="*/ 119973 w 159860"/>
                <a:gd name="connsiteY18" fmla="*/ 12365 h 250554"/>
                <a:gd name="connsiteX19" fmla="*/ 159369 w 159860"/>
                <a:gd name="connsiteY19" fmla="*/ 45238 h 250554"/>
                <a:gd name="connsiteX20" fmla="*/ 159800 w 159860"/>
                <a:gd name="connsiteY20" fmla="*/ 45968 h 250554"/>
                <a:gd name="connsiteX21" fmla="*/ 159809 w 159860"/>
                <a:gd name="connsiteY21" fmla="*/ 46814 h 250554"/>
                <a:gd name="connsiteX22" fmla="*/ 83600 w 159860"/>
                <a:gd name="connsiteY22" fmla="*/ 249875 h 250554"/>
                <a:gd name="connsiteX23" fmla="*/ 82663 w 159860"/>
                <a:gd name="connsiteY23" fmla="*/ 250513 h 250554"/>
                <a:gd name="connsiteX24" fmla="*/ 81540 w 159860"/>
                <a:gd name="connsiteY24" fmla="*/ 250359 h 250554"/>
                <a:gd name="connsiteX25" fmla="*/ 70641 w 159860"/>
                <a:gd name="connsiteY25" fmla="*/ 210962 h 250554"/>
                <a:gd name="connsiteX26" fmla="*/ 74189 w 159860"/>
                <a:gd name="connsiteY26" fmla="*/ 220593 h 250554"/>
                <a:gd name="connsiteX27" fmla="*/ 80184 w 159860"/>
                <a:gd name="connsiteY27" fmla="*/ 237312 h 250554"/>
                <a:gd name="connsiteX28" fmla="*/ 81980 w 159860"/>
                <a:gd name="connsiteY28" fmla="*/ 243879 h 250554"/>
                <a:gd name="connsiteX29" fmla="*/ 155826 w 159860"/>
                <a:gd name="connsiteY29" fmla="*/ 46334 h 250554"/>
                <a:gd name="connsiteX30" fmla="*/ 117521 w 159860"/>
                <a:gd name="connsiteY30" fmla="*/ 14552 h 250554"/>
                <a:gd name="connsiteX31" fmla="*/ 88940 w 159860"/>
                <a:gd name="connsiteY31" fmla="*/ 3491 h 250554"/>
                <a:gd name="connsiteX32" fmla="*/ 58430 w 159860"/>
                <a:gd name="connsiteY32" fmla="*/ 6413 h 250554"/>
                <a:gd name="connsiteX33" fmla="*/ 28053 w 159860"/>
                <a:gd name="connsiteY33" fmla="*/ 24597 h 250554"/>
                <a:gd name="connsiteX34" fmla="*/ 8659 w 159860"/>
                <a:gd name="connsiteY34" fmla="*/ 54213 h 250554"/>
                <a:gd name="connsiteX35" fmla="*/ 54403 w 159860"/>
                <a:gd name="connsiteY35" fmla="*/ 184657 h 250554"/>
                <a:gd name="connsiteX36" fmla="*/ 55019 w 159860"/>
                <a:gd name="connsiteY36" fmla="*/ 185546 h 250554"/>
                <a:gd name="connsiteX37" fmla="*/ 55059 w 159860"/>
                <a:gd name="connsiteY37" fmla="*/ 186625 h 250554"/>
                <a:gd name="connsiteX38" fmla="*/ 56414 w 159860"/>
                <a:gd name="connsiteY38" fmla="*/ 187544 h 250554"/>
                <a:gd name="connsiteX39" fmla="*/ 56811 w 159860"/>
                <a:gd name="connsiteY39" fmla="*/ 187936 h 250554"/>
                <a:gd name="connsiteX40" fmla="*/ 60442 w 159860"/>
                <a:gd name="connsiteY40" fmla="*/ 192796 h 250554"/>
                <a:gd name="connsiteX41" fmla="*/ 64822 w 159860"/>
                <a:gd name="connsiteY41" fmla="*/ 198487 h 250554"/>
                <a:gd name="connsiteX42" fmla="*/ 65170 w 159860"/>
                <a:gd name="connsiteY42" fmla="*/ 199099 h 250554"/>
                <a:gd name="connsiteX43" fmla="*/ 67054 w 159860"/>
                <a:gd name="connsiteY43" fmla="*/ 202207 h 250554"/>
                <a:gd name="connsiteX44" fmla="*/ 68410 w 159860"/>
                <a:gd name="connsiteY44" fmla="*/ 204659 h 250554"/>
                <a:gd name="connsiteX45" fmla="*/ 70597 w 159860"/>
                <a:gd name="connsiteY45" fmla="*/ 208510 h 250554"/>
                <a:gd name="connsiteX46" fmla="*/ 70949 w 159860"/>
                <a:gd name="connsiteY46" fmla="*/ 209083 h 250554"/>
                <a:gd name="connsiteX47" fmla="*/ 71108 w 159860"/>
                <a:gd name="connsiteY47" fmla="*/ 210095 h 250554"/>
                <a:gd name="connsiteX48" fmla="*/ 70641 w 159860"/>
                <a:gd name="connsiteY48" fmla="*/ 211006 h 250554"/>
                <a:gd name="connsiteX49" fmla="*/ 70641 w 159860"/>
                <a:gd name="connsiteY49" fmla="*/ 210962 h 25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9860" h="250554">
                  <a:moveTo>
                    <a:pt x="81540" y="250359"/>
                  </a:moveTo>
                  <a:cubicBezTo>
                    <a:pt x="81206" y="250319"/>
                    <a:pt x="80889" y="250183"/>
                    <a:pt x="80633" y="249963"/>
                  </a:cubicBezTo>
                  <a:cubicBezTo>
                    <a:pt x="80378" y="249747"/>
                    <a:pt x="80189" y="249456"/>
                    <a:pt x="80096" y="249131"/>
                  </a:cubicBezTo>
                  <a:cubicBezTo>
                    <a:pt x="79132" y="245455"/>
                    <a:pt x="77821" y="240380"/>
                    <a:pt x="77165" y="238364"/>
                  </a:cubicBezTo>
                  <a:cubicBezTo>
                    <a:pt x="75413" y="232760"/>
                    <a:pt x="73313" y="227201"/>
                    <a:pt x="71253" y="221773"/>
                  </a:cubicBezTo>
                  <a:cubicBezTo>
                    <a:pt x="69677" y="217618"/>
                    <a:pt x="68101" y="213458"/>
                    <a:pt x="66878" y="209254"/>
                  </a:cubicBezTo>
                  <a:cubicBezTo>
                    <a:pt x="66499" y="208238"/>
                    <a:pt x="66059" y="207243"/>
                    <a:pt x="65566" y="206279"/>
                  </a:cubicBezTo>
                  <a:cubicBezTo>
                    <a:pt x="65544" y="206147"/>
                    <a:pt x="65544" y="206015"/>
                    <a:pt x="65566" y="205887"/>
                  </a:cubicBezTo>
                  <a:lnTo>
                    <a:pt x="64470" y="203871"/>
                  </a:lnTo>
                  <a:lnTo>
                    <a:pt x="63070" y="201463"/>
                  </a:lnTo>
                  <a:lnTo>
                    <a:pt x="62542" y="200587"/>
                  </a:lnTo>
                  <a:cubicBezTo>
                    <a:pt x="61886" y="199584"/>
                    <a:pt x="60222" y="197391"/>
                    <a:pt x="58430" y="195028"/>
                  </a:cubicBezTo>
                  <a:lnTo>
                    <a:pt x="54971" y="190388"/>
                  </a:lnTo>
                  <a:cubicBezTo>
                    <a:pt x="52915" y="189032"/>
                    <a:pt x="47400" y="185269"/>
                    <a:pt x="47532" y="183517"/>
                  </a:cubicBezTo>
                  <a:cubicBezTo>
                    <a:pt x="6863" y="151080"/>
                    <a:pt x="-10207" y="98465"/>
                    <a:pt x="6163" y="53469"/>
                  </a:cubicBezTo>
                  <a:cubicBezTo>
                    <a:pt x="10486" y="41782"/>
                    <a:pt x="17397" y="31222"/>
                    <a:pt x="26381" y="22590"/>
                  </a:cubicBezTo>
                  <a:cubicBezTo>
                    <a:pt x="35365" y="13954"/>
                    <a:pt x="46185" y="7466"/>
                    <a:pt x="58034" y="3610"/>
                  </a:cubicBezTo>
                  <a:cubicBezTo>
                    <a:pt x="68330" y="172"/>
                    <a:pt x="79286" y="-832"/>
                    <a:pt x="90036" y="691"/>
                  </a:cubicBezTo>
                  <a:cubicBezTo>
                    <a:pt x="100785" y="2210"/>
                    <a:pt x="111032" y="6207"/>
                    <a:pt x="119973" y="12365"/>
                  </a:cubicBezTo>
                  <a:cubicBezTo>
                    <a:pt x="134125" y="22040"/>
                    <a:pt x="147317" y="33049"/>
                    <a:pt x="159369" y="45238"/>
                  </a:cubicBezTo>
                  <a:cubicBezTo>
                    <a:pt x="159576" y="45440"/>
                    <a:pt x="159726" y="45691"/>
                    <a:pt x="159800" y="45968"/>
                  </a:cubicBezTo>
                  <a:cubicBezTo>
                    <a:pt x="159879" y="46246"/>
                    <a:pt x="159879" y="46536"/>
                    <a:pt x="159809" y="46814"/>
                  </a:cubicBezTo>
                  <a:cubicBezTo>
                    <a:pt x="140076" y="116499"/>
                    <a:pt x="114585" y="184419"/>
                    <a:pt x="83600" y="249875"/>
                  </a:cubicBezTo>
                  <a:cubicBezTo>
                    <a:pt x="83376" y="250196"/>
                    <a:pt x="83041" y="250425"/>
                    <a:pt x="82663" y="250513"/>
                  </a:cubicBezTo>
                  <a:cubicBezTo>
                    <a:pt x="82284" y="250601"/>
                    <a:pt x="81883" y="250548"/>
                    <a:pt x="81540" y="250359"/>
                  </a:cubicBezTo>
                  <a:close/>
                  <a:moveTo>
                    <a:pt x="70641" y="210962"/>
                  </a:moveTo>
                  <a:cubicBezTo>
                    <a:pt x="71781" y="214202"/>
                    <a:pt x="73005" y="217398"/>
                    <a:pt x="74189" y="220593"/>
                  </a:cubicBezTo>
                  <a:cubicBezTo>
                    <a:pt x="76245" y="226021"/>
                    <a:pt x="78565" y="231669"/>
                    <a:pt x="80184" y="237312"/>
                  </a:cubicBezTo>
                  <a:cubicBezTo>
                    <a:pt x="80576" y="238672"/>
                    <a:pt x="81236" y="240992"/>
                    <a:pt x="81980" y="243879"/>
                  </a:cubicBezTo>
                  <a:cubicBezTo>
                    <a:pt x="111891" y="180136"/>
                    <a:pt x="136585" y="114069"/>
                    <a:pt x="155826" y="46334"/>
                  </a:cubicBezTo>
                  <a:cubicBezTo>
                    <a:pt x="144072" y="34572"/>
                    <a:pt x="131250" y="23933"/>
                    <a:pt x="117521" y="14552"/>
                  </a:cubicBezTo>
                  <a:cubicBezTo>
                    <a:pt x="108986" y="8694"/>
                    <a:pt x="99200" y="4904"/>
                    <a:pt x="88940" y="3491"/>
                  </a:cubicBezTo>
                  <a:cubicBezTo>
                    <a:pt x="78679" y="2078"/>
                    <a:pt x="68233" y="3077"/>
                    <a:pt x="58430" y="6413"/>
                  </a:cubicBezTo>
                  <a:cubicBezTo>
                    <a:pt x="47060" y="10098"/>
                    <a:pt x="36672" y="16318"/>
                    <a:pt x="28053" y="24597"/>
                  </a:cubicBezTo>
                  <a:cubicBezTo>
                    <a:pt x="19435" y="32873"/>
                    <a:pt x="12801" y="43002"/>
                    <a:pt x="8659" y="54213"/>
                  </a:cubicBezTo>
                  <a:cubicBezTo>
                    <a:pt x="-7932" y="99781"/>
                    <a:pt x="10847" y="153444"/>
                    <a:pt x="54403" y="184657"/>
                  </a:cubicBezTo>
                  <a:cubicBezTo>
                    <a:pt x="54689" y="184886"/>
                    <a:pt x="54900" y="185194"/>
                    <a:pt x="55019" y="185546"/>
                  </a:cubicBezTo>
                  <a:cubicBezTo>
                    <a:pt x="55134" y="185894"/>
                    <a:pt x="55147" y="186268"/>
                    <a:pt x="55059" y="186625"/>
                  </a:cubicBezTo>
                  <a:lnTo>
                    <a:pt x="56414" y="187544"/>
                  </a:lnTo>
                  <a:cubicBezTo>
                    <a:pt x="56560" y="187663"/>
                    <a:pt x="56687" y="187795"/>
                    <a:pt x="56811" y="187936"/>
                  </a:cubicBezTo>
                  <a:lnTo>
                    <a:pt x="60442" y="192796"/>
                  </a:lnTo>
                  <a:cubicBezTo>
                    <a:pt x="62282" y="195204"/>
                    <a:pt x="63990" y="197479"/>
                    <a:pt x="64822" y="198487"/>
                  </a:cubicBezTo>
                  <a:lnTo>
                    <a:pt x="65170" y="199099"/>
                  </a:lnTo>
                  <a:cubicBezTo>
                    <a:pt x="65900" y="200072"/>
                    <a:pt x="66530" y="201111"/>
                    <a:pt x="67054" y="202207"/>
                  </a:cubicBezTo>
                  <a:lnTo>
                    <a:pt x="68410" y="204659"/>
                  </a:lnTo>
                  <a:lnTo>
                    <a:pt x="70597" y="208510"/>
                  </a:lnTo>
                  <a:lnTo>
                    <a:pt x="70949" y="209083"/>
                  </a:lnTo>
                  <a:cubicBezTo>
                    <a:pt x="71108" y="209391"/>
                    <a:pt x="71161" y="209747"/>
                    <a:pt x="71108" y="210095"/>
                  </a:cubicBezTo>
                  <a:cubicBezTo>
                    <a:pt x="71051" y="210439"/>
                    <a:pt x="70888" y="210760"/>
                    <a:pt x="70641" y="211006"/>
                  </a:cubicBezTo>
                  <a:lnTo>
                    <a:pt x="70641" y="210962"/>
                  </a:lnTo>
                  <a:close/>
                </a:path>
              </a:pathLst>
            </a:custGeom>
            <a:solidFill>
              <a:srgbClr val="0E0E0E"/>
            </a:solidFill>
            <a:ln w="4396"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CB65072C-62C6-4939-8590-9801FDC70670}"/>
                </a:ext>
              </a:extLst>
            </p:cNvPr>
            <p:cNvSpPr/>
            <p:nvPr/>
          </p:nvSpPr>
          <p:spPr>
            <a:xfrm>
              <a:off x="9134807" y="5179446"/>
              <a:ext cx="2275" cy="832"/>
            </a:xfrm>
            <a:custGeom>
              <a:avLst/>
              <a:gdLst>
                <a:gd name="connsiteX0" fmla="*/ 700 w 2275"/>
                <a:gd name="connsiteY0" fmla="*/ 0 h 832"/>
                <a:gd name="connsiteX1" fmla="*/ 0 w 2275"/>
                <a:gd name="connsiteY1" fmla="*/ 832 h 832"/>
                <a:gd name="connsiteX2" fmla="*/ 2276 w 2275"/>
                <a:gd name="connsiteY2" fmla="*/ 832 h 832"/>
                <a:gd name="connsiteX3" fmla="*/ 700 w 2275"/>
                <a:gd name="connsiteY3" fmla="*/ 0 h 832"/>
              </a:gdLst>
              <a:ahLst/>
              <a:cxnLst>
                <a:cxn ang="0">
                  <a:pos x="connsiteX0" y="connsiteY0"/>
                </a:cxn>
                <a:cxn ang="0">
                  <a:pos x="connsiteX1" y="connsiteY1"/>
                </a:cxn>
                <a:cxn ang="0">
                  <a:pos x="connsiteX2" y="connsiteY2"/>
                </a:cxn>
                <a:cxn ang="0">
                  <a:pos x="connsiteX3" y="connsiteY3"/>
                </a:cxn>
              </a:cxnLst>
              <a:rect l="l" t="t" r="r" b="b"/>
              <a:pathLst>
                <a:path w="2275" h="832">
                  <a:moveTo>
                    <a:pt x="700" y="0"/>
                  </a:moveTo>
                  <a:cubicBezTo>
                    <a:pt x="480" y="264"/>
                    <a:pt x="220" y="528"/>
                    <a:pt x="0" y="832"/>
                  </a:cubicBezTo>
                  <a:lnTo>
                    <a:pt x="2276" y="832"/>
                  </a:lnTo>
                  <a:lnTo>
                    <a:pt x="700" y="0"/>
                  </a:lnTo>
                  <a:close/>
                </a:path>
              </a:pathLst>
            </a:custGeom>
            <a:solidFill>
              <a:srgbClr val="3C8563"/>
            </a:solidFill>
            <a:ln w="4396"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6C3114AC-4EED-47FC-9C8F-327916DF149B}"/>
                </a:ext>
              </a:extLst>
            </p:cNvPr>
            <p:cNvSpPr/>
            <p:nvPr/>
          </p:nvSpPr>
          <p:spPr>
            <a:xfrm>
              <a:off x="9133073" y="5177702"/>
              <a:ext cx="5376" cy="4107"/>
            </a:xfrm>
            <a:custGeom>
              <a:avLst/>
              <a:gdLst>
                <a:gd name="connsiteX0" fmla="*/ 1734 w 5376"/>
                <a:gd name="connsiteY0" fmla="*/ 4107 h 4107"/>
                <a:gd name="connsiteX1" fmla="*/ 858 w 5376"/>
                <a:gd name="connsiteY1" fmla="*/ 3861 h 4107"/>
                <a:gd name="connsiteX2" fmla="*/ 247 w 5376"/>
                <a:gd name="connsiteY2" fmla="*/ 3187 h 4107"/>
                <a:gd name="connsiteX3" fmla="*/ 0 w 5376"/>
                <a:gd name="connsiteY3" fmla="*/ 2294 h 4107"/>
                <a:gd name="connsiteX4" fmla="*/ 247 w 5376"/>
                <a:gd name="connsiteY4" fmla="*/ 1396 h 4107"/>
                <a:gd name="connsiteX5" fmla="*/ 990 w 5376"/>
                <a:gd name="connsiteY5" fmla="*/ 564 h 4107"/>
                <a:gd name="connsiteX6" fmla="*/ 1862 w 5376"/>
                <a:gd name="connsiteY6" fmla="*/ 45 h 4107"/>
                <a:gd name="connsiteX7" fmla="*/ 2870 w 5376"/>
                <a:gd name="connsiteY7" fmla="*/ 124 h 4107"/>
                <a:gd name="connsiteX8" fmla="*/ 4446 w 5376"/>
                <a:gd name="connsiteY8" fmla="*/ 824 h 4107"/>
                <a:gd name="connsiteX9" fmla="*/ 5203 w 5376"/>
                <a:gd name="connsiteY9" fmla="*/ 1581 h 4107"/>
                <a:gd name="connsiteX10" fmla="*/ 5348 w 5376"/>
                <a:gd name="connsiteY10" fmla="*/ 2637 h 4107"/>
                <a:gd name="connsiteX11" fmla="*/ 4820 w 5376"/>
                <a:gd name="connsiteY11" fmla="*/ 3562 h 4107"/>
                <a:gd name="connsiteX12" fmla="*/ 3834 w 5376"/>
                <a:gd name="connsiteY12" fmla="*/ 3975 h 4107"/>
                <a:gd name="connsiteX13" fmla="*/ 2698 w 5376"/>
                <a:gd name="connsiteY13" fmla="*/ 3975 h 4107"/>
                <a:gd name="connsiteX14" fmla="*/ 1558 w 5376"/>
                <a:gd name="connsiteY14" fmla="*/ 3975 h 4107"/>
                <a:gd name="connsiteX15" fmla="*/ 1734 w 5376"/>
                <a:gd name="connsiteY15" fmla="*/ 4107 h 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76" h="4107">
                  <a:moveTo>
                    <a:pt x="1734" y="4107"/>
                  </a:moveTo>
                  <a:cubicBezTo>
                    <a:pt x="1426" y="4107"/>
                    <a:pt x="1122" y="4024"/>
                    <a:pt x="858" y="3861"/>
                  </a:cubicBezTo>
                  <a:cubicBezTo>
                    <a:pt x="594" y="3698"/>
                    <a:pt x="383" y="3465"/>
                    <a:pt x="247" y="3187"/>
                  </a:cubicBezTo>
                  <a:cubicBezTo>
                    <a:pt x="84" y="2919"/>
                    <a:pt x="0" y="2606"/>
                    <a:pt x="0" y="2294"/>
                  </a:cubicBezTo>
                  <a:cubicBezTo>
                    <a:pt x="0" y="1977"/>
                    <a:pt x="84" y="1664"/>
                    <a:pt x="247" y="1396"/>
                  </a:cubicBezTo>
                  <a:lnTo>
                    <a:pt x="990" y="564"/>
                  </a:lnTo>
                  <a:cubicBezTo>
                    <a:pt x="1219" y="304"/>
                    <a:pt x="1523" y="120"/>
                    <a:pt x="1862" y="45"/>
                  </a:cubicBezTo>
                  <a:cubicBezTo>
                    <a:pt x="2196" y="-35"/>
                    <a:pt x="2553" y="-8"/>
                    <a:pt x="2870" y="124"/>
                  </a:cubicBezTo>
                  <a:lnTo>
                    <a:pt x="4446" y="824"/>
                  </a:lnTo>
                  <a:cubicBezTo>
                    <a:pt x="4776" y="987"/>
                    <a:pt x="5040" y="1251"/>
                    <a:pt x="5203" y="1581"/>
                  </a:cubicBezTo>
                  <a:cubicBezTo>
                    <a:pt x="5366" y="1906"/>
                    <a:pt x="5414" y="2276"/>
                    <a:pt x="5348" y="2637"/>
                  </a:cubicBezTo>
                  <a:cubicBezTo>
                    <a:pt x="5278" y="2994"/>
                    <a:pt x="5093" y="3320"/>
                    <a:pt x="4820" y="3562"/>
                  </a:cubicBezTo>
                  <a:cubicBezTo>
                    <a:pt x="4543" y="3804"/>
                    <a:pt x="4199" y="3949"/>
                    <a:pt x="3834" y="3975"/>
                  </a:cubicBezTo>
                  <a:lnTo>
                    <a:pt x="2698" y="3975"/>
                  </a:lnTo>
                  <a:lnTo>
                    <a:pt x="1558" y="3975"/>
                  </a:lnTo>
                  <a:lnTo>
                    <a:pt x="1734" y="4107"/>
                  </a:lnTo>
                  <a:close/>
                </a:path>
              </a:pathLst>
            </a:custGeom>
            <a:solidFill>
              <a:srgbClr val="0E0E0E"/>
            </a:solidFill>
            <a:ln w="4396"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CC7FE4F1-647E-4E42-BDBB-2D65CBEA6028}"/>
                </a:ext>
              </a:extLst>
            </p:cNvPr>
            <p:cNvSpPr/>
            <p:nvPr/>
          </p:nvSpPr>
          <p:spPr>
            <a:xfrm>
              <a:off x="9294291" y="4490535"/>
              <a:ext cx="237798" cy="389639"/>
            </a:xfrm>
            <a:custGeom>
              <a:avLst/>
              <a:gdLst>
                <a:gd name="connsiteX0" fmla="*/ 128105 w 237798"/>
                <a:gd name="connsiteY0" fmla="*/ 12099 h 389639"/>
                <a:gd name="connsiteX1" fmla="*/ 16792 w 237798"/>
                <a:gd name="connsiteY1" fmla="*/ 52587 h 389639"/>
                <a:gd name="connsiteX2" fmla="*/ 75838 w 237798"/>
                <a:gd name="connsiteY2" fmla="*/ 389639 h 389639"/>
                <a:gd name="connsiteX3" fmla="*/ 237799 w 237798"/>
                <a:gd name="connsiteY3" fmla="*/ 160925 h 389639"/>
                <a:gd name="connsiteX4" fmla="*/ 128105 w 237798"/>
                <a:gd name="connsiteY4" fmla="*/ 12099 h 3896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798" h="389639">
                  <a:moveTo>
                    <a:pt x="128105" y="12099"/>
                  </a:moveTo>
                  <a:cubicBezTo>
                    <a:pt x="86565" y="-16575"/>
                    <a:pt x="33422" y="9250"/>
                    <a:pt x="16792" y="52587"/>
                  </a:cubicBezTo>
                  <a:cubicBezTo>
                    <a:pt x="-25541" y="162897"/>
                    <a:pt x="18847" y="290449"/>
                    <a:pt x="75838" y="389639"/>
                  </a:cubicBezTo>
                  <a:cubicBezTo>
                    <a:pt x="135311" y="317436"/>
                    <a:pt x="189440" y="240994"/>
                    <a:pt x="237799" y="160925"/>
                  </a:cubicBezTo>
                  <a:cubicBezTo>
                    <a:pt x="216045" y="102358"/>
                    <a:pt x="182032" y="49303"/>
                    <a:pt x="128105" y="12099"/>
                  </a:cubicBezTo>
                  <a:close/>
                </a:path>
              </a:pathLst>
            </a:custGeom>
            <a:solidFill>
              <a:srgbClr val="3C8563"/>
            </a:solidFill>
            <a:ln w="4396"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24248407-B22D-439A-8827-88D9FC1A7B31}"/>
                </a:ext>
              </a:extLst>
            </p:cNvPr>
            <p:cNvSpPr/>
            <p:nvPr/>
          </p:nvSpPr>
          <p:spPr>
            <a:xfrm>
              <a:off x="9292743" y="4488880"/>
              <a:ext cx="241217" cy="392936"/>
            </a:xfrm>
            <a:custGeom>
              <a:avLst/>
              <a:gdLst>
                <a:gd name="connsiteX0" fmla="*/ 77386 w 241217"/>
                <a:gd name="connsiteY0" fmla="*/ 392915 h 392936"/>
                <a:gd name="connsiteX1" fmla="*/ 76651 w 241217"/>
                <a:gd name="connsiteY1" fmla="*/ 392655 h 392936"/>
                <a:gd name="connsiteX2" fmla="*/ 76118 w 241217"/>
                <a:gd name="connsiteY2" fmla="*/ 392083 h 392936"/>
                <a:gd name="connsiteX3" fmla="*/ 16979 w 241217"/>
                <a:gd name="connsiteY3" fmla="*/ 53542 h 392936"/>
                <a:gd name="connsiteX4" fmla="*/ 37928 w 241217"/>
                <a:gd name="connsiteY4" fmla="*/ 22487 h 392936"/>
                <a:gd name="connsiteX5" fmla="*/ 70118 w 241217"/>
                <a:gd name="connsiteY5" fmla="*/ 3335 h 392936"/>
                <a:gd name="connsiteX6" fmla="*/ 101473 w 241217"/>
                <a:gd name="connsiteY6" fmla="*/ 760 h 392936"/>
                <a:gd name="connsiteX7" fmla="*/ 130701 w 241217"/>
                <a:gd name="connsiteY7" fmla="*/ 12398 h 392936"/>
                <a:gd name="connsiteX8" fmla="*/ 241055 w 241217"/>
                <a:gd name="connsiteY8" fmla="*/ 162100 h 392936"/>
                <a:gd name="connsiteX9" fmla="*/ 241218 w 241217"/>
                <a:gd name="connsiteY9" fmla="*/ 162822 h 392936"/>
                <a:gd name="connsiteX10" fmla="*/ 241055 w 241217"/>
                <a:gd name="connsiteY10" fmla="*/ 163544 h 392936"/>
                <a:gd name="connsiteX11" fmla="*/ 78830 w 241217"/>
                <a:gd name="connsiteY11" fmla="*/ 392430 h 392936"/>
                <a:gd name="connsiteX12" fmla="*/ 78169 w 241217"/>
                <a:gd name="connsiteY12" fmla="*/ 392853 h 392936"/>
                <a:gd name="connsiteX13" fmla="*/ 77386 w 241217"/>
                <a:gd name="connsiteY13" fmla="*/ 392915 h 392936"/>
                <a:gd name="connsiteX14" fmla="*/ 91304 w 241217"/>
                <a:gd name="connsiteY14" fmla="*/ 3335 h 392936"/>
                <a:gd name="connsiteX15" fmla="*/ 70950 w 241217"/>
                <a:gd name="connsiteY15" fmla="*/ 6486 h 392936"/>
                <a:gd name="connsiteX16" fmla="*/ 39948 w 241217"/>
                <a:gd name="connsiteY16" fmla="*/ 24820 h 392936"/>
                <a:gd name="connsiteX17" fmla="*/ 19739 w 241217"/>
                <a:gd name="connsiteY17" fmla="*/ 54638 h 392936"/>
                <a:gd name="connsiteX18" fmla="*/ 77474 w 241217"/>
                <a:gd name="connsiteY18" fmla="*/ 388315 h 392936"/>
                <a:gd name="connsiteX19" fmla="*/ 237507 w 241217"/>
                <a:gd name="connsiteY19" fmla="*/ 162316 h 392936"/>
                <a:gd name="connsiteX20" fmla="*/ 128601 w 241217"/>
                <a:gd name="connsiteY20" fmla="*/ 14933 h 392936"/>
                <a:gd name="connsiteX21" fmla="*/ 91304 w 241217"/>
                <a:gd name="connsiteY21" fmla="*/ 3335 h 39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1217" h="392936">
                  <a:moveTo>
                    <a:pt x="77386" y="392915"/>
                  </a:moveTo>
                  <a:cubicBezTo>
                    <a:pt x="77122" y="392888"/>
                    <a:pt x="76871" y="392800"/>
                    <a:pt x="76651" y="392655"/>
                  </a:cubicBezTo>
                  <a:cubicBezTo>
                    <a:pt x="76426" y="392510"/>
                    <a:pt x="76246" y="392312"/>
                    <a:pt x="76118" y="392083"/>
                  </a:cubicBezTo>
                  <a:cubicBezTo>
                    <a:pt x="24423" y="302039"/>
                    <a:pt x="-27801" y="170195"/>
                    <a:pt x="16979" y="53542"/>
                  </a:cubicBezTo>
                  <a:cubicBezTo>
                    <a:pt x="21588" y="41772"/>
                    <a:pt x="28741" y="31168"/>
                    <a:pt x="37928" y="22487"/>
                  </a:cubicBezTo>
                  <a:cubicBezTo>
                    <a:pt x="47114" y="13807"/>
                    <a:pt x="58110" y="7270"/>
                    <a:pt x="70118" y="3335"/>
                  </a:cubicBezTo>
                  <a:cubicBezTo>
                    <a:pt x="80234" y="69"/>
                    <a:pt x="90965" y="-816"/>
                    <a:pt x="101473" y="760"/>
                  </a:cubicBezTo>
                  <a:cubicBezTo>
                    <a:pt x="111984" y="2331"/>
                    <a:pt x="121990" y="6315"/>
                    <a:pt x="130701" y="12398"/>
                  </a:cubicBezTo>
                  <a:cubicBezTo>
                    <a:pt x="180252" y="46583"/>
                    <a:pt x="216365" y="95566"/>
                    <a:pt x="241055" y="162100"/>
                  </a:cubicBezTo>
                  <a:cubicBezTo>
                    <a:pt x="241160" y="162324"/>
                    <a:pt x="241218" y="162571"/>
                    <a:pt x="241218" y="162822"/>
                  </a:cubicBezTo>
                  <a:cubicBezTo>
                    <a:pt x="241218" y="163073"/>
                    <a:pt x="241160" y="163319"/>
                    <a:pt x="241055" y="163544"/>
                  </a:cubicBezTo>
                  <a:cubicBezTo>
                    <a:pt x="192635" y="243693"/>
                    <a:pt x="138417" y="320192"/>
                    <a:pt x="78830" y="392430"/>
                  </a:cubicBezTo>
                  <a:cubicBezTo>
                    <a:pt x="78649" y="392624"/>
                    <a:pt x="78420" y="392769"/>
                    <a:pt x="78169" y="392853"/>
                  </a:cubicBezTo>
                  <a:cubicBezTo>
                    <a:pt x="77918" y="392937"/>
                    <a:pt x="77650" y="392959"/>
                    <a:pt x="77386" y="392915"/>
                  </a:cubicBezTo>
                  <a:close/>
                  <a:moveTo>
                    <a:pt x="91304" y="3335"/>
                  </a:moveTo>
                  <a:cubicBezTo>
                    <a:pt x="84402" y="3357"/>
                    <a:pt x="77540" y="4417"/>
                    <a:pt x="70950" y="6486"/>
                  </a:cubicBezTo>
                  <a:cubicBezTo>
                    <a:pt x="59391" y="10237"/>
                    <a:pt x="48805" y="16496"/>
                    <a:pt x="39948" y="24820"/>
                  </a:cubicBezTo>
                  <a:cubicBezTo>
                    <a:pt x="31092" y="33148"/>
                    <a:pt x="24190" y="43330"/>
                    <a:pt x="19739" y="54638"/>
                  </a:cubicBezTo>
                  <a:cubicBezTo>
                    <a:pt x="-24037" y="169191"/>
                    <a:pt x="26523" y="298931"/>
                    <a:pt x="77474" y="388315"/>
                  </a:cubicBezTo>
                  <a:cubicBezTo>
                    <a:pt x="136207" y="316948"/>
                    <a:pt x="189690" y="241417"/>
                    <a:pt x="237507" y="162316"/>
                  </a:cubicBezTo>
                  <a:cubicBezTo>
                    <a:pt x="213037" y="96658"/>
                    <a:pt x="177409" y="48511"/>
                    <a:pt x="128601" y="14933"/>
                  </a:cubicBezTo>
                  <a:cubicBezTo>
                    <a:pt x="117649" y="7340"/>
                    <a:pt x="104633" y="3291"/>
                    <a:pt x="91304" y="3335"/>
                  </a:cubicBezTo>
                  <a:close/>
                </a:path>
              </a:pathLst>
            </a:custGeom>
            <a:solidFill>
              <a:srgbClr val="0E0E0E"/>
            </a:solidFill>
            <a:ln w="4396"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4AE003DA-1C80-4145-9712-C7E885213BD1}"/>
                </a:ext>
              </a:extLst>
            </p:cNvPr>
            <p:cNvSpPr/>
            <p:nvPr/>
          </p:nvSpPr>
          <p:spPr>
            <a:xfrm>
              <a:off x="9590520" y="4461181"/>
              <a:ext cx="2892" cy="5163"/>
            </a:xfrm>
            <a:custGeom>
              <a:avLst/>
              <a:gdLst>
                <a:gd name="connsiteX0" fmla="*/ 0 w 2892"/>
                <a:gd name="connsiteY0" fmla="*/ 0 h 5163"/>
                <a:gd name="connsiteX1" fmla="*/ 2892 w 2892"/>
                <a:gd name="connsiteY1" fmla="*/ 5164 h 5163"/>
                <a:gd name="connsiteX2" fmla="*/ 1576 w 2892"/>
                <a:gd name="connsiteY2" fmla="*/ 2712 h 5163"/>
                <a:gd name="connsiteX3" fmla="*/ 0 w 2892"/>
                <a:gd name="connsiteY3" fmla="*/ 0 h 5163"/>
              </a:gdLst>
              <a:ahLst/>
              <a:cxnLst>
                <a:cxn ang="0">
                  <a:pos x="connsiteX0" y="connsiteY0"/>
                </a:cxn>
                <a:cxn ang="0">
                  <a:pos x="connsiteX1" y="connsiteY1"/>
                </a:cxn>
                <a:cxn ang="0">
                  <a:pos x="connsiteX2" y="connsiteY2"/>
                </a:cxn>
                <a:cxn ang="0">
                  <a:pos x="connsiteX3" y="connsiteY3"/>
                </a:cxn>
              </a:cxnLst>
              <a:rect l="l" t="t" r="r" b="b"/>
              <a:pathLst>
                <a:path w="2892" h="5163">
                  <a:moveTo>
                    <a:pt x="0" y="0"/>
                  </a:moveTo>
                  <a:cubicBezTo>
                    <a:pt x="867" y="1774"/>
                    <a:pt x="1831" y="3500"/>
                    <a:pt x="2892" y="5164"/>
                  </a:cubicBezTo>
                  <a:cubicBezTo>
                    <a:pt x="2452" y="4331"/>
                    <a:pt x="2016" y="3456"/>
                    <a:pt x="1576" y="2712"/>
                  </a:cubicBezTo>
                  <a:cubicBezTo>
                    <a:pt x="1140" y="1968"/>
                    <a:pt x="572" y="876"/>
                    <a:pt x="0" y="0"/>
                  </a:cubicBezTo>
                  <a:close/>
                </a:path>
              </a:pathLst>
            </a:custGeom>
            <a:solidFill>
              <a:srgbClr val="3C8563"/>
            </a:solidFill>
            <a:ln w="4396"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6193ABE7-67F0-483F-881F-9DC26F105D99}"/>
                </a:ext>
              </a:extLst>
            </p:cNvPr>
            <p:cNvSpPr/>
            <p:nvPr/>
          </p:nvSpPr>
          <p:spPr>
            <a:xfrm>
              <a:off x="9588852" y="4459516"/>
              <a:ext cx="6185" cy="8492"/>
            </a:xfrm>
            <a:custGeom>
              <a:avLst/>
              <a:gdLst>
                <a:gd name="connsiteX0" fmla="*/ 4560 w 6185"/>
                <a:gd name="connsiteY0" fmla="*/ 8492 h 8492"/>
                <a:gd name="connsiteX1" fmla="*/ 3728 w 6185"/>
                <a:gd name="connsiteY1" fmla="*/ 8263 h 8492"/>
                <a:gd name="connsiteX2" fmla="*/ 3116 w 6185"/>
                <a:gd name="connsiteY2" fmla="*/ 7660 h 8492"/>
                <a:gd name="connsiteX3" fmla="*/ 9 w 6185"/>
                <a:gd name="connsiteY3" fmla="*/ 1577 h 8492"/>
                <a:gd name="connsiteX4" fmla="*/ 361 w 6185"/>
                <a:gd name="connsiteY4" fmla="*/ 604 h 8492"/>
                <a:gd name="connsiteX5" fmla="*/ 1232 w 6185"/>
                <a:gd name="connsiteY5" fmla="*/ 45 h 8492"/>
                <a:gd name="connsiteX6" fmla="*/ 2240 w 6185"/>
                <a:gd name="connsiteY6" fmla="*/ 115 h 8492"/>
                <a:gd name="connsiteX7" fmla="*/ 3028 w 6185"/>
                <a:gd name="connsiteY7" fmla="*/ 745 h 8492"/>
                <a:gd name="connsiteX8" fmla="*/ 4692 w 6185"/>
                <a:gd name="connsiteY8" fmla="*/ 3589 h 8492"/>
                <a:gd name="connsiteX9" fmla="*/ 6004 w 6185"/>
                <a:gd name="connsiteY9" fmla="*/ 6129 h 8492"/>
                <a:gd name="connsiteX10" fmla="*/ 6180 w 6185"/>
                <a:gd name="connsiteY10" fmla="*/ 6727 h 8492"/>
                <a:gd name="connsiteX11" fmla="*/ 6105 w 6185"/>
                <a:gd name="connsiteY11" fmla="*/ 7348 h 8492"/>
                <a:gd name="connsiteX12" fmla="*/ 5797 w 6185"/>
                <a:gd name="connsiteY12" fmla="*/ 7894 h 8492"/>
                <a:gd name="connsiteX13" fmla="*/ 5304 w 6185"/>
                <a:gd name="connsiteY13" fmla="*/ 8272 h 8492"/>
                <a:gd name="connsiteX14" fmla="*/ 4560 w 6185"/>
                <a:gd name="connsiteY14" fmla="*/ 8492 h 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85" h="8492">
                  <a:moveTo>
                    <a:pt x="4560" y="8492"/>
                  </a:moveTo>
                  <a:cubicBezTo>
                    <a:pt x="4270" y="8488"/>
                    <a:pt x="3983" y="8409"/>
                    <a:pt x="3728" y="8263"/>
                  </a:cubicBezTo>
                  <a:cubicBezTo>
                    <a:pt x="3477" y="8118"/>
                    <a:pt x="3266" y="7911"/>
                    <a:pt x="3116" y="7660"/>
                  </a:cubicBezTo>
                  <a:cubicBezTo>
                    <a:pt x="-35" y="2233"/>
                    <a:pt x="-35" y="2145"/>
                    <a:pt x="9" y="1577"/>
                  </a:cubicBezTo>
                  <a:cubicBezTo>
                    <a:pt x="17" y="1221"/>
                    <a:pt x="141" y="881"/>
                    <a:pt x="361" y="604"/>
                  </a:cubicBezTo>
                  <a:cubicBezTo>
                    <a:pt x="585" y="327"/>
                    <a:pt x="889" y="129"/>
                    <a:pt x="1232" y="45"/>
                  </a:cubicBezTo>
                  <a:cubicBezTo>
                    <a:pt x="1567" y="-34"/>
                    <a:pt x="1919" y="-8"/>
                    <a:pt x="2240" y="115"/>
                  </a:cubicBezTo>
                  <a:cubicBezTo>
                    <a:pt x="2557" y="243"/>
                    <a:pt x="2835" y="459"/>
                    <a:pt x="3028" y="745"/>
                  </a:cubicBezTo>
                  <a:cubicBezTo>
                    <a:pt x="3596" y="1665"/>
                    <a:pt x="4164" y="2625"/>
                    <a:pt x="4692" y="3589"/>
                  </a:cubicBezTo>
                  <a:cubicBezTo>
                    <a:pt x="5216" y="4553"/>
                    <a:pt x="5612" y="5252"/>
                    <a:pt x="6004" y="6129"/>
                  </a:cubicBezTo>
                  <a:cubicBezTo>
                    <a:pt x="6101" y="6313"/>
                    <a:pt x="6162" y="6520"/>
                    <a:pt x="6180" y="6727"/>
                  </a:cubicBezTo>
                  <a:cubicBezTo>
                    <a:pt x="6198" y="6938"/>
                    <a:pt x="6171" y="7150"/>
                    <a:pt x="6105" y="7348"/>
                  </a:cubicBezTo>
                  <a:cubicBezTo>
                    <a:pt x="6039" y="7550"/>
                    <a:pt x="5938" y="7735"/>
                    <a:pt x="5797" y="7894"/>
                  </a:cubicBezTo>
                  <a:cubicBezTo>
                    <a:pt x="5661" y="8052"/>
                    <a:pt x="5493" y="8180"/>
                    <a:pt x="5304" y="8272"/>
                  </a:cubicBezTo>
                  <a:cubicBezTo>
                    <a:pt x="5080" y="8413"/>
                    <a:pt x="4824" y="8488"/>
                    <a:pt x="4560" y="8492"/>
                  </a:cubicBezTo>
                  <a:close/>
                </a:path>
              </a:pathLst>
            </a:custGeom>
            <a:solidFill>
              <a:srgbClr val="0E0E0E"/>
            </a:solidFill>
            <a:ln w="4396"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A00B3D34-1DB9-4610-8852-CC711DA1F1B2}"/>
                </a:ext>
              </a:extLst>
            </p:cNvPr>
            <p:cNvSpPr/>
            <p:nvPr/>
          </p:nvSpPr>
          <p:spPr>
            <a:xfrm>
              <a:off x="8332013" y="4730454"/>
              <a:ext cx="857905" cy="503292"/>
            </a:xfrm>
            <a:custGeom>
              <a:avLst/>
              <a:gdLst>
                <a:gd name="connsiteX0" fmla="*/ 844290 w 857905"/>
                <a:gd name="connsiteY0" fmla="*/ 388586 h 503292"/>
                <a:gd name="connsiteX1" fmla="*/ 857905 w 857905"/>
                <a:gd name="connsiteY1" fmla="*/ 274776 h 503292"/>
                <a:gd name="connsiteX2" fmla="*/ 807302 w 857905"/>
                <a:gd name="connsiteY2" fmla="*/ 260990 h 503292"/>
                <a:gd name="connsiteX3" fmla="*/ 828184 w 857905"/>
                <a:gd name="connsiteY3" fmla="*/ 178257 h 503292"/>
                <a:gd name="connsiteX4" fmla="*/ 639301 w 857905"/>
                <a:gd name="connsiteY4" fmla="*/ 19364 h 503292"/>
                <a:gd name="connsiteX5" fmla="*/ 381746 w 857905"/>
                <a:gd name="connsiteY5" fmla="*/ 762 h 503292"/>
                <a:gd name="connsiteX6" fmla="*/ 13176 w 857905"/>
                <a:gd name="connsiteY6" fmla="*/ 140265 h 503292"/>
                <a:gd name="connsiteX7" fmla="*/ 49988 w 857905"/>
                <a:gd name="connsiteY7" fmla="*/ 252890 h 503292"/>
                <a:gd name="connsiteX8" fmla="*/ 183804 w 857905"/>
                <a:gd name="connsiteY8" fmla="*/ 210915 h 503292"/>
                <a:gd name="connsiteX9" fmla="*/ 184068 w 857905"/>
                <a:gd name="connsiteY9" fmla="*/ 210915 h 503292"/>
                <a:gd name="connsiteX10" fmla="*/ 186780 w 857905"/>
                <a:gd name="connsiteY10" fmla="*/ 209119 h 503292"/>
                <a:gd name="connsiteX11" fmla="*/ 197502 w 857905"/>
                <a:gd name="connsiteY11" fmla="*/ 201636 h 503292"/>
                <a:gd name="connsiteX12" fmla="*/ 198423 w 857905"/>
                <a:gd name="connsiteY12" fmla="*/ 201151 h 503292"/>
                <a:gd name="connsiteX13" fmla="*/ 201226 w 857905"/>
                <a:gd name="connsiteY13" fmla="*/ 199620 h 503292"/>
                <a:gd name="connsiteX14" fmla="*/ 208274 w 857905"/>
                <a:gd name="connsiteY14" fmla="*/ 195944 h 503292"/>
                <a:gd name="connsiteX15" fmla="*/ 203894 w 857905"/>
                <a:gd name="connsiteY15" fmla="*/ 198440 h 503292"/>
                <a:gd name="connsiteX16" fmla="*/ 207090 w 857905"/>
                <a:gd name="connsiteY16" fmla="*/ 197168 h 503292"/>
                <a:gd name="connsiteX17" fmla="*/ 236595 w 857905"/>
                <a:gd name="connsiteY17" fmla="*/ 187624 h 503292"/>
                <a:gd name="connsiteX18" fmla="*/ 256949 w 857905"/>
                <a:gd name="connsiteY18" fmla="*/ 182725 h 503292"/>
                <a:gd name="connsiteX19" fmla="*/ 278835 w 857905"/>
                <a:gd name="connsiteY19" fmla="*/ 179177 h 503292"/>
                <a:gd name="connsiteX20" fmla="*/ 349397 w 857905"/>
                <a:gd name="connsiteY20" fmla="*/ 172482 h 503292"/>
                <a:gd name="connsiteX21" fmla="*/ 406959 w 857905"/>
                <a:gd name="connsiteY21" fmla="*/ 170774 h 503292"/>
                <a:gd name="connsiteX22" fmla="*/ 431121 w 857905"/>
                <a:gd name="connsiteY22" fmla="*/ 170774 h 503292"/>
                <a:gd name="connsiteX23" fmla="*/ 440836 w 857905"/>
                <a:gd name="connsiteY23" fmla="*/ 171122 h 503292"/>
                <a:gd name="connsiteX24" fmla="*/ 530572 w 857905"/>
                <a:gd name="connsiteY24" fmla="*/ 178434 h 503292"/>
                <a:gd name="connsiteX25" fmla="*/ 574564 w 857905"/>
                <a:gd name="connsiteY25" fmla="*/ 185745 h 503292"/>
                <a:gd name="connsiteX26" fmla="*/ 590278 w 857905"/>
                <a:gd name="connsiteY26" fmla="*/ 189553 h 503292"/>
                <a:gd name="connsiteX27" fmla="*/ 601045 w 857905"/>
                <a:gd name="connsiteY27" fmla="*/ 193012 h 503292"/>
                <a:gd name="connsiteX28" fmla="*/ 620396 w 857905"/>
                <a:gd name="connsiteY28" fmla="*/ 200583 h 503292"/>
                <a:gd name="connsiteX29" fmla="*/ 621487 w 857905"/>
                <a:gd name="connsiteY29" fmla="*/ 200975 h 503292"/>
                <a:gd name="connsiteX30" fmla="*/ 626523 w 857905"/>
                <a:gd name="connsiteY30" fmla="*/ 204827 h 503292"/>
                <a:gd name="connsiteX31" fmla="*/ 624771 w 857905"/>
                <a:gd name="connsiteY31" fmla="*/ 207807 h 503292"/>
                <a:gd name="connsiteX32" fmla="*/ 616016 w 857905"/>
                <a:gd name="connsiteY32" fmla="*/ 219714 h 503292"/>
                <a:gd name="connsiteX33" fmla="*/ 608924 w 857905"/>
                <a:gd name="connsiteY33" fmla="*/ 227241 h 503292"/>
                <a:gd name="connsiteX34" fmla="*/ 600433 w 857905"/>
                <a:gd name="connsiteY34" fmla="*/ 235996 h 503292"/>
                <a:gd name="connsiteX35" fmla="*/ 492663 w 857905"/>
                <a:gd name="connsiteY35" fmla="*/ 242300 h 503292"/>
                <a:gd name="connsiteX36" fmla="*/ 234403 w 857905"/>
                <a:gd name="connsiteY36" fmla="*/ 370640 h 503292"/>
                <a:gd name="connsiteX37" fmla="*/ 271220 w 857905"/>
                <a:gd name="connsiteY37" fmla="*/ 483225 h 503292"/>
                <a:gd name="connsiteX38" fmla="*/ 634094 w 857905"/>
                <a:gd name="connsiteY38" fmla="*/ 421943 h 503292"/>
                <a:gd name="connsiteX39" fmla="*/ 650773 w 857905"/>
                <a:gd name="connsiteY39" fmla="*/ 412047 h 503292"/>
                <a:gd name="connsiteX40" fmla="*/ 738316 w 857905"/>
                <a:gd name="connsiteY40" fmla="*/ 426846 h 503292"/>
                <a:gd name="connsiteX41" fmla="*/ 744708 w 857905"/>
                <a:gd name="connsiteY41" fmla="*/ 428158 h 503292"/>
                <a:gd name="connsiteX42" fmla="*/ 748647 w 857905"/>
                <a:gd name="connsiteY42" fmla="*/ 429470 h 503292"/>
                <a:gd name="connsiteX43" fmla="*/ 776793 w 857905"/>
                <a:gd name="connsiteY43" fmla="*/ 438225 h 503292"/>
                <a:gd name="connsiteX44" fmla="*/ 803362 w 857905"/>
                <a:gd name="connsiteY44" fmla="*/ 449124 h 503292"/>
                <a:gd name="connsiteX45" fmla="*/ 841227 w 857905"/>
                <a:gd name="connsiteY45" fmla="*/ 395589 h 503292"/>
                <a:gd name="connsiteX46" fmla="*/ 844290 w 857905"/>
                <a:gd name="connsiteY46" fmla="*/ 388586 h 50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7905" h="503292">
                  <a:moveTo>
                    <a:pt x="844290" y="388586"/>
                  </a:moveTo>
                  <a:cubicBezTo>
                    <a:pt x="840844" y="350118"/>
                    <a:pt x="845479" y="311351"/>
                    <a:pt x="857905" y="274776"/>
                  </a:cubicBezTo>
                  <a:cubicBezTo>
                    <a:pt x="841183" y="269525"/>
                    <a:pt x="824244" y="264929"/>
                    <a:pt x="807302" y="260990"/>
                  </a:cubicBezTo>
                  <a:cubicBezTo>
                    <a:pt x="821035" y="235578"/>
                    <a:pt x="828211" y="207142"/>
                    <a:pt x="828184" y="178257"/>
                  </a:cubicBezTo>
                  <a:cubicBezTo>
                    <a:pt x="826740" y="78807"/>
                    <a:pt x="720194" y="37923"/>
                    <a:pt x="639301" y="19364"/>
                  </a:cubicBezTo>
                  <a:cubicBezTo>
                    <a:pt x="555741" y="234"/>
                    <a:pt x="467014" y="-1474"/>
                    <a:pt x="381746" y="762"/>
                  </a:cubicBezTo>
                  <a:cubicBezTo>
                    <a:pt x="250426" y="4262"/>
                    <a:pt x="96128" y="26803"/>
                    <a:pt x="13176" y="140265"/>
                  </a:cubicBezTo>
                  <a:cubicBezTo>
                    <a:pt x="-16149" y="180406"/>
                    <a:pt x="6701" y="235468"/>
                    <a:pt x="49988" y="252890"/>
                  </a:cubicBezTo>
                  <a:cubicBezTo>
                    <a:pt x="98972" y="272545"/>
                    <a:pt x="153163" y="250791"/>
                    <a:pt x="183804" y="210915"/>
                  </a:cubicBezTo>
                  <a:lnTo>
                    <a:pt x="184068" y="210915"/>
                  </a:lnTo>
                  <a:cubicBezTo>
                    <a:pt x="176801" y="221114"/>
                    <a:pt x="184068" y="213058"/>
                    <a:pt x="186780" y="209119"/>
                  </a:cubicBezTo>
                  <a:cubicBezTo>
                    <a:pt x="190543" y="206535"/>
                    <a:pt x="195755" y="202771"/>
                    <a:pt x="197502" y="201636"/>
                  </a:cubicBezTo>
                  <a:lnTo>
                    <a:pt x="198423" y="201151"/>
                  </a:lnTo>
                  <a:cubicBezTo>
                    <a:pt x="199325" y="200579"/>
                    <a:pt x="200258" y="200068"/>
                    <a:pt x="201226" y="199620"/>
                  </a:cubicBezTo>
                  <a:cubicBezTo>
                    <a:pt x="203546" y="198396"/>
                    <a:pt x="205954" y="197212"/>
                    <a:pt x="208274" y="195944"/>
                  </a:cubicBezTo>
                  <a:lnTo>
                    <a:pt x="203894" y="198440"/>
                  </a:lnTo>
                  <a:cubicBezTo>
                    <a:pt x="204928" y="197938"/>
                    <a:pt x="205998" y="197515"/>
                    <a:pt x="207090" y="197168"/>
                  </a:cubicBezTo>
                  <a:cubicBezTo>
                    <a:pt x="216985" y="194148"/>
                    <a:pt x="226612" y="190428"/>
                    <a:pt x="236595" y="187624"/>
                  </a:cubicBezTo>
                  <a:cubicBezTo>
                    <a:pt x="240971" y="186401"/>
                    <a:pt x="257825" y="182813"/>
                    <a:pt x="256949" y="182725"/>
                  </a:cubicBezTo>
                  <a:cubicBezTo>
                    <a:pt x="264212" y="181453"/>
                    <a:pt x="271480" y="180229"/>
                    <a:pt x="278835" y="179177"/>
                  </a:cubicBezTo>
                  <a:cubicBezTo>
                    <a:pt x="302253" y="175894"/>
                    <a:pt x="325803" y="173794"/>
                    <a:pt x="349397" y="172482"/>
                  </a:cubicBezTo>
                  <a:cubicBezTo>
                    <a:pt x="368567" y="171386"/>
                    <a:pt x="387785" y="170862"/>
                    <a:pt x="406959" y="170774"/>
                  </a:cubicBezTo>
                  <a:cubicBezTo>
                    <a:pt x="415010" y="170774"/>
                    <a:pt x="423066" y="170774"/>
                    <a:pt x="431121" y="170774"/>
                  </a:cubicBezTo>
                  <a:cubicBezTo>
                    <a:pt x="410459" y="170994"/>
                    <a:pt x="432125" y="170774"/>
                    <a:pt x="440836" y="171122"/>
                  </a:cubicBezTo>
                  <a:cubicBezTo>
                    <a:pt x="470821" y="172262"/>
                    <a:pt x="500807" y="174450"/>
                    <a:pt x="530572" y="178434"/>
                  </a:cubicBezTo>
                  <a:cubicBezTo>
                    <a:pt x="545322" y="180406"/>
                    <a:pt x="559989" y="182813"/>
                    <a:pt x="574564" y="185745"/>
                  </a:cubicBezTo>
                  <a:cubicBezTo>
                    <a:pt x="576707" y="186181"/>
                    <a:pt x="585859" y="188500"/>
                    <a:pt x="590278" y="189553"/>
                  </a:cubicBezTo>
                  <a:cubicBezTo>
                    <a:pt x="594698" y="190604"/>
                    <a:pt x="599425" y="192440"/>
                    <a:pt x="601045" y="193012"/>
                  </a:cubicBezTo>
                  <a:cubicBezTo>
                    <a:pt x="607613" y="195288"/>
                    <a:pt x="613916" y="198132"/>
                    <a:pt x="620396" y="200583"/>
                  </a:cubicBezTo>
                  <a:lnTo>
                    <a:pt x="621487" y="200975"/>
                  </a:lnTo>
                  <a:cubicBezTo>
                    <a:pt x="622975" y="202247"/>
                    <a:pt x="624639" y="203515"/>
                    <a:pt x="626523" y="204827"/>
                  </a:cubicBezTo>
                  <a:cubicBezTo>
                    <a:pt x="625951" y="205791"/>
                    <a:pt x="625427" y="206843"/>
                    <a:pt x="624771" y="207807"/>
                  </a:cubicBezTo>
                  <a:cubicBezTo>
                    <a:pt x="623587" y="209686"/>
                    <a:pt x="618512" y="216342"/>
                    <a:pt x="616016" y="219714"/>
                  </a:cubicBezTo>
                  <a:cubicBezTo>
                    <a:pt x="613476" y="222381"/>
                    <a:pt x="609756" y="226409"/>
                    <a:pt x="608924" y="227241"/>
                  </a:cubicBezTo>
                  <a:lnTo>
                    <a:pt x="600433" y="235996"/>
                  </a:lnTo>
                  <a:cubicBezTo>
                    <a:pt x="564409" y="235582"/>
                    <a:pt x="528397" y="237687"/>
                    <a:pt x="492663" y="242300"/>
                  </a:cubicBezTo>
                  <a:cubicBezTo>
                    <a:pt x="394088" y="255430"/>
                    <a:pt x="295685" y="287823"/>
                    <a:pt x="234403" y="370640"/>
                  </a:cubicBezTo>
                  <a:cubicBezTo>
                    <a:pt x="204422" y="411260"/>
                    <a:pt x="228496" y="465235"/>
                    <a:pt x="271220" y="483225"/>
                  </a:cubicBezTo>
                  <a:cubicBezTo>
                    <a:pt x="388925" y="532904"/>
                    <a:pt x="530048" y="481909"/>
                    <a:pt x="634094" y="421943"/>
                  </a:cubicBezTo>
                  <a:cubicBezTo>
                    <a:pt x="639579" y="418791"/>
                    <a:pt x="645138" y="415494"/>
                    <a:pt x="650773" y="412047"/>
                  </a:cubicBezTo>
                  <a:cubicBezTo>
                    <a:pt x="680230" y="415551"/>
                    <a:pt x="709383" y="420803"/>
                    <a:pt x="738316" y="426846"/>
                  </a:cubicBezTo>
                  <a:lnTo>
                    <a:pt x="744708" y="428158"/>
                  </a:lnTo>
                  <a:lnTo>
                    <a:pt x="748647" y="429470"/>
                  </a:lnTo>
                  <a:cubicBezTo>
                    <a:pt x="758058" y="432402"/>
                    <a:pt x="767514" y="435118"/>
                    <a:pt x="776793" y="438225"/>
                  </a:cubicBezTo>
                  <a:cubicBezTo>
                    <a:pt x="786072" y="441333"/>
                    <a:pt x="794607" y="445273"/>
                    <a:pt x="803362" y="449124"/>
                  </a:cubicBezTo>
                  <a:cubicBezTo>
                    <a:pt x="817853" y="432274"/>
                    <a:pt x="835319" y="408416"/>
                    <a:pt x="841227" y="395589"/>
                  </a:cubicBezTo>
                  <a:cubicBezTo>
                    <a:pt x="842411" y="393142"/>
                    <a:pt x="843326" y="390862"/>
                    <a:pt x="844290" y="388586"/>
                  </a:cubicBezTo>
                  <a:close/>
                </a:path>
              </a:pathLst>
            </a:custGeom>
            <a:solidFill>
              <a:srgbClr val="3C8563"/>
            </a:solidFill>
            <a:ln w="4396"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DEE110CB-42E8-4889-9F02-E5EC0058332B}"/>
                </a:ext>
              </a:extLst>
            </p:cNvPr>
            <p:cNvSpPr/>
            <p:nvPr/>
          </p:nvSpPr>
          <p:spPr>
            <a:xfrm>
              <a:off x="8330132" y="4729016"/>
              <a:ext cx="861203" cy="505776"/>
            </a:xfrm>
            <a:custGeom>
              <a:avLst/>
              <a:gdLst>
                <a:gd name="connsiteX0" fmla="*/ 376663 w 861203"/>
                <a:gd name="connsiteY0" fmla="*/ 505761 h 505776"/>
                <a:gd name="connsiteX1" fmla="*/ 272397 w 861203"/>
                <a:gd name="connsiteY1" fmla="*/ 485755 h 505776"/>
                <a:gd name="connsiteX2" fmla="*/ 241967 w 861203"/>
                <a:gd name="connsiteY2" fmla="*/ 463733 h 505776"/>
                <a:gd name="connsiteX3" fmla="*/ 223853 w 861203"/>
                <a:gd name="connsiteY3" fmla="*/ 430820 h 505776"/>
                <a:gd name="connsiteX4" fmla="*/ 222335 w 861203"/>
                <a:gd name="connsiteY4" fmla="*/ 399448 h 505776"/>
                <a:gd name="connsiteX5" fmla="*/ 234928 w 861203"/>
                <a:gd name="connsiteY5" fmla="*/ 370678 h 505776"/>
                <a:gd name="connsiteX6" fmla="*/ 494152 w 861203"/>
                <a:gd name="connsiteY6" fmla="*/ 241678 h 505776"/>
                <a:gd name="connsiteX7" fmla="*/ 601438 w 861203"/>
                <a:gd name="connsiteY7" fmla="*/ 235330 h 505776"/>
                <a:gd name="connsiteX8" fmla="*/ 606778 w 861203"/>
                <a:gd name="connsiteY8" fmla="*/ 229991 h 505776"/>
                <a:gd name="connsiteX9" fmla="*/ 609449 w 861203"/>
                <a:gd name="connsiteY9" fmla="*/ 227323 h 505776"/>
                <a:gd name="connsiteX10" fmla="*/ 612993 w 861203"/>
                <a:gd name="connsiteY10" fmla="*/ 223555 h 505776"/>
                <a:gd name="connsiteX11" fmla="*/ 616497 w 861203"/>
                <a:gd name="connsiteY11" fmla="*/ 219792 h 505776"/>
                <a:gd name="connsiteX12" fmla="*/ 619560 w 861203"/>
                <a:gd name="connsiteY12" fmla="*/ 215676 h 505776"/>
                <a:gd name="connsiteX13" fmla="*/ 625076 w 861203"/>
                <a:gd name="connsiteY13" fmla="*/ 208149 h 505776"/>
                <a:gd name="connsiteX14" fmla="*/ 626040 w 861203"/>
                <a:gd name="connsiteY14" fmla="*/ 206529 h 505776"/>
                <a:gd name="connsiteX15" fmla="*/ 622316 w 861203"/>
                <a:gd name="connsiteY15" fmla="*/ 203641 h 505776"/>
                <a:gd name="connsiteX16" fmla="*/ 621444 w 861203"/>
                <a:gd name="connsiteY16" fmla="*/ 203333 h 505776"/>
                <a:gd name="connsiteX17" fmla="*/ 613565 w 861203"/>
                <a:gd name="connsiteY17" fmla="*/ 200182 h 505776"/>
                <a:gd name="connsiteX18" fmla="*/ 602182 w 861203"/>
                <a:gd name="connsiteY18" fmla="*/ 195806 h 505776"/>
                <a:gd name="connsiteX19" fmla="*/ 593735 w 861203"/>
                <a:gd name="connsiteY19" fmla="*/ 193090 h 505776"/>
                <a:gd name="connsiteX20" fmla="*/ 591459 w 861203"/>
                <a:gd name="connsiteY20" fmla="*/ 192390 h 505776"/>
                <a:gd name="connsiteX21" fmla="*/ 584192 w 861203"/>
                <a:gd name="connsiteY21" fmla="*/ 190594 h 505776"/>
                <a:gd name="connsiteX22" fmla="*/ 575877 w 861203"/>
                <a:gd name="connsiteY22" fmla="*/ 188627 h 505776"/>
                <a:gd name="connsiteX23" fmla="*/ 532100 w 861203"/>
                <a:gd name="connsiteY23" fmla="*/ 181316 h 505776"/>
                <a:gd name="connsiteX24" fmla="*/ 442541 w 861203"/>
                <a:gd name="connsiteY24" fmla="*/ 174048 h 505776"/>
                <a:gd name="connsiteX25" fmla="*/ 427178 w 861203"/>
                <a:gd name="connsiteY25" fmla="*/ 173832 h 505776"/>
                <a:gd name="connsiteX26" fmla="*/ 424335 w 861203"/>
                <a:gd name="connsiteY26" fmla="*/ 173832 h 505776"/>
                <a:gd name="connsiteX27" fmla="*/ 423719 w 861203"/>
                <a:gd name="connsiteY27" fmla="*/ 173832 h 505776"/>
                <a:gd name="connsiteX28" fmla="*/ 419999 w 861203"/>
                <a:gd name="connsiteY28" fmla="*/ 173832 h 505776"/>
                <a:gd name="connsiteX29" fmla="*/ 408752 w 861203"/>
                <a:gd name="connsiteY29" fmla="*/ 173832 h 505776"/>
                <a:gd name="connsiteX30" fmla="*/ 351278 w 861203"/>
                <a:gd name="connsiteY30" fmla="*/ 175536 h 505776"/>
                <a:gd name="connsiteX31" fmla="*/ 280804 w 861203"/>
                <a:gd name="connsiteY31" fmla="*/ 182235 h 505776"/>
                <a:gd name="connsiteX32" fmla="*/ 258918 w 861203"/>
                <a:gd name="connsiteY32" fmla="*/ 185779 h 505776"/>
                <a:gd name="connsiteX33" fmla="*/ 250163 w 861203"/>
                <a:gd name="connsiteY33" fmla="*/ 187883 h 505776"/>
                <a:gd name="connsiteX34" fmla="*/ 238560 w 861203"/>
                <a:gd name="connsiteY34" fmla="*/ 190639 h 505776"/>
                <a:gd name="connsiteX35" fmla="*/ 221798 w 861203"/>
                <a:gd name="connsiteY35" fmla="*/ 195978 h 505776"/>
                <a:gd name="connsiteX36" fmla="*/ 209103 w 861203"/>
                <a:gd name="connsiteY36" fmla="*/ 200358 h 505776"/>
                <a:gd name="connsiteX37" fmla="*/ 206083 w 861203"/>
                <a:gd name="connsiteY37" fmla="*/ 201538 h 505776"/>
                <a:gd name="connsiteX38" fmla="*/ 205687 w 861203"/>
                <a:gd name="connsiteY38" fmla="*/ 201538 h 505776"/>
                <a:gd name="connsiteX39" fmla="*/ 203675 w 861203"/>
                <a:gd name="connsiteY39" fmla="*/ 202546 h 505776"/>
                <a:gd name="connsiteX40" fmla="*/ 201179 w 861203"/>
                <a:gd name="connsiteY40" fmla="*/ 203901 h 505776"/>
                <a:gd name="connsiteX41" fmla="*/ 200959 w 861203"/>
                <a:gd name="connsiteY41" fmla="*/ 203901 h 505776"/>
                <a:gd name="connsiteX42" fmla="*/ 200083 w 861203"/>
                <a:gd name="connsiteY42" fmla="*/ 204385 h 505776"/>
                <a:gd name="connsiteX43" fmla="*/ 194396 w 861203"/>
                <a:gd name="connsiteY43" fmla="*/ 208325 h 505776"/>
                <a:gd name="connsiteX44" fmla="*/ 189669 w 861203"/>
                <a:gd name="connsiteY44" fmla="*/ 211648 h 505776"/>
                <a:gd name="connsiteX45" fmla="*/ 182489 w 861203"/>
                <a:gd name="connsiteY45" fmla="*/ 218872 h 505776"/>
                <a:gd name="connsiteX46" fmla="*/ 51169 w 861203"/>
                <a:gd name="connsiteY46" fmla="*/ 255948 h 505776"/>
                <a:gd name="connsiteX47" fmla="*/ 20937 w 861203"/>
                <a:gd name="connsiteY47" fmla="*/ 234771 h 505776"/>
                <a:gd name="connsiteX48" fmla="*/ 3022 w 861203"/>
                <a:gd name="connsiteY48" fmla="*/ 202501 h 505776"/>
                <a:gd name="connsiteX49" fmla="*/ 1002 w 861203"/>
                <a:gd name="connsiteY49" fmla="*/ 170439 h 505776"/>
                <a:gd name="connsiteX50" fmla="*/ 13569 w 861203"/>
                <a:gd name="connsiteY50" fmla="*/ 140871 h 505776"/>
                <a:gd name="connsiteX51" fmla="*/ 383406 w 861203"/>
                <a:gd name="connsiteY51" fmla="*/ 796 h 505776"/>
                <a:gd name="connsiteX52" fmla="*/ 641358 w 861203"/>
                <a:gd name="connsiteY52" fmla="*/ 19442 h 505776"/>
                <a:gd name="connsiteX53" fmla="*/ 831553 w 861203"/>
                <a:gd name="connsiteY53" fmla="*/ 179872 h 505776"/>
                <a:gd name="connsiteX54" fmla="*/ 811414 w 861203"/>
                <a:gd name="connsiteY54" fmla="*/ 261508 h 505776"/>
                <a:gd name="connsiteX55" fmla="*/ 860090 w 861203"/>
                <a:gd name="connsiteY55" fmla="*/ 274903 h 505776"/>
                <a:gd name="connsiteX56" fmla="*/ 860671 w 861203"/>
                <a:gd name="connsiteY56" fmla="*/ 275202 h 505776"/>
                <a:gd name="connsiteX57" fmla="*/ 861054 w 861203"/>
                <a:gd name="connsiteY57" fmla="*/ 275735 h 505776"/>
                <a:gd name="connsiteX58" fmla="*/ 861204 w 861203"/>
                <a:gd name="connsiteY58" fmla="*/ 276369 h 505776"/>
                <a:gd name="connsiteX59" fmla="*/ 861054 w 861203"/>
                <a:gd name="connsiteY59" fmla="*/ 277002 h 505776"/>
                <a:gd name="connsiteX60" fmla="*/ 847527 w 861203"/>
                <a:gd name="connsiteY60" fmla="*/ 390244 h 505776"/>
                <a:gd name="connsiteX61" fmla="*/ 847527 w 861203"/>
                <a:gd name="connsiteY61" fmla="*/ 391032 h 505776"/>
                <a:gd name="connsiteX62" fmla="*/ 846567 w 861203"/>
                <a:gd name="connsiteY62" fmla="*/ 393352 h 505776"/>
                <a:gd name="connsiteX63" fmla="*/ 844639 w 861203"/>
                <a:gd name="connsiteY63" fmla="*/ 397727 h 505776"/>
                <a:gd name="connsiteX64" fmla="*/ 806471 w 861203"/>
                <a:gd name="connsiteY64" fmla="*/ 451658 h 505776"/>
                <a:gd name="connsiteX65" fmla="*/ 805600 w 861203"/>
                <a:gd name="connsiteY65" fmla="*/ 452187 h 505776"/>
                <a:gd name="connsiteX66" fmla="*/ 804587 w 861203"/>
                <a:gd name="connsiteY66" fmla="*/ 452094 h 505776"/>
                <a:gd name="connsiteX67" fmla="*/ 801391 w 861203"/>
                <a:gd name="connsiteY67" fmla="*/ 450694 h 505776"/>
                <a:gd name="connsiteX68" fmla="*/ 778150 w 861203"/>
                <a:gd name="connsiteY68" fmla="*/ 441239 h 505776"/>
                <a:gd name="connsiteX69" fmla="*/ 758760 w 861203"/>
                <a:gd name="connsiteY69" fmla="*/ 435068 h 505776"/>
                <a:gd name="connsiteX70" fmla="*/ 750004 w 861203"/>
                <a:gd name="connsiteY70" fmla="*/ 432396 h 505776"/>
                <a:gd name="connsiteX71" fmla="*/ 745977 w 861203"/>
                <a:gd name="connsiteY71" fmla="*/ 431040 h 505776"/>
                <a:gd name="connsiteX72" fmla="*/ 739849 w 861203"/>
                <a:gd name="connsiteY72" fmla="*/ 429812 h 505776"/>
                <a:gd name="connsiteX73" fmla="*/ 652786 w 861203"/>
                <a:gd name="connsiteY73" fmla="*/ 415062 h 505776"/>
                <a:gd name="connsiteX74" fmla="*/ 636587 w 861203"/>
                <a:gd name="connsiteY74" fmla="*/ 424737 h 505776"/>
                <a:gd name="connsiteX75" fmla="*/ 376663 w 861203"/>
                <a:gd name="connsiteY75" fmla="*/ 505761 h 505776"/>
                <a:gd name="connsiteX76" fmla="*/ 595267 w 861203"/>
                <a:gd name="connsiteY76" fmla="*/ 238746 h 505776"/>
                <a:gd name="connsiteX77" fmla="*/ 494588 w 861203"/>
                <a:gd name="connsiteY77" fmla="*/ 245050 h 505776"/>
                <a:gd name="connsiteX78" fmla="*/ 237556 w 861203"/>
                <a:gd name="connsiteY78" fmla="*/ 372733 h 505776"/>
                <a:gd name="connsiteX79" fmla="*/ 225587 w 861203"/>
                <a:gd name="connsiteY79" fmla="*/ 400175 h 505776"/>
                <a:gd name="connsiteX80" fmla="*/ 227049 w 861203"/>
                <a:gd name="connsiteY80" fmla="*/ 430076 h 505776"/>
                <a:gd name="connsiteX81" fmla="*/ 244436 w 861203"/>
                <a:gd name="connsiteY81" fmla="*/ 461726 h 505776"/>
                <a:gd name="connsiteX82" fmla="*/ 273713 w 861203"/>
                <a:gd name="connsiteY82" fmla="*/ 482867 h 505776"/>
                <a:gd name="connsiteX83" fmla="*/ 635143 w 861203"/>
                <a:gd name="connsiteY83" fmla="*/ 421585 h 505776"/>
                <a:gd name="connsiteX84" fmla="*/ 651733 w 861203"/>
                <a:gd name="connsiteY84" fmla="*/ 411734 h 505776"/>
                <a:gd name="connsiteX85" fmla="*/ 652786 w 861203"/>
                <a:gd name="connsiteY85" fmla="*/ 411474 h 505776"/>
                <a:gd name="connsiteX86" fmla="*/ 740681 w 861203"/>
                <a:gd name="connsiteY86" fmla="*/ 426357 h 505776"/>
                <a:gd name="connsiteX87" fmla="*/ 747024 w 861203"/>
                <a:gd name="connsiteY87" fmla="*/ 427624 h 505776"/>
                <a:gd name="connsiteX88" fmla="*/ 751184 w 861203"/>
                <a:gd name="connsiteY88" fmla="*/ 428980 h 505776"/>
                <a:gd name="connsiteX89" fmla="*/ 759939 w 861203"/>
                <a:gd name="connsiteY89" fmla="*/ 431652 h 505776"/>
                <a:gd name="connsiteX90" fmla="*/ 779461 w 861203"/>
                <a:gd name="connsiteY90" fmla="*/ 437867 h 505776"/>
                <a:gd name="connsiteX91" fmla="*/ 802923 w 861203"/>
                <a:gd name="connsiteY91" fmla="*/ 447455 h 505776"/>
                <a:gd name="connsiteX92" fmla="*/ 805027 w 861203"/>
                <a:gd name="connsiteY92" fmla="*/ 448331 h 505776"/>
                <a:gd name="connsiteX93" fmla="*/ 841840 w 861203"/>
                <a:gd name="connsiteY93" fmla="*/ 396107 h 505776"/>
                <a:gd name="connsiteX94" fmla="*/ 843763 w 861203"/>
                <a:gd name="connsiteY94" fmla="*/ 391732 h 505776"/>
                <a:gd name="connsiteX95" fmla="*/ 844595 w 861203"/>
                <a:gd name="connsiteY95" fmla="*/ 389760 h 505776"/>
                <a:gd name="connsiteX96" fmla="*/ 857726 w 861203"/>
                <a:gd name="connsiteY96" fmla="*/ 277178 h 505776"/>
                <a:gd name="connsiteX97" fmla="*/ 808835 w 861203"/>
                <a:gd name="connsiteY97" fmla="*/ 264048 h 505776"/>
                <a:gd name="connsiteX98" fmla="*/ 808157 w 861203"/>
                <a:gd name="connsiteY98" fmla="*/ 263722 h 505776"/>
                <a:gd name="connsiteX99" fmla="*/ 807695 w 861203"/>
                <a:gd name="connsiteY99" fmla="*/ 263128 h 505776"/>
                <a:gd name="connsiteX100" fmla="*/ 807550 w 861203"/>
                <a:gd name="connsiteY100" fmla="*/ 262406 h 505776"/>
                <a:gd name="connsiteX101" fmla="*/ 807695 w 861203"/>
                <a:gd name="connsiteY101" fmla="*/ 261684 h 505776"/>
                <a:gd name="connsiteX102" fmla="*/ 828445 w 861203"/>
                <a:gd name="connsiteY102" fmla="*/ 179740 h 505776"/>
                <a:gd name="connsiteX103" fmla="*/ 640835 w 861203"/>
                <a:gd name="connsiteY103" fmla="*/ 22466 h 505776"/>
                <a:gd name="connsiteX104" fmla="*/ 383671 w 861203"/>
                <a:gd name="connsiteY104" fmla="*/ 3904 h 505776"/>
                <a:gd name="connsiteX105" fmla="*/ 16417 w 861203"/>
                <a:gd name="connsiteY105" fmla="*/ 142707 h 505776"/>
                <a:gd name="connsiteX106" fmla="*/ 4413 w 861203"/>
                <a:gd name="connsiteY106" fmla="*/ 170910 h 505776"/>
                <a:gd name="connsiteX107" fmla="*/ 6345 w 861203"/>
                <a:gd name="connsiteY107" fmla="*/ 201493 h 505776"/>
                <a:gd name="connsiteX108" fmla="*/ 23521 w 861203"/>
                <a:gd name="connsiteY108" fmla="*/ 232465 h 505776"/>
                <a:gd name="connsiteX109" fmla="*/ 52485 w 861203"/>
                <a:gd name="connsiteY109" fmla="*/ 252841 h 505776"/>
                <a:gd name="connsiteX110" fmla="*/ 184373 w 861203"/>
                <a:gd name="connsiteY110" fmla="*/ 211389 h 505776"/>
                <a:gd name="connsiteX111" fmla="*/ 184809 w 861203"/>
                <a:gd name="connsiteY111" fmla="*/ 210993 h 505776"/>
                <a:gd name="connsiteX112" fmla="*/ 186341 w 861203"/>
                <a:gd name="connsiteY112" fmla="*/ 210993 h 505776"/>
                <a:gd name="connsiteX113" fmla="*/ 187305 w 861203"/>
                <a:gd name="connsiteY113" fmla="*/ 209681 h 505776"/>
                <a:gd name="connsiteX114" fmla="*/ 187741 w 861203"/>
                <a:gd name="connsiteY114" fmla="*/ 209285 h 505776"/>
                <a:gd name="connsiteX115" fmla="*/ 192688 w 861203"/>
                <a:gd name="connsiteY115" fmla="*/ 205829 h 505776"/>
                <a:gd name="connsiteX116" fmla="*/ 198551 w 861203"/>
                <a:gd name="connsiteY116" fmla="*/ 201758 h 505776"/>
                <a:gd name="connsiteX117" fmla="*/ 199124 w 861203"/>
                <a:gd name="connsiteY117" fmla="*/ 201449 h 505776"/>
                <a:gd name="connsiteX118" fmla="*/ 202319 w 861203"/>
                <a:gd name="connsiteY118" fmla="*/ 199658 h 505776"/>
                <a:gd name="connsiteX119" fmla="*/ 204811 w 861203"/>
                <a:gd name="connsiteY119" fmla="*/ 198342 h 505776"/>
                <a:gd name="connsiteX120" fmla="*/ 208711 w 861203"/>
                <a:gd name="connsiteY120" fmla="*/ 196330 h 505776"/>
                <a:gd name="connsiteX121" fmla="*/ 209279 w 861203"/>
                <a:gd name="connsiteY121" fmla="*/ 196022 h 505776"/>
                <a:gd name="connsiteX122" fmla="*/ 210177 w 861203"/>
                <a:gd name="connsiteY122" fmla="*/ 195762 h 505776"/>
                <a:gd name="connsiteX123" fmla="*/ 211075 w 861203"/>
                <a:gd name="connsiteY123" fmla="*/ 196022 h 505776"/>
                <a:gd name="connsiteX124" fmla="*/ 220790 w 861203"/>
                <a:gd name="connsiteY124" fmla="*/ 192786 h 505776"/>
                <a:gd name="connsiteX125" fmla="*/ 237772 w 861203"/>
                <a:gd name="connsiteY125" fmla="*/ 187399 h 505776"/>
                <a:gd name="connsiteX126" fmla="*/ 249507 w 861203"/>
                <a:gd name="connsiteY126" fmla="*/ 184599 h 505776"/>
                <a:gd name="connsiteX127" fmla="*/ 257734 w 861203"/>
                <a:gd name="connsiteY127" fmla="*/ 182671 h 505776"/>
                <a:gd name="connsiteX128" fmla="*/ 258302 w 861203"/>
                <a:gd name="connsiteY128" fmla="*/ 182671 h 505776"/>
                <a:gd name="connsiteX129" fmla="*/ 280188 w 861203"/>
                <a:gd name="connsiteY129" fmla="*/ 179128 h 505776"/>
                <a:gd name="connsiteX130" fmla="*/ 350881 w 861203"/>
                <a:gd name="connsiteY130" fmla="*/ 172384 h 505776"/>
                <a:gd name="connsiteX131" fmla="*/ 408532 w 861203"/>
                <a:gd name="connsiteY131" fmla="*/ 170681 h 505776"/>
                <a:gd name="connsiteX132" fmla="*/ 419867 w 861203"/>
                <a:gd name="connsiteY132" fmla="*/ 170681 h 505776"/>
                <a:gd name="connsiteX133" fmla="*/ 432650 w 861203"/>
                <a:gd name="connsiteY133" fmla="*/ 170681 h 505776"/>
                <a:gd name="connsiteX134" fmla="*/ 433438 w 861203"/>
                <a:gd name="connsiteY134" fmla="*/ 170681 h 505776"/>
                <a:gd name="connsiteX135" fmla="*/ 442457 w 861203"/>
                <a:gd name="connsiteY135" fmla="*/ 170681 h 505776"/>
                <a:gd name="connsiteX136" fmla="*/ 532364 w 861203"/>
                <a:gd name="connsiteY136" fmla="*/ 177988 h 505776"/>
                <a:gd name="connsiteX137" fmla="*/ 576489 w 861203"/>
                <a:gd name="connsiteY137" fmla="*/ 185299 h 505776"/>
                <a:gd name="connsiteX138" fmla="*/ 584848 w 861203"/>
                <a:gd name="connsiteY138" fmla="*/ 187311 h 505776"/>
                <a:gd name="connsiteX139" fmla="*/ 592247 w 861203"/>
                <a:gd name="connsiteY139" fmla="*/ 189107 h 505776"/>
                <a:gd name="connsiteX140" fmla="*/ 594655 w 861203"/>
                <a:gd name="connsiteY140" fmla="*/ 189895 h 505776"/>
                <a:gd name="connsiteX141" fmla="*/ 603146 w 861203"/>
                <a:gd name="connsiteY141" fmla="*/ 192611 h 505776"/>
                <a:gd name="connsiteX142" fmla="*/ 614701 w 861203"/>
                <a:gd name="connsiteY142" fmla="*/ 196986 h 505776"/>
                <a:gd name="connsiteX143" fmla="*/ 622536 w 861203"/>
                <a:gd name="connsiteY143" fmla="*/ 200094 h 505776"/>
                <a:gd name="connsiteX144" fmla="*/ 623632 w 861203"/>
                <a:gd name="connsiteY144" fmla="*/ 200490 h 505776"/>
                <a:gd name="connsiteX145" fmla="*/ 624112 w 861203"/>
                <a:gd name="connsiteY145" fmla="*/ 200750 h 505776"/>
                <a:gd name="connsiteX146" fmla="*/ 629016 w 861203"/>
                <a:gd name="connsiteY146" fmla="*/ 204518 h 505776"/>
                <a:gd name="connsiteX147" fmla="*/ 629680 w 861203"/>
                <a:gd name="connsiteY147" fmla="*/ 205517 h 505776"/>
                <a:gd name="connsiteX148" fmla="*/ 629495 w 861203"/>
                <a:gd name="connsiteY148" fmla="*/ 206705 h 505776"/>
                <a:gd name="connsiteX149" fmla="*/ 628928 w 861203"/>
                <a:gd name="connsiteY149" fmla="*/ 207709 h 505776"/>
                <a:gd name="connsiteX150" fmla="*/ 627744 w 861203"/>
                <a:gd name="connsiteY150" fmla="*/ 209725 h 505776"/>
                <a:gd name="connsiteX151" fmla="*/ 622100 w 861203"/>
                <a:gd name="connsiteY151" fmla="*/ 217472 h 505776"/>
                <a:gd name="connsiteX152" fmla="*/ 618949 w 861203"/>
                <a:gd name="connsiteY152" fmla="*/ 221847 h 505776"/>
                <a:gd name="connsiteX153" fmla="*/ 615313 w 861203"/>
                <a:gd name="connsiteY153" fmla="*/ 225743 h 505776"/>
                <a:gd name="connsiteX154" fmla="*/ 611681 w 861203"/>
                <a:gd name="connsiteY154" fmla="*/ 229599 h 505776"/>
                <a:gd name="connsiteX155" fmla="*/ 609009 w 861203"/>
                <a:gd name="connsiteY155" fmla="*/ 232267 h 505776"/>
                <a:gd name="connsiteX156" fmla="*/ 603190 w 861203"/>
                <a:gd name="connsiteY156" fmla="*/ 238090 h 505776"/>
                <a:gd name="connsiteX157" fmla="*/ 602006 w 861203"/>
                <a:gd name="connsiteY157" fmla="*/ 238570 h 505776"/>
                <a:gd name="connsiteX158" fmla="*/ 595267 w 861203"/>
                <a:gd name="connsiteY158" fmla="*/ 238746 h 50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861203" h="505776">
                  <a:moveTo>
                    <a:pt x="376663" y="505761"/>
                  </a:moveTo>
                  <a:cubicBezTo>
                    <a:pt x="340920" y="506149"/>
                    <a:pt x="305463" y="499348"/>
                    <a:pt x="272397" y="485755"/>
                  </a:cubicBezTo>
                  <a:cubicBezTo>
                    <a:pt x="260754" y="480750"/>
                    <a:pt x="250361" y="473227"/>
                    <a:pt x="241967" y="463733"/>
                  </a:cubicBezTo>
                  <a:cubicBezTo>
                    <a:pt x="233572" y="454233"/>
                    <a:pt x="227388" y="442996"/>
                    <a:pt x="223853" y="430820"/>
                  </a:cubicBezTo>
                  <a:cubicBezTo>
                    <a:pt x="220930" y="420621"/>
                    <a:pt x="220411" y="409885"/>
                    <a:pt x="222335" y="399448"/>
                  </a:cubicBezTo>
                  <a:cubicBezTo>
                    <a:pt x="224254" y="389016"/>
                    <a:pt x="228563" y="379169"/>
                    <a:pt x="234928" y="370678"/>
                  </a:cubicBezTo>
                  <a:cubicBezTo>
                    <a:pt x="287108" y="300073"/>
                    <a:pt x="371896" y="257877"/>
                    <a:pt x="494152" y="241678"/>
                  </a:cubicBezTo>
                  <a:cubicBezTo>
                    <a:pt x="529723" y="237096"/>
                    <a:pt x="565572" y="234978"/>
                    <a:pt x="601438" y="235330"/>
                  </a:cubicBezTo>
                  <a:lnTo>
                    <a:pt x="606778" y="229991"/>
                  </a:lnTo>
                  <a:lnTo>
                    <a:pt x="609449" y="227323"/>
                  </a:lnTo>
                  <a:cubicBezTo>
                    <a:pt x="609973" y="226839"/>
                    <a:pt x="611417" y="225263"/>
                    <a:pt x="612993" y="223555"/>
                  </a:cubicBezTo>
                  <a:lnTo>
                    <a:pt x="616497" y="219792"/>
                  </a:lnTo>
                  <a:cubicBezTo>
                    <a:pt x="617197" y="218784"/>
                    <a:pt x="618376" y="217252"/>
                    <a:pt x="619560" y="215676"/>
                  </a:cubicBezTo>
                  <a:cubicBezTo>
                    <a:pt x="621792" y="212701"/>
                    <a:pt x="624288" y="209329"/>
                    <a:pt x="625076" y="208149"/>
                  </a:cubicBezTo>
                  <a:lnTo>
                    <a:pt x="626040" y="206529"/>
                  </a:lnTo>
                  <a:cubicBezTo>
                    <a:pt x="624724" y="205609"/>
                    <a:pt x="623500" y="204645"/>
                    <a:pt x="622316" y="203641"/>
                  </a:cubicBezTo>
                  <a:lnTo>
                    <a:pt x="621444" y="203333"/>
                  </a:lnTo>
                  <a:cubicBezTo>
                    <a:pt x="618817" y="202343"/>
                    <a:pt x="616189" y="201291"/>
                    <a:pt x="613565" y="200182"/>
                  </a:cubicBezTo>
                  <a:cubicBezTo>
                    <a:pt x="609841" y="198694"/>
                    <a:pt x="606034" y="197118"/>
                    <a:pt x="602182" y="195806"/>
                  </a:cubicBezTo>
                  <a:lnTo>
                    <a:pt x="593735" y="193090"/>
                  </a:lnTo>
                  <a:lnTo>
                    <a:pt x="591459" y="192390"/>
                  </a:lnTo>
                  <a:lnTo>
                    <a:pt x="584192" y="190594"/>
                  </a:lnTo>
                  <a:cubicBezTo>
                    <a:pt x="580604" y="189719"/>
                    <a:pt x="577100" y="188847"/>
                    <a:pt x="575877" y="188627"/>
                  </a:cubicBezTo>
                  <a:cubicBezTo>
                    <a:pt x="562438" y="185823"/>
                    <a:pt x="548079" y="183459"/>
                    <a:pt x="532100" y="181316"/>
                  </a:cubicBezTo>
                  <a:cubicBezTo>
                    <a:pt x="504743" y="177684"/>
                    <a:pt x="475418" y="175276"/>
                    <a:pt x="442541" y="174048"/>
                  </a:cubicBezTo>
                  <a:cubicBezTo>
                    <a:pt x="438165" y="174048"/>
                    <a:pt x="431250" y="173832"/>
                    <a:pt x="427178" y="173832"/>
                  </a:cubicBezTo>
                  <a:lnTo>
                    <a:pt x="424335" y="173832"/>
                  </a:lnTo>
                  <a:lnTo>
                    <a:pt x="423719" y="173832"/>
                  </a:lnTo>
                  <a:lnTo>
                    <a:pt x="419999" y="173832"/>
                  </a:lnTo>
                  <a:lnTo>
                    <a:pt x="408752" y="173832"/>
                  </a:lnTo>
                  <a:cubicBezTo>
                    <a:pt x="389098" y="173832"/>
                    <a:pt x="369748" y="174532"/>
                    <a:pt x="351278" y="175536"/>
                  </a:cubicBezTo>
                  <a:cubicBezTo>
                    <a:pt x="325756" y="176940"/>
                    <a:pt x="302690" y="179172"/>
                    <a:pt x="280804" y="182235"/>
                  </a:cubicBezTo>
                  <a:cubicBezTo>
                    <a:pt x="273537" y="183288"/>
                    <a:pt x="266137" y="184555"/>
                    <a:pt x="258918" y="185779"/>
                  </a:cubicBezTo>
                  <a:cubicBezTo>
                    <a:pt x="257558" y="186219"/>
                    <a:pt x="255062" y="186787"/>
                    <a:pt x="250163" y="187883"/>
                  </a:cubicBezTo>
                  <a:cubicBezTo>
                    <a:pt x="245259" y="188975"/>
                    <a:pt x="240620" y="190071"/>
                    <a:pt x="238560" y="190639"/>
                  </a:cubicBezTo>
                  <a:cubicBezTo>
                    <a:pt x="232917" y="192214"/>
                    <a:pt x="227269" y="194142"/>
                    <a:pt x="221798" y="195978"/>
                  </a:cubicBezTo>
                  <a:cubicBezTo>
                    <a:pt x="217418" y="197426"/>
                    <a:pt x="213350" y="198870"/>
                    <a:pt x="209103" y="200358"/>
                  </a:cubicBezTo>
                  <a:cubicBezTo>
                    <a:pt x="208073" y="200692"/>
                    <a:pt x="207065" y="201089"/>
                    <a:pt x="206083" y="201538"/>
                  </a:cubicBezTo>
                  <a:lnTo>
                    <a:pt x="205687" y="201538"/>
                  </a:lnTo>
                  <a:lnTo>
                    <a:pt x="203675" y="202546"/>
                  </a:lnTo>
                  <a:lnTo>
                    <a:pt x="201179" y="203901"/>
                  </a:lnTo>
                  <a:lnTo>
                    <a:pt x="200959" y="203901"/>
                  </a:lnTo>
                  <a:lnTo>
                    <a:pt x="200083" y="204385"/>
                  </a:lnTo>
                  <a:cubicBezTo>
                    <a:pt x="199036" y="205041"/>
                    <a:pt x="196804" y="206617"/>
                    <a:pt x="194396" y="208325"/>
                  </a:cubicBezTo>
                  <a:lnTo>
                    <a:pt x="189669" y="211648"/>
                  </a:lnTo>
                  <a:cubicBezTo>
                    <a:pt x="188225" y="213665"/>
                    <a:pt x="184109" y="219004"/>
                    <a:pt x="182489" y="218872"/>
                  </a:cubicBezTo>
                  <a:cubicBezTo>
                    <a:pt x="148740" y="258488"/>
                    <a:pt x="95601" y="273807"/>
                    <a:pt x="51169" y="255948"/>
                  </a:cubicBezTo>
                  <a:cubicBezTo>
                    <a:pt x="39619" y="251274"/>
                    <a:pt x="29279" y="244033"/>
                    <a:pt x="20937" y="234771"/>
                  </a:cubicBezTo>
                  <a:cubicBezTo>
                    <a:pt x="12596" y="225514"/>
                    <a:pt x="6469" y="214479"/>
                    <a:pt x="3022" y="202501"/>
                  </a:cubicBezTo>
                  <a:cubicBezTo>
                    <a:pt x="-139" y="192118"/>
                    <a:pt x="-834" y="181135"/>
                    <a:pt x="1002" y="170439"/>
                  </a:cubicBezTo>
                  <a:cubicBezTo>
                    <a:pt x="2833" y="159738"/>
                    <a:pt x="7133" y="149613"/>
                    <a:pt x="13569" y="140871"/>
                  </a:cubicBezTo>
                  <a:cubicBezTo>
                    <a:pt x="100677" y="21722"/>
                    <a:pt x="266357" y="3816"/>
                    <a:pt x="383406" y="796"/>
                  </a:cubicBezTo>
                  <a:cubicBezTo>
                    <a:pt x="461715" y="-1260"/>
                    <a:pt x="553595" y="-692"/>
                    <a:pt x="641358" y="19442"/>
                  </a:cubicBezTo>
                  <a:cubicBezTo>
                    <a:pt x="766419" y="48116"/>
                    <a:pt x="830413" y="102087"/>
                    <a:pt x="831553" y="179872"/>
                  </a:cubicBezTo>
                  <a:cubicBezTo>
                    <a:pt x="831570" y="208316"/>
                    <a:pt x="824660" y="236334"/>
                    <a:pt x="811414" y="261508"/>
                  </a:cubicBezTo>
                  <a:cubicBezTo>
                    <a:pt x="827917" y="265448"/>
                    <a:pt x="844292" y="269911"/>
                    <a:pt x="860090" y="274903"/>
                  </a:cubicBezTo>
                  <a:cubicBezTo>
                    <a:pt x="860306" y="274955"/>
                    <a:pt x="860504" y="275057"/>
                    <a:pt x="860671" y="275202"/>
                  </a:cubicBezTo>
                  <a:cubicBezTo>
                    <a:pt x="860838" y="275347"/>
                    <a:pt x="860970" y="275528"/>
                    <a:pt x="861054" y="275735"/>
                  </a:cubicBezTo>
                  <a:cubicBezTo>
                    <a:pt x="861151" y="275933"/>
                    <a:pt x="861204" y="276148"/>
                    <a:pt x="861204" y="276369"/>
                  </a:cubicBezTo>
                  <a:cubicBezTo>
                    <a:pt x="861204" y="276589"/>
                    <a:pt x="861151" y="276804"/>
                    <a:pt x="861054" y="277002"/>
                  </a:cubicBezTo>
                  <a:cubicBezTo>
                    <a:pt x="848693" y="313393"/>
                    <a:pt x="844085" y="351966"/>
                    <a:pt x="847527" y="390244"/>
                  </a:cubicBezTo>
                  <a:cubicBezTo>
                    <a:pt x="847611" y="390499"/>
                    <a:pt x="847611" y="390777"/>
                    <a:pt x="847527" y="391032"/>
                  </a:cubicBezTo>
                  <a:lnTo>
                    <a:pt x="846567" y="393352"/>
                  </a:lnTo>
                  <a:cubicBezTo>
                    <a:pt x="845907" y="394840"/>
                    <a:pt x="845295" y="396371"/>
                    <a:pt x="844639" y="397727"/>
                  </a:cubicBezTo>
                  <a:cubicBezTo>
                    <a:pt x="838468" y="411122"/>
                    <a:pt x="820390" y="435504"/>
                    <a:pt x="806471" y="451658"/>
                  </a:cubicBezTo>
                  <a:cubicBezTo>
                    <a:pt x="806247" y="451922"/>
                    <a:pt x="805939" y="452108"/>
                    <a:pt x="805600" y="452187"/>
                  </a:cubicBezTo>
                  <a:cubicBezTo>
                    <a:pt x="805261" y="452266"/>
                    <a:pt x="804908" y="452235"/>
                    <a:pt x="804587" y="452094"/>
                  </a:cubicBezTo>
                  <a:lnTo>
                    <a:pt x="801391" y="450694"/>
                  </a:lnTo>
                  <a:cubicBezTo>
                    <a:pt x="793864" y="447411"/>
                    <a:pt x="786029" y="443995"/>
                    <a:pt x="778150" y="441239"/>
                  </a:cubicBezTo>
                  <a:cubicBezTo>
                    <a:pt x="771714" y="439008"/>
                    <a:pt x="765019" y="436859"/>
                    <a:pt x="758760" y="435068"/>
                  </a:cubicBezTo>
                  <a:lnTo>
                    <a:pt x="750004" y="432396"/>
                  </a:lnTo>
                  <a:lnTo>
                    <a:pt x="745977" y="431040"/>
                  </a:lnTo>
                  <a:cubicBezTo>
                    <a:pt x="744749" y="431040"/>
                    <a:pt x="742693" y="430428"/>
                    <a:pt x="739849" y="429812"/>
                  </a:cubicBezTo>
                  <a:cubicBezTo>
                    <a:pt x="708548" y="423205"/>
                    <a:pt x="680099" y="418389"/>
                    <a:pt x="652786" y="415062"/>
                  </a:cubicBezTo>
                  <a:cubicBezTo>
                    <a:pt x="647314" y="418433"/>
                    <a:pt x="641882" y="421673"/>
                    <a:pt x="636587" y="424737"/>
                  </a:cubicBezTo>
                  <a:cubicBezTo>
                    <a:pt x="577188" y="458750"/>
                    <a:pt x="477122" y="505761"/>
                    <a:pt x="376663" y="505761"/>
                  </a:cubicBezTo>
                  <a:close/>
                  <a:moveTo>
                    <a:pt x="595267" y="238746"/>
                  </a:moveTo>
                  <a:cubicBezTo>
                    <a:pt x="561606" y="238645"/>
                    <a:pt x="527976" y="240749"/>
                    <a:pt x="494588" y="245050"/>
                  </a:cubicBezTo>
                  <a:cubicBezTo>
                    <a:pt x="373251" y="261156"/>
                    <a:pt x="289163" y="302916"/>
                    <a:pt x="237556" y="372733"/>
                  </a:cubicBezTo>
                  <a:cubicBezTo>
                    <a:pt x="231508" y="380837"/>
                    <a:pt x="227410" y="390231"/>
                    <a:pt x="225587" y="400175"/>
                  </a:cubicBezTo>
                  <a:cubicBezTo>
                    <a:pt x="223765" y="410123"/>
                    <a:pt x="224267" y="420357"/>
                    <a:pt x="227049" y="430076"/>
                  </a:cubicBezTo>
                  <a:cubicBezTo>
                    <a:pt x="230430" y="441785"/>
                    <a:pt x="236368" y="452596"/>
                    <a:pt x="244436" y="461726"/>
                  </a:cubicBezTo>
                  <a:cubicBezTo>
                    <a:pt x="252509" y="470855"/>
                    <a:pt x="262506" y="478074"/>
                    <a:pt x="273713" y="482867"/>
                  </a:cubicBezTo>
                  <a:cubicBezTo>
                    <a:pt x="401833" y="536882"/>
                    <a:pt x="555126" y="467765"/>
                    <a:pt x="635143" y="421585"/>
                  </a:cubicBezTo>
                  <a:cubicBezTo>
                    <a:pt x="640570" y="418477"/>
                    <a:pt x="646130" y="415194"/>
                    <a:pt x="651733" y="411734"/>
                  </a:cubicBezTo>
                  <a:cubicBezTo>
                    <a:pt x="652050" y="411549"/>
                    <a:pt x="652416" y="411456"/>
                    <a:pt x="652786" y="411474"/>
                  </a:cubicBezTo>
                  <a:cubicBezTo>
                    <a:pt x="680359" y="414802"/>
                    <a:pt x="709120" y="419657"/>
                    <a:pt x="740681" y="426357"/>
                  </a:cubicBezTo>
                  <a:lnTo>
                    <a:pt x="747024" y="427624"/>
                  </a:lnTo>
                  <a:cubicBezTo>
                    <a:pt x="748120" y="428020"/>
                    <a:pt x="749305" y="428412"/>
                    <a:pt x="751184" y="428980"/>
                  </a:cubicBezTo>
                  <a:lnTo>
                    <a:pt x="759939" y="431652"/>
                  </a:lnTo>
                  <a:cubicBezTo>
                    <a:pt x="766331" y="433624"/>
                    <a:pt x="773070" y="435636"/>
                    <a:pt x="779461" y="437867"/>
                  </a:cubicBezTo>
                  <a:cubicBezTo>
                    <a:pt x="787473" y="440671"/>
                    <a:pt x="795308" y="444127"/>
                    <a:pt x="802923" y="447455"/>
                  </a:cubicBezTo>
                  <a:lnTo>
                    <a:pt x="805027" y="448331"/>
                  </a:lnTo>
                  <a:cubicBezTo>
                    <a:pt x="818638" y="432352"/>
                    <a:pt x="835972" y="408934"/>
                    <a:pt x="841840" y="396107"/>
                  </a:cubicBezTo>
                  <a:cubicBezTo>
                    <a:pt x="842540" y="394663"/>
                    <a:pt x="843152" y="393176"/>
                    <a:pt x="843763" y="391732"/>
                  </a:cubicBezTo>
                  <a:lnTo>
                    <a:pt x="844595" y="389760"/>
                  </a:lnTo>
                  <a:cubicBezTo>
                    <a:pt x="841232" y="351732"/>
                    <a:pt x="845700" y="313414"/>
                    <a:pt x="857726" y="277178"/>
                  </a:cubicBezTo>
                  <a:cubicBezTo>
                    <a:pt x="841840" y="272231"/>
                    <a:pt x="825381" y="267767"/>
                    <a:pt x="808835" y="264048"/>
                  </a:cubicBezTo>
                  <a:cubicBezTo>
                    <a:pt x="808584" y="263995"/>
                    <a:pt x="808351" y="263881"/>
                    <a:pt x="808157" y="263722"/>
                  </a:cubicBezTo>
                  <a:cubicBezTo>
                    <a:pt x="807959" y="263564"/>
                    <a:pt x="807801" y="263361"/>
                    <a:pt x="807695" y="263128"/>
                  </a:cubicBezTo>
                  <a:cubicBezTo>
                    <a:pt x="807598" y="262899"/>
                    <a:pt x="807550" y="262652"/>
                    <a:pt x="807550" y="262406"/>
                  </a:cubicBezTo>
                  <a:cubicBezTo>
                    <a:pt x="807550" y="262155"/>
                    <a:pt x="807598" y="261913"/>
                    <a:pt x="807695" y="261684"/>
                  </a:cubicBezTo>
                  <a:cubicBezTo>
                    <a:pt x="821310" y="236514"/>
                    <a:pt x="828441" y="208351"/>
                    <a:pt x="828445" y="179740"/>
                  </a:cubicBezTo>
                  <a:cubicBezTo>
                    <a:pt x="827349" y="103663"/>
                    <a:pt x="764231" y="50744"/>
                    <a:pt x="640835" y="22466"/>
                  </a:cubicBezTo>
                  <a:cubicBezTo>
                    <a:pt x="553286" y="2416"/>
                    <a:pt x="461759" y="1804"/>
                    <a:pt x="383671" y="3904"/>
                  </a:cubicBezTo>
                  <a:cubicBezTo>
                    <a:pt x="267321" y="6968"/>
                    <a:pt x="102649" y="24742"/>
                    <a:pt x="16417" y="142707"/>
                  </a:cubicBezTo>
                  <a:cubicBezTo>
                    <a:pt x="10272" y="151044"/>
                    <a:pt x="6160" y="160702"/>
                    <a:pt x="4413" y="170910"/>
                  </a:cubicBezTo>
                  <a:cubicBezTo>
                    <a:pt x="2665" y="181117"/>
                    <a:pt x="3330" y="191589"/>
                    <a:pt x="6345" y="201493"/>
                  </a:cubicBezTo>
                  <a:cubicBezTo>
                    <a:pt x="9660" y="212982"/>
                    <a:pt x="15532" y="223569"/>
                    <a:pt x="23521" y="232465"/>
                  </a:cubicBezTo>
                  <a:cubicBezTo>
                    <a:pt x="31515" y="241356"/>
                    <a:pt x="41415" y="248324"/>
                    <a:pt x="52485" y="252841"/>
                  </a:cubicBezTo>
                  <a:cubicBezTo>
                    <a:pt x="97525" y="270919"/>
                    <a:pt x="151716" y="253849"/>
                    <a:pt x="184373" y="211389"/>
                  </a:cubicBezTo>
                  <a:cubicBezTo>
                    <a:pt x="184483" y="211221"/>
                    <a:pt x="184633" y="211089"/>
                    <a:pt x="184809" y="210993"/>
                  </a:cubicBezTo>
                  <a:cubicBezTo>
                    <a:pt x="185302" y="210799"/>
                    <a:pt x="185848" y="210799"/>
                    <a:pt x="186341" y="210993"/>
                  </a:cubicBezTo>
                  <a:lnTo>
                    <a:pt x="187305" y="209681"/>
                  </a:lnTo>
                  <a:cubicBezTo>
                    <a:pt x="187415" y="209518"/>
                    <a:pt x="187564" y="209381"/>
                    <a:pt x="187741" y="209285"/>
                  </a:cubicBezTo>
                  <a:lnTo>
                    <a:pt x="192688" y="205829"/>
                  </a:lnTo>
                  <a:cubicBezTo>
                    <a:pt x="195184" y="204077"/>
                    <a:pt x="197460" y="202457"/>
                    <a:pt x="198551" y="201758"/>
                  </a:cubicBezTo>
                  <a:lnTo>
                    <a:pt x="199124" y="201449"/>
                  </a:lnTo>
                  <a:cubicBezTo>
                    <a:pt x="200119" y="200741"/>
                    <a:pt x="201193" y="200138"/>
                    <a:pt x="202319" y="199658"/>
                  </a:cubicBezTo>
                  <a:lnTo>
                    <a:pt x="204811" y="198342"/>
                  </a:lnTo>
                  <a:cubicBezTo>
                    <a:pt x="206127" y="197686"/>
                    <a:pt x="207439" y="197030"/>
                    <a:pt x="208711" y="196330"/>
                  </a:cubicBezTo>
                  <a:lnTo>
                    <a:pt x="209279" y="196022"/>
                  </a:lnTo>
                  <a:cubicBezTo>
                    <a:pt x="209547" y="195850"/>
                    <a:pt x="209855" y="195762"/>
                    <a:pt x="210177" y="195762"/>
                  </a:cubicBezTo>
                  <a:cubicBezTo>
                    <a:pt x="210494" y="195762"/>
                    <a:pt x="210806" y="195850"/>
                    <a:pt x="211075" y="196022"/>
                  </a:cubicBezTo>
                  <a:cubicBezTo>
                    <a:pt x="214354" y="195018"/>
                    <a:pt x="217594" y="193922"/>
                    <a:pt x="220790" y="192786"/>
                  </a:cubicBezTo>
                  <a:cubicBezTo>
                    <a:pt x="226305" y="190947"/>
                    <a:pt x="231997" y="188975"/>
                    <a:pt x="237772" y="187399"/>
                  </a:cubicBezTo>
                  <a:cubicBezTo>
                    <a:pt x="239920" y="186787"/>
                    <a:pt x="244995" y="185607"/>
                    <a:pt x="249507" y="184599"/>
                  </a:cubicBezTo>
                  <a:cubicBezTo>
                    <a:pt x="252919" y="183855"/>
                    <a:pt x="256726" y="182979"/>
                    <a:pt x="257734" y="182671"/>
                  </a:cubicBezTo>
                  <a:lnTo>
                    <a:pt x="258302" y="182671"/>
                  </a:lnTo>
                  <a:cubicBezTo>
                    <a:pt x="265437" y="181447"/>
                    <a:pt x="272837" y="180180"/>
                    <a:pt x="280188" y="179128"/>
                  </a:cubicBezTo>
                  <a:cubicBezTo>
                    <a:pt x="302078" y="176020"/>
                    <a:pt x="325320" y="173832"/>
                    <a:pt x="350881" y="172384"/>
                  </a:cubicBezTo>
                  <a:cubicBezTo>
                    <a:pt x="369444" y="171380"/>
                    <a:pt x="388834" y="170813"/>
                    <a:pt x="408532" y="170681"/>
                  </a:cubicBezTo>
                  <a:lnTo>
                    <a:pt x="419867" y="170681"/>
                  </a:lnTo>
                  <a:cubicBezTo>
                    <a:pt x="424247" y="170681"/>
                    <a:pt x="428406" y="170681"/>
                    <a:pt x="432650" y="170681"/>
                  </a:cubicBezTo>
                  <a:cubicBezTo>
                    <a:pt x="432905" y="170575"/>
                    <a:pt x="433187" y="170575"/>
                    <a:pt x="433438" y="170681"/>
                  </a:cubicBezTo>
                  <a:lnTo>
                    <a:pt x="442457" y="170681"/>
                  </a:lnTo>
                  <a:cubicBezTo>
                    <a:pt x="475462" y="171948"/>
                    <a:pt x="504875" y="174312"/>
                    <a:pt x="532364" y="177988"/>
                  </a:cubicBezTo>
                  <a:cubicBezTo>
                    <a:pt x="548515" y="180136"/>
                    <a:pt x="563006" y="182367"/>
                    <a:pt x="576489" y="185299"/>
                  </a:cubicBezTo>
                  <a:lnTo>
                    <a:pt x="584848" y="187311"/>
                  </a:lnTo>
                  <a:lnTo>
                    <a:pt x="592247" y="189107"/>
                  </a:lnTo>
                  <a:lnTo>
                    <a:pt x="594655" y="189895"/>
                  </a:lnTo>
                  <a:lnTo>
                    <a:pt x="603146" y="192611"/>
                  </a:lnTo>
                  <a:cubicBezTo>
                    <a:pt x="607086" y="194010"/>
                    <a:pt x="610981" y="195586"/>
                    <a:pt x="614701" y="196986"/>
                  </a:cubicBezTo>
                  <a:lnTo>
                    <a:pt x="622536" y="200094"/>
                  </a:lnTo>
                  <a:lnTo>
                    <a:pt x="623632" y="200490"/>
                  </a:lnTo>
                  <a:cubicBezTo>
                    <a:pt x="623799" y="200560"/>
                    <a:pt x="623962" y="200648"/>
                    <a:pt x="624112" y="200750"/>
                  </a:cubicBezTo>
                  <a:cubicBezTo>
                    <a:pt x="625688" y="202066"/>
                    <a:pt x="627308" y="203333"/>
                    <a:pt x="629016" y="204518"/>
                  </a:cubicBezTo>
                  <a:cubicBezTo>
                    <a:pt x="629355" y="204755"/>
                    <a:pt x="629592" y="205112"/>
                    <a:pt x="629680" y="205517"/>
                  </a:cubicBezTo>
                  <a:cubicBezTo>
                    <a:pt x="629768" y="205922"/>
                    <a:pt x="629702" y="206344"/>
                    <a:pt x="629495" y="206705"/>
                  </a:cubicBezTo>
                  <a:lnTo>
                    <a:pt x="628928" y="207709"/>
                  </a:lnTo>
                  <a:cubicBezTo>
                    <a:pt x="628531" y="208369"/>
                    <a:pt x="628184" y="209069"/>
                    <a:pt x="627744" y="209725"/>
                  </a:cubicBezTo>
                  <a:cubicBezTo>
                    <a:pt x="626916" y="211036"/>
                    <a:pt x="624464" y="214100"/>
                    <a:pt x="622100" y="217472"/>
                  </a:cubicBezTo>
                  <a:lnTo>
                    <a:pt x="618949" y="221847"/>
                  </a:lnTo>
                  <a:lnTo>
                    <a:pt x="615313" y="225743"/>
                  </a:lnTo>
                  <a:lnTo>
                    <a:pt x="611681" y="229599"/>
                  </a:lnTo>
                  <a:lnTo>
                    <a:pt x="609009" y="232267"/>
                  </a:lnTo>
                  <a:lnTo>
                    <a:pt x="603190" y="238090"/>
                  </a:lnTo>
                  <a:cubicBezTo>
                    <a:pt x="602860" y="238376"/>
                    <a:pt x="602442" y="238544"/>
                    <a:pt x="602006" y="238570"/>
                  </a:cubicBezTo>
                  <a:lnTo>
                    <a:pt x="595267" y="238746"/>
                  </a:lnTo>
                  <a:close/>
                </a:path>
              </a:pathLst>
            </a:custGeom>
            <a:solidFill>
              <a:srgbClr val="0E0E0E"/>
            </a:solidFill>
            <a:ln w="4396"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6BA55078-7DAE-44DE-8D2E-999F1EC1B738}"/>
                </a:ext>
              </a:extLst>
            </p:cNvPr>
            <p:cNvSpPr/>
            <p:nvPr/>
          </p:nvSpPr>
          <p:spPr>
            <a:xfrm>
              <a:off x="9004445" y="5180190"/>
              <a:ext cx="130362" cy="171257"/>
            </a:xfrm>
            <a:custGeom>
              <a:avLst/>
              <a:gdLst>
                <a:gd name="connsiteX0" fmla="*/ 104233 w 130362"/>
                <a:gd name="connsiteY0" fmla="*/ 150877 h 171257"/>
                <a:gd name="connsiteX1" fmla="*/ 116796 w 130362"/>
                <a:gd name="connsiteY1" fmla="*/ 14227 h 171257"/>
                <a:gd name="connsiteX2" fmla="*/ 130363 w 130362"/>
                <a:gd name="connsiteY2" fmla="*/ 0 h 171257"/>
                <a:gd name="connsiteX3" fmla="*/ 99462 w 130362"/>
                <a:gd name="connsiteY3" fmla="*/ 3020 h 171257"/>
                <a:gd name="connsiteX4" fmla="*/ 3158 w 130362"/>
                <a:gd name="connsiteY4" fmla="*/ 75029 h 171257"/>
                <a:gd name="connsiteX5" fmla="*/ 49690 w 130362"/>
                <a:gd name="connsiteY5" fmla="*/ 166592 h 171257"/>
                <a:gd name="connsiteX6" fmla="*/ 61553 w 130362"/>
                <a:gd name="connsiteY6" fmla="*/ 171258 h 171257"/>
                <a:gd name="connsiteX7" fmla="*/ 121783 w 130362"/>
                <a:gd name="connsiteY7" fmla="*/ 171258 h 171257"/>
                <a:gd name="connsiteX8" fmla="*/ 104233 w 130362"/>
                <a:gd name="connsiteY8" fmla="*/ 150877 h 17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62" h="171257">
                  <a:moveTo>
                    <a:pt x="104233" y="150877"/>
                  </a:moveTo>
                  <a:cubicBezTo>
                    <a:pt x="76832" y="108646"/>
                    <a:pt x="77968" y="48764"/>
                    <a:pt x="116796" y="14227"/>
                  </a:cubicBezTo>
                  <a:cubicBezTo>
                    <a:pt x="121594" y="9759"/>
                    <a:pt x="126124" y="5005"/>
                    <a:pt x="130363" y="0"/>
                  </a:cubicBezTo>
                  <a:cubicBezTo>
                    <a:pt x="120009" y="379"/>
                    <a:pt x="109692" y="1387"/>
                    <a:pt x="99462" y="3020"/>
                  </a:cubicBezTo>
                  <a:cubicBezTo>
                    <a:pt x="58357" y="9763"/>
                    <a:pt x="15985" y="32261"/>
                    <a:pt x="3158" y="75029"/>
                  </a:cubicBezTo>
                  <a:cubicBezTo>
                    <a:pt x="-8572" y="113942"/>
                    <a:pt x="13577" y="151185"/>
                    <a:pt x="49690" y="166592"/>
                  </a:cubicBezTo>
                  <a:cubicBezTo>
                    <a:pt x="53586" y="168265"/>
                    <a:pt x="57569" y="169761"/>
                    <a:pt x="61553" y="171258"/>
                  </a:cubicBezTo>
                  <a:lnTo>
                    <a:pt x="121783" y="171258"/>
                  </a:lnTo>
                  <a:cubicBezTo>
                    <a:pt x="115071" y="165271"/>
                    <a:pt x="109172" y="158404"/>
                    <a:pt x="104233" y="150877"/>
                  </a:cubicBezTo>
                  <a:close/>
                </a:path>
              </a:pathLst>
            </a:custGeom>
            <a:solidFill>
              <a:srgbClr val="3C8563"/>
            </a:solidFill>
            <a:ln w="4396"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8CE1C337-CF20-4ACF-9079-2729F935A7FE}"/>
                </a:ext>
              </a:extLst>
            </p:cNvPr>
            <p:cNvSpPr/>
            <p:nvPr/>
          </p:nvSpPr>
          <p:spPr>
            <a:xfrm>
              <a:off x="9002826" y="5178609"/>
              <a:ext cx="133622" cy="174520"/>
            </a:xfrm>
            <a:custGeom>
              <a:avLst/>
              <a:gdLst>
                <a:gd name="connsiteX0" fmla="*/ 123402 w 133622"/>
                <a:gd name="connsiteY0" fmla="*/ 174424 h 174520"/>
                <a:gd name="connsiteX1" fmla="*/ 63128 w 133622"/>
                <a:gd name="connsiteY1" fmla="*/ 174424 h 174520"/>
                <a:gd name="connsiteX2" fmla="*/ 62600 w 133622"/>
                <a:gd name="connsiteY2" fmla="*/ 174424 h 174520"/>
                <a:gd name="connsiteX3" fmla="*/ 50609 w 133622"/>
                <a:gd name="connsiteY3" fmla="*/ 169802 h 174520"/>
                <a:gd name="connsiteX4" fmla="*/ 3157 w 133622"/>
                <a:gd name="connsiteY4" fmla="*/ 76214 h 174520"/>
                <a:gd name="connsiteX5" fmla="*/ 100816 w 133622"/>
                <a:gd name="connsiteY5" fmla="*/ 3069 h 174520"/>
                <a:gd name="connsiteX6" fmla="*/ 131893 w 133622"/>
                <a:gd name="connsiteY6" fmla="*/ 5 h 174520"/>
                <a:gd name="connsiteX7" fmla="*/ 132827 w 133622"/>
                <a:gd name="connsiteY7" fmla="*/ 217 h 174520"/>
                <a:gd name="connsiteX8" fmla="*/ 133469 w 133622"/>
                <a:gd name="connsiteY8" fmla="*/ 925 h 174520"/>
                <a:gd name="connsiteX9" fmla="*/ 133606 w 133622"/>
                <a:gd name="connsiteY9" fmla="*/ 1863 h 174520"/>
                <a:gd name="connsiteX10" fmla="*/ 133205 w 133622"/>
                <a:gd name="connsiteY10" fmla="*/ 2721 h 174520"/>
                <a:gd name="connsiteX11" fmla="*/ 119507 w 133622"/>
                <a:gd name="connsiteY11" fmla="*/ 17120 h 174520"/>
                <a:gd name="connsiteX12" fmla="*/ 107208 w 133622"/>
                <a:gd name="connsiteY12" fmla="*/ 151666 h 174520"/>
                <a:gd name="connsiteX13" fmla="*/ 124714 w 133622"/>
                <a:gd name="connsiteY13" fmla="*/ 171694 h 174520"/>
                <a:gd name="connsiteX14" fmla="*/ 125229 w 133622"/>
                <a:gd name="connsiteY14" fmla="*/ 172531 h 174520"/>
                <a:gd name="connsiteX15" fmla="*/ 125167 w 133622"/>
                <a:gd name="connsiteY15" fmla="*/ 173499 h 174520"/>
                <a:gd name="connsiteX16" fmla="*/ 124560 w 133622"/>
                <a:gd name="connsiteY16" fmla="*/ 174248 h 174520"/>
                <a:gd name="connsiteX17" fmla="*/ 123622 w 133622"/>
                <a:gd name="connsiteY17" fmla="*/ 174512 h 174520"/>
                <a:gd name="connsiteX18" fmla="*/ 123402 w 133622"/>
                <a:gd name="connsiteY18" fmla="*/ 174424 h 174520"/>
                <a:gd name="connsiteX19" fmla="*/ 63432 w 133622"/>
                <a:gd name="connsiteY19" fmla="*/ 171166 h 174520"/>
                <a:gd name="connsiteX20" fmla="*/ 119243 w 133622"/>
                <a:gd name="connsiteY20" fmla="*/ 171166 h 174520"/>
                <a:gd name="connsiteX21" fmla="*/ 104448 w 133622"/>
                <a:gd name="connsiteY21" fmla="*/ 153383 h 174520"/>
                <a:gd name="connsiteX22" fmla="*/ 117319 w 133622"/>
                <a:gd name="connsiteY22" fmla="*/ 14584 h 174520"/>
                <a:gd name="connsiteX23" fmla="*/ 128218 w 133622"/>
                <a:gd name="connsiteY23" fmla="*/ 3377 h 174520"/>
                <a:gd name="connsiteX24" fmla="*/ 101340 w 133622"/>
                <a:gd name="connsiteY24" fmla="*/ 6221 h 174520"/>
                <a:gd name="connsiteX25" fmla="*/ 6309 w 133622"/>
                <a:gd name="connsiteY25" fmla="*/ 77090 h 174520"/>
                <a:gd name="connsiteX26" fmla="*/ 51921 w 133622"/>
                <a:gd name="connsiteY26" fmla="*/ 166676 h 174520"/>
                <a:gd name="connsiteX27" fmla="*/ 63432 w 133622"/>
                <a:gd name="connsiteY27" fmla="*/ 171166 h 17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622" h="174520">
                  <a:moveTo>
                    <a:pt x="123402" y="174424"/>
                  </a:moveTo>
                  <a:lnTo>
                    <a:pt x="63128" y="174424"/>
                  </a:lnTo>
                  <a:lnTo>
                    <a:pt x="62600" y="174424"/>
                  </a:lnTo>
                  <a:cubicBezTo>
                    <a:pt x="59276" y="173235"/>
                    <a:pt x="54941" y="171650"/>
                    <a:pt x="50609" y="169802"/>
                  </a:cubicBezTo>
                  <a:cubicBezTo>
                    <a:pt x="11780" y="153207"/>
                    <a:pt x="-8177" y="113859"/>
                    <a:pt x="3157" y="76214"/>
                  </a:cubicBezTo>
                  <a:cubicBezTo>
                    <a:pt x="14496" y="38570"/>
                    <a:pt x="51001" y="11212"/>
                    <a:pt x="100816" y="3069"/>
                  </a:cubicBezTo>
                  <a:cubicBezTo>
                    <a:pt x="111104" y="1414"/>
                    <a:pt x="121483" y="393"/>
                    <a:pt x="131893" y="5"/>
                  </a:cubicBezTo>
                  <a:cubicBezTo>
                    <a:pt x="132219" y="-21"/>
                    <a:pt x="132545" y="49"/>
                    <a:pt x="132827" y="217"/>
                  </a:cubicBezTo>
                  <a:cubicBezTo>
                    <a:pt x="133113" y="379"/>
                    <a:pt x="133333" y="630"/>
                    <a:pt x="133469" y="925"/>
                  </a:cubicBezTo>
                  <a:cubicBezTo>
                    <a:pt x="133606" y="1220"/>
                    <a:pt x="133650" y="1542"/>
                    <a:pt x="133606" y="1863"/>
                  </a:cubicBezTo>
                  <a:cubicBezTo>
                    <a:pt x="133557" y="2180"/>
                    <a:pt x="133421" y="2479"/>
                    <a:pt x="133205" y="2721"/>
                  </a:cubicBezTo>
                  <a:cubicBezTo>
                    <a:pt x="128944" y="7801"/>
                    <a:pt x="124366" y="12608"/>
                    <a:pt x="119507" y="17120"/>
                  </a:cubicBezTo>
                  <a:cubicBezTo>
                    <a:pt x="83482" y="49121"/>
                    <a:pt x="78187" y="106944"/>
                    <a:pt x="107208" y="151666"/>
                  </a:cubicBezTo>
                  <a:cubicBezTo>
                    <a:pt x="112129" y="159105"/>
                    <a:pt x="118019" y="165840"/>
                    <a:pt x="124714" y="171694"/>
                  </a:cubicBezTo>
                  <a:cubicBezTo>
                    <a:pt x="124969" y="171914"/>
                    <a:pt x="125145" y="172179"/>
                    <a:pt x="125229" y="172531"/>
                  </a:cubicBezTo>
                  <a:cubicBezTo>
                    <a:pt x="125308" y="172839"/>
                    <a:pt x="125286" y="173191"/>
                    <a:pt x="125167" y="173499"/>
                  </a:cubicBezTo>
                  <a:cubicBezTo>
                    <a:pt x="125049" y="173807"/>
                    <a:pt x="124837" y="174072"/>
                    <a:pt x="124560" y="174248"/>
                  </a:cubicBezTo>
                  <a:cubicBezTo>
                    <a:pt x="124283" y="174424"/>
                    <a:pt x="123952" y="174556"/>
                    <a:pt x="123622" y="174512"/>
                  </a:cubicBezTo>
                  <a:lnTo>
                    <a:pt x="123402" y="174424"/>
                  </a:lnTo>
                  <a:close/>
                  <a:moveTo>
                    <a:pt x="63432" y="171166"/>
                  </a:moveTo>
                  <a:lnTo>
                    <a:pt x="119243" y="171166"/>
                  </a:lnTo>
                  <a:cubicBezTo>
                    <a:pt x="113661" y="165796"/>
                    <a:pt x="108696" y="159854"/>
                    <a:pt x="104448" y="153383"/>
                  </a:cubicBezTo>
                  <a:cubicBezTo>
                    <a:pt x="74595" y="107296"/>
                    <a:pt x="80110" y="47633"/>
                    <a:pt x="117319" y="14584"/>
                  </a:cubicBezTo>
                  <a:cubicBezTo>
                    <a:pt x="121148" y="11045"/>
                    <a:pt x="124789" y="7304"/>
                    <a:pt x="128218" y="3377"/>
                  </a:cubicBezTo>
                  <a:cubicBezTo>
                    <a:pt x="119212" y="3830"/>
                    <a:pt x="110241" y="4781"/>
                    <a:pt x="101340" y="6221"/>
                  </a:cubicBezTo>
                  <a:cubicBezTo>
                    <a:pt x="52797" y="14144"/>
                    <a:pt x="17252" y="40630"/>
                    <a:pt x="6309" y="77090"/>
                  </a:cubicBezTo>
                  <a:cubicBezTo>
                    <a:pt x="-4634" y="113555"/>
                    <a:pt x="14628" y="150742"/>
                    <a:pt x="51921" y="166676"/>
                  </a:cubicBezTo>
                  <a:cubicBezTo>
                    <a:pt x="56037" y="168437"/>
                    <a:pt x="60196" y="169978"/>
                    <a:pt x="63432" y="171166"/>
                  </a:cubicBezTo>
                  <a:close/>
                </a:path>
              </a:pathLst>
            </a:custGeom>
            <a:solidFill>
              <a:srgbClr val="0E0E0E"/>
            </a:solidFill>
            <a:ln w="4396"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76E8E0AA-4FE1-4E9B-AA49-13EFC70D8E9D}"/>
                </a:ext>
              </a:extLst>
            </p:cNvPr>
            <p:cNvSpPr/>
            <p:nvPr/>
          </p:nvSpPr>
          <p:spPr>
            <a:xfrm>
              <a:off x="8530480" y="4928586"/>
              <a:ext cx="5295" cy="2715"/>
            </a:xfrm>
            <a:custGeom>
              <a:avLst/>
              <a:gdLst>
                <a:gd name="connsiteX0" fmla="*/ 0 w 5295"/>
                <a:gd name="connsiteY0" fmla="*/ 2716 h 2715"/>
                <a:gd name="connsiteX1" fmla="*/ 5295 w 5295"/>
                <a:gd name="connsiteY1" fmla="*/ 0 h 2715"/>
                <a:gd name="connsiteX2" fmla="*/ 2800 w 5295"/>
                <a:gd name="connsiteY2" fmla="*/ 1184 h 2715"/>
                <a:gd name="connsiteX3" fmla="*/ 0 w 5295"/>
                <a:gd name="connsiteY3" fmla="*/ 2716 h 2715"/>
              </a:gdLst>
              <a:ahLst/>
              <a:cxnLst>
                <a:cxn ang="0">
                  <a:pos x="connsiteX0" y="connsiteY0"/>
                </a:cxn>
                <a:cxn ang="0">
                  <a:pos x="connsiteX1" y="connsiteY1"/>
                </a:cxn>
                <a:cxn ang="0">
                  <a:pos x="connsiteX2" y="connsiteY2"/>
                </a:cxn>
                <a:cxn ang="0">
                  <a:pos x="connsiteX3" y="connsiteY3"/>
                </a:cxn>
              </a:cxnLst>
              <a:rect l="l" t="t" r="r" b="b"/>
              <a:pathLst>
                <a:path w="5295" h="2715">
                  <a:moveTo>
                    <a:pt x="0" y="2716"/>
                  </a:moveTo>
                  <a:cubicBezTo>
                    <a:pt x="0" y="2716"/>
                    <a:pt x="1576" y="1972"/>
                    <a:pt x="5295" y="0"/>
                  </a:cubicBezTo>
                  <a:lnTo>
                    <a:pt x="2800" y="1184"/>
                  </a:lnTo>
                  <a:cubicBezTo>
                    <a:pt x="1791" y="1664"/>
                    <a:pt x="876" y="2188"/>
                    <a:pt x="0" y="2716"/>
                  </a:cubicBezTo>
                  <a:close/>
                </a:path>
              </a:pathLst>
            </a:custGeom>
            <a:solidFill>
              <a:srgbClr val="3C8563"/>
            </a:solidFill>
            <a:ln w="4396"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D9AD5360-584D-454A-8C5D-3E3768696D00}"/>
                </a:ext>
              </a:extLst>
            </p:cNvPr>
            <p:cNvSpPr/>
            <p:nvPr/>
          </p:nvSpPr>
          <p:spPr>
            <a:xfrm>
              <a:off x="8529005" y="4926963"/>
              <a:ext cx="8566" cy="6002"/>
            </a:xfrm>
            <a:custGeom>
              <a:avLst/>
              <a:gdLst>
                <a:gd name="connsiteX0" fmla="*/ 1475 w 8566"/>
                <a:gd name="connsiteY0" fmla="*/ 6002 h 6002"/>
                <a:gd name="connsiteX1" fmla="*/ 550 w 8566"/>
                <a:gd name="connsiteY1" fmla="*/ 5597 h 6002"/>
                <a:gd name="connsiteX2" fmla="*/ 31 w 8566"/>
                <a:gd name="connsiteY2" fmla="*/ 4730 h 6002"/>
                <a:gd name="connsiteX3" fmla="*/ 146 w 8566"/>
                <a:gd name="connsiteY3" fmla="*/ 3731 h 6002"/>
                <a:gd name="connsiteX4" fmla="*/ 819 w 8566"/>
                <a:gd name="connsiteY4" fmla="*/ 2978 h 6002"/>
                <a:gd name="connsiteX5" fmla="*/ 3663 w 8566"/>
                <a:gd name="connsiteY5" fmla="*/ 1403 h 6002"/>
                <a:gd name="connsiteX6" fmla="*/ 6246 w 8566"/>
                <a:gd name="connsiteY6" fmla="*/ 135 h 6002"/>
                <a:gd name="connsiteX7" fmla="*/ 7475 w 8566"/>
                <a:gd name="connsiteY7" fmla="*/ 104 h 6002"/>
                <a:gd name="connsiteX8" fmla="*/ 8390 w 8566"/>
                <a:gd name="connsiteY8" fmla="*/ 923 h 6002"/>
                <a:gd name="connsiteX9" fmla="*/ 8496 w 8566"/>
                <a:gd name="connsiteY9" fmla="*/ 2146 h 6002"/>
                <a:gd name="connsiteX10" fmla="*/ 7734 w 8566"/>
                <a:gd name="connsiteY10" fmla="*/ 3110 h 6002"/>
                <a:gd name="connsiteX11" fmla="*/ 1475 w 8566"/>
                <a:gd name="connsiteY11" fmla="*/ 6002 h 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66" h="6002">
                  <a:moveTo>
                    <a:pt x="1475" y="6002"/>
                  </a:moveTo>
                  <a:cubicBezTo>
                    <a:pt x="1132" y="5963"/>
                    <a:pt x="810" y="5822"/>
                    <a:pt x="550" y="5597"/>
                  </a:cubicBezTo>
                  <a:cubicBezTo>
                    <a:pt x="291" y="5369"/>
                    <a:pt x="110" y="5065"/>
                    <a:pt x="31" y="4730"/>
                  </a:cubicBezTo>
                  <a:cubicBezTo>
                    <a:pt x="-35" y="4396"/>
                    <a:pt x="5" y="4043"/>
                    <a:pt x="146" y="3731"/>
                  </a:cubicBezTo>
                  <a:cubicBezTo>
                    <a:pt x="286" y="3419"/>
                    <a:pt x="520" y="3154"/>
                    <a:pt x="819" y="2978"/>
                  </a:cubicBezTo>
                  <a:cubicBezTo>
                    <a:pt x="1735" y="2411"/>
                    <a:pt x="2699" y="1887"/>
                    <a:pt x="3663" y="1403"/>
                  </a:cubicBezTo>
                  <a:lnTo>
                    <a:pt x="6246" y="135"/>
                  </a:lnTo>
                  <a:cubicBezTo>
                    <a:pt x="6634" y="-32"/>
                    <a:pt x="7074" y="-46"/>
                    <a:pt x="7475" y="104"/>
                  </a:cubicBezTo>
                  <a:cubicBezTo>
                    <a:pt x="7875" y="249"/>
                    <a:pt x="8201" y="544"/>
                    <a:pt x="8390" y="923"/>
                  </a:cubicBezTo>
                  <a:cubicBezTo>
                    <a:pt x="8579" y="1301"/>
                    <a:pt x="8619" y="1741"/>
                    <a:pt x="8496" y="2146"/>
                  </a:cubicBezTo>
                  <a:cubicBezTo>
                    <a:pt x="8377" y="2556"/>
                    <a:pt x="8100" y="2899"/>
                    <a:pt x="7734" y="3110"/>
                  </a:cubicBezTo>
                  <a:cubicBezTo>
                    <a:pt x="2655" y="5650"/>
                    <a:pt x="1955" y="6002"/>
                    <a:pt x="1475" y="6002"/>
                  </a:cubicBezTo>
                  <a:close/>
                </a:path>
              </a:pathLst>
            </a:custGeom>
            <a:solidFill>
              <a:srgbClr val="0E0E0E"/>
            </a:solidFill>
            <a:ln w="4396"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E809D84E-FB2B-4EE8-9080-5E6B292A8220}"/>
                </a:ext>
              </a:extLst>
            </p:cNvPr>
            <p:cNvSpPr/>
            <p:nvPr/>
          </p:nvSpPr>
          <p:spPr>
            <a:xfrm>
              <a:off x="8796443" y="3747987"/>
              <a:ext cx="7923" cy="4379"/>
            </a:xfrm>
            <a:custGeom>
              <a:avLst/>
              <a:gdLst>
                <a:gd name="connsiteX0" fmla="*/ 2236 w 7923"/>
                <a:gd name="connsiteY0" fmla="*/ 1708 h 4379"/>
                <a:gd name="connsiteX1" fmla="*/ 7923 w 7923"/>
                <a:gd name="connsiteY1" fmla="*/ 4380 h 4379"/>
                <a:gd name="connsiteX2" fmla="*/ 0 w 7923"/>
                <a:gd name="connsiteY2" fmla="*/ 0 h 4379"/>
                <a:gd name="connsiteX3" fmla="*/ 1796 w 7923"/>
                <a:gd name="connsiteY3" fmla="*/ 1316 h 4379"/>
                <a:gd name="connsiteX4" fmla="*/ 2236 w 7923"/>
                <a:gd name="connsiteY4" fmla="*/ 1708 h 4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3" h="4379">
                  <a:moveTo>
                    <a:pt x="2236" y="1708"/>
                  </a:moveTo>
                  <a:lnTo>
                    <a:pt x="7923" y="4380"/>
                  </a:lnTo>
                  <a:cubicBezTo>
                    <a:pt x="5441" y="2650"/>
                    <a:pt x="2786" y="1184"/>
                    <a:pt x="0" y="0"/>
                  </a:cubicBezTo>
                  <a:lnTo>
                    <a:pt x="1796" y="1316"/>
                  </a:lnTo>
                  <a:lnTo>
                    <a:pt x="2236" y="1708"/>
                  </a:lnTo>
                  <a:close/>
                </a:path>
              </a:pathLst>
            </a:custGeom>
            <a:solidFill>
              <a:srgbClr val="3C8563"/>
            </a:solidFill>
            <a:ln w="4396"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E753F846-1FC3-4805-AB48-C17089D9D80A}"/>
                </a:ext>
              </a:extLst>
            </p:cNvPr>
            <p:cNvSpPr/>
            <p:nvPr/>
          </p:nvSpPr>
          <p:spPr>
            <a:xfrm>
              <a:off x="8794884" y="3746801"/>
              <a:ext cx="11118" cy="7406"/>
            </a:xfrm>
            <a:custGeom>
              <a:avLst/>
              <a:gdLst>
                <a:gd name="connsiteX0" fmla="*/ 9482 w 11118"/>
                <a:gd name="connsiteY0" fmla="*/ 7186 h 7406"/>
                <a:gd name="connsiteX1" fmla="*/ 8782 w 11118"/>
                <a:gd name="connsiteY1" fmla="*/ 7186 h 7406"/>
                <a:gd name="connsiteX2" fmla="*/ 7994 w 11118"/>
                <a:gd name="connsiteY2" fmla="*/ 6790 h 7406"/>
                <a:gd name="connsiteX3" fmla="*/ 3134 w 11118"/>
                <a:gd name="connsiteY3" fmla="*/ 4514 h 7406"/>
                <a:gd name="connsiteX4" fmla="*/ 2875 w 11118"/>
                <a:gd name="connsiteY4" fmla="*/ 4514 h 7406"/>
                <a:gd name="connsiteX5" fmla="*/ 2346 w 11118"/>
                <a:gd name="connsiteY5" fmla="*/ 4254 h 7406"/>
                <a:gd name="connsiteX6" fmla="*/ 599 w 11118"/>
                <a:gd name="connsiteY6" fmla="*/ 2938 h 7406"/>
                <a:gd name="connsiteX7" fmla="*/ 27 w 11118"/>
                <a:gd name="connsiteY7" fmla="*/ 1957 h 7406"/>
                <a:gd name="connsiteX8" fmla="*/ 216 w 11118"/>
                <a:gd name="connsiteY8" fmla="*/ 839 h 7406"/>
                <a:gd name="connsiteX9" fmla="*/ 1083 w 11118"/>
                <a:gd name="connsiteY9" fmla="*/ 103 h 7406"/>
                <a:gd name="connsiteX10" fmla="*/ 2219 w 11118"/>
                <a:gd name="connsiteY10" fmla="*/ 95 h 7406"/>
                <a:gd name="connsiteX11" fmla="*/ 10446 w 11118"/>
                <a:gd name="connsiteY11" fmla="*/ 4470 h 7406"/>
                <a:gd name="connsiteX12" fmla="*/ 11040 w 11118"/>
                <a:gd name="connsiteY12" fmla="*/ 5284 h 7406"/>
                <a:gd name="connsiteX13" fmla="*/ 11036 w 11118"/>
                <a:gd name="connsiteY13" fmla="*/ 6292 h 7406"/>
                <a:gd name="connsiteX14" fmla="*/ 10442 w 11118"/>
                <a:gd name="connsiteY14" fmla="*/ 7102 h 7406"/>
                <a:gd name="connsiteX15" fmla="*/ 9482 w 11118"/>
                <a:gd name="connsiteY15" fmla="*/ 7406 h 7406"/>
                <a:gd name="connsiteX16" fmla="*/ 9482 w 11118"/>
                <a:gd name="connsiteY16" fmla="*/ 7186 h 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18" h="7406">
                  <a:moveTo>
                    <a:pt x="9482" y="7186"/>
                  </a:moveTo>
                  <a:cubicBezTo>
                    <a:pt x="9253" y="7226"/>
                    <a:pt x="9015" y="7226"/>
                    <a:pt x="8782" y="7186"/>
                  </a:cubicBezTo>
                  <a:lnTo>
                    <a:pt x="7994" y="6790"/>
                  </a:lnTo>
                  <a:lnTo>
                    <a:pt x="3134" y="4514"/>
                  </a:lnTo>
                  <a:lnTo>
                    <a:pt x="2875" y="4514"/>
                  </a:lnTo>
                  <a:lnTo>
                    <a:pt x="2346" y="4254"/>
                  </a:lnTo>
                  <a:lnTo>
                    <a:pt x="599" y="2938"/>
                  </a:lnTo>
                  <a:cubicBezTo>
                    <a:pt x="300" y="2692"/>
                    <a:pt x="97" y="2344"/>
                    <a:pt x="27" y="1957"/>
                  </a:cubicBezTo>
                  <a:cubicBezTo>
                    <a:pt x="-44" y="1574"/>
                    <a:pt x="27" y="1177"/>
                    <a:pt x="216" y="839"/>
                  </a:cubicBezTo>
                  <a:cubicBezTo>
                    <a:pt x="410" y="500"/>
                    <a:pt x="718" y="240"/>
                    <a:pt x="1083" y="103"/>
                  </a:cubicBezTo>
                  <a:cubicBezTo>
                    <a:pt x="1449" y="-33"/>
                    <a:pt x="1849" y="-33"/>
                    <a:pt x="2219" y="95"/>
                  </a:cubicBezTo>
                  <a:cubicBezTo>
                    <a:pt x="5098" y="1274"/>
                    <a:pt x="7858" y="2740"/>
                    <a:pt x="10446" y="4470"/>
                  </a:cubicBezTo>
                  <a:cubicBezTo>
                    <a:pt x="10723" y="4672"/>
                    <a:pt x="10935" y="4959"/>
                    <a:pt x="11040" y="5284"/>
                  </a:cubicBezTo>
                  <a:cubicBezTo>
                    <a:pt x="11146" y="5610"/>
                    <a:pt x="11146" y="5962"/>
                    <a:pt x="11036" y="6292"/>
                  </a:cubicBezTo>
                  <a:cubicBezTo>
                    <a:pt x="10930" y="6618"/>
                    <a:pt x="10723" y="6900"/>
                    <a:pt x="10442" y="7102"/>
                  </a:cubicBezTo>
                  <a:cubicBezTo>
                    <a:pt x="10164" y="7300"/>
                    <a:pt x="9825" y="7406"/>
                    <a:pt x="9482" y="7406"/>
                  </a:cubicBezTo>
                  <a:lnTo>
                    <a:pt x="9482" y="7186"/>
                  </a:lnTo>
                  <a:close/>
                </a:path>
              </a:pathLst>
            </a:custGeom>
            <a:solidFill>
              <a:srgbClr val="0E0E0E"/>
            </a:solidFill>
            <a:ln w="4396"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3AFB371A-7ED2-4068-ACE1-4AE951B67FD7}"/>
                </a:ext>
              </a:extLst>
            </p:cNvPr>
            <p:cNvSpPr/>
            <p:nvPr/>
          </p:nvSpPr>
          <p:spPr>
            <a:xfrm>
              <a:off x="8559281" y="3633874"/>
              <a:ext cx="293232" cy="302567"/>
            </a:xfrm>
            <a:custGeom>
              <a:avLst/>
              <a:gdLst>
                <a:gd name="connsiteX0" fmla="*/ 153994 w 293232"/>
                <a:gd name="connsiteY0" fmla="*/ 295992 h 302567"/>
                <a:gd name="connsiteX1" fmla="*/ 248105 w 293232"/>
                <a:gd name="connsiteY1" fmla="*/ 119893 h 302567"/>
                <a:gd name="connsiteX2" fmla="*/ 245085 w 293232"/>
                <a:gd name="connsiteY2" fmla="*/ 118493 h 302567"/>
                <a:gd name="connsiteX3" fmla="*/ 246441 w 293232"/>
                <a:gd name="connsiteY3" fmla="*/ 120593 h 302567"/>
                <a:gd name="connsiteX4" fmla="*/ 238958 w 293232"/>
                <a:gd name="connsiteY4" fmla="*/ 115605 h 302567"/>
                <a:gd name="connsiteX5" fmla="*/ 237162 w 293232"/>
                <a:gd name="connsiteY5" fmla="*/ 114289 h 302567"/>
                <a:gd name="connsiteX6" fmla="*/ 230462 w 293232"/>
                <a:gd name="connsiteY6" fmla="*/ 109126 h 302567"/>
                <a:gd name="connsiteX7" fmla="*/ 189098 w 293232"/>
                <a:gd name="connsiteY7" fmla="*/ 70826 h 302567"/>
                <a:gd name="connsiteX8" fmla="*/ 170888 w 293232"/>
                <a:gd name="connsiteY8" fmla="*/ 50863 h 302567"/>
                <a:gd name="connsiteX9" fmla="*/ 170496 w 293232"/>
                <a:gd name="connsiteY9" fmla="*/ 50863 h 302567"/>
                <a:gd name="connsiteX10" fmla="*/ 163009 w 293232"/>
                <a:gd name="connsiteY10" fmla="*/ 41628 h 302567"/>
                <a:gd name="connsiteX11" fmla="*/ 131536 w 293232"/>
                <a:gd name="connsiteY11" fmla="*/ 0 h 302567"/>
                <a:gd name="connsiteX12" fmla="*/ 700 w 293232"/>
                <a:gd name="connsiteY12" fmla="*/ 156093 h 302567"/>
                <a:gd name="connsiteX13" fmla="*/ 0 w 293232"/>
                <a:gd name="connsiteY13" fmla="*/ 157101 h 302567"/>
                <a:gd name="connsiteX14" fmla="*/ 42152 w 293232"/>
                <a:gd name="connsiteY14" fmla="*/ 207485 h 302567"/>
                <a:gd name="connsiteX15" fmla="*/ 153994 w 293232"/>
                <a:gd name="connsiteY15" fmla="*/ 295992 h 302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3232" h="302567">
                  <a:moveTo>
                    <a:pt x="153994" y="295992"/>
                  </a:moveTo>
                  <a:cubicBezTo>
                    <a:pt x="252133" y="338145"/>
                    <a:pt x="354471" y="165593"/>
                    <a:pt x="248105" y="119893"/>
                  </a:cubicBezTo>
                  <a:cubicBezTo>
                    <a:pt x="247053" y="119457"/>
                    <a:pt x="246089" y="118929"/>
                    <a:pt x="245085" y="118493"/>
                  </a:cubicBezTo>
                  <a:cubicBezTo>
                    <a:pt x="246265" y="119325"/>
                    <a:pt x="246921" y="120113"/>
                    <a:pt x="246441" y="120593"/>
                  </a:cubicBezTo>
                  <a:cubicBezTo>
                    <a:pt x="243743" y="119254"/>
                    <a:pt x="241229" y="117577"/>
                    <a:pt x="238958" y="115605"/>
                  </a:cubicBezTo>
                  <a:cubicBezTo>
                    <a:pt x="232170" y="112498"/>
                    <a:pt x="233746" y="112802"/>
                    <a:pt x="237162" y="114289"/>
                  </a:cubicBezTo>
                  <a:lnTo>
                    <a:pt x="230462" y="109126"/>
                  </a:lnTo>
                  <a:cubicBezTo>
                    <a:pt x="215769" y="97377"/>
                    <a:pt x="201943" y="84577"/>
                    <a:pt x="189098" y="70826"/>
                  </a:cubicBezTo>
                  <a:cubicBezTo>
                    <a:pt x="182883" y="64302"/>
                    <a:pt x="176932" y="57691"/>
                    <a:pt x="170888" y="50863"/>
                  </a:cubicBezTo>
                  <a:cubicBezTo>
                    <a:pt x="167604" y="47232"/>
                    <a:pt x="155085" y="31737"/>
                    <a:pt x="170496" y="50863"/>
                  </a:cubicBezTo>
                  <a:cubicBezTo>
                    <a:pt x="168000" y="47800"/>
                    <a:pt x="165460" y="44736"/>
                    <a:pt x="163009" y="41628"/>
                  </a:cubicBezTo>
                  <a:cubicBezTo>
                    <a:pt x="152242" y="27912"/>
                    <a:pt x="141752" y="14038"/>
                    <a:pt x="131536" y="0"/>
                  </a:cubicBezTo>
                  <a:cubicBezTo>
                    <a:pt x="81341" y="46140"/>
                    <a:pt x="37363" y="98610"/>
                    <a:pt x="700" y="156093"/>
                  </a:cubicBezTo>
                  <a:lnTo>
                    <a:pt x="0" y="157101"/>
                  </a:lnTo>
                  <a:cubicBezTo>
                    <a:pt x="13571" y="174317"/>
                    <a:pt x="27621" y="191110"/>
                    <a:pt x="42152" y="207485"/>
                  </a:cubicBezTo>
                  <a:cubicBezTo>
                    <a:pt x="73537" y="242634"/>
                    <a:pt x="110046" y="277082"/>
                    <a:pt x="153994" y="295992"/>
                  </a:cubicBezTo>
                  <a:close/>
                </a:path>
              </a:pathLst>
            </a:custGeom>
            <a:solidFill>
              <a:srgbClr val="3C8563"/>
            </a:solidFill>
            <a:ln w="4396"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03023369-B0FF-49A0-97D0-044ADB5C1147}"/>
                </a:ext>
              </a:extLst>
            </p:cNvPr>
            <p:cNvSpPr/>
            <p:nvPr/>
          </p:nvSpPr>
          <p:spPr>
            <a:xfrm>
              <a:off x="8557749" y="3632100"/>
              <a:ext cx="296737" cy="306037"/>
            </a:xfrm>
            <a:custGeom>
              <a:avLst/>
              <a:gdLst>
                <a:gd name="connsiteX0" fmla="*/ 187219 w 296737"/>
                <a:gd name="connsiteY0" fmla="*/ 306038 h 306037"/>
                <a:gd name="connsiteX1" fmla="*/ 154958 w 296737"/>
                <a:gd name="connsiteY1" fmla="*/ 299254 h 306037"/>
                <a:gd name="connsiteX2" fmla="*/ 42504 w 296737"/>
                <a:gd name="connsiteY2" fmla="*/ 210218 h 306037"/>
                <a:gd name="connsiteX3" fmla="*/ 308 w 296737"/>
                <a:gd name="connsiteY3" fmla="*/ 159795 h 306037"/>
                <a:gd name="connsiteX4" fmla="*/ 0 w 296737"/>
                <a:gd name="connsiteY4" fmla="*/ 158831 h 306037"/>
                <a:gd name="connsiteX5" fmla="*/ 308 w 296737"/>
                <a:gd name="connsiteY5" fmla="*/ 157867 h 306037"/>
                <a:gd name="connsiteX6" fmla="*/ 964 w 296737"/>
                <a:gd name="connsiteY6" fmla="*/ 156815 h 306037"/>
                <a:gd name="connsiteX7" fmla="*/ 132284 w 296737"/>
                <a:gd name="connsiteY7" fmla="*/ 418 h 306037"/>
                <a:gd name="connsiteX8" fmla="*/ 132869 w 296737"/>
                <a:gd name="connsiteY8" fmla="*/ 66 h 306037"/>
                <a:gd name="connsiteX9" fmla="*/ 133552 w 296737"/>
                <a:gd name="connsiteY9" fmla="*/ 22 h 306037"/>
                <a:gd name="connsiteX10" fmla="*/ 134194 w 296737"/>
                <a:gd name="connsiteY10" fmla="*/ 225 h 306037"/>
                <a:gd name="connsiteX11" fmla="*/ 134692 w 296737"/>
                <a:gd name="connsiteY11" fmla="*/ 678 h 306037"/>
                <a:gd name="connsiteX12" fmla="*/ 166121 w 296737"/>
                <a:gd name="connsiteY12" fmla="*/ 42262 h 306037"/>
                <a:gd name="connsiteX13" fmla="*/ 166385 w 296737"/>
                <a:gd name="connsiteY13" fmla="*/ 42570 h 306037"/>
                <a:gd name="connsiteX14" fmla="*/ 166821 w 296737"/>
                <a:gd name="connsiteY14" fmla="*/ 43094 h 306037"/>
                <a:gd name="connsiteX15" fmla="*/ 173956 w 296737"/>
                <a:gd name="connsiteY15" fmla="*/ 51585 h 306037"/>
                <a:gd name="connsiteX16" fmla="*/ 178684 w 296737"/>
                <a:gd name="connsiteY16" fmla="*/ 56797 h 306037"/>
                <a:gd name="connsiteX17" fmla="*/ 192122 w 296737"/>
                <a:gd name="connsiteY17" fmla="*/ 71503 h 306037"/>
                <a:gd name="connsiteX18" fmla="*/ 233310 w 296737"/>
                <a:gd name="connsiteY18" fmla="*/ 109632 h 306037"/>
                <a:gd name="connsiteX19" fmla="*/ 240010 w 296737"/>
                <a:gd name="connsiteY19" fmla="*/ 114796 h 306037"/>
                <a:gd name="connsiteX20" fmla="*/ 240534 w 296737"/>
                <a:gd name="connsiteY20" fmla="*/ 115495 h 306037"/>
                <a:gd name="connsiteX21" fmla="*/ 241498 w 296737"/>
                <a:gd name="connsiteY21" fmla="*/ 115936 h 306037"/>
                <a:gd name="connsiteX22" fmla="*/ 245873 w 296737"/>
                <a:gd name="connsiteY22" fmla="*/ 119087 h 306037"/>
                <a:gd name="connsiteX23" fmla="*/ 246732 w 296737"/>
                <a:gd name="connsiteY23" fmla="*/ 118669 h 306037"/>
                <a:gd name="connsiteX24" fmla="*/ 247669 w 296737"/>
                <a:gd name="connsiteY24" fmla="*/ 118823 h 306037"/>
                <a:gd name="connsiteX25" fmla="*/ 248589 w 296737"/>
                <a:gd name="connsiteY25" fmla="*/ 119259 h 306037"/>
                <a:gd name="connsiteX26" fmla="*/ 250601 w 296737"/>
                <a:gd name="connsiteY26" fmla="*/ 120179 h 306037"/>
                <a:gd name="connsiteX27" fmla="*/ 296169 w 296737"/>
                <a:gd name="connsiteY27" fmla="*/ 178398 h 306037"/>
                <a:gd name="connsiteX28" fmla="*/ 244385 w 296737"/>
                <a:gd name="connsiteY28" fmla="*/ 285596 h 306037"/>
                <a:gd name="connsiteX29" fmla="*/ 187219 w 296737"/>
                <a:gd name="connsiteY29" fmla="*/ 306038 h 306037"/>
                <a:gd name="connsiteX30" fmla="*/ 156230 w 296737"/>
                <a:gd name="connsiteY30" fmla="*/ 296235 h 306037"/>
                <a:gd name="connsiteX31" fmla="*/ 242110 w 296737"/>
                <a:gd name="connsiteY31" fmla="*/ 283100 h 306037"/>
                <a:gd name="connsiteX32" fmla="*/ 292625 w 296737"/>
                <a:gd name="connsiteY32" fmla="*/ 178877 h 306037"/>
                <a:gd name="connsiteX33" fmla="*/ 249377 w 296737"/>
                <a:gd name="connsiteY33" fmla="*/ 123507 h 306037"/>
                <a:gd name="connsiteX34" fmla="*/ 239658 w 296737"/>
                <a:gd name="connsiteY34" fmla="*/ 118691 h 306037"/>
                <a:gd name="connsiteX35" fmla="*/ 234318 w 296737"/>
                <a:gd name="connsiteY35" fmla="*/ 114619 h 306037"/>
                <a:gd name="connsiteX36" fmla="*/ 231343 w 296737"/>
                <a:gd name="connsiteY36" fmla="*/ 112344 h 306037"/>
                <a:gd name="connsiteX37" fmla="*/ 189627 w 296737"/>
                <a:gd name="connsiteY37" fmla="*/ 73735 h 306037"/>
                <a:gd name="connsiteX38" fmla="*/ 176100 w 296737"/>
                <a:gd name="connsiteY38" fmla="*/ 58985 h 306037"/>
                <a:gd name="connsiteX39" fmla="*/ 171724 w 296737"/>
                <a:gd name="connsiteY39" fmla="*/ 54037 h 306037"/>
                <a:gd name="connsiteX40" fmla="*/ 170981 w 296737"/>
                <a:gd name="connsiteY40" fmla="*/ 53513 h 306037"/>
                <a:gd name="connsiteX41" fmla="*/ 168397 w 296737"/>
                <a:gd name="connsiteY41" fmla="*/ 50362 h 306037"/>
                <a:gd name="connsiteX42" fmla="*/ 163493 w 296737"/>
                <a:gd name="connsiteY42" fmla="*/ 44322 h 306037"/>
                <a:gd name="connsiteX43" fmla="*/ 132852 w 296737"/>
                <a:gd name="connsiteY43" fmla="*/ 4094 h 306037"/>
                <a:gd name="connsiteX44" fmla="*/ 3636 w 296737"/>
                <a:gd name="connsiteY44" fmla="*/ 158611 h 306037"/>
                <a:gd name="connsiteX45" fmla="*/ 45000 w 296737"/>
                <a:gd name="connsiteY45" fmla="*/ 207987 h 306037"/>
                <a:gd name="connsiteX46" fmla="*/ 156270 w 296737"/>
                <a:gd name="connsiteY46" fmla="*/ 296191 h 306037"/>
                <a:gd name="connsiteX47" fmla="*/ 156230 w 296737"/>
                <a:gd name="connsiteY47" fmla="*/ 296235 h 30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6737" h="306037">
                  <a:moveTo>
                    <a:pt x="187219" y="306038"/>
                  </a:moveTo>
                  <a:cubicBezTo>
                    <a:pt x="176117" y="305998"/>
                    <a:pt x="165135" y="303691"/>
                    <a:pt x="154958" y="299254"/>
                  </a:cubicBezTo>
                  <a:cubicBezTo>
                    <a:pt x="107290" y="278768"/>
                    <a:pt x="69822" y="240904"/>
                    <a:pt x="42504" y="210218"/>
                  </a:cubicBezTo>
                  <a:cubicBezTo>
                    <a:pt x="28630" y="194592"/>
                    <a:pt x="14403" y="177654"/>
                    <a:pt x="308" y="159795"/>
                  </a:cubicBezTo>
                  <a:cubicBezTo>
                    <a:pt x="110" y="159514"/>
                    <a:pt x="0" y="159175"/>
                    <a:pt x="0" y="158831"/>
                  </a:cubicBezTo>
                  <a:cubicBezTo>
                    <a:pt x="0" y="158484"/>
                    <a:pt x="110" y="158149"/>
                    <a:pt x="308" y="157867"/>
                  </a:cubicBezTo>
                  <a:lnTo>
                    <a:pt x="964" y="156815"/>
                  </a:lnTo>
                  <a:cubicBezTo>
                    <a:pt x="37807" y="99235"/>
                    <a:pt x="81949" y="46668"/>
                    <a:pt x="132284" y="418"/>
                  </a:cubicBezTo>
                  <a:cubicBezTo>
                    <a:pt x="132447" y="255"/>
                    <a:pt x="132649" y="132"/>
                    <a:pt x="132869" y="66"/>
                  </a:cubicBezTo>
                  <a:cubicBezTo>
                    <a:pt x="133090" y="-4"/>
                    <a:pt x="133327" y="-18"/>
                    <a:pt x="133552" y="22"/>
                  </a:cubicBezTo>
                  <a:cubicBezTo>
                    <a:pt x="133781" y="40"/>
                    <a:pt x="134001" y="110"/>
                    <a:pt x="134194" y="225"/>
                  </a:cubicBezTo>
                  <a:cubicBezTo>
                    <a:pt x="134392" y="339"/>
                    <a:pt x="134564" y="493"/>
                    <a:pt x="134692" y="678"/>
                  </a:cubicBezTo>
                  <a:cubicBezTo>
                    <a:pt x="145723" y="15737"/>
                    <a:pt x="156010" y="29352"/>
                    <a:pt x="166121" y="42262"/>
                  </a:cubicBezTo>
                  <a:lnTo>
                    <a:pt x="166385" y="42570"/>
                  </a:lnTo>
                  <a:lnTo>
                    <a:pt x="166821" y="43094"/>
                  </a:lnTo>
                  <a:cubicBezTo>
                    <a:pt x="168441" y="45066"/>
                    <a:pt x="172336" y="49794"/>
                    <a:pt x="173956" y="51585"/>
                  </a:cubicBezTo>
                  <a:lnTo>
                    <a:pt x="178684" y="56797"/>
                  </a:lnTo>
                  <a:cubicBezTo>
                    <a:pt x="183059" y="61701"/>
                    <a:pt x="187439" y="66688"/>
                    <a:pt x="192122" y="71503"/>
                  </a:cubicBezTo>
                  <a:cubicBezTo>
                    <a:pt x="204888" y="85215"/>
                    <a:pt x="218652" y="97963"/>
                    <a:pt x="233310" y="109632"/>
                  </a:cubicBezTo>
                  <a:lnTo>
                    <a:pt x="240010" y="114796"/>
                  </a:lnTo>
                  <a:cubicBezTo>
                    <a:pt x="240257" y="114963"/>
                    <a:pt x="240441" y="115209"/>
                    <a:pt x="240534" y="115495"/>
                  </a:cubicBezTo>
                  <a:lnTo>
                    <a:pt x="241498" y="115936"/>
                  </a:lnTo>
                  <a:lnTo>
                    <a:pt x="245873" y="119087"/>
                  </a:lnTo>
                  <a:cubicBezTo>
                    <a:pt x="246111" y="118863"/>
                    <a:pt x="246410" y="118718"/>
                    <a:pt x="246732" y="118669"/>
                  </a:cubicBezTo>
                  <a:cubicBezTo>
                    <a:pt x="247053" y="118621"/>
                    <a:pt x="247379" y="118678"/>
                    <a:pt x="247669" y="118823"/>
                  </a:cubicBezTo>
                  <a:lnTo>
                    <a:pt x="248589" y="119259"/>
                  </a:lnTo>
                  <a:lnTo>
                    <a:pt x="250601" y="120179"/>
                  </a:lnTo>
                  <a:cubicBezTo>
                    <a:pt x="284306" y="134670"/>
                    <a:pt x="293981" y="159839"/>
                    <a:pt x="296169" y="178398"/>
                  </a:cubicBezTo>
                  <a:cubicBezTo>
                    <a:pt x="300548" y="215474"/>
                    <a:pt x="279274" y="259550"/>
                    <a:pt x="244385" y="285596"/>
                  </a:cubicBezTo>
                  <a:cubicBezTo>
                    <a:pt x="228077" y="298475"/>
                    <a:pt x="207996" y="305655"/>
                    <a:pt x="187219" y="306038"/>
                  </a:cubicBezTo>
                  <a:close/>
                  <a:moveTo>
                    <a:pt x="156230" y="296235"/>
                  </a:moveTo>
                  <a:cubicBezTo>
                    <a:pt x="184067" y="308225"/>
                    <a:pt x="214576" y="303458"/>
                    <a:pt x="242110" y="283100"/>
                  </a:cubicBezTo>
                  <a:cubicBezTo>
                    <a:pt x="276123" y="257714"/>
                    <a:pt x="296869" y="214858"/>
                    <a:pt x="292625" y="178877"/>
                  </a:cubicBezTo>
                  <a:cubicBezTo>
                    <a:pt x="289645" y="153620"/>
                    <a:pt x="274679" y="134494"/>
                    <a:pt x="249377" y="123507"/>
                  </a:cubicBezTo>
                  <a:cubicBezTo>
                    <a:pt x="248193" y="124774"/>
                    <a:pt x="247537" y="124559"/>
                    <a:pt x="239658" y="118691"/>
                  </a:cubicBezTo>
                  <a:cubicBezTo>
                    <a:pt x="234974" y="116591"/>
                    <a:pt x="233839" y="116063"/>
                    <a:pt x="234318" y="114619"/>
                  </a:cubicBezTo>
                  <a:lnTo>
                    <a:pt x="231343" y="112344"/>
                  </a:lnTo>
                  <a:cubicBezTo>
                    <a:pt x="216513" y="100507"/>
                    <a:pt x="202572" y="87605"/>
                    <a:pt x="189627" y="73735"/>
                  </a:cubicBezTo>
                  <a:cubicBezTo>
                    <a:pt x="185031" y="68876"/>
                    <a:pt x="180480" y="63844"/>
                    <a:pt x="176100" y="58985"/>
                  </a:cubicBezTo>
                  <a:lnTo>
                    <a:pt x="171724" y="54037"/>
                  </a:lnTo>
                  <a:cubicBezTo>
                    <a:pt x="171429" y="53936"/>
                    <a:pt x="171174" y="53755"/>
                    <a:pt x="170981" y="53513"/>
                  </a:cubicBezTo>
                  <a:lnTo>
                    <a:pt x="168397" y="50362"/>
                  </a:lnTo>
                  <a:cubicBezTo>
                    <a:pt x="166733" y="48350"/>
                    <a:pt x="165069" y="46334"/>
                    <a:pt x="163493" y="44322"/>
                  </a:cubicBezTo>
                  <a:cubicBezTo>
                    <a:pt x="153646" y="31803"/>
                    <a:pt x="143707" y="18628"/>
                    <a:pt x="132852" y="4094"/>
                  </a:cubicBezTo>
                  <a:cubicBezTo>
                    <a:pt x="83375" y="49886"/>
                    <a:pt x="39951" y="101810"/>
                    <a:pt x="3636" y="158611"/>
                  </a:cubicBezTo>
                  <a:cubicBezTo>
                    <a:pt x="17467" y="176122"/>
                    <a:pt x="31390" y="192712"/>
                    <a:pt x="45000" y="207987"/>
                  </a:cubicBezTo>
                  <a:cubicBezTo>
                    <a:pt x="72098" y="238628"/>
                    <a:pt x="109214" y="275969"/>
                    <a:pt x="156270" y="296191"/>
                  </a:cubicBezTo>
                  <a:lnTo>
                    <a:pt x="156230" y="296235"/>
                  </a:lnTo>
                  <a:close/>
                </a:path>
              </a:pathLst>
            </a:custGeom>
            <a:solidFill>
              <a:srgbClr val="0E0E0E"/>
            </a:solidFill>
            <a:ln w="4396"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2B2E2536-D9E9-4894-9E8C-E90C2F549156}"/>
                </a:ext>
              </a:extLst>
            </p:cNvPr>
            <p:cNvSpPr/>
            <p:nvPr/>
          </p:nvSpPr>
          <p:spPr>
            <a:xfrm>
              <a:off x="7946594" y="5094067"/>
              <a:ext cx="531137" cy="257380"/>
            </a:xfrm>
            <a:custGeom>
              <a:avLst/>
              <a:gdLst>
                <a:gd name="connsiteX0" fmla="*/ 526063 w 531137"/>
                <a:gd name="connsiteY0" fmla="*/ 143422 h 257380"/>
                <a:gd name="connsiteX1" fmla="*/ 473536 w 531137"/>
                <a:gd name="connsiteY1" fmla="*/ 12106 h 257380"/>
                <a:gd name="connsiteX2" fmla="*/ 358366 w 531137"/>
                <a:gd name="connsiteY2" fmla="*/ 46467 h 257380"/>
                <a:gd name="connsiteX3" fmla="*/ 351715 w 531137"/>
                <a:gd name="connsiteY3" fmla="*/ 63973 h 257380"/>
                <a:gd name="connsiteX4" fmla="*/ 348040 w 531137"/>
                <a:gd name="connsiteY4" fmla="*/ 67041 h 257380"/>
                <a:gd name="connsiteX5" fmla="*/ 318886 w 531137"/>
                <a:gd name="connsiteY5" fmla="*/ 87439 h 257380"/>
                <a:gd name="connsiteX6" fmla="*/ 242457 w 531137"/>
                <a:gd name="connsiteY6" fmla="*/ 173671 h 257380"/>
                <a:gd name="connsiteX7" fmla="*/ 218643 w 531137"/>
                <a:gd name="connsiteY7" fmla="*/ 137558 h 257380"/>
                <a:gd name="connsiteX8" fmla="*/ 92667 w 531137"/>
                <a:gd name="connsiteY8" fmla="*/ 101049 h 257380"/>
                <a:gd name="connsiteX9" fmla="*/ 0 w 531137"/>
                <a:gd name="connsiteY9" fmla="*/ 242766 h 257380"/>
                <a:gd name="connsiteX10" fmla="*/ 24646 w 531137"/>
                <a:gd name="connsiteY10" fmla="*/ 257380 h 257380"/>
                <a:gd name="connsiteX11" fmla="*/ 428668 w 531137"/>
                <a:gd name="connsiteY11" fmla="*/ 257380 h 257380"/>
                <a:gd name="connsiteX12" fmla="*/ 452394 w 531137"/>
                <a:gd name="connsiteY12" fmla="*/ 240698 h 257380"/>
                <a:gd name="connsiteX13" fmla="*/ 526063 w 531137"/>
                <a:gd name="connsiteY13" fmla="*/ 143422 h 25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137" h="257380">
                  <a:moveTo>
                    <a:pt x="526063" y="143422"/>
                  </a:moveTo>
                  <a:cubicBezTo>
                    <a:pt x="542346" y="94310"/>
                    <a:pt x="518008" y="37755"/>
                    <a:pt x="473536" y="12106"/>
                  </a:cubicBezTo>
                  <a:cubicBezTo>
                    <a:pt x="433572" y="-10700"/>
                    <a:pt x="374609" y="-2385"/>
                    <a:pt x="358366" y="46467"/>
                  </a:cubicBezTo>
                  <a:lnTo>
                    <a:pt x="351715" y="63973"/>
                  </a:lnTo>
                  <a:cubicBezTo>
                    <a:pt x="353291" y="59597"/>
                    <a:pt x="345544" y="68353"/>
                    <a:pt x="348040" y="67041"/>
                  </a:cubicBezTo>
                  <a:cubicBezTo>
                    <a:pt x="338844" y="74480"/>
                    <a:pt x="328430" y="80519"/>
                    <a:pt x="318886" y="87439"/>
                  </a:cubicBezTo>
                  <a:cubicBezTo>
                    <a:pt x="287409" y="110245"/>
                    <a:pt x="261319" y="139680"/>
                    <a:pt x="242457" y="173671"/>
                  </a:cubicBezTo>
                  <a:cubicBezTo>
                    <a:pt x="235555" y="160980"/>
                    <a:pt x="227588" y="148902"/>
                    <a:pt x="218643" y="137558"/>
                  </a:cubicBezTo>
                  <a:cubicBezTo>
                    <a:pt x="190062" y="101622"/>
                    <a:pt x="137359" y="69361"/>
                    <a:pt x="92667" y="101049"/>
                  </a:cubicBezTo>
                  <a:cubicBezTo>
                    <a:pt x="44516" y="135150"/>
                    <a:pt x="17246" y="186322"/>
                    <a:pt x="0" y="242766"/>
                  </a:cubicBezTo>
                  <a:cubicBezTo>
                    <a:pt x="15323" y="252362"/>
                    <a:pt x="24646" y="257380"/>
                    <a:pt x="24646" y="257380"/>
                  </a:cubicBezTo>
                  <a:lnTo>
                    <a:pt x="428668" y="257380"/>
                  </a:lnTo>
                  <a:cubicBezTo>
                    <a:pt x="435187" y="252539"/>
                    <a:pt x="442807" y="247609"/>
                    <a:pt x="452394" y="240698"/>
                  </a:cubicBezTo>
                  <a:cubicBezTo>
                    <a:pt x="487014" y="215647"/>
                    <a:pt x="512448" y="184438"/>
                    <a:pt x="526063" y="143422"/>
                  </a:cubicBezTo>
                  <a:close/>
                </a:path>
              </a:pathLst>
            </a:custGeom>
            <a:solidFill>
              <a:srgbClr val="3C8563"/>
            </a:solidFill>
            <a:ln w="4396"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40FA909C-0C2A-4E5A-87AE-93C870A22367}"/>
                </a:ext>
              </a:extLst>
            </p:cNvPr>
            <p:cNvSpPr/>
            <p:nvPr/>
          </p:nvSpPr>
          <p:spPr>
            <a:xfrm>
              <a:off x="7944765" y="5092788"/>
              <a:ext cx="534690" cy="260310"/>
            </a:xfrm>
            <a:custGeom>
              <a:avLst/>
              <a:gdLst>
                <a:gd name="connsiteX0" fmla="*/ 430277 w 534690"/>
                <a:gd name="connsiteY0" fmla="*/ 260244 h 260310"/>
                <a:gd name="connsiteX1" fmla="*/ 26255 w 534690"/>
                <a:gd name="connsiteY1" fmla="*/ 260244 h 260310"/>
                <a:gd name="connsiteX2" fmla="*/ 25467 w 534690"/>
                <a:gd name="connsiteY2" fmla="*/ 260244 h 260310"/>
                <a:gd name="connsiteX3" fmla="*/ 777 w 534690"/>
                <a:gd name="connsiteY3" fmla="*/ 245630 h 260310"/>
                <a:gd name="connsiteX4" fmla="*/ 99 w 534690"/>
                <a:gd name="connsiteY4" fmla="*/ 244838 h 260310"/>
                <a:gd name="connsiteX5" fmla="*/ 77 w 534690"/>
                <a:gd name="connsiteY5" fmla="*/ 243782 h 260310"/>
                <a:gd name="connsiteX6" fmla="*/ 93312 w 534690"/>
                <a:gd name="connsiteY6" fmla="*/ 101149 h 260310"/>
                <a:gd name="connsiteX7" fmla="*/ 221524 w 534690"/>
                <a:gd name="connsiteY7" fmla="*/ 138006 h 260310"/>
                <a:gd name="connsiteX8" fmla="*/ 244110 w 534690"/>
                <a:gd name="connsiteY8" fmla="*/ 171799 h 260310"/>
                <a:gd name="connsiteX9" fmla="*/ 319575 w 534690"/>
                <a:gd name="connsiteY9" fmla="*/ 87622 h 260310"/>
                <a:gd name="connsiteX10" fmla="*/ 331042 w 534690"/>
                <a:gd name="connsiteY10" fmla="*/ 79831 h 260310"/>
                <a:gd name="connsiteX11" fmla="*/ 347632 w 534690"/>
                <a:gd name="connsiteY11" fmla="*/ 68100 h 260310"/>
                <a:gd name="connsiteX12" fmla="*/ 349032 w 534690"/>
                <a:gd name="connsiteY12" fmla="*/ 65868 h 260310"/>
                <a:gd name="connsiteX13" fmla="*/ 352712 w 534690"/>
                <a:gd name="connsiteY13" fmla="*/ 62761 h 260310"/>
                <a:gd name="connsiteX14" fmla="*/ 356608 w 534690"/>
                <a:gd name="connsiteY14" fmla="*/ 52562 h 260310"/>
                <a:gd name="connsiteX15" fmla="*/ 358575 w 534690"/>
                <a:gd name="connsiteY15" fmla="*/ 47614 h 260310"/>
                <a:gd name="connsiteX16" fmla="*/ 373885 w 534690"/>
                <a:gd name="connsiteY16" fmla="*/ 21806 h 260310"/>
                <a:gd name="connsiteX17" fmla="*/ 399024 w 534690"/>
                <a:gd name="connsiteY17" fmla="*/ 5418 h 260310"/>
                <a:gd name="connsiteX18" fmla="*/ 438403 w 534690"/>
                <a:gd name="connsiteY18" fmla="*/ 360 h 260310"/>
                <a:gd name="connsiteX19" fmla="*/ 476280 w 534690"/>
                <a:gd name="connsiteY19" fmla="*/ 12245 h 260310"/>
                <a:gd name="connsiteX20" fmla="*/ 529639 w 534690"/>
                <a:gd name="connsiteY20" fmla="*/ 145313 h 260310"/>
                <a:gd name="connsiteX21" fmla="*/ 455226 w 534690"/>
                <a:gd name="connsiteY21" fmla="*/ 243429 h 260310"/>
                <a:gd name="connsiteX22" fmla="*/ 442096 w 534690"/>
                <a:gd name="connsiteY22" fmla="*/ 252497 h 260310"/>
                <a:gd name="connsiteX23" fmla="*/ 431373 w 534690"/>
                <a:gd name="connsiteY23" fmla="*/ 260024 h 260310"/>
                <a:gd name="connsiteX24" fmla="*/ 430277 w 534690"/>
                <a:gd name="connsiteY24" fmla="*/ 260244 h 260310"/>
                <a:gd name="connsiteX25" fmla="*/ 26646 w 534690"/>
                <a:gd name="connsiteY25" fmla="*/ 256987 h 260310"/>
                <a:gd name="connsiteX26" fmla="*/ 429753 w 534690"/>
                <a:gd name="connsiteY26" fmla="*/ 256987 h 260310"/>
                <a:gd name="connsiteX27" fmla="*/ 440124 w 534690"/>
                <a:gd name="connsiteY27" fmla="*/ 249724 h 260310"/>
                <a:gd name="connsiteX28" fmla="*/ 453259 w 534690"/>
                <a:gd name="connsiteY28" fmla="*/ 240656 h 260310"/>
                <a:gd name="connsiteX29" fmla="*/ 526488 w 534690"/>
                <a:gd name="connsiteY29" fmla="*/ 144353 h 260310"/>
                <a:gd name="connsiteX30" fmla="*/ 528064 w 534690"/>
                <a:gd name="connsiteY30" fmla="*/ 144833 h 260310"/>
                <a:gd name="connsiteX31" fmla="*/ 526488 w 534690"/>
                <a:gd name="connsiteY31" fmla="*/ 144353 h 260310"/>
                <a:gd name="connsiteX32" fmla="*/ 474617 w 534690"/>
                <a:gd name="connsiteY32" fmla="*/ 15133 h 260310"/>
                <a:gd name="connsiteX33" fmla="*/ 438152 w 534690"/>
                <a:gd name="connsiteY33" fmla="*/ 3604 h 260310"/>
                <a:gd name="connsiteX34" fmla="*/ 400204 w 534690"/>
                <a:gd name="connsiteY34" fmla="*/ 8394 h 260310"/>
                <a:gd name="connsiteX35" fmla="*/ 376306 w 534690"/>
                <a:gd name="connsiteY35" fmla="*/ 24020 h 260310"/>
                <a:gd name="connsiteX36" fmla="*/ 361727 w 534690"/>
                <a:gd name="connsiteY36" fmla="*/ 48578 h 260310"/>
                <a:gd name="connsiteX37" fmla="*/ 359848 w 534690"/>
                <a:gd name="connsiteY37" fmla="*/ 53521 h 260310"/>
                <a:gd name="connsiteX38" fmla="*/ 355120 w 534690"/>
                <a:gd name="connsiteY38" fmla="*/ 65912 h 260310"/>
                <a:gd name="connsiteX39" fmla="*/ 354680 w 534690"/>
                <a:gd name="connsiteY39" fmla="*/ 66524 h 260310"/>
                <a:gd name="connsiteX40" fmla="*/ 353711 w 534690"/>
                <a:gd name="connsiteY40" fmla="*/ 66973 h 260310"/>
                <a:gd name="connsiteX41" fmla="*/ 352668 w 534690"/>
                <a:gd name="connsiteY41" fmla="*/ 66744 h 260310"/>
                <a:gd name="connsiteX42" fmla="*/ 351440 w 534690"/>
                <a:gd name="connsiteY42" fmla="*/ 68144 h 260310"/>
                <a:gd name="connsiteX43" fmla="*/ 351374 w 534690"/>
                <a:gd name="connsiteY43" fmla="*/ 68954 h 260310"/>
                <a:gd name="connsiteX44" fmla="*/ 350916 w 534690"/>
                <a:gd name="connsiteY44" fmla="*/ 69632 h 260310"/>
                <a:gd name="connsiteX45" fmla="*/ 333014 w 534690"/>
                <a:gd name="connsiteY45" fmla="*/ 82327 h 260310"/>
                <a:gd name="connsiteX46" fmla="*/ 321675 w 534690"/>
                <a:gd name="connsiteY46" fmla="*/ 90074 h 260310"/>
                <a:gd name="connsiteX47" fmla="*/ 245686 w 534690"/>
                <a:gd name="connsiteY47" fmla="*/ 175694 h 260310"/>
                <a:gd name="connsiteX48" fmla="*/ 245087 w 534690"/>
                <a:gd name="connsiteY48" fmla="*/ 176323 h 260310"/>
                <a:gd name="connsiteX49" fmla="*/ 244242 w 534690"/>
                <a:gd name="connsiteY49" fmla="*/ 176526 h 260310"/>
                <a:gd name="connsiteX50" fmla="*/ 243428 w 534690"/>
                <a:gd name="connsiteY50" fmla="*/ 176306 h 260310"/>
                <a:gd name="connsiteX51" fmla="*/ 242842 w 534690"/>
                <a:gd name="connsiteY51" fmla="*/ 175694 h 260310"/>
                <a:gd name="connsiteX52" fmla="*/ 219116 w 534690"/>
                <a:gd name="connsiteY52" fmla="*/ 139797 h 260310"/>
                <a:gd name="connsiteX53" fmla="*/ 95416 w 534690"/>
                <a:gd name="connsiteY53" fmla="*/ 103645 h 260310"/>
                <a:gd name="connsiteX54" fmla="*/ 3537 w 534690"/>
                <a:gd name="connsiteY54" fmla="*/ 243386 h 260310"/>
                <a:gd name="connsiteX55" fmla="*/ 26646 w 534690"/>
                <a:gd name="connsiteY55" fmla="*/ 256987 h 260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34690" h="260310">
                  <a:moveTo>
                    <a:pt x="430277" y="260244"/>
                  </a:moveTo>
                  <a:lnTo>
                    <a:pt x="26255" y="260244"/>
                  </a:lnTo>
                  <a:cubicBezTo>
                    <a:pt x="25995" y="260333"/>
                    <a:pt x="25722" y="260333"/>
                    <a:pt x="25467" y="260244"/>
                  </a:cubicBezTo>
                  <a:cubicBezTo>
                    <a:pt x="25467" y="260244"/>
                    <a:pt x="15967" y="255138"/>
                    <a:pt x="777" y="245630"/>
                  </a:cubicBezTo>
                  <a:cubicBezTo>
                    <a:pt x="464" y="245454"/>
                    <a:pt x="227" y="245146"/>
                    <a:pt x="99" y="244838"/>
                  </a:cubicBezTo>
                  <a:cubicBezTo>
                    <a:pt x="-24" y="244486"/>
                    <a:pt x="-33" y="244090"/>
                    <a:pt x="77" y="243782"/>
                  </a:cubicBezTo>
                  <a:cubicBezTo>
                    <a:pt x="20083" y="178102"/>
                    <a:pt x="50592" y="131438"/>
                    <a:pt x="93312" y="101149"/>
                  </a:cubicBezTo>
                  <a:cubicBezTo>
                    <a:pt x="136780" y="70508"/>
                    <a:pt x="190227" y="98653"/>
                    <a:pt x="221524" y="138006"/>
                  </a:cubicBezTo>
                  <a:cubicBezTo>
                    <a:pt x="229958" y="148636"/>
                    <a:pt x="237512" y="159936"/>
                    <a:pt x="244110" y="171799"/>
                  </a:cubicBezTo>
                  <a:cubicBezTo>
                    <a:pt x="262976" y="138679"/>
                    <a:pt x="288705" y="109979"/>
                    <a:pt x="319575" y="87622"/>
                  </a:cubicBezTo>
                  <a:cubicBezTo>
                    <a:pt x="323295" y="84950"/>
                    <a:pt x="327146" y="82371"/>
                    <a:pt x="331042" y="79831"/>
                  </a:cubicBezTo>
                  <a:cubicBezTo>
                    <a:pt x="336601" y="76111"/>
                    <a:pt x="342337" y="72304"/>
                    <a:pt x="347632" y="68100"/>
                  </a:cubicBezTo>
                  <a:cubicBezTo>
                    <a:pt x="347945" y="67268"/>
                    <a:pt x="348425" y="66511"/>
                    <a:pt x="349032" y="65868"/>
                  </a:cubicBezTo>
                  <a:cubicBezTo>
                    <a:pt x="349979" y="64539"/>
                    <a:pt x="351246" y="63469"/>
                    <a:pt x="352712" y="62761"/>
                  </a:cubicBezTo>
                  <a:cubicBezTo>
                    <a:pt x="353804" y="60001"/>
                    <a:pt x="355380" y="55841"/>
                    <a:pt x="356608" y="52562"/>
                  </a:cubicBezTo>
                  <a:cubicBezTo>
                    <a:pt x="357572" y="50110"/>
                    <a:pt x="358140" y="48534"/>
                    <a:pt x="358575" y="47614"/>
                  </a:cubicBezTo>
                  <a:cubicBezTo>
                    <a:pt x="361635" y="37952"/>
                    <a:pt x="366873" y="29122"/>
                    <a:pt x="373885" y="21806"/>
                  </a:cubicBezTo>
                  <a:cubicBezTo>
                    <a:pt x="380897" y="14490"/>
                    <a:pt x="389498" y="8882"/>
                    <a:pt x="399024" y="5418"/>
                  </a:cubicBezTo>
                  <a:cubicBezTo>
                    <a:pt x="411631" y="906"/>
                    <a:pt x="425065" y="-819"/>
                    <a:pt x="438403" y="360"/>
                  </a:cubicBezTo>
                  <a:cubicBezTo>
                    <a:pt x="451740" y="1540"/>
                    <a:pt x="464660" y="5594"/>
                    <a:pt x="476280" y="12245"/>
                  </a:cubicBezTo>
                  <a:cubicBezTo>
                    <a:pt x="522244" y="38511"/>
                    <a:pt x="545706" y="96945"/>
                    <a:pt x="529639" y="145313"/>
                  </a:cubicBezTo>
                  <a:cubicBezTo>
                    <a:pt x="516509" y="184709"/>
                    <a:pt x="492215" y="216794"/>
                    <a:pt x="455226" y="243429"/>
                  </a:cubicBezTo>
                  <a:cubicBezTo>
                    <a:pt x="450455" y="246863"/>
                    <a:pt x="446168" y="249812"/>
                    <a:pt x="442096" y="252497"/>
                  </a:cubicBezTo>
                  <a:cubicBezTo>
                    <a:pt x="438024" y="255226"/>
                    <a:pt x="434652" y="257648"/>
                    <a:pt x="431373" y="260024"/>
                  </a:cubicBezTo>
                  <a:cubicBezTo>
                    <a:pt x="431047" y="260244"/>
                    <a:pt x="430655" y="260333"/>
                    <a:pt x="430277" y="260244"/>
                  </a:cubicBezTo>
                  <a:close/>
                  <a:moveTo>
                    <a:pt x="26646" y="256987"/>
                  </a:moveTo>
                  <a:lnTo>
                    <a:pt x="429753" y="256987"/>
                  </a:lnTo>
                  <a:cubicBezTo>
                    <a:pt x="432905" y="254654"/>
                    <a:pt x="436316" y="252321"/>
                    <a:pt x="440124" y="249724"/>
                  </a:cubicBezTo>
                  <a:cubicBezTo>
                    <a:pt x="443936" y="247083"/>
                    <a:pt x="448267" y="244090"/>
                    <a:pt x="453259" y="240656"/>
                  </a:cubicBezTo>
                  <a:cubicBezTo>
                    <a:pt x="489675" y="214386"/>
                    <a:pt x="513621" y="182918"/>
                    <a:pt x="526488" y="144353"/>
                  </a:cubicBezTo>
                  <a:lnTo>
                    <a:pt x="528064" y="144833"/>
                  </a:lnTo>
                  <a:lnTo>
                    <a:pt x="526488" y="144353"/>
                  </a:lnTo>
                  <a:cubicBezTo>
                    <a:pt x="542070" y="97385"/>
                    <a:pt x="519264" y="40655"/>
                    <a:pt x="474617" y="15133"/>
                  </a:cubicBezTo>
                  <a:cubicBezTo>
                    <a:pt x="463436" y="8702"/>
                    <a:pt x="450996" y="4771"/>
                    <a:pt x="438152" y="3604"/>
                  </a:cubicBezTo>
                  <a:cubicBezTo>
                    <a:pt x="425303" y="2442"/>
                    <a:pt x="412357" y="4075"/>
                    <a:pt x="400204" y="8394"/>
                  </a:cubicBezTo>
                  <a:cubicBezTo>
                    <a:pt x="391149" y="11708"/>
                    <a:pt x="382975" y="17056"/>
                    <a:pt x="376306" y="24020"/>
                  </a:cubicBezTo>
                  <a:cubicBezTo>
                    <a:pt x="369633" y="30988"/>
                    <a:pt x="364650" y="39387"/>
                    <a:pt x="361727" y="48578"/>
                  </a:cubicBezTo>
                  <a:cubicBezTo>
                    <a:pt x="361727" y="48926"/>
                    <a:pt x="360851" y="50942"/>
                    <a:pt x="359848" y="53521"/>
                  </a:cubicBezTo>
                  <a:lnTo>
                    <a:pt x="355120" y="65912"/>
                  </a:lnTo>
                  <a:cubicBezTo>
                    <a:pt x="355023" y="66146"/>
                    <a:pt x="354873" y="66357"/>
                    <a:pt x="354680" y="66524"/>
                  </a:cubicBezTo>
                  <a:cubicBezTo>
                    <a:pt x="354416" y="66775"/>
                    <a:pt x="354077" y="66933"/>
                    <a:pt x="353711" y="66973"/>
                  </a:cubicBezTo>
                  <a:cubicBezTo>
                    <a:pt x="353346" y="67013"/>
                    <a:pt x="352981" y="66933"/>
                    <a:pt x="352668" y="66744"/>
                  </a:cubicBezTo>
                  <a:cubicBezTo>
                    <a:pt x="352224" y="67176"/>
                    <a:pt x="351814" y="67647"/>
                    <a:pt x="351440" y="68144"/>
                  </a:cubicBezTo>
                  <a:cubicBezTo>
                    <a:pt x="351488" y="68417"/>
                    <a:pt x="351466" y="68694"/>
                    <a:pt x="351374" y="68954"/>
                  </a:cubicBezTo>
                  <a:cubicBezTo>
                    <a:pt x="351282" y="69218"/>
                    <a:pt x="351123" y="69447"/>
                    <a:pt x="350916" y="69632"/>
                  </a:cubicBezTo>
                  <a:cubicBezTo>
                    <a:pt x="345225" y="74007"/>
                    <a:pt x="339009" y="78387"/>
                    <a:pt x="333014" y="82327"/>
                  </a:cubicBezTo>
                  <a:cubicBezTo>
                    <a:pt x="329206" y="84862"/>
                    <a:pt x="325355" y="87402"/>
                    <a:pt x="321675" y="90074"/>
                  </a:cubicBezTo>
                  <a:cubicBezTo>
                    <a:pt x="290417" y="112744"/>
                    <a:pt x="264486" y="141963"/>
                    <a:pt x="245686" y="175694"/>
                  </a:cubicBezTo>
                  <a:cubicBezTo>
                    <a:pt x="245554" y="175958"/>
                    <a:pt x="245343" y="176174"/>
                    <a:pt x="245087" y="176323"/>
                  </a:cubicBezTo>
                  <a:cubicBezTo>
                    <a:pt x="244832" y="176469"/>
                    <a:pt x="244537" y="176539"/>
                    <a:pt x="244242" y="176526"/>
                  </a:cubicBezTo>
                  <a:cubicBezTo>
                    <a:pt x="243956" y="176526"/>
                    <a:pt x="243674" y="176451"/>
                    <a:pt x="243428" y="176306"/>
                  </a:cubicBezTo>
                  <a:cubicBezTo>
                    <a:pt x="243177" y="176156"/>
                    <a:pt x="242979" y="175945"/>
                    <a:pt x="242842" y="175694"/>
                  </a:cubicBezTo>
                  <a:cubicBezTo>
                    <a:pt x="235984" y="163065"/>
                    <a:pt x="228048" y="151057"/>
                    <a:pt x="219116" y="139797"/>
                  </a:cubicBezTo>
                  <a:cubicBezTo>
                    <a:pt x="188783" y="101673"/>
                    <a:pt x="137088" y="74139"/>
                    <a:pt x="95416" y="103645"/>
                  </a:cubicBezTo>
                  <a:cubicBezTo>
                    <a:pt x="53744" y="133146"/>
                    <a:pt x="23407" y="179017"/>
                    <a:pt x="3537" y="243386"/>
                  </a:cubicBezTo>
                  <a:cubicBezTo>
                    <a:pt x="16403" y="251353"/>
                    <a:pt x="24855" y="256019"/>
                    <a:pt x="26646" y="256987"/>
                  </a:cubicBezTo>
                  <a:close/>
                </a:path>
              </a:pathLst>
            </a:custGeom>
            <a:solidFill>
              <a:srgbClr val="0E0E0E"/>
            </a:solidFill>
            <a:ln w="4396"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3898D94D-E06E-40BC-9830-36167775DD85}"/>
                </a:ext>
              </a:extLst>
            </p:cNvPr>
            <p:cNvSpPr/>
            <p:nvPr/>
          </p:nvSpPr>
          <p:spPr>
            <a:xfrm>
              <a:off x="7806479" y="4884462"/>
              <a:ext cx="1399" cy="396"/>
            </a:xfrm>
            <a:custGeom>
              <a:avLst/>
              <a:gdLst>
                <a:gd name="connsiteX0" fmla="*/ 0 w 1399"/>
                <a:gd name="connsiteY0" fmla="*/ 396 h 396"/>
                <a:gd name="connsiteX1" fmla="*/ 1400 w 1399"/>
                <a:gd name="connsiteY1" fmla="*/ 0 h 396"/>
                <a:gd name="connsiteX2" fmla="*/ 220 w 1399"/>
                <a:gd name="connsiteY2" fmla="*/ 308 h 396"/>
                <a:gd name="connsiteX3" fmla="*/ 0 w 1399"/>
                <a:gd name="connsiteY3" fmla="*/ 396 h 396"/>
              </a:gdLst>
              <a:ahLst/>
              <a:cxnLst>
                <a:cxn ang="0">
                  <a:pos x="connsiteX0" y="connsiteY0"/>
                </a:cxn>
                <a:cxn ang="0">
                  <a:pos x="connsiteX1" y="connsiteY1"/>
                </a:cxn>
                <a:cxn ang="0">
                  <a:pos x="connsiteX2" y="connsiteY2"/>
                </a:cxn>
                <a:cxn ang="0">
                  <a:pos x="connsiteX3" y="connsiteY3"/>
                </a:cxn>
              </a:cxnLst>
              <a:rect l="l" t="t" r="r" b="b"/>
              <a:pathLst>
                <a:path w="1399" h="396">
                  <a:moveTo>
                    <a:pt x="0" y="396"/>
                  </a:moveTo>
                  <a:lnTo>
                    <a:pt x="1400" y="0"/>
                  </a:lnTo>
                  <a:lnTo>
                    <a:pt x="220" y="308"/>
                  </a:lnTo>
                  <a:lnTo>
                    <a:pt x="0" y="396"/>
                  </a:lnTo>
                  <a:close/>
                </a:path>
              </a:pathLst>
            </a:custGeom>
            <a:solidFill>
              <a:srgbClr val="3C8563"/>
            </a:solidFill>
            <a:ln w="4396"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6A118B72-E212-44AA-8781-7EA4B787CBDA}"/>
                </a:ext>
              </a:extLst>
            </p:cNvPr>
            <p:cNvSpPr/>
            <p:nvPr/>
          </p:nvSpPr>
          <p:spPr>
            <a:xfrm>
              <a:off x="7804833" y="4882962"/>
              <a:ext cx="4632" cy="3604"/>
            </a:xfrm>
            <a:custGeom>
              <a:avLst/>
              <a:gdLst>
                <a:gd name="connsiteX0" fmla="*/ 1646 w 4632"/>
                <a:gd name="connsiteY0" fmla="*/ 3516 h 3604"/>
                <a:gd name="connsiteX1" fmla="*/ 674 w 4632"/>
                <a:gd name="connsiteY1" fmla="*/ 3199 h 3604"/>
                <a:gd name="connsiteX2" fmla="*/ 70 w 4632"/>
                <a:gd name="connsiteY2" fmla="*/ 2376 h 3604"/>
                <a:gd name="connsiteX3" fmla="*/ 194 w 4632"/>
                <a:gd name="connsiteY3" fmla="*/ 1126 h 3604"/>
                <a:gd name="connsiteX4" fmla="*/ 1162 w 4632"/>
                <a:gd name="connsiteY4" fmla="*/ 320 h 3604"/>
                <a:gd name="connsiteX5" fmla="*/ 1646 w 4632"/>
                <a:gd name="connsiteY5" fmla="*/ 1896 h 3604"/>
                <a:gd name="connsiteX6" fmla="*/ 1206 w 4632"/>
                <a:gd name="connsiteY6" fmla="*/ 320 h 3604"/>
                <a:gd name="connsiteX7" fmla="*/ 1646 w 4632"/>
                <a:gd name="connsiteY7" fmla="*/ 320 h 3604"/>
                <a:gd name="connsiteX8" fmla="*/ 2562 w 4632"/>
                <a:gd name="connsiteY8" fmla="*/ 56 h 3604"/>
                <a:gd name="connsiteX9" fmla="*/ 3790 w 4632"/>
                <a:gd name="connsiteY9" fmla="*/ 202 h 3604"/>
                <a:gd name="connsiteX10" fmla="*/ 4578 w 4632"/>
                <a:gd name="connsiteY10" fmla="*/ 1152 h 3604"/>
                <a:gd name="connsiteX11" fmla="*/ 4420 w 4632"/>
                <a:gd name="connsiteY11" fmla="*/ 2407 h 3604"/>
                <a:gd name="connsiteX12" fmla="*/ 3438 w 4632"/>
                <a:gd name="connsiteY12" fmla="*/ 3208 h 3604"/>
                <a:gd name="connsiteX13" fmla="*/ 2082 w 4632"/>
                <a:gd name="connsiteY13" fmla="*/ 3604 h 3604"/>
                <a:gd name="connsiteX14" fmla="*/ 1646 w 4632"/>
                <a:gd name="connsiteY14" fmla="*/ 3516 h 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32" h="3604">
                  <a:moveTo>
                    <a:pt x="1646" y="3516"/>
                  </a:moveTo>
                  <a:cubicBezTo>
                    <a:pt x="1294" y="3516"/>
                    <a:pt x="955" y="3406"/>
                    <a:pt x="674" y="3199"/>
                  </a:cubicBezTo>
                  <a:cubicBezTo>
                    <a:pt x="392" y="2997"/>
                    <a:pt x="181" y="2706"/>
                    <a:pt x="70" y="2376"/>
                  </a:cubicBezTo>
                  <a:cubicBezTo>
                    <a:pt x="-57" y="1958"/>
                    <a:pt x="-9" y="1509"/>
                    <a:pt x="194" y="1126"/>
                  </a:cubicBezTo>
                  <a:cubicBezTo>
                    <a:pt x="401" y="738"/>
                    <a:pt x="748" y="452"/>
                    <a:pt x="1162" y="320"/>
                  </a:cubicBezTo>
                  <a:lnTo>
                    <a:pt x="1646" y="1896"/>
                  </a:lnTo>
                  <a:lnTo>
                    <a:pt x="1206" y="320"/>
                  </a:lnTo>
                  <a:lnTo>
                    <a:pt x="1646" y="320"/>
                  </a:lnTo>
                  <a:lnTo>
                    <a:pt x="2562" y="56"/>
                  </a:lnTo>
                  <a:cubicBezTo>
                    <a:pt x="2976" y="-54"/>
                    <a:pt x="3416" y="-1"/>
                    <a:pt x="3790" y="202"/>
                  </a:cubicBezTo>
                  <a:cubicBezTo>
                    <a:pt x="4164" y="404"/>
                    <a:pt x="4446" y="747"/>
                    <a:pt x="4578" y="1152"/>
                  </a:cubicBezTo>
                  <a:cubicBezTo>
                    <a:pt x="4688" y="1575"/>
                    <a:pt x="4631" y="2024"/>
                    <a:pt x="4420" y="2407"/>
                  </a:cubicBezTo>
                  <a:cubicBezTo>
                    <a:pt x="4208" y="2790"/>
                    <a:pt x="3856" y="3076"/>
                    <a:pt x="3438" y="3208"/>
                  </a:cubicBezTo>
                  <a:lnTo>
                    <a:pt x="2082" y="3604"/>
                  </a:lnTo>
                  <a:lnTo>
                    <a:pt x="1646" y="3516"/>
                  </a:lnTo>
                  <a:close/>
                </a:path>
              </a:pathLst>
            </a:custGeom>
            <a:solidFill>
              <a:srgbClr val="0E0E0E"/>
            </a:solidFill>
            <a:ln w="4396"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7A2B3DF5-7B64-4E2D-A9C2-5A1740FD5871}"/>
                </a:ext>
              </a:extLst>
            </p:cNvPr>
            <p:cNvSpPr/>
            <p:nvPr/>
          </p:nvSpPr>
          <p:spPr>
            <a:xfrm>
              <a:off x="7640309" y="4616179"/>
              <a:ext cx="547850" cy="432685"/>
            </a:xfrm>
            <a:custGeom>
              <a:avLst/>
              <a:gdLst>
                <a:gd name="connsiteX0" fmla="*/ 161266 w 547850"/>
                <a:gd name="connsiteY0" fmla="*/ 270343 h 432685"/>
                <a:gd name="connsiteX1" fmla="*/ 166170 w 547850"/>
                <a:gd name="connsiteY1" fmla="*/ 268679 h 432685"/>
                <a:gd name="connsiteX2" fmla="*/ 158859 w 547850"/>
                <a:gd name="connsiteY2" fmla="*/ 270779 h 432685"/>
                <a:gd name="connsiteX3" fmla="*/ 166390 w 547850"/>
                <a:gd name="connsiteY3" fmla="*/ 268591 h 432685"/>
                <a:gd name="connsiteX4" fmla="*/ 167570 w 547850"/>
                <a:gd name="connsiteY4" fmla="*/ 268283 h 432685"/>
                <a:gd name="connsiteX5" fmla="*/ 176849 w 547850"/>
                <a:gd name="connsiteY5" fmla="*/ 265787 h 432685"/>
                <a:gd name="connsiteX6" fmla="*/ 192960 w 547850"/>
                <a:gd name="connsiteY6" fmla="*/ 262591 h 432685"/>
                <a:gd name="connsiteX7" fmla="*/ 194183 w 547850"/>
                <a:gd name="connsiteY7" fmla="*/ 262591 h 432685"/>
                <a:gd name="connsiteX8" fmla="*/ 218697 w 547850"/>
                <a:gd name="connsiteY8" fmla="*/ 374957 h 432685"/>
                <a:gd name="connsiteX9" fmla="*/ 456163 w 547850"/>
                <a:gd name="connsiteY9" fmla="*/ 426740 h 432685"/>
                <a:gd name="connsiteX10" fmla="*/ 547783 w 547850"/>
                <a:gd name="connsiteY10" fmla="*/ 319190 h 432685"/>
                <a:gd name="connsiteX11" fmla="*/ 449556 w 547850"/>
                <a:gd name="connsiteY11" fmla="*/ 249945 h 432685"/>
                <a:gd name="connsiteX12" fmla="*/ 433797 w 547850"/>
                <a:gd name="connsiteY12" fmla="*/ 251433 h 432685"/>
                <a:gd name="connsiteX13" fmla="*/ 420358 w 547850"/>
                <a:gd name="connsiteY13" fmla="*/ 252089 h 432685"/>
                <a:gd name="connsiteX14" fmla="*/ 400836 w 547850"/>
                <a:gd name="connsiteY14" fmla="*/ 252089 h 432685"/>
                <a:gd name="connsiteX15" fmla="*/ 382978 w 547850"/>
                <a:gd name="connsiteY15" fmla="*/ 250205 h 432685"/>
                <a:gd name="connsiteX16" fmla="*/ 383678 w 547850"/>
                <a:gd name="connsiteY16" fmla="*/ 231034 h 432685"/>
                <a:gd name="connsiteX17" fmla="*/ 263869 w 547850"/>
                <a:gd name="connsiteY17" fmla="*/ 85312 h 432685"/>
                <a:gd name="connsiteX18" fmla="*/ 84010 w 547850"/>
                <a:gd name="connsiteY18" fmla="*/ 117749 h 432685"/>
                <a:gd name="connsiteX19" fmla="*/ 47983 w 547850"/>
                <a:gd name="connsiteY19" fmla="*/ 132284 h 432685"/>
                <a:gd name="connsiteX20" fmla="*/ 32619 w 547850"/>
                <a:gd name="connsiteY20" fmla="*/ 137139 h 432685"/>
                <a:gd name="connsiteX21" fmla="*/ 32619 w 547850"/>
                <a:gd name="connsiteY21" fmla="*/ 137139 h 432685"/>
                <a:gd name="connsiteX22" fmla="*/ 34020 w 547850"/>
                <a:gd name="connsiteY22" fmla="*/ 127424 h 432685"/>
                <a:gd name="connsiteX23" fmla="*/ 40849 w 547850"/>
                <a:gd name="connsiteY23" fmla="*/ 88028 h 432685"/>
                <a:gd name="connsiteX24" fmla="*/ 48159 w 547850"/>
                <a:gd name="connsiteY24" fmla="*/ 0 h 432685"/>
                <a:gd name="connsiteX25" fmla="*/ 7888 w 547850"/>
                <a:gd name="connsiteY25" fmla="*/ 321554 h 432685"/>
                <a:gd name="connsiteX26" fmla="*/ 92805 w 547850"/>
                <a:gd name="connsiteY26" fmla="*/ 297128 h 432685"/>
                <a:gd name="connsiteX27" fmla="*/ 161266 w 547850"/>
                <a:gd name="connsiteY27" fmla="*/ 270343 h 43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7850" h="432685">
                  <a:moveTo>
                    <a:pt x="161266" y="270343"/>
                  </a:moveTo>
                  <a:cubicBezTo>
                    <a:pt x="162495" y="269859"/>
                    <a:pt x="164462" y="269203"/>
                    <a:pt x="166170" y="268679"/>
                  </a:cubicBezTo>
                  <a:lnTo>
                    <a:pt x="158859" y="270779"/>
                  </a:lnTo>
                  <a:lnTo>
                    <a:pt x="166390" y="268591"/>
                  </a:lnTo>
                  <a:cubicBezTo>
                    <a:pt x="169410" y="267671"/>
                    <a:pt x="171510" y="267103"/>
                    <a:pt x="167570" y="268283"/>
                  </a:cubicBezTo>
                  <a:cubicBezTo>
                    <a:pt x="170634" y="267407"/>
                    <a:pt x="173741" y="266531"/>
                    <a:pt x="176849" y="265787"/>
                  </a:cubicBezTo>
                  <a:cubicBezTo>
                    <a:pt x="182193" y="264519"/>
                    <a:pt x="187576" y="263643"/>
                    <a:pt x="192960" y="262591"/>
                  </a:cubicBezTo>
                  <a:lnTo>
                    <a:pt x="194183" y="262591"/>
                  </a:lnTo>
                  <a:cubicBezTo>
                    <a:pt x="193439" y="302732"/>
                    <a:pt x="192475" y="340948"/>
                    <a:pt x="218697" y="374957"/>
                  </a:cubicBezTo>
                  <a:cubicBezTo>
                    <a:pt x="273368" y="445959"/>
                    <a:pt x="378118" y="434796"/>
                    <a:pt x="456163" y="426740"/>
                  </a:cubicBezTo>
                  <a:cubicBezTo>
                    <a:pt x="505147" y="421709"/>
                    <a:pt x="549838" y="367518"/>
                    <a:pt x="547783" y="319190"/>
                  </a:cubicBezTo>
                  <a:cubicBezTo>
                    <a:pt x="545463" y="264475"/>
                    <a:pt x="496699" y="245085"/>
                    <a:pt x="449556" y="249945"/>
                  </a:cubicBezTo>
                  <a:cubicBezTo>
                    <a:pt x="448460" y="249945"/>
                    <a:pt x="436425" y="251081"/>
                    <a:pt x="433797" y="251433"/>
                  </a:cubicBezTo>
                  <a:cubicBezTo>
                    <a:pt x="429417" y="251693"/>
                    <a:pt x="424822" y="251957"/>
                    <a:pt x="420358" y="252089"/>
                  </a:cubicBezTo>
                  <a:cubicBezTo>
                    <a:pt x="413879" y="252089"/>
                    <a:pt x="407228" y="252309"/>
                    <a:pt x="400836" y="252089"/>
                  </a:cubicBezTo>
                  <a:cubicBezTo>
                    <a:pt x="400836" y="252089"/>
                    <a:pt x="387133" y="250293"/>
                    <a:pt x="382978" y="250205"/>
                  </a:cubicBezTo>
                  <a:cubicBezTo>
                    <a:pt x="383238" y="243813"/>
                    <a:pt x="383414" y="237382"/>
                    <a:pt x="383678" y="231034"/>
                  </a:cubicBezTo>
                  <a:cubicBezTo>
                    <a:pt x="386918" y="154341"/>
                    <a:pt x="338986" y="98491"/>
                    <a:pt x="263869" y="85312"/>
                  </a:cubicBezTo>
                  <a:cubicBezTo>
                    <a:pt x="201539" y="74369"/>
                    <a:pt x="141309" y="94943"/>
                    <a:pt x="84010" y="117749"/>
                  </a:cubicBezTo>
                  <a:cubicBezTo>
                    <a:pt x="71971" y="122521"/>
                    <a:pt x="60021" y="127556"/>
                    <a:pt x="47983" y="132284"/>
                  </a:cubicBezTo>
                  <a:cubicBezTo>
                    <a:pt x="45313" y="133331"/>
                    <a:pt x="38616" y="135348"/>
                    <a:pt x="32619" y="137139"/>
                  </a:cubicBezTo>
                  <a:cubicBezTo>
                    <a:pt x="33188" y="132020"/>
                    <a:pt x="33801" y="128388"/>
                    <a:pt x="32619" y="137139"/>
                  </a:cubicBezTo>
                  <a:cubicBezTo>
                    <a:pt x="33101" y="133904"/>
                    <a:pt x="33538" y="130664"/>
                    <a:pt x="34020" y="127424"/>
                  </a:cubicBezTo>
                  <a:cubicBezTo>
                    <a:pt x="36077" y="114289"/>
                    <a:pt x="38397" y="101158"/>
                    <a:pt x="40849" y="88028"/>
                  </a:cubicBezTo>
                  <a:cubicBezTo>
                    <a:pt x="45576" y="59883"/>
                    <a:pt x="50216" y="29329"/>
                    <a:pt x="48159" y="0"/>
                  </a:cubicBezTo>
                  <a:cubicBezTo>
                    <a:pt x="7012" y="104178"/>
                    <a:pt x="-11898" y="210984"/>
                    <a:pt x="7888" y="321554"/>
                  </a:cubicBezTo>
                  <a:cubicBezTo>
                    <a:pt x="36971" y="316408"/>
                    <a:pt x="65434" y="308221"/>
                    <a:pt x="92805" y="297128"/>
                  </a:cubicBezTo>
                  <a:cubicBezTo>
                    <a:pt x="115699" y="288769"/>
                    <a:pt x="138549" y="279622"/>
                    <a:pt x="161266" y="270343"/>
                  </a:cubicBezTo>
                  <a:close/>
                </a:path>
              </a:pathLst>
            </a:custGeom>
            <a:solidFill>
              <a:srgbClr val="3C8563"/>
            </a:solidFill>
            <a:ln w="4396"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EF516676-7D0D-4611-8F44-E6E2B596CB5E}"/>
                </a:ext>
              </a:extLst>
            </p:cNvPr>
            <p:cNvSpPr/>
            <p:nvPr/>
          </p:nvSpPr>
          <p:spPr>
            <a:xfrm>
              <a:off x="7638872" y="4614646"/>
              <a:ext cx="551302" cy="435848"/>
            </a:xfrm>
            <a:custGeom>
              <a:avLst/>
              <a:gdLst>
                <a:gd name="connsiteX0" fmla="*/ 370712 w 551302"/>
                <a:gd name="connsiteY0" fmla="*/ 435849 h 435848"/>
                <a:gd name="connsiteX1" fmla="*/ 218862 w 551302"/>
                <a:gd name="connsiteY1" fmla="*/ 377542 h 435848"/>
                <a:gd name="connsiteX2" fmla="*/ 194000 w 551302"/>
                <a:gd name="connsiteY2" fmla="*/ 265832 h 435848"/>
                <a:gd name="connsiteX3" fmla="*/ 189625 w 551302"/>
                <a:gd name="connsiteY3" fmla="*/ 266708 h 435848"/>
                <a:gd name="connsiteX4" fmla="*/ 178726 w 551302"/>
                <a:gd name="connsiteY4" fmla="*/ 268940 h 435848"/>
                <a:gd name="connsiteX5" fmla="*/ 169487 w 551302"/>
                <a:gd name="connsiteY5" fmla="*/ 271392 h 435848"/>
                <a:gd name="connsiteX6" fmla="*/ 168571 w 551302"/>
                <a:gd name="connsiteY6" fmla="*/ 271656 h 435848"/>
                <a:gd name="connsiteX7" fmla="*/ 168351 w 551302"/>
                <a:gd name="connsiteY7" fmla="*/ 271656 h 435848"/>
                <a:gd name="connsiteX8" fmla="*/ 163579 w 551302"/>
                <a:gd name="connsiteY8" fmla="*/ 273276 h 435848"/>
                <a:gd name="connsiteX9" fmla="*/ 95030 w 551302"/>
                <a:gd name="connsiteY9" fmla="*/ 300369 h 435848"/>
                <a:gd name="connsiteX10" fmla="*/ 9761 w 551302"/>
                <a:gd name="connsiteY10" fmla="*/ 324883 h 435848"/>
                <a:gd name="connsiteX11" fmla="*/ 8572 w 551302"/>
                <a:gd name="connsiteY11" fmla="*/ 324570 h 435848"/>
                <a:gd name="connsiteX12" fmla="*/ 7923 w 551302"/>
                <a:gd name="connsiteY12" fmla="*/ 323527 h 435848"/>
                <a:gd name="connsiteX13" fmla="*/ 48281 w 551302"/>
                <a:gd name="connsiteY13" fmla="*/ 1097 h 435848"/>
                <a:gd name="connsiteX14" fmla="*/ 48974 w 551302"/>
                <a:gd name="connsiteY14" fmla="*/ 234 h 435848"/>
                <a:gd name="connsiteX15" fmla="*/ 50059 w 551302"/>
                <a:gd name="connsiteY15" fmla="*/ 19 h 435848"/>
                <a:gd name="connsiteX16" fmla="*/ 51029 w 551302"/>
                <a:gd name="connsiteY16" fmla="*/ 547 h 435848"/>
                <a:gd name="connsiteX17" fmla="*/ 51433 w 551302"/>
                <a:gd name="connsiteY17" fmla="*/ 1577 h 435848"/>
                <a:gd name="connsiteX18" fmla="*/ 44123 w 551302"/>
                <a:gd name="connsiteY18" fmla="*/ 89996 h 435848"/>
                <a:gd name="connsiteX19" fmla="*/ 41365 w 551302"/>
                <a:gd name="connsiteY19" fmla="*/ 105623 h 435848"/>
                <a:gd name="connsiteX20" fmla="*/ 37294 w 551302"/>
                <a:gd name="connsiteY20" fmla="*/ 129133 h 435848"/>
                <a:gd name="connsiteX21" fmla="*/ 36681 w 551302"/>
                <a:gd name="connsiteY21" fmla="*/ 133509 h 435848"/>
                <a:gd name="connsiteX22" fmla="*/ 36681 w 551302"/>
                <a:gd name="connsiteY22" fmla="*/ 133773 h 435848"/>
                <a:gd name="connsiteX23" fmla="*/ 36681 w 551302"/>
                <a:gd name="connsiteY23" fmla="*/ 134164 h 435848"/>
                <a:gd name="connsiteX24" fmla="*/ 36375 w 551302"/>
                <a:gd name="connsiteY24" fmla="*/ 136528 h 435848"/>
                <a:gd name="connsiteX25" fmla="*/ 49201 w 551302"/>
                <a:gd name="connsiteY25" fmla="*/ 132413 h 435848"/>
                <a:gd name="connsiteX26" fmla="*/ 68460 w 551302"/>
                <a:gd name="connsiteY26" fmla="*/ 124665 h 435848"/>
                <a:gd name="connsiteX27" fmla="*/ 85227 w 551302"/>
                <a:gd name="connsiteY27" fmla="*/ 117882 h 435848"/>
                <a:gd name="connsiteX28" fmla="*/ 265962 w 551302"/>
                <a:gd name="connsiteY28" fmla="*/ 85357 h 435848"/>
                <a:gd name="connsiteX29" fmla="*/ 387170 w 551302"/>
                <a:gd name="connsiteY29" fmla="*/ 232744 h 435848"/>
                <a:gd name="connsiteX30" fmla="*/ 386774 w 551302"/>
                <a:gd name="connsiteY30" fmla="*/ 242767 h 435848"/>
                <a:gd name="connsiteX31" fmla="*/ 386515 w 551302"/>
                <a:gd name="connsiteY31" fmla="*/ 250338 h 435848"/>
                <a:gd name="connsiteX32" fmla="*/ 402709 w 551302"/>
                <a:gd name="connsiteY32" fmla="*/ 252310 h 435848"/>
                <a:gd name="connsiteX33" fmla="*/ 422099 w 551302"/>
                <a:gd name="connsiteY33" fmla="*/ 252310 h 435848"/>
                <a:gd name="connsiteX34" fmla="*/ 433874 w 551302"/>
                <a:gd name="connsiteY34" fmla="*/ 251738 h 435848"/>
                <a:gd name="connsiteX35" fmla="*/ 435494 w 551302"/>
                <a:gd name="connsiteY35" fmla="*/ 251738 h 435848"/>
                <a:gd name="connsiteX36" fmla="*/ 447797 w 551302"/>
                <a:gd name="connsiteY36" fmla="*/ 250602 h 435848"/>
                <a:gd name="connsiteX37" fmla="*/ 451164 w 551302"/>
                <a:gd name="connsiteY37" fmla="*/ 250294 h 435848"/>
                <a:gd name="connsiteX38" fmla="*/ 527985 w 551302"/>
                <a:gd name="connsiteY38" fmla="*/ 269948 h 435848"/>
                <a:gd name="connsiteX39" fmla="*/ 545086 w 551302"/>
                <a:gd name="connsiteY39" fmla="*/ 293022 h 435848"/>
                <a:gd name="connsiteX40" fmla="*/ 551231 w 551302"/>
                <a:gd name="connsiteY40" fmla="*/ 321075 h 435848"/>
                <a:gd name="connsiteX41" fmla="*/ 458128 w 551302"/>
                <a:gd name="connsiteY41" fmla="*/ 430505 h 435848"/>
                <a:gd name="connsiteX42" fmla="*/ 456944 w 551302"/>
                <a:gd name="connsiteY42" fmla="*/ 430505 h 435848"/>
                <a:gd name="connsiteX43" fmla="*/ 370712 w 551302"/>
                <a:gd name="connsiteY43" fmla="*/ 435849 h 435848"/>
                <a:gd name="connsiteX44" fmla="*/ 194308 w 551302"/>
                <a:gd name="connsiteY44" fmla="*/ 262465 h 435848"/>
                <a:gd name="connsiteX45" fmla="*/ 195620 w 551302"/>
                <a:gd name="connsiteY45" fmla="*/ 262465 h 435848"/>
                <a:gd name="connsiteX46" fmla="*/ 196773 w 551302"/>
                <a:gd name="connsiteY46" fmla="*/ 262993 h 435848"/>
                <a:gd name="connsiteX47" fmla="*/ 197240 w 551302"/>
                <a:gd name="connsiteY47" fmla="*/ 264168 h 435848"/>
                <a:gd name="connsiteX48" fmla="*/ 197240 w 551302"/>
                <a:gd name="connsiteY48" fmla="*/ 265264 h 435848"/>
                <a:gd name="connsiteX49" fmla="*/ 221446 w 551302"/>
                <a:gd name="connsiteY49" fmla="*/ 375486 h 435848"/>
                <a:gd name="connsiteX50" fmla="*/ 456244 w 551302"/>
                <a:gd name="connsiteY50" fmla="*/ 426785 h 435848"/>
                <a:gd name="connsiteX51" fmla="*/ 457424 w 551302"/>
                <a:gd name="connsiteY51" fmla="*/ 426785 h 435848"/>
                <a:gd name="connsiteX52" fmla="*/ 547595 w 551302"/>
                <a:gd name="connsiteY52" fmla="*/ 320899 h 435848"/>
                <a:gd name="connsiteX53" fmla="*/ 541750 w 551302"/>
                <a:gd name="connsiteY53" fmla="*/ 294140 h 435848"/>
                <a:gd name="connsiteX54" fmla="*/ 525494 w 551302"/>
                <a:gd name="connsiteY54" fmla="*/ 272091 h 435848"/>
                <a:gd name="connsiteX55" fmla="*/ 451076 w 551302"/>
                <a:gd name="connsiteY55" fmla="*/ 253225 h 435848"/>
                <a:gd name="connsiteX56" fmla="*/ 447621 w 551302"/>
                <a:gd name="connsiteY56" fmla="*/ 253533 h 435848"/>
                <a:gd name="connsiteX57" fmla="*/ 435322 w 551302"/>
                <a:gd name="connsiteY57" fmla="*/ 254713 h 435848"/>
                <a:gd name="connsiteX58" fmla="*/ 433658 w 551302"/>
                <a:gd name="connsiteY58" fmla="*/ 254713 h 435848"/>
                <a:gd name="connsiteX59" fmla="*/ 421751 w 551302"/>
                <a:gd name="connsiteY59" fmla="*/ 255285 h 435848"/>
                <a:gd name="connsiteX60" fmla="*/ 402141 w 551302"/>
                <a:gd name="connsiteY60" fmla="*/ 255285 h 435848"/>
                <a:gd name="connsiteX61" fmla="*/ 401877 w 551302"/>
                <a:gd name="connsiteY61" fmla="*/ 255285 h 435848"/>
                <a:gd name="connsiteX62" fmla="*/ 384371 w 551302"/>
                <a:gd name="connsiteY62" fmla="*/ 253401 h 435848"/>
                <a:gd name="connsiteX63" fmla="*/ 383719 w 551302"/>
                <a:gd name="connsiteY63" fmla="*/ 253265 h 435848"/>
                <a:gd name="connsiteX64" fmla="*/ 383187 w 551302"/>
                <a:gd name="connsiteY64" fmla="*/ 252878 h 435848"/>
                <a:gd name="connsiteX65" fmla="*/ 382751 w 551302"/>
                <a:gd name="connsiteY65" fmla="*/ 251693 h 435848"/>
                <a:gd name="connsiteX66" fmla="*/ 383099 w 551302"/>
                <a:gd name="connsiteY66" fmla="*/ 242591 h 435848"/>
                <a:gd name="connsiteX67" fmla="*/ 383495 w 551302"/>
                <a:gd name="connsiteY67" fmla="*/ 232524 h 435848"/>
                <a:gd name="connsiteX68" fmla="*/ 265002 w 551302"/>
                <a:gd name="connsiteY68" fmla="*/ 88509 h 435848"/>
                <a:gd name="connsiteX69" fmla="*/ 86059 w 551302"/>
                <a:gd name="connsiteY69" fmla="*/ 120858 h 435848"/>
                <a:gd name="connsiteX70" fmla="*/ 69292 w 551302"/>
                <a:gd name="connsiteY70" fmla="*/ 127597 h 435848"/>
                <a:gd name="connsiteX71" fmla="*/ 50032 w 551302"/>
                <a:gd name="connsiteY71" fmla="*/ 135393 h 435848"/>
                <a:gd name="connsiteX72" fmla="*/ 35281 w 551302"/>
                <a:gd name="connsiteY72" fmla="*/ 140076 h 435848"/>
                <a:gd name="connsiteX73" fmla="*/ 34493 w 551302"/>
                <a:gd name="connsiteY73" fmla="*/ 140076 h 435848"/>
                <a:gd name="connsiteX74" fmla="*/ 33646 w 551302"/>
                <a:gd name="connsiteY74" fmla="*/ 140120 h 435848"/>
                <a:gd name="connsiteX75" fmla="*/ 32873 w 551302"/>
                <a:gd name="connsiteY75" fmla="*/ 139768 h 435848"/>
                <a:gd name="connsiteX76" fmla="*/ 32387 w 551302"/>
                <a:gd name="connsiteY76" fmla="*/ 139099 h 435848"/>
                <a:gd name="connsiteX77" fmla="*/ 32304 w 551302"/>
                <a:gd name="connsiteY77" fmla="*/ 138280 h 435848"/>
                <a:gd name="connsiteX78" fmla="*/ 32567 w 551302"/>
                <a:gd name="connsiteY78" fmla="*/ 136352 h 435848"/>
                <a:gd name="connsiteX79" fmla="*/ 33705 w 551302"/>
                <a:gd name="connsiteY79" fmla="*/ 128517 h 435848"/>
                <a:gd name="connsiteX80" fmla="*/ 37776 w 551302"/>
                <a:gd name="connsiteY80" fmla="*/ 104923 h 435848"/>
                <a:gd name="connsiteX81" fmla="*/ 40533 w 551302"/>
                <a:gd name="connsiteY81" fmla="*/ 89341 h 435848"/>
                <a:gd name="connsiteX82" fmla="*/ 48194 w 551302"/>
                <a:gd name="connsiteY82" fmla="*/ 9324 h 435848"/>
                <a:gd name="connsiteX83" fmla="*/ 10505 w 551302"/>
                <a:gd name="connsiteY83" fmla="*/ 321251 h 435848"/>
                <a:gd name="connsiteX84" fmla="*/ 93674 w 551302"/>
                <a:gd name="connsiteY84" fmla="*/ 297173 h 435848"/>
                <a:gd name="connsiteX85" fmla="*/ 158808 w 551302"/>
                <a:gd name="connsiteY85" fmla="*/ 271480 h 435848"/>
                <a:gd name="connsiteX86" fmla="*/ 159213 w 551302"/>
                <a:gd name="connsiteY86" fmla="*/ 270850 h 435848"/>
                <a:gd name="connsiteX87" fmla="*/ 159860 w 551302"/>
                <a:gd name="connsiteY87" fmla="*/ 270472 h 435848"/>
                <a:gd name="connsiteX88" fmla="*/ 167431 w 551302"/>
                <a:gd name="connsiteY88" fmla="*/ 268284 h 435848"/>
                <a:gd name="connsiteX89" fmla="*/ 171106 w 551302"/>
                <a:gd name="connsiteY89" fmla="*/ 267280 h 435848"/>
                <a:gd name="connsiteX90" fmla="*/ 177982 w 551302"/>
                <a:gd name="connsiteY90" fmla="*/ 265484 h 435848"/>
                <a:gd name="connsiteX91" fmla="*/ 189009 w 551302"/>
                <a:gd name="connsiteY91" fmla="*/ 263209 h 435848"/>
                <a:gd name="connsiteX92" fmla="*/ 194132 w 551302"/>
                <a:gd name="connsiteY92" fmla="*/ 262245 h 435848"/>
                <a:gd name="connsiteX93" fmla="*/ 194308 w 551302"/>
                <a:gd name="connsiteY93" fmla="*/ 262465 h 43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51302" h="435848">
                  <a:moveTo>
                    <a:pt x="370712" y="435849"/>
                  </a:moveTo>
                  <a:cubicBezTo>
                    <a:pt x="313193" y="435849"/>
                    <a:pt x="255063" y="424510"/>
                    <a:pt x="218862" y="377542"/>
                  </a:cubicBezTo>
                  <a:cubicBezTo>
                    <a:pt x="192601" y="343529"/>
                    <a:pt x="193256" y="305797"/>
                    <a:pt x="194000" y="265832"/>
                  </a:cubicBezTo>
                  <a:lnTo>
                    <a:pt x="189625" y="266708"/>
                  </a:lnTo>
                  <a:cubicBezTo>
                    <a:pt x="185989" y="267408"/>
                    <a:pt x="182357" y="268064"/>
                    <a:pt x="178726" y="268940"/>
                  </a:cubicBezTo>
                  <a:cubicBezTo>
                    <a:pt x="175090" y="269816"/>
                    <a:pt x="172550" y="270516"/>
                    <a:pt x="169487" y="271392"/>
                  </a:cubicBezTo>
                  <a:lnTo>
                    <a:pt x="168571" y="271656"/>
                  </a:lnTo>
                  <a:lnTo>
                    <a:pt x="168351" y="271656"/>
                  </a:lnTo>
                  <a:cubicBezTo>
                    <a:pt x="166687" y="272180"/>
                    <a:pt x="164803" y="272791"/>
                    <a:pt x="163579" y="273276"/>
                  </a:cubicBezTo>
                  <a:cubicBezTo>
                    <a:pt x="143093" y="281635"/>
                    <a:pt x="118931" y="291354"/>
                    <a:pt x="95030" y="300369"/>
                  </a:cubicBezTo>
                  <a:cubicBezTo>
                    <a:pt x="67554" y="311532"/>
                    <a:pt x="38971" y="319750"/>
                    <a:pt x="9761" y="324883"/>
                  </a:cubicBezTo>
                  <a:cubicBezTo>
                    <a:pt x="9339" y="324936"/>
                    <a:pt x="8914" y="324821"/>
                    <a:pt x="8572" y="324570"/>
                  </a:cubicBezTo>
                  <a:cubicBezTo>
                    <a:pt x="8230" y="324319"/>
                    <a:pt x="7998" y="323945"/>
                    <a:pt x="7923" y="323527"/>
                  </a:cubicBezTo>
                  <a:cubicBezTo>
                    <a:pt x="-10331" y="221536"/>
                    <a:pt x="2889" y="116042"/>
                    <a:pt x="48281" y="1097"/>
                  </a:cubicBezTo>
                  <a:cubicBezTo>
                    <a:pt x="48404" y="736"/>
                    <a:pt x="48650" y="432"/>
                    <a:pt x="48974" y="234"/>
                  </a:cubicBezTo>
                  <a:cubicBezTo>
                    <a:pt x="49299" y="36"/>
                    <a:pt x="49683" y="-39"/>
                    <a:pt x="50059" y="19"/>
                  </a:cubicBezTo>
                  <a:cubicBezTo>
                    <a:pt x="50434" y="76"/>
                    <a:pt x="50777" y="265"/>
                    <a:pt x="51029" y="547"/>
                  </a:cubicBezTo>
                  <a:cubicBezTo>
                    <a:pt x="51280" y="833"/>
                    <a:pt x="51423" y="1198"/>
                    <a:pt x="51433" y="1577"/>
                  </a:cubicBezTo>
                  <a:cubicBezTo>
                    <a:pt x="53490" y="31038"/>
                    <a:pt x="48938" y="61415"/>
                    <a:pt x="44123" y="89996"/>
                  </a:cubicBezTo>
                  <a:lnTo>
                    <a:pt x="41365" y="105623"/>
                  </a:lnTo>
                  <a:cubicBezTo>
                    <a:pt x="39964" y="113331"/>
                    <a:pt x="38520" y="121293"/>
                    <a:pt x="37294" y="129133"/>
                  </a:cubicBezTo>
                  <a:cubicBezTo>
                    <a:pt x="37294" y="130533"/>
                    <a:pt x="36901" y="131889"/>
                    <a:pt x="36681" y="133509"/>
                  </a:cubicBezTo>
                  <a:lnTo>
                    <a:pt x="36681" y="133773"/>
                  </a:lnTo>
                  <a:lnTo>
                    <a:pt x="36681" y="134164"/>
                  </a:lnTo>
                  <a:cubicBezTo>
                    <a:pt x="36681" y="134649"/>
                    <a:pt x="36681" y="135476"/>
                    <a:pt x="36375" y="136528"/>
                  </a:cubicBezTo>
                  <a:cubicBezTo>
                    <a:pt x="41540" y="134952"/>
                    <a:pt x="46968" y="133289"/>
                    <a:pt x="49201" y="132413"/>
                  </a:cubicBezTo>
                  <a:cubicBezTo>
                    <a:pt x="55621" y="129877"/>
                    <a:pt x="62040" y="127293"/>
                    <a:pt x="68460" y="124665"/>
                  </a:cubicBezTo>
                  <a:lnTo>
                    <a:pt x="85227" y="117882"/>
                  </a:lnTo>
                  <a:cubicBezTo>
                    <a:pt x="142129" y="95340"/>
                    <a:pt x="202668" y="74110"/>
                    <a:pt x="265962" y="85357"/>
                  </a:cubicBezTo>
                  <a:cubicBezTo>
                    <a:pt x="342826" y="98840"/>
                    <a:pt x="390366" y="156706"/>
                    <a:pt x="387170" y="232744"/>
                  </a:cubicBezTo>
                  <a:lnTo>
                    <a:pt x="386774" y="242767"/>
                  </a:lnTo>
                  <a:lnTo>
                    <a:pt x="386515" y="250338"/>
                  </a:lnTo>
                  <a:cubicBezTo>
                    <a:pt x="391951" y="250611"/>
                    <a:pt x="397365" y="251271"/>
                    <a:pt x="402709" y="252310"/>
                  </a:cubicBezTo>
                  <a:cubicBezTo>
                    <a:pt x="408312" y="252310"/>
                    <a:pt x="414484" y="252310"/>
                    <a:pt x="422099" y="252310"/>
                  </a:cubicBezTo>
                  <a:cubicBezTo>
                    <a:pt x="426039" y="252310"/>
                    <a:pt x="429978" y="252002"/>
                    <a:pt x="433874" y="251738"/>
                  </a:cubicBezTo>
                  <a:lnTo>
                    <a:pt x="435494" y="251738"/>
                  </a:lnTo>
                  <a:cubicBezTo>
                    <a:pt x="437246" y="251738"/>
                    <a:pt x="443681" y="250950"/>
                    <a:pt x="447797" y="250602"/>
                  </a:cubicBezTo>
                  <a:lnTo>
                    <a:pt x="451164" y="250294"/>
                  </a:lnTo>
                  <a:cubicBezTo>
                    <a:pt x="481805" y="247098"/>
                    <a:pt x="509867" y="254277"/>
                    <a:pt x="527985" y="269948"/>
                  </a:cubicBezTo>
                  <a:cubicBezTo>
                    <a:pt x="535253" y="276348"/>
                    <a:pt x="541081" y="284210"/>
                    <a:pt x="545086" y="293022"/>
                  </a:cubicBezTo>
                  <a:cubicBezTo>
                    <a:pt x="549092" y="301835"/>
                    <a:pt x="551187" y="311396"/>
                    <a:pt x="551231" y="321075"/>
                  </a:cubicBezTo>
                  <a:cubicBezTo>
                    <a:pt x="553375" y="371150"/>
                    <a:pt x="507239" y="425297"/>
                    <a:pt x="458128" y="430505"/>
                  </a:cubicBezTo>
                  <a:lnTo>
                    <a:pt x="456944" y="430505"/>
                  </a:lnTo>
                  <a:cubicBezTo>
                    <a:pt x="428310" y="433766"/>
                    <a:pt x="399526" y="435549"/>
                    <a:pt x="370712" y="435849"/>
                  </a:cubicBezTo>
                  <a:close/>
                  <a:moveTo>
                    <a:pt x="194308" y="262465"/>
                  </a:moveTo>
                  <a:lnTo>
                    <a:pt x="195620" y="262465"/>
                  </a:lnTo>
                  <a:cubicBezTo>
                    <a:pt x="196056" y="262487"/>
                    <a:pt x="196470" y="262676"/>
                    <a:pt x="196773" y="262993"/>
                  </a:cubicBezTo>
                  <a:cubicBezTo>
                    <a:pt x="197073" y="263310"/>
                    <a:pt x="197240" y="263732"/>
                    <a:pt x="197240" y="264168"/>
                  </a:cubicBezTo>
                  <a:lnTo>
                    <a:pt x="197240" y="265264"/>
                  </a:lnTo>
                  <a:cubicBezTo>
                    <a:pt x="196540" y="304661"/>
                    <a:pt x="195840" y="342261"/>
                    <a:pt x="221446" y="375486"/>
                  </a:cubicBezTo>
                  <a:cubicBezTo>
                    <a:pt x="275289" y="445520"/>
                    <a:pt x="379859" y="434621"/>
                    <a:pt x="456244" y="426785"/>
                  </a:cubicBezTo>
                  <a:lnTo>
                    <a:pt x="457424" y="426785"/>
                  </a:lnTo>
                  <a:cubicBezTo>
                    <a:pt x="505008" y="421881"/>
                    <a:pt x="549655" y="369443"/>
                    <a:pt x="547595" y="320899"/>
                  </a:cubicBezTo>
                  <a:cubicBezTo>
                    <a:pt x="547551" y="311668"/>
                    <a:pt x="545557" y="302548"/>
                    <a:pt x="541750" y="294140"/>
                  </a:cubicBezTo>
                  <a:cubicBezTo>
                    <a:pt x="537942" y="285728"/>
                    <a:pt x="532400" y="278219"/>
                    <a:pt x="525494" y="272091"/>
                  </a:cubicBezTo>
                  <a:cubicBezTo>
                    <a:pt x="507983" y="257037"/>
                    <a:pt x="480973" y="250206"/>
                    <a:pt x="451076" y="253225"/>
                  </a:cubicBezTo>
                  <a:lnTo>
                    <a:pt x="447621" y="253533"/>
                  </a:lnTo>
                  <a:lnTo>
                    <a:pt x="435322" y="254713"/>
                  </a:lnTo>
                  <a:lnTo>
                    <a:pt x="433658" y="254713"/>
                  </a:lnTo>
                  <a:cubicBezTo>
                    <a:pt x="429675" y="254977"/>
                    <a:pt x="425735" y="255197"/>
                    <a:pt x="421751" y="255285"/>
                  </a:cubicBezTo>
                  <a:cubicBezTo>
                    <a:pt x="414048" y="255501"/>
                    <a:pt x="407833" y="255501"/>
                    <a:pt x="402141" y="255285"/>
                  </a:cubicBezTo>
                  <a:lnTo>
                    <a:pt x="401877" y="255285"/>
                  </a:lnTo>
                  <a:cubicBezTo>
                    <a:pt x="400785" y="255285"/>
                    <a:pt x="388090" y="253533"/>
                    <a:pt x="384371" y="253401"/>
                  </a:cubicBezTo>
                  <a:cubicBezTo>
                    <a:pt x="384146" y="253401"/>
                    <a:pt x="383926" y="253357"/>
                    <a:pt x="383719" y="253265"/>
                  </a:cubicBezTo>
                  <a:cubicBezTo>
                    <a:pt x="383517" y="253177"/>
                    <a:pt x="383336" y="253045"/>
                    <a:pt x="383187" y="252878"/>
                  </a:cubicBezTo>
                  <a:cubicBezTo>
                    <a:pt x="382909" y="252543"/>
                    <a:pt x="382755" y="252129"/>
                    <a:pt x="382751" y="251693"/>
                  </a:cubicBezTo>
                  <a:cubicBezTo>
                    <a:pt x="382751" y="248674"/>
                    <a:pt x="383011" y="245610"/>
                    <a:pt x="383099" y="242591"/>
                  </a:cubicBezTo>
                  <a:lnTo>
                    <a:pt x="383495" y="232524"/>
                  </a:lnTo>
                  <a:cubicBezTo>
                    <a:pt x="386647" y="158110"/>
                    <a:pt x="340115" y="101688"/>
                    <a:pt x="265002" y="88509"/>
                  </a:cubicBezTo>
                  <a:cubicBezTo>
                    <a:pt x="202536" y="77566"/>
                    <a:pt x="142437" y="98492"/>
                    <a:pt x="86059" y="120858"/>
                  </a:cubicBezTo>
                  <a:cubicBezTo>
                    <a:pt x="80455" y="123045"/>
                    <a:pt x="74895" y="125237"/>
                    <a:pt x="69292" y="127597"/>
                  </a:cubicBezTo>
                  <a:cubicBezTo>
                    <a:pt x="62901" y="130225"/>
                    <a:pt x="56467" y="132853"/>
                    <a:pt x="50032" y="135393"/>
                  </a:cubicBezTo>
                  <a:cubicBezTo>
                    <a:pt x="47406" y="136396"/>
                    <a:pt x="41278" y="138280"/>
                    <a:pt x="35281" y="140076"/>
                  </a:cubicBezTo>
                  <a:lnTo>
                    <a:pt x="34493" y="140076"/>
                  </a:lnTo>
                  <a:cubicBezTo>
                    <a:pt x="34218" y="140155"/>
                    <a:pt x="33928" y="140173"/>
                    <a:pt x="33646" y="140120"/>
                  </a:cubicBezTo>
                  <a:cubicBezTo>
                    <a:pt x="33364" y="140063"/>
                    <a:pt x="33099" y="139944"/>
                    <a:pt x="32873" y="139768"/>
                  </a:cubicBezTo>
                  <a:cubicBezTo>
                    <a:pt x="32655" y="139592"/>
                    <a:pt x="32487" y="139363"/>
                    <a:pt x="32387" y="139099"/>
                  </a:cubicBezTo>
                  <a:cubicBezTo>
                    <a:pt x="32287" y="138839"/>
                    <a:pt x="32258" y="138557"/>
                    <a:pt x="32304" y="138280"/>
                  </a:cubicBezTo>
                  <a:lnTo>
                    <a:pt x="32567" y="136352"/>
                  </a:lnTo>
                  <a:cubicBezTo>
                    <a:pt x="32961" y="133773"/>
                    <a:pt x="33311" y="131145"/>
                    <a:pt x="33705" y="128517"/>
                  </a:cubicBezTo>
                  <a:cubicBezTo>
                    <a:pt x="34931" y="120638"/>
                    <a:pt x="36375" y="112631"/>
                    <a:pt x="37776" y="104923"/>
                  </a:cubicBezTo>
                  <a:cubicBezTo>
                    <a:pt x="38695" y="99716"/>
                    <a:pt x="39658" y="94552"/>
                    <a:pt x="40533" y="89341"/>
                  </a:cubicBezTo>
                  <a:cubicBezTo>
                    <a:pt x="44911" y="63427"/>
                    <a:pt x="49288" y="36026"/>
                    <a:pt x="48194" y="9324"/>
                  </a:cubicBezTo>
                  <a:cubicBezTo>
                    <a:pt x="5515" y="120334"/>
                    <a:pt x="-6828" y="222456"/>
                    <a:pt x="10505" y="321251"/>
                  </a:cubicBezTo>
                  <a:cubicBezTo>
                    <a:pt x="38979" y="316092"/>
                    <a:pt x="66848" y="308024"/>
                    <a:pt x="93674" y="297173"/>
                  </a:cubicBezTo>
                  <a:cubicBezTo>
                    <a:pt x="116216" y="288682"/>
                    <a:pt x="139065" y="279667"/>
                    <a:pt x="158808" y="271480"/>
                  </a:cubicBezTo>
                  <a:cubicBezTo>
                    <a:pt x="158891" y="271242"/>
                    <a:pt x="159032" y="271026"/>
                    <a:pt x="159213" y="270850"/>
                  </a:cubicBezTo>
                  <a:cubicBezTo>
                    <a:pt x="159398" y="270679"/>
                    <a:pt x="159618" y="270547"/>
                    <a:pt x="159860" y="270472"/>
                  </a:cubicBezTo>
                  <a:lnTo>
                    <a:pt x="167431" y="268284"/>
                  </a:lnTo>
                  <a:cubicBezTo>
                    <a:pt x="168633" y="267870"/>
                    <a:pt x="169861" y="267536"/>
                    <a:pt x="171106" y="267280"/>
                  </a:cubicBezTo>
                  <a:cubicBezTo>
                    <a:pt x="173382" y="266620"/>
                    <a:pt x="175486" y="266008"/>
                    <a:pt x="177982" y="265484"/>
                  </a:cubicBezTo>
                  <a:cubicBezTo>
                    <a:pt x="181614" y="264609"/>
                    <a:pt x="185289" y="263908"/>
                    <a:pt x="189009" y="263209"/>
                  </a:cubicBezTo>
                  <a:lnTo>
                    <a:pt x="194132" y="262245"/>
                  </a:lnTo>
                  <a:lnTo>
                    <a:pt x="194308" y="262465"/>
                  </a:lnTo>
                  <a:close/>
                </a:path>
              </a:pathLst>
            </a:custGeom>
            <a:solidFill>
              <a:srgbClr val="0E0E0E"/>
            </a:solidFill>
            <a:ln w="4396"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363F3218-0428-45F8-9288-117EBE5721A7}"/>
                </a:ext>
              </a:extLst>
            </p:cNvPr>
            <p:cNvSpPr/>
            <p:nvPr/>
          </p:nvSpPr>
          <p:spPr>
            <a:xfrm>
              <a:off x="9046659" y="3394877"/>
              <a:ext cx="670168" cy="615676"/>
            </a:xfrm>
            <a:custGeom>
              <a:avLst/>
              <a:gdLst>
                <a:gd name="connsiteX0" fmla="*/ 1784 w 670168"/>
                <a:gd name="connsiteY0" fmla="*/ 183099 h 615676"/>
                <a:gd name="connsiteX1" fmla="*/ 129252 w 670168"/>
                <a:gd name="connsiteY1" fmla="*/ 558540 h 615676"/>
                <a:gd name="connsiteX2" fmla="*/ 541242 w 670168"/>
                <a:gd name="connsiteY2" fmla="*/ 573246 h 615676"/>
                <a:gd name="connsiteX3" fmla="*/ 658463 w 670168"/>
                <a:gd name="connsiteY3" fmla="*/ 246001 h 615676"/>
                <a:gd name="connsiteX4" fmla="*/ 332445 w 670168"/>
                <a:gd name="connsiteY4" fmla="*/ 0 h 615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168" h="615676">
                  <a:moveTo>
                    <a:pt x="1784" y="183099"/>
                  </a:moveTo>
                  <a:cubicBezTo>
                    <a:pt x="-9507" y="335996"/>
                    <a:pt x="32777" y="488590"/>
                    <a:pt x="129252" y="558540"/>
                  </a:cubicBezTo>
                  <a:cubicBezTo>
                    <a:pt x="225727" y="628489"/>
                    <a:pt x="447566" y="635185"/>
                    <a:pt x="541242" y="573246"/>
                  </a:cubicBezTo>
                  <a:cubicBezTo>
                    <a:pt x="634913" y="511308"/>
                    <a:pt x="697247" y="349043"/>
                    <a:pt x="658463" y="246001"/>
                  </a:cubicBezTo>
                  <a:cubicBezTo>
                    <a:pt x="619683" y="142958"/>
                    <a:pt x="332445" y="0"/>
                    <a:pt x="332445" y="0"/>
                  </a:cubicBezTo>
                </a:path>
              </a:pathLst>
            </a:custGeom>
            <a:solidFill>
              <a:srgbClr val="F0EDE9"/>
            </a:solidFill>
            <a:ln w="4396"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F1722BB3-E536-44B6-8CC5-F76229B22C8E}"/>
                </a:ext>
              </a:extLst>
            </p:cNvPr>
            <p:cNvSpPr/>
            <p:nvPr/>
          </p:nvSpPr>
          <p:spPr>
            <a:xfrm>
              <a:off x="9044935" y="3393371"/>
              <a:ext cx="673635" cy="618832"/>
            </a:xfrm>
            <a:custGeom>
              <a:avLst/>
              <a:gdLst>
                <a:gd name="connsiteX0" fmla="*/ 357411 w 673635"/>
                <a:gd name="connsiteY0" fmla="*/ 618832 h 618832"/>
                <a:gd name="connsiteX1" fmla="*/ 337977 w 673635"/>
                <a:gd name="connsiteY1" fmla="*/ 618480 h 618832"/>
                <a:gd name="connsiteX2" fmla="*/ 130012 w 673635"/>
                <a:gd name="connsiteY2" fmla="*/ 561577 h 618832"/>
                <a:gd name="connsiteX3" fmla="*/ 1844 w 673635"/>
                <a:gd name="connsiteY3" fmla="*/ 184692 h 618832"/>
                <a:gd name="connsiteX4" fmla="*/ 2408 w 673635"/>
                <a:gd name="connsiteY4" fmla="*/ 183570 h 618832"/>
                <a:gd name="connsiteX5" fmla="*/ 3596 w 673635"/>
                <a:gd name="connsiteY5" fmla="*/ 183161 h 618832"/>
                <a:gd name="connsiteX6" fmla="*/ 4719 w 673635"/>
                <a:gd name="connsiteY6" fmla="*/ 183724 h 618832"/>
                <a:gd name="connsiteX7" fmla="*/ 5128 w 673635"/>
                <a:gd name="connsiteY7" fmla="*/ 184913 h 618832"/>
                <a:gd name="connsiteX8" fmla="*/ 132068 w 673635"/>
                <a:gd name="connsiteY8" fmla="*/ 558905 h 618832"/>
                <a:gd name="connsiteX9" fmla="*/ 542222 w 673635"/>
                <a:gd name="connsiteY9" fmla="*/ 573612 h 618832"/>
                <a:gd name="connsiteX10" fmla="*/ 649812 w 673635"/>
                <a:gd name="connsiteY10" fmla="*/ 426186 h 618832"/>
                <a:gd name="connsiteX11" fmla="*/ 658567 w 673635"/>
                <a:gd name="connsiteY11" fmla="*/ 248295 h 618832"/>
                <a:gd name="connsiteX12" fmla="*/ 333381 w 673635"/>
                <a:gd name="connsiteY12" fmla="*/ 3165 h 618832"/>
                <a:gd name="connsiteX13" fmla="*/ 332853 w 673635"/>
                <a:gd name="connsiteY13" fmla="*/ 2791 h 618832"/>
                <a:gd name="connsiteX14" fmla="*/ 332510 w 673635"/>
                <a:gd name="connsiteY14" fmla="*/ 2245 h 618832"/>
                <a:gd name="connsiteX15" fmla="*/ 332404 w 673635"/>
                <a:gd name="connsiteY15" fmla="*/ 1607 h 618832"/>
                <a:gd name="connsiteX16" fmla="*/ 332550 w 673635"/>
                <a:gd name="connsiteY16" fmla="*/ 978 h 618832"/>
                <a:gd name="connsiteX17" fmla="*/ 332924 w 673635"/>
                <a:gd name="connsiteY17" fmla="*/ 454 h 618832"/>
                <a:gd name="connsiteX18" fmla="*/ 333469 w 673635"/>
                <a:gd name="connsiteY18" fmla="*/ 110 h 618832"/>
                <a:gd name="connsiteX19" fmla="*/ 334108 w 673635"/>
                <a:gd name="connsiteY19" fmla="*/ 0 h 618832"/>
                <a:gd name="connsiteX20" fmla="*/ 334737 w 673635"/>
                <a:gd name="connsiteY20" fmla="*/ 145 h 618832"/>
                <a:gd name="connsiteX21" fmla="*/ 483563 w 673635"/>
                <a:gd name="connsiteY21" fmla="*/ 84542 h 618832"/>
                <a:gd name="connsiteX22" fmla="*/ 661807 w 673635"/>
                <a:gd name="connsiteY22" fmla="*/ 246983 h 618832"/>
                <a:gd name="connsiteX23" fmla="*/ 543969 w 673635"/>
                <a:gd name="connsiteY23" fmla="*/ 576240 h 618832"/>
                <a:gd name="connsiteX24" fmla="*/ 357411 w 673635"/>
                <a:gd name="connsiteY24" fmla="*/ 618832 h 61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3635" h="618832">
                  <a:moveTo>
                    <a:pt x="357411" y="618832"/>
                  </a:moveTo>
                  <a:cubicBezTo>
                    <a:pt x="350976" y="618832"/>
                    <a:pt x="344496" y="618832"/>
                    <a:pt x="337977" y="618480"/>
                  </a:cubicBezTo>
                  <a:cubicBezTo>
                    <a:pt x="253101" y="615636"/>
                    <a:pt x="175404" y="594274"/>
                    <a:pt x="130012" y="561577"/>
                  </a:cubicBezTo>
                  <a:cubicBezTo>
                    <a:pt x="38701" y="495392"/>
                    <a:pt x="-10367" y="350985"/>
                    <a:pt x="1844" y="184692"/>
                  </a:cubicBezTo>
                  <a:cubicBezTo>
                    <a:pt x="1879" y="184261"/>
                    <a:pt x="2082" y="183856"/>
                    <a:pt x="2408" y="183570"/>
                  </a:cubicBezTo>
                  <a:cubicBezTo>
                    <a:pt x="2733" y="183284"/>
                    <a:pt x="3160" y="183139"/>
                    <a:pt x="3596" y="183161"/>
                  </a:cubicBezTo>
                  <a:cubicBezTo>
                    <a:pt x="4028" y="183196"/>
                    <a:pt x="4432" y="183398"/>
                    <a:pt x="4719" y="183724"/>
                  </a:cubicBezTo>
                  <a:cubicBezTo>
                    <a:pt x="5005" y="184050"/>
                    <a:pt x="5154" y="184477"/>
                    <a:pt x="5128" y="184913"/>
                  </a:cubicBezTo>
                  <a:cubicBezTo>
                    <a:pt x="-7039" y="350065"/>
                    <a:pt x="41549" y="493380"/>
                    <a:pt x="132068" y="558905"/>
                  </a:cubicBezTo>
                  <a:cubicBezTo>
                    <a:pt x="226487" y="627411"/>
                    <a:pt x="448811" y="635379"/>
                    <a:pt x="542222" y="573612"/>
                  </a:cubicBezTo>
                  <a:cubicBezTo>
                    <a:pt x="587130" y="543891"/>
                    <a:pt x="626394" y="490184"/>
                    <a:pt x="649812" y="426186"/>
                  </a:cubicBezTo>
                  <a:cubicBezTo>
                    <a:pt x="673626" y="361316"/>
                    <a:pt x="676865" y="296446"/>
                    <a:pt x="658567" y="248295"/>
                  </a:cubicBezTo>
                  <a:cubicBezTo>
                    <a:pt x="620487" y="147004"/>
                    <a:pt x="336225" y="4613"/>
                    <a:pt x="333381" y="3165"/>
                  </a:cubicBezTo>
                  <a:cubicBezTo>
                    <a:pt x="333183" y="3077"/>
                    <a:pt x="333003" y="2950"/>
                    <a:pt x="332853" y="2791"/>
                  </a:cubicBezTo>
                  <a:cubicBezTo>
                    <a:pt x="332704" y="2633"/>
                    <a:pt x="332589" y="2448"/>
                    <a:pt x="332510" y="2245"/>
                  </a:cubicBezTo>
                  <a:cubicBezTo>
                    <a:pt x="332435" y="2043"/>
                    <a:pt x="332395" y="1827"/>
                    <a:pt x="332404" y="1607"/>
                  </a:cubicBezTo>
                  <a:cubicBezTo>
                    <a:pt x="332409" y="1391"/>
                    <a:pt x="332457" y="1176"/>
                    <a:pt x="332550" y="978"/>
                  </a:cubicBezTo>
                  <a:cubicBezTo>
                    <a:pt x="332638" y="779"/>
                    <a:pt x="332765" y="603"/>
                    <a:pt x="332924" y="454"/>
                  </a:cubicBezTo>
                  <a:cubicBezTo>
                    <a:pt x="333082" y="304"/>
                    <a:pt x="333267" y="185"/>
                    <a:pt x="333469" y="110"/>
                  </a:cubicBezTo>
                  <a:cubicBezTo>
                    <a:pt x="333672" y="31"/>
                    <a:pt x="333892" y="-4"/>
                    <a:pt x="334108" y="0"/>
                  </a:cubicBezTo>
                  <a:cubicBezTo>
                    <a:pt x="334323" y="9"/>
                    <a:pt x="334539" y="58"/>
                    <a:pt x="334737" y="145"/>
                  </a:cubicBezTo>
                  <a:cubicBezTo>
                    <a:pt x="335481" y="498"/>
                    <a:pt x="407530" y="36478"/>
                    <a:pt x="483563" y="84542"/>
                  </a:cubicBezTo>
                  <a:cubicBezTo>
                    <a:pt x="585642" y="149280"/>
                    <a:pt x="645524" y="203911"/>
                    <a:pt x="661807" y="246983"/>
                  </a:cubicBezTo>
                  <a:cubicBezTo>
                    <a:pt x="700019" y="348577"/>
                    <a:pt x="641673" y="511630"/>
                    <a:pt x="543969" y="576240"/>
                  </a:cubicBezTo>
                  <a:cubicBezTo>
                    <a:pt x="502870" y="603250"/>
                    <a:pt x="434188" y="618832"/>
                    <a:pt x="357411" y="618832"/>
                  </a:cubicBezTo>
                  <a:close/>
                </a:path>
              </a:pathLst>
            </a:custGeom>
            <a:solidFill>
              <a:srgbClr val="0E0E0E"/>
            </a:solidFill>
            <a:ln w="4396"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B99C3B3E-8A22-43CF-B1E5-20909CA11571}"/>
                </a:ext>
              </a:extLst>
            </p:cNvPr>
            <p:cNvSpPr/>
            <p:nvPr/>
          </p:nvSpPr>
          <p:spPr>
            <a:xfrm>
              <a:off x="9532922" y="2996811"/>
              <a:ext cx="462098" cy="661532"/>
            </a:xfrm>
            <a:custGeom>
              <a:avLst/>
              <a:gdLst>
                <a:gd name="connsiteX0" fmla="*/ 375305 w 462098"/>
                <a:gd name="connsiteY0" fmla="*/ 4546 h 661532"/>
                <a:gd name="connsiteX1" fmla="*/ 139503 w 462098"/>
                <a:gd name="connsiteY1" fmla="*/ 66528 h 661532"/>
                <a:gd name="connsiteX2" fmla="*/ 0 w 462098"/>
                <a:gd name="connsiteY2" fmla="*/ 248755 h 661532"/>
                <a:gd name="connsiteX3" fmla="*/ 96255 w 462098"/>
                <a:gd name="connsiteY3" fmla="*/ 661533 h 661532"/>
                <a:gd name="connsiteX4" fmla="*/ 300368 w 462098"/>
                <a:gd name="connsiteY4" fmla="*/ 509335 h 661532"/>
                <a:gd name="connsiteX5" fmla="*/ 293232 w 462098"/>
                <a:gd name="connsiteY5" fmla="*/ 419996 h 661532"/>
                <a:gd name="connsiteX6" fmla="*/ 254320 w 462098"/>
                <a:gd name="connsiteY6" fmla="*/ 358405 h 661532"/>
                <a:gd name="connsiteX7" fmla="*/ 253004 w 462098"/>
                <a:gd name="connsiteY7" fmla="*/ 253747 h 661532"/>
                <a:gd name="connsiteX8" fmla="*/ 341952 w 462098"/>
                <a:gd name="connsiteY8" fmla="*/ 198940 h 661532"/>
                <a:gd name="connsiteX9" fmla="*/ 460401 w 462098"/>
                <a:gd name="connsiteY9" fmla="*/ 106713 h 661532"/>
                <a:gd name="connsiteX10" fmla="*/ 375305 w 462098"/>
                <a:gd name="connsiteY10" fmla="*/ 4546 h 66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098" h="661532">
                  <a:moveTo>
                    <a:pt x="375305" y="4546"/>
                  </a:moveTo>
                  <a:cubicBezTo>
                    <a:pt x="307327" y="870"/>
                    <a:pt x="239609" y="-18784"/>
                    <a:pt x="139503" y="66528"/>
                  </a:cubicBezTo>
                  <a:cubicBezTo>
                    <a:pt x="99363" y="102117"/>
                    <a:pt x="51959" y="164623"/>
                    <a:pt x="0" y="248755"/>
                  </a:cubicBezTo>
                  <a:lnTo>
                    <a:pt x="96255" y="661533"/>
                  </a:lnTo>
                  <a:lnTo>
                    <a:pt x="300368" y="509335"/>
                  </a:lnTo>
                  <a:lnTo>
                    <a:pt x="293232" y="419996"/>
                  </a:lnTo>
                  <a:cubicBezTo>
                    <a:pt x="280626" y="399157"/>
                    <a:pt x="265567" y="377927"/>
                    <a:pt x="254320" y="358405"/>
                  </a:cubicBezTo>
                  <a:cubicBezTo>
                    <a:pt x="230198" y="316557"/>
                    <a:pt x="229410" y="281192"/>
                    <a:pt x="253004" y="253747"/>
                  </a:cubicBezTo>
                  <a:cubicBezTo>
                    <a:pt x="276039" y="226442"/>
                    <a:pt x="307208" y="207237"/>
                    <a:pt x="341952" y="198940"/>
                  </a:cubicBezTo>
                  <a:cubicBezTo>
                    <a:pt x="434311" y="177054"/>
                    <a:pt x="449106" y="148209"/>
                    <a:pt x="460401" y="106713"/>
                  </a:cubicBezTo>
                  <a:cubicBezTo>
                    <a:pt x="469332" y="59393"/>
                    <a:pt x="443331" y="8222"/>
                    <a:pt x="375305" y="4546"/>
                  </a:cubicBezTo>
                  <a:close/>
                </a:path>
              </a:pathLst>
            </a:custGeom>
            <a:solidFill>
              <a:srgbClr val="F0EDE9"/>
            </a:solidFill>
            <a:ln w="4396"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8685EBCA-F520-4AC3-B2AD-86645C370E50}"/>
                </a:ext>
              </a:extLst>
            </p:cNvPr>
            <p:cNvSpPr/>
            <p:nvPr/>
          </p:nvSpPr>
          <p:spPr>
            <a:xfrm>
              <a:off x="9531430" y="2995279"/>
              <a:ext cx="465369" cy="664762"/>
            </a:xfrm>
            <a:custGeom>
              <a:avLst/>
              <a:gdLst>
                <a:gd name="connsiteX0" fmla="*/ 97747 w 465369"/>
                <a:gd name="connsiteY0" fmla="*/ 664729 h 664762"/>
                <a:gd name="connsiteX1" fmla="*/ 97175 w 465369"/>
                <a:gd name="connsiteY1" fmla="*/ 664729 h 664762"/>
                <a:gd name="connsiteX2" fmla="*/ 96506 w 465369"/>
                <a:gd name="connsiteY2" fmla="*/ 664293 h 664762"/>
                <a:gd name="connsiteX3" fmla="*/ 96127 w 465369"/>
                <a:gd name="connsiteY3" fmla="*/ 663589 h 664762"/>
                <a:gd name="connsiteX4" fmla="*/ 132 w 465369"/>
                <a:gd name="connsiteY4" fmla="*/ 250767 h 664762"/>
                <a:gd name="connsiteX5" fmla="*/ 0 w 465369"/>
                <a:gd name="connsiteY5" fmla="*/ 250156 h 664762"/>
                <a:gd name="connsiteX6" fmla="*/ 132 w 465369"/>
                <a:gd name="connsiteY6" fmla="*/ 249544 h 664762"/>
                <a:gd name="connsiteX7" fmla="*/ 139943 w 465369"/>
                <a:gd name="connsiteY7" fmla="*/ 66969 h 664762"/>
                <a:gd name="connsiteX8" fmla="*/ 350575 w 465369"/>
                <a:gd name="connsiteY8" fmla="*/ 2623 h 664762"/>
                <a:gd name="connsiteX9" fmla="*/ 376841 w 465369"/>
                <a:gd name="connsiteY9" fmla="*/ 4590 h 664762"/>
                <a:gd name="connsiteX10" fmla="*/ 447710 w 465369"/>
                <a:gd name="connsiteY10" fmla="*/ 37595 h 664762"/>
                <a:gd name="connsiteX11" fmla="*/ 463262 w 465369"/>
                <a:gd name="connsiteY11" fmla="*/ 71437 h 664762"/>
                <a:gd name="connsiteX12" fmla="*/ 463508 w 465369"/>
                <a:gd name="connsiteY12" fmla="*/ 108681 h 664762"/>
                <a:gd name="connsiteX13" fmla="*/ 343836 w 465369"/>
                <a:gd name="connsiteY13" fmla="*/ 202180 h 664762"/>
                <a:gd name="connsiteX14" fmla="*/ 255720 w 465369"/>
                <a:gd name="connsiteY14" fmla="*/ 256459 h 664762"/>
                <a:gd name="connsiteX15" fmla="*/ 257208 w 465369"/>
                <a:gd name="connsiteY15" fmla="*/ 359281 h 664762"/>
                <a:gd name="connsiteX16" fmla="*/ 278134 w 465369"/>
                <a:gd name="connsiteY16" fmla="*/ 392550 h 664762"/>
                <a:gd name="connsiteX17" fmla="*/ 296124 w 465369"/>
                <a:gd name="connsiteY17" fmla="*/ 420784 h 664762"/>
                <a:gd name="connsiteX18" fmla="*/ 296124 w 465369"/>
                <a:gd name="connsiteY18" fmla="*/ 421528 h 664762"/>
                <a:gd name="connsiteX19" fmla="*/ 303476 w 465369"/>
                <a:gd name="connsiteY19" fmla="*/ 510735 h 664762"/>
                <a:gd name="connsiteX20" fmla="*/ 303326 w 465369"/>
                <a:gd name="connsiteY20" fmla="*/ 511536 h 664762"/>
                <a:gd name="connsiteX21" fmla="*/ 302820 w 465369"/>
                <a:gd name="connsiteY21" fmla="*/ 512179 h 664762"/>
                <a:gd name="connsiteX22" fmla="*/ 98491 w 465369"/>
                <a:gd name="connsiteY22" fmla="*/ 664377 h 664762"/>
                <a:gd name="connsiteX23" fmla="*/ 97747 w 465369"/>
                <a:gd name="connsiteY23" fmla="*/ 664729 h 664762"/>
                <a:gd name="connsiteX24" fmla="*/ 3460 w 465369"/>
                <a:gd name="connsiteY24" fmla="*/ 250552 h 664762"/>
                <a:gd name="connsiteX25" fmla="*/ 98751 w 465369"/>
                <a:gd name="connsiteY25" fmla="*/ 660261 h 664762"/>
                <a:gd name="connsiteX26" fmla="*/ 300108 w 465369"/>
                <a:gd name="connsiteY26" fmla="*/ 510079 h 664762"/>
                <a:gd name="connsiteX27" fmla="*/ 293321 w 465369"/>
                <a:gd name="connsiteY27" fmla="*/ 422052 h 664762"/>
                <a:gd name="connsiteX28" fmla="*/ 275814 w 465369"/>
                <a:gd name="connsiteY28" fmla="*/ 394170 h 664762"/>
                <a:gd name="connsiteX29" fmla="*/ 254844 w 465369"/>
                <a:gd name="connsiteY29" fmla="*/ 360769 h 664762"/>
                <a:gd name="connsiteX30" fmla="*/ 253664 w 465369"/>
                <a:gd name="connsiteY30" fmla="*/ 254227 h 664762"/>
                <a:gd name="connsiteX31" fmla="*/ 343528 w 465369"/>
                <a:gd name="connsiteY31" fmla="*/ 198852 h 664762"/>
                <a:gd name="connsiteX32" fmla="*/ 460753 w 465369"/>
                <a:gd name="connsiteY32" fmla="*/ 107809 h 664762"/>
                <a:gd name="connsiteX33" fmla="*/ 460357 w 465369"/>
                <a:gd name="connsiteY33" fmla="*/ 71873 h 664762"/>
                <a:gd name="connsiteX34" fmla="*/ 445171 w 465369"/>
                <a:gd name="connsiteY34" fmla="*/ 39303 h 664762"/>
                <a:gd name="connsiteX35" fmla="*/ 376709 w 465369"/>
                <a:gd name="connsiteY35" fmla="*/ 7522 h 664762"/>
                <a:gd name="connsiteX36" fmla="*/ 350443 w 465369"/>
                <a:gd name="connsiteY36" fmla="*/ 5554 h 664762"/>
                <a:gd name="connsiteX37" fmla="*/ 142219 w 465369"/>
                <a:gd name="connsiteY37" fmla="*/ 69157 h 664762"/>
                <a:gd name="connsiteX38" fmla="*/ 3240 w 465369"/>
                <a:gd name="connsiteY38" fmla="*/ 250552 h 664762"/>
                <a:gd name="connsiteX39" fmla="*/ 3460 w 465369"/>
                <a:gd name="connsiteY39" fmla="*/ 250552 h 66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5369" h="664762">
                  <a:moveTo>
                    <a:pt x="97747" y="664729"/>
                  </a:moveTo>
                  <a:cubicBezTo>
                    <a:pt x="97558" y="664773"/>
                    <a:pt x="97364" y="664773"/>
                    <a:pt x="97175" y="664729"/>
                  </a:cubicBezTo>
                  <a:cubicBezTo>
                    <a:pt x="96919" y="664641"/>
                    <a:pt x="96691" y="664491"/>
                    <a:pt x="96506" y="664293"/>
                  </a:cubicBezTo>
                  <a:cubicBezTo>
                    <a:pt x="96321" y="664095"/>
                    <a:pt x="96193" y="663853"/>
                    <a:pt x="96127" y="663589"/>
                  </a:cubicBezTo>
                  <a:lnTo>
                    <a:pt x="132" y="250767"/>
                  </a:lnTo>
                  <a:cubicBezTo>
                    <a:pt x="44" y="250578"/>
                    <a:pt x="0" y="250367"/>
                    <a:pt x="0" y="250156"/>
                  </a:cubicBezTo>
                  <a:cubicBezTo>
                    <a:pt x="0" y="249944"/>
                    <a:pt x="44" y="249737"/>
                    <a:pt x="132" y="249544"/>
                  </a:cubicBezTo>
                  <a:cubicBezTo>
                    <a:pt x="52659" y="163924"/>
                    <a:pt x="99847" y="102509"/>
                    <a:pt x="139943" y="66969"/>
                  </a:cubicBezTo>
                  <a:cubicBezTo>
                    <a:pt x="227795" y="-7796"/>
                    <a:pt x="290213" y="-2501"/>
                    <a:pt x="350575" y="2623"/>
                  </a:cubicBezTo>
                  <a:cubicBezTo>
                    <a:pt x="359330" y="3323"/>
                    <a:pt x="368086" y="4111"/>
                    <a:pt x="376841" y="4590"/>
                  </a:cubicBezTo>
                  <a:cubicBezTo>
                    <a:pt x="407482" y="6254"/>
                    <a:pt x="432036" y="17721"/>
                    <a:pt x="447710" y="37595"/>
                  </a:cubicBezTo>
                  <a:cubicBezTo>
                    <a:pt x="455238" y="47645"/>
                    <a:pt x="460537" y="59182"/>
                    <a:pt x="463262" y="71437"/>
                  </a:cubicBezTo>
                  <a:cubicBezTo>
                    <a:pt x="465987" y="83696"/>
                    <a:pt x="466070" y="96391"/>
                    <a:pt x="463508" y="108681"/>
                  </a:cubicBezTo>
                  <a:cubicBezTo>
                    <a:pt x="452042" y="150705"/>
                    <a:pt x="437551" y="179814"/>
                    <a:pt x="343836" y="202180"/>
                  </a:cubicBezTo>
                  <a:cubicBezTo>
                    <a:pt x="309396" y="210341"/>
                    <a:pt x="278500" y="229370"/>
                    <a:pt x="255720" y="256459"/>
                  </a:cubicBezTo>
                  <a:cubicBezTo>
                    <a:pt x="232782" y="283160"/>
                    <a:pt x="233310" y="317741"/>
                    <a:pt x="257208" y="359281"/>
                  </a:cubicBezTo>
                  <a:cubicBezTo>
                    <a:pt x="263379" y="369960"/>
                    <a:pt x="270343" y="380903"/>
                    <a:pt x="278134" y="392550"/>
                  </a:cubicBezTo>
                  <a:cubicBezTo>
                    <a:pt x="284174" y="401786"/>
                    <a:pt x="290433" y="411373"/>
                    <a:pt x="296124" y="420784"/>
                  </a:cubicBezTo>
                  <a:cubicBezTo>
                    <a:pt x="296186" y="421026"/>
                    <a:pt x="296186" y="421281"/>
                    <a:pt x="296124" y="421528"/>
                  </a:cubicBezTo>
                  <a:lnTo>
                    <a:pt x="303476" y="510735"/>
                  </a:lnTo>
                  <a:cubicBezTo>
                    <a:pt x="303493" y="511013"/>
                    <a:pt x="303440" y="511286"/>
                    <a:pt x="303326" y="511536"/>
                  </a:cubicBezTo>
                  <a:cubicBezTo>
                    <a:pt x="303212" y="511792"/>
                    <a:pt x="303040" y="512012"/>
                    <a:pt x="302820" y="512179"/>
                  </a:cubicBezTo>
                  <a:lnTo>
                    <a:pt x="98491" y="664377"/>
                  </a:lnTo>
                  <a:cubicBezTo>
                    <a:pt x="98275" y="664562"/>
                    <a:pt x="98020" y="664681"/>
                    <a:pt x="97747" y="664729"/>
                  </a:cubicBezTo>
                  <a:close/>
                  <a:moveTo>
                    <a:pt x="3460" y="250552"/>
                  </a:moveTo>
                  <a:lnTo>
                    <a:pt x="98751" y="660261"/>
                  </a:lnTo>
                  <a:lnTo>
                    <a:pt x="300108" y="510079"/>
                  </a:lnTo>
                  <a:lnTo>
                    <a:pt x="293321" y="422052"/>
                  </a:lnTo>
                  <a:cubicBezTo>
                    <a:pt x="287717" y="412772"/>
                    <a:pt x="281546" y="403317"/>
                    <a:pt x="275814" y="394170"/>
                  </a:cubicBezTo>
                  <a:cubicBezTo>
                    <a:pt x="268195" y="382523"/>
                    <a:pt x="261016" y="371536"/>
                    <a:pt x="254844" y="360769"/>
                  </a:cubicBezTo>
                  <a:cubicBezTo>
                    <a:pt x="230115" y="317917"/>
                    <a:pt x="229718" y="281981"/>
                    <a:pt x="253664" y="254227"/>
                  </a:cubicBezTo>
                  <a:cubicBezTo>
                    <a:pt x="276893" y="226592"/>
                    <a:pt x="308401" y="207176"/>
                    <a:pt x="343528" y="198852"/>
                  </a:cubicBezTo>
                  <a:cubicBezTo>
                    <a:pt x="435451" y="176966"/>
                    <a:pt x="449634" y="148561"/>
                    <a:pt x="460753" y="107809"/>
                  </a:cubicBezTo>
                  <a:cubicBezTo>
                    <a:pt x="463179" y="95937"/>
                    <a:pt x="463042" y="83687"/>
                    <a:pt x="460357" y="71873"/>
                  </a:cubicBezTo>
                  <a:cubicBezTo>
                    <a:pt x="457667" y="60058"/>
                    <a:pt x="452491" y="48956"/>
                    <a:pt x="445171" y="39303"/>
                  </a:cubicBezTo>
                  <a:cubicBezTo>
                    <a:pt x="430112" y="20129"/>
                    <a:pt x="406430" y="9142"/>
                    <a:pt x="376709" y="7522"/>
                  </a:cubicBezTo>
                  <a:cubicBezTo>
                    <a:pt x="367954" y="7086"/>
                    <a:pt x="358939" y="6298"/>
                    <a:pt x="350443" y="5554"/>
                  </a:cubicBezTo>
                  <a:cubicBezTo>
                    <a:pt x="290741" y="519"/>
                    <a:pt x="228974" y="-4733"/>
                    <a:pt x="142219" y="69157"/>
                  </a:cubicBezTo>
                  <a:cubicBezTo>
                    <a:pt x="102343" y="104569"/>
                    <a:pt x="55591" y="165544"/>
                    <a:pt x="3240" y="250552"/>
                  </a:cubicBezTo>
                  <a:lnTo>
                    <a:pt x="3460" y="250552"/>
                  </a:lnTo>
                  <a:close/>
                </a:path>
              </a:pathLst>
            </a:custGeom>
            <a:solidFill>
              <a:srgbClr val="0E0E0E"/>
            </a:solidFill>
            <a:ln w="4396"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9E98A91E-33EA-44DC-82F8-5E4A373D5039}"/>
                </a:ext>
              </a:extLst>
            </p:cNvPr>
            <p:cNvSpPr/>
            <p:nvPr/>
          </p:nvSpPr>
          <p:spPr>
            <a:xfrm>
              <a:off x="9323558" y="3173236"/>
              <a:ext cx="394961" cy="556251"/>
            </a:xfrm>
            <a:custGeom>
              <a:avLst/>
              <a:gdLst>
                <a:gd name="connsiteX0" fmla="*/ 0 w 394961"/>
                <a:gd name="connsiteY0" fmla="*/ 161102 h 556251"/>
                <a:gd name="connsiteX1" fmla="*/ 155129 w 394961"/>
                <a:gd name="connsiteY1" fmla="*/ 369 h 556251"/>
                <a:gd name="connsiteX2" fmla="*/ 295817 w 394961"/>
                <a:gd name="connsiteY2" fmla="*/ 71934 h 556251"/>
                <a:gd name="connsiteX3" fmla="*/ 394739 w 394961"/>
                <a:gd name="connsiteY3" fmla="*/ 265501 h 556251"/>
                <a:gd name="connsiteX4" fmla="*/ 307636 w 394961"/>
                <a:gd name="connsiteY4" fmla="*/ 465278 h 556251"/>
                <a:gd name="connsiteX5" fmla="*/ 155829 w 394961"/>
                <a:gd name="connsiteY5" fmla="*/ 547046 h 556251"/>
                <a:gd name="connsiteX6" fmla="*/ 91703 w 394961"/>
                <a:gd name="connsiteY6" fmla="*/ 393493 h 556251"/>
                <a:gd name="connsiteX7" fmla="*/ 0 w 394961"/>
                <a:gd name="connsiteY7" fmla="*/ 161102 h 5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961" h="556251">
                  <a:moveTo>
                    <a:pt x="0" y="161102"/>
                  </a:moveTo>
                  <a:cubicBezTo>
                    <a:pt x="26481" y="60424"/>
                    <a:pt x="89511" y="4393"/>
                    <a:pt x="155129" y="369"/>
                  </a:cubicBezTo>
                  <a:cubicBezTo>
                    <a:pt x="220743" y="-3658"/>
                    <a:pt x="258872" y="25579"/>
                    <a:pt x="295817" y="71934"/>
                  </a:cubicBezTo>
                  <a:cubicBezTo>
                    <a:pt x="332757" y="118290"/>
                    <a:pt x="399295" y="180580"/>
                    <a:pt x="394739" y="265501"/>
                  </a:cubicBezTo>
                  <a:cubicBezTo>
                    <a:pt x="390187" y="350416"/>
                    <a:pt x="332845" y="418702"/>
                    <a:pt x="307636" y="465278"/>
                  </a:cubicBezTo>
                  <a:cubicBezTo>
                    <a:pt x="282422" y="511854"/>
                    <a:pt x="226826" y="581407"/>
                    <a:pt x="155829" y="547046"/>
                  </a:cubicBezTo>
                  <a:cubicBezTo>
                    <a:pt x="84828" y="512686"/>
                    <a:pt x="88067" y="422558"/>
                    <a:pt x="91703" y="393493"/>
                  </a:cubicBezTo>
                  <a:cubicBezTo>
                    <a:pt x="95335" y="364427"/>
                    <a:pt x="0" y="161102"/>
                    <a:pt x="0" y="161102"/>
                  </a:cubicBezTo>
                  <a:close/>
                </a:path>
              </a:pathLst>
            </a:custGeom>
            <a:solidFill>
              <a:srgbClr val="F0EDE9"/>
            </a:solidFill>
            <a:ln w="4396"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15CF525E-1165-453A-8F36-0375A31E6961}"/>
                </a:ext>
              </a:extLst>
            </p:cNvPr>
            <p:cNvSpPr/>
            <p:nvPr/>
          </p:nvSpPr>
          <p:spPr>
            <a:xfrm>
              <a:off x="9321970" y="3171617"/>
              <a:ext cx="398344" cy="559608"/>
            </a:xfrm>
            <a:custGeom>
              <a:avLst/>
              <a:gdLst>
                <a:gd name="connsiteX0" fmla="*/ 195718 w 398344"/>
                <a:gd name="connsiteY0" fmla="*/ 559609 h 559608"/>
                <a:gd name="connsiteX1" fmla="*/ 156713 w 398344"/>
                <a:gd name="connsiteY1" fmla="*/ 550154 h 559608"/>
                <a:gd name="connsiteX2" fmla="*/ 91667 w 398344"/>
                <a:gd name="connsiteY2" fmla="*/ 394892 h 559608"/>
                <a:gd name="connsiteX3" fmla="*/ 96 w 398344"/>
                <a:gd name="connsiteY3" fmla="*/ 163422 h 559608"/>
                <a:gd name="connsiteX4" fmla="*/ 96 w 398344"/>
                <a:gd name="connsiteY4" fmla="*/ 162326 h 559608"/>
                <a:gd name="connsiteX5" fmla="*/ 156757 w 398344"/>
                <a:gd name="connsiteY5" fmla="*/ 369 h 559608"/>
                <a:gd name="connsiteX6" fmla="*/ 298800 w 398344"/>
                <a:gd name="connsiteY6" fmla="*/ 72550 h 559608"/>
                <a:gd name="connsiteX7" fmla="*/ 317186 w 398344"/>
                <a:gd name="connsiteY7" fmla="*/ 94436 h 559608"/>
                <a:gd name="connsiteX8" fmla="*/ 398123 w 398344"/>
                <a:gd name="connsiteY8" fmla="*/ 267032 h 559608"/>
                <a:gd name="connsiteX9" fmla="*/ 331981 w 398344"/>
                <a:gd name="connsiteY9" fmla="*/ 432449 h 559608"/>
                <a:gd name="connsiteX10" fmla="*/ 310795 w 398344"/>
                <a:gd name="connsiteY10" fmla="*/ 467465 h 559608"/>
                <a:gd name="connsiteX11" fmla="*/ 195718 w 398344"/>
                <a:gd name="connsiteY11" fmla="*/ 559609 h 559608"/>
                <a:gd name="connsiteX12" fmla="*/ 3115 w 398344"/>
                <a:gd name="connsiteY12" fmla="*/ 162590 h 559608"/>
                <a:gd name="connsiteX13" fmla="*/ 94731 w 398344"/>
                <a:gd name="connsiteY13" fmla="*/ 395284 h 559608"/>
                <a:gd name="connsiteX14" fmla="*/ 158377 w 398344"/>
                <a:gd name="connsiteY14" fmla="*/ 547222 h 559608"/>
                <a:gd name="connsiteX15" fmla="*/ 307991 w 398344"/>
                <a:gd name="connsiteY15" fmla="*/ 466153 h 559608"/>
                <a:gd name="connsiteX16" fmla="*/ 329265 w 398344"/>
                <a:gd name="connsiteY16" fmla="*/ 430873 h 559608"/>
                <a:gd name="connsiteX17" fmla="*/ 394927 w 398344"/>
                <a:gd name="connsiteY17" fmla="*/ 267032 h 559608"/>
                <a:gd name="connsiteX18" fmla="*/ 314778 w 398344"/>
                <a:gd name="connsiteY18" fmla="*/ 96712 h 559608"/>
                <a:gd name="connsiteX19" fmla="*/ 296348 w 398344"/>
                <a:gd name="connsiteY19" fmla="*/ 74562 h 559608"/>
                <a:gd name="connsiteX20" fmla="*/ 157065 w 398344"/>
                <a:gd name="connsiteY20" fmla="*/ 3648 h 559608"/>
                <a:gd name="connsiteX21" fmla="*/ 3291 w 398344"/>
                <a:gd name="connsiteY21" fmla="*/ 162590 h 559608"/>
                <a:gd name="connsiteX22" fmla="*/ 3115 w 398344"/>
                <a:gd name="connsiteY22" fmla="*/ 162590 h 5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8344" h="559608">
                  <a:moveTo>
                    <a:pt x="195718" y="559609"/>
                  </a:moveTo>
                  <a:cubicBezTo>
                    <a:pt x="182164" y="559468"/>
                    <a:pt x="168827" y="556232"/>
                    <a:pt x="156713" y="550154"/>
                  </a:cubicBezTo>
                  <a:cubicBezTo>
                    <a:pt x="80856" y="513517"/>
                    <a:pt x="89215" y="414458"/>
                    <a:pt x="91667" y="394892"/>
                  </a:cubicBezTo>
                  <a:cubicBezTo>
                    <a:pt x="95171" y="366615"/>
                    <a:pt x="1016" y="165477"/>
                    <a:pt x="96" y="163422"/>
                  </a:cubicBezTo>
                  <a:cubicBezTo>
                    <a:pt x="-32" y="163065"/>
                    <a:pt x="-32" y="162682"/>
                    <a:pt x="96" y="162326"/>
                  </a:cubicBezTo>
                  <a:cubicBezTo>
                    <a:pt x="25310" y="66770"/>
                    <a:pt x="85320" y="4744"/>
                    <a:pt x="156757" y="369"/>
                  </a:cubicBezTo>
                  <a:cubicBezTo>
                    <a:pt x="223687" y="-3703"/>
                    <a:pt x="261811" y="26282"/>
                    <a:pt x="298800" y="72550"/>
                  </a:cubicBezTo>
                  <a:cubicBezTo>
                    <a:pt x="304359" y="79510"/>
                    <a:pt x="310619" y="86817"/>
                    <a:pt x="317186" y="94436"/>
                  </a:cubicBezTo>
                  <a:cubicBezTo>
                    <a:pt x="354963" y="138908"/>
                    <a:pt x="401974" y="194279"/>
                    <a:pt x="398123" y="267032"/>
                  </a:cubicBezTo>
                  <a:cubicBezTo>
                    <a:pt x="394575" y="333042"/>
                    <a:pt x="359862" y="388148"/>
                    <a:pt x="331981" y="432449"/>
                  </a:cubicBezTo>
                  <a:cubicBezTo>
                    <a:pt x="324014" y="445011"/>
                    <a:pt x="316530" y="456918"/>
                    <a:pt x="310795" y="467465"/>
                  </a:cubicBezTo>
                  <a:cubicBezTo>
                    <a:pt x="297620" y="491935"/>
                    <a:pt x="255684" y="559609"/>
                    <a:pt x="195718" y="559609"/>
                  </a:cubicBezTo>
                  <a:close/>
                  <a:moveTo>
                    <a:pt x="3115" y="162590"/>
                  </a:moveTo>
                  <a:cubicBezTo>
                    <a:pt x="9683" y="176596"/>
                    <a:pt x="98323" y="366571"/>
                    <a:pt x="94731" y="395284"/>
                  </a:cubicBezTo>
                  <a:cubicBezTo>
                    <a:pt x="92719" y="414502"/>
                    <a:pt x="84312" y="511545"/>
                    <a:pt x="158377" y="547222"/>
                  </a:cubicBezTo>
                  <a:cubicBezTo>
                    <a:pt x="236338" y="584910"/>
                    <a:pt x="292628" y="494695"/>
                    <a:pt x="307991" y="466153"/>
                  </a:cubicBezTo>
                  <a:cubicBezTo>
                    <a:pt x="313770" y="455431"/>
                    <a:pt x="321126" y="443524"/>
                    <a:pt x="329265" y="430873"/>
                  </a:cubicBezTo>
                  <a:cubicBezTo>
                    <a:pt x="356974" y="387101"/>
                    <a:pt x="391423" y="332210"/>
                    <a:pt x="394927" y="267032"/>
                  </a:cubicBezTo>
                  <a:cubicBezTo>
                    <a:pt x="398735" y="195551"/>
                    <a:pt x="352159" y="140748"/>
                    <a:pt x="314778" y="96712"/>
                  </a:cubicBezTo>
                  <a:cubicBezTo>
                    <a:pt x="308167" y="88965"/>
                    <a:pt x="301907" y="81609"/>
                    <a:pt x="296348" y="74562"/>
                  </a:cubicBezTo>
                  <a:cubicBezTo>
                    <a:pt x="260103" y="29126"/>
                    <a:pt x="222547" y="-375"/>
                    <a:pt x="157065" y="3648"/>
                  </a:cubicBezTo>
                  <a:cubicBezTo>
                    <a:pt x="86984" y="7896"/>
                    <a:pt x="28197" y="68698"/>
                    <a:pt x="3291" y="162590"/>
                  </a:cubicBezTo>
                  <a:lnTo>
                    <a:pt x="3115" y="162590"/>
                  </a:lnTo>
                  <a:close/>
                </a:path>
              </a:pathLst>
            </a:custGeom>
            <a:solidFill>
              <a:srgbClr val="0E0E0E"/>
            </a:solidFill>
            <a:ln w="4396"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A7117F5A-1056-47D6-9005-CE451B2B95EE}"/>
                </a:ext>
              </a:extLst>
            </p:cNvPr>
            <p:cNvSpPr/>
            <p:nvPr/>
          </p:nvSpPr>
          <p:spPr>
            <a:xfrm>
              <a:off x="9048443" y="3244747"/>
              <a:ext cx="453389" cy="518241"/>
            </a:xfrm>
            <a:custGeom>
              <a:avLst/>
              <a:gdLst>
                <a:gd name="connsiteX0" fmla="*/ 0 w 453389"/>
                <a:gd name="connsiteY0" fmla="*/ 333229 h 518241"/>
                <a:gd name="connsiteX1" fmla="*/ 132456 w 453389"/>
                <a:gd name="connsiteY1" fmla="*/ 22926 h 518241"/>
                <a:gd name="connsiteX2" fmla="*/ 329913 w 453389"/>
                <a:gd name="connsiteY2" fmla="*/ 47611 h 518241"/>
                <a:gd name="connsiteX3" fmla="*/ 426212 w 453389"/>
                <a:gd name="connsiteY3" fmla="*/ 163525 h 518241"/>
                <a:gd name="connsiteX4" fmla="*/ 431683 w 453389"/>
                <a:gd name="connsiteY4" fmla="*/ 314847 h 518241"/>
                <a:gd name="connsiteX5" fmla="*/ 349131 w 453389"/>
                <a:gd name="connsiteY5" fmla="*/ 462273 h 518241"/>
                <a:gd name="connsiteX6" fmla="*/ 222015 w 453389"/>
                <a:gd name="connsiteY6" fmla="*/ 513528 h 518241"/>
                <a:gd name="connsiteX7" fmla="*/ 151978 w 453389"/>
                <a:gd name="connsiteY7" fmla="*/ 388692 h 518241"/>
                <a:gd name="connsiteX8" fmla="*/ 204241 w 453389"/>
                <a:gd name="connsiteY8" fmla="*/ 247653 h 51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389" h="518241">
                  <a:moveTo>
                    <a:pt x="0" y="333229"/>
                  </a:moveTo>
                  <a:cubicBezTo>
                    <a:pt x="14487" y="217540"/>
                    <a:pt x="35364" y="74969"/>
                    <a:pt x="132456" y="22926"/>
                  </a:cubicBezTo>
                  <a:cubicBezTo>
                    <a:pt x="229542" y="-29121"/>
                    <a:pt x="303823" y="19906"/>
                    <a:pt x="329913" y="47611"/>
                  </a:cubicBezTo>
                  <a:cubicBezTo>
                    <a:pt x="364283" y="84305"/>
                    <a:pt x="396442" y="123010"/>
                    <a:pt x="426212" y="163525"/>
                  </a:cubicBezTo>
                  <a:cubicBezTo>
                    <a:pt x="453002" y="201473"/>
                    <a:pt x="468412" y="249185"/>
                    <a:pt x="431683" y="314847"/>
                  </a:cubicBezTo>
                  <a:cubicBezTo>
                    <a:pt x="394959" y="380505"/>
                    <a:pt x="368389" y="421913"/>
                    <a:pt x="349131" y="462273"/>
                  </a:cubicBezTo>
                  <a:cubicBezTo>
                    <a:pt x="329869" y="502629"/>
                    <a:pt x="277342" y="529595"/>
                    <a:pt x="222015" y="513528"/>
                  </a:cubicBezTo>
                  <a:cubicBezTo>
                    <a:pt x="166684" y="497466"/>
                    <a:pt x="138847" y="461353"/>
                    <a:pt x="151978" y="388692"/>
                  </a:cubicBezTo>
                  <a:cubicBezTo>
                    <a:pt x="165108" y="316026"/>
                    <a:pt x="182179" y="269323"/>
                    <a:pt x="204241" y="247653"/>
                  </a:cubicBezTo>
                </a:path>
              </a:pathLst>
            </a:custGeom>
            <a:solidFill>
              <a:srgbClr val="F0EDE9"/>
            </a:solidFill>
            <a:ln w="4396"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E5B0A9D4-3088-4FE0-B734-A3B2A10AACAA}"/>
                </a:ext>
              </a:extLst>
            </p:cNvPr>
            <p:cNvSpPr/>
            <p:nvPr/>
          </p:nvSpPr>
          <p:spPr>
            <a:xfrm>
              <a:off x="9046637" y="3242933"/>
              <a:ext cx="456778" cy="521776"/>
            </a:xfrm>
            <a:custGeom>
              <a:avLst/>
              <a:gdLst>
                <a:gd name="connsiteX0" fmla="*/ 256915 w 456778"/>
                <a:gd name="connsiteY0" fmla="*/ 521777 h 521776"/>
                <a:gd name="connsiteX1" fmla="*/ 223386 w 456778"/>
                <a:gd name="connsiteY1" fmla="*/ 516917 h 521776"/>
                <a:gd name="connsiteX2" fmla="*/ 152037 w 456778"/>
                <a:gd name="connsiteY2" fmla="*/ 390241 h 521776"/>
                <a:gd name="connsiteX3" fmla="*/ 204564 w 456778"/>
                <a:gd name="connsiteY3" fmla="*/ 248286 h 521776"/>
                <a:gd name="connsiteX4" fmla="*/ 205722 w 456778"/>
                <a:gd name="connsiteY4" fmla="*/ 247815 h 521776"/>
                <a:gd name="connsiteX5" fmla="*/ 206884 w 456778"/>
                <a:gd name="connsiteY5" fmla="*/ 248286 h 521776"/>
                <a:gd name="connsiteX6" fmla="*/ 207244 w 456778"/>
                <a:gd name="connsiteY6" fmla="*/ 248815 h 521776"/>
                <a:gd name="connsiteX7" fmla="*/ 207372 w 456778"/>
                <a:gd name="connsiteY7" fmla="*/ 249444 h 521776"/>
                <a:gd name="connsiteX8" fmla="*/ 207244 w 456778"/>
                <a:gd name="connsiteY8" fmla="*/ 250073 h 521776"/>
                <a:gd name="connsiteX9" fmla="*/ 206884 w 456778"/>
                <a:gd name="connsiteY9" fmla="*/ 250606 h 521776"/>
                <a:gd name="connsiteX10" fmla="*/ 155056 w 456778"/>
                <a:gd name="connsiteY10" fmla="*/ 390677 h 521776"/>
                <a:gd name="connsiteX11" fmla="*/ 224130 w 456778"/>
                <a:gd name="connsiteY11" fmla="*/ 513638 h 521776"/>
                <a:gd name="connsiteX12" fmla="*/ 349406 w 456778"/>
                <a:gd name="connsiteY12" fmla="*/ 463254 h 521776"/>
                <a:gd name="connsiteX13" fmla="*/ 395194 w 456778"/>
                <a:gd name="connsiteY13" fmla="*/ 380086 h 521776"/>
                <a:gd name="connsiteX14" fmla="*/ 432007 w 456778"/>
                <a:gd name="connsiteY14" fmla="*/ 315828 h 521776"/>
                <a:gd name="connsiteX15" fmla="*/ 426623 w 456778"/>
                <a:gd name="connsiteY15" fmla="*/ 166210 h 521776"/>
                <a:gd name="connsiteX16" fmla="*/ 330320 w 456778"/>
                <a:gd name="connsiteY16" fmla="*/ 50521 h 521776"/>
                <a:gd name="connsiteX17" fmla="*/ 134878 w 456778"/>
                <a:gd name="connsiteY17" fmla="*/ 26139 h 521776"/>
                <a:gd name="connsiteX18" fmla="*/ 3250 w 456778"/>
                <a:gd name="connsiteY18" fmla="*/ 335174 h 521776"/>
                <a:gd name="connsiteX19" fmla="*/ 2616 w 456778"/>
                <a:gd name="connsiteY19" fmla="*/ 336261 h 521776"/>
                <a:gd name="connsiteX20" fmla="*/ 1415 w 456778"/>
                <a:gd name="connsiteY20" fmla="*/ 336618 h 521776"/>
                <a:gd name="connsiteX21" fmla="*/ 341 w 456778"/>
                <a:gd name="connsiteY21" fmla="*/ 335984 h 521776"/>
                <a:gd name="connsiteX22" fmla="*/ 11 w 456778"/>
                <a:gd name="connsiteY22" fmla="*/ 334782 h 521776"/>
                <a:gd name="connsiteX23" fmla="*/ 133347 w 456778"/>
                <a:gd name="connsiteY23" fmla="*/ 23207 h 521776"/>
                <a:gd name="connsiteX24" fmla="*/ 332728 w 456778"/>
                <a:gd name="connsiteY24" fmla="*/ 48245 h 521776"/>
                <a:gd name="connsiteX25" fmla="*/ 429291 w 456778"/>
                <a:gd name="connsiteY25" fmla="*/ 164330 h 521776"/>
                <a:gd name="connsiteX26" fmla="*/ 434894 w 456778"/>
                <a:gd name="connsiteY26" fmla="*/ 317536 h 521776"/>
                <a:gd name="connsiteX27" fmla="*/ 398038 w 456778"/>
                <a:gd name="connsiteY27" fmla="*/ 381882 h 521776"/>
                <a:gd name="connsiteX28" fmla="*/ 352338 w 456778"/>
                <a:gd name="connsiteY28" fmla="*/ 465050 h 521776"/>
                <a:gd name="connsiteX29" fmla="*/ 256915 w 456778"/>
                <a:gd name="connsiteY29" fmla="*/ 521777 h 52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6778" h="521776">
                  <a:moveTo>
                    <a:pt x="256915" y="521777"/>
                  </a:moveTo>
                  <a:cubicBezTo>
                    <a:pt x="245562" y="521764"/>
                    <a:pt x="234272" y="520126"/>
                    <a:pt x="223386" y="516917"/>
                  </a:cubicBezTo>
                  <a:cubicBezTo>
                    <a:pt x="162104" y="499147"/>
                    <a:pt x="139562" y="458874"/>
                    <a:pt x="152037" y="390241"/>
                  </a:cubicBezTo>
                  <a:cubicBezTo>
                    <a:pt x="165388" y="316440"/>
                    <a:pt x="182678" y="270040"/>
                    <a:pt x="204564" y="248286"/>
                  </a:cubicBezTo>
                  <a:cubicBezTo>
                    <a:pt x="204872" y="247983"/>
                    <a:pt x="205290" y="247815"/>
                    <a:pt x="205722" y="247815"/>
                  </a:cubicBezTo>
                  <a:cubicBezTo>
                    <a:pt x="206157" y="247815"/>
                    <a:pt x="206571" y="247983"/>
                    <a:pt x="206884" y="248286"/>
                  </a:cubicBezTo>
                  <a:cubicBezTo>
                    <a:pt x="207038" y="248436"/>
                    <a:pt x="207161" y="248617"/>
                    <a:pt x="207244" y="248815"/>
                  </a:cubicBezTo>
                  <a:cubicBezTo>
                    <a:pt x="207328" y="249017"/>
                    <a:pt x="207372" y="249229"/>
                    <a:pt x="207372" y="249444"/>
                  </a:cubicBezTo>
                  <a:cubicBezTo>
                    <a:pt x="207372" y="249660"/>
                    <a:pt x="207328" y="249875"/>
                    <a:pt x="207244" y="250073"/>
                  </a:cubicBezTo>
                  <a:cubicBezTo>
                    <a:pt x="207161" y="250276"/>
                    <a:pt x="207038" y="250452"/>
                    <a:pt x="206884" y="250606"/>
                  </a:cubicBezTo>
                  <a:cubicBezTo>
                    <a:pt x="185257" y="271836"/>
                    <a:pt x="168319" y="317664"/>
                    <a:pt x="155056" y="390677"/>
                  </a:cubicBezTo>
                  <a:cubicBezTo>
                    <a:pt x="142973" y="457343"/>
                    <a:pt x="164947" y="496435"/>
                    <a:pt x="224130" y="513638"/>
                  </a:cubicBezTo>
                  <a:cubicBezTo>
                    <a:pt x="281820" y="530400"/>
                    <a:pt x="331724" y="500199"/>
                    <a:pt x="349406" y="463254"/>
                  </a:cubicBezTo>
                  <a:cubicBezTo>
                    <a:pt x="361577" y="437821"/>
                    <a:pt x="376416" y="412303"/>
                    <a:pt x="395194" y="380086"/>
                  </a:cubicBezTo>
                  <a:cubicBezTo>
                    <a:pt x="406049" y="361396"/>
                    <a:pt x="418392" y="340166"/>
                    <a:pt x="432007" y="315828"/>
                  </a:cubicBezTo>
                  <a:cubicBezTo>
                    <a:pt x="471751" y="244827"/>
                    <a:pt x="447985" y="196459"/>
                    <a:pt x="426623" y="166210"/>
                  </a:cubicBezTo>
                  <a:cubicBezTo>
                    <a:pt x="396814" y="125797"/>
                    <a:pt x="364659" y="87166"/>
                    <a:pt x="330320" y="50521"/>
                  </a:cubicBezTo>
                  <a:cubicBezTo>
                    <a:pt x="322049" y="41766"/>
                    <a:pt x="246364" y="-33567"/>
                    <a:pt x="134878" y="26139"/>
                  </a:cubicBezTo>
                  <a:cubicBezTo>
                    <a:pt x="35252" y="79454"/>
                    <a:pt x="15989" y="233360"/>
                    <a:pt x="3250" y="335174"/>
                  </a:cubicBezTo>
                  <a:cubicBezTo>
                    <a:pt x="3189" y="335606"/>
                    <a:pt x="2960" y="335993"/>
                    <a:pt x="2616" y="336261"/>
                  </a:cubicBezTo>
                  <a:cubicBezTo>
                    <a:pt x="2277" y="336530"/>
                    <a:pt x="1846" y="336658"/>
                    <a:pt x="1415" y="336618"/>
                  </a:cubicBezTo>
                  <a:cubicBezTo>
                    <a:pt x="988" y="336552"/>
                    <a:pt x="605" y="336328"/>
                    <a:pt x="341" y="335984"/>
                  </a:cubicBezTo>
                  <a:cubicBezTo>
                    <a:pt x="81" y="335641"/>
                    <a:pt x="-38" y="335209"/>
                    <a:pt x="11" y="334782"/>
                  </a:cubicBezTo>
                  <a:cubicBezTo>
                    <a:pt x="12838" y="232264"/>
                    <a:pt x="32228" y="77354"/>
                    <a:pt x="133347" y="23207"/>
                  </a:cubicBezTo>
                  <a:cubicBezTo>
                    <a:pt x="247152" y="-37595"/>
                    <a:pt x="324280" y="39270"/>
                    <a:pt x="332728" y="48245"/>
                  </a:cubicBezTo>
                  <a:cubicBezTo>
                    <a:pt x="356277" y="73327"/>
                    <a:pt x="401453" y="124890"/>
                    <a:pt x="429291" y="164330"/>
                  </a:cubicBezTo>
                  <a:cubicBezTo>
                    <a:pt x="451177" y="195275"/>
                    <a:pt x="475514" y="244783"/>
                    <a:pt x="434894" y="317536"/>
                  </a:cubicBezTo>
                  <a:cubicBezTo>
                    <a:pt x="421240" y="341913"/>
                    <a:pt x="408893" y="363143"/>
                    <a:pt x="398038" y="381882"/>
                  </a:cubicBezTo>
                  <a:cubicBezTo>
                    <a:pt x="379259" y="414095"/>
                    <a:pt x="364465" y="439573"/>
                    <a:pt x="352338" y="465050"/>
                  </a:cubicBezTo>
                  <a:cubicBezTo>
                    <a:pt x="337807" y="495560"/>
                    <a:pt x="301563" y="521777"/>
                    <a:pt x="256915" y="521777"/>
                  </a:cubicBezTo>
                  <a:close/>
                </a:path>
              </a:pathLst>
            </a:custGeom>
            <a:solidFill>
              <a:srgbClr val="0E0E0E"/>
            </a:solidFill>
            <a:ln w="4396"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CD413375-7B95-4F44-ABF5-C70100C43CEF}"/>
                </a:ext>
              </a:extLst>
            </p:cNvPr>
            <p:cNvSpPr/>
            <p:nvPr/>
          </p:nvSpPr>
          <p:spPr>
            <a:xfrm>
              <a:off x="9514964" y="3416807"/>
              <a:ext cx="358675" cy="299571"/>
            </a:xfrm>
            <a:custGeom>
              <a:avLst/>
              <a:gdLst>
                <a:gd name="connsiteX0" fmla="*/ 311187 w 358675"/>
                <a:gd name="connsiteY0" fmla="*/ 0 h 299571"/>
                <a:gd name="connsiteX1" fmla="*/ 343232 w 358675"/>
                <a:gd name="connsiteY1" fmla="*/ 58786 h 299571"/>
                <a:gd name="connsiteX2" fmla="*/ 338852 w 358675"/>
                <a:gd name="connsiteY2" fmla="*/ 192554 h 299571"/>
                <a:gd name="connsiteX3" fmla="*/ 229115 w 358675"/>
                <a:gd name="connsiteY3" fmla="*/ 288857 h 299571"/>
                <a:gd name="connsiteX4" fmla="*/ 108170 w 358675"/>
                <a:gd name="connsiteY4" fmla="*/ 297872 h 299571"/>
                <a:gd name="connsiteX5" fmla="*/ 3380 w 358675"/>
                <a:gd name="connsiteY5" fmla="*/ 254492 h 299571"/>
                <a:gd name="connsiteX6" fmla="*/ 93855 w 358675"/>
                <a:gd name="connsiteY6" fmla="*/ 92535 h 299571"/>
                <a:gd name="connsiteX7" fmla="*/ 244697 w 358675"/>
                <a:gd name="connsiteY7" fmla="*/ 75025 h 29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675" h="299571">
                  <a:moveTo>
                    <a:pt x="311187" y="0"/>
                  </a:moveTo>
                  <a:cubicBezTo>
                    <a:pt x="323050" y="18928"/>
                    <a:pt x="333751" y="38560"/>
                    <a:pt x="343232" y="58786"/>
                  </a:cubicBezTo>
                  <a:cubicBezTo>
                    <a:pt x="364502" y="108250"/>
                    <a:pt x="364502" y="146330"/>
                    <a:pt x="338852" y="192554"/>
                  </a:cubicBezTo>
                  <a:cubicBezTo>
                    <a:pt x="314823" y="235626"/>
                    <a:pt x="270087" y="278614"/>
                    <a:pt x="229115" y="288857"/>
                  </a:cubicBezTo>
                  <a:cubicBezTo>
                    <a:pt x="188142" y="299100"/>
                    <a:pt x="167044" y="291001"/>
                    <a:pt x="108170" y="297872"/>
                  </a:cubicBezTo>
                  <a:cubicBezTo>
                    <a:pt x="49295" y="304743"/>
                    <a:pt x="14367" y="290869"/>
                    <a:pt x="3380" y="254492"/>
                  </a:cubicBezTo>
                  <a:cubicBezTo>
                    <a:pt x="-8135" y="216412"/>
                    <a:pt x="6879" y="120201"/>
                    <a:pt x="93855" y="92535"/>
                  </a:cubicBezTo>
                  <a:cubicBezTo>
                    <a:pt x="180835" y="64870"/>
                    <a:pt x="244697" y="75025"/>
                    <a:pt x="244697" y="75025"/>
                  </a:cubicBezTo>
                </a:path>
              </a:pathLst>
            </a:custGeom>
            <a:solidFill>
              <a:srgbClr val="F0EDE9"/>
            </a:solidFill>
            <a:ln w="4396"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D4D374D0-2BFA-472F-8355-773BAB43D5C6}"/>
                </a:ext>
              </a:extLst>
            </p:cNvPr>
            <p:cNvSpPr/>
            <p:nvPr/>
          </p:nvSpPr>
          <p:spPr>
            <a:xfrm>
              <a:off x="9512959" y="3415290"/>
              <a:ext cx="362362" cy="302628"/>
            </a:xfrm>
            <a:custGeom>
              <a:avLst/>
              <a:gdLst>
                <a:gd name="connsiteX0" fmla="*/ 82773 w 362362"/>
                <a:gd name="connsiteY0" fmla="*/ 302629 h 302628"/>
                <a:gd name="connsiteX1" fmla="*/ 3676 w 362362"/>
                <a:gd name="connsiteY1" fmla="*/ 256405 h 302628"/>
                <a:gd name="connsiteX2" fmla="*/ 95203 w 362362"/>
                <a:gd name="connsiteY2" fmla="*/ 92300 h 302628"/>
                <a:gd name="connsiteX3" fmla="*/ 246833 w 362362"/>
                <a:gd name="connsiteY3" fmla="*/ 74790 h 302628"/>
                <a:gd name="connsiteX4" fmla="*/ 247894 w 362362"/>
                <a:gd name="connsiteY4" fmla="*/ 75454 h 302628"/>
                <a:gd name="connsiteX5" fmla="*/ 248189 w 362362"/>
                <a:gd name="connsiteY5" fmla="*/ 76674 h 302628"/>
                <a:gd name="connsiteX6" fmla="*/ 247516 w 362362"/>
                <a:gd name="connsiteY6" fmla="*/ 77722 h 302628"/>
                <a:gd name="connsiteX7" fmla="*/ 246309 w 362362"/>
                <a:gd name="connsiteY7" fmla="*/ 78030 h 302628"/>
                <a:gd name="connsiteX8" fmla="*/ 96211 w 362362"/>
                <a:gd name="connsiteY8" fmla="*/ 95540 h 302628"/>
                <a:gd name="connsiteX9" fmla="*/ 6828 w 362362"/>
                <a:gd name="connsiteY9" fmla="*/ 255573 h 302628"/>
                <a:gd name="connsiteX10" fmla="*/ 109866 w 362362"/>
                <a:gd name="connsiteY10" fmla="*/ 297813 h 302628"/>
                <a:gd name="connsiteX11" fmla="*/ 171677 w 362362"/>
                <a:gd name="connsiteY11" fmla="*/ 294529 h 302628"/>
                <a:gd name="connsiteX12" fmla="*/ 230595 w 362362"/>
                <a:gd name="connsiteY12" fmla="*/ 288842 h 302628"/>
                <a:gd name="connsiteX13" fmla="*/ 339281 w 362362"/>
                <a:gd name="connsiteY13" fmla="*/ 193415 h 302628"/>
                <a:gd name="connsiteX14" fmla="*/ 343661 w 362362"/>
                <a:gd name="connsiteY14" fmla="*/ 61091 h 302628"/>
                <a:gd name="connsiteX15" fmla="*/ 311747 w 362362"/>
                <a:gd name="connsiteY15" fmla="*/ 2477 h 302628"/>
                <a:gd name="connsiteX16" fmla="*/ 311527 w 362362"/>
                <a:gd name="connsiteY16" fmla="*/ 1887 h 302628"/>
                <a:gd name="connsiteX17" fmla="*/ 311549 w 362362"/>
                <a:gd name="connsiteY17" fmla="*/ 1253 h 302628"/>
                <a:gd name="connsiteX18" fmla="*/ 311809 w 362362"/>
                <a:gd name="connsiteY18" fmla="*/ 676 h 302628"/>
                <a:gd name="connsiteX19" fmla="*/ 312275 w 362362"/>
                <a:gd name="connsiteY19" fmla="*/ 245 h 302628"/>
                <a:gd name="connsiteX20" fmla="*/ 313521 w 362362"/>
                <a:gd name="connsiteY20" fmla="*/ 42 h 302628"/>
                <a:gd name="connsiteX21" fmla="*/ 314551 w 362362"/>
                <a:gd name="connsiteY21" fmla="*/ 773 h 302628"/>
                <a:gd name="connsiteX22" fmla="*/ 346680 w 362362"/>
                <a:gd name="connsiteY22" fmla="*/ 59775 h 302628"/>
                <a:gd name="connsiteX23" fmla="*/ 342300 w 362362"/>
                <a:gd name="connsiteY23" fmla="*/ 195035 h 302628"/>
                <a:gd name="connsiteX24" fmla="*/ 231511 w 362362"/>
                <a:gd name="connsiteY24" fmla="*/ 291990 h 302628"/>
                <a:gd name="connsiteX25" fmla="*/ 171677 w 362362"/>
                <a:gd name="connsiteY25" fmla="*/ 297769 h 302628"/>
                <a:gd name="connsiteX26" fmla="*/ 110394 w 362362"/>
                <a:gd name="connsiteY26" fmla="*/ 301009 h 302628"/>
                <a:gd name="connsiteX27" fmla="*/ 82773 w 362362"/>
                <a:gd name="connsiteY27" fmla="*/ 302629 h 30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362" h="302628">
                  <a:moveTo>
                    <a:pt x="82773" y="302629"/>
                  </a:moveTo>
                  <a:cubicBezTo>
                    <a:pt x="39001" y="302629"/>
                    <a:pt x="13043" y="287394"/>
                    <a:pt x="3676" y="256405"/>
                  </a:cubicBezTo>
                  <a:cubicBezTo>
                    <a:pt x="-9455" y="213465"/>
                    <a:pt x="10679" y="119310"/>
                    <a:pt x="95203" y="92300"/>
                  </a:cubicBezTo>
                  <a:cubicBezTo>
                    <a:pt x="181523" y="64679"/>
                    <a:pt x="246178" y="74790"/>
                    <a:pt x="246833" y="74790"/>
                  </a:cubicBezTo>
                  <a:cubicBezTo>
                    <a:pt x="247260" y="74865"/>
                    <a:pt x="247639" y="75107"/>
                    <a:pt x="247894" y="75454"/>
                  </a:cubicBezTo>
                  <a:cubicBezTo>
                    <a:pt x="248150" y="75807"/>
                    <a:pt x="248255" y="76242"/>
                    <a:pt x="248189" y="76674"/>
                  </a:cubicBezTo>
                  <a:cubicBezTo>
                    <a:pt x="248106" y="77096"/>
                    <a:pt x="247863" y="77471"/>
                    <a:pt x="247516" y="77722"/>
                  </a:cubicBezTo>
                  <a:cubicBezTo>
                    <a:pt x="247168" y="77972"/>
                    <a:pt x="246737" y="78082"/>
                    <a:pt x="246309" y="78030"/>
                  </a:cubicBezTo>
                  <a:cubicBezTo>
                    <a:pt x="245649" y="78030"/>
                    <a:pt x="181744" y="68051"/>
                    <a:pt x="96211" y="95540"/>
                  </a:cubicBezTo>
                  <a:cubicBezTo>
                    <a:pt x="7919" y="123773"/>
                    <a:pt x="-3503" y="221472"/>
                    <a:pt x="6828" y="255573"/>
                  </a:cubicBezTo>
                  <a:cubicBezTo>
                    <a:pt x="17463" y="290590"/>
                    <a:pt x="51168" y="304640"/>
                    <a:pt x="109866" y="297813"/>
                  </a:cubicBezTo>
                  <a:cubicBezTo>
                    <a:pt x="130383" y="295458"/>
                    <a:pt x="151023" y="294362"/>
                    <a:pt x="171677" y="294529"/>
                  </a:cubicBezTo>
                  <a:cubicBezTo>
                    <a:pt x="191480" y="295238"/>
                    <a:pt x="211289" y="293323"/>
                    <a:pt x="230595" y="288842"/>
                  </a:cubicBezTo>
                  <a:cubicBezTo>
                    <a:pt x="272879" y="278335"/>
                    <a:pt x="317263" y="232899"/>
                    <a:pt x="339281" y="193415"/>
                  </a:cubicBezTo>
                  <a:cubicBezTo>
                    <a:pt x="364230" y="148723"/>
                    <a:pt x="365546" y="111602"/>
                    <a:pt x="343661" y="61091"/>
                  </a:cubicBezTo>
                  <a:cubicBezTo>
                    <a:pt x="334249" y="40909"/>
                    <a:pt x="323593" y="21334"/>
                    <a:pt x="311747" y="2477"/>
                  </a:cubicBezTo>
                  <a:cubicBezTo>
                    <a:pt x="311637" y="2296"/>
                    <a:pt x="311562" y="2098"/>
                    <a:pt x="311527" y="1887"/>
                  </a:cubicBezTo>
                  <a:cubicBezTo>
                    <a:pt x="311492" y="1675"/>
                    <a:pt x="311501" y="1460"/>
                    <a:pt x="311549" y="1253"/>
                  </a:cubicBezTo>
                  <a:cubicBezTo>
                    <a:pt x="311598" y="1046"/>
                    <a:pt x="311686" y="852"/>
                    <a:pt x="311809" y="676"/>
                  </a:cubicBezTo>
                  <a:cubicBezTo>
                    <a:pt x="311936" y="505"/>
                    <a:pt x="312091" y="359"/>
                    <a:pt x="312275" y="245"/>
                  </a:cubicBezTo>
                  <a:cubicBezTo>
                    <a:pt x="312645" y="16"/>
                    <a:pt x="313094" y="-55"/>
                    <a:pt x="313521" y="42"/>
                  </a:cubicBezTo>
                  <a:cubicBezTo>
                    <a:pt x="313944" y="139"/>
                    <a:pt x="314314" y="403"/>
                    <a:pt x="314551" y="773"/>
                  </a:cubicBezTo>
                  <a:cubicBezTo>
                    <a:pt x="326485" y="19749"/>
                    <a:pt x="337216" y="39456"/>
                    <a:pt x="346680" y="59775"/>
                  </a:cubicBezTo>
                  <a:cubicBezTo>
                    <a:pt x="368870" y="111387"/>
                    <a:pt x="367602" y="149291"/>
                    <a:pt x="342300" y="195035"/>
                  </a:cubicBezTo>
                  <a:cubicBezTo>
                    <a:pt x="315775" y="242530"/>
                    <a:pt x="270251" y="282578"/>
                    <a:pt x="231511" y="291990"/>
                  </a:cubicBezTo>
                  <a:cubicBezTo>
                    <a:pt x="211914" y="296572"/>
                    <a:pt x="191788" y="298513"/>
                    <a:pt x="171677" y="297769"/>
                  </a:cubicBezTo>
                  <a:cubicBezTo>
                    <a:pt x="151199" y="297611"/>
                    <a:pt x="130735" y="298694"/>
                    <a:pt x="110394" y="301009"/>
                  </a:cubicBezTo>
                  <a:cubicBezTo>
                    <a:pt x="101225" y="302083"/>
                    <a:pt x="92003" y="302624"/>
                    <a:pt x="82773" y="302629"/>
                  </a:cubicBezTo>
                  <a:close/>
                </a:path>
              </a:pathLst>
            </a:custGeom>
            <a:solidFill>
              <a:srgbClr val="0E0E0E"/>
            </a:solidFill>
            <a:ln w="4396"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6702FD1E-9F8E-4257-BA7E-82C89D3FC5BD}"/>
                </a:ext>
              </a:extLst>
            </p:cNvPr>
            <p:cNvSpPr/>
            <p:nvPr/>
          </p:nvSpPr>
          <p:spPr>
            <a:xfrm>
              <a:off x="9628781" y="4281142"/>
              <a:ext cx="1949858" cy="1070305"/>
            </a:xfrm>
            <a:custGeom>
              <a:avLst/>
              <a:gdLst>
                <a:gd name="connsiteX0" fmla="*/ 1949858 w 1949858"/>
                <a:gd name="connsiteY0" fmla="*/ 1070306 h 1070305"/>
                <a:gd name="connsiteX1" fmla="*/ 0 w 1949858"/>
                <a:gd name="connsiteY1" fmla="*/ 1070306 h 1070305"/>
                <a:gd name="connsiteX2" fmla="*/ 0 w 1949858"/>
                <a:gd name="connsiteY2" fmla="*/ 488899 h 1070305"/>
                <a:gd name="connsiteX3" fmla="*/ 977053 w 1949858"/>
                <a:gd name="connsiteY3" fmla="*/ 90084 h 1070305"/>
                <a:gd name="connsiteX4" fmla="*/ 1495453 w 1949858"/>
                <a:gd name="connsiteY4" fmla="*/ 0 h 107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9858" h="1070305">
                  <a:moveTo>
                    <a:pt x="1949858" y="1070306"/>
                  </a:moveTo>
                  <a:lnTo>
                    <a:pt x="0" y="1070306"/>
                  </a:lnTo>
                  <a:lnTo>
                    <a:pt x="0" y="488899"/>
                  </a:lnTo>
                  <a:cubicBezTo>
                    <a:pt x="146462" y="289601"/>
                    <a:pt x="522339" y="136483"/>
                    <a:pt x="977053" y="90084"/>
                  </a:cubicBezTo>
                  <a:lnTo>
                    <a:pt x="1495453" y="0"/>
                  </a:lnTo>
                </a:path>
              </a:pathLst>
            </a:custGeom>
            <a:solidFill>
              <a:srgbClr val="8DC2EB"/>
            </a:solidFill>
            <a:ln w="4396"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31964847-D60F-46D1-9859-36E3BBBCC03B}"/>
                </a:ext>
              </a:extLst>
            </p:cNvPr>
            <p:cNvSpPr/>
            <p:nvPr/>
          </p:nvSpPr>
          <p:spPr>
            <a:xfrm>
              <a:off x="9627160" y="4279437"/>
              <a:ext cx="1953367" cy="1073628"/>
            </a:xfrm>
            <a:custGeom>
              <a:avLst/>
              <a:gdLst>
                <a:gd name="connsiteX0" fmla="*/ 1951435 w 1953367"/>
                <a:gd name="connsiteY0" fmla="*/ 1073595 h 1073628"/>
                <a:gd name="connsiteX1" fmla="*/ 1621 w 1953367"/>
                <a:gd name="connsiteY1" fmla="*/ 1073595 h 1073628"/>
                <a:gd name="connsiteX2" fmla="*/ 489 w 1953367"/>
                <a:gd name="connsiteY2" fmla="*/ 1073111 h 1073628"/>
                <a:gd name="connsiteX3" fmla="*/ 1 w 1953367"/>
                <a:gd name="connsiteY3" fmla="*/ 1072011 h 1073628"/>
                <a:gd name="connsiteX4" fmla="*/ 1 w 1953367"/>
                <a:gd name="connsiteY4" fmla="*/ 490603 h 1073628"/>
                <a:gd name="connsiteX5" fmla="*/ 309 w 1953367"/>
                <a:gd name="connsiteY5" fmla="*/ 489639 h 1073628"/>
                <a:gd name="connsiteX6" fmla="*/ 978498 w 1953367"/>
                <a:gd name="connsiteY6" fmla="*/ 90124 h 1073628"/>
                <a:gd name="connsiteX7" fmla="*/ 1496770 w 1953367"/>
                <a:gd name="connsiteY7" fmla="*/ 85 h 1073628"/>
                <a:gd name="connsiteX8" fmla="*/ 1497474 w 1953367"/>
                <a:gd name="connsiteY8" fmla="*/ 10 h 1073628"/>
                <a:gd name="connsiteX9" fmla="*/ 1498148 w 1953367"/>
                <a:gd name="connsiteY9" fmla="*/ 230 h 1073628"/>
                <a:gd name="connsiteX10" fmla="*/ 1498667 w 1953367"/>
                <a:gd name="connsiteY10" fmla="*/ 719 h 1073628"/>
                <a:gd name="connsiteX11" fmla="*/ 1498940 w 1953367"/>
                <a:gd name="connsiteY11" fmla="*/ 1375 h 1073628"/>
                <a:gd name="connsiteX12" fmla="*/ 1498909 w 1953367"/>
                <a:gd name="connsiteY12" fmla="*/ 2083 h 1073628"/>
                <a:gd name="connsiteX13" fmla="*/ 1498588 w 1953367"/>
                <a:gd name="connsiteY13" fmla="*/ 2717 h 1073628"/>
                <a:gd name="connsiteX14" fmla="*/ 1498029 w 1953367"/>
                <a:gd name="connsiteY14" fmla="*/ 3157 h 1073628"/>
                <a:gd name="connsiteX15" fmla="*/ 1497338 w 1953367"/>
                <a:gd name="connsiteY15" fmla="*/ 3325 h 1073628"/>
                <a:gd name="connsiteX16" fmla="*/ 978938 w 1953367"/>
                <a:gd name="connsiteY16" fmla="*/ 93364 h 1073628"/>
                <a:gd name="connsiteX17" fmla="*/ 3285 w 1953367"/>
                <a:gd name="connsiteY17" fmla="*/ 491127 h 1073628"/>
                <a:gd name="connsiteX18" fmla="*/ 3285 w 1953367"/>
                <a:gd name="connsiteY18" fmla="*/ 1070338 h 1073628"/>
                <a:gd name="connsiteX19" fmla="*/ 1951435 w 1953367"/>
                <a:gd name="connsiteY19" fmla="*/ 1070338 h 1073628"/>
                <a:gd name="connsiteX20" fmla="*/ 1952148 w 1953367"/>
                <a:gd name="connsiteY20" fmla="*/ 1070382 h 1073628"/>
                <a:gd name="connsiteX21" fmla="*/ 1952782 w 1953367"/>
                <a:gd name="connsiteY21" fmla="*/ 1070690 h 1073628"/>
                <a:gd name="connsiteX22" fmla="*/ 1953214 w 1953367"/>
                <a:gd name="connsiteY22" fmla="*/ 1071262 h 1073628"/>
                <a:gd name="connsiteX23" fmla="*/ 1953367 w 1953367"/>
                <a:gd name="connsiteY23" fmla="*/ 1071966 h 1073628"/>
                <a:gd name="connsiteX24" fmla="*/ 1953214 w 1953367"/>
                <a:gd name="connsiteY24" fmla="*/ 1072671 h 1073628"/>
                <a:gd name="connsiteX25" fmla="*/ 1952782 w 1953367"/>
                <a:gd name="connsiteY25" fmla="*/ 1073243 h 1073628"/>
                <a:gd name="connsiteX26" fmla="*/ 1952148 w 1953367"/>
                <a:gd name="connsiteY26" fmla="*/ 1073595 h 1073628"/>
                <a:gd name="connsiteX27" fmla="*/ 1951435 w 1953367"/>
                <a:gd name="connsiteY27" fmla="*/ 1073595 h 107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53367" h="1073628">
                  <a:moveTo>
                    <a:pt x="1951435" y="1073595"/>
                  </a:moveTo>
                  <a:lnTo>
                    <a:pt x="1621" y="1073595"/>
                  </a:lnTo>
                  <a:cubicBezTo>
                    <a:pt x="1194" y="1073595"/>
                    <a:pt x="789" y="1073419"/>
                    <a:pt x="489" y="1073111"/>
                  </a:cubicBezTo>
                  <a:cubicBezTo>
                    <a:pt x="186" y="1072847"/>
                    <a:pt x="14" y="1072407"/>
                    <a:pt x="1" y="1072011"/>
                  </a:cubicBezTo>
                  <a:lnTo>
                    <a:pt x="1" y="490603"/>
                  </a:lnTo>
                  <a:cubicBezTo>
                    <a:pt x="-12" y="490255"/>
                    <a:pt x="98" y="489916"/>
                    <a:pt x="309" y="489639"/>
                  </a:cubicBezTo>
                  <a:cubicBezTo>
                    <a:pt x="147167" y="289774"/>
                    <a:pt x="521992" y="136744"/>
                    <a:pt x="978498" y="90124"/>
                  </a:cubicBezTo>
                  <a:lnTo>
                    <a:pt x="1496770" y="85"/>
                  </a:lnTo>
                  <a:cubicBezTo>
                    <a:pt x="1496994" y="10"/>
                    <a:pt x="1497236" y="-17"/>
                    <a:pt x="1497474" y="10"/>
                  </a:cubicBezTo>
                  <a:cubicBezTo>
                    <a:pt x="1497712" y="32"/>
                    <a:pt x="1497945" y="111"/>
                    <a:pt x="1498148" y="230"/>
                  </a:cubicBezTo>
                  <a:cubicBezTo>
                    <a:pt x="1498355" y="353"/>
                    <a:pt x="1498530" y="521"/>
                    <a:pt x="1498667" y="719"/>
                  </a:cubicBezTo>
                  <a:cubicBezTo>
                    <a:pt x="1498803" y="912"/>
                    <a:pt x="1498896" y="1137"/>
                    <a:pt x="1498940" y="1375"/>
                  </a:cubicBezTo>
                  <a:cubicBezTo>
                    <a:pt x="1498979" y="1612"/>
                    <a:pt x="1498971" y="1854"/>
                    <a:pt x="1498909" y="2083"/>
                  </a:cubicBezTo>
                  <a:cubicBezTo>
                    <a:pt x="1498848" y="2317"/>
                    <a:pt x="1498737" y="2532"/>
                    <a:pt x="1498588" y="2717"/>
                  </a:cubicBezTo>
                  <a:cubicBezTo>
                    <a:pt x="1498434" y="2902"/>
                    <a:pt x="1498244" y="3052"/>
                    <a:pt x="1498029" y="3157"/>
                  </a:cubicBezTo>
                  <a:cubicBezTo>
                    <a:pt x="1497813" y="3263"/>
                    <a:pt x="1497575" y="3320"/>
                    <a:pt x="1497338" y="3325"/>
                  </a:cubicBezTo>
                  <a:lnTo>
                    <a:pt x="978938" y="93364"/>
                  </a:lnTo>
                  <a:cubicBezTo>
                    <a:pt x="523700" y="139852"/>
                    <a:pt x="149835" y="292226"/>
                    <a:pt x="3285" y="491127"/>
                  </a:cubicBezTo>
                  <a:lnTo>
                    <a:pt x="3285" y="1070338"/>
                  </a:lnTo>
                  <a:lnTo>
                    <a:pt x="1951435" y="1070338"/>
                  </a:lnTo>
                  <a:cubicBezTo>
                    <a:pt x="1951673" y="1070294"/>
                    <a:pt x="1951919" y="1070294"/>
                    <a:pt x="1952148" y="1070382"/>
                  </a:cubicBezTo>
                  <a:cubicBezTo>
                    <a:pt x="1952381" y="1070426"/>
                    <a:pt x="1952597" y="1070558"/>
                    <a:pt x="1952782" y="1070690"/>
                  </a:cubicBezTo>
                  <a:cubicBezTo>
                    <a:pt x="1952967" y="1070866"/>
                    <a:pt x="1953112" y="1071042"/>
                    <a:pt x="1953214" y="1071262"/>
                  </a:cubicBezTo>
                  <a:cubicBezTo>
                    <a:pt x="1953315" y="1071482"/>
                    <a:pt x="1953367" y="1071746"/>
                    <a:pt x="1953367" y="1071966"/>
                  </a:cubicBezTo>
                  <a:cubicBezTo>
                    <a:pt x="1953367" y="1072231"/>
                    <a:pt x="1953315" y="1072451"/>
                    <a:pt x="1953214" y="1072671"/>
                  </a:cubicBezTo>
                  <a:cubicBezTo>
                    <a:pt x="1953112" y="1072891"/>
                    <a:pt x="1952967" y="1073067"/>
                    <a:pt x="1952782" y="1073243"/>
                  </a:cubicBezTo>
                  <a:cubicBezTo>
                    <a:pt x="1952597" y="1073375"/>
                    <a:pt x="1952381" y="1073507"/>
                    <a:pt x="1952148" y="1073595"/>
                  </a:cubicBezTo>
                  <a:cubicBezTo>
                    <a:pt x="1951919" y="1073639"/>
                    <a:pt x="1951673" y="1073639"/>
                    <a:pt x="1951435" y="1073595"/>
                  </a:cubicBezTo>
                  <a:close/>
                </a:path>
              </a:pathLst>
            </a:custGeom>
            <a:solidFill>
              <a:srgbClr val="0E0E0E"/>
            </a:solidFill>
            <a:ln w="4396"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62B4F44C-F95B-45B8-BA80-DC73149038F3}"/>
                </a:ext>
              </a:extLst>
            </p:cNvPr>
            <p:cNvSpPr/>
            <p:nvPr/>
          </p:nvSpPr>
          <p:spPr>
            <a:xfrm>
              <a:off x="10634855" y="4402351"/>
              <a:ext cx="19126" cy="15758"/>
            </a:xfrm>
            <a:custGeom>
              <a:avLst/>
              <a:gdLst>
                <a:gd name="connsiteX0" fmla="*/ 19126 w 19126"/>
                <a:gd name="connsiteY0" fmla="*/ 0 h 15758"/>
                <a:gd name="connsiteX1" fmla="*/ 0 w 19126"/>
                <a:gd name="connsiteY1" fmla="*/ 15759 h 15758"/>
                <a:gd name="connsiteX2" fmla="*/ 2364 w 19126"/>
                <a:gd name="connsiteY2" fmla="*/ 14795 h 15758"/>
                <a:gd name="connsiteX3" fmla="*/ 19126 w 19126"/>
                <a:gd name="connsiteY3" fmla="*/ 0 h 15758"/>
              </a:gdLst>
              <a:ahLst/>
              <a:cxnLst>
                <a:cxn ang="0">
                  <a:pos x="connsiteX0" y="connsiteY0"/>
                </a:cxn>
                <a:cxn ang="0">
                  <a:pos x="connsiteX1" y="connsiteY1"/>
                </a:cxn>
                <a:cxn ang="0">
                  <a:pos x="connsiteX2" y="connsiteY2"/>
                </a:cxn>
                <a:cxn ang="0">
                  <a:pos x="connsiteX3" y="connsiteY3"/>
                </a:cxn>
              </a:cxnLst>
              <a:rect l="l" t="t" r="r" b="b"/>
              <a:pathLst>
                <a:path w="19126" h="15758">
                  <a:moveTo>
                    <a:pt x="19126" y="0"/>
                  </a:moveTo>
                  <a:cubicBezTo>
                    <a:pt x="13298" y="5885"/>
                    <a:pt x="6893" y="11163"/>
                    <a:pt x="0" y="15759"/>
                  </a:cubicBezTo>
                  <a:lnTo>
                    <a:pt x="2364" y="14795"/>
                  </a:lnTo>
                  <a:cubicBezTo>
                    <a:pt x="8746" y="10846"/>
                    <a:pt x="14416" y="5841"/>
                    <a:pt x="19126" y="0"/>
                  </a:cubicBezTo>
                  <a:close/>
                </a:path>
              </a:pathLst>
            </a:custGeom>
            <a:solidFill>
              <a:srgbClr val="3C8563"/>
            </a:solidFill>
            <a:ln w="4396"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74FEFA7B-D953-430B-B736-DEAE44CAF9A9}"/>
                </a:ext>
              </a:extLst>
            </p:cNvPr>
            <p:cNvSpPr/>
            <p:nvPr/>
          </p:nvSpPr>
          <p:spPr>
            <a:xfrm>
              <a:off x="10633247" y="4400836"/>
              <a:ext cx="22268" cy="18937"/>
            </a:xfrm>
            <a:custGeom>
              <a:avLst/>
              <a:gdLst>
                <a:gd name="connsiteX0" fmla="*/ 1609 w 22268"/>
                <a:gd name="connsiteY0" fmla="*/ 18937 h 18937"/>
                <a:gd name="connsiteX1" fmla="*/ 777 w 22268"/>
                <a:gd name="connsiteY1" fmla="*/ 18704 h 18937"/>
                <a:gd name="connsiteX2" fmla="*/ 205 w 22268"/>
                <a:gd name="connsiteY2" fmla="*/ 18061 h 18937"/>
                <a:gd name="connsiteX3" fmla="*/ 46 w 22268"/>
                <a:gd name="connsiteY3" fmla="*/ 16882 h 18937"/>
                <a:gd name="connsiteX4" fmla="*/ 733 w 22268"/>
                <a:gd name="connsiteY4" fmla="*/ 15913 h 18937"/>
                <a:gd name="connsiteX5" fmla="*/ 19555 w 22268"/>
                <a:gd name="connsiteY5" fmla="*/ 375 h 18937"/>
                <a:gd name="connsiteX6" fmla="*/ 20642 w 22268"/>
                <a:gd name="connsiteY6" fmla="*/ 0 h 18937"/>
                <a:gd name="connsiteX7" fmla="*/ 21716 w 22268"/>
                <a:gd name="connsiteY7" fmla="*/ 423 h 18937"/>
                <a:gd name="connsiteX8" fmla="*/ 22253 w 22268"/>
                <a:gd name="connsiteY8" fmla="*/ 1440 h 18937"/>
                <a:gd name="connsiteX9" fmla="*/ 22002 w 22268"/>
                <a:gd name="connsiteY9" fmla="*/ 2562 h 18937"/>
                <a:gd name="connsiteX10" fmla="*/ 4800 w 22268"/>
                <a:gd name="connsiteY10" fmla="*/ 17709 h 18937"/>
                <a:gd name="connsiteX11" fmla="*/ 2265 w 22268"/>
                <a:gd name="connsiteY11" fmla="*/ 18805 h 18937"/>
                <a:gd name="connsiteX12" fmla="*/ 1609 w 22268"/>
                <a:gd name="connsiteY12" fmla="*/ 18937 h 1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68" h="18937">
                  <a:moveTo>
                    <a:pt x="1609" y="18937"/>
                  </a:moveTo>
                  <a:cubicBezTo>
                    <a:pt x="1314" y="18937"/>
                    <a:pt x="1028" y="18858"/>
                    <a:pt x="777" y="18704"/>
                  </a:cubicBezTo>
                  <a:cubicBezTo>
                    <a:pt x="530" y="18545"/>
                    <a:pt x="332" y="18325"/>
                    <a:pt x="205" y="18061"/>
                  </a:cubicBezTo>
                  <a:cubicBezTo>
                    <a:pt x="6" y="17700"/>
                    <a:pt x="-51" y="17282"/>
                    <a:pt x="46" y="16882"/>
                  </a:cubicBezTo>
                  <a:cubicBezTo>
                    <a:pt x="143" y="16485"/>
                    <a:pt x="389" y="16138"/>
                    <a:pt x="733" y="15913"/>
                  </a:cubicBezTo>
                  <a:cubicBezTo>
                    <a:pt x="7498" y="11362"/>
                    <a:pt x="13802" y="6159"/>
                    <a:pt x="19555" y="375"/>
                  </a:cubicBezTo>
                  <a:cubicBezTo>
                    <a:pt x="19859" y="124"/>
                    <a:pt x="20246" y="-8"/>
                    <a:pt x="20642" y="0"/>
                  </a:cubicBezTo>
                  <a:cubicBezTo>
                    <a:pt x="21038" y="9"/>
                    <a:pt x="21417" y="159"/>
                    <a:pt x="21716" y="423"/>
                  </a:cubicBezTo>
                  <a:cubicBezTo>
                    <a:pt x="22011" y="687"/>
                    <a:pt x="22201" y="1048"/>
                    <a:pt x="22253" y="1440"/>
                  </a:cubicBezTo>
                  <a:cubicBezTo>
                    <a:pt x="22306" y="1832"/>
                    <a:pt x="22218" y="2232"/>
                    <a:pt x="22002" y="2562"/>
                  </a:cubicBezTo>
                  <a:cubicBezTo>
                    <a:pt x="17178" y="8562"/>
                    <a:pt x="11363" y="13681"/>
                    <a:pt x="4800" y="17709"/>
                  </a:cubicBezTo>
                  <a:lnTo>
                    <a:pt x="2265" y="18805"/>
                  </a:lnTo>
                  <a:cubicBezTo>
                    <a:pt x="2053" y="18889"/>
                    <a:pt x="1833" y="18933"/>
                    <a:pt x="1609" y="18937"/>
                  </a:cubicBezTo>
                  <a:close/>
                </a:path>
              </a:pathLst>
            </a:custGeom>
            <a:solidFill>
              <a:srgbClr val="0E0E0E"/>
            </a:solidFill>
            <a:ln w="4396"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FB18F309-E22F-4AB0-9EB4-C7DE35245255}"/>
                </a:ext>
              </a:extLst>
            </p:cNvPr>
            <p:cNvSpPr/>
            <p:nvPr/>
          </p:nvSpPr>
          <p:spPr>
            <a:xfrm>
              <a:off x="9775027" y="4464157"/>
              <a:ext cx="704979" cy="461124"/>
            </a:xfrm>
            <a:custGeom>
              <a:avLst/>
              <a:gdLst>
                <a:gd name="connsiteX0" fmla="*/ 343264 w 704979"/>
                <a:gd name="connsiteY0" fmla="*/ 245781 h 461124"/>
                <a:gd name="connsiteX1" fmla="*/ 366902 w 704979"/>
                <a:gd name="connsiteY1" fmla="*/ 249417 h 461124"/>
                <a:gd name="connsiteX2" fmla="*/ 368301 w 704979"/>
                <a:gd name="connsiteY2" fmla="*/ 249417 h 461124"/>
                <a:gd name="connsiteX3" fmla="*/ 369530 w 704979"/>
                <a:gd name="connsiteY3" fmla="*/ 249985 h 461124"/>
                <a:gd name="connsiteX4" fmla="*/ 389575 w 704979"/>
                <a:gd name="connsiteY4" fmla="*/ 257120 h 461124"/>
                <a:gd name="connsiteX5" fmla="*/ 392115 w 704979"/>
                <a:gd name="connsiteY5" fmla="*/ 257864 h 461124"/>
                <a:gd name="connsiteX6" fmla="*/ 392511 w 704979"/>
                <a:gd name="connsiteY6" fmla="*/ 258304 h 461124"/>
                <a:gd name="connsiteX7" fmla="*/ 395355 w 704979"/>
                <a:gd name="connsiteY7" fmla="*/ 260971 h 461124"/>
                <a:gd name="connsiteX8" fmla="*/ 395355 w 704979"/>
                <a:gd name="connsiteY8" fmla="*/ 261280 h 461124"/>
                <a:gd name="connsiteX9" fmla="*/ 394959 w 704979"/>
                <a:gd name="connsiteY9" fmla="*/ 262155 h 461124"/>
                <a:gd name="connsiteX10" fmla="*/ 388132 w 704979"/>
                <a:gd name="connsiteY10" fmla="*/ 278526 h 461124"/>
                <a:gd name="connsiteX11" fmla="*/ 442719 w 704979"/>
                <a:gd name="connsiteY11" fmla="*/ 416277 h 461124"/>
                <a:gd name="connsiteX12" fmla="*/ 582790 w 704979"/>
                <a:gd name="connsiteY12" fmla="*/ 459525 h 461124"/>
                <a:gd name="connsiteX13" fmla="*/ 701327 w 704979"/>
                <a:gd name="connsiteY13" fmla="*/ 379988 h 461124"/>
                <a:gd name="connsiteX14" fmla="*/ 635317 w 704979"/>
                <a:gd name="connsiteY14" fmla="*/ 281634 h 461124"/>
                <a:gd name="connsiteX15" fmla="*/ 609447 w 704979"/>
                <a:gd name="connsiteY15" fmla="*/ 276294 h 461124"/>
                <a:gd name="connsiteX16" fmla="*/ 599600 w 704979"/>
                <a:gd name="connsiteY16" fmla="*/ 274278 h 461124"/>
                <a:gd name="connsiteX17" fmla="*/ 597540 w 704979"/>
                <a:gd name="connsiteY17" fmla="*/ 273754 h 461124"/>
                <a:gd name="connsiteX18" fmla="*/ 584630 w 704979"/>
                <a:gd name="connsiteY18" fmla="*/ 269947 h 461124"/>
                <a:gd name="connsiteX19" fmla="*/ 587737 w 704979"/>
                <a:gd name="connsiteY19" fmla="*/ 192250 h 461124"/>
                <a:gd name="connsiteX20" fmla="*/ 422801 w 704979"/>
                <a:gd name="connsiteY20" fmla="*/ 72049 h 461124"/>
                <a:gd name="connsiteX21" fmla="*/ 258128 w 704979"/>
                <a:gd name="connsiteY21" fmla="*/ 60450 h 461124"/>
                <a:gd name="connsiteX22" fmla="*/ 363750 w 704979"/>
                <a:gd name="connsiteY22" fmla="*/ 0 h 461124"/>
                <a:gd name="connsiteX23" fmla="*/ 0 w 704979"/>
                <a:gd name="connsiteY23" fmla="*/ 169004 h 461124"/>
                <a:gd name="connsiteX24" fmla="*/ 343264 w 704979"/>
                <a:gd name="connsiteY24" fmla="*/ 245781 h 46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4979" h="461124">
                  <a:moveTo>
                    <a:pt x="343264" y="245781"/>
                  </a:moveTo>
                  <a:cubicBezTo>
                    <a:pt x="351143" y="246789"/>
                    <a:pt x="359022" y="248541"/>
                    <a:pt x="366902" y="249417"/>
                  </a:cubicBezTo>
                  <a:lnTo>
                    <a:pt x="368301" y="249417"/>
                  </a:lnTo>
                  <a:lnTo>
                    <a:pt x="369530" y="249985"/>
                  </a:lnTo>
                  <a:cubicBezTo>
                    <a:pt x="375921" y="252612"/>
                    <a:pt x="383012" y="254932"/>
                    <a:pt x="389575" y="257120"/>
                  </a:cubicBezTo>
                  <a:lnTo>
                    <a:pt x="392115" y="257864"/>
                  </a:lnTo>
                  <a:lnTo>
                    <a:pt x="392511" y="258304"/>
                  </a:lnTo>
                  <a:cubicBezTo>
                    <a:pt x="393383" y="259219"/>
                    <a:pt x="394347" y="260096"/>
                    <a:pt x="395355" y="260971"/>
                  </a:cubicBezTo>
                  <a:lnTo>
                    <a:pt x="395355" y="261280"/>
                  </a:lnTo>
                  <a:cubicBezTo>
                    <a:pt x="393823" y="260404"/>
                    <a:pt x="393955" y="260883"/>
                    <a:pt x="394959" y="262155"/>
                  </a:cubicBezTo>
                  <a:cubicBezTo>
                    <a:pt x="392595" y="267583"/>
                    <a:pt x="390275" y="273010"/>
                    <a:pt x="388132" y="278526"/>
                  </a:cubicBezTo>
                  <a:cubicBezTo>
                    <a:pt x="369750" y="334729"/>
                    <a:pt x="392903" y="386644"/>
                    <a:pt x="442719" y="416277"/>
                  </a:cubicBezTo>
                  <a:cubicBezTo>
                    <a:pt x="485918" y="442015"/>
                    <a:pt x="534638" y="448934"/>
                    <a:pt x="582790" y="459525"/>
                  </a:cubicBezTo>
                  <a:cubicBezTo>
                    <a:pt x="631989" y="470248"/>
                    <a:pt x="688240" y="425208"/>
                    <a:pt x="701327" y="379988"/>
                  </a:cubicBezTo>
                  <a:cubicBezTo>
                    <a:pt x="716341" y="328121"/>
                    <a:pt x="683248" y="292092"/>
                    <a:pt x="635317" y="281634"/>
                  </a:cubicBezTo>
                  <a:cubicBezTo>
                    <a:pt x="626561" y="279750"/>
                    <a:pt x="618070" y="277998"/>
                    <a:pt x="609447" y="276294"/>
                  </a:cubicBezTo>
                  <a:cubicBezTo>
                    <a:pt x="606163" y="275678"/>
                    <a:pt x="602880" y="274978"/>
                    <a:pt x="599600" y="274278"/>
                  </a:cubicBezTo>
                  <a:lnTo>
                    <a:pt x="597540" y="273754"/>
                  </a:lnTo>
                  <a:cubicBezTo>
                    <a:pt x="593165" y="272526"/>
                    <a:pt x="588785" y="271303"/>
                    <a:pt x="584630" y="269947"/>
                  </a:cubicBezTo>
                  <a:cubicBezTo>
                    <a:pt x="592769" y="245169"/>
                    <a:pt x="595309" y="217420"/>
                    <a:pt x="587737" y="192250"/>
                  </a:cubicBezTo>
                  <a:cubicBezTo>
                    <a:pt x="565543" y="118317"/>
                    <a:pt x="492354" y="85532"/>
                    <a:pt x="422801" y="72049"/>
                  </a:cubicBezTo>
                  <a:cubicBezTo>
                    <a:pt x="368654" y="61586"/>
                    <a:pt x="313107" y="62682"/>
                    <a:pt x="258128" y="60450"/>
                  </a:cubicBezTo>
                  <a:cubicBezTo>
                    <a:pt x="294879" y="43125"/>
                    <a:pt x="330199" y="22912"/>
                    <a:pt x="363750" y="0"/>
                  </a:cubicBezTo>
                  <a:cubicBezTo>
                    <a:pt x="219784" y="45084"/>
                    <a:pt x="95731" y="102558"/>
                    <a:pt x="0" y="169004"/>
                  </a:cubicBezTo>
                  <a:cubicBezTo>
                    <a:pt x="78921" y="258740"/>
                    <a:pt x="231818" y="231602"/>
                    <a:pt x="343264" y="245781"/>
                  </a:cubicBezTo>
                  <a:close/>
                </a:path>
              </a:pathLst>
            </a:custGeom>
            <a:solidFill>
              <a:srgbClr val="3C8563"/>
            </a:solidFill>
            <a:ln w="4396"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0AAF87B2-8CED-418C-8437-3EBE9AB64CA2}"/>
                </a:ext>
              </a:extLst>
            </p:cNvPr>
            <p:cNvSpPr/>
            <p:nvPr/>
          </p:nvSpPr>
          <p:spPr>
            <a:xfrm>
              <a:off x="9773309" y="4462904"/>
              <a:ext cx="708523" cy="464150"/>
            </a:xfrm>
            <a:custGeom>
              <a:avLst/>
              <a:gdLst>
                <a:gd name="connsiteX0" fmla="*/ 599607 w 708523"/>
                <a:gd name="connsiteY0" fmla="*/ 464150 h 464150"/>
                <a:gd name="connsiteX1" fmla="*/ 584024 w 708523"/>
                <a:gd name="connsiteY1" fmla="*/ 462486 h 464150"/>
                <a:gd name="connsiteX2" fmla="*/ 561571 w 708523"/>
                <a:gd name="connsiteY2" fmla="*/ 457759 h 464150"/>
                <a:gd name="connsiteX3" fmla="*/ 443386 w 708523"/>
                <a:gd name="connsiteY3" fmla="*/ 419062 h 464150"/>
                <a:gd name="connsiteX4" fmla="*/ 388055 w 708523"/>
                <a:gd name="connsiteY4" fmla="*/ 279383 h 464150"/>
                <a:gd name="connsiteX5" fmla="*/ 394578 w 708523"/>
                <a:gd name="connsiteY5" fmla="*/ 263757 h 464150"/>
                <a:gd name="connsiteX6" fmla="*/ 394147 w 708523"/>
                <a:gd name="connsiteY6" fmla="*/ 262911 h 464150"/>
                <a:gd name="connsiteX7" fmla="*/ 394094 w 708523"/>
                <a:gd name="connsiteY7" fmla="*/ 261965 h 464150"/>
                <a:gd name="connsiteX8" fmla="*/ 392958 w 708523"/>
                <a:gd name="connsiteY8" fmla="*/ 260869 h 464150"/>
                <a:gd name="connsiteX9" fmla="*/ 390814 w 708523"/>
                <a:gd name="connsiteY9" fmla="*/ 260213 h 464150"/>
                <a:gd name="connsiteX10" fmla="*/ 389151 w 708523"/>
                <a:gd name="connsiteY10" fmla="*/ 259645 h 464150"/>
                <a:gd name="connsiteX11" fmla="*/ 370676 w 708523"/>
                <a:gd name="connsiteY11" fmla="*/ 253034 h 464150"/>
                <a:gd name="connsiteX12" fmla="*/ 369452 w 708523"/>
                <a:gd name="connsiteY12" fmla="*/ 252598 h 464150"/>
                <a:gd name="connsiteX13" fmla="*/ 368488 w 708523"/>
                <a:gd name="connsiteY13" fmla="*/ 252598 h 464150"/>
                <a:gd name="connsiteX14" fmla="*/ 355749 w 708523"/>
                <a:gd name="connsiteY14" fmla="*/ 250626 h 464150"/>
                <a:gd name="connsiteX15" fmla="*/ 344807 w 708523"/>
                <a:gd name="connsiteY15" fmla="*/ 248918 h 464150"/>
                <a:gd name="connsiteX16" fmla="*/ 250475 w 708523"/>
                <a:gd name="connsiteY16" fmla="*/ 243446 h 464150"/>
                <a:gd name="connsiteX17" fmla="*/ 403 w 708523"/>
                <a:gd name="connsiteY17" fmla="*/ 171706 h 464150"/>
                <a:gd name="connsiteX18" fmla="*/ 73 w 708523"/>
                <a:gd name="connsiteY18" fmla="*/ 171111 h 464150"/>
                <a:gd name="connsiteX19" fmla="*/ 11 w 708523"/>
                <a:gd name="connsiteY19" fmla="*/ 170433 h 464150"/>
                <a:gd name="connsiteX20" fmla="*/ 231 w 708523"/>
                <a:gd name="connsiteY20" fmla="*/ 169786 h 464150"/>
                <a:gd name="connsiteX21" fmla="*/ 711 w 708523"/>
                <a:gd name="connsiteY21" fmla="*/ 169298 h 464150"/>
                <a:gd name="connsiteX22" fmla="*/ 364901 w 708523"/>
                <a:gd name="connsiteY22" fmla="*/ 69 h 464150"/>
                <a:gd name="connsiteX23" fmla="*/ 366015 w 708523"/>
                <a:gd name="connsiteY23" fmla="*/ 131 h 464150"/>
                <a:gd name="connsiteX24" fmla="*/ 366825 w 708523"/>
                <a:gd name="connsiteY24" fmla="*/ 901 h 464150"/>
                <a:gd name="connsiteX25" fmla="*/ 366979 w 708523"/>
                <a:gd name="connsiteY25" fmla="*/ 2023 h 464150"/>
                <a:gd name="connsiteX26" fmla="*/ 366345 w 708523"/>
                <a:gd name="connsiteY26" fmla="*/ 2961 h 464150"/>
                <a:gd name="connsiteX27" fmla="*/ 266278 w 708523"/>
                <a:gd name="connsiteY27" fmla="*/ 60696 h 464150"/>
                <a:gd name="connsiteX28" fmla="*/ 296919 w 708523"/>
                <a:gd name="connsiteY28" fmla="*/ 61616 h 464150"/>
                <a:gd name="connsiteX29" fmla="*/ 424999 w 708523"/>
                <a:gd name="connsiteY29" fmla="*/ 72123 h 464150"/>
                <a:gd name="connsiteX30" fmla="*/ 591336 w 708523"/>
                <a:gd name="connsiteY30" fmla="*/ 193415 h 464150"/>
                <a:gd name="connsiteX31" fmla="*/ 588708 w 708523"/>
                <a:gd name="connsiteY31" fmla="*/ 270544 h 464150"/>
                <a:gd name="connsiteX32" fmla="*/ 600003 w 708523"/>
                <a:gd name="connsiteY32" fmla="*/ 273828 h 464150"/>
                <a:gd name="connsiteX33" fmla="*/ 602015 w 708523"/>
                <a:gd name="connsiteY33" fmla="*/ 274352 h 464150"/>
                <a:gd name="connsiteX34" fmla="*/ 611778 w 708523"/>
                <a:gd name="connsiteY34" fmla="*/ 276364 h 464150"/>
                <a:gd name="connsiteX35" fmla="*/ 637691 w 708523"/>
                <a:gd name="connsiteY35" fmla="*/ 281663 h 464150"/>
                <a:gd name="connsiteX36" fmla="*/ 698974 w 708523"/>
                <a:gd name="connsiteY36" fmla="*/ 321671 h 464150"/>
                <a:gd name="connsiteX37" fmla="*/ 704837 w 708523"/>
                <a:gd name="connsiteY37" fmla="*/ 382122 h 464150"/>
                <a:gd name="connsiteX38" fmla="*/ 599607 w 708523"/>
                <a:gd name="connsiteY38" fmla="*/ 464150 h 464150"/>
                <a:gd name="connsiteX39" fmla="*/ 398253 w 708523"/>
                <a:gd name="connsiteY39" fmla="*/ 263585 h 464150"/>
                <a:gd name="connsiteX40" fmla="*/ 398253 w 708523"/>
                <a:gd name="connsiteY40" fmla="*/ 264197 h 464150"/>
                <a:gd name="connsiteX41" fmla="*/ 391470 w 708523"/>
                <a:gd name="connsiteY41" fmla="*/ 280523 h 464150"/>
                <a:gd name="connsiteX42" fmla="*/ 445353 w 708523"/>
                <a:gd name="connsiteY42" fmla="*/ 416218 h 464150"/>
                <a:gd name="connsiteX43" fmla="*/ 562446 w 708523"/>
                <a:gd name="connsiteY43" fmla="*/ 454519 h 464150"/>
                <a:gd name="connsiteX44" fmla="*/ 584944 w 708523"/>
                <a:gd name="connsiteY44" fmla="*/ 459246 h 464150"/>
                <a:gd name="connsiteX45" fmla="*/ 701558 w 708523"/>
                <a:gd name="connsiteY45" fmla="*/ 380894 h 464150"/>
                <a:gd name="connsiteX46" fmla="*/ 696042 w 708523"/>
                <a:gd name="connsiteY46" fmla="*/ 323027 h 464150"/>
                <a:gd name="connsiteX47" fmla="*/ 636771 w 708523"/>
                <a:gd name="connsiteY47" fmla="*/ 284551 h 464150"/>
                <a:gd name="connsiteX48" fmla="*/ 610946 w 708523"/>
                <a:gd name="connsiteY48" fmla="*/ 279255 h 464150"/>
                <a:gd name="connsiteX49" fmla="*/ 601055 w 708523"/>
                <a:gd name="connsiteY49" fmla="*/ 277239 h 464150"/>
                <a:gd name="connsiteX50" fmla="*/ 598907 w 708523"/>
                <a:gd name="connsiteY50" fmla="*/ 276671 h 464150"/>
                <a:gd name="connsiteX51" fmla="*/ 585776 w 708523"/>
                <a:gd name="connsiteY51" fmla="*/ 272864 h 464150"/>
                <a:gd name="connsiteX52" fmla="*/ 585191 w 708523"/>
                <a:gd name="connsiteY52" fmla="*/ 272573 h 464150"/>
                <a:gd name="connsiteX53" fmla="*/ 584777 w 708523"/>
                <a:gd name="connsiteY53" fmla="*/ 272076 h 464150"/>
                <a:gd name="connsiteX54" fmla="*/ 584596 w 708523"/>
                <a:gd name="connsiteY54" fmla="*/ 271451 h 464150"/>
                <a:gd name="connsiteX55" fmla="*/ 584684 w 708523"/>
                <a:gd name="connsiteY55" fmla="*/ 270804 h 464150"/>
                <a:gd name="connsiteX56" fmla="*/ 587792 w 708523"/>
                <a:gd name="connsiteY56" fmla="*/ 194071 h 464150"/>
                <a:gd name="connsiteX57" fmla="*/ 424123 w 708523"/>
                <a:gd name="connsiteY57" fmla="*/ 75010 h 464150"/>
                <a:gd name="connsiteX58" fmla="*/ 296615 w 708523"/>
                <a:gd name="connsiteY58" fmla="*/ 64591 h 464150"/>
                <a:gd name="connsiteX59" fmla="*/ 259715 w 708523"/>
                <a:gd name="connsiteY59" fmla="*/ 63411 h 464150"/>
                <a:gd name="connsiteX60" fmla="*/ 258720 w 708523"/>
                <a:gd name="connsiteY60" fmla="*/ 63020 h 464150"/>
                <a:gd name="connsiteX61" fmla="*/ 258183 w 708523"/>
                <a:gd name="connsiteY61" fmla="*/ 62095 h 464150"/>
                <a:gd name="connsiteX62" fmla="*/ 258297 w 708523"/>
                <a:gd name="connsiteY62" fmla="*/ 61043 h 464150"/>
                <a:gd name="connsiteX63" fmla="*/ 259059 w 708523"/>
                <a:gd name="connsiteY63" fmla="*/ 60304 h 464150"/>
                <a:gd name="connsiteX64" fmla="*/ 355358 w 708523"/>
                <a:gd name="connsiteY64" fmla="*/ 6201 h 464150"/>
                <a:gd name="connsiteX65" fmla="*/ 4038 w 708523"/>
                <a:gd name="connsiteY65" fmla="*/ 170609 h 464150"/>
                <a:gd name="connsiteX66" fmla="*/ 250475 w 708523"/>
                <a:gd name="connsiteY66" fmla="*/ 239859 h 464150"/>
                <a:gd name="connsiteX67" fmla="*/ 345115 w 708523"/>
                <a:gd name="connsiteY67" fmla="*/ 245374 h 464150"/>
                <a:gd name="connsiteX68" fmla="*/ 356190 w 708523"/>
                <a:gd name="connsiteY68" fmla="*/ 247082 h 464150"/>
                <a:gd name="connsiteX69" fmla="*/ 368753 w 708523"/>
                <a:gd name="connsiteY69" fmla="*/ 249006 h 464150"/>
                <a:gd name="connsiteX70" fmla="*/ 370108 w 708523"/>
                <a:gd name="connsiteY70" fmla="*/ 249006 h 464150"/>
                <a:gd name="connsiteX71" fmla="*/ 370632 w 708523"/>
                <a:gd name="connsiteY71" fmla="*/ 249006 h 464150"/>
                <a:gd name="connsiteX72" fmla="*/ 371860 w 708523"/>
                <a:gd name="connsiteY72" fmla="*/ 249534 h 464150"/>
                <a:gd name="connsiteX73" fmla="*/ 390071 w 708523"/>
                <a:gd name="connsiteY73" fmla="*/ 256053 h 464150"/>
                <a:gd name="connsiteX74" fmla="*/ 391774 w 708523"/>
                <a:gd name="connsiteY74" fmla="*/ 256621 h 464150"/>
                <a:gd name="connsiteX75" fmla="*/ 394226 w 708523"/>
                <a:gd name="connsiteY75" fmla="*/ 257370 h 464150"/>
                <a:gd name="connsiteX76" fmla="*/ 394970 w 708523"/>
                <a:gd name="connsiteY76" fmla="*/ 257849 h 464150"/>
                <a:gd name="connsiteX77" fmla="*/ 394182 w 708523"/>
                <a:gd name="connsiteY77" fmla="*/ 259381 h 464150"/>
                <a:gd name="connsiteX78" fmla="*/ 395366 w 708523"/>
                <a:gd name="connsiteY78" fmla="*/ 258241 h 464150"/>
                <a:gd name="connsiteX79" fmla="*/ 398122 w 708523"/>
                <a:gd name="connsiteY79" fmla="*/ 260781 h 464150"/>
                <a:gd name="connsiteX80" fmla="*/ 398637 w 708523"/>
                <a:gd name="connsiteY80" fmla="*/ 261679 h 464150"/>
                <a:gd name="connsiteX81" fmla="*/ 398518 w 708523"/>
                <a:gd name="connsiteY81" fmla="*/ 262709 h 464150"/>
                <a:gd name="connsiteX82" fmla="*/ 398210 w 708523"/>
                <a:gd name="connsiteY82" fmla="*/ 263585 h 464150"/>
                <a:gd name="connsiteX83" fmla="*/ 398253 w 708523"/>
                <a:gd name="connsiteY83" fmla="*/ 263585 h 46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08523" h="464150">
                  <a:moveTo>
                    <a:pt x="599607" y="464150"/>
                  </a:moveTo>
                  <a:cubicBezTo>
                    <a:pt x="594369" y="464163"/>
                    <a:pt x="589144" y="463604"/>
                    <a:pt x="584024" y="462486"/>
                  </a:cubicBezTo>
                  <a:lnTo>
                    <a:pt x="561571" y="457759"/>
                  </a:lnTo>
                  <a:cubicBezTo>
                    <a:pt x="521562" y="449487"/>
                    <a:pt x="480198" y="440952"/>
                    <a:pt x="443386" y="419062"/>
                  </a:cubicBezTo>
                  <a:cubicBezTo>
                    <a:pt x="391206" y="388073"/>
                    <a:pt x="370020" y="334538"/>
                    <a:pt x="388055" y="279383"/>
                  </a:cubicBezTo>
                  <a:cubicBezTo>
                    <a:pt x="389939" y="274572"/>
                    <a:pt x="391994" y="269624"/>
                    <a:pt x="394578" y="263757"/>
                  </a:cubicBezTo>
                  <a:cubicBezTo>
                    <a:pt x="394376" y="263510"/>
                    <a:pt x="394226" y="263220"/>
                    <a:pt x="394147" y="262911"/>
                  </a:cubicBezTo>
                  <a:cubicBezTo>
                    <a:pt x="394063" y="262603"/>
                    <a:pt x="394045" y="262282"/>
                    <a:pt x="394094" y="261965"/>
                  </a:cubicBezTo>
                  <a:lnTo>
                    <a:pt x="392958" y="260869"/>
                  </a:lnTo>
                  <a:lnTo>
                    <a:pt x="390814" y="260213"/>
                  </a:lnTo>
                  <a:lnTo>
                    <a:pt x="389151" y="259645"/>
                  </a:lnTo>
                  <a:cubicBezTo>
                    <a:pt x="382935" y="257629"/>
                    <a:pt x="376544" y="255265"/>
                    <a:pt x="370676" y="253034"/>
                  </a:cubicBezTo>
                  <a:lnTo>
                    <a:pt x="369452" y="252598"/>
                  </a:lnTo>
                  <a:lnTo>
                    <a:pt x="368488" y="252598"/>
                  </a:lnTo>
                  <a:cubicBezTo>
                    <a:pt x="364113" y="252114"/>
                    <a:pt x="359733" y="251370"/>
                    <a:pt x="355749" y="250626"/>
                  </a:cubicBezTo>
                  <a:cubicBezTo>
                    <a:pt x="351766" y="249882"/>
                    <a:pt x="348442" y="249402"/>
                    <a:pt x="344807" y="248918"/>
                  </a:cubicBezTo>
                  <a:cubicBezTo>
                    <a:pt x="315569" y="245198"/>
                    <a:pt x="283964" y="244543"/>
                    <a:pt x="250475" y="243446"/>
                  </a:cubicBezTo>
                  <a:cubicBezTo>
                    <a:pt x="156408" y="240906"/>
                    <a:pt x="59145" y="238283"/>
                    <a:pt x="403" y="171706"/>
                  </a:cubicBezTo>
                  <a:cubicBezTo>
                    <a:pt x="253" y="171529"/>
                    <a:pt x="143" y="171327"/>
                    <a:pt x="73" y="171111"/>
                  </a:cubicBezTo>
                  <a:cubicBezTo>
                    <a:pt x="7" y="170891"/>
                    <a:pt x="-15" y="170662"/>
                    <a:pt x="11" y="170433"/>
                  </a:cubicBezTo>
                  <a:cubicBezTo>
                    <a:pt x="33" y="170204"/>
                    <a:pt x="108" y="169984"/>
                    <a:pt x="231" y="169786"/>
                  </a:cubicBezTo>
                  <a:cubicBezTo>
                    <a:pt x="350" y="169588"/>
                    <a:pt x="513" y="169421"/>
                    <a:pt x="711" y="169298"/>
                  </a:cubicBezTo>
                  <a:cubicBezTo>
                    <a:pt x="97010" y="102588"/>
                    <a:pt x="219354" y="45637"/>
                    <a:pt x="364901" y="69"/>
                  </a:cubicBezTo>
                  <a:cubicBezTo>
                    <a:pt x="365266" y="-41"/>
                    <a:pt x="365662" y="-19"/>
                    <a:pt x="366015" y="131"/>
                  </a:cubicBezTo>
                  <a:cubicBezTo>
                    <a:pt x="366367" y="285"/>
                    <a:pt x="366657" y="558"/>
                    <a:pt x="366825" y="901"/>
                  </a:cubicBezTo>
                  <a:cubicBezTo>
                    <a:pt x="367014" y="1244"/>
                    <a:pt x="367071" y="1645"/>
                    <a:pt x="366979" y="2023"/>
                  </a:cubicBezTo>
                  <a:cubicBezTo>
                    <a:pt x="366890" y="2402"/>
                    <a:pt x="366666" y="2737"/>
                    <a:pt x="366345" y="2961"/>
                  </a:cubicBezTo>
                  <a:cubicBezTo>
                    <a:pt x="334515" y="24737"/>
                    <a:pt x="301061" y="44039"/>
                    <a:pt x="266278" y="60696"/>
                  </a:cubicBezTo>
                  <a:lnTo>
                    <a:pt x="296919" y="61616"/>
                  </a:lnTo>
                  <a:cubicBezTo>
                    <a:pt x="339119" y="62756"/>
                    <a:pt x="382759" y="63935"/>
                    <a:pt x="424999" y="72123"/>
                  </a:cubicBezTo>
                  <a:cubicBezTo>
                    <a:pt x="487813" y="84245"/>
                    <a:pt x="567654" y="115195"/>
                    <a:pt x="591336" y="193415"/>
                  </a:cubicBezTo>
                  <a:cubicBezTo>
                    <a:pt x="600091" y="222525"/>
                    <a:pt x="594884" y="251150"/>
                    <a:pt x="588708" y="270544"/>
                  </a:cubicBezTo>
                  <a:lnTo>
                    <a:pt x="600003" y="273828"/>
                  </a:lnTo>
                  <a:lnTo>
                    <a:pt x="602015" y="274352"/>
                  </a:lnTo>
                  <a:lnTo>
                    <a:pt x="611778" y="276364"/>
                  </a:lnTo>
                  <a:cubicBezTo>
                    <a:pt x="621713" y="278291"/>
                    <a:pt x="629944" y="279999"/>
                    <a:pt x="637691" y="281663"/>
                  </a:cubicBezTo>
                  <a:cubicBezTo>
                    <a:pt x="665528" y="287747"/>
                    <a:pt x="687331" y="301973"/>
                    <a:pt x="698974" y="321671"/>
                  </a:cubicBezTo>
                  <a:cubicBezTo>
                    <a:pt x="709261" y="338962"/>
                    <a:pt x="711272" y="359840"/>
                    <a:pt x="704837" y="382122"/>
                  </a:cubicBezTo>
                  <a:cubicBezTo>
                    <a:pt x="692626" y="422786"/>
                    <a:pt x="645703" y="464150"/>
                    <a:pt x="599607" y="464150"/>
                  </a:cubicBezTo>
                  <a:close/>
                  <a:moveTo>
                    <a:pt x="398253" y="263585"/>
                  </a:moveTo>
                  <a:cubicBezTo>
                    <a:pt x="398280" y="263787"/>
                    <a:pt x="398280" y="263994"/>
                    <a:pt x="398253" y="264197"/>
                  </a:cubicBezTo>
                  <a:cubicBezTo>
                    <a:pt x="395542" y="270368"/>
                    <a:pt x="393394" y="275576"/>
                    <a:pt x="391470" y="280523"/>
                  </a:cubicBezTo>
                  <a:cubicBezTo>
                    <a:pt x="373960" y="334014"/>
                    <a:pt x="394622" y="386061"/>
                    <a:pt x="445353" y="416218"/>
                  </a:cubicBezTo>
                  <a:cubicBezTo>
                    <a:pt x="481642" y="437801"/>
                    <a:pt x="520906" y="445896"/>
                    <a:pt x="562446" y="454519"/>
                  </a:cubicBezTo>
                  <a:cubicBezTo>
                    <a:pt x="569930" y="456051"/>
                    <a:pt x="577461" y="457626"/>
                    <a:pt x="584944" y="459246"/>
                  </a:cubicBezTo>
                  <a:cubicBezTo>
                    <a:pt x="624952" y="468002"/>
                    <a:pt x="685887" y="434997"/>
                    <a:pt x="701558" y="380894"/>
                  </a:cubicBezTo>
                  <a:cubicBezTo>
                    <a:pt x="707729" y="359532"/>
                    <a:pt x="705933" y="339530"/>
                    <a:pt x="696042" y="323027"/>
                  </a:cubicBezTo>
                  <a:cubicBezTo>
                    <a:pt x="684747" y="304117"/>
                    <a:pt x="663737" y="290458"/>
                    <a:pt x="636771" y="284551"/>
                  </a:cubicBezTo>
                  <a:cubicBezTo>
                    <a:pt x="629068" y="282887"/>
                    <a:pt x="620837" y="281179"/>
                    <a:pt x="610946" y="279255"/>
                  </a:cubicBezTo>
                  <a:lnTo>
                    <a:pt x="601055" y="277239"/>
                  </a:lnTo>
                  <a:lnTo>
                    <a:pt x="598907" y="276671"/>
                  </a:lnTo>
                  <a:cubicBezTo>
                    <a:pt x="594531" y="275443"/>
                    <a:pt x="590156" y="274220"/>
                    <a:pt x="585776" y="272864"/>
                  </a:cubicBezTo>
                  <a:cubicBezTo>
                    <a:pt x="585565" y="272807"/>
                    <a:pt x="585367" y="272710"/>
                    <a:pt x="585191" y="272573"/>
                  </a:cubicBezTo>
                  <a:cubicBezTo>
                    <a:pt x="585019" y="272441"/>
                    <a:pt x="584878" y="272270"/>
                    <a:pt x="584777" y="272076"/>
                  </a:cubicBezTo>
                  <a:cubicBezTo>
                    <a:pt x="584671" y="271882"/>
                    <a:pt x="584610" y="271671"/>
                    <a:pt x="584596" y="271451"/>
                  </a:cubicBezTo>
                  <a:cubicBezTo>
                    <a:pt x="584579" y="271231"/>
                    <a:pt x="584610" y="271011"/>
                    <a:pt x="584684" y="270804"/>
                  </a:cubicBezTo>
                  <a:cubicBezTo>
                    <a:pt x="590944" y="251854"/>
                    <a:pt x="596499" y="223136"/>
                    <a:pt x="587792" y="194071"/>
                  </a:cubicBezTo>
                  <a:cubicBezTo>
                    <a:pt x="564766" y="117382"/>
                    <a:pt x="486105" y="87005"/>
                    <a:pt x="424123" y="75010"/>
                  </a:cubicBezTo>
                  <a:cubicBezTo>
                    <a:pt x="382191" y="66911"/>
                    <a:pt x="338679" y="65731"/>
                    <a:pt x="296615" y="64591"/>
                  </a:cubicBezTo>
                  <a:cubicBezTo>
                    <a:pt x="284268" y="64243"/>
                    <a:pt x="271969" y="63891"/>
                    <a:pt x="259715" y="63411"/>
                  </a:cubicBezTo>
                  <a:cubicBezTo>
                    <a:pt x="259345" y="63398"/>
                    <a:pt x="258997" y="63262"/>
                    <a:pt x="258720" y="63020"/>
                  </a:cubicBezTo>
                  <a:cubicBezTo>
                    <a:pt x="258438" y="62782"/>
                    <a:pt x="258249" y="62456"/>
                    <a:pt x="258183" y="62095"/>
                  </a:cubicBezTo>
                  <a:cubicBezTo>
                    <a:pt x="258099" y="61743"/>
                    <a:pt x="258139" y="61369"/>
                    <a:pt x="258297" y="61043"/>
                  </a:cubicBezTo>
                  <a:cubicBezTo>
                    <a:pt x="258460" y="60717"/>
                    <a:pt x="258724" y="60453"/>
                    <a:pt x="259059" y="60304"/>
                  </a:cubicBezTo>
                  <a:cubicBezTo>
                    <a:pt x="292345" y="44466"/>
                    <a:pt x="324518" y="26392"/>
                    <a:pt x="355358" y="6201"/>
                  </a:cubicBezTo>
                  <a:cubicBezTo>
                    <a:pt x="215283" y="50849"/>
                    <a:pt x="97098" y="106131"/>
                    <a:pt x="4038" y="170609"/>
                  </a:cubicBezTo>
                  <a:cubicBezTo>
                    <a:pt x="61905" y="234779"/>
                    <a:pt x="157768" y="237363"/>
                    <a:pt x="250475" y="239859"/>
                  </a:cubicBezTo>
                  <a:cubicBezTo>
                    <a:pt x="284052" y="240779"/>
                    <a:pt x="315741" y="241611"/>
                    <a:pt x="345115" y="245374"/>
                  </a:cubicBezTo>
                  <a:cubicBezTo>
                    <a:pt x="348834" y="245810"/>
                    <a:pt x="352510" y="246466"/>
                    <a:pt x="356190" y="247082"/>
                  </a:cubicBezTo>
                  <a:cubicBezTo>
                    <a:pt x="359865" y="247694"/>
                    <a:pt x="364593" y="248526"/>
                    <a:pt x="368753" y="249006"/>
                  </a:cubicBezTo>
                  <a:lnTo>
                    <a:pt x="370108" y="249006"/>
                  </a:lnTo>
                  <a:lnTo>
                    <a:pt x="370632" y="249006"/>
                  </a:lnTo>
                  <a:lnTo>
                    <a:pt x="371860" y="249534"/>
                  </a:lnTo>
                  <a:cubicBezTo>
                    <a:pt x="377591" y="251938"/>
                    <a:pt x="383939" y="253910"/>
                    <a:pt x="390071" y="256053"/>
                  </a:cubicBezTo>
                  <a:lnTo>
                    <a:pt x="391774" y="256621"/>
                  </a:lnTo>
                  <a:lnTo>
                    <a:pt x="394226" y="257370"/>
                  </a:lnTo>
                  <a:cubicBezTo>
                    <a:pt x="394516" y="257449"/>
                    <a:pt x="394776" y="257616"/>
                    <a:pt x="394970" y="257849"/>
                  </a:cubicBezTo>
                  <a:lnTo>
                    <a:pt x="394182" y="259381"/>
                  </a:lnTo>
                  <a:lnTo>
                    <a:pt x="395366" y="258241"/>
                  </a:lnTo>
                  <a:cubicBezTo>
                    <a:pt x="396233" y="259143"/>
                    <a:pt x="397153" y="259993"/>
                    <a:pt x="398122" y="260781"/>
                  </a:cubicBezTo>
                  <a:cubicBezTo>
                    <a:pt x="398386" y="261019"/>
                    <a:pt x="398562" y="261336"/>
                    <a:pt x="398637" y="261679"/>
                  </a:cubicBezTo>
                  <a:cubicBezTo>
                    <a:pt x="398707" y="262027"/>
                    <a:pt x="398663" y="262387"/>
                    <a:pt x="398518" y="262709"/>
                  </a:cubicBezTo>
                  <a:cubicBezTo>
                    <a:pt x="398469" y="263017"/>
                    <a:pt x="398368" y="263312"/>
                    <a:pt x="398210" y="263585"/>
                  </a:cubicBezTo>
                  <a:lnTo>
                    <a:pt x="398253" y="263585"/>
                  </a:lnTo>
                  <a:close/>
                </a:path>
              </a:pathLst>
            </a:custGeom>
            <a:solidFill>
              <a:srgbClr val="0E0E0E"/>
            </a:solidFill>
            <a:ln w="4396"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6A3D0D33-B3F1-4D42-B154-A5909036F762}"/>
                </a:ext>
              </a:extLst>
            </p:cNvPr>
            <p:cNvSpPr/>
            <p:nvPr/>
          </p:nvSpPr>
          <p:spPr>
            <a:xfrm>
              <a:off x="9628781" y="4967886"/>
              <a:ext cx="722431" cy="383473"/>
            </a:xfrm>
            <a:custGeom>
              <a:avLst/>
              <a:gdLst>
                <a:gd name="connsiteX0" fmla="*/ 567339 w 722431"/>
                <a:gd name="connsiteY0" fmla="*/ 273895 h 383473"/>
                <a:gd name="connsiteX1" fmla="*/ 572943 w 722431"/>
                <a:gd name="connsiteY1" fmla="*/ 269079 h 383473"/>
                <a:gd name="connsiteX2" fmla="*/ 650028 w 722431"/>
                <a:gd name="connsiteY2" fmla="*/ 230559 h 383473"/>
                <a:gd name="connsiteX3" fmla="*/ 721637 w 722431"/>
                <a:gd name="connsiteY3" fmla="*/ 113465 h 383473"/>
                <a:gd name="connsiteX4" fmla="*/ 626826 w 722431"/>
                <a:gd name="connsiteY4" fmla="*/ 32225 h 383473"/>
                <a:gd name="connsiteX5" fmla="*/ 556528 w 722431"/>
                <a:gd name="connsiteY5" fmla="*/ 58487 h 383473"/>
                <a:gd name="connsiteX6" fmla="*/ 343836 w 722431"/>
                <a:gd name="connsiteY6" fmla="*/ 26754 h 383473"/>
                <a:gd name="connsiteX7" fmla="*/ 210681 w 722431"/>
                <a:gd name="connsiteY7" fmla="*/ 151066 h 383473"/>
                <a:gd name="connsiteX8" fmla="*/ 143883 w 722431"/>
                <a:gd name="connsiteY8" fmla="*/ 97971 h 383473"/>
                <a:gd name="connsiteX9" fmla="*/ 0 w 722431"/>
                <a:gd name="connsiteY9" fmla="*/ 123449 h 383473"/>
                <a:gd name="connsiteX10" fmla="*/ 0 w 722431"/>
                <a:gd name="connsiteY10" fmla="*/ 383386 h 383473"/>
                <a:gd name="connsiteX11" fmla="*/ 13131 w 722431"/>
                <a:gd name="connsiteY11" fmla="*/ 383386 h 383473"/>
                <a:gd name="connsiteX12" fmla="*/ 21538 w 722431"/>
                <a:gd name="connsiteY12" fmla="*/ 369388 h 383473"/>
                <a:gd name="connsiteX13" fmla="*/ 46312 w 722431"/>
                <a:gd name="connsiteY13" fmla="*/ 332329 h 383473"/>
                <a:gd name="connsiteX14" fmla="*/ 56247 w 722431"/>
                <a:gd name="connsiteY14" fmla="*/ 319595 h 383473"/>
                <a:gd name="connsiteX15" fmla="*/ 63822 w 722431"/>
                <a:gd name="connsiteY15" fmla="*/ 311187 h 383473"/>
                <a:gd name="connsiteX16" fmla="*/ 78705 w 722431"/>
                <a:gd name="connsiteY16" fmla="*/ 296701 h 383473"/>
                <a:gd name="connsiteX17" fmla="*/ 79493 w 722431"/>
                <a:gd name="connsiteY17" fmla="*/ 295869 h 383473"/>
                <a:gd name="connsiteX18" fmla="*/ 85096 w 722431"/>
                <a:gd name="connsiteY18" fmla="*/ 292849 h 383473"/>
                <a:gd name="connsiteX19" fmla="*/ 87064 w 722431"/>
                <a:gd name="connsiteY19" fmla="*/ 295649 h 383473"/>
                <a:gd name="connsiteX20" fmla="*/ 94331 w 722431"/>
                <a:gd name="connsiteY20" fmla="*/ 308520 h 383473"/>
                <a:gd name="connsiteX21" fmla="*/ 98315 w 722431"/>
                <a:gd name="connsiteY21" fmla="*/ 318107 h 383473"/>
                <a:gd name="connsiteX22" fmla="*/ 102690 w 722431"/>
                <a:gd name="connsiteY22" fmla="*/ 329353 h 383473"/>
                <a:gd name="connsiteX23" fmla="*/ 80061 w 722431"/>
                <a:gd name="connsiteY23" fmla="*/ 383386 h 383473"/>
                <a:gd name="connsiteX24" fmla="*/ 286889 w 722431"/>
                <a:gd name="connsiteY24" fmla="*/ 383386 h 383473"/>
                <a:gd name="connsiteX25" fmla="*/ 286146 w 722431"/>
                <a:gd name="connsiteY25" fmla="*/ 375154 h 383473"/>
                <a:gd name="connsiteX26" fmla="*/ 283998 w 722431"/>
                <a:gd name="connsiteY26" fmla="*/ 355874 h 383473"/>
                <a:gd name="connsiteX27" fmla="*/ 333637 w 722431"/>
                <a:gd name="connsiteY27" fmla="*/ 281994 h 383473"/>
                <a:gd name="connsiteX28" fmla="*/ 337401 w 722431"/>
                <a:gd name="connsiteY28" fmla="*/ 276738 h 383473"/>
                <a:gd name="connsiteX29" fmla="*/ 340249 w 722431"/>
                <a:gd name="connsiteY29" fmla="*/ 273675 h 383473"/>
                <a:gd name="connsiteX30" fmla="*/ 359942 w 722431"/>
                <a:gd name="connsiteY30" fmla="*/ 251789 h 383473"/>
                <a:gd name="connsiteX31" fmla="*/ 381833 w 722431"/>
                <a:gd name="connsiteY31" fmla="*/ 230911 h 383473"/>
                <a:gd name="connsiteX32" fmla="*/ 371105 w 722431"/>
                <a:gd name="connsiteY32" fmla="*/ 262428 h 383473"/>
                <a:gd name="connsiteX33" fmla="*/ 397019 w 722431"/>
                <a:gd name="connsiteY33" fmla="*/ 379908 h 383473"/>
                <a:gd name="connsiteX34" fmla="*/ 401399 w 722431"/>
                <a:gd name="connsiteY34" fmla="*/ 383474 h 383473"/>
                <a:gd name="connsiteX35" fmla="*/ 488943 w 722431"/>
                <a:gd name="connsiteY35" fmla="*/ 383474 h 383473"/>
                <a:gd name="connsiteX36" fmla="*/ 499450 w 722431"/>
                <a:gd name="connsiteY36" fmla="*/ 375198 h 383473"/>
                <a:gd name="connsiteX37" fmla="*/ 567339 w 722431"/>
                <a:gd name="connsiteY37" fmla="*/ 273895 h 38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722431" h="383473">
                  <a:moveTo>
                    <a:pt x="567339" y="273895"/>
                  </a:moveTo>
                  <a:cubicBezTo>
                    <a:pt x="569223" y="272275"/>
                    <a:pt x="571015" y="270655"/>
                    <a:pt x="572943" y="269079"/>
                  </a:cubicBezTo>
                  <a:cubicBezTo>
                    <a:pt x="588045" y="256824"/>
                    <a:pt x="632081" y="235506"/>
                    <a:pt x="650028" y="230559"/>
                  </a:cubicBezTo>
                  <a:cubicBezTo>
                    <a:pt x="700191" y="216728"/>
                    <a:pt x="727548" y="163501"/>
                    <a:pt x="721637" y="113465"/>
                  </a:cubicBezTo>
                  <a:cubicBezTo>
                    <a:pt x="716429" y="69693"/>
                    <a:pt x="677121" y="18395"/>
                    <a:pt x="626826" y="32225"/>
                  </a:cubicBezTo>
                  <a:cubicBezTo>
                    <a:pt x="602660" y="38872"/>
                    <a:pt x="579132" y="47662"/>
                    <a:pt x="556528" y="58487"/>
                  </a:cubicBezTo>
                  <a:cubicBezTo>
                    <a:pt x="509776" y="-8659"/>
                    <a:pt x="419213" y="-16230"/>
                    <a:pt x="343836" y="26754"/>
                  </a:cubicBezTo>
                  <a:cubicBezTo>
                    <a:pt x="291309" y="56695"/>
                    <a:pt x="247885" y="102522"/>
                    <a:pt x="210681" y="151066"/>
                  </a:cubicBezTo>
                  <a:cubicBezTo>
                    <a:pt x="193183" y="128084"/>
                    <a:pt x="170223" y="109830"/>
                    <a:pt x="143883" y="97971"/>
                  </a:cubicBezTo>
                  <a:cubicBezTo>
                    <a:pt x="91356" y="75077"/>
                    <a:pt x="41936" y="92191"/>
                    <a:pt x="0" y="123449"/>
                  </a:cubicBezTo>
                  <a:lnTo>
                    <a:pt x="0" y="383386"/>
                  </a:lnTo>
                  <a:lnTo>
                    <a:pt x="13131" y="383386"/>
                  </a:lnTo>
                  <a:cubicBezTo>
                    <a:pt x="15891" y="378676"/>
                    <a:pt x="18646" y="374010"/>
                    <a:pt x="21538" y="369388"/>
                  </a:cubicBezTo>
                  <a:cubicBezTo>
                    <a:pt x="29374" y="356799"/>
                    <a:pt x="37556" y="344368"/>
                    <a:pt x="46312" y="332329"/>
                  </a:cubicBezTo>
                  <a:cubicBezTo>
                    <a:pt x="47580" y="330537"/>
                    <a:pt x="53447" y="323182"/>
                    <a:pt x="56247" y="319595"/>
                  </a:cubicBezTo>
                  <a:cubicBezTo>
                    <a:pt x="59051" y="316002"/>
                    <a:pt x="62638" y="312415"/>
                    <a:pt x="63822" y="311187"/>
                  </a:cubicBezTo>
                  <a:cubicBezTo>
                    <a:pt x="68594" y="306156"/>
                    <a:pt x="73801" y="301604"/>
                    <a:pt x="78705" y="296701"/>
                  </a:cubicBezTo>
                  <a:lnTo>
                    <a:pt x="79493" y="295869"/>
                  </a:lnTo>
                  <a:cubicBezTo>
                    <a:pt x="81245" y="295037"/>
                    <a:pt x="83124" y="294028"/>
                    <a:pt x="85096" y="292849"/>
                  </a:cubicBezTo>
                  <a:cubicBezTo>
                    <a:pt x="85752" y="293769"/>
                    <a:pt x="86452" y="294685"/>
                    <a:pt x="87064" y="295649"/>
                  </a:cubicBezTo>
                  <a:cubicBezTo>
                    <a:pt x="88292" y="297532"/>
                    <a:pt x="92276" y="304927"/>
                    <a:pt x="94331" y="308520"/>
                  </a:cubicBezTo>
                  <a:cubicBezTo>
                    <a:pt x="96387" y="312107"/>
                    <a:pt x="97875" y="316966"/>
                    <a:pt x="98315" y="318107"/>
                  </a:cubicBezTo>
                  <a:cubicBezTo>
                    <a:pt x="99715" y="321826"/>
                    <a:pt x="101159" y="325590"/>
                    <a:pt x="102690" y="329353"/>
                  </a:cubicBezTo>
                  <a:cubicBezTo>
                    <a:pt x="94463" y="347128"/>
                    <a:pt x="86919" y="365118"/>
                    <a:pt x="80061" y="383386"/>
                  </a:cubicBezTo>
                  <a:lnTo>
                    <a:pt x="286889" y="383386"/>
                  </a:lnTo>
                  <a:cubicBezTo>
                    <a:pt x="286889" y="380613"/>
                    <a:pt x="286405" y="377840"/>
                    <a:pt x="286146" y="375154"/>
                  </a:cubicBezTo>
                  <a:cubicBezTo>
                    <a:pt x="285529" y="368860"/>
                    <a:pt x="284830" y="362433"/>
                    <a:pt x="283998" y="355874"/>
                  </a:cubicBezTo>
                  <a:cubicBezTo>
                    <a:pt x="299320" y="330449"/>
                    <a:pt x="315994" y="306024"/>
                    <a:pt x="333637" y="281994"/>
                  </a:cubicBezTo>
                  <a:cubicBezTo>
                    <a:pt x="335345" y="279674"/>
                    <a:pt x="336569" y="277966"/>
                    <a:pt x="337401" y="276738"/>
                  </a:cubicBezTo>
                  <a:cubicBezTo>
                    <a:pt x="338232" y="275514"/>
                    <a:pt x="338932" y="275118"/>
                    <a:pt x="340249" y="273675"/>
                  </a:cubicBezTo>
                  <a:cubicBezTo>
                    <a:pt x="346812" y="266324"/>
                    <a:pt x="353159" y="258836"/>
                    <a:pt x="359942" y="251789"/>
                  </a:cubicBezTo>
                  <a:cubicBezTo>
                    <a:pt x="366730" y="244741"/>
                    <a:pt x="374565" y="237694"/>
                    <a:pt x="381833" y="230911"/>
                  </a:cubicBezTo>
                  <a:cubicBezTo>
                    <a:pt x="377576" y="241171"/>
                    <a:pt x="373997" y="251701"/>
                    <a:pt x="371105" y="262428"/>
                  </a:cubicBezTo>
                  <a:cubicBezTo>
                    <a:pt x="360295" y="302652"/>
                    <a:pt x="363358" y="350548"/>
                    <a:pt x="397019" y="379908"/>
                  </a:cubicBezTo>
                  <a:cubicBezTo>
                    <a:pt x="398507" y="381185"/>
                    <a:pt x="399995" y="382329"/>
                    <a:pt x="401399" y="383474"/>
                  </a:cubicBezTo>
                  <a:lnTo>
                    <a:pt x="488943" y="383474"/>
                  </a:lnTo>
                  <a:cubicBezTo>
                    <a:pt x="492636" y="380965"/>
                    <a:pt x="496148" y="378192"/>
                    <a:pt x="499450" y="375198"/>
                  </a:cubicBezTo>
                  <a:cubicBezTo>
                    <a:pt x="529373" y="346930"/>
                    <a:pt x="552576" y="312314"/>
                    <a:pt x="567339" y="273895"/>
                  </a:cubicBezTo>
                  <a:close/>
                </a:path>
              </a:pathLst>
            </a:custGeom>
            <a:solidFill>
              <a:srgbClr val="3C8563"/>
            </a:solidFill>
            <a:ln w="4396"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E82CF5D7-575F-4DF7-A0AD-73F043D226D0}"/>
                </a:ext>
              </a:extLst>
            </p:cNvPr>
            <p:cNvSpPr/>
            <p:nvPr/>
          </p:nvSpPr>
          <p:spPr>
            <a:xfrm>
              <a:off x="9627293" y="4966580"/>
              <a:ext cx="725548" cy="386892"/>
            </a:xfrm>
            <a:custGeom>
              <a:avLst/>
              <a:gdLst>
                <a:gd name="connsiteX0" fmla="*/ 490563 w 725548"/>
                <a:gd name="connsiteY0" fmla="*/ 386453 h 386892"/>
                <a:gd name="connsiteX1" fmla="*/ 403015 w 725548"/>
                <a:gd name="connsiteY1" fmla="*/ 386453 h 386892"/>
                <a:gd name="connsiteX2" fmla="*/ 402055 w 725548"/>
                <a:gd name="connsiteY2" fmla="*/ 386145 h 386892"/>
                <a:gd name="connsiteX3" fmla="*/ 397675 w 725548"/>
                <a:gd name="connsiteY3" fmla="*/ 382535 h 386892"/>
                <a:gd name="connsiteX4" fmla="*/ 371414 w 725548"/>
                <a:gd name="connsiteY4" fmla="*/ 263382 h 386892"/>
                <a:gd name="connsiteX5" fmla="*/ 379597 w 725548"/>
                <a:gd name="connsiteY5" fmla="*/ 238256 h 386892"/>
                <a:gd name="connsiteX6" fmla="*/ 362791 w 725548"/>
                <a:gd name="connsiteY6" fmla="*/ 254279 h 386892"/>
                <a:gd name="connsiteX7" fmla="*/ 349132 w 725548"/>
                <a:gd name="connsiteY7" fmla="*/ 269421 h 386892"/>
                <a:gd name="connsiteX8" fmla="*/ 343136 w 725548"/>
                <a:gd name="connsiteY8" fmla="*/ 276253 h 386892"/>
                <a:gd name="connsiteX9" fmla="*/ 340244 w 725548"/>
                <a:gd name="connsiteY9" fmla="*/ 279361 h 386892"/>
                <a:gd name="connsiteX10" fmla="*/ 336613 w 725548"/>
                <a:gd name="connsiteY10" fmla="*/ 284480 h 386892"/>
                <a:gd name="connsiteX11" fmla="*/ 287326 w 725548"/>
                <a:gd name="connsiteY11" fmla="*/ 357709 h 386892"/>
                <a:gd name="connsiteX12" fmla="*/ 289425 w 725548"/>
                <a:gd name="connsiteY12" fmla="*/ 376461 h 386892"/>
                <a:gd name="connsiteX13" fmla="*/ 290213 w 725548"/>
                <a:gd name="connsiteY13" fmla="*/ 384692 h 386892"/>
                <a:gd name="connsiteX14" fmla="*/ 289777 w 725548"/>
                <a:gd name="connsiteY14" fmla="*/ 385924 h 386892"/>
                <a:gd name="connsiteX15" fmla="*/ 289223 w 725548"/>
                <a:gd name="connsiteY15" fmla="*/ 386365 h 386892"/>
                <a:gd name="connsiteX16" fmla="*/ 288549 w 725548"/>
                <a:gd name="connsiteY16" fmla="*/ 386453 h 386892"/>
                <a:gd name="connsiteX17" fmla="*/ 81245 w 725548"/>
                <a:gd name="connsiteY17" fmla="*/ 386453 h 386892"/>
                <a:gd name="connsiteX18" fmla="*/ 80475 w 725548"/>
                <a:gd name="connsiteY18" fmla="*/ 386277 h 386892"/>
                <a:gd name="connsiteX19" fmla="*/ 79885 w 725548"/>
                <a:gd name="connsiteY19" fmla="*/ 385748 h 386892"/>
                <a:gd name="connsiteX20" fmla="*/ 79687 w 725548"/>
                <a:gd name="connsiteY20" fmla="*/ 385000 h 386892"/>
                <a:gd name="connsiteX21" fmla="*/ 79885 w 725548"/>
                <a:gd name="connsiteY21" fmla="*/ 384252 h 386892"/>
                <a:gd name="connsiteX22" fmla="*/ 102255 w 725548"/>
                <a:gd name="connsiteY22" fmla="*/ 330748 h 386892"/>
                <a:gd name="connsiteX23" fmla="*/ 99627 w 725548"/>
                <a:gd name="connsiteY23" fmla="*/ 323788 h 386892"/>
                <a:gd name="connsiteX24" fmla="*/ 98227 w 725548"/>
                <a:gd name="connsiteY24" fmla="*/ 320157 h 386892"/>
                <a:gd name="connsiteX25" fmla="*/ 96255 w 725548"/>
                <a:gd name="connsiteY25" fmla="*/ 315341 h 386892"/>
                <a:gd name="connsiteX26" fmla="*/ 94288 w 725548"/>
                <a:gd name="connsiteY26" fmla="*/ 310613 h 386892"/>
                <a:gd name="connsiteX27" fmla="*/ 91792 w 725548"/>
                <a:gd name="connsiteY27" fmla="*/ 306234 h 386892"/>
                <a:gd name="connsiteX28" fmla="*/ 87416 w 725548"/>
                <a:gd name="connsiteY28" fmla="*/ 298183 h 386892"/>
                <a:gd name="connsiteX29" fmla="*/ 86320 w 725548"/>
                <a:gd name="connsiteY29" fmla="*/ 296651 h 386892"/>
                <a:gd name="connsiteX30" fmla="*/ 81945 w 725548"/>
                <a:gd name="connsiteY30" fmla="*/ 298839 h 386892"/>
                <a:gd name="connsiteX31" fmla="*/ 81329 w 725548"/>
                <a:gd name="connsiteY31" fmla="*/ 299450 h 386892"/>
                <a:gd name="connsiteX32" fmla="*/ 75201 w 725548"/>
                <a:gd name="connsiteY32" fmla="*/ 305358 h 386892"/>
                <a:gd name="connsiteX33" fmla="*/ 66446 w 725548"/>
                <a:gd name="connsiteY33" fmla="*/ 314113 h 386892"/>
                <a:gd name="connsiteX34" fmla="*/ 60495 w 725548"/>
                <a:gd name="connsiteY34" fmla="*/ 320681 h 386892"/>
                <a:gd name="connsiteX35" fmla="*/ 58919 w 725548"/>
                <a:gd name="connsiteY35" fmla="*/ 322476 h 386892"/>
                <a:gd name="connsiteX36" fmla="*/ 54543 w 725548"/>
                <a:gd name="connsiteY36" fmla="*/ 328296 h 386892"/>
                <a:gd name="connsiteX37" fmla="*/ 49244 w 725548"/>
                <a:gd name="connsiteY37" fmla="*/ 335083 h 386892"/>
                <a:gd name="connsiteX38" fmla="*/ 24558 w 725548"/>
                <a:gd name="connsiteY38" fmla="*/ 372059 h 386892"/>
                <a:gd name="connsiteX39" fmla="*/ 16679 w 725548"/>
                <a:gd name="connsiteY39" fmla="*/ 385220 h 386892"/>
                <a:gd name="connsiteX40" fmla="*/ 16151 w 725548"/>
                <a:gd name="connsiteY40" fmla="*/ 386101 h 386892"/>
                <a:gd name="connsiteX41" fmla="*/ 15552 w 725548"/>
                <a:gd name="connsiteY41" fmla="*/ 386673 h 386892"/>
                <a:gd name="connsiteX42" fmla="*/ 14751 w 725548"/>
                <a:gd name="connsiteY42" fmla="*/ 386893 h 386892"/>
                <a:gd name="connsiteX43" fmla="*/ 1620 w 725548"/>
                <a:gd name="connsiteY43" fmla="*/ 386893 h 386892"/>
                <a:gd name="connsiteX44" fmla="*/ 489 w 725548"/>
                <a:gd name="connsiteY44" fmla="*/ 386409 h 386892"/>
                <a:gd name="connsiteX45" fmla="*/ 0 w 725548"/>
                <a:gd name="connsiteY45" fmla="*/ 385308 h 386892"/>
                <a:gd name="connsiteX46" fmla="*/ 0 w 725548"/>
                <a:gd name="connsiteY46" fmla="*/ 124927 h 386892"/>
                <a:gd name="connsiteX47" fmla="*/ 168 w 725548"/>
                <a:gd name="connsiteY47" fmla="*/ 124192 h 386892"/>
                <a:gd name="connsiteX48" fmla="*/ 656 w 725548"/>
                <a:gd name="connsiteY48" fmla="*/ 123615 h 386892"/>
                <a:gd name="connsiteX49" fmla="*/ 146159 w 725548"/>
                <a:gd name="connsiteY49" fmla="*/ 97965 h 386892"/>
                <a:gd name="connsiteX50" fmla="*/ 211993 w 725548"/>
                <a:gd name="connsiteY50" fmla="*/ 149881 h 386892"/>
                <a:gd name="connsiteX51" fmla="*/ 344360 w 725548"/>
                <a:gd name="connsiteY51" fmla="*/ 26832 h 386892"/>
                <a:gd name="connsiteX52" fmla="*/ 558364 w 725548"/>
                <a:gd name="connsiteY52" fmla="*/ 57869 h 386892"/>
                <a:gd name="connsiteX53" fmla="*/ 627834 w 725548"/>
                <a:gd name="connsiteY53" fmla="*/ 31955 h 386892"/>
                <a:gd name="connsiteX54" fmla="*/ 655680 w 725548"/>
                <a:gd name="connsiteY54" fmla="*/ 30556 h 386892"/>
                <a:gd name="connsiteX55" fmla="*/ 681457 w 725548"/>
                <a:gd name="connsiteY55" fmla="*/ 41191 h 386892"/>
                <a:gd name="connsiteX56" fmla="*/ 724701 w 725548"/>
                <a:gd name="connsiteY56" fmla="*/ 114556 h 386892"/>
                <a:gd name="connsiteX57" fmla="*/ 651907 w 725548"/>
                <a:gd name="connsiteY57" fmla="*/ 233441 h 386892"/>
                <a:gd name="connsiteX58" fmla="*/ 575395 w 725548"/>
                <a:gd name="connsiteY58" fmla="*/ 271653 h 386892"/>
                <a:gd name="connsiteX59" fmla="*/ 571759 w 725548"/>
                <a:gd name="connsiteY59" fmla="*/ 274804 h 386892"/>
                <a:gd name="connsiteX60" fmla="*/ 570183 w 725548"/>
                <a:gd name="connsiteY60" fmla="*/ 276165 h 386892"/>
                <a:gd name="connsiteX61" fmla="*/ 502117 w 725548"/>
                <a:gd name="connsiteY61" fmla="*/ 377825 h 386892"/>
                <a:gd name="connsiteX62" fmla="*/ 491395 w 725548"/>
                <a:gd name="connsiteY62" fmla="*/ 386189 h 386892"/>
                <a:gd name="connsiteX63" fmla="*/ 490563 w 725548"/>
                <a:gd name="connsiteY63" fmla="*/ 386453 h 386892"/>
                <a:gd name="connsiteX64" fmla="*/ 403455 w 725548"/>
                <a:gd name="connsiteY64" fmla="*/ 383195 h 386892"/>
                <a:gd name="connsiteX65" fmla="*/ 490039 w 725548"/>
                <a:gd name="connsiteY65" fmla="*/ 383195 h 386892"/>
                <a:gd name="connsiteX66" fmla="*/ 499930 w 725548"/>
                <a:gd name="connsiteY66" fmla="*/ 375404 h 386892"/>
                <a:gd name="connsiteX67" fmla="*/ 567295 w 725548"/>
                <a:gd name="connsiteY67" fmla="*/ 274717 h 386892"/>
                <a:gd name="connsiteX68" fmla="*/ 567775 w 725548"/>
                <a:gd name="connsiteY68" fmla="*/ 274061 h 386892"/>
                <a:gd name="connsiteX69" fmla="*/ 569659 w 725548"/>
                <a:gd name="connsiteY69" fmla="*/ 272441 h 386892"/>
                <a:gd name="connsiteX70" fmla="*/ 573379 w 725548"/>
                <a:gd name="connsiteY70" fmla="*/ 269245 h 386892"/>
                <a:gd name="connsiteX71" fmla="*/ 651076 w 725548"/>
                <a:gd name="connsiteY71" fmla="*/ 230377 h 386892"/>
                <a:gd name="connsiteX72" fmla="*/ 721509 w 725548"/>
                <a:gd name="connsiteY72" fmla="*/ 115080 h 386892"/>
                <a:gd name="connsiteX73" fmla="*/ 679661 w 725548"/>
                <a:gd name="connsiteY73" fmla="*/ 44078 h 386892"/>
                <a:gd name="connsiteX74" fmla="*/ 655191 w 725548"/>
                <a:gd name="connsiteY74" fmla="*/ 33980 h 386892"/>
                <a:gd name="connsiteX75" fmla="*/ 628754 w 725548"/>
                <a:gd name="connsiteY75" fmla="*/ 35327 h 386892"/>
                <a:gd name="connsiteX76" fmla="*/ 558716 w 725548"/>
                <a:gd name="connsiteY76" fmla="*/ 61589 h 386892"/>
                <a:gd name="connsiteX77" fmla="*/ 557594 w 725548"/>
                <a:gd name="connsiteY77" fmla="*/ 61699 h 386892"/>
                <a:gd name="connsiteX78" fmla="*/ 556661 w 725548"/>
                <a:gd name="connsiteY78" fmla="*/ 61065 h 386892"/>
                <a:gd name="connsiteX79" fmla="*/ 346156 w 725548"/>
                <a:gd name="connsiteY79" fmla="*/ 29856 h 386892"/>
                <a:gd name="connsiteX80" fmla="*/ 213481 w 725548"/>
                <a:gd name="connsiteY80" fmla="*/ 153732 h 386892"/>
                <a:gd name="connsiteX81" fmla="*/ 212895 w 725548"/>
                <a:gd name="connsiteY81" fmla="*/ 154203 h 386892"/>
                <a:gd name="connsiteX82" fmla="*/ 212169 w 725548"/>
                <a:gd name="connsiteY82" fmla="*/ 154388 h 386892"/>
                <a:gd name="connsiteX83" fmla="*/ 211464 w 725548"/>
                <a:gd name="connsiteY83" fmla="*/ 154225 h 386892"/>
                <a:gd name="connsiteX84" fmla="*/ 210897 w 725548"/>
                <a:gd name="connsiteY84" fmla="*/ 153776 h 386892"/>
                <a:gd name="connsiteX85" fmla="*/ 144759 w 725548"/>
                <a:gd name="connsiteY85" fmla="*/ 101249 h 386892"/>
                <a:gd name="connsiteX86" fmla="*/ 3152 w 725548"/>
                <a:gd name="connsiteY86" fmla="*/ 126067 h 386892"/>
                <a:gd name="connsiteX87" fmla="*/ 3152 w 725548"/>
                <a:gd name="connsiteY87" fmla="*/ 383504 h 386892"/>
                <a:gd name="connsiteX88" fmla="*/ 13571 w 725548"/>
                <a:gd name="connsiteY88" fmla="*/ 383504 h 386892"/>
                <a:gd name="connsiteX89" fmla="*/ 21451 w 725548"/>
                <a:gd name="connsiteY89" fmla="*/ 370342 h 386892"/>
                <a:gd name="connsiteX90" fmla="*/ 46268 w 725548"/>
                <a:gd name="connsiteY90" fmla="*/ 333199 h 386892"/>
                <a:gd name="connsiteX91" fmla="*/ 51651 w 725548"/>
                <a:gd name="connsiteY91" fmla="*/ 326328 h 386892"/>
                <a:gd name="connsiteX92" fmla="*/ 56031 w 725548"/>
                <a:gd name="connsiteY92" fmla="*/ 320416 h 386892"/>
                <a:gd name="connsiteX93" fmla="*/ 57695 w 725548"/>
                <a:gd name="connsiteY93" fmla="*/ 318537 h 386892"/>
                <a:gd name="connsiteX94" fmla="*/ 63734 w 725548"/>
                <a:gd name="connsiteY94" fmla="*/ 311881 h 386892"/>
                <a:gd name="connsiteX95" fmla="*/ 72490 w 725548"/>
                <a:gd name="connsiteY95" fmla="*/ 303126 h 386892"/>
                <a:gd name="connsiteX96" fmla="*/ 78529 w 725548"/>
                <a:gd name="connsiteY96" fmla="*/ 297263 h 386892"/>
                <a:gd name="connsiteX97" fmla="*/ 79053 w 725548"/>
                <a:gd name="connsiteY97" fmla="*/ 296735 h 386892"/>
                <a:gd name="connsiteX98" fmla="*/ 79797 w 725548"/>
                <a:gd name="connsiteY98" fmla="*/ 296123 h 386892"/>
                <a:gd name="connsiteX99" fmla="*/ 85224 w 725548"/>
                <a:gd name="connsiteY99" fmla="*/ 293191 h 386892"/>
                <a:gd name="connsiteX100" fmla="*/ 86408 w 725548"/>
                <a:gd name="connsiteY100" fmla="*/ 292971 h 386892"/>
                <a:gd name="connsiteX101" fmla="*/ 87416 w 725548"/>
                <a:gd name="connsiteY101" fmla="*/ 293627 h 386892"/>
                <a:gd name="connsiteX102" fmla="*/ 88116 w 725548"/>
                <a:gd name="connsiteY102" fmla="*/ 294591 h 386892"/>
                <a:gd name="connsiteX103" fmla="*/ 89472 w 725548"/>
                <a:gd name="connsiteY103" fmla="*/ 296519 h 386892"/>
                <a:gd name="connsiteX104" fmla="*/ 94156 w 725548"/>
                <a:gd name="connsiteY104" fmla="*/ 304790 h 386892"/>
                <a:gd name="connsiteX105" fmla="*/ 96739 w 725548"/>
                <a:gd name="connsiteY105" fmla="*/ 309474 h 386892"/>
                <a:gd name="connsiteX106" fmla="*/ 98795 w 725548"/>
                <a:gd name="connsiteY106" fmla="*/ 314333 h 386892"/>
                <a:gd name="connsiteX107" fmla="*/ 100855 w 725548"/>
                <a:gd name="connsiteY107" fmla="*/ 319237 h 386892"/>
                <a:gd name="connsiteX108" fmla="*/ 102211 w 725548"/>
                <a:gd name="connsiteY108" fmla="*/ 322868 h 386892"/>
                <a:gd name="connsiteX109" fmla="*/ 105099 w 725548"/>
                <a:gd name="connsiteY109" fmla="*/ 330528 h 386892"/>
                <a:gd name="connsiteX110" fmla="*/ 105099 w 725548"/>
                <a:gd name="connsiteY110" fmla="*/ 331756 h 386892"/>
                <a:gd name="connsiteX111" fmla="*/ 83212 w 725548"/>
                <a:gd name="connsiteY111" fmla="*/ 383459 h 386892"/>
                <a:gd name="connsiteX112" fmla="*/ 286406 w 725548"/>
                <a:gd name="connsiteY112" fmla="*/ 383459 h 386892"/>
                <a:gd name="connsiteX113" fmla="*/ 285838 w 725548"/>
                <a:gd name="connsiteY113" fmla="*/ 377033 h 386892"/>
                <a:gd name="connsiteX114" fmla="*/ 283650 w 725548"/>
                <a:gd name="connsiteY114" fmla="*/ 357797 h 386892"/>
                <a:gd name="connsiteX115" fmla="*/ 283910 w 725548"/>
                <a:gd name="connsiteY115" fmla="*/ 356740 h 386892"/>
                <a:gd name="connsiteX116" fmla="*/ 333593 w 725548"/>
                <a:gd name="connsiteY116" fmla="*/ 282772 h 386892"/>
                <a:gd name="connsiteX117" fmla="*/ 337401 w 725548"/>
                <a:gd name="connsiteY117" fmla="*/ 277565 h 386892"/>
                <a:gd name="connsiteX118" fmla="*/ 340333 w 725548"/>
                <a:gd name="connsiteY118" fmla="*/ 274325 h 386892"/>
                <a:gd name="connsiteX119" fmla="*/ 346332 w 725548"/>
                <a:gd name="connsiteY119" fmla="*/ 267542 h 386892"/>
                <a:gd name="connsiteX120" fmla="*/ 360031 w 725548"/>
                <a:gd name="connsiteY120" fmla="*/ 252307 h 386892"/>
                <a:gd name="connsiteX121" fmla="*/ 378461 w 725548"/>
                <a:gd name="connsiteY121" fmla="*/ 234796 h 386892"/>
                <a:gd name="connsiteX122" fmla="*/ 382269 w 725548"/>
                <a:gd name="connsiteY122" fmla="*/ 231341 h 386892"/>
                <a:gd name="connsiteX123" fmla="*/ 383259 w 725548"/>
                <a:gd name="connsiteY123" fmla="*/ 230962 h 386892"/>
                <a:gd name="connsiteX124" fmla="*/ 384281 w 725548"/>
                <a:gd name="connsiteY124" fmla="*/ 231262 h 386892"/>
                <a:gd name="connsiteX125" fmla="*/ 384910 w 725548"/>
                <a:gd name="connsiteY125" fmla="*/ 232116 h 386892"/>
                <a:gd name="connsiteX126" fmla="*/ 384897 w 725548"/>
                <a:gd name="connsiteY126" fmla="*/ 233176 h 386892"/>
                <a:gd name="connsiteX127" fmla="*/ 374213 w 725548"/>
                <a:gd name="connsiteY127" fmla="*/ 264518 h 386892"/>
                <a:gd name="connsiteX128" fmla="*/ 399647 w 725548"/>
                <a:gd name="connsiteY128" fmla="*/ 380290 h 386892"/>
                <a:gd name="connsiteX129" fmla="*/ 403455 w 725548"/>
                <a:gd name="connsiteY129" fmla="*/ 383195 h 38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725548" h="386892">
                  <a:moveTo>
                    <a:pt x="490563" y="386453"/>
                  </a:moveTo>
                  <a:lnTo>
                    <a:pt x="403015" y="386453"/>
                  </a:lnTo>
                  <a:cubicBezTo>
                    <a:pt x="402671" y="386497"/>
                    <a:pt x="402328" y="386365"/>
                    <a:pt x="402055" y="386145"/>
                  </a:cubicBezTo>
                  <a:cubicBezTo>
                    <a:pt x="400479" y="385000"/>
                    <a:pt x="398947" y="383856"/>
                    <a:pt x="397675" y="382535"/>
                  </a:cubicBezTo>
                  <a:cubicBezTo>
                    <a:pt x="367998" y="356696"/>
                    <a:pt x="358279" y="312145"/>
                    <a:pt x="371414" y="263382"/>
                  </a:cubicBezTo>
                  <a:cubicBezTo>
                    <a:pt x="373690" y="254864"/>
                    <a:pt x="376423" y="246479"/>
                    <a:pt x="379597" y="238256"/>
                  </a:cubicBezTo>
                  <a:cubicBezTo>
                    <a:pt x="373910" y="243376"/>
                    <a:pt x="368086" y="248675"/>
                    <a:pt x="362791" y="254279"/>
                  </a:cubicBezTo>
                  <a:cubicBezTo>
                    <a:pt x="358107" y="259222"/>
                    <a:pt x="353551" y="264434"/>
                    <a:pt x="349132" y="269421"/>
                  </a:cubicBezTo>
                  <a:lnTo>
                    <a:pt x="343136" y="276253"/>
                  </a:lnTo>
                  <a:cubicBezTo>
                    <a:pt x="341776" y="277741"/>
                    <a:pt x="340905" y="278700"/>
                    <a:pt x="340244" y="279361"/>
                  </a:cubicBezTo>
                  <a:cubicBezTo>
                    <a:pt x="339589" y="280016"/>
                    <a:pt x="338365" y="282072"/>
                    <a:pt x="336613" y="284480"/>
                  </a:cubicBezTo>
                  <a:cubicBezTo>
                    <a:pt x="317703" y="310217"/>
                    <a:pt x="301596" y="334163"/>
                    <a:pt x="287326" y="357709"/>
                  </a:cubicBezTo>
                  <a:cubicBezTo>
                    <a:pt x="288158" y="364092"/>
                    <a:pt x="288857" y="370342"/>
                    <a:pt x="289425" y="376461"/>
                  </a:cubicBezTo>
                  <a:cubicBezTo>
                    <a:pt x="289734" y="379146"/>
                    <a:pt x="289954" y="381919"/>
                    <a:pt x="290213" y="384692"/>
                  </a:cubicBezTo>
                  <a:cubicBezTo>
                    <a:pt x="290231" y="385132"/>
                    <a:pt x="290072" y="385572"/>
                    <a:pt x="289777" y="385924"/>
                  </a:cubicBezTo>
                  <a:cubicBezTo>
                    <a:pt x="289623" y="386101"/>
                    <a:pt x="289434" y="386233"/>
                    <a:pt x="289223" y="386365"/>
                  </a:cubicBezTo>
                  <a:cubicBezTo>
                    <a:pt x="289012" y="386453"/>
                    <a:pt x="288783" y="386497"/>
                    <a:pt x="288549" y="386453"/>
                  </a:cubicBezTo>
                  <a:lnTo>
                    <a:pt x="81245" y="386453"/>
                  </a:lnTo>
                  <a:cubicBezTo>
                    <a:pt x="80976" y="386453"/>
                    <a:pt x="80712" y="386409"/>
                    <a:pt x="80475" y="386277"/>
                  </a:cubicBezTo>
                  <a:cubicBezTo>
                    <a:pt x="80241" y="386189"/>
                    <a:pt x="80039" y="385969"/>
                    <a:pt x="79885" y="385748"/>
                  </a:cubicBezTo>
                  <a:cubicBezTo>
                    <a:pt x="79757" y="385528"/>
                    <a:pt x="79687" y="385264"/>
                    <a:pt x="79687" y="385000"/>
                  </a:cubicBezTo>
                  <a:cubicBezTo>
                    <a:pt x="79687" y="384736"/>
                    <a:pt x="79757" y="384472"/>
                    <a:pt x="79885" y="384252"/>
                  </a:cubicBezTo>
                  <a:cubicBezTo>
                    <a:pt x="86716" y="366160"/>
                    <a:pt x="94244" y="348170"/>
                    <a:pt x="102255" y="330748"/>
                  </a:cubicBezTo>
                  <a:lnTo>
                    <a:pt x="99627" y="323788"/>
                  </a:lnTo>
                  <a:lnTo>
                    <a:pt x="98227" y="320157"/>
                  </a:lnTo>
                  <a:cubicBezTo>
                    <a:pt x="98007" y="319496"/>
                    <a:pt x="97175" y="317529"/>
                    <a:pt x="96255" y="315341"/>
                  </a:cubicBezTo>
                  <a:lnTo>
                    <a:pt x="94288" y="310613"/>
                  </a:lnTo>
                  <a:cubicBezTo>
                    <a:pt x="93676" y="309562"/>
                    <a:pt x="92756" y="307898"/>
                    <a:pt x="91792" y="306234"/>
                  </a:cubicBezTo>
                  <a:cubicBezTo>
                    <a:pt x="89996" y="302994"/>
                    <a:pt x="87940" y="299363"/>
                    <a:pt x="87416" y="298183"/>
                  </a:cubicBezTo>
                  <a:cubicBezTo>
                    <a:pt x="86888" y="296999"/>
                    <a:pt x="86716" y="297131"/>
                    <a:pt x="86320" y="296651"/>
                  </a:cubicBezTo>
                  <a:cubicBezTo>
                    <a:pt x="84964" y="297395"/>
                    <a:pt x="83604" y="298139"/>
                    <a:pt x="81945" y="298839"/>
                  </a:cubicBezTo>
                  <a:lnTo>
                    <a:pt x="81329" y="299450"/>
                  </a:lnTo>
                  <a:cubicBezTo>
                    <a:pt x="79317" y="301462"/>
                    <a:pt x="77261" y="303434"/>
                    <a:pt x="75201" y="305358"/>
                  </a:cubicBezTo>
                  <a:cubicBezTo>
                    <a:pt x="72314" y="308118"/>
                    <a:pt x="69294" y="310961"/>
                    <a:pt x="66446" y="314113"/>
                  </a:cubicBezTo>
                  <a:cubicBezTo>
                    <a:pt x="65486" y="315121"/>
                    <a:pt x="62947" y="317965"/>
                    <a:pt x="60495" y="320681"/>
                  </a:cubicBezTo>
                  <a:lnTo>
                    <a:pt x="58919" y="322476"/>
                  </a:lnTo>
                  <a:lnTo>
                    <a:pt x="54543" y="328296"/>
                  </a:lnTo>
                  <a:cubicBezTo>
                    <a:pt x="52224" y="331227"/>
                    <a:pt x="50164" y="334075"/>
                    <a:pt x="49244" y="335083"/>
                  </a:cubicBezTo>
                  <a:cubicBezTo>
                    <a:pt x="41193" y="346242"/>
                    <a:pt x="33093" y="358325"/>
                    <a:pt x="24558" y="372059"/>
                  </a:cubicBezTo>
                  <a:cubicBezTo>
                    <a:pt x="21842" y="376461"/>
                    <a:pt x="19263" y="380818"/>
                    <a:pt x="16679" y="385220"/>
                  </a:cubicBezTo>
                  <a:lnTo>
                    <a:pt x="16151" y="386101"/>
                  </a:lnTo>
                  <a:cubicBezTo>
                    <a:pt x="16006" y="386365"/>
                    <a:pt x="15798" y="386541"/>
                    <a:pt x="15552" y="386673"/>
                  </a:cubicBezTo>
                  <a:cubicBezTo>
                    <a:pt x="15310" y="386849"/>
                    <a:pt x="15033" y="386893"/>
                    <a:pt x="14751" y="386893"/>
                  </a:cubicBezTo>
                  <a:lnTo>
                    <a:pt x="1620" y="386893"/>
                  </a:lnTo>
                  <a:cubicBezTo>
                    <a:pt x="1193" y="386893"/>
                    <a:pt x="788" y="386717"/>
                    <a:pt x="489" y="386409"/>
                  </a:cubicBezTo>
                  <a:cubicBezTo>
                    <a:pt x="185" y="386101"/>
                    <a:pt x="13" y="385704"/>
                    <a:pt x="0" y="385308"/>
                  </a:cubicBezTo>
                  <a:lnTo>
                    <a:pt x="0" y="124927"/>
                  </a:lnTo>
                  <a:cubicBezTo>
                    <a:pt x="-4" y="124671"/>
                    <a:pt x="53" y="124420"/>
                    <a:pt x="168" y="124192"/>
                  </a:cubicBezTo>
                  <a:cubicBezTo>
                    <a:pt x="282" y="123963"/>
                    <a:pt x="449" y="123764"/>
                    <a:pt x="656" y="123615"/>
                  </a:cubicBezTo>
                  <a:cubicBezTo>
                    <a:pt x="50643" y="86323"/>
                    <a:pt x="99627" y="77699"/>
                    <a:pt x="146159" y="97965"/>
                  </a:cubicBezTo>
                  <a:cubicBezTo>
                    <a:pt x="171998" y="109661"/>
                    <a:pt x="194592" y="127480"/>
                    <a:pt x="211993" y="149881"/>
                  </a:cubicBezTo>
                  <a:cubicBezTo>
                    <a:pt x="255764" y="92974"/>
                    <a:pt x="299277" y="52530"/>
                    <a:pt x="344360" y="26832"/>
                  </a:cubicBezTo>
                  <a:cubicBezTo>
                    <a:pt x="423677" y="-18428"/>
                    <a:pt x="513413" y="-5341"/>
                    <a:pt x="558364" y="57869"/>
                  </a:cubicBezTo>
                  <a:cubicBezTo>
                    <a:pt x="580730" y="47238"/>
                    <a:pt x="603972" y="38571"/>
                    <a:pt x="627834" y="31955"/>
                  </a:cubicBezTo>
                  <a:cubicBezTo>
                    <a:pt x="636897" y="29433"/>
                    <a:pt x="646410" y="28958"/>
                    <a:pt x="655680" y="30556"/>
                  </a:cubicBezTo>
                  <a:cubicBezTo>
                    <a:pt x="664955" y="32149"/>
                    <a:pt x="673754" y="35785"/>
                    <a:pt x="681457" y="41191"/>
                  </a:cubicBezTo>
                  <a:cubicBezTo>
                    <a:pt x="703911" y="56293"/>
                    <a:pt x="721289" y="85794"/>
                    <a:pt x="724701" y="114556"/>
                  </a:cubicBezTo>
                  <a:cubicBezTo>
                    <a:pt x="731180" y="169095"/>
                    <a:pt x="699883" y="220222"/>
                    <a:pt x="651907" y="233441"/>
                  </a:cubicBezTo>
                  <a:cubicBezTo>
                    <a:pt x="634401" y="238256"/>
                    <a:pt x="590233" y="259706"/>
                    <a:pt x="575395" y="271653"/>
                  </a:cubicBezTo>
                  <a:cubicBezTo>
                    <a:pt x="574167" y="272661"/>
                    <a:pt x="572987" y="273757"/>
                    <a:pt x="571759" y="274804"/>
                  </a:cubicBezTo>
                  <a:lnTo>
                    <a:pt x="570183" y="276165"/>
                  </a:lnTo>
                  <a:cubicBezTo>
                    <a:pt x="555402" y="314716"/>
                    <a:pt x="532142" y="349455"/>
                    <a:pt x="502117" y="377825"/>
                  </a:cubicBezTo>
                  <a:cubicBezTo>
                    <a:pt x="498746" y="380863"/>
                    <a:pt x="495162" y="383679"/>
                    <a:pt x="491395" y="386189"/>
                  </a:cubicBezTo>
                  <a:cubicBezTo>
                    <a:pt x="491148" y="386365"/>
                    <a:pt x="490858" y="386453"/>
                    <a:pt x="490563" y="386453"/>
                  </a:cubicBezTo>
                  <a:close/>
                  <a:moveTo>
                    <a:pt x="403455" y="383195"/>
                  </a:moveTo>
                  <a:lnTo>
                    <a:pt x="490039" y="383195"/>
                  </a:lnTo>
                  <a:cubicBezTo>
                    <a:pt x="493512" y="380818"/>
                    <a:pt x="496818" y="378221"/>
                    <a:pt x="499930" y="375404"/>
                  </a:cubicBezTo>
                  <a:cubicBezTo>
                    <a:pt x="529656" y="347316"/>
                    <a:pt x="552681" y="312907"/>
                    <a:pt x="567295" y="274717"/>
                  </a:cubicBezTo>
                  <a:cubicBezTo>
                    <a:pt x="567388" y="274457"/>
                    <a:pt x="567555" y="274233"/>
                    <a:pt x="567775" y="274061"/>
                  </a:cubicBezTo>
                  <a:lnTo>
                    <a:pt x="569659" y="272441"/>
                  </a:lnTo>
                  <a:lnTo>
                    <a:pt x="573379" y="269245"/>
                  </a:lnTo>
                  <a:cubicBezTo>
                    <a:pt x="588746" y="256770"/>
                    <a:pt x="632826" y="235413"/>
                    <a:pt x="651076" y="230377"/>
                  </a:cubicBezTo>
                  <a:cubicBezTo>
                    <a:pt x="697519" y="217594"/>
                    <a:pt x="727769" y="168043"/>
                    <a:pt x="721509" y="115080"/>
                  </a:cubicBezTo>
                  <a:cubicBezTo>
                    <a:pt x="718182" y="87194"/>
                    <a:pt x="701371" y="58657"/>
                    <a:pt x="679661" y="44078"/>
                  </a:cubicBezTo>
                  <a:cubicBezTo>
                    <a:pt x="672350" y="38946"/>
                    <a:pt x="663995" y="35495"/>
                    <a:pt x="655191" y="33980"/>
                  </a:cubicBezTo>
                  <a:cubicBezTo>
                    <a:pt x="646388" y="32466"/>
                    <a:pt x="637359" y="32928"/>
                    <a:pt x="628754" y="35327"/>
                  </a:cubicBezTo>
                  <a:cubicBezTo>
                    <a:pt x="604680" y="42000"/>
                    <a:pt x="581245" y="50791"/>
                    <a:pt x="558716" y="61589"/>
                  </a:cubicBezTo>
                  <a:cubicBezTo>
                    <a:pt x="558364" y="61756"/>
                    <a:pt x="557968" y="61791"/>
                    <a:pt x="557594" y="61699"/>
                  </a:cubicBezTo>
                  <a:cubicBezTo>
                    <a:pt x="557215" y="61602"/>
                    <a:pt x="556885" y="61377"/>
                    <a:pt x="556661" y="61065"/>
                  </a:cubicBezTo>
                  <a:cubicBezTo>
                    <a:pt x="512884" y="-1705"/>
                    <a:pt x="424465" y="-14836"/>
                    <a:pt x="346156" y="29856"/>
                  </a:cubicBezTo>
                  <a:cubicBezTo>
                    <a:pt x="301024" y="55593"/>
                    <a:pt x="257604" y="96125"/>
                    <a:pt x="213481" y="153732"/>
                  </a:cubicBezTo>
                  <a:cubicBezTo>
                    <a:pt x="213322" y="153930"/>
                    <a:pt x="213124" y="154089"/>
                    <a:pt x="212895" y="154203"/>
                  </a:cubicBezTo>
                  <a:cubicBezTo>
                    <a:pt x="212671" y="154318"/>
                    <a:pt x="212420" y="154379"/>
                    <a:pt x="212169" y="154388"/>
                  </a:cubicBezTo>
                  <a:cubicBezTo>
                    <a:pt x="211922" y="154388"/>
                    <a:pt x="211680" y="154331"/>
                    <a:pt x="211464" y="154225"/>
                  </a:cubicBezTo>
                  <a:cubicBezTo>
                    <a:pt x="211244" y="154119"/>
                    <a:pt x="211051" y="153966"/>
                    <a:pt x="210897" y="153776"/>
                  </a:cubicBezTo>
                  <a:cubicBezTo>
                    <a:pt x="193544" y="131054"/>
                    <a:pt x="170818" y="113006"/>
                    <a:pt x="144759" y="101249"/>
                  </a:cubicBezTo>
                  <a:cubicBezTo>
                    <a:pt x="99539" y="81639"/>
                    <a:pt x="51915" y="89954"/>
                    <a:pt x="3152" y="126067"/>
                  </a:cubicBezTo>
                  <a:lnTo>
                    <a:pt x="3152" y="383504"/>
                  </a:lnTo>
                  <a:lnTo>
                    <a:pt x="13571" y="383504"/>
                  </a:lnTo>
                  <a:cubicBezTo>
                    <a:pt x="16151" y="379102"/>
                    <a:pt x="18735" y="374744"/>
                    <a:pt x="21451" y="370342"/>
                  </a:cubicBezTo>
                  <a:cubicBezTo>
                    <a:pt x="30206" y="356564"/>
                    <a:pt x="38169" y="344406"/>
                    <a:pt x="46268" y="333199"/>
                  </a:cubicBezTo>
                  <a:cubicBezTo>
                    <a:pt x="47012" y="332191"/>
                    <a:pt x="49288" y="329260"/>
                    <a:pt x="51651" y="326328"/>
                  </a:cubicBezTo>
                  <a:cubicBezTo>
                    <a:pt x="53315" y="324136"/>
                    <a:pt x="55067" y="321948"/>
                    <a:pt x="56031" y="320416"/>
                  </a:cubicBezTo>
                  <a:lnTo>
                    <a:pt x="57695" y="318537"/>
                  </a:lnTo>
                  <a:lnTo>
                    <a:pt x="63734" y="311881"/>
                  </a:lnTo>
                  <a:cubicBezTo>
                    <a:pt x="66578" y="308861"/>
                    <a:pt x="69642" y="306018"/>
                    <a:pt x="72490" y="303126"/>
                  </a:cubicBezTo>
                  <a:cubicBezTo>
                    <a:pt x="74501" y="301202"/>
                    <a:pt x="76557" y="299274"/>
                    <a:pt x="78529" y="297263"/>
                  </a:cubicBezTo>
                  <a:lnTo>
                    <a:pt x="79053" y="296735"/>
                  </a:lnTo>
                  <a:cubicBezTo>
                    <a:pt x="79282" y="296510"/>
                    <a:pt x="79533" y="296303"/>
                    <a:pt x="79797" y="296123"/>
                  </a:cubicBezTo>
                  <a:cubicBezTo>
                    <a:pt x="81637" y="295247"/>
                    <a:pt x="83477" y="294243"/>
                    <a:pt x="85224" y="293191"/>
                  </a:cubicBezTo>
                  <a:cubicBezTo>
                    <a:pt x="85576" y="292971"/>
                    <a:pt x="85999" y="292892"/>
                    <a:pt x="86408" y="292971"/>
                  </a:cubicBezTo>
                  <a:cubicBezTo>
                    <a:pt x="86813" y="293055"/>
                    <a:pt x="87174" y="293288"/>
                    <a:pt x="87416" y="293627"/>
                  </a:cubicBezTo>
                  <a:lnTo>
                    <a:pt x="88116" y="294591"/>
                  </a:lnTo>
                  <a:lnTo>
                    <a:pt x="89472" y="296519"/>
                  </a:lnTo>
                  <a:cubicBezTo>
                    <a:pt x="90304" y="297787"/>
                    <a:pt x="92272" y="301335"/>
                    <a:pt x="94156" y="304790"/>
                  </a:cubicBezTo>
                  <a:lnTo>
                    <a:pt x="96739" y="309474"/>
                  </a:lnTo>
                  <a:lnTo>
                    <a:pt x="98795" y="314333"/>
                  </a:lnTo>
                  <a:cubicBezTo>
                    <a:pt x="99759" y="316565"/>
                    <a:pt x="100591" y="318708"/>
                    <a:pt x="100855" y="319237"/>
                  </a:cubicBezTo>
                  <a:lnTo>
                    <a:pt x="102211" y="322868"/>
                  </a:lnTo>
                  <a:lnTo>
                    <a:pt x="105099" y="330528"/>
                  </a:lnTo>
                  <a:cubicBezTo>
                    <a:pt x="105253" y="330924"/>
                    <a:pt x="105253" y="331359"/>
                    <a:pt x="105099" y="331756"/>
                  </a:cubicBezTo>
                  <a:cubicBezTo>
                    <a:pt x="97351" y="348562"/>
                    <a:pt x="90040" y="365940"/>
                    <a:pt x="83212" y="383459"/>
                  </a:cubicBezTo>
                  <a:lnTo>
                    <a:pt x="286406" y="383459"/>
                  </a:lnTo>
                  <a:cubicBezTo>
                    <a:pt x="286406" y="381303"/>
                    <a:pt x="286014" y="379058"/>
                    <a:pt x="285838" y="377033"/>
                  </a:cubicBezTo>
                  <a:cubicBezTo>
                    <a:pt x="285226" y="370782"/>
                    <a:pt x="284478" y="364356"/>
                    <a:pt x="283650" y="357797"/>
                  </a:cubicBezTo>
                  <a:cubicBezTo>
                    <a:pt x="283606" y="357445"/>
                    <a:pt x="283698" y="357048"/>
                    <a:pt x="283910" y="356740"/>
                  </a:cubicBezTo>
                  <a:cubicBezTo>
                    <a:pt x="298269" y="332979"/>
                    <a:pt x="314551" y="308597"/>
                    <a:pt x="333593" y="282772"/>
                  </a:cubicBezTo>
                  <a:cubicBezTo>
                    <a:pt x="335345" y="280452"/>
                    <a:pt x="336525" y="278744"/>
                    <a:pt x="337401" y="277565"/>
                  </a:cubicBezTo>
                  <a:lnTo>
                    <a:pt x="340333" y="274325"/>
                  </a:lnTo>
                  <a:lnTo>
                    <a:pt x="346332" y="267542"/>
                  </a:lnTo>
                  <a:cubicBezTo>
                    <a:pt x="350708" y="262506"/>
                    <a:pt x="355347" y="257254"/>
                    <a:pt x="360031" y="252307"/>
                  </a:cubicBezTo>
                  <a:cubicBezTo>
                    <a:pt x="365898" y="246135"/>
                    <a:pt x="372290" y="240356"/>
                    <a:pt x="378461" y="234796"/>
                  </a:cubicBezTo>
                  <a:lnTo>
                    <a:pt x="382269" y="231341"/>
                  </a:lnTo>
                  <a:cubicBezTo>
                    <a:pt x="382551" y="231107"/>
                    <a:pt x="382898" y="230976"/>
                    <a:pt x="383259" y="230962"/>
                  </a:cubicBezTo>
                  <a:cubicBezTo>
                    <a:pt x="383624" y="230945"/>
                    <a:pt x="383981" y="231051"/>
                    <a:pt x="384281" y="231262"/>
                  </a:cubicBezTo>
                  <a:cubicBezTo>
                    <a:pt x="384580" y="231469"/>
                    <a:pt x="384800" y="231768"/>
                    <a:pt x="384910" y="232116"/>
                  </a:cubicBezTo>
                  <a:cubicBezTo>
                    <a:pt x="385020" y="232463"/>
                    <a:pt x="385016" y="232837"/>
                    <a:pt x="384897" y="233176"/>
                  </a:cubicBezTo>
                  <a:cubicBezTo>
                    <a:pt x="380658" y="243384"/>
                    <a:pt x="377088" y="253852"/>
                    <a:pt x="374213" y="264518"/>
                  </a:cubicBezTo>
                  <a:cubicBezTo>
                    <a:pt x="361430" y="312013"/>
                    <a:pt x="370974" y="355288"/>
                    <a:pt x="399647" y="380290"/>
                  </a:cubicBezTo>
                  <a:cubicBezTo>
                    <a:pt x="400783" y="381170"/>
                    <a:pt x="402143" y="382183"/>
                    <a:pt x="403455" y="383195"/>
                  </a:cubicBezTo>
                  <a:close/>
                </a:path>
              </a:pathLst>
            </a:custGeom>
            <a:solidFill>
              <a:srgbClr val="0E0E0E"/>
            </a:solidFill>
            <a:ln w="4396"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CAFEEBE0-AECB-4570-9F03-1CE3144F8B5E}"/>
                </a:ext>
              </a:extLst>
            </p:cNvPr>
            <p:cNvSpPr/>
            <p:nvPr/>
          </p:nvSpPr>
          <p:spPr>
            <a:xfrm>
              <a:off x="10399202" y="4358095"/>
              <a:ext cx="282316" cy="301780"/>
            </a:xfrm>
            <a:custGeom>
              <a:avLst/>
              <a:gdLst>
                <a:gd name="connsiteX0" fmla="*/ 25104 w 282316"/>
                <a:gd name="connsiteY0" fmla="*/ 263556 h 301780"/>
                <a:gd name="connsiteX1" fmla="*/ 172927 w 282316"/>
                <a:gd name="connsiteY1" fmla="*/ 285926 h 301780"/>
                <a:gd name="connsiteX2" fmla="*/ 256095 w 282316"/>
                <a:gd name="connsiteY2" fmla="*/ 165813 h 301780"/>
                <a:gd name="connsiteX3" fmla="*/ 272201 w 282316"/>
                <a:gd name="connsiteY3" fmla="*/ 50119 h 301780"/>
                <a:gd name="connsiteX4" fmla="*/ 275353 w 282316"/>
                <a:gd name="connsiteY4" fmla="*/ 16855 h 301780"/>
                <a:gd name="connsiteX5" fmla="*/ 282317 w 282316"/>
                <a:gd name="connsiteY5" fmla="*/ 0 h 301780"/>
                <a:gd name="connsiteX6" fmla="*/ 206808 w 282316"/>
                <a:gd name="connsiteY6" fmla="*/ 13131 h 301780"/>
                <a:gd name="connsiteX7" fmla="*/ 94878 w 282316"/>
                <a:gd name="connsiteY7" fmla="*/ 26966 h 301780"/>
                <a:gd name="connsiteX8" fmla="*/ 87919 w 282316"/>
                <a:gd name="connsiteY8" fmla="*/ 93803 h 301780"/>
                <a:gd name="connsiteX9" fmla="*/ 25104 w 282316"/>
                <a:gd name="connsiteY9" fmla="*/ 263556 h 30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316" h="301780">
                  <a:moveTo>
                    <a:pt x="25104" y="263556"/>
                  </a:moveTo>
                  <a:cubicBezTo>
                    <a:pt x="66909" y="302600"/>
                    <a:pt x="121623" y="314683"/>
                    <a:pt x="172927" y="285926"/>
                  </a:cubicBezTo>
                  <a:cubicBezTo>
                    <a:pt x="217927" y="260756"/>
                    <a:pt x="243796" y="214704"/>
                    <a:pt x="256095" y="165813"/>
                  </a:cubicBezTo>
                  <a:cubicBezTo>
                    <a:pt x="265418" y="128168"/>
                    <a:pt x="268746" y="88728"/>
                    <a:pt x="272201" y="50119"/>
                  </a:cubicBezTo>
                  <a:cubicBezTo>
                    <a:pt x="273165" y="39045"/>
                    <a:pt x="274261" y="27925"/>
                    <a:pt x="275353" y="16855"/>
                  </a:cubicBezTo>
                  <a:cubicBezTo>
                    <a:pt x="278157" y="11449"/>
                    <a:pt x="280486" y="5810"/>
                    <a:pt x="282317" y="0"/>
                  </a:cubicBezTo>
                  <a:lnTo>
                    <a:pt x="206808" y="13131"/>
                  </a:lnTo>
                  <a:cubicBezTo>
                    <a:pt x="168899" y="16982"/>
                    <a:pt x="131607" y="21666"/>
                    <a:pt x="94878" y="26966"/>
                  </a:cubicBezTo>
                  <a:cubicBezTo>
                    <a:pt x="91642" y="49156"/>
                    <a:pt x="89935" y="71961"/>
                    <a:pt x="87919" y="93803"/>
                  </a:cubicBezTo>
                  <a:cubicBezTo>
                    <a:pt x="21909" y="111270"/>
                    <a:pt x="-34294" y="208053"/>
                    <a:pt x="25104" y="263556"/>
                  </a:cubicBezTo>
                  <a:close/>
                </a:path>
              </a:pathLst>
            </a:custGeom>
            <a:solidFill>
              <a:srgbClr val="3C8563"/>
            </a:solidFill>
            <a:ln w="4396"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E619516C-263B-4F39-B7F4-0A990372A7B4}"/>
                </a:ext>
              </a:extLst>
            </p:cNvPr>
            <p:cNvSpPr/>
            <p:nvPr/>
          </p:nvSpPr>
          <p:spPr>
            <a:xfrm>
              <a:off x="10397563" y="4356406"/>
              <a:ext cx="285394" cy="304992"/>
            </a:xfrm>
            <a:custGeom>
              <a:avLst/>
              <a:gdLst>
                <a:gd name="connsiteX0" fmla="*/ 116084 w 285394"/>
                <a:gd name="connsiteY0" fmla="*/ 304993 h 304992"/>
                <a:gd name="connsiteX1" fmla="*/ 25653 w 285394"/>
                <a:gd name="connsiteY1" fmla="*/ 266428 h 304992"/>
                <a:gd name="connsiteX2" fmla="*/ 3018 w 285394"/>
                <a:gd name="connsiteY2" fmla="*/ 184396 h 304992"/>
                <a:gd name="connsiteX3" fmla="*/ 87851 w 285394"/>
                <a:gd name="connsiteY3" fmla="*/ 94180 h 304992"/>
                <a:gd name="connsiteX4" fmla="*/ 88991 w 285394"/>
                <a:gd name="connsiteY4" fmla="*/ 81485 h 304992"/>
                <a:gd name="connsiteX5" fmla="*/ 94722 w 285394"/>
                <a:gd name="connsiteY5" fmla="*/ 28435 h 304992"/>
                <a:gd name="connsiteX6" fmla="*/ 95193 w 285394"/>
                <a:gd name="connsiteY6" fmla="*/ 27501 h 304992"/>
                <a:gd name="connsiteX7" fmla="*/ 96126 w 285394"/>
                <a:gd name="connsiteY7" fmla="*/ 27035 h 304992"/>
                <a:gd name="connsiteX8" fmla="*/ 208095 w 285394"/>
                <a:gd name="connsiteY8" fmla="*/ 13156 h 304992"/>
                <a:gd name="connsiteX9" fmla="*/ 283472 w 285394"/>
                <a:gd name="connsiteY9" fmla="*/ 25 h 304992"/>
                <a:gd name="connsiteX10" fmla="*/ 284304 w 285394"/>
                <a:gd name="connsiteY10" fmla="*/ 91 h 304992"/>
                <a:gd name="connsiteX11" fmla="*/ 285004 w 285394"/>
                <a:gd name="connsiteY11" fmla="*/ 553 h 304992"/>
                <a:gd name="connsiteX12" fmla="*/ 285365 w 285394"/>
                <a:gd name="connsiteY12" fmla="*/ 1297 h 304992"/>
                <a:gd name="connsiteX13" fmla="*/ 285312 w 285394"/>
                <a:gd name="connsiteY13" fmla="*/ 2129 h 304992"/>
                <a:gd name="connsiteX14" fmla="*/ 278437 w 285394"/>
                <a:gd name="connsiteY14" fmla="*/ 18979 h 304992"/>
                <a:gd name="connsiteX15" fmla="*/ 277781 w 285394"/>
                <a:gd name="connsiteY15" fmla="*/ 26379 h 304992"/>
                <a:gd name="connsiteX16" fmla="*/ 275329 w 285394"/>
                <a:gd name="connsiteY16" fmla="*/ 52204 h 304992"/>
                <a:gd name="connsiteX17" fmla="*/ 275329 w 285394"/>
                <a:gd name="connsiteY17" fmla="*/ 54828 h 304992"/>
                <a:gd name="connsiteX18" fmla="*/ 259399 w 285394"/>
                <a:gd name="connsiteY18" fmla="*/ 168113 h 304992"/>
                <a:gd name="connsiteX19" fmla="*/ 175658 w 285394"/>
                <a:gd name="connsiteY19" fmla="*/ 289278 h 304992"/>
                <a:gd name="connsiteX20" fmla="*/ 116084 w 285394"/>
                <a:gd name="connsiteY20" fmla="*/ 304993 h 304992"/>
                <a:gd name="connsiteX21" fmla="*/ 27884 w 285394"/>
                <a:gd name="connsiteY21" fmla="*/ 264065 h 304992"/>
                <a:gd name="connsiteX22" fmla="*/ 173779 w 285394"/>
                <a:gd name="connsiteY22" fmla="*/ 286171 h 304992"/>
                <a:gd name="connsiteX23" fmla="*/ 255939 w 285394"/>
                <a:gd name="connsiteY23" fmla="*/ 167105 h 304992"/>
                <a:gd name="connsiteX24" fmla="*/ 271785 w 285394"/>
                <a:gd name="connsiteY24" fmla="*/ 54348 h 304992"/>
                <a:gd name="connsiteX25" fmla="*/ 271785 w 285394"/>
                <a:gd name="connsiteY25" fmla="*/ 51676 h 304992"/>
                <a:gd name="connsiteX26" fmla="*/ 274237 w 285394"/>
                <a:gd name="connsiteY26" fmla="*/ 25806 h 304992"/>
                <a:gd name="connsiteX27" fmla="*/ 274981 w 285394"/>
                <a:gd name="connsiteY27" fmla="*/ 18367 h 304992"/>
                <a:gd name="connsiteX28" fmla="*/ 274981 w 285394"/>
                <a:gd name="connsiteY28" fmla="*/ 17756 h 304992"/>
                <a:gd name="connsiteX29" fmla="*/ 280932 w 285394"/>
                <a:gd name="connsiteY29" fmla="*/ 3789 h 304992"/>
                <a:gd name="connsiteX30" fmla="*/ 208139 w 285394"/>
                <a:gd name="connsiteY30" fmla="*/ 16395 h 304992"/>
                <a:gd name="connsiteX31" fmla="*/ 97438 w 285394"/>
                <a:gd name="connsiteY31" fmla="*/ 30098 h 304992"/>
                <a:gd name="connsiteX32" fmla="*/ 91878 w 285394"/>
                <a:gd name="connsiteY32" fmla="*/ 81794 h 304992"/>
                <a:gd name="connsiteX33" fmla="*/ 90610 w 285394"/>
                <a:gd name="connsiteY33" fmla="*/ 95624 h 304992"/>
                <a:gd name="connsiteX34" fmla="*/ 90236 w 285394"/>
                <a:gd name="connsiteY34" fmla="*/ 96553 h 304992"/>
                <a:gd name="connsiteX35" fmla="*/ 89382 w 285394"/>
                <a:gd name="connsiteY35" fmla="*/ 97072 h 304992"/>
                <a:gd name="connsiteX36" fmla="*/ 5778 w 285394"/>
                <a:gd name="connsiteY36" fmla="*/ 185184 h 304992"/>
                <a:gd name="connsiteX37" fmla="*/ 27664 w 285394"/>
                <a:gd name="connsiteY37" fmla="*/ 263977 h 304992"/>
                <a:gd name="connsiteX38" fmla="*/ 27884 w 285394"/>
                <a:gd name="connsiteY38" fmla="*/ 264065 h 30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85394" h="304992">
                  <a:moveTo>
                    <a:pt x="116084" y="304993"/>
                  </a:moveTo>
                  <a:cubicBezTo>
                    <a:pt x="84483" y="304993"/>
                    <a:pt x="52922" y="291858"/>
                    <a:pt x="25653" y="266428"/>
                  </a:cubicBezTo>
                  <a:cubicBezTo>
                    <a:pt x="3062" y="245374"/>
                    <a:pt x="-4989" y="216221"/>
                    <a:pt x="3018" y="184396"/>
                  </a:cubicBezTo>
                  <a:cubicBezTo>
                    <a:pt x="13437" y="142768"/>
                    <a:pt x="49026" y="105035"/>
                    <a:pt x="87851" y="94180"/>
                  </a:cubicBezTo>
                  <a:cubicBezTo>
                    <a:pt x="88247" y="89805"/>
                    <a:pt x="88594" y="85777"/>
                    <a:pt x="88991" y="81485"/>
                  </a:cubicBezTo>
                  <a:cubicBezTo>
                    <a:pt x="90567" y="63979"/>
                    <a:pt x="92186" y="45989"/>
                    <a:pt x="94722" y="28435"/>
                  </a:cubicBezTo>
                  <a:cubicBezTo>
                    <a:pt x="94775" y="28082"/>
                    <a:pt x="94942" y="27757"/>
                    <a:pt x="95193" y="27501"/>
                  </a:cubicBezTo>
                  <a:cubicBezTo>
                    <a:pt x="95444" y="27250"/>
                    <a:pt x="95774" y="27087"/>
                    <a:pt x="96126" y="27035"/>
                  </a:cubicBezTo>
                  <a:cubicBezTo>
                    <a:pt x="133986" y="21563"/>
                    <a:pt x="171675" y="16880"/>
                    <a:pt x="208095" y="13156"/>
                  </a:cubicBezTo>
                  <a:lnTo>
                    <a:pt x="283472" y="25"/>
                  </a:lnTo>
                  <a:cubicBezTo>
                    <a:pt x="283750" y="-23"/>
                    <a:pt x="284040" y="-1"/>
                    <a:pt x="284304" y="91"/>
                  </a:cubicBezTo>
                  <a:cubicBezTo>
                    <a:pt x="284573" y="183"/>
                    <a:pt x="284815" y="342"/>
                    <a:pt x="285004" y="553"/>
                  </a:cubicBezTo>
                  <a:cubicBezTo>
                    <a:pt x="285189" y="765"/>
                    <a:pt x="285312" y="1024"/>
                    <a:pt x="285365" y="1297"/>
                  </a:cubicBezTo>
                  <a:cubicBezTo>
                    <a:pt x="285418" y="1575"/>
                    <a:pt x="285400" y="1860"/>
                    <a:pt x="285312" y="2129"/>
                  </a:cubicBezTo>
                  <a:cubicBezTo>
                    <a:pt x="283490" y="7926"/>
                    <a:pt x="281192" y="13561"/>
                    <a:pt x="278437" y="18979"/>
                  </a:cubicBezTo>
                  <a:lnTo>
                    <a:pt x="277781" y="26379"/>
                  </a:lnTo>
                  <a:cubicBezTo>
                    <a:pt x="276949" y="35134"/>
                    <a:pt x="276073" y="43581"/>
                    <a:pt x="275329" y="52204"/>
                  </a:cubicBezTo>
                  <a:lnTo>
                    <a:pt x="275329" y="54828"/>
                  </a:lnTo>
                  <a:cubicBezTo>
                    <a:pt x="271962" y="92389"/>
                    <a:pt x="268546" y="131213"/>
                    <a:pt x="259399" y="168113"/>
                  </a:cubicBezTo>
                  <a:cubicBezTo>
                    <a:pt x="249679" y="207510"/>
                    <a:pt x="227226" y="260385"/>
                    <a:pt x="175658" y="289278"/>
                  </a:cubicBezTo>
                  <a:cubicBezTo>
                    <a:pt x="157492" y="299574"/>
                    <a:pt x="136966" y="304988"/>
                    <a:pt x="116084" y="304993"/>
                  </a:cubicBezTo>
                  <a:close/>
                  <a:moveTo>
                    <a:pt x="27884" y="264065"/>
                  </a:moveTo>
                  <a:cubicBezTo>
                    <a:pt x="71392" y="304685"/>
                    <a:pt x="125935" y="313000"/>
                    <a:pt x="173779" y="286171"/>
                  </a:cubicBezTo>
                  <a:cubicBezTo>
                    <a:pt x="224334" y="257893"/>
                    <a:pt x="246352" y="205802"/>
                    <a:pt x="255939" y="167105"/>
                  </a:cubicBezTo>
                  <a:cubicBezTo>
                    <a:pt x="265042" y="130425"/>
                    <a:pt x="268458" y="91772"/>
                    <a:pt x="271785" y="54348"/>
                  </a:cubicBezTo>
                  <a:lnTo>
                    <a:pt x="271785" y="51676"/>
                  </a:lnTo>
                  <a:cubicBezTo>
                    <a:pt x="272573" y="42925"/>
                    <a:pt x="273388" y="34302"/>
                    <a:pt x="274237" y="25806"/>
                  </a:cubicBezTo>
                  <a:lnTo>
                    <a:pt x="274981" y="18367"/>
                  </a:lnTo>
                  <a:cubicBezTo>
                    <a:pt x="274915" y="18169"/>
                    <a:pt x="274915" y="17954"/>
                    <a:pt x="274981" y="17756"/>
                  </a:cubicBezTo>
                  <a:cubicBezTo>
                    <a:pt x="277319" y="13257"/>
                    <a:pt x="279308" y="8591"/>
                    <a:pt x="280932" y="3789"/>
                  </a:cubicBezTo>
                  <a:lnTo>
                    <a:pt x="208139" y="16395"/>
                  </a:lnTo>
                  <a:cubicBezTo>
                    <a:pt x="172071" y="20119"/>
                    <a:pt x="134818" y="24715"/>
                    <a:pt x="97438" y="30098"/>
                  </a:cubicBezTo>
                  <a:cubicBezTo>
                    <a:pt x="94942" y="47213"/>
                    <a:pt x="93410" y="64811"/>
                    <a:pt x="91878" y="81794"/>
                  </a:cubicBezTo>
                  <a:cubicBezTo>
                    <a:pt x="91442" y="86433"/>
                    <a:pt x="91046" y="91073"/>
                    <a:pt x="90610" y="95624"/>
                  </a:cubicBezTo>
                  <a:cubicBezTo>
                    <a:pt x="90588" y="95967"/>
                    <a:pt x="90461" y="96293"/>
                    <a:pt x="90236" y="96553"/>
                  </a:cubicBezTo>
                  <a:cubicBezTo>
                    <a:pt x="90016" y="96813"/>
                    <a:pt x="89717" y="96993"/>
                    <a:pt x="89382" y="97072"/>
                  </a:cubicBezTo>
                  <a:cubicBezTo>
                    <a:pt x="51214" y="107183"/>
                    <a:pt x="16065" y="144255"/>
                    <a:pt x="5778" y="185184"/>
                  </a:cubicBezTo>
                  <a:cubicBezTo>
                    <a:pt x="-1881" y="215825"/>
                    <a:pt x="5778" y="243798"/>
                    <a:pt x="27664" y="263977"/>
                  </a:cubicBezTo>
                  <a:lnTo>
                    <a:pt x="27884" y="264065"/>
                  </a:lnTo>
                  <a:close/>
                </a:path>
              </a:pathLst>
            </a:custGeom>
            <a:solidFill>
              <a:srgbClr val="0E0E0E"/>
            </a:solidFill>
            <a:ln w="4396"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C5EBE852-8BCD-4C44-B86E-46A26901249B}"/>
                </a:ext>
              </a:extLst>
            </p:cNvPr>
            <p:cNvSpPr/>
            <p:nvPr/>
          </p:nvSpPr>
          <p:spPr>
            <a:xfrm>
              <a:off x="11478313" y="5215343"/>
              <a:ext cx="1139" cy="391"/>
            </a:xfrm>
            <a:custGeom>
              <a:avLst/>
              <a:gdLst>
                <a:gd name="connsiteX0" fmla="*/ 0 w 1139"/>
                <a:gd name="connsiteY0" fmla="*/ 0 h 391"/>
                <a:gd name="connsiteX1" fmla="*/ 396 w 1139"/>
                <a:gd name="connsiteY1" fmla="*/ 392 h 391"/>
                <a:gd name="connsiteX2" fmla="*/ 1140 w 1139"/>
                <a:gd name="connsiteY2" fmla="*/ 392 h 391"/>
                <a:gd name="connsiteX3" fmla="*/ 0 w 1139"/>
                <a:gd name="connsiteY3" fmla="*/ 0 h 391"/>
              </a:gdLst>
              <a:ahLst/>
              <a:cxnLst>
                <a:cxn ang="0">
                  <a:pos x="connsiteX0" y="connsiteY0"/>
                </a:cxn>
                <a:cxn ang="0">
                  <a:pos x="connsiteX1" y="connsiteY1"/>
                </a:cxn>
                <a:cxn ang="0">
                  <a:pos x="connsiteX2" y="connsiteY2"/>
                </a:cxn>
                <a:cxn ang="0">
                  <a:pos x="connsiteX3" y="connsiteY3"/>
                </a:cxn>
              </a:cxnLst>
              <a:rect l="l" t="t" r="r" b="b"/>
              <a:pathLst>
                <a:path w="1139" h="391">
                  <a:moveTo>
                    <a:pt x="0" y="0"/>
                  </a:moveTo>
                  <a:lnTo>
                    <a:pt x="396" y="392"/>
                  </a:lnTo>
                  <a:lnTo>
                    <a:pt x="1140" y="392"/>
                  </a:lnTo>
                  <a:lnTo>
                    <a:pt x="0" y="0"/>
                  </a:lnTo>
                  <a:close/>
                </a:path>
              </a:pathLst>
            </a:custGeom>
            <a:solidFill>
              <a:srgbClr val="3C8563"/>
            </a:solidFill>
            <a:ln w="4396"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B5045D13-FE18-4E6D-B1AF-D41394C3FEE7}"/>
                </a:ext>
              </a:extLst>
            </p:cNvPr>
            <p:cNvSpPr/>
            <p:nvPr/>
          </p:nvSpPr>
          <p:spPr>
            <a:xfrm>
              <a:off x="11476873" y="5213934"/>
              <a:ext cx="4407" cy="3826"/>
            </a:xfrm>
            <a:custGeom>
              <a:avLst/>
              <a:gdLst>
                <a:gd name="connsiteX0" fmla="*/ 2712 w 4407"/>
                <a:gd name="connsiteY0" fmla="*/ 3812 h 3826"/>
                <a:gd name="connsiteX1" fmla="*/ 2359 w 4407"/>
                <a:gd name="connsiteY1" fmla="*/ 3812 h 3826"/>
                <a:gd name="connsiteX2" fmla="*/ 1615 w 4407"/>
                <a:gd name="connsiteY2" fmla="*/ 3812 h 3826"/>
                <a:gd name="connsiteX3" fmla="*/ 783 w 4407"/>
                <a:gd name="connsiteY3" fmla="*/ 3333 h 3826"/>
                <a:gd name="connsiteX4" fmla="*/ 392 w 4407"/>
                <a:gd name="connsiteY4" fmla="*/ 2936 h 3826"/>
                <a:gd name="connsiteX5" fmla="*/ 0 w 4407"/>
                <a:gd name="connsiteY5" fmla="*/ 1823 h 3826"/>
                <a:gd name="connsiteX6" fmla="*/ 392 w 4407"/>
                <a:gd name="connsiteY6" fmla="*/ 705 h 3826"/>
                <a:gd name="connsiteX7" fmla="*/ 1294 w 4407"/>
                <a:gd name="connsiteY7" fmla="*/ 49 h 3826"/>
                <a:gd name="connsiteX8" fmla="*/ 2403 w 4407"/>
                <a:gd name="connsiteY8" fmla="*/ 181 h 3826"/>
                <a:gd name="connsiteX9" fmla="*/ 3583 w 4407"/>
                <a:gd name="connsiteY9" fmla="*/ 925 h 3826"/>
                <a:gd name="connsiteX10" fmla="*/ 4318 w 4407"/>
                <a:gd name="connsiteY10" fmla="*/ 1823 h 3826"/>
                <a:gd name="connsiteX11" fmla="*/ 4287 w 4407"/>
                <a:gd name="connsiteY11" fmla="*/ 2981 h 3826"/>
                <a:gd name="connsiteX12" fmla="*/ 3632 w 4407"/>
                <a:gd name="connsiteY12" fmla="*/ 3650 h 3826"/>
                <a:gd name="connsiteX13" fmla="*/ 2712 w 4407"/>
                <a:gd name="connsiteY13" fmla="*/ 3812 h 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7" h="3826">
                  <a:moveTo>
                    <a:pt x="2712" y="3812"/>
                  </a:moveTo>
                  <a:lnTo>
                    <a:pt x="2359" y="3812"/>
                  </a:lnTo>
                  <a:lnTo>
                    <a:pt x="1615" y="3812"/>
                  </a:lnTo>
                  <a:cubicBezTo>
                    <a:pt x="1303" y="3724"/>
                    <a:pt x="1017" y="3557"/>
                    <a:pt x="783" y="3333"/>
                  </a:cubicBezTo>
                  <a:lnTo>
                    <a:pt x="392" y="2936"/>
                  </a:lnTo>
                  <a:cubicBezTo>
                    <a:pt x="136" y="2619"/>
                    <a:pt x="0" y="2228"/>
                    <a:pt x="0" y="1823"/>
                  </a:cubicBezTo>
                  <a:cubicBezTo>
                    <a:pt x="0" y="1418"/>
                    <a:pt x="136" y="1022"/>
                    <a:pt x="392" y="705"/>
                  </a:cubicBezTo>
                  <a:cubicBezTo>
                    <a:pt x="599" y="379"/>
                    <a:pt x="920" y="146"/>
                    <a:pt x="1294" y="49"/>
                  </a:cubicBezTo>
                  <a:cubicBezTo>
                    <a:pt x="1668" y="-48"/>
                    <a:pt x="2064" y="0"/>
                    <a:pt x="2403" y="181"/>
                  </a:cubicBezTo>
                  <a:lnTo>
                    <a:pt x="3583" y="925"/>
                  </a:lnTo>
                  <a:cubicBezTo>
                    <a:pt x="3931" y="1127"/>
                    <a:pt x="4191" y="1444"/>
                    <a:pt x="4318" y="1823"/>
                  </a:cubicBezTo>
                  <a:cubicBezTo>
                    <a:pt x="4446" y="2201"/>
                    <a:pt x="4437" y="2611"/>
                    <a:pt x="4287" y="2981"/>
                  </a:cubicBezTo>
                  <a:cubicBezTo>
                    <a:pt x="4142" y="3267"/>
                    <a:pt x="3913" y="3500"/>
                    <a:pt x="3632" y="3650"/>
                  </a:cubicBezTo>
                  <a:cubicBezTo>
                    <a:pt x="3350" y="3799"/>
                    <a:pt x="3024" y="3856"/>
                    <a:pt x="2712" y="3812"/>
                  </a:cubicBezTo>
                  <a:close/>
                </a:path>
              </a:pathLst>
            </a:custGeom>
            <a:solidFill>
              <a:srgbClr val="0E0E0E"/>
            </a:solidFill>
            <a:ln w="4396"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545D1648-CFAE-4AD5-8983-60E35C3E7F6B}"/>
                </a:ext>
              </a:extLst>
            </p:cNvPr>
            <p:cNvSpPr/>
            <p:nvPr/>
          </p:nvSpPr>
          <p:spPr>
            <a:xfrm>
              <a:off x="11476609" y="5214247"/>
              <a:ext cx="1879" cy="1052"/>
            </a:xfrm>
            <a:custGeom>
              <a:avLst/>
              <a:gdLst>
                <a:gd name="connsiteX0" fmla="*/ 1136 w 1879"/>
                <a:gd name="connsiteY0" fmla="*/ 436 h 1052"/>
                <a:gd name="connsiteX1" fmla="*/ 0 w 1879"/>
                <a:gd name="connsiteY1" fmla="*/ 0 h 1052"/>
                <a:gd name="connsiteX2" fmla="*/ 1880 w 1879"/>
                <a:gd name="connsiteY2" fmla="*/ 1052 h 1052"/>
                <a:gd name="connsiteX3" fmla="*/ 1136 w 1879"/>
                <a:gd name="connsiteY3" fmla="*/ 436 h 1052"/>
              </a:gdLst>
              <a:ahLst/>
              <a:cxnLst>
                <a:cxn ang="0">
                  <a:pos x="connsiteX0" y="connsiteY0"/>
                </a:cxn>
                <a:cxn ang="0">
                  <a:pos x="connsiteX1" y="connsiteY1"/>
                </a:cxn>
                <a:cxn ang="0">
                  <a:pos x="connsiteX2" y="connsiteY2"/>
                </a:cxn>
                <a:cxn ang="0">
                  <a:pos x="connsiteX3" y="connsiteY3"/>
                </a:cxn>
              </a:cxnLst>
              <a:rect l="l" t="t" r="r" b="b"/>
              <a:pathLst>
                <a:path w="1879" h="1052">
                  <a:moveTo>
                    <a:pt x="1136" y="436"/>
                  </a:moveTo>
                  <a:lnTo>
                    <a:pt x="0" y="0"/>
                  </a:lnTo>
                  <a:lnTo>
                    <a:pt x="1880" y="1052"/>
                  </a:lnTo>
                  <a:lnTo>
                    <a:pt x="1136" y="436"/>
                  </a:lnTo>
                  <a:close/>
                </a:path>
              </a:pathLst>
            </a:custGeom>
            <a:solidFill>
              <a:srgbClr val="3C8563"/>
            </a:solidFill>
            <a:ln w="4396"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1D7C7A0E-D7F9-409C-A136-9270EFCC87F5}"/>
                </a:ext>
              </a:extLst>
            </p:cNvPr>
            <p:cNvSpPr/>
            <p:nvPr/>
          </p:nvSpPr>
          <p:spPr>
            <a:xfrm>
              <a:off x="11474786" y="5212622"/>
              <a:ext cx="4873" cy="4339"/>
            </a:xfrm>
            <a:custGeom>
              <a:avLst/>
              <a:gdLst>
                <a:gd name="connsiteX0" fmla="*/ 3526 w 4873"/>
                <a:gd name="connsiteY0" fmla="*/ 4337 h 4339"/>
                <a:gd name="connsiteX1" fmla="*/ 2694 w 4873"/>
                <a:gd name="connsiteY1" fmla="*/ 4121 h 4339"/>
                <a:gd name="connsiteX2" fmla="*/ 898 w 4873"/>
                <a:gd name="connsiteY2" fmla="*/ 3157 h 4339"/>
                <a:gd name="connsiteX3" fmla="*/ 176 w 4873"/>
                <a:gd name="connsiteY3" fmla="*/ 2422 h 4339"/>
                <a:gd name="connsiteX4" fmla="*/ 22 w 4873"/>
                <a:gd name="connsiteY4" fmla="*/ 1405 h 4339"/>
                <a:gd name="connsiteX5" fmla="*/ 471 w 4873"/>
                <a:gd name="connsiteY5" fmla="*/ 499 h 4339"/>
                <a:gd name="connsiteX6" fmla="*/ 1378 w 4873"/>
                <a:gd name="connsiteY6" fmla="*/ 50 h 4339"/>
                <a:gd name="connsiteX7" fmla="*/ 2430 w 4873"/>
                <a:gd name="connsiteY7" fmla="*/ 50 h 4339"/>
                <a:gd name="connsiteX8" fmla="*/ 3570 w 4873"/>
                <a:gd name="connsiteY8" fmla="*/ 485 h 4339"/>
                <a:gd name="connsiteX9" fmla="*/ 4182 w 4873"/>
                <a:gd name="connsiteY9" fmla="*/ 925 h 4339"/>
                <a:gd name="connsiteX10" fmla="*/ 4182 w 4873"/>
                <a:gd name="connsiteY10" fmla="*/ 1185 h 4339"/>
                <a:gd name="connsiteX11" fmla="*/ 4486 w 4873"/>
                <a:gd name="connsiteY11" fmla="*/ 1581 h 4339"/>
                <a:gd name="connsiteX12" fmla="*/ 4873 w 4873"/>
                <a:gd name="connsiteY12" fmla="*/ 2633 h 4339"/>
                <a:gd name="connsiteX13" fmla="*/ 4486 w 4873"/>
                <a:gd name="connsiteY13" fmla="*/ 3681 h 4339"/>
                <a:gd name="connsiteX14" fmla="*/ 3526 w 4873"/>
                <a:gd name="connsiteY14" fmla="*/ 4337 h 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73" h="4339">
                  <a:moveTo>
                    <a:pt x="3526" y="4337"/>
                  </a:moveTo>
                  <a:cubicBezTo>
                    <a:pt x="3231" y="4354"/>
                    <a:pt x="2941" y="4280"/>
                    <a:pt x="2694" y="4121"/>
                  </a:cubicBezTo>
                  <a:lnTo>
                    <a:pt x="898" y="3157"/>
                  </a:lnTo>
                  <a:cubicBezTo>
                    <a:pt x="586" y="2994"/>
                    <a:pt x="335" y="2739"/>
                    <a:pt x="176" y="2422"/>
                  </a:cubicBezTo>
                  <a:cubicBezTo>
                    <a:pt x="18" y="2109"/>
                    <a:pt x="-35" y="1753"/>
                    <a:pt x="22" y="1405"/>
                  </a:cubicBezTo>
                  <a:cubicBezTo>
                    <a:pt x="66" y="1062"/>
                    <a:pt x="225" y="741"/>
                    <a:pt x="471" y="499"/>
                  </a:cubicBezTo>
                  <a:cubicBezTo>
                    <a:pt x="718" y="252"/>
                    <a:pt x="1035" y="93"/>
                    <a:pt x="1378" y="50"/>
                  </a:cubicBezTo>
                  <a:cubicBezTo>
                    <a:pt x="1726" y="-17"/>
                    <a:pt x="2083" y="-17"/>
                    <a:pt x="2430" y="50"/>
                  </a:cubicBezTo>
                  <a:lnTo>
                    <a:pt x="3570" y="485"/>
                  </a:lnTo>
                  <a:cubicBezTo>
                    <a:pt x="3799" y="591"/>
                    <a:pt x="4006" y="741"/>
                    <a:pt x="4182" y="925"/>
                  </a:cubicBezTo>
                  <a:lnTo>
                    <a:pt x="4182" y="1185"/>
                  </a:lnTo>
                  <a:lnTo>
                    <a:pt x="4486" y="1581"/>
                  </a:lnTo>
                  <a:cubicBezTo>
                    <a:pt x="4737" y="1876"/>
                    <a:pt x="4873" y="2246"/>
                    <a:pt x="4873" y="2633"/>
                  </a:cubicBezTo>
                  <a:cubicBezTo>
                    <a:pt x="4873" y="3016"/>
                    <a:pt x="4737" y="3390"/>
                    <a:pt x="4486" y="3681"/>
                  </a:cubicBezTo>
                  <a:cubicBezTo>
                    <a:pt x="4257" y="4011"/>
                    <a:pt x="3918" y="4249"/>
                    <a:pt x="3526" y="4337"/>
                  </a:cubicBezTo>
                  <a:close/>
                </a:path>
              </a:pathLst>
            </a:custGeom>
            <a:solidFill>
              <a:srgbClr val="0E0E0E"/>
            </a:solidFill>
            <a:ln w="4396"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44035E09-9BD9-4AC0-8675-074096A4A6A3}"/>
                </a:ext>
              </a:extLst>
            </p:cNvPr>
            <p:cNvSpPr/>
            <p:nvPr/>
          </p:nvSpPr>
          <p:spPr>
            <a:xfrm>
              <a:off x="11473462" y="5213399"/>
              <a:ext cx="2966" cy="1068"/>
            </a:xfrm>
            <a:custGeom>
              <a:avLst/>
              <a:gdLst>
                <a:gd name="connsiteX0" fmla="*/ 1871 w 2966"/>
                <a:gd name="connsiteY0" fmla="*/ 368 h 1068"/>
                <a:gd name="connsiteX1" fmla="*/ 167 w 2966"/>
                <a:gd name="connsiteY1" fmla="*/ 16 h 1068"/>
                <a:gd name="connsiteX2" fmla="*/ 1479 w 2966"/>
                <a:gd name="connsiteY2" fmla="*/ 1068 h 1068"/>
                <a:gd name="connsiteX3" fmla="*/ 2967 w 2966"/>
                <a:gd name="connsiteY3" fmla="*/ 1068 h 1068"/>
                <a:gd name="connsiteX4" fmla="*/ 1871 w 2966"/>
                <a:gd name="connsiteY4" fmla="*/ 368 h 1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6" h="1068">
                  <a:moveTo>
                    <a:pt x="1871" y="368"/>
                  </a:moveTo>
                  <a:cubicBezTo>
                    <a:pt x="1303" y="368"/>
                    <a:pt x="735" y="148"/>
                    <a:pt x="167" y="16"/>
                  </a:cubicBezTo>
                  <a:cubicBezTo>
                    <a:pt x="-405" y="-116"/>
                    <a:pt x="603" y="584"/>
                    <a:pt x="1479" y="1068"/>
                  </a:cubicBezTo>
                  <a:lnTo>
                    <a:pt x="2967" y="1068"/>
                  </a:lnTo>
                  <a:lnTo>
                    <a:pt x="1871" y="368"/>
                  </a:lnTo>
                  <a:close/>
                </a:path>
              </a:pathLst>
            </a:custGeom>
            <a:solidFill>
              <a:srgbClr val="3C8563"/>
            </a:solidFill>
            <a:ln w="4396"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CECDCDAB-315B-4E4C-88DD-A03AE0D2D1C5}"/>
                </a:ext>
              </a:extLst>
            </p:cNvPr>
            <p:cNvSpPr/>
            <p:nvPr/>
          </p:nvSpPr>
          <p:spPr>
            <a:xfrm>
              <a:off x="11472008" y="5211935"/>
              <a:ext cx="5885" cy="4181"/>
            </a:xfrm>
            <a:custGeom>
              <a:avLst/>
              <a:gdLst>
                <a:gd name="connsiteX0" fmla="*/ 2933 w 5885"/>
                <a:gd name="connsiteY0" fmla="*/ 4152 h 4181"/>
                <a:gd name="connsiteX1" fmla="*/ 2145 w 5885"/>
                <a:gd name="connsiteY1" fmla="*/ 4152 h 4181"/>
                <a:gd name="connsiteX2" fmla="*/ 1 w 5885"/>
                <a:gd name="connsiteY2" fmla="*/ 1612 h 4181"/>
                <a:gd name="connsiteX3" fmla="*/ 164 w 5885"/>
                <a:gd name="connsiteY3" fmla="*/ 908 h 4181"/>
                <a:gd name="connsiteX4" fmla="*/ 613 w 5885"/>
                <a:gd name="connsiteY4" fmla="*/ 344 h 4181"/>
                <a:gd name="connsiteX5" fmla="*/ 1260 w 5885"/>
                <a:gd name="connsiteY5" fmla="*/ 40 h 4181"/>
                <a:gd name="connsiteX6" fmla="*/ 1973 w 5885"/>
                <a:gd name="connsiteY6" fmla="*/ 36 h 4181"/>
                <a:gd name="connsiteX7" fmla="*/ 2453 w 5885"/>
                <a:gd name="connsiteY7" fmla="*/ 36 h 4181"/>
                <a:gd name="connsiteX8" fmla="*/ 3809 w 5885"/>
                <a:gd name="connsiteY8" fmla="*/ 384 h 4181"/>
                <a:gd name="connsiteX9" fmla="*/ 4993 w 5885"/>
                <a:gd name="connsiteY9" fmla="*/ 956 h 4181"/>
                <a:gd name="connsiteX10" fmla="*/ 5706 w 5885"/>
                <a:gd name="connsiteY10" fmla="*/ 1691 h 4181"/>
                <a:gd name="connsiteX11" fmla="*/ 5869 w 5885"/>
                <a:gd name="connsiteY11" fmla="*/ 2703 h 4181"/>
                <a:gd name="connsiteX12" fmla="*/ 5363 w 5885"/>
                <a:gd name="connsiteY12" fmla="*/ 3615 h 4181"/>
                <a:gd name="connsiteX13" fmla="*/ 4425 w 5885"/>
                <a:gd name="connsiteY13" fmla="*/ 4064 h 4181"/>
                <a:gd name="connsiteX14" fmla="*/ 2889 w 5885"/>
                <a:gd name="connsiteY14" fmla="*/ 4064 h 4181"/>
                <a:gd name="connsiteX15" fmla="*/ 2933 w 5885"/>
                <a:gd name="connsiteY15" fmla="*/ 4152 h 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5" h="4181">
                  <a:moveTo>
                    <a:pt x="2933" y="4152"/>
                  </a:moveTo>
                  <a:cubicBezTo>
                    <a:pt x="2673" y="4191"/>
                    <a:pt x="2409" y="4191"/>
                    <a:pt x="2145" y="4152"/>
                  </a:cubicBezTo>
                  <a:cubicBezTo>
                    <a:pt x="1009" y="3496"/>
                    <a:pt x="-43" y="2791"/>
                    <a:pt x="1" y="1612"/>
                  </a:cubicBezTo>
                  <a:cubicBezTo>
                    <a:pt x="1" y="1365"/>
                    <a:pt x="59" y="1128"/>
                    <a:pt x="164" y="908"/>
                  </a:cubicBezTo>
                  <a:cubicBezTo>
                    <a:pt x="270" y="687"/>
                    <a:pt x="424" y="494"/>
                    <a:pt x="613" y="344"/>
                  </a:cubicBezTo>
                  <a:cubicBezTo>
                    <a:pt x="807" y="194"/>
                    <a:pt x="1027" y="93"/>
                    <a:pt x="1260" y="40"/>
                  </a:cubicBezTo>
                  <a:cubicBezTo>
                    <a:pt x="1494" y="-13"/>
                    <a:pt x="1736" y="-13"/>
                    <a:pt x="1973" y="36"/>
                  </a:cubicBezTo>
                  <a:lnTo>
                    <a:pt x="2453" y="36"/>
                  </a:lnTo>
                  <a:cubicBezTo>
                    <a:pt x="2915" y="106"/>
                    <a:pt x="3373" y="225"/>
                    <a:pt x="3809" y="384"/>
                  </a:cubicBezTo>
                  <a:lnTo>
                    <a:pt x="4993" y="956"/>
                  </a:lnTo>
                  <a:cubicBezTo>
                    <a:pt x="5301" y="1123"/>
                    <a:pt x="5547" y="1378"/>
                    <a:pt x="5706" y="1691"/>
                  </a:cubicBezTo>
                  <a:cubicBezTo>
                    <a:pt x="5860" y="2003"/>
                    <a:pt x="5917" y="2360"/>
                    <a:pt x="5869" y="2703"/>
                  </a:cubicBezTo>
                  <a:cubicBezTo>
                    <a:pt x="5798" y="3055"/>
                    <a:pt x="5622" y="3373"/>
                    <a:pt x="5363" y="3615"/>
                  </a:cubicBezTo>
                  <a:cubicBezTo>
                    <a:pt x="5103" y="3857"/>
                    <a:pt x="4773" y="4015"/>
                    <a:pt x="4425" y="4064"/>
                  </a:cubicBezTo>
                  <a:lnTo>
                    <a:pt x="2889" y="4064"/>
                  </a:lnTo>
                  <a:lnTo>
                    <a:pt x="2933" y="4152"/>
                  </a:lnTo>
                  <a:close/>
                </a:path>
              </a:pathLst>
            </a:custGeom>
            <a:solidFill>
              <a:srgbClr val="0E0E0E"/>
            </a:solidFill>
            <a:ln w="4396"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325488F1-BFBD-4EA4-A232-DEF0927635E5}"/>
                </a:ext>
              </a:extLst>
            </p:cNvPr>
            <p:cNvSpPr/>
            <p:nvPr/>
          </p:nvSpPr>
          <p:spPr>
            <a:xfrm>
              <a:off x="10486723" y="4732951"/>
              <a:ext cx="1139392" cy="618716"/>
            </a:xfrm>
            <a:custGeom>
              <a:avLst/>
              <a:gdLst>
                <a:gd name="connsiteX0" fmla="*/ 868501 w 1139392"/>
                <a:gd name="connsiteY0" fmla="*/ 556761 h 618716"/>
                <a:gd name="connsiteX1" fmla="*/ 879356 w 1139392"/>
                <a:gd name="connsiteY1" fmla="*/ 546865 h 618716"/>
                <a:gd name="connsiteX2" fmla="*/ 909473 w 1139392"/>
                <a:gd name="connsiteY2" fmla="*/ 522004 h 618716"/>
                <a:gd name="connsiteX3" fmla="*/ 939502 w 1139392"/>
                <a:gd name="connsiteY3" fmla="*/ 500470 h 618716"/>
                <a:gd name="connsiteX4" fmla="*/ 953029 w 1139392"/>
                <a:gd name="connsiteY4" fmla="*/ 492150 h 618716"/>
                <a:gd name="connsiteX5" fmla="*/ 953905 w 1139392"/>
                <a:gd name="connsiteY5" fmla="*/ 491759 h 618716"/>
                <a:gd name="connsiteX6" fmla="*/ 980166 w 1139392"/>
                <a:gd name="connsiteY6" fmla="*/ 481472 h 618716"/>
                <a:gd name="connsiteX7" fmla="*/ 988002 w 1139392"/>
                <a:gd name="connsiteY7" fmla="*/ 481472 h 618716"/>
                <a:gd name="connsiteX8" fmla="*/ 986690 w 1139392"/>
                <a:gd name="connsiteY8" fmla="*/ 480420 h 618716"/>
                <a:gd name="connsiteX9" fmla="*/ 988398 w 1139392"/>
                <a:gd name="connsiteY9" fmla="*/ 480772 h 618716"/>
                <a:gd name="connsiteX10" fmla="*/ 989489 w 1139392"/>
                <a:gd name="connsiteY10" fmla="*/ 481296 h 618716"/>
                <a:gd name="connsiteX11" fmla="*/ 990630 w 1139392"/>
                <a:gd name="connsiteY11" fmla="*/ 481731 h 618716"/>
                <a:gd name="connsiteX12" fmla="*/ 991197 w 1139392"/>
                <a:gd name="connsiteY12" fmla="*/ 482392 h 618716"/>
                <a:gd name="connsiteX13" fmla="*/ 992509 w 1139392"/>
                <a:gd name="connsiteY13" fmla="*/ 483179 h 618716"/>
                <a:gd name="connsiteX14" fmla="*/ 991765 w 1139392"/>
                <a:gd name="connsiteY14" fmla="*/ 483179 h 618716"/>
                <a:gd name="connsiteX15" fmla="*/ 1116870 w 1139392"/>
                <a:gd name="connsiteY15" fmla="*/ 335225 h 618716"/>
                <a:gd name="connsiteX16" fmla="*/ 791812 w 1139392"/>
                <a:gd name="connsiteY16" fmla="*/ 386484 h 618716"/>
                <a:gd name="connsiteX17" fmla="*/ 749616 w 1139392"/>
                <a:gd name="connsiteY17" fmla="*/ 426449 h 618716"/>
                <a:gd name="connsiteX18" fmla="*/ 739549 w 1139392"/>
                <a:gd name="connsiteY18" fmla="*/ 285762 h 618716"/>
                <a:gd name="connsiteX19" fmla="*/ 579164 w 1139392"/>
                <a:gd name="connsiteY19" fmla="*/ 139603 h 618716"/>
                <a:gd name="connsiteX20" fmla="*/ 441060 w 1139392"/>
                <a:gd name="connsiteY20" fmla="*/ 228991 h 618716"/>
                <a:gd name="connsiteX21" fmla="*/ 311361 w 1139392"/>
                <a:gd name="connsiteY21" fmla="*/ 18575 h 618716"/>
                <a:gd name="connsiteX22" fmla="*/ 53101 w 1139392"/>
                <a:gd name="connsiteY22" fmla="*/ 163593 h 618716"/>
                <a:gd name="connsiteX23" fmla="*/ 26443 w 1139392"/>
                <a:gd name="connsiteY23" fmla="*/ 568403 h 618716"/>
                <a:gd name="connsiteX24" fmla="*/ 43078 w 1139392"/>
                <a:gd name="connsiteY24" fmla="*/ 618672 h 618716"/>
                <a:gd name="connsiteX25" fmla="*/ 237868 w 1139392"/>
                <a:gd name="connsiteY25" fmla="*/ 618672 h 618716"/>
                <a:gd name="connsiteX26" fmla="*/ 211254 w 1139392"/>
                <a:gd name="connsiteY26" fmla="*/ 558381 h 618716"/>
                <a:gd name="connsiteX27" fmla="*/ 196895 w 1139392"/>
                <a:gd name="connsiteY27" fmla="*/ 520780 h 618716"/>
                <a:gd name="connsiteX28" fmla="*/ 194140 w 1139392"/>
                <a:gd name="connsiteY28" fmla="*/ 512725 h 618716"/>
                <a:gd name="connsiteX29" fmla="*/ 189544 w 1139392"/>
                <a:gd name="connsiteY29" fmla="*/ 497578 h 618716"/>
                <a:gd name="connsiteX30" fmla="*/ 172034 w 1139392"/>
                <a:gd name="connsiteY30" fmla="*/ 417126 h 618716"/>
                <a:gd name="connsiteX31" fmla="*/ 169890 w 1139392"/>
                <a:gd name="connsiteY31" fmla="*/ 400183 h 618716"/>
                <a:gd name="connsiteX32" fmla="*/ 169890 w 1139392"/>
                <a:gd name="connsiteY32" fmla="*/ 398739 h 618716"/>
                <a:gd name="connsiteX33" fmla="*/ 169890 w 1139392"/>
                <a:gd name="connsiteY33" fmla="*/ 395984 h 618716"/>
                <a:gd name="connsiteX34" fmla="*/ 169670 w 1139392"/>
                <a:gd name="connsiteY34" fmla="*/ 362147 h 618716"/>
                <a:gd name="connsiteX35" fmla="*/ 170894 w 1139392"/>
                <a:gd name="connsiteY35" fmla="*/ 341093 h 618716"/>
                <a:gd name="connsiteX36" fmla="*/ 171422 w 1139392"/>
                <a:gd name="connsiteY36" fmla="*/ 335709 h 618716"/>
                <a:gd name="connsiteX37" fmla="*/ 173830 w 1139392"/>
                <a:gd name="connsiteY37" fmla="*/ 321654 h 618716"/>
                <a:gd name="connsiteX38" fmla="*/ 180045 w 1139392"/>
                <a:gd name="connsiteY38" fmla="*/ 296661 h 618716"/>
                <a:gd name="connsiteX39" fmla="*/ 187528 w 1139392"/>
                <a:gd name="connsiteY39" fmla="*/ 275039 h 618716"/>
                <a:gd name="connsiteX40" fmla="*/ 202895 w 1139392"/>
                <a:gd name="connsiteY40" fmla="*/ 243786 h 618716"/>
                <a:gd name="connsiteX41" fmla="*/ 214010 w 1139392"/>
                <a:gd name="connsiteY41" fmla="*/ 225096 h 618716"/>
                <a:gd name="connsiteX42" fmla="*/ 214538 w 1139392"/>
                <a:gd name="connsiteY42" fmla="*/ 224391 h 618716"/>
                <a:gd name="connsiteX43" fmla="*/ 230952 w 1139392"/>
                <a:gd name="connsiteY43" fmla="*/ 204737 h 618716"/>
                <a:gd name="connsiteX44" fmla="*/ 232220 w 1139392"/>
                <a:gd name="connsiteY44" fmla="*/ 206229 h 618716"/>
                <a:gd name="connsiteX45" fmla="*/ 244915 w 1139392"/>
                <a:gd name="connsiteY45" fmla="*/ 223300 h 618716"/>
                <a:gd name="connsiteX46" fmla="*/ 248331 w 1139392"/>
                <a:gd name="connsiteY46" fmla="*/ 230783 h 618716"/>
                <a:gd name="connsiteX47" fmla="*/ 269909 w 1139392"/>
                <a:gd name="connsiteY47" fmla="*/ 278279 h 618716"/>
                <a:gd name="connsiteX48" fmla="*/ 278664 w 1139392"/>
                <a:gd name="connsiteY48" fmla="*/ 301388 h 618716"/>
                <a:gd name="connsiteX49" fmla="*/ 283259 w 1139392"/>
                <a:gd name="connsiteY49" fmla="*/ 314523 h 618716"/>
                <a:gd name="connsiteX50" fmla="*/ 336574 w 1139392"/>
                <a:gd name="connsiteY50" fmla="*/ 537762 h 618716"/>
                <a:gd name="connsiteX51" fmla="*/ 500415 w 1139392"/>
                <a:gd name="connsiteY51" fmla="*/ 527519 h 618716"/>
                <a:gd name="connsiteX52" fmla="*/ 519809 w 1139392"/>
                <a:gd name="connsiteY52" fmla="*/ 449167 h 618716"/>
                <a:gd name="connsiteX53" fmla="*/ 526813 w 1139392"/>
                <a:gd name="connsiteY53" fmla="*/ 428245 h 618716"/>
                <a:gd name="connsiteX54" fmla="*/ 527904 w 1139392"/>
                <a:gd name="connsiteY54" fmla="*/ 425221 h 618716"/>
                <a:gd name="connsiteX55" fmla="*/ 530972 w 1139392"/>
                <a:gd name="connsiteY55" fmla="*/ 417650 h 618716"/>
                <a:gd name="connsiteX56" fmla="*/ 554302 w 1139392"/>
                <a:gd name="connsiteY56" fmla="*/ 369062 h 618716"/>
                <a:gd name="connsiteX57" fmla="*/ 560121 w 1139392"/>
                <a:gd name="connsiteY57" fmla="*/ 359083 h 618716"/>
                <a:gd name="connsiteX58" fmla="*/ 561829 w 1139392"/>
                <a:gd name="connsiteY58" fmla="*/ 356235 h 618716"/>
                <a:gd name="connsiteX59" fmla="*/ 560121 w 1139392"/>
                <a:gd name="connsiteY59" fmla="*/ 359083 h 618716"/>
                <a:gd name="connsiteX60" fmla="*/ 569841 w 1139392"/>
                <a:gd name="connsiteY60" fmla="*/ 345952 h 618716"/>
                <a:gd name="connsiteX61" fmla="*/ 571593 w 1139392"/>
                <a:gd name="connsiteY61" fmla="*/ 343980 h 618716"/>
                <a:gd name="connsiteX62" fmla="*/ 574612 w 1139392"/>
                <a:gd name="connsiteY62" fmla="*/ 349144 h 618716"/>
                <a:gd name="connsiteX63" fmla="*/ 576844 w 1139392"/>
                <a:gd name="connsiteY63" fmla="*/ 358207 h 618716"/>
                <a:gd name="connsiteX64" fmla="*/ 580304 w 1139392"/>
                <a:gd name="connsiteY64" fmla="*/ 379393 h 618716"/>
                <a:gd name="connsiteX65" fmla="*/ 580784 w 1139392"/>
                <a:gd name="connsiteY65" fmla="*/ 382237 h 618716"/>
                <a:gd name="connsiteX66" fmla="*/ 580784 w 1139392"/>
                <a:gd name="connsiteY66" fmla="*/ 388280 h 618716"/>
                <a:gd name="connsiteX67" fmla="*/ 574216 w 1139392"/>
                <a:gd name="connsiteY67" fmla="*/ 501650 h 618716"/>
                <a:gd name="connsiteX68" fmla="*/ 570976 w 1139392"/>
                <a:gd name="connsiteY68" fmla="*/ 526428 h 618716"/>
                <a:gd name="connsiteX69" fmla="*/ 568529 w 1139392"/>
                <a:gd name="connsiteY69" fmla="*/ 542622 h 618716"/>
                <a:gd name="connsiteX70" fmla="*/ 559774 w 1139392"/>
                <a:gd name="connsiteY70" fmla="*/ 597500 h 618716"/>
                <a:gd name="connsiteX71" fmla="*/ 556402 w 1139392"/>
                <a:gd name="connsiteY71" fmla="*/ 618716 h 618716"/>
                <a:gd name="connsiteX72" fmla="*/ 808882 w 1139392"/>
                <a:gd name="connsiteY72" fmla="*/ 618716 h 618716"/>
                <a:gd name="connsiteX73" fmla="*/ 862026 w 1139392"/>
                <a:gd name="connsiteY73" fmla="*/ 563240 h 618716"/>
                <a:gd name="connsiteX74" fmla="*/ 868501 w 1139392"/>
                <a:gd name="connsiteY74" fmla="*/ 556761 h 61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139392" h="618716">
                  <a:moveTo>
                    <a:pt x="868501" y="556761"/>
                  </a:moveTo>
                  <a:cubicBezTo>
                    <a:pt x="869377" y="556017"/>
                    <a:pt x="877696" y="548314"/>
                    <a:pt x="879356" y="546865"/>
                  </a:cubicBezTo>
                  <a:cubicBezTo>
                    <a:pt x="889163" y="538286"/>
                    <a:pt x="899203" y="530002"/>
                    <a:pt x="909473" y="522004"/>
                  </a:cubicBezTo>
                  <a:cubicBezTo>
                    <a:pt x="919192" y="514477"/>
                    <a:pt x="929171" y="507209"/>
                    <a:pt x="939502" y="500470"/>
                  </a:cubicBezTo>
                  <a:cubicBezTo>
                    <a:pt x="943878" y="497578"/>
                    <a:pt x="948517" y="494911"/>
                    <a:pt x="953029" y="492150"/>
                  </a:cubicBezTo>
                  <a:lnTo>
                    <a:pt x="953905" y="491759"/>
                  </a:lnTo>
                  <a:cubicBezTo>
                    <a:pt x="962656" y="487951"/>
                    <a:pt x="971719" y="485103"/>
                    <a:pt x="980166" y="481472"/>
                  </a:cubicBezTo>
                  <a:cubicBezTo>
                    <a:pt x="982777" y="481630"/>
                    <a:pt x="985391" y="481630"/>
                    <a:pt x="988002" y="481472"/>
                  </a:cubicBezTo>
                  <a:cubicBezTo>
                    <a:pt x="987126" y="480987"/>
                    <a:pt x="986690" y="480596"/>
                    <a:pt x="986690" y="480420"/>
                  </a:cubicBezTo>
                  <a:cubicBezTo>
                    <a:pt x="986690" y="480243"/>
                    <a:pt x="987826" y="480420"/>
                    <a:pt x="988398" y="480772"/>
                  </a:cubicBezTo>
                  <a:lnTo>
                    <a:pt x="989489" y="481296"/>
                  </a:lnTo>
                  <a:lnTo>
                    <a:pt x="990630" y="481731"/>
                  </a:lnTo>
                  <a:lnTo>
                    <a:pt x="991197" y="482392"/>
                  </a:lnTo>
                  <a:lnTo>
                    <a:pt x="992509" y="483179"/>
                  </a:lnTo>
                  <a:lnTo>
                    <a:pt x="991765" y="483179"/>
                  </a:lnTo>
                  <a:cubicBezTo>
                    <a:pt x="1073842" y="572387"/>
                    <a:pt x="1188413" y="413754"/>
                    <a:pt x="1116870" y="335225"/>
                  </a:cubicBezTo>
                  <a:cubicBezTo>
                    <a:pt x="1018207" y="226843"/>
                    <a:pt x="879576" y="307912"/>
                    <a:pt x="791812" y="386484"/>
                  </a:cubicBezTo>
                  <a:cubicBezTo>
                    <a:pt x="777365" y="399615"/>
                    <a:pt x="763402" y="412746"/>
                    <a:pt x="749616" y="426449"/>
                  </a:cubicBezTo>
                  <a:cubicBezTo>
                    <a:pt x="752592" y="378953"/>
                    <a:pt x="751192" y="330982"/>
                    <a:pt x="739549" y="285762"/>
                  </a:cubicBezTo>
                  <a:cubicBezTo>
                    <a:pt x="719983" y="209861"/>
                    <a:pt x="665704" y="136324"/>
                    <a:pt x="579164" y="139603"/>
                  </a:cubicBezTo>
                  <a:cubicBezTo>
                    <a:pt x="520857" y="141839"/>
                    <a:pt x="474941" y="182460"/>
                    <a:pt x="441060" y="228991"/>
                  </a:cubicBezTo>
                  <a:cubicBezTo>
                    <a:pt x="416547" y="151818"/>
                    <a:pt x="382842" y="59719"/>
                    <a:pt x="311361" y="18575"/>
                  </a:cubicBezTo>
                  <a:cubicBezTo>
                    <a:pt x="198427" y="-46387"/>
                    <a:pt x="99153" y="72854"/>
                    <a:pt x="53101" y="163593"/>
                  </a:cubicBezTo>
                  <a:cubicBezTo>
                    <a:pt x="-10805" y="289221"/>
                    <a:pt x="-13605" y="434984"/>
                    <a:pt x="26443" y="568403"/>
                  </a:cubicBezTo>
                  <a:cubicBezTo>
                    <a:pt x="31554" y="585394"/>
                    <a:pt x="37096" y="602122"/>
                    <a:pt x="43078" y="618672"/>
                  </a:cubicBezTo>
                  <a:lnTo>
                    <a:pt x="237868" y="618672"/>
                  </a:lnTo>
                  <a:cubicBezTo>
                    <a:pt x="228500" y="598776"/>
                    <a:pt x="219525" y="578779"/>
                    <a:pt x="211254" y="558381"/>
                  </a:cubicBezTo>
                  <a:cubicBezTo>
                    <a:pt x="206218" y="545950"/>
                    <a:pt x="201491" y="533387"/>
                    <a:pt x="196895" y="520780"/>
                  </a:cubicBezTo>
                  <a:cubicBezTo>
                    <a:pt x="196548" y="519860"/>
                    <a:pt x="195231" y="515964"/>
                    <a:pt x="194140" y="512725"/>
                  </a:cubicBezTo>
                  <a:cubicBezTo>
                    <a:pt x="192824" y="508349"/>
                    <a:pt x="189236" y="496574"/>
                    <a:pt x="189544" y="497578"/>
                  </a:cubicBezTo>
                  <a:cubicBezTo>
                    <a:pt x="181876" y="471193"/>
                    <a:pt x="176026" y="444311"/>
                    <a:pt x="172034" y="417126"/>
                  </a:cubicBezTo>
                  <a:cubicBezTo>
                    <a:pt x="171246" y="411478"/>
                    <a:pt x="170546" y="405831"/>
                    <a:pt x="169890" y="400183"/>
                  </a:cubicBezTo>
                  <a:cubicBezTo>
                    <a:pt x="169890" y="399571"/>
                    <a:pt x="169890" y="399179"/>
                    <a:pt x="169890" y="398739"/>
                  </a:cubicBezTo>
                  <a:cubicBezTo>
                    <a:pt x="169890" y="398303"/>
                    <a:pt x="169890" y="397075"/>
                    <a:pt x="169890" y="395984"/>
                  </a:cubicBezTo>
                  <a:cubicBezTo>
                    <a:pt x="169890" y="384688"/>
                    <a:pt x="169274" y="373437"/>
                    <a:pt x="169670" y="362147"/>
                  </a:cubicBezTo>
                  <a:cubicBezTo>
                    <a:pt x="169890" y="355099"/>
                    <a:pt x="170458" y="348096"/>
                    <a:pt x="170894" y="341093"/>
                  </a:cubicBezTo>
                  <a:cubicBezTo>
                    <a:pt x="170894" y="340129"/>
                    <a:pt x="171202" y="337985"/>
                    <a:pt x="171422" y="335709"/>
                  </a:cubicBezTo>
                  <a:cubicBezTo>
                    <a:pt x="172298" y="331026"/>
                    <a:pt x="173786" y="321830"/>
                    <a:pt x="173830" y="321654"/>
                  </a:cubicBezTo>
                  <a:cubicBezTo>
                    <a:pt x="175608" y="313251"/>
                    <a:pt x="177681" y="304919"/>
                    <a:pt x="180045" y="296661"/>
                  </a:cubicBezTo>
                  <a:cubicBezTo>
                    <a:pt x="181793" y="290445"/>
                    <a:pt x="190376" y="269303"/>
                    <a:pt x="187528" y="275039"/>
                  </a:cubicBezTo>
                  <a:cubicBezTo>
                    <a:pt x="192344" y="264444"/>
                    <a:pt x="197247" y="253985"/>
                    <a:pt x="202895" y="243786"/>
                  </a:cubicBezTo>
                  <a:cubicBezTo>
                    <a:pt x="206438" y="237438"/>
                    <a:pt x="210202" y="231223"/>
                    <a:pt x="214010" y="225096"/>
                  </a:cubicBezTo>
                  <a:lnTo>
                    <a:pt x="214538" y="224391"/>
                  </a:lnTo>
                  <a:cubicBezTo>
                    <a:pt x="219921" y="217916"/>
                    <a:pt x="225613" y="211261"/>
                    <a:pt x="230952" y="204737"/>
                  </a:cubicBezTo>
                  <a:lnTo>
                    <a:pt x="232220" y="206229"/>
                  </a:lnTo>
                  <a:cubicBezTo>
                    <a:pt x="236600" y="211701"/>
                    <a:pt x="240584" y="217652"/>
                    <a:pt x="244915" y="223300"/>
                  </a:cubicBezTo>
                  <a:cubicBezTo>
                    <a:pt x="230864" y="205001"/>
                    <a:pt x="243207" y="221068"/>
                    <a:pt x="248331" y="230783"/>
                  </a:cubicBezTo>
                  <a:cubicBezTo>
                    <a:pt x="256373" y="246216"/>
                    <a:pt x="263579" y="262071"/>
                    <a:pt x="269909" y="278279"/>
                  </a:cubicBezTo>
                  <a:cubicBezTo>
                    <a:pt x="272827" y="285951"/>
                    <a:pt x="275745" y="293654"/>
                    <a:pt x="278664" y="301388"/>
                  </a:cubicBezTo>
                  <a:cubicBezTo>
                    <a:pt x="280240" y="305768"/>
                    <a:pt x="281639" y="310143"/>
                    <a:pt x="283259" y="314523"/>
                  </a:cubicBezTo>
                  <a:cubicBezTo>
                    <a:pt x="304930" y="388148"/>
                    <a:pt x="321604" y="462517"/>
                    <a:pt x="336574" y="537762"/>
                  </a:cubicBezTo>
                  <a:cubicBezTo>
                    <a:pt x="355573" y="633595"/>
                    <a:pt x="486496" y="619333"/>
                    <a:pt x="500415" y="527519"/>
                  </a:cubicBezTo>
                  <a:cubicBezTo>
                    <a:pt x="504839" y="500941"/>
                    <a:pt x="511323" y="474741"/>
                    <a:pt x="519809" y="449167"/>
                  </a:cubicBezTo>
                  <a:cubicBezTo>
                    <a:pt x="522041" y="442163"/>
                    <a:pt x="524537" y="435204"/>
                    <a:pt x="526813" y="428245"/>
                  </a:cubicBezTo>
                  <a:lnTo>
                    <a:pt x="527904" y="425221"/>
                  </a:lnTo>
                  <a:cubicBezTo>
                    <a:pt x="528956" y="422685"/>
                    <a:pt x="529920" y="420145"/>
                    <a:pt x="530972" y="417650"/>
                  </a:cubicBezTo>
                  <a:cubicBezTo>
                    <a:pt x="537870" y="401046"/>
                    <a:pt x="545657" y="384825"/>
                    <a:pt x="554302" y="369062"/>
                  </a:cubicBezTo>
                  <a:cubicBezTo>
                    <a:pt x="556138" y="365690"/>
                    <a:pt x="558154" y="362367"/>
                    <a:pt x="560121" y="359083"/>
                  </a:cubicBezTo>
                  <a:cubicBezTo>
                    <a:pt x="560430" y="358555"/>
                    <a:pt x="560953" y="357639"/>
                    <a:pt x="561829" y="356235"/>
                  </a:cubicBezTo>
                  <a:cubicBezTo>
                    <a:pt x="561217" y="357155"/>
                    <a:pt x="560694" y="358119"/>
                    <a:pt x="560121" y="359083"/>
                  </a:cubicBezTo>
                  <a:cubicBezTo>
                    <a:pt x="558154" y="362671"/>
                    <a:pt x="566865" y="349364"/>
                    <a:pt x="569841" y="345952"/>
                  </a:cubicBezTo>
                  <a:cubicBezTo>
                    <a:pt x="570408" y="345248"/>
                    <a:pt x="571020" y="344636"/>
                    <a:pt x="571593" y="343980"/>
                  </a:cubicBezTo>
                  <a:cubicBezTo>
                    <a:pt x="572684" y="345688"/>
                    <a:pt x="573824" y="347568"/>
                    <a:pt x="574612" y="349144"/>
                  </a:cubicBezTo>
                  <a:cubicBezTo>
                    <a:pt x="575400" y="352168"/>
                    <a:pt x="576188" y="355143"/>
                    <a:pt x="576844" y="358207"/>
                  </a:cubicBezTo>
                  <a:cubicBezTo>
                    <a:pt x="578068" y="365254"/>
                    <a:pt x="579120" y="372302"/>
                    <a:pt x="580304" y="379393"/>
                  </a:cubicBezTo>
                  <a:cubicBezTo>
                    <a:pt x="580304" y="380529"/>
                    <a:pt x="580652" y="381493"/>
                    <a:pt x="580784" y="382237"/>
                  </a:cubicBezTo>
                  <a:cubicBezTo>
                    <a:pt x="580784" y="383724"/>
                    <a:pt x="580784" y="385609"/>
                    <a:pt x="580784" y="388280"/>
                  </a:cubicBezTo>
                  <a:cubicBezTo>
                    <a:pt x="580718" y="426163"/>
                    <a:pt x="578525" y="464014"/>
                    <a:pt x="574216" y="501650"/>
                  </a:cubicBezTo>
                  <a:cubicBezTo>
                    <a:pt x="573824" y="504933"/>
                    <a:pt x="571020" y="525679"/>
                    <a:pt x="570976" y="526428"/>
                  </a:cubicBezTo>
                  <a:cubicBezTo>
                    <a:pt x="570188" y="531855"/>
                    <a:pt x="569361" y="537238"/>
                    <a:pt x="568529" y="542622"/>
                  </a:cubicBezTo>
                  <a:cubicBezTo>
                    <a:pt x="565725" y="560920"/>
                    <a:pt x="562705" y="579214"/>
                    <a:pt x="559774" y="597500"/>
                  </a:cubicBezTo>
                  <a:cubicBezTo>
                    <a:pt x="558678" y="604543"/>
                    <a:pt x="557542" y="611585"/>
                    <a:pt x="556402" y="618716"/>
                  </a:cubicBezTo>
                  <a:lnTo>
                    <a:pt x="808882" y="618716"/>
                  </a:lnTo>
                  <a:cubicBezTo>
                    <a:pt x="826041" y="599700"/>
                    <a:pt x="843683" y="581142"/>
                    <a:pt x="862026" y="563240"/>
                  </a:cubicBezTo>
                  <a:lnTo>
                    <a:pt x="868501" y="556761"/>
                  </a:lnTo>
                  <a:close/>
                </a:path>
              </a:pathLst>
            </a:custGeom>
            <a:solidFill>
              <a:srgbClr val="3C8563"/>
            </a:solidFill>
            <a:ln w="4396"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241786E7-D596-4F8C-ADBA-B11B6CC80D94}"/>
                </a:ext>
              </a:extLst>
            </p:cNvPr>
            <p:cNvSpPr/>
            <p:nvPr/>
          </p:nvSpPr>
          <p:spPr>
            <a:xfrm>
              <a:off x="10484817" y="4731112"/>
              <a:ext cx="1142832" cy="621920"/>
            </a:xfrm>
            <a:custGeom>
              <a:avLst/>
              <a:gdLst>
                <a:gd name="connsiteX0" fmla="*/ 810789 w 1142832"/>
                <a:gd name="connsiteY0" fmla="*/ 621921 h 621920"/>
                <a:gd name="connsiteX1" fmla="*/ 558220 w 1142832"/>
                <a:gd name="connsiteY1" fmla="*/ 621921 h 621920"/>
                <a:gd name="connsiteX2" fmla="*/ 557525 w 1142832"/>
                <a:gd name="connsiteY2" fmla="*/ 621789 h 621920"/>
                <a:gd name="connsiteX3" fmla="*/ 556948 w 1142832"/>
                <a:gd name="connsiteY3" fmla="*/ 621349 h 621920"/>
                <a:gd name="connsiteX4" fmla="*/ 556627 w 1142832"/>
                <a:gd name="connsiteY4" fmla="*/ 620733 h 621920"/>
                <a:gd name="connsiteX5" fmla="*/ 556600 w 1142832"/>
                <a:gd name="connsiteY5" fmla="*/ 620072 h 621920"/>
                <a:gd name="connsiteX6" fmla="*/ 557388 w 1142832"/>
                <a:gd name="connsiteY6" fmla="*/ 615010 h 621920"/>
                <a:gd name="connsiteX7" fmla="*/ 559968 w 1142832"/>
                <a:gd name="connsiteY7" fmla="*/ 598855 h 621920"/>
                <a:gd name="connsiteX8" fmla="*/ 563472 w 1142832"/>
                <a:gd name="connsiteY8" fmla="*/ 576983 h 621920"/>
                <a:gd name="connsiteX9" fmla="*/ 568679 w 1142832"/>
                <a:gd name="connsiteY9" fmla="*/ 544022 h 621920"/>
                <a:gd name="connsiteX10" fmla="*/ 570739 w 1142832"/>
                <a:gd name="connsiteY10" fmla="*/ 530367 h 621920"/>
                <a:gd name="connsiteX11" fmla="*/ 571131 w 1142832"/>
                <a:gd name="connsiteY11" fmla="*/ 527871 h 621920"/>
                <a:gd name="connsiteX12" fmla="*/ 572971 w 1142832"/>
                <a:gd name="connsiteY12" fmla="*/ 513557 h 621920"/>
                <a:gd name="connsiteX13" fmla="*/ 574371 w 1142832"/>
                <a:gd name="connsiteY13" fmla="*/ 503142 h 621920"/>
                <a:gd name="connsiteX14" fmla="*/ 580894 w 1142832"/>
                <a:gd name="connsiteY14" fmla="*/ 389900 h 621920"/>
                <a:gd name="connsiteX15" fmla="*/ 580894 w 1142832"/>
                <a:gd name="connsiteY15" fmla="*/ 383817 h 621920"/>
                <a:gd name="connsiteX16" fmla="*/ 580410 w 1142832"/>
                <a:gd name="connsiteY16" fmla="*/ 381321 h 621920"/>
                <a:gd name="connsiteX17" fmla="*/ 579274 w 1142832"/>
                <a:gd name="connsiteY17" fmla="*/ 374318 h 621920"/>
                <a:gd name="connsiteX18" fmla="*/ 576954 w 1142832"/>
                <a:gd name="connsiteY18" fmla="*/ 360135 h 621920"/>
                <a:gd name="connsiteX19" fmla="*/ 575114 w 1142832"/>
                <a:gd name="connsiteY19" fmla="*/ 352515 h 621920"/>
                <a:gd name="connsiteX20" fmla="*/ 574762 w 1142832"/>
                <a:gd name="connsiteY20" fmla="*/ 351204 h 621920"/>
                <a:gd name="connsiteX21" fmla="*/ 573103 w 1142832"/>
                <a:gd name="connsiteY21" fmla="*/ 348360 h 621920"/>
                <a:gd name="connsiteX22" fmla="*/ 572839 w 1142832"/>
                <a:gd name="connsiteY22" fmla="*/ 348664 h 621920"/>
                <a:gd name="connsiteX23" fmla="*/ 566139 w 1142832"/>
                <a:gd name="connsiteY23" fmla="*/ 357947 h 621920"/>
                <a:gd name="connsiteX24" fmla="*/ 562728 w 1142832"/>
                <a:gd name="connsiteY24" fmla="*/ 362631 h 621920"/>
                <a:gd name="connsiteX25" fmla="*/ 557472 w 1142832"/>
                <a:gd name="connsiteY25" fmla="*/ 371646 h 621920"/>
                <a:gd name="connsiteX26" fmla="*/ 534230 w 1142832"/>
                <a:gd name="connsiteY26" fmla="*/ 420101 h 621920"/>
                <a:gd name="connsiteX27" fmla="*/ 532131 w 1142832"/>
                <a:gd name="connsiteY27" fmla="*/ 425269 h 621920"/>
                <a:gd name="connsiteX28" fmla="*/ 530115 w 1142832"/>
                <a:gd name="connsiteY28" fmla="*/ 430564 h 621920"/>
                <a:gd name="connsiteX29" fmla="*/ 526835 w 1142832"/>
                <a:gd name="connsiteY29" fmla="*/ 440284 h 621920"/>
                <a:gd name="connsiteX30" fmla="*/ 523111 w 1142832"/>
                <a:gd name="connsiteY30" fmla="*/ 451442 h 621920"/>
                <a:gd name="connsiteX31" fmla="*/ 503765 w 1142832"/>
                <a:gd name="connsiteY31" fmla="*/ 529579 h 621920"/>
                <a:gd name="connsiteX32" fmla="*/ 474625 w 1142832"/>
                <a:gd name="connsiteY32" fmla="*/ 584224 h 621920"/>
                <a:gd name="connsiteX33" fmla="*/ 416921 w 1142832"/>
                <a:gd name="connsiteY33" fmla="*/ 606691 h 621920"/>
                <a:gd name="connsiteX34" fmla="*/ 336685 w 1142832"/>
                <a:gd name="connsiteY34" fmla="*/ 539910 h 621920"/>
                <a:gd name="connsiteX35" fmla="*/ 283414 w 1142832"/>
                <a:gd name="connsiteY35" fmla="*/ 316667 h 621920"/>
                <a:gd name="connsiteX36" fmla="*/ 280918 w 1142832"/>
                <a:gd name="connsiteY36" fmla="*/ 309488 h 621920"/>
                <a:gd name="connsiteX37" fmla="*/ 278862 w 1142832"/>
                <a:gd name="connsiteY37" fmla="*/ 303536 h 621920"/>
                <a:gd name="connsiteX38" fmla="*/ 270107 w 1142832"/>
                <a:gd name="connsiteY38" fmla="*/ 280466 h 621920"/>
                <a:gd name="connsiteX39" fmla="*/ 248613 w 1142832"/>
                <a:gd name="connsiteY39" fmla="*/ 233107 h 621920"/>
                <a:gd name="connsiteX40" fmla="*/ 240166 w 1142832"/>
                <a:gd name="connsiteY40" fmla="*/ 219580 h 621920"/>
                <a:gd name="connsiteX41" fmla="*/ 238678 w 1142832"/>
                <a:gd name="connsiteY41" fmla="*/ 216340 h 621920"/>
                <a:gd name="connsiteX42" fmla="*/ 232942 w 1142832"/>
                <a:gd name="connsiteY42" fmla="*/ 208857 h 621920"/>
                <a:gd name="connsiteX43" fmla="*/ 225019 w 1142832"/>
                <a:gd name="connsiteY43" fmla="*/ 218312 h 621920"/>
                <a:gd name="connsiteX44" fmla="*/ 217751 w 1142832"/>
                <a:gd name="connsiteY44" fmla="*/ 227063 h 621920"/>
                <a:gd name="connsiteX45" fmla="*/ 217228 w 1142832"/>
                <a:gd name="connsiteY45" fmla="*/ 227719 h 621920"/>
                <a:gd name="connsiteX46" fmla="*/ 206285 w 1142832"/>
                <a:gd name="connsiteY46" fmla="*/ 246194 h 621920"/>
                <a:gd name="connsiteX47" fmla="*/ 191622 w 1142832"/>
                <a:gd name="connsiteY47" fmla="*/ 275871 h 621920"/>
                <a:gd name="connsiteX48" fmla="*/ 188686 w 1142832"/>
                <a:gd name="connsiteY48" fmla="*/ 284406 h 621920"/>
                <a:gd name="connsiteX49" fmla="*/ 183567 w 1142832"/>
                <a:gd name="connsiteY49" fmla="*/ 298721 h 621920"/>
                <a:gd name="connsiteX50" fmla="*/ 177396 w 1142832"/>
                <a:gd name="connsiteY50" fmla="*/ 323626 h 621920"/>
                <a:gd name="connsiteX51" fmla="*/ 177176 w 1142832"/>
                <a:gd name="connsiteY51" fmla="*/ 324986 h 621920"/>
                <a:gd name="connsiteX52" fmla="*/ 174988 w 1142832"/>
                <a:gd name="connsiteY52" fmla="*/ 337633 h 621920"/>
                <a:gd name="connsiteX53" fmla="*/ 174508 w 1142832"/>
                <a:gd name="connsiteY53" fmla="*/ 342801 h 621920"/>
                <a:gd name="connsiteX54" fmla="*/ 174068 w 1142832"/>
                <a:gd name="connsiteY54" fmla="*/ 349060 h 621920"/>
                <a:gd name="connsiteX55" fmla="*/ 173236 w 1142832"/>
                <a:gd name="connsiteY55" fmla="*/ 363854 h 621920"/>
                <a:gd name="connsiteX56" fmla="*/ 173236 w 1142832"/>
                <a:gd name="connsiteY56" fmla="*/ 387796 h 621920"/>
                <a:gd name="connsiteX57" fmla="*/ 173236 w 1142832"/>
                <a:gd name="connsiteY57" fmla="*/ 397604 h 621920"/>
                <a:gd name="connsiteX58" fmla="*/ 173236 w 1142832"/>
                <a:gd name="connsiteY58" fmla="*/ 401587 h 621920"/>
                <a:gd name="connsiteX59" fmla="*/ 175424 w 1142832"/>
                <a:gd name="connsiteY59" fmla="*/ 418525 h 621920"/>
                <a:gd name="connsiteX60" fmla="*/ 192934 w 1142832"/>
                <a:gd name="connsiteY60" fmla="*/ 498718 h 621920"/>
                <a:gd name="connsiteX61" fmla="*/ 192934 w 1142832"/>
                <a:gd name="connsiteY61" fmla="*/ 499158 h 621920"/>
                <a:gd name="connsiteX62" fmla="*/ 197309 w 1142832"/>
                <a:gd name="connsiteY62" fmla="*/ 513909 h 621920"/>
                <a:gd name="connsiteX63" fmla="*/ 198097 w 1142832"/>
                <a:gd name="connsiteY63" fmla="*/ 516096 h 621920"/>
                <a:gd name="connsiteX64" fmla="*/ 200069 w 1142832"/>
                <a:gd name="connsiteY64" fmla="*/ 521832 h 621920"/>
                <a:gd name="connsiteX65" fmla="*/ 214384 w 1142832"/>
                <a:gd name="connsiteY65" fmla="*/ 559388 h 621920"/>
                <a:gd name="connsiteX66" fmla="*/ 240954 w 1142832"/>
                <a:gd name="connsiteY66" fmla="*/ 619588 h 621920"/>
                <a:gd name="connsiteX67" fmla="*/ 241165 w 1142832"/>
                <a:gd name="connsiteY67" fmla="*/ 620380 h 621920"/>
                <a:gd name="connsiteX68" fmla="*/ 240954 w 1142832"/>
                <a:gd name="connsiteY68" fmla="*/ 621173 h 621920"/>
                <a:gd name="connsiteX69" fmla="*/ 240351 w 1142832"/>
                <a:gd name="connsiteY69" fmla="*/ 621701 h 621920"/>
                <a:gd name="connsiteX70" fmla="*/ 239554 w 1142832"/>
                <a:gd name="connsiteY70" fmla="*/ 621877 h 621920"/>
                <a:gd name="connsiteX71" fmla="*/ 44764 w 1142832"/>
                <a:gd name="connsiteY71" fmla="*/ 621877 h 621920"/>
                <a:gd name="connsiteX72" fmla="*/ 43822 w 1142832"/>
                <a:gd name="connsiteY72" fmla="*/ 621613 h 621920"/>
                <a:gd name="connsiteX73" fmla="*/ 43232 w 1142832"/>
                <a:gd name="connsiteY73" fmla="*/ 620820 h 621920"/>
                <a:gd name="connsiteX74" fmla="*/ 26554 w 1142832"/>
                <a:gd name="connsiteY74" fmla="*/ 570507 h 621920"/>
                <a:gd name="connsiteX75" fmla="*/ 53343 w 1142832"/>
                <a:gd name="connsiteY75" fmla="*/ 164469 h 621920"/>
                <a:gd name="connsiteX76" fmla="*/ 211409 w 1142832"/>
                <a:gd name="connsiteY76" fmla="*/ 5400 h 621920"/>
                <a:gd name="connsiteX77" fmla="*/ 313967 w 1142832"/>
                <a:gd name="connsiteY77" fmla="*/ 18795 h 621920"/>
                <a:gd name="connsiteX78" fmla="*/ 443447 w 1142832"/>
                <a:gd name="connsiteY78" fmla="*/ 227019 h 621920"/>
                <a:gd name="connsiteX79" fmla="*/ 580938 w 1142832"/>
                <a:gd name="connsiteY79" fmla="*/ 139475 h 621920"/>
                <a:gd name="connsiteX80" fmla="*/ 638972 w 1142832"/>
                <a:gd name="connsiteY80" fmla="*/ 149767 h 621920"/>
                <a:gd name="connsiteX81" fmla="*/ 687480 w 1142832"/>
                <a:gd name="connsiteY81" fmla="*/ 183247 h 621920"/>
                <a:gd name="connsiteX82" fmla="*/ 742939 w 1142832"/>
                <a:gd name="connsiteY82" fmla="*/ 286726 h 621920"/>
                <a:gd name="connsiteX83" fmla="*/ 753358 w 1142832"/>
                <a:gd name="connsiteY83" fmla="*/ 423649 h 621920"/>
                <a:gd name="connsiteX84" fmla="*/ 792534 w 1142832"/>
                <a:gd name="connsiteY84" fmla="*/ 386660 h 621920"/>
                <a:gd name="connsiteX85" fmla="*/ 1119912 w 1142832"/>
                <a:gd name="connsiteY85" fmla="*/ 335489 h 621920"/>
                <a:gd name="connsiteX86" fmla="*/ 1141186 w 1142832"/>
                <a:gd name="connsiteY86" fmla="*/ 415770 h 621920"/>
                <a:gd name="connsiteX87" fmla="*/ 1101437 w 1142832"/>
                <a:gd name="connsiteY87" fmla="*/ 489219 h 621920"/>
                <a:gd name="connsiteX88" fmla="*/ 992400 w 1142832"/>
                <a:gd name="connsiteY88" fmla="*/ 485675 h 621920"/>
                <a:gd name="connsiteX89" fmla="*/ 992140 w 1142832"/>
                <a:gd name="connsiteY89" fmla="*/ 485367 h 621920"/>
                <a:gd name="connsiteX90" fmla="*/ 991788 w 1142832"/>
                <a:gd name="connsiteY90" fmla="*/ 485063 h 621920"/>
                <a:gd name="connsiteX91" fmla="*/ 991480 w 1142832"/>
                <a:gd name="connsiteY91" fmla="*/ 484711 h 621920"/>
                <a:gd name="connsiteX92" fmla="*/ 991044 w 1142832"/>
                <a:gd name="connsiteY92" fmla="*/ 484711 h 621920"/>
                <a:gd name="connsiteX93" fmla="*/ 990520 w 1142832"/>
                <a:gd name="connsiteY93" fmla="*/ 484711 h 621920"/>
                <a:gd name="connsiteX94" fmla="*/ 989776 w 1142832"/>
                <a:gd name="connsiteY94" fmla="*/ 484976 h 621920"/>
                <a:gd name="connsiteX95" fmla="*/ 982113 w 1142832"/>
                <a:gd name="connsiteY95" fmla="*/ 484976 h 621920"/>
                <a:gd name="connsiteX96" fmla="*/ 970337 w 1142832"/>
                <a:gd name="connsiteY96" fmla="*/ 489351 h 621920"/>
                <a:gd name="connsiteX97" fmla="*/ 955983 w 1142832"/>
                <a:gd name="connsiteY97" fmla="*/ 494954 h 621920"/>
                <a:gd name="connsiteX98" fmla="*/ 955283 w 1142832"/>
                <a:gd name="connsiteY98" fmla="*/ 495263 h 621920"/>
                <a:gd name="connsiteX99" fmla="*/ 950903 w 1142832"/>
                <a:gd name="connsiteY99" fmla="*/ 497886 h 621920"/>
                <a:gd name="connsiteX100" fmla="*/ 941756 w 1142832"/>
                <a:gd name="connsiteY100" fmla="*/ 503577 h 621920"/>
                <a:gd name="connsiteX101" fmla="*/ 911859 w 1142832"/>
                <a:gd name="connsiteY101" fmla="*/ 524984 h 621920"/>
                <a:gd name="connsiteX102" fmla="*/ 881830 w 1142832"/>
                <a:gd name="connsiteY102" fmla="*/ 549801 h 621920"/>
                <a:gd name="connsiteX103" fmla="*/ 876138 w 1142832"/>
                <a:gd name="connsiteY103" fmla="*/ 555009 h 621920"/>
                <a:gd name="connsiteX104" fmla="*/ 870975 w 1142832"/>
                <a:gd name="connsiteY104" fmla="*/ 559692 h 621920"/>
                <a:gd name="connsiteX105" fmla="*/ 868831 w 1142832"/>
                <a:gd name="connsiteY105" fmla="*/ 561752 h 621920"/>
                <a:gd name="connsiteX106" fmla="*/ 864451 w 1142832"/>
                <a:gd name="connsiteY106" fmla="*/ 565908 h 621920"/>
                <a:gd name="connsiteX107" fmla="*/ 811400 w 1142832"/>
                <a:gd name="connsiteY107" fmla="*/ 621261 h 621920"/>
                <a:gd name="connsiteX108" fmla="*/ 810789 w 1142832"/>
                <a:gd name="connsiteY108" fmla="*/ 621921 h 621920"/>
                <a:gd name="connsiteX109" fmla="*/ 560100 w 1142832"/>
                <a:gd name="connsiteY109" fmla="*/ 618664 h 621920"/>
                <a:gd name="connsiteX110" fmla="*/ 810045 w 1142832"/>
                <a:gd name="connsiteY110" fmla="*/ 618664 h 621920"/>
                <a:gd name="connsiteX111" fmla="*/ 862572 w 1142832"/>
                <a:gd name="connsiteY111" fmla="*/ 563676 h 621920"/>
                <a:gd name="connsiteX112" fmla="*/ 866947 w 1142832"/>
                <a:gd name="connsiteY112" fmla="*/ 559300 h 621920"/>
                <a:gd name="connsiteX113" fmla="*/ 869135 w 1142832"/>
                <a:gd name="connsiteY113" fmla="*/ 557201 h 621920"/>
                <a:gd name="connsiteX114" fmla="*/ 874215 w 1142832"/>
                <a:gd name="connsiteY114" fmla="*/ 552517 h 621920"/>
                <a:gd name="connsiteX115" fmla="*/ 879946 w 1142832"/>
                <a:gd name="connsiteY115" fmla="*/ 547305 h 621920"/>
                <a:gd name="connsiteX116" fmla="*/ 910151 w 1142832"/>
                <a:gd name="connsiteY116" fmla="*/ 522356 h 621920"/>
                <a:gd name="connsiteX117" fmla="*/ 940269 w 1142832"/>
                <a:gd name="connsiteY117" fmla="*/ 500778 h 621920"/>
                <a:gd name="connsiteX118" fmla="*/ 949504 w 1142832"/>
                <a:gd name="connsiteY118" fmla="*/ 495042 h 621920"/>
                <a:gd name="connsiteX119" fmla="*/ 954931 w 1142832"/>
                <a:gd name="connsiteY119" fmla="*/ 491891 h 621920"/>
                <a:gd name="connsiteX120" fmla="*/ 969462 w 1142832"/>
                <a:gd name="connsiteY120" fmla="*/ 486243 h 621920"/>
                <a:gd name="connsiteX121" fmla="*/ 981456 w 1142832"/>
                <a:gd name="connsiteY121" fmla="*/ 481648 h 621920"/>
                <a:gd name="connsiteX122" fmla="*/ 982200 w 1142832"/>
                <a:gd name="connsiteY122" fmla="*/ 481648 h 621920"/>
                <a:gd name="connsiteX123" fmla="*/ 987016 w 1142832"/>
                <a:gd name="connsiteY123" fmla="*/ 481648 h 621920"/>
                <a:gd name="connsiteX124" fmla="*/ 987584 w 1142832"/>
                <a:gd name="connsiteY124" fmla="*/ 480816 h 621920"/>
                <a:gd name="connsiteX125" fmla="*/ 988231 w 1142832"/>
                <a:gd name="connsiteY125" fmla="*/ 480512 h 621920"/>
                <a:gd name="connsiteX126" fmla="*/ 988944 w 1142832"/>
                <a:gd name="connsiteY126" fmla="*/ 480508 h 621920"/>
                <a:gd name="connsiteX127" fmla="*/ 989424 w 1142832"/>
                <a:gd name="connsiteY127" fmla="*/ 480508 h 621920"/>
                <a:gd name="connsiteX128" fmla="*/ 990780 w 1142832"/>
                <a:gd name="connsiteY128" fmla="*/ 480860 h 621920"/>
                <a:gd name="connsiteX129" fmla="*/ 991744 w 1142832"/>
                <a:gd name="connsiteY129" fmla="*/ 481296 h 621920"/>
                <a:gd name="connsiteX130" fmla="*/ 992180 w 1142832"/>
                <a:gd name="connsiteY130" fmla="*/ 481296 h 621920"/>
                <a:gd name="connsiteX131" fmla="*/ 993319 w 1142832"/>
                <a:gd name="connsiteY131" fmla="*/ 481736 h 621920"/>
                <a:gd name="connsiteX132" fmla="*/ 993931 w 1142832"/>
                <a:gd name="connsiteY132" fmla="*/ 482171 h 621920"/>
                <a:gd name="connsiteX133" fmla="*/ 994328 w 1142832"/>
                <a:gd name="connsiteY133" fmla="*/ 482656 h 621920"/>
                <a:gd name="connsiteX134" fmla="*/ 995287 w 1142832"/>
                <a:gd name="connsiteY134" fmla="*/ 483224 h 621920"/>
                <a:gd name="connsiteX135" fmla="*/ 995855 w 1142832"/>
                <a:gd name="connsiteY135" fmla="*/ 483787 h 621920"/>
                <a:gd name="connsiteX136" fmla="*/ 996119 w 1142832"/>
                <a:gd name="connsiteY136" fmla="*/ 484535 h 621920"/>
                <a:gd name="connsiteX137" fmla="*/ 1099514 w 1142832"/>
                <a:gd name="connsiteY137" fmla="*/ 486767 h 621920"/>
                <a:gd name="connsiteX138" fmla="*/ 1117720 w 1142832"/>
                <a:gd name="connsiteY138" fmla="*/ 337677 h 621920"/>
                <a:gd name="connsiteX139" fmla="*/ 952787 w 1142832"/>
                <a:gd name="connsiteY139" fmla="*/ 293905 h 621920"/>
                <a:gd name="connsiteX140" fmla="*/ 794986 w 1142832"/>
                <a:gd name="connsiteY140" fmla="*/ 389288 h 621920"/>
                <a:gd name="connsiteX141" fmla="*/ 752874 w 1142832"/>
                <a:gd name="connsiteY141" fmla="*/ 429165 h 621920"/>
                <a:gd name="connsiteX142" fmla="*/ 752007 w 1142832"/>
                <a:gd name="connsiteY142" fmla="*/ 429653 h 621920"/>
                <a:gd name="connsiteX143" fmla="*/ 751016 w 1142832"/>
                <a:gd name="connsiteY143" fmla="*/ 429543 h 621920"/>
                <a:gd name="connsiteX144" fmla="*/ 750277 w 1142832"/>
                <a:gd name="connsiteY144" fmla="*/ 428870 h 621920"/>
                <a:gd name="connsiteX145" fmla="*/ 750074 w 1142832"/>
                <a:gd name="connsiteY145" fmla="*/ 427892 h 621920"/>
                <a:gd name="connsiteX146" fmla="*/ 740007 w 1142832"/>
                <a:gd name="connsiteY146" fmla="*/ 287822 h 621920"/>
                <a:gd name="connsiteX147" fmla="*/ 581330 w 1142832"/>
                <a:gd name="connsiteY147" fmla="*/ 142935 h 621920"/>
                <a:gd name="connsiteX148" fmla="*/ 444455 w 1142832"/>
                <a:gd name="connsiteY148" fmla="*/ 231619 h 621920"/>
                <a:gd name="connsiteX149" fmla="*/ 443751 w 1142832"/>
                <a:gd name="connsiteY149" fmla="*/ 232156 h 621920"/>
                <a:gd name="connsiteX150" fmla="*/ 442879 w 1142832"/>
                <a:gd name="connsiteY150" fmla="*/ 232275 h 621920"/>
                <a:gd name="connsiteX151" fmla="*/ 442069 w 1142832"/>
                <a:gd name="connsiteY151" fmla="*/ 231879 h 621920"/>
                <a:gd name="connsiteX152" fmla="*/ 441563 w 1142832"/>
                <a:gd name="connsiteY152" fmla="*/ 231135 h 621920"/>
                <a:gd name="connsiteX153" fmla="*/ 312611 w 1142832"/>
                <a:gd name="connsiteY153" fmla="*/ 21683 h 621920"/>
                <a:gd name="connsiteX154" fmla="*/ 212632 w 1142832"/>
                <a:gd name="connsiteY154" fmla="*/ 8552 h 621920"/>
                <a:gd name="connsiteX155" fmla="*/ 56539 w 1142832"/>
                <a:gd name="connsiteY155" fmla="*/ 166133 h 621920"/>
                <a:gd name="connsiteX156" fmla="*/ 29969 w 1142832"/>
                <a:gd name="connsiteY156" fmla="*/ 569719 h 621920"/>
                <a:gd name="connsiteX157" fmla="*/ 46164 w 1142832"/>
                <a:gd name="connsiteY157" fmla="*/ 618796 h 621920"/>
                <a:gd name="connsiteX158" fmla="*/ 237234 w 1142832"/>
                <a:gd name="connsiteY158" fmla="*/ 618796 h 621920"/>
                <a:gd name="connsiteX159" fmla="*/ 211668 w 1142832"/>
                <a:gd name="connsiteY159" fmla="*/ 560788 h 621920"/>
                <a:gd name="connsiteX160" fmla="*/ 197309 w 1142832"/>
                <a:gd name="connsiteY160" fmla="*/ 523144 h 621920"/>
                <a:gd name="connsiteX161" fmla="*/ 195342 w 1142832"/>
                <a:gd name="connsiteY161" fmla="*/ 517364 h 621920"/>
                <a:gd name="connsiteX162" fmla="*/ 194554 w 1142832"/>
                <a:gd name="connsiteY162" fmla="*/ 515044 h 621920"/>
                <a:gd name="connsiteX163" fmla="*/ 189958 w 1142832"/>
                <a:gd name="connsiteY163" fmla="*/ 499990 h 621920"/>
                <a:gd name="connsiteX164" fmla="*/ 172448 w 1142832"/>
                <a:gd name="connsiteY164" fmla="*/ 419357 h 621920"/>
                <a:gd name="connsiteX165" fmla="*/ 170304 w 1142832"/>
                <a:gd name="connsiteY165" fmla="*/ 402331 h 621920"/>
                <a:gd name="connsiteX166" fmla="*/ 170304 w 1142832"/>
                <a:gd name="connsiteY166" fmla="*/ 400231 h 621920"/>
                <a:gd name="connsiteX167" fmla="*/ 170304 w 1142832"/>
                <a:gd name="connsiteY167" fmla="*/ 398000 h 621920"/>
                <a:gd name="connsiteX168" fmla="*/ 170304 w 1142832"/>
                <a:gd name="connsiteY168" fmla="*/ 388236 h 621920"/>
                <a:gd name="connsiteX169" fmla="*/ 170304 w 1142832"/>
                <a:gd name="connsiteY169" fmla="*/ 364075 h 621920"/>
                <a:gd name="connsiteX170" fmla="*/ 171136 w 1142832"/>
                <a:gd name="connsiteY170" fmla="*/ 349148 h 621920"/>
                <a:gd name="connsiteX171" fmla="*/ 171572 w 1142832"/>
                <a:gd name="connsiteY171" fmla="*/ 342977 h 621920"/>
                <a:gd name="connsiteX172" fmla="*/ 172100 w 1142832"/>
                <a:gd name="connsiteY172" fmla="*/ 337505 h 621920"/>
                <a:gd name="connsiteX173" fmla="*/ 174288 w 1142832"/>
                <a:gd name="connsiteY173" fmla="*/ 324810 h 621920"/>
                <a:gd name="connsiteX174" fmla="*/ 174547 w 1142832"/>
                <a:gd name="connsiteY174" fmla="*/ 323279 h 621920"/>
                <a:gd name="connsiteX175" fmla="*/ 180767 w 1142832"/>
                <a:gd name="connsiteY175" fmla="*/ 298197 h 621920"/>
                <a:gd name="connsiteX176" fmla="*/ 185975 w 1142832"/>
                <a:gd name="connsiteY176" fmla="*/ 283574 h 621920"/>
                <a:gd name="connsiteX177" fmla="*/ 188251 w 1142832"/>
                <a:gd name="connsiteY177" fmla="*/ 277447 h 621920"/>
                <a:gd name="connsiteX178" fmla="*/ 188251 w 1142832"/>
                <a:gd name="connsiteY178" fmla="*/ 276311 h 621920"/>
                <a:gd name="connsiteX179" fmla="*/ 203701 w 1142832"/>
                <a:gd name="connsiteY179" fmla="*/ 244970 h 621920"/>
                <a:gd name="connsiteX180" fmla="*/ 214820 w 1142832"/>
                <a:gd name="connsiteY180" fmla="*/ 226187 h 621920"/>
                <a:gd name="connsiteX181" fmla="*/ 215520 w 1142832"/>
                <a:gd name="connsiteY181" fmla="*/ 225360 h 621920"/>
                <a:gd name="connsiteX182" fmla="*/ 222787 w 1142832"/>
                <a:gd name="connsiteY182" fmla="*/ 216604 h 621920"/>
                <a:gd name="connsiteX183" fmla="*/ 231890 w 1142832"/>
                <a:gd name="connsiteY183" fmla="*/ 205705 h 621920"/>
                <a:gd name="connsiteX184" fmla="*/ 232441 w 1142832"/>
                <a:gd name="connsiteY184" fmla="*/ 205221 h 621920"/>
                <a:gd name="connsiteX185" fmla="*/ 233162 w 1142832"/>
                <a:gd name="connsiteY185" fmla="*/ 205089 h 621920"/>
                <a:gd name="connsiteX186" fmla="*/ 233858 w 1142832"/>
                <a:gd name="connsiteY186" fmla="*/ 205239 h 621920"/>
                <a:gd name="connsiteX187" fmla="*/ 234430 w 1142832"/>
                <a:gd name="connsiteY187" fmla="*/ 205661 h 621920"/>
                <a:gd name="connsiteX188" fmla="*/ 235702 w 1142832"/>
                <a:gd name="connsiteY188" fmla="*/ 207149 h 621920"/>
                <a:gd name="connsiteX189" fmla="*/ 243494 w 1142832"/>
                <a:gd name="connsiteY189" fmla="*/ 217480 h 621920"/>
                <a:gd name="connsiteX190" fmla="*/ 248437 w 1142832"/>
                <a:gd name="connsiteY190" fmla="*/ 224264 h 621920"/>
                <a:gd name="connsiteX191" fmla="*/ 248714 w 1142832"/>
                <a:gd name="connsiteY191" fmla="*/ 225184 h 621920"/>
                <a:gd name="connsiteX192" fmla="*/ 248437 w 1142832"/>
                <a:gd name="connsiteY192" fmla="*/ 226104 h 621920"/>
                <a:gd name="connsiteX193" fmla="*/ 251853 w 1142832"/>
                <a:gd name="connsiteY193" fmla="*/ 231967 h 621920"/>
                <a:gd name="connsiteX194" fmla="*/ 273518 w 1142832"/>
                <a:gd name="connsiteY194" fmla="*/ 279678 h 621920"/>
                <a:gd name="connsiteX195" fmla="*/ 282274 w 1142832"/>
                <a:gd name="connsiteY195" fmla="*/ 302836 h 621920"/>
                <a:gd name="connsiteX196" fmla="*/ 284378 w 1142832"/>
                <a:gd name="connsiteY196" fmla="*/ 308832 h 621920"/>
                <a:gd name="connsiteX197" fmla="*/ 286869 w 1142832"/>
                <a:gd name="connsiteY197" fmla="*/ 316011 h 621920"/>
                <a:gd name="connsiteX198" fmla="*/ 340228 w 1142832"/>
                <a:gd name="connsiteY198" fmla="*/ 539514 h 621920"/>
                <a:gd name="connsiteX199" fmla="*/ 417181 w 1142832"/>
                <a:gd name="connsiteY199" fmla="*/ 603697 h 621920"/>
                <a:gd name="connsiteX200" fmla="*/ 472825 w 1142832"/>
                <a:gd name="connsiteY200" fmla="*/ 581996 h 621920"/>
                <a:gd name="connsiteX201" fmla="*/ 500877 w 1142832"/>
                <a:gd name="connsiteY201" fmla="*/ 529271 h 621920"/>
                <a:gd name="connsiteX202" fmla="*/ 520312 w 1142832"/>
                <a:gd name="connsiteY202" fmla="*/ 450483 h 621920"/>
                <a:gd name="connsiteX203" fmla="*/ 524075 w 1142832"/>
                <a:gd name="connsiteY203" fmla="*/ 439276 h 621920"/>
                <a:gd name="connsiteX204" fmla="*/ 527359 w 1142832"/>
                <a:gd name="connsiteY204" fmla="*/ 429556 h 621920"/>
                <a:gd name="connsiteX205" fmla="*/ 529415 w 1142832"/>
                <a:gd name="connsiteY205" fmla="*/ 424085 h 621920"/>
                <a:gd name="connsiteX206" fmla="*/ 531558 w 1142832"/>
                <a:gd name="connsiteY206" fmla="*/ 418877 h 621920"/>
                <a:gd name="connsiteX207" fmla="*/ 554936 w 1142832"/>
                <a:gd name="connsiteY207" fmla="*/ 370070 h 621920"/>
                <a:gd name="connsiteX208" fmla="*/ 560580 w 1142832"/>
                <a:gd name="connsiteY208" fmla="*/ 360483 h 621920"/>
                <a:gd name="connsiteX209" fmla="*/ 560580 w 1142832"/>
                <a:gd name="connsiteY209" fmla="*/ 360091 h 621920"/>
                <a:gd name="connsiteX210" fmla="*/ 562244 w 1142832"/>
                <a:gd name="connsiteY210" fmla="*/ 357199 h 621920"/>
                <a:gd name="connsiteX211" fmla="*/ 562688 w 1142832"/>
                <a:gd name="connsiteY211" fmla="*/ 356715 h 621920"/>
                <a:gd name="connsiteX212" fmla="*/ 563295 w 1142832"/>
                <a:gd name="connsiteY212" fmla="*/ 356455 h 621920"/>
                <a:gd name="connsiteX213" fmla="*/ 563516 w 1142832"/>
                <a:gd name="connsiteY213" fmla="*/ 356107 h 621920"/>
                <a:gd name="connsiteX214" fmla="*/ 570431 w 1142832"/>
                <a:gd name="connsiteY214" fmla="*/ 346608 h 621920"/>
                <a:gd name="connsiteX215" fmla="*/ 571439 w 1142832"/>
                <a:gd name="connsiteY215" fmla="*/ 345424 h 621920"/>
                <a:gd name="connsiteX216" fmla="*/ 572139 w 1142832"/>
                <a:gd name="connsiteY216" fmla="*/ 344596 h 621920"/>
                <a:gd name="connsiteX217" fmla="*/ 572777 w 1142832"/>
                <a:gd name="connsiteY217" fmla="*/ 344161 h 621920"/>
                <a:gd name="connsiteX218" fmla="*/ 573539 w 1142832"/>
                <a:gd name="connsiteY218" fmla="*/ 344024 h 621920"/>
                <a:gd name="connsiteX219" fmla="*/ 574269 w 1142832"/>
                <a:gd name="connsiteY219" fmla="*/ 344267 h 621920"/>
                <a:gd name="connsiteX220" fmla="*/ 574806 w 1142832"/>
                <a:gd name="connsiteY220" fmla="*/ 344812 h 621920"/>
                <a:gd name="connsiteX221" fmla="*/ 577914 w 1142832"/>
                <a:gd name="connsiteY221" fmla="*/ 350112 h 621920"/>
                <a:gd name="connsiteX222" fmla="*/ 578354 w 1142832"/>
                <a:gd name="connsiteY222" fmla="*/ 351771 h 621920"/>
                <a:gd name="connsiteX223" fmla="*/ 580234 w 1142832"/>
                <a:gd name="connsiteY223" fmla="*/ 359563 h 621920"/>
                <a:gd name="connsiteX224" fmla="*/ 582598 w 1142832"/>
                <a:gd name="connsiteY224" fmla="*/ 373834 h 621920"/>
                <a:gd name="connsiteX225" fmla="*/ 583738 w 1142832"/>
                <a:gd name="connsiteY225" fmla="*/ 380837 h 621920"/>
                <a:gd name="connsiteX226" fmla="*/ 584218 w 1142832"/>
                <a:gd name="connsiteY226" fmla="*/ 383641 h 621920"/>
                <a:gd name="connsiteX227" fmla="*/ 584218 w 1142832"/>
                <a:gd name="connsiteY227" fmla="*/ 389988 h 621920"/>
                <a:gd name="connsiteX228" fmla="*/ 577654 w 1142832"/>
                <a:gd name="connsiteY228" fmla="*/ 503798 h 621920"/>
                <a:gd name="connsiteX229" fmla="*/ 576294 w 1142832"/>
                <a:gd name="connsiteY229" fmla="*/ 514256 h 621920"/>
                <a:gd name="connsiteX230" fmla="*/ 574459 w 1142832"/>
                <a:gd name="connsiteY230" fmla="*/ 528439 h 621920"/>
                <a:gd name="connsiteX231" fmla="*/ 574063 w 1142832"/>
                <a:gd name="connsiteY231" fmla="*/ 531111 h 621920"/>
                <a:gd name="connsiteX232" fmla="*/ 571963 w 1142832"/>
                <a:gd name="connsiteY232" fmla="*/ 544809 h 621920"/>
                <a:gd name="connsiteX233" fmla="*/ 566755 w 1142832"/>
                <a:gd name="connsiteY233" fmla="*/ 577771 h 621920"/>
                <a:gd name="connsiteX234" fmla="*/ 563252 w 1142832"/>
                <a:gd name="connsiteY234" fmla="*/ 599648 h 621920"/>
                <a:gd name="connsiteX235" fmla="*/ 560668 w 1142832"/>
                <a:gd name="connsiteY235" fmla="*/ 615802 h 621920"/>
                <a:gd name="connsiteX236" fmla="*/ 560100 w 1142832"/>
                <a:gd name="connsiteY236" fmla="*/ 618664 h 621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142832" h="621920">
                  <a:moveTo>
                    <a:pt x="810789" y="621921"/>
                  </a:moveTo>
                  <a:lnTo>
                    <a:pt x="558220" y="621921"/>
                  </a:lnTo>
                  <a:cubicBezTo>
                    <a:pt x="557978" y="621921"/>
                    <a:pt x="557741" y="621877"/>
                    <a:pt x="557525" y="621789"/>
                  </a:cubicBezTo>
                  <a:cubicBezTo>
                    <a:pt x="557305" y="621701"/>
                    <a:pt x="557107" y="621569"/>
                    <a:pt x="556948" y="621349"/>
                  </a:cubicBezTo>
                  <a:cubicBezTo>
                    <a:pt x="556794" y="621173"/>
                    <a:pt x="556684" y="620997"/>
                    <a:pt x="556627" y="620733"/>
                  </a:cubicBezTo>
                  <a:cubicBezTo>
                    <a:pt x="556565" y="620512"/>
                    <a:pt x="556556" y="620292"/>
                    <a:pt x="556600" y="620072"/>
                  </a:cubicBezTo>
                  <a:lnTo>
                    <a:pt x="557388" y="615010"/>
                  </a:lnTo>
                  <a:cubicBezTo>
                    <a:pt x="558260" y="609640"/>
                    <a:pt x="559136" y="604269"/>
                    <a:pt x="559968" y="598855"/>
                  </a:cubicBezTo>
                  <a:cubicBezTo>
                    <a:pt x="561108" y="591548"/>
                    <a:pt x="562288" y="584250"/>
                    <a:pt x="563472" y="576983"/>
                  </a:cubicBezTo>
                  <a:cubicBezTo>
                    <a:pt x="565224" y="565996"/>
                    <a:pt x="567015" y="555097"/>
                    <a:pt x="568679" y="544022"/>
                  </a:cubicBezTo>
                  <a:cubicBezTo>
                    <a:pt x="569379" y="539646"/>
                    <a:pt x="570079" y="534919"/>
                    <a:pt x="570739" y="530367"/>
                  </a:cubicBezTo>
                  <a:lnTo>
                    <a:pt x="571131" y="527871"/>
                  </a:lnTo>
                  <a:cubicBezTo>
                    <a:pt x="571131" y="527607"/>
                    <a:pt x="571571" y="524020"/>
                    <a:pt x="572971" y="513557"/>
                  </a:cubicBezTo>
                  <a:cubicBezTo>
                    <a:pt x="573627" y="508873"/>
                    <a:pt x="574194" y="504498"/>
                    <a:pt x="574371" y="503142"/>
                  </a:cubicBezTo>
                  <a:cubicBezTo>
                    <a:pt x="578671" y="465546"/>
                    <a:pt x="580850" y="427738"/>
                    <a:pt x="580894" y="389900"/>
                  </a:cubicBezTo>
                  <a:cubicBezTo>
                    <a:pt x="580894" y="387228"/>
                    <a:pt x="580894" y="385521"/>
                    <a:pt x="580894" y="383817"/>
                  </a:cubicBezTo>
                  <a:cubicBezTo>
                    <a:pt x="580678" y="382994"/>
                    <a:pt x="580516" y="382162"/>
                    <a:pt x="580410" y="381321"/>
                  </a:cubicBezTo>
                  <a:lnTo>
                    <a:pt x="579274" y="374318"/>
                  </a:lnTo>
                  <a:cubicBezTo>
                    <a:pt x="578530" y="369590"/>
                    <a:pt x="577787" y="364862"/>
                    <a:pt x="576954" y="360135"/>
                  </a:cubicBezTo>
                  <a:cubicBezTo>
                    <a:pt x="576426" y="357595"/>
                    <a:pt x="575770" y="355055"/>
                    <a:pt x="575114" y="352515"/>
                  </a:cubicBezTo>
                  <a:lnTo>
                    <a:pt x="574762" y="351204"/>
                  </a:lnTo>
                  <a:lnTo>
                    <a:pt x="573103" y="348360"/>
                  </a:lnTo>
                  <a:lnTo>
                    <a:pt x="572839" y="348664"/>
                  </a:lnTo>
                  <a:cubicBezTo>
                    <a:pt x="571395" y="350416"/>
                    <a:pt x="568459" y="354751"/>
                    <a:pt x="566139" y="357947"/>
                  </a:cubicBezTo>
                  <a:cubicBezTo>
                    <a:pt x="565091" y="359567"/>
                    <a:pt x="563952" y="361134"/>
                    <a:pt x="562728" y="362631"/>
                  </a:cubicBezTo>
                  <a:cubicBezTo>
                    <a:pt x="560932" y="365606"/>
                    <a:pt x="559136" y="368582"/>
                    <a:pt x="557472" y="371646"/>
                  </a:cubicBezTo>
                  <a:cubicBezTo>
                    <a:pt x="548827" y="387352"/>
                    <a:pt x="541066" y="403528"/>
                    <a:pt x="534230" y="420101"/>
                  </a:cubicBezTo>
                  <a:cubicBezTo>
                    <a:pt x="533486" y="421809"/>
                    <a:pt x="532786" y="423561"/>
                    <a:pt x="532131" y="425269"/>
                  </a:cubicBezTo>
                  <a:lnTo>
                    <a:pt x="530115" y="430564"/>
                  </a:lnTo>
                  <a:cubicBezTo>
                    <a:pt x="529067" y="433804"/>
                    <a:pt x="527927" y="437044"/>
                    <a:pt x="526835" y="440284"/>
                  </a:cubicBezTo>
                  <a:cubicBezTo>
                    <a:pt x="525739" y="443519"/>
                    <a:pt x="524295" y="447723"/>
                    <a:pt x="523111" y="451442"/>
                  </a:cubicBezTo>
                  <a:cubicBezTo>
                    <a:pt x="514620" y="476938"/>
                    <a:pt x="508149" y="503067"/>
                    <a:pt x="503765" y="529579"/>
                  </a:cubicBezTo>
                  <a:cubicBezTo>
                    <a:pt x="500891" y="550690"/>
                    <a:pt x="490555" y="570076"/>
                    <a:pt x="474625" y="584224"/>
                  </a:cubicBezTo>
                  <a:cubicBezTo>
                    <a:pt x="458695" y="598371"/>
                    <a:pt x="438222" y="606338"/>
                    <a:pt x="416921" y="606691"/>
                  </a:cubicBezTo>
                  <a:cubicBezTo>
                    <a:pt x="376473" y="607615"/>
                    <a:pt x="344912" y="581406"/>
                    <a:pt x="336685" y="539910"/>
                  </a:cubicBezTo>
                  <a:cubicBezTo>
                    <a:pt x="318915" y="450307"/>
                    <a:pt x="302452" y="381497"/>
                    <a:pt x="283414" y="316667"/>
                  </a:cubicBezTo>
                  <a:cubicBezTo>
                    <a:pt x="282582" y="314347"/>
                    <a:pt x="281750" y="311939"/>
                    <a:pt x="280918" y="309488"/>
                  </a:cubicBezTo>
                  <a:cubicBezTo>
                    <a:pt x="280086" y="307036"/>
                    <a:pt x="279562" y="305504"/>
                    <a:pt x="278862" y="303536"/>
                  </a:cubicBezTo>
                  <a:cubicBezTo>
                    <a:pt x="275838" y="295133"/>
                    <a:pt x="272995" y="287602"/>
                    <a:pt x="270107" y="280466"/>
                  </a:cubicBezTo>
                  <a:cubicBezTo>
                    <a:pt x="263773" y="264316"/>
                    <a:pt x="256598" y="248509"/>
                    <a:pt x="248613" y="233107"/>
                  </a:cubicBezTo>
                  <a:cubicBezTo>
                    <a:pt x="246025" y="228459"/>
                    <a:pt x="243207" y="223942"/>
                    <a:pt x="240166" y="219580"/>
                  </a:cubicBezTo>
                  <a:cubicBezTo>
                    <a:pt x="239457" y="218612"/>
                    <a:pt x="238951" y="217507"/>
                    <a:pt x="238678" y="216340"/>
                  </a:cubicBezTo>
                  <a:cubicBezTo>
                    <a:pt x="236838" y="213800"/>
                    <a:pt x="234954" y="211261"/>
                    <a:pt x="232942" y="208857"/>
                  </a:cubicBezTo>
                  <a:cubicBezTo>
                    <a:pt x="230358" y="212009"/>
                    <a:pt x="227691" y="215161"/>
                    <a:pt x="225019" y="218312"/>
                  </a:cubicBezTo>
                  <a:lnTo>
                    <a:pt x="217751" y="227063"/>
                  </a:lnTo>
                  <a:lnTo>
                    <a:pt x="217228" y="227719"/>
                  </a:lnTo>
                  <a:cubicBezTo>
                    <a:pt x="213944" y="233019"/>
                    <a:pt x="210004" y="239498"/>
                    <a:pt x="206285" y="246194"/>
                  </a:cubicBezTo>
                  <a:cubicBezTo>
                    <a:pt x="200857" y="256040"/>
                    <a:pt x="196042" y="266240"/>
                    <a:pt x="191622" y="275871"/>
                  </a:cubicBezTo>
                  <a:cubicBezTo>
                    <a:pt x="190830" y="278776"/>
                    <a:pt x="189853" y="281628"/>
                    <a:pt x="188686" y="284406"/>
                  </a:cubicBezTo>
                  <a:cubicBezTo>
                    <a:pt x="186763" y="289486"/>
                    <a:pt x="184311" y="295833"/>
                    <a:pt x="183567" y="298721"/>
                  </a:cubicBezTo>
                  <a:cubicBezTo>
                    <a:pt x="181247" y="306864"/>
                    <a:pt x="179192" y="315223"/>
                    <a:pt x="177396" y="323626"/>
                  </a:cubicBezTo>
                  <a:lnTo>
                    <a:pt x="177176" y="324986"/>
                  </a:lnTo>
                  <a:cubicBezTo>
                    <a:pt x="176696" y="327830"/>
                    <a:pt x="175644" y="334045"/>
                    <a:pt x="174988" y="337633"/>
                  </a:cubicBezTo>
                  <a:cubicBezTo>
                    <a:pt x="174988" y="339737"/>
                    <a:pt x="174547" y="342013"/>
                    <a:pt x="174508" y="342801"/>
                  </a:cubicBezTo>
                  <a:lnTo>
                    <a:pt x="174068" y="349060"/>
                  </a:lnTo>
                  <a:cubicBezTo>
                    <a:pt x="173720" y="353964"/>
                    <a:pt x="173412" y="358907"/>
                    <a:pt x="173236" y="363854"/>
                  </a:cubicBezTo>
                  <a:cubicBezTo>
                    <a:pt x="172972" y="371822"/>
                    <a:pt x="173236" y="379961"/>
                    <a:pt x="173236" y="387796"/>
                  </a:cubicBezTo>
                  <a:cubicBezTo>
                    <a:pt x="173236" y="391080"/>
                    <a:pt x="173236" y="394320"/>
                    <a:pt x="173236" y="397604"/>
                  </a:cubicBezTo>
                  <a:lnTo>
                    <a:pt x="173236" y="401587"/>
                  </a:lnTo>
                  <a:cubicBezTo>
                    <a:pt x="173936" y="407279"/>
                    <a:pt x="174592" y="412882"/>
                    <a:pt x="175424" y="418525"/>
                  </a:cubicBezTo>
                  <a:cubicBezTo>
                    <a:pt x="179394" y="445632"/>
                    <a:pt x="185244" y="472426"/>
                    <a:pt x="192934" y="498718"/>
                  </a:cubicBezTo>
                  <a:cubicBezTo>
                    <a:pt x="192952" y="498863"/>
                    <a:pt x="192952" y="499013"/>
                    <a:pt x="192934" y="499158"/>
                  </a:cubicBezTo>
                  <a:cubicBezTo>
                    <a:pt x="193766" y="501214"/>
                    <a:pt x="194990" y="505418"/>
                    <a:pt x="197309" y="513909"/>
                  </a:cubicBezTo>
                  <a:lnTo>
                    <a:pt x="198097" y="516096"/>
                  </a:lnTo>
                  <a:cubicBezTo>
                    <a:pt x="198929" y="518680"/>
                    <a:pt x="199805" y="521132"/>
                    <a:pt x="200069" y="521832"/>
                  </a:cubicBezTo>
                  <a:cubicBezTo>
                    <a:pt x="205321" y="536362"/>
                    <a:pt x="209872" y="548093"/>
                    <a:pt x="214384" y="559388"/>
                  </a:cubicBezTo>
                  <a:cubicBezTo>
                    <a:pt x="221735" y="577599"/>
                    <a:pt x="230187" y="596742"/>
                    <a:pt x="240954" y="619588"/>
                  </a:cubicBezTo>
                  <a:cubicBezTo>
                    <a:pt x="241090" y="619808"/>
                    <a:pt x="241165" y="620072"/>
                    <a:pt x="241165" y="620380"/>
                  </a:cubicBezTo>
                  <a:cubicBezTo>
                    <a:pt x="241165" y="620644"/>
                    <a:pt x="241090" y="620909"/>
                    <a:pt x="240954" y="621173"/>
                  </a:cubicBezTo>
                  <a:cubicBezTo>
                    <a:pt x="240804" y="621393"/>
                    <a:pt x="240597" y="621569"/>
                    <a:pt x="240351" y="621701"/>
                  </a:cubicBezTo>
                  <a:cubicBezTo>
                    <a:pt x="240104" y="621833"/>
                    <a:pt x="239831" y="621921"/>
                    <a:pt x="239554" y="621877"/>
                  </a:cubicBezTo>
                  <a:lnTo>
                    <a:pt x="44764" y="621877"/>
                  </a:lnTo>
                  <a:cubicBezTo>
                    <a:pt x="44425" y="621877"/>
                    <a:pt x="44095" y="621789"/>
                    <a:pt x="43822" y="621613"/>
                  </a:cubicBezTo>
                  <a:cubicBezTo>
                    <a:pt x="43549" y="621393"/>
                    <a:pt x="43342" y="621129"/>
                    <a:pt x="43232" y="620820"/>
                  </a:cubicBezTo>
                  <a:cubicBezTo>
                    <a:pt x="37061" y="603741"/>
                    <a:pt x="31457" y="586794"/>
                    <a:pt x="26554" y="570507"/>
                  </a:cubicBezTo>
                  <a:cubicBezTo>
                    <a:pt x="-16474" y="427237"/>
                    <a:pt x="-6975" y="283006"/>
                    <a:pt x="53343" y="164469"/>
                  </a:cubicBezTo>
                  <a:cubicBezTo>
                    <a:pt x="69102" y="133480"/>
                    <a:pt x="127100" y="30482"/>
                    <a:pt x="211409" y="5400"/>
                  </a:cubicBezTo>
                  <a:cubicBezTo>
                    <a:pt x="246117" y="-4931"/>
                    <a:pt x="280610" y="-424"/>
                    <a:pt x="313967" y="18795"/>
                  </a:cubicBezTo>
                  <a:cubicBezTo>
                    <a:pt x="384572" y="59371"/>
                    <a:pt x="417925" y="147179"/>
                    <a:pt x="443447" y="227019"/>
                  </a:cubicBezTo>
                  <a:cubicBezTo>
                    <a:pt x="485075" y="170905"/>
                    <a:pt x="531343" y="141487"/>
                    <a:pt x="580938" y="139475"/>
                  </a:cubicBezTo>
                  <a:cubicBezTo>
                    <a:pt x="600795" y="138705"/>
                    <a:pt x="620590" y="142218"/>
                    <a:pt x="638972" y="149767"/>
                  </a:cubicBezTo>
                  <a:cubicBezTo>
                    <a:pt x="657354" y="157320"/>
                    <a:pt x="673896" y="168739"/>
                    <a:pt x="687480" y="183247"/>
                  </a:cubicBezTo>
                  <a:cubicBezTo>
                    <a:pt x="712694" y="209073"/>
                    <a:pt x="732392" y="245798"/>
                    <a:pt x="742939" y="286726"/>
                  </a:cubicBezTo>
                  <a:cubicBezTo>
                    <a:pt x="752962" y="325554"/>
                    <a:pt x="756333" y="370378"/>
                    <a:pt x="753358" y="423649"/>
                  </a:cubicBezTo>
                  <a:cubicBezTo>
                    <a:pt x="768020" y="409246"/>
                    <a:pt x="780539" y="397383"/>
                    <a:pt x="792534" y="386660"/>
                  </a:cubicBezTo>
                  <a:cubicBezTo>
                    <a:pt x="854473" y="331202"/>
                    <a:pt x="1010346" y="215200"/>
                    <a:pt x="1119912" y="335489"/>
                  </a:cubicBezTo>
                  <a:cubicBezTo>
                    <a:pt x="1138906" y="356372"/>
                    <a:pt x="1146481" y="384864"/>
                    <a:pt x="1141186" y="415770"/>
                  </a:cubicBezTo>
                  <a:cubicBezTo>
                    <a:pt x="1136190" y="443893"/>
                    <a:pt x="1122249" y="469653"/>
                    <a:pt x="1101437" y="489219"/>
                  </a:cubicBezTo>
                  <a:cubicBezTo>
                    <a:pt x="1073688" y="514653"/>
                    <a:pt x="1030440" y="527039"/>
                    <a:pt x="992400" y="485675"/>
                  </a:cubicBezTo>
                  <a:cubicBezTo>
                    <a:pt x="992289" y="485596"/>
                    <a:pt x="992202" y="485491"/>
                    <a:pt x="992140" y="485367"/>
                  </a:cubicBezTo>
                  <a:cubicBezTo>
                    <a:pt x="992003" y="485288"/>
                    <a:pt x="991885" y="485187"/>
                    <a:pt x="991788" y="485063"/>
                  </a:cubicBezTo>
                  <a:lnTo>
                    <a:pt x="991480" y="484711"/>
                  </a:lnTo>
                  <a:lnTo>
                    <a:pt x="991044" y="484711"/>
                  </a:lnTo>
                  <a:lnTo>
                    <a:pt x="990520" y="484711"/>
                  </a:lnTo>
                  <a:cubicBezTo>
                    <a:pt x="990287" y="484843"/>
                    <a:pt x="990036" y="484931"/>
                    <a:pt x="989776" y="484976"/>
                  </a:cubicBezTo>
                  <a:cubicBezTo>
                    <a:pt x="987223" y="485107"/>
                    <a:pt x="984665" y="485107"/>
                    <a:pt x="982113" y="484976"/>
                  </a:cubicBezTo>
                  <a:cubicBezTo>
                    <a:pt x="978217" y="486595"/>
                    <a:pt x="974233" y="488083"/>
                    <a:pt x="970337" y="489351"/>
                  </a:cubicBezTo>
                  <a:cubicBezTo>
                    <a:pt x="965566" y="491103"/>
                    <a:pt x="960667" y="492899"/>
                    <a:pt x="955983" y="494954"/>
                  </a:cubicBezTo>
                  <a:lnTo>
                    <a:pt x="955283" y="495263"/>
                  </a:lnTo>
                  <a:lnTo>
                    <a:pt x="950903" y="497886"/>
                  </a:lnTo>
                  <a:cubicBezTo>
                    <a:pt x="947840" y="499770"/>
                    <a:pt x="944776" y="501605"/>
                    <a:pt x="941756" y="503577"/>
                  </a:cubicBezTo>
                  <a:cubicBezTo>
                    <a:pt x="932433" y="509661"/>
                    <a:pt x="922626" y="516708"/>
                    <a:pt x="911859" y="524984"/>
                  </a:cubicBezTo>
                  <a:cubicBezTo>
                    <a:pt x="902096" y="532511"/>
                    <a:pt x="892293" y="540654"/>
                    <a:pt x="881830" y="549801"/>
                  </a:cubicBezTo>
                  <a:lnTo>
                    <a:pt x="876138" y="555009"/>
                  </a:lnTo>
                  <a:lnTo>
                    <a:pt x="870975" y="559692"/>
                  </a:lnTo>
                  <a:lnTo>
                    <a:pt x="868831" y="561752"/>
                  </a:lnTo>
                  <a:lnTo>
                    <a:pt x="864451" y="565908"/>
                  </a:lnTo>
                  <a:cubicBezTo>
                    <a:pt x="847469" y="582454"/>
                    <a:pt x="830091" y="600572"/>
                    <a:pt x="811400" y="621261"/>
                  </a:cubicBezTo>
                  <a:cubicBezTo>
                    <a:pt x="811264" y="621569"/>
                    <a:pt x="811053" y="621789"/>
                    <a:pt x="810789" y="621921"/>
                  </a:cubicBezTo>
                  <a:close/>
                  <a:moveTo>
                    <a:pt x="560100" y="618664"/>
                  </a:moveTo>
                  <a:lnTo>
                    <a:pt x="810045" y="618664"/>
                  </a:lnTo>
                  <a:cubicBezTo>
                    <a:pt x="828647" y="598151"/>
                    <a:pt x="845849" y="580178"/>
                    <a:pt x="862572" y="563676"/>
                  </a:cubicBezTo>
                  <a:lnTo>
                    <a:pt x="866947" y="559300"/>
                  </a:lnTo>
                  <a:lnTo>
                    <a:pt x="869135" y="557201"/>
                  </a:lnTo>
                  <a:lnTo>
                    <a:pt x="874215" y="552517"/>
                  </a:lnTo>
                  <a:lnTo>
                    <a:pt x="879946" y="547305"/>
                  </a:lnTo>
                  <a:cubicBezTo>
                    <a:pt x="890453" y="538114"/>
                    <a:pt x="900348" y="529799"/>
                    <a:pt x="910151" y="522356"/>
                  </a:cubicBezTo>
                  <a:cubicBezTo>
                    <a:pt x="921006" y="513953"/>
                    <a:pt x="930857" y="506905"/>
                    <a:pt x="940269" y="500778"/>
                  </a:cubicBezTo>
                  <a:cubicBezTo>
                    <a:pt x="943332" y="498806"/>
                    <a:pt x="946396" y="496922"/>
                    <a:pt x="949504" y="495042"/>
                  </a:cubicBezTo>
                  <a:lnTo>
                    <a:pt x="954931" y="491891"/>
                  </a:lnTo>
                  <a:cubicBezTo>
                    <a:pt x="959703" y="489791"/>
                    <a:pt x="964694" y="487995"/>
                    <a:pt x="969462" y="486243"/>
                  </a:cubicBezTo>
                  <a:cubicBezTo>
                    <a:pt x="973445" y="484755"/>
                    <a:pt x="977517" y="483268"/>
                    <a:pt x="981456" y="481648"/>
                  </a:cubicBezTo>
                  <a:cubicBezTo>
                    <a:pt x="981703" y="481604"/>
                    <a:pt x="981954" y="481604"/>
                    <a:pt x="982200" y="481648"/>
                  </a:cubicBezTo>
                  <a:cubicBezTo>
                    <a:pt x="983164" y="481648"/>
                    <a:pt x="985005" y="481648"/>
                    <a:pt x="987016" y="481648"/>
                  </a:cubicBezTo>
                  <a:cubicBezTo>
                    <a:pt x="987126" y="481322"/>
                    <a:pt x="987324" y="481036"/>
                    <a:pt x="987584" y="480816"/>
                  </a:cubicBezTo>
                  <a:cubicBezTo>
                    <a:pt x="987778" y="480670"/>
                    <a:pt x="987998" y="480565"/>
                    <a:pt x="988231" y="480512"/>
                  </a:cubicBezTo>
                  <a:cubicBezTo>
                    <a:pt x="988464" y="480459"/>
                    <a:pt x="988706" y="480459"/>
                    <a:pt x="988944" y="480508"/>
                  </a:cubicBezTo>
                  <a:lnTo>
                    <a:pt x="989424" y="480508"/>
                  </a:lnTo>
                  <a:cubicBezTo>
                    <a:pt x="989886" y="480578"/>
                    <a:pt x="990339" y="480697"/>
                    <a:pt x="990780" y="480860"/>
                  </a:cubicBezTo>
                  <a:lnTo>
                    <a:pt x="991744" y="481296"/>
                  </a:lnTo>
                  <a:lnTo>
                    <a:pt x="992180" y="481296"/>
                  </a:lnTo>
                  <a:lnTo>
                    <a:pt x="993319" y="481736"/>
                  </a:lnTo>
                  <a:cubicBezTo>
                    <a:pt x="993548" y="481841"/>
                    <a:pt x="993760" y="481987"/>
                    <a:pt x="993931" y="482171"/>
                  </a:cubicBezTo>
                  <a:lnTo>
                    <a:pt x="994328" y="482656"/>
                  </a:lnTo>
                  <a:lnTo>
                    <a:pt x="995287" y="483224"/>
                  </a:lnTo>
                  <a:cubicBezTo>
                    <a:pt x="995516" y="483364"/>
                    <a:pt x="995710" y="483558"/>
                    <a:pt x="995855" y="483787"/>
                  </a:cubicBezTo>
                  <a:cubicBezTo>
                    <a:pt x="996000" y="484012"/>
                    <a:pt x="996088" y="484271"/>
                    <a:pt x="996119" y="484535"/>
                  </a:cubicBezTo>
                  <a:cubicBezTo>
                    <a:pt x="1032276" y="522792"/>
                    <a:pt x="1073160" y="510801"/>
                    <a:pt x="1099514" y="486767"/>
                  </a:cubicBezTo>
                  <a:cubicBezTo>
                    <a:pt x="1140046" y="449651"/>
                    <a:pt x="1157072" y="380881"/>
                    <a:pt x="1117720" y="337677"/>
                  </a:cubicBezTo>
                  <a:cubicBezTo>
                    <a:pt x="1073948" y="289530"/>
                    <a:pt x="1018577" y="274907"/>
                    <a:pt x="952787" y="293905"/>
                  </a:cubicBezTo>
                  <a:cubicBezTo>
                    <a:pt x="890585" y="311675"/>
                    <a:pt x="832675" y="355584"/>
                    <a:pt x="794986" y="389288"/>
                  </a:cubicBezTo>
                  <a:cubicBezTo>
                    <a:pt x="782247" y="400755"/>
                    <a:pt x="768720" y="413406"/>
                    <a:pt x="752874" y="429165"/>
                  </a:cubicBezTo>
                  <a:cubicBezTo>
                    <a:pt x="752645" y="429416"/>
                    <a:pt x="752341" y="429587"/>
                    <a:pt x="752007" y="429653"/>
                  </a:cubicBezTo>
                  <a:cubicBezTo>
                    <a:pt x="751672" y="429719"/>
                    <a:pt x="751329" y="429684"/>
                    <a:pt x="751016" y="429543"/>
                  </a:cubicBezTo>
                  <a:cubicBezTo>
                    <a:pt x="750708" y="429402"/>
                    <a:pt x="750448" y="429165"/>
                    <a:pt x="750277" y="428870"/>
                  </a:cubicBezTo>
                  <a:cubicBezTo>
                    <a:pt x="750109" y="428575"/>
                    <a:pt x="750039" y="428231"/>
                    <a:pt x="750074" y="427892"/>
                  </a:cubicBezTo>
                  <a:cubicBezTo>
                    <a:pt x="753490" y="373090"/>
                    <a:pt x="750074" y="327218"/>
                    <a:pt x="740007" y="287822"/>
                  </a:cubicBezTo>
                  <a:cubicBezTo>
                    <a:pt x="711598" y="177600"/>
                    <a:pt x="639328" y="140787"/>
                    <a:pt x="581330" y="142935"/>
                  </a:cubicBezTo>
                  <a:cubicBezTo>
                    <a:pt x="531998" y="144815"/>
                    <a:pt x="485951" y="174624"/>
                    <a:pt x="444455" y="231619"/>
                  </a:cubicBezTo>
                  <a:cubicBezTo>
                    <a:pt x="444270" y="231857"/>
                    <a:pt x="444028" y="232042"/>
                    <a:pt x="443751" y="232156"/>
                  </a:cubicBezTo>
                  <a:cubicBezTo>
                    <a:pt x="443478" y="232271"/>
                    <a:pt x="443174" y="232310"/>
                    <a:pt x="442879" y="232275"/>
                  </a:cubicBezTo>
                  <a:cubicBezTo>
                    <a:pt x="442580" y="232213"/>
                    <a:pt x="442298" y="232077"/>
                    <a:pt x="442069" y="231879"/>
                  </a:cubicBezTo>
                  <a:cubicBezTo>
                    <a:pt x="441840" y="231681"/>
                    <a:pt x="441664" y="231421"/>
                    <a:pt x="441563" y="231135"/>
                  </a:cubicBezTo>
                  <a:cubicBezTo>
                    <a:pt x="416134" y="151030"/>
                    <a:pt x="383084" y="62214"/>
                    <a:pt x="312611" y="21683"/>
                  </a:cubicBezTo>
                  <a:cubicBezTo>
                    <a:pt x="280042" y="2948"/>
                    <a:pt x="246381" y="-1471"/>
                    <a:pt x="212632" y="8552"/>
                  </a:cubicBezTo>
                  <a:cubicBezTo>
                    <a:pt x="129464" y="33281"/>
                    <a:pt x="72121" y="135492"/>
                    <a:pt x="56539" y="166133"/>
                  </a:cubicBezTo>
                  <a:cubicBezTo>
                    <a:pt x="-3432" y="283926"/>
                    <a:pt x="-12843" y="427281"/>
                    <a:pt x="29969" y="569719"/>
                  </a:cubicBezTo>
                  <a:cubicBezTo>
                    <a:pt x="34741" y="585650"/>
                    <a:pt x="40213" y="602157"/>
                    <a:pt x="46164" y="618796"/>
                  </a:cubicBezTo>
                  <a:lnTo>
                    <a:pt x="237234" y="618796"/>
                  </a:lnTo>
                  <a:cubicBezTo>
                    <a:pt x="226991" y="596918"/>
                    <a:pt x="218804" y="578431"/>
                    <a:pt x="211668" y="560788"/>
                  </a:cubicBezTo>
                  <a:cubicBezTo>
                    <a:pt x="207293" y="549669"/>
                    <a:pt x="202609" y="537679"/>
                    <a:pt x="197309" y="523144"/>
                  </a:cubicBezTo>
                  <a:lnTo>
                    <a:pt x="195342" y="517364"/>
                  </a:lnTo>
                  <a:lnTo>
                    <a:pt x="194554" y="515044"/>
                  </a:lnTo>
                  <a:cubicBezTo>
                    <a:pt x="193330" y="510977"/>
                    <a:pt x="190179" y="501258"/>
                    <a:pt x="189958" y="499990"/>
                  </a:cubicBezTo>
                  <a:cubicBezTo>
                    <a:pt x="182295" y="473539"/>
                    <a:pt x="176445" y="446600"/>
                    <a:pt x="172448" y="419357"/>
                  </a:cubicBezTo>
                  <a:cubicBezTo>
                    <a:pt x="171660" y="413670"/>
                    <a:pt x="170960" y="408023"/>
                    <a:pt x="170304" y="402331"/>
                  </a:cubicBezTo>
                  <a:lnTo>
                    <a:pt x="170304" y="400231"/>
                  </a:lnTo>
                  <a:lnTo>
                    <a:pt x="170304" y="398000"/>
                  </a:lnTo>
                  <a:cubicBezTo>
                    <a:pt x="170304" y="394716"/>
                    <a:pt x="170304" y="391476"/>
                    <a:pt x="170304" y="388236"/>
                  </a:cubicBezTo>
                  <a:cubicBezTo>
                    <a:pt x="170304" y="380313"/>
                    <a:pt x="169952" y="372170"/>
                    <a:pt x="170304" y="364075"/>
                  </a:cubicBezTo>
                  <a:cubicBezTo>
                    <a:pt x="170304" y="359083"/>
                    <a:pt x="170828" y="354135"/>
                    <a:pt x="171136" y="349148"/>
                  </a:cubicBezTo>
                  <a:lnTo>
                    <a:pt x="171572" y="342977"/>
                  </a:lnTo>
                  <a:cubicBezTo>
                    <a:pt x="171572" y="342013"/>
                    <a:pt x="171836" y="339825"/>
                    <a:pt x="172100" y="337505"/>
                  </a:cubicBezTo>
                  <a:cubicBezTo>
                    <a:pt x="172756" y="333825"/>
                    <a:pt x="173804" y="327610"/>
                    <a:pt x="174288" y="324810"/>
                  </a:cubicBezTo>
                  <a:cubicBezTo>
                    <a:pt x="174336" y="324295"/>
                    <a:pt x="174424" y="323780"/>
                    <a:pt x="174547" y="323279"/>
                  </a:cubicBezTo>
                  <a:cubicBezTo>
                    <a:pt x="176299" y="314827"/>
                    <a:pt x="178404" y="306380"/>
                    <a:pt x="180767" y="298197"/>
                  </a:cubicBezTo>
                  <a:cubicBezTo>
                    <a:pt x="181599" y="295177"/>
                    <a:pt x="184003" y="288742"/>
                    <a:pt x="185975" y="283574"/>
                  </a:cubicBezTo>
                  <a:cubicBezTo>
                    <a:pt x="186807" y="281386"/>
                    <a:pt x="187683" y="279198"/>
                    <a:pt x="188251" y="277447"/>
                  </a:cubicBezTo>
                  <a:cubicBezTo>
                    <a:pt x="188118" y="277081"/>
                    <a:pt x="188118" y="276676"/>
                    <a:pt x="188251" y="276311"/>
                  </a:cubicBezTo>
                  <a:cubicBezTo>
                    <a:pt x="192846" y="266195"/>
                    <a:pt x="197926" y="255385"/>
                    <a:pt x="203701" y="244970"/>
                  </a:cubicBezTo>
                  <a:cubicBezTo>
                    <a:pt x="207425" y="238226"/>
                    <a:pt x="211404" y="231835"/>
                    <a:pt x="214820" y="226187"/>
                  </a:cubicBezTo>
                  <a:lnTo>
                    <a:pt x="215520" y="225360"/>
                  </a:lnTo>
                  <a:cubicBezTo>
                    <a:pt x="217884" y="222424"/>
                    <a:pt x="220336" y="219536"/>
                    <a:pt x="222787" y="216604"/>
                  </a:cubicBezTo>
                  <a:cubicBezTo>
                    <a:pt x="225851" y="213013"/>
                    <a:pt x="228915" y="209381"/>
                    <a:pt x="231890" y="205705"/>
                  </a:cubicBezTo>
                  <a:cubicBezTo>
                    <a:pt x="232027" y="205494"/>
                    <a:pt x="232216" y="205327"/>
                    <a:pt x="232441" y="205221"/>
                  </a:cubicBezTo>
                  <a:cubicBezTo>
                    <a:pt x="232665" y="205111"/>
                    <a:pt x="232916" y="205067"/>
                    <a:pt x="233162" y="205089"/>
                  </a:cubicBezTo>
                  <a:cubicBezTo>
                    <a:pt x="233400" y="205089"/>
                    <a:pt x="233638" y="205142"/>
                    <a:pt x="233858" y="205239"/>
                  </a:cubicBezTo>
                  <a:cubicBezTo>
                    <a:pt x="234074" y="205340"/>
                    <a:pt x="234272" y="205481"/>
                    <a:pt x="234430" y="205661"/>
                  </a:cubicBezTo>
                  <a:lnTo>
                    <a:pt x="235702" y="207149"/>
                  </a:lnTo>
                  <a:cubicBezTo>
                    <a:pt x="238502" y="210477"/>
                    <a:pt x="241042" y="214020"/>
                    <a:pt x="243494" y="217480"/>
                  </a:cubicBezTo>
                  <a:cubicBezTo>
                    <a:pt x="245113" y="219756"/>
                    <a:pt x="246729" y="221856"/>
                    <a:pt x="248437" y="224264"/>
                  </a:cubicBezTo>
                  <a:cubicBezTo>
                    <a:pt x="248617" y="224537"/>
                    <a:pt x="248714" y="224854"/>
                    <a:pt x="248714" y="225184"/>
                  </a:cubicBezTo>
                  <a:cubicBezTo>
                    <a:pt x="248714" y="225509"/>
                    <a:pt x="248617" y="225831"/>
                    <a:pt x="248437" y="226104"/>
                  </a:cubicBezTo>
                  <a:cubicBezTo>
                    <a:pt x="249709" y="228071"/>
                    <a:pt x="250889" y="230127"/>
                    <a:pt x="251853" y="231967"/>
                  </a:cubicBezTo>
                  <a:cubicBezTo>
                    <a:pt x="259904" y="247483"/>
                    <a:pt x="267136" y="263409"/>
                    <a:pt x="273518" y="279678"/>
                  </a:cubicBezTo>
                  <a:cubicBezTo>
                    <a:pt x="276366" y="286814"/>
                    <a:pt x="279210" y="294389"/>
                    <a:pt x="282274" y="302836"/>
                  </a:cubicBezTo>
                  <a:cubicBezTo>
                    <a:pt x="283018" y="304804"/>
                    <a:pt x="283673" y="306820"/>
                    <a:pt x="284378" y="308832"/>
                  </a:cubicBezTo>
                  <a:cubicBezTo>
                    <a:pt x="285078" y="310848"/>
                    <a:pt x="285993" y="313647"/>
                    <a:pt x="286869" y="316011"/>
                  </a:cubicBezTo>
                  <a:cubicBezTo>
                    <a:pt x="306000" y="380925"/>
                    <a:pt x="322458" y="449822"/>
                    <a:pt x="340228" y="539514"/>
                  </a:cubicBezTo>
                  <a:cubicBezTo>
                    <a:pt x="349859" y="587675"/>
                    <a:pt x="386280" y="604490"/>
                    <a:pt x="417181" y="603697"/>
                  </a:cubicBezTo>
                  <a:cubicBezTo>
                    <a:pt x="437729" y="603345"/>
                    <a:pt x="457471" y="595642"/>
                    <a:pt x="472825" y="581996"/>
                  </a:cubicBezTo>
                  <a:cubicBezTo>
                    <a:pt x="488183" y="568342"/>
                    <a:pt x="498135" y="549639"/>
                    <a:pt x="500877" y="529271"/>
                  </a:cubicBezTo>
                  <a:cubicBezTo>
                    <a:pt x="505262" y="502534"/>
                    <a:pt x="511759" y="476189"/>
                    <a:pt x="520312" y="450483"/>
                  </a:cubicBezTo>
                  <a:cubicBezTo>
                    <a:pt x="521535" y="446715"/>
                    <a:pt x="522807" y="442995"/>
                    <a:pt x="524075" y="439276"/>
                  </a:cubicBezTo>
                  <a:cubicBezTo>
                    <a:pt x="525343" y="435556"/>
                    <a:pt x="526307" y="432796"/>
                    <a:pt x="527359" y="429556"/>
                  </a:cubicBezTo>
                  <a:lnTo>
                    <a:pt x="529415" y="424085"/>
                  </a:lnTo>
                  <a:cubicBezTo>
                    <a:pt x="530115" y="422337"/>
                    <a:pt x="530814" y="420585"/>
                    <a:pt x="531558" y="418877"/>
                  </a:cubicBezTo>
                  <a:cubicBezTo>
                    <a:pt x="538452" y="402190"/>
                    <a:pt x="546252" y="385899"/>
                    <a:pt x="554936" y="370070"/>
                  </a:cubicBezTo>
                  <a:cubicBezTo>
                    <a:pt x="556728" y="366830"/>
                    <a:pt x="558656" y="363634"/>
                    <a:pt x="560580" y="360483"/>
                  </a:cubicBezTo>
                  <a:lnTo>
                    <a:pt x="560580" y="360091"/>
                  </a:lnTo>
                  <a:cubicBezTo>
                    <a:pt x="560844" y="359567"/>
                    <a:pt x="561412" y="358647"/>
                    <a:pt x="562244" y="357199"/>
                  </a:cubicBezTo>
                  <a:cubicBezTo>
                    <a:pt x="562358" y="357010"/>
                    <a:pt x="562508" y="356843"/>
                    <a:pt x="562688" y="356715"/>
                  </a:cubicBezTo>
                  <a:cubicBezTo>
                    <a:pt x="562869" y="356583"/>
                    <a:pt x="563075" y="356499"/>
                    <a:pt x="563295" y="356455"/>
                  </a:cubicBezTo>
                  <a:cubicBezTo>
                    <a:pt x="563384" y="356350"/>
                    <a:pt x="563459" y="356235"/>
                    <a:pt x="563516" y="356107"/>
                  </a:cubicBezTo>
                  <a:cubicBezTo>
                    <a:pt x="565924" y="352692"/>
                    <a:pt x="568855" y="348448"/>
                    <a:pt x="570431" y="346608"/>
                  </a:cubicBezTo>
                  <a:lnTo>
                    <a:pt x="571439" y="345424"/>
                  </a:lnTo>
                  <a:lnTo>
                    <a:pt x="572139" y="344596"/>
                  </a:lnTo>
                  <a:cubicBezTo>
                    <a:pt x="572319" y="344407"/>
                    <a:pt x="572535" y="344258"/>
                    <a:pt x="572777" y="344161"/>
                  </a:cubicBezTo>
                  <a:cubicBezTo>
                    <a:pt x="573019" y="344060"/>
                    <a:pt x="573279" y="344016"/>
                    <a:pt x="573539" y="344024"/>
                  </a:cubicBezTo>
                  <a:cubicBezTo>
                    <a:pt x="573798" y="344046"/>
                    <a:pt x="574049" y="344125"/>
                    <a:pt x="574269" y="344267"/>
                  </a:cubicBezTo>
                  <a:cubicBezTo>
                    <a:pt x="574489" y="344403"/>
                    <a:pt x="574674" y="344588"/>
                    <a:pt x="574806" y="344812"/>
                  </a:cubicBezTo>
                  <a:cubicBezTo>
                    <a:pt x="575902" y="346564"/>
                    <a:pt x="577082" y="348492"/>
                    <a:pt x="577914" y="350112"/>
                  </a:cubicBezTo>
                  <a:lnTo>
                    <a:pt x="578354" y="351771"/>
                  </a:lnTo>
                  <a:cubicBezTo>
                    <a:pt x="579054" y="354355"/>
                    <a:pt x="579710" y="356939"/>
                    <a:pt x="580234" y="359563"/>
                  </a:cubicBezTo>
                  <a:cubicBezTo>
                    <a:pt x="581110" y="364378"/>
                    <a:pt x="581854" y="369106"/>
                    <a:pt x="582598" y="373834"/>
                  </a:cubicBezTo>
                  <a:lnTo>
                    <a:pt x="583738" y="380837"/>
                  </a:lnTo>
                  <a:cubicBezTo>
                    <a:pt x="583738" y="381977"/>
                    <a:pt x="584090" y="382897"/>
                    <a:pt x="584218" y="383641"/>
                  </a:cubicBezTo>
                  <a:cubicBezTo>
                    <a:pt x="584218" y="385476"/>
                    <a:pt x="584218" y="387316"/>
                    <a:pt x="584218" y="389988"/>
                  </a:cubicBezTo>
                  <a:cubicBezTo>
                    <a:pt x="584191" y="428016"/>
                    <a:pt x="581999" y="466017"/>
                    <a:pt x="577654" y="503798"/>
                  </a:cubicBezTo>
                  <a:lnTo>
                    <a:pt x="576294" y="514256"/>
                  </a:lnTo>
                  <a:cubicBezTo>
                    <a:pt x="575467" y="520300"/>
                    <a:pt x="574503" y="527783"/>
                    <a:pt x="574459" y="528439"/>
                  </a:cubicBezTo>
                  <a:lnTo>
                    <a:pt x="574063" y="531111"/>
                  </a:lnTo>
                  <a:cubicBezTo>
                    <a:pt x="573363" y="535486"/>
                    <a:pt x="572707" y="540214"/>
                    <a:pt x="571963" y="544809"/>
                  </a:cubicBezTo>
                  <a:cubicBezTo>
                    <a:pt x="570299" y="555797"/>
                    <a:pt x="568503" y="566700"/>
                    <a:pt x="566755" y="577771"/>
                  </a:cubicBezTo>
                  <a:cubicBezTo>
                    <a:pt x="565571" y="585082"/>
                    <a:pt x="564392" y="592385"/>
                    <a:pt x="563252" y="599648"/>
                  </a:cubicBezTo>
                  <a:cubicBezTo>
                    <a:pt x="562420" y="605062"/>
                    <a:pt x="561544" y="610432"/>
                    <a:pt x="560668" y="615802"/>
                  </a:cubicBezTo>
                  <a:lnTo>
                    <a:pt x="560100" y="618664"/>
                  </a:lnTo>
                  <a:close/>
                </a:path>
              </a:pathLst>
            </a:custGeom>
            <a:solidFill>
              <a:srgbClr val="0E0E0E"/>
            </a:solidFill>
            <a:ln w="4396"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445A3D3B-1D53-4E7F-AD07-267476E6C636}"/>
                </a:ext>
              </a:extLst>
            </p:cNvPr>
            <p:cNvSpPr/>
            <p:nvPr/>
          </p:nvSpPr>
          <p:spPr>
            <a:xfrm>
              <a:off x="11046757" y="5089055"/>
              <a:ext cx="1707" cy="2847"/>
            </a:xfrm>
            <a:custGeom>
              <a:avLst/>
              <a:gdLst>
                <a:gd name="connsiteX0" fmla="*/ 0 w 1707"/>
                <a:gd name="connsiteY0" fmla="*/ 2848 h 2847"/>
                <a:gd name="connsiteX1" fmla="*/ 1708 w 1707"/>
                <a:gd name="connsiteY1" fmla="*/ 0 h 2847"/>
                <a:gd name="connsiteX2" fmla="*/ 0 w 1707"/>
                <a:gd name="connsiteY2" fmla="*/ 2848 h 2847"/>
              </a:gdLst>
              <a:ahLst/>
              <a:cxnLst>
                <a:cxn ang="0">
                  <a:pos x="connsiteX0" y="connsiteY0"/>
                </a:cxn>
                <a:cxn ang="0">
                  <a:pos x="connsiteX1" y="connsiteY1"/>
                </a:cxn>
                <a:cxn ang="0">
                  <a:pos x="connsiteX2" y="connsiteY2"/>
                </a:cxn>
              </a:cxnLst>
              <a:rect l="l" t="t" r="r" b="b"/>
              <a:pathLst>
                <a:path w="1707" h="2847">
                  <a:moveTo>
                    <a:pt x="0" y="2848"/>
                  </a:moveTo>
                  <a:cubicBezTo>
                    <a:pt x="572" y="1884"/>
                    <a:pt x="1096" y="920"/>
                    <a:pt x="1708" y="0"/>
                  </a:cubicBezTo>
                  <a:cubicBezTo>
                    <a:pt x="660" y="1448"/>
                    <a:pt x="308" y="2364"/>
                    <a:pt x="0" y="2848"/>
                  </a:cubicBezTo>
                  <a:close/>
                </a:path>
              </a:pathLst>
            </a:custGeom>
            <a:solidFill>
              <a:srgbClr val="3C8563"/>
            </a:solidFill>
            <a:ln w="4396"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F302E992-15AC-4150-8480-C15DE59FE9AA}"/>
                </a:ext>
              </a:extLst>
            </p:cNvPr>
            <p:cNvSpPr/>
            <p:nvPr/>
          </p:nvSpPr>
          <p:spPr>
            <a:xfrm>
              <a:off x="11045133" y="5087657"/>
              <a:ext cx="4905" cy="5972"/>
            </a:xfrm>
            <a:custGeom>
              <a:avLst/>
              <a:gdLst>
                <a:gd name="connsiteX0" fmla="*/ 1624 w 4905"/>
                <a:gd name="connsiteY0" fmla="*/ 5909 h 5972"/>
                <a:gd name="connsiteX1" fmla="*/ 836 w 4905"/>
                <a:gd name="connsiteY1" fmla="*/ 5909 h 5972"/>
                <a:gd name="connsiteX2" fmla="*/ 71 w 4905"/>
                <a:gd name="connsiteY2" fmla="*/ 4945 h 5972"/>
                <a:gd name="connsiteX3" fmla="*/ 180 w 4905"/>
                <a:gd name="connsiteY3" fmla="*/ 3717 h 5972"/>
                <a:gd name="connsiteX4" fmla="*/ 1884 w 4905"/>
                <a:gd name="connsiteY4" fmla="*/ 786 h 5972"/>
                <a:gd name="connsiteX5" fmla="*/ 2887 w 4905"/>
                <a:gd name="connsiteY5" fmla="*/ 51 h 5972"/>
                <a:gd name="connsiteX6" fmla="*/ 4116 w 4905"/>
                <a:gd name="connsiteY6" fmla="*/ 218 h 5972"/>
                <a:gd name="connsiteX7" fmla="*/ 4855 w 4905"/>
                <a:gd name="connsiteY7" fmla="*/ 1243 h 5972"/>
                <a:gd name="connsiteX8" fmla="*/ 4688 w 4905"/>
                <a:gd name="connsiteY8" fmla="*/ 2494 h 5972"/>
                <a:gd name="connsiteX9" fmla="*/ 2980 w 4905"/>
                <a:gd name="connsiteY9" fmla="*/ 5337 h 5972"/>
                <a:gd name="connsiteX10" fmla="*/ 2372 w 4905"/>
                <a:gd name="connsiteY10" fmla="*/ 5791 h 5972"/>
                <a:gd name="connsiteX11" fmla="*/ 1624 w 4905"/>
                <a:gd name="connsiteY11" fmla="*/ 5909 h 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5" h="5972">
                  <a:moveTo>
                    <a:pt x="1624" y="5909"/>
                  </a:moveTo>
                  <a:cubicBezTo>
                    <a:pt x="1369" y="5993"/>
                    <a:pt x="1092" y="5993"/>
                    <a:pt x="836" y="5909"/>
                  </a:cubicBezTo>
                  <a:cubicBezTo>
                    <a:pt x="467" y="5694"/>
                    <a:pt x="194" y="5351"/>
                    <a:pt x="71" y="4945"/>
                  </a:cubicBezTo>
                  <a:cubicBezTo>
                    <a:pt x="-53" y="4536"/>
                    <a:pt x="-13" y="4100"/>
                    <a:pt x="180" y="3717"/>
                  </a:cubicBezTo>
                  <a:lnTo>
                    <a:pt x="1884" y="786"/>
                  </a:lnTo>
                  <a:cubicBezTo>
                    <a:pt x="2113" y="421"/>
                    <a:pt x="2469" y="161"/>
                    <a:pt x="2887" y="51"/>
                  </a:cubicBezTo>
                  <a:cubicBezTo>
                    <a:pt x="3301" y="-55"/>
                    <a:pt x="3746" y="7"/>
                    <a:pt x="4116" y="218"/>
                  </a:cubicBezTo>
                  <a:cubicBezTo>
                    <a:pt x="4486" y="451"/>
                    <a:pt x="4750" y="821"/>
                    <a:pt x="4855" y="1243"/>
                  </a:cubicBezTo>
                  <a:cubicBezTo>
                    <a:pt x="4961" y="1666"/>
                    <a:pt x="4899" y="2115"/>
                    <a:pt x="4688" y="2494"/>
                  </a:cubicBezTo>
                  <a:lnTo>
                    <a:pt x="2980" y="5337"/>
                  </a:lnTo>
                  <a:cubicBezTo>
                    <a:pt x="2817" y="5535"/>
                    <a:pt x="2610" y="5694"/>
                    <a:pt x="2372" y="5791"/>
                  </a:cubicBezTo>
                  <a:cubicBezTo>
                    <a:pt x="2135" y="5892"/>
                    <a:pt x="1879" y="5931"/>
                    <a:pt x="1624" y="5909"/>
                  </a:cubicBezTo>
                  <a:close/>
                </a:path>
              </a:pathLst>
            </a:custGeom>
            <a:solidFill>
              <a:srgbClr val="0E0E0E"/>
            </a:solidFill>
            <a:ln w="4396"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31EC9E18-37E4-4FCE-91EC-EA2F6CB87E8B}"/>
                </a:ext>
              </a:extLst>
            </p:cNvPr>
            <p:cNvSpPr/>
            <p:nvPr/>
          </p:nvSpPr>
          <p:spPr>
            <a:xfrm>
              <a:off x="11474897" y="5214467"/>
              <a:ext cx="3939" cy="1487"/>
            </a:xfrm>
            <a:custGeom>
              <a:avLst/>
              <a:gdLst>
                <a:gd name="connsiteX0" fmla="*/ 3416 w 3939"/>
                <a:gd name="connsiteY0" fmla="*/ 876 h 1487"/>
                <a:gd name="connsiteX1" fmla="*/ 1488 w 3939"/>
                <a:gd name="connsiteY1" fmla="*/ 0 h 1487"/>
                <a:gd name="connsiteX2" fmla="*/ 0 w 3939"/>
                <a:gd name="connsiteY2" fmla="*/ 0 h 1487"/>
                <a:gd name="connsiteX3" fmla="*/ 3939 w 3939"/>
                <a:gd name="connsiteY3" fmla="*/ 1488 h 1487"/>
                <a:gd name="connsiteX4" fmla="*/ 3548 w 3939"/>
                <a:gd name="connsiteY4" fmla="*/ 1092 h 1487"/>
                <a:gd name="connsiteX5" fmla="*/ 3416 w 3939"/>
                <a:gd name="connsiteY5" fmla="*/ 876 h 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 h="1487">
                  <a:moveTo>
                    <a:pt x="3416" y="876"/>
                  </a:moveTo>
                  <a:lnTo>
                    <a:pt x="1488" y="0"/>
                  </a:lnTo>
                  <a:lnTo>
                    <a:pt x="0" y="0"/>
                  </a:lnTo>
                  <a:cubicBezTo>
                    <a:pt x="1263" y="625"/>
                    <a:pt x="2579" y="1122"/>
                    <a:pt x="3939" y="1488"/>
                  </a:cubicBezTo>
                  <a:lnTo>
                    <a:pt x="3548" y="1092"/>
                  </a:lnTo>
                  <a:lnTo>
                    <a:pt x="3416" y="876"/>
                  </a:lnTo>
                  <a:close/>
                </a:path>
              </a:pathLst>
            </a:custGeom>
            <a:solidFill>
              <a:srgbClr val="3C8563"/>
            </a:solidFill>
            <a:ln w="4396"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E89A42DB-8CB4-45A7-9100-3D752B1151EB}"/>
                </a:ext>
              </a:extLst>
            </p:cNvPr>
            <p:cNvSpPr/>
            <p:nvPr/>
          </p:nvSpPr>
          <p:spPr>
            <a:xfrm>
              <a:off x="11473214" y="5212768"/>
              <a:ext cx="7147" cy="4806"/>
            </a:xfrm>
            <a:custGeom>
              <a:avLst/>
              <a:gdLst>
                <a:gd name="connsiteX0" fmla="*/ 5671 w 7147"/>
                <a:gd name="connsiteY0" fmla="*/ 4807 h 4806"/>
                <a:gd name="connsiteX1" fmla="*/ 5235 w 7147"/>
                <a:gd name="connsiteY1" fmla="*/ 4807 h 4806"/>
                <a:gd name="connsiteX2" fmla="*/ 855 w 7147"/>
                <a:gd name="connsiteY2" fmla="*/ 3187 h 4806"/>
                <a:gd name="connsiteX3" fmla="*/ 164 w 7147"/>
                <a:gd name="connsiteY3" fmla="*/ 2417 h 4806"/>
                <a:gd name="connsiteX4" fmla="*/ 23 w 7147"/>
                <a:gd name="connsiteY4" fmla="*/ 1391 h 4806"/>
                <a:gd name="connsiteX5" fmla="*/ 569 w 7147"/>
                <a:gd name="connsiteY5" fmla="*/ 475 h 4806"/>
                <a:gd name="connsiteX6" fmla="*/ 1555 w 7147"/>
                <a:gd name="connsiteY6" fmla="*/ 79 h 4806"/>
                <a:gd name="connsiteX7" fmla="*/ 2915 w 7147"/>
                <a:gd name="connsiteY7" fmla="*/ 79 h 4806"/>
                <a:gd name="connsiteX8" fmla="*/ 3831 w 7147"/>
                <a:gd name="connsiteY8" fmla="*/ 79 h 4806"/>
                <a:gd name="connsiteX9" fmla="*/ 5803 w 7147"/>
                <a:gd name="connsiteY9" fmla="*/ 1131 h 4806"/>
                <a:gd name="connsiteX10" fmla="*/ 6239 w 7147"/>
                <a:gd name="connsiteY10" fmla="*/ 1479 h 4806"/>
                <a:gd name="connsiteX11" fmla="*/ 6723 w 7147"/>
                <a:gd name="connsiteY11" fmla="*/ 2003 h 4806"/>
                <a:gd name="connsiteX12" fmla="*/ 7128 w 7147"/>
                <a:gd name="connsiteY12" fmla="*/ 2844 h 4806"/>
                <a:gd name="connsiteX13" fmla="*/ 7005 w 7147"/>
                <a:gd name="connsiteY13" fmla="*/ 3763 h 4806"/>
                <a:gd name="connsiteX14" fmla="*/ 6393 w 7147"/>
                <a:gd name="connsiteY14" fmla="*/ 4468 h 4806"/>
                <a:gd name="connsiteX15" fmla="*/ 5495 w 7147"/>
                <a:gd name="connsiteY15" fmla="*/ 4719 h 4806"/>
                <a:gd name="connsiteX16" fmla="*/ 5671 w 7147"/>
                <a:gd name="connsiteY16" fmla="*/ 4807 h 4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47" h="4806">
                  <a:moveTo>
                    <a:pt x="5671" y="4807"/>
                  </a:moveTo>
                  <a:lnTo>
                    <a:pt x="5235" y="4807"/>
                  </a:lnTo>
                  <a:cubicBezTo>
                    <a:pt x="3721" y="4424"/>
                    <a:pt x="2255" y="3882"/>
                    <a:pt x="855" y="3187"/>
                  </a:cubicBezTo>
                  <a:cubicBezTo>
                    <a:pt x="552" y="3006"/>
                    <a:pt x="309" y="2738"/>
                    <a:pt x="164" y="2417"/>
                  </a:cubicBezTo>
                  <a:cubicBezTo>
                    <a:pt x="14" y="2100"/>
                    <a:pt x="-34" y="1739"/>
                    <a:pt x="23" y="1391"/>
                  </a:cubicBezTo>
                  <a:cubicBezTo>
                    <a:pt x="103" y="1034"/>
                    <a:pt x="292" y="713"/>
                    <a:pt x="569" y="475"/>
                  </a:cubicBezTo>
                  <a:cubicBezTo>
                    <a:pt x="847" y="238"/>
                    <a:pt x="1194" y="101"/>
                    <a:pt x="1555" y="79"/>
                  </a:cubicBezTo>
                  <a:lnTo>
                    <a:pt x="2915" y="79"/>
                  </a:lnTo>
                  <a:cubicBezTo>
                    <a:pt x="3210" y="-26"/>
                    <a:pt x="3536" y="-26"/>
                    <a:pt x="3831" y="79"/>
                  </a:cubicBezTo>
                  <a:cubicBezTo>
                    <a:pt x="4509" y="387"/>
                    <a:pt x="5169" y="740"/>
                    <a:pt x="5803" y="1131"/>
                  </a:cubicBezTo>
                  <a:cubicBezTo>
                    <a:pt x="5966" y="1219"/>
                    <a:pt x="6115" y="1338"/>
                    <a:pt x="6239" y="1479"/>
                  </a:cubicBezTo>
                  <a:lnTo>
                    <a:pt x="6723" y="2003"/>
                  </a:lnTo>
                  <a:cubicBezTo>
                    <a:pt x="6934" y="2236"/>
                    <a:pt x="7075" y="2531"/>
                    <a:pt x="7128" y="2844"/>
                  </a:cubicBezTo>
                  <a:cubicBezTo>
                    <a:pt x="7176" y="3156"/>
                    <a:pt x="7132" y="3477"/>
                    <a:pt x="7005" y="3763"/>
                  </a:cubicBezTo>
                  <a:cubicBezTo>
                    <a:pt x="6872" y="4054"/>
                    <a:pt x="6661" y="4300"/>
                    <a:pt x="6393" y="4468"/>
                  </a:cubicBezTo>
                  <a:cubicBezTo>
                    <a:pt x="6124" y="4640"/>
                    <a:pt x="5812" y="4723"/>
                    <a:pt x="5495" y="4719"/>
                  </a:cubicBezTo>
                  <a:lnTo>
                    <a:pt x="5671" y="4807"/>
                  </a:lnTo>
                  <a:close/>
                </a:path>
              </a:pathLst>
            </a:custGeom>
            <a:solidFill>
              <a:srgbClr val="0E0E0E"/>
            </a:solidFill>
            <a:ln w="4396"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2F969BFF-65DF-46EB-AB83-9D52AD5D76FC}"/>
                </a:ext>
              </a:extLst>
            </p:cNvPr>
            <p:cNvSpPr/>
            <p:nvPr/>
          </p:nvSpPr>
          <p:spPr>
            <a:xfrm>
              <a:off x="11257922" y="4583599"/>
              <a:ext cx="364967" cy="384439"/>
            </a:xfrm>
            <a:custGeom>
              <a:avLst/>
              <a:gdLst>
                <a:gd name="connsiteX0" fmla="*/ 257551 w 364967"/>
                <a:gd name="connsiteY0" fmla="*/ 28204 h 384439"/>
                <a:gd name="connsiteX1" fmla="*/ 248795 w 364967"/>
                <a:gd name="connsiteY1" fmla="*/ 24833 h 384439"/>
                <a:gd name="connsiteX2" fmla="*/ 198328 w 364967"/>
                <a:gd name="connsiteY2" fmla="*/ 5878 h 384439"/>
                <a:gd name="connsiteX3" fmla="*/ 26344 w 364967"/>
                <a:gd name="connsiteY3" fmla="*/ 74952 h 384439"/>
                <a:gd name="connsiteX4" fmla="*/ 999 w 364967"/>
                <a:gd name="connsiteY4" fmla="*/ 205660 h 384439"/>
                <a:gd name="connsiteX5" fmla="*/ 9754 w 364967"/>
                <a:gd name="connsiteY5" fmla="*/ 277577 h 384439"/>
                <a:gd name="connsiteX6" fmla="*/ 13302 w 364967"/>
                <a:gd name="connsiteY6" fmla="*/ 299463 h 384439"/>
                <a:gd name="connsiteX7" fmla="*/ 14569 w 364967"/>
                <a:gd name="connsiteY7" fmla="*/ 305590 h 384439"/>
                <a:gd name="connsiteX8" fmla="*/ 103953 w 364967"/>
                <a:gd name="connsiteY8" fmla="*/ 383287 h 384439"/>
                <a:gd name="connsiteX9" fmla="*/ 197628 w 364967"/>
                <a:gd name="connsiteY9" fmla="*/ 275605 h 384439"/>
                <a:gd name="connsiteX10" fmla="*/ 189661 w 364967"/>
                <a:gd name="connsiteY10" fmla="*/ 212179 h 384439"/>
                <a:gd name="connsiteX11" fmla="*/ 294319 w 364967"/>
                <a:gd name="connsiteY11" fmla="*/ 202464 h 384439"/>
                <a:gd name="connsiteX12" fmla="*/ 362213 w 364967"/>
                <a:gd name="connsiteY12" fmla="*/ 78544 h 384439"/>
                <a:gd name="connsiteX13" fmla="*/ 257551 w 364967"/>
                <a:gd name="connsiteY13" fmla="*/ 28204 h 38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967" h="384439">
                  <a:moveTo>
                    <a:pt x="257551" y="28204"/>
                  </a:moveTo>
                  <a:cubicBezTo>
                    <a:pt x="254575" y="27108"/>
                    <a:pt x="251643" y="26056"/>
                    <a:pt x="248795" y="24833"/>
                  </a:cubicBezTo>
                  <a:cubicBezTo>
                    <a:pt x="232337" y="17587"/>
                    <a:pt x="215487" y="11257"/>
                    <a:pt x="198328" y="5878"/>
                  </a:cubicBezTo>
                  <a:cubicBezTo>
                    <a:pt x="130919" y="-12592"/>
                    <a:pt x="62021" y="13014"/>
                    <a:pt x="26344" y="74952"/>
                  </a:cubicBezTo>
                  <a:cubicBezTo>
                    <a:pt x="3362" y="114740"/>
                    <a:pt x="-2677" y="160308"/>
                    <a:pt x="999" y="205660"/>
                  </a:cubicBezTo>
                  <a:cubicBezTo>
                    <a:pt x="2927" y="229734"/>
                    <a:pt x="6034" y="253807"/>
                    <a:pt x="9754" y="277577"/>
                  </a:cubicBezTo>
                  <a:cubicBezTo>
                    <a:pt x="10938" y="284928"/>
                    <a:pt x="12161" y="292284"/>
                    <a:pt x="13302" y="299463"/>
                  </a:cubicBezTo>
                  <a:cubicBezTo>
                    <a:pt x="14261" y="305634"/>
                    <a:pt x="16933" y="335268"/>
                    <a:pt x="14569" y="305590"/>
                  </a:cubicBezTo>
                  <a:cubicBezTo>
                    <a:pt x="18421" y="354178"/>
                    <a:pt x="51950" y="391563"/>
                    <a:pt x="103953" y="383287"/>
                  </a:cubicBezTo>
                  <a:cubicBezTo>
                    <a:pt x="150265" y="375976"/>
                    <a:pt x="201568" y="325768"/>
                    <a:pt x="197628" y="275605"/>
                  </a:cubicBezTo>
                  <a:cubicBezTo>
                    <a:pt x="195921" y="254291"/>
                    <a:pt x="192857" y="233233"/>
                    <a:pt x="189661" y="212179"/>
                  </a:cubicBezTo>
                  <a:cubicBezTo>
                    <a:pt x="224678" y="220454"/>
                    <a:pt x="261186" y="219799"/>
                    <a:pt x="294319" y="202464"/>
                  </a:cubicBezTo>
                  <a:cubicBezTo>
                    <a:pt x="338619" y="179350"/>
                    <a:pt x="375520" y="131287"/>
                    <a:pt x="362213" y="78544"/>
                  </a:cubicBezTo>
                  <a:cubicBezTo>
                    <a:pt x="350962" y="33936"/>
                    <a:pt x="299531" y="10474"/>
                    <a:pt x="257551" y="28204"/>
                  </a:cubicBezTo>
                  <a:close/>
                </a:path>
              </a:pathLst>
            </a:custGeom>
            <a:solidFill>
              <a:srgbClr val="3C8563"/>
            </a:solidFill>
            <a:ln w="4396"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305DD3B9-87E1-45BD-BC49-66F5AC08EA87}"/>
                </a:ext>
              </a:extLst>
            </p:cNvPr>
            <p:cNvSpPr/>
            <p:nvPr/>
          </p:nvSpPr>
          <p:spPr>
            <a:xfrm>
              <a:off x="11256299" y="4581683"/>
              <a:ext cx="368242" cy="388015"/>
            </a:xfrm>
            <a:custGeom>
              <a:avLst/>
              <a:gdLst>
                <a:gd name="connsiteX0" fmla="*/ 91487 w 368242"/>
                <a:gd name="connsiteY0" fmla="*/ 388007 h 388015"/>
                <a:gd name="connsiteX1" fmla="*/ 46355 w 368242"/>
                <a:gd name="connsiteY1" fmla="*/ 372860 h 388015"/>
                <a:gd name="connsiteX2" fmla="*/ 16633 w 368242"/>
                <a:gd name="connsiteY2" fmla="*/ 321997 h 388015"/>
                <a:gd name="connsiteX3" fmla="*/ 15498 w 368242"/>
                <a:gd name="connsiteY3" fmla="*/ 320201 h 388015"/>
                <a:gd name="connsiteX4" fmla="*/ 14754 w 368242"/>
                <a:gd name="connsiteY4" fmla="*/ 313942 h 388015"/>
                <a:gd name="connsiteX5" fmla="*/ 13306 w 368242"/>
                <a:gd name="connsiteY5" fmla="*/ 301511 h 388015"/>
                <a:gd name="connsiteX6" fmla="*/ 11382 w 368242"/>
                <a:gd name="connsiteY6" fmla="*/ 289516 h 388015"/>
                <a:gd name="connsiteX7" fmla="*/ 9762 w 368242"/>
                <a:gd name="connsiteY7" fmla="*/ 279405 h 388015"/>
                <a:gd name="connsiteX8" fmla="*/ 1007 w 368242"/>
                <a:gd name="connsiteY8" fmla="*/ 207399 h 388015"/>
                <a:gd name="connsiteX9" fmla="*/ 26612 w 368242"/>
                <a:gd name="connsiteY9" fmla="*/ 75732 h 388015"/>
                <a:gd name="connsiteX10" fmla="*/ 200392 w 368242"/>
                <a:gd name="connsiteY10" fmla="*/ 6086 h 388015"/>
                <a:gd name="connsiteX11" fmla="*/ 239304 w 368242"/>
                <a:gd name="connsiteY11" fmla="*/ 20313 h 388015"/>
                <a:gd name="connsiteX12" fmla="*/ 251035 w 368242"/>
                <a:gd name="connsiteY12" fmla="*/ 25084 h 388015"/>
                <a:gd name="connsiteX13" fmla="*/ 259179 w 368242"/>
                <a:gd name="connsiteY13" fmla="*/ 28236 h 388015"/>
                <a:gd name="connsiteX14" fmla="*/ 292553 w 368242"/>
                <a:gd name="connsiteY14" fmla="*/ 22461 h 388015"/>
                <a:gd name="connsiteX15" fmla="*/ 325321 w 368242"/>
                <a:gd name="connsiteY15" fmla="*/ 31040 h 388015"/>
                <a:gd name="connsiteX16" fmla="*/ 350741 w 368242"/>
                <a:gd name="connsiteY16" fmla="*/ 51090 h 388015"/>
                <a:gd name="connsiteX17" fmla="*/ 365461 w 368242"/>
                <a:gd name="connsiteY17" fmla="*/ 79931 h 388015"/>
                <a:gd name="connsiteX18" fmla="*/ 296735 w 368242"/>
                <a:gd name="connsiteY18" fmla="*/ 205736 h 388015"/>
                <a:gd name="connsiteX19" fmla="*/ 193301 w 368242"/>
                <a:gd name="connsiteY19" fmla="*/ 216111 h 388015"/>
                <a:gd name="connsiteX20" fmla="*/ 200916 w 368242"/>
                <a:gd name="connsiteY20" fmla="*/ 277393 h 388015"/>
                <a:gd name="connsiteX21" fmla="*/ 105885 w 368242"/>
                <a:gd name="connsiteY21" fmla="*/ 386823 h 388015"/>
                <a:gd name="connsiteX22" fmla="*/ 91487 w 368242"/>
                <a:gd name="connsiteY22" fmla="*/ 388007 h 388015"/>
                <a:gd name="connsiteX23" fmla="*/ 17817 w 368242"/>
                <a:gd name="connsiteY23" fmla="*/ 307374 h 388015"/>
                <a:gd name="connsiteX24" fmla="*/ 48458 w 368242"/>
                <a:gd name="connsiteY24" fmla="*/ 370320 h 388015"/>
                <a:gd name="connsiteX25" fmla="*/ 75508 w 368242"/>
                <a:gd name="connsiteY25" fmla="*/ 382958 h 388015"/>
                <a:gd name="connsiteX26" fmla="*/ 105361 w 368242"/>
                <a:gd name="connsiteY26" fmla="*/ 383451 h 388015"/>
                <a:gd name="connsiteX27" fmla="*/ 197593 w 368242"/>
                <a:gd name="connsiteY27" fmla="*/ 277521 h 388015"/>
                <a:gd name="connsiteX28" fmla="*/ 189669 w 368242"/>
                <a:gd name="connsiteY28" fmla="*/ 214227 h 388015"/>
                <a:gd name="connsiteX29" fmla="*/ 189727 w 368242"/>
                <a:gd name="connsiteY29" fmla="*/ 213426 h 388015"/>
                <a:gd name="connsiteX30" fmla="*/ 190149 w 368242"/>
                <a:gd name="connsiteY30" fmla="*/ 212739 h 388015"/>
                <a:gd name="connsiteX31" fmla="*/ 190849 w 368242"/>
                <a:gd name="connsiteY31" fmla="*/ 212382 h 388015"/>
                <a:gd name="connsiteX32" fmla="*/ 191637 w 368242"/>
                <a:gd name="connsiteY32" fmla="*/ 212387 h 388015"/>
                <a:gd name="connsiteX33" fmla="*/ 295159 w 368242"/>
                <a:gd name="connsiteY33" fmla="*/ 202804 h 388015"/>
                <a:gd name="connsiteX34" fmla="*/ 362265 w 368242"/>
                <a:gd name="connsiteY34" fmla="*/ 80763 h 388015"/>
                <a:gd name="connsiteX35" fmla="*/ 348144 w 368242"/>
                <a:gd name="connsiteY35" fmla="*/ 53159 h 388015"/>
                <a:gd name="connsiteX36" fmla="*/ 323789 w 368242"/>
                <a:gd name="connsiteY36" fmla="*/ 33972 h 388015"/>
                <a:gd name="connsiteX37" fmla="*/ 292065 w 368242"/>
                <a:gd name="connsiteY37" fmla="*/ 25723 h 388015"/>
                <a:gd name="connsiteX38" fmla="*/ 259791 w 368242"/>
                <a:gd name="connsiteY38" fmla="*/ 31476 h 388015"/>
                <a:gd name="connsiteX39" fmla="*/ 258611 w 368242"/>
                <a:gd name="connsiteY39" fmla="*/ 31476 h 388015"/>
                <a:gd name="connsiteX40" fmla="*/ 249856 w 368242"/>
                <a:gd name="connsiteY40" fmla="*/ 28060 h 388015"/>
                <a:gd name="connsiteX41" fmla="*/ 238125 w 368242"/>
                <a:gd name="connsiteY41" fmla="*/ 23288 h 388015"/>
                <a:gd name="connsiteX42" fmla="*/ 199604 w 368242"/>
                <a:gd name="connsiteY42" fmla="*/ 9238 h 388015"/>
                <a:gd name="connsiteX43" fmla="*/ 29548 w 368242"/>
                <a:gd name="connsiteY43" fmla="*/ 77303 h 388015"/>
                <a:gd name="connsiteX44" fmla="*/ 4379 w 368242"/>
                <a:gd name="connsiteY44" fmla="*/ 207091 h 388015"/>
                <a:gd name="connsiteX45" fmla="*/ 13134 w 368242"/>
                <a:gd name="connsiteY45" fmla="*/ 278881 h 388015"/>
                <a:gd name="connsiteX46" fmla="*/ 14754 w 368242"/>
                <a:gd name="connsiteY46" fmla="*/ 288948 h 388015"/>
                <a:gd name="connsiteX47" fmla="*/ 16677 w 368242"/>
                <a:gd name="connsiteY47" fmla="*/ 300938 h 388015"/>
                <a:gd name="connsiteX48" fmla="*/ 17333 w 368242"/>
                <a:gd name="connsiteY48" fmla="*/ 306018 h 388015"/>
                <a:gd name="connsiteX49" fmla="*/ 17743 w 368242"/>
                <a:gd name="connsiteY49" fmla="*/ 306639 h 388015"/>
                <a:gd name="connsiteX50" fmla="*/ 17817 w 368242"/>
                <a:gd name="connsiteY50" fmla="*/ 307374 h 38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68242" h="388015">
                  <a:moveTo>
                    <a:pt x="91487" y="388007"/>
                  </a:moveTo>
                  <a:cubicBezTo>
                    <a:pt x="75151" y="388266"/>
                    <a:pt x="59225" y="382918"/>
                    <a:pt x="46355" y="372860"/>
                  </a:cubicBezTo>
                  <a:cubicBezTo>
                    <a:pt x="30732" y="359963"/>
                    <a:pt x="20199" y="341937"/>
                    <a:pt x="16633" y="321997"/>
                  </a:cubicBezTo>
                  <a:cubicBezTo>
                    <a:pt x="16065" y="321997"/>
                    <a:pt x="15757" y="321601"/>
                    <a:pt x="15498" y="320201"/>
                  </a:cubicBezTo>
                  <a:cubicBezTo>
                    <a:pt x="15498" y="318977"/>
                    <a:pt x="15057" y="317049"/>
                    <a:pt x="14754" y="313942"/>
                  </a:cubicBezTo>
                  <a:cubicBezTo>
                    <a:pt x="14270" y="309562"/>
                    <a:pt x="13658" y="303787"/>
                    <a:pt x="13306" y="301511"/>
                  </a:cubicBezTo>
                  <a:cubicBezTo>
                    <a:pt x="12694" y="297483"/>
                    <a:pt x="12038" y="293499"/>
                    <a:pt x="11382" y="289516"/>
                  </a:cubicBezTo>
                  <a:cubicBezTo>
                    <a:pt x="10726" y="285532"/>
                    <a:pt x="10286" y="282777"/>
                    <a:pt x="9762" y="279405"/>
                  </a:cubicBezTo>
                  <a:cubicBezTo>
                    <a:pt x="5646" y="253139"/>
                    <a:pt x="2759" y="229418"/>
                    <a:pt x="1007" y="207399"/>
                  </a:cubicBezTo>
                  <a:cubicBezTo>
                    <a:pt x="-3109" y="156536"/>
                    <a:pt x="5387" y="112236"/>
                    <a:pt x="26612" y="75732"/>
                  </a:cubicBezTo>
                  <a:cubicBezTo>
                    <a:pt x="62157" y="14141"/>
                    <a:pt x="130399" y="-13172"/>
                    <a:pt x="200392" y="6086"/>
                  </a:cubicBezTo>
                  <a:cubicBezTo>
                    <a:pt x="213642" y="10026"/>
                    <a:pt x="226640" y="14775"/>
                    <a:pt x="239304" y="20313"/>
                  </a:cubicBezTo>
                  <a:lnTo>
                    <a:pt x="251035" y="25084"/>
                  </a:lnTo>
                  <a:cubicBezTo>
                    <a:pt x="253707" y="26224"/>
                    <a:pt x="256467" y="27228"/>
                    <a:pt x="259179" y="28236"/>
                  </a:cubicBezTo>
                  <a:cubicBezTo>
                    <a:pt x="269761" y="23944"/>
                    <a:pt x="281144" y="21977"/>
                    <a:pt x="292553" y="22461"/>
                  </a:cubicBezTo>
                  <a:cubicBezTo>
                    <a:pt x="303963" y="22941"/>
                    <a:pt x="315135" y="25868"/>
                    <a:pt x="325321" y="31040"/>
                  </a:cubicBezTo>
                  <a:cubicBezTo>
                    <a:pt x="335141" y="35812"/>
                    <a:pt x="343813" y="42652"/>
                    <a:pt x="350741" y="51090"/>
                  </a:cubicBezTo>
                  <a:cubicBezTo>
                    <a:pt x="357670" y="59533"/>
                    <a:pt x="362688" y="69371"/>
                    <a:pt x="365461" y="79931"/>
                  </a:cubicBezTo>
                  <a:cubicBezTo>
                    <a:pt x="379248" y="134518"/>
                    <a:pt x="339503" y="183410"/>
                    <a:pt x="296735" y="205736"/>
                  </a:cubicBezTo>
                  <a:cubicBezTo>
                    <a:pt x="266882" y="221318"/>
                    <a:pt x="232085" y="224822"/>
                    <a:pt x="193301" y="216111"/>
                  </a:cubicBezTo>
                  <a:cubicBezTo>
                    <a:pt x="196276" y="235545"/>
                    <a:pt x="199252" y="256207"/>
                    <a:pt x="200916" y="277393"/>
                  </a:cubicBezTo>
                  <a:cubicBezTo>
                    <a:pt x="204988" y="329000"/>
                    <a:pt x="152285" y="379467"/>
                    <a:pt x="105885" y="386823"/>
                  </a:cubicBezTo>
                  <a:cubicBezTo>
                    <a:pt x="101127" y="387602"/>
                    <a:pt x="96311" y="387998"/>
                    <a:pt x="91487" y="388007"/>
                  </a:cubicBezTo>
                  <a:close/>
                  <a:moveTo>
                    <a:pt x="17817" y="307374"/>
                  </a:moveTo>
                  <a:cubicBezTo>
                    <a:pt x="19917" y="333640"/>
                    <a:pt x="30948" y="356661"/>
                    <a:pt x="48458" y="370320"/>
                  </a:cubicBezTo>
                  <a:cubicBezTo>
                    <a:pt x="56483" y="376390"/>
                    <a:pt x="65700" y="380695"/>
                    <a:pt x="75508" y="382958"/>
                  </a:cubicBezTo>
                  <a:cubicBezTo>
                    <a:pt x="85315" y="385221"/>
                    <a:pt x="95488" y="385388"/>
                    <a:pt x="105361" y="383451"/>
                  </a:cubicBezTo>
                  <a:cubicBezTo>
                    <a:pt x="150361" y="376316"/>
                    <a:pt x="201660" y="327468"/>
                    <a:pt x="197593" y="277521"/>
                  </a:cubicBezTo>
                  <a:cubicBezTo>
                    <a:pt x="195885" y="255635"/>
                    <a:pt x="192733" y="234273"/>
                    <a:pt x="189669" y="214227"/>
                  </a:cubicBezTo>
                  <a:cubicBezTo>
                    <a:pt x="189625" y="213958"/>
                    <a:pt x="189643" y="213685"/>
                    <a:pt x="189727" y="213426"/>
                  </a:cubicBezTo>
                  <a:cubicBezTo>
                    <a:pt x="189810" y="213166"/>
                    <a:pt x="189956" y="212928"/>
                    <a:pt x="190149" y="212739"/>
                  </a:cubicBezTo>
                  <a:cubicBezTo>
                    <a:pt x="190352" y="212567"/>
                    <a:pt x="190594" y="212444"/>
                    <a:pt x="190849" y="212382"/>
                  </a:cubicBezTo>
                  <a:cubicBezTo>
                    <a:pt x="191109" y="212321"/>
                    <a:pt x="191382" y="212325"/>
                    <a:pt x="191637" y="212387"/>
                  </a:cubicBezTo>
                  <a:cubicBezTo>
                    <a:pt x="230598" y="221538"/>
                    <a:pt x="265438" y="218343"/>
                    <a:pt x="295159" y="202804"/>
                  </a:cubicBezTo>
                  <a:cubicBezTo>
                    <a:pt x="336832" y="180914"/>
                    <a:pt x="375572" y="133598"/>
                    <a:pt x="362265" y="80763"/>
                  </a:cubicBezTo>
                  <a:cubicBezTo>
                    <a:pt x="359602" y="70652"/>
                    <a:pt x="354787" y="61237"/>
                    <a:pt x="348144" y="53159"/>
                  </a:cubicBezTo>
                  <a:cubicBezTo>
                    <a:pt x="341506" y="45082"/>
                    <a:pt x="333196" y="38536"/>
                    <a:pt x="323789" y="33972"/>
                  </a:cubicBezTo>
                  <a:cubicBezTo>
                    <a:pt x="313929" y="28967"/>
                    <a:pt x="303109" y="26154"/>
                    <a:pt x="292065" y="25723"/>
                  </a:cubicBezTo>
                  <a:cubicBezTo>
                    <a:pt x="281016" y="25291"/>
                    <a:pt x="270007" y="27255"/>
                    <a:pt x="259791" y="31476"/>
                  </a:cubicBezTo>
                  <a:cubicBezTo>
                    <a:pt x="259412" y="31630"/>
                    <a:pt x="258989" y="31630"/>
                    <a:pt x="258611" y="31476"/>
                  </a:cubicBezTo>
                  <a:cubicBezTo>
                    <a:pt x="255635" y="30380"/>
                    <a:pt x="252655" y="29288"/>
                    <a:pt x="249856" y="28060"/>
                  </a:cubicBezTo>
                  <a:cubicBezTo>
                    <a:pt x="245960" y="26528"/>
                    <a:pt x="242020" y="24908"/>
                    <a:pt x="238125" y="23288"/>
                  </a:cubicBezTo>
                  <a:cubicBezTo>
                    <a:pt x="225593" y="17799"/>
                    <a:pt x="212726" y="13107"/>
                    <a:pt x="199604" y="9238"/>
                  </a:cubicBezTo>
                  <a:cubicBezTo>
                    <a:pt x="131098" y="-9672"/>
                    <a:pt x="64345" y="17073"/>
                    <a:pt x="29548" y="77303"/>
                  </a:cubicBezTo>
                  <a:cubicBezTo>
                    <a:pt x="8798" y="113244"/>
                    <a:pt x="307" y="156928"/>
                    <a:pt x="4379" y="207091"/>
                  </a:cubicBezTo>
                  <a:cubicBezTo>
                    <a:pt x="6131" y="228977"/>
                    <a:pt x="9018" y="252483"/>
                    <a:pt x="13134" y="278881"/>
                  </a:cubicBezTo>
                  <a:cubicBezTo>
                    <a:pt x="13658" y="282248"/>
                    <a:pt x="14226" y="285576"/>
                    <a:pt x="14754" y="288948"/>
                  </a:cubicBezTo>
                  <a:cubicBezTo>
                    <a:pt x="15278" y="292320"/>
                    <a:pt x="16065" y="296959"/>
                    <a:pt x="16677" y="300938"/>
                  </a:cubicBezTo>
                  <a:cubicBezTo>
                    <a:pt x="16677" y="302079"/>
                    <a:pt x="17073" y="303919"/>
                    <a:pt x="17333" y="306018"/>
                  </a:cubicBezTo>
                  <a:cubicBezTo>
                    <a:pt x="17518" y="306186"/>
                    <a:pt x="17659" y="306401"/>
                    <a:pt x="17743" y="306639"/>
                  </a:cubicBezTo>
                  <a:cubicBezTo>
                    <a:pt x="17830" y="306872"/>
                    <a:pt x="17853" y="307127"/>
                    <a:pt x="17817" y="307374"/>
                  </a:cubicBezTo>
                  <a:close/>
                </a:path>
              </a:pathLst>
            </a:custGeom>
            <a:solidFill>
              <a:srgbClr val="0E0E0E"/>
            </a:solidFill>
            <a:ln w="4396"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53345C36-A3EE-407A-AB3C-2D9A50CF3C9F}"/>
                </a:ext>
              </a:extLst>
            </p:cNvPr>
            <p:cNvSpPr/>
            <p:nvPr/>
          </p:nvSpPr>
          <p:spPr>
            <a:xfrm>
              <a:off x="10782044" y="4309419"/>
              <a:ext cx="936494" cy="322747"/>
            </a:xfrm>
            <a:custGeom>
              <a:avLst/>
              <a:gdLst>
                <a:gd name="connsiteX0" fmla="*/ 710584 w 936494"/>
                <a:gd name="connsiteY0" fmla="*/ 13571 h 322747"/>
                <a:gd name="connsiteX1" fmla="*/ 659720 w 936494"/>
                <a:gd name="connsiteY1" fmla="*/ 17946 h 322747"/>
                <a:gd name="connsiteX2" fmla="*/ 494128 w 936494"/>
                <a:gd name="connsiteY2" fmla="*/ 59971 h 322747"/>
                <a:gd name="connsiteX3" fmla="*/ 427594 w 936494"/>
                <a:gd name="connsiteY3" fmla="*/ 81857 h 322747"/>
                <a:gd name="connsiteX4" fmla="*/ 406888 w 936494"/>
                <a:gd name="connsiteY4" fmla="*/ 88116 h 322747"/>
                <a:gd name="connsiteX5" fmla="*/ 361628 w 936494"/>
                <a:gd name="connsiteY5" fmla="*/ 102167 h 322747"/>
                <a:gd name="connsiteX6" fmla="*/ 313212 w 936494"/>
                <a:gd name="connsiteY6" fmla="*/ 117137 h 322747"/>
                <a:gd name="connsiteX7" fmla="*/ 298638 w 936494"/>
                <a:gd name="connsiteY7" fmla="*/ 121513 h 322747"/>
                <a:gd name="connsiteX8" fmla="*/ 269220 w 936494"/>
                <a:gd name="connsiteY8" fmla="*/ 129828 h 322747"/>
                <a:gd name="connsiteX9" fmla="*/ 221597 w 936494"/>
                <a:gd name="connsiteY9" fmla="*/ 140335 h 322747"/>
                <a:gd name="connsiteX10" fmla="*/ 203695 w 936494"/>
                <a:gd name="connsiteY10" fmla="*/ 142567 h 322747"/>
                <a:gd name="connsiteX11" fmla="*/ 198967 w 936494"/>
                <a:gd name="connsiteY11" fmla="*/ 141123 h 322747"/>
                <a:gd name="connsiteX12" fmla="*/ 198399 w 936494"/>
                <a:gd name="connsiteY12" fmla="*/ 141123 h 322747"/>
                <a:gd name="connsiteX13" fmla="*/ 198047 w 936494"/>
                <a:gd name="connsiteY13" fmla="*/ 140815 h 322747"/>
                <a:gd name="connsiteX14" fmla="*/ 197783 w 936494"/>
                <a:gd name="connsiteY14" fmla="*/ 139855 h 322747"/>
                <a:gd name="connsiteX15" fmla="*/ 195727 w 936494"/>
                <a:gd name="connsiteY15" fmla="*/ 138803 h 322747"/>
                <a:gd name="connsiteX16" fmla="*/ 197655 w 936494"/>
                <a:gd name="connsiteY16" fmla="*/ 139415 h 322747"/>
                <a:gd name="connsiteX17" fmla="*/ 192356 w 936494"/>
                <a:gd name="connsiteY17" fmla="*/ 123744 h 322747"/>
                <a:gd name="connsiteX18" fmla="*/ 191744 w 936494"/>
                <a:gd name="connsiteY18" fmla="*/ 120901 h 322747"/>
                <a:gd name="connsiteX19" fmla="*/ 190868 w 936494"/>
                <a:gd name="connsiteY19" fmla="*/ 112757 h 322747"/>
                <a:gd name="connsiteX20" fmla="*/ 192096 w 936494"/>
                <a:gd name="connsiteY20" fmla="*/ 39396 h 322747"/>
                <a:gd name="connsiteX21" fmla="*/ 180669 w 936494"/>
                <a:gd name="connsiteY21" fmla="*/ 0 h 322747"/>
                <a:gd name="connsiteX22" fmla="*/ 15164 w 936494"/>
                <a:gd name="connsiteY22" fmla="*/ 28757 h 322747"/>
                <a:gd name="connsiteX23" fmla="*/ 1814 w 936494"/>
                <a:gd name="connsiteY23" fmla="*/ 75813 h 322747"/>
                <a:gd name="connsiteX24" fmla="*/ 98597 w 936494"/>
                <a:gd name="connsiteY24" fmla="*/ 308727 h 322747"/>
                <a:gd name="connsiteX25" fmla="*/ 318596 w 936494"/>
                <a:gd name="connsiteY25" fmla="*/ 294153 h 322747"/>
                <a:gd name="connsiteX26" fmla="*/ 390473 w 936494"/>
                <a:gd name="connsiteY26" fmla="*/ 271523 h 322747"/>
                <a:gd name="connsiteX27" fmla="*/ 399229 w 936494"/>
                <a:gd name="connsiteY27" fmla="*/ 268679 h 322747"/>
                <a:gd name="connsiteX28" fmla="*/ 407196 w 936494"/>
                <a:gd name="connsiteY28" fmla="*/ 266227 h 322747"/>
                <a:gd name="connsiteX29" fmla="*/ 442604 w 936494"/>
                <a:gd name="connsiteY29" fmla="*/ 255544 h 322747"/>
                <a:gd name="connsiteX30" fmla="*/ 598614 w 936494"/>
                <a:gd name="connsiteY30" fmla="*/ 207397 h 322747"/>
                <a:gd name="connsiteX31" fmla="*/ 675083 w 936494"/>
                <a:gd name="connsiteY31" fmla="*/ 193650 h 322747"/>
                <a:gd name="connsiteX32" fmla="*/ 731990 w 936494"/>
                <a:gd name="connsiteY32" fmla="*/ 198945 h 322747"/>
                <a:gd name="connsiteX33" fmla="*/ 865625 w 936494"/>
                <a:gd name="connsiteY33" fmla="*/ 273842 h 322747"/>
                <a:gd name="connsiteX34" fmla="*/ 936495 w 936494"/>
                <a:gd name="connsiteY34" fmla="*/ 267759 h 322747"/>
                <a:gd name="connsiteX35" fmla="*/ 710584 w 936494"/>
                <a:gd name="connsiteY35" fmla="*/ 13571 h 32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36494" h="322747">
                  <a:moveTo>
                    <a:pt x="710584" y="13571"/>
                  </a:moveTo>
                  <a:cubicBezTo>
                    <a:pt x="693381" y="14227"/>
                    <a:pt x="676311" y="15803"/>
                    <a:pt x="659720" y="17946"/>
                  </a:cubicBezTo>
                  <a:cubicBezTo>
                    <a:pt x="603078" y="24950"/>
                    <a:pt x="548275" y="42636"/>
                    <a:pt x="494128" y="59971"/>
                  </a:cubicBezTo>
                  <a:cubicBezTo>
                    <a:pt x="471934" y="67102"/>
                    <a:pt x="449828" y="74677"/>
                    <a:pt x="427594" y="81857"/>
                  </a:cubicBezTo>
                  <a:cubicBezTo>
                    <a:pt x="425622" y="82380"/>
                    <a:pt x="409164" y="87416"/>
                    <a:pt x="406888" y="88116"/>
                  </a:cubicBezTo>
                  <a:cubicBezTo>
                    <a:pt x="391741" y="92491"/>
                    <a:pt x="376683" y="97439"/>
                    <a:pt x="361628" y="102167"/>
                  </a:cubicBezTo>
                  <a:lnTo>
                    <a:pt x="313212" y="117137"/>
                  </a:lnTo>
                  <a:lnTo>
                    <a:pt x="298638" y="121513"/>
                  </a:lnTo>
                  <a:cubicBezTo>
                    <a:pt x="288875" y="124400"/>
                    <a:pt x="279072" y="127204"/>
                    <a:pt x="269220" y="129828"/>
                  </a:cubicBezTo>
                  <a:cubicBezTo>
                    <a:pt x="253541" y="134164"/>
                    <a:pt x="237646" y="137672"/>
                    <a:pt x="221597" y="140335"/>
                  </a:cubicBezTo>
                  <a:cubicBezTo>
                    <a:pt x="215646" y="141255"/>
                    <a:pt x="209690" y="141911"/>
                    <a:pt x="203695" y="142567"/>
                  </a:cubicBezTo>
                  <a:cubicBezTo>
                    <a:pt x="230176" y="139635"/>
                    <a:pt x="205183" y="140555"/>
                    <a:pt x="198967" y="141123"/>
                  </a:cubicBezTo>
                  <a:lnTo>
                    <a:pt x="198399" y="141123"/>
                  </a:lnTo>
                  <a:lnTo>
                    <a:pt x="198047" y="140815"/>
                  </a:lnTo>
                  <a:lnTo>
                    <a:pt x="197783" y="139855"/>
                  </a:lnTo>
                  <a:cubicBezTo>
                    <a:pt x="196471" y="138495"/>
                    <a:pt x="195860" y="138323"/>
                    <a:pt x="195727" y="138803"/>
                  </a:cubicBezTo>
                  <a:cubicBezTo>
                    <a:pt x="192096" y="135083"/>
                    <a:pt x="191352" y="131580"/>
                    <a:pt x="197655" y="139415"/>
                  </a:cubicBezTo>
                  <a:cubicBezTo>
                    <a:pt x="196251" y="134208"/>
                    <a:pt x="194152" y="128648"/>
                    <a:pt x="192356" y="123744"/>
                  </a:cubicBezTo>
                  <a:cubicBezTo>
                    <a:pt x="192140" y="122653"/>
                    <a:pt x="191920" y="121733"/>
                    <a:pt x="191744" y="120901"/>
                  </a:cubicBezTo>
                  <a:cubicBezTo>
                    <a:pt x="191396" y="118185"/>
                    <a:pt x="191088" y="115473"/>
                    <a:pt x="190868" y="112757"/>
                  </a:cubicBezTo>
                  <a:cubicBezTo>
                    <a:pt x="189811" y="88301"/>
                    <a:pt x="190221" y="63805"/>
                    <a:pt x="192096" y="39396"/>
                  </a:cubicBezTo>
                  <a:cubicBezTo>
                    <a:pt x="193351" y="25297"/>
                    <a:pt x="189274" y="11238"/>
                    <a:pt x="180669" y="0"/>
                  </a:cubicBezTo>
                  <a:lnTo>
                    <a:pt x="15164" y="28757"/>
                  </a:lnTo>
                  <a:cubicBezTo>
                    <a:pt x="7681" y="43420"/>
                    <a:pt x="3143" y="59407"/>
                    <a:pt x="1814" y="75813"/>
                  </a:cubicBezTo>
                  <a:cubicBezTo>
                    <a:pt x="-5537" y="164365"/>
                    <a:pt x="6193" y="269595"/>
                    <a:pt x="98597" y="308727"/>
                  </a:cubicBezTo>
                  <a:cubicBezTo>
                    <a:pt x="168370" y="338232"/>
                    <a:pt x="249786" y="315207"/>
                    <a:pt x="318596" y="294153"/>
                  </a:cubicBezTo>
                  <a:cubicBezTo>
                    <a:pt x="342630" y="286797"/>
                    <a:pt x="366747" y="279138"/>
                    <a:pt x="390473" y="271523"/>
                  </a:cubicBezTo>
                  <a:lnTo>
                    <a:pt x="399229" y="268679"/>
                  </a:lnTo>
                  <a:lnTo>
                    <a:pt x="407196" y="266227"/>
                  </a:lnTo>
                  <a:cubicBezTo>
                    <a:pt x="418865" y="262723"/>
                    <a:pt x="430671" y="259163"/>
                    <a:pt x="442604" y="255544"/>
                  </a:cubicBezTo>
                  <a:cubicBezTo>
                    <a:pt x="500779" y="237598"/>
                    <a:pt x="544335" y="220792"/>
                    <a:pt x="598614" y="207397"/>
                  </a:cubicBezTo>
                  <a:cubicBezTo>
                    <a:pt x="623674" y="200680"/>
                    <a:pt x="649253" y="196080"/>
                    <a:pt x="675083" y="193650"/>
                  </a:cubicBezTo>
                  <a:cubicBezTo>
                    <a:pt x="685546" y="192906"/>
                    <a:pt x="720171" y="194702"/>
                    <a:pt x="731990" y="198945"/>
                  </a:cubicBezTo>
                  <a:cubicBezTo>
                    <a:pt x="775497" y="215012"/>
                    <a:pt x="812310" y="263820"/>
                    <a:pt x="865625" y="273842"/>
                  </a:cubicBezTo>
                  <a:cubicBezTo>
                    <a:pt x="889351" y="278504"/>
                    <a:pt x="913913" y="276396"/>
                    <a:pt x="936495" y="267759"/>
                  </a:cubicBezTo>
                  <a:cubicBezTo>
                    <a:pt x="881036" y="184283"/>
                    <a:pt x="804347" y="104002"/>
                    <a:pt x="710584" y="13571"/>
                  </a:cubicBezTo>
                  <a:close/>
                </a:path>
              </a:pathLst>
            </a:custGeom>
            <a:solidFill>
              <a:srgbClr val="3C8563"/>
            </a:solidFill>
            <a:ln w="4396"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E644E5DC-4EAD-452E-8280-23CB56CAF80E}"/>
                </a:ext>
              </a:extLst>
            </p:cNvPr>
            <p:cNvSpPr/>
            <p:nvPr/>
          </p:nvSpPr>
          <p:spPr>
            <a:xfrm>
              <a:off x="10780355" y="4307561"/>
              <a:ext cx="939900" cy="326148"/>
            </a:xfrm>
            <a:custGeom>
              <a:avLst/>
              <a:gdLst>
                <a:gd name="connsiteX0" fmla="*/ 174566 w 939900"/>
                <a:gd name="connsiteY0" fmla="*/ 326128 h 326148"/>
                <a:gd name="connsiteX1" fmla="*/ 99630 w 939900"/>
                <a:gd name="connsiteY1" fmla="*/ 311901 h 326148"/>
                <a:gd name="connsiteX2" fmla="*/ 1839 w 939900"/>
                <a:gd name="connsiteY2" fmla="*/ 77323 h 326148"/>
                <a:gd name="connsiteX3" fmla="*/ 15409 w 939900"/>
                <a:gd name="connsiteY3" fmla="*/ 29655 h 326148"/>
                <a:gd name="connsiteX4" fmla="*/ 15889 w 939900"/>
                <a:gd name="connsiteY4" fmla="*/ 29066 h 326148"/>
                <a:gd name="connsiteX5" fmla="*/ 16593 w 939900"/>
                <a:gd name="connsiteY5" fmla="*/ 28780 h 326148"/>
                <a:gd name="connsiteX6" fmla="*/ 182098 w 939900"/>
                <a:gd name="connsiteY6" fmla="*/ 22 h 326148"/>
                <a:gd name="connsiteX7" fmla="*/ 182970 w 939900"/>
                <a:gd name="connsiteY7" fmla="*/ 110 h 326148"/>
                <a:gd name="connsiteX8" fmla="*/ 183674 w 939900"/>
                <a:gd name="connsiteY8" fmla="*/ 634 h 326148"/>
                <a:gd name="connsiteX9" fmla="*/ 195405 w 939900"/>
                <a:gd name="connsiteY9" fmla="*/ 41254 h 326148"/>
                <a:gd name="connsiteX10" fmla="*/ 194221 w 939900"/>
                <a:gd name="connsiteY10" fmla="*/ 114444 h 326148"/>
                <a:gd name="connsiteX11" fmla="*/ 194920 w 939900"/>
                <a:gd name="connsiteY11" fmla="*/ 121403 h 326148"/>
                <a:gd name="connsiteX12" fmla="*/ 194920 w 939900"/>
                <a:gd name="connsiteY12" fmla="*/ 122450 h 326148"/>
                <a:gd name="connsiteX13" fmla="*/ 195532 w 939900"/>
                <a:gd name="connsiteY13" fmla="*/ 125122 h 326148"/>
                <a:gd name="connsiteX14" fmla="*/ 196105 w 939900"/>
                <a:gd name="connsiteY14" fmla="*/ 126742 h 326148"/>
                <a:gd name="connsiteX15" fmla="*/ 200788 w 939900"/>
                <a:gd name="connsiteY15" fmla="*/ 140705 h 326148"/>
                <a:gd name="connsiteX16" fmla="*/ 200788 w 939900"/>
                <a:gd name="connsiteY16" fmla="*/ 140969 h 326148"/>
                <a:gd name="connsiteX17" fmla="*/ 217858 w 939900"/>
                <a:gd name="connsiteY17" fmla="*/ 140969 h 326148"/>
                <a:gd name="connsiteX18" fmla="*/ 222806 w 939900"/>
                <a:gd name="connsiteY18" fmla="*/ 140269 h 326148"/>
                <a:gd name="connsiteX19" fmla="*/ 270209 w 939900"/>
                <a:gd name="connsiteY19" fmla="*/ 129938 h 326148"/>
                <a:gd name="connsiteX20" fmla="*/ 299539 w 939900"/>
                <a:gd name="connsiteY20" fmla="*/ 121663 h 326148"/>
                <a:gd name="connsiteX21" fmla="*/ 307374 w 939900"/>
                <a:gd name="connsiteY21" fmla="*/ 119303 h 326148"/>
                <a:gd name="connsiteX22" fmla="*/ 314113 w 939900"/>
                <a:gd name="connsiteY22" fmla="*/ 117243 h 326148"/>
                <a:gd name="connsiteX23" fmla="*/ 337536 w 939900"/>
                <a:gd name="connsiteY23" fmla="*/ 110240 h 326148"/>
                <a:gd name="connsiteX24" fmla="*/ 362789 w 939900"/>
                <a:gd name="connsiteY24" fmla="*/ 102228 h 326148"/>
                <a:gd name="connsiteX25" fmla="*/ 408097 w 939900"/>
                <a:gd name="connsiteY25" fmla="*/ 88178 h 326148"/>
                <a:gd name="connsiteX26" fmla="*/ 409145 w 939900"/>
                <a:gd name="connsiteY26" fmla="*/ 87830 h 326148"/>
                <a:gd name="connsiteX27" fmla="*/ 428843 w 939900"/>
                <a:gd name="connsiteY27" fmla="*/ 81918 h 326148"/>
                <a:gd name="connsiteX28" fmla="*/ 463864 w 939900"/>
                <a:gd name="connsiteY28" fmla="*/ 70540 h 326148"/>
                <a:gd name="connsiteX29" fmla="*/ 495509 w 939900"/>
                <a:gd name="connsiteY29" fmla="*/ 60165 h 326148"/>
                <a:gd name="connsiteX30" fmla="*/ 496825 w 939900"/>
                <a:gd name="connsiteY30" fmla="*/ 59724 h 326148"/>
                <a:gd name="connsiteX31" fmla="*/ 661409 w 939900"/>
                <a:gd name="connsiteY31" fmla="*/ 18057 h 326148"/>
                <a:gd name="connsiteX32" fmla="*/ 712405 w 939900"/>
                <a:gd name="connsiteY32" fmla="*/ 13677 h 326148"/>
                <a:gd name="connsiteX33" fmla="*/ 713628 w 939900"/>
                <a:gd name="connsiteY33" fmla="*/ 14157 h 326148"/>
                <a:gd name="connsiteX34" fmla="*/ 939724 w 939900"/>
                <a:gd name="connsiteY34" fmla="*/ 268433 h 326148"/>
                <a:gd name="connsiteX35" fmla="*/ 939900 w 939900"/>
                <a:gd name="connsiteY35" fmla="*/ 269137 h 326148"/>
                <a:gd name="connsiteX36" fmla="*/ 939724 w 939900"/>
                <a:gd name="connsiteY36" fmla="*/ 269837 h 326148"/>
                <a:gd name="connsiteX37" fmla="*/ 939372 w 939900"/>
                <a:gd name="connsiteY37" fmla="*/ 270480 h 326148"/>
                <a:gd name="connsiteX38" fmla="*/ 938756 w 939900"/>
                <a:gd name="connsiteY38" fmla="*/ 270885 h 326148"/>
                <a:gd name="connsiteX39" fmla="*/ 867010 w 939900"/>
                <a:gd name="connsiteY39" fmla="*/ 277056 h 326148"/>
                <a:gd name="connsiteX40" fmla="*/ 786382 w 939900"/>
                <a:gd name="connsiteY40" fmla="*/ 234640 h 326148"/>
                <a:gd name="connsiteX41" fmla="*/ 733106 w 939900"/>
                <a:gd name="connsiteY41" fmla="*/ 202119 h 326148"/>
                <a:gd name="connsiteX42" fmla="*/ 677124 w 939900"/>
                <a:gd name="connsiteY42" fmla="*/ 196912 h 326148"/>
                <a:gd name="connsiteX43" fmla="*/ 600915 w 939900"/>
                <a:gd name="connsiteY43" fmla="*/ 210919 h 326148"/>
                <a:gd name="connsiteX44" fmla="*/ 501024 w 939900"/>
                <a:gd name="connsiteY44" fmla="*/ 240904 h 326148"/>
                <a:gd name="connsiteX45" fmla="*/ 444997 w 939900"/>
                <a:gd name="connsiteY45" fmla="*/ 258938 h 326148"/>
                <a:gd name="connsiteX46" fmla="*/ 409585 w 939900"/>
                <a:gd name="connsiteY46" fmla="*/ 269661 h 326148"/>
                <a:gd name="connsiteX47" fmla="*/ 401617 w 939900"/>
                <a:gd name="connsiteY47" fmla="*/ 272113 h 326148"/>
                <a:gd name="connsiteX48" fmla="*/ 380123 w 939900"/>
                <a:gd name="connsiteY48" fmla="*/ 278940 h 326148"/>
                <a:gd name="connsiteX49" fmla="*/ 320769 w 939900"/>
                <a:gd name="connsiteY49" fmla="*/ 297586 h 326148"/>
                <a:gd name="connsiteX50" fmla="*/ 174566 w 939900"/>
                <a:gd name="connsiteY50" fmla="*/ 326128 h 326148"/>
                <a:gd name="connsiteX51" fmla="*/ 17949 w 939900"/>
                <a:gd name="connsiteY51" fmla="*/ 31887 h 326148"/>
                <a:gd name="connsiteX52" fmla="*/ 5122 w 939900"/>
                <a:gd name="connsiteY52" fmla="*/ 77631 h 326148"/>
                <a:gd name="connsiteX53" fmla="*/ 100897 w 939900"/>
                <a:gd name="connsiteY53" fmla="*/ 308881 h 326148"/>
                <a:gd name="connsiteX54" fmla="*/ 319761 w 939900"/>
                <a:gd name="connsiteY54" fmla="*/ 294219 h 326148"/>
                <a:gd name="connsiteX55" fmla="*/ 379076 w 939900"/>
                <a:gd name="connsiteY55" fmla="*/ 275568 h 326148"/>
                <a:gd name="connsiteX56" fmla="*/ 400565 w 939900"/>
                <a:gd name="connsiteY56" fmla="*/ 268785 h 326148"/>
                <a:gd name="connsiteX57" fmla="*/ 408577 w 939900"/>
                <a:gd name="connsiteY57" fmla="*/ 266289 h 326148"/>
                <a:gd name="connsiteX58" fmla="*/ 443989 w 939900"/>
                <a:gd name="connsiteY58" fmla="*/ 255610 h 326148"/>
                <a:gd name="connsiteX59" fmla="*/ 499932 w 939900"/>
                <a:gd name="connsiteY59" fmla="*/ 237576 h 326148"/>
                <a:gd name="connsiteX60" fmla="*/ 600083 w 939900"/>
                <a:gd name="connsiteY60" fmla="*/ 207503 h 326148"/>
                <a:gd name="connsiteX61" fmla="*/ 676860 w 939900"/>
                <a:gd name="connsiteY61" fmla="*/ 193716 h 326148"/>
                <a:gd name="connsiteX62" fmla="*/ 734202 w 939900"/>
                <a:gd name="connsiteY62" fmla="*/ 199100 h 326148"/>
                <a:gd name="connsiteX63" fmla="*/ 788261 w 939900"/>
                <a:gd name="connsiteY63" fmla="*/ 232060 h 326148"/>
                <a:gd name="connsiteX64" fmla="*/ 867578 w 939900"/>
                <a:gd name="connsiteY64" fmla="*/ 273905 h 326148"/>
                <a:gd name="connsiteX65" fmla="*/ 935586 w 939900"/>
                <a:gd name="connsiteY65" fmla="*/ 268653 h 326148"/>
                <a:gd name="connsiteX66" fmla="*/ 711617 w 939900"/>
                <a:gd name="connsiteY66" fmla="*/ 17093 h 326148"/>
                <a:gd name="connsiteX67" fmla="*/ 661585 w 939900"/>
                <a:gd name="connsiteY67" fmla="*/ 21468 h 326148"/>
                <a:gd name="connsiteX68" fmla="*/ 497613 w 939900"/>
                <a:gd name="connsiteY68" fmla="*/ 62964 h 326148"/>
                <a:gd name="connsiteX69" fmla="*/ 496296 w 939900"/>
                <a:gd name="connsiteY69" fmla="*/ 63404 h 326148"/>
                <a:gd name="connsiteX70" fmla="*/ 464652 w 939900"/>
                <a:gd name="connsiteY70" fmla="*/ 73779 h 326148"/>
                <a:gd name="connsiteX71" fmla="*/ 429631 w 939900"/>
                <a:gd name="connsiteY71" fmla="*/ 85202 h 326148"/>
                <a:gd name="connsiteX72" fmla="*/ 409976 w 939900"/>
                <a:gd name="connsiteY72" fmla="*/ 91109 h 326148"/>
                <a:gd name="connsiteX73" fmla="*/ 408929 w 939900"/>
                <a:gd name="connsiteY73" fmla="*/ 91462 h 326148"/>
                <a:gd name="connsiteX74" fmla="*/ 363665 w 939900"/>
                <a:gd name="connsiteY74" fmla="*/ 105512 h 326148"/>
                <a:gd name="connsiteX75" fmla="*/ 338407 w 939900"/>
                <a:gd name="connsiteY75" fmla="*/ 113480 h 326148"/>
                <a:gd name="connsiteX76" fmla="*/ 315209 w 939900"/>
                <a:gd name="connsiteY76" fmla="*/ 120703 h 326148"/>
                <a:gd name="connsiteX77" fmla="*/ 308470 w 939900"/>
                <a:gd name="connsiteY77" fmla="*/ 122715 h 326148"/>
                <a:gd name="connsiteX78" fmla="*/ 300591 w 939900"/>
                <a:gd name="connsiteY78" fmla="*/ 125122 h 326148"/>
                <a:gd name="connsiteX79" fmla="*/ 271173 w 939900"/>
                <a:gd name="connsiteY79" fmla="*/ 133438 h 326148"/>
                <a:gd name="connsiteX80" fmla="*/ 223418 w 939900"/>
                <a:gd name="connsiteY80" fmla="*/ 143813 h 326148"/>
                <a:gd name="connsiteX81" fmla="*/ 205472 w 939900"/>
                <a:gd name="connsiteY81" fmla="*/ 146044 h 326148"/>
                <a:gd name="connsiteX82" fmla="*/ 204283 w 939900"/>
                <a:gd name="connsiteY82" fmla="*/ 145683 h 326148"/>
                <a:gd name="connsiteX83" fmla="*/ 203676 w 939900"/>
                <a:gd name="connsiteY83" fmla="*/ 144601 h 326148"/>
                <a:gd name="connsiteX84" fmla="*/ 200964 w 939900"/>
                <a:gd name="connsiteY84" fmla="*/ 144601 h 326148"/>
                <a:gd name="connsiteX85" fmla="*/ 200220 w 939900"/>
                <a:gd name="connsiteY85" fmla="*/ 144601 h 326148"/>
                <a:gd name="connsiteX86" fmla="*/ 199168 w 939900"/>
                <a:gd name="connsiteY86" fmla="*/ 144253 h 326148"/>
                <a:gd name="connsiteX87" fmla="*/ 198116 w 939900"/>
                <a:gd name="connsiteY87" fmla="*/ 142981 h 326148"/>
                <a:gd name="connsiteX88" fmla="*/ 198116 w 939900"/>
                <a:gd name="connsiteY88" fmla="*/ 142457 h 326148"/>
                <a:gd name="connsiteX89" fmla="*/ 197857 w 939900"/>
                <a:gd name="connsiteY89" fmla="*/ 142193 h 326148"/>
                <a:gd name="connsiteX90" fmla="*/ 197051 w 939900"/>
                <a:gd name="connsiteY90" fmla="*/ 142140 h 326148"/>
                <a:gd name="connsiteX91" fmla="*/ 196364 w 939900"/>
                <a:gd name="connsiteY91" fmla="*/ 141713 h 326148"/>
                <a:gd name="connsiteX92" fmla="*/ 193257 w 939900"/>
                <a:gd name="connsiteY92" fmla="*/ 136065 h 326148"/>
                <a:gd name="connsiteX93" fmla="*/ 193776 w 939900"/>
                <a:gd name="connsiteY93" fmla="*/ 135291 h 326148"/>
                <a:gd name="connsiteX94" fmla="*/ 194617 w 939900"/>
                <a:gd name="connsiteY94" fmla="*/ 134886 h 326148"/>
                <a:gd name="connsiteX95" fmla="*/ 195229 w 939900"/>
                <a:gd name="connsiteY95" fmla="*/ 134749 h 326148"/>
                <a:gd name="connsiteX96" fmla="*/ 195841 w 939900"/>
                <a:gd name="connsiteY96" fmla="*/ 134886 h 326148"/>
                <a:gd name="connsiteX97" fmla="*/ 193301 w 939900"/>
                <a:gd name="connsiteY97" fmla="*/ 127750 h 326148"/>
                <a:gd name="connsiteX98" fmla="*/ 192645 w 939900"/>
                <a:gd name="connsiteY98" fmla="*/ 125910 h 326148"/>
                <a:gd name="connsiteX99" fmla="*/ 191813 w 939900"/>
                <a:gd name="connsiteY99" fmla="*/ 121535 h 326148"/>
                <a:gd name="connsiteX100" fmla="*/ 191069 w 939900"/>
                <a:gd name="connsiteY100" fmla="*/ 114355 h 326148"/>
                <a:gd name="connsiteX101" fmla="*/ 192253 w 939900"/>
                <a:gd name="connsiteY101" fmla="*/ 40730 h 326148"/>
                <a:gd name="connsiteX102" fmla="*/ 181790 w 939900"/>
                <a:gd name="connsiteY102" fmla="*/ 3170 h 326148"/>
                <a:gd name="connsiteX103" fmla="*/ 17949 w 939900"/>
                <a:gd name="connsiteY103" fmla="*/ 31887 h 32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939900" h="326148">
                  <a:moveTo>
                    <a:pt x="174566" y="326128"/>
                  </a:moveTo>
                  <a:cubicBezTo>
                    <a:pt x="148882" y="326506"/>
                    <a:pt x="123386" y="321664"/>
                    <a:pt x="99630" y="311901"/>
                  </a:cubicBezTo>
                  <a:cubicBezTo>
                    <a:pt x="24473" y="280124"/>
                    <a:pt x="-8449" y="201199"/>
                    <a:pt x="1839" y="77323"/>
                  </a:cubicBezTo>
                  <a:cubicBezTo>
                    <a:pt x="3185" y="60697"/>
                    <a:pt x="7799" y="44498"/>
                    <a:pt x="15409" y="29655"/>
                  </a:cubicBezTo>
                  <a:cubicBezTo>
                    <a:pt x="15519" y="29422"/>
                    <a:pt x="15682" y="29220"/>
                    <a:pt x="15889" y="29066"/>
                  </a:cubicBezTo>
                  <a:cubicBezTo>
                    <a:pt x="16096" y="28911"/>
                    <a:pt x="16338" y="28815"/>
                    <a:pt x="16593" y="28780"/>
                  </a:cubicBezTo>
                  <a:lnTo>
                    <a:pt x="182098" y="22"/>
                  </a:lnTo>
                  <a:cubicBezTo>
                    <a:pt x="182388" y="-26"/>
                    <a:pt x="182692" y="5"/>
                    <a:pt x="182970" y="110"/>
                  </a:cubicBezTo>
                  <a:cubicBezTo>
                    <a:pt x="183247" y="220"/>
                    <a:pt x="183489" y="401"/>
                    <a:pt x="183674" y="634"/>
                  </a:cubicBezTo>
                  <a:cubicBezTo>
                    <a:pt x="192566" y="12211"/>
                    <a:pt x="196756" y="26719"/>
                    <a:pt x="195405" y="41254"/>
                  </a:cubicBezTo>
                  <a:cubicBezTo>
                    <a:pt x="193556" y="65605"/>
                    <a:pt x="193160" y="90044"/>
                    <a:pt x="194221" y="114444"/>
                  </a:cubicBezTo>
                  <a:cubicBezTo>
                    <a:pt x="194221" y="116719"/>
                    <a:pt x="194661" y="118819"/>
                    <a:pt x="194920" y="121403"/>
                  </a:cubicBezTo>
                  <a:lnTo>
                    <a:pt x="194920" y="122450"/>
                  </a:lnTo>
                  <a:lnTo>
                    <a:pt x="195532" y="125122"/>
                  </a:lnTo>
                  <a:lnTo>
                    <a:pt x="196105" y="126742"/>
                  </a:lnTo>
                  <a:cubicBezTo>
                    <a:pt x="197724" y="131118"/>
                    <a:pt x="199560" y="136065"/>
                    <a:pt x="200788" y="140705"/>
                  </a:cubicBezTo>
                  <a:cubicBezTo>
                    <a:pt x="200806" y="140793"/>
                    <a:pt x="200806" y="140881"/>
                    <a:pt x="200788" y="140969"/>
                  </a:cubicBezTo>
                  <a:cubicBezTo>
                    <a:pt x="212299" y="139873"/>
                    <a:pt x="216371" y="140269"/>
                    <a:pt x="217858" y="140969"/>
                  </a:cubicBezTo>
                  <a:lnTo>
                    <a:pt x="222806" y="140269"/>
                  </a:lnTo>
                  <a:cubicBezTo>
                    <a:pt x="238776" y="137655"/>
                    <a:pt x="254601" y="134208"/>
                    <a:pt x="270209" y="129938"/>
                  </a:cubicBezTo>
                  <a:cubicBezTo>
                    <a:pt x="278965" y="127662"/>
                    <a:pt x="287720" y="125122"/>
                    <a:pt x="299539" y="121663"/>
                  </a:cubicBezTo>
                  <a:lnTo>
                    <a:pt x="307374" y="119303"/>
                  </a:lnTo>
                  <a:lnTo>
                    <a:pt x="314113" y="117243"/>
                  </a:lnTo>
                  <a:lnTo>
                    <a:pt x="337536" y="110240"/>
                  </a:lnTo>
                  <a:lnTo>
                    <a:pt x="362789" y="102228"/>
                  </a:lnTo>
                  <a:cubicBezTo>
                    <a:pt x="377891" y="97501"/>
                    <a:pt x="392950" y="92773"/>
                    <a:pt x="408097" y="88178"/>
                  </a:cubicBezTo>
                  <a:lnTo>
                    <a:pt x="409145" y="87830"/>
                  </a:lnTo>
                  <a:cubicBezTo>
                    <a:pt x="413524" y="86514"/>
                    <a:pt x="427047" y="82403"/>
                    <a:pt x="428843" y="81918"/>
                  </a:cubicBezTo>
                  <a:cubicBezTo>
                    <a:pt x="440442" y="78199"/>
                    <a:pt x="452045" y="74347"/>
                    <a:pt x="463864" y="70540"/>
                  </a:cubicBezTo>
                  <a:cubicBezTo>
                    <a:pt x="474411" y="67036"/>
                    <a:pt x="484918" y="63536"/>
                    <a:pt x="495509" y="60165"/>
                  </a:cubicBezTo>
                  <a:lnTo>
                    <a:pt x="496825" y="59724"/>
                  </a:lnTo>
                  <a:cubicBezTo>
                    <a:pt x="550052" y="42654"/>
                    <a:pt x="605075" y="25016"/>
                    <a:pt x="661409" y="18057"/>
                  </a:cubicBezTo>
                  <a:cubicBezTo>
                    <a:pt x="679747" y="15820"/>
                    <a:pt x="696426" y="14377"/>
                    <a:pt x="712405" y="13677"/>
                  </a:cubicBezTo>
                  <a:cubicBezTo>
                    <a:pt x="712858" y="13686"/>
                    <a:pt x="713294" y="13857"/>
                    <a:pt x="713628" y="14157"/>
                  </a:cubicBezTo>
                  <a:cubicBezTo>
                    <a:pt x="796097" y="93693"/>
                    <a:pt x="880577" y="179578"/>
                    <a:pt x="939724" y="268433"/>
                  </a:cubicBezTo>
                  <a:cubicBezTo>
                    <a:pt x="939812" y="268653"/>
                    <a:pt x="939900" y="268891"/>
                    <a:pt x="939900" y="269137"/>
                  </a:cubicBezTo>
                  <a:cubicBezTo>
                    <a:pt x="939900" y="269379"/>
                    <a:pt x="939812" y="269617"/>
                    <a:pt x="939724" y="269837"/>
                  </a:cubicBezTo>
                  <a:cubicBezTo>
                    <a:pt x="939636" y="270075"/>
                    <a:pt x="939548" y="270295"/>
                    <a:pt x="939372" y="270480"/>
                  </a:cubicBezTo>
                  <a:cubicBezTo>
                    <a:pt x="939196" y="270665"/>
                    <a:pt x="938976" y="270801"/>
                    <a:pt x="938756" y="270885"/>
                  </a:cubicBezTo>
                  <a:cubicBezTo>
                    <a:pt x="915910" y="279666"/>
                    <a:pt x="891026" y="281806"/>
                    <a:pt x="867010" y="277056"/>
                  </a:cubicBezTo>
                  <a:cubicBezTo>
                    <a:pt x="836017" y="271237"/>
                    <a:pt x="810759" y="252635"/>
                    <a:pt x="786382" y="234640"/>
                  </a:cubicBezTo>
                  <a:cubicBezTo>
                    <a:pt x="768387" y="221509"/>
                    <a:pt x="751361" y="208858"/>
                    <a:pt x="733106" y="202119"/>
                  </a:cubicBezTo>
                  <a:cubicBezTo>
                    <a:pt x="721507" y="197744"/>
                    <a:pt x="687059" y="196208"/>
                    <a:pt x="677124" y="196912"/>
                  </a:cubicBezTo>
                  <a:cubicBezTo>
                    <a:pt x="651373" y="199430"/>
                    <a:pt x="625878" y="204118"/>
                    <a:pt x="600915" y="210919"/>
                  </a:cubicBezTo>
                  <a:cubicBezTo>
                    <a:pt x="565414" y="219674"/>
                    <a:pt x="534117" y="229957"/>
                    <a:pt x="501024" y="240904"/>
                  </a:cubicBezTo>
                  <a:cubicBezTo>
                    <a:pt x="483518" y="246723"/>
                    <a:pt x="465043" y="252762"/>
                    <a:pt x="444997" y="258938"/>
                  </a:cubicBezTo>
                  <a:cubicBezTo>
                    <a:pt x="433324" y="262583"/>
                    <a:pt x="421518" y="266157"/>
                    <a:pt x="409585" y="269661"/>
                  </a:cubicBezTo>
                  <a:lnTo>
                    <a:pt x="401617" y="272113"/>
                  </a:lnTo>
                  <a:lnTo>
                    <a:pt x="380123" y="278940"/>
                  </a:lnTo>
                  <a:cubicBezTo>
                    <a:pt x="360689" y="285111"/>
                    <a:pt x="340727" y="291503"/>
                    <a:pt x="320769" y="297586"/>
                  </a:cubicBezTo>
                  <a:cubicBezTo>
                    <a:pt x="270518" y="312733"/>
                    <a:pt x="221274" y="326128"/>
                    <a:pt x="174566" y="326128"/>
                  </a:cubicBezTo>
                  <a:close/>
                  <a:moveTo>
                    <a:pt x="17949" y="31887"/>
                  </a:moveTo>
                  <a:cubicBezTo>
                    <a:pt x="10748" y="46158"/>
                    <a:pt x="6390" y="61696"/>
                    <a:pt x="5122" y="77631"/>
                  </a:cubicBezTo>
                  <a:cubicBezTo>
                    <a:pt x="-5033" y="199931"/>
                    <a:pt x="27008" y="277716"/>
                    <a:pt x="100897" y="308881"/>
                  </a:cubicBezTo>
                  <a:cubicBezTo>
                    <a:pt x="167299" y="336895"/>
                    <a:pt x="242328" y="317940"/>
                    <a:pt x="319761" y="294219"/>
                  </a:cubicBezTo>
                  <a:cubicBezTo>
                    <a:pt x="339591" y="288131"/>
                    <a:pt x="359681" y="281744"/>
                    <a:pt x="379076" y="275568"/>
                  </a:cubicBezTo>
                  <a:lnTo>
                    <a:pt x="400565" y="268785"/>
                  </a:lnTo>
                  <a:lnTo>
                    <a:pt x="408577" y="266289"/>
                  </a:lnTo>
                  <a:cubicBezTo>
                    <a:pt x="420250" y="262790"/>
                    <a:pt x="432052" y="259229"/>
                    <a:pt x="443989" y="255610"/>
                  </a:cubicBezTo>
                  <a:cubicBezTo>
                    <a:pt x="463991" y="249439"/>
                    <a:pt x="482290" y="243395"/>
                    <a:pt x="499932" y="237576"/>
                  </a:cubicBezTo>
                  <a:cubicBezTo>
                    <a:pt x="533109" y="226589"/>
                    <a:pt x="564450" y="216258"/>
                    <a:pt x="600083" y="207503"/>
                  </a:cubicBezTo>
                  <a:cubicBezTo>
                    <a:pt x="625239" y="200750"/>
                    <a:pt x="650924" y="196137"/>
                    <a:pt x="676860" y="193716"/>
                  </a:cubicBezTo>
                  <a:cubicBezTo>
                    <a:pt x="686971" y="192972"/>
                    <a:pt x="722251" y="194676"/>
                    <a:pt x="734202" y="199100"/>
                  </a:cubicBezTo>
                  <a:cubicBezTo>
                    <a:pt x="752937" y="206015"/>
                    <a:pt x="770095" y="218666"/>
                    <a:pt x="788261" y="232060"/>
                  </a:cubicBezTo>
                  <a:cubicBezTo>
                    <a:pt x="812379" y="249831"/>
                    <a:pt x="837289" y="268217"/>
                    <a:pt x="867578" y="273905"/>
                  </a:cubicBezTo>
                  <a:cubicBezTo>
                    <a:pt x="890309" y="278377"/>
                    <a:pt x="913841" y="276559"/>
                    <a:pt x="935586" y="268653"/>
                  </a:cubicBezTo>
                  <a:cubicBezTo>
                    <a:pt x="876813" y="180845"/>
                    <a:pt x="793297" y="95881"/>
                    <a:pt x="711617" y="17093"/>
                  </a:cubicBezTo>
                  <a:cubicBezTo>
                    <a:pt x="695946" y="17705"/>
                    <a:pt x="679576" y="19104"/>
                    <a:pt x="661585" y="21468"/>
                  </a:cubicBezTo>
                  <a:cubicBezTo>
                    <a:pt x="605554" y="28383"/>
                    <a:pt x="550663" y="45982"/>
                    <a:pt x="497613" y="62964"/>
                  </a:cubicBezTo>
                  <a:lnTo>
                    <a:pt x="496296" y="63404"/>
                  </a:lnTo>
                  <a:lnTo>
                    <a:pt x="464652" y="73779"/>
                  </a:lnTo>
                  <a:cubicBezTo>
                    <a:pt x="453049" y="77631"/>
                    <a:pt x="441406" y="81483"/>
                    <a:pt x="429631" y="85202"/>
                  </a:cubicBezTo>
                  <a:cubicBezTo>
                    <a:pt x="428407" y="85510"/>
                    <a:pt x="421839" y="87522"/>
                    <a:pt x="409976" y="91109"/>
                  </a:cubicBezTo>
                  <a:lnTo>
                    <a:pt x="408929" y="91462"/>
                  </a:lnTo>
                  <a:cubicBezTo>
                    <a:pt x="393782" y="95837"/>
                    <a:pt x="378724" y="100741"/>
                    <a:pt x="363665" y="105512"/>
                  </a:cubicBezTo>
                  <a:lnTo>
                    <a:pt x="338407" y="113480"/>
                  </a:lnTo>
                  <a:lnTo>
                    <a:pt x="315209" y="120703"/>
                  </a:lnTo>
                  <a:lnTo>
                    <a:pt x="308470" y="122715"/>
                  </a:lnTo>
                  <a:lnTo>
                    <a:pt x="300591" y="125122"/>
                  </a:lnTo>
                  <a:cubicBezTo>
                    <a:pt x="288860" y="128582"/>
                    <a:pt x="279797" y="131162"/>
                    <a:pt x="271173" y="133438"/>
                  </a:cubicBezTo>
                  <a:cubicBezTo>
                    <a:pt x="255446" y="137729"/>
                    <a:pt x="239507" y="141193"/>
                    <a:pt x="223418" y="143813"/>
                  </a:cubicBezTo>
                  <a:cubicBezTo>
                    <a:pt x="217335" y="144777"/>
                    <a:pt x="211031" y="145432"/>
                    <a:pt x="205472" y="146044"/>
                  </a:cubicBezTo>
                  <a:cubicBezTo>
                    <a:pt x="205045" y="146084"/>
                    <a:pt x="204618" y="145956"/>
                    <a:pt x="204283" y="145683"/>
                  </a:cubicBezTo>
                  <a:cubicBezTo>
                    <a:pt x="203949" y="145415"/>
                    <a:pt x="203733" y="145028"/>
                    <a:pt x="203676" y="144601"/>
                  </a:cubicBezTo>
                  <a:lnTo>
                    <a:pt x="200964" y="144601"/>
                  </a:lnTo>
                  <a:cubicBezTo>
                    <a:pt x="200718" y="144666"/>
                    <a:pt x="200462" y="144666"/>
                    <a:pt x="200220" y="144601"/>
                  </a:cubicBezTo>
                  <a:lnTo>
                    <a:pt x="199168" y="144253"/>
                  </a:lnTo>
                  <a:cubicBezTo>
                    <a:pt x="198710" y="143927"/>
                    <a:pt x="198350" y="143491"/>
                    <a:pt x="198116" y="142981"/>
                  </a:cubicBezTo>
                  <a:lnTo>
                    <a:pt x="198116" y="142457"/>
                  </a:lnTo>
                  <a:lnTo>
                    <a:pt x="197857" y="142193"/>
                  </a:lnTo>
                  <a:cubicBezTo>
                    <a:pt x="197588" y="142241"/>
                    <a:pt x="197311" y="142223"/>
                    <a:pt x="197051" y="142140"/>
                  </a:cubicBezTo>
                  <a:cubicBezTo>
                    <a:pt x="196791" y="142056"/>
                    <a:pt x="196554" y="141911"/>
                    <a:pt x="196364" y="141713"/>
                  </a:cubicBezTo>
                  <a:cubicBezTo>
                    <a:pt x="195229" y="140573"/>
                    <a:pt x="192733" y="137773"/>
                    <a:pt x="193257" y="136065"/>
                  </a:cubicBezTo>
                  <a:cubicBezTo>
                    <a:pt x="193362" y="135766"/>
                    <a:pt x="193538" y="135502"/>
                    <a:pt x="193776" y="135291"/>
                  </a:cubicBezTo>
                  <a:cubicBezTo>
                    <a:pt x="194018" y="135084"/>
                    <a:pt x="194304" y="134943"/>
                    <a:pt x="194617" y="134886"/>
                  </a:cubicBezTo>
                  <a:cubicBezTo>
                    <a:pt x="194806" y="134793"/>
                    <a:pt x="195017" y="134749"/>
                    <a:pt x="195229" y="134749"/>
                  </a:cubicBezTo>
                  <a:cubicBezTo>
                    <a:pt x="195440" y="134749"/>
                    <a:pt x="195651" y="134793"/>
                    <a:pt x="195841" y="134886"/>
                  </a:cubicBezTo>
                  <a:cubicBezTo>
                    <a:pt x="195009" y="132434"/>
                    <a:pt x="194133" y="129982"/>
                    <a:pt x="193301" y="127750"/>
                  </a:cubicBezTo>
                  <a:lnTo>
                    <a:pt x="192645" y="125910"/>
                  </a:lnTo>
                  <a:lnTo>
                    <a:pt x="191813" y="121535"/>
                  </a:lnTo>
                  <a:cubicBezTo>
                    <a:pt x="191509" y="119127"/>
                    <a:pt x="191245" y="116719"/>
                    <a:pt x="191069" y="114355"/>
                  </a:cubicBezTo>
                  <a:cubicBezTo>
                    <a:pt x="190008" y="89811"/>
                    <a:pt x="190400" y="65227"/>
                    <a:pt x="192253" y="40730"/>
                  </a:cubicBezTo>
                  <a:cubicBezTo>
                    <a:pt x="193534" y="27345"/>
                    <a:pt x="189810" y="13963"/>
                    <a:pt x="181790" y="3170"/>
                  </a:cubicBezTo>
                  <a:lnTo>
                    <a:pt x="17949" y="31887"/>
                  </a:lnTo>
                  <a:close/>
                </a:path>
              </a:pathLst>
            </a:custGeom>
            <a:solidFill>
              <a:srgbClr val="0E0E0E"/>
            </a:solidFill>
            <a:ln w="4396"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56BBE6FE-3DF1-4ED0-9EC7-4CAC3BA59F06}"/>
                </a:ext>
              </a:extLst>
            </p:cNvPr>
            <p:cNvSpPr/>
            <p:nvPr/>
          </p:nvSpPr>
          <p:spPr>
            <a:xfrm>
              <a:off x="10987775" y="3991597"/>
              <a:ext cx="333875" cy="252439"/>
            </a:xfrm>
            <a:custGeom>
              <a:avLst/>
              <a:gdLst>
                <a:gd name="connsiteX0" fmla="*/ 205404 w 333875"/>
                <a:gd name="connsiteY0" fmla="*/ 61970 h 252439"/>
                <a:gd name="connsiteX1" fmla="*/ 202996 w 333875"/>
                <a:gd name="connsiteY1" fmla="*/ 60878 h 252439"/>
                <a:gd name="connsiteX2" fmla="*/ 195249 w 333875"/>
                <a:gd name="connsiteY2" fmla="*/ 54398 h 252439"/>
                <a:gd name="connsiteX3" fmla="*/ 157076 w 333875"/>
                <a:gd name="connsiteY3" fmla="*/ 18374 h 252439"/>
                <a:gd name="connsiteX4" fmla="*/ 27640 w 333875"/>
                <a:gd name="connsiteY4" fmla="*/ 39560 h 252439"/>
                <a:gd name="connsiteX5" fmla="*/ 24665 w 333875"/>
                <a:gd name="connsiteY5" fmla="*/ 170875 h 252439"/>
                <a:gd name="connsiteX6" fmla="*/ 275177 w 333875"/>
                <a:gd name="connsiteY6" fmla="*/ 223402 h 252439"/>
                <a:gd name="connsiteX7" fmla="*/ 333876 w 333875"/>
                <a:gd name="connsiteY7" fmla="*/ 169388 h 252439"/>
                <a:gd name="connsiteX8" fmla="*/ 296623 w 333875"/>
                <a:gd name="connsiteY8" fmla="*/ 133803 h 252439"/>
                <a:gd name="connsiteX9" fmla="*/ 218271 w 333875"/>
                <a:gd name="connsiteY9" fmla="*/ 47483 h 252439"/>
                <a:gd name="connsiteX10" fmla="*/ 205404 w 333875"/>
                <a:gd name="connsiteY10" fmla="*/ 61970 h 2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875" h="252439">
                  <a:moveTo>
                    <a:pt x="205404" y="61970"/>
                  </a:moveTo>
                  <a:cubicBezTo>
                    <a:pt x="204629" y="61547"/>
                    <a:pt x="203824" y="61182"/>
                    <a:pt x="202996" y="60878"/>
                  </a:cubicBezTo>
                  <a:cubicBezTo>
                    <a:pt x="201988" y="59914"/>
                    <a:pt x="199756" y="57986"/>
                    <a:pt x="195249" y="54398"/>
                  </a:cubicBezTo>
                  <a:cubicBezTo>
                    <a:pt x="181823" y="43156"/>
                    <a:pt x="169076" y="31126"/>
                    <a:pt x="157076" y="18374"/>
                  </a:cubicBezTo>
                  <a:cubicBezTo>
                    <a:pt x="120876" y="-18703"/>
                    <a:pt x="56402" y="6511"/>
                    <a:pt x="27640" y="39560"/>
                  </a:cubicBezTo>
                  <a:cubicBezTo>
                    <a:pt x="-5365" y="77552"/>
                    <a:pt x="-11756" y="133363"/>
                    <a:pt x="24665" y="170875"/>
                  </a:cubicBezTo>
                  <a:cubicBezTo>
                    <a:pt x="93914" y="241745"/>
                    <a:pt x="183034" y="283941"/>
                    <a:pt x="275177" y="223402"/>
                  </a:cubicBezTo>
                  <a:cubicBezTo>
                    <a:pt x="297763" y="208564"/>
                    <a:pt x="316106" y="189262"/>
                    <a:pt x="333876" y="169388"/>
                  </a:cubicBezTo>
                  <a:cubicBezTo>
                    <a:pt x="321621" y="157745"/>
                    <a:pt x="309230" y="145926"/>
                    <a:pt x="296623" y="133803"/>
                  </a:cubicBezTo>
                  <a:cubicBezTo>
                    <a:pt x="268561" y="106860"/>
                    <a:pt x="242379" y="78014"/>
                    <a:pt x="218271" y="47483"/>
                  </a:cubicBezTo>
                  <a:lnTo>
                    <a:pt x="205404" y="61970"/>
                  </a:lnTo>
                  <a:close/>
                </a:path>
              </a:pathLst>
            </a:custGeom>
            <a:solidFill>
              <a:srgbClr val="3C8563"/>
            </a:solidFill>
            <a:ln w="4396"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A00D1582-5A7E-4C57-BB56-60EE14122073}"/>
                </a:ext>
              </a:extLst>
            </p:cNvPr>
            <p:cNvSpPr/>
            <p:nvPr/>
          </p:nvSpPr>
          <p:spPr>
            <a:xfrm>
              <a:off x="10986094" y="3989853"/>
              <a:ext cx="337146" cy="255660"/>
            </a:xfrm>
            <a:custGeom>
              <a:avLst/>
              <a:gdLst>
                <a:gd name="connsiteX0" fmla="*/ 185243 w 337146"/>
                <a:gd name="connsiteY0" fmla="*/ 255660 h 255660"/>
                <a:gd name="connsiteX1" fmla="*/ 25167 w 337146"/>
                <a:gd name="connsiteY1" fmla="*/ 173584 h 255660"/>
                <a:gd name="connsiteX2" fmla="*/ 28098 w 337146"/>
                <a:gd name="connsiteY2" fmla="*/ 40252 h 255660"/>
                <a:gd name="connsiteX3" fmla="*/ 110434 w 337146"/>
                <a:gd name="connsiteY3" fmla="*/ 112 h 255660"/>
                <a:gd name="connsiteX4" fmla="*/ 137215 w 337146"/>
                <a:gd name="connsiteY4" fmla="*/ 4232 h 255660"/>
                <a:gd name="connsiteX5" fmla="*/ 159942 w 337146"/>
                <a:gd name="connsiteY5" fmla="*/ 18978 h 255660"/>
                <a:gd name="connsiteX6" fmla="*/ 197982 w 337146"/>
                <a:gd name="connsiteY6" fmla="*/ 54870 h 255660"/>
                <a:gd name="connsiteX7" fmla="*/ 205554 w 337146"/>
                <a:gd name="connsiteY7" fmla="*/ 61218 h 255660"/>
                <a:gd name="connsiteX8" fmla="*/ 206650 w 337146"/>
                <a:gd name="connsiteY8" fmla="*/ 61702 h 255660"/>
                <a:gd name="connsiteX9" fmla="*/ 217548 w 337146"/>
                <a:gd name="connsiteY9" fmla="*/ 49227 h 255660"/>
                <a:gd name="connsiteX10" fmla="*/ 218728 w 337146"/>
                <a:gd name="connsiteY10" fmla="*/ 47867 h 255660"/>
                <a:gd name="connsiteX11" fmla="*/ 220000 w 337146"/>
                <a:gd name="connsiteY11" fmla="*/ 47299 h 255660"/>
                <a:gd name="connsiteX12" fmla="*/ 220678 w 337146"/>
                <a:gd name="connsiteY12" fmla="*/ 47475 h 255660"/>
                <a:gd name="connsiteX13" fmla="*/ 221224 w 337146"/>
                <a:gd name="connsiteY13" fmla="*/ 47911 h 255660"/>
                <a:gd name="connsiteX14" fmla="*/ 299445 w 337146"/>
                <a:gd name="connsiteY14" fmla="*/ 134099 h 255660"/>
                <a:gd name="connsiteX15" fmla="*/ 336697 w 337146"/>
                <a:gd name="connsiteY15" fmla="*/ 169688 h 255660"/>
                <a:gd name="connsiteX16" fmla="*/ 337147 w 337146"/>
                <a:gd name="connsiteY16" fmla="*/ 170828 h 255660"/>
                <a:gd name="connsiteX17" fmla="*/ 336697 w 337146"/>
                <a:gd name="connsiteY17" fmla="*/ 171964 h 255660"/>
                <a:gd name="connsiteX18" fmla="*/ 277691 w 337146"/>
                <a:gd name="connsiteY18" fmla="*/ 226287 h 255660"/>
                <a:gd name="connsiteX19" fmla="*/ 185243 w 337146"/>
                <a:gd name="connsiteY19" fmla="*/ 255660 h 255660"/>
                <a:gd name="connsiteX20" fmla="*/ 112842 w 337146"/>
                <a:gd name="connsiteY20" fmla="*/ 3352 h 255660"/>
                <a:gd name="connsiteX21" fmla="*/ 110522 w 337146"/>
                <a:gd name="connsiteY21" fmla="*/ 3352 h 255660"/>
                <a:gd name="connsiteX22" fmla="*/ 30594 w 337146"/>
                <a:gd name="connsiteY22" fmla="*/ 42352 h 255660"/>
                <a:gd name="connsiteX23" fmla="*/ 27530 w 337146"/>
                <a:gd name="connsiteY23" fmla="*/ 171264 h 255660"/>
                <a:gd name="connsiteX24" fmla="*/ 275983 w 337146"/>
                <a:gd name="connsiteY24" fmla="*/ 223487 h 255660"/>
                <a:gd name="connsiteX25" fmla="*/ 333281 w 337146"/>
                <a:gd name="connsiteY25" fmla="*/ 170960 h 255660"/>
                <a:gd name="connsiteX26" fmla="*/ 297169 w 337146"/>
                <a:gd name="connsiteY26" fmla="*/ 136463 h 255660"/>
                <a:gd name="connsiteX27" fmla="*/ 219912 w 337146"/>
                <a:gd name="connsiteY27" fmla="*/ 51503 h 255660"/>
                <a:gd name="connsiteX28" fmla="*/ 208309 w 337146"/>
                <a:gd name="connsiteY28" fmla="*/ 64634 h 255660"/>
                <a:gd name="connsiteX29" fmla="*/ 207385 w 337146"/>
                <a:gd name="connsiteY29" fmla="*/ 65149 h 255660"/>
                <a:gd name="connsiteX30" fmla="*/ 206342 w 337146"/>
                <a:gd name="connsiteY30" fmla="*/ 64986 h 255660"/>
                <a:gd name="connsiteX31" fmla="*/ 204242 w 337146"/>
                <a:gd name="connsiteY31" fmla="*/ 64066 h 255660"/>
                <a:gd name="connsiteX32" fmla="*/ 203538 w 337146"/>
                <a:gd name="connsiteY32" fmla="*/ 63670 h 255660"/>
                <a:gd name="connsiteX33" fmla="*/ 195922 w 337146"/>
                <a:gd name="connsiteY33" fmla="*/ 57234 h 255660"/>
                <a:gd name="connsiteX34" fmla="*/ 157578 w 337146"/>
                <a:gd name="connsiteY34" fmla="*/ 21082 h 255660"/>
                <a:gd name="connsiteX35" fmla="*/ 137043 w 337146"/>
                <a:gd name="connsiteY35" fmla="*/ 7595 h 255660"/>
                <a:gd name="connsiteX36" fmla="*/ 112842 w 337146"/>
                <a:gd name="connsiteY36" fmla="*/ 3352 h 255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7146" h="255660">
                  <a:moveTo>
                    <a:pt x="185243" y="255660"/>
                  </a:moveTo>
                  <a:cubicBezTo>
                    <a:pt x="139324" y="255660"/>
                    <a:pt x="85089" y="234910"/>
                    <a:pt x="25167" y="173584"/>
                  </a:cubicBezTo>
                  <a:cubicBezTo>
                    <a:pt x="-4555" y="143162"/>
                    <a:pt x="-13090" y="87616"/>
                    <a:pt x="28098" y="40252"/>
                  </a:cubicBezTo>
                  <a:cubicBezTo>
                    <a:pt x="44865" y="20994"/>
                    <a:pt x="76817" y="1120"/>
                    <a:pt x="110434" y="112"/>
                  </a:cubicBezTo>
                  <a:cubicBezTo>
                    <a:pt x="119550" y="-425"/>
                    <a:pt x="128680" y="979"/>
                    <a:pt x="137215" y="4232"/>
                  </a:cubicBezTo>
                  <a:cubicBezTo>
                    <a:pt x="145750" y="7480"/>
                    <a:pt x="153498" y="12512"/>
                    <a:pt x="159942" y="18978"/>
                  </a:cubicBezTo>
                  <a:cubicBezTo>
                    <a:pt x="171901" y="31682"/>
                    <a:pt x="184605" y="43668"/>
                    <a:pt x="197982" y="54870"/>
                  </a:cubicBezTo>
                  <a:cubicBezTo>
                    <a:pt x="201614" y="57806"/>
                    <a:pt x="204154" y="59906"/>
                    <a:pt x="205554" y="61218"/>
                  </a:cubicBezTo>
                  <a:cubicBezTo>
                    <a:pt x="205932" y="61346"/>
                    <a:pt x="206298" y="61508"/>
                    <a:pt x="206650" y="61702"/>
                  </a:cubicBezTo>
                  <a:cubicBezTo>
                    <a:pt x="210325" y="57322"/>
                    <a:pt x="213913" y="53383"/>
                    <a:pt x="217548" y="49227"/>
                  </a:cubicBezTo>
                  <a:lnTo>
                    <a:pt x="218728" y="47867"/>
                  </a:lnTo>
                  <a:cubicBezTo>
                    <a:pt x="219063" y="47524"/>
                    <a:pt x="219516" y="47322"/>
                    <a:pt x="220000" y="47299"/>
                  </a:cubicBezTo>
                  <a:cubicBezTo>
                    <a:pt x="220234" y="47308"/>
                    <a:pt x="220467" y="47370"/>
                    <a:pt x="220678" y="47475"/>
                  </a:cubicBezTo>
                  <a:cubicBezTo>
                    <a:pt x="220890" y="47581"/>
                    <a:pt x="221074" y="47731"/>
                    <a:pt x="221224" y="47911"/>
                  </a:cubicBezTo>
                  <a:cubicBezTo>
                    <a:pt x="245311" y="78385"/>
                    <a:pt x="271445" y="107182"/>
                    <a:pt x="299445" y="134099"/>
                  </a:cubicBezTo>
                  <a:cubicBezTo>
                    <a:pt x="312051" y="146226"/>
                    <a:pt x="324394" y="158045"/>
                    <a:pt x="336697" y="169688"/>
                  </a:cubicBezTo>
                  <a:cubicBezTo>
                    <a:pt x="336983" y="169996"/>
                    <a:pt x="337147" y="170405"/>
                    <a:pt x="337147" y="170828"/>
                  </a:cubicBezTo>
                  <a:cubicBezTo>
                    <a:pt x="337147" y="171251"/>
                    <a:pt x="336983" y="171656"/>
                    <a:pt x="336697" y="171964"/>
                  </a:cubicBezTo>
                  <a:cubicBezTo>
                    <a:pt x="319667" y="191006"/>
                    <a:pt x="301065" y="210880"/>
                    <a:pt x="277691" y="226287"/>
                  </a:cubicBezTo>
                  <a:cubicBezTo>
                    <a:pt x="250435" y="244959"/>
                    <a:pt x="218279" y="255180"/>
                    <a:pt x="185243" y="255660"/>
                  </a:cubicBezTo>
                  <a:close/>
                  <a:moveTo>
                    <a:pt x="112842" y="3352"/>
                  </a:moveTo>
                  <a:lnTo>
                    <a:pt x="110522" y="3352"/>
                  </a:lnTo>
                  <a:cubicBezTo>
                    <a:pt x="82725" y="4183"/>
                    <a:pt x="49852" y="20206"/>
                    <a:pt x="30594" y="42352"/>
                  </a:cubicBezTo>
                  <a:cubicBezTo>
                    <a:pt x="388" y="77065"/>
                    <a:pt x="-10334" y="132484"/>
                    <a:pt x="27530" y="171264"/>
                  </a:cubicBezTo>
                  <a:cubicBezTo>
                    <a:pt x="86053" y="231146"/>
                    <a:pt x="176664" y="288837"/>
                    <a:pt x="275983" y="223487"/>
                  </a:cubicBezTo>
                  <a:cubicBezTo>
                    <a:pt x="298569" y="208604"/>
                    <a:pt x="316691" y="189430"/>
                    <a:pt x="333281" y="170960"/>
                  </a:cubicBezTo>
                  <a:cubicBezTo>
                    <a:pt x="321375" y="159665"/>
                    <a:pt x="309384" y="148198"/>
                    <a:pt x="297169" y="136463"/>
                  </a:cubicBezTo>
                  <a:cubicBezTo>
                    <a:pt x="269534" y="109915"/>
                    <a:pt x="243722" y="81528"/>
                    <a:pt x="219912" y="51503"/>
                  </a:cubicBezTo>
                  <a:lnTo>
                    <a:pt x="208309" y="64634"/>
                  </a:lnTo>
                  <a:cubicBezTo>
                    <a:pt x="208072" y="64902"/>
                    <a:pt x="207746" y="65087"/>
                    <a:pt x="207385" y="65149"/>
                  </a:cubicBezTo>
                  <a:cubicBezTo>
                    <a:pt x="207028" y="65215"/>
                    <a:pt x="206663" y="65153"/>
                    <a:pt x="206342" y="64986"/>
                  </a:cubicBezTo>
                  <a:cubicBezTo>
                    <a:pt x="205659" y="64634"/>
                    <a:pt x="204959" y="64330"/>
                    <a:pt x="204242" y="64066"/>
                  </a:cubicBezTo>
                  <a:cubicBezTo>
                    <a:pt x="203986" y="63978"/>
                    <a:pt x="203749" y="63846"/>
                    <a:pt x="203538" y="63670"/>
                  </a:cubicBezTo>
                  <a:cubicBezTo>
                    <a:pt x="202710" y="62838"/>
                    <a:pt x="200694" y="61090"/>
                    <a:pt x="195922" y="57234"/>
                  </a:cubicBezTo>
                  <a:cubicBezTo>
                    <a:pt x="182426" y="45966"/>
                    <a:pt x="169621" y="33891"/>
                    <a:pt x="157578" y="21082"/>
                  </a:cubicBezTo>
                  <a:cubicBezTo>
                    <a:pt x="151724" y="15232"/>
                    <a:pt x="144733" y="10645"/>
                    <a:pt x="137043" y="7595"/>
                  </a:cubicBezTo>
                  <a:cubicBezTo>
                    <a:pt x="129349" y="4544"/>
                    <a:pt x="121113" y="3101"/>
                    <a:pt x="112842" y="3352"/>
                  </a:cubicBezTo>
                  <a:close/>
                </a:path>
              </a:pathLst>
            </a:custGeom>
            <a:solidFill>
              <a:srgbClr val="0E0E0E"/>
            </a:solidFill>
            <a:ln w="4396"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18F1C38B-8CA1-44D2-8C7B-E69B44E7707F}"/>
                </a:ext>
              </a:extLst>
            </p:cNvPr>
            <p:cNvSpPr/>
            <p:nvPr/>
          </p:nvSpPr>
          <p:spPr>
            <a:xfrm>
              <a:off x="11658730" y="4704862"/>
              <a:ext cx="159452" cy="225478"/>
            </a:xfrm>
            <a:custGeom>
              <a:avLst/>
              <a:gdLst>
                <a:gd name="connsiteX0" fmla="*/ 102550 w 159452"/>
                <a:gd name="connsiteY0" fmla="*/ 23726 h 225478"/>
                <a:gd name="connsiteX1" fmla="*/ 109417 w 159452"/>
                <a:gd name="connsiteY1" fmla="*/ 17858 h 225478"/>
                <a:gd name="connsiteX2" fmla="*/ 96740 w 159452"/>
                <a:gd name="connsiteY2" fmla="*/ 28889 h 225478"/>
                <a:gd name="connsiteX3" fmla="*/ 78824 w 159452"/>
                <a:gd name="connsiteY3" fmla="*/ 42724 h 225478"/>
                <a:gd name="connsiteX4" fmla="*/ 14 w 159452"/>
                <a:gd name="connsiteY4" fmla="*/ 146770 h 225478"/>
                <a:gd name="connsiteX5" fmla="*/ 89388 w 159452"/>
                <a:gd name="connsiteY5" fmla="*/ 224467 h 225478"/>
                <a:gd name="connsiteX6" fmla="*/ 159421 w 159452"/>
                <a:gd name="connsiteY6" fmla="*/ 195270 h 225478"/>
                <a:gd name="connsiteX7" fmla="*/ 125879 w 159452"/>
                <a:gd name="connsiteY7" fmla="*/ 0 h 225478"/>
                <a:gd name="connsiteX8" fmla="*/ 107700 w 159452"/>
                <a:gd name="connsiteY8" fmla="*/ 18734 h 225478"/>
                <a:gd name="connsiteX9" fmla="*/ 102550 w 159452"/>
                <a:gd name="connsiteY9" fmla="*/ 23726 h 22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452" h="225478">
                  <a:moveTo>
                    <a:pt x="102550" y="23726"/>
                  </a:moveTo>
                  <a:lnTo>
                    <a:pt x="109417" y="17858"/>
                  </a:lnTo>
                  <a:cubicBezTo>
                    <a:pt x="105015" y="21494"/>
                    <a:pt x="101053" y="25302"/>
                    <a:pt x="96740" y="28889"/>
                  </a:cubicBezTo>
                  <a:cubicBezTo>
                    <a:pt x="90973" y="33749"/>
                    <a:pt x="84811" y="38168"/>
                    <a:pt x="78824" y="42724"/>
                  </a:cubicBezTo>
                  <a:cubicBezTo>
                    <a:pt x="35290" y="56819"/>
                    <a:pt x="846" y="101159"/>
                    <a:pt x="14" y="146770"/>
                  </a:cubicBezTo>
                  <a:cubicBezTo>
                    <a:pt x="-862" y="196670"/>
                    <a:pt x="40308" y="231994"/>
                    <a:pt x="89388" y="224467"/>
                  </a:cubicBezTo>
                  <a:cubicBezTo>
                    <a:pt x="114567" y="219876"/>
                    <a:pt x="138469" y="209919"/>
                    <a:pt x="159421" y="195270"/>
                  </a:cubicBezTo>
                  <a:cubicBezTo>
                    <a:pt x="160126" y="128688"/>
                    <a:pt x="148725" y="62532"/>
                    <a:pt x="125879" y="0"/>
                  </a:cubicBezTo>
                  <a:cubicBezTo>
                    <a:pt x="119849" y="6303"/>
                    <a:pt x="113775" y="12519"/>
                    <a:pt x="107700" y="18734"/>
                  </a:cubicBezTo>
                  <a:cubicBezTo>
                    <a:pt x="106556" y="20090"/>
                    <a:pt x="104443" y="22106"/>
                    <a:pt x="102550" y="23726"/>
                  </a:cubicBezTo>
                  <a:close/>
                </a:path>
              </a:pathLst>
            </a:custGeom>
            <a:solidFill>
              <a:srgbClr val="3C8563"/>
            </a:solidFill>
            <a:ln w="4396"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D2BF276B-6A02-439B-AB61-B0F354967A3F}"/>
                </a:ext>
              </a:extLst>
            </p:cNvPr>
            <p:cNvSpPr/>
            <p:nvPr/>
          </p:nvSpPr>
          <p:spPr>
            <a:xfrm>
              <a:off x="11657046" y="4703248"/>
              <a:ext cx="162808" cy="228764"/>
            </a:xfrm>
            <a:custGeom>
              <a:avLst/>
              <a:gdLst>
                <a:gd name="connsiteX0" fmla="*/ 78219 w 162808"/>
                <a:gd name="connsiteY0" fmla="*/ 228753 h 228764"/>
                <a:gd name="connsiteX1" fmla="*/ 47582 w 162808"/>
                <a:gd name="connsiteY1" fmla="*/ 222952 h 228764"/>
                <a:gd name="connsiteX2" fmla="*/ 21787 w 162808"/>
                <a:gd name="connsiteY2" fmla="*/ 205463 h 228764"/>
                <a:gd name="connsiteX3" fmla="*/ 5016 w 162808"/>
                <a:gd name="connsiteY3" fmla="*/ 179171 h 228764"/>
                <a:gd name="connsiteX4" fmla="*/ 78 w 162808"/>
                <a:gd name="connsiteY4" fmla="*/ 148385 h 228764"/>
                <a:gd name="connsiteX5" fmla="*/ 79716 w 162808"/>
                <a:gd name="connsiteY5" fmla="*/ 42890 h 228764"/>
                <a:gd name="connsiteX6" fmla="*/ 84073 w 162808"/>
                <a:gd name="connsiteY6" fmla="*/ 39523 h 228764"/>
                <a:gd name="connsiteX7" fmla="*/ 97191 w 162808"/>
                <a:gd name="connsiteY7" fmla="*/ 29280 h 228764"/>
                <a:gd name="connsiteX8" fmla="*/ 102605 w 162808"/>
                <a:gd name="connsiteY8" fmla="*/ 24640 h 228764"/>
                <a:gd name="connsiteX9" fmla="*/ 102957 w 162808"/>
                <a:gd name="connsiteY9" fmla="*/ 24156 h 228764"/>
                <a:gd name="connsiteX10" fmla="*/ 108240 w 162808"/>
                <a:gd name="connsiteY10" fmla="*/ 19257 h 228764"/>
                <a:gd name="connsiteX11" fmla="*/ 126419 w 162808"/>
                <a:gd name="connsiteY11" fmla="*/ 518 h 228764"/>
                <a:gd name="connsiteX12" fmla="*/ 127079 w 162808"/>
                <a:gd name="connsiteY12" fmla="*/ 74 h 228764"/>
                <a:gd name="connsiteX13" fmla="*/ 127916 w 162808"/>
                <a:gd name="connsiteY13" fmla="*/ 38 h 228764"/>
                <a:gd name="connsiteX14" fmla="*/ 128620 w 162808"/>
                <a:gd name="connsiteY14" fmla="*/ 412 h 228764"/>
                <a:gd name="connsiteX15" fmla="*/ 129104 w 162808"/>
                <a:gd name="connsiteY15" fmla="*/ 1091 h 228764"/>
                <a:gd name="connsiteX16" fmla="*/ 162778 w 162808"/>
                <a:gd name="connsiteY16" fmla="*/ 196928 h 228764"/>
                <a:gd name="connsiteX17" fmla="*/ 162602 w 162808"/>
                <a:gd name="connsiteY17" fmla="*/ 197703 h 228764"/>
                <a:gd name="connsiteX18" fmla="*/ 162030 w 162808"/>
                <a:gd name="connsiteY18" fmla="*/ 198284 h 228764"/>
                <a:gd name="connsiteX19" fmla="*/ 91204 w 162808"/>
                <a:gd name="connsiteY19" fmla="*/ 227745 h 228764"/>
                <a:gd name="connsiteX20" fmla="*/ 78219 w 162808"/>
                <a:gd name="connsiteY20" fmla="*/ 228753 h 228764"/>
                <a:gd name="connsiteX21" fmla="*/ 111585 w 162808"/>
                <a:gd name="connsiteY21" fmla="*/ 21268 h 228764"/>
                <a:gd name="connsiteX22" fmla="*/ 106303 w 162808"/>
                <a:gd name="connsiteY22" fmla="*/ 25644 h 228764"/>
                <a:gd name="connsiteX23" fmla="*/ 99480 w 162808"/>
                <a:gd name="connsiteY23" fmla="*/ 31600 h 228764"/>
                <a:gd name="connsiteX24" fmla="*/ 86363 w 162808"/>
                <a:gd name="connsiteY24" fmla="*/ 41931 h 228764"/>
                <a:gd name="connsiteX25" fmla="*/ 81608 w 162808"/>
                <a:gd name="connsiteY25" fmla="*/ 45474 h 228764"/>
                <a:gd name="connsiteX26" fmla="*/ 81124 w 162808"/>
                <a:gd name="connsiteY26" fmla="*/ 45694 h 228764"/>
                <a:gd name="connsiteX27" fmla="*/ 3537 w 162808"/>
                <a:gd name="connsiteY27" fmla="*/ 148209 h 228764"/>
                <a:gd name="connsiteX28" fmla="*/ 9511 w 162808"/>
                <a:gd name="connsiteY28" fmla="*/ 180492 h 228764"/>
                <a:gd name="connsiteX29" fmla="*/ 28698 w 162808"/>
                <a:gd name="connsiteY29" fmla="*/ 207127 h 228764"/>
                <a:gd name="connsiteX30" fmla="*/ 57794 w 162808"/>
                <a:gd name="connsiteY30" fmla="*/ 222648 h 228764"/>
                <a:gd name="connsiteX31" fmla="*/ 90720 w 162808"/>
                <a:gd name="connsiteY31" fmla="*/ 224505 h 228764"/>
                <a:gd name="connsiteX32" fmla="*/ 159521 w 162808"/>
                <a:gd name="connsiteY32" fmla="*/ 196008 h 228764"/>
                <a:gd name="connsiteX33" fmla="*/ 126948 w 162808"/>
                <a:gd name="connsiteY33" fmla="*/ 4678 h 228764"/>
                <a:gd name="connsiteX34" fmla="*/ 112509 w 162808"/>
                <a:gd name="connsiteY34" fmla="*/ 19561 h 228764"/>
                <a:gd name="connsiteX35" fmla="*/ 112377 w 162808"/>
                <a:gd name="connsiteY35" fmla="*/ 20234 h 228764"/>
                <a:gd name="connsiteX36" fmla="*/ 111981 w 162808"/>
                <a:gd name="connsiteY36" fmla="*/ 20789 h 228764"/>
                <a:gd name="connsiteX37" fmla="*/ 111585 w 162808"/>
                <a:gd name="connsiteY37" fmla="*/ 21268 h 22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2808" h="228764">
                  <a:moveTo>
                    <a:pt x="78219" y="228753"/>
                  </a:moveTo>
                  <a:cubicBezTo>
                    <a:pt x="67699" y="228929"/>
                    <a:pt x="57266" y="226953"/>
                    <a:pt x="47582" y="222952"/>
                  </a:cubicBezTo>
                  <a:cubicBezTo>
                    <a:pt x="37854" y="218946"/>
                    <a:pt x="29095" y="212995"/>
                    <a:pt x="21787" y="205463"/>
                  </a:cubicBezTo>
                  <a:cubicBezTo>
                    <a:pt x="14445" y="197936"/>
                    <a:pt x="8745" y="188987"/>
                    <a:pt x="5016" y="179171"/>
                  </a:cubicBezTo>
                  <a:cubicBezTo>
                    <a:pt x="1284" y="169351"/>
                    <a:pt x="-393" y="158874"/>
                    <a:pt x="78" y="148385"/>
                  </a:cubicBezTo>
                  <a:cubicBezTo>
                    <a:pt x="910" y="102773"/>
                    <a:pt x="35081" y="57513"/>
                    <a:pt x="79716" y="42890"/>
                  </a:cubicBezTo>
                  <a:lnTo>
                    <a:pt x="84073" y="39523"/>
                  </a:lnTo>
                  <a:cubicBezTo>
                    <a:pt x="88475" y="36239"/>
                    <a:pt x="92833" y="32867"/>
                    <a:pt x="97191" y="29280"/>
                  </a:cubicBezTo>
                  <a:cubicBezTo>
                    <a:pt x="98996" y="27792"/>
                    <a:pt x="100800" y="26216"/>
                    <a:pt x="102605" y="24640"/>
                  </a:cubicBezTo>
                  <a:cubicBezTo>
                    <a:pt x="102693" y="24460"/>
                    <a:pt x="102825" y="24297"/>
                    <a:pt x="102957" y="24156"/>
                  </a:cubicBezTo>
                  <a:cubicBezTo>
                    <a:pt x="104806" y="22492"/>
                    <a:pt x="106963" y="20569"/>
                    <a:pt x="108240" y="19257"/>
                  </a:cubicBezTo>
                  <a:cubicBezTo>
                    <a:pt x="114314" y="13037"/>
                    <a:pt x="120389" y="6822"/>
                    <a:pt x="126419" y="518"/>
                  </a:cubicBezTo>
                  <a:cubicBezTo>
                    <a:pt x="126595" y="316"/>
                    <a:pt x="126815" y="162"/>
                    <a:pt x="127079" y="74"/>
                  </a:cubicBezTo>
                  <a:cubicBezTo>
                    <a:pt x="127344" y="-10"/>
                    <a:pt x="127607" y="-23"/>
                    <a:pt x="127916" y="38"/>
                  </a:cubicBezTo>
                  <a:cubicBezTo>
                    <a:pt x="128180" y="105"/>
                    <a:pt x="128444" y="232"/>
                    <a:pt x="128620" y="412"/>
                  </a:cubicBezTo>
                  <a:cubicBezTo>
                    <a:pt x="128840" y="598"/>
                    <a:pt x="129016" y="831"/>
                    <a:pt x="129104" y="1091"/>
                  </a:cubicBezTo>
                  <a:cubicBezTo>
                    <a:pt x="152082" y="63799"/>
                    <a:pt x="163482" y="130152"/>
                    <a:pt x="162778" y="196928"/>
                  </a:cubicBezTo>
                  <a:cubicBezTo>
                    <a:pt x="162778" y="197201"/>
                    <a:pt x="162734" y="197465"/>
                    <a:pt x="162602" y="197703"/>
                  </a:cubicBezTo>
                  <a:cubicBezTo>
                    <a:pt x="162470" y="197940"/>
                    <a:pt x="162250" y="198138"/>
                    <a:pt x="162030" y="198284"/>
                  </a:cubicBezTo>
                  <a:cubicBezTo>
                    <a:pt x="137292" y="214615"/>
                    <a:pt x="114138" y="224241"/>
                    <a:pt x="91204" y="227745"/>
                  </a:cubicBezTo>
                  <a:cubicBezTo>
                    <a:pt x="86935" y="228419"/>
                    <a:pt x="82577" y="228753"/>
                    <a:pt x="78219" y="228753"/>
                  </a:cubicBezTo>
                  <a:close/>
                  <a:moveTo>
                    <a:pt x="111585" y="21268"/>
                  </a:moveTo>
                  <a:lnTo>
                    <a:pt x="106303" y="25644"/>
                  </a:lnTo>
                  <a:cubicBezTo>
                    <a:pt x="104102" y="27660"/>
                    <a:pt x="101945" y="29672"/>
                    <a:pt x="99480" y="31600"/>
                  </a:cubicBezTo>
                  <a:cubicBezTo>
                    <a:pt x="95122" y="35231"/>
                    <a:pt x="90720" y="38647"/>
                    <a:pt x="86363" y="41931"/>
                  </a:cubicBezTo>
                  <a:lnTo>
                    <a:pt x="81608" y="45474"/>
                  </a:lnTo>
                  <a:lnTo>
                    <a:pt x="81124" y="45694"/>
                  </a:lnTo>
                  <a:cubicBezTo>
                    <a:pt x="37678" y="59789"/>
                    <a:pt x="4325" y="103869"/>
                    <a:pt x="3537" y="148209"/>
                  </a:cubicBezTo>
                  <a:cubicBezTo>
                    <a:pt x="3119" y="159279"/>
                    <a:pt x="5162" y="170306"/>
                    <a:pt x="9511" y="180492"/>
                  </a:cubicBezTo>
                  <a:cubicBezTo>
                    <a:pt x="13864" y="190677"/>
                    <a:pt x="20423" y="199776"/>
                    <a:pt x="28698" y="207127"/>
                  </a:cubicBezTo>
                  <a:cubicBezTo>
                    <a:pt x="37150" y="214351"/>
                    <a:pt x="47098" y="219646"/>
                    <a:pt x="57794" y="222648"/>
                  </a:cubicBezTo>
                  <a:cubicBezTo>
                    <a:pt x="68535" y="225650"/>
                    <a:pt x="79760" y="226284"/>
                    <a:pt x="90720" y="224505"/>
                  </a:cubicBezTo>
                  <a:cubicBezTo>
                    <a:pt x="112950" y="221090"/>
                    <a:pt x="135487" y="211767"/>
                    <a:pt x="159521" y="196008"/>
                  </a:cubicBezTo>
                  <a:cubicBezTo>
                    <a:pt x="160093" y="130804"/>
                    <a:pt x="149044" y="66018"/>
                    <a:pt x="126948" y="4678"/>
                  </a:cubicBezTo>
                  <a:cubicBezTo>
                    <a:pt x="122193" y="9670"/>
                    <a:pt x="117395" y="14631"/>
                    <a:pt x="112509" y="19561"/>
                  </a:cubicBezTo>
                  <a:cubicBezTo>
                    <a:pt x="112509" y="19794"/>
                    <a:pt x="112465" y="20023"/>
                    <a:pt x="112377" y="20234"/>
                  </a:cubicBezTo>
                  <a:cubicBezTo>
                    <a:pt x="112289" y="20445"/>
                    <a:pt x="112157" y="20630"/>
                    <a:pt x="111981" y="20789"/>
                  </a:cubicBezTo>
                  <a:lnTo>
                    <a:pt x="111585" y="21268"/>
                  </a:lnTo>
                  <a:close/>
                </a:path>
              </a:pathLst>
            </a:custGeom>
            <a:solidFill>
              <a:srgbClr val="0E0E0E"/>
            </a:solidFill>
            <a:ln w="4396"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64CF373F-018D-4A83-BD36-69706AEDD1E6}"/>
                </a:ext>
              </a:extLst>
            </p:cNvPr>
            <p:cNvSpPr/>
            <p:nvPr/>
          </p:nvSpPr>
          <p:spPr>
            <a:xfrm>
              <a:off x="11685546" y="5030012"/>
              <a:ext cx="118652" cy="185326"/>
            </a:xfrm>
            <a:custGeom>
              <a:avLst/>
              <a:gdLst>
                <a:gd name="connsiteX0" fmla="*/ 49103 w 118652"/>
                <a:gd name="connsiteY0" fmla="*/ 19911 h 185326"/>
                <a:gd name="connsiteX1" fmla="*/ 11820 w 118652"/>
                <a:gd name="connsiteY1" fmla="*/ 152018 h 185326"/>
                <a:gd name="connsiteX2" fmla="*/ 31100 w 118652"/>
                <a:gd name="connsiteY2" fmla="*/ 185327 h 185326"/>
                <a:gd name="connsiteX3" fmla="*/ 118652 w 118652"/>
                <a:gd name="connsiteY3" fmla="*/ 785 h 185326"/>
                <a:gd name="connsiteX4" fmla="*/ 81941 w 118652"/>
                <a:gd name="connsiteY4" fmla="*/ 3329 h 185326"/>
                <a:gd name="connsiteX5" fmla="*/ 49103 w 118652"/>
                <a:gd name="connsiteY5" fmla="*/ 19911 h 18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52" h="185326">
                  <a:moveTo>
                    <a:pt x="49103" y="19911"/>
                  </a:moveTo>
                  <a:cubicBezTo>
                    <a:pt x="13096" y="48232"/>
                    <a:pt x="-17699" y="107894"/>
                    <a:pt x="11820" y="152018"/>
                  </a:cubicBezTo>
                  <a:cubicBezTo>
                    <a:pt x="18906" y="162728"/>
                    <a:pt x="25333" y="173851"/>
                    <a:pt x="31100" y="185327"/>
                  </a:cubicBezTo>
                  <a:cubicBezTo>
                    <a:pt x="72301" y="130273"/>
                    <a:pt x="102101" y="67525"/>
                    <a:pt x="118652" y="785"/>
                  </a:cubicBezTo>
                  <a:cubicBezTo>
                    <a:pt x="106371" y="-822"/>
                    <a:pt x="93870" y="45"/>
                    <a:pt x="81941" y="3329"/>
                  </a:cubicBezTo>
                  <a:cubicBezTo>
                    <a:pt x="70012" y="6617"/>
                    <a:pt x="58831" y="12251"/>
                    <a:pt x="49103" y="19911"/>
                  </a:cubicBezTo>
                  <a:close/>
                </a:path>
              </a:pathLst>
            </a:custGeom>
            <a:solidFill>
              <a:srgbClr val="3C8563"/>
            </a:solidFill>
            <a:ln w="4396"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D73DE0F4-BBAA-4340-A8AE-BDE87DE00189}"/>
                </a:ext>
              </a:extLst>
            </p:cNvPr>
            <p:cNvSpPr/>
            <p:nvPr/>
          </p:nvSpPr>
          <p:spPr>
            <a:xfrm>
              <a:off x="11684097" y="5028311"/>
              <a:ext cx="122114" cy="188656"/>
            </a:xfrm>
            <a:custGeom>
              <a:avLst/>
              <a:gdLst>
                <a:gd name="connsiteX0" fmla="*/ 32680 w 122114"/>
                <a:gd name="connsiteY0" fmla="*/ 188647 h 188656"/>
                <a:gd name="connsiteX1" fmla="*/ 31888 w 122114"/>
                <a:gd name="connsiteY1" fmla="*/ 188383 h 188656"/>
                <a:gd name="connsiteX2" fmla="*/ 31316 w 122114"/>
                <a:gd name="connsiteY2" fmla="*/ 187771 h 188656"/>
                <a:gd name="connsiteX3" fmla="*/ 12168 w 122114"/>
                <a:gd name="connsiteY3" fmla="*/ 154595 h 188656"/>
                <a:gd name="connsiteX4" fmla="*/ 49803 w 122114"/>
                <a:gd name="connsiteY4" fmla="*/ 20343 h 188656"/>
                <a:gd name="connsiteX5" fmla="*/ 83257 w 122114"/>
                <a:gd name="connsiteY5" fmla="*/ 3383 h 188656"/>
                <a:gd name="connsiteX6" fmla="*/ 120717 w 122114"/>
                <a:gd name="connsiteY6" fmla="*/ 821 h 188656"/>
                <a:gd name="connsiteX7" fmla="*/ 121818 w 122114"/>
                <a:gd name="connsiteY7" fmla="*/ 1521 h 188656"/>
                <a:gd name="connsiteX8" fmla="*/ 122081 w 122114"/>
                <a:gd name="connsiteY8" fmla="*/ 2833 h 188656"/>
                <a:gd name="connsiteX9" fmla="*/ 34133 w 122114"/>
                <a:gd name="connsiteY9" fmla="*/ 187991 h 188656"/>
                <a:gd name="connsiteX10" fmla="*/ 33517 w 122114"/>
                <a:gd name="connsiteY10" fmla="*/ 188515 h 188656"/>
                <a:gd name="connsiteX11" fmla="*/ 32680 w 122114"/>
                <a:gd name="connsiteY11" fmla="*/ 188647 h 188656"/>
                <a:gd name="connsiteX12" fmla="*/ 51696 w 122114"/>
                <a:gd name="connsiteY12" fmla="*/ 22927 h 188656"/>
                <a:gd name="connsiteX13" fmla="*/ 14765 w 122114"/>
                <a:gd name="connsiteY13" fmla="*/ 152799 h 188656"/>
                <a:gd name="connsiteX14" fmla="*/ 32901 w 122114"/>
                <a:gd name="connsiteY14" fmla="*/ 183920 h 188656"/>
                <a:gd name="connsiteX15" fmla="*/ 118296 w 122114"/>
                <a:gd name="connsiteY15" fmla="*/ 3841 h 188656"/>
                <a:gd name="connsiteX16" fmla="*/ 51696 w 122114"/>
                <a:gd name="connsiteY16" fmla="*/ 22927 h 18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2114" h="188656">
                  <a:moveTo>
                    <a:pt x="32680" y="188647"/>
                  </a:moveTo>
                  <a:cubicBezTo>
                    <a:pt x="32416" y="188625"/>
                    <a:pt x="32152" y="188533"/>
                    <a:pt x="31888" y="188383"/>
                  </a:cubicBezTo>
                  <a:cubicBezTo>
                    <a:pt x="31668" y="188229"/>
                    <a:pt x="31448" y="188018"/>
                    <a:pt x="31316" y="187771"/>
                  </a:cubicBezTo>
                  <a:cubicBezTo>
                    <a:pt x="25593" y="176340"/>
                    <a:pt x="19211" y="165260"/>
                    <a:pt x="12168" y="154595"/>
                  </a:cubicBezTo>
                  <a:cubicBezTo>
                    <a:pt x="-19182" y="107799"/>
                    <a:pt x="16085" y="46825"/>
                    <a:pt x="49803" y="20343"/>
                  </a:cubicBezTo>
                  <a:cubicBezTo>
                    <a:pt x="59708" y="12503"/>
                    <a:pt x="71108" y="6737"/>
                    <a:pt x="83257" y="3383"/>
                  </a:cubicBezTo>
                  <a:cubicBezTo>
                    <a:pt x="95451" y="28"/>
                    <a:pt x="108171" y="-843"/>
                    <a:pt x="120717" y="821"/>
                  </a:cubicBezTo>
                  <a:cubicBezTo>
                    <a:pt x="121157" y="913"/>
                    <a:pt x="121553" y="1160"/>
                    <a:pt x="121818" y="1521"/>
                  </a:cubicBezTo>
                  <a:cubicBezTo>
                    <a:pt x="122081" y="1904"/>
                    <a:pt x="122170" y="2379"/>
                    <a:pt x="122081" y="2833"/>
                  </a:cubicBezTo>
                  <a:cubicBezTo>
                    <a:pt x="105442" y="69820"/>
                    <a:pt x="75554" y="132783"/>
                    <a:pt x="34133" y="187991"/>
                  </a:cubicBezTo>
                  <a:cubicBezTo>
                    <a:pt x="33957" y="188220"/>
                    <a:pt x="33737" y="188401"/>
                    <a:pt x="33517" y="188515"/>
                  </a:cubicBezTo>
                  <a:cubicBezTo>
                    <a:pt x="33252" y="188630"/>
                    <a:pt x="32988" y="188678"/>
                    <a:pt x="32680" y="188647"/>
                  </a:cubicBezTo>
                  <a:close/>
                  <a:moveTo>
                    <a:pt x="51696" y="22927"/>
                  </a:moveTo>
                  <a:cubicBezTo>
                    <a:pt x="18946" y="48664"/>
                    <a:pt x="-15419" y="107715"/>
                    <a:pt x="14765" y="152799"/>
                  </a:cubicBezTo>
                  <a:cubicBezTo>
                    <a:pt x="21412" y="162813"/>
                    <a:pt x="27442" y="173206"/>
                    <a:pt x="32901" y="183920"/>
                  </a:cubicBezTo>
                  <a:cubicBezTo>
                    <a:pt x="72913" y="130085"/>
                    <a:pt x="101921" y="68891"/>
                    <a:pt x="118296" y="3841"/>
                  </a:cubicBezTo>
                  <a:cubicBezTo>
                    <a:pt x="94438" y="1191"/>
                    <a:pt x="70536" y="8049"/>
                    <a:pt x="51696" y="22927"/>
                  </a:cubicBezTo>
                  <a:close/>
                </a:path>
              </a:pathLst>
            </a:custGeom>
            <a:solidFill>
              <a:srgbClr val="0E0E0E"/>
            </a:solidFill>
            <a:ln w="4396"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0D4FCF46-C532-4795-95F5-140ADA8B3264}"/>
                </a:ext>
              </a:extLst>
            </p:cNvPr>
            <p:cNvSpPr/>
            <p:nvPr/>
          </p:nvSpPr>
          <p:spPr>
            <a:xfrm>
              <a:off x="9628737" y="4707578"/>
              <a:ext cx="230067" cy="209072"/>
            </a:xfrm>
            <a:custGeom>
              <a:avLst/>
              <a:gdLst>
                <a:gd name="connsiteX0" fmla="*/ 107462 w 230067"/>
                <a:gd name="connsiteY0" fmla="*/ 207656 h 209072"/>
                <a:gd name="connsiteX1" fmla="*/ 224120 w 230067"/>
                <a:gd name="connsiteY1" fmla="*/ 135343 h 209072"/>
                <a:gd name="connsiteX2" fmla="*/ 175968 w 230067"/>
                <a:gd name="connsiteY2" fmla="*/ 20134 h 209072"/>
                <a:gd name="connsiteX3" fmla="*/ 55067 w 230067"/>
                <a:gd name="connsiteY3" fmla="*/ 0 h 209072"/>
                <a:gd name="connsiteX4" fmla="*/ 0 w 230067"/>
                <a:gd name="connsiteY4" fmla="*/ 62462 h 209072"/>
                <a:gd name="connsiteX5" fmla="*/ 0 w 230067"/>
                <a:gd name="connsiteY5" fmla="*/ 188394 h 209072"/>
                <a:gd name="connsiteX6" fmla="*/ 29374 w 230067"/>
                <a:gd name="connsiteY6" fmla="*/ 191590 h 209072"/>
                <a:gd name="connsiteX7" fmla="*/ 107462 w 230067"/>
                <a:gd name="connsiteY7" fmla="*/ 207656 h 209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67" h="209072">
                  <a:moveTo>
                    <a:pt x="107462" y="207656"/>
                  </a:moveTo>
                  <a:cubicBezTo>
                    <a:pt x="158809" y="216412"/>
                    <a:pt x="206565" y="183627"/>
                    <a:pt x="224120" y="135343"/>
                  </a:cubicBezTo>
                  <a:cubicBezTo>
                    <a:pt x="238826" y="94855"/>
                    <a:pt x="227531" y="29021"/>
                    <a:pt x="175968" y="20134"/>
                  </a:cubicBezTo>
                  <a:cubicBezTo>
                    <a:pt x="134252" y="12911"/>
                    <a:pt x="94419" y="3367"/>
                    <a:pt x="55067" y="0"/>
                  </a:cubicBezTo>
                  <a:cubicBezTo>
                    <a:pt x="35021" y="19263"/>
                    <a:pt x="16599" y="40158"/>
                    <a:pt x="0" y="62462"/>
                  </a:cubicBezTo>
                  <a:lnTo>
                    <a:pt x="0" y="188394"/>
                  </a:lnTo>
                  <a:cubicBezTo>
                    <a:pt x="9878" y="188425"/>
                    <a:pt x="19720" y="189495"/>
                    <a:pt x="29374" y="191590"/>
                  </a:cubicBezTo>
                  <a:cubicBezTo>
                    <a:pt x="55551" y="196317"/>
                    <a:pt x="81289" y="203149"/>
                    <a:pt x="107462" y="207656"/>
                  </a:cubicBezTo>
                  <a:close/>
                </a:path>
              </a:pathLst>
            </a:custGeom>
            <a:solidFill>
              <a:srgbClr val="3C8563"/>
            </a:solidFill>
            <a:ln w="4396"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7A08A08C-3051-4595-9D5D-974C5E8D62BC}"/>
                </a:ext>
              </a:extLst>
            </p:cNvPr>
            <p:cNvSpPr/>
            <p:nvPr/>
          </p:nvSpPr>
          <p:spPr>
            <a:xfrm>
              <a:off x="9627160" y="4705954"/>
              <a:ext cx="233338" cy="212344"/>
            </a:xfrm>
            <a:custGeom>
              <a:avLst/>
              <a:gdLst>
                <a:gd name="connsiteX0" fmla="*/ 125585 w 233338"/>
                <a:gd name="connsiteY0" fmla="*/ 212345 h 212344"/>
                <a:gd name="connsiteX1" fmla="*/ 108779 w 233338"/>
                <a:gd name="connsiteY1" fmla="*/ 210901 h 212344"/>
                <a:gd name="connsiteX2" fmla="*/ 68027 w 233338"/>
                <a:gd name="connsiteY2" fmla="*/ 202586 h 212344"/>
                <a:gd name="connsiteX3" fmla="*/ 30686 w 233338"/>
                <a:gd name="connsiteY3" fmla="*/ 194834 h 212344"/>
                <a:gd name="connsiteX4" fmla="*/ 1621 w 233338"/>
                <a:gd name="connsiteY4" fmla="*/ 191683 h 212344"/>
                <a:gd name="connsiteX5" fmla="*/ 485 w 233338"/>
                <a:gd name="connsiteY5" fmla="*/ 191203 h 212344"/>
                <a:gd name="connsiteX6" fmla="*/ 1 w 233338"/>
                <a:gd name="connsiteY6" fmla="*/ 190023 h 212344"/>
                <a:gd name="connsiteX7" fmla="*/ 1 w 233338"/>
                <a:gd name="connsiteY7" fmla="*/ 64087 h 212344"/>
                <a:gd name="connsiteX8" fmla="*/ 309 w 233338"/>
                <a:gd name="connsiteY8" fmla="*/ 63123 h 212344"/>
                <a:gd name="connsiteX9" fmla="*/ 55504 w 233338"/>
                <a:gd name="connsiteY9" fmla="*/ 441 h 212344"/>
                <a:gd name="connsiteX10" fmla="*/ 56120 w 233338"/>
                <a:gd name="connsiteY10" fmla="*/ 93 h 212344"/>
                <a:gd name="connsiteX11" fmla="*/ 56820 w 233338"/>
                <a:gd name="connsiteY11" fmla="*/ 5 h 212344"/>
                <a:gd name="connsiteX12" fmla="*/ 139988 w 233338"/>
                <a:gd name="connsiteY12" fmla="*/ 13135 h 212344"/>
                <a:gd name="connsiteX13" fmla="*/ 177980 w 233338"/>
                <a:gd name="connsiteY13" fmla="*/ 20183 h 212344"/>
                <a:gd name="connsiteX14" fmla="*/ 202983 w 233338"/>
                <a:gd name="connsiteY14" fmla="*/ 30585 h 212344"/>
                <a:gd name="connsiteX15" fmla="*/ 220969 w 233338"/>
                <a:gd name="connsiteY15" fmla="*/ 50824 h 212344"/>
                <a:gd name="connsiteX16" fmla="*/ 227312 w 233338"/>
                <a:gd name="connsiteY16" fmla="*/ 137536 h 212344"/>
                <a:gd name="connsiteX17" fmla="*/ 125585 w 233338"/>
                <a:gd name="connsiteY17" fmla="*/ 212345 h 212344"/>
                <a:gd name="connsiteX18" fmla="*/ 3285 w 233338"/>
                <a:gd name="connsiteY18" fmla="*/ 188403 h 212344"/>
                <a:gd name="connsiteX19" fmla="*/ 31254 w 233338"/>
                <a:gd name="connsiteY19" fmla="*/ 191643 h 212344"/>
                <a:gd name="connsiteX20" fmla="*/ 68727 w 233338"/>
                <a:gd name="connsiteY20" fmla="*/ 199390 h 212344"/>
                <a:gd name="connsiteX21" fmla="*/ 109347 w 233338"/>
                <a:gd name="connsiteY21" fmla="*/ 207661 h 212344"/>
                <a:gd name="connsiteX22" fmla="*/ 224164 w 233338"/>
                <a:gd name="connsiteY22" fmla="*/ 136400 h 212344"/>
                <a:gd name="connsiteX23" fmla="*/ 218033 w 233338"/>
                <a:gd name="connsiteY23" fmla="*/ 52444 h 212344"/>
                <a:gd name="connsiteX24" fmla="*/ 201006 w 233338"/>
                <a:gd name="connsiteY24" fmla="*/ 33252 h 212344"/>
                <a:gd name="connsiteX25" fmla="*/ 177325 w 233338"/>
                <a:gd name="connsiteY25" fmla="*/ 23379 h 212344"/>
                <a:gd name="connsiteX26" fmla="*/ 139288 w 233338"/>
                <a:gd name="connsiteY26" fmla="*/ 16287 h 212344"/>
                <a:gd name="connsiteX27" fmla="*/ 57256 w 233338"/>
                <a:gd name="connsiteY27" fmla="*/ 3157 h 212344"/>
                <a:gd name="connsiteX28" fmla="*/ 3285 w 233338"/>
                <a:gd name="connsiteY28" fmla="*/ 64439 h 212344"/>
                <a:gd name="connsiteX29" fmla="*/ 3285 w 233338"/>
                <a:gd name="connsiteY29" fmla="*/ 188403 h 21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3338" h="212344">
                  <a:moveTo>
                    <a:pt x="125585" y="212345"/>
                  </a:moveTo>
                  <a:cubicBezTo>
                    <a:pt x="119951" y="212340"/>
                    <a:pt x="114330" y="211856"/>
                    <a:pt x="108779" y="210901"/>
                  </a:cubicBezTo>
                  <a:cubicBezTo>
                    <a:pt x="95076" y="208537"/>
                    <a:pt x="81334" y="205518"/>
                    <a:pt x="68027" y="202586"/>
                  </a:cubicBezTo>
                  <a:cubicBezTo>
                    <a:pt x="55812" y="199870"/>
                    <a:pt x="43205" y="197115"/>
                    <a:pt x="30686" y="194834"/>
                  </a:cubicBezTo>
                  <a:cubicBezTo>
                    <a:pt x="21143" y="192717"/>
                    <a:pt x="11397" y="191656"/>
                    <a:pt x="1621" y="191683"/>
                  </a:cubicBezTo>
                  <a:cubicBezTo>
                    <a:pt x="1198" y="191656"/>
                    <a:pt x="798" y="191489"/>
                    <a:pt x="485" y="191203"/>
                  </a:cubicBezTo>
                  <a:cubicBezTo>
                    <a:pt x="177" y="190886"/>
                    <a:pt x="5" y="190463"/>
                    <a:pt x="1" y="190023"/>
                  </a:cubicBezTo>
                  <a:lnTo>
                    <a:pt x="1" y="64087"/>
                  </a:lnTo>
                  <a:cubicBezTo>
                    <a:pt x="-12" y="63739"/>
                    <a:pt x="98" y="63400"/>
                    <a:pt x="309" y="63123"/>
                  </a:cubicBezTo>
                  <a:cubicBezTo>
                    <a:pt x="16961" y="40757"/>
                    <a:pt x="35423" y="19791"/>
                    <a:pt x="55504" y="441"/>
                  </a:cubicBezTo>
                  <a:cubicBezTo>
                    <a:pt x="55684" y="286"/>
                    <a:pt x="55891" y="168"/>
                    <a:pt x="56120" y="93"/>
                  </a:cubicBezTo>
                  <a:cubicBezTo>
                    <a:pt x="56344" y="18"/>
                    <a:pt x="56582" y="-13"/>
                    <a:pt x="56820" y="5"/>
                  </a:cubicBezTo>
                  <a:cubicBezTo>
                    <a:pt x="84754" y="2915"/>
                    <a:pt x="112516" y="7299"/>
                    <a:pt x="139988" y="13135"/>
                  </a:cubicBezTo>
                  <a:cubicBezTo>
                    <a:pt x="152375" y="15499"/>
                    <a:pt x="165158" y="17995"/>
                    <a:pt x="177980" y="20183"/>
                  </a:cubicBezTo>
                  <a:cubicBezTo>
                    <a:pt x="186991" y="21724"/>
                    <a:pt x="195539" y="25276"/>
                    <a:pt x="202983" y="30585"/>
                  </a:cubicBezTo>
                  <a:cubicBezTo>
                    <a:pt x="210426" y="35889"/>
                    <a:pt x="216571" y="42808"/>
                    <a:pt x="220969" y="50824"/>
                  </a:cubicBezTo>
                  <a:cubicBezTo>
                    <a:pt x="234667" y="74462"/>
                    <a:pt x="237295" y="110134"/>
                    <a:pt x="227312" y="137536"/>
                  </a:cubicBezTo>
                  <a:cubicBezTo>
                    <a:pt x="210726" y="182932"/>
                    <a:pt x="169621" y="212345"/>
                    <a:pt x="125585" y="212345"/>
                  </a:cubicBezTo>
                  <a:close/>
                  <a:moveTo>
                    <a:pt x="3285" y="188403"/>
                  </a:moveTo>
                  <a:cubicBezTo>
                    <a:pt x="12692" y="188540"/>
                    <a:pt x="22063" y="189623"/>
                    <a:pt x="31254" y="191643"/>
                  </a:cubicBezTo>
                  <a:cubicBezTo>
                    <a:pt x="43817" y="193875"/>
                    <a:pt x="56468" y="196674"/>
                    <a:pt x="68727" y="199390"/>
                  </a:cubicBezTo>
                  <a:cubicBezTo>
                    <a:pt x="81858" y="202278"/>
                    <a:pt x="95732" y="205342"/>
                    <a:pt x="109347" y="207661"/>
                  </a:cubicBezTo>
                  <a:cubicBezTo>
                    <a:pt x="157802" y="216064"/>
                    <a:pt x="206086" y="186084"/>
                    <a:pt x="224164" y="136400"/>
                  </a:cubicBezTo>
                  <a:cubicBezTo>
                    <a:pt x="233791" y="109874"/>
                    <a:pt x="231295" y="75118"/>
                    <a:pt x="218033" y="52444"/>
                  </a:cubicBezTo>
                  <a:cubicBezTo>
                    <a:pt x="213877" y="44846"/>
                    <a:pt x="208058" y="38283"/>
                    <a:pt x="201006" y="33252"/>
                  </a:cubicBezTo>
                  <a:cubicBezTo>
                    <a:pt x="193959" y="28216"/>
                    <a:pt x="185864" y="24844"/>
                    <a:pt x="177325" y="23379"/>
                  </a:cubicBezTo>
                  <a:cubicBezTo>
                    <a:pt x="164458" y="21147"/>
                    <a:pt x="151675" y="18695"/>
                    <a:pt x="139288" y="16287"/>
                  </a:cubicBezTo>
                  <a:cubicBezTo>
                    <a:pt x="112182" y="10521"/>
                    <a:pt x="84807" y="6141"/>
                    <a:pt x="57256" y="3157"/>
                  </a:cubicBezTo>
                  <a:cubicBezTo>
                    <a:pt x="37641" y="22093"/>
                    <a:pt x="19594" y="42588"/>
                    <a:pt x="3285" y="64439"/>
                  </a:cubicBezTo>
                  <a:lnTo>
                    <a:pt x="3285" y="188403"/>
                  </a:lnTo>
                  <a:close/>
                </a:path>
              </a:pathLst>
            </a:custGeom>
            <a:solidFill>
              <a:srgbClr val="0E0E0E"/>
            </a:solidFill>
            <a:ln w="4396"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824F3308-1317-4F35-A43C-33C6614B483B}"/>
                </a:ext>
              </a:extLst>
            </p:cNvPr>
            <p:cNvSpPr/>
            <p:nvPr/>
          </p:nvSpPr>
          <p:spPr>
            <a:xfrm>
              <a:off x="8817761" y="2598866"/>
              <a:ext cx="2404748" cy="1809611"/>
            </a:xfrm>
            <a:custGeom>
              <a:avLst/>
              <a:gdLst>
                <a:gd name="connsiteX0" fmla="*/ 2332915 w 2404748"/>
                <a:gd name="connsiteY0" fmla="*/ 0 h 1809611"/>
                <a:gd name="connsiteX1" fmla="*/ 71658 w 2404748"/>
                <a:gd name="connsiteY1" fmla="*/ 0 h 1809611"/>
                <a:gd name="connsiteX2" fmla="*/ 21006 w 2404748"/>
                <a:gd name="connsiteY2" fmla="*/ 20971 h 1809611"/>
                <a:gd name="connsiteX3" fmla="*/ 0 w 2404748"/>
                <a:gd name="connsiteY3" fmla="*/ 71614 h 1809611"/>
                <a:gd name="connsiteX4" fmla="*/ 0 w 2404748"/>
                <a:gd name="connsiteY4" fmla="*/ 1809612 h 1809611"/>
                <a:gd name="connsiteX5" fmla="*/ 2404748 w 2404748"/>
                <a:gd name="connsiteY5" fmla="*/ 1809612 h 1809611"/>
                <a:gd name="connsiteX6" fmla="*/ 2404748 w 2404748"/>
                <a:gd name="connsiteY6" fmla="*/ 71829 h 1809611"/>
                <a:gd name="connsiteX7" fmla="*/ 2399338 w 2404748"/>
                <a:gd name="connsiteY7" fmla="*/ 44309 h 1809611"/>
                <a:gd name="connsiteX8" fmla="*/ 2383773 w 2404748"/>
                <a:gd name="connsiteY8" fmla="*/ 20975 h 1809611"/>
                <a:gd name="connsiteX9" fmla="*/ 2360439 w 2404748"/>
                <a:gd name="connsiteY9" fmla="*/ 5410 h 1809611"/>
                <a:gd name="connsiteX10" fmla="*/ 2332915 w 2404748"/>
                <a:gd name="connsiteY10" fmla="*/ 0 h 18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4748" h="1809611">
                  <a:moveTo>
                    <a:pt x="2332915" y="0"/>
                  </a:moveTo>
                  <a:lnTo>
                    <a:pt x="71658" y="0"/>
                  </a:lnTo>
                  <a:cubicBezTo>
                    <a:pt x="52659" y="0"/>
                    <a:pt x="34440" y="7545"/>
                    <a:pt x="21006" y="20971"/>
                  </a:cubicBezTo>
                  <a:cubicBezTo>
                    <a:pt x="7567" y="34401"/>
                    <a:pt x="13" y="52616"/>
                    <a:pt x="0" y="71614"/>
                  </a:cubicBezTo>
                  <a:lnTo>
                    <a:pt x="0" y="1809612"/>
                  </a:lnTo>
                  <a:lnTo>
                    <a:pt x="2404748" y="1809612"/>
                  </a:lnTo>
                  <a:lnTo>
                    <a:pt x="2404748" y="71829"/>
                  </a:lnTo>
                  <a:cubicBezTo>
                    <a:pt x="2404775" y="62392"/>
                    <a:pt x="2402935" y="53038"/>
                    <a:pt x="2399338" y="44309"/>
                  </a:cubicBezTo>
                  <a:cubicBezTo>
                    <a:pt x="2395738" y="35580"/>
                    <a:pt x="2390447" y="27648"/>
                    <a:pt x="2383773" y="20975"/>
                  </a:cubicBezTo>
                  <a:cubicBezTo>
                    <a:pt x="2377096" y="14297"/>
                    <a:pt x="2369164" y="9006"/>
                    <a:pt x="2360439" y="5410"/>
                  </a:cubicBezTo>
                  <a:cubicBezTo>
                    <a:pt x="2351711" y="1809"/>
                    <a:pt x="2342357" y="-31"/>
                    <a:pt x="2332915" y="0"/>
                  </a:cubicBezTo>
                  <a:close/>
                </a:path>
              </a:pathLst>
            </a:custGeom>
            <a:solidFill>
              <a:srgbClr val="F0EDE9"/>
            </a:solidFill>
            <a:ln w="4396"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73B70CAC-2D29-4137-9789-B93ED206F02D}"/>
                </a:ext>
              </a:extLst>
            </p:cNvPr>
            <p:cNvSpPr/>
            <p:nvPr/>
          </p:nvSpPr>
          <p:spPr>
            <a:xfrm>
              <a:off x="8815969" y="2597247"/>
              <a:ext cx="2407983" cy="1812895"/>
            </a:xfrm>
            <a:custGeom>
              <a:avLst/>
              <a:gdLst>
                <a:gd name="connsiteX0" fmla="*/ 2406540 w 2407983"/>
                <a:gd name="connsiteY0" fmla="*/ 1812895 h 1812895"/>
                <a:gd name="connsiteX1" fmla="*/ 1620 w 2407983"/>
                <a:gd name="connsiteY1" fmla="*/ 1812895 h 1812895"/>
                <a:gd name="connsiteX2" fmla="*/ 471 w 2407983"/>
                <a:gd name="connsiteY2" fmla="*/ 1812394 h 1812895"/>
                <a:gd name="connsiteX3" fmla="*/ 0 w 2407983"/>
                <a:gd name="connsiteY3" fmla="*/ 1811232 h 1812895"/>
                <a:gd name="connsiteX4" fmla="*/ 0 w 2407983"/>
                <a:gd name="connsiteY4" fmla="*/ 73454 h 1812895"/>
                <a:gd name="connsiteX5" fmla="*/ 5555 w 2407983"/>
                <a:gd name="connsiteY5" fmla="*/ 45321 h 1812895"/>
                <a:gd name="connsiteX6" fmla="*/ 21472 w 2407983"/>
                <a:gd name="connsiteY6" fmla="*/ 21477 h 1812895"/>
                <a:gd name="connsiteX7" fmla="*/ 45321 w 2407983"/>
                <a:gd name="connsiteY7" fmla="*/ 5555 h 1812895"/>
                <a:gd name="connsiteX8" fmla="*/ 73449 w 2407983"/>
                <a:gd name="connsiteY8" fmla="*/ 0 h 1812895"/>
                <a:gd name="connsiteX9" fmla="*/ 2334706 w 2407983"/>
                <a:gd name="connsiteY9" fmla="*/ 0 h 1812895"/>
                <a:gd name="connsiteX10" fmla="*/ 2386494 w 2407983"/>
                <a:gd name="connsiteY10" fmla="*/ 21459 h 1812895"/>
                <a:gd name="connsiteX11" fmla="*/ 2407984 w 2407983"/>
                <a:gd name="connsiteY11" fmla="*/ 73233 h 1812895"/>
                <a:gd name="connsiteX12" fmla="*/ 2407984 w 2407983"/>
                <a:gd name="connsiteY12" fmla="*/ 1811232 h 1812895"/>
                <a:gd name="connsiteX13" fmla="*/ 2407574 w 2407983"/>
                <a:gd name="connsiteY13" fmla="*/ 1812336 h 1812895"/>
                <a:gd name="connsiteX14" fmla="*/ 2406540 w 2407983"/>
                <a:gd name="connsiteY14" fmla="*/ 1812895 h 1812895"/>
                <a:gd name="connsiteX15" fmla="*/ 3412 w 2407983"/>
                <a:gd name="connsiteY15" fmla="*/ 1809611 h 1812895"/>
                <a:gd name="connsiteX16" fmla="*/ 2404700 w 2407983"/>
                <a:gd name="connsiteY16" fmla="*/ 1809611 h 1812895"/>
                <a:gd name="connsiteX17" fmla="*/ 2404700 w 2407983"/>
                <a:gd name="connsiteY17" fmla="*/ 73233 h 1812895"/>
                <a:gd name="connsiteX18" fmla="*/ 2384187 w 2407983"/>
                <a:gd name="connsiteY18" fmla="*/ 23708 h 1812895"/>
                <a:gd name="connsiteX19" fmla="*/ 2334662 w 2407983"/>
                <a:gd name="connsiteY19" fmla="*/ 3196 h 1812895"/>
                <a:gd name="connsiteX20" fmla="*/ 73449 w 2407983"/>
                <a:gd name="connsiteY20" fmla="*/ 3196 h 1812895"/>
                <a:gd name="connsiteX21" fmla="*/ 23924 w 2407983"/>
                <a:gd name="connsiteY21" fmla="*/ 23708 h 1812895"/>
                <a:gd name="connsiteX22" fmla="*/ 3412 w 2407983"/>
                <a:gd name="connsiteY22" fmla="*/ 73233 h 1812895"/>
                <a:gd name="connsiteX23" fmla="*/ 3412 w 2407983"/>
                <a:gd name="connsiteY23" fmla="*/ 1809611 h 181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07983" h="1812895">
                  <a:moveTo>
                    <a:pt x="2406540" y="1812895"/>
                  </a:moveTo>
                  <a:lnTo>
                    <a:pt x="1620" y="1812895"/>
                  </a:lnTo>
                  <a:cubicBezTo>
                    <a:pt x="1184" y="1812882"/>
                    <a:pt x="770" y="1812702"/>
                    <a:pt x="471" y="1812394"/>
                  </a:cubicBezTo>
                  <a:cubicBezTo>
                    <a:pt x="167" y="1812081"/>
                    <a:pt x="0" y="1811663"/>
                    <a:pt x="0" y="1811232"/>
                  </a:cubicBezTo>
                  <a:lnTo>
                    <a:pt x="0" y="73454"/>
                  </a:lnTo>
                  <a:cubicBezTo>
                    <a:pt x="-17" y="63800"/>
                    <a:pt x="1871" y="54244"/>
                    <a:pt x="5555" y="45321"/>
                  </a:cubicBezTo>
                  <a:cubicBezTo>
                    <a:pt x="9240" y="36403"/>
                    <a:pt x="14649" y="28299"/>
                    <a:pt x="21472" y="21477"/>
                  </a:cubicBezTo>
                  <a:cubicBezTo>
                    <a:pt x="28295" y="14649"/>
                    <a:pt x="36399" y="9244"/>
                    <a:pt x="45321" y="5555"/>
                  </a:cubicBezTo>
                  <a:cubicBezTo>
                    <a:pt x="54239" y="1871"/>
                    <a:pt x="63800" y="-17"/>
                    <a:pt x="73449" y="0"/>
                  </a:cubicBezTo>
                  <a:lnTo>
                    <a:pt x="2334706" y="0"/>
                  </a:lnTo>
                  <a:cubicBezTo>
                    <a:pt x="2354132" y="13"/>
                    <a:pt x="2372756" y="7730"/>
                    <a:pt x="2386494" y="21459"/>
                  </a:cubicBezTo>
                  <a:cubicBezTo>
                    <a:pt x="2400232" y="35188"/>
                    <a:pt x="2407962" y="53808"/>
                    <a:pt x="2407984" y="73233"/>
                  </a:cubicBezTo>
                  <a:lnTo>
                    <a:pt x="2407984" y="1811232"/>
                  </a:lnTo>
                  <a:cubicBezTo>
                    <a:pt x="2407988" y="1811636"/>
                    <a:pt x="2407843" y="1812028"/>
                    <a:pt x="2407574" y="1812336"/>
                  </a:cubicBezTo>
                  <a:cubicBezTo>
                    <a:pt x="2407310" y="1812644"/>
                    <a:pt x="2406940" y="1812842"/>
                    <a:pt x="2406540" y="1812895"/>
                  </a:cubicBezTo>
                  <a:close/>
                  <a:moveTo>
                    <a:pt x="3412" y="1809611"/>
                  </a:moveTo>
                  <a:lnTo>
                    <a:pt x="2404700" y="1809611"/>
                  </a:lnTo>
                  <a:lnTo>
                    <a:pt x="2404700" y="73233"/>
                  </a:lnTo>
                  <a:cubicBezTo>
                    <a:pt x="2404700" y="54658"/>
                    <a:pt x="2397322" y="36843"/>
                    <a:pt x="2384187" y="23708"/>
                  </a:cubicBezTo>
                  <a:cubicBezTo>
                    <a:pt x="2371052" y="10573"/>
                    <a:pt x="2353238" y="3196"/>
                    <a:pt x="2334662" y="3196"/>
                  </a:cubicBezTo>
                  <a:lnTo>
                    <a:pt x="73449" y="3196"/>
                  </a:lnTo>
                  <a:cubicBezTo>
                    <a:pt x="54873" y="3196"/>
                    <a:pt x="37059" y="10573"/>
                    <a:pt x="23924" y="23708"/>
                  </a:cubicBezTo>
                  <a:cubicBezTo>
                    <a:pt x="10793" y="36843"/>
                    <a:pt x="3412" y="54658"/>
                    <a:pt x="3412" y="73233"/>
                  </a:cubicBezTo>
                  <a:lnTo>
                    <a:pt x="3412" y="1809611"/>
                  </a:lnTo>
                  <a:close/>
                </a:path>
              </a:pathLst>
            </a:custGeom>
            <a:solidFill>
              <a:srgbClr val="0E0E0E"/>
            </a:solidFill>
            <a:ln w="4396"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B6142962-1EA9-4067-973C-B76777579BDF}"/>
                </a:ext>
              </a:extLst>
            </p:cNvPr>
            <p:cNvSpPr/>
            <p:nvPr/>
          </p:nvSpPr>
          <p:spPr>
            <a:xfrm>
              <a:off x="10302729" y="2598867"/>
              <a:ext cx="699963" cy="1090833"/>
            </a:xfrm>
            <a:custGeom>
              <a:avLst/>
              <a:gdLst>
                <a:gd name="connsiteX0" fmla="*/ 696536 w 699963"/>
                <a:gd name="connsiteY0" fmla="*/ 545889 h 1090833"/>
                <a:gd name="connsiteX1" fmla="*/ 273124 w 699963"/>
                <a:gd name="connsiteY1" fmla="*/ 29633 h 1090833"/>
                <a:gd name="connsiteX2" fmla="*/ 267868 w 699963"/>
                <a:gd name="connsiteY2" fmla="*/ 0 h 1090833"/>
                <a:gd name="connsiteX3" fmla="*/ 549 w 699963"/>
                <a:gd name="connsiteY3" fmla="*/ 0 h 1090833"/>
                <a:gd name="connsiteX4" fmla="*/ 69 w 699963"/>
                <a:gd name="connsiteY4" fmla="*/ 85532 h 1090833"/>
                <a:gd name="connsiteX5" fmla="*/ 6588 w 699963"/>
                <a:gd name="connsiteY5" fmla="*/ 257296 h 1090833"/>
                <a:gd name="connsiteX6" fmla="*/ 121930 w 699963"/>
                <a:gd name="connsiteY6" fmla="*/ 839826 h 1090833"/>
                <a:gd name="connsiteX7" fmla="*/ 251806 w 699963"/>
                <a:gd name="connsiteY7" fmla="*/ 1079875 h 1090833"/>
                <a:gd name="connsiteX8" fmla="*/ 259201 w 699963"/>
                <a:gd name="connsiteY8" fmla="*/ 1090818 h 1090833"/>
                <a:gd name="connsiteX9" fmla="*/ 393716 w 699963"/>
                <a:gd name="connsiteY9" fmla="*/ 1072040 h 1090833"/>
                <a:gd name="connsiteX10" fmla="*/ 696536 w 699963"/>
                <a:gd name="connsiteY10" fmla="*/ 545889 h 109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963" h="1090833">
                  <a:moveTo>
                    <a:pt x="696536" y="545889"/>
                  </a:moveTo>
                  <a:cubicBezTo>
                    <a:pt x="663751" y="302380"/>
                    <a:pt x="329938" y="278874"/>
                    <a:pt x="273124" y="29633"/>
                  </a:cubicBezTo>
                  <a:cubicBezTo>
                    <a:pt x="270848" y="19654"/>
                    <a:pt x="269140" y="9803"/>
                    <a:pt x="267868" y="0"/>
                  </a:cubicBezTo>
                  <a:lnTo>
                    <a:pt x="549" y="0"/>
                  </a:lnTo>
                  <a:cubicBezTo>
                    <a:pt x="2521" y="28365"/>
                    <a:pt x="549" y="57343"/>
                    <a:pt x="69" y="85532"/>
                  </a:cubicBezTo>
                  <a:cubicBezTo>
                    <a:pt x="-591" y="142435"/>
                    <a:pt x="3613" y="200305"/>
                    <a:pt x="6588" y="257296"/>
                  </a:cubicBezTo>
                  <a:cubicBezTo>
                    <a:pt x="17051" y="456373"/>
                    <a:pt x="45373" y="654491"/>
                    <a:pt x="121930" y="839826"/>
                  </a:cubicBezTo>
                  <a:cubicBezTo>
                    <a:pt x="157245" y="923905"/>
                    <a:pt x="200744" y="1004309"/>
                    <a:pt x="251806" y="1079875"/>
                  </a:cubicBezTo>
                  <a:cubicBezTo>
                    <a:pt x="254257" y="1083551"/>
                    <a:pt x="256709" y="1087183"/>
                    <a:pt x="259201" y="1090818"/>
                  </a:cubicBezTo>
                  <a:cubicBezTo>
                    <a:pt x="319039" y="1091166"/>
                    <a:pt x="365307" y="1085435"/>
                    <a:pt x="393716" y="1072040"/>
                  </a:cubicBezTo>
                  <a:cubicBezTo>
                    <a:pt x="574544" y="986856"/>
                    <a:pt x="724770" y="756785"/>
                    <a:pt x="696536" y="545889"/>
                  </a:cubicBezTo>
                  <a:close/>
                </a:path>
              </a:pathLst>
            </a:custGeom>
            <a:solidFill>
              <a:srgbClr val="F0EDE9"/>
            </a:solidFill>
            <a:ln w="4396"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EA938461-A846-4016-9FD6-8DDD53E5D966}"/>
                </a:ext>
              </a:extLst>
            </p:cNvPr>
            <p:cNvSpPr/>
            <p:nvPr/>
          </p:nvSpPr>
          <p:spPr>
            <a:xfrm>
              <a:off x="10301141" y="2597115"/>
              <a:ext cx="703143" cy="1094058"/>
            </a:xfrm>
            <a:custGeom>
              <a:avLst/>
              <a:gdLst>
                <a:gd name="connsiteX0" fmla="*/ 266084 w 703143"/>
                <a:gd name="connsiteY0" fmla="*/ 1094059 h 1094058"/>
                <a:gd name="connsiteX1" fmla="*/ 260833 w 703143"/>
                <a:gd name="connsiteY1" fmla="*/ 1094059 h 1094058"/>
                <a:gd name="connsiteX2" fmla="*/ 260067 w 703143"/>
                <a:gd name="connsiteY2" fmla="*/ 1093878 h 1094058"/>
                <a:gd name="connsiteX3" fmla="*/ 259477 w 703143"/>
                <a:gd name="connsiteY3" fmla="*/ 1093359 h 1094058"/>
                <a:gd name="connsiteX4" fmla="*/ 252078 w 703143"/>
                <a:gd name="connsiteY4" fmla="*/ 1082416 h 1094058"/>
                <a:gd name="connsiteX5" fmla="*/ 122030 w 703143"/>
                <a:gd name="connsiteY5" fmla="*/ 842102 h 1094058"/>
                <a:gd name="connsiteX6" fmla="*/ 6601 w 703143"/>
                <a:gd name="connsiteY6" fmla="*/ 259004 h 1094058"/>
                <a:gd name="connsiteX7" fmla="*/ 4761 w 703143"/>
                <a:gd name="connsiteY7" fmla="*/ 225696 h 1094058"/>
                <a:gd name="connsiteX8" fmla="*/ 77 w 703143"/>
                <a:gd name="connsiteY8" fmla="*/ 87108 h 1094058"/>
                <a:gd name="connsiteX9" fmla="*/ 689 w 703143"/>
                <a:gd name="connsiteY9" fmla="*/ 61635 h 1094058"/>
                <a:gd name="connsiteX10" fmla="*/ 689 w 703143"/>
                <a:gd name="connsiteY10" fmla="*/ 1752 h 1094058"/>
                <a:gd name="connsiteX11" fmla="*/ 777 w 703143"/>
                <a:gd name="connsiteY11" fmla="*/ 1070 h 1094058"/>
                <a:gd name="connsiteX12" fmla="*/ 1129 w 703143"/>
                <a:gd name="connsiteY12" fmla="*/ 484 h 1094058"/>
                <a:gd name="connsiteX13" fmla="*/ 1693 w 703143"/>
                <a:gd name="connsiteY13" fmla="*/ 119 h 1094058"/>
                <a:gd name="connsiteX14" fmla="*/ 2353 w 703143"/>
                <a:gd name="connsiteY14" fmla="*/ 0 h 1094058"/>
                <a:gd name="connsiteX15" fmla="*/ 269368 w 703143"/>
                <a:gd name="connsiteY15" fmla="*/ 0 h 1094058"/>
                <a:gd name="connsiteX16" fmla="*/ 270451 w 703143"/>
                <a:gd name="connsiteY16" fmla="*/ 401 h 1094058"/>
                <a:gd name="connsiteX17" fmla="*/ 271032 w 703143"/>
                <a:gd name="connsiteY17" fmla="*/ 1400 h 1094058"/>
                <a:gd name="connsiteX18" fmla="*/ 276239 w 703143"/>
                <a:gd name="connsiteY18" fmla="*/ 30862 h 1094058"/>
                <a:gd name="connsiteX19" fmla="*/ 492567 w 703143"/>
                <a:gd name="connsiteY19" fmla="*/ 287634 h 1094058"/>
                <a:gd name="connsiteX20" fmla="*/ 699700 w 703143"/>
                <a:gd name="connsiteY20" fmla="*/ 547294 h 1094058"/>
                <a:gd name="connsiteX21" fmla="*/ 626599 w 703143"/>
                <a:gd name="connsiteY21" fmla="*/ 858560 h 1094058"/>
                <a:gd name="connsiteX22" fmla="*/ 396092 w 703143"/>
                <a:gd name="connsiteY22" fmla="*/ 1075236 h 1094058"/>
                <a:gd name="connsiteX23" fmla="*/ 266084 w 703143"/>
                <a:gd name="connsiteY23" fmla="*/ 1094059 h 1094058"/>
                <a:gd name="connsiteX24" fmla="*/ 261709 w 703143"/>
                <a:gd name="connsiteY24" fmla="*/ 1090775 h 1094058"/>
                <a:gd name="connsiteX25" fmla="*/ 394688 w 703143"/>
                <a:gd name="connsiteY25" fmla="*/ 1072173 h 1094058"/>
                <a:gd name="connsiteX26" fmla="*/ 623711 w 703143"/>
                <a:gd name="connsiteY26" fmla="*/ 856896 h 1094058"/>
                <a:gd name="connsiteX27" fmla="*/ 696328 w 703143"/>
                <a:gd name="connsiteY27" fmla="*/ 547729 h 1094058"/>
                <a:gd name="connsiteX28" fmla="*/ 490595 w 703143"/>
                <a:gd name="connsiteY28" fmla="*/ 290301 h 1094058"/>
                <a:gd name="connsiteX29" fmla="*/ 272916 w 703143"/>
                <a:gd name="connsiteY29" fmla="*/ 31605 h 1094058"/>
                <a:gd name="connsiteX30" fmla="*/ 267880 w 703143"/>
                <a:gd name="connsiteY30" fmla="*/ 3284 h 1094058"/>
                <a:gd name="connsiteX31" fmla="*/ 3929 w 703143"/>
                <a:gd name="connsiteY31" fmla="*/ 3284 h 1094058"/>
                <a:gd name="connsiteX32" fmla="*/ 3929 w 703143"/>
                <a:gd name="connsiteY32" fmla="*/ 61723 h 1094058"/>
                <a:gd name="connsiteX33" fmla="*/ 3317 w 703143"/>
                <a:gd name="connsiteY33" fmla="*/ 87152 h 1094058"/>
                <a:gd name="connsiteX34" fmla="*/ 8000 w 703143"/>
                <a:gd name="connsiteY34" fmla="*/ 225519 h 1094058"/>
                <a:gd name="connsiteX35" fmla="*/ 9840 w 703143"/>
                <a:gd name="connsiteY35" fmla="*/ 258828 h 1094058"/>
                <a:gd name="connsiteX36" fmla="*/ 125049 w 703143"/>
                <a:gd name="connsiteY36" fmla="*/ 841006 h 1094058"/>
                <a:gd name="connsiteX37" fmla="*/ 254794 w 703143"/>
                <a:gd name="connsiteY37" fmla="*/ 1080928 h 1094058"/>
                <a:gd name="connsiteX38" fmla="*/ 261709 w 703143"/>
                <a:gd name="connsiteY38" fmla="*/ 1090775 h 109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03143" h="1094058">
                  <a:moveTo>
                    <a:pt x="266084" y="1094059"/>
                  </a:moveTo>
                  <a:lnTo>
                    <a:pt x="260833" y="1094059"/>
                  </a:lnTo>
                  <a:cubicBezTo>
                    <a:pt x="260564" y="1094063"/>
                    <a:pt x="260305" y="1094001"/>
                    <a:pt x="260067" y="1093878"/>
                  </a:cubicBezTo>
                  <a:cubicBezTo>
                    <a:pt x="259829" y="1093755"/>
                    <a:pt x="259627" y="1093579"/>
                    <a:pt x="259477" y="1093359"/>
                  </a:cubicBezTo>
                  <a:cubicBezTo>
                    <a:pt x="256981" y="1089723"/>
                    <a:pt x="254530" y="1086047"/>
                    <a:pt x="252078" y="1082416"/>
                  </a:cubicBezTo>
                  <a:cubicBezTo>
                    <a:pt x="200990" y="1006748"/>
                    <a:pt x="157434" y="926261"/>
                    <a:pt x="122030" y="842102"/>
                  </a:cubicBezTo>
                  <a:cubicBezTo>
                    <a:pt x="55712" y="681589"/>
                    <a:pt x="19031" y="496298"/>
                    <a:pt x="6601" y="259004"/>
                  </a:cubicBezTo>
                  <a:cubicBezTo>
                    <a:pt x="5989" y="247929"/>
                    <a:pt x="5377" y="236854"/>
                    <a:pt x="4761" y="225696"/>
                  </a:cubicBezTo>
                  <a:cubicBezTo>
                    <a:pt x="2181" y="180216"/>
                    <a:pt x="-491" y="133160"/>
                    <a:pt x="77" y="87108"/>
                  </a:cubicBezTo>
                  <a:cubicBezTo>
                    <a:pt x="77" y="78705"/>
                    <a:pt x="429" y="70170"/>
                    <a:pt x="689" y="61635"/>
                  </a:cubicBezTo>
                  <a:cubicBezTo>
                    <a:pt x="1697" y="41686"/>
                    <a:pt x="1697" y="21701"/>
                    <a:pt x="689" y="1752"/>
                  </a:cubicBezTo>
                  <a:cubicBezTo>
                    <a:pt x="671" y="1523"/>
                    <a:pt x="702" y="1290"/>
                    <a:pt x="777" y="1070"/>
                  </a:cubicBezTo>
                  <a:cubicBezTo>
                    <a:pt x="852" y="854"/>
                    <a:pt x="971" y="652"/>
                    <a:pt x="1129" y="484"/>
                  </a:cubicBezTo>
                  <a:cubicBezTo>
                    <a:pt x="1292" y="326"/>
                    <a:pt x="1481" y="203"/>
                    <a:pt x="1693" y="119"/>
                  </a:cubicBezTo>
                  <a:cubicBezTo>
                    <a:pt x="1904" y="36"/>
                    <a:pt x="2128" y="-4"/>
                    <a:pt x="2353" y="0"/>
                  </a:cubicBezTo>
                  <a:lnTo>
                    <a:pt x="269368" y="0"/>
                  </a:lnTo>
                  <a:cubicBezTo>
                    <a:pt x="269764" y="5"/>
                    <a:pt x="270147" y="146"/>
                    <a:pt x="270451" y="401"/>
                  </a:cubicBezTo>
                  <a:cubicBezTo>
                    <a:pt x="270755" y="656"/>
                    <a:pt x="270961" y="1013"/>
                    <a:pt x="271032" y="1400"/>
                  </a:cubicBezTo>
                  <a:cubicBezTo>
                    <a:pt x="272260" y="11304"/>
                    <a:pt x="273999" y="21138"/>
                    <a:pt x="276239" y="30862"/>
                  </a:cubicBezTo>
                  <a:cubicBezTo>
                    <a:pt x="304125" y="153426"/>
                    <a:pt x="399944" y="221624"/>
                    <a:pt x="492567" y="287634"/>
                  </a:cubicBezTo>
                  <a:cubicBezTo>
                    <a:pt x="590486" y="357363"/>
                    <a:pt x="682978" y="423329"/>
                    <a:pt x="699700" y="547294"/>
                  </a:cubicBezTo>
                  <a:cubicBezTo>
                    <a:pt x="713095" y="646920"/>
                    <a:pt x="687137" y="757402"/>
                    <a:pt x="626599" y="858560"/>
                  </a:cubicBezTo>
                  <a:cubicBezTo>
                    <a:pt x="569256" y="954292"/>
                    <a:pt x="485256" y="1033212"/>
                    <a:pt x="396092" y="1075236"/>
                  </a:cubicBezTo>
                  <a:cubicBezTo>
                    <a:pt x="369391" y="1087843"/>
                    <a:pt x="325659" y="1094059"/>
                    <a:pt x="266084" y="1094059"/>
                  </a:cubicBezTo>
                  <a:close/>
                  <a:moveTo>
                    <a:pt x="261709" y="1090775"/>
                  </a:moveTo>
                  <a:cubicBezTo>
                    <a:pt x="322991" y="1091127"/>
                    <a:pt x="367771" y="1084823"/>
                    <a:pt x="394688" y="1072173"/>
                  </a:cubicBezTo>
                  <a:cubicBezTo>
                    <a:pt x="483284" y="1030412"/>
                    <a:pt x="566760" y="951928"/>
                    <a:pt x="623711" y="856896"/>
                  </a:cubicBezTo>
                  <a:cubicBezTo>
                    <a:pt x="683853" y="756218"/>
                    <a:pt x="709679" y="646788"/>
                    <a:pt x="696328" y="547729"/>
                  </a:cubicBezTo>
                  <a:cubicBezTo>
                    <a:pt x="679826" y="425165"/>
                    <a:pt x="587902" y="359507"/>
                    <a:pt x="490595" y="290301"/>
                  </a:cubicBezTo>
                  <a:cubicBezTo>
                    <a:pt x="397448" y="223944"/>
                    <a:pt x="301105" y="155306"/>
                    <a:pt x="272916" y="31605"/>
                  </a:cubicBezTo>
                  <a:cubicBezTo>
                    <a:pt x="270856" y="22503"/>
                    <a:pt x="269148" y="12959"/>
                    <a:pt x="267880" y="3284"/>
                  </a:cubicBezTo>
                  <a:lnTo>
                    <a:pt x="3929" y="3284"/>
                  </a:lnTo>
                  <a:cubicBezTo>
                    <a:pt x="5157" y="22674"/>
                    <a:pt x="4545" y="42680"/>
                    <a:pt x="3929" y="61723"/>
                  </a:cubicBezTo>
                  <a:cubicBezTo>
                    <a:pt x="3669" y="70258"/>
                    <a:pt x="3405" y="78749"/>
                    <a:pt x="3317" y="87152"/>
                  </a:cubicBezTo>
                  <a:cubicBezTo>
                    <a:pt x="2749" y="133072"/>
                    <a:pt x="5416" y="180084"/>
                    <a:pt x="8000" y="225519"/>
                  </a:cubicBezTo>
                  <a:lnTo>
                    <a:pt x="9840" y="258828"/>
                  </a:lnTo>
                  <a:cubicBezTo>
                    <a:pt x="22271" y="495726"/>
                    <a:pt x="58863" y="680669"/>
                    <a:pt x="125049" y="841006"/>
                  </a:cubicBezTo>
                  <a:cubicBezTo>
                    <a:pt x="160365" y="925024"/>
                    <a:pt x="203820" y="1005379"/>
                    <a:pt x="254794" y="1080928"/>
                  </a:cubicBezTo>
                  <a:lnTo>
                    <a:pt x="261709" y="1090775"/>
                  </a:lnTo>
                  <a:close/>
                </a:path>
              </a:pathLst>
            </a:custGeom>
            <a:solidFill>
              <a:srgbClr val="0E0E0E"/>
            </a:solidFill>
            <a:ln w="4396"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00DE3D32-51BE-4ABF-9396-9AB3F4713EC2}"/>
                </a:ext>
              </a:extLst>
            </p:cNvPr>
            <p:cNvSpPr/>
            <p:nvPr/>
          </p:nvSpPr>
          <p:spPr>
            <a:xfrm>
              <a:off x="10224657" y="2873937"/>
              <a:ext cx="455721" cy="390055"/>
            </a:xfrm>
            <a:custGeom>
              <a:avLst/>
              <a:gdLst>
                <a:gd name="connsiteX0" fmla="*/ 455722 w 455721"/>
                <a:gd name="connsiteY0" fmla="*/ 0 h 390055"/>
                <a:gd name="connsiteX1" fmla="*/ 0 w 455721"/>
                <a:gd name="connsiteY1" fmla="*/ 0 h 390055"/>
                <a:gd name="connsiteX2" fmla="*/ 0 w 455721"/>
                <a:gd name="connsiteY2" fmla="*/ 390055 h 390055"/>
                <a:gd name="connsiteX3" fmla="*/ 455722 w 455721"/>
                <a:gd name="connsiteY3" fmla="*/ 390055 h 390055"/>
                <a:gd name="connsiteX4" fmla="*/ 455722 w 455721"/>
                <a:gd name="connsiteY4" fmla="*/ 0 h 39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721" h="390055">
                  <a:moveTo>
                    <a:pt x="455722" y="0"/>
                  </a:moveTo>
                  <a:lnTo>
                    <a:pt x="0" y="0"/>
                  </a:lnTo>
                  <a:lnTo>
                    <a:pt x="0" y="390055"/>
                  </a:lnTo>
                  <a:lnTo>
                    <a:pt x="455722" y="390055"/>
                  </a:lnTo>
                  <a:lnTo>
                    <a:pt x="455722" y="0"/>
                  </a:lnTo>
                  <a:close/>
                </a:path>
              </a:pathLst>
            </a:custGeom>
            <a:solidFill>
              <a:srgbClr val="F0EDE9"/>
            </a:solidFill>
            <a:ln w="4396"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7C82FBA9-CB56-4F7E-A893-2C06FD09E716}"/>
                </a:ext>
              </a:extLst>
            </p:cNvPr>
            <p:cNvSpPr/>
            <p:nvPr/>
          </p:nvSpPr>
          <p:spPr>
            <a:xfrm>
              <a:off x="10222822" y="2872317"/>
              <a:ext cx="459177" cy="393339"/>
            </a:xfrm>
            <a:custGeom>
              <a:avLst/>
              <a:gdLst>
                <a:gd name="connsiteX0" fmla="*/ 457558 w 459177"/>
                <a:gd name="connsiteY0" fmla="*/ 393339 h 393339"/>
                <a:gd name="connsiteX1" fmla="*/ 1664 w 459177"/>
                <a:gd name="connsiteY1" fmla="*/ 393339 h 393339"/>
                <a:gd name="connsiteX2" fmla="*/ 502 w 459177"/>
                <a:gd name="connsiteY2" fmla="*/ 392868 h 393339"/>
                <a:gd name="connsiteX3" fmla="*/ 0 w 459177"/>
                <a:gd name="connsiteY3" fmla="*/ 391719 h 393339"/>
                <a:gd name="connsiteX4" fmla="*/ 0 w 459177"/>
                <a:gd name="connsiteY4" fmla="*/ 1620 h 393339"/>
                <a:gd name="connsiteX5" fmla="*/ 502 w 459177"/>
                <a:gd name="connsiteY5" fmla="*/ 471 h 393339"/>
                <a:gd name="connsiteX6" fmla="*/ 1664 w 459177"/>
                <a:gd name="connsiteY6" fmla="*/ 0 h 393339"/>
                <a:gd name="connsiteX7" fmla="*/ 457558 w 459177"/>
                <a:gd name="connsiteY7" fmla="*/ 0 h 393339"/>
                <a:gd name="connsiteX8" fmla="*/ 458689 w 459177"/>
                <a:gd name="connsiteY8" fmla="*/ 484 h 393339"/>
                <a:gd name="connsiteX9" fmla="*/ 459177 w 459177"/>
                <a:gd name="connsiteY9" fmla="*/ 1620 h 393339"/>
                <a:gd name="connsiteX10" fmla="*/ 459177 w 459177"/>
                <a:gd name="connsiteY10" fmla="*/ 391719 h 393339"/>
                <a:gd name="connsiteX11" fmla="*/ 458689 w 459177"/>
                <a:gd name="connsiteY11" fmla="*/ 392855 h 393339"/>
                <a:gd name="connsiteX12" fmla="*/ 457558 w 459177"/>
                <a:gd name="connsiteY12" fmla="*/ 393339 h 393339"/>
                <a:gd name="connsiteX13" fmla="*/ 3460 w 459177"/>
                <a:gd name="connsiteY13" fmla="*/ 389884 h 393339"/>
                <a:gd name="connsiteX14" fmla="*/ 455894 w 459177"/>
                <a:gd name="connsiteY14" fmla="*/ 389884 h 393339"/>
                <a:gd name="connsiteX15" fmla="*/ 455894 w 459177"/>
                <a:gd name="connsiteY15" fmla="*/ 3279 h 393339"/>
                <a:gd name="connsiteX16" fmla="*/ 3460 w 459177"/>
                <a:gd name="connsiteY16" fmla="*/ 3279 h 393339"/>
                <a:gd name="connsiteX17" fmla="*/ 3460 w 459177"/>
                <a:gd name="connsiteY17" fmla="*/ 389884 h 39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9177" h="393339">
                  <a:moveTo>
                    <a:pt x="457558" y="393339"/>
                  </a:moveTo>
                  <a:lnTo>
                    <a:pt x="1664" y="393339"/>
                  </a:lnTo>
                  <a:cubicBezTo>
                    <a:pt x="1228" y="393339"/>
                    <a:pt x="814" y="393172"/>
                    <a:pt x="502" y="392868"/>
                  </a:cubicBezTo>
                  <a:cubicBezTo>
                    <a:pt x="194" y="392565"/>
                    <a:pt x="13" y="392155"/>
                    <a:pt x="0" y="391719"/>
                  </a:cubicBezTo>
                  <a:lnTo>
                    <a:pt x="0" y="1620"/>
                  </a:lnTo>
                  <a:cubicBezTo>
                    <a:pt x="13" y="1184"/>
                    <a:pt x="194" y="775"/>
                    <a:pt x="502" y="471"/>
                  </a:cubicBezTo>
                  <a:cubicBezTo>
                    <a:pt x="814" y="167"/>
                    <a:pt x="1228" y="0"/>
                    <a:pt x="1664" y="0"/>
                  </a:cubicBezTo>
                  <a:lnTo>
                    <a:pt x="457558" y="0"/>
                  </a:lnTo>
                  <a:cubicBezTo>
                    <a:pt x="457984" y="9"/>
                    <a:pt x="458389" y="185"/>
                    <a:pt x="458689" y="484"/>
                  </a:cubicBezTo>
                  <a:cubicBezTo>
                    <a:pt x="458992" y="788"/>
                    <a:pt x="459164" y="1193"/>
                    <a:pt x="459177" y="1620"/>
                  </a:cubicBezTo>
                  <a:lnTo>
                    <a:pt x="459177" y="391719"/>
                  </a:lnTo>
                  <a:cubicBezTo>
                    <a:pt x="459164" y="392146"/>
                    <a:pt x="458992" y="392551"/>
                    <a:pt x="458689" y="392855"/>
                  </a:cubicBezTo>
                  <a:cubicBezTo>
                    <a:pt x="458389" y="393154"/>
                    <a:pt x="457984" y="393330"/>
                    <a:pt x="457558" y="393339"/>
                  </a:cubicBezTo>
                  <a:close/>
                  <a:moveTo>
                    <a:pt x="3460" y="389884"/>
                  </a:moveTo>
                  <a:lnTo>
                    <a:pt x="455894" y="389884"/>
                  </a:lnTo>
                  <a:lnTo>
                    <a:pt x="455894" y="3279"/>
                  </a:lnTo>
                  <a:lnTo>
                    <a:pt x="3460" y="3279"/>
                  </a:lnTo>
                  <a:lnTo>
                    <a:pt x="3460" y="389884"/>
                  </a:lnTo>
                  <a:close/>
                </a:path>
              </a:pathLst>
            </a:custGeom>
            <a:solidFill>
              <a:srgbClr val="0E0E0E"/>
            </a:solidFill>
            <a:ln w="4396"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A7E985F0-33B3-4FAE-A7C8-B6BD4749B3FE}"/>
                </a:ext>
              </a:extLst>
            </p:cNvPr>
            <p:cNvSpPr/>
            <p:nvPr/>
          </p:nvSpPr>
          <p:spPr>
            <a:xfrm>
              <a:off x="8817585" y="2845151"/>
              <a:ext cx="2404924" cy="1563327"/>
            </a:xfrm>
            <a:custGeom>
              <a:avLst/>
              <a:gdLst>
                <a:gd name="connsiteX0" fmla="*/ 2404924 w 2404924"/>
                <a:gd name="connsiteY0" fmla="*/ 1563327 h 1563327"/>
                <a:gd name="connsiteX1" fmla="*/ 2404924 w 2404924"/>
                <a:gd name="connsiteY1" fmla="*/ 1213712 h 1563327"/>
                <a:gd name="connsiteX2" fmla="*/ 1836621 w 2404924"/>
                <a:gd name="connsiteY2" fmla="*/ 279079 h 1563327"/>
                <a:gd name="connsiteX3" fmla="*/ 910040 w 2404924"/>
                <a:gd name="connsiteY3" fmla="*/ 16703 h 1563327"/>
                <a:gd name="connsiteX4" fmla="*/ 0 w 2404924"/>
                <a:gd name="connsiteY4" fmla="*/ 66867 h 1563327"/>
                <a:gd name="connsiteX5" fmla="*/ 0 w 2404924"/>
                <a:gd name="connsiteY5" fmla="*/ 1563327 h 1563327"/>
                <a:gd name="connsiteX6" fmla="*/ 2404924 w 2404924"/>
                <a:gd name="connsiteY6" fmla="*/ 1563327 h 156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4924" h="1563327">
                  <a:moveTo>
                    <a:pt x="2404924" y="1563327"/>
                  </a:moveTo>
                  <a:lnTo>
                    <a:pt x="2404924" y="1213712"/>
                  </a:lnTo>
                  <a:cubicBezTo>
                    <a:pt x="2040034" y="960928"/>
                    <a:pt x="2085382" y="514749"/>
                    <a:pt x="1836621" y="279079"/>
                  </a:cubicBezTo>
                  <a:cubicBezTo>
                    <a:pt x="1587860" y="43405"/>
                    <a:pt x="1145753" y="28742"/>
                    <a:pt x="910040" y="16703"/>
                  </a:cubicBezTo>
                  <a:cubicBezTo>
                    <a:pt x="674321" y="4664"/>
                    <a:pt x="286889" y="-32104"/>
                    <a:pt x="0" y="66867"/>
                  </a:cubicBezTo>
                  <a:lnTo>
                    <a:pt x="0" y="1563327"/>
                  </a:lnTo>
                  <a:lnTo>
                    <a:pt x="2404924" y="1563327"/>
                  </a:lnTo>
                  <a:close/>
                </a:path>
              </a:pathLst>
            </a:custGeom>
            <a:solidFill>
              <a:srgbClr val="F0EDE9"/>
            </a:solidFill>
            <a:ln w="4396"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91B7E45D-CC6C-400D-BB32-88429AEFD350}"/>
                </a:ext>
              </a:extLst>
            </p:cNvPr>
            <p:cNvSpPr/>
            <p:nvPr/>
          </p:nvSpPr>
          <p:spPr>
            <a:xfrm>
              <a:off x="8815969" y="2843558"/>
              <a:ext cx="2407984" cy="1566583"/>
            </a:xfrm>
            <a:custGeom>
              <a:avLst/>
              <a:gdLst>
                <a:gd name="connsiteX0" fmla="*/ 2406540 w 2407984"/>
                <a:gd name="connsiteY0" fmla="*/ 1566584 h 1566583"/>
                <a:gd name="connsiteX1" fmla="*/ 1620 w 2407984"/>
                <a:gd name="connsiteY1" fmla="*/ 1566584 h 1566583"/>
                <a:gd name="connsiteX2" fmla="*/ 472 w 2407984"/>
                <a:gd name="connsiteY2" fmla="*/ 1566078 h 1566583"/>
                <a:gd name="connsiteX3" fmla="*/ 1 w 2407984"/>
                <a:gd name="connsiteY3" fmla="*/ 1564920 h 1566583"/>
                <a:gd name="connsiteX4" fmla="*/ 1 w 2407984"/>
                <a:gd name="connsiteY4" fmla="*/ 68459 h 1566583"/>
                <a:gd name="connsiteX5" fmla="*/ 287 w 2407984"/>
                <a:gd name="connsiteY5" fmla="*/ 67491 h 1566583"/>
                <a:gd name="connsiteX6" fmla="*/ 1092 w 2407984"/>
                <a:gd name="connsiteY6" fmla="*/ 66883 h 1566583"/>
                <a:gd name="connsiteX7" fmla="*/ 829319 w 2407984"/>
                <a:gd name="connsiteY7" fmla="*/ 12212 h 1566583"/>
                <a:gd name="connsiteX8" fmla="*/ 911523 w 2407984"/>
                <a:gd name="connsiteY8" fmla="*/ 16588 h 1566583"/>
                <a:gd name="connsiteX9" fmla="*/ 934809 w 2407984"/>
                <a:gd name="connsiteY9" fmla="*/ 17768 h 1566583"/>
                <a:gd name="connsiteX10" fmla="*/ 1386635 w 2407984"/>
                <a:gd name="connsiteY10" fmla="*/ 67363 h 1566583"/>
                <a:gd name="connsiteX11" fmla="*/ 1839157 w 2407984"/>
                <a:gd name="connsiteY11" fmla="*/ 279399 h 1566583"/>
                <a:gd name="connsiteX12" fmla="*/ 2055437 w 2407984"/>
                <a:gd name="connsiteY12" fmla="*/ 674451 h 1566583"/>
                <a:gd name="connsiteX13" fmla="*/ 2407284 w 2407984"/>
                <a:gd name="connsiteY13" fmla="*/ 1213904 h 1566583"/>
                <a:gd name="connsiteX14" fmla="*/ 2407804 w 2407984"/>
                <a:gd name="connsiteY14" fmla="*/ 1214472 h 1566583"/>
                <a:gd name="connsiteX15" fmla="*/ 2407984 w 2407984"/>
                <a:gd name="connsiteY15" fmla="*/ 1215216 h 1566583"/>
                <a:gd name="connsiteX16" fmla="*/ 2407984 w 2407984"/>
                <a:gd name="connsiteY16" fmla="*/ 1564920 h 1566583"/>
                <a:gd name="connsiteX17" fmla="*/ 2407575 w 2407984"/>
                <a:gd name="connsiteY17" fmla="*/ 1566025 h 1566583"/>
                <a:gd name="connsiteX18" fmla="*/ 2406540 w 2407984"/>
                <a:gd name="connsiteY18" fmla="*/ 1566584 h 1566583"/>
                <a:gd name="connsiteX19" fmla="*/ 3412 w 2407984"/>
                <a:gd name="connsiteY19" fmla="*/ 1563300 h 1566583"/>
                <a:gd name="connsiteX20" fmla="*/ 2404700 w 2407984"/>
                <a:gd name="connsiteY20" fmla="*/ 1563300 h 1566583"/>
                <a:gd name="connsiteX21" fmla="*/ 2404700 w 2407984"/>
                <a:gd name="connsiteY21" fmla="*/ 1216092 h 1566583"/>
                <a:gd name="connsiteX22" fmla="*/ 2052373 w 2407984"/>
                <a:gd name="connsiteY22" fmla="*/ 675587 h 1566583"/>
                <a:gd name="connsiteX23" fmla="*/ 1836881 w 2407984"/>
                <a:gd name="connsiteY23" fmla="*/ 281631 h 1566583"/>
                <a:gd name="connsiteX24" fmla="*/ 1386019 w 2407984"/>
                <a:gd name="connsiteY24" fmla="*/ 70383 h 1566583"/>
                <a:gd name="connsiteX25" fmla="*/ 934721 w 2407984"/>
                <a:gd name="connsiteY25" fmla="*/ 20836 h 1566583"/>
                <a:gd name="connsiteX26" fmla="*/ 911435 w 2407984"/>
                <a:gd name="connsiteY26" fmla="*/ 19696 h 1566583"/>
                <a:gd name="connsiteX27" fmla="*/ 829231 w 2407984"/>
                <a:gd name="connsiteY27" fmla="*/ 15056 h 1566583"/>
                <a:gd name="connsiteX28" fmla="*/ 3368 w 2407984"/>
                <a:gd name="connsiteY28" fmla="*/ 69203 h 1566583"/>
                <a:gd name="connsiteX29" fmla="*/ 3412 w 2407984"/>
                <a:gd name="connsiteY29" fmla="*/ 1563300 h 156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7984" h="1566583">
                  <a:moveTo>
                    <a:pt x="2406540" y="1566584"/>
                  </a:moveTo>
                  <a:lnTo>
                    <a:pt x="1620" y="1566584"/>
                  </a:lnTo>
                  <a:cubicBezTo>
                    <a:pt x="1185" y="1566571"/>
                    <a:pt x="775" y="1566390"/>
                    <a:pt x="472" y="1566078"/>
                  </a:cubicBezTo>
                  <a:cubicBezTo>
                    <a:pt x="168" y="1565769"/>
                    <a:pt x="1" y="1565351"/>
                    <a:pt x="1" y="1564920"/>
                  </a:cubicBezTo>
                  <a:lnTo>
                    <a:pt x="1" y="68459"/>
                  </a:lnTo>
                  <a:cubicBezTo>
                    <a:pt x="-8" y="68111"/>
                    <a:pt x="93" y="67772"/>
                    <a:pt x="287" y="67491"/>
                  </a:cubicBezTo>
                  <a:cubicBezTo>
                    <a:pt x="485" y="67209"/>
                    <a:pt x="766" y="66993"/>
                    <a:pt x="1092" y="66883"/>
                  </a:cubicBezTo>
                  <a:cubicBezTo>
                    <a:pt x="256988" y="-21189"/>
                    <a:pt x="587650" y="-1886"/>
                    <a:pt x="829319" y="12212"/>
                  </a:cubicBezTo>
                  <a:cubicBezTo>
                    <a:pt x="858385" y="13872"/>
                    <a:pt x="885830" y="15492"/>
                    <a:pt x="911523" y="16588"/>
                  </a:cubicBezTo>
                  <a:lnTo>
                    <a:pt x="934809" y="17768"/>
                  </a:lnTo>
                  <a:cubicBezTo>
                    <a:pt x="1055494" y="23767"/>
                    <a:pt x="1220823" y="32038"/>
                    <a:pt x="1386635" y="67363"/>
                  </a:cubicBezTo>
                  <a:cubicBezTo>
                    <a:pt x="1582385" y="109035"/>
                    <a:pt x="1734627" y="180385"/>
                    <a:pt x="1839157" y="279399"/>
                  </a:cubicBezTo>
                  <a:cubicBezTo>
                    <a:pt x="1947799" y="382310"/>
                    <a:pt x="2000066" y="524221"/>
                    <a:pt x="2055437" y="674451"/>
                  </a:cubicBezTo>
                  <a:cubicBezTo>
                    <a:pt x="2127354" y="869676"/>
                    <a:pt x="2201771" y="1071514"/>
                    <a:pt x="2407284" y="1213904"/>
                  </a:cubicBezTo>
                  <a:cubicBezTo>
                    <a:pt x="2407500" y="1214045"/>
                    <a:pt x="2407680" y="1214239"/>
                    <a:pt x="2407804" y="1214472"/>
                  </a:cubicBezTo>
                  <a:cubicBezTo>
                    <a:pt x="2407927" y="1214701"/>
                    <a:pt x="2407988" y="1214956"/>
                    <a:pt x="2407984" y="1215216"/>
                  </a:cubicBezTo>
                  <a:lnTo>
                    <a:pt x="2407984" y="1564920"/>
                  </a:lnTo>
                  <a:cubicBezTo>
                    <a:pt x="2407988" y="1565325"/>
                    <a:pt x="2407843" y="1565716"/>
                    <a:pt x="2407575" y="1566025"/>
                  </a:cubicBezTo>
                  <a:cubicBezTo>
                    <a:pt x="2407311" y="1566328"/>
                    <a:pt x="2406941" y="1566526"/>
                    <a:pt x="2406540" y="1566584"/>
                  </a:cubicBezTo>
                  <a:close/>
                  <a:moveTo>
                    <a:pt x="3412" y="1563300"/>
                  </a:moveTo>
                  <a:lnTo>
                    <a:pt x="2404700" y="1563300"/>
                  </a:lnTo>
                  <a:lnTo>
                    <a:pt x="2404700" y="1216092"/>
                  </a:lnTo>
                  <a:cubicBezTo>
                    <a:pt x="2198967" y="1073129"/>
                    <a:pt x="2124555" y="871032"/>
                    <a:pt x="2052373" y="675587"/>
                  </a:cubicBezTo>
                  <a:cubicBezTo>
                    <a:pt x="1997134" y="525753"/>
                    <a:pt x="1944999" y="384189"/>
                    <a:pt x="1836881" y="281631"/>
                  </a:cubicBezTo>
                  <a:cubicBezTo>
                    <a:pt x="1732831" y="183012"/>
                    <a:pt x="1581117" y="111967"/>
                    <a:pt x="1386019" y="70383"/>
                  </a:cubicBezTo>
                  <a:cubicBezTo>
                    <a:pt x="1220471" y="35146"/>
                    <a:pt x="1055318" y="26875"/>
                    <a:pt x="934721" y="20836"/>
                  </a:cubicBezTo>
                  <a:lnTo>
                    <a:pt x="911435" y="19696"/>
                  </a:lnTo>
                  <a:cubicBezTo>
                    <a:pt x="885742" y="18384"/>
                    <a:pt x="858296" y="16764"/>
                    <a:pt x="829231" y="15056"/>
                  </a:cubicBezTo>
                  <a:cubicBezTo>
                    <a:pt x="588482" y="1005"/>
                    <a:pt x="258476" y="-18213"/>
                    <a:pt x="3368" y="69203"/>
                  </a:cubicBezTo>
                  <a:lnTo>
                    <a:pt x="3412" y="1563300"/>
                  </a:lnTo>
                  <a:close/>
                </a:path>
              </a:pathLst>
            </a:custGeom>
            <a:solidFill>
              <a:srgbClr val="0E0E0E"/>
            </a:solidFill>
            <a:ln w="4396"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53920EAE-6272-4E20-965B-B8007CDB358E}"/>
                </a:ext>
              </a:extLst>
            </p:cNvPr>
            <p:cNvSpPr/>
            <p:nvPr/>
          </p:nvSpPr>
          <p:spPr>
            <a:xfrm>
              <a:off x="8817585" y="2845151"/>
              <a:ext cx="2404924" cy="1563327"/>
            </a:xfrm>
            <a:custGeom>
              <a:avLst/>
              <a:gdLst>
                <a:gd name="connsiteX0" fmla="*/ 2404924 w 2404924"/>
                <a:gd name="connsiteY0" fmla="*/ 1563327 h 1563327"/>
                <a:gd name="connsiteX1" fmla="*/ 2404924 w 2404924"/>
                <a:gd name="connsiteY1" fmla="*/ 1213712 h 1563327"/>
                <a:gd name="connsiteX2" fmla="*/ 1836621 w 2404924"/>
                <a:gd name="connsiteY2" fmla="*/ 279079 h 1563327"/>
                <a:gd name="connsiteX3" fmla="*/ 910040 w 2404924"/>
                <a:gd name="connsiteY3" fmla="*/ 16703 h 1563327"/>
                <a:gd name="connsiteX4" fmla="*/ 0 w 2404924"/>
                <a:gd name="connsiteY4" fmla="*/ 66867 h 1563327"/>
                <a:gd name="connsiteX5" fmla="*/ 0 w 2404924"/>
                <a:gd name="connsiteY5" fmla="*/ 1563327 h 1563327"/>
                <a:gd name="connsiteX6" fmla="*/ 2404924 w 2404924"/>
                <a:gd name="connsiteY6" fmla="*/ 1563327 h 156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4924" h="1563327">
                  <a:moveTo>
                    <a:pt x="2404924" y="1563327"/>
                  </a:moveTo>
                  <a:lnTo>
                    <a:pt x="2404924" y="1213712"/>
                  </a:lnTo>
                  <a:cubicBezTo>
                    <a:pt x="2040034" y="960928"/>
                    <a:pt x="2085382" y="514749"/>
                    <a:pt x="1836621" y="279079"/>
                  </a:cubicBezTo>
                  <a:cubicBezTo>
                    <a:pt x="1587860" y="43405"/>
                    <a:pt x="1145753" y="28742"/>
                    <a:pt x="910040" y="16703"/>
                  </a:cubicBezTo>
                  <a:cubicBezTo>
                    <a:pt x="674321" y="4664"/>
                    <a:pt x="286889" y="-32104"/>
                    <a:pt x="0" y="66867"/>
                  </a:cubicBezTo>
                  <a:lnTo>
                    <a:pt x="0" y="1563327"/>
                  </a:lnTo>
                  <a:lnTo>
                    <a:pt x="2404924" y="1563327"/>
                  </a:lnTo>
                  <a:close/>
                </a:path>
              </a:pathLst>
            </a:custGeom>
            <a:solidFill>
              <a:srgbClr val="F0EDE9"/>
            </a:solidFill>
            <a:ln w="4396"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90FFC8A4-41D5-4701-A86F-4EEE3650E0E3}"/>
                </a:ext>
              </a:extLst>
            </p:cNvPr>
            <p:cNvSpPr/>
            <p:nvPr/>
          </p:nvSpPr>
          <p:spPr>
            <a:xfrm>
              <a:off x="8815969" y="2843558"/>
              <a:ext cx="2407984" cy="1566583"/>
            </a:xfrm>
            <a:custGeom>
              <a:avLst/>
              <a:gdLst>
                <a:gd name="connsiteX0" fmla="*/ 2406540 w 2407984"/>
                <a:gd name="connsiteY0" fmla="*/ 1566584 h 1566583"/>
                <a:gd name="connsiteX1" fmla="*/ 1620 w 2407984"/>
                <a:gd name="connsiteY1" fmla="*/ 1566584 h 1566583"/>
                <a:gd name="connsiteX2" fmla="*/ 472 w 2407984"/>
                <a:gd name="connsiteY2" fmla="*/ 1566078 h 1566583"/>
                <a:gd name="connsiteX3" fmla="*/ 1 w 2407984"/>
                <a:gd name="connsiteY3" fmla="*/ 1564920 h 1566583"/>
                <a:gd name="connsiteX4" fmla="*/ 1 w 2407984"/>
                <a:gd name="connsiteY4" fmla="*/ 68459 h 1566583"/>
                <a:gd name="connsiteX5" fmla="*/ 287 w 2407984"/>
                <a:gd name="connsiteY5" fmla="*/ 67491 h 1566583"/>
                <a:gd name="connsiteX6" fmla="*/ 1092 w 2407984"/>
                <a:gd name="connsiteY6" fmla="*/ 66883 h 1566583"/>
                <a:gd name="connsiteX7" fmla="*/ 829319 w 2407984"/>
                <a:gd name="connsiteY7" fmla="*/ 12212 h 1566583"/>
                <a:gd name="connsiteX8" fmla="*/ 911523 w 2407984"/>
                <a:gd name="connsiteY8" fmla="*/ 16588 h 1566583"/>
                <a:gd name="connsiteX9" fmla="*/ 934809 w 2407984"/>
                <a:gd name="connsiteY9" fmla="*/ 17768 h 1566583"/>
                <a:gd name="connsiteX10" fmla="*/ 1386635 w 2407984"/>
                <a:gd name="connsiteY10" fmla="*/ 67363 h 1566583"/>
                <a:gd name="connsiteX11" fmla="*/ 1839157 w 2407984"/>
                <a:gd name="connsiteY11" fmla="*/ 279399 h 1566583"/>
                <a:gd name="connsiteX12" fmla="*/ 2055437 w 2407984"/>
                <a:gd name="connsiteY12" fmla="*/ 674451 h 1566583"/>
                <a:gd name="connsiteX13" fmla="*/ 2407284 w 2407984"/>
                <a:gd name="connsiteY13" fmla="*/ 1213904 h 1566583"/>
                <a:gd name="connsiteX14" fmla="*/ 2407804 w 2407984"/>
                <a:gd name="connsiteY14" fmla="*/ 1214472 h 1566583"/>
                <a:gd name="connsiteX15" fmla="*/ 2407984 w 2407984"/>
                <a:gd name="connsiteY15" fmla="*/ 1215216 h 1566583"/>
                <a:gd name="connsiteX16" fmla="*/ 2407984 w 2407984"/>
                <a:gd name="connsiteY16" fmla="*/ 1564920 h 1566583"/>
                <a:gd name="connsiteX17" fmla="*/ 2407575 w 2407984"/>
                <a:gd name="connsiteY17" fmla="*/ 1566025 h 1566583"/>
                <a:gd name="connsiteX18" fmla="*/ 2406540 w 2407984"/>
                <a:gd name="connsiteY18" fmla="*/ 1566584 h 1566583"/>
                <a:gd name="connsiteX19" fmla="*/ 3412 w 2407984"/>
                <a:gd name="connsiteY19" fmla="*/ 1563300 h 1566583"/>
                <a:gd name="connsiteX20" fmla="*/ 2404700 w 2407984"/>
                <a:gd name="connsiteY20" fmla="*/ 1563300 h 1566583"/>
                <a:gd name="connsiteX21" fmla="*/ 2404700 w 2407984"/>
                <a:gd name="connsiteY21" fmla="*/ 1216092 h 1566583"/>
                <a:gd name="connsiteX22" fmla="*/ 2052373 w 2407984"/>
                <a:gd name="connsiteY22" fmla="*/ 675587 h 1566583"/>
                <a:gd name="connsiteX23" fmla="*/ 1836881 w 2407984"/>
                <a:gd name="connsiteY23" fmla="*/ 281631 h 1566583"/>
                <a:gd name="connsiteX24" fmla="*/ 1386019 w 2407984"/>
                <a:gd name="connsiteY24" fmla="*/ 70383 h 1566583"/>
                <a:gd name="connsiteX25" fmla="*/ 934721 w 2407984"/>
                <a:gd name="connsiteY25" fmla="*/ 20836 h 1566583"/>
                <a:gd name="connsiteX26" fmla="*/ 911435 w 2407984"/>
                <a:gd name="connsiteY26" fmla="*/ 19696 h 1566583"/>
                <a:gd name="connsiteX27" fmla="*/ 829231 w 2407984"/>
                <a:gd name="connsiteY27" fmla="*/ 15056 h 1566583"/>
                <a:gd name="connsiteX28" fmla="*/ 3368 w 2407984"/>
                <a:gd name="connsiteY28" fmla="*/ 69203 h 1566583"/>
                <a:gd name="connsiteX29" fmla="*/ 3412 w 2407984"/>
                <a:gd name="connsiteY29" fmla="*/ 1563300 h 156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7984" h="1566583">
                  <a:moveTo>
                    <a:pt x="2406540" y="1566584"/>
                  </a:moveTo>
                  <a:lnTo>
                    <a:pt x="1620" y="1566584"/>
                  </a:lnTo>
                  <a:cubicBezTo>
                    <a:pt x="1185" y="1566571"/>
                    <a:pt x="775" y="1566390"/>
                    <a:pt x="472" y="1566078"/>
                  </a:cubicBezTo>
                  <a:cubicBezTo>
                    <a:pt x="168" y="1565769"/>
                    <a:pt x="1" y="1565351"/>
                    <a:pt x="1" y="1564920"/>
                  </a:cubicBezTo>
                  <a:lnTo>
                    <a:pt x="1" y="68459"/>
                  </a:lnTo>
                  <a:cubicBezTo>
                    <a:pt x="-8" y="68111"/>
                    <a:pt x="93" y="67772"/>
                    <a:pt x="287" y="67491"/>
                  </a:cubicBezTo>
                  <a:cubicBezTo>
                    <a:pt x="485" y="67209"/>
                    <a:pt x="766" y="66993"/>
                    <a:pt x="1092" y="66883"/>
                  </a:cubicBezTo>
                  <a:cubicBezTo>
                    <a:pt x="256988" y="-21189"/>
                    <a:pt x="587650" y="-1886"/>
                    <a:pt x="829319" y="12212"/>
                  </a:cubicBezTo>
                  <a:cubicBezTo>
                    <a:pt x="858385" y="13872"/>
                    <a:pt x="885830" y="15492"/>
                    <a:pt x="911523" y="16588"/>
                  </a:cubicBezTo>
                  <a:lnTo>
                    <a:pt x="934809" y="17768"/>
                  </a:lnTo>
                  <a:cubicBezTo>
                    <a:pt x="1055494" y="23767"/>
                    <a:pt x="1220823" y="32038"/>
                    <a:pt x="1386635" y="67363"/>
                  </a:cubicBezTo>
                  <a:cubicBezTo>
                    <a:pt x="1582385" y="109035"/>
                    <a:pt x="1734627" y="180385"/>
                    <a:pt x="1839157" y="279399"/>
                  </a:cubicBezTo>
                  <a:cubicBezTo>
                    <a:pt x="1947799" y="382310"/>
                    <a:pt x="2000066" y="524221"/>
                    <a:pt x="2055437" y="674451"/>
                  </a:cubicBezTo>
                  <a:cubicBezTo>
                    <a:pt x="2127354" y="869676"/>
                    <a:pt x="2201771" y="1071514"/>
                    <a:pt x="2407284" y="1213904"/>
                  </a:cubicBezTo>
                  <a:cubicBezTo>
                    <a:pt x="2407500" y="1214045"/>
                    <a:pt x="2407680" y="1214239"/>
                    <a:pt x="2407804" y="1214472"/>
                  </a:cubicBezTo>
                  <a:cubicBezTo>
                    <a:pt x="2407927" y="1214701"/>
                    <a:pt x="2407988" y="1214956"/>
                    <a:pt x="2407984" y="1215216"/>
                  </a:cubicBezTo>
                  <a:lnTo>
                    <a:pt x="2407984" y="1564920"/>
                  </a:lnTo>
                  <a:cubicBezTo>
                    <a:pt x="2407988" y="1565325"/>
                    <a:pt x="2407843" y="1565716"/>
                    <a:pt x="2407575" y="1566025"/>
                  </a:cubicBezTo>
                  <a:cubicBezTo>
                    <a:pt x="2407311" y="1566328"/>
                    <a:pt x="2406941" y="1566526"/>
                    <a:pt x="2406540" y="1566584"/>
                  </a:cubicBezTo>
                  <a:close/>
                  <a:moveTo>
                    <a:pt x="3412" y="1563300"/>
                  </a:moveTo>
                  <a:lnTo>
                    <a:pt x="2404700" y="1563300"/>
                  </a:lnTo>
                  <a:lnTo>
                    <a:pt x="2404700" y="1216092"/>
                  </a:lnTo>
                  <a:cubicBezTo>
                    <a:pt x="2198967" y="1073129"/>
                    <a:pt x="2124555" y="871032"/>
                    <a:pt x="2052373" y="675587"/>
                  </a:cubicBezTo>
                  <a:cubicBezTo>
                    <a:pt x="1997134" y="525753"/>
                    <a:pt x="1944999" y="384189"/>
                    <a:pt x="1836881" y="281631"/>
                  </a:cubicBezTo>
                  <a:cubicBezTo>
                    <a:pt x="1732831" y="183012"/>
                    <a:pt x="1581117" y="111967"/>
                    <a:pt x="1386019" y="70383"/>
                  </a:cubicBezTo>
                  <a:cubicBezTo>
                    <a:pt x="1220471" y="35146"/>
                    <a:pt x="1055318" y="26875"/>
                    <a:pt x="934721" y="20836"/>
                  </a:cubicBezTo>
                  <a:lnTo>
                    <a:pt x="911435" y="19696"/>
                  </a:lnTo>
                  <a:cubicBezTo>
                    <a:pt x="885742" y="18384"/>
                    <a:pt x="858296" y="16764"/>
                    <a:pt x="829231" y="15056"/>
                  </a:cubicBezTo>
                  <a:cubicBezTo>
                    <a:pt x="588482" y="1005"/>
                    <a:pt x="258476" y="-18213"/>
                    <a:pt x="3368" y="69203"/>
                  </a:cubicBezTo>
                  <a:lnTo>
                    <a:pt x="3412" y="1563300"/>
                  </a:lnTo>
                  <a:close/>
                </a:path>
              </a:pathLst>
            </a:custGeom>
            <a:solidFill>
              <a:srgbClr val="0E0E0E"/>
            </a:solidFill>
            <a:ln w="4396"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BE3DE25D-7E74-4999-8D34-3E7A48EFBFA7}"/>
                </a:ext>
              </a:extLst>
            </p:cNvPr>
            <p:cNvSpPr/>
            <p:nvPr/>
          </p:nvSpPr>
          <p:spPr>
            <a:xfrm>
              <a:off x="9408077" y="2598867"/>
              <a:ext cx="1061615" cy="967685"/>
            </a:xfrm>
            <a:custGeom>
              <a:avLst/>
              <a:gdLst>
                <a:gd name="connsiteX0" fmla="*/ 0 w 1061615"/>
                <a:gd name="connsiteY0" fmla="*/ 832 h 967685"/>
                <a:gd name="connsiteX1" fmla="*/ 5168 w 1061615"/>
                <a:gd name="connsiteY1" fmla="*/ 384720 h 967685"/>
                <a:gd name="connsiteX2" fmla="*/ 633657 w 1061615"/>
                <a:gd name="connsiteY2" fmla="*/ 967686 h 967685"/>
                <a:gd name="connsiteX3" fmla="*/ 875283 w 1061615"/>
                <a:gd name="connsiteY3" fmla="*/ 591545 h 967685"/>
                <a:gd name="connsiteX4" fmla="*/ 1059698 w 1061615"/>
                <a:gd name="connsiteY4" fmla="*/ 320590 h 967685"/>
                <a:gd name="connsiteX5" fmla="*/ 1059698 w 1061615"/>
                <a:gd name="connsiteY5" fmla="*/ 0 h 967685"/>
                <a:gd name="connsiteX6" fmla="*/ 0 w 1061615"/>
                <a:gd name="connsiteY6" fmla="*/ 832 h 96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1615" h="967685">
                  <a:moveTo>
                    <a:pt x="0" y="832"/>
                  </a:moveTo>
                  <a:cubicBezTo>
                    <a:pt x="103175" y="94199"/>
                    <a:pt x="58747" y="296036"/>
                    <a:pt x="5168" y="384720"/>
                  </a:cubicBezTo>
                  <a:cubicBezTo>
                    <a:pt x="5168" y="384720"/>
                    <a:pt x="281286" y="886837"/>
                    <a:pt x="633657" y="967686"/>
                  </a:cubicBezTo>
                  <a:cubicBezTo>
                    <a:pt x="656287" y="793338"/>
                    <a:pt x="656855" y="636804"/>
                    <a:pt x="875283" y="591545"/>
                  </a:cubicBezTo>
                  <a:cubicBezTo>
                    <a:pt x="1093711" y="546285"/>
                    <a:pt x="1059698" y="423720"/>
                    <a:pt x="1059698" y="320590"/>
                  </a:cubicBezTo>
                  <a:lnTo>
                    <a:pt x="1059698" y="0"/>
                  </a:lnTo>
                  <a:lnTo>
                    <a:pt x="0" y="832"/>
                  </a:lnTo>
                  <a:close/>
                </a:path>
              </a:pathLst>
            </a:custGeom>
            <a:solidFill>
              <a:srgbClr val="F0EDE9"/>
            </a:solidFill>
            <a:ln w="4396"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79CC1864-6C0D-4D4F-8C7A-47A35960E6B7}"/>
                </a:ext>
              </a:extLst>
            </p:cNvPr>
            <p:cNvSpPr/>
            <p:nvPr/>
          </p:nvSpPr>
          <p:spPr>
            <a:xfrm>
              <a:off x="9406425" y="2597246"/>
              <a:ext cx="1064910" cy="970926"/>
            </a:xfrm>
            <a:custGeom>
              <a:avLst/>
              <a:gdLst>
                <a:gd name="connsiteX0" fmla="*/ 635314 w 1064910"/>
                <a:gd name="connsiteY0" fmla="*/ 970927 h 970926"/>
                <a:gd name="connsiteX1" fmla="*/ 634962 w 1064910"/>
                <a:gd name="connsiteY1" fmla="*/ 970927 h 970926"/>
                <a:gd name="connsiteX2" fmla="*/ 187647 w 1064910"/>
                <a:gd name="connsiteY2" fmla="*/ 648581 h 970926"/>
                <a:gd name="connsiteX3" fmla="*/ 5376 w 1064910"/>
                <a:gd name="connsiteY3" fmla="*/ 387173 h 970926"/>
                <a:gd name="connsiteX4" fmla="*/ 5147 w 1064910"/>
                <a:gd name="connsiteY4" fmla="*/ 386341 h 970926"/>
                <a:gd name="connsiteX5" fmla="*/ 5376 w 1064910"/>
                <a:gd name="connsiteY5" fmla="*/ 385509 h 970926"/>
                <a:gd name="connsiteX6" fmla="*/ 61407 w 1064910"/>
                <a:gd name="connsiteY6" fmla="*/ 196015 h 970926"/>
                <a:gd name="connsiteX7" fmla="*/ 521 w 1064910"/>
                <a:gd name="connsiteY7" fmla="*/ 3677 h 970926"/>
                <a:gd name="connsiteX8" fmla="*/ 37 w 1064910"/>
                <a:gd name="connsiteY8" fmla="*/ 2818 h 970926"/>
                <a:gd name="connsiteX9" fmla="*/ 125 w 1064910"/>
                <a:gd name="connsiteY9" fmla="*/ 1841 h 970926"/>
                <a:gd name="connsiteX10" fmla="*/ 724 w 1064910"/>
                <a:gd name="connsiteY10" fmla="*/ 1071 h 970926"/>
                <a:gd name="connsiteX11" fmla="*/ 1657 w 1064910"/>
                <a:gd name="connsiteY11" fmla="*/ 789 h 970926"/>
                <a:gd name="connsiteX12" fmla="*/ 1061354 w 1064910"/>
                <a:gd name="connsiteY12" fmla="*/ 1 h 970926"/>
                <a:gd name="connsiteX13" fmla="*/ 1061997 w 1064910"/>
                <a:gd name="connsiteY13" fmla="*/ 111 h 970926"/>
                <a:gd name="connsiteX14" fmla="*/ 1062534 w 1064910"/>
                <a:gd name="connsiteY14" fmla="*/ 481 h 970926"/>
                <a:gd name="connsiteX15" fmla="*/ 1062890 w 1064910"/>
                <a:gd name="connsiteY15" fmla="*/ 1000 h 970926"/>
                <a:gd name="connsiteX16" fmla="*/ 1063014 w 1064910"/>
                <a:gd name="connsiteY16" fmla="*/ 1621 h 970926"/>
                <a:gd name="connsiteX17" fmla="*/ 1063014 w 1064910"/>
                <a:gd name="connsiteY17" fmla="*/ 322211 h 970926"/>
                <a:gd name="connsiteX18" fmla="*/ 1063934 w 1064910"/>
                <a:gd name="connsiteY18" fmla="*/ 359156 h 970926"/>
                <a:gd name="connsiteX19" fmla="*/ 1044676 w 1064910"/>
                <a:gd name="connsiteY19" fmla="*/ 497215 h 970926"/>
                <a:gd name="connsiteX20" fmla="*/ 877243 w 1064910"/>
                <a:gd name="connsiteY20" fmla="*/ 594786 h 970926"/>
                <a:gd name="connsiteX21" fmla="*/ 642009 w 1064910"/>
                <a:gd name="connsiteY21" fmla="*/ 928423 h 970926"/>
                <a:gd name="connsiteX22" fmla="*/ 636929 w 1064910"/>
                <a:gd name="connsiteY22" fmla="*/ 969523 h 970926"/>
                <a:gd name="connsiteX23" fmla="*/ 636718 w 1064910"/>
                <a:gd name="connsiteY23" fmla="*/ 970161 h 970926"/>
                <a:gd name="connsiteX24" fmla="*/ 636274 w 1064910"/>
                <a:gd name="connsiteY24" fmla="*/ 970663 h 970926"/>
                <a:gd name="connsiteX25" fmla="*/ 635314 w 1064910"/>
                <a:gd name="connsiteY25" fmla="*/ 970927 h 970926"/>
                <a:gd name="connsiteX26" fmla="*/ 8704 w 1064910"/>
                <a:gd name="connsiteY26" fmla="*/ 386341 h 970926"/>
                <a:gd name="connsiteX27" fmla="*/ 190231 w 1064910"/>
                <a:gd name="connsiteY27" fmla="*/ 646481 h 970926"/>
                <a:gd name="connsiteX28" fmla="*/ 633910 w 1064910"/>
                <a:gd name="connsiteY28" fmla="*/ 967291 h 970926"/>
                <a:gd name="connsiteX29" fmla="*/ 638770 w 1064910"/>
                <a:gd name="connsiteY29" fmla="*/ 927895 h 970926"/>
                <a:gd name="connsiteX30" fmla="*/ 876587 w 1064910"/>
                <a:gd name="connsiteY30" fmla="*/ 591458 h 970926"/>
                <a:gd name="connsiteX31" fmla="*/ 1060434 w 1064910"/>
                <a:gd name="connsiteY31" fmla="*/ 359156 h 970926"/>
                <a:gd name="connsiteX32" fmla="*/ 1059514 w 1064910"/>
                <a:gd name="connsiteY32" fmla="*/ 322083 h 970926"/>
                <a:gd name="connsiteX33" fmla="*/ 1059514 w 1064910"/>
                <a:gd name="connsiteY33" fmla="*/ 3285 h 970926"/>
                <a:gd name="connsiteX34" fmla="*/ 5817 w 1064910"/>
                <a:gd name="connsiteY34" fmla="*/ 3985 h 970926"/>
                <a:gd name="connsiteX35" fmla="*/ 64647 w 1064910"/>
                <a:gd name="connsiteY35" fmla="*/ 196147 h 970926"/>
                <a:gd name="connsiteX36" fmla="*/ 8704 w 1064910"/>
                <a:gd name="connsiteY36" fmla="*/ 386341 h 97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64910" h="970926">
                  <a:moveTo>
                    <a:pt x="635314" y="970927"/>
                  </a:moveTo>
                  <a:lnTo>
                    <a:pt x="634962" y="970927"/>
                  </a:lnTo>
                  <a:cubicBezTo>
                    <a:pt x="452475" y="929079"/>
                    <a:pt x="290994" y="772545"/>
                    <a:pt x="187647" y="648581"/>
                  </a:cubicBezTo>
                  <a:cubicBezTo>
                    <a:pt x="119564" y="566790"/>
                    <a:pt x="58586" y="479335"/>
                    <a:pt x="5376" y="387173"/>
                  </a:cubicBezTo>
                  <a:cubicBezTo>
                    <a:pt x="5227" y="386918"/>
                    <a:pt x="5147" y="386632"/>
                    <a:pt x="5147" y="386341"/>
                  </a:cubicBezTo>
                  <a:cubicBezTo>
                    <a:pt x="5147" y="386046"/>
                    <a:pt x="5227" y="385760"/>
                    <a:pt x="5376" y="385509"/>
                  </a:cubicBezTo>
                  <a:cubicBezTo>
                    <a:pt x="34970" y="336658"/>
                    <a:pt x="56944" y="262245"/>
                    <a:pt x="61407" y="196015"/>
                  </a:cubicBezTo>
                  <a:cubicBezTo>
                    <a:pt x="65347" y="136964"/>
                    <a:pt x="57991" y="55636"/>
                    <a:pt x="521" y="3677"/>
                  </a:cubicBezTo>
                  <a:cubicBezTo>
                    <a:pt x="275" y="3448"/>
                    <a:pt x="107" y="3149"/>
                    <a:pt x="37" y="2818"/>
                  </a:cubicBezTo>
                  <a:cubicBezTo>
                    <a:pt x="-34" y="2493"/>
                    <a:pt x="-3" y="2149"/>
                    <a:pt x="125" y="1841"/>
                  </a:cubicBezTo>
                  <a:cubicBezTo>
                    <a:pt x="244" y="1529"/>
                    <a:pt x="451" y="1260"/>
                    <a:pt x="724" y="1071"/>
                  </a:cubicBezTo>
                  <a:cubicBezTo>
                    <a:pt x="1001" y="886"/>
                    <a:pt x="1327" y="785"/>
                    <a:pt x="1657" y="789"/>
                  </a:cubicBezTo>
                  <a:lnTo>
                    <a:pt x="1061354" y="1"/>
                  </a:lnTo>
                  <a:cubicBezTo>
                    <a:pt x="1061574" y="-8"/>
                    <a:pt x="1061790" y="32"/>
                    <a:pt x="1061997" y="111"/>
                  </a:cubicBezTo>
                  <a:cubicBezTo>
                    <a:pt x="1062199" y="195"/>
                    <a:pt x="1062384" y="323"/>
                    <a:pt x="1062534" y="481"/>
                  </a:cubicBezTo>
                  <a:cubicBezTo>
                    <a:pt x="1062688" y="631"/>
                    <a:pt x="1062807" y="807"/>
                    <a:pt x="1062890" y="1000"/>
                  </a:cubicBezTo>
                  <a:cubicBezTo>
                    <a:pt x="1062974" y="1199"/>
                    <a:pt x="1063018" y="1410"/>
                    <a:pt x="1063014" y="1621"/>
                  </a:cubicBezTo>
                  <a:lnTo>
                    <a:pt x="1063014" y="322211"/>
                  </a:lnTo>
                  <a:cubicBezTo>
                    <a:pt x="1063014" y="334294"/>
                    <a:pt x="1063498" y="346945"/>
                    <a:pt x="1063934" y="359156"/>
                  </a:cubicBezTo>
                  <a:cubicBezTo>
                    <a:pt x="1065730" y="406299"/>
                    <a:pt x="1067570" y="455063"/>
                    <a:pt x="1044676" y="497215"/>
                  </a:cubicBezTo>
                  <a:cubicBezTo>
                    <a:pt x="1018762" y="544887"/>
                    <a:pt x="964003" y="576796"/>
                    <a:pt x="877243" y="594786"/>
                  </a:cubicBezTo>
                  <a:cubicBezTo>
                    <a:pt x="677290" y="636238"/>
                    <a:pt x="660964" y="771630"/>
                    <a:pt x="642009" y="928423"/>
                  </a:cubicBezTo>
                  <a:cubicBezTo>
                    <a:pt x="640389" y="941989"/>
                    <a:pt x="638726" y="955692"/>
                    <a:pt x="636929" y="969523"/>
                  </a:cubicBezTo>
                  <a:cubicBezTo>
                    <a:pt x="636903" y="969747"/>
                    <a:pt x="636828" y="969963"/>
                    <a:pt x="636718" y="970161"/>
                  </a:cubicBezTo>
                  <a:cubicBezTo>
                    <a:pt x="636604" y="970355"/>
                    <a:pt x="636454" y="970526"/>
                    <a:pt x="636274" y="970663"/>
                  </a:cubicBezTo>
                  <a:cubicBezTo>
                    <a:pt x="635983" y="970834"/>
                    <a:pt x="635648" y="970927"/>
                    <a:pt x="635314" y="970927"/>
                  </a:cubicBezTo>
                  <a:close/>
                  <a:moveTo>
                    <a:pt x="8704" y="386341"/>
                  </a:moveTo>
                  <a:cubicBezTo>
                    <a:pt x="61746" y="478032"/>
                    <a:pt x="122469" y="565060"/>
                    <a:pt x="190231" y="646481"/>
                  </a:cubicBezTo>
                  <a:cubicBezTo>
                    <a:pt x="292878" y="769614"/>
                    <a:pt x="453087" y="925051"/>
                    <a:pt x="633910" y="967291"/>
                  </a:cubicBezTo>
                  <a:cubicBezTo>
                    <a:pt x="635618" y="954160"/>
                    <a:pt x="637194" y="941030"/>
                    <a:pt x="638770" y="927895"/>
                  </a:cubicBezTo>
                  <a:cubicBezTo>
                    <a:pt x="657856" y="769878"/>
                    <a:pt x="674314" y="633350"/>
                    <a:pt x="876587" y="591458"/>
                  </a:cubicBezTo>
                  <a:cubicBezTo>
                    <a:pt x="1067962" y="551758"/>
                    <a:pt x="1064242" y="453839"/>
                    <a:pt x="1060434" y="359156"/>
                  </a:cubicBezTo>
                  <a:cubicBezTo>
                    <a:pt x="1059994" y="346901"/>
                    <a:pt x="1059514" y="334206"/>
                    <a:pt x="1059514" y="322083"/>
                  </a:cubicBezTo>
                  <a:lnTo>
                    <a:pt x="1059514" y="3285"/>
                  </a:lnTo>
                  <a:lnTo>
                    <a:pt x="5817" y="3985"/>
                  </a:lnTo>
                  <a:cubicBezTo>
                    <a:pt x="61451" y="56948"/>
                    <a:pt x="68587" y="137449"/>
                    <a:pt x="64647" y="196147"/>
                  </a:cubicBezTo>
                  <a:cubicBezTo>
                    <a:pt x="60223" y="262505"/>
                    <a:pt x="38293" y="337010"/>
                    <a:pt x="8704" y="386341"/>
                  </a:cubicBezTo>
                  <a:close/>
                </a:path>
              </a:pathLst>
            </a:custGeom>
            <a:solidFill>
              <a:srgbClr val="0E0E0E"/>
            </a:solidFill>
            <a:ln w="4396"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4D938560-4688-4EF2-AA24-EDB9CFFE2A0A}"/>
                </a:ext>
              </a:extLst>
            </p:cNvPr>
            <p:cNvSpPr/>
            <p:nvPr/>
          </p:nvSpPr>
          <p:spPr>
            <a:xfrm>
              <a:off x="9532922" y="2996811"/>
              <a:ext cx="462098" cy="661532"/>
            </a:xfrm>
            <a:custGeom>
              <a:avLst/>
              <a:gdLst>
                <a:gd name="connsiteX0" fmla="*/ 375305 w 462098"/>
                <a:gd name="connsiteY0" fmla="*/ 4546 h 661532"/>
                <a:gd name="connsiteX1" fmla="*/ 139503 w 462098"/>
                <a:gd name="connsiteY1" fmla="*/ 66528 h 661532"/>
                <a:gd name="connsiteX2" fmla="*/ 0 w 462098"/>
                <a:gd name="connsiteY2" fmla="*/ 248755 h 661532"/>
                <a:gd name="connsiteX3" fmla="*/ 96255 w 462098"/>
                <a:gd name="connsiteY3" fmla="*/ 661533 h 661532"/>
                <a:gd name="connsiteX4" fmla="*/ 300368 w 462098"/>
                <a:gd name="connsiteY4" fmla="*/ 509335 h 661532"/>
                <a:gd name="connsiteX5" fmla="*/ 293232 w 462098"/>
                <a:gd name="connsiteY5" fmla="*/ 419996 h 661532"/>
                <a:gd name="connsiteX6" fmla="*/ 254320 w 462098"/>
                <a:gd name="connsiteY6" fmla="*/ 358405 h 661532"/>
                <a:gd name="connsiteX7" fmla="*/ 253004 w 462098"/>
                <a:gd name="connsiteY7" fmla="*/ 253747 h 661532"/>
                <a:gd name="connsiteX8" fmla="*/ 341952 w 462098"/>
                <a:gd name="connsiteY8" fmla="*/ 198940 h 661532"/>
                <a:gd name="connsiteX9" fmla="*/ 460401 w 462098"/>
                <a:gd name="connsiteY9" fmla="*/ 106713 h 661532"/>
                <a:gd name="connsiteX10" fmla="*/ 375305 w 462098"/>
                <a:gd name="connsiteY10" fmla="*/ 4546 h 66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098" h="661532">
                  <a:moveTo>
                    <a:pt x="375305" y="4546"/>
                  </a:moveTo>
                  <a:cubicBezTo>
                    <a:pt x="307327" y="870"/>
                    <a:pt x="239609" y="-18784"/>
                    <a:pt x="139503" y="66528"/>
                  </a:cubicBezTo>
                  <a:cubicBezTo>
                    <a:pt x="99363" y="102117"/>
                    <a:pt x="51959" y="164623"/>
                    <a:pt x="0" y="248755"/>
                  </a:cubicBezTo>
                  <a:lnTo>
                    <a:pt x="96255" y="661533"/>
                  </a:lnTo>
                  <a:lnTo>
                    <a:pt x="300368" y="509335"/>
                  </a:lnTo>
                  <a:lnTo>
                    <a:pt x="293232" y="419996"/>
                  </a:lnTo>
                  <a:cubicBezTo>
                    <a:pt x="280626" y="399157"/>
                    <a:pt x="265567" y="377927"/>
                    <a:pt x="254320" y="358405"/>
                  </a:cubicBezTo>
                  <a:cubicBezTo>
                    <a:pt x="230198" y="316557"/>
                    <a:pt x="229410" y="281192"/>
                    <a:pt x="253004" y="253747"/>
                  </a:cubicBezTo>
                  <a:cubicBezTo>
                    <a:pt x="276039" y="226442"/>
                    <a:pt x="307208" y="207237"/>
                    <a:pt x="341952" y="198940"/>
                  </a:cubicBezTo>
                  <a:cubicBezTo>
                    <a:pt x="434311" y="177054"/>
                    <a:pt x="449106" y="148209"/>
                    <a:pt x="460401" y="106713"/>
                  </a:cubicBezTo>
                  <a:cubicBezTo>
                    <a:pt x="469332" y="59393"/>
                    <a:pt x="443331" y="8222"/>
                    <a:pt x="375305" y="4546"/>
                  </a:cubicBezTo>
                  <a:close/>
                </a:path>
              </a:pathLst>
            </a:custGeom>
            <a:solidFill>
              <a:srgbClr val="DBDBD9"/>
            </a:solidFill>
            <a:ln w="4396"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6983132B-E7ED-47DA-A6BE-C964889162B1}"/>
                </a:ext>
              </a:extLst>
            </p:cNvPr>
            <p:cNvSpPr/>
            <p:nvPr/>
          </p:nvSpPr>
          <p:spPr>
            <a:xfrm>
              <a:off x="9531430" y="2995279"/>
              <a:ext cx="465369" cy="664762"/>
            </a:xfrm>
            <a:custGeom>
              <a:avLst/>
              <a:gdLst>
                <a:gd name="connsiteX0" fmla="*/ 97747 w 465369"/>
                <a:gd name="connsiteY0" fmla="*/ 664729 h 664762"/>
                <a:gd name="connsiteX1" fmla="*/ 97175 w 465369"/>
                <a:gd name="connsiteY1" fmla="*/ 664729 h 664762"/>
                <a:gd name="connsiteX2" fmla="*/ 96506 w 465369"/>
                <a:gd name="connsiteY2" fmla="*/ 664293 h 664762"/>
                <a:gd name="connsiteX3" fmla="*/ 96127 w 465369"/>
                <a:gd name="connsiteY3" fmla="*/ 663589 h 664762"/>
                <a:gd name="connsiteX4" fmla="*/ 132 w 465369"/>
                <a:gd name="connsiteY4" fmla="*/ 250767 h 664762"/>
                <a:gd name="connsiteX5" fmla="*/ 0 w 465369"/>
                <a:gd name="connsiteY5" fmla="*/ 250156 h 664762"/>
                <a:gd name="connsiteX6" fmla="*/ 132 w 465369"/>
                <a:gd name="connsiteY6" fmla="*/ 249544 h 664762"/>
                <a:gd name="connsiteX7" fmla="*/ 139943 w 465369"/>
                <a:gd name="connsiteY7" fmla="*/ 66969 h 664762"/>
                <a:gd name="connsiteX8" fmla="*/ 350575 w 465369"/>
                <a:gd name="connsiteY8" fmla="*/ 2623 h 664762"/>
                <a:gd name="connsiteX9" fmla="*/ 376841 w 465369"/>
                <a:gd name="connsiteY9" fmla="*/ 4590 h 664762"/>
                <a:gd name="connsiteX10" fmla="*/ 447710 w 465369"/>
                <a:gd name="connsiteY10" fmla="*/ 37595 h 664762"/>
                <a:gd name="connsiteX11" fmla="*/ 463262 w 465369"/>
                <a:gd name="connsiteY11" fmla="*/ 71437 h 664762"/>
                <a:gd name="connsiteX12" fmla="*/ 463508 w 465369"/>
                <a:gd name="connsiteY12" fmla="*/ 108681 h 664762"/>
                <a:gd name="connsiteX13" fmla="*/ 343836 w 465369"/>
                <a:gd name="connsiteY13" fmla="*/ 202180 h 664762"/>
                <a:gd name="connsiteX14" fmla="*/ 255720 w 465369"/>
                <a:gd name="connsiteY14" fmla="*/ 256459 h 664762"/>
                <a:gd name="connsiteX15" fmla="*/ 257208 w 465369"/>
                <a:gd name="connsiteY15" fmla="*/ 359281 h 664762"/>
                <a:gd name="connsiteX16" fmla="*/ 278134 w 465369"/>
                <a:gd name="connsiteY16" fmla="*/ 392550 h 664762"/>
                <a:gd name="connsiteX17" fmla="*/ 296124 w 465369"/>
                <a:gd name="connsiteY17" fmla="*/ 420784 h 664762"/>
                <a:gd name="connsiteX18" fmla="*/ 296124 w 465369"/>
                <a:gd name="connsiteY18" fmla="*/ 421528 h 664762"/>
                <a:gd name="connsiteX19" fmla="*/ 303476 w 465369"/>
                <a:gd name="connsiteY19" fmla="*/ 510735 h 664762"/>
                <a:gd name="connsiteX20" fmla="*/ 303326 w 465369"/>
                <a:gd name="connsiteY20" fmla="*/ 511536 h 664762"/>
                <a:gd name="connsiteX21" fmla="*/ 302820 w 465369"/>
                <a:gd name="connsiteY21" fmla="*/ 512179 h 664762"/>
                <a:gd name="connsiteX22" fmla="*/ 98491 w 465369"/>
                <a:gd name="connsiteY22" fmla="*/ 664377 h 664762"/>
                <a:gd name="connsiteX23" fmla="*/ 97747 w 465369"/>
                <a:gd name="connsiteY23" fmla="*/ 664729 h 664762"/>
                <a:gd name="connsiteX24" fmla="*/ 3460 w 465369"/>
                <a:gd name="connsiteY24" fmla="*/ 250552 h 664762"/>
                <a:gd name="connsiteX25" fmla="*/ 98751 w 465369"/>
                <a:gd name="connsiteY25" fmla="*/ 660261 h 664762"/>
                <a:gd name="connsiteX26" fmla="*/ 300108 w 465369"/>
                <a:gd name="connsiteY26" fmla="*/ 510079 h 664762"/>
                <a:gd name="connsiteX27" fmla="*/ 293321 w 465369"/>
                <a:gd name="connsiteY27" fmla="*/ 422052 h 664762"/>
                <a:gd name="connsiteX28" fmla="*/ 275814 w 465369"/>
                <a:gd name="connsiteY28" fmla="*/ 394170 h 664762"/>
                <a:gd name="connsiteX29" fmla="*/ 254844 w 465369"/>
                <a:gd name="connsiteY29" fmla="*/ 360769 h 664762"/>
                <a:gd name="connsiteX30" fmla="*/ 253664 w 465369"/>
                <a:gd name="connsiteY30" fmla="*/ 254227 h 664762"/>
                <a:gd name="connsiteX31" fmla="*/ 343528 w 465369"/>
                <a:gd name="connsiteY31" fmla="*/ 198852 h 664762"/>
                <a:gd name="connsiteX32" fmla="*/ 460753 w 465369"/>
                <a:gd name="connsiteY32" fmla="*/ 107809 h 664762"/>
                <a:gd name="connsiteX33" fmla="*/ 460357 w 465369"/>
                <a:gd name="connsiteY33" fmla="*/ 71873 h 664762"/>
                <a:gd name="connsiteX34" fmla="*/ 445171 w 465369"/>
                <a:gd name="connsiteY34" fmla="*/ 39303 h 664762"/>
                <a:gd name="connsiteX35" fmla="*/ 376709 w 465369"/>
                <a:gd name="connsiteY35" fmla="*/ 7522 h 664762"/>
                <a:gd name="connsiteX36" fmla="*/ 350443 w 465369"/>
                <a:gd name="connsiteY36" fmla="*/ 5554 h 664762"/>
                <a:gd name="connsiteX37" fmla="*/ 142219 w 465369"/>
                <a:gd name="connsiteY37" fmla="*/ 69157 h 664762"/>
                <a:gd name="connsiteX38" fmla="*/ 3240 w 465369"/>
                <a:gd name="connsiteY38" fmla="*/ 250552 h 664762"/>
                <a:gd name="connsiteX39" fmla="*/ 3460 w 465369"/>
                <a:gd name="connsiteY39" fmla="*/ 250552 h 66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5369" h="664762">
                  <a:moveTo>
                    <a:pt x="97747" y="664729"/>
                  </a:moveTo>
                  <a:cubicBezTo>
                    <a:pt x="97558" y="664773"/>
                    <a:pt x="97364" y="664773"/>
                    <a:pt x="97175" y="664729"/>
                  </a:cubicBezTo>
                  <a:cubicBezTo>
                    <a:pt x="96919" y="664641"/>
                    <a:pt x="96691" y="664491"/>
                    <a:pt x="96506" y="664293"/>
                  </a:cubicBezTo>
                  <a:cubicBezTo>
                    <a:pt x="96321" y="664095"/>
                    <a:pt x="96193" y="663853"/>
                    <a:pt x="96127" y="663589"/>
                  </a:cubicBezTo>
                  <a:lnTo>
                    <a:pt x="132" y="250767"/>
                  </a:lnTo>
                  <a:cubicBezTo>
                    <a:pt x="44" y="250578"/>
                    <a:pt x="0" y="250367"/>
                    <a:pt x="0" y="250156"/>
                  </a:cubicBezTo>
                  <a:cubicBezTo>
                    <a:pt x="0" y="249944"/>
                    <a:pt x="44" y="249737"/>
                    <a:pt x="132" y="249544"/>
                  </a:cubicBezTo>
                  <a:cubicBezTo>
                    <a:pt x="52659" y="163924"/>
                    <a:pt x="99847" y="102509"/>
                    <a:pt x="139943" y="66969"/>
                  </a:cubicBezTo>
                  <a:cubicBezTo>
                    <a:pt x="227795" y="-7796"/>
                    <a:pt x="290213" y="-2501"/>
                    <a:pt x="350575" y="2623"/>
                  </a:cubicBezTo>
                  <a:cubicBezTo>
                    <a:pt x="359330" y="3323"/>
                    <a:pt x="368086" y="4111"/>
                    <a:pt x="376841" y="4590"/>
                  </a:cubicBezTo>
                  <a:cubicBezTo>
                    <a:pt x="407482" y="6254"/>
                    <a:pt x="432036" y="17721"/>
                    <a:pt x="447710" y="37595"/>
                  </a:cubicBezTo>
                  <a:cubicBezTo>
                    <a:pt x="455238" y="47645"/>
                    <a:pt x="460537" y="59182"/>
                    <a:pt x="463262" y="71437"/>
                  </a:cubicBezTo>
                  <a:cubicBezTo>
                    <a:pt x="465987" y="83696"/>
                    <a:pt x="466070" y="96391"/>
                    <a:pt x="463508" y="108681"/>
                  </a:cubicBezTo>
                  <a:cubicBezTo>
                    <a:pt x="452042" y="150705"/>
                    <a:pt x="437551" y="179814"/>
                    <a:pt x="343836" y="202180"/>
                  </a:cubicBezTo>
                  <a:cubicBezTo>
                    <a:pt x="309396" y="210341"/>
                    <a:pt x="278500" y="229370"/>
                    <a:pt x="255720" y="256459"/>
                  </a:cubicBezTo>
                  <a:cubicBezTo>
                    <a:pt x="232782" y="283160"/>
                    <a:pt x="233310" y="317741"/>
                    <a:pt x="257208" y="359281"/>
                  </a:cubicBezTo>
                  <a:cubicBezTo>
                    <a:pt x="263379" y="369960"/>
                    <a:pt x="270343" y="380903"/>
                    <a:pt x="278134" y="392550"/>
                  </a:cubicBezTo>
                  <a:cubicBezTo>
                    <a:pt x="284174" y="401786"/>
                    <a:pt x="290433" y="411373"/>
                    <a:pt x="296124" y="420784"/>
                  </a:cubicBezTo>
                  <a:cubicBezTo>
                    <a:pt x="296186" y="421026"/>
                    <a:pt x="296186" y="421281"/>
                    <a:pt x="296124" y="421528"/>
                  </a:cubicBezTo>
                  <a:lnTo>
                    <a:pt x="303476" y="510735"/>
                  </a:lnTo>
                  <a:cubicBezTo>
                    <a:pt x="303493" y="511013"/>
                    <a:pt x="303440" y="511286"/>
                    <a:pt x="303326" y="511536"/>
                  </a:cubicBezTo>
                  <a:cubicBezTo>
                    <a:pt x="303212" y="511792"/>
                    <a:pt x="303040" y="512012"/>
                    <a:pt x="302820" y="512179"/>
                  </a:cubicBezTo>
                  <a:lnTo>
                    <a:pt x="98491" y="664377"/>
                  </a:lnTo>
                  <a:cubicBezTo>
                    <a:pt x="98275" y="664562"/>
                    <a:pt x="98020" y="664681"/>
                    <a:pt x="97747" y="664729"/>
                  </a:cubicBezTo>
                  <a:close/>
                  <a:moveTo>
                    <a:pt x="3460" y="250552"/>
                  </a:moveTo>
                  <a:lnTo>
                    <a:pt x="98751" y="660261"/>
                  </a:lnTo>
                  <a:lnTo>
                    <a:pt x="300108" y="510079"/>
                  </a:lnTo>
                  <a:lnTo>
                    <a:pt x="293321" y="422052"/>
                  </a:lnTo>
                  <a:cubicBezTo>
                    <a:pt x="287717" y="412772"/>
                    <a:pt x="281546" y="403317"/>
                    <a:pt x="275814" y="394170"/>
                  </a:cubicBezTo>
                  <a:cubicBezTo>
                    <a:pt x="268195" y="382523"/>
                    <a:pt x="261016" y="371536"/>
                    <a:pt x="254844" y="360769"/>
                  </a:cubicBezTo>
                  <a:cubicBezTo>
                    <a:pt x="230115" y="317917"/>
                    <a:pt x="229718" y="281981"/>
                    <a:pt x="253664" y="254227"/>
                  </a:cubicBezTo>
                  <a:cubicBezTo>
                    <a:pt x="276893" y="226592"/>
                    <a:pt x="308401" y="207176"/>
                    <a:pt x="343528" y="198852"/>
                  </a:cubicBezTo>
                  <a:cubicBezTo>
                    <a:pt x="435451" y="176966"/>
                    <a:pt x="449634" y="148561"/>
                    <a:pt x="460753" y="107809"/>
                  </a:cubicBezTo>
                  <a:cubicBezTo>
                    <a:pt x="463179" y="95937"/>
                    <a:pt x="463042" y="83687"/>
                    <a:pt x="460357" y="71873"/>
                  </a:cubicBezTo>
                  <a:cubicBezTo>
                    <a:pt x="457667" y="60058"/>
                    <a:pt x="452491" y="48956"/>
                    <a:pt x="445171" y="39303"/>
                  </a:cubicBezTo>
                  <a:cubicBezTo>
                    <a:pt x="430112" y="20129"/>
                    <a:pt x="406430" y="9142"/>
                    <a:pt x="376709" y="7522"/>
                  </a:cubicBezTo>
                  <a:cubicBezTo>
                    <a:pt x="367954" y="7086"/>
                    <a:pt x="358939" y="6298"/>
                    <a:pt x="350443" y="5554"/>
                  </a:cubicBezTo>
                  <a:cubicBezTo>
                    <a:pt x="290741" y="519"/>
                    <a:pt x="228974" y="-4733"/>
                    <a:pt x="142219" y="69157"/>
                  </a:cubicBezTo>
                  <a:cubicBezTo>
                    <a:pt x="102343" y="104569"/>
                    <a:pt x="55591" y="165544"/>
                    <a:pt x="3240" y="250552"/>
                  </a:cubicBezTo>
                  <a:lnTo>
                    <a:pt x="3460" y="250552"/>
                  </a:lnTo>
                  <a:close/>
                </a:path>
              </a:pathLst>
            </a:custGeom>
            <a:solidFill>
              <a:srgbClr val="0E0E0E"/>
            </a:solidFill>
            <a:ln w="4396"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A12959E8-2A7A-414C-957C-25F845456E49}"/>
                </a:ext>
              </a:extLst>
            </p:cNvPr>
            <p:cNvSpPr/>
            <p:nvPr/>
          </p:nvSpPr>
          <p:spPr>
            <a:xfrm>
              <a:off x="10081527" y="2598867"/>
              <a:ext cx="268542" cy="177455"/>
            </a:xfrm>
            <a:custGeom>
              <a:avLst/>
              <a:gdLst>
                <a:gd name="connsiteX0" fmla="*/ 58170 w 268542"/>
                <a:gd name="connsiteY0" fmla="*/ 0 h 177455"/>
                <a:gd name="connsiteX1" fmla="*/ 71305 w 268542"/>
                <a:gd name="connsiteY1" fmla="*/ 49855 h 177455"/>
                <a:gd name="connsiteX2" fmla="*/ 0 w 268542"/>
                <a:gd name="connsiteY2" fmla="*/ 177456 h 177455"/>
                <a:gd name="connsiteX3" fmla="*/ 105314 w 268542"/>
                <a:gd name="connsiteY3" fmla="*/ 177456 h 177455"/>
                <a:gd name="connsiteX4" fmla="*/ 248017 w 268542"/>
                <a:gd name="connsiteY4" fmla="*/ 38912 h 177455"/>
                <a:gd name="connsiteX5" fmla="*/ 268543 w 268542"/>
                <a:gd name="connsiteY5" fmla="*/ 0 h 177455"/>
                <a:gd name="connsiteX6" fmla="*/ 58170 w 268542"/>
                <a:gd name="connsiteY6" fmla="*/ 0 h 17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542" h="177455">
                  <a:moveTo>
                    <a:pt x="58170" y="0"/>
                  </a:moveTo>
                  <a:lnTo>
                    <a:pt x="71305" y="49855"/>
                  </a:lnTo>
                  <a:lnTo>
                    <a:pt x="0" y="177456"/>
                  </a:lnTo>
                  <a:lnTo>
                    <a:pt x="105314" y="177456"/>
                  </a:lnTo>
                  <a:lnTo>
                    <a:pt x="248017" y="38912"/>
                  </a:lnTo>
                  <a:cubicBezTo>
                    <a:pt x="259202" y="28744"/>
                    <a:pt x="266465" y="14975"/>
                    <a:pt x="268543" y="0"/>
                  </a:cubicBezTo>
                  <a:lnTo>
                    <a:pt x="58170" y="0"/>
                  </a:lnTo>
                  <a:close/>
                </a:path>
              </a:pathLst>
            </a:custGeom>
            <a:solidFill>
              <a:srgbClr val="F0EDE9"/>
            </a:solidFill>
            <a:ln w="4396"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EDE7FEAC-5A5B-40D4-972D-927931FA960A}"/>
                </a:ext>
              </a:extLst>
            </p:cNvPr>
            <p:cNvSpPr/>
            <p:nvPr/>
          </p:nvSpPr>
          <p:spPr>
            <a:xfrm>
              <a:off x="10079863" y="2597423"/>
              <a:ext cx="271526" cy="180651"/>
            </a:xfrm>
            <a:custGeom>
              <a:avLst/>
              <a:gdLst>
                <a:gd name="connsiteX0" fmla="*/ 106978 w 271526"/>
                <a:gd name="connsiteY0" fmla="*/ 180651 h 180651"/>
                <a:gd name="connsiteX1" fmla="*/ 1660 w 271526"/>
                <a:gd name="connsiteY1" fmla="*/ 180651 h 180651"/>
                <a:gd name="connsiteX2" fmla="*/ 836 w 271526"/>
                <a:gd name="connsiteY2" fmla="*/ 180440 h 180651"/>
                <a:gd name="connsiteX3" fmla="*/ 216 w 271526"/>
                <a:gd name="connsiteY3" fmla="*/ 179863 h 180651"/>
                <a:gd name="connsiteX4" fmla="*/ 0 w 271526"/>
                <a:gd name="connsiteY4" fmla="*/ 179031 h 180651"/>
                <a:gd name="connsiteX5" fmla="*/ 216 w 271526"/>
                <a:gd name="connsiteY5" fmla="*/ 178199 h 180651"/>
                <a:gd name="connsiteX6" fmla="*/ 71345 w 271526"/>
                <a:gd name="connsiteY6" fmla="*/ 51259 h 180651"/>
                <a:gd name="connsiteX7" fmla="*/ 58214 w 271526"/>
                <a:gd name="connsiteY7" fmla="*/ 2056 h 180651"/>
                <a:gd name="connsiteX8" fmla="*/ 58201 w 271526"/>
                <a:gd name="connsiteY8" fmla="*/ 1298 h 180651"/>
                <a:gd name="connsiteX9" fmla="*/ 58522 w 271526"/>
                <a:gd name="connsiteY9" fmla="*/ 612 h 180651"/>
                <a:gd name="connsiteX10" fmla="*/ 59086 w 271526"/>
                <a:gd name="connsiteY10" fmla="*/ 163 h 180651"/>
                <a:gd name="connsiteX11" fmla="*/ 59790 w 271526"/>
                <a:gd name="connsiteY11" fmla="*/ 0 h 180651"/>
                <a:gd name="connsiteX12" fmla="*/ 269898 w 271526"/>
                <a:gd name="connsiteY12" fmla="*/ 0 h 180651"/>
                <a:gd name="connsiteX13" fmla="*/ 270567 w 271526"/>
                <a:gd name="connsiteY13" fmla="*/ 132 h 180651"/>
                <a:gd name="connsiteX14" fmla="*/ 271127 w 271526"/>
                <a:gd name="connsiteY14" fmla="*/ 524 h 180651"/>
                <a:gd name="connsiteX15" fmla="*/ 271452 w 271526"/>
                <a:gd name="connsiteY15" fmla="*/ 1118 h 180651"/>
                <a:gd name="connsiteX16" fmla="*/ 271518 w 271526"/>
                <a:gd name="connsiteY16" fmla="*/ 1796 h 180651"/>
                <a:gd name="connsiteX17" fmla="*/ 250508 w 271526"/>
                <a:gd name="connsiteY17" fmla="*/ 41716 h 180651"/>
                <a:gd name="connsiteX18" fmla="*/ 108162 w 271526"/>
                <a:gd name="connsiteY18" fmla="*/ 180211 h 180651"/>
                <a:gd name="connsiteX19" fmla="*/ 106978 w 271526"/>
                <a:gd name="connsiteY19" fmla="*/ 180651 h 180651"/>
                <a:gd name="connsiteX20" fmla="*/ 4551 w 271526"/>
                <a:gd name="connsiteY20" fmla="*/ 177368 h 180651"/>
                <a:gd name="connsiteX21" fmla="*/ 106410 w 271526"/>
                <a:gd name="connsiteY21" fmla="*/ 177368 h 180651"/>
                <a:gd name="connsiteX22" fmla="*/ 248541 w 271526"/>
                <a:gd name="connsiteY22" fmla="*/ 39176 h 180651"/>
                <a:gd name="connsiteX23" fmla="*/ 268322 w 271526"/>
                <a:gd name="connsiteY23" fmla="*/ 3108 h 180651"/>
                <a:gd name="connsiteX24" fmla="*/ 61978 w 271526"/>
                <a:gd name="connsiteY24" fmla="*/ 3108 h 180651"/>
                <a:gd name="connsiteX25" fmla="*/ 74673 w 271526"/>
                <a:gd name="connsiteY25" fmla="*/ 50863 h 180651"/>
                <a:gd name="connsiteX26" fmla="*/ 74673 w 271526"/>
                <a:gd name="connsiteY26" fmla="*/ 52091 h 180651"/>
                <a:gd name="connsiteX27" fmla="*/ 4551 w 271526"/>
                <a:gd name="connsiteY27" fmla="*/ 177368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1526" h="180651">
                  <a:moveTo>
                    <a:pt x="106978" y="180651"/>
                  </a:moveTo>
                  <a:lnTo>
                    <a:pt x="1660" y="180651"/>
                  </a:lnTo>
                  <a:cubicBezTo>
                    <a:pt x="1373" y="180651"/>
                    <a:pt x="1092" y="180581"/>
                    <a:pt x="836" y="180440"/>
                  </a:cubicBezTo>
                  <a:cubicBezTo>
                    <a:pt x="585" y="180304"/>
                    <a:pt x="370" y="180105"/>
                    <a:pt x="216" y="179863"/>
                  </a:cubicBezTo>
                  <a:cubicBezTo>
                    <a:pt x="75" y="179608"/>
                    <a:pt x="0" y="179322"/>
                    <a:pt x="0" y="179031"/>
                  </a:cubicBezTo>
                  <a:cubicBezTo>
                    <a:pt x="0" y="178741"/>
                    <a:pt x="75" y="178455"/>
                    <a:pt x="216" y="178199"/>
                  </a:cubicBezTo>
                  <a:lnTo>
                    <a:pt x="71345" y="51259"/>
                  </a:lnTo>
                  <a:lnTo>
                    <a:pt x="58214" y="2056"/>
                  </a:lnTo>
                  <a:cubicBezTo>
                    <a:pt x="58153" y="1809"/>
                    <a:pt x="58144" y="1549"/>
                    <a:pt x="58201" y="1298"/>
                  </a:cubicBezTo>
                  <a:cubicBezTo>
                    <a:pt x="58254" y="1048"/>
                    <a:pt x="58364" y="814"/>
                    <a:pt x="58522" y="612"/>
                  </a:cubicBezTo>
                  <a:cubicBezTo>
                    <a:pt x="58672" y="422"/>
                    <a:pt x="58866" y="269"/>
                    <a:pt x="59086" y="163"/>
                  </a:cubicBezTo>
                  <a:cubicBezTo>
                    <a:pt x="59306" y="53"/>
                    <a:pt x="59548" y="0"/>
                    <a:pt x="59790" y="0"/>
                  </a:cubicBezTo>
                  <a:lnTo>
                    <a:pt x="269898" y="0"/>
                  </a:lnTo>
                  <a:cubicBezTo>
                    <a:pt x="270132" y="0"/>
                    <a:pt x="270356" y="44"/>
                    <a:pt x="270567" y="132"/>
                  </a:cubicBezTo>
                  <a:cubicBezTo>
                    <a:pt x="270779" y="224"/>
                    <a:pt x="270968" y="357"/>
                    <a:pt x="271127" y="524"/>
                  </a:cubicBezTo>
                  <a:cubicBezTo>
                    <a:pt x="271272" y="700"/>
                    <a:pt x="271382" y="902"/>
                    <a:pt x="271452" y="1118"/>
                  </a:cubicBezTo>
                  <a:cubicBezTo>
                    <a:pt x="271518" y="1338"/>
                    <a:pt x="271540" y="1567"/>
                    <a:pt x="271518" y="1796"/>
                  </a:cubicBezTo>
                  <a:cubicBezTo>
                    <a:pt x="269383" y="17145"/>
                    <a:pt x="261949" y="31262"/>
                    <a:pt x="250508" y="41716"/>
                  </a:cubicBezTo>
                  <a:lnTo>
                    <a:pt x="108162" y="180211"/>
                  </a:lnTo>
                  <a:cubicBezTo>
                    <a:pt x="107827" y="180488"/>
                    <a:pt x="107409" y="180642"/>
                    <a:pt x="106978" y="180651"/>
                  </a:cubicBezTo>
                  <a:close/>
                  <a:moveTo>
                    <a:pt x="4551" y="177368"/>
                  </a:moveTo>
                  <a:lnTo>
                    <a:pt x="106410" y="177368"/>
                  </a:lnTo>
                  <a:lnTo>
                    <a:pt x="248541" y="39176"/>
                  </a:lnTo>
                  <a:cubicBezTo>
                    <a:pt x="258920" y="29655"/>
                    <a:pt x="265875" y="16978"/>
                    <a:pt x="268322" y="3108"/>
                  </a:cubicBezTo>
                  <a:lnTo>
                    <a:pt x="61978" y="3108"/>
                  </a:lnTo>
                  <a:lnTo>
                    <a:pt x="74673" y="50863"/>
                  </a:lnTo>
                  <a:cubicBezTo>
                    <a:pt x="74822" y="51259"/>
                    <a:pt x="74822" y="51695"/>
                    <a:pt x="74673" y="52091"/>
                  </a:cubicBezTo>
                  <a:lnTo>
                    <a:pt x="4551" y="177368"/>
                  </a:lnTo>
                  <a:close/>
                </a:path>
              </a:pathLst>
            </a:custGeom>
            <a:solidFill>
              <a:srgbClr val="0E0E0E"/>
            </a:solidFill>
            <a:ln w="4396"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684C8A6C-E73A-46DA-84E7-A2EB5FA744E5}"/>
                </a:ext>
              </a:extLst>
            </p:cNvPr>
            <p:cNvSpPr/>
            <p:nvPr/>
          </p:nvSpPr>
          <p:spPr>
            <a:xfrm>
              <a:off x="10081527" y="2598735"/>
              <a:ext cx="163096" cy="177587"/>
            </a:xfrm>
            <a:custGeom>
              <a:avLst/>
              <a:gdLst>
                <a:gd name="connsiteX0" fmla="*/ 0 w 163096"/>
                <a:gd name="connsiteY0" fmla="*/ 132 h 177587"/>
                <a:gd name="connsiteX1" fmla="*/ 0 w 163096"/>
                <a:gd name="connsiteY1" fmla="*/ 177588 h 177587"/>
                <a:gd name="connsiteX2" fmla="*/ 142567 w 163096"/>
                <a:gd name="connsiteY2" fmla="*/ 38916 h 177587"/>
                <a:gd name="connsiteX3" fmla="*/ 163097 w 163096"/>
                <a:gd name="connsiteY3" fmla="*/ 0 h 177587"/>
                <a:gd name="connsiteX4" fmla="*/ 0 w 163096"/>
                <a:gd name="connsiteY4" fmla="*/ 132 h 177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96" h="177587">
                  <a:moveTo>
                    <a:pt x="0" y="132"/>
                  </a:moveTo>
                  <a:lnTo>
                    <a:pt x="0" y="177588"/>
                  </a:lnTo>
                  <a:lnTo>
                    <a:pt x="142567" y="38916"/>
                  </a:lnTo>
                  <a:cubicBezTo>
                    <a:pt x="153752" y="28744"/>
                    <a:pt x="161015" y="14975"/>
                    <a:pt x="163097" y="0"/>
                  </a:cubicBezTo>
                  <a:lnTo>
                    <a:pt x="0" y="132"/>
                  </a:lnTo>
                  <a:close/>
                </a:path>
              </a:pathLst>
            </a:custGeom>
            <a:solidFill>
              <a:srgbClr val="F0EDE9"/>
            </a:solidFill>
            <a:ln w="4396"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06A376B5-E1BE-4BFA-8199-5CC8D9CC5039}"/>
                </a:ext>
              </a:extLst>
            </p:cNvPr>
            <p:cNvSpPr/>
            <p:nvPr/>
          </p:nvSpPr>
          <p:spPr>
            <a:xfrm>
              <a:off x="10080004" y="2597246"/>
              <a:ext cx="166243" cy="180828"/>
            </a:xfrm>
            <a:custGeom>
              <a:avLst/>
              <a:gdLst>
                <a:gd name="connsiteX0" fmla="*/ 1519 w 166243"/>
                <a:gd name="connsiteY0" fmla="*/ 180828 h 180828"/>
                <a:gd name="connsiteX1" fmla="*/ 862 w 166243"/>
                <a:gd name="connsiteY1" fmla="*/ 180828 h 180828"/>
                <a:gd name="connsiteX2" fmla="*/ 158 w 166243"/>
                <a:gd name="connsiteY2" fmla="*/ 180089 h 180828"/>
                <a:gd name="connsiteX3" fmla="*/ 31 w 166243"/>
                <a:gd name="connsiteY3" fmla="*/ 179077 h 180828"/>
                <a:gd name="connsiteX4" fmla="*/ 31 w 166243"/>
                <a:gd name="connsiteY4" fmla="*/ 1621 h 180828"/>
                <a:gd name="connsiteX5" fmla="*/ 158 w 166243"/>
                <a:gd name="connsiteY5" fmla="*/ 992 h 180828"/>
                <a:gd name="connsiteX6" fmla="*/ 519 w 166243"/>
                <a:gd name="connsiteY6" fmla="*/ 459 h 180828"/>
                <a:gd name="connsiteX7" fmla="*/ 1061 w 166243"/>
                <a:gd name="connsiteY7" fmla="*/ 111 h 180828"/>
                <a:gd name="connsiteX8" fmla="*/ 1695 w 166243"/>
                <a:gd name="connsiteY8" fmla="*/ 1 h 180828"/>
                <a:gd name="connsiteX9" fmla="*/ 164615 w 166243"/>
                <a:gd name="connsiteY9" fmla="*/ 1 h 180828"/>
                <a:gd name="connsiteX10" fmla="*/ 165289 w 166243"/>
                <a:gd name="connsiteY10" fmla="*/ 129 h 180828"/>
                <a:gd name="connsiteX11" fmla="*/ 165843 w 166243"/>
                <a:gd name="connsiteY11" fmla="*/ 525 h 180828"/>
                <a:gd name="connsiteX12" fmla="*/ 166169 w 166243"/>
                <a:gd name="connsiteY12" fmla="*/ 1124 h 180828"/>
                <a:gd name="connsiteX13" fmla="*/ 166235 w 166243"/>
                <a:gd name="connsiteY13" fmla="*/ 1797 h 180828"/>
                <a:gd name="connsiteX14" fmla="*/ 145225 w 166243"/>
                <a:gd name="connsiteY14" fmla="*/ 41717 h 180828"/>
                <a:gd name="connsiteX15" fmla="*/ 2659 w 166243"/>
                <a:gd name="connsiteY15" fmla="*/ 180388 h 180828"/>
                <a:gd name="connsiteX16" fmla="*/ 1519 w 166243"/>
                <a:gd name="connsiteY16" fmla="*/ 180828 h 180828"/>
                <a:gd name="connsiteX17" fmla="*/ 3138 w 166243"/>
                <a:gd name="connsiteY17" fmla="*/ 3285 h 180828"/>
                <a:gd name="connsiteX18" fmla="*/ 3138 w 166243"/>
                <a:gd name="connsiteY18" fmla="*/ 175313 h 180828"/>
                <a:gd name="connsiteX19" fmla="*/ 142950 w 166243"/>
                <a:gd name="connsiteY19" fmla="*/ 39354 h 180828"/>
                <a:gd name="connsiteX20" fmla="*/ 162736 w 166243"/>
                <a:gd name="connsiteY20" fmla="*/ 3285 h 180828"/>
                <a:gd name="connsiteX21" fmla="*/ 3138 w 166243"/>
                <a:gd name="connsiteY21" fmla="*/ 3285 h 1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243" h="180828">
                  <a:moveTo>
                    <a:pt x="1519" y="180828"/>
                  </a:moveTo>
                  <a:lnTo>
                    <a:pt x="862" y="180828"/>
                  </a:lnTo>
                  <a:cubicBezTo>
                    <a:pt x="555" y="180666"/>
                    <a:pt x="308" y="180406"/>
                    <a:pt x="158" y="180089"/>
                  </a:cubicBezTo>
                  <a:cubicBezTo>
                    <a:pt x="4" y="179772"/>
                    <a:pt x="-35" y="179420"/>
                    <a:pt x="31" y="179077"/>
                  </a:cubicBezTo>
                  <a:lnTo>
                    <a:pt x="31" y="1621"/>
                  </a:lnTo>
                  <a:cubicBezTo>
                    <a:pt x="31" y="1405"/>
                    <a:pt x="75" y="1190"/>
                    <a:pt x="158" y="992"/>
                  </a:cubicBezTo>
                  <a:cubicBezTo>
                    <a:pt x="242" y="793"/>
                    <a:pt x="365" y="613"/>
                    <a:pt x="519" y="459"/>
                  </a:cubicBezTo>
                  <a:cubicBezTo>
                    <a:pt x="678" y="309"/>
                    <a:pt x="858" y="190"/>
                    <a:pt x="1061" y="111"/>
                  </a:cubicBezTo>
                  <a:cubicBezTo>
                    <a:pt x="1263" y="32"/>
                    <a:pt x="1479" y="-3"/>
                    <a:pt x="1695" y="1"/>
                  </a:cubicBezTo>
                  <a:lnTo>
                    <a:pt x="164615" y="1"/>
                  </a:lnTo>
                  <a:cubicBezTo>
                    <a:pt x="164849" y="-8"/>
                    <a:pt x="165077" y="36"/>
                    <a:pt x="165289" y="129"/>
                  </a:cubicBezTo>
                  <a:cubicBezTo>
                    <a:pt x="165500" y="217"/>
                    <a:pt x="165689" y="353"/>
                    <a:pt x="165843" y="525"/>
                  </a:cubicBezTo>
                  <a:cubicBezTo>
                    <a:pt x="165988" y="701"/>
                    <a:pt x="166099" y="903"/>
                    <a:pt x="166169" y="1124"/>
                  </a:cubicBezTo>
                  <a:cubicBezTo>
                    <a:pt x="166235" y="1339"/>
                    <a:pt x="166257" y="1568"/>
                    <a:pt x="166235" y="1797"/>
                  </a:cubicBezTo>
                  <a:cubicBezTo>
                    <a:pt x="164122" y="17151"/>
                    <a:pt x="156683" y="31280"/>
                    <a:pt x="145225" y="41717"/>
                  </a:cubicBezTo>
                  <a:lnTo>
                    <a:pt x="2659" y="180388"/>
                  </a:lnTo>
                  <a:cubicBezTo>
                    <a:pt x="2350" y="180679"/>
                    <a:pt x="1941" y="180833"/>
                    <a:pt x="1519" y="180828"/>
                  </a:cubicBezTo>
                  <a:close/>
                  <a:moveTo>
                    <a:pt x="3138" y="3285"/>
                  </a:moveTo>
                  <a:lnTo>
                    <a:pt x="3138" y="175313"/>
                  </a:lnTo>
                  <a:lnTo>
                    <a:pt x="142950" y="39354"/>
                  </a:lnTo>
                  <a:cubicBezTo>
                    <a:pt x="153347" y="29846"/>
                    <a:pt x="160306" y="17164"/>
                    <a:pt x="162736" y="3285"/>
                  </a:cubicBezTo>
                  <a:lnTo>
                    <a:pt x="3138" y="3285"/>
                  </a:lnTo>
                  <a:close/>
                </a:path>
              </a:pathLst>
            </a:custGeom>
            <a:solidFill>
              <a:srgbClr val="0E0E0E"/>
            </a:solidFill>
            <a:ln w="4396"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5CEDCFF2-A31D-45CB-B155-95496AFF99F5}"/>
                </a:ext>
              </a:extLst>
            </p:cNvPr>
            <p:cNvSpPr/>
            <p:nvPr/>
          </p:nvSpPr>
          <p:spPr>
            <a:xfrm>
              <a:off x="10224485" y="2873937"/>
              <a:ext cx="245031" cy="333196"/>
            </a:xfrm>
            <a:custGeom>
              <a:avLst/>
              <a:gdLst>
                <a:gd name="connsiteX0" fmla="*/ 0 w 245031"/>
                <a:gd name="connsiteY0" fmla="*/ 0 h 333196"/>
                <a:gd name="connsiteX1" fmla="*/ 0 w 245031"/>
                <a:gd name="connsiteY1" fmla="*/ 333197 h 333196"/>
                <a:gd name="connsiteX2" fmla="*/ 58699 w 245031"/>
                <a:gd name="connsiteY2" fmla="*/ 316474 h 333196"/>
                <a:gd name="connsiteX3" fmla="*/ 243113 w 245031"/>
                <a:gd name="connsiteY3" fmla="*/ 45524 h 333196"/>
                <a:gd name="connsiteX4" fmla="*/ 243113 w 245031"/>
                <a:gd name="connsiteY4" fmla="*/ 0 h 333196"/>
                <a:gd name="connsiteX5" fmla="*/ 0 w 245031"/>
                <a:gd name="connsiteY5" fmla="*/ 0 h 33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031" h="333196">
                  <a:moveTo>
                    <a:pt x="0" y="0"/>
                  </a:moveTo>
                  <a:lnTo>
                    <a:pt x="0" y="333197"/>
                  </a:lnTo>
                  <a:cubicBezTo>
                    <a:pt x="19104" y="326119"/>
                    <a:pt x="38732" y="320528"/>
                    <a:pt x="58699" y="316474"/>
                  </a:cubicBezTo>
                  <a:cubicBezTo>
                    <a:pt x="277122" y="271215"/>
                    <a:pt x="243113" y="148650"/>
                    <a:pt x="243113" y="45524"/>
                  </a:cubicBezTo>
                  <a:lnTo>
                    <a:pt x="243113" y="0"/>
                  </a:lnTo>
                  <a:lnTo>
                    <a:pt x="0" y="0"/>
                  </a:lnTo>
                  <a:close/>
                </a:path>
              </a:pathLst>
            </a:custGeom>
            <a:solidFill>
              <a:srgbClr val="DBDBD9"/>
            </a:solidFill>
            <a:ln w="4396"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CE5E3BA6-D814-40B1-9693-91ADBA6D784F}"/>
                </a:ext>
              </a:extLst>
            </p:cNvPr>
            <p:cNvSpPr/>
            <p:nvPr/>
          </p:nvSpPr>
          <p:spPr>
            <a:xfrm>
              <a:off x="10222822" y="2872317"/>
              <a:ext cx="248335" cy="336436"/>
            </a:xfrm>
            <a:custGeom>
              <a:avLst/>
              <a:gdLst>
                <a:gd name="connsiteX0" fmla="*/ 1664 w 248335"/>
                <a:gd name="connsiteY0" fmla="*/ 336437 h 336436"/>
                <a:gd name="connsiteX1" fmla="*/ 700 w 248335"/>
                <a:gd name="connsiteY1" fmla="*/ 336172 h 336436"/>
                <a:gd name="connsiteX2" fmla="*/ 185 w 248335"/>
                <a:gd name="connsiteY2" fmla="*/ 335578 h 336436"/>
                <a:gd name="connsiteX3" fmla="*/ 0 w 248335"/>
                <a:gd name="connsiteY3" fmla="*/ 334817 h 336436"/>
                <a:gd name="connsiteX4" fmla="*/ 0 w 248335"/>
                <a:gd name="connsiteY4" fmla="*/ 1620 h 336436"/>
                <a:gd name="connsiteX5" fmla="*/ 502 w 248335"/>
                <a:gd name="connsiteY5" fmla="*/ 471 h 336436"/>
                <a:gd name="connsiteX6" fmla="*/ 1664 w 248335"/>
                <a:gd name="connsiteY6" fmla="*/ 0 h 336436"/>
                <a:gd name="connsiteX7" fmla="*/ 244777 w 248335"/>
                <a:gd name="connsiteY7" fmla="*/ 0 h 336436"/>
                <a:gd name="connsiteX8" fmla="*/ 245939 w 248335"/>
                <a:gd name="connsiteY8" fmla="*/ 471 h 336436"/>
                <a:gd name="connsiteX9" fmla="*/ 246441 w 248335"/>
                <a:gd name="connsiteY9" fmla="*/ 1620 h 336436"/>
                <a:gd name="connsiteX10" fmla="*/ 246441 w 248335"/>
                <a:gd name="connsiteY10" fmla="*/ 47144 h 336436"/>
                <a:gd name="connsiteX11" fmla="*/ 247361 w 248335"/>
                <a:gd name="connsiteY11" fmla="*/ 84088 h 336436"/>
                <a:gd name="connsiteX12" fmla="*/ 228099 w 248335"/>
                <a:gd name="connsiteY12" fmla="*/ 222147 h 336436"/>
                <a:gd name="connsiteX13" fmla="*/ 60671 w 248335"/>
                <a:gd name="connsiteY13" fmla="*/ 319714 h 336436"/>
                <a:gd name="connsiteX14" fmla="*/ 2232 w 248335"/>
                <a:gd name="connsiteY14" fmla="*/ 336348 h 336436"/>
                <a:gd name="connsiteX15" fmla="*/ 1664 w 248335"/>
                <a:gd name="connsiteY15" fmla="*/ 336437 h 336436"/>
                <a:gd name="connsiteX16" fmla="*/ 3284 w 248335"/>
                <a:gd name="connsiteY16" fmla="*/ 3279 h 336436"/>
                <a:gd name="connsiteX17" fmla="*/ 3284 w 248335"/>
                <a:gd name="connsiteY17" fmla="*/ 332453 h 336436"/>
                <a:gd name="connsiteX18" fmla="*/ 60186 w 248335"/>
                <a:gd name="connsiteY18" fmla="*/ 316518 h 336436"/>
                <a:gd name="connsiteX19" fmla="*/ 244033 w 248335"/>
                <a:gd name="connsiteY19" fmla="*/ 84216 h 336436"/>
                <a:gd name="connsiteX20" fmla="*/ 243113 w 248335"/>
                <a:gd name="connsiteY20" fmla="*/ 47144 h 336436"/>
                <a:gd name="connsiteX21" fmla="*/ 243113 w 248335"/>
                <a:gd name="connsiteY21" fmla="*/ 3367 h 336436"/>
                <a:gd name="connsiteX22" fmla="*/ 3284 w 248335"/>
                <a:gd name="connsiteY22" fmla="*/ 3279 h 3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8335" h="336436">
                  <a:moveTo>
                    <a:pt x="1664" y="336437"/>
                  </a:moveTo>
                  <a:cubicBezTo>
                    <a:pt x="1325" y="336437"/>
                    <a:pt x="990" y="336344"/>
                    <a:pt x="700" y="336172"/>
                  </a:cubicBezTo>
                  <a:cubicBezTo>
                    <a:pt x="484" y="336019"/>
                    <a:pt x="308" y="335816"/>
                    <a:pt x="185" y="335578"/>
                  </a:cubicBezTo>
                  <a:cubicBezTo>
                    <a:pt x="62" y="335345"/>
                    <a:pt x="0" y="335081"/>
                    <a:pt x="0" y="334817"/>
                  </a:cubicBezTo>
                  <a:lnTo>
                    <a:pt x="0" y="1620"/>
                  </a:lnTo>
                  <a:cubicBezTo>
                    <a:pt x="13" y="1184"/>
                    <a:pt x="194" y="775"/>
                    <a:pt x="502" y="471"/>
                  </a:cubicBezTo>
                  <a:cubicBezTo>
                    <a:pt x="814" y="167"/>
                    <a:pt x="1228" y="0"/>
                    <a:pt x="1664" y="0"/>
                  </a:cubicBezTo>
                  <a:lnTo>
                    <a:pt x="244777" y="0"/>
                  </a:lnTo>
                  <a:cubicBezTo>
                    <a:pt x="245213" y="0"/>
                    <a:pt x="245627" y="167"/>
                    <a:pt x="245939" y="471"/>
                  </a:cubicBezTo>
                  <a:cubicBezTo>
                    <a:pt x="246247" y="775"/>
                    <a:pt x="246428" y="1184"/>
                    <a:pt x="246441" y="1620"/>
                  </a:cubicBezTo>
                  <a:lnTo>
                    <a:pt x="246441" y="47144"/>
                  </a:lnTo>
                  <a:cubicBezTo>
                    <a:pt x="246441" y="59222"/>
                    <a:pt x="246921" y="71873"/>
                    <a:pt x="247361" y="84088"/>
                  </a:cubicBezTo>
                  <a:cubicBezTo>
                    <a:pt x="249153" y="131228"/>
                    <a:pt x="250993" y="179991"/>
                    <a:pt x="228099" y="222147"/>
                  </a:cubicBezTo>
                  <a:cubicBezTo>
                    <a:pt x="202185" y="269815"/>
                    <a:pt x="147426" y="301724"/>
                    <a:pt x="60671" y="319714"/>
                  </a:cubicBezTo>
                  <a:cubicBezTo>
                    <a:pt x="40792" y="323755"/>
                    <a:pt x="21256" y="329319"/>
                    <a:pt x="2232" y="336348"/>
                  </a:cubicBezTo>
                  <a:lnTo>
                    <a:pt x="1664" y="336437"/>
                  </a:lnTo>
                  <a:close/>
                  <a:moveTo>
                    <a:pt x="3284" y="3279"/>
                  </a:moveTo>
                  <a:lnTo>
                    <a:pt x="3284" y="332453"/>
                  </a:lnTo>
                  <a:cubicBezTo>
                    <a:pt x="21833" y="325744"/>
                    <a:pt x="40853" y="320418"/>
                    <a:pt x="60186" y="316518"/>
                  </a:cubicBezTo>
                  <a:cubicBezTo>
                    <a:pt x="251560" y="276818"/>
                    <a:pt x="247841" y="178899"/>
                    <a:pt x="244033" y="84216"/>
                  </a:cubicBezTo>
                  <a:cubicBezTo>
                    <a:pt x="243598" y="71961"/>
                    <a:pt x="243113" y="59266"/>
                    <a:pt x="243113" y="47144"/>
                  </a:cubicBezTo>
                  <a:lnTo>
                    <a:pt x="243113" y="3367"/>
                  </a:lnTo>
                  <a:lnTo>
                    <a:pt x="3284" y="3279"/>
                  </a:lnTo>
                  <a:close/>
                </a:path>
              </a:pathLst>
            </a:custGeom>
            <a:solidFill>
              <a:srgbClr val="0E0E0E"/>
            </a:solidFill>
            <a:ln w="4396"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068B118A-4689-4502-8BF8-635EEE798D1E}"/>
                </a:ext>
              </a:extLst>
            </p:cNvPr>
            <p:cNvSpPr/>
            <p:nvPr/>
          </p:nvSpPr>
          <p:spPr>
            <a:xfrm>
              <a:off x="8817585" y="3460439"/>
              <a:ext cx="905044" cy="948083"/>
            </a:xfrm>
            <a:custGeom>
              <a:avLst/>
              <a:gdLst>
                <a:gd name="connsiteX0" fmla="*/ 887322 w 905044"/>
                <a:gd name="connsiteY0" fmla="*/ 759993 h 948083"/>
                <a:gd name="connsiteX1" fmla="*/ 439307 w 905044"/>
                <a:gd name="connsiteY1" fmla="*/ 20930 h 948083"/>
                <a:gd name="connsiteX2" fmla="*/ 0 w 905044"/>
                <a:gd name="connsiteY2" fmla="*/ 81380 h 948083"/>
                <a:gd name="connsiteX3" fmla="*/ 0 w 905044"/>
                <a:gd name="connsiteY3" fmla="*/ 948084 h 948083"/>
                <a:gd name="connsiteX4" fmla="*/ 833478 w 905044"/>
                <a:gd name="connsiteY4" fmla="*/ 948084 h 948083"/>
                <a:gd name="connsiteX5" fmla="*/ 887322 w 905044"/>
                <a:gd name="connsiteY5" fmla="*/ 759993 h 94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5044" h="948083">
                  <a:moveTo>
                    <a:pt x="887322" y="759993"/>
                  </a:moveTo>
                  <a:cubicBezTo>
                    <a:pt x="975389" y="307775"/>
                    <a:pt x="720985" y="118985"/>
                    <a:pt x="439307" y="20930"/>
                  </a:cubicBezTo>
                  <a:cubicBezTo>
                    <a:pt x="338061" y="-14351"/>
                    <a:pt x="165945" y="-11723"/>
                    <a:pt x="0" y="81380"/>
                  </a:cubicBezTo>
                  <a:lnTo>
                    <a:pt x="0" y="948084"/>
                  </a:lnTo>
                  <a:lnTo>
                    <a:pt x="833478" y="948084"/>
                  </a:lnTo>
                  <a:cubicBezTo>
                    <a:pt x="856654" y="887000"/>
                    <a:pt x="874662" y="824084"/>
                    <a:pt x="887322" y="759993"/>
                  </a:cubicBezTo>
                  <a:close/>
                </a:path>
              </a:pathLst>
            </a:custGeom>
            <a:solidFill>
              <a:srgbClr val="DBDBD9"/>
            </a:solidFill>
            <a:ln w="4396"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1876A451-4AC1-4EB0-9633-796025690C4D}"/>
                </a:ext>
              </a:extLst>
            </p:cNvPr>
            <p:cNvSpPr/>
            <p:nvPr/>
          </p:nvSpPr>
          <p:spPr>
            <a:xfrm>
              <a:off x="8815969" y="3458742"/>
              <a:ext cx="908014" cy="951400"/>
            </a:xfrm>
            <a:custGeom>
              <a:avLst/>
              <a:gdLst>
                <a:gd name="connsiteX0" fmla="*/ 835094 w 908014"/>
                <a:gd name="connsiteY0" fmla="*/ 951400 h 951400"/>
                <a:gd name="connsiteX1" fmla="*/ 1616 w 908014"/>
                <a:gd name="connsiteY1" fmla="*/ 951400 h 951400"/>
                <a:gd name="connsiteX2" fmla="*/ 471 w 908014"/>
                <a:gd name="connsiteY2" fmla="*/ 950898 h 951400"/>
                <a:gd name="connsiteX3" fmla="*/ 0 w 908014"/>
                <a:gd name="connsiteY3" fmla="*/ 949736 h 951400"/>
                <a:gd name="connsiteX4" fmla="*/ 0 w 908014"/>
                <a:gd name="connsiteY4" fmla="*/ 83033 h 951400"/>
                <a:gd name="connsiteX5" fmla="*/ 220 w 908014"/>
                <a:gd name="connsiteY5" fmla="*/ 82219 h 951400"/>
                <a:gd name="connsiteX6" fmla="*/ 832 w 908014"/>
                <a:gd name="connsiteY6" fmla="*/ 81633 h 951400"/>
                <a:gd name="connsiteX7" fmla="*/ 441491 w 908014"/>
                <a:gd name="connsiteY7" fmla="*/ 21051 h 951400"/>
                <a:gd name="connsiteX8" fmla="*/ 804805 w 908014"/>
                <a:gd name="connsiteY8" fmla="*/ 258300 h 951400"/>
                <a:gd name="connsiteX9" fmla="*/ 890469 w 908014"/>
                <a:gd name="connsiteY9" fmla="*/ 761950 h 951400"/>
                <a:gd name="connsiteX10" fmla="*/ 888849 w 908014"/>
                <a:gd name="connsiteY10" fmla="*/ 761646 h 951400"/>
                <a:gd name="connsiteX11" fmla="*/ 890469 w 908014"/>
                <a:gd name="connsiteY11" fmla="*/ 761950 h 951400"/>
                <a:gd name="connsiteX12" fmla="*/ 836498 w 908014"/>
                <a:gd name="connsiteY12" fmla="*/ 950172 h 951400"/>
                <a:gd name="connsiteX13" fmla="*/ 835988 w 908014"/>
                <a:gd name="connsiteY13" fmla="*/ 951008 h 951400"/>
                <a:gd name="connsiteX14" fmla="*/ 835094 w 908014"/>
                <a:gd name="connsiteY14" fmla="*/ 951400 h 951400"/>
                <a:gd name="connsiteX15" fmla="*/ 3412 w 908014"/>
                <a:gd name="connsiteY15" fmla="*/ 948116 h 951400"/>
                <a:gd name="connsiteX16" fmla="*/ 833914 w 908014"/>
                <a:gd name="connsiteY16" fmla="*/ 948116 h 951400"/>
                <a:gd name="connsiteX17" fmla="*/ 887362 w 908014"/>
                <a:gd name="connsiteY17" fmla="*/ 761382 h 951400"/>
                <a:gd name="connsiteX18" fmla="*/ 802265 w 908014"/>
                <a:gd name="connsiteY18" fmla="*/ 260356 h 951400"/>
                <a:gd name="connsiteX19" fmla="*/ 440395 w 908014"/>
                <a:gd name="connsiteY19" fmla="*/ 23987 h 951400"/>
                <a:gd name="connsiteX20" fmla="*/ 3412 w 908014"/>
                <a:gd name="connsiteY20" fmla="*/ 84041 h 951400"/>
                <a:gd name="connsiteX21" fmla="*/ 3412 w 908014"/>
                <a:gd name="connsiteY21" fmla="*/ 948116 h 95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8014" h="951400">
                  <a:moveTo>
                    <a:pt x="835094" y="951400"/>
                  </a:moveTo>
                  <a:lnTo>
                    <a:pt x="1616" y="951400"/>
                  </a:lnTo>
                  <a:cubicBezTo>
                    <a:pt x="1184" y="951387"/>
                    <a:pt x="770" y="951206"/>
                    <a:pt x="471" y="950898"/>
                  </a:cubicBezTo>
                  <a:cubicBezTo>
                    <a:pt x="167" y="950586"/>
                    <a:pt x="0" y="950167"/>
                    <a:pt x="0" y="949736"/>
                  </a:cubicBezTo>
                  <a:lnTo>
                    <a:pt x="0" y="83033"/>
                  </a:lnTo>
                  <a:cubicBezTo>
                    <a:pt x="-4" y="82747"/>
                    <a:pt x="71" y="82465"/>
                    <a:pt x="220" y="82219"/>
                  </a:cubicBezTo>
                  <a:cubicBezTo>
                    <a:pt x="365" y="81972"/>
                    <a:pt x="577" y="81769"/>
                    <a:pt x="832" y="81633"/>
                  </a:cubicBezTo>
                  <a:cubicBezTo>
                    <a:pt x="174520" y="-15850"/>
                    <a:pt x="346636" y="-11950"/>
                    <a:pt x="441491" y="21051"/>
                  </a:cubicBezTo>
                  <a:cubicBezTo>
                    <a:pt x="609403" y="79533"/>
                    <a:pt x="728288" y="157142"/>
                    <a:pt x="804805" y="258300"/>
                  </a:cubicBezTo>
                  <a:cubicBezTo>
                    <a:pt x="901804" y="386425"/>
                    <a:pt x="930609" y="555957"/>
                    <a:pt x="890469" y="761950"/>
                  </a:cubicBezTo>
                  <a:lnTo>
                    <a:pt x="888849" y="761646"/>
                  </a:lnTo>
                  <a:lnTo>
                    <a:pt x="890469" y="761950"/>
                  </a:lnTo>
                  <a:cubicBezTo>
                    <a:pt x="877765" y="826089"/>
                    <a:pt x="859709" y="889048"/>
                    <a:pt x="836498" y="950172"/>
                  </a:cubicBezTo>
                  <a:cubicBezTo>
                    <a:pt x="836419" y="950498"/>
                    <a:pt x="836239" y="950788"/>
                    <a:pt x="835988" y="951008"/>
                  </a:cubicBezTo>
                  <a:cubicBezTo>
                    <a:pt x="835737" y="951228"/>
                    <a:pt x="835429" y="951365"/>
                    <a:pt x="835094" y="951400"/>
                  </a:cubicBezTo>
                  <a:close/>
                  <a:moveTo>
                    <a:pt x="3412" y="948116"/>
                  </a:moveTo>
                  <a:lnTo>
                    <a:pt x="833914" y="948116"/>
                  </a:lnTo>
                  <a:cubicBezTo>
                    <a:pt x="856857" y="887455"/>
                    <a:pt x="874737" y="824997"/>
                    <a:pt x="887362" y="761382"/>
                  </a:cubicBezTo>
                  <a:cubicBezTo>
                    <a:pt x="927282" y="556261"/>
                    <a:pt x="898652" y="387648"/>
                    <a:pt x="802265" y="260356"/>
                  </a:cubicBezTo>
                  <a:cubicBezTo>
                    <a:pt x="726056" y="159682"/>
                    <a:pt x="607695" y="82421"/>
                    <a:pt x="440395" y="23987"/>
                  </a:cubicBezTo>
                  <a:cubicBezTo>
                    <a:pt x="346504" y="-8318"/>
                    <a:pt x="175748" y="-12434"/>
                    <a:pt x="3412" y="84041"/>
                  </a:cubicBezTo>
                  <a:lnTo>
                    <a:pt x="3412" y="948116"/>
                  </a:lnTo>
                  <a:close/>
                </a:path>
              </a:pathLst>
            </a:custGeom>
            <a:solidFill>
              <a:srgbClr val="0E0E0E"/>
            </a:solidFill>
            <a:ln w="4396"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A13231CA-E8F8-48F3-9DC3-7B471C452B90}"/>
                </a:ext>
              </a:extLst>
            </p:cNvPr>
            <p:cNvSpPr/>
            <p:nvPr/>
          </p:nvSpPr>
          <p:spPr>
            <a:xfrm>
              <a:off x="8882719" y="2648462"/>
              <a:ext cx="29417" cy="29412"/>
            </a:xfrm>
            <a:custGeom>
              <a:avLst/>
              <a:gdLst>
                <a:gd name="connsiteX0" fmla="*/ 14711 w 29417"/>
                <a:gd name="connsiteY0" fmla="*/ 29413 h 29412"/>
                <a:gd name="connsiteX1" fmla="*/ 29417 w 29417"/>
                <a:gd name="connsiteY1" fmla="*/ 14707 h 29412"/>
                <a:gd name="connsiteX2" fmla="*/ 14711 w 29417"/>
                <a:gd name="connsiteY2" fmla="*/ 0 h 29412"/>
                <a:gd name="connsiteX3" fmla="*/ 0 w 29417"/>
                <a:gd name="connsiteY3" fmla="*/ 14707 h 29412"/>
                <a:gd name="connsiteX4" fmla="*/ 14711 w 29417"/>
                <a:gd name="connsiteY4" fmla="*/ 29413 h 29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7" h="29412">
                  <a:moveTo>
                    <a:pt x="14711" y="29413"/>
                  </a:moveTo>
                  <a:cubicBezTo>
                    <a:pt x="22832" y="29413"/>
                    <a:pt x="29417" y="22828"/>
                    <a:pt x="29417" y="14707"/>
                  </a:cubicBezTo>
                  <a:cubicBezTo>
                    <a:pt x="29417" y="6585"/>
                    <a:pt x="22832" y="0"/>
                    <a:pt x="14711" y="0"/>
                  </a:cubicBezTo>
                  <a:cubicBezTo>
                    <a:pt x="6585" y="0"/>
                    <a:pt x="0" y="6585"/>
                    <a:pt x="0" y="14707"/>
                  </a:cubicBezTo>
                  <a:cubicBezTo>
                    <a:pt x="0" y="22828"/>
                    <a:pt x="6585" y="29413"/>
                    <a:pt x="14711" y="29413"/>
                  </a:cubicBezTo>
                  <a:close/>
                </a:path>
              </a:pathLst>
            </a:custGeom>
            <a:solidFill>
              <a:srgbClr val="E34B4D"/>
            </a:solidFill>
            <a:ln w="4396"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350F0131-B92E-4910-95C9-29667DDAA100}"/>
                </a:ext>
              </a:extLst>
            </p:cNvPr>
            <p:cNvSpPr/>
            <p:nvPr/>
          </p:nvSpPr>
          <p:spPr>
            <a:xfrm>
              <a:off x="8881102" y="2646842"/>
              <a:ext cx="32654" cy="32653"/>
            </a:xfrm>
            <a:custGeom>
              <a:avLst/>
              <a:gdLst>
                <a:gd name="connsiteX0" fmla="*/ 16328 w 32654"/>
                <a:gd name="connsiteY0" fmla="*/ 32653 h 32653"/>
                <a:gd name="connsiteX1" fmla="*/ 7255 w 32654"/>
                <a:gd name="connsiteY1" fmla="*/ 29902 h 32653"/>
                <a:gd name="connsiteX2" fmla="*/ 1243 w 32654"/>
                <a:gd name="connsiteY2" fmla="*/ 22577 h 32653"/>
                <a:gd name="connsiteX3" fmla="*/ 314 w 32654"/>
                <a:gd name="connsiteY3" fmla="*/ 13144 h 32653"/>
                <a:gd name="connsiteX4" fmla="*/ 4782 w 32654"/>
                <a:gd name="connsiteY4" fmla="*/ 4781 h 32653"/>
                <a:gd name="connsiteX5" fmla="*/ 13141 w 32654"/>
                <a:gd name="connsiteY5" fmla="*/ 313 h 32653"/>
                <a:gd name="connsiteX6" fmla="*/ 22574 w 32654"/>
                <a:gd name="connsiteY6" fmla="*/ 1242 h 32653"/>
                <a:gd name="connsiteX7" fmla="*/ 29903 w 32654"/>
                <a:gd name="connsiteY7" fmla="*/ 7255 h 32653"/>
                <a:gd name="connsiteX8" fmla="*/ 32654 w 32654"/>
                <a:gd name="connsiteY8" fmla="*/ 16327 h 32653"/>
                <a:gd name="connsiteX9" fmla="*/ 27869 w 32654"/>
                <a:gd name="connsiteY9" fmla="*/ 27873 h 32653"/>
                <a:gd name="connsiteX10" fmla="*/ 16328 w 32654"/>
                <a:gd name="connsiteY10" fmla="*/ 32653 h 32653"/>
                <a:gd name="connsiteX11" fmla="*/ 16328 w 32654"/>
                <a:gd name="connsiteY11" fmla="*/ 3284 h 32653"/>
                <a:gd name="connsiteX12" fmla="*/ 9029 w 32654"/>
                <a:gd name="connsiteY12" fmla="*/ 5498 h 32653"/>
                <a:gd name="connsiteX13" fmla="*/ 4192 w 32654"/>
                <a:gd name="connsiteY13" fmla="*/ 11388 h 32653"/>
                <a:gd name="connsiteX14" fmla="*/ 3448 w 32654"/>
                <a:gd name="connsiteY14" fmla="*/ 18977 h 32653"/>
                <a:gd name="connsiteX15" fmla="*/ 7040 w 32654"/>
                <a:gd name="connsiteY15" fmla="*/ 25703 h 32653"/>
                <a:gd name="connsiteX16" fmla="*/ 13766 w 32654"/>
                <a:gd name="connsiteY16" fmla="*/ 29294 h 32653"/>
                <a:gd name="connsiteX17" fmla="*/ 21350 w 32654"/>
                <a:gd name="connsiteY17" fmla="*/ 28546 h 32653"/>
                <a:gd name="connsiteX18" fmla="*/ 27244 w 32654"/>
                <a:gd name="connsiteY18" fmla="*/ 23709 h 32653"/>
                <a:gd name="connsiteX19" fmla="*/ 29458 w 32654"/>
                <a:gd name="connsiteY19" fmla="*/ 16415 h 32653"/>
                <a:gd name="connsiteX20" fmla="*/ 25611 w 32654"/>
                <a:gd name="connsiteY20" fmla="*/ 7131 h 32653"/>
                <a:gd name="connsiteX21" fmla="*/ 16328 w 32654"/>
                <a:gd name="connsiteY21" fmla="*/ 3284 h 3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4" h="32653">
                  <a:moveTo>
                    <a:pt x="16328" y="32653"/>
                  </a:moveTo>
                  <a:cubicBezTo>
                    <a:pt x="13097" y="32653"/>
                    <a:pt x="9941" y="31698"/>
                    <a:pt x="7255" y="29902"/>
                  </a:cubicBezTo>
                  <a:cubicBezTo>
                    <a:pt x="4570" y="28110"/>
                    <a:pt x="2479" y="25557"/>
                    <a:pt x="1243" y="22577"/>
                  </a:cubicBezTo>
                  <a:cubicBezTo>
                    <a:pt x="6" y="19593"/>
                    <a:pt x="-316" y="16309"/>
                    <a:pt x="314" y="13144"/>
                  </a:cubicBezTo>
                  <a:cubicBezTo>
                    <a:pt x="943" y="9975"/>
                    <a:pt x="2497" y="7065"/>
                    <a:pt x="4782" y="4781"/>
                  </a:cubicBezTo>
                  <a:cubicBezTo>
                    <a:pt x="7066" y="2500"/>
                    <a:pt x="9971" y="942"/>
                    <a:pt x="13141" y="313"/>
                  </a:cubicBezTo>
                  <a:cubicBezTo>
                    <a:pt x="16310" y="-317"/>
                    <a:pt x="19589" y="9"/>
                    <a:pt x="22574" y="1242"/>
                  </a:cubicBezTo>
                  <a:cubicBezTo>
                    <a:pt x="25558" y="2478"/>
                    <a:pt x="28107" y="4574"/>
                    <a:pt x="29903" y="7255"/>
                  </a:cubicBezTo>
                  <a:cubicBezTo>
                    <a:pt x="31694" y="9940"/>
                    <a:pt x="32654" y="13100"/>
                    <a:pt x="32654" y="16327"/>
                  </a:cubicBezTo>
                  <a:cubicBezTo>
                    <a:pt x="32654" y="20658"/>
                    <a:pt x="30933" y="24809"/>
                    <a:pt x="27869" y="27873"/>
                  </a:cubicBezTo>
                  <a:cubicBezTo>
                    <a:pt x="24810" y="30936"/>
                    <a:pt x="20655" y="32653"/>
                    <a:pt x="16328" y="32653"/>
                  </a:cubicBezTo>
                  <a:close/>
                  <a:moveTo>
                    <a:pt x="16328" y="3284"/>
                  </a:moveTo>
                  <a:cubicBezTo>
                    <a:pt x="13731" y="3284"/>
                    <a:pt x="11191" y="4054"/>
                    <a:pt x="9029" y="5498"/>
                  </a:cubicBezTo>
                  <a:cubicBezTo>
                    <a:pt x="6873" y="6938"/>
                    <a:pt x="5187" y="8989"/>
                    <a:pt x="4192" y="11388"/>
                  </a:cubicBezTo>
                  <a:cubicBezTo>
                    <a:pt x="3201" y="13791"/>
                    <a:pt x="2942" y="16428"/>
                    <a:pt x="3448" y="18977"/>
                  </a:cubicBezTo>
                  <a:cubicBezTo>
                    <a:pt x="3954" y="21525"/>
                    <a:pt x="5204" y="23863"/>
                    <a:pt x="7040" y="25703"/>
                  </a:cubicBezTo>
                  <a:cubicBezTo>
                    <a:pt x="8875" y="27538"/>
                    <a:pt x="11217" y="28788"/>
                    <a:pt x="13766" y="29294"/>
                  </a:cubicBezTo>
                  <a:cubicBezTo>
                    <a:pt x="16310" y="29801"/>
                    <a:pt x="18951" y="29541"/>
                    <a:pt x="21350" y="28546"/>
                  </a:cubicBezTo>
                  <a:cubicBezTo>
                    <a:pt x="23749" y="27551"/>
                    <a:pt x="25800" y="25870"/>
                    <a:pt x="27244" y="23709"/>
                  </a:cubicBezTo>
                  <a:cubicBezTo>
                    <a:pt x="28688" y="21552"/>
                    <a:pt x="29458" y="19012"/>
                    <a:pt x="29458" y="16415"/>
                  </a:cubicBezTo>
                  <a:cubicBezTo>
                    <a:pt x="29458" y="12933"/>
                    <a:pt x="28076" y="9592"/>
                    <a:pt x="25611" y="7131"/>
                  </a:cubicBezTo>
                  <a:cubicBezTo>
                    <a:pt x="23151" y="4666"/>
                    <a:pt x="19810" y="3284"/>
                    <a:pt x="16328" y="3284"/>
                  </a:cubicBezTo>
                  <a:close/>
                </a:path>
              </a:pathLst>
            </a:custGeom>
            <a:solidFill>
              <a:srgbClr val="0E0E0E"/>
            </a:solidFill>
            <a:ln w="4396"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746D59B6-0D0C-4AE8-8C19-60FC081109A6}"/>
                </a:ext>
              </a:extLst>
            </p:cNvPr>
            <p:cNvSpPr/>
            <p:nvPr/>
          </p:nvSpPr>
          <p:spPr>
            <a:xfrm>
              <a:off x="8932226" y="2648462"/>
              <a:ext cx="29413" cy="29412"/>
            </a:xfrm>
            <a:custGeom>
              <a:avLst/>
              <a:gdLst>
                <a:gd name="connsiteX0" fmla="*/ 14707 w 29413"/>
                <a:gd name="connsiteY0" fmla="*/ 29413 h 29412"/>
                <a:gd name="connsiteX1" fmla="*/ 29413 w 29413"/>
                <a:gd name="connsiteY1" fmla="*/ 14707 h 29412"/>
                <a:gd name="connsiteX2" fmla="*/ 14707 w 29413"/>
                <a:gd name="connsiteY2" fmla="*/ 0 h 29412"/>
                <a:gd name="connsiteX3" fmla="*/ 0 w 29413"/>
                <a:gd name="connsiteY3" fmla="*/ 14707 h 29412"/>
                <a:gd name="connsiteX4" fmla="*/ 14707 w 29413"/>
                <a:gd name="connsiteY4" fmla="*/ 29413 h 29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3" h="29412">
                  <a:moveTo>
                    <a:pt x="14707" y="29413"/>
                  </a:moveTo>
                  <a:cubicBezTo>
                    <a:pt x="22832" y="29413"/>
                    <a:pt x="29413" y="22828"/>
                    <a:pt x="29413" y="14707"/>
                  </a:cubicBezTo>
                  <a:cubicBezTo>
                    <a:pt x="29413" y="6585"/>
                    <a:pt x="22832" y="0"/>
                    <a:pt x="14707" y="0"/>
                  </a:cubicBezTo>
                  <a:cubicBezTo>
                    <a:pt x="6585" y="0"/>
                    <a:pt x="0" y="6585"/>
                    <a:pt x="0" y="14707"/>
                  </a:cubicBezTo>
                  <a:cubicBezTo>
                    <a:pt x="0" y="22828"/>
                    <a:pt x="6585" y="29413"/>
                    <a:pt x="14707" y="29413"/>
                  </a:cubicBezTo>
                  <a:close/>
                </a:path>
              </a:pathLst>
            </a:custGeom>
            <a:solidFill>
              <a:srgbClr val="EBB881"/>
            </a:solidFill>
            <a:ln w="4396"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F6702C91-F381-426C-B5DF-301F6AEECACF}"/>
                </a:ext>
              </a:extLst>
            </p:cNvPr>
            <p:cNvSpPr/>
            <p:nvPr/>
          </p:nvSpPr>
          <p:spPr>
            <a:xfrm>
              <a:off x="8930605" y="2646842"/>
              <a:ext cx="32654" cy="32653"/>
            </a:xfrm>
            <a:custGeom>
              <a:avLst/>
              <a:gdLst>
                <a:gd name="connsiteX0" fmla="*/ 16328 w 32654"/>
                <a:gd name="connsiteY0" fmla="*/ 32653 h 32653"/>
                <a:gd name="connsiteX1" fmla="*/ 7255 w 32654"/>
                <a:gd name="connsiteY1" fmla="*/ 29902 h 32653"/>
                <a:gd name="connsiteX2" fmla="*/ 1243 w 32654"/>
                <a:gd name="connsiteY2" fmla="*/ 22577 h 32653"/>
                <a:gd name="connsiteX3" fmla="*/ 314 w 32654"/>
                <a:gd name="connsiteY3" fmla="*/ 13144 h 32653"/>
                <a:gd name="connsiteX4" fmla="*/ 4782 w 32654"/>
                <a:gd name="connsiteY4" fmla="*/ 4781 h 32653"/>
                <a:gd name="connsiteX5" fmla="*/ 13141 w 32654"/>
                <a:gd name="connsiteY5" fmla="*/ 313 h 32653"/>
                <a:gd name="connsiteX6" fmla="*/ 22574 w 32654"/>
                <a:gd name="connsiteY6" fmla="*/ 1242 h 32653"/>
                <a:gd name="connsiteX7" fmla="*/ 29903 w 32654"/>
                <a:gd name="connsiteY7" fmla="*/ 7255 h 32653"/>
                <a:gd name="connsiteX8" fmla="*/ 32654 w 32654"/>
                <a:gd name="connsiteY8" fmla="*/ 16327 h 32653"/>
                <a:gd name="connsiteX9" fmla="*/ 27874 w 32654"/>
                <a:gd name="connsiteY9" fmla="*/ 27873 h 32653"/>
                <a:gd name="connsiteX10" fmla="*/ 16328 w 32654"/>
                <a:gd name="connsiteY10" fmla="*/ 32653 h 32653"/>
                <a:gd name="connsiteX11" fmla="*/ 16328 w 32654"/>
                <a:gd name="connsiteY11" fmla="*/ 3284 h 32653"/>
                <a:gd name="connsiteX12" fmla="*/ 9034 w 32654"/>
                <a:gd name="connsiteY12" fmla="*/ 5498 h 32653"/>
                <a:gd name="connsiteX13" fmla="*/ 4196 w 32654"/>
                <a:gd name="connsiteY13" fmla="*/ 11388 h 32653"/>
                <a:gd name="connsiteX14" fmla="*/ 3448 w 32654"/>
                <a:gd name="connsiteY14" fmla="*/ 18977 h 32653"/>
                <a:gd name="connsiteX15" fmla="*/ 7040 w 32654"/>
                <a:gd name="connsiteY15" fmla="*/ 25703 h 32653"/>
                <a:gd name="connsiteX16" fmla="*/ 13766 w 32654"/>
                <a:gd name="connsiteY16" fmla="*/ 29294 h 32653"/>
                <a:gd name="connsiteX17" fmla="*/ 21355 w 32654"/>
                <a:gd name="connsiteY17" fmla="*/ 28546 h 32653"/>
                <a:gd name="connsiteX18" fmla="*/ 27244 w 32654"/>
                <a:gd name="connsiteY18" fmla="*/ 23709 h 32653"/>
                <a:gd name="connsiteX19" fmla="*/ 29458 w 32654"/>
                <a:gd name="connsiteY19" fmla="*/ 16415 h 32653"/>
                <a:gd name="connsiteX20" fmla="*/ 25611 w 32654"/>
                <a:gd name="connsiteY20" fmla="*/ 7131 h 32653"/>
                <a:gd name="connsiteX21" fmla="*/ 16328 w 32654"/>
                <a:gd name="connsiteY21" fmla="*/ 3284 h 3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4" h="32653">
                  <a:moveTo>
                    <a:pt x="16328" y="32653"/>
                  </a:moveTo>
                  <a:cubicBezTo>
                    <a:pt x="13097" y="32653"/>
                    <a:pt x="9941" y="31698"/>
                    <a:pt x="7255" y="29902"/>
                  </a:cubicBezTo>
                  <a:cubicBezTo>
                    <a:pt x="4570" y="28110"/>
                    <a:pt x="2480" y="25557"/>
                    <a:pt x="1243" y="22577"/>
                  </a:cubicBezTo>
                  <a:cubicBezTo>
                    <a:pt x="6" y="19593"/>
                    <a:pt x="-316" y="16309"/>
                    <a:pt x="314" y="13144"/>
                  </a:cubicBezTo>
                  <a:cubicBezTo>
                    <a:pt x="943" y="9975"/>
                    <a:pt x="2497" y="7065"/>
                    <a:pt x="4782" y="4781"/>
                  </a:cubicBezTo>
                  <a:cubicBezTo>
                    <a:pt x="7066" y="2500"/>
                    <a:pt x="9976" y="942"/>
                    <a:pt x="13141" y="313"/>
                  </a:cubicBezTo>
                  <a:cubicBezTo>
                    <a:pt x="16310" y="-317"/>
                    <a:pt x="19594" y="9"/>
                    <a:pt x="22574" y="1242"/>
                  </a:cubicBezTo>
                  <a:cubicBezTo>
                    <a:pt x="25558" y="2478"/>
                    <a:pt x="28107" y="4574"/>
                    <a:pt x="29903" y="7255"/>
                  </a:cubicBezTo>
                  <a:cubicBezTo>
                    <a:pt x="31699" y="9940"/>
                    <a:pt x="32654" y="13100"/>
                    <a:pt x="32654" y="16327"/>
                  </a:cubicBezTo>
                  <a:cubicBezTo>
                    <a:pt x="32654" y="20658"/>
                    <a:pt x="30933" y="24809"/>
                    <a:pt x="27874" y="27873"/>
                  </a:cubicBezTo>
                  <a:cubicBezTo>
                    <a:pt x="24810" y="30936"/>
                    <a:pt x="20659" y="32653"/>
                    <a:pt x="16328" y="32653"/>
                  </a:cubicBezTo>
                  <a:close/>
                  <a:moveTo>
                    <a:pt x="16328" y="3284"/>
                  </a:moveTo>
                  <a:cubicBezTo>
                    <a:pt x="13731" y="3284"/>
                    <a:pt x="11191" y="4054"/>
                    <a:pt x="9034" y="5498"/>
                  </a:cubicBezTo>
                  <a:cubicBezTo>
                    <a:pt x="6873" y="6938"/>
                    <a:pt x="5191" y="8989"/>
                    <a:pt x="4196" y="11388"/>
                  </a:cubicBezTo>
                  <a:cubicBezTo>
                    <a:pt x="3201" y="13791"/>
                    <a:pt x="2942" y="16428"/>
                    <a:pt x="3448" y="18977"/>
                  </a:cubicBezTo>
                  <a:cubicBezTo>
                    <a:pt x="3954" y="21525"/>
                    <a:pt x="5204" y="23863"/>
                    <a:pt x="7040" y="25703"/>
                  </a:cubicBezTo>
                  <a:cubicBezTo>
                    <a:pt x="8880" y="27538"/>
                    <a:pt x="11217" y="28788"/>
                    <a:pt x="13766" y="29294"/>
                  </a:cubicBezTo>
                  <a:cubicBezTo>
                    <a:pt x="16315" y="29801"/>
                    <a:pt x="18951" y="29541"/>
                    <a:pt x="21355" y="28546"/>
                  </a:cubicBezTo>
                  <a:cubicBezTo>
                    <a:pt x="23754" y="27551"/>
                    <a:pt x="25805" y="25870"/>
                    <a:pt x="27244" y="23709"/>
                  </a:cubicBezTo>
                  <a:cubicBezTo>
                    <a:pt x="28688" y="21552"/>
                    <a:pt x="29458" y="19012"/>
                    <a:pt x="29458" y="16415"/>
                  </a:cubicBezTo>
                  <a:cubicBezTo>
                    <a:pt x="29458" y="12933"/>
                    <a:pt x="28076" y="9592"/>
                    <a:pt x="25611" y="7131"/>
                  </a:cubicBezTo>
                  <a:cubicBezTo>
                    <a:pt x="23151" y="4666"/>
                    <a:pt x="19810" y="3284"/>
                    <a:pt x="16328" y="3284"/>
                  </a:cubicBezTo>
                  <a:close/>
                </a:path>
              </a:pathLst>
            </a:custGeom>
            <a:solidFill>
              <a:srgbClr val="0E0E0E"/>
            </a:solidFill>
            <a:ln w="4396"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D2C1E5EA-AE07-4419-9E7A-EE3242E9047A}"/>
                </a:ext>
              </a:extLst>
            </p:cNvPr>
            <p:cNvSpPr/>
            <p:nvPr/>
          </p:nvSpPr>
          <p:spPr>
            <a:xfrm>
              <a:off x="8981733" y="2648462"/>
              <a:ext cx="29417" cy="29412"/>
            </a:xfrm>
            <a:custGeom>
              <a:avLst/>
              <a:gdLst>
                <a:gd name="connsiteX0" fmla="*/ 14711 w 29417"/>
                <a:gd name="connsiteY0" fmla="*/ 29413 h 29412"/>
                <a:gd name="connsiteX1" fmla="*/ 29418 w 29417"/>
                <a:gd name="connsiteY1" fmla="*/ 14707 h 29412"/>
                <a:gd name="connsiteX2" fmla="*/ 14711 w 29417"/>
                <a:gd name="connsiteY2" fmla="*/ 0 h 29412"/>
                <a:gd name="connsiteX3" fmla="*/ 0 w 29417"/>
                <a:gd name="connsiteY3" fmla="*/ 14707 h 29412"/>
                <a:gd name="connsiteX4" fmla="*/ 14711 w 29417"/>
                <a:gd name="connsiteY4" fmla="*/ 29413 h 29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7" h="29412">
                  <a:moveTo>
                    <a:pt x="14711" y="29413"/>
                  </a:moveTo>
                  <a:cubicBezTo>
                    <a:pt x="22832" y="29413"/>
                    <a:pt x="29418" y="22828"/>
                    <a:pt x="29418" y="14707"/>
                  </a:cubicBezTo>
                  <a:cubicBezTo>
                    <a:pt x="29418" y="6585"/>
                    <a:pt x="22832" y="0"/>
                    <a:pt x="14711" y="0"/>
                  </a:cubicBezTo>
                  <a:cubicBezTo>
                    <a:pt x="6585" y="0"/>
                    <a:pt x="0" y="6585"/>
                    <a:pt x="0" y="14707"/>
                  </a:cubicBezTo>
                  <a:cubicBezTo>
                    <a:pt x="0" y="22828"/>
                    <a:pt x="6585" y="29413"/>
                    <a:pt x="14711" y="29413"/>
                  </a:cubicBezTo>
                  <a:close/>
                </a:path>
              </a:pathLst>
            </a:custGeom>
            <a:solidFill>
              <a:srgbClr val="3C8563"/>
            </a:solidFill>
            <a:ln w="4396"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BD5B9152-BAE4-4CE0-8860-A2BD2452B061}"/>
                </a:ext>
              </a:extLst>
            </p:cNvPr>
            <p:cNvSpPr/>
            <p:nvPr/>
          </p:nvSpPr>
          <p:spPr>
            <a:xfrm>
              <a:off x="8980158" y="2646842"/>
              <a:ext cx="32652" cy="32652"/>
            </a:xfrm>
            <a:custGeom>
              <a:avLst/>
              <a:gdLst>
                <a:gd name="connsiteX0" fmla="*/ 16282 w 32652"/>
                <a:gd name="connsiteY0" fmla="*/ 32653 h 32652"/>
                <a:gd name="connsiteX1" fmla="*/ 7223 w 32652"/>
                <a:gd name="connsiteY1" fmla="*/ 29880 h 32652"/>
                <a:gd name="connsiteX2" fmla="*/ 1233 w 32652"/>
                <a:gd name="connsiteY2" fmla="*/ 22546 h 32652"/>
                <a:gd name="connsiteX3" fmla="*/ 321 w 32652"/>
                <a:gd name="connsiteY3" fmla="*/ 13113 h 32652"/>
                <a:gd name="connsiteX4" fmla="*/ 4798 w 32652"/>
                <a:gd name="connsiteY4" fmla="*/ 4767 h 32652"/>
                <a:gd name="connsiteX5" fmla="*/ 13157 w 32652"/>
                <a:gd name="connsiteY5" fmla="*/ 313 h 32652"/>
                <a:gd name="connsiteX6" fmla="*/ 22586 w 32652"/>
                <a:gd name="connsiteY6" fmla="*/ 1246 h 32652"/>
                <a:gd name="connsiteX7" fmla="*/ 29906 w 32652"/>
                <a:gd name="connsiteY7" fmla="*/ 7259 h 32652"/>
                <a:gd name="connsiteX8" fmla="*/ 32653 w 32652"/>
                <a:gd name="connsiteY8" fmla="*/ 16327 h 32652"/>
                <a:gd name="connsiteX9" fmla="*/ 27846 w 32652"/>
                <a:gd name="connsiteY9" fmla="*/ 27877 h 32652"/>
                <a:gd name="connsiteX10" fmla="*/ 16282 w 32652"/>
                <a:gd name="connsiteY10" fmla="*/ 32653 h 32652"/>
                <a:gd name="connsiteX11" fmla="*/ 16282 w 32652"/>
                <a:gd name="connsiteY11" fmla="*/ 3284 h 32652"/>
                <a:gd name="connsiteX12" fmla="*/ 8989 w 32652"/>
                <a:gd name="connsiteY12" fmla="*/ 5498 h 32652"/>
                <a:gd name="connsiteX13" fmla="*/ 4151 w 32652"/>
                <a:gd name="connsiteY13" fmla="*/ 11388 h 32652"/>
                <a:gd name="connsiteX14" fmla="*/ 3403 w 32652"/>
                <a:gd name="connsiteY14" fmla="*/ 18976 h 32652"/>
                <a:gd name="connsiteX15" fmla="*/ 6999 w 32652"/>
                <a:gd name="connsiteY15" fmla="*/ 25702 h 32652"/>
                <a:gd name="connsiteX16" fmla="*/ 13721 w 32652"/>
                <a:gd name="connsiteY16" fmla="*/ 29294 h 32652"/>
                <a:gd name="connsiteX17" fmla="*/ 21309 w 32652"/>
                <a:gd name="connsiteY17" fmla="*/ 28546 h 32652"/>
                <a:gd name="connsiteX18" fmla="*/ 27203 w 32652"/>
                <a:gd name="connsiteY18" fmla="*/ 23708 h 32652"/>
                <a:gd name="connsiteX19" fmla="*/ 29418 w 32652"/>
                <a:gd name="connsiteY19" fmla="*/ 16415 h 32652"/>
                <a:gd name="connsiteX20" fmla="*/ 25570 w 32652"/>
                <a:gd name="connsiteY20" fmla="*/ 7131 h 32652"/>
                <a:gd name="connsiteX21" fmla="*/ 16282 w 32652"/>
                <a:gd name="connsiteY21" fmla="*/ 3284 h 3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52" h="32652">
                  <a:moveTo>
                    <a:pt x="16282" y="32653"/>
                  </a:moveTo>
                  <a:cubicBezTo>
                    <a:pt x="13056" y="32644"/>
                    <a:pt x="9904" y="31680"/>
                    <a:pt x="7223" y="29880"/>
                  </a:cubicBezTo>
                  <a:cubicBezTo>
                    <a:pt x="4547" y="28084"/>
                    <a:pt x="2461" y="25531"/>
                    <a:pt x="1233" y="22546"/>
                  </a:cubicBezTo>
                  <a:cubicBezTo>
                    <a:pt x="0" y="19562"/>
                    <a:pt x="-317" y="16278"/>
                    <a:pt x="321" y="13113"/>
                  </a:cubicBezTo>
                  <a:cubicBezTo>
                    <a:pt x="955" y="9953"/>
                    <a:pt x="2514" y="7048"/>
                    <a:pt x="4798" y="4767"/>
                  </a:cubicBezTo>
                  <a:cubicBezTo>
                    <a:pt x="7083" y="2487"/>
                    <a:pt x="9992" y="938"/>
                    <a:pt x="13157" y="313"/>
                  </a:cubicBezTo>
                  <a:cubicBezTo>
                    <a:pt x="16326" y="-317"/>
                    <a:pt x="19606" y="9"/>
                    <a:pt x="22586" y="1246"/>
                  </a:cubicBezTo>
                  <a:cubicBezTo>
                    <a:pt x="25566" y="2483"/>
                    <a:pt x="28114" y="4578"/>
                    <a:pt x="29906" y="7259"/>
                  </a:cubicBezTo>
                  <a:cubicBezTo>
                    <a:pt x="31698" y="9944"/>
                    <a:pt x="32653" y="13100"/>
                    <a:pt x="32653" y="16327"/>
                  </a:cubicBezTo>
                  <a:cubicBezTo>
                    <a:pt x="32644" y="20662"/>
                    <a:pt x="30914" y="24813"/>
                    <a:pt x="27846" y="27877"/>
                  </a:cubicBezTo>
                  <a:cubicBezTo>
                    <a:pt x="24773" y="30936"/>
                    <a:pt x="20618" y="32653"/>
                    <a:pt x="16282" y="32653"/>
                  </a:cubicBezTo>
                  <a:close/>
                  <a:moveTo>
                    <a:pt x="16282" y="3284"/>
                  </a:moveTo>
                  <a:cubicBezTo>
                    <a:pt x="13685" y="3284"/>
                    <a:pt x="11150" y="4054"/>
                    <a:pt x="8989" y="5498"/>
                  </a:cubicBezTo>
                  <a:cubicBezTo>
                    <a:pt x="6827" y="6937"/>
                    <a:pt x="5146" y="8989"/>
                    <a:pt x="4151" y="11388"/>
                  </a:cubicBezTo>
                  <a:cubicBezTo>
                    <a:pt x="3156" y="13791"/>
                    <a:pt x="2896" y="16428"/>
                    <a:pt x="3403" y="18976"/>
                  </a:cubicBezTo>
                  <a:cubicBezTo>
                    <a:pt x="3909" y="21525"/>
                    <a:pt x="5163" y="23862"/>
                    <a:pt x="6999" y="25702"/>
                  </a:cubicBezTo>
                  <a:cubicBezTo>
                    <a:pt x="8834" y="27538"/>
                    <a:pt x="11176" y="28788"/>
                    <a:pt x="13721" y="29294"/>
                  </a:cubicBezTo>
                  <a:cubicBezTo>
                    <a:pt x="16269" y="29800"/>
                    <a:pt x="18910" y="29541"/>
                    <a:pt x="21309" y="28546"/>
                  </a:cubicBezTo>
                  <a:cubicBezTo>
                    <a:pt x="23708" y="27551"/>
                    <a:pt x="25759" y="25870"/>
                    <a:pt x="27203" y="23708"/>
                  </a:cubicBezTo>
                  <a:cubicBezTo>
                    <a:pt x="28647" y="21551"/>
                    <a:pt x="29418" y="19012"/>
                    <a:pt x="29418" y="16415"/>
                  </a:cubicBezTo>
                  <a:cubicBezTo>
                    <a:pt x="29418" y="12933"/>
                    <a:pt x="28031" y="9592"/>
                    <a:pt x="25570" y="7131"/>
                  </a:cubicBezTo>
                  <a:cubicBezTo>
                    <a:pt x="23105" y="4666"/>
                    <a:pt x="19769" y="3284"/>
                    <a:pt x="16282" y="3284"/>
                  </a:cubicBezTo>
                  <a:close/>
                </a:path>
              </a:pathLst>
            </a:custGeom>
            <a:solidFill>
              <a:srgbClr val="0E0E0E"/>
            </a:solidFill>
            <a:ln w="4396"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4151D794-2897-4118-919C-84DAC3638101}"/>
                </a:ext>
              </a:extLst>
            </p:cNvPr>
            <p:cNvSpPr/>
            <p:nvPr/>
          </p:nvSpPr>
          <p:spPr>
            <a:xfrm>
              <a:off x="9460873" y="4090908"/>
              <a:ext cx="672041" cy="317570"/>
            </a:xfrm>
            <a:custGeom>
              <a:avLst/>
              <a:gdLst>
                <a:gd name="connsiteX0" fmla="*/ 672041 w 672041"/>
                <a:gd name="connsiteY0" fmla="*/ 0 h 317570"/>
                <a:gd name="connsiteX1" fmla="*/ 0 w 672041"/>
                <a:gd name="connsiteY1" fmla="*/ 0 h 317570"/>
                <a:gd name="connsiteX2" fmla="*/ 0 w 672041"/>
                <a:gd name="connsiteY2" fmla="*/ 317570 h 317570"/>
                <a:gd name="connsiteX3" fmla="*/ 672041 w 672041"/>
                <a:gd name="connsiteY3" fmla="*/ 317570 h 317570"/>
                <a:gd name="connsiteX4" fmla="*/ 672041 w 672041"/>
                <a:gd name="connsiteY4" fmla="*/ 0 h 317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041" h="317570">
                  <a:moveTo>
                    <a:pt x="672041" y="0"/>
                  </a:moveTo>
                  <a:lnTo>
                    <a:pt x="0" y="0"/>
                  </a:lnTo>
                  <a:lnTo>
                    <a:pt x="0" y="317570"/>
                  </a:lnTo>
                  <a:lnTo>
                    <a:pt x="672041" y="317570"/>
                  </a:lnTo>
                  <a:lnTo>
                    <a:pt x="672041" y="0"/>
                  </a:lnTo>
                  <a:close/>
                </a:path>
              </a:pathLst>
            </a:custGeom>
            <a:solidFill>
              <a:srgbClr val="DBDBD9"/>
            </a:solidFill>
            <a:ln w="4396"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C0C62FF2-A66D-4106-AD6B-B96B3B83B551}"/>
                </a:ext>
              </a:extLst>
            </p:cNvPr>
            <p:cNvSpPr/>
            <p:nvPr/>
          </p:nvSpPr>
          <p:spPr>
            <a:xfrm>
              <a:off x="9459252" y="4089287"/>
              <a:ext cx="675326" cy="320855"/>
            </a:xfrm>
            <a:custGeom>
              <a:avLst/>
              <a:gdLst>
                <a:gd name="connsiteX0" fmla="*/ 673662 w 675326"/>
                <a:gd name="connsiteY0" fmla="*/ 320855 h 320855"/>
                <a:gd name="connsiteX1" fmla="*/ 1621 w 675326"/>
                <a:gd name="connsiteY1" fmla="*/ 320855 h 320855"/>
                <a:gd name="connsiteX2" fmla="*/ 992 w 675326"/>
                <a:gd name="connsiteY2" fmla="*/ 320728 h 320855"/>
                <a:gd name="connsiteX3" fmla="*/ 459 w 675326"/>
                <a:gd name="connsiteY3" fmla="*/ 320367 h 320855"/>
                <a:gd name="connsiteX4" fmla="*/ 111 w 675326"/>
                <a:gd name="connsiteY4" fmla="*/ 319825 h 320855"/>
                <a:gd name="connsiteX5" fmla="*/ 1 w 675326"/>
                <a:gd name="connsiteY5" fmla="*/ 319191 h 320855"/>
                <a:gd name="connsiteX6" fmla="*/ 1 w 675326"/>
                <a:gd name="connsiteY6" fmla="*/ 1621 h 320855"/>
                <a:gd name="connsiteX7" fmla="*/ 111 w 675326"/>
                <a:gd name="connsiteY7" fmla="*/ 992 h 320855"/>
                <a:gd name="connsiteX8" fmla="*/ 463 w 675326"/>
                <a:gd name="connsiteY8" fmla="*/ 459 h 320855"/>
                <a:gd name="connsiteX9" fmla="*/ 992 w 675326"/>
                <a:gd name="connsiteY9" fmla="*/ 111 h 320855"/>
                <a:gd name="connsiteX10" fmla="*/ 1621 w 675326"/>
                <a:gd name="connsiteY10" fmla="*/ 1 h 320855"/>
                <a:gd name="connsiteX11" fmla="*/ 673662 w 675326"/>
                <a:gd name="connsiteY11" fmla="*/ 1 h 320855"/>
                <a:gd name="connsiteX12" fmla="*/ 674296 w 675326"/>
                <a:gd name="connsiteY12" fmla="*/ 111 h 320855"/>
                <a:gd name="connsiteX13" fmla="*/ 674837 w 675326"/>
                <a:gd name="connsiteY13" fmla="*/ 459 h 320855"/>
                <a:gd name="connsiteX14" fmla="*/ 675199 w 675326"/>
                <a:gd name="connsiteY14" fmla="*/ 992 h 320855"/>
                <a:gd name="connsiteX15" fmla="*/ 675326 w 675326"/>
                <a:gd name="connsiteY15" fmla="*/ 1621 h 320855"/>
                <a:gd name="connsiteX16" fmla="*/ 675326 w 675326"/>
                <a:gd name="connsiteY16" fmla="*/ 319191 h 320855"/>
                <a:gd name="connsiteX17" fmla="*/ 674837 w 675326"/>
                <a:gd name="connsiteY17" fmla="*/ 320367 h 320855"/>
                <a:gd name="connsiteX18" fmla="*/ 673662 w 675326"/>
                <a:gd name="connsiteY18" fmla="*/ 320855 h 320855"/>
                <a:gd name="connsiteX19" fmla="*/ 3285 w 675326"/>
                <a:gd name="connsiteY19" fmla="*/ 317571 h 320855"/>
                <a:gd name="connsiteX20" fmla="*/ 672043 w 675326"/>
                <a:gd name="connsiteY20" fmla="*/ 317571 h 320855"/>
                <a:gd name="connsiteX21" fmla="*/ 672043 w 675326"/>
                <a:gd name="connsiteY21" fmla="*/ 3285 h 320855"/>
                <a:gd name="connsiteX22" fmla="*/ 3285 w 675326"/>
                <a:gd name="connsiteY22" fmla="*/ 3285 h 320855"/>
                <a:gd name="connsiteX23" fmla="*/ 3285 w 675326"/>
                <a:gd name="connsiteY23" fmla="*/ 317571 h 32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75326" h="320855">
                  <a:moveTo>
                    <a:pt x="673662" y="320855"/>
                  </a:moveTo>
                  <a:lnTo>
                    <a:pt x="1621" y="320855"/>
                  </a:lnTo>
                  <a:cubicBezTo>
                    <a:pt x="1405" y="320855"/>
                    <a:pt x="1190" y="320811"/>
                    <a:pt x="992" y="320728"/>
                  </a:cubicBezTo>
                  <a:cubicBezTo>
                    <a:pt x="789" y="320644"/>
                    <a:pt x="609" y="320521"/>
                    <a:pt x="459" y="320367"/>
                  </a:cubicBezTo>
                  <a:cubicBezTo>
                    <a:pt x="309" y="320208"/>
                    <a:pt x="190" y="320028"/>
                    <a:pt x="111" y="319825"/>
                  </a:cubicBezTo>
                  <a:cubicBezTo>
                    <a:pt x="32" y="319623"/>
                    <a:pt x="-3" y="319407"/>
                    <a:pt x="1" y="319191"/>
                  </a:cubicBezTo>
                  <a:lnTo>
                    <a:pt x="1" y="1621"/>
                  </a:lnTo>
                  <a:cubicBezTo>
                    <a:pt x="-8" y="1405"/>
                    <a:pt x="32" y="1194"/>
                    <a:pt x="111" y="992"/>
                  </a:cubicBezTo>
                  <a:cubicBezTo>
                    <a:pt x="190" y="794"/>
                    <a:pt x="309" y="613"/>
                    <a:pt x="463" y="459"/>
                  </a:cubicBezTo>
                  <a:cubicBezTo>
                    <a:pt x="613" y="309"/>
                    <a:pt x="793" y="190"/>
                    <a:pt x="992" y="111"/>
                  </a:cubicBezTo>
                  <a:cubicBezTo>
                    <a:pt x="1194" y="32"/>
                    <a:pt x="1405" y="-8"/>
                    <a:pt x="1621" y="1"/>
                  </a:cubicBezTo>
                  <a:lnTo>
                    <a:pt x="673662" y="1"/>
                  </a:lnTo>
                  <a:cubicBezTo>
                    <a:pt x="673878" y="-8"/>
                    <a:pt x="674094" y="32"/>
                    <a:pt x="674296" y="111"/>
                  </a:cubicBezTo>
                  <a:cubicBezTo>
                    <a:pt x="674499" y="190"/>
                    <a:pt x="674684" y="309"/>
                    <a:pt x="674837" y="459"/>
                  </a:cubicBezTo>
                  <a:cubicBezTo>
                    <a:pt x="674992" y="609"/>
                    <a:pt x="675115" y="789"/>
                    <a:pt x="675199" y="992"/>
                  </a:cubicBezTo>
                  <a:cubicBezTo>
                    <a:pt x="675282" y="1190"/>
                    <a:pt x="675326" y="1405"/>
                    <a:pt x="675326" y="1621"/>
                  </a:cubicBezTo>
                  <a:lnTo>
                    <a:pt x="675326" y="319191"/>
                  </a:lnTo>
                  <a:cubicBezTo>
                    <a:pt x="675326" y="319631"/>
                    <a:pt x="675150" y="320054"/>
                    <a:pt x="674837" y="320367"/>
                  </a:cubicBezTo>
                  <a:cubicBezTo>
                    <a:pt x="674530" y="320679"/>
                    <a:pt x="674107" y="320855"/>
                    <a:pt x="673662" y="320855"/>
                  </a:cubicBezTo>
                  <a:close/>
                  <a:moveTo>
                    <a:pt x="3285" y="317571"/>
                  </a:moveTo>
                  <a:lnTo>
                    <a:pt x="672043" y="317571"/>
                  </a:lnTo>
                  <a:lnTo>
                    <a:pt x="672043" y="3285"/>
                  </a:lnTo>
                  <a:lnTo>
                    <a:pt x="3285" y="3285"/>
                  </a:lnTo>
                  <a:lnTo>
                    <a:pt x="3285" y="317571"/>
                  </a:lnTo>
                  <a:close/>
                </a:path>
              </a:pathLst>
            </a:custGeom>
            <a:solidFill>
              <a:srgbClr val="0E0E0E"/>
            </a:solidFill>
            <a:ln w="4396"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DF83DB76-0D92-4740-ACC3-EF0AD19CF905}"/>
                </a:ext>
              </a:extLst>
            </p:cNvPr>
            <p:cNvSpPr/>
            <p:nvPr/>
          </p:nvSpPr>
          <p:spPr>
            <a:xfrm>
              <a:off x="9460873" y="4090732"/>
              <a:ext cx="260579" cy="317746"/>
            </a:xfrm>
            <a:custGeom>
              <a:avLst/>
              <a:gdLst>
                <a:gd name="connsiteX0" fmla="*/ 0 w 260579"/>
                <a:gd name="connsiteY0" fmla="*/ 176 h 317746"/>
                <a:gd name="connsiteX1" fmla="*/ 0 w 260579"/>
                <a:gd name="connsiteY1" fmla="*/ 317746 h 317746"/>
                <a:gd name="connsiteX2" fmla="*/ 190190 w 260579"/>
                <a:gd name="connsiteY2" fmla="*/ 317746 h 317746"/>
                <a:gd name="connsiteX3" fmla="*/ 244077 w 260579"/>
                <a:gd name="connsiteY3" fmla="*/ 129524 h 317746"/>
                <a:gd name="connsiteX4" fmla="*/ 260580 w 260579"/>
                <a:gd name="connsiteY4" fmla="*/ 0 h 317746"/>
                <a:gd name="connsiteX5" fmla="*/ 0 w 260579"/>
                <a:gd name="connsiteY5" fmla="*/ 176 h 3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79" h="317746">
                  <a:moveTo>
                    <a:pt x="0" y="176"/>
                  </a:moveTo>
                  <a:lnTo>
                    <a:pt x="0" y="317746"/>
                  </a:lnTo>
                  <a:lnTo>
                    <a:pt x="190190" y="317746"/>
                  </a:lnTo>
                  <a:cubicBezTo>
                    <a:pt x="213383" y="256623"/>
                    <a:pt x="231409" y="193659"/>
                    <a:pt x="244077" y="129524"/>
                  </a:cubicBezTo>
                  <a:cubicBezTo>
                    <a:pt x="252564" y="86782"/>
                    <a:pt x="258079" y="43503"/>
                    <a:pt x="260580" y="0"/>
                  </a:cubicBezTo>
                  <a:lnTo>
                    <a:pt x="0" y="176"/>
                  </a:lnTo>
                  <a:close/>
                </a:path>
              </a:pathLst>
            </a:custGeom>
            <a:solidFill>
              <a:srgbClr val="F0EDE9"/>
            </a:solidFill>
            <a:ln w="4396"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2B6A382A-7174-4AA0-A5C7-8A7B16B31976}"/>
                </a:ext>
              </a:extLst>
            </p:cNvPr>
            <p:cNvSpPr/>
            <p:nvPr/>
          </p:nvSpPr>
          <p:spPr>
            <a:xfrm>
              <a:off x="9459252" y="4089287"/>
              <a:ext cx="263821" cy="320855"/>
            </a:xfrm>
            <a:custGeom>
              <a:avLst/>
              <a:gdLst>
                <a:gd name="connsiteX0" fmla="*/ 191811 w 263821"/>
                <a:gd name="connsiteY0" fmla="*/ 320855 h 320855"/>
                <a:gd name="connsiteX1" fmla="*/ 1621 w 263821"/>
                <a:gd name="connsiteY1" fmla="*/ 320855 h 320855"/>
                <a:gd name="connsiteX2" fmla="*/ 992 w 263821"/>
                <a:gd name="connsiteY2" fmla="*/ 320728 h 320855"/>
                <a:gd name="connsiteX3" fmla="*/ 459 w 263821"/>
                <a:gd name="connsiteY3" fmla="*/ 320367 h 320855"/>
                <a:gd name="connsiteX4" fmla="*/ 111 w 263821"/>
                <a:gd name="connsiteY4" fmla="*/ 319825 h 320855"/>
                <a:gd name="connsiteX5" fmla="*/ 1 w 263821"/>
                <a:gd name="connsiteY5" fmla="*/ 319191 h 320855"/>
                <a:gd name="connsiteX6" fmla="*/ 1 w 263821"/>
                <a:gd name="connsiteY6" fmla="*/ 1621 h 320855"/>
                <a:gd name="connsiteX7" fmla="*/ 111 w 263821"/>
                <a:gd name="connsiteY7" fmla="*/ 992 h 320855"/>
                <a:gd name="connsiteX8" fmla="*/ 463 w 263821"/>
                <a:gd name="connsiteY8" fmla="*/ 459 h 320855"/>
                <a:gd name="connsiteX9" fmla="*/ 992 w 263821"/>
                <a:gd name="connsiteY9" fmla="*/ 111 h 320855"/>
                <a:gd name="connsiteX10" fmla="*/ 1621 w 263821"/>
                <a:gd name="connsiteY10" fmla="*/ 1 h 320855"/>
                <a:gd name="connsiteX11" fmla="*/ 262157 w 263821"/>
                <a:gd name="connsiteY11" fmla="*/ 1 h 320855"/>
                <a:gd name="connsiteX12" fmla="*/ 262795 w 263821"/>
                <a:gd name="connsiteY12" fmla="*/ 120 h 320855"/>
                <a:gd name="connsiteX13" fmla="*/ 263337 w 263821"/>
                <a:gd name="connsiteY13" fmla="*/ 481 h 320855"/>
                <a:gd name="connsiteX14" fmla="*/ 263706 w 263821"/>
                <a:gd name="connsiteY14" fmla="*/ 1044 h 320855"/>
                <a:gd name="connsiteX15" fmla="*/ 263821 w 263821"/>
                <a:gd name="connsiteY15" fmla="*/ 1709 h 320855"/>
                <a:gd name="connsiteX16" fmla="*/ 247274 w 263821"/>
                <a:gd name="connsiteY16" fmla="*/ 131537 h 320855"/>
                <a:gd name="connsiteX17" fmla="*/ 193303 w 263821"/>
                <a:gd name="connsiteY17" fmla="*/ 319759 h 320855"/>
                <a:gd name="connsiteX18" fmla="*/ 192727 w 263821"/>
                <a:gd name="connsiteY18" fmla="*/ 320538 h 320855"/>
                <a:gd name="connsiteX19" fmla="*/ 191811 w 263821"/>
                <a:gd name="connsiteY19" fmla="*/ 320855 h 320855"/>
                <a:gd name="connsiteX20" fmla="*/ 3329 w 263821"/>
                <a:gd name="connsiteY20" fmla="*/ 317571 h 320855"/>
                <a:gd name="connsiteX21" fmla="*/ 190675 w 263821"/>
                <a:gd name="connsiteY21" fmla="*/ 317571 h 320855"/>
                <a:gd name="connsiteX22" fmla="*/ 244122 w 263821"/>
                <a:gd name="connsiteY22" fmla="*/ 130837 h 320855"/>
                <a:gd name="connsiteX23" fmla="*/ 260493 w 263821"/>
                <a:gd name="connsiteY23" fmla="*/ 3285 h 320855"/>
                <a:gd name="connsiteX24" fmla="*/ 3285 w 263821"/>
                <a:gd name="connsiteY24" fmla="*/ 3285 h 320855"/>
                <a:gd name="connsiteX25" fmla="*/ 3329 w 263821"/>
                <a:gd name="connsiteY25" fmla="*/ 317571 h 32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3821" h="320855">
                  <a:moveTo>
                    <a:pt x="191811" y="320855"/>
                  </a:moveTo>
                  <a:lnTo>
                    <a:pt x="1621" y="320855"/>
                  </a:lnTo>
                  <a:cubicBezTo>
                    <a:pt x="1405" y="320855"/>
                    <a:pt x="1190" y="320811"/>
                    <a:pt x="992" y="320728"/>
                  </a:cubicBezTo>
                  <a:cubicBezTo>
                    <a:pt x="789" y="320644"/>
                    <a:pt x="609" y="320521"/>
                    <a:pt x="459" y="320367"/>
                  </a:cubicBezTo>
                  <a:cubicBezTo>
                    <a:pt x="309" y="320208"/>
                    <a:pt x="190" y="320028"/>
                    <a:pt x="111" y="319825"/>
                  </a:cubicBezTo>
                  <a:cubicBezTo>
                    <a:pt x="32" y="319623"/>
                    <a:pt x="-3" y="319407"/>
                    <a:pt x="1" y="319191"/>
                  </a:cubicBezTo>
                  <a:lnTo>
                    <a:pt x="1" y="1621"/>
                  </a:lnTo>
                  <a:cubicBezTo>
                    <a:pt x="-8" y="1405"/>
                    <a:pt x="32" y="1194"/>
                    <a:pt x="111" y="992"/>
                  </a:cubicBezTo>
                  <a:cubicBezTo>
                    <a:pt x="190" y="794"/>
                    <a:pt x="309" y="613"/>
                    <a:pt x="463" y="459"/>
                  </a:cubicBezTo>
                  <a:cubicBezTo>
                    <a:pt x="613" y="309"/>
                    <a:pt x="793" y="190"/>
                    <a:pt x="992" y="111"/>
                  </a:cubicBezTo>
                  <a:cubicBezTo>
                    <a:pt x="1194" y="32"/>
                    <a:pt x="1405" y="-8"/>
                    <a:pt x="1621" y="1"/>
                  </a:cubicBezTo>
                  <a:lnTo>
                    <a:pt x="262157" y="1"/>
                  </a:lnTo>
                  <a:cubicBezTo>
                    <a:pt x="262377" y="-3"/>
                    <a:pt x="262593" y="36"/>
                    <a:pt x="262795" y="120"/>
                  </a:cubicBezTo>
                  <a:cubicBezTo>
                    <a:pt x="262998" y="204"/>
                    <a:pt x="263182" y="327"/>
                    <a:pt x="263337" y="481"/>
                  </a:cubicBezTo>
                  <a:cubicBezTo>
                    <a:pt x="263495" y="644"/>
                    <a:pt x="263623" y="833"/>
                    <a:pt x="263706" y="1044"/>
                  </a:cubicBezTo>
                  <a:cubicBezTo>
                    <a:pt x="263786" y="1256"/>
                    <a:pt x="263825" y="1480"/>
                    <a:pt x="263821" y="1709"/>
                  </a:cubicBezTo>
                  <a:cubicBezTo>
                    <a:pt x="261277" y="45309"/>
                    <a:pt x="255748" y="88689"/>
                    <a:pt x="247274" y="131537"/>
                  </a:cubicBezTo>
                  <a:cubicBezTo>
                    <a:pt x="234571" y="195676"/>
                    <a:pt x="216514" y="258635"/>
                    <a:pt x="193303" y="319759"/>
                  </a:cubicBezTo>
                  <a:cubicBezTo>
                    <a:pt x="193193" y="320072"/>
                    <a:pt x="192995" y="320345"/>
                    <a:pt x="192727" y="320538"/>
                  </a:cubicBezTo>
                  <a:cubicBezTo>
                    <a:pt x="192463" y="320737"/>
                    <a:pt x="192141" y="320846"/>
                    <a:pt x="191811" y="320855"/>
                  </a:cubicBezTo>
                  <a:close/>
                  <a:moveTo>
                    <a:pt x="3329" y="317571"/>
                  </a:moveTo>
                  <a:lnTo>
                    <a:pt x="190675" y="317571"/>
                  </a:lnTo>
                  <a:cubicBezTo>
                    <a:pt x="213618" y="256910"/>
                    <a:pt x="231498" y="194452"/>
                    <a:pt x="244122" y="130837"/>
                  </a:cubicBezTo>
                  <a:cubicBezTo>
                    <a:pt x="252429" y="88733"/>
                    <a:pt x="257900" y="46119"/>
                    <a:pt x="260493" y="3285"/>
                  </a:cubicBezTo>
                  <a:lnTo>
                    <a:pt x="3285" y="3285"/>
                  </a:lnTo>
                  <a:lnTo>
                    <a:pt x="3329" y="317571"/>
                  </a:lnTo>
                  <a:close/>
                </a:path>
              </a:pathLst>
            </a:custGeom>
            <a:solidFill>
              <a:srgbClr val="0E0E0E"/>
            </a:solidFill>
            <a:ln w="4396"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0D2C0F13-3532-497A-83A5-242CE42866D3}"/>
                </a:ext>
              </a:extLst>
            </p:cNvPr>
            <p:cNvSpPr/>
            <p:nvPr/>
          </p:nvSpPr>
          <p:spPr>
            <a:xfrm>
              <a:off x="10224618" y="3778585"/>
              <a:ext cx="812683" cy="346551"/>
            </a:xfrm>
            <a:custGeom>
              <a:avLst/>
              <a:gdLst>
                <a:gd name="connsiteX0" fmla="*/ 812684 w 812683"/>
                <a:gd name="connsiteY0" fmla="*/ 0 h 346551"/>
                <a:gd name="connsiteX1" fmla="*/ 0 w 812683"/>
                <a:gd name="connsiteY1" fmla="*/ 0 h 346551"/>
                <a:gd name="connsiteX2" fmla="*/ 0 w 812683"/>
                <a:gd name="connsiteY2" fmla="*/ 346552 h 346551"/>
                <a:gd name="connsiteX3" fmla="*/ 812684 w 812683"/>
                <a:gd name="connsiteY3" fmla="*/ 346552 h 346551"/>
                <a:gd name="connsiteX4" fmla="*/ 812684 w 812683"/>
                <a:gd name="connsiteY4" fmla="*/ 0 h 346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683" h="346551">
                  <a:moveTo>
                    <a:pt x="812684" y="0"/>
                  </a:moveTo>
                  <a:lnTo>
                    <a:pt x="0" y="0"/>
                  </a:lnTo>
                  <a:lnTo>
                    <a:pt x="0" y="346552"/>
                  </a:lnTo>
                  <a:lnTo>
                    <a:pt x="812684" y="346552"/>
                  </a:lnTo>
                  <a:lnTo>
                    <a:pt x="812684" y="0"/>
                  </a:lnTo>
                  <a:close/>
                </a:path>
              </a:pathLst>
            </a:custGeom>
            <a:solidFill>
              <a:srgbClr val="F0EDE9"/>
            </a:solidFill>
            <a:ln w="4396"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6342F354-47DE-436E-88F1-F12DFF8F10B3}"/>
                </a:ext>
              </a:extLst>
            </p:cNvPr>
            <p:cNvSpPr/>
            <p:nvPr/>
          </p:nvSpPr>
          <p:spPr>
            <a:xfrm>
              <a:off x="10222870" y="3777101"/>
              <a:ext cx="816056" cy="349699"/>
            </a:xfrm>
            <a:custGeom>
              <a:avLst/>
              <a:gdLst>
                <a:gd name="connsiteX0" fmla="*/ 814436 w 816056"/>
                <a:gd name="connsiteY0" fmla="*/ 349699 h 349699"/>
                <a:gd name="connsiteX1" fmla="*/ 1620 w 816056"/>
                <a:gd name="connsiteY1" fmla="*/ 349699 h 349699"/>
                <a:gd name="connsiteX2" fmla="*/ 471 w 816056"/>
                <a:gd name="connsiteY2" fmla="*/ 349197 h 349699"/>
                <a:gd name="connsiteX3" fmla="*/ 0 w 816056"/>
                <a:gd name="connsiteY3" fmla="*/ 348035 h 349699"/>
                <a:gd name="connsiteX4" fmla="*/ 0 w 816056"/>
                <a:gd name="connsiteY4" fmla="*/ 1615 h 349699"/>
                <a:gd name="connsiteX5" fmla="*/ 484 w 816056"/>
                <a:gd name="connsiteY5" fmla="*/ 484 h 349699"/>
                <a:gd name="connsiteX6" fmla="*/ 1620 w 816056"/>
                <a:gd name="connsiteY6" fmla="*/ 0 h 349699"/>
                <a:gd name="connsiteX7" fmla="*/ 814436 w 816056"/>
                <a:gd name="connsiteY7" fmla="*/ 0 h 349699"/>
                <a:gd name="connsiteX8" fmla="*/ 815581 w 816056"/>
                <a:gd name="connsiteY8" fmla="*/ 471 h 349699"/>
                <a:gd name="connsiteX9" fmla="*/ 816056 w 816056"/>
                <a:gd name="connsiteY9" fmla="*/ 1615 h 349699"/>
                <a:gd name="connsiteX10" fmla="*/ 816056 w 816056"/>
                <a:gd name="connsiteY10" fmla="*/ 348167 h 349699"/>
                <a:gd name="connsiteX11" fmla="*/ 815550 w 816056"/>
                <a:gd name="connsiteY11" fmla="*/ 349255 h 349699"/>
                <a:gd name="connsiteX12" fmla="*/ 814436 w 816056"/>
                <a:gd name="connsiteY12" fmla="*/ 349699 h 349699"/>
                <a:gd name="connsiteX13" fmla="*/ 3412 w 816056"/>
                <a:gd name="connsiteY13" fmla="*/ 346416 h 349699"/>
                <a:gd name="connsiteX14" fmla="*/ 812772 w 816056"/>
                <a:gd name="connsiteY14" fmla="*/ 346416 h 349699"/>
                <a:gd name="connsiteX15" fmla="*/ 812772 w 816056"/>
                <a:gd name="connsiteY15" fmla="*/ 3147 h 349699"/>
                <a:gd name="connsiteX16" fmla="*/ 3412 w 816056"/>
                <a:gd name="connsiteY16" fmla="*/ 3147 h 349699"/>
                <a:gd name="connsiteX17" fmla="*/ 3412 w 816056"/>
                <a:gd name="connsiteY17" fmla="*/ 346416 h 34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6056" h="349699">
                  <a:moveTo>
                    <a:pt x="814436" y="349699"/>
                  </a:moveTo>
                  <a:lnTo>
                    <a:pt x="1620" y="349699"/>
                  </a:lnTo>
                  <a:cubicBezTo>
                    <a:pt x="1184" y="349686"/>
                    <a:pt x="775" y="349505"/>
                    <a:pt x="471" y="349197"/>
                  </a:cubicBezTo>
                  <a:cubicBezTo>
                    <a:pt x="167" y="348885"/>
                    <a:pt x="0" y="348471"/>
                    <a:pt x="0" y="348035"/>
                  </a:cubicBezTo>
                  <a:lnTo>
                    <a:pt x="0" y="1615"/>
                  </a:lnTo>
                  <a:cubicBezTo>
                    <a:pt x="9" y="1193"/>
                    <a:pt x="185" y="788"/>
                    <a:pt x="484" y="484"/>
                  </a:cubicBezTo>
                  <a:cubicBezTo>
                    <a:pt x="788" y="185"/>
                    <a:pt x="1193" y="9"/>
                    <a:pt x="1620" y="0"/>
                  </a:cubicBezTo>
                  <a:lnTo>
                    <a:pt x="814436" y="0"/>
                  </a:lnTo>
                  <a:cubicBezTo>
                    <a:pt x="814863" y="0"/>
                    <a:pt x="815277" y="167"/>
                    <a:pt x="815581" y="471"/>
                  </a:cubicBezTo>
                  <a:cubicBezTo>
                    <a:pt x="815884" y="775"/>
                    <a:pt x="816056" y="1188"/>
                    <a:pt x="816056" y="1615"/>
                  </a:cubicBezTo>
                  <a:lnTo>
                    <a:pt x="816056" y="348167"/>
                  </a:lnTo>
                  <a:cubicBezTo>
                    <a:pt x="816034" y="348581"/>
                    <a:pt x="815853" y="348968"/>
                    <a:pt x="815550" y="349255"/>
                  </a:cubicBezTo>
                  <a:cubicBezTo>
                    <a:pt x="815251" y="349541"/>
                    <a:pt x="814850" y="349699"/>
                    <a:pt x="814436" y="349699"/>
                  </a:cubicBezTo>
                  <a:close/>
                  <a:moveTo>
                    <a:pt x="3412" y="346416"/>
                  </a:moveTo>
                  <a:lnTo>
                    <a:pt x="812772" y="346416"/>
                  </a:lnTo>
                  <a:lnTo>
                    <a:pt x="812772" y="3147"/>
                  </a:lnTo>
                  <a:lnTo>
                    <a:pt x="3412" y="3147"/>
                  </a:lnTo>
                  <a:lnTo>
                    <a:pt x="3412" y="346416"/>
                  </a:lnTo>
                  <a:close/>
                </a:path>
              </a:pathLst>
            </a:custGeom>
            <a:solidFill>
              <a:srgbClr val="0E0E0E"/>
            </a:solidFill>
            <a:ln w="4396"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6D138FA2-A8FD-44E2-9CA0-D58A492DDB81}"/>
                </a:ext>
              </a:extLst>
            </p:cNvPr>
            <p:cNvSpPr/>
            <p:nvPr/>
          </p:nvSpPr>
          <p:spPr>
            <a:xfrm>
              <a:off x="10224485" y="3778717"/>
              <a:ext cx="812816" cy="405382"/>
            </a:xfrm>
            <a:custGeom>
              <a:avLst/>
              <a:gdLst>
                <a:gd name="connsiteX0" fmla="*/ 0 w 812816"/>
                <a:gd name="connsiteY0" fmla="*/ 0 h 405382"/>
                <a:gd name="connsiteX1" fmla="*/ 0 w 812816"/>
                <a:gd name="connsiteY1" fmla="*/ 405382 h 405382"/>
                <a:gd name="connsiteX2" fmla="*/ 812816 w 812816"/>
                <a:gd name="connsiteY2" fmla="*/ 405382 h 405382"/>
                <a:gd name="connsiteX3" fmla="*/ 812816 w 812816"/>
                <a:gd name="connsiteY3" fmla="*/ 94815 h 405382"/>
                <a:gd name="connsiteX4" fmla="*/ 755034 w 812816"/>
                <a:gd name="connsiteY4" fmla="*/ 0 h 405382"/>
                <a:gd name="connsiteX5" fmla="*/ 0 w 812816"/>
                <a:gd name="connsiteY5" fmla="*/ 0 h 405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2816" h="405382">
                  <a:moveTo>
                    <a:pt x="0" y="0"/>
                  </a:moveTo>
                  <a:lnTo>
                    <a:pt x="0" y="405382"/>
                  </a:lnTo>
                  <a:lnTo>
                    <a:pt x="812816" y="405382"/>
                  </a:lnTo>
                  <a:lnTo>
                    <a:pt x="812816" y="94815"/>
                  </a:lnTo>
                  <a:cubicBezTo>
                    <a:pt x="791661" y="64403"/>
                    <a:pt x="772363" y="32745"/>
                    <a:pt x="755034" y="0"/>
                  </a:cubicBezTo>
                  <a:lnTo>
                    <a:pt x="0" y="0"/>
                  </a:lnTo>
                  <a:close/>
                </a:path>
              </a:pathLst>
            </a:custGeom>
            <a:solidFill>
              <a:srgbClr val="DBDBD9"/>
            </a:solidFill>
            <a:ln w="4396"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672D609D-9DE0-441C-89AB-B5E8E3D5E09D}"/>
                </a:ext>
              </a:extLst>
            </p:cNvPr>
            <p:cNvSpPr/>
            <p:nvPr/>
          </p:nvSpPr>
          <p:spPr>
            <a:xfrm>
              <a:off x="10222870" y="3777097"/>
              <a:ext cx="816070" cy="408706"/>
            </a:xfrm>
            <a:custGeom>
              <a:avLst/>
              <a:gdLst>
                <a:gd name="connsiteX0" fmla="*/ 814436 w 816070"/>
                <a:gd name="connsiteY0" fmla="*/ 408706 h 408706"/>
                <a:gd name="connsiteX1" fmla="*/ 1620 w 816070"/>
                <a:gd name="connsiteY1" fmla="*/ 408706 h 408706"/>
                <a:gd name="connsiteX2" fmla="*/ 484 w 816070"/>
                <a:gd name="connsiteY2" fmla="*/ 408222 h 408706"/>
                <a:gd name="connsiteX3" fmla="*/ 0 w 816070"/>
                <a:gd name="connsiteY3" fmla="*/ 407091 h 408706"/>
                <a:gd name="connsiteX4" fmla="*/ 0 w 816070"/>
                <a:gd name="connsiteY4" fmla="*/ 1620 h 408706"/>
                <a:gd name="connsiteX5" fmla="*/ 484 w 816070"/>
                <a:gd name="connsiteY5" fmla="*/ 489 h 408706"/>
                <a:gd name="connsiteX6" fmla="*/ 1620 w 816070"/>
                <a:gd name="connsiteY6" fmla="*/ 0 h 408706"/>
                <a:gd name="connsiteX7" fmla="*/ 756653 w 816070"/>
                <a:gd name="connsiteY7" fmla="*/ 0 h 408706"/>
                <a:gd name="connsiteX8" fmla="*/ 757503 w 816070"/>
                <a:gd name="connsiteY8" fmla="*/ 229 h 408706"/>
                <a:gd name="connsiteX9" fmla="*/ 758101 w 816070"/>
                <a:gd name="connsiteY9" fmla="*/ 876 h 408706"/>
                <a:gd name="connsiteX10" fmla="*/ 815792 w 816070"/>
                <a:gd name="connsiteY10" fmla="*/ 95516 h 408706"/>
                <a:gd name="connsiteX11" fmla="*/ 816056 w 816070"/>
                <a:gd name="connsiteY11" fmla="*/ 96431 h 408706"/>
                <a:gd name="connsiteX12" fmla="*/ 816056 w 816070"/>
                <a:gd name="connsiteY12" fmla="*/ 406870 h 408706"/>
                <a:gd name="connsiteX13" fmla="*/ 815999 w 816070"/>
                <a:gd name="connsiteY13" fmla="*/ 407557 h 408706"/>
                <a:gd name="connsiteX14" fmla="*/ 815664 w 816070"/>
                <a:gd name="connsiteY14" fmla="*/ 408160 h 408706"/>
                <a:gd name="connsiteX15" fmla="*/ 815110 w 816070"/>
                <a:gd name="connsiteY15" fmla="*/ 408570 h 408706"/>
                <a:gd name="connsiteX16" fmla="*/ 814436 w 816070"/>
                <a:gd name="connsiteY16" fmla="*/ 408706 h 408706"/>
                <a:gd name="connsiteX17" fmla="*/ 3412 w 816070"/>
                <a:gd name="connsiteY17" fmla="*/ 405427 h 408706"/>
                <a:gd name="connsiteX18" fmla="*/ 812772 w 816070"/>
                <a:gd name="connsiteY18" fmla="*/ 405427 h 408706"/>
                <a:gd name="connsiteX19" fmla="*/ 812772 w 816070"/>
                <a:gd name="connsiteY19" fmla="*/ 96960 h 408706"/>
                <a:gd name="connsiteX20" fmla="*/ 755865 w 816070"/>
                <a:gd name="connsiteY20" fmla="*/ 3152 h 408706"/>
                <a:gd name="connsiteX21" fmla="*/ 3412 w 816070"/>
                <a:gd name="connsiteY21" fmla="*/ 3152 h 408706"/>
                <a:gd name="connsiteX22" fmla="*/ 3412 w 816070"/>
                <a:gd name="connsiteY22" fmla="*/ 405427 h 40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070" h="408706">
                  <a:moveTo>
                    <a:pt x="814436" y="408706"/>
                  </a:moveTo>
                  <a:lnTo>
                    <a:pt x="1620" y="408706"/>
                  </a:lnTo>
                  <a:cubicBezTo>
                    <a:pt x="1193" y="408697"/>
                    <a:pt x="788" y="408521"/>
                    <a:pt x="484" y="408222"/>
                  </a:cubicBezTo>
                  <a:cubicBezTo>
                    <a:pt x="185" y="407923"/>
                    <a:pt x="9" y="407513"/>
                    <a:pt x="0" y="407091"/>
                  </a:cubicBezTo>
                  <a:lnTo>
                    <a:pt x="0" y="1620"/>
                  </a:lnTo>
                  <a:cubicBezTo>
                    <a:pt x="9" y="1198"/>
                    <a:pt x="185" y="788"/>
                    <a:pt x="484" y="489"/>
                  </a:cubicBezTo>
                  <a:cubicBezTo>
                    <a:pt x="788" y="185"/>
                    <a:pt x="1193" y="13"/>
                    <a:pt x="1620" y="0"/>
                  </a:cubicBezTo>
                  <a:lnTo>
                    <a:pt x="756653" y="0"/>
                  </a:lnTo>
                  <a:cubicBezTo>
                    <a:pt x="756953" y="-4"/>
                    <a:pt x="757248" y="75"/>
                    <a:pt x="757503" y="229"/>
                  </a:cubicBezTo>
                  <a:cubicBezTo>
                    <a:pt x="757763" y="383"/>
                    <a:pt x="757965" y="608"/>
                    <a:pt x="758101" y="876"/>
                  </a:cubicBezTo>
                  <a:cubicBezTo>
                    <a:pt x="775392" y="33564"/>
                    <a:pt x="794659" y="65169"/>
                    <a:pt x="815792" y="95516"/>
                  </a:cubicBezTo>
                  <a:cubicBezTo>
                    <a:pt x="815972" y="95789"/>
                    <a:pt x="816060" y="96105"/>
                    <a:pt x="816056" y="96431"/>
                  </a:cubicBezTo>
                  <a:lnTo>
                    <a:pt x="816056" y="406870"/>
                  </a:lnTo>
                  <a:cubicBezTo>
                    <a:pt x="816087" y="407099"/>
                    <a:pt x="816069" y="407333"/>
                    <a:pt x="815999" y="407557"/>
                  </a:cubicBezTo>
                  <a:cubicBezTo>
                    <a:pt x="815933" y="407782"/>
                    <a:pt x="815818" y="407984"/>
                    <a:pt x="815664" y="408160"/>
                  </a:cubicBezTo>
                  <a:cubicBezTo>
                    <a:pt x="815510" y="408332"/>
                    <a:pt x="815321" y="408473"/>
                    <a:pt x="815110" y="408570"/>
                  </a:cubicBezTo>
                  <a:cubicBezTo>
                    <a:pt x="814898" y="408662"/>
                    <a:pt x="814669" y="408711"/>
                    <a:pt x="814436" y="408706"/>
                  </a:cubicBezTo>
                  <a:close/>
                  <a:moveTo>
                    <a:pt x="3412" y="405427"/>
                  </a:moveTo>
                  <a:lnTo>
                    <a:pt x="812772" y="405427"/>
                  </a:lnTo>
                  <a:lnTo>
                    <a:pt x="812772" y="96960"/>
                  </a:lnTo>
                  <a:cubicBezTo>
                    <a:pt x="791974" y="66838"/>
                    <a:pt x="772971" y="35514"/>
                    <a:pt x="755865" y="3152"/>
                  </a:cubicBezTo>
                  <a:lnTo>
                    <a:pt x="3412" y="3152"/>
                  </a:lnTo>
                  <a:lnTo>
                    <a:pt x="3412" y="405427"/>
                  </a:lnTo>
                  <a:close/>
                </a:path>
              </a:pathLst>
            </a:custGeom>
            <a:solidFill>
              <a:srgbClr val="0E0E0E"/>
            </a:solidFill>
            <a:ln w="4396" cap="flat">
              <a:noFill/>
              <a:prstDash val="solid"/>
              <a:miter/>
            </a:ln>
          </p:spPr>
          <p:txBody>
            <a:bodyPr rtlCol="0" anchor="ctr"/>
            <a:lstStyle/>
            <a:p>
              <a:endParaRPr lang="en-AU"/>
            </a:p>
          </p:txBody>
        </p:sp>
        <p:sp>
          <p:nvSpPr>
            <p:cNvPr id="189" name="Freeform: Shape 188">
              <a:extLst>
                <a:ext uri="{FF2B5EF4-FFF2-40B4-BE49-F238E27FC236}">
                  <a16:creationId xmlns:a16="http://schemas.microsoft.com/office/drawing/2014/main" id="{16F275CB-0AE5-4A36-85C1-AA9AF210F1E4}"/>
                </a:ext>
              </a:extLst>
            </p:cNvPr>
            <p:cNvSpPr/>
            <p:nvPr/>
          </p:nvSpPr>
          <p:spPr>
            <a:xfrm>
              <a:off x="8817585" y="4089856"/>
              <a:ext cx="541997" cy="318622"/>
            </a:xfrm>
            <a:custGeom>
              <a:avLst/>
              <a:gdLst>
                <a:gd name="connsiteX0" fmla="*/ 541998 w 541997"/>
                <a:gd name="connsiteY0" fmla="*/ 0 h 318622"/>
                <a:gd name="connsiteX1" fmla="*/ 0 w 541997"/>
                <a:gd name="connsiteY1" fmla="*/ 0 h 318622"/>
                <a:gd name="connsiteX2" fmla="*/ 0 w 541997"/>
                <a:gd name="connsiteY2" fmla="*/ 318622 h 318622"/>
                <a:gd name="connsiteX3" fmla="*/ 541998 w 541997"/>
                <a:gd name="connsiteY3" fmla="*/ 318622 h 318622"/>
                <a:gd name="connsiteX4" fmla="*/ 541998 w 541997"/>
                <a:gd name="connsiteY4" fmla="*/ 0 h 318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97" h="318622">
                  <a:moveTo>
                    <a:pt x="541998" y="0"/>
                  </a:moveTo>
                  <a:lnTo>
                    <a:pt x="0" y="0"/>
                  </a:lnTo>
                  <a:lnTo>
                    <a:pt x="0" y="318622"/>
                  </a:lnTo>
                  <a:lnTo>
                    <a:pt x="541998" y="318622"/>
                  </a:lnTo>
                  <a:lnTo>
                    <a:pt x="541998" y="0"/>
                  </a:lnTo>
                  <a:close/>
                </a:path>
              </a:pathLst>
            </a:custGeom>
            <a:solidFill>
              <a:srgbClr val="F0EDE9"/>
            </a:solidFill>
            <a:ln w="4396"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E6C84EB7-DD6B-46F4-B140-9CB695BBED50}"/>
                </a:ext>
              </a:extLst>
            </p:cNvPr>
            <p:cNvSpPr/>
            <p:nvPr/>
          </p:nvSpPr>
          <p:spPr>
            <a:xfrm>
              <a:off x="8815969" y="4088236"/>
              <a:ext cx="545277" cy="321906"/>
            </a:xfrm>
            <a:custGeom>
              <a:avLst/>
              <a:gdLst>
                <a:gd name="connsiteX0" fmla="*/ 543613 w 545277"/>
                <a:gd name="connsiteY0" fmla="*/ 321906 h 321906"/>
                <a:gd name="connsiteX1" fmla="*/ 1615 w 545277"/>
                <a:gd name="connsiteY1" fmla="*/ 321906 h 321906"/>
                <a:gd name="connsiteX2" fmla="*/ 471 w 545277"/>
                <a:gd name="connsiteY2" fmla="*/ 321404 h 321906"/>
                <a:gd name="connsiteX3" fmla="*/ 0 w 545277"/>
                <a:gd name="connsiteY3" fmla="*/ 320242 h 321906"/>
                <a:gd name="connsiteX4" fmla="*/ 0 w 545277"/>
                <a:gd name="connsiteY4" fmla="*/ 1620 h 321906"/>
                <a:gd name="connsiteX5" fmla="*/ 484 w 545277"/>
                <a:gd name="connsiteY5" fmla="*/ 484 h 321906"/>
                <a:gd name="connsiteX6" fmla="*/ 1615 w 545277"/>
                <a:gd name="connsiteY6" fmla="*/ 0 h 321906"/>
                <a:gd name="connsiteX7" fmla="*/ 543613 w 545277"/>
                <a:gd name="connsiteY7" fmla="*/ 0 h 321906"/>
                <a:gd name="connsiteX8" fmla="*/ 544775 w 545277"/>
                <a:gd name="connsiteY8" fmla="*/ 471 h 321906"/>
                <a:gd name="connsiteX9" fmla="*/ 545277 w 545277"/>
                <a:gd name="connsiteY9" fmla="*/ 1620 h 321906"/>
                <a:gd name="connsiteX10" fmla="*/ 545277 w 545277"/>
                <a:gd name="connsiteY10" fmla="*/ 320242 h 321906"/>
                <a:gd name="connsiteX11" fmla="*/ 544788 w 545277"/>
                <a:gd name="connsiteY11" fmla="*/ 321417 h 321906"/>
                <a:gd name="connsiteX12" fmla="*/ 543613 w 545277"/>
                <a:gd name="connsiteY12" fmla="*/ 321906 h 321906"/>
                <a:gd name="connsiteX13" fmla="*/ 3411 w 545277"/>
                <a:gd name="connsiteY13" fmla="*/ 318622 h 321906"/>
                <a:gd name="connsiteX14" fmla="*/ 541817 w 545277"/>
                <a:gd name="connsiteY14" fmla="*/ 318622 h 321906"/>
                <a:gd name="connsiteX15" fmla="*/ 541817 w 545277"/>
                <a:gd name="connsiteY15" fmla="*/ 3455 h 321906"/>
                <a:gd name="connsiteX16" fmla="*/ 3411 w 545277"/>
                <a:gd name="connsiteY16" fmla="*/ 3455 h 321906"/>
                <a:gd name="connsiteX17" fmla="*/ 3411 w 545277"/>
                <a:gd name="connsiteY17" fmla="*/ 318622 h 32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277" h="321906">
                  <a:moveTo>
                    <a:pt x="543613" y="321906"/>
                  </a:moveTo>
                  <a:lnTo>
                    <a:pt x="1615" y="321906"/>
                  </a:lnTo>
                  <a:cubicBezTo>
                    <a:pt x="1184" y="321893"/>
                    <a:pt x="770" y="321712"/>
                    <a:pt x="471" y="321404"/>
                  </a:cubicBezTo>
                  <a:cubicBezTo>
                    <a:pt x="167" y="321092"/>
                    <a:pt x="0" y="320673"/>
                    <a:pt x="0" y="320242"/>
                  </a:cubicBezTo>
                  <a:lnTo>
                    <a:pt x="0" y="1620"/>
                  </a:lnTo>
                  <a:cubicBezTo>
                    <a:pt x="9" y="1193"/>
                    <a:pt x="185" y="788"/>
                    <a:pt x="484" y="484"/>
                  </a:cubicBezTo>
                  <a:cubicBezTo>
                    <a:pt x="788" y="185"/>
                    <a:pt x="1193" y="9"/>
                    <a:pt x="1615" y="0"/>
                  </a:cubicBezTo>
                  <a:lnTo>
                    <a:pt x="543613" y="0"/>
                  </a:lnTo>
                  <a:cubicBezTo>
                    <a:pt x="544045" y="0"/>
                    <a:pt x="544463" y="167"/>
                    <a:pt x="544775" y="471"/>
                  </a:cubicBezTo>
                  <a:cubicBezTo>
                    <a:pt x="545083" y="775"/>
                    <a:pt x="545264" y="1184"/>
                    <a:pt x="545277" y="1620"/>
                  </a:cubicBezTo>
                  <a:lnTo>
                    <a:pt x="545277" y="320242"/>
                  </a:lnTo>
                  <a:cubicBezTo>
                    <a:pt x="545277" y="320682"/>
                    <a:pt x="545101" y="321105"/>
                    <a:pt x="544788" y="321417"/>
                  </a:cubicBezTo>
                  <a:cubicBezTo>
                    <a:pt x="544476" y="321730"/>
                    <a:pt x="544053" y="321906"/>
                    <a:pt x="543613" y="321906"/>
                  </a:cubicBezTo>
                  <a:close/>
                  <a:moveTo>
                    <a:pt x="3411" y="318622"/>
                  </a:moveTo>
                  <a:lnTo>
                    <a:pt x="541817" y="318622"/>
                  </a:lnTo>
                  <a:lnTo>
                    <a:pt x="541817" y="3455"/>
                  </a:lnTo>
                  <a:lnTo>
                    <a:pt x="3411" y="3455"/>
                  </a:lnTo>
                  <a:lnTo>
                    <a:pt x="3411" y="318622"/>
                  </a:lnTo>
                  <a:close/>
                </a:path>
              </a:pathLst>
            </a:custGeom>
            <a:solidFill>
              <a:srgbClr val="0E0E0E"/>
            </a:solidFill>
            <a:ln w="4396"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CEF8B5D6-54F4-4A0B-8772-49ADC1BF8FB2}"/>
                </a:ext>
              </a:extLst>
            </p:cNvPr>
            <p:cNvSpPr/>
            <p:nvPr/>
          </p:nvSpPr>
          <p:spPr>
            <a:xfrm>
              <a:off x="9323558" y="3024687"/>
              <a:ext cx="807736" cy="877866"/>
            </a:xfrm>
            <a:custGeom>
              <a:avLst/>
              <a:gdLst>
                <a:gd name="connsiteX0" fmla="*/ 807737 w 807736"/>
                <a:gd name="connsiteY0" fmla="*/ 0 h 877866"/>
                <a:gd name="connsiteX1" fmla="*/ 0 w 807736"/>
                <a:gd name="connsiteY1" fmla="*/ 0 h 877866"/>
                <a:gd name="connsiteX2" fmla="*/ 0 w 807736"/>
                <a:gd name="connsiteY2" fmla="*/ 877867 h 877866"/>
                <a:gd name="connsiteX3" fmla="*/ 807737 w 807736"/>
                <a:gd name="connsiteY3" fmla="*/ 877867 h 877866"/>
                <a:gd name="connsiteX4" fmla="*/ 807737 w 807736"/>
                <a:gd name="connsiteY4" fmla="*/ 0 h 877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36" h="877866">
                  <a:moveTo>
                    <a:pt x="807737" y="0"/>
                  </a:moveTo>
                  <a:lnTo>
                    <a:pt x="0" y="0"/>
                  </a:lnTo>
                  <a:lnTo>
                    <a:pt x="0" y="877867"/>
                  </a:lnTo>
                  <a:lnTo>
                    <a:pt x="807737" y="877867"/>
                  </a:lnTo>
                  <a:lnTo>
                    <a:pt x="807737" y="0"/>
                  </a:lnTo>
                  <a:close/>
                </a:path>
              </a:pathLst>
            </a:custGeom>
            <a:solidFill>
              <a:srgbClr val="DBDBD9"/>
            </a:solidFill>
            <a:ln w="4396"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A6E9BD03-55FE-4972-BA49-E22AE0DDA49F}"/>
                </a:ext>
              </a:extLst>
            </p:cNvPr>
            <p:cNvSpPr/>
            <p:nvPr/>
          </p:nvSpPr>
          <p:spPr>
            <a:xfrm>
              <a:off x="9321894" y="3023023"/>
              <a:ext cx="811020" cy="881145"/>
            </a:xfrm>
            <a:custGeom>
              <a:avLst/>
              <a:gdLst>
                <a:gd name="connsiteX0" fmla="*/ 809400 w 811020"/>
                <a:gd name="connsiteY0" fmla="*/ 881146 h 881145"/>
                <a:gd name="connsiteX1" fmla="*/ 1620 w 811020"/>
                <a:gd name="connsiteY1" fmla="*/ 881146 h 881145"/>
                <a:gd name="connsiteX2" fmla="*/ 484 w 811020"/>
                <a:gd name="connsiteY2" fmla="*/ 880662 h 881145"/>
                <a:gd name="connsiteX3" fmla="*/ 0 w 811020"/>
                <a:gd name="connsiteY3" fmla="*/ 879531 h 881145"/>
                <a:gd name="connsiteX4" fmla="*/ 0 w 811020"/>
                <a:gd name="connsiteY4" fmla="*/ 1664 h 881145"/>
                <a:gd name="connsiteX5" fmla="*/ 471 w 811020"/>
                <a:gd name="connsiteY5" fmla="*/ 506 h 881145"/>
                <a:gd name="connsiteX6" fmla="*/ 1620 w 811020"/>
                <a:gd name="connsiteY6" fmla="*/ 0 h 881145"/>
                <a:gd name="connsiteX7" fmla="*/ 809400 w 811020"/>
                <a:gd name="connsiteY7" fmla="*/ 0 h 881145"/>
                <a:gd name="connsiteX8" fmla="*/ 810549 w 811020"/>
                <a:gd name="connsiteY8" fmla="*/ 506 h 881145"/>
                <a:gd name="connsiteX9" fmla="*/ 811020 w 811020"/>
                <a:gd name="connsiteY9" fmla="*/ 1664 h 881145"/>
                <a:gd name="connsiteX10" fmla="*/ 811020 w 811020"/>
                <a:gd name="connsiteY10" fmla="*/ 879531 h 881145"/>
                <a:gd name="connsiteX11" fmla="*/ 810536 w 811020"/>
                <a:gd name="connsiteY11" fmla="*/ 880662 h 881145"/>
                <a:gd name="connsiteX12" fmla="*/ 809400 w 811020"/>
                <a:gd name="connsiteY12" fmla="*/ 881146 h 881145"/>
                <a:gd name="connsiteX13" fmla="*/ 3284 w 811020"/>
                <a:gd name="connsiteY13" fmla="*/ 877867 h 881145"/>
                <a:gd name="connsiteX14" fmla="*/ 807736 w 811020"/>
                <a:gd name="connsiteY14" fmla="*/ 877867 h 881145"/>
                <a:gd name="connsiteX15" fmla="*/ 807736 w 811020"/>
                <a:gd name="connsiteY15" fmla="*/ 3284 h 881145"/>
                <a:gd name="connsiteX16" fmla="*/ 3284 w 811020"/>
                <a:gd name="connsiteY16" fmla="*/ 3284 h 881145"/>
                <a:gd name="connsiteX17" fmla="*/ 3284 w 811020"/>
                <a:gd name="connsiteY17" fmla="*/ 877867 h 88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1020" h="881145">
                  <a:moveTo>
                    <a:pt x="809400" y="881146"/>
                  </a:moveTo>
                  <a:lnTo>
                    <a:pt x="1620" y="881146"/>
                  </a:lnTo>
                  <a:cubicBezTo>
                    <a:pt x="1193" y="881137"/>
                    <a:pt x="788" y="880961"/>
                    <a:pt x="484" y="880662"/>
                  </a:cubicBezTo>
                  <a:cubicBezTo>
                    <a:pt x="185" y="880358"/>
                    <a:pt x="9" y="879953"/>
                    <a:pt x="0" y="879531"/>
                  </a:cubicBezTo>
                  <a:lnTo>
                    <a:pt x="0" y="1664"/>
                  </a:lnTo>
                  <a:cubicBezTo>
                    <a:pt x="0" y="1233"/>
                    <a:pt x="167" y="814"/>
                    <a:pt x="471" y="506"/>
                  </a:cubicBezTo>
                  <a:cubicBezTo>
                    <a:pt x="775" y="194"/>
                    <a:pt x="1184" y="13"/>
                    <a:pt x="1620" y="0"/>
                  </a:cubicBezTo>
                  <a:lnTo>
                    <a:pt x="809400" y="0"/>
                  </a:lnTo>
                  <a:cubicBezTo>
                    <a:pt x="809836" y="13"/>
                    <a:pt x="810245" y="194"/>
                    <a:pt x="810549" y="506"/>
                  </a:cubicBezTo>
                  <a:cubicBezTo>
                    <a:pt x="810853" y="814"/>
                    <a:pt x="811020" y="1233"/>
                    <a:pt x="811020" y="1664"/>
                  </a:cubicBezTo>
                  <a:lnTo>
                    <a:pt x="811020" y="879531"/>
                  </a:lnTo>
                  <a:cubicBezTo>
                    <a:pt x="811011" y="879953"/>
                    <a:pt x="810835" y="880358"/>
                    <a:pt x="810536" y="880662"/>
                  </a:cubicBezTo>
                  <a:cubicBezTo>
                    <a:pt x="810232" y="880961"/>
                    <a:pt x="809827" y="881137"/>
                    <a:pt x="809400" y="881146"/>
                  </a:cubicBezTo>
                  <a:close/>
                  <a:moveTo>
                    <a:pt x="3284" y="877867"/>
                  </a:moveTo>
                  <a:lnTo>
                    <a:pt x="807736" y="877867"/>
                  </a:lnTo>
                  <a:lnTo>
                    <a:pt x="807736" y="3284"/>
                  </a:lnTo>
                  <a:lnTo>
                    <a:pt x="3284" y="3284"/>
                  </a:lnTo>
                  <a:lnTo>
                    <a:pt x="3284" y="877867"/>
                  </a:lnTo>
                  <a:close/>
                </a:path>
              </a:pathLst>
            </a:custGeom>
            <a:solidFill>
              <a:srgbClr val="0E0E0E"/>
            </a:solidFill>
            <a:ln w="4396"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FEA8FD5A-E63A-438A-8AEE-EDEC16E2C43C}"/>
                </a:ext>
              </a:extLst>
            </p:cNvPr>
            <p:cNvSpPr/>
            <p:nvPr/>
          </p:nvSpPr>
          <p:spPr>
            <a:xfrm>
              <a:off x="9437495" y="3024687"/>
              <a:ext cx="693794" cy="541865"/>
            </a:xfrm>
            <a:custGeom>
              <a:avLst/>
              <a:gdLst>
                <a:gd name="connsiteX0" fmla="*/ 604240 w 693794"/>
                <a:gd name="connsiteY0" fmla="*/ 541866 h 541865"/>
                <a:gd name="connsiteX1" fmla="*/ 693795 w 693794"/>
                <a:gd name="connsiteY1" fmla="*/ 241978 h 541865"/>
                <a:gd name="connsiteX2" fmla="*/ 693795 w 693794"/>
                <a:gd name="connsiteY2" fmla="*/ 0 h 541865"/>
                <a:gd name="connsiteX3" fmla="*/ 0 w 693794"/>
                <a:gd name="connsiteY3" fmla="*/ 0 h 541865"/>
                <a:gd name="connsiteX4" fmla="*/ 604240 w 693794"/>
                <a:gd name="connsiteY4" fmla="*/ 541866 h 5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94" h="541865">
                  <a:moveTo>
                    <a:pt x="604240" y="541866"/>
                  </a:moveTo>
                  <a:cubicBezTo>
                    <a:pt x="619514" y="424205"/>
                    <a:pt x="624809" y="314683"/>
                    <a:pt x="693795" y="241978"/>
                  </a:cubicBezTo>
                  <a:lnTo>
                    <a:pt x="693795" y="0"/>
                  </a:lnTo>
                  <a:lnTo>
                    <a:pt x="0" y="0"/>
                  </a:lnTo>
                  <a:cubicBezTo>
                    <a:pt x="74629" y="121557"/>
                    <a:pt x="313455" y="475156"/>
                    <a:pt x="604240" y="541866"/>
                  </a:cubicBezTo>
                  <a:close/>
                </a:path>
              </a:pathLst>
            </a:custGeom>
            <a:solidFill>
              <a:srgbClr val="DBDBD9"/>
            </a:solidFill>
            <a:ln w="4396"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21A74AB0-423E-4EC7-A06A-928BD8369F29}"/>
                </a:ext>
              </a:extLst>
            </p:cNvPr>
            <p:cNvSpPr/>
            <p:nvPr/>
          </p:nvSpPr>
          <p:spPr>
            <a:xfrm>
              <a:off x="9435879" y="3023067"/>
              <a:ext cx="697078" cy="545105"/>
            </a:xfrm>
            <a:custGeom>
              <a:avLst/>
              <a:gdLst>
                <a:gd name="connsiteX0" fmla="*/ 605855 w 697078"/>
                <a:gd name="connsiteY0" fmla="*/ 545106 h 545105"/>
                <a:gd name="connsiteX1" fmla="*/ 605503 w 697078"/>
                <a:gd name="connsiteY1" fmla="*/ 545106 h 545105"/>
                <a:gd name="connsiteX2" fmla="*/ 221487 w 697078"/>
                <a:gd name="connsiteY2" fmla="*/ 294285 h 545105"/>
                <a:gd name="connsiteX3" fmla="*/ 216 w 697078"/>
                <a:gd name="connsiteY3" fmla="*/ 2540 h 545105"/>
                <a:gd name="connsiteX4" fmla="*/ 0 w 697078"/>
                <a:gd name="connsiteY4" fmla="*/ 1708 h 545105"/>
                <a:gd name="connsiteX5" fmla="*/ 216 w 697078"/>
                <a:gd name="connsiteY5" fmla="*/ 876 h 545105"/>
                <a:gd name="connsiteX6" fmla="*/ 819 w 697078"/>
                <a:gd name="connsiteY6" fmla="*/ 242 h 545105"/>
                <a:gd name="connsiteX7" fmla="*/ 1660 w 697078"/>
                <a:gd name="connsiteY7" fmla="*/ 0 h 545105"/>
                <a:gd name="connsiteX8" fmla="*/ 695459 w 697078"/>
                <a:gd name="connsiteY8" fmla="*/ 0 h 545105"/>
                <a:gd name="connsiteX9" fmla="*/ 696608 w 697078"/>
                <a:gd name="connsiteY9" fmla="*/ 506 h 545105"/>
                <a:gd name="connsiteX10" fmla="*/ 697079 w 697078"/>
                <a:gd name="connsiteY10" fmla="*/ 1664 h 545105"/>
                <a:gd name="connsiteX11" fmla="*/ 697079 w 697078"/>
                <a:gd name="connsiteY11" fmla="*/ 243509 h 545105"/>
                <a:gd name="connsiteX12" fmla="*/ 696639 w 697078"/>
                <a:gd name="connsiteY12" fmla="*/ 244650 h 545105"/>
                <a:gd name="connsiteX13" fmla="*/ 612550 w 697078"/>
                <a:gd name="connsiteY13" fmla="*/ 502910 h 545105"/>
                <a:gd name="connsiteX14" fmla="*/ 607519 w 697078"/>
                <a:gd name="connsiteY14" fmla="*/ 543618 h 545105"/>
                <a:gd name="connsiteX15" fmla="*/ 607303 w 697078"/>
                <a:gd name="connsiteY15" fmla="*/ 544252 h 545105"/>
                <a:gd name="connsiteX16" fmla="*/ 606863 w 697078"/>
                <a:gd name="connsiteY16" fmla="*/ 544753 h 545105"/>
                <a:gd name="connsiteX17" fmla="*/ 605855 w 697078"/>
                <a:gd name="connsiteY17" fmla="*/ 545106 h 545105"/>
                <a:gd name="connsiteX18" fmla="*/ 4547 w 697078"/>
                <a:gd name="connsiteY18" fmla="*/ 3240 h 545105"/>
                <a:gd name="connsiteX19" fmla="*/ 223851 w 697078"/>
                <a:gd name="connsiteY19" fmla="*/ 292141 h 545105"/>
                <a:gd name="connsiteX20" fmla="*/ 604456 w 697078"/>
                <a:gd name="connsiteY20" fmla="*/ 541646 h 545105"/>
                <a:gd name="connsiteX21" fmla="*/ 609271 w 697078"/>
                <a:gd name="connsiteY21" fmla="*/ 502777 h 545105"/>
                <a:gd name="connsiteX22" fmla="*/ 693751 w 697078"/>
                <a:gd name="connsiteY22" fmla="*/ 243118 h 545105"/>
                <a:gd name="connsiteX23" fmla="*/ 693751 w 697078"/>
                <a:gd name="connsiteY23" fmla="*/ 3240 h 545105"/>
                <a:gd name="connsiteX24" fmla="*/ 4547 w 697078"/>
                <a:gd name="connsiteY24" fmla="*/ 3240 h 545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97078" h="545105">
                  <a:moveTo>
                    <a:pt x="605855" y="545106"/>
                  </a:moveTo>
                  <a:lnTo>
                    <a:pt x="605503" y="545106"/>
                  </a:lnTo>
                  <a:cubicBezTo>
                    <a:pt x="480359" y="516388"/>
                    <a:pt x="351143" y="432040"/>
                    <a:pt x="221487" y="294285"/>
                  </a:cubicBezTo>
                  <a:cubicBezTo>
                    <a:pt x="116037" y="182315"/>
                    <a:pt x="37640" y="63430"/>
                    <a:pt x="216" y="2540"/>
                  </a:cubicBezTo>
                  <a:cubicBezTo>
                    <a:pt x="75" y="2285"/>
                    <a:pt x="0" y="1998"/>
                    <a:pt x="0" y="1708"/>
                  </a:cubicBezTo>
                  <a:cubicBezTo>
                    <a:pt x="0" y="1417"/>
                    <a:pt x="75" y="1131"/>
                    <a:pt x="216" y="876"/>
                  </a:cubicBezTo>
                  <a:cubicBezTo>
                    <a:pt x="357" y="616"/>
                    <a:pt x="563" y="396"/>
                    <a:pt x="819" y="242"/>
                  </a:cubicBezTo>
                  <a:cubicBezTo>
                    <a:pt x="1070" y="88"/>
                    <a:pt x="1360" y="4"/>
                    <a:pt x="1660" y="0"/>
                  </a:cubicBezTo>
                  <a:lnTo>
                    <a:pt x="695459" y="0"/>
                  </a:lnTo>
                  <a:cubicBezTo>
                    <a:pt x="695890" y="13"/>
                    <a:pt x="696304" y="194"/>
                    <a:pt x="696608" y="506"/>
                  </a:cubicBezTo>
                  <a:cubicBezTo>
                    <a:pt x="696907" y="814"/>
                    <a:pt x="697079" y="1233"/>
                    <a:pt x="697079" y="1664"/>
                  </a:cubicBezTo>
                  <a:lnTo>
                    <a:pt x="697079" y="243509"/>
                  </a:lnTo>
                  <a:cubicBezTo>
                    <a:pt x="697074" y="243928"/>
                    <a:pt x="696916" y="244333"/>
                    <a:pt x="696639" y="244650"/>
                  </a:cubicBezTo>
                  <a:cubicBezTo>
                    <a:pt x="636056" y="308511"/>
                    <a:pt x="624678" y="402931"/>
                    <a:pt x="612550" y="502910"/>
                  </a:cubicBezTo>
                  <a:cubicBezTo>
                    <a:pt x="610930" y="516300"/>
                    <a:pt x="609315" y="529915"/>
                    <a:pt x="607519" y="543618"/>
                  </a:cubicBezTo>
                  <a:cubicBezTo>
                    <a:pt x="607488" y="543838"/>
                    <a:pt x="607418" y="544054"/>
                    <a:pt x="607303" y="544252"/>
                  </a:cubicBezTo>
                  <a:cubicBezTo>
                    <a:pt x="607189" y="544445"/>
                    <a:pt x="607039" y="544617"/>
                    <a:pt x="606863" y="544753"/>
                  </a:cubicBezTo>
                  <a:cubicBezTo>
                    <a:pt x="606568" y="544965"/>
                    <a:pt x="606216" y="545088"/>
                    <a:pt x="605855" y="545106"/>
                  </a:cubicBezTo>
                  <a:close/>
                  <a:moveTo>
                    <a:pt x="4547" y="3240"/>
                  </a:moveTo>
                  <a:cubicBezTo>
                    <a:pt x="42456" y="64786"/>
                    <a:pt x="120064" y="181747"/>
                    <a:pt x="223851" y="292141"/>
                  </a:cubicBezTo>
                  <a:cubicBezTo>
                    <a:pt x="352499" y="428712"/>
                    <a:pt x="480535" y="512668"/>
                    <a:pt x="604456" y="541646"/>
                  </a:cubicBezTo>
                  <a:cubicBezTo>
                    <a:pt x="606163" y="528515"/>
                    <a:pt x="607739" y="515384"/>
                    <a:pt x="609271" y="502777"/>
                  </a:cubicBezTo>
                  <a:cubicBezTo>
                    <a:pt x="621394" y="402490"/>
                    <a:pt x="632821" y="307767"/>
                    <a:pt x="693751" y="243118"/>
                  </a:cubicBezTo>
                  <a:lnTo>
                    <a:pt x="693751" y="3240"/>
                  </a:lnTo>
                  <a:lnTo>
                    <a:pt x="4547" y="3240"/>
                  </a:lnTo>
                  <a:close/>
                </a:path>
              </a:pathLst>
            </a:custGeom>
            <a:solidFill>
              <a:srgbClr val="0E0E0E"/>
            </a:solidFill>
            <a:ln w="4396"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0F20E644-F431-4310-A845-EA2630592597}"/>
                </a:ext>
              </a:extLst>
            </p:cNvPr>
            <p:cNvSpPr/>
            <p:nvPr/>
          </p:nvSpPr>
          <p:spPr>
            <a:xfrm>
              <a:off x="10798700" y="2983587"/>
              <a:ext cx="423588" cy="687319"/>
            </a:xfrm>
            <a:custGeom>
              <a:avLst/>
              <a:gdLst>
                <a:gd name="connsiteX0" fmla="*/ 423588 w 423588"/>
                <a:gd name="connsiteY0" fmla="*/ 0 h 687319"/>
                <a:gd name="connsiteX1" fmla="*/ 0 w 423588"/>
                <a:gd name="connsiteY1" fmla="*/ 0 h 687319"/>
                <a:gd name="connsiteX2" fmla="*/ 0 w 423588"/>
                <a:gd name="connsiteY2" fmla="*/ 687320 h 687319"/>
                <a:gd name="connsiteX3" fmla="*/ 423588 w 423588"/>
                <a:gd name="connsiteY3" fmla="*/ 687320 h 687319"/>
                <a:gd name="connsiteX4" fmla="*/ 423588 w 423588"/>
                <a:gd name="connsiteY4" fmla="*/ 0 h 687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588" h="687319">
                  <a:moveTo>
                    <a:pt x="423588" y="0"/>
                  </a:moveTo>
                  <a:lnTo>
                    <a:pt x="0" y="0"/>
                  </a:lnTo>
                  <a:lnTo>
                    <a:pt x="0" y="687320"/>
                  </a:lnTo>
                  <a:lnTo>
                    <a:pt x="423588" y="687320"/>
                  </a:lnTo>
                  <a:lnTo>
                    <a:pt x="423588" y="0"/>
                  </a:lnTo>
                  <a:close/>
                </a:path>
              </a:pathLst>
            </a:custGeom>
            <a:solidFill>
              <a:srgbClr val="F0EDE9"/>
            </a:solidFill>
            <a:ln w="4396"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00191950-7FA3-464F-8450-188B6E3EA8F1}"/>
                </a:ext>
              </a:extLst>
            </p:cNvPr>
            <p:cNvSpPr/>
            <p:nvPr/>
          </p:nvSpPr>
          <p:spPr>
            <a:xfrm>
              <a:off x="10797079" y="2982011"/>
              <a:ext cx="427089" cy="690515"/>
            </a:xfrm>
            <a:custGeom>
              <a:avLst/>
              <a:gdLst>
                <a:gd name="connsiteX0" fmla="*/ 425425 w 427089"/>
                <a:gd name="connsiteY0" fmla="*/ 690516 h 690515"/>
                <a:gd name="connsiteX1" fmla="*/ 1621 w 427089"/>
                <a:gd name="connsiteY1" fmla="*/ 690516 h 690515"/>
                <a:gd name="connsiteX2" fmla="*/ 472 w 427089"/>
                <a:gd name="connsiteY2" fmla="*/ 690040 h 690515"/>
                <a:gd name="connsiteX3" fmla="*/ 1 w 427089"/>
                <a:gd name="connsiteY3" fmla="*/ 688896 h 690515"/>
                <a:gd name="connsiteX4" fmla="*/ 1 w 427089"/>
                <a:gd name="connsiteY4" fmla="*/ 1664 h 690515"/>
                <a:gd name="connsiteX5" fmla="*/ 111 w 427089"/>
                <a:gd name="connsiteY5" fmla="*/ 1030 h 690515"/>
                <a:gd name="connsiteX6" fmla="*/ 459 w 427089"/>
                <a:gd name="connsiteY6" fmla="*/ 489 h 690515"/>
                <a:gd name="connsiteX7" fmla="*/ 987 w 427089"/>
                <a:gd name="connsiteY7" fmla="*/ 128 h 690515"/>
                <a:gd name="connsiteX8" fmla="*/ 1621 w 427089"/>
                <a:gd name="connsiteY8" fmla="*/ 0 h 690515"/>
                <a:gd name="connsiteX9" fmla="*/ 425425 w 427089"/>
                <a:gd name="connsiteY9" fmla="*/ 0 h 690515"/>
                <a:gd name="connsiteX10" fmla="*/ 426605 w 427089"/>
                <a:gd name="connsiteY10" fmla="*/ 484 h 690515"/>
                <a:gd name="connsiteX11" fmla="*/ 427089 w 427089"/>
                <a:gd name="connsiteY11" fmla="*/ 1664 h 690515"/>
                <a:gd name="connsiteX12" fmla="*/ 427089 w 427089"/>
                <a:gd name="connsiteY12" fmla="*/ 688896 h 690515"/>
                <a:gd name="connsiteX13" fmla="*/ 426587 w 427089"/>
                <a:gd name="connsiteY13" fmla="*/ 690045 h 690515"/>
                <a:gd name="connsiteX14" fmla="*/ 425425 w 427089"/>
                <a:gd name="connsiteY14" fmla="*/ 690516 h 690515"/>
                <a:gd name="connsiteX15" fmla="*/ 3281 w 427089"/>
                <a:gd name="connsiteY15" fmla="*/ 687276 h 690515"/>
                <a:gd name="connsiteX16" fmla="*/ 423502 w 427089"/>
                <a:gd name="connsiteY16" fmla="*/ 687276 h 690515"/>
                <a:gd name="connsiteX17" fmla="*/ 423502 w 427089"/>
                <a:gd name="connsiteY17" fmla="*/ 3196 h 690515"/>
                <a:gd name="connsiteX18" fmla="*/ 3281 w 427089"/>
                <a:gd name="connsiteY18" fmla="*/ 3196 h 690515"/>
                <a:gd name="connsiteX19" fmla="*/ 3281 w 427089"/>
                <a:gd name="connsiteY19" fmla="*/ 687276 h 69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7089" h="690515">
                  <a:moveTo>
                    <a:pt x="425425" y="690516"/>
                  </a:moveTo>
                  <a:lnTo>
                    <a:pt x="1621" y="690516"/>
                  </a:lnTo>
                  <a:cubicBezTo>
                    <a:pt x="1190" y="690516"/>
                    <a:pt x="776" y="690344"/>
                    <a:pt x="472" y="690040"/>
                  </a:cubicBezTo>
                  <a:cubicBezTo>
                    <a:pt x="169" y="689737"/>
                    <a:pt x="1" y="689323"/>
                    <a:pt x="1" y="688896"/>
                  </a:cubicBezTo>
                  <a:lnTo>
                    <a:pt x="1" y="1664"/>
                  </a:lnTo>
                  <a:cubicBezTo>
                    <a:pt x="-7" y="1448"/>
                    <a:pt x="32" y="1233"/>
                    <a:pt x="111" y="1030"/>
                  </a:cubicBezTo>
                  <a:cubicBezTo>
                    <a:pt x="191" y="827"/>
                    <a:pt x="309" y="643"/>
                    <a:pt x="459" y="489"/>
                  </a:cubicBezTo>
                  <a:cubicBezTo>
                    <a:pt x="609" y="334"/>
                    <a:pt x="789" y="211"/>
                    <a:pt x="987" y="128"/>
                  </a:cubicBezTo>
                  <a:cubicBezTo>
                    <a:pt x="1190" y="44"/>
                    <a:pt x="1401" y="0"/>
                    <a:pt x="1621" y="0"/>
                  </a:cubicBezTo>
                  <a:lnTo>
                    <a:pt x="425425" y="0"/>
                  </a:lnTo>
                  <a:cubicBezTo>
                    <a:pt x="425870" y="0"/>
                    <a:pt x="426292" y="176"/>
                    <a:pt x="426605" y="484"/>
                  </a:cubicBezTo>
                  <a:cubicBezTo>
                    <a:pt x="426913" y="797"/>
                    <a:pt x="427089" y="1219"/>
                    <a:pt x="427089" y="1664"/>
                  </a:cubicBezTo>
                  <a:lnTo>
                    <a:pt x="427089" y="688896"/>
                  </a:lnTo>
                  <a:cubicBezTo>
                    <a:pt x="427080" y="689327"/>
                    <a:pt x="426900" y="689741"/>
                    <a:pt x="426587" y="690045"/>
                  </a:cubicBezTo>
                  <a:cubicBezTo>
                    <a:pt x="426279" y="690344"/>
                    <a:pt x="425861" y="690516"/>
                    <a:pt x="425425" y="690516"/>
                  </a:cubicBezTo>
                  <a:close/>
                  <a:moveTo>
                    <a:pt x="3281" y="687276"/>
                  </a:moveTo>
                  <a:lnTo>
                    <a:pt x="423502" y="687276"/>
                  </a:lnTo>
                  <a:lnTo>
                    <a:pt x="423502" y="3196"/>
                  </a:lnTo>
                  <a:lnTo>
                    <a:pt x="3281" y="3196"/>
                  </a:lnTo>
                  <a:lnTo>
                    <a:pt x="3281" y="687276"/>
                  </a:lnTo>
                  <a:close/>
                </a:path>
              </a:pathLst>
            </a:custGeom>
            <a:solidFill>
              <a:srgbClr val="0E0E0E"/>
            </a:solidFill>
            <a:ln w="4396"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610EBD5B-E4B8-4D6B-8C7F-D54063A864A8}"/>
                </a:ext>
              </a:extLst>
            </p:cNvPr>
            <p:cNvSpPr/>
            <p:nvPr/>
          </p:nvSpPr>
          <p:spPr>
            <a:xfrm>
              <a:off x="10798700" y="2983587"/>
              <a:ext cx="203865" cy="621222"/>
            </a:xfrm>
            <a:custGeom>
              <a:avLst/>
              <a:gdLst>
                <a:gd name="connsiteX0" fmla="*/ 0 w 203865"/>
                <a:gd name="connsiteY0" fmla="*/ 621222 h 621222"/>
                <a:gd name="connsiteX1" fmla="*/ 200389 w 203865"/>
                <a:gd name="connsiteY1" fmla="*/ 161169 h 621222"/>
                <a:gd name="connsiteX2" fmla="*/ 116085 w 203865"/>
                <a:gd name="connsiteY2" fmla="*/ 0 h 621222"/>
                <a:gd name="connsiteX3" fmla="*/ 0 w 203865"/>
                <a:gd name="connsiteY3" fmla="*/ 0 h 621222"/>
                <a:gd name="connsiteX4" fmla="*/ 0 w 203865"/>
                <a:gd name="connsiteY4" fmla="*/ 621222 h 621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865" h="621222">
                  <a:moveTo>
                    <a:pt x="0" y="621222"/>
                  </a:moveTo>
                  <a:cubicBezTo>
                    <a:pt x="130836" y="512096"/>
                    <a:pt x="223239" y="330485"/>
                    <a:pt x="200389" y="161169"/>
                  </a:cubicBezTo>
                  <a:cubicBezTo>
                    <a:pt x="191330" y="93715"/>
                    <a:pt x="159113" y="42984"/>
                    <a:pt x="116085" y="0"/>
                  </a:cubicBezTo>
                  <a:lnTo>
                    <a:pt x="0" y="0"/>
                  </a:lnTo>
                  <a:lnTo>
                    <a:pt x="0" y="621222"/>
                  </a:lnTo>
                  <a:close/>
                </a:path>
              </a:pathLst>
            </a:custGeom>
            <a:solidFill>
              <a:srgbClr val="DBDBD9"/>
            </a:solidFill>
            <a:ln w="4396"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A38955C3-07CE-4B72-B23C-A358B67CE876}"/>
                </a:ext>
              </a:extLst>
            </p:cNvPr>
            <p:cNvSpPr/>
            <p:nvPr/>
          </p:nvSpPr>
          <p:spPr>
            <a:xfrm>
              <a:off x="10797079" y="2981923"/>
              <a:ext cx="207049" cy="624535"/>
            </a:xfrm>
            <a:custGeom>
              <a:avLst/>
              <a:gdLst>
                <a:gd name="connsiteX0" fmla="*/ 1621 w 207049"/>
                <a:gd name="connsiteY0" fmla="*/ 624506 h 624535"/>
                <a:gd name="connsiteX1" fmla="*/ 917 w 207049"/>
                <a:gd name="connsiteY1" fmla="*/ 624506 h 624535"/>
                <a:gd name="connsiteX2" fmla="*/ 248 w 207049"/>
                <a:gd name="connsiteY2" fmla="*/ 623894 h 624535"/>
                <a:gd name="connsiteX3" fmla="*/ 1 w 207049"/>
                <a:gd name="connsiteY3" fmla="*/ 623018 h 624535"/>
                <a:gd name="connsiteX4" fmla="*/ 1 w 207049"/>
                <a:gd name="connsiteY4" fmla="*/ 1664 h 624535"/>
                <a:gd name="connsiteX5" fmla="*/ 111 w 207049"/>
                <a:gd name="connsiteY5" fmla="*/ 1030 h 624535"/>
                <a:gd name="connsiteX6" fmla="*/ 459 w 207049"/>
                <a:gd name="connsiteY6" fmla="*/ 489 h 624535"/>
                <a:gd name="connsiteX7" fmla="*/ 987 w 207049"/>
                <a:gd name="connsiteY7" fmla="*/ 128 h 624535"/>
                <a:gd name="connsiteX8" fmla="*/ 1621 w 207049"/>
                <a:gd name="connsiteY8" fmla="*/ 0 h 624535"/>
                <a:gd name="connsiteX9" fmla="*/ 117706 w 207049"/>
                <a:gd name="connsiteY9" fmla="*/ 0 h 624535"/>
                <a:gd name="connsiteX10" fmla="*/ 118322 w 207049"/>
                <a:gd name="connsiteY10" fmla="*/ 123 h 624535"/>
                <a:gd name="connsiteX11" fmla="*/ 118842 w 207049"/>
                <a:gd name="connsiteY11" fmla="*/ 480 h 624535"/>
                <a:gd name="connsiteX12" fmla="*/ 203674 w 207049"/>
                <a:gd name="connsiteY12" fmla="*/ 162441 h 624535"/>
                <a:gd name="connsiteX13" fmla="*/ 2669 w 207049"/>
                <a:gd name="connsiteY13" fmla="*/ 623982 h 624535"/>
                <a:gd name="connsiteX14" fmla="*/ 1621 w 207049"/>
                <a:gd name="connsiteY14" fmla="*/ 624506 h 624535"/>
                <a:gd name="connsiteX15" fmla="*/ 3281 w 207049"/>
                <a:gd name="connsiteY15" fmla="*/ 3284 h 624535"/>
                <a:gd name="connsiteX16" fmla="*/ 3281 w 207049"/>
                <a:gd name="connsiteY16" fmla="*/ 619342 h 624535"/>
                <a:gd name="connsiteX17" fmla="*/ 200258 w 207049"/>
                <a:gd name="connsiteY17" fmla="*/ 163053 h 624535"/>
                <a:gd name="connsiteX18" fmla="*/ 116874 w 207049"/>
                <a:gd name="connsiteY18" fmla="*/ 3284 h 624535"/>
                <a:gd name="connsiteX19" fmla="*/ 3281 w 207049"/>
                <a:gd name="connsiteY19" fmla="*/ 3284 h 62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7049" h="624535">
                  <a:moveTo>
                    <a:pt x="1621" y="624506"/>
                  </a:moveTo>
                  <a:cubicBezTo>
                    <a:pt x="1388" y="624545"/>
                    <a:pt x="1150" y="624545"/>
                    <a:pt x="917" y="624506"/>
                  </a:cubicBezTo>
                  <a:cubicBezTo>
                    <a:pt x="644" y="624369"/>
                    <a:pt x="411" y="624154"/>
                    <a:pt x="248" y="623894"/>
                  </a:cubicBezTo>
                  <a:cubicBezTo>
                    <a:pt x="85" y="623630"/>
                    <a:pt x="1" y="623326"/>
                    <a:pt x="1" y="623018"/>
                  </a:cubicBezTo>
                  <a:lnTo>
                    <a:pt x="1" y="1664"/>
                  </a:lnTo>
                  <a:cubicBezTo>
                    <a:pt x="-7" y="1448"/>
                    <a:pt x="32" y="1233"/>
                    <a:pt x="111" y="1030"/>
                  </a:cubicBezTo>
                  <a:cubicBezTo>
                    <a:pt x="191" y="827"/>
                    <a:pt x="309" y="643"/>
                    <a:pt x="459" y="489"/>
                  </a:cubicBezTo>
                  <a:cubicBezTo>
                    <a:pt x="609" y="334"/>
                    <a:pt x="789" y="211"/>
                    <a:pt x="987" y="128"/>
                  </a:cubicBezTo>
                  <a:cubicBezTo>
                    <a:pt x="1190" y="44"/>
                    <a:pt x="1401" y="0"/>
                    <a:pt x="1621" y="0"/>
                  </a:cubicBezTo>
                  <a:lnTo>
                    <a:pt x="117706" y="0"/>
                  </a:lnTo>
                  <a:cubicBezTo>
                    <a:pt x="117918" y="0"/>
                    <a:pt x="118129" y="39"/>
                    <a:pt x="118322" y="123"/>
                  </a:cubicBezTo>
                  <a:cubicBezTo>
                    <a:pt x="118521" y="207"/>
                    <a:pt x="118697" y="326"/>
                    <a:pt x="118842" y="480"/>
                  </a:cubicBezTo>
                  <a:cubicBezTo>
                    <a:pt x="168526" y="50295"/>
                    <a:pt x="195491" y="101858"/>
                    <a:pt x="203674" y="162441"/>
                  </a:cubicBezTo>
                  <a:cubicBezTo>
                    <a:pt x="224948" y="320458"/>
                    <a:pt x="144188" y="505925"/>
                    <a:pt x="2669" y="623982"/>
                  </a:cubicBezTo>
                  <a:cubicBezTo>
                    <a:pt x="2387" y="624268"/>
                    <a:pt x="2017" y="624453"/>
                    <a:pt x="1621" y="624506"/>
                  </a:cubicBezTo>
                  <a:close/>
                  <a:moveTo>
                    <a:pt x="3281" y="3284"/>
                  </a:moveTo>
                  <a:lnTo>
                    <a:pt x="3281" y="619342"/>
                  </a:lnTo>
                  <a:cubicBezTo>
                    <a:pt x="142260" y="501941"/>
                    <a:pt x="221400" y="319014"/>
                    <a:pt x="200258" y="163053"/>
                  </a:cubicBezTo>
                  <a:cubicBezTo>
                    <a:pt x="192207" y="103214"/>
                    <a:pt x="165721" y="52439"/>
                    <a:pt x="116874" y="3284"/>
                  </a:cubicBezTo>
                  <a:lnTo>
                    <a:pt x="3281" y="3284"/>
                  </a:lnTo>
                  <a:close/>
                </a:path>
              </a:pathLst>
            </a:custGeom>
            <a:solidFill>
              <a:srgbClr val="0E0E0E"/>
            </a:solidFill>
            <a:ln w="4396"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BF667233-C89E-4D30-9C3C-04B95020FA84}"/>
                </a:ext>
              </a:extLst>
            </p:cNvPr>
            <p:cNvSpPr/>
            <p:nvPr/>
          </p:nvSpPr>
          <p:spPr>
            <a:xfrm>
              <a:off x="10798700" y="3339110"/>
              <a:ext cx="130047" cy="331797"/>
            </a:xfrm>
            <a:custGeom>
              <a:avLst/>
              <a:gdLst>
                <a:gd name="connsiteX0" fmla="*/ 0 w 130047"/>
                <a:gd name="connsiteY0" fmla="*/ 331797 h 331797"/>
                <a:gd name="connsiteX1" fmla="*/ 130048 w 130047"/>
                <a:gd name="connsiteY1" fmla="*/ 331797 h 331797"/>
                <a:gd name="connsiteX2" fmla="*/ 0 w 130047"/>
                <a:gd name="connsiteY2" fmla="*/ 0 h 331797"/>
                <a:gd name="connsiteX3" fmla="*/ 0 w 130047"/>
                <a:gd name="connsiteY3" fmla="*/ 331797 h 331797"/>
              </a:gdLst>
              <a:ahLst/>
              <a:cxnLst>
                <a:cxn ang="0">
                  <a:pos x="connsiteX0" y="connsiteY0"/>
                </a:cxn>
                <a:cxn ang="0">
                  <a:pos x="connsiteX1" y="connsiteY1"/>
                </a:cxn>
                <a:cxn ang="0">
                  <a:pos x="connsiteX2" y="connsiteY2"/>
                </a:cxn>
                <a:cxn ang="0">
                  <a:pos x="connsiteX3" y="connsiteY3"/>
                </a:cxn>
              </a:cxnLst>
              <a:rect l="l" t="t" r="r" b="b"/>
              <a:pathLst>
                <a:path w="130047" h="331797">
                  <a:moveTo>
                    <a:pt x="0" y="331797"/>
                  </a:moveTo>
                  <a:lnTo>
                    <a:pt x="130048" y="331797"/>
                  </a:lnTo>
                  <a:cubicBezTo>
                    <a:pt x="82380" y="219123"/>
                    <a:pt x="47359" y="103782"/>
                    <a:pt x="0" y="0"/>
                  </a:cubicBezTo>
                  <a:lnTo>
                    <a:pt x="0" y="331797"/>
                  </a:lnTo>
                  <a:close/>
                </a:path>
              </a:pathLst>
            </a:custGeom>
            <a:solidFill>
              <a:srgbClr val="DBDBD9"/>
            </a:solidFill>
            <a:ln w="4396"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EEC5B343-7C82-4588-B466-F7660C36B596}"/>
                </a:ext>
              </a:extLst>
            </p:cNvPr>
            <p:cNvSpPr/>
            <p:nvPr/>
          </p:nvSpPr>
          <p:spPr>
            <a:xfrm>
              <a:off x="10797076" y="3337442"/>
              <a:ext cx="133358" cy="335089"/>
            </a:xfrm>
            <a:custGeom>
              <a:avLst/>
              <a:gdLst>
                <a:gd name="connsiteX0" fmla="*/ 131672 w 133358"/>
                <a:gd name="connsiteY0" fmla="*/ 335085 h 335089"/>
                <a:gd name="connsiteX1" fmla="*/ 1620 w 133358"/>
                <a:gd name="connsiteY1" fmla="*/ 335085 h 335089"/>
                <a:gd name="connsiteX2" fmla="*/ 475 w 133358"/>
                <a:gd name="connsiteY2" fmla="*/ 334610 h 335089"/>
                <a:gd name="connsiteX3" fmla="*/ 0 w 133358"/>
                <a:gd name="connsiteY3" fmla="*/ 333465 h 335089"/>
                <a:gd name="connsiteX4" fmla="*/ 0 w 133358"/>
                <a:gd name="connsiteY4" fmla="*/ 1668 h 335089"/>
                <a:gd name="connsiteX5" fmla="*/ 357 w 133358"/>
                <a:gd name="connsiteY5" fmla="*/ 638 h 335089"/>
                <a:gd name="connsiteX6" fmla="*/ 1272 w 133358"/>
                <a:gd name="connsiteY6" fmla="*/ 49 h 335089"/>
                <a:gd name="connsiteX7" fmla="*/ 2359 w 133358"/>
                <a:gd name="connsiteY7" fmla="*/ 167 h 335089"/>
                <a:gd name="connsiteX8" fmla="*/ 3112 w 133358"/>
                <a:gd name="connsiteY8" fmla="*/ 968 h 335089"/>
                <a:gd name="connsiteX9" fmla="*/ 74373 w 133358"/>
                <a:gd name="connsiteY9" fmla="*/ 180656 h 335089"/>
                <a:gd name="connsiteX10" fmla="*/ 133160 w 133358"/>
                <a:gd name="connsiteY10" fmla="*/ 332809 h 335089"/>
                <a:gd name="connsiteX11" fmla="*/ 133358 w 133358"/>
                <a:gd name="connsiteY11" fmla="*/ 333575 h 335089"/>
                <a:gd name="connsiteX12" fmla="*/ 133160 w 133358"/>
                <a:gd name="connsiteY12" fmla="*/ 334341 h 335089"/>
                <a:gd name="connsiteX13" fmla="*/ 132517 w 133358"/>
                <a:gd name="connsiteY13" fmla="*/ 334918 h 335089"/>
                <a:gd name="connsiteX14" fmla="*/ 131672 w 133358"/>
                <a:gd name="connsiteY14" fmla="*/ 335085 h 335089"/>
                <a:gd name="connsiteX15" fmla="*/ 3284 w 133358"/>
                <a:gd name="connsiteY15" fmla="*/ 331845 h 335089"/>
                <a:gd name="connsiteX16" fmla="*/ 129176 w 133358"/>
                <a:gd name="connsiteY16" fmla="*/ 331845 h 335089"/>
                <a:gd name="connsiteX17" fmla="*/ 71266 w 133358"/>
                <a:gd name="connsiteY17" fmla="*/ 181835 h 335089"/>
                <a:gd name="connsiteX18" fmla="*/ 3284 w 133358"/>
                <a:gd name="connsiteY18" fmla="*/ 9327 h 335089"/>
                <a:gd name="connsiteX19" fmla="*/ 3284 w 133358"/>
                <a:gd name="connsiteY19" fmla="*/ 331845 h 335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3358" h="335089">
                  <a:moveTo>
                    <a:pt x="131672" y="335085"/>
                  </a:moveTo>
                  <a:lnTo>
                    <a:pt x="1620" y="335085"/>
                  </a:lnTo>
                  <a:cubicBezTo>
                    <a:pt x="1193" y="335085"/>
                    <a:pt x="779" y="334914"/>
                    <a:pt x="475" y="334610"/>
                  </a:cubicBezTo>
                  <a:cubicBezTo>
                    <a:pt x="172" y="334306"/>
                    <a:pt x="0" y="333892"/>
                    <a:pt x="0" y="333465"/>
                  </a:cubicBezTo>
                  <a:lnTo>
                    <a:pt x="0" y="1668"/>
                  </a:lnTo>
                  <a:cubicBezTo>
                    <a:pt x="0" y="1294"/>
                    <a:pt x="128" y="933"/>
                    <a:pt x="357" y="638"/>
                  </a:cubicBezTo>
                  <a:cubicBezTo>
                    <a:pt x="585" y="343"/>
                    <a:pt x="907" y="136"/>
                    <a:pt x="1272" y="49"/>
                  </a:cubicBezTo>
                  <a:cubicBezTo>
                    <a:pt x="1638" y="-44"/>
                    <a:pt x="2025" y="-4"/>
                    <a:pt x="2359" y="167"/>
                  </a:cubicBezTo>
                  <a:cubicBezTo>
                    <a:pt x="2698" y="335"/>
                    <a:pt x="2962" y="621"/>
                    <a:pt x="3112" y="968"/>
                  </a:cubicBezTo>
                  <a:cubicBezTo>
                    <a:pt x="29373" y="58179"/>
                    <a:pt x="51259" y="117665"/>
                    <a:pt x="74373" y="180656"/>
                  </a:cubicBezTo>
                  <a:cubicBezTo>
                    <a:pt x="92756" y="230599"/>
                    <a:pt x="111798" y="282206"/>
                    <a:pt x="133160" y="332809"/>
                  </a:cubicBezTo>
                  <a:cubicBezTo>
                    <a:pt x="133287" y="333043"/>
                    <a:pt x="133358" y="333307"/>
                    <a:pt x="133358" y="333575"/>
                  </a:cubicBezTo>
                  <a:cubicBezTo>
                    <a:pt x="133358" y="333844"/>
                    <a:pt x="133287" y="334108"/>
                    <a:pt x="133160" y="334341"/>
                  </a:cubicBezTo>
                  <a:cubicBezTo>
                    <a:pt x="133001" y="334588"/>
                    <a:pt x="132781" y="334786"/>
                    <a:pt x="132517" y="334918"/>
                  </a:cubicBezTo>
                  <a:cubicBezTo>
                    <a:pt x="132258" y="335050"/>
                    <a:pt x="131963" y="335107"/>
                    <a:pt x="131672" y="335085"/>
                  </a:cubicBezTo>
                  <a:close/>
                  <a:moveTo>
                    <a:pt x="3284" y="331845"/>
                  </a:moveTo>
                  <a:lnTo>
                    <a:pt x="129176" y="331845"/>
                  </a:lnTo>
                  <a:cubicBezTo>
                    <a:pt x="108166" y="281902"/>
                    <a:pt x="89432" y="231167"/>
                    <a:pt x="71266" y="181835"/>
                  </a:cubicBezTo>
                  <a:cubicBezTo>
                    <a:pt x="49028" y="121473"/>
                    <a:pt x="27930" y="64262"/>
                    <a:pt x="3284" y="9327"/>
                  </a:cubicBezTo>
                  <a:lnTo>
                    <a:pt x="3284" y="331845"/>
                  </a:lnTo>
                  <a:close/>
                </a:path>
              </a:pathLst>
            </a:custGeom>
            <a:solidFill>
              <a:srgbClr val="0E0E0E"/>
            </a:solidFill>
            <a:ln w="4396"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39CD5A3F-206C-4506-A979-3F0BBDF12DD7}"/>
                </a:ext>
              </a:extLst>
            </p:cNvPr>
            <p:cNvSpPr/>
            <p:nvPr/>
          </p:nvSpPr>
          <p:spPr>
            <a:xfrm>
              <a:off x="11149491" y="3778585"/>
              <a:ext cx="72793" cy="471084"/>
            </a:xfrm>
            <a:custGeom>
              <a:avLst/>
              <a:gdLst>
                <a:gd name="connsiteX0" fmla="*/ 72793 w 72793"/>
                <a:gd name="connsiteY0" fmla="*/ 0 h 471084"/>
                <a:gd name="connsiteX1" fmla="*/ 0 w 72793"/>
                <a:gd name="connsiteY1" fmla="*/ 0 h 471084"/>
                <a:gd name="connsiteX2" fmla="*/ 0 w 72793"/>
                <a:gd name="connsiteY2" fmla="*/ 471084 h 471084"/>
                <a:gd name="connsiteX3" fmla="*/ 72793 w 72793"/>
                <a:gd name="connsiteY3" fmla="*/ 471084 h 471084"/>
                <a:gd name="connsiteX4" fmla="*/ 72793 w 72793"/>
                <a:gd name="connsiteY4" fmla="*/ 0 h 471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93" h="471084">
                  <a:moveTo>
                    <a:pt x="72793" y="0"/>
                  </a:moveTo>
                  <a:lnTo>
                    <a:pt x="0" y="0"/>
                  </a:lnTo>
                  <a:lnTo>
                    <a:pt x="0" y="471084"/>
                  </a:lnTo>
                  <a:lnTo>
                    <a:pt x="72793" y="471084"/>
                  </a:lnTo>
                  <a:lnTo>
                    <a:pt x="72793" y="0"/>
                  </a:lnTo>
                  <a:close/>
                </a:path>
              </a:pathLst>
            </a:custGeom>
            <a:solidFill>
              <a:srgbClr val="F0EDE9"/>
            </a:solidFill>
            <a:ln w="4396"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D952B9E0-D01C-456C-8829-EC4F85EB8CAC}"/>
                </a:ext>
              </a:extLst>
            </p:cNvPr>
            <p:cNvSpPr/>
            <p:nvPr/>
          </p:nvSpPr>
          <p:spPr>
            <a:xfrm>
              <a:off x="11147871" y="3777101"/>
              <a:ext cx="76299" cy="474363"/>
            </a:xfrm>
            <a:custGeom>
              <a:avLst/>
              <a:gdLst>
                <a:gd name="connsiteX0" fmla="*/ 74633 w 76299"/>
                <a:gd name="connsiteY0" fmla="*/ 474364 h 474363"/>
                <a:gd name="connsiteX1" fmla="*/ 1620 w 76299"/>
                <a:gd name="connsiteY1" fmla="*/ 474364 h 474363"/>
                <a:gd name="connsiteX2" fmla="*/ 476 w 76299"/>
                <a:gd name="connsiteY2" fmla="*/ 473888 h 474363"/>
                <a:gd name="connsiteX3" fmla="*/ 0 w 76299"/>
                <a:gd name="connsiteY3" fmla="*/ 472744 h 474363"/>
                <a:gd name="connsiteX4" fmla="*/ 0 w 76299"/>
                <a:gd name="connsiteY4" fmla="*/ 1616 h 474363"/>
                <a:gd name="connsiteX5" fmla="*/ 476 w 76299"/>
                <a:gd name="connsiteY5" fmla="*/ 471 h 474363"/>
                <a:gd name="connsiteX6" fmla="*/ 1620 w 76299"/>
                <a:gd name="connsiteY6" fmla="*/ 0 h 474363"/>
                <a:gd name="connsiteX7" fmla="*/ 74633 w 76299"/>
                <a:gd name="connsiteY7" fmla="*/ 0 h 474363"/>
                <a:gd name="connsiteX8" fmla="*/ 75795 w 76299"/>
                <a:gd name="connsiteY8" fmla="*/ 471 h 474363"/>
                <a:gd name="connsiteX9" fmla="*/ 76297 w 76299"/>
                <a:gd name="connsiteY9" fmla="*/ 1616 h 474363"/>
                <a:gd name="connsiteX10" fmla="*/ 76297 w 76299"/>
                <a:gd name="connsiteY10" fmla="*/ 472612 h 474363"/>
                <a:gd name="connsiteX11" fmla="*/ 76196 w 76299"/>
                <a:gd name="connsiteY11" fmla="*/ 473276 h 474363"/>
                <a:gd name="connsiteX12" fmla="*/ 75839 w 76299"/>
                <a:gd name="connsiteY12" fmla="*/ 473844 h 474363"/>
                <a:gd name="connsiteX13" fmla="*/ 75289 w 76299"/>
                <a:gd name="connsiteY13" fmla="*/ 474227 h 474363"/>
                <a:gd name="connsiteX14" fmla="*/ 74633 w 76299"/>
                <a:gd name="connsiteY14" fmla="*/ 474364 h 474363"/>
                <a:gd name="connsiteX15" fmla="*/ 3504 w 76299"/>
                <a:gd name="connsiteY15" fmla="*/ 471080 h 474363"/>
                <a:gd name="connsiteX16" fmla="*/ 73013 w 76299"/>
                <a:gd name="connsiteY16" fmla="*/ 471080 h 474363"/>
                <a:gd name="connsiteX17" fmla="*/ 73013 w 76299"/>
                <a:gd name="connsiteY17" fmla="*/ 3147 h 474363"/>
                <a:gd name="connsiteX18" fmla="*/ 3284 w 76299"/>
                <a:gd name="connsiteY18" fmla="*/ 3147 h 474363"/>
                <a:gd name="connsiteX19" fmla="*/ 3504 w 76299"/>
                <a:gd name="connsiteY19" fmla="*/ 471080 h 474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299" h="474363">
                  <a:moveTo>
                    <a:pt x="74633" y="474364"/>
                  </a:moveTo>
                  <a:lnTo>
                    <a:pt x="1620" y="474364"/>
                  </a:lnTo>
                  <a:cubicBezTo>
                    <a:pt x="1189" y="474364"/>
                    <a:pt x="779" y="474192"/>
                    <a:pt x="476" y="473888"/>
                  </a:cubicBezTo>
                  <a:cubicBezTo>
                    <a:pt x="172" y="473585"/>
                    <a:pt x="0" y="473175"/>
                    <a:pt x="0" y="472744"/>
                  </a:cubicBezTo>
                  <a:lnTo>
                    <a:pt x="0" y="1616"/>
                  </a:lnTo>
                  <a:cubicBezTo>
                    <a:pt x="0" y="1188"/>
                    <a:pt x="172" y="775"/>
                    <a:pt x="476" y="471"/>
                  </a:cubicBezTo>
                  <a:cubicBezTo>
                    <a:pt x="779" y="167"/>
                    <a:pt x="1189" y="0"/>
                    <a:pt x="1620" y="0"/>
                  </a:cubicBezTo>
                  <a:lnTo>
                    <a:pt x="74633" y="0"/>
                  </a:lnTo>
                  <a:cubicBezTo>
                    <a:pt x="75069" y="-4"/>
                    <a:pt x="75483" y="167"/>
                    <a:pt x="75795" y="471"/>
                  </a:cubicBezTo>
                  <a:cubicBezTo>
                    <a:pt x="76103" y="770"/>
                    <a:pt x="76284" y="1184"/>
                    <a:pt x="76297" y="1616"/>
                  </a:cubicBezTo>
                  <a:lnTo>
                    <a:pt x="76297" y="472612"/>
                  </a:lnTo>
                  <a:cubicBezTo>
                    <a:pt x="76310" y="472836"/>
                    <a:pt x="76275" y="473065"/>
                    <a:pt x="76196" y="473276"/>
                  </a:cubicBezTo>
                  <a:cubicBezTo>
                    <a:pt x="76116" y="473488"/>
                    <a:pt x="75998" y="473681"/>
                    <a:pt x="75839" y="473844"/>
                  </a:cubicBezTo>
                  <a:cubicBezTo>
                    <a:pt x="75685" y="474012"/>
                    <a:pt x="75500" y="474139"/>
                    <a:pt x="75289" y="474227"/>
                  </a:cubicBezTo>
                  <a:cubicBezTo>
                    <a:pt x="75082" y="474320"/>
                    <a:pt x="74858" y="474364"/>
                    <a:pt x="74633" y="474364"/>
                  </a:cubicBezTo>
                  <a:close/>
                  <a:moveTo>
                    <a:pt x="3504" y="471080"/>
                  </a:moveTo>
                  <a:lnTo>
                    <a:pt x="73013" y="471080"/>
                  </a:lnTo>
                  <a:lnTo>
                    <a:pt x="73013" y="3147"/>
                  </a:lnTo>
                  <a:lnTo>
                    <a:pt x="3284" y="3147"/>
                  </a:lnTo>
                  <a:lnTo>
                    <a:pt x="3504" y="471080"/>
                  </a:lnTo>
                  <a:close/>
                </a:path>
              </a:pathLst>
            </a:custGeom>
            <a:solidFill>
              <a:srgbClr val="0E0E0E"/>
            </a:solidFill>
            <a:ln w="4396"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E2424154-0D3E-4E91-91CF-12666B9EEC76}"/>
                </a:ext>
              </a:extLst>
            </p:cNvPr>
            <p:cNvSpPr/>
            <p:nvPr/>
          </p:nvSpPr>
          <p:spPr>
            <a:xfrm>
              <a:off x="11149491" y="4001216"/>
              <a:ext cx="73013" cy="248496"/>
            </a:xfrm>
            <a:custGeom>
              <a:avLst/>
              <a:gdLst>
                <a:gd name="connsiteX0" fmla="*/ 0 w 73013"/>
                <a:gd name="connsiteY0" fmla="*/ 248497 h 248496"/>
                <a:gd name="connsiteX1" fmla="*/ 73013 w 73013"/>
                <a:gd name="connsiteY1" fmla="*/ 248497 h 248496"/>
                <a:gd name="connsiteX2" fmla="*/ 73013 w 73013"/>
                <a:gd name="connsiteY2" fmla="*/ 57646 h 248496"/>
                <a:gd name="connsiteX3" fmla="*/ 220 w 73013"/>
                <a:gd name="connsiteY3" fmla="*/ 0 h 248496"/>
                <a:gd name="connsiteX4" fmla="*/ 0 w 73013"/>
                <a:gd name="connsiteY4" fmla="*/ 248497 h 24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13" h="248496">
                  <a:moveTo>
                    <a:pt x="0" y="248497"/>
                  </a:moveTo>
                  <a:lnTo>
                    <a:pt x="73013" y="248497"/>
                  </a:lnTo>
                  <a:lnTo>
                    <a:pt x="73013" y="57646"/>
                  </a:lnTo>
                  <a:cubicBezTo>
                    <a:pt x="47549" y="39999"/>
                    <a:pt x="23233" y="20746"/>
                    <a:pt x="220" y="0"/>
                  </a:cubicBezTo>
                  <a:lnTo>
                    <a:pt x="0" y="248497"/>
                  </a:lnTo>
                  <a:close/>
                </a:path>
              </a:pathLst>
            </a:custGeom>
            <a:solidFill>
              <a:srgbClr val="DBDBD9"/>
            </a:solidFill>
            <a:ln w="4396"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22FC67B5-40E6-467A-84FB-99673D2D699A}"/>
                </a:ext>
              </a:extLst>
            </p:cNvPr>
            <p:cNvSpPr/>
            <p:nvPr/>
          </p:nvSpPr>
          <p:spPr>
            <a:xfrm>
              <a:off x="11147871" y="3999521"/>
              <a:ext cx="76080" cy="251944"/>
            </a:xfrm>
            <a:custGeom>
              <a:avLst/>
              <a:gdLst>
                <a:gd name="connsiteX0" fmla="*/ 74633 w 76080"/>
                <a:gd name="connsiteY0" fmla="*/ 251944 h 251944"/>
                <a:gd name="connsiteX1" fmla="*/ 1620 w 76080"/>
                <a:gd name="connsiteY1" fmla="*/ 251944 h 251944"/>
                <a:gd name="connsiteX2" fmla="*/ 476 w 76080"/>
                <a:gd name="connsiteY2" fmla="*/ 251469 h 251944"/>
                <a:gd name="connsiteX3" fmla="*/ 0 w 76080"/>
                <a:gd name="connsiteY3" fmla="*/ 250324 h 251944"/>
                <a:gd name="connsiteX4" fmla="*/ 0 w 76080"/>
                <a:gd name="connsiteY4" fmla="*/ 1607 h 251944"/>
                <a:gd name="connsiteX5" fmla="*/ 268 w 76080"/>
                <a:gd name="connsiteY5" fmla="*/ 727 h 251944"/>
                <a:gd name="connsiteX6" fmla="*/ 973 w 76080"/>
                <a:gd name="connsiteY6" fmla="*/ 133 h 251944"/>
                <a:gd name="connsiteX7" fmla="*/ 1888 w 76080"/>
                <a:gd name="connsiteY7" fmla="*/ 23 h 251944"/>
                <a:gd name="connsiteX8" fmla="*/ 2716 w 76080"/>
                <a:gd name="connsiteY8" fmla="*/ 428 h 251944"/>
                <a:gd name="connsiteX9" fmla="*/ 75377 w 76080"/>
                <a:gd name="connsiteY9" fmla="*/ 57942 h 251944"/>
                <a:gd name="connsiteX10" fmla="*/ 75896 w 76080"/>
                <a:gd name="connsiteY10" fmla="*/ 58510 h 251944"/>
                <a:gd name="connsiteX11" fmla="*/ 76077 w 76080"/>
                <a:gd name="connsiteY11" fmla="*/ 59258 h 251944"/>
                <a:gd name="connsiteX12" fmla="*/ 76077 w 76080"/>
                <a:gd name="connsiteY12" fmla="*/ 250192 h 251944"/>
                <a:gd name="connsiteX13" fmla="*/ 75698 w 76080"/>
                <a:gd name="connsiteY13" fmla="*/ 251354 h 251944"/>
                <a:gd name="connsiteX14" fmla="*/ 74633 w 76080"/>
                <a:gd name="connsiteY14" fmla="*/ 251944 h 251944"/>
                <a:gd name="connsiteX15" fmla="*/ 3504 w 76080"/>
                <a:gd name="connsiteY15" fmla="*/ 248660 h 251944"/>
                <a:gd name="connsiteX16" fmla="*/ 73013 w 76080"/>
                <a:gd name="connsiteY16" fmla="*/ 248660 h 251944"/>
                <a:gd name="connsiteX17" fmla="*/ 73013 w 76080"/>
                <a:gd name="connsiteY17" fmla="*/ 60438 h 251944"/>
                <a:gd name="connsiteX18" fmla="*/ 3504 w 76080"/>
                <a:gd name="connsiteY18" fmla="*/ 5591 h 251944"/>
                <a:gd name="connsiteX19" fmla="*/ 3504 w 76080"/>
                <a:gd name="connsiteY19" fmla="*/ 248660 h 25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080" h="251944">
                  <a:moveTo>
                    <a:pt x="74633" y="251944"/>
                  </a:moveTo>
                  <a:lnTo>
                    <a:pt x="1620" y="251944"/>
                  </a:lnTo>
                  <a:cubicBezTo>
                    <a:pt x="1189" y="251944"/>
                    <a:pt x="779" y="251772"/>
                    <a:pt x="476" y="251469"/>
                  </a:cubicBezTo>
                  <a:cubicBezTo>
                    <a:pt x="172" y="251165"/>
                    <a:pt x="0" y="250756"/>
                    <a:pt x="0" y="250324"/>
                  </a:cubicBezTo>
                  <a:lnTo>
                    <a:pt x="0" y="1607"/>
                  </a:lnTo>
                  <a:cubicBezTo>
                    <a:pt x="4" y="1295"/>
                    <a:pt x="97" y="987"/>
                    <a:pt x="268" y="727"/>
                  </a:cubicBezTo>
                  <a:cubicBezTo>
                    <a:pt x="440" y="468"/>
                    <a:pt x="687" y="261"/>
                    <a:pt x="973" y="133"/>
                  </a:cubicBezTo>
                  <a:cubicBezTo>
                    <a:pt x="1259" y="10"/>
                    <a:pt x="1576" y="-30"/>
                    <a:pt x="1888" y="23"/>
                  </a:cubicBezTo>
                  <a:cubicBezTo>
                    <a:pt x="2197" y="76"/>
                    <a:pt x="2483" y="212"/>
                    <a:pt x="2716" y="428"/>
                  </a:cubicBezTo>
                  <a:cubicBezTo>
                    <a:pt x="25711" y="21094"/>
                    <a:pt x="49978" y="40308"/>
                    <a:pt x="75377" y="57942"/>
                  </a:cubicBezTo>
                  <a:cubicBezTo>
                    <a:pt x="75597" y="58083"/>
                    <a:pt x="75773" y="58281"/>
                    <a:pt x="75896" y="58510"/>
                  </a:cubicBezTo>
                  <a:cubicBezTo>
                    <a:pt x="76020" y="58739"/>
                    <a:pt x="76081" y="58994"/>
                    <a:pt x="76077" y="59258"/>
                  </a:cubicBezTo>
                  <a:lnTo>
                    <a:pt x="76077" y="250192"/>
                  </a:lnTo>
                  <a:cubicBezTo>
                    <a:pt x="76103" y="250615"/>
                    <a:pt x="75967" y="251029"/>
                    <a:pt x="75698" y="251354"/>
                  </a:cubicBezTo>
                  <a:cubicBezTo>
                    <a:pt x="75434" y="251680"/>
                    <a:pt x="75051" y="251891"/>
                    <a:pt x="74633" y="251944"/>
                  </a:cubicBezTo>
                  <a:close/>
                  <a:moveTo>
                    <a:pt x="3504" y="248660"/>
                  </a:moveTo>
                  <a:lnTo>
                    <a:pt x="73013" y="248660"/>
                  </a:lnTo>
                  <a:lnTo>
                    <a:pt x="73013" y="60438"/>
                  </a:lnTo>
                  <a:cubicBezTo>
                    <a:pt x="48759" y="43575"/>
                    <a:pt x="25544" y="25258"/>
                    <a:pt x="3504" y="5591"/>
                  </a:cubicBezTo>
                  <a:lnTo>
                    <a:pt x="3504" y="248660"/>
                  </a:lnTo>
                  <a:close/>
                </a:path>
              </a:pathLst>
            </a:custGeom>
            <a:solidFill>
              <a:srgbClr val="0E0E0E"/>
            </a:solidFill>
            <a:ln w="4396"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7708B231-9DCF-485C-B3E3-A6A471DF0F98}"/>
                </a:ext>
              </a:extLst>
            </p:cNvPr>
            <p:cNvSpPr/>
            <p:nvPr/>
          </p:nvSpPr>
          <p:spPr>
            <a:xfrm>
              <a:off x="8701239" y="4770040"/>
              <a:ext cx="1146746" cy="581407"/>
            </a:xfrm>
            <a:custGeom>
              <a:avLst/>
              <a:gdLst>
                <a:gd name="connsiteX0" fmla="*/ 4332 w 1146746"/>
                <a:gd name="connsiteY0" fmla="*/ 581407 h 581407"/>
                <a:gd name="connsiteX1" fmla="*/ 556177 w 1146746"/>
                <a:gd name="connsiteY1" fmla="*/ 63646 h 581407"/>
                <a:gd name="connsiteX2" fmla="*/ 927586 w 1146746"/>
                <a:gd name="connsiteY2" fmla="*/ 0 h 581407"/>
                <a:gd name="connsiteX3" fmla="*/ 1142510 w 1146746"/>
                <a:gd name="connsiteY3" fmla="*/ 581407 h 581407"/>
                <a:gd name="connsiteX4" fmla="*/ 4332 w 1146746"/>
                <a:gd name="connsiteY4" fmla="*/ 581407 h 581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6746" h="581407">
                  <a:moveTo>
                    <a:pt x="4332" y="581407"/>
                  </a:moveTo>
                  <a:cubicBezTo>
                    <a:pt x="-38128" y="394743"/>
                    <a:pt x="237814" y="120989"/>
                    <a:pt x="556177" y="63646"/>
                  </a:cubicBezTo>
                  <a:cubicBezTo>
                    <a:pt x="874535" y="6303"/>
                    <a:pt x="927586" y="0"/>
                    <a:pt x="927586" y="0"/>
                  </a:cubicBezTo>
                  <a:cubicBezTo>
                    <a:pt x="927586" y="0"/>
                    <a:pt x="1182391" y="254800"/>
                    <a:pt x="1142510" y="581407"/>
                  </a:cubicBezTo>
                  <a:lnTo>
                    <a:pt x="4332" y="581407"/>
                  </a:lnTo>
                  <a:close/>
                </a:path>
              </a:pathLst>
            </a:custGeom>
            <a:solidFill>
              <a:srgbClr val="E69C9C"/>
            </a:solidFill>
            <a:ln w="4396"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96369566-CDC9-4AA1-929D-A2D3B45BC393}"/>
                </a:ext>
              </a:extLst>
            </p:cNvPr>
            <p:cNvSpPr/>
            <p:nvPr/>
          </p:nvSpPr>
          <p:spPr>
            <a:xfrm>
              <a:off x="8699585" y="4768375"/>
              <a:ext cx="1149888" cy="584657"/>
            </a:xfrm>
            <a:custGeom>
              <a:avLst/>
              <a:gdLst>
                <a:gd name="connsiteX0" fmla="*/ 1144076 w 1149888"/>
                <a:gd name="connsiteY0" fmla="*/ 584658 h 584657"/>
                <a:gd name="connsiteX1" fmla="*/ 5986 w 1149888"/>
                <a:gd name="connsiteY1" fmla="*/ 584658 h 584657"/>
                <a:gd name="connsiteX2" fmla="*/ 4974 w 1149888"/>
                <a:gd name="connsiteY2" fmla="*/ 584306 h 584657"/>
                <a:gd name="connsiteX3" fmla="*/ 4411 w 1149888"/>
                <a:gd name="connsiteY3" fmla="*/ 583425 h 584657"/>
                <a:gd name="connsiteX4" fmla="*/ 58514 w 1149888"/>
                <a:gd name="connsiteY4" fmla="*/ 377063 h 584657"/>
                <a:gd name="connsiteX5" fmla="*/ 557523 w 1149888"/>
                <a:gd name="connsiteY5" fmla="*/ 63692 h 584657"/>
                <a:gd name="connsiteX6" fmla="*/ 929064 w 1149888"/>
                <a:gd name="connsiteY6" fmla="*/ 2 h 584657"/>
                <a:gd name="connsiteX7" fmla="*/ 930420 w 1149888"/>
                <a:gd name="connsiteY7" fmla="*/ 486 h 584657"/>
                <a:gd name="connsiteX8" fmla="*/ 1052985 w 1149888"/>
                <a:gd name="connsiteY8" fmla="*/ 169098 h 584657"/>
                <a:gd name="connsiteX9" fmla="*/ 1145696 w 1149888"/>
                <a:gd name="connsiteY9" fmla="*/ 583249 h 584657"/>
                <a:gd name="connsiteX10" fmla="*/ 1145163 w 1149888"/>
                <a:gd name="connsiteY10" fmla="*/ 584262 h 584657"/>
                <a:gd name="connsiteX11" fmla="*/ 1144076 w 1149888"/>
                <a:gd name="connsiteY11" fmla="*/ 584658 h 584657"/>
                <a:gd name="connsiteX12" fmla="*/ 7210 w 1149888"/>
                <a:gd name="connsiteY12" fmla="*/ 581400 h 584657"/>
                <a:gd name="connsiteX13" fmla="*/ 1142633 w 1149888"/>
                <a:gd name="connsiteY13" fmla="*/ 581400 h 584657"/>
                <a:gd name="connsiteX14" fmla="*/ 1050185 w 1149888"/>
                <a:gd name="connsiteY14" fmla="*/ 170674 h 584657"/>
                <a:gd name="connsiteX15" fmla="*/ 928629 w 1149888"/>
                <a:gd name="connsiteY15" fmla="*/ 3374 h 584657"/>
                <a:gd name="connsiteX16" fmla="*/ 558091 w 1149888"/>
                <a:gd name="connsiteY16" fmla="*/ 66932 h 584657"/>
                <a:gd name="connsiteX17" fmla="*/ 61181 w 1149888"/>
                <a:gd name="connsiteY17" fmla="*/ 378899 h 584657"/>
                <a:gd name="connsiteX18" fmla="*/ 7254 w 1149888"/>
                <a:gd name="connsiteY18" fmla="*/ 581400 h 584657"/>
                <a:gd name="connsiteX19" fmla="*/ 7210 w 1149888"/>
                <a:gd name="connsiteY19" fmla="*/ 581400 h 584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49888" h="584657">
                  <a:moveTo>
                    <a:pt x="1144076" y="584658"/>
                  </a:moveTo>
                  <a:lnTo>
                    <a:pt x="5986" y="584658"/>
                  </a:lnTo>
                  <a:cubicBezTo>
                    <a:pt x="5617" y="584658"/>
                    <a:pt x="5260" y="584570"/>
                    <a:pt x="4974" y="584306"/>
                  </a:cubicBezTo>
                  <a:cubicBezTo>
                    <a:pt x="4688" y="584085"/>
                    <a:pt x="4490" y="583777"/>
                    <a:pt x="4411" y="583425"/>
                  </a:cubicBezTo>
                  <a:cubicBezTo>
                    <a:pt x="-9380" y="522781"/>
                    <a:pt x="9310" y="451432"/>
                    <a:pt x="58514" y="377063"/>
                  </a:cubicBezTo>
                  <a:cubicBezTo>
                    <a:pt x="158928" y="225301"/>
                    <a:pt x="359449" y="99369"/>
                    <a:pt x="557523" y="63692"/>
                  </a:cubicBezTo>
                  <a:cubicBezTo>
                    <a:pt x="872289" y="7049"/>
                    <a:pt x="928540" y="90"/>
                    <a:pt x="929064" y="2"/>
                  </a:cubicBezTo>
                  <a:cubicBezTo>
                    <a:pt x="929562" y="-20"/>
                    <a:pt x="930050" y="156"/>
                    <a:pt x="930420" y="486"/>
                  </a:cubicBezTo>
                  <a:cubicBezTo>
                    <a:pt x="977995" y="51481"/>
                    <a:pt x="1019157" y="108107"/>
                    <a:pt x="1052985" y="169098"/>
                  </a:cubicBezTo>
                  <a:cubicBezTo>
                    <a:pt x="1106696" y="264653"/>
                    <a:pt x="1166358" y="414223"/>
                    <a:pt x="1145696" y="583249"/>
                  </a:cubicBezTo>
                  <a:cubicBezTo>
                    <a:pt x="1145652" y="583645"/>
                    <a:pt x="1145463" y="583998"/>
                    <a:pt x="1145163" y="584262"/>
                  </a:cubicBezTo>
                  <a:cubicBezTo>
                    <a:pt x="1144864" y="584526"/>
                    <a:pt x="1144477" y="584658"/>
                    <a:pt x="1144076" y="584658"/>
                  </a:cubicBezTo>
                  <a:close/>
                  <a:moveTo>
                    <a:pt x="7210" y="581400"/>
                  </a:moveTo>
                  <a:lnTo>
                    <a:pt x="1142633" y="581400"/>
                  </a:lnTo>
                  <a:cubicBezTo>
                    <a:pt x="1162678" y="413743"/>
                    <a:pt x="1103456" y="265573"/>
                    <a:pt x="1050185" y="170674"/>
                  </a:cubicBezTo>
                  <a:cubicBezTo>
                    <a:pt x="1016564" y="110206"/>
                    <a:pt x="975750" y="54030"/>
                    <a:pt x="928629" y="3374"/>
                  </a:cubicBezTo>
                  <a:cubicBezTo>
                    <a:pt x="920881" y="4426"/>
                    <a:pt x="853031" y="13837"/>
                    <a:pt x="558091" y="66932"/>
                  </a:cubicBezTo>
                  <a:cubicBezTo>
                    <a:pt x="360849" y="102433"/>
                    <a:pt x="161160" y="227797"/>
                    <a:pt x="61181" y="378899"/>
                  </a:cubicBezTo>
                  <a:cubicBezTo>
                    <a:pt x="12858" y="451956"/>
                    <a:pt x="-5788" y="521949"/>
                    <a:pt x="7254" y="581400"/>
                  </a:cubicBezTo>
                  <a:lnTo>
                    <a:pt x="7210" y="581400"/>
                  </a:lnTo>
                  <a:close/>
                </a:path>
              </a:pathLst>
            </a:custGeom>
            <a:solidFill>
              <a:srgbClr val="0E0E0E"/>
            </a:solidFill>
            <a:ln w="4396"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3E1C52C3-DF8A-48B8-BE43-5756D93E4319}"/>
                </a:ext>
              </a:extLst>
            </p:cNvPr>
            <p:cNvSpPr/>
            <p:nvPr/>
          </p:nvSpPr>
          <p:spPr>
            <a:xfrm>
              <a:off x="8817585" y="4964962"/>
              <a:ext cx="401618" cy="386309"/>
            </a:xfrm>
            <a:custGeom>
              <a:avLst/>
              <a:gdLst>
                <a:gd name="connsiteX0" fmla="*/ 401619 w 401618"/>
                <a:gd name="connsiteY0" fmla="*/ 0 h 386309"/>
                <a:gd name="connsiteX1" fmla="*/ 0 w 401618"/>
                <a:gd name="connsiteY1" fmla="*/ 386310 h 386309"/>
                <a:gd name="connsiteX2" fmla="*/ 401619 w 401618"/>
                <a:gd name="connsiteY2" fmla="*/ 0 h 386309"/>
              </a:gdLst>
              <a:ahLst/>
              <a:cxnLst>
                <a:cxn ang="0">
                  <a:pos x="connsiteX0" y="connsiteY0"/>
                </a:cxn>
                <a:cxn ang="0">
                  <a:pos x="connsiteX1" y="connsiteY1"/>
                </a:cxn>
                <a:cxn ang="0">
                  <a:pos x="connsiteX2" y="connsiteY2"/>
                </a:cxn>
              </a:cxnLst>
              <a:rect l="l" t="t" r="r" b="b"/>
              <a:pathLst>
                <a:path w="401618" h="386309">
                  <a:moveTo>
                    <a:pt x="401619" y="0"/>
                  </a:moveTo>
                  <a:cubicBezTo>
                    <a:pt x="247757" y="60318"/>
                    <a:pt x="49248" y="206477"/>
                    <a:pt x="0" y="386310"/>
                  </a:cubicBezTo>
                  <a:lnTo>
                    <a:pt x="401619" y="0"/>
                  </a:lnTo>
                  <a:close/>
                </a:path>
              </a:pathLst>
            </a:custGeom>
            <a:solidFill>
              <a:srgbClr val="E69C9C"/>
            </a:solidFill>
            <a:ln w="4396"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A18C2A1E-672C-439E-9E19-66D62B80C004}"/>
                </a:ext>
              </a:extLst>
            </p:cNvPr>
            <p:cNvSpPr/>
            <p:nvPr/>
          </p:nvSpPr>
          <p:spPr>
            <a:xfrm>
              <a:off x="8815959" y="4963533"/>
              <a:ext cx="405008" cy="389510"/>
            </a:xfrm>
            <a:custGeom>
              <a:avLst/>
              <a:gdLst>
                <a:gd name="connsiteX0" fmla="*/ 1626 w 405008"/>
                <a:gd name="connsiteY0" fmla="*/ 389499 h 389510"/>
                <a:gd name="connsiteX1" fmla="*/ 1234 w 405008"/>
                <a:gd name="connsiteY1" fmla="*/ 389499 h 389510"/>
                <a:gd name="connsiteX2" fmla="*/ 231 w 405008"/>
                <a:gd name="connsiteY2" fmla="*/ 388751 h 389510"/>
                <a:gd name="connsiteX3" fmla="*/ 50 w 405008"/>
                <a:gd name="connsiteY3" fmla="*/ 387518 h 389510"/>
                <a:gd name="connsiteX4" fmla="*/ 402761 w 405008"/>
                <a:gd name="connsiteY4" fmla="*/ 113 h 389510"/>
                <a:gd name="connsiteX5" fmla="*/ 404020 w 405008"/>
                <a:gd name="connsiteY5" fmla="*/ 135 h 389510"/>
                <a:gd name="connsiteX6" fmla="*/ 404904 w 405008"/>
                <a:gd name="connsiteY6" fmla="*/ 1033 h 389510"/>
                <a:gd name="connsiteX7" fmla="*/ 404869 w 405008"/>
                <a:gd name="connsiteY7" fmla="*/ 2287 h 389510"/>
                <a:gd name="connsiteX8" fmla="*/ 403984 w 405008"/>
                <a:gd name="connsiteY8" fmla="*/ 3181 h 389510"/>
                <a:gd name="connsiteX9" fmla="*/ 3378 w 405008"/>
                <a:gd name="connsiteY9" fmla="*/ 388399 h 389510"/>
                <a:gd name="connsiteX10" fmla="*/ 2696 w 405008"/>
                <a:gd name="connsiteY10" fmla="*/ 389235 h 389510"/>
                <a:gd name="connsiteX11" fmla="*/ 1626 w 405008"/>
                <a:gd name="connsiteY11" fmla="*/ 389499 h 38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008" h="389510">
                  <a:moveTo>
                    <a:pt x="1626" y="389499"/>
                  </a:moveTo>
                  <a:lnTo>
                    <a:pt x="1234" y="389499"/>
                  </a:lnTo>
                  <a:cubicBezTo>
                    <a:pt x="812" y="389411"/>
                    <a:pt x="451" y="389147"/>
                    <a:pt x="231" y="388751"/>
                  </a:cubicBezTo>
                  <a:cubicBezTo>
                    <a:pt x="6" y="388355"/>
                    <a:pt x="-55" y="387915"/>
                    <a:pt x="50" y="387518"/>
                  </a:cubicBezTo>
                  <a:cubicBezTo>
                    <a:pt x="48202" y="210794"/>
                    <a:pt x="242640" y="62844"/>
                    <a:pt x="402761" y="113"/>
                  </a:cubicBezTo>
                  <a:cubicBezTo>
                    <a:pt x="403166" y="-45"/>
                    <a:pt x="403619" y="-37"/>
                    <a:pt x="404020" y="135"/>
                  </a:cubicBezTo>
                  <a:cubicBezTo>
                    <a:pt x="404420" y="307"/>
                    <a:pt x="404742" y="628"/>
                    <a:pt x="404904" y="1033"/>
                  </a:cubicBezTo>
                  <a:cubicBezTo>
                    <a:pt x="405054" y="1442"/>
                    <a:pt x="405041" y="1891"/>
                    <a:pt x="404869" y="2287"/>
                  </a:cubicBezTo>
                  <a:cubicBezTo>
                    <a:pt x="404698" y="2688"/>
                    <a:pt x="404381" y="3005"/>
                    <a:pt x="403984" y="3181"/>
                  </a:cubicBezTo>
                  <a:cubicBezTo>
                    <a:pt x="244739" y="65599"/>
                    <a:pt x="51442" y="212761"/>
                    <a:pt x="3378" y="388399"/>
                  </a:cubicBezTo>
                  <a:cubicBezTo>
                    <a:pt x="3250" y="388751"/>
                    <a:pt x="3013" y="389059"/>
                    <a:pt x="2696" y="389235"/>
                  </a:cubicBezTo>
                  <a:cubicBezTo>
                    <a:pt x="2379" y="389455"/>
                    <a:pt x="2005" y="389543"/>
                    <a:pt x="1626" y="389499"/>
                  </a:cubicBezTo>
                  <a:close/>
                </a:path>
              </a:pathLst>
            </a:custGeom>
            <a:solidFill>
              <a:srgbClr val="0E0E0E"/>
            </a:solidFill>
            <a:ln w="4396"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B2B9FED1-60FD-414A-BD65-71332B253290}"/>
                </a:ext>
              </a:extLst>
            </p:cNvPr>
            <p:cNvSpPr/>
            <p:nvPr/>
          </p:nvSpPr>
          <p:spPr>
            <a:xfrm>
              <a:off x="8950696" y="5158260"/>
              <a:ext cx="345803" cy="193187"/>
            </a:xfrm>
            <a:custGeom>
              <a:avLst/>
              <a:gdLst>
                <a:gd name="connsiteX0" fmla="*/ 0 w 345803"/>
                <a:gd name="connsiteY0" fmla="*/ 193188 h 193187"/>
                <a:gd name="connsiteX1" fmla="*/ 345804 w 345803"/>
                <a:gd name="connsiteY1" fmla="*/ 0 h 193187"/>
                <a:gd name="connsiteX2" fmla="*/ 0 w 345803"/>
                <a:gd name="connsiteY2" fmla="*/ 193188 h 193187"/>
              </a:gdLst>
              <a:ahLst/>
              <a:cxnLst>
                <a:cxn ang="0">
                  <a:pos x="connsiteX0" y="connsiteY0"/>
                </a:cxn>
                <a:cxn ang="0">
                  <a:pos x="connsiteX1" y="connsiteY1"/>
                </a:cxn>
                <a:cxn ang="0">
                  <a:pos x="connsiteX2" y="connsiteY2"/>
                </a:cxn>
              </a:cxnLst>
              <a:rect l="l" t="t" r="r" b="b"/>
              <a:pathLst>
                <a:path w="345803" h="193187">
                  <a:moveTo>
                    <a:pt x="0" y="193188"/>
                  </a:moveTo>
                  <a:cubicBezTo>
                    <a:pt x="82116" y="48152"/>
                    <a:pt x="345804" y="0"/>
                    <a:pt x="345804" y="0"/>
                  </a:cubicBezTo>
                  <a:lnTo>
                    <a:pt x="0" y="193188"/>
                  </a:lnTo>
                  <a:close/>
                </a:path>
              </a:pathLst>
            </a:custGeom>
            <a:solidFill>
              <a:srgbClr val="E69C9C"/>
            </a:solidFill>
            <a:ln w="4396"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9F9A63FB-E565-4E3A-AE86-EF0F86A43287}"/>
                </a:ext>
              </a:extLst>
            </p:cNvPr>
            <p:cNvSpPr/>
            <p:nvPr/>
          </p:nvSpPr>
          <p:spPr>
            <a:xfrm>
              <a:off x="8949076" y="5156617"/>
              <a:ext cx="349115" cy="196426"/>
            </a:xfrm>
            <a:custGeom>
              <a:avLst/>
              <a:gdLst>
                <a:gd name="connsiteX0" fmla="*/ 1620 w 349115"/>
                <a:gd name="connsiteY0" fmla="*/ 196415 h 196426"/>
                <a:gd name="connsiteX1" fmla="*/ 832 w 349115"/>
                <a:gd name="connsiteY1" fmla="*/ 196195 h 196426"/>
                <a:gd name="connsiteX2" fmla="*/ 348 w 349115"/>
                <a:gd name="connsiteY2" fmla="*/ 195799 h 196426"/>
                <a:gd name="connsiteX3" fmla="*/ 57 w 349115"/>
                <a:gd name="connsiteY3" fmla="*/ 195227 h 196426"/>
                <a:gd name="connsiteX4" fmla="*/ 13 w 349115"/>
                <a:gd name="connsiteY4" fmla="*/ 194567 h 196426"/>
                <a:gd name="connsiteX5" fmla="*/ 220 w 349115"/>
                <a:gd name="connsiteY5" fmla="*/ 193994 h 196426"/>
                <a:gd name="connsiteX6" fmla="*/ 347164 w 349115"/>
                <a:gd name="connsiteY6" fmla="*/ 23 h 196426"/>
                <a:gd name="connsiteX7" fmla="*/ 347815 w 349115"/>
                <a:gd name="connsiteY7" fmla="*/ 41 h 196426"/>
                <a:gd name="connsiteX8" fmla="*/ 348409 w 349115"/>
                <a:gd name="connsiteY8" fmla="*/ 305 h 196426"/>
                <a:gd name="connsiteX9" fmla="*/ 348858 w 349115"/>
                <a:gd name="connsiteY9" fmla="*/ 776 h 196426"/>
                <a:gd name="connsiteX10" fmla="*/ 349092 w 349115"/>
                <a:gd name="connsiteY10" fmla="*/ 1383 h 196426"/>
                <a:gd name="connsiteX11" fmla="*/ 349078 w 349115"/>
                <a:gd name="connsiteY11" fmla="*/ 2017 h 196426"/>
                <a:gd name="connsiteX12" fmla="*/ 348823 w 349115"/>
                <a:gd name="connsiteY12" fmla="*/ 2594 h 196426"/>
                <a:gd name="connsiteX13" fmla="*/ 348365 w 349115"/>
                <a:gd name="connsiteY13" fmla="*/ 3034 h 196426"/>
                <a:gd name="connsiteX14" fmla="*/ 347776 w 349115"/>
                <a:gd name="connsiteY14" fmla="*/ 3263 h 196426"/>
                <a:gd name="connsiteX15" fmla="*/ 3068 w 349115"/>
                <a:gd name="connsiteY15" fmla="*/ 195623 h 196426"/>
                <a:gd name="connsiteX16" fmla="*/ 2452 w 349115"/>
                <a:gd name="connsiteY16" fmla="*/ 196195 h 196426"/>
                <a:gd name="connsiteX17" fmla="*/ 1620 w 349115"/>
                <a:gd name="connsiteY17" fmla="*/ 196415 h 19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9115" h="196426">
                  <a:moveTo>
                    <a:pt x="1620" y="196415"/>
                  </a:moveTo>
                  <a:cubicBezTo>
                    <a:pt x="1342" y="196459"/>
                    <a:pt x="1069" y="196371"/>
                    <a:pt x="832" y="196195"/>
                  </a:cubicBezTo>
                  <a:cubicBezTo>
                    <a:pt x="647" y="196107"/>
                    <a:pt x="480" y="195975"/>
                    <a:pt x="348" y="195799"/>
                  </a:cubicBezTo>
                  <a:cubicBezTo>
                    <a:pt x="211" y="195623"/>
                    <a:pt x="114" y="195447"/>
                    <a:pt x="57" y="195227"/>
                  </a:cubicBezTo>
                  <a:cubicBezTo>
                    <a:pt x="0" y="195007"/>
                    <a:pt x="-13" y="194787"/>
                    <a:pt x="13" y="194567"/>
                  </a:cubicBezTo>
                  <a:cubicBezTo>
                    <a:pt x="44" y="194391"/>
                    <a:pt x="114" y="194170"/>
                    <a:pt x="220" y="193994"/>
                  </a:cubicBezTo>
                  <a:cubicBezTo>
                    <a:pt x="81724" y="49971"/>
                    <a:pt x="344536" y="507"/>
                    <a:pt x="347164" y="23"/>
                  </a:cubicBezTo>
                  <a:cubicBezTo>
                    <a:pt x="347379" y="-12"/>
                    <a:pt x="347599" y="-8"/>
                    <a:pt x="347815" y="41"/>
                  </a:cubicBezTo>
                  <a:cubicBezTo>
                    <a:pt x="348026" y="89"/>
                    <a:pt x="348229" y="177"/>
                    <a:pt x="348409" y="305"/>
                  </a:cubicBezTo>
                  <a:cubicBezTo>
                    <a:pt x="348585" y="428"/>
                    <a:pt x="348740" y="591"/>
                    <a:pt x="348858" y="776"/>
                  </a:cubicBezTo>
                  <a:cubicBezTo>
                    <a:pt x="348973" y="961"/>
                    <a:pt x="349052" y="1168"/>
                    <a:pt x="349092" y="1383"/>
                  </a:cubicBezTo>
                  <a:cubicBezTo>
                    <a:pt x="349127" y="1590"/>
                    <a:pt x="349123" y="1806"/>
                    <a:pt x="349078" y="2017"/>
                  </a:cubicBezTo>
                  <a:cubicBezTo>
                    <a:pt x="349034" y="2224"/>
                    <a:pt x="348946" y="2422"/>
                    <a:pt x="348823" y="2594"/>
                  </a:cubicBezTo>
                  <a:cubicBezTo>
                    <a:pt x="348704" y="2770"/>
                    <a:pt x="348546" y="2919"/>
                    <a:pt x="348365" y="3034"/>
                  </a:cubicBezTo>
                  <a:cubicBezTo>
                    <a:pt x="348189" y="3148"/>
                    <a:pt x="347987" y="3228"/>
                    <a:pt x="347776" y="3263"/>
                  </a:cubicBezTo>
                  <a:cubicBezTo>
                    <a:pt x="345152" y="3747"/>
                    <a:pt x="83828" y="52946"/>
                    <a:pt x="3068" y="195623"/>
                  </a:cubicBezTo>
                  <a:cubicBezTo>
                    <a:pt x="2918" y="195843"/>
                    <a:pt x="2707" y="196063"/>
                    <a:pt x="2452" y="196195"/>
                  </a:cubicBezTo>
                  <a:cubicBezTo>
                    <a:pt x="2201" y="196371"/>
                    <a:pt x="1915" y="196415"/>
                    <a:pt x="1620" y="196415"/>
                  </a:cubicBezTo>
                  <a:close/>
                </a:path>
              </a:pathLst>
            </a:custGeom>
            <a:solidFill>
              <a:srgbClr val="0E0E0E"/>
            </a:solidFill>
            <a:ln w="4396"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F89C2A41-01D1-4B67-99E6-D9866C1F4091}"/>
                </a:ext>
              </a:extLst>
            </p:cNvPr>
            <p:cNvSpPr/>
            <p:nvPr/>
          </p:nvSpPr>
          <p:spPr>
            <a:xfrm>
              <a:off x="10224485" y="3000177"/>
              <a:ext cx="455893" cy="670949"/>
            </a:xfrm>
            <a:custGeom>
              <a:avLst/>
              <a:gdLst>
                <a:gd name="connsiteX0" fmla="*/ 429496 w 455893"/>
                <a:gd name="connsiteY0" fmla="*/ 123965 h 670949"/>
                <a:gd name="connsiteX1" fmla="*/ 245169 w 455893"/>
                <a:gd name="connsiteY1" fmla="*/ 0 h 670949"/>
                <a:gd name="connsiteX2" fmla="*/ 58875 w 455893"/>
                <a:gd name="connsiteY2" fmla="*/ 190234 h 670949"/>
                <a:gd name="connsiteX3" fmla="*/ 0 w 455893"/>
                <a:gd name="connsiteY3" fmla="*/ 206957 h 670949"/>
                <a:gd name="connsiteX4" fmla="*/ 0 w 455893"/>
                <a:gd name="connsiteY4" fmla="*/ 670950 h 670949"/>
                <a:gd name="connsiteX5" fmla="*/ 455894 w 455893"/>
                <a:gd name="connsiteY5" fmla="*/ 670950 h 670949"/>
                <a:gd name="connsiteX6" fmla="*/ 455894 w 455893"/>
                <a:gd name="connsiteY6" fmla="*/ 151014 h 670949"/>
                <a:gd name="connsiteX7" fmla="*/ 429496 w 455893"/>
                <a:gd name="connsiteY7" fmla="*/ 123965 h 67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893" h="670949">
                  <a:moveTo>
                    <a:pt x="429496" y="123965"/>
                  </a:moveTo>
                  <a:cubicBezTo>
                    <a:pt x="375745" y="73057"/>
                    <a:pt x="312931" y="32477"/>
                    <a:pt x="245169" y="0"/>
                  </a:cubicBezTo>
                  <a:cubicBezTo>
                    <a:pt x="244293" y="79664"/>
                    <a:pt x="221839" y="156485"/>
                    <a:pt x="58875" y="190234"/>
                  </a:cubicBezTo>
                  <a:cubicBezTo>
                    <a:pt x="38846" y="194279"/>
                    <a:pt x="19161" y="199874"/>
                    <a:pt x="0" y="206957"/>
                  </a:cubicBezTo>
                  <a:lnTo>
                    <a:pt x="0" y="670950"/>
                  </a:lnTo>
                  <a:lnTo>
                    <a:pt x="455894" y="670950"/>
                  </a:lnTo>
                  <a:lnTo>
                    <a:pt x="455894" y="151014"/>
                  </a:lnTo>
                  <a:cubicBezTo>
                    <a:pt x="447442" y="141735"/>
                    <a:pt x="438691" y="132676"/>
                    <a:pt x="429496" y="123965"/>
                  </a:cubicBezTo>
                  <a:close/>
                </a:path>
              </a:pathLst>
            </a:custGeom>
            <a:solidFill>
              <a:srgbClr val="DBDBD9"/>
            </a:solidFill>
            <a:ln w="4396"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4FF7ACDA-25AA-4986-94EA-D8F733D1E69B}"/>
                </a:ext>
              </a:extLst>
            </p:cNvPr>
            <p:cNvSpPr/>
            <p:nvPr/>
          </p:nvSpPr>
          <p:spPr>
            <a:xfrm>
              <a:off x="10222821" y="2998377"/>
              <a:ext cx="458826" cy="674149"/>
            </a:xfrm>
            <a:custGeom>
              <a:avLst/>
              <a:gdLst>
                <a:gd name="connsiteX0" fmla="*/ 457558 w 458826"/>
                <a:gd name="connsiteY0" fmla="*/ 674150 h 674149"/>
                <a:gd name="connsiteX1" fmla="*/ 1664 w 458826"/>
                <a:gd name="connsiteY1" fmla="*/ 674150 h 674149"/>
                <a:gd name="connsiteX2" fmla="*/ 502 w 458826"/>
                <a:gd name="connsiteY2" fmla="*/ 673679 h 674149"/>
                <a:gd name="connsiteX3" fmla="*/ 0 w 458826"/>
                <a:gd name="connsiteY3" fmla="*/ 672530 h 674149"/>
                <a:gd name="connsiteX4" fmla="*/ 0 w 458826"/>
                <a:gd name="connsiteY4" fmla="*/ 208537 h 674149"/>
                <a:gd name="connsiteX5" fmla="*/ 282 w 458826"/>
                <a:gd name="connsiteY5" fmla="*/ 207604 h 674149"/>
                <a:gd name="connsiteX6" fmla="*/ 1052 w 458826"/>
                <a:gd name="connsiteY6" fmla="*/ 207005 h 674149"/>
                <a:gd name="connsiteX7" fmla="*/ 60015 w 458826"/>
                <a:gd name="connsiteY7" fmla="*/ 190238 h 674149"/>
                <a:gd name="connsiteX8" fmla="*/ 245042 w 458826"/>
                <a:gd name="connsiteY8" fmla="*/ 1580 h 674149"/>
                <a:gd name="connsiteX9" fmla="*/ 245244 w 458826"/>
                <a:gd name="connsiteY9" fmla="*/ 788 h 674149"/>
                <a:gd name="connsiteX10" fmla="*/ 245785 w 458826"/>
                <a:gd name="connsiteY10" fmla="*/ 181 h 674149"/>
                <a:gd name="connsiteX11" fmla="*/ 246573 w 458826"/>
                <a:gd name="connsiteY11" fmla="*/ 0 h 674149"/>
                <a:gd name="connsiteX12" fmla="*/ 247361 w 458826"/>
                <a:gd name="connsiteY12" fmla="*/ 181 h 674149"/>
                <a:gd name="connsiteX13" fmla="*/ 432124 w 458826"/>
                <a:gd name="connsiteY13" fmla="*/ 124449 h 674149"/>
                <a:gd name="connsiteX14" fmla="*/ 458389 w 458826"/>
                <a:gd name="connsiteY14" fmla="*/ 151546 h 674149"/>
                <a:gd name="connsiteX15" fmla="*/ 458724 w 458826"/>
                <a:gd name="connsiteY15" fmla="*/ 152070 h 674149"/>
                <a:gd name="connsiteX16" fmla="*/ 458825 w 458826"/>
                <a:gd name="connsiteY16" fmla="*/ 152682 h 674149"/>
                <a:gd name="connsiteX17" fmla="*/ 458825 w 458826"/>
                <a:gd name="connsiteY17" fmla="*/ 672530 h 674149"/>
                <a:gd name="connsiteX18" fmla="*/ 458473 w 458826"/>
                <a:gd name="connsiteY18" fmla="*/ 673560 h 674149"/>
                <a:gd name="connsiteX19" fmla="*/ 457558 w 458826"/>
                <a:gd name="connsiteY19" fmla="*/ 674150 h 674149"/>
                <a:gd name="connsiteX20" fmla="*/ 3460 w 458826"/>
                <a:gd name="connsiteY20" fmla="*/ 670910 h 674149"/>
                <a:gd name="connsiteX21" fmla="*/ 455894 w 458826"/>
                <a:gd name="connsiteY21" fmla="*/ 670910 h 674149"/>
                <a:gd name="connsiteX22" fmla="*/ 455894 w 458826"/>
                <a:gd name="connsiteY22" fmla="*/ 153426 h 674149"/>
                <a:gd name="connsiteX23" fmla="*/ 430024 w 458826"/>
                <a:gd name="connsiteY23" fmla="*/ 127165 h 674149"/>
                <a:gd name="connsiteX24" fmla="*/ 248453 w 458826"/>
                <a:gd name="connsiteY24" fmla="*/ 4600 h 674149"/>
                <a:gd name="connsiteX25" fmla="*/ 60842 w 458826"/>
                <a:gd name="connsiteY25" fmla="*/ 193875 h 674149"/>
                <a:gd name="connsiteX26" fmla="*/ 3460 w 458826"/>
                <a:gd name="connsiteY26" fmla="*/ 210113 h 674149"/>
                <a:gd name="connsiteX27" fmla="*/ 3460 w 458826"/>
                <a:gd name="connsiteY27" fmla="*/ 670910 h 67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8826" h="674149">
                  <a:moveTo>
                    <a:pt x="457558" y="674150"/>
                  </a:moveTo>
                  <a:lnTo>
                    <a:pt x="1664" y="674150"/>
                  </a:lnTo>
                  <a:cubicBezTo>
                    <a:pt x="1228" y="674150"/>
                    <a:pt x="814" y="673978"/>
                    <a:pt x="502" y="673679"/>
                  </a:cubicBezTo>
                  <a:cubicBezTo>
                    <a:pt x="194" y="673375"/>
                    <a:pt x="13" y="672961"/>
                    <a:pt x="0" y="672530"/>
                  </a:cubicBezTo>
                  <a:lnTo>
                    <a:pt x="0" y="208537"/>
                  </a:lnTo>
                  <a:cubicBezTo>
                    <a:pt x="-4" y="208207"/>
                    <a:pt x="97" y="207881"/>
                    <a:pt x="282" y="207604"/>
                  </a:cubicBezTo>
                  <a:cubicBezTo>
                    <a:pt x="471" y="207331"/>
                    <a:pt x="740" y="207124"/>
                    <a:pt x="1052" y="207005"/>
                  </a:cubicBezTo>
                  <a:cubicBezTo>
                    <a:pt x="20244" y="199909"/>
                    <a:pt x="39956" y="194306"/>
                    <a:pt x="60015" y="190238"/>
                  </a:cubicBezTo>
                  <a:cubicBezTo>
                    <a:pt x="212169" y="158682"/>
                    <a:pt x="243857" y="92016"/>
                    <a:pt x="245042" y="1580"/>
                  </a:cubicBezTo>
                  <a:cubicBezTo>
                    <a:pt x="245046" y="1303"/>
                    <a:pt x="245116" y="1035"/>
                    <a:pt x="245244" y="788"/>
                  </a:cubicBezTo>
                  <a:cubicBezTo>
                    <a:pt x="245376" y="546"/>
                    <a:pt x="245561" y="339"/>
                    <a:pt x="245785" y="181"/>
                  </a:cubicBezTo>
                  <a:cubicBezTo>
                    <a:pt x="246032" y="62"/>
                    <a:pt x="246300" y="0"/>
                    <a:pt x="246573" y="0"/>
                  </a:cubicBezTo>
                  <a:cubicBezTo>
                    <a:pt x="246846" y="0"/>
                    <a:pt x="247115" y="62"/>
                    <a:pt x="247361" y="181"/>
                  </a:cubicBezTo>
                  <a:cubicBezTo>
                    <a:pt x="319366" y="34673"/>
                    <a:pt x="381481" y="76517"/>
                    <a:pt x="432124" y="124449"/>
                  </a:cubicBezTo>
                  <a:cubicBezTo>
                    <a:pt x="440879" y="132812"/>
                    <a:pt x="449634" y="141695"/>
                    <a:pt x="458389" y="151546"/>
                  </a:cubicBezTo>
                  <a:cubicBezTo>
                    <a:pt x="458535" y="151696"/>
                    <a:pt x="458649" y="151872"/>
                    <a:pt x="458724" y="152070"/>
                  </a:cubicBezTo>
                  <a:cubicBezTo>
                    <a:pt x="458799" y="152264"/>
                    <a:pt x="458834" y="152475"/>
                    <a:pt x="458825" y="152682"/>
                  </a:cubicBezTo>
                  <a:lnTo>
                    <a:pt x="458825" y="672530"/>
                  </a:lnTo>
                  <a:cubicBezTo>
                    <a:pt x="458825" y="672904"/>
                    <a:pt x="458702" y="673265"/>
                    <a:pt x="458473" y="673560"/>
                  </a:cubicBezTo>
                  <a:cubicBezTo>
                    <a:pt x="458240" y="673850"/>
                    <a:pt x="457918" y="674062"/>
                    <a:pt x="457558" y="674150"/>
                  </a:cubicBezTo>
                  <a:close/>
                  <a:moveTo>
                    <a:pt x="3460" y="670910"/>
                  </a:moveTo>
                  <a:lnTo>
                    <a:pt x="455894" y="670910"/>
                  </a:lnTo>
                  <a:lnTo>
                    <a:pt x="455894" y="153426"/>
                  </a:lnTo>
                  <a:cubicBezTo>
                    <a:pt x="447138" y="143799"/>
                    <a:pt x="438647" y="135132"/>
                    <a:pt x="430024" y="127165"/>
                  </a:cubicBezTo>
                  <a:cubicBezTo>
                    <a:pt x="380209" y="79933"/>
                    <a:pt x="319102" y="38701"/>
                    <a:pt x="248453" y="4600"/>
                  </a:cubicBezTo>
                  <a:cubicBezTo>
                    <a:pt x="247053" y="83393"/>
                    <a:pt x="222456" y="160385"/>
                    <a:pt x="60842" y="193875"/>
                  </a:cubicBezTo>
                  <a:cubicBezTo>
                    <a:pt x="41338" y="197849"/>
                    <a:pt x="22155" y="203277"/>
                    <a:pt x="3460" y="210113"/>
                  </a:cubicBezTo>
                  <a:lnTo>
                    <a:pt x="3460" y="670910"/>
                  </a:lnTo>
                  <a:close/>
                </a:path>
              </a:pathLst>
            </a:custGeom>
            <a:solidFill>
              <a:srgbClr val="0E0E0E"/>
            </a:solidFill>
            <a:ln w="4396"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D4C560FB-578A-4383-92FB-07BA21F58C71}"/>
                </a:ext>
              </a:extLst>
            </p:cNvPr>
            <p:cNvSpPr/>
            <p:nvPr/>
          </p:nvSpPr>
          <p:spPr>
            <a:xfrm>
              <a:off x="9121016" y="2704929"/>
              <a:ext cx="1726090" cy="111357"/>
            </a:xfrm>
            <a:custGeom>
              <a:avLst/>
              <a:gdLst>
                <a:gd name="connsiteX0" fmla="*/ 1670412 w 1726090"/>
                <a:gd name="connsiteY0" fmla="*/ 0 h 111357"/>
                <a:gd name="connsiteX1" fmla="*/ 55679 w 1726090"/>
                <a:gd name="connsiteY1" fmla="*/ 0 h 111357"/>
                <a:gd name="connsiteX2" fmla="*/ 16309 w 1726090"/>
                <a:gd name="connsiteY2" fmla="*/ 16309 h 111357"/>
                <a:gd name="connsiteX3" fmla="*/ 0 w 1726090"/>
                <a:gd name="connsiteY3" fmla="*/ 55679 h 111357"/>
                <a:gd name="connsiteX4" fmla="*/ 16309 w 1726090"/>
                <a:gd name="connsiteY4" fmla="*/ 95049 h 111357"/>
                <a:gd name="connsiteX5" fmla="*/ 55679 w 1726090"/>
                <a:gd name="connsiteY5" fmla="*/ 111357 h 111357"/>
                <a:gd name="connsiteX6" fmla="*/ 1670412 w 1726090"/>
                <a:gd name="connsiteY6" fmla="*/ 111357 h 111357"/>
                <a:gd name="connsiteX7" fmla="*/ 1709782 w 1726090"/>
                <a:gd name="connsiteY7" fmla="*/ 95049 h 111357"/>
                <a:gd name="connsiteX8" fmla="*/ 1726091 w 1726090"/>
                <a:gd name="connsiteY8" fmla="*/ 55679 h 111357"/>
                <a:gd name="connsiteX9" fmla="*/ 1709782 w 1726090"/>
                <a:gd name="connsiteY9" fmla="*/ 16309 h 111357"/>
                <a:gd name="connsiteX10" fmla="*/ 1670412 w 1726090"/>
                <a:gd name="connsiteY10" fmla="*/ 0 h 11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6090" h="111357">
                  <a:moveTo>
                    <a:pt x="1670412" y="0"/>
                  </a:moveTo>
                  <a:lnTo>
                    <a:pt x="55679" y="0"/>
                  </a:lnTo>
                  <a:cubicBezTo>
                    <a:pt x="40911" y="0"/>
                    <a:pt x="26750" y="5863"/>
                    <a:pt x="16309" y="16309"/>
                  </a:cubicBezTo>
                  <a:cubicBezTo>
                    <a:pt x="5868" y="26750"/>
                    <a:pt x="0" y="40911"/>
                    <a:pt x="0" y="55679"/>
                  </a:cubicBezTo>
                  <a:cubicBezTo>
                    <a:pt x="0" y="70447"/>
                    <a:pt x="5868" y="84608"/>
                    <a:pt x="16309" y="95049"/>
                  </a:cubicBezTo>
                  <a:cubicBezTo>
                    <a:pt x="26750" y="105490"/>
                    <a:pt x="40911" y="111357"/>
                    <a:pt x="55679" y="111357"/>
                  </a:cubicBezTo>
                  <a:lnTo>
                    <a:pt x="1670412" y="111357"/>
                  </a:lnTo>
                  <a:cubicBezTo>
                    <a:pt x="1685181" y="111357"/>
                    <a:pt x="1699341" y="105490"/>
                    <a:pt x="1709782" y="95049"/>
                  </a:cubicBezTo>
                  <a:cubicBezTo>
                    <a:pt x="1720228" y="84608"/>
                    <a:pt x="1726091" y="70447"/>
                    <a:pt x="1726091" y="55679"/>
                  </a:cubicBezTo>
                  <a:cubicBezTo>
                    <a:pt x="1726091" y="40911"/>
                    <a:pt x="1720228" y="26750"/>
                    <a:pt x="1709782" y="16309"/>
                  </a:cubicBezTo>
                  <a:cubicBezTo>
                    <a:pt x="1699341" y="5863"/>
                    <a:pt x="1685181" y="0"/>
                    <a:pt x="1670412" y="0"/>
                  </a:cubicBezTo>
                  <a:close/>
                </a:path>
              </a:pathLst>
            </a:custGeom>
            <a:solidFill>
              <a:srgbClr val="DBDBD9"/>
            </a:solidFill>
            <a:ln w="4396"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2DA7DA87-148D-4913-91EF-93950D6E6BEF}"/>
                </a:ext>
              </a:extLst>
            </p:cNvPr>
            <p:cNvSpPr/>
            <p:nvPr/>
          </p:nvSpPr>
          <p:spPr>
            <a:xfrm>
              <a:off x="9120941" y="2703287"/>
              <a:ext cx="1729418" cy="114685"/>
            </a:xfrm>
            <a:custGeom>
              <a:avLst/>
              <a:gdLst>
                <a:gd name="connsiteX0" fmla="*/ 1670492 w 1729418"/>
                <a:gd name="connsiteY0" fmla="*/ 114663 h 114685"/>
                <a:gd name="connsiteX1" fmla="*/ 55758 w 1729418"/>
                <a:gd name="connsiteY1" fmla="*/ 114663 h 114685"/>
                <a:gd name="connsiteX2" fmla="*/ 16238 w 1729418"/>
                <a:gd name="connsiteY2" fmla="*/ 97324 h 114685"/>
                <a:gd name="connsiteX3" fmla="*/ 0 w 1729418"/>
                <a:gd name="connsiteY3" fmla="*/ 57343 h 114685"/>
                <a:gd name="connsiteX4" fmla="*/ 16238 w 1729418"/>
                <a:gd name="connsiteY4" fmla="*/ 17361 h 114685"/>
                <a:gd name="connsiteX5" fmla="*/ 55758 w 1729418"/>
                <a:gd name="connsiteY5" fmla="*/ 22 h 114685"/>
                <a:gd name="connsiteX6" fmla="*/ 1670492 w 1729418"/>
                <a:gd name="connsiteY6" fmla="*/ 22 h 114685"/>
                <a:gd name="connsiteX7" fmla="*/ 1692919 w 1729418"/>
                <a:gd name="connsiteY7" fmla="*/ 3922 h 114685"/>
                <a:gd name="connsiteX8" fmla="*/ 1712058 w 1729418"/>
                <a:gd name="connsiteY8" fmla="*/ 16238 h 114685"/>
                <a:gd name="connsiteX9" fmla="*/ 1724898 w 1729418"/>
                <a:gd name="connsiteY9" fmla="*/ 35034 h 114685"/>
                <a:gd name="connsiteX10" fmla="*/ 1729419 w 1729418"/>
                <a:gd name="connsiteY10" fmla="*/ 57343 h 114685"/>
                <a:gd name="connsiteX11" fmla="*/ 1724898 w 1729418"/>
                <a:gd name="connsiteY11" fmla="*/ 79651 h 114685"/>
                <a:gd name="connsiteX12" fmla="*/ 1712058 w 1729418"/>
                <a:gd name="connsiteY12" fmla="*/ 98447 h 114685"/>
                <a:gd name="connsiteX13" fmla="*/ 1692919 w 1729418"/>
                <a:gd name="connsiteY13" fmla="*/ 110763 h 114685"/>
                <a:gd name="connsiteX14" fmla="*/ 1670492 w 1729418"/>
                <a:gd name="connsiteY14" fmla="*/ 114663 h 114685"/>
                <a:gd name="connsiteX15" fmla="*/ 55758 w 1729418"/>
                <a:gd name="connsiteY15" fmla="*/ 3306 h 114685"/>
                <a:gd name="connsiteX16" fmla="*/ 18527 w 1729418"/>
                <a:gd name="connsiteY16" fmla="*/ 19663 h 114685"/>
                <a:gd name="connsiteX17" fmla="*/ 3235 w 1729418"/>
                <a:gd name="connsiteY17" fmla="*/ 57343 h 114685"/>
                <a:gd name="connsiteX18" fmla="*/ 18527 w 1729418"/>
                <a:gd name="connsiteY18" fmla="*/ 95022 h 114685"/>
                <a:gd name="connsiteX19" fmla="*/ 55758 w 1729418"/>
                <a:gd name="connsiteY19" fmla="*/ 111379 h 114685"/>
                <a:gd name="connsiteX20" fmla="*/ 1670492 w 1729418"/>
                <a:gd name="connsiteY20" fmla="*/ 111379 h 114685"/>
                <a:gd name="connsiteX21" fmla="*/ 1691647 w 1729418"/>
                <a:gd name="connsiteY21" fmla="*/ 107717 h 114685"/>
                <a:gd name="connsiteX22" fmla="*/ 1709708 w 1729418"/>
                <a:gd name="connsiteY22" fmla="*/ 96109 h 114685"/>
                <a:gd name="connsiteX23" fmla="*/ 1721826 w 1729418"/>
                <a:gd name="connsiteY23" fmla="*/ 78383 h 114685"/>
                <a:gd name="connsiteX24" fmla="*/ 1726087 w 1729418"/>
                <a:gd name="connsiteY24" fmla="*/ 57343 h 114685"/>
                <a:gd name="connsiteX25" fmla="*/ 1721826 w 1729418"/>
                <a:gd name="connsiteY25" fmla="*/ 36302 h 114685"/>
                <a:gd name="connsiteX26" fmla="*/ 1709708 w 1729418"/>
                <a:gd name="connsiteY26" fmla="*/ 18576 h 114685"/>
                <a:gd name="connsiteX27" fmla="*/ 1691647 w 1729418"/>
                <a:gd name="connsiteY27" fmla="*/ 6968 h 114685"/>
                <a:gd name="connsiteX28" fmla="*/ 1670492 w 1729418"/>
                <a:gd name="connsiteY28" fmla="*/ 3306 h 114685"/>
                <a:gd name="connsiteX29" fmla="*/ 55758 w 1729418"/>
                <a:gd name="connsiteY29" fmla="*/ 3306 h 11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9418" h="114685">
                  <a:moveTo>
                    <a:pt x="1670492" y="114663"/>
                  </a:moveTo>
                  <a:lnTo>
                    <a:pt x="55758" y="114663"/>
                  </a:lnTo>
                  <a:cubicBezTo>
                    <a:pt x="40827" y="114249"/>
                    <a:pt x="26649" y="108030"/>
                    <a:pt x="16238" y="97324"/>
                  </a:cubicBezTo>
                  <a:cubicBezTo>
                    <a:pt x="5824" y="86619"/>
                    <a:pt x="0" y="72278"/>
                    <a:pt x="0" y="57343"/>
                  </a:cubicBezTo>
                  <a:cubicBezTo>
                    <a:pt x="0" y="42407"/>
                    <a:pt x="5824" y="28061"/>
                    <a:pt x="16238" y="17361"/>
                  </a:cubicBezTo>
                  <a:cubicBezTo>
                    <a:pt x="26649" y="6655"/>
                    <a:pt x="40827" y="436"/>
                    <a:pt x="55758" y="22"/>
                  </a:cubicBezTo>
                  <a:lnTo>
                    <a:pt x="1670492" y="22"/>
                  </a:lnTo>
                  <a:cubicBezTo>
                    <a:pt x="1678151" y="-189"/>
                    <a:pt x="1685779" y="1135"/>
                    <a:pt x="1692919" y="3922"/>
                  </a:cubicBezTo>
                  <a:cubicBezTo>
                    <a:pt x="1700054" y="6708"/>
                    <a:pt x="1706565" y="10894"/>
                    <a:pt x="1712058" y="16238"/>
                  </a:cubicBezTo>
                  <a:cubicBezTo>
                    <a:pt x="1717552" y="21582"/>
                    <a:pt x="1721918" y="27973"/>
                    <a:pt x="1724898" y="35034"/>
                  </a:cubicBezTo>
                  <a:cubicBezTo>
                    <a:pt x="1727883" y="42095"/>
                    <a:pt x="1729419" y="49679"/>
                    <a:pt x="1729419" y="57343"/>
                  </a:cubicBezTo>
                  <a:cubicBezTo>
                    <a:pt x="1729419" y="65006"/>
                    <a:pt x="1727883" y="72590"/>
                    <a:pt x="1724898" y="79651"/>
                  </a:cubicBezTo>
                  <a:cubicBezTo>
                    <a:pt x="1721918" y="86712"/>
                    <a:pt x="1717552" y="93103"/>
                    <a:pt x="1712058" y="98447"/>
                  </a:cubicBezTo>
                  <a:cubicBezTo>
                    <a:pt x="1706565" y="103791"/>
                    <a:pt x="1700054" y="107977"/>
                    <a:pt x="1692919" y="110763"/>
                  </a:cubicBezTo>
                  <a:cubicBezTo>
                    <a:pt x="1685779" y="113549"/>
                    <a:pt x="1678151" y="114875"/>
                    <a:pt x="1670492" y="114663"/>
                  </a:cubicBezTo>
                  <a:close/>
                  <a:moveTo>
                    <a:pt x="55758" y="3306"/>
                  </a:moveTo>
                  <a:cubicBezTo>
                    <a:pt x="41690" y="3706"/>
                    <a:pt x="28335" y="9574"/>
                    <a:pt x="18527" y="19663"/>
                  </a:cubicBezTo>
                  <a:cubicBezTo>
                    <a:pt x="8720" y="29756"/>
                    <a:pt x="3235" y="43270"/>
                    <a:pt x="3235" y="57343"/>
                  </a:cubicBezTo>
                  <a:cubicBezTo>
                    <a:pt x="3235" y="71415"/>
                    <a:pt x="8720" y="84929"/>
                    <a:pt x="18527" y="95022"/>
                  </a:cubicBezTo>
                  <a:cubicBezTo>
                    <a:pt x="28335" y="105111"/>
                    <a:pt x="41690" y="110979"/>
                    <a:pt x="55758" y="111379"/>
                  </a:cubicBezTo>
                  <a:lnTo>
                    <a:pt x="1670492" y="111379"/>
                  </a:lnTo>
                  <a:cubicBezTo>
                    <a:pt x="1677715" y="111586"/>
                    <a:pt x="1684912" y="110341"/>
                    <a:pt x="1691647" y="107717"/>
                  </a:cubicBezTo>
                  <a:cubicBezTo>
                    <a:pt x="1698382" y="105094"/>
                    <a:pt x="1704522" y="101145"/>
                    <a:pt x="1709708" y="96109"/>
                  </a:cubicBezTo>
                  <a:cubicBezTo>
                    <a:pt x="1714893" y="91069"/>
                    <a:pt x="1719013" y="85043"/>
                    <a:pt x="1721826" y="78383"/>
                  </a:cubicBezTo>
                  <a:cubicBezTo>
                    <a:pt x="1724638" y="71728"/>
                    <a:pt x="1726087" y="64570"/>
                    <a:pt x="1726087" y="57343"/>
                  </a:cubicBezTo>
                  <a:cubicBezTo>
                    <a:pt x="1726087" y="50115"/>
                    <a:pt x="1724638" y="42957"/>
                    <a:pt x="1721826" y="36302"/>
                  </a:cubicBezTo>
                  <a:cubicBezTo>
                    <a:pt x="1719013" y="29642"/>
                    <a:pt x="1714893" y="23616"/>
                    <a:pt x="1709708" y="18576"/>
                  </a:cubicBezTo>
                  <a:cubicBezTo>
                    <a:pt x="1704522" y="13540"/>
                    <a:pt x="1698382" y="9591"/>
                    <a:pt x="1691647" y="6968"/>
                  </a:cubicBezTo>
                  <a:cubicBezTo>
                    <a:pt x="1684912" y="4344"/>
                    <a:pt x="1677715" y="3099"/>
                    <a:pt x="1670492" y="3306"/>
                  </a:cubicBezTo>
                  <a:lnTo>
                    <a:pt x="55758" y="3306"/>
                  </a:lnTo>
                  <a:close/>
                </a:path>
              </a:pathLst>
            </a:custGeom>
            <a:solidFill>
              <a:srgbClr val="0E0E0E"/>
            </a:solidFill>
            <a:ln w="4396"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04F61E86-2BB8-4F20-93B0-0F63AC2CAF4B}"/>
                </a:ext>
              </a:extLst>
            </p:cNvPr>
            <p:cNvSpPr/>
            <p:nvPr/>
          </p:nvSpPr>
          <p:spPr>
            <a:xfrm>
              <a:off x="10302662" y="2704929"/>
              <a:ext cx="397327" cy="111357"/>
            </a:xfrm>
            <a:custGeom>
              <a:avLst/>
              <a:gdLst>
                <a:gd name="connsiteX0" fmla="*/ 302036 w 397327"/>
                <a:gd name="connsiteY0" fmla="*/ 0 h 111357"/>
                <a:gd name="connsiteX1" fmla="*/ 0 w 397327"/>
                <a:gd name="connsiteY1" fmla="*/ 0 h 111357"/>
                <a:gd name="connsiteX2" fmla="*/ 4380 w 397327"/>
                <a:gd name="connsiteY2" fmla="*/ 111357 h 111357"/>
                <a:gd name="connsiteX3" fmla="*/ 397327 w 397327"/>
                <a:gd name="connsiteY3" fmla="*/ 111357 h 111357"/>
                <a:gd name="connsiteX4" fmla="*/ 302036 w 397327"/>
                <a:gd name="connsiteY4" fmla="*/ 0 h 1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327" h="111357">
                  <a:moveTo>
                    <a:pt x="302036" y="0"/>
                  </a:moveTo>
                  <a:lnTo>
                    <a:pt x="0" y="0"/>
                  </a:lnTo>
                  <a:cubicBezTo>
                    <a:pt x="220" y="37077"/>
                    <a:pt x="2236" y="74413"/>
                    <a:pt x="4380" y="111357"/>
                  </a:cubicBezTo>
                  <a:lnTo>
                    <a:pt x="397327" y="111357"/>
                  </a:lnTo>
                  <a:cubicBezTo>
                    <a:pt x="359551" y="79405"/>
                    <a:pt x="326022" y="43728"/>
                    <a:pt x="302036" y="0"/>
                  </a:cubicBezTo>
                  <a:close/>
                </a:path>
              </a:pathLst>
            </a:custGeom>
            <a:solidFill>
              <a:srgbClr val="DBDBD9"/>
            </a:solidFill>
            <a:ln w="4396"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99FAA725-AFE1-4904-BEE2-347C87BD7DAB}"/>
                </a:ext>
              </a:extLst>
            </p:cNvPr>
            <p:cNvSpPr/>
            <p:nvPr/>
          </p:nvSpPr>
          <p:spPr>
            <a:xfrm>
              <a:off x="10301135" y="2703309"/>
              <a:ext cx="400756" cy="114645"/>
            </a:xfrm>
            <a:custGeom>
              <a:avLst/>
              <a:gdLst>
                <a:gd name="connsiteX0" fmla="*/ 398987 w 400756"/>
                <a:gd name="connsiteY0" fmla="*/ 114642 h 114645"/>
                <a:gd name="connsiteX1" fmla="*/ 6039 w 400756"/>
                <a:gd name="connsiteY1" fmla="*/ 114642 h 114645"/>
                <a:gd name="connsiteX2" fmla="*/ 4895 w 400756"/>
                <a:gd name="connsiteY2" fmla="*/ 114184 h 114645"/>
                <a:gd name="connsiteX3" fmla="*/ 4376 w 400756"/>
                <a:gd name="connsiteY3" fmla="*/ 113066 h 114645"/>
                <a:gd name="connsiteX4" fmla="*/ 0 w 400756"/>
                <a:gd name="connsiteY4" fmla="*/ 1620 h 114645"/>
                <a:gd name="connsiteX5" fmla="*/ 123 w 400756"/>
                <a:gd name="connsiteY5" fmla="*/ 999 h 114645"/>
                <a:gd name="connsiteX6" fmla="*/ 480 w 400756"/>
                <a:gd name="connsiteY6" fmla="*/ 480 h 114645"/>
                <a:gd name="connsiteX7" fmla="*/ 1664 w 400756"/>
                <a:gd name="connsiteY7" fmla="*/ 0 h 114645"/>
                <a:gd name="connsiteX8" fmla="*/ 303696 w 400756"/>
                <a:gd name="connsiteY8" fmla="*/ 0 h 114645"/>
                <a:gd name="connsiteX9" fmla="*/ 304532 w 400756"/>
                <a:gd name="connsiteY9" fmla="*/ 216 h 114645"/>
                <a:gd name="connsiteX10" fmla="*/ 305139 w 400756"/>
                <a:gd name="connsiteY10" fmla="*/ 832 h 114645"/>
                <a:gd name="connsiteX11" fmla="*/ 400171 w 400756"/>
                <a:gd name="connsiteY11" fmla="*/ 111754 h 114645"/>
                <a:gd name="connsiteX12" fmla="*/ 400703 w 400756"/>
                <a:gd name="connsiteY12" fmla="*/ 112573 h 114645"/>
                <a:gd name="connsiteX13" fmla="*/ 400650 w 400756"/>
                <a:gd name="connsiteY13" fmla="*/ 113546 h 114645"/>
                <a:gd name="connsiteX14" fmla="*/ 400008 w 400756"/>
                <a:gd name="connsiteY14" fmla="*/ 114377 h 114645"/>
                <a:gd name="connsiteX15" fmla="*/ 398987 w 400756"/>
                <a:gd name="connsiteY15" fmla="*/ 114642 h 114645"/>
                <a:gd name="connsiteX16" fmla="*/ 7571 w 400756"/>
                <a:gd name="connsiteY16" fmla="*/ 111358 h 114645"/>
                <a:gd name="connsiteX17" fmla="*/ 394523 w 400756"/>
                <a:gd name="connsiteY17" fmla="*/ 111358 h 114645"/>
                <a:gd name="connsiteX18" fmla="*/ 302600 w 400756"/>
                <a:gd name="connsiteY18" fmla="*/ 3284 h 114645"/>
                <a:gd name="connsiteX19" fmla="*/ 3328 w 400756"/>
                <a:gd name="connsiteY19" fmla="*/ 3284 h 114645"/>
                <a:gd name="connsiteX20" fmla="*/ 7571 w 400756"/>
                <a:gd name="connsiteY20" fmla="*/ 111358 h 1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0756" h="114645">
                  <a:moveTo>
                    <a:pt x="398987" y="114642"/>
                  </a:moveTo>
                  <a:lnTo>
                    <a:pt x="6039" y="114642"/>
                  </a:lnTo>
                  <a:cubicBezTo>
                    <a:pt x="5612" y="114642"/>
                    <a:pt x="5203" y="114479"/>
                    <a:pt x="4895" y="114184"/>
                  </a:cubicBezTo>
                  <a:cubicBezTo>
                    <a:pt x="4582" y="113893"/>
                    <a:pt x="4397" y="113493"/>
                    <a:pt x="4376" y="113066"/>
                  </a:cubicBezTo>
                  <a:cubicBezTo>
                    <a:pt x="2144" y="73669"/>
                    <a:pt x="304" y="37821"/>
                    <a:pt x="0" y="1620"/>
                  </a:cubicBezTo>
                  <a:cubicBezTo>
                    <a:pt x="0" y="1409"/>
                    <a:pt x="39" y="1197"/>
                    <a:pt x="123" y="999"/>
                  </a:cubicBezTo>
                  <a:cubicBezTo>
                    <a:pt x="207" y="806"/>
                    <a:pt x="326" y="630"/>
                    <a:pt x="480" y="480"/>
                  </a:cubicBezTo>
                  <a:cubicBezTo>
                    <a:pt x="797" y="176"/>
                    <a:pt x="1219" y="0"/>
                    <a:pt x="1664" y="0"/>
                  </a:cubicBezTo>
                  <a:lnTo>
                    <a:pt x="303696" y="0"/>
                  </a:lnTo>
                  <a:cubicBezTo>
                    <a:pt x="303986" y="-4"/>
                    <a:pt x="304277" y="71"/>
                    <a:pt x="304532" y="216"/>
                  </a:cubicBezTo>
                  <a:cubicBezTo>
                    <a:pt x="304787" y="361"/>
                    <a:pt x="304994" y="577"/>
                    <a:pt x="305139" y="832"/>
                  </a:cubicBezTo>
                  <a:cubicBezTo>
                    <a:pt x="326414" y="39573"/>
                    <a:pt x="356615" y="74809"/>
                    <a:pt x="400171" y="111754"/>
                  </a:cubicBezTo>
                  <a:cubicBezTo>
                    <a:pt x="400430" y="111961"/>
                    <a:pt x="400615" y="112247"/>
                    <a:pt x="400703" y="112573"/>
                  </a:cubicBezTo>
                  <a:cubicBezTo>
                    <a:pt x="400791" y="112894"/>
                    <a:pt x="400769" y="113233"/>
                    <a:pt x="400650" y="113546"/>
                  </a:cubicBezTo>
                  <a:cubicBezTo>
                    <a:pt x="400536" y="113889"/>
                    <a:pt x="400307" y="114179"/>
                    <a:pt x="400008" y="114377"/>
                  </a:cubicBezTo>
                  <a:cubicBezTo>
                    <a:pt x="399704" y="114575"/>
                    <a:pt x="399347" y="114668"/>
                    <a:pt x="398987" y="114642"/>
                  </a:cubicBezTo>
                  <a:close/>
                  <a:moveTo>
                    <a:pt x="7571" y="111358"/>
                  </a:moveTo>
                  <a:lnTo>
                    <a:pt x="394523" y="111358"/>
                  </a:lnTo>
                  <a:cubicBezTo>
                    <a:pt x="352763" y="75465"/>
                    <a:pt x="323482" y="41016"/>
                    <a:pt x="302600" y="3284"/>
                  </a:cubicBezTo>
                  <a:lnTo>
                    <a:pt x="3328" y="3284"/>
                  </a:lnTo>
                  <a:cubicBezTo>
                    <a:pt x="3632" y="38345"/>
                    <a:pt x="5427" y="73013"/>
                    <a:pt x="7571" y="111358"/>
                  </a:cubicBezTo>
                  <a:close/>
                </a:path>
              </a:pathLst>
            </a:custGeom>
            <a:solidFill>
              <a:srgbClr val="0E0E0E"/>
            </a:solidFill>
            <a:ln w="4396"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5FCEFED6-5BA7-418E-AFF8-A5181F2FD7EB}"/>
                </a:ext>
              </a:extLst>
            </p:cNvPr>
            <p:cNvSpPr/>
            <p:nvPr/>
          </p:nvSpPr>
          <p:spPr>
            <a:xfrm>
              <a:off x="10768363" y="2733906"/>
              <a:ext cx="37468" cy="37468"/>
            </a:xfrm>
            <a:custGeom>
              <a:avLst/>
              <a:gdLst>
                <a:gd name="connsiteX0" fmla="*/ 18734 w 37468"/>
                <a:gd name="connsiteY0" fmla="*/ 37469 h 37468"/>
                <a:gd name="connsiteX1" fmla="*/ 37469 w 37468"/>
                <a:gd name="connsiteY1" fmla="*/ 18734 h 37468"/>
                <a:gd name="connsiteX2" fmla="*/ 18734 w 37468"/>
                <a:gd name="connsiteY2" fmla="*/ 0 h 37468"/>
                <a:gd name="connsiteX3" fmla="*/ 0 w 37468"/>
                <a:gd name="connsiteY3" fmla="*/ 18734 h 37468"/>
                <a:gd name="connsiteX4" fmla="*/ 18734 w 37468"/>
                <a:gd name="connsiteY4" fmla="*/ 37469 h 37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8" h="37468">
                  <a:moveTo>
                    <a:pt x="18734" y="37469"/>
                  </a:moveTo>
                  <a:cubicBezTo>
                    <a:pt x="29079" y="37469"/>
                    <a:pt x="37469" y="29083"/>
                    <a:pt x="37469" y="18734"/>
                  </a:cubicBezTo>
                  <a:cubicBezTo>
                    <a:pt x="37469" y="8390"/>
                    <a:pt x="29079" y="0"/>
                    <a:pt x="18734" y="0"/>
                  </a:cubicBezTo>
                  <a:cubicBezTo>
                    <a:pt x="8386" y="0"/>
                    <a:pt x="0" y="8390"/>
                    <a:pt x="0" y="18734"/>
                  </a:cubicBezTo>
                  <a:cubicBezTo>
                    <a:pt x="0" y="29083"/>
                    <a:pt x="8386" y="37469"/>
                    <a:pt x="18734" y="37469"/>
                  </a:cubicBezTo>
                  <a:close/>
                </a:path>
              </a:pathLst>
            </a:custGeom>
            <a:solidFill>
              <a:srgbClr val="DBDBD9"/>
            </a:solidFill>
            <a:ln w="4396"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5AB902FB-5991-4EC9-A834-A6160ED3B94F}"/>
                </a:ext>
              </a:extLst>
            </p:cNvPr>
            <p:cNvSpPr/>
            <p:nvPr/>
          </p:nvSpPr>
          <p:spPr>
            <a:xfrm>
              <a:off x="10767005" y="2732769"/>
              <a:ext cx="40273" cy="40269"/>
            </a:xfrm>
            <a:custGeom>
              <a:avLst/>
              <a:gdLst>
                <a:gd name="connsiteX0" fmla="*/ 20136 w 40273"/>
                <a:gd name="connsiteY0" fmla="*/ 40270 h 40269"/>
                <a:gd name="connsiteX1" fmla="*/ 15761 w 40273"/>
                <a:gd name="connsiteY1" fmla="*/ 39790 h 40269"/>
                <a:gd name="connsiteX2" fmla="*/ 3444 w 40273"/>
                <a:gd name="connsiteY2" fmla="*/ 31400 h 40269"/>
                <a:gd name="connsiteX3" fmla="*/ 270 w 40273"/>
                <a:gd name="connsiteY3" fmla="*/ 16839 h 40269"/>
                <a:gd name="connsiteX4" fmla="*/ 7974 w 40273"/>
                <a:gd name="connsiteY4" fmla="*/ 4087 h 40269"/>
                <a:gd name="connsiteX5" fmla="*/ 22337 w 40273"/>
                <a:gd name="connsiteY5" fmla="*/ 121 h 40269"/>
                <a:gd name="connsiteX6" fmla="*/ 35494 w 40273"/>
                <a:gd name="connsiteY6" fmla="*/ 7115 h 40269"/>
                <a:gd name="connsiteX7" fmla="*/ 40244 w 40273"/>
                <a:gd name="connsiteY7" fmla="*/ 21236 h 40269"/>
                <a:gd name="connsiteX8" fmla="*/ 33980 w 40273"/>
                <a:gd name="connsiteY8" fmla="*/ 34759 h 40269"/>
                <a:gd name="connsiteX9" fmla="*/ 20136 w 40273"/>
                <a:gd name="connsiteY9" fmla="*/ 40270 h 40269"/>
                <a:gd name="connsiteX10" fmla="*/ 20136 w 40273"/>
                <a:gd name="connsiteY10" fmla="*/ 2757 h 40269"/>
                <a:gd name="connsiteX11" fmla="*/ 10945 w 40273"/>
                <a:gd name="connsiteY11" fmla="*/ 5473 h 40269"/>
                <a:gd name="connsiteX12" fmla="*/ 3823 w 40273"/>
                <a:gd name="connsiteY12" fmla="*/ 15008 h 40269"/>
                <a:gd name="connsiteX13" fmla="*/ 4685 w 40273"/>
                <a:gd name="connsiteY13" fmla="*/ 26880 h 40269"/>
                <a:gd name="connsiteX14" fmla="*/ 13115 w 40273"/>
                <a:gd name="connsiteY14" fmla="*/ 35283 h 40269"/>
                <a:gd name="connsiteX15" fmla="*/ 24987 w 40273"/>
                <a:gd name="connsiteY15" fmla="*/ 36115 h 40269"/>
                <a:gd name="connsiteX16" fmla="*/ 34504 w 40273"/>
                <a:gd name="connsiteY16" fmla="*/ 28970 h 40269"/>
                <a:gd name="connsiteX17" fmla="*/ 37017 w 40273"/>
                <a:gd name="connsiteY17" fmla="*/ 17336 h 40269"/>
                <a:gd name="connsiteX18" fmla="*/ 31295 w 40273"/>
                <a:gd name="connsiteY18" fmla="*/ 6895 h 40269"/>
                <a:gd name="connsiteX19" fmla="*/ 20136 w 40273"/>
                <a:gd name="connsiteY19" fmla="*/ 2757 h 4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73" h="40269">
                  <a:moveTo>
                    <a:pt x="20136" y="40270"/>
                  </a:moveTo>
                  <a:cubicBezTo>
                    <a:pt x="18666" y="40261"/>
                    <a:pt x="17196" y="40103"/>
                    <a:pt x="15761" y="39790"/>
                  </a:cubicBezTo>
                  <a:cubicBezTo>
                    <a:pt x="10734" y="38672"/>
                    <a:pt x="6328" y="35666"/>
                    <a:pt x="3444" y="31400"/>
                  </a:cubicBezTo>
                  <a:cubicBezTo>
                    <a:pt x="565" y="27130"/>
                    <a:pt x="-570" y="21923"/>
                    <a:pt x="270" y="16839"/>
                  </a:cubicBezTo>
                  <a:cubicBezTo>
                    <a:pt x="1116" y="11759"/>
                    <a:pt x="3871" y="7199"/>
                    <a:pt x="7974" y="4087"/>
                  </a:cubicBezTo>
                  <a:cubicBezTo>
                    <a:pt x="12081" y="979"/>
                    <a:pt x="17218" y="-443"/>
                    <a:pt x="22337" y="121"/>
                  </a:cubicBezTo>
                  <a:cubicBezTo>
                    <a:pt x="27456" y="684"/>
                    <a:pt x="32166" y="3184"/>
                    <a:pt x="35494" y="7115"/>
                  </a:cubicBezTo>
                  <a:cubicBezTo>
                    <a:pt x="38826" y="11042"/>
                    <a:pt x="40525" y="16095"/>
                    <a:pt x="40244" y="21236"/>
                  </a:cubicBezTo>
                  <a:cubicBezTo>
                    <a:pt x="39957" y="26378"/>
                    <a:pt x="37717" y="31220"/>
                    <a:pt x="33980" y="34759"/>
                  </a:cubicBezTo>
                  <a:cubicBezTo>
                    <a:pt x="30238" y="38298"/>
                    <a:pt x="25286" y="40270"/>
                    <a:pt x="20136" y="40270"/>
                  </a:cubicBezTo>
                  <a:close/>
                  <a:moveTo>
                    <a:pt x="20136" y="2757"/>
                  </a:moveTo>
                  <a:cubicBezTo>
                    <a:pt x="16874" y="2757"/>
                    <a:pt x="13683" y="3699"/>
                    <a:pt x="10945" y="5473"/>
                  </a:cubicBezTo>
                  <a:cubicBezTo>
                    <a:pt x="7498" y="7692"/>
                    <a:pt x="4972" y="11077"/>
                    <a:pt x="3823" y="15008"/>
                  </a:cubicBezTo>
                  <a:cubicBezTo>
                    <a:pt x="2674" y="18939"/>
                    <a:pt x="2982" y="23156"/>
                    <a:pt x="4685" y="26880"/>
                  </a:cubicBezTo>
                  <a:cubicBezTo>
                    <a:pt x="6393" y="30603"/>
                    <a:pt x="9387" y="33588"/>
                    <a:pt x="13115" y="35283"/>
                  </a:cubicBezTo>
                  <a:cubicBezTo>
                    <a:pt x="16843" y="36982"/>
                    <a:pt x="21060" y="37277"/>
                    <a:pt x="24987" y="36115"/>
                  </a:cubicBezTo>
                  <a:cubicBezTo>
                    <a:pt x="28918" y="34957"/>
                    <a:pt x="32298" y="32417"/>
                    <a:pt x="34504" y="28970"/>
                  </a:cubicBezTo>
                  <a:cubicBezTo>
                    <a:pt x="36713" y="25519"/>
                    <a:pt x="37607" y="21386"/>
                    <a:pt x="37017" y="17336"/>
                  </a:cubicBezTo>
                  <a:cubicBezTo>
                    <a:pt x="36427" y="13282"/>
                    <a:pt x="34398" y="9576"/>
                    <a:pt x="31295" y="6895"/>
                  </a:cubicBezTo>
                  <a:cubicBezTo>
                    <a:pt x="28196" y="4219"/>
                    <a:pt x="24234" y="2749"/>
                    <a:pt x="20136" y="2757"/>
                  </a:cubicBezTo>
                  <a:close/>
                </a:path>
              </a:pathLst>
            </a:custGeom>
            <a:solidFill>
              <a:srgbClr val="0E0E0E"/>
            </a:solidFill>
            <a:ln w="4396"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F82A5280-C55F-453B-8013-58D3FBC19FE1}"/>
                </a:ext>
              </a:extLst>
            </p:cNvPr>
            <p:cNvSpPr/>
            <p:nvPr/>
          </p:nvSpPr>
          <p:spPr>
            <a:xfrm>
              <a:off x="10750139" y="2763830"/>
              <a:ext cx="25147" cy="25143"/>
            </a:xfrm>
            <a:custGeom>
              <a:avLst/>
              <a:gdLst>
                <a:gd name="connsiteX0" fmla="*/ 1633 w 25147"/>
                <a:gd name="connsiteY0" fmla="*/ 25143 h 25143"/>
                <a:gd name="connsiteX1" fmla="*/ 995 w 25147"/>
                <a:gd name="connsiteY1" fmla="*/ 25024 h 25143"/>
                <a:gd name="connsiteX2" fmla="*/ 454 w 25147"/>
                <a:gd name="connsiteY2" fmla="*/ 24659 h 25143"/>
                <a:gd name="connsiteX3" fmla="*/ 0 w 25147"/>
                <a:gd name="connsiteY3" fmla="*/ 23501 h 25143"/>
                <a:gd name="connsiteX4" fmla="*/ 454 w 25147"/>
                <a:gd name="connsiteY4" fmla="*/ 22339 h 25143"/>
                <a:gd name="connsiteX5" fmla="*/ 22339 w 25147"/>
                <a:gd name="connsiteY5" fmla="*/ 453 h 25143"/>
                <a:gd name="connsiteX6" fmla="*/ 23502 w 25147"/>
                <a:gd name="connsiteY6" fmla="*/ 0 h 25143"/>
                <a:gd name="connsiteX7" fmla="*/ 24659 w 25147"/>
                <a:gd name="connsiteY7" fmla="*/ 453 h 25143"/>
                <a:gd name="connsiteX8" fmla="*/ 25020 w 25147"/>
                <a:gd name="connsiteY8" fmla="*/ 986 h 25143"/>
                <a:gd name="connsiteX9" fmla="*/ 25148 w 25147"/>
                <a:gd name="connsiteY9" fmla="*/ 1615 h 25143"/>
                <a:gd name="connsiteX10" fmla="*/ 25020 w 25147"/>
                <a:gd name="connsiteY10" fmla="*/ 2245 h 25143"/>
                <a:gd name="connsiteX11" fmla="*/ 24659 w 25147"/>
                <a:gd name="connsiteY11" fmla="*/ 2773 h 25143"/>
                <a:gd name="connsiteX12" fmla="*/ 2773 w 25147"/>
                <a:gd name="connsiteY12" fmla="*/ 24659 h 25143"/>
                <a:gd name="connsiteX13" fmla="*/ 2254 w 25147"/>
                <a:gd name="connsiteY13" fmla="*/ 25016 h 25143"/>
                <a:gd name="connsiteX14" fmla="*/ 1633 w 25147"/>
                <a:gd name="connsiteY14" fmla="*/ 25143 h 25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7" h="25143">
                  <a:moveTo>
                    <a:pt x="1633" y="25143"/>
                  </a:moveTo>
                  <a:cubicBezTo>
                    <a:pt x="1417" y="25148"/>
                    <a:pt x="1197" y="25108"/>
                    <a:pt x="995" y="25024"/>
                  </a:cubicBezTo>
                  <a:cubicBezTo>
                    <a:pt x="788" y="24945"/>
                    <a:pt x="607" y="24818"/>
                    <a:pt x="454" y="24659"/>
                  </a:cubicBezTo>
                  <a:cubicBezTo>
                    <a:pt x="163" y="24347"/>
                    <a:pt x="0" y="23933"/>
                    <a:pt x="0" y="23501"/>
                  </a:cubicBezTo>
                  <a:cubicBezTo>
                    <a:pt x="0" y="23070"/>
                    <a:pt x="163" y="22656"/>
                    <a:pt x="454" y="22339"/>
                  </a:cubicBezTo>
                  <a:lnTo>
                    <a:pt x="22339" y="453"/>
                  </a:lnTo>
                  <a:cubicBezTo>
                    <a:pt x="22656" y="163"/>
                    <a:pt x="23070" y="0"/>
                    <a:pt x="23502" y="0"/>
                  </a:cubicBezTo>
                  <a:cubicBezTo>
                    <a:pt x="23929" y="0"/>
                    <a:pt x="24342" y="163"/>
                    <a:pt x="24659" y="453"/>
                  </a:cubicBezTo>
                  <a:cubicBezTo>
                    <a:pt x="24813" y="603"/>
                    <a:pt x="24937" y="784"/>
                    <a:pt x="25020" y="986"/>
                  </a:cubicBezTo>
                  <a:cubicBezTo>
                    <a:pt x="25104" y="1184"/>
                    <a:pt x="25148" y="1400"/>
                    <a:pt x="25148" y="1615"/>
                  </a:cubicBezTo>
                  <a:cubicBezTo>
                    <a:pt x="25148" y="1831"/>
                    <a:pt x="25104" y="2043"/>
                    <a:pt x="25020" y="2245"/>
                  </a:cubicBezTo>
                  <a:cubicBezTo>
                    <a:pt x="24937" y="2443"/>
                    <a:pt x="24813" y="2624"/>
                    <a:pt x="24659" y="2773"/>
                  </a:cubicBezTo>
                  <a:lnTo>
                    <a:pt x="2773" y="24659"/>
                  </a:lnTo>
                  <a:cubicBezTo>
                    <a:pt x="2624" y="24813"/>
                    <a:pt x="2448" y="24936"/>
                    <a:pt x="2254" y="25016"/>
                  </a:cubicBezTo>
                  <a:cubicBezTo>
                    <a:pt x="2060" y="25099"/>
                    <a:pt x="1849" y="25143"/>
                    <a:pt x="1633" y="25143"/>
                  </a:cubicBezTo>
                  <a:close/>
                </a:path>
              </a:pathLst>
            </a:custGeom>
            <a:solidFill>
              <a:srgbClr val="0E0E0E"/>
            </a:solidFill>
            <a:ln w="4396"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78C6BBF3-9512-46AC-A27A-0A981AA0F21F}"/>
                </a:ext>
              </a:extLst>
            </p:cNvPr>
            <p:cNvSpPr/>
            <p:nvPr/>
          </p:nvSpPr>
          <p:spPr>
            <a:xfrm>
              <a:off x="9046659" y="3394877"/>
              <a:ext cx="670168" cy="615676"/>
            </a:xfrm>
            <a:custGeom>
              <a:avLst/>
              <a:gdLst>
                <a:gd name="connsiteX0" fmla="*/ 1784 w 670168"/>
                <a:gd name="connsiteY0" fmla="*/ 183099 h 615676"/>
                <a:gd name="connsiteX1" fmla="*/ 129252 w 670168"/>
                <a:gd name="connsiteY1" fmla="*/ 558540 h 615676"/>
                <a:gd name="connsiteX2" fmla="*/ 541242 w 670168"/>
                <a:gd name="connsiteY2" fmla="*/ 573246 h 615676"/>
                <a:gd name="connsiteX3" fmla="*/ 658463 w 670168"/>
                <a:gd name="connsiteY3" fmla="*/ 246001 h 615676"/>
                <a:gd name="connsiteX4" fmla="*/ 332445 w 670168"/>
                <a:gd name="connsiteY4" fmla="*/ 0 h 615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168" h="615676">
                  <a:moveTo>
                    <a:pt x="1784" y="183099"/>
                  </a:moveTo>
                  <a:cubicBezTo>
                    <a:pt x="-9507" y="335996"/>
                    <a:pt x="32777" y="488590"/>
                    <a:pt x="129252" y="558540"/>
                  </a:cubicBezTo>
                  <a:cubicBezTo>
                    <a:pt x="225727" y="628489"/>
                    <a:pt x="447566" y="635185"/>
                    <a:pt x="541242" y="573246"/>
                  </a:cubicBezTo>
                  <a:cubicBezTo>
                    <a:pt x="634913" y="511308"/>
                    <a:pt x="697247" y="349043"/>
                    <a:pt x="658463" y="246001"/>
                  </a:cubicBezTo>
                  <a:cubicBezTo>
                    <a:pt x="619683" y="142958"/>
                    <a:pt x="332445" y="0"/>
                    <a:pt x="332445" y="0"/>
                  </a:cubicBezTo>
                </a:path>
              </a:pathLst>
            </a:custGeom>
            <a:solidFill>
              <a:srgbClr val="DBDBD9"/>
            </a:solidFill>
            <a:ln w="4396"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E680370C-F22C-4730-B4AD-0B0E75656191}"/>
                </a:ext>
              </a:extLst>
            </p:cNvPr>
            <p:cNvSpPr/>
            <p:nvPr/>
          </p:nvSpPr>
          <p:spPr>
            <a:xfrm>
              <a:off x="9044935" y="3393371"/>
              <a:ext cx="673635" cy="618832"/>
            </a:xfrm>
            <a:custGeom>
              <a:avLst/>
              <a:gdLst>
                <a:gd name="connsiteX0" fmla="*/ 357411 w 673635"/>
                <a:gd name="connsiteY0" fmla="*/ 618832 h 618832"/>
                <a:gd name="connsiteX1" fmla="*/ 337977 w 673635"/>
                <a:gd name="connsiteY1" fmla="*/ 618480 h 618832"/>
                <a:gd name="connsiteX2" fmla="*/ 130012 w 673635"/>
                <a:gd name="connsiteY2" fmla="*/ 561577 h 618832"/>
                <a:gd name="connsiteX3" fmla="*/ 1844 w 673635"/>
                <a:gd name="connsiteY3" fmla="*/ 184692 h 618832"/>
                <a:gd name="connsiteX4" fmla="*/ 2408 w 673635"/>
                <a:gd name="connsiteY4" fmla="*/ 183570 h 618832"/>
                <a:gd name="connsiteX5" fmla="*/ 3596 w 673635"/>
                <a:gd name="connsiteY5" fmla="*/ 183161 h 618832"/>
                <a:gd name="connsiteX6" fmla="*/ 4719 w 673635"/>
                <a:gd name="connsiteY6" fmla="*/ 183724 h 618832"/>
                <a:gd name="connsiteX7" fmla="*/ 5128 w 673635"/>
                <a:gd name="connsiteY7" fmla="*/ 184913 h 618832"/>
                <a:gd name="connsiteX8" fmla="*/ 132068 w 673635"/>
                <a:gd name="connsiteY8" fmla="*/ 558905 h 618832"/>
                <a:gd name="connsiteX9" fmla="*/ 542222 w 673635"/>
                <a:gd name="connsiteY9" fmla="*/ 573612 h 618832"/>
                <a:gd name="connsiteX10" fmla="*/ 649812 w 673635"/>
                <a:gd name="connsiteY10" fmla="*/ 426186 h 618832"/>
                <a:gd name="connsiteX11" fmla="*/ 658567 w 673635"/>
                <a:gd name="connsiteY11" fmla="*/ 248295 h 618832"/>
                <a:gd name="connsiteX12" fmla="*/ 333381 w 673635"/>
                <a:gd name="connsiteY12" fmla="*/ 3165 h 618832"/>
                <a:gd name="connsiteX13" fmla="*/ 332853 w 673635"/>
                <a:gd name="connsiteY13" fmla="*/ 2791 h 618832"/>
                <a:gd name="connsiteX14" fmla="*/ 332510 w 673635"/>
                <a:gd name="connsiteY14" fmla="*/ 2245 h 618832"/>
                <a:gd name="connsiteX15" fmla="*/ 332404 w 673635"/>
                <a:gd name="connsiteY15" fmla="*/ 1607 h 618832"/>
                <a:gd name="connsiteX16" fmla="*/ 332550 w 673635"/>
                <a:gd name="connsiteY16" fmla="*/ 978 h 618832"/>
                <a:gd name="connsiteX17" fmla="*/ 332924 w 673635"/>
                <a:gd name="connsiteY17" fmla="*/ 454 h 618832"/>
                <a:gd name="connsiteX18" fmla="*/ 333469 w 673635"/>
                <a:gd name="connsiteY18" fmla="*/ 110 h 618832"/>
                <a:gd name="connsiteX19" fmla="*/ 334108 w 673635"/>
                <a:gd name="connsiteY19" fmla="*/ 0 h 618832"/>
                <a:gd name="connsiteX20" fmla="*/ 334737 w 673635"/>
                <a:gd name="connsiteY20" fmla="*/ 145 h 618832"/>
                <a:gd name="connsiteX21" fmla="*/ 483563 w 673635"/>
                <a:gd name="connsiteY21" fmla="*/ 84542 h 618832"/>
                <a:gd name="connsiteX22" fmla="*/ 661807 w 673635"/>
                <a:gd name="connsiteY22" fmla="*/ 246983 h 618832"/>
                <a:gd name="connsiteX23" fmla="*/ 543969 w 673635"/>
                <a:gd name="connsiteY23" fmla="*/ 576240 h 618832"/>
                <a:gd name="connsiteX24" fmla="*/ 357411 w 673635"/>
                <a:gd name="connsiteY24" fmla="*/ 618832 h 618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3635" h="618832">
                  <a:moveTo>
                    <a:pt x="357411" y="618832"/>
                  </a:moveTo>
                  <a:cubicBezTo>
                    <a:pt x="350976" y="618832"/>
                    <a:pt x="344496" y="618832"/>
                    <a:pt x="337977" y="618480"/>
                  </a:cubicBezTo>
                  <a:cubicBezTo>
                    <a:pt x="253101" y="615636"/>
                    <a:pt x="175404" y="594274"/>
                    <a:pt x="130012" y="561577"/>
                  </a:cubicBezTo>
                  <a:cubicBezTo>
                    <a:pt x="38701" y="495392"/>
                    <a:pt x="-10367" y="350985"/>
                    <a:pt x="1844" y="184692"/>
                  </a:cubicBezTo>
                  <a:cubicBezTo>
                    <a:pt x="1879" y="184261"/>
                    <a:pt x="2082" y="183856"/>
                    <a:pt x="2408" y="183570"/>
                  </a:cubicBezTo>
                  <a:cubicBezTo>
                    <a:pt x="2733" y="183284"/>
                    <a:pt x="3160" y="183139"/>
                    <a:pt x="3596" y="183161"/>
                  </a:cubicBezTo>
                  <a:cubicBezTo>
                    <a:pt x="4028" y="183196"/>
                    <a:pt x="4432" y="183398"/>
                    <a:pt x="4719" y="183724"/>
                  </a:cubicBezTo>
                  <a:cubicBezTo>
                    <a:pt x="5005" y="184050"/>
                    <a:pt x="5154" y="184477"/>
                    <a:pt x="5128" y="184913"/>
                  </a:cubicBezTo>
                  <a:cubicBezTo>
                    <a:pt x="-7039" y="350065"/>
                    <a:pt x="41549" y="493380"/>
                    <a:pt x="132068" y="558905"/>
                  </a:cubicBezTo>
                  <a:cubicBezTo>
                    <a:pt x="226487" y="627411"/>
                    <a:pt x="448811" y="635379"/>
                    <a:pt x="542222" y="573612"/>
                  </a:cubicBezTo>
                  <a:cubicBezTo>
                    <a:pt x="587130" y="543891"/>
                    <a:pt x="626394" y="490184"/>
                    <a:pt x="649812" y="426186"/>
                  </a:cubicBezTo>
                  <a:cubicBezTo>
                    <a:pt x="673626" y="361316"/>
                    <a:pt x="676865" y="296446"/>
                    <a:pt x="658567" y="248295"/>
                  </a:cubicBezTo>
                  <a:cubicBezTo>
                    <a:pt x="620487" y="147004"/>
                    <a:pt x="336225" y="4613"/>
                    <a:pt x="333381" y="3165"/>
                  </a:cubicBezTo>
                  <a:cubicBezTo>
                    <a:pt x="333183" y="3077"/>
                    <a:pt x="333003" y="2950"/>
                    <a:pt x="332853" y="2791"/>
                  </a:cubicBezTo>
                  <a:cubicBezTo>
                    <a:pt x="332704" y="2633"/>
                    <a:pt x="332589" y="2448"/>
                    <a:pt x="332510" y="2245"/>
                  </a:cubicBezTo>
                  <a:cubicBezTo>
                    <a:pt x="332435" y="2043"/>
                    <a:pt x="332395" y="1827"/>
                    <a:pt x="332404" y="1607"/>
                  </a:cubicBezTo>
                  <a:cubicBezTo>
                    <a:pt x="332409" y="1391"/>
                    <a:pt x="332457" y="1176"/>
                    <a:pt x="332550" y="978"/>
                  </a:cubicBezTo>
                  <a:cubicBezTo>
                    <a:pt x="332638" y="779"/>
                    <a:pt x="332765" y="603"/>
                    <a:pt x="332924" y="454"/>
                  </a:cubicBezTo>
                  <a:cubicBezTo>
                    <a:pt x="333082" y="304"/>
                    <a:pt x="333267" y="185"/>
                    <a:pt x="333469" y="110"/>
                  </a:cubicBezTo>
                  <a:cubicBezTo>
                    <a:pt x="333672" y="31"/>
                    <a:pt x="333892" y="-4"/>
                    <a:pt x="334108" y="0"/>
                  </a:cubicBezTo>
                  <a:cubicBezTo>
                    <a:pt x="334323" y="9"/>
                    <a:pt x="334539" y="58"/>
                    <a:pt x="334737" y="145"/>
                  </a:cubicBezTo>
                  <a:cubicBezTo>
                    <a:pt x="335481" y="498"/>
                    <a:pt x="407530" y="36478"/>
                    <a:pt x="483563" y="84542"/>
                  </a:cubicBezTo>
                  <a:cubicBezTo>
                    <a:pt x="585642" y="149280"/>
                    <a:pt x="645524" y="203911"/>
                    <a:pt x="661807" y="246983"/>
                  </a:cubicBezTo>
                  <a:cubicBezTo>
                    <a:pt x="700019" y="348577"/>
                    <a:pt x="641673" y="511630"/>
                    <a:pt x="543969" y="576240"/>
                  </a:cubicBezTo>
                  <a:cubicBezTo>
                    <a:pt x="502870" y="603250"/>
                    <a:pt x="434188" y="618832"/>
                    <a:pt x="357411" y="618832"/>
                  </a:cubicBezTo>
                  <a:close/>
                </a:path>
              </a:pathLst>
            </a:custGeom>
            <a:solidFill>
              <a:srgbClr val="0E0E0E"/>
            </a:solidFill>
            <a:ln w="4396"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F9E75D45-18D8-4CFB-9EA8-782C2D131D95}"/>
                </a:ext>
              </a:extLst>
            </p:cNvPr>
            <p:cNvSpPr/>
            <p:nvPr/>
          </p:nvSpPr>
          <p:spPr>
            <a:xfrm>
              <a:off x="9323509" y="3394877"/>
              <a:ext cx="393299" cy="507676"/>
            </a:xfrm>
            <a:custGeom>
              <a:avLst/>
              <a:gdLst>
                <a:gd name="connsiteX0" fmla="*/ 55591 w 393299"/>
                <a:gd name="connsiteY0" fmla="*/ 0 h 507676"/>
                <a:gd name="connsiteX1" fmla="*/ 0 w 393299"/>
                <a:gd name="connsiteY1" fmla="*/ 30637 h 507676"/>
                <a:gd name="connsiteX2" fmla="*/ 0 w 393299"/>
                <a:gd name="connsiteY2" fmla="*/ 507677 h 507676"/>
                <a:gd name="connsiteX3" fmla="*/ 329653 w 393299"/>
                <a:gd name="connsiteY3" fmla="*/ 507677 h 507676"/>
                <a:gd name="connsiteX4" fmla="*/ 381608 w 393299"/>
                <a:gd name="connsiteY4" fmla="*/ 246001 h 507676"/>
                <a:gd name="connsiteX5" fmla="*/ 55591 w 393299"/>
                <a:gd name="connsiteY5" fmla="*/ 0 h 50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299" h="507676">
                  <a:moveTo>
                    <a:pt x="55591" y="0"/>
                  </a:moveTo>
                  <a:lnTo>
                    <a:pt x="0" y="30637"/>
                  </a:lnTo>
                  <a:lnTo>
                    <a:pt x="0" y="507677"/>
                  </a:lnTo>
                  <a:lnTo>
                    <a:pt x="329653" y="507677"/>
                  </a:lnTo>
                  <a:cubicBezTo>
                    <a:pt x="383536" y="431203"/>
                    <a:pt x="410326" y="322342"/>
                    <a:pt x="381608" y="246001"/>
                  </a:cubicBezTo>
                  <a:cubicBezTo>
                    <a:pt x="342828" y="143090"/>
                    <a:pt x="55591" y="0"/>
                    <a:pt x="55591" y="0"/>
                  </a:cubicBezTo>
                  <a:close/>
                </a:path>
              </a:pathLst>
            </a:custGeom>
            <a:solidFill>
              <a:srgbClr val="F0EDE9"/>
            </a:solidFill>
            <a:ln w="4396"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7E7C74DA-8262-4262-959C-C383A472D728}"/>
                </a:ext>
              </a:extLst>
            </p:cNvPr>
            <p:cNvSpPr/>
            <p:nvPr/>
          </p:nvSpPr>
          <p:spPr>
            <a:xfrm>
              <a:off x="9321889" y="3393319"/>
              <a:ext cx="396785" cy="510874"/>
            </a:xfrm>
            <a:custGeom>
              <a:avLst/>
              <a:gdLst>
                <a:gd name="connsiteX0" fmla="*/ 331274 w 396785"/>
                <a:gd name="connsiteY0" fmla="*/ 510855 h 510874"/>
                <a:gd name="connsiteX1" fmla="*/ 1621 w 396785"/>
                <a:gd name="connsiteY1" fmla="*/ 510855 h 510874"/>
                <a:gd name="connsiteX2" fmla="*/ 489 w 396785"/>
                <a:gd name="connsiteY2" fmla="*/ 510366 h 510874"/>
                <a:gd name="connsiteX3" fmla="*/ 1 w 396785"/>
                <a:gd name="connsiteY3" fmla="*/ 509235 h 510874"/>
                <a:gd name="connsiteX4" fmla="*/ 1 w 396785"/>
                <a:gd name="connsiteY4" fmla="*/ 32327 h 510874"/>
                <a:gd name="connsiteX5" fmla="*/ 225 w 396785"/>
                <a:gd name="connsiteY5" fmla="*/ 31460 h 510874"/>
                <a:gd name="connsiteX6" fmla="*/ 877 w 396785"/>
                <a:gd name="connsiteY6" fmla="*/ 30839 h 510874"/>
                <a:gd name="connsiteX7" fmla="*/ 56423 w 396785"/>
                <a:gd name="connsiteY7" fmla="*/ 198 h 510874"/>
                <a:gd name="connsiteX8" fmla="*/ 57189 w 396785"/>
                <a:gd name="connsiteY8" fmla="*/ 0 h 510874"/>
                <a:gd name="connsiteX9" fmla="*/ 57955 w 396785"/>
                <a:gd name="connsiteY9" fmla="*/ 198 h 510874"/>
                <a:gd name="connsiteX10" fmla="*/ 206786 w 396785"/>
                <a:gd name="connsiteY10" fmla="*/ 84595 h 510874"/>
                <a:gd name="connsiteX11" fmla="*/ 385025 w 396785"/>
                <a:gd name="connsiteY11" fmla="*/ 247035 h 510874"/>
                <a:gd name="connsiteX12" fmla="*/ 332894 w 396785"/>
                <a:gd name="connsiteY12" fmla="*/ 510238 h 510874"/>
                <a:gd name="connsiteX13" fmla="*/ 332163 w 396785"/>
                <a:gd name="connsiteY13" fmla="*/ 510762 h 510874"/>
                <a:gd name="connsiteX14" fmla="*/ 331274 w 396785"/>
                <a:gd name="connsiteY14" fmla="*/ 510855 h 510874"/>
                <a:gd name="connsiteX15" fmla="*/ 3284 w 396785"/>
                <a:gd name="connsiteY15" fmla="*/ 507571 h 510874"/>
                <a:gd name="connsiteX16" fmla="*/ 330398 w 396785"/>
                <a:gd name="connsiteY16" fmla="*/ 507571 h 510874"/>
                <a:gd name="connsiteX17" fmla="*/ 381657 w 396785"/>
                <a:gd name="connsiteY17" fmla="*/ 248127 h 510874"/>
                <a:gd name="connsiteX18" fmla="*/ 57255 w 396785"/>
                <a:gd name="connsiteY18" fmla="*/ 3438 h 510874"/>
                <a:gd name="connsiteX19" fmla="*/ 3284 w 396785"/>
                <a:gd name="connsiteY19" fmla="*/ 33291 h 510874"/>
                <a:gd name="connsiteX20" fmla="*/ 3284 w 396785"/>
                <a:gd name="connsiteY20" fmla="*/ 507571 h 510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6785" h="510874">
                  <a:moveTo>
                    <a:pt x="331274" y="510855"/>
                  </a:moveTo>
                  <a:lnTo>
                    <a:pt x="1621" y="510855"/>
                  </a:lnTo>
                  <a:cubicBezTo>
                    <a:pt x="1194" y="510842"/>
                    <a:pt x="789" y="510670"/>
                    <a:pt x="489" y="510366"/>
                  </a:cubicBezTo>
                  <a:cubicBezTo>
                    <a:pt x="186" y="510067"/>
                    <a:pt x="14" y="509658"/>
                    <a:pt x="1" y="509235"/>
                  </a:cubicBezTo>
                  <a:lnTo>
                    <a:pt x="1" y="32327"/>
                  </a:lnTo>
                  <a:cubicBezTo>
                    <a:pt x="-8" y="32023"/>
                    <a:pt x="71" y="31724"/>
                    <a:pt x="225" y="31460"/>
                  </a:cubicBezTo>
                  <a:cubicBezTo>
                    <a:pt x="379" y="31196"/>
                    <a:pt x="604" y="30980"/>
                    <a:pt x="877" y="30839"/>
                  </a:cubicBezTo>
                  <a:lnTo>
                    <a:pt x="56423" y="198"/>
                  </a:lnTo>
                  <a:cubicBezTo>
                    <a:pt x="56657" y="70"/>
                    <a:pt x="56921" y="0"/>
                    <a:pt x="57189" y="0"/>
                  </a:cubicBezTo>
                  <a:cubicBezTo>
                    <a:pt x="57458" y="0"/>
                    <a:pt x="57722" y="70"/>
                    <a:pt x="57955" y="198"/>
                  </a:cubicBezTo>
                  <a:cubicBezTo>
                    <a:pt x="58699" y="550"/>
                    <a:pt x="130748" y="36531"/>
                    <a:pt x="206786" y="84595"/>
                  </a:cubicBezTo>
                  <a:cubicBezTo>
                    <a:pt x="308860" y="149332"/>
                    <a:pt x="368742" y="203963"/>
                    <a:pt x="385025" y="247035"/>
                  </a:cubicBezTo>
                  <a:cubicBezTo>
                    <a:pt x="412342" y="319696"/>
                    <a:pt x="390892" y="427902"/>
                    <a:pt x="332894" y="510238"/>
                  </a:cubicBezTo>
                  <a:cubicBezTo>
                    <a:pt x="332700" y="510476"/>
                    <a:pt x="332449" y="510652"/>
                    <a:pt x="332163" y="510762"/>
                  </a:cubicBezTo>
                  <a:cubicBezTo>
                    <a:pt x="331881" y="510868"/>
                    <a:pt x="331573" y="510899"/>
                    <a:pt x="331274" y="510855"/>
                  </a:cubicBezTo>
                  <a:close/>
                  <a:moveTo>
                    <a:pt x="3284" y="507571"/>
                  </a:moveTo>
                  <a:lnTo>
                    <a:pt x="330398" y="507571"/>
                  </a:lnTo>
                  <a:cubicBezTo>
                    <a:pt x="387305" y="426155"/>
                    <a:pt x="408575" y="319564"/>
                    <a:pt x="381657" y="248127"/>
                  </a:cubicBezTo>
                  <a:cubicBezTo>
                    <a:pt x="344537" y="149464"/>
                    <a:pt x="73758" y="11757"/>
                    <a:pt x="57255" y="3438"/>
                  </a:cubicBezTo>
                  <a:lnTo>
                    <a:pt x="3284" y="33291"/>
                  </a:lnTo>
                  <a:lnTo>
                    <a:pt x="3284" y="507571"/>
                  </a:lnTo>
                  <a:close/>
                </a:path>
              </a:pathLst>
            </a:custGeom>
            <a:solidFill>
              <a:srgbClr val="0E0E0E"/>
            </a:solidFill>
            <a:ln w="4396"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CE3D02D0-B131-4C82-8610-8E91D2E7434C}"/>
                </a:ext>
              </a:extLst>
            </p:cNvPr>
            <p:cNvSpPr/>
            <p:nvPr/>
          </p:nvSpPr>
          <p:spPr>
            <a:xfrm>
              <a:off x="9532922" y="3024731"/>
              <a:ext cx="462071" cy="633613"/>
            </a:xfrm>
            <a:custGeom>
              <a:avLst/>
              <a:gdLst>
                <a:gd name="connsiteX0" fmla="*/ 139503 w 462071"/>
                <a:gd name="connsiteY0" fmla="*/ 38608 h 633613"/>
                <a:gd name="connsiteX1" fmla="*/ 0 w 462071"/>
                <a:gd name="connsiteY1" fmla="*/ 220836 h 633613"/>
                <a:gd name="connsiteX2" fmla="*/ 96255 w 462071"/>
                <a:gd name="connsiteY2" fmla="*/ 633613 h 633613"/>
                <a:gd name="connsiteX3" fmla="*/ 300368 w 462071"/>
                <a:gd name="connsiteY3" fmla="*/ 481416 h 633613"/>
                <a:gd name="connsiteX4" fmla="*/ 293232 w 462071"/>
                <a:gd name="connsiteY4" fmla="*/ 392076 h 633613"/>
                <a:gd name="connsiteX5" fmla="*/ 254320 w 462071"/>
                <a:gd name="connsiteY5" fmla="*/ 330485 h 633613"/>
                <a:gd name="connsiteX6" fmla="*/ 253004 w 462071"/>
                <a:gd name="connsiteY6" fmla="*/ 225827 h 633613"/>
                <a:gd name="connsiteX7" fmla="*/ 341952 w 462071"/>
                <a:gd name="connsiteY7" fmla="*/ 171020 h 633613"/>
                <a:gd name="connsiteX8" fmla="*/ 460401 w 462071"/>
                <a:gd name="connsiteY8" fmla="*/ 78793 h 633613"/>
                <a:gd name="connsiteX9" fmla="*/ 436371 w 462071"/>
                <a:gd name="connsiteY9" fmla="*/ 0 h 633613"/>
                <a:gd name="connsiteX10" fmla="*/ 194394 w 462071"/>
                <a:gd name="connsiteY10" fmla="*/ 0 h 633613"/>
                <a:gd name="connsiteX11" fmla="*/ 139503 w 462071"/>
                <a:gd name="connsiteY11" fmla="*/ 38608 h 63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2071" h="633613">
                  <a:moveTo>
                    <a:pt x="139503" y="38608"/>
                  </a:moveTo>
                  <a:cubicBezTo>
                    <a:pt x="99363" y="74197"/>
                    <a:pt x="51959" y="136703"/>
                    <a:pt x="0" y="220836"/>
                  </a:cubicBezTo>
                  <a:lnTo>
                    <a:pt x="96255" y="633613"/>
                  </a:lnTo>
                  <a:lnTo>
                    <a:pt x="300368" y="481416"/>
                  </a:lnTo>
                  <a:lnTo>
                    <a:pt x="293232" y="392076"/>
                  </a:lnTo>
                  <a:cubicBezTo>
                    <a:pt x="280626" y="371237"/>
                    <a:pt x="265567" y="350007"/>
                    <a:pt x="254320" y="330485"/>
                  </a:cubicBezTo>
                  <a:cubicBezTo>
                    <a:pt x="230198" y="288642"/>
                    <a:pt x="229410" y="253273"/>
                    <a:pt x="253004" y="225827"/>
                  </a:cubicBezTo>
                  <a:cubicBezTo>
                    <a:pt x="276039" y="198523"/>
                    <a:pt x="307208" y="179318"/>
                    <a:pt x="341952" y="171020"/>
                  </a:cubicBezTo>
                  <a:cubicBezTo>
                    <a:pt x="434311" y="149134"/>
                    <a:pt x="449106" y="120289"/>
                    <a:pt x="460401" y="78793"/>
                  </a:cubicBezTo>
                  <a:cubicBezTo>
                    <a:pt x="465784" y="50080"/>
                    <a:pt x="458257" y="20050"/>
                    <a:pt x="436371" y="0"/>
                  </a:cubicBezTo>
                  <a:lnTo>
                    <a:pt x="194394" y="0"/>
                  </a:lnTo>
                  <a:cubicBezTo>
                    <a:pt x="174854" y="11005"/>
                    <a:pt x="156463" y="23942"/>
                    <a:pt x="139503" y="38608"/>
                  </a:cubicBezTo>
                  <a:close/>
                </a:path>
              </a:pathLst>
            </a:custGeom>
            <a:solidFill>
              <a:srgbClr val="F0EDE9"/>
            </a:solidFill>
            <a:ln w="4396"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92E3A4D0-5325-474D-AB0E-BB97976653C6}"/>
                </a:ext>
              </a:extLst>
            </p:cNvPr>
            <p:cNvSpPr/>
            <p:nvPr/>
          </p:nvSpPr>
          <p:spPr>
            <a:xfrm>
              <a:off x="9531430" y="3023199"/>
              <a:ext cx="465252" cy="636841"/>
            </a:xfrm>
            <a:custGeom>
              <a:avLst/>
              <a:gdLst>
                <a:gd name="connsiteX0" fmla="*/ 97747 w 465252"/>
                <a:gd name="connsiteY0" fmla="*/ 636809 h 636841"/>
                <a:gd name="connsiteX1" fmla="*/ 97175 w 465252"/>
                <a:gd name="connsiteY1" fmla="*/ 636809 h 636841"/>
                <a:gd name="connsiteX2" fmla="*/ 96506 w 465252"/>
                <a:gd name="connsiteY2" fmla="*/ 636373 h 636841"/>
                <a:gd name="connsiteX3" fmla="*/ 96127 w 465252"/>
                <a:gd name="connsiteY3" fmla="*/ 635669 h 636841"/>
                <a:gd name="connsiteX4" fmla="*/ 132 w 465252"/>
                <a:gd name="connsiteY4" fmla="*/ 222847 h 636841"/>
                <a:gd name="connsiteX5" fmla="*/ 0 w 465252"/>
                <a:gd name="connsiteY5" fmla="*/ 222235 h 636841"/>
                <a:gd name="connsiteX6" fmla="*/ 132 w 465252"/>
                <a:gd name="connsiteY6" fmla="*/ 221624 h 636841"/>
                <a:gd name="connsiteX7" fmla="*/ 139943 w 465252"/>
                <a:gd name="connsiteY7" fmla="*/ 39044 h 636841"/>
                <a:gd name="connsiteX8" fmla="*/ 195094 w 465252"/>
                <a:gd name="connsiteY8" fmla="*/ 220 h 636841"/>
                <a:gd name="connsiteX9" fmla="*/ 195882 w 465252"/>
                <a:gd name="connsiteY9" fmla="*/ 0 h 636841"/>
                <a:gd name="connsiteX10" fmla="*/ 437903 w 465252"/>
                <a:gd name="connsiteY10" fmla="*/ 0 h 636841"/>
                <a:gd name="connsiteX11" fmla="*/ 438999 w 465252"/>
                <a:gd name="connsiteY11" fmla="*/ 440 h 636841"/>
                <a:gd name="connsiteX12" fmla="*/ 463553 w 465252"/>
                <a:gd name="connsiteY12" fmla="*/ 80804 h 636841"/>
                <a:gd name="connsiteX13" fmla="*/ 343880 w 465252"/>
                <a:gd name="connsiteY13" fmla="*/ 174304 h 636841"/>
                <a:gd name="connsiteX14" fmla="*/ 255764 w 465252"/>
                <a:gd name="connsiteY14" fmla="*/ 228583 h 636841"/>
                <a:gd name="connsiteX15" fmla="*/ 257296 w 465252"/>
                <a:gd name="connsiteY15" fmla="*/ 331405 h 636841"/>
                <a:gd name="connsiteX16" fmla="*/ 278178 w 465252"/>
                <a:gd name="connsiteY16" fmla="*/ 364630 h 636841"/>
                <a:gd name="connsiteX17" fmla="*/ 296168 w 465252"/>
                <a:gd name="connsiteY17" fmla="*/ 392903 h 636841"/>
                <a:gd name="connsiteX18" fmla="*/ 296168 w 465252"/>
                <a:gd name="connsiteY18" fmla="*/ 393652 h 636841"/>
                <a:gd name="connsiteX19" fmla="*/ 303476 w 465252"/>
                <a:gd name="connsiteY19" fmla="*/ 482815 h 636841"/>
                <a:gd name="connsiteX20" fmla="*/ 303326 w 465252"/>
                <a:gd name="connsiteY20" fmla="*/ 483616 h 636841"/>
                <a:gd name="connsiteX21" fmla="*/ 302820 w 465252"/>
                <a:gd name="connsiteY21" fmla="*/ 484259 h 636841"/>
                <a:gd name="connsiteX22" fmla="*/ 98491 w 465252"/>
                <a:gd name="connsiteY22" fmla="*/ 636457 h 636841"/>
                <a:gd name="connsiteX23" fmla="*/ 97747 w 465252"/>
                <a:gd name="connsiteY23" fmla="*/ 636809 h 636841"/>
                <a:gd name="connsiteX24" fmla="*/ 3460 w 465252"/>
                <a:gd name="connsiteY24" fmla="*/ 222632 h 636841"/>
                <a:gd name="connsiteX25" fmla="*/ 98751 w 465252"/>
                <a:gd name="connsiteY25" fmla="*/ 632341 h 636841"/>
                <a:gd name="connsiteX26" fmla="*/ 300108 w 465252"/>
                <a:gd name="connsiteY26" fmla="*/ 482159 h 636841"/>
                <a:gd name="connsiteX27" fmla="*/ 293321 w 465252"/>
                <a:gd name="connsiteY27" fmla="*/ 394132 h 636841"/>
                <a:gd name="connsiteX28" fmla="*/ 275814 w 465252"/>
                <a:gd name="connsiteY28" fmla="*/ 366246 h 636841"/>
                <a:gd name="connsiteX29" fmla="*/ 254844 w 465252"/>
                <a:gd name="connsiteY29" fmla="*/ 332849 h 636841"/>
                <a:gd name="connsiteX30" fmla="*/ 253664 w 465252"/>
                <a:gd name="connsiteY30" fmla="*/ 226307 h 636841"/>
                <a:gd name="connsiteX31" fmla="*/ 343528 w 465252"/>
                <a:gd name="connsiteY31" fmla="*/ 170932 h 636841"/>
                <a:gd name="connsiteX32" fmla="*/ 460753 w 465252"/>
                <a:gd name="connsiteY32" fmla="*/ 79885 h 636841"/>
                <a:gd name="connsiteX33" fmla="*/ 437639 w 465252"/>
                <a:gd name="connsiteY33" fmla="*/ 3108 h 636841"/>
                <a:gd name="connsiteX34" fmla="*/ 196890 w 465252"/>
                <a:gd name="connsiteY34" fmla="*/ 3108 h 636841"/>
                <a:gd name="connsiteX35" fmla="*/ 142699 w 465252"/>
                <a:gd name="connsiteY35" fmla="*/ 41368 h 636841"/>
                <a:gd name="connsiteX36" fmla="*/ 3240 w 465252"/>
                <a:gd name="connsiteY36" fmla="*/ 222632 h 636841"/>
                <a:gd name="connsiteX37" fmla="*/ 3460 w 465252"/>
                <a:gd name="connsiteY37" fmla="*/ 222632 h 63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5252" h="636841">
                  <a:moveTo>
                    <a:pt x="97747" y="636809"/>
                  </a:moveTo>
                  <a:cubicBezTo>
                    <a:pt x="97558" y="636853"/>
                    <a:pt x="97364" y="636853"/>
                    <a:pt x="97175" y="636809"/>
                  </a:cubicBezTo>
                  <a:cubicBezTo>
                    <a:pt x="96919" y="636721"/>
                    <a:pt x="96691" y="636571"/>
                    <a:pt x="96506" y="636373"/>
                  </a:cubicBezTo>
                  <a:cubicBezTo>
                    <a:pt x="96321" y="636175"/>
                    <a:pt x="96193" y="635933"/>
                    <a:pt x="96127" y="635669"/>
                  </a:cubicBezTo>
                  <a:lnTo>
                    <a:pt x="132" y="222847"/>
                  </a:lnTo>
                  <a:cubicBezTo>
                    <a:pt x="44" y="222654"/>
                    <a:pt x="0" y="222447"/>
                    <a:pt x="0" y="222235"/>
                  </a:cubicBezTo>
                  <a:cubicBezTo>
                    <a:pt x="0" y="222024"/>
                    <a:pt x="44" y="221817"/>
                    <a:pt x="132" y="221624"/>
                  </a:cubicBezTo>
                  <a:cubicBezTo>
                    <a:pt x="52659" y="136003"/>
                    <a:pt x="99847" y="74589"/>
                    <a:pt x="139943" y="39044"/>
                  </a:cubicBezTo>
                  <a:cubicBezTo>
                    <a:pt x="156978" y="24289"/>
                    <a:pt x="175457" y="11282"/>
                    <a:pt x="195094" y="220"/>
                  </a:cubicBezTo>
                  <a:cubicBezTo>
                    <a:pt x="195331" y="75"/>
                    <a:pt x="195604" y="0"/>
                    <a:pt x="195882" y="0"/>
                  </a:cubicBezTo>
                  <a:lnTo>
                    <a:pt x="437903" y="0"/>
                  </a:lnTo>
                  <a:cubicBezTo>
                    <a:pt x="438308" y="13"/>
                    <a:pt x="438696" y="167"/>
                    <a:pt x="438999" y="440"/>
                  </a:cubicBezTo>
                  <a:cubicBezTo>
                    <a:pt x="460185" y="19874"/>
                    <a:pt x="469332" y="49904"/>
                    <a:pt x="463553" y="80804"/>
                  </a:cubicBezTo>
                  <a:cubicBezTo>
                    <a:pt x="452086" y="122829"/>
                    <a:pt x="437595" y="151938"/>
                    <a:pt x="343880" y="174304"/>
                  </a:cubicBezTo>
                  <a:cubicBezTo>
                    <a:pt x="309440" y="182465"/>
                    <a:pt x="278544" y="201494"/>
                    <a:pt x="255764" y="228583"/>
                  </a:cubicBezTo>
                  <a:cubicBezTo>
                    <a:pt x="232826" y="255284"/>
                    <a:pt x="233354" y="289865"/>
                    <a:pt x="257296" y="331405"/>
                  </a:cubicBezTo>
                  <a:cubicBezTo>
                    <a:pt x="263423" y="342040"/>
                    <a:pt x="270427" y="353027"/>
                    <a:pt x="278178" y="364630"/>
                  </a:cubicBezTo>
                  <a:cubicBezTo>
                    <a:pt x="284218" y="373910"/>
                    <a:pt x="290477" y="383492"/>
                    <a:pt x="296168" y="392903"/>
                  </a:cubicBezTo>
                  <a:cubicBezTo>
                    <a:pt x="296226" y="393150"/>
                    <a:pt x="296226" y="393405"/>
                    <a:pt x="296168" y="393652"/>
                  </a:cubicBezTo>
                  <a:lnTo>
                    <a:pt x="303476" y="482815"/>
                  </a:lnTo>
                  <a:cubicBezTo>
                    <a:pt x="303493" y="483092"/>
                    <a:pt x="303440" y="483365"/>
                    <a:pt x="303326" y="483616"/>
                  </a:cubicBezTo>
                  <a:cubicBezTo>
                    <a:pt x="303212" y="483872"/>
                    <a:pt x="303040" y="484092"/>
                    <a:pt x="302820" y="484259"/>
                  </a:cubicBezTo>
                  <a:lnTo>
                    <a:pt x="98491" y="636457"/>
                  </a:lnTo>
                  <a:cubicBezTo>
                    <a:pt x="98275" y="636642"/>
                    <a:pt x="98020" y="636761"/>
                    <a:pt x="97747" y="636809"/>
                  </a:cubicBezTo>
                  <a:close/>
                  <a:moveTo>
                    <a:pt x="3460" y="222632"/>
                  </a:moveTo>
                  <a:lnTo>
                    <a:pt x="98751" y="632341"/>
                  </a:lnTo>
                  <a:lnTo>
                    <a:pt x="300108" y="482159"/>
                  </a:lnTo>
                  <a:lnTo>
                    <a:pt x="293321" y="394132"/>
                  </a:lnTo>
                  <a:cubicBezTo>
                    <a:pt x="287717" y="384852"/>
                    <a:pt x="281546" y="375397"/>
                    <a:pt x="275814" y="366246"/>
                  </a:cubicBezTo>
                  <a:cubicBezTo>
                    <a:pt x="268195" y="354603"/>
                    <a:pt x="261016" y="343616"/>
                    <a:pt x="254844" y="332849"/>
                  </a:cubicBezTo>
                  <a:cubicBezTo>
                    <a:pt x="230115" y="289997"/>
                    <a:pt x="229718" y="254056"/>
                    <a:pt x="253664" y="226307"/>
                  </a:cubicBezTo>
                  <a:cubicBezTo>
                    <a:pt x="276893" y="198672"/>
                    <a:pt x="308401" y="179256"/>
                    <a:pt x="343528" y="170932"/>
                  </a:cubicBezTo>
                  <a:cubicBezTo>
                    <a:pt x="435451" y="149046"/>
                    <a:pt x="449634" y="120637"/>
                    <a:pt x="460753" y="79885"/>
                  </a:cubicBezTo>
                  <a:cubicBezTo>
                    <a:pt x="466268" y="50471"/>
                    <a:pt x="457645" y="21798"/>
                    <a:pt x="437639" y="3108"/>
                  </a:cubicBezTo>
                  <a:lnTo>
                    <a:pt x="196890" y="3108"/>
                  </a:lnTo>
                  <a:cubicBezTo>
                    <a:pt x="177610" y="14042"/>
                    <a:pt x="159456" y="26856"/>
                    <a:pt x="142699" y="41368"/>
                  </a:cubicBezTo>
                  <a:cubicBezTo>
                    <a:pt x="102122" y="76649"/>
                    <a:pt x="55591" y="137623"/>
                    <a:pt x="3240" y="222632"/>
                  </a:cubicBezTo>
                  <a:lnTo>
                    <a:pt x="3460" y="222632"/>
                  </a:lnTo>
                  <a:close/>
                </a:path>
              </a:pathLst>
            </a:custGeom>
            <a:solidFill>
              <a:srgbClr val="0E0E0E"/>
            </a:solidFill>
            <a:ln w="4396"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40EEC28E-2100-4AB3-9056-12E14E67C67F}"/>
                </a:ext>
              </a:extLst>
            </p:cNvPr>
            <p:cNvSpPr/>
            <p:nvPr/>
          </p:nvSpPr>
          <p:spPr>
            <a:xfrm>
              <a:off x="9323558" y="3173236"/>
              <a:ext cx="394961" cy="556251"/>
            </a:xfrm>
            <a:custGeom>
              <a:avLst/>
              <a:gdLst>
                <a:gd name="connsiteX0" fmla="*/ 0 w 394961"/>
                <a:gd name="connsiteY0" fmla="*/ 161102 h 556251"/>
                <a:gd name="connsiteX1" fmla="*/ 155129 w 394961"/>
                <a:gd name="connsiteY1" fmla="*/ 369 h 556251"/>
                <a:gd name="connsiteX2" fmla="*/ 295817 w 394961"/>
                <a:gd name="connsiteY2" fmla="*/ 71934 h 556251"/>
                <a:gd name="connsiteX3" fmla="*/ 394739 w 394961"/>
                <a:gd name="connsiteY3" fmla="*/ 265501 h 556251"/>
                <a:gd name="connsiteX4" fmla="*/ 307636 w 394961"/>
                <a:gd name="connsiteY4" fmla="*/ 465278 h 556251"/>
                <a:gd name="connsiteX5" fmla="*/ 155829 w 394961"/>
                <a:gd name="connsiteY5" fmla="*/ 547046 h 556251"/>
                <a:gd name="connsiteX6" fmla="*/ 91703 w 394961"/>
                <a:gd name="connsiteY6" fmla="*/ 393493 h 556251"/>
                <a:gd name="connsiteX7" fmla="*/ 0 w 394961"/>
                <a:gd name="connsiteY7" fmla="*/ 161102 h 5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961" h="556251">
                  <a:moveTo>
                    <a:pt x="0" y="161102"/>
                  </a:moveTo>
                  <a:cubicBezTo>
                    <a:pt x="26481" y="60424"/>
                    <a:pt x="89511" y="4393"/>
                    <a:pt x="155129" y="369"/>
                  </a:cubicBezTo>
                  <a:cubicBezTo>
                    <a:pt x="220743" y="-3658"/>
                    <a:pt x="258872" y="25579"/>
                    <a:pt x="295817" y="71934"/>
                  </a:cubicBezTo>
                  <a:cubicBezTo>
                    <a:pt x="332757" y="118290"/>
                    <a:pt x="399295" y="180580"/>
                    <a:pt x="394739" y="265501"/>
                  </a:cubicBezTo>
                  <a:cubicBezTo>
                    <a:pt x="390187" y="350416"/>
                    <a:pt x="332845" y="418702"/>
                    <a:pt x="307636" y="465278"/>
                  </a:cubicBezTo>
                  <a:cubicBezTo>
                    <a:pt x="282422" y="511854"/>
                    <a:pt x="226826" y="581407"/>
                    <a:pt x="155829" y="547046"/>
                  </a:cubicBezTo>
                  <a:cubicBezTo>
                    <a:pt x="84828" y="512686"/>
                    <a:pt x="88067" y="422558"/>
                    <a:pt x="91703" y="393493"/>
                  </a:cubicBezTo>
                  <a:cubicBezTo>
                    <a:pt x="95335" y="364427"/>
                    <a:pt x="0" y="161102"/>
                    <a:pt x="0" y="161102"/>
                  </a:cubicBezTo>
                  <a:close/>
                </a:path>
              </a:pathLst>
            </a:custGeom>
            <a:solidFill>
              <a:srgbClr val="F0EDE9"/>
            </a:solidFill>
            <a:ln w="4396"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22B56E5D-CC60-4AB8-A0D3-D25D4E1FFD9A}"/>
                </a:ext>
              </a:extLst>
            </p:cNvPr>
            <p:cNvSpPr/>
            <p:nvPr/>
          </p:nvSpPr>
          <p:spPr>
            <a:xfrm>
              <a:off x="9321970" y="3171617"/>
              <a:ext cx="398344" cy="559608"/>
            </a:xfrm>
            <a:custGeom>
              <a:avLst/>
              <a:gdLst>
                <a:gd name="connsiteX0" fmla="*/ 195718 w 398344"/>
                <a:gd name="connsiteY0" fmla="*/ 559609 h 559608"/>
                <a:gd name="connsiteX1" fmla="*/ 156713 w 398344"/>
                <a:gd name="connsiteY1" fmla="*/ 550154 h 559608"/>
                <a:gd name="connsiteX2" fmla="*/ 91667 w 398344"/>
                <a:gd name="connsiteY2" fmla="*/ 394892 h 559608"/>
                <a:gd name="connsiteX3" fmla="*/ 96 w 398344"/>
                <a:gd name="connsiteY3" fmla="*/ 163422 h 559608"/>
                <a:gd name="connsiteX4" fmla="*/ 96 w 398344"/>
                <a:gd name="connsiteY4" fmla="*/ 162326 h 559608"/>
                <a:gd name="connsiteX5" fmla="*/ 156757 w 398344"/>
                <a:gd name="connsiteY5" fmla="*/ 369 h 559608"/>
                <a:gd name="connsiteX6" fmla="*/ 298800 w 398344"/>
                <a:gd name="connsiteY6" fmla="*/ 72550 h 559608"/>
                <a:gd name="connsiteX7" fmla="*/ 317186 w 398344"/>
                <a:gd name="connsiteY7" fmla="*/ 94436 h 559608"/>
                <a:gd name="connsiteX8" fmla="*/ 398123 w 398344"/>
                <a:gd name="connsiteY8" fmla="*/ 267032 h 559608"/>
                <a:gd name="connsiteX9" fmla="*/ 331981 w 398344"/>
                <a:gd name="connsiteY9" fmla="*/ 432449 h 559608"/>
                <a:gd name="connsiteX10" fmla="*/ 310795 w 398344"/>
                <a:gd name="connsiteY10" fmla="*/ 467465 h 559608"/>
                <a:gd name="connsiteX11" fmla="*/ 195718 w 398344"/>
                <a:gd name="connsiteY11" fmla="*/ 559609 h 559608"/>
                <a:gd name="connsiteX12" fmla="*/ 3115 w 398344"/>
                <a:gd name="connsiteY12" fmla="*/ 162590 h 559608"/>
                <a:gd name="connsiteX13" fmla="*/ 94731 w 398344"/>
                <a:gd name="connsiteY13" fmla="*/ 395284 h 559608"/>
                <a:gd name="connsiteX14" fmla="*/ 158377 w 398344"/>
                <a:gd name="connsiteY14" fmla="*/ 547222 h 559608"/>
                <a:gd name="connsiteX15" fmla="*/ 307991 w 398344"/>
                <a:gd name="connsiteY15" fmla="*/ 466153 h 559608"/>
                <a:gd name="connsiteX16" fmla="*/ 329265 w 398344"/>
                <a:gd name="connsiteY16" fmla="*/ 430873 h 559608"/>
                <a:gd name="connsiteX17" fmla="*/ 394927 w 398344"/>
                <a:gd name="connsiteY17" fmla="*/ 267032 h 559608"/>
                <a:gd name="connsiteX18" fmla="*/ 314778 w 398344"/>
                <a:gd name="connsiteY18" fmla="*/ 96712 h 559608"/>
                <a:gd name="connsiteX19" fmla="*/ 296348 w 398344"/>
                <a:gd name="connsiteY19" fmla="*/ 74562 h 559608"/>
                <a:gd name="connsiteX20" fmla="*/ 157065 w 398344"/>
                <a:gd name="connsiteY20" fmla="*/ 3648 h 559608"/>
                <a:gd name="connsiteX21" fmla="*/ 3291 w 398344"/>
                <a:gd name="connsiteY21" fmla="*/ 162590 h 559608"/>
                <a:gd name="connsiteX22" fmla="*/ 3115 w 398344"/>
                <a:gd name="connsiteY22" fmla="*/ 162590 h 5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8344" h="559608">
                  <a:moveTo>
                    <a:pt x="195718" y="559609"/>
                  </a:moveTo>
                  <a:cubicBezTo>
                    <a:pt x="182164" y="559468"/>
                    <a:pt x="168827" y="556232"/>
                    <a:pt x="156713" y="550154"/>
                  </a:cubicBezTo>
                  <a:cubicBezTo>
                    <a:pt x="80856" y="513517"/>
                    <a:pt x="89215" y="414458"/>
                    <a:pt x="91667" y="394892"/>
                  </a:cubicBezTo>
                  <a:cubicBezTo>
                    <a:pt x="95171" y="366615"/>
                    <a:pt x="1016" y="165477"/>
                    <a:pt x="96" y="163422"/>
                  </a:cubicBezTo>
                  <a:cubicBezTo>
                    <a:pt x="-32" y="163065"/>
                    <a:pt x="-32" y="162682"/>
                    <a:pt x="96" y="162326"/>
                  </a:cubicBezTo>
                  <a:cubicBezTo>
                    <a:pt x="25310" y="66770"/>
                    <a:pt x="85320" y="4744"/>
                    <a:pt x="156757" y="369"/>
                  </a:cubicBezTo>
                  <a:cubicBezTo>
                    <a:pt x="223687" y="-3703"/>
                    <a:pt x="261811" y="26282"/>
                    <a:pt x="298800" y="72550"/>
                  </a:cubicBezTo>
                  <a:cubicBezTo>
                    <a:pt x="304359" y="79510"/>
                    <a:pt x="310619" y="86817"/>
                    <a:pt x="317186" y="94436"/>
                  </a:cubicBezTo>
                  <a:cubicBezTo>
                    <a:pt x="354963" y="138908"/>
                    <a:pt x="401974" y="194279"/>
                    <a:pt x="398123" y="267032"/>
                  </a:cubicBezTo>
                  <a:cubicBezTo>
                    <a:pt x="394575" y="333042"/>
                    <a:pt x="359862" y="388148"/>
                    <a:pt x="331981" y="432449"/>
                  </a:cubicBezTo>
                  <a:cubicBezTo>
                    <a:pt x="324014" y="445011"/>
                    <a:pt x="316530" y="456918"/>
                    <a:pt x="310795" y="467465"/>
                  </a:cubicBezTo>
                  <a:cubicBezTo>
                    <a:pt x="297620" y="491935"/>
                    <a:pt x="255684" y="559609"/>
                    <a:pt x="195718" y="559609"/>
                  </a:cubicBezTo>
                  <a:close/>
                  <a:moveTo>
                    <a:pt x="3115" y="162590"/>
                  </a:moveTo>
                  <a:cubicBezTo>
                    <a:pt x="9683" y="176596"/>
                    <a:pt x="98323" y="366571"/>
                    <a:pt x="94731" y="395284"/>
                  </a:cubicBezTo>
                  <a:cubicBezTo>
                    <a:pt x="92719" y="414502"/>
                    <a:pt x="84312" y="511545"/>
                    <a:pt x="158377" y="547222"/>
                  </a:cubicBezTo>
                  <a:cubicBezTo>
                    <a:pt x="236338" y="584910"/>
                    <a:pt x="292628" y="494695"/>
                    <a:pt x="307991" y="466153"/>
                  </a:cubicBezTo>
                  <a:cubicBezTo>
                    <a:pt x="313770" y="455431"/>
                    <a:pt x="321126" y="443524"/>
                    <a:pt x="329265" y="430873"/>
                  </a:cubicBezTo>
                  <a:cubicBezTo>
                    <a:pt x="356974" y="387101"/>
                    <a:pt x="391423" y="332210"/>
                    <a:pt x="394927" y="267032"/>
                  </a:cubicBezTo>
                  <a:cubicBezTo>
                    <a:pt x="398735" y="195551"/>
                    <a:pt x="352159" y="140748"/>
                    <a:pt x="314778" y="96712"/>
                  </a:cubicBezTo>
                  <a:cubicBezTo>
                    <a:pt x="308167" y="88965"/>
                    <a:pt x="301907" y="81609"/>
                    <a:pt x="296348" y="74562"/>
                  </a:cubicBezTo>
                  <a:cubicBezTo>
                    <a:pt x="260103" y="29126"/>
                    <a:pt x="222547" y="-375"/>
                    <a:pt x="157065" y="3648"/>
                  </a:cubicBezTo>
                  <a:cubicBezTo>
                    <a:pt x="86984" y="7896"/>
                    <a:pt x="28197" y="68698"/>
                    <a:pt x="3291" y="162590"/>
                  </a:cubicBezTo>
                  <a:lnTo>
                    <a:pt x="3115" y="162590"/>
                  </a:lnTo>
                  <a:close/>
                </a:path>
              </a:pathLst>
            </a:custGeom>
            <a:solidFill>
              <a:srgbClr val="0E0E0E"/>
            </a:solidFill>
            <a:ln w="4396"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AB38C4DD-02A0-411A-B70B-F4B42F3E8CBB}"/>
                </a:ext>
              </a:extLst>
            </p:cNvPr>
            <p:cNvSpPr/>
            <p:nvPr/>
          </p:nvSpPr>
          <p:spPr>
            <a:xfrm>
              <a:off x="9048443" y="3244747"/>
              <a:ext cx="453389" cy="518241"/>
            </a:xfrm>
            <a:custGeom>
              <a:avLst/>
              <a:gdLst>
                <a:gd name="connsiteX0" fmla="*/ 0 w 453389"/>
                <a:gd name="connsiteY0" fmla="*/ 333229 h 518241"/>
                <a:gd name="connsiteX1" fmla="*/ 132456 w 453389"/>
                <a:gd name="connsiteY1" fmla="*/ 22926 h 518241"/>
                <a:gd name="connsiteX2" fmla="*/ 329913 w 453389"/>
                <a:gd name="connsiteY2" fmla="*/ 47611 h 518241"/>
                <a:gd name="connsiteX3" fmla="*/ 426212 w 453389"/>
                <a:gd name="connsiteY3" fmla="*/ 163525 h 518241"/>
                <a:gd name="connsiteX4" fmla="*/ 431683 w 453389"/>
                <a:gd name="connsiteY4" fmla="*/ 314847 h 518241"/>
                <a:gd name="connsiteX5" fmla="*/ 349131 w 453389"/>
                <a:gd name="connsiteY5" fmla="*/ 462273 h 518241"/>
                <a:gd name="connsiteX6" fmla="*/ 222015 w 453389"/>
                <a:gd name="connsiteY6" fmla="*/ 513528 h 518241"/>
                <a:gd name="connsiteX7" fmla="*/ 151978 w 453389"/>
                <a:gd name="connsiteY7" fmla="*/ 388692 h 518241"/>
                <a:gd name="connsiteX8" fmla="*/ 204241 w 453389"/>
                <a:gd name="connsiteY8" fmla="*/ 247653 h 51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389" h="518241">
                  <a:moveTo>
                    <a:pt x="0" y="333229"/>
                  </a:moveTo>
                  <a:cubicBezTo>
                    <a:pt x="14487" y="217540"/>
                    <a:pt x="35364" y="74969"/>
                    <a:pt x="132456" y="22926"/>
                  </a:cubicBezTo>
                  <a:cubicBezTo>
                    <a:pt x="229542" y="-29121"/>
                    <a:pt x="303823" y="19906"/>
                    <a:pt x="329913" y="47611"/>
                  </a:cubicBezTo>
                  <a:cubicBezTo>
                    <a:pt x="364283" y="84305"/>
                    <a:pt x="396442" y="123010"/>
                    <a:pt x="426212" y="163525"/>
                  </a:cubicBezTo>
                  <a:cubicBezTo>
                    <a:pt x="453002" y="201473"/>
                    <a:pt x="468412" y="249185"/>
                    <a:pt x="431683" y="314847"/>
                  </a:cubicBezTo>
                  <a:cubicBezTo>
                    <a:pt x="394959" y="380505"/>
                    <a:pt x="368389" y="421913"/>
                    <a:pt x="349131" y="462273"/>
                  </a:cubicBezTo>
                  <a:cubicBezTo>
                    <a:pt x="329869" y="502629"/>
                    <a:pt x="277342" y="529595"/>
                    <a:pt x="222015" y="513528"/>
                  </a:cubicBezTo>
                  <a:cubicBezTo>
                    <a:pt x="166684" y="497466"/>
                    <a:pt x="138847" y="461353"/>
                    <a:pt x="151978" y="388692"/>
                  </a:cubicBezTo>
                  <a:cubicBezTo>
                    <a:pt x="165108" y="316026"/>
                    <a:pt x="182179" y="269323"/>
                    <a:pt x="204241" y="247653"/>
                  </a:cubicBezTo>
                </a:path>
              </a:pathLst>
            </a:custGeom>
            <a:solidFill>
              <a:srgbClr val="DBDBD9"/>
            </a:solidFill>
            <a:ln w="4396"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BB9BC1C3-8484-43CE-9F02-0F9FFA64ADA3}"/>
                </a:ext>
              </a:extLst>
            </p:cNvPr>
            <p:cNvSpPr/>
            <p:nvPr/>
          </p:nvSpPr>
          <p:spPr>
            <a:xfrm>
              <a:off x="9046637" y="3242933"/>
              <a:ext cx="456778" cy="521776"/>
            </a:xfrm>
            <a:custGeom>
              <a:avLst/>
              <a:gdLst>
                <a:gd name="connsiteX0" fmla="*/ 256915 w 456778"/>
                <a:gd name="connsiteY0" fmla="*/ 521777 h 521776"/>
                <a:gd name="connsiteX1" fmla="*/ 223386 w 456778"/>
                <a:gd name="connsiteY1" fmla="*/ 516917 h 521776"/>
                <a:gd name="connsiteX2" fmla="*/ 152037 w 456778"/>
                <a:gd name="connsiteY2" fmla="*/ 390241 h 521776"/>
                <a:gd name="connsiteX3" fmla="*/ 204564 w 456778"/>
                <a:gd name="connsiteY3" fmla="*/ 248286 h 521776"/>
                <a:gd name="connsiteX4" fmla="*/ 205722 w 456778"/>
                <a:gd name="connsiteY4" fmla="*/ 247815 h 521776"/>
                <a:gd name="connsiteX5" fmla="*/ 206884 w 456778"/>
                <a:gd name="connsiteY5" fmla="*/ 248286 h 521776"/>
                <a:gd name="connsiteX6" fmla="*/ 207244 w 456778"/>
                <a:gd name="connsiteY6" fmla="*/ 248815 h 521776"/>
                <a:gd name="connsiteX7" fmla="*/ 207372 w 456778"/>
                <a:gd name="connsiteY7" fmla="*/ 249444 h 521776"/>
                <a:gd name="connsiteX8" fmla="*/ 207244 w 456778"/>
                <a:gd name="connsiteY8" fmla="*/ 250073 h 521776"/>
                <a:gd name="connsiteX9" fmla="*/ 206884 w 456778"/>
                <a:gd name="connsiteY9" fmla="*/ 250606 h 521776"/>
                <a:gd name="connsiteX10" fmla="*/ 155056 w 456778"/>
                <a:gd name="connsiteY10" fmla="*/ 390677 h 521776"/>
                <a:gd name="connsiteX11" fmla="*/ 224130 w 456778"/>
                <a:gd name="connsiteY11" fmla="*/ 513638 h 521776"/>
                <a:gd name="connsiteX12" fmla="*/ 349406 w 456778"/>
                <a:gd name="connsiteY12" fmla="*/ 463254 h 521776"/>
                <a:gd name="connsiteX13" fmla="*/ 395194 w 456778"/>
                <a:gd name="connsiteY13" fmla="*/ 380086 h 521776"/>
                <a:gd name="connsiteX14" fmla="*/ 432007 w 456778"/>
                <a:gd name="connsiteY14" fmla="*/ 315828 h 521776"/>
                <a:gd name="connsiteX15" fmla="*/ 426623 w 456778"/>
                <a:gd name="connsiteY15" fmla="*/ 166210 h 521776"/>
                <a:gd name="connsiteX16" fmla="*/ 330320 w 456778"/>
                <a:gd name="connsiteY16" fmla="*/ 50521 h 521776"/>
                <a:gd name="connsiteX17" fmla="*/ 134878 w 456778"/>
                <a:gd name="connsiteY17" fmla="*/ 26139 h 521776"/>
                <a:gd name="connsiteX18" fmla="*/ 3250 w 456778"/>
                <a:gd name="connsiteY18" fmla="*/ 335174 h 521776"/>
                <a:gd name="connsiteX19" fmla="*/ 2616 w 456778"/>
                <a:gd name="connsiteY19" fmla="*/ 336261 h 521776"/>
                <a:gd name="connsiteX20" fmla="*/ 1415 w 456778"/>
                <a:gd name="connsiteY20" fmla="*/ 336618 h 521776"/>
                <a:gd name="connsiteX21" fmla="*/ 341 w 456778"/>
                <a:gd name="connsiteY21" fmla="*/ 335984 h 521776"/>
                <a:gd name="connsiteX22" fmla="*/ 11 w 456778"/>
                <a:gd name="connsiteY22" fmla="*/ 334782 h 521776"/>
                <a:gd name="connsiteX23" fmla="*/ 133347 w 456778"/>
                <a:gd name="connsiteY23" fmla="*/ 23207 h 521776"/>
                <a:gd name="connsiteX24" fmla="*/ 332728 w 456778"/>
                <a:gd name="connsiteY24" fmla="*/ 48245 h 521776"/>
                <a:gd name="connsiteX25" fmla="*/ 429291 w 456778"/>
                <a:gd name="connsiteY25" fmla="*/ 164330 h 521776"/>
                <a:gd name="connsiteX26" fmla="*/ 434894 w 456778"/>
                <a:gd name="connsiteY26" fmla="*/ 317536 h 521776"/>
                <a:gd name="connsiteX27" fmla="*/ 398038 w 456778"/>
                <a:gd name="connsiteY27" fmla="*/ 381882 h 521776"/>
                <a:gd name="connsiteX28" fmla="*/ 352338 w 456778"/>
                <a:gd name="connsiteY28" fmla="*/ 465050 h 521776"/>
                <a:gd name="connsiteX29" fmla="*/ 256915 w 456778"/>
                <a:gd name="connsiteY29" fmla="*/ 521777 h 521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6778" h="521776">
                  <a:moveTo>
                    <a:pt x="256915" y="521777"/>
                  </a:moveTo>
                  <a:cubicBezTo>
                    <a:pt x="245562" y="521764"/>
                    <a:pt x="234272" y="520126"/>
                    <a:pt x="223386" y="516917"/>
                  </a:cubicBezTo>
                  <a:cubicBezTo>
                    <a:pt x="162104" y="499147"/>
                    <a:pt x="139562" y="458874"/>
                    <a:pt x="152037" y="390241"/>
                  </a:cubicBezTo>
                  <a:cubicBezTo>
                    <a:pt x="165388" y="316440"/>
                    <a:pt x="182678" y="270040"/>
                    <a:pt x="204564" y="248286"/>
                  </a:cubicBezTo>
                  <a:cubicBezTo>
                    <a:pt x="204872" y="247983"/>
                    <a:pt x="205290" y="247815"/>
                    <a:pt x="205722" y="247815"/>
                  </a:cubicBezTo>
                  <a:cubicBezTo>
                    <a:pt x="206157" y="247815"/>
                    <a:pt x="206571" y="247983"/>
                    <a:pt x="206884" y="248286"/>
                  </a:cubicBezTo>
                  <a:cubicBezTo>
                    <a:pt x="207038" y="248436"/>
                    <a:pt x="207161" y="248617"/>
                    <a:pt x="207244" y="248815"/>
                  </a:cubicBezTo>
                  <a:cubicBezTo>
                    <a:pt x="207328" y="249017"/>
                    <a:pt x="207372" y="249229"/>
                    <a:pt x="207372" y="249444"/>
                  </a:cubicBezTo>
                  <a:cubicBezTo>
                    <a:pt x="207372" y="249660"/>
                    <a:pt x="207328" y="249875"/>
                    <a:pt x="207244" y="250073"/>
                  </a:cubicBezTo>
                  <a:cubicBezTo>
                    <a:pt x="207161" y="250276"/>
                    <a:pt x="207038" y="250452"/>
                    <a:pt x="206884" y="250606"/>
                  </a:cubicBezTo>
                  <a:cubicBezTo>
                    <a:pt x="185257" y="271836"/>
                    <a:pt x="168319" y="317664"/>
                    <a:pt x="155056" y="390677"/>
                  </a:cubicBezTo>
                  <a:cubicBezTo>
                    <a:pt x="142973" y="457343"/>
                    <a:pt x="164947" y="496435"/>
                    <a:pt x="224130" y="513638"/>
                  </a:cubicBezTo>
                  <a:cubicBezTo>
                    <a:pt x="281820" y="530400"/>
                    <a:pt x="331724" y="500199"/>
                    <a:pt x="349406" y="463254"/>
                  </a:cubicBezTo>
                  <a:cubicBezTo>
                    <a:pt x="361577" y="437821"/>
                    <a:pt x="376416" y="412303"/>
                    <a:pt x="395194" y="380086"/>
                  </a:cubicBezTo>
                  <a:cubicBezTo>
                    <a:pt x="406049" y="361396"/>
                    <a:pt x="418392" y="340166"/>
                    <a:pt x="432007" y="315828"/>
                  </a:cubicBezTo>
                  <a:cubicBezTo>
                    <a:pt x="471751" y="244827"/>
                    <a:pt x="447985" y="196459"/>
                    <a:pt x="426623" y="166210"/>
                  </a:cubicBezTo>
                  <a:cubicBezTo>
                    <a:pt x="396814" y="125797"/>
                    <a:pt x="364659" y="87166"/>
                    <a:pt x="330320" y="50521"/>
                  </a:cubicBezTo>
                  <a:cubicBezTo>
                    <a:pt x="322049" y="41766"/>
                    <a:pt x="246364" y="-33567"/>
                    <a:pt x="134878" y="26139"/>
                  </a:cubicBezTo>
                  <a:cubicBezTo>
                    <a:pt x="35252" y="79454"/>
                    <a:pt x="15989" y="233360"/>
                    <a:pt x="3250" y="335174"/>
                  </a:cubicBezTo>
                  <a:cubicBezTo>
                    <a:pt x="3189" y="335606"/>
                    <a:pt x="2960" y="335993"/>
                    <a:pt x="2616" y="336261"/>
                  </a:cubicBezTo>
                  <a:cubicBezTo>
                    <a:pt x="2277" y="336530"/>
                    <a:pt x="1846" y="336658"/>
                    <a:pt x="1415" y="336618"/>
                  </a:cubicBezTo>
                  <a:cubicBezTo>
                    <a:pt x="988" y="336552"/>
                    <a:pt x="605" y="336328"/>
                    <a:pt x="341" y="335984"/>
                  </a:cubicBezTo>
                  <a:cubicBezTo>
                    <a:pt x="81" y="335641"/>
                    <a:pt x="-38" y="335209"/>
                    <a:pt x="11" y="334782"/>
                  </a:cubicBezTo>
                  <a:cubicBezTo>
                    <a:pt x="12838" y="232264"/>
                    <a:pt x="32228" y="77354"/>
                    <a:pt x="133347" y="23207"/>
                  </a:cubicBezTo>
                  <a:cubicBezTo>
                    <a:pt x="247152" y="-37595"/>
                    <a:pt x="324280" y="39270"/>
                    <a:pt x="332728" y="48245"/>
                  </a:cubicBezTo>
                  <a:cubicBezTo>
                    <a:pt x="356277" y="73327"/>
                    <a:pt x="401453" y="124890"/>
                    <a:pt x="429291" y="164330"/>
                  </a:cubicBezTo>
                  <a:cubicBezTo>
                    <a:pt x="451177" y="195275"/>
                    <a:pt x="475514" y="244783"/>
                    <a:pt x="434894" y="317536"/>
                  </a:cubicBezTo>
                  <a:cubicBezTo>
                    <a:pt x="421240" y="341913"/>
                    <a:pt x="408893" y="363143"/>
                    <a:pt x="398038" y="381882"/>
                  </a:cubicBezTo>
                  <a:cubicBezTo>
                    <a:pt x="379259" y="414095"/>
                    <a:pt x="364465" y="439573"/>
                    <a:pt x="352338" y="465050"/>
                  </a:cubicBezTo>
                  <a:cubicBezTo>
                    <a:pt x="337807" y="495560"/>
                    <a:pt x="301563" y="521777"/>
                    <a:pt x="256915" y="521777"/>
                  </a:cubicBezTo>
                  <a:close/>
                </a:path>
              </a:pathLst>
            </a:custGeom>
            <a:solidFill>
              <a:srgbClr val="0E0E0E"/>
            </a:solidFill>
            <a:ln w="4396"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CD2586A8-D0A3-460F-AB0E-85B9DE1AE83F}"/>
                </a:ext>
              </a:extLst>
            </p:cNvPr>
            <p:cNvSpPr/>
            <p:nvPr/>
          </p:nvSpPr>
          <p:spPr>
            <a:xfrm>
              <a:off x="9323509" y="3255942"/>
              <a:ext cx="178453" cy="505268"/>
            </a:xfrm>
            <a:custGeom>
              <a:avLst/>
              <a:gdLst>
                <a:gd name="connsiteX0" fmla="*/ 54847 w 178453"/>
                <a:gd name="connsiteY0" fmla="*/ 36416 h 505268"/>
                <a:gd name="connsiteX1" fmla="*/ 0 w 178453"/>
                <a:gd name="connsiteY1" fmla="*/ 0 h 505268"/>
                <a:gd name="connsiteX2" fmla="*/ 0 w 178453"/>
                <a:gd name="connsiteY2" fmla="*/ 505269 h 505268"/>
                <a:gd name="connsiteX3" fmla="*/ 74193 w 178453"/>
                <a:gd name="connsiteY3" fmla="*/ 451254 h 505268"/>
                <a:gd name="connsiteX4" fmla="*/ 156749 w 178453"/>
                <a:gd name="connsiteY4" fmla="*/ 303828 h 505268"/>
                <a:gd name="connsiteX5" fmla="*/ 151278 w 178453"/>
                <a:gd name="connsiteY5" fmla="*/ 152501 h 505268"/>
                <a:gd name="connsiteX6" fmla="*/ 54847 w 178453"/>
                <a:gd name="connsiteY6" fmla="*/ 36416 h 50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453" h="505268">
                  <a:moveTo>
                    <a:pt x="54847" y="36416"/>
                  </a:moveTo>
                  <a:cubicBezTo>
                    <a:pt x="39339" y="20548"/>
                    <a:pt x="20645" y="8134"/>
                    <a:pt x="0" y="0"/>
                  </a:cubicBezTo>
                  <a:lnTo>
                    <a:pt x="0" y="505269"/>
                  </a:lnTo>
                  <a:cubicBezTo>
                    <a:pt x="33529" y="499097"/>
                    <a:pt x="61282" y="478171"/>
                    <a:pt x="74193" y="451254"/>
                  </a:cubicBezTo>
                  <a:cubicBezTo>
                    <a:pt x="93455" y="410894"/>
                    <a:pt x="120025" y="369441"/>
                    <a:pt x="156749" y="303828"/>
                  </a:cubicBezTo>
                  <a:cubicBezTo>
                    <a:pt x="193474" y="238209"/>
                    <a:pt x="178067" y="190454"/>
                    <a:pt x="151278" y="152501"/>
                  </a:cubicBezTo>
                  <a:cubicBezTo>
                    <a:pt x="121469" y="111925"/>
                    <a:pt x="89269" y="73163"/>
                    <a:pt x="54847" y="36416"/>
                  </a:cubicBezTo>
                  <a:close/>
                </a:path>
              </a:pathLst>
            </a:custGeom>
            <a:solidFill>
              <a:srgbClr val="F0EDE9"/>
            </a:solidFill>
            <a:ln w="4396"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5DA1CAEA-E6D9-4EDD-997C-FC33CA51AEFA}"/>
                </a:ext>
              </a:extLst>
            </p:cNvPr>
            <p:cNvSpPr/>
            <p:nvPr/>
          </p:nvSpPr>
          <p:spPr>
            <a:xfrm>
              <a:off x="9321894" y="3254287"/>
              <a:ext cx="181830" cy="508674"/>
            </a:xfrm>
            <a:custGeom>
              <a:avLst/>
              <a:gdLst>
                <a:gd name="connsiteX0" fmla="*/ 1620 w 181830"/>
                <a:gd name="connsiteY0" fmla="*/ 508411 h 508674"/>
                <a:gd name="connsiteX1" fmla="*/ 612 w 181830"/>
                <a:gd name="connsiteY1" fmla="*/ 508015 h 508674"/>
                <a:gd name="connsiteX2" fmla="*/ 163 w 181830"/>
                <a:gd name="connsiteY2" fmla="*/ 507451 h 508674"/>
                <a:gd name="connsiteX3" fmla="*/ 0 w 181830"/>
                <a:gd name="connsiteY3" fmla="*/ 506747 h 508674"/>
                <a:gd name="connsiteX4" fmla="*/ 0 w 181830"/>
                <a:gd name="connsiteY4" fmla="*/ 1654 h 508674"/>
                <a:gd name="connsiteX5" fmla="*/ 181 w 181830"/>
                <a:gd name="connsiteY5" fmla="*/ 879 h 508674"/>
                <a:gd name="connsiteX6" fmla="*/ 705 w 181830"/>
                <a:gd name="connsiteY6" fmla="*/ 285 h 508674"/>
                <a:gd name="connsiteX7" fmla="*/ 1448 w 181830"/>
                <a:gd name="connsiteY7" fmla="*/ 8 h 508674"/>
                <a:gd name="connsiteX8" fmla="*/ 2232 w 181830"/>
                <a:gd name="connsiteY8" fmla="*/ 122 h 508674"/>
                <a:gd name="connsiteX9" fmla="*/ 57779 w 181830"/>
                <a:gd name="connsiteY9" fmla="*/ 36935 h 508674"/>
                <a:gd name="connsiteX10" fmla="*/ 154342 w 181830"/>
                <a:gd name="connsiteY10" fmla="*/ 153020 h 508674"/>
                <a:gd name="connsiteX11" fmla="*/ 159945 w 181830"/>
                <a:gd name="connsiteY11" fmla="*/ 306226 h 508674"/>
                <a:gd name="connsiteX12" fmla="*/ 123089 w 181830"/>
                <a:gd name="connsiteY12" fmla="*/ 370572 h 508674"/>
                <a:gd name="connsiteX13" fmla="*/ 77389 w 181830"/>
                <a:gd name="connsiteY13" fmla="*/ 453740 h 508674"/>
                <a:gd name="connsiteX14" fmla="*/ 2056 w 181830"/>
                <a:gd name="connsiteY14" fmla="*/ 508675 h 508674"/>
                <a:gd name="connsiteX15" fmla="*/ 1620 w 181830"/>
                <a:gd name="connsiteY15" fmla="*/ 508411 h 508674"/>
                <a:gd name="connsiteX16" fmla="*/ 3284 w 181830"/>
                <a:gd name="connsiteY16" fmla="*/ 4062 h 508674"/>
                <a:gd name="connsiteX17" fmla="*/ 3284 w 181830"/>
                <a:gd name="connsiteY17" fmla="*/ 504779 h 508674"/>
                <a:gd name="connsiteX18" fmla="*/ 74325 w 181830"/>
                <a:gd name="connsiteY18" fmla="*/ 452248 h 508674"/>
                <a:gd name="connsiteX19" fmla="*/ 120113 w 181830"/>
                <a:gd name="connsiteY19" fmla="*/ 369080 h 508674"/>
                <a:gd name="connsiteX20" fmla="*/ 156926 w 181830"/>
                <a:gd name="connsiteY20" fmla="*/ 304822 h 508674"/>
                <a:gd name="connsiteX21" fmla="*/ 151542 w 181830"/>
                <a:gd name="connsiteY21" fmla="*/ 155208 h 508674"/>
                <a:gd name="connsiteX22" fmla="*/ 55243 w 181830"/>
                <a:gd name="connsiteY22" fmla="*/ 39514 h 508674"/>
                <a:gd name="connsiteX23" fmla="*/ 3284 w 181830"/>
                <a:gd name="connsiteY23" fmla="*/ 4062 h 50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1830" h="508674">
                  <a:moveTo>
                    <a:pt x="1620" y="508411"/>
                  </a:moveTo>
                  <a:cubicBezTo>
                    <a:pt x="1246" y="508415"/>
                    <a:pt x="885" y="508274"/>
                    <a:pt x="612" y="508015"/>
                  </a:cubicBezTo>
                  <a:cubicBezTo>
                    <a:pt x="423" y="507865"/>
                    <a:pt x="269" y="507671"/>
                    <a:pt x="163" y="507451"/>
                  </a:cubicBezTo>
                  <a:cubicBezTo>
                    <a:pt x="53" y="507231"/>
                    <a:pt x="0" y="506989"/>
                    <a:pt x="0" y="506747"/>
                  </a:cubicBezTo>
                  <a:lnTo>
                    <a:pt x="0" y="1654"/>
                  </a:lnTo>
                  <a:cubicBezTo>
                    <a:pt x="-4" y="1386"/>
                    <a:pt x="57" y="1117"/>
                    <a:pt x="181" y="879"/>
                  </a:cubicBezTo>
                  <a:cubicBezTo>
                    <a:pt x="300" y="642"/>
                    <a:pt x="480" y="435"/>
                    <a:pt x="705" y="285"/>
                  </a:cubicBezTo>
                  <a:cubicBezTo>
                    <a:pt x="925" y="131"/>
                    <a:pt x="1180" y="39"/>
                    <a:pt x="1448" y="8"/>
                  </a:cubicBezTo>
                  <a:cubicBezTo>
                    <a:pt x="1713" y="-18"/>
                    <a:pt x="1985" y="21"/>
                    <a:pt x="2232" y="122"/>
                  </a:cubicBezTo>
                  <a:cubicBezTo>
                    <a:pt x="23145" y="8323"/>
                    <a:pt x="42077" y="20873"/>
                    <a:pt x="57779" y="36935"/>
                  </a:cubicBezTo>
                  <a:cubicBezTo>
                    <a:pt x="81328" y="62016"/>
                    <a:pt x="126504" y="113580"/>
                    <a:pt x="154342" y="153020"/>
                  </a:cubicBezTo>
                  <a:cubicBezTo>
                    <a:pt x="176228" y="183965"/>
                    <a:pt x="200565" y="233473"/>
                    <a:pt x="159945" y="306226"/>
                  </a:cubicBezTo>
                  <a:cubicBezTo>
                    <a:pt x="146291" y="330608"/>
                    <a:pt x="133944" y="351833"/>
                    <a:pt x="123089" y="370572"/>
                  </a:cubicBezTo>
                  <a:cubicBezTo>
                    <a:pt x="104310" y="402785"/>
                    <a:pt x="89516" y="428262"/>
                    <a:pt x="77389" y="453740"/>
                  </a:cubicBezTo>
                  <a:cubicBezTo>
                    <a:pt x="64258" y="481489"/>
                    <a:pt x="35281" y="502543"/>
                    <a:pt x="2056" y="508675"/>
                  </a:cubicBezTo>
                  <a:lnTo>
                    <a:pt x="1620" y="508411"/>
                  </a:lnTo>
                  <a:close/>
                  <a:moveTo>
                    <a:pt x="3284" y="4062"/>
                  </a:moveTo>
                  <a:lnTo>
                    <a:pt x="3284" y="504779"/>
                  </a:lnTo>
                  <a:cubicBezTo>
                    <a:pt x="34625" y="498388"/>
                    <a:pt x="61718" y="478514"/>
                    <a:pt x="74325" y="452248"/>
                  </a:cubicBezTo>
                  <a:cubicBezTo>
                    <a:pt x="86496" y="426818"/>
                    <a:pt x="101335" y="401297"/>
                    <a:pt x="120113" y="369080"/>
                  </a:cubicBezTo>
                  <a:cubicBezTo>
                    <a:pt x="130968" y="350389"/>
                    <a:pt x="143311" y="329159"/>
                    <a:pt x="156926" y="304822"/>
                  </a:cubicBezTo>
                  <a:cubicBezTo>
                    <a:pt x="196670" y="233824"/>
                    <a:pt x="172904" y="185453"/>
                    <a:pt x="151542" y="155208"/>
                  </a:cubicBezTo>
                  <a:cubicBezTo>
                    <a:pt x="121733" y="114790"/>
                    <a:pt x="89578" y="76160"/>
                    <a:pt x="55243" y="39514"/>
                  </a:cubicBezTo>
                  <a:cubicBezTo>
                    <a:pt x="40528" y="24271"/>
                    <a:pt x="22846" y="12201"/>
                    <a:pt x="3284" y="4062"/>
                  </a:cubicBezTo>
                  <a:close/>
                </a:path>
              </a:pathLst>
            </a:custGeom>
            <a:solidFill>
              <a:srgbClr val="0E0E0E"/>
            </a:solidFill>
            <a:ln w="4396"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2496EFA4-6240-473C-8E57-91A41BC3222C}"/>
                </a:ext>
              </a:extLst>
            </p:cNvPr>
            <p:cNvSpPr/>
            <p:nvPr/>
          </p:nvSpPr>
          <p:spPr>
            <a:xfrm>
              <a:off x="9514964" y="3416807"/>
              <a:ext cx="358675" cy="299571"/>
            </a:xfrm>
            <a:custGeom>
              <a:avLst/>
              <a:gdLst>
                <a:gd name="connsiteX0" fmla="*/ 311187 w 358675"/>
                <a:gd name="connsiteY0" fmla="*/ 0 h 299571"/>
                <a:gd name="connsiteX1" fmla="*/ 343232 w 358675"/>
                <a:gd name="connsiteY1" fmla="*/ 58786 h 299571"/>
                <a:gd name="connsiteX2" fmla="*/ 338852 w 358675"/>
                <a:gd name="connsiteY2" fmla="*/ 192554 h 299571"/>
                <a:gd name="connsiteX3" fmla="*/ 229115 w 358675"/>
                <a:gd name="connsiteY3" fmla="*/ 288857 h 299571"/>
                <a:gd name="connsiteX4" fmla="*/ 108170 w 358675"/>
                <a:gd name="connsiteY4" fmla="*/ 297872 h 299571"/>
                <a:gd name="connsiteX5" fmla="*/ 3380 w 358675"/>
                <a:gd name="connsiteY5" fmla="*/ 254492 h 299571"/>
                <a:gd name="connsiteX6" fmla="*/ 93855 w 358675"/>
                <a:gd name="connsiteY6" fmla="*/ 92535 h 299571"/>
                <a:gd name="connsiteX7" fmla="*/ 244697 w 358675"/>
                <a:gd name="connsiteY7" fmla="*/ 75025 h 29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675" h="299571">
                  <a:moveTo>
                    <a:pt x="311187" y="0"/>
                  </a:moveTo>
                  <a:cubicBezTo>
                    <a:pt x="323050" y="18928"/>
                    <a:pt x="333751" y="38560"/>
                    <a:pt x="343232" y="58786"/>
                  </a:cubicBezTo>
                  <a:cubicBezTo>
                    <a:pt x="364502" y="108250"/>
                    <a:pt x="364502" y="146330"/>
                    <a:pt x="338852" y="192554"/>
                  </a:cubicBezTo>
                  <a:cubicBezTo>
                    <a:pt x="314823" y="235626"/>
                    <a:pt x="270087" y="278614"/>
                    <a:pt x="229115" y="288857"/>
                  </a:cubicBezTo>
                  <a:cubicBezTo>
                    <a:pt x="188142" y="299100"/>
                    <a:pt x="167044" y="291001"/>
                    <a:pt x="108170" y="297872"/>
                  </a:cubicBezTo>
                  <a:cubicBezTo>
                    <a:pt x="49295" y="304743"/>
                    <a:pt x="14367" y="290869"/>
                    <a:pt x="3380" y="254492"/>
                  </a:cubicBezTo>
                  <a:cubicBezTo>
                    <a:pt x="-8135" y="216412"/>
                    <a:pt x="6879" y="120201"/>
                    <a:pt x="93855" y="92535"/>
                  </a:cubicBezTo>
                  <a:cubicBezTo>
                    <a:pt x="180835" y="64870"/>
                    <a:pt x="244697" y="75025"/>
                    <a:pt x="244697" y="75025"/>
                  </a:cubicBezTo>
                </a:path>
              </a:pathLst>
            </a:custGeom>
            <a:solidFill>
              <a:srgbClr val="F0EDE9"/>
            </a:solidFill>
            <a:ln w="4396"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178D8A4B-F124-4A2A-A7AC-456CB8152CF3}"/>
                </a:ext>
              </a:extLst>
            </p:cNvPr>
            <p:cNvSpPr/>
            <p:nvPr/>
          </p:nvSpPr>
          <p:spPr>
            <a:xfrm>
              <a:off x="9512959" y="3415290"/>
              <a:ext cx="362362" cy="302628"/>
            </a:xfrm>
            <a:custGeom>
              <a:avLst/>
              <a:gdLst>
                <a:gd name="connsiteX0" fmla="*/ 82773 w 362362"/>
                <a:gd name="connsiteY0" fmla="*/ 302629 h 302628"/>
                <a:gd name="connsiteX1" fmla="*/ 3676 w 362362"/>
                <a:gd name="connsiteY1" fmla="*/ 256405 h 302628"/>
                <a:gd name="connsiteX2" fmla="*/ 95203 w 362362"/>
                <a:gd name="connsiteY2" fmla="*/ 92300 h 302628"/>
                <a:gd name="connsiteX3" fmla="*/ 246833 w 362362"/>
                <a:gd name="connsiteY3" fmla="*/ 74790 h 302628"/>
                <a:gd name="connsiteX4" fmla="*/ 247894 w 362362"/>
                <a:gd name="connsiteY4" fmla="*/ 75454 h 302628"/>
                <a:gd name="connsiteX5" fmla="*/ 248189 w 362362"/>
                <a:gd name="connsiteY5" fmla="*/ 76674 h 302628"/>
                <a:gd name="connsiteX6" fmla="*/ 247516 w 362362"/>
                <a:gd name="connsiteY6" fmla="*/ 77722 h 302628"/>
                <a:gd name="connsiteX7" fmla="*/ 246309 w 362362"/>
                <a:gd name="connsiteY7" fmla="*/ 78030 h 302628"/>
                <a:gd name="connsiteX8" fmla="*/ 96211 w 362362"/>
                <a:gd name="connsiteY8" fmla="*/ 95540 h 302628"/>
                <a:gd name="connsiteX9" fmla="*/ 6828 w 362362"/>
                <a:gd name="connsiteY9" fmla="*/ 255573 h 302628"/>
                <a:gd name="connsiteX10" fmla="*/ 109866 w 362362"/>
                <a:gd name="connsiteY10" fmla="*/ 297813 h 302628"/>
                <a:gd name="connsiteX11" fmla="*/ 171677 w 362362"/>
                <a:gd name="connsiteY11" fmla="*/ 294529 h 302628"/>
                <a:gd name="connsiteX12" fmla="*/ 230595 w 362362"/>
                <a:gd name="connsiteY12" fmla="*/ 288842 h 302628"/>
                <a:gd name="connsiteX13" fmla="*/ 339281 w 362362"/>
                <a:gd name="connsiteY13" fmla="*/ 193415 h 302628"/>
                <a:gd name="connsiteX14" fmla="*/ 343661 w 362362"/>
                <a:gd name="connsiteY14" fmla="*/ 61091 h 302628"/>
                <a:gd name="connsiteX15" fmla="*/ 311747 w 362362"/>
                <a:gd name="connsiteY15" fmla="*/ 2477 h 302628"/>
                <a:gd name="connsiteX16" fmla="*/ 311527 w 362362"/>
                <a:gd name="connsiteY16" fmla="*/ 1887 h 302628"/>
                <a:gd name="connsiteX17" fmla="*/ 311549 w 362362"/>
                <a:gd name="connsiteY17" fmla="*/ 1253 h 302628"/>
                <a:gd name="connsiteX18" fmla="*/ 311809 w 362362"/>
                <a:gd name="connsiteY18" fmla="*/ 676 h 302628"/>
                <a:gd name="connsiteX19" fmla="*/ 312275 w 362362"/>
                <a:gd name="connsiteY19" fmla="*/ 245 h 302628"/>
                <a:gd name="connsiteX20" fmla="*/ 313521 w 362362"/>
                <a:gd name="connsiteY20" fmla="*/ 42 h 302628"/>
                <a:gd name="connsiteX21" fmla="*/ 314551 w 362362"/>
                <a:gd name="connsiteY21" fmla="*/ 773 h 302628"/>
                <a:gd name="connsiteX22" fmla="*/ 346680 w 362362"/>
                <a:gd name="connsiteY22" fmla="*/ 59775 h 302628"/>
                <a:gd name="connsiteX23" fmla="*/ 342300 w 362362"/>
                <a:gd name="connsiteY23" fmla="*/ 195035 h 302628"/>
                <a:gd name="connsiteX24" fmla="*/ 231511 w 362362"/>
                <a:gd name="connsiteY24" fmla="*/ 291990 h 302628"/>
                <a:gd name="connsiteX25" fmla="*/ 171677 w 362362"/>
                <a:gd name="connsiteY25" fmla="*/ 297769 h 302628"/>
                <a:gd name="connsiteX26" fmla="*/ 110394 w 362362"/>
                <a:gd name="connsiteY26" fmla="*/ 301009 h 302628"/>
                <a:gd name="connsiteX27" fmla="*/ 82773 w 362362"/>
                <a:gd name="connsiteY27" fmla="*/ 302629 h 30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2362" h="302628">
                  <a:moveTo>
                    <a:pt x="82773" y="302629"/>
                  </a:moveTo>
                  <a:cubicBezTo>
                    <a:pt x="39001" y="302629"/>
                    <a:pt x="13043" y="287394"/>
                    <a:pt x="3676" y="256405"/>
                  </a:cubicBezTo>
                  <a:cubicBezTo>
                    <a:pt x="-9455" y="213465"/>
                    <a:pt x="10679" y="119310"/>
                    <a:pt x="95203" y="92300"/>
                  </a:cubicBezTo>
                  <a:cubicBezTo>
                    <a:pt x="181523" y="64679"/>
                    <a:pt x="246178" y="74790"/>
                    <a:pt x="246833" y="74790"/>
                  </a:cubicBezTo>
                  <a:cubicBezTo>
                    <a:pt x="247260" y="74865"/>
                    <a:pt x="247639" y="75107"/>
                    <a:pt x="247894" y="75454"/>
                  </a:cubicBezTo>
                  <a:cubicBezTo>
                    <a:pt x="248150" y="75807"/>
                    <a:pt x="248255" y="76242"/>
                    <a:pt x="248189" y="76674"/>
                  </a:cubicBezTo>
                  <a:cubicBezTo>
                    <a:pt x="248106" y="77096"/>
                    <a:pt x="247863" y="77471"/>
                    <a:pt x="247516" y="77722"/>
                  </a:cubicBezTo>
                  <a:cubicBezTo>
                    <a:pt x="247168" y="77972"/>
                    <a:pt x="246737" y="78082"/>
                    <a:pt x="246309" y="78030"/>
                  </a:cubicBezTo>
                  <a:cubicBezTo>
                    <a:pt x="245649" y="78030"/>
                    <a:pt x="181744" y="68051"/>
                    <a:pt x="96211" y="95540"/>
                  </a:cubicBezTo>
                  <a:cubicBezTo>
                    <a:pt x="7919" y="123773"/>
                    <a:pt x="-3503" y="221472"/>
                    <a:pt x="6828" y="255573"/>
                  </a:cubicBezTo>
                  <a:cubicBezTo>
                    <a:pt x="17463" y="290590"/>
                    <a:pt x="51168" y="304640"/>
                    <a:pt x="109866" y="297813"/>
                  </a:cubicBezTo>
                  <a:cubicBezTo>
                    <a:pt x="130383" y="295458"/>
                    <a:pt x="151023" y="294362"/>
                    <a:pt x="171677" y="294529"/>
                  </a:cubicBezTo>
                  <a:cubicBezTo>
                    <a:pt x="191480" y="295238"/>
                    <a:pt x="211289" y="293323"/>
                    <a:pt x="230595" y="288842"/>
                  </a:cubicBezTo>
                  <a:cubicBezTo>
                    <a:pt x="272879" y="278335"/>
                    <a:pt x="317263" y="232899"/>
                    <a:pt x="339281" y="193415"/>
                  </a:cubicBezTo>
                  <a:cubicBezTo>
                    <a:pt x="364230" y="148723"/>
                    <a:pt x="365546" y="111602"/>
                    <a:pt x="343661" y="61091"/>
                  </a:cubicBezTo>
                  <a:cubicBezTo>
                    <a:pt x="334249" y="40909"/>
                    <a:pt x="323593" y="21334"/>
                    <a:pt x="311747" y="2477"/>
                  </a:cubicBezTo>
                  <a:cubicBezTo>
                    <a:pt x="311637" y="2296"/>
                    <a:pt x="311562" y="2098"/>
                    <a:pt x="311527" y="1887"/>
                  </a:cubicBezTo>
                  <a:cubicBezTo>
                    <a:pt x="311492" y="1675"/>
                    <a:pt x="311501" y="1460"/>
                    <a:pt x="311549" y="1253"/>
                  </a:cubicBezTo>
                  <a:cubicBezTo>
                    <a:pt x="311598" y="1046"/>
                    <a:pt x="311686" y="852"/>
                    <a:pt x="311809" y="676"/>
                  </a:cubicBezTo>
                  <a:cubicBezTo>
                    <a:pt x="311936" y="505"/>
                    <a:pt x="312091" y="359"/>
                    <a:pt x="312275" y="245"/>
                  </a:cubicBezTo>
                  <a:cubicBezTo>
                    <a:pt x="312645" y="16"/>
                    <a:pt x="313094" y="-55"/>
                    <a:pt x="313521" y="42"/>
                  </a:cubicBezTo>
                  <a:cubicBezTo>
                    <a:pt x="313944" y="139"/>
                    <a:pt x="314314" y="403"/>
                    <a:pt x="314551" y="773"/>
                  </a:cubicBezTo>
                  <a:cubicBezTo>
                    <a:pt x="326485" y="19749"/>
                    <a:pt x="337216" y="39456"/>
                    <a:pt x="346680" y="59775"/>
                  </a:cubicBezTo>
                  <a:cubicBezTo>
                    <a:pt x="368870" y="111387"/>
                    <a:pt x="367602" y="149291"/>
                    <a:pt x="342300" y="195035"/>
                  </a:cubicBezTo>
                  <a:cubicBezTo>
                    <a:pt x="315775" y="242530"/>
                    <a:pt x="270251" y="282578"/>
                    <a:pt x="231511" y="291990"/>
                  </a:cubicBezTo>
                  <a:cubicBezTo>
                    <a:pt x="211914" y="296572"/>
                    <a:pt x="191788" y="298513"/>
                    <a:pt x="171677" y="297769"/>
                  </a:cubicBezTo>
                  <a:cubicBezTo>
                    <a:pt x="151199" y="297611"/>
                    <a:pt x="130735" y="298694"/>
                    <a:pt x="110394" y="301009"/>
                  </a:cubicBezTo>
                  <a:cubicBezTo>
                    <a:pt x="101225" y="302083"/>
                    <a:pt x="92003" y="302624"/>
                    <a:pt x="82773" y="302629"/>
                  </a:cubicBezTo>
                  <a:close/>
                </a:path>
              </a:pathLst>
            </a:custGeom>
            <a:solidFill>
              <a:srgbClr val="0E0E0E"/>
            </a:solidFill>
            <a:ln w="4396"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DAA39933-AB4E-4CF1-8C6B-8FCE3D542DF7}"/>
                </a:ext>
              </a:extLst>
            </p:cNvPr>
            <p:cNvSpPr/>
            <p:nvPr/>
          </p:nvSpPr>
          <p:spPr>
            <a:xfrm>
              <a:off x="9464328" y="2704929"/>
              <a:ext cx="1003446" cy="111357"/>
            </a:xfrm>
            <a:custGeom>
              <a:avLst/>
              <a:gdLst>
                <a:gd name="connsiteX0" fmla="*/ 0 w 1003446"/>
                <a:gd name="connsiteY0" fmla="*/ 0 h 111357"/>
                <a:gd name="connsiteX1" fmla="*/ 2936 w 1003446"/>
                <a:gd name="connsiteY1" fmla="*/ 111357 h 111357"/>
                <a:gd name="connsiteX2" fmla="*/ 1003446 w 1003446"/>
                <a:gd name="connsiteY2" fmla="*/ 111357 h 111357"/>
                <a:gd name="connsiteX3" fmla="*/ 1003446 w 1003446"/>
                <a:gd name="connsiteY3" fmla="*/ 0 h 111357"/>
                <a:gd name="connsiteX4" fmla="*/ 0 w 1003446"/>
                <a:gd name="connsiteY4" fmla="*/ 0 h 1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446" h="111357">
                  <a:moveTo>
                    <a:pt x="0" y="0"/>
                  </a:moveTo>
                  <a:cubicBezTo>
                    <a:pt x="6880" y="36729"/>
                    <a:pt x="7870" y="74316"/>
                    <a:pt x="2936" y="111357"/>
                  </a:cubicBezTo>
                  <a:lnTo>
                    <a:pt x="1003446" y="111357"/>
                  </a:lnTo>
                  <a:lnTo>
                    <a:pt x="1003446" y="0"/>
                  </a:lnTo>
                  <a:lnTo>
                    <a:pt x="0" y="0"/>
                  </a:lnTo>
                  <a:close/>
                </a:path>
              </a:pathLst>
            </a:custGeom>
            <a:solidFill>
              <a:srgbClr val="F0EDE9"/>
            </a:solidFill>
            <a:ln w="4396"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47376B8A-3613-4F3D-8D86-648129E69BFC}"/>
                </a:ext>
              </a:extLst>
            </p:cNvPr>
            <p:cNvSpPr/>
            <p:nvPr/>
          </p:nvSpPr>
          <p:spPr>
            <a:xfrm>
              <a:off x="9462637" y="2703309"/>
              <a:ext cx="1006801" cy="114641"/>
            </a:xfrm>
            <a:custGeom>
              <a:avLst/>
              <a:gdLst>
                <a:gd name="connsiteX0" fmla="*/ 1005138 w 1006801"/>
                <a:gd name="connsiteY0" fmla="*/ 114641 h 114641"/>
                <a:gd name="connsiteX1" fmla="*/ 4579 w 1006801"/>
                <a:gd name="connsiteY1" fmla="*/ 114641 h 114641"/>
                <a:gd name="connsiteX2" fmla="*/ 3888 w 1006801"/>
                <a:gd name="connsiteY2" fmla="*/ 114483 h 114641"/>
                <a:gd name="connsiteX3" fmla="*/ 3307 w 1006801"/>
                <a:gd name="connsiteY3" fmla="*/ 114069 h 114641"/>
                <a:gd name="connsiteX4" fmla="*/ 2981 w 1006801"/>
                <a:gd name="connsiteY4" fmla="*/ 113475 h 114641"/>
                <a:gd name="connsiteX5" fmla="*/ 2915 w 1006801"/>
                <a:gd name="connsiteY5" fmla="*/ 112801 h 114641"/>
                <a:gd name="connsiteX6" fmla="*/ 27 w 1006801"/>
                <a:gd name="connsiteY6" fmla="*/ 1968 h 114641"/>
                <a:gd name="connsiteX7" fmla="*/ 54 w 1006801"/>
                <a:gd name="connsiteY7" fmla="*/ 1233 h 114641"/>
                <a:gd name="connsiteX8" fmla="*/ 375 w 1006801"/>
                <a:gd name="connsiteY8" fmla="*/ 568 h 114641"/>
                <a:gd name="connsiteX9" fmla="*/ 952 w 1006801"/>
                <a:gd name="connsiteY9" fmla="*/ 150 h 114641"/>
                <a:gd name="connsiteX10" fmla="*/ 1643 w 1006801"/>
                <a:gd name="connsiteY10" fmla="*/ 0 h 114641"/>
                <a:gd name="connsiteX11" fmla="*/ 1005138 w 1006801"/>
                <a:gd name="connsiteY11" fmla="*/ 0 h 114641"/>
                <a:gd name="connsiteX12" fmla="*/ 1006296 w 1006801"/>
                <a:gd name="connsiteY12" fmla="*/ 471 h 114641"/>
                <a:gd name="connsiteX13" fmla="*/ 1006802 w 1006801"/>
                <a:gd name="connsiteY13" fmla="*/ 1620 h 114641"/>
                <a:gd name="connsiteX14" fmla="*/ 1006802 w 1006801"/>
                <a:gd name="connsiteY14" fmla="*/ 112977 h 114641"/>
                <a:gd name="connsiteX15" fmla="*/ 1006313 w 1006801"/>
                <a:gd name="connsiteY15" fmla="*/ 114153 h 114641"/>
                <a:gd name="connsiteX16" fmla="*/ 1005138 w 1006801"/>
                <a:gd name="connsiteY16" fmla="*/ 114641 h 114641"/>
                <a:gd name="connsiteX17" fmla="*/ 6459 w 1006801"/>
                <a:gd name="connsiteY17" fmla="*/ 111358 h 114641"/>
                <a:gd name="connsiteX18" fmla="*/ 1003518 w 1006801"/>
                <a:gd name="connsiteY18" fmla="*/ 111358 h 114641"/>
                <a:gd name="connsiteX19" fmla="*/ 1003518 w 1006801"/>
                <a:gd name="connsiteY19" fmla="*/ 3284 h 114641"/>
                <a:gd name="connsiteX20" fmla="*/ 3703 w 1006801"/>
                <a:gd name="connsiteY20" fmla="*/ 3284 h 114641"/>
                <a:gd name="connsiteX21" fmla="*/ 6459 w 1006801"/>
                <a:gd name="connsiteY21" fmla="*/ 111358 h 1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6801" h="114641">
                  <a:moveTo>
                    <a:pt x="1005138" y="114641"/>
                  </a:moveTo>
                  <a:lnTo>
                    <a:pt x="4579" y="114641"/>
                  </a:lnTo>
                  <a:cubicBezTo>
                    <a:pt x="4337" y="114637"/>
                    <a:pt x="4104" y="114580"/>
                    <a:pt x="3888" y="114483"/>
                  </a:cubicBezTo>
                  <a:cubicBezTo>
                    <a:pt x="3668" y="114386"/>
                    <a:pt x="3470" y="114245"/>
                    <a:pt x="3307" y="114069"/>
                  </a:cubicBezTo>
                  <a:cubicBezTo>
                    <a:pt x="3162" y="113897"/>
                    <a:pt x="3052" y="113695"/>
                    <a:pt x="2981" y="113475"/>
                  </a:cubicBezTo>
                  <a:cubicBezTo>
                    <a:pt x="2915" y="113259"/>
                    <a:pt x="2893" y="113030"/>
                    <a:pt x="2915" y="112801"/>
                  </a:cubicBezTo>
                  <a:cubicBezTo>
                    <a:pt x="7898" y="75941"/>
                    <a:pt x="6925" y="38520"/>
                    <a:pt x="27" y="1968"/>
                  </a:cubicBezTo>
                  <a:cubicBezTo>
                    <a:pt x="-16" y="1726"/>
                    <a:pt x="-8" y="1475"/>
                    <a:pt x="54" y="1233"/>
                  </a:cubicBezTo>
                  <a:cubicBezTo>
                    <a:pt x="116" y="990"/>
                    <a:pt x="226" y="766"/>
                    <a:pt x="375" y="568"/>
                  </a:cubicBezTo>
                  <a:cubicBezTo>
                    <a:pt x="534" y="392"/>
                    <a:pt x="732" y="247"/>
                    <a:pt x="952" y="150"/>
                  </a:cubicBezTo>
                  <a:cubicBezTo>
                    <a:pt x="1168" y="53"/>
                    <a:pt x="1405" y="0"/>
                    <a:pt x="1643" y="0"/>
                  </a:cubicBezTo>
                  <a:lnTo>
                    <a:pt x="1005138" y="0"/>
                  </a:lnTo>
                  <a:cubicBezTo>
                    <a:pt x="1005569" y="0"/>
                    <a:pt x="1005987" y="167"/>
                    <a:pt x="1006296" y="471"/>
                  </a:cubicBezTo>
                  <a:cubicBezTo>
                    <a:pt x="1006608" y="775"/>
                    <a:pt x="1006789" y="1184"/>
                    <a:pt x="1006802" y="1620"/>
                  </a:cubicBezTo>
                  <a:lnTo>
                    <a:pt x="1006802" y="112977"/>
                  </a:lnTo>
                  <a:cubicBezTo>
                    <a:pt x="1006802" y="113418"/>
                    <a:pt x="1006626" y="113840"/>
                    <a:pt x="1006313" y="114153"/>
                  </a:cubicBezTo>
                  <a:cubicBezTo>
                    <a:pt x="1006001" y="114465"/>
                    <a:pt x="1005578" y="114641"/>
                    <a:pt x="1005138" y="114641"/>
                  </a:cubicBezTo>
                  <a:close/>
                  <a:moveTo>
                    <a:pt x="6459" y="111358"/>
                  </a:moveTo>
                  <a:lnTo>
                    <a:pt x="1003518" y="111358"/>
                  </a:lnTo>
                  <a:lnTo>
                    <a:pt x="1003518" y="3284"/>
                  </a:lnTo>
                  <a:lnTo>
                    <a:pt x="3703" y="3284"/>
                  </a:lnTo>
                  <a:cubicBezTo>
                    <a:pt x="10178" y="38952"/>
                    <a:pt x="11107" y="75403"/>
                    <a:pt x="6459" y="111358"/>
                  </a:cubicBezTo>
                  <a:close/>
                </a:path>
              </a:pathLst>
            </a:custGeom>
            <a:solidFill>
              <a:srgbClr val="0E0E0E"/>
            </a:solidFill>
            <a:ln w="4396"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BAFB4124-F385-47FD-8398-2C40FEB6FDF9}"/>
                </a:ext>
              </a:extLst>
            </p:cNvPr>
            <p:cNvSpPr/>
            <p:nvPr/>
          </p:nvSpPr>
          <p:spPr>
            <a:xfrm>
              <a:off x="9464328" y="2704929"/>
              <a:ext cx="1003446" cy="111357"/>
            </a:xfrm>
            <a:custGeom>
              <a:avLst/>
              <a:gdLst>
                <a:gd name="connsiteX0" fmla="*/ 0 w 1003446"/>
                <a:gd name="connsiteY0" fmla="*/ 0 h 111357"/>
                <a:gd name="connsiteX1" fmla="*/ 2936 w 1003446"/>
                <a:gd name="connsiteY1" fmla="*/ 111357 h 111357"/>
                <a:gd name="connsiteX2" fmla="*/ 1003446 w 1003446"/>
                <a:gd name="connsiteY2" fmla="*/ 111357 h 111357"/>
                <a:gd name="connsiteX3" fmla="*/ 1003446 w 1003446"/>
                <a:gd name="connsiteY3" fmla="*/ 0 h 111357"/>
                <a:gd name="connsiteX4" fmla="*/ 0 w 1003446"/>
                <a:gd name="connsiteY4" fmla="*/ 0 h 11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446" h="111357">
                  <a:moveTo>
                    <a:pt x="0" y="0"/>
                  </a:moveTo>
                  <a:cubicBezTo>
                    <a:pt x="6880" y="36729"/>
                    <a:pt x="7870" y="74316"/>
                    <a:pt x="2936" y="111357"/>
                  </a:cubicBezTo>
                  <a:lnTo>
                    <a:pt x="1003446" y="111357"/>
                  </a:lnTo>
                  <a:lnTo>
                    <a:pt x="1003446" y="0"/>
                  </a:lnTo>
                  <a:lnTo>
                    <a:pt x="0" y="0"/>
                  </a:lnTo>
                  <a:close/>
                </a:path>
              </a:pathLst>
            </a:custGeom>
            <a:solidFill>
              <a:srgbClr val="DBDBD9"/>
            </a:solidFill>
            <a:ln w="4396"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2CA3DC3C-CDB8-41EF-90BD-2316AFE6A0EC}"/>
                </a:ext>
              </a:extLst>
            </p:cNvPr>
            <p:cNvSpPr/>
            <p:nvPr/>
          </p:nvSpPr>
          <p:spPr>
            <a:xfrm>
              <a:off x="9462637" y="2703309"/>
              <a:ext cx="1006801" cy="114641"/>
            </a:xfrm>
            <a:custGeom>
              <a:avLst/>
              <a:gdLst>
                <a:gd name="connsiteX0" fmla="*/ 1005138 w 1006801"/>
                <a:gd name="connsiteY0" fmla="*/ 114641 h 114641"/>
                <a:gd name="connsiteX1" fmla="*/ 4579 w 1006801"/>
                <a:gd name="connsiteY1" fmla="*/ 114641 h 114641"/>
                <a:gd name="connsiteX2" fmla="*/ 3888 w 1006801"/>
                <a:gd name="connsiteY2" fmla="*/ 114483 h 114641"/>
                <a:gd name="connsiteX3" fmla="*/ 3307 w 1006801"/>
                <a:gd name="connsiteY3" fmla="*/ 114069 h 114641"/>
                <a:gd name="connsiteX4" fmla="*/ 2981 w 1006801"/>
                <a:gd name="connsiteY4" fmla="*/ 113475 h 114641"/>
                <a:gd name="connsiteX5" fmla="*/ 2915 w 1006801"/>
                <a:gd name="connsiteY5" fmla="*/ 112801 h 114641"/>
                <a:gd name="connsiteX6" fmla="*/ 27 w 1006801"/>
                <a:gd name="connsiteY6" fmla="*/ 1968 h 114641"/>
                <a:gd name="connsiteX7" fmla="*/ 54 w 1006801"/>
                <a:gd name="connsiteY7" fmla="*/ 1233 h 114641"/>
                <a:gd name="connsiteX8" fmla="*/ 375 w 1006801"/>
                <a:gd name="connsiteY8" fmla="*/ 568 h 114641"/>
                <a:gd name="connsiteX9" fmla="*/ 952 w 1006801"/>
                <a:gd name="connsiteY9" fmla="*/ 150 h 114641"/>
                <a:gd name="connsiteX10" fmla="*/ 1643 w 1006801"/>
                <a:gd name="connsiteY10" fmla="*/ 0 h 114641"/>
                <a:gd name="connsiteX11" fmla="*/ 1005138 w 1006801"/>
                <a:gd name="connsiteY11" fmla="*/ 0 h 114641"/>
                <a:gd name="connsiteX12" fmla="*/ 1006296 w 1006801"/>
                <a:gd name="connsiteY12" fmla="*/ 471 h 114641"/>
                <a:gd name="connsiteX13" fmla="*/ 1006802 w 1006801"/>
                <a:gd name="connsiteY13" fmla="*/ 1620 h 114641"/>
                <a:gd name="connsiteX14" fmla="*/ 1006802 w 1006801"/>
                <a:gd name="connsiteY14" fmla="*/ 112977 h 114641"/>
                <a:gd name="connsiteX15" fmla="*/ 1006313 w 1006801"/>
                <a:gd name="connsiteY15" fmla="*/ 114153 h 114641"/>
                <a:gd name="connsiteX16" fmla="*/ 1005138 w 1006801"/>
                <a:gd name="connsiteY16" fmla="*/ 114641 h 114641"/>
                <a:gd name="connsiteX17" fmla="*/ 6459 w 1006801"/>
                <a:gd name="connsiteY17" fmla="*/ 111358 h 114641"/>
                <a:gd name="connsiteX18" fmla="*/ 1003518 w 1006801"/>
                <a:gd name="connsiteY18" fmla="*/ 111358 h 114641"/>
                <a:gd name="connsiteX19" fmla="*/ 1003518 w 1006801"/>
                <a:gd name="connsiteY19" fmla="*/ 3284 h 114641"/>
                <a:gd name="connsiteX20" fmla="*/ 3703 w 1006801"/>
                <a:gd name="connsiteY20" fmla="*/ 3284 h 114641"/>
                <a:gd name="connsiteX21" fmla="*/ 6459 w 1006801"/>
                <a:gd name="connsiteY21" fmla="*/ 111358 h 1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06801" h="114641">
                  <a:moveTo>
                    <a:pt x="1005138" y="114641"/>
                  </a:moveTo>
                  <a:lnTo>
                    <a:pt x="4579" y="114641"/>
                  </a:lnTo>
                  <a:cubicBezTo>
                    <a:pt x="4337" y="114637"/>
                    <a:pt x="4104" y="114580"/>
                    <a:pt x="3888" y="114483"/>
                  </a:cubicBezTo>
                  <a:cubicBezTo>
                    <a:pt x="3668" y="114386"/>
                    <a:pt x="3470" y="114245"/>
                    <a:pt x="3307" y="114069"/>
                  </a:cubicBezTo>
                  <a:cubicBezTo>
                    <a:pt x="3162" y="113897"/>
                    <a:pt x="3052" y="113695"/>
                    <a:pt x="2981" y="113475"/>
                  </a:cubicBezTo>
                  <a:cubicBezTo>
                    <a:pt x="2915" y="113259"/>
                    <a:pt x="2893" y="113030"/>
                    <a:pt x="2915" y="112801"/>
                  </a:cubicBezTo>
                  <a:cubicBezTo>
                    <a:pt x="7898" y="75941"/>
                    <a:pt x="6925" y="38520"/>
                    <a:pt x="27" y="1968"/>
                  </a:cubicBezTo>
                  <a:cubicBezTo>
                    <a:pt x="-16" y="1726"/>
                    <a:pt x="-8" y="1475"/>
                    <a:pt x="54" y="1233"/>
                  </a:cubicBezTo>
                  <a:cubicBezTo>
                    <a:pt x="116" y="990"/>
                    <a:pt x="226" y="766"/>
                    <a:pt x="375" y="568"/>
                  </a:cubicBezTo>
                  <a:cubicBezTo>
                    <a:pt x="534" y="392"/>
                    <a:pt x="732" y="247"/>
                    <a:pt x="952" y="150"/>
                  </a:cubicBezTo>
                  <a:cubicBezTo>
                    <a:pt x="1168" y="53"/>
                    <a:pt x="1405" y="0"/>
                    <a:pt x="1643" y="0"/>
                  </a:cubicBezTo>
                  <a:lnTo>
                    <a:pt x="1005138" y="0"/>
                  </a:lnTo>
                  <a:cubicBezTo>
                    <a:pt x="1005569" y="0"/>
                    <a:pt x="1005987" y="167"/>
                    <a:pt x="1006296" y="471"/>
                  </a:cubicBezTo>
                  <a:cubicBezTo>
                    <a:pt x="1006608" y="775"/>
                    <a:pt x="1006789" y="1184"/>
                    <a:pt x="1006802" y="1620"/>
                  </a:cubicBezTo>
                  <a:lnTo>
                    <a:pt x="1006802" y="112977"/>
                  </a:lnTo>
                  <a:cubicBezTo>
                    <a:pt x="1006802" y="113418"/>
                    <a:pt x="1006626" y="113840"/>
                    <a:pt x="1006313" y="114153"/>
                  </a:cubicBezTo>
                  <a:cubicBezTo>
                    <a:pt x="1006001" y="114465"/>
                    <a:pt x="1005578" y="114641"/>
                    <a:pt x="1005138" y="114641"/>
                  </a:cubicBezTo>
                  <a:close/>
                  <a:moveTo>
                    <a:pt x="6459" y="111358"/>
                  </a:moveTo>
                  <a:lnTo>
                    <a:pt x="1003518" y="111358"/>
                  </a:lnTo>
                  <a:lnTo>
                    <a:pt x="1003518" y="3284"/>
                  </a:lnTo>
                  <a:lnTo>
                    <a:pt x="3703" y="3284"/>
                  </a:lnTo>
                  <a:cubicBezTo>
                    <a:pt x="10178" y="38952"/>
                    <a:pt x="11107" y="75403"/>
                    <a:pt x="6459" y="111358"/>
                  </a:cubicBezTo>
                  <a:close/>
                </a:path>
              </a:pathLst>
            </a:custGeom>
            <a:solidFill>
              <a:srgbClr val="0E0E0E"/>
            </a:solidFill>
            <a:ln w="4396"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BC597237-EA4E-4C67-A82D-B0A2A23D0899}"/>
                </a:ext>
              </a:extLst>
            </p:cNvPr>
            <p:cNvSpPr/>
            <p:nvPr/>
          </p:nvSpPr>
          <p:spPr>
            <a:xfrm>
              <a:off x="10081527" y="2598867"/>
              <a:ext cx="268542" cy="177455"/>
            </a:xfrm>
            <a:custGeom>
              <a:avLst/>
              <a:gdLst>
                <a:gd name="connsiteX0" fmla="*/ 58170 w 268542"/>
                <a:gd name="connsiteY0" fmla="*/ 0 h 177455"/>
                <a:gd name="connsiteX1" fmla="*/ 71305 w 268542"/>
                <a:gd name="connsiteY1" fmla="*/ 49855 h 177455"/>
                <a:gd name="connsiteX2" fmla="*/ 0 w 268542"/>
                <a:gd name="connsiteY2" fmla="*/ 177456 h 177455"/>
                <a:gd name="connsiteX3" fmla="*/ 105314 w 268542"/>
                <a:gd name="connsiteY3" fmla="*/ 177456 h 177455"/>
                <a:gd name="connsiteX4" fmla="*/ 248017 w 268542"/>
                <a:gd name="connsiteY4" fmla="*/ 38912 h 177455"/>
                <a:gd name="connsiteX5" fmla="*/ 268543 w 268542"/>
                <a:gd name="connsiteY5" fmla="*/ 0 h 177455"/>
                <a:gd name="connsiteX6" fmla="*/ 58170 w 268542"/>
                <a:gd name="connsiteY6" fmla="*/ 0 h 177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542" h="177455">
                  <a:moveTo>
                    <a:pt x="58170" y="0"/>
                  </a:moveTo>
                  <a:lnTo>
                    <a:pt x="71305" y="49855"/>
                  </a:lnTo>
                  <a:lnTo>
                    <a:pt x="0" y="177456"/>
                  </a:lnTo>
                  <a:lnTo>
                    <a:pt x="105314" y="177456"/>
                  </a:lnTo>
                  <a:lnTo>
                    <a:pt x="248017" y="38912"/>
                  </a:lnTo>
                  <a:cubicBezTo>
                    <a:pt x="259202" y="28744"/>
                    <a:pt x="266465" y="14975"/>
                    <a:pt x="268543" y="0"/>
                  </a:cubicBezTo>
                  <a:lnTo>
                    <a:pt x="58170" y="0"/>
                  </a:lnTo>
                  <a:close/>
                </a:path>
              </a:pathLst>
            </a:custGeom>
            <a:solidFill>
              <a:srgbClr val="F0EDE9"/>
            </a:solidFill>
            <a:ln w="4396"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E9DFFD1F-E63F-4E8D-A264-01D1BF3C610E}"/>
                </a:ext>
              </a:extLst>
            </p:cNvPr>
            <p:cNvSpPr/>
            <p:nvPr/>
          </p:nvSpPr>
          <p:spPr>
            <a:xfrm>
              <a:off x="10079863" y="2597423"/>
              <a:ext cx="271526" cy="180651"/>
            </a:xfrm>
            <a:custGeom>
              <a:avLst/>
              <a:gdLst>
                <a:gd name="connsiteX0" fmla="*/ 106978 w 271526"/>
                <a:gd name="connsiteY0" fmla="*/ 180651 h 180651"/>
                <a:gd name="connsiteX1" fmla="*/ 1660 w 271526"/>
                <a:gd name="connsiteY1" fmla="*/ 180651 h 180651"/>
                <a:gd name="connsiteX2" fmla="*/ 836 w 271526"/>
                <a:gd name="connsiteY2" fmla="*/ 180440 h 180651"/>
                <a:gd name="connsiteX3" fmla="*/ 216 w 271526"/>
                <a:gd name="connsiteY3" fmla="*/ 179863 h 180651"/>
                <a:gd name="connsiteX4" fmla="*/ 0 w 271526"/>
                <a:gd name="connsiteY4" fmla="*/ 179031 h 180651"/>
                <a:gd name="connsiteX5" fmla="*/ 216 w 271526"/>
                <a:gd name="connsiteY5" fmla="*/ 178199 h 180651"/>
                <a:gd name="connsiteX6" fmla="*/ 71345 w 271526"/>
                <a:gd name="connsiteY6" fmla="*/ 51259 h 180651"/>
                <a:gd name="connsiteX7" fmla="*/ 58214 w 271526"/>
                <a:gd name="connsiteY7" fmla="*/ 2056 h 180651"/>
                <a:gd name="connsiteX8" fmla="*/ 58201 w 271526"/>
                <a:gd name="connsiteY8" fmla="*/ 1298 h 180651"/>
                <a:gd name="connsiteX9" fmla="*/ 58522 w 271526"/>
                <a:gd name="connsiteY9" fmla="*/ 612 h 180651"/>
                <a:gd name="connsiteX10" fmla="*/ 59086 w 271526"/>
                <a:gd name="connsiteY10" fmla="*/ 163 h 180651"/>
                <a:gd name="connsiteX11" fmla="*/ 59790 w 271526"/>
                <a:gd name="connsiteY11" fmla="*/ 0 h 180651"/>
                <a:gd name="connsiteX12" fmla="*/ 269898 w 271526"/>
                <a:gd name="connsiteY12" fmla="*/ 0 h 180651"/>
                <a:gd name="connsiteX13" fmla="*/ 270567 w 271526"/>
                <a:gd name="connsiteY13" fmla="*/ 132 h 180651"/>
                <a:gd name="connsiteX14" fmla="*/ 271127 w 271526"/>
                <a:gd name="connsiteY14" fmla="*/ 524 h 180651"/>
                <a:gd name="connsiteX15" fmla="*/ 271452 w 271526"/>
                <a:gd name="connsiteY15" fmla="*/ 1118 h 180651"/>
                <a:gd name="connsiteX16" fmla="*/ 271518 w 271526"/>
                <a:gd name="connsiteY16" fmla="*/ 1796 h 180651"/>
                <a:gd name="connsiteX17" fmla="*/ 250508 w 271526"/>
                <a:gd name="connsiteY17" fmla="*/ 41716 h 180651"/>
                <a:gd name="connsiteX18" fmla="*/ 108162 w 271526"/>
                <a:gd name="connsiteY18" fmla="*/ 180211 h 180651"/>
                <a:gd name="connsiteX19" fmla="*/ 106978 w 271526"/>
                <a:gd name="connsiteY19" fmla="*/ 180651 h 180651"/>
                <a:gd name="connsiteX20" fmla="*/ 4551 w 271526"/>
                <a:gd name="connsiteY20" fmla="*/ 177368 h 180651"/>
                <a:gd name="connsiteX21" fmla="*/ 106410 w 271526"/>
                <a:gd name="connsiteY21" fmla="*/ 177368 h 180651"/>
                <a:gd name="connsiteX22" fmla="*/ 248541 w 271526"/>
                <a:gd name="connsiteY22" fmla="*/ 39176 h 180651"/>
                <a:gd name="connsiteX23" fmla="*/ 268322 w 271526"/>
                <a:gd name="connsiteY23" fmla="*/ 3108 h 180651"/>
                <a:gd name="connsiteX24" fmla="*/ 61978 w 271526"/>
                <a:gd name="connsiteY24" fmla="*/ 3108 h 180651"/>
                <a:gd name="connsiteX25" fmla="*/ 74673 w 271526"/>
                <a:gd name="connsiteY25" fmla="*/ 50863 h 180651"/>
                <a:gd name="connsiteX26" fmla="*/ 74673 w 271526"/>
                <a:gd name="connsiteY26" fmla="*/ 52091 h 180651"/>
                <a:gd name="connsiteX27" fmla="*/ 4551 w 271526"/>
                <a:gd name="connsiteY27" fmla="*/ 177368 h 18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1526" h="180651">
                  <a:moveTo>
                    <a:pt x="106978" y="180651"/>
                  </a:moveTo>
                  <a:lnTo>
                    <a:pt x="1660" y="180651"/>
                  </a:lnTo>
                  <a:cubicBezTo>
                    <a:pt x="1373" y="180651"/>
                    <a:pt x="1092" y="180581"/>
                    <a:pt x="836" y="180440"/>
                  </a:cubicBezTo>
                  <a:cubicBezTo>
                    <a:pt x="585" y="180304"/>
                    <a:pt x="370" y="180105"/>
                    <a:pt x="216" y="179863"/>
                  </a:cubicBezTo>
                  <a:cubicBezTo>
                    <a:pt x="75" y="179608"/>
                    <a:pt x="0" y="179322"/>
                    <a:pt x="0" y="179031"/>
                  </a:cubicBezTo>
                  <a:cubicBezTo>
                    <a:pt x="0" y="178741"/>
                    <a:pt x="75" y="178455"/>
                    <a:pt x="216" y="178199"/>
                  </a:cubicBezTo>
                  <a:lnTo>
                    <a:pt x="71345" y="51259"/>
                  </a:lnTo>
                  <a:lnTo>
                    <a:pt x="58214" y="2056"/>
                  </a:lnTo>
                  <a:cubicBezTo>
                    <a:pt x="58153" y="1809"/>
                    <a:pt x="58144" y="1549"/>
                    <a:pt x="58201" y="1298"/>
                  </a:cubicBezTo>
                  <a:cubicBezTo>
                    <a:pt x="58254" y="1048"/>
                    <a:pt x="58364" y="814"/>
                    <a:pt x="58522" y="612"/>
                  </a:cubicBezTo>
                  <a:cubicBezTo>
                    <a:pt x="58672" y="422"/>
                    <a:pt x="58866" y="269"/>
                    <a:pt x="59086" y="163"/>
                  </a:cubicBezTo>
                  <a:cubicBezTo>
                    <a:pt x="59306" y="53"/>
                    <a:pt x="59548" y="0"/>
                    <a:pt x="59790" y="0"/>
                  </a:cubicBezTo>
                  <a:lnTo>
                    <a:pt x="269898" y="0"/>
                  </a:lnTo>
                  <a:cubicBezTo>
                    <a:pt x="270132" y="0"/>
                    <a:pt x="270356" y="44"/>
                    <a:pt x="270567" y="132"/>
                  </a:cubicBezTo>
                  <a:cubicBezTo>
                    <a:pt x="270779" y="224"/>
                    <a:pt x="270968" y="357"/>
                    <a:pt x="271127" y="524"/>
                  </a:cubicBezTo>
                  <a:cubicBezTo>
                    <a:pt x="271272" y="700"/>
                    <a:pt x="271382" y="902"/>
                    <a:pt x="271452" y="1118"/>
                  </a:cubicBezTo>
                  <a:cubicBezTo>
                    <a:pt x="271518" y="1338"/>
                    <a:pt x="271540" y="1567"/>
                    <a:pt x="271518" y="1796"/>
                  </a:cubicBezTo>
                  <a:cubicBezTo>
                    <a:pt x="269383" y="17145"/>
                    <a:pt x="261949" y="31262"/>
                    <a:pt x="250508" y="41716"/>
                  </a:cubicBezTo>
                  <a:lnTo>
                    <a:pt x="108162" y="180211"/>
                  </a:lnTo>
                  <a:cubicBezTo>
                    <a:pt x="107827" y="180488"/>
                    <a:pt x="107409" y="180642"/>
                    <a:pt x="106978" y="180651"/>
                  </a:cubicBezTo>
                  <a:close/>
                  <a:moveTo>
                    <a:pt x="4551" y="177368"/>
                  </a:moveTo>
                  <a:lnTo>
                    <a:pt x="106410" y="177368"/>
                  </a:lnTo>
                  <a:lnTo>
                    <a:pt x="248541" y="39176"/>
                  </a:lnTo>
                  <a:cubicBezTo>
                    <a:pt x="258920" y="29655"/>
                    <a:pt x="265875" y="16978"/>
                    <a:pt x="268322" y="3108"/>
                  </a:cubicBezTo>
                  <a:lnTo>
                    <a:pt x="61978" y="3108"/>
                  </a:lnTo>
                  <a:lnTo>
                    <a:pt x="74673" y="50863"/>
                  </a:lnTo>
                  <a:cubicBezTo>
                    <a:pt x="74822" y="51259"/>
                    <a:pt x="74822" y="51695"/>
                    <a:pt x="74673" y="52091"/>
                  </a:cubicBezTo>
                  <a:lnTo>
                    <a:pt x="4551" y="177368"/>
                  </a:lnTo>
                  <a:close/>
                </a:path>
              </a:pathLst>
            </a:custGeom>
            <a:solidFill>
              <a:srgbClr val="0E0E0E"/>
            </a:solidFill>
            <a:ln w="4396" cap="flat">
              <a:noFill/>
              <a:prstDash val="solid"/>
              <a:miter/>
            </a:ln>
          </p:spPr>
          <p:txBody>
            <a:bodyPr rtlCol="0" anchor="ctr"/>
            <a:lstStyle/>
            <a:p>
              <a:endParaRPr lang="en-AU"/>
            </a:p>
          </p:txBody>
        </p:sp>
        <p:sp>
          <p:nvSpPr>
            <p:cNvPr id="240" name="Freeform: Shape 239">
              <a:extLst>
                <a:ext uri="{FF2B5EF4-FFF2-40B4-BE49-F238E27FC236}">
                  <a16:creationId xmlns:a16="http://schemas.microsoft.com/office/drawing/2014/main" id="{48E2CB94-C83F-4535-BE83-C8BEA339A61A}"/>
                </a:ext>
              </a:extLst>
            </p:cNvPr>
            <p:cNvSpPr/>
            <p:nvPr/>
          </p:nvSpPr>
          <p:spPr>
            <a:xfrm>
              <a:off x="10081527" y="2704929"/>
              <a:ext cx="178855" cy="71525"/>
            </a:xfrm>
            <a:custGeom>
              <a:avLst/>
              <a:gdLst>
                <a:gd name="connsiteX0" fmla="*/ 39964 w 178855"/>
                <a:gd name="connsiteY0" fmla="*/ 0 h 71525"/>
                <a:gd name="connsiteX1" fmla="*/ 0 w 178855"/>
                <a:gd name="connsiteY1" fmla="*/ 71525 h 71525"/>
                <a:gd name="connsiteX2" fmla="*/ 105314 w 178855"/>
                <a:gd name="connsiteY2" fmla="*/ 71525 h 71525"/>
                <a:gd name="connsiteX3" fmla="*/ 178855 w 178855"/>
                <a:gd name="connsiteY3" fmla="*/ 0 h 71525"/>
                <a:gd name="connsiteX4" fmla="*/ 39964 w 178855"/>
                <a:gd name="connsiteY4" fmla="*/ 0 h 71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55" h="71525">
                  <a:moveTo>
                    <a:pt x="39964" y="0"/>
                  </a:moveTo>
                  <a:lnTo>
                    <a:pt x="0" y="71525"/>
                  </a:lnTo>
                  <a:lnTo>
                    <a:pt x="105314" y="71525"/>
                  </a:lnTo>
                  <a:lnTo>
                    <a:pt x="178855" y="0"/>
                  </a:lnTo>
                  <a:lnTo>
                    <a:pt x="39964" y="0"/>
                  </a:lnTo>
                  <a:close/>
                </a:path>
              </a:pathLst>
            </a:custGeom>
            <a:solidFill>
              <a:srgbClr val="DBDBD9"/>
            </a:solidFill>
            <a:ln w="4396"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D83E39D7-3F27-42B9-B8EF-F36BBDD0DF84}"/>
                </a:ext>
              </a:extLst>
            </p:cNvPr>
            <p:cNvSpPr/>
            <p:nvPr/>
          </p:nvSpPr>
          <p:spPr>
            <a:xfrm>
              <a:off x="10079863" y="2703309"/>
              <a:ext cx="182167" cy="74765"/>
            </a:xfrm>
            <a:custGeom>
              <a:avLst/>
              <a:gdLst>
                <a:gd name="connsiteX0" fmla="*/ 106978 w 182167"/>
                <a:gd name="connsiteY0" fmla="*/ 74765 h 74765"/>
                <a:gd name="connsiteX1" fmla="*/ 1660 w 182167"/>
                <a:gd name="connsiteY1" fmla="*/ 74765 h 74765"/>
                <a:gd name="connsiteX2" fmla="*/ 836 w 182167"/>
                <a:gd name="connsiteY2" fmla="*/ 74554 h 74765"/>
                <a:gd name="connsiteX3" fmla="*/ 216 w 182167"/>
                <a:gd name="connsiteY3" fmla="*/ 73977 h 74765"/>
                <a:gd name="connsiteX4" fmla="*/ 0 w 182167"/>
                <a:gd name="connsiteY4" fmla="*/ 73145 h 74765"/>
                <a:gd name="connsiteX5" fmla="*/ 216 w 182167"/>
                <a:gd name="connsiteY5" fmla="*/ 72314 h 74765"/>
                <a:gd name="connsiteX6" fmla="*/ 40224 w 182167"/>
                <a:gd name="connsiteY6" fmla="*/ 832 h 74765"/>
                <a:gd name="connsiteX7" fmla="*/ 40809 w 182167"/>
                <a:gd name="connsiteY7" fmla="*/ 220 h 74765"/>
                <a:gd name="connsiteX8" fmla="*/ 41624 w 182167"/>
                <a:gd name="connsiteY8" fmla="*/ 0 h 74765"/>
                <a:gd name="connsiteX9" fmla="*/ 180515 w 182167"/>
                <a:gd name="connsiteY9" fmla="*/ 0 h 74765"/>
                <a:gd name="connsiteX10" fmla="*/ 181439 w 182167"/>
                <a:gd name="connsiteY10" fmla="*/ 269 h 74765"/>
                <a:gd name="connsiteX11" fmla="*/ 182047 w 182167"/>
                <a:gd name="connsiteY11" fmla="*/ 1008 h 74765"/>
                <a:gd name="connsiteX12" fmla="*/ 182130 w 182167"/>
                <a:gd name="connsiteY12" fmla="*/ 1968 h 74765"/>
                <a:gd name="connsiteX13" fmla="*/ 181655 w 182167"/>
                <a:gd name="connsiteY13" fmla="*/ 2800 h 74765"/>
                <a:gd name="connsiteX14" fmla="*/ 108162 w 182167"/>
                <a:gd name="connsiteY14" fmla="*/ 74325 h 74765"/>
                <a:gd name="connsiteX15" fmla="*/ 106978 w 182167"/>
                <a:gd name="connsiteY15" fmla="*/ 74765 h 74765"/>
                <a:gd name="connsiteX16" fmla="*/ 4551 w 182167"/>
                <a:gd name="connsiteY16" fmla="*/ 71482 h 74765"/>
                <a:gd name="connsiteX17" fmla="*/ 106410 w 182167"/>
                <a:gd name="connsiteY17" fmla="*/ 71482 h 74765"/>
                <a:gd name="connsiteX18" fmla="*/ 176448 w 182167"/>
                <a:gd name="connsiteY18" fmla="*/ 3284 h 74765"/>
                <a:gd name="connsiteX19" fmla="*/ 42588 w 182167"/>
                <a:gd name="connsiteY19" fmla="*/ 3284 h 74765"/>
                <a:gd name="connsiteX20" fmla="*/ 4551 w 182167"/>
                <a:gd name="connsiteY20" fmla="*/ 71482 h 7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167" h="74765">
                  <a:moveTo>
                    <a:pt x="106978" y="74765"/>
                  </a:moveTo>
                  <a:lnTo>
                    <a:pt x="1660" y="74765"/>
                  </a:lnTo>
                  <a:cubicBezTo>
                    <a:pt x="1373" y="74765"/>
                    <a:pt x="1092" y="74695"/>
                    <a:pt x="836" y="74554"/>
                  </a:cubicBezTo>
                  <a:cubicBezTo>
                    <a:pt x="585" y="74418"/>
                    <a:pt x="370" y="74219"/>
                    <a:pt x="216" y="73977"/>
                  </a:cubicBezTo>
                  <a:cubicBezTo>
                    <a:pt x="75" y="73722"/>
                    <a:pt x="0" y="73436"/>
                    <a:pt x="0" y="73145"/>
                  </a:cubicBezTo>
                  <a:cubicBezTo>
                    <a:pt x="0" y="72855"/>
                    <a:pt x="75" y="72569"/>
                    <a:pt x="216" y="72314"/>
                  </a:cubicBezTo>
                  <a:lnTo>
                    <a:pt x="40224" y="832"/>
                  </a:lnTo>
                  <a:cubicBezTo>
                    <a:pt x="40360" y="577"/>
                    <a:pt x="40563" y="366"/>
                    <a:pt x="40809" y="220"/>
                  </a:cubicBezTo>
                  <a:cubicBezTo>
                    <a:pt x="41056" y="75"/>
                    <a:pt x="41338" y="-4"/>
                    <a:pt x="41624" y="0"/>
                  </a:cubicBezTo>
                  <a:lnTo>
                    <a:pt x="180515" y="0"/>
                  </a:lnTo>
                  <a:cubicBezTo>
                    <a:pt x="180845" y="-4"/>
                    <a:pt x="181166" y="88"/>
                    <a:pt x="181439" y="269"/>
                  </a:cubicBezTo>
                  <a:cubicBezTo>
                    <a:pt x="181712" y="449"/>
                    <a:pt x="181923" y="704"/>
                    <a:pt x="182047" y="1008"/>
                  </a:cubicBezTo>
                  <a:cubicBezTo>
                    <a:pt x="182170" y="1312"/>
                    <a:pt x="182201" y="1646"/>
                    <a:pt x="182130" y="1968"/>
                  </a:cubicBezTo>
                  <a:cubicBezTo>
                    <a:pt x="182060" y="2285"/>
                    <a:pt x="181893" y="2580"/>
                    <a:pt x="181655" y="2800"/>
                  </a:cubicBezTo>
                  <a:lnTo>
                    <a:pt x="108162" y="74325"/>
                  </a:lnTo>
                  <a:cubicBezTo>
                    <a:pt x="107827" y="74602"/>
                    <a:pt x="107409" y="74757"/>
                    <a:pt x="106978" y="74765"/>
                  </a:cubicBezTo>
                  <a:close/>
                  <a:moveTo>
                    <a:pt x="4551" y="71482"/>
                  </a:moveTo>
                  <a:lnTo>
                    <a:pt x="106410" y="71482"/>
                  </a:lnTo>
                  <a:lnTo>
                    <a:pt x="176448" y="3284"/>
                  </a:lnTo>
                  <a:lnTo>
                    <a:pt x="42588" y="3284"/>
                  </a:lnTo>
                  <a:lnTo>
                    <a:pt x="4551" y="71482"/>
                  </a:lnTo>
                  <a:close/>
                </a:path>
              </a:pathLst>
            </a:custGeom>
            <a:solidFill>
              <a:srgbClr val="0E0E0E"/>
            </a:solidFill>
            <a:ln w="4396"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3AE1BC6F-FC17-4C9C-A7BC-AB5DA6D4076F}"/>
                </a:ext>
              </a:extLst>
            </p:cNvPr>
            <p:cNvSpPr/>
            <p:nvPr/>
          </p:nvSpPr>
          <p:spPr>
            <a:xfrm>
              <a:off x="10081527" y="2598735"/>
              <a:ext cx="163096" cy="177587"/>
            </a:xfrm>
            <a:custGeom>
              <a:avLst/>
              <a:gdLst>
                <a:gd name="connsiteX0" fmla="*/ 0 w 163096"/>
                <a:gd name="connsiteY0" fmla="*/ 132 h 177587"/>
                <a:gd name="connsiteX1" fmla="*/ 0 w 163096"/>
                <a:gd name="connsiteY1" fmla="*/ 177588 h 177587"/>
                <a:gd name="connsiteX2" fmla="*/ 142567 w 163096"/>
                <a:gd name="connsiteY2" fmla="*/ 38916 h 177587"/>
                <a:gd name="connsiteX3" fmla="*/ 163097 w 163096"/>
                <a:gd name="connsiteY3" fmla="*/ 0 h 177587"/>
                <a:gd name="connsiteX4" fmla="*/ 0 w 163096"/>
                <a:gd name="connsiteY4" fmla="*/ 132 h 177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96" h="177587">
                  <a:moveTo>
                    <a:pt x="0" y="132"/>
                  </a:moveTo>
                  <a:lnTo>
                    <a:pt x="0" y="177588"/>
                  </a:lnTo>
                  <a:lnTo>
                    <a:pt x="142567" y="38916"/>
                  </a:lnTo>
                  <a:cubicBezTo>
                    <a:pt x="153752" y="28744"/>
                    <a:pt x="161015" y="14975"/>
                    <a:pt x="163097" y="0"/>
                  </a:cubicBezTo>
                  <a:lnTo>
                    <a:pt x="0" y="132"/>
                  </a:lnTo>
                  <a:close/>
                </a:path>
              </a:pathLst>
            </a:custGeom>
            <a:solidFill>
              <a:srgbClr val="F0EDE9"/>
            </a:solidFill>
            <a:ln w="4396"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6ED4C6BE-E4B9-47E4-9697-CC01DD76928D}"/>
                </a:ext>
              </a:extLst>
            </p:cNvPr>
            <p:cNvSpPr/>
            <p:nvPr/>
          </p:nvSpPr>
          <p:spPr>
            <a:xfrm>
              <a:off x="10080004" y="2597246"/>
              <a:ext cx="166243" cy="180828"/>
            </a:xfrm>
            <a:custGeom>
              <a:avLst/>
              <a:gdLst>
                <a:gd name="connsiteX0" fmla="*/ 1519 w 166243"/>
                <a:gd name="connsiteY0" fmla="*/ 180828 h 180828"/>
                <a:gd name="connsiteX1" fmla="*/ 862 w 166243"/>
                <a:gd name="connsiteY1" fmla="*/ 180828 h 180828"/>
                <a:gd name="connsiteX2" fmla="*/ 158 w 166243"/>
                <a:gd name="connsiteY2" fmla="*/ 180089 h 180828"/>
                <a:gd name="connsiteX3" fmla="*/ 31 w 166243"/>
                <a:gd name="connsiteY3" fmla="*/ 179077 h 180828"/>
                <a:gd name="connsiteX4" fmla="*/ 31 w 166243"/>
                <a:gd name="connsiteY4" fmla="*/ 1621 h 180828"/>
                <a:gd name="connsiteX5" fmla="*/ 158 w 166243"/>
                <a:gd name="connsiteY5" fmla="*/ 992 h 180828"/>
                <a:gd name="connsiteX6" fmla="*/ 519 w 166243"/>
                <a:gd name="connsiteY6" fmla="*/ 459 h 180828"/>
                <a:gd name="connsiteX7" fmla="*/ 1061 w 166243"/>
                <a:gd name="connsiteY7" fmla="*/ 111 h 180828"/>
                <a:gd name="connsiteX8" fmla="*/ 1695 w 166243"/>
                <a:gd name="connsiteY8" fmla="*/ 1 h 180828"/>
                <a:gd name="connsiteX9" fmla="*/ 164615 w 166243"/>
                <a:gd name="connsiteY9" fmla="*/ 1 h 180828"/>
                <a:gd name="connsiteX10" fmla="*/ 165289 w 166243"/>
                <a:gd name="connsiteY10" fmla="*/ 129 h 180828"/>
                <a:gd name="connsiteX11" fmla="*/ 165843 w 166243"/>
                <a:gd name="connsiteY11" fmla="*/ 525 h 180828"/>
                <a:gd name="connsiteX12" fmla="*/ 166169 w 166243"/>
                <a:gd name="connsiteY12" fmla="*/ 1124 h 180828"/>
                <a:gd name="connsiteX13" fmla="*/ 166235 w 166243"/>
                <a:gd name="connsiteY13" fmla="*/ 1797 h 180828"/>
                <a:gd name="connsiteX14" fmla="*/ 145225 w 166243"/>
                <a:gd name="connsiteY14" fmla="*/ 41717 h 180828"/>
                <a:gd name="connsiteX15" fmla="*/ 2659 w 166243"/>
                <a:gd name="connsiteY15" fmla="*/ 180388 h 180828"/>
                <a:gd name="connsiteX16" fmla="*/ 1519 w 166243"/>
                <a:gd name="connsiteY16" fmla="*/ 180828 h 180828"/>
                <a:gd name="connsiteX17" fmla="*/ 3138 w 166243"/>
                <a:gd name="connsiteY17" fmla="*/ 3285 h 180828"/>
                <a:gd name="connsiteX18" fmla="*/ 3138 w 166243"/>
                <a:gd name="connsiteY18" fmla="*/ 175313 h 180828"/>
                <a:gd name="connsiteX19" fmla="*/ 142950 w 166243"/>
                <a:gd name="connsiteY19" fmla="*/ 39354 h 180828"/>
                <a:gd name="connsiteX20" fmla="*/ 162736 w 166243"/>
                <a:gd name="connsiteY20" fmla="*/ 3285 h 180828"/>
                <a:gd name="connsiteX21" fmla="*/ 3138 w 166243"/>
                <a:gd name="connsiteY21" fmla="*/ 3285 h 1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243" h="180828">
                  <a:moveTo>
                    <a:pt x="1519" y="180828"/>
                  </a:moveTo>
                  <a:lnTo>
                    <a:pt x="862" y="180828"/>
                  </a:lnTo>
                  <a:cubicBezTo>
                    <a:pt x="555" y="180666"/>
                    <a:pt x="308" y="180406"/>
                    <a:pt x="158" y="180089"/>
                  </a:cubicBezTo>
                  <a:cubicBezTo>
                    <a:pt x="4" y="179772"/>
                    <a:pt x="-35" y="179420"/>
                    <a:pt x="31" y="179077"/>
                  </a:cubicBezTo>
                  <a:lnTo>
                    <a:pt x="31" y="1621"/>
                  </a:lnTo>
                  <a:cubicBezTo>
                    <a:pt x="31" y="1405"/>
                    <a:pt x="75" y="1190"/>
                    <a:pt x="158" y="992"/>
                  </a:cubicBezTo>
                  <a:cubicBezTo>
                    <a:pt x="242" y="793"/>
                    <a:pt x="365" y="613"/>
                    <a:pt x="519" y="459"/>
                  </a:cubicBezTo>
                  <a:cubicBezTo>
                    <a:pt x="678" y="309"/>
                    <a:pt x="858" y="190"/>
                    <a:pt x="1061" y="111"/>
                  </a:cubicBezTo>
                  <a:cubicBezTo>
                    <a:pt x="1263" y="32"/>
                    <a:pt x="1479" y="-3"/>
                    <a:pt x="1695" y="1"/>
                  </a:cubicBezTo>
                  <a:lnTo>
                    <a:pt x="164615" y="1"/>
                  </a:lnTo>
                  <a:cubicBezTo>
                    <a:pt x="164849" y="-8"/>
                    <a:pt x="165077" y="36"/>
                    <a:pt x="165289" y="129"/>
                  </a:cubicBezTo>
                  <a:cubicBezTo>
                    <a:pt x="165500" y="217"/>
                    <a:pt x="165689" y="353"/>
                    <a:pt x="165843" y="525"/>
                  </a:cubicBezTo>
                  <a:cubicBezTo>
                    <a:pt x="165988" y="701"/>
                    <a:pt x="166099" y="903"/>
                    <a:pt x="166169" y="1124"/>
                  </a:cubicBezTo>
                  <a:cubicBezTo>
                    <a:pt x="166235" y="1339"/>
                    <a:pt x="166257" y="1568"/>
                    <a:pt x="166235" y="1797"/>
                  </a:cubicBezTo>
                  <a:cubicBezTo>
                    <a:pt x="164122" y="17151"/>
                    <a:pt x="156683" y="31280"/>
                    <a:pt x="145225" y="41717"/>
                  </a:cubicBezTo>
                  <a:lnTo>
                    <a:pt x="2659" y="180388"/>
                  </a:lnTo>
                  <a:cubicBezTo>
                    <a:pt x="2350" y="180679"/>
                    <a:pt x="1941" y="180833"/>
                    <a:pt x="1519" y="180828"/>
                  </a:cubicBezTo>
                  <a:close/>
                  <a:moveTo>
                    <a:pt x="3138" y="3285"/>
                  </a:moveTo>
                  <a:lnTo>
                    <a:pt x="3138" y="175313"/>
                  </a:lnTo>
                  <a:lnTo>
                    <a:pt x="142950" y="39354"/>
                  </a:lnTo>
                  <a:cubicBezTo>
                    <a:pt x="153347" y="29846"/>
                    <a:pt x="160306" y="17164"/>
                    <a:pt x="162736" y="3285"/>
                  </a:cubicBezTo>
                  <a:lnTo>
                    <a:pt x="3138" y="3285"/>
                  </a:lnTo>
                  <a:close/>
                </a:path>
              </a:pathLst>
            </a:custGeom>
            <a:solidFill>
              <a:srgbClr val="0E0E0E"/>
            </a:solidFill>
            <a:ln w="4396"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1258B493-3BFB-413A-B6AD-61A5FD4EB96F}"/>
                </a:ext>
              </a:extLst>
            </p:cNvPr>
            <p:cNvSpPr/>
            <p:nvPr/>
          </p:nvSpPr>
          <p:spPr>
            <a:xfrm>
              <a:off x="10081527" y="2704929"/>
              <a:ext cx="73492" cy="71525"/>
            </a:xfrm>
            <a:custGeom>
              <a:avLst/>
              <a:gdLst>
                <a:gd name="connsiteX0" fmla="*/ 0 w 73492"/>
                <a:gd name="connsiteY0" fmla="*/ 0 h 71525"/>
                <a:gd name="connsiteX1" fmla="*/ 0 w 73492"/>
                <a:gd name="connsiteY1" fmla="*/ 71525 h 71525"/>
                <a:gd name="connsiteX2" fmla="*/ 73493 w 73492"/>
                <a:gd name="connsiteY2" fmla="*/ 0 h 71525"/>
                <a:gd name="connsiteX3" fmla="*/ 0 w 73492"/>
                <a:gd name="connsiteY3" fmla="*/ 0 h 71525"/>
              </a:gdLst>
              <a:ahLst/>
              <a:cxnLst>
                <a:cxn ang="0">
                  <a:pos x="connsiteX0" y="connsiteY0"/>
                </a:cxn>
                <a:cxn ang="0">
                  <a:pos x="connsiteX1" y="connsiteY1"/>
                </a:cxn>
                <a:cxn ang="0">
                  <a:pos x="connsiteX2" y="connsiteY2"/>
                </a:cxn>
                <a:cxn ang="0">
                  <a:pos x="connsiteX3" y="connsiteY3"/>
                </a:cxn>
              </a:cxnLst>
              <a:rect l="l" t="t" r="r" b="b"/>
              <a:pathLst>
                <a:path w="73492" h="71525">
                  <a:moveTo>
                    <a:pt x="0" y="0"/>
                  </a:moveTo>
                  <a:lnTo>
                    <a:pt x="0" y="71525"/>
                  </a:lnTo>
                  <a:lnTo>
                    <a:pt x="73493" y="0"/>
                  </a:lnTo>
                  <a:lnTo>
                    <a:pt x="0" y="0"/>
                  </a:lnTo>
                  <a:close/>
                </a:path>
              </a:pathLst>
            </a:custGeom>
            <a:solidFill>
              <a:srgbClr val="DBDBD9"/>
            </a:solidFill>
            <a:ln w="4396"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7E85AE03-409D-4842-8E80-7C80043BD0C1}"/>
                </a:ext>
              </a:extLst>
            </p:cNvPr>
            <p:cNvSpPr/>
            <p:nvPr/>
          </p:nvSpPr>
          <p:spPr>
            <a:xfrm>
              <a:off x="10080004" y="2703309"/>
              <a:ext cx="76854" cy="74765"/>
            </a:xfrm>
            <a:custGeom>
              <a:avLst/>
              <a:gdLst>
                <a:gd name="connsiteX0" fmla="*/ 1519 w 76854"/>
                <a:gd name="connsiteY0" fmla="*/ 74765 h 74765"/>
                <a:gd name="connsiteX1" fmla="*/ 862 w 76854"/>
                <a:gd name="connsiteY1" fmla="*/ 74765 h 74765"/>
                <a:gd name="connsiteX2" fmla="*/ 158 w 76854"/>
                <a:gd name="connsiteY2" fmla="*/ 74026 h 74765"/>
                <a:gd name="connsiteX3" fmla="*/ 31 w 76854"/>
                <a:gd name="connsiteY3" fmla="*/ 73013 h 74765"/>
                <a:gd name="connsiteX4" fmla="*/ 31 w 76854"/>
                <a:gd name="connsiteY4" fmla="*/ 1620 h 74765"/>
                <a:gd name="connsiteX5" fmla="*/ 533 w 76854"/>
                <a:gd name="connsiteY5" fmla="*/ 471 h 74765"/>
                <a:gd name="connsiteX6" fmla="*/ 1695 w 76854"/>
                <a:gd name="connsiteY6" fmla="*/ 0 h 74765"/>
                <a:gd name="connsiteX7" fmla="*/ 75232 w 76854"/>
                <a:gd name="connsiteY7" fmla="*/ 0 h 74765"/>
                <a:gd name="connsiteX8" fmla="*/ 76134 w 76854"/>
                <a:gd name="connsiteY8" fmla="*/ 269 h 74765"/>
                <a:gd name="connsiteX9" fmla="*/ 76719 w 76854"/>
                <a:gd name="connsiteY9" fmla="*/ 1008 h 74765"/>
                <a:gd name="connsiteX10" fmla="*/ 76825 w 76854"/>
                <a:gd name="connsiteY10" fmla="*/ 1959 h 74765"/>
                <a:gd name="connsiteX11" fmla="*/ 76372 w 76854"/>
                <a:gd name="connsiteY11" fmla="*/ 2800 h 74765"/>
                <a:gd name="connsiteX12" fmla="*/ 2659 w 76854"/>
                <a:gd name="connsiteY12" fmla="*/ 74325 h 74765"/>
                <a:gd name="connsiteX13" fmla="*/ 1519 w 76854"/>
                <a:gd name="connsiteY13" fmla="*/ 74765 h 74765"/>
                <a:gd name="connsiteX14" fmla="*/ 3138 w 76854"/>
                <a:gd name="connsiteY14" fmla="*/ 3284 h 74765"/>
                <a:gd name="connsiteX15" fmla="*/ 3138 w 76854"/>
                <a:gd name="connsiteY15" fmla="*/ 69250 h 74765"/>
                <a:gd name="connsiteX16" fmla="*/ 70988 w 76854"/>
                <a:gd name="connsiteY16" fmla="*/ 3284 h 74765"/>
                <a:gd name="connsiteX17" fmla="*/ 3138 w 76854"/>
                <a:gd name="connsiteY17" fmla="*/ 3284 h 7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854" h="74765">
                  <a:moveTo>
                    <a:pt x="1519" y="74765"/>
                  </a:moveTo>
                  <a:lnTo>
                    <a:pt x="862" y="74765"/>
                  </a:lnTo>
                  <a:cubicBezTo>
                    <a:pt x="555" y="74602"/>
                    <a:pt x="308" y="74343"/>
                    <a:pt x="158" y="74026"/>
                  </a:cubicBezTo>
                  <a:cubicBezTo>
                    <a:pt x="4" y="73709"/>
                    <a:pt x="-35" y="73357"/>
                    <a:pt x="31" y="73013"/>
                  </a:cubicBezTo>
                  <a:lnTo>
                    <a:pt x="31" y="1620"/>
                  </a:lnTo>
                  <a:cubicBezTo>
                    <a:pt x="44" y="1184"/>
                    <a:pt x="224" y="775"/>
                    <a:pt x="533" y="471"/>
                  </a:cubicBezTo>
                  <a:cubicBezTo>
                    <a:pt x="845" y="167"/>
                    <a:pt x="1259" y="0"/>
                    <a:pt x="1695" y="0"/>
                  </a:cubicBezTo>
                  <a:lnTo>
                    <a:pt x="75232" y="0"/>
                  </a:lnTo>
                  <a:cubicBezTo>
                    <a:pt x="75553" y="-4"/>
                    <a:pt x="75870" y="88"/>
                    <a:pt x="76134" y="269"/>
                  </a:cubicBezTo>
                  <a:cubicBezTo>
                    <a:pt x="76402" y="449"/>
                    <a:pt x="76605" y="709"/>
                    <a:pt x="76719" y="1008"/>
                  </a:cubicBezTo>
                  <a:cubicBezTo>
                    <a:pt x="76851" y="1307"/>
                    <a:pt x="76887" y="1638"/>
                    <a:pt x="76825" y="1959"/>
                  </a:cubicBezTo>
                  <a:cubicBezTo>
                    <a:pt x="76759" y="2280"/>
                    <a:pt x="76605" y="2571"/>
                    <a:pt x="76372" y="2800"/>
                  </a:cubicBezTo>
                  <a:lnTo>
                    <a:pt x="2659" y="74325"/>
                  </a:lnTo>
                  <a:cubicBezTo>
                    <a:pt x="2350" y="74616"/>
                    <a:pt x="1941" y="74770"/>
                    <a:pt x="1519" y="74765"/>
                  </a:cubicBezTo>
                  <a:close/>
                  <a:moveTo>
                    <a:pt x="3138" y="3284"/>
                  </a:moveTo>
                  <a:lnTo>
                    <a:pt x="3138" y="69250"/>
                  </a:lnTo>
                  <a:lnTo>
                    <a:pt x="70988" y="3284"/>
                  </a:lnTo>
                  <a:lnTo>
                    <a:pt x="3138" y="3284"/>
                  </a:lnTo>
                  <a:close/>
                </a:path>
              </a:pathLst>
            </a:custGeom>
            <a:solidFill>
              <a:srgbClr val="0E0E0E"/>
            </a:solidFill>
            <a:ln w="4396"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A8227A74-8F3A-4D7E-8E86-A390B33E6FFB}"/>
                </a:ext>
              </a:extLst>
            </p:cNvPr>
            <p:cNvSpPr/>
            <p:nvPr/>
          </p:nvSpPr>
          <p:spPr>
            <a:xfrm>
              <a:off x="10224618" y="4271511"/>
              <a:ext cx="812683" cy="136967"/>
            </a:xfrm>
            <a:custGeom>
              <a:avLst/>
              <a:gdLst>
                <a:gd name="connsiteX0" fmla="*/ 812684 w 812683"/>
                <a:gd name="connsiteY0" fmla="*/ 0 h 136967"/>
                <a:gd name="connsiteX1" fmla="*/ 0 w 812683"/>
                <a:gd name="connsiteY1" fmla="*/ 0 h 136967"/>
                <a:gd name="connsiteX2" fmla="*/ 0 w 812683"/>
                <a:gd name="connsiteY2" fmla="*/ 136968 h 136967"/>
                <a:gd name="connsiteX3" fmla="*/ 812684 w 812683"/>
                <a:gd name="connsiteY3" fmla="*/ 136968 h 136967"/>
                <a:gd name="connsiteX4" fmla="*/ 812684 w 812683"/>
                <a:gd name="connsiteY4" fmla="*/ 0 h 136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2683" h="136967">
                  <a:moveTo>
                    <a:pt x="812684" y="0"/>
                  </a:moveTo>
                  <a:lnTo>
                    <a:pt x="0" y="0"/>
                  </a:lnTo>
                  <a:lnTo>
                    <a:pt x="0" y="136968"/>
                  </a:lnTo>
                  <a:lnTo>
                    <a:pt x="812684" y="136968"/>
                  </a:lnTo>
                  <a:lnTo>
                    <a:pt x="812684" y="0"/>
                  </a:lnTo>
                  <a:close/>
                </a:path>
              </a:pathLst>
            </a:custGeom>
            <a:solidFill>
              <a:srgbClr val="DBDBD9"/>
            </a:solidFill>
            <a:ln w="4396"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87DC7442-9E6C-4DA5-9AE1-5A5BB9A668CB}"/>
                </a:ext>
              </a:extLst>
            </p:cNvPr>
            <p:cNvSpPr/>
            <p:nvPr/>
          </p:nvSpPr>
          <p:spPr>
            <a:xfrm>
              <a:off x="10222870" y="4269851"/>
              <a:ext cx="816056" cy="140290"/>
            </a:xfrm>
            <a:custGeom>
              <a:avLst/>
              <a:gdLst>
                <a:gd name="connsiteX0" fmla="*/ 814436 w 816056"/>
                <a:gd name="connsiteY0" fmla="*/ 140291 h 140290"/>
                <a:gd name="connsiteX1" fmla="*/ 1620 w 816056"/>
                <a:gd name="connsiteY1" fmla="*/ 140291 h 140290"/>
                <a:gd name="connsiteX2" fmla="*/ 471 w 816056"/>
                <a:gd name="connsiteY2" fmla="*/ 139789 h 140290"/>
                <a:gd name="connsiteX3" fmla="*/ 0 w 816056"/>
                <a:gd name="connsiteY3" fmla="*/ 138627 h 140290"/>
                <a:gd name="connsiteX4" fmla="*/ 0 w 816056"/>
                <a:gd name="connsiteY4" fmla="*/ 1664 h 140290"/>
                <a:gd name="connsiteX5" fmla="*/ 471 w 816056"/>
                <a:gd name="connsiteY5" fmla="*/ 502 h 140290"/>
                <a:gd name="connsiteX6" fmla="*/ 1620 w 816056"/>
                <a:gd name="connsiteY6" fmla="*/ 0 h 140290"/>
                <a:gd name="connsiteX7" fmla="*/ 814436 w 816056"/>
                <a:gd name="connsiteY7" fmla="*/ 0 h 140290"/>
                <a:gd name="connsiteX8" fmla="*/ 815066 w 816056"/>
                <a:gd name="connsiteY8" fmla="*/ 128 h 140290"/>
                <a:gd name="connsiteX9" fmla="*/ 815598 w 816056"/>
                <a:gd name="connsiteY9" fmla="*/ 489 h 140290"/>
                <a:gd name="connsiteX10" fmla="*/ 815946 w 816056"/>
                <a:gd name="connsiteY10" fmla="*/ 1030 h 140290"/>
                <a:gd name="connsiteX11" fmla="*/ 816056 w 816056"/>
                <a:gd name="connsiteY11" fmla="*/ 1664 h 140290"/>
                <a:gd name="connsiteX12" fmla="*/ 816056 w 816056"/>
                <a:gd name="connsiteY12" fmla="*/ 138627 h 140290"/>
                <a:gd name="connsiteX13" fmla="*/ 815946 w 816056"/>
                <a:gd name="connsiteY13" fmla="*/ 139261 h 140290"/>
                <a:gd name="connsiteX14" fmla="*/ 815598 w 816056"/>
                <a:gd name="connsiteY14" fmla="*/ 139802 h 140290"/>
                <a:gd name="connsiteX15" fmla="*/ 815066 w 816056"/>
                <a:gd name="connsiteY15" fmla="*/ 140163 h 140290"/>
                <a:gd name="connsiteX16" fmla="*/ 814436 w 816056"/>
                <a:gd name="connsiteY16" fmla="*/ 140291 h 140290"/>
                <a:gd name="connsiteX17" fmla="*/ 3412 w 816056"/>
                <a:gd name="connsiteY17" fmla="*/ 137007 h 140290"/>
                <a:gd name="connsiteX18" fmla="*/ 812772 w 816056"/>
                <a:gd name="connsiteY18" fmla="*/ 137007 h 140290"/>
                <a:gd name="connsiteX19" fmla="*/ 812772 w 816056"/>
                <a:gd name="connsiteY19" fmla="*/ 3500 h 140290"/>
                <a:gd name="connsiteX20" fmla="*/ 3412 w 816056"/>
                <a:gd name="connsiteY20" fmla="*/ 3500 h 140290"/>
                <a:gd name="connsiteX21" fmla="*/ 3412 w 816056"/>
                <a:gd name="connsiteY21" fmla="*/ 137007 h 14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6056" h="140290">
                  <a:moveTo>
                    <a:pt x="814436" y="140291"/>
                  </a:moveTo>
                  <a:lnTo>
                    <a:pt x="1620" y="140291"/>
                  </a:lnTo>
                  <a:cubicBezTo>
                    <a:pt x="1184" y="140278"/>
                    <a:pt x="775" y="140097"/>
                    <a:pt x="471" y="139789"/>
                  </a:cubicBezTo>
                  <a:cubicBezTo>
                    <a:pt x="167" y="139477"/>
                    <a:pt x="0" y="139058"/>
                    <a:pt x="0" y="138627"/>
                  </a:cubicBezTo>
                  <a:lnTo>
                    <a:pt x="0" y="1664"/>
                  </a:lnTo>
                  <a:cubicBezTo>
                    <a:pt x="0" y="1228"/>
                    <a:pt x="167" y="810"/>
                    <a:pt x="471" y="502"/>
                  </a:cubicBezTo>
                  <a:cubicBezTo>
                    <a:pt x="775" y="189"/>
                    <a:pt x="1184" y="9"/>
                    <a:pt x="1620" y="0"/>
                  </a:cubicBezTo>
                  <a:lnTo>
                    <a:pt x="814436" y="0"/>
                  </a:lnTo>
                  <a:cubicBezTo>
                    <a:pt x="814652" y="0"/>
                    <a:pt x="814867" y="40"/>
                    <a:pt x="815066" y="128"/>
                  </a:cubicBezTo>
                  <a:cubicBezTo>
                    <a:pt x="815264" y="211"/>
                    <a:pt x="815444" y="335"/>
                    <a:pt x="815598" y="489"/>
                  </a:cubicBezTo>
                  <a:cubicBezTo>
                    <a:pt x="815748" y="643"/>
                    <a:pt x="815867" y="828"/>
                    <a:pt x="815946" y="1030"/>
                  </a:cubicBezTo>
                  <a:cubicBezTo>
                    <a:pt x="816021" y="1233"/>
                    <a:pt x="816060" y="1444"/>
                    <a:pt x="816056" y="1664"/>
                  </a:cubicBezTo>
                  <a:lnTo>
                    <a:pt x="816056" y="138627"/>
                  </a:lnTo>
                  <a:cubicBezTo>
                    <a:pt x="816060" y="138843"/>
                    <a:pt x="816021" y="139058"/>
                    <a:pt x="815946" y="139261"/>
                  </a:cubicBezTo>
                  <a:cubicBezTo>
                    <a:pt x="815867" y="139463"/>
                    <a:pt x="815748" y="139644"/>
                    <a:pt x="815598" y="139802"/>
                  </a:cubicBezTo>
                  <a:cubicBezTo>
                    <a:pt x="815444" y="139957"/>
                    <a:pt x="815264" y="140080"/>
                    <a:pt x="815066" y="140163"/>
                  </a:cubicBezTo>
                  <a:cubicBezTo>
                    <a:pt x="814867" y="140247"/>
                    <a:pt x="814652" y="140291"/>
                    <a:pt x="814436" y="140291"/>
                  </a:cubicBezTo>
                  <a:close/>
                  <a:moveTo>
                    <a:pt x="3412" y="137007"/>
                  </a:moveTo>
                  <a:lnTo>
                    <a:pt x="812772" y="137007"/>
                  </a:lnTo>
                  <a:lnTo>
                    <a:pt x="812772" y="3500"/>
                  </a:lnTo>
                  <a:lnTo>
                    <a:pt x="3412" y="3500"/>
                  </a:lnTo>
                  <a:lnTo>
                    <a:pt x="3412" y="137007"/>
                  </a:lnTo>
                  <a:close/>
                </a:path>
              </a:pathLst>
            </a:custGeom>
            <a:solidFill>
              <a:srgbClr val="0E0E0E"/>
            </a:solidFill>
            <a:ln w="4396" cap="flat">
              <a:noFill/>
              <a:prstDash val="solid"/>
              <a:miter/>
            </a:ln>
          </p:spPr>
          <p:txBody>
            <a:bodyPr rtlCol="0" anchor="ctr"/>
            <a:lstStyle/>
            <a:p>
              <a:endParaRPr lang="en-AU"/>
            </a:p>
          </p:txBody>
        </p:sp>
      </p:grpSp>
    </p:spTree>
    <p:extLst>
      <p:ext uri="{BB962C8B-B14F-4D97-AF65-F5344CB8AC3E}">
        <p14:creationId xmlns:p14="http://schemas.microsoft.com/office/powerpoint/2010/main" val="2944639081"/>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tx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397496" y="0"/>
            <a:ext cx="4794504" cy="6858000"/>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401227422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4_Divider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5" name="Graphic 2">
            <a:extLst>
              <a:ext uri="{FF2B5EF4-FFF2-40B4-BE49-F238E27FC236}">
                <a16:creationId xmlns:a16="http://schemas.microsoft.com/office/drawing/2014/main" id="{ED745955-6538-459F-ABCA-24B67A566600}"/>
              </a:ext>
            </a:extLst>
          </p:cNvPr>
          <p:cNvGrpSpPr/>
          <p:nvPr/>
        </p:nvGrpSpPr>
        <p:grpSpPr>
          <a:xfrm>
            <a:off x="7545284" y="1368079"/>
            <a:ext cx="4314082" cy="4518371"/>
            <a:chOff x="6357404" y="809280"/>
            <a:chExt cx="4997218" cy="5233856"/>
          </a:xfrm>
        </p:grpSpPr>
        <p:sp>
          <p:nvSpPr>
            <p:cNvPr id="249" name="Freeform: Shape 248">
              <a:extLst>
                <a:ext uri="{FF2B5EF4-FFF2-40B4-BE49-F238E27FC236}">
                  <a16:creationId xmlns:a16="http://schemas.microsoft.com/office/drawing/2014/main" id="{F4DC3332-7288-4084-B079-0C02B442D087}"/>
                </a:ext>
              </a:extLst>
            </p:cNvPr>
            <p:cNvSpPr/>
            <p:nvPr/>
          </p:nvSpPr>
          <p:spPr>
            <a:xfrm>
              <a:off x="9274269" y="3353427"/>
              <a:ext cx="934780" cy="1080779"/>
            </a:xfrm>
            <a:custGeom>
              <a:avLst/>
              <a:gdLst>
                <a:gd name="connsiteX0" fmla="*/ 649731 w 934780"/>
                <a:gd name="connsiteY0" fmla="*/ 972511 h 1080779"/>
                <a:gd name="connsiteX1" fmla="*/ 904483 w 934780"/>
                <a:gd name="connsiteY1" fmla="*/ 745118 h 1080779"/>
                <a:gd name="connsiteX2" fmla="*/ 868905 w 934780"/>
                <a:gd name="connsiteY2" fmla="*/ 84897 h 1080779"/>
                <a:gd name="connsiteX3" fmla="*/ 0 w 934780"/>
                <a:gd name="connsiteY3" fmla="*/ 0 h 1080779"/>
                <a:gd name="connsiteX4" fmla="*/ 71708 w 934780"/>
                <a:gd name="connsiteY4" fmla="*/ 1050906 h 1080779"/>
                <a:gd name="connsiteX5" fmla="*/ 633476 w 934780"/>
                <a:gd name="connsiteY5" fmla="*/ 1080779 h 1080779"/>
                <a:gd name="connsiteX6" fmla="*/ 649731 w 934780"/>
                <a:gd name="connsiteY6" fmla="*/ 972511 h 108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780" h="1080779">
                  <a:moveTo>
                    <a:pt x="649731" y="972511"/>
                  </a:moveTo>
                  <a:cubicBezTo>
                    <a:pt x="649731" y="972511"/>
                    <a:pt x="819586" y="920432"/>
                    <a:pt x="904483" y="745118"/>
                  </a:cubicBezTo>
                  <a:cubicBezTo>
                    <a:pt x="989380" y="569803"/>
                    <a:pt x="868905" y="84897"/>
                    <a:pt x="868905" y="84897"/>
                  </a:cubicBezTo>
                  <a:lnTo>
                    <a:pt x="0" y="0"/>
                  </a:lnTo>
                  <a:lnTo>
                    <a:pt x="71708" y="1050906"/>
                  </a:lnTo>
                  <a:lnTo>
                    <a:pt x="633476" y="1080779"/>
                  </a:lnTo>
                  <a:lnTo>
                    <a:pt x="649731" y="972511"/>
                  </a:lnTo>
                  <a:close/>
                </a:path>
              </a:pathLst>
            </a:custGeom>
            <a:solidFill>
              <a:srgbClr val="3C8563"/>
            </a:solidFill>
            <a:ln w="613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4A010801-CDB3-43CE-BF1C-62E30E86773A}"/>
                </a:ext>
              </a:extLst>
            </p:cNvPr>
            <p:cNvSpPr/>
            <p:nvPr/>
          </p:nvSpPr>
          <p:spPr>
            <a:xfrm>
              <a:off x="9271936" y="3351089"/>
              <a:ext cx="939257" cy="1085386"/>
            </a:xfrm>
            <a:custGeom>
              <a:avLst/>
              <a:gdLst>
                <a:gd name="connsiteX0" fmla="*/ 635808 w 939257"/>
                <a:gd name="connsiteY0" fmla="*/ 1085386 h 1085386"/>
                <a:gd name="connsiteX1" fmla="*/ 74225 w 939257"/>
                <a:gd name="connsiteY1" fmla="*/ 1055574 h 1085386"/>
                <a:gd name="connsiteX2" fmla="*/ 72740 w 939257"/>
                <a:gd name="connsiteY2" fmla="*/ 1054912 h 1085386"/>
                <a:gd name="connsiteX3" fmla="*/ 72078 w 939257"/>
                <a:gd name="connsiteY3" fmla="*/ 1053428 h 1085386"/>
                <a:gd name="connsiteX4" fmla="*/ 2 w 939257"/>
                <a:gd name="connsiteY4" fmla="*/ 2460 h 1085386"/>
                <a:gd name="connsiteX5" fmla="*/ 173 w 939257"/>
                <a:gd name="connsiteY5" fmla="*/ 1491 h 1085386"/>
                <a:gd name="connsiteX6" fmla="*/ 738 w 939257"/>
                <a:gd name="connsiteY6" fmla="*/ 681 h 1085386"/>
                <a:gd name="connsiteX7" fmla="*/ 1547 w 939257"/>
                <a:gd name="connsiteY7" fmla="*/ 142 h 1085386"/>
                <a:gd name="connsiteX8" fmla="*/ 2516 w 939257"/>
                <a:gd name="connsiteY8" fmla="*/ 7 h 1085386"/>
                <a:gd name="connsiteX9" fmla="*/ 871422 w 939257"/>
                <a:gd name="connsiteY9" fmla="*/ 84965 h 1085386"/>
                <a:gd name="connsiteX10" fmla="*/ 872710 w 939257"/>
                <a:gd name="connsiteY10" fmla="*/ 85499 h 1085386"/>
                <a:gd name="connsiteX11" fmla="*/ 873446 w 939257"/>
                <a:gd name="connsiteY11" fmla="*/ 86682 h 1085386"/>
                <a:gd name="connsiteX12" fmla="*/ 923132 w 939257"/>
                <a:gd name="connsiteY12" fmla="*/ 351311 h 1085386"/>
                <a:gd name="connsiteX13" fmla="*/ 908901 w 939257"/>
                <a:gd name="connsiteY13" fmla="*/ 748437 h 1085386"/>
                <a:gd name="connsiteX14" fmla="*/ 654149 w 939257"/>
                <a:gd name="connsiteY14" fmla="*/ 976566 h 1085386"/>
                <a:gd name="connsiteX15" fmla="*/ 637894 w 939257"/>
                <a:gd name="connsiteY15" fmla="*/ 1083485 h 1085386"/>
                <a:gd name="connsiteX16" fmla="*/ 637182 w 939257"/>
                <a:gd name="connsiteY16" fmla="*/ 1084797 h 1085386"/>
                <a:gd name="connsiteX17" fmla="*/ 635808 w 939257"/>
                <a:gd name="connsiteY17" fmla="*/ 1085386 h 1085386"/>
                <a:gd name="connsiteX18" fmla="*/ 76372 w 939257"/>
                <a:gd name="connsiteY18" fmla="*/ 1051097 h 1085386"/>
                <a:gd name="connsiteX19" fmla="*/ 633845 w 939257"/>
                <a:gd name="connsiteY19" fmla="*/ 1080724 h 1085386"/>
                <a:gd name="connsiteX20" fmla="*/ 649978 w 939257"/>
                <a:gd name="connsiteY20" fmla="*/ 974480 h 1085386"/>
                <a:gd name="connsiteX21" fmla="*/ 650506 w 939257"/>
                <a:gd name="connsiteY21" fmla="*/ 973327 h 1085386"/>
                <a:gd name="connsiteX22" fmla="*/ 651573 w 939257"/>
                <a:gd name="connsiteY22" fmla="*/ 972640 h 1085386"/>
                <a:gd name="connsiteX23" fmla="*/ 904975 w 939257"/>
                <a:gd name="connsiteY23" fmla="*/ 746474 h 1085386"/>
                <a:gd name="connsiteX24" fmla="*/ 918777 w 939257"/>
                <a:gd name="connsiteY24" fmla="*/ 351924 h 1085386"/>
                <a:gd name="connsiteX25" fmla="*/ 869704 w 939257"/>
                <a:gd name="connsiteY25" fmla="*/ 89381 h 1085386"/>
                <a:gd name="connsiteX26" fmla="*/ 4786 w 939257"/>
                <a:gd name="connsiteY26" fmla="*/ 4853 h 1085386"/>
                <a:gd name="connsiteX27" fmla="*/ 76372 w 939257"/>
                <a:gd name="connsiteY27" fmla="*/ 1051097 h 108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39257" h="1085386">
                  <a:moveTo>
                    <a:pt x="635808" y="1085386"/>
                  </a:moveTo>
                  <a:lnTo>
                    <a:pt x="74225" y="1055574"/>
                  </a:lnTo>
                  <a:cubicBezTo>
                    <a:pt x="73661" y="1055544"/>
                    <a:pt x="73133" y="1055310"/>
                    <a:pt x="72740" y="1054912"/>
                  </a:cubicBezTo>
                  <a:cubicBezTo>
                    <a:pt x="72342" y="1054519"/>
                    <a:pt x="72102" y="1053985"/>
                    <a:pt x="72078" y="1053428"/>
                  </a:cubicBezTo>
                  <a:lnTo>
                    <a:pt x="2" y="2460"/>
                  </a:lnTo>
                  <a:cubicBezTo>
                    <a:pt x="-11" y="2129"/>
                    <a:pt x="51" y="1798"/>
                    <a:pt x="173" y="1491"/>
                  </a:cubicBezTo>
                  <a:cubicBezTo>
                    <a:pt x="302" y="1184"/>
                    <a:pt x="492" y="909"/>
                    <a:pt x="738" y="681"/>
                  </a:cubicBezTo>
                  <a:cubicBezTo>
                    <a:pt x="965" y="442"/>
                    <a:pt x="1241" y="258"/>
                    <a:pt x="1547" y="142"/>
                  </a:cubicBezTo>
                  <a:cubicBezTo>
                    <a:pt x="1854" y="25"/>
                    <a:pt x="2185" y="-18"/>
                    <a:pt x="2516" y="7"/>
                  </a:cubicBezTo>
                  <a:lnTo>
                    <a:pt x="871422" y="84965"/>
                  </a:lnTo>
                  <a:cubicBezTo>
                    <a:pt x="871894" y="85002"/>
                    <a:pt x="872348" y="85192"/>
                    <a:pt x="872710" y="85499"/>
                  </a:cubicBezTo>
                  <a:cubicBezTo>
                    <a:pt x="873071" y="85805"/>
                    <a:pt x="873329" y="86222"/>
                    <a:pt x="873446" y="86682"/>
                  </a:cubicBezTo>
                  <a:cubicBezTo>
                    <a:pt x="873446" y="87909"/>
                    <a:pt x="904117" y="209672"/>
                    <a:pt x="923132" y="351311"/>
                  </a:cubicBezTo>
                  <a:cubicBezTo>
                    <a:pt x="940983" y="482213"/>
                    <a:pt x="953006" y="657344"/>
                    <a:pt x="908901" y="748437"/>
                  </a:cubicBezTo>
                  <a:cubicBezTo>
                    <a:pt x="828605" y="914059"/>
                    <a:pt x="670589" y="971045"/>
                    <a:pt x="654149" y="976566"/>
                  </a:cubicBezTo>
                  <a:lnTo>
                    <a:pt x="637894" y="1083485"/>
                  </a:lnTo>
                  <a:cubicBezTo>
                    <a:pt x="637808" y="1083994"/>
                    <a:pt x="637556" y="1084454"/>
                    <a:pt x="637182" y="1084797"/>
                  </a:cubicBezTo>
                  <a:cubicBezTo>
                    <a:pt x="636802" y="1085147"/>
                    <a:pt x="636317" y="1085350"/>
                    <a:pt x="635808" y="1085386"/>
                  </a:cubicBezTo>
                  <a:close/>
                  <a:moveTo>
                    <a:pt x="76372" y="1051097"/>
                  </a:moveTo>
                  <a:lnTo>
                    <a:pt x="633845" y="1080724"/>
                  </a:lnTo>
                  <a:lnTo>
                    <a:pt x="649978" y="974480"/>
                  </a:lnTo>
                  <a:cubicBezTo>
                    <a:pt x="650039" y="974057"/>
                    <a:pt x="650223" y="973653"/>
                    <a:pt x="650506" y="973327"/>
                  </a:cubicBezTo>
                  <a:cubicBezTo>
                    <a:pt x="650788" y="973002"/>
                    <a:pt x="651156" y="972763"/>
                    <a:pt x="651573" y="972640"/>
                  </a:cubicBezTo>
                  <a:cubicBezTo>
                    <a:pt x="653290" y="972088"/>
                    <a:pt x="821489" y="918783"/>
                    <a:pt x="904975" y="746474"/>
                  </a:cubicBezTo>
                  <a:cubicBezTo>
                    <a:pt x="939450" y="675195"/>
                    <a:pt x="944234" y="538771"/>
                    <a:pt x="918777" y="351924"/>
                  </a:cubicBezTo>
                  <a:cubicBezTo>
                    <a:pt x="900375" y="219303"/>
                    <a:pt x="873139" y="104104"/>
                    <a:pt x="869704" y="89381"/>
                  </a:cubicBezTo>
                  <a:lnTo>
                    <a:pt x="4786" y="4853"/>
                  </a:lnTo>
                  <a:lnTo>
                    <a:pt x="76372" y="1051097"/>
                  </a:lnTo>
                  <a:close/>
                </a:path>
              </a:pathLst>
            </a:custGeom>
            <a:solidFill>
              <a:srgbClr val="0E0E0E"/>
            </a:solidFill>
            <a:ln w="613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E771F069-C9CE-4554-860E-25A44112134C}"/>
                </a:ext>
              </a:extLst>
            </p:cNvPr>
            <p:cNvSpPr/>
            <p:nvPr/>
          </p:nvSpPr>
          <p:spPr>
            <a:xfrm>
              <a:off x="8944680" y="4588910"/>
              <a:ext cx="572501" cy="1451896"/>
            </a:xfrm>
            <a:custGeom>
              <a:avLst/>
              <a:gdLst>
                <a:gd name="connsiteX0" fmla="*/ 350629 w 572501"/>
                <a:gd name="connsiteY0" fmla="*/ 0 h 1451896"/>
                <a:gd name="connsiteX1" fmla="*/ 572502 w 572501"/>
                <a:gd name="connsiteY1" fmla="*/ 0 h 1451896"/>
                <a:gd name="connsiteX2" fmla="*/ 221873 w 572501"/>
                <a:gd name="connsiteY2" fmla="*/ 1451896 h 1451896"/>
                <a:gd name="connsiteX3" fmla="*/ 0 w 572501"/>
                <a:gd name="connsiteY3" fmla="*/ 1451896 h 1451896"/>
                <a:gd name="connsiteX4" fmla="*/ 350629 w 572501"/>
                <a:gd name="connsiteY4" fmla="*/ 0 h 145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01" h="1451896">
                  <a:moveTo>
                    <a:pt x="350629" y="0"/>
                  </a:moveTo>
                  <a:lnTo>
                    <a:pt x="572502" y="0"/>
                  </a:lnTo>
                  <a:lnTo>
                    <a:pt x="221873" y="1451896"/>
                  </a:lnTo>
                  <a:lnTo>
                    <a:pt x="0" y="1451896"/>
                  </a:lnTo>
                  <a:lnTo>
                    <a:pt x="350629" y="0"/>
                  </a:lnTo>
                  <a:close/>
                </a:path>
              </a:pathLst>
            </a:custGeom>
            <a:solidFill>
              <a:srgbClr val="E6D8CF"/>
            </a:solidFill>
            <a:ln w="613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7155ADA0-F1EE-4093-A5A1-F838A03407C0}"/>
                </a:ext>
              </a:extLst>
            </p:cNvPr>
            <p:cNvSpPr/>
            <p:nvPr/>
          </p:nvSpPr>
          <p:spPr>
            <a:xfrm>
              <a:off x="8942397" y="4586579"/>
              <a:ext cx="577101" cy="1456557"/>
            </a:xfrm>
            <a:custGeom>
              <a:avLst/>
              <a:gdLst>
                <a:gd name="connsiteX0" fmla="*/ 224156 w 577101"/>
                <a:gd name="connsiteY0" fmla="*/ 1456558 h 1456557"/>
                <a:gd name="connsiteX1" fmla="*/ 2283 w 577101"/>
                <a:gd name="connsiteY1" fmla="*/ 1456558 h 1456557"/>
                <a:gd name="connsiteX2" fmla="*/ 1289 w 577101"/>
                <a:gd name="connsiteY2" fmla="*/ 1456300 h 1456557"/>
                <a:gd name="connsiteX3" fmla="*/ 504 w 577101"/>
                <a:gd name="connsiteY3" fmla="*/ 1455638 h 1456557"/>
                <a:gd name="connsiteX4" fmla="*/ 50 w 577101"/>
                <a:gd name="connsiteY4" fmla="*/ 1454705 h 1456557"/>
                <a:gd name="connsiteX5" fmla="*/ 75 w 577101"/>
                <a:gd name="connsiteY5" fmla="*/ 1453675 h 1456557"/>
                <a:gd name="connsiteX6" fmla="*/ 350643 w 577101"/>
                <a:gd name="connsiteY6" fmla="*/ 1779 h 1456557"/>
                <a:gd name="connsiteX7" fmla="*/ 351464 w 577101"/>
                <a:gd name="connsiteY7" fmla="*/ 497 h 1456557"/>
                <a:gd name="connsiteX8" fmla="*/ 352912 w 577101"/>
                <a:gd name="connsiteY8" fmla="*/ 0 h 1456557"/>
                <a:gd name="connsiteX9" fmla="*/ 574785 w 577101"/>
                <a:gd name="connsiteY9" fmla="*/ 0 h 1456557"/>
                <a:gd name="connsiteX10" fmla="*/ 575809 w 577101"/>
                <a:gd name="connsiteY10" fmla="*/ 245 h 1456557"/>
                <a:gd name="connsiteX11" fmla="*/ 576625 w 577101"/>
                <a:gd name="connsiteY11" fmla="*/ 920 h 1456557"/>
                <a:gd name="connsiteX12" fmla="*/ 577043 w 577101"/>
                <a:gd name="connsiteY12" fmla="*/ 1859 h 1456557"/>
                <a:gd name="connsiteX13" fmla="*/ 577055 w 577101"/>
                <a:gd name="connsiteY13" fmla="*/ 2883 h 1456557"/>
                <a:gd name="connsiteX14" fmla="*/ 226364 w 577101"/>
                <a:gd name="connsiteY14" fmla="*/ 1454779 h 1456557"/>
                <a:gd name="connsiteX15" fmla="*/ 225567 w 577101"/>
                <a:gd name="connsiteY15" fmla="*/ 1456055 h 1456557"/>
                <a:gd name="connsiteX16" fmla="*/ 224156 w 577101"/>
                <a:gd name="connsiteY16" fmla="*/ 1456558 h 1456557"/>
                <a:gd name="connsiteX17" fmla="*/ 5166 w 577101"/>
                <a:gd name="connsiteY17" fmla="*/ 1451957 h 1456557"/>
                <a:gd name="connsiteX18" fmla="*/ 222316 w 577101"/>
                <a:gd name="connsiteY18" fmla="*/ 1451957 h 1456557"/>
                <a:gd name="connsiteX19" fmla="*/ 571964 w 577101"/>
                <a:gd name="connsiteY19" fmla="*/ 4601 h 1456557"/>
                <a:gd name="connsiteX20" fmla="*/ 354691 w 577101"/>
                <a:gd name="connsiteY20" fmla="*/ 4601 h 1456557"/>
                <a:gd name="connsiteX21" fmla="*/ 5166 w 577101"/>
                <a:gd name="connsiteY21" fmla="*/ 1451957 h 14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7101" h="1456557">
                  <a:moveTo>
                    <a:pt x="224156" y="1456558"/>
                  </a:moveTo>
                  <a:lnTo>
                    <a:pt x="2283" y="1456558"/>
                  </a:lnTo>
                  <a:cubicBezTo>
                    <a:pt x="1934" y="1456546"/>
                    <a:pt x="1596" y="1456460"/>
                    <a:pt x="1289" y="1456300"/>
                  </a:cubicBezTo>
                  <a:cubicBezTo>
                    <a:pt x="983" y="1456141"/>
                    <a:pt x="713" y="1455914"/>
                    <a:pt x="504" y="1455638"/>
                  </a:cubicBezTo>
                  <a:cubicBezTo>
                    <a:pt x="277" y="1455368"/>
                    <a:pt x="124" y="1455049"/>
                    <a:pt x="50" y="1454705"/>
                  </a:cubicBezTo>
                  <a:cubicBezTo>
                    <a:pt x="-23" y="1454368"/>
                    <a:pt x="-17" y="1454012"/>
                    <a:pt x="75" y="1453675"/>
                  </a:cubicBezTo>
                  <a:lnTo>
                    <a:pt x="350643" y="1779"/>
                  </a:lnTo>
                  <a:cubicBezTo>
                    <a:pt x="350765" y="1270"/>
                    <a:pt x="351054" y="816"/>
                    <a:pt x="351464" y="497"/>
                  </a:cubicBezTo>
                  <a:cubicBezTo>
                    <a:pt x="351876" y="171"/>
                    <a:pt x="352385" y="0"/>
                    <a:pt x="352912" y="0"/>
                  </a:cubicBezTo>
                  <a:lnTo>
                    <a:pt x="574785" y="0"/>
                  </a:lnTo>
                  <a:cubicBezTo>
                    <a:pt x="575141" y="0"/>
                    <a:pt x="575490" y="86"/>
                    <a:pt x="575809" y="245"/>
                  </a:cubicBezTo>
                  <a:cubicBezTo>
                    <a:pt x="576128" y="405"/>
                    <a:pt x="576405" y="638"/>
                    <a:pt x="576625" y="920"/>
                  </a:cubicBezTo>
                  <a:cubicBezTo>
                    <a:pt x="576828" y="1202"/>
                    <a:pt x="576969" y="1521"/>
                    <a:pt x="577043" y="1859"/>
                  </a:cubicBezTo>
                  <a:cubicBezTo>
                    <a:pt x="577116" y="2196"/>
                    <a:pt x="577122" y="2546"/>
                    <a:pt x="577055" y="2883"/>
                  </a:cubicBezTo>
                  <a:lnTo>
                    <a:pt x="226364" y="1454779"/>
                  </a:lnTo>
                  <a:cubicBezTo>
                    <a:pt x="226248" y="1455282"/>
                    <a:pt x="225972" y="1455730"/>
                    <a:pt x="225567" y="1456055"/>
                  </a:cubicBezTo>
                  <a:cubicBezTo>
                    <a:pt x="225168" y="1456380"/>
                    <a:pt x="224671" y="1456558"/>
                    <a:pt x="224156" y="1456558"/>
                  </a:cubicBezTo>
                  <a:close/>
                  <a:moveTo>
                    <a:pt x="5166" y="1451957"/>
                  </a:moveTo>
                  <a:lnTo>
                    <a:pt x="222316" y="1451957"/>
                  </a:lnTo>
                  <a:lnTo>
                    <a:pt x="571964" y="4601"/>
                  </a:lnTo>
                  <a:lnTo>
                    <a:pt x="354691" y="4601"/>
                  </a:lnTo>
                  <a:lnTo>
                    <a:pt x="5166" y="1451957"/>
                  </a:lnTo>
                  <a:close/>
                </a:path>
              </a:pathLst>
            </a:custGeom>
            <a:solidFill>
              <a:srgbClr val="0E0E0E"/>
            </a:solidFill>
            <a:ln w="613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7545E2F2-9A80-4B53-AB74-9FC962A2D7F7}"/>
                </a:ext>
              </a:extLst>
            </p:cNvPr>
            <p:cNvSpPr/>
            <p:nvPr/>
          </p:nvSpPr>
          <p:spPr>
            <a:xfrm>
              <a:off x="9230900" y="4325937"/>
              <a:ext cx="986204" cy="262972"/>
            </a:xfrm>
            <a:custGeom>
              <a:avLst/>
              <a:gdLst>
                <a:gd name="connsiteX0" fmla="*/ 850625 w 986204"/>
                <a:gd name="connsiteY0" fmla="*/ 0 h 262972"/>
                <a:gd name="connsiteX1" fmla="*/ 0 w 986204"/>
                <a:gd name="connsiteY1" fmla="*/ 0 h 262972"/>
                <a:gd name="connsiteX2" fmla="*/ 0 w 986204"/>
                <a:gd name="connsiteY2" fmla="*/ 262972 h 262972"/>
                <a:gd name="connsiteX3" fmla="*/ 854735 w 986204"/>
                <a:gd name="connsiteY3" fmla="*/ 262972 h 262972"/>
                <a:gd name="connsiteX4" fmla="*/ 906434 w 986204"/>
                <a:gd name="connsiteY4" fmla="*/ 252384 h 262972"/>
                <a:gd name="connsiteX5" fmla="*/ 949802 w 986204"/>
                <a:gd name="connsiteY5" fmla="*/ 222327 h 262972"/>
                <a:gd name="connsiteX6" fmla="*/ 977854 w 986204"/>
                <a:gd name="connsiteY6" fmla="*/ 177627 h 262972"/>
                <a:gd name="connsiteX7" fmla="*/ 986068 w 986204"/>
                <a:gd name="connsiteY7" fmla="*/ 125505 h 262972"/>
                <a:gd name="connsiteX8" fmla="*/ 850625 w 986204"/>
                <a:gd name="connsiteY8" fmla="*/ 0 h 26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204" h="262972">
                  <a:moveTo>
                    <a:pt x="850625" y="0"/>
                  </a:moveTo>
                  <a:lnTo>
                    <a:pt x="0" y="0"/>
                  </a:lnTo>
                  <a:lnTo>
                    <a:pt x="0" y="262972"/>
                  </a:lnTo>
                  <a:lnTo>
                    <a:pt x="854735" y="262972"/>
                  </a:lnTo>
                  <a:cubicBezTo>
                    <a:pt x="872506" y="262972"/>
                    <a:pt x="890092" y="259371"/>
                    <a:pt x="906434" y="252384"/>
                  </a:cubicBezTo>
                  <a:cubicBezTo>
                    <a:pt x="922769" y="245397"/>
                    <a:pt x="937522" y="235172"/>
                    <a:pt x="949802" y="222327"/>
                  </a:cubicBezTo>
                  <a:cubicBezTo>
                    <a:pt x="962077" y="209476"/>
                    <a:pt x="971615" y="194269"/>
                    <a:pt x="977854" y="177627"/>
                  </a:cubicBezTo>
                  <a:cubicBezTo>
                    <a:pt x="984086" y="160992"/>
                    <a:pt x="986877" y="143257"/>
                    <a:pt x="986068" y="125505"/>
                  </a:cubicBezTo>
                  <a:cubicBezTo>
                    <a:pt x="982939" y="54533"/>
                    <a:pt x="921659" y="0"/>
                    <a:pt x="850625" y="0"/>
                  </a:cubicBezTo>
                  <a:close/>
                </a:path>
              </a:pathLst>
            </a:custGeom>
            <a:solidFill>
              <a:srgbClr val="E6D8CF"/>
            </a:solidFill>
            <a:ln w="613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C11064F5-9980-4E8C-B9B0-723CD1CE2D6F}"/>
                </a:ext>
              </a:extLst>
            </p:cNvPr>
            <p:cNvSpPr/>
            <p:nvPr/>
          </p:nvSpPr>
          <p:spPr>
            <a:xfrm>
              <a:off x="9228631" y="4323607"/>
              <a:ext cx="990802" cy="267572"/>
            </a:xfrm>
            <a:custGeom>
              <a:avLst/>
              <a:gdLst>
                <a:gd name="connsiteX0" fmla="*/ 857005 w 990802"/>
                <a:gd name="connsiteY0" fmla="*/ 267572 h 267572"/>
                <a:gd name="connsiteX1" fmla="*/ 2270 w 990802"/>
                <a:gd name="connsiteY1" fmla="*/ 267572 h 267572"/>
                <a:gd name="connsiteX2" fmla="*/ 1398 w 990802"/>
                <a:gd name="connsiteY2" fmla="*/ 267401 h 267572"/>
                <a:gd name="connsiteX3" fmla="*/ 662 w 990802"/>
                <a:gd name="connsiteY3" fmla="*/ 266904 h 267572"/>
                <a:gd name="connsiteX4" fmla="*/ 172 w 990802"/>
                <a:gd name="connsiteY4" fmla="*/ 266168 h 267572"/>
                <a:gd name="connsiteX5" fmla="*/ 0 w 990802"/>
                <a:gd name="connsiteY5" fmla="*/ 265303 h 267572"/>
                <a:gd name="connsiteX6" fmla="*/ 0 w 990802"/>
                <a:gd name="connsiteY6" fmla="*/ 2331 h 267572"/>
                <a:gd name="connsiteX7" fmla="*/ 662 w 990802"/>
                <a:gd name="connsiteY7" fmla="*/ 705 h 267572"/>
                <a:gd name="connsiteX8" fmla="*/ 2270 w 990802"/>
                <a:gd name="connsiteY8" fmla="*/ 0 h 267572"/>
                <a:gd name="connsiteX9" fmla="*/ 852895 w 990802"/>
                <a:gd name="connsiteY9" fmla="*/ 0 h 267572"/>
                <a:gd name="connsiteX10" fmla="*/ 990668 w 990802"/>
                <a:gd name="connsiteY10" fmla="*/ 127774 h 267572"/>
                <a:gd name="connsiteX11" fmla="*/ 982270 w 990802"/>
                <a:gd name="connsiteY11" fmla="*/ 180792 h 267572"/>
                <a:gd name="connsiteX12" fmla="*/ 953716 w 990802"/>
                <a:gd name="connsiteY12" fmla="*/ 226240 h 267572"/>
                <a:gd name="connsiteX13" fmla="*/ 909593 w 990802"/>
                <a:gd name="connsiteY13" fmla="*/ 256807 h 267572"/>
                <a:gd name="connsiteX14" fmla="*/ 857005 w 990802"/>
                <a:gd name="connsiteY14" fmla="*/ 267572 h 267572"/>
                <a:gd name="connsiteX15" fmla="*/ 4355 w 990802"/>
                <a:gd name="connsiteY15" fmla="*/ 262972 h 267572"/>
                <a:gd name="connsiteX16" fmla="*/ 857005 w 990802"/>
                <a:gd name="connsiteY16" fmla="*/ 262972 h 267572"/>
                <a:gd name="connsiteX17" fmla="*/ 907697 w 990802"/>
                <a:gd name="connsiteY17" fmla="*/ 252507 h 267572"/>
                <a:gd name="connsiteX18" fmla="*/ 950213 w 990802"/>
                <a:gd name="connsiteY18" fmla="*/ 222983 h 267572"/>
                <a:gd name="connsiteX19" fmla="*/ 977725 w 990802"/>
                <a:gd name="connsiteY19" fmla="*/ 179142 h 267572"/>
                <a:gd name="connsiteX20" fmla="*/ 985822 w 990802"/>
                <a:gd name="connsiteY20" fmla="*/ 128020 h 267572"/>
                <a:gd name="connsiteX21" fmla="*/ 852649 w 990802"/>
                <a:gd name="connsiteY21" fmla="*/ 4662 h 267572"/>
                <a:gd name="connsiteX22" fmla="*/ 4355 w 990802"/>
                <a:gd name="connsiteY22" fmla="*/ 4662 h 267572"/>
                <a:gd name="connsiteX23" fmla="*/ 4355 w 990802"/>
                <a:gd name="connsiteY23" fmla="*/ 262972 h 26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0802" h="267572">
                  <a:moveTo>
                    <a:pt x="857005" y="267572"/>
                  </a:moveTo>
                  <a:lnTo>
                    <a:pt x="2270" y="267572"/>
                  </a:lnTo>
                  <a:cubicBezTo>
                    <a:pt x="1969" y="267572"/>
                    <a:pt x="1675" y="267511"/>
                    <a:pt x="1398" y="267401"/>
                  </a:cubicBezTo>
                  <a:cubicBezTo>
                    <a:pt x="1122" y="267284"/>
                    <a:pt x="877" y="267118"/>
                    <a:pt x="662" y="266904"/>
                  </a:cubicBezTo>
                  <a:cubicBezTo>
                    <a:pt x="454" y="266695"/>
                    <a:pt x="288" y="266444"/>
                    <a:pt x="172" y="266168"/>
                  </a:cubicBezTo>
                  <a:cubicBezTo>
                    <a:pt x="55" y="265891"/>
                    <a:pt x="0" y="265597"/>
                    <a:pt x="0" y="265303"/>
                  </a:cubicBezTo>
                  <a:lnTo>
                    <a:pt x="0" y="2331"/>
                  </a:lnTo>
                  <a:cubicBezTo>
                    <a:pt x="0" y="1723"/>
                    <a:pt x="239" y="1141"/>
                    <a:pt x="662" y="705"/>
                  </a:cubicBezTo>
                  <a:cubicBezTo>
                    <a:pt x="1086" y="270"/>
                    <a:pt x="1662" y="12"/>
                    <a:pt x="2270" y="0"/>
                  </a:cubicBezTo>
                  <a:lnTo>
                    <a:pt x="852895" y="0"/>
                  </a:lnTo>
                  <a:cubicBezTo>
                    <a:pt x="925769" y="0"/>
                    <a:pt x="987540" y="57293"/>
                    <a:pt x="990668" y="127774"/>
                  </a:cubicBezTo>
                  <a:cubicBezTo>
                    <a:pt x="991478" y="145834"/>
                    <a:pt x="988625" y="163868"/>
                    <a:pt x="982270" y="180792"/>
                  </a:cubicBezTo>
                  <a:cubicBezTo>
                    <a:pt x="975922" y="197716"/>
                    <a:pt x="966205" y="213174"/>
                    <a:pt x="953716" y="226240"/>
                  </a:cubicBezTo>
                  <a:cubicBezTo>
                    <a:pt x="941220" y="239306"/>
                    <a:pt x="926216" y="249703"/>
                    <a:pt x="909593" y="256807"/>
                  </a:cubicBezTo>
                  <a:cubicBezTo>
                    <a:pt x="892969" y="263910"/>
                    <a:pt x="875082" y="267572"/>
                    <a:pt x="857005" y="267572"/>
                  </a:cubicBezTo>
                  <a:close/>
                  <a:moveTo>
                    <a:pt x="4355" y="262972"/>
                  </a:moveTo>
                  <a:lnTo>
                    <a:pt x="857005" y="262972"/>
                  </a:lnTo>
                  <a:cubicBezTo>
                    <a:pt x="874432" y="262941"/>
                    <a:pt x="891675" y="259377"/>
                    <a:pt x="907697" y="252507"/>
                  </a:cubicBezTo>
                  <a:cubicBezTo>
                    <a:pt x="923714" y="245636"/>
                    <a:pt x="938178" y="235595"/>
                    <a:pt x="950213" y="222983"/>
                  </a:cubicBezTo>
                  <a:cubicBezTo>
                    <a:pt x="962249" y="210377"/>
                    <a:pt x="971603" y="195465"/>
                    <a:pt x="977725" y="179142"/>
                  </a:cubicBezTo>
                  <a:cubicBezTo>
                    <a:pt x="983847" y="162819"/>
                    <a:pt x="986601" y="145435"/>
                    <a:pt x="985822" y="128020"/>
                  </a:cubicBezTo>
                  <a:cubicBezTo>
                    <a:pt x="982816" y="59992"/>
                    <a:pt x="923070" y="4662"/>
                    <a:pt x="852649" y="4662"/>
                  </a:cubicBezTo>
                  <a:lnTo>
                    <a:pt x="4355" y="4662"/>
                  </a:lnTo>
                  <a:lnTo>
                    <a:pt x="4355" y="262972"/>
                  </a:lnTo>
                  <a:close/>
                </a:path>
              </a:pathLst>
            </a:custGeom>
            <a:solidFill>
              <a:srgbClr val="0E0E0E"/>
            </a:solidFill>
            <a:ln w="613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3757C30B-BB86-4E71-AB51-D04247B641B2}"/>
                </a:ext>
              </a:extLst>
            </p:cNvPr>
            <p:cNvSpPr/>
            <p:nvPr/>
          </p:nvSpPr>
          <p:spPr>
            <a:xfrm>
              <a:off x="9718567" y="4588910"/>
              <a:ext cx="572502" cy="1451896"/>
            </a:xfrm>
            <a:custGeom>
              <a:avLst/>
              <a:gdLst>
                <a:gd name="connsiteX0" fmla="*/ 221873 w 572502"/>
                <a:gd name="connsiteY0" fmla="*/ 0 h 1451896"/>
                <a:gd name="connsiteX1" fmla="*/ 0 w 572502"/>
                <a:gd name="connsiteY1" fmla="*/ 0 h 1451896"/>
                <a:gd name="connsiteX2" fmla="*/ 350629 w 572502"/>
                <a:gd name="connsiteY2" fmla="*/ 1451896 h 1451896"/>
                <a:gd name="connsiteX3" fmla="*/ 572502 w 572502"/>
                <a:gd name="connsiteY3" fmla="*/ 1451896 h 1451896"/>
                <a:gd name="connsiteX4" fmla="*/ 221873 w 572502"/>
                <a:gd name="connsiteY4" fmla="*/ 0 h 145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502" h="1451896">
                  <a:moveTo>
                    <a:pt x="221873" y="0"/>
                  </a:moveTo>
                  <a:lnTo>
                    <a:pt x="0" y="0"/>
                  </a:lnTo>
                  <a:lnTo>
                    <a:pt x="350629" y="1451896"/>
                  </a:lnTo>
                  <a:lnTo>
                    <a:pt x="572502" y="1451896"/>
                  </a:lnTo>
                  <a:lnTo>
                    <a:pt x="221873" y="0"/>
                  </a:lnTo>
                  <a:close/>
                </a:path>
              </a:pathLst>
            </a:custGeom>
            <a:solidFill>
              <a:srgbClr val="E6D8CF"/>
            </a:solidFill>
            <a:ln w="613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86ABED91-9119-4906-AF61-5A1FADB890F9}"/>
                </a:ext>
              </a:extLst>
            </p:cNvPr>
            <p:cNvSpPr/>
            <p:nvPr/>
          </p:nvSpPr>
          <p:spPr>
            <a:xfrm>
              <a:off x="9716231" y="4586579"/>
              <a:ext cx="577182" cy="1456557"/>
            </a:xfrm>
            <a:custGeom>
              <a:avLst/>
              <a:gdLst>
                <a:gd name="connsiteX0" fmla="*/ 574838 w 577182"/>
                <a:gd name="connsiteY0" fmla="*/ 1456558 h 1456557"/>
                <a:gd name="connsiteX1" fmla="*/ 352964 w 577182"/>
                <a:gd name="connsiteY1" fmla="*/ 1456558 h 1456557"/>
                <a:gd name="connsiteX2" fmla="*/ 351548 w 577182"/>
                <a:gd name="connsiteY2" fmla="*/ 1456055 h 1456557"/>
                <a:gd name="connsiteX3" fmla="*/ 350756 w 577182"/>
                <a:gd name="connsiteY3" fmla="*/ 1454779 h 1456557"/>
                <a:gd name="connsiteX4" fmla="*/ 66 w 577182"/>
                <a:gd name="connsiteY4" fmla="*/ 2883 h 1456557"/>
                <a:gd name="connsiteX5" fmla="*/ 54 w 577182"/>
                <a:gd name="connsiteY5" fmla="*/ 1853 h 1456557"/>
                <a:gd name="connsiteX6" fmla="*/ 495 w 577182"/>
                <a:gd name="connsiteY6" fmla="*/ 920 h 1456557"/>
                <a:gd name="connsiteX7" fmla="*/ 1311 w 577182"/>
                <a:gd name="connsiteY7" fmla="*/ 245 h 1456557"/>
                <a:gd name="connsiteX8" fmla="*/ 2336 w 577182"/>
                <a:gd name="connsiteY8" fmla="*/ 0 h 1456557"/>
                <a:gd name="connsiteX9" fmla="*/ 224208 w 577182"/>
                <a:gd name="connsiteY9" fmla="*/ 0 h 1456557"/>
                <a:gd name="connsiteX10" fmla="*/ 225625 w 577182"/>
                <a:gd name="connsiteY10" fmla="*/ 503 h 1456557"/>
                <a:gd name="connsiteX11" fmla="*/ 226417 w 577182"/>
                <a:gd name="connsiteY11" fmla="*/ 1779 h 1456557"/>
                <a:gd name="connsiteX12" fmla="*/ 577107 w 577182"/>
                <a:gd name="connsiteY12" fmla="*/ 1453675 h 1456557"/>
                <a:gd name="connsiteX13" fmla="*/ 577132 w 577182"/>
                <a:gd name="connsiteY13" fmla="*/ 1454705 h 1456557"/>
                <a:gd name="connsiteX14" fmla="*/ 576678 w 577182"/>
                <a:gd name="connsiteY14" fmla="*/ 1455638 h 1456557"/>
                <a:gd name="connsiteX15" fmla="*/ 575868 w 577182"/>
                <a:gd name="connsiteY15" fmla="*/ 1456313 h 1456557"/>
                <a:gd name="connsiteX16" fmla="*/ 574838 w 577182"/>
                <a:gd name="connsiteY16" fmla="*/ 1456558 h 1456557"/>
                <a:gd name="connsiteX17" fmla="*/ 354744 w 577182"/>
                <a:gd name="connsiteY17" fmla="*/ 1451957 h 1456557"/>
                <a:gd name="connsiteX18" fmla="*/ 571832 w 577182"/>
                <a:gd name="connsiteY18" fmla="*/ 1451957 h 1456557"/>
                <a:gd name="connsiteX19" fmla="*/ 222184 w 577182"/>
                <a:gd name="connsiteY19" fmla="*/ 4601 h 1456557"/>
                <a:gd name="connsiteX20" fmla="*/ 5035 w 577182"/>
                <a:gd name="connsiteY20" fmla="*/ 4601 h 1456557"/>
                <a:gd name="connsiteX21" fmla="*/ 354744 w 577182"/>
                <a:gd name="connsiteY21" fmla="*/ 1451957 h 145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7182" h="1456557">
                  <a:moveTo>
                    <a:pt x="574838" y="1456558"/>
                  </a:moveTo>
                  <a:lnTo>
                    <a:pt x="352964" y="1456558"/>
                  </a:lnTo>
                  <a:cubicBezTo>
                    <a:pt x="352449" y="1456558"/>
                    <a:pt x="351952" y="1456380"/>
                    <a:pt x="351548" y="1456055"/>
                  </a:cubicBezTo>
                  <a:cubicBezTo>
                    <a:pt x="351149" y="1455730"/>
                    <a:pt x="350867" y="1455282"/>
                    <a:pt x="350756" y="1454779"/>
                  </a:cubicBezTo>
                  <a:lnTo>
                    <a:pt x="66" y="2883"/>
                  </a:lnTo>
                  <a:cubicBezTo>
                    <a:pt x="-20" y="2546"/>
                    <a:pt x="-20" y="2190"/>
                    <a:pt x="54" y="1853"/>
                  </a:cubicBezTo>
                  <a:cubicBezTo>
                    <a:pt x="127" y="1509"/>
                    <a:pt x="280" y="1190"/>
                    <a:pt x="495" y="920"/>
                  </a:cubicBezTo>
                  <a:cubicBezTo>
                    <a:pt x="710" y="638"/>
                    <a:pt x="992" y="405"/>
                    <a:pt x="1311" y="245"/>
                  </a:cubicBezTo>
                  <a:cubicBezTo>
                    <a:pt x="1630" y="86"/>
                    <a:pt x="1980" y="0"/>
                    <a:pt x="2336" y="0"/>
                  </a:cubicBezTo>
                  <a:lnTo>
                    <a:pt x="224208" y="0"/>
                  </a:lnTo>
                  <a:cubicBezTo>
                    <a:pt x="224724" y="0"/>
                    <a:pt x="225221" y="178"/>
                    <a:pt x="225625" y="503"/>
                  </a:cubicBezTo>
                  <a:cubicBezTo>
                    <a:pt x="226024" y="828"/>
                    <a:pt x="226306" y="1276"/>
                    <a:pt x="226417" y="1779"/>
                  </a:cubicBezTo>
                  <a:lnTo>
                    <a:pt x="577107" y="1453675"/>
                  </a:lnTo>
                  <a:cubicBezTo>
                    <a:pt x="577199" y="1454012"/>
                    <a:pt x="577205" y="1454368"/>
                    <a:pt x="577132" y="1454705"/>
                  </a:cubicBezTo>
                  <a:cubicBezTo>
                    <a:pt x="577052" y="1455049"/>
                    <a:pt x="576899" y="1455368"/>
                    <a:pt x="576678" y="1455638"/>
                  </a:cubicBezTo>
                  <a:cubicBezTo>
                    <a:pt x="576463" y="1455920"/>
                    <a:pt x="576187" y="1456153"/>
                    <a:pt x="575868" y="1456313"/>
                  </a:cubicBezTo>
                  <a:cubicBezTo>
                    <a:pt x="575549" y="1456472"/>
                    <a:pt x="575193" y="1456558"/>
                    <a:pt x="574838" y="1456558"/>
                  </a:cubicBezTo>
                  <a:close/>
                  <a:moveTo>
                    <a:pt x="354744" y="1451957"/>
                  </a:moveTo>
                  <a:lnTo>
                    <a:pt x="571832" y="1451957"/>
                  </a:lnTo>
                  <a:lnTo>
                    <a:pt x="222184" y="4601"/>
                  </a:lnTo>
                  <a:lnTo>
                    <a:pt x="5035" y="4601"/>
                  </a:lnTo>
                  <a:lnTo>
                    <a:pt x="354744" y="1451957"/>
                  </a:lnTo>
                  <a:close/>
                </a:path>
              </a:pathLst>
            </a:custGeom>
            <a:solidFill>
              <a:srgbClr val="0E0E0E"/>
            </a:solidFill>
            <a:ln w="613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C77D3D91-F065-4E40-A47D-5BB15B3AAAB6}"/>
                </a:ext>
              </a:extLst>
            </p:cNvPr>
            <p:cNvSpPr/>
            <p:nvPr/>
          </p:nvSpPr>
          <p:spPr>
            <a:xfrm>
              <a:off x="8146134" y="4890218"/>
              <a:ext cx="1142512" cy="1150587"/>
            </a:xfrm>
            <a:custGeom>
              <a:avLst/>
              <a:gdLst>
                <a:gd name="connsiteX0" fmla="*/ 693038 w 1142512"/>
                <a:gd name="connsiteY0" fmla="*/ 24661 h 1150587"/>
                <a:gd name="connsiteX1" fmla="*/ 547842 w 1142512"/>
                <a:gd name="connsiteY1" fmla="*/ 613541 h 1150587"/>
                <a:gd name="connsiteX2" fmla="*/ 172861 w 1142512"/>
                <a:gd name="connsiteY2" fmla="*/ 901295 h 1150587"/>
                <a:gd name="connsiteX3" fmla="*/ 0 w 1142512"/>
                <a:gd name="connsiteY3" fmla="*/ 1150588 h 1150587"/>
                <a:gd name="connsiteX4" fmla="*/ 1128135 w 1142512"/>
                <a:gd name="connsiteY4" fmla="*/ 1150588 h 1150587"/>
                <a:gd name="connsiteX5" fmla="*/ 1068327 w 1142512"/>
                <a:gd name="connsiteY5" fmla="*/ 567105 h 1150587"/>
                <a:gd name="connsiteX6" fmla="*/ 1065321 w 1142512"/>
                <a:gd name="connsiteY6" fmla="*/ 45701 h 1150587"/>
                <a:gd name="connsiteX7" fmla="*/ 693038 w 1142512"/>
                <a:gd name="connsiteY7" fmla="*/ 24661 h 1150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512" h="1150587">
                  <a:moveTo>
                    <a:pt x="693038" y="24661"/>
                  </a:moveTo>
                  <a:cubicBezTo>
                    <a:pt x="665618" y="252055"/>
                    <a:pt x="662919" y="468468"/>
                    <a:pt x="547842" y="613541"/>
                  </a:cubicBezTo>
                  <a:cubicBezTo>
                    <a:pt x="432766" y="758614"/>
                    <a:pt x="301678" y="838297"/>
                    <a:pt x="172861" y="901295"/>
                  </a:cubicBezTo>
                  <a:cubicBezTo>
                    <a:pt x="44043" y="964293"/>
                    <a:pt x="8220" y="1051950"/>
                    <a:pt x="0" y="1150588"/>
                  </a:cubicBezTo>
                  <a:lnTo>
                    <a:pt x="1128135" y="1150588"/>
                  </a:lnTo>
                  <a:cubicBezTo>
                    <a:pt x="1169724" y="906816"/>
                    <a:pt x="1112186" y="676662"/>
                    <a:pt x="1068327" y="567105"/>
                  </a:cubicBezTo>
                  <a:cubicBezTo>
                    <a:pt x="1024467" y="457549"/>
                    <a:pt x="1026185" y="207950"/>
                    <a:pt x="1065321" y="45701"/>
                  </a:cubicBezTo>
                  <a:cubicBezTo>
                    <a:pt x="1086852" y="-42937"/>
                    <a:pt x="693038" y="24661"/>
                    <a:pt x="693038" y="24661"/>
                  </a:cubicBezTo>
                  <a:close/>
                </a:path>
              </a:pathLst>
            </a:custGeom>
            <a:solidFill>
              <a:srgbClr val="E6D8CF"/>
            </a:solidFill>
            <a:ln w="613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7CC12ACA-BFBB-4B6B-83FD-7486F842BCDF}"/>
                </a:ext>
              </a:extLst>
            </p:cNvPr>
            <p:cNvSpPr/>
            <p:nvPr/>
          </p:nvSpPr>
          <p:spPr>
            <a:xfrm>
              <a:off x="8143796" y="4887862"/>
              <a:ext cx="1147254" cy="1155274"/>
            </a:xfrm>
            <a:custGeom>
              <a:avLst/>
              <a:gdLst>
                <a:gd name="connsiteX0" fmla="*/ 1130473 w 1147254"/>
                <a:gd name="connsiteY0" fmla="*/ 1155275 h 1155274"/>
                <a:gd name="connsiteX1" fmla="*/ 2276 w 1147254"/>
                <a:gd name="connsiteY1" fmla="*/ 1155275 h 1155274"/>
                <a:gd name="connsiteX2" fmla="*/ 1362 w 1147254"/>
                <a:gd name="connsiteY2" fmla="*/ 1155060 h 1155274"/>
                <a:gd name="connsiteX3" fmla="*/ 602 w 1147254"/>
                <a:gd name="connsiteY3" fmla="*/ 1154508 h 1155274"/>
                <a:gd name="connsiteX4" fmla="*/ 123 w 1147254"/>
                <a:gd name="connsiteY4" fmla="*/ 1153692 h 1155274"/>
                <a:gd name="connsiteX5" fmla="*/ 7 w 1147254"/>
                <a:gd name="connsiteY5" fmla="*/ 1152760 h 1155274"/>
                <a:gd name="connsiteX6" fmla="*/ 174094 w 1147254"/>
                <a:gd name="connsiteY6" fmla="*/ 901627 h 1155274"/>
                <a:gd name="connsiteX7" fmla="*/ 548279 w 1147254"/>
                <a:gd name="connsiteY7" fmla="*/ 614610 h 1155274"/>
                <a:gd name="connsiteX8" fmla="*/ 680838 w 1147254"/>
                <a:gd name="connsiteY8" fmla="*/ 137678 h 1155274"/>
                <a:gd name="connsiteX9" fmla="*/ 693107 w 1147254"/>
                <a:gd name="connsiteY9" fmla="*/ 26772 h 1155274"/>
                <a:gd name="connsiteX10" fmla="*/ 693714 w 1147254"/>
                <a:gd name="connsiteY10" fmla="*/ 25435 h 1155274"/>
                <a:gd name="connsiteX11" fmla="*/ 695008 w 1147254"/>
                <a:gd name="connsiteY11" fmla="*/ 24748 h 1155274"/>
                <a:gd name="connsiteX12" fmla="*/ 1063733 w 1147254"/>
                <a:gd name="connsiteY12" fmla="*/ 23950 h 1155274"/>
                <a:gd name="connsiteX13" fmla="*/ 1070039 w 1147254"/>
                <a:gd name="connsiteY13" fmla="*/ 35409 h 1155274"/>
                <a:gd name="connsiteX14" fmla="*/ 1069867 w 1147254"/>
                <a:gd name="connsiteY14" fmla="*/ 48487 h 1155274"/>
                <a:gd name="connsiteX15" fmla="*/ 1072750 w 1147254"/>
                <a:gd name="connsiteY15" fmla="*/ 568419 h 1155274"/>
                <a:gd name="connsiteX16" fmla="*/ 1132687 w 1147254"/>
                <a:gd name="connsiteY16" fmla="*/ 1153128 h 1155274"/>
                <a:gd name="connsiteX17" fmla="*/ 1131982 w 1147254"/>
                <a:gd name="connsiteY17" fmla="*/ 1154619 h 1155274"/>
                <a:gd name="connsiteX18" fmla="*/ 1130473 w 1147254"/>
                <a:gd name="connsiteY18" fmla="*/ 1155275 h 1155274"/>
                <a:gd name="connsiteX19" fmla="*/ 4791 w 1147254"/>
                <a:gd name="connsiteY19" fmla="*/ 1150674 h 1155274"/>
                <a:gd name="connsiteX20" fmla="*/ 1128510 w 1147254"/>
                <a:gd name="connsiteY20" fmla="*/ 1150674 h 1155274"/>
                <a:gd name="connsiteX21" fmla="*/ 1068579 w 1147254"/>
                <a:gd name="connsiteY21" fmla="*/ 570321 h 1155274"/>
                <a:gd name="connsiteX22" fmla="*/ 1065450 w 1147254"/>
                <a:gd name="connsiteY22" fmla="*/ 47567 h 1155274"/>
                <a:gd name="connsiteX23" fmla="*/ 1065696 w 1147254"/>
                <a:gd name="connsiteY23" fmla="*/ 36660 h 1155274"/>
                <a:gd name="connsiteX24" fmla="*/ 1060359 w 1147254"/>
                <a:gd name="connsiteY24" fmla="*/ 27140 h 1155274"/>
                <a:gd name="connsiteX25" fmla="*/ 697468 w 1147254"/>
                <a:gd name="connsiteY25" fmla="*/ 29042 h 1155274"/>
                <a:gd name="connsiteX26" fmla="*/ 685568 w 1147254"/>
                <a:gd name="connsiteY26" fmla="*/ 138168 h 1155274"/>
                <a:gd name="connsiteX27" fmla="*/ 552021 w 1147254"/>
                <a:gd name="connsiteY27" fmla="*/ 617431 h 1155274"/>
                <a:gd name="connsiteX28" fmla="*/ 176119 w 1147254"/>
                <a:gd name="connsiteY28" fmla="*/ 905737 h 1155274"/>
                <a:gd name="connsiteX29" fmla="*/ 4791 w 1147254"/>
                <a:gd name="connsiteY29" fmla="*/ 1150674 h 115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47254" h="1155274">
                  <a:moveTo>
                    <a:pt x="1130473" y="1155275"/>
                  </a:moveTo>
                  <a:lnTo>
                    <a:pt x="2276" y="1155275"/>
                  </a:lnTo>
                  <a:cubicBezTo>
                    <a:pt x="1964" y="1155269"/>
                    <a:pt x="1651" y="1155195"/>
                    <a:pt x="1362" y="1155060"/>
                  </a:cubicBezTo>
                  <a:cubicBezTo>
                    <a:pt x="1074" y="1154932"/>
                    <a:pt x="816" y="1154741"/>
                    <a:pt x="602" y="1154508"/>
                  </a:cubicBezTo>
                  <a:cubicBezTo>
                    <a:pt x="393" y="1154269"/>
                    <a:pt x="228" y="1153993"/>
                    <a:pt x="123" y="1153692"/>
                  </a:cubicBezTo>
                  <a:cubicBezTo>
                    <a:pt x="25" y="1153392"/>
                    <a:pt x="-18" y="1153073"/>
                    <a:pt x="7" y="1152760"/>
                  </a:cubicBezTo>
                  <a:cubicBezTo>
                    <a:pt x="7122" y="1066882"/>
                    <a:pt x="33377" y="970330"/>
                    <a:pt x="174094" y="901627"/>
                  </a:cubicBezTo>
                  <a:cubicBezTo>
                    <a:pt x="292607" y="843721"/>
                    <a:pt x="429705" y="764406"/>
                    <a:pt x="548279" y="614610"/>
                  </a:cubicBezTo>
                  <a:cubicBezTo>
                    <a:pt x="644039" y="493766"/>
                    <a:pt x="661884" y="320783"/>
                    <a:pt x="680838" y="137678"/>
                  </a:cubicBezTo>
                  <a:cubicBezTo>
                    <a:pt x="684580" y="101548"/>
                    <a:pt x="688445" y="64068"/>
                    <a:pt x="693107" y="26772"/>
                  </a:cubicBezTo>
                  <a:cubicBezTo>
                    <a:pt x="693156" y="26269"/>
                    <a:pt x="693370" y="25803"/>
                    <a:pt x="693714" y="25435"/>
                  </a:cubicBezTo>
                  <a:cubicBezTo>
                    <a:pt x="694057" y="25067"/>
                    <a:pt x="694517" y="24827"/>
                    <a:pt x="695008" y="24748"/>
                  </a:cubicBezTo>
                  <a:cubicBezTo>
                    <a:pt x="708013" y="22540"/>
                    <a:pt x="1013985" y="-29294"/>
                    <a:pt x="1063733" y="23950"/>
                  </a:cubicBezTo>
                  <a:cubicBezTo>
                    <a:pt x="1066794" y="27158"/>
                    <a:pt x="1068966" y="31109"/>
                    <a:pt x="1070039" y="35409"/>
                  </a:cubicBezTo>
                  <a:cubicBezTo>
                    <a:pt x="1071112" y="39709"/>
                    <a:pt x="1071057" y="44218"/>
                    <a:pt x="1069867" y="48487"/>
                  </a:cubicBezTo>
                  <a:cubicBezTo>
                    <a:pt x="1029443" y="215766"/>
                    <a:pt x="1030854" y="463586"/>
                    <a:pt x="1072750" y="568419"/>
                  </a:cubicBezTo>
                  <a:cubicBezTo>
                    <a:pt x="1091153" y="615161"/>
                    <a:pt x="1182190" y="862859"/>
                    <a:pt x="1132687" y="1153128"/>
                  </a:cubicBezTo>
                  <a:cubicBezTo>
                    <a:pt x="1132638" y="1153692"/>
                    <a:pt x="1132393" y="1154220"/>
                    <a:pt x="1131982" y="1154619"/>
                  </a:cubicBezTo>
                  <a:cubicBezTo>
                    <a:pt x="1131577" y="1155011"/>
                    <a:pt x="1131043" y="1155245"/>
                    <a:pt x="1130473" y="1155275"/>
                  </a:cubicBezTo>
                  <a:close/>
                  <a:moveTo>
                    <a:pt x="4791" y="1150674"/>
                  </a:moveTo>
                  <a:lnTo>
                    <a:pt x="1128510" y="1150674"/>
                  </a:lnTo>
                  <a:cubicBezTo>
                    <a:pt x="1177092" y="862368"/>
                    <a:pt x="1087110" y="617002"/>
                    <a:pt x="1068579" y="570321"/>
                  </a:cubicBezTo>
                  <a:cubicBezTo>
                    <a:pt x="1026315" y="464752"/>
                    <a:pt x="1024842" y="215643"/>
                    <a:pt x="1065450" y="47567"/>
                  </a:cubicBezTo>
                  <a:cubicBezTo>
                    <a:pt x="1066506" y="44015"/>
                    <a:pt x="1066591" y="40249"/>
                    <a:pt x="1065696" y="36660"/>
                  </a:cubicBezTo>
                  <a:cubicBezTo>
                    <a:pt x="1064800" y="33066"/>
                    <a:pt x="1062960" y="29778"/>
                    <a:pt x="1060359" y="27140"/>
                  </a:cubicBezTo>
                  <a:cubicBezTo>
                    <a:pt x="1014107" y="-22363"/>
                    <a:pt x="722495" y="24871"/>
                    <a:pt x="697468" y="29042"/>
                  </a:cubicBezTo>
                  <a:cubicBezTo>
                    <a:pt x="693051" y="65847"/>
                    <a:pt x="689248" y="102652"/>
                    <a:pt x="685568" y="138168"/>
                  </a:cubicBezTo>
                  <a:cubicBezTo>
                    <a:pt x="666552" y="322193"/>
                    <a:pt x="648756" y="495607"/>
                    <a:pt x="552021" y="617431"/>
                  </a:cubicBezTo>
                  <a:cubicBezTo>
                    <a:pt x="432834" y="767841"/>
                    <a:pt x="295060" y="847585"/>
                    <a:pt x="176119" y="905737"/>
                  </a:cubicBezTo>
                  <a:cubicBezTo>
                    <a:pt x="38836" y="972783"/>
                    <a:pt x="12152" y="1066943"/>
                    <a:pt x="4791" y="1150674"/>
                  </a:cubicBezTo>
                  <a:close/>
                </a:path>
              </a:pathLst>
            </a:custGeom>
            <a:solidFill>
              <a:srgbClr val="0E0E0E"/>
            </a:solidFill>
            <a:ln w="613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A661372E-1D4E-49B3-8E10-1CB0B13D29BA}"/>
                </a:ext>
              </a:extLst>
            </p:cNvPr>
            <p:cNvSpPr/>
            <p:nvPr/>
          </p:nvSpPr>
          <p:spPr>
            <a:xfrm>
              <a:off x="8146134" y="5351509"/>
              <a:ext cx="1142513" cy="689296"/>
            </a:xfrm>
            <a:custGeom>
              <a:avLst/>
              <a:gdLst>
                <a:gd name="connsiteX0" fmla="*/ 1068450 w 1142513"/>
                <a:gd name="connsiteY0" fmla="*/ 105814 h 689296"/>
                <a:gd name="connsiteX1" fmla="*/ 1067652 w 1142513"/>
                <a:gd name="connsiteY1" fmla="*/ 103545 h 689296"/>
                <a:gd name="connsiteX2" fmla="*/ 939632 w 1142513"/>
                <a:gd name="connsiteY2" fmla="*/ 291925 h 689296"/>
                <a:gd name="connsiteX3" fmla="*/ 626053 w 1142513"/>
                <a:gd name="connsiteY3" fmla="*/ 0 h 689296"/>
                <a:gd name="connsiteX4" fmla="*/ 547904 w 1142513"/>
                <a:gd name="connsiteY4" fmla="*/ 152189 h 689296"/>
                <a:gd name="connsiteX5" fmla="*/ 172861 w 1142513"/>
                <a:gd name="connsiteY5" fmla="*/ 440004 h 689296"/>
                <a:gd name="connsiteX6" fmla="*/ 0 w 1142513"/>
                <a:gd name="connsiteY6" fmla="*/ 689297 h 689296"/>
                <a:gd name="connsiteX7" fmla="*/ 1128135 w 1142513"/>
                <a:gd name="connsiteY7" fmla="*/ 689297 h 689296"/>
                <a:gd name="connsiteX8" fmla="*/ 1068450 w 1142513"/>
                <a:gd name="connsiteY8" fmla="*/ 105814 h 6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2513" h="689296">
                  <a:moveTo>
                    <a:pt x="1068450" y="105814"/>
                  </a:moveTo>
                  <a:lnTo>
                    <a:pt x="1067652" y="103545"/>
                  </a:lnTo>
                  <a:cubicBezTo>
                    <a:pt x="990361" y="174824"/>
                    <a:pt x="939632" y="291925"/>
                    <a:pt x="939632" y="291925"/>
                  </a:cubicBezTo>
                  <a:cubicBezTo>
                    <a:pt x="895588" y="146484"/>
                    <a:pt x="787689" y="26009"/>
                    <a:pt x="626053" y="0"/>
                  </a:cubicBezTo>
                  <a:cubicBezTo>
                    <a:pt x="609405" y="55030"/>
                    <a:pt x="582930" y="106594"/>
                    <a:pt x="547904" y="152189"/>
                  </a:cubicBezTo>
                  <a:cubicBezTo>
                    <a:pt x="432766" y="297569"/>
                    <a:pt x="301678" y="377006"/>
                    <a:pt x="172861" y="440004"/>
                  </a:cubicBezTo>
                  <a:cubicBezTo>
                    <a:pt x="44043" y="503002"/>
                    <a:pt x="8220" y="590659"/>
                    <a:pt x="0" y="689297"/>
                  </a:cubicBezTo>
                  <a:lnTo>
                    <a:pt x="1128135" y="689297"/>
                  </a:lnTo>
                  <a:cubicBezTo>
                    <a:pt x="1169724" y="445279"/>
                    <a:pt x="1112186" y="215371"/>
                    <a:pt x="1068450" y="105814"/>
                  </a:cubicBezTo>
                  <a:close/>
                </a:path>
              </a:pathLst>
            </a:custGeom>
            <a:solidFill>
              <a:srgbClr val="161616"/>
            </a:solidFill>
            <a:ln w="613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8F60744C-4EB7-47D1-AFE5-34969E6D1982}"/>
                </a:ext>
              </a:extLst>
            </p:cNvPr>
            <p:cNvSpPr/>
            <p:nvPr/>
          </p:nvSpPr>
          <p:spPr>
            <a:xfrm>
              <a:off x="8143796" y="5349389"/>
              <a:ext cx="1147193" cy="693747"/>
            </a:xfrm>
            <a:custGeom>
              <a:avLst/>
              <a:gdLst>
                <a:gd name="connsiteX0" fmla="*/ 1130473 w 1147193"/>
                <a:gd name="connsiteY0" fmla="*/ 693748 h 693747"/>
                <a:gd name="connsiteX1" fmla="*/ 2276 w 1147193"/>
                <a:gd name="connsiteY1" fmla="*/ 693748 h 693747"/>
                <a:gd name="connsiteX2" fmla="*/ 1362 w 1147193"/>
                <a:gd name="connsiteY2" fmla="*/ 693533 h 693747"/>
                <a:gd name="connsiteX3" fmla="*/ 602 w 1147193"/>
                <a:gd name="connsiteY3" fmla="*/ 692981 h 693747"/>
                <a:gd name="connsiteX4" fmla="*/ 123 w 1147193"/>
                <a:gd name="connsiteY4" fmla="*/ 692165 h 693747"/>
                <a:gd name="connsiteX5" fmla="*/ 7 w 1147193"/>
                <a:gd name="connsiteY5" fmla="*/ 691233 h 693747"/>
                <a:gd name="connsiteX6" fmla="*/ 174094 w 1147193"/>
                <a:gd name="connsiteY6" fmla="*/ 440100 h 693747"/>
                <a:gd name="connsiteX7" fmla="*/ 548279 w 1147193"/>
                <a:gd name="connsiteY7" fmla="*/ 153083 h 693747"/>
                <a:gd name="connsiteX8" fmla="*/ 626060 w 1147193"/>
                <a:gd name="connsiteY8" fmla="*/ 1630 h 693747"/>
                <a:gd name="connsiteX9" fmla="*/ 627011 w 1147193"/>
                <a:gd name="connsiteY9" fmla="*/ 342 h 693747"/>
                <a:gd name="connsiteX10" fmla="*/ 628575 w 1147193"/>
                <a:gd name="connsiteY10" fmla="*/ 35 h 693747"/>
                <a:gd name="connsiteX11" fmla="*/ 942215 w 1147193"/>
                <a:gd name="connsiteY11" fmla="*/ 287727 h 693747"/>
                <a:gd name="connsiteX12" fmla="*/ 1068149 w 1147193"/>
                <a:gd name="connsiteY12" fmla="*/ 103702 h 693747"/>
                <a:gd name="connsiteX13" fmla="*/ 1069125 w 1147193"/>
                <a:gd name="connsiteY13" fmla="*/ 103156 h 693747"/>
                <a:gd name="connsiteX14" fmla="*/ 1070235 w 1147193"/>
                <a:gd name="connsiteY14" fmla="*/ 103150 h 693747"/>
                <a:gd name="connsiteX15" fmla="*/ 1071247 w 1147193"/>
                <a:gd name="connsiteY15" fmla="*/ 103641 h 693747"/>
                <a:gd name="connsiteX16" fmla="*/ 1071892 w 1147193"/>
                <a:gd name="connsiteY16" fmla="*/ 104561 h 693747"/>
                <a:gd name="connsiteX17" fmla="*/ 1072689 w 1147193"/>
                <a:gd name="connsiteY17" fmla="*/ 106769 h 693747"/>
                <a:gd name="connsiteX18" fmla="*/ 1132626 w 1147193"/>
                <a:gd name="connsiteY18" fmla="*/ 691478 h 693747"/>
                <a:gd name="connsiteX19" fmla="*/ 1131988 w 1147193"/>
                <a:gd name="connsiteY19" fmla="*/ 693024 h 693747"/>
                <a:gd name="connsiteX20" fmla="*/ 1130473 w 1147193"/>
                <a:gd name="connsiteY20" fmla="*/ 693748 h 693747"/>
                <a:gd name="connsiteX21" fmla="*/ 4791 w 1147193"/>
                <a:gd name="connsiteY21" fmla="*/ 689147 h 693747"/>
                <a:gd name="connsiteX22" fmla="*/ 1128510 w 1147193"/>
                <a:gd name="connsiteY22" fmla="*/ 689147 h 693747"/>
                <a:gd name="connsiteX23" fmla="*/ 1068947 w 1147193"/>
                <a:gd name="connsiteY23" fmla="*/ 109714 h 693747"/>
                <a:gd name="connsiteX24" fmla="*/ 944062 w 1147193"/>
                <a:gd name="connsiteY24" fmla="*/ 295150 h 693747"/>
                <a:gd name="connsiteX25" fmla="*/ 943129 w 1147193"/>
                <a:gd name="connsiteY25" fmla="*/ 296168 h 693747"/>
                <a:gd name="connsiteX26" fmla="*/ 941786 w 1147193"/>
                <a:gd name="connsiteY26" fmla="*/ 296499 h 693747"/>
                <a:gd name="connsiteX27" fmla="*/ 940522 w 1147193"/>
                <a:gd name="connsiteY27" fmla="*/ 296027 h 693747"/>
                <a:gd name="connsiteX28" fmla="*/ 939761 w 1147193"/>
                <a:gd name="connsiteY28" fmla="*/ 294904 h 693747"/>
                <a:gd name="connsiteX29" fmla="*/ 629924 w 1147193"/>
                <a:gd name="connsiteY29" fmla="*/ 4881 h 693747"/>
                <a:gd name="connsiteX30" fmla="*/ 552021 w 1147193"/>
                <a:gd name="connsiteY30" fmla="*/ 155904 h 693747"/>
                <a:gd name="connsiteX31" fmla="*/ 176119 w 1147193"/>
                <a:gd name="connsiteY31" fmla="*/ 444210 h 693747"/>
                <a:gd name="connsiteX32" fmla="*/ 4791 w 1147193"/>
                <a:gd name="connsiteY32" fmla="*/ 689147 h 69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7193" h="693747">
                  <a:moveTo>
                    <a:pt x="1130473" y="693748"/>
                  </a:moveTo>
                  <a:lnTo>
                    <a:pt x="2276" y="693748"/>
                  </a:lnTo>
                  <a:cubicBezTo>
                    <a:pt x="1964" y="693742"/>
                    <a:pt x="1651" y="693668"/>
                    <a:pt x="1362" y="693533"/>
                  </a:cubicBezTo>
                  <a:cubicBezTo>
                    <a:pt x="1074" y="693405"/>
                    <a:pt x="816" y="693214"/>
                    <a:pt x="602" y="692981"/>
                  </a:cubicBezTo>
                  <a:cubicBezTo>
                    <a:pt x="393" y="692742"/>
                    <a:pt x="228" y="692466"/>
                    <a:pt x="123" y="692165"/>
                  </a:cubicBezTo>
                  <a:cubicBezTo>
                    <a:pt x="25" y="691865"/>
                    <a:pt x="-18" y="691546"/>
                    <a:pt x="7" y="691233"/>
                  </a:cubicBezTo>
                  <a:cubicBezTo>
                    <a:pt x="7122" y="605355"/>
                    <a:pt x="33377" y="508803"/>
                    <a:pt x="174094" y="440100"/>
                  </a:cubicBezTo>
                  <a:cubicBezTo>
                    <a:pt x="292607" y="382194"/>
                    <a:pt x="429705" y="302879"/>
                    <a:pt x="548279" y="153083"/>
                  </a:cubicBezTo>
                  <a:cubicBezTo>
                    <a:pt x="581164" y="111554"/>
                    <a:pt x="606553" y="62051"/>
                    <a:pt x="626060" y="1630"/>
                  </a:cubicBezTo>
                  <a:cubicBezTo>
                    <a:pt x="626207" y="1096"/>
                    <a:pt x="626545" y="642"/>
                    <a:pt x="627011" y="342"/>
                  </a:cubicBezTo>
                  <a:cubicBezTo>
                    <a:pt x="627477" y="47"/>
                    <a:pt x="628035" y="-63"/>
                    <a:pt x="628575" y="35"/>
                  </a:cubicBezTo>
                  <a:cubicBezTo>
                    <a:pt x="775795" y="23713"/>
                    <a:pt x="892712" y="131061"/>
                    <a:pt x="942215" y="287727"/>
                  </a:cubicBezTo>
                  <a:cubicBezTo>
                    <a:pt x="953441" y="263559"/>
                    <a:pt x="1001103" y="165903"/>
                    <a:pt x="1068149" y="103702"/>
                  </a:cubicBezTo>
                  <a:cubicBezTo>
                    <a:pt x="1068426" y="103439"/>
                    <a:pt x="1068757" y="103248"/>
                    <a:pt x="1069125" y="103156"/>
                  </a:cubicBezTo>
                  <a:cubicBezTo>
                    <a:pt x="1069487" y="103058"/>
                    <a:pt x="1069873" y="103058"/>
                    <a:pt x="1070235" y="103150"/>
                  </a:cubicBezTo>
                  <a:cubicBezTo>
                    <a:pt x="1070609" y="103230"/>
                    <a:pt x="1070959" y="103396"/>
                    <a:pt x="1071247" y="103641"/>
                  </a:cubicBezTo>
                  <a:cubicBezTo>
                    <a:pt x="1071535" y="103892"/>
                    <a:pt x="1071756" y="104205"/>
                    <a:pt x="1071892" y="104561"/>
                  </a:cubicBezTo>
                  <a:lnTo>
                    <a:pt x="1072689" y="106769"/>
                  </a:lnTo>
                  <a:cubicBezTo>
                    <a:pt x="1091091" y="153512"/>
                    <a:pt x="1182129" y="401209"/>
                    <a:pt x="1132626" y="691478"/>
                  </a:cubicBezTo>
                  <a:cubicBezTo>
                    <a:pt x="1132608" y="692055"/>
                    <a:pt x="1132380" y="692607"/>
                    <a:pt x="1131988" y="693024"/>
                  </a:cubicBezTo>
                  <a:cubicBezTo>
                    <a:pt x="1131589" y="693448"/>
                    <a:pt x="1131049" y="693705"/>
                    <a:pt x="1130473" y="693748"/>
                  </a:cubicBezTo>
                  <a:close/>
                  <a:moveTo>
                    <a:pt x="4791" y="689147"/>
                  </a:moveTo>
                  <a:lnTo>
                    <a:pt x="1128510" y="689147"/>
                  </a:lnTo>
                  <a:cubicBezTo>
                    <a:pt x="1176786" y="402804"/>
                    <a:pt x="1088270" y="158358"/>
                    <a:pt x="1068947" y="109714"/>
                  </a:cubicBezTo>
                  <a:cubicBezTo>
                    <a:pt x="994423" y="180011"/>
                    <a:pt x="944552" y="293739"/>
                    <a:pt x="944062" y="295150"/>
                  </a:cubicBezTo>
                  <a:cubicBezTo>
                    <a:pt x="943853" y="295573"/>
                    <a:pt x="943528" y="295923"/>
                    <a:pt x="943129" y="296168"/>
                  </a:cubicBezTo>
                  <a:cubicBezTo>
                    <a:pt x="942724" y="296407"/>
                    <a:pt x="942258" y="296524"/>
                    <a:pt x="941786" y="296499"/>
                  </a:cubicBezTo>
                  <a:cubicBezTo>
                    <a:pt x="941325" y="296481"/>
                    <a:pt x="940884" y="296315"/>
                    <a:pt x="940522" y="296027"/>
                  </a:cubicBezTo>
                  <a:cubicBezTo>
                    <a:pt x="940154" y="295739"/>
                    <a:pt x="939890" y="295346"/>
                    <a:pt x="939761" y="294904"/>
                  </a:cubicBezTo>
                  <a:cubicBezTo>
                    <a:pt x="892044" y="137501"/>
                    <a:pt x="776286" y="29234"/>
                    <a:pt x="629924" y="4881"/>
                  </a:cubicBezTo>
                  <a:cubicBezTo>
                    <a:pt x="610357" y="64996"/>
                    <a:pt x="584900" y="114437"/>
                    <a:pt x="552021" y="155904"/>
                  </a:cubicBezTo>
                  <a:cubicBezTo>
                    <a:pt x="432834" y="306314"/>
                    <a:pt x="295060" y="386058"/>
                    <a:pt x="176119" y="444210"/>
                  </a:cubicBezTo>
                  <a:cubicBezTo>
                    <a:pt x="38836" y="511256"/>
                    <a:pt x="12152" y="605416"/>
                    <a:pt x="4791" y="689147"/>
                  </a:cubicBezTo>
                  <a:close/>
                </a:path>
              </a:pathLst>
            </a:custGeom>
            <a:solidFill>
              <a:srgbClr val="0E0E0E"/>
            </a:solidFill>
            <a:ln w="613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2EA954AC-8E1B-4E5F-BF27-FB6135DEA25E}"/>
                </a:ext>
              </a:extLst>
            </p:cNvPr>
            <p:cNvSpPr/>
            <p:nvPr/>
          </p:nvSpPr>
          <p:spPr>
            <a:xfrm>
              <a:off x="8146134" y="5898370"/>
              <a:ext cx="1142059" cy="142435"/>
            </a:xfrm>
            <a:custGeom>
              <a:avLst/>
              <a:gdLst>
                <a:gd name="connsiteX0" fmla="*/ 44043 w 1142059"/>
                <a:gd name="connsiteY0" fmla="*/ 0 h 142435"/>
                <a:gd name="connsiteX1" fmla="*/ 0 w 1142059"/>
                <a:gd name="connsiteY1" fmla="*/ 142436 h 142435"/>
                <a:gd name="connsiteX2" fmla="*/ 1128135 w 1142059"/>
                <a:gd name="connsiteY2" fmla="*/ 142436 h 142435"/>
                <a:gd name="connsiteX3" fmla="*/ 1142060 w 1142059"/>
                <a:gd name="connsiteY3" fmla="*/ 0 h 142435"/>
                <a:gd name="connsiteX4" fmla="*/ 44043 w 1142059"/>
                <a:gd name="connsiteY4" fmla="*/ 0 h 14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59" h="142435">
                  <a:moveTo>
                    <a:pt x="44043" y="0"/>
                  </a:moveTo>
                  <a:cubicBezTo>
                    <a:pt x="15949" y="43307"/>
                    <a:pt x="4294" y="91399"/>
                    <a:pt x="0" y="142436"/>
                  </a:cubicBezTo>
                  <a:lnTo>
                    <a:pt x="1128135" y="142436"/>
                  </a:lnTo>
                  <a:cubicBezTo>
                    <a:pt x="1136085" y="95337"/>
                    <a:pt x="1140735" y="47742"/>
                    <a:pt x="1142060" y="0"/>
                  </a:cubicBezTo>
                  <a:lnTo>
                    <a:pt x="44043" y="0"/>
                  </a:lnTo>
                  <a:close/>
                </a:path>
              </a:pathLst>
            </a:custGeom>
            <a:solidFill>
              <a:srgbClr val="E6D8CF"/>
            </a:solidFill>
            <a:ln w="613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0247100E-A136-4A9F-871D-11A9D54F835C}"/>
                </a:ext>
              </a:extLst>
            </p:cNvPr>
            <p:cNvSpPr/>
            <p:nvPr/>
          </p:nvSpPr>
          <p:spPr>
            <a:xfrm>
              <a:off x="8143796" y="5896039"/>
              <a:ext cx="1146676" cy="147097"/>
            </a:xfrm>
            <a:custGeom>
              <a:avLst/>
              <a:gdLst>
                <a:gd name="connsiteX0" fmla="*/ 1130473 w 1146676"/>
                <a:gd name="connsiteY0" fmla="*/ 147097 h 147097"/>
                <a:gd name="connsiteX1" fmla="*/ 2276 w 1146676"/>
                <a:gd name="connsiteY1" fmla="*/ 147097 h 147097"/>
                <a:gd name="connsiteX2" fmla="*/ 1362 w 1146676"/>
                <a:gd name="connsiteY2" fmla="*/ 146883 h 147097"/>
                <a:gd name="connsiteX3" fmla="*/ 602 w 1146676"/>
                <a:gd name="connsiteY3" fmla="*/ 146330 h 147097"/>
                <a:gd name="connsiteX4" fmla="*/ 123 w 1146676"/>
                <a:gd name="connsiteY4" fmla="*/ 145515 h 147097"/>
                <a:gd name="connsiteX5" fmla="*/ 7 w 1146676"/>
                <a:gd name="connsiteY5" fmla="*/ 144582 h 147097"/>
                <a:gd name="connsiteX6" fmla="*/ 44363 w 1146676"/>
                <a:gd name="connsiteY6" fmla="*/ 1043 h 147097"/>
                <a:gd name="connsiteX7" fmla="*/ 45216 w 1146676"/>
                <a:gd name="connsiteY7" fmla="*/ 288 h 147097"/>
                <a:gd name="connsiteX8" fmla="*/ 46320 w 1146676"/>
                <a:gd name="connsiteY8" fmla="*/ 0 h 147097"/>
                <a:gd name="connsiteX9" fmla="*/ 1144397 w 1146676"/>
                <a:gd name="connsiteY9" fmla="*/ 0 h 147097"/>
                <a:gd name="connsiteX10" fmla="*/ 1146060 w 1146676"/>
                <a:gd name="connsiteY10" fmla="*/ 736 h 147097"/>
                <a:gd name="connsiteX11" fmla="*/ 1146544 w 1146676"/>
                <a:gd name="connsiteY11" fmla="*/ 1497 h 147097"/>
                <a:gd name="connsiteX12" fmla="*/ 1146667 w 1146676"/>
                <a:gd name="connsiteY12" fmla="*/ 2392 h 147097"/>
                <a:gd name="connsiteX13" fmla="*/ 1132804 w 1146676"/>
                <a:gd name="connsiteY13" fmla="*/ 145135 h 147097"/>
                <a:gd name="connsiteX14" fmla="*/ 1132006 w 1146676"/>
                <a:gd name="connsiteY14" fmla="*/ 146551 h 147097"/>
                <a:gd name="connsiteX15" fmla="*/ 1130473 w 1146676"/>
                <a:gd name="connsiteY15" fmla="*/ 147097 h 147097"/>
                <a:gd name="connsiteX16" fmla="*/ 4791 w 1146676"/>
                <a:gd name="connsiteY16" fmla="*/ 142497 h 147097"/>
                <a:gd name="connsiteX17" fmla="*/ 1128510 w 1146676"/>
                <a:gd name="connsiteY17" fmla="*/ 142497 h 147097"/>
                <a:gd name="connsiteX18" fmla="*/ 1141944 w 1146676"/>
                <a:gd name="connsiteY18" fmla="*/ 4601 h 147097"/>
                <a:gd name="connsiteX19" fmla="*/ 47547 w 1146676"/>
                <a:gd name="connsiteY19" fmla="*/ 4601 h 147097"/>
                <a:gd name="connsiteX20" fmla="*/ 4791 w 1146676"/>
                <a:gd name="connsiteY20" fmla="*/ 142497 h 1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6676" h="147097">
                  <a:moveTo>
                    <a:pt x="1130473" y="147097"/>
                  </a:moveTo>
                  <a:lnTo>
                    <a:pt x="2276" y="147097"/>
                  </a:lnTo>
                  <a:cubicBezTo>
                    <a:pt x="1964" y="147091"/>
                    <a:pt x="1651" y="147017"/>
                    <a:pt x="1362" y="146883"/>
                  </a:cubicBezTo>
                  <a:cubicBezTo>
                    <a:pt x="1074" y="146754"/>
                    <a:pt x="816" y="146564"/>
                    <a:pt x="602" y="146330"/>
                  </a:cubicBezTo>
                  <a:cubicBezTo>
                    <a:pt x="393" y="146091"/>
                    <a:pt x="228" y="145815"/>
                    <a:pt x="123" y="145515"/>
                  </a:cubicBezTo>
                  <a:cubicBezTo>
                    <a:pt x="25" y="145214"/>
                    <a:pt x="-18" y="144895"/>
                    <a:pt x="7" y="144582"/>
                  </a:cubicBezTo>
                  <a:cubicBezTo>
                    <a:pt x="4914" y="85756"/>
                    <a:pt x="19029" y="40302"/>
                    <a:pt x="44363" y="1043"/>
                  </a:cubicBezTo>
                  <a:cubicBezTo>
                    <a:pt x="44584" y="724"/>
                    <a:pt x="44878" y="466"/>
                    <a:pt x="45216" y="288"/>
                  </a:cubicBezTo>
                  <a:cubicBezTo>
                    <a:pt x="45559" y="104"/>
                    <a:pt x="45939" y="6"/>
                    <a:pt x="46320" y="0"/>
                  </a:cubicBezTo>
                  <a:lnTo>
                    <a:pt x="1144397" y="0"/>
                  </a:lnTo>
                  <a:cubicBezTo>
                    <a:pt x="1145029" y="25"/>
                    <a:pt x="1145618" y="288"/>
                    <a:pt x="1146060" y="736"/>
                  </a:cubicBezTo>
                  <a:cubicBezTo>
                    <a:pt x="1146274" y="951"/>
                    <a:pt x="1146440" y="1209"/>
                    <a:pt x="1146544" y="1497"/>
                  </a:cubicBezTo>
                  <a:cubicBezTo>
                    <a:pt x="1146655" y="1779"/>
                    <a:pt x="1146698" y="2086"/>
                    <a:pt x="1146667" y="2392"/>
                  </a:cubicBezTo>
                  <a:cubicBezTo>
                    <a:pt x="1145366" y="50239"/>
                    <a:pt x="1140735" y="97932"/>
                    <a:pt x="1132804" y="145135"/>
                  </a:cubicBezTo>
                  <a:cubicBezTo>
                    <a:pt x="1132718" y="145687"/>
                    <a:pt x="1132436" y="146190"/>
                    <a:pt x="1132006" y="146551"/>
                  </a:cubicBezTo>
                  <a:cubicBezTo>
                    <a:pt x="1131577" y="146907"/>
                    <a:pt x="1131037" y="147104"/>
                    <a:pt x="1130473" y="147097"/>
                  </a:cubicBezTo>
                  <a:close/>
                  <a:moveTo>
                    <a:pt x="4791" y="142497"/>
                  </a:moveTo>
                  <a:lnTo>
                    <a:pt x="1128510" y="142497"/>
                  </a:lnTo>
                  <a:cubicBezTo>
                    <a:pt x="1136104" y="96889"/>
                    <a:pt x="1140594" y="50815"/>
                    <a:pt x="1141944" y="4601"/>
                  </a:cubicBezTo>
                  <a:lnTo>
                    <a:pt x="47547" y="4601"/>
                  </a:lnTo>
                  <a:cubicBezTo>
                    <a:pt x="23378" y="42265"/>
                    <a:pt x="9576" y="86124"/>
                    <a:pt x="4791" y="142497"/>
                  </a:cubicBezTo>
                  <a:close/>
                </a:path>
              </a:pathLst>
            </a:custGeom>
            <a:solidFill>
              <a:srgbClr val="0E0E0E"/>
            </a:solidFill>
            <a:ln w="613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E89D55C6-92CD-4291-AD39-B12E8E6EAB93}"/>
                </a:ext>
              </a:extLst>
            </p:cNvPr>
            <p:cNvSpPr/>
            <p:nvPr/>
          </p:nvSpPr>
          <p:spPr>
            <a:xfrm>
              <a:off x="8674777" y="3449549"/>
              <a:ext cx="950796" cy="1662953"/>
            </a:xfrm>
            <a:custGeom>
              <a:avLst/>
              <a:gdLst>
                <a:gd name="connsiteX0" fmla="*/ 219726 w 950796"/>
                <a:gd name="connsiteY0" fmla="*/ 0 h 1662953"/>
                <a:gd name="connsiteX1" fmla="*/ 0 w 950796"/>
                <a:gd name="connsiteY1" fmla="*/ 1544154 h 1662953"/>
                <a:gd name="connsiteX2" fmla="*/ 432827 w 950796"/>
                <a:gd name="connsiteY2" fmla="*/ 1657084 h 1662953"/>
                <a:gd name="connsiteX3" fmla="*/ 813574 w 950796"/>
                <a:gd name="connsiteY3" fmla="*/ 1632548 h 1662953"/>
                <a:gd name="connsiteX4" fmla="*/ 950796 w 950796"/>
                <a:gd name="connsiteY4" fmla="*/ 309285 h 166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796" h="1662953">
                  <a:moveTo>
                    <a:pt x="219726" y="0"/>
                  </a:moveTo>
                  <a:lnTo>
                    <a:pt x="0" y="1544154"/>
                  </a:lnTo>
                  <a:cubicBezTo>
                    <a:pt x="0" y="1544154"/>
                    <a:pt x="147895" y="1635185"/>
                    <a:pt x="432827" y="1657084"/>
                  </a:cubicBezTo>
                  <a:cubicBezTo>
                    <a:pt x="717759" y="1678983"/>
                    <a:pt x="813574" y="1632548"/>
                    <a:pt x="813574" y="1632548"/>
                  </a:cubicBezTo>
                  <a:lnTo>
                    <a:pt x="950796" y="309285"/>
                  </a:lnTo>
                </a:path>
              </a:pathLst>
            </a:custGeom>
            <a:solidFill>
              <a:srgbClr val="3C8563"/>
            </a:solidFill>
            <a:ln w="613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0D98E47D-9DAF-41BD-8DB0-7C965E857A71}"/>
                </a:ext>
              </a:extLst>
            </p:cNvPr>
            <p:cNvSpPr/>
            <p:nvPr/>
          </p:nvSpPr>
          <p:spPr>
            <a:xfrm>
              <a:off x="8672486" y="3447245"/>
              <a:ext cx="955246" cy="1667546"/>
            </a:xfrm>
            <a:custGeom>
              <a:avLst/>
              <a:gdLst>
                <a:gd name="connsiteX0" fmla="*/ 576817 w 955246"/>
                <a:gd name="connsiteY0" fmla="*/ 1667547 h 1667546"/>
                <a:gd name="connsiteX1" fmla="*/ 434995 w 955246"/>
                <a:gd name="connsiteY1" fmla="*/ 1661412 h 1667546"/>
                <a:gd name="connsiteX2" fmla="*/ 111111 w 955246"/>
                <a:gd name="connsiteY2" fmla="*/ 1596574 h 1667546"/>
                <a:gd name="connsiteX3" fmla="*/ 1125 w 955246"/>
                <a:gd name="connsiteY3" fmla="*/ 1548114 h 1667546"/>
                <a:gd name="connsiteX4" fmla="*/ 230 w 955246"/>
                <a:gd name="connsiteY4" fmla="*/ 1547108 h 1667546"/>
                <a:gd name="connsiteX5" fmla="*/ 21 w 955246"/>
                <a:gd name="connsiteY5" fmla="*/ 1545783 h 1667546"/>
                <a:gd name="connsiteX6" fmla="*/ 219686 w 955246"/>
                <a:gd name="connsiteY6" fmla="*/ 1997 h 1667546"/>
                <a:gd name="connsiteX7" fmla="*/ 219974 w 955246"/>
                <a:gd name="connsiteY7" fmla="*/ 1132 h 1667546"/>
                <a:gd name="connsiteX8" fmla="*/ 220581 w 955246"/>
                <a:gd name="connsiteY8" fmla="*/ 451 h 1667546"/>
                <a:gd name="connsiteX9" fmla="*/ 221409 w 955246"/>
                <a:gd name="connsiteY9" fmla="*/ 65 h 1667546"/>
                <a:gd name="connsiteX10" fmla="*/ 222323 w 955246"/>
                <a:gd name="connsiteY10" fmla="*/ 34 h 1667546"/>
                <a:gd name="connsiteX11" fmla="*/ 223826 w 955246"/>
                <a:gd name="connsiteY11" fmla="*/ 924 h 1667546"/>
                <a:gd name="connsiteX12" fmla="*/ 224286 w 955246"/>
                <a:gd name="connsiteY12" fmla="*/ 2611 h 1667546"/>
                <a:gd name="connsiteX13" fmla="*/ 4806 w 955246"/>
                <a:gd name="connsiteY13" fmla="*/ 1545231 h 1667546"/>
                <a:gd name="connsiteX14" fmla="*/ 112706 w 955246"/>
                <a:gd name="connsiteY14" fmla="*/ 1592587 h 1667546"/>
                <a:gd name="connsiteX15" fmla="*/ 435179 w 955246"/>
                <a:gd name="connsiteY15" fmla="*/ 1657118 h 1667546"/>
                <a:gd name="connsiteX16" fmla="*/ 813657 w 955246"/>
                <a:gd name="connsiteY16" fmla="*/ 1633195 h 1667546"/>
                <a:gd name="connsiteX17" fmla="*/ 950633 w 955246"/>
                <a:gd name="connsiteY17" fmla="*/ 311343 h 1667546"/>
                <a:gd name="connsiteX18" fmla="*/ 951486 w 955246"/>
                <a:gd name="connsiteY18" fmla="*/ 309828 h 1667546"/>
                <a:gd name="connsiteX19" fmla="*/ 953148 w 955246"/>
                <a:gd name="connsiteY19" fmla="*/ 309319 h 1667546"/>
                <a:gd name="connsiteX20" fmla="*/ 954019 w 955246"/>
                <a:gd name="connsiteY20" fmla="*/ 309564 h 1667546"/>
                <a:gd name="connsiteX21" fmla="*/ 954725 w 955246"/>
                <a:gd name="connsiteY21" fmla="*/ 310135 h 1667546"/>
                <a:gd name="connsiteX22" fmla="*/ 955154 w 955246"/>
                <a:gd name="connsiteY22" fmla="*/ 310932 h 1667546"/>
                <a:gd name="connsiteX23" fmla="*/ 955234 w 955246"/>
                <a:gd name="connsiteY23" fmla="*/ 311834 h 1667546"/>
                <a:gd name="connsiteX24" fmla="*/ 818135 w 955246"/>
                <a:gd name="connsiteY24" fmla="*/ 1634974 h 1667546"/>
                <a:gd name="connsiteX25" fmla="*/ 817712 w 955246"/>
                <a:gd name="connsiteY25" fmla="*/ 1636048 h 1667546"/>
                <a:gd name="connsiteX26" fmla="*/ 816847 w 955246"/>
                <a:gd name="connsiteY26" fmla="*/ 1636814 h 1667546"/>
                <a:gd name="connsiteX27" fmla="*/ 576817 w 955246"/>
                <a:gd name="connsiteY27" fmla="*/ 1667547 h 166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55246" h="1667546">
                  <a:moveTo>
                    <a:pt x="576817" y="1667547"/>
                  </a:moveTo>
                  <a:cubicBezTo>
                    <a:pt x="535779" y="1667547"/>
                    <a:pt x="488730" y="1665829"/>
                    <a:pt x="434995" y="1661412"/>
                  </a:cubicBezTo>
                  <a:cubicBezTo>
                    <a:pt x="287775" y="1650064"/>
                    <a:pt x="177360" y="1619884"/>
                    <a:pt x="111111" y="1596574"/>
                  </a:cubicBezTo>
                  <a:cubicBezTo>
                    <a:pt x="39157" y="1571302"/>
                    <a:pt x="1493" y="1548298"/>
                    <a:pt x="1125" y="1548114"/>
                  </a:cubicBezTo>
                  <a:cubicBezTo>
                    <a:pt x="739" y="1547869"/>
                    <a:pt x="426" y="1547526"/>
                    <a:pt x="230" y="1547108"/>
                  </a:cubicBezTo>
                  <a:cubicBezTo>
                    <a:pt x="33" y="1546697"/>
                    <a:pt x="-40" y="1546237"/>
                    <a:pt x="21" y="1545783"/>
                  </a:cubicBezTo>
                  <a:lnTo>
                    <a:pt x="219686" y="1997"/>
                  </a:lnTo>
                  <a:cubicBezTo>
                    <a:pt x="219723" y="1691"/>
                    <a:pt x="219821" y="1396"/>
                    <a:pt x="219974" y="1132"/>
                  </a:cubicBezTo>
                  <a:cubicBezTo>
                    <a:pt x="220127" y="862"/>
                    <a:pt x="220336" y="635"/>
                    <a:pt x="220581" y="451"/>
                  </a:cubicBezTo>
                  <a:cubicBezTo>
                    <a:pt x="220833" y="267"/>
                    <a:pt x="221109" y="132"/>
                    <a:pt x="221409" y="65"/>
                  </a:cubicBezTo>
                  <a:cubicBezTo>
                    <a:pt x="221710" y="-9"/>
                    <a:pt x="222023" y="-21"/>
                    <a:pt x="222323" y="34"/>
                  </a:cubicBezTo>
                  <a:cubicBezTo>
                    <a:pt x="222918" y="126"/>
                    <a:pt x="223458" y="445"/>
                    <a:pt x="223826" y="924"/>
                  </a:cubicBezTo>
                  <a:cubicBezTo>
                    <a:pt x="224188" y="1408"/>
                    <a:pt x="224354" y="2009"/>
                    <a:pt x="224286" y="2611"/>
                  </a:cubicBezTo>
                  <a:lnTo>
                    <a:pt x="4806" y="1545231"/>
                  </a:lnTo>
                  <a:cubicBezTo>
                    <a:pt x="39267" y="1564241"/>
                    <a:pt x="75385" y="1580092"/>
                    <a:pt x="112706" y="1592587"/>
                  </a:cubicBezTo>
                  <a:cubicBezTo>
                    <a:pt x="178771" y="1615774"/>
                    <a:pt x="288388" y="1645832"/>
                    <a:pt x="435179" y="1657118"/>
                  </a:cubicBezTo>
                  <a:cubicBezTo>
                    <a:pt x="699746" y="1677484"/>
                    <a:pt x="801941" y="1638164"/>
                    <a:pt x="813657" y="1633195"/>
                  </a:cubicBezTo>
                  <a:lnTo>
                    <a:pt x="950633" y="311343"/>
                  </a:lnTo>
                  <a:cubicBezTo>
                    <a:pt x="950707" y="310748"/>
                    <a:pt x="951014" y="310202"/>
                    <a:pt x="951486" y="309828"/>
                  </a:cubicBezTo>
                  <a:cubicBezTo>
                    <a:pt x="951952" y="309448"/>
                    <a:pt x="952547" y="309264"/>
                    <a:pt x="953148" y="309319"/>
                  </a:cubicBezTo>
                  <a:cubicBezTo>
                    <a:pt x="953455" y="309344"/>
                    <a:pt x="953749" y="309423"/>
                    <a:pt x="954019" y="309564"/>
                  </a:cubicBezTo>
                  <a:cubicBezTo>
                    <a:pt x="954289" y="309706"/>
                    <a:pt x="954528" y="309896"/>
                    <a:pt x="954725" y="310135"/>
                  </a:cubicBezTo>
                  <a:cubicBezTo>
                    <a:pt x="954921" y="310368"/>
                    <a:pt x="955062" y="310638"/>
                    <a:pt x="955154" y="310932"/>
                  </a:cubicBezTo>
                  <a:cubicBezTo>
                    <a:pt x="955240" y="311227"/>
                    <a:pt x="955265" y="311533"/>
                    <a:pt x="955234" y="311834"/>
                  </a:cubicBezTo>
                  <a:lnTo>
                    <a:pt x="818135" y="1634974"/>
                  </a:lnTo>
                  <a:cubicBezTo>
                    <a:pt x="818080" y="1635361"/>
                    <a:pt x="817939" y="1635729"/>
                    <a:pt x="817712" y="1636048"/>
                  </a:cubicBezTo>
                  <a:cubicBezTo>
                    <a:pt x="817491" y="1636373"/>
                    <a:pt x="817190" y="1636631"/>
                    <a:pt x="816847" y="1636814"/>
                  </a:cubicBezTo>
                  <a:cubicBezTo>
                    <a:pt x="816172" y="1637182"/>
                    <a:pt x="751273" y="1667485"/>
                    <a:pt x="576817" y="1667547"/>
                  </a:cubicBezTo>
                  <a:close/>
                </a:path>
              </a:pathLst>
            </a:custGeom>
            <a:solidFill>
              <a:srgbClr val="0E0E0E"/>
            </a:solidFill>
            <a:ln w="613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385A8E2D-6384-4483-9F24-3E2DBB61124C}"/>
                </a:ext>
              </a:extLst>
            </p:cNvPr>
            <p:cNvSpPr/>
            <p:nvPr/>
          </p:nvSpPr>
          <p:spPr>
            <a:xfrm>
              <a:off x="8166934" y="1818106"/>
              <a:ext cx="2050217" cy="1587031"/>
            </a:xfrm>
            <a:custGeom>
              <a:avLst/>
              <a:gdLst>
                <a:gd name="connsiteX0" fmla="*/ 18704 w 2050217"/>
                <a:gd name="connsiteY0" fmla="*/ 1363809 h 1587031"/>
                <a:gd name="connsiteX1" fmla="*/ 49375 w 2050217"/>
                <a:gd name="connsiteY1" fmla="*/ 1014162 h 1587031"/>
                <a:gd name="connsiteX2" fmla="*/ 208250 w 2050217"/>
                <a:gd name="connsiteY2" fmla="*/ 430496 h 1587031"/>
                <a:gd name="connsiteX3" fmla="*/ 605560 w 2050217"/>
                <a:gd name="connsiteY3" fmla="*/ 174149 h 1587031"/>
                <a:gd name="connsiteX4" fmla="*/ 871292 w 2050217"/>
                <a:gd name="connsiteY4" fmla="*/ 92013 h 1587031"/>
                <a:gd name="connsiteX5" fmla="*/ 1205849 w 2050217"/>
                <a:gd name="connsiteY5" fmla="*/ 0 h 1587031"/>
                <a:gd name="connsiteX6" fmla="*/ 1425453 w 2050217"/>
                <a:gd name="connsiteY6" fmla="*/ 115874 h 1587031"/>
                <a:gd name="connsiteX7" fmla="*/ 1471950 w 2050217"/>
                <a:gd name="connsiteY7" fmla="*/ 152679 h 1587031"/>
                <a:gd name="connsiteX8" fmla="*/ 2050218 w 2050217"/>
                <a:gd name="connsiteY8" fmla="*/ 1303572 h 1587031"/>
                <a:gd name="connsiteX9" fmla="*/ 1794423 w 2050217"/>
                <a:gd name="connsiteY9" fmla="*/ 1587032 h 1587031"/>
                <a:gd name="connsiteX10" fmla="*/ 658313 w 2050217"/>
                <a:gd name="connsiteY10" fmla="*/ 1535321 h 1587031"/>
                <a:gd name="connsiteX11" fmla="*/ 507842 w 2050217"/>
                <a:gd name="connsiteY11" fmla="*/ 1280814 h 158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50217" h="1587031">
                  <a:moveTo>
                    <a:pt x="18704" y="1363809"/>
                  </a:moveTo>
                  <a:cubicBezTo>
                    <a:pt x="-16875" y="1274067"/>
                    <a:pt x="1037" y="1149114"/>
                    <a:pt x="49375" y="1014162"/>
                  </a:cubicBezTo>
                  <a:cubicBezTo>
                    <a:pt x="140160" y="758735"/>
                    <a:pt x="84033" y="637585"/>
                    <a:pt x="208250" y="430496"/>
                  </a:cubicBezTo>
                  <a:cubicBezTo>
                    <a:pt x="316150" y="250765"/>
                    <a:pt x="443802" y="228068"/>
                    <a:pt x="605560" y="174149"/>
                  </a:cubicBezTo>
                  <a:cubicBezTo>
                    <a:pt x="767318" y="120230"/>
                    <a:pt x="871292" y="92013"/>
                    <a:pt x="871292" y="92013"/>
                  </a:cubicBezTo>
                  <a:lnTo>
                    <a:pt x="1205849" y="0"/>
                  </a:lnTo>
                  <a:lnTo>
                    <a:pt x="1425453" y="115874"/>
                  </a:lnTo>
                  <a:lnTo>
                    <a:pt x="1471950" y="152679"/>
                  </a:lnTo>
                  <a:lnTo>
                    <a:pt x="2050218" y="1303572"/>
                  </a:lnTo>
                  <a:lnTo>
                    <a:pt x="1794423" y="1587032"/>
                  </a:lnTo>
                  <a:lnTo>
                    <a:pt x="658313" y="1535321"/>
                  </a:lnTo>
                  <a:lnTo>
                    <a:pt x="507842" y="1280814"/>
                  </a:lnTo>
                </a:path>
              </a:pathLst>
            </a:custGeom>
            <a:solidFill>
              <a:srgbClr val="E69C9C"/>
            </a:solidFill>
            <a:ln w="613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DB579BD4-2A71-4367-8BF3-29D0680130C2}"/>
                </a:ext>
              </a:extLst>
            </p:cNvPr>
            <p:cNvSpPr/>
            <p:nvPr/>
          </p:nvSpPr>
          <p:spPr>
            <a:xfrm>
              <a:off x="8164277" y="1815614"/>
              <a:ext cx="2054901" cy="1591793"/>
            </a:xfrm>
            <a:custGeom>
              <a:avLst/>
              <a:gdLst>
                <a:gd name="connsiteX0" fmla="*/ 1797080 w 2054901"/>
                <a:gd name="connsiteY0" fmla="*/ 1591794 h 1591793"/>
                <a:gd name="connsiteX1" fmla="*/ 661032 w 2054901"/>
                <a:gd name="connsiteY1" fmla="*/ 1540083 h 1591793"/>
                <a:gd name="connsiteX2" fmla="*/ 659934 w 2054901"/>
                <a:gd name="connsiteY2" fmla="*/ 1539794 h 1591793"/>
                <a:gd name="connsiteX3" fmla="*/ 659131 w 2054901"/>
                <a:gd name="connsiteY3" fmla="*/ 1538978 h 1591793"/>
                <a:gd name="connsiteX4" fmla="*/ 508666 w 2054901"/>
                <a:gd name="connsiteY4" fmla="*/ 1284533 h 1591793"/>
                <a:gd name="connsiteX5" fmla="*/ 508506 w 2054901"/>
                <a:gd name="connsiteY5" fmla="*/ 1282834 h 1591793"/>
                <a:gd name="connsiteX6" fmla="*/ 509543 w 2054901"/>
                <a:gd name="connsiteY6" fmla="*/ 1281485 h 1591793"/>
                <a:gd name="connsiteX7" fmla="*/ 511224 w 2054901"/>
                <a:gd name="connsiteY7" fmla="*/ 1281202 h 1591793"/>
                <a:gd name="connsiteX8" fmla="*/ 512647 w 2054901"/>
                <a:gd name="connsiteY8" fmla="*/ 1282141 h 1591793"/>
                <a:gd name="connsiteX9" fmla="*/ 662449 w 2054901"/>
                <a:gd name="connsiteY9" fmla="*/ 1535543 h 1591793"/>
                <a:gd name="connsiteX10" fmla="*/ 1796221 w 2054901"/>
                <a:gd name="connsiteY10" fmla="*/ 1587193 h 1591793"/>
                <a:gd name="connsiteX11" fmla="*/ 2050176 w 2054901"/>
                <a:gd name="connsiteY11" fmla="*/ 1305696 h 1591793"/>
                <a:gd name="connsiteX12" fmla="*/ 1472528 w 2054901"/>
                <a:gd name="connsiteY12" fmla="*/ 156337 h 1591793"/>
                <a:gd name="connsiteX13" fmla="*/ 1426454 w 2054901"/>
                <a:gd name="connsiteY13" fmla="*/ 119900 h 1591793"/>
                <a:gd name="connsiteX14" fmla="*/ 1208022 w 2054901"/>
                <a:gd name="connsiteY14" fmla="*/ 4700 h 1591793"/>
                <a:gd name="connsiteX15" fmla="*/ 874317 w 2054901"/>
                <a:gd name="connsiteY15" fmla="*/ 96713 h 1591793"/>
                <a:gd name="connsiteX16" fmla="*/ 608714 w 2054901"/>
                <a:gd name="connsiteY16" fmla="*/ 178788 h 1591793"/>
                <a:gd name="connsiteX17" fmla="*/ 556206 w 2054901"/>
                <a:gd name="connsiteY17" fmla="*/ 195841 h 1591793"/>
                <a:gd name="connsiteX18" fmla="*/ 212692 w 2054901"/>
                <a:gd name="connsiteY18" fmla="*/ 434215 h 1591793"/>
                <a:gd name="connsiteX19" fmla="*/ 115895 w 2054901"/>
                <a:gd name="connsiteY19" fmla="*/ 743070 h 1591793"/>
                <a:gd name="connsiteX20" fmla="*/ 53934 w 2054901"/>
                <a:gd name="connsiteY20" fmla="*/ 1017329 h 1591793"/>
                <a:gd name="connsiteX21" fmla="*/ 23263 w 2054901"/>
                <a:gd name="connsiteY21" fmla="*/ 1365443 h 1591793"/>
                <a:gd name="connsiteX22" fmla="*/ 23238 w 2054901"/>
                <a:gd name="connsiteY22" fmla="*/ 1367209 h 1591793"/>
                <a:gd name="connsiteX23" fmla="*/ 21975 w 2054901"/>
                <a:gd name="connsiteY23" fmla="*/ 1368449 h 1591793"/>
                <a:gd name="connsiteX24" fmla="*/ 20208 w 2054901"/>
                <a:gd name="connsiteY24" fmla="*/ 1368418 h 1591793"/>
                <a:gd name="connsiteX25" fmla="*/ 18969 w 2054901"/>
                <a:gd name="connsiteY25" fmla="*/ 1367160 h 1591793"/>
                <a:gd name="connsiteX26" fmla="*/ 49333 w 2054901"/>
                <a:gd name="connsiteY26" fmla="*/ 1015795 h 1591793"/>
                <a:gd name="connsiteX27" fmla="*/ 111110 w 2054901"/>
                <a:gd name="connsiteY27" fmla="*/ 742395 h 1591793"/>
                <a:gd name="connsiteX28" fmla="*/ 208460 w 2054901"/>
                <a:gd name="connsiteY28" fmla="*/ 431761 h 1591793"/>
                <a:gd name="connsiteX29" fmla="*/ 554543 w 2054901"/>
                <a:gd name="connsiteY29" fmla="*/ 191363 h 1591793"/>
                <a:gd name="connsiteX30" fmla="*/ 607052 w 2054901"/>
                <a:gd name="connsiteY30" fmla="*/ 174371 h 1591793"/>
                <a:gd name="connsiteX31" fmla="*/ 872845 w 2054901"/>
                <a:gd name="connsiteY31" fmla="*/ 92174 h 1591793"/>
                <a:gd name="connsiteX32" fmla="*/ 1207464 w 2054901"/>
                <a:gd name="connsiteY32" fmla="*/ 161 h 1591793"/>
                <a:gd name="connsiteX33" fmla="*/ 1209120 w 2054901"/>
                <a:gd name="connsiteY33" fmla="*/ 161 h 1591793"/>
                <a:gd name="connsiteX34" fmla="*/ 1428724 w 2054901"/>
                <a:gd name="connsiteY34" fmla="*/ 116035 h 1591793"/>
                <a:gd name="connsiteX35" fmla="*/ 1475527 w 2054901"/>
                <a:gd name="connsiteY35" fmla="*/ 152840 h 1591793"/>
                <a:gd name="connsiteX36" fmla="*/ 1476141 w 2054901"/>
                <a:gd name="connsiteY36" fmla="*/ 153576 h 1591793"/>
                <a:gd name="connsiteX37" fmla="*/ 2054654 w 2054901"/>
                <a:gd name="connsiteY37" fmla="*/ 1304837 h 1591793"/>
                <a:gd name="connsiteX38" fmla="*/ 2054881 w 2054901"/>
                <a:gd name="connsiteY38" fmla="*/ 1306181 h 1591793"/>
                <a:gd name="connsiteX39" fmla="*/ 2054286 w 2054901"/>
                <a:gd name="connsiteY39" fmla="*/ 1307414 h 1591793"/>
                <a:gd name="connsiteX40" fmla="*/ 1798675 w 2054901"/>
                <a:gd name="connsiteY40" fmla="*/ 1591057 h 1591793"/>
                <a:gd name="connsiteX41" fmla="*/ 1797080 w 2054901"/>
                <a:gd name="connsiteY41" fmla="*/ 1591794 h 159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54901" h="1591793">
                  <a:moveTo>
                    <a:pt x="1797080" y="1591794"/>
                  </a:moveTo>
                  <a:lnTo>
                    <a:pt x="661032" y="1540083"/>
                  </a:lnTo>
                  <a:cubicBezTo>
                    <a:pt x="660646" y="1540089"/>
                    <a:pt x="660265" y="1539984"/>
                    <a:pt x="659934" y="1539794"/>
                  </a:cubicBezTo>
                  <a:cubicBezTo>
                    <a:pt x="659597" y="1539598"/>
                    <a:pt x="659321" y="1539316"/>
                    <a:pt x="659131" y="1538978"/>
                  </a:cubicBezTo>
                  <a:lnTo>
                    <a:pt x="508666" y="1284533"/>
                  </a:lnTo>
                  <a:cubicBezTo>
                    <a:pt x="508396" y="1284006"/>
                    <a:pt x="508340" y="1283398"/>
                    <a:pt x="508506" y="1282834"/>
                  </a:cubicBezTo>
                  <a:cubicBezTo>
                    <a:pt x="508666" y="1282270"/>
                    <a:pt x="509040" y="1281785"/>
                    <a:pt x="509543" y="1281485"/>
                  </a:cubicBezTo>
                  <a:cubicBezTo>
                    <a:pt x="510046" y="1281178"/>
                    <a:pt x="510647" y="1281080"/>
                    <a:pt x="511224" y="1281202"/>
                  </a:cubicBezTo>
                  <a:cubicBezTo>
                    <a:pt x="511800" y="1281325"/>
                    <a:pt x="512309" y="1281656"/>
                    <a:pt x="512647" y="1282141"/>
                  </a:cubicBezTo>
                  <a:lnTo>
                    <a:pt x="662449" y="1535543"/>
                  </a:lnTo>
                  <a:lnTo>
                    <a:pt x="1796221" y="1587193"/>
                  </a:lnTo>
                  <a:lnTo>
                    <a:pt x="2050176" y="1305696"/>
                  </a:lnTo>
                  <a:lnTo>
                    <a:pt x="1472528" y="156337"/>
                  </a:lnTo>
                  <a:lnTo>
                    <a:pt x="1426454" y="119900"/>
                  </a:lnTo>
                  <a:lnTo>
                    <a:pt x="1208022" y="4700"/>
                  </a:lnTo>
                  <a:lnTo>
                    <a:pt x="874317" y="96713"/>
                  </a:lnTo>
                  <a:cubicBezTo>
                    <a:pt x="873274" y="96713"/>
                    <a:pt x="768564" y="125543"/>
                    <a:pt x="608714" y="178788"/>
                  </a:cubicBezTo>
                  <a:cubicBezTo>
                    <a:pt x="590802" y="184922"/>
                    <a:pt x="573320" y="190381"/>
                    <a:pt x="556206" y="195841"/>
                  </a:cubicBezTo>
                  <a:cubicBezTo>
                    <a:pt x="417634" y="240068"/>
                    <a:pt x="308140" y="275094"/>
                    <a:pt x="212692" y="434215"/>
                  </a:cubicBezTo>
                  <a:cubicBezTo>
                    <a:pt x="142456" y="551255"/>
                    <a:pt x="130187" y="640139"/>
                    <a:pt x="115895" y="743070"/>
                  </a:cubicBezTo>
                  <a:cubicBezTo>
                    <a:pt x="105283" y="819747"/>
                    <a:pt x="93315" y="906668"/>
                    <a:pt x="53934" y="1017329"/>
                  </a:cubicBezTo>
                  <a:cubicBezTo>
                    <a:pt x="1057" y="1166021"/>
                    <a:pt x="-9187" y="1283122"/>
                    <a:pt x="23263" y="1365443"/>
                  </a:cubicBezTo>
                  <a:cubicBezTo>
                    <a:pt x="23490" y="1366013"/>
                    <a:pt x="23477" y="1366645"/>
                    <a:pt x="23238" y="1367209"/>
                  </a:cubicBezTo>
                  <a:cubicBezTo>
                    <a:pt x="22999" y="1367774"/>
                    <a:pt x="22545" y="1368215"/>
                    <a:pt x="21975" y="1368449"/>
                  </a:cubicBezTo>
                  <a:cubicBezTo>
                    <a:pt x="21410" y="1368670"/>
                    <a:pt x="20772" y="1368663"/>
                    <a:pt x="20208" y="1368418"/>
                  </a:cubicBezTo>
                  <a:cubicBezTo>
                    <a:pt x="19650" y="1368179"/>
                    <a:pt x="19202" y="1367725"/>
                    <a:pt x="18969" y="1367160"/>
                  </a:cubicBezTo>
                  <a:cubicBezTo>
                    <a:pt x="-14094" y="1283736"/>
                    <a:pt x="-3912" y="1165530"/>
                    <a:pt x="49333" y="1015795"/>
                  </a:cubicBezTo>
                  <a:cubicBezTo>
                    <a:pt x="88530" y="905380"/>
                    <a:pt x="100559" y="818889"/>
                    <a:pt x="111110" y="742395"/>
                  </a:cubicBezTo>
                  <a:cubicBezTo>
                    <a:pt x="125403" y="638973"/>
                    <a:pt x="137733" y="549660"/>
                    <a:pt x="208460" y="431761"/>
                  </a:cubicBezTo>
                  <a:cubicBezTo>
                    <a:pt x="304827" y="271169"/>
                    <a:pt x="415052" y="235958"/>
                    <a:pt x="554543" y="191363"/>
                  </a:cubicBezTo>
                  <a:cubicBezTo>
                    <a:pt x="571657" y="185904"/>
                    <a:pt x="589140" y="180322"/>
                    <a:pt x="607052" y="174371"/>
                  </a:cubicBezTo>
                  <a:cubicBezTo>
                    <a:pt x="766969" y="121065"/>
                    <a:pt x="871802" y="92480"/>
                    <a:pt x="872845" y="92174"/>
                  </a:cubicBezTo>
                  <a:lnTo>
                    <a:pt x="1207464" y="161"/>
                  </a:lnTo>
                  <a:cubicBezTo>
                    <a:pt x="1207998" y="-54"/>
                    <a:pt x="1208593" y="-54"/>
                    <a:pt x="1209120" y="161"/>
                  </a:cubicBezTo>
                  <a:lnTo>
                    <a:pt x="1428724" y="116035"/>
                  </a:lnTo>
                  <a:lnTo>
                    <a:pt x="1475527" y="152840"/>
                  </a:lnTo>
                  <a:cubicBezTo>
                    <a:pt x="1475785" y="153043"/>
                    <a:pt x="1475993" y="153288"/>
                    <a:pt x="1476141" y="153576"/>
                  </a:cubicBezTo>
                  <a:lnTo>
                    <a:pt x="2054654" y="1304837"/>
                  </a:lnTo>
                  <a:cubicBezTo>
                    <a:pt x="2054869" y="1305254"/>
                    <a:pt x="2054942" y="1305721"/>
                    <a:pt x="2054881" y="1306181"/>
                  </a:cubicBezTo>
                  <a:cubicBezTo>
                    <a:pt x="2054813" y="1306647"/>
                    <a:pt x="2054605" y="1307070"/>
                    <a:pt x="2054286" y="1307414"/>
                  </a:cubicBezTo>
                  <a:lnTo>
                    <a:pt x="1798675" y="1591057"/>
                  </a:lnTo>
                  <a:cubicBezTo>
                    <a:pt x="1798264" y="1591499"/>
                    <a:pt x="1797688" y="1591763"/>
                    <a:pt x="1797080" y="1591794"/>
                  </a:cubicBezTo>
                  <a:close/>
                </a:path>
              </a:pathLst>
            </a:custGeom>
            <a:solidFill>
              <a:srgbClr val="0E0E0E"/>
            </a:solidFill>
            <a:ln w="613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9C235A02-DF6B-46CD-9FD6-6A1E4041FFFE}"/>
                </a:ext>
              </a:extLst>
            </p:cNvPr>
            <p:cNvSpPr/>
            <p:nvPr/>
          </p:nvSpPr>
          <p:spPr>
            <a:xfrm>
              <a:off x="8986078" y="2379644"/>
              <a:ext cx="84286" cy="84281"/>
            </a:xfrm>
            <a:custGeom>
              <a:avLst/>
              <a:gdLst>
                <a:gd name="connsiteX0" fmla="*/ 71943 w 84286"/>
                <a:gd name="connsiteY0" fmla="*/ 71943 h 84281"/>
                <a:gd name="connsiteX1" fmla="*/ 71943 w 84286"/>
                <a:gd name="connsiteY1" fmla="*/ 12344 h 84281"/>
                <a:gd name="connsiteX2" fmla="*/ 12343 w 84286"/>
                <a:gd name="connsiteY2" fmla="*/ 12344 h 84281"/>
                <a:gd name="connsiteX3" fmla="*/ 12343 w 84286"/>
                <a:gd name="connsiteY3" fmla="*/ 71943 h 84281"/>
                <a:gd name="connsiteX4" fmla="*/ 71943 w 84286"/>
                <a:gd name="connsiteY4" fmla="*/ 71943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43"/>
                  </a:moveTo>
                  <a:cubicBezTo>
                    <a:pt x="88401" y="55485"/>
                    <a:pt x="88401" y="28801"/>
                    <a:pt x="71943" y="12344"/>
                  </a:cubicBezTo>
                  <a:cubicBezTo>
                    <a:pt x="55485" y="-4115"/>
                    <a:pt x="28801" y="-4115"/>
                    <a:pt x="12343" y="12344"/>
                  </a:cubicBezTo>
                  <a:cubicBezTo>
                    <a:pt x="-4114" y="28801"/>
                    <a:pt x="-4114" y="55485"/>
                    <a:pt x="12343" y="71943"/>
                  </a:cubicBezTo>
                  <a:cubicBezTo>
                    <a:pt x="28801" y="88395"/>
                    <a:pt x="55485" y="88395"/>
                    <a:pt x="71943" y="71943"/>
                  </a:cubicBezTo>
                  <a:close/>
                </a:path>
              </a:pathLst>
            </a:custGeom>
            <a:solidFill>
              <a:srgbClr val="374FAD"/>
            </a:solidFill>
            <a:ln w="613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481BA7E4-7EF3-4E2A-B94A-5669CC49D8A2}"/>
                </a:ext>
              </a:extLst>
            </p:cNvPr>
            <p:cNvSpPr/>
            <p:nvPr/>
          </p:nvSpPr>
          <p:spPr>
            <a:xfrm>
              <a:off x="8983879" y="2377112"/>
              <a:ext cx="88820" cy="88822"/>
            </a:xfrm>
            <a:custGeom>
              <a:avLst/>
              <a:gdLst>
                <a:gd name="connsiteX0" fmla="*/ 44348 w 88820"/>
                <a:gd name="connsiteY0" fmla="*/ 88823 h 88822"/>
                <a:gd name="connsiteX1" fmla="*/ 19695 w 88820"/>
                <a:gd name="connsiteY1" fmla="*/ 81308 h 88822"/>
                <a:gd name="connsiteX2" fmla="*/ 3366 w 88820"/>
                <a:gd name="connsiteY2" fmla="*/ 61366 h 88822"/>
                <a:gd name="connsiteX3" fmla="*/ 863 w 88820"/>
                <a:gd name="connsiteY3" fmla="*/ 35707 h 88822"/>
                <a:gd name="connsiteX4" fmla="*/ 13033 w 88820"/>
                <a:gd name="connsiteY4" fmla="*/ 12986 h 88822"/>
                <a:gd name="connsiteX5" fmla="*/ 35772 w 88820"/>
                <a:gd name="connsiteY5" fmla="*/ 846 h 88822"/>
                <a:gd name="connsiteX6" fmla="*/ 61419 w 88820"/>
                <a:gd name="connsiteY6" fmla="*/ 3386 h 88822"/>
                <a:gd name="connsiteX7" fmla="*/ 81343 w 88820"/>
                <a:gd name="connsiteY7" fmla="*/ 19746 h 88822"/>
                <a:gd name="connsiteX8" fmla="*/ 88821 w 88820"/>
                <a:gd name="connsiteY8" fmla="*/ 44411 h 88822"/>
                <a:gd name="connsiteX9" fmla="*/ 85435 w 88820"/>
                <a:gd name="connsiteY9" fmla="*/ 61421 h 88822"/>
                <a:gd name="connsiteX10" fmla="*/ 75792 w 88820"/>
                <a:gd name="connsiteY10" fmla="*/ 75837 h 88822"/>
                <a:gd name="connsiteX11" fmla="*/ 61364 w 88820"/>
                <a:gd name="connsiteY11" fmla="*/ 85461 h 88822"/>
                <a:gd name="connsiteX12" fmla="*/ 44348 w 88820"/>
                <a:gd name="connsiteY12" fmla="*/ 88823 h 88822"/>
                <a:gd name="connsiteX13" fmla="*/ 44348 w 88820"/>
                <a:gd name="connsiteY13" fmla="*/ 4601 h 88822"/>
                <a:gd name="connsiteX14" fmla="*/ 22253 w 88820"/>
                <a:gd name="connsiteY14" fmla="*/ 11342 h 88822"/>
                <a:gd name="connsiteX15" fmla="*/ 7616 w 88820"/>
                <a:gd name="connsiteY15" fmla="*/ 29217 h 88822"/>
                <a:gd name="connsiteX16" fmla="*/ 5372 w 88820"/>
                <a:gd name="connsiteY16" fmla="*/ 52214 h 88822"/>
                <a:gd name="connsiteX17" fmla="*/ 16284 w 88820"/>
                <a:gd name="connsiteY17" fmla="*/ 72586 h 88822"/>
                <a:gd name="connsiteX18" fmla="*/ 36668 w 88820"/>
                <a:gd name="connsiteY18" fmla="*/ 83462 h 88822"/>
                <a:gd name="connsiteX19" fmla="*/ 59659 w 88820"/>
                <a:gd name="connsiteY19" fmla="*/ 81186 h 88822"/>
                <a:gd name="connsiteX20" fmla="*/ 77515 w 88820"/>
                <a:gd name="connsiteY20" fmla="*/ 66525 h 88822"/>
                <a:gd name="connsiteX21" fmla="*/ 84220 w 88820"/>
                <a:gd name="connsiteY21" fmla="*/ 44411 h 88822"/>
                <a:gd name="connsiteX22" fmla="*/ 72436 w 88820"/>
                <a:gd name="connsiteY22" fmla="*/ 16415 h 88822"/>
                <a:gd name="connsiteX23" fmla="*/ 44348 w 88820"/>
                <a:gd name="connsiteY23" fmla="*/ 4846 h 88822"/>
                <a:gd name="connsiteX24" fmla="*/ 44348 w 88820"/>
                <a:gd name="connsiteY24"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0" h="88822">
                  <a:moveTo>
                    <a:pt x="44348" y="88823"/>
                  </a:moveTo>
                  <a:cubicBezTo>
                    <a:pt x="35570" y="88810"/>
                    <a:pt x="26988" y="86197"/>
                    <a:pt x="19695" y="81308"/>
                  </a:cubicBezTo>
                  <a:cubicBezTo>
                    <a:pt x="12401" y="76419"/>
                    <a:pt x="6715" y="69482"/>
                    <a:pt x="3366" y="61366"/>
                  </a:cubicBezTo>
                  <a:cubicBezTo>
                    <a:pt x="10" y="53251"/>
                    <a:pt x="-861" y="44319"/>
                    <a:pt x="863" y="35707"/>
                  </a:cubicBezTo>
                  <a:cubicBezTo>
                    <a:pt x="2580" y="27101"/>
                    <a:pt x="6819" y="19194"/>
                    <a:pt x="13033" y="12986"/>
                  </a:cubicBezTo>
                  <a:cubicBezTo>
                    <a:pt x="19247" y="6784"/>
                    <a:pt x="27160" y="2558"/>
                    <a:pt x="35772" y="846"/>
                  </a:cubicBezTo>
                  <a:cubicBezTo>
                    <a:pt x="44385" y="-859"/>
                    <a:pt x="53310" y="25"/>
                    <a:pt x="61419" y="3386"/>
                  </a:cubicBezTo>
                  <a:cubicBezTo>
                    <a:pt x="69535" y="6748"/>
                    <a:pt x="76466" y="12440"/>
                    <a:pt x="81343" y="19746"/>
                  </a:cubicBezTo>
                  <a:cubicBezTo>
                    <a:pt x="86220" y="27046"/>
                    <a:pt x="88821" y="35633"/>
                    <a:pt x="88821" y="44411"/>
                  </a:cubicBezTo>
                  <a:cubicBezTo>
                    <a:pt x="88821" y="50251"/>
                    <a:pt x="87674" y="56029"/>
                    <a:pt x="85435" y="61421"/>
                  </a:cubicBezTo>
                  <a:cubicBezTo>
                    <a:pt x="83202" y="66813"/>
                    <a:pt x="79926" y="71715"/>
                    <a:pt x="75792" y="75837"/>
                  </a:cubicBezTo>
                  <a:cubicBezTo>
                    <a:pt x="71664" y="79959"/>
                    <a:pt x="66762" y="83235"/>
                    <a:pt x="61364" y="85461"/>
                  </a:cubicBezTo>
                  <a:cubicBezTo>
                    <a:pt x="55972" y="87688"/>
                    <a:pt x="50188" y="88829"/>
                    <a:pt x="44348" y="88823"/>
                  </a:cubicBezTo>
                  <a:close/>
                  <a:moveTo>
                    <a:pt x="44348" y="4601"/>
                  </a:moveTo>
                  <a:cubicBezTo>
                    <a:pt x="36478" y="4613"/>
                    <a:pt x="28792" y="6956"/>
                    <a:pt x="22253" y="11342"/>
                  </a:cubicBezTo>
                  <a:cubicBezTo>
                    <a:pt x="15714" y="15722"/>
                    <a:pt x="10616" y="21942"/>
                    <a:pt x="7616" y="29217"/>
                  </a:cubicBezTo>
                  <a:cubicBezTo>
                    <a:pt x="4611" y="36492"/>
                    <a:pt x="3832" y="44497"/>
                    <a:pt x="5372" y="52214"/>
                  </a:cubicBezTo>
                  <a:cubicBezTo>
                    <a:pt x="6917" y="59937"/>
                    <a:pt x="10714" y="67022"/>
                    <a:pt x="16284" y="72586"/>
                  </a:cubicBezTo>
                  <a:cubicBezTo>
                    <a:pt x="21854" y="78143"/>
                    <a:pt x="28945" y="81928"/>
                    <a:pt x="36668" y="83462"/>
                  </a:cubicBezTo>
                  <a:cubicBezTo>
                    <a:pt x="44391" y="84995"/>
                    <a:pt x="52390" y="84204"/>
                    <a:pt x="59659" y="81186"/>
                  </a:cubicBezTo>
                  <a:cubicBezTo>
                    <a:pt x="66934" y="78174"/>
                    <a:pt x="73148" y="73070"/>
                    <a:pt x="77515" y="66525"/>
                  </a:cubicBezTo>
                  <a:cubicBezTo>
                    <a:pt x="81889" y="59980"/>
                    <a:pt x="84220" y="52282"/>
                    <a:pt x="84220" y="44411"/>
                  </a:cubicBezTo>
                  <a:cubicBezTo>
                    <a:pt x="84140" y="33891"/>
                    <a:pt x="79908" y="23825"/>
                    <a:pt x="72436" y="16415"/>
                  </a:cubicBezTo>
                  <a:cubicBezTo>
                    <a:pt x="64971" y="9005"/>
                    <a:pt x="54874" y="4846"/>
                    <a:pt x="44348" y="4846"/>
                  </a:cubicBezTo>
                  <a:lnTo>
                    <a:pt x="44348" y="4601"/>
                  </a:lnTo>
                  <a:close/>
                </a:path>
              </a:pathLst>
            </a:custGeom>
            <a:solidFill>
              <a:srgbClr val="0E0E0E"/>
            </a:solidFill>
            <a:ln w="613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2DE3093E-467F-4C4C-A5B1-2616CA5009AA}"/>
                </a:ext>
              </a:extLst>
            </p:cNvPr>
            <p:cNvSpPr/>
            <p:nvPr/>
          </p:nvSpPr>
          <p:spPr>
            <a:xfrm>
              <a:off x="9184979" y="2379793"/>
              <a:ext cx="84302" cy="84302"/>
            </a:xfrm>
            <a:custGeom>
              <a:avLst/>
              <a:gdLst>
                <a:gd name="connsiteX0" fmla="*/ 51834 w 84302"/>
                <a:gd name="connsiteY0" fmla="*/ 83167 h 84302"/>
                <a:gd name="connsiteX1" fmla="*/ 83168 w 84302"/>
                <a:gd name="connsiteY1" fmla="*/ 32468 h 84302"/>
                <a:gd name="connsiteX2" fmla="*/ 32469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2" y="77818"/>
                    <a:pt x="88510" y="55122"/>
                    <a:pt x="83168" y="32468"/>
                  </a:cubicBezTo>
                  <a:cubicBezTo>
                    <a:pt x="77819" y="9821"/>
                    <a:pt x="55122" y="-4208"/>
                    <a:pt x="32469"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6DDC6254-982C-4E50-B226-F1105D2CD29C}"/>
                </a:ext>
              </a:extLst>
            </p:cNvPr>
            <p:cNvSpPr/>
            <p:nvPr/>
          </p:nvSpPr>
          <p:spPr>
            <a:xfrm>
              <a:off x="9182809" y="237711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10 w 88822"/>
                <a:gd name="connsiteY4" fmla="*/ 13010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7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1 w 88822"/>
                <a:gd name="connsiteY18" fmla="*/ 66531 h 88822"/>
                <a:gd name="connsiteX19" fmla="*/ 84222 w 88822"/>
                <a:gd name="connsiteY19" fmla="*/ 44411 h 88822"/>
                <a:gd name="connsiteX20" fmla="*/ 72456 w 88822"/>
                <a:gd name="connsiteY20" fmla="*/ 16439 h 88822"/>
                <a:gd name="connsiteX21" fmla="*/ 44411 w 88822"/>
                <a:gd name="connsiteY21" fmla="*/ 4846 h 88822"/>
                <a:gd name="connsiteX22" fmla="*/ 44411 w 88822"/>
                <a:gd name="connsiteY22"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70" y="27131"/>
                    <a:pt x="6796" y="19218"/>
                    <a:pt x="13010" y="13010"/>
                  </a:cubicBezTo>
                  <a:cubicBezTo>
                    <a:pt x="19218" y="6796"/>
                    <a:pt x="27131" y="2564"/>
                    <a:pt x="35749" y="852"/>
                  </a:cubicBezTo>
                  <a:cubicBezTo>
                    <a:pt x="44362" y="-859"/>
                    <a:pt x="53293" y="18"/>
                    <a:pt x="61409" y="3380"/>
                  </a:cubicBezTo>
                  <a:cubicBezTo>
                    <a:pt x="69524" y="6741"/>
                    <a:pt x="76456" y="12434"/>
                    <a:pt x="81339" y="19740"/>
                  </a:cubicBezTo>
                  <a:cubicBezTo>
                    <a:pt x="86222" y="27039"/>
                    <a:pt x="88823" y="35627"/>
                    <a:pt x="88823" y="44411"/>
                  </a:cubicBezTo>
                  <a:cubicBezTo>
                    <a:pt x="88823" y="56189"/>
                    <a:pt x="84142" y="67488"/>
                    <a:pt x="75818" y="75812"/>
                  </a:cubicBezTo>
                  <a:cubicBezTo>
                    <a:pt x="67488" y="84142"/>
                    <a:pt x="56189" y="88823"/>
                    <a:pt x="44411" y="88823"/>
                  </a:cubicBezTo>
                  <a:close/>
                  <a:moveTo>
                    <a:pt x="44411" y="4600"/>
                  </a:moveTo>
                  <a:cubicBezTo>
                    <a:pt x="36541" y="4600"/>
                    <a:pt x="28843" y="6938"/>
                    <a:pt x="22297" y="11311"/>
                  </a:cubicBezTo>
                  <a:cubicBezTo>
                    <a:pt x="15746" y="15685"/>
                    <a:pt x="10643" y="21905"/>
                    <a:pt x="7631" y="29174"/>
                  </a:cubicBezTo>
                  <a:cubicBezTo>
                    <a:pt x="4619" y="36449"/>
                    <a:pt x="3827" y="44454"/>
                    <a:pt x="5367" y="52177"/>
                  </a:cubicBezTo>
                  <a:cubicBezTo>
                    <a:pt x="6900" y="59900"/>
                    <a:pt x="10692" y="66991"/>
                    <a:pt x="16261" y="72561"/>
                  </a:cubicBezTo>
                  <a:cubicBezTo>
                    <a:pt x="21831" y="78131"/>
                    <a:pt x="28922" y="81922"/>
                    <a:pt x="36645" y="83455"/>
                  </a:cubicBezTo>
                  <a:cubicBezTo>
                    <a:pt x="44368" y="84995"/>
                    <a:pt x="52373" y="84204"/>
                    <a:pt x="59648" y="81192"/>
                  </a:cubicBezTo>
                  <a:cubicBezTo>
                    <a:pt x="66923" y="78180"/>
                    <a:pt x="73137" y="73076"/>
                    <a:pt x="77511" y="66531"/>
                  </a:cubicBezTo>
                  <a:cubicBezTo>
                    <a:pt x="81891" y="59980"/>
                    <a:pt x="84222" y="52287"/>
                    <a:pt x="84222" y="44411"/>
                  </a:cubicBezTo>
                  <a:cubicBezTo>
                    <a:pt x="84142" y="33903"/>
                    <a:pt x="79916" y="23849"/>
                    <a:pt x="72456" y="16439"/>
                  </a:cubicBezTo>
                  <a:cubicBezTo>
                    <a:pt x="65004" y="9029"/>
                    <a:pt x="54925" y="4864"/>
                    <a:pt x="44411" y="4846"/>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DDDB8BB5-7EB2-4BAD-915D-C844545F56B9}"/>
                </a:ext>
              </a:extLst>
            </p:cNvPr>
            <p:cNvSpPr/>
            <p:nvPr/>
          </p:nvSpPr>
          <p:spPr>
            <a:xfrm>
              <a:off x="9384002" y="2379644"/>
              <a:ext cx="84286" cy="84281"/>
            </a:xfrm>
            <a:custGeom>
              <a:avLst/>
              <a:gdLst>
                <a:gd name="connsiteX0" fmla="*/ 71943 w 84286"/>
                <a:gd name="connsiteY0" fmla="*/ 71943 h 84281"/>
                <a:gd name="connsiteX1" fmla="*/ 71943 w 84286"/>
                <a:gd name="connsiteY1" fmla="*/ 12344 h 84281"/>
                <a:gd name="connsiteX2" fmla="*/ 12343 w 84286"/>
                <a:gd name="connsiteY2" fmla="*/ 12344 h 84281"/>
                <a:gd name="connsiteX3" fmla="*/ 12343 w 84286"/>
                <a:gd name="connsiteY3" fmla="*/ 71943 h 84281"/>
                <a:gd name="connsiteX4" fmla="*/ 71943 w 84286"/>
                <a:gd name="connsiteY4" fmla="*/ 71943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43"/>
                  </a:moveTo>
                  <a:cubicBezTo>
                    <a:pt x="88401" y="55485"/>
                    <a:pt x="88401" y="28801"/>
                    <a:pt x="71943" y="12344"/>
                  </a:cubicBezTo>
                  <a:cubicBezTo>
                    <a:pt x="55485" y="-4115"/>
                    <a:pt x="28801" y="-4115"/>
                    <a:pt x="12343" y="12344"/>
                  </a:cubicBezTo>
                  <a:cubicBezTo>
                    <a:pt x="-4114" y="28801"/>
                    <a:pt x="-4114" y="55485"/>
                    <a:pt x="12343" y="71943"/>
                  </a:cubicBezTo>
                  <a:cubicBezTo>
                    <a:pt x="28801" y="88395"/>
                    <a:pt x="55485" y="88395"/>
                    <a:pt x="71943" y="71943"/>
                  </a:cubicBezTo>
                  <a:close/>
                </a:path>
              </a:pathLst>
            </a:custGeom>
            <a:solidFill>
              <a:srgbClr val="374FAD"/>
            </a:solidFill>
            <a:ln w="613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0B24B0C6-EFA2-445A-A57B-AE3A597B042A}"/>
                </a:ext>
              </a:extLst>
            </p:cNvPr>
            <p:cNvSpPr/>
            <p:nvPr/>
          </p:nvSpPr>
          <p:spPr>
            <a:xfrm>
              <a:off x="9381740" y="237711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3 w 88822"/>
                <a:gd name="connsiteY5" fmla="*/ 852 h 88822"/>
                <a:gd name="connsiteX6" fmla="*/ 61403 w 88822"/>
                <a:gd name="connsiteY6" fmla="*/ 3380 h 88822"/>
                <a:gd name="connsiteX7" fmla="*/ 81339 w 88822"/>
                <a:gd name="connsiteY7" fmla="*/ 19740 h 88822"/>
                <a:gd name="connsiteX8" fmla="*/ 88823 w 88822"/>
                <a:gd name="connsiteY8" fmla="*/ 44411 h 88822"/>
                <a:gd name="connsiteX9" fmla="*/ 75812 w 88822"/>
                <a:gd name="connsiteY9" fmla="*/ 75812 h 88822"/>
                <a:gd name="connsiteX10" fmla="*/ 44411 w 88822"/>
                <a:gd name="connsiteY10" fmla="*/ 88823 h 88822"/>
                <a:gd name="connsiteX11" fmla="*/ 44411 w 88822"/>
                <a:gd name="connsiteY11" fmla="*/ 4600 h 88822"/>
                <a:gd name="connsiteX12" fmla="*/ 22353 w 88822"/>
                <a:gd name="connsiteY12" fmla="*/ 11354 h 88822"/>
                <a:gd name="connsiteX13" fmla="*/ 7741 w 88822"/>
                <a:gd name="connsiteY13" fmla="*/ 29205 h 88822"/>
                <a:gd name="connsiteX14" fmla="*/ 5484 w 88822"/>
                <a:gd name="connsiteY14" fmla="*/ 52165 h 88822"/>
                <a:gd name="connsiteX15" fmla="*/ 16341 w 88822"/>
                <a:gd name="connsiteY15" fmla="*/ 72518 h 88822"/>
                <a:gd name="connsiteX16" fmla="*/ 36664 w 88822"/>
                <a:gd name="connsiteY16" fmla="*/ 83437 h 88822"/>
                <a:gd name="connsiteX17" fmla="*/ 59630 w 88822"/>
                <a:gd name="connsiteY17" fmla="*/ 81247 h 88822"/>
                <a:gd name="connsiteX18" fmla="*/ 77524 w 88822"/>
                <a:gd name="connsiteY18" fmla="*/ 66697 h 88822"/>
                <a:gd name="connsiteX19" fmla="*/ 84345 w 88822"/>
                <a:gd name="connsiteY19" fmla="*/ 44656 h 88822"/>
                <a:gd name="connsiteX20" fmla="*/ 81284 w 88822"/>
                <a:gd name="connsiteY20" fmla="*/ 29401 h 88822"/>
                <a:gd name="connsiteX21" fmla="*/ 72622 w 88822"/>
                <a:gd name="connsiteY21" fmla="*/ 16482 h 88822"/>
                <a:gd name="connsiteX22" fmla="*/ 59673 w 88822"/>
                <a:gd name="connsiteY22" fmla="*/ 7858 h 88822"/>
                <a:gd name="connsiteX23" fmla="*/ 44411 w 88822"/>
                <a:gd name="connsiteY23" fmla="*/ 4846 h 88822"/>
                <a:gd name="connsiteX24" fmla="*/ 44411 w 88822"/>
                <a:gd name="connsiteY24"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64" y="27131"/>
                    <a:pt x="6796" y="19218"/>
                    <a:pt x="13004" y="13010"/>
                  </a:cubicBezTo>
                  <a:cubicBezTo>
                    <a:pt x="19218" y="6796"/>
                    <a:pt x="27131" y="2564"/>
                    <a:pt x="35743" y="852"/>
                  </a:cubicBezTo>
                  <a:cubicBezTo>
                    <a:pt x="44362" y="-859"/>
                    <a:pt x="53293" y="18"/>
                    <a:pt x="61403" y="3380"/>
                  </a:cubicBezTo>
                  <a:cubicBezTo>
                    <a:pt x="69518" y="6741"/>
                    <a:pt x="76456" y="12434"/>
                    <a:pt x="81339" y="19740"/>
                  </a:cubicBezTo>
                  <a:cubicBezTo>
                    <a:pt x="86216" y="27039"/>
                    <a:pt x="88823" y="35627"/>
                    <a:pt x="88823" y="44411"/>
                  </a:cubicBezTo>
                  <a:cubicBezTo>
                    <a:pt x="88823" y="56189"/>
                    <a:pt x="84142" y="67488"/>
                    <a:pt x="75812" y="75812"/>
                  </a:cubicBezTo>
                  <a:cubicBezTo>
                    <a:pt x="67488" y="84142"/>
                    <a:pt x="56189" y="88823"/>
                    <a:pt x="44411" y="88823"/>
                  </a:cubicBezTo>
                  <a:close/>
                  <a:moveTo>
                    <a:pt x="44411" y="4600"/>
                  </a:moveTo>
                  <a:cubicBezTo>
                    <a:pt x="36553" y="4625"/>
                    <a:pt x="28879" y="6974"/>
                    <a:pt x="22353" y="11354"/>
                  </a:cubicBezTo>
                  <a:cubicBezTo>
                    <a:pt x="15826" y="15734"/>
                    <a:pt x="10741" y="21942"/>
                    <a:pt x="7741" y="29205"/>
                  </a:cubicBezTo>
                  <a:cubicBezTo>
                    <a:pt x="4741" y="36467"/>
                    <a:pt x="3956" y="44454"/>
                    <a:pt x="5484" y="52165"/>
                  </a:cubicBezTo>
                  <a:cubicBezTo>
                    <a:pt x="7017" y="59869"/>
                    <a:pt x="10790" y="66954"/>
                    <a:pt x="16341" y="72518"/>
                  </a:cubicBezTo>
                  <a:cubicBezTo>
                    <a:pt x="21887" y="78082"/>
                    <a:pt x="28959" y="81885"/>
                    <a:pt x="36664" y="83437"/>
                  </a:cubicBezTo>
                  <a:cubicBezTo>
                    <a:pt x="44362" y="84989"/>
                    <a:pt x="52355" y="84228"/>
                    <a:pt x="59630" y="81247"/>
                  </a:cubicBezTo>
                  <a:cubicBezTo>
                    <a:pt x="66899" y="78272"/>
                    <a:pt x="73125" y="73205"/>
                    <a:pt x="77524" y="66697"/>
                  </a:cubicBezTo>
                  <a:cubicBezTo>
                    <a:pt x="81922" y="60182"/>
                    <a:pt x="84295" y="52514"/>
                    <a:pt x="84345" y="44656"/>
                  </a:cubicBezTo>
                  <a:cubicBezTo>
                    <a:pt x="84338" y="39418"/>
                    <a:pt x="83296" y="34235"/>
                    <a:pt x="81284" y="29401"/>
                  </a:cubicBezTo>
                  <a:cubicBezTo>
                    <a:pt x="79272" y="24567"/>
                    <a:pt x="76327" y="20175"/>
                    <a:pt x="72622" y="16482"/>
                  </a:cubicBezTo>
                  <a:cubicBezTo>
                    <a:pt x="68911" y="12783"/>
                    <a:pt x="64513" y="9851"/>
                    <a:pt x="59673" y="7858"/>
                  </a:cubicBezTo>
                  <a:cubicBezTo>
                    <a:pt x="54833" y="5864"/>
                    <a:pt x="49643" y="4840"/>
                    <a:pt x="44411" y="4846"/>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ECDF9128-4AD7-42CF-8244-FA24728397EC}"/>
                </a:ext>
              </a:extLst>
            </p:cNvPr>
            <p:cNvSpPr/>
            <p:nvPr/>
          </p:nvSpPr>
          <p:spPr>
            <a:xfrm>
              <a:off x="9582872" y="2379799"/>
              <a:ext cx="84304" cy="84302"/>
            </a:xfrm>
            <a:custGeom>
              <a:avLst/>
              <a:gdLst>
                <a:gd name="connsiteX0" fmla="*/ 51834 w 84304"/>
                <a:gd name="connsiteY0" fmla="*/ 83167 h 84302"/>
                <a:gd name="connsiteX1" fmla="*/ 83167 w 84304"/>
                <a:gd name="connsiteY1" fmla="*/ 32469 h 84302"/>
                <a:gd name="connsiteX2" fmla="*/ 32474 w 84304"/>
                <a:gd name="connsiteY2" fmla="*/ 1135 h 84302"/>
                <a:gd name="connsiteX3" fmla="*/ 1135 w 84304"/>
                <a:gd name="connsiteY3" fmla="*/ 51828 h 84302"/>
                <a:gd name="connsiteX4" fmla="*/ 51834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4" y="83167"/>
                  </a:moveTo>
                  <a:cubicBezTo>
                    <a:pt x="74487" y="77818"/>
                    <a:pt x="88516" y="55122"/>
                    <a:pt x="83167" y="32469"/>
                  </a:cubicBezTo>
                  <a:cubicBezTo>
                    <a:pt x="77818" y="9821"/>
                    <a:pt x="55122" y="-4208"/>
                    <a:pt x="32474" y="1135"/>
                  </a:cubicBezTo>
                  <a:cubicBezTo>
                    <a:pt x="9821" y="6484"/>
                    <a:pt x="-4208" y="29181"/>
                    <a:pt x="1135" y="51828"/>
                  </a:cubicBezTo>
                  <a:cubicBezTo>
                    <a:pt x="6484" y="74481"/>
                    <a:pt x="29180" y="88510"/>
                    <a:pt x="51834" y="83167"/>
                  </a:cubicBezTo>
                  <a:close/>
                </a:path>
              </a:pathLst>
            </a:custGeom>
            <a:solidFill>
              <a:srgbClr val="374FAD"/>
            </a:solidFill>
            <a:ln w="613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B4C7BA2E-463A-4033-889E-6BB57B1F752A}"/>
                </a:ext>
              </a:extLst>
            </p:cNvPr>
            <p:cNvSpPr/>
            <p:nvPr/>
          </p:nvSpPr>
          <p:spPr>
            <a:xfrm>
              <a:off x="9580734" y="2377112"/>
              <a:ext cx="88820" cy="88822"/>
            </a:xfrm>
            <a:custGeom>
              <a:avLst/>
              <a:gdLst>
                <a:gd name="connsiteX0" fmla="*/ 44348 w 88820"/>
                <a:gd name="connsiteY0" fmla="*/ 88823 h 88822"/>
                <a:gd name="connsiteX1" fmla="*/ 19695 w 88820"/>
                <a:gd name="connsiteY1" fmla="*/ 81308 h 88822"/>
                <a:gd name="connsiteX2" fmla="*/ 3365 w 88820"/>
                <a:gd name="connsiteY2" fmla="*/ 61366 h 88822"/>
                <a:gd name="connsiteX3" fmla="*/ 863 w 88820"/>
                <a:gd name="connsiteY3" fmla="*/ 35707 h 88822"/>
                <a:gd name="connsiteX4" fmla="*/ 13027 w 88820"/>
                <a:gd name="connsiteY4" fmla="*/ 12986 h 88822"/>
                <a:gd name="connsiteX5" fmla="*/ 35772 w 88820"/>
                <a:gd name="connsiteY5" fmla="*/ 846 h 88822"/>
                <a:gd name="connsiteX6" fmla="*/ 61420 w 88820"/>
                <a:gd name="connsiteY6" fmla="*/ 3386 h 88822"/>
                <a:gd name="connsiteX7" fmla="*/ 81343 w 88820"/>
                <a:gd name="connsiteY7" fmla="*/ 19746 h 88822"/>
                <a:gd name="connsiteX8" fmla="*/ 88821 w 88820"/>
                <a:gd name="connsiteY8" fmla="*/ 44411 h 88822"/>
                <a:gd name="connsiteX9" fmla="*/ 85435 w 88820"/>
                <a:gd name="connsiteY9" fmla="*/ 61421 h 88822"/>
                <a:gd name="connsiteX10" fmla="*/ 75792 w 88820"/>
                <a:gd name="connsiteY10" fmla="*/ 75837 h 88822"/>
                <a:gd name="connsiteX11" fmla="*/ 61364 w 88820"/>
                <a:gd name="connsiteY11" fmla="*/ 85461 h 88822"/>
                <a:gd name="connsiteX12" fmla="*/ 44348 w 88820"/>
                <a:gd name="connsiteY12" fmla="*/ 88823 h 88822"/>
                <a:gd name="connsiteX13" fmla="*/ 44348 w 88820"/>
                <a:gd name="connsiteY13" fmla="*/ 4601 h 88822"/>
                <a:gd name="connsiteX14" fmla="*/ 22246 w 88820"/>
                <a:gd name="connsiteY14" fmla="*/ 11342 h 88822"/>
                <a:gd name="connsiteX15" fmla="*/ 7610 w 88820"/>
                <a:gd name="connsiteY15" fmla="*/ 29217 h 88822"/>
                <a:gd name="connsiteX16" fmla="*/ 5371 w 88820"/>
                <a:gd name="connsiteY16" fmla="*/ 52214 h 88822"/>
                <a:gd name="connsiteX17" fmla="*/ 16284 w 88820"/>
                <a:gd name="connsiteY17" fmla="*/ 72586 h 88822"/>
                <a:gd name="connsiteX18" fmla="*/ 36668 w 88820"/>
                <a:gd name="connsiteY18" fmla="*/ 83462 h 88822"/>
                <a:gd name="connsiteX19" fmla="*/ 59659 w 88820"/>
                <a:gd name="connsiteY19" fmla="*/ 81186 h 88822"/>
                <a:gd name="connsiteX20" fmla="*/ 77515 w 88820"/>
                <a:gd name="connsiteY20" fmla="*/ 66525 h 88822"/>
                <a:gd name="connsiteX21" fmla="*/ 84220 w 88820"/>
                <a:gd name="connsiteY21" fmla="*/ 44411 h 88822"/>
                <a:gd name="connsiteX22" fmla="*/ 72436 w 88820"/>
                <a:gd name="connsiteY22" fmla="*/ 16415 h 88822"/>
                <a:gd name="connsiteX23" fmla="*/ 44348 w 88820"/>
                <a:gd name="connsiteY23" fmla="*/ 4846 h 88822"/>
                <a:gd name="connsiteX24" fmla="*/ 44348 w 88820"/>
                <a:gd name="connsiteY24"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0" h="88822">
                  <a:moveTo>
                    <a:pt x="44348" y="88823"/>
                  </a:moveTo>
                  <a:cubicBezTo>
                    <a:pt x="35570" y="88810"/>
                    <a:pt x="26988" y="86197"/>
                    <a:pt x="19695" y="81308"/>
                  </a:cubicBezTo>
                  <a:cubicBezTo>
                    <a:pt x="12395" y="76419"/>
                    <a:pt x="6715" y="69482"/>
                    <a:pt x="3365" y="61366"/>
                  </a:cubicBezTo>
                  <a:cubicBezTo>
                    <a:pt x="10" y="53251"/>
                    <a:pt x="-861" y="44319"/>
                    <a:pt x="863" y="35707"/>
                  </a:cubicBezTo>
                  <a:cubicBezTo>
                    <a:pt x="2580" y="27101"/>
                    <a:pt x="6813" y="19194"/>
                    <a:pt x="13027" y="12986"/>
                  </a:cubicBezTo>
                  <a:cubicBezTo>
                    <a:pt x="19241" y="6784"/>
                    <a:pt x="27154" y="2558"/>
                    <a:pt x="35772" y="846"/>
                  </a:cubicBezTo>
                  <a:cubicBezTo>
                    <a:pt x="44385" y="-859"/>
                    <a:pt x="53310" y="25"/>
                    <a:pt x="61420" y="3386"/>
                  </a:cubicBezTo>
                  <a:cubicBezTo>
                    <a:pt x="69535" y="6748"/>
                    <a:pt x="76466" y="12440"/>
                    <a:pt x="81343" y="19746"/>
                  </a:cubicBezTo>
                  <a:cubicBezTo>
                    <a:pt x="86220" y="27046"/>
                    <a:pt x="88821" y="35633"/>
                    <a:pt x="88821" y="44411"/>
                  </a:cubicBezTo>
                  <a:cubicBezTo>
                    <a:pt x="88821" y="50251"/>
                    <a:pt x="87674" y="56029"/>
                    <a:pt x="85435" y="61421"/>
                  </a:cubicBezTo>
                  <a:cubicBezTo>
                    <a:pt x="83202" y="66813"/>
                    <a:pt x="79926" y="71715"/>
                    <a:pt x="75792" y="75837"/>
                  </a:cubicBezTo>
                  <a:cubicBezTo>
                    <a:pt x="71663" y="79959"/>
                    <a:pt x="66762" y="83235"/>
                    <a:pt x="61364" y="85461"/>
                  </a:cubicBezTo>
                  <a:cubicBezTo>
                    <a:pt x="55966" y="87688"/>
                    <a:pt x="50188" y="88829"/>
                    <a:pt x="44348" y="88823"/>
                  </a:cubicBezTo>
                  <a:close/>
                  <a:moveTo>
                    <a:pt x="44348" y="4601"/>
                  </a:moveTo>
                  <a:cubicBezTo>
                    <a:pt x="36478" y="4613"/>
                    <a:pt x="28786" y="6956"/>
                    <a:pt x="22246" y="11342"/>
                  </a:cubicBezTo>
                  <a:cubicBezTo>
                    <a:pt x="15708" y="15722"/>
                    <a:pt x="10616" y="21942"/>
                    <a:pt x="7610" y="29217"/>
                  </a:cubicBezTo>
                  <a:cubicBezTo>
                    <a:pt x="4611" y="36492"/>
                    <a:pt x="3832" y="44497"/>
                    <a:pt x="5371" y="52214"/>
                  </a:cubicBezTo>
                  <a:cubicBezTo>
                    <a:pt x="6917" y="59937"/>
                    <a:pt x="10714" y="67022"/>
                    <a:pt x="16284" y="72586"/>
                  </a:cubicBezTo>
                  <a:cubicBezTo>
                    <a:pt x="21854" y="78143"/>
                    <a:pt x="28945" y="81928"/>
                    <a:pt x="36668" y="83462"/>
                  </a:cubicBezTo>
                  <a:cubicBezTo>
                    <a:pt x="44385" y="84995"/>
                    <a:pt x="52390" y="84204"/>
                    <a:pt x="59659" y="81186"/>
                  </a:cubicBezTo>
                  <a:cubicBezTo>
                    <a:pt x="66928" y="78174"/>
                    <a:pt x="73148" y="73070"/>
                    <a:pt x="77515" y="66525"/>
                  </a:cubicBezTo>
                  <a:cubicBezTo>
                    <a:pt x="81889" y="59980"/>
                    <a:pt x="84220" y="52282"/>
                    <a:pt x="84220" y="44411"/>
                  </a:cubicBezTo>
                  <a:cubicBezTo>
                    <a:pt x="84140" y="33891"/>
                    <a:pt x="79902" y="23825"/>
                    <a:pt x="72436" y="16415"/>
                  </a:cubicBezTo>
                  <a:cubicBezTo>
                    <a:pt x="64965" y="9005"/>
                    <a:pt x="54874" y="4846"/>
                    <a:pt x="44348" y="4846"/>
                  </a:cubicBezTo>
                  <a:lnTo>
                    <a:pt x="44348" y="4601"/>
                  </a:lnTo>
                  <a:close/>
                </a:path>
              </a:pathLst>
            </a:custGeom>
            <a:solidFill>
              <a:srgbClr val="0E0E0E"/>
            </a:solidFill>
            <a:ln w="613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21FF9EE4-2D7D-470E-92F1-16FA1C53EB6E}"/>
                </a:ext>
              </a:extLst>
            </p:cNvPr>
            <p:cNvSpPr/>
            <p:nvPr/>
          </p:nvSpPr>
          <p:spPr>
            <a:xfrm>
              <a:off x="9781933" y="2379689"/>
              <a:ext cx="84099" cy="83331"/>
            </a:xfrm>
            <a:custGeom>
              <a:avLst/>
              <a:gdLst>
                <a:gd name="connsiteX0" fmla="*/ 0 w 84099"/>
                <a:gd name="connsiteY0" fmla="*/ 42080 h 83331"/>
                <a:gd name="connsiteX1" fmla="*/ 12385 w 84099"/>
                <a:gd name="connsiteY1" fmla="*/ 71070 h 83331"/>
                <a:gd name="connsiteX2" fmla="*/ 41430 w 84099"/>
                <a:gd name="connsiteY2" fmla="*/ 83326 h 83331"/>
                <a:gd name="connsiteX3" fmla="*/ 70837 w 84099"/>
                <a:gd name="connsiteY3" fmla="*/ 71966 h 83331"/>
                <a:gd name="connsiteX4" fmla="*/ 84099 w 84099"/>
                <a:gd name="connsiteY4" fmla="*/ 43368 h 83331"/>
                <a:gd name="connsiteX5" fmla="*/ 66126 w 84099"/>
                <a:gd name="connsiteY5" fmla="*/ 7545 h 83331"/>
                <a:gd name="connsiteX6" fmla="*/ 44749 w 84099"/>
                <a:gd name="connsiteY6" fmla="*/ 86 h 83331"/>
                <a:gd name="connsiteX7" fmla="*/ 22598 w 84099"/>
                <a:gd name="connsiteY7" fmla="*/ 4778 h 83331"/>
                <a:gd name="connsiteX8" fmla="*/ 6091 w 84099"/>
                <a:gd name="connsiteY8" fmla="*/ 20273 h 83331"/>
                <a:gd name="connsiteX9" fmla="*/ 0 w 84099"/>
                <a:gd name="connsiteY9" fmla="*/ 42080 h 8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099" h="83331">
                  <a:moveTo>
                    <a:pt x="0" y="42080"/>
                  </a:moveTo>
                  <a:cubicBezTo>
                    <a:pt x="215" y="52987"/>
                    <a:pt x="4656" y="63378"/>
                    <a:pt x="12385" y="71070"/>
                  </a:cubicBezTo>
                  <a:cubicBezTo>
                    <a:pt x="20108" y="78769"/>
                    <a:pt x="30524" y="83161"/>
                    <a:pt x="41430" y="83326"/>
                  </a:cubicBezTo>
                  <a:cubicBezTo>
                    <a:pt x="52331" y="83498"/>
                    <a:pt x="62875" y="79425"/>
                    <a:pt x="70837" y="71966"/>
                  </a:cubicBezTo>
                  <a:cubicBezTo>
                    <a:pt x="78793" y="64513"/>
                    <a:pt x="83553" y="54263"/>
                    <a:pt x="84099" y="43368"/>
                  </a:cubicBezTo>
                  <a:lnTo>
                    <a:pt x="66126" y="7545"/>
                  </a:lnTo>
                  <a:cubicBezTo>
                    <a:pt x="59814" y="3153"/>
                    <a:pt x="52422" y="570"/>
                    <a:pt x="44749" y="86"/>
                  </a:cubicBezTo>
                  <a:cubicBezTo>
                    <a:pt x="37075" y="-405"/>
                    <a:pt x="29413" y="1220"/>
                    <a:pt x="22598" y="4778"/>
                  </a:cubicBezTo>
                  <a:cubicBezTo>
                    <a:pt x="15783" y="8336"/>
                    <a:pt x="10072" y="13697"/>
                    <a:pt x="6091" y="20273"/>
                  </a:cubicBezTo>
                  <a:cubicBezTo>
                    <a:pt x="2104" y="26849"/>
                    <a:pt x="0" y="34394"/>
                    <a:pt x="0" y="42080"/>
                  </a:cubicBezTo>
                  <a:close/>
                </a:path>
              </a:pathLst>
            </a:custGeom>
            <a:solidFill>
              <a:srgbClr val="374FAD"/>
            </a:solidFill>
            <a:ln w="613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3038A83C-BB79-455C-A5AE-ECF10B9682E7}"/>
                </a:ext>
              </a:extLst>
            </p:cNvPr>
            <p:cNvSpPr/>
            <p:nvPr/>
          </p:nvSpPr>
          <p:spPr>
            <a:xfrm>
              <a:off x="9779609" y="2377112"/>
              <a:ext cx="88586" cy="88822"/>
            </a:xfrm>
            <a:custGeom>
              <a:avLst/>
              <a:gdLst>
                <a:gd name="connsiteX0" fmla="*/ 44466 w 88586"/>
                <a:gd name="connsiteY0" fmla="*/ 88823 h 88822"/>
                <a:gd name="connsiteX1" fmla="*/ 24388 w 88586"/>
                <a:gd name="connsiteY1" fmla="*/ 84056 h 88822"/>
                <a:gd name="connsiteX2" fmla="*/ 8636 w 88586"/>
                <a:gd name="connsiteY2" fmla="*/ 70727 h 88822"/>
                <a:gd name="connsiteX3" fmla="*/ 606 w 88586"/>
                <a:gd name="connsiteY3" fmla="*/ 51717 h 88822"/>
                <a:gd name="connsiteX4" fmla="*/ 2029 w 88586"/>
                <a:gd name="connsiteY4" fmla="*/ 31131 h 88822"/>
                <a:gd name="connsiteX5" fmla="*/ 12611 w 88586"/>
                <a:gd name="connsiteY5" fmla="*/ 13409 h 88822"/>
                <a:gd name="connsiteX6" fmla="*/ 30050 w 88586"/>
                <a:gd name="connsiteY6" fmla="*/ 2386 h 88822"/>
                <a:gd name="connsiteX7" fmla="*/ 50593 w 88586"/>
                <a:gd name="connsiteY7" fmla="*/ 435 h 88822"/>
                <a:gd name="connsiteX8" fmla="*/ 69800 w 88586"/>
                <a:gd name="connsiteY8" fmla="*/ 7974 h 88822"/>
                <a:gd name="connsiteX9" fmla="*/ 70536 w 88586"/>
                <a:gd name="connsiteY9" fmla="*/ 8833 h 88822"/>
                <a:gd name="connsiteX10" fmla="*/ 88509 w 88586"/>
                <a:gd name="connsiteY10" fmla="*/ 44657 h 88822"/>
                <a:gd name="connsiteX11" fmla="*/ 88509 w 88586"/>
                <a:gd name="connsiteY11" fmla="*/ 45761 h 88822"/>
                <a:gd name="connsiteX12" fmla="*/ 75235 w 88586"/>
                <a:gd name="connsiteY12" fmla="*/ 76235 h 88822"/>
                <a:gd name="connsiteX13" fmla="*/ 44466 w 88586"/>
                <a:gd name="connsiteY13" fmla="*/ 88823 h 88822"/>
                <a:gd name="connsiteX14" fmla="*/ 44466 w 88586"/>
                <a:gd name="connsiteY14" fmla="*/ 4600 h 88822"/>
                <a:gd name="connsiteX15" fmla="*/ 22511 w 88586"/>
                <a:gd name="connsiteY15" fmla="*/ 11146 h 88822"/>
                <a:gd name="connsiteX16" fmla="*/ 7802 w 88586"/>
                <a:gd name="connsiteY16" fmla="*/ 28708 h 88822"/>
                <a:gd name="connsiteX17" fmla="*/ 5207 w 88586"/>
                <a:gd name="connsiteY17" fmla="*/ 51472 h 88822"/>
                <a:gd name="connsiteX18" fmla="*/ 15586 w 88586"/>
                <a:gd name="connsiteY18" fmla="*/ 71898 h 88822"/>
                <a:gd name="connsiteX19" fmla="*/ 35504 w 88586"/>
                <a:gd name="connsiteY19" fmla="*/ 83216 h 88822"/>
                <a:gd name="connsiteX20" fmla="*/ 58360 w 88586"/>
                <a:gd name="connsiteY20" fmla="*/ 81689 h 88822"/>
                <a:gd name="connsiteX21" fmla="*/ 76590 w 88586"/>
                <a:gd name="connsiteY21" fmla="*/ 67813 h 88822"/>
                <a:gd name="connsiteX22" fmla="*/ 84153 w 88586"/>
                <a:gd name="connsiteY22" fmla="*/ 46190 h 88822"/>
                <a:gd name="connsiteX23" fmla="*/ 66794 w 88586"/>
                <a:gd name="connsiteY23" fmla="*/ 11655 h 88822"/>
                <a:gd name="connsiteX24" fmla="*/ 44466 w 88586"/>
                <a:gd name="connsiteY24" fmla="*/ 4846 h 88822"/>
                <a:gd name="connsiteX25" fmla="*/ 44466 w 88586"/>
                <a:gd name="connsiteY25"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586" h="88822">
                  <a:moveTo>
                    <a:pt x="44466" y="88823"/>
                  </a:moveTo>
                  <a:cubicBezTo>
                    <a:pt x="37497" y="88829"/>
                    <a:pt x="30615" y="87197"/>
                    <a:pt x="24388" y="84056"/>
                  </a:cubicBezTo>
                  <a:cubicBezTo>
                    <a:pt x="18168" y="80910"/>
                    <a:pt x="12770" y="76346"/>
                    <a:pt x="8636" y="70727"/>
                  </a:cubicBezTo>
                  <a:cubicBezTo>
                    <a:pt x="4501" y="65108"/>
                    <a:pt x="1753" y="58600"/>
                    <a:pt x="606" y="51717"/>
                  </a:cubicBezTo>
                  <a:cubicBezTo>
                    <a:pt x="-541" y="44841"/>
                    <a:pt x="-56" y="37786"/>
                    <a:pt x="2029" y="31131"/>
                  </a:cubicBezTo>
                  <a:cubicBezTo>
                    <a:pt x="4115" y="24475"/>
                    <a:pt x="7740" y="18409"/>
                    <a:pt x="12611" y="13409"/>
                  </a:cubicBezTo>
                  <a:cubicBezTo>
                    <a:pt x="17475" y="8416"/>
                    <a:pt x="23450" y="4644"/>
                    <a:pt x="30050" y="2386"/>
                  </a:cubicBezTo>
                  <a:cubicBezTo>
                    <a:pt x="36651" y="129"/>
                    <a:pt x="43686" y="-540"/>
                    <a:pt x="50593" y="435"/>
                  </a:cubicBezTo>
                  <a:cubicBezTo>
                    <a:pt x="57501" y="1405"/>
                    <a:pt x="64083" y="3987"/>
                    <a:pt x="69800" y="7974"/>
                  </a:cubicBezTo>
                  <a:cubicBezTo>
                    <a:pt x="70094" y="8214"/>
                    <a:pt x="70346" y="8508"/>
                    <a:pt x="70536" y="8833"/>
                  </a:cubicBezTo>
                  <a:lnTo>
                    <a:pt x="88509" y="44657"/>
                  </a:lnTo>
                  <a:cubicBezTo>
                    <a:pt x="88613" y="45019"/>
                    <a:pt x="88613" y="45399"/>
                    <a:pt x="88509" y="45761"/>
                  </a:cubicBezTo>
                  <a:cubicBezTo>
                    <a:pt x="88227" y="57262"/>
                    <a:pt x="83460" y="68193"/>
                    <a:pt x="75235" y="76235"/>
                  </a:cubicBezTo>
                  <a:cubicBezTo>
                    <a:pt x="67009" y="84277"/>
                    <a:pt x="55973" y="88792"/>
                    <a:pt x="44466" y="88823"/>
                  </a:cubicBezTo>
                  <a:close/>
                  <a:moveTo>
                    <a:pt x="44466" y="4600"/>
                  </a:moveTo>
                  <a:cubicBezTo>
                    <a:pt x="36669" y="4582"/>
                    <a:pt x="29032" y="6858"/>
                    <a:pt x="22511" y="11146"/>
                  </a:cubicBezTo>
                  <a:cubicBezTo>
                    <a:pt x="15997" y="15434"/>
                    <a:pt x="10881" y="21537"/>
                    <a:pt x="7802" y="28708"/>
                  </a:cubicBezTo>
                  <a:cubicBezTo>
                    <a:pt x="4722" y="35879"/>
                    <a:pt x="3820" y="43792"/>
                    <a:pt x="5207" y="51472"/>
                  </a:cubicBezTo>
                  <a:cubicBezTo>
                    <a:pt x="6587" y="59152"/>
                    <a:pt x="10200" y="66249"/>
                    <a:pt x="15586" y="71898"/>
                  </a:cubicBezTo>
                  <a:cubicBezTo>
                    <a:pt x="20972" y="77542"/>
                    <a:pt x="27897" y="81474"/>
                    <a:pt x="35504" y="83216"/>
                  </a:cubicBezTo>
                  <a:cubicBezTo>
                    <a:pt x="43104" y="84958"/>
                    <a:pt x="51054" y="84424"/>
                    <a:pt x="58360" y="81689"/>
                  </a:cubicBezTo>
                  <a:cubicBezTo>
                    <a:pt x="65665" y="78953"/>
                    <a:pt x="72002" y="74125"/>
                    <a:pt x="76590" y="67813"/>
                  </a:cubicBezTo>
                  <a:cubicBezTo>
                    <a:pt x="81179" y="61501"/>
                    <a:pt x="83810" y="53987"/>
                    <a:pt x="84153" y="46190"/>
                  </a:cubicBezTo>
                  <a:lnTo>
                    <a:pt x="66794" y="11655"/>
                  </a:lnTo>
                  <a:cubicBezTo>
                    <a:pt x="60200" y="7214"/>
                    <a:pt x="52422" y="4840"/>
                    <a:pt x="44466" y="4846"/>
                  </a:cubicBezTo>
                  <a:lnTo>
                    <a:pt x="44466" y="4600"/>
                  </a:lnTo>
                  <a:close/>
                </a:path>
              </a:pathLst>
            </a:custGeom>
            <a:solidFill>
              <a:srgbClr val="0E0E0E"/>
            </a:solidFill>
            <a:ln w="613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79395C80-AA98-47EA-B94D-ED57E26D3151}"/>
                </a:ext>
              </a:extLst>
            </p:cNvPr>
            <p:cNvSpPr/>
            <p:nvPr/>
          </p:nvSpPr>
          <p:spPr>
            <a:xfrm>
              <a:off x="8389211" y="2379650"/>
              <a:ext cx="84286" cy="84286"/>
            </a:xfrm>
            <a:custGeom>
              <a:avLst/>
              <a:gdLst>
                <a:gd name="connsiteX0" fmla="*/ 71943 w 84286"/>
                <a:gd name="connsiteY0" fmla="*/ 71943 h 84286"/>
                <a:gd name="connsiteX1" fmla="*/ 71943 w 84286"/>
                <a:gd name="connsiteY1" fmla="*/ 12344 h 84286"/>
                <a:gd name="connsiteX2" fmla="*/ 12344 w 84286"/>
                <a:gd name="connsiteY2" fmla="*/ 12344 h 84286"/>
                <a:gd name="connsiteX3" fmla="*/ 12344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4"/>
                  </a:cubicBezTo>
                  <a:cubicBezTo>
                    <a:pt x="55485" y="-4115"/>
                    <a:pt x="28801" y="-4115"/>
                    <a:pt x="12344" y="12344"/>
                  </a:cubicBezTo>
                  <a:cubicBezTo>
                    <a:pt x="-4115" y="28801"/>
                    <a:pt x="-4115" y="55485"/>
                    <a:pt x="12344"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F6F6BA1B-5D26-480D-B8A1-0FD7E1305C55}"/>
                </a:ext>
              </a:extLst>
            </p:cNvPr>
            <p:cNvSpPr/>
            <p:nvPr/>
          </p:nvSpPr>
          <p:spPr>
            <a:xfrm>
              <a:off x="8387021" y="2377112"/>
              <a:ext cx="88824" cy="88822"/>
            </a:xfrm>
            <a:custGeom>
              <a:avLst/>
              <a:gdLst>
                <a:gd name="connsiteX0" fmla="*/ 44351 w 88824"/>
                <a:gd name="connsiteY0" fmla="*/ 88823 h 88822"/>
                <a:gd name="connsiteX1" fmla="*/ 19692 w 88824"/>
                <a:gd name="connsiteY1" fmla="*/ 81308 h 88822"/>
                <a:gd name="connsiteX2" fmla="*/ 3363 w 88824"/>
                <a:gd name="connsiteY2" fmla="*/ 61366 h 88822"/>
                <a:gd name="connsiteX3" fmla="*/ 860 w 88824"/>
                <a:gd name="connsiteY3" fmla="*/ 35707 h 88822"/>
                <a:gd name="connsiteX4" fmla="*/ 13030 w 88824"/>
                <a:gd name="connsiteY4" fmla="*/ 12986 h 88822"/>
                <a:gd name="connsiteX5" fmla="*/ 35770 w 88824"/>
                <a:gd name="connsiteY5" fmla="*/ 846 h 88822"/>
                <a:gd name="connsiteX6" fmla="*/ 61423 w 88824"/>
                <a:gd name="connsiteY6" fmla="*/ 3386 h 88822"/>
                <a:gd name="connsiteX7" fmla="*/ 81340 w 88824"/>
                <a:gd name="connsiteY7" fmla="*/ 19746 h 88822"/>
                <a:gd name="connsiteX8" fmla="*/ 88824 w 88824"/>
                <a:gd name="connsiteY8" fmla="*/ 44411 h 88822"/>
                <a:gd name="connsiteX9" fmla="*/ 85438 w 88824"/>
                <a:gd name="connsiteY9" fmla="*/ 61421 h 88822"/>
                <a:gd name="connsiteX10" fmla="*/ 75795 w 88824"/>
                <a:gd name="connsiteY10" fmla="*/ 75837 h 88822"/>
                <a:gd name="connsiteX11" fmla="*/ 61362 w 88824"/>
                <a:gd name="connsiteY11" fmla="*/ 85461 h 88822"/>
                <a:gd name="connsiteX12" fmla="*/ 44351 w 88824"/>
                <a:gd name="connsiteY12" fmla="*/ 88823 h 88822"/>
                <a:gd name="connsiteX13" fmla="*/ 44351 w 88824"/>
                <a:gd name="connsiteY13" fmla="*/ 4601 h 88822"/>
                <a:gd name="connsiteX14" fmla="*/ 22250 w 88824"/>
                <a:gd name="connsiteY14" fmla="*/ 11342 h 88822"/>
                <a:gd name="connsiteX15" fmla="*/ 7614 w 88824"/>
                <a:gd name="connsiteY15" fmla="*/ 29217 h 88822"/>
                <a:gd name="connsiteX16" fmla="*/ 5375 w 88824"/>
                <a:gd name="connsiteY16" fmla="*/ 52214 h 88822"/>
                <a:gd name="connsiteX17" fmla="*/ 16282 w 88824"/>
                <a:gd name="connsiteY17" fmla="*/ 72586 h 88822"/>
                <a:gd name="connsiteX18" fmla="*/ 36665 w 88824"/>
                <a:gd name="connsiteY18" fmla="*/ 83462 h 88822"/>
                <a:gd name="connsiteX19" fmla="*/ 59662 w 88824"/>
                <a:gd name="connsiteY19" fmla="*/ 81186 h 88822"/>
                <a:gd name="connsiteX20" fmla="*/ 77519 w 88824"/>
                <a:gd name="connsiteY20" fmla="*/ 66525 h 88822"/>
                <a:gd name="connsiteX21" fmla="*/ 84223 w 88824"/>
                <a:gd name="connsiteY21" fmla="*/ 44411 h 88822"/>
                <a:gd name="connsiteX22" fmla="*/ 72434 w 88824"/>
                <a:gd name="connsiteY22" fmla="*/ 16415 h 88822"/>
                <a:gd name="connsiteX23" fmla="*/ 44351 w 88824"/>
                <a:gd name="connsiteY23" fmla="*/ 4846 h 88822"/>
                <a:gd name="connsiteX24" fmla="*/ 44351 w 88824"/>
                <a:gd name="connsiteY24"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4" h="88822">
                  <a:moveTo>
                    <a:pt x="44351" y="88823"/>
                  </a:moveTo>
                  <a:cubicBezTo>
                    <a:pt x="35567" y="88810"/>
                    <a:pt x="26986" y="86197"/>
                    <a:pt x="19692" y="81308"/>
                  </a:cubicBezTo>
                  <a:cubicBezTo>
                    <a:pt x="12398" y="76419"/>
                    <a:pt x="6712" y="69482"/>
                    <a:pt x="3363" y="61366"/>
                  </a:cubicBezTo>
                  <a:cubicBezTo>
                    <a:pt x="7" y="53251"/>
                    <a:pt x="-857" y="44319"/>
                    <a:pt x="860" y="35707"/>
                  </a:cubicBezTo>
                  <a:cubicBezTo>
                    <a:pt x="2584" y="27101"/>
                    <a:pt x="6816" y="19194"/>
                    <a:pt x="13030" y="12986"/>
                  </a:cubicBezTo>
                  <a:cubicBezTo>
                    <a:pt x="19244" y="6784"/>
                    <a:pt x="27157" y="2558"/>
                    <a:pt x="35770" y="846"/>
                  </a:cubicBezTo>
                  <a:cubicBezTo>
                    <a:pt x="44382" y="-859"/>
                    <a:pt x="53307" y="25"/>
                    <a:pt x="61423" y="3386"/>
                  </a:cubicBezTo>
                  <a:cubicBezTo>
                    <a:pt x="69532" y="6748"/>
                    <a:pt x="76464" y="12440"/>
                    <a:pt x="81340" y="19746"/>
                  </a:cubicBezTo>
                  <a:cubicBezTo>
                    <a:pt x="86217" y="27046"/>
                    <a:pt x="88824" y="35633"/>
                    <a:pt x="88824" y="44411"/>
                  </a:cubicBezTo>
                  <a:cubicBezTo>
                    <a:pt x="88824" y="50251"/>
                    <a:pt x="87671" y="56029"/>
                    <a:pt x="85438" y="61421"/>
                  </a:cubicBezTo>
                  <a:cubicBezTo>
                    <a:pt x="83199" y="66813"/>
                    <a:pt x="79924" y="71715"/>
                    <a:pt x="75795" y="75837"/>
                  </a:cubicBezTo>
                  <a:cubicBezTo>
                    <a:pt x="71661" y="79959"/>
                    <a:pt x="66759" y="83235"/>
                    <a:pt x="61362" y="85461"/>
                  </a:cubicBezTo>
                  <a:cubicBezTo>
                    <a:pt x="55969" y="87688"/>
                    <a:pt x="50185" y="88829"/>
                    <a:pt x="44351" y="88823"/>
                  </a:cubicBezTo>
                  <a:close/>
                  <a:moveTo>
                    <a:pt x="44351" y="4601"/>
                  </a:moveTo>
                  <a:cubicBezTo>
                    <a:pt x="36481" y="4613"/>
                    <a:pt x="28789" y="6956"/>
                    <a:pt x="22250" y="11342"/>
                  </a:cubicBezTo>
                  <a:cubicBezTo>
                    <a:pt x="15711" y="15722"/>
                    <a:pt x="10620" y="21942"/>
                    <a:pt x="7614" y="29217"/>
                  </a:cubicBezTo>
                  <a:cubicBezTo>
                    <a:pt x="4608" y="36492"/>
                    <a:pt x="3829" y="44497"/>
                    <a:pt x="5375" y="52214"/>
                  </a:cubicBezTo>
                  <a:cubicBezTo>
                    <a:pt x="6915" y="59937"/>
                    <a:pt x="10712" y="67022"/>
                    <a:pt x="16282" y="72586"/>
                  </a:cubicBezTo>
                  <a:cubicBezTo>
                    <a:pt x="21851" y="78143"/>
                    <a:pt x="28948" y="81928"/>
                    <a:pt x="36665" y="83462"/>
                  </a:cubicBezTo>
                  <a:cubicBezTo>
                    <a:pt x="44388" y="84995"/>
                    <a:pt x="52387" y="84204"/>
                    <a:pt x="59662" y="81186"/>
                  </a:cubicBezTo>
                  <a:cubicBezTo>
                    <a:pt x="66931" y="78174"/>
                    <a:pt x="73145" y="73070"/>
                    <a:pt x="77519" y="66525"/>
                  </a:cubicBezTo>
                  <a:cubicBezTo>
                    <a:pt x="81886" y="59980"/>
                    <a:pt x="84223" y="52282"/>
                    <a:pt x="84223" y="44411"/>
                  </a:cubicBezTo>
                  <a:cubicBezTo>
                    <a:pt x="84138" y="33891"/>
                    <a:pt x="79905" y="23825"/>
                    <a:pt x="72434" y="16415"/>
                  </a:cubicBezTo>
                  <a:cubicBezTo>
                    <a:pt x="64968" y="9005"/>
                    <a:pt x="54871" y="4846"/>
                    <a:pt x="44351" y="4846"/>
                  </a:cubicBezTo>
                  <a:lnTo>
                    <a:pt x="44351" y="4601"/>
                  </a:lnTo>
                  <a:close/>
                </a:path>
              </a:pathLst>
            </a:custGeom>
            <a:solidFill>
              <a:srgbClr val="0E0E0E"/>
            </a:solidFill>
            <a:ln w="613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1F7459A3-AE4B-4388-AE49-73632841098B}"/>
                </a:ext>
              </a:extLst>
            </p:cNvPr>
            <p:cNvSpPr/>
            <p:nvPr/>
          </p:nvSpPr>
          <p:spPr>
            <a:xfrm>
              <a:off x="8588223" y="2379627"/>
              <a:ext cx="84283" cy="84283"/>
            </a:xfrm>
            <a:custGeom>
              <a:avLst/>
              <a:gdLst>
                <a:gd name="connsiteX0" fmla="*/ 42142 w 84283"/>
                <a:gd name="connsiteY0" fmla="*/ 84284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4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4"/>
                  </a:moveTo>
                  <a:cubicBezTo>
                    <a:pt x="65421" y="84284"/>
                    <a:pt x="84283" y="65415"/>
                    <a:pt x="84283" y="42142"/>
                  </a:cubicBezTo>
                  <a:cubicBezTo>
                    <a:pt x="84283" y="18869"/>
                    <a:pt x="65421" y="0"/>
                    <a:pt x="42142" y="0"/>
                  </a:cubicBezTo>
                  <a:cubicBezTo>
                    <a:pt x="18869" y="0"/>
                    <a:pt x="0" y="18869"/>
                    <a:pt x="0" y="42142"/>
                  </a:cubicBezTo>
                  <a:cubicBezTo>
                    <a:pt x="0" y="65415"/>
                    <a:pt x="18869" y="84284"/>
                    <a:pt x="42142" y="84284"/>
                  </a:cubicBezTo>
                  <a:close/>
                </a:path>
              </a:pathLst>
            </a:custGeom>
            <a:solidFill>
              <a:srgbClr val="374FAD"/>
            </a:solidFill>
            <a:ln w="6134" cap="flat">
              <a:noFill/>
              <a:prstDash val="solid"/>
              <a:miter/>
            </a:ln>
          </p:spPr>
          <p:txBody>
            <a:bodyPr rtlCol="0" anchor="ctr"/>
            <a:lstStyle/>
            <a:p>
              <a:endParaRPr lang="en-AU"/>
            </a:p>
          </p:txBody>
        </p:sp>
        <p:sp>
          <p:nvSpPr>
            <p:cNvPr id="280" name="Freeform: Shape 279">
              <a:extLst>
                <a:ext uri="{FF2B5EF4-FFF2-40B4-BE49-F238E27FC236}">
                  <a16:creationId xmlns:a16="http://schemas.microsoft.com/office/drawing/2014/main" id="{5F7A47A1-752F-4AF2-A151-B0A3D8438AB6}"/>
                </a:ext>
              </a:extLst>
            </p:cNvPr>
            <p:cNvSpPr/>
            <p:nvPr/>
          </p:nvSpPr>
          <p:spPr>
            <a:xfrm>
              <a:off x="8585956" y="2377111"/>
              <a:ext cx="88821" cy="88823"/>
            </a:xfrm>
            <a:custGeom>
              <a:avLst/>
              <a:gdLst>
                <a:gd name="connsiteX0" fmla="*/ 44409 w 88821"/>
                <a:gd name="connsiteY0" fmla="*/ 88824 h 88823"/>
                <a:gd name="connsiteX1" fmla="*/ 19713 w 88821"/>
                <a:gd name="connsiteY1" fmla="*/ 81322 h 88823"/>
                <a:gd name="connsiteX2" fmla="*/ 3359 w 88821"/>
                <a:gd name="connsiteY2" fmla="*/ 61349 h 88823"/>
                <a:gd name="connsiteX3" fmla="*/ 869 w 88821"/>
                <a:gd name="connsiteY3" fmla="*/ 35659 h 88823"/>
                <a:gd name="connsiteX4" fmla="*/ 13094 w 88821"/>
                <a:gd name="connsiteY4" fmla="*/ 12920 h 88823"/>
                <a:gd name="connsiteX5" fmla="*/ 35901 w 88821"/>
                <a:gd name="connsiteY5" fmla="*/ 823 h 88823"/>
                <a:gd name="connsiteX6" fmla="*/ 61579 w 88821"/>
                <a:gd name="connsiteY6" fmla="*/ 3455 h 88823"/>
                <a:gd name="connsiteX7" fmla="*/ 81460 w 88821"/>
                <a:gd name="connsiteY7" fmla="*/ 19919 h 88823"/>
                <a:gd name="connsiteX8" fmla="*/ 88821 w 88821"/>
                <a:gd name="connsiteY8" fmla="*/ 44658 h 88823"/>
                <a:gd name="connsiteX9" fmla="*/ 75730 w 88821"/>
                <a:gd name="connsiteY9" fmla="*/ 75905 h 88823"/>
                <a:gd name="connsiteX10" fmla="*/ 44409 w 88821"/>
                <a:gd name="connsiteY10" fmla="*/ 88824 h 88823"/>
                <a:gd name="connsiteX11" fmla="*/ 44409 w 88821"/>
                <a:gd name="connsiteY11" fmla="*/ 4602 h 88823"/>
                <a:gd name="connsiteX12" fmla="*/ 22295 w 88821"/>
                <a:gd name="connsiteY12" fmla="*/ 11313 h 88823"/>
                <a:gd name="connsiteX13" fmla="*/ 7629 w 88821"/>
                <a:gd name="connsiteY13" fmla="*/ 29175 h 88823"/>
                <a:gd name="connsiteX14" fmla="*/ 5365 w 88821"/>
                <a:gd name="connsiteY14" fmla="*/ 52178 h 88823"/>
                <a:gd name="connsiteX15" fmla="*/ 16259 w 88821"/>
                <a:gd name="connsiteY15" fmla="*/ 72562 h 88823"/>
                <a:gd name="connsiteX16" fmla="*/ 36643 w 88821"/>
                <a:gd name="connsiteY16" fmla="*/ 83456 h 88823"/>
                <a:gd name="connsiteX17" fmla="*/ 59646 w 88821"/>
                <a:gd name="connsiteY17" fmla="*/ 81193 h 88823"/>
                <a:gd name="connsiteX18" fmla="*/ 77509 w 88821"/>
                <a:gd name="connsiteY18" fmla="*/ 66532 h 88823"/>
                <a:gd name="connsiteX19" fmla="*/ 84220 w 88821"/>
                <a:gd name="connsiteY19" fmla="*/ 44413 h 88823"/>
                <a:gd name="connsiteX20" fmla="*/ 72455 w 88821"/>
                <a:gd name="connsiteY20" fmla="*/ 16441 h 88823"/>
                <a:gd name="connsiteX21" fmla="*/ 44409 w 88821"/>
                <a:gd name="connsiteY21" fmla="*/ 4847 h 88823"/>
                <a:gd name="connsiteX22" fmla="*/ 44409 w 88821"/>
                <a:gd name="connsiteY22" fmla="*/ 4602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1" h="88823">
                  <a:moveTo>
                    <a:pt x="44409" y="88824"/>
                  </a:moveTo>
                  <a:cubicBezTo>
                    <a:pt x="35619" y="88824"/>
                    <a:pt x="27019" y="86211"/>
                    <a:pt x="19713" y="81322"/>
                  </a:cubicBezTo>
                  <a:cubicBezTo>
                    <a:pt x="12401" y="76433"/>
                    <a:pt x="6708" y="69483"/>
                    <a:pt x="3359" y="61349"/>
                  </a:cubicBezTo>
                  <a:cubicBezTo>
                    <a:pt x="4" y="53221"/>
                    <a:pt x="-861" y="44278"/>
                    <a:pt x="869" y="35659"/>
                  </a:cubicBezTo>
                  <a:cubicBezTo>
                    <a:pt x="2605" y="27034"/>
                    <a:pt x="6862" y="19121"/>
                    <a:pt x="13094" y="12920"/>
                  </a:cubicBezTo>
                  <a:cubicBezTo>
                    <a:pt x="19333" y="6718"/>
                    <a:pt x="27264" y="2510"/>
                    <a:pt x="35901" y="823"/>
                  </a:cubicBezTo>
                  <a:cubicBezTo>
                    <a:pt x="44532" y="-864"/>
                    <a:pt x="53463" y="56"/>
                    <a:pt x="61579" y="3455"/>
                  </a:cubicBezTo>
                  <a:cubicBezTo>
                    <a:pt x="69688" y="6853"/>
                    <a:pt x="76607" y="12582"/>
                    <a:pt x="81460" y="19919"/>
                  </a:cubicBezTo>
                  <a:cubicBezTo>
                    <a:pt x="86305" y="27255"/>
                    <a:pt x="88870" y="35861"/>
                    <a:pt x="88821" y="44658"/>
                  </a:cubicBezTo>
                  <a:cubicBezTo>
                    <a:pt x="88759" y="56393"/>
                    <a:pt x="84048" y="67630"/>
                    <a:pt x="75730" y="75905"/>
                  </a:cubicBezTo>
                  <a:cubicBezTo>
                    <a:pt x="67406" y="84180"/>
                    <a:pt x="56150" y="88824"/>
                    <a:pt x="44409" y="88824"/>
                  </a:cubicBezTo>
                  <a:close/>
                  <a:moveTo>
                    <a:pt x="44409" y="4602"/>
                  </a:moveTo>
                  <a:cubicBezTo>
                    <a:pt x="36539" y="4602"/>
                    <a:pt x="28841" y="6939"/>
                    <a:pt x="22295" y="11313"/>
                  </a:cubicBezTo>
                  <a:cubicBezTo>
                    <a:pt x="15744" y="15686"/>
                    <a:pt x="10640" y="21906"/>
                    <a:pt x="7629" y="29175"/>
                  </a:cubicBezTo>
                  <a:cubicBezTo>
                    <a:pt x="4617" y="36450"/>
                    <a:pt x="3832" y="44455"/>
                    <a:pt x="5365" y="52178"/>
                  </a:cubicBezTo>
                  <a:cubicBezTo>
                    <a:pt x="6899" y="59901"/>
                    <a:pt x="10696" y="66998"/>
                    <a:pt x="16259" y="72562"/>
                  </a:cubicBezTo>
                  <a:cubicBezTo>
                    <a:pt x="21829" y="78132"/>
                    <a:pt x="28920" y="81923"/>
                    <a:pt x="36643" y="83456"/>
                  </a:cubicBezTo>
                  <a:cubicBezTo>
                    <a:pt x="44366" y="84996"/>
                    <a:pt x="52371" y="84205"/>
                    <a:pt x="59646" y="81193"/>
                  </a:cubicBezTo>
                  <a:cubicBezTo>
                    <a:pt x="66922" y="78181"/>
                    <a:pt x="73136" y="73078"/>
                    <a:pt x="77509" y="66532"/>
                  </a:cubicBezTo>
                  <a:cubicBezTo>
                    <a:pt x="81889" y="59981"/>
                    <a:pt x="84220" y="52289"/>
                    <a:pt x="84220" y="44413"/>
                  </a:cubicBezTo>
                  <a:cubicBezTo>
                    <a:pt x="84140" y="33905"/>
                    <a:pt x="79914" y="23851"/>
                    <a:pt x="72455" y="16441"/>
                  </a:cubicBezTo>
                  <a:cubicBezTo>
                    <a:pt x="65001" y="9031"/>
                    <a:pt x="54923" y="4865"/>
                    <a:pt x="44409" y="4847"/>
                  </a:cubicBezTo>
                  <a:lnTo>
                    <a:pt x="44409" y="4602"/>
                  </a:lnTo>
                  <a:close/>
                </a:path>
              </a:pathLst>
            </a:custGeom>
            <a:solidFill>
              <a:srgbClr val="0E0E0E"/>
            </a:solidFill>
            <a:ln w="6134" cap="flat">
              <a:noFill/>
              <a:prstDash val="solid"/>
              <a:miter/>
            </a:ln>
          </p:spPr>
          <p:txBody>
            <a:bodyPr rtlCol="0" anchor="ctr"/>
            <a:lstStyle/>
            <a:p>
              <a:endParaRPr lang="en-AU"/>
            </a:p>
          </p:txBody>
        </p:sp>
        <p:sp>
          <p:nvSpPr>
            <p:cNvPr id="281" name="Freeform: Shape 280">
              <a:extLst>
                <a:ext uri="{FF2B5EF4-FFF2-40B4-BE49-F238E27FC236}">
                  <a16:creationId xmlns:a16="http://schemas.microsoft.com/office/drawing/2014/main" id="{8682932F-2AE5-4B44-A4C5-F2E13F6DCF9C}"/>
                </a:ext>
              </a:extLst>
            </p:cNvPr>
            <p:cNvSpPr/>
            <p:nvPr/>
          </p:nvSpPr>
          <p:spPr>
            <a:xfrm>
              <a:off x="8787084" y="2379799"/>
              <a:ext cx="84304" cy="84302"/>
            </a:xfrm>
            <a:custGeom>
              <a:avLst/>
              <a:gdLst>
                <a:gd name="connsiteX0" fmla="*/ 51830 w 84304"/>
                <a:gd name="connsiteY0" fmla="*/ 83167 h 84302"/>
                <a:gd name="connsiteX1" fmla="*/ 83170 w 84304"/>
                <a:gd name="connsiteY1" fmla="*/ 32475 h 84302"/>
                <a:gd name="connsiteX2" fmla="*/ 32471 w 84304"/>
                <a:gd name="connsiteY2" fmla="*/ 1135 h 84302"/>
                <a:gd name="connsiteX3" fmla="*/ 1137 w 84304"/>
                <a:gd name="connsiteY3" fmla="*/ 51834 h 84302"/>
                <a:gd name="connsiteX4" fmla="*/ 51830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0" y="83167"/>
                  </a:moveTo>
                  <a:cubicBezTo>
                    <a:pt x="74484" y="77818"/>
                    <a:pt x="88513" y="55122"/>
                    <a:pt x="83170" y="32475"/>
                  </a:cubicBezTo>
                  <a:cubicBezTo>
                    <a:pt x="77821" y="9821"/>
                    <a:pt x="55124" y="-4208"/>
                    <a:pt x="32471" y="1135"/>
                  </a:cubicBezTo>
                  <a:cubicBezTo>
                    <a:pt x="9818" y="6484"/>
                    <a:pt x="-4212" y="29181"/>
                    <a:pt x="1137" y="51834"/>
                  </a:cubicBezTo>
                  <a:cubicBezTo>
                    <a:pt x="6486"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94D0965A-3DA2-47E3-946C-6EFE81146F8F}"/>
                </a:ext>
              </a:extLst>
            </p:cNvPr>
            <p:cNvSpPr/>
            <p:nvPr/>
          </p:nvSpPr>
          <p:spPr>
            <a:xfrm>
              <a:off x="8784885" y="237711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10 w 88822"/>
                <a:gd name="connsiteY4" fmla="*/ 13010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2 w 88822"/>
                <a:gd name="connsiteY9" fmla="*/ 75812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1 w 88822"/>
                <a:gd name="connsiteY18" fmla="*/ 66531 h 88822"/>
                <a:gd name="connsiteX19" fmla="*/ 84222 w 88822"/>
                <a:gd name="connsiteY19" fmla="*/ 44411 h 88822"/>
                <a:gd name="connsiteX20" fmla="*/ 72456 w 88822"/>
                <a:gd name="connsiteY20" fmla="*/ 16439 h 88822"/>
                <a:gd name="connsiteX21" fmla="*/ 44411 w 88822"/>
                <a:gd name="connsiteY21" fmla="*/ 4846 h 88822"/>
                <a:gd name="connsiteX22" fmla="*/ 44411 w 88822"/>
                <a:gd name="connsiteY22"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70" y="27131"/>
                    <a:pt x="6796" y="19218"/>
                    <a:pt x="13010" y="13010"/>
                  </a:cubicBezTo>
                  <a:cubicBezTo>
                    <a:pt x="19218" y="6796"/>
                    <a:pt x="27131" y="2564"/>
                    <a:pt x="35749" y="852"/>
                  </a:cubicBezTo>
                  <a:cubicBezTo>
                    <a:pt x="44362" y="-859"/>
                    <a:pt x="53293" y="18"/>
                    <a:pt x="61409" y="3380"/>
                  </a:cubicBezTo>
                  <a:cubicBezTo>
                    <a:pt x="69524" y="6741"/>
                    <a:pt x="76456" y="12434"/>
                    <a:pt x="81339" y="19740"/>
                  </a:cubicBezTo>
                  <a:cubicBezTo>
                    <a:pt x="86215" y="27039"/>
                    <a:pt x="88823" y="35627"/>
                    <a:pt x="88823" y="44411"/>
                  </a:cubicBezTo>
                  <a:cubicBezTo>
                    <a:pt x="88823" y="56189"/>
                    <a:pt x="84142" y="67488"/>
                    <a:pt x="75812" y="75812"/>
                  </a:cubicBezTo>
                  <a:cubicBezTo>
                    <a:pt x="67488" y="84142"/>
                    <a:pt x="56189" y="88823"/>
                    <a:pt x="44411" y="88823"/>
                  </a:cubicBezTo>
                  <a:close/>
                  <a:moveTo>
                    <a:pt x="44411" y="4600"/>
                  </a:moveTo>
                  <a:cubicBezTo>
                    <a:pt x="36535" y="4600"/>
                    <a:pt x="28843" y="6938"/>
                    <a:pt x="22291" y="11311"/>
                  </a:cubicBezTo>
                  <a:cubicBezTo>
                    <a:pt x="15746" y="15685"/>
                    <a:pt x="10643" y="21905"/>
                    <a:pt x="7631" y="29174"/>
                  </a:cubicBezTo>
                  <a:cubicBezTo>
                    <a:pt x="4619" y="36449"/>
                    <a:pt x="3827" y="44454"/>
                    <a:pt x="5367" y="52177"/>
                  </a:cubicBezTo>
                  <a:cubicBezTo>
                    <a:pt x="6900" y="59900"/>
                    <a:pt x="10692" y="66991"/>
                    <a:pt x="16261" y="72561"/>
                  </a:cubicBezTo>
                  <a:cubicBezTo>
                    <a:pt x="21831" y="78131"/>
                    <a:pt x="28922" y="81922"/>
                    <a:pt x="36645" y="83455"/>
                  </a:cubicBezTo>
                  <a:cubicBezTo>
                    <a:pt x="44368" y="84995"/>
                    <a:pt x="52373" y="84204"/>
                    <a:pt x="59648" y="81192"/>
                  </a:cubicBezTo>
                  <a:cubicBezTo>
                    <a:pt x="66923" y="78180"/>
                    <a:pt x="73137" y="73076"/>
                    <a:pt x="77511" y="66531"/>
                  </a:cubicBezTo>
                  <a:cubicBezTo>
                    <a:pt x="81885" y="59980"/>
                    <a:pt x="84222" y="52287"/>
                    <a:pt x="84222" y="44411"/>
                  </a:cubicBezTo>
                  <a:cubicBezTo>
                    <a:pt x="84142" y="33903"/>
                    <a:pt x="79916" y="23849"/>
                    <a:pt x="72456" y="16439"/>
                  </a:cubicBezTo>
                  <a:cubicBezTo>
                    <a:pt x="65004" y="9029"/>
                    <a:pt x="54925" y="4864"/>
                    <a:pt x="44411" y="4846"/>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283" name="Freeform: Shape 282">
              <a:extLst>
                <a:ext uri="{FF2B5EF4-FFF2-40B4-BE49-F238E27FC236}">
                  <a16:creationId xmlns:a16="http://schemas.microsoft.com/office/drawing/2014/main" id="{3A1BE750-6ED0-4983-BD59-C4C95DCF4E7C}"/>
                </a:ext>
              </a:extLst>
            </p:cNvPr>
            <p:cNvSpPr/>
            <p:nvPr/>
          </p:nvSpPr>
          <p:spPr>
            <a:xfrm>
              <a:off x="8887128" y="2517976"/>
              <a:ext cx="84286" cy="84280"/>
            </a:xfrm>
            <a:custGeom>
              <a:avLst/>
              <a:gdLst>
                <a:gd name="connsiteX0" fmla="*/ 71943 w 84286"/>
                <a:gd name="connsiteY0" fmla="*/ 71937 h 84280"/>
                <a:gd name="connsiteX1" fmla="*/ 71943 w 84286"/>
                <a:gd name="connsiteY1" fmla="*/ 12344 h 84280"/>
                <a:gd name="connsiteX2" fmla="*/ 12343 w 84286"/>
                <a:gd name="connsiteY2" fmla="*/ 12344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4"/>
                  </a:cubicBezTo>
                  <a:cubicBezTo>
                    <a:pt x="55485" y="-4115"/>
                    <a:pt x="28802" y="-4115"/>
                    <a:pt x="12343" y="12344"/>
                  </a:cubicBezTo>
                  <a:cubicBezTo>
                    <a:pt x="-4114" y="28801"/>
                    <a:pt x="-4114" y="55479"/>
                    <a:pt x="12343"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047DF07B-C634-4B66-A6B7-5FFBE597749F}"/>
                </a:ext>
              </a:extLst>
            </p:cNvPr>
            <p:cNvSpPr/>
            <p:nvPr/>
          </p:nvSpPr>
          <p:spPr>
            <a:xfrm>
              <a:off x="8884929" y="2515683"/>
              <a:ext cx="88827" cy="88822"/>
            </a:xfrm>
            <a:custGeom>
              <a:avLst/>
              <a:gdLst>
                <a:gd name="connsiteX0" fmla="*/ 44354 w 88827"/>
                <a:gd name="connsiteY0" fmla="*/ 88823 h 88822"/>
                <a:gd name="connsiteX1" fmla="*/ 19695 w 88827"/>
                <a:gd name="connsiteY1" fmla="*/ 81308 h 88822"/>
                <a:gd name="connsiteX2" fmla="*/ 3366 w 88827"/>
                <a:gd name="connsiteY2" fmla="*/ 61366 h 88822"/>
                <a:gd name="connsiteX3" fmla="*/ 863 w 88827"/>
                <a:gd name="connsiteY3" fmla="*/ 35707 h 88822"/>
                <a:gd name="connsiteX4" fmla="*/ 13033 w 88827"/>
                <a:gd name="connsiteY4" fmla="*/ 12986 h 88822"/>
                <a:gd name="connsiteX5" fmla="*/ 35773 w 88827"/>
                <a:gd name="connsiteY5" fmla="*/ 846 h 88822"/>
                <a:gd name="connsiteX6" fmla="*/ 61425 w 88827"/>
                <a:gd name="connsiteY6" fmla="*/ 3386 h 88822"/>
                <a:gd name="connsiteX7" fmla="*/ 81343 w 88827"/>
                <a:gd name="connsiteY7" fmla="*/ 19746 h 88822"/>
                <a:gd name="connsiteX8" fmla="*/ 88827 w 88827"/>
                <a:gd name="connsiteY8" fmla="*/ 44411 h 88822"/>
                <a:gd name="connsiteX9" fmla="*/ 75780 w 88827"/>
                <a:gd name="connsiteY9" fmla="*/ 75818 h 88822"/>
                <a:gd name="connsiteX10" fmla="*/ 44354 w 88827"/>
                <a:gd name="connsiteY10" fmla="*/ 88823 h 88822"/>
                <a:gd name="connsiteX11" fmla="*/ 44354 w 88827"/>
                <a:gd name="connsiteY11" fmla="*/ 4601 h 88822"/>
                <a:gd name="connsiteX12" fmla="*/ 22253 w 88827"/>
                <a:gd name="connsiteY12" fmla="*/ 11336 h 88822"/>
                <a:gd name="connsiteX13" fmla="*/ 7617 w 88827"/>
                <a:gd name="connsiteY13" fmla="*/ 29217 h 88822"/>
                <a:gd name="connsiteX14" fmla="*/ 5378 w 88827"/>
                <a:gd name="connsiteY14" fmla="*/ 52214 h 88822"/>
                <a:gd name="connsiteX15" fmla="*/ 16284 w 88827"/>
                <a:gd name="connsiteY15" fmla="*/ 72586 h 88822"/>
                <a:gd name="connsiteX16" fmla="*/ 36668 w 88827"/>
                <a:gd name="connsiteY16" fmla="*/ 83462 h 88822"/>
                <a:gd name="connsiteX17" fmla="*/ 59665 w 88827"/>
                <a:gd name="connsiteY17" fmla="*/ 81186 h 88822"/>
                <a:gd name="connsiteX18" fmla="*/ 77522 w 88827"/>
                <a:gd name="connsiteY18" fmla="*/ 66519 h 88822"/>
                <a:gd name="connsiteX19" fmla="*/ 84226 w 88827"/>
                <a:gd name="connsiteY19" fmla="*/ 44411 h 88822"/>
                <a:gd name="connsiteX20" fmla="*/ 72522 w 88827"/>
                <a:gd name="connsiteY20" fmla="*/ 16256 h 88822"/>
                <a:gd name="connsiteX21" fmla="*/ 44354 w 88827"/>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7" h="88822">
                  <a:moveTo>
                    <a:pt x="44354" y="88823"/>
                  </a:moveTo>
                  <a:cubicBezTo>
                    <a:pt x="35570" y="88811"/>
                    <a:pt x="26988" y="86197"/>
                    <a:pt x="19695" y="81308"/>
                  </a:cubicBezTo>
                  <a:cubicBezTo>
                    <a:pt x="12401" y="76419"/>
                    <a:pt x="6715" y="69482"/>
                    <a:pt x="3366" y="61366"/>
                  </a:cubicBezTo>
                  <a:cubicBezTo>
                    <a:pt x="10" y="53245"/>
                    <a:pt x="-861" y="44319"/>
                    <a:pt x="863" y="35707"/>
                  </a:cubicBezTo>
                  <a:cubicBezTo>
                    <a:pt x="2581" y="27101"/>
                    <a:pt x="6819" y="19188"/>
                    <a:pt x="13033" y="12986"/>
                  </a:cubicBezTo>
                  <a:cubicBezTo>
                    <a:pt x="19247" y="6778"/>
                    <a:pt x="27160" y="2558"/>
                    <a:pt x="35773" y="846"/>
                  </a:cubicBezTo>
                  <a:cubicBezTo>
                    <a:pt x="44385" y="-859"/>
                    <a:pt x="53310" y="25"/>
                    <a:pt x="61425" y="3386"/>
                  </a:cubicBezTo>
                  <a:cubicBezTo>
                    <a:pt x="69535" y="6748"/>
                    <a:pt x="76467" y="12440"/>
                    <a:pt x="81343" y="19746"/>
                  </a:cubicBezTo>
                  <a:cubicBezTo>
                    <a:pt x="86220" y="27046"/>
                    <a:pt x="88827" y="35627"/>
                    <a:pt x="88827" y="44411"/>
                  </a:cubicBezTo>
                  <a:cubicBezTo>
                    <a:pt x="88809" y="56195"/>
                    <a:pt x="84116" y="67488"/>
                    <a:pt x="75780" y="75818"/>
                  </a:cubicBezTo>
                  <a:cubicBezTo>
                    <a:pt x="67437" y="84142"/>
                    <a:pt x="56138" y="88823"/>
                    <a:pt x="44354" y="88823"/>
                  </a:cubicBezTo>
                  <a:close/>
                  <a:moveTo>
                    <a:pt x="44354" y="4601"/>
                  </a:moveTo>
                  <a:cubicBezTo>
                    <a:pt x="36478" y="4613"/>
                    <a:pt x="28792" y="6956"/>
                    <a:pt x="22253" y="11336"/>
                  </a:cubicBezTo>
                  <a:cubicBezTo>
                    <a:pt x="15714" y="15722"/>
                    <a:pt x="10616" y="21942"/>
                    <a:pt x="7617" y="29217"/>
                  </a:cubicBezTo>
                  <a:cubicBezTo>
                    <a:pt x="4611" y="36492"/>
                    <a:pt x="3832" y="44497"/>
                    <a:pt x="5378" y="52214"/>
                  </a:cubicBezTo>
                  <a:cubicBezTo>
                    <a:pt x="6917" y="59931"/>
                    <a:pt x="10714" y="67022"/>
                    <a:pt x="16284" y="72586"/>
                  </a:cubicBezTo>
                  <a:cubicBezTo>
                    <a:pt x="21854" y="78143"/>
                    <a:pt x="28951" y="81928"/>
                    <a:pt x="36668" y="83462"/>
                  </a:cubicBezTo>
                  <a:cubicBezTo>
                    <a:pt x="44391" y="84989"/>
                    <a:pt x="52390" y="84198"/>
                    <a:pt x="59665" y="81186"/>
                  </a:cubicBezTo>
                  <a:cubicBezTo>
                    <a:pt x="66934" y="78168"/>
                    <a:pt x="73148" y="73070"/>
                    <a:pt x="77522" y="66519"/>
                  </a:cubicBezTo>
                  <a:cubicBezTo>
                    <a:pt x="81889" y="59974"/>
                    <a:pt x="84226" y="52282"/>
                    <a:pt x="84226" y="44411"/>
                  </a:cubicBezTo>
                  <a:cubicBezTo>
                    <a:pt x="84208" y="33848"/>
                    <a:pt x="80000" y="23721"/>
                    <a:pt x="72522" y="16256"/>
                  </a:cubicBezTo>
                  <a:cubicBezTo>
                    <a:pt x="65051" y="8790"/>
                    <a:pt x="54917" y="4601"/>
                    <a:pt x="44354" y="4601"/>
                  </a:cubicBezTo>
                  <a:close/>
                </a:path>
              </a:pathLst>
            </a:custGeom>
            <a:solidFill>
              <a:srgbClr val="0E0E0E"/>
            </a:solidFill>
            <a:ln w="6134"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41261527-AF36-4A77-B26A-AF9DBB9DECDA}"/>
                </a:ext>
              </a:extLst>
            </p:cNvPr>
            <p:cNvSpPr/>
            <p:nvPr/>
          </p:nvSpPr>
          <p:spPr>
            <a:xfrm>
              <a:off x="9086041" y="2518130"/>
              <a:ext cx="84302" cy="84302"/>
            </a:xfrm>
            <a:custGeom>
              <a:avLst/>
              <a:gdLst>
                <a:gd name="connsiteX0" fmla="*/ 51834 w 84302"/>
                <a:gd name="connsiteY0" fmla="*/ 83167 h 84302"/>
                <a:gd name="connsiteX1" fmla="*/ 83167 w 84302"/>
                <a:gd name="connsiteY1" fmla="*/ 32475 h 84302"/>
                <a:gd name="connsiteX2" fmla="*/ 32468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1" y="77818"/>
                    <a:pt x="88510" y="55122"/>
                    <a:pt x="83167" y="32475"/>
                  </a:cubicBezTo>
                  <a:cubicBezTo>
                    <a:pt x="77818" y="9821"/>
                    <a:pt x="55122" y="-4208"/>
                    <a:pt x="32468"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5AB3425C-BAD5-4BF6-B804-6F0122BC33EB}"/>
                </a:ext>
              </a:extLst>
            </p:cNvPr>
            <p:cNvSpPr/>
            <p:nvPr/>
          </p:nvSpPr>
          <p:spPr>
            <a:xfrm>
              <a:off x="9083865" y="251568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7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7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45" y="86216"/>
                    <a:pt x="19739" y="81339"/>
                  </a:cubicBezTo>
                  <a:cubicBezTo>
                    <a:pt x="12434" y="76456"/>
                    <a:pt x="6741" y="69518"/>
                    <a:pt x="3380" y="61409"/>
                  </a:cubicBezTo>
                  <a:cubicBezTo>
                    <a:pt x="18" y="53293"/>
                    <a:pt x="-859" y="44362"/>
                    <a:pt x="852" y="35744"/>
                  </a:cubicBezTo>
                  <a:cubicBezTo>
                    <a:pt x="2570" y="27131"/>
                    <a:pt x="6796" y="19218"/>
                    <a:pt x="13010" y="13004"/>
                  </a:cubicBezTo>
                  <a:cubicBezTo>
                    <a:pt x="19218" y="6796"/>
                    <a:pt x="27131" y="2564"/>
                    <a:pt x="35749" y="852"/>
                  </a:cubicBezTo>
                  <a:cubicBezTo>
                    <a:pt x="44362" y="-859"/>
                    <a:pt x="53293" y="18"/>
                    <a:pt x="61409" y="3380"/>
                  </a:cubicBezTo>
                  <a:cubicBezTo>
                    <a:pt x="69524" y="6741"/>
                    <a:pt x="76462" y="12434"/>
                    <a:pt x="81339" y="19740"/>
                  </a:cubicBezTo>
                  <a:cubicBezTo>
                    <a:pt x="86222" y="27039"/>
                    <a:pt x="88823" y="35627"/>
                    <a:pt x="88823" y="44411"/>
                  </a:cubicBezTo>
                  <a:cubicBezTo>
                    <a:pt x="88823" y="56189"/>
                    <a:pt x="84142" y="67488"/>
                    <a:pt x="75818" y="75812"/>
                  </a:cubicBezTo>
                  <a:cubicBezTo>
                    <a:pt x="67488" y="84142"/>
                    <a:pt x="56189" y="88823"/>
                    <a:pt x="44411" y="88823"/>
                  </a:cubicBezTo>
                  <a:close/>
                  <a:moveTo>
                    <a:pt x="44411" y="4600"/>
                  </a:moveTo>
                  <a:cubicBezTo>
                    <a:pt x="36541" y="4600"/>
                    <a:pt x="28843" y="6938"/>
                    <a:pt x="22297" y="11311"/>
                  </a:cubicBezTo>
                  <a:cubicBezTo>
                    <a:pt x="15746" y="15685"/>
                    <a:pt x="10649" y="21899"/>
                    <a:pt x="7631" y="29174"/>
                  </a:cubicBezTo>
                  <a:cubicBezTo>
                    <a:pt x="4619" y="36449"/>
                    <a:pt x="3834" y="44454"/>
                    <a:pt x="5367" y="52177"/>
                  </a:cubicBezTo>
                  <a:cubicBezTo>
                    <a:pt x="6901" y="59900"/>
                    <a:pt x="10698" y="66991"/>
                    <a:pt x="16262" y="72561"/>
                  </a:cubicBezTo>
                  <a:cubicBezTo>
                    <a:pt x="21831" y="78131"/>
                    <a:pt x="28922" y="81922"/>
                    <a:pt x="36645" y="83455"/>
                  </a:cubicBezTo>
                  <a:cubicBezTo>
                    <a:pt x="44368" y="84995"/>
                    <a:pt x="52373" y="84204"/>
                    <a:pt x="59649" y="81192"/>
                  </a:cubicBezTo>
                  <a:cubicBezTo>
                    <a:pt x="66923" y="78180"/>
                    <a:pt x="73137" y="73076"/>
                    <a:pt x="77517" y="66531"/>
                  </a:cubicBezTo>
                  <a:cubicBezTo>
                    <a:pt x="81891" y="59980"/>
                    <a:pt x="84222" y="52281"/>
                    <a:pt x="84222" y="44411"/>
                  </a:cubicBezTo>
                  <a:cubicBezTo>
                    <a:pt x="84210" y="33854"/>
                    <a:pt x="80008" y="23739"/>
                    <a:pt x="72542" y="16280"/>
                  </a:cubicBezTo>
                  <a:cubicBezTo>
                    <a:pt x="65083" y="8815"/>
                    <a:pt x="54968" y="4613"/>
                    <a:pt x="44411" y="4600"/>
                  </a:cubicBezTo>
                  <a:close/>
                </a:path>
              </a:pathLst>
            </a:custGeom>
            <a:solidFill>
              <a:srgbClr val="0E0E0E"/>
            </a:solidFill>
            <a:ln w="6134"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8B1F88F9-94E0-4532-A60F-AC3E6A6079DC}"/>
                </a:ext>
              </a:extLst>
            </p:cNvPr>
            <p:cNvSpPr/>
            <p:nvPr/>
          </p:nvSpPr>
          <p:spPr>
            <a:xfrm>
              <a:off x="9285051" y="2517976"/>
              <a:ext cx="84286" cy="84280"/>
            </a:xfrm>
            <a:custGeom>
              <a:avLst/>
              <a:gdLst>
                <a:gd name="connsiteX0" fmla="*/ 71943 w 84286"/>
                <a:gd name="connsiteY0" fmla="*/ 71937 h 84280"/>
                <a:gd name="connsiteX1" fmla="*/ 71943 w 84286"/>
                <a:gd name="connsiteY1" fmla="*/ 12344 h 84280"/>
                <a:gd name="connsiteX2" fmla="*/ 12344 w 84286"/>
                <a:gd name="connsiteY2" fmla="*/ 12344 h 84280"/>
                <a:gd name="connsiteX3" fmla="*/ 12344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4"/>
                  </a:cubicBezTo>
                  <a:cubicBezTo>
                    <a:pt x="55485" y="-4115"/>
                    <a:pt x="28802" y="-4115"/>
                    <a:pt x="12344" y="12344"/>
                  </a:cubicBezTo>
                  <a:cubicBezTo>
                    <a:pt x="-4115" y="28801"/>
                    <a:pt x="-4115" y="55479"/>
                    <a:pt x="12344"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626F6E6C-C9C7-41E9-8B9C-7298CDA9C7A8}"/>
                </a:ext>
              </a:extLst>
            </p:cNvPr>
            <p:cNvSpPr/>
            <p:nvPr/>
          </p:nvSpPr>
          <p:spPr>
            <a:xfrm>
              <a:off x="9282796" y="251568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793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39" y="81339"/>
                  </a:cubicBezTo>
                  <a:cubicBezTo>
                    <a:pt x="12434" y="76456"/>
                    <a:pt x="6741" y="69518"/>
                    <a:pt x="3380" y="61409"/>
                  </a:cubicBezTo>
                  <a:cubicBezTo>
                    <a:pt x="18" y="53293"/>
                    <a:pt x="-859" y="44362"/>
                    <a:pt x="852" y="35744"/>
                  </a:cubicBezTo>
                  <a:cubicBezTo>
                    <a:pt x="2564" y="27131"/>
                    <a:pt x="6796" y="19218"/>
                    <a:pt x="13010" y="13004"/>
                  </a:cubicBezTo>
                  <a:cubicBezTo>
                    <a:pt x="19218" y="6796"/>
                    <a:pt x="27131" y="2564"/>
                    <a:pt x="35750" y="852"/>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793" y="75794"/>
                  </a:cubicBezTo>
                  <a:cubicBezTo>
                    <a:pt x="67469" y="84124"/>
                    <a:pt x="56183" y="88804"/>
                    <a:pt x="44411" y="88823"/>
                  </a:cubicBezTo>
                  <a:close/>
                  <a:moveTo>
                    <a:pt x="44411" y="4600"/>
                  </a:moveTo>
                  <a:cubicBezTo>
                    <a:pt x="36535" y="4600"/>
                    <a:pt x="28843" y="6938"/>
                    <a:pt x="22291" y="11311"/>
                  </a:cubicBezTo>
                  <a:cubicBezTo>
                    <a:pt x="15746" y="15685"/>
                    <a:pt x="10643" y="21899"/>
                    <a:pt x="7631" y="29174"/>
                  </a:cubicBezTo>
                  <a:cubicBezTo>
                    <a:pt x="4619" y="36449"/>
                    <a:pt x="3827" y="44454"/>
                    <a:pt x="5367" y="52177"/>
                  </a:cubicBezTo>
                  <a:cubicBezTo>
                    <a:pt x="6901" y="59900"/>
                    <a:pt x="10692" y="66991"/>
                    <a:pt x="16262" y="72561"/>
                  </a:cubicBezTo>
                  <a:cubicBezTo>
                    <a:pt x="21825" y="78131"/>
                    <a:pt x="28922" y="81922"/>
                    <a:pt x="36645" y="83455"/>
                  </a:cubicBezTo>
                  <a:cubicBezTo>
                    <a:pt x="44368" y="84995"/>
                    <a:pt x="52373" y="84204"/>
                    <a:pt x="59649" y="81192"/>
                  </a:cubicBezTo>
                  <a:cubicBezTo>
                    <a:pt x="66918" y="78180"/>
                    <a:pt x="73137" y="73076"/>
                    <a:pt x="77511" y="66531"/>
                  </a:cubicBezTo>
                  <a:cubicBezTo>
                    <a:pt x="81885" y="59980"/>
                    <a:pt x="84222" y="52281"/>
                    <a:pt x="84222" y="44411"/>
                  </a:cubicBezTo>
                  <a:cubicBezTo>
                    <a:pt x="84204" y="33854"/>
                    <a:pt x="80008" y="23739"/>
                    <a:pt x="72542" y="16280"/>
                  </a:cubicBezTo>
                  <a:cubicBezTo>
                    <a:pt x="65083" y="8815"/>
                    <a:pt x="54962" y="4613"/>
                    <a:pt x="44411" y="4600"/>
                  </a:cubicBezTo>
                  <a:close/>
                </a:path>
              </a:pathLst>
            </a:custGeom>
            <a:solidFill>
              <a:srgbClr val="0E0E0E"/>
            </a:solidFill>
            <a:ln w="6134"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BF762188-517C-46AE-A12F-B1AF364B4B93}"/>
                </a:ext>
              </a:extLst>
            </p:cNvPr>
            <p:cNvSpPr/>
            <p:nvPr/>
          </p:nvSpPr>
          <p:spPr>
            <a:xfrm>
              <a:off x="9483938" y="2518137"/>
              <a:ext cx="84300" cy="84302"/>
            </a:xfrm>
            <a:custGeom>
              <a:avLst/>
              <a:gdLst>
                <a:gd name="connsiteX0" fmla="*/ 51830 w 84300"/>
                <a:gd name="connsiteY0" fmla="*/ 83167 h 84302"/>
                <a:gd name="connsiteX1" fmla="*/ 83163 w 84300"/>
                <a:gd name="connsiteY1" fmla="*/ 32474 h 84302"/>
                <a:gd name="connsiteX2" fmla="*/ 32471 w 84300"/>
                <a:gd name="connsiteY2" fmla="*/ 1135 h 84302"/>
                <a:gd name="connsiteX3" fmla="*/ 1137 w 84300"/>
                <a:gd name="connsiteY3" fmla="*/ 51834 h 84302"/>
                <a:gd name="connsiteX4" fmla="*/ 51830 w 84300"/>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2">
                  <a:moveTo>
                    <a:pt x="51830" y="83167"/>
                  </a:moveTo>
                  <a:cubicBezTo>
                    <a:pt x="74484" y="77818"/>
                    <a:pt x="88513" y="55122"/>
                    <a:pt x="83163" y="32474"/>
                  </a:cubicBezTo>
                  <a:cubicBezTo>
                    <a:pt x="77821" y="9821"/>
                    <a:pt x="55118" y="-4208"/>
                    <a:pt x="32471" y="1135"/>
                  </a:cubicBezTo>
                  <a:cubicBezTo>
                    <a:pt x="9817" y="6484"/>
                    <a:pt x="-4211" y="29181"/>
                    <a:pt x="1137" y="51834"/>
                  </a:cubicBezTo>
                  <a:cubicBezTo>
                    <a:pt x="6480" y="74481"/>
                    <a:pt x="29177" y="88510"/>
                    <a:pt x="51830" y="83167"/>
                  </a:cubicBezTo>
                  <a:close/>
                </a:path>
              </a:pathLst>
            </a:custGeom>
            <a:solidFill>
              <a:srgbClr val="374FAD"/>
            </a:solidFill>
            <a:ln w="6134"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210E487B-9F27-4B12-8FBD-1BA8B5873B4A}"/>
                </a:ext>
              </a:extLst>
            </p:cNvPr>
            <p:cNvSpPr/>
            <p:nvPr/>
          </p:nvSpPr>
          <p:spPr>
            <a:xfrm>
              <a:off x="9481790" y="2515683"/>
              <a:ext cx="88820" cy="88822"/>
            </a:xfrm>
            <a:custGeom>
              <a:avLst/>
              <a:gdLst>
                <a:gd name="connsiteX0" fmla="*/ 44348 w 88820"/>
                <a:gd name="connsiteY0" fmla="*/ 88823 h 88822"/>
                <a:gd name="connsiteX1" fmla="*/ 19695 w 88820"/>
                <a:gd name="connsiteY1" fmla="*/ 81308 h 88822"/>
                <a:gd name="connsiteX2" fmla="*/ 3365 w 88820"/>
                <a:gd name="connsiteY2" fmla="*/ 61366 h 88822"/>
                <a:gd name="connsiteX3" fmla="*/ 863 w 88820"/>
                <a:gd name="connsiteY3" fmla="*/ 35707 h 88822"/>
                <a:gd name="connsiteX4" fmla="*/ 13027 w 88820"/>
                <a:gd name="connsiteY4" fmla="*/ 12986 h 88822"/>
                <a:gd name="connsiteX5" fmla="*/ 35772 w 88820"/>
                <a:gd name="connsiteY5" fmla="*/ 846 h 88822"/>
                <a:gd name="connsiteX6" fmla="*/ 61420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6 w 88820"/>
                <a:gd name="connsiteY12" fmla="*/ 11336 h 88822"/>
                <a:gd name="connsiteX13" fmla="*/ 7617 w 88820"/>
                <a:gd name="connsiteY13" fmla="*/ 29217 h 88822"/>
                <a:gd name="connsiteX14" fmla="*/ 5371 w 88820"/>
                <a:gd name="connsiteY14" fmla="*/ 52214 h 88822"/>
                <a:gd name="connsiteX15" fmla="*/ 16284 w 88820"/>
                <a:gd name="connsiteY15" fmla="*/ 72586 h 88822"/>
                <a:gd name="connsiteX16" fmla="*/ 36668 w 88820"/>
                <a:gd name="connsiteY16" fmla="*/ 83462 h 88822"/>
                <a:gd name="connsiteX17" fmla="*/ 59659 w 88820"/>
                <a:gd name="connsiteY17" fmla="*/ 81186 h 88822"/>
                <a:gd name="connsiteX18" fmla="*/ 77515 w 88820"/>
                <a:gd name="connsiteY18" fmla="*/ 66519 h 88822"/>
                <a:gd name="connsiteX19" fmla="*/ 84220 w 88820"/>
                <a:gd name="connsiteY19" fmla="*/ 44411 h 88822"/>
                <a:gd name="connsiteX20" fmla="*/ 72522 w 88820"/>
                <a:gd name="connsiteY20" fmla="*/ 16256 h 88822"/>
                <a:gd name="connsiteX21" fmla="*/ 44348 w 88820"/>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2">
                  <a:moveTo>
                    <a:pt x="44348" y="88823"/>
                  </a:moveTo>
                  <a:cubicBezTo>
                    <a:pt x="35570" y="88811"/>
                    <a:pt x="26988" y="86197"/>
                    <a:pt x="19695" y="81308"/>
                  </a:cubicBezTo>
                  <a:cubicBezTo>
                    <a:pt x="12395" y="76419"/>
                    <a:pt x="6715" y="69482"/>
                    <a:pt x="3365" y="61366"/>
                  </a:cubicBezTo>
                  <a:cubicBezTo>
                    <a:pt x="10" y="53245"/>
                    <a:pt x="-861" y="44319"/>
                    <a:pt x="863" y="35707"/>
                  </a:cubicBezTo>
                  <a:cubicBezTo>
                    <a:pt x="2580" y="27101"/>
                    <a:pt x="6819" y="19188"/>
                    <a:pt x="13027" y="12986"/>
                  </a:cubicBezTo>
                  <a:cubicBezTo>
                    <a:pt x="19241" y="6778"/>
                    <a:pt x="27154" y="2558"/>
                    <a:pt x="35772" y="846"/>
                  </a:cubicBezTo>
                  <a:cubicBezTo>
                    <a:pt x="44385" y="-859"/>
                    <a:pt x="53310" y="25"/>
                    <a:pt x="61420" y="3386"/>
                  </a:cubicBezTo>
                  <a:cubicBezTo>
                    <a:pt x="69535" y="6748"/>
                    <a:pt x="76467" y="12440"/>
                    <a:pt x="81343" y="19746"/>
                  </a:cubicBezTo>
                  <a:cubicBezTo>
                    <a:pt x="86220" y="27046"/>
                    <a:pt x="88821" y="35627"/>
                    <a:pt x="88821" y="44411"/>
                  </a:cubicBezTo>
                  <a:cubicBezTo>
                    <a:pt x="88808" y="56195"/>
                    <a:pt x="84116" y="67488"/>
                    <a:pt x="75773" y="75818"/>
                  </a:cubicBezTo>
                  <a:cubicBezTo>
                    <a:pt x="67437" y="84142"/>
                    <a:pt x="56132" y="88823"/>
                    <a:pt x="44348" y="88823"/>
                  </a:cubicBezTo>
                  <a:close/>
                  <a:moveTo>
                    <a:pt x="44348" y="4601"/>
                  </a:moveTo>
                  <a:cubicBezTo>
                    <a:pt x="36478" y="4613"/>
                    <a:pt x="28786" y="6956"/>
                    <a:pt x="22246" y="11336"/>
                  </a:cubicBezTo>
                  <a:cubicBezTo>
                    <a:pt x="15714" y="15722"/>
                    <a:pt x="10616" y="21942"/>
                    <a:pt x="7617" y="29217"/>
                  </a:cubicBezTo>
                  <a:cubicBezTo>
                    <a:pt x="4611" y="36492"/>
                    <a:pt x="3832" y="44497"/>
                    <a:pt x="5371" y="52214"/>
                  </a:cubicBezTo>
                  <a:cubicBezTo>
                    <a:pt x="6917" y="59931"/>
                    <a:pt x="10714" y="67022"/>
                    <a:pt x="16284" y="72586"/>
                  </a:cubicBezTo>
                  <a:cubicBezTo>
                    <a:pt x="21854" y="78143"/>
                    <a:pt x="28945" y="81928"/>
                    <a:pt x="36668" y="83462"/>
                  </a:cubicBezTo>
                  <a:cubicBezTo>
                    <a:pt x="44391" y="84989"/>
                    <a:pt x="52390" y="84198"/>
                    <a:pt x="59659" y="81186"/>
                  </a:cubicBezTo>
                  <a:cubicBezTo>
                    <a:pt x="66934" y="78168"/>
                    <a:pt x="73148" y="73070"/>
                    <a:pt x="77515" y="66519"/>
                  </a:cubicBezTo>
                  <a:cubicBezTo>
                    <a:pt x="81889" y="59974"/>
                    <a:pt x="84220" y="52282"/>
                    <a:pt x="84220" y="44411"/>
                  </a:cubicBezTo>
                  <a:cubicBezTo>
                    <a:pt x="84208" y="33848"/>
                    <a:pt x="80000" y="23721"/>
                    <a:pt x="72522" y="16256"/>
                  </a:cubicBezTo>
                  <a:cubicBezTo>
                    <a:pt x="65045" y="8790"/>
                    <a:pt x="54917" y="4601"/>
                    <a:pt x="44348" y="4601"/>
                  </a:cubicBezTo>
                  <a:close/>
                </a:path>
              </a:pathLst>
            </a:custGeom>
            <a:solidFill>
              <a:srgbClr val="0E0E0E"/>
            </a:solidFill>
            <a:ln w="6134"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F5788960-2255-4F0A-8812-B1556B85CC85}"/>
                </a:ext>
              </a:extLst>
            </p:cNvPr>
            <p:cNvSpPr/>
            <p:nvPr/>
          </p:nvSpPr>
          <p:spPr>
            <a:xfrm>
              <a:off x="9682975" y="2517915"/>
              <a:ext cx="84286" cy="84280"/>
            </a:xfrm>
            <a:custGeom>
              <a:avLst/>
              <a:gdLst>
                <a:gd name="connsiteX0" fmla="*/ 71943 w 84286"/>
                <a:gd name="connsiteY0" fmla="*/ 71937 h 84280"/>
                <a:gd name="connsiteX1" fmla="*/ 71943 w 84286"/>
                <a:gd name="connsiteY1" fmla="*/ 12343 h 84280"/>
                <a:gd name="connsiteX2" fmla="*/ 12344 w 84286"/>
                <a:gd name="connsiteY2" fmla="*/ 12343 h 84280"/>
                <a:gd name="connsiteX3" fmla="*/ 12344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3"/>
                  </a:cubicBezTo>
                  <a:cubicBezTo>
                    <a:pt x="55485" y="-4114"/>
                    <a:pt x="28802" y="-4114"/>
                    <a:pt x="12344" y="12343"/>
                  </a:cubicBezTo>
                  <a:cubicBezTo>
                    <a:pt x="-4115" y="28801"/>
                    <a:pt x="-4115" y="55479"/>
                    <a:pt x="12344"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350531EA-923E-4BC8-8F83-98C11BE71995}"/>
                </a:ext>
              </a:extLst>
            </p:cNvPr>
            <p:cNvSpPr/>
            <p:nvPr/>
          </p:nvSpPr>
          <p:spPr>
            <a:xfrm>
              <a:off x="9680719" y="251568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39" y="81339"/>
                  </a:cubicBezTo>
                  <a:cubicBezTo>
                    <a:pt x="12434" y="76456"/>
                    <a:pt x="6741" y="69518"/>
                    <a:pt x="3380" y="61409"/>
                  </a:cubicBezTo>
                  <a:cubicBezTo>
                    <a:pt x="18" y="53293"/>
                    <a:pt x="-859" y="44362"/>
                    <a:pt x="852" y="35744"/>
                  </a:cubicBezTo>
                  <a:cubicBezTo>
                    <a:pt x="2570" y="27131"/>
                    <a:pt x="6796" y="19218"/>
                    <a:pt x="13010" y="13004"/>
                  </a:cubicBezTo>
                  <a:cubicBezTo>
                    <a:pt x="19218" y="6796"/>
                    <a:pt x="27131" y="2564"/>
                    <a:pt x="35750" y="852"/>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800" y="75794"/>
                  </a:cubicBezTo>
                  <a:cubicBezTo>
                    <a:pt x="67469" y="84124"/>
                    <a:pt x="56183" y="88804"/>
                    <a:pt x="44411" y="88823"/>
                  </a:cubicBezTo>
                  <a:close/>
                  <a:moveTo>
                    <a:pt x="44411" y="4600"/>
                  </a:moveTo>
                  <a:cubicBezTo>
                    <a:pt x="36535" y="4600"/>
                    <a:pt x="28843" y="6938"/>
                    <a:pt x="22291" y="11311"/>
                  </a:cubicBezTo>
                  <a:cubicBezTo>
                    <a:pt x="15746" y="15685"/>
                    <a:pt x="10643" y="21899"/>
                    <a:pt x="7631" y="29174"/>
                  </a:cubicBezTo>
                  <a:cubicBezTo>
                    <a:pt x="4619" y="36449"/>
                    <a:pt x="3827" y="44454"/>
                    <a:pt x="5367" y="52177"/>
                  </a:cubicBezTo>
                  <a:cubicBezTo>
                    <a:pt x="6901" y="59900"/>
                    <a:pt x="10692" y="66991"/>
                    <a:pt x="16262" y="72561"/>
                  </a:cubicBezTo>
                  <a:cubicBezTo>
                    <a:pt x="21831" y="78131"/>
                    <a:pt x="28922" y="81922"/>
                    <a:pt x="36645" y="83455"/>
                  </a:cubicBezTo>
                  <a:cubicBezTo>
                    <a:pt x="44368" y="84995"/>
                    <a:pt x="52373" y="84204"/>
                    <a:pt x="59649" y="81192"/>
                  </a:cubicBezTo>
                  <a:cubicBezTo>
                    <a:pt x="66923" y="78180"/>
                    <a:pt x="73137" y="73076"/>
                    <a:pt x="77511" y="66531"/>
                  </a:cubicBezTo>
                  <a:cubicBezTo>
                    <a:pt x="81885" y="59980"/>
                    <a:pt x="84222" y="52281"/>
                    <a:pt x="84222" y="44411"/>
                  </a:cubicBezTo>
                  <a:cubicBezTo>
                    <a:pt x="84204" y="33854"/>
                    <a:pt x="80008" y="23739"/>
                    <a:pt x="72542" y="16280"/>
                  </a:cubicBezTo>
                  <a:cubicBezTo>
                    <a:pt x="65083" y="8815"/>
                    <a:pt x="54968" y="4613"/>
                    <a:pt x="44411" y="4600"/>
                  </a:cubicBezTo>
                  <a:close/>
                </a:path>
              </a:pathLst>
            </a:custGeom>
            <a:solidFill>
              <a:srgbClr val="0E0E0E"/>
            </a:solidFill>
            <a:ln w="6134"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D4AEF1A3-0F7B-439A-97D1-52AFDD519327}"/>
                </a:ext>
              </a:extLst>
            </p:cNvPr>
            <p:cNvSpPr/>
            <p:nvPr/>
          </p:nvSpPr>
          <p:spPr>
            <a:xfrm>
              <a:off x="9881920" y="2519180"/>
              <a:ext cx="69132" cy="83056"/>
            </a:xfrm>
            <a:custGeom>
              <a:avLst/>
              <a:gdLst>
                <a:gd name="connsiteX0" fmla="*/ 0 w 69132"/>
                <a:gd name="connsiteY0" fmla="*/ 40915 h 83056"/>
                <a:gd name="connsiteX1" fmla="*/ 12360 w 69132"/>
                <a:gd name="connsiteY1" fmla="*/ 70696 h 83056"/>
                <a:gd name="connsiteX2" fmla="*/ 42142 w 69132"/>
                <a:gd name="connsiteY2" fmla="*/ 83057 h 83056"/>
                <a:gd name="connsiteX3" fmla="*/ 69132 w 69132"/>
                <a:gd name="connsiteY3" fmla="*/ 72997 h 83056"/>
                <a:gd name="connsiteX4" fmla="*/ 32327 w 69132"/>
                <a:gd name="connsiteY4" fmla="*/ 0 h 83056"/>
                <a:gd name="connsiteX5" fmla="*/ 9060 w 69132"/>
                <a:gd name="connsiteY5" fmla="*/ 14845 h 83056"/>
                <a:gd name="connsiteX6" fmla="*/ 0 w 69132"/>
                <a:gd name="connsiteY6" fmla="*/ 40915 h 8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32" h="83056">
                  <a:moveTo>
                    <a:pt x="0" y="40915"/>
                  </a:moveTo>
                  <a:cubicBezTo>
                    <a:pt x="18" y="52085"/>
                    <a:pt x="4459" y="62795"/>
                    <a:pt x="12360" y="70696"/>
                  </a:cubicBezTo>
                  <a:cubicBezTo>
                    <a:pt x="20261" y="78597"/>
                    <a:pt x="30971" y="83038"/>
                    <a:pt x="42142" y="83057"/>
                  </a:cubicBezTo>
                  <a:cubicBezTo>
                    <a:pt x="52048" y="83026"/>
                    <a:pt x="61618" y="79456"/>
                    <a:pt x="69132" y="72997"/>
                  </a:cubicBezTo>
                  <a:lnTo>
                    <a:pt x="32327" y="0"/>
                  </a:lnTo>
                  <a:cubicBezTo>
                    <a:pt x="23126" y="2190"/>
                    <a:pt x="14924" y="7422"/>
                    <a:pt x="9060" y="14845"/>
                  </a:cubicBezTo>
                  <a:cubicBezTo>
                    <a:pt x="3196" y="22267"/>
                    <a:pt x="6" y="31456"/>
                    <a:pt x="0" y="40915"/>
                  </a:cubicBezTo>
                  <a:close/>
                </a:path>
              </a:pathLst>
            </a:custGeom>
            <a:solidFill>
              <a:srgbClr val="374FAD"/>
            </a:solidFill>
            <a:ln w="6134"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376717D5-980C-425F-B410-B54FA12255BC}"/>
                </a:ext>
              </a:extLst>
            </p:cNvPr>
            <p:cNvSpPr/>
            <p:nvPr/>
          </p:nvSpPr>
          <p:spPr>
            <a:xfrm>
              <a:off x="9879629" y="2516911"/>
              <a:ext cx="73867" cy="87594"/>
            </a:xfrm>
            <a:custGeom>
              <a:avLst/>
              <a:gdLst>
                <a:gd name="connsiteX0" fmla="*/ 44432 w 73867"/>
                <a:gd name="connsiteY0" fmla="*/ 87595 h 87594"/>
                <a:gd name="connsiteX1" fmla="*/ 14890 w 73867"/>
                <a:gd name="connsiteY1" fmla="*/ 76394 h 87594"/>
                <a:gd name="connsiteX2" fmla="*/ 297 w 73867"/>
                <a:gd name="connsiteY2" fmla="*/ 48367 h 87594"/>
                <a:gd name="connsiteX3" fmla="*/ 8069 w 73867"/>
                <a:gd name="connsiteY3" fmla="*/ 17745 h 87594"/>
                <a:gd name="connsiteX4" fmla="*/ 34250 w 73867"/>
                <a:gd name="connsiteY4" fmla="*/ 60 h 87594"/>
                <a:gd name="connsiteX5" fmla="*/ 35734 w 73867"/>
                <a:gd name="connsiteY5" fmla="*/ 207 h 87594"/>
                <a:gd name="connsiteX6" fmla="*/ 36826 w 73867"/>
                <a:gd name="connsiteY6" fmla="*/ 1226 h 87594"/>
                <a:gd name="connsiteX7" fmla="*/ 73631 w 73867"/>
                <a:gd name="connsiteY7" fmla="*/ 74222 h 87594"/>
                <a:gd name="connsiteX8" fmla="*/ 73815 w 73867"/>
                <a:gd name="connsiteY8" fmla="*/ 75737 h 87594"/>
                <a:gd name="connsiteX9" fmla="*/ 73017 w 73867"/>
                <a:gd name="connsiteY9" fmla="*/ 77044 h 87594"/>
                <a:gd name="connsiteX10" fmla="*/ 44432 w 73867"/>
                <a:gd name="connsiteY10" fmla="*/ 87595 h 87594"/>
                <a:gd name="connsiteX11" fmla="*/ 33513 w 73867"/>
                <a:gd name="connsiteY11" fmla="*/ 4967 h 87594"/>
                <a:gd name="connsiteX12" fmla="*/ 10970 w 73867"/>
                <a:gd name="connsiteY12" fmla="*/ 21481 h 87594"/>
                <a:gd name="connsiteX13" fmla="*/ 4867 w 73867"/>
                <a:gd name="connsiteY13" fmla="*/ 48753 h 87594"/>
                <a:gd name="connsiteX14" fmla="*/ 18221 w 73867"/>
                <a:gd name="connsiteY14" fmla="*/ 73302 h 87594"/>
                <a:gd name="connsiteX15" fmla="*/ 44432 w 73867"/>
                <a:gd name="connsiteY15" fmla="*/ 82994 h 87594"/>
                <a:gd name="connsiteX16" fmla="*/ 68539 w 73867"/>
                <a:gd name="connsiteY16" fmla="*/ 74652 h 87594"/>
                <a:gd name="connsiteX17" fmla="*/ 33513 w 73867"/>
                <a:gd name="connsiteY17" fmla="*/ 4967 h 8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867" h="87594">
                  <a:moveTo>
                    <a:pt x="44432" y="87595"/>
                  </a:moveTo>
                  <a:cubicBezTo>
                    <a:pt x="33544" y="87613"/>
                    <a:pt x="23030" y="83626"/>
                    <a:pt x="14890" y="76394"/>
                  </a:cubicBezTo>
                  <a:cubicBezTo>
                    <a:pt x="6750" y="69161"/>
                    <a:pt x="1554" y="59187"/>
                    <a:pt x="297" y="48367"/>
                  </a:cubicBezTo>
                  <a:cubicBezTo>
                    <a:pt x="-961" y="37552"/>
                    <a:pt x="1806" y="26652"/>
                    <a:pt x="8069" y="17745"/>
                  </a:cubicBezTo>
                  <a:cubicBezTo>
                    <a:pt x="14326" y="8832"/>
                    <a:pt x="23650" y="2538"/>
                    <a:pt x="34250" y="60"/>
                  </a:cubicBezTo>
                  <a:cubicBezTo>
                    <a:pt x="34746" y="-57"/>
                    <a:pt x="35274" y="-1"/>
                    <a:pt x="35734" y="207"/>
                  </a:cubicBezTo>
                  <a:cubicBezTo>
                    <a:pt x="36200" y="416"/>
                    <a:pt x="36587" y="778"/>
                    <a:pt x="36826" y="1226"/>
                  </a:cubicBezTo>
                  <a:lnTo>
                    <a:pt x="73631" y="74222"/>
                  </a:lnTo>
                  <a:cubicBezTo>
                    <a:pt x="73864" y="74694"/>
                    <a:pt x="73925" y="75228"/>
                    <a:pt x="73815" y="75737"/>
                  </a:cubicBezTo>
                  <a:cubicBezTo>
                    <a:pt x="73704" y="76253"/>
                    <a:pt x="73422" y="76713"/>
                    <a:pt x="73017" y="77044"/>
                  </a:cubicBezTo>
                  <a:cubicBezTo>
                    <a:pt x="65068" y="83883"/>
                    <a:pt x="54922" y="87632"/>
                    <a:pt x="44432" y="87595"/>
                  </a:cubicBezTo>
                  <a:close/>
                  <a:moveTo>
                    <a:pt x="33513" y="4967"/>
                  </a:moveTo>
                  <a:cubicBezTo>
                    <a:pt x="24251" y="7562"/>
                    <a:pt x="16239" y="13426"/>
                    <a:pt x="10970" y="21481"/>
                  </a:cubicBezTo>
                  <a:cubicBezTo>
                    <a:pt x="5701" y="29535"/>
                    <a:pt x="3529" y="39227"/>
                    <a:pt x="4867" y="48753"/>
                  </a:cubicBezTo>
                  <a:cubicBezTo>
                    <a:pt x="6198" y="58286"/>
                    <a:pt x="10946" y="67008"/>
                    <a:pt x="18221" y="73302"/>
                  </a:cubicBezTo>
                  <a:cubicBezTo>
                    <a:pt x="25496" y="79602"/>
                    <a:pt x="34814" y="83043"/>
                    <a:pt x="44432" y="82994"/>
                  </a:cubicBezTo>
                  <a:cubicBezTo>
                    <a:pt x="53173" y="82982"/>
                    <a:pt x="61663" y="80050"/>
                    <a:pt x="68539" y="74652"/>
                  </a:cubicBezTo>
                  <a:lnTo>
                    <a:pt x="33513" y="4967"/>
                  </a:lnTo>
                  <a:close/>
                </a:path>
              </a:pathLst>
            </a:custGeom>
            <a:solidFill>
              <a:srgbClr val="0E0E0E"/>
            </a:solidFill>
            <a:ln w="6134"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82A8695C-7F5B-4CA2-84CE-94364AA189EE}"/>
                </a:ext>
              </a:extLst>
            </p:cNvPr>
            <p:cNvSpPr/>
            <p:nvPr/>
          </p:nvSpPr>
          <p:spPr>
            <a:xfrm>
              <a:off x="8290193" y="2518085"/>
              <a:ext cx="84304" cy="84300"/>
            </a:xfrm>
            <a:custGeom>
              <a:avLst/>
              <a:gdLst>
                <a:gd name="connsiteX0" fmla="*/ 51830 w 84304"/>
                <a:gd name="connsiteY0" fmla="*/ 83163 h 84300"/>
                <a:gd name="connsiteX1" fmla="*/ 83169 w 84304"/>
                <a:gd name="connsiteY1" fmla="*/ 32471 h 84300"/>
                <a:gd name="connsiteX2" fmla="*/ 32470 w 84304"/>
                <a:gd name="connsiteY2" fmla="*/ 1137 h 84300"/>
                <a:gd name="connsiteX3" fmla="*/ 1137 w 84304"/>
                <a:gd name="connsiteY3" fmla="*/ 51830 h 84300"/>
                <a:gd name="connsiteX4" fmla="*/ 51830 w 84304"/>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0">
                  <a:moveTo>
                    <a:pt x="51830" y="83163"/>
                  </a:moveTo>
                  <a:cubicBezTo>
                    <a:pt x="74483" y="77821"/>
                    <a:pt x="88512" y="55124"/>
                    <a:pt x="83169" y="32471"/>
                  </a:cubicBezTo>
                  <a:cubicBezTo>
                    <a:pt x="77820" y="9817"/>
                    <a:pt x="55124" y="-4212"/>
                    <a:pt x="32470" y="1137"/>
                  </a:cubicBezTo>
                  <a:cubicBezTo>
                    <a:pt x="9823" y="6480"/>
                    <a:pt x="-4212" y="29177"/>
                    <a:pt x="1137" y="51830"/>
                  </a:cubicBezTo>
                  <a:cubicBezTo>
                    <a:pt x="6486" y="74484"/>
                    <a:pt x="29183" y="88512"/>
                    <a:pt x="51830" y="83163"/>
                  </a:cubicBezTo>
                  <a:close/>
                </a:path>
              </a:pathLst>
            </a:custGeom>
            <a:solidFill>
              <a:srgbClr val="374FAD"/>
            </a:solidFill>
            <a:ln w="6134" cap="flat">
              <a:noFill/>
              <a:prstDash val="solid"/>
              <a:miter/>
            </a:ln>
          </p:spPr>
          <p:txBody>
            <a:bodyPr rtlCol="0" anchor="ctr"/>
            <a:lstStyle/>
            <a:p>
              <a:endParaRPr lang="en-AU"/>
            </a:p>
          </p:txBody>
        </p:sp>
        <p:sp>
          <p:nvSpPr>
            <p:cNvPr id="296" name="Freeform: Shape 295">
              <a:extLst>
                <a:ext uri="{FF2B5EF4-FFF2-40B4-BE49-F238E27FC236}">
                  <a16:creationId xmlns:a16="http://schemas.microsoft.com/office/drawing/2014/main" id="{603C2477-12F3-41C8-AFBE-49F03F701558}"/>
                </a:ext>
              </a:extLst>
            </p:cNvPr>
            <p:cNvSpPr/>
            <p:nvPr/>
          </p:nvSpPr>
          <p:spPr>
            <a:xfrm>
              <a:off x="8288079" y="2515683"/>
              <a:ext cx="88822" cy="88822"/>
            </a:xfrm>
            <a:custGeom>
              <a:avLst/>
              <a:gdLst>
                <a:gd name="connsiteX0" fmla="*/ 44350 w 88822"/>
                <a:gd name="connsiteY0" fmla="*/ 88823 h 88822"/>
                <a:gd name="connsiteX1" fmla="*/ 19691 w 88822"/>
                <a:gd name="connsiteY1" fmla="*/ 81308 h 88822"/>
                <a:gd name="connsiteX2" fmla="*/ 3361 w 88822"/>
                <a:gd name="connsiteY2" fmla="*/ 61366 h 88822"/>
                <a:gd name="connsiteX3" fmla="*/ 859 w 88822"/>
                <a:gd name="connsiteY3" fmla="*/ 35707 h 88822"/>
                <a:gd name="connsiteX4" fmla="*/ 13029 w 88822"/>
                <a:gd name="connsiteY4" fmla="*/ 12986 h 88822"/>
                <a:gd name="connsiteX5" fmla="*/ 35768 w 88822"/>
                <a:gd name="connsiteY5" fmla="*/ 846 h 88822"/>
                <a:gd name="connsiteX6" fmla="*/ 61421 w 88822"/>
                <a:gd name="connsiteY6" fmla="*/ 3386 h 88822"/>
                <a:gd name="connsiteX7" fmla="*/ 81339 w 88822"/>
                <a:gd name="connsiteY7" fmla="*/ 19746 h 88822"/>
                <a:gd name="connsiteX8" fmla="*/ 88823 w 88822"/>
                <a:gd name="connsiteY8" fmla="*/ 44411 h 88822"/>
                <a:gd name="connsiteX9" fmla="*/ 75775 w 88822"/>
                <a:gd name="connsiteY9" fmla="*/ 75818 h 88822"/>
                <a:gd name="connsiteX10" fmla="*/ 44350 w 88822"/>
                <a:gd name="connsiteY10" fmla="*/ 88823 h 88822"/>
                <a:gd name="connsiteX11" fmla="*/ 44350 w 88822"/>
                <a:gd name="connsiteY11" fmla="*/ 4601 h 88822"/>
                <a:gd name="connsiteX12" fmla="*/ 22249 w 88822"/>
                <a:gd name="connsiteY12" fmla="*/ 11336 h 88822"/>
                <a:gd name="connsiteX13" fmla="*/ 7612 w 88822"/>
                <a:gd name="connsiteY13" fmla="*/ 29217 h 88822"/>
                <a:gd name="connsiteX14" fmla="*/ 5373 w 88822"/>
                <a:gd name="connsiteY14" fmla="*/ 52214 h 88822"/>
                <a:gd name="connsiteX15" fmla="*/ 16280 w 88822"/>
                <a:gd name="connsiteY15" fmla="*/ 72586 h 88822"/>
                <a:gd name="connsiteX16" fmla="*/ 36664 w 88822"/>
                <a:gd name="connsiteY16" fmla="*/ 83462 h 88822"/>
                <a:gd name="connsiteX17" fmla="*/ 59661 w 88822"/>
                <a:gd name="connsiteY17" fmla="*/ 81186 h 88822"/>
                <a:gd name="connsiteX18" fmla="*/ 77518 w 88822"/>
                <a:gd name="connsiteY18" fmla="*/ 66519 h 88822"/>
                <a:gd name="connsiteX19" fmla="*/ 84222 w 88822"/>
                <a:gd name="connsiteY19" fmla="*/ 44411 h 88822"/>
                <a:gd name="connsiteX20" fmla="*/ 72518 w 88822"/>
                <a:gd name="connsiteY20" fmla="*/ 16256 h 88822"/>
                <a:gd name="connsiteX21" fmla="*/ 44350 w 88822"/>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350" y="88823"/>
                  </a:moveTo>
                  <a:cubicBezTo>
                    <a:pt x="35566" y="88811"/>
                    <a:pt x="26990" y="86197"/>
                    <a:pt x="19691" y="81308"/>
                  </a:cubicBezTo>
                  <a:cubicBezTo>
                    <a:pt x="12397" y="76419"/>
                    <a:pt x="6711" y="69482"/>
                    <a:pt x="3361" y="61366"/>
                  </a:cubicBezTo>
                  <a:cubicBezTo>
                    <a:pt x="12" y="53245"/>
                    <a:pt x="-859" y="44319"/>
                    <a:pt x="859" y="35707"/>
                  </a:cubicBezTo>
                  <a:cubicBezTo>
                    <a:pt x="2583" y="27101"/>
                    <a:pt x="6815" y="19188"/>
                    <a:pt x="13029" y="12986"/>
                  </a:cubicBezTo>
                  <a:cubicBezTo>
                    <a:pt x="19243" y="6778"/>
                    <a:pt x="27156" y="2558"/>
                    <a:pt x="35768" y="846"/>
                  </a:cubicBezTo>
                  <a:cubicBezTo>
                    <a:pt x="44381" y="-859"/>
                    <a:pt x="53306" y="25"/>
                    <a:pt x="61421" y="3386"/>
                  </a:cubicBezTo>
                  <a:cubicBezTo>
                    <a:pt x="69531" y="6748"/>
                    <a:pt x="76462" y="12440"/>
                    <a:pt x="81339" y="19746"/>
                  </a:cubicBezTo>
                  <a:cubicBezTo>
                    <a:pt x="86216" y="27046"/>
                    <a:pt x="88823" y="35627"/>
                    <a:pt x="88823" y="44411"/>
                  </a:cubicBezTo>
                  <a:cubicBezTo>
                    <a:pt x="88804" y="56195"/>
                    <a:pt x="84112" y="67488"/>
                    <a:pt x="75775" y="75818"/>
                  </a:cubicBezTo>
                  <a:cubicBezTo>
                    <a:pt x="67433" y="84142"/>
                    <a:pt x="56134" y="88823"/>
                    <a:pt x="44350" y="88823"/>
                  </a:cubicBezTo>
                  <a:close/>
                  <a:moveTo>
                    <a:pt x="44350" y="4601"/>
                  </a:moveTo>
                  <a:cubicBezTo>
                    <a:pt x="36480" y="4613"/>
                    <a:pt x="28788" y="6956"/>
                    <a:pt x="22249" y="11336"/>
                  </a:cubicBezTo>
                  <a:cubicBezTo>
                    <a:pt x="15710" y="15722"/>
                    <a:pt x="10618" y="21942"/>
                    <a:pt x="7612" y="29217"/>
                  </a:cubicBezTo>
                  <a:cubicBezTo>
                    <a:pt x="4607" y="36492"/>
                    <a:pt x="3828" y="44497"/>
                    <a:pt x="5373" y="52214"/>
                  </a:cubicBezTo>
                  <a:cubicBezTo>
                    <a:pt x="6913" y="59931"/>
                    <a:pt x="10710" y="67022"/>
                    <a:pt x="16280" y="72586"/>
                  </a:cubicBezTo>
                  <a:cubicBezTo>
                    <a:pt x="21850" y="78143"/>
                    <a:pt x="28947" y="81928"/>
                    <a:pt x="36664" y="83462"/>
                  </a:cubicBezTo>
                  <a:cubicBezTo>
                    <a:pt x="44387" y="84989"/>
                    <a:pt x="52386" y="84198"/>
                    <a:pt x="59661" y="81186"/>
                  </a:cubicBezTo>
                  <a:cubicBezTo>
                    <a:pt x="66930" y="78168"/>
                    <a:pt x="73144" y="73070"/>
                    <a:pt x="77518" y="66519"/>
                  </a:cubicBezTo>
                  <a:cubicBezTo>
                    <a:pt x="81885" y="59974"/>
                    <a:pt x="84222" y="52282"/>
                    <a:pt x="84222" y="44411"/>
                  </a:cubicBezTo>
                  <a:cubicBezTo>
                    <a:pt x="84204" y="33848"/>
                    <a:pt x="79996" y="23721"/>
                    <a:pt x="72518" y="16256"/>
                  </a:cubicBezTo>
                  <a:cubicBezTo>
                    <a:pt x="65047" y="8790"/>
                    <a:pt x="54913" y="4601"/>
                    <a:pt x="44350" y="4601"/>
                  </a:cubicBezTo>
                  <a:close/>
                </a:path>
              </a:pathLst>
            </a:custGeom>
            <a:solidFill>
              <a:srgbClr val="0E0E0E"/>
            </a:solidFill>
            <a:ln w="6134" cap="flat">
              <a:noFill/>
              <a:prstDash val="solid"/>
              <a:miter/>
            </a:ln>
          </p:spPr>
          <p:txBody>
            <a:bodyPr rtlCol="0" anchor="ctr"/>
            <a:lstStyle/>
            <a:p>
              <a:endParaRPr lang="en-AU"/>
            </a:p>
          </p:txBody>
        </p:sp>
        <p:sp>
          <p:nvSpPr>
            <p:cNvPr id="297" name="Freeform: Shape 296">
              <a:extLst>
                <a:ext uri="{FF2B5EF4-FFF2-40B4-BE49-F238E27FC236}">
                  <a16:creationId xmlns:a16="http://schemas.microsoft.com/office/drawing/2014/main" id="{CA64F7A7-B3A7-463E-9983-3C33FCB90657}"/>
                </a:ext>
              </a:extLst>
            </p:cNvPr>
            <p:cNvSpPr/>
            <p:nvPr/>
          </p:nvSpPr>
          <p:spPr>
            <a:xfrm>
              <a:off x="8489253" y="2517933"/>
              <a:ext cx="84280" cy="84280"/>
            </a:xfrm>
            <a:custGeom>
              <a:avLst/>
              <a:gdLst>
                <a:gd name="connsiteX0" fmla="*/ 71937 w 84280"/>
                <a:gd name="connsiteY0" fmla="*/ 71937 h 84280"/>
                <a:gd name="connsiteX1" fmla="*/ 71937 w 84280"/>
                <a:gd name="connsiteY1" fmla="*/ 12344 h 84280"/>
                <a:gd name="connsiteX2" fmla="*/ 12344 w 84280"/>
                <a:gd name="connsiteY2" fmla="*/ 12344 h 84280"/>
                <a:gd name="connsiteX3" fmla="*/ 12344 w 84280"/>
                <a:gd name="connsiteY3" fmla="*/ 71937 h 84280"/>
                <a:gd name="connsiteX4" fmla="*/ 71937 w 84280"/>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0">
                  <a:moveTo>
                    <a:pt x="71937" y="71937"/>
                  </a:moveTo>
                  <a:cubicBezTo>
                    <a:pt x="88395" y="55485"/>
                    <a:pt x="88395" y="28801"/>
                    <a:pt x="71937" y="12344"/>
                  </a:cubicBezTo>
                  <a:cubicBezTo>
                    <a:pt x="55485" y="-4115"/>
                    <a:pt x="28801" y="-4115"/>
                    <a:pt x="12344" y="12344"/>
                  </a:cubicBezTo>
                  <a:cubicBezTo>
                    <a:pt x="-4115" y="28801"/>
                    <a:pt x="-4115" y="55485"/>
                    <a:pt x="12344" y="71937"/>
                  </a:cubicBezTo>
                  <a:cubicBezTo>
                    <a:pt x="28801" y="88395"/>
                    <a:pt x="55485" y="88395"/>
                    <a:pt x="71937" y="71937"/>
                  </a:cubicBezTo>
                  <a:close/>
                </a:path>
              </a:pathLst>
            </a:custGeom>
            <a:solidFill>
              <a:srgbClr val="374FAD"/>
            </a:solidFill>
            <a:ln w="6134"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8C632571-1C00-431E-9D4D-9CFA1FC5536E}"/>
                </a:ext>
              </a:extLst>
            </p:cNvPr>
            <p:cNvSpPr/>
            <p:nvPr/>
          </p:nvSpPr>
          <p:spPr>
            <a:xfrm>
              <a:off x="8487013" y="2515683"/>
              <a:ext cx="88819" cy="88822"/>
            </a:xfrm>
            <a:custGeom>
              <a:avLst/>
              <a:gdLst>
                <a:gd name="connsiteX0" fmla="*/ 44408 w 88819"/>
                <a:gd name="connsiteY0" fmla="*/ 88823 h 88822"/>
                <a:gd name="connsiteX1" fmla="*/ 19736 w 88819"/>
                <a:gd name="connsiteY1" fmla="*/ 81339 h 88822"/>
                <a:gd name="connsiteX2" fmla="*/ 3383 w 88819"/>
                <a:gd name="connsiteY2" fmla="*/ 61409 h 88822"/>
                <a:gd name="connsiteX3" fmla="*/ 855 w 88819"/>
                <a:gd name="connsiteY3" fmla="*/ 35744 h 88822"/>
                <a:gd name="connsiteX4" fmla="*/ 13007 w 88819"/>
                <a:gd name="connsiteY4" fmla="*/ 13004 h 88822"/>
                <a:gd name="connsiteX5" fmla="*/ 35746 w 88819"/>
                <a:gd name="connsiteY5" fmla="*/ 852 h 88822"/>
                <a:gd name="connsiteX6" fmla="*/ 61406 w 88819"/>
                <a:gd name="connsiteY6" fmla="*/ 3380 h 88822"/>
                <a:gd name="connsiteX7" fmla="*/ 81335 w 88819"/>
                <a:gd name="connsiteY7" fmla="*/ 19740 h 88822"/>
                <a:gd name="connsiteX8" fmla="*/ 88819 w 88819"/>
                <a:gd name="connsiteY8" fmla="*/ 44411 h 88822"/>
                <a:gd name="connsiteX9" fmla="*/ 75815 w 88819"/>
                <a:gd name="connsiteY9" fmla="*/ 75812 h 88822"/>
                <a:gd name="connsiteX10" fmla="*/ 44408 w 88819"/>
                <a:gd name="connsiteY10" fmla="*/ 88823 h 88822"/>
                <a:gd name="connsiteX11" fmla="*/ 44408 w 88819"/>
                <a:gd name="connsiteY11" fmla="*/ 4600 h 88822"/>
                <a:gd name="connsiteX12" fmla="*/ 22294 w 88819"/>
                <a:gd name="connsiteY12" fmla="*/ 11311 h 88822"/>
                <a:gd name="connsiteX13" fmla="*/ 7633 w 88819"/>
                <a:gd name="connsiteY13" fmla="*/ 29174 h 88822"/>
                <a:gd name="connsiteX14" fmla="*/ 5364 w 88819"/>
                <a:gd name="connsiteY14" fmla="*/ 52177 h 88822"/>
                <a:gd name="connsiteX15" fmla="*/ 16258 w 88819"/>
                <a:gd name="connsiteY15" fmla="*/ 72561 h 88822"/>
                <a:gd name="connsiteX16" fmla="*/ 36642 w 88819"/>
                <a:gd name="connsiteY16" fmla="*/ 83455 h 88822"/>
                <a:gd name="connsiteX17" fmla="*/ 59645 w 88819"/>
                <a:gd name="connsiteY17" fmla="*/ 81192 h 88822"/>
                <a:gd name="connsiteX18" fmla="*/ 77514 w 88819"/>
                <a:gd name="connsiteY18" fmla="*/ 66531 h 88822"/>
                <a:gd name="connsiteX19" fmla="*/ 84219 w 88819"/>
                <a:gd name="connsiteY19" fmla="*/ 44411 h 88822"/>
                <a:gd name="connsiteX20" fmla="*/ 72545 w 88819"/>
                <a:gd name="connsiteY20" fmla="*/ 16280 h 88822"/>
                <a:gd name="connsiteX21" fmla="*/ 44408 w 88819"/>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19" h="88822">
                  <a:moveTo>
                    <a:pt x="44408" y="88823"/>
                  </a:moveTo>
                  <a:cubicBezTo>
                    <a:pt x="35630" y="88823"/>
                    <a:pt x="27042" y="86216"/>
                    <a:pt x="19736" y="81339"/>
                  </a:cubicBezTo>
                  <a:cubicBezTo>
                    <a:pt x="12436" y="76456"/>
                    <a:pt x="6744" y="69518"/>
                    <a:pt x="3383" y="61409"/>
                  </a:cubicBezTo>
                  <a:cubicBezTo>
                    <a:pt x="21" y="53293"/>
                    <a:pt x="-862" y="44362"/>
                    <a:pt x="855" y="35744"/>
                  </a:cubicBezTo>
                  <a:cubicBezTo>
                    <a:pt x="2567" y="27131"/>
                    <a:pt x="6799" y="19218"/>
                    <a:pt x="13007" y="13004"/>
                  </a:cubicBezTo>
                  <a:cubicBezTo>
                    <a:pt x="19221" y="6796"/>
                    <a:pt x="27134" y="2564"/>
                    <a:pt x="35746" y="852"/>
                  </a:cubicBezTo>
                  <a:cubicBezTo>
                    <a:pt x="44359" y="-859"/>
                    <a:pt x="53290" y="18"/>
                    <a:pt x="61406" y="3380"/>
                  </a:cubicBezTo>
                  <a:cubicBezTo>
                    <a:pt x="69521" y="6741"/>
                    <a:pt x="76459" y="12434"/>
                    <a:pt x="81335" y="19740"/>
                  </a:cubicBezTo>
                  <a:cubicBezTo>
                    <a:pt x="86218" y="27039"/>
                    <a:pt x="88819" y="35627"/>
                    <a:pt x="88819" y="44411"/>
                  </a:cubicBezTo>
                  <a:cubicBezTo>
                    <a:pt x="88819" y="56189"/>
                    <a:pt x="84145" y="67488"/>
                    <a:pt x="75815" y="75812"/>
                  </a:cubicBezTo>
                  <a:cubicBezTo>
                    <a:pt x="67484" y="84142"/>
                    <a:pt x="56191" y="88823"/>
                    <a:pt x="44408" y="88823"/>
                  </a:cubicBezTo>
                  <a:close/>
                  <a:moveTo>
                    <a:pt x="44408" y="4600"/>
                  </a:moveTo>
                  <a:cubicBezTo>
                    <a:pt x="36538" y="4600"/>
                    <a:pt x="28839" y="6938"/>
                    <a:pt x="22294" y="11311"/>
                  </a:cubicBezTo>
                  <a:cubicBezTo>
                    <a:pt x="15749" y="15685"/>
                    <a:pt x="10645" y="21899"/>
                    <a:pt x="7633" y="29174"/>
                  </a:cubicBezTo>
                  <a:cubicBezTo>
                    <a:pt x="4615" y="36449"/>
                    <a:pt x="3830" y="44454"/>
                    <a:pt x="5364" y="52177"/>
                  </a:cubicBezTo>
                  <a:cubicBezTo>
                    <a:pt x="6903" y="59900"/>
                    <a:pt x="10694" y="66991"/>
                    <a:pt x="16258" y="72561"/>
                  </a:cubicBezTo>
                  <a:cubicBezTo>
                    <a:pt x="21828" y="78131"/>
                    <a:pt x="28919" y="81922"/>
                    <a:pt x="36642" y="83455"/>
                  </a:cubicBezTo>
                  <a:cubicBezTo>
                    <a:pt x="44365" y="84995"/>
                    <a:pt x="52370" y="84204"/>
                    <a:pt x="59645" y="81192"/>
                  </a:cubicBezTo>
                  <a:cubicBezTo>
                    <a:pt x="66920" y="78180"/>
                    <a:pt x="73140" y="73076"/>
                    <a:pt x="77514" y="66531"/>
                  </a:cubicBezTo>
                  <a:cubicBezTo>
                    <a:pt x="81887" y="59980"/>
                    <a:pt x="84219" y="52281"/>
                    <a:pt x="84219" y="44411"/>
                  </a:cubicBezTo>
                  <a:cubicBezTo>
                    <a:pt x="84206" y="33854"/>
                    <a:pt x="80004" y="23739"/>
                    <a:pt x="72545" y="16280"/>
                  </a:cubicBezTo>
                  <a:cubicBezTo>
                    <a:pt x="65080" y="8815"/>
                    <a:pt x="54965" y="4613"/>
                    <a:pt x="44408" y="4600"/>
                  </a:cubicBezTo>
                  <a:close/>
                </a:path>
              </a:pathLst>
            </a:custGeom>
            <a:solidFill>
              <a:srgbClr val="0E0E0E"/>
            </a:solidFill>
            <a:ln w="6134" cap="flat">
              <a:noFill/>
              <a:prstDash val="solid"/>
              <a:miter/>
            </a:ln>
          </p:spPr>
          <p:txBody>
            <a:bodyPr rtlCol="0" anchor="ctr"/>
            <a:lstStyle/>
            <a:p>
              <a:endParaRPr lang="en-AU"/>
            </a:p>
          </p:txBody>
        </p:sp>
        <p:sp>
          <p:nvSpPr>
            <p:cNvPr id="299" name="Freeform: Shape 298">
              <a:extLst>
                <a:ext uri="{FF2B5EF4-FFF2-40B4-BE49-F238E27FC236}">
                  <a16:creationId xmlns:a16="http://schemas.microsoft.com/office/drawing/2014/main" id="{692A5C36-78BC-4EBC-A9C9-2F3A93D3B47C}"/>
                </a:ext>
              </a:extLst>
            </p:cNvPr>
            <p:cNvSpPr/>
            <p:nvPr/>
          </p:nvSpPr>
          <p:spPr>
            <a:xfrm>
              <a:off x="8688147" y="2518079"/>
              <a:ext cx="84304" cy="84300"/>
            </a:xfrm>
            <a:custGeom>
              <a:avLst/>
              <a:gdLst>
                <a:gd name="connsiteX0" fmla="*/ 51830 w 84304"/>
                <a:gd name="connsiteY0" fmla="*/ 83164 h 84300"/>
                <a:gd name="connsiteX1" fmla="*/ 83169 w 84304"/>
                <a:gd name="connsiteY1" fmla="*/ 32471 h 84300"/>
                <a:gd name="connsiteX2" fmla="*/ 32470 w 84304"/>
                <a:gd name="connsiteY2" fmla="*/ 1137 h 84300"/>
                <a:gd name="connsiteX3" fmla="*/ 1137 w 84304"/>
                <a:gd name="connsiteY3" fmla="*/ 51830 h 84300"/>
                <a:gd name="connsiteX4" fmla="*/ 51830 w 84304"/>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0">
                  <a:moveTo>
                    <a:pt x="51830" y="83164"/>
                  </a:moveTo>
                  <a:cubicBezTo>
                    <a:pt x="74483" y="77821"/>
                    <a:pt x="88512" y="55118"/>
                    <a:pt x="83169" y="32471"/>
                  </a:cubicBezTo>
                  <a:cubicBezTo>
                    <a:pt x="77820" y="9817"/>
                    <a:pt x="55124" y="-4212"/>
                    <a:pt x="32470" y="1137"/>
                  </a:cubicBezTo>
                  <a:cubicBezTo>
                    <a:pt x="9823" y="6480"/>
                    <a:pt x="-4212" y="29177"/>
                    <a:pt x="1137" y="51830"/>
                  </a:cubicBezTo>
                  <a:cubicBezTo>
                    <a:pt x="6486" y="74484"/>
                    <a:pt x="29182" y="88512"/>
                    <a:pt x="51830" y="83164"/>
                  </a:cubicBezTo>
                  <a:close/>
                </a:path>
              </a:pathLst>
            </a:custGeom>
            <a:solidFill>
              <a:srgbClr val="374FAD"/>
            </a:solidFill>
            <a:ln w="6134" cap="flat">
              <a:no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480736AE-70C8-4CF8-95CC-22AB4C149FA4}"/>
                </a:ext>
              </a:extLst>
            </p:cNvPr>
            <p:cNvSpPr/>
            <p:nvPr/>
          </p:nvSpPr>
          <p:spPr>
            <a:xfrm>
              <a:off x="8685941" y="251568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7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39" y="81339"/>
                  </a:cubicBezTo>
                  <a:cubicBezTo>
                    <a:pt x="12434" y="76456"/>
                    <a:pt x="6741" y="69518"/>
                    <a:pt x="3380" y="61409"/>
                  </a:cubicBezTo>
                  <a:cubicBezTo>
                    <a:pt x="18" y="53293"/>
                    <a:pt x="-859" y="44362"/>
                    <a:pt x="852" y="35744"/>
                  </a:cubicBezTo>
                  <a:cubicBezTo>
                    <a:pt x="2570" y="27131"/>
                    <a:pt x="6796" y="19218"/>
                    <a:pt x="13010" y="13004"/>
                  </a:cubicBezTo>
                  <a:cubicBezTo>
                    <a:pt x="19218" y="6796"/>
                    <a:pt x="27131" y="2564"/>
                    <a:pt x="35749" y="852"/>
                  </a:cubicBezTo>
                  <a:cubicBezTo>
                    <a:pt x="44362" y="-859"/>
                    <a:pt x="53293" y="18"/>
                    <a:pt x="61409" y="3380"/>
                  </a:cubicBezTo>
                  <a:cubicBezTo>
                    <a:pt x="69524" y="6741"/>
                    <a:pt x="76456" y="12434"/>
                    <a:pt x="81339" y="19740"/>
                  </a:cubicBezTo>
                  <a:cubicBezTo>
                    <a:pt x="86222" y="27039"/>
                    <a:pt x="88823" y="35627"/>
                    <a:pt x="88823" y="44411"/>
                  </a:cubicBezTo>
                  <a:cubicBezTo>
                    <a:pt x="88810" y="56183"/>
                    <a:pt x="84124" y="67470"/>
                    <a:pt x="75800" y="75794"/>
                  </a:cubicBezTo>
                  <a:cubicBezTo>
                    <a:pt x="67469" y="84124"/>
                    <a:pt x="56189" y="88804"/>
                    <a:pt x="44411" y="88823"/>
                  </a:cubicBezTo>
                  <a:close/>
                  <a:moveTo>
                    <a:pt x="44411" y="4600"/>
                  </a:moveTo>
                  <a:cubicBezTo>
                    <a:pt x="36541" y="4600"/>
                    <a:pt x="28843" y="6938"/>
                    <a:pt x="22297" y="11311"/>
                  </a:cubicBezTo>
                  <a:cubicBezTo>
                    <a:pt x="15746" y="15685"/>
                    <a:pt x="10643" y="21899"/>
                    <a:pt x="7631" y="29174"/>
                  </a:cubicBezTo>
                  <a:cubicBezTo>
                    <a:pt x="4619" y="36449"/>
                    <a:pt x="3827" y="44454"/>
                    <a:pt x="5367" y="52177"/>
                  </a:cubicBezTo>
                  <a:cubicBezTo>
                    <a:pt x="6900" y="59900"/>
                    <a:pt x="10692" y="66991"/>
                    <a:pt x="16261" y="72561"/>
                  </a:cubicBezTo>
                  <a:cubicBezTo>
                    <a:pt x="21831" y="78131"/>
                    <a:pt x="28922" y="81922"/>
                    <a:pt x="36645" y="83455"/>
                  </a:cubicBezTo>
                  <a:cubicBezTo>
                    <a:pt x="44368" y="84995"/>
                    <a:pt x="52373" y="84204"/>
                    <a:pt x="59648" y="81192"/>
                  </a:cubicBezTo>
                  <a:cubicBezTo>
                    <a:pt x="66923" y="78180"/>
                    <a:pt x="73137" y="73076"/>
                    <a:pt x="77511" y="66531"/>
                  </a:cubicBezTo>
                  <a:cubicBezTo>
                    <a:pt x="81891" y="59980"/>
                    <a:pt x="84222" y="52281"/>
                    <a:pt x="84222" y="44411"/>
                  </a:cubicBezTo>
                  <a:cubicBezTo>
                    <a:pt x="84210" y="33854"/>
                    <a:pt x="80008" y="23739"/>
                    <a:pt x="72542" y="16280"/>
                  </a:cubicBezTo>
                  <a:cubicBezTo>
                    <a:pt x="65083" y="8815"/>
                    <a:pt x="54968" y="4613"/>
                    <a:pt x="44411" y="4600"/>
                  </a:cubicBezTo>
                  <a:close/>
                </a:path>
              </a:pathLst>
            </a:custGeom>
            <a:solidFill>
              <a:srgbClr val="0E0E0E"/>
            </a:solidFill>
            <a:ln w="6134"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ACF05EF0-6E60-44A6-B60C-6AA8256E60F1}"/>
                </a:ext>
              </a:extLst>
            </p:cNvPr>
            <p:cNvSpPr/>
            <p:nvPr/>
          </p:nvSpPr>
          <p:spPr>
            <a:xfrm>
              <a:off x="8986084" y="2656301"/>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795"/>
                    <a:pt x="71943" y="12343"/>
                  </a:cubicBezTo>
                  <a:cubicBezTo>
                    <a:pt x="55485" y="-4114"/>
                    <a:pt x="28801" y="-4114"/>
                    <a:pt x="12343" y="12343"/>
                  </a:cubicBezTo>
                  <a:cubicBezTo>
                    <a:pt x="-4114" y="28795"/>
                    <a:pt x="-4114" y="55479"/>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02" name="Freeform: Shape 301">
              <a:extLst>
                <a:ext uri="{FF2B5EF4-FFF2-40B4-BE49-F238E27FC236}">
                  <a16:creationId xmlns:a16="http://schemas.microsoft.com/office/drawing/2014/main" id="{29C25999-EEF5-4F45-BBEB-DF2D50A81851}"/>
                </a:ext>
              </a:extLst>
            </p:cNvPr>
            <p:cNvSpPr/>
            <p:nvPr/>
          </p:nvSpPr>
          <p:spPr>
            <a:xfrm>
              <a:off x="8983752" y="2653884"/>
              <a:ext cx="88947" cy="88947"/>
            </a:xfrm>
            <a:custGeom>
              <a:avLst/>
              <a:gdLst>
                <a:gd name="connsiteX0" fmla="*/ 44475 w 88947"/>
                <a:gd name="connsiteY0" fmla="*/ 88948 h 88947"/>
                <a:gd name="connsiteX1" fmla="*/ 19761 w 88947"/>
                <a:gd name="connsiteY1" fmla="*/ 81445 h 88947"/>
                <a:gd name="connsiteX2" fmla="*/ 3382 w 88947"/>
                <a:gd name="connsiteY2" fmla="*/ 61479 h 88947"/>
                <a:gd name="connsiteX3" fmla="*/ 861 w 88947"/>
                <a:gd name="connsiteY3" fmla="*/ 35776 h 88947"/>
                <a:gd name="connsiteX4" fmla="*/ 13049 w 88947"/>
                <a:gd name="connsiteY4" fmla="*/ 13007 h 88947"/>
                <a:gd name="connsiteX5" fmla="*/ 35838 w 88947"/>
                <a:gd name="connsiteY5" fmla="*/ 849 h 88947"/>
                <a:gd name="connsiteX6" fmla="*/ 61534 w 88947"/>
                <a:gd name="connsiteY6" fmla="*/ 3407 h 88947"/>
                <a:gd name="connsiteX7" fmla="*/ 81482 w 88947"/>
                <a:gd name="connsiteY7" fmla="*/ 19809 h 88947"/>
                <a:gd name="connsiteX8" fmla="*/ 88948 w 88947"/>
                <a:gd name="connsiteY8" fmla="*/ 44536 h 88947"/>
                <a:gd name="connsiteX9" fmla="*/ 75900 w 88947"/>
                <a:gd name="connsiteY9" fmla="*/ 75943 h 88947"/>
                <a:gd name="connsiteX10" fmla="*/ 44475 w 88947"/>
                <a:gd name="connsiteY10" fmla="*/ 88948 h 88947"/>
                <a:gd name="connsiteX11" fmla="*/ 44475 w 88947"/>
                <a:gd name="connsiteY11" fmla="*/ 4664 h 88947"/>
                <a:gd name="connsiteX12" fmla="*/ 22324 w 88947"/>
                <a:gd name="connsiteY12" fmla="*/ 11381 h 88947"/>
                <a:gd name="connsiteX13" fmla="*/ 7639 w 88947"/>
                <a:gd name="connsiteY13" fmla="*/ 29274 h 88947"/>
                <a:gd name="connsiteX14" fmla="*/ 5370 w 88947"/>
                <a:gd name="connsiteY14" fmla="*/ 52314 h 88947"/>
                <a:gd name="connsiteX15" fmla="*/ 16282 w 88947"/>
                <a:gd name="connsiteY15" fmla="*/ 72729 h 88947"/>
                <a:gd name="connsiteX16" fmla="*/ 36697 w 88947"/>
                <a:gd name="connsiteY16" fmla="*/ 83641 h 88947"/>
                <a:gd name="connsiteX17" fmla="*/ 59731 w 88947"/>
                <a:gd name="connsiteY17" fmla="*/ 81372 h 88947"/>
                <a:gd name="connsiteX18" fmla="*/ 77624 w 88947"/>
                <a:gd name="connsiteY18" fmla="*/ 66687 h 88947"/>
                <a:gd name="connsiteX19" fmla="*/ 84347 w 88947"/>
                <a:gd name="connsiteY19" fmla="*/ 44536 h 88947"/>
                <a:gd name="connsiteX20" fmla="*/ 72668 w 88947"/>
                <a:gd name="connsiteY20" fmla="*/ 16343 h 88947"/>
                <a:gd name="connsiteX21" fmla="*/ 44475 w 88947"/>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7">
                  <a:moveTo>
                    <a:pt x="44475" y="88948"/>
                  </a:moveTo>
                  <a:cubicBezTo>
                    <a:pt x="35679" y="88948"/>
                    <a:pt x="27072" y="86334"/>
                    <a:pt x="19761" y="81445"/>
                  </a:cubicBezTo>
                  <a:cubicBezTo>
                    <a:pt x="12449" y="76556"/>
                    <a:pt x="6744" y="69606"/>
                    <a:pt x="3382" y="61479"/>
                  </a:cubicBezTo>
                  <a:cubicBezTo>
                    <a:pt x="14" y="53351"/>
                    <a:pt x="-863" y="44401"/>
                    <a:pt x="861" y="35776"/>
                  </a:cubicBezTo>
                  <a:cubicBezTo>
                    <a:pt x="2585" y="27146"/>
                    <a:pt x="6824" y="19220"/>
                    <a:pt x="13049" y="13007"/>
                  </a:cubicBezTo>
                  <a:cubicBezTo>
                    <a:pt x="19276" y="6786"/>
                    <a:pt x="27207" y="2560"/>
                    <a:pt x="35838" y="849"/>
                  </a:cubicBezTo>
                  <a:cubicBezTo>
                    <a:pt x="44469" y="-863"/>
                    <a:pt x="53412" y="27"/>
                    <a:pt x="61534" y="3407"/>
                  </a:cubicBezTo>
                  <a:cubicBezTo>
                    <a:pt x="69662" y="6780"/>
                    <a:pt x="76606" y="12491"/>
                    <a:pt x="81482" y="19809"/>
                  </a:cubicBezTo>
                  <a:cubicBezTo>
                    <a:pt x="86359" y="27133"/>
                    <a:pt x="88960" y="35740"/>
                    <a:pt x="88948" y="44536"/>
                  </a:cubicBezTo>
                  <a:cubicBezTo>
                    <a:pt x="88929" y="56320"/>
                    <a:pt x="84237" y="67613"/>
                    <a:pt x="75900" y="75943"/>
                  </a:cubicBezTo>
                  <a:cubicBezTo>
                    <a:pt x="67564" y="84267"/>
                    <a:pt x="56259" y="88948"/>
                    <a:pt x="44475" y="88948"/>
                  </a:cubicBezTo>
                  <a:close/>
                  <a:moveTo>
                    <a:pt x="44475" y="4664"/>
                  </a:moveTo>
                  <a:cubicBezTo>
                    <a:pt x="36586" y="4664"/>
                    <a:pt x="28882" y="7001"/>
                    <a:pt x="22324" y="11381"/>
                  </a:cubicBezTo>
                  <a:cubicBezTo>
                    <a:pt x="15767" y="15767"/>
                    <a:pt x="10657" y="21993"/>
                    <a:pt x="7639" y="29274"/>
                  </a:cubicBezTo>
                  <a:cubicBezTo>
                    <a:pt x="4621" y="36562"/>
                    <a:pt x="3830" y="44579"/>
                    <a:pt x="5370" y="52314"/>
                  </a:cubicBezTo>
                  <a:cubicBezTo>
                    <a:pt x="6909" y="60049"/>
                    <a:pt x="10706" y="67153"/>
                    <a:pt x="16282" y="72729"/>
                  </a:cubicBezTo>
                  <a:cubicBezTo>
                    <a:pt x="21858" y="78305"/>
                    <a:pt x="28962" y="82102"/>
                    <a:pt x="36697" y="83641"/>
                  </a:cubicBezTo>
                  <a:cubicBezTo>
                    <a:pt x="44432" y="85181"/>
                    <a:pt x="52449" y="84390"/>
                    <a:pt x="59731" y="81372"/>
                  </a:cubicBezTo>
                  <a:cubicBezTo>
                    <a:pt x="67018" y="78354"/>
                    <a:pt x="73244" y="73244"/>
                    <a:pt x="77624" y="66687"/>
                  </a:cubicBezTo>
                  <a:cubicBezTo>
                    <a:pt x="82010" y="60129"/>
                    <a:pt x="84347" y="52419"/>
                    <a:pt x="84347" y="44536"/>
                  </a:cubicBezTo>
                  <a:cubicBezTo>
                    <a:pt x="84347" y="33961"/>
                    <a:pt x="80145" y="23821"/>
                    <a:pt x="72668" y="16343"/>
                  </a:cubicBezTo>
                  <a:cubicBezTo>
                    <a:pt x="65190" y="8866"/>
                    <a:pt x="55050" y="4664"/>
                    <a:pt x="44475" y="4664"/>
                  </a:cubicBezTo>
                  <a:close/>
                </a:path>
              </a:pathLst>
            </a:custGeom>
            <a:solidFill>
              <a:srgbClr val="0E0E0E"/>
            </a:solidFill>
            <a:ln w="6134"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CCB4D63C-1905-4678-BD0C-8944EFEA7D07}"/>
                </a:ext>
              </a:extLst>
            </p:cNvPr>
            <p:cNvSpPr/>
            <p:nvPr/>
          </p:nvSpPr>
          <p:spPr>
            <a:xfrm>
              <a:off x="9184979" y="2656468"/>
              <a:ext cx="84302" cy="84302"/>
            </a:xfrm>
            <a:custGeom>
              <a:avLst/>
              <a:gdLst>
                <a:gd name="connsiteX0" fmla="*/ 51834 w 84302"/>
                <a:gd name="connsiteY0" fmla="*/ 83167 h 84302"/>
                <a:gd name="connsiteX1" fmla="*/ 83168 w 84302"/>
                <a:gd name="connsiteY1" fmla="*/ 32469 h 84302"/>
                <a:gd name="connsiteX2" fmla="*/ 32469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2" y="77818"/>
                    <a:pt x="88510" y="55122"/>
                    <a:pt x="83168" y="32469"/>
                  </a:cubicBezTo>
                  <a:cubicBezTo>
                    <a:pt x="77819" y="9821"/>
                    <a:pt x="55122" y="-4208"/>
                    <a:pt x="32469"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81D40F31-B17D-4A0A-B794-580C4072D9F0}"/>
                </a:ext>
              </a:extLst>
            </p:cNvPr>
            <p:cNvSpPr/>
            <p:nvPr/>
          </p:nvSpPr>
          <p:spPr>
            <a:xfrm>
              <a:off x="9182682" y="2653886"/>
              <a:ext cx="88949" cy="88946"/>
            </a:xfrm>
            <a:custGeom>
              <a:avLst/>
              <a:gdLst>
                <a:gd name="connsiteX0" fmla="*/ 44538 w 88949"/>
                <a:gd name="connsiteY0" fmla="*/ 88946 h 88946"/>
                <a:gd name="connsiteX1" fmla="*/ 19805 w 88949"/>
                <a:gd name="connsiteY1" fmla="*/ 81474 h 88946"/>
                <a:gd name="connsiteX2" fmla="*/ 3396 w 88949"/>
                <a:gd name="connsiteY2" fmla="*/ 61520 h 88946"/>
                <a:gd name="connsiteX3" fmla="*/ 850 w 88949"/>
                <a:gd name="connsiteY3" fmla="*/ 35812 h 88946"/>
                <a:gd name="connsiteX4" fmla="*/ 13027 w 88949"/>
                <a:gd name="connsiteY4" fmla="*/ 13023 h 88946"/>
                <a:gd name="connsiteX5" fmla="*/ 35815 w 88949"/>
                <a:gd name="connsiteY5" fmla="*/ 853 h 88946"/>
                <a:gd name="connsiteX6" fmla="*/ 61523 w 88949"/>
                <a:gd name="connsiteY6" fmla="*/ 3399 h 88946"/>
                <a:gd name="connsiteX7" fmla="*/ 81478 w 88949"/>
                <a:gd name="connsiteY7" fmla="*/ 19802 h 88946"/>
                <a:gd name="connsiteX8" fmla="*/ 88949 w 88949"/>
                <a:gd name="connsiteY8" fmla="*/ 44535 h 88946"/>
                <a:gd name="connsiteX9" fmla="*/ 75939 w 88949"/>
                <a:gd name="connsiteY9" fmla="*/ 75935 h 88946"/>
                <a:gd name="connsiteX10" fmla="*/ 44538 w 88949"/>
                <a:gd name="connsiteY10" fmla="*/ 88946 h 88946"/>
                <a:gd name="connsiteX11" fmla="*/ 44538 w 88949"/>
                <a:gd name="connsiteY11" fmla="*/ 4662 h 88946"/>
                <a:gd name="connsiteX12" fmla="*/ 22369 w 88949"/>
                <a:gd name="connsiteY12" fmla="*/ 11349 h 88946"/>
                <a:gd name="connsiteX13" fmla="*/ 7653 w 88949"/>
                <a:gd name="connsiteY13" fmla="*/ 29230 h 88946"/>
                <a:gd name="connsiteX14" fmla="*/ 5359 w 88949"/>
                <a:gd name="connsiteY14" fmla="*/ 52276 h 88946"/>
                <a:gd name="connsiteX15" fmla="*/ 16259 w 88949"/>
                <a:gd name="connsiteY15" fmla="*/ 72709 h 88946"/>
                <a:gd name="connsiteX16" fmla="*/ 36674 w 88949"/>
                <a:gd name="connsiteY16" fmla="*/ 83634 h 88946"/>
                <a:gd name="connsiteX17" fmla="*/ 59720 w 88949"/>
                <a:gd name="connsiteY17" fmla="*/ 81376 h 88946"/>
                <a:gd name="connsiteX18" fmla="*/ 77620 w 88949"/>
                <a:gd name="connsiteY18" fmla="*/ 66691 h 88946"/>
                <a:gd name="connsiteX19" fmla="*/ 84349 w 88949"/>
                <a:gd name="connsiteY19" fmla="*/ 44535 h 88946"/>
                <a:gd name="connsiteX20" fmla="*/ 72688 w 88949"/>
                <a:gd name="connsiteY20" fmla="*/ 16360 h 88946"/>
                <a:gd name="connsiteX21" fmla="*/ 44538 w 88949"/>
                <a:gd name="connsiteY21" fmla="*/ 4662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6">
                  <a:moveTo>
                    <a:pt x="44538" y="88946"/>
                  </a:moveTo>
                  <a:cubicBezTo>
                    <a:pt x="35735" y="88958"/>
                    <a:pt x="27129" y="86357"/>
                    <a:pt x="19805" y="81474"/>
                  </a:cubicBezTo>
                  <a:cubicBezTo>
                    <a:pt x="12481" y="76592"/>
                    <a:pt x="6770" y="69648"/>
                    <a:pt x="3396" y="61520"/>
                  </a:cubicBezTo>
                  <a:cubicBezTo>
                    <a:pt x="22" y="53392"/>
                    <a:pt x="-861" y="44443"/>
                    <a:pt x="850" y="35812"/>
                  </a:cubicBezTo>
                  <a:cubicBezTo>
                    <a:pt x="2568" y="27181"/>
                    <a:pt x="6807" y="19250"/>
                    <a:pt x="13027" y="13023"/>
                  </a:cubicBezTo>
                  <a:cubicBezTo>
                    <a:pt x="19253" y="6803"/>
                    <a:pt x="27178" y="2565"/>
                    <a:pt x="35815" y="853"/>
                  </a:cubicBezTo>
                  <a:cubicBezTo>
                    <a:pt x="44446" y="-864"/>
                    <a:pt x="53396" y="25"/>
                    <a:pt x="61523" y="3399"/>
                  </a:cubicBezTo>
                  <a:cubicBezTo>
                    <a:pt x="69651" y="6773"/>
                    <a:pt x="76595" y="12477"/>
                    <a:pt x="81478" y="19802"/>
                  </a:cubicBezTo>
                  <a:cubicBezTo>
                    <a:pt x="86361" y="27126"/>
                    <a:pt x="88962" y="35732"/>
                    <a:pt x="88949" y="44535"/>
                  </a:cubicBezTo>
                  <a:cubicBezTo>
                    <a:pt x="88949" y="56312"/>
                    <a:pt x="84269" y="67611"/>
                    <a:pt x="75939" y="75935"/>
                  </a:cubicBezTo>
                  <a:cubicBezTo>
                    <a:pt x="67609" y="84266"/>
                    <a:pt x="56315" y="88946"/>
                    <a:pt x="44538" y="88946"/>
                  </a:cubicBezTo>
                  <a:close/>
                  <a:moveTo>
                    <a:pt x="44538" y="4662"/>
                  </a:moveTo>
                  <a:cubicBezTo>
                    <a:pt x="36649" y="4650"/>
                    <a:pt x="28933" y="6975"/>
                    <a:pt x="22369" y="11349"/>
                  </a:cubicBezTo>
                  <a:cubicBezTo>
                    <a:pt x="15799" y="15722"/>
                    <a:pt x="10683" y="21948"/>
                    <a:pt x="7653" y="29230"/>
                  </a:cubicBezTo>
                  <a:cubicBezTo>
                    <a:pt x="4629" y="36517"/>
                    <a:pt x="3831" y="44535"/>
                    <a:pt x="5359" y="52276"/>
                  </a:cubicBezTo>
                  <a:cubicBezTo>
                    <a:pt x="6892" y="60011"/>
                    <a:pt x="10683" y="67121"/>
                    <a:pt x="16259" y="72709"/>
                  </a:cubicBezTo>
                  <a:cubicBezTo>
                    <a:pt x="21835" y="78291"/>
                    <a:pt x="28939" y="82094"/>
                    <a:pt x="36674" y="83634"/>
                  </a:cubicBezTo>
                  <a:cubicBezTo>
                    <a:pt x="44409" y="85180"/>
                    <a:pt x="52426" y="84394"/>
                    <a:pt x="59720" y="81376"/>
                  </a:cubicBezTo>
                  <a:cubicBezTo>
                    <a:pt x="67007" y="78358"/>
                    <a:pt x="73239" y="73249"/>
                    <a:pt x="77620" y="66691"/>
                  </a:cubicBezTo>
                  <a:cubicBezTo>
                    <a:pt x="82005" y="60134"/>
                    <a:pt x="84349" y="52423"/>
                    <a:pt x="84349" y="44535"/>
                  </a:cubicBezTo>
                  <a:cubicBezTo>
                    <a:pt x="84349" y="33972"/>
                    <a:pt x="80153" y="23838"/>
                    <a:pt x="72688" y="16360"/>
                  </a:cubicBezTo>
                  <a:cubicBezTo>
                    <a:pt x="65228" y="8889"/>
                    <a:pt x="55101" y="4681"/>
                    <a:pt x="44538" y="4662"/>
                  </a:cubicBezTo>
                  <a:close/>
                </a:path>
              </a:pathLst>
            </a:custGeom>
            <a:solidFill>
              <a:srgbClr val="0E0E0E"/>
            </a:solidFill>
            <a:ln w="6134"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06B01088-AC4E-48DE-A285-AA911C32CA58}"/>
                </a:ext>
              </a:extLst>
            </p:cNvPr>
            <p:cNvSpPr/>
            <p:nvPr/>
          </p:nvSpPr>
          <p:spPr>
            <a:xfrm>
              <a:off x="9384002" y="2656301"/>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795"/>
                    <a:pt x="71943" y="12343"/>
                  </a:cubicBezTo>
                  <a:cubicBezTo>
                    <a:pt x="55485" y="-4114"/>
                    <a:pt x="28801" y="-4114"/>
                    <a:pt x="12343" y="12343"/>
                  </a:cubicBezTo>
                  <a:cubicBezTo>
                    <a:pt x="-4114" y="28795"/>
                    <a:pt x="-4114" y="55479"/>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42FBAA6A-0450-4FEA-9E62-34D289DB56A7}"/>
                </a:ext>
              </a:extLst>
            </p:cNvPr>
            <p:cNvSpPr/>
            <p:nvPr/>
          </p:nvSpPr>
          <p:spPr>
            <a:xfrm>
              <a:off x="9381619" y="2653886"/>
              <a:ext cx="88943" cy="88946"/>
            </a:xfrm>
            <a:custGeom>
              <a:avLst/>
              <a:gdLst>
                <a:gd name="connsiteX0" fmla="*/ 44532 w 88943"/>
                <a:gd name="connsiteY0" fmla="*/ 88946 h 88946"/>
                <a:gd name="connsiteX1" fmla="*/ 19805 w 88943"/>
                <a:gd name="connsiteY1" fmla="*/ 81474 h 88946"/>
                <a:gd name="connsiteX2" fmla="*/ 3396 w 88943"/>
                <a:gd name="connsiteY2" fmla="*/ 61520 h 88946"/>
                <a:gd name="connsiteX3" fmla="*/ 850 w 88943"/>
                <a:gd name="connsiteY3" fmla="*/ 35812 h 88946"/>
                <a:gd name="connsiteX4" fmla="*/ 13027 w 88943"/>
                <a:gd name="connsiteY4" fmla="*/ 13023 h 88946"/>
                <a:gd name="connsiteX5" fmla="*/ 35809 w 88943"/>
                <a:gd name="connsiteY5" fmla="*/ 853 h 88946"/>
                <a:gd name="connsiteX6" fmla="*/ 61517 w 88943"/>
                <a:gd name="connsiteY6" fmla="*/ 3399 h 88946"/>
                <a:gd name="connsiteX7" fmla="*/ 81478 w 88943"/>
                <a:gd name="connsiteY7" fmla="*/ 19802 h 88946"/>
                <a:gd name="connsiteX8" fmla="*/ 88943 w 88943"/>
                <a:gd name="connsiteY8" fmla="*/ 44535 h 88946"/>
                <a:gd name="connsiteX9" fmla="*/ 75921 w 88943"/>
                <a:gd name="connsiteY9" fmla="*/ 75917 h 88946"/>
                <a:gd name="connsiteX10" fmla="*/ 44532 w 88943"/>
                <a:gd name="connsiteY10" fmla="*/ 88946 h 88946"/>
                <a:gd name="connsiteX11" fmla="*/ 44532 w 88943"/>
                <a:gd name="connsiteY11" fmla="*/ 4662 h 88946"/>
                <a:gd name="connsiteX12" fmla="*/ 22363 w 88943"/>
                <a:gd name="connsiteY12" fmla="*/ 11349 h 88946"/>
                <a:gd name="connsiteX13" fmla="*/ 7653 w 88943"/>
                <a:gd name="connsiteY13" fmla="*/ 29230 h 88946"/>
                <a:gd name="connsiteX14" fmla="*/ 5359 w 88943"/>
                <a:gd name="connsiteY14" fmla="*/ 52276 h 88946"/>
                <a:gd name="connsiteX15" fmla="*/ 16260 w 88943"/>
                <a:gd name="connsiteY15" fmla="*/ 72709 h 88946"/>
                <a:gd name="connsiteX16" fmla="*/ 36674 w 88943"/>
                <a:gd name="connsiteY16" fmla="*/ 83634 h 88946"/>
                <a:gd name="connsiteX17" fmla="*/ 59714 w 88943"/>
                <a:gd name="connsiteY17" fmla="*/ 81376 h 88946"/>
                <a:gd name="connsiteX18" fmla="*/ 77620 w 88943"/>
                <a:gd name="connsiteY18" fmla="*/ 66691 h 88946"/>
                <a:gd name="connsiteX19" fmla="*/ 84343 w 88943"/>
                <a:gd name="connsiteY19" fmla="*/ 44535 h 88946"/>
                <a:gd name="connsiteX20" fmla="*/ 72688 w 88943"/>
                <a:gd name="connsiteY20" fmla="*/ 16360 h 88946"/>
                <a:gd name="connsiteX21" fmla="*/ 44532 w 88943"/>
                <a:gd name="connsiteY21" fmla="*/ 4662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6">
                  <a:moveTo>
                    <a:pt x="44532" y="88946"/>
                  </a:moveTo>
                  <a:cubicBezTo>
                    <a:pt x="35735" y="88958"/>
                    <a:pt x="27123" y="86357"/>
                    <a:pt x="19805" y="81474"/>
                  </a:cubicBezTo>
                  <a:cubicBezTo>
                    <a:pt x="12481" y="76592"/>
                    <a:pt x="6770" y="69648"/>
                    <a:pt x="3396" y="61520"/>
                  </a:cubicBezTo>
                  <a:cubicBezTo>
                    <a:pt x="22" y="53392"/>
                    <a:pt x="-861" y="44443"/>
                    <a:pt x="850" y="35812"/>
                  </a:cubicBezTo>
                  <a:cubicBezTo>
                    <a:pt x="2568" y="27181"/>
                    <a:pt x="6801" y="19250"/>
                    <a:pt x="13027" y="13023"/>
                  </a:cubicBezTo>
                  <a:cubicBezTo>
                    <a:pt x="19247" y="6803"/>
                    <a:pt x="27178" y="2565"/>
                    <a:pt x="35809" y="853"/>
                  </a:cubicBezTo>
                  <a:cubicBezTo>
                    <a:pt x="44446" y="-864"/>
                    <a:pt x="53390" y="25"/>
                    <a:pt x="61517" y="3399"/>
                  </a:cubicBezTo>
                  <a:cubicBezTo>
                    <a:pt x="69651" y="6773"/>
                    <a:pt x="76595" y="12477"/>
                    <a:pt x="81478" y="19802"/>
                  </a:cubicBezTo>
                  <a:cubicBezTo>
                    <a:pt x="86361" y="27126"/>
                    <a:pt x="88956" y="35732"/>
                    <a:pt x="88943" y="44535"/>
                  </a:cubicBezTo>
                  <a:cubicBezTo>
                    <a:pt x="88931" y="56306"/>
                    <a:pt x="84245" y="67593"/>
                    <a:pt x="75921" y="75917"/>
                  </a:cubicBezTo>
                  <a:cubicBezTo>
                    <a:pt x="67597" y="84247"/>
                    <a:pt x="56309" y="88927"/>
                    <a:pt x="44532" y="88946"/>
                  </a:cubicBezTo>
                  <a:close/>
                  <a:moveTo>
                    <a:pt x="44532" y="4662"/>
                  </a:moveTo>
                  <a:cubicBezTo>
                    <a:pt x="36643" y="4650"/>
                    <a:pt x="28933" y="6975"/>
                    <a:pt x="22363" y="11349"/>
                  </a:cubicBezTo>
                  <a:cubicBezTo>
                    <a:pt x="15799" y="15722"/>
                    <a:pt x="10677" y="21948"/>
                    <a:pt x="7653" y="29230"/>
                  </a:cubicBezTo>
                  <a:cubicBezTo>
                    <a:pt x="4623" y="36517"/>
                    <a:pt x="3825" y="44535"/>
                    <a:pt x="5359" y="52276"/>
                  </a:cubicBezTo>
                  <a:cubicBezTo>
                    <a:pt x="6892" y="60011"/>
                    <a:pt x="10684" y="67121"/>
                    <a:pt x="16260" y="72709"/>
                  </a:cubicBezTo>
                  <a:cubicBezTo>
                    <a:pt x="21829" y="78291"/>
                    <a:pt x="28933" y="82094"/>
                    <a:pt x="36674" y="83634"/>
                  </a:cubicBezTo>
                  <a:cubicBezTo>
                    <a:pt x="44409" y="85180"/>
                    <a:pt x="52427" y="84394"/>
                    <a:pt x="59714" y="81376"/>
                  </a:cubicBezTo>
                  <a:cubicBezTo>
                    <a:pt x="67008" y="78358"/>
                    <a:pt x="73233" y="73249"/>
                    <a:pt x="77620" y="66691"/>
                  </a:cubicBezTo>
                  <a:cubicBezTo>
                    <a:pt x="82006" y="60134"/>
                    <a:pt x="84343" y="52423"/>
                    <a:pt x="84343" y="44535"/>
                  </a:cubicBezTo>
                  <a:cubicBezTo>
                    <a:pt x="84343" y="33972"/>
                    <a:pt x="80153" y="23838"/>
                    <a:pt x="72688" y="16360"/>
                  </a:cubicBezTo>
                  <a:cubicBezTo>
                    <a:pt x="65222" y="8889"/>
                    <a:pt x="55095" y="4681"/>
                    <a:pt x="44532" y="4662"/>
                  </a:cubicBezTo>
                  <a:close/>
                </a:path>
              </a:pathLst>
            </a:custGeom>
            <a:solidFill>
              <a:srgbClr val="0E0E0E"/>
            </a:solidFill>
            <a:ln w="6134"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5F12F596-CAB7-440E-AF48-8BB1F34816AF}"/>
                </a:ext>
              </a:extLst>
            </p:cNvPr>
            <p:cNvSpPr/>
            <p:nvPr/>
          </p:nvSpPr>
          <p:spPr>
            <a:xfrm>
              <a:off x="9582872" y="2656474"/>
              <a:ext cx="84304" cy="84302"/>
            </a:xfrm>
            <a:custGeom>
              <a:avLst/>
              <a:gdLst>
                <a:gd name="connsiteX0" fmla="*/ 51834 w 84304"/>
                <a:gd name="connsiteY0" fmla="*/ 83167 h 84302"/>
                <a:gd name="connsiteX1" fmla="*/ 83167 w 84304"/>
                <a:gd name="connsiteY1" fmla="*/ 32469 h 84302"/>
                <a:gd name="connsiteX2" fmla="*/ 32474 w 84304"/>
                <a:gd name="connsiteY2" fmla="*/ 1135 h 84302"/>
                <a:gd name="connsiteX3" fmla="*/ 1135 w 84304"/>
                <a:gd name="connsiteY3" fmla="*/ 51828 h 84302"/>
                <a:gd name="connsiteX4" fmla="*/ 51834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4" y="83167"/>
                  </a:moveTo>
                  <a:cubicBezTo>
                    <a:pt x="74487" y="77818"/>
                    <a:pt x="88516" y="55122"/>
                    <a:pt x="83167" y="32469"/>
                  </a:cubicBezTo>
                  <a:cubicBezTo>
                    <a:pt x="77818" y="9821"/>
                    <a:pt x="55122" y="-4208"/>
                    <a:pt x="32474" y="1135"/>
                  </a:cubicBezTo>
                  <a:cubicBezTo>
                    <a:pt x="9821" y="6484"/>
                    <a:pt x="-4208" y="29181"/>
                    <a:pt x="1135" y="51828"/>
                  </a:cubicBezTo>
                  <a:cubicBezTo>
                    <a:pt x="6484" y="74481"/>
                    <a:pt x="29180" y="88510"/>
                    <a:pt x="51834" y="83167"/>
                  </a:cubicBezTo>
                  <a:close/>
                </a:path>
              </a:pathLst>
            </a:custGeom>
            <a:solidFill>
              <a:srgbClr val="374FAD"/>
            </a:solidFill>
            <a:ln w="6134"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D2407C95-C0DE-4C28-8DC0-D54BBF37C799}"/>
                </a:ext>
              </a:extLst>
            </p:cNvPr>
            <p:cNvSpPr/>
            <p:nvPr/>
          </p:nvSpPr>
          <p:spPr>
            <a:xfrm>
              <a:off x="9580607" y="2653884"/>
              <a:ext cx="88947" cy="88947"/>
            </a:xfrm>
            <a:custGeom>
              <a:avLst/>
              <a:gdLst>
                <a:gd name="connsiteX0" fmla="*/ 44475 w 88947"/>
                <a:gd name="connsiteY0" fmla="*/ 88948 h 88947"/>
                <a:gd name="connsiteX1" fmla="*/ 19760 w 88947"/>
                <a:gd name="connsiteY1" fmla="*/ 81445 h 88947"/>
                <a:gd name="connsiteX2" fmla="*/ 3382 w 88947"/>
                <a:gd name="connsiteY2" fmla="*/ 61479 h 88947"/>
                <a:gd name="connsiteX3" fmla="*/ 861 w 88947"/>
                <a:gd name="connsiteY3" fmla="*/ 35776 h 88947"/>
                <a:gd name="connsiteX4" fmla="*/ 13049 w 88947"/>
                <a:gd name="connsiteY4" fmla="*/ 13007 h 88947"/>
                <a:gd name="connsiteX5" fmla="*/ 35832 w 88947"/>
                <a:gd name="connsiteY5" fmla="*/ 849 h 88947"/>
                <a:gd name="connsiteX6" fmla="*/ 61534 w 88947"/>
                <a:gd name="connsiteY6" fmla="*/ 3407 h 88947"/>
                <a:gd name="connsiteX7" fmla="*/ 81482 w 88947"/>
                <a:gd name="connsiteY7" fmla="*/ 19809 h 88947"/>
                <a:gd name="connsiteX8" fmla="*/ 88947 w 88947"/>
                <a:gd name="connsiteY8" fmla="*/ 44536 h 88947"/>
                <a:gd name="connsiteX9" fmla="*/ 75900 w 88947"/>
                <a:gd name="connsiteY9" fmla="*/ 75943 h 88947"/>
                <a:gd name="connsiteX10" fmla="*/ 44475 w 88947"/>
                <a:gd name="connsiteY10" fmla="*/ 88948 h 88947"/>
                <a:gd name="connsiteX11" fmla="*/ 44475 w 88947"/>
                <a:gd name="connsiteY11" fmla="*/ 4664 h 88947"/>
                <a:gd name="connsiteX12" fmla="*/ 22324 w 88947"/>
                <a:gd name="connsiteY12" fmla="*/ 11381 h 88947"/>
                <a:gd name="connsiteX13" fmla="*/ 7639 w 88947"/>
                <a:gd name="connsiteY13" fmla="*/ 29274 h 88947"/>
                <a:gd name="connsiteX14" fmla="*/ 5369 w 88947"/>
                <a:gd name="connsiteY14" fmla="*/ 52314 h 88947"/>
                <a:gd name="connsiteX15" fmla="*/ 16282 w 88947"/>
                <a:gd name="connsiteY15" fmla="*/ 72729 h 88947"/>
                <a:gd name="connsiteX16" fmla="*/ 36697 w 88947"/>
                <a:gd name="connsiteY16" fmla="*/ 83641 h 88947"/>
                <a:gd name="connsiteX17" fmla="*/ 59730 w 88947"/>
                <a:gd name="connsiteY17" fmla="*/ 81372 h 88947"/>
                <a:gd name="connsiteX18" fmla="*/ 77624 w 88947"/>
                <a:gd name="connsiteY18" fmla="*/ 66687 h 88947"/>
                <a:gd name="connsiteX19" fmla="*/ 84347 w 88947"/>
                <a:gd name="connsiteY19" fmla="*/ 44536 h 88947"/>
                <a:gd name="connsiteX20" fmla="*/ 72667 w 88947"/>
                <a:gd name="connsiteY20" fmla="*/ 16343 h 88947"/>
                <a:gd name="connsiteX21" fmla="*/ 44475 w 88947"/>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7">
                  <a:moveTo>
                    <a:pt x="44475" y="88948"/>
                  </a:moveTo>
                  <a:cubicBezTo>
                    <a:pt x="35672" y="88948"/>
                    <a:pt x="27072" y="86334"/>
                    <a:pt x="19760" y="81445"/>
                  </a:cubicBezTo>
                  <a:cubicBezTo>
                    <a:pt x="12442" y="76556"/>
                    <a:pt x="6743" y="69606"/>
                    <a:pt x="3382" y="61479"/>
                  </a:cubicBezTo>
                  <a:cubicBezTo>
                    <a:pt x="14" y="53351"/>
                    <a:pt x="-863" y="44401"/>
                    <a:pt x="861" y="35776"/>
                  </a:cubicBezTo>
                  <a:cubicBezTo>
                    <a:pt x="2578" y="27146"/>
                    <a:pt x="6823" y="19220"/>
                    <a:pt x="13049" y="13007"/>
                  </a:cubicBezTo>
                  <a:cubicBezTo>
                    <a:pt x="19275" y="6786"/>
                    <a:pt x="27201" y="2560"/>
                    <a:pt x="35832" y="849"/>
                  </a:cubicBezTo>
                  <a:cubicBezTo>
                    <a:pt x="44462" y="-863"/>
                    <a:pt x="53412" y="27"/>
                    <a:pt x="61534" y="3407"/>
                  </a:cubicBezTo>
                  <a:cubicBezTo>
                    <a:pt x="69662" y="6780"/>
                    <a:pt x="76599" y="12491"/>
                    <a:pt x="81482" y="19809"/>
                  </a:cubicBezTo>
                  <a:cubicBezTo>
                    <a:pt x="86359" y="27133"/>
                    <a:pt x="88960" y="35740"/>
                    <a:pt x="88947" y="44536"/>
                  </a:cubicBezTo>
                  <a:cubicBezTo>
                    <a:pt x="88929" y="56320"/>
                    <a:pt x="84236" y="67613"/>
                    <a:pt x="75900" y="75943"/>
                  </a:cubicBezTo>
                  <a:cubicBezTo>
                    <a:pt x="67558" y="84267"/>
                    <a:pt x="56259" y="88948"/>
                    <a:pt x="44475" y="88948"/>
                  </a:cubicBezTo>
                  <a:close/>
                  <a:moveTo>
                    <a:pt x="44475" y="4664"/>
                  </a:moveTo>
                  <a:cubicBezTo>
                    <a:pt x="36586" y="4664"/>
                    <a:pt x="28875" y="7001"/>
                    <a:pt x="22324" y="11381"/>
                  </a:cubicBezTo>
                  <a:cubicBezTo>
                    <a:pt x="15767" y="15767"/>
                    <a:pt x="10657" y="21993"/>
                    <a:pt x="7639" y="29274"/>
                  </a:cubicBezTo>
                  <a:cubicBezTo>
                    <a:pt x="4621" y="36562"/>
                    <a:pt x="3829" y="44579"/>
                    <a:pt x="5369" y="52314"/>
                  </a:cubicBezTo>
                  <a:cubicBezTo>
                    <a:pt x="6903" y="60049"/>
                    <a:pt x="10700" y="67153"/>
                    <a:pt x="16282" y="72729"/>
                  </a:cubicBezTo>
                  <a:cubicBezTo>
                    <a:pt x="21858" y="78305"/>
                    <a:pt x="28961" y="82102"/>
                    <a:pt x="36697" y="83641"/>
                  </a:cubicBezTo>
                  <a:cubicBezTo>
                    <a:pt x="44432" y="85181"/>
                    <a:pt x="52443" y="84390"/>
                    <a:pt x="59730" y="81372"/>
                  </a:cubicBezTo>
                  <a:cubicBezTo>
                    <a:pt x="67018" y="78354"/>
                    <a:pt x="73244" y="73244"/>
                    <a:pt x="77624" y="66687"/>
                  </a:cubicBezTo>
                  <a:cubicBezTo>
                    <a:pt x="82003" y="60129"/>
                    <a:pt x="84347" y="52419"/>
                    <a:pt x="84347" y="44536"/>
                  </a:cubicBezTo>
                  <a:cubicBezTo>
                    <a:pt x="84347" y="33961"/>
                    <a:pt x="80145" y="23821"/>
                    <a:pt x="72667" y="16343"/>
                  </a:cubicBezTo>
                  <a:cubicBezTo>
                    <a:pt x="65190" y="8866"/>
                    <a:pt x="55050" y="4664"/>
                    <a:pt x="44475" y="4664"/>
                  </a:cubicBezTo>
                  <a:close/>
                </a:path>
              </a:pathLst>
            </a:custGeom>
            <a:solidFill>
              <a:srgbClr val="0E0E0E"/>
            </a:solidFill>
            <a:ln w="6134"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3472CFF1-8821-446D-8D16-3A2B70851AB6}"/>
                </a:ext>
              </a:extLst>
            </p:cNvPr>
            <p:cNvSpPr/>
            <p:nvPr/>
          </p:nvSpPr>
          <p:spPr>
            <a:xfrm>
              <a:off x="9781925" y="2656238"/>
              <a:ext cx="84286" cy="84281"/>
            </a:xfrm>
            <a:custGeom>
              <a:avLst/>
              <a:gdLst>
                <a:gd name="connsiteX0" fmla="*/ 71943 w 84286"/>
                <a:gd name="connsiteY0" fmla="*/ 71939 h 84281"/>
                <a:gd name="connsiteX1" fmla="*/ 71943 w 84286"/>
                <a:gd name="connsiteY1" fmla="*/ 12339 h 84281"/>
                <a:gd name="connsiteX2" fmla="*/ 12343 w 84286"/>
                <a:gd name="connsiteY2" fmla="*/ 12339 h 84281"/>
                <a:gd name="connsiteX3" fmla="*/ 12343 w 84286"/>
                <a:gd name="connsiteY3" fmla="*/ 71939 h 84281"/>
                <a:gd name="connsiteX4" fmla="*/ 71943 w 84286"/>
                <a:gd name="connsiteY4" fmla="*/ 71939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39"/>
                  </a:moveTo>
                  <a:cubicBezTo>
                    <a:pt x="88401" y="55480"/>
                    <a:pt x="88401" y="28797"/>
                    <a:pt x="71943" y="12339"/>
                  </a:cubicBezTo>
                  <a:cubicBezTo>
                    <a:pt x="55485" y="-4113"/>
                    <a:pt x="28801" y="-4113"/>
                    <a:pt x="12343" y="12339"/>
                  </a:cubicBezTo>
                  <a:cubicBezTo>
                    <a:pt x="-4114" y="28797"/>
                    <a:pt x="-4114" y="55480"/>
                    <a:pt x="12343" y="71939"/>
                  </a:cubicBezTo>
                  <a:cubicBezTo>
                    <a:pt x="28801" y="88396"/>
                    <a:pt x="55485" y="88396"/>
                    <a:pt x="71943" y="71939"/>
                  </a:cubicBezTo>
                  <a:close/>
                </a:path>
              </a:pathLst>
            </a:custGeom>
            <a:solidFill>
              <a:srgbClr val="374FAD"/>
            </a:solidFill>
            <a:ln w="6134"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3C0C6E5A-D981-4779-B653-5623C87002CF}"/>
                </a:ext>
              </a:extLst>
            </p:cNvPr>
            <p:cNvSpPr/>
            <p:nvPr/>
          </p:nvSpPr>
          <p:spPr>
            <a:xfrm>
              <a:off x="9779542" y="2653886"/>
              <a:ext cx="88943" cy="88946"/>
            </a:xfrm>
            <a:custGeom>
              <a:avLst/>
              <a:gdLst>
                <a:gd name="connsiteX0" fmla="*/ 44532 w 88943"/>
                <a:gd name="connsiteY0" fmla="*/ 88946 h 88946"/>
                <a:gd name="connsiteX1" fmla="*/ 19805 w 88943"/>
                <a:gd name="connsiteY1" fmla="*/ 81474 h 88946"/>
                <a:gd name="connsiteX2" fmla="*/ 3396 w 88943"/>
                <a:gd name="connsiteY2" fmla="*/ 61520 h 88946"/>
                <a:gd name="connsiteX3" fmla="*/ 850 w 88943"/>
                <a:gd name="connsiteY3" fmla="*/ 35812 h 88946"/>
                <a:gd name="connsiteX4" fmla="*/ 13027 w 88943"/>
                <a:gd name="connsiteY4" fmla="*/ 13023 h 88946"/>
                <a:gd name="connsiteX5" fmla="*/ 35809 w 88943"/>
                <a:gd name="connsiteY5" fmla="*/ 853 h 88946"/>
                <a:gd name="connsiteX6" fmla="*/ 61523 w 88943"/>
                <a:gd name="connsiteY6" fmla="*/ 3399 h 88946"/>
                <a:gd name="connsiteX7" fmla="*/ 81478 w 88943"/>
                <a:gd name="connsiteY7" fmla="*/ 19802 h 88946"/>
                <a:gd name="connsiteX8" fmla="*/ 88943 w 88943"/>
                <a:gd name="connsiteY8" fmla="*/ 44535 h 88946"/>
                <a:gd name="connsiteX9" fmla="*/ 75921 w 88943"/>
                <a:gd name="connsiteY9" fmla="*/ 75917 h 88946"/>
                <a:gd name="connsiteX10" fmla="*/ 44532 w 88943"/>
                <a:gd name="connsiteY10" fmla="*/ 88946 h 88946"/>
                <a:gd name="connsiteX11" fmla="*/ 44532 w 88943"/>
                <a:gd name="connsiteY11" fmla="*/ 4662 h 88946"/>
                <a:gd name="connsiteX12" fmla="*/ 22369 w 88943"/>
                <a:gd name="connsiteY12" fmla="*/ 11349 h 88946"/>
                <a:gd name="connsiteX13" fmla="*/ 7653 w 88943"/>
                <a:gd name="connsiteY13" fmla="*/ 29230 h 88946"/>
                <a:gd name="connsiteX14" fmla="*/ 5359 w 88943"/>
                <a:gd name="connsiteY14" fmla="*/ 52276 h 88946"/>
                <a:gd name="connsiteX15" fmla="*/ 16260 w 88943"/>
                <a:gd name="connsiteY15" fmla="*/ 72709 h 88946"/>
                <a:gd name="connsiteX16" fmla="*/ 36674 w 88943"/>
                <a:gd name="connsiteY16" fmla="*/ 83634 h 88946"/>
                <a:gd name="connsiteX17" fmla="*/ 59720 w 88943"/>
                <a:gd name="connsiteY17" fmla="*/ 81376 h 88946"/>
                <a:gd name="connsiteX18" fmla="*/ 77620 w 88943"/>
                <a:gd name="connsiteY18" fmla="*/ 66691 h 88946"/>
                <a:gd name="connsiteX19" fmla="*/ 84343 w 88943"/>
                <a:gd name="connsiteY19" fmla="*/ 44535 h 88946"/>
                <a:gd name="connsiteX20" fmla="*/ 72669 w 88943"/>
                <a:gd name="connsiteY20" fmla="*/ 16379 h 88946"/>
                <a:gd name="connsiteX21" fmla="*/ 44532 w 88943"/>
                <a:gd name="connsiteY21" fmla="*/ 4662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6">
                  <a:moveTo>
                    <a:pt x="44532" y="88946"/>
                  </a:moveTo>
                  <a:cubicBezTo>
                    <a:pt x="35735" y="88958"/>
                    <a:pt x="27129" y="86357"/>
                    <a:pt x="19805" y="81474"/>
                  </a:cubicBezTo>
                  <a:cubicBezTo>
                    <a:pt x="12481" y="76592"/>
                    <a:pt x="6770" y="69648"/>
                    <a:pt x="3396" y="61520"/>
                  </a:cubicBezTo>
                  <a:cubicBezTo>
                    <a:pt x="22" y="53392"/>
                    <a:pt x="-861" y="44443"/>
                    <a:pt x="850" y="35812"/>
                  </a:cubicBezTo>
                  <a:cubicBezTo>
                    <a:pt x="2568" y="27181"/>
                    <a:pt x="6801" y="19250"/>
                    <a:pt x="13027" y="13023"/>
                  </a:cubicBezTo>
                  <a:cubicBezTo>
                    <a:pt x="19247" y="6803"/>
                    <a:pt x="27178" y="2565"/>
                    <a:pt x="35809" y="853"/>
                  </a:cubicBezTo>
                  <a:cubicBezTo>
                    <a:pt x="44446" y="-864"/>
                    <a:pt x="53390" y="25"/>
                    <a:pt x="61523" y="3399"/>
                  </a:cubicBezTo>
                  <a:cubicBezTo>
                    <a:pt x="69651" y="6773"/>
                    <a:pt x="76595" y="12477"/>
                    <a:pt x="81478" y="19802"/>
                  </a:cubicBezTo>
                  <a:cubicBezTo>
                    <a:pt x="86361" y="27126"/>
                    <a:pt x="88956" y="35732"/>
                    <a:pt x="88943" y="44535"/>
                  </a:cubicBezTo>
                  <a:cubicBezTo>
                    <a:pt x="88931" y="56306"/>
                    <a:pt x="84245" y="67593"/>
                    <a:pt x="75921" y="75917"/>
                  </a:cubicBezTo>
                  <a:cubicBezTo>
                    <a:pt x="67597" y="84247"/>
                    <a:pt x="56309" y="88927"/>
                    <a:pt x="44532" y="88946"/>
                  </a:cubicBezTo>
                  <a:close/>
                  <a:moveTo>
                    <a:pt x="44532" y="4662"/>
                  </a:moveTo>
                  <a:cubicBezTo>
                    <a:pt x="36643" y="4650"/>
                    <a:pt x="28933" y="6975"/>
                    <a:pt x="22369" y="11349"/>
                  </a:cubicBezTo>
                  <a:cubicBezTo>
                    <a:pt x="15799" y="15722"/>
                    <a:pt x="10684" y="21948"/>
                    <a:pt x="7653" y="29230"/>
                  </a:cubicBezTo>
                  <a:cubicBezTo>
                    <a:pt x="4629" y="36517"/>
                    <a:pt x="3826" y="44535"/>
                    <a:pt x="5359" y="52276"/>
                  </a:cubicBezTo>
                  <a:cubicBezTo>
                    <a:pt x="6893" y="60011"/>
                    <a:pt x="10684" y="67121"/>
                    <a:pt x="16260" y="72709"/>
                  </a:cubicBezTo>
                  <a:cubicBezTo>
                    <a:pt x="21829" y="78291"/>
                    <a:pt x="28939" y="82094"/>
                    <a:pt x="36674" y="83634"/>
                  </a:cubicBezTo>
                  <a:cubicBezTo>
                    <a:pt x="44409" y="85180"/>
                    <a:pt x="52427" y="84394"/>
                    <a:pt x="59720" y="81376"/>
                  </a:cubicBezTo>
                  <a:cubicBezTo>
                    <a:pt x="67008" y="78358"/>
                    <a:pt x="73240" y="73249"/>
                    <a:pt x="77620" y="66691"/>
                  </a:cubicBezTo>
                  <a:cubicBezTo>
                    <a:pt x="82006" y="60134"/>
                    <a:pt x="84343" y="52423"/>
                    <a:pt x="84343" y="44535"/>
                  </a:cubicBezTo>
                  <a:cubicBezTo>
                    <a:pt x="84330" y="33978"/>
                    <a:pt x="80135" y="23850"/>
                    <a:pt x="72669" y="16379"/>
                  </a:cubicBezTo>
                  <a:cubicBezTo>
                    <a:pt x="65210" y="8907"/>
                    <a:pt x="55095" y="4693"/>
                    <a:pt x="44532" y="4662"/>
                  </a:cubicBezTo>
                  <a:close/>
                </a:path>
              </a:pathLst>
            </a:custGeom>
            <a:solidFill>
              <a:srgbClr val="0E0E0E"/>
            </a:solidFill>
            <a:ln w="6134"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685F0EF2-EB9B-4636-96C3-ECD75F42F804}"/>
                </a:ext>
              </a:extLst>
            </p:cNvPr>
            <p:cNvSpPr/>
            <p:nvPr/>
          </p:nvSpPr>
          <p:spPr>
            <a:xfrm>
              <a:off x="9980857" y="2671675"/>
              <a:ext cx="44602" cy="69071"/>
            </a:xfrm>
            <a:custGeom>
              <a:avLst/>
              <a:gdLst>
                <a:gd name="connsiteX0" fmla="*/ 42149 w 44602"/>
                <a:gd name="connsiteY0" fmla="*/ 68825 h 69071"/>
                <a:gd name="connsiteX1" fmla="*/ 44602 w 44602"/>
                <a:gd name="connsiteY1" fmla="*/ 68825 h 69071"/>
                <a:gd name="connsiteX2" fmla="*/ 10006 w 44602"/>
                <a:gd name="connsiteY2" fmla="*/ 0 h 69071"/>
                <a:gd name="connsiteX3" fmla="*/ 381 w 44602"/>
                <a:gd name="connsiteY3" fmla="*/ 21531 h 69071"/>
                <a:gd name="connsiteX4" fmla="*/ 3908 w 44602"/>
                <a:gd name="connsiteY4" fmla="*/ 44853 h 69071"/>
                <a:gd name="connsiteX5" fmla="*/ 19477 w 44602"/>
                <a:gd name="connsiteY5" fmla="*/ 62568 h 69071"/>
                <a:gd name="connsiteX6" fmla="*/ 42149 w 44602"/>
                <a:gd name="connsiteY6" fmla="*/ 69071 h 69071"/>
                <a:gd name="connsiteX7" fmla="*/ 42149 w 44602"/>
                <a:gd name="connsiteY7" fmla="*/ 68825 h 6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602" h="69071">
                  <a:moveTo>
                    <a:pt x="42149" y="68825"/>
                  </a:moveTo>
                  <a:cubicBezTo>
                    <a:pt x="43007" y="68825"/>
                    <a:pt x="43805" y="68825"/>
                    <a:pt x="44602" y="68825"/>
                  </a:cubicBezTo>
                  <a:lnTo>
                    <a:pt x="10006" y="0"/>
                  </a:lnTo>
                  <a:cubicBezTo>
                    <a:pt x="4804" y="6110"/>
                    <a:pt x="1461" y="13581"/>
                    <a:pt x="381" y="21531"/>
                  </a:cubicBezTo>
                  <a:cubicBezTo>
                    <a:pt x="-698" y="29481"/>
                    <a:pt x="528" y="37578"/>
                    <a:pt x="3908" y="44853"/>
                  </a:cubicBezTo>
                  <a:cubicBezTo>
                    <a:pt x="7294" y="52128"/>
                    <a:pt x="12698" y="58275"/>
                    <a:pt x="19477" y="62568"/>
                  </a:cubicBezTo>
                  <a:cubicBezTo>
                    <a:pt x="26255" y="66862"/>
                    <a:pt x="34125" y="69120"/>
                    <a:pt x="42149" y="69071"/>
                  </a:cubicBezTo>
                  <a:lnTo>
                    <a:pt x="42149" y="68825"/>
                  </a:lnTo>
                  <a:close/>
                </a:path>
              </a:pathLst>
            </a:custGeom>
            <a:solidFill>
              <a:srgbClr val="374FAD"/>
            </a:solidFill>
            <a:ln w="6134"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52B352ED-9794-4FEE-8170-610C7E1D13D6}"/>
                </a:ext>
              </a:extLst>
            </p:cNvPr>
            <p:cNvSpPr/>
            <p:nvPr/>
          </p:nvSpPr>
          <p:spPr>
            <a:xfrm>
              <a:off x="9978594" y="2669142"/>
              <a:ext cx="49202" cy="73689"/>
            </a:xfrm>
            <a:custGeom>
              <a:avLst/>
              <a:gdLst>
                <a:gd name="connsiteX0" fmla="*/ 44411 w 49202"/>
                <a:gd name="connsiteY0" fmla="*/ 73690 h 73689"/>
                <a:gd name="connsiteX1" fmla="*/ 13023 w 49202"/>
                <a:gd name="connsiteY1" fmla="*/ 60661 h 73689"/>
                <a:gd name="connsiteX2" fmla="*/ 0 w 49202"/>
                <a:gd name="connsiteY2" fmla="*/ 29278 h 73689"/>
                <a:gd name="connsiteX3" fmla="*/ 10551 w 49202"/>
                <a:gd name="connsiteY3" fmla="*/ 816 h 73689"/>
                <a:gd name="connsiteX4" fmla="*/ 11459 w 49202"/>
                <a:gd name="connsiteY4" fmla="*/ 160 h 73689"/>
                <a:gd name="connsiteX5" fmla="*/ 12575 w 49202"/>
                <a:gd name="connsiteY5" fmla="*/ 18 h 73689"/>
                <a:gd name="connsiteX6" fmla="*/ 13612 w 49202"/>
                <a:gd name="connsiteY6" fmla="*/ 411 h 73689"/>
                <a:gd name="connsiteX7" fmla="*/ 14354 w 49202"/>
                <a:gd name="connsiteY7" fmla="*/ 1245 h 73689"/>
                <a:gd name="connsiteX8" fmla="*/ 48951 w 49202"/>
                <a:gd name="connsiteY8" fmla="*/ 70132 h 73689"/>
                <a:gd name="connsiteX9" fmla="*/ 49202 w 49202"/>
                <a:gd name="connsiteY9" fmla="*/ 71205 h 73689"/>
                <a:gd name="connsiteX10" fmla="*/ 48951 w 49202"/>
                <a:gd name="connsiteY10" fmla="*/ 72279 h 73689"/>
                <a:gd name="connsiteX11" fmla="*/ 48135 w 49202"/>
                <a:gd name="connsiteY11" fmla="*/ 73089 h 73689"/>
                <a:gd name="connsiteX12" fmla="*/ 47049 w 49202"/>
                <a:gd name="connsiteY12" fmla="*/ 73444 h 73689"/>
                <a:gd name="connsiteX13" fmla="*/ 46190 w 49202"/>
                <a:gd name="connsiteY13" fmla="*/ 73444 h 73689"/>
                <a:gd name="connsiteX14" fmla="*/ 44411 w 49202"/>
                <a:gd name="connsiteY14" fmla="*/ 73690 h 73689"/>
                <a:gd name="connsiteX15" fmla="*/ 11900 w 49202"/>
                <a:gd name="connsiteY15" fmla="*/ 6582 h 73689"/>
                <a:gd name="connsiteX16" fmla="*/ 4601 w 49202"/>
                <a:gd name="connsiteY16" fmla="*/ 29278 h 73689"/>
                <a:gd name="connsiteX17" fmla="*/ 15863 w 49202"/>
                <a:gd name="connsiteY17" fmla="*/ 57005 h 73689"/>
                <a:gd name="connsiteX18" fmla="*/ 43246 w 49202"/>
                <a:gd name="connsiteY18" fmla="*/ 69089 h 73689"/>
                <a:gd name="connsiteX19" fmla="*/ 11900 w 49202"/>
                <a:gd name="connsiteY19" fmla="*/ 6582 h 7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202" h="73689">
                  <a:moveTo>
                    <a:pt x="44411" y="73690"/>
                  </a:moveTo>
                  <a:cubicBezTo>
                    <a:pt x="32634" y="73671"/>
                    <a:pt x="21347" y="68991"/>
                    <a:pt x="13023" y="60661"/>
                  </a:cubicBezTo>
                  <a:cubicBezTo>
                    <a:pt x="4699" y="52337"/>
                    <a:pt x="12" y="41050"/>
                    <a:pt x="0" y="29278"/>
                  </a:cubicBezTo>
                  <a:cubicBezTo>
                    <a:pt x="-6" y="18832"/>
                    <a:pt x="3736" y="8735"/>
                    <a:pt x="10551" y="816"/>
                  </a:cubicBezTo>
                  <a:cubicBezTo>
                    <a:pt x="10790" y="521"/>
                    <a:pt x="11103" y="294"/>
                    <a:pt x="11459" y="160"/>
                  </a:cubicBezTo>
                  <a:cubicBezTo>
                    <a:pt x="11814" y="18"/>
                    <a:pt x="12195" y="-31"/>
                    <a:pt x="12575" y="18"/>
                  </a:cubicBezTo>
                  <a:cubicBezTo>
                    <a:pt x="12949" y="61"/>
                    <a:pt x="13305" y="196"/>
                    <a:pt x="13612" y="411"/>
                  </a:cubicBezTo>
                  <a:cubicBezTo>
                    <a:pt x="13924" y="626"/>
                    <a:pt x="14176" y="914"/>
                    <a:pt x="14354" y="1245"/>
                  </a:cubicBezTo>
                  <a:lnTo>
                    <a:pt x="48951" y="70132"/>
                  </a:lnTo>
                  <a:cubicBezTo>
                    <a:pt x="49116" y="70463"/>
                    <a:pt x="49202" y="70831"/>
                    <a:pt x="49202" y="71205"/>
                  </a:cubicBezTo>
                  <a:cubicBezTo>
                    <a:pt x="49202" y="71580"/>
                    <a:pt x="49116" y="71948"/>
                    <a:pt x="48951" y="72279"/>
                  </a:cubicBezTo>
                  <a:cubicBezTo>
                    <a:pt x="48748" y="72610"/>
                    <a:pt x="48466" y="72886"/>
                    <a:pt x="48135" y="73089"/>
                  </a:cubicBezTo>
                  <a:cubicBezTo>
                    <a:pt x="47810" y="73291"/>
                    <a:pt x="47435" y="73414"/>
                    <a:pt x="47049" y="73444"/>
                  </a:cubicBezTo>
                  <a:lnTo>
                    <a:pt x="46190" y="73444"/>
                  </a:lnTo>
                  <a:cubicBezTo>
                    <a:pt x="45608" y="73592"/>
                    <a:pt x="45013" y="73678"/>
                    <a:pt x="44411" y="73690"/>
                  </a:cubicBezTo>
                  <a:close/>
                  <a:moveTo>
                    <a:pt x="11900" y="6582"/>
                  </a:moveTo>
                  <a:cubicBezTo>
                    <a:pt x="7153" y="13195"/>
                    <a:pt x="4601" y="21132"/>
                    <a:pt x="4601" y="29278"/>
                  </a:cubicBezTo>
                  <a:cubicBezTo>
                    <a:pt x="4607" y="39633"/>
                    <a:pt x="8649" y="49576"/>
                    <a:pt x="15863" y="57005"/>
                  </a:cubicBezTo>
                  <a:cubicBezTo>
                    <a:pt x="23071" y="64439"/>
                    <a:pt x="32891" y="68770"/>
                    <a:pt x="43246" y="69089"/>
                  </a:cubicBezTo>
                  <a:lnTo>
                    <a:pt x="11900" y="6582"/>
                  </a:lnTo>
                  <a:close/>
                </a:path>
              </a:pathLst>
            </a:custGeom>
            <a:solidFill>
              <a:srgbClr val="0E0E0E"/>
            </a:solidFill>
            <a:ln w="6134"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9A3C163D-AE5B-4359-A635-AC7C56B93BCB}"/>
                </a:ext>
              </a:extLst>
            </p:cNvPr>
            <p:cNvSpPr/>
            <p:nvPr/>
          </p:nvSpPr>
          <p:spPr>
            <a:xfrm>
              <a:off x="8244833" y="2667381"/>
              <a:ext cx="29750" cy="71094"/>
            </a:xfrm>
            <a:custGeom>
              <a:avLst/>
              <a:gdLst>
                <a:gd name="connsiteX0" fmla="*/ 29751 w 29750"/>
                <a:gd name="connsiteY0" fmla="*/ 31039 h 71094"/>
                <a:gd name="connsiteX1" fmla="*/ 26107 w 29750"/>
                <a:gd name="connsiteY1" fmla="*/ 14047 h 71094"/>
                <a:gd name="connsiteX2" fmla="*/ 15887 w 29750"/>
                <a:gd name="connsiteY2" fmla="*/ 0 h 71094"/>
                <a:gd name="connsiteX3" fmla="*/ 0 w 29750"/>
                <a:gd name="connsiteY3" fmla="*/ 71095 h 71094"/>
                <a:gd name="connsiteX4" fmla="*/ 21463 w 29750"/>
                <a:gd name="connsiteY4" fmla="*/ 55962 h 71094"/>
                <a:gd name="connsiteX5" fmla="*/ 29751 w 29750"/>
                <a:gd name="connsiteY5" fmla="*/ 31039 h 7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50" h="71094">
                  <a:moveTo>
                    <a:pt x="29751" y="31039"/>
                  </a:moveTo>
                  <a:cubicBezTo>
                    <a:pt x="29738" y="25181"/>
                    <a:pt x="28499" y="19396"/>
                    <a:pt x="26107" y="14047"/>
                  </a:cubicBezTo>
                  <a:cubicBezTo>
                    <a:pt x="23721" y="8704"/>
                    <a:pt x="20237" y="3920"/>
                    <a:pt x="15887" y="0"/>
                  </a:cubicBezTo>
                  <a:cubicBezTo>
                    <a:pt x="11594" y="22574"/>
                    <a:pt x="6441" y="46190"/>
                    <a:pt x="0" y="71095"/>
                  </a:cubicBezTo>
                  <a:cubicBezTo>
                    <a:pt x="8588" y="68470"/>
                    <a:pt x="16108" y="63170"/>
                    <a:pt x="21463" y="55962"/>
                  </a:cubicBezTo>
                  <a:cubicBezTo>
                    <a:pt x="26819" y="48754"/>
                    <a:pt x="29720" y="40019"/>
                    <a:pt x="29751" y="31039"/>
                  </a:cubicBezTo>
                  <a:close/>
                </a:path>
              </a:pathLst>
            </a:custGeom>
            <a:solidFill>
              <a:srgbClr val="374FAD"/>
            </a:solidFill>
            <a:ln w="6134"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7563E258-D5B3-44E5-A47D-942BF4FC1AD7}"/>
                </a:ext>
              </a:extLst>
            </p:cNvPr>
            <p:cNvSpPr/>
            <p:nvPr/>
          </p:nvSpPr>
          <p:spPr>
            <a:xfrm>
              <a:off x="8242497" y="2665041"/>
              <a:ext cx="34330" cy="75706"/>
            </a:xfrm>
            <a:custGeom>
              <a:avLst/>
              <a:gdLst>
                <a:gd name="connsiteX0" fmla="*/ 2336 w 34330"/>
                <a:gd name="connsiteY0" fmla="*/ 75705 h 75706"/>
                <a:gd name="connsiteX1" fmla="*/ 1477 w 34330"/>
                <a:gd name="connsiteY1" fmla="*/ 75564 h 75706"/>
                <a:gd name="connsiteX2" fmla="*/ 741 w 34330"/>
                <a:gd name="connsiteY2" fmla="*/ 75092 h 75706"/>
                <a:gd name="connsiteX3" fmla="*/ 97 w 34330"/>
                <a:gd name="connsiteY3" fmla="*/ 74049 h 75706"/>
                <a:gd name="connsiteX4" fmla="*/ 66 w 34330"/>
                <a:gd name="connsiteY4" fmla="*/ 72822 h 75706"/>
                <a:gd name="connsiteX5" fmla="*/ 16015 w 34330"/>
                <a:gd name="connsiteY5" fmla="*/ 1911 h 75706"/>
                <a:gd name="connsiteX6" fmla="*/ 16524 w 34330"/>
                <a:gd name="connsiteY6" fmla="*/ 807 h 75706"/>
                <a:gd name="connsiteX7" fmla="*/ 17530 w 34330"/>
                <a:gd name="connsiteY7" fmla="*/ 120 h 75706"/>
                <a:gd name="connsiteX8" fmla="*/ 18744 w 34330"/>
                <a:gd name="connsiteY8" fmla="*/ 52 h 75706"/>
                <a:gd name="connsiteX9" fmla="*/ 19818 w 34330"/>
                <a:gd name="connsiteY9" fmla="*/ 623 h 75706"/>
                <a:gd name="connsiteX10" fmla="*/ 32277 w 34330"/>
                <a:gd name="connsiteY10" fmla="*/ 20031 h 75706"/>
                <a:gd name="connsiteX11" fmla="*/ 33246 w 34330"/>
                <a:gd name="connsiteY11" fmla="*/ 43071 h 75706"/>
                <a:gd name="connsiteX12" fmla="*/ 22474 w 34330"/>
                <a:gd name="connsiteY12" fmla="*/ 63461 h 75706"/>
                <a:gd name="connsiteX13" fmla="*/ 2888 w 34330"/>
                <a:gd name="connsiteY13" fmla="*/ 75644 h 75706"/>
                <a:gd name="connsiteX14" fmla="*/ 2336 w 34330"/>
                <a:gd name="connsiteY14" fmla="*/ 75705 h 75706"/>
                <a:gd name="connsiteX15" fmla="*/ 19695 w 34330"/>
                <a:gd name="connsiteY15" fmla="*/ 7063 h 75706"/>
                <a:gd name="connsiteX16" fmla="*/ 5648 w 34330"/>
                <a:gd name="connsiteY16" fmla="*/ 69755 h 75706"/>
                <a:gd name="connsiteX17" fmla="*/ 20572 w 34330"/>
                <a:gd name="connsiteY17" fmla="*/ 58689 h 75706"/>
                <a:gd name="connsiteX18" fmla="*/ 28786 w 34330"/>
                <a:gd name="connsiteY18" fmla="*/ 42022 h 75706"/>
                <a:gd name="connsiteX19" fmla="*/ 28467 w 34330"/>
                <a:gd name="connsiteY19" fmla="*/ 23442 h 75706"/>
                <a:gd name="connsiteX20" fmla="*/ 19695 w 34330"/>
                <a:gd name="connsiteY20" fmla="*/ 7063 h 7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330" h="75706">
                  <a:moveTo>
                    <a:pt x="2336" y="75705"/>
                  </a:moveTo>
                  <a:cubicBezTo>
                    <a:pt x="2041" y="75717"/>
                    <a:pt x="1753" y="75668"/>
                    <a:pt x="1477" y="75564"/>
                  </a:cubicBezTo>
                  <a:cubicBezTo>
                    <a:pt x="1201" y="75460"/>
                    <a:pt x="955" y="75300"/>
                    <a:pt x="741" y="75092"/>
                  </a:cubicBezTo>
                  <a:cubicBezTo>
                    <a:pt x="440" y="74809"/>
                    <a:pt x="213" y="74447"/>
                    <a:pt x="97" y="74049"/>
                  </a:cubicBezTo>
                  <a:cubicBezTo>
                    <a:pt x="-20" y="73650"/>
                    <a:pt x="-32" y="73227"/>
                    <a:pt x="66" y="72822"/>
                  </a:cubicBezTo>
                  <a:cubicBezTo>
                    <a:pt x="6200" y="49635"/>
                    <a:pt x="11291" y="26447"/>
                    <a:pt x="16015" y="1911"/>
                  </a:cubicBezTo>
                  <a:cubicBezTo>
                    <a:pt x="16082" y="1506"/>
                    <a:pt x="16260" y="1119"/>
                    <a:pt x="16524" y="807"/>
                  </a:cubicBezTo>
                  <a:cubicBezTo>
                    <a:pt x="16794" y="488"/>
                    <a:pt x="17137" y="255"/>
                    <a:pt x="17530" y="120"/>
                  </a:cubicBezTo>
                  <a:cubicBezTo>
                    <a:pt x="17922" y="-15"/>
                    <a:pt x="18340" y="-34"/>
                    <a:pt x="18744" y="52"/>
                  </a:cubicBezTo>
                  <a:cubicBezTo>
                    <a:pt x="19149" y="144"/>
                    <a:pt x="19524" y="341"/>
                    <a:pt x="19818" y="623"/>
                  </a:cubicBezTo>
                  <a:cubicBezTo>
                    <a:pt x="25615" y="5873"/>
                    <a:pt x="29915" y="12572"/>
                    <a:pt x="32277" y="20031"/>
                  </a:cubicBezTo>
                  <a:cubicBezTo>
                    <a:pt x="34632" y="27490"/>
                    <a:pt x="34969" y="35440"/>
                    <a:pt x="33246" y="43071"/>
                  </a:cubicBezTo>
                  <a:cubicBezTo>
                    <a:pt x="31522" y="50702"/>
                    <a:pt x="27805" y="57744"/>
                    <a:pt x="22474" y="63461"/>
                  </a:cubicBezTo>
                  <a:cubicBezTo>
                    <a:pt x="17137" y="69184"/>
                    <a:pt x="10384" y="73392"/>
                    <a:pt x="2888" y="75644"/>
                  </a:cubicBezTo>
                  <a:lnTo>
                    <a:pt x="2336" y="75705"/>
                  </a:lnTo>
                  <a:close/>
                  <a:moveTo>
                    <a:pt x="19695" y="7063"/>
                  </a:moveTo>
                  <a:cubicBezTo>
                    <a:pt x="15463" y="28656"/>
                    <a:pt x="10862" y="49267"/>
                    <a:pt x="5648" y="69755"/>
                  </a:cubicBezTo>
                  <a:cubicBezTo>
                    <a:pt x="11433" y="67307"/>
                    <a:pt x="16548" y="63510"/>
                    <a:pt x="20572" y="58689"/>
                  </a:cubicBezTo>
                  <a:cubicBezTo>
                    <a:pt x="24596" y="53861"/>
                    <a:pt x="27412" y="48150"/>
                    <a:pt x="28786" y="42022"/>
                  </a:cubicBezTo>
                  <a:cubicBezTo>
                    <a:pt x="30160" y="35888"/>
                    <a:pt x="30050" y="29521"/>
                    <a:pt x="28467" y="23442"/>
                  </a:cubicBezTo>
                  <a:cubicBezTo>
                    <a:pt x="26891" y="17363"/>
                    <a:pt x="23885" y="11750"/>
                    <a:pt x="19695" y="7063"/>
                  </a:cubicBezTo>
                  <a:close/>
                </a:path>
              </a:pathLst>
            </a:custGeom>
            <a:solidFill>
              <a:srgbClr val="0E0E0E"/>
            </a:solidFill>
            <a:ln w="6134"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B4C56753-9D08-4555-82AD-BDAA792CE1BE}"/>
                </a:ext>
              </a:extLst>
            </p:cNvPr>
            <p:cNvSpPr/>
            <p:nvPr/>
          </p:nvSpPr>
          <p:spPr>
            <a:xfrm>
              <a:off x="8389279" y="2656308"/>
              <a:ext cx="84286" cy="84286"/>
            </a:xfrm>
            <a:custGeom>
              <a:avLst/>
              <a:gdLst>
                <a:gd name="connsiteX0" fmla="*/ 71943 w 84286"/>
                <a:gd name="connsiteY0" fmla="*/ 71943 h 84286"/>
                <a:gd name="connsiteX1" fmla="*/ 71943 w 84286"/>
                <a:gd name="connsiteY1" fmla="*/ 12343 h 84286"/>
                <a:gd name="connsiteX2" fmla="*/ 12343 w 84286"/>
                <a:gd name="connsiteY2" fmla="*/ 12343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3"/>
                  </a:cubicBezTo>
                  <a:cubicBezTo>
                    <a:pt x="55485" y="-4114"/>
                    <a:pt x="28801" y="-4114"/>
                    <a:pt x="12343" y="12343"/>
                  </a:cubicBezTo>
                  <a:cubicBezTo>
                    <a:pt x="-4114" y="28801"/>
                    <a:pt x="-4114" y="55485"/>
                    <a:pt x="12343"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76780BAB-B747-4B41-937B-02BB7B1C1827}"/>
                </a:ext>
              </a:extLst>
            </p:cNvPr>
            <p:cNvSpPr/>
            <p:nvPr/>
          </p:nvSpPr>
          <p:spPr>
            <a:xfrm>
              <a:off x="8386902" y="2653884"/>
              <a:ext cx="88943" cy="88947"/>
            </a:xfrm>
            <a:custGeom>
              <a:avLst/>
              <a:gdLst>
                <a:gd name="connsiteX0" fmla="*/ 44471 w 88943"/>
                <a:gd name="connsiteY0" fmla="*/ 88948 h 88947"/>
                <a:gd name="connsiteX1" fmla="*/ 19756 w 88943"/>
                <a:gd name="connsiteY1" fmla="*/ 81445 h 88947"/>
                <a:gd name="connsiteX2" fmla="*/ 3378 w 88943"/>
                <a:gd name="connsiteY2" fmla="*/ 61479 h 88947"/>
                <a:gd name="connsiteX3" fmla="*/ 857 w 88943"/>
                <a:gd name="connsiteY3" fmla="*/ 35776 h 88947"/>
                <a:gd name="connsiteX4" fmla="*/ 13045 w 88943"/>
                <a:gd name="connsiteY4" fmla="*/ 13007 h 88947"/>
                <a:gd name="connsiteX5" fmla="*/ 35834 w 88943"/>
                <a:gd name="connsiteY5" fmla="*/ 849 h 88947"/>
                <a:gd name="connsiteX6" fmla="*/ 61536 w 88943"/>
                <a:gd name="connsiteY6" fmla="*/ 3407 h 88947"/>
                <a:gd name="connsiteX7" fmla="*/ 81478 w 88943"/>
                <a:gd name="connsiteY7" fmla="*/ 19809 h 88947"/>
                <a:gd name="connsiteX8" fmla="*/ 88943 w 88943"/>
                <a:gd name="connsiteY8" fmla="*/ 44536 h 88947"/>
                <a:gd name="connsiteX9" fmla="*/ 75896 w 88943"/>
                <a:gd name="connsiteY9" fmla="*/ 75943 h 88947"/>
                <a:gd name="connsiteX10" fmla="*/ 44471 w 88943"/>
                <a:gd name="connsiteY10" fmla="*/ 88948 h 88947"/>
                <a:gd name="connsiteX11" fmla="*/ 44471 w 88943"/>
                <a:gd name="connsiteY11" fmla="*/ 4664 h 88947"/>
                <a:gd name="connsiteX12" fmla="*/ 22320 w 88943"/>
                <a:gd name="connsiteY12" fmla="*/ 11381 h 88947"/>
                <a:gd name="connsiteX13" fmla="*/ 7635 w 88943"/>
                <a:gd name="connsiteY13" fmla="*/ 29274 h 88947"/>
                <a:gd name="connsiteX14" fmla="*/ 5365 w 88943"/>
                <a:gd name="connsiteY14" fmla="*/ 52314 h 88947"/>
                <a:gd name="connsiteX15" fmla="*/ 16278 w 88943"/>
                <a:gd name="connsiteY15" fmla="*/ 72729 h 88947"/>
                <a:gd name="connsiteX16" fmla="*/ 36693 w 88943"/>
                <a:gd name="connsiteY16" fmla="*/ 83641 h 88947"/>
                <a:gd name="connsiteX17" fmla="*/ 59733 w 88943"/>
                <a:gd name="connsiteY17" fmla="*/ 81372 h 88947"/>
                <a:gd name="connsiteX18" fmla="*/ 77626 w 88943"/>
                <a:gd name="connsiteY18" fmla="*/ 66687 h 88947"/>
                <a:gd name="connsiteX19" fmla="*/ 84343 w 88943"/>
                <a:gd name="connsiteY19" fmla="*/ 44536 h 88947"/>
                <a:gd name="connsiteX20" fmla="*/ 72663 w 88943"/>
                <a:gd name="connsiteY20" fmla="*/ 16343 h 88947"/>
                <a:gd name="connsiteX21" fmla="*/ 44471 w 88943"/>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7">
                  <a:moveTo>
                    <a:pt x="44471" y="88948"/>
                  </a:moveTo>
                  <a:cubicBezTo>
                    <a:pt x="35674" y="88948"/>
                    <a:pt x="27074" y="86334"/>
                    <a:pt x="19756" y="81445"/>
                  </a:cubicBezTo>
                  <a:cubicBezTo>
                    <a:pt x="12444" y="76556"/>
                    <a:pt x="6746" y="69606"/>
                    <a:pt x="3378" y="61479"/>
                  </a:cubicBezTo>
                  <a:cubicBezTo>
                    <a:pt x="16" y="53351"/>
                    <a:pt x="-861" y="44401"/>
                    <a:pt x="857" y="35776"/>
                  </a:cubicBezTo>
                  <a:cubicBezTo>
                    <a:pt x="2580" y="27146"/>
                    <a:pt x="6819" y="19220"/>
                    <a:pt x="13045" y="13007"/>
                  </a:cubicBezTo>
                  <a:cubicBezTo>
                    <a:pt x="19272" y="6786"/>
                    <a:pt x="27203" y="2560"/>
                    <a:pt x="35834" y="849"/>
                  </a:cubicBezTo>
                  <a:cubicBezTo>
                    <a:pt x="44465" y="-863"/>
                    <a:pt x="53408" y="27"/>
                    <a:pt x="61536" y="3407"/>
                  </a:cubicBezTo>
                  <a:cubicBezTo>
                    <a:pt x="69658" y="6780"/>
                    <a:pt x="76602" y="12491"/>
                    <a:pt x="81478" y="19809"/>
                  </a:cubicBezTo>
                  <a:cubicBezTo>
                    <a:pt x="86361" y="27133"/>
                    <a:pt x="88956" y="35740"/>
                    <a:pt x="88943" y="44536"/>
                  </a:cubicBezTo>
                  <a:cubicBezTo>
                    <a:pt x="88931" y="56320"/>
                    <a:pt x="84232" y="67613"/>
                    <a:pt x="75896" y="75943"/>
                  </a:cubicBezTo>
                  <a:cubicBezTo>
                    <a:pt x="67560" y="84267"/>
                    <a:pt x="56254" y="88948"/>
                    <a:pt x="44471" y="88948"/>
                  </a:cubicBezTo>
                  <a:close/>
                  <a:moveTo>
                    <a:pt x="44471" y="4664"/>
                  </a:moveTo>
                  <a:cubicBezTo>
                    <a:pt x="36588" y="4664"/>
                    <a:pt x="28878" y="7001"/>
                    <a:pt x="22320" y="11381"/>
                  </a:cubicBezTo>
                  <a:cubicBezTo>
                    <a:pt x="15763" y="15767"/>
                    <a:pt x="10653" y="21993"/>
                    <a:pt x="7635" y="29274"/>
                  </a:cubicBezTo>
                  <a:cubicBezTo>
                    <a:pt x="4617" y="36562"/>
                    <a:pt x="3826" y="44579"/>
                    <a:pt x="5365" y="52314"/>
                  </a:cubicBezTo>
                  <a:cubicBezTo>
                    <a:pt x="6905" y="60049"/>
                    <a:pt x="10702" y="67153"/>
                    <a:pt x="16278" y="72729"/>
                  </a:cubicBezTo>
                  <a:cubicBezTo>
                    <a:pt x="21854" y="78305"/>
                    <a:pt x="28957" y="82102"/>
                    <a:pt x="36693" y="83641"/>
                  </a:cubicBezTo>
                  <a:cubicBezTo>
                    <a:pt x="44428" y="85181"/>
                    <a:pt x="52445" y="84390"/>
                    <a:pt x="59733" y="81372"/>
                  </a:cubicBezTo>
                  <a:cubicBezTo>
                    <a:pt x="67014" y="78354"/>
                    <a:pt x="73240" y="73244"/>
                    <a:pt x="77626" y="66687"/>
                  </a:cubicBezTo>
                  <a:cubicBezTo>
                    <a:pt x="82006" y="60129"/>
                    <a:pt x="84343" y="52419"/>
                    <a:pt x="84343" y="44536"/>
                  </a:cubicBezTo>
                  <a:cubicBezTo>
                    <a:pt x="84343" y="33961"/>
                    <a:pt x="80141" y="23821"/>
                    <a:pt x="72663" y="16343"/>
                  </a:cubicBezTo>
                  <a:cubicBezTo>
                    <a:pt x="65186" y="8866"/>
                    <a:pt x="55046" y="4664"/>
                    <a:pt x="44471" y="4664"/>
                  </a:cubicBezTo>
                  <a:close/>
                </a:path>
              </a:pathLst>
            </a:custGeom>
            <a:solidFill>
              <a:srgbClr val="0E0E0E"/>
            </a:solidFill>
            <a:ln w="6134"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09324C8A-8EE5-487B-8895-0ACC917CACFC}"/>
                </a:ext>
              </a:extLst>
            </p:cNvPr>
            <p:cNvSpPr/>
            <p:nvPr/>
          </p:nvSpPr>
          <p:spPr>
            <a:xfrm>
              <a:off x="8188766" y="2845701"/>
              <a:ext cx="39013" cy="74959"/>
            </a:xfrm>
            <a:custGeom>
              <a:avLst/>
              <a:gdLst>
                <a:gd name="connsiteX0" fmla="*/ 39013 w 39013"/>
                <a:gd name="connsiteY0" fmla="*/ 33124 h 74959"/>
                <a:gd name="connsiteX1" fmla="*/ 34664 w 39013"/>
                <a:gd name="connsiteY1" fmla="*/ 14667 h 74959"/>
                <a:gd name="connsiteX2" fmla="*/ 22635 w 39013"/>
                <a:gd name="connsiteY2" fmla="*/ 0 h 74959"/>
                <a:gd name="connsiteX3" fmla="*/ 0 w 39013"/>
                <a:gd name="connsiteY3" fmla="*/ 74960 h 74959"/>
                <a:gd name="connsiteX4" fmla="*/ 27727 w 39013"/>
                <a:gd name="connsiteY4" fmla="*/ 61704 h 74959"/>
                <a:gd name="connsiteX5" fmla="*/ 39013 w 39013"/>
                <a:gd name="connsiteY5" fmla="*/ 33124 h 7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13" h="74959">
                  <a:moveTo>
                    <a:pt x="39013" y="33124"/>
                  </a:moveTo>
                  <a:cubicBezTo>
                    <a:pt x="38989" y="26720"/>
                    <a:pt x="37504" y="20408"/>
                    <a:pt x="34664" y="14667"/>
                  </a:cubicBezTo>
                  <a:cubicBezTo>
                    <a:pt x="31824" y="8925"/>
                    <a:pt x="27708" y="3907"/>
                    <a:pt x="22635" y="0"/>
                  </a:cubicBezTo>
                  <a:cubicBezTo>
                    <a:pt x="13925" y="25457"/>
                    <a:pt x="6318" y="50484"/>
                    <a:pt x="0" y="74960"/>
                  </a:cubicBezTo>
                  <a:cubicBezTo>
                    <a:pt x="10588" y="74199"/>
                    <a:pt x="20488" y="69463"/>
                    <a:pt x="27727" y="61704"/>
                  </a:cubicBezTo>
                  <a:cubicBezTo>
                    <a:pt x="34965" y="53944"/>
                    <a:pt x="38995" y="43737"/>
                    <a:pt x="39013" y="33124"/>
                  </a:cubicBezTo>
                  <a:close/>
                </a:path>
              </a:pathLst>
            </a:custGeom>
            <a:solidFill>
              <a:srgbClr val="374FAD"/>
            </a:solidFill>
            <a:ln w="6134"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65CD4B67-3653-410D-8930-C873A102A24C}"/>
                </a:ext>
              </a:extLst>
            </p:cNvPr>
            <p:cNvSpPr/>
            <p:nvPr/>
          </p:nvSpPr>
          <p:spPr>
            <a:xfrm>
              <a:off x="8186452" y="2843386"/>
              <a:ext cx="43597" cy="79547"/>
            </a:xfrm>
            <a:custGeom>
              <a:avLst/>
              <a:gdLst>
                <a:gd name="connsiteX0" fmla="*/ 2315 w 43597"/>
                <a:gd name="connsiteY0" fmla="*/ 79545 h 79547"/>
                <a:gd name="connsiteX1" fmla="*/ 1278 w 43597"/>
                <a:gd name="connsiteY1" fmla="*/ 79342 h 79547"/>
                <a:gd name="connsiteX2" fmla="*/ 456 w 43597"/>
                <a:gd name="connsiteY2" fmla="*/ 78680 h 79547"/>
                <a:gd name="connsiteX3" fmla="*/ 33 w 43597"/>
                <a:gd name="connsiteY3" fmla="*/ 77716 h 79547"/>
                <a:gd name="connsiteX4" fmla="*/ 106 w 43597"/>
                <a:gd name="connsiteY4" fmla="*/ 76661 h 79547"/>
                <a:gd name="connsiteX5" fmla="*/ 22803 w 43597"/>
                <a:gd name="connsiteY5" fmla="*/ 1579 h 79547"/>
                <a:gd name="connsiteX6" fmla="*/ 23361 w 43597"/>
                <a:gd name="connsiteY6" fmla="*/ 647 h 79547"/>
                <a:gd name="connsiteX7" fmla="*/ 24300 w 43597"/>
                <a:gd name="connsiteY7" fmla="*/ 89 h 79547"/>
                <a:gd name="connsiteX8" fmla="*/ 25385 w 43597"/>
                <a:gd name="connsiteY8" fmla="*/ 52 h 79547"/>
                <a:gd name="connsiteX9" fmla="*/ 26361 w 43597"/>
                <a:gd name="connsiteY9" fmla="*/ 536 h 79547"/>
                <a:gd name="connsiteX10" fmla="*/ 39046 w 43597"/>
                <a:gd name="connsiteY10" fmla="*/ 15982 h 79547"/>
                <a:gd name="connsiteX11" fmla="*/ 43598 w 43597"/>
                <a:gd name="connsiteY11" fmla="*/ 35440 h 79547"/>
                <a:gd name="connsiteX12" fmla="*/ 31661 w 43597"/>
                <a:gd name="connsiteY12" fmla="*/ 65516 h 79547"/>
                <a:gd name="connsiteX13" fmla="*/ 2499 w 43597"/>
                <a:gd name="connsiteY13" fmla="*/ 79545 h 79547"/>
                <a:gd name="connsiteX14" fmla="*/ 2315 w 43597"/>
                <a:gd name="connsiteY14" fmla="*/ 79545 h 79547"/>
                <a:gd name="connsiteX15" fmla="*/ 26054 w 43597"/>
                <a:gd name="connsiteY15" fmla="*/ 6241 h 79547"/>
                <a:gd name="connsiteX16" fmla="*/ 5382 w 43597"/>
                <a:gd name="connsiteY16" fmla="*/ 74576 h 79547"/>
                <a:gd name="connsiteX17" fmla="*/ 25361 w 43597"/>
                <a:gd name="connsiteY17" fmla="*/ 65393 h 79547"/>
                <a:gd name="connsiteX18" fmla="*/ 37335 w 43597"/>
                <a:gd name="connsiteY18" fmla="*/ 46948 h 79547"/>
                <a:gd name="connsiteX19" fmla="*/ 37592 w 43597"/>
                <a:gd name="connsiteY19" fmla="*/ 24963 h 79547"/>
                <a:gd name="connsiteX20" fmla="*/ 26054 w 43597"/>
                <a:gd name="connsiteY20" fmla="*/ 6241 h 7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597" h="79547">
                  <a:moveTo>
                    <a:pt x="2315" y="79545"/>
                  </a:moveTo>
                  <a:cubicBezTo>
                    <a:pt x="1959" y="79563"/>
                    <a:pt x="1603" y="79489"/>
                    <a:pt x="1278" y="79342"/>
                  </a:cubicBezTo>
                  <a:cubicBezTo>
                    <a:pt x="953" y="79189"/>
                    <a:pt x="671" y="78968"/>
                    <a:pt x="456" y="78680"/>
                  </a:cubicBezTo>
                  <a:cubicBezTo>
                    <a:pt x="235" y="78397"/>
                    <a:pt x="94" y="78066"/>
                    <a:pt x="33" y="77716"/>
                  </a:cubicBezTo>
                  <a:cubicBezTo>
                    <a:pt x="-28" y="77361"/>
                    <a:pt x="-4" y="76999"/>
                    <a:pt x="106" y="76661"/>
                  </a:cubicBezTo>
                  <a:cubicBezTo>
                    <a:pt x="6241" y="52677"/>
                    <a:pt x="13908" y="27588"/>
                    <a:pt x="22803" y="1579"/>
                  </a:cubicBezTo>
                  <a:cubicBezTo>
                    <a:pt x="22907" y="1223"/>
                    <a:pt x="23097" y="904"/>
                    <a:pt x="23361" y="647"/>
                  </a:cubicBezTo>
                  <a:cubicBezTo>
                    <a:pt x="23619" y="383"/>
                    <a:pt x="23944" y="193"/>
                    <a:pt x="24300" y="89"/>
                  </a:cubicBezTo>
                  <a:cubicBezTo>
                    <a:pt x="24649" y="-16"/>
                    <a:pt x="25024" y="-28"/>
                    <a:pt x="25385" y="52"/>
                  </a:cubicBezTo>
                  <a:cubicBezTo>
                    <a:pt x="25747" y="131"/>
                    <a:pt x="26079" y="297"/>
                    <a:pt x="26361" y="536"/>
                  </a:cubicBezTo>
                  <a:cubicBezTo>
                    <a:pt x="31716" y="4646"/>
                    <a:pt x="36053" y="9928"/>
                    <a:pt x="39046" y="15982"/>
                  </a:cubicBezTo>
                  <a:cubicBezTo>
                    <a:pt x="42033" y="22030"/>
                    <a:pt x="43592" y="28692"/>
                    <a:pt x="43598" y="35440"/>
                  </a:cubicBezTo>
                  <a:cubicBezTo>
                    <a:pt x="43536" y="46610"/>
                    <a:pt x="39273" y="57345"/>
                    <a:pt x="31661" y="65516"/>
                  </a:cubicBezTo>
                  <a:cubicBezTo>
                    <a:pt x="24048" y="73692"/>
                    <a:pt x="13632" y="78698"/>
                    <a:pt x="2499" y="79545"/>
                  </a:cubicBezTo>
                  <a:lnTo>
                    <a:pt x="2315" y="79545"/>
                  </a:lnTo>
                  <a:close/>
                  <a:moveTo>
                    <a:pt x="26054" y="6241"/>
                  </a:moveTo>
                  <a:cubicBezTo>
                    <a:pt x="18080" y="29735"/>
                    <a:pt x="11148" y="52677"/>
                    <a:pt x="5382" y="74576"/>
                  </a:cubicBezTo>
                  <a:cubicBezTo>
                    <a:pt x="12774" y="73466"/>
                    <a:pt x="19705" y="70282"/>
                    <a:pt x="25361" y="65393"/>
                  </a:cubicBezTo>
                  <a:cubicBezTo>
                    <a:pt x="31017" y="60498"/>
                    <a:pt x="35169" y="54106"/>
                    <a:pt x="37335" y="46948"/>
                  </a:cubicBezTo>
                  <a:cubicBezTo>
                    <a:pt x="39494" y="39789"/>
                    <a:pt x="39586" y="32164"/>
                    <a:pt x="37592" y="24963"/>
                  </a:cubicBezTo>
                  <a:cubicBezTo>
                    <a:pt x="35593" y="17755"/>
                    <a:pt x="31593" y="11265"/>
                    <a:pt x="26054" y="6241"/>
                  </a:cubicBezTo>
                  <a:close/>
                </a:path>
              </a:pathLst>
            </a:custGeom>
            <a:solidFill>
              <a:srgbClr val="0E0E0E"/>
            </a:solidFill>
            <a:ln w="6134"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BBF83CC3-E5CA-49CA-A8F8-9D0513A5A983}"/>
                </a:ext>
              </a:extLst>
            </p:cNvPr>
            <p:cNvSpPr/>
            <p:nvPr/>
          </p:nvSpPr>
          <p:spPr>
            <a:xfrm>
              <a:off x="8588223" y="2656278"/>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AE34FD3C-DC0C-456A-8842-CE6121EC24C7}"/>
                </a:ext>
              </a:extLst>
            </p:cNvPr>
            <p:cNvSpPr/>
            <p:nvPr/>
          </p:nvSpPr>
          <p:spPr>
            <a:xfrm>
              <a:off x="8585831" y="2653886"/>
              <a:ext cx="88946" cy="88946"/>
            </a:xfrm>
            <a:custGeom>
              <a:avLst/>
              <a:gdLst>
                <a:gd name="connsiteX0" fmla="*/ 44534 w 88946"/>
                <a:gd name="connsiteY0" fmla="*/ 88946 h 88946"/>
                <a:gd name="connsiteX1" fmla="*/ 19802 w 88946"/>
                <a:gd name="connsiteY1" fmla="*/ 81474 h 88946"/>
                <a:gd name="connsiteX2" fmla="*/ 3399 w 88946"/>
                <a:gd name="connsiteY2" fmla="*/ 61520 h 88946"/>
                <a:gd name="connsiteX3" fmla="*/ 853 w 88946"/>
                <a:gd name="connsiteY3" fmla="*/ 35812 h 88946"/>
                <a:gd name="connsiteX4" fmla="*/ 13023 w 88946"/>
                <a:gd name="connsiteY4" fmla="*/ 13023 h 88946"/>
                <a:gd name="connsiteX5" fmla="*/ 35812 w 88946"/>
                <a:gd name="connsiteY5" fmla="*/ 853 h 88946"/>
                <a:gd name="connsiteX6" fmla="*/ 61520 w 88946"/>
                <a:gd name="connsiteY6" fmla="*/ 3399 h 88946"/>
                <a:gd name="connsiteX7" fmla="*/ 81475 w 88946"/>
                <a:gd name="connsiteY7" fmla="*/ 19802 h 88946"/>
                <a:gd name="connsiteX8" fmla="*/ 88946 w 88946"/>
                <a:gd name="connsiteY8" fmla="*/ 44535 h 88946"/>
                <a:gd name="connsiteX9" fmla="*/ 75935 w 88946"/>
                <a:gd name="connsiteY9" fmla="*/ 75935 h 88946"/>
                <a:gd name="connsiteX10" fmla="*/ 44534 w 88946"/>
                <a:gd name="connsiteY10" fmla="*/ 88946 h 88946"/>
                <a:gd name="connsiteX11" fmla="*/ 44534 w 88946"/>
                <a:gd name="connsiteY11" fmla="*/ 4662 h 88946"/>
                <a:gd name="connsiteX12" fmla="*/ 22366 w 88946"/>
                <a:gd name="connsiteY12" fmla="*/ 11349 h 88946"/>
                <a:gd name="connsiteX13" fmla="*/ 7656 w 88946"/>
                <a:gd name="connsiteY13" fmla="*/ 29230 h 88946"/>
                <a:gd name="connsiteX14" fmla="*/ 5356 w 88946"/>
                <a:gd name="connsiteY14" fmla="*/ 52276 h 88946"/>
                <a:gd name="connsiteX15" fmla="*/ 16256 w 88946"/>
                <a:gd name="connsiteY15" fmla="*/ 72709 h 88946"/>
                <a:gd name="connsiteX16" fmla="*/ 36671 w 88946"/>
                <a:gd name="connsiteY16" fmla="*/ 83634 h 88946"/>
                <a:gd name="connsiteX17" fmla="*/ 59717 w 88946"/>
                <a:gd name="connsiteY17" fmla="*/ 81376 h 88946"/>
                <a:gd name="connsiteX18" fmla="*/ 77622 w 88946"/>
                <a:gd name="connsiteY18" fmla="*/ 66691 h 88946"/>
                <a:gd name="connsiteX19" fmla="*/ 84346 w 88946"/>
                <a:gd name="connsiteY19" fmla="*/ 44535 h 88946"/>
                <a:gd name="connsiteX20" fmla="*/ 72690 w 88946"/>
                <a:gd name="connsiteY20" fmla="*/ 16360 h 88946"/>
                <a:gd name="connsiteX21" fmla="*/ 44534 w 88946"/>
                <a:gd name="connsiteY21" fmla="*/ 4662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6" h="88946">
                  <a:moveTo>
                    <a:pt x="44534" y="88946"/>
                  </a:moveTo>
                  <a:cubicBezTo>
                    <a:pt x="35732" y="88958"/>
                    <a:pt x="27126" y="86357"/>
                    <a:pt x="19802" y="81474"/>
                  </a:cubicBezTo>
                  <a:cubicBezTo>
                    <a:pt x="12478" y="76592"/>
                    <a:pt x="6772" y="69648"/>
                    <a:pt x="3399" y="61520"/>
                  </a:cubicBezTo>
                  <a:cubicBezTo>
                    <a:pt x="25" y="53392"/>
                    <a:pt x="-865" y="44443"/>
                    <a:pt x="853" y="35812"/>
                  </a:cubicBezTo>
                  <a:cubicBezTo>
                    <a:pt x="2565" y="27181"/>
                    <a:pt x="6803" y="19250"/>
                    <a:pt x="13023" y="13023"/>
                  </a:cubicBezTo>
                  <a:cubicBezTo>
                    <a:pt x="19250" y="6803"/>
                    <a:pt x="27181" y="2565"/>
                    <a:pt x="35812" y="853"/>
                  </a:cubicBezTo>
                  <a:cubicBezTo>
                    <a:pt x="44443" y="-864"/>
                    <a:pt x="53392" y="25"/>
                    <a:pt x="61520" y="3399"/>
                  </a:cubicBezTo>
                  <a:cubicBezTo>
                    <a:pt x="69648" y="6773"/>
                    <a:pt x="76592" y="12477"/>
                    <a:pt x="81475" y="19802"/>
                  </a:cubicBezTo>
                  <a:cubicBezTo>
                    <a:pt x="86358" y="27126"/>
                    <a:pt x="88958" y="35732"/>
                    <a:pt x="88946" y="44535"/>
                  </a:cubicBezTo>
                  <a:cubicBezTo>
                    <a:pt x="88946" y="56312"/>
                    <a:pt x="84266" y="67611"/>
                    <a:pt x="75935" y="75935"/>
                  </a:cubicBezTo>
                  <a:cubicBezTo>
                    <a:pt x="67611" y="84266"/>
                    <a:pt x="56312" y="88946"/>
                    <a:pt x="44534" y="88946"/>
                  </a:cubicBezTo>
                  <a:close/>
                  <a:moveTo>
                    <a:pt x="44534" y="4662"/>
                  </a:moveTo>
                  <a:cubicBezTo>
                    <a:pt x="36646" y="4650"/>
                    <a:pt x="28929" y="6975"/>
                    <a:pt x="22366" y="11349"/>
                  </a:cubicBezTo>
                  <a:cubicBezTo>
                    <a:pt x="15802" y="15722"/>
                    <a:pt x="10680" y="21948"/>
                    <a:pt x="7656" y="29230"/>
                  </a:cubicBezTo>
                  <a:cubicBezTo>
                    <a:pt x="4626" y="36517"/>
                    <a:pt x="3828" y="44535"/>
                    <a:pt x="5356" y="52276"/>
                  </a:cubicBezTo>
                  <a:cubicBezTo>
                    <a:pt x="6889" y="60011"/>
                    <a:pt x="10680" y="67121"/>
                    <a:pt x="16256" y="72709"/>
                  </a:cubicBezTo>
                  <a:cubicBezTo>
                    <a:pt x="21832" y="78291"/>
                    <a:pt x="28935" y="82094"/>
                    <a:pt x="36671" y="83634"/>
                  </a:cubicBezTo>
                  <a:cubicBezTo>
                    <a:pt x="44406" y="85180"/>
                    <a:pt x="52429" y="84394"/>
                    <a:pt x="59717" y="81376"/>
                  </a:cubicBezTo>
                  <a:cubicBezTo>
                    <a:pt x="67004" y="78358"/>
                    <a:pt x="73236" y="73249"/>
                    <a:pt x="77622" y="66691"/>
                  </a:cubicBezTo>
                  <a:cubicBezTo>
                    <a:pt x="82002" y="60134"/>
                    <a:pt x="84346" y="52423"/>
                    <a:pt x="84346" y="44535"/>
                  </a:cubicBezTo>
                  <a:cubicBezTo>
                    <a:pt x="84346" y="33972"/>
                    <a:pt x="80150" y="23838"/>
                    <a:pt x="72690" y="16360"/>
                  </a:cubicBezTo>
                  <a:cubicBezTo>
                    <a:pt x="65225" y="8889"/>
                    <a:pt x="55098" y="4681"/>
                    <a:pt x="44534" y="4662"/>
                  </a:cubicBezTo>
                  <a:close/>
                </a:path>
              </a:pathLst>
            </a:custGeom>
            <a:solidFill>
              <a:srgbClr val="0E0E0E"/>
            </a:solidFill>
            <a:ln w="6134"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F6047E2C-940F-497C-8BBF-827A78D9EA97}"/>
                </a:ext>
              </a:extLst>
            </p:cNvPr>
            <p:cNvSpPr/>
            <p:nvPr/>
          </p:nvSpPr>
          <p:spPr>
            <a:xfrm>
              <a:off x="8787084" y="2656413"/>
              <a:ext cx="84304" cy="84302"/>
            </a:xfrm>
            <a:custGeom>
              <a:avLst/>
              <a:gdLst>
                <a:gd name="connsiteX0" fmla="*/ 51830 w 84304"/>
                <a:gd name="connsiteY0" fmla="*/ 83167 h 84302"/>
                <a:gd name="connsiteX1" fmla="*/ 83170 w 84304"/>
                <a:gd name="connsiteY1" fmla="*/ 32475 h 84302"/>
                <a:gd name="connsiteX2" fmla="*/ 32471 w 84304"/>
                <a:gd name="connsiteY2" fmla="*/ 1135 h 84302"/>
                <a:gd name="connsiteX3" fmla="*/ 1137 w 84304"/>
                <a:gd name="connsiteY3" fmla="*/ 51834 h 84302"/>
                <a:gd name="connsiteX4" fmla="*/ 51830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0" y="83167"/>
                  </a:moveTo>
                  <a:cubicBezTo>
                    <a:pt x="74484" y="77818"/>
                    <a:pt x="88513" y="55122"/>
                    <a:pt x="83170" y="32475"/>
                  </a:cubicBezTo>
                  <a:cubicBezTo>
                    <a:pt x="77821" y="9821"/>
                    <a:pt x="55124" y="-4208"/>
                    <a:pt x="32471" y="1135"/>
                  </a:cubicBezTo>
                  <a:cubicBezTo>
                    <a:pt x="9818" y="6484"/>
                    <a:pt x="-4212" y="29181"/>
                    <a:pt x="1137" y="51834"/>
                  </a:cubicBezTo>
                  <a:cubicBezTo>
                    <a:pt x="6486"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B0598DAF-F148-4891-AA4D-A9CEF048617E}"/>
                </a:ext>
              </a:extLst>
            </p:cNvPr>
            <p:cNvSpPr/>
            <p:nvPr/>
          </p:nvSpPr>
          <p:spPr>
            <a:xfrm>
              <a:off x="8784758" y="2653886"/>
              <a:ext cx="88949" cy="88946"/>
            </a:xfrm>
            <a:custGeom>
              <a:avLst/>
              <a:gdLst>
                <a:gd name="connsiteX0" fmla="*/ 44538 w 88949"/>
                <a:gd name="connsiteY0" fmla="*/ 88946 h 88946"/>
                <a:gd name="connsiteX1" fmla="*/ 19805 w 88949"/>
                <a:gd name="connsiteY1" fmla="*/ 81474 h 88946"/>
                <a:gd name="connsiteX2" fmla="*/ 3396 w 88949"/>
                <a:gd name="connsiteY2" fmla="*/ 61520 h 88946"/>
                <a:gd name="connsiteX3" fmla="*/ 850 w 88949"/>
                <a:gd name="connsiteY3" fmla="*/ 35812 h 88946"/>
                <a:gd name="connsiteX4" fmla="*/ 13027 w 88949"/>
                <a:gd name="connsiteY4" fmla="*/ 13023 h 88946"/>
                <a:gd name="connsiteX5" fmla="*/ 35815 w 88949"/>
                <a:gd name="connsiteY5" fmla="*/ 853 h 88946"/>
                <a:gd name="connsiteX6" fmla="*/ 61523 w 88949"/>
                <a:gd name="connsiteY6" fmla="*/ 3399 h 88946"/>
                <a:gd name="connsiteX7" fmla="*/ 81478 w 88949"/>
                <a:gd name="connsiteY7" fmla="*/ 19802 h 88946"/>
                <a:gd name="connsiteX8" fmla="*/ 88949 w 88949"/>
                <a:gd name="connsiteY8" fmla="*/ 44535 h 88946"/>
                <a:gd name="connsiteX9" fmla="*/ 75920 w 88949"/>
                <a:gd name="connsiteY9" fmla="*/ 75917 h 88946"/>
                <a:gd name="connsiteX10" fmla="*/ 44538 w 88949"/>
                <a:gd name="connsiteY10" fmla="*/ 88946 h 88946"/>
                <a:gd name="connsiteX11" fmla="*/ 44538 w 88949"/>
                <a:gd name="connsiteY11" fmla="*/ 4662 h 88946"/>
                <a:gd name="connsiteX12" fmla="*/ 22369 w 88949"/>
                <a:gd name="connsiteY12" fmla="*/ 11349 h 88946"/>
                <a:gd name="connsiteX13" fmla="*/ 7653 w 88949"/>
                <a:gd name="connsiteY13" fmla="*/ 29230 h 88946"/>
                <a:gd name="connsiteX14" fmla="*/ 5359 w 88949"/>
                <a:gd name="connsiteY14" fmla="*/ 52276 h 88946"/>
                <a:gd name="connsiteX15" fmla="*/ 16259 w 88949"/>
                <a:gd name="connsiteY15" fmla="*/ 72709 h 88946"/>
                <a:gd name="connsiteX16" fmla="*/ 36674 w 88949"/>
                <a:gd name="connsiteY16" fmla="*/ 83634 h 88946"/>
                <a:gd name="connsiteX17" fmla="*/ 59720 w 88949"/>
                <a:gd name="connsiteY17" fmla="*/ 81376 h 88946"/>
                <a:gd name="connsiteX18" fmla="*/ 77619 w 88949"/>
                <a:gd name="connsiteY18" fmla="*/ 66691 h 88946"/>
                <a:gd name="connsiteX19" fmla="*/ 84349 w 88949"/>
                <a:gd name="connsiteY19" fmla="*/ 44535 h 88946"/>
                <a:gd name="connsiteX20" fmla="*/ 72688 w 88949"/>
                <a:gd name="connsiteY20" fmla="*/ 16360 h 88946"/>
                <a:gd name="connsiteX21" fmla="*/ 44538 w 88949"/>
                <a:gd name="connsiteY21" fmla="*/ 4662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6">
                  <a:moveTo>
                    <a:pt x="44538" y="88946"/>
                  </a:moveTo>
                  <a:cubicBezTo>
                    <a:pt x="35735" y="88958"/>
                    <a:pt x="27129" y="86357"/>
                    <a:pt x="19805" y="81474"/>
                  </a:cubicBezTo>
                  <a:cubicBezTo>
                    <a:pt x="12481" y="76592"/>
                    <a:pt x="6770" y="69648"/>
                    <a:pt x="3396" y="61520"/>
                  </a:cubicBezTo>
                  <a:cubicBezTo>
                    <a:pt x="22" y="53392"/>
                    <a:pt x="-861" y="44443"/>
                    <a:pt x="850" y="35812"/>
                  </a:cubicBezTo>
                  <a:cubicBezTo>
                    <a:pt x="2568" y="27181"/>
                    <a:pt x="6800" y="19250"/>
                    <a:pt x="13027" y="13023"/>
                  </a:cubicBezTo>
                  <a:cubicBezTo>
                    <a:pt x="19253" y="6803"/>
                    <a:pt x="27178" y="2565"/>
                    <a:pt x="35815" y="853"/>
                  </a:cubicBezTo>
                  <a:cubicBezTo>
                    <a:pt x="44446" y="-864"/>
                    <a:pt x="53390" y="25"/>
                    <a:pt x="61523" y="3399"/>
                  </a:cubicBezTo>
                  <a:cubicBezTo>
                    <a:pt x="69651" y="6773"/>
                    <a:pt x="76595" y="12477"/>
                    <a:pt x="81478" y="19802"/>
                  </a:cubicBezTo>
                  <a:cubicBezTo>
                    <a:pt x="86361" y="27126"/>
                    <a:pt x="88955" y="35732"/>
                    <a:pt x="88949" y="44535"/>
                  </a:cubicBezTo>
                  <a:cubicBezTo>
                    <a:pt x="88931" y="56306"/>
                    <a:pt x="84244" y="67593"/>
                    <a:pt x="75920" y="75917"/>
                  </a:cubicBezTo>
                  <a:cubicBezTo>
                    <a:pt x="67596" y="84247"/>
                    <a:pt x="56309" y="88927"/>
                    <a:pt x="44538" y="88946"/>
                  </a:cubicBezTo>
                  <a:close/>
                  <a:moveTo>
                    <a:pt x="44538" y="4662"/>
                  </a:moveTo>
                  <a:cubicBezTo>
                    <a:pt x="36649" y="4650"/>
                    <a:pt x="28933" y="6975"/>
                    <a:pt x="22369" y="11349"/>
                  </a:cubicBezTo>
                  <a:cubicBezTo>
                    <a:pt x="15799" y="15722"/>
                    <a:pt x="10683" y="21948"/>
                    <a:pt x="7653" y="29230"/>
                  </a:cubicBezTo>
                  <a:cubicBezTo>
                    <a:pt x="4629" y="36517"/>
                    <a:pt x="3825" y="44535"/>
                    <a:pt x="5359" y="52276"/>
                  </a:cubicBezTo>
                  <a:cubicBezTo>
                    <a:pt x="6892" y="60011"/>
                    <a:pt x="10683" y="67121"/>
                    <a:pt x="16259" y="72709"/>
                  </a:cubicBezTo>
                  <a:cubicBezTo>
                    <a:pt x="21829" y="78291"/>
                    <a:pt x="28939" y="82094"/>
                    <a:pt x="36674" y="83634"/>
                  </a:cubicBezTo>
                  <a:cubicBezTo>
                    <a:pt x="44409" y="85180"/>
                    <a:pt x="52426" y="84394"/>
                    <a:pt x="59720" y="81376"/>
                  </a:cubicBezTo>
                  <a:cubicBezTo>
                    <a:pt x="67007" y="78358"/>
                    <a:pt x="73239" y="73249"/>
                    <a:pt x="77619" y="66691"/>
                  </a:cubicBezTo>
                  <a:cubicBezTo>
                    <a:pt x="82005" y="60134"/>
                    <a:pt x="84349" y="52423"/>
                    <a:pt x="84349" y="44535"/>
                  </a:cubicBezTo>
                  <a:cubicBezTo>
                    <a:pt x="84349" y="33972"/>
                    <a:pt x="80153" y="23838"/>
                    <a:pt x="72688" y="16360"/>
                  </a:cubicBezTo>
                  <a:cubicBezTo>
                    <a:pt x="65222" y="8889"/>
                    <a:pt x="55101" y="4681"/>
                    <a:pt x="44538" y="4662"/>
                  </a:cubicBezTo>
                  <a:close/>
                </a:path>
              </a:pathLst>
            </a:custGeom>
            <a:solidFill>
              <a:srgbClr val="0E0E0E"/>
            </a:solidFill>
            <a:ln w="6134"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21FB73EB-8D66-47A5-888F-EA0EB2C3D753}"/>
                </a:ext>
              </a:extLst>
            </p:cNvPr>
            <p:cNvSpPr/>
            <p:nvPr/>
          </p:nvSpPr>
          <p:spPr>
            <a:xfrm>
              <a:off x="8887152" y="2794584"/>
              <a:ext cx="84286" cy="84286"/>
            </a:xfrm>
            <a:custGeom>
              <a:avLst/>
              <a:gdLst>
                <a:gd name="connsiteX0" fmla="*/ 71943 w 84286"/>
                <a:gd name="connsiteY0" fmla="*/ 71943 h 84286"/>
                <a:gd name="connsiteX1" fmla="*/ 71943 w 84286"/>
                <a:gd name="connsiteY1" fmla="*/ 12343 h 84286"/>
                <a:gd name="connsiteX2" fmla="*/ 12343 w 84286"/>
                <a:gd name="connsiteY2" fmla="*/ 12343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3"/>
                  </a:cubicBezTo>
                  <a:cubicBezTo>
                    <a:pt x="55485" y="-4114"/>
                    <a:pt x="28801" y="-4114"/>
                    <a:pt x="12343" y="12343"/>
                  </a:cubicBezTo>
                  <a:cubicBezTo>
                    <a:pt x="-4114" y="28801"/>
                    <a:pt x="-4114" y="55485"/>
                    <a:pt x="12343"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28322D6E-F8E9-443F-8CBF-036A44CB959D}"/>
                </a:ext>
              </a:extLst>
            </p:cNvPr>
            <p:cNvSpPr/>
            <p:nvPr/>
          </p:nvSpPr>
          <p:spPr>
            <a:xfrm>
              <a:off x="8884811" y="2792212"/>
              <a:ext cx="88945" cy="88945"/>
            </a:xfrm>
            <a:custGeom>
              <a:avLst/>
              <a:gdLst>
                <a:gd name="connsiteX0" fmla="*/ 44472 w 88945"/>
                <a:gd name="connsiteY0" fmla="*/ 88945 h 88945"/>
                <a:gd name="connsiteX1" fmla="*/ 19764 w 88945"/>
                <a:gd name="connsiteY1" fmla="*/ 81449 h 88945"/>
                <a:gd name="connsiteX2" fmla="*/ 3386 w 88945"/>
                <a:gd name="connsiteY2" fmla="*/ 61488 h 88945"/>
                <a:gd name="connsiteX3" fmla="*/ 852 w 88945"/>
                <a:gd name="connsiteY3" fmla="*/ 35799 h 88945"/>
                <a:gd name="connsiteX4" fmla="*/ 13028 w 88945"/>
                <a:gd name="connsiteY4" fmla="*/ 13022 h 88945"/>
                <a:gd name="connsiteX5" fmla="*/ 35799 w 88945"/>
                <a:gd name="connsiteY5" fmla="*/ 852 h 88945"/>
                <a:gd name="connsiteX6" fmla="*/ 61494 w 88945"/>
                <a:gd name="connsiteY6" fmla="*/ 3386 h 88945"/>
                <a:gd name="connsiteX7" fmla="*/ 81449 w 88945"/>
                <a:gd name="connsiteY7" fmla="*/ 19764 h 88945"/>
                <a:gd name="connsiteX8" fmla="*/ 88945 w 88945"/>
                <a:gd name="connsiteY8" fmla="*/ 44472 h 88945"/>
                <a:gd name="connsiteX9" fmla="*/ 85559 w 88945"/>
                <a:gd name="connsiteY9" fmla="*/ 61488 h 88945"/>
                <a:gd name="connsiteX10" fmla="*/ 75922 w 88945"/>
                <a:gd name="connsiteY10" fmla="*/ 75916 h 88945"/>
                <a:gd name="connsiteX11" fmla="*/ 61494 w 88945"/>
                <a:gd name="connsiteY11" fmla="*/ 85559 h 88945"/>
                <a:gd name="connsiteX12" fmla="*/ 44472 w 88945"/>
                <a:gd name="connsiteY12" fmla="*/ 88945 h 88945"/>
                <a:gd name="connsiteX13" fmla="*/ 44472 w 88945"/>
                <a:gd name="connsiteY13" fmla="*/ 4662 h 88945"/>
                <a:gd name="connsiteX14" fmla="*/ 22316 w 88945"/>
                <a:gd name="connsiteY14" fmla="*/ 11385 h 88945"/>
                <a:gd name="connsiteX15" fmla="*/ 7630 w 88945"/>
                <a:gd name="connsiteY15" fmla="*/ 29290 h 88945"/>
                <a:gd name="connsiteX16" fmla="*/ 5373 w 88945"/>
                <a:gd name="connsiteY16" fmla="*/ 52336 h 88945"/>
                <a:gd name="connsiteX17" fmla="*/ 16298 w 88945"/>
                <a:gd name="connsiteY17" fmla="*/ 72751 h 88945"/>
                <a:gd name="connsiteX18" fmla="*/ 36731 w 88945"/>
                <a:gd name="connsiteY18" fmla="*/ 83645 h 88945"/>
                <a:gd name="connsiteX19" fmla="*/ 59771 w 88945"/>
                <a:gd name="connsiteY19" fmla="*/ 81351 h 88945"/>
                <a:gd name="connsiteX20" fmla="*/ 77652 w 88945"/>
                <a:gd name="connsiteY20" fmla="*/ 66641 h 88945"/>
                <a:gd name="connsiteX21" fmla="*/ 84344 w 88945"/>
                <a:gd name="connsiteY21" fmla="*/ 44472 h 88945"/>
                <a:gd name="connsiteX22" fmla="*/ 72536 w 88945"/>
                <a:gd name="connsiteY22" fmla="*/ 16513 h 88945"/>
                <a:gd name="connsiteX23" fmla="*/ 44472 w 88945"/>
                <a:gd name="connsiteY23" fmla="*/ 4968 h 88945"/>
                <a:gd name="connsiteX24" fmla="*/ 44472 w 88945"/>
                <a:gd name="connsiteY24"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5" h="88945">
                  <a:moveTo>
                    <a:pt x="44472" y="88945"/>
                  </a:moveTo>
                  <a:cubicBezTo>
                    <a:pt x="35676" y="88945"/>
                    <a:pt x="27076" y="86338"/>
                    <a:pt x="19764" y="81449"/>
                  </a:cubicBezTo>
                  <a:cubicBezTo>
                    <a:pt x="12452" y="76560"/>
                    <a:pt x="6753" y="69616"/>
                    <a:pt x="3386" y="61488"/>
                  </a:cubicBezTo>
                  <a:cubicBezTo>
                    <a:pt x="18" y="53367"/>
                    <a:pt x="-859" y="44423"/>
                    <a:pt x="852" y="35799"/>
                  </a:cubicBezTo>
                  <a:cubicBezTo>
                    <a:pt x="2570" y="27168"/>
                    <a:pt x="6808" y="19242"/>
                    <a:pt x="13028" y="13022"/>
                  </a:cubicBezTo>
                  <a:cubicBezTo>
                    <a:pt x="19242" y="6802"/>
                    <a:pt x="27168" y="2570"/>
                    <a:pt x="35799" y="852"/>
                  </a:cubicBezTo>
                  <a:cubicBezTo>
                    <a:pt x="44423" y="-859"/>
                    <a:pt x="53367" y="18"/>
                    <a:pt x="61494" y="3386"/>
                  </a:cubicBezTo>
                  <a:cubicBezTo>
                    <a:pt x="69616" y="6753"/>
                    <a:pt x="76566" y="12452"/>
                    <a:pt x="81449" y="19764"/>
                  </a:cubicBezTo>
                  <a:cubicBezTo>
                    <a:pt x="86338" y="27076"/>
                    <a:pt x="88945" y="35676"/>
                    <a:pt x="88945" y="44472"/>
                  </a:cubicBezTo>
                  <a:cubicBezTo>
                    <a:pt x="88945" y="50312"/>
                    <a:pt x="87798" y="56096"/>
                    <a:pt x="85559" y="61488"/>
                  </a:cubicBezTo>
                  <a:cubicBezTo>
                    <a:pt x="83326" y="66887"/>
                    <a:pt x="80050" y="71788"/>
                    <a:pt x="75922" y="75916"/>
                  </a:cubicBezTo>
                  <a:cubicBezTo>
                    <a:pt x="71788" y="80050"/>
                    <a:pt x="66887" y="83326"/>
                    <a:pt x="61494" y="85559"/>
                  </a:cubicBezTo>
                  <a:cubicBezTo>
                    <a:pt x="56096" y="87792"/>
                    <a:pt x="50312" y="88945"/>
                    <a:pt x="44472" y="88945"/>
                  </a:cubicBezTo>
                  <a:close/>
                  <a:moveTo>
                    <a:pt x="44472" y="4662"/>
                  </a:moveTo>
                  <a:cubicBezTo>
                    <a:pt x="36584" y="4662"/>
                    <a:pt x="28873" y="6999"/>
                    <a:pt x="22316" y="11385"/>
                  </a:cubicBezTo>
                  <a:cubicBezTo>
                    <a:pt x="15758" y="15770"/>
                    <a:pt x="10648" y="22003"/>
                    <a:pt x="7630" y="29290"/>
                  </a:cubicBezTo>
                  <a:cubicBezTo>
                    <a:pt x="4612" y="36578"/>
                    <a:pt x="3827" y="44601"/>
                    <a:pt x="5373" y="52336"/>
                  </a:cubicBezTo>
                  <a:cubicBezTo>
                    <a:pt x="6913" y="60071"/>
                    <a:pt x="10716" y="67175"/>
                    <a:pt x="16298" y="72751"/>
                  </a:cubicBezTo>
                  <a:cubicBezTo>
                    <a:pt x="21880" y="78321"/>
                    <a:pt x="28996" y="82118"/>
                    <a:pt x="36731" y="83645"/>
                  </a:cubicBezTo>
                  <a:cubicBezTo>
                    <a:pt x="44472" y="85179"/>
                    <a:pt x="52490" y="84381"/>
                    <a:pt x="59771" y="81351"/>
                  </a:cubicBezTo>
                  <a:cubicBezTo>
                    <a:pt x="67058" y="78327"/>
                    <a:pt x="73278" y="73205"/>
                    <a:pt x="77652" y="66641"/>
                  </a:cubicBezTo>
                  <a:cubicBezTo>
                    <a:pt x="82032" y="60078"/>
                    <a:pt x="84356" y="52361"/>
                    <a:pt x="84344" y="44472"/>
                  </a:cubicBezTo>
                  <a:cubicBezTo>
                    <a:pt x="84246" y="33958"/>
                    <a:pt x="80001" y="23917"/>
                    <a:pt x="72536" y="16513"/>
                  </a:cubicBezTo>
                  <a:cubicBezTo>
                    <a:pt x="65071" y="9115"/>
                    <a:pt x="54986" y="4968"/>
                    <a:pt x="44472" y="4968"/>
                  </a:cubicBezTo>
                  <a:lnTo>
                    <a:pt x="44472" y="4662"/>
                  </a:lnTo>
                  <a:close/>
                </a:path>
              </a:pathLst>
            </a:custGeom>
            <a:solidFill>
              <a:srgbClr val="0E0E0E"/>
            </a:solidFill>
            <a:ln w="6134"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AB10CADF-F694-4A1B-9BF5-A77C4C118985}"/>
                </a:ext>
              </a:extLst>
            </p:cNvPr>
            <p:cNvSpPr/>
            <p:nvPr/>
          </p:nvSpPr>
          <p:spPr>
            <a:xfrm>
              <a:off x="9086029" y="2794687"/>
              <a:ext cx="84302" cy="84300"/>
            </a:xfrm>
            <a:custGeom>
              <a:avLst/>
              <a:gdLst>
                <a:gd name="connsiteX0" fmla="*/ 51834 w 84302"/>
                <a:gd name="connsiteY0" fmla="*/ 83164 h 84300"/>
                <a:gd name="connsiteX1" fmla="*/ 83167 w 84302"/>
                <a:gd name="connsiteY1" fmla="*/ 32471 h 84300"/>
                <a:gd name="connsiteX2" fmla="*/ 32475 w 84302"/>
                <a:gd name="connsiteY2" fmla="*/ 1137 h 84300"/>
                <a:gd name="connsiteX3" fmla="*/ 1135 w 84302"/>
                <a:gd name="connsiteY3" fmla="*/ 51830 h 84300"/>
                <a:gd name="connsiteX4" fmla="*/ 51834 w 84302"/>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0">
                  <a:moveTo>
                    <a:pt x="51834" y="83164"/>
                  </a:moveTo>
                  <a:cubicBezTo>
                    <a:pt x="74482" y="77821"/>
                    <a:pt x="88510" y="55118"/>
                    <a:pt x="83167" y="32471"/>
                  </a:cubicBezTo>
                  <a:cubicBezTo>
                    <a:pt x="77818" y="9817"/>
                    <a:pt x="55122" y="-4211"/>
                    <a:pt x="32475" y="1137"/>
                  </a:cubicBezTo>
                  <a:cubicBezTo>
                    <a:pt x="9821" y="6480"/>
                    <a:pt x="-4208" y="29177"/>
                    <a:pt x="1135" y="51830"/>
                  </a:cubicBezTo>
                  <a:cubicBezTo>
                    <a:pt x="6484" y="74484"/>
                    <a:pt x="29181" y="88513"/>
                    <a:pt x="51834" y="83164"/>
                  </a:cubicBezTo>
                  <a:close/>
                </a:path>
              </a:pathLst>
            </a:custGeom>
            <a:solidFill>
              <a:srgbClr val="374FAD"/>
            </a:solidFill>
            <a:ln w="6134"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32551FAC-9AF0-450B-B6A8-3623C71BCE62}"/>
                </a:ext>
              </a:extLst>
            </p:cNvPr>
            <p:cNvSpPr/>
            <p:nvPr/>
          </p:nvSpPr>
          <p:spPr>
            <a:xfrm>
              <a:off x="9083739" y="2792209"/>
              <a:ext cx="88947" cy="88947"/>
            </a:xfrm>
            <a:custGeom>
              <a:avLst/>
              <a:gdLst>
                <a:gd name="connsiteX0" fmla="*/ 44536 w 88947"/>
                <a:gd name="connsiteY0" fmla="*/ 88948 h 88947"/>
                <a:gd name="connsiteX1" fmla="*/ 19810 w 88947"/>
                <a:gd name="connsiteY1" fmla="*/ 81482 h 88947"/>
                <a:gd name="connsiteX2" fmla="*/ 3401 w 88947"/>
                <a:gd name="connsiteY2" fmla="*/ 61534 h 88947"/>
                <a:gd name="connsiteX3" fmla="*/ 849 w 88947"/>
                <a:gd name="connsiteY3" fmla="*/ 35838 h 88947"/>
                <a:gd name="connsiteX4" fmla="*/ 13007 w 88947"/>
                <a:gd name="connsiteY4" fmla="*/ 13049 h 88947"/>
                <a:gd name="connsiteX5" fmla="*/ 35777 w 88947"/>
                <a:gd name="connsiteY5" fmla="*/ 861 h 88947"/>
                <a:gd name="connsiteX6" fmla="*/ 61479 w 88947"/>
                <a:gd name="connsiteY6" fmla="*/ 3382 h 88947"/>
                <a:gd name="connsiteX7" fmla="*/ 81446 w 88947"/>
                <a:gd name="connsiteY7" fmla="*/ 19760 h 88947"/>
                <a:gd name="connsiteX8" fmla="*/ 88948 w 88947"/>
                <a:gd name="connsiteY8" fmla="*/ 44475 h 88947"/>
                <a:gd name="connsiteX9" fmla="*/ 75943 w 88947"/>
                <a:gd name="connsiteY9" fmla="*/ 75900 h 88947"/>
                <a:gd name="connsiteX10" fmla="*/ 44536 w 88947"/>
                <a:gd name="connsiteY10" fmla="*/ 88948 h 88947"/>
                <a:gd name="connsiteX11" fmla="*/ 44536 w 88947"/>
                <a:gd name="connsiteY11" fmla="*/ 4664 h 88947"/>
                <a:gd name="connsiteX12" fmla="*/ 22361 w 88947"/>
                <a:gd name="connsiteY12" fmla="*/ 11356 h 88947"/>
                <a:gd name="connsiteX13" fmla="*/ 7645 w 88947"/>
                <a:gd name="connsiteY13" fmla="*/ 29250 h 88947"/>
                <a:gd name="connsiteX14" fmla="*/ 5363 w 88947"/>
                <a:gd name="connsiteY14" fmla="*/ 52302 h 88947"/>
                <a:gd name="connsiteX15" fmla="*/ 16282 w 88947"/>
                <a:gd name="connsiteY15" fmla="*/ 72729 h 88947"/>
                <a:gd name="connsiteX16" fmla="*/ 36709 w 88947"/>
                <a:gd name="connsiteY16" fmla="*/ 83648 h 88947"/>
                <a:gd name="connsiteX17" fmla="*/ 59761 w 88947"/>
                <a:gd name="connsiteY17" fmla="*/ 81360 h 88947"/>
                <a:gd name="connsiteX18" fmla="*/ 77649 w 88947"/>
                <a:gd name="connsiteY18" fmla="*/ 66650 h 88947"/>
                <a:gd name="connsiteX19" fmla="*/ 84347 w 88947"/>
                <a:gd name="connsiteY19" fmla="*/ 44475 h 88947"/>
                <a:gd name="connsiteX20" fmla="*/ 72557 w 88947"/>
                <a:gd name="connsiteY20" fmla="*/ 16540 h 88947"/>
                <a:gd name="connsiteX21" fmla="*/ 44536 w 88947"/>
                <a:gd name="connsiteY21" fmla="*/ 4971 h 88947"/>
                <a:gd name="connsiteX22" fmla="*/ 44536 w 88947"/>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7" h="88947">
                  <a:moveTo>
                    <a:pt x="44536" y="88948"/>
                  </a:moveTo>
                  <a:cubicBezTo>
                    <a:pt x="35734" y="88960"/>
                    <a:pt x="27134" y="86359"/>
                    <a:pt x="19810" y="81482"/>
                  </a:cubicBezTo>
                  <a:cubicBezTo>
                    <a:pt x="12492" y="76606"/>
                    <a:pt x="6780" y="69662"/>
                    <a:pt x="3401" y="61534"/>
                  </a:cubicBezTo>
                  <a:cubicBezTo>
                    <a:pt x="27" y="53412"/>
                    <a:pt x="-863" y="44469"/>
                    <a:pt x="849" y="35838"/>
                  </a:cubicBezTo>
                  <a:cubicBezTo>
                    <a:pt x="2554" y="27207"/>
                    <a:pt x="6787" y="19276"/>
                    <a:pt x="13007" y="13049"/>
                  </a:cubicBezTo>
                  <a:cubicBezTo>
                    <a:pt x="19221" y="6823"/>
                    <a:pt x="27146" y="2584"/>
                    <a:pt x="35777" y="861"/>
                  </a:cubicBezTo>
                  <a:cubicBezTo>
                    <a:pt x="44401" y="-863"/>
                    <a:pt x="53351" y="14"/>
                    <a:pt x="61479" y="3382"/>
                  </a:cubicBezTo>
                  <a:cubicBezTo>
                    <a:pt x="69607" y="6744"/>
                    <a:pt x="76557" y="12448"/>
                    <a:pt x="81446" y="19760"/>
                  </a:cubicBezTo>
                  <a:cubicBezTo>
                    <a:pt x="86334" y="27072"/>
                    <a:pt x="88948" y="35678"/>
                    <a:pt x="88948" y="44475"/>
                  </a:cubicBezTo>
                  <a:cubicBezTo>
                    <a:pt x="88948" y="56258"/>
                    <a:pt x="84267" y="67564"/>
                    <a:pt x="75943" y="75900"/>
                  </a:cubicBezTo>
                  <a:cubicBezTo>
                    <a:pt x="67613" y="84236"/>
                    <a:pt x="56320" y="88929"/>
                    <a:pt x="44536" y="88948"/>
                  </a:cubicBezTo>
                  <a:close/>
                  <a:moveTo>
                    <a:pt x="44536" y="4664"/>
                  </a:moveTo>
                  <a:cubicBezTo>
                    <a:pt x="36641" y="4652"/>
                    <a:pt x="28925" y="6983"/>
                    <a:pt x="22361" y="11356"/>
                  </a:cubicBezTo>
                  <a:cubicBezTo>
                    <a:pt x="15792" y="15736"/>
                    <a:pt x="10676" y="21962"/>
                    <a:pt x="7645" y="29250"/>
                  </a:cubicBezTo>
                  <a:cubicBezTo>
                    <a:pt x="4621" y="36537"/>
                    <a:pt x="3830" y="44561"/>
                    <a:pt x="5363" y="52302"/>
                  </a:cubicBezTo>
                  <a:cubicBezTo>
                    <a:pt x="6903" y="60037"/>
                    <a:pt x="10700" y="67147"/>
                    <a:pt x="16282" y="72729"/>
                  </a:cubicBezTo>
                  <a:cubicBezTo>
                    <a:pt x="21858" y="78311"/>
                    <a:pt x="28968" y="82108"/>
                    <a:pt x="36709" y="83648"/>
                  </a:cubicBezTo>
                  <a:cubicBezTo>
                    <a:pt x="44450" y="85181"/>
                    <a:pt x="52474" y="84384"/>
                    <a:pt x="59761" y="81360"/>
                  </a:cubicBezTo>
                  <a:cubicBezTo>
                    <a:pt x="67049" y="78335"/>
                    <a:pt x="73275" y="73213"/>
                    <a:pt x="77649" y="66650"/>
                  </a:cubicBezTo>
                  <a:cubicBezTo>
                    <a:pt x="82028" y="60080"/>
                    <a:pt x="84359" y="52363"/>
                    <a:pt x="84347" y="44475"/>
                  </a:cubicBezTo>
                  <a:cubicBezTo>
                    <a:pt x="84249" y="33973"/>
                    <a:pt x="80016" y="23938"/>
                    <a:pt x="72557" y="16540"/>
                  </a:cubicBezTo>
                  <a:cubicBezTo>
                    <a:pt x="65104" y="9142"/>
                    <a:pt x="55038" y="4983"/>
                    <a:pt x="44536" y="4971"/>
                  </a:cubicBezTo>
                  <a:lnTo>
                    <a:pt x="44536" y="4664"/>
                  </a:lnTo>
                  <a:close/>
                </a:path>
              </a:pathLst>
            </a:custGeom>
            <a:solidFill>
              <a:srgbClr val="0E0E0E"/>
            </a:solidFill>
            <a:ln w="6134"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C32A72CB-540F-4EF5-96AE-5E07B328ABCB}"/>
                </a:ext>
              </a:extLst>
            </p:cNvPr>
            <p:cNvSpPr/>
            <p:nvPr/>
          </p:nvSpPr>
          <p:spPr>
            <a:xfrm>
              <a:off x="8965515" y="2975197"/>
              <a:ext cx="84301" cy="84300"/>
            </a:xfrm>
            <a:custGeom>
              <a:avLst/>
              <a:gdLst>
                <a:gd name="connsiteX0" fmla="*/ 51830 w 84301"/>
                <a:gd name="connsiteY0" fmla="*/ 83164 h 84300"/>
                <a:gd name="connsiteX1" fmla="*/ 83164 w 84301"/>
                <a:gd name="connsiteY1" fmla="*/ 32471 h 84300"/>
                <a:gd name="connsiteX2" fmla="*/ 32471 w 84301"/>
                <a:gd name="connsiteY2" fmla="*/ 1137 h 84300"/>
                <a:gd name="connsiteX3" fmla="*/ 1137 w 84301"/>
                <a:gd name="connsiteY3" fmla="*/ 51830 h 84300"/>
                <a:gd name="connsiteX4" fmla="*/ 51830 w 84301"/>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0">
                  <a:moveTo>
                    <a:pt x="51830" y="83164"/>
                  </a:moveTo>
                  <a:cubicBezTo>
                    <a:pt x="74484" y="77821"/>
                    <a:pt x="88513" y="55118"/>
                    <a:pt x="83164" y="32471"/>
                  </a:cubicBezTo>
                  <a:cubicBezTo>
                    <a:pt x="77821" y="9817"/>
                    <a:pt x="55124" y="-4211"/>
                    <a:pt x="32471" y="1137"/>
                  </a:cubicBezTo>
                  <a:cubicBezTo>
                    <a:pt x="9817" y="6480"/>
                    <a:pt x="-4212" y="29177"/>
                    <a:pt x="1137" y="51830"/>
                  </a:cubicBezTo>
                  <a:cubicBezTo>
                    <a:pt x="6481" y="74484"/>
                    <a:pt x="29183" y="88513"/>
                    <a:pt x="51830" y="83164"/>
                  </a:cubicBezTo>
                  <a:close/>
                </a:path>
              </a:pathLst>
            </a:custGeom>
            <a:solidFill>
              <a:srgbClr val="374FAD"/>
            </a:solidFill>
            <a:ln w="6134"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17050B8A-C9DA-49FF-997C-B8E8853BAA48}"/>
                </a:ext>
              </a:extLst>
            </p:cNvPr>
            <p:cNvSpPr/>
            <p:nvPr/>
          </p:nvSpPr>
          <p:spPr>
            <a:xfrm>
              <a:off x="8963328" y="2972740"/>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04 w 88822"/>
                <a:gd name="connsiteY4" fmla="*/ 13004 h 88822"/>
                <a:gd name="connsiteX5" fmla="*/ 35743 w 88822"/>
                <a:gd name="connsiteY5" fmla="*/ 852 h 88822"/>
                <a:gd name="connsiteX6" fmla="*/ 61403 w 88822"/>
                <a:gd name="connsiteY6" fmla="*/ 3380 h 88822"/>
                <a:gd name="connsiteX7" fmla="*/ 81339 w 88822"/>
                <a:gd name="connsiteY7" fmla="*/ 19740 h 88822"/>
                <a:gd name="connsiteX8" fmla="*/ 88823 w 88822"/>
                <a:gd name="connsiteY8" fmla="*/ 44411 h 88822"/>
                <a:gd name="connsiteX9" fmla="*/ 75794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3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5"/>
                    <a:pt x="19740" y="81339"/>
                  </a:cubicBezTo>
                  <a:cubicBezTo>
                    <a:pt x="12434" y="76456"/>
                    <a:pt x="6741" y="69518"/>
                    <a:pt x="3380" y="61403"/>
                  </a:cubicBezTo>
                  <a:cubicBezTo>
                    <a:pt x="18" y="53294"/>
                    <a:pt x="-859" y="44362"/>
                    <a:pt x="852" y="35744"/>
                  </a:cubicBezTo>
                  <a:cubicBezTo>
                    <a:pt x="2564" y="27131"/>
                    <a:pt x="6796" y="19218"/>
                    <a:pt x="13004" y="13004"/>
                  </a:cubicBezTo>
                  <a:cubicBezTo>
                    <a:pt x="19218" y="6796"/>
                    <a:pt x="27131" y="2564"/>
                    <a:pt x="35743" y="852"/>
                  </a:cubicBezTo>
                  <a:cubicBezTo>
                    <a:pt x="44362" y="-859"/>
                    <a:pt x="53293" y="18"/>
                    <a:pt x="61403" y="3380"/>
                  </a:cubicBezTo>
                  <a:cubicBezTo>
                    <a:pt x="69518" y="6741"/>
                    <a:pt x="76456" y="12434"/>
                    <a:pt x="81339" y="19740"/>
                  </a:cubicBezTo>
                  <a:cubicBezTo>
                    <a:pt x="86216" y="27039"/>
                    <a:pt x="88823" y="35627"/>
                    <a:pt x="88823" y="44411"/>
                  </a:cubicBezTo>
                  <a:cubicBezTo>
                    <a:pt x="88804" y="56183"/>
                    <a:pt x="84124" y="67469"/>
                    <a:pt x="75794" y="75794"/>
                  </a:cubicBezTo>
                  <a:cubicBezTo>
                    <a:pt x="67470" y="84124"/>
                    <a:pt x="56183" y="88804"/>
                    <a:pt x="44411" y="88823"/>
                  </a:cubicBezTo>
                  <a:close/>
                  <a:moveTo>
                    <a:pt x="44411" y="4600"/>
                  </a:moveTo>
                  <a:cubicBezTo>
                    <a:pt x="36535" y="4600"/>
                    <a:pt x="28843" y="6938"/>
                    <a:pt x="22291" y="11311"/>
                  </a:cubicBezTo>
                  <a:cubicBezTo>
                    <a:pt x="15746" y="15685"/>
                    <a:pt x="10643" y="21899"/>
                    <a:pt x="7631" y="29174"/>
                  </a:cubicBezTo>
                  <a:cubicBezTo>
                    <a:pt x="4619" y="36449"/>
                    <a:pt x="3828" y="44454"/>
                    <a:pt x="5367" y="52177"/>
                  </a:cubicBezTo>
                  <a:cubicBezTo>
                    <a:pt x="6901" y="59900"/>
                    <a:pt x="10692" y="66991"/>
                    <a:pt x="16262" y="72561"/>
                  </a:cubicBezTo>
                  <a:cubicBezTo>
                    <a:pt x="21825" y="78131"/>
                    <a:pt x="28922" y="81922"/>
                    <a:pt x="36645" y="83455"/>
                  </a:cubicBezTo>
                  <a:cubicBezTo>
                    <a:pt x="44368" y="84995"/>
                    <a:pt x="52374" y="84203"/>
                    <a:pt x="59643" y="81192"/>
                  </a:cubicBezTo>
                  <a:cubicBezTo>
                    <a:pt x="66917" y="78180"/>
                    <a:pt x="73137" y="73076"/>
                    <a:pt x="77511" y="66531"/>
                  </a:cubicBezTo>
                  <a:cubicBezTo>
                    <a:pt x="81885" y="59980"/>
                    <a:pt x="84222" y="52281"/>
                    <a:pt x="84222" y="44411"/>
                  </a:cubicBezTo>
                  <a:cubicBezTo>
                    <a:pt x="84204" y="33854"/>
                    <a:pt x="80008" y="23739"/>
                    <a:pt x="72542" y="16280"/>
                  </a:cubicBezTo>
                  <a:cubicBezTo>
                    <a:pt x="65083" y="8815"/>
                    <a:pt x="54962" y="4619"/>
                    <a:pt x="44411" y="4600"/>
                  </a:cubicBezTo>
                  <a:close/>
                </a:path>
              </a:pathLst>
            </a:custGeom>
            <a:solidFill>
              <a:srgbClr val="0E0E0E"/>
            </a:solidFill>
            <a:ln w="6134"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70CE6E61-22D3-4A6D-841A-85BF5A4EAA90}"/>
                </a:ext>
              </a:extLst>
            </p:cNvPr>
            <p:cNvSpPr/>
            <p:nvPr/>
          </p:nvSpPr>
          <p:spPr>
            <a:xfrm>
              <a:off x="8799672" y="3045687"/>
              <a:ext cx="84301" cy="84302"/>
            </a:xfrm>
            <a:custGeom>
              <a:avLst/>
              <a:gdLst>
                <a:gd name="connsiteX0" fmla="*/ 51830 w 84301"/>
                <a:gd name="connsiteY0" fmla="*/ 83167 h 84302"/>
                <a:gd name="connsiteX1" fmla="*/ 83164 w 84301"/>
                <a:gd name="connsiteY1" fmla="*/ 32468 h 84302"/>
                <a:gd name="connsiteX2" fmla="*/ 32471 w 84301"/>
                <a:gd name="connsiteY2" fmla="*/ 1135 h 84302"/>
                <a:gd name="connsiteX3" fmla="*/ 1137 w 84301"/>
                <a:gd name="connsiteY3" fmla="*/ 51834 h 84302"/>
                <a:gd name="connsiteX4" fmla="*/ 51830 w 84301"/>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2">
                  <a:moveTo>
                    <a:pt x="51830" y="83167"/>
                  </a:moveTo>
                  <a:cubicBezTo>
                    <a:pt x="74484" y="77818"/>
                    <a:pt x="88513" y="55122"/>
                    <a:pt x="83164" y="32468"/>
                  </a:cubicBezTo>
                  <a:cubicBezTo>
                    <a:pt x="77821" y="9821"/>
                    <a:pt x="55124" y="-4208"/>
                    <a:pt x="32471" y="1135"/>
                  </a:cubicBezTo>
                  <a:cubicBezTo>
                    <a:pt x="9818" y="6484"/>
                    <a:pt x="-4212" y="29181"/>
                    <a:pt x="1137" y="51834"/>
                  </a:cubicBezTo>
                  <a:cubicBezTo>
                    <a:pt x="6480" y="74481"/>
                    <a:pt x="29177" y="88510"/>
                    <a:pt x="51830" y="83167"/>
                  </a:cubicBezTo>
                  <a:close/>
                </a:path>
              </a:pathLst>
            </a:custGeom>
            <a:solidFill>
              <a:srgbClr val="374FAD"/>
            </a:solidFill>
            <a:ln w="6134"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FAFADFA0-5978-4A8A-82DC-B0659FAEE702}"/>
                </a:ext>
              </a:extLst>
            </p:cNvPr>
            <p:cNvSpPr/>
            <p:nvPr/>
          </p:nvSpPr>
          <p:spPr>
            <a:xfrm>
              <a:off x="8797401" y="3043220"/>
              <a:ext cx="88943" cy="88947"/>
            </a:xfrm>
            <a:custGeom>
              <a:avLst/>
              <a:gdLst>
                <a:gd name="connsiteX0" fmla="*/ 44532 w 88943"/>
                <a:gd name="connsiteY0" fmla="*/ 88947 h 88947"/>
                <a:gd name="connsiteX1" fmla="*/ 19805 w 88943"/>
                <a:gd name="connsiteY1" fmla="*/ 81482 h 88947"/>
                <a:gd name="connsiteX2" fmla="*/ 3402 w 88943"/>
                <a:gd name="connsiteY2" fmla="*/ 61534 h 88947"/>
                <a:gd name="connsiteX3" fmla="*/ 845 w 88943"/>
                <a:gd name="connsiteY3" fmla="*/ 35838 h 88947"/>
                <a:gd name="connsiteX4" fmla="*/ 13002 w 88943"/>
                <a:gd name="connsiteY4" fmla="*/ 13049 h 88947"/>
                <a:gd name="connsiteX5" fmla="*/ 35772 w 88943"/>
                <a:gd name="connsiteY5" fmla="*/ 861 h 88947"/>
                <a:gd name="connsiteX6" fmla="*/ 61475 w 88943"/>
                <a:gd name="connsiteY6" fmla="*/ 3382 h 88947"/>
                <a:gd name="connsiteX7" fmla="*/ 81447 w 88943"/>
                <a:gd name="connsiteY7" fmla="*/ 19760 h 88947"/>
                <a:gd name="connsiteX8" fmla="*/ 88943 w 88943"/>
                <a:gd name="connsiteY8" fmla="*/ 44475 h 88947"/>
                <a:gd name="connsiteX9" fmla="*/ 75920 w 88943"/>
                <a:gd name="connsiteY9" fmla="*/ 75882 h 88947"/>
                <a:gd name="connsiteX10" fmla="*/ 44532 w 88943"/>
                <a:gd name="connsiteY10" fmla="*/ 88947 h 88947"/>
                <a:gd name="connsiteX11" fmla="*/ 44532 w 88943"/>
                <a:gd name="connsiteY11" fmla="*/ 4664 h 88947"/>
                <a:gd name="connsiteX12" fmla="*/ 22357 w 88943"/>
                <a:gd name="connsiteY12" fmla="*/ 11356 h 88947"/>
                <a:gd name="connsiteX13" fmla="*/ 7647 w 88943"/>
                <a:gd name="connsiteY13" fmla="*/ 29250 h 88947"/>
                <a:gd name="connsiteX14" fmla="*/ 5365 w 88943"/>
                <a:gd name="connsiteY14" fmla="*/ 52296 h 88947"/>
                <a:gd name="connsiteX15" fmla="*/ 16278 w 88943"/>
                <a:gd name="connsiteY15" fmla="*/ 72729 h 88947"/>
                <a:gd name="connsiteX16" fmla="*/ 36705 w 88943"/>
                <a:gd name="connsiteY16" fmla="*/ 83641 h 88947"/>
                <a:gd name="connsiteX17" fmla="*/ 59757 w 88943"/>
                <a:gd name="connsiteY17" fmla="*/ 81359 h 88947"/>
                <a:gd name="connsiteX18" fmla="*/ 77650 w 88943"/>
                <a:gd name="connsiteY18" fmla="*/ 66650 h 88947"/>
                <a:gd name="connsiteX19" fmla="*/ 84343 w 88943"/>
                <a:gd name="connsiteY19" fmla="*/ 44475 h 88947"/>
                <a:gd name="connsiteX20" fmla="*/ 72663 w 88943"/>
                <a:gd name="connsiteY20" fmla="*/ 16343 h 88947"/>
                <a:gd name="connsiteX21" fmla="*/ 44532 w 88943"/>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7">
                  <a:moveTo>
                    <a:pt x="44532" y="88947"/>
                  </a:moveTo>
                  <a:cubicBezTo>
                    <a:pt x="35736" y="88960"/>
                    <a:pt x="27129" y="86359"/>
                    <a:pt x="19805" y="81482"/>
                  </a:cubicBezTo>
                  <a:cubicBezTo>
                    <a:pt x="12487" y="76599"/>
                    <a:pt x="6776" y="69662"/>
                    <a:pt x="3402" y="61534"/>
                  </a:cubicBezTo>
                  <a:cubicBezTo>
                    <a:pt x="29" y="53412"/>
                    <a:pt x="-861" y="44469"/>
                    <a:pt x="845" y="35838"/>
                  </a:cubicBezTo>
                  <a:cubicBezTo>
                    <a:pt x="2556" y="27207"/>
                    <a:pt x="6782" y="19276"/>
                    <a:pt x="13002" y="13049"/>
                  </a:cubicBezTo>
                  <a:cubicBezTo>
                    <a:pt x="19222" y="6823"/>
                    <a:pt x="27142" y="2578"/>
                    <a:pt x="35772" y="861"/>
                  </a:cubicBezTo>
                  <a:cubicBezTo>
                    <a:pt x="44403" y="-863"/>
                    <a:pt x="53347" y="14"/>
                    <a:pt x="61475" y="3382"/>
                  </a:cubicBezTo>
                  <a:cubicBezTo>
                    <a:pt x="69608" y="6744"/>
                    <a:pt x="76552" y="12442"/>
                    <a:pt x="81447" y="19760"/>
                  </a:cubicBezTo>
                  <a:cubicBezTo>
                    <a:pt x="86337" y="27072"/>
                    <a:pt x="88943" y="35672"/>
                    <a:pt x="88943" y="44475"/>
                  </a:cubicBezTo>
                  <a:cubicBezTo>
                    <a:pt x="88925" y="56252"/>
                    <a:pt x="84245" y="67545"/>
                    <a:pt x="75920" y="75882"/>
                  </a:cubicBezTo>
                  <a:cubicBezTo>
                    <a:pt x="67596" y="84218"/>
                    <a:pt x="56310" y="88917"/>
                    <a:pt x="44532" y="88947"/>
                  </a:cubicBezTo>
                  <a:close/>
                  <a:moveTo>
                    <a:pt x="44532" y="4664"/>
                  </a:moveTo>
                  <a:cubicBezTo>
                    <a:pt x="36644" y="4652"/>
                    <a:pt x="28927" y="6983"/>
                    <a:pt x="22357" y="11356"/>
                  </a:cubicBezTo>
                  <a:cubicBezTo>
                    <a:pt x="15794" y="15736"/>
                    <a:pt x="10671" y="21962"/>
                    <a:pt x="7647" y="29250"/>
                  </a:cubicBezTo>
                  <a:cubicBezTo>
                    <a:pt x="4623" y="36537"/>
                    <a:pt x="3826" y="44561"/>
                    <a:pt x="5365" y="52296"/>
                  </a:cubicBezTo>
                  <a:cubicBezTo>
                    <a:pt x="6899" y="60037"/>
                    <a:pt x="10696" y="67147"/>
                    <a:pt x="16278" y="72729"/>
                  </a:cubicBezTo>
                  <a:cubicBezTo>
                    <a:pt x="21860" y="78311"/>
                    <a:pt x="28969" y="82108"/>
                    <a:pt x="36705" y="83641"/>
                  </a:cubicBezTo>
                  <a:cubicBezTo>
                    <a:pt x="44446" y="85181"/>
                    <a:pt x="52469" y="84384"/>
                    <a:pt x="59757" y="81359"/>
                  </a:cubicBezTo>
                  <a:cubicBezTo>
                    <a:pt x="67044" y="78335"/>
                    <a:pt x="73271" y="73213"/>
                    <a:pt x="77650" y="66650"/>
                  </a:cubicBezTo>
                  <a:cubicBezTo>
                    <a:pt x="82024" y="60080"/>
                    <a:pt x="84355" y="52363"/>
                    <a:pt x="84343" y="44475"/>
                  </a:cubicBezTo>
                  <a:cubicBezTo>
                    <a:pt x="84325" y="33918"/>
                    <a:pt x="80129" y="23803"/>
                    <a:pt x="72663" y="16343"/>
                  </a:cubicBezTo>
                  <a:cubicBezTo>
                    <a:pt x="65204" y="8878"/>
                    <a:pt x="55089" y="4676"/>
                    <a:pt x="44532" y="4664"/>
                  </a:cubicBezTo>
                  <a:close/>
                </a:path>
              </a:pathLst>
            </a:custGeom>
            <a:solidFill>
              <a:srgbClr val="0E0E0E"/>
            </a:solidFill>
            <a:ln w="6134"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2D90F730-3008-4D9E-99C4-434A7AD3D823}"/>
                </a:ext>
              </a:extLst>
            </p:cNvPr>
            <p:cNvSpPr/>
            <p:nvPr/>
          </p:nvSpPr>
          <p:spPr>
            <a:xfrm>
              <a:off x="9285076" y="2794523"/>
              <a:ext cx="84286" cy="84286"/>
            </a:xfrm>
            <a:custGeom>
              <a:avLst/>
              <a:gdLst>
                <a:gd name="connsiteX0" fmla="*/ 71943 w 84286"/>
                <a:gd name="connsiteY0" fmla="*/ 71943 h 84286"/>
                <a:gd name="connsiteX1" fmla="*/ 71943 w 84286"/>
                <a:gd name="connsiteY1" fmla="*/ 12344 h 84286"/>
                <a:gd name="connsiteX2" fmla="*/ 12343 w 84286"/>
                <a:gd name="connsiteY2" fmla="*/ 12344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4"/>
                  </a:cubicBezTo>
                  <a:cubicBezTo>
                    <a:pt x="55485" y="-4115"/>
                    <a:pt x="28801" y="-4115"/>
                    <a:pt x="12343" y="12344"/>
                  </a:cubicBezTo>
                  <a:cubicBezTo>
                    <a:pt x="-4114" y="28801"/>
                    <a:pt x="-4114" y="55485"/>
                    <a:pt x="12343"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799BD868-4E0B-49B4-B0B1-35C127576FA8}"/>
                </a:ext>
              </a:extLst>
            </p:cNvPr>
            <p:cNvSpPr/>
            <p:nvPr/>
          </p:nvSpPr>
          <p:spPr>
            <a:xfrm>
              <a:off x="9282676" y="2792209"/>
              <a:ext cx="88941" cy="88947"/>
            </a:xfrm>
            <a:custGeom>
              <a:avLst/>
              <a:gdLst>
                <a:gd name="connsiteX0" fmla="*/ 44530 w 88941"/>
                <a:gd name="connsiteY0" fmla="*/ 88948 h 88947"/>
                <a:gd name="connsiteX1" fmla="*/ 19809 w 88941"/>
                <a:gd name="connsiteY1" fmla="*/ 81482 h 88947"/>
                <a:gd name="connsiteX2" fmla="*/ 3401 w 88941"/>
                <a:gd name="connsiteY2" fmla="*/ 61534 h 88947"/>
                <a:gd name="connsiteX3" fmla="*/ 849 w 88941"/>
                <a:gd name="connsiteY3" fmla="*/ 35838 h 88947"/>
                <a:gd name="connsiteX4" fmla="*/ 13001 w 88941"/>
                <a:gd name="connsiteY4" fmla="*/ 13049 h 88947"/>
                <a:gd name="connsiteX5" fmla="*/ 35771 w 88941"/>
                <a:gd name="connsiteY5" fmla="*/ 861 h 88947"/>
                <a:gd name="connsiteX6" fmla="*/ 61479 w 88941"/>
                <a:gd name="connsiteY6" fmla="*/ 3382 h 88947"/>
                <a:gd name="connsiteX7" fmla="*/ 81446 w 88941"/>
                <a:gd name="connsiteY7" fmla="*/ 19760 h 88947"/>
                <a:gd name="connsiteX8" fmla="*/ 88942 w 88941"/>
                <a:gd name="connsiteY8" fmla="*/ 44475 h 88947"/>
                <a:gd name="connsiteX9" fmla="*/ 75937 w 88941"/>
                <a:gd name="connsiteY9" fmla="*/ 75900 h 88947"/>
                <a:gd name="connsiteX10" fmla="*/ 44530 w 88941"/>
                <a:gd name="connsiteY10" fmla="*/ 88948 h 88947"/>
                <a:gd name="connsiteX11" fmla="*/ 44530 w 88941"/>
                <a:gd name="connsiteY11" fmla="*/ 4664 h 88947"/>
                <a:gd name="connsiteX12" fmla="*/ 22355 w 88941"/>
                <a:gd name="connsiteY12" fmla="*/ 11356 h 88947"/>
                <a:gd name="connsiteX13" fmla="*/ 7646 w 88941"/>
                <a:gd name="connsiteY13" fmla="*/ 29250 h 88947"/>
                <a:gd name="connsiteX14" fmla="*/ 5364 w 88941"/>
                <a:gd name="connsiteY14" fmla="*/ 52302 h 88947"/>
                <a:gd name="connsiteX15" fmla="*/ 16276 w 88941"/>
                <a:gd name="connsiteY15" fmla="*/ 72729 h 88947"/>
                <a:gd name="connsiteX16" fmla="*/ 36709 w 88941"/>
                <a:gd name="connsiteY16" fmla="*/ 83648 h 88947"/>
                <a:gd name="connsiteX17" fmla="*/ 59755 w 88941"/>
                <a:gd name="connsiteY17" fmla="*/ 81360 h 88947"/>
                <a:gd name="connsiteX18" fmla="*/ 77649 w 88941"/>
                <a:gd name="connsiteY18" fmla="*/ 66650 h 88947"/>
                <a:gd name="connsiteX19" fmla="*/ 84341 w 88941"/>
                <a:gd name="connsiteY19" fmla="*/ 44475 h 88947"/>
                <a:gd name="connsiteX20" fmla="*/ 72557 w 88941"/>
                <a:gd name="connsiteY20" fmla="*/ 16540 h 88947"/>
                <a:gd name="connsiteX21" fmla="*/ 44530 w 88941"/>
                <a:gd name="connsiteY21" fmla="*/ 4971 h 88947"/>
                <a:gd name="connsiteX22" fmla="*/ 44530 w 88941"/>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1" h="88947">
                  <a:moveTo>
                    <a:pt x="44530" y="88948"/>
                  </a:moveTo>
                  <a:cubicBezTo>
                    <a:pt x="35734" y="88960"/>
                    <a:pt x="27128" y="86359"/>
                    <a:pt x="19809" y="81482"/>
                  </a:cubicBezTo>
                  <a:cubicBezTo>
                    <a:pt x="12485" y="76606"/>
                    <a:pt x="6774" y="69662"/>
                    <a:pt x="3401" y="61534"/>
                  </a:cubicBezTo>
                  <a:cubicBezTo>
                    <a:pt x="27" y="53412"/>
                    <a:pt x="-863" y="44469"/>
                    <a:pt x="849" y="35838"/>
                  </a:cubicBezTo>
                  <a:cubicBezTo>
                    <a:pt x="2554" y="27207"/>
                    <a:pt x="6787" y="19276"/>
                    <a:pt x="13001" y="13049"/>
                  </a:cubicBezTo>
                  <a:cubicBezTo>
                    <a:pt x="19221" y="6823"/>
                    <a:pt x="27146" y="2584"/>
                    <a:pt x="35771" y="861"/>
                  </a:cubicBezTo>
                  <a:cubicBezTo>
                    <a:pt x="44402" y="-863"/>
                    <a:pt x="53345" y="14"/>
                    <a:pt x="61479" y="3382"/>
                  </a:cubicBezTo>
                  <a:cubicBezTo>
                    <a:pt x="69607" y="6744"/>
                    <a:pt x="76557" y="12448"/>
                    <a:pt x="81446" y="19760"/>
                  </a:cubicBezTo>
                  <a:cubicBezTo>
                    <a:pt x="86335" y="27072"/>
                    <a:pt x="88942" y="35678"/>
                    <a:pt x="88942" y="44475"/>
                  </a:cubicBezTo>
                  <a:cubicBezTo>
                    <a:pt x="88942" y="56258"/>
                    <a:pt x="84267" y="67564"/>
                    <a:pt x="75937" y="75900"/>
                  </a:cubicBezTo>
                  <a:cubicBezTo>
                    <a:pt x="67613" y="84236"/>
                    <a:pt x="56320" y="88929"/>
                    <a:pt x="44530" y="88948"/>
                  </a:cubicBezTo>
                  <a:close/>
                  <a:moveTo>
                    <a:pt x="44530" y="4664"/>
                  </a:moveTo>
                  <a:cubicBezTo>
                    <a:pt x="36642" y="4652"/>
                    <a:pt x="28925" y="6983"/>
                    <a:pt x="22355" y="11356"/>
                  </a:cubicBezTo>
                  <a:cubicBezTo>
                    <a:pt x="15792" y="15736"/>
                    <a:pt x="10670" y="21962"/>
                    <a:pt x="7646" y="29250"/>
                  </a:cubicBezTo>
                  <a:cubicBezTo>
                    <a:pt x="4621" y="36537"/>
                    <a:pt x="3824" y="44561"/>
                    <a:pt x="5364" y="52302"/>
                  </a:cubicBezTo>
                  <a:cubicBezTo>
                    <a:pt x="6897" y="60037"/>
                    <a:pt x="10700" y="67147"/>
                    <a:pt x="16276" y="72729"/>
                  </a:cubicBezTo>
                  <a:cubicBezTo>
                    <a:pt x="21859" y="78311"/>
                    <a:pt x="28968" y="82108"/>
                    <a:pt x="36709" y="83648"/>
                  </a:cubicBezTo>
                  <a:cubicBezTo>
                    <a:pt x="44451" y="85181"/>
                    <a:pt x="52468" y="84384"/>
                    <a:pt x="59755" y="81360"/>
                  </a:cubicBezTo>
                  <a:cubicBezTo>
                    <a:pt x="67049" y="78335"/>
                    <a:pt x="73275" y="73213"/>
                    <a:pt x="77649" y="66650"/>
                  </a:cubicBezTo>
                  <a:cubicBezTo>
                    <a:pt x="82028" y="60080"/>
                    <a:pt x="84353" y="52363"/>
                    <a:pt x="84341" y="44475"/>
                  </a:cubicBezTo>
                  <a:cubicBezTo>
                    <a:pt x="84249" y="33973"/>
                    <a:pt x="80010" y="23938"/>
                    <a:pt x="72557" y="16540"/>
                  </a:cubicBezTo>
                  <a:cubicBezTo>
                    <a:pt x="65104" y="9142"/>
                    <a:pt x="55032" y="4983"/>
                    <a:pt x="44530" y="4971"/>
                  </a:cubicBezTo>
                  <a:lnTo>
                    <a:pt x="44530" y="4664"/>
                  </a:lnTo>
                  <a:close/>
                </a:path>
              </a:pathLst>
            </a:custGeom>
            <a:solidFill>
              <a:srgbClr val="0E0E0E"/>
            </a:solidFill>
            <a:ln w="6134"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230141DC-13F7-4106-AFBE-5E8E7BB0A095}"/>
                </a:ext>
              </a:extLst>
            </p:cNvPr>
            <p:cNvSpPr/>
            <p:nvPr/>
          </p:nvSpPr>
          <p:spPr>
            <a:xfrm>
              <a:off x="9483926" y="2794755"/>
              <a:ext cx="84300" cy="84300"/>
            </a:xfrm>
            <a:custGeom>
              <a:avLst/>
              <a:gdLst>
                <a:gd name="connsiteX0" fmla="*/ 51830 w 84300"/>
                <a:gd name="connsiteY0" fmla="*/ 83163 h 84300"/>
                <a:gd name="connsiteX1" fmla="*/ 83164 w 84300"/>
                <a:gd name="connsiteY1" fmla="*/ 32471 h 84300"/>
                <a:gd name="connsiteX2" fmla="*/ 32471 w 84300"/>
                <a:gd name="connsiteY2" fmla="*/ 1137 h 84300"/>
                <a:gd name="connsiteX3" fmla="*/ 1137 w 84300"/>
                <a:gd name="connsiteY3" fmla="*/ 51830 h 84300"/>
                <a:gd name="connsiteX4" fmla="*/ 51830 w 84300"/>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0">
                  <a:moveTo>
                    <a:pt x="51830" y="83163"/>
                  </a:moveTo>
                  <a:cubicBezTo>
                    <a:pt x="74484" y="77821"/>
                    <a:pt x="88512" y="55118"/>
                    <a:pt x="83164" y="32471"/>
                  </a:cubicBezTo>
                  <a:cubicBezTo>
                    <a:pt x="77821" y="9817"/>
                    <a:pt x="55118" y="-4212"/>
                    <a:pt x="32471" y="1137"/>
                  </a:cubicBezTo>
                  <a:cubicBezTo>
                    <a:pt x="9817" y="6480"/>
                    <a:pt x="-4212" y="29177"/>
                    <a:pt x="1137" y="51830"/>
                  </a:cubicBezTo>
                  <a:cubicBezTo>
                    <a:pt x="6480" y="74484"/>
                    <a:pt x="29177" y="88512"/>
                    <a:pt x="51830" y="83163"/>
                  </a:cubicBezTo>
                  <a:close/>
                </a:path>
              </a:pathLst>
            </a:custGeom>
            <a:solidFill>
              <a:srgbClr val="374FAD"/>
            </a:solidFill>
            <a:ln w="6134"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24A97028-C58B-4215-8DB6-EF74827D096C}"/>
                </a:ext>
              </a:extLst>
            </p:cNvPr>
            <p:cNvSpPr/>
            <p:nvPr/>
          </p:nvSpPr>
          <p:spPr>
            <a:xfrm>
              <a:off x="9481663" y="2792212"/>
              <a:ext cx="88947" cy="88945"/>
            </a:xfrm>
            <a:custGeom>
              <a:avLst/>
              <a:gdLst>
                <a:gd name="connsiteX0" fmla="*/ 44475 w 88947"/>
                <a:gd name="connsiteY0" fmla="*/ 88945 h 88945"/>
                <a:gd name="connsiteX1" fmla="*/ 19767 w 88947"/>
                <a:gd name="connsiteY1" fmla="*/ 81449 h 88945"/>
                <a:gd name="connsiteX2" fmla="*/ 3388 w 88947"/>
                <a:gd name="connsiteY2" fmla="*/ 61488 h 88945"/>
                <a:gd name="connsiteX3" fmla="*/ 855 w 88947"/>
                <a:gd name="connsiteY3" fmla="*/ 35799 h 88945"/>
                <a:gd name="connsiteX4" fmla="*/ 13025 w 88947"/>
                <a:gd name="connsiteY4" fmla="*/ 13022 h 88945"/>
                <a:gd name="connsiteX5" fmla="*/ 35795 w 88947"/>
                <a:gd name="connsiteY5" fmla="*/ 852 h 88945"/>
                <a:gd name="connsiteX6" fmla="*/ 61491 w 88947"/>
                <a:gd name="connsiteY6" fmla="*/ 3386 h 88945"/>
                <a:gd name="connsiteX7" fmla="*/ 81452 w 88947"/>
                <a:gd name="connsiteY7" fmla="*/ 19764 h 88945"/>
                <a:gd name="connsiteX8" fmla="*/ 88948 w 88947"/>
                <a:gd name="connsiteY8" fmla="*/ 44472 h 88945"/>
                <a:gd name="connsiteX9" fmla="*/ 85562 w 88947"/>
                <a:gd name="connsiteY9" fmla="*/ 61488 h 88945"/>
                <a:gd name="connsiteX10" fmla="*/ 75919 w 88947"/>
                <a:gd name="connsiteY10" fmla="*/ 75916 h 88945"/>
                <a:gd name="connsiteX11" fmla="*/ 61491 w 88947"/>
                <a:gd name="connsiteY11" fmla="*/ 85559 h 88945"/>
                <a:gd name="connsiteX12" fmla="*/ 44475 w 88947"/>
                <a:gd name="connsiteY12" fmla="*/ 88945 h 88945"/>
                <a:gd name="connsiteX13" fmla="*/ 44475 w 88947"/>
                <a:gd name="connsiteY13" fmla="*/ 4662 h 88945"/>
                <a:gd name="connsiteX14" fmla="*/ 22318 w 88947"/>
                <a:gd name="connsiteY14" fmla="*/ 11385 h 88945"/>
                <a:gd name="connsiteX15" fmla="*/ 7633 w 88947"/>
                <a:gd name="connsiteY15" fmla="*/ 29290 h 88945"/>
                <a:gd name="connsiteX16" fmla="*/ 5376 w 88947"/>
                <a:gd name="connsiteY16" fmla="*/ 52336 h 88945"/>
                <a:gd name="connsiteX17" fmla="*/ 16301 w 88947"/>
                <a:gd name="connsiteY17" fmla="*/ 72751 h 88945"/>
                <a:gd name="connsiteX18" fmla="*/ 36734 w 88947"/>
                <a:gd name="connsiteY18" fmla="*/ 83645 h 88945"/>
                <a:gd name="connsiteX19" fmla="*/ 59774 w 88947"/>
                <a:gd name="connsiteY19" fmla="*/ 81351 h 88945"/>
                <a:gd name="connsiteX20" fmla="*/ 77655 w 88947"/>
                <a:gd name="connsiteY20" fmla="*/ 66641 h 88945"/>
                <a:gd name="connsiteX21" fmla="*/ 84347 w 88947"/>
                <a:gd name="connsiteY21" fmla="*/ 44472 h 88945"/>
                <a:gd name="connsiteX22" fmla="*/ 72539 w 88947"/>
                <a:gd name="connsiteY22" fmla="*/ 16513 h 88945"/>
                <a:gd name="connsiteX23" fmla="*/ 44475 w 88947"/>
                <a:gd name="connsiteY23" fmla="*/ 4968 h 88945"/>
                <a:gd name="connsiteX24" fmla="*/ 44475 w 88947"/>
                <a:gd name="connsiteY24"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7" h="88945">
                  <a:moveTo>
                    <a:pt x="44475" y="88945"/>
                  </a:moveTo>
                  <a:cubicBezTo>
                    <a:pt x="35679" y="88945"/>
                    <a:pt x="27079" y="86338"/>
                    <a:pt x="19767" y="81449"/>
                  </a:cubicBezTo>
                  <a:cubicBezTo>
                    <a:pt x="12454" y="76560"/>
                    <a:pt x="6750" y="69616"/>
                    <a:pt x="3388" y="61488"/>
                  </a:cubicBezTo>
                  <a:cubicBezTo>
                    <a:pt x="21" y="53367"/>
                    <a:pt x="-863" y="44423"/>
                    <a:pt x="855" y="35799"/>
                  </a:cubicBezTo>
                  <a:cubicBezTo>
                    <a:pt x="2573" y="27168"/>
                    <a:pt x="6805" y="19242"/>
                    <a:pt x="13025" y="13022"/>
                  </a:cubicBezTo>
                  <a:cubicBezTo>
                    <a:pt x="19245" y="6802"/>
                    <a:pt x="27171" y="2570"/>
                    <a:pt x="35795" y="852"/>
                  </a:cubicBezTo>
                  <a:cubicBezTo>
                    <a:pt x="44426" y="-859"/>
                    <a:pt x="53370" y="18"/>
                    <a:pt x="61491" y="3386"/>
                  </a:cubicBezTo>
                  <a:cubicBezTo>
                    <a:pt x="69619" y="6753"/>
                    <a:pt x="76563" y="12452"/>
                    <a:pt x="81452" y="19764"/>
                  </a:cubicBezTo>
                  <a:cubicBezTo>
                    <a:pt x="86341" y="27076"/>
                    <a:pt x="88948" y="35676"/>
                    <a:pt x="88948" y="44472"/>
                  </a:cubicBezTo>
                  <a:cubicBezTo>
                    <a:pt x="88948" y="50312"/>
                    <a:pt x="87795" y="56096"/>
                    <a:pt x="85562" y="61488"/>
                  </a:cubicBezTo>
                  <a:cubicBezTo>
                    <a:pt x="83329" y="66887"/>
                    <a:pt x="80053" y="71788"/>
                    <a:pt x="75919" y="75916"/>
                  </a:cubicBezTo>
                  <a:cubicBezTo>
                    <a:pt x="71790" y="80050"/>
                    <a:pt x="66889" y="83326"/>
                    <a:pt x="61491" y="85559"/>
                  </a:cubicBezTo>
                  <a:cubicBezTo>
                    <a:pt x="56099" y="87792"/>
                    <a:pt x="50315" y="88945"/>
                    <a:pt x="44475" y="88945"/>
                  </a:cubicBezTo>
                  <a:close/>
                  <a:moveTo>
                    <a:pt x="44475" y="4662"/>
                  </a:moveTo>
                  <a:cubicBezTo>
                    <a:pt x="36586" y="4662"/>
                    <a:pt x="28876" y="6999"/>
                    <a:pt x="22318" y="11385"/>
                  </a:cubicBezTo>
                  <a:cubicBezTo>
                    <a:pt x="15755" y="15770"/>
                    <a:pt x="10645" y="22003"/>
                    <a:pt x="7633" y="29290"/>
                  </a:cubicBezTo>
                  <a:cubicBezTo>
                    <a:pt x="4615" y="36578"/>
                    <a:pt x="3830" y="44601"/>
                    <a:pt x="5376" y="52336"/>
                  </a:cubicBezTo>
                  <a:cubicBezTo>
                    <a:pt x="6916" y="60071"/>
                    <a:pt x="10719" y="67175"/>
                    <a:pt x="16301" y="72751"/>
                  </a:cubicBezTo>
                  <a:cubicBezTo>
                    <a:pt x="21883" y="78321"/>
                    <a:pt x="28992" y="82118"/>
                    <a:pt x="36734" y="83645"/>
                  </a:cubicBezTo>
                  <a:cubicBezTo>
                    <a:pt x="44469" y="85179"/>
                    <a:pt x="52492" y="84381"/>
                    <a:pt x="59774" y="81351"/>
                  </a:cubicBezTo>
                  <a:cubicBezTo>
                    <a:pt x="67061" y="78327"/>
                    <a:pt x="73281" y="73205"/>
                    <a:pt x="77655" y="66641"/>
                  </a:cubicBezTo>
                  <a:cubicBezTo>
                    <a:pt x="82028" y="60078"/>
                    <a:pt x="84359" y="52361"/>
                    <a:pt x="84347" y="44472"/>
                  </a:cubicBezTo>
                  <a:cubicBezTo>
                    <a:pt x="84249" y="33958"/>
                    <a:pt x="80004" y="23917"/>
                    <a:pt x="72539" y="16513"/>
                  </a:cubicBezTo>
                  <a:cubicBezTo>
                    <a:pt x="65073" y="9115"/>
                    <a:pt x="54983" y="4968"/>
                    <a:pt x="44475" y="4968"/>
                  </a:cubicBezTo>
                  <a:lnTo>
                    <a:pt x="44475" y="4662"/>
                  </a:lnTo>
                  <a:close/>
                </a:path>
              </a:pathLst>
            </a:custGeom>
            <a:solidFill>
              <a:srgbClr val="0E0E0E"/>
            </a:solidFill>
            <a:ln w="6134"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15300870-2226-4209-B08E-381055AD718E}"/>
                </a:ext>
              </a:extLst>
            </p:cNvPr>
            <p:cNvSpPr/>
            <p:nvPr/>
          </p:nvSpPr>
          <p:spPr>
            <a:xfrm>
              <a:off x="9682938" y="2794523"/>
              <a:ext cx="84280" cy="84286"/>
            </a:xfrm>
            <a:custGeom>
              <a:avLst/>
              <a:gdLst>
                <a:gd name="connsiteX0" fmla="*/ 71937 w 84280"/>
                <a:gd name="connsiteY0" fmla="*/ 71943 h 84286"/>
                <a:gd name="connsiteX1" fmla="*/ 71937 w 84280"/>
                <a:gd name="connsiteY1" fmla="*/ 12344 h 84286"/>
                <a:gd name="connsiteX2" fmla="*/ 12343 w 84280"/>
                <a:gd name="connsiteY2" fmla="*/ 12344 h 84286"/>
                <a:gd name="connsiteX3" fmla="*/ 12343 w 84280"/>
                <a:gd name="connsiteY3" fmla="*/ 71943 h 84286"/>
                <a:gd name="connsiteX4" fmla="*/ 71937 w 84280"/>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6">
                  <a:moveTo>
                    <a:pt x="71937" y="71943"/>
                  </a:moveTo>
                  <a:cubicBezTo>
                    <a:pt x="88395" y="55485"/>
                    <a:pt x="88395" y="28801"/>
                    <a:pt x="71937" y="12344"/>
                  </a:cubicBezTo>
                  <a:cubicBezTo>
                    <a:pt x="55479" y="-4115"/>
                    <a:pt x="28795" y="-4115"/>
                    <a:pt x="12343" y="12344"/>
                  </a:cubicBezTo>
                  <a:cubicBezTo>
                    <a:pt x="-4114" y="28801"/>
                    <a:pt x="-4114" y="55485"/>
                    <a:pt x="12343" y="71943"/>
                  </a:cubicBezTo>
                  <a:cubicBezTo>
                    <a:pt x="28795" y="88401"/>
                    <a:pt x="55479" y="88401"/>
                    <a:pt x="71937" y="71943"/>
                  </a:cubicBezTo>
                  <a:close/>
                </a:path>
              </a:pathLst>
            </a:custGeom>
            <a:solidFill>
              <a:srgbClr val="374FAD"/>
            </a:solidFill>
            <a:ln w="6134"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9FC286F1-B171-400C-B6F1-98F14A5A467D}"/>
                </a:ext>
              </a:extLst>
            </p:cNvPr>
            <p:cNvSpPr/>
            <p:nvPr/>
          </p:nvSpPr>
          <p:spPr>
            <a:xfrm>
              <a:off x="9680594" y="2792209"/>
              <a:ext cx="88947" cy="88947"/>
            </a:xfrm>
            <a:custGeom>
              <a:avLst/>
              <a:gdLst>
                <a:gd name="connsiteX0" fmla="*/ 44536 w 88947"/>
                <a:gd name="connsiteY0" fmla="*/ 88948 h 88947"/>
                <a:gd name="connsiteX1" fmla="*/ 19809 w 88947"/>
                <a:gd name="connsiteY1" fmla="*/ 81482 h 88947"/>
                <a:gd name="connsiteX2" fmla="*/ 3401 w 88947"/>
                <a:gd name="connsiteY2" fmla="*/ 61534 h 88947"/>
                <a:gd name="connsiteX3" fmla="*/ 849 w 88947"/>
                <a:gd name="connsiteY3" fmla="*/ 35838 h 88947"/>
                <a:gd name="connsiteX4" fmla="*/ 13007 w 88947"/>
                <a:gd name="connsiteY4" fmla="*/ 13049 h 88947"/>
                <a:gd name="connsiteX5" fmla="*/ 35777 w 88947"/>
                <a:gd name="connsiteY5" fmla="*/ 861 h 88947"/>
                <a:gd name="connsiteX6" fmla="*/ 61479 w 88947"/>
                <a:gd name="connsiteY6" fmla="*/ 3382 h 88947"/>
                <a:gd name="connsiteX7" fmla="*/ 81445 w 88947"/>
                <a:gd name="connsiteY7" fmla="*/ 19760 h 88947"/>
                <a:gd name="connsiteX8" fmla="*/ 88948 w 88947"/>
                <a:gd name="connsiteY8" fmla="*/ 44475 h 88947"/>
                <a:gd name="connsiteX9" fmla="*/ 75925 w 88947"/>
                <a:gd name="connsiteY9" fmla="*/ 75882 h 88947"/>
                <a:gd name="connsiteX10" fmla="*/ 44536 w 88947"/>
                <a:gd name="connsiteY10" fmla="*/ 88948 h 88947"/>
                <a:gd name="connsiteX11" fmla="*/ 44536 w 88947"/>
                <a:gd name="connsiteY11" fmla="*/ 4664 h 88947"/>
                <a:gd name="connsiteX12" fmla="*/ 22361 w 88947"/>
                <a:gd name="connsiteY12" fmla="*/ 11356 h 88947"/>
                <a:gd name="connsiteX13" fmla="*/ 7646 w 88947"/>
                <a:gd name="connsiteY13" fmla="*/ 29250 h 88947"/>
                <a:gd name="connsiteX14" fmla="*/ 5364 w 88947"/>
                <a:gd name="connsiteY14" fmla="*/ 52302 h 88947"/>
                <a:gd name="connsiteX15" fmla="*/ 16276 w 88947"/>
                <a:gd name="connsiteY15" fmla="*/ 72729 h 88947"/>
                <a:gd name="connsiteX16" fmla="*/ 36709 w 88947"/>
                <a:gd name="connsiteY16" fmla="*/ 83648 h 88947"/>
                <a:gd name="connsiteX17" fmla="*/ 59761 w 88947"/>
                <a:gd name="connsiteY17" fmla="*/ 81360 h 88947"/>
                <a:gd name="connsiteX18" fmla="*/ 77649 w 88947"/>
                <a:gd name="connsiteY18" fmla="*/ 66650 h 88947"/>
                <a:gd name="connsiteX19" fmla="*/ 84347 w 88947"/>
                <a:gd name="connsiteY19" fmla="*/ 44475 h 88947"/>
                <a:gd name="connsiteX20" fmla="*/ 72557 w 88947"/>
                <a:gd name="connsiteY20" fmla="*/ 16540 h 88947"/>
                <a:gd name="connsiteX21" fmla="*/ 44536 w 88947"/>
                <a:gd name="connsiteY21" fmla="*/ 4971 h 88947"/>
                <a:gd name="connsiteX22" fmla="*/ 44536 w 88947"/>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7" h="88947">
                  <a:moveTo>
                    <a:pt x="44536" y="88948"/>
                  </a:moveTo>
                  <a:cubicBezTo>
                    <a:pt x="35734" y="88960"/>
                    <a:pt x="27133" y="86359"/>
                    <a:pt x="19809" y="81482"/>
                  </a:cubicBezTo>
                  <a:cubicBezTo>
                    <a:pt x="12485" y="76606"/>
                    <a:pt x="6780" y="69662"/>
                    <a:pt x="3401" y="61534"/>
                  </a:cubicBezTo>
                  <a:cubicBezTo>
                    <a:pt x="27" y="53412"/>
                    <a:pt x="-863" y="44469"/>
                    <a:pt x="849" y="35838"/>
                  </a:cubicBezTo>
                  <a:cubicBezTo>
                    <a:pt x="2554" y="27207"/>
                    <a:pt x="6787" y="19276"/>
                    <a:pt x="13007" y="13049"/>
                  </a:cubicBezTo>
                  <a:cubicBezTo>
                    <a:pt x="19221" y="6823"/>
                    <a:pt x="27146" y="2584"/>
                    <a:pt x="35777" y="861"/>
                  </a:cubicBezTo>
                  <a:cubicBezTo>
                    <a:pt x="44401" y="-863"/>
                    <a:pt x="53345" y="14"/>
                    <a:pt x="61479" y="3382"/>
                  </a:cubicBezTo>
                  <a:cubicBezTo>
                    <a:pt x="69607" y="6744"/>
                    <a:pt x="76557" y="12448"/>
                    <a:pt x="81445" y="19760"/>
                  </a:cubicBezTo>
                  <a:cubicBezTo>
                    <a:pt x="86334" y="27072"/>
                    <a:pt x="88948" y="35678"/>
                    <a:pt x="88948" y="44475"/>
                  </a:cubicBezTo>
                  <a:cubicBezTo>
                    <a:pt x="88929" y="56252"/>
                    <a:pt x="84249" y="67545"/>
                    <a:pt x="75925" y="75882"/>
                  </a:cubicBezTo>
                  <a:cubicBezTo>
                    <a:pt x="67601" y="84218"/>
                    <a:pt x="56314" y="88917"/>
                    <a:pt x="44536" y="88948"/>
                  </a:cubicBezTo>
                  <a:close/>
                  <a:moveTo>
                    <a:pt x="44536" y="4664"/>
                  </a:moveTo>
                  <a:cubicBezTo>
                    <a:pt x="36642" y="4652"/>
                    <a:pt x="28925" y="6983"/>
                    <a:pt x="22361" y="11356"/>
                  </a:cubicBezTo>
                  <a:cubicBezTo>
                    <a:pt x="15791" y="15736"/>
                    <a:pt x="10670" y="21962"/>
                    <a:pt x="7646" y="29250"/>
                  </a:cubicBezTo>
                  <a:cubicBezTo>
                    <a:pt x="4621" y="36537"/>
                    <a:pt x="3830" y="44561"/>
                    <a:pt x="5364" y="52302"/>
                  </a:cubicBezTo>
                  <a:cubicBezTo>
                    <a:pt x="6897" y="60037"/>
                    <a:pt x="10700" y="67147"/>
                    <a:pt x="16276" y="72729"/>
                  </a:cubicBezTo>
                  <a:cubicBezTo>
                    <a:pt x="21858" y="78311"/>
                    <a:pt x="28968" y="82108"/>
                    <a:pt x="36709" y="83648"/>
                  </a:cubicBezTo>
                  <a:cubicBezTo>
                    <a:pt x="44451" y="85181"/>
                    <a:pt x="52468" y="84384"/>
                    <a:pt x="59761" y="81360"/>
                  </a:cubicBezTo>
                  <a:cubicBezTo>
                    <a:pt x="67049" y="78335"/>
                    <a:pt x="73275" y="73213"/>
                    <a:pt x="77649" y="66650"/>
                  </a:cubicBezTo>
                  <a:cubicBezTo>
                    <a:pt x="82028" y="60080"/>
                    <a:pt x="84359" y="52363"/>
                    <a:pt x="84347" y="44475"/>
                  </a:cubicBezTo>
                  <a:cubicBezTo>
                    <a:pt x="84249" y="33973"/>
                    <a:pt x="80010" y="23938"/>
                    <a:pt x="72557" y="16540"/>
                  </a:cubicBezTo>
                  <a:cubicBezTo>
                    <a:pt x="65104" y="9142"/>
                    <a:pt x="55032" y="4983"/>
                    <a:pt x="44536" y="4971"/>
                  </a:cubicBezTo>
                  <a:lnTo>
                    <a:pt x="44536" y="4664"/>
                  </a:lnTo>
                  <a:close/>
                </a:path>
              </a:pathLst>
            </a:custGeom>
            <a:solidFill>
              <a:srgbClr val="0E0E0E"/>
            </a:solidFill>
            <a:ln w="6134"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CE7248BD-D9E8-4770-B051-D3F81CDA80C1}"/>
                </a:ext>
              </a:extLst>
            </p:cNvPr>
            <p:cNvSpPr/>
            <p:nvPr/>
          </p:nvSpPr>
          <p:spPr>
            <a:xfrm>
              <a:off x="9881819" y="2794745"/>
              <a:ext cx="84301" cy="84302"/>
            </a:xfrm>
            <a:custGeom>
              <a:avLst/>
              <a:gdLst>
                <a:gd name="connsiteX0" fmla="*/ 51830 w 84301"/>
                <a:gd name="connsiteY0" fmla="*/ 83167 h 84302"/>
                <a:gd name="connsiteX1" fmla="*/ 83164 w 84301"/>
                <a:gd name="connsiteY1" fmla="*/ 32475 h 84302"/>
                <a:gd name="connsiteX2" fmla="*/ 32471 w 84301"/>
                <a:gd name="connsiteY2" fmla="*/ 1135 h 84302"/>
                <a:gd name="connsiteX3" fmla="*/ 1137 w 84301"/>
                <a:gd name="connsiteY3" fmla="*/ 51834 h 84302"/>
                <a:gd name="connsiteX4" fmla="*/ 51830 w 84301"/>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2">
                  <a:moveTo>
                    <a:pt x="51830" y="83167"/>
                  </a:moveTo>
                  <a:cubicBezTo>
                    <a:pt x="74484" y="77818"/>
                    <a:pt x="88513" y="55122"/>
                    <a:pt x="83164" y="32475"/>
                  </a:cubicBezTo>
                  <a:cubicBezTo>
                    <a:pt x="77821" y="9821"/>
                    <a:pt x="55124" y="-4208"/>
                    <a:pt x="32471" y="1135"/>
                  </a:cubicBezTo>
                  <a:cubicBezTo>
                    <a:pt x="9817" y="6484"/>
                    <a:pt x="-4212" y="29181"/>
                    <a:pt x="1137" y="51834"/>
                  </a:cubicBezTo>
                  <a:cubicBezTo>
                    <a:pt x="6480" y="74481"/>
                    <a:pt x="29177" y="88510"/>
                    <a:pt x="51830" y="83167"/>
                  </a:cubicBezTo>
                  <a:close/>
                </a:path>
              </a:pathLst>
            </a:custGeom>
            <a:solidFill>
              <a:srgbClr val="374FAD"/>
            </a:solidFill>
            <a:ln w="6134"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0FD91C12-DE0D-4C3F-8CB9-8C5897123B52}"/>
                </a:ext>
              </a:extLst>
            </p:cNvPr>
            <p:cNvSpPr/>
            <p:nvPr/>
          </p:nvSpPr>
          <p:spPr>
            <a:xfrm>
              <a:off x="9879529" y="2792209"/>
              <a:ext cx="88943" cy="88947"/>
            </a:xfrm>
            <a:custGeom>
              <a:avLst/>
              <a:gdLst>
                <a:gd name="connsiteX0" fmla="*/ 44532 w 88943"/>
                <a:gd name="connsiteY0" fmla="*/ 88948 h 88947"/>
                <a:gd name="connsiteX1" fmla="*/ 19811 w 88943"/>
                <a:gd name="connsiteY1" fmla="*/ 81482 h 88947"/>
                <a:gd name="connsiteX2" fmla="*/ 3402 w 88943"/>
                <a:gd name="connsiteY2" fmla="*/ 61534 h 88947"/>
                <a:gd name="connsiteX3" fmla="*/ 845 w 88943"/>
                <a:gd name="connsiteY3" fmla="*/ 35838 h 88947"/>
                <a:gd name="connsiteX4" fmla="*/ 13002 w 88943"/>
                <a:gd name="connsiteY4" fmla="*/ 13049 h 88947"/>
                <a:gd name="connsiteX5" fmla="*/ 35773 w 88943"/>
                <a:gd name="connsiteY5" fmla="*/ 861 h 88947"/>
                <a:gd name="connsiteX6" fmla="*/ 61475 w 88943"/>
                <a:gd name="connsiteY6" fmla="*/ 3382 h 88947"/>
                <a:gd name="connsiteX7" fmla="*/ 81448 w 88943"/>
                <a:gd name="connsiteY7" fmla="*/ 19760 h 88947"/>
                <a:gd name="connsiteX8" fmla="*/ 88943 w 88943"/>
                <a:gd name="connsiteY8" fmla="*/ 44475 h 88947"/>
                <a:gd name="connsiteX9" fmla="*/ 75939 w 88943"/>
                <a:gd name="connsiteY9" fmla="*/ 75900 h 88947"/>
                <a:gd name="connsiteX10" fmla="*/ 44532 w 88943"/>
                <a:gd name="connsiteY10" fmla="*/ 88948 h 88947"/>
                <a:gd name="connsiteX11" fmla="*/ 44532 w 88943"/>
                <a:gd name="connsiteY11" fmla="*/ 4664 h 88947"/>
                <a:gd name="connsiteX12" fmla="*/ 22357 w 88943"/>
                <a:gd name="connsiteY12" fmla="*/ 11356 h 88947"/>
                <a:gd name="connsiteX13" fmla="*/ 7647 w 88943"/>
                <a:gd name="connsiteY13" fmla="*/ 29250 h 88947"/>
                <a:gd name="connsiteX14" fmla="*/ 5365 w 88943"/>
                <a:gd name="connsiteY14" fmla="*/ 52302 h 88947"/>
                <a:gd name="connsiteX15" fmla="*/ 16278 w 88943"/>
                <a:gd name="connsiteY15" fmla="*/ 72729 h 88947"/>
                <a:gd name="connsiteX16" fmla="*/ 36711 w 88943"/>
                <a:gd name="connsiteY16" fmla="*/ 83648 h 88947"/>
                <a:gd name="connsiteX17" fmla="*/ 59757 w 88943"/>
                <a:gd name="connsiteY17" fmla="*/ 81360 h 88947"/>
                <a:gd name="connsiteX18" fmla="*/ 77650 w 88943"/>
                <a:gd name="connsiteY18" fmla="*/ 66650 h 88947"/>
                <a:gd name="connsiteX19" fmla="*/ 84343 w 88943"/>
                <a:gd name="connsiteY19" fmla="*/ 44475 h 88947"/>
                <a:gd name="connsiteX20" fmla="*/ 72559 w 88943"/>
                <a:gd name="connsiteY20" fmla="*/ 16540 h 88947"/>
                <a:gd name="connsiteX21" fmla="*/ 44532 w 88943"/>
                <a:gd name="connsiteY21" fmla="*/ 4971 h 88947"/>
                <a:gd name="connsiteX22" fmla="*/ 44532 w 88943"/>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3" h="88947">
                  <a:moveTo>
                    <a:pt x="44532" y="88948"/>
                  </a:moveTo>
                  <a:cubicBezTo>
                    <a:pt x="35736" y="88960"/>
                    <a:pt x="27130" y="86359"/>
                    <a:pt x="19811" y="81482"/>
                  </a:cubicBezTo>
                  <a:cubicBezTo>
                    <a:pt x="12487" y="76606"/>
                    <a:pt x="6776" y="69662"/>
                    <a:pt x="3402" y="61534"/>
                  </a:cubicBezTo>
                  <a:cubicBezTo>
                    <a:pt x="29" y="53412"/>
                    <a:pt x="-861" y="44469"/>
                    <a:pt x="845" y="35838"/>
                  </a:cubicBezTo>
                  <a:cubicBezTo>
                    <a:pt x="2556" y="27207"/>
                    <a:pt x="6789" y="19276"/>
                    <a:pt x="13002" y="13049"/>
                  </a:cubicBezTo>
                  <a:cubicBezTo>
                    <a:pt x="19223" y="6823"/>
                    <a:pt x="27148" y="2584"/>
                    <a:pt x="35773" y="861"/>
                  </a:cubicBezTo>
                  <a:cubicBezTo>
                    <a:pt x="44403" y="-863"/>
                    <a:pt x="53347" y="14"/>
                    <a:pt x="61475" y="3382"/>
                  </a:cubicBezTo>
                  <a:cubicBezTo>
                    <a:pt x="69609" y="6744"/>
                    <a:pt x="76559" y="12448"/>
                    <a:pt x="81448" y="19760"/>
                  </a:cubicBezTo>
                  <a:cubicBezTo>
                    <a:pt x="86337" y="27072"/>
                    <a:pt x="88943" y="35678"/>
                    <a:pt x="88943" y="44475"/>
                  </a:cubicBezTo>
                  <a:cubicBezTo>
                    <a:pt x="88943" y="56258"/>
                    <a:pt x="84269" y="67564"/>
                    <a:pt x="75939" y="75900"/>
                  </a:cubicBezTo>
                  <a:cubicBezTo>
                    <a:pt x="67615" y="84236"/>
                    <a:pt x="56316" y="88929"/>
                    <a:pt x="44532" y="88948"/>
                  </a:cubicBezTo>
                  <a:close/>
                  <a:moveTo>
                    <a:pt x="44532" y="4664"/>
                  </a:moveTo>
                  <a:cubicBezTo>
                    <a:pt x="36644" y="4652"/>
                    <a:pt x="28927" y="6983"/>
                    <a:pt x="22357" y="11356"/>
                  </a:cubicBezTo>
                  <a:cubicBezTo>
                    <a:pt x="15794" y="15736"/>
                    <a:pt x="10671" y="21962"/>
                    <a:pt x="7647" y="29250"/>
                  </a:cubicBezTo>
                  <a:cubicBezTo>
                    <a:pt x="4623" y="36537"/>
                    <a:pt x="3826" y="44561"/>
                    <a:pt x="5365" y="52302"/>
                  </a:cubicBezTo>
                  <a:cubicBezTo>
                    <a:pt x="6899" y="60037"/>
                    <a:pt x="10696" y="67147"/>
                    <a:pt x="16278" y="72729"/>
                  </a:cubicBezTo>
                  <a:cubicBezTo>
                    <a:pt x="21860" y="78311"/>
                    <a:pt x="28970" y="82108"/>
                    <a:pt x="36711" y="83648"/>
                  </a:cubicBezTo>
                  <a:cubicBezTo>
                    <a:pt x="44446" y="85181"/>
                    <a:pt x="52470" y="84384"/>
                    <a:pt x="59757" y="81360"/>
                  </a:cubicBezTo>
                  <a:cubicBezTo>
                    <a:pt x="67044" y="78335"/>
                    <a:pt x="73271" y="73213"/>
                    <a:pt x="77650" y="66650"/>
                  </a:cubicBezTo>
                  <a:cubicBezTo>
                    <a:pt x="82024" y="60080"/>
                    <a:pt x="84355" y="52363"/>
                    <a:pt x="84343" y="44475"/>
                  </a:cubicBezTo>
                  <a:cubicBezTo>
                    <a:pt x="84245" y="33973"/>
                    <a:pt x="80012" y="23938"/>
                    <a:pt x="72559" y="16540"/>
                  </a:cubicBezTo>
                  <a:cubicBezTo>
                    <a:pt x="65106" y="9142"/>
                    <a:pt x="55034" y="4983"/>
                    <a:pt x="44532" y="4971"/>
                  </a:cubicBezTo>
                  <a:lnTo>
                    <a:pt x="44532" y="4664"/>
                  </a:lnTo>
                  <a:close/>
                </a:path>
              </a:pathLst>
            </a:custGeom>
            <a:solidFill>
              <a:srgbClr val="0E0E0E"/>
            </a:solidFill>
            <a:ln w="6134"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AF4565AD-2A31-4681-A541-CD8DF409AD07}"/>
                </a:ext>
              </a:extLst>
            </p:cNvPr>
            <p:cNvSpPr/>
            <p:nvPr/>
          </p:nvSpPr>
          <p:spPr>
            <a:xfrm>
              <a:off x="8290176" y="2794699"/>
              <a:ext cx="84302" cy="84304"/>
            </a:xfrm>
            <a:custGeom>
              <a:avLst/>
              <a:gdLst>
                <a:gd name="connsiteX0" fmla="*/ 51834 w 84302"/>
                <a:gd name="connsiteY0" fmla="*/ 83170 h 84304"/>
                <a:gd name="connsiteX1" fmla="*/ 83167 w 84302"/>
                <a:gd name="connsiteY1" fmla="*/ 32471 h 84304"/>
                <a:gd name="connsiteX2" fmla="*/ 32468 w 84302"/>
                <a:gd name="connsiteY2" fmla="*/ 1137 h 84304"/>
                <a:gd name="connsiteX3" fmla="*/ 1135 w 84302"/>
                <a:gd name="connsiteY3" fmla="*/ 51830 h 84304"/>
                <a:gd name="connsiteX4" fmla="*/ 51834 w 84302"/>
                <a:gd name="connsiteY4" fmla="*/ 83170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4">
                  <a:moveTo>
                    <a:pt x="51834" y="83170"/>
                  </a:moveTo>
                  <a:cubicBezTo>
                    <a:pt x="74481" y="77821"/>
                    <a:pt x="88510" y="55124"/>
                    <a:pt x="83167" y="32471"/>
                  </a:cubicBezTo>
                  <a:cubicBezTo>
                    <a:pt x="77818" y="9817"/>
                    <a:pt x="55122" y="-4212"/>
                    <a:pt x="32468" y="1137"/>
                  </a:cubicBezTo>
                  <a:cubicBezTo>
                    <a:pt x="9821" y="6486"/>
                    <a:pt x="-4208" y="29183"/>
                    <a:pt x="1135" y="51830"/>
                  </a:cubicBezTo>
                  <a:cubicBezTo>
                    <a:pt x="6484" y="74484"/>
                    <a:pt x="29181" y="88512"/>
                    <a:pt x="51834" y="83170"/>
                  </a:cubicBezTo>
                  <a:close/>
                </a:path>
              </a:pathLst>
            </a:custGeom>
            <a:solidFill>
              <a:srgbClr val="374FAD"/>
            </a:solidFill>
            <a:ln w="6134"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BAE887F0-14BE-4B68-A1E4-5C2D18007118}"/>
                </a:ext>
              </a:extLst>
            </p:cNvPr>
            <p:cNvSpPr/>
            <p:nvPr/>
          </p:nvSpPr>
          <p:spPr>
            <a:xfrm>
              <a:off x="8287958" y="2792212"/>
              <a:ext cx="88943" cy="88945"/>
            </a:xfrm>
            <a:custGeom>
              <a:avLst/>
              <a:gdLst>
                <a:gd name="connsiteX0" fmla="*/ 44470 w 88943"/>
                <a:gd name="connsiteY0" fmla="*/ 88945 h 88945"/>
                <a:gd name="connsiteX1" fmla="*/ 19762 w 88943"/>
                <a:gd name="connsiteY1" fmla="*/ 81449 h 88945"/>
                <a:gd name="connsiteX2" fmla="*/ 3384 w 88943"/>
                <a:gd name="connsiteY2" fmla="*/ 61488 h 88945"/>
                <a:gd name="connsiteX3" fmla="*/ 857 w 88943"/>
                <a:gd name="connsiteY3" fmla="*/ 35799 h 88945"/>
                <a:gd name="connsiteX4" fmla="*/ 13027 w 88943"/>
                <a:gd name="connsiteY4" fmla="*/ 13022 h 88945"/>
                <a:gd name="connsiteX5" fmla="*/ 35797 w 88943"/>
                <a:gd name="connsiteY5" fmla="*/ 852 h 88945"/>
                <a:gd name="connsiteX6" fmla="*/ 61493 w 88943"/>
                <a:gd name="connsiteY6" fmla="*/ 3386 h 88945"/>
                <a:gd name="connsiteX7" fmla="*/ 81447 w 88943"/>
                <a:gd name="connsiteY7" fmla="*/ 19764 h 88945"/>
                <a:gd name="connsiteX8" fmla="*/ 88943 w 88943"/>
                <a:gd name="connsiteY8" fmla="*/ 44472 h 88945"/>
                <a:gd name="connsiteX9" fmla="*/ 85557 w 88943"/>
                <a:gd name="connsiteY9" fmla="*/ 61488 h 88945"/>
                <a:gd name="connsiteX10" fmla="*/ 75920 w 88943"/>
                <a:gd name="connsiteY10" fmla="*/ 75916 h 88945"/>
                <a:gd name="connsiteX11" fmla="*/ 61493 w 88943"/>
                <a:gd name="connsiteY11" fmla="*/ 85559 h 88945"/>
                <a:gd name="connsiteX12" fmla="*/ 44470 w 88943"/>
                <a:gd name="connsiteY12" fmla="*/ 88945 h 88945"/>
                <a:gd name="connsiteX13" fmla="*/ 44470 w 88943"/>
                <a:gd name="connsiteY13" fmla="*/ 4662 h 88945"/>
                <a:gd name="connsiteX14" fmla="*/ 22314 w 88943"/>
                <a:gd name="connsiteY14" fmla="*/ 11385 h 88945"/>
                <a:gd name="connsiteX15" fmla="*/ 7629 w 88943"/>
                <a:gd name="connsiteY15" fmla="*/ 29290 h 88945"/>
                <a:gd name="connsiteX16" fmla="*/ 5371 w 88943"/>
                <a:gd name="connsiteY16" fmla="*/ 52336 h 88945"/>
                <a:gd name="connsiteX17" fmla="*/ 16302 w 88943"/>
                <a:gd name="connsiteY17" fmla="*/ 72751 h 88945"/>
                <a:gd name="connsiteX18" fmla="*/ 36729 w 88943"/>
                <a:gd name="connsiteY18" fmla="*/ 83645 h 88945"/>
                <a:gd name="connsiteX19" fmla="*/ 59775 w 88943"/>
                <a:gd name="connsiteY19" fmla="*/ 81351 h 88945"/>
                <a:gd name="connsiteX20" fmla="*/ 77656 w 88943"/>
                <a:gd name="connsiteY20" fmla="*/ 66641 h 88945"/>
                <a:gd name="connsiteX21" fmla="*/ 84342 w 88943"/>
                <a:gd name="connsiteY21" fmla="*/ 44472 h 88945"/>
                <a:gd name="connsiteX22" fmla="*/ 72534 w 88943"/>
                <a:gd name="connsiteY22" fmla="*/ 16513 h 88945"/>
                <a:gd name="connsiteX23" fmla="*/ 44470 w 88943"/>
                <a:gd name="connsiteY23" fmla="*/ 4968 h 88945"/>
                <a:gd name="connsiteX24" fmla="*/ 44470 w 88943"/>
                <a:gd name="connsiteY24"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3" h="88945">
                  <a:moveTo>
                    <a:pt x="44470" y="88945"/>
                  </a:moveTo>
                  <a:cubicBezTo>
                    <a:pt x="35674" y="88945"/>
                    <a:pt x="27080" y="86338"/>
                    <a:pt x="19762" y="81449"/>
                  </a:cubicBezTo>
                  <a:cubicBezTo>
                    <a:pt x="12450" y="76560"/>
                    <a:pt x="6751" y="69616"/>
                    <a:pt x="3384" y="61488"/>
                  </a:cubicBezTo>
                  <a:cubicBezTo>
                    <a:pt x="16" y="53367"/>
                    <a:pt x="-861" y="44423"/>
                    <a:pt x="857" y="35799"/>
                  </a:cubicBezTo>
                  <a:cubicBezTo>
                    <a:pt x="2568" y="27168"/>
                    <a:pt x="6807" y="19242"/>
                    <a:pt x="13027" y="13022"/>
                  </a:cubicBezTo>
                  <a:cubicBezTo>
                    <a:pt x="19247" y="6802"/>
                    <a:pt x="27172" y="2570"/>
                    <a:pt x="35797" y="852"/>
                  </a:cubicBezTo>
                  <a:cubicBezTo>
                    <a:pt x="44421" y="-859"/>
                    <a:pt x="53365" y="18"/>
                    <a:pt x="61493" y="3386"/>
                  </a:cubicBezTo>
                  <a:cubicBezTo>
                    <a:pt x="69614" y="6753"/>
                    <a:pt x="76564" y="12452"/>
                    <a:pt x="81447" y="19764"/>
                  </a:cubicBezTo>
                  <a:cubicBezTo>
                    <a:pt x="86336" y="27076"/>
                    <a:pt x="88943" y="35676"/>
                    <a:pt x="88943" y="44472"/>
                  </a:cubicBezTo>
                  <a:cubicBezTo>
                    <a:pt x="88943" y="50312"/>
                    <a:pt x="87796" y="56096"/>
                    <a:pt x="85557" y="61488"/>
                  </a:cubicBezTo>
                  <a:cubicBezTo>
                    <a:pt x="83324" y="66887"/>
                    <a:pt x="80048" y="71788"/>
                    <a:pt x="75920" y="75916"/>
                  </a:cubicBezTo>
                  <a:cubicBezTo>
                    <a:pt x="71792" y="80050"/>
                    <a:pt x="66885" y="83326"/>
                    <a:pt x="61493" y="85559"/>
                  </a:cubicBezTo>
                  <a:cubicBezTo>
                    <a:pt x="56095" y="87792"/>
                    <a:pt x="50310" y="88945"/>
                    <a:pt x="44470" y="88945"/>
                  </a:cubicBezTo>
                  <a:close/>
                  <a:moveTo>
                    <a:pt x="44470" y="4662"/>
                  </a:moveTo>
                  <a:cubicBezTo>
                    <a:pt x="36582" y="4662"/>
                    <a:pt x="28871" y="6999"/>
                    <a:pt x="22314" y="11385"/>
                  </a:cubicBezTo>
                  <a:cubicBezTo>
                    <a:pt x="15756" y="15770"/>
                    <a:pt x="10647" y="22003"/>
                    <a:pt x="7629" y="29290"/>
                  </a:cubicBezTo>
                  <a:cubicBezTo>
                    <a:pt x="4611" y="36578"/>
                    <a:pt x="3825" y="44601"/>
                    <a:pt x="5371" y="52336"/>
                  </a:cubicBezTo>
                  <a:cubicBezTo>
                    <a:pt x="6917" y="60071"/>
                    <a:pt x="10720" y="67175"/>
                    <a:pt x="16302" y="72751"/>
                  </a:cubicBezTo>
                  <a:cubicBezTo>
                    <a:pt x="21884" y="78321"/>
                    <a:pt x="28994" y="82118"/>
                    <a:pt x="36729" y="83645"/>
                  </a:cubicBezTo>
                  <a:cubicBezTo>
                    <a:pt x="44470" y="85179"/>
                    <a:pt x="52488" y="84381"/>
                    <a:pt x="59775" y="81351"/>
                  </a:cubicBezTo>
                  <a:cubicBezTo>
                    <a:pt x="67056" y="78327"/>
                    <a:pt x="73283" y="73205"/>
                    <a:pt x="77656" y="66641"/>
                  </a:cubicBezTo>
                  <a:cubicBezTo>
                    <a:pt x="82030" y="60078"/>
                    <a:pt x="84355" y="52361"/>
                    <a:pt x="84342" y="44472"/>
                  </a:cubicBezTo>
                  <a:cubicBezTo>
                    <a:pt x="84244" y="33958"/>
                    <a:pt x="80006" y="23917"/>
                    <a:pt x="72534" y="16513"/>
                  </a:cubicBezTo>
                  <a:cubicBezTo>
                    <a:pt x="65069" y="9115"/>
                    <a:pt x="54984" y="4968"/>
                    <a:pt x="44470" y="4968"/>
                  </a:cubicBezTo>
                  <a:lnTo>
                    <a:pt x="44470" y="4662"/>
                  </a:lnTo>
                  <a:close/>
                </a:path>
              </a:pathLst>
            </a:custGeom>
            <a:solidFill>
              <a:srgbClr val="0E0E0E"/>
            </a:solidFill>
            <a:ln w="6134"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8B0F6D37-056F-48E4-8378-BC6E65135F47}"/>
                </a:ext>
              </a:extLst>
            </p:cNvPr>
            <p:cNvSpPr/>
            <p:nvPr/>
          </p:nvSpPr>
          <p:spPr>
            <a:xfrm>
              <a:off x="8489272" y="2794541"/>
              <a:ext cx="84280" cy="84286"/>
            </a:xfrm>
            <a:custGeom>
              <a:avLst/>
              <a:gdLst>
                <a:gd name="connsiteX0" fmla="*/ 71937 w 84280"/>
                <a:gd name="connsiteY0" fmla="*/ 71943 h 84286"/>
                <a:gd name="connsiteX1" fmla="*/ 71937 w 84280"/>
                <a:gd name="connsiteY1" fmla="*/ 12344 h 84286"/>
                <a:gd name="connsiteX2" fmla="*/ 12343 w 84280"/>
                <a:gd name="connsiteY2" fmla="*/ 12344 h 84286"/>
                <a:gd name="connsiteX3" fmla="*/ 12343 w 84280"/>
                <a:gd name="connsiteY3" fmla="*/ 71943 h 84286"/>
                <a:gd name="connsiteX4" fmla="*/ 71937 w 84280"/>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6">
                  <a:moveTo>
                    <a:pt x="71937" y="71943"/>
                  </a:moveTo>
                  <a:cubicBezTo>
                    <a:pt x="88395" y="55485"/>
                    <a:pt x="88395" y="28802"/>
                    <a:pt x="71937" y="12344"/>
                  </a:cubicBezTo>
                  <a:cubicBezTo>
                    <a:pt x="55479" y="-4115"/>
                    <a:pt x="28801" y="-4115"/>
                    <a:pt x="12343" y="12344"/>
                  </a:cubicBezTo>
                  <a:cubicBezTo>
                    <a:pt x="-4114" y="28802"/>
                    <a:pt x="-4114" y="55485"/>
                    <a:pt x="12343" y="71943"/>
                  </a:cubicBezTo>
                  <a:cubicBezTo>
                    <a:pt x="28801" y="88401"/>
                    <a:pt x="55479" y="88401"/>
                    <a:pt x="71937" y="71943"/>
                  </a:cubicBezTo>
                  <a:close/>
                </a:path>
              </a:pathLst>
            </a:custGeom>
            <a:solidFill>
              <a:srgbClr val="374FAD"/>
            </a:solidFill>
            <a:ln w="6134"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C023F41B-B0A0-4444-8097-5685B0ED3C4C}"/>
                </a:ext>
              </a:extLst>
            </p:cNvPr>
            <p:cNvSpPr/>
            <p:nvPr/>
          </p:nvSpPr>
          <p:spPr>
            <a:xfrm>
              <a:off x="8486885" y="2792209"/>
              <a:ext cx="88947" cy="88947"/>
            </a:xfrm>
            <a:custGeom>
              <a:avLst/>
              <a:gdLst>
                <a:gd name="connsiteX0" fmla="*/ 44536 w 88947"/>
                <a:gd name="connsiteY0" fmla="*/ 88948 h 88947"/>
                <a:gd name="connsiteX1" fmla="*/ 19809 w 88947"/>
                <a:gd name="connsiteY1" fmla="*/ 81482 h 88947"/>
                <a:gd name="connsiteX2" fmla="*/ 3407 w 88947"/>
                <a:gd name="connsiteY2" fmla="*/ 61534 h 88947"/>
                <a:gd name="connsiteX3" fmla="*/ 849 w 88947"/>
                <a:gd name="connsiteY3" fmla="*/ 35838 h 88947"/>
                <a:gd name="connsiteX4" fmla="*/ 13006 w 88947"/>
                <a:gd name="connsiteY4" fmla="*/ 13049 h 88947"/>
                <a:gd name="connsiteX5" fmla="*/ 35777 w 88947"/>
                <a:gd name="connsiteY5" fmla="*/ 861 h 88947"/>
                <a:gd name="connsiteX6" fmla="*/ 61479 w 88947"/>
                <a:gd name="connsiteY6" fmla="*/ 3382 h 88947"/>
                <a:gd name="connsiteX7" fmla="*/ 81445 w 88947"/>
                <a:gd name="connsiteY7" fmla="*/ 19760 h 88947"/>
                <a:gd name="connsiteX8" fmla="*/ 88948 w 88947"/>
                <a:gd name="connsiteY8" fmla="*/ 44475 h 88947"/>
                <a:gd name="connsiteX9" fmla="*/ 75943 w 88947"/>
                <a:gd name="connsiteY9" fmla="*/ 75900 h 88947"/>
                <a:gd name="connsiteX10" fmla="*/ 44536 w 88947"/>
                <a:gd name="connsiteY10" fmla="*/ 88948 h 88947"/>
                <a:gd name="connsiteX11" fmla="*/ 44536 w 88947"/>
                <a:gd name="connsiteY11" fmla="*/ 4664 h 88947"/>
                <a:gd name="connsiteX12" fmla="*/ 22361 w 88947"/>
                <a:gd name="connsiteY12" fmla="*/ 11356 h 88947"/>
                <a:gd name="connsiteX13" fmla="*/ 7651 w 88947"/>
                <a:gd name="connsiteY13" fmla="*/ 29250 h 88947"/>
                <a:gd name="connsiteX14" fmla="*/ 5363 w 88947"/>
                <a:gd name="connsiteY14" fmla="*/ 52302 h 88947"/>
                <a:gd name="connsiteX15" fmla="*/ 16282 w 88947"/>
                <a:gd name="connsiteY15" fmla="*/ 72729 h 88947"/>
                <a:gd name="connsiteX16" fmla="*/ 36709 w 88947"/>
                <a:gd name="connsiteY16" fmla="*/ 83648 h 88947"/>
                <a:gd name="connsiteX17" fmla="*/ 59761 w 88947"/>
                <a:gd name="connsiteY17" fmla="*/ 81360 h 88947"/>
                <a:gd name="connsiteX18" fmla="*/ 77654 w 88947"/>
                <a:gd name="connsiteY18" fmla="*/ 66650 h 88947"/>
                <a:gd name="connsiteX19" fmla="*/ 84347 w 88947"/>
                <a:gd name="connsiteY19" fmla="*/ 44475 h 88947"/>
                <a:gd name="connsiteX20" fmla="*/ 72563 w 88947"/>
                <a:gd name="connsiteY20" fmla="*/ 16540 h 88947"/>
                <a:gd name="connsiteX21" fmla="*/ 44536 w 88947"/>
                <a:gd name="connsiteY21" fmla="*/ 4971 h 88947"/>
                <a:gd name="connsiteX22" fmla="*/ 44536 w 88947"/>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7" h="88947">
                  <a:moveTo>
                    <a:pt x="44536" y="88948"/>
                  </a:moveTo>
                  <a:cubicBezTo>
                    <a:pt x="35740" y="88960"/>
                    <a:pt x="27134" y="86359"/>
                    <a:pt x="19809" y="81482"/>
                  </a:cubicBezTo>
                  <a:cubicBezTo>
                    <a:pt x="12491" y="76606"/>
                    <a:pt x="6780" y="69662"/>
                    <a:pt x="3407" y="61534"/>
                  </a:cubicBezTo>
                  <a:cubicBezTo>
                    <a:pt x="27" y="53412"/>
                    <a:pt x="-863" y="44469"/>
                    <a:pt x="849" y="35838"/>
                  </a:cubicBezTo>
                  <a:cubicBezTo>
                    <a:pt x="2560" y="27207"/>
                    <a:pt x="6787" y="19276"/>
                    <a:pt x="13006" y="13049"/>
                  </a:cubicBezTo>
                  <a:cubicBezTo>
                    <a:pt x="19220" y="6823"/>
                    <a:pt x="27146" y="2584"/>
                    <a:pt x="35777" y="861"/>
                  </a:cubicBezTo>
                  <a:cubicBezTo>
                    <a:pt x="44407" y="-863"/>
                    <a:pt x="53351" y="14"/>
                    <a:pt x="61479" y="3382"/>
                  </a:cubicBezTo>
                  <a:cubicBezTo>
                    <a:pt x="69607" y="6744"/>
                    <a:pt x="76557" y="12448"/>
                    <a:pt x="81445" y="19760"/>
                  </a:cubicBezTo>
                  <a:cubicBezTo>
                    <a:pt x="86340" y="27072"/>
                    <a:pt x="88948" y="35678"/>
                    <a:pt x="88948" y="44475"/>
                  </a:cubicBezTo>
                  <a:cubicBezTo>
                    <a:pt x="88948" y="56258"/>
                    <a:pt x="84273" y="67564"/>
                    <a:pt x="75943" y="75900"/>
                  </a:cubicBezTo>
                  <a:cubicBezTo>
                    <a:pt x="67619" y="84236"/>
                    <a:pt x="56320" y="88929"/>
                    <a:pt x="44536" y="88948"/>
                  </a:cubicBezTo>
                  <a:close/>
                  <a:moveTo>
                    <a:pt x="44536" y="4664"/>
                  </a:moveTo>
                  <a:cubicBezTo>
                    <a:pt x="36648" y="4652"/>
                    <a:pt x="28925" y="6983"/>
                    <a:pt x="22361" y="11356"/>
                  </a:cubicBezTo>
                  <a:cubicBezTo>
                    <a:pt x="15798" y="15736"/>
                    <a:pt x="10676" y="21962"/>
                    <a:pt x="7651" y="29250"/>
                  </a:cubicBezTo>
                  <a:cubicBezTo>
                    <a:pt x="4621" y="36537"/>
                    <a:pt x="3830" y="44561"/>
                    <a:pt x="5363" y="52302"/>
                  </a:cubicBezTo>
                  <a:cubicBezTo>
                    <a:pt x="6903" y="60037"/>
                    <a:pt x="10700" y="67147"/>
                    <a:pt x="16282" y="72729"/>
                  </a:cubicBezTo>
                  <a:cubicBezTo>
                    <a:pt x="21858" y="78311"/>
                    <a:pt x="28974" y="82108"/>
                    <a:pt x="36709" y="83648"/>
                  </a:cubicBezTo>
                  <a:cubicBezTo>
                    <a:pt x="44450" y="85181"/>
                    <a:pt x="52474" y="84384"/>
                    <a:pt x="59761" y="81360"/>
                  </a:cubicBezTo>
                  <a:cubicBezTo>
                    <a:pt x="67049" y="78335"/>
                    <a:pt x="73275" y="73213"/>
                    <a:pt x="77654" y="66650"/>
                  </a:cubicBezTo>
                  <a:cubicBezTo>
                    <a:pt x="82028" y="60080"/>
                    <a:pt x="84359" y="52363"/>
                    <a:pt x="84347" y="44475"/>
                  </a:cubicBezTo>
                  <a:cubicBezTo>
                    <a:pt x="84249" y="33973"/>
                    <a:pt x="80016" y="23938"/>
                    <a:pt x="72563" y="16540"/>
                  </a:cubicBezTo>
                  <a:cubicBezTo>
                    <a:pt x="65110" y="9142"/>
                    <a:pt x="55038" y="4983"/>
                    <a:pt x="44536" y="4971"/>
                  </a:cubicBezTo>
                  <a:lnTo>
                    <a:pt x="44536" y="4664"/>
                  </a:lnTo>
                  <a:close/>
                </a:path>
              </a:pathLst>
            </a:custGeom>
            <a:solidFill>
              <a:srgbClr val="0E0E0E"/>
            </a:solidFill>
            <a:ln w="6134"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278798A8-986B-4364-BB99-B88D3F6F4F97}"/>
                </a:ext>
              </a:extLst>
            </p:cNvPr>
            <p:cNvSpPr/>
            <p:nvPr/>
          </p:nvSpPr>
          <p:spPr>
            <a:xfrm>
              <a:off x="8688136" y="2794693"/>
              <a:ext cx="84302" cy="84300"/>
            </a:xfrm>
            <a:custGeom>
              <a:avLst/>
              <a:gdLst>
                <a:gd name="connsiteX0" fmla="*/ 51828 w 84302"/>
                <a:gd name="connsiteY0" fmla="*/ 83164 h 84300"/>
                <a:gd name="connsiteX1" fmla="*/ 83167 w 84302"/>
                <a:gd name="connsiteY1" fmla="*/ 32471 h 84300"/>
                <a:gd name="connsiteX2" fmla="*/ 32468 w 84302"/>
                <a:gd name="connsiteY2" fmla="*/ 1137 h 84300"/>
                <a:gd name="connsiteX3" fmla="*/ 1135 w 84302"/>
                <a:gd name="connsiteY3" fmla="*/ 51830 h 84300"/>
                <a:gd name="connsiteX4" fmla="*/ 51828 w 84302"/>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0">
                  <a:moveTo>
                    <a:pt x="51828" y="83164"/>
                  </a:moveTo>
                  <a:cubicBezTo>
                    <a:pt x="74481" y="77821"/>
                    <a:pt x="88510" y="55124"/>
                    <a:pt x="83167" y="32471"/>
                  </a:cubicBezTo>
                  <a:cubicBezTo>
                    <a:pt x="77818" y="9817"/>
                    <a:pt x="55122" y="-4212"/>
                    <a:pt x="32468" y="1137"/>
                  </a:cubicBezTo>
                  <a:cubicBezTo>
                    <a:pt x="9821" y="6480"/>
                    <a:pt x="-4208" y="29177"/>
                    <a:pt x="1135" y="51830"/>
                  </a:cubicBezTo>
                  <a:cubicBezTo>
                    <a:pt x="6484" y="74484"/>
                    <a:pt x="29181" y="88512"/>
                    <a:pt x="51828" y="83164"/>
                  </a:cubicBezTo>
                  <a:close/>
                </a:path>
              </a:pathLst>
            </a:custGeom>
            <a:solidFill>
              <a:srgbClr val="374FAD"/>
            </a:solidFill>
            <a:ln w="6134"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FC96B691-AAF2-45CF-A1E5-378CF96A65EF}"/>
                </a:ext>
              </a:extLst>
            </p:cNvPr>
            <p:cNvSpPr/>
            <p:nvPr/>
          </p:nvSpPr>
          <p:spPr>
            <a:xfrm>
              <a:off x="8685816" y="2792209"/>
              <a:ext cx="88947" cy="88947"/>
            </a:xfrm>
            <a:custGeom>
              <a:avLst/>
              <a:gdLst>
                <a:gd name="connsiteX0" fmla="*/ 44536 w 88947"/>
                <a:gd name="connsiteY0" fmla="*/ 88948 h 88947"/>
                <a:gd name="connsiteX1" fmla="*/ 19810 w 88947"/>
                <a:gd name="connsiteY1" fmla="*/ 81482 h 88947"/>
                <a:gd name="connsiteX2" fmla="*/ 3400 w 88947"/>
                <a:gd name="connsiteY2" fmla="*/ 61534 h 88947"/>
                <a:gd name="connsiteX3" fmla="*/ 849 w 88947"/>
                <a:gd name="connsiteY3" fmla="*/ 35838 h 88947"/>
                <a:gd name="connsiteX4" fmla="*/ 13007 w 88947"/>
                <a:gd name="connsiteY4" fmla="*/ 13049 h 88947"/>
                <a:gd name="connsiteX5" fmla="*/ 35777 w 88947"/>
                <a:gd name="connsiteY5" fmla="*/ 861 h 88947"/>
                <a:gd name="connsiteX6" fmla="*/ 61479 w 88947"/>
                <a:gd name="connsiteY6" fmla="*/ 3382 h 88947"/>
                <a:gd name="connsiteX7" fmla="*/ 81446 w 88947"/>
                <a:gd name="connsiteY7" fmla="*/ 19760 h 88947"/>
                <a:gd name="connsiteX8" fmla="*/ 88948 w 88947"/>
                <a:gd name="connsiteY8" fmla="*/ 44475 h 88947"/>
                <a:gd name="connsiteX9" fmla="*/ 75943 w 88947"/>
                <a:gd name="connsiteY9" fmla="*/ 75900 h 88947"/>
                <a:gd name="connsiteX10" fmla="*/ 44536 w 88947"/>
                <a:gd name="connsiteY10" fmla="*/ 88948 h 88947"/>
                <a:gd name="connsiteX11" fmla="*/ 44536 w 88947"/>
                <a:gd name="connsiteY11" fmla="*/ 4664 h 88947"/>
                <a:gd name="connsiteX12" fmla="*/ 22361 w 88947"/>
                <a:gd name="connsiteY12" fmla="*/ 11356 h 88947"/>
                <a:gd name="connsiteX13" fmla="*/ 7645 w 88947"/>
                <a:gd name="connsiteY13" fmla="*/ 29250 h 88947"/>
                <a:gd name="connsiteX14" fmla="*/ 5363 w 88947"/>
                <a:gd name="connsiteY14" fmla="*/ 52302 h 88947"/>
                <a:gd name="connsiteX15" fmla="*/ 16276 w 88947"/>
                <a:gd name="connsiteY15" fmla="*/ 72729 h 88947"/>
                <a:gd name="connsiteX16" fmla="*/ 36709 w 88947"/>
                <a:gd name="connsiteY16" fmla="*/ 83648 h 88947"/>
                <a:gd name="connsiteX17" fmla="*/ 59761 w 88947"/>
                <a:gd name="connsiteY17" fmla="*/ 81360 h 88947"/>
                <a:gd name="connsiteX18" fmla="*/ 77648 w 88947"/>
                <a:gd name="connsiteY18" fmla="*/ 66650 h 88947"/>
                <a:gd name="connsiteX19" fmla="*/ 84347 w 88947"/>
                <a:gd name="connsiteY19" fmla="*/ 44475 h 88947"/>
                <a:gd name="connsiteX20" fmla="*/ 72557 w 88947"/>
                <a:gd name="connsiteY20" fmla="*/ 16540 h 88947"/>
                <a:gd name="connsiteX21" fmla="*/ 44536 w 88947"/>
                <a:gd name="connsiteY21" fmla="*/ 4971 h 88947"/>
                <a:gd name="connsiteX22" fmla="*/ 44536 w 88947"/>
                <a:gd name="connsiteY22"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47" h="88947">
                  <a:moveTo>
                    <a:pt x="44536" y="88948"/>
                  </a:moveTo>
                  <a:cubicBezTo>
                    <a:pt x="35734" y="88960"/>
                    <a:pt x="27134" y="86359"/>
                    <a:pt x="19810" y="81482"/>
                  </a:cubicBezTo>
                  <a:cubicBezTo>
                    <a:pt x="12485" y="76606"/>
                    <a:pt x="6780" y="69662"/>
                    <a:pt x="3400" y="61534"/>
                  </a:cubicBezTo>
                  <a:cubicBezTo>
                    <a:pt x="27" y="53412"/>
                    <a:pt x="-863" y="44469"/>
                    <a:pt x="849" y="35838"/>
                  </a:cubicBezTo>
                  <a:cubicBezTo>
                    <a:pt x="2554" y="27207"/>
                    <a:pt x="6786" y="19276"/>
                    <a:pt x="13007" y="13049"/>
                  </a:cubicBezTo>
                  <a:cubicBezTo>
                    <a:pt x="19221" y="6823"/>
                    <a:pt x="27146" y="2584"/>
                    <a:pt x="35777" y="861"/>
                  </a:cubicBezTo>
                  <a:cubicBezTo>
                    <a:pt x="44401" y="-863"/>
                    <a:pt x="53345" y="14"/>
                    <a:pt x="61479" y="3382"/>
                  </a:cubicBezTo>
                  <a:cubicBezTo>
                    <a:pt x="69607" y="6744"/>
                    <a:pt x="76557" y="12448"/>
                    <a:pt x="81446" y="19760"/>
                  </a:cubicBezTo>
                  <a:cubicBezTo>
                    <a:pt x="86334" y="27072"/>
                    <a:pt x="88948" y="35678"/>
                    <a:pt x="88948" y="44475"/>
                  </a:cubicBezTo>
                  <a:cubicBezTo>
                    <a:pt x="88948" y="56258"/>
                    <a:pt x="84267" y="67564"/>
                    <a:pt x="75943" y="75900"/>
                  </a:cubicBezTo>
                  <a:cubicBezTo>
                    <a:pt x="67613" y="84236"/>
                    <a:pt x="56320" y="88929"/>
                    <a:pt x="44536" y="88948"/>
                  </a:cubicBezTo>
                  <a:close/>
                  <a:moveTo>
                    <a:pt x="44536" y="4664"/>
                  </a:moveTo>
                  <a:cubicBezTo>
                    <a:pt x="36641" y="4652"/>
                    <a:pt x="28925" y="6983"/>
                    <a:pt x="22361" y="11356"/>
                  </a:cubicBezTo>
                  <a:cubicBezTo>
                    <a:pt x="15792" y="15736"/>
                    <a:pt x="10676" y="21962"/>
                    <a:pt x="7645" y="29250"/>
                  </a:cubicBezTo>
                  <a:cubicBezTo>
                    <a:pt x="4621" y="36537"/>
                    <a:pt x="3830" y="44561"/>
                    <a:pt x="5363" y="52302"/>
                  </a:cubicBezTo>
                  <a:cubicBezTo>
                    <a:pt x="6903" y="60037"/>
                    <a:pt x="10700" y="67147"/>
                    <a:pt x="16276" y="72729"/>
                  </a:cubicBezTo>
                  <a:cubicBezTo>
                    <a:pt x="21858" y="78311"/>
                    <a:pt x="28968" y="82108"/>
                    <a:pt x="36709" y="83648"/>
                  </a:cubicBezTo>
                  <a:cubicBezTo>
                    <a:pt x="44450" y="85181"/>
                    <a:pt x="52474" y="84384"/>
                    <a:pt x="59761" y="81360"/>
                  </a:cubicBezTo>
                  <a:cubicBezTo>
                    <a:pt x="67049" y="78335"/>
                    <a:pt x="73275" y="73213"/>
                    <a:pt x="77648" y="66650"/>
                  </a:cubicBezTo>
                  <a:cubicBezTo>
                    <a:pt x="82028" y="60080"/>
                    <a:pt x="84359" y="52363"/>
                    <a:pt x="84347" y="44475"/>
                  </a:cubicBezTo>
                  <a:cubicBezTo>
                    <a:pt x="84249" y="33973"/>
                    <a:pt x="80010" y="23938"/>
                    <a:pt x="72557" y="16540"/>
                  </a:cubicBezTo>
                  <a:cubicBezTo>
                    <a:pt x="65104" y="9142"/>
                    <a:pt x="55032" y="4983"/>
                    <a:pt x="44536" y="4971"/>
                  </a:cubicBezTo>
                  <a:lnTo>
                    <a:pt x="44536" y="4664"/>
                  </a:lnTo>
                  <a:close/>
                </a:path>
              </a:pathLst>
            </a:custGeom>
            <a:solidFill>
              <a:srgbClr val="0E0E0E"/>
            </a:solidFill>
            <a:ln w="6134"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CFA70357-E42B-4821-AD82-E46F8442F36A}"/>
                </a:ext>
              </a:extLst>
            </p:cNvPr>
            <p:cNvSpPr/>
            <p:nvPr/>
          </p:nvSpPr>
          <p:spPr>
            <a:xfrm>
              <a:off x="9184961" y="2933021"/>
              <a:ext cx="84302" cy="84302"/>
            </a:xfrm>
            <a:custGeom>
              <a:avLst/>
              <a:gdLst>
                <a:gd name="connsiteX0" fmla="*/ 51834 w 84302"/>
                <a:gd name="connsiteY0" fmla="*/ 83167 h 84302"/>
                <a:gd name="connsiteX1" fmla="*/ 83167 w 84302"/>
                <a:gd name="connsiteY1" fmla="*/ 32475 h 84302"/>
                <a:gd name="connsiteX2" fmla="*/ 32469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2" y="77818"/>
                    <a:pt x="88510" y="55122"/>
                    <a:pt x="83167" y="32475"/>
                  </a:cubicBezTo>
                  <a:cubicBezTo>
                    <a:pt x="77819" y="9821"/>
                    <a:pt x="55122" y="-4208"/>
                    <a:pt x="32469"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081374D1-AF82-44C1-ABF0-1BB2F48F9C94}"/>
                </a:ext>
              </a:extLst>
            </p:cNvPr>
            <p:cNvSpPr/>
            <p:nvPr/>
          </p:nvSpPr>
          <p:spPr>
            <a:xfrm>
              <a:off x="9182810" y="2930599"/>
              <a:ext cx="88821" cy="88822"/>
            </a:xfrm>
            <a:custGeom>
              <a:avLst/>
              <a:gdLst>
                <a:gd name="connsiteX0" fmla="*/ 44410 w 88821"/>
                <a:gd name="connsiteY0" fmla="*/ 88822 h 88822"/>
                <a:gd name="connsiteX1" fmla="*/ 19732 w 88821"/>
                <a:gd name="connsiteY1" fmla="*/ 81333 h 88822"/>
                <a:gd name="connsiteX2" fmla="*/ 3372 w 88821"/>
                <a:gd name="connsiteY2" fmla="*/ 61390 h 88822"/>
                <a:gd name="connsiteX3" fmla="*/ 857 w 88821"/>
                <a:gd name="connsiteY3" fmla="*/ 35725 h 88822"/>
                <a:gd name="connsiteX4" fmla="*/ 13027 w 88821"/>
                <a:gd name="connsiteY4" fmla="*/ 12986 h 88822"/>
                <a:gd name="connsiteX5" fmla="*/ 35785 w 88821"/>
                <a:gd name="connsiteY5" fmla="*/ 846 h 88822"/>
                <a:gd name="connsiteX6" fmla="*/ 61450 w 88821"/>
                <a:gd name="connsiteY6" fmla="*/ 3398 h 88822"/>
                <a:gd name="connsiteX7" fmla="*/ 81368 w 88821"/>
                <a:gd name="connsiteY7" fmla="*/ 19782 h 88822"/>
                <a:gd name="connsiteX8" fmla="*/ 88821 w 88821"/>
                <a:gd name="connsiteY8" fmla="*/ 44472 h 88822"/>
                <a:gd name="connsiteX9" fmla="*/ 75792 w 88821"/>
                <a:gd name="connsiteY9" fmla="*/ 75836 h 88822"/>
                <a:gd name="connsiteX10" fmla="*/ 44410 w 88821"/>
                <a:gd name="connsiteY10" fmla="*/ 88822 h 88822"/>
                <a:gd name="connsiteX11" fmla="*/ 44410 w 88821"/>
                <a:gd name="connsiteY11" fmla="*/ 4600 h 88822"/>
                <a:gd name="connsiteX12" fmla="*/ 22296 w 88821"/>
                <a:gd name="connsiteY12" fmla="*/ 11311 h 88822"/>
                <a:gd name="connsiteX13" fmla="*/ 7629 w 88821"/>
                <a:gd name="connsiteY13" fmla="*/ 29174 h 88822"/>
                <a:gd name="connsiteX14" fmla="*/ 5365 w 88821"/>
                <a:gd name="connsiteY14" fmla="*/ 52177 h 88822"/>
                <a:gd name="connsiteX15" fmla="*/ 16260 w 88821"/>
                <a:gd name="connsiteY15" fmla="*/ 72561 h 88822"/>
                <a:gd name="connsiteX16" fmla="*/ 36643 w 88821"/>
                <a:gd name="connsiteY16" fmla="*/ 83455 h 88822"/>
                <a:gd name="connsiteX17" fmla="*/ 59647 w 88821"/>
                <a:gd name="connsiteY17" fmla="*/ 81191 h 88822"/>
                <a:gd name="connsiteX18" fmla="*/ 77510 w 88821"/>
                <a:gd name="connsiteY18" fmla="*/ 66531 h 88822"/>
                <a:gd name="connsiteX19" fmla="*/ 84220 w 88821"/>
                <a:gd name="connsiteY19" fmla="*/ 44411 h 88822"/>
                <a:gd name="connsiteX20" fmla="*/ 72541 w 88821"/>
                <a:gd name="connsiteY20" fmla="*/ 16280 h 88822"/>
                <a:gd name="connsiteX21" fmla="*/ 44410 w 88821"/>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1" h="88822">
                  <a:moveTo>
                    <a:pt x="44410" y="88822"/>
                  </a:moveTo>
                  <a:cubicBezTo>
                    <a:pt x="35625" y="88822"/>
                    <a:pt x="27037" y="86215"/>
                    <a:pt x="19732" y="81333"/>
                  </a:cubicBezTo>
                  <a:cubicBezTo>
                    <a:pt x="12426" y="76450"/>
                    <a:pt x="6733" y="69512"/>
                    <a:pt x="3372" y="61390"/>
                  </a:cubicBezTo>
                  <a:cubicBezTo>
                    <a:pt x="17" y="53275"/>
                    <a:pt x="-861" y="44344"/>
                    <a:pt x="857" y="35725"/>
                  </a:cubicBezTo>
                  <a:cubicBezTo>
                    <a:pt x="2575" y="27107"/>
                    <a:pt x="6813" y="19193"/>
                    <a:pt x="13027" y="12986"/>
                  </a:cubicBezTo>
                  <a:cubicBezTo>
                    <a:pt x="19247" y="6778"/>
                    <a:pt x="27166" y="2551"/>
                    <a:pt x="35785" y="846"/>
                  </a:cubicBezTo>
                  <a:cubicBezTo>
                    <a:pt x="44403" y="-859"/>
                    <a:pt x="53335" y="24"/>
                    <a:pt x="61450" y="3398"/>
                  </a:cubicBezTo>
                  <a:cubicBezTo>
                    <a:pt x="69566" y="6766"/>
                    <a:pt x="76497" y="12470"/>
                    <a:pt x="81368" y="19782"/>
                  </a:cubicBezTo>
                  <a:cubicBezTo>
                    <a:pt x="86238" y="27094"/>
                    <a:pt x="88833" y="35688"/>
                    <a:pt x="88821" y="44472"/>
                  </a:cubicBezTo>
                  <a:cubicBezTo>
                    <a:pt x="88803" y="56238"/>
                    <a:pt x="84122" y="67518"/>
                    <a:pt x="75792" y="75836"/>
                  </a:cubicBezTo>
                  <a:cubicBezTo>
                    <a:pt x="67468" y="84154"/>
                    <a:pt x="56181" y="88822"/>
                    <a:pt x="44410" y="88822"/>
                  </a:cubicBezTo>
                  <a:close/>
                  <a:moveTo>
                    <a:pt x="44410" y="4600"/>
                  </a:moveTo>
                  <a:cubicBezTo>
                    <a:pt x="36539" y="4600"/>
                    <a:pt x="28841" y="6937"/>
                    <a:pt x="22296" y="11311"/>
                  </a:cubicBezTo>
                  <a:cubicBezTo>
                    <a:pt x="15744" y="15685"/>
                    <a:pt x="10641" y="21899"/>
                    <a:pt x="7629" y="29174"/>
                  </a:cubicBezTo>
                  <a:cubicBezTo>
                    <a:pt x="4617" y="36449"/>
                    <a:pt x="3826" y="44454"/>
                    <a:pt x="5365" y="52177"/>
                  </a:cubicBezTo>
                  <a:cubicBezTo>
                    <a:pt x="6899" y="59900"/>
                    <a:pt x="10690" y="66991"/>
                    <a:pt x="16260" y="72561"/>
                  </a:cubicBezTo>
                  <a:cubicBezTo>
                    <a:pt x="21830" y="78131"/>
                    <a:pt x="28921" y="81922"/>
                    <a:pt x="36643" y="83455"/>
                  </a:cubicBezTo>
                  <a:cubicBezTo>
                    <a:pt x="44367" y="84995"/>
                    <a:pt x="52372" y="84203"/>
                    <a:pt x="59647" y="81191"/>
                  </a:cubicBezTo>
                  <a:cubicBezTo>
                    <a:pt x="66922" y="78180"/>
                    <a:pt x="73136" y="73076"/>
                    <a:pt x="77510" y="66531"/>
                  </a:cubicBezTo>
                  <a:cubicBezTo>
                    <a:pt x="81889" y="59980"/>
                    <a:pt x="84220" y="52287"/>
                    <a:pt x="84220" y="44411"/>
                  </a:cubicBezTo>
                  <a:cubicBezTo>
                    <a:pt x="84208" y="33860"/>
                    <a:pt x="80006" y="23739"/>
                    <a:pt x="72541" y="16280"/>
                  </a:cubicBezTo>
                  <a:cubicBezTo>
                    <a:pt x="65082" y="8814"/>
                    <a:pt x="54966" y="4619"/>
                    <a:pt x="44410" y="4600"/>
                  </a:cubicBezTo>
                  <a:close/>
                </a:path>
              </a:pathLst>
            </a:custGeom>
            <a:solidFill>
              <a:srgbClr val="0E0E0E"/>
            </a:solidFill>
            <a:ln w="6134"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B49F02F5-55A4-4FB9-9E35-9F9467EA14F3}"/>
                </a:ext>
              </a:extLst>
            </p:cNvPr>
            <p:cNvSpPr/>
            <p:nvPr/>
          </p:nvSpPr>
          <p:spPr>
            <a:xfrm>
              <a:off x="9384026" y="2932848"/>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3"/>
                  </a:cubicBezTo>
                  <a:cubicBezTo>
                    <a:pt x="55485" y="-4114"/>
                    <a:pt x="28802" y="-4114"/>
                    <a:pt x="12343" y="12343"/>
                  </a:cubicBezTo>
                  <a:cubicBezTo>
                    <a:pt x="-4114" y="28801"/>
                    <a:pt x="-4114" y="55479"/>
                    <a:pt x="12343"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75FF92CC-BA43-43DD-9E5F-107BC3CC960E}"/>
                </a:ext>
              </a:extLst>
            </p:cNvPr>
            <p:cNvSpPr/>
            <p:nvPr/>
          </p:nvSpPr>
          <p:spPr>
            <a:xfrm>
              <a:off x="9381740" y="2930599"/>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3 w 88822"/>
                <a:gd name="connsiteY5" fmla="*/ 853 h 88822"/>
                <a:gd name="connsiteX6" fmla="*/ 61403 w 88822"/>
                <a:gd name="connsiteY6" fmla="*/ 3380 h 88822"/>
                <a:gd name="connsiteX7" fmla="*/ 81339 w 88822"/>
                <a:gd name="connsiteY7" fmla="*/ 19739 h 88822"/>
                <a:gd name="connsiteX8" fmla="*/ 88823 w 88822"/>
                <a:gd name="connsiteY8" fmla="*/ 44411 h 88822"/>
                <a:gd name="connsiteX9" fmla="*/ 75793 w 88822"/>
                <a:gd name="connsiteY9" fmla="*/ 75800 h 88822"/>
                <a:gd name="connsiteX10" fmla="*/ 44411 w 88822"/>
                <a:gd name="connsiteY10" fmla="*/ 88823 h 88822"/>
                <a:gd name="connsiteX11" fmla="*/ 44411 w 88822"/>
                <a:gd name="connsiteY11" fmla="*/ 4600 h 88822"/>
                <a:gd name="connsiteX12" fmla="*/ 22334 w 88822"/>
                <a:gd name="connsiteY12" fmla="*/ 11366 h 88822"/>
                <a:gd name="connsiteX13" fmla="*/ 7723 w 88822"/>
                <a:gd name="connsiteY13" fmla="*/ 29248 h 88822"/>
                <a:gd name="connsiteX14" fmla="*/ 5496 w 88822"/>
                <a:gd name="connsiteY14" fmla="*/ 52232 h 88822"/>
                <a:gd name="connsiteX15" fmla="*/ 16402 w 88822"/>
                <a:gd name="connsiteY15" fmla="*/ 72585 h 88822"/>
                <a:gd name="connsiteX16" fmla="*/ 36774 w 88822"/>
                <a:gd name="connsiteY16" fmla="*/ 83455 h 88822"/>
                <a:gd name="connsiteX17" fmla="*/ 59753 w 88822"/>
                <a:gd name="connsiteY17" fmla="*/ 81198 h 88822"/>
                <a:gd name="connsiteX18" fmla="*/ 77615 w 88822"/>
                <a:gd name="connsiteY18" fmla="*/ 66562 h 88822"/>
                <a:gd name="connsiteX19" fmla="*/ 84345 w 88822"/>
                <a:gd name="connsiteY19" fmla="*/ 44473 h 88822"/>
                <a:gd name="connsiteX20" fmla="*/ 81302 w 88822"/>
                <a:gd name="connsiteY20" fmla="*/ 29199 h 88822"/>
                <a:gd name="connsiteX21" fmla="*/ 72647 w 88822"/>
                <a:gd name="connsiteY21" fmla="*/ 16255 h 88822"/>
                <a:gd name="connsiteX22" fmla="*/ 59685 w 88822"/>
                <a:gd name="connsiteY22" fmla="*/ 7618 h 88822"/>
                <a:gd name="connsiteX23" fmla="*/ 44411 w 88822"/>
                <a:gd name="connsiteY23"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22" h="88822">
                  <a:moveTo>
                    <a:pt x="44411" y="88823"/>
                  </a:moveTo>
                  <a:cubicBezTo>
                    <a:pt x="35627" y="88823"/>
                    <a:pt x="27039" y="86216"/>
                    <a:pt x="19739" y="81339"/>
                  </a:cubicBezTo>
                  <a:cubicBezTo>
                    <a:pt x="12434" y="76456"/>
                    <a:pt x="6741" y="69525"/>
                    <a:pt x="3380" y="61409"/>
                  </a:cubicBezTo>
                  <a:cubicBezTo>
                    <a:pt x="18" y="53293"/>
                    <a:pt x="-859" y="44362"/>
                    <a:pt x="852" y="35750"/>
                  </a:cubicBezTo>
                  <a:cubicBezTo>
                    <a:pt x="2564" y="27131"/>
                    <a:pt x="6796" y="19218"/>
                    <a:pt x="13004" y="13010"/>
                  </a:cubicBezTo>
                  <a:cubicBezTo>
                    <a:pt x="19218" y="6796"/>
                    <a:pt x="27131" y="2564"/>
                    <a:pt x="35743" y="853"/>
                  </a:cubicBezTo>
                  <a:cubicBezTo>
                    <a:pt x="44362" y="-859"/>
                    <a:pt x="53293" y="18"/>
                    <a:pt x="61403" y="3380"/>
                  </a:cubicBezTo>
                  <a:cubicBezTo>
                    <a:pt x="69518" y="6741"/>
                    <a:pt x="76456" y="12434"/>
                    <a:pt x="81339" y="19739"/>
                  </a:cubicBezTo>
                  <a:cubicBezTo>
                    <a:pt x="86216" y="27039"/>
                    <a:pt x="88823" y="35627"/>
                    <a:pt x="88823" y="44411"/>
                  </a:cubicBezTo>
                  <a:cubicBezTo>
                    <a:pt x="88804" y="56183"/>
                    <a:pt x="84124" y="67469"/>
                    <a:pt x="75793" y="75800"/>
                  </a:cubicBezTo>
                  <a:cubicBezTo>
                    <a:pt x="67469" y="84124"/>
                    <a:pt x="56183" y="88804"/>
                    <a:pt x="44411" y="88823"/>
                  </a:cubicBezTo>
                  <a:close/>
                  <a:moveTo>
                    <a:pt x="44411" y="4600"/>
                  </a:moveTo>
                  <a:cubicBezTo>
                    <a:pt x="36547" y="4625"/>
                    <a:pt x="28861" y="6981"/>
                    <a:pt x="22334" y="11366"/>
                  </a:cubicBezTo>
                  <a:cubicBezTo>
                    <a:pt x="15801" y="15752"/>
                    <a:pt x="10722" y="21972"/>
                    <a:pt x="7723" y="29248"/>
                  </a:cubicBezTo>
                  <a:cubicBezTo>
                    <a:pt x="4729" y="36523"/>
                    <a:pt x="3950" y="44515"/>
                    <a:pt x="5496" y="52232"/>
                  </a:cubicBezTo>
                  <a:cubicBezTo>
                    <a:pt x="7042" y="59943"/>
                    <a:pt x="10839" y="67028"/>
                    <a:pt x="16402" y="72585"/>
                  </a:cubicBezTo>
                  <a:cubicBezTo>
                    <a:pt x="21972" y="78143"/>
                    <a:pt x="29057" y="81928"/>
                    <a:pt x="36774" y="83455"/>
                  </a:cubicBezTo>
                  <a:cubicBezTo>
                    <a:pt x="44491" y="84989"/>
                    <a:pt x="52484" y="84203"/>
                    <a:pt x="59753" y="81198"/>
                  </a:cubicBezTo>
                  <a:cubicBezTo>
                    <a:pt x="67022" y="78192"/>
                    <a:pt x="73235" y="73094"/>
                    <a:pt x="77615" y="66562"/>
                  </a:cubicBezTo>
                  <a:cubicBezTo>
                    <a:pt x="81989" y="60023"/>
                    <a:pt x="84332" y="52337"/>
                    <a:pt x="84345" y="44473"/>
                  </a:cubicBezTo>
                  <a:cubicBezTo>
                    <a:pt x="84345" y="39234"/>
                    <a:pt x="83308" y="34044"/>
                    <a:pt x="81302" y="29199"/>
                  </a:cubicBezTo>
                  <a:cubicBezTo>
                    <a:pt x="79296" y="24359"/>
                    <a:pt x="76352" y="19960"/>
                    <a:pt x="72647" y="16255"/>
                  </a:cubicBezTo>
                  <a:cubicBezTo>
                    <a:pt x="68936" y="12556"/>
                    <a:pt x="64531" y="9618"/>
                    <a:pt x="59685" y="7618"/>
                  </a:cubicBezTo>
                  <a:cubicBezTo>
                    <a:pt x="54845" y="5619"/>
                    <a:pt x="49650" y="4594"/>
                    <a:pt x="44411" y="4600"/>
                  </a:cubicBezTo>
                  <a:close/>
                </a:path>
              </a:pathLst>
            </a:custGeom>
            <a:solidFill>
              <a:srgbClr val="0E0E0E"/>
            </a:solidFill>
            <a:ln w="6134"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AF2938BF-D7BA-40DD-A059-BA2820E5D35D}"/>
                </a:ext>
              </a:extLst>
            </p:cNvPr>
            <p:cNvSpPr/>
            <p:nvPr/>
          </p:nvSpPr>
          <p:spPr>
            <a:xfrm>
              <a:off x="9560100" y="2933043"/>
              <a:ext cx="84301" cy="84300"/>
            </a:xfrm>
            <a:custGeom>
              <a:avLst/>
              <a:gdLst>
                <a:gd name="connsiteX0" fmla="*/ 51830 w 84301"/>
                <a:gd name="connsiteY0" fmla="*/ 83163 h 84300"/>
                <a:gd name="connsiteX1" fmla="*/ 83164 w 84301"/>
                <a:gd name="connsiteY1" fmla="*/ 32471 h 84300"/>
                <a:gd name="connsiteX2" fmla="*/ 32471 w 84301"/>
                <a:gd name="connsiteY2" fmla="*/ 1137 h 84300"/>
                <a:gd name="connsiteX3" fmla="*/ 1137 w 84301"/>
                <a:gd name="connsiteY3" fmla="*/ 51830 h 84300"/>
                <a:gd name="connsiteX4" fmla="*/ 51830 w 84301"/>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0">
                  <a:moveTo>
                    <a:pt x="51830" y="83163"/>
                  </a:moveTo>
                  <a:cubicBezTo>
                    <a:pt x="74484" y="77821"/>
                    <a:pt x="88513" y="55118"/>
                    <a:pt x="83164" y="32471"/>
                  </a:cubicBezTo>
                  <a:cubicBezTo>
                    <a:pt x="77821" y="9817"/>
                    <a:pt x="55118" y="-4212"/>
                    <a:pt x="32471" y="1137"/>
                  </a:cubicBezTo>
                  <a:cubicBezTo>
                    <a:pt x="9818" y="6480"/>
                    <a:pt x="-4212" y="29177"/>
                    <a:pt x="1137" y="51830"/>
                  </a:cubicBezTo>
                  <a:cubicBezTo>
                    <a:pt x="6480" y="74484"/>
                    <a:pt x="29177" y="88512"/>
                    <a:pt x="51830" y="83163"/>
                  </a:cubicBezTo>
                  <a:close/>
                </a:path>
              </a:pathLst>
            </a:custGeom>
            <a:solidFill>
              <a:srgbClr val="374FAD"/>
            </a:solidFill>
            <a:ln w="6134"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6C825034-22F1-40A5-B92E-86093FA1963D}"/>
                </a:ext>
              </a:extLst>
            </p:cNvPr>
            <p:cNvSpPr/>
            <p:nvPr/>
          </p:nvSpPr>
          <p:spPr>
            <a:xfrm>
              <a:off x="9557976" y="2930598"/>
              <a:ext cx="88820" cy="88822"/>
            </a:xfrm>
            <a:custGeom>
              <a:avLst/>
              <a:gdLst>
                <a:gd name="connsiteX0" fmla="*/ 44348 w 88820"/>
                <a:gd name="connsiteY0" fmla="*/ 88823 h 88822"/>
                <a:gd name="connsiteX1" fmla="*/ 19695 w 88820"/>
                <a:gd name="connsiteY1" fmla="*/ 81308 h 88822"/>
                <a:gd name="connsiteX2" fmla="*/ 3366 w 88820"/>
                <a:gd name="connsiteY2" fmla="*/ 61366 h 88822"/>
                <a:gd name="connsiteX3" fmla="*/ 863 w 88820"/>
                <a:gd name="connsiteY3" fmla="*/ 35707 h 88822"/>
                <a:gd name="connsiteX4" fmla="*/ 13027 w 88820"/>
                <a:gd name="connsiteY4" fmla="*/ 12986 h 88822"/>
                <a:gd name="connsiteX5" fmla="*/ 35772 w 88820"/>
                <a:gd name="connsiteY5" fmla="*/ 847 h 88822"/>
                <a:gd name="connsiteX6" fmla="*/ 61419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7 w 88820"/>
                <a:gd name="connsiteY12" fmla="*/ 11342 h 88822"/>
                <a:gd name="connsiteX13" fmla="*/ 7610 w 88820"/>
                <a:gd name="connsiteY13" fmla="*/ 29217 h 88822"/>
                <a:gd name="connsiteX14" fmla="*/ 5371 w 88820"/>
                <a:gd name="connsiteY14" fmla="*/ 52214 h 88822"/>
                <a:gd name="connsiteX15" fmla="*/ 16284 w 88820"/>
                <a:gd name="connsiteY15" fmla="*/ 72586 h 88822"/>
                <a:gd name="connsiteX16" fmla="*/ 36668 w 88820"/>
                <a:gd name="connsiteY16" fmla="*/ 83461 h 88822"/>
                <a:gd name="connsiteX17" fmla="*/ 59659 w 88820"/>
                <a:gd name="connsiteY17" fmla="*/ 81186 h 88822"/>
                <a:gd name="connsiteX18" fmla="*/ 77515 w 88820"/>
                <a:gd name="connsiteY18" fmla="*/ 66525 h 88822"/>
                <a:gd name="connsiteX19" fmla="*/ 84220 w 88820"/>
                <a:gd name="connsiteY19" fmla="*/ 44411 h 88822"/>
                <a:gd name="connsiteX20" fmla="*/ 72522 w 88820"/>
                <a:gd name="connsiteY20" fmla="*/ 16256 h 88822"/>
                <a:gd name="connsiteX21" fmla="*/ 44348 w 88820"/>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2">
                  <a:moveTo>
                    <a:pt x="44348" y="88823"/>
                  </a:moveTo>
                  <a:cubicBezTo>
                    <a:pt x="35570" y="88811"/>
                    <a:pt x="26988" y="86197"/>
                    <a:pt x="19695" y="81308"/>
                  </a:cubicBezTo>
                  <a:cubicBezTo>
                    <a:pt x="12395" y="76420"/>
                    <a:pt x="6715" y="69482"/>
                    <a:pt x="3366" y="61366"/>
                  </a:cubicBezTo>
                  <a:cubicBezTo>
                    <a:pt x="10" y="53251"/>
                    <a:pt x="-861" y="44319"/>
                    <a:pt x="863" y="35707"/>
                  </a:cubicBezTo>
                  <a:cubicBezTo>
                    <a:pt x="2581" y="27101"/>
                    <a:pt x="6813" y="19194"/>
                    <a:pt x="13027" y="12986"/>
                  </a:cubicBezTo>
                  <a:cubicBezTo>
                    <a:pt x="19241" y="6778"/>
                    <a:pt x="27154" y="2558"/>
                    <a:pt x="35772" y="847"/>
                  </a:cubicBezTo>
                  <a:cubicBezTo>
                    <a:pt x="44385" y="-859"/>
                    <a:pt x="53310" y="25"/>
                    <a:pt x="61419" y="3386"/>
                  </a:cubicBezTo>
                  <a:cubicBezTo>
                    <a:pt x="69535" y="6748"/>
                    <a:pt x="76467" y="12440"/>
                    <a:pt x="81343" y="19746"/>
                  </a:cubicBezTo>
                  <a:cubicBezTo>
                    <a:pt x="86220" y="27046"/>
                    <a:pt x="88821" y="35627"/>
                    <a:pt x="88821" y="44411"/>
                  </a:cubicBezTo>
                  <a:cubicBezTo>
                    <a:pt x="88808" y="56195"/>
                    <a:pt x="84116" y="67494"/>
                    <a:pt x="75773" y="75818"/>
                  </a:cubicBezTo>
                  <a:cubicBezTo>
                    <a:pt x="67437" y="84149"/>
                    <a:pt x="56132" y="88823"/>
                    <a:pt x="44348" y="88823"/>
                  </a:cubicBezTo>
                  <a:close/>
                  <a:moveTo>
                    <a:pt x="44348" y="4601"/>
                  </a:moveTo>
                  <a:cubicBezTo>
                    <a:pt x="36478" y="4613"/>
                    <a:pt x="28786" y="6956"/>
                    <a:pt x="22247" y="11342"/>
                  </a:cubicBezTo>
                  <a:cubicBezTo>
                    <a:pt x="15707" y="15722"/>
                    <a:pt x="10616" y="21942"/>
                    <a:pt x="7610" y="29217"/>
                  </a:cubicBezTo>
                  <a:cubicBezTo>
                    <a:pt x="4611" y="36492"/>
                    <a:pt x="3832" y="44497"/>
                    <a:pt x="5371" y="52214"/>
                  </a:cubicBezTo>
                  <a:cubicBezTo>
                    <a:pt x="6917" y="59937"/>
                    <a:pt x="10714" y="67022"/>
                    <a:pt x="16284" y="72586"/>
                  </a:cubicBezTo>
                  <a:cubicBezTo>
                    <a:pt x="21854" y="78143"/>
                    <a:pt x="28945" y="81928"/>
                    <a:pt x="36668" y="83461"/>
                  </a:cubicBezTo>
                  <a:cubicBezTo>
                    <a:pt x="44385" y="84995"/>
                    <a:pt x="52390" y="84204"/>
                    <a:pt x="59659" y="81186"/>
                  </a:cubicBezTo>
                  <a:cubicBezTo>
                    <a:pt x="66934" y="78174"/>
                    <a:pt x="73148" y="73070"/>
                    <a:pt x="77515" y="66525"/>
                  </a:cubicBezTo>
                  <a:cubicBezTo>
                    <a:pt x="81889" y="59980"/>
                    <a:pt x="84220" y="52282"/>
                    <a:pt x="84220" y="44411"/>
                  </a:cubicBezTo>
                  <a:cubicBezTo>
                    <a:pt x="84208" y="33848"/>
                    <a:pt x="80000" y="23721"/>
                    <a:pt x="72522" y="16256"/>
                  </a:cubicBezTo>
                  <a:cubicBezTo>
                    <a:pt x="65045" y="8790"/>
                    <a:pt x="54911" y="4601"/>
                    <a:pt x="44348" y="4601"/>
                  </a:cubicBezTo>
                  <a:close/>
                </a:path>
              </a:pathLst>
            </a:custGeom>
            <a:solidFill>
              <a:srgbClr val="0E0E0E"/>
            </a:solidFill>
            <a:ln w="6134"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94A45BFF-CFA6-438F-AD74-E39FAF9E9EE6}"/>
                </a:ext>
              </a:extLst>
            </p:cNvPr>
            <p:cNvSpPr/>
            <p:nvPr/>
          </p:nvSpPr>
          <p:spPr>
            <a:xfrm>
              <a:off x="9739759" y="2932897"/>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795"/>
                    <a:pt x="71943" y="12343"/>
                  </a:cubicBezTo>
                  <a:cubicBezTo>
                    <a:pt x="55485" y="-4114"/>
                    <a:pt x="28802" y="-4114"/>
                    <a:pt x="12343" y="12343"/>
                  </a:cubicBezTo>
                  <a:cubicBezTo>
                    <a:pt x="-4114" y="28795"/>
                    <a:pt x="-4114" y="55479"/>
                    <a:pt x="12343"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63FA4023-7A3F-4D7B-A420-D60D9F884DD4}"/>
                </a:ext>
              </a:extLst>
            </p:cNvPr>
            <p:cNvSpPr/>
            <p:nvPr/>
          </p:nvSpPr>
          <p:spPr>
            <a:xfrm>
              <a:off x="9737521" y="2930599"/>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3 w 88822"/>
                <a:gd name="connsiteY5" fmla="*/ 853 h 88822"/>
                <a:gd name="connsiteX6" fmla="*/ 61403 w 88822"/>
                <a:gd name="connsiteY6" fmla="*/ 3380 h 88822"/>
                <a:gd name="connsiteX7" fmla="*/ 81339 w 88822"/>
                <a:gd name="connsiteY7" fmla="*/ 19739 h 88822"/>
                <a:gd name="connsiteX8" fmla="*/ 88823 w 88822"/>
                <a:gd name="connsiteY8" fmla="*/ 44411 h 88822"/>
                <a:gd name="connsiteX9" fmla="*/ 75793 w 88822"/>
                <a:gd name="connsiteY9" fmla="*/ 75800 h 88822"/>
                <a:gd name="connsiteX10" fmla="*/ 44411 w 88822"/>
                <a:gd name="connsiteY10" fmla="*/ 88823 h 88822"/>
                <a:gd name="connsiteX11" fmla="*/ 44411 w 88822"/>
                <a:gd name="connsiteY11" fmla="*/ 4600 h 88822"/>
                <a:gd name="connsiteX12" fmla="*/ 22334 w 88822"/>
                <a:gd name="connsiteY12" fmla="*/ 11366 h 88822"/>
                <a:gd name="connsiteX13" fmla="*/ 7723 w 88822"/>
                <a:gd name="connsiteY13" fmla="*/ 29248 h 88822"/>
                <a:gd name="connsiteX14" fmla="*/ 5496 w 88822"/>
                <a:gd name="connsiteY14" fmla="*/ 52232 h 88822"/>
                <a:gd name="connsiteX15" fmla="*/ 16402 w 88822"/>
                <a:gd name="connsiteY15" fmla="*/ 72585 h 88822"/>
                <a:gd name="connsiteX16" fmla="*/ 36774 w 88822"/>
                <a:gd name="connsiteY16" fmla="*/ 83455 h 88822"/>
                <a:gd name="connsiteX17" fmla="*/ 59753 w 88822"/>
                <a:gd name="connsiteY17" fmla="*/ 81198 h 88822"/>
                <a:gd name="connsiteX18" fmla="*/ 77615 w 88822"/>
                <a:gd name="connsiteY18" fmla="*/ 66562 h 88822"/>
                <a:gd name="connsiteX19" fmla="*/ 84345 w 88822"/>
                <a:gd name="connsiteY19" fmla="*/ 44473 h 88822"/>
                <a:gd name="connsiteX20" fmla="*/ 81302 w 88822"/>
                <a:gd name="connsiteY20" fmla="*/ 29199 h 88822"/>
                <a:gd name="connsiteX21" fmla="*/ 72647 w 88822"/>
                <a:gd name="connsiteY21" fmla="*/ 16255 h 88822"/>
                <a:gd name="connsiteX22" fmla="*/ 59685 w 88822"/>
                <a:gd name="connsiteY22" fmla="*/ 7618 h 88822"/>
                <a:gd name="connsiteX23" fmla="*/ 44411 w 88822"/>
                <a:gd name="connsiteY23"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22" h="88822">
                  <a:moveTo>
                    <a:pt x="44411" y="88823"/>
                  </a:moveTo>
                  <a:cubicBezTo>
                    <a:pt x="35627" y="88823"/>
                    <a:pt x="27039" y="86216"/>
                    <a:pt x="19739" y="81339"/>
                  </a:cubicBezTo>
                  <a:cubicBezTo>
                    <a:pt x="12434" y="76456"/>
                    <a:pt x="6741" y="69525"/>
                    <a:pt x="3380" y="61409"/>
                  </a:cubicBezTo>
                  <a:cubicBezTo>
                    <a:pt x="18" y="53293"/>
                    <a:pt x="-859" y="44362"/>
                    <a:pt x="852" y="35750"/>
                  </a:cubicBezTo>
                  <a:cubicBezTo>
                    <a:pt x="2564" y="27131"/>
                    <a:pt x="6796" y="19218"/>
                    <a:pt x="13004" y="13010"/>
                  </a:cubicBezTo>
                  <a:cubicBezTo>
                    <a:pt x="19218" y="6796"/>
                    <a:pt x="27131" y="2564"/>
                    <a:pt x="35743" y="853"/>
                  </a:cubicBezTo>
                  <a:cubicBezTo>
                    <a:pt x="44362" y="-859"/>
                    <a:pt x="53293" y="18"/>
                    <a:pt x="61403" y="3380"/>
                  </a:cubicBezTo>
                  <a:cubicBezTo>
                    <a:pt x="69518" y="6741"/>
                    <a:pt x="76456" y="12434"/>
                    <a:pt x="81339" y="19739"/>
                  </a:cubicBezTo>
                  <a:cubicBezTo>
                    <a:pt x="86216" y="27039"/>
                    <a:pt x="88823" y="35627"/>
                    <a:pt x="88823" y="44411"/>
                  </a:cubicBezTo>
                  <a:cubicBezTo>
                    <a:pt x="88804" y="56183"/>
                    <a:pt x="84124" y="67469"/>
                    <a:pt x="75793" y="75800"/>
                  </a:cubicBezTo>
                  <a:cubicBezTo>
                    <a:pt x="67469" y="84124"/>
                    <a:pt x="56183" y="88804"/>
                    <a:pt x="44411" y="88823"/>
                  </a:cubicBezTo>
                  <a:close/>
                  <a:moveTo>
                    <a:pt x="44411" y="4600"/>
                  </a:moveTo>
                  <a:cubicBezTo>
                    <a:pt x="36547" y="4625"/>
                    <a:pt x="28861" y="6981"/>
                    <a:pt x="22334" y="11366"/>
                  </a:cubicBezTo>
                  <a:cubicBezTo>
                    <a:pt x="15801" y="15752"/>
                    <a:pt x="10722" y="21972"/>
                    <a:pt x="7723" y="29248"/>
                  </a:cubicBezTo>
                  <a:cubicBezTo>
                    <a:pt x="4729" y="36523"/>
                    <a:pt x="3950" y="44515"/>
                    <a:pt x="5496" y="52232"/>
                  </a:cubicBezTo>
                  <a:cubicBezTo>
                    <a:pt x="7042" y="59943"/>
                    <a:pt x="10839" y="67028"/>
                    <a:pt x="16402" y="72585"/>
                  </a:cubicBezTo>
                  <a:cubicBezTo>
                    <a:pt x="21972" y="78143"/>
                    <a:pt x="29057" y="81928"/>
                    <a:pt x="36774" y="83455"/>
                  </a:cubicBezTo>
                  <a:cubicBezTo>
                    <a:pt x="44491" y="84989"/>
                    <a:pt x="52484" y="84203"/>
                    <a:pt x="59753" y="81198"/>
                  </a:cubicBezTo>
                  <a:cubicBezTo>
                    <a:pt x="67022" y="78192"/>
                    <a:pt x="73235" y="73094"/>
                    <a:pt x="77615" y="66562"/>
                  </a:cubicBezTo>
                  <a:cubicBezTo>
                    <a:pt x="81989" y="60023"/>
                    <a:pt x="84332" y="52337"/>
                    <a:pt x="84345" y="44473"/>
                  </a:cubicBezTo>
                  <a:cubicBezTo>
                    <a:pt x="84345" y="39234"/>
                    <a:pt x="83308" y="34044"/>
                    <a:pt x="81302" y="29199"/>
                  </a:cubicBezTo>
                  <a:cubicBezTo>
                    <a:pt x="79296" y="24359"/>
                    <a:pt x="76352" y="19960"/>
                    <a:pt x="72647" y="16255"/>
                  </a:cubicBezTo>
                  <a:cubicBezTo>
                    <a:pt x="68936" y="12556"/>
                    <a:pt x="64531" y="9618"/>
                    <a:pt x="59685" y="7618"/>
                  </a:cubicBezTo>
                  <a:cubicBezTo>
                    <a:pt x="54845" y="5619"/>
                    <a:pt x="49650" y="4594"/>
                    <a:pt x="44411" y="4600"/>
                  </a:cubicBezTo>
                  <a:close/>
                </a:path>
              </a:pathLst>
            </a:custGeom>
            <a:solidFill>
              <a:srgbClr val="0E0E0E"/>
            </a:solidFill>
            <a:ln w="6134"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3B10BF34-6DEB-49F0-8FEB-235ADD09666A}"/>
                </a:ext>
              </a:extLst>
            </p:cNvPr>
            <p:cNvSpPr/>
            <p:nvPr/>
          </p:nvSpPr>
          <p:spPr>
            <a:xfrm>
              <a:off x="9980757" y="2933082"/>
              <a:ext cx="84300" cy="84302"/>
            </a:xfrm>
            <a:custGeom>
              <a:avLst/>
              <a:gdLst>
                <a:gd name="connsiteX0" fmla="*/ 51830 w 84300"/>
                <a:gd name="connsiteY0" fmla="*/ 83167 h 84302"/>
                <a:gd name="connsiteX1" fmla="*/ 83163 w 84300"/>
                <a:gd name="connsiteY1" fmla="*/ 32468 h 84302"/>
                <a:gd name="connsiteX2" fmla="*/ 32471 w 84300"/>
                <a:gd name="connsiteY2" fmla="*/ 1135 h 84302"/>
                <a:gd name="connsiteX3" fmla="*/ 1137 w 84300"/>
                <a:gd name="connsiteY3" fmla="*/ 51828 h 84302"/>
                <a:gd name="connsiteX4" fmla="*/ 51830 w 84300"/>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2">
                  <a:moveTo>
                    <a:pt x="51830" y="83167"/>
                  </a:moveTo>
                  <a:cubicBezTo>
                    <a:pt x="74484" y="77818"/>
                    <a:pt x="88513" y="55122"/>
                    <a:pt x="83163" y="32468"/>
                  </a:cubicBezTo>
                  <a:cubicBezTo>
                    <a:pt x="77821" y="9821"/>
                    <a:pt x="55124" y="-4208"/>
                    <a:pt x="32471" y="1135"/>
                  </a:cubicBezTo>
                  <a:cubicBezTo>
                    <a:pt x="9817" y="6484"/>
                    <a:pt x="-4211" y="29181"/>
                    <a:pt x="1137" y="51828"/>
                  </a:cubicBezTo>
                  <a:cubicBezTo>
                    <a:pt x="6480" y="74481"/>
                    <a:pt x="29177" y="88510"/>
                    <a:pt x="51830" y="83167"/>
                  </a:cubicBezTo>
                  <a:close/>
                </a:path>
              </a:pathLst>
            </a:custGeom>
            <a:solidFill>
              <a:srgbClr val="374FAD"/>
            </a:solidFill>
            <a:ln w="6134"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878F6B44-11D3-43B8-9A4E-166060CECF80}"/>
                </a:ext>
              </a:extLst>
            </p:cNvPr>
            <p:cNvSpPr/>
            <p:nvPr/>
          </p:nvSpPr>
          <p:spPr>
            <a:xfrm>
              <a:off x="9978414" y="2930596"/>
              <a:ext cx="88819" cy="88825"/>
            </a:xfrm>
            <a:custGeom>
              <a:avLst/>
              <a:gdLst>
                <a:gd name="connsiteX0" fmla="*/ 44592 w 88819"/>
                <a:gd name="connsiteY0" fmla="*/ 88825 h 88825"/>
                <a:gd name="connsiteX1" fmla="*/ 19865 w 88819"/>
                <a:gd name="connsiteY1" fmla="*/ 81427 h 88825"/>
                <a:gd name="connsiteX2" fmla="*/ 3425 w 88819"/>
                <a:gd name="connsiteY2" fmla="*/ 61522 h 88825"/>
                <a:gd name="connsiteX3" fmla="*/ 837 w 88819"/>
                <a:gd name="connsiteY3" fmla="*/ 35838 h 88825"/>
                <a:gd name="connsiteX4" fmla="*/ 12964 w 88819"/>
                <a:gd name="connsiteY4" fmla="*/ 13055 h 88825"/>
                <a:gd name="connsiteX5" fmla="*/ 35715 w 88819"/>
                <a:gd name="connsiteY5" fmla="*/ 861 h 88825"/>
                <a:gd name="connsiteX6" fmla="*/ 61405 w 88819"/>
                <a:gd name="connsiteY6" fmla="*/ 3382 h 88825"/>
                <a:gd name="connsiteX7" fmla="*/ 81354 w 88819"/>
                <a:gd name="connsiteY7" fmla="*/ 19766 h 88825"/>
                <a:gd name="connsiteX8" fmla="*/ 88819 w 88819"/>
                <a:gd name="connsiteY8" fmla="*/ 44475 h 88825"/>
                <a:gd name="connsiteX9" fmla="*/ 75839 w 88819"/>
                <a:gd name="connsiteY9" fmla="*/ 75753 h 88825"/>
                <a:gd name="connsiteX10" fmla="*/ 44592 w 88819"/>
                <a:gd name="connsiteY10" fmla="*/ 88825 h 88825"/>
                <a:gd name="connsiteX11" fmla="*/ 44592 w 88819"/>
                <a:gd name="connsiteY11" fmla="*/ 4603 h 88825"/>
                <a:gd name="connsiteX12" fmla="*/ 22478 w 88819"/>
                <a:gd name="connsiteY12" fmla="*/ 11313 h 88825"/>
                <a:gd name="connsiteX13" fmla="*/ 7811 w 88819"/>
                <a:gd name="connsiteY13" fmla="*/ 29176 h 88825"/>
                <a:gd name="connsiteX14" fmla="*/ 5548 w 88819"/>
                <a:gd name="connsiteY14" fmla="*/ 52179 h 88825"/>
                <a:gd name="connsiteX15" fmla="*/ 16442 w 88819"/>
                <a:gd name="connsiteY15" fmla="*/ 72563 h 88825"/>
                <a:gd name="connsiteX16" fmla="*/ 36826 w 88819"/>
                <a:gd name="connsiteY16" fmla="*/ 83457 h 88825"/>
                <a:gd name="connsiteX17" fmla="*/ 59829 w 88819"/>
                <a:gd name="connsiteY17" fmla="*/ 81194 h 88825"/>
                <a:gd name="connsiteX18" fmla="*/ 77698 w 88819"/>
                <a:gd name="connsiteY18" fmla="*/ 66533 h 88825"/>
                <a:gd name="connsiteX19" fmla="*/ 84402 w 88819"/>
                <a:gd name="connsiteY19" fmla="*/ 44413 h 88825"/>
                <a:gd name="connsiteX20" fmla="*/ 72729 w 88819"/>
                <a:gd name="connsiteY20" fmla="*/ 16282 h 88825"/>
                <a:gd name="connsiteX21" fmla="*/ 44592 w 88819"/>
                <a:gd name="connsiteY21" fmla="*/ 4603 h 8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19" h="88825">
                  <a:moveTo>
                    <a:pt x="44592" y="88825"/>
                  </a:moveTo>
                  <a:cubicBezTo>
                    <a:pt x="35802" y="88861"/>
                    <a:pt x="27195" y="86285"/>
                    <a:pt x="19865" y="81427"/>
                  </a:cubicBezTo>
                  <a:cubicBezTo>
                    <a:pt x="12535" y="76562"/>
                    <a:pt x="6811" y="69637"/>
                    <a:pt x="3425" y="61522"/>
                  </a:cubicBezTo>
                  <a:cubicBezTo>
                    <a:pt x="39" y="53406"/>
                    <a:pt x="-863" y="44469"/>
                    <a:pt x="837" y="35838"/>
                  </a:cubicBezTo>
                  <a:cubicBezTo>
                    <a:pt x="2530" y="27213"/>
                    <a:pt x="6756" y="19282"/>
                    <a:pt x="12964" y="13055"/>
                  </a:cubicBezTo>
                  <a:cubicBezTo>
                    <a:pt x="19172" y="6829"/>
                    <a:pt x="27091" y="2584"/>
                    <a:pt x="35715" y="861"/>
                  </a:cubicBezTo>
                  <a:cubicBezTo>
                    <a:pt x="44340" y="-863"/>
                    <a:pt x="53278" y="14"/>
                    <a:pt x="61405" y="3382"/>
                  </a:cubicBezTo>
                  <a:cubicBezTo>
                    <a:pt x="69527" y="6750"/>
                    <a:pt x="76471" y="12448"/>
                    <a:pt x="81354" y="19766"/>
                  </a:cubicBezTo>
                  <a:cubicBezTo>
                    <a:pt x="86237" y="27078"/>
                    <a:pt x="88831" y="35678"/>
                    <a:pt x="88819" y="44475"/>
                  </a:cubicBezTo>
                  <a:cubicBezTo>
                    <a:pt x="88789" y="56203"/>
                    <a:pt x="84120" y="67447"/>
                    <a:pt x="75839" y="75753"/>
                  </a:cubicBezTo>
                  <a:cubicBezTo>
                    <a:pt x="67558" y="84065"/>
                    <a:pt x="56327" y="88757"/>
                    <a:pt x="44592" y="88825"/>
                  </a:cubicBezTo>
                  <a:close/>
                  <a:moveTo>
                    <a:pt x="44592" y="4603"/>
                  </a:moveTo>
                  <a:cubicBezTo>
                    <a:pt x="36722" y="4603"/>
                    <a:pt x="29023" y="6940"/>
                    <a:pt x="22478" y="11313"/>
                  </a:cubicBezTo>
                  <a:cubicBezTo>
                    <a:pt x="15927" y="15687"/>
                    <a:pt x="10829" y="21901"/>
                    <a:pt x="7811" y="29176"/>
                  </a:cubicBezTo>
                  <a:cubicBezTo>
                    <a:pt x="4799" y="36451"/>
                    <a:pt x="4014" y="44456"/>
                    <a:pt x="5548" y="52179"/>
                  </a:cubicBezTo>
                  <a:cubicBezTo>
                    <a:pt x="7081" y="59902"/>
                    <a:pt x="10878" y="66993"/>
                    <a:pt x="16442" y="72563"/>
                  </a:cubicBezTo>
                  <a:cubicBezTo>
                    <a:pt x="22012" y="78133"/>
                    <a:pt x="29103" y="81924"/>
                    <a:pt x="36826" y="83457"/>
                  </a:cubicBezTo>
                  <a:cubicBezTo>
                    <a:pt x="44549" y="84997"/>
                    <a:pt x="52554" y="84206"/>
                    <a:pt x="59829" y="81194"/>
                  </a:cubicBezTo>
                  <a:cubicBezTo>
                    <a:pt x="67104" y="78182"/>
                    <a:pt x="73318" y="73078"/>
                    <a:pt x="77698" y="66533"/>
                  </a:cubicBezTo>
                  <a:cubicBezTo>
                    <a:pt x="82071" y="59982"/>
                    <a:pt x="84402" y="52290"/>
                    <a:pt x="84402" y="44413"/>
                  </a:cubicBezTo>
                  <a:cubicBezTo>
                    <a:pt x="84390" y="33857"/>
                    <a:pt x="80188" y="23741"/>
                    <a:pt x="72729" y="16282"/>
                  </a:cubicBezTo>
                  <a:cubicBezTo>
                    <a:pt x="65264" y="8817"/>
                    <a:pt x="55149" y="4621"/>
                    <a:pt x="44592" y="4603"/>
                  </a:cubicBezTo>
                  <a:close/>
                </a:path>
              </a:pathLst>
            </a:custGeom>
            <a:solidFill>
              <a:srgbClr val="0E0E0E"/>
            </a:solidFill>
            <a:ln w="6134"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02F78438-D4A4-4ECD-B6B9-40D87396F5E6}"/>
                </a:ext>
              </a:extLst>
            </p:cNvPr>
            <p:cNvSpPr/>
            <p:nvPr/>
          </p:nvSpPr>
          <p:spPr>
            <a:xfrm>
              <a:off x="8389236" y="2932916"/>
              <a:ext cx="84286" cy="84286"/>
            </a:xfrm>
            <a:custGeom>
              <a:avLst/>
              <a:gdLst>
                <a:gd name="connsiteX0" fmla="*/ 71943 w 84286"/>
                <a:gd name="connsiteY0" fmla="*/ 71943 h 84286"/>
                <a:gd name="connsiteX1" fmla="*/ 71943 w 84286"/>
                <a:gd name="connsiteY1" fmla="*/ 12344 h 84286"/>
                <a:gd name="connsiteX2" fmla="*/ 12344 w 84286"/>
                <a:gd name="connsiteY2" fmla="*/ 12344 h 84286"/>
                <a:gd name="connsiteX3" fmla="*/ 12344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4"/>
                  </a:cubicBezTo>
                  <a:cubicBezTo>
                    <a:pt x="55485" y="-4115"/>
                    <a:pt x="28801" y="-4115"/>
                    <a:pt x="12344" y="12344"/>
                  </a:cubicBezTo>
                  <a:cubicBezTo>
                    <a:pt x="-4115" y="28801"/>
                    <a:pt x="-4115" y="55485"/>
                    <a:pt x="12344"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90A60034-4856-4039-92AF-DEA9090318C5}"/>
                </a:ext>
              </a:extLst>
            </p:cNvPr>
            <p:cNvSpPr/>
            <p:nvPr/>
          </p:nvSpPr>
          <p:spPr>
            <a:xfrm>
              <a:off x="8387021" y="2930598"/>
              <a:ext cx="88824" cy="88822"/>
            </a:xfrm>
            <a:custGeom>
              <a:avLst/>
              <a:gdLst>
                <a:gd name="connsiteX0" fmla="*/ 44351 w 88824"/>
                <a:gd name="connsiteY0" fmla="*/ 88823 h 88822"/>
                <a:gd name="connsiteX1" fmla="*/ 19692 w 88824"/>
                <a:gd name="connsiteY1" fmla="*/ 81308 h 88822"/>
                <a:gd name="connsiteX2" fmla="*/ 3363 w 88824"/>
                <a:gd name="connsiteY2" fmla="*/ 61366 h 88822"/>
                <a:gd name="connsiteX3" fmla="*/ 860 w 88824"/>
                <a:gd name="connsiteY3" fmla="*/ 35707 h 88822"/>
                <a:gd name="connsiteX4" fmla="*/ 13030 w 88824"/>
                <a:gd name="connsiteY4" fmla="*/ 12986 h 88822"/>
                <a:gd name="connsiteX5" fmla="*/ 35770 w 88824"/>
                <a:gd name="connsiteY5" fmla="*/ 847 h 88822"/>
                <a:gd name="connsiteX6" fmla="*/ 61423 w 88824"/>
                <a:gd name="connsiteY6" fmla="*/ 3386 h 88822"/>
                <a:gd name="connsiteX7" fmla="*/ 81340 w 88824"/>
                <a:gd name="connsiteY7" fmla="*/ 19746 h 88822"/>
                <a:gd name="connsiteX8" fmla="*/ 88824 w 88824"/>
                <a:gd name="connsiteY8" fmla="*/ 44411 h 88822"/>
                <a:gd name="connsiteX9" fmla="*/ 75777 w 88824"/>
                <a:gd name="connsiteY9" fmla="*/ 75818 h 88822"/>
                <a:gd name="connsiteX10" fmla="*/ 44351 w 88824"/>
                <a:gd name="connsiteY10" fmla="*/ 88823 h 88822"/>
                <a:gd name="connsiteX11" fmla="*/ 44351 w 88824"/>
                <a:gd name="connsiteY11" fmla="*/ 4601 h 88822"/>
                <a:gd name="connsiteX12" fmla="*/ 22250 w 88824"/>
                <a:gd name="connsiteY12" fmla="*/ 11342 h 88822"/>
                <a:gd name="connsiteX13" fmla="*/ 7614 w 88824"/>
                <a:gd name="connsiteY13" fmla="*/ 29217 h 88822"/>
                <a:gd name="connsiteX14" fmla="*/ 5375 w 88824"/>
                <a:gd name="connsiteY14" fmla="*/ 52214 h 88822"/>
                <a:gd name="connsiteX15" fmla="*/ 16282 w 88824"/>
                <a:gd name="connsiteY15" fmla="*/ 72586 h 88822"/>
                <a:gd name="connsiteX16" fmla="*/ 36665 w 88824"/>
                <a:gd name="connsiteY16" fmla="*/ 83461 h 88822"/>
                <a:gd name="connsiteX17" fmla="*/ 59662 w 88824"/>
                <a:gd name="connsiteY17" fmla="*/ 81186 h 88822"/>
                <a:gd name="connsiteX18" fmla="*/ 77519 w 88824"/>
                <a:gd name="connsiteY18" fmla="*/ 66525 h 88822"/>
                <a:gd name="connsiteX19" fmla="*/ 84223 w 88824"/>
                <a:gd name="connsiteY19" fmla="*/ 44411 h 88822"/>
                <a:gd name="connsiteX20" fmla="*/ 72520 w 88824"/>
                <a:gd name="connsiteY20" fmla="*/ 16256 h 88822"/>
                <a:gd name="connsiteX21" fmla="*/ 44351 w 88824"/>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4" h="88822">
                  <a:moveTo>
                    <a:pt x="44351" y="88823"/>
                  </a:moveTo>
                  <a:cubicBezTo>
                    <a:pt x="35567" y="88811"/>
                    <a:pt x="26986" y="86197"/>
                    <a:pt x="19692" y="81308"/>
                  </a:cubicBezTo>
                  <a:cubicBezTo>
                    <a:pt x="12398" y="76420"/>
                    <a:pt x="6712" y="69482"/>
                    <a:pt x="3363" y="61366"/>
                  </a:cubicBezTo>
                  <a:cubicBezTo>
                    <a:pt x="7" y="53251"/>
                    <a:pt x="-857" y="44319"/>
                    <a:pt x="860" y="35707"/>
                  </a:cubicBezTo>
                  <a:cubicBezTo>
                    <a:pt x="2584" y="27101"/>
                    <a:pt x="6816" y="19194"/>
                    <a:pt x="13030" y="12986"/>
                  </a:cubicBezTo>
                  <a:cubicBezTo>
                    <a:pt x="19244" y="6778"/>
                    <a:pt x="27157" y="2558"/>
                    <a:pt x="35770" y="847"/>
                  </a:cubicBezTo>
                  <a:cubicBezTo>
                    <a:pt x="44382" y="-859"/>
                    <a:pt x="53307" y="25"/>
                    <a:pt x="61423" y="3386"/>
                  </a:cubicBezTo>
                  <a:cubicBezTo>
                    <a:pt x="69532" y="6748"/>
                    <a:pt x="76464" y="12440"/>
                    <a:pt x="81340" y="19746"/>
                  </a:cubicBezTo>
                  <a:cubicBezTo>
                    <a:pt x="86217" y="27046"/>
                    <a:pt x="88824" y="35627"/>
                    <a:pt x="88824" y="44411"/>
                  </a:cubicBezTo>
                  <a:cubicBezTo>
                    <a:pt x="88806" y="56195"/>
                    <a:pt x="84113" y="67494"/>
                    <a:pt x="75777" y="75818"/>
                  </a:cubicBezTo>
                  <a:cubicBezTo>
                    <a:pt x="67434" y="84149"/>
                    <a:pt x="56135" y="88823"/>
                    <a:pt x="44351" y="88823"/>
                  </a:cubicBezTo>
                  <a:close/>
                  <a:moveTo>
                    <a:pt x="44351" y="4601"/>
                  </a:moveTo>
                  <a:cubicBezTo>
                    <a:pt x="36481" y="4613"/>
                    <a:pt x="28789" y="6956"/>
                    <a:pt x="22250" y="11342"/>
                  </a:cubicBezTo>
                  <a:cubicBezTo>
                    <a:pt x="15711" y="15722"/>
                    <a:pt x="10620" y="21942"/>
                    <a:pt x="7614" y="29217"/>
                  </a:cubicBezTo>
                  <a:cubicBezTo>
                    <a:pt x="4608" y="36492"/>
                    <a:pt x="3829" y="44497"/>
                    <a:pt x="5375" y="52214"/>
                  </a:cubicBezTo>
                  <a:cubicBezTo>
                    <a:pt x="6915" y="59937"/>
                    <a:pt x="10712" y="67022"/>
                    <a:pt x="16282" y="72586"/>
                  </a:cubicBezTo>
                  <a:cubicBezTo>
                    <a:pt x="21851" y="78143"/>
                    <a:pt x="28948" y="81928"/>
                    <a:pt x="36665" y="83461"/>
                  </a:cubicBezTo>
                  <a:cubicBezTo>
                    <a:pt x="44388" y="84995"/>
                    <a:pt x="52387" y="84204"/>
                    <a:pt x="59662" y="81186"/>
                  </a:cubicBezTo>
                  <a:cubicBezTo>
                    <a:pt x="66931" y="78174"/>
                    <a:pt x="73145" y="73070"/>
                    <a:pt x="77519" y="66525"/>
                  </a:cubicBezTo>
                  <a:cubicBezTo>
                    <a:pt x="81886" y="59980"/>
                    <a:pt x="84223" y="52282"/>
                    <a:pt x="84223" y="44411"/>
                  </a:cubicBezTo>
                  <a:cubicBezTo>
                    <a:pt x="84205" y="33848"/>
                    <a:pt x="79997" y="23721"/>
                    <a:pt x="72520" y="16256"/>
                  </a:cubicBezTo>
                  <a:cubicBezTo>
                    <a:pt x="65048" y="8790"/>
                    <a:pt x="54914" y="4601"/>
                    <a:pt x="44351" y="4601"/>
                  </a:cubicBezTo>
                  <a:close/>
                </a:path>
              </a:pathLst>
            </a:custGeom>
            <a:solidFill>
              <a:srgbClr val="0E0E0E"/>
            </a:solidFill>
            <a:ln w="6134"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760DC42E-3B06-4FF7-A643-983FA84965B7}"/>
                </a:ext>
              </a:extLst>
            </p:cNvPr>
            <p:cNvSpPr/>
            <p:nvPr/>
          </p:nvSpPr>
          <p:spPr>
            <a:xfrm>
              <a:off x="8588223" y="2932868"/>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E307E50E-83CC-41C8-84CA-123A69825606}"/>
                </a:ext>
              </a:extLst>
            </p:cNvPr>
            <p:cNvSpPr/>
            <p:nvPr/>
          </p:nvSpPr>
          <p:spPr>
            <a:xfrm>
              <a:off x="8585956" y="2930599"/>
              <a:ext cx="88821" cy="88822"/>
            </a:xfrm>
            <a:custGeom>
              <a:avLst/>
              <a:gdLst>
                <a:gd name="connsiteX0" fmla="*/ 44409 w 88821"/>
                <a:gd name="connsiteY0" fmla="*/ 88822 h 88822"/>
                <a:gd name="connsiteX1" fmla="*/ 19732 w 88821"/>
                <a:gd name="connsiteY1" fmla="*/ 81333 h 88822"/>
                <a:gd name="connsiteX2" fmla="*/ 3378 w 88821"/>
                <a:gd name="connsiteY2" fmla="*/ 61390 h 88822"/>
                <a:gd name="connsiteX3" fmla="*/ 857 w 88821"/>
                <a:gd name="connsiteY3" fmla="*/ 35725 h 88822"/>
                <a:gd name="connsiteX4" fmla="*/ 13027 w 88821"/>
                <a:gd name="connsiteY4" fmla="*/ 12986 h 88822"/>
                <a:gd name="connsiteX5" fmla="*/ 35785 w 88821"/>
                <a:gd name="connsiteY5" fmla="*/ 846 h 88822"/>
                <a:gd name="connsiteX6" fmla="*/ 61450 w 88821"/>
                <a:gd name="connsiteY6" fmla="*/ 3398 h 88822"/>
                <a:gd name="connsiteX7" fmla="*/ 81368 w 88821"/>
                <a:gd name="connsiteY7" fmla="*/ 19782 h 88822"/>
                <a:gd name="connsiteX8" fmla="*/ 88821 w 88821"/>
                <a:gd name="connsiteY8" fmla="*/ 44472 h 88822"/>
                <a:gd name="connsiteX9" fmla="*/ 75792 w 88821"/>
                <a:gd name="connsiteY9" fmla="*/ 75836 h 88822"/>
                <a:gd name="connsiteX10" fmla="*/ 44409 w 88821"/>
                <a:gd name="connsiteY10" fmla="*/ 88822 h 88822"/>
                <a:gd name="connsiteX11" fmla="*/ 44409 w 88821"/>
                <a:gd name="connsiteY11" fmla="*/ 4600 h 88822"/>
                <a:gd name="connsiteX12" fmla="*/ 22296 w 88821"/>
                <a:gd name="connsiteY12" fmla="*/ 11311 h 88822"/>
                <a:gd name="connsiteX13" fmla="*/ 7629 w 88821"/>
                <a:gd name="connsiteY13" fmla="*/ 29174 h 88822"/>
                <a:gd name="connsiteX14" fmla="*/ 5365 w 88821"/>
                <a:gd name="connsiteY14" fmla="*/ 52177 h 88822"/>
                <a:gd name="connsiteX15" fmla="*/ 16260 w 88821"/>
                <a:gd name="connsiteY15" fmla="*/ 72561 h 88822"/>
                <a:gd name="connsiteX16" fmla="*/ 36643 w 88821"/>
                <a:gd name="connsiteY16" fmla="*/ 83455 h 88822"/>
                <a:gd name="connsiteX17" fmla="*/ 59647 w 88821"/>
                <a:gd name="connsiteY17" fmla="*/ 81191 h 88822"/>
                <a:gd name="connsiteX18" fmla="*/ 77516 w 88821"/>
                <a:gd name="connsiteY18" fmla="*/ 66531 h 88822"/>
                <a:gd name="connsiteX19" fmla="*/ 84220 w 88821"/>
                <a:gd name="connsiteY19" fmla="*/ 44411 h 88822"/>
                <a:gd name="connsiteX20" fmla="*/ 72547 w 88821"/>
                <a:gd name="connsiteY20" fmla="*/ 16280 h 88822"/>
                <a:gd name="connsiteX21" fmla="*/ 44409 w 88821"/>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1" h="88822">
                  <a:moveTo>
                    <a:pt x="44409" y="88822"/>
                  </a:moveTo>
                  <a:cubicBezTo>
                    <a:pt x="35625" y="88822"/>
                    <a:pt x="27038" y="86215"/>
                    <a:pt x="19732" y="81333"/>
                  </a:cubicBezTo>
                  <a:cubicBezTo>
                    <a:pt x="12426" y="76450"/>
                    <a:pt x="6733" y="69512"/>
                    <a:pt x="3378" y="61390"/>
                  </a:cubicBezTo>
                  <a:cubicBezTo>
                    <a:pt x="16" y="53275"/>
                    <a:pt x="-861" y="44344"/>
                    <a:pt x="857" y="35725"/>
                  </a:cubicBezTo>
                  <a:cubicBezTo>
                    <a:pt x="2575" y="27107"/>
                    <a:pt x="6813" y="19193"/>
                    <a:pt x="13027" y="12986"/>
                  </a:cubicBezTo>
                  <a:cubicBezTo>
                    <a:pt x="19247" y="6778"/>
                    <a:pt x="27166" y="2551"/>
                    <a:pt x="35785" y="846"/>
                  </a:cubicBezTo>
                  <a:cubicBezTo>
                    <a:pt x="44403" y="-859"/>
                    <a:pt x="53335" y="24"/>
                    <a:pt x="61450" y="3398"/>
                  </a:cubicBezTo>
                  <a:cubicBezTo>
                    <a:pt x="69566" y="6766"/>
                    <a:pt x="76497" y="12470"/>
                    <a:pt x="81368" y="19782"/>
                  </a:cubicBezTo>
                  <a:cubicBezTo>
                    <a:pt x="86238" y="27094"/>
                    <a:pt x="88833" y="35688"/>
                    <a:pt x="88821" y="44472"/>
                  </a:cubicBezTo>
                  <a:cubicBezTo>
                    <a:pt x="88809" y="56238"/>
                    <a:pt x="84122" y="67518"/>
                    <a:pt x="75792" y="75836"/>
                  </a:cubicBezTo>
                  <a:cubicBezTo>
                    <a:pt x="67468" y="84154"/>
                    <a:pt x="56181" y="88822"/>
                    <a:pt x="44409" y="88822"/>
                  </a:cubicBezTo>
                  <a:close/>
                  <a:moveTo>
                    <a:pt x="44409" y="4600"/>
                  </a:moveTo>
                  <a:cubicBezTo>
                    <a:pt x="36539" y="4600"/>
                    <a:pt x="28841" y="6937"/>
                    <a:pt x="22296" y="11311"/>
                  </a:cubicBezTo>
                  <a:cubicBezTo>
                    <a:pt x="15744" y="15685"/>
                    <a:pt x="10647" y="21899"/>
                    <a:pt x="7629" y="29174"/>
                  </a:cubicBezTo>
                  <a:cubicBezTo>
                    <a:pt x="4617" y="36449"/>
                    <a:pt x="3832" y="44454"/>
                    <a:pt x="5365" y="52177"/>
                  </a:cubicBezTo>
                  <a:cubicBezTo>
                    <a:pt x="6899" y="59900"/>
                    <a:pt x="10696" y="66991"/>
                    <a:pt x="16260" y="72561"/>
                  </a:cubicBezTo>
                  <a:cubicBezTo>
                    <a:pt x="21830" y="78131"/>
                    <a:pt x="28921" y="81922"/>
                    <a:pt x="36643" y="83455"/>
                  </a:cubicBezTo>
                  <a:cubicBezTo>
                    <a:pt x="44367" y="84995"/>
                    <a:pt x="52372" y="84203"/>
                    <a:pt x="59647" y="81191"/>
                  </a:cubicBezTo>
                  <a:cubicBezTo>
                    <a:pt x="66922" y="78180"/>
                    <a:pt x="73136" y="73076"/>
                    <a:pt x="77516" y="66531"/>
                  </a:cubicBezTo>
                  <a:cubicBezTo>
                    <a:pt x="81889" y="59980"/>
                    <a:pt x="84220" y="52287"/>
                    <a:pt x="84220" y="44411"/>
                  </a:cubicBezTo>
                  <a:cubicBezTo>
                    <a:pt x="84208" y="33860"/>
                    <a:pt x="80006" y="23739"/>
                    <a:pt x="72547" y="16280"/>
                  </a:cubicBezTo>
                  <a:cubicBezTo>
                    <a:pt x="65081" y="8814"/>
                    <a:pt x="54966" y="4619"/>
                    <a:pt x="44409" y="4600"/>
                  </a:cubicBezTo>
                  <a:close/>
                </a:path>
              </a:pathLst>
            </a:custGeom>
            <a:solidFill>
              <a:srgbClr val="0E0E0E"/>
            </a:solidFill>
            <a:ln w="6134"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D40676EE-8319-4DC3-BD96-9250FBBD7902}"/>
                </a:ext>
              </a:extLst>
            </p:cNvPr>
            <p:cNvSpPr/>
            <p:nvPr/>
          </p:nvSpPr>
          <p:spPr>
            <a:xfrm>
              <a:off x="8828005" y="2890883"/>
              <a:ext cx="84301" cy="84304"/>
            </a:xfrm>
            <a:custGeom>
              <a:avLst/>
              <a:gdLst>
                <a:gd name="connsiteX0" fmla="*/ 51830 w 84301"/>
                <a:gd name="connsiteY0" fmla="*/ 83170 h 84304"/>
                <a:gd name="connsiteX1" fmla="*/ 83164 w 84301"/>
                <a:gd name="connsiteY1" fmla="*/ 32471 h 84304"/>
                <a:gd name="connsiteX2" fmla="*/ 32471 w 84301"/>
                <a:gd name="connsiteY2" fmla="*/ 1137 h 84304"/>
                <a:gd name="connsiteX3" fmla="*/ 1137 w 84301"/>
                <a:gd name="connsiteY3" fmla="*/ 51830 h 84304"/>
                <a:gd name="connsiteX4" fmla="*/ 51830 w 84301"/>
                <a:gd name="connsiteY4" fmla="*/ 83170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4">
                  <a:moveTo>
                    <a:pt x="51830" y="83170"/>
                  </a:moveTo>
                  <a:cubicBezTo>
                    <a:pt x="74484" y="77821"/>
                    <a:pt x="88513" y="55124"/>
                    <a:pt x="83164" y="32471"/>
                  </a:cubicBezTo>
                  <a:cubicBezTo>
                    <a:pt x="77821" y="9817"/>
                    <a:pt x="55124" y="-4212"/>
                    <a:pt x="32471" y="1137"/>
                  </a:cubicBezTo>
                  <a:cubicBezTo>
                    <a:pt x="9817" y="6486"/>
                    <a:pt x="-4212" y="29183"/>
                    <a:pt x="1137" y="51830"/>
                  </a:cubicBezTo>
                  <a:cubicBezTo>
                    <a:pt x="6480" y="74484"/>
                    <a:pt x="29183" y="88512"/>
                    <a:pt x="51830" y="83170"/>
                  </a:cubicBezTo>
                  <a:close/>
                </a:path>
              </a:pathLst>
            </a:custGeom>
            <a:solidFill>
              <a:srgbClr val="374FAD"/>
            </a:solidFill>
            <a:ln w="6134"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77C00394-9F43-4DA7-9A63-390B092C9B48}"/>
                </a:ext>
              </a:extLst>
            </p:cNvPr>
            <p:cNvSpPr/>
            <p:nvPr/>
          </p:nvSpPr>
          <p:spPr>
            <a:xfrm>
              <a:off x="8825740" y="2888393"/>
              <a:ext cx="88943" cy="88947"/>
            </a:xfrm>
            <a:custGeom>
              <a:avLst/>
              <a:gdLst>
                <a:gd name="connsiteX0" fmla="*/ 44532 w 88943"/>
                <a:gd name="connsiteY0" fmla="*/ 88947 h 88947"/>
                <a:gd name="connsiteX1" fmla="*/ 19811 w 88943"/>
                <a:gd name="connsiteY1" fmla="*/ 81482 h 88947"/>
                <a:gd name="connsiteX2" fmla="*/ 3402 w 88943"/>
                <a:gd name="connsiteY2" fmla="*/ 61534 h 88947"/>
                <a:gd name="connsiteX3" fmla="*/ 845 w 88943"/>
                <a:gd name="connsiteY3" fmla="*/ 35838 h 88947"/>
                <a:gd name="connsiteX4" fmla="*/ 13002 w 88943"/>
                <a:gd name="connsiteY4" fmla="*/ 13049 h 88947"/>
                <a:gd name="connsiteX5" fmla="*/ 35772 w 88943"/>
                <a:gd name="connsiteY5" fmla="*/ 861 h 88947"/>
                <a:gd name="connsiteX6" fmla="*/ 61475 w 88943"/>
                <a:gd name="connsiteY6" fmla="*/ 3382 h 88947"/>
                <a:gd name="connsiteX7" fmla="*/ 81448 w 88943"/>
                <a:gd name="connsiteY7" fmla="*/ 19760 h 88947"/>
                <a:gd name="connsiteX8" fmla="*/ 88943 w 88943"/>
                <a:gd name="connsiteY8" fmla="*/ 44475 h 88947"/>
                <a:gd name="connsiteX9" fmla="*/ 75921 w 88943"/>
                <a:gd name="connsiteY9" fmla="*/ 75882 h 88947"/>
                <a:gd name="connsiteX10" fmla="*/ 44532 w 88943"/>
                <a:gd name="connsiteY10" fmla="*/ 88947 h 88947"/>
                <a:gd name="connsiteX11" fmla="*/ 44532 w 88943"/>
                <a:gd name="connsiteY11" fmla="*/ 4664 h 88947"/>
                <a:gd name="connsiteX12" fmla="*/ 22357 w 88943"/>
                <a:gd name="connsiteY12" fmla="*/ 11356 h 88947"/>
                <a:gd name="connsiteX13" fmla="*/ 7647 w 88943"/>
                <a:gd name="connsiteY13" fmla="*/ 29250 h 88947"/>
                <a:gd name="connsiteX14" fmla="*/ 5365 w 88943"/>
                <a:gd name="connsiteY14" fmla="*/ 52302 h 88947"/>
                <a:gd name="connsiteX15" fmla="*/ 16278 w 88943"/>
                <a:gd name="connsiteY15" fmla="*/ 72729 h 88947"/>
                <a:gd name="connsiteX16" fmla="*/ 36711 w 88943"/>
                <a:gd name="connsiteY16" fmla="*/ 83641 h 88947"/>
                <a:gd name="connsiteX17" fmla="*/ 59757 w 88943"/>
                <a:gd name="connsiteY17" fmla="*/ 81359 h 88947"/>
                <a:gd name="connsiteX18" fmla="*/ 77650 w 88943"/>
                <a:gd name="connsiteY18" fmla="*/ 66650 h 88947"/>
                <a:gd name="connsiteX19" fmla="*/ 84343 w 88943"/>
                <a:gd name="connsiteY19" fmla="*/ 44475 h 88947"/>
                <a:gd name="connsiteX20" fmla="*/ 72663 w 88943"/>
                <a:gd name="connsiteY20" fmla="*/ 16343 h 88947"/>
                <a:gd name="connsiteX21" fmla="*/ 44532 w 88943"/>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7">
                  <a:moveTo>
                    <a:pt x="44532" y="88947"/>
                  </a:moveTo>
                  <a:cubicBezTo>
                    <a:pt x="35736" y="88960"/>
                    <a:pt x="27129" y="86359"/>
                    <a:pt x="19811" y="81482"/>
                  </a:cubicBezTo>
                  <a:cubicBezTo>
                    <a:pt x="12487" y="76599"/>
                    <a:pt x="6776" y="69662"/>
                    <a:pt x="3402" y="61534"/>
                  </a:cubicBezTo>
                  <a:cubicBezTo>
                    <a:pt x="29" y="53412"/>
                    <a:pt x="-861" y="44469"/>
                    <a:pt x="845" y="35838"/>
                  </a:cubicBezTo>
                  <a:cubicBezTo>
                    <a:pt x="2556" y="27207"/>
                    <a:pt x="6789" y="19276"/>
                    <a:pt x="13002" y="13049"/>
                  </a:cubicBezTo>
                  <a:cubicBezTo>
                    <a:pt x="19222" y="6823"/>
                    <a:pt x="27142" y="2578"/>
                    <a:pt x="35772" y="861"/>
                  </a:cubicBezTo>
                  <a:cubicBezTo>
                    <a:pt x="44403" y="-863"/>
                    <a:pt x="53347" y="14"/>
                    <a:pt x="61475" y="3382"/>
                  </a:cubicBezTo>
                  <a:cubicBezTo>
                    <a:pt x="69608" y="6743"/>
                    <a:pt x="76559" y="12442"/>
                    <a:pt x="81448" y="19760"/>
                  </a:cubicBezTo>
                  <a:cubicBezTo>
                    <a:pt x="86337" y="27072"/>
                    <a:pt x="88943" y="35678"/>
                    <a:pt x="88943" y="44475"/>
                  </a:cubicBezTo>
                  <a:cubicBezTo>
                    <a:pt x="88931" y="56252"/>
                    <a:pt x="84245" y="67545"/>
                    <a:pt x="75921" y="75882"/>
                  </a:cubicBezTo>
                  <a:cubicBezTo>
                    <a:pt x="67596" y="84218"/>
                    <a:pt x="56310" y="88917"/>
                    <a:pt x="44532" y="88947"/>
                  </a:cubicBezTo>
                  <a:close/>
                  <a:moveTo>
                    <a:pt x="44532" y="4664"/>
                  </a:moveTo>
                  <a:cubicBezTo>
                    <a:pt x="36644" y="4652"/>
                    <a:pt x="28927" y="6983"/>
                    <a:pt x="22357" y="11356"/>
                  </a:cubicBezTo>
                  <a:cubicBezTo>
                    <a:pt x="15794" y="15736"/>
                    <a:pt x="10671" y="21962"/>
                    <a:pt x="7647" y="29250"/>
                  </a:cubicBezTo>
                  <a:cubicBezTo>
                    <a:pt x="4623" y="36537"/>
                    <a:pt x="3826" y="44561"/>
                    <a:pt x="5365" y="52302"/>
                  </a:cubicBezTo>
                  <a:cubicBezTo>
                    <a:pt x="6899" y="60037"/>
                    <a:pt x="10696" y="67147"/>
                    <a:pt x="16278" y="72729"/>
                  </a:cubicBezTo>
                  <a:cubicBezTo>
                    <a:pt x="21860" y="78311"/>
                    <a:pt x="28969" y="82108"/>
                    <a:pt x="36711" y="83641"/>
                  </a:cubicBezTo>
                  <a:cubicBezTo>
                    <a:pt x="44446" y="85181"/>
                    <a:pt x="52470" y="84384"/>
                    <a:pt x="59757" y="81359"/>
                  </a:cubicBezTo>
                  <a:cubicBezTo>
                    <a:pt x="67044" y="78335"/>
                    <a:pt x="73271" y="73213"/>
                    <a:pt x="77650" y="66650"/>
                  </a:cubicBezTo>
                  <a:cubicBezTo>
                    <a:pt x="82024" y="60080"/>
                    <a:pt x="84355" y="52363"/>
                    <a:pt x="84343" y="44475"/>
                  </a:cubicBezTo>
                  <a:cubicBezTo>
                    <a:pt x="84330" y="33918"/>
                    <a:pt x="80129" y="23803"/>
                    <a:pt x="72663" y="16343"/>
                  </a:cubicBezTo>
                  <a:cubicBezTo>
                    <a:pt x="65204" y="8878"/>
                    <a:pt x="55089" y="4682"/>
                    <a:pt x="44532" y="4664"/>
                  </a:cubicBezTo>
                  <a:close/>
                </a:path>
              </a:pathLst>
            </a:custGeom>
            <a:solidFill>
              <a:srgbClr val="0E0E0E"/>
            </a:solidFill>
            <a:ln w="6134"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A8BD9598-ECCE-472C-AAD2-D1DD58CF0693}"/>
                </a:ext>
              </a:extLst>
            </p:cNvPr>
            <p:cNvSpPr/>
            <p:nvPr/>
          </p:nvSpPr>
          <p:spPr>
            <a:xfrm>
              <a:off x="9185201" y="1847856"/>
              <a:ext cx="84099" cy="62814"/>
            </a:xfrm>
            <a:custGeom>
              <a:avLst/>
              <a:gdLst>
                <a:gd name="connsiteX0" fmla="*/ 42019 w 84099"/>
                <a:gd name="connsiteY0" fmla="*/ 62814 h 62814"/>
                <a:gd name="connsiteX1" fmla="*/ 58133 w 84099"/>
                <a:gd name="connsiteY1" fmla="*/ 59606 h 62814"/>
                <a:gd name="connsiteX2" fmla="*/ 71795 w 84099"/>
                <a:gd name="connsiteY2" fmla="*/ 50466 h 62814"/>
                <a:gd name="connsiteX3" fmla="*/ 80910 w 84099"/>
                <a:gd name="connsiteY3" fmla="*/ 36793 h 62814"/>
                <a:gd name="connsiteX4" fmla="*/ 84100 w 84099"/>
                <a:gd name="connsiteY4" fmla="*/ 20672 h 62814"/>
                <a:gd name="connsiteX5" fmla="*/ 78456 w 84099"/>
                <a:gd name="connsiteY5" fmla="*/ 0 h 62814"/>
                <a:gd name="connsiteX6" fmla="*/ 0 w 84099"/>
                <a:gd name="connsiteY6" fmla="*/ 21654 h 62814"/>
                <a:gd name="connsiteX7" fmla="*/ 12606 w 84099"/>
                <a:gd name="connsiteY7" fmla="*/ 50809 h 62814"/>
                <a:gd name="connsiteX8" fmla="*/ 42019 w 84099"/>
                <a:gd name="connsiteY8" fmla="*/ 62814 h 6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099" h="62814">
                  <a:moveTo>
                    <a:pt x="42019" y="62814"/>
                  </a:moveTo>
                  <a:cubicBezTo>
                    <a:pt x="47546" y="62814"/>
                    <a:pt x="53024" y="61722"/>
                    <a:pt x="58133" y="59606"/>
                  </a:cubicBezTo>
                  <a:cubicBezTo>
                    <a:pt x="63243" y="57483"/>
                    <a:pt x="67887" y="54380"/>
                    <a:pt x="71795" y="50466"/>
                  </a:cubicBezTo>
                  <a:cubicBezTo>
                    <a:pt x="75702" y="46552"/>
                    <a:pt x="78800" y="41909"/>
                    <a:pt x="80910" y="36793"/>
                  </a:cubicBezTo>
                  <a:cubicBezTo>
                    <a:pt x="83026" y="31683"/>
                    <a:pt x="84106" y="26205"/>
                    <a:pt x="84100" y="20672"/>
                  </a:cubicBezTo>
                  <a:cubicBezTo>
                    <a:pt x="84057" y="13409"/>
                    <a:pt x="82112" y="6281"/>
                    <a:pt x="78456" y="0"/>
                  </a:cubicBezTo>
                  <a:lnTo>
                    <a:pt x="0" y="21654"/>
                  </a:lnTo>
                  <a:cubicBezTo>
                    <a:pt x="221" y="32646"/>
                    <a:pt x="4748" y="43117"/>
                    <a:pt x="12606" y="50809"/>
                  </a:cubicBezTo>
                  <a:cubicBezTo>
                    <a:pt x="20464" y="58508"/>
                    <a:pt x="31021" y="62814"/>
                    <a:pt x="42019" y="62814"/>
                  </a:cubicBezTo>
                  <a:close/>
                </a:path>
              </a:pathLst>
            </a:custGeom>
            <a:solidFill>
              <a:srgbClr val="374FAD"/>
            </a:solidFill>
            <a:ln w="6134"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31C5E246-DCEE-4AC4-8986-F2C041C32CDE}"/>
                </a:ext>
              </a:extLst>
            </p:cNvPr>
            <p:cNvSpPr/>
            <p:nvPr/>
          </p:nvSpPr>
          <p:spPr>
            <a:xfrm>
              <a:off x="9182869" y="1845563"/>
              <a:ext cx="88945" cy="67438"/>
            </a:xfrm>
            <a:custGeom>
              <a:avLst/>
              <a:gdLst>
                <a:gd name="connsiteX0" fmla="*/ 44350 w 88945"/>
                <a:gd name="connsiteY0" fmla="*/ 67438 h 67438"/>
                <a:gd name="connsiteX1" fmla="*/ 13373 w 88945"/>
                <a:gd name="connsiteY1" fmla="*/ 54667 h 67438"/>
                <a:gd name="connsiteX2" fmla="*/ 0 w 88945"/>
                <a:gd name="connsiteY2" fmla="*/ 23947 h 67438"/>
                <a:gd name="connsiteX3" fmla="*/ 473 w 88945"/>
                <a:gd name="connsiteY3" fmla="*/ 22518 h 67438"/>
                <a:gd name="connsiteX4" fmla="*/ 1718 w 88945"/>
                <a:gd name="connsiteY4" fmla="*/ 21677 h 67438"/>
                <a:gd name="connsiteX5" fmla="*/ 80235 w 88945"/>
                <a:gd name="connsiteY5" fmla="*/ 85 h 67438"/>
                <a:gd name="connsiteX6" fmla="*/ 81701 w 88945"/>
                <a:gd name="connsiteY6" fmla="*/ 165 h 67438"/>
                <a:gd name="connsiteX7" fmla="*/ 82811 w 88945"/>
                <a:gd name="connsiteY7" fmla="*/ 1128 h 67438"/>
                <a:gd name="connsiteX8" fmla="*/ 88946 w 88945"/>
                <a:gd name="connsiteY8" fmla="*/ 22966 h 67438"/>
                <a:gd name="connsiteX9" fmla="*/ 85548 w 88945"/>
                <a:gd name="connsiteY9" fmla="*/ 40013 h 67438"/>
                <a:gd name="connsiteX10" fmla="*/ 75874 w 88945"/>
                <a:gd name="connsiteY10" fmla="*/ 54458 h 67438"/>
                <a:gd name="connsiteX11" fmla="*/ 61403 w 88945"/>
                <a:gd name="connsiteY11" fmla="*/ 64089 h 67438"/>
                <a:gd name="connsiteX12" fmla="*/ 44350 w 88945"/>
                <a:gd name="connsiteY12" fmla="*/ 67438 h 67438"/>
                <a:gd name="connsiteX13" fmla="*/ 4662 w 88945"/>
                <a:gd name="connsiteY13" fmla="*/ 25665 h 67438"/>
                <a:gd name="connsiteX14" fmla="*/ 17293 w 88945"/>
                <a:gd name="connsiteY14" fmla="*/ 53465 h 67438"/>
                <a:gd name="connsiteX15" fmla="*/ 45884 w 88945"/>
                <a:gd name="connsiteY15" fmla="*/ 64187 h 67438"/>
                <a:gd name="connsiteX16" fmla="*/ 73684 w 88945"/>
                <a:gd name="connsiteY16" fmla="*/ 51557 h 67438"/>
                <a:gd name="connsiteX17" fmla="*/ 84406 w 88945"/>
                <a:gd name="connsiteY17" fmla="*/ 22966 h 67438"/>
                <a:gd name="connsiteX18" fmla="*/ 79929 w 88945"/>
                <a:gd name="connsiteY18" fmla="*/ 4992 h 67438"/>
                <a:gd name="connsiteX19" fmla="*/ 4662 w 88945"/>
                <a:gd name="connsiteY19" fmla="*/ 25665 h 6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945" h="67438">
                  <a:moveTo>
                    <a:pt x="44350" y="67438"/>
                  </a:moveTo>
                  <a:cubicBezTo>
                    <a:pt x="32757" y="67365"/>
                    <a:pt x="21648" y="62783"/>
                    <a:pt x="13373" y="54667"/>
                  </a:cubicBezTo>
                  <a:cubicBezTo>
                    <a:pt x="5098" y="46551"/>
                    <a:pt x="301" y="35535"/>
                    <a:pt x="0" y="23947"/>
                  </a:cubicBezTo>
                  <a:cubicBezTo>
                    <a:pt x="-6" y="23432"/>
                    <a:pt x="160" y="22929"/>
                    <a:pt x="473" y="22518"/>
                  </a:cubicBezTo>
                  <a:cubicBezTo>
                    <a:pt x="785" y="22107"/>
                    <a:pt x="1221" y="21812"/>
                    <a:pt x="1718" y="21677"/>
                  </a:cubicBezTo>
                  <a:lnTo>
                    <a:pt x="80235" y="85"/>
                  </a:lnTo>
                  <a:cubicBezTo>
                    <a:pt x="80720" y="-50"/>
                    <a:pt x="81235" y="-25"/>
                    <a:pt x="81701" y="165"/>
                  </a:cubicBezTo>
                  <a:cubicBezTo>
                    <a:pt x="82167" y="355"/>
                    <a:pt x="82560" y="692"/>
                    <a:pt x="82811" y="1128"/>
                  </a:cubicBezTo>
                  <a:cubicBezTo>
                    <a:pt x="86731" y="7747"/>
                    <a:pt x="88848" y="15273"/>
                    <a:pt x="88946" y="22966"/>
                  </a:cubicBezTo>
                  <a:cubicBezTo>
                    <a:pt x="88946" y="28818"/>
                    <a:pt x="87792" y="34608"/>
                    <a:pt x="85548" y="40013"/>
                  </a:cubicBezTo>
                  <a:cubicBezTo>
                    <a:pt x="83308" y="45417"/>
                    <a:pt x="80021" y="50324"/>
                    <a:pt x="75874" y="54458"/>
                  </a:cubicBezTo>
                  <a:cubicBezTo>
                    <a:pt x="71733" y="58587"/>
                    <a:pt x="66814" y="61862"/>
                    <a:pt x="61403" y="64089"/>
                  </a:cubicBezTo>
                  <a:cubicBezTo>
                    <a:pt x="55999" y="66316"/>
                    <a:pt x="50202" y="67457"/>
                    <a:pt x="44350" y="67438"/>
                  </a:cubicBezTo>
                  <a:close/>
                  <a:moveTo>
                    <a:pt x="4662" y="25665"/>
                  </a:moveTo>
                  <a:cubicBezTo>
                    <a:pt x="5018" y="36240"/>
                    <a:pt x="9563" y="46239"/>
                    <a:pt x="17293" y="53465"/>
                  </a:cubicBezTo>
                  <a:cubicBezTo>
                    <a:pt x="25028" y="60691"/>
                    <a:pt x="35309" y="64543"/>
                    <a:pt x="45884" y="64187"/>
                  </a:cubicBezTo>
                  <a:cubicBezTo>
                    <a:pt x="56459" y="63831"/>
                    <a:pt x="66458" y="59286"/>
                    <a:pt x="73684" y="51557"/>
                  </a:cubicBezTo>
                  <a:cubicBezTo>
                    <a:pt x="80904" y="43822"/>
                    <a:pt x="84762" y="33541"/>
                    <a:pt x="84406" y="22966"/>
                  </a:cubicBezTo>
                  <a:cubicBezTo>
                    <a:pt x="84363" y="16703"/>
                    <a:pt x="82830" y="10544"/>
                    <a:pt x="79929" y="4992"/>
                  </a:cubicBezTo>
                  <a:lnTo>
                    <a:pt x="4662" y="25665"/>
                  </a:lnTo>
                  <a:close/>
                </a:path>
              </a:pathLst>
            </a:custGeom>
            <a:solidFill>
              <a:srgbClr val="0E0E0E"/>
            </a:solidFill>
            <a:ln w="6134"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70F91095-7946-4137-A80C-19A04115F3D0}"/>
                </a:ext>
              </a:extLst>
            </p:cNvPr>
            <p:cNvSpPr/>
            <p:nvPr/>
          </p:nvSpPr>
          <p:spPr>
            <a:xfrm>
              <a:off x="9384009" y="1833870"/>
              <a:ext cx="84283" cy="76799"/>
            </a:xfrm>
            <a:custGeom>
              <a:avLst/>
              <a:gdLst>
                <a:gd name="connsiteX0" fmla="*/ 0 w 84283"/>
                <a:gd name="connsiteY0" fmla="*/ 34658 h 76799"/>
                <a:gd name="connsiteX1" fmla="*/ 12342 w 84283"/>
                <a:gd name="connsiteY1" fmla="*/ 64458 h 76799"/>
                <a:gd name="connsiteX2" fmla="*/ 42142 w 84283"/>
                <a:gd name="connsiteY2" fmla="*/ 76800 h 76799"/>
                <a:gd name="connsiteX3" fmla="*/ 71941 w 84283"/>
                <a:gd name="connsiteY3" fmla="*/ 64458 h 76799"/>
                <a:gd name="connsiteX4" fmla="*/ 84283 w 84283"/>
                <a:gd name="connsiteY4" fmla="*/ 34658 h 76799"/>
                <a:gd name="connsiteX5" fmla="*/ 18525 w 84283"/>
                <a:gd name="connsiteY5" fmla="*/ 0 h 76799"/>
                <a:gd name="connsiteX6" fmla="*/ 4962 w 84283"/>
                <a:gd name="connsiteY6" fmla="*/ 15029 h 76799"/>
                <a:gd name="connsiteX7" fmla="*/ 0 w 84283"/>
                <a:gd name="connsiteY7" fmla="*/ 34658 h 7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83" h="76799">
                  <a:moveTo>
                    <a:pt x="0" y="34658"/>
                  </a:moveTo>
                  <a:cubicBezTo>
                    <a:pt x="0" y="45835"/>
                    <a:pt x="4441" y="56551"/>
                    <a:pt x="12342" y="64458"/>
                  </a:cubicBezTo>
                  <a:cubicBezTo>
                    <a:pt x="20249" y="72359"/>
                    <a:pt x="30965" y="76800"/>
                    <a:pt x="42142" y="76800"/>
                  </a:cubicBezTo>
                  <a:cubicBezTo>
                    <a:pt x="53318" y="76800"/>
                    <a:pt x="64034" y="72359"/>
                    <a:pt x="71941" y="64458"/>
                  </a:cubicBezTo>
                  <a:cubicBezTo>
                    <a:pt x="79842" y="56551"/>
                    <a:pt x="84283" y="45835"/>
                    <a:pt x="84283" y="34658"/>
                  </a:cubicBezTo>
                  <a:lnTo>
                    <a:pt x="18525" y="0"/>
                  </a:lnTo>
                  <a:cubicBezTo>
                    <a:pt x="12845" y="3828"/>
                    <a:pt x="8189" y="8987"/>
                    <a:pt x="4962" y="15029"/>
                  </a:cubicBezTo>
                  <a:cubicBezTo>
                    <a:pt x="1730" y="21071"/>
                    <a:pt x="31" y="27806"/>
                    <a:pt x="0" y="34658"/>
                  </a:cubicBezTo>
                  <a:close/>
                </a:path>
              </a:pathLst>
            </a:custGeom>
            <a:solidFill>
              <a:srgbClr val="374FAD"/>
            </a:solidFill>
            <a:ln w="6134"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C3F1CA2E-31CF-42B6-8387-090E08AA2B53}"/>
                </a:ext>
              </a:extLst>
            </p:cNvPr>
            <p:cNvSpPr/>
            <p:nvPr/>
          </p:nvSpPr>
          <p:spPr>
            <a:xfrm>
              <a:off x="9381690" y="1831441"/>
              <a:ext cx="88872" cy="81559"/>
            </a:xfrm>
            <a:custGeom>
              <a:avLst/>
              <a:gdLst>
                <a:gd name="connsiteX0" fmla="*/ 44461 w 88872"/>
                <a:gd name="connsiteY0" fmla="*/ 81560 h 81559"/>
                <a:gd name="connsiteX1" fmla="*/ 18029 w 88872"/>
                <a:gd name="connsiteY1" fmla="*/ 72874 h 81559"/>
                <a:gd name="connsiteX2" fmla="*/ 1952 w 88872"/>
                <a:gd name="connsiteY2" fmla="*/ 50171 h 81559"/>
                <a:gd name="connsiteX3" fmla="*/ 2540 w 88872"/>
                <a:gd name="connsiteY3" fmla="*/ 22353 h 81559"/>
                <a:gd name="connsiteX4" fmla="*/ 19557 w 88872"/>
                <a:gd name="connsiteY4" fmla="*/ 344 h 81559"/>
                <a:gd name="connsiteX5" fmla="*/ 20722 w 88872"/>
                <a:gd name="connsiteY5" fmla="*/ 0 h 81559"/>
                <a:gd name="connsiteX6" fmla="*/ 21888 w 88872"/>
                <a:gd name="connsiteY6" fmla="*/ 344 h 81559"/>
                <a:gd name="connsiteX7" fmla="*/ 87646 w 88872"/>
                <a:gd name="connsiteY7" fmla="*/ 35002 h 81559"/>
                <a:gd name="connsiteX8" fmla="*/ 88535 w 88872"/>
                <a:gd name="connsiteY8" fmla="*/ 35848 h 81559"/>
                <a:gd name="connsiteX9" fmla="*/ 88873 w 88872"/>
                <a:gd name="connsiteY9" fmla="*/ 37026 h 81559"/>
                <a:gd name="connsiteX10" fmla="*/ 75874 w 88872"/>
                <a:gd name="connsiteY10" fmla="*/ 68476 h 81559"/>
                <a:gd name="connsiteX11" fmla="*/ 44461 w 88872"/>
                <a:gd name="connsiteY11" fmla="*/ 81560 h 81559"/>
                <a:gd name="connsiteX12" fmla="*/ 21029 w 88872"/>
                <a:gd name="connsiteY12" fmla="*/ 4944 h 81559"/>
                <a:gd name="connsiteX13" fmla="*/ 8441 w 88872"/>
                <a:gd name="connsiteY13" fmla="*/ 20384 h 81559"/>
                <a:gd name="connsiteX14" fmla="*/ 4908 w 88872"/>
                <a:gd name="connsiteY14" fmla="*/ 39989 h 81559"/>
                <a:gd name="connsiteX15" fmla="*/ 11312 w 88872"/>
                <a:gd name="connsiteY15" fmla="*/ 58851 h 81559"/>
                <a:gd name="connsiteX16" fmla="*/ 26052 w 88872"/>
                <a:gd name="connsiteY16" fmla="*/ 72248 h 81559"/>
                <a:gd name="connsiteX17" fmla="*/ 45443 w 88872"/>
                <a:gd name="connsiteY17" fmla="*/ 76824 h 81559"/>
                <a:gd name="connsiteX18" fmla="*/ 64624 w 88872"/>
                <a:gd name="connsiteY18" fmla="*/ 71439 h 81559"/>
                <a:gd name="connsiteX19" fmla="*/ 78788 w 88872"/>
                <a:gd name="connsiteY19" fmla="*/ 57428 h 81559"/>
                <a:gd name="connsiteX20" fmla="*/ 84395 w 88872"/>
                <a:gd name="connsiteY20" fmla="*/ 38314 h 81559"/>
                <a:gd name="connsiteX21" fmla="*/ 21029 w 88872"/>
                <a:gd name="connsiteY21" fmla="*/ 4944 h 8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72" h="81559">
                  <a:moveTo>
                    <a:pt x="44461" y="81560"/>
                  </a:moveTo>
                  <a:cubicBezTo>
                    <a:pt x="34947" y="81572"/>
                    <a:pt x="25684" y="78523"/>
                    <a:pt x="18029" y="72874"/>
                  </a:cubicBezTo>
                  <a:cubicBezTo>
                    <a:pt x="10380" y="67224"/>
                    <a:pt x="4742" y="59262"/>
                    <a:pt x="1952" y="50171"/>
                  </a:cubicBezTo>
                  <a:cubicBezTo>
                    <a:pt x="-840" y="41074"/>
                    <a:pt x="-631" y="31321"/>
                    <a:pt x="2540" y="22353"/>
                  </a:cubicBezTo>
                  <a:cubicBezTo>
                    <a:pt x="5706" y="13385"/>
                    <a:pt x="11674" y="5668"/>
                    <a:pt x="19557" y="344"/>
                  </a:cubicBezTo>
                  <a:cubicBezTo>
                    <a:pt x="19906" y="117"/>
                    <a:pt x="20311" y="0"/>
                    <a:pt x="20722" y="0"/>
                  </a:cubicBezTo>
                  <a:cubicBezTo>
                    <a:pt x="21139" y="0"/>
                    <a:pt x="21544" y="117"/>
                    <a:pt x="21888" y="344"/>
                  </a:cubicBezTo>
                  <a:lnTo>
                    <a:pt x="87646" y="35002"/>
                  </a:lnTo>
                  <a:cubicBezTo>
                    <a:pt x="88014" y="35198"/>
                    <a:pt x="88320" y="35492"/>
                    <a:pt x="88535" y="35848"/>
                  </a:cubicBezTo>
                  <a:cubicBezTo>
                    <a:pt x="88750" y="36204"/>
                    <a:pt x="88866" y="36609"/>
                    <a:pt x="88873" y="37026"/>
                  </a:cubicBezTo>
                  <a:cubicBezTo>
                    <a:pt x="88873" y="48816"/>
                    <a:pt x="84198" y="60127"/>
                    <a:pt x="75874" y="68476"/>
                  </a:cubicBezTo>
                  <a:cubicBezTo>
                    <a:pt x="67550" y="76824"/>
                    <a:pt x="56251" y="81529"/>
                    <a:pt x="44461" y="81560"/>
                  </a:cubicBezTo>
                  <a:close/>
                  <a:moveTo>
                    <a:pt x="21029" y="4944"/>
                  </a:moveTo>
                  <a:cubicBezTo>
                    <a:pt x="15594" y="8937"/>
                    <a:pt x="11263" y="14256"/>
                    <a:pt x="8441" y="20384"/>
                  </a:cubicBezTo>
                  <a:cubicBezTo>
                    <a:pt x="5620" y="26512"/>
                    <a:pt x="4405" y="33259"/>
                    <a:pt x="4908" y="39989"/>
                  </a:cubicBezTo>
                  <a:cubicBezTo>
                    <a:pt x="5411" y="46718"/>
                    <a:pt x="7613" y="53208"/>
                    <a:pt x="11312" y="58851"/>
                  </a:cubicBezTo>
                  <a:cubicBezTo>
                    <a:pt x="15011" y="64495"/>
                    <a:pt x="20084" y="69101"/>
                    <a:pt x="26052" y="72248"/>
                  </a:cubicBezTo>
                  <a:cubicBezTo>
                    <a:pt x="32027" y="75395"/>
                    <a:pt x="38695" y="76965"/>
                    <a:pt x="45443" y="76824"/>
                  </a:cubicBezTo>
                  <a:cubicBezTo>
                    <a:pt x="52190" y="76683"/>
                    <a:pt x="58791" y="74831"/>
                    <a:pt x="64624" y="71439"/>
                  </a:cubicBezTo>
                  <a:cubicBezTo>
                    <a:pt x="70458" y="68046"/>
                    <a:pt x="75328" y="63225"/>
                    <a:pt x="78788" y="57428"/>
                  </a:cubicBezTo>
                  <a:cubicBezTo>
                    <a:pt x="82248" y="51637"/>
                    <a:pt x="84174" y="45055"/>
                    <a:pt x="84395" y="38314"/>
                  </a:cubicBezTo>
                  <a:lnTo>
                    <a:pt x="21029" y="4944"/>
                  </a:lnTo>
                  <a:close/>
                </a:path>
              </a:pathLst>
            </a:custGeom>
            <a:solidFill>
              <a:srgbClr val="0E0E0E"/>
            </a:solidFill>
            <a:ln w="6134"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B6CB2B78-C1F7-4FA7-989D-D2D2633A3DFD}"/>
                </a:ext>
              </a:extLst>
            </p:cNvPr>
            <p:cNvSpPr/>
            <p:nvPr/>
          </p:nvSpPr>
          <p:spPr>
            <a:xfrm>
              <a:off x="8887171" y="1964711"/>
              <a:ext cx="84286" cy="84280"/>
            </a:xfrm>
            <a:custGeom>
              <a:avLst/>
              <a:gdLst>
                <a:gd name="connsiteX0" fmla="*/ 71943 w 84286"/>
                <a:gd name="connsiteY0" fmla="*/ 71937 h 84280"/>
                <a:gd name="connsiteX1" fmla="*/ 71943 w 84286"/>
                <a:gd name="connsiteY1" fmla="*/ 12344 h 84280"/>
                <a:gd name="connsiteX2" fmla="*/ 12343 w 84286"/>
                <a:gd name="connsiteY2" fmla="*/ 12344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85"/>
                    <a:pt x="88401" y="28801"/>
                    <a:pt x="71943" y="12344"/>
                  </a:cubicBezTo>
                  <a:cubicBezTo>
                    <a:pt x="55485" y="-4115"/>
                    <a:pt x="28801" y="-4115"/>
                    <a:pt x="12343" y="12344"/>
                  </a:cubicBezTo>
                  <a:cubicBezTo>
                    <a:pt x="-4114" y="28801"/>
                    <a:pt x="-4114" y="55485"/>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39FAADAF-BB88-4F4F-B759-882305616789}"/>
                </a:ext>
              </a:extLst>
            </p:cNvPr>
            <p:cNvSpPr/>
            <p:nvPr/>
          </p:nvSpPr>
          <p:spPr>
            <a:xfrm>
              <a:off x="8884929" y="1962443"/>
              <a:ext cx="88827" cy="88822"/>
            </a:xfrm>
            <a:custGeom>
              <a:avLst/>
              <a:gdLst>
                <a:gd name="connsiteX0" fmla="*/ 44354 w 88827"/>
                <a:gd name="connsiteY0" fmla="*/ 88823 h 88822"/>
                <a:gd name="connsiteX1" fmla="*/ 19695 w 88827"/>
                <a:gd name="connsiteY1" fmla="*/ 81308 h 88822"/>
                <a:gd name="connsiteX2" fmla="*/ 3366 w 88827"/>
                <a:gd name="connsiteY2" fmla="*/ 61366 h 88822"/>
                <a:gd name="connsiteX3" fmla="*/ 863 w 88827"/>
                <a:gd name="connsiteY3" fmla="*/ 35707 h 88822"/>
                <a:gd name="connsiteX4" fmla="*/ 13033 w 88827"/>
                <a:gd name="connsiteY4" fmla="*/ 12986 h 88822"/>
                <a:gd name="connsiteX5" fmla="*/ 35773 w 88827"/>
                <a:gd name="connsiteY5" fmla="*/ 847 h 88822"/>
                <a:gd name="connsiteX6" fmla="*/ 61425 w 88827"/>
                <a:gd name="connsiteY6" fmla="*/ 3386 h 88822"/>
                <a:gd name="connsiteX7" fmla="*/ 81343 w 88827"/>
                <a:gd name="connsiteY7" fmla="*/ 19746 h 88822"/>
                <a:gd name="connsiteX8" fmla="*/ 88827 w 88827"/>
                <a:gd name="connsiteY8" fmla="*/ 44411 h 88822"/>
                <a:gd name="connsiteX9" fmla="*/ 75780 w 88827"/>
                <a:gd name="connsiteY9" fmla="*/ 75818 h 88822"/>
                <a:gd name="connsiteX10" fmla="*/ 44354 w 88827"/>
                <a:gd name="connsiteY10" fmla="*/ 88823 h 88822"/>
                <a:gd name="connsiteX11" fmla="*/ 44354 w 88827"/>
                <a:gd name="connsiteY11" fmla="*/ 4601 h 88822"/>
                <a:gd name="connsiteX12" fmla="*/ 22253 w 88827"/>
                <a:gd name="connsiteY12" fmla="*/ 11342 h 88822"/>
                <a:gd name="connsiteX13" fmla="*/ 7617 w 88827"/>
                <a:gd name="connsiteY13" fmla="*/ 29217 h 88822"/>
                <a:gd name="connsiteX14" fmla="*/ 5378 w 88827"/>
                <a:gd name="connsiteY14" fmla="*/ 52214 h 88822"/>
                <a:gd name="connsiteX15" fmla="*/ 16284 w 88827"/>
                <a:gd name="connsiteY15" fmla="*/ 72586 h 88822"/>
                <a:gd name="connsiteX16" fmla="*/ 36668 w 88827"/>
                <a:gd name="connsiteY16" fmla="*/ 83461 h 88822"/>
                <a:gd name="connsiteX17" fmla="*/ 59665 w 88827"/>
                <a:gd name="connsiteY17" fmla="*/ 81186 h 88822"/>
                <a:gd name="connsiteX18" fmla="*/ 77522 w 88827"/>
                <a:gd name="connsiteY18" fmla="*/ 66525 h 88822"/>
                <a:gd name="connsiteX19" fmla="*/ 84226 w 88827"/>
                <a:gd name="connsiteY19" fmla="*/ 44411 h 88822"/>
                <a:gd name="connsiteX20" fmla="*/ 72522 w 88827"/>
                <a:gd name="connsiteY20" fmla="*/ 16256 h 88822"/>
                <a:gd name="connsiteX21" fmla="*/ 44354 w 88827"/>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7" h="88822">
                  <a:moveTo>
                    <a:pt x="44354" y="88823"/>
                  </a:moveTo>
                  <a:cubicBezTo>
                    <a:pt x="35570" y="88811"/>
                    <a:pt x="26988" y="86197"/>
                    <a:pt x="19695" y="81308"/>
                  </a:cubicBezTo>
                  <a:cubicBezTo>
                    <a:pt x="12401" y="76419"/>
                    <a:pt x="6715" y="69482"/>
                    <a:pt x="3366" y="61366"/>
                  </a:cubicBezTo>
                  <a:cubicBezTo>
                    <a:pt x="10" y="53251"/>
                    <a:pt x="-861" y="44319"/>
                    <a:pt x="863" y="35707"/>
                  </a:cubicBezTo>
                  <a:cubicBezTo>
                    <a:pt x="2581" y="27101"/>
                    <a:pt x="6819" y="19188"/>
                    <a:pt x="13033" y="12986"/>
                  </a:cubicBezTo>
                  <a:cubicBezTo>
                    <a:pt x="19247" y="6778"/>
                    <a:pt x="27160" y="2558"/>
                    <a:pt x="35773" y="847"/>
                  </a:cubicBezTo>
                  <a:cubicBezTo>
                    <a:pt x="44385" y="-859"/>
                    <a:pt x="53310" y="25"/>
                    <a:pt x="61425" y="3386"/>
                  </a:cubicBezTo>
                  <a:cubicBezTo>
                    <a:pt x="69535" y="6748"/>
                    <a:pt x="76467" y="12440"/>
                    <a:pt x="81343" y="19746"/>
                  </a:cubicBezTo>
                  <a:cubicBezTo>
                    <a:pt x="86220" y="27046"/>
                    <a:pt x="88827" y="35627"/>
                    <a:pt x="88827" y="44411"/>
                  </a:cubicBezTo>
                  <a:cubicBezTo>
                    <a:pt x="88809" y="56195"/>
                    <a:pt x="84116" y="67494"/>
                    <a:pt x="75780" y="75818"/>
                  </a:cubicBezTo>
                  <a:cubicBezTo>
                    <a:pt x="67437" y="84142"/>
                    <a:pt x="56138" y="88823"/>
                    <a:pt x="44354" y="88823"/>
                  </a:cubicBezTo>
                  <a:close/>
                  <a:moveTo>
                    <a:pt x="44354" y="4601"/>
                  </a:moveTo>
                  <a:cubicBezTo>
                    <a:pt x="36478" y="4613"/>
                    <a:pt x="28792" y="6956"/>
                    <a:pt x="22253" y="11342"/>
                  </a:cubicBezTo>
                  <a:cubicBezTo>
                    <a:pt x="15714" y="15722"/>
                    <a:pt x="10616" y="21942"/>
                    <a:pt x="7617" y="29217"/>
                  </a:cubicBezTo>
                  <a:cubicBezTo>
                    <a:pt x="4611" y="36492"/>
                    <a:pt x="3832" y="44497"/>
                    <a:pt x="5378" y="52214"/>
                  </a:cubicBezTo>
                  <a:cubicBezTo>
                    <a:pt x="6917" y="59931"/>
                    <a:pt x="10714" y="67022"/>
                    <a:pt x="16284" y="72586"/>
                  </a:cubicBezTo>
                  <a:cubicBezTo>
                    <a:pt x="21854" y="78143"/>
                    <a:pt x="28951" y="81928"/>
                    <a:pt x="36668" y="83461"/>
                  </a:cubicBezTo>
                  <a:cubicBezTo>
                    <a:pt x="44391" y="84995"/>
                    <a:pt x="52390" y="84198"/>
                    <a:pt x="59665" y="81186"/>
                  </a:cubicBezTo>
                  <a:cubicBezTo>
                    <a:pt x="66934" y="78168"/>
                    <a:pt x="73148" y="73070"/>
                    <a:pt x="77522" y="66525"/>
                  </a:cubicBezTo>
                  <a:cubicBezTo>
                    <a:pt x="81889" y="59974"/>
                    <a:pt x="84226" y="52281"/>
                    <a:pt x="84226" y="44411"/>
                  </a:cubicBezTo>
                  <a:cubicBezTo>
                    <a:pt x="84208" y="33848"/>
                    <a:pt x="80000" y="23721"/>
                    <a:pt x="72522" y="16256"/>
                  </a:cubicBezTo>
                  <a:cubicBezTo>
                    <a:pt x="65051" y="8790"/>
                    <a:pt x="54917" y="4601"/>
                    <a:pt x="44354" y="4601"/>
                  </a:cubicBezTo>
                  <a:close/>
                </a:path>
              </a:pathLst>
            </a:custGeom>
            <a:solidFill>
              <a:srgbClr val="0E0E0E"/>
            </a:solidFill>
            <a:ln w="6134"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3B458A53-B423-495C-BA85-44BBA6E6712D}"/>
                </a:ext>
              </a:extLst>
            </p:cNvPr>
            <p:cNvSpPr/>
            <p:nvPr/>
          </p:nvSpPr>
          <p:spPr>
            <a:xfrm>
              <a:off x="9086060" y="1964902"/>
              <a:ext cx="84302" cy="84302"/>
            </a:xfrm>
            <a:custGeom>
              <a:avLst/>
              <a:gdLst>
                <a:gd name="connsiteX0" fmla="*/ 51834 w 84302"/>
                <a:gd name="connsiteY0" fmla="*/ 83167 h 84302"/>
                <a:gd name="connsiteX1" fmla="*/ 83167 w 84302"/>
                <a:gd name="connsiteY1" fmla="*/ 32469 h 84302"/>
                <a:gd name="connsiteX2" fmla="*/ 32469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2" y="77818"/>
                    <a:pt x="88510" y="55122"/>
                    <a:pt x="83167" y="32469"/>
                  </a:cubicBezTo>
                  <a:cubicBezTo>
                    <a:pt x="77818" y="9821"/>
                    <a:pt x="55122" y="-4208"/>
                    <a:pt x="32469"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B500A6D0-A253-4AF5-8426-C02FB6786D00}"/>
                </a:ext>
              </a:extLst>
            </p:cNvPr>
            <p:cNvSpPr/>
            <p:nvPr/>
          </p:nvSpPr>
          <p:spPr>
            <a:xfrm>
              <a:off x="9083865" y="196244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85442 w 88822"/>
                <a:gd name="connsiteY9" fmla="*/ 61409 h 88822"/>
                <a:gd name="connsiteX10" fmla="*/ 75818 w 88822"/>
                <a:gd name="connsiteY10" fmla="*/ 75812 h 88822"/>
                <a:gd name="connsiteX11" fmla="*/ 61409 w 88822"/>
                <a:gd name="connsiteY11" fmla="*/ 85443 h 88822"/>
                <a:gd name="connsiteX12" fmla="*/ 44411 w 88822"/>
                <a:gd name="connsiteY12" fmla="*/ 88823 h 88822"/>
                <a:gd name="connsiteX13" fmla="*/ 44411 w 88822"/>
                <a:gd name="connsiteY13" fmla="*/ 4600 h 88822"/>
                <a:gd name="connsiteX14" fmla="*/ 22297 w 88822"/>
                <a:gd name="connsiteY14" fmla="*/ 11311 h 88822"/>
                <a:gd name="connsiteX15" fmla="*/ 7631 w 88822"/>
                <a:gd name="connsiteY15" fmla="*/ 29174 h 88822"/>
                <a:gd name="connsiteX16" fmla="*/ 5367 w 88822"/>
                <a:gd name="connsiteY16" fmla="*/ 52177 h 88822"/>
                <a:gd name="connsiteX17" fmla="*/ 16262 w 88822"/>
                <a:gd name="connsiteY17" fmla="*/ 72561 h 88822"/>
                <a:gd name="connsiteX18" fmla="*/ 36645 w 88822"/>
                <a:gd name="connsiteY18" fmla="*/ 83455 h 88822"/>
                <a:gd name="connsiteX19" fmla="*/ 59649 w 88822"/>
                <a:gd name="connsiteY19" fmla="*/ 81192 h 88822"/>
                <a:gd name="connsiteX20" fmla="*/ 77517 w 88822"/>
                <a:gd name="connsiteY20" fmla="*/ 66531 h 88822"/>
                <a:gd name="connsiteX21" fmla="*/ 84222 w 88822"/>
                <a:gd name="connsiteY21" fmla="*/ 44411 h 88822"/>
                <a:gd name="connsiteX22" fmla="*/ 72542 w 88822"/>
                <a:gd name="connsiteY22" fmla="*/ 16280 h 88822"/>
                <a:gd name="connsiteX23" fmla="*/ 44411 w 88822"/>
                <a:gd name="connsiteY23"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22" h="88822">
                  <a:moveTo>
                    <a:pt x="44411" y="88823"/>
                  </a:moveTo>
                  <a:cubicBezTo>
                    <a:pt x="35627" y="88823"/>
                    <a:pt x="27045" y="86216"/>
                    <a:pt x="19739" y="81339"/>
                  </a:cubicBezTo>
                  <a:cubicBezTo>
                    <a:pt x="12434" y="76456"/>
                    <a:pt x="6741" y="69518"/>
                    <a:pt x="3380" y="61409"/>
                  </a:cubicBezTo>
                  <a:cubicBezTo>
                    <a:pt x="18" y="53293"/>
                    <a:pt x="-859" y="44362"/>
                    <a:pt x="852" y="35744"/>
                  </a:cubicBezTo>
                  <a:cubicBezTo>
                    <a:pt x="2570" y="27131"/>
                    <a:pt x="6796" y="19218"/>
                    <a:pt x="13010" y="13004"/>
                  </a:cubicBezTo>
                  <a:cubicBezTo>
                    <a:pt x="19218" y="6797"/>
                    <a:pt x="27131" y="2564"/>
                    <a:pt x="35749" y="852"/>
                  </a:cubicBezTo>
                  <a:cubicBezTo>
                    <a:pt x="44362" y="-859"/>
                    <a:pt x="53293" y="18"/>
                    <a:pt x="61409" y="3380"/>
                  </a:cubicBezTo>
                  <a:cubicBezTo>
                    <a:pt x="69524" y="6741"/>
                    <a:pt x="76462" y="12434"/>
                    <a:pt x="81339" y="19740"/>
                  </a:cubicBezTo>
                  <a:cubicBezTo>
                    <a:pt x="86222" y="27039"/>
                    <a:pt x="88823" y="35627"/>
                    <a:pt x="88823" y="44411"/>
                  </a:cubicBezTo>
                  <a:cubicBezTo>
                    <a:pt x="88823" y="50245"/>
                    <a:pt x="87675" y="56017"/>
                    <a:pt x="85442" y="61409"/>
                  </a:cubicBezTo>
                  <a:cubicBezTo>
                    <a:pt x="83210" y="66795"/>
                    <a:pt x="79940" y="71690"/>
                    <a:pt x="75818" y="75812"/>
                  </a:cubicBezTo>
                  <a:cubicBezTo>
                    <a:pt x="71690" y="79940"/>
                    <a:pt x="66795" y="83210"/>
                    <a:pt x="61409" y="85443"/>
                  </a:cubicBezTo>
                  <a:cubicBezTo>
                    <a:pt x="56023" y="87676"/>
                    <a:pt x="50245" y="88823"/>
                    <a:pt x="44411" y="88823"/>
                  </a:cubicBezTo>
                  <a:close/>
                  <a:moveTo>
                    <a:pt x="44411" y="4600"/>
                  </a:moveTo>
                  <a:cubicBezTo>
                    <a:pt x="36541" y="4600"/>
                    <a:pt x="28843" y="6938"/>
                    <a:pt x="22297" y="11311"/>
                  </a:cubicBezTo>
                  <a:cubicBezTo>
                    <a:pt x="15746" y="15685"/>
                    <a:pt x="10649" y="21899"/>
                    <a:pt x="7631" y="29174"/>
                  </a:cubicBezTo>
                  <a:cubicBezTo>
                    <a:pt x="4619" y="36449"/>
                    <a:pt x="3834" y="44454"/>
                    <a:pt x="5367" y="52177"/>
                  </a:cubicBezTo>
                  <a:cubicBezTo>
                    <a:pt x="6901" y="59900"/>
                    <a:pt x="10698" y="66991"/>
                    <a:pt x="16262" y="72561"/>
                  </a:cubicBezTo>
                  <a:cubicBezTo>
                    <a:pt x="21831" y="78131"/>
                    <a:pt x="28922" y="81922"/>
                    <a:pt x="36645" y="83455"/>
                  </a:cubicBezTo>
                  <a:cubicBezTo>
                    <a:pt x="44368" y="84995"/>
                    <a:pt x="52373" y="84204"/>
                    <a:pt x="59649" y="81192"/>
                  </a:cubicBezTo>
                  <a:cubicBezTo>
                    <a:pt x="66923" y="78180"/>
                    <a:pt x="73137" y="73076"/>
                    <a:pt x="77517" y="66531"/>
                  </a:cubicBezTo>
                  <a:cubicBezTo>
                    <a:pt x="81891" y="59980"/>
                    <a:pt x="84222" y="52287"/>
                    <a:pt x="84222" y="44411"/>
                  </a:cubicBezTo>
                  <a:cubicBezTo>
                    <a:pt x="84210" y="33854"/>
                    <a:pt x="80008" y="23739"/>
                    <a:pt x="72542" y="16280"/>
                  </a:cubicBezTo>
                  <a:cubicBezTo>
                    <a:pt x="65083" y="8815"/>
                    <a:pt x="54968" y="4619"/>
                    <a:pt x="44411" y="4600"/>
                  </a:cubicBezTo>
                  <a:close/>
                </a:path>
              </a:pathLst>
            </a:custGeom>
            <a:solidFill>
              <a:srgbClr val="0E0E0E"/>
            </a:solidFill>
            <a:ln w="6134"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2B4CE3B9-2054-4036-9104-819201E98C64}"/>
                </a:ext>
              </a:extLst>
            </p:cNvPr>
            <p:cNvSpPr/>
            <p:nvPr/>
          </p:nvSpPr>
          <p:spPr>
            <a:xfrm>
              <a:off x="9285027" y="1964711"/>
              <a:ext cx="84286" cy="84280"/>
            </a:xfrm>
            <a:custGeom>
              <a:avLst/>
              <a:gdLst>
                <a:gd name="connsiteX0" fmla="*/ 71943 w 84286"/>
                <a:gd name="connsiteY0" fmla="*/ 71937 h 84280"/>
                <a:gd name="connsiteX1" fmla="*/ 71943 w 84286"/>
                <a:gd name="connsiteY1" fmla="*/ 12344 h 84280"/>
                <a:gd name="connsiteX2" fmla="*/ 12343 w 84286"/>
                <a:gd name="connsiteY2" fmla="*/ 12344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85"/>
                    <a:pt x="88401" y="28801"/>
                    <a:pt x="71943" y="12344"/>
                  </a:cubicBezTo>
                  <a:cubicBezTo>
                    <a:pt x="55485" y="-4115"/>
                    <a:pt x="28801" y="-4115"/>
                    <a:pt x="12343" y="12344"/>
                  </a:cubicBezTo>
                  <a:cubicBezTo>
                    <a:pt x="-4114" y="28801"/>
                    <a:pt x="-4114" y="55485"/>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01A9ABF6-28F5-4300-A36D-E927F7D2B2A9}"/>
                </a:ext>
              </a:extLst>
            </p:cNvPr>
            <p:cNvSpPr/>
            <p:nvPr/>
          </p:nvSpPr>
          <p:spPr>
            <a:xfrm>
              <a:off x="9282796" y="1962443"/>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793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39" y="81339"/>
                  </a:cubicBezTo>
                  <a:cubicBezTo>
                    <a:pt x="12434" y="76456"/>
                    <a:pt x="6741" y="69518"/>
                    <a:pt x="3380" y="61409"/>
                  </a:cubicBezTo>
                  <a:cubicBezTo>
                    <a:pt x="18" y="53293"/>
                    <a:pt x="-859" y="44362"/>
                    <a:pt x="852" y="35744"/>
                  </a:cubicBezTo>
                  <a:cubicBezTo>
                    <a:pt x="2564" y="27131"/>
                    <a:pt x="6796" y="19218"/>
                    <a:pt x="13010" y="13004"/>
                  </a:cubicBezTo>
                  <a:cubicBezTo>
                    <a:pt x="19218" y="6797"/>
                    <a:pt x="27131" y="2564"/>
                    <a:pt x="35750" y="852"/>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793" y="75794"/>
                  </a:cubicBezTo>
                  <a:cubicBezTo>
                    <a:pt x="67469" y="84124"/>
                    <a:pt x="56183" y="88804"/>
                    <a:pt x="44411" y="88823"/>
                  </a:cubicBezTo>
                  <a:close/>
                  <a:moveTo>
                    <a:pt x="44411" y="4600"/>
                  </a:moveTo>
                  <a:cubicBezTo>
                    <a:pt x="36535" y="4600"/>
                    <a:pt x="28843" y="6938"/>
                    <a:pt x="22291" y="11311"/>
                  </a:cubicBezTo>
                  <a:cubicBezTo>
                    <a:pt x="15746" y="15685"/>
                    <a:pt x="10643" y="21899"/>
                    <a:pt x="7631" y="29174"/>
                  </a:cubicBezTo>
                  <a:cubicBezTo>
                    <a:pt x="4619" y="36449"/>
                    <a:pt x="3827" y="44454"/>
                    <a:pt x="5367" y="52177"/>
                  </a:cubicBezTo>
                  <a:cubicBezTo>
                    <a:pt x="6901" y="59900"/>
                    <a:pt x="10692" y="66991"/>
                    <a:pt x="16262" y="72561"/>
                  </a:cubicBezTo>
                  <a:cubicBezTo>
                    <a:pt x="21825" y="78131"/>
                    <a:pt x="28922" y="81922"/>
                    <a:pt x="36645" y="83455"/>
                  </a:cubicBezTo>
                  <a:cubicBezTo>
                    <a:pt x="44368" y="84995"/>
                    <a:pt x="52373" y="84204"/>
                    <a:pt x="59649" y="81192"/>
                  </a:cubicBezTo>
                  <a:cubicBezTo>
                    <a:pt x="66918" y="78180"/>
                    <a:pt x="73137" y="73076"/>
                    <a:pt x="77511" y="66531"/>
                  </a:cubicBezTo>
                  <a:cubicBezTo>
                    <a:pt x="81885" y="59980"/>
                    <a:pt x="84222" y="52287"/>
                    <a:pt x="84222" y="44411"/>
                  </a:cubicBezTo>
                  <a:cubicBezTo>
                    <a:pt x="84204" y="33854"/>
                    <a:pt x="80008" y="23739"/>
                    <a:pt x="72542" y="16280"/>
                  </a:cubicBezTo>
                  <a:cubicBezTo>
                    <a:pt x="65083" y="8815"/>
                    <a:pt x="54962" y="4619"/>
                    <a:pt x="44411" y="4600"/>
                  </a:cubicBezTo>
                  <a:close/>
                </a:path>
              </a:pathLst>
            </a:custGeom>
            <a:solidFill>
              <a:srgbClr val="0E0E0E"/>
            </a:solidFill>
            <a:ln w="6134"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ECB3D517-2FAB-4971-A3F0-EC68E9E7792D}"/>
                </a:ext>
              </a:extLst>
            </p:cNvPr>
            <p:cNvSpPr/>
            <p:nvPr/>
          </p:nvSpPr>
          <p:spPr>
            <a:xfrm>
              <a:off x="9483953" y="1964908"/>
              <a:ext cx="84304" cy="84302"/>
            </a:xfrm>
            <a:custGeom>
              <a:avLst/>
              <a:gdLst>
                <a:gd name="connsiteX0" fmla="*/ 51834 w 84304"/>
                <a:gd name="connsiteY0" fmla="*/ 83167 h 84302"/>
                <a:gd name="connsiteX1" fmla="*/ 83167 w 84304"/>
                <a:gd name="connsiteY1" fmla="*/ 32468 h 84302"/>
                <a:gd name="connsiteX2" fmla="*/ 32475 w 84304"/>
                <a:gd name="connsiteY2" fmla="*/ 1135 h 84302"/>
                <a:gd name="connsiteX3" fmla="*/ 1135 w 84304"/>
                <a:gd name="connsiteY3" fmla="*/ 51828 h 84302"/>
                <a:gd name="connsiteX4" fmla="*/ 51834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4" y="83167"/>
                  </a:moveTo>
                  <a:cubicBezTo>
                    <a:pt x="74488" y="77818"/>
                    <a:pt x="88516" y="55122"/>
                    <a:pt x="83167" y="32468"/>
                  </a:cubicBezTo>
                  <a:cubicBezTo>
                    <a:pt x="77819" y="9821"/>
                    <a:pt x="55122" y="-4208"/>
                    <a:pt x="32475" y="1135"/>
                  </a:cubicBezTo>
                  <a:cubicBezTo>
                    <a:pt x="9821" y="6484"/>
                    <a:pt x="-4208" y="29181"/>
                    <a:pt x="1135" y="51828"/>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34544ED8-4F2D-4068-8349-750FE80C22D2}"/>
                </a:ext>
              </a:extLst>
            </p:cNvPr>
            <p:cNvSpPr/>
            <p:nvPr/>
          </p:nvSpPr>
          <p:spPr>
            <a:xfrm>
              <a:off x="9481790" y="1962443"/>
              <a:ext cx="88820" cy="88822"/>
            </a:xfrm>
            <a:custGeom>
              <a:avLst/>
              <a:gdLst>
                <a:gd name="connsiteX0" fmla="*/ 44348 w 88820"/>
                <a:gd name="connsiteY0" fmla="*/ 88823 h 88822"/>
                <a:gd name="connsiteX1" fmla="*/ 19695 w 88820"/>
                <a:gd name="connsiteY1" fmla="*/ 81308 h 88822"/>
                <a:gd name="connsiteX2" fmla="*/ 3365 w 88820"/>
                <a:gd name="connsiteY2" fmla="*/ 61366 h 88822"/>
                <a:gd name="connsiteX3" fmla="*/ 863 w 88820"/>
                <a:gd name="connsiteY3" fmla="*/ 35707 h 88822"/>
                <a:gd name="connsiteX4" fmla="*/ 13027 w 88820"/>
                <a:gd name="connsiteY4" fmla="*/ 12986 h 88822"/>
                <a:gd name="connsiteX5" fmla="*/ 35772 w 88820"/>
                <a:gd name="connsiteY5" fmla="*/ 847 h 88822"/>
                <a:gd name="connsiteX6" fmla="*/ 61420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6 w 88820"/>
                <a:gd name="connsiteY12" fmla="*/ 11342 h 88822"/>
                <a:gd name="connsiteX13" fmla="*/ 7617 w 88820"/>
                <a:gd name="connsiteY13" fmla="*/ 29217 h 88822"/>
                <a:gd name="connsiteX14" fmla="*/ 5371 w 88820"/>
                <a:gd name="connsiteY14" fmla="*/ 52214 h 88822"/>
                <a:gd name="connsiteX15" fmla="*/ 16284 w 88820"/>
                <a:gd name="connsiteY15" fmla="*/ 72586 h 88822"/>
                <a:gd name="connsiteX16" fmla="*/ 36668 w 88820"/>
                <a:gd name="connsiteY16" fmla="*/ 83461 h 88822"/>
                <a:gd name="connsiteX17" fmla="*/ 59659 w 88820"/>
                <a:gd name="connsiteY17" fmla="*/ 81186 h 88822"/>
                <a:gd name="connsiteX18" fmla="*/ 77515 w 88820"/>
                <a:gd name="connsiteY18" fmla="*/ 66525 h 88822"/>
                <a:gd name="connsiteX19" fmla="*/ 84220 w 88820"/>
                <a:gd name="connsiteY19" fmla="*/ 44411 h 88822"/>
                <a:gd name="connsiteX20" fmla="*/ 72522 w 88820"/>
                <a:gd name="connsiteY20" fmla="*/ 16256 h 88822"/>
                <a:gd name="connsiteX21" fmla="*/ 44348 w 88820"/>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2">
                  <a:moveTo>
                    <a:pt x="44348" y="88823"/>
                  </a:moveTo>
                  <a:cubicBezTo>
                    <a:pt x="35570" y="88811"/>
                    <a:pt x="26988" y="86197"/>
                    <a:pt x="19695" y="81308"/>
                  </a:cubicBezTo>
                  <a:cubicBezTo>
                    <a:pt x="12395" y="76419"/>
                    <a:pt x="6715" y="69482"/>
                    <a:pt x="3365" y="61366"/>
                  </a:cubicBezTo>
                  <a:cubicBezTo>
                    <a:pt x="10" y="53251"/>
                    <a:pt x="-861" y="44319"/>
                    <a:pt x="863" y="35707"/>
                  </a:cubicBezTo>
                  <a:cubicBezTo>
                    <a:pt x="2580" y="27101"/>
                    <a:pt x="6819" y="19188"/>
                    <a:pt x="13027" y="12986"/>
                  </a:cubicBezTo>
                  <a:cubicBezTo>
                    <a:pt x="19241" y="6778"/>
                    <a:pt x="27154" y="2558"/>
                    <a:pt x="35772" y="847"/>
                  </a:cubicBezTo>
                  <a:cubicBezTo>
                    <a:pt x="44385" y="-859"/>
                    <a:pt x="53310" y="25"/>
                    <a:pt x="61420" y="3386"/>
                  </a:cubicBezTo>
                  <a:cubicBezTo>
                    <a:pt x="69535" y="6748"/>
                    <a:pt x="76467" y="12440"/>
                    <a:pt x="81343" y="19746"/>
                  </a:cubicBezTo>
                  <a:cubicBezTo>
                    <a:pt x="86220" y="27046"/>
                    <a:pt x="88821" y="35627"/>
                    <a:pt x="88821" y="44411"/>
                  </a:cubicBezTo>
                  <a:cubicBezTo>
                    <a:pt x="88808" y="56195"/>
                    <a:pt x="84116" y="67494"/>
                    <a:pt x="75773" y="75818"/>
                  </a:cubicBezTo>
                  <a:cubicBezTo>
                    <a:pt x="67437" y="84142"/>
                    <a:pt x="56132" y="88823"/>
                    <a:pt x="44348" y="88823"/>
                  </a:cubicBezTo>
                  <a:close/>
                  <a:moveTo>
                    <a:pt x="44348" y="4601"/>
                  </a:moveTo>
                  <a:cubicBezTo>
                    <a:pt x="36478" y="4613"/>
                    <a:pt x="28786" y="6956"/>
                    <a:pt x="22246" y="11342"/>
                  </a:cubicBezTo>
                  <a:cubicBezTo>
                    <a:pt x="15714" y="15722"/>
                    <a:pt x="10616" y="21942"/>
                    <a:pt x="7617" y="29217"/>
                  </a:cubicBezTo>
                  <a:cubicBezTo>
                    <a:pt x="4611" y="36492"/>
                    <a:pt x="3832" y="44497"/>
                    <a:pt x="5371" y="52214"/>
                  </a:cubicBezTo>
                  <a:cubicBezTo>
                    <a:pt x="6917" y="59931"/>
                    <a:pt x="10714" y="67022"/>
                    <a:pt x="16284" y="72586"/>
                  </a:cubicBezTo>
                  <a:cubicBezTo>
                    <a:pt x="21854" y="78143"/>
                    <a:pt x="28945" y="81928"/>
                    <a:pt x="36668" y="83461"/>
                  </a:cubicBezTo>
                  <a:cubicBezTo>
                    <a:pt x="44391" y="84995"/>
                    <a:pt x="52390" y="84198"/>
                    <a:pt x="59659" y="81186"/>
                  </a:cubicBezTo>
                  <a:cubicBezTo>
                    <a:pt x="66934" y="78168"/>
                    <a:pt x="73148" y="73070"/>
                    <a:pt x="77515" y="66525"/>
                  </a:cubicBezTo>
                  <a:cubicBezTo>
                    <a:pt x="81889" y="59974"/>
                    <a:pt x="84220" y="52281"/>
                    <a:pt x="84220" y="44411"/>
                  </a:cubicBezTo>
                  <a:cubicBezTo>
                    <a:pt x="84208" y="33848"/>
                    <a:pt x="80000" y="23721"/>
                    <a:pt x="72522" y="16256"/>
                  </a:cubicBezTo>
                  <a:cubicBezTo>
                    <a:pt x="65045" y="8790"/>
                    <a:pt x="54917" y="4601"/>
                    <a:pt x="44348" y="4601"/>
                  </a:cubicBezTo>
                  <a:close/>
                </a:path>
              </a:pathLst>
            </a:custGeom>
            <a:solidFill>
              <a:srgbClr val="0E0E0E"/>
            </a:solidFill>
            <a:ln w="6134"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33E8361A-1BA2-4822-A9C8-8C1272772DFA}"/>
                </a:ext>
              </a:extLst>
            </p:cNvPr>
            <p:cNvSpPr/>
            <p:nvPr/>
          </p:nvSpPr>
          <p:spPr>
            <a:xfrm>
              <a:off x="8690173" y="1992745"/>
              <a:ext cx="82318" cy="56069"/>
            </a:xfrm>
            <a:custGeom>
              <a:avLst/>
              <a:gdLst>
                <a:gd name="connsiteX0" fmla="*/ 40179 w 82318"/>
                <a:gd name="connsiteY0" fmla="*/ 56066 h 56069"/>
                <a:gd name="connsiteX1" fmla="*/ 59612 w 82318"/>
                <a:gd name="connsiteY1" fmla="*/ 51509 h 56069"/>
                <a:gd name="connsiteX2" fmla="*/ 74696 w 82318"/>
                <a:gd name="connsiteY2" fmla="*/ 38431 h 56069"/>
                <a:gd name="connsiteX3" fmla="*/ 81965 w 82318"/>
                <a:gd name="connsiteY3" fmla="*/ 19838 h 56069"/>
                <a:gd name="connsiteX4" fmla="*/ 79744 w 82318"/>
                <a:gd name="connsiteY4" fmla="*/ 0 h 56069"/>
                <a:gd name="connsiteX5" fmla="*/ 0 w 82318"/>
                <a:gd name="connsiteY5" fmla="*/ 25764 h 56069"/>
                <a:gd name="connsiteX6" fmla="*/ 15047 w 82318"/>
                <a:gd name="connsiteY6" fmla="*/ 47595 h 56069"/>
                <a:gd name="connsiteX7" fmla="*/ 40179 w 82318"/>
                <a:gd name="connsiteY7" fmla="*/ 56066 h 5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318" h="56069">
                  <a:moveTo>
                    <a:pt x="40179" y="56066"/>
                  </a:moveTo>
                  <a:cubicBezTo>
                    <a:pt x="46927" y="56146"/>
                    <a:pt x="53601" y="54582"/>
                    <a:pt x="59612" y="51509"/>
                  </a:cubicBezTo>
                  <a:cubicBezTo>
                    <a:pt x="65623" y="48436"/>
                    <a:pt x="70801" y="43951"/>
                    <a:pt x="74696" y="38431"/>
                  </a:cubicBezTo>
                  <a:cubicBezTo>
                    <a:pt x="78591" y="32916"/>
                    <a:pt x="81082" y="26537"/>
                    <a:pt x="81965" y="19838"/>
                  </a:cubicBezTo>
                  <a:cubicBezTo>
                    <a:pt x="82842" y="13146"/>
                    <a:pt x="82082" y="6337"/>
                    <a:pt x="79744" y="0"/>
                  </a:cubicBezTo>
                  <a:cubicBezTo>
                    <a:pt x="52202" y="9140"/>
                    <a:pt x="25641" y="17482"/>
                    <a:pt x="0" y="25764"/>
                  </a:cubicBezTo>
                  <a:cubicBezTo>
                    <a:pt x="2528" y="34474"/>
                    <a:pt x="7809" y="42130"/>
                    <a:pt x="15047" y="47595"/>
                  </a:cubicBezTo>
                  <a:cubicBezTo>
                    <a:pt x="22292" y="53055"/>
                    <a:pt x="31107" y="56030"/>
                    <a:pt x="40179" y="56066"/>
                  </a:cubicBezTo>
                  <a:close/>
                </a:path>
              </a:pathLst>
            </a:custGeom>
            <a:solidFill>
              <a:srgbClr val="374FAD"/>
            </a:solidFill>
            <a:ln w="6134"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A36C49A0-66D9-4DDD-81E7-233F0E2952DB}"/>
                </a:ext>
              </a:extLst>
            </p:cNvPr>
            <p:cNvSpPr/>
            <p:nvPr/>
          </p:nvSpPr>
          <p:spPr>
            <a:xfrm>
              <a:off x="8687824" y="1990644"/>
              <a:ext cx="86939" cy="60621"/>
            </a:xfrm>
            <a:custGeom>
              <a:avLst/>
              <a:gdLst>
                <a:gd name="connsiteX0" fmla="*/ 42528 w 86939"/>
                <a:gd name="connsiteY0" fmla="*/ 60622 h 60621"/>
                <a:gd name="connsiteX1" fmla="*/ 15955 w 86939"/>
                <a:gd name="connsiteY1" fmla="*/ 51788 h 60621"/>
                <a:gd name="connsiteX2" fmla="*/ 80 w 86939"/>
                <a:gd name="connsiteY2" fmla="*/ 28724 h 60621"/>
                <a:gd name="connsiteX3" fmla="*/ 282 w 86939"/>
                <a:gd name="connsiteY3" fmla="*/ 27006 h 60621"/>
                <a:gd name="connsiteX4" fmla="*/ 1613 w 86939"/>
                <a:gd name="connsiteY4" fmla="*/ 25902 h 60621"/>
                <a:gd name="connsiteX5" fmla="*/ 31058 w 86939"/>
                <a:gd name="connsiteY5" fmla="*/ 16394 h 60621"/>
                <a:gd name="connsiteX6" fmla="*/ 81419 w 86939"/>
                <a:gd name="connsiteY6" fmla="*/ 139 h 60621"/>
                <a:gd name="connsiteX7" fmla="*/ 82296 w 86939"/>
                <a:gd name="connsiteY7" fmla="*/ 4 h 60621"/>
                <a:gd name="connsiteX8" fmla="*/ 83161 w 86939"/>
                <a:gd name="connsiteY8" fmla="*/ 224 h 60621"/>
                <a:gd name="connsiteX9" fmla="*/ 83866 w 86939"/>
                <a:gd name="connsiteY9" fmla="*/ 771 h 60621"/>
                <a:gd name="connsiteX10" fmla="*/ 84302 w 86939"/>
                <a:gd name="connsiteY10" fmla="*/ 1549 h 60621"/>
                <a:gd name="connsiteX11" fmla="*/ 86940 w 86939"/>
                <a:gd name="connsiteY11" fmla="*/ 16210 h 60621"/>
                <a:gd name="connsiteX12" fmla="*/ 73911 w 86939"/>
                <a:gd name="connsiteY12" fmla="*/ 47593 h 60621"/>
                <a:gd name="connsiteX13" fmla="*/ 42528 w 86939"/>
                <a:gd name="connsiteY13" fmla="*/ 60622 h 60621"/>
                <a:gd name="connsiteX14" fmla="*/ 5355 w 86939"/>
                <a:gd name="connsiteY14" fmla="*/ 29521 h 60621"/>
                <a:gd name="connsiteX15" fmla="*/ 19758 w 86939"/>
                <a:gd name="connsiteY15" fmla="*/ 48740 h 60621"/>
                <a:gd name="connsiteX16" fmla="*/ 42651 w 86939"/>
                <a:gd name="connsiteY16" fmla="*/ 56021 h 60621"/>
                <a:gd name="connsiteX17" fmla="*/ 70782 w 86939"/>
                <a:gd name="connsiteY17" fmla="*/ 44342 h 60621"/>
                <a:gd name="connsiteX18" fmla="*/ 82462 w 86939"/>
                <a:gd name="connsiteY18" fmla="*/ 16210 h 60621"/>
                <a:gd name="connsiteX19" fmla="*/ 80744 w 86939"/>
                <a:gd name="connsiteY19" fmla="*/ 5230 h 60621"/>
                <a:gd name="connsiteX20" fmla="*/ 32591 w 86939"/>
                <a:gd name="connsiteY20" fmla="*/ 20811 h 60621"/>
                <a:gd name="connsiteX21" fmla="*/ 5355 w 86939"/>
                <a:gd name="connsiteY21" fmla="*/ 29521 h 6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939" h="60621">
                  <a:moveTo>
                    <a:pt x="42528" y="60622"/>
                  </a:moveTo>
                  <a:cubicBezTo>
                    <a:pt x="32947" y="60646"/>
                    <a:pt x="23617" y="57542"/>
                    <a:pt x="15955" y="51788"/>
                  </a:cubicBezTo>
                  <a:cubicBezTo>
                    <a:pt x="8293" y="46035"/>
                    <a:pt x="2724" y="37937"/>
                    <a:pt x="80" y="28724"/>
                  </a:cubicBezTo>
                  <a:cubicBezTo>
                    <a:pt x="-73" y="28147"/>
                    <a:pt x="-6" y="27534"/>
                    <a:pt x="282" y="27006"/>
                  </a:cubicBezTo>
                  <a:cubicBezTo>
                    <a:pt x="565" y="26479"/>
                    <a:pt x="1043" y="26086"/>
                    <a:pt x="1613" y="25902"/>
                  </a:cubicBezTo>
                  <a:lnTo>
                    <a:pt x="31058" y="16394"/>
                  </a:lnTo>
                  <a:cubicBezTo>
                    <a:pt x="47497" y="11180"/>
                    <a:pt x="64243" y="5782"/>
                    <a:pt x="81419" y="139"/>
                  </a:cubicBezTo>
                  <a:cubicBezTo>
                    <a:pt x="81701" y="34"/>
                    <a:pt x="82002" y="-15"/>
                    <a:pt x="82296" y="4"/>
                  </a:cubicBezTo>
                  <a:cubicBezTo>
                    <a:pt x="82597" y="16"/>
                    <a:pt x="82891" y="90"/>
                    <a:pt x="83161" y="224"/>
                  </a:cubicBezTo>
                  <a:cubicBezTo>
                    <a:pt x="83431" y="353"/>
                    <a:pt x="83670" y="543"/>
                    <a:pt x="83866" y="771"/>
                  </a:cubicBezTo>
                  <a:cubicBezTo>
                    <a:pt x="84063" y="997"/>
                    <a:pt x="84210" y="1261"/>
                    <a:pt x="84302" y="1549"/>
                  </a:cubicBezTo>
                  <a:cubicBezTo>
                    <a:pt x="86007" y="6248"/>
                    <a:pt x="86903" y="11211"/>
                    <a:pt x="86940" y="16210"/>
                  </a:cubicBezTo>
                  <a:cubicBezTo>
                    <a:pt x="86921" y="27982"/>
                    <a:pt x="82235" y="39269"/>
                    <a:pt x="73911" y="47593"/>
                  </a:cubicBezTo>
                  <a:cubicBezTo>
                    <a:pt x="65587" y="55923"/>
                    <a:pt x="54300" y="60603"/>
                    <a:pt x="42528" y="60622"/>
                  </a:cubicBezTo>
                  <a:close/>
                  <a:moveTo>
                    <a:pt x="5355" y="29521"/>
                  </a:moveTo>
                  <a:cubicBezTo>
                    <a:pt x="8036" y="37269"/>
                    <a:pt x="13072" y="43992"/>
                    <a:pt x="19758" y="48740"/>
                  </a:cubicBezTo>
                  <a:cubicBezTo>
                    <a:pt x="26445" y="53494"/>
                    <a:pt x="34450" y="56039"/>
                    <a:pt x="42651" y="56021"/>
                  </a:cubicBezTo>
                  <a:cubicBezTo>
                    <a:pt x="53202" y="56003"/>
                    <a:pt x="63317" y="51807"/>
                    <a:pt x="70782" y="44342"/>
                  </a:cubicBezTo>
                  <a:cubicBezTo>
                    <a:pt x="78241" y="36882"/>
                    <a:pt x="82443" y="26761"/>
                    <a:pt x="82462" y="16210"/>
                  </a:cubicBezTo>
                  <a:cubicBezTo>
                    <a:pt x="82443" y="12487"/>
                    <a:pt x="81861" y="8782"/>
                    <a:pt x="80744" y="5230"/>
                  </a:cubicBezTo>
                  <a:cubicBezTo>
                    <a:pt x="64366" y="10628"/>
                    <a:pt x="48295" y="15781"/>
                    <a:pt x="32591" y="20811"/>
                  </a:cubicBezTo>
                  <a:lnTo>
                    <a:pt x="5355" y="29521"/>
                  </a:lnTo>
                  <a:close/>
                </a:path>
              </a:pathLst>
            </a:custGeom>
            <a:solidFill>
              <a:srgbClr val="0E0E0E"/>
            </a:solidFill>
            <a:ln w="6134"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89975640-44BD-4207-B461-81E30D2BB8B3}"/>
                </a:ext>
              </a:extLst>
            </p:cNvPr>
            <p:cNvSpPr/>
            <p:nvPr/>
          </p:nvSpPr>
          <p:spPr>
            <a:xfrm>
              <a:off x="8986121" y="2103035"/>
              <a:ext cx="84280" cy="84281"/>
            </a:xfrm>
            <a:custGeom>
              <a:avLst/>
              <a:gdLst>
                <a:gd name="connsiteX0" fmla="*/ 71937 w 84280"/>
                <a:gd name="connsiteY0" fmla="*/ 71938 h 84281"/>
                <a:gd name="connsiteX1" fmla="*/ 71937 w 84280"/>
                <a:gd name="connsiteY1" fmla="*/ 12339 h 84281"/>
                <a:gd name="connsiteX2" fmla="*/ 12343 w 84280"/>
                <a:gd name="connsiteY2" fmla="*/ 12339 h 84281"/>
                <a:gd name="connsiteX3" fmla="*/ 12343 w 84280"/>
                <a:gd name="connsiteY3" fmla="*/ 71938 h 84281"/>
                <a:gd name="connsiteX4" fmla="*/ 71937 w 84280"/>
                <a:gd name="connsiteY4" fmla="*/ 71938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1">
                  <a:moveTo>
                    <a:pt x="71937" y="71938"/>
                  </a:moveTo>
                  <a:cubicBezTo>
                    <a:pt x="88395" y="55480"/>
                    <a:pt x="88395" y="28797"/>
                    <a:pt x="71937" y="12339"/>
                  </a:cubicBezTo>
                  <a:cubicBezTo>
                    <a:pt x="55485" y="-4113"/>
                    <a:pt x="28802" y="-4113"/>
                    <a:pt x="12343" y="12339"/>
                  </a:cubicBezTo>
                  <a:cubicBezTo>
                    <a:pt x="-4114" y="28797"/>
                    <a:pt x="-4114" y="55480"/>
                    <a:pt x="12343" y="71938"/>
                  </a:cubicBezTo>
                  <a:cubicBezTo>
                    <a:pt x="28802" y="88396"/>
                    <a:pt x="55485" y="88396"/>
                    <a:pt x="71937" y="71938"/>
                  </a:cubicBezTo>
                  <a:close/>
                </a:path>
              </a:pathLst>
            </a:custGeom>
            <a:solidFill>
              <a:srgbClr val="374FAD"/>
            </a:solidFill>
            <a:ln w="6134"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40627170-1699-4581-8382-6B54F3B75866}"/>
                </a:ext>
              </a:extLst>
            </p:cNvPr>
            <p:cNvSpPr/>
            <p:nvPr/>
          </p:nvSpPr>
          <p:spPr>
            <a:xfrm>
              <a:off x="8983879" y="2101075"/>
              <a:ext cx="88820" cy="88822"/>
            </a:xfrm>
            <a:custGeom>
              <a:avLst/>
              <a:gdLst>
                <a:gd name="connsiteX0" fmla="*/ 44348 w 88820"/>
                <a:gd name="connsiteY0" fmla="*/ 88823 h 88822"/>
                <a:gd name="connsiteX1" fmla="*/ 19695 w 88820"/>
                <a:gd name="connsiteY1" fmla="*/ 81308 h 88822"/>
                <a:gd name="connsiteX2" fmla="*/ 3366 w 88820"/>
                <a:gd name="connsiteY2" fmla="*/ 61366 h 88822"/>
                <a:gd name="connsiteX3" fmla="*/ 863 w 88820"/>
                <a:gd name="connsiteY3" fmla="*/ 35707 h 88822"/>
                <a:gd name="connsiteX4" fmla="*/ 13033 w 88820"/>
                <a:gd name="connsiteY4" fmla="*/ 12986 h 88822"/>
                <a:gd name="connsiteX5" fmla="*/ 35772 w 88820"/>
                <a:gd name="connsiteY5" fmla="*/ 846 h 88822"/>
                <a:gd name="connsiteX6" fmla="*/ 61419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53 w 88820"/>
                <a:gd name="connsiteY12" fmla="*/ 11342 h 88822"/>
                <a:gd name="connsiteX13" fmla="*/ 7616 w 88820"/>
                <a:gd name="connsiteY13" fmla="*/ 29217 h 88822"/>
                <a:gd name="connsiteX14" fmla="*/ 5372 w 88820"/>
                <a:gd name="connsiteY14" fmla="*/ 52214 h 88822"/>
                <a:gd name="connsiteX15" fmla="*/ 16284 w 88820"/>
                <a:gd name="connsiteY15" fmla="*/ 72586 h 88822"/>
                <a:gd name="connsiteX16" fmla="*/ 36668 w 88820"/>
                <a:gd name="connsiteY16" fmla="*/ 83462 h 88822"/>
                <a:gd name="connsiteX17" fmla="*/ 59659 w 88820"/>
                <a:gd name="connsiteY17" fmla="*/ 81186 h 88822"/>
                <a:gd name="connsiteX18" fmla="*/ 77515 w 88820"/>
                <a:gd name="connsiteY18" fmla="*/ 66525 h 88822"/>
                <a:gd name="connsiteX19" fmla="*/ 84220 w 88820"/>
                <a:gd name="connsiteY19" fmla="*/ 44411 h 88822"/>
                <a:gd name="connsiteX20" fmla="*/ 81257 w 88820"/>
                <a:gd name="connsiteY20" fmla="*/ 29076 h 88822"/>
                <a:gd name="connsiteX21" fmla="*/ 72633 w 88820"/>
                <a:gd name="connsiteY21" fmla="*/ 16059 h 88822"/>
                <a:gd name="connsiteX22" fmla="*/ 59665 w 88820"/>
                <a:gd name="connsiteY22" fmla="*/ 7355 h 88822"/>
                <a:gd name="connsiteX23" fmla="*/ 44348 w 88820"/>
                <a:gd name="connsiteY23" fmla="*/ 4294 h 88822"/>
                <a:gd name="connsiteX24" fmla="*/ 44348 w 88820"/>
                <a:gd name="connsiteY24"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0" h="88822">
                  <a:moveTo>
                    <a:pt x="44348" y="88823"/>
                  </a:moveTo>
                  <a:cubicBezTo>
                    <a:pt x="35570" y="88810"/>
                    <a:pt x="26988" y="86197"/>
                    <a:pt x="19695" y="81308"/>
                  </a:cubicBezTo>
                  <a:cubicBezTo>
                    <a:pt x="12401" y="76419"/>
                    <a:pt x="6715" y="69482"/>
                    <a:pt x="3366" y="61366"/>
                  </a:cubicBezTo>
                  <a:cubicBezTo>
                    <a:pt x="10" y="53251"/>
                    <a:pt x="-861" y="44319"/>
                    <a:pt x="863" y="35707"/>
                  </a:cubicBezTo>
                  <a:cubicBezTo>
                    <a:pt x="2580" y="27101"/>
                    <a:pt x="6819" y="19194"/>
                    <a:pt x="13033" y="12986"/>
                  </a:cubicBezTo>
                  <a:cubicBezTo>
                    <a:pt x="19247" y="6784"/>
                    <a:pt x="27160" y="2558"/>
                    <a:pt x="35772" y="846"/>
                  </a:cubicBezTo>
                  <a:cubicBezTo>
                    <a:pt x="44385" y="-859"/>
                    <a:pt x="53310" y="25"/>
                    <a:pt x="61419" y="3386"/>
                  </a:cubicBezTo>
                  <a:cubicBezTo>
                    <a:pt x="69535" y="6748"/>
                    <a:pt x="76466" y="12440"/>
                    <a:pt x="81343" y="19746"/>
                  </a:cubicBezTo>
                  <a:cubicBezTo>
                    <a:pt x="86220" y="27046"/>
                    <a:pt x="88821" y="35633"/>
                    <a:pt x="88821" y="44411"/>
                  </a:cubicBezTo>
                  <a:cubicBezTo>
                    <a:pt x="88808" y="56195"/>
                    <a:pt x="84116" y="67494"/>
                    <a:pt x="75773" y="75818"/>
                  </a:cubicBezTo>
                  <a:cubicBezTo>
                    <a:pt x="67437" y="84149"/>
                    <a:pt x="56138" y="88823"/>
                    <a:pt x="44348" y="88823"/>
                  </a:cubicBezTo>
                  <a:close/>
                  <a:moveTo>
                    <a:pt x="44348" y="4601"/>
                  </a:moveTo>
                  <a:cubicBezTo>
                    <a:pt x="36478" y="4613"/>
                    <a:pt x="28792" y="6956"/>
                    <a:pt x="22253" y="11342"/>
                  </a:cubicBezTo>
                  <a:cubicBezTo>
                    <a:pt x="15714" y="15722"/>
                    <a:pt x="10616" y="21942"/>
                    <a:pt x="7616" y="29217"/>
                  </a:cubicBezTo>
                  <a:cubicBezTo>
                    <a:pt x="4611" y="36492"/>
                    <a:pt x="3832" y="44497"/>
                    <a:pt x="5372" y="52214"/>
                  </a:cubicBezTo>
                  <a:cubicBezTo>
                    <a:pt x="6917" y="59937"/>
                    <a:pt x="10714" y="67022"/>
                    <a:pt x="16284" y="72586"/>
                  </a:cubicBezTo>
                  <a:cubicBezTo>
                    <a:pt x="21854" y="78143"/>
                    <a:pt x="28945" y="81928"/>
                    <a:pt x="36668" y="83462"/>
                  </a:cubicBezTo>
                  <a:cubicBezTo>
                    <a:pt x="44391" y="84995"/>
                    <a:pt x="52390" y="84204"/>
                    <a:pt x="59659" y="81186"/>
                  </a:cubicBezTo>
                  <a:cubicBezTo>
                    <a:pt x="66934" y="78174"/>
                    <a:pt x="73148" y="73070"/>
                    <a:pt x="77515" y="66525"/>
                  </a:cubicBezTo>
                  <a:cubicBezTo>
                    <a:pt x="81889" y="59980"/>
                    <a:pt x="84220" y="52282"/>
                    <a:pt x="84220" y="44411"/>
                  </a:cubicBezTo>
                  <a:cubicBezTo>
                    <a:pt x="84257" y="39155"/>
                    <a:pt x="83245" y="33946"/>
                    <a:pt x="81257" y="29076"/>
                  </a:cubicBezTo>
                  <a:cubicBezTo>
                    <a:pt x="79270" y="24212"/>
                    <a:pt x="76338" y="19789"/>
                    <a:pt x="72633" y="16059"/>
                  </a:cubicBezTo>
                  <a:cubicBezTo>
                    <a:pt x="68927" y="12330"/>
                    <a:pt x="64517" y="9373"/>
                    <a:pt x="59665" y="7355"/>
                  </a:cubicBezTo>
                  <a:cubicBezTo>
                    <a:pt x="54813" y="5331"/>
                    <a:pt x="49605" y="4294"/>
                    <a:pt x="44348" y="4294"/>
                  </a:cubicBezTo>
                  <a:lnTo>
                    <a:pt x="44348" y="4601"/>
                  </a:lnTo>
                  <a:close/>
                </a:path>
              </a:pathLst>
            </a:custGeom>
            <a:solidFill>
              <a:srgbClr val="0E0E0E"/>
            </a:solidFill>
            <a:ln w="6134"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AA56D944-0865-4529-AD9A-303653820793}"/>
                </a:ext>
              </a:extLst>
            </p:cNvPr>
            <p:cNvSpPr/>
            <p:nvPr/>
          </p:nvSpPr>
          <p:spPr>
            <a:xfrm>
              <a:off x="9184992" y="2103176"/>
              <a:ext cx="84302" cy="84300"/>
            </a:xfrm>
            <a:custGeom>
              <a:avLst/>
              <a:gdLst>
                <a:gd name="connsiteX0" fmla="*/ 51834 w 84302"/>
                <a:gd name="connsiteY0" fmla="*/ 83164 h 84300"/>
                <a:gd name="connsiteX1" fmla="*/ 83167 w 84302"/>
                <a:gd name="connsiteY1" fmla="*/ 32471 h 84300"/>
                <a:gd name="connsiteX2" fmla="*/ 32469 w 84302"/>
                <a:gd name="connsiteY2" fmla="*/ 1137 h 84300"/>
                <a:gd name="connsiteX3" fmla="*/ 1135 w 84302"/>
                <a:gd name="connsiteY3" fmla="*/ 51830 h 84300"/>
                <a:gd name="connsiteX4" fmla="*/ 51834 w 84302"/>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0">
                  <a:moveTo>
                    <a:pt x="51834" y="83164"/>
                  </a:moveTo>
                  <a:cubicBezTo>
                    <a:pt x="74482" y="77821"/>
                    <a:pt x="88510" y="55124"/>
                    <a:pt x="83167" y="32471"/>
                  </a:cubicBezTo>
                  <a:cubicBezTo>
                    <a:pt x="77819" y="9817"/>
                    <a:pt x="55122" y="-4212"/>
                    <a:pt x="32469" y="1137"/>
                  </a:cubicBezTo>
                  <a:cubicBezTo>
                    <a:pt x="9821" y="6480"/>
                    <a:pt x="-4208" y="29183"/>
                    <a:pt x="1135" y="51830"/>
                  </a:cubicBezTo>
                  <a:cubicBezTo>
                    <a:pt x="6484" y="74484"/>
                    <a:pt x="29181" y="88512"/>
                    <a:pt x="51834" y="83164"/>
                  </a:cubicBezTo>
                  <a:close/>
                </a:path>
              </a:pathLst>
            </a:custGeom>
            <a:solidFill>
              <a:srgbClr val="374FAD"/>
            </a:solidFill>
            <a:ln w="6134"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A4FB0CD2-3DF4-406F-A1DB-421B19F1C8FA}"/>
                </a:ext>
              </a:extLst>
            </p:cNvPr>
            <p:cNvSpPr/>
            <p:nvPr/>
          </p:nvSpPr>
          <p:spPr>
            <a:xfrm>
              <a:off x="9182809" y="2101075"/>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10 w 88822"/>
                <a:gd name="connsiteY4" fmla="*/ 13010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7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1 w 88822"/>
                <a:gd name="connsiteY18" fmla="*/ 66531 h 88822"/>
                <a:gd name="connsiteX19" fmla="*/ 84222 w 88822"/>
                <a:gd name="connsiteY19" fmla="*/ 44411 h 88822"/>
                <a:gd name="connsiteX20" fmla="*/ 81265 w 88822"/>
                <a:gd name="connsiteY20" fmla="*/ 29094 h 88822"/>
                <a:gd name="connsiteX21" fmla="*/ 72653 w 88822"/>
                <a:gd name="connsiteY21" fmla="*/ 16084 h 88822"/>
                <a:gd name="connsiteX22" fmla="*/ 59710 w 88822"/>
                <a:gd name="connsiteY22" fmla="*/ 7367 h 88822"/>
                <a:gd name="connsiteX23" fmla="*/ 44411 w 88822"/>
                <a:gd name="connsiteY23" fmla="*/ 4294 h 88822"/>
                <a:gd name="connsiteX24" fmla="*/ 44411 w 88822"/>
                <a:gd name="connsiteY24"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70" y="27131"/>
                    <a:pt x="6796" y="19218"/>
                    <a:pt x="13010" y="13010"/>
                  </a:cubicBezTo>
                  <a:cubicBezTo>
                    <a:pt x="19218" y="6796"/>
                    <a:pt x="27131" y="2564"/>
                    <a:pt x="35749" y="852"/>
                  </a:cubicBezTo>
                  <a:cubicBezTo>
                    <a:pt x="44362" y="-859"/>
                    <a:pt x="53293" y="18"/>
                    <a:pt x="61409" y="3380"/>
                  </a:cubicBezTo>
                  <a:cubicBezTo>
                    <a:pt x="69524" y="6741"/>
                    <a:pt x="76456" y="12434"/>
                    <a:pt x="81339" y="19740"/>
                  </a:cubicBezTo>
                  <a:cubicBezTo>
                    <a:pt x="86222" y="27039"/>
                    <a:pt x="88823" y="35627"/>
                    <a:pt x="88823" y="44411"/>
                  </a:cubicBezTo>
                  <a:cubicBezTo>
                    <a:pt x="88823" y="56189"/>
                    <a:pt x="84142" y="67488"/>
                    <a:pt x="75818" y="75812"/>
                  </a:cubicBezTo>
                  <a:cubicBezTo>
                    <a:pt x="67488" y="84142"/>
                    <a:pt x="56189" y="88823"/>
                    <a:pt x="44411" y="88823"/>
                  </a:cubicBezTo>
                  <a:close/>
                  <a:moveTo>
                    <a:pt x="44411" y="4600"/>
                  </a:moveTo>
                  <a:cubicBezTo>
                    <a:pt x="36541" y="4600"/>
                    <a:pt x="28843" y="6938"/>
                    <a:pt x="22297" y="11311"/>
                  </a:cubicBezTo>
                  <a:cubicBezTo>
                    <a:pt x="15746" y="15685"/>
                    <a:pt x="10643" y="21905"/>
                    <a:pt x="7631" y="29174"/>
                  </a:cubicBezTo>
                  <a:cubicBezTo>
                    <a:pt x="4619" y="36449"/>
                    <a:pt x="3827" y="44454"/>
                    <a:pt x="5367" y="52177"/>
                  </a:cubicBezTo>
                  <a:cubicBezTo>
                    <a:pt x="6900" y="59900"/>
                    <a:pt x="10692" y="66991"/>
                    <a:pt x="16261" y="72561"/>
                  </a:cubicBezTo>
                  <a:cubicBezTo>
                    <a:pt x="21831" y="78131"/>
                    <a:pt x="28922" y="81922"/>
                    <a:pt x="36645" y="83455"/>
                  </a:cubicBezTo>
                  <a:cubicBezTo>
                    <a:pt x="44368" y="84995"/>
                    <a:pt x="52373" y="84204"/>
                    <a:pt x="59648" y="81192"/>
                  </a:cubicBezTo>
                  <a:cubicBezTo>
                    <a:pt x="66923" y="78180"/>
                    <a:pt x="73137" y="73076"/>
                    <a:pt x="77511" y="66531"/>
                  </a:cubicBezTo>
                  <a:cubicBezTo>
                    <a:pt x="81891" y="59980"/>
                    <a:pt x="84222" y="52287"/>
                    <a:pt x="84222" y="44411"/>
                  </a:cubicBezTo>
                  <a:cubicBezTo>
                    <a:pt x="84253" y="39160"/>
                    <a:pt x="83253" y="33952"/>
                    <a:pt x="81265" y="29094"/>
                  </a:cubicBezTo>
                  <a:cubicBezTo>
                    <a:pt x="79278" y="24230"/>
                    <a:pt x="76352" y="19807"/>
                    <a:pt x="72653" y="16084"/>
                  </a:cubicBezTo>
                  <a:cubicBezTo>
                    <a:pt x="68954" y="12354"/>
                    <a:pt x="64556" y="9391"/>
                    <a:pt x="59710" y="7367"/>
                  </a:cubicBezTo>
                  <a:cubicBezTo>
                    <a:pt x="54864" y="5349"/>
                    <a:pt x="49662" y="4300"/>
                    <a:pt x="44411" y="4294"/>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159FF424-5C79-4475-BC87-08C76BD7D3C4}"/>
                </a:ext>
              </a:extLst>
            </p:cNvPr>
            <p:cNvSpPr/>
            <p:nvPr/>
          </p:nvSpPr>
          <p:spPr>
            <a:xfrm>
              <a:off x="9384044" y="2103035"/>
              <a:ext cx="84281" cy="84281"/>
            </a:xfrm>
            <a:custGeom>
              <a:avLst/>
              <a:gdLst>
                <a:gd name="connsiteX0" fmla="*/ 71943 w 84281"/>
                <a:gd name="connsiteY0" fmla="*/ 71938 h 84281"/>
                <a:gd name="connsiteX1" fmla="*/ 71943 w 84281"/>
                <a:gd name="connsiteY1" fmla="*/ 12339 h 84281"/>
                <a:gd name="connsiteX2" fmla="*/ 12344 w 84281"/>
                <a:gd name="connsiteY2" fmla="*/ 12339 h 84281"/>
                <a:gd name="connsiteX3" fmla="*/ 12344 w 84281"/>
                <a:gd name="connsiteY3" fmla="*/ 71938 h 84281"/>
                <a:gd name="connsiteX4" fmla="*/ 71943 w 84281"/>
                <a:gd name="connsiteY4" fmla="*/ 71938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1" h="84281">
                  <a:moveTo>
                    <a:pt x="71943" y="71938"/>
                  </a:moveTo>
                  <a:cubicBezTo>
                    <a:pt x="88395" y="55480"/>
                    <a:pt x="88395" y="28797"/>
                    <a:pt x="71943" y="12339"/>
                  </a:cubicBezTo>
                  <a:cubicBezTo>
                    <a:pt x="55485" y="-4113"/>
                    <a:pt x="28802" y="-4113"/>
                    <a:pt x="12344" y="12339"/>
                  </a:cubicBezTo>
                  <a:cubicBezTo>
                    <a:pt x="-4115" y="28797"/>
                    <a:pt x="-4115" y="55480"/>
                    <a:pt x="12344" y="71938"/>
                  </a:cubicBezTo>
                  <a:cubicBezTo>
                    <a:pt x="28802" y="88396"/>
                    <a:pt x="55485" y="88396"/>
                    <a:pt x="71943" y="71938"/>
                  </a:cubicBezTo>
                  <a:close/>
                </a:path>
              </a:pathLst>
            </a:custGeom>
            <a:solidFill>
              <a:srgbClr val="374FAD"/>
            </a:solidFill>
            <a:ln w="6134"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471D1027-577A-4930-BA32-C88F1C73414C}"/>
                </a:ext>
              </a:extLst>
            </p:cNvPr>
            <p:cNvSpPr/>
            <p:nvPr/>
          </p:nvSpPr>
          <p:spPr>
            <a:xfrm>
              <a:off x="9381740" y="2101075"/>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3 w 88822"/>
                <a:gd name="connsiteY5" fmla="*/ 852 h 88822"/>
                <a:gd name="connsiteX6" fmla="*/ 61403 w 88822"/>
                <a:gd name="connsiteY6" fmla="*/ 3380 h 88822"/>
                <a:gd name="connsiteX7" fmla="*/ 81339 w 88822"/>
                <a:gd name="connsiteY7" fmla="*/ 19740 h 88822"/>
                <a:gd name="connsiteX8" fmla="*/ 88823 w 88822"/>
                <a:gd name="connsiteY8" fmla="*/ 44411 h 88822"/>
                <a:gd name="connsiteX9" fmla="*/ 75793 w 88822"/>
                <a:gd name="connsiteY9" fmla="*/ 75800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2 w 88822"/>
                <a:gd name="connsiteY17" fmla="*/ 81192 h 88822"/>
                <a:gd name="connsiteX18" fmla="*/ 77511 w 88822"/>
                <a:gd name="connsiteY18" fmla="*/ 66531 h 88822"/>
                <a:gd name="connsiteX19" fmla="*/ 84222 w 88822"/>
                <a:gd name="connsiteY19" fmla="*/ 44411 h 88822"/>
                <a:gd name="connsiteX20" fmla="*/ 81265 w 88822"/>
                <a:gd name="connsiteY20" fmla="*/ 29094 h 88822"/>
                <a:gd name="connsiteX21" fmla="*/ 72653 w 88822"/>
                <a:gd name="connsiteY21" fmla="*/ 16084 h 88822"/>
                <a:gd name="connsiteX22" fmla="*/ 59710 w 88822"/>
                <a:gd name="connsiteY22" fmla="*/ 7367 h 88822"/>
                <a:gd name="connsiteX23" fmla="*/ 44411 w 88822"/>
                <a:gd name="connsiteY23" fmla="*/ 4294 h 88822"/>
                <a:gd name="connsiteX24" fmla="*/ 44411 w 88822"/>
                <a:gd name="connsiteY24"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64" y="27131"/>
                    <a:pt x="6796" y="19218"/>
                    <a:pt x="13004" y="13010"/>
                  </a:cubicBezTo>
                  <a:cubicBezTo>
                    <a:pt x="19218" y="6796"/>
                    <a:pt x="27131" y="2564"/>
                    <a:pt x="35743" y="852"/>
                  </a:cubicBezTo>
                  <a:cubicBezTo>
                    <a:pt x="44362" y="-859"/>
                    <a:pt x="53293" y="18"/>
                    <a:pt x="61403" y="3380"/>
                  </a:cubicBezTo>
                  <a:cubicBezTo>
                    <a:pt x="69518" y="6741"/>
                    <a:pt x="76456" y="12434"/>
                    <a:pt x="81339" y="19740"/>
                  </a:cubicBezTo>
                  <a:cubicBezTo>
                    <a:pt x="86216" y="27039"/>
                    <a:pt x="88823" y="35627"/>
                    <a:pt x="88823" y="44411"/>
                  </a:cubicBezTo>
                  <a:cubicBezTo>
                    <a:pt x="88804" y="56183"/>
                    <a:pt x="84124" y="67470"/>
                    <a:pt x="75793" y="75800"/>
                  </a:cubicBezTo>
                  <a:cubicBezTo>
                    <a:pt x="67469" y="84124"/>
                    <a:pt x="56183" y="88804"/>
                    <a:pt x="44411" y="88823"/>
                  </a:cubicBezTo>
                  <a:close/>
                  <a:moveTo>
                    <a:pt x="44411" y="4600"/>
                  </a:moveTo>
                  <a:cubicBezTo>
                    <a:pt x="36535" y="4600"/>
                    <a:pt x="28837" y="6938"/>
                    <a:pt x="22291" y="11311"/>
                  </a:cubicBezTo>
                  <a:cubicBezTo>
                    <a:pt x="15746" y="15685"/>
                    <a:pt x="10643" y="21905"/>
                    <a:pt x="7631" y="29174"/>
                  </a:cubicBezTo>
                  <a:cubicBezTo>
                    <a:pt x="4619" y="36449"/>
                    <a:pt x="3827" y="44454"/>
                    <a:pt x="5367" y="52177"/>
                  </a:cubicBezTo>
                  <a:cubicBezTo>
                    <a:pt x="6901" y="59900"/>
                    <a:pt x="10692" y="66991"/>
                    <a:pt x="16262" y="72561"/>
                  </a:cubicBezTo>
                  <a:cubicBezTo>
                    <a:pt x="21825" y="78131"/>
                    <a:pt x="28922" y="81922"/>
                    <a:pt x="36645" y="83455"/>
                  </a:cubicBezTo>
                  <a:cubicBezTo>
                    <a:pt x="44368" y="84995"/>
                    <a:pt x="52373" y="84204"/>
                    <a:pt x="59642" y="81192"/>
                  </a:cubicBezTo>
                  <a:cubicBezTo>
                    <a:pt x="66918" y="78180"/>
                    <a:pt x="73137" y="73076"/>
                    <a:pt x="77511" y="66531"/>
                  </a:cubicBezTo>
                  <a:cubicBezTo>
                    <a:pt x="81885" y="59980"/>
                    <a:pt x="84222" y="52287"/>
                    <a:pt x="84222" y="44411"/>
                  </a:cubicBezTo>
                  <a:cubicBezTo>
                    <a:pt x="84253" y="39160"/>
                    <a:pt x="83247" y="33952"/>
                    <a:pt x="81265" y="29094"/>
                  </a:cubicBezTo>
                  <a:cubicBezTo>
                    <a:pt x="79278" y="24230"/>
                    <a:pt x="76352" y="19807"/>
                    <a:pt x="72653" y="16084"/>
                  </a:cubicBezTo>
                  <a:cubicBezTo>
                    <a:pt x="68954" y="12354"/>
                    <a:pt x="64556" y="9391"/>
                    <a:pt x="59710" y="7367"/>
                  </a:cubicBezTo>
                  <a:cubicBezTo>
                    <a:pt x="54858" y="5349"/>
                    <a:pt x="49662" y="4300"/>
                    <a:pt x="44411" y="4294"/>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50131DE7-EC88-4C92-B546-189DF59DC4D7}"/>
                </a:ext>
              </a:extLst>
            </p:cNvPr>
            <p:cNvSpPr/>
            <p:nvPr/>
          </p:nvSpPr>
          <p:spPr>
            <a:xfrm>
              <a:off x="9582891" y="2103244"/>
              <a:ext cx="84302" cy="84300"/>
            </a:xfrm>
            <a:custGeom>
              <a:avLst/>
              <a:gdLst>
                <a:gd name="connsiteX0" fmla="*/ 51834 w 84302"/>
                <a:gd name="connsiteY0" fmla="*/ 83164 h 84300"/>
                <a:gd name="connsiteX1" fmla="*/ 83167 w 84302"/>
                <a:gd name="connsiteY1" fmla="*/ 32471 h 84300"/>
                <a:gd name="connsiteX2" fmla="*/ 32475 w 84302"/>
                <a:gd name="connsiteY2" fmla="*/ 1137 h 84300"/>
                <a:gd name="connsiteX3" fmla="*/ 1135 w 84302"/>
                <a:gd name="connsiteY3" fmla="*/ 51830 h 84300"/>
                <a:gd name="connsiteX4" fmla="*/ 51834 w 84302"/>
                <a:gd name="connsiteY4" fmla="*/ 83164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0">
                  <a:moveTo>
                    <a:pt x="51834" y="83164"/>
                  </a:moveTo>
                  <a:cubicBezTo>
                    <a:pt x="74481" y="77821"/>
                    <a:pt x="88510" y="55124"/>
                    <a:pt x="83167" y="32471"/>
                  </a:cubicBezTo>
                  <a:cubicBezTo>
                    <a:pt x="77818" y="9817"/>
                    <a:pt x="55122" y="-4211"/>
                    <a:pt x="32475" y="1137"/>
                  </a:cubicBezTo>
                  <a:cubicBezTo>
                    <a:pt x="9821" y="6480"/>
                    <a:pt x="-4208" y="29183"/>
                    <a:pt x="1135" y="51830"/>
                  </a:cubicBezTo>
                  <a:cubicBezTo>
                    <a:pt x="6484" y="74484"/>
                    <a:pt x="29180" y="88513"/>
                    <a:pt x="51834" y="83164"/>
                  </a:cubicBezTo>
                  <a:close/>
                </a:path>
              </a:pathLst>
            </a:custGeom>
            <a:solidFill>
              <a:srgbClr val="374FAD"/>
            </a:solidFill>
            <a:ln w="6134"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BEB91B0F-9CD9-4EC3-9B38-59BFEF1E0E2C}"/>
                </a:ext>
              </a:extLst>
            </p:cNvPr>
            <p:cNvSpPr/>
            <p:nvPr/>
          </p:nvSpPr>
          <p:spPr>
            <a:xfrm>
              <a:off x="9580734" y="2101075"/>
              <a:ext cx="88820" cy="88822"/>
            </a:xfrm>
            <a:custGeom>
              <a:avLst/>
              <a:gdLst>
                <a:gd name="connsiteX0" fmla="*/ 44348 w 88820"/>
                <a:gd name="connsiteY0" fmla="*/ 88823 h 88822"/>
                <a:gd name="connsiteX1" fmla="*/ 19695 w 88820"/>
                <a:gd name="connsiteY1" fmla="*/ 81308 h 88822"/>
                <a:gd name="connsiteX2" fmla="*/ 3365 w 88820"/>
                <a:gd name="connsiteY2" fmla="*/ 61366 h 88822"/>
                <a:gd name="connsiteX3" fmla="*/ 863 w 88820"/>
                <a:gd name="connsiteY3" fmla="*/ 35707 h 88822"/>
                <a:gd name="connsiteX4" fmla="*/ 13027 w 88820"/>
                <a:gd name="connsiteY4" fmla="*/ 12986 h 88822"/>
                <a:gd name="connsiteX5" fmla="*/ 35772 w 88820"/>
                <a:gd name="connsiteY5" fmla="*/ 846 h 88822"/>
                <a:gd name="connsiteX6" fmla="*/ 61420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6 w 88820"/>
                <a:gd name="connsiteY12" fmla="*/ 11342 h 88822"/>
                <a:gd name="connsiteX13" fmla="*/ 7610 w 88820"/>
                <a:gd name="connsiteY13" fmla="*/ 29217 h 88822"/>
                <a:gd name="connsiteX14" fmla="*/ 5371 w 88820"/>
                <a:gd name="connsiteY14" fmla="*/ 52214 h 88822"/>
                <a:gd name="connsiteX15" fmla="*/ 16284 w 88820"/>
                <a:gd name="connsiteY15" fmla="*/ 72586 h 88822"/>
                <a:gd name="connsiteX16" fmla="*/ 36668 w 88820"/>
                <a:gd name="connsiteY16" fmla="*/ 83462 h 88822"/>
                <a:gd name="connsiteX17" fmla="*/ 59659 w 88820"/>
                <a:gd name="connsiteY17" fmla="*/ 81186 h 88822"/>
                <a:gd name="connsiteX18" fmla="*/ 77515 w 88820"/>
                <a:gd name="connsiteY18" fmla="*/ 66525 h 88822"/>
                <a:gd name="connsiteX19" fmla="*/ 84220 w 88820"/>
                <a:gd name="connsiteY19" fmla="*/ 44411 h 88822"/>
                <a:gd name="connsiteX20" fmla="*/ 81257 w 88820"/>
                <a:gd name="connsiteY20" fmla="*/ 29076 h 88822"/>
                <a:gd name="connsiteX21" fmla="*/ 72632 w 88820"/>
                <a:gd name="connsiteY21" fmla="*/ 16059 h 88822"/>
                <a:gd name="connsiteX22" fmla="*/ 59665 w 88820"/>
                <a:gd name="connsiteY22" fmla="*/ 7355 h 88822"/>
                <a:gd name="connsiteX23" fmla="*/ 44348 w 88820"/>
                <a:gd name="connsiteY23" fmla="*/ 4294 h 88822"/>
                <a:gd name="connsiteX24" fmla="*/ 44348 w 88820"/>
                <a:gd name="connsiteY24"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0" h="88822">
                  <a:moveTo>
                    <a:pt x="44348" y="88823"/>
                  </a:moveTo>
                  <a:cubicBezTo>
                    <a:pt x="35570" y="88810"/>
                    <a:pt x="26988" y="86197"/>
                    <a:pt x="19695" y="81308"/>
                  </a:cubicBezTo>
                  <a:cubicBezTo>
                    <a:pt x="12395" y="76419"/>
                    <a:pt x="6715" y="69482"/>
                    <a:pt x="3365" y="61366"/>
                  </a:cubicBezTo>
                  <a:cubicBezTo>
                    <a:pt x="10" y="53251"/>
                    <a:pt x="-861" y="44319"/>
                    <a:pt x="863" y="35707"/>
                  </a:cubicBezTo>
                  <a:cubicBezTo>
                    <a:pt x="2580" y="27101"/>
                    <a:pt x="6813" y="19194"/>
                    <a:pt x="13027" y="12986"/>
                  </a:cubicBezTo>
                  <a:cubicBezTo>
                    <a:pt x="19241" y="6784"/>
                    <a:pt x="27154" y="2558"/>
                    <a:pt x="35772" y="846"/>
                  </a:cubicBezTo>
                  <a:cubicBezTo>
                    <a:pt x="44385" y="-859"/>
                    <a:pt x="53310" y="25"/>
                    <a:pt x="61420" y="3386"/>
                  </a:cubicBezTo>
                  <a:cubicBezTo>
                    <a:pt x="69535" y="6748"/>
                    <a:pt x="76466" y="12440"/>
                    <a:pt x="81343" y="19746"/>
                  </a:cubicBezTo>
                  <a:cubicBezTo>
                    <a:pt x="86220" y="27046"/>
                    <a:pt x="88821" y="35633"/>
                    <a:pt x="88821" y="44411"/>
                  </a:cubicBezTo>
                  <a:cubicBezTo>
                    <a:pt x="88808" y="56195"/>
                    <a:pt x="84116" y="67494"/>
                    <a:pt x="75773" y="75818"/>
                  </a:cubicBezTo>
                  <a:cubicBezTo>
                    <a:pt x="67437" y="84149"/>
                    <a:pt x="56132" y="88823"/>
                    <a:pt x="44348" y="88823"/>
                  </a:cubicBezTo>
                  <a:close/>
                  <a:moveTo>
                    <a:pt x="44348" y="4601"/>
                  </a:moveTo>
                  <a:cubicBezTo>
                    <a:pt x="36478" y="4613"/>
                    <a:pt x="28786" y="6956"/>
                    <a:pt x="22246" y="11342"/>
                  </a:cubicBezTo>
                  <a:cubicBezTo>
                    <a:pt x="15708" y="15722"/>
                    <a:pt x="10616" y="21942"/>
                    <a:pt x="7610" y="29217"/>
                  </a:cubicBezTo>
                  <a:cubicBezTo>
                    <a:pt x="4611" y="36492"/>
                    <a:pt x="3832" y="44497"/>
                    <a:pt x="5371" y="52214"/>
                  </a:cubicBezTo>
                  <a:cubicBezTo>
                    <a:pt x="6917" y="59937"/>
                    <a:pt x="10714" y="67022"/>
                    <a:pt x="16284" y="72586"/>
                  </a:cubicBezTo>
                  <a:cubicBezTo>
                    <a:pt x="21854" y="78143"/>
                    <a:pt x="28945" y="81928"/>
                    <a:pt x="36668" y="83462"/>
                  </a:cubicBezTo>
                  <a:cubicBezTo>
                    <a:pt x="44385" y="84995"/>
                    <a:pt x="52390" y="84204"/>
                    <a:pt x="59659" y="81186"/>
                  </a:cubicBezTo>
                  <a:cubicBezTo>
                    <a:pt x="66928" y="78174"/>
                    <a:pt x="73148" y="73070"/>
                    <a:pt x="77515" y="66525"/>
                  </a:cubicBezTo>
                  <a:cubicBezTo>
                    <a:pt x="81889" y="59980"/>
                    <a:pt x="84220" y="52282"/>
                    <a:pt x="84220" y="44411"/>
                  </a:cubicBezTo>
                  <a:cubicBezTo>
                    <a:pt x="84257" y="39155"/>
                    <a:pt x="83245" y="33946"/>
                    <a:pt x="81257" y="29076"/>
                  </a:cubicBezTo>
                  <a:cubicBezTo>
                    <a:pt x="79270" y="24212"/>
                    <a:pt x="76337" y="19789"/>
                    <a:pt x="72632" y="16059"/>
                  </a:cubicBezTo>
                  <a:cubicBezTo>
                    <a:pt x="68928" y="12330"/>
                    <a:pt x="64517" y="9373"/>
                    <a:pt x="59665" y="7355"/>
                  </a:cubicBezTo>
                  <a:cubicBezTo>
                    <a:pt x="54813" y="5331"/>
                    <a:pt x="49605" y="4294"/>
                    <a:pt x="44348" y="4294"/>
                  </a:cubicBezTo>
                  <a:lnTo>
                    <a:pt x="44348" y="4601"/>
                  </a:lnTo>
                  <a:close/>
                </a:path>
              </a:pathLst>
            </a:custGeom>
            <a:solidFill>
              <a:srgbClr val="0E0E0E"/>
            </a:solidFill>
            <a:ln w="6134"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F6225F16-29E4-499C-B96B-45BE3A3AB6EE}"/>
                </a:ext>
              </a:extLst>
            </p:cNvPr>
            <p:cNvSpPr/>
            <p:nvPr/>
          </p:nvSpPr>
          <p:spPr>
            <a:xfrm>
              <a:off x="8418798" y="2130273"/>
              <a:ext cx="54718" cy="57354"/>
            </a:xfrm>
            <a:custGeom>
              <a:avLst/>
              <a:gdLst>
                <a:gd name="connsiteX0" fmla="*/ 54717 w 54718"/>
                <a:gd name="connsiteY0" fmla="*/ 14906 h 57354"/>
                <a:gd name="connsiteX1" fmla="*/ 51895 w 54718"/>
                <a:gd name="connsiteY1" fmla="*/ 0 h 57354"/>
                <a:gd name="connsiteX2" fmla="*/ 0 w 54718"/>
                <a:gd name="connsiteY2" fmla="*/ 55208 h 57354"/>
                <a:gd name="connsiteX3" fmla="*/ 12575 w 54718"/>
                <a:gd name="connsiteY3" fmla="*/ 57355 h 57354"/>
                <a:gd name="connsiteX4" fmla="*/ 28775 w 54718"/>
                <a:gd name="connsiteY4" fmla="*/ 54116 h 57354"/>
                <a:gd name="connsiteX5" fmla="*/ 42485 w 54718"/>
                <a:gd name="connsiteY5" fmla="*/ 44902 h 57354"/>
                <a:gd name="connsiteX6" fmla="*/ 51601 w 54718"/>
                <a:gd name="connsiteY6" fmla="*/ 31125 h 57354"/>
                <a:gd name="connsiteX7" fmla="*/ 54717 w 54718"/>
                <a:gd name="connsiteY7" fmla="*/ 14906 h 5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18" h="57354">
                  <a:moveTo>
                    <a:pt x="54717" y="14906"/>
                  </a:moveTo>
                  <a:cubicBezTo>
                    <a:pt x="54705" y="9809"/>
                    <a:pt x="53748" y="4754"/>
                    <a:pt x="51895" y="0"/>
                  </a:cubicBezTo>
                  <a:cubicBezTo>
                    <a:pt x="33039" y="16869"/>
                    <a:pt x="15679" y="35345"/>
                    <a:pt x="0" y="55208"/>
                  </a:cubicBezTo>
                  <a:cubicBezTo>
                    <a:pt x="4061" y="56551"/>
                    <a:pt x="8300" y="57275"/>
                    <a:pt x="12575" y="57355"/>
                  </a:cubicBezTo>
                  <a:cubicBezTo>
                    <a:pt x="18139" y="57355"/>
                    <a:pt x="23641" y="56256"/>
                    <a:pt x="28775" y="54116"/>
                  </a:cubicBezTo>
                  <a:cubicBezTo>
                    <a:pt x="33910" y="51981"/>
                    <a:pt x="38566" y="48846"/>
                    <a:pt x="42485" y="44902"/>
                  </a:cubicBezTo>
                  <a:cubicBezTo>
                    <a:pt x="46405" y="40958"/>
                    <a:pt x="49503" y="36277"/>
                    <a:pt x="51601" y="31125"/>
                  </a:cubicBezTo>
                  <a:cubicBezTo>
                    <a:pt x="53699" y="25978"/>
                    <a:pt x="54760" y="20464"/>
                    <a:pt x="54717" y="14906"/>
                  </a:cubicBezTo>
                  <a:close/>
                </a:path>
              </a:pathLst>
            </a:custGeom>
            <a:solidFill>
              <a:srgbClr val="374FAD"/>
            </a:solidFill>
            <a:ln w="6134"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2A9FDF3B-2BAC-4C08-9CD0-AD41B33EF9D3}"/>
                </a:ext>
              </a:extLst>
            </p:cNvPr>
            <p:cNvSpPr/>
            <p:nvPr/>
          </p:nvSpPr>
          <p:spPr>
            <a:xfrm>
              <a:off x="8416482" y="2127935"/>
              <a:ext cx="59487" cy="61962"/>
            </a:xfrm>
            <a:custGeom>
              <a:avLst/>
              <a:gdLst>
                <a:gd name="connsiteX0" fmla="*/ 14891 w 59487"/>
                <a:gd name="connsiteY0" fmla="*/ 61962 h 61962"/>
                <a:gd name="connsiteX1" fmla="*/ 1641 w 59487"/>
                <a:gd name="connsiteY1" fmla="*/ 59754 h 61962"/>
                <a:gd name="connsiteX2" fmla="*/ 691 w 59487"/>
                <a:gd name="connsiteY2" fmla="*/ 59171 h 61962"/>
                <a:gd name="connsiteX3" fmla="*/ 108 w 59487"/>
                <a:gd name="connsiteY3" fmla="*/ 58220 h 61962"/>
                <a:gd name="connsiteX4" fmla="*/ 65 w 59487"/>
                <a:gd name="connsiteY4" fmla="*/ 56951 h 61962"/>
                <a:gd name="connsiteX5" fmla="*/ 660 w 59487"/>
                <a:gd name="connsiteY5" fmla="*/ 55828 h 61962"/>
                <a:gd name="connsiteX6" fmla="*/ 52800 w 59487"/>
                <a:gd name="connsiteY6" fmla="*/ 620 h 61962"/>
                <a:gd name="connsiteX7" fmla="*/ 53769 w 59487"/>
                <a:gd name="connsiteY7" fmla="*/ 75 h 61962"/>
                <a:gd name="connsiteX8" fmla="*/ 54886 w 59487"/>
                <a:gd name="connsiteY8" fmla="*/ 68 h 61962"/>
                <a:gd name="connsiteX9" fmla="*/ 55843 w 59487"/>
                <a:gd name="connsiteY9" fmla="*/ 590 h 61962"/>
                <a:gd name="connsiteX10" fmla="*/ 56481 w 59487"/>
                <a:gd name="connsiteY10" fmla="*/ 1479 h 61962"/>
                <a:gd name="connsiteX11" fmla="*/ 59487 w 59487"/>
                <a:gd name="connsiteY11" fmla="*/ 17244 h 61962"/>
                <a:gd name="connsiteX12" fmla="*/ 56162 w 59487"/>
                <a:gd name="connsiteY12" fmla="*/ 34364 h 61962"/>
                <a:gd name="connsiteX13" fmla="*/ 46507 w 59487"/>
                <a:gd name="connsiteY13" fmla="*/ 48896 h 61962"/>
                <a:gd name="connsiteX14" fmla="*/ 32006 w 59487"/>
                <a:gd name="connsiteY14" fmla="*/ 58588 h 61962"/>
                <a:gd name="connsiteX15" fmla="*/ 14891 w 59487"/>
                <a:gd name="connsiteY15" fmla="*/ 61962 h 61962"/>
                <a:gd name="connsiteX16" fmla="*/ 6303 w 59487"/>
                <a:gd name="connsiteY16" fmla="*/ 56257 h 61962"/>
                <a:gd name="connsiteX17" fmla="*/ 14891 w 59487"/>
                <a:gd name="connsiteY17" fmla="*/ 57361 h 61962"/>
                <a:gd name="connsiteX18" fmla="*/ 43065 w 59487"/>
                <a:gd name="connsiteY18" fmla="*/ 45707 h 61962"/>
                <a:gd name="connsiteX19" fmla="*/ 54763 w 59487"/>
                <a:gd name="connsiteY19" fmla="*/ 17551 h 61962"/>
                <a:gd name="connsiteX20" fmla="*/ 53107 w 59487"/>
                <a:gd name="connsiteY20" fmla="*/ 6693 h 61962"/>
                <a:gd name="connsiteX21" fmla="*/ 6303 w 59487"/>
                <a:gd name="connsiteY21" fmla="*/ 55828 h 61962"/>
                <a:gd name="connsiteX22" fmla="*/ 6303 w 59487"/>
                <a:gd name="connsiteY22" fmla="*/ 56257 h 6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487" h="61962">
                  <a:moveTo>
                    <a:pt x="14891" y="61962"/>
                  </a:moveTo>
                  <a:cubicBezTo>
                    <a:pt x="10389" y="61895"/>
                    <a:pt x="5923" y="61152"/>
                    <a:pt x="1641" y="59754"/>
                  </a:cubicBezTo>
                  <a:cubicBezTo>
                    <a:pt x="1286" y="59637"/>
                    <a:pt x="954" y="59435"/>
                    <a:pt x="691" y="59171"/>
                  </a:cubicBezTo>
                  <a:cubicBezTo>
                    <a:pt x="427" y="58907"/>
                    <a:pt x="224" y="58576"/>
                    <a:pt x="108" y="58220"/>
                  </a:cubicBezTo>
                  <a:cubicBezTo>
                    <a:pt x="-21" y="57809"/>
                    <a:pt x="-33" y="57368"/>
                    <a:pt x="65" y="56951"/>
                  </a:cubicBezTo>
                  <a:cubicBezTo>
                    <a:pt x="157" y="56527"/>
                    <a:pt x="365" y="56141"/>
                    <a:pt x="660" y="55828"/>
                  </a:cubicBezTo>
                  <a:cubicBezTo>
                    <a:pt x="16431" y="35972"/>
                    <a:pt x="33876" y="17502"/>
                    <a:pt x="52800" y="620"/>
                  </a:cubicBezTo>
                  <a:cubicBezTo>
                    <a:pt x="53070" y="357"/>
                    <a:pt x="53408" y="166"/>
                    <a:pt x="53769" y="75"/>
                  </a:cubicBezTo>
                  <a:cubicBezTo>
                    <a:pt x="54138" y="-24"/>
                    <a:pt x="54518" y="-24"/>
                    <a:pt x="54886" y="68"/>
                  </a:cubicBezTo>
                  <a:cubicBezTo>
                    <a:pt x="55242" y="166"/>
                    <a:pt x="55567" y="350"/>
                    <a:pt x="55843" y="590"/>
                  </a:cubicBezTo>
                  <a:cubicBezTo>
                    <a:pt x="56119" y="835"/>
                    <a:pt x="56340" y="1142"/>
                    <a:pt x="56481" y="1479"/>
                  </a:cubicBezTo>
                  <a:cubicBezTo>
                    <a:pt x="58413" y="6515"/>
                    <a:pt x="59431" y="11852"/>
                    <a:pt x="59487" y="17244"/>
                  </a:cubicBezTo>
                  <a:cubicBezTo>
                    <a:pt x="59517" y="23114"/>
                    <a:pt x="58389" y="28936"/>
                    <a:pt x="56162" y="34364"/>
                  </a:cubicBezTo>
                  <a:cubicBezTo>
                    <a:pt x="53929" y="39799"/>
                    <a:pt x="50647" y="44737"/>
                    <a:pt x="46507" y="48896"/>
                  </a:cubicBezTo>
                  <a:cubicBezTo>
                    <a:pt x="42360" y="53049"/>
                    <a:pt x="37428" y="56343"/>
                    <a:pt x="32006" y="58588"/>
                  </a:cubicBezTo>
                  <a:cubicBezTo>
                    <a:pt x="26577" y="60833"/>
                    <a:pt x="20762" y="61980"/>
                    <a:pt x="14891" y="61962"/>
                  </a:cubicBezTo>
                  <a:close/>
                  <a:moveTo>
                    <a:pt x="6303" y="56257"/>
                  </a:moveTo>
                  <a:cubicBezTo>
                    <a:pt x="9113" y="56963"/>
                    <a:pt x="11996" y="57331"/>
                    <a:pt x="14891" y="57361"/>
                  </a:cubicBezTo>
                  <a:cubicBezTo>
                    <a:pt x="25454" y="57361"/>
                    <a:pt x="35588" y="53172"/>
                    <a:pt x="43065" y="45707"/>
                  </a:cubicBezTo>
                  <a:cubicBezTo>
                    <a:pt x="50537" y="38241"/>
                    <a:pt x="54745" y="28114"/>
                    <a:pt x="54763" y="17551"/>
                  </a:cubicBezTo>
                  <a:cubicBezTo>
                    <a:pt x="54757" y="13870"/>
                    <a:pt x="54199" y="10208"/>
                    <a:pt x="53107" y="6693"/>
                  </a:cubicBezTo>
                  <a:cubicBezTo>
                    <a:pt x="36281" y="21863"/>
                    <a:pt x="20639" y="38290"/>
                    <a:pt x="6303" y="55828"/>
                  </a:cubicBezTo>
                  <a:lnTo>
                    <a:pt x="6303" y="56257"/>
                  </a:lnTo>
                  <a:close/>
                </a:path>
              </a:pathLst>
            </a:custGeom>
            <a:solidFill>
              <a:srgbClr val="0E0E0E"/>
            </a:solidFill>
            <a:ln w="6134"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7FC35A02-F96F-4246-9B38-FAB2FD111C16}"/>
                </a:ext>
              </a:extLst>
            </p:cNvPr>
            <p:cNvSpPr/>
            <p:nvPr/>
          </p:nvSpPr>
          <p:spPr>
            <a:xfrm>
              <a:off x="8588223" y="2103038"/>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2DEA7E80-51A9-4C80-BA02-F1CC3BAB5BD1}"/>
                </a:ext>
              </a:extLst>
            </p:cNvPr>
            <p:cNvSpPr/>
            <p:nvPr/>
          </p:nvSpPr>
          <p:spPr>
            <a:xfrm>
              <a:off x="8585954" y="2101075"/>
              <a:ext cx="88822" cy="88822"/>
            </a:xfrm>
            <a:custGeom>
              <a:avLst/>
              <a:gdLst>
                <a:gd name="connsiteX0" fmla="*/ 44411 w 88822"/>
                <a:gd name="connsiteY0" fmla="*/ 88823 h 88822"/>
                <a:gd name="connsiteX1" fmla="*/ 19740 w 88822"/>
                <a:gd name="connsiteY1" fmla="*/ 81339 h 88822"/>
                <a:gd name="connsiteX2" fmla="*/ 3380 w 88822"/>
                <a:gd name="connsiteY2" fmla="*/ 61409 h 88822"/>
                <a:gd name="connsiteX3" fmla="*/ 853 w 88822"/>
                <a:gd name="connsiteY3" fmla="*/ 35750 h 88822"/>
                <a:gd name="connsiteX4" fmla="*/ 13011 w 88822"/>
                <a:gd name="connsiteY4" fmla="*/ 13010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8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7 w 88822"/>
                <a:gd name="connsiteY18" fmla="*/ 66531 h 88822"/>
                <a:gd name="connsiteX19" fmla="*/ 84222 w 88822"/>
                <a:gd name="connsiteY19" fmla="*/ 44411 h 88822"/>
                <a:gd name="connsiteX20" fmla="*/ 81265 w 88822"/>
                <a:gd name="connsiteY20" fmla="*/ 29094 h 88822"/>
                <a:gd name="connsiteX21" fmla="*/ 72653 w 88822"/>
                <a:gd name="connsiteY21" fmla="*/ 16084 h 88822"/>
                <a:gd name="connsiteX22" fmla="*/ 59710 w 88822"/>
                <a:gd name="connsiteY22" fmla="*/ 7367 h 88822"/>
                <a:gd name="connsiteX23" fmla="*/ 44411 w 88822"/>
                <a:gd name="connsiteY23" fmla="*/ 4294 h 88822"/>
                <a:gd name="connsiteX24" fmla="*/ 44411 w 88822"/>
                <a:gd name="connsiteY24"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2" h="88822">
                  <a:moveTo>
                    <a:pt x="44411" y="88823"/>
                  </a:moveTo>
                  <a:cubicBezTo>
                    <a:pt x="35627" y="88823"/>
                    <a:pt x="27045" y="86216"/>
                    <a:pt x="19740" y="81339"/>
                  </a:cubicBezTo>
                  <a:cubicBezTo>
                    <a:pt x="12434" y="76456"/>
                    <a:pt x="6741" y="69524"/>
                    <a:pt x="3380" y="61409"/>
                  </a:cubicBezTo>
                  <a:cubicBezTo>
                    <a:pt x="18" y="53293"/>
                    <a:pt x="-859" y="44362"/>
                    <a:pt x="853" y="35750"/>
                  </a:cubicBezTo>
                  <a:cubicBezTo>
                    <a:pt x="2570" y="27131"/>
                    <a:pt x="6797" y="19218"/>
                    <a:pt x="13011" y="13010"/>
                  </a:cubicBezTo>
                  <a:cubicBezTo>
                    <a:pt x="19218" y="6796"/>
                    <a:pt x="27131" y="2564"/>
                    <a:pt x="35750" y="852"/>
                  </a:cubicBezTo>
                  <a:cubicBezTo>
                    <a:pt x="44362" y="-859"/>
                    <a:pt x="53293" y="18"/>
                    <a:pt x="61409" y="3380"/>
                  </a:cubicBezTo>
                  <a:cubicBezTo>
                    <a:pt x="69524" y="6741"/>
                    <a:pt x="76462" y="12434"/>
                    <a:pt x="81339" y="19740"/>
                  </a:cubicBezTo>
                  <a:cubicBezTo>
                    <a:pt x="86222" y="27039"/>
                    <a:pt x="88823" y="35627"/>
                    <a:pt x="88823" y="44411"/>
                  </a:cubicBezTo>
                  <a:cubicBezTo>
                    <a:pt x="88823" y="56189"/>
                    <a:pt x="84148" y="67488"/>
                    <a:pt x="75818" y="75812"/>
                  </a:cubicBezTo>
                  <a:cubicBezTo>
                    <a:pt x="67488" y="84142"/>
                    <a:pt x="56195" y="88823"/>
                    <a:pt x="44411" y="88823"/>
                  </a:cubicBezTo>
                  <a:close/>
                  <a:moveTo>
                    <a:pt x="44411" y="4600"/>
                  </a:moveTo>
                  <a:cubicBezTo>
                    <a:pt x="36541" y="4600"/>
                    <a:pt x="28843" y="6938"/>
                    <a:pt x="22298" y="11311"/>
                  </a:cubicBezTo>
                  <a:cubicBezTo>
                    <a:pt x="15746" y="15685"/>
                    <a:pt x="10649" y="21905"/>
                    <a:pt x="7631" y="29174"/>
                  </a:cubicBezTo>
                  <a:cubicBezTo>
                    <a:pt x="4619" y="36449"/>
                    <a:pt x="3834" y="44454"/>
                    <a:pt x="5367" y="52177"/>
                  </a:cubicBezTo>
                  <a:cubicBezTo>
                    <a:pt x="6901" y="59900"/>
                    <a:pt x="10698" y="66991"/>
                    <a:pt x="16261" y="72561"/>
                  </a:cubicBezTo>
                  <a:cubicBezTo>
                    <a:pt x="21831" y="78131"/>
                    <a:pt x="28923" y="81922"/>
                    <a:pt x="36645" y="83455"/>
                  </a:cubicBezTo>
                  <a:cubicBezTo>
                    <a:pt x="44368" y="84995"/>
                    <a:pt x="52373" y="84204"/>
                    <a:pt x="59648" y="81192"/>
                  </a:cubicBezTo>
                  <a:cubicBezTo>
                    <a:pt x="66924" y="78180"/>
                    <a:pt x="73138" y="73076"/>
                    <a:pt x="77517" y="66531"/>
                  </a:cubicBezTo>
                  <a:cubicBezTo>
                    <a:pt x="81891" y="59980"/>
                    <a:pt x="84222" y="52287"/>
                    <a:pt x="84222" y="44411"/>
                  </a:cubicBezTo>
                  <a:cubicBezTo>
                    <a:pt x="84259" y="39160"/>
                    <a:pt x="83253" y="33952"/>
                    <a:pt x="81265" y="29094"/>
                  </a:cubicBezTo>
                  <a:cubicBezTo>
                    <a:pt x="79278" y="24230"/>
                    <a:pt x="76352" y="19807"/>
                    <a:pt x="72653" y="16084"/>
                  </a:cubicBezTo>
                  <a:cubicBezTo>
                    <a:pt x="68954" y="12354"/>
                    <a:pt x="64556" y="9391"/>
                    <a:pt x="59710" y="7367"/>
                  </a:cubicBezTo>
                  <a:cubicBezTo>
                    <a:pt x="54864" y="5349"/>
                    <a:pt x="49662" y="4300"/>
                    <a:pt x="44411" y="4294"/>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AA3AE9B5-0807-4A25-AE44-48ACAC5D454F}"/>
                </a:ext>
              </a:extLst>
            </p:cNvPr>
            <p:cNvSpPr/>
            <p:nvPr/>
          </p:nvSpPr>
          <p:spPr>
            <a:xfrm>
              <a:off x="8787097" y="2103185"/>
              <a:ext cx="84301" cy="84302"/>
            </a:xfrm>
            <a:custGeom>
              <a:avLst/>
              <a:gdLst>
                <a:gd name="connsiteX0" fmla="*/ 51830 w 84301"/>
                <a:gd name="connsiteY0" fmla="*/ 83167 h 84302"/>
                <a:gd name="connsiteX1" fmla="*/ 83164 w 84301"/>
                <a:gd name="connsiteY1" fmla="*/ 32469 h 84302"/>
                <a:gd name="connsiteX2" fmla="*/ 32471 w 84301"/>
                <a:gd name="connsiteY2" fmla="*/ 1135 h 84302"/>
                <a:gd name="connsiteX3" fmla="*/ 1137 w 84301"/>
                <a:gd name="connsiteY3" fmla="*/ 51828 h 84302"/>
                <a:gd name="connsiteX4" fmla="*/ 51830 w 84301"/>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2">
                  <a:moveTo>
                    <a:pt x="51830" y="83167"/>
                  </a:moveTo>
                  <a:cubicBezTo>
                    <a:pt x="74484" y="77818"/>
                    <a:pt x="88513" y="55122"/>
                    <a:pt x="83164" y="32469"/>
                  </a:cubicBezTo>
                  <a:cubicBezTo>
                    <a:pt x="77821" y="9821"/>
                    <a:pt x="55124" y="-4208"/>
                    <a:pt x="32471" y="1135"/>
                  </a:cubicBezTo>
                  <a:cubicBezTo>
                    <a:pt x="9817" y="6484"/>
                    <a:pt x="-4212" y="29181"/>
                    <a:pt x="1137" y="51828"/>
                  </a:cubicBezTo>
                  <a:cubicBezTo>
                    <a:pt x="6480"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D4E4B4D8-5513-43B5-B23E-9BF37FD1FE67}"/>
                </a:ext>
              </a:extLst>
            </p:cNvPr>
            <p:cNvSpPr/>
            <p:nvPr/>
          </p:nvSpPr>
          <p:spPr>
            <a:xfrm>
              <a:off x="8784885" y="2101075"/>
              <a:ext cx="88822" cy="88822"/>
            </a:xfrm>
            <a:custGeom>
              <a:avLst/>
              <a:gdLst>
                <a:gd name="connsiteX0" fmla="*/ 44411 w 88822"/>
                <a:gd name="connsiteY0" fmla="*/ 88823 h 88822"/>
                <a:gd name="connsiteX1" fmla="*/ 19739 w 88822"/>
                <a:gd name="connsiteY1" fmla="*/ 81339 h 88822"/>
                <a:gd name="connsiteX2" fmla="*/ 3380 w 88822"/>
                <a:gd name="connsiteY2" fmla="*/ 61409 h 88822"/>
                <a:gd name="connsiteX3" fmla="*/ 852 w 88822"/>
                <a:gd name="connsiteY3" fmla="*/ 35750 h 88822"/>
                <a:gd name="connsiteX4" fmla="*/ 13010 w 88822"/>
                <a:gd name="connsiteY4" fmla="*/ 13010 h 88822"/>
                <a:gd name="connsiteX5" fmla="*/ 35749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799 w 88822"/>
                <a:gd name="connsiteY9" fmla="*/ 75800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2 h 88822"/>
                <a:gd name="connsiteX18" fmla="*/ 77511 w 88822"/>
                <a:gd name="connsiteY18" fmla="*/ 66531 h 88822"/>
                <a:gd name="connsiteX19" fmla="*/ 84222 w 88822"/>
                <a:gd name="connsiteY19" fmla="*/ 44411 h 88822"/>
                <a:gd name="connsiteX20" fmla="*/ 81265 w 88822"/>
                <a:gd name="connsiteY20" fmla="*/ 29094 h 88822"/>
                <a:gd name="connsiteX21" fmla="*/ 72653 w 88822"/>
                <a:gd name="connsiteY21" fmla="*/ 16084 h 88822"/>
                <a:gd name="connsiteX22" fmla="*/ 59710 w 88822"/>
                <a:gd name="connsiteY22" fmla="*/ 7367 h 88822"/>
                <a:gd name="connsiteX23" fmla="*/ 44411 w 88822"/>
                <a:gd name="connsiteY23" fmla="*/ 4294 h 88822"/>
                <a:gd name="connsiteX24" fmla="*/ 44411 w 88822"/>
                <a:gd name="connsiteY24"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822" h="88822">
                  <a:moveTo>
                    <a:pt x="44411" y="88823"/>
                  </a:moveTo>
                  <a:cubicBezTo>
                    <a:pt x="35627" y="88823"/>
                    <a:pt x="27039" y="86216"/>
                    <a:pt x="19739" y="81339"/>
                  </a:cubicBezTo>
                  <a:cubicBezTo>
                    <a:pt x="12434" y="76456"/>
                    <a:pt x="6741" y="69524"/>
                    <a:pt x="3380" y="61409"/>
                  </a:cubicBezTo>
                  <a:cubicBezTo>
                    <a:pt x="18" y="53293"/>
                    <a:pt x="-859" y="44362"/>
                    <a:pt x="852" y="35750"/>
                  </a:cubicBezTo>
                  <a:cubicBezTo>
                    <a:pt x="2570" y="27131"/>
                    <a:pt x="6796" y="19218"/>
                    <a:pt x="13010" y="13010"/>
                  </a:cubicBezTo>
                  <a:cubicBezTo>
                    <a:pt x="19218" y="6796"/>
                    <a:pt x="27131" y="2564"/>
                    <a:pt x="35749" y="852"/>
                  </a:cubicBezTo>
                  <a:cubicBezTo>
                    <a:pt x="44362" y="-859"/>
                    <a:pt x="53293" y="18"/>
                    <a:pt x="61409" y="3380"/>
                  </a:cubicBezTo>
                  <a:cubicBezTo>
                    <a:pt x="69524" y="6741"/>
                    <a:pt x="76456" y="12434"/>
                    <a:pt x="81339" y="19740"/>
                  </a:cubicBezTo>
                  <a:cubicBezTo>
                    <a:pt x="86215" y="27039"/>
                    <a:pt x="88823" y="35627"/>
                    <a:pt x="88823" y="44411"/>
                  </a:cubicBezTo>
                  <a:cubicBezTo>
                    <a:pt x="88804" y="56183"/>
                    <a:pt x="84124" y="67470"/>
                    <a:pt x="75799" y="75800"/>
                  </a:cubicBezTo>
                  <a:cubicBezTo>
                    <a:pt x="67469" y="84124"/>
                    <a:pt x="56182" y="88804"/>
                    <a:pt x="44411" y="88823"/>
                  </a:cubicBezTo>
                  <a:close/>
                  <a:moveTo>
                    <a:pt x="44411" y="4600"/>
                  </a:moveTo>
                  <a:cubicBezTo>
                    <a:pt x="36535" y="4600"/>
                    <a:pt x="28843" y="6938"/>
                    <a:pt x="22291" y="11311"/>
                  </a:cubicBezTo>
                  <a:cubicBezTo>
                    <a:pt x="15746" y="15685"/>
                    <a:pt x="10643" y="21905"/>
                    <a:pt x="7631" y="29174"/>
                  </a:cubicBezTo>
                  <a:cubicBezTo>
                    <a:pt x="4619" y="36449"/>
                    <a:pt x="3827" y="44454"/>
                    <a:pt x="5367" y="52177"/>
                  </a:cubicBezTo>
                  <a:cubicBezTo>
                    <a:pt x="6900" y="59900"/>
                    <a:pt x="10692" y="66991"/>
                    <a:pt x="16261" y="72561"/>
                  </a:cubicBezTo>
                  <a:cubicBezTo>
                    <a:pt x="21831" y="78131"/>
                    <a:pt x="28922" y="81922"/>
                    <a:pt x="36645" y="83455"/>
                  </a:cubicBezTo>
                  <a:cubicBezTo>
                    <a:pt x="44368" y="84995"/>
                    <a:pt x="52373" y="84204"/>
                    <a:pt x="59648" y="81192"/>
                  </a:cubicBezTo>
                  <a:cubicBezTo>
                    <a:pt x="66923" y="78180"/>
                    <a:pt x="73137" y="73076"/>
                    <a:pt x="77511" y="66531"/>
                  </a:cubicBezTo>
                  <a:cubicBezTo>
                    <a:pt x="81885" y="59980"/>
                    <a:pt x="84222" y="52287"/>
                    <a:pt x="84222" y="44411"/>
                  </a:cubicBezTo>
                  <a:cubicBezTo>
                    <a:pt x="84253" y="39160"/>
                    <a:pt x="83247" y="33952"/>
                    <a:pt x="81265" y="29094"/>
                  </a:cubicBezTo>
                  <a:cubicBezTo>
                    <a:pt x="79278" y="24230"/>
                    <a:pt x="76352" y="19807"/>
                    <a:pt x="72653" y="16084"/>
                  </a:cubicBezTo>
                  <a:cubicBezTo>
                    <a:pt x="68954" y="12354"/>
                    <a:pt x="64556" y="9391"/>
                    <a:pt x="59710" y="7367"/>
                  </a:cubicBezTo>
                  <a:cubicBezTo>
                    <a:pt x="54864" y="5349"/>
                    <a:pt x="49662" y="4300"/>
                    <a:pt x="44411" y="4294"/>
                  </a:cubicBezTo>
                  <a:lnTo>
                    <a:pt x="44411" y="4600"/>
                  </a:lnTo>
                  <a:close/>
                </a:path>
              </a:pathLst>
            </a:custGeom>
            <a:solidFill>
              <a:srgbClr val="0E0E0E"/>
            </a:solidFill>
            <a:ln w="6134"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A30B7681-FA5D-462C-9095-0B2C4AE7892F}"/>
                </a:ext>
              </a:extLst>
            </p:cNvPr>
            <p:cNvSpPr/>
            <p:nvPr/>
          </p:nvSpPr>
          <p:spPr>
            <a:xfrm>
              <a:off x="8887171" y="2241366"/>
              <a:ext cx="84286" cy="84281"/>
            </a:xfrm>
            <a:custGeom>
              <a:avLst/>
              <a:gdLst>
                <a:gd name="connsiteX0" fmla="*/ 71943 w 84286"/>
                <a:gd name="connsiteY0" fmla="*/ 71939 h 84281"/>
                <a:gd name="connsiteX1" fmla="*/ 71943 w 84286"/>
                <a:gd name="connsiteY1" fmla="*/ 12339 h 84281"/>
                <a:gd name="connsiteX2" fmla="*/ 12343 w 84286"/>
                <a:gd name="connsiteY2" fmla="*/ 12339 h 84281"/>
                <a:gd name="connsiteX3" fmla="*/ 12343 w 84286"/>
                <a:gd name="connsiteY3" fmla="*/ 71939 h 84281"/>
                <a:gd name="connsiteX4" fmla="*/ 71943 w 84286"/>
                <a:gd name="connsiteY4" fmla="*/ 71939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39"/>
                  </a:moveTo>
                  <a:cubicBezTo>
                    <a:pt x="88401" y="55480"/>
                    <a:pt x="88401" y="28797"/>
                    <a:pt x="71943" y="12339"/>
                  </a:cubicBezTo>
                  <a:cubicBezTo>
                    <a:pt x="55485" y="-4113"/>
                    <a:pt x="28801" y="-4113"/>
                    <a:pt x="12343" y="12339"/>
                  </a:cubicBezTo>
                  <a:cubicBezTo>
                    <a:pt x="-4114" y="28797"/>
                    <a:pt x="-4114" y="55480"/>
                    <a:pt x="12343" y="71939"/>
                  </a:cubicBezTo>
                  <a:cubicBezTo>
                    <a:pt x="28801" y="88396"/>
                    <a:pt x="55485" y="88396"/>
                    <a:pt x="71943" y="71939"/>
                  </a:cubicBezTo>
                  <a:close/>
                </a:path>
              </a:pathLst>
            </a:custGeom>
            <a:solidFill>
              <a:srgbClr val="374FAD"/>
            </a:solidFill>
            <a:ln w="6134"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86543D77-1F23-4E57-AA61-6B1ECA59519F}"/>
                </a:ext>
              </a:extLst>
            </p:cNvPr>
            <p:cNvSpPr/>
            <p:nvPr/>
          </p:nvSpPr>
          <p:spPr>
            <a:xfrm>
              <a:off x="8884812" y="2238969"/>
              <a:ext cx="88943" cy="88947"/>
            </a:xfrm>
            <a:custGeom>
              <a:avLst/>
              <a:gdLst>
                <a:gd name="connsiteX0" fmla="*/ 44471 w 88943"/>
                <a:gd name="connsiteY0" fmla="*/ 88947 h 88947"/>
                <a:gd name="connsiteX1" fmla="*/ 19756 w 88943"/>
                <a:gd name="connsiteY1" fmla="*/ 81445 h 88947"/>
                <a:gd name="connsiteX2" fmla="*/ 3378 w 88943"/>
                <a:gd name="connsiteY2" fmla="*/ 61479 h 88947"/>
                <a:gd name="connsiteX3" fmla="*/ 857 w 88943"/>
                <a:gd name="connsiteY3" fmla="*/ 35777 h 88947"/>
                <a:gd name="connsiteX4" fmla="*/ 13045 w 88943"/>
                <a:gd name="connsiteY4" fmla="*/ 13006 h 88947"/>
                <a:gd name="connsiteX5" fmla="*/ 35834 w 88943"/>
                <a:gd name="connsiteY5" fmla="*/ 849 h 88947"/>
                <a:gd name="connsiteX6" fmla="*/ 61530 w 88943"/>
                <a:gd name="connsiteY6" fmla="*/ 3406 h 88947"/>
                <a:gd name="connsiteX7" fmla="*/ 81478 w 88943"/>
                <a:gd name="connsiteY7" fmla="*/ 19809 h 88947"/>
                <a:gd name="connsiteX8" fmla="*/ 88944 w 88943"/>
                <a:gd name="connsiteY8" fmla="*/ 44536 h 88947"/>
                <a:gd name="connsiteX9" fmla="*/ 75896 w 88943"/>
                <a:gd name="connsiteY9" fmla="*/ 75943 h 88947"/>
                <a:gd name="connsiteX10" fmla="*/ 44471 w 88943"/>
                <a:gd name="connsiteY10" fmla="*/ 88947 h 88947"/>
                <a:gd name="connsiteX11" fmla="*/ 44471 w 88943"/>
                <a:gd name="connsiteY11" fmla="*/ 4664 h 88947"/>
                <a:gd name="connsiteX12" fmla="*/ 22320 w 88943"/>
                <a:gd name="connsiteY12" fmla="*/ 11381 h 88947"/>
                <a:gd name="connsiteX13" fmla="*/ 7635 w 88943"/>
                <a:gd name="connsiteY13" fmla="*/ 29281 h 88947"/>
                <a:gd name="connsiteX14" fmla="*/ 5365 w 88943"/>
                <a:gd name="connsiteY14" fmla="*/ 52314 h 88947"/>
                <a:gd name="connsiteX15" fmla="*/ 16278 w 88943"/>
                <a:gd name="connsiteY15" fmla="*/ 72729 h 88947"/>
                <a:gd name="connsiteX16" fmla="*/ 36693 w 88943"/>
                <a:gd name="connsiteY16" fmla="*/ 83642 h 88947"/>
                <a:gd name="connsiteX17" fmla="*/ 59726 w 88943"/>
                <a:gd name="connsiteY17" fmla="*/ 81372 h 88947"/>
                <a:gd name="connsiteX18" fmla="*/ 77626 w 88943"/>
                <a:gd name="connsiteY18" fmla="*/ 66687 h 88947"/>
                <a:gd name="connsiteX19" fmla="*/ 84343 w 88943"/>
                <a:gd name="connsiteY19" fmla="*/ 44536 h 88947"/>
                <a:gd name="connsiteX20" fmla="*/ 72664 w 88943"/>
                <a:gd name="connsiteY20" fmla="*/ 16343 h 88947"/>
                <a:gd name="connsiteX21" fmla="*/ 44471 w 88943"/>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7">
                  <a:moveTo>
                    <a:pt x="44471" y="88947"/>
                  </a:moveTo>
                  <a:cubicBezTo>
                    <a:pt x="35674" y="88947"/>
                    <a:pt x="27074" y="86341"/>
                    <a:pt x="19756" y="81445"/>
                  </a:cubicBezTo>
                  <a:cubicBezTo>
                    <a:pt x="12444" y="76557"/>
                    <a:pt x="6740" y="69606"/>
                    <a:pt x="3378" y="61479"/>
                  </a:cubicBezTo>
                  <a:cubicBezTo>
                    <a:pt x="16" y="53351"/>
                    <a:pt x="-861" y="44407"/>
                    <a:pt x="857" y="35777"/>
                  </a:cubicBezTo>
                  <a:cubicBezTo>
                    <a:pt x="2580" y="27146"/>
                    <a:pt x="6819" y="19220"/>
                    <a:pt x="13045" y="13006"/>
                  </a:cubicBezTo>
                  <a:cubicBezTo>
                    <a:pt x="19271" y="6786"/>
                    <a:pt x="27203" y="2560"/>
                    <a:pt x="35834" y="849"/>
                  </a:cubicBezTo>
                  <a:cubicBezTo>
                    <a:pt x="44464" y="-863"/>
                    <a:pt x="53408" y="27"/>
                    <a:pt x="61530" y="3406"/>
                  </a:cubicBezTo>
                  <a:cubicBezTo>
                    <a:pt x="69657" y="6780"/>
                    <a:pt x="76601" y="12491"/>
                    <a:pt x="81478" y="19809"/>
                  </a:cubicBezTo>
                  <a:cubicBezTo>
                    <a:pt x="86361" y="27134"/>
                    <a:pt x="88956" y="35740"/>
                    <a:pt x="88944" y="44536"/>
                  </a:cubicBezTo>
                  <a:cubicBezTo>
                    <a:pt x="88925" y="56320"/>
                    <a:pt x="84232" y="67619"/>
                    <a:pt x="75896" y="75943"/>
                  </a:cubicBezTo>
                  <a:cubicBezTo>
                    <a:pt x="67560" y="84273"/>
                    <a:pt x="56254" y="88947"/>
                    <a:pt x="44471" y="88947"/>
                  </a:cubicBezTo>
                  <a:close/>
                  <a:moveTo>
                    <a:pt x="44471" y="4664"/>
                  </a:moveTo>
                  <a:cubicBezTo>
                    <a:pt x="36582" y="4664"/>
                    <a:pt x="28878" y="7001"/>
                    <a:pt x="22320" y="11381"/>
                  </a:cubicBezTo>
                  <a:cubicBezTo>
                    <a:pt x="15763" y="15767"/>
                    <a:pt x="10653" y="21993"/>
                    <a:pt x="7635" y="29281"/>
                  </a:cubicBezTo>
                  <a:cubicBezTo>
                    <a:pt x="4617" y="36562"/>
                    <a:pt x="3826" y="44579"/>
                    <a:pt x="5365" y="52314"/>
                  </a:cubicBezTo>
                  <a:cubicBezTo>
                    <a:pt x="6905" y="60049"/>
                    <a:pt x="10702" y="67153"/>
                    <a:pt x="16278" y="72729"/>
                  </a:cubicBezTo>
                  <a:cubicBezTo>
                    <a:pt x="21854" y="78305"/>
                    <a:pt x="28958" y="82102"/>
                    <a:pt x="36693" y="83642"/>
                  </a:cubicBezTo>
                  <a:cubicBezTo>
                    <a:pt x="44428" y="85181"/>
                    <a:pt x="52445" y="84390"/>
                    <a:pt x="59726" y="81372"/>
                  </a:cubicBezTo>
                  <a:cubicBezTo>
                    <a:pt x="67014" y="78354"/>
                    <a:pt x="73240" y="73244"/>
                    <a:pt x="77626" y="66687"/>
                  </a:cubicBezTo>
                  <a:cubicBezTo>
                    <a:pt x="82006" y="60129"/>
                    <a:pt x="84343" y="52425"/>
                    <a:pt x="84343" y="44536"/>
                  </a:cubicBezTo>
                  <a:cubicBezTo>
                    <a:pt x="84343" y="33961"/>
                    <a:pt x="80141" y="23821"/>
                    <a:pt x="72664" y="16343"/>
                  </a:cubicBezTo>
                  <a:cubicBezTo>
                    <a:pt x="65186" y="8866"/>
                    <a:pt x="55046" y="4664"/>
                    <a:pt x="44471" y="4664"/>
                  </a:cubicBezTo>
                  <a:close/>
                </a:path>
              </a:pathLst>
            </a:custGeom>
            <a:solidFill>
              <a:srgbClr val="0E0E0E"/>
            </a:solidFill>
            <a:ln w="6134"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9E863F4E-6CB2-4682-8130-7B9D07663876}"/>
                </a:ext>
              </a:extLst>
            </p:cNvPr>
            <p:cNvSpPr/>
            <p:nvPr/>
          </p:nvSpPr>
          <p:spPr>
            <a:xfrm>
              <a:off x="9086054" y="2241516"/>
              <a:ext cx="84302" cy="84302"/>
            </a:xfrm>
            <a:custGeom>
              <a:avLst/>
              <a:gdLst>
                <a:gd name="connsiteX0" fmla="*/ 51834 w 84302"/>
                <a:gd name="connsiteY0" fmla="*/ 83167 h 84302"/>
                <a:gd name="connsiteX1" fmla="*/ 83167 w 84302"/>
                <a:gd name="connsiteY1" fmla="*/ 32469 h 84302"/>
                <a:gd name="connsiteX2" fmla="*/ 32468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1" y="77818"/>
                    <a:pt x="88510" y="55122"/>
                    <a:pt x="83167" y="32469"/>
                  </a:cubicBezTo>
                  <a:cubicBezTo>
                    <a:pt x="77818" y="9821"/>
                    <a:pt x="55122" y="-4208"/>
                    <a:pt x="32468" y="1135"/>
                  </a:cubicBezTo>
                  <a:cubicBezTo>
                    <a:pt x="9821" y="6484"/>
                    <a:pt x="-4208" y="29181"/>
                    <a:pt x="1135" y="51834"/>
                  </a:cubicBezTo>
                  <a:cubicBezTo>
                    <a:pt x="6484" y="74481"/>
                    <a:pt x="29180" y="88510"/>
                    <a:pt x="51834" y="83167"/>
                  </a:cubicBezTo>
                  <a:close/>
                </a:path>
              </a:pathLst>
            </a:custGeom>
            <a:solidFill>
              <a:srgbClr val="374FAD"/>
            </a:solidFill>
            <a:ln w="6134"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7073381D-8568-496F-BB5C-14C3AC495FE5}"/>
                </a:ext>
              </a:extLst>
            </p:cNvPr>
            <p:cNvSpPr/>
            <p:nvPr/>
          </p:nvSpPr>
          <p:spPr>
            <a:xfrm>
              <a:off x="9083741" y="2238970"/>
              <a:ext cx="88946" cy="88945"/>
            </a:xfrm>
            <a:custGeom>
              <a:avLst/>
              <a:gdLst>
                <a:gd name="connsiteX0" fmla="*/ 44535 w 88946"/>
                <a:gd name="connsiteY0" fmla="*/ 88946 h 88945"/>
                <a:gd name="connsiteX1" fmla="*/ 19801 w 88946"/>
                <a:gd name="connsiteY1" fmla="*/ 81475 h 88945"/>
                <a:gd name="connsiteX2" fmla="*/ 3399 w 88946"/>
                <a:gd name="connsiteY2" fmla="*/ 61520 h 88945"/>
                <a:gd name="connsiteX3" fmla="*/ 853 w 88946"/>
                <a:gd name="connsiteY3" fmla="*/ 35812 h 88945"/>
                <a:gd name="connsiteX4" fmla="*/ 13023 w 88946"/>
                <a:gd name="connsiteY4" fmla="*/ 13023 h 88945"/>
                <a:gd name="connsiteX5" fmla="*/ 35812 w 88946"/>
                <a:gd name="connsiteY5" fmla="*/ 853 h 88945"/>
                <a:gd name="connsiteX6" fmla="*/ 61520 w 88946"/>
                <a:gd name="connsiteY6" fmla="*/ 3399 h 88945"/>
                <a:gd name="connsiteX7" fmla="*/ 81474 w 88946"/>
                <a:gd name="connsiteY7" fmla="*/ 19802 h 88945"/>
                <a:gd name="connsiteX8" fmla="*/ 88946 w 88946"/>
                <a:gd name="connsiteY8" fmla="*/ 44535 h 88945"/>
                <a:gd name="connsiteX9" fmla="*/ 75935 w 88946"/>
                <a:gd name="connsiteY9" fmla="*/ 75935 h 88945"/>
                <a:gd name="connsiteX10" fmla="*/ 44535 w 88946"/>
                <a:gd name="connsiteY10" fmla="*/ 88946 h 88945"/>
                <a:gd name="connsiteX11" fmla="*/ 44535 w 88946"/>
                <a:gd name="connsiteY11" fmla="*/ 4662 h 88945"/>
                <a:gd name="connsiteX12" fmla="*/ 22366 w 88946"/>
                <a:gd name="connsiteY12" fmla="*/ 11355 h 88945"/>
                <a:gd name="connsiteX13" fmla="*/ 7650 w 88946"/>
                <a:gd name="connsiteY13" fmla="*/ 29236 h 88945"/>
                <a:gd name="connsiteX14" fmla="*/ 5356 w 88946"/>
                <a:gd name="connsiteY14" fmla="*/ 52276 h 88945"/>
                <a:gd name="connsiteX15" fmla="*/ 16256 w 88946"/>
                <a:gd name="connsiteY15" fmla="*/ 72709 h 88945"/>
                <a:gd name="connsiteX16" fmla="*/ 36670 w 88946"/>
                <a:gd name="connsiteY16" fmla="*/ 83634 h 88945"/>
                <a:gd name="connsiteX17" fmla="*/ 59717 w 88946"/>
                <a:gd name="connsiteY17" fmla="*/ 81376 h 88945"/>
                <a:gd name="connsiteX18" fmla="*/ 77622 w 88946"/>
                <a:gd name="connsiteY18" fmla="*/ 66691 h 88945"/>
                <a:gd name="connsiteX19" fmla="*/ 84345 w 88946"/>
                <a:gd name="connsiteY19" fmla="*/ 44535 h 88945"/>
                <a:gd name="connsiteX20" fmla="*/ 72684 w 88946"/>
                <a:gd name="connsiteY20" fmla="*/ 16360 h 88945"/>
                <a:gd name="connsiteX21" fmla="*/ 44535 w 88946"/>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6" h="88945">
                  <a:moveTo>
                    <a:pt x="44535" y="88946"/>
                  </a:moveTo>
                  <a:cubicBezTo>
                    <a:pt x="35732" y="88958"/>
                    <a:pt x="27126" y="86357"/>
                    <a:pt x="19801" y="81475"/>
                  </a:cubicBezTo>
                  <a:cubicBezTo>
                    <a:pt x="12477" y="76592"/>
                    <a:pt x="6773" y="69648"/>
                    <a:pt x="3399" y="61520"/>
                  </a:cubicBezTo>
                  <a:cubicBezTo>
                    <a:pt x="25" y="53392"/>
                    <a:pt x="-864" y="44442"/>
                    <a:pt x="853" y="35812"/>
                  </a:cubicBezTo>
                  <a:cubicBezTo>
                    <a:pt x="2564" y="27181"/>
                    <a:pt x="6803" y="19249"/>
                    <a:pt x="13023" y="13023"/>
                  </a:cubicBezTo>
                  <a:cubicBezTo>
                    <a:pt x="19250" y="6803"/>
                    <a:pt x="27181" y="2565"/>
                    <a:pt x="35812" y="853"/>
                  </a:cubicBezTo>
                  <a:cubicBezTo>
                    <a:pt x="44443" y="-864"/>
                    <a:pt x="53392" y="25"/>
                    <a:pt x="61520" y="3399"/>
                  </a:cubicBezTo>
                  <a:cubicBezTo>
                    <a:pt x="69648" y="6773"/>
                    <a:pt x="76592" y="12483"/>
                    <a:pt x="81474" y="19802"/>
                  </a:cubicBezTo>
                  <a:cubicBezTo>
                    <a:pt x="86357" y="27126"/>
                    <a:pt x="88958" y="35732"/>
                    <a:pt x="88946" y="44535"/>
                  </a:cubicBezTo>
                  <a:cubicBezTo>
                    <a:pt x="88946" y="56312"/>
                    <a:pt x="84266" y="67611"/>
                    <a:pt x="75935" y="75935"/>
                  </a:cubicBezTo>
                  <a:cubicBezTo>
                    <a:pt x="67605" y="84266"/>
                    <a:pt x="56312" y="88946"/>
                    <a:pt x="44535" y="88946"/>
                  </a:cubicBezTo>
                  <a:close/>
                  <a:moveTo>
                    <a:pt x="44535" y="4662"/>
                  </a:moveTo>
                  <a:cubicBezTo>
                    <a:pt x="36646" y="4650"/>
                    <a:pt x="28929" y="6981"/>
                    <a:pt x="22366" y="11355"/>
                  </a:cubicBezTo>
                  <a:cubicBezTo>
                    <a:pt x="15802" y="15728"/>
                    <a:pt x="10680" y="21949"/>
                    <a:pt x="7650" y="29236"/>
                  </a:cubicBezTo>
                  <a:cubicBezTo>
                    <a:pt x="4625" y="36517"/>
                    <a:pt x="3828" y="44535"/>
                    <a:pt x="5356" y="52276"/>
                  </a:cubicBezTo>
                  <a:cubicBezTo>
                    <a:pt x="6889" y="60011"/>
                    <a:pt x="10680" y="67127"/>
                    <a:pt x="16256" y="72709"/>
                  </a:cubicBezTo>
                  <a:cubicBezTo>
                    <a:pt x="21832" y="78291"/>
                    <a:pt x="28935" y="82094"/>
                    <a:pt x="36670" y="83634"/>
                  </a:cubicBezTo>
                  <a:cubicBezTo>
                    <a:pt x="44406" y="85179"/>
                    <a:pt x="52429" y="84394"/>
                    <a:pt x="59717" y="81376"/>
                  </a:cubicBezTo>
                  <a:cubicBezTo>
                    <a:pt x="67004" y="78358"/>
                    <a:pt x="73236" y="73249"/>
                    <a:pt x="77622" y="66691"/>
                  </a:cubicBezTo>
                  <a:cubicBezTo>
                    <a:pt x="82002" y="60134"/>
                    <a:pt x="84345" y="52423"/>
                    <a:pt x="84345" y="44535"/>
                  </a:cubicBezTo>
                  <a:cubicBezTo>
                    <a:pt x="84345" y="33971"/>
                    <a:pt x="80149" y="23838"/>
                    <a:pt x="72684" y="16360"/>
                  </a:cubicBezTo>
                  <a:cubicBezTo>
                    <a:pt x="65225" y="8889"/>
                    <a:pt x="55098" y="4681"/>
                    <a:pt x="44535" y="4662"/>
                  </a:cubicBezTo>
                  <a:close/>
                </a:path>
              </a:pathLst>
            </a:custGeom>
            <a:solidFill>
              <a:srgbClr val="0E0E0E"/>
            </a:solidFill>
            <a:ln w="6134"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95AF5F81-8DA7-4948-B64A-76FB2AFED64D}"/>
                </a:ext>
              </a:extLst>
            </p:cNvPr>
            <p:cNvSpPr/>
            <p:nvPr/>
          </p:nvSpPr>
          <p:spPr>
            <a:xfrm>
              <a:off x="9285094" y="2241366"/>
              <a:ext cx="84286" cy="84281"/>
            </a:xfrm>
            <a:custGeom>
              <a:avLst/>
              <a:gdLst>
                <a:gd name="connsiteX0" fmla="*/ 71943 w 84286"/>
                <a:gd name="connsiteY0" fmla="*/ 71939 h 84281"/>
                <a:gd name="connsiteX1" fmla="*/ 71943 w 84286"/>
                <a:gd name="connsiteY1" fmla="*/ 12339 h 84281"/>
                <a:gd name="connsiteX2" fmla="*/ 12343 w 84286"/>
                <a:gd name="connsiteY2" fmla="*/ 12339 h 84281"/>
                <a:gd name="connsiteX3" fmla="*/ 12343 w 84286"/>
                <a:gd name="connsiteY3" fmla="*/ 71939 h 84281"/>
                <a:gd name="connsiteX4" fmla="*/ 71943 w 84286"/>
                <a:gd name="connsiteY4" fmla="*/ 71939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39"/>
                  </a:moveTo>
                  <a:cubicBezTo>
                    <a:pt x="88401" y="55480"/>
                    <a:pt x="88401" y="28797"/>
                    <a:pt x="71943" y="12339"/>
                  </a:cubicBezTo>
                  <a:cubicBezTo>
                    <a:pt x="55485" y="-4113"/>
                    <a:pt x="28802" y="-4113"/>
                    <a:pt x="12343" y="12339"/>
                  </a:cubicBezTo>
                  <a:cubicBezTo>
                    <a:pt x="-4114" y="28797"/>
                    <a:pt x="-4114" y="55480"/>
                    <a:pt x="12343" y="71939"/>
                  </a:cubicBezTo>
                  <a:cubicBezTo>
                    <a:pt x="28802" y="88396"/>
                    <a:pt x="55485" y="88396"/>
                    <a:pt x="71943" y="71939"/>
                  </a:cubicBezTo>
                  <a:close/>
                </a:path>
              </a:pathLst>
            </a:custGeom>
            <a:solidFill>
              <a:srgbClr val="374FAD"/>
            </a:solidFill>
            <a:ln w="6134"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F08E06F2-1C1C-492E-A04B-F6C8ABC2C075}"/>
                </a:ext>
              </a:extLst>
            </p:cNvPr>
            <p:cNvSpPr/>
            <p:nvPr/>
          </p:nvSpPr>
          <p:spPr>
            <a:xfrm>
              <a:off x="9282675" y="2238970"/>
              <a:ext cx="88943" cy="88945"/>
            </a:xfrm>
            <a:custGeom>
              <a:avLst/>
              <a:gdLst>
                <a:gd name="connsiteX0" fmla="*/ 44532 w 88943"/>
                <a:gd name="connsiteY0" fmla="*/ 88946 h 88945"/>
                <a:gd name="connsiteX1" fmla="*/ 19805 w 88943"/>
                <a:gd name="connsiteY1" fmla="*/ 81475 h 88945"/>
                <a:gd name="connsiteX2" fmla="*/ 3396 w 88943"/>
                <a:gd name="connsiteY2" fmla="*/ 61520 h 88945"/>
                <a:gd name="connsiteX3" fmla="*/ 850 w 88943"/>
                <a:gd name="connsiteY3" fmla="*/ 35812 h 88945"/>
                <a:gd name="connsiteX4" fmla="*/ 13027 w 88943"/>
                <a:gd name="connsiteY4" fmla="*/ 13023 h 88945"/>
                <a:gd name="connsiteX5" fmla="*/ 35809 w 88943"/>
                <a:gd name="connsiteY5" fmla="*/ 853 h 88945"/>
                <a:gd name="connsiteX6" fmla="*/ 61523 w 88943"/>
                <a:gd name="connsiteY6" fmla="*/ 3399 h 88945"/>
                <a:gd name="connsiteX7" fmla="*/ 81478 w 88943"/>
                <a:gd name="connsiteY7" fmla="*/ 19802 h 88945"/>
                <a:gd name="connsiteX8" fmla="*/ 88943 w 88943"/>
                <a:gd name="connsiteY8" fmla="*/ 44535 h 88945"/>
                <a:gd name="connsiteX9" fmla="*/ 75921 w 88943"/>
                <a:gd name="connsiteY9" fmla="*/ 75923 h 88945"/>
                <a:gd name="connsiteX10" fmla="*/ 44532 w 88943"/>
                <a:gd name="connsiteY10" fmla="*/ 88946 h 88945"/>
                <a:gd name="connsiteX11" fmla="*/ 44532 w 88943"/>
                <a:gd name="connsiteY11" fmla="*/ 4662 h 88945"/>
                <a:gd name="connsiteX12" fmla="*/ 22369 w 88943"/>
                <a:gd name="connsiteY12" fmla="*/ 11355 h 88945"/>
                <a:gd name="connsiteX13" fmla="*/ 7653 w 88943"/>
                <a:gd name="connsiteY13" fmla="*/ 29236 h 88945"/>
                <a:gd name="connsiteX14" fmla="*/ 5359 w 88943"/>
                <a:gd name="connsiteY14" fmla="*/ 52276 h 88945"/>
                <a:gd name="connsiteX15" fmla="*/ 16260 w 88943"/>
                <a:gd name="connsiteY15" fmla="*/ 72709 h 88945"/>
                <a:gd name="connsiteX16" fmla="*/ 36674 w 88943"/>
                <a:gd name="connsiteY16" fmla="*/ 83634 h 88945"/>
                <a:gd name="connsiteX17" fmla="*/ 59720 w 88943"/>
                <a:gd name="connsiteY17" fmla="*/ 81376 h 88945"/>
                <a:gd name="connsiteX18" fmla="*/ 77620 w 88943"/>
                <a:gd name="connsiteY18" fmla="*/ 66691 h 88945"/>
                <a:gd name="connsiteX19" fmla="*/ 84343 w 88943"/>
                <a:gd name="connsiteY19" fmla="*/ 44535 h 88945"/>
                <a:gd name="connsiteX20" fmla="*/ 72688 w 88943"/>
                <a:gd name="connsiteY20" fmla="*/ 16360 h 88945"/>
                <a:gd name="connsiteX21" fmla="*/ 44532 w 88943"/>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5">
                  <a:moveTo>
                    <a:pt x="44532" y="88946"/>
                  </a:moveTo>
                  <a:cubicBezTo>
                    <a:pt x="35735" y="88958"/>
                    <a:pt x="27129" y="86357"/>
                    <a:pt x="19805" y="81475"/>
                  </a:cubicBezTo>
                  <a:cubicBezTo>
                    <a:pt x="12481" y="76592"/>
                    <a:pt x="6770" y="69648"/>
                    <a:pt x="3396" y="61520"/>
                  </a:cubicBezTo>
                  <a:cubicBezTo>
                    <a:pt x="22" y="53392"/>
                    <a:pt x="-861" y="44442"/>
                    <a:pt x="850" y="35812"/>
                  </a:cubicBezTo>
                  <a:cubicBezTo>
                    <a:pt x="2568" y="27181"/>
                    <a:pt x="6801" y="19249"/>
                    <a:pt x="13027" y="13023"/>
                  </a:cubicBezTo>
                  <a:cubicBezTo>
                    <a:pt x="19247" y="6803"/>
                    <a:pt x="27178" y="2565"/>
                    <a:pt x="35809" y="853"/>
                  </a:cubicBezTo>
                  <a:cubicBezTo>
                    <a:pt x="44446" y="-864"/>
                    <a:pt x="53390" y="25"/>
                    <a:pt x="61523" y="3399"/>
                  </a:cubicBezTo>
                  <a:cubicBezTo>
                    <a:pt x="69651" y="6773"/>
                    <a:pt x="76595" y="12483"/>
                    <a:pt x="81478" y="19802"/>
                  </a:cubicBezTo>
                  <a:cubicBezTo>
                    <a:pt x="86361" y="27126"/>
                    <a:pt x="88956" y="35732"/>
                    <a:pt x="88943" y="44535"/>
                  </a:cubicBezTo>
                  <a:cubicBezTo>
                    <a:pt x="88931" y="56306"/>
                    <a:pt x="84245" y="67593"/>
                    <a:pt x="75921" y="75923"/>
                  </a:cubicBezTo>
                  <a:cubicBezTo>
                    <a:pt x="67597" y="84247"/>
                    <a:pt x="56309" y="88928"/>
                    <a:pt x="44532" y="88946"/>
                  </a:cubicBezTo>
                  <a:close/>
                  <a:moveTo>
                    <a:pt x="44532" y="4662"/>
                  </a:moveTo>
                  <a:cubicBezTo>
                    <a:pt x="36643" y="4650"/>
                    <a:pt x="28933" y="6981"/>
                    <a:pt x="22369" y="11355"/>
                  </a:cubicBezTo>
                  <a:cubicBezTo>
                    <a:pt x="15799" y="15728"/>
                    <a:pt x="10684" y="21949"/>
                    <a:pt x="7653" y="29236"/>
                  </a:cubicBezTo>
                  <a:cubicBezTo>
                    <a:pt x="4629" y="36517"/>
                    <a:pt x="3826" y="44535"/>
                    <a:pt x="5359" y="52276"/>
                  </a:cubicBezTo>
                  <a:cubicBezTo>
                    <a:pt x="6893" y="60011"/>
                    <a:pt x="10684" y="67127"/>
                    <a:pt x="16260" y="72709"/>
                  </a:cubicBezTo>
                  <a:cubicBezTo>
                    <a:pt x="21829" y="78291"/>
                    <a:pt x="28939" y="82094"/>
                    <a:pt x="36674" y="83634"/>
                  </a:cubicBezTo>
                  <a:cubicBezTo>
                    <a:pt x="44409" y="85179"/>
                    <a:pt x="52427" y="84394"/>
                    <a:pt x="59720" y="81376"/>
                  </a:cubicBezTo>
                  <a:cubicBezTo>
                    <a:pt x="67008" y="78358"/>
                    <a:pt x="73240" y="73249"/>
                    <a:pt x="77620" y="66691"/>
                  </a:cubicBezTo>
                  <a:cubicBezTo>
                    <a:pt x="82006" y="60134"/>
                    <a:pt x="84343" y="52423"/>
                    <a:pt x="84343" y="44535"/>
                  </a:cubicBezTo>
                  <a:cubicBezTo>
                    <a:pt x="84343" y="33971"/>
                    <a:pt x="80153" y="23838"/>
                    <a:pt x="72688" y="16360"/>
                  </a:cubicBezTo>
                  <a:cubicBezTo>
                    <a:pt x="65222" y="8889"/>
                    <a:pt x="55101" y="4681"/>
                    <a:pt x="44532" y="4662"/>
                  </a:cubicBezTo>
                  <a:close/>
                </a:path>
              </a:pathLst>
            </a:custGeom>
            <a:solidFill>
              <a:srgbClr val="0E0E0E"/>
            </a:solidFill>
            <a:ln w="6134" cap="flat">
              <a:noFill/>
              <a:prstDash val="solid"/>
              <a:miter/>
            </a:ln>
          </p:spPr>
          <p:txBody>
            <a:bodyPr rtlCol="0" anchor="ctr"/>
            <a:lstStyle/>
            <a:p>
              <a:endParaRPr lang="en-AU"/>
            </a:p>
          </p:txBody>
        </p:sp>
        <p:sp>
          <p:nvSpPr>
            <p:cNvPr id="395" name="Freeform: Shape 394">
              <a:extLst>
                <a:ext uri="{FF2B5EF4-FFF2-40B4-BE49-F238E27FC236}">
                  <a16:creationId xmlns:a16="http://schemas.microsoft.com/office/drawing/2014/main" id="{AAB9D397-C707-4629-A64C-4766A11672D7}"/>
                </a:ext>
              </a:extLst>
            </p:cNvPr>
            <p:cNvSpPr/>
            <p:nvPr/>
          </p:nvSpPr>
          <p:spPr>
            <a:xfrm>
              <a:off x="9483953" y="2241522"/>
              <a:ext cx="84304" cy="84302"/>
            </a:xfrm>
            <a:custGeom>
              <a:avLst/>
              <a:gdLst>
                <a:gd name="connsiteX0" fmla="*/ 51834 w 84304"/>
                <a:gd name="connsiteY0" fmla="*/ 83167 h 84302"/>
                <a:gd name="connsiteX1" fmla="*/ 83167 w 84304"/>
                <a:gd name="connsiteY1" fmla="*/ 32469 h 84302"/>
                <a:gd name="connsiteX2" fmla="*/ 32475 w 84304"/>
                <a:gd name="connsiteY2" fmla="*/ 1135 h 84302"/>
                <a:gd name="connsiteX3" fmla="*/ 1135 w 84304"/>
                <a:gd name="connsiteY3" fmla="*/ 51828 h 84302"/>
                <a:gd name="connsiteX4" fmla="*/ 51834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4" y="83167"/>
                  </a:moveTo>
                  <a:cubicBezTo>
                    <a:pt x="74488" y="77818"/>
                    <a:pt x="88516" y="55122"/>
                    <a:pt x="83167" y="32469"/>
                  </a:cubicBezTo>
                  <a:cubicBezTo>
                    <a:pt x="77819" y="9821"/>
                    <a:pt x="55122" y="-4208"/>
                    <a:pt x="32475" y="1135"/>
                  </a:cubicBezTo>
                  <a:cubicBezTo>
                    <a:pt x="9821" y="6484"/>
                    <a:pt x="-4208" y="29181"/>
                    <a:pt x="1135" y="51828"/>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396" name="Freeform: Shape 395">
              <a:extLst>
                <a:ext uri="{FF2B5EF4-FFF2-40B4-BE49-F238E27FC236}">
                  <a16:creationId xmlns:a16="http://schemas.microsoft.com/office/drawing/2014/main" id="{1C1B12BF-B603-4672-8E20-FD5402A1F37F}"/>
                </a:ext>
              </a:extLst>
            </p:cNvPr>
            <p:cNvSpPr/>
            <p:nvPr/>
          </p:nvSpPr>
          <p:spPr>
            <a:xfrm>
              <a:off x="9481663" y="2238969"/>
              <a:ext cx="88947" cy="88947"/>
            </a:xfrm>
            <a:custGeom>
              <a:avLst/>
              <a:gdLst>
                <a:gd name="connsiteX0" fmla="*/ 44475 w 88947"/>
                <a:gd name="connsiteY0" fmla="*/ 88947 h 88947"/>
                <a:gd name="connsiteX1" fmla="*/ 19760 w 88947"/>
                <a:gd name="connsiteY1" fmla="*/ 81445 h 88947"/>
                <a:gd name="connsiteX2" fmla="*/ 3382 w 88947"/>
                <a:gd name="connsiteY2" fmla="*/ 61479 h 88947"/>
                <a:gd name="connsiteX3" fmla="*/ 861 w 88947"/>
                <a:gd name="connsiteY3" fmla="*/ 35777 h 88947"/>
                <a:gd name="connsiteX4" fmla="*/ 13049 w 88947"/>
                <a:gd name="connsiteY4" fmla="*/ 13006 h 88947"/>
                <a:gd name="connsiteX5" fmla="*/ 35838 w 88947"/>
                <a:gd name="connsiteY5" fmla="*/ 849 h 88947"/>
                <a:gd name="connsiteX6" fmla="*/ 61534 w 88947"/>
                <a:gd name="connsiteY6" fmla="*/ 3406 h 88947"/>
                <a:gd name="connsiteX7" fmla="*/ 81482 w 88947"/>
                <a:gd name="connsiteY7" fmla="*/ 19809 h 88947"/>
                <a:gd name="connsiteX8" fmla="*/ 88947 w 88947"/>
                <a:gd name="connsiteY8" fmla="*/ 44536 h 88947"/>
                <a:gd name="connsiteX9" fmla="*/ 75900 w 88947"/>
                <a:gd name="connsiteY9" fmla="*/ 75943 h 88947"/>
                <a:gd name="connsiteX10" fmla="*/ 44475 w 88947"/>
                <a:gd name="connsiteY10" fmla="*/ 88947 h 88947"/>
                <a:gd name="connsiteX11" fmla="*/ 44475 w 88947"/>
                <a:gd name="connsiteY11" fmla="*/ 4664 h 88947"/>
                <a:gd name="connsiteX12" fmla="*/ 22324 w 88947"/>
                <a:gd name="connsiteY12" fmla="*/ 11381 h 88947"/>
                <a:gd name="connsiteX13" fmla="*/ 7639 w 88947"/>
                <a:gd name="connsiteY13" fmla="*/ 29281 h 88947"/>
                <a:gd name="connsiteX14" fmla="*/ 5369 w 88947"/>
                <a:gd name="connsiteY14" fmla="*/ 52314 h 88947"/>
                <a:gd name="connsiteX15" fmla="*/ 16282 w 88947"/>
                <a:gd name="connsiteY15" fmla="*/ 72729 h 88947"/>
                <a:gd name="connsiteX16" fmla="*/ 36697 w 88947"/>
                <a:gd name="connsiteY16" fmla="*/ 83642 h 88947"/>
                <a:gd name="connsiteX17" fmla="*/ 59730 w 88947"/>
                <a:gd name="connsiteY17" fmla="*/ 81372 h 88947"/>
                <a:gd name="connsiteX18" fmla="*/ 77624 w 88947"/>
                <a:gd name="connsiteY18" fmla="*/ 66687 h 88947"/>
                <a:gd name="connsiteX19" fmla="*/ 84347 w 88947"/>
                <a:gd name="connsiteY19" fmla="*/ 44536 h 88947"/>
                <a:gd name="connsiteX20" fmla="*/ 72667 w 88947"/>
                <a:gd name="connsiteY20" fmla="*/ 16343 h 88947"/>
                <a:gd name="connsiteX21" fmla="*/ 44475 w 88947"/>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7">
                  <a:moveTo>
                    <a:pt x="44475" y="88947"/>
                  </a:moveTo>
                  <a:cubicBezTo>
                    <a:pt x="35678" y="88947"/>
                    <a:pt x="27072" y="86341"/>
                    <a:pt x="19760" y="81445"/>
                  </a:cubicBezTo>
                  <a:cubicBezTo>
                    <a:pt x="12448" y="76557"/>
                    <a:pt x="6743" y="69606"/>
                    <a:pt x="3382" y="61479"/>
                  </a:cubicBezTo>
                  <a:cubicBezTo>
                    <a:pt x="14" y="53351"/>
                    <a:pt x="-863" y="44407"/>
                    <a:pt x="861" y="35777"/>
                  </a:cubicBezTo>
                  <a:cubicBezTo>
                    <a:pt x="2578" y="27146"/>
                    <a:pt x="6823" y="19220"/>
                    <a:pt x="13049" y="13006"/>
                  </a:cubicBezTo>
                  <a:cubicBezTo>
                    <a:pt x="19275" y="6786"/>
                    <a:pt x="27207" y="2560"/>
                    <a:pt x="35838" y="849"/>
                  </a:cubicBezTo>
                  <a:cubicBezTo>
                    <a:pt x="44469" y="-863"/>
                    <a:pt x="53412" y="27"/>
                    <a:pt x="61534" y="3406"/>
                  </a:cubicBezTo>
                  <a:cubicBezTo>
                    <a:pt x="69662" y="6780"/>
                    <a:pt x="76599" y="12491"/>
                    <a:pt x="81482" y="19809"/>
                  </a:cubicBezTo>
                  <a:cubicBezTo>
                    <a:pt x="86359" y="27134"/>
                    <a:pt x="88960" y="35740"/>
                    <a:pt x="88947" y="44536"/>
                  </a:cubicBezTo>
                  <a:cubicBezTo>
                    <a:pt x="88929" y="56320"/>
                    <a:pt x="84236" y="67619"/>
                    <a:pt x="75900" y="75943"/>
                  </a:cubicBezTo>
                  <a:cubicBezTo>
                    <a:pt x="67558" y="84273"/>
                    <a:pt x="56259" y="88947"/>
                    <a:pt x="44475" y="88947"/>
                  </a:cubicBezTo>
                  <a:close/>
                  <a:moveTo>
                    <a:pt x="44475" y="4664"/>
                  </a:moveTo>
                  <a:cubicBezTo>
                    <a:pt x="36586" y="4664"/>
                    <a:pt x="28882" y="7001"/>
                    <a:pt x="22324" y="11381"/>
                  </a:cubicBezTo>
                  <a:cubicBezTo>
                    <a:pt x="15767" y="15767"/>
                    <a:pt x="10657" y="21993"/>
                    <a:pt x="7639" y="29281"/>
                  </a:cubicBezTo>
                  <a:cubicBezTo>
                    <a:pt x="4621" y="36562"/>
                    <a:pt x="3830" y="44579"/>
                    <a:pt x="5369" y="52314"/>
                  </a:cubicBezTo>
                  <a:cubicBezTo>
                    <a:pt x="6909" y="60049"/>
                    <a:pt x="10706" y="67153"/>
                    <a:pt x="16282" y="72729"/>
                  </a:cubicBezTo>
                  <a:cubicBezTo>
                    <a:pt x="21858" y="78305"/>
                    <a:pt x="28961" y="82102"/>
                    <a:pt x="36697" y="83642"/>
                  </a:cubicBezTo>
                  <a:cubicBezTo>
                    <a:pt x="44432" y="85181"/>
                    <a:pt x="52449" y="84390"/>
                    <a:pt x="59730" y="81372"/>
                  </a:cubicBezTo>
                  <a:cubicBezTo>
                    <a:pt x="67018" y="78354"/>
                    <a:pt x="73244" y="73244"/>
                    <a:pt x="77624" y="66687"/>
                  </a:cubicBezTo>
                  <a:cubicBezTo>
                    <a:pt x="82010" y="60129"/>
                    <a:pt x="84347" y="52425"/>
                    <a:pt x="84347" y="44536"/>
                  </a:cubicBezTo>
                  <a:cubicBezTo>
                    <a:pt x="84347" y="33961"/>
                    <a:pt x="80145" y="23821"/>
                    <a:pt x="72667" y="16343"/>
                  </a:cubicBezTo>
                  <a:cubicBezTo>
                    <a:pt x="65190" y="8866"/>
                    <a:pt x="55050" y="4664"/>
                    <a:pt x="44475" y="4664"/>
                  </a:cubicBezTo>
                  <a:close/>
                </a:path>
              </a:pathLst>
            </a:custGeom>
            <a:solidFill>
              <a:srgbClr val="0E0E0E"/>
            </a:solidFill>
            <a:ln w="6134" cap="flat">
              <a:noFill/>
              <a:prstDash val="solid"/>
              <a:miter/>
            </a:ln>
          </p:spPr>
          <p:txBody>
            <a:bodyPr rtlCol="0" anchor="ctr"/>
            <a:lstStyle/>
            <a:p>
              <a:endParaRPr lang="en-AU"/>
            </a:p>
          </p:txBody>
        </p:sp>
        <p:sp>
          <p:nvSpPr>
            <p:cNvPr id="397" name="Freeform: Shape 396">
              <a:extLst>
                <a:ext uri="{FF2B5EF4-FFF2-40B4-BE49-F238E27FC236}">
                  <a16:creationId xmlns:a16="http://schemas.microsoft.com/office/drawing/2014/main" id="{2D9B2BDB-7458-4BA3-87B6-6AAB8C1435DA}"/>
                </a:ext>
              </a:extLst>
            </p:cNvPr>
            <p:cNvSpPr/>
            <p:nvPr/>
          </p:nvSpPr>
          <p:spPr>
            <a:xfrm>
              <a:off x="9683017" y="2241366"/>
              <a:ext cx="84286" cy="84281"/>
            </a:xfrm>
            <a:custGeom>
              <a:avLst/>
              <a:gdLst>
                <a:gd name="connsiteX0" fmla="*/ 71943 w 84286"/>
                <a:gd name="connsiteY0" fmla="*/ 71939 h 84281"/>
                <a:gd name="connsiteX1" fmla="*/ 71943 w 84286"/>
                <a:gd name="connsiteY1" fmla="*/ 12339 h 84281"/>
                <a:gd name="connsiteX2" fmla="*/ 12343 w 84286"/>
                <a:gd name="connsiteY2" fmla="*/ 12339 h 84281"/>
                <a:gd name="connsiteX3" fmla="*/ 12343 w 84286"/>
                <a:gd name="connsiteY3" fmla="*/ 71939 h 84281"/>
                <a:gd name="connsiteX4" fmla="*/ 71943 w 84286"/>
                <a:gd name="connsiteY4" fmla="*/ 71939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39"/>
                  </a:moveTo>
                  <a:cubicBezTo>
                    <a:pt x="88401" y="55480"/>
                    <a:pt x="88401" y="28797"/>
                    <a:pt x="71943" y="12339"/>
                  </a:cubicBezTo>
                  <a:cubicBezTo>
                    <a:pt x="55485" y="-4113"/>
                    <a:pt x="28802" y="-4113"/>
                    <a:pt x="12343" y="12339"/>
                  </a:cubicBezTo>
                  <a:cubicBezTo>
                    <a:pt x="-4114" y="28797"/>
                    <a:pt x="-4114" y="55480"/>
                    <a:pt x="12343" y="71939"/>
                  </a:cubicBezTo>
                  <a:cubicBezTo>
                    <a:pt x="28802" y="88396"/>
                    <a:pt x="55485" y="88396"/>
                    <a:pt x="71943" y="71939"/>
                  </a:cubicBezTo>
                  <a:close/>
                </a:path>
              </a:pathLst>
            </a:custGeom>
            <a:solidFill>
              <a:srgbClr val="374FAD"/>
            </a:solidFill>
            <a:ln w="6134" cap="flat">
              <a:no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CCC63BD7-4D65-4F2F-843A-C6DFB7D42A26}"/>
                </a:ext>
              </a:extLst>
            </p:cNvPr>
            <p:cNvSpPr/>
            <p:nvPr/>
          </p:nvSpPr>
          <p:spPr>
            <a:xfrm>
              <a:off x="9680598" y="2238970"/>
              <a:ext cx="88949" cy="88945"/>
            </a:xfrm>
            <a:custGeom>
              <a:avLst/>
              <a:gdLst>
                <a:gd name="connsiteX0" fmla="*/ 44538 w 88949"/>
                <a:gd name="connsiteY0" fmla="*/ 88946 h 88945"/>
                <a:gd name="connsiteX1" fmla="*/ 19805 w 88949"/>
                <a:gd name="connsiteY1" fmla="*/ 81475 h 88945"/>
                <a:gd name="connsiteX2" fmla="*/ 3396 w 88949"/>
                <a:gd name="connsiteY2" fmla="*/ 61520 h 88945"/>
                <a:gd name="connsiteX3" fmla="*/ 850 w 88949"/>
                <a:gd name="connsiteY3" fmla="*/ 35812 h 88945"/>
                <a:gd name="connsiteX4" fmla="*/ 13027 w 88949"/>
                <a:gd name="connsiteY4" fmla="*/ 13023 h 88945"/>
                <a:gd name="connsiteX5" fmla="*/ 35815 w 88949"/>
                <a:gd name="connsiteY5" fmla="*/ 853 h 88945"/>
                <a:gd name="connsiteX6" fmla="*/ 61524 w 88949"/>
                <a:gd name="connsiteY6" fmla="*/ 3399 h 88945"/>
                <a:gd name="connsiteX7" fmla="*/ 81478 w 88949"/>
                <a:gd name="connsiteY7" fmla="*/ 19802 h 88945"/>
                <a:gd name="connsiteX8" fmla="*/ 88949 w 88949"/>
                <a:gd name="connsiteY8" fmla="*/ 44535 h 88945"/>
                <a:gd name="connsiteX9" fmla="*/ 75920 w 88949"/>
                <a:gd name="connsiteY9" fmla="*/ 75923 h 88945"/>
                <a:gd name="connsiteX10" fmla="*/ 44538 w 88949"/>
                <a:gd name="connsiteY10" fmla="*/ 88946 h 88945"/>
                <a:gd name="connsiteX11" fmla="*/ 44538 w 88949"/>
                <a:gd name="connsiteY11" fmla="*/ 4662 h 88945"/>
                <a:gd name="connsiteX12" fmla="*/ 22369 w 88949"/>
                <a:gd name="connsiteY12" fmla="*/ 11355 h 88945"/>
                <a:gd name="connsiteX13" fmla="*/ 7653 w 88949"/>
                <a:gd name="connsiteY13" fmla="*/ 29236 h 88945"/>
                <a:gd name="connsiteX14" fmla="*/ 5359 w 88949"/>
                <a:gd name="connsiteY14" fmla="*/ 52276 h 88945"/>
                <a:gd name="connsiteX15" fmla="*/ 16259 w 88949"/>
                <a:gd name="connsiteY15" fmla="*/ 72709 h 88945"/>
                <a:gd name="connsiteX16" fmla="*/ 36674 w 88949"/>
                <a:gd name="connsiteY16" fmla="*/ 83634 h 88945"/>
                <a:gd name="connsiteX17" fmla="*/ 59720 w 88949"/>
                <a:gd name="connsiteY17" fmla="*/ 81376 h 88945"/>
                <a:gd name="connsiteX18" fmla="*/ 77619 w 88949"/>
                <a:gd name="connsiteY18" fmla="*/ 66691 h 88945"/>
                <a:gd name="connsiteX19" fmla="*/ 84349 w 88949"/>
                <a:gd name="connsiteY19" fmla="*/ 44535 h 88945"/>
                <a:gd name="connsiteX20" fmla="*/ 72669 w 88949"/>
                <a:gd name="connsiteY20" fmla="*/ 16379 h 88945"/>
                <a:gd name="connsiteX21" fmla="*/ 44538 w 88949"/>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5">
                  <a:moveTo>
                    <a:pt x="44538" y="88946"/>
                  </a:moveTo>
                  <a:cubicBezTo>
                    <a:pt x="35735" y="88958"/>
                    <a:pt x="27129" y="86357"/>
                    <a:pt x="19805" y="81475"/>
                  </a:cubicBezTo>
                  <a:cubicBezTo>
                    <a:pt x="12481" y="76592"/>
                    <a:pt x="6770" y="69648"/>
                    <a:pt x="3396" y="61520"/>
                  </a:cubicBezTo>
                  <a:cubicBezTo>
                    <a:pt x="22" y="53392"/>
                    <a:pt x="-861" y="44442"/>
                    <a:pt x="850" y="35812"/>
                  </a:cubicBezTo>
                  <a:cubicBezTo>
                    <a:pt x="2568" y="27181"/>
                    <a:pt x="6807" y="19249"/>
                    <a:pt x="13027" y="13023"/>
                  </a:cubicBezTo>
                  <a:cubicBezTo>
                    <a:pt x="19253" y="6803"/>
                    <a:pt x="27178" y="2565"/>
                    <a:pt x="35815" y="853"/>
                  </a:cubicBezTo>
                  <a:cubicBezTo>
                    <a:pt x="44446" y="-864"/>
                    <a:pt x="53389" y="25"/>
                    <a:pt x="61524" y="3399"/>
                  </a:cubicBezTo>
                  <a:cubicBezTo>
                    <a:pt x="69651" y="6773"/>
                    <a:pt x="76595" y="12483"/>
                    <a:pt x="81478" y="19802"/>
                  </a:cubicBezTo>
                  <a:cubicBezTo>
                    <a:pt x="86361" y="27126"/>
                    <a:pt x="88956" y="35732"/>
                    <a:pt x="88949" y="44535"/>
                  </a:cubicBezTo>
                  <a:cubicBezTo>
                    <a:pt x="88931" y="56306"/>
                    <a:pt x="84245" y="67593"/>
                    <a:pt x="75920" y="75923"/>
                  </a:cubicBezTo>
                  <a:cubicBezTo>
                    <a:pt x="67596" y="84247"/>
                    <a:pt x="56309" y="88928"/>
                    <a:pt x="44538" y="88946"/>
                  </a:cubicBezTo>
                  <a:close/>
                  <a:moveTo>
                    <a:pt x="44538" y="4662"/>
                  </a:moveTo>
                  <a:cubicBezTo>
                    <a:pt x="36649" y="4650"/>
                    <a:pt x="28933" y="6981"/>
                    <a:pt x="22369" y="11355"/>
                  </a:cubicBezTo>
                  <a:cubicBezTo>
                    <a:pt x="15799" y="15728"/>
                    <a:pt x="10684" y="21949"/>
                    <a:pt x="7653" y="29236"/>
                  </a:cubicBezTo>
                  <a:cubicBezTo>
                    <a:pt x="4629" y="36517"/>
                    <a:pt x="3832" y="44535"/>
                    <a:pt x="5359" y="52276"/>
                  </a:cubicBezTo>
                  <a:cubicBezTo>
                    <a:pt x="6893" y="60011"/>
                    <a:pt x="10684" y="67127"/>
                    <a:pt x="16259" y="72709"/>
                  </a:cubicBezTo>
                  <a:cubicBezTo>
                    <a:pt x="21829" y="78291"/>
                    <a:pt x="28939" y="82094"/>
                    <a:pt x="36674" y="83634"/>
                  </a:cubicBezTo>
                  <a:cubicBezTo>
                    <a:pt x="44409" y="85179"/>
                    <a:pt x="52427" y="84394"/>
                    <a:pt x="59720" y="81376"/>
                  </a:cubicBezTo>
                  <a:cubicBezTo>
                    <a:pt x="67008" y="78358"/>
                    <a:pt x="73240" y="73249"/>
                    <a:pt x="77619" y="66691"/>
                  </a:cubicBezTo>
                  <a:cubicBezTo>
                    <a:pt x="82006" y="60134"/>
                    <a:pt x="84349" y="52423"/>
                    <a:pt x="84349" y="44535"/>
                  </a:cubicBezTo>
                  <a:cubicBezTo>
                    <a:pt x="84330" y="33978"/>
                    <a:pt x="80135" y="23850"/>
                    <a:pt x="72669" y="16379"/>
                  </a:cubicBezTo>
                  <a:cubicBezTo>
                    <a:pt x="65210" y="8907"/>
                    <a:pt x="55095" y="4693"/>
                    <a:pt x="44538" y="4662"/>
                  </a:cubicBezTo>
                  <a:close/>
                </a:path>
              </a:pathLst>
            </a:custGeom>
            <a:solidFill>
              <a:srgbClr val="0E0E0E"/>
            </a:solidFill>
            <a:ln w="6134" cap="flat">
              <a:noFill/>
              <a:prstDash val="solid"/>
              <a:miter/>
            </a:ln>
          </p:spPr>
          <p:txBody>
            <a:bodyPr rtlCol="0" anchor="ctr"/>
            <a:lstStyle/>
            <a:p>
              <a:endParaRPr lang="en-AU"/>
            </a:p>
          </p:txBody>
        </p:sp>
        <p:sp>
          <p:nvSpPr>
            <p:cNvPr id="399" name="Freeform: Shape 398">
              <a:extLst>
                <a:ext uri="{FF2B5EF4-FFF2-40B4-BE49-F238E27FC236}">
                  <a16:creationId xmlns:a16="http://schemas.microsoft.com/office/drawing/2014/main" id="{2D01973A-BC55-4182-A22D-EBB45E01DC32}"/>
                </a:ext>
              </a:extLst>
            </p:cNvPr>
            <p:cNvSpPr/>
            <p:nvPr/>
          </p:nvSpPr>
          <p:spPr>
            <a:xfrm>
              <a:off x="8335005" y="2260809"/>
              <a:ext cx="39565" cy="64531"/>
            </a:xfrm>
            <a:custGeom>
              <a:avLst/>
              <a:gdLst>
                <a:gd name="connsiteX0" fmla="*/ 39565 w 39565"/>
                <a:gd name="connsiteY0" fmla="*/ 22696 h 64531"/>
                <a:gd name="connsiteX1" fmla="*/ 32879 w 39565"/>
                <a:gd name="connsiteY1" fmla="*/ 0 h 64531"/>
                <a:gd name="connsiteX2" fmla="*/ 0 w 39565"/>
                <a:gd name="connsiteY2" fmla="*/ 64531 h 64531"/>
                <a:gd name="connsiteX3" fmla="*/ 28076 w 39565"/>
                <a:gd name="connsiteY3" fmla="*/ 51460 h 64531"/>
                <a:gd name="connsiteX4" fmla="*/ 39565 w 39565"/>
                <a:gd name="connsiteY4" fmla="*/ 22696 h 64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65" h="64531">
                  <a:moveTo>
                    <a:pt x="39565" y="22696"/>
                  </a:moveTo>
                  <a:cubicBezTo>
                    <a:pt x="39553" y="14648"/>
                    <a:pt x="37234" y="6772"/>
                    <a:pt x="32879" y="0"/>
                  </a:cubicBezTo>
                  <a:cubicBezTo>
                    <a:pt x="20776" y="20911"/>
                    <a:pt x="9802" y="42449"/>
                    <a:pt x="0" y="64531"/>
                  </a:cubicBezTo>
                  <a:cubicBezTo>
                    <a:pt x="10686" y="63906"/>
                    <a:pt x="20721" y="59232"/>
                    <a:pt x="28076" y="51460"/>
                  </a:cubicBezTo>
                  <a:cubicBezTo>
                    <a:pt x="35431" y="43681"/>
                    <a:pt x="39541" y="33394"/>
                    <a:pt x="39565" y="22696"/>
                  </a:cubicBezTo>
                  <a:close/>
                </a:path>
              </a:pathLst>
            </a:custGeom>
            <a:solidFill>
              <a:srgbClr val="374FAD"/>
            </a:solidFill>
            <a:ln w="6134" cap="flat">
              <a:noFill/>
              <a:prstDash val="solid"/>
              <a:miter/>
            </a:ln>
          </p:spPr>
          <p:txBody>
            <a:bodyPr rtlCol="0" anchor="ctr"/>
            <a:lstStyle/>
            <a:p>
              <a:endParaRPr lang="en-AU"/>
            </a:p>
          </p:txBody>
        </p:sp>
        <p:sp>
          <p:nvSpPr>
            <p:cNvPr id="400" name="Freeform: Shape 399">
              <a:extLst>
                <a:ext uri="{FF2B5EF4-FFF2-40B4-BE49-F238E27FC236}">
                  <a16:creationId xmlns:a16="http://schemas.microsoft.com/office/drawing/2014/main" id="{8BD3ED45-10B6-4FF5-BA76-326D47700255}"/>
                </a:ext>
              </a:extLst>
            </p:cNvPr>
            <p:cNvSpPr/>
            <p:nvPr/>
          </p:nvSpPr>
          <p:spPr>
            <a:xfrm>
              <a:off x="8332870" y="2258477"/>
              <a:ext cx="44276" cy="69193"/>
            </a:xfrm>
            <a:custGeom>
              <a:avLst/>
              <a:gdLst>
                <a:gd name="connsiteX0" fmla="*/ 2135 w 44276"/>
                <a:gd name="connsiteY0" fmla="*/ 69193 h 69193"/>
                <a:gd name="connsiteX1" fmla="*/ 1074 w 44276"/>
                <a:gd name="connsiteY1" fmla="*/ 68911 h 69193"/>
                <a:gd name="connsiteX2" fmla="*/ 294 w 44276"/>
                <a:gd name="connsiteY2" fmla="*/ 68151 h 69193"/>
                <a:gd name="connsiteX3" fmla="*/ 0 w 44276"/>
                <a:gd name="connsiteY3" fmla="*/ 67046 h 69193"/>
                <a:gd name="connsiteX4" fmla="*/ 294 w 44276"/>
                <a:gd name="connsiteY4" fmla="*/ 65942 h 69193"/>
                <a:gd name="connsiteX5" fmla="*/ 33235 w 44276"/>
                <a:gd name="connsiteY5" fmla="*/ 1166 h 69193"/>
                <a:gd name="connsiteX6" fmla="*/ 34081 w 44276"/>
                <a:gd name="connsiteY6" fmla="*/ 356 h 69193"/>
                <a:gd name="connsiteX7" fmla="*/ 35198 w 44276"/>
                <a:gd name="connsiteY7" fmla="*/ 0 h 69193"/>
                <a:gd name="connsiteX8" fmla="*/ 36327 w 44276"/>
                <a:gd name="connsiteY8" fmla="*/ 288 h 69193"/>
                <a:gd name="connsiteX9" fmla="*/ 37161 w 44276"/>
                <a:gd name="connsiteY9" fmla="*/ 1104 h 69193"/>
                <a:gd name="connsiteX10" fmla="*/ 44277 w 44276"/>
                <a:gd name="connsiteY10" fmla="*/ 25028 h 69193"/>
                <a:gd name="connsiteX11" fmla="*/ 32137 w 44276"/>
                <a:gd name="connsiteY11" fmla="*/ 55342 h 69193"/>
                <a:gd name="connsiteX12" fmla="*/ 2564 w 44276"/>
                <a:gd name="connsiteY12" fmla="*/ 69193 h 69193"/>
                <a:gd name="connsiteX13" fmla="*/ 2135 w 44276"/>
                <a:gd name="connsiteY13" fmla="*/ 69193 h 69193"/>
                <a:gd name="connsiteX14" fmla="*/ 35198 w 44276"/>
                <a:gd name="connsiteY14" fmla="*/ 6932 h 69193"/>
                <a:gd name="connsiteX15" fmla="*/ 6061 w 44276"/>
                <a:gd name="connsiteY15" fmla="*/ 64164 h 69193"/>
                <a:gd name="connsiteX16" fmla="*/ 23249 w 44276"/>
                <a:gd name="connsiteY16" fmla="*/ 57134 h 69193"/>
                <a:gd name="connsiteX17" fmla="*/ 35327 w 44276"/>
                <a:gd name="connsiteY17" fmla="*/ 43031 h 69193"/>
                <a:gd name="connsiteX18" fmla="*/ 39627 w 44276"/>
                <a:gd name="connsiteY18" fmla="*/ 24966 h 69193"/>
                <a:gd name="connsiteX19" fmla="*/ 35198 w 44276"/>
                <a:gd name="connsiteY19" fmla="*/ 6932 h 69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276" h="69193">
                  <a:moveTo>
                    <a:pt x="2135" y="69193"/>
                  </a:moveTo>
                  <a:cubicBezTo>
                    <a:pt x="1761" y="69193"/>
                    <a:pt x="1399" y="69095"/>
                    <a:pt x="1074" y="68911"/>
                  </a:cubicBezTo>
                  <a:cubicBezTo>
                    <a:pt x="755" y="68733"/>
                    <a:pt x="485" y="68470"/>
                    <a:pt x="294" y="68151"/>
                  </a:cubicBezTo>
                  <a:cubicBezTo>
                    <a:pt x="98" y="67813"/>
                    <a:pt x="0" y="67433"/>
                    <a:pt x="0" y="67046"/>
                  </a:cubicBezTo>
                  <a:cubicBezTo>
                    <a:pt x="0" y="66660"/>
                    <a:pt x="98" y="66280"/>
                    <a:pt x="294" y="65942"/>
                  </a:cubicBezTo>
                  <a:cubicBezTo>
                    <a:pt x="10109" y="43780"/>
                    <a:pt x="21108" y="22157"/>
                    <a:pt x="33235" y="1166"/>
                  </a:cubicBezTo>
                  <a:cubicBezTo>
                    <a:pt x="33450" y="834"/>
                    <a:pt x="33738" y="558"/>
                    <a:pt x="34081" y="356"/>
                  </a:cubicBezTo>
                  <a:cubicBezTo>
                    <a:pt x="34419" y="153"/>
                    <a:pt x="34799" y="31"/>
                    <a:pt x="35198" y="0"/>
                  </a:cubicBezTo>
                  <a:cubicBezTo>
                    <a:pt x="35590" y="0"/>
                    <a:pt x="35983" y="98"/>
                    <a:pt x="36327" y="288"/>
                  </a:cubicBezTo>
                  <a:cubicBezTo>
                    <a:pt x="36670" y="485"/>
                    <a:pt x="36959" y="767"/>
                    <a:pt x="37161" y="1104"/>
                  </a:cubicBezTo>
                  <a:cubicBezTo>
                    <a:pt x="41798" y="8220"/>
                    <a:pt x="44270" y="16532"/>
                    <a:pt x="44277" y="25028"/>
                  </a:cubicBezTo>
                  <a:cubicBezTo>
                    <a:pt x="44221" y="36308"/>
                    <a:pt x="39878" y="47141"/>
                    <a:pt x="32137" y="55342"/>
                  </a:cubicBezTo>
                  <a:cubicBezTo>
                    <a:pt x="24390" y="63544"/>
                    <a:pt x="13820" y="68494"/>
                    <a:pt x="2564" y="69193"/>
                  </a:cubicBezTo>
                  <a:lnTo>
                    <a:pt x="2135" y="69193"/>
                  </a:lnTo>
                  <a:close/>
                  <a:moveTo>
                    <a:pt x="35198" y="6932"/>
                  </a:moveTo>
                  <a:cubicBezTo>
                    <a:pt x="24218" y="26254"/>
                    <a:pt x="14464" y="45454"/>
                    <a:pt x="6061" y="64164"/>
                  </a:cubicBezTo>
                  <a:cubicBezTo>
                    <a:pt x="12268" y="63219"/>
                    <a:pt x="18157" y="60808"/>
                    <a:pt x="23249" y="57134"/>
                  </a:cubicBezTo>
                  <a:cubicBezTo>
                    <a:pt x="28340" y="53459"/>
                    <a:pt x="32481" y="48626"/>
                    <a:pt x="35327" y="43031"/>
                  </a:cubicBezTo>
                  <a:cubicBezTo>
                    <a:pt x="38173" y="37437"/>
                    <a:pt x="39651" y="31241"/>
                    <a:pt x="39627" y="24966"/>
                  </a:cubicBezTo>
                  <a:cubicBezTo>
                    <a:pt x="39602" y="18685"/>
                    <a:pt x="38087" y="12508"/>
                    <a:pt x="35198" y="6932"/>
                  </a:cubicBezTo>
                  <a:close/>
                </a:path>
              </a:pathLst>
            </a:custGeom>
            <a:solidFill>
              <a:srgbClr val="0E0E0E"/>
            </a:solidFill>
            <a:ln w="6134" cap="flat">
              <a:noFill/>
              <a:prstDash val="solid"/>
              <a:miter/>
            </a:ln>
          </p:spPr>
          <p:txBody>
            <a:bodyPr rtlCol="0" anchor="ctr"/>
            <a:lstStyle/>
            <a:p>
              <a:endParaRPr lang="en-AU"/>
            </a:p>
          </p:txBody>
        </p:sp>
        <p:sp>
          <p:nvSpPr>
            <p:cNvPr id="401" name="Freeform: Shape 400">
              <a:extLst>
                <a:ext uri="{FF2B5EF4-FFF2-40B4-BE49-F238E27FC236}">
                  <a16:creationId xmlns:a16="http://schemas.microsoft.com/office/drawing/2014/main" id="{55D24BA5-2B29-4AA7-A925-4A1EF787DBC6}"/>
                </a:ext>
              </a:extLst>
            </p:cNvPr>
            <p:cNvSpPr/>
            <p:nvPr/>
          </p:nvSpPr>
          <p:spPr>
            <a:xfrm>
              <a:off x="8489296" y="2241319"/>
              <a:ext cx="84280" cy="84286"/>
            </a:xfrm>
            <a:custGeom>
              <a:avLst/>
              <a:gdLst>
                <a:gd name="connsiteX0" fmla="*/ 71937 w 84280"/>
                <a:gd name="connsiteY0" fmla="*/ 71943 h 84286"/>
                <a:gd name="connsiteX1" fmla="*/ 71937 w 84280"/>
                <a:gd name="connsiteY1" fmla="*/ 12343 h 84286"/>
                <a:gd name="connsiteX2" fmla="*/ 12343 w 84280"/>
                <a:gd name="connsiteY2" fmla="*/ 12343 h 84286"/>
                <a:gd name="connsiteX3" fmla="*/ 12343 w 84280"/>
                <a:gd name="connsiteY3" fmla="*/ 71943 h 84286"/>
                <a:gd name="connsiteX4" fmla="*/ 71937 w 84280"/>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6">
                  <a:moveTo>
                    <a:pt x="71937" y="71943"/>
                  </a:moveTo>
                  <a:cubicBezTo>
                    <a:pt x="88395" y="55485"/>
                    <a:pt x="88395" y="28801"/>
                    <a:pt x="71937" y="12343"/>
                  </a:cubicBezTo>
                  <a:cubicBezTo>
                    <a:pt x="55479" y="-4114"/>
                    <a:pt x="28801" y="-4114"/>
                    <a:pt x="12343" y="12343"/>
                  </a:cubicBezTo>
                  <a:cubicBezTo>
                    <a:pt x="-4114" y="28801"/>
                    <a:pt x="-4114" y="55485"/>
                    <a:pt x="12343" y="71943"/>
                  </a:cubicBezTo>
                  <a:cubicBezTo>
                    <a:pt x="28801" y="88401"/>
                    <a:pt x="55479" y="88401"/>
                    <a:pt x="71937" y="71943"/>
                  </a:cubicBezTo>
                  <a:close/>
                </a:path>
              </a:pathLst>
            </a:custGeom>
            <a:solidFill>
              <a:srgbClr val="374FAD"/>
            </a:solidFill>
            <a:ln w="6134" cap="flat">
              <a:noFill/>
              <a:prstDash val="solid"/>
              <a:miter/>
            </a:ln>
          </p:spPr>
          <p:txBody>
            <a:bodyPr rtlCol="0" anchor="ctr"/>
            <a:lstStyle/>
            <a:p>
              <a:endParaRPr lang="en-AU"/>
            </a:p>
          </p:txBody>
        </p:sp>
        <p:sp>
          <p:nvSpPr>
            <p:cNvPr id="402" name="Freeform: Shape 401">
              <a:extLst>
                <a:ext uri="{FF2B5EF4-FFF2-40B4-BE49-F238E27FC236}">
                  <a16:creationId xmlns:a16="http://schemas.microsoft.com/office/drawing/2014/main" id="{F414FDD9-36BB-4FC3-9881-6001A8FC50C7}"/>
                </a:ext>
              </a:extLst>
            </p:cNvPr>
            <p:cNvSpPr/>
            <p:nvPr/>
          </p:nvSpPr>
          <p:spPr>
            <a:xfrm>
              <a:off x="8486886" y="2238970"/>
              <a:ext cx="88946" cy="88945"/>
            </a:xfrm>
            <a:custGeom>
              <a:avLst/>
              <a:gdLst>
                <a:gd name="connsiteX0" fmla="*/ 44535 w 88946"/>
                <a:gd name="connsiteY0" fmla="*/ 88946 h 88945"/>
                <a:gd name="connsiteX1" fmla="*/ 19802 w 88946"/>
                <a:gd name="connsiteY1" fmla="*/ 81475 h 88945"/>
                <a:gd name="connsiteX2" fmla="*/ 3399 w 88946"/>
                <a:gd name="connsiteY2" fmla="*/ 61520 h 88945"/>
                <a:gd name="connsiteX3" fmla="*/ 853 w 88946"/>
                <a:gd name="connsiteY3" fmla="*/ 35812 h 88945"/>
                <a:gd name="connsiteX4" fmla="*/ 13023 w 88946"/>
                <a:gd name="connsiteY4" fmla="*/ 13023 h 88945"/>
                <a:gd name="connsiteX5" fmla="*/ 35812 w 88946"/>
                <a:gd name="connsiteY5" fmla="*/ 853 h 88945"/>
                <a:gd name="connsiteX6" fmla="*/ 61520 w 88946"/>
                <a:gd name="connsiteY6" fmla="*/ 3399 h 88945"/>
                <a:gd name="connsiteX7" fmla="*/ 81475 w 88946"/>
                <a:gd name="connsiteY7" fmla="*/ 19802 h 88945"/>
                <a:gd name="connsiteX8" fmla="*/ 88946 w 88946"/>
                <a:gd name="connsiteY8" fmla="*/ 44535 h 88945"/>
                <a:gd name="connsiteX9" fmla="*/ 75935 w 88946"/>
                <a:gd name="connsiteY9" fmla="*/ 75935 h 88945"/>
                <a:gd name="connsiteX10" fmla="*/ 44535 w 88946"/>
                <a:gd name="connsiteY10" fmla="*/ 88946 h 88945"/>
                <a:gd name="connsiteX11" fmla="*/ 44535 w 88946"/>
                <a:gd name="connsiteY11" fmla="*/ 4662 h 88945"/>
                <a:gd name="connsiteX12" fmla="*/ 22366 w 88946"/>
                <a:gd name="connsiteY12" fmla="*/ 11355 h 88945"/>
                <a:gd name="connsiteX13" fmla="*/ 7656 w 88946"/>
                <a:gd name="connsiteY13" fmla="*/ 29236 h 88945"/>
                <a:gd name="connsiteX14" fmla="*/ 5362 w 88946"/>
                <a:gd name="connsiteY14" fmla="*/ 52276 h 88945"/>
                <a:gd name="connsiteX15" fmla="*/ 16256 w 88946"/>
                <a:gd name="connsiteY15" fmla="*/ 72709 h 88945"/>
                <a:gd name="connsiteX16" fmla="*/ 36670 w 88946"/>
                <a:gd name="connsiteY16" fmla="*/ 83634 h 88945"/>
                <a:gd name="connsiteX17" fmla="*/ 59717 w 88946"/>
                <a:gd name="connsiteY17" fmla="*/ 81376 h 88945"/>
                <a:gd name="connsiteX18" fmla="*/ 77622 w 88946"/>
                <a:gd name="connsiteY18" fmla="*/ 66691 h 88945"/>
                <a:gd name="connsiteX19" fmla="*/ 84345 w 88946"/>
                <a:gd name="connsiteY19" fmla="*/ 44535 h 88945"/>
                <a:gd name="connsiteX20" fmla="*/ 72690 w 88946"/>
                <a:gd name="connsiteY20" fmla="*/ 16360 h 88945"/>
                <a:gd name="connsiteX21" fmla="*/ 44535 w 88946"/>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6" h="88945">
                  <a:moveTo>
                    <a:pt x="44535" y="88946"/>
                  </a:moveTo>
                  <a:cubicBezTo>
                    <a:pt x="35732" y="88958"/>
                    <a:pt x="27126" y="86357"/>
                    <a:pt x="19802" y="81475"/>
                  </a:cubicBezTo>
                  <a:cubicBezTo>
                    <a:pt x="12483" y="76592"/>
                    <a:pt x="6773" y="69648"/>
                    <a:pt x="3399" y="61520"/>
                  </a:cubicBezTo>
                  <a:cubicBezTo>
                    <a:pt x="25" y="53392"/>
                    <a:pt x="-864" y="44442"/>
                    <a:pt x="853" y="35812"/>
                  </a:cubicBezTo>
                  <a:cubicBezTo>
                    <a:pt x="2565" y="27181"/>
                    <a:pt x="6803" y="19249"/>
                    <a:pt x="13023" y="13023"/>
                  </a:cubicBezTo>
                  <a:cubicBezTo>
                    <a:pt x="19249" y="6803"/>
                    <a:pt x="27181" y="2565"/>
                    <a:pt x="35812" y="853"/>
                  </a:cubicBezTo>
                  <a:cubicBezTo>
                    <a:pt x="44442" y="-864"/>
                    <a:pt x="53392" y="25"/>
                    <a:pt x="61520" y="3399"/>
                  </a:cubicBezTo>
                  <a:cubicBezTo>
                    <a:pt x="69648" y="6773"/>
                    <a:pt x="76592" y="12483"/>
                    <a:pt x="81475" y="19802"/>
                  </a:cubicBezTo>
                  <a:cubicBezTo>
                    <a:pt x="86357" y="27126"/>
                    <a:pt x="88958" y="35732"/>
                    <a:pt x="88946" y="44535"/>
                  </a:cubicBezTo>
                  <a:cubicBezTo>
                    <a:pt x="88946" y="56312"/>
                    <a:pt x="84266" y="67611"/>
                    <a:pt x="75935" y="75935"/>
                  </a:cubicBezTo>
                  <a:cubicBezTo>
                    <a:pt x="67611" y="84266"/>
                    <a:pt x="56312" y="88946"/>
                    <a:pt x="44535" y="88946"/>
                  </a:cubicBezTo>
                  <a:close/>
                  <a:moveTo>
                    <a:pt x="44535" y="4662"/>
                  </a:moveTo>
                  <a:cubicBezTo>
                    <a:pt x="36646" y="4650"/>
                    <a:pt x="28929" y="6981"/>
                    <a:pt x="22366" y="11355"/>
                  </a:cubicBezTo>
                  <a:cubicBezTo>
                    <a:pt x="15802" y="15728"/>
                    <a:pt x="10680" y="21949"/>
                    <a:pt x="7656" y="29236"/>
                  </a:cubicBezTo>
                  <a:cubicBezTo>
                    <a:pt x="4626" y="36517"/>
                    <a:pt x="3828" y="44535"/>
                    <a:pt x="5362" y="52276"/>
                  </a:cubicBezTo>
                  <a:cubicBezTo>
                    <a:pt x="6889" y="60011"/>
                    <a:pt x="10686" y="67127"/>
                    <a:pt x="16256" y="72709"/>
                  </a:cubicBezTo>
                  <a:cubicBezTo>
                    <a:pt x="21832" y="78291"/>
                    <a:pt x="28935" y="82094"/>
                    <a:pt x="36670" y="83634"/>
                  </a:cubicBezTo>
                  <a:cubicBezTo>
                    <a:pt x="44406" y="85179"/>
                    <a:pt x="52429" y="84394"/>
                    <a:pt x="59717" y="81376"/>
                  </a:cubicBezTo>
                  <a:cubicBezTo>
                    <a:pt x="67004" y="78358"/>
                    <a:pt x="73236" y="73249"/>
                    <a:pt x="77622" y="66691"/>
                  </a:cubicBezTo>
                  <a:cubicBezTo>
                    <a:pt x="82002" y="60134"/>
                    <a:pt x="84345" y="52423"/>
                    <a:pt x="84345" y="44535"/>
                  </a:cubicBezTo>
                  <a:cubicBezTo>
                    <a:pt x="84345" y="33971"/>
                    <a:pt x="80156" y="23838"/>
                    <a:pt x="72690" y="16360"/>
                  </a:cubicBezTo>
                  <a:cubicBezTo>
                    <a:pt x="65225" y="8889"/>
                    <a:pt x="55097" y="4681"/>
                    <a:pt x="44535" y="4662"/>
                  </a:cubicBezTo>
                  <a:close/>
                </a:path>
              </a:pathLst>
            </a:custGeom>
            <a:solidFill>
              <a:srgbClr val="0E0E0E"/>
            </a:solidFill>
            <a:ln w="6134" cap="flat">
              <a:noFill/>
              <a:prstDash val="solid"/>
              <a:miter/>
            </a:ln>
          </p:spPr>
          <p:txBody>
            <a:bodyPr rtlCol="0" anchor="ctr"/>
            <a:lstStyle/>
            <a:p>
              <a:endParaRPr lang="en-AU"/>
            </a:p>
          </p:txBody>
        </p:sp>
        <p:sp>
          <p:nvSpPr>
            <p:cNvPr id="403" name="Freeform: Shape 402">
              <a:extLst>
                <a:ext uri="{FF2B5EF4-FFF2-40B4-BE49-F238E27FC236}">
                  <a16:creationId xmlns:a16="http://schemas.microsoft.com/office/drawing/2014/main" id="{C8471C60-7503-46E1-8EDD-7DBB4B83BC2F}"/>
                </a:ext>
              </a:extLst>
            </p:cNvPr>
            <p:cNvSpPr/>
            <p:nvPr/>
          </p:nvSpPr>
          <p:spPr>
            <a:xfrm>
              <a:off x="8688159" y="2241522"/>
              <a:ext cx="84304" cy="84302"/>
            </a:xfrm>
            <a:custGeom>
              <a:avLst/>
              <a:gdLst>
                <a:gd name="connsiteX0" fmla="*/ 51830 w 84304"/>
                <a:gd name="connsiteY0" fmla="*/ 83167 h 84302"/>
                <a:gd name="connsiteX1" fmla="*/ 83170 w 84304"/>
                <a:gd name="connsiteY1" fmla="*/ 32474 h 84302"/>
                <a:gd name="connsiteX2" fmla="*/ 32471 w 84304"/>
                <a:gd name="connsiteY2" fmla="*/ 1135 h 84302"/>
                <a:gd name="connsiteX3" fmla="*/ 1137 w 84304"/>
                <a:gd name="connsiteY3" fmla="*/ 51834 h 84302"/>
                <a:gd name="connsiteX4" fmla="*/ 51830 w 84304"/>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2">
                  <a:moveTo>
                    <a:pt x="51830" y="83167"/>
                  </a:moveTo>
                  <a:cubicBezTo>
                    <a:pt x="74484" y="77818"/>
                    <a:pt x="88513" y="55122"/>
                    <a:pt x="83170" y="32474"/>
                  </a:cubicBezTo>
                  <a:cubicBezTo>
                    <a:pt x="77821" y="9821"/>
                    <a:pt x="55124" y="-4208"/>
                    <a:pt x="32471" y="1135"/>
                  </a:cubicBezTo>
                  <a:cubicBezTo>
                    <a:pt x="9817" y="6484"/>
                    <a:pt x="-4211" y="29181"/>
                    <a:pt x="1137" y="51834"/>
                  </a:cubicBezTo>
                  <a:cubicBezTo>
                    <a:pt x="6486"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404" name="Freeform: Shape 403">
              <a:extLst>
                <a:ext uri="{FF2B5EF4-FFF2-40B4-BE49-F238E27FC236}">
                  <a16:creationId xmlns:a16="http://schemas.microsoft.com/office/drawing/2014/main" id="{3C7EB892-CD8E-436E-9D39-CA12D570BE03}"/>
                </a:ext>
              </a:extLst>
            </p:cNvPr>
            <p:cNvSpPr/>
            <p:nvPr/>
          </p:nvSpPr>
          <p:spPr>
            <a:xfrm>
              <a:off x="8685814" y="2238970"/>
              <a:ext cx="88949" cy="88945"/>
            </a:xfrm>
            <a:custGeom>
              <a:avLst/>
              <a:gdLst>
                <a:gd name="connsiteX0" fmla="*/ 44538 w 88949"/>
                <a:gd name="connsiteY0" fmla="*/ 88946 h 88945"/>
                <a:gd name="connsiteX1" fmla="*/ 19805 w 88949"/>
                <a:gd name="connsiteY1" fmla="*/ 81475 h 88945"/>
                <a:gd name="connsiteX2" fmla="*/ 3396 w 88949"/>
                <a:gd name="connsiteY2" fmla="*/ 61520 h 88945"/>
                <a:gd name="connsiteX3" fmla="*/ 850 w 88949"/>
                <a:gd name="connsiteY3" fmla="*/ 35812 h 88945"/>
                <a:gd name="connsiteX4" fmla="*/ 13027 w 88949"/>
                <a:gd name="connsiteY4" fmla="*/ 13023 h 88945"/>
                <a:gd name="connsiteX5" fmla="*/ 35815 w 88949"/>
                <a:gd name="connsiteY5" fmla="*/ 853 h 88945"/>
                <a:gd name="connsiteX6" fmla="*/ 61523 w 88949"/>
                <a:gd name="connsiteY6" fmla="*/ 3399 h 88945"/>
                <a:gd name="connsiteX7" fmla="*/ 81478 w 88949"/>
                <a:gd name="connsiteY7" fmla="*/ 19802 h 88945"/>
                <a:gd name="connsiteX8" fmla="*/ 88949 w 88949"/>
                <a:gd name="connsiteY8" fmla="*/ 44535 h 88945"/>
                <a:gd name="connsiteX9" fmla="*/ 75920 w 88949"/>
                <a:gd name="connsiteY9" fmla="*/ 75923 h 88945"/>
                <a:gd name="connsiteX10" fmla="*/ 44538 w 88949"/>
                <a:gd name="connsiteY10" fmla="*/ 88946 h 88945"/>
                <a:gd name="connsiteX11" fmla="*/ 44538 w 88949"/>
                <a:gd name="connsiteY11" fmla="*/ 4662 h 88945"/>
                <a:gd name="connsiteX12" fmla="*/ 22369 w 88949"/>
                <a:gd name="connsiteY12" fmla="*/ 11355 h 88945"/>
                <a:gd name="connsiteX13" fmla="*/ 7653 w 88949"/>
                <a:gd name="connsiteY13" fmla="*/ 29236 h 88945"/>
                <a:gd name="connsiteX14" fmla="*/ 5359 w 88949"/>
                <a:gd name="connsiteY14" fmla="*/ 52276 h 88945"/>
                <a:gd name="connsiteX15" fmla="*/ 16259 w 88949"/>
                <a:gd name="connsiteY15" fmla="*/ 72709 h 88945"/>
                <a:gd name="connsiteX16" fmla="*/ 36674 w 88949"/>
                <a:gd name="connsiteY16" fmla="*/ 83634 h 88945"/>
                <a:gd name="connsiteX17" fmla="*/ 59720 w 88949"/>
                <a:gd name="connsiteY17" fmla="*/ 81376 h 88945"/>
                <a:gd name="connsiteX18" fmla="*/ 77620 w 88949"/>
                <a:gd name="connsiteY18" fmla="*/ 66691 h 88945"/>
                <a:gd name="connsiteX19" fmla="*/ 84349 w 88949"/>
                <a:gd name="connsiteY19" fmla="*/ 44535 h 88945"/>
                <a:gd name="connsiteX20" fmla="*/ 72688 w 88949"/>
                <a:gd name="connsiteY20" fmla="*/ 16360 h 88945"/>
                <a:gd name="connsiteX21" fmla="*/ 44538 w 88949"/>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5">
                  <a:moveTo>
                    <a:pt x="44538" y="88946"/>
                  </a:moveTo>
                  <a:cubicBezTo>
                    <a:pt x="35735" y="88958"/>
                    <a:pt x="27129" y="86357"/>
                    <a:pt x="19805" y="81475"/>
                  </a:cubicBezTo>
                  <a:cubicBezTo>
                    <a:pt x="12481" y="76592"/>
                    <a:pt x="6770" y="69648"/>
                    <a:pt x="3396" y="61520"/>
                  </a:cubicBezTo>
                  <a:cubicBezTo>
                    <a:pt x="22" y="53392"/>
                    <a:pt x="-861" y="44442"/>
                    <a:pt x="850" y="35812"/>
                  </a:cubicBezTo>
                  <a:cubicBezTo>
                    <a:pt x="2568" y="27181"/>
                    <a:pt x="6807" y="19249"/>
                    <a:pt x="13027" y="13023"/>
                  </a:cubicBezTo>
                  <a:cubicBezTo>
                    <a:pt x="19253" y="6803"/>
                    <a:pt x="27178" y="2565"/>
                    <a:pt x="35815" y="853"/>
                  </a:cubicBezTo>
                  <a:cubicBezTo>
                    <a:pt x="44446" y="-864"/>
                    <a:pt x="53396" y="25"/>
                    <a:pt x="61523" y="3399"/>
                  </a:cubicBezTo>
                  <a:cubicBezTo>
                    <a:pt x="69651" y="6773"/>
                    <a:pt x="76595" y="12483"/>
                    <a:pt x="81478" y="19802"/>
                  </a:cubicBezTo>
                  <a:cubicBezTo>
                    <a:pt x="86361" y="27126"/>
                    <a:pt x="88962" y="35732"/>
                    <a:pt x="88949" y="44535"/>
                  </a:cubicBezTo>
                  <a:cubicBezTo>
                    <a:pt x="88931" y="56306"/>
                    <a:pt x="84244" y="67593"/>
                    <a:pt x="75920" y="75923"/>
                  </a:cubicBezTo>
                  <a:cubicBezTo>
                    <a:pt x="67596" y="84247"/>
                    <a:pt x="56309" y="88928"/>
                    <a:pt x="44538" y="88946"/>
                  </a:cubicBezTo>
                  <a:close/>
                  <a:moveTo>
                    <a:pt x="44538" y="4662"/>
                  </a:moveTo>
                  <a:cubicBezTo>
                    <a:pt x="36649" y="4650"/>
                    <a:pt x="28933" y="6981"/>
                    <a:pt x="22369" y="11355"/>
                  </a:cubicBezTo>
                  <a:cubicBezTo>
                    <a:pt x="15799" y="15728"/>
                    <a:pt x="10683" y="21949"/>
                    <a:pt x="7653" y="29236"/>
                  </a:cubicBezTo>
                  <a:cubicBezTo>
                    <a:pt x="4629" y="36517"/>
                    <a:pt x="3831" y="44535"/>
                    <a:pt x="5359" y="52276"/>
                  </a:cubicBezTo>
                  <a:cubicBezTo>
                    <a:pt x="6892" y="60011"/>
                    <a:pt x="10683" y="67127"/>
                    <a:pt x="16259" y="72709"/>
                  </a:cubicBezTo>
                  <a:cubicBezTo>
                    <a:pt x="21835" y="78291"/>
                    <a:pt x="28939" y="82094"/>
                    <a:pt x="36674" y="83634"/>
                  </a:cubicBezTo>
                  <a:cubicBezTo>
                    <a:pt x="44409" y="85179"/>
                    <a:pt x="52426" y="84394"/>
                    <a:pt x="59720" y="81376"/>
                  </a:cubicBezTo>
                  <a:cubicBezTo>
                    <a:pt x="67007" y="78358"/>
                    <a:pt x="73239" y="73249"/>
                    <a:pt x="77620" y="66691"/>
                  </a:cubicBezTo>
                  <a:cubicBezTo>
                    <a:pt x="82005" y="60134"/>
                    <a:pt x="84349" y="52423"/>
                    <a:pt x="84349" y="44535"/>
                  </a:cubicBezTo>
                  <a:cubicBezTo>
                    <a:pt x="84349" y="33971"/>
                    <a:pt x="80153" y="23838"/>
                    <a:pt x="72688" y="16360"/>
                  </a:cubicBezTo>
                  <a:cubicBezTo>
                    <a:pt x="65228" y="8889"/>
                    <a:pt x="55101" y="4681"/>
                    <a:pt x="44538" y="4662"/>
                  </a:cubicBezTo>
                  <a:close/>
                </a:path>
              </a:pathLst>
            </a:custGeom>
            <a:solidFill>
              <a:srgbClr val="0E0E0E"/>
            </a:solidFill>
            <a:ln w="6134" cap="flat">
              <a:noFill/>
              <a:prstDash val="solid"/>
              <a:miter/>
            </a:ln>
          </p:spPr>
          <p:txBody>
            <a:bodyPr rtlCol="0" anchor="ctr"/>
            <a:lstStyle/>
            <a:p>
              <a:endParaRPr lang="en-AU"/>
            </a:p>
          </p:txBody>
        </p:sp>
        <p:sp>
          <p:nvSpPr>
            <p:cNvPr id="405" name="Freeform: Shape 404">
              <a:extLst>
                <a:ext uri="{FF2B5EF4-FFF2-40B4-BE49-F238E27FC236}">
                  <a16:creationId xmlns:a16="http://schemas.microsoft.com/office/drawing/2014/main" id="{6B3B00F4-A975-4B85-8D73-FF69B88C7D3F}"/>
                </a:ext>
              </a:extLst>
            </p:cNvPr>
            <p:cNvSpPr/>
            <p:nvPr/>
          </p:nvSpPr>
          <p:spPr>
            <a:xfrm>
              <a:off x="8887158" y="3071180"/>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3"/>
                  </a:cubicBezTo>
                  <a:cubicBezTo>
                    <a:pt x="55485" y="-4114"/>
                    <a:pt x="28802" y="-4114"/>
                    <a:pt x="12343" y="12343"/>
                  </a:cubicBezTo>
                  <a:cubicBezTo>
                    <a:pt x="-4114" y="28801"/>
                    <a:pt x="-4114" y="55485"/>
                    <a:pt x="12343" y="71937"/>
                  </a:cubicBezTo>
                  <a:cubicBezTo>
                    <a:pt x="28802"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406" name="Freeform: Shape 405">
              <a:extLst>
                <a:ext uri="{FF2B5EF4-FFF2-40B4-BE49-F238E27FC236}">
                  <a16:creationId xmlns:a16="http://schemas.microsoft.com/office/drawing/2014/main" id="{C5F7F75E-52FE-4F16-9618-A59813E74414}"/>
                </a:ext>
              </a:extLst>
            </p:cNvPr>
            <p:cNvSpPr/>
            <p:nvPr/>
          </p:nvSpPr>
          <p:spPr>
            <a:xfrm>
              <a:off x="8884929" y="3068924"/>
              <a:ext cx="88827" cy="88822"/>
            </a:xfrm>
            <a:custGeom>
              <a:avLst/>
              <a:gdLst>
                <a:gd name="connsiteX0" fmla="*/ 44354 w 88827"/>
                <a:gd name="connsiteY0" fmla="*/ 88823 h 88822"/>
                <a:gd name="connsiteX1" fmla="*/ 19695 w 88827"/>
                <a:gd name="connsiteY1" fmla="*/ 81308 h 88822"/>
                <a:gd name="connsiteX2" fmla="*/ 3366 w 88827"/>
                <a:gd name="connsiteY2" fmla="*/ 61366 h 88822"/>
                <a:gd name="connsiteX3" fmla="*/ 863 w 88827"/>
                <a:gd name="connsiteY3" fmla="*/ 35707 h 88822"/>
                <a:gd name="connsiteX4" fmla="*/ 13033 w 88827"/>
                <a:gd name="connsiteY4" fmla="*/ 12986 h 88822"/>
                <a:gd name="connsiteX5" fmla="*/ 35773 w 88827"/>
                <a:gd name="connsiteY5" fmla="*/ 846 h 88822"/>
                <a:gd name="connsiteX6" fmla="*/ 61425 w 88827"/>
                <a:gd name="connsiteY6" fmla="*/ 3386 h 88822"/>
                <a:gd name="connsiteX7" fmla="*/ 81343 w 88827"/>
                <a:gd name="connsiteY7" fmla="*/ 19746 h 88822"/>
                <a:gd name="connsiteX8" fmla="*/ 88827 w 88827"/>
                <a:gd name="connsiteY8" fmla="*/ 44411 h 88822"/>
                <a:gd name="connsiteX9" fmla="*/ 75780 w 88827"/>
                <a:gd name="connsiteY9" fmla="*/ 75818 h 88822"/>
                <a:gd name="connsiteX10" fmla="*/ 44354 w 88827"/>
                <a:gd name="connsiteY10" fmla="*/ 88823 h 88822"/>
                <a:gd name="connsiteX11" fmla="*/ 44354 w 88827"/>
                <a:gd name="connsiteY11" fmla="*/ 4601 h 88822"/>
                <a:gd name="connsiteX12" fmla="*/ 22253 w 88827"/>
                <a:gd name="connsiteY12" fmla="*/ 11336 h 88822"/>
                <a:gd name="connsiteX13" fmla="*/ 7617 w 88827"/>
                <a:gd name="connsiteY13" fmla="*/ 29217 h 88822"/>
                <a:gd name="connsiteX14" fmla="*/ 5378 w 88827"/>
                <a:gd name="connsiteY14" fmla="*/ 52214 h 88822"/>
                <a:gd name="connsiteX15" fmla="*/ 16284 w 88827"/>
                <a:gd name="connsiteY15" fmla="*/ 72580 h 88822"/>
                <a:gd name="connsiteX16" fmla="*/ 36668 w 88827"/>
                <a:gd name="connsiteY16" fmla="*/ 83462 h 88822"/>
                <a:gd name="connsiteX17" fmla="*/ 59665 w 88827"/>
                <a:gd name="connsiteY17" fmla="*/ 81186 h 88822"/>
                <a:gd name="connsiteX18" fmla="*/ 77522 w 88827"/>
                <a:gd name="connsiteY18" fmla="*/ 66519 h 88822"/>
                <a:gd name="connsiteX19" fmla="*/ 84226 w 88827"/>
                <a:gd name="connsiteY19" fmla="*/ 44411 h 88822"/>
                <a:gd name="connsiteX20" fmla="*/ 72522 w 88827"/>
                <a:gd name="connsiteY20" fmla="*/ 16256 h 88822"/>
                <a:gd name="connsiteX21" fmla="*/ 44354 w 88827"/>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7" h="88822">
                  <a:moveTo>
                    <a:pt x="44354" y="88823"/>
                  </a:moveTo>
                  <a:cubicBezTo>
                    <a:pt x="35570" y="88811"/>
                    <a:pt x="26988" y="86197"/>
                    <a:pt x="19695" y="81308"/>
                  </a:cubicBezTo>
                  <a:cubicBezTo>
                    <a:pt x="12401" y="76419"/>
                    <a:pt x="6715" y="69482"/>
                    <a:pt x="3366" y="61366"/>
                  </a:cubicBezTo>
                  <a:cubicBezTo>
                    <a:pt x="10" y="53245"/>
                    <a:pt x="-861" y="44319"/>
                    <a:pt x="863" y="35707"/>
                  </a:cubicBezTo>
                  <a:cubicBezTo>
                    <a:pt x="2581" y="27095"/>
                    <a:pt x="6819" y="19188"/>
                    <a:pt x="13033" y="12986"/>
                  </a:cubicBezTo>
                  <a:cubicBezTo>
                    <a:pt x="19247" y="6778"/>
                    <a:pt x="27160" y="2558"/>
                    <a:pt x="35773" y="846"/>
                  </a:cubicBezTo>
                  <a:cubicBezTo>
                    <a:pt x="44385" y="-859"/>
                    <a:pt x="53310" y="25"/>
                    <a:pt x="61425" y="3386"/>
                  </a:cubicBezTo>
                  <a:cubicBezTo>
                    <a:pt x="69535" y="6748"/>
                    <a:pt x="76467" y="12440"/>
                    <a:pt x="81343" y="19746"/>
                  </a:cubicBezTo>
                  <a:cubicBezTo>
                    <a:pt x="86220" y="27046"/>
                    <a:pt x="88827" y="35627"/>
                    <a:pt x="88827" y="44411"/>
                  </a:cubicBezTo>
                  <a:cubicBezTo>
                    <a:pt x="88809" y="56195"/>
                    <a:pt x="84116" y="67488"/>
                    <a:pt x="75780" y="75818"/>
                  </a:cubicBezTo>
                  <a:cubicBezTo>
                    <a:pt x="67437" y="84143"/>
                    <a:pt x="56138" y="88823"/>
                    <a:pt x="44354" y="88823"/>
                  </a:cubicBezTo>
                  <a:close/>
                  <a:moveTo>
                    <a:pt x="44354" y="4601"/>
                  </a:moveTo>
                  <a:cubicBezTo>
                    <a:pt x="36478" y="4613"/>
                    <a:pt x="28792" y="6956"/>
                    <a:pt x="22253" y="11336"/>
                  </a:cubicBezTo>
                  <a:cubicBezTo>
                    <a:pt x="15714" y="15722"/>
                    <a:pt x="10616" y="21942"/>
                    <a:pt x="7617" y="29217"/>
                  </a:cubicBezTo>
                  <a:cubicBezTo>
                    <a:pt x="4611" y="36492"/>
                    <a:pt x="3832" y="44497"/>
                    <a:pt x="5378" y="52214"/>
                  </a:cubicBezTo>
                  <a:cubicBezTo>
                    <a:pt x="6917" y="59931"/>
                    <a:pt x="10714" y="67022"/>
                    <a:pt x="16284" y="72580"/>
                  </a:cubicBezTo>
                  <a:cubicBezTo>
                    <a:pt x="21854" y="78143"/>
                    <a:pt x="28951" y="81928"/>
                    <a:pt x="36668" y="83462"/>
                  </a:cubicBezTo>
                  <a:cubicBezTo>
                    <a:pt x="44391" y="84989"/>
                    <a:pt x="52390" y="84198"/>
                    <a:pt x="59665" y="81186"/>
                  </a:cubicBezTo>
                  <a:cubicBezTo>
                    <a:pt x="66934" y="78168"/>
                    <a:pt x="73148" y="73064"/>
                    <a:pt x="77522" y="66519"/>
                  </a:cubicBezTo>
                  <a:cubicBezTo>
                    <a:pt x="81889" y="59974"/>
                    <a:pt x="84226" y="52282"/>
                    <a:pt x="84226" y="44411"/>
                  </a:cubicBezTo>
                  <a:cubicBezTo>
                    <a:pt x="84208" y="33848"/>
                    <a:pt x="80000" y="23721"/>
                    <a:pt x="72522" y="16256"/>
                  </a:cubicBezTo>
                  <a:cubicBezTo>
                    <a:pt x="65051" y="8790"/>
                    <a:pt x="54917" y="4601"/>
                    <a:pt x="44354" y="4601"/>
                  </a:cubicBezTo>
                  <a:close/>
                </a:path>
              </a:pathLst>
            </a:custGeom>
            <a:solidFill>
              <a:srgbClr val="0E0E0E"/>
            </a:solidFill>
            <a:ln w="6134" cap="flat">
              <a:noFill/>
              <a:prstDash val="solid"/>
              <a:miter/>
            </a:ln>
          </p:spPr>
          <p:txBody>
            <a:bodyPr rtlCol="0" anchor="ctr"/>
            <a:lstStyle/>
            <a:p>
              <a:endParaRPr lang="en-AU"/>
            </a:p>
          </p:txBody>
        </p:sp>
        <p:sp>
          <p:nvSpPr>
            <p:cNvPr id="407" name="Freeform: Shape 406">
              <a:extLst>
                <a:ext uri="{FF2B5EF4-FFF2-40B4-BE49-F238E27FC236}">
                  <a16:creationId xmlns:a16="http://schemas.microsoft.com/office/drawing/2014/main" id="{161FEBD0-F7D1-47D4-8C28-4B405CEF757E}"/>
                </a:ext>
              </a:extLst>
            </p:cNvPr>
            <p:cNvSpPr/>
            <p:nvPr/>
          </p:nvSpPr>
          <p:spPr>
            <a:xfrm>
              <a:off x="9086029" y="3071363"/>
              <a:ext cx="84302" cy="84301"/>
            </a:xfrm>
            <a:custGeom>
              <a:avLst/>
              <a:gdLst>
                <a:gd name="connsiteX0" fmla="*/ 51834 w 84302"/>
                <a:gd name="connsiteY0" fmla="*/ 83164 h 84301"/>
                <a:gd name="connsiteX1" fmla="*/ 83167 w 84302"/>
                <a:gd name="connsiteY1" fmla="*/ 32471 h 84301"/>
                <a:gd name="connsiteX2" fmla="*/ 32475 w 84302"/>
                <a:gd name="connsiteY2" fmla="*/ 1137 h 84301"/>
                <a:gd name="connsiteX3" fmla="*/ 1135 w 84302"/>
                <a:gd name="connsiteY3" fmla="*/ 51830 h 84301"/>
                <a:gd name="connsiteX4" fmla="*/ 51834 w 84302"/>
                <a:gd name="connsiteY4" fmla="*/ 83164 h 8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1">
                  <a:moveTo>
                    <a:pt x="51834" y="83164"/>
                  </a:moveTo>
                  <a:cubicBezTo>
                    <a:pt x="74482" y="77821"/>
                    <a:pt x="88510" y="55124"/>
                    <a:pt x="83167" y="32471"/>
                  </a:cubicBezTo>
                  <a:cubicBezTo>
                    <a:pt x="77818" y="9817"/>
                    <a:pt x="55122" y="-4212"/>
                    <a:pt x="32475" y="1137"/>
                  </a:cubicBezTo>
                  <a:cubicBezTo>
                    <a:pt x="9821" y="6480"/>
                    <a:pt x="-4208" y="29177"/>
                    <a:pt x="1135" y="51830"/>
                  </a:cubicBezTo>
                  <a:cubicBezTo>
                    <a:pt x="6484" y="74484"/>
                    <a:pt x="29181" y="88513"/>
                    <a:pt x="51834" y="83164"/>
                  </a:cubicBezTo>
                  <a:close/>
                </a:path>
              </a:pathLst>
            </a:custGeom>
            <a:solidFill>
              <a:srgbClr val="374FAD"/>
            </a:solidFill>
            <a:ln w="6134" cap="flat">
              <a:noFill/>
              <a:prstDash val="solid"/>
              <a:miter/>
            </a:ln>
          </p:spPr>
          <p:txBody>
            <a:bodyPr rtlCol="0" anchor="ctr"/>
            <a:lstStyle/>
            <a:p>
              <a:endParaRPr lang="en-AU"/>
            </a:p>
          </p:txBody>
        </p:sp>
        <p:sp>
          <p:nvSpPr>
            <p:cNvPr id="408" name="Freeform: Shape 407">
              <a:extLst>
                <a:ext uri="{FF2B5EF4-FFF2-40B4-BE49-F238E27FC236}">
                  <a16:creationId xmlns:a16="http://schemas.microsoft.com/office/drawing/2014/main" id="{684E2878-B143-41F6-B2E9-8154CAC98CDE}"/>
                </a:ext>
              </a:extLst>
            </p:cNvPr>
            <p:cNvSpPr/>
            <p:nvPr/>
          </p:nvSpPr>
          <p:spPr>
            <a:xfrm>
              <a:off x="9083865" y="3068924"/>
              <a:ext cx="88822" cy="88822"/>
            </a:xfrm>
            <a:custGeom>
              <a:avLst/>
              <a:gdLst>
                <a:gd name="connsiteX0" fmla="*/ 44411 w 88822"/>
                <a:gd name="connsiteY0" fmla="*/ 88823 h 88822"/>
                <a:gd name="connsiteX1" fmla="*/ 19739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49 w 88822"/>
                <a:gd name="connsiteY5" fmla="*/ 852 h 88822"/>
                <a:gd name="connsiteX6" fmla="*/ 61409 w 88822"/>
                <a:gd name="connsiteY6" fmla="*/ 3380 h 88822"/>
                <a:gd name="connsiteX7" fmla="*/ 81339 w 88822"/>
                <a:gd name="connsiteY7" fmla="*/ 19733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7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7 w 88822"/>
                <a:gd name="connsiteY18" fmla="*/ 66525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45" y="86215"/>
                    <a:pt x="19739" y="81339"/>
                  </a:cubicBezTo>
                  <a:cubicBezTo>
                    <a:pt x="12434" y="76456"/>
                    <a:pt x="6741" y="69518"/>
                    <a:pt x="3380" y="61403"/>
                  </a:cubicBezTo>
                  <a:cubicBezTo>
                    <a:pt x="18" y="53293"/>
                    <a:pt x="-859" y="44362"/>
                    <a:pt x="852" y="35744"/>
                  </a:cubicBezTo>
                  <a:cubicBezTo>
                    <a:pt x="2570" y="27131"/>
                    <a:pt x="6796" y="19218"/>
                    <a:pt x="13010" y="13004"/>
                  </a:cubicBezTo>
                  <a:cubicBezTo>
                    <a:pt x="19218" y="6796"/>
                    <a:pt x="27131" y="2564"/>
                    <a:pt x="35749" y="852"/>
                  </a:cubicBezTo>
                  <a:cubicBezTo>
                    <a:pt x="44362" y="-859"/>
                    <a:pt x="53293" y="18"/>
                    <a:pt x="61409" y="3380"/>
                  </a:cubicBezTo>
                  <a:cubicBezTo>
                    <a:pt x="69524" y="6741"/>
                    <a:pt x="76462" y="12434"/>
                    <a:pt x="81339" y="19733"/>
                  </a:cubicBezTo>
                  <a:cubicBezTo>
                    <a:pt x="86222" y="27039"/>
                    <a:pt x="88823" y="35627"/>
                    <a:pt x="88823" y="44411"/>
                  </a:cubicBezTo>
                  <a:cubicBezTo>
                    <a:pt x="88823" y="56189"/>
                    <a:pt x="84142" y="67482"/>
                    <a:pt x="75818" y="75812"/>
                  </a:cubicBezTo>
                  <a:cubicBezTo>
                    <a:pt x="67488" y="84142"/>
                    <a:pt x="56189" y="88823"/>
                    <a:pt x="44411" y="88823"/>
                  </a:cubicBezTo>
                  <a:close/>
                  <a:moveTo>
                    <a:pt x="44411" y="4600"/>
                  </a:moveTo>
                  <a:cubicBezTo>
                    <a:pt x="36541" y="4600"/>
                    <a:pt x="28843" y="6931"/>
                    <a:pt x="22297" y="11311"/>
                  </a:cubicBezTo>
                  <a:cubicBezTo>
                    <a:pt x="15746" y="15685"/>
                    <a:pt x="10649" y="21899"/>
                    <a:pt x="7631" y="29174"/>
                  </a:cubicBezTo>
                  <a:cubicBezTo>
                    <a:pt x="4619" y="36449"/>
                    <a:pt x="3834" y="44454"/>
                    <a:pt x="5367" y="52177"/>
                  </a:cubicBezTo>
                  <a:cubicBezTo>
                    <a:pt x="6901" y="59900"/>
                    <a:pt x="10698" y="66991"/>
                    <a:pt x="16262" y="72561"/>
                  </a:cubicBezTo>
                  <a:cubicBezTo>
                    <a:pt x="21831" y="78131"/>
                    <a:pt x="28922" y="81922"/>
                    <a:pt x="36645" y="83455"/>
                  </a:cubicBezTo>
                  <a:cubicBezTo>
                    <a:pt x="44368" y="84989"/>
                    <a:pt x="52373" y="84203"/>
                    <a:pt x="59649" y="81192"/>
                  </a:cubicBezTo>
                  <a:cubicBezTo>
                    <a:pt x="66923" y="78180"/>
                    <a:pt x="73137" y="73076"/>
                    <a:pt x="77517" y="66525"/>
                  </a:cubicBezTo>
                  <a:cubicBezTo>
                    <a:pt x="81891" y="59980"/>
                    <a:pt x="84222" y="52281"/>
                    <a:pt x="84222" y="44411"/>
                  </a:cubicBezTo>
                  <a:cubicBezTo>
                    <a:pt x="84210" y="33854"/>
                    <a:pt x="80008" y="23739"/>
                    <a:pt x="72542" y="16280"/>
                  </a:cubicBezTo>
                  <a:cubicBezTo>
                    <a:pt x="65083" y="8815"/>
                    <a:pt x="54968" y="4613"/>
                    <a:pt x="44411" y="4600"/>
                  </a:cubicBezTo>
                  <a:close/>
                </a:path>
              </a:pathLst>
            </a:custGeom>
            <a:solidFill>
              <a:srgbClr val="0E0E0E"/>
            </a:solidFill>
            <a:ln w="6134" cap="flat">
              <a:noFill/>
              <a:prstDash val="solid"/>
              <a:miter/>
            </a:ln>
          </p:spPr>
          <p:txBody>
            <a:bodyPr rtlCol="0" anchor="ctr"/>
            <a:lstStyle/>
            <a:p>
              <a:endParaRPr lang="en-AU"/>
            </a:p>
          </p:txBody>
        </p:sp>
        <p:sp>
          <p:nvSpPr>
            <p:cNvPr id="409" name="Freeform: Shape 408">
              <a:extLst>
                <a:ext uri="{FF2B5EF4-FFF2-40B4-BE49-F238E27FC236}">
                  <a16:creationId xmlns:a16="http://schemas.microsoft.com/office/drawing/2014/main" id="{A68D597B-D1DC-46AD-9270-9CC12FC4F658}"/>
                </a:ext>
              </a:extLst>
            </p:cNvPr>
            <p:cNvSpPr/>
            <p:nvPr/>
          </p:nvSpPr>
          <p:spPr>
            <a:xfrm>
              <a:off x="9285076" y="3071180"/>
              <a:ext cx="84286" cy="84280"/>
            </a:xfrm>
            <a:custGeom>
              <a:avLst/>
              <a:gdLst>
                <a:gd name="connsiteX0" fmla="*/ 71943 w 84286"/>
                <a:gd name="connsiteY0" fmla="*/ 71937 h 84280"/>
                <a:gd name="connsiteX1" fmla="*/ 71943 w 84286"/>
                <a:gd name="connsiteY1" fmla="*/ 12343 h 84280"/>
                <a:gd name="connsiteX2" fmla="*/ 12343 w 84286"/>
                <a:gd name="connsiteY2" fmla="*/ 12343 h 84280"/>
                <a:gd name="connsiteX3" fmla="*/ 12343 w 84286"/>
                <a:gd name="connsiteY3" fmla="*/ 71937 h 84280"/>
                <a:gd name="connsiteX4" fmla="*/ 71943 w 84286"/>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0">
                  <a:moveTo>
                    <a:pt x="71943" y="71937"/>
                  </a:moveTo>
                  <a:cubicBezTo>
                    <a:pt x="88401" y="55479"/>
                    <a:pt x="88401" y="28801"/>
                    <a:pt x="71943" y="12343"/>
                  </a:cubicBezTo>
                  <a:cubicBezTo>
                    <a:pt x="55485" y="-4114"/>
                    <a:pt x="28801" y="-4114"/>
                    <a:pt x="12343" y="12343"/>
                  </a:cubicBezTo>
                  <a:cubicBezTo>
                    <a:pt x="-4114" y="28801"/>
                    <a:pt x="-4114" y="55485"/>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410" name="Freeform: Shape 409">
              <a:extLst>
                <a:ext uri="{FF2B5EF4-FFF2-40B4-BE49-F238E27FC236}">
                  <a16:creationId xmlns:a16="http://schemas.microsoft.com/office/drawing/2014/main" id="{2E49FC27-5D03-45C6-94F0-108B13D26C69}"/>
                </a:ext>
              </a:extLst>
            </p:cNvPr>
            <p:cNvSpPr/>
            <p:nvPr/>
          </p:nvSpPr>
          <p:spPr>
            <a:xfrm>
              <a:off x="9282796" y="3068924"/>
              <a:ext cx="88822" cy="88822"/>
            </a:xfrm>
            <a:custGeom>
              <a:avLst/>
              <a:gdLst>
                <a:gd name="connsiteX0" fmla="*/ 44411 w 88822"/>
                <a:gd name="connsiteY0" fmla="*/ 88823 h 88822"/>
                <a:gd name="connsiteX1" fmla="*/ 19739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33 h 88822"/>
                <a:gd name="connsiteX8" fmla="*/ 88823 w 88822"/>
                <a:gd name="connsiteY8" fmla="*/ 44411 h 88822"/>
                <a:gd name="connsiteX9" fmla="*/ 75793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25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5"/>
                    <a:pt x="19739" y="81339"/>
                  </a:cubicBezTo>
                  <a:cubicBezTo>
                    <a:pt x="12434" y="76456"/>
                    <a:pt x="6741" y="69518"/>
                    <a:pt x="3380" y="61403"/>
                  </a:cubicBezTo>
                  <a:cubicBezTo>
                    <a:pt x="18" y="53293"/>
                    <a:pt x="-859" y="44362"/>
                    <a:pt x="852" y="35744"/>
                  </a:cubicBezTo>
                  <a:cubicBezTo>
                    <a:pt x="2564" y="27131"/>
                    <a:pt x="6796" y="19218"/>
                    <a:pt x="13010" y="13004"/>
                  </a:cubicBezTo>
                  <a:cubicBezTo>
                    <a:pt x="19218" y="6796"/>
                    <a:pt x="27131" y="2564"/>
                    <a:pt x="35750" y="852"/>
                  </a:cubicBezTo>
                  <a:cubicBezTo>
                    <a:pt x="44362" y="-859"/>
                    <a:pt x="53293" y="18"/>
                    <a:pt x="61409" y="3380"/>
                  </a:cubicBezTo>
                  <a:cubicBezTo>
                    <a:pt x="69524" y="6741"/>
                    <a:pt x="76456" y="12434"/>
                    <a:pt x="81339" y="19733"/>
                  </a:cubicBezTo>
                  <a:cubicBezTo>
                    <a:pt x="86216" y="27039"/>
                    <a:pt x="88823" y="35627"/>
                    <a:pt x="88823" y="44411"/>
                  </a:cubicBezTo>
                  <a:cubicBezTo>
                    <a:pt x="88804" y="56183"/>
                    <a:pt x="84124" y="67470"/>
                    <a:pt x="75793" y="75794"/>
                  </a:cubicBezTo>
                  <a:cubicBezTo>
                    <a:pt x="67469" y="84124"/>
                    <a:pt x="56183" y="88804"/>
                    <a:pt x="44411" y="88823"/>
                  </a:cubicBezTo>
                  <a:close/>
                  <a:moveTo>
                    <a:pt x="44411" y="4600"/>
                  </a:moveTo>
                  <a:cubicBezTo>
                    <a:pt x="36535" y="4600"/>
                    <a:pt x="28843" y="6931"/>
                    <a:pt x="22291" y="11311"/>
                  </a:cubicBezTo>
                  <a:cubicBezTo>
                    <a:pt x="15746" y="15685"/>
                    <a:pt x="10643" y="21899"/>
                    <a:pt x="7631" y="29174"/>
                  </a:cubicBezTo>
                  <a:cubicBezTo>
                    <a:pt x="4619" y="36449"/>
                    <a:pt x="3827" y="44454"/>
                    <a:pt x="5367" y="52177"/>
                  </a:cubicBezTo>
                  <a:cubicBezTo>
                    <a:pt x="6901" y="59900"/>
                    <a:pt x="10692" y="66991"/>
                    <a:pt x="16262" y="72561"/>
                  </a:cubicBezTo>
                  <a:cubicBezTo>
                    <a:pt x="21825" y="78131"/>
                    <a:pt x="28922" y="81922"/>
                    <a:pt x="36645" y="83455"/>
                  </a:cubicBezTo>
                  <a:cubicBezTo>
                    <a:pt x="44368" y="84989"/>
                    <a:pt x="52373" y="84203"/>
                    <a:pt x="59649" y="81192"/>
                  </a:cubicBezTo>
                  <a:cubicBezTo>
                    <a:pt x="66918" y="78180"/>
                    <a:pt x="73137" y="73076"/>
                    <a:pt x="77511" y="66525"/>
                  </a:cubicBezTo>
                  <a:cubicBezTo>
                    <a:pt x="81885" y="59980"/>
                    <a:pt x="84222" y="52281"/>
                    <a:pt x="84222" y="44411"/>
                  </a:cubicBezTo>
                  <a:cubicBezTo>
                    <a:pt x="84204" y="33854"/>
                    <a:pt x="80008" y="23739"/>
                    <a:pt x="72542" y="16280"/>
                  </a:cubicBezTo>
                  <a:cubicBezTo>
                    <a:pt x="65083" y="8815"/>
                    <a:pt x="54962" y="4613"/>
                    <a:pt x="44411" y="4600"/>
                  </a:cubicBezTo>
                  <a:close/>
                </a:path>
              </a:pathLst>
            </a:custGeom>
            <a:solidFill>
              <a:srgbClr val="0E0E0E"/>
            </a:solidFill>
            <a:ln w="6134" cap="flat">
              <a:noFill/>
              <a:prstDash val="solid"/>
              <a:miter/>
            </a:ln>
          </p:spPr>
          <p:txBody>
            <a:bodyPr rtlCol="0" anchor="ctr"/>
            <a:lstStyle/>
            <a:p>
              <a:endParaRPr lang="en-AU"/>
            </a:p>
          </p:txBody>
        </p:sp>
        <p:sp>
          <p:nvSpPr>
            <p:cNvPr id="411" name="Freeform: Shape 410">
              <a:extLst>
                <a:ext uri="{FF2B5EF4-FFF2-40B4-BE49-F238E27FC236}">
                  <a16:creationId xmlns:a16="http://schemas.microsoft.com/office/drawing/2014/main" id="{046AD844-D02A-4655-BEC5-F5FF4F8D6502}"/>
                </a:ext>
              </a:extLst>
            </p:cNvPr>
            <p:cNvSpPr/>
            <p:nvPr/>
          </p:nvSpPr>
          <p:spPr>
            <a:xfrm>
              <a:off x="9483926" y="3071369"/>
              <a:ext cx="84300" cy="84300"/>
            </a:xfrm>
            <a:custGeom>
              <a:avLst/>
              <a:gdLst>
                <a:gd name="connsiteX0" fmla="*/ 51830 w 84300"/>
                <a:gd name="connsiteY0" fmla="*/ 83163 h 84300"/>
                <a:gd name="connsiteX1" fmla="*/ 83164 w 84300"/>
                <a:gd name="connsiteY1" fmla="*/ 32471 h 84300"/>
                <a:gd name="connsiteX2" fmla="*/ 32471 w 84300"/>
                <a:gd name="connsiteY2" fmla="*/ 1137 h 84300"/>
                <a:gd name="connsiteX3" fmla="*/ 1137 w 84300"/>
                <a:gd name="connsiteY3" fmla="*/ 51830 h 84300"/>
                <a:gd name="connsiteX4" fmla="*/ 51830 w 84300"/>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0">
                  <a:moveTo>
                    <a:pt x="51830" y="83163"/>
                  </a:moveTo>
                  <a:cubicBezTo>
                    <a:pt x="74484" y="77821"/>
                    <a:pt x="88512" y="55118"/>
                    <a:pt x="83164" y="32471"/>
                  </a:cubicBezTo>
                  <a:cubicBezTo>
                    <a:pt x="77821" y="9817"/>
                    <a:pt x="55118" y="-4212"/>
                    <a:pt x="32471" y="1137"/>
                  </a:cubicBezTo>
                  <a:cubicBezTo>
                    <a:pt x="9817" y="6480"/>
                    <a:pt x="-4212" y="29177"/>
                    <a:pt x="1137" y="51830"/>
                  </a:cubicBezTo>
                  <a:cubicBezTo>
                    <a:pt x="6480" y="74484"/>
                    <a:pt x="29177" y="88512"/>
                    <a:pt x="51830" y="83163"/>
                  </a:cubicBezTo>
                  <a:close/>
                </a:path>
              </a:pathLst>
            </a:custGeom>
            <a:solidFill>
              <a:srgbClr val="374FAD"/>
            </a:solidFill>
            <a:ln w="6134" cap="flat">
              <a:noFill/>
              <a:prstDash val="solid"/>
              <a:miter/>
            </a:ln>
          </p:spPr>
          <p:txBody>
            <a:bodyPr rtlCol="0" anchor="ctr"/>
            <a:lstStyle/>
            <a:p>
              <a:endParaRPr lang="en-AU"/>
            </a:p>
          </p:txBody>
        </p:sp>
        <p:sp>
          <p:nvSpPr>
            <p:cNvPr id="412" name="Freeform: Shape 411">
              <a:extLst>
                <a:ext uri="{FF2B5EF4-FFF2-40B4-BE49-F238E27FC236}">
                  <a16:creationId xmlns:a16="http://schemas.microsoft.com/office/drawing/2014/main" id="{41334C42-BBF9-4598-A57A-8036A112D2CA}"/>
                </a:ext>
              </a:extLst>
            </p:cNvPr>
            <p:cNvSpPr/>
            <p:nvPr/>
          </p:nvSpPr>
          <p:spPr>
            <a:xfrm>
              <a:off x="9481790" y="3068924"/>
              <a:ext cx="88820" cy="88822"/>
            </a:xfrm>
            <a:custGeom>
              <a:avLst/>
              <a:gdLst>
                <a:gd name="connsiteX0" fmla="*/ 44348 w 88820"/>
                <a:gd name="connsiteY0" fmla="*/ 88823 h 88822"/>
                <a:gd name="connsiteX1" fmla="*/ 19695 w 88820"/>
                <a:gd name="connsiteY1" fmla="*/ 81308 h 88822"/>
                <a:gd name="connsiteX2" fmla="*/ 3365 w 88820"/>
                <a:gd name="connsiteY2" fmla="*/ 61366 h 88822"/>
                <a:gd name="connsiteX3" fmla="*/ 863 w 88820"/>
                <a:gd name="connsiteY3" fmla="*/ 35707 h 88822"/>
                <a:gd name="connsiteX4" fmla="*/ 13027 w 88820"/>
                <a:gd name="connsiteY4" fmla="*/ 12986 h 88822"/>
                <a:gd name="connsiteX5" fmla="*/ 35772 w 88820"/>
                <a:gd name="connsiteY5" fmla="*/ 846 h 88822"/>
                <a:gd name="connsiteX6" fmla="*/ 61420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6 w 88820"/>
                <a:gd name="connsiteY12" fmla="*/ 11336 h 88822"/>
                <a:gd name="connsiteX13" fmla="*/ 7617 w 88820"/>
                <a:gd name="connsiteY13" fmla="*/ 29217 h 88822"/>
                <a:gd name="connsiteX14" fmla="*/ 5371 w 88820"/>
                <a:gd name="connsiteY14" fmla="*/ 52214 h 88822"/>
                <a:gd name="connsiteX15" fmla="*/ 16284 w 88820"/>
                <a:gd name="connsiteY15" fmla="*/ 72580 h 88822"/>
                <a:gd name="connsiteX16" fmla="*/ 36668 w 88820"/>
                <a:gd name="connsiteY16" fmla="*/ 83462 h 88822"/>
                <a:gd name="connsiteX17" fmla="*/ 59659 w 88820"/>
                <a:gd name="connsiteY17" fmla="*/ 81186 h 88822"/>
                <a:gd name="connsiteX18" fmla="*/ 77515 w 88820"/>
                <a:gd name="connsiteY18" fmla="*/ 66519 h 88822"/>
                <a:gd name="connsiteX19" fmla="*/ 84220 w 88820"/>
                <a:gd name="connsiteY19" fmla="*/ 44411 h 88822"/>
                <a:gd name="connsiteX20" fmla="*/ 72522 w 88820"/>
                <a:gd name="connsiteY20" fmla="*/ 16256 h 88822"/>
                <a:gd name="connsiteX21" fmla="*/ 44348 w 88820"/>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2">
                  <a:moveTo>
                    <a:pt x="44348" y="88823"/>
                  </a:moveTo>
                  <a:cubicBezTo>
                    <a:pt x="35570" y="88811"/>
                    <a:pt x="26988" y="86197"/>
                    <a:pt x="19695" y="81308"/>
                  </a:cubicBezTo>
                  <a:cubicBezTo>
                    <a:pt x="12395" y="76419"/>
                    <a:pt x="6715" y="69482"/>
                    <a:pt x="3365" y="61366"/>
                  </a:cubicBezTo>
                  <a:cubicBezTo>
                    <a:pt x="10" y="53245"/>
                    <a:pt x="-861" y="44319"/>
                    <a:pt x="863" y="35707"/>
                  </a:cubicBezTo>
                  <a:cubicBezTo>
                    <a:pt x="2580" y="27095"/>
                    <a:pt x="6819" y="19188"/>
                    <a:pt x="13027" y="12986"/>
                  </a:cubicBezTo>
                  <a:cubicBezTo>
                    <a:pt x="19241" y="6778"/>
                    <a:pt x="27154" y="2558"/>
                    <a:pt x="35772" y="846"/>
                  </a:cubicBezTo>
                  <a:cubicBezTo>
                    <a:pt x="44385" y="-859"/>
                    <a:pt x="53310" y="25"/>
                    <a:pt x="61420" y="3386"/>
                  </a:cubicBezTo>
                  <a:cubicBezTo>
                    <a:pt x="69535" y="6748"/>
                    <a:pt x="76467" y="12440"/>
                    <a:pt x="81343" y="19746"/>
                  </a:cubicBezTo>
                  <a:cubicBezTo>
                    <a:pt x="86220" y="27046"/>
                    <a:pt x="88821" y="35627"/>
                    <a:pt x="88821" y="44411"/>
                  </a:cubicBezTo>
                  <a:cubicBezTo>
                    <a:pt x="88808" y="56195"/>
                    <a:pt x="84116" y="67488"/>
                    <a:pt x="75773" y="75818"/>
                  </a:cubicBezTo>
                  <a:cubicBezTo>
                    <a:pt x="67437" y="84143"/>
                    <a:pt x="56132" y="88823"/>
                    <a:pt x="44348" y="88823"/>
                  </a:cubicBezTo>
                  <a:close/>
                  <a:moveTo>
                    <a:pt x="44348" y="4601"/>
                  </a:moveTo>
                  <a:cubicBezTo>
                    <a:pt x="36478" y="4613"/>
                    <a:pt x="28786" y="6956"/>
                    <a:pt x="22246" y="11336"/>
                  </a:cubicBezTo>
                  <a:cubicBezTo>
                    <a:pt x="15714" y="15722"/>
                    <a:pt x="10616" y="21942"/>
                    <a:pt x="7617" y="29217"/>
                  </a:cubicBezTo>
                  <a:cubicBezTo>
                    <a:pt x="4611" y="36492"/>
                    <a:pt x="3832" y="44497"/>
                    <a:pt x="5371" y="52214"/>
                  </a:cubicBezTo>
                  <a:cubicBezTo>
                    <a:pt x="6917" y="59931"/>
                    <a:pt x="10714" y="67022"/>
                    <a:pt x="16284" y="72580"/>
                  </a:cubicBezTo>
                  <a:cubicBezTo>
                    <a:pt x="21854" y="78143"/>
                    <a:pt x="28945" y="81928"/>
                    <a:pt x="36668" y="83462"/>
                  </a:cubicBezTo>
                  <a:cubicBezTo>
                    <a:pt x="44391" y="84989"/>
                    <a:pt x="52390" y="84198"/>
                    <a:pt x="59659" y="81186"/>
                  </a:cubicBezTo>
                  <a:cubicBezTo>
                    <a:pt x="66934" y="78168"/>
                    <a:pt x="73148" y="73064"/>
                    <a:pt x="77515" y="66519"/>
                  </a:cubicBezTo>
                  <a:cubicBezTo>
                    <a:pt x="81889" y="59974"/>
                    <a:pt x="84220" y="52282"/>
                    <a:pt x="84220" y="44411"/>
                  </a:cubicBezTo>
                  <a:cubicBezTo>
                    <a:pt x="84208" y="33848"/>
                    <a:pt x="80000" y="23721"/>
                    <a:pt x="72522" y="16256"/>
                  </a:cubicBezTo>
                  <a:cubicBezTo>
                    <a:pt x="65045" y="8790"/>
                    <a:pt x="54917" y="4601"/>
                    <a:pt x="44348" y="4601"/>
                  </a:cubicBezTo>
                  <a:close/>
                </a:path>
              </a:pathLst>
            </a:custGeom>
            <a:solidFill>
              <a:srgbClr val="0E0E0E"/>
            </a:solidFill>
            <a:ln w="6134" cap="flat">
              <a:noFill/>
              <a:prstDash val="solid"/>
              <a:miter/>
            </a:ln>
          </p:spPr>
          <p:txBody>
            <a:bodyPr rtlCol="0" anchor="ctr"/>
            <a:lstStyle/>
            <a:p>
              <a:endParaRPr lang="en-AU"/>
            </a:p>
          </p:txBody>
        </p:sp>
        <p:sp>
          <p:nvSpPr>
            <p:cNvPr id="413" name="Freeform: Shape 412">
              <a:extLst>
                <a:ext uri="{FF2B5EF4-FFF2-40B4-BE49-F238E27FC236}">
                  <a16:creationId xmlns:a16="http://schemas.microsoft.com/office/drawing/2014/main" id="{E79B52FE-7A1D-4D0F-8252-068703EB942C}"/>
                </a:ext>
              </a:extLst>
            </p:cNvPr>
            <p:cNvSpPr/>
            <p:nvPr/>
          </p:nvSpPr>
          <p:spPr>
            <a:xfrm>
              <a:off x="9660223" y="3071198"/>
              <a:ext cx="84286" cy="84286"/>
            </a:xfrm>
            <a:custGeom>
              <a:avLst/>
              <a:gdLst>
                <a:gd name="connsiteX0" fmla="*/ 71943 w 84286"/>
                <a:gd name="connsiteY0" fmla="*/ 71943 h 84286"/>
                <a:gd name="connsiteX1" fmla="*/ 71943 w 84286"/>
                <a:gd name="connsiteY1" fmla="*/ 12344 h 84286"/>
                <a:gd name="connsiteX2" fmla="*/ 12343 w 84286"/>
                <a:gd name="connsiteY2" fmla="*/ 12344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4"/>
                  </a:cubicBezTo>
                  <a:cubicBezTo>
                    <a:pt x="55485" y="-4115"/>
                    <a:pt x="28802" y="-4115"/>
                    <a:pt x="12343" y="12344"/>
                  </a:cubicBezTo>
                  <a:cubicBezTo>
                    <a:pt x="-4114" y="28801"/>
                    <a:pt x="-4114" y="55485"/>
                    <a:pt x="12343" y="71943"/>
                  </a:cubicBezTo>
                  <a:cubicBezTo>
                    <a:pt x="28802"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414" name="Freeform: Shape 413">
              <a:extLst>
                <a:ext uri="{FF2B5EF4-FFF2-40B4-BE49-F238E27FC236}">
                  <a16:creationId xmlns:a16="http://schemas.microsoft.com/office/drawing/2014/main" id="{F6C3C010-8DFE-434B-A732-B78515D568E0}"/>
                </a:ext>
              </a:extLst>
            </p:cNvPr>
            <p:cNvSpPr/>
            <p:nvPr/>
          </p:nvSpPr>
          <p:spPr>
            <a:xfrm>
              <a:off x="9657961" y="3068924"/>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11 w 88822"/>
                <a:gd name="connsiteY4" fmla="*/ 13004 h 88822"/>
                <a:gd name="connsiteX5" fmla="*/ 35750 w 88822"/>
                <a:gd name="connsiteY5" fmla="*/ 852 h 88822"/>
                <a:gd name="connsiteX6" fmla="*/ 61409 w 88822"/>
                <a:gd name="connsiteY6" fmla="*/ 3380 h 88822"/>
                <a:gd name="connsiteX7" fmla="*/ 81339 w 88822"/>
                <a:gd name="connsiteY7" fmla="*/ 19733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2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25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5"/>
                    <a:pt x="19740" y="81339"/>
                  </a:cubicBezTo>
                  <a:cubicBezTo>
                    <a:pt x="12434" y="76456"/>
                    <a:pt x="6741" y="69518"/>
                    <a:pt x="3380" y="61403"/>
                  </a:cubicBezTo>
                  <a:cubicBezTo>
                    <a:pt x="18" y="53293"/>
                    <a:pt x="-859" y="44362"/>
                    <a:pt x="852" y="35744"/>
                  </a:cubicBezTo>
                  <a:cubicBezTo>
                    <a:pt x="2570" y="27131"/>
                    <a:pt x="6797" y="19218"/>
                    <a:pt x="13011" y="13004"/>
                  </a:cubicBezTo>
                  <a:cubicBezTo>
                    <a:pt x="19218" y="6796"/>
                    <a:pt x="27132" y="2564"/>
                    <a:pt x="35750" y="852"/>
                  </a:cubicBezTo>
                  <a:cubicBezTo>
                    <a:pt x="44362" y="-859"/>
                    <a:pt x="53293" y="18"/>
                    <a:pt x="61409" y="3380"/>
                  </a:cubicBezTo>
                  <a:cubicBezTo>
                    <a:pt x="69524" y="6741"/>
                    <a:pt x="76456" y="12434"/>
                    <a:pt x="81339" y="19733"/>
                  </a:cubicBezTo>
                  <a:cubicBezTo>
                    <a:pt x="86222" y="27039"/>
                    <a:pt x="88823" y="35627"/>
                    <a:pt x="88823" y="44411"/>
                  </a:cubicBezTo>
                  <a:cubicBezTo>
                    <a:pt x="88823" y="56189"/>
                    <a:pt x="84142" y="67482"/>
                    <a:pt x="75818" y="75812"/>
                  </a:cubicBezTo>
                  <a:cubicBezTo>
                    <a:pt x="67488" y="84142"/>
                    <a:pt x="56189" y="88823"/>
                    <a:pt x="44411" y="88823"/>
                  </a:cubicBezTo>
                  <a:close/>
                  <a:moveTo>
                    <a:pt x="44411" y="4600"/>
                  </a:moveTo>
                  <a:cubicBezTo>
                    <a:pt x="36541" y="4600"/>
                    <a:pt x="28843" y="6931"/>
                    <a:pt x="22292" y="11311"/>
                  </a:cubicBezTo>
                  <a:cubicBezTo>
                    <a:pt x="15746" y="15685"/>
                    <a:pt x="10643" y="21899"/>
                    <a:pt x="7631" y="29174"/>
                  </a:cubicBezTo>
                  <a:cubicBezTo>
                    <a:pt x="4619" y="36449"/>
                    <a:pt x="3828" y="44454"/>
                    <a:pt x="5367" y="52177"/>
                  </a:cubicBezTo>
                  <a:cubicBezTo>
                    <a:pt x="6901" y="59900"/>
                    <a:pt x="10692" y="66991"/>
                    <a:pt x="16262" y="72561"/>
                  </a:cubicBezTo>
                  <a:cubicBezTo>
                    <a:pt x="21831" y="78131"/>
                    <a:pt x="28923" y="81922"/>
                    <a:pt x="36645" y="83455"/>
                  </a:cubicBezTo>
                  <a:cubicBezTo>
                    <a:pt x="44369" y="84989"/>
                    <a:pt x="52374" y="84203"/>
                    <a:pt x="59649" y="81192"/>
                  </a:cubicBezTo>
                  <a:cubicBezTo>
                    <a:pt x="66924" y="78180"/>
                    <a:pt x="73138" y="73076"/>
                    <a:pt x="77511" y="66525"/>
                  </a:cubicBezTo>
                  <a:cubicBezTo>
                    <a:pt x="81885" y="59980"/>
                    <a:pt x="84222" y="52281"/>
                    <a:pt x="84222" y="44411"/>
                  </a:cubicBezTo>
                  <a:cubicBezTo>
                    <a:pt x="84204" y="33854"/>
                    <a:pt x="80008" y="23739"/>
                    <a:pt x="72542" y="16280"/>
                  </a:cubicBezTo>
                  <a:cubicBezTo>
                    <a:pt x="65083" y="8815"/>
                    <a:pt x="54968" y="4613"/>
                    <a:pt x="44411" y="4600"/>
                  </a:cubicBezTo>
                  <a:close/>
                </a:path>
              </a:pathLst>
            </a:custGeom>
            <a:solidFill>
              <a:srgbClr val="0E0E0E"/>
            </a:solidFill>
            <a:ln w="6134" cap="flat">
              <a:noFill/>
              <a:prstDash val="solid"/>
              <a:miter/>
            </a:ln>
          </p:spPr>
          <p:txBody>
            <a:bodyPr rtlCol="0" anchor="ctr"/>
            <a:lstStyle/>
            <a:p>
              <a:endParaRPr lang="en-AU"/>
            </a:p>
          </p:txBody>
        </p:sp>
        <p:sp>
          <p:nvSpPr>
            <p:cNvPr id="415" name="Freeform: Shape 414">
              <a:extLst>
                <a:ext uri="{FF2B5EF4-FFF2-40B4-BE49-F238E27FC236}">
                  <a16:creationId xmlns:a16="http://schemas.microsoft.com/office/drawing/2014/main" id="{4153E76C-0EA4-4B03-BADB-5172BEE3CCD2}"/>
                </a:ext>
              </a:extLst>
            </p:cNvPr>
            <p:cNvSpPr/>
            <p:nvPr/>
          </p:nvSpPr>
          <p:spPr>
            <a:xfrm>
              <a:off x="9923997" y="2933064"/>
              <a:ext cx="84301" cy="84302"/>
            </a:xfrm>
            <a:custGeom>
              <a:avLst/>
              <a:gdLst>
                <a:gd name="connsiteX0" fmla="*/ 51830 w 84301"/>
                <a:gd name="connsiteY0" fmla="*/ 83167 h 84302"/>
                <a:gd name="connsiteX1" fmla="*/ 83164 w 84301"/>
                <a:gd name="connsiteY1" fmla="*/ 32469 h 84302"/>
                <a:gd name="connsiteX2" fmla="*/ 32471 w 84301"/>
                <a:gd name="connsiteY2" fmla="*/ 1135 h 84302"/>
                <a:gd name="connsiteX3" fmla="*/ 1137 w 84301"/>
                <a:gd name="connsiteY3" fmla="*/ 51834 h 84302"/>
                <a:gd name="connsiteX4" fmla="*/ 51830 w 84301"/>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2">
                  <a:moveTo>
                    <a:pt x="51830" y="83167"/>
                  </a:moveTo>
                  <a:cubicBezTo>
                    <a:pt x="74484" y="77818"/>
                    <a:pt x="88513" y="55122"/>
                    <a:pt x="83164" y="32469"/>
                  </a:cubicBezTo>
                  <a:cubicBezTo>
                    <a:pt x="77821" y="9821"/>
                    <a:pt x="55124" y="-4208"/>
                    <a:pt x="32471" y="1135"/>
                  </a:cubicBezTo>
                  <a:cubicBezTo>
                    <a:pt x="9818" y="6484"/>
                    <a:pt x="-4212" y="29181"/>
                    <a:pt x="1137" y="51834"/>
                  </a:cubicBezTo>
                  <a:cubicBezTo>
                    <a:pt x="6480"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416" name="Freeform: Shape 415">
              <a:extLst>
                <a:ext uri="{FF2B5EF4-FFF2-40B4-BE49-F238E27FC236}">
                  <a16:creationId xmlns:a16="http://schemas.microsoft.com/office/drawing/2014/main" id="{4415466F-D551-4C40-AFFB-56479CCD7BAE}"/>
                </a:ext>
              </a:extLst>
            </p:cNvPr>
            <p:cNvSpPr/>
            <p:nvPr/>
          </p:nvSpPr>
          <p:spPr>
            <a:xfrm>
              <a:off x="9921792" y="2930599"/>
              <a:ext cx="88822" cy="88822"/>
            </a:xfrm>
            <a:custGeom>
              <a:avLst/>
              <a:gdLst>
                <a:gd name="connsiteX0" fmla="*/ 44411 w 88822"/>
                <a:gd name="connsiteY0" fmla="*/ 88823 h 88822"/>
                <a:gd name="connsiteX1" fmla="*/ 19740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3 w 88822"/>
                <a:gd name="connsiteY5" fmla="*/ 853 h 88822"/>
                <a:gd name="connsiteX6" fmla="*/ 61403 w 88822"/>
                <a:gd name="connsiteY6" fmla="*/ 3380 h 88822"/>
                <a:gd name="connsiteX7" fmla="*/ 81339 w 88822"/>
                <a:gd name="connsiteY7" fmla="*/ 19739 h 88822"/>
                <a:gd name="connsiteX8" fmla="*/ 88823 w 88822"/>
                <a:gd name="connsiteY8" fmla="*/ 44411 h 88822"/>
                <a:gd name="connsiteX9" fmla="*/ 75794 w 88822"/>
                <a:gd name="connsiteY9" fmla="*/ 75800 h 88822"/>
                <a:gd name="connsiteX10" fmla="*/ 44411 w 88822"/>
                <a:gd name="connsiteY10" fmla="*/ 88823 h 88822"/>
                <a:gd name="connsiteX11" fmla="*/ 44411 w 88822"/>
                <a:gd name="connsiteY11" fmla="*/ 4600 h 88822"/>
                <a:gd name="connsiteX12" fmla="*/ 22267 w 88822"/>
                <a:gd name="connsiteY12" fmla="*/ 11244 h 88822"/>
                <a:gd name="connsiteX13" fmla="*/ 7551 w 88822"/>
                <a:gd name="connsiteY13" fmla="*/ 29076 h 88822"/>
                <a:gd name="connsiteX14" fmla="*/ 5220 w 88822"/>
                <a:gd name="connsiteY14" fmla="*/ 52079 h 88822"/>
                <a:gd name="connsiteX15" fmla="*/ 16071 w 88822"/>
                <a:gd name="connsiteY15" fmla="*/ 72493 h 88822"/>
                <a:gd name="connsiteX16" fmla="*/ 36437 w 88822"/>
                <a:gd name="connsiteY16" fmla="*/ 83443 h 88822"/>
                <a:gd name="connsiteX17" fmla="*/ 59452 w 88822"/>
                <a:gd name="connsiteY17" fmla="*/ 81222 h 88822"/>
                <a:gd name="connsiteX18" fmla="*/ 77352 w 88822"/>
                <a:gd name="connsiteY18" fmla="*/ 66586 h 88822"/>
                <a:gd name="connsiteX19" fmla="*/ 84099 w 88822"/>
                <a:gd name="connsiteY19" fmla="*/ 44473 h 88822"/>
                <a:gd name="connsiteX20" fmla="*/ 72487 w 88822"/>
                <a:gd name="connsiteY20" fmla="*/ 16341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40" y="81339"/>
                  </a:cubicBezTo>
                  <a:cubicBezTo>
                    <a:pt x="12434" y="76456"/>
                    <a:pt x="6741" y="69525"/>
                    <a:pt x="3380" y="61409"/>
                  </a:cubicBezTo>
                  <a:cubicBezTo>
                    <a:pt x="18" y="53293"/>
                    <a:pt x="-859" y="44362"/>
                    <a:pt x="852" y="35750"/>
                  </a:cubicBezTo>
                  <a:cubicBezTo>
                    <a:pt x="2564" y="27131"/>
                    <a:pt x="6796" y="19218"/>
                    <a:pt x="13004" y="13010"/>
                  </a:cubicBezTo>
                  <a:cubicBezTo>
                    <a:pt x="19218" y="6796"/>
                    <a:pt x="27131" y="2564"/>
                    <a:pt x="35743" y="853"/>
                  </a:cubicBezTo>
                  <a:cubicBezTo>
                    <a:pt x="44362" y="-859"/>
                    <a:pt x="53293" y="18"/>
                    <a:pt x="61403" y="3380"/>
                  </a:cubicBezTo>
                  <a:cubicBezTo>
                    <a:pt x="69518" y="6741"/>
                    <a:pt x="76456" y="12434"/>
                    <a:pt x="81339" y="19739"/>
                  </a:cubicBezTo>
                  <a:cubicBezTo>
                    <a:pt x="86216" y="27039"/>
                    <a:pt x="88823" y="35627"/>
                    <a:pt x="88823" y="44411"/>
                  </a:cubicBezTo>
                  <a:cubicBezTo>
                    <a:pt x="88804" y="56183"/>
                    <a:pt x="84124" y="67469"/>
                    <a:pt x="75794" y="75800"/>
                  </a:cubicBezTo>
                  <a:cubicBezTo>
                    <a:pt x="67470" y="84124"/>
                    <a:pt x="56183" y="88804"/>
                    <a:pt x="44411" y="88823"/>
                  </a:cubicBezTo>
                  <a:close/>
                  <a:moveTo>
                    <a:pt x="44411" y="4600"/>
                  </a:moveTo>
                  <a:cubicBezTo>
                    <a:pt x="36535" y="4576"/>
                    <a:pt x="28831" y="6888"/>
                    <a:pt x="22267" y="11244"/>
                  </a:cubicBezTo>
                  <a:cubicBezTo>
                    <a:pt x="15703" y="15605"/>
                    <a:pt x="10581" y="21807"/>
                    <a:pt x="7551" y="29076"/>
                  </a:cubicBezTo>
                  <a:cubicBezTo>
                    <a:pt x="4515" y="36345"/>
                    <a:pt x="3705" y="44350"/>
                    <a:pt x="5220" y="52079"/>
                  </a:cubicBezTo>
                  <a:cubicBezTo>
                    <a:pt x="6741" y="59808"/>
                    <a:pt x="10514" y="66911"/>
                    <a:pt x="16071" y="72493"/>
                  </a:cubicBezTo>
                  <a:cubicBezTo>
                    <a:pt x="21629" y="78075"/>
                    <a:pt x="28714" y="81885"/>
                    <a:pt x="36437" y="83443"/>
                  </a:cubicBezTo>
                  <a:cubicBezTo>
                    <a:pt x="44160" y="84995"/>
                    <a:pt x="52171" y="84222"/>
                    <a:pt x="59452" y="81222"/>
                  </a:cubicBezTo>
                  <a:cubicBezTo>
                    <a:pt x="66733" y="78223"/>
                    <a:pt x="72966" y="73125"/>
                    <a:pt x="77352" y="66586"/>
                  </a:cubicBezTo>
                  <a:cubicBezTo>
                    <a:pt x="81738" y="60047"/>
                    <a:pt x="84087" y="52349"/>
                    <a:pt x="84099" y="44473"/>
                  </a:cubicBezTo>
                  <a:cubicBezTo>
                    <a:pt x="84099" y="33928"/>
                    <a:pt x="79922" y="23813"/>
                    <a:pt x="72487" y="16341"/>
                  </a:cubicBezTo>
                  <a:cubicBezTo>
                    <a:pt x="65047" y="8870"/>
                    <a:pt x="54956" y="4649"/>
                    <a:pt x="44411" y="4600"/>
                  </a:cubicBezTo>
                  <a:close/>
                </a:path>
              </a:pathLst>
            </a:custGeom>
            <a:solidFill>
              <a:srgbClr val="0E0E0E"/>
            </a:solidFill>
            <a:ln w="6134" cap="flat">
              <a:noFill/>
              <a:prstDash val="solid"/>
              <a:miter/>
            </a:ln>
          </p:spPr>
          <p:txBody>
            <a:bodyPr rtlCol="0" anchor="ctr"/>
            <a:lstStyle/>
            <a:p>
              <a:endParaRPr lang="en-AU"/>
            </a:p>
          </p:txBody>
        </p:sp>
        <p:sp>
          <p:nvSpPr>
            <p:cNvPr id="417" name="Freeform: Shape 416">
              <a:extLst>
                <a:ext uri="{FF2B5EF4-FFF2-40B4-BE49-F238E27FC236}">
                  <a16:creationId xmlns:a16="http://schemas.microsoft.com/office/drawing/2014/main" id="{EB4A680D-E6B3-4EAC-AD55-C2CA4A71F036}"/>
                </a:ext>
              </a:extLst>
            </p:cNvPr>
            <p:cNvSpPr/>
            <p:nvPr/>
          </p:nvSpPr>
          <p:spPr>
            <a:xfrm>
              <a:off x="10024034" y="3071210"/>
              <a:ext cx="84284" cy="84280"/>
            </a:xfrm>
            <a:custGeom>
              <a:avLst/>
              <a:gdLst>
                <a:gd name="connsiteX0" fmla="*/ 71943 w 84284"/>
                <a:gd name="connsiteY0" fmla="*/ 71937 h 84280"/>
                <a:gd name="connsiteX1" fmla="*/ 71943 w 84284"/>
                <a:gd name="connsiteY1" fmla="*/ 12343 h 84280"/>
                <a:gd name="connsiteX2" fmla="*/ 12343 w 84284"/>
                <a:gd name="connsiteY2" fmla="*/ 12343 h 84280"/>
                <a:gd name="connsiteX3" fmla="*/ 12343 w 84284"/>
                <a:gd name="connsiteY3" fmla="*/ 71937 h 84280"/>
                <a:gd name="connsiteX4" fmla="*/ 71943 w 84284"/>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4" h="84280">
                  <a:moveTo>
                    <a:pt x="71943" y="71937"/>
                  </a:moveTo>
                  <a:cubicBezTo>
                    <a:pt x="88395" y="55479"/>
                    <a:pt x="88401" y="28801"/>
                    <a:pt x="71943" y="12343"/>
                  </a:cubicBezTo>
                  <a:cubicBezTo>
                    <a:pt x="55485" y="-4114"/>
                    <a:pt x="28801" y="-4114"/>
                    <a:pt x="12343" y="12343"/>
                  </a:cubicBezTo>
                  <a:cubicBezTo>
                    <a:pt x="-4114" y="28801"/>
                    <a:pt x="-4114" y="55479"/>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418" name="Freeform: Shape 417">
              <a:extLst>
                <a:ext uri="{FF2B5EF4-FFF2-40B4-BE49-F238E27FC236}">
                  <a16:creationId xmlns:a16="http://schemas.microsoft.com/office/drawing/2014/main" id="{1074E27C-F725-40EB-8E82-AAB40AC169CE}"/>
                </a:ext>
              </a:extLst>
            </p:cNvPr>
            <p:cNvSpPr/>
            <p:nvPr/>
          </p:nvSpPr>
          <p:spPr>
            <a:xfrm>
              <a:off x="10021776" y="3068924"/>
              <a:ext cx="88825" cy="88822"/>
            </a:xfrm>
            <a:custGeom>
              <a:avLst/>
              <a:gdLst>
                <a:gd name="connsiteX0" fmla="*/ 44414 w 88825"/>
                <a:gd name="connsiteY0" fmla="*/ 88823 h 88822"/>
                <a:gd name="connsiteX1" fmla="*/ 19736 w 88825"/>
                <a:gd name="connsiteY1" fmla="*/ 81339 h 88822"/>
                <a:gd name="connsiteX2" fmla="*/ 3383 w 88825"/>
                <a:gd name="connsiteY2" fmla="*/ 61403 h 88822"/>
                <a:gd name="connsiteX3" fmla="*/ 855 w 88825"/>
                <a:gd name="connsiteY3" fmla="*/ 35744 h 88822"/>
                <a:gd name="connsiteX4" fmla="*/ 13007 w 88825"/>
                <a:gd name="connsiteY4" fmla="*/ 13004 h 88822"/>
                <a:gd name="connsiteX5" fmla="*/ 35746 w 88825"/>
                <a:gd name="connsiteY5" fmla="*/ 852 h 88822"/>
                <a:gd name="connsiteX6" fmla="*/ 61406 w 88825"/>
                <a:gd name="connsiteY6" fmla="*/ 3380 h 88822"/>
                <a:gd name="connsiteX7" fmla="*/ 81342 w 88825"/>
                <a:gd name="connsiteY7" fmla="*/ 19733 h 88822"/>
                <a:gd name="connsiteX8" fmla="*/ 88825 w 88825"/>
                <a:gd name="connsiteY8" fmla="*/ 44411 h 88822"/>
                <a:gd name="connsiteX9" fmla="*/ 75796 w 88825"/>
                <a:gd name="connsiteY9" fmla="*/ 75794 h 88822"/>
                <a:gd name="connsiteX10" fmla="*/ 44414 w 88825"/>
                <a:gd name="connsiteY10" fmla="*/ 88823 h 88822"/>
                <a:gd name="connsiteX11" fmla="*/ 44414 w 88825"/>
                <a:gd name="connsiteY11" fmla="*/ 4600 h 88822"/>
                <a:gd name="connsiteX12" fmla="*/ 22294 w 88825"/>
                <a:gd name="connsiteY12" fmla="*/ 11311 h 88822"/>
                <a:gd name="connsiteX13" fmla="*/ 7634 w 88825"/>
                <a:gd name="connsiteY13" fmla="*/ 29174 h 88822"/>
                <a:gd name="connsiteX14" fmla="*/ 5364 w 88825"/>
                <a:gd name="connsiteY14" fmla="*/ 52177 h 88822"/>
                <a:gd name="connsiteX15" fmla="*/ 16264 w 88825"/>
                <a:gd name="connsiteY15" fmla="*/ 72561 h 88822"/>
                <a:gd name="connsiteX16" fmla="*/ 36648 w 88825"/>
                <a:gd name="connsiteY16" fmla="*/ 83455 h 88822"/>
                <a:gd name="connsiteX17" fmla="*/ 59645 w 88825"/>
                <a:gd name="connsiteY17" fmla="*/ 81192 h 88822"/>
                <a:gd name="connsiteX18" fmla="*/ 77514 w 88825"/>
                <a:gd name="connsiteY18" fmla="*/ 66525 h 88822"/>
                <a:gd name="connsiteX19" fmla="*/ 84225 w 88825"/>
                <a:gd name="connsiteY19" fmla="*/ 44411 h 88822"/>
                <a:gd name="connsiteX20" fmla="*/ 72545 w 88825"/>
                <a:gd name="connsiteY20" fmla="*/ 16280 h 88822"/>
                <a:gd name="connsiteX21" fmla="*/ 44414 w 88825"/>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5" h="88822">
                  <a:moveTo>
                    <a:pt x="44414" y="88823"/>
                  </a:moveTo>
                  <a:cubicBezTo>
                    <a:pt x="35630" y="88823"/>
                    <a:pt x="27042" y="86215"/>
                    <a:pt x="19736" y="81339"/>
                  </a:cubicBezTo>
                  <a:cubicBezTo>
                    <a:pt x="12436" y="76456"/>
                    <a:pt x="6744" y="69518"/>
                    <a:pt x="3383" y="61403"/>
                  </a:cubicBezTo>
                  <a:cubicBezTo>
                    <a:pt x="21" y="53293"/>
                    <a:pt x="-862" y="44362"/>
                    <a:pt x="855" y="35744"/>
                  </a:cubicBezTo>
                  <a:cubicBezTo>
                    <a:pt x="2567" y="27131"/>
                    <a:pt x="6799" y="19218"/>
                    <a:pt x="13007" y="13004"/>
                  </a:cubicBezTo>
                  <a:cubicBezTo>
                    <a:pt x="19221" y="6796"/>
                    <a:pt x="27134" y="2564"/>
                    <a:pt x="35746" y="852"/>
                  </a:cubicBezTo>
                  <a:cubicBezTo>
                    <a:pt x="44365" y="-859"/>
                    <a:pt x="53290" y="18"/>
                    <a:pt x="61406" y="3380"/>
                  </a:cubicBezTo>
                  <a:cubicBezTo>
                    <a:pt x="69521" y="6741"/>
                    <a:pt x="76459" y="12434"/>
                    <a:pt x="81342" y="19733"/>
                  </a:cubicBezTo>
                  <a:cubicBezTo>
                    <a:pt x="86218" y="27039"/>
                    <a:pt x="88825" y="35627"/>
                    <a:pt x="88825" y="44411"/>
                  </a:cubicBezTo>
                  <a:cubicBezTo>
                    <a:pt x="88807" y="56183"/>
                    <a:pt x="84120" y="67470"/>
                    <a:pt x="75796" y="75794"/>
                  </a:cubicBezTo>
                  <a:cubicBezTo>
                    <a:pt x="67472" y="84124"/>
                    <a:pt x="56185" y="88804"/>
                    <a:pt x="44414" y="88823"/>
                  </a:cubicBezTo>
                  <a:close/>
                  <a:moveTo>
                    <a:pt x="44414" y="4600"/>
                  </a:moveTo>
                  <a:cubicBezTo>
                    <a:pt x="36538" y="4600"/>
                    <a:pt x="28839" y="6931"/>
                    <a:pt x="22294" y="11311"/>
                  </a:cubicBezTo>
                  <a:cubicBezTo>
                    <a:pt x="15749" y="15685"/>
                    <a:pt x="10645" y="21899"/>
                    <a:pt x="7634" y="29174"/>
                  </a:cubicBezTo>
                  <a:cubicBezTo>
                    <a:pt x="4621" y="36449"/>
                    <a:pt x="3830" y="44454"/>
                    <a:pt x="5364" y="52177"/>
                  </a:cubicBezTo>
                  <a:cubicBezTo>
                    <a:pt x="6903" y="59900"/>
                    <a:pt x="10694" y="66991"/>
                    <a:pt x="16264" y="72561"/>
                  </a:cubicBezTo>
                  <a:cubicBezTo>
                    <a:pt x="21828" y="78131"/>
                    <a:pt x="28925" y="81922"/>
                    <a:pt x="36648" y="83455"/>
                  </a:cubicBezTo>
                  <a:cubicBezTo>
                    <a:pt x="44365" y="84989"/>
                    <a:pt x="52370" y="84203"/>
                    <a:pt x="59645" y="81192"/>
                  </a:cubicBezTo>
                  <a:cubicBezTo>
                    <a:pt x="66920" y="78180"/>
                    <a:pt x="73140" y="73076"/>
                    <a:pt x="77514" y="66525"/>
                  </a:cubicBezTo>
                  <a:cubicBezTo>
                    <a:pt x="81888" y="59980"/>
                    <a:pt x="84225" y="52281"/>
                    <a:pt x="84225" y="44411"/>
                  </a:cubicBezTo>
                  <a:cubicBezTo>
                    <a:pt x="84206" y="33854"/>
                    <a:pt x="80004" y="23739"/>
                    <a:pt x="72545" y="16280"/>
                  </a:cubicBezTo>
                  <a:cubicBezTo>
                    <a:pt x="65080" y="8815"/>
                    <a:pt x="54965" y="4613"/>
                    <a:pt x="44414" y="4600"/>
                  </a:cubicBezTo>
                  <a:close/>
                </a:path>
              </a:pathLst>
            </a:custGeom>
            <a:solidFill>
              <a:srgbClr val="0E0E0E"/>
            </a:solidFill>
            <a:ln w="6134" cap="flat">
              <a:noFill/>
              <a:prstDash val="solid"/>
              <a:miter/>
            </a:ln>
          </p:spPr>
          <p:txBody>
            <a:bodyPr rtlCol="0" anchor="ctr"/>
            <a:lstStyle/>
            <a:p>
              <a:endParaRPr lang="en-AU"/>
            </a:p>
          </p:txBody>
        </p:sp>
        <p:sp>
          <p:nvSpPr>
            <p:cNvPr id="419" name="Freeform: Shape 418">
              <a:extLst>
                <a:ext uri="{FF2B5EF4-FFF2-40B4-BE49-F238E27FC236}">
                  <a16:creationId xmlns:a16="http://schemas.microsoft.com/office/drawing/2014/main" id="{33566520-D06B-444E-A3CD-9A28B4059041}"/>
                </a:ext>
              </a:extLst>
            </p:cNvPr>
            <p:cNvSpPr/>
            <p:nvPr/>
          </p:nvSpPr>
          <p:spPr>
            <a:xfrm>
              <a:off x="9839701" y="3071408"/>
              <a:ext cx="84301" cy="84304"/>
            </a:xfrm>
            <a:custGeom>
              <a:avLst/>
              <a:gdLst>
                <a:gd name="connsiteX0" fmla="*/ 51830 w 84301"/>
                <a:gd name="connsiteY0" fmla="*/ 83167 h 84304"/>
                <a:gd name="connsiteX1" fmla="*/ 83164 w 84301"/>
                <a:gd name="connsiteY1" fmla="*/ 32474 h 84304"/>
                <a:gd name="connsiteX2" fmla="*/ 32471 w 84301"/>
                <a:gd name="connsiteY2" fmla="*/ 1135 h 84304"/>
                <a:gd name="connsiteX3" fmla="*/ 1137 w 84301"/>
                <a:gd name="connsiteY3" fmla="*/ 51834 h 84304"/>
                <a:gd name="connsiteX4" fmla="*/ 51830 w 84301"/>
                <a:gd name="connsiteY4" fmla="*/ 83167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4">
                  <a:moveTo>
                    <a:pt x="51830" y="83167"/>
                  </a:moveTo>
                  <a:cubicBezTo>
                    <a:pt x="74484" y="77818"/>
                    <a:pt x="88513" y="55122"/>
                    <a:pt x="83164" y="32474"/>
                  </a:cubicBezTo>
                  <a:cubicBezTo>
                    <a:pt x="77821" y="9821"/>
                    <a:pt x="55124" y="-4208"/>
                    <a:pt x="32471" y="1135"/>
                  </a:cubicBezTo>
                  <a:cubicBezTo>
                    <a:pt x="9818" y="6484"/>
                    <a:pt x="-4212" y="29181"/>
                    <a:pt x="1137" y="51834"/>
                  </a:cubicBezTo>
                  <a:cubicBezTo>
                    <a:pt x="6480" y="74488"/>
                    <a:pt x="29177" y="88516"/>
                    <a:pt x="51830" y="83167"/>
                  </a:cubicBezTo>
                  <a:close/>
                </a:path>
              </a:pathLst>
            </a:custGeom>
            <a:solidFill>
              <a:srgbClr val="374FAD"/>
            </a:solidFill>
            <a:ln w="6134" cap="flat">
              <a:no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FC5C875A-2946-4E23-9193-46986815259C}"/>
                </a:ext>
              </a:extLst>
            </p:cNvPr>
            <p:cNvSpPr/>
            <p:nvPr/>
          </p:nvSpPr>
          <p:spPr>
            <a:xfrm>
              <a:off x="9837506" y="3068924"/>
              <a:ext cx="88825" cy="88822"/>
            </a:xfrm>
            <a:custGeom>
              <a:avLst/>
              <a:gdLst>
                <a:gd name="connsiteX0" fmla="*/ 44414 w 88825"/>
                <a:gd name="connsiteY0" fmla="*/ 88823 h 88822"/>
                <a:gd name="connsiteX1" fmla="*/ 19736 w 88825"/>
                <a:gd name="connsiteY1" fmla="*/ 81339 h 88822"/>
                <a:gd name="connsiteX2" fmla="*/ 3382 w 88825"/>
                <a:gd name="connsiteY2" fmla="*/ 61403 h 88822"/>
                <a:gd name="connsiteX3" fmla="*/ 855 w 88825"/>
                <a:gd name="connsiteY3" fmla="*/ 35744 h 88822"/>
                <a:gd name="connsiteX4" fmla="*/ 13007 w 88825"/>
                <a:gd name="connsiteY4" fmla="*/ 13004 h 88822"/>
                <a:gd name="connsiteX5" fmla="*/ 35746 w 88825"/>
                <a:gd name="connsiteY5" fmla="*/ 852 h 88822"/>
                <a:gd name="connsiteX6" fmla="*/ 61406 w 88825"/>
                <a:gd name="connsiteY6" fmla="*/ 3380 h 88822"/>
                <a:gd name="connsiteX7" fmla="*/ 81335 w 88825"/>
                <a:gd name="connsiteY7" fmla="*/ 19733 h 88822"/>
                <a:gd name="connsiteX8" fmla="*/ 88825 w 88825"/>
                <a:gd name="connsiteY8" fmla="*/ 44411 h 88822"/>
                <a:gd name="connsiteX9" fmla="*/ 75796 w 88825"/>
                <a:gd name="connsiteY9" fmla="*/ 75794 h 88822"/>
                <a:gd name="connsiteX10" fmla="*/ 44414 w 88825"/>
                <a:gd name="connsiteY10" fmla="*/ 88823 h 88822"/>
                <a:gd name="connsiteX11" fmla="*/ 44414 w 88825"/>
                <a:gd name="connsiteY11" fmla="*/ 4600 h 88822"/>
                <a:gd name="connsiteX12" fmla="*/ 22294 w 88825"/>
                <a:gd name="connsiteY12" fmla="*/ 11311 h 88822"/>
                <a:gd name="connsiteX13" fmla="*/ 7633 w 88825"/>
                <a:gd name="connsiteY13" fmla="*/ 29174 h 88822"/>
                <a:gd name="connsiteX14" fmla="*/ 5364 w 88825"/>
                <a:gd name="connsiteY14" fmla="*/ 52177 h 88822"/>
                <a:gd name="connsiteX15" fmla="*/ 16264 w 88825"/>
                <a:gd name="connsiteY15" fmla="*/ 72561 h 88822"/>
                <a:gd name="connsiteX16" fmla="*/ 36648 w 88825"/>
                <a:gd name="connsiteY16" fmla="*/ 83455 h 88822"/>
                <a:gd name="connsiteX17" fmla="*/ 59645 w 88825"/>
                <a:gd name="connsiteY17" fmla="*/ 81192 h 88822"/>
                <a:gd name="connsiteX18" fmla="*/ 77514 w 88825"/>
                <a:gd name="connsiteY18" fmla="*/ 66525 h 88822"/>
                <a:gd name="connsiteX19" fmla="*/ 84225 w 88825"/>
                <a:gd name="connsiteY19" fmla="*/ 44411 h 88822"/>
                <a:gd name="connsiteX20" fmla="*/ 72545 w 88825"/>
                <a:gd name="connsiteY20" fmla="*/ 16280 h 88822"/>
                <a:gd name="connsiteX21" fmla="*/ 44414 w 88825"/>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5" h="88822">
                  <a:moveTo>
                    <a:pt x="44414" y="88823"/>
                  </a:moveTo>
                  <a:cubicBezTo>
                    <a:pt x="35630" y="88823"/>
                    <a:pt x="27042" y="86215"/>
                    <a:pt x="19736" y="81339"/>
                  </a:cubicBezTo>
                  <a:cubicBezTo>
                    <a:pt x="12436" y="76456"/>
                    <a:pt x="6744" y="69518"/>
                    <a:pt x="3382" y="61403"/>
                  </a:cubicBezTo>
                  <a:cubicBezTo>
                    <a:pt x="21" y="53293"/>
                    <a:pt x="-862" y="44362"/>
                    <a:pt x="855" y="35744"/>
                  </a:cubicBezTo>
                  <a:cubicBezTo>
                    <a:pt x="2566" y="27131"/>
                    <a:pt x="6799" y="19218"/>
                    <a:pt x="13007" y="13004"/>
                  </a:cubicBezTo>
                  <a:cubicBezTo>
                    <a:pt x="19221" y="6796"/>
                    <a:pt x="27134" y="2564"/>
                    <a:pt x="35746" y="852"/>
                  </a:cubicBezTo>
                  <a:cubicBezTo>
                    <a:pt x="44365" y="-859"/>
                    <a:pt x="53290" y="18"/>
                    <a:pt x="61406" y="3380"/>
                  </a:cubicBezTo>
                  <a:cubicBezTo>
                    <a:pt x="69521" y="6741"/>
                    <a:pt x="76459" y="12434"/>
                    <a:pt x="81335" y="19733"/>
                  </a:cubicBezTo>
                  <a:cubicBezTo>
                    <a:pt x="86218" y="27039"/>
                    <a:pt x="88825" y="35627"/>
                    <a:pt x="88825" y="44411"/>
                  </a:cubicBezTo>
                  <a:cubicBezTo>
                    <a:pt x="88807" y="56183"/>
                    <a:pt x="84120" y="67470"/>
                    <a:pt x="75796" y="75794"/>
                  </a:cubicBezTo>
                  <a:cubicBezTo>
                    <a:pt x="67472" y="84124"/>
                    <a:pt x="56185" y="88804"/>
                    <a:pt x="44414" y="88823"/>
                  </a:cubicBezTo>
                  <a:close/>
                  <a:moveTo>
                    <a:pt x="44414" y="4600"/>
                  </a:moveTo>
                  <a:cubicBezTo>
                    <a:pt x="36538" y="4600"/>
                    <a:pt x="28839" y="6931"/>
                    <a:pt x="22294" y="11311"/>
                  </a:cubicBezTo>
                  <a:cubicBezTo>
                    <a:pt x="15749" y="15685"/>
                    <a:pt x="10645" y="21899"/>
                    <a:pt x="7633" y="29174"/>
                  </a:cubicBezTo>
                  <a:cubicBezTo>
                    <a:pt x="4616" y="36449"/>
                    <a:pt x="3830" y="44454"/>
                    <a:pt x="5364" y="52177"/>
                  </a:cubicBezTo>
                  <a:cubicBezTo>
                    <a:pt x="6903" y="59900"/>
                    <a:pt x="10694" y="66991"/>
                    <a:pt x="16264" y="72561"/>
                  </a:cubicBezTo>
                  <a:cubicBezTo>
                    <a:pt x="21828" y="78131"/>
                    <a:pt x="28925" y="81922"/>
                    <a:pt x="36648" y="83455"/>
                  </a:cubicBezTo>
                  <a:cubicBezTo>
                    <a:pt x="44365" y="84989"/>
                    <a:pt x="52370" y="84203"/>
                    <a:pt x="59645" y="81192"/>
                  </a:cubicBezTo>
                  <a:cubicBezTo>
                    <a:pt x="66920" y="78180"/>
                    <a:pt x="73140" y="73076"/>
                    <a:pt x="77514" y="66525"/>
                  </a:cubicBezTo>
                  <a:cubicBezTo>
                    <a:pt x="81888" y="59980"/>
                    <a:pt x="84225" y="52281"/>
                    <a:pt x="84225" y="44411"/>
                  </a:cubicBezTo>
                  <a:cubicBezTo>
                    <a:pt x="84206" y="33854"/>
                    <a:pt x="80004" y="23739"/>
                    <a:pt x="72545" y="16280"/>
                  </a:cubicBezTo>
                  <a:cubicBezTo>
                    <a:pt x="65080" y="8815"/>
                    <a:pt x="54964" y="4613"/>
                    <a:pt x="44414" y="4600"/>
                  </a:cubicBezTo>
                  <a:close/>
                </a:path>
              </a:pathLst>
            </a:custGeom>
            <a:solidFill>
              <a:srgbClr val="0E0E0E"/>
            </a:solidFill>
            <a:ln w="6134" cap="flat">
              <a:noFill/>
              <a:prstDash val="solid"/>
              <a:miter/>
            </a:ln>
          </p:spPr>
          <p:txBody>
            <a:bodyPr rtlCol="0" anchor="ctr"/>
            <a:lstStyle/>
            <a:p>
              <a:endParaRPr lang="en-AU"/>
            </a:p>
          </p:txBody>
        </p:sp>
        <p:sp>
          <p:nvSpPr>
            <p:cNvPr id="421" name="Freeform: Shape 420">
              <a:extLst>
                <a:ext uri="{FF2B5EF4-FFF2-40B4-BE49-F238E27FC236}">
                  <a16:creationId xmlns:a16="http://schemas.microsoft.com/office/drawing/2014/main" id="{233C5680-2003-4668-BBEF-086D6EECCCCB}"/>
                </a:ext>
              </a:extLst>
            </p:cNvPr>
            <p:cNvSpPr/>
            <p:nvPr/>
          </p:nvSpPr>
          <p:spPr>
            <a:xfrm>
              <a:off x="10080886" y="3071223"/>
              <a:ext cx="84280" cy="84280"/>
            </a:xfrm>
            <a:custGeom>
              <a:avLst/>
              <a:gdLst>
                <a:gd name="connsiteX0" fmla="*/ 71937 w 84280"/>
                <a:gd name="connsiteY0" fmla="*/ 71937 h 84280"/>
                <a:gd name="connsiteX1" fmla="*/ 71937 w 84280"/>
                <a:gd name="connsiteY1" fmla="*/ 12344 h 84280"/>
                <a:gd name="connsiteX2" fmla="*/ 12343 w 84280"/>
                <a:gd name="connsiteY2" fmla="*/ 12344 h 84280"/>
                <a:gd name="connsiteX3" fmla="*/ 12343 w 84280"/>
                <a:gd name="connsiteY3" fmla="*/ 71937 h 84280"/>
                <a:gd name="connsiteX4" fmla="*/ 71937 w 84280"/>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0">
                  <a:moveTo>
                    <a:pt x="71937" y="71937"/>
                  </a:moveTo>
                  <a:cubicBezTo>
                    <a:pt x="88395" y="55485"/>
                    <a:pt x="88395" y="28801"/>
                    <a:pt x="71937" y="12344"/>
                  </a:cubicBezTo>
                  <a:cubicBezTo>
                    <a:pt x="55479" y="-4115"/>
                    <a:pt x="28795" y="-4115"/>
                    <a:pt x="12343" y="12344"/>
                  </a:cubicBezTo>
                  <a:cubicBezTo>
                    <a:pt x="-4114" y="28801"/>
                    <a:pt x="-4114" y="55485"/>
                    <a:pt x="12343" y="71937"/>
                  </a:cubicBezTo>
                  <a:cubicBezTo>
                    <a:pt x="28795" y="88395"/>
                    <a:pt x="55479" y="88395"/>
                    <a:pt x="71937" y="71937"/>
                  </a:cubicBezTo>
                  <a:close/>
                </a:path>
              </a:pathLst>
            </a:custGeom>
            <a:solidFill>
              <a:srgbClr val="374FAD"/>
            </a:solidFill>
            <a:ln w="6134" cap="flat">
              <a:noFill/>
              <a:prstDash val="solid"/>
              <a:miter/>
            </a:ln>
          </p:spPr>
          <p:txBody>
            <a:bodyPr rtlCol="0" anchor="ctr"/>
            <a:lstStyle/>
            <a:p>
              <a:endParaRPr lang="en-AU"/>
            </a:p>
          </p:txBody>
        </p:sp>
        <p:sp>
          <p:nvSpPr>
            <p:cNvPr id="422" name="Freeform: Shape 421">
              <a:extLst>
                <a:ext uri="{FF2B5EF4-FFF2-40B4-BE49-F238E27FC236}">
                  <a16:creationId xmlns:a16="http://schemas.microsoft.com/office/drawing/2014/main" id="{89A57DEE-CD55-478E-A4D5-202A78E47D0E}"/>
                </a:ext>
              </a:extLst>
            </p:cNvPr>
            <p:cNvSpPr/>
            <p:nvPr/>
          </p:nvSpPr>
          <p:spPr>
            <a:xfrm>
              <a:off x="10078644" y="3068924"/>
              <a:ext cx="88820" cy="88822"/>
            </a:xfrm>
            <a:custGeom>
              <a:avLst/>
              <a:gdLst>
                <a:gd name="connsiteX0" fmla="*/ 44348 w 88820"/>
                <a:gd name="connsiteY0" fmla="*/ 88823 h 88822"/>
                <a:gd name="connsiteX1" fmla="*/ 19695 w 88820"/>
                <a:gd name="connsiteY1" fmla="*/ 81308 h 88822"/>
                <a:gd name="connsiteX2" fmla="*/ 3360 w 88820"/>
                <a:gd name="connsiteY2" fmla="*/ 61366 h 88822"/>
                <a:gd name="connsiteX3" fmla="*/ 863 w 88820"/>
                <a:gd name="connsiteY3" fmla="*/ 35707 h 88822"/>
                <a:gd name="connsiteX4" fmla="*/ 13027 w 88820"/>
                <a:gd name="connsiteY4" fmla="*/ 12986 h 88822"/>
                <a:gd name="connsiteX5" fmla="*/ 35767 w 88820"/>
                <a:gd name="connsiteY5" fmla="*/ 846 h 88822"/>
                <a:gd name="connsiteX6" fmla="*/ 61420 w 88820"/>
                <a:gd name="connsiteY6" fmla="*/ 3386 h 88822"/>
                <a:gd name="connsiteX7" fmla="*/ 81343 w 88820"/>
                <a:gd name="connsiteY7" fmla="*/ 19746 h 88822"/>
                <a:gd name="connsiteX8" fmla="*/ 88821 w 88820"/>
                <a:gd name="connsiteY8" fmla="*/ 44411 h 88822"/>
                <a:gd name="connsiteX9" fmla="*/ 75773 w 88820"/>
                <a:gd name="connsiteY9" fmla="*/ 75818 h 88822"/>
                <a:gd name="connsiteX10" fmla="*/ 44348 w 88820"/>
                <a:gd name="connsiteY10" fmla="*/ 88823 h 88822"/>
                <a:gd name="connsiteX11" fmla="*/ 44348 w 88820"/>
                <a:gd name="connsiteY11" fmla="*/ 4601 h 88822"/>
                <a:gd name="connsiteX12" fmla="*/ 22247 w 88820"/>
                <a:gd name="connsiteY12" fmla="*/ 11336 h 88822"/>
                <a:gd name="connsiteX13" fmla="*/ 7611 w 88820"/>
                <a:gd name="connsiteY13" fmla="*/ 29217 h 88822"/>
                <a:gd name="connsiteX14" fmla="*/ 5372 w 88820"/>
                <a:gd name="connsiteY14" fmla="*/ 52214 h 88822"/>
                <a:gd name="connsiteX15" fmla="*/ 16284 w 88820"/>
                <a:gd name="connsiteY15" fmla="*/ 72580 h 88822"/>
                <a:gd name="connsiteX16" fmla="*/ 36668 w 88820"/>
                <a:gd name="connsiteY16" fmla="*/ 83462 h 88822"/>
                <a:gd name="connsiteX17" fmla="*/ 59659 w 88820"/>
                <a:gd name="connsiteY17" fmla="*/ 81186 h 88822"/>
                <a:gd name="connsiteX18" fmla="*/ 77515 w 88820"/>
                <a:gd name="connsiteY18" fmla="*/ 66519 h 88822"/>
                <a:gd name="connsiteX19" fmla="*/ 84220 w 88820"/>
                <a:gd name="connsiteY19" fmla="*/ 44411 h 88822"/>
                <a:gd name="connsiteX20" fmla="*/ 72523 w 88820"/>
                <a:gd name="connsiteY20" fmla="*/ 16256 h 88822"/>
                <a:gd name="connsiteX21" fmla="*/ 44348 w 88820"/>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2">
                  <a:moveTo>
                    <a:pt x="44348" y="88823"/>
                  </a:moveTo>
                  <a:cubicBezTo>
                    <a:pt x="35570" y="88811"/>
                    <a:pt x="26988" y="86197"/>
                    <a:pt x="19695" y="81308"/>
                  </a:cubicBezTo>
                  <a:cubicBezTo>
                    <a:pt x="12395" y="76419"/>
                    <a:pt x="6715" y="69482"/>
                    <a:pt x="3360" y="61366"/>
                  </a:cubicBezTo>
                  <a:cubicBezTo>
                    <a:pt x="11" y="53245"/>
                    <a:pt x="-861" y="44319"/>
                    <a:pt x="863" y="35707"/>
                  </a:cubicBezTo>
                  <a:cubicBezTo>
                    <a:pt x="2580" y="27095"/>
                    <a:pt x="6813" y="19188"/>
                    <a:pt x="13027" y="12986"/>
                  </a:cubicBezTo>
                  <a:cubicBezTo>
                    <a:pt x="19241" y="6778"/>
                    <a:pt x="27154" y="2558"/>
                    <a:pt x="35767" y="846"/>
                  </a:cubicBezTo>
                  <a:cubicBezTo>
                    <a:pt x="44385" y="-859"/>
                    <a:pt x="53310" y="25"/>
                    <a:pt x="61420" y="3386"/>
                  </a:cubicBezTo>
                  <a:cubicBezTo>
                    <a:pt x="69529" y="6748"/>
                    <a:pt x="76467" y="12440"/>
                    <a:pt x="81343" y="19746"/>
                  </a:cubicBezTo>
                  <a:cubicBezTo>
                    <a:pt x="86220" y="27046"/>
                    <a:pt x="88821" y="35627"/>
                    <a:pt x="88821" y="44411"/>
                  </a:cubicBezTo>
                  <a:cubicBezTo>
                    <a:pt x="88809" y="56195"/>
                    <a:pt x="84116" y="67488"/>
                    <a:pt x="75773" y="75818"/>
                  </a:cubicBezTo>
                  <a:cubicBezTo>
                    <a:pt x="67437" y="84143"/>
                    <a:pt x="56132" y="88823"/>
                    <a:pt x="44348" y="88823"/>
                  </a:cubicBezTo>
                  <a:close/>
                  <a:moveTo>
                    <a:pt x="44348" y="4601"/>
                  </a:moveTo>
                  <a:cubicBezTo>
                    <a:pt x="36478" y="4613"/>
                    <a:pt x="28786" y="6956"/>
                    <a:pt x="22247" y="11336"/>
                  </a:cubicBezTo>
                  <a:cubicBezTo>
                    <a:pt x="15708" y="15722"/>
                    <a:pt x="10617" y="21942"/>
                    <a:pt x="7611" y="29217"/>
                  </a:cubicBezTo>
                  <a:cubicBezTo>
                    <a:pt x="4611" y="36492"/>
                    <a:pt x="3832" y="44497"/>
                    <a:pt x="5372" y="52214"/>
                  </a:cubicBezTo>
                  <a:cubicBezTo>
                    <a:pt x="6918" y="59931"/>
                    <a:pt x="10715" y="67022"/>
                    <a:pt x="16284" y="72580"/>
                  </a:cubicBezTo>
                  <a:cubicBezTo>
                    <a:pt x="21854" y="78143"/>
                    <a:pt x="28945" y="81928"/>
                    <a:pt x="36668" y="83462"/>
                  </a:cubicBezTo>
                  <a:cubicBezTo>
                    <a:pt x="44385" y="84989"/>
                    <a:pt x="52390" y="84198"/>
                    <a:pt x="59659" y="81186"/>
                  </a:cubicBezTo>
                  <a:cubicBezTo>
                    <a:pt x="66928" y="78168"/>
                    <a:pt x="73142" y="73064"/>
                    <a:pt x="77515" y="66519"/>
                  </a:cubicBezTo>
                  <a:cubicBezTo>
                    <a:pt x="81889" y="59974"/>
                    <a:pt x="84220" y="52282"/>
                    <a:pt x="84220" y="44411"/>
                  </a:cubicBezTo>
                  <a:cubicBezTo>
                    <a:pt x="84208" y="33848"/>
                    <a:pt x="80000" y="23721"/>
                    <a:pt x="72523" y="16256"/>
                  </a:cubicBezTo>
                  <a:cubicBezTo>
                    <a:pt x="65045" y="8790"/>
                    <a:pt x="54911" y="4601"/>
                    <a:pt x="44348" y="4601"/>
                  </a:cubicBezTo>
                  <a:close/>
                </a:path>
              </a:pathLst>
            </a:custGeom>
            <a:solidFill>
              <a:srgbClr val="0E0E0E"/>
            </a:solidFill>
            <a:ln w="6134" cap="flat">
              <a:noFill/>
              <a:prstDash val="solid"/>
              <a:miter/>
            </a:ln>
          </p:spPr>
          <p:txBody>
            <a:bodyPr rtlCol="0" anchor="ctr"/>
            <a:lstStyle/>
            <a:p>
              <a:endParaRPr lang="en-AU"/>
            </a:p>
          </p:txBody>
        </p:sp>
        <p:sp>
          <p:nvSpPr>
            <p:cNvPr id="423" name="Freeform: Shape 422">
              <a:extLst>
                <a:ext uri="{FF2B5EF4-FFF2-40B4-BE49-F238E27FC236}">
                  <a16:creationId xmlns:a16="http://schemas.microsoft.com/office/drawing/2014/main" id="{539F9CD3-DFC1-4DBB-850A-C9D23D826220}"/>
                </a:ext>
              </a:extLst>
            </p:cNvPr>
            <p:cNvSpPr/>
            <p:nvPr/>
          </p:nvSpPr>
          <p:spPr>
            <a:xfrm>
              <a:off x="8290176" y="3071314"/>
              <a:ext cx="84302" cy="84304"/>
            </a:xfrm>
            <a:custGeom>
              <a:avLst/>
              <a:gdLst>
                <a:gd name="connsiteX0" fmla="*/ 51834 w 84302"/>
                <a:gd name="connsiteY0" fmla="*/ 83170 h 84304"/>
                <a:gd name="connsiteX1" fmla="*/ 83167 w 84302"/>
                <a:gd name="connsiteY1" fmla="*/ 32471 h 84304"/>
                <a:gd name="connsiteX2" fmla="*/ 32468 w 84302"/>
                <a:gd name="connsiteY2" fmla="*/ 1137 h 84304"/>
                <a:gd name="connsiteX3" fmla="*/ 1135 w 84302"/>
                <a:gd name="connsiteY3" fmla="*/ 51830 h 84304"/>
                <a:gd name="connsiteX4" fmla="*/ 51834 w 84302"/>
                <a:gd name="connsiteY4" fmla="*/ 83170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4">
                  <a:moveTo>
                    <a:pt x="51834" y="83170"/>
                  </a:moveTo>
                  <a:cubicBezTo>
                    <a:pt x="74481" y="77821"/>
                    <a:pt x="88510" y="55124"/>
                    <a:pt x="83167" y="32471"/>
                  </a:cubicBezTo>
                  <a:cubicBezTo>
                    <a:pt x="77818" y="9817"/>
                    <a:pt x="55122" y="-4212"/>
                    <a:pt x="32468" y="1137"/>
                  </a:cubicBezTo>
                  <a:cubicBezTo>
                    <a:pt x="9821" y="6486"/>
                    <a:pt x="-4208" y="29183"/>
                    <a:pt x="1135" y="51830"/>
                  </a:cubicBezTo>
                  <a:cubicBezTo>
                    <a:pt x="6484" y="74484"/>
                    <a:pt x="29181" y="88513"/>
                    <a:pt x="51834" y="83170"/>
                  </a:cubicBezTo>
                  <a:close/>
                </a:path>
              </a:pathLst>
            </a:custGeom>
            <a:solidFill>
              <a:srgbClr val="374FAD"/>
            </a:solidFill>
            <a:ln w="6134" cap="flat">
              <a:noFill/>
              <a:prstDash val="solid"/>
              <a:miter/>
            </a:ln>
          </p:spPr>
          <p:txBody>
            <a:bodyPr rtlCol="0" anchor="ctr"/>
            <a:lstStyle/>
            <a:p>
              <a:endParaRPr lang="en-AU"/>
            </a:p>
          </p:txBody>
        </p:sp>
        <p:sp>
          <p:nvSpPr>
            <p:cNvPr id="424" name="Freeform: Shape 423">
              <a:extLst>
                <a:ext uri="{FF2B5EF4-FFF2-40B4-BE49-F238E27FC236}">
                  <a16:creationId xmlns:a16="http://schemas.microsoft.com/office/drawing/2014/main" id="{8757BA20-7632-42CA-98F1-66C248B7D799}"/>
                </a:ext>
              </a:extLst>
            </p:cNvPr>
            <p:cNvSpPr/>
            <p:nvPr/>
          </p:nvSpPr>
          <p:spPr>
            <a:xfrm>
              <a:off x="8288079" y="3068924"/>
              <a:ext cx="88822" cy="88822"/>
            </a:xfrm>
            <a:custGeom>
              <a:avLst/>
              <a:gdLst>
                <a:gd name="connsiteX0" fmla="*/ 44350 w 88822"/>
                <a:gd name="connsiteY0" fmla="*/ 88823 h 88822"/>
                <a:gd name="connsiteX1" fmla="*/ 19691 w 88822"/>
                <a:gd name="connsiteY1" fmla="*/ 81308 h 88822"/>
                <a:gd name="connsiteX2" fmla="*/ 3361 w 88822"/>
                <a:gd name="connsiteY2" fmla="*/ 61366 h 88822"/>
                <a:gd name="connsiteX3" fmla="*/ 859 w 88822"/>
                <a:gd name="connsiteY3" fmla="*/ 35707 h 88822"/>
                <a:gd name="connsiteX4" fmla="*/ 13029 w 88822"/>
                <a:gd name="connsiteY4" fmla="*/ 12986 h 88822"/>
                <a:gd name="connsiteX5" fmla="*/ 35768 w 88822"/>
                <a:gd name="connsiteY5" fmla="*/ 846 h 88822"/>
                <a:gd name="connsiteX6" fmla="*/ 61421 w 88822"/>
                <a:gd name="connsiteY6" fmla="*/ 3386 h 88822"/>
                <a:gd name="connsiteX7" fmla="*/ 81339 w 88822"/>
                <a:gd name="connsiteY7" fmla="*/ 19746 h 88822"/>
                <a:gd name="connsiteX8" fmla="*/ 88823 w 88822"/>
                <a:gd name="connsiteY8" fmla="*/ 44411 h 88822"/>
                <a:gd name="connsiteX9" fmla="*/ 75775 w 88822"/>
                <a:gd name="connsiteY9" fmla="*/ 75818 h 88822"/>
                <a:gd name="connsiteX10" fmla="*/ 44350 w 88822"/>
                <a:gd name="connsiteY10" fmla="*/ 88823 h 88822"/>
                <a:gd name="connsiteX11" fmla="*/ 44350 w 88822"/>
                <a:gd name="connsiteY11" fmla="*/ 4601 h 88822"/>
                <a:gd name="connsiteX12" fmla="*/ 22249 w 88822"/>
                <a:gd name="connsiteY12" fmla="*/ 11336 h 88822"/>
                <a:gd name="connsiteX13" fmla="*/ 7612 w 88822"/>
                <a:gd name="connsiteY13" fmla="*/ 29217 h 88822"/>
                <a:gd name="connsiteX14" fmla="*/ 5373 w 88822"/>
                <a:gd name="connsiteY14" fmla="*/ 52214 h 88822"/>
                <a:gd name="connsiteX15" fmla="*/ 16280 w 88822"/>
                <a:gd name="connsiteY15" fmla="*/ 72580 h 88822"/>
                <a:gd name="connsiteX16" fmla="*/ 36664 w 88822"/>
                <a:gd name="connsiteY16" fmla="*/ 83462 h 88822"/>
                <a:gd name="connsiteX17" fmla="*/ 59661 w 88822"/>
                <a:gd name="connsiteY17" fmla="*/ 81186 h 88822"/>
                <a:gd name="connsiteX18" fmla="*/ 77518 w 88822"/>
                <a:gd name="connsiteY18" fmla="*/ 66519 h 88822"/>
                <a:gd name="connsiteX19" fmla="*/ 84222 w 88822"/>
                <a:gd name="connsiteY19" fmla="*/ 44411 h 88822"/>
                <a:gd name="connsiteX20" fmla="*/ 72518 w 88822"/>
                <a:gd name="connsiteY20" fmla="*/ 16256 h 88822"/>
                <a:gd name="connsiteX21" fmla="*/ 44350 w 88822"/>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350" y="88823"/>
                  </a:moveTo>
                  <a:cubicBezTo>
                    <a:pt x="35566" y="88811"/>
                    <a:pt x="26990" y="86197"/>
                    <a:pt x="19691" y="81308"/>
                  </a:cubicBezTo>
                  <a:cubicBezTo>
                    <a:pt x="12397" y="76419"/>
                    <a:pt x="6711" y="69482"/>
                    <a:pt x="3361" y="61366"/>
                  </a:cubicBezTo>
                  <a:cubicBezTo>
                    <a:pt x="12" y="53245"/>
                    <a:pt x="-859" y="44319"/>
                    <a:pt x="859" y="35707"/>
                  </a:cubicBezTo>
                  <a:cubicBezTo>
                    <a:pt x="2583" y="27095"/>
                    <a:pt x="6815" y="19188"/>
                    <a:pt x="13029" y="12986"/>
                  </a:cubicBezTo>
                  <a:cubicBezTo>
                    <a:pt x="19243" y="6778"/>
                    <a:pt x="27156" y="2558"/>
                    <a:pt x="35768" y="846"/>
                  </a:cubicBezTo>
                  <a:cubicBezTo>
                    <a:pt x="44381" y="-859"/>
                    <a:pt x="53306" y="25"/>
                    <a:pt x="61421" y="3386"/>
                  </a:cubicBezTo>
                  <a:cubicBezTo>
                    <a:pt x="69531" y="6748"/>
                    <a:pt x="76462" y="12440"/>
                    <a:pt x="81339" y="19746"/>
                  </a:cubicBezTo>
                  <a:cubicBezTo>
                    <a:pt x="86216" y="27046"/>
                    <a:pt x="88823" y="35627"/>
                    <a:pt x="88823" y="44411"/>
                  </a:cubicBezTo>
                  <a:cubicBezTo>
                    <a:pt x="88804" y="56195"/>
                    <a:pt x="84112" y="67488"/>
                    <a:pt x="75775" y="75818"/>
                  </a:cubicBezTo>
                  <a:cubicBezTo>
                    <a:pt x="67433" y="84143"/>
                    <a:pt x="56134" y="88823"/>
                    <a:pt x="44350" y="88823"/>
                  </a:cubicBezTo>
                  <a:close/>
                  <a:moveTo>
                    <a:pt x="44350" y="4601"/>
                  </a:moveTo>
                  <a:cubicBezTo>
                    <a:pt x="36480" y="4613"/>
                    <a:pt x="28788" y="6956"/>
                    <a:pt x="22249" y="11336"/>
                  </a:cubicBezTo>
                  <a:cubicBezTo>
                    <a:pt x="15710" y="15722"/>
                    <a:pt x="10618" y="21942"/>
                    <a:pt x="7612" y="29217"/>
                  </a:cubicBezTo>
                  <a:cubicBezTo>
                    <a:pt x="4607" y="36492"/>
                    <a:pt x="3828" y="44497"/>
                    <a:pt x="5373" y="52214"/>
                  </a:cubicBezTo>
                  <a:cubicBezTo>
                    <a:pt x="6913" y="59931"/>
                    <a:pt x="10710" y="67022"/>
                    <a:pt x="16280" y="72580"/>
                  </a:cubicBezTo>
                  <a:cubicBezTo>
                    <a:pt x="21850" y="78143"/>
                    <a:pt x="28947" y="81928"/>
                    <a:pt x="36664" y="83462"/>
                  </a:cubicBezTo>
                  <a:cubicBezTo>
                    <a:pt x="44387" y="84989"/>
                    <a:pt x="52386" y="84198"/>
                    <a:pt x="59661" y="81186"/>
                  </a:cubicBezTo>
                  <a:cubicBezTo>
                    <a:pt x="66930" y="78168"/>
                    <a:pt x="73144" y="73064"/>
                    <a:pt x="77518" y="66519"/>
                  </a:cubicBezTo>
                  <a:cubicBezTo>
                    <a:pt x="81885" y="59974"/>
                    <a:pt x="84222" y="52282"/>
                    <a:pt x="84222" y="44411"/>
                  </a:cubicBezTo>
                  <a:cubicBezTo>
                    <a:pt x="84204" y="33848"/>
                    <a:pt x="79996" y="23721"/>
                    <a:pt x="72518" y="16256"/>
                  </a:cubicBezTo>
                  <a:cubicBezTo>
                    <a:pt x="65047" y="8790"/>
                    <a:pt x="54913" y="4601"/>
                    <a:pt x="44350" y="4601"/>
                  </a:cubicBezTo>
                  <a:close/>
                </a:path>
              </a:pathLst>
            </a:custGeom>
            <a:solidFill>
              <a:srgbClr val="0E0E0E"/>
            </a:solidFill>
            <a:ln w="6134" cap="flat">
              <a:noFill/>
              <a:prstDash val="solid"/>
              <a:miter/>
            </a:ln>
          </p:spPr>
          <p:txBody>
            <a:bodyPr rtlCol="0" anchor="ctr"/>
            <a:lstStyle/>
            <a:p>
              <a:endParaRPr lang="en-AU"/>
            </a:p>
          </p:txBody>
        </p:sp>
        <p:sp>
          <p:nvSpPr>
            <p:cNvPr id="425" name="Freeform: Shape 424">
              <a:extLst>
                <a:ext uri="{FF2B5EF4-FFF2-40B4-BE49-F238E27FC236}">
                  <a16:creationId xmlns:a16="http://schemas.microsoft.com/office/drawing/2014/main" id="{0D73691B-FABB-4BCD-A14D-35A018A538E1}"/>
                </a:ext>
              </a:extLst>
            </p:cNvPr>
            <p:cNvSpPr/>
            <p:nvPr/>
          </p:nvSpPr>
          <p:spPr>
            <a:xfrm>
              <a:off x="8489290" y="3071194"/>
              <a:ext cx="83966" cy="58642"/>
            </a:xfrm>
            <a:custGeom>
              <a:avLst/>
              <a:gdLst>
                <a:gd name="connsiteX0" fmla="*/ 42131 w 83966"/>
                <a:gd name="connsiteY0" fmla="*/ 0 h 58642"/>
                <a:gd name="connsiteX1" fmla="*/ 22183 w 83966"/>
                <a:gd name="connsiteY1" fmla="*/ 5024 h 58642"/>
                <a:gd name="connsiteX2" fmla="*/ 6989 w 83966"/>
                <a:gd name="connsiteY2" fmla="*/ 18899 h 58642"/>
                <a:gd name="connsiteX3" fmla="*/ 174 w 83966"/>
                <a:gd name="connsiteY3" fmla="*/ 38314 h 58642"/>
                <a:gd name="connsiteX4" fmla="*/ 3363 w 83966"/>
                <a:gd name="connsiteY4" fmla="*/ 58643 h 58642"/>
                <a:gd name="connsiteX5" fmla="*/ 83966 w 83966"/>
                <a:gd name="connsiteY5" fmla="*/ 44963 h 58642"/>
                <a:gd name="connsiteX6" fmla="*/ 83966 w 83966"/>
                <a:gd name="connsiteY6" fmla="*/ 42142 h 58642"/>
                <a:gd name="connsiteX7" fmla="*/ 71735 w 83966"/>
                <a:gd name="connsiteY7" fmla="*/ 12452 h 58642"/>
                <a:gd name="connsiteX8" fmla="*/ 42131 w 83966"/>
                <a:gd name="connsiteY8" fmla="*/ 0 h 5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966" h="58642">
                  <a:moveTo>
                    <a:pt x="42131" y="0"/>
                  </a:moveTo>
                  <a:cubicBezTo>
                    <a:pt x="35169" y="0"/>
                    <a:pt x="28311" y="1730"/>
                    <a:pt x="22183" y="5024"/>
                  </a:cubicBezTo>
                  <a:cubicBezTo>
                    <a:pt x="16049" y="8324"/>
                    <a:pt x="10829" y="13090"/>
                    <a:pt x="6989" y="18899"/>
                  </a:cubicBezTo>
                  <a:cubicBezTo>
                    <a:pt x="3149" y="24708"/>
                    <a:pt x="806" y="31382"/>
                    <a:pt x="174" y="38314"/>
                  </a:cubicBezTo>
                  <a:cubicBezTo>
                    <a:pt x="-458" y="45252"/>
                    <a:pt x="640" y="52232"/>
                    <a:pt x="3363" y="58643"/>
                  </a:cubicBezTo>
                  <a:lnTo>
                    <a:pt x="83966" y="44963"/>
                  </a:lnTo>
                  <a:cubicBezTo>
                    <a:pt x="83966" y="44043"/>
                    <a:pt x="83966" y="43123"/>
                    <a:pt x="83966" y="42142"/>
                  </a:cubicBezTo>
                  <a:cubicBezTo>
                    <a:pt x="83966" y="31020"/>
                    <a:pt x="79568" y="20347"/>
                    <a:pt x="71735" y="12452"/>
                  </a:cubicBezTo>
                  <a:cubicBezTo>
                    <a:pt x="63895" y="4558"/>
                    <a:pt x="53253" y="80"/>
                    <a:pt x="42131" y="0"/>
                  </a:cubicBezTo>
                  <a:close/>
                </a:path>
              </a:pathLst>
            </a:custGeom>
            <a:solidFill>
              <a:srgbClr val="374FAD"/>
            </a:solidFill>
            <a:ln w="6134" cap="flat">
              <a:noFill/>
              <a:prstDash val="solid"/>
              <a:miter/>
            </a:ln>
          </p:spPr>
          <p:txBody>
            <a:bodyPr rtlCol="0" anchor="ctr"/>
            <a:lstStyle/>
            <a:p>
              <a:endParaRPr lang="en-AU"/>
            </a:p>
          </p:txBody>
        </p:sp>
        <p:sp>
          <p:nvSpPr>
            <p:cNvPr id="426" name="Freeform: Shape 425">
              <a:extLst>
                <a:ext uri="{FF2B5EF4-FFF2-40B4-BE49-F238E27FC236}">
                  <a16:creationId xmlns:a16="http://schemas.microsoft.com/office/drawing/2014/main" id="{C25D5683-A998-4173-A0FB-388A08E63549}"/>
                </a:ext>
              </a:extLst>
            </p:cNvPr>
            <p:cNvSpPr/>
            <p:nvPr/>
          </p:nvSpPr>
          <p:spPr>
            <a:xfrm>
              <a:off x="8487015" y="3068924"/>
              <a:ext cx="88869" cy="63243"/>
            </a:xfrm>
            <a:custGeom>
              <a:avLst/>
              <a:gdLst>
                <a:gd name="connsiteX0" fmla="*/ 5644 w 88869"/>
                <a:gd name="connsiteY0" fmla="*/ 63243 h 63243"/>
                <a:gd name="connsiteX1" fmla="*/ 4386 w 88869"/>
                <a:gd name="connsiteY1" fmla="*/ 62851 h 63243"/>
                <a:gd name="connsiteX2" fmla="*/ 3558 w 88869"/>
                <a:gd name="connsiteY2" fmla="*/ 61833 h 63243"/>
                <a:gd name="connsiteX3" fmla="*/ 0 w 88869"/>
                <a:gd name="connsiteY3" fmla="*/ 44412 h 63243"/>
                <a:gd name="connsiteX4" fmla="*/ 13005 w 88869"/>
                <a:gd name="connsiteY4" fmla="*/ 13005 h 63243"/>
                <a:gd name="connsiteX5" fmla="*/ 44412 w 88869"/>
                <a:gd name="connsiteY5" fmla="*/ 0 h 63243"/>
                <a:gd name="connsiteX6" fmla="*/ 75813 w 88869"/>
                <a:gd name="connsiteY6" fmla="*/ 13005 h 63243"/>
                <a:gd name="connsiteX7" fmla="*/ 88823 w 88869"/>
                <a:gd name="connsiteY7" fmla="*/ 44412 h 63243"/>
                <a:gd name="connsiteX8" fmla="*/ 88823 w 88869"/>
                <a:gd name="connsiteY8" fmla="*/ 46374 h 63243"/>
                <a:gd name="connsiteX9" fmla="*/ 88823 w 88869"/>
                <a:gd name="connsiteY9" fmla="*/ 47417 h 63243"/>
                <a:gd name="connsiteX10" fmla="*/ 88234 w 88869"/>
                <a:gd name="connsiteY10" fmla="*/ 48791 h 63243"/>
                <a:gd name="connsiteX11" fmla="*/ 86922 w 88869"/>
                <a:gd name="connsiteY11" fmla="*/ 49503 h 63243"/>
                <a:gd name="connsiteX12" fmla="*/ 6319 w 88869"/>
                <a:gd name="connsiteY12" fmla="*/ 63182 h 63243"/>
                <a:gd name="connsiteX13" fmla="*/ 5644 w 88869"/>
                <a:gd name="connsiteY13" fmla="*/ 63243 h 63243"/>
                <a:gd name="connsiteX14" fmla="*/ 44412 w 88869"/>
                <a:gd name="connsiteY14" fmla="*/ 4601 h 63243"/>
                <a:gd name="connsiteX15" fmla="*/ 16274 w 88869"/>
                <a:gd name="connsiteY15" fmla="*/ 16280 h 63243"/>
                <a:gd name="connsiteX16" fmla="*/ 4601 w 88869"/>
                <a:gd name="connsiteY16" fmla="*/ 44412 h 63243"/>
                <a:gd name="connsiteX17" fmla="*/ 7110 w 88869"/>
                <a:gd name="connsiteY17" fmla="*/ 58336 h 63243"/>
                <a:gd name="connsiteX18" fmla="*/ 84155 w 88869"/>
                <a:gd name="connsiteY18" fmla="*/ 45270 h 63243"/>
                <a:gd name="connsiteX19" fmla="*/ 84155 w 88869"/>
                <a:gd name="connsiteY19" fmla="*/ 44412 h 63243"/>
                <a:gd name="connsiteX20" fmla="*/ 72500 w 88869"/>
                <a:gd name="connsiteY20" fmla="*/ 16299 h 63243"/>
                <a:gd name="connsiteX21" fmla="*/ 44412 w 88869"/>
                <a:gd name="connsiteY21" fmla="*/ 4601 h 6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69" h="63243">
                  <a:moveTo>
                    <a:pt x="5644" y="63243"/>
                  </a:moveTo>
                  <a:cubicBezTo>
                    <a:pt x="5190" y="63237"/>
                    <a:pt x="4754" y="63102"/>
                    <a:pt x="4386" y="62851"/>
                  </a:cubicBezTo>
                  <a:cubicBezTo>
                    <a:pt x="4012" y="62599"/>
                    <a:pt x="3724" y="62243"/>
                    <a:pt x="3558" y="61833"/>
                  </a:cubicBezTo>
                  <a:cubicBezTo>
                    <a:pt x="1184" y="56330"/>
                    <a:pt x="-24" y="50398"/>
                    <a:pt x="0" y="44412"/>
                  </a:cubicBezTo>
                  <a:cubicBezTo>
                    <a:pt x="0" y="32634"/>
                    <a:pt x="4675" y="21335"/>
                    <a:pt x="13005" y="13005"/>
                  </a:cubicBezTo>
                  <a:cubicBezTo>
                    <a:pt x="21335" y="4680"/>
                    <a:pt x="32628" y="0"/>
                    <a:pt x="44412" y="0"/>
                  </a:cubicBezTo>
                  <a:cubicBezTo>
                    <a:pt x="56189" y="0"/>
                    <a:pt x="67482" y="4680"/>
                    <a:pt x="75813" y="13005"/>
                  </a:cubicBezTo>
                  <a:cubicBezTo>
                    <a:pt x="84143" y="21335"/>
                    <a:pt x="88823" y="32634"/>
                    <a:pt x="88823" y="44412"/>
                  </a:cubicBezTo>
                  <a:cubicBezTo>
                    <a:pt x="88885" y="45062"/>
                    <a:pt x="88885" y="45718"/>
                    <a:pt x="88823" y="46374"/>
                  </a:cubicBezTo>
                  <a:cubicBezTo>
                    <a:pt x="88823" y="46743"/>
                    <a:pt x="88823" y="47049"/>
                    <a:pt x="88823" y="47417"/>
                  </a:cubicBezTo>
                  <a:cubicBezTo>
                    <a:pt x="88787" y="47926"/>
                    <a:pt x="88578" y="48411"/>
                    <a:pt x="88234" y="48791"/>
                  </a:cubicBezTo>
                  <a:cubicBezTo>
                    <a:pt x="87891" y="49172"/>
                    <a:pt x="87424" y="49417"/>
                    <a:pt x="86922" y="49503"/>
                  </a:cubicBezTo>
                  <a:lnTo>
                    <a:pt x="6319" y="63182"/>
                  </a:lnTo>
                  <a:lnTo>
                    <a:pt x="5644" y="63243"/>
                  </a:lnTo>
                  <a:close/>
                  <a:moveTo>
                    <a:pt x="44412" y="4601"/>
                  </a:moveTo>
                  <a:cubicBezTo>
                    <a:pt x="33855" y="4613"/>
                    <a:pt x="23740" y="8815"/>
                    <a:pt x="16274" y="16280"/>
                  </a:cubicBezTo>
                  <a:cubicBezTo>
                    <a:pt x="8815" y="23739"/>
                    <a:pt x="4613" y="33855"/>
                    <a:pt x="4601" y="44412"/>
                  </a:cubicBezTo>
                  <a:cubicBezTo>
                    <a:pt x="4570" y="49165"/>
                    <a:pt x="5423" y="53889"/>
                    <a:pt x="7110" y="58336"/>
                  </a:cubicBezTo>
                  <a:lnTo>
                    <a:pt x="84155" y="45270"/>
                  </a:lnTo>
                  <a:cubicBezTo>
                    <a:pt x="84155" y="44964"/>
                    <a:pt x="84155" y="44718"/>
                    <a:pt x="84155" y="44412"/>
                  </a:cubicBezTo>
                  <a:cubicBezTo>
                    <a:pt x="84143" y="33867"/>
                    <a:pt x="79953" y="23758"/>
                    <a:pt x="72500" y="16299"/>
                  </a:cubicBezTo>
                  <a:cubicBezTo>
                    <a:pt x="65053" y="8839"/>
                    <a:pt x="54950" y="4631"/>
                    <a:pt x="44412" y="4601"/>
                  </a:cubicBezTo>
                  <a:close/>
                </a:path>
              </a:pathLst>
            </a:custGeom>
            <a:solidFill>
              <a:srgbClr val="0E0E0E"/>
            </a:solidFill>
            <a:ln w="6134" cap="flat">
              <a:no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1CEE08D7-790A-4937-95C1-53073F4699C1}"/>
                </a:ext>
              </a:extLst>
            </p:cNvPr>
            <p:cNvSpPr/>
            <p:nvPr/>
          </p:nvSpPr>
          <p:spPr>
            <a:xfrm>
              <a:off x="8688217" y="3070469"/>
              <a:ext cx="84282" cy="85032"/>
            </a:xfrm>
            <a:custGeom>
              <a:avLst/>
              <a:gdLst>
                <a:gd name="connsiteX0" fmla="*/ 84277 w 84282"/>
                <a:gd name="connsiteY0" fmla="*/ 42867 h 85032"/>
                <a:gd name="connsiteX1" fmla="*/ 80731 w 84282"/>
                <a:gd name="connsiteY1" fmla="*/ 25212 h 85032"/>
                <a:gd name="connsiteX2" fmla="*/ 70143 w 84282"/>
                <a:gd name="connsiteY2" fmla="*/ 10650 h 85032"/>
                <a:gd name="connsiteX3" fmla="*/ 54440 w 84282"/>
                <a:gd name="connsiteY3" fmla="*/ 1835 h 85032"/>
                <a:gd name="connsiteX4" fmla="*/ 36498 w 84282"/>
                <a:gd name="connsiteY4" fmla="*/ 381 h 85032"/>
                <a:gd name="connsiteX5" fmla="*/ 19580 w 84282"/>
                <a:gd name="connsiteY5" fmla="*/ 6552 h 85032"/>
                <a:gd name="connsiteX6" fmla="*/ 6784 w 84282"/>
                <a:gd name="connsiteY6" fmla="*/ 19219 h 85032"/>
                <a:gd name="connsiteX7" fmla="*/ 441 w 84282"/>
                <a:gd name="connsiteY7" fmla="*/ 36070 h 85032"/>
                <a:gd name="connsiteX8" fmla="*/ 1711 w 84282"/>
                <a:gd name="connsiteY8" fmla="*/ 54031 h 85032"/>
                <a:gd name="connsiteX9" fmla="*/ 13059 w 84282"/>
                <a:gd name="connsiteY9" fmla="*/ 73231 h 85032"/>
                <a:gd name="connsiteX10" fmla="*/ 34627 w 84282"/>
                <a:gd name="connsiteY10" fmla="*/ 84334 h 85032"/>
                <a:gd name="connsiteX11" fmla="*/ 58740 w 84282"/>
                <a:gd name="connsiteY11" fmla="*/ 81665 h 85032"/>
                <a:gd name="connsiteX12" fmla="*/ 77357 w 84282"/>
                <a:gd name="connsiteY12" fmla="*/ 66115 h 85032"/>
                <a:gd name="connsiteX13" fmla="*/ 84277 w 84282"/>
                <a:gd name="connsiteY13" fmla="*/ 42867 h 8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282" h="85032">
                  <a:moveTo>
                    <a:pt x="84277" y="42867"/>
                  </a:moveTo>
                  <a:cubicBezTo>
                    <a:pt x="84381" y="36794"/>
                    <a:pt x="83173" y="30770"/>
                    <a:pt x="80731" y="25212"/>
                  </a:cubicBezTo>
                  <a:cubicBezTo>
                    <a:pt x="78296" y="19655"/>
                    <a:pt x="74683" y="14686"/>
                    <a:pt x="70143" y="10650"/>
                  </a:cubicBezTo>
                  <a:cubicBezTo>
                    <a:pt x="65604" y="6614"/>
                    <a:pt x="60249" y="3608"/>
                    <a:pt x="54440" y="1835"/>
                  </a:cubicBezTo>
                  <a:cubicBezTo>
                    <a:pt x="48637" y="62"/>
                    <a:pt x="42515" y="-435"/>
                    <a:pt x="36498" y="381"/>
                  </a:cubicBezTo>
                  <a:cubicBezTo>
                    <a:pt x="30480" y="1197"/>
                    <a:pt x="24708" y="3301"/>
                    <a:pt x="19580" y="6552"/>
                  </a:cubicBezTo>
                  <a:cubicBezTo>
                    <a:pt x="14451" y="9803"/>
                    <a:pt x="10084" y="14122"/>
                    <a:pt x="6784" y="19219"/>
                  </a:cubicBezTo>
                  <a:cubicBezTo>
                    <a:pt x="3477" y="24311"/>
                    <a:pt x="1318" y="30058"/>
                    <a:pt x="441" y="36070"/>
                  </a:cubicBezTo>
                  <a:cubicBezTo>
                    <a:pt x="-436" y="42075"/>
                    <a:pt x="-1" y="48203"/>
                    <a:pt x="1711" y="54031"/>
                  </a:cubicBezTo>
                  <a:lnTo>
                    <a:pt x="13059" y="73231"/>
                  </a:lnTo>
                  <a:cubicBezTo>
                    <a:pt x="19003" y="78973"/>
                    <a:pt x="26505" y="82831"/>
                    <a:pt x="34627" y="84334"/>
                  </a:cubicBezTo>
                  <a:cubicBezTo>
                    <a:pt x="42754" y="85836"/>
                    <a:pt x="51140" y="84904"/>
                    <a:pt x="58740" y="81665"/>
                  </a:cubicBezTo>
                  <a:cubicBezTo>
                    <a:pt x="66340" y="78426"/>
                    <a:pt x="72818" y="73016"/>
                    <a:pt x="77357" y="66115"/>
                  </a:cubicBezTo>
                  <a:cubicBezTo>
                    <a:pt x="81903" y="59214"/>
                    <a:pt x="84307" y="51129"/>
                    <a:pt x="84277" y="42867"/>
                  </a:cubicBezTo>
                  <a:close/>
                </a:path>
              </a:pathLst>
            </a:custGeom>
            <a:solidFill>
              <a:srgbClr val="374FAD"/>
            </a:solidFill>
            <a:ln w="6134" cap="flat">
              <a:noFill/>
              <a:prstDash val="solid"/>
              <a:miter/>
            </a:ln>
          </p:spPr>
          <p:txBody>
            <a:bodyPr rtlCol="0" anchor="ctr"/>
            <a:lstStyle/>
            <a:p>
              <a:endParaRPr lang="en-AU"/>
            </a:p>
          </p:txBody>
        </p:sp>
        <p:sp>
          <p:nvSpPr>
            <p:cNvPr id="428" name="Freeform: Shape 427">
              <a:extLst>
                <a:ext uri="{FF2B5EF4-FFF2-40B4-BE49-F238E27FC236}">
                  <a16:creationId xmlns:a16="http://schemas.microsoft.com/office/drawing/2014/main" id="{8F5022EB-077C-44EA-8A03-FA798E032DAE}"/>
                </a:ext>
              </a:extLst>
            </p:cNvPr>
            <p:cNvSpPr/>
            <p:nvPr/>
          </p:nvSpPr>
          <p:spPr>
            <a:xfrm>
              <a:off x="8686186" y="3069047"/>
              <a:ext cx="88822" cy="88822"/>
            </a:xfrm>
            <a:custGeom>
              <a:avLst/>
              <a:gdLst>
                <a:gd name="connsiteX0" fmla="*/ 44166 w 88822"/>
                <a:gd name="connsiteY0" fmla="*/ 88700 h 88822"/>
                <a:gd name="connsiteX1" fmla="*/ 13495 w 88822"/>
                <a:gd name="connsiteY1" fmla="*/ 76432 h 88822"/>
                <a:gd name="connsiteX2" fmla="*/ 13066 w 88822"/>
                <a:gd name="connsiteY2" fmla="*/ 75941 h 88822"/>
                <a:gd name="connsiteX3" fmla="*/ 1779 w 88822"/>
                <a:gd name="connsiteY3" fmla="*/ 56741 h 88822"/>
                <a:gd name="connsiteX4" fmla="*/ 1779 w 88822"/>
                <a:gd name="connsiteY4" fmla="*/ 56189 h 88822"/>
                <a:gd name="connsiteX5" fmla="*/ 0 w 88822"/>
                <a:gd name="connsiteY5" fmla="*/ 44411 h 88822"/>
                <a:gd name="connsiteX6" fmla="*/ 7484 w 88822"/>
                <a:gd name="connsiteY6" fmla="*/ 19733 h 88822"/>
                <a:gd name="connsiteX7" fmla="*/ 27420 w 88822"/>
                <a:gd name="connsiteY7" fmla="*/ 3380 h 88822"/>
                <a:gd name="connsiteX8" fmla="*/ 53079 w 88822"/>
                <a:gd name="connsiteY8" fmla="*/ 853 h 88822"/>
                <a:gd name="connsiteX9" fmla="*/ 75818 w 88822"/>
                <a:gd name="connsiteY9" fmla="*/ 13004 h 88822"/>
                <a:gd name="connsiteX10" fmla="*/ 87970 w 88822"/>
                <a:gd name="connsiteY10" fmla="*/ 35744 h 88822"/>
                <a:gd name="connsiteX11" fmla="*/ 85443 w 88822"/>
                <a:gd name="connsiteY11" fmla="*/ 61403 h 88822"/>
                <a:gd name="connsiteX12" fmla="*/ 69089 w 88822"/>
                <a:gd name="connsiteY12" fmla="*/ 81339 h 88822"/>
                <a:gd name="connsiteX13" fmla="*/ 44411 w 88822"/>
                <a:gd name="connsiteY13" fmla="*/ 88822 h 88822"/>
                <a:gd name="connsiteX14" fmla="*/ 44166 w 88822"/>
                <a:gd name="connsiteY14" fmla="*/ 88700 h 88822"/>
                <a:gd name="connsiteX15" fmla="*/ 16869 w 88822"/>
                <a:gd name="connsiteY15" fmla="*/ 73180 h 88822"/>
                <a:gd name="connsiteX16" fmla="*/ 41197 w 88822"/>
                <a:gd name="connsiteY16" fmla="*/ 84081 h 88822"/>
                <a:gd name="connsiteX17" fmla="*/ 66942 w 88822"/>
                <a:gd name="connsiteY17" fmla="*/ 77168 h 88822"/>
                <a:gd name="connsiteX18" fmla="*/ 82529 w 88822"/>
                <a:gd name="connsiteY18" fmla="*/ 55532 h 88822"/>
                <a:gd name="connsiteX19" fmla="*/ 80940 w 88822"/>
                <a:gd name="connsiteY19" fmla="*/ 28922 h 88822"/>
                <a:gd name="connsiteX20" fmla="*/ 62894 w 88822"/>
                <a:gd name="connsiteY20" fmla="*/ 9299 h 88822"/>
                <a:gd name="connsiteX21" fmla="*/ 36510 w 88822"/>
                <a:gd name="connsiteY21" fmla="*/ 5490 h 88822"/>
                <a:gd name="connsiteX22" fmla="*/ 13648 w 88822"/>
                <a:gd name="connsiteY22" fmla="*/ 19212 h 88822"/>
                <a:gd name="connsiteX23" fmla="*/ 4601 w 88822"/>
                <a:gd name="connsiteY23" fmla="*/ 44289 h 88822"/>
                <a:gd name="connsiteX24" fmla="*/ 6134 w 88822"/>
                <a:gd name="connsiteY24" fmla="*/ 54594 h 88822"/>
                <a:gd name="connsiteX25" fmla="*/ 16869 w 88822"/>
                <a:gd name="connsiteY25" fmla="*/ 7318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822" h="88822">
                  <a:moveTo>
                    <a:pt x="44166" y="88700"/>
                  </a:moveTo>
                  <a:cubicBezTo>
                    <a:pt x="32744" y="88718"/>
                    <a:pt x="21758" y="84320"/>
                    <a:pt x="13495" y="76432"/>
                  </a:cubicBezTo>
                  <a:lnTo>
                    <a:pt x="13066" y="75941"/>
                  </a:lnTo>
                  <a:lnTo>
                    <a:pt x="1779" y="56741"/>
                  </a:lnTo>
                  <a:cubicBezTo>
                    <a:pt x="1754" y="56557"/>
                    <a:pt x="1754" y="56373"/>
                    <a:pt x="1779" y="56189"/>
                  </a:cubicBezTo>
                  <a:cubicBezTo>
                    <a:pt x="644" y="52361"/>
                    <a:pt x="43" y="48398"/>
                    <a:pt x="0" y="44411"/>
                  </a:cubicBezTo>
                  <a:cubicBezTo>
                    <a:pt x="0" y="35627"/>
                    <a:pt x="2607" y="27039"/>
                    <a:pt x="7484" y="19733"/>
                  </a:cubicBezTo>
                  <a:cubicBezTo>
                    <a:pt x="12366" y="12434"/>
                    <a:pt x="19304" y="6741"/>
                    <a:pt x="27420" y="3380"/>
                  </a:cubicBezTo>
                  <a:cubicBezTo>
                    <a:pt x="35529" y="18"/>
                    <a:pt x="44460" y="-859"/>
                    <a:pt x="53079" y="853"/>
                  </a:cubicBezTo>
                  <a:cubicBezTo>
                    <a:pt x="61691" y="2564"/>
                    <a:pt x="69604" y="6796"/>
                    <a:pt x="75818" y="13004"/>
                  </a:cubicBezTo>
                  <a:cubicBezTo>
                    <a:pt x="82026" y="19218"/>
                    <a:pt x="86259" y="27131"/>
                    <a:pt x="87970" y="35744"/>
                  </a:cubicBezTo>
                  <a:cubicBezTo>
                    <a:pt x="89682" y="44362"/>
                    <a:pt x="88804" y="53293"/>
                    <a:pt x="85443" y="61403"/>
                  </a:cubicBezTo>
                  <a:cubicBezTo>
                    <a:pt x="82081" y="69518"/>
                    <a:pt x="76389" y="76456"/>
                    <a:pt x="69089" y="81339"/>
                  </a:cubicBezTo>
                  <a:cubicBezTo>
                    <a:pt x="61783" y="86216"/>
                    <a:pt x="53195" y="88822"/>
                    <a:pt x="44411" y="88822"/>
                  </a:cubicBezTo>
                  <a:lnTo>
                    <a:pt x="44166" y="88700"/>
                  </a:lnTo>
                  <a:close/>
                  <a:moveTo>
                    <a:pt x="16869" y="73180"/>
                  </a:moveTo>
                  <a:cubicBezTo>
                    <a:pt x="23482" y="79505"/>
                    <a:pt x="32076" y="83357"/>
                    <a:pt x="41197" y="84081"/>
                  </a:cubicBezTo>
                  <a:cubicBezTo>
                    <a:pt x="50319" y="84811"/>
                    <a:pt x="59415" y="82363"/>
                    <a:pt x="66942" y="77168"/>
                  </a:cubicBezTo>
                  <a:cubicBezTo>
                    <a:pt x="74475" y="71966"/>
                    <a:pt x="79977" y="64323"/>
                    <a:pt x="82529" y="55532"/>
                  </a:cubicBezTo>
                  <a:cubicBezTo>
                    <a:pt x="85075" y="46748"/>
                    <a:pt x="84517" y="37345"/>
                    <a:pt x="80940" y="28922"/>
                  </a:cubicBezTo>
                  <a:cubicBezTo>
                    <a:pt x="77364" y="20500"/>
                    <a:pt x="70991" y="13569"/>
                    <a:pt x="62894" y="9299"/>
                  </a:cubicBezTo>
                  <a:cubicBezTo>
                    <a:pt x="54796" y="5030"/>
                    <a:pt x="45479" y="3686"/>
                    <a:pt x="36510" y="5490"/>
                  </a:cubicBezTo>
                  <a:cubicBezTo>
                    <a:pt x="27536" y="7299"/>
                    <a:pt x="19464" y="12145"/>
                    <a:pt x="13648" y="19212"/>
                  </a:cubicBezTo>
                  <a:cubicBezTo>
                    <a:pt x="7840" y="26279"/>
                    <a:pt x="4643" y="35136"/>
                    <a:pt x="4601" y="44289"/>
                  </a:cubicBezTo>
                  <a:cubicBezTo>
                    <a:pt x="4650" y="47773"/>
                    <a:pt x="5165" y="51239"/>
                    <a:pt x="6134" y="54594"/>
                  </a:cubicBezTo>
                  <a:lnTo>
                    <a:pt x="16869" y="73180"/>
                  </a:lnTo>
                  <a:close/>
                </a:path>
              </a:pathLst>
            </a:custGeom>
            <a:solidFill>
              <a:srgbClr val="0E0E0E"/>
            </a:solidFill>
            <a:ln w="6134" cap="flat">
              <a:noFill/>
              <a:prstDash val="solid"/>
              <a:miter/>
            </a:ln>
          </p:spPr>
          <p:txBody>
            <a:bodyPr rtlCol="0" anchor="ctr"/>
            <a:lstStyle/>
            <a:p>
              <a:endParaRPr lang="en-AU"/>
            </a:p>
          </p:txBody>
        </p:sp>
        <p:sp>
          <p:nvSpPr>
            <p:cNvPr id="429" name="Freeform: Shape 428">
              <a:extLst>
                <a:ext uri="{FF2B5EF4-FFF2-40B4-BE49-F238E27FC236}">
                  <a16:creationId xmlns:a16="http://schemas.microsoft.com/office/drawing/2014/main" id="{E9B54B1F-7D91-4ABC-AA4D-058B4F1D5A1D}"/>
                </a:ext>
              </a:extLst>
            </p:cNvPr>
            <p:cNvSpPr/>
            <p:nvPr/>
          </p:nvSpPr>
          <p:spPr>
            <a:xfrm>
              <a:off x="8986108" y="3209499"/>
              <a:ext cx="84282" cy="84286"/>
            </a:xfrm>
            <a:custGeom>
              <a:avLst/>
              <a:gdLst>
                <a:gd name="connsiteX0" fmla="*/ 71943 w 84282"/>
                <a:gd name="connsiteY0" fmla="*/ 71943 h 84286"/>
                <a:gd name="connsiteX1" fmla="*/ 71943 w 84282"/>
                <a:gd name="connsiteY1" fmla="*/ 12343 h 84286"/>
                <a:gd name="connsiteX2" fmla="*/ 12344 w 84282"/>
                <a:gd name="connsiteY2" fmla="*/ 12343 h 84286"/>
                <a:gd name="connsiteX3" fmla="*/ 12344 w 84282"/>
                <a:gd name="connsiteY3" fmla="*/ 71943 h 84286"/>
                <a:gd name="connsiteX4" fmla="*/ 71943 w 84282"/>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2" h="84286">
                  <a:moveTo>
                    <a:pt x="71943" y="71943"/>
                  </a:moveTo>
                  <a:cubicBezTo>
                    <a:pt x="88395" y="55485"/>
                    <a:pt x="88395" y="28801"/>
                    <a:pt x="71943" y="12343"/>
                  </a:cubicBezTo>
                  <a:cubicBezTo>
                    <a:pt x="55485" y="-4114"/>
                    <a:pt x="28802" y="-4114"/>
                    <a:pt x="12344" y="12343"/>
                  </a:cubicBezTo>
                  <a:cubicBezTo>
                    <a:pt x="-4115" y="28801"/>
                    <a:pt x="-4115" y="55485"/>
                    <a:pt x="12344" y="71943"/>
                  </a:cubicBezTo>
                  <a:cubicBezTo>
                    <a:pt x="28802"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430" name="Freeform: Shape 429">
              <a:extLst>
                <a:ext uri="{FF2B5EF4-FFF2-40B4-BE49-F238E27FC236}">
                  <a16:creationId xmlns:a16="http://schemas.microsoft.com/office/drawing/2014/main" id="{F9ADC105-B2DD-4150-B3CF-022E807DBE9A}"/>
                </a:ext>
              </a:extLst>
            </p:cNvPr>
            <p:cNvSpPr/>
            <p:nvPr/>
          </p:nvSpPr>
          <p:spPr>
            <a:xfrm>
              <a:off x="8983752" y="3207129"/>
              <a:ext cx="88947" cy="88943"/>
            </a:xfrm>
            <a:custGeom>
              <a:avLst/>
              <a:gdLst>
                <a:gd name="connsiteX0" fmla="*/ 44475 w 88947"/>
                <a:gd name="connsiteY0" fmla="*/ 88943 h 88943"/>
                <a:gd name="connsiteX1" fmla="*/ 19761 w 88947"/>
                <a:gd name="connsiteY1" fmla="*/ 81447 h 88943"/>
                <a:gd name="connsiteX2" fmla="*/ 3382 w 88947"/>
                <a:gd name="connsiteY2" fmla="*/ 61475 h 88943"/>
                <a:gd name="connsiteX3" fmla="*/ 861 w 88947"/>
                <a:gd name="connsiteY3" fmla="*/ 35772 h 88943"/>
                <a:gd name="connsiteX4" fmla="*/ 13049 w 88947"/>
                <a:gd name="connsiteY4" fmla="*/ 13002 h 88943"/>
                <a:gd name="connsiteX5" fmla="*/ 35838 w 88947"/>
                <a:gd name="connsiteY5" fmla="*/ 845 h 88943"/>
                <a:gd name="connsiteX6" fmla="*/ 61534 w 88947"/>
                <a:gd name="connsiteY6" fmla="*/ 3402 h 88943"/>
                <a:gd name="connsiteX7" fmla="*/ 81482 w 88947"/>
                <a:gd name="connsiteY7" fmla="*/ 19805 h 88943"/>
                <a:gd name="connsiteX8" fmla="*/ 88948 w 88947"/>
                <a:gd name="connsiteY8" fmla="*/ 44532 h 88943"/>
                <a:gd name="connsiteX9" fmla="*/ 75900 w 88947"/>
                <a:gd name="connsiteY9" fmla="*/ 75939 h 88943"/>
                <a:gd name="connsiteX10" fmla="*/ 44475 w 88947"/>
                <a:gd name="connsiteY10" fmla="*/ 88943 h 88943"/>
                <a:gd name="connsiteX11" fmla="*/ 44475 w 88947"/>
                <a:gd name="connsiteY11" fmla="*/ 4660 h 88943"/>
                <a:gd name="connsiteX12" fmla="*/ 22324 w 88947"/>
                <a:gd name="connsiteY12" fmla="*/ 11383 h 88943"/>
                <a:gd name="connsiteX13" fmla="*/ 7639 w 88947"/>
                <a:gd name="connsiteY13" fmla="*/ 29276 h 88943"/>
                <a:gd name="connsiteX14" fmla="*/ 5370 w 88947"/>
                <a:gd name="connsiteY14" fmla="*/ 52310 h 88943"/>
                <a:gd name="connsiteX15" fmla="*/ 16282 w 88947"/>
                <a:gd name="connsiteY15" fmla="*/ 72724 h 88943"/>
                <a:gd name="connsiteX16" fmla="*/ 36697 w 88947"/>
                <a:gd name="connsiteY16" fmla="*/ 83637 h 88943"/>
                <a:gd name="connsiteX17" fmla="*/ 59731 w 88947"/>
                <a:gd name="connsiteY17" fmla="*/ 81367 h 88943"/>
                <a:gd name="connsiteX18" fmla="*/ 77624 w 88947"/>
                <a:gd name="connsiteY18" fmla="*/ 66682 h 88943"/>
                <a:gd name="connsiteX19" fmla="*/ 84347 w 88947"/>
                <a:gd name="connsiteY19" fmla="*/ 44532 h 88943"/>
                <a:gd name="connsiteX20" fmla="*/ 72668 w 88947"/>
                <a:gd name="connsiteY20" fmla="*/ 16339 h 88943"/>
                <a:gd name="connsiteX21" fmla="*/ 44475 w 88947"/>
                <a:gd name="connsiteY21" fmla="*/ 4660 h 8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3">
                  <a:moveTo>
                    <a:pt x="44475" y="88943"/>
                  </a:moveTo>
                  <a:cubicBezTo>
                    <a:pt x="35679" y="88943"/>
                    <a:pt x="27072" y="86337"/>
                    <a:pt x="19761" y="81447"/>
                  </a:cubicBezTo>
                  <a:cubicBezTo>
                    <a:pt x="12449" y="76552"/>
                    <a:pt x="6744" y="69608"/>
                    <a:pt x="3382" y="61475"/>
                  </a:cubicBezTo>
                  <a:cubicBezTo>
                    <a:pt x="14" y="53347"/>
                    <a:pt x="-863" y="44403"/>
                    <a:pt x="861" y="35772"/>
                  </a:cubicBezTo>
                  <a:cubicBezTo>
                    <a:pt x="2585" y="27142"/>
                    <a:pt x="6824" y="19222"/>
                    <a:pt x="13049" y="13002"/>
                  </a:cubicBezTo>
                  <a:cubicBezTo>
                    <a:pt x="19276" y="6789"/>
                    <a:pt x="27207" y="2556"/>
                    <a:pt x="35838" y="845"/>
                  </a:cubicBezTo>
                  <a:cubicBezTo>
                    <a:pt x="44469" y="-861"/>
                    <a:pt x="53412" y="29"/>
                    <a:pt x="61534" y="3402"/>
                  </a:cubicBezTo>
                  <a:cubicBezTo>
                    <a:pt x="69662" y="6776"/>
                    <a:pt x="76606" y="12487"/>
                    <a:pt x="81482" y="19805"/>
                  </a:cubicBezTo>
                  <a:cubicBezTo>
                    <a:pt x="86359" y="27129"/>
                    <a:pt x="88960" y="35736"/>
                    <a:pt x="88948" y="44532"/>
                  </a:cubicBezTo>
                  <a:cubicBezTo>
                    <a:pt x="88929" y="56316"/>
                    <a:pt x="84237" y="67615"/>
                    <a:pt x="75900" y="75939"/>
                  </a:cubicBezTo>
                  <a:cubicBezTo>
                    <a:pt x="67564" y="84269"/>
                    <a:pt x="56259" y="88943"/>
                    <a:pt x="44475" y="88943"/>
                  </a:cubicBezTo>
                  <a:close/>
                  <a:moveTo>
                    <a:pt x="44475" y="4660"/>
                  </a:moveTo>
                  <a:cubicBezTo>
                    <a:pt x="36586" y="4660"/>
                    <a:pt x="28882" y="6997"/>
                    <a:pt x="22324" y="11383"/>
                  </a:cubicBezTo>
                  <a:cubicBezTo>
                    <a:pt x="15767" y="15763"/>
                    <a:pt x="10657" y="21989"/>
                    <a:pt x="7639" y="29276"/>
                  </a:cubicBezTo>
                  <a:cubicBezTo>
                    <a:pt x="4621" y="36557"/>
                    <a:pt x="3830" y="44575"/>
                    <a:pt x="5370" y="52310"/>
                  </a:cubicBezTo>
                  <a:cubicBezTo>
                    <a:pt x="6909" y="60045"/>
                    <a:pt x="10706" y="67149"/>
                    <a:pt x="16282" y="72724"/>
                  </a:cubicBezTo>
                  <a:cubicBezTo>
                    <a:pt x="21858" y="78300"/>
                    <a:pt x="28962" y="82098"/>
                    <a:pt x="36697" y="83637"/>
                  </a:cubicBezTo>
                  <a:cubicBezTo>
                    <a:pt x="44432" y="85177"/>
                    <a:pt x="52449" y="84386"/>
                    <a:pt x="59731" y="81367"/>
                  </a:cubicBezTo>
                  <a:cubicBezTo>
                    <a:pt x="67018" y="78350"/>
                    <a:pt x="73244" y="73240"/>
                    <a:pt x="77624" y="66682"/>
                  </a:cubicBezTo>
                  <a:cubicBezTo>
                    <a:pt x="82010" y="60125"/>
                    <a:pt x="84347" y="52420"/>
                    <a:pt x="84347" y="44532"/>
                  </a:cubicBezTo>
                  <a:cubicBezTo>
                    <a:pt x="84347" y="33957"/>
                    <a:pt x="80145" y="23817"/>
                    <a:pt x="72668" y="16339"/>
                  </a:cubicBezTo>
                  <a:cubicBezTo>
                    <a:pt x="65190" y="8862"/>
                    <a:pt x="55050" y="4660"/>
                    <a:pt x="44475" y="4660"/>
                  </a:cubicBezTo>
                  <a:close/>
                </a:path>
              </a:pathLst>
            </a:custGeom>
            <a:solidFill>
              <a:srgbClr val="0E0E0E"/>
            </a:solidFill>
            <a:ln w="6134" cap="flat">
              <a:noFill/>
              <a:prstDash val="solid"/>
              <a:miter/>
            </a:ln>
          </p:spPr>
          <p:txBody>
            <a:bodyPr rtlCol="0" anchor="ctr"/>
            <a:lstStyle/>
            <a:p>
              <a:endParaRPr lang="en-AU"/>
            </a:p>
          </p:txBody>
        </p:sp>
        <p:sp>
          <p:nvSpPr>
            <p:cNvPr id="431" name="Freeform: Shape 430">
              <a:extLst>
                <a:ext uri="{FF2B5EF4-FFF2-40B4-BE49-F238E27FC236}">
                  <a16:creationId xmlns:a16="http://schemas.microsoft.com/office/drawing/2014/main" id="{220E4B50-67FD-45A0-8EFC-41057F0FE49D}"/>
                </a:ext>
              </a:extLst>
            </p:cNvPr>
            <p:cNvSpPr/>
            <p:nvPr/>
          </p:nvSpPr>
          <p:spPr>
            <a:xfrm>
              <a:off x="9184961" y="3209697"/>
              <a:ext cx="84302" cy="84304"/>
            </a:xfrm>
            <a:custGeom>
              <a:avLst/>
              <a:gdLst>
                <a:gd name="connsiteX0" fmla="*/ 51834 w 84302"/>
                <a:gd name="connsiteY0" fmla="*/ 83167 h 84304"/>
                <a:gd name="connsiteX1" fmla="*/ 83167 w 84302"/>
                <a:gd name="connsiteY1" fmla="*/ 32475 h 84304"/>
                <a:gd name="connsiteX2" fmla="*/ 32469 w 84302"/>
                <a:gd name="connsiteY2" fmla="*/ 1135 h 84304"/>
                <a:gd name="connsiteX3" fmla="*/ 1135 w 84302"/>
                <a:gd name="connsiteY3" fmla="*/ 51834 h 84304"/>
                <a:gd name="connsiteX4" fmla="*/ 51834 w 84302"/>
                <a:gd name="connsiteY4" fmla="*/ 83167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4">
                  <a:moveTo>
                    <a:pt x="51834" y="83167"/>
                  </a:moveTo>
                  <a:cubicBezTo>
                    <a:pt x="74482" y="77818"/>
                    <a:pt x="88510" y="55122"/>
                    <a:pt x="83167" y="32475"/>
                  </a:cubicBezTo>
                  <a:cubicBezTo>
                    <a:pt x="77819" y="9821"/>
                    <a:pt x="55122" y="-4208"/>
                    <a:pt x="32469" y="1135"/>
                  </a:cubicBezTo>
                  <a:cubicBezTo>
                    <a:pt x="9821" y="6484"/>
                    <a:pt x="-4208" y="29180"/>
                    <a:pt x="1135" y="51834"/>
                  </a:cubicBezTo>
                  <a:cubicBezTo>
                    <a:pt x="6484" y="74488"/>
                    <a:pt x="29181" y="88516"/>
                    <a:pt x="51834" y="83167"/>
                  </a:cubicBezTo>
                  <a:close/>
                </a:path>
              </a:pathLst>
            </a:custGeom>
            <a:solidFill>
              <a:srgbClr val="374FAD"/>
            </a:solidFill>
            <a:ln w="6134" cap="flat">
              <a:noFill/>
              <a:prstDash val="solid"/>
              <a:miter/>
            </a:ln>
          </p:spPr>
          <p:txBody>
            <a:bodyPr rtlCol="0" anchor="ctr"/>
            <a:lstStyle/>
            <a:p>
              <a:endParaRPr lang="en-AU"/>
            </a:p>
          </p:txBody>
        </p:sp>
        <p:sp>
          <p:nvSpPr>
            <p:cNvPr id="432" name="Freeform: Shape 431">
              <a:extLst>
                <a:ext uri="{FF2B5EF4-FFF2-40B4-BE49-F238E27FC236}">
                  <a16:creationId xmlns:a16="http://schemas.microsoft.com/office/drawing/2014/main" id="{24CF4E0C-5F33-44B5-81C4-BC789CC65937}"/>
                </a:ext>
              </a:extLst>
            </p:cNvPr>
            <p:cNvSpPr/>
            <p:nvPr/>
          </p:nvSpPr>
          <p:spPr>
            <a:xfrm>
              <a:off x="9182682" y="3207126"/>
              <a:ext cx="88949" cy="88946"/>
            </a:xfrm>
            <a:custGeom>
              <a:avLst/>
              <a:gdLst>
                <a:gd name="connsiteX0" fmla="*/ 44538 w 88949"/>
                <a:gd name="connsiteY0" fmla="*/ 88946 h 88946"/>
                <a:gd name="connsiteX1" fmla="*/ 19805 w 88949"/>
                <a:gd name="connsiteY1" fmla="*/ 81474 h 88946"/>
                <a:gd name="connsiteX2" fmla="*/ 3396 w 88949"/>
                <a:gd name="connsiteY2" fmla="*/ 61520 h 88946"/>
                <a:gd name="connsiteX3" fmla="*/ 850 w 88949"/>
                <a:gd name="connsiteY3" fmla="*/ 35812 h 88946"/>
                <a:gd name="connsiteX4" fmla="*/ 13027 w 88949"/>
                <a:gd name="connsiteY4" fmla="*/ 13029 h 88946"/>
                <a:gd name="connsiteX5" fmla="*/ 35815 w 88949"/>
                <a:gd name="connsiteY5" fmla="*/ 853 h 88946"/>
                <a:gd name="connsiteX6" fmla="*/ 61523 w 88949"/>
                <a:gd name="connsiteY6" fmla="*/ 3399 h 88946"/>
                <a:gd name="connsiteX7" fmla="*/ 81478 w 88949"/>
                <a:gd name="connsiteY7" fmla="*/ 19801 h 88946"/>
                <a:gd name="connsiteX8" fmla="*/ 88949 w 88949"/>
                <a:gd name="connsiteY8" fmla="*/ 44535 h 88946"/>
                <a:gd name="connsiteX9" fmla="*/ 75939 w 88949"/>
                <a:gd name="connsiteY9" fmla="*/ 75942 h 88946"/>
                <a:gd name="connsiteX10" fmla="*/ 44538 w 88949"/>
                <a:gd name="connsiteY10" fmla="*/ 88946 h 88946"/>
                <a:gd name="connsiteX11" fmla="*/ 44538 w 88949"/>
                <a:gd name="connsiteY11" fmla="*/ 4663 h 88946"/>
                <a:gd name="connsiteX12" fmla="*/ 22369 w 88949"/>
                <a:gd name="connsiteY12" fmla="*/ 11355 h 88946"/>
                <a:gd name="connsiteX13" fmla="*/ 7653 w 88949"/>
                <a:gd name="connsiteY13" fmla="*/ 29236 h 88946"/>
                <a:gd name="connsiteX14" fmla="*/ 5359 w 88949"/>
                <a:gd name="connsiteY14" fmla="*/ 52276 h 88946"/>
                <a:gd name="connsiteX15" fmla="*/ 16259 w 88949"/>
                <a:gd name="connsiteY15" fmla="*/ 72709 h 88946"/>
                <a:gd name="connsiteX16" fmla="*/ 36674 w 88949"/>
                <a:gd name="connsiteY16" fmla="*/ 83634 h 88946"/>
                <a:gd name="connsiteX17" fmla="*/ 59720 w 88949"/>
                <a:gd name="connsiteY17" fmla="*/ 81376 h 88946"/>
                <a:gd name="connsiteX18" fmla="*/ 77620 w 88949"/>
                <a:gd name="connsiteY18" fmla="*/ 66691 h 88946"/>
                <a:gd name="connsiteX19" fmla="*/ 84349 w 88949"/>
                <a:gd name="connsiteY19" fmla="*/ 44535 h 88946"/>
                <a:gd name="connsiteX20" fmla="*/ 72688 w 88949"/>
                <a:gd name="connsiteY20" fmla="*/ 16360 h 88946"/>
                <a:gd name="connsiteX21" fmla="*/ 44538 w 88949"/>
                <a:gd name="connsiteY21" fmla="*/ 4663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6">
                  <a:moveTo>
                    <a:pt x="44538" y="88946"/>
                  </a:moveTo>
                  <a:cubicBezTo>
                    <a:pt x="35735" y="88958"/>
                    <a:pt x="27129" y="86357"/>
                    <a:pt x="19805" y="81474"/>
                  </a:cubicBezTo>
                  <a:cubicBezTo>
                    <a:pt x="12481" y="76598"/>
                    <a:pt x="6770" y="69648"/>
                    <a:pt x="3396" y="61520"/>
                  </a:cubicBezTo>
                  <a:cubicBezTo>
                    <a:pt x="22" y="53392"/>
                    <a:pt x="-861" y="44443"/>
                    <a:pt x="850" y="35812"/>
                  </a:cubicBezTo>
                  <a:cubicBezTo>
                    <a:pt x="2568" y="27181"/>
                    <a:pt x="6807" y="19250"/>
                    <a:pt x="13027" y="13029"/>
                  </a:cubicBezTo>
                  <a:cubicBezTo>
                    <a:pt x="19253" y="6803"/>
                    <a:pt x="27178" y="2564"/>
                    <a:pt x="35815" y="853"/>
                  </a:cubicBezTo>
                  <a:cubicBezTo>
                    <a:pt x="44446" y="-864"/>
                    <a:pt x="53396" y="25"/>
                    <a:pt x="61523" y="3399"/>
                  </a:cubicBezTo>
                  <a:cubicBezTo>
                    <a:pt x="69651" y="6773"/>
                    <a:pt x="76595" y="12483"/>
                    <a:pt x="81478" y="19801"/>
                  </a:cubicBezTo>
                  <a:cubicBezTo>
                    <a:pt x="86361" y="27126"/>
                    <a:pt x="88962" y="35732"/>
                    <a:pt x="88949" y="44535"/>
                  </a:cubicBezTo>
                  <a:cubicBezTo>
                    <a:pt x="88949" y="56312"/>
                    <a:pt x="84269" y="67611"/>
                    <a:pt x="75939" y="75942"/>
                  </a:cubicBezTo>
                  <a:cubicBezTo>
                    <a:pt x="67609" y="84266"/>
                    <a:pt x="56315" y="88946"/>
                    <a:pt x="44538" y="88946"/>
                  </a:cubicBezTo>
                  <a:close/>
                  <a:moveTo>
                    <a:pt x="44538" y="4663"/>
                  </a:moveTo>
                  <a:cubicBezTo>
                    <a:pt x="36649" y="4650"/>
                    <a:pt x="28933" y="6981"/>
                    <a:pt x="22369" y="11355"/>
                  </a:cubicBezTo>
                  <a:cubicBezTo>
                    <a:pt x="15799" y="15728"/>
                    <a:pt x="10683" y="21949"/>
                    <a:pt x="7653" y="29236"/>
                  </a:cubicBezTo>
                  <a:cubicBezTo>
                    <a:pt x="4629" y="36517"/>
                    <a:pt x="3831" y="44535"/>
                    <a:pt x="5359" y="52276"/>
                  </a:cubicBezTo>
                  <a:cubicBezTo>
                    <a:pt x="6892" y="60017"/>
                    <a:pt x="10683" y="67127"/>
                    <a:pt x="16259" y="72709"/>
                  </a:cubicBezTo>
                  <a:cubicBezTo>
                    <a:pt x="21835" y="78291"/>
                    <a:pt x="28939" y="82094"/>
                    <a:pt x="36674" y="83634"/>
                  </a:cubicBezTo>
                  <a:cubicBezTo>
                    <a:pt x="44409" y="85180"/>
                    <a:pt x="52426" y="84394"/>
                    <a:pt x="59720" y="81376"/>
                  </a:cubicBezTo>
                  <a:cubicBezTo>
                    <a:pt x="67007" y="78364"/>
                    <a:pt x="73239" y="73249"/>
                    <a:pt x="77620" y="66691"/>
                  </a:cubicBezTo>
                  <a:cubicBezTo>
                    <a:pt x="82005" y="60134"/>
                    <a:pt x="84349" y="52423"/>
                    <a:pt x="84349" y="44535"/>
                  </a:cubicBezTo>
                  <a:cubicBezTo>
                    <a:pt x="84349" y="33971"/>
                    <a:pt x="80153" y="23838"/>
                    <a:pt x="72688" y="16360"/>
                  </a:cubicBezTo>
                  <a:cubicBezTo>
                    <a:pt x="65228" y="8889"/>
                    <a:pt x="55101" y="4681"/>
                    <a:pt x="44538" y="4663"/>
                  </a:cubicBezTo>
                  <a:close/>
                </a:path>
              </a:pathLst>
            </a:custGeom>
            <a:solidFill>
              <a:srgbClr val="0E0E0E"/>
            </a:solidFill>
            <a:ln w="6134" cap="flat">
              <a:noFill/>
              <a:prstDash val="solid"/>
              <a:miter/>
            </a:ln>
          </p:spPr>
          <p:txBody>
            <a:bodyPr rtlCol="0" anchor="ctr"/>
            <a:lstStyle/>
            <a:p>
              <a:endParaRPr lang="en-AU"/>
            </a:p>
          </p:txBody>
        </p:sp>
        <p:sp>
          <p:nvSpPr>
            <p:cNvPr id="433" name="Freeform: Shape 432">
              <a:extLst>
                <a:ext uri="{FF2B5EF4-FFF2-40B4-BE49-F238E27FC236}">
                  <a16:creationId xmlns:a16="http://schemas.microsoft.com/office/drawing/2014/main" id="{51B3D523-F3B4-4553-8BBC-46AA3D0AF3A7}"/>
                </a:ext>
              </a:extLst>
            </p:cNvPr>
            <p:cNvSpPr/>
            <p:nvPr/>
          </p:nvSpPr>
          <p:spPr>
            <a:xfrm>
              <a:off x="9384026" y="3209499"/>
              <a:ext cx="84286" cy="84286"/>
            </a:xfrm>
            <a:custGeom>
              <a:avLst/>
              <a:gdLst>
                <a:gd name="connsiteX0" fmla="*/ 71943 w 84286"/>
                <a:gd name="connsiteY0" fmla="*/ 71943 h 84286"/>
                <a:gd name="connsiteX1" fmla="*/ 71943 w 84286"/>
                <a:gd name="connsiteY1" fmla="*/ 12343 h 84286"/>
                <a:gd name="connsiteX2" fmla="*/ 12343 w 84286"/>
                <a:gd name="connsiteY2" fmla="*/ 12343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3"/>
                  </a:cubicBezTo>
                  <a:cubicBezTo>
                    <a:pt x="55485" y="-4114"/>
                    <a:pt x="28802" y="-4114"/>
                    <a:pt x="12343" y="12343"/>
                  </a:cubicBezTo>
                  <a:cubicBezTo>
                    <a:pt x="-4114" y="28801"/>
                    <a:pt x="-4114" y="55485"/>
                    <a:pt x="12343" y="71943"/>
                  </a:cubicBezTo>
                  <a:cubicBezTo>
                    <a:pt x="28802"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434" name="Freeform: Shape 433">
              <a:extLst>
                <a:ext uri="{FF2B5EF4-FFF2-40B4-BE49-F238E27FC236}">
                  <a16:creationId xmlns:a16="http://schemas.microsoft.com/office/drawing/2014/main" id="{9B29D299-8BD6-476C-A364-C9C57D4EF01D}"/>
                </a:ext>
              </a:extLst>
            </p:cNvPr>
            <p:cNvSpPr/>
            <p:nvPr/>
          </p:nvSpPr>
          <p:spPr>
            <a:xfrm>
              <a:off x="9381619" y="3207126"/>
              <a:ext cx="88943" cy="88946"/>
            </a:xfrm>
            <a:custGeom>
              <a:avLst/>
              <a:gdLst>
                <a:gd name="connsiteX0" fmla="*/ 44532 w 88943"/>
                <a:gd name="connsiteY0" fmla="*/ 88946 h 88946"/>
                <a:gd name="connsiteX1" fmla="*/ 19805 w 88943"/>
                <a:gd name="connsiteY1" fmla="*/ 81474 h 88946"/>
                <a:gd name="connsiteX2" fmla="*/ 3396 w 88943"/>
                <a:gd name="connsiteY2" fmla="*/ 61520 h 88946"/>
                <a:gd name="connsiteX3" fmla="*/ 850 w 88943"/>
                <a:gd name="connsiteY3" fmla="*/ 35812 h 88946"/>
                <a:gd name="connsiteX4" fmla="*/ 13027 w 88943"/>
                <a:gd name="connsiteY4" fmla="*/ 13029 h 88946"/>
                <a:gd name="connsiteX5" fmla="*/ 35809 w 88943"/>
                <a:gd name="connsiteY5" fmla="*/ 853 h 88946"/>
                <a:gd name="connsiteX6" fmla="*/ 61517 w 88943"/>
                <a:gd name="connsiteY6" fmla="*/ 3399 h 88946"/>
                <a:gd name="connsiteX7" fmla="*/ 81478 w 88943"/>
                <a:gd name="connsiteY7" fmla="*/ 19801 h 88946"/>
                <a:gd name="connsiteX8" fmla="*/ 88943 w 88943"/>
                <a:gd name="connsiteY8" fmla="*/ 44535 h 88946"/>
                <a:gd name="connsiteX9" fmla="*/ 75921 w 88943"/>
                <a:gd name="connsiteY9" fmla="*/ 75923 h 88946"/>
                <a:gd name="connsiteX10" fmla="*/ 44532 w 88943"/>
                <a:gd name="connsiteY10" fmla="*/ 88946 h 88946"/>
                <a:gd name="connsiteX11" fmla="*/ 44532 w 88943"/>
                <a:gd name="connsiteY11" fmla="*/ 4663 h 88946"/>
                <a:gd name="connsiteX12" fmla="*/ 22363 w 88943"/>
                <a:gd name="connsiteY12" fmla="*/ 11355 h 88946"/>
                <a:gd name="connsiteX13" fmla="*/ 7653 w 88943"/>
                <a:gd name="connsiteY13" fmla="*/ 29236 h 88946"/>
                <a:gd name="connsiteX14" fmla="*/ 5359 w 88943"/>
                <a:gd name="connsiteY14" fmla="*/ 52276 h 88946"/>
                <a:gd name="connsiteX15" fmla="*/ 16260 w 88943"/>
                <a:gd name="connsiteY15" fmla="*/ 72709 h 88946"/>
                <a:gd name="connsiteX16" fmla="*/ 36674 w 88943"/>
                <a:gd name="connsiteY16" fmla="*/ 83634 h 88946"/>
                <a:gd name="connsiteX17" fmla="*/ 59714 w 88943"/>
                <a:gd name="connsiteY17" fmla="*/ 81376 h 88946"/>
                <a:gd name="connsiteX18" fmla="*/ 77620 w 88943"/>
                <a:gd name="connsiteY18" fmla="*/ 66691 h 88946"/>
                <a:gd name="connsiteX19" fmla="*/ 84343 w 88943"/>
                <a:gd name="connsiteY19" fmla="*/ 44535 h 88946"/>
                <a:gd name="connsiteX20" fmla="*/ 72688 w 88943"/>
                <a:gd name="connsiteY20" fmla="*/ 16360 h 88946"/>
                <a:gd name="connsiteX21" fmla="*/ 44532 w 88943"/>
                <a:gd name="connsiteY21" fmla="*/ 4663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6">
                  <a:moveTo>
                    <a:pt x="44532" y="88946"/>
                  </a:moveTo>
                  <a:cubicBezTo>
                    <a:pt x="35735" y="88958"/>
                    <a:pt x="27123" y="86357"/>
                    <a:pt x="19805" y="81474"/>
                  </a:cubicBezTo>
                  <a:cubicBezTo>
                    <a:pt x="12481" y="76598"/>
                    <a:pt x="6770" y="69648"/>
                    <a:pt x="3396" y="61520"/>
                  </a:cubicBezTo>
                  <a:cubicBezTo>
                    <a:pt x="22" y="53392"/>
                    <a:pt x="-861" y="44443"/>
                    <a:pt x="850" y="35812"/>
                  </a:cubicBezTo>
                  <a:cubicBezTo>
                    <a:pt x="2568" y="27181"/>
                    <a:pt x="6801" y="19250"/>
                    <a:pt x="13027" y="13029"/>
                  </a:cubicBezTo>
                  <a:cubicBezTo>
                    <a:pt x="19247" y="6803"/>
                    <a:pt x="27178" y="2564"/>
                    <a:pt x="35809" y="853"/>
                  </a:cubicBezTo>
                  <a:cubicBezTo>
                    <a:pt x="44446" y="-864"/>
                    <a:pt x="53390" y="25"/>
                    <a:pt x="61517" y="3399"/>
                  </a:cubicBezTo>
                  <a:cubicBezTo>
                    <a:pt x="69651" y="6773"/>
                    <a:pt x="76595" y="12483"/>
                    <a:pt x="81478" y="19801"/>
                  </a:cubicBezTo>
                  <a:cubicBezTo>
                    <a:pt x="86361" y="27126"/>
                    <a:pt x="88956" y="35732"/>
                    <a:pt x="88943" y="44535"/>
                  </a:cubicBezTo>
                  <a:cubicBezTo>
                    <a:pt x="88931" y="56306"/>
                    <a:pt x="84245" y="67593"/>
                    <a:pt x="75921" y="75923"/>
                  </a:cubicBezTo>
                  <a:cubicBezTo>
                    <a:pt x="67597" y="84247"/>
                    <a:pt x="56309" y="88928"/>
                    <a:pt x="44532" y="88946"/>
                  </a:cubicBezTo>
                  <a:close/>
                  <a:moveTo>
                    <a:pt x="44532" y="4663"/>
                  </a:moveTo>
                  <a:cubicBezTo>
                    <a:pt x="36643" y="4650"/>
                    <a:pt x="28933" y="6981"/>
                    <a:pt x="22363" y="11355"/>
                  </a:cubicBezTo>
                  <a:cubicBezTo>
                    <a:pt x="15799" y="15728"/>
                    <a:pt x="10677" y="21949"/>
                    <a:pt x="7653" y="29236"/>
                  </a:cubicBezTo>
                  <a:cubicBezTo>
                    <a:pt x="4623" y="36517"/>
                    <a:pt x="3825" y="44535"/>
                    <a:pt x="5359" y="52276"/>
                  </a:cubicBezTo>
                  <a:cubicBezTo>
                    <a:pt x="6892" y="60017"/>
                    <a:pt x="10684" y="67127"/>
                    <a:pt x="16260" y="72709"/>
                  </a:cubicBezTo>
                  <a:cubicBezTo>
                    <a:pt x="21829" y="78291"/>
                    <a:pt x="28933" y="82094"/>
                    <a:pt x="36674" y="83634"/>
                  </a:cubicBezTo>
                  <a:cubicBezTo>
                    <a:pt x="44409" y="85180"/>
                    <a:pt x="52427" y="84394"/>
                    <a:pt x="59714" y="81376"/>
                  </a:cubicBezTo>
                  <a:cubicBezTo>
                    <a:pt x="67008" y="78364"/>
                    <a:pt x="73233" y="73249"/>
                    <a:pt x="77620" y="66691"/>
                  </a:cubicBezTo>
                  <a:cubicBezTo>
                    <a:pt x="82006" y="60134"/>
                    <a:pt x="84343" y="52423"/>
                    <a:pt x="84343" y="44535"/>
                  </a:cubicBezTo>
                  <a:cubicBezTo>
                    <a:pt x="84343" y="33971"/>
                    <a:pt x="80153" y="23838"/>
                    <a:pt x="72688" y="16360"/>
                  </a:cubicBezTo>
                  <a:cubicBezTo>
                    <a:pt x="65222" y="8889"/>
                    <a:pt x="55095" y="4681"/>
                    <a:pt x="44532" y="4663"/>
                  </a:cubicBezTo>
                  <a:close/>
                </a:path>
              </a:pathLst>
            </a:custGeom>
            <a:solidFill>
              <a:srgbClr val="0E0E0E"/>
            </a:solidFill>
            <a:ln w="6134" cap="flat">
              <a:noFill/>
              <a:prstDash val="solid"/>
              <a:miter/>
            </a:ln>
          </p:spPr>
          <p:txBody>
            <a:bodyPr rtlCol="0" anchor="ctr"/>
            <a:lstStyle/>
            <a:p>
              <a:endParaRPr lang="en-AU"/>
            </a:p>
          </p:txBody>
        </p:sp>
        <p:sp>
          <p:nvSpPr>
            <p:cNvPr id="435" name="Freeform: Shape 434">
              <a:extLst>
                <a:ext uri="{FF2B5EF4-FFF2-40B4-BE49-F238E27FC236}">
                  <a16:creationId xmlns:a16="http://schemas.microsoft.com/office/drawing/2014/main" id="{FC3A15D2-8F6B-4FE8-A4B1-6A6B5A119B6C}"/>
                </a:ext>
              </a:extLst>
            </p:cNvPr>
            <p:cNvSpPr/>
            <p:nvPr/>
          </p:nvSpPr>
          <p:spPr>
            <a:xfrm>
              <a:off x="9582860" y="3209703"/>
              <a:ext cx="84304" cy="84304"/>
            </a:xfrm>
            <a:custGeom>
              <a:avLst/>
              <a:gdLst>
                <a:gd name="connsiteX0" fmla="*/ 51834 w 84304"/>
                <a:gd name="connsiteY0" fmla="*/ 83167 h 84304"/>
                <a:gd name="connsiteX1" fmla="*/ 83167 w 84304"/>
                <a:gd name="connsiteY1" fmla="*/ 32475 h 84304"/>
                <a:gd name="connsiteX2" fmla="*/ 32475 w 84304"/>
                <a:gd name="connsiteY2" fmla="*/ 1135 h 84304"/>
                <a:gd name="connsiteX3" fmla="*/ 1135 w 84304"/>
                <a:gd name="connsiteY3" fmla="*/ 51834 h 84304"/>
                <a:gd name="connsiteX4" fmla="*/ 51834 w 84304"/>
                <a:gd name="connsiteY4" fmla="*/ 83167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4">
                  <a:moveTo>
                    <a:pt x="51834" y="83167"/>
                  </a:moveTo>
                  <a:cubicBezTo>
                    <a:pt x="74488" y="77818"/>
                    <a:pt x="88516" y="55122"/>
                    <a:pt x="83167" y="32475"/>
                  </a:cubicBezTo>
                  <a:cubicBezTo>
                    <a:pt x="77825" y="9821"/>
                    <a:pt x="55122" y="-4208"/>
                    <a:pt x="32475" y="1135"/>
                  </a:cubicBezTo>
                  <a:cubicBezTo>
                    <a:pt x="9821" y="6484"/>
                    <a:pt x="-4208" y="29181"/>
                    <a:pt x="1135" y="51834"/>
                  </a:cubicBezTo>
                  <a:cubicBezTo>
                    <a:pt x="6484" y="74488"/>
                    <a:pt x="29180" y="88516"/>
                    <a:pt x="51834" y="83167"/>
                  </a:cubicBezTo>
                  <a:close/>
                </a:path>
              </a:pathLst>
            </a:custGeom>
            <a:solidFill>
              <a:srgbClr val="374FAD"/>
            </a:solidFill>
            <a:ln w="6134" cap="flat">
              <a:noFill/>
              <a:prstDash val="solid"/>
              <a:miter/>
            </a:ln>
          </p:spPr>
          <p:txBody>
            <a:bodyPr rtlCol="0" anchor="ctr"/>
            <a:lstStyle/>
            <a:p>
              <a:endParaRPr lang="en-AU"/>
            </a:p>
          </p:txBody>
        </p:sp>
        <p:sp>
          <p:nvSpPr>
            <p:cNvPr id="436" name="Freeform: Shape 435">
              <a:extLst>
                <a:ext uri="{FF2B5EF4-FFF2-40B4-BE49-F238E27FC236}">
                  <a16:creationId xmlns:a16="http://schemas.microsoft.com/office/drawing/2014/main" id="{971B2749-0F52-4B3E-ADD0-0B3036E45BEA}"/>
                </a:ext>
              </a:extLst>
            </p:cNvPr>
            <p:cNvSpPr/>
            <p:nvPr/>
          </p:nvSpPr>
          <p:spPr>
            <a:xfrm>
              <a:off x="9580607" y="3207129"/>
              <a:ext cx="88947" cy="88943"/>
            </a:xfrm>
            <a:custGeom>
              <a:avLst/>
              <a:gdLst>
                <a:gd name="connsiteX0" fmla="*/ 44475 w 88947"/>
                <a:gd name="connsiteY0" fmla="*/ 88943 h 88943"/>
                <a:gd name="connsiteX1" fmla="*/ 19760 w 88947"/>
                <a:gd name="connsiteY1" fmla="*/ 81447 h 88943"/>
                <a:gd name="connsiteX2" fmla="*/ 3382 w 88947"/>
                <a:gd name="connsiteY2" fmla="*/ 61475 h 88943"/>
                <a:gd name="connsiteX3" fmla="*/ 861 w 88947"/>
                <a:gd name="connsiteY3" fmla="*/ 35772 h 88943"/>
                <a:gd name="connsiteX4" fmla="*/ 13049 w 88947"/>
                <a:gd name="connsiteY4" fmla="*/ 13002 h 88943"/>
                <a:gd name="connsiteX5" fmla="*/ 35832 w 88947"/>
                <a:gd name="connsiteY5" fmla="*/ 845 h 88943"/>
                <a:gd name="connsiteX6" fmla="*/ 61534 w 88947"/>
                <a:gd name="connsiteY6" fmla="*/ 3402 h 88943"/>
                <a:gd name="connsiteX7" fmla="*/ 81482 w 88947"/>
                <a:gd name="connsiteY7" fmla="*/ 19805 h 88943"/>
                <a:gd name="connsiteX8" fmla="*/ 88947 w 88947"/>
                <a:gd name="connsiteY8" fmla="*/ 44532 h 88943"/>
                <a:gd name="connsiteX9" fmla="*/ 75900 w 88947"/>
                <a:gd name="connsiteY9" fmla="*/ 75939 h 88943"/>
                <a:gd name="connsiteX10" fmla="*/ 44475 w 88947"/>
                <a:gd name="connsiteY10" fmla="*/ 88943 h 88943"/>
                <a:gd name="connsiteX11" fmla="*/ 44475 w 88947"/>
                <a:gd name="connsiteY11" fmla="*/ 4660 h 88943"/>
                <a:gd name="connsiteX12" fmla="*/ 22324 w 88947"/>
                <a:gd name="connsiteY12" fmla="*/ 11383 h 88943"/>
                <a:gd name="connsiteX13" fmla="*/ 7639 w 88947"/>
                <a:gd name="connsiteY13" fmla="*/ 29276 h 88943"/>
                <a:gd name="connsiteX14" fmla="*/ 5369 w 88947"/>
                <a:gd name="connsiteY14" fmla="*/ 52310 h 88943"/>
                <a:gd name="connsiteX15" fmla="*/ 16282 w 88947"/>
                <a:gd name="connsiteY15" fmla="*/ 72724 h 88943"/>
                <a:gd name="connsiteX16" fmla="*/ 36697 w 88947"/>
                <a:gd name="connsiteY16" fmla="*/ 83637 h 88943"/>
                <a:gd name="connsiteX17" fmla="*/ 59730 w 88947"/>
                <a:gd name="connsiteY17" fmla="*/ 81367 h 88943"/>
                <a:gd name="connsiteX18" fmla="*/ 77624 w 88947"/>
                <a:gd name="connsiteY18" fmla="*/ 66682 h 88943"/>
                <a:gd name="connsiteX19" fmla="*/ 84347 w 88947"/>
                <a:gd name="connsiteY19" fmla="*/ 44532 h 88943"/>
                <a:gd name="connsiteX20" fmla="*/ 72667 w 88947"/>
                <a:gd name="connsiteY20" fmla="*/ 16339 h 88943"/>
                <a:gd name="connsiteX21" fmla="*/ 44475 w 88947"/>
                <a:gd name="connsiteY21" fmla="*/ 4660 h 88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3">
                  <a:moveTo>
                    <a:pt x="44475" y="88943"/>
                  </a:moveTo>
                  <a:cubicBezTo>
                    <a:pt x="35672" y="88943"/>
                    <a:pt x="27072" y="86337"/>
                    <a:pt x="19760" y="81447"/>
                  </a:cubicBezTo>
                  <a:cubicBezTo>
                    <a:pt x="12442" y="76552"/>
                    <a:pt x="6743" y="69608"/>
                    <a:pt x="3382" y="61475"/>
                  </a:cubicBezTo>
                  <a:cubicBezTo>
                    <a:pt x="14" y="53347"/>
                    <a:pt x="-863" y="44403"/>
                    <a:pt x="861" y="35772"/>
                  </a:cubicBezTo>
                  <a:cubicBezTo>
                    <a:pt x="2578" y="27142"/>
                    <a:pt x="6823" y="19222"/>
                    <a:pt x="13049" y="13002"/>
                  </a:cubicBezTo>
                  <a:cubicBezTo>
                    <a:pt x="19275" y="6789"/>
                    <a:pt x="27201" y="2556"/>
                    <a:pt x="35832" y="845"/>
                  </a:cubicBezTo>
                  <a:cubicBezTo>
                    <a:pt x="44462" y="-861"/>
                    <a:pt x="53412" y="29"/>
                    <a:pt x="61534" y="3402"/>
                  </a:cubicBezTo>
                  <a:cubicBezTo>
                    <a:pt x="69662" y="6776"/>
                    <a:pt x="76599" y="12487"/>
                    <a:pt x="81482" y="19805"/>
                  </a:cubicBezTo>
                  <a:cubicBezTo>
                    <a:pt x="86359" y="27129"/>
                    <a:pt x="88960" y="35736"/>
                    <a:pt x="88947" y="44532"/>
                  </a:cubicBezTo>
                  <a:cubicBezTo>
                    <a:pt x="88929" y="56316"/>
                    <a:pt x="84236" y="67615"/>
                    <a:pt x="75900" y="75939"/>
                  </a:cubicBezTo>
                  <a:cubicBezTo>
                    <a:pt x="67558" y="84269"/>
                    <a:pt x="56259" y="88943"/>
                    <a:pt x="44475" y="88943"/>
                  </a:cubicBezTo>
                  <a:close/>
                  <a:moveTo>
                    <a:pt x="44475" y="4660"/>
                  </a:moveTo>
                  <a:cubicBezTo>
                    <a:pt x="36586" y="4660"/>
                    <a:pt x="28875" y="6997"/>
                    <a:pt x="22324" y="11383"/>
                  </a:cubicBezTo>
                  <a:cubicBezTo>
                    <a:pt x="15767" y="15763"/>
                    <a:pt x="10657" y="21989"/>
                    <a:pt x="7639" y="29276"/>
                  </a:cubicBezTo>
                  <a:cubicBezTo>
                    <a:pt x="4621" y="36557"/>
                    <a:pt x="3829" y="44575"/>
                    <a:pt x="5369" y="52310"/>
                  </a:cubicBezTo>
                  <a:cubicBezTo>
                    <a:pt x="6903" y="60045"/>
                    <a:pt x="10700" y="67149"/>
                    <a:pt x="16282" y="72724"/>
                  </a:cubicBezTo>
                  <a:cubicBezTo>
                    <a:pt x="21858" y="78300"/>
                    <a:pt x="28961" y="82098"/>
                    <a:pt x="36697" y="83637"/>
                  </a:cubicBezTo>
                  <a:cubicBezTo>
                    <a:pt x="44432" y="85177"/>
                    <a:pt x="52443" y="84386"/>
                    <a:pt x="59730" y="81367"/>
                  </a:cubicBezTo>
                  <a:cubicBezTo>
                    <a:pt x="67018" y="78350"/>
                    <a:pt x="73244" y="73240"/>
                    <a:pt x="77624" y="66682"/>
                  </a:cubicBezTo>
                  <a:cubicBezTo>
                    <a:pt x="82003" y="60125"/>
                    <a:pt x="84347" y="52420"/>
                    <a:pt x="84347" y="44532"/>
                  </a:cubicBezTo>
                  <a:cubicBezTo>
                    <a:pt x="84347" y="33957"/>
                    <a:pt x="80145" y="23817"/>
                    <a:pt x="72667" y="16339"/>
                  </a:cubicBezTo>
                  <a:cubicBezTo>
                    <a:pt x="65190" y="8862"/>
                    <a:pt x="55050" y="4660"/>
                    <a:pt x="44475" y="4660"/>
                  </a:cubicBezTo>
                  <a:close/>
                </a:path>
              </a:pathLst>
            </a:custGeom>
            <a:solidFill>
              <a:srgbClr val="0E0E0E"/>
            </a:solidFill>
            <a:ln w="6134" cap="flat">
              <a:noFill/>
              <a:prstDash val="solid"/>
              <a:miter/>
            </a:ln>
          </p:spPr>
          <p:txBody>
            <a:bodyPr rtlCol="0" anchor="ctr"/>
            <a:lstStyle/>
            <a:p>
              <a:endParaRPr lang="en-AU"/>
            </a:p>
          </p:txBody>
        </p:sp>
        <p:sp>
          <p:nvSpPr>
            <p:cNvPr id="437" name="Freeform: Shape 436">
              <a:extLst>
                <a:ext uri="{FF2B5EF4-FFF2-40B4-BE49-F238E27FC236}">
                  <a16:creationId xmlns:a16="http://schemas.microsoft.com/office/drawing/2014/main" id="{B723B71E-8FC2-43B8-B3A4-4EED6EC71ADA}"/>
                </a:ext>
              </a:extLst>
            </p:cNvPr>
            <p:cNvSpPr/>
            <p:nvPr/>
          </p:nvSpPr>
          <p:spPr>
            <a:xfrm>
              <a:off x="9781949" y="3209499"/>
              <a:ext cx="84286" cy="84286"/>
            </a:xfrm>
            <a:custGeom>
              <a:avLst/>
              <a:gdLst>
                <a:gd name="connsiteX0" fmla="*/ 71943 w 84286"/>
                <a:gd name="connsiteY0" fmla="*/ 71943 h 84286"/>
                <a:gd name="connsiteX1" fmla="*/ 71943 w 84286"/>
                <a:gd name="connsiteY1" fmla="*/ 12343 h 84286"/>
                <a:gd name="connsiteX2" fmla="*/ 12343 w 84286"/>
                <a:gd name="connsiteY2" fmla="*/ 12343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1"/>
                    <a:pt x="71943" y="12343"/>
                  </a:cubicBezTo>
                  <a:cubicBezTo>
                    <a:pt x="55485" y="-4114"/>
                    <a:pt x="28802" y="-4114"/>
                    <a:pt x="12343" y="12343"/>
                  </a:cubicBezTo>
                  <a:cubicBezTo>
                    <a:pt x="-4114" y="28801"/>
                    <a:pt x="-4114" y="55485"/>
                    <a:pt x="12343" y="71943"/>
                  </a:cubicBezTo>
                  <a:cubicBezTo>
                    <a:pt x="28802"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034450CC-43C8-4B7E-BE78-DB1C11A0C4EC}"/>
                </a:ext>
              </a:extLst>
            </p:cNvPr>
            <p:cNvSpPr/>
            <p:nvPr/>
          </p:nvSpPr>
          <p:spPr>
            <a:xfrm>
              <a:off x="9779542" y="3207126"/>
              <a:ext cx="88943" cy="88946"/>
            </a:xfrm>
            <a:custGeom>
              <a:avLst/>
              <a:gdLst>
                <a:gd name="connsiteX0" fmla="*/ 44532 w 88943"/>
                <a:gd name="connsiteY0" fmla="*/ 88946 h 88946"/>
                <a:gd name="connsiteX1" fmla="*/ 19805 w 88943"/>
                <a:gd name="connsiteY1" fmla="*/ 81474 h 88946"/>
                <a:gd name="connsiteX2" fmla="*/ 3396 w 88943"/>
                <a:gd name="connsiteY2" fmla="*/ 61520 h 88946"/>
                <a:gd name="connsiteX3" fmla="*/ 850 w 88943"/>
                <a:gd name="connsiteY3" fmla="*/ 35812 h 88946"/>
                <a:gd name="connsiteX4" fmla="*/ 13027 w 88943"/>
                <a:gd name="connsiteY4" fmla="*/ 13029 h 88946"/>
                <a:gd name="connsiteX5" fmla="*/ 35809 w 88943"/>
                <a:gd name="connsiteY5" fmla="*/ 853 h 88946"/>
                <a:gd name="connsiteX6" fmla="*/ 61523 w 88943"/>
                <a:gd name="connsiteY6" fmla="*/ 3399 h 88946"/>
                <a:gd name="connsiteX7" fmla="*/ 81478 w 88943"/>
                <a:gd name="connsiteY7" fmla="*/ 19801 h 88946"/>
                <a:gd name="connsiteX8" fmla="*/ 88943 w 88943"/>
                <a:gd name="connsiteY8" fmla="*/ 44535 h 88946"/>
                <a:gd name="connsiteX9" fmla="*/ 75921 w 88943"/>
                <a:gd name="connsiteY9" fmla="*/ 75923 h 88946"/>
                <a:gd name="connsiteX10" fmla="*/ 44532 w 88943"/>
                <a:gd name="connsiteY10" fmla="*/ 88946 h 88946"/>
                <a:gd name="connsiteX11" fmla="*/ 44532 w 88943"/>
                <a:gd name="connsiteY11" fmla="*/ 4663 h 88946"/>
                <a:gd name="connsiteX12" fmla="*/ 22369 w 88943"/>
                <a:gd name="connsiteY12" fmla="*/ 11355 h 88946"/>
                <a:gd name="connsiteX13" fmla="*/ 7653 w 88943"/>
                <a:gd name="connsiteY13" fmla="*/ 29236 h 88946"/>
                <a:gd name="connsiteX14" fmla="*/ 5359 w 88943"/>
                <a:gd name="connsiteY14" fmla="*/ 52276 h 88946"/>
                <a:gd name="connsiteX15" fmla="*/ 16260 w 88943"/>
                <a:gd name="connsiteY15" fmla="*/ 72709 h 88946"/>
                <a:gd name="connsiteX16" fmla="*/ 36674 w 88943"/>
                <a:gd name="connsiteY16" fmla="*/ 83634 h 88946"/>
                <a:gd name="connsiteX17" fmla="*/ 59720 w 88943"/>
                <a:gd name="connsiteY17" fmla="*/ 81376 h 88946"/>
                <a:gd name="connsiteX18" fmla="*/ 77620 w 88943"/>
                <a:gd name="connsiteY18" fmla="*/ 66691 h 88946"/>
                <a:gd name="connsiteX19" fmla="*/ 84343 w 88943"/>
                <a:gd name="connsiteY19" fmla="*/ 44535 h 88946"/>
                <a:gd name="connsiteX20" fmla="*/ 72669 w 88943"/>
                <a:gd name="connsiteY20" fmla="*/ 16379 h 88946"/>
                <a:gd name="connsiteX21" fmla="*/ 44532 w 88943"/>
                <a:gd name="connsiteY21" fmla="*/ 4663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6">
                  <a:moveTo>
                    <a:pt x="44532" y="88946"/>
                  </a:moveTo>
                  <a:cubicBezTo>
                    <a:pt x="35735" y="88958"/>
                    <a:pt x="27129" y="86357"/>
                    <a:pt x="19805" y="81474"/>
                  </a:cubicBezTo>
                  <a:cubicBezTo>
                    <a:pt x="12481" y="76598"/>
                    <a:pt x="6770" y="69648"/>
                    <a:pt x="3396" y="61520"/>
                  </a:cubicBezTo>
                  <a:cubicBezTo>
                    <a:pt x="22" y="53392"/>
                    <a:pt x="-861" y="44443"/>
                    <a:pt x="850" y="35812"/>
                  </a:cubicBezTo>
                  <a:cubicBezTo>
                    <a:pt x="2568" y="27181"/>
                    <a:pt x="6801" y="19250"/>
                    <a:pt x="13027" y="13029"/>
                  </a:cubicBezTo>
                  <a:cubicBezTo>
                    <a:pt x="19247" y="6803"/>
                    <a:pt x="27178" y="2564"/>
                    <a:pt x="35809" y="853"/>
                  </a:cubicBezTo>
                  <a:cubicBezTo>
                    <a:pt x="44446" y="-864"/>
                    <a:pt x="53390" y="25"/>
                    <a:pt x="61523" y="3399"/>
                  </a:cubicBezTo>
                  <a:cubicBezTo>
                    <a:pt x="69651" y="6773"/>
                    <a:pt x="76595" y="12483"/>
                    <a:pt x="81478" y="19801"/>
                  </a:cubicBezTo>
                  <a:cubicBezTo>
                    <a:pt x="86361" y="27126"/>
                    <a:pt x="88956" y="35732"/>
                    <a:pt x="88943" y="44535"/>
                  </a:cubicBezTo>
                  <a:cubicBezTo>
                    <a:pt x="88931" y="56306"/>
                    <a:pt x="84245" y="67593"/>
                    <a:pt x="75921" y="75923"/>
                  </a:cubicBezTo>
                  <a:cubicBezTo>
                    <a:pt x="67597" y="84247"/>
                    <a:pt x="56309" y="88928"/>
                    <a:pt x="44532" y="88946"/>
                  </a:cubicBezTo>
                  <a:close/>
                  <a:moveTo>
                    <a:pt x="44532" y="4663"/>
                  </a:moveTo>
                  <a:cubicBezTo>
                    <a:pt x="36643" y="4650"/>
                    <a:pt x="28933" y="6981"/>
                    <a:pt x="22369" y="11355"/>
                  </a:cubicBezTo>
                  <a:cubicBezTo>
                    <a:pt x="15799" y="15728"/>
                    <a:pt x="10684" y="21949"/>
                    <a:pt x="7653" y="29236"/>
                  </a:cubicBezTo>
                  <a:cubicBezTo>
                    <a:pt x="4629" y="36517"/>
                    <a:pt x="3826" y="44535"/>
                    <a:pt x="5359" y="52276"/>
                  </a:cubicBezTo>
                  <a:cubicBezTo>
                    <a:pt x="6893" y="60017"/>
                    <a:pt x="10684" y="67127"/>
                    <a:pt x="16260" y="72709"/>
                  </a:cubicBezTo>
                  <a:cubicBezTo>
                    <a:pt x="21829" y="78291"/>
                    <a:pt x="28939" y="82094"/>
                    <a:pt x="36674" y="83634"/>
                  </a:cubicBezTo>
                  <a:cubicBezTo>
                    <a:pt x="44409" y="85180"/>
                    <a:pt x="52427" y="84394"/>
                    <a:pt x="59720" y="81376"/>
                  </a:cubicBezTo>
                  <a:cubicBezTo>
                    <a:pt x="67008" y="78364"/>
                    <a:pt x="73240" y="73249"/>
                    <a:pt x="77620" y="66691"/>
                  </a:cubicBezTo>
                  <a:cubicBezTo>
                    <a:pt x="82006" y="60134"/>
                    <a:pt x="84343" y="52423"/>
                    <a:pt x="84343" y="44535"/>
                  </a:cubicBezTo>
                  <a:cubicBezTo>
                    <a:pt x="84330" y="33978"/>
                    <a:pt x="80135" y="23850"/>
                    <a:pt x="72669" y="16379"/>
                  </a:cubicBezTo>
                  <a:cubicBezTo>
                    <a:pt x="65210" y="8907"/>
                    <a:pt x="55095" y="4693"/>
                    <a:pt x="44532" y="4663"/>
                  </a:cubicBezTo>
                  <a:close/>
                </a:path>
              </a:pathLst>
            </a:custGeom>
            <a:solidFill>
              <a:srgbClr val="0E0E0E"/>
            </a:solidFill>
            <a:ln w="6134" cap="flat">
              <a:no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00DF98E3-FAE1-42D9-9876-8728A9615ECC}"/>
                </a:ext>
              </a:extLst>
            </p:cNvPr>
            <p:cNvSpPr/>
            <p:nvPr/>
          </p:nvSpPr>
          <p:spPr>
            <a:xfrm>
              <a:off x="9980757" y="3209756"/>
              <a:ext cx="84300" cy="84300"/>
            </a:xfrm>
            <a:custGeom>
              <a:avLst/>
              <a:gdLst>
                <a:gd name="connsiteX0" fmla="*/ 51830 w 84300"/>
                <a:gd name="connsiteY0" fmla="*/ 83163 h 84300"/>
                <a:gd name="connsiteX1" fmla="*/ 83163 w 84300"/>
                <a:gd name="connsiteY1" fmla="*/ 32471 h 84300"/>
                <a:gd name="connsiteX2" fmla="*/ 32471 w 84300"/>
                <a:gd name="connsiteY2" fmla="*/ 1137 h 84300"/>
                <a:gd name="connsiteX3" fmla="*/ 1137 w 84300"/>
                <a:gd name="connsiteY3" fmla="*/ 51830 h 84300"/>
                <a:gd name="connsiteX4" fmla="*/ 51830 w 84300"/>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0">
                  <a:moveTo>
                    <a:pt x="51830" y="83163"/>
                  </a:moveTo>
                  <a:cubicBezTo>
                    <a:pt x="74484" y="77821"/>
                    <a:pt x="88513" y="55124"/>
                    <a:pt x="83163" y="32471"/>
                  </a:cubicBezTo>
                  <a:cubicBezTo>
                    <a:pt x="77821" y="9817"/>
                    <a:pt x="55124" y="-4211"/>
                    <a:pt x="32471" y="1137"/>
                  </a:cubicBezTo>
                  <a:cubicBezTo>
                    <a:pt x="9817" y="6480"/>
                    <a:pt x="-4211" y="29183"/>
                    <a:pt x="1137" y="51830"/>
                  </a:cubicBezTo>
                  <a:cubicBezTo>
                    <a:pt x="6480" y="74484"/>
                    <a:pt x="29177" y="88513"/>
                    <a:pt x="51830" y="83163"/>
                  </a:cubicBezTo>
                  <a:close/>
                </a:path>
              </a:pathLst>
            </a:custGeom>
            <a:solidFill>
              <a:srgbClr val="374FAD"/>
            </a:solidFill>
            <a:ln w="6134" cap="flat">
              <a:no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CB67BE08-03F7-425B-AEA5-2D936D003EDF}"/>
                </a:ext>
              </a:extLst>
            </p:cNvPr>
            <p:cNvSpPr/>
            <p:nvPr/>
          </p:nvSpPr>
          <p:spPr>
            <a:xfrm>
              <a:off x="9978473" y="3207126"/>
              <a:ext cx="88943" cy="88946"/>
            </a:xfrm>
            <a:custGeom>
              <a:avLst/>
              <a:gdLst>
                <a:gd name="connsiteX0" fmla="*/ 44532 w 88943"/>
                <a:gd name="connsiteY0" fmla="*/ 88946 h 88946"/>
                <a:gd name="connsiteX1" fmla="*/ 19799 w 88943"/>
                <a:gd name="connsiteY1" fmla="*/ 81474 h 88946"/>
                <a:gd name="connsiteX2" fmla="*/ 3396 w 88943"/>
                <a:gd name="connsiteY2" fmla="*/ 61520 h 88946"/>
                <a:gd name="connsiteX3" fmla="*/ 850 w 88943"/>
                <a:gd name="connsiteY3" fmla="*/ 35812 h 88946"/>
                <a:gd name="connsiteX4" fmla="*/ 13027 w 88943"/>
                <a:gd name="connsiteY4" fmla="*/ 13029 h 88946"/>
                <a:gd name="connsiteX5" fmla="*/ 35809 w 88943"/>
                <a:gd name="connsiteY5" fmla="*/ 853 h 88946"/>
                <a:gd name="connsiteX6" fmla="*/ 61517 w 88943"/>
                <a:gd name="connsiteY6" fmla="*/ 3399 h 88946"/>
                <a:gd name="connsiteX7" fmla="*/ 81472 w 88943"/>
                <a:gd name="connsiteY7" fmla="*/ 19801 h 88946"/>
                <a:gd name="connsiteX8" fmla="*/ 88943 w 88943"/>
                <a:gd name="connsiteY8" fmla="*/ 44535 h 88946"/>
                <a:gd name="connsiteX9" fmla="*/ 75920 w 88943"/>
                <a:gd name="connsiteY9" fmla="*/ 75923 h 88946"/>
                <a:gd name="connsiteX10" fmla="*/ 44532 w 88943"/>
                <a:gd name="connsiteY10" fmla="*/ 88946 h 88946"/>
                <a:gd name="connsiteX11" fmla="*/ 44532 w 88943"/>
                <a:gd name="connsiteY11" fmla="*/ 4663 h 88946"/>
                <a:gd name="connsiteX12" fmla="*/ 22363 w 88943"/>
                <a:gd name="connsiteY12" fmla="*/ 11355 h 88946"/>
                <a:gd name="connsiteX13" fmla="*/ 7653 w 88943"/>
                <a:gd name="connsiteY13" fmla="*/ 29236 h 88946"/>
                <a:gd name="connsiteX14" fmla="*/ 5359 w 88943"/>
                <a:gd name="connsiteY14" fmla="*/ 52276 h 88946"/>
                <a:gd name="connsiteX15" fmla="*/ 16253 w 88943"/>
                <a:gd name="connsiteY15" fmla="*/ 72709 h 88946"/>
                <a:gd name="connsiteX16" fmla="*/ 36668 w 88943"/>
                <a:gd name="connsiteY16" fmla="*/ 83634 h 88946"/>
                <a:gd name="connsiteX17" fmla="*/ 59714 w 88943"/>
                <a:gd name="connsiteY17" fmla="*/ 81376 h 88946"/>
                <a:gd name="connsiteX18" fmla="*/ 77619 w 88943"/>
                <a:gd name="connsiteY18" fmla="*/ 66691 h 88946"/>
                <a:gd name="connsiteX19" fmla="*/ 84343 w 88943"/>
                <a:gd name="connsiteY19" fmla="*/ 44535 h 88946"/>
                <a:gd name="connsiteX20" fmla="*/ 72688 w 88943"/>
                <a:gd name="connsiteY20" fmla="*/ 16360 h 88946"/>
                <a:gd name="connsiteX21" fmla="*/ 44532 w 88943"/>
                <a:gd name="connsiteY21" fmla="*/ 4663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6">
                  <a:moveTo>
                    <a:pt x="44532" y="88946"/>
                  </a:moveTo>
                  <a:cubicBezTo>
                    <a:pt x="35729" y="88958"/>
                    <a:pt x="27123" y="86357"/>
                    <a:pt x="19799" y="81474"/>
                  </a:cubicBezTo>
                  <a:cubicBezTo>
                    <a:pt x="12481" y="76598"/>
                    <a:pt x="6770" y="69648"/>
                    <a:pt x="3396" y="61520"/>
                  </a:cubicBezTo>
                  <a:cubicBezTo>
                    <a:pt x="22" y="53392"/>
                    <a:pt x="-861" y="44443"/>
                    <a:pt x="850" y="35812"/>
                  </a:cubicBezTo>
                  <a:cubicBezTo>
                    <a:pt x="2562" y="27181"/>
                    <a:pt x="6801" y="19250"/>
                    <a:pt x="13027" y="13029"/>
                  </a:cubicBezTo>
                  <a:cubicBezTo>
                    <a:pt x="19247" y="6803"/>
                    <a:pt x="27178" y="2564"/>
                    <a:pt x="35809" y="853"/>
                  </a:cubicBezTo>
                  <a:cubicBezTo>
                    <a:pt x="44440" y="-864"/>
                    <a:pt x="53389" y="25"/>
                    <a:pt x="61517" y="3399"/>
                  </a:cubicBezTo>
                  <a:cubicBezTo>
                    <a:pt x="69645" y="6773"/>
                    <a:pt x="76595" y="12483"/>
                    <a:pt x="81472" y="19801"/>
                  </a:cubicBezTo>
                  <a:cubicBezTo>
                    <a:pt x="86355" y="27126"/>
                    <a:pt x="88956" y="35732"/>
                    <a:pt x="88943" y="44535"/>
                  </a:cubicBezTo>
                  <a:cubicBezTo>
                    <a:pt x="88925" y="56306"/>
                    <a:pt x="84245" y="67593"/>
                    <a:pt x="75920" y="75923"/>
                  </a:cubicBezTo>
                  <a:cubicBezTo>
                    <a:pt x="67590" y="84247"/>
                    <a:pt x="56303" y="88928"/>
                    <a:pt x="44532" y="88946"/>
                  </a:cubicBezTo>
                  <a:close/>
                  <a:moveTo>
                    <a:pt x="44532" y="4663"/>
                  </a:moveTo>
                  <a:cubicBezTo>
                    <a:pt x="36643" y="4650"/>
                    <a:pt x="28927" y="6981"/>
                    <a:pt x="22363" y="11355"/>
                  </a:cubicBezTo>
                  <a:cubicBezTo>
                    <a:pt x="15799" y="15728"/>
                    <a:pt x="10678" y="21949"/>
                    <a:pt x="7653" y="29236"/>
                  </a:cubicBezTo>
                  <a:cubicBezTo>
                    <a:pt x="4623" y="36517"/>
                    <a:pt x="3826" y="44535"/>
                    <a:pt x="5359" y="52276"/>
                  </a:cubicBezTo>
                  <a:cubicBezTo>
                    <a:pt x="6886" y="60017"/>
                    <a:pt x="10684" y="67127"/>
                    <a:pt x="16253" y="72709"/>
                  </a:cubicBezTo>
                  <a:cubicBezTo>
                    <a:pt x="21829" y="78291"/>
                    <a:pt x="28933" y="82094"/>
                    <a:pt x="36668" y="83634"/>
                  </a:cubicBezTo>
                  <a:cubicBezTo>
                    <a:pt x="44409" y="85180"/>
                    <a:pt x="52427" y="84394"/>
                    <a:pt x="59714" y="81376"/>
                  </a:cubicBezTo>
                  <a:cubicBezTo>
                    <a:pt x="67008" y="78364"/>
                    <a:pt x="73234" y="73249"/>
                    <a:pt x="77619" y="66691"/>
                  </a:cubicBezTo>
                  <a:cubicBezTo>
                    <a:pt x="82006" y="60134"/>
                    <a:pt x="84343" y="52423"/>
                    <a:pt x="84343" y="44535"/>
                  </a:cubicBezTo>
                  <a:cubicBezTo>
                    <a:pt x="84343" y="33971"/>
                    <a:pt x="80153" y="23838"/>
                    <a:pt x="72688" y="16360"/>
                  </a:cubicBezTo>
                  <a:cubicBezTo>
                    <a:pt x="65222" y="8889"/>
                    <a:pt x="55095" y="4681"/>
                    <a:pt x="44532" y="4663"/>
                  </a:cubicBezTo>
                  <a:close/>
                </a:path>
              </a:pathLst>
            </a:custGeom>
            <a:solidFill>
              <a:srgbClr val="0E0E0E"/>
            </a:solidFill>
            <a:ln w="6134" cap="flat">
              <a:noFill/>
              <a:prstDash val="solid"/>
              <a:miter/>
            </a:ln>
          </p:spPr>
          <p:txBody>
            <a:bodyPr rtlCol="0" anchor="ctr"/>
            <a:lstStyle/>
            <a:p>
              <a:endParaRPr lang="en-AU"/>
            </a:p>
          </p:txBody>
        </p:sp>
        <p:sp>
          <p:nvSpPr>
            <p:cNvPr id="441" name="Freeform: Shape 440">
              <a:extLst>
                <a:ext uri="{FF2B5EF4-FFF2-40B4-BE49-F238E27FC236}">
                  <a16:creationId xmlns:a16="http://schemas.microsoft.com/office/drawing/2014/main" id="{50512B4C-E0DB-4E3D-9AAA-3FD28C2808C1}"/>
                </a:ext>
              </a:extLst>
            </p:cNvPr>
            <p:cNvSpPr/>
            <p:nvPr/>
          </p:nvSpPr>
          <p:spPr>
            <a:xfrm>
              <a:off x="8787066" y="3209706"/>
              <a:ext cx="84304" cy="84300"/>
            </a:xfrm>
            <a:custGeom>
              <a:avLst/>
              <a:gdLst>
                <a:gd name="connsiteX0" fmla="*/ 51830 w 84304"/>
                <a:gd name="connsiteY0" fmla="*/ 83163 h 84300"/>
                <a:gd name="connsiteX1" fmla="*/ 83170 w 84304"/>
                <a:gd name="connsiteY1" fmla="*/ 32471 h 84300"/>
                <a:gd name="connsiteX2" fmla="*/ 32471 w 84304"/>
                <a:gd name="connsiteY2" fmla="*/ 1137 h 84300"/>
                <a:gd name="connsiteX3" fmla="*/ 1137 w 84304"/>
                <a:gd name="connsiteY3" fmla="*/ 51830 h 84300"/>
                <a:gd name="connsiteX4" fmla="*/ 51830 w 84304"/>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0">
                  <a:moveTo>
                    <a:pt x="51830" y="83163"/>
                  </a:moveTo>
                  <a:cubicBezTo>
                    <a:pt x="74484" y="77821"/>
                    <a:pt x="88513" y="55124"/>
                    <a:pt x="83170" y="32471"/>
                  </a:cubicBezTo>
                  <a:cubicBezTo>
                    <a:pt x="77821" y="9817"/>
                    <a:pt x="55124" y="-4211"/>
                    <a:pt x="32471" y="1137"/>
                  </a:cubicBezTo>
                  <a:cubicBezTo>
                    <a:pt x="9817" y="6480"/>
                    <a:pt x="-4212" y="29177"/>
                    <a:pt x="1137" y="51830"/>
                  </a:cubicBezTo>
                  <a:cubicBezTo>
                    <a:pt x="6486" y="74484"/>
                    <a:pt x="29183" y="88513"/>
                    <a:pt x="51830" y="83163"/>
                  </a:cubicBezTo>
                  <a:close/>
                </a:path>
              </a:pathLst>
            </a:custGeom>
            <a:solidFill>
              <a:srgbClr val="374FAD"/>
            </a:solidFill>
            <a:ln w="6134" cap="flat">
              <a:noFill/>
              <a:prstDash val="solid"/>
              <a:miter/>
            </a:ln>
          </p:spPr>
          <p:txBody>
            <a:bodyPr rtlCol="0" anchor="ctr"/>
            <a:lstStyle/>
            <a:p>
              <a:endParaRPr lang="en-AU"/>
            </a:p>
          </p:txBody>
        </p:sp>
        <p:sp>
          <p:nvSpPr>
            <p:cNvPr id="442" name="Freeform: Shape 441">
              <a:extLst>
                <a:ext uri="{FF2B5EF4-FFF2-40B4-BE49-F238E27FC236}">
                  <a16:creationId xmlns:a16="http://schemas.microsoft.com/office/drawing/2014/main" id="{7E552B19-D19E-4890-B7DC-AAB7CBDD45A9}"/>
                </a:ext>
              </a:extLst>
            </p:cNvPr>
            <p:cNvSpPr/>
            <p:nvPr/>
          </p:nvSpPr>
          <p:spPr>
            <a:xfrm>
              <a:off x="8784758" y="3207126"/>
              <a:ext cx="88949" cy="88946"/>
            </a:xfrm>
            <a:custGeom>
              <a:avLst/>
              <a:gdLst>
                <a:gd name="connsiteX0" fmla="*/ 44538 w 88949"/>
                <a:gd name="connsiteY0" fmla="*/ 88946 h 88946"/>
                <a:gd name="connsiteX1" fmla="*/ 19805 w 88949"/>
                <a:gd name="connsiteY1" fmla="*/ 81474 h 88946"/>
                <a:gd name="connsiteX2" fmla="*/ 3396 w 88949"/>
                <a:gd name="connsiteY2" fmla="*/ 61520 h 88946"/>
                <a:gd name="connsiteX3" fmla="*/ 850 w 88949"/>
                <a:gd name="connsiteY3" fmla="*/ 35812 h 88946"/>
                <a:gd name="connsiteX4" fmla="*/ 13027 w 88949"/>
                <a:gd name="connsiteY4" fmla="*/ 13029 h 88946"/>
                <a:gd name="connsiteX5" fmla="*/ 35815 w 88949"/>
                <a:gd name="connsiteY5" fmla="*/ 853 h 88946"/>
                <a:gd name="connsiteX6" fmla="*/ 61523 w 88949"/>
                <a:gd name="connsiteY6" fmla="*/ 3399 h 88946"/>
                <a:gd name="connsiteX7" fmla="*/ 81478 w 88949"/>
                <a:gd name="connsiteY7" fmla="*/ 19801 h 88946"/>
                <a:gd name="connsiteX8" fmla="*/ 88949 w 88949"/>
                <a:gd name="connsiteY8" fmla="*/ 44535 h 88946"/>
                <a:gd name="connsiteX9" fmla="*/ 75920 w 88949"/>
                <a:gd name="connsiteY9" fmla="*/ 75923 h 88946"/>
                <a:gd name="connsiteX10" fmla="*/ 44538 w 88949"/>
                <a:gd name="connsiteY10" fmla="*/ 88946 h 88946"/>
                <a:gd name="connsiteX11" fmla="*/ 44538 w 88949"/>
                <a:gd name="connsiteY11" fmla="*/ 4663 h 88946"/>
                <a:gd name="connsiteX12" fmla="*/ 22369 w 88949"/>
                <a:gd name="connsiteY12" fmla="*/ 11355 h 88946"/>
                <a:gd name="connsiteX13" fmla="*/ 7653 w 88949"/>
                <a:gd name="connsiteY13" fmla="*/ 29236 h 88946"/>
                <a:gd name="connsiteX14" fmla="*/ 5359 w 88949"/>
                <a:gd name="connsiteY14" fmla="*/ 52276 h 88946"/>
                <a:gd name="connsiteX15" fmla="*/ 16259 w 88949"/>
                <a:gd name="connsiteY15" fmla="*/ 72709 h 88946"/>
                <a:gd name="connsiteX16" fmla="*/ 36674 w 88949"/>
                <a:gd name="connsiteY16" fmla="*/ 83634 h 88946"/>
                <a:gd name="connsiteX17" fmla="*/ 59720 w 88949"/>
                <a:gd name="connsiteY17" fmla="*/ 81376 h 88946"/>
                <a:gd name="connsiteX18" fmla="*/ 77619 w 88949"/>
                <a:gd name="connsiteY18" fmla="*/ 66691 h 88946"/>
                <a:gd name="connsiteX19" fmla="*/ 84349 w 88949"/>
                <a:gd name="connsiteY19" fmla="*/ 44535 h 88946"/>
                <a:gd name="connsiteX20" fmla="*/ 72688 w 88949"/>
                <a:gd name="connsiteY20" fmla="*/ 16360 h 88946"/>
                <a:gd name="connsiteX21" fmla="*/ 44538 w 88949"/>
                <a:gd name="connsiteY21" fmla="*/ 4663 h 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9" h="88946">
                  <a:moveTo>
                    <a:pt x="44538" y="88946"/>
                  </a:moveTo>
                  <a:cubicBezTo>
                    <a:pt x="35735" y="88958"/>
                    <a:pt x="27129" y="86357"/>
                    <a:pt x="19805" y="81474"/>
                  </a:cubicBezTo>
                  <a:cubicBezTo>
                    <a:pt x="12481" y="76598"/>
                    <a:pt x="6770" y="69648"/>
                    <a:pt x="3396" y="61520"/>
                  </a:cubicBezTo>
                  <a:cubicBezTo>
                    <a:pt x="22" y="53392"/>
                    <a:pt x="-861" y="44443"/>
                    <a:pt x="850" y="35812"/>
                  </a:cubicBezTo>
                  <a:cubicBezTo>
                    <a:pt x="2568" y="27181"/>
                    <a:pt x="6800" y="19250"/>
                    <a:pt x="13027" y="13029"/>
                  </a:cubicBezTo>
                  <a:cubicBezTo>
                    <a:pt x="19253" y="6803"/>
                    <a:pt x="27178" y="2564"/>
                    <a:pt x="35815" y="853"/>
                  </a:cubicBezTo>
                  <a:cubicBezTo>
                    <a:pt x="44446" y="-864"/>
                    <a:pt x="53390" y="25"/>
                    <a:pt x="61523" y="3399"/>
                  </a:cubicBezTo>
                  <a:cubicBezTo>
                    <a:pt x="69651" y="6773"/>
                    <a:pt x="76595" y="12483"/>
                    <a:pt x="81478" y="19801"/>
                  </a:cubicBezTo>
                  <a:cubicBezTo>
                    <a:pt x="86361" y="27126"/>
                    <a:pt x="88955" y="35732"/>
                    <a:pt x="88949" y="44535"/>
                  </a:cubicBezTo>
                  <a:cubicBezTo>
                    <a:pt x="88931" y="56306"/>
                    <a:pt x="84244" y="67593"/>
                    <a:pt x="75920" y="75923"/>
                  </a:cubicBezTo>
                  <a:cubicBezTo>
                    <a:pt x="67596" y="84247"/>
                    <a:pt x="56309" y="88928"/>
                    <a:pt x="44538" y="88946"/>
                  </a:cubicBezTo>
                  <a:close/>
                  <a:moveTo>
                    <a:pt x="44538" y="4663"/>
                  </a:moveTo>
                  <a:cubicBezTo>
                    <a:pt x="36649" y="4650"/>
                    <a:pt x="28933" y="6981"/>
                    <a:pt x="22369" y="11355"/>
                  </a:cubicBezTo>
                  <a:cubicBezTo>
                    <a:pt x="15799" y="15728"/>
                    <a:pt x="10683" y="21949"/>
                    <a:pt x="7653" y="29236"/>
                  </a:cubicBezTo>
                  <a:cubicBezTo>
                    <a:pt x="4629" y="36517"/>
                    <a:pt x="3825" y="44535"/>
                    <a:pt x="5359" y="52276"/>
                  </a:cubicBezTo>
                  <a:cubicBezTo>
                    <a:pt x="6892" y="60017"/>
                    <a:pt x="10683" y="67127"/>
                    <a:pt x="16259" y="72709"/>
                  </a:cubicBezTo>
                  <a:cubicBezTo>
                    <a:pt x="21829" y="78291"/>
                    <a:pt x="28939" y="82094"/>
                    <a:pt x="36674" y="83634"/>
                  </a:cubicBezTo>
                  <a:cubicBezTo>
                    <a:pt x="44409" y="85180"/>
                    <a:pt x="52426" y="84394"/>
                    <a:pt x="59720" y="81376"/>
                  </a:cubicBezTo>
                  <a:cubicBezTo>
                    <a:pt x="67007" y="78364"/>
                    <a:pt x="73239" y="73249"/>
                    <a:pt x="77619" y="66691"/>
                  </a:cubicBezTo>
                  <a:cubicBezTo>
                    <a:pt x="82005" y="60134"/>
                    <a:pt x="84349" y="52423"/>
                    <a:pt x="84349" y="44535"/>
                  </a:cubicBezTo>
                  <a:cubicBezTo>
                    <a:pt x="84349" y="33971"/>
                    <a:pt x="80153" y="23838"/>
                    <a:pt x="72688" y="16360"/>
                  </a:cubicBezTo>
                  <a:cubicBezTo>
                    <a:pt x="65222" y="8889"/>
                    <a:pt x="55101" y="4681"/>
                    <a:pt x="44538" y="4663"/>
                  </a:cubicBezTo>
                  <a:close/>
                </a:path>
              </a:pathLst>
            </a:custGeom>
            <a:solidFill>
              <a:srgbClr val="0E0E0E"/>
            </a:solidFill>
            <a:ln w="6134" cap="flat">
              <a:no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4F734543-0B5F-4886-A679-7B6EEE74F30D}"/>
                </a:ext>
              </a:extLst>
            </p:cNvPr>
            <p:cNvSpPr/>
            <p:nvPr/>
          </p:nvSpPr>
          <p:spPr>
            <a:xfrm>
              <a:off x="8903397" y="3347839"/>
              <a:ext cx="54839" cy="11598"/>
            </a:xfrm>
            <a:custGeom>
              <a:avLst/>
              <a:gdLst>
                <a:gd name="connsiteX0" fmla="*/ 0 w 54839"/>
                <a:gd name="connsiteY0" fmla="*/ 9145 h 11598"/>
                <a:gd name="connsiteX1" fmla="*/ 54839 w 54839"/>
                <a:gd name="connsiteY1" fmla="*/ 11599 h 11598"/>
                <a:gd name="connsiteX2" fmla="*/ 27886 w 54839"/>
                <a:gd name="connsiteY2" fmla="*/ 42 h 11598"/>
                <a:gd name="connsiteX3" fmla="*/ 0 w 54839"/>
                <a:gd name="connsiteY3" fmla="*/ 9145 h 11598"/>
              </a:gdLst>
              <a:ahLst/>
              <a:cxnLst>
                <a:cxn ang="0">
                  <a:pos x="connsiteX0" y="connsiteY0"/>
                </a:cxn>
                <a:cxn ang="0">
                  <a:pos x="connsiteX1" y="connsiteY1"/>
                </a:cxn>
                <a:cxn ang="0">
                  <a:pos x="connsiteX2" y="connsiteY2"/>
                </a:cxn>
                <a:cxn ang="0">
                  <a:pos x="connsiteX3" y="connsiteY3"/>
                </a:cxn>
              </a:cxnLst>
              <a:rect l="l" t="t" r="r" b="b"/>
              <a:pathLst>
                <a:path w="54839" h="11598">
                  <a:moveTo>
                    <a:pt x="0" y="9145"/>
                  </a:moveTo>
                  <a:lnTo>
                    <a:pt x="54839" y="11599"/>
                  </a:lnTo>
                  <a:cubicBezTo>
                    <a:pt x="47558" y="4600"/>
                    <a:pt x="37977" y="490"/>
                    <a:pt x="27886" y="42"/>
                  </a:cubicBezTo>
                  <a:cubicBezTo>
                    <a:pt x="17795" y="-412"/>
                    <a:pt x="7883" y="2827"/>
                    <a:pt x="0" y="9145"/>
                  </a:cubicBezTo>
                  <a:close/>
                </a:path>
              </a:pathLst>
            </a:custGeom>
            <a:solidFill>
              <a:srgbClr val="374FAD"/>
            </a:solidFill>
            <a:ln w="6134" cap="flat">
              <a:noFill/>
              <a:prstDash val="solid"/>
              <a:miter/>
            </a:ln>
          </p:spPr>
          <p:txBody>
            <a:bodyPr rtlCol="0" anchor="ctr"/>
            <a:lstStyle/>
            <a:p>
              <a:endParaRPr lang="en-AU"/>
            </a:p>
          </p:txBody>
        </p:sp>
        <p:sp>
          <p:nvSpPr>
            <p:cNvPr id="444" name="Freeform: Shape 443">
              <a:extLst>
                <a:ext uri="{FF2B5EF4-FFF2-40B4-BE49-F238E27FC236}">
                  <a16:creationId xmlns:a16="http://schemas.microsoft.com/office/drawing/2014/main" id="{C2EF3048-F736-4372-8A5D-43439D77B05A}"/>
                </a:ext>
              </a:extLst>
            </p:cNvPr>
            <p:cNvSpPr/>
            <p:nvPr/>
          </p:nvSpPr>
          <p:spPr>
            <a:xfrm>
              <a:off x="8900925" y="3345759"/>
              <a:ext cx="59520" cy="15769"/>
            </a:xfrm>
            <a:custGeom>
              <a:avLst/>
              <a:gdLst>
                <a:gd name="connsiteX0" fmla="*/ 57311 w 59520"/>
                <a:gd name="connsiteY0" fmla="*/ 15765 h 15769"/>
                <a:gd name="connsiteX1" fmla="*/ 2104 w 59520"/>
                <a:gd name="connsiteY1" fmla="*/ 13250 h 15769"/>
                <a:gd name="connsiteX2" fmla="*/ 816 w 59520"/>
                <a:gd name="connsiteY2" fmla="*/ 12772 h 15769"/>
                <a:gd name="connsiteX3" fmla="*/ 18 w 59520"/>
                <a:gd name="connsiteY3" fmla="*/ 11655 h 15769"/>
                <a:gd name="connsiteX4" fmla="*/ 159 w 59520"/>
                <a:gd name="connsiteY4" fmla="*/ 10539 h 15769"/>
                <a:gd name="connsiteX5" fmla="*/ 816 w 59520"/>
                <a:gd name="connsiteY5" fmla="*/ 9631 h 15769"/>
                <a:gd name="connsiteX6" fmla="*/ 28113 w 59520"/>
                <a:gd name="connsiteY6" fmla="*/ 0 h 15769"/>
                <a:gd name="connsiteX7" fmla="*/ 58784 w 59520"/>
                <a:gd name="connsiteY7" fmla="*/ 12268 h 15769"/>
                <a:gd name="connsiteX8" fmla="*/ 59471 w 59520"/>
                <a:gd name="connsiteY8" fmla="*/ 13471 h 15769"/>
                <a:gd name="connsiteX9" fmla="*/ 59336 w 59520"/>
                <a:gd name="connsiteY9" fmla="*/ 14845 h 15769"/>
                <a:gd name="connsiteX10" fmla="*/ 58440 w 59520"/>
                <a:gd name="connsiteY10" fmla="*/ 15562 h 15769"/>
                <a:gd name="connsiteX11" fmla="*/ 57311 w 59520"/>
                <a:gd name="connsiteY11" fmla="*/ 15765 h 15769"/>
                <a:gd name="connsiteX12" fmla="*/ 9588 w 59520"/>
                <a:gd name="connsiteY12" fmla="*/ 8956 h 15769"/>
                <a:gd name="connsiteX13" fmla="*/ 50380 w 59520"/>
                <a:gd name="connsiteY13" fmla="*/ 10858 h 15769"/>
                <a:gd name="connsiteX14" fmla="*/ 30211 w 59520"/>
                <a:gd name="connsiteY14" fmla="*/ 4392 h 15769"/>
                <a:gd name="connsiteX15" fmla="*/ 9588 w 59520"/>
                <a:gd name="connsiteY15" fmla="*/ 9201 h 15769"/>
                <a:gd name="connsiteX16" fmla="*/ 9588 w 59520"/>
                <a:gd name="connsiteY16" fmla="*/ 8956 h 1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520" h="15769">
                  <a:moveTo>
                    <a:pt x="57311" y="15765"/>
                  </a:moveTo>
                  <a:lnTo>
                    <a:pt x="2104" y="13250"/>
                  </a:lnTo>
                  <a:cubicBezTo>
                    <a:pt x="1638" y="13225"/>
                    <a:pt x="1184" y="13060"/>
                    <a:pt x="816" y="12772"/>
                  </a:cubicBezTo>
                  <a:cubicBezTo>
                    <a:pt x="442" y="12489"/>
                    <a:pt x="166" y="12097"/>
                    <a:pt x="18" y="11655"/>
                  </a:cubicBezTo>
                  <a:cubicBezTo>
                    <a:pt x="-31" y="11275"/>
                    <a:pt x="18" y="10894"/>
                    <a:pt x="159" y="10539"/>
                  </a:cubicBezTo>
                  <a:cubicBezTo>
                    <a:pt x="300" y="10189"/>
                    <a:pt x="521" y="9876"/>
                    <a:pt x="816" y="9631"/>
                  </a:cubicBezTo>
                  <a:cubicBezTo>
                    <a:pt x="8551" y="3405"/>
                    <a:pt x="18182" y="7"/>
                    <a:pt x="28113" y="0"/>
                  </a:cubicBezTo>
                  <a:cubicBezTo>
                    <a:pt x="39541" y="-31"/>
                    <a:pt x="50533" y="4368"/>
                    <a:pt x="58784" y="12268"/>
                  </a:cubicBezTo>
                  <a:cubicBezTo>
                    <a:pt x="59133" y="12587"/>
                    <a:pt x="59372" y="13005"/>
                    <a:pt x="59471" y="13471"/>
                  </a:cubicBezTo>
                  <a:cubicBezTo>
                    <a:pt x="59569" y="13931"/>
                    <a:pt x="59520" y="14409"/>
                    <a:pt x="59336" y="14845"/>
                  </a:cubicBezTo>
                  <a:cubicBezTo>
                    <a:pt x="59103" y="15152"/>
                    <a:pt x="58796" y="15403"/>
                    <a:pt x="58440" y="15562"/>
                  </a:cubicBezTo>
                  <a:cubicBezTo>
                    <a:pt x="58085" y="15722"/>
                    <a:pt x="57698" y="15790"/>
                    <a:pt x="57311" y="15765"/>
                  </a:cubicBezTo>
                  <a:close/>
                  <a:moveTo>
                    <a:pt x="9588" y="8956"/>
                  </a:moveTo>
                  <a:lnTo>
                    <a:pt x="50380" y="10858"/>
                  </a:lnTo>
                  <a:cubicBezTo>
                    <a:pt x="44368" y="6919"/>
                    <a:pt x="37394" y="4687"/>
                    <a:pt x="30211" y="4392"/>
                  </a:cubicBezTo>
                  <a:cubicBezTo>
                    <a:pt x="23028" y="4098"/>
                    <a:pt x="15900" y="5760"/>
                    <a:pt x="9588" y="9201"/>
                  </a:cubicBezTo>
                  <a:lnTo>
                    <a:pt x="9588" y="8956"/>
                  </a:lnTo>
                  <a:close/>
                </a:path>
              </a:pathLst>
            </a:custGeom>
            <a:solidFill>
              <a:srgbClr val="0E0E0E"/>
            </a:solidFill>
            <a:ln w="6134" cap="flat">
              <a:noFill/>
              <a:prstDash val="solid"/>
              <a:miter/>
            </a:ln>
          </p:spPr>
          <p:txBody>
            <a:bodyPr rtlCol="0" anchor="ctr"/>
            <a:lstStyle/>
            <a:p>
              <a:endParaRPr lang="en-AU"/>
            </a:p>
          </p:txBody>
        </p:sp>
        <p:sp>
          <p:nvSpPr>
            <p:cNvPr id="445" name="Freeform: Shape 444">
              <a:extLst>
                <a:ext uri="{FF2B5EF4-FFF2-40B4-BE49-F238E27FC236}">
                  <a16:creationId xmlns:a16="http://schemas.microsoft.com/office/drawing/2014/main" id="{E4403097-2F34-46EA-ACE6-B7781CB8FBFE}"/>
                </a:ext>
              </a:extLst>
            </p:cNvPr>
            <p:cNvSpPr/>
            <p:nvPr/>
          </p:nvSpPr>
          <p:spPr>
            <a:xfrm>
              <a:off x="9093924" y="3347845"/>
              <a:ext cx="70604" cy="20978"/>
            </a:xfrm>
            <a:custGeom>
              <a:avLst/>
              <a:gdLst>
                <a:gd name="connsiteX0" fmla="*/ 34352 w 70604"/>
                <a:gd name="connsiteY0" fmla="*/ 0 h 20978"/>
                <a:gd name="connsiteX1" fmla="*/ 15010 w 70604"/>
                <a:gd name="connsiteY1" fmla="*/ 4711 h 20978"/>
                <a:gd name="connsiteX2" fmla="*/ 0 w 70604"/>
                <a:gd name="connsiteY2" fmla="*/ 17789 h 20978"/>
                <a:gd name="connsiteX3" fmla="*/ 70604 w 70604"/>
                <a:gd name="connsiteY3" fmla="*/ 20979 h 20978"/>
                <a:gd name="connsiteX4" fmla="*/ 55287 w 70604"/>
                <a:gd name="connsiteY4" fmla="*/ 5631 h 20978"/>
                <a:gd name="connsiteX5" fmla="*/ 34352 w 70604"/>
                <a:gd name="connsiteY5" fmla="*/ 0 h 2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604" h="20978">
                  <a:moveTo>
                    <a:pt x="34352" y="0"/>
                  </a:moveTo>
                  <a:cubicBezTo>
                    <a:pt x="27622" y="0"/>
                    <a:pt x="20985" y="1619"/>
                    <a:pt x="15010" y="4711"/>
                  </a:cubicBezTo>
                  <a:cubicBezTo>
                    <a:pt x="9030" y="7809"/>
                    <a:pt x="3883" y="12293"/>
                    <a:pt x="0" y="17789"/>
                  </a:cubicBezTo>
                  <a:lnTo>
                    <a:pt x="70604" y="20979"/>
                  </a:lnTo>
                  <a:cubicBezTo>
                    <a:pt x="66936" y="14611"/>
                    <a:pt x="61648" y="9318"/>
                    <a:pt x="55287" y="5631"/>
                  </a:cubicBezTo>
                  <a:cubicBezTo>
                    <a:pt x="48926" y="1951"/>
                    <a:pt x="41700" y="6"/>
                    <a:pt x="34352" y="0"/>
                  </a:cubicBezTo>
                  <a:close/>
                </a:path>
              </a:pathLst>
            </a:custGeom>
            <a:solidFill>
              <a:srgbClr val="374FAD"/>
            </a:solidFill>
            <a:ln w="6134" cap="flat">
              <a:noFill/>
              <a:prstDash val="solid"/>
              <a:miter/>
            </a:ln>
          </p:spPr>
          <p:txBody>
            <a:bodyPr rtlCol="0" anchor="ctr"/>
            <a:lstStyle/>
            <a:p>
              <a:endParaRPr lang="en-AU"/>
            </a:p>
          </p:txBody>
        </p:sp>
        <p:sp>
          <p:nvSpPr>
            <p:cNvPr id="446" name="Freeform: Shape 445">
              <a:extLst>
                <a:ext uri="{FF2B5EF4-FFF2-40B4-BE49-F238E27FC236}">
                  <a16:creationId xmlns:a16="http://schemas.microsoft.com/office/drawing/2014/main" id="{595B1BE6-0B9D-4C3F-A26A-5917E5892478}"/>
                </a:ext>
              </a:extLst>
            </p:cNvPr>
            <p:cNvSpPr/>
            <p:nvPr/>
          </p:nvSpPr>
          <p:spPr>
            <a:xfrm>
              <a:off x="9091704" y="3345514"/>
              <a:ext cx="75045" cy="25640"/>
            </a:xfrm>
            <a:custGeom>
              <a:avLst/>
              <a:gdLst>
                <a:gd name="connsiteX0" fmla="*/ 72825 w 75045"/>
                <a:gd name="connsiteY0" fmla="*/ 25641 h 25640"/>
                <a:gd name="connsiteX1" fmla="*/ 2282 w 75045"/>
                <a:gd name="connsiteY1" fmla="*/ 22451 h 25640"/>
                <a:gd name="connsiteX2" fmla="*/ 1123 w 75045"/>
                <a:gd name="connsiteY2" fmla="*/ 22071 h 25640"/>
                <a:gd name="connsiteX3" fmla="*/ 319 w 75045"/>
                <a:gd name="connsiteY3" fmla="*/ 21163 h 25640"/>
                <a:gd name="connsiteX4" fmla="*/ 0 w 75045"/>
                <a:gd name="connsiteY4" fmla="*/ 19967 h 25640"/>
                <a:gd name="connsiteX5" fmla="*/ 319 w 75045"/>
                <a:gd name="connsiteY5" fmla="*/ 18771 h 25640"/>
                <a:gd name="connsiteX6" fmla="*/ 16139 w 75045"/>
                <a:gd name="connsiteY6" fmla="*/ 4999 h 25640"/>
                <a:gd name="connsiteX7" fmla="*/ 36511 w 75045"/>
                <a:gd name="connsiteY7" fmla="*/ 0 h 25640"/>
                <a:gd name="connsiteX8" fmla="*/ 58618 w 75045"/>
                <a:gd name="connsiteY8" fmla="*/ 5938 h 25640"/>
                <a:gd name="connsiteX9" fmla="*/ 74726 w 75045"/>
                <a:gd name="connsiteY9" fmla="*/ 22206 h 25640"/>
                <a:gd name="connsiteX10" fmla="*/ 75045 w 75045"/>
                <a:gd name="connsiteY10" fmla="*/ 23371 h 25640"/>
                <a:gd name="connsiteX11" fmla="*/ 74726 w 75045"/>
                <a:gd name="connsiteY11" fmla="*/ 24537 h 25640"/>
                <a:gd name="connsiteX12" fmla="*/ 73911 w 75045"/>
                <a:gd name="connsiteY12" fmla="*/ 25328 h 25640"/>
                <a:gd name="connsiteX13" fmla="*/ 72825 w 75045"/>
                <a:gd name="connsiteY13" fmla="*/ 25641 h 25640"/>
                <a:gd name="connsiteX14" fmla="*/ 6821 w 75045"/>
                <a:gd name="connsiteY14" fmla="*/ 18035 h 25640"/>
                <a:gd name="connsiteX15" fmla="*/ 68163 w 75045"/>
                <a:gd name="connsiteY15" fmla="*/ 20856 h 25640"/>
                <a:gd name="connsiteX16" fmla="*/ 54208 w 75045"/>
                <a:gd name="connsiteY16" fmla="*/ 8882 h 25640"/>
                <a:gd name="connsiteX17" fmla="*/ 36327 w 75045"/>
                <a:gd name="connsiteY17" fmla="*/ 4601 h 25640"/>
                <a:gd name="connsiteX18" fmla="*/ 20151 w 75045"/>
                <a:gd name="connsiteY18" fmla="*/ 8189 h 25640"/>
                <a:gd name="connsiteX19" fmla="*/ 6821 w 75045"/>
                <a:gd name="connsiteY19" fmla="*/ 18035 h 2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045" h="25640">
                  <a:moveTo>
                    <a:pt x="72825" y="25641"/>
                  </a:moveTo>
                  <a:lnTo>
                    <a:pt x="2282" y="22451"/>
                  </a:lnTo>
                  <a:cubicBezTo>
                    <a:pt x="1871" y="22427"/>
                    <a:pt x="1472" y="22298"/>
                    <a:pt x="1123" y="22071"/>
                  </a:cubicBezTo>
                  <a:cubicBezTo>
                    <a:pt x="779" y="21844"/>
                    <a:pt x="503" y="21531"/>
                    <a:pt x="319" y="21163"/>
                  </a:cubicBezTo>
                  <a:cubicBezTo>
                    <a:pt x="110" y="20801"/>
                    <a:pt x="0" y="20384"/>
                    <a:pt x="0" y="19967"/>
                  </a:cubicBezTo>
                  <a:cubicBezTo>
                    <a:pt x="0" y="19543"/>
                    <a:pt x="110" y="19132"/>
                    <a:pt x="319" y="18771"/>
                  </a:cubicBezTo>
                  <a:cubicBezTo>
                    <a:pt x="4423" y="12986"/>
                    <a:pt x="9846" y="8263"/>
                    <a:pt x="16139" y="4999"/>
                  </a:cubicBezTo>
                  <a:cubicBezTo>
                    <a:pt x="22433" y="1736"/>
                    <a:pt x="29420" y="18"/>
                    <a:pt x="36511" y="0"/>
                  </a:cubicBezTo>
                  <a:cubicBezTo>
                    <a:pt x="44277" y="-12"/>
                    <a:pt x="51908" y="2036"/>
                    <a:pt x="58618" y="5938"/>
                  </a:cubicBezTo>
                  <a:cubicBezTo>
                    <a:pt x="65335" y="9839"/>
                    <a:pt x="70893" y="15452"/>
                    <a:pt x="74726" y="22206"/>
                  </a:cubicBezTo>
                  <a:cubicBezTo>
                    <a:pt x="74935" y="22555"/>
                    <a:pt x="75045" y="22960"/>
                    <a:pt x="75045" y="23371"/>
                  </a:cubicBezTo>
                  <a:cubicBezTo>
                    <a:pt x="75045" y="23782"/>
                    <a:pt x="74935" y="24181"/>
                    <a:pt x="74726" y="24537"/>
                  </a:cubicBezTo>
                  <a:cubicBezTo>
                    <a:pt x="74524" y="24862"/>
                    <a:pt x="74242" y="25132"/>
                    <a:pt x="73911" y="25328"/>
                  </a:cubicBezTo>
                  <a:cubicBezTo>
                    <a:pt x="73579" y="25518"/>
                    <a:pt x="73205" y="25628"/>
                    <a:pt x="72825" y="25641"/>
                  </a:cubicBezTo>
                  <a:close/>
                  <a:moveTo>
                    <a:pt x="6821" y="18035"/>
                  </a:moveTo>
                  <a:lnTo>
                    <a:pt x="68163" y="20856"/>
                  </a:lnTo>
                  <a:cubicBezTo>
                    <a:pt x="64526" y="15814"/>
                    <a:pt x="59747" y="11710"/>
                    <a:pt x="54208" y="8882"/>
                  </a:cubicBezTo>
                  <a:cubicBezTo>
                    <a:pt x="48675" y="6054"/>
                    <a:pt x="42540" y="4588"/>
                    <a:pt x="36327" y="4601"/>
                  </a:cubicBezTo>
                  <a:cubicBezTo>
                    <a:pt x="30745" y="4650"/>
                    <a:pt x="25230" y="5877"/>
                    <a:pt x="20151" y="8189"/>
                  </a:cubicBezTo>
                  <a:cubicBezTo>
                    <a:pt x="15065" y="10502"/>
                    <a:pt x="10526" y="13857"/>
                    <a:pt x="6821" y="18035"/>
                  </a:cubicBezTo>
                  <a:close/>
                </a:path>
              </a:pathLst>
            </a:custGeom>
            <a:solidFill>
              <a:srgbClr val="0E0E0E"/>
            </a:solidFill>
            <a:ln w="6134" cap="flat">
              <a:noFill/>
              <a:prstDash val="solid"/>
              <a:miter/>
            </a:ln>
          </p:spPr>
          <p:txBody>
            <a:bodyPr rtlCol="0" anchor="ctr"/>
            <a:lstStyle/>
            <a:p>
              <a:endParaRPr lang="en-AU"/>
            </a:p>
          </p:txBody>
        </p:sp>
        <p:sp>
          <p:nvSpPr>
            <p:cNvPr id="447" name="Freeform: Shape 446">
              <a:extLst>
                <a:ext uri="{FF2B5EF4-FFF2-40B4-BE49-F238E27FC236}">
                  <a16:creationId xmlns:a16="http://schemas.microsoft.com/office/drawing/2014/main" id="{42474A55-06BA-4E8C-A672-B5626383C812}"/>
                </a:ext>
              </a:extLst>
            </p:cNvPr>
            <p:cNvSpPr/>
            <p:nvPr/>
          </p:nvSpPr>
          <p:spPr>
            <a:xfrm>
              <a:off x="9288132" y="3347845"/>
              <a:ext cx="79314" cy="30241"/>
            </a:xfrm>
            <a:custGeom>
              <a:avLst/>
              <a:gdLst>
                <a:gd name="connsiteX0" fmla="*/ 39075 w 79314"/>
                <a:gd name="connsiteY0" fmla="*/ 0 h 30241"/>
                <a:gd name="connsiteX1" fmla="*/ 15434 w 79314"/>
                <a:gd name="connsiteY1" fmla="*/ 7281 h 30241"/>
                <a:gd name="connsiteX2" fmla="*/ 0 w 79314"/>
                <a:gd name="connsiteY2" fmla="*/ 26622 h 30241"/>
                <a:gd name="connsiteX3" fmla="*/ 79315 w 79314"/>
                <a:gd name="connsiteY3" fmla="*/ 30241 h 30241"/>
                <a:gd name="connsiteX4" fmla="*/ 64225 w 79314"/>
                <a:gd name="connsiteY4" fmla="*/ 8428 h 30241"/>
                <a:gd name="connsiteX5" fmla="*/ 39075 w 79314"/>
                <a:gd name="connsiteY5" fmla="*/ 0 h 3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14" h="30241">
                  <a:moveTo>
                    <a:pt x="39075" y="0"/>
                  </a:moveTo>
                  <a:cubicBezTo>
                    <a:pt x="30640" y="-6"/>
                    <a:pt x="22402" y="2533"/>
                    <a:pt x="15434" y="7281"/>
                  </a:cubicBezTo>
                  <a:cubicBezTo>
                    <a:pt x="8459" y="12029"/>
                    <a:pt x="3085" y="18771"/>
                    <a:pt x="0" y="26622"/>
                  </a:cubicBezTo>
                  <a:lnTo>
                    <a:pt x="79315" y="30241"/>
                  </a:lnTo>
                  <a:cubicBezTo>
                    <a:pt x="76769" y="21531"/>
                    <a:pt x="71475" y="13882"/>
                    <a:pt x="64225" y="8428"/>
                  </a:cubicBezTo>
                  <a:cubicBezTo>
                    <a:pt x="56974" y="2975"/>
                    <a:pt x="48147" y="18"/>
                    <a:pt x="39075" y="0"/>
                  </a:cubicBezTo>
                  <a:close/>
                </a:path>
              </a:pathLst>
            </a:custGeom>
            <a:solidFill>
              <a:srgbClr val="374FAD"/>
            </a:solidFill>
            <a:ln w="6134" cap="flat">
              <a:noFill/>
              <a:prstDash val="solid"/>
              <a:miter/>
            </a:ln>
          </p:spPr>
          <p:txBody>
            <a:bodyPr rtlCol="0" anchor="ctr"/>
            <a:lstStyle/>
            <a:p>
              <a:endParaRPr lang="en-AU"/>
            </a:p>
          </p:txBody>
        </p:sp>
        <p:sp>
          <p:nvSpPr>
            <p:cNvPr id="448" name="Freeform: Shape 447">
              <a:extLst>
                <a:ext uri="{FF2B5EF4-FFF2-40B4-BE49-F238E27FC236}">
                  <a16:creationId xmlns:a16="http://schemas.microsoft.com/office/drawing/2014/main" id="{EB031CBA-8D9C-4CB5-B810-B5B9FB843589}"/>
                </a:ext>
              </a:extLst>
            </p:cNvPr>
            <p:cNvSpPr/>
            <p:nvPr/>
          </p:nvSpPr>
          <p:spPr>
            <a:xfrm>
              <a:off x="9286071" y="3345487"/>
              <a:ext cx="84041" cy="34946"/>
            </a:xfrm>
            <a:custGeom>
              <a:avLst/>
              <a:gdLst>
                <a:gd name="connsiteX0" fmla="*/ 81376 w 84041"/>
                <a:gd name="connsiteY0" fmla="*/ 34930 h 34946"/>
                <a:gd name="connsiteX1" fmla="*/ 2122 w 84041"/>
                <a:gd name="connsiteY1" fmla="*/ 31311 h 34946"/>
                <a:gd name="connsiteX2" fmla="*/ 1079 w 84041"/>
                <a:gd name="connsiteY2" fmla="*/ 30998 h 34946"/>
                <a:gd name="connsiteX3" fmla="*/ 282 w 84041"/>
                <a:gd name="connsiteY3" fmla="*/ 30268 h 34946"/>
                <a:gd name="connsiteX4" fmla="*/ 0 w 84041"/>
                <a:gd name="connsiteY4" fmla="*/ 29195 h 34946"/>
                <a:gd name="connsiteX5" fmla="*/ 282 w 84041"/>
                <a:gd name="connsiteY5" fmla="*/ 28121 h 34946"/>
                <a:gd name="connsiteX6" fmla="*/ 17366 w 84041"/>
                <a:gd name="connsiteY6" fmla="*/ 7142 h 34946"/>
                <a:gd name="connsiteX7" fmla="*/ 43479 w 84041"/>
                <a:gd name="connsiteY7" fmla="*/ 45 h 34946"/>
                <a:gd name="connsiteX8" fmla="*/ 68832 w 84041"/>
                <a:gd name="connsiteY8" fmla="*/ 9486 h 34946"/>
                <a:gd name="connsiteX9" fmla="*/ 83952 w 84041"/>
                <a:gd name="connsiteY9" fmla="*/ 31925 h 34946"/>
                <a:gd name="connsiteX10" fmla="*/ 83995 w 84041"/>
                <a:gd name="connsiteY10" fmla="*/ 33022 h 34946"/>
                <a:gd name="connsiteX11" fmla="*/ 83523 w 84041"/>
                <a:gd name="connsiteY11" fmla="*/ 34010 h 34946"/>
                <a:gd name="connsiteX12" fmla="*/ 82572 w 84041"/>
                <a:gd name="connsiteY12" fmla="*/ 34758 h 34946"/>
                <a:gd name="connsiteX13" fmla="*/ 81376 w 84041"/>
                <a:gd name="connsiteY13" fmla="*/ 34930 h 34946"/>
                <a:gd name="connsiteX14" fmla="*/ 5496 w 84041"/>
                <a:gd name="connsiteY14" fmla="*/ 26833 h 34946"/>
                <a:gd name="connsiteX15" fmla="*/ 78125 w 84041"/>
                <a:gd name="connsiteY15" fmla="*/ 30145 h 34946"/>
                <a:gd name="connsiteX16" fmla="*/ 64317 w 84041"/>
                <a:gd name="connsiteY16" fmla="*/ 12142 h 34946"/>
                <a:gd name="connsiteX17" fmla="*/ 42896 w 84041"/>
                <a:gd name="connsiteY17" fmla="*/ 4658 h 34946"/>
                <a:gd name="connsiteX18" fmla="*/ 20881 w 84041"/>
                <a:gd name="connsiteY18" fmla="*/ 10160 h 34946"/>
                <a:gd name="connsiteX19" fmla="*/ 5496 w 84041"/>
                <a:gd name="connsiteY19" fmla="*/ 26833 h 3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041" h="34946">
                  <a:moveTo>
                    <a:pt x="81376" y="34930"/>
                  </a:moveTo>
                  <a:lnTo>
                    <a:pt x="2122" y="31311"/>
                  </a:lnTo>
                  <a:cubicBezTo>
                    <a:pt x="1754" y="31287"/>
                    <a:pt x="1398" y="31176"/>
                    <a:pt x="1079" y="30998"/>
                  </a:cubicBezTo>
                  <a:cubicBezTo>
                    <a:pt x="760" y="30814"/>
                    <a:pt x="490" y="30569"/>
                    <a:pt x="282" y="30268"/>
                  </a:cubicBezTo>
                  <a:cubicBezTo>
                    <a:pt x="98" y="29937"/>
                    <a:pt x="0" y="29569"/>
                    <a:pt x="0" y="29195"/>
                  </a:cubicBezTo>
                  <a:cubicBezTo>
                    <a:pt x="0" y="28820"/>
                    <a:pt x="98" y="28446"/>
                    <a:pt x="282" y="28121"/>
                  </a:cubicBezTo>
                  <a:cubicBezTo>
                    <a:pt x="3644" y="19515"/>
                    <a:pt x="9618" y="12178"/>
                    <a:pt x="17366" y="7142"/>
                  </a:cubicBezTo>
                  <a:cubicBezTo>
                    <a:pt x="25113" y="2112"/>
                    <a:pt x="34247" y="-372"/>
                    <a:pt x="43479" y="45"/>
                  </a:cubicBezTo>
                  <a:cubicBezTo>
                    <a:pt x="52705" y="468"/>
                    <a:pt x="61575" y="3769"/>
                    <a:pt x="68832" y="9486"/>
                  </a:cubicBezTo>
                  <a:cubicBezTo>
                    <a:pt x="76094" y="15203"/>
                    <a:pt x="81376" y="23048"/>
                    <a:pt x="83952" y="31925"/>
                  </a:cubicBezTo>
                  <a:cubicBezTo>
                    <a:pt x="84057" y="32280"/>
                    <a:pt x="84069" y="32654"/>
                    <a:pt x="83995" y="33022"/>
                  </a:cubicBezTo>
                  <a:cubicBezTo>
                    <a:pt x="83921" y="33384"/>
                    <a:pt x="83756" y="33722"/>
                    <a:pt x="83523" y="34010"/>
                  </a:cubicBezTo>
                  <a:cubicBezTo>
                    <a:pt x="83277" y="34335"/>
                    <a:pt x="82946" y="34599"/>
                    <a:pt x="82572" y="34758"/>
                  </a:cubicBezTo>
                  <a:cubicBezTo>
                    <a:pt x="82192" y="34918"/>
                    <a:pt x="81781" y="34979"/>
                    <a:pt x="81376" y="34930"/>
                  </a:cubicBezTo>
                  <a:close/>
                  <a:moveTo>
                    <a:pt x="5496" y="26833"/>
                  </a:moveTo>
                  <a:lnTo>
                    <a:pt x="78125" y="30145"/>
                  </a:lnTo>
                  <a:cubicBezTo>
                    <a:pt x="75370" y="22925"/>
                    <a:pt x="70574" y="16669"/>
                    <a:pt x="64317" y="12142"/>
                  </a:cubicBezTo>
                  <a:cubicBezTo>
                    <a:pt x="58060" y="7615"/>
                    <a:pt x="50613" y="5014"/>
                    <a:pt x="42896" y="4658"/>
                  </a:cubicBezTo>
                  <a:cubicBezTo>
                    <a:pt x="35179" y="4308"/>
                    <a:pt x="27524" y="6222"/>
                    <a:pt x="20881" y="10160"/>
                  </a:cubicBezTo>
                  <a:cubicBezTo>
                    <a:pt x="14237" y="14099"/>
                    <a:pt x="8888" y="19895"/>
                    <a:pt x="5496" y="26833"/>
                  </a:cubicBezTo>
                  <a:close/>
                </a:path>
              </a:pathLst>
            </a:custGeom>
            <a:solidFill>
              <a:srgbClr val="0E0E0E"/>
            </a:solidFill>
            <a:ln w="6134" cap="flat">
              <a:noFill/>
              <a:prstDash val="solid"/>
              <a:miter/>
            </a:ln>
          </p:spPr>
          <p:txBody>
            <a:bodyPr rtlCol="0" anchor="ctr"/>
            <a:lstStyle/>
            <a:p>
              <a:endParaRPr lang="en-AU"/>
            </a:p>
          </p:txBody>
        </p:sp>
        <p:sp>
          <p:nvSpPr>
            <p:cNvPr id="449" name="Freeform: Shape 448">
              <a:extLst>
                <a:ext uri="{FF2B5EF4-FFF2-40B4-BE49-F238E27FC236}">
                  <a16:creationId xmlns:a16="http://schemas.microsoft.com/office/drawing/2014/main" id="{E6A85DA2-4C94-49EF-A7EB-80F80284B250}"/>
                </a:ext>
              </a:extLst>
            </p:cNvPr>
            <p:cNvSpPr/>
            <p:nvPr/>
          </p:nvSpPr>
          <p:spPr>
            <a:xfrm>
              <a:off x="9484671" y="3347845"/>
              <a:ext cx="83363" cy="39381"/>
            </a:xfrm>
            <a:custGeom>
              <a:avLst/>
              <a:gdLst>
                <a:gd name="connsiteX0" fmla="*/ 41467 w 83363"/>
                <a:gd name="connsiteY0" fmla="*/ 0 h 39381"/>
                <a:gd name="connsiteX1" fmla="*/ 14164 w 83363"/>
                <a:gd name="connsiteY1" fmla="*/ 10128 h 39381"/>
                <a:gd name="connsiteX2" fmla="*/ 0 w 83363"/>
                <a:gd name="connsiteY2" fmla="*/ 35578 h 39381"/>
                <a:gd name="connsiteX3" fmla="*/ 83364 w 83363"/>
                <a:gd name="connsiteY3" fmla="*/ 39381 h 39381"/>
                <a:gd name="connsiteX4" fmla="*/ 70193 w 83363"/>
                <a:gd name="connsiteY4" fmla="*/ 11422 h 39381"/>
                <a:gd name="connsiteX5" fmla="*/ 41467 w 83363"/>
                <a:gd name="connsiteY5" fmla="*/ 0 h 39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363" h="39381">
                  <a:moveTo>
                    <a:pt x="41467" y="0"/>
                  </a:moveTo>
                  <a:cubicBezTo>
                    <a:pt x="31450" y="12"/>
                    <a:pt x="21764" y="3607"/>
                    <a:pt x="14164" y="10128"/>
                  </a:cubicBezTo>
                  <a:cubicBezTo>
                    <a:pt x="6558" y="16654"/>
                    <a:pt x="1534" y="25677"/>
                    <a:pt x="0" y="35578"/>
                  </a:cubicBezTo>
                  <a:lnTo>
                    <a:pt x="83364" y="39381"/>
                  </a:lnTo>
                  <a:cubicBezTo>
                    <a:pt x="82676" y="28726"/>
                    <a:pt x="77971" y="18733"/>
                    <a:pt x="70193" y="11422"/>
                  </a:cubicBezTo>
                  <a:cubicBezTo>
                    <a:pt x="62409" y="4104"/>
                    <a:pt x="52146" y="24"/>
                    <a:pt x="41467" y="0"/>
                  </a:cubicBezTo>
                  <a:close/>
                </a:path>
              </a:pathLst>
            </a:custGeom>
            <a:solidFill>
              <a:srgbClr val="374FAD"/>
            </a:solidFill>
            <a:ln w="6134" cap="flat">
              <a:noFill/>
              <a:prstDash val="solid"/>
              <a:miter/>
            </a:ln>
          </p:spPr>
          <p:txBody>
            <a:bodyPr rtlCol="0" anchor="ctr"/>
            <a:lstStyle/>
            <a:p>
              <a:endParaRPr lang="en-AU"/>
            </a:p>
          </p:txBody>
        </p:sp>
        <p:sp>
          <p:nvSpPr>
            <p:cNvPr id="450" name="Freeform: Shape 449">
              <a:extLst>
                <a:ext uri="{FF2B5EF4-FFF2-40B4-BE49-F238E27FC236}">
                  <a16:creationId xmlns:a16="http://schemas.microsoft.com/office/drawing/2014/main" id="{4BF07CB8-3AC1-4AD4-A485-9392299D386C}"/>
                </a:ext>
              </a:extLst>
            </p:cNvPr>
            <p:cNvSpPr/>
            <p:nvPr/>
          </p:nvSpPr>
          <p:spPr>
            <a:xfrm>
              <a:off x="9482264" y="3345651"/>
              <a:ext cx="87923" cy="43857"/>
            </a:xfrm>
            <a:custGeom>
              <a:avLst/>
              <a:gdLst>
                <a:gd name="connsiteX0" fmla="*/ 85770 w 87923"/>
                <a:gd name="connsiteY0" fmla="*/ 43845 h 43857"/>
                <a:gd name="connsiteX1" fmla="*/ 2223 w 87923"/>
                <a:gd name="connsiteY1" fmla="*/ 40410 h 43857"/>
                <a:gd name="connsiteX2" fmla="*/ 505 w 87923"/>
                <a:gd name="connsiteY2" fmla="*/ 39551 h 43857"/>
                <a:gd name="connsiteX3" fmla="*/ 14 w 87923"/>
                <a:gd name="connsiteY3" fmla="*/ 37711 h 43857"/>
                <a:gd name="connsiteX4" fmla="*/ 15657 w 87923"/>
                <a:gd name="connsiteY4" fmla="*/ 10076 h 43857"/>
                <a:gd name="connsiteX5" fmla="*/ 45794 w 87923"/>
                <a:gd name="connsiteY5" fmla="*/ 47 h 43857"/>
                <a:gd name="connsiteX6" fmla="*/ 74876 w 87923"/>
                <a:gd name="connsiteY6" fmla="*/ 12800 h 43857"/>
                <a:gd name="connsiteX7" fmla="*/ 87917 w 87923"/>
                <a:gd name="connsiteY7" fmla="*/ 41759 h 43857"/>
                <a:gd name="connsiteX8" fmla="*/ 87776 w 87923"/>
                <a:gd name="connsiteY8" fmla="*/ 42698 h 43857"/>
                <a:gd name="connsiteX9" fmla="*/ 87242 w 87923"/>
                <a:gd name="connsiteY9" fmla="*/ 43477 h 43857"/>
                <a:gd name="connsiteX10" fmla="*/ 85770 w 87923"/>
                <a:gd name="connsiteY10" fmla="*/ 43845 h 43857"/>
                <a:gd name="connsiteX11" fmla="*/ 5167 w 87923"/>
                <a:gd name="connsiteY11" fmla="*/ 35625 h 43857"/>
                <a:gd name="connsiteX12" fmla="*/ 83194 w 87923"/>
                <a:gd name="connsiteY12" fmla="*/ 39183 h 43857"/>
                <a:gd name="connsiteX13" fmla="*/ 70766 w 87923"/>
                <a:gd name="connsiteY13" fmla="*/ 15002 h 43857"/>
                <a:gd name="connsiteX14" fmla="*/ 45677 w 87923"/>
                <a:gd name="connsiteY14" fmla="*/ 4525 h 43857"/>
                <a:gd name="connsiteX15" fmla="*/ 19742 w 87923"/>
                <a:gd name="connsiteY15" fmla="*/ 12677 h 43857"/>
                <a:gd name="connsiteX16" fmla="*/ 5167 w 87923"/>
                <a:gd name="connsiteY16" fmla="*/ 35625 h 43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923" h="43857">
                  <a:moveTo>
                    <a:pt x="85770" y="43845"/>
                  </a:moveTo>
                  <a:lnTo>
                    <a:pt x="2223" y="40410"/>
                  </a:lnTo>
                  <a:cubicBezTo>
                    <a:pt x="1560" y="40355"/>
                    <a:pt x="947" y="40048"/>
                    <a:pt x="505" y="39551"/>
                  </a:cubicBezTo>
                  <a:cubicBezTo>
                    <a:pt x="119" y="39017"/>
                    <a:pt x="-53" y="38361"/>
                    <a:pt x="14" y="37711"/>
                  </a:cubicBezTo>
                  <a:cubicBezTo>
                    <a:pt x="1628" y="26878"/>
                    <a:pt x="7204" y="17032"/>
                    <a:pt x="15657" y="10076"/>
                  </a:cubicBezTo>
                  <a:cubicBezTo>
                    <a:pt x="24116" y="3114"/>
                    <a:pt x="34850" y="-456"/>
                    <a:pt x="45794" y="47"/>
                  </a:cubicBezTo>
                  <a:cubicBezTo>
                    <a:pt x="56731" y="550"/>
                    <a:pt x="67091" y="5095"/>
                    <a:pt x="74876" y="12800"/>
                  </a:cubicBezTo>
                  <a:cubicBezTo>
                    <a:pt x="82660" y="20504"/>
                    <a:pt x="87304" y="30822"/>
                    <a:pt x="87917" y="41759"/>
                  </a:cubicBezTo>
                  <a:cubicBezTo>
                    <a:pt x="87942" y="42078"/>
                    <a:pt x="87893" y="42397"/>
                    <a:pt x="87776" y="42698"/>
                  </a:cubicBezTo>
                  <a:cubicBezTo>
                    <a:pt x="87659" y="42992"/>
                    <a:pt x="87475" y="43262"/>
                    <a:pt x="87242" y="43477"/>
                  </a:cubicBezTo>
                  <a:cubicBezTo>
                    <a:pt x="86807" y="43771"/>
                    <a:pt x="86285" y="43900"/>
                    <a:pt x="85770" y="43845"/>
                  </a:cubicBezTo>
                  <a:close/>
                  <a:moveTo>
                    <a:pt x="5167" y="35625"/>
                  </a:moveTo>
                  <a:lnTo>
                    <a:pt x="83194" y="39183"/>
                  </a:lnTo>
                  <a:cubicBezTo>
                    <a:pt x="82028" y="29908"/>
                    <a:pt x="77630" y="21345"/>
                    <a:pt x="70766" y="15002"/>
                  </a:cubicBezTo>
                  <a:cubicBezTo>
                    <a:pt x="63896" y="8659"/>
                    <a:pt x="55013" y="4948"/>
                    <a:pt x="45677" y="4525"/>
                  </a:cubicBezTo>
                  <a:cubicBezTo>
                    <a:pt x="36341" y="4101"/>
                    <a:pt x="27158" y="6985"/>
                    <a:pt x="19742" y="12677"/>
                  </a:cubicBezTo>
                  <a:cubicBezTo>
                    <a:pt x="12332" y="18369"/>
                    <a:pt x="7167" y="26497"/>
                    <a:pt x="5167" y="35625"/>
                  </a:cubicBezTo>
                  <a:close/>
                </a:path>
              </a:pathLst>
            </a:custGeom>
            <a:solidFill>
              <a:srgbClr val="0E0E0E"/>
            </a:solidFill>
            <a:ln w="6134" cap="flat">
              <a:noFill/>
              <a:prstDash val="solid"/>
              <a:miter/>
            </a:ln>
          </p:spPr>
          <p:txBody>
            <a:bodyPr rtlCol="0" anchor="ctr"/>
            <a:lstStyle/>
            <a:p>
              <a:endParaRPr lang="en-AU"/>
            </a:p>
          </p:txBody>
        </p:sp>
        <p:sp>
          <p:nvSpPr>
            <p:cNvPr id="451" name="Freeform: Shape 450">
              <a:extLst>
                <a:ext uri="{FF2B5EF4-FFF2-40B4-BE49-F238E27FC236}">
                  <a16:creationId xmlns:a16="http://schemas.microsoft.com/office/drawing/2014/main" id="{9D1E2708-B351-485A-B50D-D3769CBE09B2}"/>
                </a:ext>
              </a:extLst>
            </p:cNvPr>
            <p:cNvSpPr/>
            <p:nvPr/>
          </p:nvSpPr>
          <p:spPr>
            <a:xfrm>
              <a:off x="9682988" y="3347837"/>
              <a:ext cx="83984" cy="48405"/>
            </a:xfrm>
            <a:custGeom>
              <a:avLst/>
              <a:gdLst>
                <a:gd name="connsiteX0" fmla="*/ 42142 w 83984"/>
                <a:gd name="connsiteY0" fmla="*/ 8 h 48405"/>
                <a:gd name="connsiteX1" fmla="*/ 26021 w 83984"/>
                <a:gd name="connsiteY1" fmla="*/ 3191 h 48405"/>
                <a:gd name="connsiteX2" fmla="*/ 12348 w 83984"/>
                <a:gd name="connsiteY2" fmla="*/ 12313 h 48405"/>
                <a:gd name="connsiteX3" fmla="*/ 3208 w 83984"/>
                <a:gd name="connsiteY3" fmla="*/ 25967 h 48405"/>
                <a:gd name="connsiteX4" fmla="*/ 0 w 83984"/>
                <a:gd name="connsiteY4" fmla="*/ 42088 h 48405"/>
                <a:gd name="connsiteX5" fmla="*/ 0 w 83984"/>
                <a:gd name="connsiteY5" fmla="*/ 44603 h 48405"/>
                <a:gd name="connsiteX6" fmla="*/ 83363 w 83984"/>
                <a:gd name="connsiteY6" fmla="*/ 48406 h 48405"/>
                <a:gd name="connsiteX7" fmla="*/ 82517 w 83984"/>
                <a:gd name="connsiteY7" fmla="*/ 30371 h 48405"/>
                <a:gd name="connsiteX8" fmla="*/ 74051 w 83984"/>
                <a:gd name="connsiteY8" fmla="*/ 14423 h 48405"/>
                <a:gd name="connsiteX9" fmla="*/ 59587 w 83984"/>
                <a:gd name="connsiteY9" fmla="*/ 3608 h 48405"/>
                <a:gd name="connsiteX10" fmla="*/ 41896 w 83984"/>
                <a:gd name="connsiteY10" fmla="*/ 8 h 48405"/>
                <a:gd name="connsiteX11" fmla="*/ 42142 w 83984"/>
                <a:gd name="connsiteY11" fmla="*/ 8 h 4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984" h="48405">
                  <a:moveTo>
                    <a:pt x="42142" y="8"/>
                  </a:moveTo>
                  <a:cubicBezTo>
                    <a:pt x="36609" y="1"/>
                    <a:pt x="31131" y="1081"/>
                    <a:pt x="26021" y="3191"/>
                  </a:cubicBezTo>
                  <a:cubicBezTo>
                    <a:pt x="20911" y="5301"/>
                    <a:pt x="16262" y="8399"/>
                    <a:pt x="12348" y="12313"/>
                  </a:cubicBezTo>
                  <a:cubicBezTo>
                    <a:pt x="8434" y="16220"/>
                    <a:pt x="5330" y="20858"/>
                    <a:pt x="3208" y="25967"/>
                  </a:cubicBezTo>
                  <a:cubicBezTo>
                    <a:pt x="1092" y="31077"/>
                    <a:pt x="0" y="36555"/>
                    <a:pt x="0" y="42088"/>
                  </a:cubicBezTo>
                  <a:cubicBezTo>
                    <a:pt x="0" y="42947"/>
                    <a:pt x="0" y="43805"/>
                    <a:pt x="0" y="44603"/>
                  </a:cubicBezTo>
                  <a:lnTo>
                    <a:pt x="83363" y="48406"/>
                  </a:lnTo>
                  <a:cubicBezTo>
                    <a:pt x="84418" y="42407"/>
                    <a:pt x="84124" y="36242"/>
                    <a:pt x="82517" y="30371"/>
                  </a:cubicBezTo>
                  <a:cubicBezTo>
                    <a:pt x="80903" y="24495"/>
                    <a:pt x="78014" y="19048"/>
                    <a:pt x="74051" y="14423"/>
                  </a:cubicBezTo>
                  <a:cubicBezTo>
                    <a:pt x="70089" y="9798"/>
                    <a:pt x="65151" y="6105"/>
                    <a:pt x="59587" y="3608"/>
                  </a:cubicBezTo>
                  <a:cubicBezTo>
                    <a:pt x="54030" y="1118"/>
                    <a:pt x="47988" y="-109"/>
                    <a:pt x="41896" y="8"/>
                  </a:cubicBezTo>
                  <a:lnTo>
                    <a:pt x="42142" y="8"/>
                  </a:lnTo>
                  <a:close/>
                </a:path>
              </a:pathLst>
            </a:custGeom>
            <a:solidFill>
              <a:srgbClr val="374FAD"/>
            </a:solidFill>
            <a:ln w="6134" cap="flat">
              <a:noFill/>
              <a:prstDash val="solid"/>
              <a:miter/>
            </a:ln>
          </p:spPr>
          <p:txBody>
            <a:bodyPr rtlCol="0" anchor="ctr"/>
            <a:lstStyle/>
            <a:p>
              <a:endParaRPr lang="en-AU"/>
            </a:p>
          </p:txBody>
        </p:sp>
        <p:sp>
          <p:nvSpPr>
            <p:cNvPr id="452" name="Freeform: Shape 451">
              <a:extLst>
                <a:ext uri="{FF2B5EF4-FFF2-40B4-BE49-F238E27FC236}">
                  <a16:creationId xmlns:a16="http://schemas.microsoft.com/office/drawing/2014/main" id="{FED03521-6391-482B-84C2-5C6A9BF7FFF2}"/>
                </a:ext>
              </a:extLst>
            </p:cNvPr>
            <p:cNvSpPr/>
            <p:nvPr/>
          </p:nvSpPr>
          <p:spPr>
            <a:xfrm>
              <a:off x="9681121" y="3346857"/>
              <a:ext cx="88911" cy="51503"/>
            </a:xfrm>
            <a:custGeom>
              <a:avLst/>
              <a:gdLst>
                <a:gd name="connsiteX0" fmla="*/ 85538 w 88911"/>
                <a:gd name="connsiteY0" fmla="*/ 51472 h 51503"/>
                <a:gd name="connsiteX1" fmla="*/ 2175 w 88911"/>
                <a:gd name="connsiteY1" fmla="*/ 47669 h 51503"/>
                <a:gd name="connsiteX2" fmla="*/ 684 w 88911"/>
                <a:gd name="connsiteY2" fmla="*/ 47006 h 51503"/>
                <a:gd name="connsiteX3" fmla="*/ 28 w 88911"/>
                <a:gd name="connsiteY3" fmla="*/ 45522 h 51503"/>
                <a:gd name="connsiteX4" fmla="*/ 28 w 88911"/>
                <a:gd name="connsiteY4" fmla="*/ 44602 h 51503"/>
                <a:gd name="connsiteX5" fmla="*/ 28 w 88911"/>
                <a:gd name="connsiteY5" fmla="*/ 42823 h 51503"/>
                <a:gd name="connsiteX6" fmla="*/ 13609 w 88911"/>
                <a:gd name="connsiteY6" fmla="*/ 12446 h 51503"/>
                <a:gd name="connsiteX7" fmla="*/ 44470 w 88911"/>
                <a:gd name="connsiteY7" fmla="*/ 0 h 51503"/>
                <a:gd name="connsiteX8" fmla="*/ 75324 w 88911"/>
                <a:gd name="connsiteY8" fmla="*/ 12446 h 51503"/>
                <a:gd name="connsiteX9" fmla="*/ 88912 w 88911"/>
                <a:gd name="connsiteY9" fmla="*/ 42823 h 51503"/>
                <a:gd name="connsiteX10" fmla="*/ 88237 w 88911"/>
                <a:gd name="connsiteY10" fmla="*/ 49509 h 51503"/>
                <a:gd name="connsiteX11" fmla="*/ 87924 w 88911"/>
                <a:gd name="connsiteY11" fmla="*/ 50380 h 51503"/>
                <a:gd name="connsiteX12" fmla="*/ 87299 w 88911"/>
                <a:gd name="connsiteY12" fmla="*/ 51061 h 51503"/>
                <a:gd name="connsiteX13" fmla="*/ 86458 w 88911"/>
                <a:gd name="connsiteY13" fmla="*/ 51441 h 51503"/>
                <a:gd name="connsiteX14" fmla="*/ 85538 w 88911"/>
                <a:gd name="connsiteY14" fmla="*/ 51472 h 51503"/>
                <a:gd name="connsiteX15" fmla="*/ 4260 w 88911"/>
                <a:gd name="connsiteY15" fmla="*/ 43129 h 51503"/>
                <a:gd name="connsiteX16" fmla="*/ 83575 w 88911"/>
                <a:gd name="connsiteY16" fmla="*/ 46748 h 51503"/>
                <a:gd name="connsiteX17" fmla="*/ 83882 w 88911"/>
                <a:gd name="connsiteY17" fmla="*/ 42823 h 51503"/>
                <a:gd name="connsiteX18" fmla="*/ 72202 w 88911"/>
                <a:gd name="connsiteY18" fmla="*/ 14630 h 51503"/>
                <a:gd name="connsiteX19" fmla="*/ 44010 w 88911"/>
                <a:gd name="connsiteY19" fmla="*/ 2951 h 51503"/>
                <a:gd name="connsiteX20" fmla="*/ 15811 w 88911"/>
                <a:gd name="connsiteY20" fmla="*/ 14630 h 51503"/>
                <a:gd name="connsiteX21" fmla="*/ 4138 w 88911"/>
                <a:gd name="connsiteY21" fmla="*/ 42823 h 51503"/>
                <a:gd name="connsiteX22" fmla="*/ 4199 w 88911"/>
                <a:gd name="connsiteY22" fmla="*/ 43375 h 51503"/>
                <a:gd name="connsiteX23" fmla="*/ 4260 w 88911"/>
                <a:gd name="connsiteY23" fmla="*/ 43129 h 5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911" h="51503">
                  <a:moveTo>
                    <a:pt x="85538" y="51472"/>
                  </a:moveTo>
                  <a:lnTo>
                    <a:pt x="2175" y="47669"/>
                  </a:lnTo>
                  <a:cubicBezTo>
                    <a:pt x="1610" y="47638"/>
                    <a:pt x="1083" y="47405"/>
                    <a:pt x="684" y="47006"/>
                  </a:cubicBezTo>
                  <a:cubicBezTo>
                    <a:pt x="291" y="46607"/>
                    <a:pt x="52" y="46080"/>
                    <a:pt x="28" y="45522"/>
                  </a:cubicBezTo>
                  <a:cubicBezTo>
                    <a:pt x="28" y="45215"/>
                    <a:pt x="28" y="44908"/>
                    <a:pt x="28" y="44602"/>
                  </a:cubicBezTo>
                  <a:cubicBezTo>
                    <a:pt x="-9" y="44007"/>
                    <a:pt x="-9" y="43418"/>
                    <a:pt x="28" y="42823"/>
                  </a:cubicBezTo>
                  <a:cubicBezTo>
                    <a:pt x="451" y="31321"/>
                    <a:pt x="5321" y="20433"/>
                    <a:pt x="13609" y="12446"/>
                  </a:cubicBezTo>
                  <a:cubicBezTo>
                    <a:pt x="21896" y="4459"/>
                    <a:pt x="32956" y="0"/>
                    <a:pt x="44470" y="0"/>
                  </a:cubicBezTo>
                  <a:cubicBezTo>
                    <a:pt x="55977" y="0"/>
                    <a:pt x="67037" y="4459"/>
                    <a:pt x="75324" y="12446"/>
                  </a:cubicBezTo>
                  <a:cubicBezTo>
                    <a:pt x="83612" y="20433"/>
                    <a:pt x="88482" y="31321"/>
                    <a:pt x="88912" y="42823"/>
                  </a:cubicBezTo>
                  <a:cubicBezTo>
                    <a:pt x="88844" y="45062"/>
                    <a:pt x="88617" y="47301"/>
                    <a:pt x="88237" y="49509"/>
                  </a:cubicBezTo>
                  <a:cubicBezTo>
                    <a:pt x="88188" y="49815"/>
                    <a:pt x="88084" y="50110"/>
                    <a:pt x="87924" y="50380"/>
                  </a:cubicBezTo>
                  <a:cubicBezTo>
                    <a:pt x="87765" y="50644"/>
                    <a:pt x="87550" y="50877"/>
                    <a:pt x="87299" y="51061"/>
                  </a:cubicBezTo>
                  <a:cubicBezTo>
                    <a:pt x="87047" y="51239"/>
                    <a:pt x="86759" y="51374"/>
                    <a:pt x="86458" y="51441"/>
                  </a:cubicBezTo>
                  <a:cubicBezTo>
                    <a:pt x="86157" y="51515"/>
                    <a:pt x="85845" y="51521"/>
                    <a:pt x="85538" y="51472"/>
                  </a:cubicBezTo>
                  <a:close/>
                  <a:moveTo>
                    <a:pt x="4260" y="43129"/>
                  </a:moveTo>
                  <a:lnTo>
                    <a:pt x="83575" y="46748"/>
                  </a:lnTo>
                  <a:cubicBezTo>
                    <a:pt x="83771" y="45448"/>
                    <a:pt x="83869" y="44135"/>
                    <a:pt x="83882" y="42823"/>
                  </a:cubicBezTo>
                  <a:cubicBezTo>
                    <a:pt x="83882" y="32247"/>
                    <a:pt x="79680" y="22108"/>
                    <a:pt x="72202" y="14630"/>
                  </a:cubicBezTo>
                  <a:cubicBezTo>
                    <a:pt x="64725" y="7153"/>
                    <a:pt x="54579" y="2951"/>
                    <a:pt x="44010" y="2951"/>
                  </a:cubicBezTo>
                  <a:cubicBezTo>
                    <a:pt x="33434" y="2951"/>
                    <a:pt x="23289" y="7153"/>
                    <a:pt x="15811" y="14630"/>
                  </a:cubicBezTo>
                  <a:cubicBezTo>
                    <a:pt x="8333" y="22108"/>
                    <a:pt x="4138" y="32247"/>
                    <a:pt x="4138" y="42823"/>
                  </a:cubicBezTo>
                  <a:cubicBezTo>
                    <a:pt x="4138" y="43007"/>
                    <a:pt x="4156" y="43191"/>
                    <a:pt x="4199" y="43375"/>
                  </a:cubicBezTo>
                  <a:lnTo>
                    <a:pt x="4260" y="43129"/>
                  </a:lnTo>
                  <a:close/>
                </a:path>
              </a:pathLst>
            </a:custGeom>
            <a:solidFill>
              <a:srgbClr val="0E0E0E"/>
            </a:solidFill>
            <a:ln w="6134" cap="flat">
              <a:noFill/>
              <a:prstDash val="solid"/>
              <a:miter/>
            </a:ln>
          </p:spPr>
          <p:txBody>
            <a:bodyPr rtlCol="0" anchor="ctr"/>
            <a:lstStyle/>
            <a:p>
              <a:endParaRPr lang="en-AU"/>
            </a:p>
          </p:txBody>
        </p:sp>
        <p:sp>
          <p:nvSpPr>
            <p:cNvPr id="453" name="Freeform: Shape 452">
              <a:extLst>
                <a:ext uri="{FF2B5EF4-FFF2-40B4-BE49-F238E27FC236}">
                  <a16:creationId xmlns:a16="http://schemas.microsoft.com/office/drawing/2014/main" id="{3D590DDD-16A8-4BB6-B5E3-A02EEEB87D4B}"/>
                </a:ext>
              </a:extLst>
            </p:cNvPr>
            <p:cNvSpPr/>
            <p:nvPr/>
          </p:nvSpPr>
          <p:spPr>
            <a:xfrm>
              <a:off x="9881925" y="3346890"/>
              <a:ext cx="84282" cy="58002"/>
            </a:xfrm>
            <a:custGeom>
              <a:avLst/>
              <a:gdLst>
                <a:gd name="connsiteX0" fmla="*/ 82315 w 84282"/>
                <a:gd name="connsiteY0" fmla="*/ 55058 h 58002"/>
                <a:gd name="connsiteX1" fmla="*/ 84278 w 84282"/>
                <a:gd name="connsiteY1" fmla="*/ 42790 h 58002"/>
                <a:gd name="connsiteX2" fmla="*/ 80683 w 84282"/>
                <a:gd name="connsiteY2" fmla="*/ 25104 h 58002"/>
                <a:gd name="connsiteX3" fmla="*/ 70022 w 84282"/>
                <a:gd name="connsiteY3" fmla="*/ 10542 h 58002"/>
                <a:gd name="connsiteX4" fmla="*/ 54239 w 84282"/>
                <a:gd name="connsiteY4" fmla="*/ 1776 h 58002"/>
                <a:gd name="connsiteX5" fmla="*/ 36241 w 84282"/>
                <a:gd name="connsiteY5" fmla="*/ 415 h 58002"/>
                <a:gd name="connsiteX6" fmla="*/ 19329 w 84282"/>
                <a:gd name="connsiteY6" fmla="*/ 6714 h 58002"/>
                <a:gd name="connsiteX7" fmla="*/ 6595 w 84282"/>
                <a:gd name="connsiteY7" fmla="*/ 19504 h 58002"/>
                <a:gd name="connsiteX8" fmla="*/ 387 w 84282"/>
                <a:gd name="connsiteY8" fmla="*/ 36453 h 58002"/>
                <a:gd name="connsiteX9" fmla="*/ 1834 w 84282"/>
                <a:gd name="connsiteY9" fmla="*/ 54444 h 58002"/>
                <a:gd name="connsiteX10" fmla="*/ 79432 w 84282"/>
                <a:gd name="connsiteY10" fmla="*/ 58002 h 58002"/>
                <a:gd name="connsiteX11" fmla="*/ 82315 w 84282"/>
                <a:gd name="connsiteY11" fmla="*/ 55058 h 5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282" h="58002">
                  <a:moveTo>
                    <a:pt x="82315" y="55058"/>
                  </a:moveTo>
                  <a:cubicBezTo>
                    <a:pt x="83585" y="51095"/>
                    <a:pt x="84247" y="46954"/>
                    <a:pt x="84278" y="42790"/>
                  </a:cubicBezTo>
                  <a:cubicBezTo>
                    <a:pt x="84370" y="36704"/>
                    <a:pt x="83143" y="30668"/>
                    <a:pt x="80683" y="25104"/>
                  </a:cubicBezTo>
                  <a:cubicBezTo>
                    <a:pt x="78223" y="19535"/>
                    <a:pt x="74586" y="14566"/>
                    <a:pt x="70022" y="10542"/>
                  </a:cubicBezTo>
                  <a:cubicBezTo>
                    <a:pt x="65452" y="6512"/>
                    <a:pt x="60072" y="3525"/>
                    <a:pt x="54239" y="1776"/>
                  </a:cubicBezTo>
                  <a:cubicBezTo>
                    <a:pt x="48411" y="28"/>
                    <a:pt x="42271" y="-438"/>
                    <a:pt x="36241" y="415"/>
                  </a:cubicBezTo>
                  <a:cubicBezTo>
                    <a:pt x="30217" y="1267"/>
                    <a:pt x="24445" y="3414"/>
                    <a:pt x="19329" y="6714"/>
                  </a:cubicBezTo>
                  <a:cubicBezTo>
                    <a:pt x="14207" y="10008"/>
                    <a:pt x="9864" y="14370"/>
                    <a:pt x="6595" y="19504"/>
                  </a:cubicBezTo>
                  <a:cubicBezTo>
                    <a:pt x="3325" y="24638"/>
                    <a:pt x="1209" y="30423"/>
                    <a:pt x="387" y="36453"/>
                  </a:cubicBezTo>
                  <a:cubicBezTo>
                    <a:pt x="-435" y="42483"/>
                    <a:pt x="56" y="48623"/>
                    <a:pt x="1834" y="54444"/>
                  </a:cubicBezTo>
                  <a:lnTo>
                    <a:pt x="79432" y="58002"/>
                  </a:lnTo>
                  <a:lnTo>
                    <a:pt x="82315" y="55058"/>
                  </a:lnTo>
                  <a:close/>
                </a:path>
              </a:pathLst>
            </a:custGeom>
            <a:solidFill>
              <a:srgbClr val="374FAD"/>
            </a:solidFill>
            <a:ln w="6134" cap="flat">
              <a:noFill/>
              <a:prstDash val="solid"/>
              <a:miter/>
            </a:ln>
          </p:spPr>
          <p:txBody>
            <a:bodyPr rtlCol="0" anchor="ctr"/>
            <a:lstStyle/>
            <a:p>
              <a:endParaRPr lang="en-AU"/>
            </a:p>
          </p:txBody>
        </p:sp>
        <p:sp>
          <p:nvSpPr>
            <p:cNvPr id="454" name="Freeform: Shape 453">
              <a:extLst>
                <a:ext uri="{FF2B5EF4-FFF2-40B4-BE49-F238E27FC236}">
                  <a16:creationId xmlns:a16="http://schemas.microsoft.com/office/drawing/2014/main" id="{93C3ED89-D1A6-40AD-9E0E-252E08D9AE20}"/>
                </a:ext>
              </a:extLst>
            </p:cNvPr>
            <p:cNvSpPr/>
            <p:nvPr/>
          </p:nvSpPr>
          <p:spPr>
            <a:xfrm>
              <a:off x="9879894" y="3345471"/>
              <a:ext cx="88701" cy="61942"/>
            </a:xfrm>
            <a:custGeom>
              <a:avLst/>
              <a:gdLst>
                <a:gd name="connsiteX0" fmla="*/ 81463 w 88701"/>
                <a:gd name="connsiteY0" fmla="*/ 61936 h 61942"/>
                <a:gd name="connsiteX1" fmla="*/ 3927 w 88701"/>
                <a:gd name="connsiteY1" fmla="*/ 58440 h 61942"/>
                <a:gd name="connsiteX2" fmla="*/ 2596 w 88701"/>
                <a:gd name="connsiteY2" fmla="*/ 57943 h 61942"/>
                <a:gd name="connsiteX3" fmla="*/ 1780 w 88701"/>
                <a:gd name="connsiteY3" fmla="*/ 56784 h 61942"/>
                <a:gd name="connsiteX4" fmla="*/ 461 w 88701"/>
                <a:gd name="connsiteY4" fmla="*/ 37964 h 61942"/>
                <a:gd name="connsiteX5" fmla="*/ 7086 w 88701"/>
                <a:gd name="connsiteY5" fmla="*/ 20298 h 61942"/>
                <a:gd name="connsiteX6" fmla="*/ 20458 w 88701"/>
                <a:gd name="connsiteY6" fmla="*/ 6986 h 61942"/>
                <a:gd name="connsiteX7" fmla="*/ 38149 w 88701"/>
                <a:gd name="connsiteY7" fmla="*/ 435 h 61942"/>
                <a:gd name="connsiteX8" fmla="*/ 56969 w 88701"/>
                <a:gd name="connsiteY8" fmla="*/ 1834 h 61942"/>
                <a:gd name="connsiteX9" fmla="*/ 73500 w 88701"/>
                <a:gd name="connsiteY9" fmla="*/ 10924 h 61942"/>
                <a:gd name="connsiteX10" fmla="*/ 84757 w 88701"/>
                <a:gd name="connsiteY10" fmla="*/ 26064 h 61942"/>
                <a:gd name="connsiteX11" fmla="*/ 88701 w 88701"/>
                <a:gd name="connsiteY11" fmla="*/ 44515 h 61942"/>
                <a:gd name="connsiteX12" fmla="*/ 86677 w 88701"/>
                <a:gd name="connsiteY12" fmla="*/ 57152 h 61942"/>
                <a:gd name="connsiteX13" fmla="*/ 86186 w 88701"/>
                <a:gd name="connsiteY13" fmla="*/ 58071 h 61942"/>
                <a:gd name="connsiteX14" fmla="*/ 83303 w 88701"/>
                <a:gd name="connsiteY14" fmla="*/ 61261 h 61942"/>
                <a:gd name="connsiteX15" fmla="*/ 82456 w 88701"/>
                <a:gd name="connsiteY15" fmla="*/ 61801 h 61942"/>
                <a:gd name="connsiteX16" fmla="*/ 81463 w 88701"/>
                <a:gd name="connsiteY16" fmla="*/ 61936 h 61942"/>
                <a:gd name="connsiteX17" fmla="*/ 5644 w 88701"/>
                <a:gd name="connsiteY17" fmla="*/ 53900 h 61942"/>
                <a:gd name="connsiteX18" fmla="*/ 80481 w 88701"/>
                <a:gd name="connsiteY18" fmla="*/ 57335 h 61942"/>
                <a:gd name="connsiteX19" fmla="*/ 82260 w 88701"/>
                <a:gd name="connsiteY19" fmla="*/ 55311 h 61942"/>
                <a:gd name="connsiteX20" fmla="*/ 83978 w 88701"/>
                <a:gd name="connsiteY20" fmla="*/ 44454 h 61942"/>
                <a:gd name="connsiteX21" fmla="*/ 72298 w 88701"/>
                <a:gd name="connsiteY21" fmla="*/ 16261 h 61942"/>
                <a:gd name="connsiteX22" fmla="*/ 44106 w 88701"/>
                <a:gd name="connsiteY22" fmla="*/ 4582 h 61942"/>
                <a:gd name="connsiteX23" fmla="*/ 15913 w 88701"/>
                <a:gd name="connsiteY23" fmla="*/ 16261 h 61942"/>
                <a:gd name="connsiteX24" fmla="*/ 4233 w 88701"/>
                <a:gd name="connsiteY24" fmla="*/ 44454 h 61942"/>
                <a:gd name="connsiteX25" fmla="*/ 5644 w 88701"/>
                <a:gd name="connsiteY25" fmla="*/ 53900 h 61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701" h="61942">
                  <a:moveTo>
                    <a:pt x="81463" y="61936"/>
                  </a:moveTo>
                  <a:lnTo>
                    <a:pt x="3927" y="58440"/>
                  </a:lnTo>
                  <a:cubicBezTo>
                    <a:pt x="3442" y="58409"/>
                    <a:pt x="2976" y="58237"/>
                    <a:pt x="2596" y="57943"/>
                  </a:cubicBezTo>
                  <a:cubicBezTo>
                    <a:pt x="2209" y="57648"/>
                    <a:pt x="1927" y="57244"/>
                    <a:pt x="1780" y="56784"/>
                  </a:cubicBezTo>
                  <a:cubicBezTo>
                    <a:pt x="-5" y="50674"/>
                    <a:pt x="-453" y="44258"/>
                    <a:pt x="461" y="37964"/>
                  </a:cubicBezTo>
                  <a:cubicBezTo>
                    <a:pt x="1381" y="31664"/>
                    <a:pt x="3638" y="25640"/>
                    <a:pt x="7086" y="20298"/>
                  </a:cubicBezTo>
                  <a:cubicBezTo>
                    <a:pt x="10539" y="14948"/>
                    <a:pt x="15097" y="10409"/>
                    <a:pt x="20458" y="6986"/>
                  </a:cubicBezTo>
                  <a:cubicBezTo>
                    <a:pt x="25819" y="3557"/>
                    <a:pt x="31850" y="1324"/>
                    <a:pt x="38149" y="435"/>
                  </a:cubicBezTo>
                  <a:cubicBezTo>
                    <a:pt x="44449" y="-454"/>
                    <a:pt x="50865" y="24"/>
                    <a:pt x="56969" y="1834"/>
                  </a:cubicBezTo>
                  <a:cubicBezTo>
                    <a:pt x="63066" y="3643"/>
                    <a:pt x="68704" y="6741"/>
                    <a:pt x="73500" y="10924"/>
                  </a:cubicBezTo>
                  <a:cubicBezTo>
                    <a:pt x="78291" y="15102"/>
                    <a:pt x="82131" y="20267"/>
                    <a:pt x="84757" y="26064"/>
                  </a:cubicBezTo>
                  <a:cubicBezTo>
                    <a:pt x="87376" y="31860"/>
                    <a:pt x="88725" y="38154"/>
                    <a:pt x="88701" y="44515"/>
                  </a:cubicBezTo>
                  <a:cubicBezTo>
                    <a:pt x="88664" y="48803"/>
                    <a:pt x="87983" y="53066"/>
                    <a:pt x="86677" y="57152"/>
                  </a:cubicBezTo>
                  <a:cubicBezTo>
                    <a:pt x="86585" y="57489"/>
                    <a:pt x="86419" y="57808"/>
                    <a:pt x="86186" y="58071"/>
                  </a:cubicBezTo>
                  <a:lnTo>
                    <a:pt x="83303" y="61261"/>
                  </a:lnTo>
                  <a:cubicBezTo>
                    <a:pt x="83064" y="61501"/>
                    <a:pt x="82775" y="61685"/>
                    <a:pt x="82456" y="61801"/>
                  </a:cubicBezTo>
                  <a:cubicBezTo>
                    <a:pt x="82137" y="61918"/>
                    <a:pt x="81800" y="61961"/>
                    <a:pt x="81463" y="61936"/>
                  </a:cubicBezTo>
                  <a:close/>
                  <a:moveTo>
                    <a:pt x="5644" y="53900"/>
                  </a:moveTo>
                  <a:lnTo>
                    <a:pt x="80481" y="57335"/>
                  </a:lnTo>
                  <a:lnTo>
                    <a:pt x="82260" y="55311"/>
                  </a:lnTo>
                  <a:cubicBezTo>
                    <a:pt x="83346" y="51790"/>
                    <a:pt x="83923" y="48134"/>
                    <a:pt x="83978" y="44454"/>
                  </a:cubicBezTo>
                  <a:cubicBezTo>
                    <a:pt x="83978" y="33879"/>
                    <a:pt x="79776" y="23739"/>
                    <a:pt x="72298" y="16261"/>
                  </a:cubicBezTo>
                  <a:cubicBezTo>
                    <a:pt x="64821" y="8784"/>
                    <a:pt x="54681" y="4582"/>
                    <a:pt x="44106" y="4582"/>
                  </a:cubicBezTo>
                  <a:cubicBezTo>
                    <a:pt x="33530" y="4582"/>
                    <a:pt x="23390" y="8784"/>
                    <a:pt x="15913" y="16261"/>
                  </a:cubicBezTo>
                  <a:cubicBezTo>
                    <a:pt x="8435" y="23739"/>
                    <a:pt x="4233" y="33879"/>
                    <a:pt x="4233" y="44454"/>
                  </a:cubicBezTo>
                  <a:cubicBezTo>
                    <a:pt x="4313" y="47650"/>
                    <a:pt x="4786" y="50821"/>
                    <a:pt x="5644" y="53900"/>
                  </a:cubicBezTo>
                  <a:close/>
                </a:path>
              </a:pathLst>
            </a:custGeom>
            <a:solidFill>
              <a:srgbClr val="0E0E0E"/>
            </a:solidFill>
            <a:ln w="6134" cap="flat">
              <a:noFill/>
              <a:prstDash val="solid"/>
              <a:miter/>
            </a:ln>
          </p:spPr>
          <p:txBody>
            <a:bodyPr rtlCol="0" anchor="ctr"/>
            <a:lstStyle/>
            <a:p>
              <a:endParaRPr lang="en-AU"/>
            </a:p>
          </p:txBody>
        </p:sp>
        <p:sp>
          <p:nvSpPr>
            <p:cNvPr id="455" name="Freeform: Shape 454">
              <a:extLst>
                <a:ext uri="{FF2B5EF4-FFF2-40B4-BE49-F238E27FC236}">
                  <a16:creationId xmlns:a16="http://schemas.microsoft.com/office/drawing/2014/main" id="{5EDD0E8A-38F2-4CDA-A2AA-2689CE4E5CBF}"/>
                </a:ext>
              </a:extLst>
            </p:cNvPr>
            <p:cNvSpPr/>
            <p:nvPr/>
          </p:nvSpPr>
          <p:spPr>
            <a:xfrm>
              <a:off x="7912361" y="2988680"/>
              <a:ext cx="1881533" cy="1905220"/>
            </a:xfrm>
            <a:custGeom>
              <a:avLst/>
              <a:gdLst>
                <a:gd name="connsiteX0" fmla="*/ 1881534 w 1881533"/>
                <a:gd name="connsiteY0" fmla="*/ 277703 h 1905220"/>
                <a:gd name="connsiteX1" fmla="*/ 1563784 w 1881533"/>
                <a:gd name="connsiteY1" fmla="*/ 100364 h 1905220"/>
                <a:gd name="connsiteX2" fmla="*/ 807931 w 1881533"/>
                <a:gd name="connsiteY2" fmla="*/ 195383 h 1905220"/>
                <a:gd name="connsiteX3" fmla="*/ 690094 w 1881533"/>
                <a:gd name="connsiteY3" fmla="*/ 364256 h 1905220"/>
                <a:gd name="connsiteX4" fmla="*/ 0 w 1881533"/>
                <a:gd name="connsiteY4" fmla="*/ 1475277 h 1905220"/>
                <a:gd name="connsiteX5" fmla="*/ 601149 w 1881533"/>
                <a:gd name="connsiteY5" fmla="*/ 1905221 h 1905220"/>
                <a:gd name="connsiteX6" fmla="*/ 1394849 w 1881533"/>
                <a:gd name="connsiteY6" fmla="*/ 639987 h 1905220"/>
                <a:gd name="connsiteX7" fmla="*/ 1881534 w 1881533"/>
                <a:gd name="connsiteY7" fmla="*/ 277703 h 190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81533" h="1905220">
                  <a:moveTo>
                    <a:pt x="1881534" y="277703"/>
                  </a:moveTo>
                  <a:cubicBezTo>
                    <a:pt x="1881534" y="277703"/>
                    <a:pt x="1803691" y="228017"/>
                    <a:pt x="1563784" y="100364"/>
                  </a:cubicBezTo>
                  <a:cubicBezTo>
                    <a:pt x="1355222" y="-10725"/>
                    <a:pt x="1069922" y="-87648"/>
                    <a:pt x="807931" y="195383"/>
                  </a:cubicBezTo>
                  <a:cubicBezTo>
                    <a:pt x="768550" y="237892"/>
                    <a:pt x="727881" y="305368"/>
                    <a:pt x="690094" y="364256"/>
                  </a:cubicBezTo>
                  <a:cubicBezTo>
                    <a:pt x="400500" y="815486"/>
                    <a:pt x="140534" y="1322045"/>
                    <a:pt x="0" y="1475277"/>
                  </a:cubicBezTo>
                  <a:cubicBezTo>
                    <a:pt x="332043" y="1602990"/>
                    <a:pt x="601149" y="1905221"/>
                    <a:pt x="601149" y="1905221"/>
                  </a:cubicBezTo>
                  <a:lnTo>
                    <a:pt x="1394849" y="639987"/>
                  </a:lnTo>
                  <a:lnTo>
                    <a:pt x="1881534" y="277703"/>
                  </a:lnTo>
                  <a:close/>
                </a:path>
              </a:pathLst>
            </a:custGeom>
            <a:solidFill>
              <a:srgbClr val="3C8563"/>
            </a:solidFill>
            <a:ln w="6134" cap="flat">
              <a:noFill/>
              <a:prstDash val="solid"/>
              <a:miter/>
            </a:ln>
          </p:spPr>
          <p:txBody>
            <a:bodyPr rtlCol="0" anchor="ctr"/>
            <a:lstStyle/>
            <a:p>
              <a:endParaRPr lang="en-AU"/>
            </a:p>
          </p:txBody>
        </p:sp>
        <p:sp>
          <p:nvSpPr>
            <p:cNvPr id="456" name="Freeform: Shape 455">
              <a:extLst>
                <a:ext uri="{FF2B5EF4-FFF2-40B4-BE49-F238E27FC236}">
                  <a16:creationId xmlns:a16="http://schemas.microsoft.com/office/drawing/2014/main" id="{33C199AE-3A25-4D3C-AB7B-74E28D19982D}"/>
                </a:ext>
              </a:extLst>
            </p:cNvPr>
            <p:cNvSpPr/>
            <p:nvPr/>
          </p:nvSpPr>
          <p:spPr>
            <a:xfrm>
              <a:off x="7910091" y="2986001"/>
              <a:ext cx="1886135" cy="1910229"/>
            </a:xfrm>
            <a:custGeom>
              <a:avLst/>
              <a:gdLst>
                <a:gd name="connsiteX0" fmla="*/ 603418 w 1886135"/>
                <a:gd name="connsiteY0" fmla="*/ 1910230 h 1910229"/>
                <a:gd name="connsiteX1" fmla="*/ 602474 w 1886135"/>
                <a:gd name="connsiteY1" fmla="*/ 1910015 h 1910229"/>
                <a:gd name="connsiteX2" fmla="*/ 601701 w 1886135"/>
                <a:gd name="connsiteY2" fmla="*/ 1909432 h 1910229"/>
                <a:gd name="connsiteX3" fmla="*/ 1473 w 1886135"/>
                <a:gd name="connsiteY3" fmla="*/ 1480041 h 1910229"/>
                <a:gd name="connsiteX4" fmla="*/ 565 w 1886135"/>
                <a:gd name="connsiteY4" fmla="*/ 1479415 h 1910229"/>
                <a:gd name="connsiteX5" fmla="*/ 56 w 1886135"/>
                <a:gd name="connsiteY5" fmla="*/ 1478427 h 1910229"/>
                <a:gd name="connsiteX6" fmla="*/ 74 w 1886135"/>
                <a:gd name="connsiteY6" fmla="*/ 1477323 h 1910229"/>
                <a:gd name="connsiteX7" fmla="*/ 614 w 1886135"/>
                <a:gd name="connsiteY7" fmla="*/ 1476360 h 1910229"/>
                <a:gd name="connsiteX8" fmla="*/ 349648 w 1886135"/>
                <a:gd name="connsiteY8" fmla="*/ 929928 h 1910229"/>
                <a:gd name="connsiteX9" fmla="*/ 690401 w 1886135"/>
                <a:gd name="connsiteY9" fmla="*/ 365585 h 1910229"/>
                <a:gd name="connsiteX10" fmla="*/ 707822 w 1886135"/>
                <a:gd name="connsiteY10" fmla="*/ 338288 h 1910229"/>
                <a:gd name="connsiteX11" fmla="*/ 808484 w 1886135"/>
                <a:gd name="connsiteY11" fmla="*/ 196404 h 1910229"/>
                <a:gd name="connsiteX12" fmla="*/ 1567158 w 1886135"/>
                <a:gd name="connsiteY12" fmla="*/ 100834 h 1910229"/>
                <a:gd name="connsiteX13" fmla="*/ 1885092 w 1886135"/>
                <a:gd name="connsiteY13" fmla="*/ 278296 h 1910229"/>
                <a:gd name="connsiteX14" fmla="*/ 1885828 w 1886135"/>
                <a:gd name="connsiteY14" fmla="*/ 279130 h 1910229"/>
                <a:gd name="connsiteX15" fmla="*/ 1886134 w 1886135"/>
                <a:gd name="connsiteY15" fmla="*/ 280197 h 1910229"/>
                <a:gd name="connsiteX16" fmla="*/ 1885907 w 1886135"/>
                <a:gd name="connsiteY16" fmla="*/ 281258 h 1910229"/>
                <a:gd name="connsiteX17" fmla="*/ 1885214 w 1886135"/>
                <a:gd name="connsiteY17" fmla="*/ 282099 h 1910229"/>
                <a:gd name="connsiteX18" fmla="*/ 1398836 w 1886135"/>
                <a:gd name="connsiteY18" fmla="*/ 644015 h 1910229"/>
                <a:gd name="connsiteX19" fmla="*/ 605197 w 1886135"/>
                <a:gd name="connsiteY19" fmla="*/ 1909064 h 1910229"/>
                <a:gd name="connsiteX20" fmla="*/ 604467 w 1886135"/>
                <a:gd name="connsiteY20" fmla="*/ 1909813 h 1910229"/>
                <a:gd name="connsiteX21" fmla="*/ 603480 w 1886135"/>
                <a:gd name="connsiteY21" fmla="*/ 1910168 h 1910229"/>
                <a:gd name="connsiteX22" fmla="*/ 603418 w 1886135"/>
                <a:gd name="connsiteY22" fmla="*/ 1910230 h 1910229"/>
                <a:gd name="connsiteX23" fmla="*/ 6257 w 1886135"/>
                <a:gd name="connsiteY23" fmla="*/ 1477035 h 1910229"/>
                <a:gd name="connsiteX24" fmla="*/ 603050 w 1886135"/>
                <a:gd name="connsiteY24" fmla="*/ 1904096 h 1910229"/>
                <a:gd name="connsiteX25" fmla="*/ 1395156 w 1886135"/>
                <a:gd name="connsiteY25" fmla="*/ 641438 h 1910229"/>
                <a:gd name="connsiteX26" fmla="*/ 1395769 w 1886135"/>
                <a:gd name="connsiteY26" fmla="*/ 640825 h 1910229"/>
                <a:gd name="connsiteX27" fmla="*/ 1879755 w 1886135"/>
                <a:gd name="connsiteY27" fmla="*/ 280565 h 1910229"/>
                <a:gd name="connsiteX28" fmla="*/ 1565011 w 1886135"/>
                <a:gd name="connsiteY28" fmla="*/ 105067 h 1910229"/>
                <a:gd name="connsiteX29" fmla="*/ 811919 w 1886135"/>
                <a:gd name="connsiteY29" fmla="*/ 199656 h 1910229"/>
                <a:gd name="connsiteX30" fmla="*/ 711687 w 1886135"/>
                <a:gd name="connsiteY30" fmla="*/ 340742 h 1910229"/>
                <a:gd name="connsiteX31" fmla="*/ 694265 w 1886135"/>
                <a:gd name="connsiteY31" fmla="*/ 368039 h 1910229"/>
                <a:gd name="connsiteX32" fmla="*/ 353574 w 1886135"/>
                <a:gd name="connsiteY32" fmla="*/ 932382 h 1910229"/>
                <a:gd name="connsiteX33" fmla="*/ 6257 w 1886135"/>
                <a:gd name="connsiteY33" fmla="*/ 1477035 h 191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86135" h="1910229">
                  <a:moveTo>
                    <a:pt x="603418" y="1910230"/>
                  </a:moveTo>
                  <a:cubicBezTo>
                    <a:pt x="603093" y="1910230"/>
                    <a:pt x="602768" y="1910156"/>
                    <a:pt x="602474" y="1910015"/>
                  </a:cubicBezTo>
                  <a:cubicBezTo>
                    <a:pt x="602179" y="1909880"/>
                    <a:pt x="601916" y="1909678"/>
                    <a:pt x="601701" y="1909432"/>
                  </a:cubicBezTo>
                  <a:cubicBezTo>
                    <a:pt x="599002" y="1906427"/>
                    <a:pt x="329160" y="1606159"/>
                    <a:pt x="1473" y="1480041"/>
                  </a:cubicBezTo>
                  <a:cubicBezTo>
                    <a:pt x="1123" y="1479912"/>
                    <a:pt x="810" y="1479691"/>
                    <a:pt x="565" y="1479415"/>
                  </a:cubicBezTo>
                  <a:cubicBezTo>
                    <a:pt x="319" y="1479133"/>
                    <a:pt x="141" y="1478795"/>
                    <a:pt x="56" y="1478427"/>
                  </a:cubicBezTo>
                  <a:cubicBezTo>
                    <a:pt x="-24" y="1478065"/>
                    <a:pt x="-18" y="1477685"/>
                    <a:pt x="74" y="1477323"/>
                  </a:cubicBezTo>
                  <a:cubicBezTo>
                    <a:pt x="172" y="1476961"/>
                    <a:pt x="356" y="1476630"/>
                    <a:pt x="614" y="1476360"/>
                  </a:cubicBezTo>
                  <a:cubicBezTo>
                    <a:pt x="82260" y="1387231"/>
                    <a:pt x="206170" y="1175357"/>
                    <a:pt x="349648" y="929928"/>
                  </a:cubicBezTo>
                  <a:cubicBezTo>
                    <a:pt x="452641" y="753755"/>
                    <a:pt x="569374" y="554026"/>
                    <a:pt x="690401" y="365585"/>
                  </a:cubicBezTo>
                  <a:cubicBezTo>
                    <a:pt x="696167" y="356629"/>
                    <a:pt x="701933" y="347489"/>
                    <a:pt x="707822" y="338288"/>
                  </a:cubicBezTo>
                  <a:cubicBezTo>
                    <a:pt x="740885" y="286332"/>
                    <a:pt x="775298" y="232535"/>
                    <a:pt x="808484" y="196404"/>
                  </a:cubicBezTo>
                  <a:cubicBezTo>
                    <a:pt x="1017045" y="-28719"/>
                    <a:pt x="1265050" y="-59942"/>
                    <a:pt x="1567158" y="100834"/>
                  </a:cubicBezTo>
                  <a:cubicBezTo>
                    <a:pt x="1804366" y="227137"/>
                    <a:pt x="1884294" y="277805"/>
                    <a:pt x="1885092" y="278296"/>
                  </a:cubicBezTo>
                  <a:cubicBezTo>
                    <a:pt x="1885398" y="278516"/>
                    <a:pt x="1885650" y="278799"/>
                    <a:pt x="1885828" y="279130"/>
                  </a:cubicBezTo>
                  <a:cubicBezTo>
                    <a:pt x="1886012" y="279455"/>
                    <a:pt x="1886116" y="279823"/>
                    <a:pt x="1886134" y="280197"/>
                  </a:cubicBezTo>
                  <a:cubicBezTo>
                    <a:pt x="1886147" y="280565"/>
                    <a:pt x="1886073" y="280927"/>
                    <a:pt x="1885907" y="281258"/>
                  </a:cubicBezTo>
                  <a:cubicBezTo>
                    <a:pt x="1885748" y="281590"/>
                    <a:pt x="1885509" y="281878"/>
                    <a:pt x="1885214" y="282099"/>
                  </a:cubicBezTo>
                  <a:lnTo>
                    <a:pt x="1398836" y="644015"/>
                  </a:lnTo>
                  <a:lnTo>
                    <a:pt x="605197" y="1909064"/>
                  </a:lnTo>
                  <a:cubicBezTo>
                    <a:pt x="605013" y="1909365"/>
                    <a:pt x="604762" y="1909623"/>
                    <a:pt x="604467" y="1909813"/>
                  </a:cubicBezTo>
                  <a:cubicBezTo>
                    <a:pt x="604167" y="1910003"/>
                    <a:pt x="603830" y="1910125"/>
                    <a:pt x="603480" y="1910168"/>
                  </a:cubicBezTo>
                  <a:lnTo>
                    <a:pt x="603418" y="1910230"/>
                  </a:lnTo>
                  <a:close/>
                  <a:moveTo>
                    <a:pt x="6257" y="1477035"/>
                  </a:moveTo>
                  <a:cubicBezTo>
                    <a:pt x="318486" y="1598308"/>
                    <a:pt x="577471" y="1876124"/>
                    <a:pt x="603050" y="1904096"/>
                  </a:cubicBezTo>
                  <a:lnTo>
                    <a:pt x="1395156" y="641438"/>
                  </a:lnTo>
                  <a:cubicBezTo>
                    <a:pt x="1395327" y="641205"/>
                    <a:pt x="1395536" y="640997"/>
                    <a:pt x="1395769" y="640825"/>
                  </a:cubicBezTo>
                  <a:lnTo>
                    <a:pt x="1879755" y="280565"/>
                  </a:lnTo>
                  <a:cubicBezTo>
                    <a:pt x="1863745" y="270628"/>
                    <a:pt x="1777621" y="218242"/>
                    <a:pt x="1565011" y="105067"/>
                  </a:cubicBezTo>
                  <a:cubicBezTo>
                    <a:pt x="1264989" y="-54422"/>
                    <a:pt x="1018640" y="-23751"/>
                    <a:pt x="811919" y="199656"/>
                  </a:cubicBezTo>
                  <a:cubicBezTo>
                    <a:pt x="778672" y="235479"/>
                    <a:pt x="744443" y="289092"/>
                    <a:pt x="711687" y="340742"/>
                  </a:cubicBezTo>
                  <a:cubicBezTo>
                    <a:pt x="705552" y="350004"/>
                    <a:pt x="700032" y="359144"/>
                    <a:pt x="694265" y="368039"/>
                  </a:cubicBezTo>
                  <a:cubicBezTo>
                    <a:pt x="573300" y="556357"/>
                    <a:pt x="456566" y="756025"/>
                    <a:pt x="353574" y="932382"/>
                  </a:cubicBezTo>
                  <a:cubicBezTo>
                    <a:pt x="211322" y="1175663"/>
                    <a:pt x="88271" y="1386188"/>
                    <a:pt x="6257" y="1477035"/>
                  </a:cubicBezTo>
                  <a:close/>
                </a:path>
              </a:pathLst>
            </a:custGeom>
            <a:solidFill>
              <a:srgbClr val="0E0E0E"/>
            </a:solidFill>
            <a:ln w="6134" cap="flat">
              <a:noFill/>
              <a:prstDash val="solid"/>
              <a:miter/>
            </a:ln>
          </p:spPr>
          <p:txBody>
            <a:bodyPr rtlCol="0" anchor="ctr"/>
            <a:lstStyle/>
            <a:p>
              <a:endParaRPr lang="en-AU"/>
            </a:p>
          </p:txBody>
        </p:sp>
        <p:sp>
          <p:nvSpPr>
            <p:cNvPr id="457" name="Freeform: Shape 456">
              <a:extLst>
                <a:ext uri="{FF2B5EF4-FFF2-40B4-BE49-F238E27FC236}">
                  <a16:creationId xmlns:a16="http://schemas.microsoft.com/office/drawing/2014/main" id="{E43A5C9D-9935-46BB-8B93-76BFE5A29A7F}"/>
                </a:ext>
              </a:extLst>
            </p:cNvPr>
            <p:cNvSpPr/>
            <p:nvPr/>
          </p:nvSpPr>
          <p:spPr>
            <a:xfrm>
              <a:off x="8185638" y="2669182"/>
              <a:ext cx="687053" cy="652089"/>
            </a:xfrm>
            <a:custGeom>
              <a:avLst/>
              <a:gdLst>
                <a:gd name="connsiteX0" fmla="*/ 0 w 687053"/>
                <a:gd name="connsiteY0" fmla="*/ 512733 h 652089"/>
                <a:gd name="connsiteX1" fmla="*/ 126916 w 687053"/>
                <a:gd name="connsiteY1" fmla="*/ 631245 h 652089"/>
                <a:gd name="connsiteX2" fmla="*/ 592315 w 687053"/>
                <a:gd name="connsiteY2" fmla="*/ 443969 h 652089"/>
                <a:gd name="connsiteX3" fmla="*/ 639610 w 687053"/>
                <a:gd name="connsiteY3" fmla="*/ 92052 h 652089"/>
                <a:gd name="connsiteX4" fmla="*/ 155010 w 687053"/>
                <a:gd name="connsiteY4" fmla="*/ 148793 h 652089"/>
                <a:gd name="connsiteX5" fmla="*/ 38461 w 687053"/>
                <a:gd name="connsiteY5" fmla="*/ 267980 h 65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053" h="652089">
                  <a:moveTo>
                    <a:pt x="0" y="512733"/>
                  </a:moveTo>
                  <a:cubicBezTo>
                    <a:pt x="21347" y="566591"/>
                    <a:pt x="61955" y="607874"/>
                    <a:pt x="126916" y="631245"/>
                  </a:cubicBezTo>
                  <a:cubicBezTo>
                    <a:pt x="300022" y="693691"/>
                    <a:pt x="475950" y="611370"/>
                    <a:pt x="592315" y="443969"/>
                  </a:cubicBezTo>
                  <a:cubicBezTo>
                    <a:pt x="708680" y="276567"/>
                    <a:pt x="709662" y="185720"/>
                    <a:pt x="639610" y="92052"/>
                  </a:cubicBezTo>
                  <a:cubicBezTo>
                    <a:pt x="569558" y="-1617"/>
                    <a:pt x="390869" y="-78356"/>
                    <a:pt x="155010" y="148793"/>
                  </a:cubicBezTo>
                  <a:cubicBezTo>
                    <a:pt x="75573" y="225409"/>
                    <a:pt x="38461" y="267980"/>
                    <a:pt x="38461" y="267980"/>
                  </a:cubicBezTo>
                </a:path>
              </a:pathLst>
            </a:custGeom>
            <a:solidFill>
              <a:srgbClr val="E69C9C"/>
            </a:solidFill>
            <a:ln w="6134" cap="flat">
              <a:noFill/>
              <a:prstDash val="solid"/>
              <a:miter/>
            </a:ln>
          </p:spPr>
          <p:txBody>
            <a:bodyPr rtlCol="0" anchor="ctr"/>
            <a:lstStyle/>
            <a:p>
              <a:endParaRPr lang="en-AU"/>
            </a:p>
          </p:txBody>
        </p:sp>
        <p:sp>
          <p:nvSpPr>
            <p:cNvPr id="458" name="Freeform: Shape 457">
              <a:extLst>
                <a:ext uri="{FF2B5EF4-FFF2-40B4-BE49-F238E27FC236}">
                  <a16:creationId xmlns:a16="http://schemas.microsoft.com/office/drawing/2014/main" id="{52C2D819-4C3C-46DB-8126-8C7B1C1CA11A}"/>
                </a:ext>
              </a:extLst>
            </p:cNvPr>
            <p:cNvSpPr/>
            <p:nvPr/>
          </p:nvSpPr>
          <p:spPr>
            <a:xfrm>
              <a:off x="8183515" y="2666921"/>
              <a:ext cx="691681" cy="656448"/>
            </a:xfrm>
            <a:custGeom>
              <a:avLst/>
              <a:gdLst>
                <a:gd name="connsiteX0" fmla="*/ 245895 w 691681"/>
                <a:gd name="connsiteY0" fmla="*/ 656448 h 656448"/>
                <a:gd name="connsiteX1" fmla="*/ 128425 w 691681"/>
                <a:gd name="connsiteY1" fmla="*/ 635653 h 656448"/>
                <a:gd name="connsiteX2" fmla="*/ 160 w 691681"/>
                <a:gd name="connsiteY2" fmla="*/ 515853 h 656448"/>
                <a:gd name="connsiteX3" fmla="*/ 190 w 691681"/>
                <a:gd name="connsiteY3" fmla="*/ 514087 h 656448"/>
                <a:gd name="connsiteX4" fmla="*/ 1448 w 691681"/>
                <a:gd name="connsiteY4" fmla="*/ 512847 h 656448"/>
                <a:gd name="connsiteX5" fmla="*/ 3215 w 691681"/>
                <a:gd name="connsiteY5" fmla="*/ 512878 h 656448"/>
                <a:gd name="connsiteX6" fmla="*/ 4454 w 691681"/>
                <a:gd name="connsiteY6" fmla="*/ 514136 h 656448"/>
                <a:gd name="connsiteX7" fmla="*/ 129959 w 691681"/>
                <a:gd name="connsiteY7" fmla="*/ 631359 h 656448"/>
                <a:gd name="connsiteX8" fmla="*/ 592721 w 691681"/>
                <a:gd name="connsiteY8" fmla="*/ 444881 h 656448"/>
                <a:gd name="connsiteX9" fmla="*/ 640076 w 691681"/>
                <a:gd name="connsiteY9" fmla="*/ 95724 h 656448"/>
                <a:gd name="connsiteX10" fmla="*/ 566969 w 691681"/>
                <a:gd name="connsiteY10" fmla="*/ 32750 h 656448"/>
                <a:gd name="connsiteX11" fmla="*/ 474454 w 691681"/>
                <a:gd name="connsiteY11" fmla="*/ 5368 h 656448"/>
                <a:gd name="connsiteX12" fmla="*/ 159280 w 691681"/>
                <a:gd name="connsiteY12" fmla="*/ 152588 h 656448"/>
                <a:gd name="connsiteX13" fmla="*/ 42792 w 691681"/>
                <a:gd name="connsiteY13" fmla="*/ 271775 h 656448"/>
                <a:gd name="connsiteX14" fmla="*/ 42093 w 691681"/>
                <a:gd name="connsiteY14" fmla="*/ 272480 h 656448"/>
                <a:gd name="connsiteX15" fmla="*/ 41167 w 691681"/>
                <a:gd name="connsiteY15" fmla="*/ 272836 h 656448"/>
                <a:gd name="connsiteX16" fmla="*/ 40173 w 691681"/>
                <a:gd name="connsiteY16" fmla="*/ 272774 h 656448"/>
                <a:gd name="connsiteX17" fmla="*/ 39302 w 691681"/>
                <a:gd name="connsiteY17" fmla="*/ 272302 h 656448"/>
                <a:gd name="connsiteX18" fmla="*/ 38701 w 691681"/>
                <a:gd name="connsiteY18" fmla="*/ 271505 h 656448"/>
                <a:gd name="connsiteX19" fmla="*/ 38486 w 691681"/>
                <a:gd name="connsiteY19" fmla="*/ 270535 h 656448"/>
                <a:gd name="connsiteX20" fmla="*/ 38701 w 691681"/>
                <a:gd name="connsiteY20" fmla="*/ 269566 h 656448"/>
                <a:gd name="connsiteX21" fmla="*/ 39296 w 691681"/>
                <a:gd name="connsiteY21" fmla="*/ 268769 h 656448"/>
                <a:gd name="connsiteX22" fmla="*/ 155845 w 691681"/>
                <a:gd name="connsiteY22" fmla="*/ 149398 h 656448"/>
                <a:gd name="connsiteX23" fmla="*/ 474822 w 691681"/>
                <a:gd name="connsiteY23" fmla="*/ 828 h 656448"/>
                <a:gd name="connsiteX24" fmla="*/ 569245 w 691681"/>
                <a:gd name="connsiteY24" fmla="*/ 28647 h 656448"/>
                <a:gd name="connsiteX25" fmla="*/ 643879 w 691681"/>
                <a:gd name="connsiteY25" fmla="*/ 92841 h 656448"/>
                <a:gd name="connsiteX26" fmla="*/ 596646 w 691681"/>
                <a:gd name="connsiteY26" fmla="*/ 447396 h 656448"/>
                <a:gd name="connsiteX27" fmla="*/ 245895 w 691681"/>
                <a:gd name="connsiteY27" fmla="*/ 656448 h 65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1681" h="656448">
                  <a:moveTo>
                    <a:pt x="245895" y="656448"/>
                  </a:moveTo>
                  <a:cubicBezTo>
                    <a:pt x="205826" y="656393"/>
                    <a:pt x="166077" y="649357"/>
                    <a:pt x="128425" y="635653"/>
                  </a:cubicBezTo>
                  <a:cubicBezTo>
                    <a:pt x="65918" y="613141"/>
                    <a:pt x="22795" y="572840"/>
                    <a:pt x="160" y="515853"/>
                  </a:cubicBezTo>
                  <a:cubicBezTo>
                    <a:pt x="-61" y="515283"/>
                    <a:pt x="-55" y="514651"/>
                    <a:pt x="190" y="514087"/>
                  </a:cubicBezTo>
                  <a:cubicBezTo>
                    <a:pt x="430" y="513522"/>
                    <a:pt x="884" y="513080"/>
                    <a:pt x="1448" y="512847"/>
                  </a:cubicBezTo>
                  <a:cubicBezTo>
                    <a:pt x="2018" y="512626"/>
                    <a:pt x="2650" y="512633"/>
                    <a:pt x="3215" y="512878"/>
                  </a:cubicBezTo>
                  <a:cubicBezTo>
                    <a:pt x="3779" y="513117"/>
                    <a:pt x="4221" y="513571"/>
                    <a:pt x="4454" y="514136"/>
                  </a:cubicBezTo>
                  <a:cubicBezTo>
                    <a:pt x="26537" y="569834"/>
                    <a:pt x="68801" y="609277"/>
                    <a:pt x="129959" y="631359"/>
                  </a:cubicBezTo>
                  <a:cubicBezTo>
                    <a:pt x="294293" y="690615"/>
                    <a:pt x="471632" y="619091"/>
                    <a:pt x="592721" y="444881"/>
                  </a:cubicBezTo>
                  <a:cubicBezTo>
                    <a:pt x="701050" y="289073"/>
                    <a:pt x="713870" y="194423"/>
                    <a:pt x="640076" y="95724"/>
                  </a:cubicBezTo>
                  <a:cubicBezTo>
                    <a:pt x="620441" y="69795"/>
                    <a:pt x="595524" y="48331"/>
                    <a:pt x="566969" y="32750"/>
                  </a:cubicBezTo>
                  <a:cubicBezTo>
                    <a:pt x="538421" y="17176"/>
                    <a:pt x="506885" y="7840"/>
                    <a:pt x="474454" y="5368"/>
                  </a:cubicBezTo>
                  <a:cubicBezTo>
                    <a:pt x="376307" y="-2546"/>
                    <a:pt x="267487" y="48307"/>
                    <a:pt x="159280" y="152588"/>
                  </a:cubicBezTo>
                  <a:cubicBezTo>
                    <a:pt x="80272" y="228406"/>
                    <a:pt x="43467" y="271345"/>
                    <a:pt x="42792" y="271775"/>
                  </a:cubicBezTo>
                  <a:cubicBezTo>
                    <a:pt x="42614" y="272057"/>
                    <a:pt x="42375" y="272302"/>
                    <a:pt x="42093" y="272480"/>
                  </a:cubicBezTo>
                  <a:cubicBezTo>
                    <a:pt x="41817" y="272664"/>
                    <a:pt x="41498" y="272787"/>
                    <a:pt x="41167" y="272836"/>
                  </a:cubicBezTo>
                  <a:cubicBezTo>
                    <a:pt x="40836" y="272885"/>
                    <a:pt x="40498" y="272866"/>
                    <a:pt x="40173" y="272774"/>
                  </a:cubicBezTo>
                  <a:cubicBezTo>
                    <a:pt x="39854" y="272682"/>
                    <a:pt x="39553" y="272517"/>
                    <a:pt x="39302" y="272302"/>
                  </a:cubicBezTo>
                  <a:cubicBezTo>
                    <a:pt x="39044" y="272081"/>
                    <a:pt x="38842" y="271811"/>
                    <a:pt x="38701" y="271505"/>
                  </a:cubicBezTo>
                  <a:cubicBezTo>
                    <a:pt x="38560" y="271204"/>
                    <a:pt x="38486" y="270873"/>
                    <a:pt x="38486" y="270535"/>
                  </a:cubicBezTo>
                  <a:cubicBezTo>
                    <a:pt x="38486" y="270198"/>
                    <a:pt x="38560" y="269867"/>
                    <a:pt x="38701" y="269566"/>
                  </a:cubicBezTo>
                  <a:cubicBezTo>
                    <a:pt x="38836" y="269259"/>
                    <a:pt x="39044" y="268990"/>
                    <a:pt x="39296" y="268769"/>
                  </a:cubicBezTo>
                  <a:cubicBezTo>
                    <a:pt x="39664" y="268339"/>
                    <a:pt x="77144" y="225216"/>
                    <a:pt x="155845" y="149398"/>
                  </a:cubicBezTo>
                  <a:cubicBezTo>
                    <a:pt x="265033" y="44135"/>
                    <a:pt x="375326" y="-7269"/>
                    <a:pt x="474822" y="828"/>
                  </a:cubicBezTo>
                  <a:cubicBezTo>
                    <a:pt x="507916" y="3300"/>
                    <a:pt x="540102" y="12784"/>
                    <a:pt x="569245" y="28647"/>
                  </a:cubicBezTo>
                  <a:cubicBezTo>
                    <a:pt x="598395" y="44510"/>
                    <a:pt x="623833" y="66396"/>
                    <a:pt x="643879" y="92841"/>
                  </a:cubicBezTo>
                  <a:cubicBezTo>
                    <a:pt x="707613" y="178044"/>
                    <a:pt x="721906" y="267112"/>
                    <a:pt x="596646" y="447396"/>
                  </a:cubicBezTo>
                  <a:cubicBezTo>
                    <a:pt x="502487" y="582593"/>
                    <a:pt x="375080" y="656448"/>
                    <a:pt x="245895" y="656448"/>
                  </a:cubicBezTo>
                  <a:close/>
                </a:path>
              </a:pathLst>
            </a:custGeom>
            <a:solidFill>
              <a:srgbClr val="0E0E0E"/>
            </a:solidFill>
            <a:ln w="6134" cap="flat">
              <a:noFill/>
              <a:prstDash val="solid"/>
              <a:miter/>
            </a:ln>
          </p:spPr>
          <p:txBody>
            <a:bodyPr rtlCol="0" anchor="ctr"/>
            <a:lstStyle/>
            <a:p>
              <a:endParaRPr lang="en-AU"/>
            </a:p>
          </p:txBody>
        </p:sp>
        <p:sp>
          <p:nvSpPr>
            <p:cNvPr id="459" name="Freeform: Shape 458">
              <a:extLst>
                <a:ext uri="{FF2B5EF4-FFF2-40B4-BE49-F238E27FC236}">
                  <a16:creationId xmlns:a16="http://schemas.microsoft.com/office/drawing/2014/main" id="{833A5825-7B50-4CC8-BA2E-83FA7D7CBE7F}"/>
                </a:ext>
              </a:extLst>
            </p:cNvPr>
            <p:cNvSpPr/>
            <p:nvPr/>
          </p:nvSpPr>
          <p:spPr>
            <a:xfrm>
              <a:off x="8217474" y="3228964"/>
              <a:ext cx="65635" cy="57293"/>
            </a:xfrm>
            <a:custGeom>
              <a:avLst/>
              <a:gdLst>
                <a:gd name="connsiteX0" fmla="*/ 23494 w 65635"/>
                <a:gd name="connsiteY0" fmla="*/ 0 h 57293"/>
                <a:gd name="connsiteX1" fmla="*/ 0 w 65635"/>
                <a:gd name="connsiteY1" fmla="*/ 7177 h 57293"/>
                <a:gd name="connsiteX2" fmla="*/ 62691 w 65635"/>
                <a:gd name="connsiteY2" fmla="*/ 57293 h 57293"/>
                <a:gd name="connsiteX3" fmla="*/ 65635 w 65635"/>
                <a:gd name="connsiteY3" fmla="*/ 42142 h 57293"/>
                <a:gd name="connsiteX4" fmla="*/ 53294 w 65635"/>
                <a:gd name="connsiteY4" fmla="*/ 12342 h 57293"/>
                <a:gd name="connsiteX5" fmla="*/ 23494 w 65635"/>
                <a:gd name="connsiteY5" fmla="*/ 0 h 5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635" h="57293">
                  <a:moveTo>
                    <a:pt x="23494" y="0"/>
                  </a:moveTo>
                  <a:cubicBezTo>
                    <a:pt x="15121" y="-18"/>
                    <a:pt x="6932" y="2478"/>
                    <a:pt x="0" y="7177"/>
                  </a:cubicBezTo>
                  <a:cubicBezTo>
                    <a:pt x="17341" y="27898"/>
                    <a:pt x="38658" y="44939"/>
                    <a:pt x="62691" y="57293"/>
                  </a:cubicBezTo>
                  <a:cubicBezTo>
                    <a:pt x="64611" y="52472"/>
                    <a:pt x="65605" y="47331"/>
                    <a:pt x="65635" y="42142"/>
                  </a:cubicBezTo>
                  <a:cubicBezTo>
                    <a:pt x="65635" y="30965"/>
                    <a:pt x="61194" y="20243"/>
                    <a:pt x="53294" y="12342"/>
                  </a:cubicBezTo>
                  <a:cubicBezTo>
                    <a:pt x="45387" y="4441"/>
                    <a:pt x="34670" y="0"/>
                    <a:pt x="23494" y="0"/>
                  </a:cubicBezTo>
                  <a:close/>
                </a:path>
              </a:pathLst>
            </a:custGeom>
            <a:solidFill>
              <a:srgbClr val="374FAD"/>
            </a:solidFill>
            <a:ln w="6134" cap="flat">
              <a:noFill/>
              <a:prstDash val="solid"/>
              <a:miter/>
            </a:ln>
          </p:spPr>
          <p:txBody>
            <a:bodyPr rtlCol="0" anchor="ctr"/>
            <a:lstStyle/>
            <a:p>
              <a:endParaRPr lang="en-AU"/>
            </a:p>
          </p:txBody>
        </p:sp>
        <p:sp>
          <p:nvSpPr>
            <p:cNvPr id="460" name="Freeform: Shape 459">
              <a:extLst>
                <a:ext uri="{FF2B5EF4-FFF2-40B4-BE49-F238E27FC236}">
                  <a16:creationId xmlns:a16="http://schemas.microsoft.com/office/drawing/2014/main" id="{A042118D-66AD-4F0B-931B-1DBB602FD096}"/>
                </a:ext>
              </a:extLst>
            </p:cNvPr>
            <p:cNvSpPr/>
            <p:nvPr/>
          </p:nvSpPr>
          <p:spPr>
            <a:xfrm>
              <a:off x="8215179" y="3226940"/>
              <a:ext cx="70016" cy="61709"/>
            </a:xfrm>
            <a:custGeom>
              <a:avLst/>
              <a:gdLst>
                <a:gd name="connsiteX0" fmla="*/ 64986 w 70016"/>
                <a:gd name="connsiteY0" fmla="*/ 61587 h 61709"/>
                <a:gd name="connsiteX1" fmla="*/ 63943 w 70016"/>
                <a:gd name="connsiteY1" fmla="*/ 61587 h 61709"/>
                <a:gd name="connsiteX2" fmla="*/ 516 w 70016"/>
                <a:gd name="connsiteY2" fmla="*/ 10919 h 61709"/>
                <a:gd name="connsiteX3" fmla="*/ 80 w 70016"/>
                <a:gd name="connsiteY3" fmla="*/ 10072 h 61709"/>
                <a:gd name="connsiteX4" fmla="*/ 25 w 70016"/>
                <a:gd name="connsiteY4" fmla="*/ 9127 h 61709"/>
                <a:gd name="connsiteX5" fmla="*/ 350 w 70016"/>
                <a:gd name="connsiteY5" fmla="*/ 8232 h 61709"/>
                <a:gd name="connsiteX6" fmla="*/ 1007 w 70016"/>
                <a:gd name="connsiteY6" fmla="*/ 7545 h 61709"/>
                <a:gd name="connsiteX7" fmla="*/ 25543 w 70016"/>
                <a:gd name="connsiteY7" fmla="*/ 0 h 61709"/>
                <a:gd name="connsiteX8" fmla="*/ 56969 w 70016"/>
                <a:gd name="connsiteY8" fmla="*/ 13004 h 61709"/>
                <a:gd name="connsiteX9" fmla="*/ 70016 w 70016"/>
                <a:gd name="connsiteY9" fmla="*/ 44411 h 61709"/>
                <a:gd name="connsiteX10" fmla="*/ 66888 w 70016"/>
                <a:gd name="connsiteY10" fmla="*/ 60360 h 61709"/>
                <a:gd name="connsiteX11" fmla="*/ 66397 w 70016"/>
                <a:gd name="connsiteY11" fmla="*/ 61182 h 61709"/>
                <a:gd name="connsiteX12" fmla="*/ 65599 w 70016"/>
                <a:gd name="connsiteY12" fmla="*/ 61710 h 61709"/>
                <a:gd name="connsiteX13" fmla="*/ 64986 w 70016"/>
                <a:gd name="connsiteY13" fmla="*/ 61587 h 61709"/>
                <a:gd name="connsiteX14" fmla="*/ 5669 w 70016"/>
                <a:gd name="connsiteY14" fmla="*/ 9753 h 61709"/>
                <a:gd name="connsiteX15" fmla="*/ 63698 w 70016"/>
                <a:gd name="connsiteY15" fmla="*/ 56005 h 61709"/>
                <a:gd name="connsiteX16" fmla="*/ 63741 w 70016"/>
                <a:gd name="connsiteY16" fmla="*/ 32480 h 61709"/>
                <a:gd name="connsiteX17" fmla="*/ 50497 w 70016"/>
                <a:gd name="connsiteY17" fmla="*/ 13035 h 61709"/>
                <a:gd name="connsiteX18" fmla="*/ 28592 w 70016"/>
                <a:gd name="connsiteY18" fmla="*/ 4459 h 61709"/>
                <a:gd name="connsiteX19" fmla="*/ 5669 w 70016"/>
                <a:gd name="connsiteY19" fmla="*/ 9753 h 61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016" h="61709">
                  <a:moveTo>
                    <a:pt x="64986" y="61587"/>
                  </a:moveTo>
                  <a:cubicBezTo>
                    <a:pt x="64643" y="61679"/>
                    <a:pt x="64281" y="61679"/>
                    <a:pt x="63943" y="61587"/>
                  </a:cubicBezTo>
                  <a:cubicBezTo>
                    <a:pt x="39634" y="49092"/>
                    <a:pt x="18066" y="31867"/>
                    <a:pt x="516" y="10919"/>
                  </a:cubicBezTo>
                  <a:cubicBezTo>
                    <a:pt x="314" y="10667"/>
                    <a:pt x="166" y="10379"/>
                    <a:pt x="80" y="10072"/>
                  </a:cubicBezTo>
                  <a:cubicBezTo>
                    <a:pt x="1" y="9765"/>
                    <a:pt x="-24" y="9440"/>
                    <a:pt x="25" y="9127"/>
                  </a:cubicBezTo>
                  <a:cubicBezTo>
                    <a:pt x="68" y="8809"/>
                    <a:pt x="185" y="8508"/>
                    <a:pt x="350" y="8232"/>
                  </a:cubicBezTo>
                  <a:cubicBezTo>
                    <a:pt x="516" y="7962"/>
                    <a:pt x="743" y="7729"/>
                    <a:pt x="1007" y="7545"/>
                  </a:cubicBezTo>
                  <a:cubicBezTo>
                    <a:pt x="8251" y="2644"/>
                    <a:pt x="16796" y="18"/>
                    <a:pt x="25543" y="0"/>
                  </a:cubicBezTo>
                  <a:cubicBezTo>
                    <a:pt x="37327" y="0"/>
                    <a:pt x="48626" y="4680"/>
                    <a:pt x="56969" y="13004"/>
                  </a:cubicBezTo>
                  <a:cubicBezTo>
                    <a:pt x="65305" y="21328"/>
                    <a:pt x="69998" y="32628"/>
                    <a:pt x="70016" y="44411"/>
                  </a:cubicBezTo>
                  <a:cubicBezTo>
                    <a:pt x="69998" y="49877"/>
                    <a:pt x="68937" y="55293"/>
                    <a:pt x="66888" y="60360"/>
                  </a:cubicBezTo>
                  <a:cubicBezTo>
                    <a:pt x="66784" y="60667"/>
                    <a:pt x="66618" y="60949"/>
                    <a:pt x="66397" y="61182"/>
                  </a:cubicBezTo>
                  <a:cubicBezTo>
                    <a:pt x="66170" y="61415"/>
                    <a:pt x="65900" y="61599"/>
                    <a:pt x="65599" y="61710"/>
                  </a:cubicBezTo>
                  <a:cubicBezTo>
                    <a:pt x="65385" y="61697"/>
                    <a:pt x="65182" y="61661"/>
                    <a:pt x="64986" y="61587"/>
                  </a:cubicBezTo>
                  <a:close/>
                  <a:moveTo>
                    <a:pt x="5669" y="9753"/>
                  </a:moveTo>
                  <a:cubicBezTo>
                    <a:pt x="21949" y="28659"/>
                    <a:pt x="41633" y="44350"/>
                    <a:pt x="63698" y="56005"/>
                  </a:cubicBezTo>
                  <a:cubicBezTo>
                    <a:pt x="66078" y="48350"/>
                    <a:pt x="66096" y="40148"/>
                    <a:pt x="63741" y="32480"/>
                  </a:cubicBezTo>
                  <a:cubicBezTo>
                    <a:pt x="61385" y="24813"/>
                    <a:pt x="56772" y="18034"/>
                    <a:pt x="50497" y="13035"/>
                  </a:cubicBezTo>
                  <a:cubicBezTo>
                    <a:pt x="44228" y="8036"/>
                    <a:pt x="36591" y="5042"/>
                    <a:pt x="28592" y="4459"/>
                  </a:cubicBezTo>
                  <a:cubicBezTo>
                    <a:pt x="20587" y="3877"/>
                    <a:pt x="12600" y="5717"/>
                    <a:pt x="5669" y="9753"/>
                  </a:cubicBezTo>
                  <a:close/>
                </a:path>
              </a:pathLst>
            </a:custGeom>
            <a:solidFill>
              <a:srgbClr val="0E0E0E"/>
            </a:solidFill>
            <a:ln w="6134" cap="flat">
              <a:noFill/>
              <a:prstDash val="solid"/>
              <a:miter/>
            </a:ln>
          </p:spPr>
          <p:txBody>
            <a:bodyPr rtlCol="0" anchor="ctr"/>
            <a:lstStyle/>
            <a:p>
              <a:endParaRPr lang="en-AU"/>
            </a:p>
          </p:txBody>
        </p:sp>
        <p:sp>
          <p:nvSpPr>
            <p:cNvPr id="461" name="Freeform: Shape 460">
              <a:extLst>
                <a:ext uri="{FF2B5EF4-FFF2-40B4-BE49-F238E27FC236}">
                  <a16:creationId xmlns:a16="http://schemas.microsoft.com/office/drawing/2014/main" id="{DFC073BF-6433-4DB4-9289-0565BC8E3647}"/>
                </a:ext>
              </a:extLst>
            </p:cNvPr>
            <p:cNvSpPr/>
            <p:nvPr/>
          </p:nvSpPr>
          <p:spPr>
            <a:xfrm>
              <a:off x="8167235" y="3088369"/>
              <a:ext cx="35471" cy="78456"/>
            </a:xfrm>
            <a:custGeom>
              <a:avLst/>
              <a:gdLst>
                <a:gd name="connsiteX0" fmla="*/ 13127 w 35471"/>
                <a:gd name="connsiteY0" fmla="*/ 78456 h 78456"/>
                <a:gd name="connsiteX1" fmla="*/ 31119 w 35471"/>
                <a:gd name="connsiteY1" fmla="*/ 59992 h 78456"/>
                <a:gd name="connsiteX2" fmla="*/ 34897 w 35471"/>
                <a:gd name="connsiteY2" fmla="*/ 34486 h 78456"/>
                <a:gd name="connsiteX3" fmla="*/ 23021 w 35471"/>
                <a:gd name="connsiteY3" fmla="*/ 11600 h 78456"/>
                <a:gd name="connsiteX4" fmla="*/ 0 w 35471"/>
                <a:gd name="connsiteY4" fmla="*/ 0 h 78456"/>
                <a:gd name="connsiteX5" fmla="*/ 13127 w 35471"/>
                <a:gd name="connsiteY5" fmla="*/ 7845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71" h="78456">
                  <a:moveTo>
                    <a:pt x="13127" y="78456"/>
                  </a:moveTo>
                  <a:cubicBezTo>
                    <a:pt x="20918" y="74346"/>
                    <a:pt x="27211" y="67887"/>
                    <a:pt x="31119" y="59992"/>
                  </a:cubicBezTo>
                  <a:cubicBezTo>
                    <a:pt x="35026" y="52098"/>
                    <a:pt x="36351" y="43172"/>
                    <a:pt x="34897" y="34486"/>
                  </a:cubicBezTo>
                  <a:cubicBezTo>
                    <a:pt x="33443" y="25800"/>
                    <a:pt x="29291" y="17789"/>
                    <a:pt x="23021" y="11600"/>
                  </a:cubicBezTo>
                  <a:cubicBezTo>
                    <a:pt x="16759" y="5410"/>
                    <a:pt x="8704" y="1350"/>
                    <a:pt x="0" y="0"/>
                  </a:cubicBezTo>
                  <a:cubicBezTo>
                    <a:pt x="822" y="26622"/>
                    <a:pt x="5239" y="53011"/>
                    <a:pt x="13127" y="78456"/>
                  </a:cubicBezTo>
                  <a:close/>
                </a:path>
              </a:pathLst>
            </a:custGeom>
            <a:solidFill>
              <a:srgbClr val="374FAD"/>
            </a:solidFill>
            <a:ln w="6134" cap="flat">
              <a:noFill/>
              <a:prstDash val="solid"/>
              <a:miter/>
            </a:ln>
          </p:spPr>
          <p:txBody>
            <a:bodyPr rtlCol="0" anchor="ctr"/>
            <a:lstStyle/>
            <a:p>
              <a:endParaRPr lang="en-AU"/>
            </a:p>
          </p:txBody>
        </p:sp>
        <p:sp>
          <p:nvSpPr>
            <p:cNvPr id="462" name="Freeform: Shape 461">
              <a:extLst>
                <a:ext uri="{FF2B5EF4-FFF2-40B4-BE49-F238E27FC236}">
                  <a16:creationId xmlns:a16="http://schemas.microsoft.com/office/drawing/2014/main" id="{BB04E2D9-8EC1-45DB-A7F1-707EA1DCE5C4}"/>
                </a:ext>
              </a:extLst>
            </p:cNvPr>
            <p:cNvSpPr/>
            <p:nvPr/>
          </p:nvSpPr>
          <p:spPr>
            <a:xfrm>
              <a:off x="8164904" y="3086252"/>
              <a:ext cx="39996" cy="82923"/>
            </a:xfrm>
            <a:custGeom>
              <a:avLst/>
              <a:gdLst>
                <a:gd name="connsiteX0" fmla="*/ 15458 w 39996"/>
                <a:gd name="connsiteY0" fmla="*/ 82904 h 82923"/>
                <a:gd name="connsiteX1" fmla="*/ 14538 w 39996"/>
                <a:gd name="connsiteY1" fmla="*/ 82904 h 82923"/>
                <a:gd name="connsiteX2" fmla="*/ 13722 w 39996"/>
                <a:gd name="connsiteY2" fmla="*/ 82321 h 82923"/>
                <a:gd name="connsiteX3" fmla="*/ 13250 w 39996"/>
                <a:gd name="connsiteY3" fmla="*/ 81432 h 82923"/>
                <a:gd name="connsiteX4" fmla="*/ 0 w 39996"/>
                <a:gd name="connsiteY4" fmla="*/ 2423 h 82923"/>
                <a:gd name="connsiteX5" fmla="*/ 797 w 39996"/>
                <a:gd name="connsiteY5" fmla="*/ 583 h 82923"/>
                <a:gd name="connsiteX6" fmla="*/ 1681 w 39996"/>
                <a:gd name="connsiteY6" fmla="*/ 86 h 82923"/>
                <a:gd name="connsiteX7" fmla="*/ 2699 w 39996"/>
                <a:gd name="connsiteY7" fmla="*/ 31 h 82923"/>
                <a:gd name="connsiteX8" fmla="*/ 26917 w 39996"/>
                <a:gd name="connsiteY8" fmla="*/ 12312 h 82923"/>
                <a:gd name="connsiteX9" fmla="*/ 39394 w 39996"/>
                <a:gd name="connsiteY9" fmla="*/ 36437 h 82923"/>
                <a:gd name="connsiteX10" fmla="*/ 35425 w 39996"/>
                <a:gd name="connsiteY10" fmla="*/ 63299 h 82923"/>
                <a:gd name="connsiteX11" fmla="*/ 16501 w 39996"/>
                <a:gd name="connsiteY11" fmla="*/ 82781 h 82923"/>
                <a:gd name="connsiteX12" fmla="*/ 15458 w 39996"/>
                <a:gd name="connsiteY12" fmla="*/ 82904 h 82923"/>
                <a:gd name="connsiteX13" fmla="*/ 4785 w 39996"/>
                <a:gd name="connsiteY13" fmla="*/ 4938 h 82923"/>
                <a:gd name="connsiteX14" fmla="*/ 16746 w 39996"/>
                <a:gd name="connsiteY14" fmla="*/ 77138 h 82923"/>
                <a:gd name="connsiteX15" fmla="*/ 31947 w 39996"/>
                <a:gd name="connsiteY15" fmla="*/ 59852 h 82923"/>
                <a:gd name="connsiteX16" fmla="*/ 34952 w 39996"/>
                <a:gd name="connsiteY16" fmla="*/ 37032 h 82923"/>
                <a:gd name="connsiteX17" fmla="*/ 24745 w 39996"/>
                <a:gd name="connsiteY17" fmla="*/ 16397 h 82923"/>
                <a:gd name="connsiteX18" fmla="*/ 4785 w 39996"/>
                <a:gd name="connsiteY18" fmla="*/ 4938 h 8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996" h="82923">
                  <a:moveTo>
                    <a:pt x="15458" y="82904"/>
                  </a:moveTo>
                  <a:lnTo>
                    <a:pt x="14538" y="82904"/>
                  </a:lnTo>
                  <a:cubicBezTo>
                    <a:pt x="14225" y="82775"/>
                    <a:pt x="13943" y="82572"/>
                    <a:pt x="13722" y="82321"/>
                  </a:cubicBezTo>
                  <a:cubicBezTo>
                    <a:pt x="13495" y="82063"/>
                    <a:pt x="13336" y="81757"/>
                    <a:pt x="13250" y="81432"/>
                  </a:cubicBezTo>
                  <a:cubicBezTo>
                    <a:pt x="5349" y="55797"/>
                    <a:pt x="896" y="29230"/>
                    <a:pt x="0" y="2423"/>
                  </a:cubicBezTo>
                  <a:cubicBezTo>
                    <a:pt x="12" y="1730"/>
                    <a:pt x="301" y="1068"/>
                    <a:pt x="797" y="583"/>
                  </a:cubicBezTo>
                  <a:cubicBezTo>
                    <a:pt x="1049" y="356"/>
                    <a:pt x="1356" y="184"/>
                    <a:pt x="1681" y="86"/>
                  </a:cubicBezTo>
                  <a:cubicBezTo>
                    <a:pt x="2012" y="-6"/>
                    <a:pt x="2362" y="-24"/>
                    <a:pt x="2699" y="31"/>
                  </a:cubicBezTo>
                  <a:cubicBezTo>
                    <a:pt x="11857" y="1485"/>
                    <a:pt x="20335" y="5779"/>
                    <a:pt x="26917" y="12312"/>
                  </a:cubicBezTo>
                  <a:cubicBezTo>
                    <a:pt x="33505" y="18851"/>
                    <a:pt x="37866" y="27285"/>
                    <a:pt x="39394" y="36437"/>
                  </a:cubicBezTo>
                  <a:cubicBezTo>
                    <a:pt x="40921" y="45583"/>
                    <a:pt x="39529" y="54987"/>
                    <a:pt x="35425" y="63299"/>
                  </a:cubicBezTo>
                  <a:cubicBezTo>
                    <a:pt x="31315" y="71617"/>
                    <a:pt x="24696" y="78432"/>
                    <a:pt x="16501" y="82781"/>
                  </a:cubicBezTo>
                  <a:cubicBezTo>
                    <a:pt x="16170" y="82910"/>
                    <a:pt x="15808" y="82953"/>
                    <a:pt x="15458" y="82904"/>
                  </a:cubicBezTo>
                  <a:close/>
                  <a:moveTo>
                    <a:pt x="4785" y="4938"/>
                  </a:moveTo>
                  <a:cubicBezTo>
                    <a:pt x="5760" y="29408"/>
                    <a:pt x="9778" y="53662"/>
                    <a:pt x="16746" y="77138"/>
                  </a:cubicBezTo>
                  <a:cubicBezTo>
                    <a:pt x="23414" y="73009"/>
                    <a:pt x="28702" y="66992"/>
                    <a:pt x="31947" y="59852"/>
                  </a:cubicBezTo>
                  <a:cubicBezTo>
                    <a:pt x="35186" y="52711"/>
                    <a:pt x="36235" y="44768"/>
                    <a:pt x="34952" y="37032"/>
                  </a:cubicBezTo>
                  <a:cubicBezTo>
                    <a:pt x="33671" y="29291"/>
                    <a:pt x="30119" y="22114"/>
                    <a:pt x="24745" y="16397"/>
                  </a:cubicBezTo>
                  <a:cubicBezTo>
                    <a:pt x="19372" y="10686"/>
                    <a:pt x="12428" y="6693"/>
                    <a:pt x="4785" y="4938"/>
                  </a:cubicBezTo>
                  <a:close/>
                </a:path>
              </a:pathLst>
            </a:custGeom>
            <a:solidFill>
              <a:srgbClr val="0E0E0E"/>
            </a:solidFill>
            <a:ln w="6134" cap="flat">
              <a:noFill/>
              <a:prstDash val="solid"/>
              <a:miter/>
            </a:ln>
          </p:spPr>
          <p:txBody>
            <a:bodyPr rtlCol="0" anchor="ctr"/>
            <a:lstStyle/>
            <a:p>
              <a:endParaRPr lang="en-AU"/>
            </a:p>
          </p:txBody>
        </p:sp>
        <p:sp>
          <p:nvSpPr>
            <p:cNvPr id="463" name="Freeform: Shape 462">
              <a:extLst>
                <a:ext uri="{FF2B5EF4-FFF2-40B4-BE49-F238E27FC236}">
                  <a16:creationId xmlns:a16="http://schemas.microsoft.com/office/drawing/2014/main" id="{988AE278-B979-4DB0-B98E-64BAF43C44D7}"/>
                </a:ext>
              </a:extLst>
            </p:cNvPr>
            <p:cNvSpPr/>
            <p:nvPr/>
          </p:nvSpPr>
          <p:spPr>
            <a:xfrm>
              <a:off x="8397675" y="3215616"/>
              <a:ext cx="84300" cy="84304"/>
            </a:xfrm>
            <a:custGeom>
              <a:avLst/>
              <a:gdLst>
                <a:gd name="connsiteX0" fmla="*/ 51830 w 84300"/>
                <a:gd name="connsiteY0" fmla="*/ 83167 h 84304"/>
                <a:gd name="connsiteX1" fmla="*/ 83164 w 84300"/>
                <a:gd name="connsiteY1" fmla="*/ 32475 h 84304"/>
                <a:gd name="connsiteX2" fmla="*/ 32471 w 84300"/>
                <a:gd name="connsiteY2" fmla="*/ 1135 h 84304"/>
                <a:gd name="connsiteX3" fmla="*/ 1137 w 84300"/>
                <a:gd name="connsiteY3" fmla="*/ 51834 h 84304"/>
                <a:gd name="connsiteX4" fmla="*/ 51830 w 84300"/>
                <a:gd name="connsiteY4" fmla="*/ 83167 h 8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0" h="84304">
                  <a:moveTo>
                    <a:pt x="51830" y="83167"/>
                  </a:moveTo>
                  <a:cubicBezTo>
                    <a:pt x="74484" y="77819"/>
                    <a:pt x="88513" y="55122"/>
                    <a:pt x="83164" y="32475"/>
                  </a:cubicBezTo>
                  <a:cubicBezTo>
                    <a:pt x="77821" y="9821"/>
                    <a:pt x="55118" y="-4208"/>
                    <a:pt x="32471" y="1135"/>
                  </a:cubicBezTo>
                  <a:cubicBezTo>
                    <a:pt x="9817" y="6484"/>
                    <a:pt x="-4211" y="29181"/>
                    <a:pt x="1137" y="51834"/>
                  </a:cubicBezTo>
                  <a:cubicBezTo>
                    <a:pt x="6480" y="74488"/>
                    <a:pt x="29177" y="88516"/>
                    <a:pt x="51830" y="83167"/>
                  </a:cubicBezTo>
                  <a:close/>
                </a:path>
              </a:pathLst>
            </a:custGeom>
            <a:solidFill>
              <a:srgbClr val="374FAD"/>
            </a:solidFill>
            <a:ln w="6134" cap="flat">
              <a:noFill/>
              <a:prstDash val="solid"/>
              <a:miter/>
            </a:ln>
          </p:spPr>
          <p:txBody>
            <a:bodyPr rtlCol="0" anchor="ctr"/>
            <a:lstStyle/>
            <a:p>
              <a:endParaRPr lang="en-AU"/>
            </a:p>
          </p:txBody>
        </p:sp>
        <p:sp>
          <p:nvSpPr>
            <p:cNvPr id="464" name="Freeform: Shape 463">
              <a:extLst>
                <a:ext uri="{FF2B5EF4-FFF2-40B4-BE49-F238E27FC236}">
                  <a16:creationId xmlns:a16="http://schemas.microsoft.com/office/drawing/2014/main" id="{A76B100D-1E69-47E0-AAB1-9960B35B35F8}"/>
                </a:ext>
              </a:extLst>
            </p:cNvPr>
            <p:cNvSpPr/>
            <p:nvPr/>
          </p:nvSpPr>
          <p:spPr>
            <a:xfrm>
              <a:off x="8395549" y="3213200"/>
              <a:ext cx="88822" cy="88822"/>
            </a:xfrm>
            <a:custGeom>
              <a:avLst/>
              <a:gdLst>
                <a:gd name="connsiteX0" fmla="*/ 44411 w 88822"/>
                <a:gd name="connsiteY0" fmla="*/ 88823 h 88822"/>
                <a:gd name="connsiteX1" fmla="*/ 19739 w 88822"/>
                <a:gd name="connsiteY1" fmla="*/ 81339 h 88822"/>
                <a:gd name="connsiteX2" fmla="*/ 3380 w 88822"/>
                <a:gd name="connsiteY2" fmla="*/ 61403 h 88822"/>
                <a:gd name="connsiteX3" fmla="*/ 853 w 88822"/>
                <a:gd name="connsiteY3" fmla="*/ 35743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33 h 88822"/>
                <a:gd name="connsiteX8" fmla="*/ 88822 w 88822"/>
                <a:gd name="connsiteY8" fmla="*/ 44411 h 88822"/>
                <a:gd name="connsiteX9" fmla="*/ 75800 w 88822"/>
                <a:gd name="connsiteY9" fmla="*/ 75794 h 88822"/>
                <a:gd name="connsiteX10" fmla="*/ 44411 w 88822"/>
                <a:gd name="connsiteY10" fmla="*/ 88823 h 88822"/>
                <a:gd name="connsiteX11" fmla="*/ 44411 w 88822"/>
                <a:gd name="connsiteY11" fmla="*/ 4601 h 88822"/>
                <a:gd name="connsiteX12" fmla="*/ 22297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8 w 88822"/>
                <a:gd name="connsiteY17" fmla="*/ 81192 h 88822"/>
                <a:gd name="connsiteX18" fmla="*/ 77517 w 88822"/>
                <a:gd name="connsiteY18" fmla="*/ 66525 h 88822"/>
                <a:gd name="connsiteX19" fmla="*/ 84222 w 88822"/>
                <a:gd name="connsiteY19" fmla="*/ 44411 h 88822"/>
                <a:gd name="connsiteX20" fmla="*/ 72549 w 88822"/>
                <a:gd name="connsiteY20" fmla="*/ 16280 h 88822"/>
                <a:gd name="connsiteX21" fmla="*/ 44411 w 88822"/>
                <a:gd name="connsiteY21"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45" y="86216"/>
                    <a:pt x="19739" y="81339"/>
                  </a:cubicBezTo>
                  <a:cubicBezTo>
                    <a:pt x="12434" y="76456"/>
                    <a:pt x="6741" y="69518"/>
                    <a:pt x="3380" y="61403"/>
                  </a:cubicBezTo>
                  <a:cubicBezTo>
                    <a:pt x="18" y="53293"/>
                    <a:pt x="-859" y="44362"/>
                    <a:pt x="853" y="35743"/>
                  </a:cubicBezTo>
                  <a:cubicBezTo>
                    <a:pt x="2570" y="27131"/>
                    <a:pt x="6796" y="19218"/>
                    <a:pt x="13010" y="13004"/>
                  </a:cubicBezTo>
                  <a:cubicBezTo>
                    <a:pt x="19218" y="6796"/>
                    <a:pt x="27131" y="2564"/>
                    <a:pt x="35750" y="852"/>
                  </a:cubicBezTo>
                  <a:cubicBezTo>
                    <a:pt x="44362" y="-859"/>
                    <a:pt x="53293" y="18"/>
                    <a:pt x="61409" y="3380"/>
                  </a:cubicBezTo>
                  <a:cubicBezTo>
                    <a:pt x="69524" y="6741"/>
                    <a:pt x="76462" y="12434"/>
                    <a:pt x="81339" y="19733"/>
                  </a:cubicBezTo>
                  <a:cubicBezTo>
                    <a:pt x="86222" y="27039"/>
                    <a:pt x="88822" y="35627"/>
                    <a:pt x="88822" y="44411"/>
                  </a:cubicBezTo>
                  <a:cubicBezTo>
                    <a:pt x="88810" y="56183"/>
                    <a:pt x="84124" y="67469"/>
                    <a:pt x="75800" y="75794"/>
                  </a:cubicBezTo>
                  <a:cubicBezTo>
                    <a:pt x="67476" y="84124"/>
                    <a:pt x="56189" y="88804"/>
                    <a:pt x="44411" y="88823"/>
                  </a:cubicBezTo>
                  <a:close/>
                  <a:moveTo>
                    <a:pt x="44411" y="4601"/>
                  </a:moveTo>
                  <a:cubicBezTo>
                    <a:pt x="36541" y="4601"/>
                    <a:pt x="28843" y="6932"/>
                    <a:pt x="22297" y="11311"/>
                  </a:cubicBezTo>
                  <a:cubicBezTo>
                    <a:pt x="15746" y="15685"/>
                    <a:pt x="10649" y="21899"/>
                    <a:pt x="7631" y="29174"/>
                  </a:cubicBezTo>
                  <a:cubicBezTo>
                    <a:pt x="4619" y="36449"/>
                    <a:pt x="3834" y="44454"/>
                    <a:pt x="5367" y="52177"/>
                  </a:cubicBezTo>
                  <a:cubicBezTo>
                    <a:pt x="6901" y="59900"/>
                    <a:pt x="10698" y="66991"/>
                    <a:pt x="16262" y="72561"/>
                  </a:cubicBezTo>
                  <a:cubicBezTo>
                    <a:pt x="21831" y="78131"/>
                    <a:pt x="28922" y="81922"/>
                    <a:pt x="36645" y="83455"/>
                  </a:cubicBezTo>
                  <a:cubicBezTo>
                    <a:pt x="44368" y="84995"/>
                    <a:pt x="52373" y="84204"/>
                    <a:pt x="59648" y="81192"/>
                  </a:cubicBezTo>
                  <a:cubicBezTo>
                    <a:pt x="66924" y="78180"/>
                    <a:pt x="73138" y="73076"/>
                    <a:pt x="77517" y="66525"/>
                  </a:cubicBezTo>
                  <a:cubicBezTo>
                    <a:pt x="81891" y="59980"/>
                    <a:pt x="84222" y="52281"/>
                    <a:pt x="84222" y="44411"/>
                  </a:cubicBezTo>
                  <a:cubicBezTo>
                    <a:pt x="84210" y="33854"/>
                    <a:pt x="80008" y="23739"/>
                    <a:pt x="72549" y="16280"/>
                  </a:cubicBezTo>
                  <a:cubicBezTo>
                    <a:pt x="65083" y="8815"/>
                    <a:pt x="54968" y="4613"/>
                    <a:pt x="44411" y="4601"/>
                  </a:cubicBezTo>
                  <a:close/>
                </a:path>
              </a:pathLst>
            </a:custGeom>
            <a:solidFill>
              <a:srgbClr val="0E0E0E"/>
            </a:solidFill>
            <a:ln w="6134" cap="flat">
              <a:noFill/>
              <a:prstDash val="solid"/>
              <a:miter/>
            </a:ln>
          </p:spPr>
          <p:txBody>
            <a:bodyPr rtlCol="0" anchor="ctr"/>
            <a:lstStyle/>
            <a:p>
              <a:endParaRPr lang="en-AU"/>
            </a:p>
          </p:txBody>
        </p:sp>
        <p:sp>
          <p:nvSpPr>
            <p:cNvPr id="465" name="Freeform: Shape 464">
              <a:extLst>
                <a:ext uri="{FF2B5EF4-FFF2-40B4-BE49-F238E27FC236}">
                  <a16:creationId xmlns:a16="http://schemas.microsoft.com/office/drawing/2014/main" id="{AFDDF1A6-AA67-4E28-A1FB-F63812360385}"/>
                </a:ext>
              </a:extLst>
            </p:cNvPr>
            <p:cNvSpPr/>
            <p:nvPr/>
          </p:nvSpPr>
          <p:spPr>
            <a:xfrm>
              <a:off x="8596688" y="3228981"/>
              <a:ext cx="65819" cy="49362"/>
            </a:xfrm>
            <a:custGeom>
              <a:avLst/>
              <a:gdLst>
                <a:gd name="connsiteX0" fmla="*/ 61 w 65819"/>
                <a:gd name="connsiteY0" fmla="*/ 42125 h 49362"/>
                <a:gd name="connsiteX1" fmla="*/ 797 w 65819"/>
                <a:gd name="connsiteY1" fmla="*/ 49363 h 49362"/>
                <a:gd name="connsiteX2" fmla="*/ 65820 w 65819"/>
                <a:gd name="connsiteY2" fmla="*/ 7283 h 49362"/>
                <a:gd name="connsiteX3" fmla="*/ 44454 w 65819"/>
                <a:gd name="connsiteY3" fmla="*/ 63 h 49362"/>
                <a:gd name="connsiteX4" fmla="*/ 22427 w 65819"/>
                <a:gd name="connsiteY4" fmla="*/ 4896 h 49362"/>
                <a:gd name="connsiteX5" fmla="*/ 6048 w 65819"/>
                <a:gd name="connsiteY5" fmla="*/ 20398 h 49362"/>
                <a:gd name="connsiteX6" fmla="*/ 0 w 65819"/>
                <a:gd name="connsiteY6" fmla="*/ 42125 h 49362"/>
                <a:gd name="connsiteX7" fmla="*/ 61 w 65819"/>
                <a:gd name="connsiteY7" fmla="*/ 42125 h 4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19" h="49362">
                  <a:moveTo>
                    <a:pt x="61" y="42125"/>
                  </a:moveTo>
                  <a:cubicBezTo>
                    <a:pt x="92" y="44554"/>
                    <a:pt x="337" y="46977"/>
                    <a:pt x="797" y="49363"/>
                  </a:cubicBezTo>
                  <a:cubicBezTo>
                    <a:pt x="23666" y="37266"/>
                    <a:pt x="45424" y="23188"/>
                    <a:pt x="65820" y="7283"/>
                  </a:cubicBezTo>
                  <a:cubicBezTo>
                    <a:pt x="59489" y="2983"/>
                    <a:pt x="52104" y="486"/>
                    <a:pt x="44454" y="63"/>
                  </a:cubicBezTo>
                  <a:cubicBezTo>
                    <a:pt x="36811" y="-354"/>
                    <a:pt x="29193" y="1314"/>
                    <a:pt x="22427" y="4896"/>
                  </a:cubicBezTo>
                  <a:cubicBezTo>
                    <a:pt x="15661" y="8479"/>
                    <a:pt x="9999" y="13840"/>
                    <a:pt x="6048" y="20398"/>
                  </a:cubicBezTo>
                  <a:cubicBezTo>
                    <a:pt x="2098" y="26955"/>
                    <a:pt x="6" y="34469"/>
                    <a:pt x="0" y="42125"/>
                  </a:cubicBezTo>
                  <a:lnTo>
                    <a:pt x="61" y="42125"/>
                  </a:lnTo>
                  <a:close/>
                </a:path>
              </a:pathLst>
            </a:custGeom>
            <a:solidFill>
              <a:srgbClr val="374FAD"/>
            </a:solidFill>
            <a:ln w="6134" cap="flat">
              <a:noFill/>
              <a:prstDash val="solid"/>
              <a:miter/>
            </a:ln>
          </p:spPr>
          <p:txBody>
            <a:bodyPr rtlCol="0" anchor="ctr"/>
            <a:lstStyle/>
            <a:p>
              <a:endParaRPr lang="en-AU"/>
            </a:p>
          </p:txBody>
        </p:sp>
        <p:sp>
          <p:nvSpPr>
            <p:cNvPr id="466" name="Freeform: Shape 465">
              <a:extLst>
                <a:ext uri="{FF2B5EF4-FFF2-40B4-BE49-F238E27FC236}">
                  <a16:creationId xmlns:a16="http://schemas.microsoft.com/office/drawing/2014/main" id="{1BBD7ED4-C100-456E-AF33-7EBE67812989}"/>
                </a:ext>
              </a:extLst>
            </p:cNvPr>
            <p:cNvSpPr/>
            <p:nvPr/>
          </p:nvSpPr>
          <p:spPr>
            <a:xfrm>
              <a:off x="8594480" y="3226800"/>
              <a:ext cx="70279" cy="53859"/>
            </a:xfrm>
            <a:custGeom>
              <a:avLst/>
              <a:gdLst>
                <a:gd name="connsiteX0" fmla="*/ 3006 w 70279"/>
                <a:gd name="connsiteY0" fmla="*/ 53814 h 53859"/>
                <a:gd name="connsiteX1" fmla="*/ 2024 w 70279"/>
                <a:gd name="connsiteY1" fmla="*/ 53814 h 53859"/>
                <a:gd name="connsiteX2" fmla="*/ 1184 w 70279"/>
                <a:gd name="connsiteY2" fmla="*/ 53102 h 53859"/>
                <a:gd name="connsiteX3" fmla="*/ 736 w 70279"/>
                <a:gd name="connsiteY3" fmla="*/ 52097 h 53859"/>
                <a:gd name="connsiteX4" fmla="*/ 0 w 70279"/>
                <a:gd name="connsiteY4" fmla="*/ 44490 h 53859"/>
                <a:gd name="connsiteX5" fmla="*/ 6337 w 70279"/>
                <a:gd name="connsiteY5" fmla="*/ 21555 h 53859"/>
                <a:gd name="connsiteX6" fmla="*/ 23598 w 70279"/>
                <a:gd name="connsiteY6" fmla="*/ 5182 h 53859"/>
                <a:gd name="connsiteX7" fmla="*/ 46834 w 70279"/>
                <a:gd name="connsiteY7" fmla="*/ 66 h 53859"/>
                <a:gd name="connsiteX8" fmla="*/ 69377 w 70279"/>
                <a:gd name="connsiteY8" fmla="*/ 7685 h 53859"/>
                <a:gd name="connsiteX9" fmla="*/ 70040 w 70279"/>
                <a:gd name="connsiteY9" fmla="*/ 8519 h 53859"/>
                <a:gd name="connsiteX10" fmla="*/ 70279 w 70279"/>
                <a:gd name="connsiteY10" fmla="*/ 9556 h 53859"/>
                <a:gd name="connsiteX11" fmla="*/ 70040 w 70279"/>
                <a:gd name="connsiteY11" fmla="*/ 10592 h 53859"/>
                <a:gd name="connsiteX12" fmla="*/ 69377 w 70279"/>
                <a:gd name="connsiteY12" fmla="*/ 11427 h 53859"/>
                <a:gd name="connsiteX13" fmla="*/ 3987 w 70279"/>
                <a:gd name="connsiteY13" fmla="*/ 53691 h 53859"/>
                <a:gd name="connsiteX14" fmla="*/ 3006 w 70279"/>
                <a:gd name="connsiteY14" fmla="*/ 53814 h 53859"/>
                <a:gd name="connsiteX15" fmla="*/ 44411 w 70279"/>
                <a:gd name="connsiteY15" fmla="*/ 4741 h 53859"/>
                <a:gd name="connsiteX16" fmla="*/ 16280 w 70279"/>
                <a:gd name="connsiteY16" fmla="*/ 16420 h 53859"/>
                <a:gd name="connsiteX17" fmla="*/ 4601 w 70279"/>
                <a:gd name="connsiteY17" fmla="*/ 44551 h 53859"/>
                <a:gd name="connsiteX18" fmla="*/ 4601 w 70279"/>
                <a:gd name="connsiteY18" fmla="*/ 48232 h 53859"/>
                <a:gd name="connsiteX19" fmla="*/ 63857 w 70279"/>
                <a:gd name="connsiteY19" fmla="*/ 9893 h 53859"/>
                <a:gd name="connsiteX20" fmla="*/ 44411 w 70279"/>
                <a:gd name="connsiteY20" fmla="*/ 4495 h 53859"/>
                <a:gd name="connsiteX21" fmla="*/ 44411 w 70279"/>
                <a:gd name="connsiteY21" fmla="*/ 4741 h 53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279" h="53859">
                  <a:moveTo>
                    <a:pt x="3006" y="53814"/>
                  </a:moveTo>
                  <a:cubicBezTo>
                    <a:pt x="2681" y="53875"/>
                    <a:pt x="2349" y="53875"/>
                    <a:pt x="2024" y="53814"/>
                  </a:cubicBezTo>
                  <a:cubicBezTo>
                    <a:pt x="1693" y="53642"/>
                    <a:pt x="1405" y="53403"/>
                    <a:pt x="1184" y="53102"/>
                  </a:cubicBezTo>
                  <a:cubicBezTo>
                    <a:pt x="957" y="52808"/>
                    <a:pt x="810" y="52458"/>
                    <a:pt x="736" y="52097"/>
                  </a:cubicBezTo>
                  <a:cubicBezTo>
                    <a:pt x="264" y="49587"/>
                    <a:pt x="18" y="47042"/>
                    <a:pt x="0" y="44490"/>
                  </a:cubicBezTo>
                  <a:cubicBezTo>
                    <a:pt x="-12" y="36411"/>
                    <a:pt x="2178" y="28480"/>
                    <a:pt x="6337" y="21555"/>
                  </a:cubicBezTo>
                  <a:cubicBezTo>
                    <a:pt x="10496" y="14629"/>
                    <a:pt x="16464" y="8967"/>
                    <a:pt x="23598" y="5182"/>
                  </a:cubicBezTo>
                  <a:cubicBezTo>
                    <a:pt x="30732" y="1398"/>
                    <a:pt x="38768" y="-375"/>
                    <a:pt x="46834" y="66"/>
                  </a:cubicBezTo>
                  <a:cubicBezTo>
                    <a:pt x="54901" y="508"/>
                    <a:pt x="62697" y="3140"/>
                    <a:pt x="69377" y="7685"/>
                  </a:cubicBezTo>
                  <a:cubicBezTo>
                    <a:pt x="69660" y="7906"/>
                    <a:pt x="69887" y="8194"/>
                    <a:pt x="70040" y="8519"/>
                  </a:cubicBezTo>
                  <a:cubicBezTo>
                    <a:pt x="70199" y="8838"/>
                    <a:pt x="70279" y="9194"/>
                    <a:pt x="70279" y="9556"/>
                  </a:cubicBezTo>
                  <a:cubicBezTo>
                    <a:pt x="70279" y="9912"/>
                    <a:pt x="70199" y="10267"/>
                    <a:pt x="70040" y="10592"/>
                  </a:cubicBezTo>
                  <a:cubicBezTo>
                    <a:pt x="69887" y="10918"/>
                    <a:pt x="69660" y="11200"/>
                    <a:pt x="69377" y="11427"/>
                  </a:cubicBezTo>
                  <a:cubicBezTo>
                    <a:pt x="48853" y="27394"/>
                    <a:pt x="26972" y="41533"/>
                    <a:pt x="3987" y="53691"/>
                  </a:cubicBezTo>
                  <a:cubicBezTo>
                    <a:pt x="3674" y="53802"/>
                    <a:pt x="3337" y="53839"/>
                    <a:pt x="3006" y="53814"/>
                  </a:cubicBezTo>
                  <a:close/>
                  <a:moveTo>
                    <a:pt x="44411" y="4741"/>
                  </a:moveTo>
                  <a:cubicBezTo>
                    <a:pt x="33861" y="4759"/>
                    <a:pt x="23739" y="8955"/>
                    <a:pt x="16280" y="16420"/>
                  </a:cubicBezTo>
                  <a:cubicBezTo>
                    <a:pt x="8815" y="23879"/>
                    <a:pt x="4619" y="33994"/>
                    <a:pt x="4601" y="44551"/>
                  </a:cubicBezTo>
                  <a:cubicBezTo>
                    <a:pt x="4539" y="45778"/>
                    <a:pt x="4539" y="47005"/>
                    <a:pt x="4601" y="48232"/>
                  </a:cubicBezTo>
                  <a:cubicBezTo>
                    <a:pt x="25353" y="37068"/>
                    <a:pt x="45166" y="24247"/>
                    <a:pt x="63857" y="9893"/>
                  </a:cubicBezTo>
                  <a:cubicBezTo>
                    <a:pt x="57950" y="6452"/>
                    <a:pt x="51251" y="4593"/>
                    <a:pt x="44411" y="4495"/>
                  </a:cubicBezTo>
                  <a:lnTo>
                    <a:pt x="44411" y="4741"/>
                  </a:lnTo>
                  <a:close/>
                </a:path>
              </a:pathLst>
            </a:custGeom>
            <a:solidFill>
              <a:srgbClr val="0E0E0E"/>
            </a:solidFill>
            <a:ln w="6134" cap="flat">
              <a:noFill/>
              <a:prstDash val="solid"/>
              <a:miter/>
            </a:ln>
          </p:spPr>
          <p:txBody>
            <a:bodyPr rtlCol="0" anchor="ctr"/>
            <a:lstStyle/>
            <a:p>
              <a:endParaRPr lang="en-AU"/>
            </a:p>
          </p:txBody>
        </p:sp>
        <p:sp>
          <p:nvSpPr>
            <p:cNvPr id="467" name="Freeform: Shape 466">
              <a:extLst>
                <a:ext uri="{FF2B5EF4-FFF2-40B4-BE49-F238E27FC236}">
                  <a16:creationId xmlns:a16="http://schemas.microsoft.com/office/drawing/2014/main" id="{230BBEEE-7A85-45DC-8C3B-4AD209D1DB84}"/>
                </a:ext>
              </a:extLst>
            </p:cNvPr>
            <p:cNvSpPr/>
            <p:nvPr/>
          </p:nvSpPr>
          <p:spPr>
            <a:xfrm>
              <a:off x="8417141" y="2712467"/>
              <a:ext cx="64899" cy="47548"/>
            </a:xfrm>
            <a:custGeom>
              <a:avLst/>
              <a:gdLst>
                <a:gd name="connsiteX0" fmla="*/ 64900 w 64899"/>
                <a:gd name="connsiteY0" fmla="*/ 5398 h 47548"/>
                <a:gd name="connsiteX1" fmla="*/ 64347 w 64899"/>
                <a:gd name="connsiteY1" fmla="*/ 0 h 47548"/>
                <a:gd name="connsiteX2" fmla="*/ 0 w 64899"/>
                <a:gd name="connsiteY2" fmla="*/ 40854 h 47548"/>
                <a:gd name="connsiteX3" fmla="*/ 21255 w 64899"/>
                <a:gd name="connsiteY3" fmla="*/ 47521 h 47548"/>
                <a:gd name="connsiteX4" fmla="*/ 42933 w 64899"/>
                <a:gd name="connsiteY4" fmla="*/ 42387 h 47548"/>
                <a:gd name="connsiteX5" fmla="*/ 58937 w 64899"/>
                <a:gd name="connsiteY5" fmla="*/ 26898 h 47548"/>
                <a:gd name="connsiteX6" fmla="*/ 64777 w 64899"/>
                <a:gd name="connsiteY6" fmla="*/ 5398 h 47548"/>
                <a:gd name="connsiteX7" fmla="*/ 64900 w 64899"/>
                <a:gd name="connsiteY7" fmla="*/ 5398 h 4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99" h="47548">
                  <a:moveTo>
                    <a:pt x="64900" y="5398"/>
                  </a:moveTo>
                  <a:cubicBezTo>
                    <a:pt x="64838" y="3588"/>
                    <a:pt x="64654" y="1785"/>
                    <a:pt x="64347" y="0"/>
                  </a:cubicBezTo>
                  <a:cubicBezTo>
                    <a:pt x="41964" y="12084"/>
                    <a:pt x="20457" y="25739"/>
                    <a:pt x="0" y="40854"/>
                  </a:cubicBezTo>
                  <a:cubicBezTo>
                    <a:pt x="6355" y="44951"/>
                    <a:pt x="13698" y="47252"/>
                    <a:pt x="21255" y="47521"/>
                  </a:cubicBezTo>
                  <a:cubicBezTo>
                    <a:pt x="28812" y="47791"/>
                    <a:pt x="36302" y="46018"/>
                    <a:pt x="42933" y="42387"/>
                  </a:cubicBezTo>
                  <a:cubicBezTo>
                    <a:pt x="49564" y="38762"/>
                    <a:pt x="55097" y="33407"/>
                    <a:pt x="58937" y="26898"/>
                  </a:cubicBezTo>
                  <a:cubicBezTo>
                    <a:pt x="62783" y="20384"/>
                    <a:pt x="64801" y="12962"/>
                    <a:pt x="64777" y="5398"/>
                  </a:cubicBezTo>
                  <a:lnTo>
                    <a:pt x="64900" y="5398"/>
                  </a:lnTo>
                  <a:close/>
                </a:path>
              </a:pathLst>
            </a:custGeom>
            <a:solidFill>
              <a:srgbClr val="374FAD"/>
            </a:solidFill>
            <a:ln w="6134" cap="flat">
              <a:noFill/>
              <a:prstDash val="solid"/>
              <a:miter/>
            </a:ln>
          </p:spPr>
          <p:txBody>
            <a:bodyPr rtlCol="0" anchor="ctr"/>
            <a:lstStyle/>
            <a:p>
              <a:endParaRPr lang="en-AU"/>
            </a:p>
          </p:txBody>
        </p:sp>
        <p:sp>
          <p:nvSpPr>
            <p:cNvPr id="468" name="Freeform: Shape 467">
              <a:extLst>
                <a:ext uri="{FF2B5EF4-FFF2-40B4-BE49-F238E27FC236}">
                  <a16:creationId xmlns:a16="http://schemas.microsoft.com/office/drawing/2014/main" id="{6F9E9F2F-0961-490E-B61A-60435F0BBA00}"/>
                </a:ext>
              </a:extLst>
            </p:cNvPr>
            <p:cNvSpPr/>
            <p:nvPr/>
          </p:nvSpPr>
          <p:spPr>
            <a:xfrm>
              <a:off x="8414990" y="2710185"/>
              <a:ext cx="69259" cy="52091"/>
            </a:xfrm>
            <a:custGeom>
              <a:avLst/>
              <a:gdLst>
                <a:gd name="connsiteX0" fmla="*/ 24971 w 69259"/>
                <a:gd name="connsiteY0" fmla="*/ 52091 h 52091"/>
                <a:gd name="connsiteX1" fmla="*/ 1048 w 69259"/>
                <a:gd name="connsiteY1" fmla="*/ 45037 h 52091"/>
                <a:gd name="connsiteX2" fmla="*/ 305 w 69259"/>
                <a:gd name="connsiteY2" fmla="*/ 44240 h 52091"/>
                <a:gd name="connsiteX3" fmla="*/ 5 w 69259"/>
                <a:gd name="connsiteY3" fmla="*/ 43197 h 52091"/>
                <a:gd name="connsiteX4" fmla="*/ 213 w 69259"/>
                <a:gd name="connsiteY4" fmla="*/ 42099 h 52091"/>
                <a:gd name="connsiteX5" fmla="*/ 925 w 69259"/>
                <a:gd name="connsiteY5" fmla="*/ 41234 h 52091"/>
                <a:gd name="connsiteX6" fmla="*/ 65456 w 69259"/>
                <a:gd name="connsiteY6" fmla="*/ 258 h 52091"/>
                <a:gd name="connsiteX7" fmla="*/ 66530 w 69259"/>
                <a:gd name="connsiteY7" fmla="*/ 0 h 52091"/>
                <a:gd name="connsiteX8" fmla="*/ 67603 w 69259"/>
                <a:gd name="connsiteY8" fmla="*/ 258 h 52091"/>
                <a:gd name="connsiteX9" fmla="*/ 68425 w 69259"/>
                <a:gd name="connsiteY9" fmla="*/ 1006 h 52091"/>
                <a:gd name="connsiteX10" fmla="*/ 68830 w 69259"/>
                <a:gd name="connsiteY10" fmla="*/ 2037 h 52091"/>
                <a:gd name="connsiteX11" fmla="*/ 68830 w 69259"/>
                <a:gd name="connsiteY11" fmla="*/ 3079 h 52091"/>
                <a:gd name="connsiteX12" fmla="*/ 69259 w 69259"/>
                <a:gd name="connsiteY12" fmla="*/ 7741 h 52091"/>
                <a:gd name="connsiteX13" fmla="*/ 56255 w 69259"/>
                <a:gd name="connsiteY13" fmla="*/ 39044 h 52091"/>
                <a:gd name="connsiteX14" fmla="*/ 24971 w 69259"/>
                <a:gd name="connsiteY14" fmla="*/ 52091 h 52091"/>
                <a:gd name="connsiteX15" fmla="*/ 6568 w 69259"/>
                <a:gd name="connsiteY15" fmla="*/ 42890 h 52091"/>
                <a:gd name="connsiteX16" fmla="*/ 26259 w 69259"/>
                <a:gd name="connsiteY16" fmla="*/ 47454 h 52091"/>
                <a:gd name="connsiteX17" fmla="*/ 45649 w 69259"/>
                <a:gd name="connsiteY17" fmla="*/ 41743 h 52091"/>
                <a:gd name="connsiteX18" fmla="*/ 59721 w 69259"/>
                <a:gd name="connsiteY18" fmla="*/ 27236 h 52091"/>
                <a:gd name="connsiteX19" fmla="*/ 64843 w 69259"/>
                <a:gd name="connsiteY19" fmla="*/ 7680 h 52091"/>
                <a:gd name="connsiteX20" fmla="*/ 64843 w 69259"/>
                <a:gd name="connsiteY20" fmla="*/ 5901 h 52091"/>
                <a:gd name="connsiteX21" fmla="*/ 6507 w 69259"/>
                <a:gd name="connsiteY21" fmla="*/ 42890 h 52091"/>
                <a:gd name="connsiteX22" fmla="*/ 6568 w 69259"/>
                <a:gd name="connsiteY22" fmla="*/ 42890 h 5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259" h="52091">
                  <a:moveTo>
                    <a:pt x="24971" y="52091"/>
                  </a:moveTo>
                  <a:cubicBezTo>
                    <a:pt x="16481" y="52098"/>
                    <a:pt x="8169" y="49650"/>
                    <a:pt x="1048" y="45037"/>
                  </a:cubicBezTo>
                  <a:cubicBezTo>
                    <a:pt x="741" y="44835"/>
                    <a:pt x="483" y="44559"/>
                    <a:pt x="305" y="44240"/>
                  </a:cubicBezTo>
                  <a:cubicBezTo>
                    <a:pt x="121" y="43921"/>
                    <a:pt x="23" y="43565"/>
                    <a:pt x="5" y="43197"/>
                  </a:cubicBezTo>
                  <a:cubicBezTo>
                    <a:pt x="-20" y="42817"/>
                    <a:pt x="54" y="42442"/>
                    <a:pt x="213" y="42099"/>
                  </a:cubicBezTo>
                  <a:cubicBezTo>
                    <a:pt x="373" y="41755"/>
                    <a:pt x="618" y="41455"/>
                    <a:pt x="925" y="41234"/>
                  </a:cubicBezTo>
                  <a:cubicBezTo>
                    <a:pt x="21438" y="26064"/>
                    <a:pt x="42999" y="12367"/>
                    <a:pt x="65456" y="258"/>
                  </a:cubicBezTo>
                  <a:cubicBezTo>
                    <a:pt x="65787" y="92"/>
                    <a:pt x="66155" y="0"/>
                    <a:pt x="66530" y="0"/>
                  </a:cubicBezTo>
                  <a:cubicBezTo>
                    <a:pt x="66904" y="0"/>
                    <a:pt x="67272" y="92"/>
                    <a:pt x="67603" y="258"/>
                  </a:cubicBezTo>
                  <a:cubicBezTo>
                    <a:pt x="67928" y="442"/>
                    <a:pt x="68211" y="693"/>
                    <a:pt x="68425" y="1006"/>
                  </a:cubicBezTo>
                  <a:cubicBezTo>
                    <a:pt x="68634" y="1313"/>
                    <a:pt x="68775" y="1662"/>
                    <a:pt x="68830" y="2037"/>
                  </a:cubicBezTo>
                  <a:lnTo>
                    <a:pt x="68830" y="3079"/>
                  </a:lnTo>
                  <a:cubicBezTo>
                    <a:pt x="69069" y="4625"/>
                    <a:pt x="69210" y="6177"/>
                    <a:pt x="69259" y="7741"/>
                  </a:cubicBezTo>
                  <a:cubicBezTo>
                    <a:pt x="69229" y="19482"/>
                    <a:pt x="64555" y="30732"/>
                    <a:pt x="56255" y="39044"/>
                  </a:cubicBezTo>
                  <a:cubicBezTo>
                    <a:pt x="47956" y="47350"/>
                    <a:pt x="36712" y="52042"/>
                    <a:pt x="24971" y="52091"/>
                  </a:cubicBezTo>
                  <a:close/>
                  <a:moveTo>
                    <a:pt x="6568" y="42890"/>
                  </a:moveTo>
                  <a:cubicBezTo>
                    <a:pt x="12629" y="46080"/>
                    <a:pt x="19413" y="47656"/>
                    <a:pt x="26259" y="47454"/>
                  </a:cubicBezTo>
                  <a:cubicBezTo>
                    <a:pt x="33105" y="47252"/>
                    <a:pt x="39785" y="45283"/>
                    <a:pt x="45649" y="41743"/>
                  </a:cubicBezTo>
                  <a:cubicBezTo>
                    <a:pt x="51513" y="38198"/>
                    <a:pt x="56359" y="33204"/>
                    <a:pt x="59721" y="27236"/>
                  </a:cubicBezTo>
                  <a:cubicBezTo>
                    <a:pt x="63088" y="21267"/>
                    <a:pt x="64849" y="14532"/>
                    <a:pt x="64843" y="7680"/>
                  </a:cubicBezTo>
                  <a:cubicBezTo>
                    <a:pt x="64874" y="7085"/>
                    <a:pt x="64874" y="6490"/>
                    <a:pt x="64843" y="5901"/>
                  </a:cubicBezTo>
                  <a:cubicBezTo>
                    <a:pt x="44618" y="16955"/>
                    <a:pt x="25130" y="29309"/>
                    <a:pt x="6507" y="42890"/>
                  </a:cubicBezTo>
                  <a:lnTo>
                    <a:pt x="6568" y="42890"/>
                  </a:lnTo>
                  <a:close/>
                </a:path>
              </a:pathLst>
            </a:custGeom>
            <a:solidFill>
              <a:srgbClr val="0E0E0E"/>
            </a:solidFill>
            <a:ln w="6134" cap="flat">
              <a:noFill/>
              <a:prstDash val="solid"/>
              <a:miter/>
            </a:ln>
          </p:spPr>
          <p:txBody>
            <a:bodyPr rtlCol="0" anchor="ctr"/>
            <a:lstStyle/>
            <a:p>
              <a:endParaRPr lang="en-AU"/>
            </a:p>
          </p:txBody>
        </p:sp>
        <p:sp>
          <p:nvSpPr>
            <p:cNvPr id="469" name="Freeform: Shape 468">
              <a:extLst>
                <a:ext uri="{FF2B5EF4-FFF2-40B4-BE49-F238E27FC236}">
                  <a16:creationId xmlns:a16="http://schemas.microsoft.com/office/drawing/2014/main" id="{FA2792BE-F394-45D1-A3E1-D4FA301F710D}"/>
                </a:ext>
              </a:extLst>
            </p:cNvPr>
            <p:cNvSpPr/>
            <p:nvPr/>
          </p:nvSpPr>
          <p:spPr>
            <a:xfrm>
              <a:off x="8596750" y="2675724"/>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15" y="84283"/>
                    <a:pt x="84283" y="65415"/>
                    <a:pt x="84283" y="42142"/>
                  </a:cubicBezTo>
                  <a:cubicBezTo>
                    <a:pt x="84283" y="18869"/>
                    <a:pt x="65415"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470" name="Freeform: Shape 469">
              <a:extLst>
                <a:ext uri="{FF2B5EF4-FFF2-40B4-BE49-F238E27FC236}">
                  <a16:creationId xmlns:a16="http://schemas.microsoft.com/office/drawing/2014/main" id="{BAF27AD4-EC62-46E8-95BF-11D308C07427}"/>
                </a:ext>
              </a:extLst>
            </p:cNvPr>
            <p:cNvSpPr/>
            <p:nvPr/>
          </p:nvSpPr>
          <p:spPr>
            <a:xfrm>
              <a:off x="8594480" y="2673454"/>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25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40" y="81339"/>
                  </a:cubicBezTo>
                  <a:cubicBezTo>
                    <a:pt x="12434" y="76456"/>
                    <a:pt x="6741" y="69518"/>
                    <a:pt x="3380" y="61403"/>
                  </a:cubicBezTo>
                  <a:cubicBezTo>
                    <a:pt x="18" y="53293"/>
                    <a:pt x="-859" y="44362"/>
                    <a:pt x="852" y="35744"/>
                  </a:cubicBezTo>
                  <a:cubicBezTo>
                    <a:pt x="2564" y="27131"/>
                    <a:pt x="6796" y="19218"/>
                    <a:pt x="13010" y="13004"/>
                  </a:cubicBezTo>
                  <a:cubicBezTo>
                    <a:pt x="19218" y="6796"/>
                    <a:pt x="27131" y="2564"/>
                    <a:pt x="35750" y="852"/>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800" y="75794"/>
                  </a:cubicBezTo>
                  <a:cubicBezTo>
                    <a:pt x="67470" y="84124"/>
                    <a:pt x="56183" y="88804"/>
                    <a:pt x="44411" y="88823"/>
                  </a:cubicBezTo>
                  <a:close/>
                  <a:moveTo>
                    <a:pt x="44411" y="4600"/>
                  </a:moveTo>
                  <a:cubicBezTo>
                    <a:pt x="36535" y="4600"/>
                    <a:pt x="28843" y="6931"/>
                    <a:pt x="22291" y="11311"/>
                  </a:cubicBezTo>
                  <a:cubicBezTo>
                    <a:pt x="15746" y="15685"/>
                    <a:pt x="10643" y="21899"/>
                    <a:pt x="7631" y="29174"/>
                  </a:cubicBezTo>
                  <a:cubicBezTo>
                    <a:pt x="4619" y="36449"/>
                    <a:pt x="3828" y="44454"/>
                    <a:pt x="5367" y="52177"/>
                  </a:cubicBezTo>
                  <a:cubicBezTo>
                    <a:pt x="6901" y="59900"/>
                    <a:pt x="10692" y="66991"/>
                    <a:pt x="16262" y="72561"/>
                  </a:cubicBezTo>
                  <a:cubicBezTo>
                    <a:pt x="21825" y="78131"/>
                    <a:pt x="28923" y="81922"/>
                    <a:pt x="36645" y="83455"/>
                  </a:cubicBezTo>
                  <a:cubicBezTo>
                    <a:pt x="44368" y="84995"/>
                    <a:pt x="52374" y="84204"/>
                    <a:pt x="59649" y="81192"/>
                  </a:cubicBezTo>
                  <a:cubicBezTo>
                    <a:pt x="66917" y="78180"/>
                    <a:pt x="73137" y="73076"/>
                    <a:pt x="77511" y="66525"/>
                  </a:cubicBezTo>
                  <a:cubicBezTo>
                    <a:pt x="81885" y="59980"/>
                    <a:pt x="84222" y="52281"/>
                    <a:pt x="84222" y="44411"/>
                  </a:cubicBezTo>
                  <a:cubicBezTo>
                    <a:pt x="84204" y="33854"/>
                    <a:pt x="80008" y="23739"/>
                    <a:pt x="72542" y="16280"/>
                  </a:cubicBezTo>
                  <a:cubicBezTo>
                    <a:pt x="65083" y="8815"/>
                    <a:pt x="54962" y="4613"/>
                    <a:pt x="44411" y="4600"/>
                  </a:cubicBezTo>
                  <a:close/>
                </a:path>
              </a:pathLst>
            </a:custGeom>
            <a:solidFill>
              <a:srgbClr val="0E0E0E"/>
            </a:solidFill>
            <a:ln w="6134" cap="flat">
              <a:noFill/>
              <a:prstDash val="solid"/>
              <a:miter/>
            </a:ln>
          </p:spPr>
          <p:txBody>
            <a:bodyPr rtlCol="0" anchor="ctr"/>
            <a:lstStyle/>
            <a:p>
              <a:endParaRPr lang="en-AU"/>
            </a:p>
          </p:txBody>
        </p:sp>
        <p:sp>
          <p:nvSpPr>
            <p:cNvPr id="471" name="Freeform: Shape 470">
              <a:extLst>
                <a:ext uri="{FF2B5EF4-FFF2-40B4-BE49-F238E27FC236}">
                  <a16:creationId xmlns:a16="http://schemas.microsoft.com/office/drawing/2014/main" id="{93D122A7-FA0F-403C-947A-439FF0C5D94C}"/>
                </a:ext>
              </a:extLst>
            </p:cNvPr>
            <p:cNvSpPr/>
            <p:nvPr/>
          </p:nvSpPr>
          <p:spPr>
            <a:xfrm>
              <a:off x="8798073" y="2731238"/>
              <a:ext cx="23677" cy="25518"/>
            </a:xfrm>
            <a:custGeom>
              <a:avLst/>
              <a:gdLst>
                <a:gd name="connsiteX0" fmla="*/ 0 w 23677"/>
                <a:gd name="connsiteY0" fmla="*/ 0 h 25518"/>
                <a:gd name="connsiteX1" fmla="*/ 9091 w 23677"/>
                <a:gd name="connsiteY1" fmla="*/ 15317 h 25518"/>
                <a:gd name="connsiteX2" fmla="*/ 23678 w 23677"/>
                <a:gd name="connsiteY2" fmla="*/ 25518 h 25518"/>
                <a:gd name="connsiteX3" fmla="*/ 0 w 23677"/>
                <a:gd name="connsiteY3" fmla="*/ 0 h 25518"/>
              </a:gdLst>
              <a:ahLst/>
              <a:cxnLst>
                <a:cxn ang="0">
                  <a:pos x="connsiteX0" y="connsiteY0"/>
                </a:cxn>
                <a:cxn ang="0">
                  <a:pos x="connsiteX1" y="connsiteY1"/>
                </a:cxn>
                <a:cxn ang="0">
                  <a:pos x="connsiteX2" y="connsiteY2"/>
                </a:cxn>
                <a:cxn ang="0">
                  <a:pos x="connsiteX3" y="connsiteY3"/>
                </a:cxn>
              </a:cxnLst>
              <a:rect l="l" t="t" r="r" b="b"/>
              <a:pathLst>
                <a:path w="23677" h="25518">
                  <a:moveTo>
                    <a:pt x="0" y="0"/>
                  </a:moveTo>
                  <a:cubicBezTo>
                    <a:pt x="1908" y="5693"/>
                    <a:pt x="5005" y="10913"/>
                    <a:pt x="9091" y="15317"/>
                  </a:cubicBezTo>
                  <a:cubicBezTo>
                    <a:pt x="13170" y="19715"/>
                    <a:pt x="18145" y="23193"/>
                    <a:pt x="23678" y="25518"/>
                  </a:cubicBezTo>
                  <a:cubicBezTo>
                    <a:pt x="16464" y="16409"/>
                    <a:pt x="8545" y="7876"/>
                    <a:pt x="0" y="0"/>
                  </a:cubicBezTo>
                  <a:close/>
                </a:path>
              </a:pathLst>
            </a:custGeom>
            <a:solidFill>
              <a:srgbClr val="374FAD"/>
            </a:solidFill>
            <a:ln w="6134" cap="flat">
              <a:noFill/>
              <a:prstDash val="solid"/>
              <a:miter/>
            </a:ln>
          </p:spPr>
          <p:txBody>
            <a:bodyPr rtlCol="0" anchor="ctr"/>
            <a:lstStyle/>
            <a:p>
              <a:endParaRPr lang="en-AU"/>
            </a:p>
          </p:txBody>
        </p:sp>
        <p:sp>
          <p:nvSpPr>
            <p:cNvPr id="472" name="Freeform: Shape 471">
              <a:extLst>
                <a:ext uri="{FF2B5EF4-FFF2-40B4-BE49-F238E27FC236}">
                  <a16:creationId xmlns:a16="http://schemas.microsoft.com/office/drawing/2014/main" id="{9462217F-EFD7-4931-B626-06EE96C5B99D}"/>
                </a:ext>
              </a:extLst>
            </p:cNvPr>
            <p:cNvSpPr/>
            <p:nvPr/>
          </p:nvSpPr>
          <p:spPr>
            <a:xfrm>
              <a:off x="8796026" y="2729042"/>
              <a:ext cx="28228" cy="30091"/>
            </a:xfrm>
            <a:custGeom>
              <a:avLst/>
              <a:gdLst>
                <a:gd name="connsiteX0" fmla="*/ 25971 w 28228"/>
                <a:gd name="connsiteY0" fmla="*/ 30045 h 30091"/>
                <a:gd name="connsiteX1" fmla="*/ 25112 w 28228"/>
                <a:gd name="connsiteY1" fmla="*/ 30045 h 30091"/>
                <a:gd name="connsiteX2" fmla="*/ 9697 w 28228"/>
                <a:gd name="connsiteY2" fmla="*/ 19304 h 30091"/>
                <a:gd name="connsiteX3" fmla="*/ 146 w 28228"/>
                <a:gd name="connsiteY3" fmla="*/ 3116 h 30091"/>
                <a:gd name="connsiteX4" fmla="*/ 121 w 28228"/>
                <a:gd name="connsiteY4" fmla="*/ 1626 h 30091"/>
                <a:gd name="connsiteX5" fmla="*/ 1066 w 28228"/>
                <a:gd name="connsiteY5" fmla="*/ 478 h 30091"/>
                <a:gd name="connsiteX6" fmla="*/ 2477 w 28228"/>
                <a:gd name="connsiteY6" fmla="*/ 0 h 30091"/>
                <a:gd name="connsiteX7" fmla="*/ 3888 w 28228"/>
                <a:gd name="connsiteY7" fmla="*/ 478 h 30091"/>
                <a:gd name="connsiteX8" fmla="*/ 27750 w 28228"/>
                <a:gd name="connsiteY8" fmla="*/ 26242 h 30091"/>
                <a:gd name="connsiteX9" fmla="*/ 28228 w 28228"/>
                <a:gd name="connsiteY9" fmla="*/ 27653 h 30091"/>
                <a:gd name="connsiteX10" fmla="*/ 27750 w 28228"/>
                <a:gd name="connsiteY10" fmla="*/ 29064 h 30091"/>
                <a:gd name="connsiteX11" fmla="*/ 26977 w 28228"/>
                <a:gd name="connsiteY11" fmla="*/ 29763 h 30091"/>
                <a:gd name="connsiteX12" fmla="*/ 25971 w 28228"/>
                <a:gd name="connsiteY12" fmla="*/ 30045 h 3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228" h="30091">
                  <a:moveTo>
                    <a:pt x="25971" y="30045"/>
                  </a:moveTo>
                  <a:cubicBezTo>
                    <a:pt x="25689" y="30106"/>
                    <a:pt x="25400" y="30106"/>
                    <a:pt x="25112" y="30045"/>
                  </a:cubicBezTo>
                  <a:cubicBezTo>
                    <a:pt x="19266" y="27610"/>
                    <a:pt x="14003" y="23948"/>
                    <a:pt x="9697" y="19304"/>
                  </a:cubicBezTo>
                  <a:cubicBezTo>
                    <a:pt x="5391" y="14655"/>
                    <a:pt x="2133" y="9134"/>
                    <a:pt x="146" y="3116"/>
                  </a:cubicBezTo>
                  <a:cubicBezTo>
                    <a:pt x="-38" y="2638"/>
                    <a:pt x="-50" y="2110"/>
                    <a:pt x="121" y="1626"/>
                  </a:cubicBezTo>
                  <a:cubicBezTo>
                    <a:pt x="293" y="1141"/>
                    <a:pt x="625" y="736"/>
                    <a:pt x="1066" y="478"/>
                  </a:cubicBezTo>
                  <a:cubicBezTo>
                    <a:pt x="1477" y="172"/>
                    <a:pt x="1968" y="0"/>
                    <a:pt x="2477" y="0"/>
                  </a:cubicBezTo>
                  <a:cubicBezTo>
                    <a:pt x="2992" y="0"/>
                    <a:pt x="3483" y="172"/>
                    <a:pt x="3888" y="478"/>
                  </a:cubicBezTo>
                  <a:cubicBezTo>
                    <a:pt x="12507" y="8428"/>
                    <a:pt x="20487" y="17041"/>
                    <a:pt x="27750" y="26242"/>
                  </a:cubicBezTo>
                  <a:cubicBezTo>
                    <a:pt x="28063" y="26647"/>
                    <a:pt x="28228" y="27144"/>
                    <a:pt x="28228" y="27653"/>
                  </a:cubicBezTo>
                  <a:cubicBezTo>
                    <a:pt x="28228" y="28162"/>
                    <a:pt x="28063" y="28659"/>
                    <a:pt x="27750" y="29064"/>
                  </a:cubicBezTo>
                  <a:cubicBezTo>
                    <a:pt x="27554" y="29352"/>
                    <a:pt x="27290" y="29591"/>
                    <a:pt x="26977" y="29763"/>
                  </a:cubicBezTo>
                  <a:cubicBezTo>
                    <a:pt x="26670" y="29935"/>
                    <a:pt x="26327" y="30033"/>
                    <a:pt x="25971" y="30045"/>
                  </a:cubicBezTo>
                  <a:close/>
                </a:path>
              </a:pathLst>
            </a:custGeom>
            <a:solidFill>
              <a:srgbClr val="0E0E0E"/>
            </a:solidFill>
            <a:ln w="6134" cap="flat">
              <a:noFill/>
              <a:prstDash val="solid"/>
              <a:miter/>
            </a:ln>
          </p:spPr>
          <p:txBody>
            <a:bodyPr rtlCol="0" anchor="ctr"/>
            <a:lstStyle/>
            <a:p>
              <a:endParaRPr lang="en-AU"/>
            </a:p>
          </p:txBody>
        </p:sp>
        <p:sp>
          <p:nvSpPr>
            <p:cNvPr id="473" name="Freeform: Shape 472">
              <a:extLst>
                <a:ext uri="{FF2B5EF4-FFF2-40B4-BE49-F238E27FC236}">
                  <a16:creationId xmlns:a16="http://schemas.microsoft.com/office/drawing/2014/main" id="{D38D1D6D-D3EA-4501-ADDC-003100973C38}"/>
                </a:ext>
              </a:extLst>
            </p:cNvPr>
            <p:cNvSpPr/>
            <p:nvPr/>
          </p:nvSpPr>
          <p:spPr>
            <a:xfrm>
              <a:off x="8299120" y="2814417"/>
              <a:ext cx="84502" cy="83919"/>
            </a:xfrm>
            <a:custGeom>
              <a:avLst/>
              <a:gdLst>
                <a:gd name="connsiteX0" fmla="*/ 41896 w 84502"/>
                <a:gd name="connsiteY0" fmla="*/ 83915 h 83919"/>
                <a:gd name="connsiteX1" fmla="*/ 71310 w 84502"/>
                <a:gd name="connsiteY1" fmla="*/ 72469 h 83919"/>
                <a:gd name="connsiteX2" fmla="*/ 84461 w 84502"/>
                <a:gd name="connsiteY2" fmla="*/ 43774 h 83919"/>
                <a:gd name="connsiteX3" fmla="*/ 73917 w 84502"/>
                <a:gd name="connsiteY3" fmla="*/ 14017 h 83919"/>
                <a:gd name="connsiteX4" fmla="*/ 45638 w 84502"/>
                <a:gd name="connsiteY4" fmla="*/ 0 h 83919"/>
                <a:gd name="connsiteX5" fmla="*/ 41774 w 84502"/>
                <a:gd name="connsiteY5" fmla="*/ 3558 h 83919"/>
                <a:gd name="connsiteX6" fmla="*/ 0 w 84502"/>
                <a:gd name="connsiteY6" fmla="*/ 44534 h 83919"/>
                <a:gd name="connsiteX7" fmla="*/ 13170 w 84502"/>
                <a:gd name="connsiteY7" fmla="*/ 72500 h 83919"/>
                <a:gd name="connsiteX8" fmla="*/ 41896 w 84502"/>
                <a:gd name="connsiteY8" fmla="*/ 83915 h 83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502" h="83919">
                  <a:moveTo>
                    <a:pt x="41896" y="83915"/>
                  </a:moveTo>
                  <a:cubicBezTo>
                    <a:pt x="52815" y="84069"/>
                    <a:pt x="63366" y="79965"/>
                    <a:pt x="71310" y="72469"/>
                  </a:cubicBezTo>
                  <a:cubicBezTo>
                    <a:pt x="79253" y="64973"/>
                    <a:pt x="83971" y="54686"/>
                    <a:pt x="84461" y="43774"/>
                  </a:cubicBezTo>
                  <a:cubicBezTo>
                    <a:pt x="84946" y="32861"/>
                    <a:pt x="81167" y="22187"/>
                    <a:pt x="73917" y="14017"/>
                  </a:cubicBezTo>
                  <a:cubicBezTo>
                    <a:pt x="66672" y="5846"/>
                    <a:pt x="56526" y="822"/>
                    <a:pt x="45638" y="0"/>
                  </a:cubicBezTo>
                  <a:lnTo>
                    <a:pt x="41774" y="3558"/>
                  </a:lnTo>
                  <a:cubicBezTo>
                    <a:pt x="26254" y="18587"/>
                    <a:pt x="12391" y="32204"/>
                    <a:pt x="0" y="44534"/>
                  </a:cubicBezTo>
                  <a:cubicBezTo>
                    <a:pt x="681" y="55189"/>
                    <a:pt x="5392" y="65182"/>
                    <a:pt x="13170" y="72500"/>
                  </a:cubicBezTo>
                  <a:cubicBezTo>
                    <a:pt x="20948" y="79812"/>
                    <a:pt x="31217" y="83891"/>
                    <a:pt x="41896" y="83915"/>
                  </a:cubicBezTo>
                  <a:close/>
                </a:path>
              </a:pathLst>
            </a:custGeom>
            <a:solidFill>
              <a:srgbClr val="374FAD"/>
            </a:solidFill>
            <a:ln w="6134" cap="flat">
              <a:noFill/>
              <a:prstDash val="solid"/>
              <a:miter/>
            </a:ln>
          </p:spPr>
          <p:txBody>
            <a:bodyPr rtlCol="0" anchor="ctr"/>
            <a:lstStyle/>
            <a:p>
              <a:endParaRPr lang="en-AU"/>
            </a:p>
          </p:txBody>
        </p:sp>
        <p:sp>
          <p:nvSpPr>
            <p:cNvPr id="474" name="Freeform: Shape 473">
              <a:extLst>
                <a:ext uri="{FF2B5EF4-FFF2-40B4-BE49-F238E27FC236}">
                  <a16:creationId xmlns:a16="http://schemas.microsoft.com/office/drawing/2014/main" id="{C0275B3B-FDAA-4DAC-9828-568501F760B6}"/>
                </a:ext>
              </a:extLst>
            </p:cNvPr>
            <p:cNvSpPr/>
            <p:nvPr/>
          </p:nvSpPr>
          <p:spPr>
            <a:xfrm>
              <a:off x="8296842" y="2812140"/>
              <a:ext cx="89169" cy="88467"/>
            </a:xfrm>
            <a:custGeom>
              <a:avLst/>
              <a:gdLst>
                <a:gd name="connsiteX0" fmla="*/ 44175 w 89169"/>
                <a:gd name="connsiteY0" fmla="*/ 88462 h 88467"/>
                <a:gd name="connsiteX1" fmla="*/ 13921 w 89169"/>
                <a:gd name="connsiteY1" fmla="*/ 76427 h 88467"/>
                <a:gd name="connsiteX2" fmla="*/ 9 w 89169"/>
                <a:gd name="connsiteY2" fmla="*/ 46995 h 88467"/>
                <a:gd name="connsiteX3" fmla="*/ 144 w 89169"/>
                <a:gd name="connsiteY3" fmla="*/ 46032 h 88467"/>
                <a:gd name="connsiteX4" fmla="*/ 684 w 89169"/>
                <a:gd name="connsiteY4" fmla="*/ 45216 h 88467"/>
                <a:gd name="connsiteX5" fmla="*/ 42457 w 89169"/>
                <a:gd name="connsiteY5" fmla="*/ 4179 h 88467"/>
                <a:gd name="connsiteX6" fmla="*/ 44543 w 89169"/>
                <a:gd name="connsiteY6" fmla="*/ 2277 h 88467"/>
                <a:gd name="connsiteX7" fmla="*/ 46322 w 89169"/>
                <a:gd name="connsiteY7" fmla="*/ 621 h 88467"/>
                <a:gd name="connsiteX8" fmla="*/ 47144 w 89169"/>
                <a:gd name="connsiteY8" fmla="*/ 124 h 88467"/>
                <a:gd name="connsiteX9" fmla="*/ 48101 w 89169"/>
                <a:gd name="connsiteY9" fmla="*/ 7 h 88467"/>
                <a:gd name="connsiteX10" fmla="*/ 77974 w 89169"/>
                <a:gd name="connsiteY10" fmla="*/ 14748 h 88467"/>
                <a:gd name="connsiteX11" fmla="*/ 89126 w 89169"/>
                <a:gd name="connsiteY11" fmla="*/ 46142 h 88467"/>
                <a:gd name="connsiteX12" fmla="*/ 75238 w 89169"/>
                <a:gd name="connsiteY12" fmla="*/ 76427 h 88467"/>
                <a:gd name="connsiteX13" fmla="*/ 44175 w 89169"/>
                <a:gd name="connsiteY13" fmla="*/ 88462 h 88467"/>
                <a:gd name="connsiteX14" fmla="*/ 4671 w 89169"/>
                <a:gd name="connsiteY14" fmla="*/ 47731 h 88467"/>
                <a:gd name="connsiteX15" fmla="*/ 12645 w 89169"/>
                <a:gd name="connsiteY15" fmla="*/ 68373 h 88467"/>
                <a:gd name="connsiteX16" fmla="*/ 30428 w 89169"/>
                <a:gd name="connsiteY16" fmla="*/ 81555 h 88467"/>
                <a:gd name="connsiteX17" fmla="*/ 52499 w 89169"/>
                <a:gd name="connsiteY17" fmla="*/ 83180 h 88467"/>
                <a:gd name="connsiteX18" fmla="*/ 72018 w 89169"/>
                <a:gd name="connsiteY18" fmla="*/ 72752 h 88467"/>
                <a:gd name="connsiteX19" fmla="*/ 82937 w 89169"/>
                <a:gd name="connsiteY19" fmla="*/ 53503 h 88467"/>
                <a:gd name="connsiteX20" fmla="*/ 81869 w 89169"/>
                <a:gd name="connsiteY20" fmla="*/ 31402 h 88467"/>
                <a:gd name="connsiteX21" fmla="*/ 69147 w 89169"/>
                <a:gd name="connsiteY21" fmla="*/ 13288 h 88467"/>
                <a:gd name="connsiteX22" fmla="*/ 48714 w 89169"/>
                <a:gd name="connsiteY22" fmla="*/ 4792 h 88467"/>
                <a:gd name="connsiteX23" fmla="*/ 47610 w 89169"/>
                <a:gd name="connsiteY23" fmla="*/ 5835 h 88467"/>
                <a:gd name="connsiteX24" fmla="*/ 45647 w 89169"/>
                <a:gd name="connsiteY24" fmla="*/ 7614 h 88467"/>
                <a:gd name="connsiteX25" fmla="*/ 4671 w 89169"/>
                <a:gd name="connsiteY25" fmla="*/ 47731 h 8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9169" h="88467">
                  <a:moveTo>
                    <a:pt x="44175" y="88462"/>
                  </a:moveTo>
                  <a:cubicBezTo>
                    <a:pt x="32931" y="88425"/>
                    <a:pt x="22117" y="84125"/>
                    <a:pt x="13921" y="76427"/>
                  </a:cubicBezTo>
                  <a:cubicBezTo>
                    <a:pt x="5726" y="68735"/>
                    <a:pt x="751" y="58214"/>
                    <a:pt x="9" y="46995"/>
                  </a:cubicBezTo>
                  <a:cubicBezTo>
                    <a:pt x="-22" y="46670"/>
                    <a:pt x="27" y="46339"/>
                    <a:pt x="144" y="46032"/>
                  </a:cubicBezTo>
                  <a:cubicBezTo>
                    <a:pt x="260" y="45719"/>
                    <a:pt x="444" y="45443"/>
                    <a:pt x="684" y="45216"/>
                  </a:cubicBezTo>
                  <a:cubicBezTo>
                    <a:pt x="13933" y="31966"/>
                    <a:pt x="27981" y="18164"/>
                    <a:pt x="42457" y="4179"/>
                  </a:cubicBezTo>
                  <a:lnTo>
                    <a:pt x="44543" y="2277"/>
                  </a:lnTo>
                  <a:lnTo>
                    <a:pt x="46322" y="621"/>
                  </a:lnTo>
                  <a:cubicBezTo>
                    <a:pt x="46555" y="400"/>
                    <a:pt x="46837" y="234"/>
                    <a:pt x="47144" y="124"/>
                  </a:cubicBezTo>
                  <a:cubicBezTo>
                    <a:pt x="47450" y="19"/>
                    <a:pt x="47776" y="-17"/>
                    <a:pt x="48101" y="7"/>
                  </a:cubicBezTo>
                  <a:cubicBezTo>
                    <a:pt x="59596" y="848"/>
                    <a:pt x="70319" y="6135"/>
                    <a:pt x="77974" y="14748"/>
                  </a:cubicBezTo>
                  <a:cubicBezTo>
                    <a:pt x="85636" y="23360"/>
                    <a:pt x="89635" y="34629"/>
                    <a:pt x="89126" y="46142"/>
                  </a:cubicBezTo>
                  <a:cubicBezTo>
                    <a:pt x="88617" y="57662"/>
                    <a:pt x="83636" y="68526"/>
                    <a:pt x="75238" y="76427"/>
                  </a:cubicBezTo>
                  <a:cubicBezTo>
                    <a:pt x="66847" y="84328"/>
                    <a:pt x="55701" y="88646"/>
                    <a:pt x="44175" y="88462"/>
                  </a:cubicBezTo>
                  <a:close/>
                  <a:moveTo>
                    <a:pt x="4671" y="47731"/>
                  </a:moveTo>
                  <a:cubicBezTo>
                    <a:pt x="5321" y="55227"/>
                    <a:pt x="8088" y="62386"/>
                    <a:pt x="12645" y="68373"/>
                  </a:cubicBezTo>
                  <a:cubicBezTo>
                    <a:pt x="17203" y="74360"/>
                    <a:pt x="23374" y="78930"/>
                    <a:pt x="30428" y="81555"/>
                  </a:cubicBezTo>
                  <a:cubicBezTo>
                    <a:pt x="37482" y="84174"/>
                    <a:pt x="45132" y="84739"/>
                    <a:pt x="52499" y="83180"/>
                  </a:cubicBezTo>
                  <a:cubicBezTo>
                    <a:pt x="59860" y="81622"/>
                    <a:pt x="66632" y="78009"/>
                    <a:pt x="72018" y="72752"/>
                  </a:cubicBezTo>
                  <a:cubicBezTo>
                    <a:pt x="77404" y="67502"/>
                    <a:pt x="81195" y="60828"/>
                    <a:pt x="82937" y="53503"/>
                  </a:cubicBezTo>
                  <a:cubicBezTo>
                    <a:pt x="84679" y="46185"/>
                    <a:pt x="84311" y="38518"/>
                    <a:pt x="81869" y="31402"/>
                  </a:cubicBezTo>
                  <a:cubicBezTo>
                    <a:pt x="79428" y="24280"/>
                    <a:pt x="75018" y="17999"/>
                    <a:pt x="69147" y="13288"/>
                  </a:cubicBezTo>
                  <a:cubicBezTo>
                    <a:pt x="63277" y="8583"/>
                    <a:pt x="56192" y="5632"/>
                    <a:pt x="48714" y="4792"/>
                  </a:cubicBezTo>
                  <a:lnTo>
                    <a:pt x="47610" y="5835"/>
                  </a:lnTo>
                  <a:lnTo>
                    <a:pt x="45647" y="7614"/>
                  </a:lnTo>
                  <a:cubicBezTo>
                    <a:pt x="31477" y="21170"/>
                    <a:pt x="17737" y="34727"/>
                    <a:pt x="4671" y="47731"/>
                  </a:cubicBezTo>
                  <a:close/>
                </a:path>
              </a:pathLst>
            </a:custGeom>
            <a:solidFill>
              <a:srgbClr val="0E0E0E"/>
            </a:solidFill>
            <a:ln w="6134" cap="flat">
              <a:noFill/>
              <a:prstDash val="solid"/>
              <a:miter/>
            </a:ln>
          </p:spPr>
          <p:txBody>
            <a:bodyPr rtlCol="0" anchor="ctr"/>
            <a:lstStyle/>
            <a:p>
              <a:endParaRPr lang="en-AU"/>
            </a:p>
          </p:txBody>
        </p:sp>
        <p:sp>
          <p:nvSpPr>
            <p:cNvPr id="475" name="Freeform: Shape 474">
              <a:extLst>
                <a:ext uri="{FF2B5EF4-FFF2-40B4-BE49-F238E27FC236}">
                  <a16:creationId xmlns:a16="http://schemas.microsoft.com/office/drawing/2014/main" id="{F9A4074D-35AD-47E5-95FF-C0FCBE9A55A4}"/>
                </a:ext>
              </a:extLst>
            </p:cNvPr>
            <p:cNvSpPr/>
            <p:nvPr/>
          </p:nvSpPr>
          <p:spPr>
            <a:xfrm>
              <a:off x="8497804" y="2814023"/>
              <a:ext cx="84286" cy="84281"/>
            </a:xfrm>
            <a:custGeom>
              <a:avLst/>
              <a:gdLst>
                <a:gd name="connsiteX0" fmla="*/ 71943 w 84286"/>
                <a:gd name="connsiteY0" fmla="*/ 71943 h 84281"/>
                <a:gd name="connsiteX1" fmla="*/ 71943 w 84286"/>
                <a:gd name="connsiteY1" fmla="*/ 12343 h 84281"/>
                <a:gd name="connsiteX2" fmla="*/ 12344 w 84286"/>
                <a:gd name="connsiteY2" fmla="*/ 12343 h 84281"/>
                <a:gd name="connsiteX3" fmla="*/ 12344 w 84286"/>
                <a:gd name="connsiteY3" fmla="*/ 71943 h 84281"/>
                <a:gd name="connsiteX4" fmla="*/ 71943 w 84286"/>
                <a:gd name="connsiteY4" fmla="*/ 71943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1">
                  <a:moveTo>
                    <a:pt x="71943" y="71943"/>
                  </a:moveTo>
                  <a:cubicBezTo>
                    <a:pt x="88401" y="55485"/>
                    <a:pt x="88401" y="28801"/>
                    <a:pt x="71943" y="12343"/>
                  </a:cubicBezTo>
                  <a:cubicBezTo>
                    <a:pt x="55485" y="-4114"/>
                    <a:pt x="28801" y="-4114"/>
                    <a:pt x="12344" y="12343"/>
                  </a:cubicBezTo>
                  <a:cubicBezTo>
                    <a:pt x="-4115" y="28801"/>
                    <a:pt x="-4115" y="55485"/>
                    <a:pt x="12344" y="71943"/>
                  </a:cubicBezTo>
                  <a:cubicBezTo>
                    <a:pt x="28801" y="88395"/>
                    <a:pt x="55485" y="88395"/>
                    <a:pt x="71943" y="71943"/>
                  </a:cubicBezTo>
                  <a:close/>
                </a:path>
              </a:pathLst>
            </a:custGeom>
            <a:solidFill>
              <a:srgbClr val="374FAD"/>
            </a:solidFill>
            <a:ln w="6134" cap="flat">
              <a:no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8EE3E36A-2694-441D-935D-F72E9EB7B9CE}"/>
                </a:ext>
              </a:extLst>
            </p:cNvPr>
            <p:cNvSpPr/>
            <p:nvPr/>
          </p:nvSpPr>
          <p:spPr>
            <a:xfrm>
              <a:off x="8495411" y="2811780"/>
              <a:ext cx="88825" cy="88822"/>
            </a:xfrm>
            <a:custGeom>
              <a:avLst/>
              <a:gdLst>
                <a:gd name="connsiteX0" fmla="*/ 44414 w 88825"/>
                <a:gd name="connsiteY0" fmla="*/ 88822 h 88822"/>
                <a:gd name="connsiteX1" fmla="*/ 19736 w 88825"/>
                <a:gd name="connsiteY1" fmla="*/ 81339 h 88822"/>
                <a:gd name="connsiteX2" fmla="*/ 3382 w 88825"/>
                <a:gd name="connsiteY2" fmla="*/ 61409 h 88822"/>
                <a:gd name="connsiteX3" fmla="*/ 855 w 88825"/>
                <a:gd name="connsiteY3" fmla="*/ 35744 h 88822"/>
                <a:gd name="connsiteX4" fmla="*/ 13007 w 88825"/>
                <a:gd name="connsiteY4" fmla="*/ 13004 h 88822"/>
                <a:gd name="connsiteX5" fmla="*/ 35746 w 88825"/>
                <a:gd name="connsiteY5" fmla="*/ 853 h 88822"/>
                <a:gd name="connsiteX6" fmla="*/ 61405 w 88825"/>
                <a:gd name="connsiteY6" fmla="*/ 3380 h 88822"/>
                <a:gd name="connsiteX7" fmla="*/ 81335 w 88825"/>
                <a:gd name="connsiteY7" fmla="*/ 19739 h 88822"/>
                <a:gd name="connsiteX8" fmla="*/ 88825 w 88825"/>
                <a:gd name="connsiteY8" fmla="*/ 44411 h 88822"/>
                <a:gd name="connsiteX9" fmla="*/ 75796 w 88825"/>
                <a:gd name="connsiteY9" fmla="*/ 75794 h 88822"/>
                <a:gd name="connsiteX10" fmla="*/ 44414 w 88825"/>
                <a:gd name="connsiteY10" fmla="*/ 88822 h 88822"/>
                <a:gd name="connsiteX11" fmla="*/ 44414 w 88825"/>
                <a:gd name="connsiteY11" fmla="*/ 4600 h 88822"/>
                <a:gd name="connsiteX12" fmla="*/ 22294 w 88825"/>
                <a:gd name="connsiteY12" fmla="*/ 11311 h 88822"/>
                <a:gd name="connsiteX13" fmla="*/ 7633 w 88825"/>
                <a:gd name="connsiteY13" fmla="*/ 29174 h 88822"/>
                <a:gd name="connsiteX14" fmla="*/ 5364 w 88825"/>
                <a:gd name="connsiteY14" fmla="*/ 52177 h 88822"/>
                <a:gd name="connsiteX15" fmla="*/ 16264 w 88825"/>
                <a:gd name="connsiteY15" fmla="*/ 72561 h 88822"/>
                <a:gd name="connsiteX16" fmla="*/ 36642 w 88825"/>
                <a:gd name="connsiteY16" fmla="*/ 83455 h 88822"/>
                <a:gd name="connsiteX17" fmla="*/ 59645 w 88825"/>
                <a:gd name="connsiteY17" fmla="*/ 81192 h 88822"/>
                <a:gd name="connsiteX18" fmla="*/ 77514 w 88825"/>
                <a:gd name="connsiteY18" fmla="*/ 66531 h 88822"/>
                <a:gd name="connsiteX19" fmla="*/ 84225 w 88825"/>
                <a:gd name="connsiteY19" fmla="*/ 44411 h 88822"/>
                <a:gd name="connsiteX20" fmla="*/ 72545 w 88825"/>
                <a:gd name="connsiteY20" fmla="*/ 16280 h 88822"/>
                <a:gd name="connsiteX21" fmla="*/ 44414 w 88825"/>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5" h="88822">
                  <a:moveTo>
                    <a:pt x="44414" y="88822"/>
                  </a:moveTo>
                  <a:cubicBezTo>
                    <a:pt x="35630" y="88822"/>
                    <a:pt x="27042" y="86216"/>
                    <a:pt x="19736" y="81339"/>
                  </a:cubicBezTo>
                  <a:cubicBezTo>
                    <a:pt x="12436" y="76456"/>
                    <a:pt x="6744" y="69518"/>
                    <a:pt x="3382" y="61409"/>
                  </a:cubicBezTo>
                  <a:cubicBezTo>
                    <a:pt x="21" y="53293"/>
                    <a:pt x="-862" y="44362"/>
                    <a:pt x="855" y="35744"/>
                  </a:cubicBezTo>
                  <a:cubicBezTo>
                    <a:pt x="2567" y="27131"/>
                    <a:pt x="6799" y="19218"/>
                    <a:pt x="13007" y="13004"/>
                  </a:cubicBezTo>
                  <a:cubicBezTo>
                    <a:pt x="19221" y="6796"/>
                    <a:pt x="27134" y="2564"/>
                    <a:pt x="35746" y="853"/>
                  </a:cubicBezTo>
                  <a:cubicBezTo>
                    <a:pt x="44365" y="-859"/>
                    <a:pt x="53290" y="18"/>
                    <a:pt x="61405" y="3380"/>
                  </a:cubicBezTo>
                  <a:cubicBezTo>
                    <a:pt x="69521" y="6741"/>
                    <a:pt x="76459" y="12434"/>
                    <a:pt x="81335" y="19739"/>
                  </a:cubicBezTo>
                  <a:cubicBezTo>
                    <a:pt x="86218" y="27039"/>
                    <a:pt x="88825" y="35627"/>
                    <a:pt x="88825" y="44411"/>
                  </a:cubicBezTo>
                  <a:cubicBezTo>
                    <a:pt x="88807" y="56183"/>
                    <a:pt x="84120" y="67469"/>
                    <a:pt x="75796" y="75794"/>
                  </a:cubicBezTo>
                  <a:cubicBezTo>
                    <a:pt x="67472" y="84124"/>
                    <a:pt x="56185" y="88804"/>
                    <a:pt x="44414" y="88822"/>
                  </a:cubicBezTo>
                  <a:close/>
                  <a:moveTo>
                    <a:pt x="44414" y="4600"/>
                  </a:moveTo>
                  <a:cubicBezTo>
                    <a:pt x="36538" y="4600"/>
                    <a:pt x="28839" y="6937"/>
                    <a:pt x="22294" y="11311"/>
                  </a:cubicBezTo>
                  <a:cubicBezTo>
                    <a:pt x="15749" y="15685"/>
                    <a:pt x="10645" y="21899"/>
                    <a:pt x="7633" y="29174"/>
                  </a:cubicBezTo>
                  <a:cubicBezTo>
                    <a:pt x="4615" y="36449"/>
                    <a:pt x="3830" y="44454"/>
                    <a:pt x="5364" y="52177"/>
                  </a:cubicBezTo>
                  <a:cubicBezTo>
                    <a:pt x="6903" y="59900"/>
                    <a:pt x="10694" y="66991"/>
                    <a:pt x="16264" y="72561"/>
                  </a:cubicBezTo>
                  <a:cubicBezTo>
                    <a:pt x="21828" y="78131"/>
                    <a:pt x="28925" y="81922"/>
                    <a:pt x="36642" y="83455"/>
                  </a:cubicBezTo>
                  <a:cubicBezTo>
                    <a:pt x="44365" y="84995"/>
                    <a:pt x="52370" y="84203"/>
                    <a:pt x="59645" y="81192"/>
                  </a:cubicBezTo>
                  <a:cubicBezTo>
                    <a:pt x="66920" y="78180"/>
                    <a:pt x="73140" y="73076"/>
                    <a:pt x="77514" y="66531"/>
                  </a:cubicBezTo>
                  <a:cubicBezTo>
                    <a:pt x="81887" y="59980"/>
                    <a:pt x="84225" y="52281"/>
                    <a:pt x="84225" y="44411"/>
                  </a:cubicBezTo>
                  <a:cubicBezTo>
                    <a:pt x="84206" y="33854"/>
                    <a:pt x="80004" y="23739"/>
                    <a:pt x="72545" y="16280"/>
                  </a:cubicBezTo>
                  <a:cubicBezTo>
                    <a:pt x="65080" y="8814"/>
                    <a:pt x="54965" y="4619"/>
                    <a:pt x="44414" y="4600"/>
                  </a:cubicBezTo>
                  <a:close/>
                </a:path>
              </a:pathLst>
            </a:custGeom>
            <a:solidFill>
              <a:srgbClr val="0E0E0E"/>
            </a:solidFill>
            <a:ln w="6134" cap="flat">
              <a:no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CA69B841-8E5E-4FE6-AF4D-15D1D98A3EAE}"/>
                </a:ext>
              </a:extLst>
            </p:cNvPr>
            <p:cNvSpPr/>
            <p:nvPr/>
          </p:nvSpPr>
          <p:spPr>
            <a:xfrm>
              <a:off x="8696618" y="2814233"/>
              <a:ext cx="84301" cy="84302"/>
            </a:xfrm>
            <a:custGeom>
              <a:avLst/>
              <a:gdLst>
                <a:gd name="connsiteX0" fmla="*/ 51830 w 84301"/>
                <a:gd name="connsiteY0" fmla="*/ 83167 h 84302"/>
                <a:gd name="connsiteX1" fmla="*/ 83164 w 84301"/>
                <a:gd name="connsiteY1" fmla="*/ 32475 h 84302"/>
                <a:gd name="connsiteX2" fmla="*/ 32471 w 84301"/>
                <a:gd name="connsiteY2" fmla="*/ 1135 h 84302"/>
                <a:gd name="connsiteX3" fmla="*/ 1137 w 84301"/>
                <a:gd name="connsiteY3" fmla="*/ 51834 h 84302"/>
                <a:gd name="connsiteX4" fmla="*/ 51830 w 84301"/>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1" h="84302">
                  <a:moveTo>
                    <a:pt x="51830" y="83167"/>
                  </a:moveTo>
                  <a:cubicBezTo>
                    <a:pt x="74484" y="77818"/>
                    <a:pt x="88513" y="55122"/>
                    <a:pt x="83164" y="32475"/>
                  </a:cubicBezTo>
                  <a:cubicBezTo>
                    <a:pt x="77821" y="9821"/>
                    <a:pt x="55124" y="-4208"/>
                    <a:pt x="32471" y="1135"/>
                  </a:cubicBezTo>
                  <a:cubicBezTo>
                    <a:pt x="9817" y="6484"/>
                    <a:pt x="-4212" y="29181"/>
                    <a:pt x="1137" y="51834"/>
                  </a:cubicBezTo>
                  <a:cubicBezTo>
                    <a:pt x="6480" y="74481"/>
                    <a:pt x="29183" y="88510"/>
                    <a:pt x="51830" y="83167"/>
                  </a:cubicBezTo>
                  <a:close/>
                </a:path>
              </a:pathLst>
            </a:custGeom>
            <a:solidFill>
              <a:srgbClr val="374FAD"/>
            </a:solidFill>
            <a:ln w="6134" cap="flat">
              <a:no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C80BB2A7-4E32-498D-9045-19B3E732880E}"/>
                </a:ext>
              </a:extLst>
            </p:cNvPr>
            <p:cNvSpPr/>
            <p:nvPr/>
          </p:nvSpPr>
          <p:spPr>
            <a:xfrm>
              <a:off x="8694467" y="2811780"/>
              <a:ext cx="88822" cy="88822"/>
            </a:xfrm>
            <a:custGeom>
              <a:avLst/>
              <a:gdLst>
                <a:gd name="connsiteX0" fmla="*/ 44411 w 88822"/>
                <a:gd name="connsiteY0" fmla="*/ 88822 h 88822"/>
                <a:gd name="connsiteX1" fmla="*/ 19734 w 88822"/>
                <a:gd name="connsiteY1" fmla="*/ 81339 h 88822"/>
                <a:gd name="connsiteX2" fmla="*/ 3380 w 88822"/>
                <a:gd name="connsiteY2" fmla="*/ 61409 h 88822"/>
                <a:gd name="connsiteX3" fmla="*/ 853 w 88822"/>
                <a:gd name="connsiteY3" fmla="*/ 35744 h 88822"/>
                <a:gd name="connsiteX4" fmla="*/ 13004 w 88822"/>
                <a:gd name="connsiteY4" fmla="*/ 13004 h 88822"/>
                <a:gd name="connsiteX5" fmla="*/ 35744 w 88822"/>
                <a:gd name="connsiteY5" fmla="*/ 853 h 88822"/>
                <a:gd name="connsiteX6" fmla="*/ 61403 w 88822"/>
                <a:gd name="connsiteY6" fmla="*/ 3380 h 88822"/>
                <a:gd name="connsiteX7" fmla="*/ 81339 w 88822"/>
                <a:gd name="connsiteY7" fmla="*/ 19739 h 88822"/>
                <a:gd name="connsiteX8" fmla="*/ 88823 w 88822"/>
                <a:gd name="connsiteY8" fmla="*/ 44411 h 88822"/>
                <a:gd name="connsiteX9" fmla="*/ 75794 w 88822"/>
                <a:gd name="connsiteY9" fmla="*/ 75794 h 88822"/>
                <a:gd name="connsiteX10" fmla="*/ 44411 w 88822"/>
                <a:gd name="connsiteY10" fmla="*/ 88822 h 88822"/>
                <a:gd name="connsiteX11" fmla="*/ 44411 w 88822"/>
                <a:gd name="connsiteY11" fmla="*/ 4600 h 88822"/>
                <a:gd name="connsiteX12" fmla="*/ 22292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2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2"/>
                  </a:moveTo>
                  <a:cubicBezTo>
                    <a:pt x="35627" y="88822"/>
                    <a:pt x="27039" y="86216"/>
                    <a:pt x="19734" y="81339"/>
                  </a:cubicBezTo>
                  <a:cubicBezTo>
                    <a:pt x="12434" y="76456"/>
                    <a:pt x="6741" y="69518"/>
                    <a:pt x="3380" y="61409"/>
                  </a:cubicBezTo>
                  <a:cubicBezTo>
                    <a:pt x="18" y="53293"/>
                    <a:pt x="-859" y="44362"/>
                    <a:pt x="853" y="35744"/>
                  </a:cubicBezTo>
                  <a:cubicBezTo>
                    <a:pt x="2564" y="27131"/>
                    <a:pt x="6797" y="19218"/>
                    <a:pt x="13004" y="13004"/>
                  </a:cubicBezTo>
                  <a:cubicBezTo>
                    <a:pt x="19218" y="6796"/>
                    <a:pt x="27131" y="2564"/>
                    <a:pt x="35744" y="853"/>
                  </a:cubicBezTo>
                  <a:cubicBezTo>
                    <a:pt x="44362" y="-859"/>
                    <a:pt x="53293" y="18"/>
                    <a:pt x="61403" y="3380"/>
                  </a:cubicBezTo>
                  <a:cubicBezTo>
                    <a:pt x="69518" y="6741"/>
                    <a:pt x="76456" y="12434"/>
                    <a:pt x="81339" y="19739"/>
                  </a:cubicBezTo>
                  <a:cubicBezTo>
                    <a:pt x="86215" y="27039"/>
                    <a:pt x="88823" y="35627"/>
                    <a:pt x="88823" y="44411"/>
                  </a:cubicBezTo>
                  <a:cubicBezTo>
                    <a:pt x="88804" y="56183"/>
                    <a:pt x="84124" y="67469"/>
                    <a:pt x="75794" y="75794"/>
                  </a:cubicBezTo>
                  <a:cubicBezTo>
                    <a:pt x="67470" y="84124"/>
                    <a:pt x="56183" y="88804"/>
                    <a:pt x="44411" y="88822"/>
                  </a:cubicBezTo>
                  <a:close/>
                  <a:moveTo>
                    <a:pt x="44411" y="4600"/>
                  </a:moveTo>
                  <a:cubicBezTo>
                    <a:pt x="36535" y="4600"/>
                    <a:pt x="28836" y="6937"/>
                    <a:pt x="22292" y="11311"/>
                  </a:cubicBezTo>
                  <a:cubicBezTo>
                    <a:pt x="15746" y="15685"/>
                    <a:pt x="10642" y="21899"/>
                    <a:pt x="7631" y="29174"/>
                  </a:cubicBezTo>
                  <a:cubicBezTo>
                    <a:pt x="4619" y="36449"/>
                    <a:pt x="3828" y="44454"/>
                    <a:pt x="5367" y="52177"/>
                  </a:cubicBezTo>
                  <a:cubicBezTo>
                    <a:pt x="6901" y="59900"/>
                    <a:pt x="10692" y="66991"/>
                    <a:pt x="16261" y="72561"/>
                  </a:cubicBezTo>
                  <a:cubicBezTo>
                    <a:pt x="21825" y="78131"/>
                    <a:pt x="28923" y="81922"/>
                    <a:pt x="36645" y="83455"/>
                  </a:cubicBezTo>
                  <a:cubicBezTo>
                    <a:pt x="44368" y="84995"/>
                    <a:pt x="52373" y="84203"/>
                    <a:pt x="59642" y="81192"/>
                  </a:cubicBezTo>
                  <a:cubicBezTo>
                    <a:pt x="66917" y="78180"/>
                    <a:pt x="73138" y="73076"/>
                    <a:pt x="77511" y="66531"/>
                  </a:cubicBezTo>
                  <a:cubicBezTo>
                    <a:pt x="81885" y="59980"/>
                    <a:pt x="84222" y="52281"/>
                    <a:pt x="84222" y="44411"/>
                  </a:cubicBezTo>
                  <a:cubicBezTo>
                    <a:pt x="84203" y="33854"/>
                    <a:pt x="80008" y="23739"/>
                    <a:pt x="72542" y="16280"/>
                  </a:cubicBezTo>
                  <a:cubicBezTo>
                    <a:pt x="65077" y="8814"/>
                    <a:pt x="54962" y="4619"/>
                    <a:pt x="44411" y="4600"/>
                  </a:cubicBezTo>
                  <a:close/>
                </a:path>
              </a:pathLst>
            </a:custGeom>
            <a:solidFill>
              <a:srgbClr val="0E0E0E"/>
            </a:solidFill>
            <a:ln w="6134" cap="flat">
              <a:noFill/>
              <a:prstDash val="solid"/>
              <a:miter/>
            </a:ln>
          </p:spPr>
          <p:txBody>
            <a:bodyPr rtlCol="0" anchor="ctr"/>
            <a:lstStyle/>
            <a:p>
              <a:endParaRPr lang="en-AU"/>
            </a:p>
          </p:txBody>
        </p:sp>
        <p:sp>
          <p:nvSpPr>
            <p:cNvPr id="479" name="Freeform: Shape 478">
              <a:extLst>
                <a:ext uri="{FF2B5EF4-FFF2-40B4-BE49-F238E27FC236}">
                  <a16:creationId xmlns:a16="http://schemas.microsoft.com/office/drawing/2014/main" id="{877ACD57-11AD-4699-A4C0-BF59D4411CF8}"/>
                </a:ext>
              </a:extLst>
            </p:cNvPr>
            <p:cNvSpPr/>
            <p:nvPr/>
          </p:nvSpPr>
          <p:spPr>
            <a:xfrm>
              <a:off x="8397817" y="2952355"/>
              <a:ext cx="84280" cy="84281"/>
            </a:xfrm>
            <a:custGeom>
              <a:avLst/>
              <a:gdLst>
                <a:gd name="connsiteX0" fmla="*/ 71937 w 84280"/>
                <a:gd name="connsiteY0" fmla="*/ 71943 h 84281"/>
                <a:gd name="connsiteX1" fmla="*/ 71937 w 84280"/>
                <a:gd name="connsiteY1" fmla="*/ 12343 h 84281"/>
                <a:gd name="connsiteX2" fmla="*/ 12343 w 84280"/>
                <a:gd name="connsiteY2" fmla="*/ 12343 h 84281"/>
                <a:gd name="connsiteX3" fmla="*/ 12343 w 84280"/>
                <a:gd name="connsiteY3" fmla="*/ 71943 h 84281"/>
                <a:gd name="connsiteX4" fmla="*/ 71937 w 84280"/>
                <a:gd name="connsiteY4" fmla="*/ 71943 h 84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1">
                  <a:moveTo>
                    <a:pt x="71937" y="71943"/>
                  </a:moveTo>
                  <a:cubicBezTo>
                    <a:pt x="88395" y="55485"/>
                    <a:pt x="88395" y="28801"/>
                    <a:pt x="71937" y="12343"/>
                  </a:cubicBezTo>
                  <a:cubicBezTo>
                    <a:pt x="55479" y="-4114"/>
                    <a:pt x="28795" y="-4114"/>
                    <a:pt x="12343" y="12343"/>
                  </a:cubicBezTo>
                  <a:cubicBezTo>
                    <a:pt x="-4114" y="28801"/>
                    <a:pt x="-4114" y="55485"/>
                    <a:pt x="12343" y="71943"/>
                  </a:cubicBezTo>
                  <a:cubicBezTo>
                    <a:pt x="28795" y="88395"/>
                    <a:pt x="55479" y="88395"/>
                    <a:pt x="71937" y="71943"/>
                  </a:cubicBezTo>
                  <a:close/>
                </a:path>
              </a:pathLst>
            </a:custGeom>
            <a:solidFill>
              <a:srgbClr val="374FAD"/>
            </a:solidFill>
            <a:ln w="6134" cap="flat">
              <a:noFill/>
              <a:prstDash val="solid"/>
              <a:miter/>
            </a:ln>
          </p:spPr>
          <p:txBody>
            <a:bodyPr rtlCol="0" anchor="ctr"/>
            <a:lstStyle/>
            <a:p>
              <a:endParaRPr lang="en-AU"/>
            </a:p>
          </p:txBody>
        </p:sp>
        <p:sp>
          <p:nvSpPr>
            <p:cNvPr id="480" name="Freeform: Shape 479">
              <a:extLst>
                <a:ext uri="{FF2B5EF4-FFF2-40B4-BE49-F238E27FC236}">
                  <a16:creationId xmlns:a16="http://schemas.microsoft.com/office/drawing/2014/main" id="{835654DB-048A-4EFE-B061-887FCCEB8137}"/>
                </a:ext>
              </a:extLst>
            </p:cNvPr>
            <p:cNvSpPr/>
            <p:nvPr/>
          </p:nvSpPr>
          <p:spPr>
            <a:xfrm>
              <a:off x="8395426" y="2949982"/>
              <a:ext cx="88945" cy="88945"/>
            </a:xfrm>
            <a:custGeom>
              <a:avLst/>
              <a:gdLst>
                <a:gd name="connsiteX0" fmla="*/ 44535 w 88945"/>
                <a:gd name="connsiteY0" fmla="*/ 88946 h 88945"/>
                <a:gd name="connsiteX1" fmla="*/ 19802 w 88945"/>
                <a:gd name="connsiteY1" fmla="*/ 81474 h 88945"/>
                <a:gd name="connsiteX2" fmla="*/ 3399 w 88945"/>
                <a:gd name="connsiteY2" fmla="*/ 61520 h 88945"/>
                <a:gd name="connsiteX3" fmla="*/ 853 w 88945"/>
                <a:gd name="connsiteY3" fmla="*/ 35812 h 88945"/>
                <a:gd name="connsiteX4" fmla="*/ 13023 w 88945"/>
                <a:gd name="connsiteY4" fmla="*/ 13023 h 88945"/>
                <a:gd name="connsiteX5" fmla="*/ 35812 w 88945"/>
                <a:gd name="connsiteY5" fmla="*/ 853 h 88945"/>
                <a:gd name="connsiteX6" fmla="*/ 61520 w 88945"/>
                <a:gd name="connsiteY6" fmla="*/ 3399 h 88945"/>
                <a:gd name="connsiteX7" fmla="*/ 81475 w 88945"/>
                <a:gd name="connsiteY7" fmla="*/ 19802 h 88945"/>
                <a:gd name="connsiteX8" fmla="*/ 88946 w 88945"/>
                <a:gd name="connsiteY8" fmla="*/ 44535 h 88945"/>
                <a:gd name="connsiteX9" fmla="*/ 75917 w 88945"/>
                <a:gd name="connsiteY9" fmla="*/ 75917 h 88945"/>
                <a:gd name="connsiteX10" fmla="*/ 44535 w 88945"/>
                <a:gd name="connsiteY10" fmla="*/ 88946 h 88945"/>
                <a:gd name="connsiteX11" fmla="*/ 44535 w 88945"/>
                <a:gd name="connsiteY11" fmla="*/ 4662 h 88945"/>
                <a:gd name="connsiteX12" fmla="*/ 22366 w 88945"/>
                <a:gd name="connsiteY12" fmla="*/ 11349 h 88945"/>
                <a:gd name="connsiteX13" fmla="*/ 7650 w 88945"/>
                <a:gd name="connsiteY13" fmla="*/ 29236 h 88945"/>
                <a:gd name="connsiteX14" fmla="*/ 5356 w 88945"/>
                <a:gd name="connsiteY14" fmla="*/ 52276 h 88945"/>
                <a:gd name="connsiteX15" fmla="*/ 16256 w 88945"/>
                <a:gd name="connsiteY15" fmla="*/ 72709 h 88945"/>
                <a:gd name="connsiteX16" fmla="*/ 36671 w 88945"/>
                <a:gd name="connsiteY16" fmla="*/ 83634 h 88945"/>
                <a:gd name="connsiteX17" fmla="*/ 59717 w 88945"/>
                <a:gd name="connsiteY17" fmla="*/ 81376 h 88945"/>
                <a:gd name="connsiteX18" fmla="*/ 77622 w 88945"/>
                <a:gd name="connsiteY18" fmla="*/ 66691 h 88945"/>
                <a:gd name="connsiteX19" fmla="*/ 84345 w 88945"/>
                <a:gd name="connsiteY19" fmla="*/ 44535 h 88945"/>
                <a:gd name="connsiteX20" fmla="*/ 72672 w 88945"/>
                <a:gd name="connsiteY20" fmla="*/ 16379 h 88945"/>
                <a:gd name="connsiteX21" fmla="*/ 44535 w 88945"/>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5" h="88945">
                  <a:moveTo>
                    <a:pt x="44535" y="88946"/>
                  </a:moveTo>
                  <a:cubicBezTo>
                    <a:pt x="35732" y="88958"/>
                    <a:pt x="27126" y="86357"/>
                    <a:pt x="19802" y="81474"/>
                  </a:cubicBezTo>
                  <a:cubicBezTo>
                    <a:pt x="12477" y="76592"/>
                    <a:pt x="6773" y="69648"/>
                    <a:pt x="3399" y="61520"/>
                  </a:cubicBezTo>
                  <a:cubicBezTo>
                    <a:pt x="25" y="53392"/>
                    <a:pt x="-864" y="44442"/>
                    <a:pt x="853" y="35812"/>
                  </a:cubicBezTo>
                  <a:cubicBezTo>
                    <a:pt x="2565" y="27181"/>
                    <a:pt x="6803" y="19249"/>
                    <a:pt x="13023" y="13023"/>
                  </a:cubicBezTo>
                  <a:cubicBezTo>
                    <a:pt x="19249" y="6803"/>
                    <a:pt x="27181" y="2565"/>
                    <a:pt x="35812" y="853"/>
                  </a:cubicBezTo>
                  <a:cubicBezTo>
                    <a:pt x="44443" y="-864"/>
                    <a:pt x="53392" y="25"/>
                    <a:pt x="61520" y="3399"/>
                  </a:cubicBezTo>
                  <a:cubicBezTo>
                    <a:pt x="69648" y="6773"/>
                    <a:pt x="76592" y="12477"/>
                    <a:pt x="81475" y="19802"/>
                  </a:cubicBezTo>
                  <a:cubicBezTo>
                    <a:pt x="86357" y="27126"/>
                    <a:pt x="88958" y="35732"/>
                    <a:pt x="88946" y="44535"/>
                  </a:cubicBezTo>
                  <a:cubicBezTo>
                    <a:pt x="88928" y="56306"/>
                    <a:pt x="84247" y="67593"/>
                    <a:pt x="75917" y="75917"/>
                  </a:cubicBezTo>
                  <a:cubicBezTo>
                    <a:pt x="67593" y="84247"/>
                    <a:pt x="56306" y="88928"/>
                    <a:pt x="44535" y="88946"/>
                  </a:cubicBezTo>
                  <a:close/>
                  <a:moveTo>
                    <a:pt x="44535" y="4662"/>
                  </a:moveTo>
                  <a:cubicBezTo>
                    <a:pt x="36646" y="4650"/>
                    <a:pt x="28929" y="6975"/>
                    <a:pt x="22366" y="11349"/>
                  </a:cubicBezTo>
                  <a:cubicBezTo>
                    <a:pt x="15802" y="15728"/>
                    <a:pt x="10680" y="21949"/>
                    <a:pt x="7650" y="29236"/>
                  </a:cubicBezTo>
                  <a:cubicBezTo>
                    <a:pt x="4626" y="36517"/>
                    <a:pt x="3828" y="44535"/>
                    <a:pt x="5356" y="52276"/>
                  </a:cubicBezTo>
                  <a:cubicBezTo>
                    <a:pt x="6889" y="60011"/>
                    <a:pt x="10680" y="67120"/>
                    <a:pt x="16256" y="72709"/>
                  </a:cubicBezTo>
                  <a:cubicBezTo>
                    <a:pt x="21832" y="78291"/>
                    <a:pt x="28935" y="82094"/>
                    <a:pt x="36671" y="83634"/>
                  </a:cubicBezTo>
                  <a:cubicBezTo>
                    <a:pt x="44406" y="85179"/>
                    <a:pt x="52429" y="84394"/>
                    <a:pt x="59717" y="81376"/>
                  </a:cubicBezTo>
                  <a:cubicBezTo>
                    <a:pt x="67004" y="78358"/>
                    <a:pt x="73236" y="73249"/>
                    <a:pt x="77622" y="66691"/>
                  </a:cubicBezTo>
                  <a:cubicBezTo>
                    <a:pt x="82002" y="60134"/>
                    <a:pt x="84345" y="52423"/>
                    <a:pt x="84345" y="44535"/>
                  </a:cubicBezTo>
                  <a:cubicBezTo>
                    <a:pt x="84327" y="33978"/>
                    <a:pt x="80131" y="23850"/>
                    <a:pt x="72672" y="16379"/>
                  </a:cubicBezTo>
                  <a:cubicBezTo>
                    <a:pt x="65207" y="8907"/>
                    <a:pt x="55092" y="4693"/>
                    <a:pt x="44535" y="4662"/>
                  </a:cubicBezTo>
                  <a:close/>
                </a:path>
              </a:pathLst>
            </a:custGeom>
            <a:solidFill>
              <a:srgbClr val="0E0E0E"/>
            </a:solidFill>
            <a:ln w="6134" cap="flat">
              <a:noFill/>
              <a:prstDash val="solid"/>
              <a:miter/>
            </a:ln>
          </p:spPr>
          <p:txBody>
            <a:bodyPr rtlCol="0" anchor="ctr"/>
            <a:lstStyle/>
            <a:p>
              <a:endParaRPr lang="en-AU"/>
            </a:p>
          </p:txBody>
        </p:sp>
        <p:sp>
          <p:nvSpPr>
            <p:cNvPr id="481" name="Freeform: Shape 480">
              <a:extLst>
                <a:ext uri="{FF2B5EF4-FFF2-40B4-BE49-F238E27FC236}">
                  <a16:creationId xmlns:a16="http://schemas.microsoft.com/office/drawing/2014/main" id="{9308A368-17EC-4EF3-A903-0E9BC3F8E8F3}"/>
                </a:ext>
              </a:extLst>
            </p:cNvPr>
            <p:cNvSpPr/>
            <p:nvPr/>
          </p:nvSpPr>
          <p:spPr>
            <a:xfrm>
              <a:off x="8202708" y="2963329"/>
              <a:ext cx="84281" cy="84280"/>
            </a:xfrm>
            <a:custGeom>
              <a:avLst/>
              <a:gdLst>
                <a:gd name="connsiteX0" fmla="*/ 71943 w 84281"/>
                <a:gd name="connsiteY0" fmla="*/ 71937 h 84280"/>
                <a:gd name="connsiteX1" fmla="*/ 71943 w 84281"/>
                <a:gd name="connsiteY1" fmla="*/ 12343 h 84280"/>
                <a:gd name="connsiteX2" fmla="*/ 12343 w 84281"/>
                <a:gd name="connsiteY2" fmla="*/ 12343 h 84280"/>
                <a:gd name="connsiteX3" fmla="*/ 12343 w 84281"/>
                <a:gd name="connsiteY3" fmla="*/ 71937 h 84280"/>
                <a:gd name="connsiteX4" fmla="*/ 71943 w 84281"/>
                <a:gd name="connsiteY4" fmla="*/ 71937 h 8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1" h="84280">
                  <a:moveTo>
                    <a:pt x="71943" y="71937"/>
                  </a:moveTo>
                  <a:cubicBezTo>
                    <a:pt x="88395" y="55479"/>
                    <a:pt x="88395" y="28801"/>
                    <a:pt x="71943" y="12343"/>
                  </a:cubicBezTo>
                  <a:cubicBezTo>
                    <a:pt x="55485" y="-4114"/>
                    <a:pt x="28801" y="-4114"/>
                    <a:pt x="12343" y="12343"/>
                  </a:cubicBezTo>
                  <a:cubicBezTo>
                    <a:pt x="-4114" y="28801"/>
                    <a:pt x="-4114" y="55479"/>
                    <a:pt x="12343" y="71937"/>
                  </a:cubicBezTo>
                  <a:cubicBezTo>
                    <a:pt x="28801" y="88395"/>
                    <a:pt x="55485" y="88395"/>
                    <a:pt x="71943" y="71937"/>
                  </a:cubicBezTo>
                  <a:close/>
                </a:path>
              </a:pathLst>
            </a:custGeom>
            <a:solidFill>
              <a:srgbClr val="374FAD"/>
            </a:solidFill>
            <a:ln w="6134" cap="flat">
              <a:noFill/>
              <a:prstDash val="solid"/>
              <a:miter/>
            </a:ln>
          </p:spPr>
          <p:txBody>
            <a:bodyPr rtlCol="0" anchor="ctr"/>
            <a:lstStyle/>
            <a:p>
              <a:endParaRPr lang="en-AU"/>
            </a:p>
          </p:txBody>
        </p:sp>
        <p:sp>
          <p:nvSpPr>
            <p:cNvPr id="482" name="Freeform: Shape 481">
              <a:extLst>
                <a:ext uri="{FF2B5EF4-FFF2-40B4-BE49-F238E27FC236}">
                  <a16:creationId xmlns:a16="http://schemas.microsoft.com/office/drawing/2014/main" id="{C237FD9C-6BEE-460E-91CF-7D106BB9F6CA}"/>
                </a:ext>
              </a:extLst>
            </p:cNvPr>
            <p:cNvSpPr/>
            <p:nvPr/>
          </p:nvSpPr>
          <p:spPr>
            <a:xfrm>
              <a:off x="8200421" y="2961085"/>
              <a:ext cx="88822" cy="88822"/>
            </a:xfrm>
            <a:custGeom>
              <a:avLst/>
              <a:gdLst>
                <a:gd name="connsiteX0" fmla="*/ 44411 w 88822"/>
                <a:gd name="connsiteY0" fmla="*/ 88823 h 88822"/>
                <a:gd name="connsiteX1" fmla="*/ 19733 w 88822"/>
                <a:gd name="connsiteY1" fmla="*/ 81339 h 88822"/>
                <a:gd name="connsiteX2" fmla="*/ 3380 w 88822"/>
                <a:gd name="connsiteY2" fmla="*/ 61409 h 88822"/>
                <a:gd name="connsiteX3" fmla="*/ 852 w 88822"/>
                <a:gd name="connsiteY3" fmla="*/ 35750 h 88822"/>
                <a:gd name="connsiteX4" fmla="*/ 13004 w 88822"/>
                <a:gd name="connsiteY4" fmla="*/ 13010 h 88822"/>
                <a:gd name="connsiteX5" fmla="*/ 35744 w 88822"/>
                <a:gd name="connsiteY5" fmla="*/ 853 h 88822"/>
                <a:gd name="connsiteX6" fmla="*/ 61403 w 88822"/>
                <a:gd name="connsiteY6" fmla="*/ 3380 h 88822"/>
                <a:gd name="connsiteX7" fmla="*/ 81339 w 88822"/>
                <a:gd name="connsiteY7" fmla="*/ 19739 h 88822"/>
                <a:gd name="connsiteX8" fmla="*/ 88823 w 88822"/>
                <a:gd name="connsiteY8" fmla="*/ 44411 h 88822"/>
                <a:gd name="connsiteX9" fmla="*/ 75794 w 88822"/>
                <a:gd name="connsiteY9" fmla="*/ 75800 h 88822"/>
                <a:gd name="connsiteX10" fmla="*/ 44411 w 88822"/>
                <a:gd name="connsiteY10" fmla="*/ 88823 h 88822"/>
                <a:gd name="connsiteX11" fmla="*/ 44411 w 88822"/>
                <a:gd name="connsiteY11" fmla="*/ 4600 h 88822"/>
                <a:gd name="connsiteX12" fmla="*/ 22316 w 88822"/>
                <a:gd name="connsiteY12" fmla="*/ 11293 h 88822"/>
                <a:gd name="connsiteX13" fmla="*/ 7655 w 88822"/>
                <a:gd name="connsiteY13" fmla="*/ 29119 h 88822"/>
                <a:gd name="connsiteX14" fmla="*/ 5349 w 88822"/>
                <a:gd name="connsiteY14" fmla="*/ 52085 h 88822"/>
                <a:gd name="connsiteX15" fmla="*/ 16176 w 88822"/>
                <a:gd name="connsiteY15" fmla="*/ 72475 h 88822"/>
                <a:gd name="connsiteX16" fmla="*/ 36492 w 88822"/>
                <a:gd name="connsiteY16" fmla="*/ 83425 h 88822"/>
                <a:gd name="connsiteX17" fmla="*/ 59477 w 88822"/>
                <a:gd name="connsiteY17" fmla="*/ 81259 h 88822"/>
                <a:gd name="connsiteX18" fmla="*/ 77395 w 88822"/>
                <a:gd name="connsiteY18" fmla="*/ 66709 h 88822"/>
                <a:gd name="connsiteX19" fmla="*/ 84222 w 88822"/>
                <a:gd name="connsiteY19" fmla="*/ 44657 h 88822"/>
                <a:gd name="connsiteX20" fmla="*/ 81247 w 88822"/>
                <a:gd name="connsiteY20" fmla="*/ 29358 h 88822"/>
                <a:gd name="connsiteX21" fmla="*/ 72628 w 88822"/>
                <a:gd name="connsiteY21" fmla="*/ 16366 h 88822"/>
                <a:gd name="connsiteX22" fmla="*/ 59691 w 88822"/>
                <a:gd name="connsiteY22" fmla="*/ 7674 h 88822"/>
                <a:gd name="connsiteX23" fmla="*/ 44411 w 88822"/>
                <a:gd name="connsiteY23"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22" h="88822">
                  <a:moveTo>
                    <a:pt x="44411" y="88823"/>
                  </a:moveTo>
                  <a:cubicBezTo>
                    <a:pt x="35627" y="88823"/>
                    <a:pt x="27039" y="86216"/>
                    <a:pt x="19733" y="81339"/>
                  </a:cubicBezTo>
                  <a:cubicBezTo>
                    <a:pt x="12434" y="76456"/>
                    <a:pt x="6741" y="69524"/>
                    <a:pt x="3380" y="61409"/>
                  </a:cubicBezTo>
                  <a:cubicBezTo>
                    <a:pt x="18" y="53293"/>
                    <a:pt x="-859" y="44362"/>
                    <a:pt x="852" y="35750"/>
                  </a:cubicBezTo>
                  <a:cubicBezTo>
                    <a:pt x="2564" y="27131"/>
                    <a:pt x="6797" y="19218"/>
                    <a:pt x="13004" y="13010"/>
                  </a:cubicBezTo>
                  <a:cubicBezTo>
                    <a:pt x="19218" y="6796"/>
                    <a:pt x="27131" y="2564"/>
                    <a:pt x="35744" y="853"/>
                  </a:cubicBezTo>
                  <a:cubicBezTo>
                    <a:pt x="44362" y="-859"/>
                    <a:pt x="53287" y="18"/>
                    <a:pt x="61403" y="3380"/>
                  </a:cubicBezTo>
                  <a:cubicBezTo>
                    <a:pt x="69518" y="6741"/>
                    <a:pt x="76456" y="12434"/>
                    <a:pt x="81339" y="19739"/>
                  </a:cubicBezTo>
                  <a:cubicBezTo>
                    <a:pt x="86216" y="27039"/>
                    <a:pt x="88823" y="35627"/>
                    <a:pt x="88823" y="44411"/>
                  </a:cubicBezTo>
                  <a:cubicBezTo>
                    <a:pt x="88804" y="56183"/>
                    <a:pt x="84118" y="67469"/>
                    <a:pt x="75794" y="75800"/>
                  </a:cubicBezTo>
                  <a:cubicBezTo>
                    <a:pt x="67470" y="84124"/>
                    <a:pt x="56183" y="88804"/>
                    <a:pt x="44411" y="88823"/>
                  </a:cubicBezTo>
                  <a:close/>
                  <a:moveTo>
                    <a:pt x="44411" y="4600"/>
                  </a:moveTo>
                  <a:cubicBezTo>
                    <a:pt x="36547" y="4600"/>
                    <a:pt x="28861" y="6931"/>
                    <a:pt x="22316" y="11293"/>
                  </a:cubicBezTo>
                  <a:cubicBezTo>
                    <a:pt x="15777" y="15654"/>
                    <a:pt x="10673" y="21862"/>
                    <a:pt x="7655" y="29119"/>
                  </a:cubicBezTo>
                  <a:cubicBezTo>
                    <a:pt x="4631" y="36382"/>
                    <a:pt x="3834" y="44374"/>
                    <a:pt x="5349" y="52085"/>
                  </a:cubicBezTo>
                  <a:cubicBezTo>
                    <a:pt x="6864" y="59802"/>
                    <a:pt x="10630" y="66899"/>
                    <a:pt x="16176" y="72475"/>
                  </a:cubicBezTo>
                  <a:cubicBezTo>
                    <a:pt x="21715" y="78051"/>
                    <a:pt x="28787" y="81860"/>
                    <a:pt x="36492" y="83425"/>
                  </a:cubicBezTo>
                  <a:cubicBezTo>
                    <a:pt x="44203" y="84989"/>
                    <a:pt x="52196" y="84234"/>
                    <a:pt x="59477" y="81259"/>
                  </a:cubicBezTo>
                  <a:cubicBezTo>
                    <a:pt x="66752" y="78284"/>
                    <a:pt x="72990" y="73223"/>
                    <a:pt x="77395" y="66709"/>
                  </a:cubicBezTo>
                  <a:cubicBezTo>
                    <a:pt x="81799" y="60194"/>
                    <a:pt x="84173" y="52521"/>
                    <a:pt x="84222" y="44657"/>
                  </a:cubicBezTo>
                  <a:cubicBezTo>
                    <a:pt x="84246" y="39412"/>
                    <a:pt x="83234" y="34210"/>
                    <a:pt x="81247" y="29358"/>
                  </a:cubicBezTo>
                  <a:cubicBezTo>
                    <a:pt x="79253" y="24500"/>
                    <a:pt x="76327" y="20089"/>
                    <a:pt x="72628" y="16366"/>
                  </a:cubicBezTo>
                  <a:cubicBezTo>
                    <a:pt x="68930" y="12642"/>
                    <a:pt x="64537" y="9692"/>
                    <a:pt x="59691" y="7674"/>
                  </a:cubicBezTo>
                  <a:cubicBezTo>
                    <a:pt x="54852" y="5649"/>
                    <a:pt x="49656" y="4607"/>
                    <a:pt x="44411" y="4600"/>
                  </a:cubicBezTo>
                  <a:close/>
                </a:path>
              </a:pathLst>
            </a:custGeom>
            <a:solidFill>
              <a:srgbClr val="0E0E0E"/>
            </a:solidFill>
            <a:ln w="6134" cap="flat">
              <a:noFill/>
              <a:prstDash val="solid"/>
              <a:miter/>
            </a:ln>
          </p:spPr>
          <p:txBody>
            <a:bodyPr rtlCol="0" anchor="ctr"/>
            <a:lstStyle/>
            <a:p>
              <a:endParaRPr lang="en-AU"/>
            </a:p>
          </p:txBody>
        </p:sp>
        <p:sp>
          <p:nvSpPr>
            <p:cNvPr id="483" name="Freeform: Shape 482">
              <a:extLst>
                <a:ext uri="{FF2B5EF4-FFF2-40B4-BE49-F238E27FC236}">
                  <a16:creationId xmlns:a16="http://schemas.microsoft.com/office/drawing/2014/main" id="{5386CB79-CE04-4293-9BBB-A9266E19EB0E}"/>
                </a:ext>
              </a:extLst>
            </p:cNvPr>
            <p:cNvSpPr/>
            <p:nvPr/>
          </p:nvSpPr>
          <p:spPr>
            <a:xfrm>
              <a:off x="8596750" y="2952375"/>
              <a:ext cx="84283" cy="84283"/>
            </a:xfrm>
            <a:custGeom>
              <a:avLst/>
              <a:gdLst>
                <a:gd name="connsiteX0" fmla="*/ 42142 w 84283"/>
                <a:gd name="connsiteY0" fmla="*/ 84284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4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4"/>
                  </a:moveTo>
                  <a:cubicBezTo>
                    <a:pt x="65415" y="84284"/>
                    <a:pt x="84283" y="65415"/>
                    <a:pt x="84283" y="42142"/>
                  </a:cubicBezTo>
                  <a:cubicBezTo>
                    <a:pt x="84283" y="18869"/>
                    <a:pt x="65415" y="0"/>
                    <a:pt x="42142" y="0"/>
                  </a:cubicBezTo>
                  <a:cubicBezTo>
                    <a:pt x="18869" y="0"/>
                    <a:pt x="0" y="18869"/>
                    <a:pt x="0" y="42142"/>
                  </a:cubicBezTo>
                  <a:cubicBezTo>
                    <a:pt x="0" y="65415"/>
                    <a:pt x="18869" y="84284"/>
                    <a:pt x="42142" y="84284"/>
                  </a:cubicBezTo>
                  <a:close/>
                </a:path>
              </a:pathLst>
            </a:custGeom>
            <a:solidFill>
              <a:srgbClr val="374FAD"/>
            </a:solidFill>
            <a:ln w="6134" cap="flat">
              <a:noFill/>
              <a:prstDash val="solid"/>
              <a:miter/>
            </a:ln>
          </p:spPr>
          <p:txBody>
            <a:bodyPr rtlCol="0" anchor="ctr"/>
            <a:lstStyle/>
            <a:p>
              <a:endParaRPr lang="en-AU"/>
            </a:p>
          </p:txBody>
        </p:sp>
        <p:sp>
          <p:nvSpPr>
            <p:cNvPr id="484" name="Freeform: Shape 483">
              <a:extLst>
                <a:ext uri="{FF2B5EF4-FFF2-40B4-BE49-F238E27FC236}">
                  <a16:creationId xmlns:a16="http://schemas.microsoft.com/office/drawing/2014/main" id="{1236F585-2AEB-4E7D-B0C1-8D8F82CBBD97}"/>
                </a:ext>
              </a:extLst>
            </p:cNvPr>
            <p:cNvSpPr/>
            <p:nvPr/>
          </p:nvSpPr>
          <p:spPr>
            <a:xfrm>
              <a:off x="8594360" y="2949982"/>
              <a:ext cx="88942" cy="88945"/>
            </a:xfrm>
            <a:custGeom>
              <a:avLst/>
              <a:gdLst>
                <a:gd name="connsiteX0" fmla="*/ 44538 w 88942"/>
                <a:gd name="connsiteY0" fmla="*/ 88946 h 88945"/>
                <a:gd name="connsiteX1" fmla="*/ 19805 w 88942"/>
                <a:gd name="connsiteY1" fmla="*/ 81474 h 88945"/>
                <a:gd name="connsiteX2" fmla="*/ 3396 w 88942"/>
                <a:gd name="connsiteY2" fmla="*/ 61520 h 88945"/>
                <a:gd name="connsiteX3" fmla="*/ 850 w 88942"/>
                <a:gd name="connsiteY3" fmla="*/ 35812 h 88945"/>
                <a:gd name="connsiteX4" fmla="*/ 13027 w 88942"/>
                <a:gd name="connsiteY4" fmla="*/ 13023 h 88945"/>
                <a:gd name="connsiteX5" fmla="*/ 35815 w 88942"/>
                <a:gd name="connsiteY5" fmla="*/ 853 h 88945"/>
                <a:gd name="connsiteX6" fmla="*/ 61523 w 88942"/>
                <a:gd name="connsiteY6" fmla="*/ 3399 h 88945"/>
                <a:gd name="connsiteX7" fmla="*/ 81478 w 88942"/>
                <a:gd name="connsiteY7" fmla="*/ 19802 h 88945"/>
                <a:gd name="connsiteX8" fmla="*/ 88943 w 88942"/>
                <a:gd name="connsiteY8" fmla="*/ 44535 h 88945"/>
                <a:gd name="connsiteX9" fmla="*/ 75920 w 88942"/>
                <a:gd name="connsiteY9" fmla="*/ 75917 h 88945"/>
                <a:gd name="connsiteX10" fmla="*/ 44538 w 88942"/>
                <a:gd name="connsiteY10" fmla="*/ 88946 h 88945"/>
                <a:gd name="connsiteX11" fmla="*/ 44538 w 88942"/>
                <a:gd name="connsiteY11" fmla="*/ 4662 h 88945"/>
                <a:gd name="connsiteX12" fmla="*/ 22369 w 88942"/>
                <a:gd name="connsiteY12" fmla="*/ 11349 h 88945"/>
                <a:gd name="connsiteX13" fmla="*/ 7653 w 88942"/>
                <a:gd name="connsiteY13" fmla="*/ 29236 h 88945"/>
                <a:gd name="connsiteX14" fmla="*/ 5359 w 88942"/>
                <a:gd name="connsiteY14" fmla="*/ 52276 h 88945"/>
                <a:gd name="connsiteX15" fmla="*/ 16259 w 88942"/>
                <a:gd name="connsiteY15" fmla="*/ 72709 h 88945"/>
                <a:gd name="connsiteX16" fmla="*/ 36674 w 88942"/>
                <a:gd name="connsiteY16" fmla="*/ 83634 h 88945"/>
                <a:gd name="connsiteX17" fmla="*/ 59720 w 88942"/>
                <a:gd name="connsiteY17" fmla="*/ 81376 h 88945"/>
                <a:gd name="connsiteX18" fmla="*/ 77619 w 88942"/>
                <a:gd name="connsiteY18" fmla="*/ 66691 h 88945"/>
                <a:gd name="connsiteX19" fmla="*/ 84342 w 88942"/>
                <a:gd name="connsiteY19" fmla="*/ 44535 h 88945"/>
                <a:gd name="connsiteX20" fmla="*/ 72688 w 88942"/>
                <a:gd name="connsiteY20" fmla="*/ 16360 h 88945"/>
                <a:gd name="connsiteX21" fmla="*/ 44538 w 88942"/>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2" h="88945">
                  <a:moveTo>
                    <a:pt x="44538" y="88946"/>
                  </a:moveTo>
                  <a:cubicBezTo>
                    <a:pt x="35735" y="88958"/>
                    <a:pt x="27129" y="86357"/>
                    <a:pt x="19805" y="81474"/>
                  </a:cubicBezTo>
                  <a:cubicBezTo>
                    <a:pt x="12481" y="76592"/>
                    <a:pt x="6770" y="69648"/>
                    <a:pt x="3396" y="61520"/>
                  </a:cubicBezTo>
                  <a:cubicBezTo>
                    <a:pt x="22" y="53392"/>
                    <a:pt x="-861" y="44442"/>
                    <a:pt x="850" y="35812"/>
                  </a:cubicBezTo>
                  <a:cubicBezTo>
                    <a:pt x="2568" y="27181"/>
                    <a:pt x="6800" y="19249"/>
                    <a:pt x="13027" y="13023"/>
                  </a:cubicBezTo>
                  <a:cubicBezTo>
                    <a:pt x="19253" y="6803"/>
                    <a:pt x="27178" y="2565"/>
                    <a:pt x="35815" y="853"/>
                  </a:cubicBezTo>
                  <a:cubicBezTo>
                    <a:pt x="44446" y="-864"/>
                    <a:pt x="53390" y="25"/>
                    <a:pt x="61523" y="3399"/>
                  </a:cubicBezTo>
                  <a:cubicBezTo>
                    <a:pt x="69651" y="6773"/>
                    <a:pt x="76595" y="12477"/>
                    <a:pt x="81478" y="19802"/>
                  </a:cubicBezTo>
                  <a:cubicBezTo>
                    <a:pt x="86361" y="27126"/>
                    <a:pt x="88955" y="35732"/>
                    <a:pt x="88943" y="44535"/>
                  </a:cubicBezTo>
                  <a:cubicBezTo>
                    <a:pt x="88931" y="56306"/>
                    <a:pt x="84244" y="67593"/>
                    <a:pt x="75920" y="75917"/>
                  </a:cubicBezTo>
                  <a:cubicBezTo>
                    <a:pt x="67596" y="84247"/>
                    <a:pt x="56309" y="88928"/>
                    <a:pt x="44538" y="88946"/>
                  </a:cubicBezTo>
                  <a:close/>
                  <a:moveTo>
                    <a:pt x="44538" y="4662"/>
                  </a:moveTo>
                  <a:cubicBezTo>
                    <a:pt x="36649" y="4650"/>
                    <a:pt x="28933" y="6975"/>
                    <a:pt x="22369" y="11349"/>
                  </a:cubicBezTo>
                  <a:cubicBezTo>
                    <a:pt x="15799" y="15728"/>
                    <a:pt x="10683" y="21949"/>
                    <a:pt x="7653" y="29236"/>
                  </a:cubicBezTo>
                  <a:cubicBezTo>
                    <a:pt x="4629" y="36517"/>
                    <a:pt x="3825" y="44535"/>
                    <a:pt x="5359" y="52276"/>
                  </a:cubicBezTo>
                  <a:cubicBezTo>
                    <a:pt x="6892" y="60011"/>
                    <a:pt x="10683" y="67120"/>
                    <a:pt x="16259" y="72709"/>
                  </a:cubicBezTo>
                  <a:cubicBezTo>
                    <a:pt x="21829" y="78291"/>
                    <a:pt x="28939" y="82094"/>
                    <a:pt x="36674" y="83634"/>
                  </a:cubicBezTo>
                  <a:cubicBezTo>
                    <a:pt x="44409" y="85179"/>
                    <a:pt x="52426" y="84394"/>
                    <a:pt x="59720" y="81376"/>
                  </a:cubicBezTo>
                  <a:cubicBezTo>
                    <a:pt x="67007" y="78358"/>
                    <a:pt x="73239" y="73249"/>
                    <a:pt x="77619" y="66691"/>
                  </a:cubicBezTo>
                  <a:cubicBezTo>
                    <a:pt x="82005" y="60134"/>
                    <a:pt x="84342" y="52423"/>
                    <a:pt x="84342" y="44535"/>
                  </a:cubicBezTo>
                  <a:cubicBezTo>
                    <a:pt x="84342" y="33971"/>
                    <a:pt x="80153" y="23838"/>
                    <a:pt x="72688" y="16360"/>
                  </a:cubicBezTo>
                  <a:cubicBezTo>
                    <a:pt x="65222" y="8889"/>
                    <a:pt x="55101" y="4681"/>
                    <a:pt x="44538" y="4662"/>
                  </a:cubicBezTo>
                  <a:close/>
                </a:path>
              </a:pathLst>
            </a:custGeom>
            <a:solidFill>
              <a:srgbClr val="0E0E0E"/>
            </a:solidFill>
            <a:ln w="6134" cap="flat">
              <a:noFill/>
              <a:prstDash val="solid"/>
              <a:miter/>
            </a:ln>
          </p:spPr>
          <p:txBody>
            <a:bodyPr rtlCol="0" anchor="ctr"/>
            <a:lstStyle/>
            <a:p>
              <a:endParaRPr lang="en-AU"/>
            </a:p>
          </p:txBody>
        </p:sp>
        <p:sp>
          <p:nvSpPr>
            <p:cNvPr id="485" name="Freeform: Shape 484">
              <a:extLst>
                <a:ext uri="{FF2B5EF4-FFF2-40B4-BE49-F238E27FC236}">
                  <a16:creationId xmlns:a16="http://schemas.microsoft.com/office/drawing/2014/main" id="{F3AF52A4-929A-47F9-AD83-1EE15A3728A2}"/>
                </a:ext>
              </a:extLst>
            </p:cNvPr>
            <p:cNvSpPr/>
            <p:nvPr/>
          </p:nvSpPr>
          <p:spPr>
            <a:xfrm>
              <a:off x="8795742" y="2952375"/>
              <a:ext cx="64776" cy="82627"/>
            </a:xfrm>
            <a:custGeom>
              <a:avLst/>
              <a:gdLst>
                <a:gd name="connsiteX0" fmla="*/ 0 w 64776"/>
                <a:gd name="connsiteY0" fmla="*/ 42142 h 82627"/>
                <a:gd name="connsiteX1" fmla="*/ 8717 w 64776"/>
                <a:gd name="connsiteY1" fmla="*/ 67666 h 82627"/>
                <a:gd name="connsiteX2" fmla="*/ 31162 w 64776"/>
                <a:gd name="connsiteY2" fmla="*/ 82627 h 82627"/>
                <a:gd name="connsiteX3" fmla="*/ 64777 w 64776"/>
                <a:gd name="connsiteY3" fmla="*/ 6748 h 82627"/>
                <a:gd name="connsiteX4" fmla="*/ 42080 w 64776"/>
                <a:gd name="connsiteY4" fmla="*/ 0 h 82627"/>
                <a:gd name="connsiteX5" fmla="*/ 25960 w 64776"/>
                <a:gd name="connsiteY5" fmla="*/ 3208 h 82627"/>
                <a:gd name="connsiteX6" fmla="*/ 12299 w 64776"/>
                <a:gd name="connsiteY6" fmla="*/ 12348 h 82627"/>
                <a:gd name="connsiteX7" fmla="*/ 3184 w 64776"/>
                <a:gd name="connsiteY7" fmla="*/ 26021 h 82627"/>
                <a:gd name="connsiteX8" fmla="*/ 0 w 64776"/>
                <a:gd name="connsiteY8" fmla="*/ 42142 h 8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6" h="82627">
                  <a:moveTo>
                    <a:pt x="0" y="42142"/>
                  </a:moveTo>
                  <a:cubicBezTo>
                    <a:pt x="18" y="51374"/>
                    <a:pt x="3086" y="60348"/>
                    <a:pt x="8717" y="67666"/>
                  </a:cubicBezTo>
                  <a:cubicBezTo>
                    <a:pt x="14354" y="74984"/>
                    <a:pt x="22236" y="80241"/>
                    <a:pt x="31162" y="82627"/>
                  </a:cubicBezTo>
                  <a:cubicBezTo>
                    <a:pt x="44749" y="58459"/>
                    <a:pt x="56005" y="33051"/>
                    <a:pt x="64777" y="6748"/>
                  </a:cubicBezTo>
                  <a:cubicBezTo>
                    <a:pt x="58023" y="2350"/>
                    <a:pt x="50135" y="6"/>
                    <a:pt x="42080" y="0"/>
                  </a:cubicBezTo>
                  <a:cubicBezTo>
                    <a:pt x="36548" y="0"/>
                    <a:pt x="31070" y="1092"/>
                    <a:pt x="25960" y="3208"/>
                  </a:cubicBezTo>
                  <a:cubicBezTo>
                    <a:pt x="20850" y="5325"/>
                    <a:pt x="16207" y="8434"/>
                    <a:pt x="12299" y="12348"/>
                  </a:cubicBezTo>
                  <a:cubicBezTo>
                    <a:pt x="8392" y="16262"/>
                    <a:pt x="5294" y="20905"/>
                    <a:pt x="3184" y="26021"/>
                  </a:cubicBezTo>
                  <a:cubicBezTo>
                    <a:pt x="1074" y="31131"/>
                    <a:pt x="-12" y="36609"/>
                    <a:pt x="0" y="42142"/>
                  </a:cubicBezTo>
                  <a:close/>
                </a:path>
              </a:pathLst>
            </a:custGeom>
            <a:solidFill>
              <a:srgbClr val="374FAD"/>
            </a:solidFill>
            <a:ln w="6134" cap="flat">
              <a:noFill/>
              <a:prstDash val="solid"/>
              <a:miter/>
            </a:ln>
          </p:spPr>
          <p:txBody>
            <a:bodyPr rtlCol="0" anchor="ctr"/>
            <a:lstStyle/>
            <a:p>
              <a:endParaRPr lang="en-AU"/>
            </a:p>
          </p:txBody>
        </p:sp>
        <p:sp>
          <p:nvSpPr>
            <p:cNvPr id="486" name="Freeform: Shape 485">
              <a:extLst>
                <a:ext uri="{FF2B5EF4-FFF2-40B4-BE49-F238E27FC236}">
                  <a16:creationId xmlns:a16="http://schemas.microsoft.com/office/drawing/2014/main" id="{BE26C604-5477-46CB-9012-9545E4CED14F}"/>
                </a:ext>
              </a:extLst>
            </p:cNvPr>
            <p:cNvSpPr/>
            <p:nvPr/>
          </p:nvSpPr>
          <p:spPr>
            <a:xfrm>
              <a:off x="8793265" y="2950102"/>
              <a:ext cx="69570" cy="87235"/>
            </a:xfrm>
            <a:custGeom>
              <a:avLst/>
              <a:gdLst>
                <a:gd name="connsiteX0" fmla="*/ 33639 w 69570"/>
                <a:gd name="connsiteY0" fmla="*/ 87231 h 87235"/>
                <a:gd name="connsiteX1" fmla="*/ 33025 w 69570"/>
                <a:gd name="connsiteY1" fmla="*/ 87231 h 87235"/>
                <a:gd name="connsiteX2" fmla="*/ 16095 w 69570"/>
                <a:gd name="connsiteY2" fmla="*/ 78533 h 87235"/>
                <a:gd name="connsiteX3" fmla="*/ 4367 w 69570"/>
                <a:gd name="connsiteY3" fmla="*/ 63541 h 87235"/>
                <a:gd name="connsiteX4" fmla="*/ 5 w 69570"/>
                <a:gd name="connsiteY4" fmla="*/ 45016 h 87235"/>
                <a:gd name="connsiteX5" fmla="*/ 3808 w 69570"/>
                <a:gd name="connsiteY5" fmla="*/ 26368 h 87235"/>
                <a:gd name="connsiteX6" fmla="*/ 15083 w 69570"/>
                <a:gd name="connsiteY6" fmla="*/ 11026 h 87235"/>
                <a:gd name="connsiteX7" fmla="*/ 31749 w 69570"/>
                <a:gd name="connsiteY7" fmla="*/ 1831 h 87235"/>
                <a:gd name="connsiteX8" fmla="*/ 50735 w 69570"/>
                <a:gd name="connsiteY8" fmla="*/ 463 h 87235"/>
                <a:gd name="connsiteX9" fmla="*/ 68542 w 69570"/>
                <a:gd name="connsiteY9" fmla="*/ 7180 h 87235"/>
                <a:gd name="connsiteX10" fmla="*/ 69438 w 69570"/>
                <a:gd name="connsiteY10" fmla="*/ 8346 h 87235"/>
                <a:gd name="connsiteX11" fmla="*/ 69462 w 69570"/>
                <a:gd name="connsiteY11" fmla="*/ 9818 h 87235"/>
                <a:gd name="connsiteX12" fmla="*/ 35663 w 69570"/>
                <a:gd name="connsiteY12" fmla="*/ 86311 h 87235"/>
                <a:gd name="connsiteX13" fmla="*/ 34767 w 69570"/>
                <a:gd name="connsiteY13" fmla="*/ 87029 h 87235"/>
                <a:gd name="connsiteX14" fmla="*/ 33639 w 69570"/>
                <a:gd name="connsiteY14" fmla="*/ 87231 h 87235"/>
                <a:gd name="connsiteX15" fmla="*/ 44558 w 69570"/>
                <a:gd name="connsiteY15" fmla="*/ 4543 h 87235"/>
                <a:gd name="connsiteX16" fmla="*/ 18536 w 69570"/>
                <a:gd name="connsiteY16" fmla="*/ 13965 h 87235"/>
                <a:gd name="connsiteX17" fmla="*/ 4974 w 69570"/>
                <a:gd name="connsiteY17" fmla="*/ 38090 h 87235"/>
                <a:gd name="connsiteX18" fmla="*/ 10446 w 69570"/>
                <a:gd name="connsiteY18" fmla="*/ 65216 h 87235"/>
                <a:gd name="connsiteX19" fmla="*/ 32289 w 69570"/>
                <a:gd name="connsiteY19" fmla="*/ 82201 h 87235"/>
                <a:gd name="connsiteX20" fmla="*/ 64248 w 69570"/>
                <a:gd name="connsiteY20" fmla="*/ 10002 h 87235"/>
                <a:gd name="connsiteX21" fmla="*/ 44558 w 69570"/>
                <a:gd name="connsiteY21" fmla="*/ 4543 h 8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570" h="87235">
                  <a:moveTo>
                    <a:pt x="33639" y="87231"/>
                  </a:moveTo>
                  <a:lnTo>
                    <a:pt x="33025" y="87231"/>
                  </a:lnTo>
                  <a:cubicBezTo>
                    <a:pt x="26818" y="85593"/>
                    <a:pt x="21039" y="82624"/>
                    <a:pt x="16095" y="78533"/>
                  </a:cubicBezTo>
                  <a:cubicBezTo>
                    <a:pt x="11145" y="74447"/>
                    <a:pt x="7145" y="69332"/>
                    <a:pt x="4367" y="63541"/>
                  </a:cubicBezTo>
                  <a:cubicBezTo>
                    <a:pt x="1588" y="57756"/>
                    <a:pt x="103" y="51432"/>
                    <a:pt x="5" y="45016"/>
                  </a:cubicBezTo>
                  <a:cubicBezTo>
                    <a:pt x="-93" y="38593"/>
                    <a:pt x="1208" y="32232"/>
                    <a:pt x="3808" y="26368"/>
                  </a:cubicBezTo>
                  <a:cubicBezTo>
                    <a:pt x="6416" y="20497"/>
                    <a:pt x="10261" y="15265"/>
                    <a:pt x="15083" y="11026"/>
                  </a:cubicBezTo>
                  <a:cubicBezTo>
                    <a:pt x="19905" y="6794"/>
                    <a:pt x="25591" y="3653"/>
                    <a:pt x="31749" y="1831"/>
                  </a:cubicBezTo>
                  <a:cubicBezTo>
                    <a:pt x="37902" y="3"/>
                    <a:pt x="44380" y="-463"/>
                    <a:pt x="50735" y="463"/>
                  </a:cubicBezTo>
                  <a:cubicBezTo>
                    <a:pt x="57084" y="1390"/>
                    <a:pt x="63163" y="3677"/>
                    <a:pt x="68542" y="7180"/>
                  </a:cubicBezTo>
                  <a:cubicBezTo>
                    <a:pt x="68960" y="7462"/>
                    <a:pt x="69272" y="7867"/>
                    <a:pt x="69438" y="8346"/>
                  </a:cubicBezTo>
                  <a:cubicBezTo>
                    <a:pt x="69603" y="8824"/>
                    <a:pt x="69616" y="9339"/>
                    <a:pt x="69462" y="9818"/>
                  </a:cubicBezTo>
                  <a:cubicBezTo>
                    <a:pt x="60678" y="36342"/>
                    <a:pt x="49361" y="61958"/>
                    <a:pt x="35663" y="86311"/>
                  </a:cubicBezTo>
                  <a:cubicBezTo>
                    <a:pt x="35430" y="86618"/>
                    <a:pt x="35124" y="86869"/>
                    <a:pt x="34767" y="87029"/>
                  </a:cubicBezTo>
                  <a:cubicBezTo>
                    <a:pt x="34412" y="87188"/>
                    <a:pt x="34025" y="87256"/>
                    <a:pt x="33639" y="87231"/>
                  </a:cubicBezTo>
                  <a:close/>
                  <a:moveTo>
                    <a:pt x="44558" y="4543"/>
                  </a:moveTo>
                  <a:cubicBezTo>
                    <a:pt x="35037" y="4469"/>
                    <a:pt x="25805" y="7812"/>
                    <a:pt x="18536" y="13965"/>
                  </a:cubicBezTo>
                  <a:cubicBezTo>
                    <a:pt x="11274" y="20123"/>
                    <a:pt x="6465" y="28680"/>
                    <a:pt x="4974" y="38090"/>
                  </a:cubicBezTo>
                  <a:cubicBezTo>
                    <a:pt x="3489" y="47494"/>
                    <a:pt x="5428" y="57118"/>
                    <a:pt x="10446" y="65216"/>
                  </a:cubicBezTo>
                  <a:cubicBezTo>
                    <a:pt x="15457" y="73313"/>
                    <a:pt x="23205" y="79336"/>
                    <a:pt x="32289" y="82201"/>
                  </a:cubicBezTo>
                  <a:cubicBezTo>
                    <a:pt x="45141" y="59167"/>
                    <a:pt x="55838" y="34999"/>
                    <a:pt x="64248" y="10002"/>
                  </a:cubicBezTo>
                  <a:cubicBezTo>
                    <a:pt x="58280" y="6481"/>
                    <a:pt x="51489" y="4604"/>
                    <a:pt x="44558" y="4543"/>
                  </a:cubicBezTo>
                  <a:close/>
                </a:path>
              </a:pathLst>
            </a:custGeom>
            <a:solidFill>
              <a:srgbClr val="0E0E0E"/>
            </a:solidFill>
            <a:ln w="6134" cap="flat">
              <a:noFill/>
              <a:prstDash val="solid"/>
              <a:miter/>
            </a:ln>
          </p:spPr>
          <p:txBody>
            <a:bodyPr rtlCol="0" anchor="ctr"/>
            <a:lstStyle/>
            <a:p>
              <a:endParaRPr lang="en-AU"/>
            </a:p>
          </p:txBody>
        </p:sp>
        <p:sp>
          <p:nvSpPr>
            <p:cNvPr id="487" name="Freeform: Shape 486">
              <a:extLst>
                <a:ext uri="{FF2B5EF4-FFF2-40B4-BE49-F238E27FC236}">
                  <a16:creationId xmlns:a16="http://schemas.microsoft.com/office/drawing/2014/main" id="{3DC6FBB8-9744-490F-A2F9-97BE6F8C9818}"/>
                </a:ext>
              </a:extLst>
            </p:cNvPr>
            <p:cNvSpPr/>
            <p:nvPr/>
          </p:nvSpPr>
          <p:spPr>
            <a:xfrm>
              <a:off x="8298770" y="3090783"/>
              <a:ext cx="84304" cy="84301"/>
            </a:xfrm>
            <a:custGeom>
              <a:avLst/>
              <a:gdLst>
                <a:gd name="connsiteX0" fmla="*/ 51834 w 84304"/>
                <a:gd name="connsiteY0" fmla="*/ 83164 h 84301"/>
                <a:gd name="connsiteX1" fmla="*/ 83167 w 84304"/>
                <a:gd name="connsiteY1" fmla="*/ 32471 h 84301"/>
                <a:gd name="connsiteX2" fmla="*/ 32475 w 84304"/>
                <a:gd name="connsiteY2" fmla="*/ 1137 h 84301"/>
                <a:gd name="connsiteX3" fmla="*/ 1135 w 84304"/>
                <a:gd name="connsiteY3" fmla="*/ 51830 h 84301"/>
                <a:gd name="connsiteX4" fmla="*/ 51834 w 84304"/>
                <a:gd name="connsiteY4" fmla="*/ 83164 h 8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4" h="84301">
                  <a:moveTo>
                    <a:pt x="51834" y="83164"/>
                  </a:moveTo>
                  <a:cubicBezTo>
                    <a:pt x="74488" y="77821"/>
                    <a:pt x="88516" y="55124"/>
                    <a:pt x="83167" y="32471"/>
                  </a:cubicBezTo>
                  <a:cubicBezTo>
                    <a:pt x="77825" y="9817"/>
                    <a:pt x="55122" y="-4212"/>
                    <a:pt x="32475" y="1137"/>
                  </a:cubicBezTo>
                  <a:cubicBezTo>
                    <a:pt x="9821" y="6480"/>
                    <a:pt x="-4208" y="29183"/>
                    <a:pt x="1135" y="51830"/>
                  </a:cubicBezTo>
                  <a:cubicBezTo>
                    <a:pt x="6484" y="74484"/>
                    <a:pt x="29181" y="88513"/>
                    <a:pt x="51834" y="83164"/>
                  </a:cubicBezTo>
                  <a:close/>
                </a:path>
              </a:pathLst>
            </a:custGeom>
            <a:solidFill>
              <a:srgbClr val="374FAD"/>
            </a:solidFill>
            <a:ln w="6134" cap="flat">
              <a:noFill/>
              <a:prstDash val="solid"/>
              <a:miter/>
            </a:ln>
          </p:spPr>
          <p:txBody>
            <a:bodyPr rtlCol="0" anchor="ctr"/>
            <a:lstStyle/>
            <a:p>
              <a:endParaRPr lang="en-AU"/>
            </a:p>
          </p:txBody>
        </p:sp>
        <p:sp>
          <p:nvSpPr>
            <p:cNvPr id="488" name="Freeform: Shape 487">
              <a:extLst>
                <a:ext uri="{FF2B5EF4-FFF2-40B4-BE49-F238E27FC236}">
                  <a16:creationId xmlns:a16="http://schemas.microsoft.com/office/drawing/2014/main" id="{9978B18E-9301-4F29-BB7F-24ED3064F69A}"/>
                </a:ext>
              </a:extLst>
            </p:cNvPr>
            <p:cNvSpPr/>
            <p:nvPr/>
          </p:nvSpPr>
          <p:spPr>
            <a:xfrm>
              <a:off x="8296480" y="3088551"/>
              <a:ext cx="88947" cy="88947"/>
            </a:xfrm>
            <a:custGeom>
              <a:avLst/>
              <a:gdLst>
                <a:gd name="connsiteX0" fmla="*/ 44536 w 88947"/>
                <a:gd name="connsiteY0" fmla="*/ 88947 h 88947"/>
                <a:gd name="connsiteX1" fmla="*/ 19809 w 88947"/>
                <a:gd name="connsiteY1" fmla="*/ 81482 h 88947"/>
                <a:gd name="connsiteX2" fmla="*/ 3407 w 88947"/>
                <a:gd name="connsiteY2" fmla="*/ 61534 h 88947"/>
                <a:gd name="connsiteX3" fmla="*/ 849 w 88947"/>
                <a:gd name="connsiteY3" fmla="*/ 35838 h 88947"/>
                <a:gd name="connsiteX4" fmla="*/ 13007 w 88947"/>
                <a:gd name="connsiteY4" fmla="*/ 13049 h 88947"/>
                <a:gd name="connsiteX5" fmla="*/ 35777 w 88947"/>
                <a:gd name="connsiteY5" fmla="*/ 861 h 88947"/>
                <a:gd name="connsiteX6" fmla="*/ 61479 w 88947"/>
                <a:gd name="connsiteY6" fmla="*/ 3382 h 88947"/>
                <a:gd name="connsiteX7" fmla="*/ 81445 w 88947"/>
                <a:gd name="connsiteY7" fmla="*/ 19760 h 88947"/>
                <a:gd name="connsiteX8" fmla="*/ 88948 w 88947"/>
                <a:gd name="connsiteY8" fmla="*/ 44475 h 88947"/>
                <a:gd name="connsiteX9" fmla="*/ 75925 w 88947"/>
                <a:gd name="connsiteY9" fmla="*/ 75882 h 88947"/>
                <a:gd name="connsiteX10" fmla="*/ 44536 w 88947"/>
                <a:gd name="connsiteY10" fmla="*/ 88947 h 88947"/>
                <a:gd name="connsiteX11" fmla="*/ 44536 w 88947"/>
                <a:gd name="connsiteY11" fmla="*/ 4664 h 88947"/>
                <a:gd name="connsiteX12" fmla="*/ 22361 w 88947"/>
                <a:gd name="connsiteY12" fmla="*/ 11356 h 88947"/>
                <a:gd name="connsiteX13" fmla="*/ 7651 w 88947"/>
                <a:gd name="connsiteY13" fmla="*/ 29250 h 88947"/>
                <a:gd name="connsiteX14" fmla="*/ 5363 w 88947"/>
                <a:gd name="connsiteY14" fmla="*/ 52302 h 88947"/>
                <a:gd name="connsiteX15" fmla="*/ 16282 w 88947"/>
                <a:gd name="connsiteY15" fmla="*/ 72729 h 88947"/>
                <a:gd name="connsiteX16" fmla="*/ 36709 w 88947"/>
                <a:gd name="connsiteY16" fmla="*/ 83647 h 88947"/>
                <a:gd name="connsiteX17" fmla="*/ 59761 w 88947"/>
                <a:gd name="connsiteY17" fmla="*/ 81359 h 88947"/>
                <a:gd name="connsiteX18" fmla="*/ 77655 w 88947"/>
                <a:gd name="connsiteY18" fmla="*/ 66650 h 88947"/>
                <a:gd name="connsiteX19" fmla="*/ 84347 w 88947"/>
                <a:gd name="connsiteY19" fmla="*/ 44475 h 88947"/>
                <a:gd name="connsiteX20" fmla="*/ 81372 w 88947"/>
                <a:gd name="connsiteY20" fmla="*/ 29176 h 88947"/>
                <a:gd name="connsiteX21" fmla="*/ 72753 w 88947"/>
                <a:gd name="connsiteY21" fmla="*/ 16184 h 88947"/>
                <a:gd name="connsiteX22" fmla="*/ 59816 w 88947"/>
                <a:gd name="connsiteY22" fmla="*/ 7492 h 88947"/>
                <a:gd name="connsiteX23" fmla="*/ 44536 w 88947"/>
                <a:gd name="connsiteY23" fmla="*/ 4419 h 88947"/>
                <a:gd name="connsiteX24" fmla="*/ 44536 w 88947"/>
                <a:gd name="connsiteY24"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7" h="88947">
                  <a:moveTo>
                    <a:pt x="44536" y="88947"/>
                  </a:moveTo>
                  <a:cubicBezTo>
                    <a:pt x="35740" y="88960"/>
                    <a:pt x="27133" y="86359"/>
                    <a:pt x="19809" y="81482"/>
                  </a:cubicBezTo>
                  <a:cubicBezTo>
                    <a:pt x="12491" y="76605"/>
                    <a:pt x="6780" y="69662"/>
                    <a:pt x="3407" y="61534"/>
                  </a:cubicBezTo>
                  <a:cubicBezTo>
                    <a:pt x="27" y="53412"/>
                    <a:pt x="-863" y="44469"/>
                    <a:pt x="849" y="35838"/>
                  </a:cubicBezTo>
                  <a:cubicBezTo>
                    <a:pt x="2560" y="27207"/>
                    <a:pt x="6786" y="19276"/>
                    <a:pt x="13007" y="13049"/>
                  </a:cubicBezTo>
                  <a:cubicBezTo>
                    <a:pt x="19220" y="6823"/>
                    <a:pt x="27146" y="2584"/>
                    <a:pt x="35777" y="861"/>
                  </a:cubicBezTo>
                  <a:cubicBezTo>
                    <a:pt x="44401" y="-863"/>
                    <a:pt x="53351" y="14"/>
                    <a:pt x="61479" y="3382"/>
                  </a:cubicBezTo>
                  <a:cubicBezTo>
                    <a:pt x="69606" y="6743"/>
                    <a:pt x="76556" y="12448"/>
                    <a:pt x="81445" y="19760"/>
                  </a:cubicBezTo>
                  <a:cubicBezTo>
                    <a:pt x="86334" y="27078"/>
                    <a:pt x="88948" y="35678"/>
                    <a:pt x="88948" y="44475"/>
                  </a:cubicBezTo>
                  <a:cubicBezTo>
                    <a:pt x="88929" y="56252"/>
                    <a:pt x="84249" y="67545"/>
                    <a:pt x="75925" y="75882"/>
                  </a:cubicBezTo>
                  <a:cubicBezTo>
                    <a:pt x="67601" y="84218"/>
                    <a:pt x="56314" y="88917"/>
                    <a:pt x="44536" y="88947"/>
                  </a:cubicBezTo>
                  <a:close/>
                  <a:moveTo>
                    <a:pt x="44536" y="4664"/>
                  </a:moveTo>
                  <a:cubicBezTo>
                    <a:pt x="36648" y="4652"/>
                    <a:pt x="28925" y="6983"/>
                    <a:pt x="22361" y="11356"/>
                  </a:cubicBezTo>
                  <a:cubicBezTo>
                    <a:pt x="15798" y="15736"/>
                    <a:pt x="10676" y="21962"/>
                    <a:pt x="7651" y="29250"/>
                  </a:cubicBezTo>
                  <a:cubicBezTo>
                    <a:pt x="4621" y="36537"/>
                    <a:pt x="3830" y="44561"/>
                    <a:pt x="5363" y="52302"/>
                  </a:cubicBezTo>
                  <a:cubicBezTo>
                    <a:pt x="6903" y="60037"/>
                    <a:pt x="10700" y="67153"/>
                    <a:pt x="16282" y="72729"/>
                  </a:cubicBezTo>
                  <a:cubicBezTo>
                    <a:pt x="21858" y="78311"/>
                    <a:pt x="28968" y="82108"/>
                    <a:pt x="36709" y="83647"/>
                  </a:cubicBezTo>
                  <a:cubicBezTo>
                    <a:pt x="44450" y="85181"/>
                    <a:pt x="52474" y="84390"/>
                    <a:pt x="59761" y="81359"/>
                  </a:cubicBezTo>
                  <a:cubicBezTo>
                    <a:pt x="67049" y="78335"/>
                    <a:pt x="73275" y="73213"/>
                    <a:pt x="77655" y="66650"/>
                  </a:cubicBezTo>
                  <a:cubicBezTo>
                    <a:pt x="82028" y="60086"/>
                    <a:pt x="84359" y="52363"/>
                    <a:pt x="84347" y="44475"/>
                  </a:cubicBezTo>
                  <a:cubicBezTo>
                    <a:pt x="84371" y="39230"/>
                    <a:pt x="83359" y="34028"/>
                    <a:pt x="81372" y="29176"/>
                  </a:cubicBezTo>
                  <a:cubicBezTo>
                    <a:pt x="79378" y="24318"/>
                    <a:pt x="76452" y="19907"/>
                    <a:pt x="72753" y="16184"/>
                  </a:cubicBezTo>
                  <a:cubicBezTo>
                    <a:pt x="69054" y="12461"/>
                    <a:pt x="64662" y="9510"/>
                    <a:pt x="59816" y="7492"/>
                  </a:cubicBezTo>
                  <a:cubicBezTo>
                    <a:pt x="54976" y="5467"/>
                    <a:pt x="49781" y="4425"/>
                    <a:pt x="44536" y="4419"/>
                  </a:cubicBezTo>
                  <a:lnTo>
                    <a:pt x="44536" y="4664"/>
                  </a:lnTo>
                  <a:close/>
                </a:path>
              </a:pathLst>
            </a:custGeom>
            <a:solidFill>
              <a:srgbClr val="0E0E0E"/>
            </a:solidFill>
            <a:ln w="6134" cap="flat">
              <a:noFill/>
              <a:prstDash val="solid"/>
              <a:miter/>
            </a:ln>
          </p:spPr>
          <p:txBody>
            <a:bodyPr rtlCol="0" anchor="ctr"/>
            <a:lstStyle/>
            <a:p>
              <a:endParaRPr lang="en-AU"/>
            </a:p>
          </p:txBody>
        </p:sp>
        <p:sp>
          <p:nvSpPr>
            <p:cNvPr id="489" name="Freeform: Shape 488">
              <a:extLst>
                <a:ext uri="{FF2B5EF4-FFF2-40B4-BE49-F238E27FC236}">
                  <a16:creationId xmlns:a16="http://schemas.microsoft.com/office/drawing/2014/main" id="{B1319259-FE7C-4848-B605-6C49732C2C54}"/>
                </a:ext>
              </a:extLst>
            </p:cNvPr>
            <p:cNvSpPr/>
            <p:nvPr/>
          </p:nvSpPr>
          <p:spPr>
            <a:xfrm>
              <a:off x="8497772" y="3090633"/>
              <a:ext cx="84282" cy="84284"/>
            </a:xfrm>
            <a:custGeom>
              <a:avLst/>
              <a:gdLst>
                <a:gd name="connsiteX0" fmla="*/ 71939 w 84282"/>
                <a:gd name="connsiteY0" fmla="*/ 71941 h 84284"/>
                <a:gd name="connsiteX1" fmla="*/ 71939 w 84282"/>
                <a:gd name="connsiteY1" fmla="*/ 12341 h 84284"/>
                <a:gd name="connsiteX2" fmla="*/ 12339 w 84282"/>
                <a:gd name="connsiteY2" fmla="*/ 12341 h 84284"/>
                <a:gd name="connsiteX3" fmla="*/ 12339 w 84282"/>
                <a:gd name="connsiteY3" fmla="*/ 71941 h 84284"/>
                <a:gd name="connsiteX4" fmla="*/ 71939 w 84282"/>
                <a:gd name="connsiteY4" fmla="*/ 71941 h 84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2" h="84284">
                  <a:moveTo>
                    <a:pt x="71939" y="71941"/>
                  </a:moveTo>
                  <a:cubicBezTo>
                    <a:pt x="88397" y="55483"/>
                    <a:pt x="88397" y="28799"/>
                    <a:pt x="71939" y="12341"/>
                  </a:cubicBezTo>
                  <a:cubicBezTo>
                    <a:pt x="55480" y="-4117"/>
                    <a:pt x="28797" y="-4111"/>
                    <a:pt x="12339" y="12341"/>
                  </a:cubicBezTo>
                  <a:cubicBezTo>
                    <a:pt x="-4113" y="28799"/>
                    <a:pt x="-4113" y="55483"/>
                    <a:pt x="12339" y="71941"/>
                  </a:cubicBezTo>
                  <a:cubicBezTo>
                    <a:pt x="28797" y="88399"/>
                    <a:pt x="55480" y="88399"/>
                    <a:pt x="71939" y="71941"/>
                  </a:cubicBezTo>
                  <a:close/>
                </a:path>
              </a:pathLst>
            </a:custGeom>
            <a:solidFill>
              <a:srgbClr val="374FAD"/>
            </a:solidFill>
            <a:ln w="6134" cap="flat">
              <a:noFill/>
              <a:prstDash val="solid"/>
              <a:miter/>
            </a:ln>
          </p:spPr>
          <p:txBody>
            <a:bodyPr rtlCol="0" anchor="ctr"/>
            <a:lstStyle/>
            <a:p>
              <a:endParaRPr lang="en-AU"/>
            </a:p>
          </p:txBody>
        </p:sp>
        <p:sp>
          <p:nvSpPr>
            <p:cNvPr id="490" name="Freeform: Shape 489">
              <a:extLst>
                <a:ext uri="{FF2B5EF4-FFF2-40B4-BE49-F238E27FC236}">
                  <a16:creationId xmlns:a16="http://schemas.microsoft.com/office/drawing/2014/main" id="{1122576F-8F7C-4C6C-8B03-777A6B49446F}"/>
                </a:ext>
              </a:extLst>
            </p:cNvPr>
            <p:cNvSpPr/>
            <p:nvPr/>
          </p:nvSpPr>
          <p:spPr>
            <a:xfrm>
              <a:off x="8495293" y="3088551"/>
              <a:ext cx="88943" cy="88947"/>
            </a:xfrm>
            <a:custGeom>
              <a:avLst/>
              <a:gdLst>
                <a:gd name="connsiteX0" fmla="*/ 44532 w 88943"/>
                <a:gd name="connsiteY0" fmla="*/ 88947 h 88947"/>
                <a:gd name="connsiteX1" fmla="*/ 19805 w 88943"/>
                <a:gd name="connsiteY1" fmla="*/ 81482 h 88947"/>
                <a:gd name="connsiteX2" fmla="*/ 3403 w 88943"/>
                <a:gd name="connsiteY2" fmla="*/ 61534 h 88947"/>
                <a:gd name="connsiteX3" fmla="*/ 844 w 88943"/>
                <a:gd name="connsiteY3" fmla="*/ 35838 h 88947"/>
                <a:gd name="connsiteX4" fmla="*/ 13003 w 88943"/>
                <a:gd name="connsiteY4" fmla="*/ 13049 h 88947"/>
                <a:gd name="connsiteX5" fmla="*/ 35772 w 88943"/>
                <a:gd name="connsiteY5" fmla="*/ 861 h 88947"/>
                <a:gd name="connsiteX6" fmla="*/ 61475 w 88943"/>
                <a:gd name="connsiteY6" fmla="*/ 3382 h 88947"/>
                <a:gd name="connsiteX7" fmla="*/ 81447 w 88943"/>
                <a:gd name="connsiteY7" fmla="*/ 19760 h 88947"/>
                <a:gd name="connsiteX8" fmla="*/ 88944 w 88943"/>
                <a:gd name="connsiteY8" fmla="*/ 44475 h 88947"/>
                <a:gd name="connsiteX9" fmla="*/ 75939 w 88943"/>
                <a:gd name="connsiteY9" fmla="*/ 75900 h 88947"/>
                <a:gd name="connsiteX10" fmla="*/ 44532 w 88943"/>
                <a:gd name="connsiteY10" fmla="*/ 88947 h 88947"/>
                <a:gd name="connsiteX11" fmla="*/ 44532 w 88943"/>
                <a:gd name="connsiteY11" fmla="*/ 4664 h 88947"/>
                <a:gd name="connsiteX12" fmla="*/ 22357 w 88943"/>
                <a:gd name="connsiteY12" fmla="*/ 11356 h 88947"/>
                <a:gd name="connsiteX13" fmla="*/ 7647 w 88943"/>
                <a:gd name="connsiteY13" fmla="*/ 29250 h 88947"/>
                <a:gd name="connsiteX14" fmla="*/ 5359 w 88943"/>
                <a:gd name="connsiteY14" fmla="*/ 52302 h 88947"/>
                <a:gd name="connsiteX15" fmla="*/ 16278 w 88943"/>
                <a:gd name="connsiteY15" fmla="*/ 72729 h 88947"/>
                <a:gd name="connsiteX16" fmla="*/ 36705 w 88943"/>
                <a:gd name="connsiteY16" fmla="*/ 83647 h 88947"/>
                <a:gd name="connsiteX17" fmla="*/ 59757 w 88943"/>
                <a:gd name="connsiteY17" fmla="*/ 81359 h 88947"/>
                <a:gd name="connsiteX18" fmla="*/ 77651 w 88943"/>
                <a:gd name="connsiteY18" fmla="*/ 66650 h 88947"/>
                <a:gd name="connsiteX19" fmla="*/ 84343 w 88943"/>
                <a:gd name="connsiteY19" fmla="*/ 44475 h 88947"/>
                <a:gd name="connsiteX20" fmla="*/ 81368 w 88943"/>
                <a:gd name="connsiteY20" fmla="*/ 29176 h 88947"/>
                <a:gd name="connsiteX21" fmla="*/ 72749 w 88943"/>
                <a:gd name="connsiteY21" fmla="*/ 16184 h 88947"/>
                <a:gd name="connsiteX22" fmla="*/ 59812 w 88943"/>
                <a:gd name="connsiteY22" fmla="*/ 7492 h 88947"/>
                <a:gd name="connsiteX23" fmla="*/ 44532 w 88943"/>
                <a:gd name="connsiteY23" fmla="*/ 4419 h 88947"/>
                <a:gd name="connsiteX24" fmla="*/ 44532 w 88943"/>
                <a:gd name="connsiteY24"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3" h="88947">
                  <a:moveTo>
                    <a:pt x="44532" y="88947"/>
                  </a:moveTo>
                  <a:cubicBezTo>
                    <a:pt x="35736" y="88960"/>
                    <a:pt x="27129" y="86359"/>
                    <a:pt x="19805" y="81482"/>
                  </a:cubicBezTo>
                  <a:cubicBezTo>
                    <a:pt x="12487" y="76605"/>
                    <a:pt x="6776" y="69662"/>
                    <a:pt x="3403" y="61534"/>
                  </a:cubicBezTo>
                  <a:cubicBezTo>
                    <a:pt x="29" y="53412"/>
                    <a:pt x="-861" y="44469"/>
                    <a:pt x="844" y="35838"/>
                  </a:cubicBezTo>
                  <a:cubicBezTo>
                    <a:pt x="2556" y="27207"/>
                    <a:pt x="6782" y="19276"/>
                    <a:pt x="13003" y="13049"/>
                  </a:cubicBezTo>
                  <a:cubicBezTo>
                    <a:pt x="19222" y="6823"/>
                    <a:pt x="27142" y="2584"/>
                    <a:pt x="35772" y="861"/>
                  </a:cubicBezTo>
                  <a:cubicBezTo>
                    <a:pt x="44403" y="-863"/>
                    <a:pt x="53347" y="14"/>
                    <a:pt x="61475" y="3382"/>
                  </a:cubicBezTo>
                  <a:cubicBezTo>
                    <a:pt x="69609" y="6743"/>
                    <a:pt x="76552" y="12448"/>
                    <a:pt x="81447" y="19760"/>
                  </a:cubicBezTo>
                  <a:cubicBezTo>
                    <a:pt x="86337" y="27078"/>
                    <a:pt x="88944" y="35678"/>
                    <a:pt x="88944" y="44475"/>
                  </a:cubicBezTo>
                  <a:cubicBezTo>
                    <a:pt x="88944" y="56259"/>
                    <a:pt x="84269" y="67564"/>
                    <a:pt x="75939" y="75900"/>
                  </a:cubicBezTo>
                  <a:cubicBezTo>
                    <a:pt x="67615" y="84236"/>
                    <a:pt x="56316" y="88929"/>
                    <a:pt x="44532" y="88947"/>
                  </a:cubicBezTo>
                  <a:close/>
                  <a:moveTo>
                    <a:pt x="44532" y="4664"/>
                  </a:moveTo>
                  <a:cubicBezTo>
                    <a:pt x="36643" y="4652"/>
                    <a:pt x="28927" y="6983"/>
                    <a:pt x="22357" y="11356"/>
                  </a:cubicBezTo>
                  <a:cubicBezTo>
                    <a:pt x="15794" y="15736"/>
                    <a:pt x="10672" y="21962"/>
                    <a:pt x="7647" y="29250"/>
                  </a:cubicBezTo>
                  <a:cubicBezTo>
                    <a:pt x="4623" y="36537"/>
                    <a:pt x="3826" y="44561"/>
                    <a:pt x="5359" y="52302"/>
                  </a:cubicBezTo>
                  <a:cubicBezTo>
                    <a:pt x="6899" y="60037"/>
                    <a:pt x="10696" y="67153"/>
                    <a:pt x="16278" y="72729"/>
                  </a:cubicBezTo>
                  <a:cubicBezTo>
                    <a:pt x="21860" y="78311"/>
                    <a:pt x="28970" y="82108"/>
                    <a:pt x="36705" y="83647"/>
                  </a:cubicBezTo>
                  <a:cubicBezTo>
                    <a:pt x="44446" y="85181"/>
                    <a:pt x="52470" y="84390"/>
                    <a:pt x="59757" y="81359"/>
                  </a:cubicBezTo>
                  <a:cubicBezTo>
                    <a:pt x="67045" y="78335"/>
                    <a:pt x="73271" y="73213"/>
                    <a:pt x="77651" y="66650"/>
                  </a:cubicBezTo>
                  <a:cubicBezTo>
                    <a:pt x="82024" y="60086"/>
                    <a:pt x="84355" y="52363"/>
                    <a:pt x="84343" y="44475"/>
                  </a:cubicBezTo>
                  <a:cubicBezTo>
                    <a:pt x="84367" y="39230"/>
                    <a:pt x="83355" y="34028"/>
                    <a:pt x="81368" y="29176"/>
                  </a:cubicBezTo>
                  <a:cubicBezTo>
                    <a:pt x="79380" y="24318"/>
                    <a:pt x="76448" y="19907"/>
                    <a:pt x="72749" y="16184"/>
                  </a:cubicBezTo>
                  <a:cubicBezTo>
                    <a:pt x="69057" y="12461"/>
                    <a:pt x="64658" y="9510"/>
                    <a:pt x="59812" y="7492"/>
                  </a:cubicBezTo>
                  <a:cubicBezTo>
                    <a:pt x="54972" y="5467"/>
                    <a:pt x="49777" y="4425"/>
                    <a:pt x="44532" y="4419"/>
                  </a:cubicBezTo>
                  <a:lnTo>
                    <a:pt x="44532" y="4664"/>
                  </a:lnTo>
                  <a:close/>
                </a:path>
              </a:pathLst>
            </a:custGeom>
            <a:solidFill>
              <a:srgbClr val="0E0E0E"/>
            </a:solidFill>
            <a:ln w="6134" cap="flat">
              <a:noFill/>
              <a:prstDash val="solid"/>
              <a:miter/>
            </a:ln>
          </p:spPr>
          <p:txBody>
            <a:bodyPr rtlCol="0" anchor="ctr"/>
            <a:lstStyle/>
            <a:p>
              <a:endParaRPr lang="en-AU"/>
            </a:p>
          </p:txBody>
        </p:sp>
        <p:sp>
          <p:nvSpPr>
            <p:cNvPr id="491" name="Freeform: Shape 490">
              <a:extLst>
                <a:ext uri="{FF2B5EF4-FFF2-40B4-BE49-F238E27FC236}">
                  <a16:creationId xmlns:a16="http://schemas.microsoft.com/office/drawing/2014/main" id="{1955E164-22C1-4465-A25B-7D51F8A6F2B7}"/>
                </a:ext>
              </a:extLst>
            </p:cNvPr>
            <p:cNvSpPr/>
            <p:nvPr/>
          </p:nvSpPr>
          <p:spPr>
            <a:xfrm>
              <a:off x="8696939" y="3090700"/>
              <a:ext cx="80093" cy="83179"/>
            </a:xfrm>
            <a:custGeom>
              <a:avLst/>
              <a:gdLst>
                <a:gd name="connsiteX0" fmla="*/ 41939 w 80093"/>
                <a:gd name="connsiteY0" fmla="*/ 1 h 83179"/>
                <a:gd name="connsiteX1" fmla="*/ 13900 w 80093"/>
                <a:gd name="connsiteY1" fmla="*/ 10827 h 83179"/>
                <a:gd name="connsiteX2" fmla="*/ 239 w 80093"/>
                <a:gd name="connsiteY2" fmla="*/ 37603 h 83179"/>
                <a:gd name="connsiteX3" fmla="*/ 7931 w 80093"/>
                <a:gd name="connsiteY3" fmla="*/ 66667 h 83179"/>
                <a:gd name="connsiteX4" fmla="*/ 33045 w 80093"/>
                <a:gd name="connsiteY4" fmla="*/ 83180 h 83179"/>
                <a:gd name="connsiteX5" fmla="*/ 80094 w 80093"/>
                <a:gd name="connsiteY5" fmla="*/ 24046 h 83179"/>
                <a:gd name="connsiteX6" fmla="*/ 64525 w 80093"/>
                <a:gd name="connsiteY6" fmla="*/ 6460 h 83179"/>
                <a:gd name="connsiteX7" fmla="*/ 41939 w 80093"/>
                <a:gd name="connsiteY7" fmla="*/ 1 h 8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93" h="83179">
                  <a:moveTo>
                    <a:pt x="41939" y="1"/>
                  </a:moveTo>
                  <a:cubicBezTo>
                    <a:pt x="31579" y="37"/>
                    <a:pt x="21592" y="3890"/>
                    <a:pt x="13900" y="10827"/>
                  </a:cubicBezTo>
                  <a:cubicBezTo>
                    <a:pt x="6208" y="17771"/>
                    <a:pt x="1343" y="27304"/>
                    <a:pt x="239" y="37603"/>
                  </a:cubicBezTo>
                  <a:cubicBezTo>
                    <a:pt x="-865" y="47908"/>
                    <a:pt x="1877" y="58257"/>
                    <a:pt x="7931" y="66667"/>
                  </a:cubicBezTo>
                  <a:cubicBezTo>
                    <a:pt x="13986" y="75077"/>
                    <a:pt x="22929" y="80953"/>
                    <a:pt x="33045" y="83180"/>
                  </a:cubicBezTo>
                  <a:cubicBezTo>
                    <a:pt x="49944" y="64471"/>
                    <a:pt x="65660" y="44719"/>
                    <a:pt x="80094" y="24046"/>
                  </a:cubicBezTo>
                  <a:cubicBezTo>
                    <a:pt x="76683" y="16821"/>
                    <a:pt x="71285" y="10723"/>
                    <a:pt x="64525" y="6460"/>
                  </a:cubicBezTo>
                  <a:cubicBezTo>
                    <a:pt x="57766" y="2203"/>
                    <a:pt x="49932" y="-42"/>
                    <a:pt x="41939" y="1"/>
                  </a:cubicBezTo>
                  <a:close/>
                </a:path>
              </a:pathLst>
            </a:custGeom>
            <a:solidFill>
              <a:srgbClr val="374FAD"/>
            </a:solidFill>
            <a:ln w="6134" cap="flat">
              <a:noFill/>
              <a:prstDash val="solid"/>
              <a:miter/>
            </a:ln>
          </p:spPr>
          <p:txBody>
            <a:bodyPr rtlCol="0" anchor="ctr"/>
            <a:lstStyle/>
            <a:p>
              <a:endParaRPr lang="en-AU"/>
            </a:p>
          </p:txBody>
        </p:sp>
        <p:sp>
          <p:nvSpPr>
            <p:cNvPr id="492" name="Freeform: Shape 491">
              <a:extLst>
                <a:ext uri="{FF2B5EF4-FFF2-40B4-BE49-F238E27FC236}">
                  <a16:creationId xmlns:a16="http://schemas.microsoft.com/office/drawing/2014/main" id="{F19DFC3A-3B87-40B6-A346-3E7813177E1F}"/>
                </a:ext>
              </a:extLst>
            </p:cNvPr>
            <p:cNvSpPr/>
            <p:nvPr/>
          </p:nvSpPr>
          <p:spPr>
            <a:xfrm>
              <a:off x="8694920" y="3088431"/>
              <a:ext cx="84524" cy="87739"/>
            </a:xfrm>
            <a:custGeom>
              <a:avLst/>
              <a:gdLst>
                <a:gd name="connsiteX0" fmla="*/ 35065 w 84524"/>
                <a:gd name="connsiteY0" fmla="*/ 87719 h 87739"/>
                <a:gd name="connsiteX1" fmla="*/ 34574 w 84524"/>
                <a:gd name="connsiteY1" fmla="*/ 87719 h 87739"/>
                <a:gd name="connsiteX2" fmla="*/ 8240 w 84524"/>
                <a:gd name="connsiteY2" fmla="*/ 70181 h 87739"/>
                <a:gd name="connsiteX3" fmla="*/ 265 w 84524"/>
                <a:gd name="connsiteY3" fmla="*/ 39565 h 87739"/>
                <a:gd name="connsiteX4" fmla="*/ 14693 w 84524"/>
                <a:gd name="connsiteY4" fmla="*/ 11410 h 87739"/>
                <a:gd name="connsiteX5" fmla="*/ 44204 w 84524"/>
                <a:gd name="connsiteY5" fmla="*/ 0 h 87739"/>
                <a:gd name="connsiteX6" fmla="*/ 67901 w 84524"/>
                <a:gd name="connsiteY6" fmla="*/ 6870 h 87739"/>
                <a:gd name="connsiteX7" fmla="*/ 84199 w 84524"/>
                <a:gd name="connsiteY7" fmla="*/ 25395 h 87739"/>
                <a:gd name="connsiteX8" fmla="*/ 84524 w 84524"/>
                <a:gd name="connsiteY8" fmla="*/ 26530 h 87739"/>
                <a:gd name="connsiteX9" fmla="*/ 84199 w 84524"/>
                <a:gd name="connsiteY9" fmla="*/ 27665 h 87739"/>
                <a:gd name="connsiteX10" fmla="*/ 36966 w 84524"/>
                <a:gd name="connsiteY10" fmla="*/ 87044 h 87739"/>
                <a:gd name="connsiteX11" fmla="*/ 36095 w 84524"/>
                <a:gd name="connsiteY11" fmla="*/ 87608 h 87739"/>
                <a:gd name="connsiteX12" fmla="*/ 35065 w 84524"/>
                <a:gd name="connsiteY12" fmla="*/ 87719 h 87739"/>
                <a:gd name="connsiteX13" fmla="*/ 44204 w 84524"/>
                <a:gd name="connsiteY13" fmla="*/ 4539 h 87739"/>
                <a:gd name="connsiteX14" fmla="*/ 17692 w 84524"/>
                <a:gd name="connsiteY14" fmla="*/ 14311 h 87739"/>
                <a:gd name="connsiteX15" fmla="*/ 4344 w 84524"/>
                <a:gd name="connsiteY15" fmla="*/ 39222 h 87739"/>
                <a:gd name="connsiteX16" fmla="*/ 10884 w 84524"/>
                <a:gd name="connsiteY16" fmla="*/ 66709 h 87739"/>
                <a:gd name="connsiteX17" fmla="*/ 34022 w 84524"/>
                <a:gd name="connsiteY17" fmla="*/ 82934 h 87739"/>
                <a:gd name="connsiteX18" fmla="*/ 79230 w 84524"/>
                <a:gd name="connsiteY18" fmla="*/ 26193 h 87739"/>
                <a:gd name="connsiteX19" fmla="*/ 64662 w 84524"/>
                <a:gd name="connsiteY19" fmla="*/ 10367 h 87739"/>
                <a:gd name="connsiteX20" fmla="*/ 43959 w 84524"/>
                <a:gd name="connsiteY20" fmla="*/ 4539 h 87739"/>
                <a:gd name="connsiteX21" fmla="*/ 44204 w 84524"/>
                <a:gd name="connsiteY21" fmla="*/ 4539 h 8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524" h="87739">
                  <a:moveTo>
                    <a:pt x="35065" y="87719"/>
                  </a:moveTo>
                  <a:lnTo>
                    <a:pt x="34574" y="87719"/>
                  </a:lnTo>
                  <a:cubicBezTo>
                    <a:pt x="23943" y="85302"/>
                    <a:pt x="14570" y="79057"/>
                    <a:pt x="8240" y="70181"/>
                  </a:cubicBezTo>
                  <a:cubicBezTo>
                    <a:pt x="1915" y="61299"/>
                    <a:pt x="-925" y="50404"/>
                    <a:pt x="265" y="39565"/>
                  </a:cubicBezTo>
                  <a:cubicBezTo>
                    <a:pt x="1455" y="28726"/>
                    <a:pt x="6590" y="18703"/>
                    <a:pt x="14693" y="11410"/>
                  </a:cubicBezTo>
                  <a:cubicBezTo>
                    <a:pt x="22796" y="4110"/>
                    <a:pt x="33304" y="49"/>
                    <a:pt x="44204" y="0"/>
                  </a:cubicBezTo>
                  <a:cubicBezTo>
                    <a:pt x="52596" y="-12"/>
                    <a:pt x="60816" y="2374"/>
                    <a:pt x="67901" y="6870"/>
                  </a:cubicBezTo>
                  <a:cubicBezTo>
                    <a:pt x="74986" y="11373"/>
                    <a:pt x="80641" y="17795"/>
                    <a:pt x="84199" y="25395"/>
                  </a:cubicBezTo>
                  <a:cubicBezTo>
                    <a:pt x="84414" y="25733"/>
                    <a:pt x="84524" y="26131"/>
                    <a:pt x="84524" y="26530"/>
                  </a:cubicBezTo>
                  <a:cubicBezTo>
                    <a:pt x="84524" y="26929"/>
                    <a:pt x="84414" y="27322"/>
                    <a:pt x="84199" y="27665"/>
                  </a:cubicBezTo>
                  <a:cubicBezTo>
                    <a:pt x="69722" y="48435"/>
                    <a:pt x="53952" y="68267"/>
                    <a:pt x="36966" y="87044"/>
                  </a:cubicBezTo>
                  <a:cubicBezTo>
                    <a:pt x="36727" y="87301"/>
                    <a:pt x="36426" y="87492"/>
                    <a:pt x="36095" y="87608"/>
                  </a:cubicBezTo>
                  <a:cubicBezTo>
                    <a:pt x="35764" y="87731"/>
                    <a:pt x="35414" y="87768"/>
                    <a:pt x="35065" y="87719"/>
                  </a:cubicBezTo>
                  <a:close/>
                  <a:moveTo>
                    <a:pt x="44204" y="4539"/>
                  </a:moveTo>
                  <a:cubicBezTo>
                    <a:pt x="34469" y="4447"/>
                    <a:pt x="25035" y="7925"/>
                    <a:pt x="17692" y="14311"/>
                  </a:cubicBezTo>
                  <a:cubicBezTo>
                    <a:pt x="10344" y="20703"/>
                    <a:pt x="5596" y="29567"/>
                    <a:pt x="4344" y="39222"/>
                  </a:cubicBezTo>
                  <a:cubicBezTo>
                    <a:pt x="3087" y="48877"/>
                    <a:pt x="5418" y="58655"/>
                    <a:pt x="10884" y="66709"/>
                  </a:cubicBezTo>
                  <a:cubicBezTo>
                    <a:pt x="16355" y="74763"/>
                    <a:pt x="24587" y="80536"/>
                    <a:pt x="34022" y="82934"/>
                  </a:cubicBezTo>
                  <a:cubicBezTo>
                    <a:pt x="50203" y="64930"/>
                    <a:pt x="65300" y="45982"/>
                    <a:pt x="79230" y="26193"/>
                  </a:cubicBezTo>
                  <a:cubicBezTo>
                    <a:pt x="75936" y="19672"/>
                    <a:pt x="70894" y="14194"/>
                    <a:pt x="64662" y="10367"/>
                  </a:cubicBezTo>
                  <a:cubicBezTo>
                    <a:pt x="58436" y="6545"/>
                    <a:pt x="51265" y="4527"/>
                    <a:pt x="43959" y="4539"/>
                  </a:cubicBezTo>
                  <a:lnTo>
                    <a:pt x="44204" y="4539"/>
                  </a:lnTo>
                  <a:close/>
                </a:path>
              </a:pathLst>
            </a:custGeom>
            <a:solidFill>
              <a:srgbClr val="0E0E0E"/>
            </a:solidFill>
            <a:ln w="6134" cap="flat">
              <a:noFill/>
              <a:prstDash val="solid"/>
              <a:miter/>
            </a:ln>
          </p:spPr>
          <p:txBody>
            <a:bodyPr rtlCol="0" anchor="ctr"/>
            <a:lstStyle/>
            <a:p>
              <a:endParaRPr lang="en-AU"/>
            </a:p>
          </p:txBody>
        </p:sp>
        <p:sp>
          <p:nvSpPr>
            <p:cNvPr id="493" name="Freeform: Shape 492">
              <a:extLst>
                <a:ext uri="{FF2B5EF4-FFF2-40B4-BE49-F238E27FC236}">
                  <a16:creationId xmlns:a16="http://schemas.microsoft.com/office/drawing/2014/main" id="{12DE1E9F-91AA-484D-AEAE-6A0BA20E5618}"/>
                </a:ext>
              </a:extLst>
            </p:cNvPr>
            <p:cNvSpPr/>
            <p:nvPr/>
          </p:nvSpPr>
          <p:spPr>
            <a:xfrm>
              <a:off x="8561929" y="2559098"/>
              <a:ext cx="560028" cy="488527"/>
            </a:xfrm>
            <a:custGeom>
              <a:avLst/>
              <a:gdLst>
                <a:gd name="connsiteX0" fmla="*/ 206271 w 560028"/>
                <a:gd name="connsiteY0" fmla="*/ 1672 h 488527"/>
                <a:gd name="connsiteX1" fmla="*/ 2064 w 560028"/>
                <a:gd name="connsiteY1" fmla="*/ 219189 h 488527"/>
                <a:gd name="connsiteX2" fmla="*/ 144929 w 560028"/>
                <a:gd name="connsiteY2" fmla="*/ 432781 h 488527"/>
                <a:gd name="connsiteX3" fmla="*/ 253258 w 560028"/>
                <a:gd name="connsiteY3" fmla="*/ 373341 h 488527"/>
                <a:gd name="connsiteX4" fmla="*/ 365145 w 560028"/>
                <a:gd name="connsiteY4" fmla="*/ 353466 h 488527"/>
                <a:gd name="connsiteX5" fmla="*/ 474088 w 560028"/>
                <a:gd name="connsiteY5" fmla="*/ 474125 h 488527"/>
                <a:gd name="connsiteX6" fmla="*/ 548373 w 560028"/>
                <a:gd name="connsiteY6" fmla="*/ 398920 h 488527"/>
                <a:gd name="connsiteX7" fmla="*/ 417654 w 560028"/>
                <a:gd name="connsiteY7" fmla="*/ 158338 h 488527"/>
                <a:gd name="connsiteX8" fmla="*/ 466114 w 560028"/>
                <a:gd name="connsiteY8" fmla="*/ 248695 h 488527"/>
                <a:gd name="connsiteX9" fmla="*/ 487025 w 560028"/>
                <a:gd name="connsiteY9" fmla="*/ 188261 h 488527"/>
                <a:gd name="connsiteX10" fmla="*/ 479241 w 560028"/>
                <a:gd name="connsiteY10" fmla="*/ 124784 h 488527"/>
                <a:gd name="connsiteX11" fmla="*/ 206271 w 560028"/>
                <a:gd name="connsiteY11" fmla="*/ 1672 h 48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028" h="488527">
                  <a:moveTo>
                    <a:pt x="206271" y="1672"/>
                  </a:moveTo>
                  <a:cubicBezTo>
                    <a:pt x="106713" y="9830"/>
                    <a:pt x="20160" y="90862"/>
                    <a:pt x="2064" y="219189"/>
                  </a:cubicBezTo>
                  <a:cubicBezTo>
                    <a:pt x="-16032" y="347516"/>
                    <a:pt x="89292" y="433885"/>
                    <a:pt x="144929" y="432781"/>
                  </a:cubicBezTo>
                  <a:cubicBezTo>
                    <a:pt x="200566" y="431677"/>
                    <a:pt x="253258" y="373341"/>
                    <a:pt x="253258" y="373341"/>
                  </a:cubicBezTo>
                  <a:cubicBezTo>
                    <a:pt x="253258" y="373341"/>
                    <a:pt x="314232" y="402785"/>
                    <a:pt x="365145" y="353466"/>
                  </a:cubicBezTo>
                  <a:cubicBezTo>
                    <a:pt x="365145" y="353466"/>
                    <a:pt x="434155" y="436277"/>
                    <a:pt x="474088" y="474125"/>
                  </a:cubicBezTo>
                  <a:cubicBezTo>
                    <a:pt x="514022" y="511973"/>
                    <a:pt x="588859" y="471181"/>
                    <a:pt x="548373" y="398920"/>
                  </a:cubicBezTo>
                  <a:cubicBezTo>
                    <a:pt x="507887" y="326660"/>
                    <a:pt x="417654" y="158338"/>
                    <a:pt x="417654" y="158338"/>
                  </a:cubicBezTo>
                  <a:lnTo>
                    <a:pt x="466114" y="248695"/>
                  </a:lnTo>
                  <a:cubicBezTo>
                    <a:pt x="477597" y="230409"/>
                    <a:pt x="484750" y="209737"/>
                    <a:pt x="487025" y="188261"/>
                  </a:cubicBezTo>
                  <a:cubicBezTo>
                    <a:pt x="489301" y="166785"/>
                    <a:pt x="486639" y="145070"/>
                    <a:pt x="479241" y="124784"/>
                  </a:cubicBezTo>
                  <a:cubicBezTo>
                    <a:pt x="453416" y="56204"/>
                    <a:pt x="368887" y="-11578"/>
                    <a:pt x="206271" y="1672"/>
                  </a:cubicBezTo>
                  <a:close/>
                </a:path>
              </a:pathLst>
            </a:custGeom>
            <a:solidFill>
              <a:srgbClr val="AB795E"/>
            </a:solidFill>
            <a:ln w="6134" cap="flat">
              <a:noFill/>
              <a:prstDash val="solid"/>
              <a:miter/>
            </a:ln>
          </p:spPr>
          <p:txBody>
            <a:bodyPr rtlCol="0" anchor="ctr"/>
            <a:lstStyle/>
            <a:p>
              <a:endParaRPr lang="en-AU"/>
            </a:p>
          </p:txBody>
        </p:sp>
        <p:sp>
          <p:nvSpPr>
            <p:cNvPr id="494" name="Freeform: Shape 493">
              <a:extLst>
                <a:ext uri="{FF2B5EF4-FFF2-40B4-BE49-F238E27FC236}">
                  <a16:creationId xmlns:a16="http://schemas.microsoft.com/office/drawing/2014/main" id="{EB11B2E1-CADA-4858-921D-5E34FCA01134}"/>
                </a:ext>
              </a:extLst>
            </p:cNvPr>
            <p:cNvSpPr/>
            <p:nvPr/>
          </p:nvSpPr>
          <p:spPr>
            <a:xfrm>
              <a:off x="8559825" y="2556800"/>
              <a:ext cx="564634" cy="493169"/>
            </a:xfrm>
            <a:custGeom>
              <a:avLst/>
              <a:gdLst>
                <a:gd name="connsiteX0" fmla="*/ 511587 w 564634"/>
                <a:gd name="connsiteY0" fmla="*/ 493170 h 493169"/>
                <a:gd name="connsiteX1" fmla="*/ 474782 w 564634"/>
                <a:gd name="connsiteY1" fmla="*/ 478080 h 493169"/>
                <a:gd name="connsiteX2" fmla="*/ 367250 w 564634"/>
                <a:gd name="connsiteY2" fmla="*/ 359077 h 493169"/>
                <a:gd name="connsiteX3" fmla="*/ 256099 w 564634"/>
                <a:gd name="connsiteY3" fmla="*/ 378399 h 493169"/>
                <a:gd name="connsiteX4" fmla="*/ 147279 w 564634"/>
                <a:gd name="connsiteY4" fmla="*/ 437410 h 493169"/>
                <a:gd name="connsiteX5" fmla="*/ 51218 w 564634"/>
                <a:gd name="connsiteY5" fmla="*/ 383981 h 493169"/>
                <a:gd name="connsiteX6" fmla="*/ 8506 w 564634"/>
                <a:gd name="connsiteY6" fmla="*/ 308059 h 493169"/>
                <a:gd name="connsiteX7" fmla="*/ 2145 w 564634"/>
                <a:gd name="connsiteY7" fmla="*/ 221181 h 493169"/>
                <a:gd name="connsiteX8" fmla="*/ 208437 w 564634"/>
                <a:gd name="connsiteY8" fmla="*/ 1700 h 493169"/>
                <a:gd name="connsiteX9" fmla="*/ 397492 w 564634"/>
                <a:gd name="connsiteY9" fmla="*/ 32800 h 493169"/>
                <a:gd name="connsiteX10" fmla="*/ 483738 w 564634"/>
                <a:gd name="connsiteY10" fmla="*/ 125978 h 493169"/>
                <a:gd name="connsiteX11" fmla="*/ 471163 w 564634"/>
                <a:gd name="connsiteY11" fmla="*/ 250809 h 493169"/>
                <a:gd name="connsiteX12" fmla="*/ 552625 w 564634"/>
                <a:gd name="connsiteY12" fmla="*/ 400114 h 493169"/>
                <a:gd name="connsiteX13" fmla="*/ 545141 w 564634"/>
                <a:gd name="connsiteY13" fmla="*/ 481883 h 493169"/>
                <a:gd name="connsiteX14" fmla="*/ 511587 w 564634"/>
                <a:gd name="connsiteY14" fmla="*/ 493170 h 493169"/>
                <a:gd name="connsiteX15" fmla="*/ 367250 w 564634"/>
                <a:gd name="connsiteY15" fmla="*/ 353433 h 493169"/>
                <a:gd name="connsiteX16" fmla="*/ 368170 w 564634"/>
                <a:gd name="connsiteY16" fmla="*/ 353691 h 493169"/>
                <a:gd name="connsiteX17" fmla="*/ 368906 w 564634"/>
                <a:gd name="connsiteY17" fmla="*/ 354292 h 493169"/>
                <a:gd name="connsiteX18" fmla="*/ 477604 w 564634"/>
                <a:gd name="connsiteY18" fmla="*/ 474767 h 493169"/>
                <a:gd name="connsiteX19" fmla="*/ 509127 w 564634"/>
                <a:gd name="connsiteY19" fmla="*/ 488557 h 493169"/>
                <a:gd name="connsiteX20" fmla="*/ 541951 w 564634"/>
                <a:gd name="connsiteY20" fmla="*/ 478264 h 493169"/>
                <a:gd name="connsiteX21" fmla="*/ 548086 w 564634"/>
                <a:gd name="connsiteY21" fmla="*/ 402384 h 493169"/>
                <a:gd name="connsiteX22" fmla="*/ 465949 w 564634"/>
                <a:gd name="connsiteY22" fmla="*/ 251913 h 493169"/>
                <a:gd name="connsiteX23" fmla="*/ 464722 w 564634"/>
                <a:gd name="connsiteY23" fmla="*/ 249643 h 493169"/>
                <a:gd name="connsiteX24" fmla="*/ 417489 w 564634"/>
                <a:gd name="connsiteY24" fmla="*/ 161495 h 493169"/>
                <a:gd name="connsiteX25" fmla="*/ 417323 w 564634"/>
                <a:gd name="connsiteY25" fmla="*/ 159747 h 493169"/>
                <a:gd name="connsiteX26" fmla="*/ 418440 w 564634"/>
                <a:gd name="connsiteY26" fmla="*/ 158397 h 493169"/>
                <a:gd name="connsiteX27" fmla="*/ 420188 w 564634"/>
                <a:gd name="connsiteY27" fmla="*/ 158232 h 493169"/>
                <a:gd name="connsiteX28" fmla="*/ 421538 w 564634"/>
                <a:gd name="connsiteY28" fmla="*/ 159348 h 493169"/>
                <a:gd name="connsiteX29" fmla="*/ 468096 w 564634"/>
                <a:gd name="connsiteY29" fmla="*/ 246269 h 493169"/>
                <a:gd name="connsiteX30" fmla="*/ 486670 w 564634"/>
                <a:gd name="connsiteY30" fmla="*/ 188179 h 493169"/>
                <a:gd name="connsiteX31" fmla="*/ 478892 w 564634"/>
                <a:gd name="connsiteY31" fmla="*/ 127696 h 493169"/>
                <a:gd name="connsiteX32" fmla="*/ 208252 w 564634"/>
                <a:gd name="connsiteY32" fmla="*/ 6423 h 493169"/>
                <a:gd name="connsiteX33" fmla="*/ 6132 w 564634"/>
                <a:gd name="connsiteY33" fmla="*/ 221917 h 493169"/>
                <a:gd name="connsiteX34" fmla="*/ 12382 w 564634"/>
                <a:gd name="connsiteY34" fmla="*/ 306857 h 493169"/>
                <a:gd name="connsiteX35" fmla="*/ 54224 w 564634"/>
                <a:gd name="connsiteY35" fmla="*/ 381037 h 493169"/>
                <a:gd name="connsiteX36" fmla="*/ 146666 w 564634"/>
                <a:gd name="connsiteY36" fmla="*/ 432932 h 493169"/>
                <a:gd name="connsiteX37" fmla="*/ 253339 w 564634"/>
                <a:gd name="connsiteY37" fmla="*/ 374228 h 493169"/>
                <a:gd name="connsiteX38" fmla="*/ 254596 w 564634"/>
                <a:gd name="connsiteY38" fmla="*/ 373492 h 493169"/>
                <a:gd name="connsiteX39" fmla="*/ 256038 w 564634"/>
                <a:gd name="connsiteY39" fmla="*/ 373676 h 493169"/>
                <a:gd name="connsiteX40" fmla="*/ 365348 w 564634"/>
                <a:gd name="connsiteY40" fmla="*/ 354231 h 493169"/>
                <a:gd name="connsiteX41" fmla="*/ 366207 w 564634"/>
                <a:gd name="connsiteY41" fmla="*/ 353611 h 493169"/>
                <a:gd name="connsiteX42" fmla="*/ 367250 w 564634"/>
                <a:gd name="connsiteY42" fmla="*/ 353433 h 49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64634" h="493169">
                  <a:moveTo>
                    <a:pt x="511587" y="493170"/>
                  </a:moveTo>
                  <a:cubicBezTo>
                    <a:pt x="497822" y="493127"/>
                    <a:pt x="484615" y="487710"/>
                    <a:pt x="474782" y="478080"/>
                  </a:cubicBezTo>
                  <a:cubicBezTo>
                    <a:pt x="438590" y="443728"/>
                    <a:pt x="377801" y="371652"/>
                    <a:pt x="367250" y="359077"/>
                  </a:cubicBezTo>
                  <a:cubicBezTo>
                    <a:pt x="320692" y="402016"/>
                    <a:pt x="266036" y="382509"/>
                    <a:pt x="256099" y="378399"/>
                  </a:cubicBezTo>
                  <a:cubicBezTo>
                    <a:pt x="247941" y="387048"/>
                    <a:pt x="199419" y="436183"/>
                    <a:pt x="147279" y="437410"/>
                  </a:cubicBezTo>
                  <a:cubicBezTo>
                    <a:pt x="118939" y="437962"/>
                    <a:pt x="80294" y="416615"/>
                    <a:pt x="51218" y="383981"/>
                  </a:cubicBezTo>
                  <a:cubicBezTo>
                    <a:pt x="31570" y="362125"/>
                    <a:pt x="16989" y="336202"/>
                    <a:pt x="8506" y="308059"/>
                  </a:cubicBezTo>
                  <a:cubicBezTo>
                    <a:pt x="22" y="279921"/>
                    <a:pt x="-2149" y="250256"/>
                    <a:pt x="2145" y="221181"/>
                  </a:cubicBezTo>
                  <a:cubicBezTo>
                    <a:pt x="19443" y="98497"/>
                    <a:pt x="102377" y="10349"/>
                    <a:pt x="208437" y="1700"/>
                  </a:cubicBezTo>
                  <a:cubicBezTo>
                    <a:pt x="283642" y="-4434"/>
                    <a:pt x="347314" y="6055"/>
                    <a:pt x="397492" y="32800"/>
                  </a:cubicBezTo>
                  <a:cubicBezTo>
                    <a:pt x="438713" y="54760"/>
                    <a:pt x="469323" y="88008"/>
                    <a:pt x="483738" y="125978"/>
                  </a:cubicBezTo>
                  <a:cubicBezTo>
                    <a:pt x="507539" y="189038"/>
                    <a:pt x="476622" y="242221"/>
                    <a:pt x="471163" y="250809"/>
                  </a:cubicBezTo>
                  <a:cubicBezTo>
                    <a:pt x="498951" y="302520"/>
                    <a:pt x="532504" y="363861"/>
                    <a:pt x="552625" y="400114"/>
                  </a:cubicBezTo>
                  <a:cubicBezTo>
                    <a:pt x="574524" y="439005"/>
                    <a:pt x="563114" y="467590"/>
                    <a:pt x="545141" y="481883"/>
                  </a:cubicBezTo>
                  <a:cubicBezTo>
                    <a:pt x="535498" y="489225"/>
                    <a:pt x="523708" y="493194"/>
                    <a:pt x="511587" y="493170"/>
                  </a:cubicBezTo>
                  <a:close/>
                  <a:moveTo>
                    <a:pt x="367250" y="353433"/>
                  </a:moveTo>
                  <a:cubicBezTo>
                    <a:pt x="367569" y="353452"/>
                    <a:pt x="367882" y="353544"/>
                    <a:pt x="368170" y="353691"/>
                  </a:cubicBezTo>
                  <a:cubicBezTo>
                    <a:pt x="368453" y="353838"/>
                    <a:pt x="368704" y="354040"/>
                    <a:pt x="368906" y="354292"/>
                  </a:cubicBezTo>
                  <a:cubicBezTo>
                    <a:pt x="369581" y="355090"/>
                    <a:pt x="438284" y="437410"/>
                    <a:pt x="477604" y="474767"/>
                  </a:cubicBezTo>
                  <a:cubicBezTo>
                    <a:pt x="486106" y="483017"/>
                    <a:pt x="497301" y="487913"/>
                    <a:pt x="509127" y="488557"/>
                  </a:cubicBezTo>
                  <a:cubicBezTo>
                    <a:pt x="520954" y="489201"/>
                    <a:pt x="532609" y="485545"/>
                    <a:pt x="541951" y="478264"/>
                  </a:cubicBezTo>
                  <a:cubicBezTo>
                    <a:pt x="558391" y="465382"/>
                    <a:pt x="568696" y="438698"/>
                    <a:pt x="548086" y="402384"/>
                  </a:cubicBezTo>
                  <a:cubicBezTo>
                    <a:pt x="527475" y="366070"/>
                    <a:pt x="493921" y="303869"/>
                    <a:pt x="465949" y="251913"/>
                  </a:cubicBezTo>
                  <a:lnTo>
                    <a:pt x="464722" y="249643"/>
                  </a:lnTo>
                  <a:cubicBezTo>
                    <a:pt x="438775" y="201367"/>
                    <a:pt x="417918" y="162354"/>
                    <a:pt x="417489" y="161495"/>
                  </a:cubicBezTo>
                  <a:cubicBezTo>
                    <a:pt x="417207" y="160955"/>
                    <a:pt x="417145" y="160330"/>
                    <a:pt x="417323" y="159747"/>
                  </a:cubicBezTo>
                  <a:cubicBezTo>
                    <a:pt x="417501" y="159170"/>
                    <a:pt x="417906" y="158679"/>
                    <a:pt x="418440" y="158397"/>
                  </a:cubicBezTo>
                  <a:cubicBezTo>
                    <a:pt x="418980" y="158109"/>
                    <a:pt x="419605" y="158054"/>
                    <a:pt x="420188" y="158232"/>
                  </a:cubicBezTo>
                  <a:cubicBezTo>
                    <a:pt x="420771" y="158410"/>
                    <a:pt x="421255" y="158808"/>
                    <a:pt x="421538" y="159348"/>
                  </a:cubicBezTo>
                  <a:lnTo>
                    <a:pt x="468096" y="246269"/>
                  </a:lnTo>
                  <a:cubicBezTo>
                    <a:pt x="478462" y="228499"/>
                    <a:pt x="484799" y="208667"/>
                    <a:pt x="486670" y="188179"/>
                  </a:cubicBezTo>
                  <a:cubicBezTo>
                    <a:pt x="488535" y="167691"/>
                    <a:pt x="485879" y="147043"/>
                    <a:pt x="478892" y="127696"/>
                  </a:cubicBezTo>
                  <a:cubicBezTo>
                    <a:pt x="440124" y="25194"/>
                    <a:pt x="313699" y="-2165"/>
                    <a:pt x="208252" y="6423"/>
                  </a:cubicBezTo>
                  <a:cubicBezTo>
                    <a:pt x="104401" y="14888"/>
                    <a:pt x="23185" y="101442"/>
                    <a:pt x="6132" y="221917"/>
                  </a:cubicBezTo>
                  <a:cubicBezTo>
                    <a:pt x="1936" y="250342"/>
                    <a:pt x="4071" y="279351"/>
                    <a:pt x="12382" y="306857"/>
                  </a:cubicBezTo>
                  <a:cubicBezTo>
                    <a:pt x="20694" y="334362"/>
                    <a:pt x="34981" y="359690"/>
                    <a:pt x="54224" y="381037"/>
                  </a:cubicBezTo>
                  <a:cubicBezTo>
                    <a:pt x="82380" y="412751"/>
                    <a:pt x="119491" y="433423"/>
                    <a:pt x="146666" y="432932"/>
                  </a:cubicBezTo>
                  <a:cubicBezTo>
                    <a:pt x="200646" y="431644"/>
                    <a:pt x="252848" y="374780"/>
                    <a:pt x="253339" y="374228"/>
                  </a:cubicBezTo>
                  <a:cubicBezTo>
                    <a:pt x="253670" y="373854"/>
                    <a:pt x="254112" y="373596"/>
                    <a:pt x="254596" y="373492"/>
                  </a:cubicBezTo>
                  <a:cubicBezTo>
                    <a:pt x="255087" y="373394"/>
                    <a:pt x="255590" y="373461"/>
                    <a:pt x="256038" y="373676"/>
                  </a:cubicBezTo>
                  <a:cubicBezTo>
                    <a:pt x="256651" y="373983"/>
                    <a:pt x="316214" y="401832"/>
                    <a:pt x="365348" y="354231"/>
                  </a:cubicBezTo>
                  <a:cubicBezTo>
                    <a:pt x="365588" y="353961"/>
                    <a:pt x="365876" y="353746"/>
                    <a:pt x="366207" y="353611"/>
                  </a:cubicBezTo>
                  <a:cubicBezTo>
                    <a:pt x="366539" y="353470"/>
                    <a:pt x="366894" y="353409"/>
                    <a:pt x="367250" y="353433"/>
                  </a:cubicBezTo>
                  <a:close/>
                </a:path>
              </a:pathLst>
            </a:custGeom>
            <a:solidFill>
              <a:srgbClr val="0E0E0E"/>
            </a:solidFill>
            <a:ln w="6134" cap="flat">
              <a:noFill/>
              <a:prstDash val="solid"/>
              <a:miter/>
            </a:ln>
          </p:spPr>
          <p:txBody>
            <a:bodyPr rtlCol="0" anchor="ctr"/>
            <a:lstStyle/>
            <a:p>
              <a:endParaRPr lang="en-AU"/>
            </a:p>
          </p:txBody>
        </p:sp>
        <p:sp>
          <p:nvSpPr>
            <p:cNvPr id="495" name="Freeform: Shape 494">
              <a:extLst>
                <a:ext uri="{FF2B5EF4-FFF2-40B4-BE49-F238E27FC236}">
                  <a16:creationId xmlns:a16="http://schemas.microsoft.com/office/drawing/2014/main" id="{8EFA6FE1-E706-4364-8EA3-39F973EFE6EC}"/>
                </a:ext>
              </a:extLst>
            </p:cNvPr>
            <p:cNvSpPr/>
            <p:nvPr/>
          </p:nvSpPr>
          <p:spPr>
            <a:xfrm>
              <a:off x="8825271" y="1477439"/>
              <a:ext cx="138425" cy="211739"/>
            </a:xfrm>
            <a:custGeom>
              <a:avLst/>
              <a:gdLst>
                <a:gd name="connsiteX0" fmla="*/ 138425 w 138425"/>
                <a:gd name="connsiteY0" fmla="*/ 45735 h 211739"/>
                <a:gd name="connsiteX1" fmla="*/ 20588 w 138425"/>
                <a:gd name="connsiteY1" fmla="*/ 16475 h 211739"/>
                <a:gd name="connsiteX2" fmla="*/ 24820 w 138425"/>
                <a:gd name="connsiteY2" fmla="*/ 167437 h 211739"/>
                <a:gd name="connsiteX3" fmla="*/ 133027 w 138425"/>
                <a:gd name="connsiteY3" fmla="*/ 192587 h 211739"/>
              </a:gdLst>
              <a:ahLst/>
              <a:cxnLst>
                <a:cxn ang="0">
                  <a:pos x="connsiteX0" y="connsiteY0"/>
                </a:cxn>
                <a:cxn ang="0">
                  <a:pos x="connsiteX1" y="connsiteY1"/>
                </a:cxn>
                <a:cxn ang="0">
                  <a:pos x="connsiteX2" y="connsiteY2"/>
                </a:cxn>
                <a:cxn ang="0">
                  <a:pos x="connsiteX3" y="connsiteY3"/>
                </a:cxn>
              </a:cxnLst>
              <a:rect l="l" t="t" r="r" b="b"/>
              <a:pathLst>
                <a:path w="138425" h="211739">
                  <a:moveTo>
                    <a:pt x="138425" y="45735"/>
                  </a:moveTo>
                  <a:cubicBezTo>
                    <a:pt x="94321" y="-10883"/>
                    <a:pt x="45492" y="-7693"/>
                    <a:pt x="20588" y="16475"/>
                  </a:cubicBezTo>
                  <a:cubicBezTo>
                    <a:pt x="-5605" y="41871"/>
                    <a:pt x="-9531" y="101127"/>
                    <a:pt x="24820" y="167437"/>
                  </a:cubicBezTo>
                  <a:cubicBezTo>
                    <a:pt x="59172" y="233748"/>
                    <a:pt x="125789" y="210867"/>
                    <a:pt x="133027" y="192587"/>
                  </a:cubicBezTo>
                </a:path>
              </a:pathLst>
            </a:custGeom>
            <a:solidFill>
              <a:srgbClr val="AB795E"/>
            </a:solidFill>
            <a:ln w="6134" cap="flat">
              <a:noFill/>
              <a:prstDash val="solid"/>
              <a:miter/>
            </a:ln>
          </p:spPr>
          <p:txBody>
            <a:bodyPr rtlCol="0" anchor="ctr"/>
            <a:lstStyle/>
            <a:p>
              <a:endParaRPr lang="en-AU"/>
            </a:p>
          </p:txBody>
        </p:sp>
        <p:sp>
          <p:nvSpPr>
            <p:cNvPr id="496" name="Freeform: Shape 495">
              <a:extLst>
                <a:ext uri="{FF2B5EF4-FFF2-40B4-BE49-F238E27FC236}">
                  <a16:creationId xmlns:a16="http://schemas.microsoft.com/office/drawing/2014/main" id="{B0C14324-DE38-4D8F-8F47-873D17BA281F}"/>
                </a:ext>
              </a:extLst>
            </p:cNvPr>
            <p:cNvSpPr/>
            <p:nvPr/>
          </p:nvSpPr>
          <p:spPr>
            <a:xfrm>
              <a:off x="8822752" y="1475053"/>
              <a:ext cx="143095" cy="216443"/>
            </a:xfrm>
            <a:custGeom>
              <a:avLst/>
              <a:gdLst>
                <a:gd name="connsiteX0" fmla="*/ 92484 w 143095"/>
                <a:gd name="connsiteY0" fmla="*/ 216444 h 216443"/>
                <a:gd name="connsiteX1" fmla="*/ 25008 w 143095"/>
                <a:gd name="connsiteY1" fmla="*/ 170928 h 216443"/>
                <a:gd name="connsiteX2" fmla="*/ 21266 w 143095"/>
                <a:gd name="connsiteY2" fmla="*/ 17206 h 216443"/>
                <a:gd name="connsiteX3" fmla="*/ 43294 w 143095"/>
                <a:gd name="connsiteY3" fmla="*/ 3551 h 216443"/>
                <a:gd name="connsiteX4" fmla="*/ 68990 w 143095"/>
                <a:gd name="connsiteY4" fmla="*/ 214 h 216443"/>
                <a:gd name="connsiteX5" fmla="*/ 142600 w 143095"/>
                <a:gd name="connsiteY5" fmla="*/ 46711 h 216443"/>
                <a:gd name="connsiteX6" fmla="*/ 143079 w 143095"/>
                <a:gd name="connsiteY6" fmla="*/ 48410 h 216443"/>
                <a:gd name="connsiteX7" fmla="*/ 142232 w 143095"/>
                <a:gd name="connsiteY7" fmla="*/ 49962 h 216443"/>
                <a:gd name="connsiteX8" fmla="*/ 140521 w 143095"/>
                <a:gd name="connsiteY8" fmla="*/ 50392 h 216443"/>
                <a:gd name="connsiteX9" fmla="*/ 138981 w 143095"/>
                <a:gd name="connsiteY9" fmla="*/ 49533 h 216443"/>
                <a:gd name="connsiteX10" fmla="*/ 68806 w 143095"/>
                <a:gd name="connsiteY10" fmla="*/ 4815 h 216443"/>
                <a:gd name="connsiteX11" fmla="*/ 45000 w 143095"/>
                <a:gd name="connsiteY11" fmla="*/ 7894 h 216443"/>
                <a:gd name="connsiteX12" fmla="*/ 24579 w 143095"/>
                <a:gd name="connsiteY12" fmla="*/ 20518 h 216443"/>
                <a:gd name="connsiteX13" fmla="*/ 29241 w 143095"/>
                <a:gd name="connsiteY13" fmla="*/ 168781 h 216443"/>
                <a:gd name="connsiteX14" fmla="*/ 95613 w 143095"/>
                <a:gd name="connsiteY14" fmla="*/ 211720 h 216443"/>
                <a:gd name="connsiteX15" fmla="*/ 133276 w 143095"/>
                <a:gd name="connsiteY15" fmla="*/ 194054 h 216443"/>
                <a:gd name="connsiteX16" fmla="*/ 134516 w 143095"/>
                <a:gd name="connsiteY16" fmla="*/ 192796 h 216443"/>
                <a:gd name="connsiteX17" fmla="*/ 136282 w 143095"/>
                <a:gd name="connsiteY17" fmla="*/ 192766 h 216443"/>
                <a:gd name="connsiteX18" fmla="*/ 137521 w 143095"/>
                <a:gd name="connsiteY18" fmla="*/ 194017 h 216443"/>
                <a:gd name="connsiteX19" fmla="*/ 137570 w 143095"/>
                <a:gd name="connsiteY19" fmla="*/ 195772 h 216443"/>
                <a:gd name="connsiteX20" fmla="*/ 95858 w 143095"/>
                <a:gd name="connsiteY20" fmla="*/ 216321 h 216443"/>
                <a:gd name="connsiteX21" fmla="*/ 92484 w 143095"/>
                <a:gd name="connsiteY21" fmla="*/ 216444 h 21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095" h="216443">
                  <a:moveTo>
                    <a:pt x="92484" y="216444"/>
                  </a:moveTo>
                  <a:cubicBezTo>
                    <a:pt x="74695" y="216444"/>
                    <a:pt x="45374" y="209757"/>
                    <a:pt x="25008" y="170928"/>
                  </a:cubicBezTo>
                  <a:cubicBezTo>
                    <a:pt x="-6889" y="109218"/>
                    <a:pt x="-8423" y="46036"/>
                    <a:pt x="21266" y="17206"/>
                  </a:cubicBezTo>
                  <a:cubicBezTo>
                    <a:pt x="27554" y="11139"/>
                    <a:pt x="35062" y="6483"/>
                    <a:pt x="43294" y="3551"/>
                  </a:cubicBezTo>
                  <a:cubicBezTo>
                    <a:pt x="51520" y="625"/>
                    <a:pt x="60286" y="-516"/>
                    <a:pt x="68990" y="214"/>
                  </a:cubicBezTo>
                  <a:cubicBezTo>
                    <a:pt x="87025" y="1502"/>
                    <a:pt x="114383" y="10581"/>
                    <a:pt x="142600" y="46711"/>
                  </a:cubicBezTo>
                  <a:cubicBezTo>
                    <a:pt x="142974" y="47196"/>
                    <a:pt x="143152" y="47803"/>
                    <a:pt x="143079" y="48410"/>
                  </a:cubicBezTo>
                  <a:cubicBezTo>
                    <a:pt x="143011" y="49018"/>
                    <a:pt x="142705" y="49576"/>
                    <a:pt x="142232" y="49962"/>
                  </a:cubicBezTo>
                  <a:cubicBezTo>
                    <a:pt x="141735" y="50318"/>
                    <a:pt x="141122" y="50471"/>
                    <a:pt x="140521" y="50392"/>
                  </a:cubicBezTo>
                  <a:cubicBezTo>
                    <a:pt x="139913" y="50312"/>
                    <a:pt x="139368" y="50005"/>
                    <a:pt x="138981" y="49533"/>
                  </a:cubicBezTo>
                  <a:cubicBezTo>
                    <a:pt x="111930" y="14752"/>
                    <a:pt x="85859" y="6042"/>
                    <a:pt x="68806" y="4815"/>
                  </a:cubicBezTo>
                  <a:cubicBezTo>
                    <a:pt x="60740" y="4140"/>
                    <a:pt x="52624" y="5189"/>
                    <a:pt x="45000" y="7894"/>
                  </a:cubicBezTo>
                  <a:cubicBezTo>
                    <a:pt x="37369" y="10606"/>
                    <a:pt x="30413" y="14906"/>
                    <a:pt x="24579" y="20518"/>
                  </a:cubicBezTo>
                  <a:cubicBezTo>
                    <a:pt x="1453" y="42908"/>
                    <a:pt x="-6951" y="98913"/>
                    <a:pt x="29241" y="168781"/>
                  </a:cubicBezTo>
                  <a:cubicBezTo>
                    <a:pt x="49545" y="208040"/>
                    <a:pt x="79480" y="212579"/>
                    <a:pt x="95613" y="211720"/>
                  </a:cubicBezTo>
                  <a:cubicBezTo>
                    <a:pt x="114015" y="210800"/>
                    <a:pt x="130209" y="201844"/>
                    <a:pt x="133276" y="194054"/>
                  </a:cubicBezTo>
                  <a:cubicBezTo>
                    <a:pt x="133510" y="193490"/>
                    <a:pt x="133951" y="193036"/>
                    <a:pt x="134516" y="192796"/>
                  </a:cubicBezTo>
                  <a:cubicBezTo>
                    <a:pt x="135074" y="192551"/>
                    <a:pt x="135712" y="192545"/>
                    <a:pt x="136282" y="192766"/>
                  </a:cubicBezTo>
                  <a:cubicBezTo>
                    <a:pt x="136834" y="193011"/>
                    <a:pt x="137282" y="193459"/>
                    <a:pt x="137521" y="194017"/>
                  </a:cubicBezTo>
                  <a:cubicBezTo>
                    <a:pt x="137761" y="194575"/>
                    <a:pt x="137773" y="195201"/>
                    <a:pt x="137570" y="195772"/>
                  </a:cubicBezTo>
                  <a:cubicBezTo>
                    <a:pt x="133890" y="205034"/>
                    <a:pt x="117266" y="215217"/>
                    <a:pt x="95858" y="216321"/>
                  </a:cubicBezTo>
                  <a:lnTo>
                    <a:pt x="92484" y="216444"/>
                  </a:lnTo>
                  <a:close/>
                </a:path>
              </a:pathLst>
            </a:custGeom>
            <a:solidFill>
              <a:srgbClr val="0E0E0E"/>
            </a:solidFill>
            <a:ln w="6134" cap="flat">
              <a:noFill/>
              <a:prstDash val="solid"/>
              <a:miter/>
            </a:ln>
          </p:spPr>
          <p:txBody>
            <a:bodyPr rtlCol="0" anchor="ctr"/>
            <a:lstStyle/>
            <a:p>
              <a:endParaRPr lang="en-AU"/>
            </a:p>
          </p:txBody>
        </p:sp>
        <p:sp>
          <p:nvSpPr>
            <p:cNvPr id="497" name="Freeform: Shape 496">
              <a:extLst>
                <a:ext uri="{FF2B5EF4-FFF2-40B4-BE49-F238E27FC236}">
                  <a16:creationId xmlns:a16="http://schemas.microsoft.com/office/drawing/2014/main" id="{5636C27C-A3DD-4263-A9BA-8C391BA69ED5}"/>
                </a:ext>
              </a:extLst>
            </p:cNvPr>
            <p:cNvSpPr/>
            <p:nvPr/>
          </p:nvSpPr>
          <p:spPr>
            <a:xfrm>
              <a:off x="8879351" y="1539373"/>
              <a:ext cx="53766" cy="96241"/>
            </a:xfrm>
            <a:custGeom>
              <a:avLst/>
              <a:gdLst>
                <a:gd name="connsiteX0" fmla="*/ 23433 w 53766"/>
                <a:gd name="connsiteY0" fmla="*/ 96241 h 96241"/>
                <a:gd name="connsiteX1" fmla="*/ 44841 w 53766"/>
                <a:gd name="connsiteY1" fmla="*/ 80967 h 96241"/>
                <a:gd name="connsiteX2" fmla="*/ 50975 w 53766"/>
                <a:gd name="connsiteY2" fmla="*/ 52995 h 96241"/>
                <a:gd name="connsiteX3" fmla="*/ 3374 w 53766"/>
                <a:gd name="connsiteY3" fmla="*/ 66122 h 96241"/>
                <a:gd name="connsiteX4" fmla="*/ 22083 w 53766"/>
                <a:gd name="connsiteY4" fmla="*/ 52934 h 96241"/>
                <a:gd name="connsiteX5" fmla="*/ 38768 w 53766"/>
                <a:gd name="connsiteY5" fmla="*/ 15025 h 96241"/>
                <a:gd name="connsiteX6" fmla="*/ 38234 w 53766"/>
                <a:gd name="connsiteY6" fmla="*/ 8498 h 96241"/>
                <a:gd name="connsiteX7" fmla="*/ 35087 w 53766"/>
                <a:gd name="connsiteY7" fmla="*/ 2756 h 96241"/>
                <a:gd name="connsiteX8" fmla="*/ 17298 w 53766"/>
                <a:gd name="connsiteY8" fmla="*/ 2204 h 96241"/>
                <a:gd name="connsiteX9" fmla="*/ 0 w 53766"/>
                <a:gd name="connsiteY9" fmla="*/ 15086 h 9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6" h="96241">
                  <a:moveTo>
                    <a:pt x="23433" y="96241"/>
                  </a:moveTo>
                  <a:cubicBezTo>
                    <a:pt x="31934" y="93401"/>
                    <a:pt x="39394" y="88083"/>
                    <a:pt x="44841" y="80967"/>
                  </a:cubicBezTo>
                  <a:cubicBezTo>
                    <a:pt x="50423" y="74219"/>
                    <a:pt x="57907" y="61154"/>
                    <a:pt x="50975" y="52995"/>
                  </a:cubicBezTo>
                  <a:cubicBezTo>
                    <a:pt x="39381" y="39561"/>
                    <a:pt x="12084" y="56185"/>
                    <a:pt x="3374" y="66122"/>
                  </a:cubicBezTo>
                  <a:cubicBezTo>
                    <a:pt x="10140" y="62522"/>
                    <a:pt x="16421" y="58093"/>
                    <a:pt x="22083" y="52934"/>
                  </a:cubicBezTo>
                  <a:cubicBezTo>
                    <a:pt x="31830" y="42586"/>
                    <a:pt x="37725" y="29201"/>
                    <a:pt x="38768" y="15025"/>
                  </a:cubicBezTo>
                  <a:cubicBezTo>
                    <a:pt x="39050" y="12835"/>
                    <a:pt x="38866" y="10614"/>
                    <a:pt x="38234" y="8498"/>
                  </a:cubicBezTo>
                  <a:cubicBezTo>
                    <a:pt x="37596" y="6388"/>
                    <a:pt x="36529" y="4431"/>
                    <a:pt x="35087" y="2756"/>
                  </a:cubicBezTo>
                  <a:cubicBezTo>
                    <a:pt x="30426" y="-1660"/>
                    <a:pt x="22819" y="57"/>
                    <a:pt x="17298" y="2204"/>
                  </a:cubicBezTo>
                  <a:cubicBezTo>
                    <a:pt x="10722" y="5290"/>
                    <a:pt x="4840" y="9669"/>
                    <a:pt x="0" y="15086"/>
                  </a:cubicBezTo>
                </a:path>
              </a:pathLst>
            </a:custGeom>
            <a:solidFill>
              <a:srgbClr val="AB795E"/>
            </a:solidFill>
            <a:ln w="6134" cap="flat">
              <a:noFill/>
              <a:prstDash val="solid"/>
              <a:miter/>
            </a:ln>
          </p:spPr>
          <p:txBody>
            <a:bodyPr rtlCol="0" anchor="ctr"/>
            <a:lstStyle/>
            <a:p>
              <a:endParaRPr lang="en-AU"/>
            </a:p>
          </p:txBody>
        </p:sp>
        <p:sp>
          <p:nvSpPr>
            <p:cNvPr id="498" name="Freeform: Shape 497">
              <a:extLst>
                <a:ext uri="{FF2B5EF4-FFF2-40B4-BE49-F238E27FC236}">
                  <a16:creationId xmlns:a16="http://schemas.microsoft.com/office/drawing/2014/main" id="{18B166AA-2025-4CD2-8D62-8A4ED5F3DFD2}"/>
                </a:ext>
              </a:extLst>
            </p:cNvPr>
            <p:cNvSpPr/>
            <p:nvPr/>
          </p:nvSpPr>
          <p:spPr>
            <a:xfrm>
              <a:off x="8877339" y="1537294"/>
              <a:ext cx="57869" cy="100773"/>
            </a:xfrm>
            <a:custGeom>
              <a:avLst/>
              <a:gdLst>
                <a:gd name="connsiteX0" fmla="*/ 25445 w 57869"/>
                <a:gd name="connsiteY0" fmla="*/ 100528 h 100773"/>
                <a:gd name="connsiteX1" fmla="*/ 24015 w 57869"/>
                <a:gd name="connsiteY1" fmla="*/ 100056 h 100773"/>
                <a:gd name="connsiteX2" fmla="*/ 23175 w 57869"/>
                <a:gd name="connsiteY2" fmla="*/ 98811 h 100773"/>
                <a:gd name="connsiteX3" fmla="*/ 23132 w 57869"/>
                <a:gd name="connsiteY3" fmla="*/ 97921 h 100773"/>
                <a:gd name="connsiteX4" fmla="*/ 23427 w 57869"/>
                <a:gd name="connsiteY4" fmla="*/ 97087 h 100773"/>
                <a:gd name="connsiteX5" fmla="*/ 24027 w 57869"/>
                <a:gd name="connsiteY5" fmla="*/ 96425 h 100773"/>
                <a:gd name="connsiteX6" fmla="*/ 24831 w 57869"/>
                <a:gd name="connsiteY6" fmla="*/ 96050 h 100773"/>
                <a:gd name="connsiteX7" fmla="*/ 45074 w 57869"/>
                <a:gd name="connsiteY7" fmla="*/ 81574 h 100773"/>
                <a:gd name="connsiteX8" fmla="*/ 51208 w 57869"/>
                <a:gd name="connsiteY8" fmla="*/ 56546 h 100773"/>
                <a:gd name="connsiteX9" fmla="*/ 46601 w 57869"/>
                <a:gd name="connsiteY9" fmla="*/ 53252 h 100773"/>
                <a:gd name="connsiteX10" fmla="*/ 41025 w 57869"/>
                <a:gd name="connsiteY10" fmla="*/ 52253 h 100773"/>
                <a:gd name="connsiteX11" fmla="*/ 25996 w 57869"/>
                <a:gd name="connsiteY11" fmla="*/ 56240 h 100773"/>
                <a:gd name="connsiteX12" fmla="*/ 10722 w 57869"/>
                <a:gd name="connsiteY12" fmla="*/ 67404 h 100773"/>
                <a:gd name="connsiteX13" fmla="*/ 6919 w 57869"/>
                <a:gd name="connsiteY13" fmla="*/ 69735 h 100773"/>
                <a:gd name="connsiteX14" fmla="*/ 5367 w 57869"/>
                <a:gd name="connsiteY14" fmla="*/ 70066 h 100773"/>
                <a:gd name="connsiteX15" fmla="*/ 3975 w 57869"/>
                <a:gd name="connsiteY15" fmla="*/ 69306 h 100773"/>
                <a:gd name="connsiteX16" fmla="*/ 3423 w 57869"/>
                <a:gd name="connsiteY16" fmla="*/ 67803 h 100773"/>
                <a:gd name="connsiteX17" fmla="*/ 3975 w 57869"/>
                <a:gd name="connsiteY17" fmla="*/ 66300 h 100773"/>
                <a:gd name="connsiteX18" fmla="*/ 23665 w 57869"/>
                <a:gd name="connsiteY18" fmla="*/ 52069 h 100773"/>
                <a:gd name="connsiteX19" fmla="*/ 38817 w 57869"/>
                <a:gd name="connsiteY19" fmla="*/ 16674 h 100773"/>
                <a:gd name="connsiteX20" fmla="*/ 38443 w 57869"/>
                <a:gd name="connsiteY20" fmla="*/ 11074 h 100773"/>
                <a:gd name="connsiteX21" fmla="*/ 35811 w 57869"/>
                <a:gd name="connsiteY21" fmla="*/ 6124 h 100773"/>
                <a:gd name="connsiteX22" fmla="*/ 20476 w 57869"/>
                <a:gd name="connsiteY22" fmla="*/ 6124 h 100773"/>
                <a:gd name="connsiteX23" fmla="*/ 3914 w 57869"/>
                <a:gd name="connsiteY23" fmla="*/ 18392 h 100773"/>
                <a:gd name="connsiteX24" fmla="*/ 3172 w 57869"/>
                <a:gd name="connsiteY24" fmla="*/ 18901 h 100773"/>
                <a:gd name="connsiteX25" fmla="*/ 2288 w 57869"/>
                <a:gd name="connsiteY25" fmla="*/ 19079 h 100773"/>
                <a:gd name="connsiteX26" fmla="*/ 1405 w 57869"/>
                <a:gd name="connsiteY26" fmla="*/ 18901 h 100773"/>
                <a:gd name="connsiteX27" fmla="*/ 662 w 57869"/>
                <a:gd name="connsiteY27" fmla="*/ 18392 h 100773"/>
                <a:gd name="connsiteX28" fmla="*/ 0 w 57869"/>
                <a:gd name="connsiteY28" fmla="*/ 16766 h 100773"/>
                <a:gd name="connsiteX29" fmla="*/ 662 w 57869"/>
                <a:gd name="connsiteY29" fmla="*/ 15141 h 100773"/>
                <a:gd name="connsiteX30" fmla="*/ 18268 w 57869"/>
                <a:gd name="connsiteY30" fmla="*/ 2382 h 100773"/>
                <a:gd name="connsiteX31" fmla="*/ 38510 w 57869"/>
                <a:gd name="connsiteY31" fmla="*/ 3425 h 100773"/>
                <a:gd name="connsiteX32" fmla="*/ 42234 w 57869"/>
                <a:gd name="connsiteY32" fmla="*/ 9970 h 100773"/>
                <a:gd name="connsiteX33" fmla="*/ 42927 w 57869"/>
                <a:gd name="connsiteY33" fmla="*/ 17472 h 100773"/>
                <a:gd name="connsiteX34" fmla="*/ 31640 w 57869"/>
                <a:gd name="connsiteY34" fmla="*/ 49369 h 100773"/>
                <a:gd name="connsiteX35" fmla="*/ 40841 w 57869"/>
                <a:gd name="connsiteY35" fmla="*/ 47959 h 100773"/>
                <a:gd name="connsiteX36" fmla="*/ 48374 w 57869"/>
                <a:gd name="connsiteY36" fmla="*/ 49474 h 100773"/>
                <a:gd name="connsiteX37" fmla="*/ 54520 w 57869"/>
                <a:gd name="connsiteY37" fmla="*/ 54093 h 100773"/>
                <a:gd name="connsiteX38" fmla="*/ 48386 w 57869"/>
                <a:gd name="connsiteY38" fmla="*/ 84764 h 100773"/>
                <a:gd name="connsiteX39" fmla="*/ 25751 w 57869"/>
                <a:gd name="connsiteY39" fmla="*/ 100774 h 100773"/>
                <a:gd name="connsiteX40" fmla="*/ 25445 w 57869"/>
                <a:gd name="connsiteY40" fmla="*/ 100528 h 1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869" h="100773">
                  <a:moveTo>
                    <a:pt x="25445" y="100528"/>
                  </a:moveTo>
                  <a:cubicBezTo>
                    <a:pt x="24929" y="100535"/>
                    <a:pt x="24426" y="100369"/>
                    <a:pt x="24015" y="100056"/>
                  </a:cubicBezTo>
                  <a:cubicBezTo>
                    <a:pt x="23604" y="99743"/>
                    <a:pt x="23310" y="99308"/>
                    <a:pt x="23175" y="98811"/>
                  </a:cubicBezTo>
                  <a:cubicBezTo>
                    <a:pt x="23101" y="98523"/>
                    <a:pt x="23089" y="98216"/>
                    <a:pt x="23132" y="97921"/>
                  </a:cubicBezTo>
                  <a:cubicBezTo>
                    <a:pt x="23175" y="97627"/>
                    <a:pt x="23273" y="97345"/>
                    <a:pt x="23427" y="97087"/>
                  </a:cubicBezTo>
                  <a:cubicBezTo>
                    <a:pt x="23580" y="96830"/>
                    <a:pt x="23788" y="96602"/>
                    <a:pt x="24027" y="96425"/>
                  </a:cubicBezTo>
                  <a:cubicBezTo>
                    <a:pt x="24267" y="96247"/>
                    <a:pt x="24543" y="96124"/>
                    <a:pt x="24831" y="96050"/>
                  </a:cubicBezTo>
                  <a:cubicBezTo>
                    <a:pt x="32861" y="93327"/>
                    <a:pt x="39903" y="88291"/>
                    <a:pt x="45074" y="81574"/>
                  </a:cubicBezTo>
                  <a:cubicBezTo>
                    <a:pt x="50104" y="75440"/>
                    <a:pt x="57342" y="63171"/>
                    <a:pt x="51208" y="56546"/>
                  </a:cubicBezTo>
                  <a:cubicBezTo>
                    <a:pt x="49938" y="55117"/>
                    <a:pt x="48362" y="53995"/>
                    <a:pt x="46601" y="53252"/>
                  </a:cubicBezTo>
                  <a:cubicBezTo>
                    <a:pt x="44841" y="52510"/>
                    <a:pt x="42933" y="52167"/>
                    <a:pt x="41025" y="52253"/>
                  </a:cubicBezTo>
                  <a:cubicBezTo>
                    <a:pt x="35781" y="52449"/>
                    <a:pt x="30646" y="53811"/>
                    <a:pt x="25996" y="56240"/>
                  </a:cubicBezTo>
                  <a:cubicBezTo>
                    <a:pt x="21451" y="60650"/>
                    <a:pt x="16305" y="64410"/>
                    <a:pt x="10722" y="67404"/>
                  </a:cubicBezTo>
                  <a:lnTo>
                    <a:pt x="6919" y="69735"/>
                  </a:lnTo>
                  <a:cubicBezTo>
                    <a:pt x="6459" y="70029"/>
                    <a:pt x="5907" y="70146"/>
                    <a:pt x="5367" y="70066"/>
                  </a:cubicBezTo>
                  <a:cubicBezTo>
                    <a:pt x="4828" y="69993"/>
                    <a:pt x="4331" y="69716"/>
                    <a:pt x="3975" y="69306"/>
                  </a:cubicBezTo>
                  <a:cubicBezTo>
                    <a:pt x="3619" y="68882"/>
                    <a:pt x="3423" y="68355"/>
                    <a:pt x="3423" y="67803"/>
                  </a:cubicBezTo>
                  <a:cubicBezTo>
                    <a:pt x="3423" y="67251"/>
                    <a:pt x="3619" y="66717"/>
                    <a:pt x="3975" y="66300"/>
                  </a:cubicBezTo>
                  <a:cubicBezTo>
                    <a:pt x="9582" y="60356"/>
                    <a:pt x="16262" y="55528"/>
                    <a:pt x="23665" y="52069"/>
                  </a:cubicBezTo>
                  <a:cubicBezTo>
                    <a:pt x="32456" y="42248"/>
                    <a:pt x="37780" y="29814"/>
                    <a:pt x="38817" y="16674"/>
                  </a:cubicBezTo>
                  <a:cubicBezTo>
                    <a:pt x="39093" y="14803"/>
                    <a:pt x="38964" y="12896"/>
                    <a:pt x="38443" y="11074"/>
                  </a:cubicBezTo>
                  <a:cubicBezTo>
                    <a:pt x="37927" y="9258"/>
                    <a:pt x="37032" y="7571"/>
                    <a:pt x="35811" y="6124"/>
                  </a:cubicBezTo>
                  <a:cubicBezTo>
                    <a:pt x="31640" y="2136"/>
                    <a:pt x="23543" y="4713"/>
                    <a:pt x="20476" y="6124"/>
                  </a:cubicBezTo>
                  <a:cubicBezTo>
                    <a:pt x="14201" y="9080"/>
                    <a:pt x="8569" y="13252"/>
                    <a:pt x="3914" y="18392"/>
                  </a:cubicBezTo>
                  <a:cubicBezTo>
                    <a:pt x="3699" y="18607"/>
                    <a:pt x="3447" y="18778"/>
                    <a:pt x="3172" y="18901"/>
                  </a:cubicBezTo>
                  <a:cubicBezTo>
                    <a:pt x="2889" y="19018"/>
                    <a:pt x="2589" y="19079"/>
                    <a:pt x="2288" y="19079"/>
                  </a:cubicBezTo>
                  <a:cubicBezTo>
                    <a:pt x="1987" y="19079"/>
                    <a:pt x="1687" y="19018"/>
                    <a:pt x="1405" y="18901"/>
                  </a:cubicBezTo>
                  <a:cubicBezTo>
                    <a:pt x="1129" y="18778"/>
                    <a:pt x="871" y="18607"/>
                    <a:pt x="662" y="18392"/>
                  </a:cubicBezTo>
                  <a:cubicBezTo>
                    <a:pt x="239" y="17956"/>
                    <a:pt x="0" y="17374"/>
                    <a:pt x="0" y="16766"/>
                  </a:cubicBezTo>
                  <a:cubicBezTo>
                    <a:pt x="0" y="16159"/>
                    <a:pt x="239" y="15576"/>
                    <a:pt x="662" y="15141"/>
                  </a:cubicBezTo>
                  <a:cubicBezTo>
                    <a:pt x="5650" y="9786"/>
                    <a:pt x="11630" y="5455"/>
                    <a:pt x="18268" y="2382"/>
                  </a:cubicBezTo>
                  <a:cubicBezTo>
                    <a:pt x="23297" y="357"/>
                    <a:pt x="32621" y="-2219"/>
                    <a:pt x="38510" y="3425"/>
                  </a:cubicBezTo>
                  <a:cubicBezTo>
                    <a:pt x="40203" y="5314"/>
                    <a:pt x="41473" y="7547"/>
                    <a:pt x="42234" y="9970"/>
                  </a:cubicBezTo>
                  <a:cubicBezTo>
                    <a:pt x="42994" y="12393"/>
                    <a:pt x="43233" y="14951"/>
                    <a:pt x="42927" y="17472"/>
                  </a:cubicBezTo>
                  <a:cubicBezTo>
                    <a:pt x="42172" y="28937"/>
                    <a:pt x="38265" y="39978"/>
                    <a:pt x="31640" y="49369"/>
                  </a:cubicBezTo>
                  <a:cubicBezTo>
                    <a:pt x="34633" y="48517"/>
                    <a:pt x="37725" y="48038"/>
                    <a:pt x="40841" y="47959"/>
                  </a:cubicBezTo>
                  <a:cubicBezTo>
                    <a:pt x="43436" y="47891"/>
                    <a:pt x="46012" y="48413"/>
                    <a:pt x="48374" y="49474"/>
                  </a:cubicBezTo>
                  <a:cubicBezTo>
                    <a:pt x="50742" y="50535"/>
                    <a:pt x="52846" y="52111"/>
                    <a:pt x="54520" y="54093"/>
                  </a:cubicBezTo>
                  <a:cubicBezTo>
                    <a:pt x="61882" y="62681"/>
                    <a:pt x="55870" y="76114"/>
                    <a:pt x="48386" y="84764"/>
                  </a:cubicBezTo>
                  <a:cubicBezTo>
                    <a:pt x="42602" y="92235"/>
                    <a:pt x="34719" y="97811"/>
                    <a:pt x="25751" y="100774"/>
                  </a:cubicBezTo>
                  <a:lnTo>
                    <a:pt x="25445" y="100528"/>
                  </a:lnTo>
                  <a:close/>
                </a:path>
              </a:pathLst>
            </a:custGeom>
            <a:solidFill>
              <a:srgbClr val="0E0E0E"/>
            </a:solidFill>
            <a:ln w="6134" cap="flat">
              <a:noFill/>
              <a:prstDash val="solid"/>
              <a:miter/>
            </a:ln>
          </p:spPr>
          <p:txBody>
            <a:bodyPr rtlCol="0" anchor="ctr"/>
            <a:lstStyle/>
            <a:p>
              <a:endParaRPr lang="en-AU"/>
            </a:p>
          </p:txBody>
        </p:sp>
        <p:sp>
          <p:nvSpPr>
            <p:cNvPr id="499" name="Freeform: Shape 498">
              <a:extLst>
                <a:ext uri="{FF2B5EF4-FFF2-40B4-BE49-F238E27FC236}">
                  <a16:creationId xmlns:a16="http://schemas.microsoft.com/office/drawing/2014/main" id="{656FD433-CF48-47FE-B785-A435CE7A6EA2}"/>
                </a:ext>
              </a:extLst>
            </p:cNvPr>
            <p:cNvSpPr/>
            <p:nvPr/>
          </p:nvSpPr>
          <p:spPr>
            <a:xfrm>
              <a:off x="8894502" y="1038330"/>
              <a:ext cx="697639" cy="1134051"/>
            </a:xfrm>
            <a:custGeom>
              <a:avLst/>
              <a:gdLst>
                <a:gd name="connsiteX0" fmla="*/ 639671 w 697639"/>
                <a:gd name="connsiteY0" fmla="*/ 691505 h 1134051"/>
                <a:gd name="connsiteX1" fmla="*/ 629673 w 697639"/>
                <a:gd name="connsiteY1" fmla="*/ 275608 h 1134051"/>
                <a:gd name="connsiteX2" fmla="*/ 629366 w 697639"/>
                <a:gd name="connsiteY2" fmla="*/ 276038 h 1134051"/>
                <a:gd name="connsiteX3" fmla="*/ 314806 w 697639"/>
                <a:gd name="connsiteY3" fmla="*/ 0 h 1134051"/>
                <a:gd name="connsiteX4" fmla="*/ 0 w 697639"/>
                <a:gd name="connsiteY4" fmla="*/ 286282 h 1134051"/>
                <a:gd name="connsiteX5" fmla="*/ 429 w 697639"/>
                <a:gd name="connsiteY5" fmla="*/ 301310 h 1134051"/>
                <a:gd name="connsiteX6" fmla="*/ 0 w 697639"/>
                <a:gd name="connsiteY6" fmla="*/ 300942 h 1134051"/>
                <a:gd name="connsiteX7" fmla="*/ 1227 w 697639"/>
                <a:gd name="connsiteY7" fmla="*/ 310757 h 1134051"/>
                <a:gd name="connsiteX8" fmla="*/ 2883 w 697639"/>
                <a:gd name="connsiteY8" fmla="*/ 324743 h 1134051"/>
                <a:gd name="connsiteX9" fmla="*/ 17298 w 697639"/>
                <a:gd name="connsiteY9" fmla="*/ 467853 h 1134051"/>
                <a:gd name="connsiteX10" fmla="*/ 61894 w 697639"/>
                <a:gd name="connsiteY10" fmla="*/ 828542 h 1134051"/>
                <a:gd name="connsiteX11" fmla="*/ 173536 w 697639"/>
                <a:gd name="connsiteY11" fmla="*/ 963494 h 1134051"/>
                <a:gd name="connsiteX12" fmla="*/ 269045 w 697639"/>
                <a:gd name="connsiteY12" fmla="*/ 1120222 h 1134051"/>
                <a:gd name="connsiteX13" fmla="*/ 554774 w 697639"/>
                <a:gd name="connsiteY13" fmla="*/ 1024038 h 1134051"/>
                <a:gd name="connsiteX14" fmla="*/ 697639 w 697639"/>
                <a:gd name="connsiteY14" fmla="*/ 895220 h 1134051"/>
                <a:gd name="connsiteX15" fmla="*/ 639671 w 697639"/>
                <a:gd name="connsiteY15" fmla="*/ 691505 h 113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7639" h="1134051">
                  <a:moveTo>
                    <a:pt x="639671" y="691505"/>
                  </a:moveTo>
                  <a:cubicBezTo>
                    <a:pt x="624091" y="591027"/>
                    <a:pt x="635377" y="373203"/>
                    <a:pt x="629673" y="275608"/>
                  </a:cubicBezTo>
                  <a:lnTo>
                    <a:pt x="629366" y="276038"/>
                  </a:lnTo>
                  <a:cubicBezTo>
                    <a:pt x="623232" y="122683"/>
                    <a:pt x="484845" y="0"/>
                    <a:pt x="314806" y="0"/>
                  </a:cubicBezTo>
                  <a:cubicBezTo>
                    <a:pt x="140902" y="0"/>
                    <a:pt x="0" y="128143"/>
                    <a:pt x="0" y="286282"/>
                  </a:cubicBezTo>
                  <a:cubicBezTo>
                    <a:pt x="0" y="291312"/>
                    <a:pt x="0" y="296342"/>
                    <a:pt x="429" y="301310"/>
                  </a:cubicBezTo>
                  <a:lnTo>
                    <a:pt x="0" y="300942"/>
                  </a:lnTo>
                  <a:cubicBezTo>
                    <a:pt x="0" y="300942"/>
                    <a:pt x="429" y="304561"/>
                    <a:pt x="1227" y="310757"/>
                  </a:cubicBezTo>
                  <a:cubicBezTo>
                    <a:pt x="1681" y="315462"/>
                    <a:pt x="2227" y="320124"/>
                    <a:pt x="2883" y="324743"/>
                  </a:cubicBezTo>
                  <a:cubicBezTo>
                    <a:pt x="6441" y="354678"/>
                    <a:pt x="12575" y="409333"/>
                    <a:pt x="17298" y="467853"/>
                  </a:cubicBezTo>
                  <a:cubicBezTo>
                    <a:pt x="24353" y="555572"/>
                    <a:pt x="51404" y="754993"/>
                    <a:pt x="61894" y="828542"/>
                  </a:cubicBezTo>
                  <a:cubicBezTo>
                    <a:pt x="69439" y="881235"/>
                    <a:pt x="105140" y="934479"/>
                    <a:pt x="173536" y="963494"/>
                  </a:cubicBezTo>
                  <a:cubicBezTo>
                    <a:pt x="169058" y="1023486"/>
                    <a:pt x="166604" y="1089183"/>
                    <a:pt x="269045" y="1120222"/>
                  </a:cubicBezTo>
                  <a:cubicBezTo>
                    <a:pt x="394918" y="1158438"/>
                    <a:pt x="468528" y="1114578"/>
                    <a:pt x="554774" y="1024038"/>
                  </a:cubicBezTo>
                  <a:cubicBezTo>
                    <a:pt x="641021" y="933498"/>
                    <a:pt x="697639" y="895220"/>
                    <a:pt x="697639" y="895220"/>
                  </a:cubicBezTo>
                  <a:cubicBezTo>
                    <a:pt x="697639" y="895220"/>
                    <a:pt x="655191" y="792167"/>
                    <a:pt x="639671" y="691505"/>
                  </a:cubicBezTo>
                  <a:close/>
                </a:path>
              </a:pathLst>
            </a:custGeom>
            <a:solidFill>
              <a:srgbClr val="AB795E"/>
            </a:solidFill>
            <a:ln w="6134" cap="flat">
              <a:noFill/>
              <a:prstDash val="solid"/>
              <a:miter/>
            </a:ln>
          </p:spPr>
          <p:txBody>
            <a:bodyPr rtlCol="0" anchor="ctr"/>
            <a:lstStyle/>
            <a:p>
              <a:endParaRPr lang="en-AU"/>
            </a:p>
          </p:txBody>
        </p:sp>
        <p:sp>
          <p:nvSpPr>
            <p:cNvPr id="500" name="Freeform: Shape 499">
              <a:extLst>
                <a:ext uri="{FF2B5EF4-FFF2-40B4-BE49-F238E27FC236}">
                  <a16:creationId xmlns:a16="http://schemas.microsoft.com/office/drawing/2014/main" id="{E389895C-633D-4A06-BD3E-AC5866D665DC}"/>
                </a:ext>
              </a:extLst>
            </p:cNvPr>
            <p:cNvSpPr/>
            <p:nvPr/>
          </p:nvSpPr>
          <p:spPr>
            <a:xfrm>
              <a:off x="8892154" y="1036674"/>
              <a:ext cx="702290" cy="1138010"/>
            </a:xfrm>
            <a:custGeom>
              <a:avLst/>
              <a:gdLst>
                <a:gd name="connsiteX0" fmla="*/ 355492 w 702290"/>
                <a:gd name="connsiteY0" fmla="*/ 1138011 h 1138010"/>
                <a:gd name="connsiteX1" fmla="*/ 270718 w 702290"/>
                <a:gd name="connsiteY1" fmla="*/ 1124148 h 1138010"/>
                <a:gd name="connsiteX2" fmla="*/ 173491 w 702290"/>
                <a:gd name="connsiteY2" fmla="*/ 966684 h 1138010"/>
                <a:gd name="connsiteX3" fmla="*/ 61972 w 702290"/>
                <a:gd name="connsiteY3" fmla="*/ 830934 h 1138010"/>
                <a:gd name="connsiteX4" fmla="*/ 17315 w 702290"/>
                <a:gd name="connsiteY4" fmla="*/ 470061 h 1138010"/>
                <a:gd name="connsiteX5" fmla="*/ 2961 w 702290"/>
                <a:gd name="connsiteY5" fmla="*/ 327074 h 1138010"/>
                <a:gd name="connsiteX6" fmla="*/ 1244 w 702290"/>
                <a:gd name="connsiteY6" fmla="*/ 313027 h 1138010"/>
                <a:gd name="connsiteX7" fmla="*/ 17 w 702290"/>
                <a:gd name="connsiteY7" fmla="*/ 303273 h 1138010"/>
                <a:gd name="connsiteX8" fmla="*/ 385 w 702290"/>
                <a:gd name="connsiteY8" fmla="*/ 301740 h 1138010"/>
                <a:gd name="connsiteX9" fmla="*/ 17 w 702290"/>
                <a:gd name="connsiteY9" fmla="*/ 288306 h 1138010"/>
                <a:gd name="connsiteX10" fmla="*/ 317153 w 702290"/>
                <a:gd name="connsiteY10" fmla="*/ 0 h 1138010"/>
                <a:gd name="connsiteX11" fmla="*/ 633922 w 702290"/>
                <a:gd name="connsiteY11" fmla="*/ 276712 h 1138010"/>
                <a:gd name="connsiteX12" fmla="*/ 634204 w 702290"/>
                <a:gd name="connsiteY12" fmla="*/ 277136 h 1138010"/>
                <a:gd name="connsiteX13" fmla="*/ 634290 w 702290"/>
                <a:gd name="connsiteY13" fmla="*/ 277632 h 1138010"/>
                <a:gd name="connsiteX14" fmla="*/ 635885 w 702290"/>
                <a:gd name="connsiteY14" fmla="*/ 430312 h 1138010"/>
                <a:gd name="connsiteX15" fmla="*/ 644289 w 702290"/>
                <a:gd name="connsiteY15" fmla="*/ 693284 h 1138010"/>
                <a:gd name="connsiteX16" fmla="*/ 702134 w 702290"/>
                <a:gd name="connsiteY16" fmla="*/ 896447 h 1138010"/>
                <a:gd name="connsiteX17" fmla="*/ 702183 w 702290"/>
                <a:gd name="connsiteY17" fmla="*/ 897975 h 1138010"/>
                <a:gd name="connsiteX18" fmla="*/ 701275 w 702290"/>
                <a:gd name="connsiteY18" fmla="*/ 899208 h 1138010"/>
                <a:gd name="connsiteX19" fmla="*/ 558778 w 702290"/>
                <a:gd name="connsiteY19" fmla="*/ 1027596 h 1138010"/>
                <a:gd name="connsiteX20" fmla="*/ 355492 w 702290"/>
                <a:gd name="connsiteY20" fmla="*/ 1138011 h 1138010"/>
                <a:gd name="connsiteX21" fmla="*/ 4802 w 702290"/>
                <a:gd name="connsiteY21" fmla="*/ 304377 h 1138010"/>
                <a:gd name="connsiteX22" fmla="*/ 5844 w 702290"/>
                <a:gd name="connsiteY22" fmla="*/ 312536 h 1138010"/>
                <a:gd name="connsiteX23" fmla="*/ 7501 w 702290"/>
                <a:gd name="connsiteY23" fmla="*/ 326460 h 1138010"/>
                <a:gd name="connsiteX24" fmla="*/ 21916 w 702290"/>
                <a:gd name="connsiteY24" fmla="*/ 469693 h 1138010"/>
                <a:gd name="connsiteX25" fmla="*/ 66573 w 702290"/>
                <a:gd name="connsiteY25" fmla="*/ 830260 h 1138010"/>
                <a:gd name="connsiteX26" fmla="*/ 176988 w 702290"/>
                <a:gd name="connsiteY26" fmla="*/ 963064 h 1138010"/>
                <a:gd name="connsiteX27" fmla="*/ 178061 w 702290"/>
                <a:gd name="connsiteY27" fmla="*/ 963972 h 1138010"/>
                <a:gd name="connsiteX28" fmla="*/ 178398 w 702290"/>
                <a:gd name="connsiteY28" fmla="*/ 965334 h 1138010"/>
                <a:gd name="connsiteX29" fmla="*/ 272251 w 702290"/>
                <a:gd name="connsiteY29" fmla="*/ 1119792 h 1138010"/>
                <a:gd name="connsiteX30" fmla="*/ 555650 w 702290"/>
                <a:gd name="connsiteY30" fmla="*/ 1024222 h 1138010"/>
                <a:gd name="connsiteX31" fmla="*/ 697349 w 702290"/>
                <a:gd name="connsiteY31" fmla="*/ 896202 h 1138010"/>
                <a:gd name="connsiteX32" fmla="*/ 639933 w 702290"/>
                <a:gd name="connsiteY32" fmla="*/ 693774 h 1138010"/>
                <a:gd name="connsiteX33" fmla="*/ 631468 w 702290"/>
                <a:gd name="connsiteY33" fmla="*/ 430005 h 1138010"/>
                <a:gd name="connsiteX34" fmla="*/ 629935 w 702290"/>
                <a:gd name="connsiteY34" fmla="*/ 279043 h 1138010"/>
                <a:gd name="connsiteX35" fmla="*/ 629567 w 702290"/>
                <a:gd name="connsiteY35" fmla="*/ 278001 h 1138010"/>
                <a:gd name="connsiteX36" fmla="*/ 317338 w 702290"/>
                <a:gd name="connsiteY36" fmla="*/ 4355 h 1138010"/>
                <a:gd name="connsiteX37" fmla="*/ 4802 w 702290"/>
                <a:gd name="connsiteY37" fmla="*/ 288306 h 1138010"/>
                <a:gd name="connsiteX38" fmla="*/ 5231 w 702290"/>
                <a:gd name="connsiteY38" fmla="*/ 303212 h 1138010"/>
                <a:gd name="connsiteX39" fmla="*/ 4802 w 702290"/>
                <a:gd name="connsiteY39" fmla="*/ 304377 h 113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02290" h="1138010">
                  <a:moveTo>
                    <a:pt x="355492" y="1138011"/>
                  </a:moveTo>
                  <a:cubicBezTo>
                    <a:pt x="326704" y="1137606"/>
                    <a:pt x="298138" y="1132932"/>
                    <a:pt x="270718" y="1124148"/>
                  </a:cubicBezTo>
                  <a:cubicBezTo>
                    <a:pt x="165210" y="1092127"/>
                    <a:pt x="169320" y="1022873"/>
                    <a:pt x="173491" y="966684"/>
                  </a:cubicBezTo>
                  <a:cubicBezTo>
                    <a:pt x="111107" y="940000"/>
                    <a:pt x="70560" y="890620"/>
                    <a:pt x="61972" y="830934"/>
                  </a:cubicBezTo>
                  <a:cubicBezTo>
                    <a:pt x="52771" y="766280"/>
                    <a:pt x="24676" y="561031"/>
                    <a:pt x="17315" y="470061"/>
                  </a:cubicBezTo>
                  <a:cubicBezTo>
                    <a:pt x="12837" y="413934"/>
                    <a:pt x="7010" y="361302"/>
                    <a:pt x="2961" y="327074"/>
                  </a:cubicBezTo>
                  <a:cubicBezTo>
                    <a:pt x="2287" y="322473"/>
                    <a:pt x="1673" y="317750"/>
                    <a:pt x="1244" y="313027"/>
                  </a:cubicBezTo>
                  <a:lnTo>
                    <a:pt x="17" y="303273"/>
                  </a:lnTo>
                  <a:cubicBezTo>
                    <a:pt x="-51" y="302734"/>
                    <a:pt x="85" y="302188"/>
                    <a:pt x="385" y="301740"/>
                  </a:cubicBezTo>
                  <a:cubicBezTo>
                    <a:pt x="140" y="297157"/>
                    <a:pt x="17" y="292680"/>
                    <a:pt x="17" y="288306"/>
                  </a:cubicBezTo>
                  <a:cubicBezTo>
                    <a:pt x="17" y="129186"/>
                    <a:pt x="142268" y="0"/>
                    <a:pt x="317153" y="0"/>
                  </a:cubicBezTo>
                  <a:cubicBezTo>
                    <a:pt x="488235" y="0"/>
                    <a:pt x="627052" y="121395"/>
                    <a:pt x="633922" y="276712"/>
                  </a:cubicBezTo>
                  <a:cubicBezTo>
                    <a:pt x="634045" y="276829"/>
                    <a:pt x="634137" y="276976"/>
                    <a:pt x="634204" y="277136"/>
                  </a:cubicBezTo>
                  <a:cubicBezTo>
                    <a:pt x="634266" y="277289"/>
                    <a:pt x="634296" y="277461"/>
                    <a:pt x="634290" y="277632"/>
                  </a:cubicBezTo>
                  <a:cubicBezTo>
                    <a:pt x="636498" y="315235"/>
                    <a:pt x="636192" y="371117"/>
                    <a:pt x="635885" y="430312"/>
                  </a:cubicBezTo>
                  <a:cubicBezTo>
                    <a:pt x="635333" y="524655"/>
                    <a:pt x="634719" y="631697"/>
                    <a:pt x="644289" y="693284"/>
                  </a:cubicBezTo>
                  <a:cubicBezTo>
                    <a:pt x="659624" y="792289"/>
                    <a:pt x="701704" y="895405"/>
                    <a:pt x="702134" y="896447"/>
                  </a:cubicBezTo>
                  <a:cubicBezTo>
                    <a:pt x="702324" y="896938"/>
                    <a:pt x="702342" y="897478"/>
                    <a:pt x="702183" y="897975"/>
                  </a:cubicBezTo>
                  <a:cubicBezTo>
                    <a:pt x="702030" y="898478"/>
                    <a:pt x="701711" y="898913"/>
                    <a:pt x="701275" y="899208"/>
                  </a:cubicBezTo>
                  <a:cubicBezTo>
                    <a:pt x="700723" y="899576"/>
                    <a:pt x="643859" y="938344"/>
                    <a:pt x="558778" y="1027596"/>
                  </a:cubicBezTo>
                  <a:cubicBezTo>
                    <a:pt x="493633" y="1095747"/>
                    <a:pt x="435052" y="1138011"/>
                    <a:pt x="355492" y="1138011"/>
                  </a:cubicBezTo>
                  <a:close/>
                  <a:moveTo>
                    <a:pt x="4802" y="304377"/>
                  </a:moveTo>
                  <a:lnTo>
                    <a:pt x="5844" y="312536"/>
                  </a:lnTo>
                  <a:cubicBezTo>
                    <a:pt x="6274" y="317259"/>
                    <a:pt x="6826" y="321860"/>
                    <a:pt x="7501" y="326460"/>
                  </a:cubicBezTo>
                  <a:cubicBezTo>
                    <a:pt x="11610" y="360812"/>
                    <a:pt x="17377" y="413443"/>
                    <a:pt x="21916" y="469693"/>
                  </a:cubicBezTo>
                  <a:cubicBezTo>
                    <a:pt x="29277" y="560724"/>
                    <a:pt x="57310" y="765667"/>
                    <a:pt x="66573" y="830260"/>
                  </a:cubicBezTo>
                  <a:cubicBezTo>
                    <a:pt x="74915" y="888780"/>
                    <a:pt x="115094" y="937240"/>
                    <a:pt x="176988" y="963064"/>
                  </a:cubicBezTo>
                  <a:cubicBezTo>
                    <a:pt x="177430" y="963242"/>
                    <a:pt x="177810" y="963561"/>
                    <a:pt x="178061" y="963972"/>
                  </a:cubicBezTo>
                  <a:cubicBezTo>
                    <a:pt x="178319" y="964377"/>
                    <a:pt x="178436" y="964856"/>
                    <a:pt x="178398" y="965334"/>
                  </a:cubicBezTo>
                  <a:cubicBezTo>
                    <a:pt x="174289" y="1020235"/>
                    <a:pt x="169197" y="1088508"/>
                    <a:pt x="272251" y="1119792"/>
                  </a:cubicBezTo>
                  <a:cubicBezTo>
                    <a:pt x="397020" y="1157579"/>
                    <a:pt x="470630" y="1113352"/>
                    <a:pt x="555650" y="1024222"/>
                  </a:cubicBezTo>
                  <a:cubicBezTo>
                    <a:pt x="633370" y="942638"/>
                    <a:pt x="687719" y="903011"/>
                    <a:pt x="697349" y="896202"/>
                  </a:cubicBezTo>
                  <a:cubicBezTo>
                    <a:pt x="691767" y="882277"/>
                    <a:pt x="654410" y="786278"/>
                    <a:pt x="639933" y="693774"/>
                  </a:cubicBezTo>
                  <a:cubicBezTo>
                    <a:pt x="630303" y="631819"/>
                    <a:pt x="630916" y="524655"/>
                    <a:pt x="631468" y="430005"/>
                  </a:cubicBezTo>
                  <a:cubicBezTo>
                    <a:pt x="631468" y="371669"/>
                    <a:pt x="632082" y="316523"/>
                    <a:pt x="629935" y="279043"/>
                  </a:cubicBezTo>
                  <a:cubicBezTo>
                    <a:pt x="629738" y="278724"/>
                    <a:pt x="629616" y="278369"/>
                    <a:pt x="629567" y="278001"/>
                  </a:cubicBezTo>
                  <a:cubicBezTo>
                    <a:pt x="623432" y="124646"/>
                    <a:pt x="486395" y="4355"/>
                    <a:pt x="317338" y="4355"/>
                  </a:cubicBezTo>
                  <a:cubicBezTo>
                    <a:pt x="145029" y="4355"/>
                    <a:pt x="4802" y="131701"/>
                    <a:pt x="4802" y="288306"/>
                  </a:cubicBezTo>
                  <a:cubicBezTo>
                    <a:pt x="4802" y="293091"/>
                    <a:pt x="4802" y="298121"/>
                    <a:pt x="5231" y="303212"/>
                  </a:cubicBezTo>
                  <a:cubicBezTo>
                    <a:pt x="5188" y="303629"/>
                    <a:pt x="5041" y="304034"/>
                    <a:pt x="4802" y="304377"/>
                  </a:cubicBezTo>
                  <a:close/>
                </a:path>
              </a:pathLst>
            </a:custGeom>
            <a:solidFill>
              <a:srgbClr val="0E0E0E"/>
            </a:solidFill>
            <a:ln w="6134" cap="flat">
              <a:noFill/>
              <a:prstDash val="solid"/>
              <a:miter/>
            </a:ln>
          </p:spPr>
          <p:txBody>
            <a:bodyPr rtlCol="0" anchor="ctr"/>
            <a:lstStyle/>
            <a:p>
              <a:endParaRPr lang="en-AU"/>
            </a:p>
          </p:txBody>
        </p:sp>
        <p:sp>
          <p:nvSpPr>
            <p:cNvPr id="501" name="Freeform: Shape 500">
              <a:extLst>
                <a:ext uri="{FF2B5EF4-FFF2-40B4-BE49-F238E27FC236}">
                  <a16:creationId xmlns:a16="http://schemas.microsoft.com/office/drawing/2014/main" id="{7C0015D0-73FF-4089-8A37-5299CF1124B9}"/>
                </a:ext>
              </a:extLst>
            </p:cNvPr>
            <p:cNvSpPr/>
            <p:nvPr/>
          </p:nvSpPr>
          <p:spPr>
            <a:xfrm>
              <a:off x="9067977" y="1796513"/>
              <a:ext cx="408167" cy="227022"/>
            </a:xfrm>
            <a:custGeom>
              <a:avLst/>
              <a:gdLst>
                <a:gd name="connsiteX0" fmla="*/ 0 w 408167"/>
                <a:gd name="connsiteY0" fmla="*/ 205556 h 227022"/>
                <a:gd name="connsiteX1" fmla="*/ 96981 w 408167"/>
                <a:gd name="connsiteY1" fmla="*/ 226351 h 227022"/>
                <a:gd name="connsiteX2" fmla="*/ 408167 w 408167"/>
                <a:gd name="connsiteY2" fmla="*/ 0 h 227022"/>
              </a:gdLst>
              <a:ahLst/>
              <a:cxnLst>
                <a:cxn ang="0">
                  <a:pos x="connsiteX0" y="connsiteY0"/>
                </a:cxn>
                <a:cxn ang="0">
                  <a:pos x="connsiteX1" y="connsiteY1"/>
                </a:cxn>
                <a:cxn ang="0">
                  <a:pos x="connsiteX2" y="connsiteY2"/>
                </a:cxn>
              </a:cxnLst>
              <a:rect l="l" t="t" r="r" b="b"/>
              <a:pathLst>
                <a:path w="408167" h="227022">
                  <a:moveTo>
                    <a:pt x="0" y="205556"/>
                  </a:moveTo>
                  <a:cubicBezTo>
                    <a:pt x="30904" y="217972"/>
                    <a:pt x="63709" y="225007"/>
                    <a:pt x="96981" y="226351"/>
                  </a:cubicBezTo>
                  <a:cubicBezTo>
                    <a:pt x="229970" y="233405"/>
                    <a:pt x="323332" y="186724"/>
                    <a:pt x="408167" y="0"/>
                  </a:cubicBezTo>
                </a:path>
              </a:pathLst>
            </a:custGeom>
            <a:solidFill>
              <a:srgbClr val="AB795E"/>
            </a:solidFill>
            <a:ln w="6134" cap="flat">
              <a:noFill/>
              <a:prstDash val="solid"/>
              <a:miter/>
            </a:ln>
          </p:spPr>
          <p:txBody>
            <a:bodyPr rtlCol="0" anchor="ctr"/>
            <a:lstStyle/>
            <a:p>
              <a:endParaRPr lang="en-AU"/>
            </a:p>
          </p:txBody>
        </p:sp>
        <p:sp>
          <p:nvSpPr>
            <p:cNvPr id="502" name="Freeform: Shape 501">
              <a:extLst>
                <a:ext uri="{FF2B5EF4-FFF2-40B4-BE49-F238E27FC236}">
                  <a16:creationId xmlns:a16="http://schemas.microsoft.com/office/drawing/2014/main" id="{43ECC3E7-CB75-4CF1-B618-23C446800D82}"/>
                </a:ext>
              </a:extLst>
            </p:cNvPr>
            <p:cNvSpPr/>
            <p:nvPr/>
          </p:nvSpPr>
          <p:spPr>
            <a:xfrm>
              <a:off x="9065952" y="1794245"/>
              <a:ext cx="412814" cy="231625"/>
            </a:xfrm>
            <a:custGeom>
              <a:avLst/>
              <a:gdLst>
                <a:gd name="connsiteX0" fmla="*/ 124094 w 412814"/>
                <a:gd name="connsiteY0" fmla="*/ 231625 h 231625"/>
                <a:gd name="connsiteX1" fmla="*/ 98638 w 412814"/>
                <a:gd name="connsiteY1" fmla="*/ 230889 h 231625"/>
                <a:gd name="connsiteX2" fmla="*/ 1411 w 412814"/>
                <a:gd name="connsiteY2" fmla="*/ 209910 h 231625"/>
                <a:gd name="connsiteX3" fmla="*/ 669 w 412814"/>
                <a:gd name="connsiteY3" fmla="*/ 209407 h 231625"/>
                <a:gd name="connsiteX4" fmla="*/ 172 w 412814"/>
                <a:gd name="connsiteY4" fmla="*/ 208659 h 231625"/>
                <a:gd name="connsiteX5" fmla="*/ 0 w 412814"/>
                <a:gd name="connsiteY5" fmla="*/ 207781 h 231625"/>
                <a:gd name="connsiteX6" fmla="*/ 184 w 412814"/>
                <a:gd name="connsiteY6" fmla="*/ 206904 h 231625"/>
                <a:gd name="connsiteX7" fmla="*/ 681 w 412814"/>
                <a:gd name="connsiteY7" fmla="*/ 206162 h 231625"/>
                <a:gd name="connsiteX8" fmla="*/ 1429 w 412814"/>
                <a:gd name="connsiteY8" fmla="*/ 205665 h 231625"/>
                <a:gd name="connsiteX9" fmla="*/ 2313 w 412814"/>
                <a:gd name="connsiteY9" fmla="*/ 205500 h 231625"/>
                <a:gd name="connsiteX10" fmla="*/ 3190 w 412814"/>
                <a:gd name="connsiteY10" fmla="*/ 205677 h 231625"/>
                <a:gd name="connsiteX11" fmla="*/ 99435 w 412814"/>
                <a:gd name="connsiteY11" fmla="*/ 226288 h 231625"/>
                <a:gd name="connsiteX12" fmla="*/ 408413 w 412814"/>
                <a:gd name="connsiteY12" fmla="*/ 1348 h 231625"/>
                <a:gd name="connsiteX13" fmla="*/ 409713 w 412814"/>
                <a:gd name="connsiteY13" fmla="*/ 158 h 231625"/>
                <a:gd name="connsiteX14" fmla="*/ 411480 w 412814"/>
                <a:gd name="connsiteY14" fmla="*/ 183 h 231625"/>
                <a:gd name="connsiteX15" fmla="*/ 412210 w 412814"/>
                <a:gd name="connsiteY15" fmla="*/ 710 h 231625"/>
                <a:gd name="connsiteX16" fmla="*/ 412676 w 412814"/>
                <a:gd name="connsiteY16" fmla="*/ 1483 h 231625"/>
                <a:gd name="connsiteX17" fmla="*/ 412811 w 412814"/>
                <a:gd name="connsiteY17" fmla="*/ 2373 h 231625"/>
                <a:gd name="connsiteX18" fmla="*/ 412584 w 412814"/>
                <a:gd name="connsiteY18" fmla="*/ 3250 h 231625"/>
                <a:gd name="connsiteX19" fmla="*/ 124094 w 412814"/>
                <a:gd name="connsiteY19" fmla="*/ 231625 h 23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2814" h="231625">
                  <a:moveTo>
                    <a:pt x="124094" y="231625"/>
                  </a:moveTo>
                  <a:cubicBezTo>
                    <a:pt x="115690" y="231625"/>
                    <a:pt x="107226" y="231625"/>
                    <a:pt x="98638" y="230889"/>
                  </a:cubicBezTo>
                  <a:cubicBezTo>
                    <a:pt x="65268" y="229496"/>
                    <a:pt x="32382" y="222399"/>
                    <a:pt x="1411" y="209910"/>
                  </a:cubicBezTo>
                  <a:cubicBezTo>
                    <a:pt x="1129" y="209793"/>
                    <a:pt x="877" y="209622"/>
                    <a:pt x="669" y="209407"/>
                  </a:cubicBezTo>
                  <a:cubicBezTo>
                    <a:pt x="454" y="209192"/>
                    <a:pt x="288" y="208941"/>
                    <a:pt x="172" y="208659"/>
                  </a:cubicBezTo>
                  <a:cubicBezTo>
                    <a:pt x="61" y="208383"/>
                    <a:pt x="0" y="208082"/>
                    <a:pt x="0" y="207781"/>
                  </a:cubicBezTo>
                  <a:cubicBezTo>
                    <a:pt x="6" y="207481"/>
                    <a:pt x="67" y="207180"/>
                    <a:pt x="184" y="206904"/>
                  </a:cubicBezTo>
                  <a:cubicBezTo>
                    <a:pt x="301" y="206628"/>
                    <a:pt x="466" y="206371"/>
                    <a:pt x="681" y="206162"/>
                  </a:cubicBezTo>
                  <a:cubicBezTo>
                    <a:pt x="896" y="205947"/>
                    <a:pt x="1153" y="205782"/>
                    <a:pt x="1429" y="205665"/>
                  </a:cubicBezTo>
                  <a:cubicBezTo>
                    <a:pt x="1711" y="205555"/>
                    <a:pt x="2006" y="205493"/>
                    <a:pt x="2313" y="205500"/>
                  </a:cubicBezTo>
                  <a:cubicBezTo>
                    <a:pt x="2613" y="205500"/>
                    <a:pt x="2908" y="205561"/>
                    <a:pt x="3190" y="205677"/>
                  </a:cubicBezTo>
                  <a:cubicBezTo>
                    <a:pt x="33855" y="217995"/>
                    <a:pt x="66408" y="224963"/>
                    <a:pt x="99435" y="226288"/>
                  </a:cubicBezTo>
                  <a:cubicBezTo>
                    <a:pt x="220646" y="232791"/>
                    <a:pt x="319529" y="196967"/>
                    <a:pt x="408413" y="1348"/>
                  </a:cubicBezTo>
                  <a:cubicBezTo>
                    <a:pt x="408677" y="796"/>
                    <a:pt x="409143" y="373"/>
                    <a:pt x="409713" y="158"/>
                  </a:cubicBezTo>
                  <a:cubicBezTo>
                    <a:pt x="410284" y="-63"/>
                    <a:pt x="410916" y="-50"/>
                    <a:pt x="411480" y="183"/>
                  </a:cubicBezTo>
                  <a:cubicBezTo>
                    <a:pt x="411756" y="305"/>
                    <a:pt x="412002" y="489"/>
                    <a:pt x="412210" y="710"/>
                  </a:cubicBezTo>
                  <a:cubicBezTo>
                    <a:pt x="412419" y="931"/>
                    <a:pt x="412578" y="1195"/>
                    <a:pt x="412676" y="1483"/>
                  </a:cubicBezTo>
                  <a:cubicBezTo>
                    <a:pt x="412780" y="1765"/>
                    <a:pt x="412829" y="2072"/>
                    <a:pt x="412811" y="2373"/>
                  </a:cubicBezTo>
                  <a:cubicBezTo>
                    <a:pt x="412793" y="2679"/>
                    <a:pt x="412713" y="2974"/>
                    <a:pt x="412584" y="3250"/>
                  </a:cubicBezTo>
                  <a:cubicBezTo>
                    <a:pt x="328607" y="187398"/>
                    <a:pt x="235859" y="231625"/>
                    <a:pt x="124094" y="231625"/>
                  </a:cubicBezTo>
                  <a:close/>
                </a:path>
              </a:pathLst>
            </a:custGeom>
            <a:solidFill>
              <a:srgbClr val="0E0E0E"/>
            </a:solidFill>
            <a:ln w="6134" cap="flat">
              <a:noFill/>
              <a:prstDash val="solid"/>
              <a:miter/>
            </a:ln>
          </p:spPr>
          <p:txBody>
            <a:bodyPr rtlCol="0" anchor="ctr"/>
            <a:lstStyle/>
            <a:p>
              <a:endParaRPr lang="en-AU"/>
            </a:p>
          </p:txBody>
        </p:sp>
        <p:sp>
          <p:nvSpPr>
            <p:cNvPr id="503" name="Freeform: Shape 502">
              <a:extLst>
                <a:ext uri="{FF2B5EF4-FFF2-40B4-BE49-F238E27FC236}">
                  <a16:creationId xmlns:a16="http://schemas.microsoft.com/office/drawing/2014/main" id="{E5AD8AC4-80F5-4821-8AC3-407A7BB59886}"/>
                </a:ext>
              </a:extLst>
            </p:cNvPr>
            <p:cNvSpPr/>
            <p:nvPr/>
          </p:nvSpPr>
          <p:spPr>
            <a:xfrm>
              <a:off x="9476144" y="1677449"/>
              <a:ext cx="77290" cy="140411"/>
            </a:xfrm>
            <a:custGeom>
              <a:avLst/>
              <a:gdLst>
                <a:gd name="connsiteX0" fmla="*/ 77291 w 77290"/>
                <a:gd name="connsiteY0" fmla="*/ 140411 h 140411"/>
                <a:gd name="connsiteX1" fmla="*/ 58029 w 77290"/>
                <a:gd name="connsiteY1" fmla="*/ 52386 h 140411"/>
                <a:gd name="connsiteX2" fmla="*/ 53429 w 77290"/>
                <a:gd name="connsiteY2" fmla="*/ 10796 h 140411"/>
                <a:gd name="connsiteX3" fmla="*/ 0 w 77290"/>
                <a:gd name="connsiteY3" fmla="*/ 0 h 140411"/>
                <a:gd name="connsiteX4" fmla="*/ 77291 w 77290"/>
                <a:gd name="connsiteY4" fmla="*/ 140411 h 14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90" h="140411">
                  <a:moveTo>
                    <a:pt x="77291" y="140411"/>
                  </a:moveTo>
                  <a:cubicBezTo>
                    <a:pt x="69200" y="111464"/>
                    <a:pt x="62765" y="82069"/>
                    <a:pt x="58029" y="52386"/>
                  </a:cubicBezTo>
                  <a:cubicBezTo>
                    <a:pt x="56128" y="40118"/>
                    <a:pt x="54594" y="26132"/>
                    <a:pt x="53429" y="10796"/>
                  </a:cubicBezTo>
                  <a:cubicBezTo>
                    <a:pt x="29260" y="17544"/>
                    <a:pt x="5521" y="9447"/>
                    <a:pt x="0" y="0"/>
                  </a:cubicBezTo>
                  <a:cubicBezTo>
                    <a:pt x="1227" y="46681"/>
                    <a:pt x="6564" y="131026"/>
                    <a:pt x="77291" y="140411"/>
                  </a:cubicBezTo>
                  <a:close/>
                </a:path>
              </a:pathLst>
            </a:custGeom>
            <a:solidFill>
              <a:srgbClr val="2B1F18"/>
            </a:solidFill>
            <a:ln w="6134" cap="flat">
              <a:noFill/>
              <a:prstDash val="solid"/>
              <a:miter/>
            </a:ln>
          </p:spPr>
          <p:txBody>
            <a:bodyPr rtlCol="0" anchor="ctr"/>
            <a:lstStyle/>
            <a:p>
              <a:endParaRPr lang="en-AU"/>
            </a:p>
          </p:txBody>
        </p:sp>
        <p:sp>
          <p:nvSpPr>
            <p:cNvPr id="504" name="Freeform: Shape 503">
              <a:extLst>
                <a:ext uri="{FF2B5EF4-FFF2-40B4-BE49-F238E27FC236}">
                  <a16:creationId xmlns:a16="http://schemas.microsoft.com/office/drawing/2014/main" id="{9241EA22-1DD6-4266-9FD0-63A61148B418}"/>
                </a:ext>
              </a:extLst>
            </p:cNvPr>
            <p:cNvSpPr/>
            <p:nvPr/>
          </p:nvSpPr>
          <p:spPr>
            <a:xfrm>
              <a:off x="9474177" y="1675486"/>
              <a:ext cx="81837" cy="144730"/>
            </a:xfrm>
            <a:custGeom>
              <a:avLst/>
              <a:gdLst>
                <a:gd name="connsiteX0" fmla="*/ 79258 w 81837"/>
                <a:gd name="connsiteY0" fmla="*/ 144706 h 144730"/>
                <a:gd name="connsiteX1" fmla="*/ 4 w 81837"/>
                <a:gd name="connsiteY1" fmla="*/ 2331 h 144730"/>
                <a:gd name="connsiteX2" fmla="*/ 421 w 81837"/>
                <a:gd name="connsiteY2" fmla="*/ 902 h 144730"/>
                <a:gd name="connsiteX3" fmla="*/ 1660 w 81837"/>
                <a:gd name="connsiteY3" fmla="*/ 62 h 144730"/>
                <a:gd name="connsiteX4" fmla="*/ 3139 w 81837"/>
                <a:gd name="connsiteY4" fmla="*/ 178 h 144730"/>
                <a:gd name="connsiteX5" fmla="*/ 4298 w 81837"/>
                <a:gd name="connsiteY5" fmla="*/ 1105 h 144730"/>
                <a:gd name="connsiteX6" fmla="*/ 55089 w 81837"/>
                <a:gd name="connsiteY6" fmla="*/ 10858 h 144730"/>
                <a:gd name="connsiteX7" fmla="*/ 56089 w 81837"/>
                <a:gd name="connsiteY7" fmla="*/ 10827 h 144730"/>
                <a:gd name="connsiteX8" fmla="*/ 57015 w 81837"/>
                <a:gd name="connsiteY8" fmla="*/ 11208 h 144730"/>
                <a:gd name="connsiteX9" fmla="*/ 57702 w 81837"/>
                <a:gd name="connsiteY9" fmla="*/ 11938 h 144730"/>
                <a:gd name="connsiteX10" fmla="*/ 58033 w 81837"/>
                <a:gd name="connsiteY10" fmla="*/ 12882 h 144730"/>
                <a:gd name="connsiteX11" fmla="*/ 62572 w 81837"/>
                <a:gd name="connsiteY11" fmla="*/ 54288 h 144730"/>
                <a:gd name="connsiteX12" fmla="*/ 81772 w 81837"/>
                <a:gd name="connsiteY12" fmla="*/ 141823 h 144730"/>
                <a:gd name="connsiteX13" fmla="*/ 81772 w 81837"/>
                <a:gd name="connsiteY13" fmla="*/ 142951 h 144730"/>
                <a:gd name="connsiteX14" fmla="*/ 81282 w 81837"/>
                <a:gd name="connsiteY14" fmla="*/ 143969 h 144730"/>
                <a:gd name="connsiteX15" fmla="*/ 80362 w 81837"/>
                <a:gd name="connsiteY15" fmla="*/ 144595 h 144730"/>
                <a:gd name="connsiteX16" fmla="*/ 79258 w 81837"/>
                <a:gd name="connsiteY16" fmla="*/ 144706 h 144730"/>
                <a:gd name="connsiteX17" fmla="*/ 4482 w 81837"/>
                <a:gd name="connsiteY17" fmla="*/ 8404 h 144730"/>
                <a:gd name="connsiteX18" fmla="*/ 76068 w 81837"/>
                <a:gd name="connsiteY18" fmla="*/ 139553 h 144730"/>
                <a:gd name="connsiteX19" fmla="*/ 57665 w 81837"/>
                <a:gd name="connsiteY19" fmla="*/ 54901 h 144730"/>
                <a:gd name="connsiteX20" fmla="*/ 53249 w 81837"/>
                <a:gd name="connsiteY20" fmla="*/ 15949 h 144730"/>
                <a:gd name="connsiteX21" fmla="*/ 4482 w 81837"/>
                <a:gd name="connsiteY21" fmla="*/ 8404 h 1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37" h="144730">
                  <a:moveTo>
                    <a:pt x="79258" y="144706"/>
                  </a:moveTo>
                  <a:cubicBezTo>
                    <a:pt x="3500" y="134645"/>
                    <a:pt x="1047" y="41958"/>
                    <a:pt x="4" y="2331"/>
                  </a:cubicBezTo>
                  <a:cubicBezTo>
                    <a:pt x="-26" y="1822"/>
                    <a:pt x="121" y="1313"/>
                    <a:pt x="421" y="902"/>
                  </a:cubicBezTo>
                  <a:cubicBezTo>
                    <a:pt x="728" y="485"/>
                    <a:pt x="1163" y="191"/>
                    <a:pt x="1660" y="62"/>
                  </a:cubicBezTo>
                  <a:cubicBezTo>
                    <a:pt x="2151" y="-49"/>
                    <a:pt x="2666" y="-12"/>
                    <a:pt x="3139" y="178"/>
                  </a:cubicBezTo>
                  <a:cubicBezTo>
                    <a:pt x="3611" y="362"/>
                    <a:pt x="4016" y="688"/>
                    <a:pt x="4298" y="1105"/>
                  </a:cubicBezTo>
                  <a:cubicBezTo>
                    <a:pt x="9021" y="9324"/>
                    <a:pt x="31718" y="17360"/>
                    <a:pt x="55089" y="10858"/>
                  </a:cubicBezTo>
                  <a:cubicBezTo>
                    <a:pt x="55414" y="10778"/>
                    <a:pt x="55758" y="10766"/>
                    <a:pt x="56089" y="10827"/>
                  </a:cubicBezTo>
                  <a:cubicBezTo>
                    <a:pt x="56420" y="10889"/>
                    <a:pt x="56733" y="11017"/>
                    <a:pt x="57015" y="11208"/>
                  </a:cubicBezTo>
                  <a:cubicBezTo>
                    <a:pt x="57291" y="11404"/>
                    <a:pt x="57524" y="11649"/>
                    <a:pt x="57702" y="11938"/>
                  </a:cubicBezTo>
                  <a:cubicBezTo>
                    <a:pt x="57880" y="12226"/>
                    <a:pt x="57990" y="12545"/>
                    <a:pt x="58033" y="12882"/>
                  </a:cubicBezTo>
                  <a:cubicBezTo>
                    <a:pt x="59199" y="28770"/>
                    <a:pt x="60732" y="42694"/>
                    <a:pt x="62572" y="54288"/>
                  </a:cubicBezTo>
                  <a:cubicBezTo>
                    <a:pt x="67308" y="83806"/>
                    <a:pt x="73718" y="113029"/>
                    <a:pt x="81772" y="141823"/>
                  </a:cubicBezTo>
                  <a:cubicBezTo>
                    <a:pt x="81859" y="142197"/>
                    <a:pt x="81859" y="142583"/>
                    <a:pt x="81772" y="142951"/>
                  </a:cubicBezTo>
                  <a:cubicBezTo>
                    <a:pt x="81687" y="143325"/>
                    <a:pt x="81521" y="143675"/>
                    <a:pt x="81282" y="143969"/>
                  </a:cubicBezTo>
                  <a:cubicBezTo>
                    <a:pt x="81030" y="144252"/>
                    <a:pt x="80717" y="144466"/>
                    <a:pt x="80362" y="144595"/>
                  </a:cubicBezTo>
                  <a:cubicBezTo>
                    <a:pt x="80006" y="144724"/>
                    <a:pt x="79626" y="144761"/>
                    <a:pt x="79258" y="144706"/>
                  </a:cubicBezTo>
                  <a:close/>
                  <a:moveTo>
                    <a:pt x="4482" y="8404"/>
                  </a:moveTo>
                  <a:cubicBezTo>
                    <a:pt x="6568" y="65575"/>
                    <a:pt x="17609" y="129431"/>
                    <a:pt x="76068" y="139553"/>
                  </a:cubicBezTo>
                  <a:cubicBezTo>
                    <a:pt x="68388" y="111691"/>
                    <a:pt x="62242" y="83431"/>
                    <a:pt x="57665" y="54901"/>
                  </a:cubicBezTo>
                  <a:cubicBezTo>
                    <a:pt x="55948" y="43860"/>
                    <a:pt x="54475" y="30794"/>
                    <a:pt x="53249" y="15949"/>
                  </a:cubicBezTo>
                  <a:cubicBezTo>
                    <a:pt x="33865" y="20489"/>
                    <a:pt x="14113" y="16195"/>
                    <a:pt x="4482" y="8404"/>
                  </a:cubicBezTo>
                  <a:close/>
                </a:path>
              </a:pathLst>
            </a:custGeom>
            <a:solidFill>
              <a:srgbClr val="0E0E0E"/>
            </a:solidFill>
            <a:ln w="6134" cap="flat">
              <a:noFill/>
              <a:prstDash val="solid"/>
              <a:miter/>
            </a:ln>
          </p:spPr>
          <p:txBody>
            <a:bodyPr rtlCol="0" anchor="ctr"/>
            <a:lstStyle/>
            <a:p>
              <a:endParaRPr lang="en-AU"/>
            </a:p>
          </p:txBody>
        </p:sp>
        <p:sp>
          <p:nvSpPr>
            <p:cNvPr id="505" name="Freeform: Shape 504">
              <a:extLst>
                <a:ext uri="{FF2B5EF4-FFF2-40B4-BE49-F238E27FC236}">
                  <a16:creationId xmlns:a16="http://schemas.microsoft.com/office/drawing/2014/main" id="{A50150EA-94F9-4AEF-B73A-253032CC59E1}"/>
                </a:ext>
              </a:extLst>
            </p:cNvPr>
            <p:cNvSpPr/>
            <p:nvPr/>
          </p:nvSpPr>
          <p:spPr>
            <a:xfrm>
              <a:off x="8894502" y="1038575"/>
              <a:ext cx="631456" cy="504658"/>
            </a:xfrm>
            <a:custGeom>
              <a:avLst/>
              <a:gdLst>
                <a:gd name="connsiteX0" fmla="*/ 631145 w 631456"/>
                <a:gd name="connsiteY0" fmla="*/ 437489 h 504658"/>
                <a:gd name="connsiteX1" fmla="*/ 629673 w 631456"/>
                <a:gd name="connsiteY1" fmla="*/ 275608 h 504658"/>
                <a:gd name="connsiteX2" fmla="*/ 629366 w 631456"/>
                <a:gd name="connsiteY2" fmla="*/ 276038 h 504658"/>
                <a:gd name="connsiteX3" fmla="*/ 314806 w 631456"/>
                <a:gd name="connsiteY3" fmla="*/ 0 h 504658"/>
                <a:gd name="connsiteX4" fmla="*/ 0 w 631456"/>
                <a:gd name="connsiteY4" fmla="*/ 286282 h 504658"/>
                <a:gd name="connsiteX5" fmla="*/ 429 w 631456"/>
                <a:gd name="connsiteY5" fmla="*/ 301310 h 504658"/>
                <a:gd name="connsiteX6" fmla="*/ 0 w 631456"/>
                <a:gd name="connsiteY6" fmla="*/ 300942 h 504658"/>
                <a:gd name="connsiteX7" fmla="*/ 1227 w 631456"/>
                <a:gd name="connsiteY7" fmla="*/ 310757 h 504658"/>
                <a:gd name="connsiteX8" fmla="*/ 2883 w 631456"/>
                <a:gd name="connsiteY8" fmla="*/ 324743 h 504658"/>
                <a:gd name="connsiteX9" fmla="*/ 7545 w 631456"/>
                <a:gd name="connsiteY9" fmla="*/ 365903 h 504658"/>
                <a:gd name="connsiteX10" fmla="*/ 240644 w 631456"/>
                <a:gd name="connsiteY10" fmla="*/ 442396 h 504658"/>
                <a:gd name="connsiteX11" fmla="*/ 464111 w 631456"/>
                <a:gd name="connsiteY11" fmla="*/ 380196 h 504658"/>
                <a:gd name="connsiteX12" fmla="*/ 549008 w 631456"/>
                <a:gd name="connsiteY12" fmla="*/ 504658 h 504658"/>
                <a:gd name="connsiteX13" fmla="*/ 631145 w 631456"/>
                <a:gd name="connsiteY13" fmla="*/ 437489 h 50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1456" h="504658">
                  <a:moveTo>
                    <a:pt x="631145" y="437489"/>
                  </a:moveTo>
                  <a:cubicBezTo>
                    <a:pt x="631513" y="374368"/>
                    <a:pt x="632004" y="315112"/>
                    <a:pt x="629673" y="275608"/>
                  </a:cubicBezTo>
                  <a:lnTo>
                    <a:pt x="629366" y="276038"/>
                  </a:lnTo>
                  <a:cubicBezTo>
                    <a:pt x="623232" y="122683"/>
                    <a:pt x="484845" y="0"/>
                    <a:pt x="314806" y="0"/>
                  </a:cubicBezTo>
                  <a:cubicBezTo>
                    <a:pt x="140902" y="0"/>
                    <a:pt x="0" y="128143"/>
                    <a:pt x="0" y="286282"/>
                  </a:cubicBezTo>
                  <a:cubicBezTo>
                    <a:pt x="0" y="291312"/>
                    <a:pt x="0" y="296342"/>
                    <a:pt x="429" y="301310"/>
                  </a:cubicBezTo>
                  <a:lnTo>
                    <a:pt x="0" y="300942"/>
                  </a:lnTo>
                  <a:cubicBezTo>
                    <a:pt x="0" y="300942"/>
                    <a:pt x="429" y="304562"/>
                    <a:pt x="1227" y="310757"/>
                  </a:cubicBezTo>
                  <a:cubicBezTo>
                    <a:pt x="1681" y="315462"/>
                    <a:pt x="2227" y="320124"/>
                    <a:pt x="2883" y="324743"/>
                  </a:cubicBezTo>
                  <a:cubicBezTo>
                    <a:pt x="4172" y="335539"/>
                    <a:pt x="5766" y="349648"/>
                    <a:pt x="7545" y="365903"/>
                  </a:cubicBezTo>
                  <a:cubicBezTo>
                    <a:pt x="71279" y="430373"/>
                    <a:pt x="164703" y="443500"/>
                    <a:pt x="240644" y="442396"/>
                  </a:cubicBezTo>
                  <a:cubicBezTo>
                    <a:pt x="339649" y="440985"/>
                    <a:pt x="416694" y="372099"/>
                    <a:pt x="464111" y="380196"/>
                  </a:cubicBezTo>
                  <a:cubicBezTo>
                    <a:pt x="530606" y="391483"/>
                    <a:pt x="490979" y="496132"/>
                    <a:pt x="549008" y="504658"/>
                  </a:cubicBezTo>
                  <a:cubicBezTo>
                    <a:pt x="572809" y="456443"/>
                    <a:pt x="604155" y="438041"/>
                    <a:pt x="631145" y="437489"/>
                  </a:cubicBezTo>
                  <a:close/>
                </a:path>
              </a:pathLst>
            </a:custGeom>
            <a:solidFill>
              <a:srgbClr val="2B1F18"/>
            </a:solidFill>
            <a:ln w="6134" cap="flat">
              <a:noFill/>
              <a:prstDash val="solid"/>
              <a:miter/>
            </a:ln>
          </p:spPr>
          <p:txBody>
            <a:bodyPr rtlCol="0" anchor="ctr"/>
            <a:lstStyle/>
            <a:p>
              <a:endParaRPr lang="en-AU"/>
            </a:p>
          </p:txBody>
        </p:sp>
        <p:sp>
          <p:nvSpPr>
            <p:cNvPr id="506" name="Freeform: Shape 505">
              <a:extLst>
                <a:ext uri="{FF2B5EF4-FFF2-40B4-BE49-F238E27FC236}">
                  <a16:creationId xmlns:a16="http://schemas.microsoft.com/office/drawing/2014/main" id="{251F66A6-AE2E-4C8C-922E-809B88FCD9F3}"/>
                </a:ext>
              </a:extLst>
            </p:cNvPr>
            <p:cNvSpPr/>
            <p:nvPr/>
          </p:nvSpPr>
          <p:spPr>
            <a:xfrm>
              <a:off x="8892154" y="1036858"/>
              <a:ext cx="636099" cy="508983"/>
            </a:xfrm>
            <a:custGeom>
              <a:avLst/>
              <a:gdLst>
                <a:gd name="connsiteX0" fmla="*/ 551479 w 636099"/>
                <a:gd name="connsiteY0" fmla="*/ 508952 h 508983"/>
                <a:gd name="connsiteX1" fmla="*/ 551111 w 636099"/>
                <a:gd name="connsiteY1" fmla="*/ 508952 h 508983"/>
                <a:gd name="connsiteX2" fmla="*/ 510502 w 636099"/>
                <a:gd name="connsiteY2" fmla="*/ 448776 h 508983"/>
                <a:gd name="connsiteX3" fmla="*/ 466214 w 636099"/>
                <a:gd name="connsiteY3" fmla="*/ 384490 h 508983"/>
                <a:gd name="connsiteX4" fmla="*/ 385549 w 636099"/>
                <a:gd name="connsiteY4" fmla="*/ 407309 h 508983"/>
                <a:gd name="connsiteX5" fmla="*/ 243114 w 636099"/>
                <a:gd name="connsiteY5" fmla="*/ 446751 h 508983"/>
                <a:gd name="connsiteX6" fmla="*/ 8298 w 636099"/>
                <a:gd name="connsiteY6" fmla="*/ 369584 h 508983"/>
                <a:gd name="connsiteX7" fmla="*/ 7623 w 636099"/>
                <a:gd name="connsiteY7" fmla="*/ 368234 h 508983"/>
                <a:gd name="connsiteX8" fmla="*/ 2961 w 636099"/>
                <a:gd name="connsiteY8" fmla="*/ 327074 h 508983"/>
                <a:gd name="connsiteX9" fmla="*/ 1244 w 636099"/>
                <a:gd name="connsiteY9" fmla="*/ 313027 h 508983"/>
                <a:gd name="connsiteX10" fmla="*/ 17 w 636099"/>
                <a:gd name="connsiteY10" fmla="*/ 303273 h 508983"/>
                <a:gd name="connsiteX11" fmla="*/ 385 w 636099"/>
                <a:gd name="connsiteY11" fmla="*/ 301740 h 508983"/>
                <a:gd name="connsiteX12" fmla="*/ 17 w 636099"/>
                <a:gd name="connsiteY12" fmla="*/ 288306 h 508983"/>
                <a:gd name="connsiteX13" fmla="*/ 317153 w 636099"/>
                <a:gd name="connsiteY13" fmla="*/ 0 h 508983"/>
                <a:gd name="connsiteX14" fmla="*/ 633922 w 636099"/>
                <a:gd name="connsiteY14" fmla="*/ 276712 h 508983"/>
                <a:gd name="connsiteX15" fmla="*/ 634204 w 636099"/>
                <a:gd name="connsiteY15" fmla="*/ 277136 h 508983"/>
                <a:gd name="connsiteX16" fmla="*/ 634290 w 636099"/>
                <a:gd name="connsiteY16" fmla="*/ 277632 h 508983"/>
                <a:gd name="connsiteX17" fmla="*/ 635885 w 636099"/>
                <a:gd name="connsiteY17" fmla="*/ 430189 h 508983"/>
                <a:gd name="connsiteX18" fmla="*/ 635885 w 636099"/>
                <a:gd name="connsiteY18" fmla="*/ 439636 h 508983"/>
                <a:gd name="connsiteX19" fmla="*/ 635204 w 636099"/>
                <a:gd name="connsiteY19" fmla="*/ 441225 h 508983"/>
                <a:gd name="connsiteX20" fmla="*/ 633615 w 636099"/>
                <a:gd name="connsiteY20" fmla="*/ 441906 h 508983"/>
                <a:gd name="connsiteX21" fmla="*/ 553871 w 636099"/>
                <a:gd name="connsiteY21" fmla="*/ 507909 h 508983"/>
                <a:gd name="connsiteX22" fmla="*/ 552828 w 636099"/>
                <a:gd name="connsiteY22" fmla="*/ 508786 h 508983"/>
                <a:gd name="connsiteX23" fmla="*/ 551479 w 636099"/>
                <a:gd name="connsiteY23" fmla="*/ 508952 h 508983"/>
                <a:gd name="connsiteX24" fmla="*/ 458546 w 636099"/>
                <a:gd name="connsiteY24" fmla="*/ 379276 h 508983"/>
                <a:gd name="connsiteX25" fmla="*/ 467011 w 636099"/>
                <a:gd name="connsiteY25" fmla="*/ 379950 h 508983"/>
                <a:gd name="connsiteX26" fmla="*/ 515042 w 636099"/>
                <a:gd name="connsiteY26" fmla="*/ 447856 h 508983"/>
                <a:gd name="connsiteX27" fmla="*/ 550190 w 636099"/>
                <a:gd name="connsiteY27" fmla="*/ 504106 h 508983"/>
                <a:gd name="connsiteX28" fmla="*/ 631223 w 636099"/>
                <a:gd name="connsiteY28" fmla="*/ 437182 h 508983"/>
                <a:gd name="connsiteX29" fmla="*/ 631223 w 636099"/>
                <a:gd name="connsiteY29" fmla="*/ 429883 h 508983"/>
                <a:gd name="connsiteX30" fmla="*/ 629689 w 636099"/>
                <a:gd name="connsiteY30" fmla="*/ 279043 h 508983"/>
                <a:gd name="connsiteX31" fmla="*/ 629321 w 636099"/>
                <a:gd name="connsiteY31" fmla="*/ 278001 h 508983"/>
                <a:gd name="connsiteX32" fmla="*/ 317092 w 636099"/>
                <a:gd name="connsiteY32" fmla="*/ 4355 h 508983"/>
                <a:gd name="connsiteX33" fmla="*/ 4556 w 636099"/>
                <a:gd name="connsiteY33" fmla="*/ 288306 h 508983"/>
                <a:gd name="connsiteX34" fmla="*/ 4986 w 636099"/>
                <a:gd name="connsiteY34" fmla="*/ 303212 h 508983"/>
                <a:gd name="connsiteX35" fmla="*/ 4986 w 636099"/>
                <a:gd name="connsiteY35" fmla="*/ 304377 h 508983"/>
                <a:gd name="connsiteX36" fmla="*/ 6029 w 636099"/>
                <a:gd name="connsiteY36" fmla="*/ 312536 h 508983"/>
                <a:gd name="connsiteX37" fmla="*/ 7685 w 636099"/>
                <a:gd name="connsiteY37" fmla="*/ 326460 h 508983"/>
                <a:gd name="connsiteX38" fmla="*/ 12285 w 636099"/>
                <a:gd name="connsiteY38" fmla="*/ 366885 h 508983"/>
                <a:gd name="connsiteX39" fmla="*/ 243298 w 636099"/>
                <a:gd name="connsiteY39" fmla="*/ 442151 h 508983"/>
                <a:gd name="connsiteX40" fmla="*/ 383893 w 636099"/>
                <a:gd name="connsiteY40" fmla="*/ 403076 h 508983"/>
                <a:gd name="connsiteX41" fmla="*/ 458546 w 636099"/>
                <a:gd name="connsiteY41" fmla="*/ 379092 h 508983"/>
                <a:gd name="connsiteX42" fmla="*/ 458546 w 636099"/>
                <a:gd name="connsiteY42" fmla="*/ 379276 h 508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36099" h="508983">
                  <a:moveTo>
                    <a:pt x="551479" y="508952"/>
                  </a:moveTo>
                  <a:lnTo>
                    <a:pt x="551111" y="508952"/>
                  </a:lnTo>
                  <a:cubicBezTo>
                    <a:pt x="521482" y="504597"/>
                    <a:pt x="515901" y="476196"/>
                    <a:pt x="510502" y="448776"/>
                  </a:cubicBezTo>
                  <a:cubicBezTo>
                    <a:pt x="504859" y="419884"/>
                    <a:pt x="498970" y="390010"/>
                    <a:pt x="466214" y="384490"/>
                  </a:cubicBezTo>
                  <a:cubicBezTo>
                    <a:pt x="445358" y="380932"/>
                    <a:pt x="417692" y="393139"/>
                    <a:pt x="385549" y="407309"/>
                  </a:cubicBezTo>
                  <a:cubicBezTo>
                    <a:pt x="346413" y="424546"/>
                    <a:pt x="297770" y="445954"/>
                    <a:pt x="243114" y="446751"/>
                  </a:cubicBezTo>
                  <a:cubicBezTo>
                    <a:pt x="139569" y="448162"/>
                    <a:pt x="60316" y="422215"/>
                    <a:pt x="8298" y="369584"/>
                  </a:cubicBezTo>
                  <a:cubicBezTo>
                    <a:pt x="7936" y="369216"/>
                    <a:pt x="7697" y="368743"/>
                    <a:pt x="7623" y="368234"/>
                  </a:cubicBezTo>
                  <a:cubicBezTo>
                    <a:pt x="5844" y="351917"/>
                    <a:pt x="4249" y="337870"/>
                    <a:pt x="2961" y="327074"/>
                  </a:cubicBezTo>
                  <a:cubicBezTo>
                    <a:pt x="2287" y="322473"/>
                    <a:pt x="1673" y="317750"/>
                    <a:pt x="1244" y="313027"/>
                  </a:cubicBezTo>
                  <a:lnTo>
                    <a:pt x="17" y="303273"/>
                  </a:lnTo>
                  <a:cubicBezTo>
                    <a:pt x="-51" y="302734"/>
                    <a:pt x="85" y="302194"/>
                    <a:pt x="385" y="301740"/>
                  </a:cubicBezTo>
                  <a:cubicBezTo>
                    <a:pt x="140" y="297158"/>
                    <a:pt x="17" y="292680"/>
                    <a:pt x="17" y="288306"/>
                  </a:cubicBezTo>
                  <a:cubicBezTo>
                    <a:pt x="17" y="129186"/>
                    <a:pt x="142268" y="0"/>
                    <a:pt x="317153" y="0"/>
                  </a:cubicBezTo>
                  <a:cubicBezTo>
                    <a:pt x="488235" y="0"/>
                    <a:pt x="627052" y="121395"/>
                    <a:pt x="633922" y="276712"/>
                  </a:cubicBezTo>
                  <a:cubicBezTo>
                    <a:pt x="634045" y="276829"/>
                    <a:pt x="634137" y="276976"/>
                    <a:pt x="634204" y="277136"/>
                  </a:cubicBezTo>
                  <a:cubicBezTo>
                    <a:pt x="634266" y="277295"/>
                    <a:pt x="634296" y="277461"/>
                    <a:pt x="634290" y="277632"/>
                  </a:cubicBezTo>
                  <a:cubicBezTo>
                    <a:pt x="636498" y="315235"/>
                    <a:pt x="636192" y="371056"/>
                    <a:pt x="635885" y="430189"/>
                  </a:cubicBezTo>
                  <a:lnTo>
                    <a:pt x="635885" y="439636"/>
                  </a:lnTo>
                  <a:cubicBezTo>
                    <a:pt x="635867" y="440231"/>
                    <a:pt x="635627" y="440801"/>
                    <a:pt x="635204" y="441225"/>
                  </a:cubicBezTo>
                  <a:cubicBezTo>
                    <a:pt x="634781" y="441648"/>
                    <a:pt x="634210" y="441893"/>
                    <a:pt x="633615" y="441906"/>
                  </a:cubicBezTo>
                  <a:cubicBezTo>
                    <a:pt x="615642" y="442274"/>
                    <a:pt x="581352" y="451352"/>
                    <a:pt x="553871" y="507909"/>
                  </a:cubicBezTo>
                  <a:cubicBezTo>
                    <a:pt x="553614" y="508296"/>
                    <a:pt x="553251" y="508602"/>
                    <a:pt x="552828" y="508786"/>
                  </a:cubicBezTo>
                  <a:cubicBezTo>
                    <a:pt x="552405" y="508970"/>
                    <a:pt x="551933" y="509026"/>
                    <a:pt x="551479" y="508952"/>
                  </a:cubicBezTo>
                  <a:close/>
                  <a:moveTo>
                    <a:pt x="458546" y="379276"/>
                  </a:moveTo>
                  <a:cubicBezTo>
                    <a:pt x="461380" y="379251"/>
                    <a:pt x="464214" y="379478"/>
                    <a:pt x="467011" y="379950"/>
                  </a:cubicBezTo>
                  <a:cubicBezTo>
                    <a:pt x="502896" y="386085"/>
                    <a:pt x="509337" y="418902"/>
                    <a:pt x="515042" y="447856"/>
                  </a:cubicBezTo>
                  <a:cubicBezTo>
                    <a:pt x="520256" y="474355"/>
                    <a:pt x="525163" y="499444"/>
                    <a:pt x="550190" y="504106"/>
                  </a:cubicBezTo>
                  <a:cubicBezTo>
                    <a:pt x="577733" y="448898"/>
                    <a:pt x="611900" y="438225"/>
                    <a:pt x="631223" y="437182"/>
                  </a:cubicBezTo>
                  <a:lnTo>
                    <a:pt x="631223" y="429883"/>
                  </a:lnTo>
                  <a:cubicBezTo>
                    <a:pt x="631223" y="371608"/>
                    <a:pt x="631837" y="316462"/>
                    <a:pt x="629689" y="279043"/>
                  </a:cubicBezTo>
                  <a:cubicBezTo>
                    <a:pt x="629493" y="278724"/>
                    <a:pt x="629370" y="278369"/>
                    <a:pt x="629321" y="278001"/>
                  </a:cubicBezTo>
                  <a:cubicBezTo>
                    <a:pt x="623187" y="124646"/>
                    <a:pt x="486150" y="4355"/>
                    <a:pt x="317092" y="4355"/>
                  </a:cubicBezTo>
                  <a:cubicBezTo>
                    <a:pt x="144783" y="4355"/>
                    <a:pt x="4556" y="131701"/>
                    <a:pt x="4556" y="288306"/>
                  </a:cubicBezTo>
                  <a:cubicBezTo>
                    <a:pt x="4556" y="293091"/>
                    <a:pt x="4556" y="298121"/>
                    <a:pt x="4986" y="303212"/>
                  </a:cubicBezTo>
                  <a:cubicBezTo>
                    <a:pt x="5078" y="303592"/>
                    <a:pt x="5078" y="303997"/>
                    <a:pt x="4986" y="304377"/>
                  </a:cubicBezTo>
                  <a:lnTo>
                    <a:pt x="6029" y="312536"/>
                  </a:lnTo>
                  <a:cubicBezTo>
                    <a:pt x="6458" y="317259"/>
                    <a:pt x="7010" y="321860"/>
                    <a:pt x="7685" y="326460"/>
                  </a:cubicBezTo>
                  <a:cubicBezTo>
                    <a:pt x="8973" y="337134"/>
                    <a:pt x="10568" y="350997"/>
                    <a:pt x="12285" y="366885"/>
                  </a:cubicBezTo>
                  <a:cubicBezTo>
                    <a:pt x="63444" y="418289"/>
                    <a:pt x="141103" y="443562"/>
                    <a:pt x="243298" y="442151"/>
                  </a:cubicBezTo>
                  <a:cubicBezTo>
                    <a:pt x="296972" y="441353"/>
                    <a:pt x="345125" y="420129"/>
                    <a:pt x="383893" y="403076"/>
                  </a:cubicBezTo>
                  <a:cubicBezTo>
                    <a:pt x="412479" y="390194"/>
                    <a:pt x="437813" y="379092"/>
                    <a:pt x="458546" y="379092"/>
                  </a:cubicBezTo>
                  <a:lnTo>
                    <a:pt x="458546" y="379276"/>
                  </a:lnTo>
                  <a:close/>
                </a:path>
              </a:pathLst>
            </a:custGeom>
            <a:solidFill>
              <a:srgbClr val="0E0E0E"/>
            </a:solidFill>
            <a:ln w="6134" cap="flat">
              <a:noFill/>
              <a:prstDash val="solid"/>
              <a:miter/>
            </a:ln>
          </p:spPr>
          <p:txBody>
            <a:bodyPr rtlCol="0" anchor="ctr"/>
            <a:lstStyle/>
            <a:p>
              <a:endParaRPr lang="en-AU"/>
            </a:p>
          </p:txBody>
        </p:sp>
        <p:sp>
          <p:nvSpPr>
            <p:cNvPr id="507" name="Freeform: Shape 506">
              <a:extLst>
                <a:ext uri="{FF2B5EF4-FFF2-40B4-BE49-F238E27FC236}">
                  <a16:creationId xmlns:a16="http://schemas.microsoft.com/office/drawing/2014/main" id="{C314FDB0-EF0C-45D7-B381-92D5C6822B64}"/>
                </a:ext>
              </a:extLst>
            </p:cNvPr>
            <p:cNvSpPr/>
            <p:nvPr/>
          </p:nvSpPr>
          <p:spPr>
            <a:xfrm>
              <a:off x="9494792" y="1475935"/>
              <a:ext cx="97238" cy="215139"/>
            </a:xfrm>
            <a:custGeom>
              <a:avLst/>
              <a:gdLst>
                <a:gd name="connsiteX0" fmla="*/ 0 w 97238"/>
                <a:gd name="connsiteY0" fmla="*/ 8534 h 215139"/>
                <a:gd name="connsiteX1" fmla="*/ 33462 w 97238"/>
                <a:gd name="connsiteY1" fmla="*/ 38 h 215139"/>
                <a:gd name="connsiteX2" fmla="*/ 66249 w 97238"/>
                <a:gd name="connsiteY2" fmla="*/ 10865 h 215139"/>
                <a:gd name="connsiteX3" fmla="*/ 84651 w 97238"/>
                <a:gd name="connsiteY3" fmla="*/ 160845 h 215139"/>
                <a:gd name="connsiteX4" fmla="*/ 5459 w 97238"/>
                <a:gd name="connsiteY4" fmla="*/ 214212 h 21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38" h="215139">
                  <a:moveTo>
                    <a:pt x="0" y="8534"/>
                  </a:moveTo>
                  <a:cubicBezTo>
                    <a:pt x="10115" y="2571"/>
                    <a:pt x="21727" y="-373"/>
                    <a:pt x="33462" y="38"/>
                  </a:cubicBezTo>
                  <a:cubicBezTo>
                    <a:pt x="45196" y="449"/>
                    <a:pt x="56569" y="4209"/>
                    <a:pt x="66249" y="10865"/>
                  </a:cubicBezTo>
                  <a:cubicBezTo>
                    <a:pt x="95938" y="32089"/>
                    <a:pt x="108697" y="90118"/>
                    <a:pt x="84651" y="160845"/>
                  </a:cubicBezTo>
                  <a:cubicBezTo>
                    <a:pt x="68212" y="209060"/>
                    <a:pt x="30793" y="218506"/>
                    <a:pt x="5459" y="214212"/>
                  </a:cubicBezTo>
                </a:path>
              </a:pathLst>
            </a:custGeom>
            <a:solidFill>
              <a:srgbClr val="FFFFFF"/>
            </a:solidFill>
            <a:ln w="6134" cap="flat">
              <a:noFill/>
              <a:prstDash val="solid"/>
              <a:miter/>
            </a:ln>
          </p:spPr>
          <p:txBody>
            <a:bodyPr rtlCol="0" anchor="ctr"/>
            <a:lstStyle/>
            <a:p>
              <a:endParaRPr lang="en-AU"/>
            </a:p>
          </p:txBody>
        </p:sp>
        <p:sp>
          <p:nvSpPr>
            <p:cNvPr id="508" name="Freeform: Shape 507">
              <a:extLst>
                <a:ext uri="{FF2B5EF4-FFF2-40B4-BE49-F238E27FC236}">
                  <a16:creationId xmlns:a16="http://schemas.microsoft.com/office/drawing/2014/main" id="{67827279-5C68-4248-95C8-44EAC29A4731}"/>
                </a:ext>
              </a:extLst>
            </p:cNvPr>
            <p:cNvSpPr/>
            <p:nvPr/>
          </p:nvSpPr>
          <p:spPr>
            <a:xfrm>
              <a:off x="9492470" y="1473475"/>
              <a:ext cx="101766" cy="219554"/>
            </a:xfrm>
            <a:custGeom>
              <a:avLst/>
              <a:gdLst>
                <a:gd name="connsiteX0" fmla="*/ 18761 w 101766"/>
                <a:gd name="connsiteY0" fmla="*/ 219554 h 219554"/>
                <a:gd name="connsiteX1" fmla="*/ 7413 w 101766"/>
                <a:gd name="connsiteY1" fmla="*/ 218634 h 219554"/>
                <a:gd name="connsiteX2" fmla="*/ 5923 w 101766"/>
                <a:gd name="connsiteY2" fmla="*/ 217702 h 219554"/>
                <a:gd name="connsiteX3" fmla="*/ 5511 w 101766"/>
                <a:gd name="connsiteY3" fmla="*/ 215997 h 219554"/>
                <a:gd name="connsiteX4" fmla="*/ 5818 w 101766"/>
                <a:gd name="connsiteY4" fmla="*/ 215150 h 219554"/>
                <a:gd name="connsiteX5" fmla="*/ 6426 w 101766"/>
                <a:gd name="connsiteY5" fmla="*/ 214488 h 219554"/>
                <a:gd name="connsiteX6" fmla="*/ 7248 w 101766"/>
                <a:gd name="connsiteY6" fmla="*/ 214120 h 219554"/>
                <a:gd name="connsiteX7" fmla="*/ 8149 w 101766"/>
                <a:gd name="connsiteY7" fmla="*/ 214095 h 219554"/>
                <a:gd name="connsiteX8" fmla="*/ 84765 w 101766"/>
                <a:gd name="connsiteY8" fmla="*/ 162261 h 219554"/>
                <a:gd name="connsiteX9" fmla="*/ 67221 w 101766"/>
                <a:gd name="connsiteY9" fmla="*/ 15041 h 219554"/>
                <a:gd name="connsiteX10" fmla="*/ 35643 w 101766"/>
                <a:gd name="connsiteY10" fmla="*/ 4650 h 219554"/>
                <a:gd name="connsiteX11" fmla="*/ 3426 w 101766"/>
                <a:gd name="connsiteY11" fmla="*/ 12833 h 219554"/>
                <a:gd name="connsiteX12" fmla="*/ 1672 w 101766"/>
                <a:gd name="connsiteY12" fmla="*/ 13011 h 219554"/>
                <a:gd name="connsiteX13" fmla="*/ 298 w 101766"/>
                <a:gd name="connsiteY13" fmla="*/ 11913 h 219554"/>
                <a:gd name="connsiteX14" fmla="*/ 15 w 101766"/>
                <a:gd name="connsiteY14" fmla="*/ 11054 h 219554"/>
                <a:gd name="connsiteX15" fmla="*/ 95 w 101766"/>
                <a:gd name="connsiteY15" fmla="*/ 10152 h 219554"/>
                <a:gd name="connsiteX16" fmla="*/ 512 w 101766"/>
                <a:gd name="connsiteY16" fmla="*/ 9355 h 219554"/>
                <a:gd name="connsiteX17" fmla="*/ 1218 w 101766"/>
                <a:gd name="connsiteY17" fmla="*/ 8784 h 219554"/>
                <a:gd name="connsiteX18" fmla="*/ 35931 w 101766"/>
                <a:gd name="connsiteY18" fmla="*/ 43 h 219554"/>
                <a:gd name="connsiteX19" fmla="*/ 69920 w 101766"/>
                <a:gd name="connsiteY19" fmla="*/ 11299 h 219554"/>
                <a:gd name="connsiteX20" fmla="*/ 89120 w 101766"/>
                <a:gd name="connsiteY20" fmla="*/ 163856 h 219554"/>
                <a:gd name="connsiteX21" fmla="*/ 18761 w 101766"/>
                <a:gd name="connsiteY21" fmla="*/ 219554 h 2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766" h="219554">
                  <a:moveTo>
                    <a:pt x="18761" y="219554"/>
                  </a:moveTo>
                  <a:cubicBezTo>
                    <a:pt x="14958" y="219567"/>
                    <a:pt x="11161" y="219260"/>
                    <a:pt x="7413" y="218634"/>
                  </a:cubicBezTo>
                  <a:cubicBezTo>
                    <a:pt x="6812" y="218530"/>
                    <a:pt x="6278" y="218193"/>
                    <a:pt x="5923" y="217702"/>
                  </a:cubicBezTo>
                  <a:cubicBezTo>
                    <a:pt x="5567" y="217211"/>
                    <a:pt x="5420" y="216598"/>
                    <a:pt x="5511" y="215997"/>
                  </a:cubicBezTo>
                  <a:cubicBezTo>
                    <a:pt x="5554" y="215696"/>
                    <a:pt x="5659" y="215408"/>
                    <a:pt x="5818" y="215150"/>
                  </a:cubicBezTo>
                  <a:cubicBezTo>
                    <a:pt x="5972" y="214892"/>
                    <a:pt x="6180" y="214666"/>
                    <a:pt x="6426" y="214488"/>
                  </a:cubicBezTo>
                  <a:cubicBezTo>
                    <a:pt x="6671" y="214310"/>
                    <a:pt x="6953" y="214187"/>
                    <a:pt x="7248" y="214120"/>
                  </a:cubicBezTo>
                  <a:cubicBezTo>
                    <a:pt x="7542" y="214052"/>
                    <a:pt x="7849" y="214040"/>
                    <a:pt x="8149" y="214095"/>
                  </a:cubicBezTo>
                  <a:cubicBezTo>
                    <a:pt x="35140" y="218634"/>
                    <a:pt x="69491" y="207409"/>
                    <a:pt x="84765" y="162261"/>
                  </a:cubicBezTo>
                  <a:cubicBezTo>
                    <a:pt x="110099" y="87731"/>
                    <a:pt x="93414" y="33444"/>
                    <a:pt x="67221" y="15041"/>
                  </a:cubicBezTo>
                  <a:cubicBezTo>
                    <a:pt x="57897" y="8643"/>
                    <a:pt x="46942" y="5037"/>
                    <a:pt x="35643" y="4650"/>
                  </a:cubicBezTo>
                  <a:cubicBezTo>
                    <a:pt x="24343" y="4257"/>
                    <a:pt x="13167" y="7098"/>
                    <a:pt x="3426" y="12833"/>
                  </a:cubicBezTo>
                  <a:cubicBezTo>
                    <a:pt x="2886" y="13121"/>
                    <a:pt x="2254" y="13183"/>
                    <a:pt x="1672" y="13011"/>
                  </a:cubicBezTo>
                  <a:cubicBezTo>
                    <a:pt x="1089" y="12839"/>
                    <a:pt x="592" y="12447"/>
                    <a:pt x="298" y="11913"/>
                  </a:cubicBezTo>
                  <a:cubicBezTo>
                    <a:pt x="144" y="11649"/>
                    <a:pt x="52" y="11355"/>
                    <a:pt x="15" y="11054"/>
                  </a:cubicBezTo>
                  <a:cubicBezTo>
                    <a:pt x="-21" y="10754"/>
                    <a:pt x="9" y="10447"/>
                    <a:pt x="95" y="10152"/>
                  </a:cubicBezTo>
                  <a:cubicBezTo>
                    <a:pt x="181" y="9864"/>
                    <a:pt x="322" y="9588"/>
                    <a:pt x="512" y="9355"/>
                  </a:cubicBezTo>
                  <a:cubicBezTo>
                    <a:pt x="709" y="9122"/>
                    <a:pt x="948" y="8926"/>
                    <a:pt x="1218" y="8784"/>
                  </a:cubicBezTo>
                  <a:cubicBezTo>
                    <a:pt x="11719" y="2632"/>
                    <a:pt x="23767" y="-405"/>
                    <a:pt x="35931" y="43"/>
                  </a:cubicBezTo>
                  <a:cubicBezTo>
                    <a:pt x="48101" y="485"/>
                    <a:pt x="59891" y="4392"/>
                    <a:pt x="69920" y="11299"/>
                  </a:cubicBezTo>
                  <a:cubicBezTo>
                    <a:pt x="103597" y="35345"/>
                    <a:pt x="111510" y="98098"/>
                    <a:pt x="89120" y="163856"/>
                  </a:cubicBezTo>
                  <a:cubicBezTo>
                    <a:pt x="74950" y="205569"/>
                    <a:pt x="44586" y="219554"/>
                    <a:pt x="18761" y="219554"/>
                  </a:cubicBezTo>
                  <a:close/>
                </a:path>
              </a:pathLst>
            </a:custGeom>
            <a:solidFill>
              <a:srgbClr val="0E0E0E"/>
            </a:solidFill>
            <a:ln w="6134" cap="flat">
              <a:noFill/>
              <a:prstDash val="solid"/>
              <a:miter/>
            </a:ln>
          </p:spPr>
          <p:txBody>
            <a:bodyPr rtlCol="0" anchor="ctr"/>
            <a:lstStyle/>
            <a:p>
              <a:endParaRPr lang="en-AU"/>
            </a:p>
          </p:txBody>
        </p:sp>
        <p:sp>
          <p:nvSpPr>
            <p:cNvPr id="509" name="Freeform: Shape 508">
              <a:extLst>
                <a:ext uri="{FF2B5EF4-FFF2-40B4-BE49-F238E27FC236}">
                  <a16:creationId xmlns:a16="http://schemas.microsoft.com/office/drawing/2014/main" id="{6D89E121-1843-4EEF-9BE9-A97494E2AEE3}"/>
                </a:ext>
              </a:extLst>
            </p:cNvPr>
            <p:cNvSpPr/>
            <p:nvPr/>
          </p:nvSpPr>
          <p:spPr>
            <a:xfrm>
              <a:off x="9007126" y="1652790"/>
              <a:ext cx="314376" cy="38246"/>
            </a:xfrm>
            <a:custGeom>
              <a:avLst/>
              <a:gdLst>
                <a:gd name="connsiteX0" fmla="*/ 314376 w 314376"/>
                <a:gd name="connsiteY0" fmla="*/ 8281 h 38246"/>
                <a:gd name="connsiteX1" fmla="*/ 165623 w 314376"/>
                <a:gd name="connsiteY1" fmla="*/ 38216 h 38246"/>
                <a:gd name="connsiteX2" fmla="*/ 0 w 314376"/>
                <a:gd name="connsiteY2" fmla="*/ 0 h 38246"/>
              </a:gdLst>
              <a:ahLst/>
              <a:cxnLst>
                <a:cxn ang="0">
                  <a:pos x="connsiteX0" y="connsiteY0"/>
                </a:cxn>
                <a:cxn ang="0">
                  <a:pos x="connsiteX1" y="connsiteY1"/>
                </a:cxn>
                <a:cxn ang="0">
                  <a:pos x="connsiteX2" y="connsiteY2"/>
                </a:cxn>
              </a:cxnLst>
              <a:rect l="l" t="t" r="r" b="b"/>
              <a:pathLst>
                <a:path w="314376" h="38246">
                  <a:moveTo>
                    <a:pt x="314376" y="8281"/>
                  </a:moveTo>
                  <a:cubicBezTo>
                    <a:pt x="267413" y="28512"/>
                    <a:pt x="216751" y="38713"/>
                    <a:pt x="165623" y="38216"/>
                  </a:cubicBezTo>
                  <a:cubicBezTo>
                    <a:pt x="108145" y="38970"/>
                    <a:pt x="51331" y="25862"/>
                    <a:pt x="0" y="0"/>
                  </a:cubicBezTo>
                </a:path>
              </a:pathLst>
            </a:custGeom>
            <a:solidFill>
              <a:srgbClr val="AB795E"/>
            </a:solidFill>
            <a:ln w="6134" cap="flat">
              <a:noFill/>
              <a:prstDash val="solid"/>
              <a:miter/>
            </a:ln>
          </p:spPr>
          <p:txBody>
            <a:bodyPr rtlCol="0" anchor="ctr"/>
            <a:lstStyle/>
            <a:p>
              <a:endParaRPr lang="en-AU"/>
            </a:p>
          </p:txBody>
        </p:sp>
        <p:sp>
          <p:nvSpPr>
            <p:cNvPr id="510" name="Freeform: Shape 509">
              <a:extLst>
                <a:ext uri="{FF2B5EF4-FFF2-40B4-BE49-F238E27FC236}">
                  <a16:creationId xmlns:a16="http://schemas.microsoft.com/office/drawing/2014/main" id="{20371E5C-DE65-4DD7-A515-6C4673CD88B3}"/>
                </a:ext>
              </a:extLst>
            </p:cNvPr>
            <p:cNvSpPr/>
            <p:nvPr/>
          </p:nvSpPr>
          <p:spPr>
            <a:xfrm>
              <a:off x="9004769" y="1650267"/>
              <a:ext cx="318997" cy="42781"/>
            </a:xfrm>
            <a:custGeom>
              <a:avLst/>
              <a:gdLst>
                <a:gd name="connsiteX0" fmla="*/ 167980 w 318997"/>
                <a:gd name="connsiteY0" fmla="*/ 42763 h 42781"/>
                <a:gd name="connsiteX1" fmla="*/ 1192 w 318997"/>
                <a:gd name="connsiteY1" fmla="*/ 4363 h 42781"/>
                <a:gd name="connsiteX2" fmla="*/ 94 w 318997"/>
                <a:gd name="connsiteY2" fmla="*/ 2989 h 42781"/>
                <a:gd name="connsiteX3" fmla="*/ 272 w 318997"/>
                <a:gd name="connsiteY3" fmla="*/ 1235 h 42781"/>
                <a:gd name="connsiteX4" fmla="*/ 824 w 318997"/>
                <a:gd name="connsiteY4" fmla="*/ 536 h 42781"/>
                <a:gd name="connsiteX5" fmla="*/ 1603 w 318997"/>
                <a:gd name="connsiteY5" fmla="*/ 106 h 42781"/>
                <a:gd name="connsiteX6" fmla="*/ 2486 w 318997"/>
                <a:gd name="connsiteY6" fmla="*/ 8 h 42781"/>
                <a:gd name="connsiteX7" fmla="*/ 3339 w 318997"/>
                <a:gd name="connsiteY7" fmla="*/ 254 h 42781"/>
                <a:gd name="connsiteX8" fmla="*/ 167980 w 318997"/>
                <a:gd name="connsiteY8" fmla="*/ 38163 h 42781"/>
                <a:gd name="connsiteX9" fmla="*/ 315752 w 318997"/>
                <a:gd name="connsiteY9" fmla="*/ 8473 h 42781"/>
                <a:gd name="connsiteX10" fmla="*/ 316623 w 318997"/>
                <a:gd name="connsiteY10" fmla="*/ 8271 h 42781"/>
                <a:gd name="connsiteX11" fmla="*/ 317506 w 318997"/>
                <a:gd name="connsiteY11" fmla="*/ 8412 h 42781"/>
                <a:gd name="connsiteX12" fmla="*/ 318267 w 318997"/>
                <a:gd name="connsiteY12" fmla="*/ 8884 h 42781"/>
                <a:gd name="connsiteX13" fmla="*/ 318788 w 318997"/>
                <a:gd name="connsiteY13" fmla="*/ 9608 h 42781"/>
                <a:gd name="connsiteX14" fmla="*/ 318997 w 318997"/>
                <a:gd name="connsiteY14" fmla="*/ 10479 h 42781"/>
                <a:gd name="connsiteX15" fmla="*/ 318850 w 318997"/>
                <a:gd name="connsiteY15" fmla="*/ 11363 h 42781"/>
                <a:gd name="connsiteX16" fmla="*/ 318383 w 318997"/>
                <a:gd name="connsiteY16" fmla="*/ 12123 h 42781"/>
                <a:gd name="connsiteX17" fmla="*/ 317653 w 318997"/>
                <a:gd name="connsiteY17" fmla="*/ 12644 h 42781"/>
                <a:gd name="connsiteX18" fmla="*/ 167980 w 318997"/>
                <a:gd name="connsiteY18" fmla="*/ 42763 h 42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8997" h="42781">
                  <a:moveTo>
                    <a:pt x="167980" y="42763"/>
                  </a:moveTo>
                  <a:cubicBezTo>
                    <a:pt x="107251" y="42763"/>
                    <a:pt x="48057" y="29145"/>
                    <a:pt x="1192" y="4363"/>
                  </a:cubicBezTo>
                  <a:cubicBezTo>
                    <a:pt x="658" y="4063"/>
                    <a:pt x="266" y="3572"/>
                    <a:pt x="94" y="2989"/>
                  </a:cubicBezTo>
                  <a:cubicBezTo>
                    <a:pt x="-78" y="2401"/>
                    <a:pt x="-11" y="1775"/>
                    <a:pt x="272" y="1235"/>
                  </a:cubicBezTo>
                  <a:cubicBezTo>
                    <a:pt x="407" y="971"/>
                    <a:pt x="597" y="732"/>
                    <a:pt x="824" y="536"/>
                  </a:cubicBezTo>
                  <a:cubicBezTo>
                    <a:pt x="1051" y="345"/>
                    <a:pt x="1314" y="198"/>
                    <a:pt x="1603" y="106"/>
                  </a:cubicBezTo>
                  <a:cubicBezTo>
                    <a:pt x="1885" y="14"/>
                    <a:pt x="2186" y="-16"/>
                    <a:pt x="2486" y="8"/>
                  </a:cubicBezTo>
                  <a:cubicBezTo>
                    <a:pt x="2787" y="33"/>
                    <a:pt x="3075" y="112"/>
                    <a:pt x="3339" y="254"/>
                  </a:cubicBezTo>
                  <a:cubicBezTo>
                    <a:pt x="49529" y="24790"/>
                    <a:pt x="107988" y="38163"/>
                    <a:pt x="167980" y="38163"/>
                  </a:cubicBezTo>
                  <a:cubicBezTo>
                    <a:pt x="218771" y="38659"/>
                    <a:pt x="269102" y="28550"/>
                    <a:pt x="315752" y="8473"/>
                  </a:cubicBezTo>
                  <a:cubicBezTo>
                    <a:pt x="316028" y="8351"/>
                    <a:pt x="316322" y="8277"/>
                    <a:pt x="316623" y="8271"/>
                  </a:cubicBezTo>
                  <a:cubicBezTo>
                    <a:pt x="316924" y="8259"/>
                    <a:pt x="317224" y="8308"/>
                    <a:pt x="317506" y="8412"/>
                  </a:cubicBezTo>
                  <a:cubicBezTo>
                    <a:pt x="317789" y="8516"/>
                    <a:pt x="318046" y="8676"/>
                    <a:pt x="318267" y="8884"/>
                  </a:cubicBezTo>
                  <a:cubicBezTo>
                    <a:pt x="318488" y="9087"/>
                    <a:pt x="318666" y="9332"/>
                    <a:pt x="318788" y="9608"/>
                  </a:cubicBezTo>
                  <a:cubicBezTo>
                    <a:pt x="318917" y="9884"/>
                    <a:pt x="318985" y="10178"/>
                    <a:pt x="318997" y="10479"/>
                  </a:cubicBezTo>
                  <a:cubicBezTo>
                    <a:pt x="319003" y="10780"/>
                    <a:pt x="318954" y="11080"/>
                    <a:pt x="318850" y="11363"/>
                  </a:cubicBezTo>
                  <a:cubicBezTo>
                    <a:pt x="318746" y="11645"/>
                    <a:pt x="318586" y="11902"/>
                    <a:pt x="318383" y="12123"/>
                  </a:cubicBezTo>
                  <a:cubicBezTo>
                    <a:pt x="318175" y="12344"/>
                    <a:pt x="317930" y="12522"/>
                    <a:pt x="317653" y="12644"/>
                  </a:cubicBezTo>
                  <a:cubicBezTo>
                    <a:pt x="270414" y="33016"/>
                    <a:pt x="219427" y="43272"/>
                    <a:pt x="167980" y="42763"/>
                  </a:cubicBezTo>
                  <a:close/>
                </a:path>
              </a:pathLst>
            </a:custGeom>
            <a:solidFill>
              <a:srgbClr val="0E0E0E"/>
            </a:solidFill>
            <a:ln w="6134" cap="flat">
              <a:noFill/>
              <a:prstDash val="solid"/>
              <a:miter/>
            </a:ln>
          </p:spPr>
          <p:txBody>
            <a:bodyPr rtlCol="0" anchor="ctr"/>
            <a:lstStyle/>
            <a:p>
              <a:endParaRPr lang="en-AU"/>
            </a:p>
          </p:txBody>
        </p:sp>
        <p:sp>
          <p:nvSpPr>
            <p:cNvPr id="511" name="Freeform: Shape 510">
              <a:extLst>
                <a:ext uri="{FF2B5EF4-FFF2-40B4-BE49-F238E27FC236}">
                  <a16:creationId xmlns:a16="http://schemas.microsoft.com/office/drawing/2014/main" id="{E66C2DE3-BD16-469D-9BB9-38ECCD6916AC}"/>
                </a:ext>
              </a:extLst>
            </p:cNvPr>
            <p:cNvSpPr/>
            <p:nvPr/>
          </p:nvSpPr>
          <p:spPr>
            <a:xfrm>
              <a:off x="9448908" y="1476180"/>
              <a:ext cx="143122" cy="215064"/>
            </a:xfrm>
            <a:custGeom>
              <a:avLst/>
              <a:gdLst>
                <a:gd name="connsiteX0" fmla="*/ 0 w 143122"/>
                <a:gd name="connsiteY0" fmla="*/ 57362 h 215064"/>
                <a:gd name="connsiteX1" fmla="*/ 112133 w 143122"/>
                <a:gd name="connsiteY1" fmla="*/ 10804 h 215064"/>
                <a:gd name="connsiteX2" fmla="*/ 130535 w 143122"/>
                <a:gd name="connsiteY2" fmla="*/ 160784 h 215064"/>
                <a:gd name="connsiteX3" fmla="*/ 27236 w 143122"/>
                <a:gd name="connsiteY3" fmla="*/ 201760 h 215064"/>
              </a:gdLst>
              <a:ahLst/>
              <a:cxnLst>
                <a:cxn ang="0">
                  <a:pos x="connsiteX0" y="connsiteY0"/>
                </a:cxn>
                <a:cxn ang="0">
                  <a:pos x="connsiteX1" y="connsiteY1"/>
                </a:cxn>
                <a:cxn ang="0">
                  <a:pos x="connsiteX2" y="connsiteY2"/>
                </a:cxn>
                <a:cxn ang="0">
                  <a:pos x="connsiteX3" y="connsiteY3"/>
                </a:cxn>
              </a:cxnLst>
              <a:rect l="l" t="t" r="r" b="b"/>
              <a:pathLst>
                <a:path w="143122" h="215064">
                  <a:moveTo>
                    <a:pt x="0" y="57362"/>
                  </a:moveTo>
                  <a:cubicBezTo>
                    <a:pt x="35088" y="-5207"/>
                    <a:pt x="83854" y="-9378"/>
                    <a:pt x="112133" y="10804"/>
                  </a:cubicBezTo>
                  <a:cubicBezTo>
                    <a:pt x="141822" y="32028"/>
                    <a:pt x="154581" y="90057"/>
                    <a:pt x="130535" y="160784"/>
                  </a:cubicBezTo>
                  <a:cubicBezTo>
                    <a:pt x="106489" y="231511"/>
                    <a:pt x="37173" y="218752"/>
                    <a:pt x="27236" y="201760"/>
                  </a:cubicBezTo>
                </a:path>
              </a:pathLst>
            </a:custGeom>
            <a:solidFill>
              <a:srgbClr val="E69C9C"/>
            </a:solidFill>
            <a:ln w="6134" cap="flat">
              <a:noFill/>
              <a:prstDash val="solid"/>
              <a:miter/>
            </a:ln>
          </p:spPr>
          <p:txBody>
            <a:bodyPr rtlCol="0" anchor="ctr"/>
            <a:lstStyle/>
            <a:p>
              <a:endParaRPr lang="en-AU"/>
            </a:p>
          </p:txBody>
        </p:sp>
        <p:sp>
          <p:nvSpPr>
            <p:cNvPr id="512" name="Freeform: Shape 511">
              <a:extLst>
                <a:ext uri="{FF2B5EF4-FFF2-40B4-BE49-F238E27FC236}">
                  <a16:creationId xmlns:a16="http://schemas.microsoft.com/office/drawing/2014/main" id="{9D0E81CC-1EB6-421D-99BB-8F3C2E333391}"/>
                </a:ext>
              </a:extLst>
            </p:cNvPr>
            <p:cNvSpPr/>
            <p:nvPr/>
          </p:nvSpPr>
          <p:spPr>
            <a:xfrm>
              <a:off x="9446817" y="1473710"/>
              <a:ext cx="147665" cy="219626"/>
            </a:xfrm>
            <a:custGeom>
              <a:avLst/>
              <a:gdLst>
                <a:gd name="connsiteX0" fmla="*/ 64415 w 147665"/>
                <a:gd name="connsiteY0" fmla="*/ 219626 h 219626"/>
                <a:gd name="connsiteX1" fmla="*/ 27610 w 147665"/>
                <a:gd name="connsiteY1" fmla="*/ 205150 h 219626"/>
                <a:gd name="connsiteX2" fmla="*/ 27284 w 147665"/>
                <a:gd name="connsiteY2" fmla="*/ 204309 h 219626"/>
                <a:gd name="connsiteX3" fmla="*/ 27327 w 147665"/>
                <a:gd name="connsiteY3" fmla="*/ 203414 h 219626"/>
                <a:gd name="connsiteX4" fmla="*/ 27720 w 147665"/>
                <a:gd name="connsiteY4" fmla="*/ 202604 h 219626"/>
                <a:gd name="connsiteX5" fmla="*/ 28407 w 147665"/>
                <a:gd name="connsiteY5" fmla="*/ 202021 h 219626"/>
                <a:gd name="connsiteX6" fmla="*/ 30155 w 147665"/>
                <a:gd name="connsiteY6" fmla="*/ 201806 h 219626"/>
                <a:gd name="connsiteX7" fmla="*/ 31597 w 147665"/>
                <a:gd name="connsiteY7" fmla="*/ 202819 h 219626"/>
                <a:gd name="connsiteX8" fmla="*/ 71469 w 147665"/>
                <a:gd name="connsiteY8" fmla="*/ 214657 h 219626"/>
                <a:gd name="connsiteX9" fmla="*/ 130664 w 147665"/>
                <a:gd name="connsiteY9" fmla="*/ 162272 h 219626"/>
                <a:gd name="connsiteX10" fmla="*/ 113120 w 147665"/>
                <a:gd name="connsiteY10" fmla="*/ 15052 h 219626"/>
                <a:gd name="connsiteX11" fmla="*/ 91043 w 147665"/>
                <a:gd name="connsiteY11" fmla="*/ 5623 h 219626"/>
                <a:gd name="connsiteX12" fmla="*/ 67052 w 147665"/>
                <a:gd name="connsiteY12" fmla="*/ 6157 h 219626"/>
                <a:gd name="connsiteX13" fmla="*/ 4361 w 147665"/>
                <a:gd name="connsiteY13" fmla="*/ 60813 h 219626"/>
                <a:gd name="connsiteX14" fmla="*/ 2950 w 147665"/>
                <a:gd name="connsiteY14" fmla="*/ 61917 h 219626"/>
                <a:gd name="connsiteX15" fmla="*/ 1172 w 147665"/>
                <a:gd name="connsiteY15" fmla="*/ 61733 h 219626"/>
                <a:gd name="connsiteX16" fmla="*/ 485 w 147665"/>
                <a:gd name="connsiteY16" fmla="*/ 61150 h 219626"/>
                <a:gd name="connsiteX17" fmla="*/ 79 w 147665"/>
                <a:gd name="connsiteY17" fmla="*/ 60346 h 219626"/>
                <a:gd name="connsiteX18" fmla="*/ 18 w 147665"/>
                <a:gd name="connsiteY18" fmla="*/ 59451 h 219626"/>
                <a:gd name="connsiteX19" fmla="*/ 313 w 147665"/>
                <a:gd name="connsiteY19" fmla="*/ 58604 h 219626"/>
                <a:gd name="connsiteX20" fmla="*/ 66071 w 147665"/>
                <a:gd name="connsiteY20" fmla="*/ 1679 h 219626"/>
                <a:gd name="connsiteX21" fmla="*/ 91981 w 147665"/>
                <a:gd name="connsiteY21" fmla="*/ 1115 h 219626"/>
                <a:gd name="connsiteX22" fmla="*/ 115819 w 147665"/>
                <a:gd name="connsiteY22" fmla="*/ 11310 h 219626"/>
                <a:gd name="connsiteX23" fmla="*/ 135019 w 147665"/>
                <a:gd name="connsiteY23" fmla="*/ 163866 h 219626"/>
                <a:gd name="connsiteX24" fmla="*/ 71898 w 147665"/>
                <a:gd name="connsiteY24" fmla="*/ 219381 h 219626"/>
                <a:gd name="connsiteX25" fmla="*/ 64415 w 147665"/>
                <a:gd name="connsiteY25" fmla="*/ 219626 h 21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665" h="219626">
                  <a:moveTo>
                    <a:pt x="64415" y="219626"/>
                  </a:moveTo>
                  <a:cubicBezTo>
                    <a:pt x="46012" y="219626"/>
                    <a:pt x="31781" y="212756"/>
                    <a:pt x="27610" y="205150"/>
                  </a:cubicBezTo>
                  <a:cubicBezTo>
                    <a:pt x="27444" y="204892"/>
                    <a:pt x="27334" y="204610"/>
                    <a:pt x="27284" y="204309"/>
                  </a:cubicBezTo>
                  <a:cubicBezTo>
                    <a:pt x="27235" y="204009"/>
                    <a:pt x="27254" y="203708"/>
                    <a:pt x="27327" y="203414"/>
                  </a:cubicBezTo>
                  <a:cubicBezTo>
                    <a:pt x="27401" y="203119"/>
                    <a:pt x="27536" y="202843"/>
                    <a:pt x="27720" y="202604"/>
                  </a:cubicBezTo>
                  <a:cubicBezTo>
                    <a:pt x="27904" y="202365"/>
                    <a:pt x="28137" y="202168"/>
                    <a:pt x="28407" y="202021"/>
                  </a:cubicBezTo>
                  <a:cubicBezTo>
                    <a:pt x="28941" y="201733"/>
                    <a:pt x="29566" y="201659"/>
                    <a:pt x="30155" y="201806"/>
                  </a:cubicBezTo>
                  <a:cubicBezTo>
                    <a:pt x="30744" y="201954"/>
                    <a:pt x="31253" y="202315"/>
                    <a:pt x="31597" y="202819"/>
                  </a:cubicBezTo>
                  <a:cubicBezTo>
                    <a:pt x="35768" y="210057"/>
                    <a:pt x="52821" y="216559"/>
                    <a:pt x="71469" y="214657"/>
                  </a:cubicBezTo>
                  <a:cubicBezTo>
                    <a:pt x="87479" y="213063"/>
                    <a:pt x="116432" y="204107"/>
                    <a:pt x="130664" y="162272"/>
                  </a:cubicBezTo>
                  <a:cubicBezTo>
                    <a:pt x="155998" y="87742"/>
                    <a:pt x="139313" y="33454"/>
                    <a:pt x="113120" y="15052"/>
                  </a:cubicBezTo>
                  <a:cubicBezTo>
                    <a:pt x="106513" y="10371"/>
                    <a:pt x="98993" y="7157"/>
                    <a:pt x="91043" y="5623"/>
                  </a:cubicBezTo>
                  <a:cubicBezTo>
                    <a:pt x="83099" y="4090"/>
                    <a:pt x="74923" y="4274"/>
                    <a:pt x="67052" y="6157"/>
                  </a:cubicBezTo>
                  <a:cubicBezTo>
                    <a:pt x="50367" y="9899"/>
                    <a:pt x="25892" y="22413"/>
                    <a:pt x="4361" y="60813"/>
                  </a:cubicBezTo>
                  <a:cubicBezTo>
                    <a:pt x="4048" y="61346"/>
                    <a:pt x="3545" y="61745"/>
                    <a:pt x="2950" y="61917"/>
                  </a:cubicBezTo>
                  <a:cubicBezTo>
                    <a:pt x="2355" y="62088"/>
                    <a:pt x="1717" y="62021"/>
                    <a:pt x="1172" y="61733"/>
                  </a:cubicBezTo>
                  <a:cubicBezTo>
                    <a:pt x="908" y="61585"/>
                    <a:pt x="675" y="61389"/>
                    <a:pt x="485" y="61150"/>
                  </a:cubicBezTo>
                  <a:cubicBezTo>
                    <a:pt x="300" y="60911"/>
                    <a:pt x="159" y="60641"/>
                    <a:pt x="79" y="60346"/>
                  </a:cubicBezTo>
                  <a:cubicBezTo>
                    <a:pt x="0" y="60058"/>
                    <a:pt x="-19" y="59751"/>
                    <a:pt x="18" y="59451"/>
                  </a:cubicBezTo>
                  <a:cubicBezTo>
                    <a:pt x="61" y="59156"/>
                    <a:pt x="159" y="58862"/>
                    <a:pt x="313" y="58604"/>
                  </a:cubicBezTo>
                  <a:cubicBezTo>
                    <a:pt x="22703" y="18671"/>
                    <a:pt x="48405" y="5605"/>
                    <a:pt x="66071" y="1679"/>
                  </a:cubicBezTo>
                  <a:cubicBezTo>
                    <a:pt x="74567" y="-351"/>
                    <a:pt x="83406" y="-541"/>
                    <a:pt x="91981" y="1115"/>
                  </a:cubicBezTo>
                  <a:cubicBezTo>
                    <a:pt x="100563" y="2777"/>
                    <a:pt x="108691" y="6255"/>
                    <a:pt x="115819" y="11310"/>
                  </a:cubicBezTo>
                  <a:cubicBezTo>
                    <a:pt x="149496" y="35356"/>
                    <a:pt x="157409" y="98108"/>
                    <a:pt x="135019" y="163866"/>
                  </a:cubicBezTo>
                  <a:cubicBezTo>
                    <a:pt x="119990" y="208155"/>
                    <a:pt x="89013" y="217663"/>
                    <a:pt x="71898" y="219381"/>
                  </a:cubicBezTo>
                  <a:cubicBezTo>
                    <a:pt x="69199" y="219319"/>
                    <a:pt x="66746" y="219626"/>
                    <a:pt x="64415" y="219626"/>
                  </a:cubicBezTo>
                  <a:close/>
                </a:path>
              </a:pathLst>
            </a:custGeom>
            <a:solidFill>
              <a:srgbClr val="0E0E0E"/>
            </a:solidFill>
            <a:ln w="6134" cap="flat">
              <a:noFill/>
              <a:prstDash val="solid"/>
              <a:miter/>
            </a:ln>
          </p:spPr>
          <p:txBody>
            <a:bodyPr rtlCol="0" anchor="ctr"/>
            <a:lstStyle/>
            <a:p>
              <a:endParaRPr lang="en-AU"/>
            </a:p>
          </p:txBody>
        </p:sp>
        <p:sp>
          <p:nvSpPr>
            <p:cNvPr id="513" name="Freeform: Shape 512">
              <a:extLst>
                <a:ext uri="{FF2B5EF4-FFF2-40B4-BE49-F238E27FC236}">
                  <a16:creationId xmlns:a16="http://schemas.microsoft.com/office/drawing/2014/main" id="{FEBE2F33-083A-4BE4-BDE1-F0BACDF3145D}"/>
                </a:ext>
              </a:extLst>
            </p:cNvPr>
            <p:cNvSpPr/>
            <p:nvPr/>
          </p:nvSpPr>
          <p:spPr>
            <a:xfrm>
              <a:off x="9112633" y="1605557"/>
              <a:ext cx="89129" cy="246102"/>
            </a:xfrm>
            <a:custGeom>
              <a:avLst/>
              <a:gdLst>
                <a:gd name="connsiteX0" fmla="*/ 89130 w 89129"/>
                <a:gd name="connsiteY0" fmla="*/ 0 h 246102"/>
                <a:gd name="connsiteX1" fmla="*/ 0 w 89129"/>
                <a:gd name="connsiteY1" fmla="*/ 0 h 246102"/>
                <a:gd name="connsiteX2" fmla="*/ 0 w 89129"/>
                <a:gd name="connsiteY2" fmla="*/ 246103 h 246102"/>
                <a:gd name="connsiteX3" fmla="*/ 89130 w 89129"/>
                <a:gd name="connsiteY3" fmla="*/ 246103 h 246102"/>
                <a:gd name="connsiteX4" fmla="*/ 89130 w 89129"/>
                <a:gd name="connsiteY4" fmla="*/ 0 h 24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29" h="246102">
                  <a:moveTo>
                    <a:pt x="89130" y="0"/>
                  </a:moveTo>
                  <a:lnTo>
                    <a:pt x="0" y="0"/>
                  </a:lnTo>
                  <a:lnTo>
                    <a:pt x="0" y="246103"/>
                  </a:lnTo>
                  <a:lnTo>
                    <a:pt x="89130" y="246103"/>
                  </a:lnTo>
                  <a:lnTo>
                    <a:pt x="89130" y="0"/>
                  </a:lnTo>
                  <a:close/>
                </a:path>
              </a:pathLst>
            </a:custGeom>
            <a:solidFill>
              <a:srgbClr val="E69D49"/>
            </a:solidFill>
            <a:ln w="6134" cap="flat">
              <a:noFill/>
              <a:prstDash val="solid"/>
              <a:miter/>
            </a:ln>
          </p:spPr>
          <p:txBody>
            <a:bodyPr rtlCol="0" anchor="ctr"/>
            <a:lstStyle/>
            <a:p>
              <a:endParaRPr lang="en-AU"/>
            </a:p>
          </p:txBody>
        </p:sp>
        <p:sp>
          <p:nvSpPr>
            <p:cNvPr id="514" name="Freeform: Shape 513">
              <a:extLst>
                <a:ext uri="{FF2B5EF4-FFF2-40B4-BE49-F238E27FC236}">
                  <a16:creationId xmlns:a16="http://schemas.microsoft.com/office/drawing/2014/main" id="{C69FFD27-5B2A-42C2-92BF-288289CCE315}"/>
                </a:ext>
              </a:extLst>
            </p:cNvPr>
            <p:cNvSpPr/>
            <p:nvPr/>
          </p:nvSpPr>
          <p:spPr>
            <a:xfrm>
              <a:off x="9110364" y="1603287"/>
              <a:ext cx="93668" cy="250703"/>
            </a:xfrm>
            <a:custGeom>
              <a:avLst/>
              <a:gdLst>
                <a:gd name="connsiteX0" fmla="*/ 91399 w 93668"/>
                <a:gd name="connsiteY0" fmla="*/ 250703 h 250703"/>
                <a:gd name="connsiteX1" fmla="*/ 2270 w 93668"/>
                <a:gd name="connsiteY1" fmla="*/ 250703 h 250703"/>
                <a:gd name="connsiteX2" fmla="*/ 663 w 93668"/>
                <a:gd name="connsiteY2" fmla="*/ 250041 h 250703"/>
                <a:gd name="connsiteX3" fmla="*/ 0 w 93668"/>
                <a:gd name="connsiteY3" fmla="*/ 248434 h 250703"/>
                <a:gd name="connsiteX4" fmla="*/ 0 w 93668"/>
                <a:gd name="connsiteY4" fmla="*/ 2270 h 250703"/>
                <a:gd name="connsiteX5" fmla="*/ 663 w 93668"/>
                <a:gd name="connsiteY5" fmla="*/ 663 h 250703"/>
                <a:gd name="connsiteX6" fmla="*/ 2270 w 93668"/>
                <a:gd name="connsiteY6" fmla="*/ 0 h 250703"/>
                <a:gd name="connsiteX7" fmla="*/ 91399 w 93668"/>
                <a:gd name="connsiteY7" fmla="*/ 0 h 250703"/>
                <a:gd name="connsiteX8" fmla="*/ 92982 w 93668"/>
                <a:gd name="connsiteY8" fmla="*/ 681 h 250703"/>
                <a:gd name="connsiteX9" fmla="*/ 93669 w 93668"/>
                <a:gd name="connsiteY9" fmla="*/ 2270 h 250703"/>
                <a:gd name="connsiteX10" fmla="*/ 93669 w 93668"/>
                <a:gd name="connsiteY10" fmla="*/ 248434 h 250703"/>
                <a:gd name="connsiteX11" fmla="*/ 92982 w 93668"/>
                <a:gd name="connsiteY11" fmla="*/ 250023 h 250703"/>
                <a:gd name="connsiteX12" fmla="*/ 91399 w 93668"/>
                <a:gd name="connsiteY12" fmla="*/ 250703 h 250703"/>
                <a:gd name="connsiteX13" fmla="*/ 4601 w 93668"/>
                <a:gd name="connsiteY13" fmla="*/ 246103 h 250703"/>
                <a:gd name="connsiteX14" fmla="*/ 89068 w 93668"/>
                <a:gd name="connsiteY14" fmla="*/ 246103 h 250703"/>
                <a:gd name="connsiteX15" fmla="*/ 89068 w 93668"/>
                <a:gd name="connsiteY15" fmla="*/ 4601 h 250703"/>
                <a:gd name="connsiteX16" fmla="*/ 4601 w 93668"/>
                <a:gd name="connsiteY16" fmla="*/ 4601 h 250703"/>
                <a:gd name="connsiteX17" fmla="*/ 4601 w 93668"/>
                <a:gd name="connsiteY17" fmla="*/ 246103 h 25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668" h="250703">
                  <a:moveTo>
                    <a:pt x="91399" y="250703"/>
                  </a:moveTo>
                  <a:lnTo>
                    <a:pt x="2270" y="250703"/>
                  </a:lnTo>
                  <a:cubicBezTo>
                    <a:pt x="1662" y="250703"/>
                    <a:pt x="1086" y="250464"/>
                    <a:pt x="663" y="250041"/>
                  </a:cubicBezTo>
                  <a:cubicBezTo>
                    <a:pt x="239" y="249612"/>
                    <a:pt x="0" y="249035"/>
                    <a:pt x="0" y="248434"/>
                  </a:cubicBezTo>
                  <a:lnTo>
                    <a:pt x="0" y="2270"/>
                  </a:lnTo>
                  <a:cubicBezTo>
                    <a:pt x="0" y="1669"/>
                    <a:pt x="239" y="1092"/>
                    <a:pt x="663" y="663"/>
                  </a:cubicBezTo>
                  <a:cubicBezTo>
                    <a:pt x="1086" y="239"/>
                    <a:pt x="1662" y="0"/>
                    <a:pt x="2270" y="0"/>
                  </a:cubicBezTo>
                  <a:lnTo>
                    <a:pt x="91399" y="0"/>
                  </a:lnTo>
                  <a:cubicBezTo>
                    <a:pt x="91994" y="12"/>
                    <a:pt x="92565" y="258"/>
                    <a:pt x="92982" y="681"/>
                  </a:cubicBezTo>
                  <a:cubicBezTo>
                    <a:pt x="93405" y="1104"/>
                    <a:pt x="93651" y="1675"/>
                    <a:pt x="93669" y="2270"/>
                  </a:cubicBezTo>
                  <a:lnTo>
                    <a:pt x="93669" y="248434"/>
                  </a:lnTo>
                  <a:cubicBezTo>
                    <a:pt x="93651" y="249029"/>
                    <a:pt x="93405" y="249599"/>
                    <a:pt x="92982" y="250023"/>
                  </a:cubicBezTo>
                  <a:cubicBezTo>
                    <a:pt x="92565" y="250446"/>
                    <a:pt x="91994" y="250685"/>
                    <a:pt x="91399" y="250703"/>
                  </a:cubicBezTo>
                  <a:close/>
                  <a:moveTo>
                    <a:pt x="4601" y="246103"/>
                  </a:moveTo>
                  <a:lnTo>
                    <a:pt x="89068" y="246103"/>
                  </a:lnTo>
                  <a:lnTo>
                    <a:pt x="89068" y="4601"/>
                  </a:lnTo>
                  <a:lnTo>
                    <a:pt x="4601" y="4601"/>
                  </a:lnTo>
                  <a:lnTo>
                    <a:pt x="4601" y="246103"/>
                  </a:lnTo>
                  <a:close/>
                </a:path>
              </a:pathLst>
            </a:custGeom>
            <a:solidFill>
              <a:srgbClr val="0E0E0E"/>
            </a:solidFill>
            <a:ln w="6134" cap="flat">
              <a:noFill/>
              <a:prstDash val="solid"/>
              <a:miter/>
            </a:ln>
          </p:spPr>
          <p:txBody>
            <a:bodyPr rtlCol="0" anchor="ctr"/>
            <a:lstStyle/>
            <a:p>
              <a:endParaRPr lang="en-AU"/>
            </a:p>
          </p:txBody>
        </p:sp>
        <p:sp>
          <p:nvSpPr>
            <p:cNvPr id="515" name="Freeform: Shape 514">
              <a:extLst>
                <a:ext uri="{FF2B5EF4-FFF2-40B4-BE49-F238E27FC236}">
                  <a16:creationId xmlns:a16="http://schemas.microsoft.com/office/drawing/2014/main" id="{1275BE49-1725-4C62-8F1B-FB19DCC1F391}"/>
                </a:ext>
              </a:extLst>
            </p:cNvPr>
            <p:cNvSpPr/>
            <p:nvPr/>
          </p:nvSpPr>
          <p:spPr>
            <a:xfrm>
              <a:off x="9530510" y="1933735"/>
              <a:ext cx="1165488" cy="1727655"/>
            </a:xfrm>
            <a:custGeom>
              <a:avLst/>
              <a:gdLst>
                <a:gd name="connsiteX0" fmla="*/ 61632 w 1165488"/>
                <a:gd name="connsiteY0" fmla="*/ 0 h 1727655"/>
                <a:gd name="connsiteX1" fmla="*/ 595304 w 1165488"/>
                <a:gd name="connsiteY1" fmla="*/ 203164 h 1727655"/>
                <a:gd name="connsiteX2" fmla="*/ 831163 w 1165488"/>
                <a:gd name="connsiteY2" fmla="*/ 637340 h 1727655"/>
                <a:gd name="connsiteX3" fmla="*/ 1137872 w 1165488"/>
                <a:gd name="connsiteY3" fmla="*/ 1151015 h 1727655"/>
                <a:gd name="connsiteX4" fmla="*/ 1018684 w 1165488"/>
                <a:gd name="connsiteY4" fmla="*/ 1556852 h 1727655"/>
                <a:gd name="connsiteX5" fmla="*/ 348527 w 1165488"/>
                <a:gd name="connsiteY5" fmla="*/ 1716095 h 1727655"/>
                <a:gd name="connsiteX6" fmla="*/ 8019 w 1165488"/>
                <a:gd name="connsiteY6" fmla="*/ 1554337 h 1727655"/>
                <a:gd name="connsiteX7" fmla="*/ 195295 w 1165488"/>
                <a:gd name="connsiteY7" fmla="*/ 1261982 h 1727655"/>
                <a:gd name="connsiteX8" fmla="*/ 521633 w 1165488"/>
                <a:gd name="connsiteY8" fmla="*/ 1176902 h 1727655"/>
                <a:gd name="connsiteX9" fmla="*/ 254919 w 1165488"/>
                <a:gd name="connsiteY9" fmla="*/ 796583 h 1727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488" h="1727655">
                  <a:moveTo>
                    <a:pt x="61632" y="0"/>
                  </a:moveTo>
                  <a:cubicBezTo>
                    <a:pt x="280437" y="66924"/>
                    <a:pt x="473418" y="55576"/>
                    <a:pt x="595304" y="203164"/>
                  </a:cubicBezTo>
                  <a:cubicBezTo>
                    <a:pt x="717190" y="350752"/>
                    <a:pt x="754363" y="495395"/>
                    <a:pt x="831163" y="637340"/>
                  </a:cubicBezTo>
                  <a:cubicBezTo>
                    <a:pt x="964459" y="884179"/>
                    <a:pt x="1075242" y="1011954"/>
                    <a:pt x="1137872" y="1151015"/>
                  </a:cubicBezTo>
                  <a:cubicBezTo>
                    <a:pt x="1200501" y="1290077"/>
                    <a:pt x="1154863" y="1480236"/>
                    <a:pt x="1018684" y="1556852"/>
                  </a:cubicBezTo>
                  <a:cubicBezTo>
                    <a:pt x="882506" y="1633468"/>
                    <a:pt x="486545" y="1684565"/>
                    <a:pt x="348527" y="1716095"/>
                  </a:cubicBezTo>
                  <a:cubicBezTo>
                    <a:pt x="225843" y="1743822"/>
                    <a:pt x="47952" y="1733087"/>
                    <a:pt x="8019" y="1554337"/>
                  </a:cubicBezTo>
                  <a:cubicBezTo>
                    <a:pt x="-31914" y="1375587"/>
                    <a:pt x="84635" y="1290568"/>
                    <a:pt x="195295" y="1261982"/>
                  </a:cubicBezTo>
                  <a:cubicBezTo>
                    <a:pt x="305955" y="1233397"/>
                    <a:pt x="521633" y="1176902"/>
                    <a:pt x="521633" y="1176902"/>
                  </a:cubicBezTo>
                  <a:lnTo>
                    <a:pt x="254919" y="796583"/>
                  </a:lnTo>
                </a:path>
              </a:pathLst>
            </a:custGeom>
            <a:solidFill>
              <a:srgbClr val="E69C9C"/>
            </a:solidFill>
            <a:ln w="6134" cap="flat">
              <a:noFill/>
              <a:prstDash val="solid"/>
              <a:miter/>
            </a:ln>
          </p:spPr>
          <p:txBody>
            <a:bodyPr rtlCol="0" anchor="ctr"/>
            <a:lstStyle/>
            <a:p>
              <a:endParaRPr lang="en-AU"/>
            </a:p>
          </p:txBody>
        </p:sp>
        <p:sp>
          <p:nvSpPr>
            <p:cNvPr id="516" name="Freeform: Shape 515">
              <a:extLst>
                <a:ext uri="{FF2B5EF4-FFF2-40B4-BE49-F238E27FC236}">
                  <a16:creationId xmlns:a16="http://schemas.microsoft.com/office/drawing/2014/main" id="{D807FC1C-6EF5-463C-A31B-7606DE405E1B}"/>
                </a:ext>
              </a:extLst>
            </p:cNvPr>
            <p:cNvSpPr/>
            <p:nvPr/>
          </p:nvSpPr>
          <p:spPr>
            <a:xfrm>
              <a:off x="9528204" y="1931373"/>
              <a:ext cx="1169723" cy="1731952"/>
            </a:xfrm>
            <a:custGeom>
              <a:avLst/>
              <a:gdLst>
                <a:gd name="connsiteX0" fmla="*/ 249864 w 1169723"/>
                <a:gd name="connsiteY0" fmla="*/ 1731952 h 1731952"/>
                <a:gd name="connsiteX1" fmla="*/ 99025 w 1169723"/>
                <a:gd name="connsiteY1" fmla="*/ 1693552 h 1731952"/>
                <a:gd name="connsiteX2" fmla="*/ 8055 w 1169723"/>
                <a:gd name="connsiteY2" fmla="*/ 1556883 h 1731952"/>
                <a:gd name="connsiteX3" fmla="*/ 197049 w 1169723"/>
                <a:gd name="connsiteY3" fmla="*/ 1261829 h 1731952"/>
                <a:gd name="connsiteX4" fmla="*/ 520197 w 1169723"/>
                <a:gd name="connsiteY4" fmla="*/ 1177546 h 1731952"/>
                <a:gd name="connsiteX5" fmla="*/ 255324 w 1169723"/>
                <a:gd name="connsiteY5" fmla="*/ 799988 h 1731952"/>
                <a:gd name="connsiteX6" fmla="*/ 254937 w 1169723"/>
                <a:gd name="connsiteY6" fmla="*/ 798276 h 1731952"/>
                <a:gd name="connsiteX7" fmla="*/ 255876 w 1169723"/>
                <a:gd name="connsiteY7" fmla="*/ 796798 h 1731952"/>
                <a:gd name="connsiteX8" fmla="*/ 257587 w 1169723"/>
                <a:gd name="connsiteY8" fmla="*/ 796412 h 1731952"/>
                <a:gd name="connsiteX9" fmla="*/ 259065 w 1169723"/>
                <a:gd name="connsiteY9" fmla="*/ 797350 h 1731952"/>
                <a:gd name="connsiteX10" fmla="*/ 525840 w 1169723"/>
                <a:gd name="connsiteY10" fmla="*/ 1177669 h 1731952"/>
                <a:gd name="connsiteX11" fmla="*/ 526086 w 1169723"/>
                <a:gd name="connsiteY11" fmla="*/ 1178711 h 1731952"/>
                <a:gd name="connsiteX12" fmla="*/ 525840 w 1169723"/>
                <a:gd name="connsiteY12" fmla="*/ 1179754 h 1731952"/>
                <a:gd name="connsiteX13" fmla="*/ 525221 w 1169723"/>
                <a:gd name="connsiteY13" fmla="*/ 1180680 h 1731952"/>
                <a:gd name="connsiteX14" fmla="*/ 524245 w 1169723"/>
                <a:gd name="connsiteY14" fmla="*/ 1181227 h 1731952"/>
                <a:gd name="connsiteX15" fmla="*/ 197846 w 1169723"/>
                <a:gd name="connsiteY15" fmla="*/ 1266369 h 1731952"/>
                <a:gd name="connsiteX16" fmla="*/ 12227 w 1169723"/>
                <a:gd name="connsiteY16" fmla="*/ 1555901 h 1731952"/>
                <a:gd name="connsiteX17" fmla="*/ 101172 w 1169723"/>
                <a:gd name="connsiteY17" fmla="*/ 1689749 h 1731952"/>
                <a:gd name="connsiteX18" fmla="*/ 350035 w 1169723"/>
                <a:gd name="connsiteY18" fmla="*/ 1715942 h 1731952"/>
                <a:gd name="connsiteX19" fmla="*/ 504371 w 1169723"/>
                <a:gd name="connsiteY19" fmla="*/ 1686866 h 1731952"/>
                <a:gd name="connsiteX20" fmla="*/ 1019150 w 1169723"/>
                <a:gd name="connsiteY20" fmla="*/ 1557251 h 1731952"/>
                <a:gd name="connsiteX21" fmla="*/ 1137356 w 1169723"/>
                <a:gd name="connsiteY21" fmla="*/ 1154420 h 1731952"/>
                <a:gd name="connsiteX22" fmla="*/ 1009826 w 1169723"/>
                <a:gd name="connsiteY22" fmla="*/ 936657 h 1731952"/>
                <a:gd name="connsiteX23" fmla="*/ 830954 w 1169723"/>
                <a:gd name="connsiteY23" fmla="*/ 640867 h 1731952"/>
                <a:gd name="connsiteX24" fmla="*/ 763846 w 1169723"/>
                <a:gd name="connsiteY24" fmla="*/ 500088 h 1731952"/>
                <a:gd name="connsiteX25" fmla="*/ 595647 w 1169723"/>
                <a:gd name="connsiteY25" fmla="*/ 207059 h 1731952"/>
                <a:gd name="connsiteX26" fmla="*/ 249373 w 1169723"/>
                <a:gd name="connsiteY26" fmla="*/ 49656 h 1731952"/>
                <a:gd name="connsiteX27" fmla="*/ 62956 w 1169723"/>
                <a:gd name="connsiteY27" fmla="*/ 4631 h 1731952"/>
                <a:gd name="connsiteX28" fmla="*/ 62036 w 1169723"/>
                <a:gd name="connsiteY28" fmla="*/ 4270 h 1731952"/>
                <a:gd name="connsiteX29" fmla="*/ 61349 w 1169723"/>
                <a:gd name="connsiteY29" fmla="*/ 3564 h 1731952"/>
                <a:gd name="connsiteX30" fmla="*/ 61018 w 1169723"/>
                <a:gd name="connsiteY30" fmla="*/ 2632 h 1731952"/>
                <a:gd name="connsiteX31" fmla="*/ 61097 w 1169723"/>
                <a:gd name="connsiteY31" fmla="*/ 1650 h 1731952"/>
                <a:gd name="connsiteX32" fmla="*/ 61582 w 1169723"/>
                <a:gd name="connsiteY32" fmla="*/ 785 h 1731952"/>
                <a:gd name="connsiteX33" fmla="*/ 62373 w 1169723"/>
                <a:gd name="connsiteY33" fmla="*/ 203 h 1731952"/>
                <a:gd name="connsiteX34" fmla="*/ 63343 w 1169723"/>
                <a:gd name="connsiteY34" fmla="*/ 0 h 1731952"/>
                <a:gd name="connsiteX35" fmla="*/ 64306 w 1169723"/>
                <a:gd name="connsiteY35" fmla="*/ 215 h 1731952"/>
                <a:gd name="connsiteX36" fmla="*/ 250355 w 1169723"/>
                <a:gd name="connsiteY36" fmla="*/ 45178 h 1731952"/>
                <a:gd name="connsiteX37" fmla="*/ 599205 w 1169723"/>
                <a:gd name="connsiteY37" fmla="*/ 204115 h 1731952"/>
                <a:gd name="connsiteX38" fmla="*/ 768079 w 1169723"/>
                <a:gd name="connsiteY38" fmla="*/ 498187 h 1731952"/>
                <a:gd name="connsiteX39" fmla="*/ 835003 w 1169723"/>
                <a:gd name="connsiteY39" fmla="*/ 638721 h 1731952"/>
                <a:gd name="connsiteX40" fmla="*/ 1013691 w 1169723"/>
                <a:gd name="connsiteY40" fmla="*/ 934142 h 1731952"/>
                <a:gd name="connsiteX41" fmla="*/ 1141588 w 1169723"/>
                <a:gd name="connsiteY41" fmla="*/ 1152518 h 1731952"/>
                <a:gd name="connsiteX42" fmla="*/ 1021420 w 1169723"/>
                <a:gd name="connsiteY42" fmla="*/ 1561300 h 1731952"/>
                <a:gd name="connsiteX43" fmla="*/ 505168 w 1169723"/>
                <a:gd name="connsiteY43" fmla="*/ 1691344 h 1731952"/>
                <a:gd name="connsiteX44" fmla="*/ 351078 w 1169723"/>
                <a:gd name="connsiteY44" fmla="*/ 1720420 h 1731952"/>
                <a:gd name="connsiteX45" fmla="*/ 249864 w 1169723"/>
                <a:gd name="connsiteY45" fmla="*/ 1731952 h 17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69723" h="1731952">
                  <a:moveTo>
                    <a:pt x="249864" y="1731952"/>
                  </a:moveTo>
                  <a:cubicBezTo>
                    <a:pt x="201343" y="1731952"/>
                    <a:pt x="145951" y="1723303"/>
                    <a:pt x="99025" y="1693552"/>
                  </a:cubicBezTo>
                  <a:cubicBezTo>
                    <a:pt x="52099" y="1663802"/>
                    <a:pt x="21612" y="1617918"/>
                    <a:pt x="8055" y="1556883"/>
                  </a:cubicBezTo>
                  <a:cubicBezTo>
                    <a:pt x="-40037" y="1340408"/>
                    <a:pt x="140553" y="1276306"/>
                    <a:pt x="197049" y="1261829"/>
                  </a:cubicBezTo>
                  <a:cubicBezTo>
                    <a:pt x="299121" y="1235636"/>
                    <a:pt x="492961" y="1184723"/>
                    <a:pt x="520197" y="1177546"/>
                  </a:cubicBezTo>
                  <a:lnTo>
                    <a:pt x="255324" y="799988"/>
                  </a:lnTo>
                  <a:cubicBezTo>
                    <a:pt x="254974" y="799491"/>
                    <a:pt x="254833" y="798878"/>
                    <a:pt x="254937" y="798276"/>
                  </a:cubicBezTo>
                  <a:cubicBezTo>
                    <a:pt x="255041" y="797681"/>
                    <a:pt x="255379" y="797148"/>
                    <a:pt x="255876" y="796798"/>
                  </a:cubicBezTo>
                  <a:cubicBezTo>
                    <a:pt x="256372" y="796448"/>
                    <a:pt x="256986" y="796307"/>
                    <a:pt x="257587" y="796412"/>
                  </a:cubicBezTo>
                  <a:cubicBezTo>
                    <a:pt x="258182" y="796516"/>
                    <a:pt x="258716" y="796853"/>
                    <a:pt x="259065" y="797350"/>
                  </a:cubicBezTo>
                  <a:lnTo>
                    <a:pt x="525840" y="1177669"/>
                  </a:lnTo>
                  <a:cubicBezTo>
                    <a:pt x="526000" y="1177994"/>
                    <a:pt x="526086" y="1178349"/>
                    <a:pt x="526086" y="1178711"/>
                  </a:cubicBezTo>
                  <a:cubicBezTo>
                    <a:pt x="526086" y="1179073"/>
                    <a:pt x="526000" y="1179429"/>
                    <a:pt x="525840" y="1179754"/>
                  </a:cubicBezTo>
                  <a:cubicBezTo>
                    <a:pt x="525712" y="1180110"/>
                    <a:pt x="525497" y="1180423"/>
                    <a:pt x="525221" y="1180680"/>
                  </a:cubicBezTo>
                  <a:cubicBezTo>
                    <a:pt x="524945" y="1180938"/>
                    <a:pt x="524608" y="1181122"/>
                    <a:pt x="524245" y="1181227"/>
                  </a:cubicBezTo>
                  <a:cubicBezTo>
                    <a:pt x="522099" y="1181779"/>
                    <a:pt x="307280" y="1238274"/>
                    <a:pt x="197846" y="1266369"/>
                  </a:cubicBezTo>
                  <a:cubicBezTo>
                    <a:pt x="142639" y="1280600"/>
                    <a:pt x="-34945" y="1343537"/>
                    <a:pt x="12227" y="1555901"/>
                  </a:cubicBezTo>
                  <a:cubicBezTo>
                    <a:pt x="25538" y="1615710"/>
                    <a:pt x="55472" y="1660735"/>
                    <a:pt x="101172" y="1689749"/>
                  </a:cubicBezTo>
                  <a:cubicBezTo>
                    <a:pt x="187786" y="1744589"/>
                    <a:pt x="304090" y="1726554"/>
                    <a:pt x="350035" y="1715942"/>
                  </a:cubicBezTo>
                  <a:cubicBezTo>
                    <a:pt x="386840" y="1707661"/>
                    <a:pt x="441189" y="1698030"/>
                    <a:pt x="504371" y="1686866"/>
                  </a:cubicBezTo>
                  <a:cubicBezTo>
                    <a:pt x="679501" y="1655827"/>
                    <a:pt x="919347" y="1613256"/>
                    <a:pt x="1019150" y="1557251"/>
                  </a:cubicBezTo>
                  <a:cubicBezTo>
                    <a:pt x="1148581" y="1484438"/>
                    <a:pt x="1202746" y="1299984"/>
                    <a:pt x="1137356" y="1154420"/>
                  </a:cubicBezTo>
                  <a:cubicBezTo>
                    <a:pt x="1106010" y="1084552"/>
                    <a:pt x="1061415" y="1016033"/>
                    <a:pt x="1009826" y="936657"/>
                  </a:cubicBezTo>
                  <a:cubicBezTo>
                    <a:pt x="957011" y="855502"/>
                    <a:pt x="897203" y="763551"/>
                    <a:pt x="830954" y="640867"/>
                  </a:cubicBezTo>
                  <a:cubicBezTo>
                    <a:pt x="805743" y="594248"/>
                    <a:pt x="784457" y="546340"/>
                    <a:pt x="763846" y="500088"/>
                  </a:cubicBezTo>
                  <a:cubicBezTo>
                    <a:pt x="721336" y="404641"/>
                    <a:pt x="677416" y="305942"/>
                    <a:pt x="595647" y="207059"/>
                  </a:cubicBezTo>
                  <a:cubicBezTo>
                    <a:pt x="510260" y="103760"/>
                    <a:pt x="389355" y="78671"/>
                    <a:pt x="249373" y="49656"/>
                  </a:cubicBezTo>
                  <a:cubicBezTo>
                    <a:pt x="189627" y="37388"/>
                    <a:pt x="127794" y="24445"/>
                    <a:pt x="62956" y="4631"/>
                  </a:cubicBezTo>
                  <a:cubicBezTo>
                    <a:pt x="62625" y="4576"/>
                    <a:pt x="62312" y="4454"/>
                    <a:pt x="62036" y="4270"/>
                  </a:cubicBezTo>
                  <a:cubicBezTo>
                    <a:pt x="61760" y="4086"/>
                    <a:pt x="61527" y="3846"/>
                    <a:pt x="61349" y="3564"/>
                  </a:cubicBezTo>
                  <a:cubicBezTo>
                    <a:pt x="61171" y="3282"/>
                    <a:pt x="61061" y="2963"/>
                    <a:pt x="61018" y="2632"/>
                  </a:cubicBezTo>
                  <a:cubicBezTo>
                    <a:pt x="60969" y="2301"/>
                    <a:pt x="60999" y="1969"/>
                    <a:pt x="61097" y="1650"/>
                  </a:cubicBezTo>
                  <a:cubicBezTo>
                    <a:pt x="61196" y="1331"/>
                    <a:pt x="61361" y="1037"/>
                    <a:pt x="61582" y="785"/>
                  </a:cubicBezTo>
                  <a:cubicBezTo>
                    <a:pt x="61797" y="534"/>
                    <a:pt x="62073" y="338"/>
                    <a:pt x="62373" y="203"/>
                  </a:cubicBezTo>
                  <a:cubicBezTo>
                    <a:pt x="62680" y="68"/>
                    <a:pt x="63011" y="-6"/>
                    <a:pt x="63343" y="0"/>
                  </a:cubicBezTo>
                  <a:cubicBezTo>
                    <a:pt x="63674" y="0"/>
                    <a:pt x="64005" y="74"/>
                    <a:pt x="64306" y="215"/>
                  </a:cubicBezTo>
                  <a:cubicBezTo>
                    <a:pt x="128960" y="20028"/>
                    <a:pt x="190669" y="32787"/>
                    <a:pt x="250355" y="45178"/>
                  </a:cubicBezTo>
                  <a:cubicBezTo>
                    <a:pt x="391441" y="74377"/>
                    <a:pt x="512775" y="99588"/>
                    <a:pt x="599205" y="204115"/>
                  </a:cubicBezTo>
                  <a:cubicBezTo>
                    <a:pt x="681403" y="303488"/>
                    <a:pt x="725446" y="402494"/>
                    <a:pt x="768079" y="498187"/>
                  </a:cubicBezTo>
                  <a:cubicBezTo>
                    <a:pt x="788628" y="544377"/>
                    <a:pt x="809914" y="592162"/>
                    <a:pt x="835003" y="638721"/>
                  </a:cubicBezTo>
                  <a:cubicBezTo>
                    <a:pt x="901190" y="761404"/>
                    <a:pt x="960937" y="853110"/>
                    <a:pt x="1013691" y="934142"/>
                  </a:cubicBezTo>
                  <a:cubicBezTo>
                    <a:pt x="1065402" y="1013886"/>
                    <a:pt x="1110059" y="1082344"/>
                    <a:pt x="1141588" y="1152518"/>
                  </a:cubicBezTo>
                  <a:cubicBezTo>
                    <a:pt x="1207837" y="1300168"/>
                    <a:pt x="1152814" y="1487321"/>
                    <a:pt x="1021420" y="1561300"/>
                  </a:cubicBezTo>
                  <a:cubicBezTo>
                    <a:pt x="920942" y="1617795"/>
                    <a:pt x="680605" y="1660305"/>
                    <a:pt x="505168" y="1691344"/>
                  </a:cubicBezTo>
                  <a:cubicBezTo>
                    <a:pt x="442048" y="1702508"/>
                    <a:pt x="387515" y="1712200"/>
                    <a:pt x="351078" y="1720420"/>
                  </a:cubicBezTo>
                  <a:cubicBezTo>
                    <a:pt x="317855" y="1727903"/>
                    <a:pt x="283921" y="1731768"/>
                    <a:pt x="249864" y="1731952"/>
                  </a:cubicBezTo>
                  <a:close/>
                </a:path>
              </a:pathLst>
            </a:custGeom>
            <a:solidFill>
              <a:srgbClr val="0E0E0E"/>
            </a:solidFill>
            <a:ln w="6134" cap="flat">
              <a:noFill/>
              <a:prstDash val="solid"/>
              <a:miter/>
            </a:ln>
          </p:spPr>
          <p:txBody>
            <a:bodyPr rtlCol="0" anchor="ctr"/>
            <a:lstStyle/>
            <a:p>
              <a:endParaRPr lang="en-AU"/>
            </a:p>
          </p:txBody>
        </p:sp>
        <p:sp>
          <p:nvSpPr>
            <p:cNvPr id="517" name="Freeform: Shape 516">
              <a:extLst>
                <a:ext uri="{FF2B5EF4-FFF2-40B4-BE49-F238E27FC236}">
                  <a16:creationId xmlns:a16="http://schemas.microsoft.com/office/drawing/2014/main" id="{62FBC288-7E65-4D3F-B9F6-5B2734A89B06}"/>
                </a:ext>
              </a:extLst>
            </p:cNvPr>
            <p:cNvSpPr/>
            <p:nvPr/>
          </p:nvSpPr>
          <p:spPr>
            <a:xfrm>
              <a:off x="10084715" y="3130756"/>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518" name="Freeform: Shape 517">
              <a:extLst>
                <a:ext uri="{FF2B5EF4-FFF2-40B4-BE49-F238E27FC236}">
                  <a16:creationId xmlns:a16="http://schemas.microsoft.com/office/drawing/2014/main" id="{485EA119-CA19-4729-9A98-CB03F19F2F25}"/>
                </a:ext>
              </a:extLst>
            </p:cNvPr>
            <p:cNvSpPr/>
            <p:nvPr/>
          </p:nvSpPr>
          <p:spPr>
            <a:xfrm>
              <a:off x="10082321" y="3128423"/>
              <a:ext cx="88947" cy="88947"/>
            </a:xfrm>
            <a:custGeom>
              <a:avLst/>
              <a:gdLst>
                <a:gd name="connsiteX0" fmla="*/ 44536 w 88947"/>
                <a:gd name="connsiteY0" fmla="*/ 88947 h 88947"/>
                <a:gd name="connsiteX1" fmla="*/ 19809 w 88947"/>
                <a:gd name="connsiteY1" fmla="*/ 81482 h 88947"/>
                <a:gd name="connsiteX2" fmla="*/ 3406 w 88947"/>
                <a:gd name="connsiteY2" fmla="*/ 61534 h 88947"/>
                <a:gd name="connsiteX3" fmla="*/ 849 w 88947"/>
                <a:gd name="connsiteY3" fmla="*/ 35838 h 88947"/>
                <a:gd name="connsiteX4" fmla="*/ 13006 w 88947"/>
                <a:gd name="connsiteY4" fmla="*/ 13049 h 88947"/>
                <a:gd name="connsiteX5" fmla="*/ 35777 w 88947"/>
                <a:gd name="connsiteY5" fmla="*/ 861 h 88947"/>
                <a:gd name="connsiteX6" fmla="*/ 61479 w 88947"/>
                <a:gd name="connsiteY6" fmla="*/ 3382 h 88947"/>
                <a:gd name="connsiteX7" fmla="*/ 81446 w 88947"/>
                <a:gd name="connsiteY7" fmla="*/ 19760 h 88947"/>
                <a:gd name="connsiteX8" fmla="*/ 88947 w 88947"/>
                <a:gd name="connsiteY8" fmla="*/ 44475 h 88947"/>
                <a:gd name="connsiteX9" fmla="*/ 75943 w 88947"/>
                <a:gd name="connsiteY9" fmla="*/ 75900 h 88947"/>
                <a:gd name="connsiteX10" fmla="*/ 44536 w 88947"/>
                <a:gd name="connsiteY10" fmla="*/ 88947 h 88947"/>
                <a:gd name="connsiteX11" fmla="*/ 44536 w 88947"/>
                <a:gd name="connsiteY11" fmla="*/ 4664 h 88947"/>
                <a:gd name="connsiteX12" fmla="*/ 22361 w 88947"/>
                <a:gd name="connsiteY12" fmla="*/ 11356 h 88947"/>
                <a:gd name="connsiteX13" fmla="*/ 7651 w 88947"/>
                <a:gd name="connsiteY13" fmla="*/ 29250 h 88947"/>
                <a:gd name="connsiteX14" fmla="*/ 5363 w 88947"/>
                <a:gd name="connsiteY14" fmla="*/ 52302 h 88947"/>
                <a:gd name="connsiteX15" fmla="*/ 16282 w 88947"/>
                <a:gd name="connsiteY15" fmla="*/ 72729 h 88947"/>
                <a:gd name="connsiteX16" fmla="*/ 36709 w 88947"/>
                <a:gd name="connsiteY16" fmla="*/ 83647 h 88947"/>
                <a:gd name="connsiteX17" fmla="*/ 59761 w 88947"/>
                <a:gd name="connsiteY17" fmla="*/ 81359 h 88947"/>
                <a:gd name="connsiteX18" fmla="*/ 77654 w 88947"/>
                <a:gd name="connsiteY18" fmla="*/ 66650 h 88947"/>
                <a:gd name="connsiteX19" fmla="*/ 84347 w 88947"/>
                <a:gd name="connsiteY19" fmla="*/ 44475 h 88947"/>
                <a:gd name="connsiteX20" fmla="*/ 72667 w 88947"/>
                <a:gd name="connsiteY20" fmla="*/ 16343 h 88947"/>
                <a:gd name="connsiteX21" fmla="*/ 44536 w 88947"/>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7">
                  <a:moveTo>
                    <a:pt x="44536" y="88947"/>
                  </a:moveTo>
                  <a:cubicBezTo>
                    <a:pt x="35734" y="88960"/>
                    <a:pt x="27134" y="86359"/>
                    <a:pt x="19809" y="81482"/>
                  </a:cubicBezTo>
                  <a:cubicBezTo>
                    <a:pt x="12491" y="76605"/>
                    <a:pt x="6781" y="69662"/>
                    <a:pt x="3406" y="61534"/>
                  </a:cubicBezTo>
                  <a:cubicBezTo>
                    <a:pt x="27" y="53412"/>
                    <a:pt x="-863" y="44469"/>
                    <a:pt x="849" y="35838"/>
                  </a:cubicBezTo>
                  <a:cubicBezTo>
                    <a:pt x="2560" y="27207"/>
                    <a:pt x="6787" y="19276"/>
                    <a:pt x="13006" y="13049"/>
                  </a:cubicBezTo>
                  <a:cubicBezTo>
                    <a:pt x="19220" y="6823"/>
                    <a:pt x="27146" y="2584"/>
                    <a:pt x="35777" y="861"/>
                  </a:cubicBezTo>
                  <a:cubicBezTo>
                    <a:pt x="44401" y="-863"/>
                    <a:pt x="53351" y="14"/>
                    <a:pt x="61479" y="3382"/>
                  </a:cubicBezTo>
                  <a:cubicBezTo>
                    <a:pt x="69606" y="6743"/>
                    <a:pt x="76557" y="12448"/>
                    <a:pt x="81446" y="19760"/>
                  </a:cubicBezTo>
                  <a:cubicBezTo>
                    <a:pt x="86335" y="27078"/>
                    <a:pt x="88947" y="35678"/>
                    <a:pt x="88947" y="44475"/>
                  </a:cubicBezTo>
                  <a:cubicBezTo>
                    <a:pt x="88947" y="56259"/>
                    <a:pt x="84267" y="67564"/>
                    <a:pt x="75943" y="75900"/>
                  </a:cubicBezTo>
                  <a:cubicBezTo>
                    <a:pt x="67613" y="84236"/>
                    <a:pt x="56320" y="88929"/>
                    <a:pt x="44536" y="88947"/>
                  </a:cubicBezTo>
                  <a:close/>
                  <a:moveTo>
                    <a:pt x="44536" y="4664"/>
                  </a:moveTo>
                  <a:cubicBezTo>
                    <a:pt x="36642" y="4652"/>
                    <a:pt x="28925" y="6983"/>
                    <a:pt x="22361" y="11356"/>
                  </a:cubicBezTo>
                  <a:cubicBezTo>
                    <a:pt x="15792" y="15736"/>
                    <a:pt x="10675" y="21962"/>
                    <a:pt x="7651" y="29250"/>
                  </a:cubicBezTo>
                  <a:cubicBezTo>
                    <a:pt x="4621" y="36537"/>
                    <a:pt x="3830" y="44560"/>
                    <a:pt x="5363" y="52302"/>
                  </a:cubicBezTo>
                  <a:cubicBezTo>
                    <a:pt x="6903" y="60037"/>
                    <a:pt x="10700" y="67153"/>
                    <a:pt x="16282" y="72729"/>
                  </a:cubicBezTo>
                  <a:cubicBezTo>
                    <a:pt x="21858" y="78311"/>
                    <a:pt x="28967" y="82108"/>
                    <a:pt x="36709" y="83647"/>
                  </a:cubicBezTo>
                  <a:cubicBezTo>
                    <a:pt x="44450" y="85181"/>
                    <a:pt x="52474" y="84390"/>
                    <a:pt x="59761" y="81359"/>
                  </a:cubicBezTo>
                  <a:cubicBezTo>
                    <a:pt x="67048" y="78335"/>
                    <a:pt x="73275" y="73213"/>
                    <a:pt x="77654" y="66650"/>
                  </a:cubicBezTo>
                  <a:cubicBezTo>
                    <a:pt x="82028" y="60086"/>
                    <a:pt x="84359" y="52363"/>
                    <a:pt x="84347" y="44475"/>
                  </a:cubicBezTo>
                  <a:cubicBezTo>
                    <a:pt x="84328" y="33924"/>
                    <a:pt x="80133" y="23803"/>
                    <a:pt x="72667" y="16343"/>
                  </a:cubicBezTo>
                  <a:cubicBezTo>
                    <a:pt x="65202" y="8878"/>
                    <a:pt x="55087" y="4682"/>
                    <a:pt x="44536" y="4664"/>
                  </a:cubicBezTo>
                  <a:close/>
                </a:path>
              </a:pathLst>
            </a:custGeom>
            <a:solidFill>
              <a:srgbClr val="0E0E0E"/>
            </a:solidFill>
            <a:ln w="6134" cap="flat">
              <a:noFill/>
              <a:prstDash val="solid"/>
              <a:miter/>
            </a:ln>
          </p:spPr>
          <p:txBody>
            <a:bodyPr rtlCol="0" anchor="ctr"/>
            <a:lstStyle/>
            <a:p>
              <a:endParaRPr lang="en-AU"/>
            </a:p>
          </p:txBody>
        </p:sp>
        <p:sp>
          <p:nvSpPr>
            <p:cNvPr id="519" name="Freeform: Shape 518">
              <a:extLst>
                <a:ext uri="{FF2B5EF4-FFF2-40B4-BE49-F238E27FC236}">
                  <a16:creationId xmlns:a16="http://schemas.microsoft.com/office/drawing/2014/main" id="{AC72D59F-585A-4C65-AE16-B6E59CB5C269}"/>
                </a:ext>
              </a:extLst>
            </p:cNvPr>
            <p:cNvSpPr/>
            <p:nvPr/>
          </p:nvSpPr>
          <p:spPr>
            <a:xfrm>
              <a:off x="10283647" y="3130818"/>
              <a:ext cx="84282" cy="84282"/>
            </a:xfrm>
            <a:custGeom>
              <a:avLst/>
              <a:gdLst>
                <a:gd name="connsiteX0" fmla="*/ 42141 w 84282"/>
                <a:gd name="connsiteY0" fmla="*/ 0 h 84282"/>
                <a:gd name="connsiteX1" fmla="*/ 18721 w 84282"/>
                <a:gd name="connsiteY1" fmla="*/ 7103 h 84282"/>
                <a:gd name="connsiteX2" fmla="*/ 3202 w 84282"/>
                <a:gd name="connsiteY2" fmla="*/ 26027 h 84282"/>
                <a:gd name="connsiteX3" fmla="*/ 815 w 84282"/>
                <a:gd name="connsiteY3" fmla="*/ 50386 h 84282"/>
                <a:gd name="connsiteX4" fmla="*/ 12366 w 84282"/>
                <a:gd name="connsiteY4" fmla="*/ 71960 h 84282"/>
                <a:gd name="connsiteX5" fmla="*/ 33958 w 84282"/>
                <a:gd name="connsiteY5" fmla="*/ 83480 h 84282"/>
                <a:gd name="connsiteX6" fmla="*/ 58311 w 84282"/>
                <a:gd name="connsiteY6" fmla="*/ 81057 h 84282"/>
                <a:gd name="connsiteX7" fmla="*/ 77210 w 84282"/>
                <a:gd name="connsiteY7" fmla="*/ 65507 h 84282"/>
                <a:gd name="connsiteX8" fmla="*/ 84283 w 84282"/>
                <a:gd name="connsiteY8" fmla="*/ 42080 h 84282"/>
                <a:gd name="connsiteX9" fmla="*/ 71917 w 84282"/>
                <a:gd name="connsiteY9" fmla="*/ 12317 h 84282"/>
                <a:gd name="connsiteX10" fmla="*/ 42141 w 84282"/>
                <a:gd name="connsiteY10" fmla="*/ 0 h 8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82" h="84282">
                  <a:moveTo>
                    <a:pt x="42141" y="0"/>
                  </a:moveTo>
                  <a:cubicBezTo>
                    <a:pt x="33805" y="0"/>
                    <a:pt x="25653" y="2472"/>
                    <a:pt x="18721" y="7103"/>
                  </a:cubicBezTo>
                  <a:cubicBezTo>
                    <a:pt x="11789" y="11741"/>
                    <a:pt x="6391" y="18323"/>
                    <a:pt x="3202" y="26027"/>
                  </a:cubicBezTo>
                  <a:cubicBezTo>
                    <a:pt x="12" y="33732"/>
                    <a:pt x="-816" y="42209"/>
                    <a:pt x="815" y="50386"/>
                  </a:cubicBezTo>
                  <a:cubicBezTo>
                    <a:pt x="2447" y="58563"/>
                    <a:pt x="6465" y="66071"/>
                    <a:pt x="12366" y="71960"/>
                  </a:cubicBezTo>
                  <a:cubicBezTo>
                    <a:pt x="18267" y="77855"/>
                    <a:pt x="25781" y="81860"/>
                    <a:pt x="33958" y="83480"/>
                  </a:cubicBezTo>
                  <a:cubicBezTo>
                    <a:pt x="42135" y="85099"/>
                    <a:pt x="50612" y="84259"/>
                    <a:pt x="58311" y="81057"/>
                  </a:cubicBezTo>
                  <a:cubicBezTo>
                    <a:pt x="66009" y="77861"/>
                    <a:pt x="72591" y="72445"/>
                    <a:pt x="77210" y="65507"/>
                  </a:cubicBezTo>
                  <a:cubicBezTo>
                    <a:pt x="81835" y="58569"/>
                    <a:pt x="84295" y="50417"/>
                    <a:pt x="84283" y="42080"/>
                  </a:cubicBezTo>
                  <a:cubicBezTo>
                    <a:pt x="84271" y="30916"/>
                    <a:pt x="79817" y="20212"/>
                    <a:pt x="71917" y="12317"/>
                  </a:cubicBezTo>
                  <a:cubicBezTo>
                    <a:pt x="64016" y="4429"/>
                    <a:pt x="53305" y="0"/>
                    <a:pt x="42141" y="0"/>
                  </a:cubicBezTo>
                  <a:close/>
                </a:path>
              </a:pathLst>
            </a:custGeom>
            <a:solidFill>
              <a:srgbClr val="374FAD"/>
            </a:solidFill>
            <a:ln w="6134" cap="flat">
              <a:noFill/>
              <a:prstDash val="solid"/>
              <a:miter/>
            </a:ln>
          </p:spPr>
          <p:txBody>
            <a:bodyPr rtlCol="0" anchor="ctr"/>
            <a:lstStyle/>
            <a:p>
              <a:endParaRPr lang="en-AU"/>
            </a:p>
          </p:txBody>
        </p:sp>
        <p:sp>
          <p:nvSpPr>
            <p:cNvPr id="520" name="Freeform: Shape 519">
              <a:extLst>
                <a:ext uri="{FF2B5EF4-FFF2-40B4-BE49-F238E27FC236}">
                  <a16:creationId xmlns:a16="http://schemas.microsoft.com/office/drawing/2014/main" id="{FE83BEB5-5745-4077-9045-B40BEFF50677}"/>
                </a:ext>
              </a:extLst>
            </p:cNvPr>
            <p:cNvSpPr/>
            <p:nvPr/>
          </p:nvSpPr>
          <p:spPr>
            <a:xfrm>
              <a:off x="10281258" y="3128423"/>
              <a:ext cx="88941" cy="88947"/>
            </a:xfrm>
            <a:custGeom>
              <a:avLst/>
              <a:gdLst>
                <a:gd name="connsiteX0" fmla="*/ 44536 w 88941"/>
                <a:gd name="connsiteY0" fmla="*/ 88947 h 88947"/>
                <a:gd name="connsiteX1" fmla="*/ 19810 w 88941"/>
                <a:gd name="connsiteY1" fmla="*/ 81482 h 88947"/>
                <a:gd name="connsiteX2" fmla="*/ 3400 w 88941"/>
                <a:gd name="connsiteY2" fmla="*/ 61534 h 88947"/>
                <a:gd name="connsiteX3" fmla="*/ 849 w 88941"/>
                <a:gd name="connsiteY3" fmla="*/ 35838 h 88947"/>
                <a:gd name="connsiteX4" fmla="*/ 13000 w 88941"/>
                <a:gd name="connsiteY4" fmla="*/ 13049 h 88947"/>
                <a:gd name="connsiteX5" fmla="*/ 35771 w 88941"/>
                <a:gd name="connsiteY5" fmla="*/ 861 h 88947"/>
                <a:gd name="connsiteX6" fmla="*/ 61479 w 88941"/>
                <a:gd name="connsiteY6" fmla="*/ 3382 h 88947"/>
                <a:gd name="connsiteX7" fmla="*/ 81446 w 88941"/>
                <a:gd name="connsiteY7" fmla="*/ 19760 h 88947"/>
                <a:gd name="connsiteX8" fmla="*/ 88941 w 88941"/>
                <a:gd name="connsiteY8" fmla="*/ 44475 h 88947"/>
                <a:gd name="connsiteX9" fmla="*/ 75943 w 88941"/>
                <a:gd name="connsiteY9" fmla="*/ 75900 h 88947"/>
                <a:gd name="connsiteX10" fmla="*/ 44536 w 88941"/>
                <a:gd name="connsiteY10" fmla="*/ 88947 h 88947"/>
                <a:gd name="connsiteX11" fmla="*/ 44536 w 88941"/>
                <a:gd name="connsiteY11" fmla="*/ 4664 h 88947"/>
                <a:gd name="connsiteX12" fmla="*/ 22361 w 88941"/>
                <a:gd name="connsiteY12" fmla="*/ 11356 h 88947"/>
                <a:gd name="connsiteX13" fmla="*/ 7645 w 88941"/>
                <a:gd name="connsiteY13" fmla="*/ 29250 h 88947"/>
                <a:gd name="connsiteX14" fmla="*/ 5363 w 88941"/>
                <a:gd name="connsiteY14" fmla="*/ 52302 h 88947"/>
                <a:gd name="connsiteX15" fmla="*/ 16276 w 88941"/>
                <a:gd name="connsiteY15" fmla="*/ 72729 h 88947"/>
                <a:gd name="connsiteX16" fmla="*/ 36709 w 88941"/>
                <a:gd name="connsiteY16" fmla="*/ 83647 h 88947"/>
                <a:gd name="connsiteX17" fmla="*/ 59761 w 88941"/>
                <a:gd name="connsiteY17" fmla="*/ 81359 h 88947"/>
                <a:gd name="connsiteX18" fmla="*/ 77648 w 88941"/>
                <a:gd name="connsiteY18" fmla="*/ 66650 h 88947"/>
                <a:gd name="connsiteX19" fmla="*/ 84341 w 88941"/>
                <a:gd name="connsiteY19" fmla="*/ 44475 h 88947"/>
                <a:gd name="connsiteX20" fmla="*/ 72668 w 88941"/>
                <a:gd name="connsiteY20" fmla="*/ 16343 h 88947"/>
                <a:gd name="connsiteX21" fmla="*/ 44536 w 88941"/>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1" h="88947">
                  <a:moveTo>
                    <a:pt x="44536" y="88947"/>
                  </a:moveTo>
                  <a:cubicBezTo>
                    <a:pt x="35734" y="88960"/>
                    <a:pt x="27128" y="86359"/>
                    <a:pt x="19810" y="81482"/>
                  </a:cubicBezTo>
                  <a:cubicBezTo>
                    <a:pt x="12485" y="76605"/>
                    <a:pt x="6780" y="69662"/>
                    <a:pt x="3400" y="61534"/>
                  </a:cubicBezTo>
                  <a:cubicBezTo>
                    <a:pt x="27" y="53412"/>
                    <a:pt x="-863" y="44469"/>
                    <a:pt x="849" y="35838"/>
                  </a:cubicBezTo>
                  <a:cubicBezTo>
                    <a:pt x="2554" y="27207"/>
                    <a:pt x="6786" y="19276"/>
                    <a:pt x="13000" y="13049"/>
                  </a:cubicBezTo>
                  <a:cubicBezTo>
                    <a:pt x="19221" y="6823"/>
                    <a:pt x="27146" y="2584"/>
                    <a:pt x="35771" y="861"/>
                  </a:cubicBezTo>
                  <a:cubicBezTo>
                    <a:pt x="44401" y="-863"/>
                    <a:pt x="53345" y="14"/>
                    <a:pt x="61479" y="3382"/>
                  </a:cubicBezTo>
                  <a:cubicBezTo>
                    <a:pt x="69607" y="6743"/>
                    <a:pt x="76557" y="12448"/>
                    <a:pt x="81446" y="19760"/>
                  </a:cubicBezTo>
                  <a:cubicBezTo>
                    <a:pt x="86334" y="27078"/>
                    <a:pt x="88941" y="35678"/>
                    <a:pt x="88941" y="44475"/>
                  </a:cubicBezTo>
                  <a:cubicBezTo>
                    <a:pt x="88941" y="56259"/>
                    <a:pt x="84267" y="67564"/>
                    <a:pt x="75943" y="75900"/>
                  </a:cubicBezTo>
                  <a:cubicBezTo>
                    <a:pt x="67613" y="84236"/>
                    <a:pt x="56320" y="88929"/>
                    <a:pt x="44536" y="88947"/>
                  </a:cubicBezTo>
                  <a:close/>
                  <a:moveTo>
                    <a:pt x="44536" y="4664"/>
                  </a:moveTo>
                  <a:cubicBezTo>
                    <a:pt x="36641" y="4652"/>
                    <a:pt x="28925" y="6983"/>
                    <a:pt x="22361" y="11356"/>
                  </a:cubicBezTo>
                  <a:cubicBezTo>
                    <a:pt x="15792" y="15736"/>
                    <a:pt x="10669" y="21962"/>
                    <a:pt x="7645" y="29250"/>
                  </a:cubicBezTo>
                  <a:cubicBezTo>
                    <a:pt x="4621" y="36537"/>
                    <a:pt x="3824" y="44560"/>
                    <a:pt x="5363" y="52302"/>
                  </a:cubicBezTo>
                  <a:cubicBezTo>
                    <a:pt x="6897" y="60037"/>
                    <a:pt x="10700" y="67153"/>
                    <a:pt x="16276" y="72729"/>
                  </a:cubicBezTo>
                  <a:cubicBezTo>
                    <a:pt x="21858" y="78311"/>
                    <a:pt x="28968" y="82108"/>
                    <a:pt x="36709" y="83647"/>
                  </a:cubicBezTo>
                  <a:cubicBezTo>
                    <a:pt x="44450" y="85181"/>
                    <a:pt x="52468" y="84390"/>
                    <a:pt x="59761" y="81359"/>
                  </a:cubicBezTo>
                  <a:cubicBezTo>
                    <a:pt x="67049" y="78335"/>
                    <a:pt x="73275" y="73213"/>
                    <a:pt x="77648" y="66650"/>
                  </a:cubicBezTo>
                  <a:cubicBezTo>
                    <a:pt x="82028" y="60086"/>
                    <a:pt x="84353" y="52363"/>
                    <a:pt x="84341" y="44475"/>
                  </a:cubicBezTo>
                  <a:cubicBezTo>
                    <a:pt x="84329" y="33924"/>
                    <a:pt x="80127" y="23803"/>
                    <a:pt x="72668" y="16343"/>
                  </a:cubicBezTo>
                  <a:cubicBezTo>
                    <a:pt x="65202" y="8878"/>
                    <a:pt x="55087" y="4682"/>
                    <a:pt x="44536" y="4664"/>
                  </a:cubicBezTo>
                  <a:close/>
                </a:path>
              </a:pathLst>
            </a:custGeom>
            <a:solidFill>
              <a:srgbClr val="0E0E0E"/>
            </a:solidFill>
            <a:ln w="6134" cap="flat">
              <a:noFill/>
              <a:prstDash val="solid"/>
              <a:miter/>
            </a:ln>
          </p:spPr>
          <p:txBody>
            <a:bodyPr rtlCol="0" anchor="ctr"/>
            <a:lstStyle/>
            <a:p>
              <a:endParaRPr lang="en-AU"/>
            </a:p>
          </p:txBody>
        </p:sp>
        <p:sp>
          <p:nvSpPr>
            <p:cNvPr id="521" name="Freeform: Shape 520">
              <a:extLst>
                <a:ext uri="{FF2B5EF4-FFF2-40B4-BE49-F238E27FC236}">
                  <a16:creationId xmlns:a16="http://schemas.microsoft.com/office/drawing/2014/main" id="{77BD9B2F-4E5D-4AF1-BD54-FA2A3D10A739}"/>
                </a:ext>
              </a:extLst>
            </p:cNvPr>
            <p:cNvSpPr/>
            <p:nvPr/>
          </p:nvSpPr>
          <p:spPr>
            <a:xfrm>
              <a:off x="10482578" y="3130818"/>
              <a:ext cx="84282" cy="84282"/>
            </a:xfrm>
            <a:custGeom>
              <a:avLst/>
              <a:gdLst>
                <a:gd name="connsiteX0" fmla="*/ 42141 w 84282"/>
                <a:gd name="connsiteY0" fmla="*/ 0 h 84282"/>
                <a:gd name="connsiteX1" fmla="*/ 18721 w 84282"/>
                <a:gd name="connsiteY1" fmla="*/ 7103 h 84282"/>
                <a:gd name="connsiteX2" fmla="*/ 3202 w 84282"/>
                <a:gd name="connsiteY2" fmla="*/ 26027 h 84282"/>
                <a:gd name="connsiteX3" fmla="*/ 815 w 84282"/>
                <a:gd name="connsiteY3" fmla="*/ 50386 h 84282"/>
                <a:gd name="connsiteX4" fmla="*/ 12360 w 84282"/>
                <a:gd name="connsiteY4" fmla="*/ 71960 h 84282"/>
                <a:gd name="connsiteX5" fmla="*/ 33958 w 84282"/>
                <a:gd name="connsiteY5" fmla="*/ 83480 h 84282"/>
                <a:gd name="connsiteX6" fmla="*/ 58311 w 84282"/>
                <a:gd name="connsiteY6" fmla="*/ 81057 h 84282"/>
                <a:gd name="connsiteX7" fmla="*/ 77211 w 84282"/>
                <a:gd name="connsiteY7" fmla="*/ 65507 h 84282"/>
                <a:gd name="connsiteX8" fmla="*/ 84283 w 84282"/>
                <a:gd name="connsiteY8" fmla="*/ 42080 h 84282"/>
                <a:gd name="connsiteX9" fmla="*/ 81075 w 84282"/>
                <a:gd name="connsiteY9" fmla="*/ 25960 h 84282"/>
                <a:gd name="connsiteX10" fmla="*/ 71935 w 84282"/>
                <a:gd name="connsiteY10" fmla="*/ 12305 h 84282"/>
                <a:gd name="connsiteX11" fmla="*/ 58262 w 84282"/>
                <a:gd name="connsiteY11" fmla="*/ 3184 h 84282"/>
                <a:gd name="connsiteX12" fmla="*/ 42141 w 84282"/>
                <a:gd name="connsiteY12" fmla="*/ 0 h 8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282" h="84282">
                  <a:moveTo>
                    <a:pt x="42141" y="0"/>
                  </a:moveTo>
                  <a:cubicBezTo>
                    <a:pt x="33805" y="0"/>
                    <a:pt x="25653" y="2472"/>
                    <a:pt x="18721" y="7103"/>
                  </a:cubicBezTo>
                  <a:cubicBezTo>
                    <a:pt x="11789" y="11741"/>
                    <a:pt x="6385" y="18323"/>
                    <a:pt x="3202" y="26027"/>
                  </a:cubicBezTo>
                  <a:cubicBezTo>
                    <a:pt x="12" y="33732"/>
                    <a:pt x="-816" y="42209"/>
                    <a:pt x="815" y="50386"/>
                  </a:cubicBezTo>
                  <a:cubicBezTo>
                    <a:pt x="2441" y="58563"/>
                    <a:pt x="6465" y="66071"/>
                    <a:pt x="12360" y="71960"/>
                  </a:cubicBezTo>
                  <a:cubicBezTo>
                    <a:pt x="18261" y="77855"/>
                    <a:pt x="25775" y="81860"/>
                    <a:pt x="33958" y="83480"/>
                  </a:cubicBezTo>
                  <a:cubicBezTo>
                    <a:pt x="42135" y="85099"/>
                    <a:pt x="50613" y="84259"/>
                    <a:pt x="58311" y="81057"/>
                  </a:cubicBezTo>
                  <a:cubicBezTo>
                    <a:pt x="66009" y="77861"/>
                    <a:pt x="72585" y="72445"/>
                    <a:pt x="77211" y="65507"/>
                  </a:cubicBezTo>
                  <a:cubicBezTo>
                    <a:pt x="81835" y="58569"/>
                    <a:pt x="84295" y="50417"/>
                    <a:pt x="84283" y="42080"/>
                  </a:cubicBezTo>
                  <a:cubicBezTo>
                    <a:pt x="84283" y="36547"/>
                    <a:pt x="83191" y="31070"/>
                    <a:pt x="81075" y="25960"/>
                  </a:cubicBezTo>
                  <a:cubicBezTo>
                    <a:pt x="78953" y="20850"/>
                    <a:pt x="75848" y="16213"/>
                    <a:pt x="71935" y="12305"/>
                  </a:cubicBezTo>
                  <a:cubicBezTo>
                    <a:pt x="68021" y="8391"/>
                    <a:pt x="63372" y="5294"/>
                    <a:pt x="58262" y="3184"/>
                  </a:cubicBezTo>
                  <a:cubicBezTo>
                    <a:pt x="53152" y="1073"/>
                    <a:pt x="47674" y="-6"/>
                    <a:pt x="42141" y="0"/>
                  </a:cubicBezTo>
                  <a:close/>
                </a:path>
              </a:pathLst>
            </a:custGeom>
            <a:solidFill>
              <a:srgbClr val="374FAD"/>
            </a:solidFill>
            <a:ln w="6134" cap="flat">
              <a:noFill/>
              <a:prstDash val="solid"/>
              <a:miter/>
            </a:ln>
          </p:spPr>
          <p:txBody>
            <a:bodyPr rtlCol="0" anchor="ctr"/>
            <a:lstStyle/>
            <a:p>
              <a:endParaRPr lang="en-AU"/>
            </a:p>
          </p:txBody>
        </p:sp>
        <p:sp>
          <p:nvSpPr>
            <p:cNvPr id="522" name="Freeform: Shape 521">
              <a:extLst>
                <a:ext uri="{FF2B5EF4-FFF2-40B4-BE49-F238E27FC236}">
                  <a16:creationId xmlns:a16="http://schemas.microsoft.com/office/drawing/2014/main" id="{BEF4BCE1-B4A4-4B22-9B6F-1D556DD5C71C}"/>
                </a:ext>
              </a:extLst>
            </p:cNvPr>
            <p:cNvSpPr/>
            <p:nvPr/>
          </p:nvSpPr>
          <p:spPr>
            <a:xfrm>
              <a:off x="10480244" y="3128426"/>
              <a:ext cx="88947" cy="88945"/>
            </a:xfrm>
            <a:custGeom>
              <a:avLst/>
              <a:gdLst>
                <a:gd name="connsiteX0" fmla="*/ 44475 w 88947"/>
                <a:gd name="connsiteY0" fmla="*/ 88945 h 88945"/>
                <a:gd name="connsiteX1" fmla="*/ 19767 w 88947"/>
                <a:gd name="connsiteY1" fmla="*/ 81449 h 88945"/>
                <a:gd name="connsiteX2" fmla="*/ 3388 w 88947"/>
                <a:gd name="connsiteY2" fmla="*/ 61488 h 88945"/>
                <a:gd name="connsiteX3" fmla="*/ 855 w 88947"/>
                <a:gd name="connsiteY3" fmla="*/ 35799 h 88945"/>
                <a:gd name="connsiteX4" fmla="*/ 13025 w 88947"/>
                <a:gd name="connsiteY4" fmla="*/ 13022 h 88945"/>
                <a:gd name="connsiteX5" fmla="*/ 35801 w 88947"/>
                <a:gd name="connsiteY5" fmla="*/ 852 h 88945"/>
                <a:gd name="connsiteX6" fmla="*/ 61491 w 88947"/>
                <a:gd name="connsiteY6" fmla="*/ 3386 h 88945"/>
                <a:gd name="connsiteX7" fmla="*/ 81452 w 88947"/>
                <a:gd name="connsiteY7" fmla="*/ 19764 h 88945"/>
                <a:gd name="connsiteX8" fmla="*/ 88948 w 88947"/>
                <a:gd name="connsiteY8" fmla="*/ 44472 h 88945"/>
                <a:gd name="connsiteX9" fmla="*/ 75919 w 88947"/>
                <a:gd name="connsiteY9" fmla="*/ 75922 h 88945"/>
                <a:gd name="connsiteX10" fmla="*/ 44475 w 88947"/>
                <a:gd name="connsiteY10" fmla="*/ 88945 h 88945"/>
                <a:gd name="connsiteX11" fmla="*/ 44475 w 88947"/>
                <a:gd name="connsiteY11" fmla="*/ 4662 h 88945"/>
                <a:gd name="connsiteX12" fmla="*/ 22318 w 88947"/>
                <a:gd name="connsiteY12" fmla="*/ 11385 h 88945"/>
                <a:gd name="connsiteX13" fmla="*/ 7633 w 88947"/>
                <a:gd name="connsiteY13" fmla="*/ 29290 h 88945"/>
                <a:gd name="connsiteX14" fmla="*/ 5376 w 88947"/>
                <a:gd name="connsiteY14" fmla="*/ 52336 h 88945"/>
                <a:gd name="connsiteX15" fmla="*/ 16301 w 88947"/>
                <a:gd name="connsiteY15" fmla="*/ 72751 h 88945"/>
                <a:gd name="connsiteX16" fmla="*/ 36734 w 88947"/>
                <a:gd name="connsiteY16" fmla="*/ 83645 h 88945"/>
                <a:gd name="connsiteX17" fmla="*/ 59774 w 88947"/>
                <a:gd name="connsiteY17" fmla="*/ 81351 h 88945"/>
                <a:gd name="connsiteX18" fmla="*/ 77655 w 88947"/>
                <a:gd name="connsiteY18" fmla="*/ 66641 h 88945"/>
                <a:gd name="connsiteX19" fmla="*/ 84347 w 88947"/>
                <a:gd name="connsiteY19" fmla="*/ 44472 h 88945"/>
                <a:gd name="connsiteX20" fmla="*/ 72649 w 88947"/>
                <a:gd name="connsiteY20" fmla="*/ 16316 h 88945"/>
                <a:gd name="connsiteX21" fmla="*/ 44475 w 88947"/>
                <a:gd name="connsiteY21"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7" h="88945">
                  <a:moveTo>
                    <a:pt x="44475" y="88945"/>
                  </a:moveTo>
                  <a:cubicBezTo>
                    <a:pt x="35679" y="88945"/>
                    <a:pt x="27078" y="86338"/>
                    <a:pt x="19767" y="81449"/>
                  </a:cubicBezTo>
                  <a:cubicBezTo>
                    <a:pt x="12455" y="76560"/>
                    <a:pt x="6756" y="69616"/>
                    <a:pt x="3388" y="61488"/>
                  </a:cubicBezTo>
                  <a:cubicBezTo>
                    <a:pt x="21" y="53367"/>
                    <a:pt x="-863" y="44423"/>
                    <a:pt x="855" y="35799"/>
                  </a:cubicBezTo>
                  <a:cubicBezTo>
                    <a:pt x="2572" y="27168"/>
                    <a:pt x="6805" y="19243"/>
                    <a:pt x="13025" y="13022"/>
                  </a:cubicBezTo>
                  <a:cubicBezTo>
                    <a:pt x="19245" y="6808"/>
                    <a:pt x="27171" y="2570"/>
                    <a:pt x="35801" y="852"/>
                  </a:cubicBezTo>
                  <a:cubicBezTo>
                    <a:pt x="44426" y="-859"/>
                    <a:pt x="53370" y="18"/>
                    <a:pt x="61491" y="3386"/>
                  </a:cubicBezTo>
                  <a:cubicBezTo>
                    <a:pt x="69619" y="6753"/>
                    <a:pt x="76563" y="12452"/>
                    <a:pt x="81452" y="19764"/>
                  </a:cubicBezTo>
                  <a:cubicBezTo>
                    <a:pt x="86341" y="27076"/>
                    <a:pt x="88948" y="35676"/>
                    <a:pt x="88948" y="44472"/>
                  </a:cubicBezTo>
                  <a:cubicBezTo>
                    <a:pt x="88948" y="56268"/>
                    <a:pt x="84261" y="67580"/>
                    <a:pt x="75919" y="75922"/>
                  </a:cubicBezTo>
                  <a:cubicBezTo>
                    <a:pt x="67583" y="84259"/>
                    <a:pt x="56271" y="88945"/>
                    <a:pt x="44475" y="88945"/>
                  </a:cubicBezTo>
                  <a:close/>
                  <a:moveTo>
                    <a:pt x="44475" y="4662"/>
                  </a:moveTo>
                  <a:cubicBezTo>
                    <a:pt x="36586" y="4662"/>
                    <a:pt x="28876" y="6999"/>
                    <a:pt x="22318" y="11385"/>
                  </a:cubicBezTo>
                  <a:cubicBezTo>
                    <a:pt x="15761" y="15770"/>
                    <a:pt x="10645" y="22003"/>
                    <a:pt x="7633" y="29290"/>
                  </a:cubicBezTo>
                  <a:cubicBezTo>
                    <a:pt x="4615" y="36578"/>
                    <a:pt x="3830" y="44601"/>
                    <a:pt x="5376" y="52336"/>
                  </a:cubicBezTo>
                  <a:cubicBezTo>
                    <a:pt x="6915" y="60072"/>
                    <a:pt x="10719" y="67175"/>
                    <a:pt x="16301" y="72751"/>
                  </a:cubicBezTo>
                  <a:cubicBezTo>
                    <a:pt x="21883" y="78321"/>
                    <a:pt x="28992" y="82118"/>
                    <a:pt x="36734" y="83645"/>
                  </a:cubicBezTo>
                  <a:cubicBezTo>
                    <a:pt x="44475" y="85179"/>
                    <a:pt x="52492" y="84381"/>
                    <a:pt x="59774" y="81351"/>
                  </a:cubicBezTo>
                  <a:cubicBezTo>
                    <a:pt x="67061" y="78327"/>
                    <a:pt x="73281" y="73205"/>
                    <a:pt x="77655" y="66641"/>
                  </a:cubicBezTo>
                  <a:cubicBezTo>
                    <a:pt x="82028" y="60078"/>
                    <a:pt x="84359" y="52361"/>
                    <a:pt x="84347" y="44472"/>
                  </a:cubicBezTo>
                  <a:cubicBezTo>
                    <a:pt x="84329" y="33909"/>
                    <a:pt x="80121" y="23782"/>
                    <a:pt x="72649" y="16316"/>
                  </a:cubicBezTo>
                  <a:cubicBezTo>
                    <a:pt x="65172" y="8851"/>
                    <a:pt x="55038" y="4662"/>
                    <a:pt x="44475" y="4662"/>
                  </a:cubicBezTo>
                  <a:close/>
                </a:path>
              </a:pathLst>
            </a:custGeom>
            <a:solidFill>
              <a:srgbClr val="0E0E0E"/>
            </a:solidFill>
            <a:ln w="6134" cap="flat">
              <a:noFill/>
              <a:prstDash val="solid"/>
              <a:miter/>
            </a:ln>
          </p:spPr>
          <p:txBody>
            <a:bodyPr rtlCol="0" anchor="ctr"/>
            <a:lstStyle/>
            <a:p>
              <a:endParaRPr lang="en-AU"/>
            </a:p>
          </p:txBody>
        </p:sp>
        <p:sp>
          <p:nvSpPr>
            <p:cNvPr id="523" name="Freeform: Shape 522">
              <a:extLst>
                <a:ext uri="{FF2B5EF4-FFF2-40B4-BE49-F238E27FC236}">
                  <a16:creationId xmlns:a16="http://schemas.microsoft.com/office/drawing/2014/main" id="{90418946-3AE7-4E32-BCCD-8B9EFA6BBFA7}"/>
                </a:ext>
              </a:extLst>
            </p:cNvPr>
            <p:cNvSpPr/>
            <p:nvPr/>
          </p:nvSpPr>
          <p:spPr>
            <a:xfrm>
              <a:off x="10666848" y="3137688"/>
              <a:ext cx="28585" cy="74959"/>
            </a:xfrm>
            <a:custGeom>
              <a:avLst/>
              <a:gdLst>
                <a:gd name="connsiteX0" fmla="*/ 0 w 28585"/>
                <a:gd name="connsiteY0" fmla="*/ 35210 h 74959"/>
                <a:gd name="connsiteX1" fmla="*/ 7913 w 28585"/>
                <a:gd name="connsiteY1" fmla="*/ 59667 h 74959"/>
                <a:gd name="connsiteX2" fmla="*/ 28585 w 28585"/>
                <a:gd name="connsiteY2" fmla="*/ 74959 h 74959"/>
                <a:gd name="connsiteX3" fmla="*/ 19200 w 28585"/>
                <a:gd name="connsiteY3" fmla="*/ 0 h 74959"/>
                <a:gd name="connsiteX4" fmla="*/ 5109 w 28585"/>
                <a:gd name="connsiteY4" fmla="*/ 15158 h 74959"/>
                <a:gd name="connsiteX5" fmla="*/ 0 w 28585"/>
                <a:gd name="connsiteY5" fmla="*/ 35210 h 7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5" h="74959">
                  <a:moveTo>
                    <a:pt x="0" y="35210"/>
                  </a:moveTo>
                  <a:cubicBezTo>
                    <a:pt x="24" y="43988"/>
                    <a:pt x="2791" y="52545"/>
                    <a:pt x="7913" y="59667"/>
                  </a:cubicBezTo>
                  <a:cubicBezTo>
                    <a:pt x="13041" y="66795"/>
                    <a:pt x="20267" y="72144"/>
                    <a:pt x="28585" y="74959"/>
                  </a:cubicBezTo>
                  <a:cubicBezTo>
                    <a:pt x="28272" y="49699"/>
                    <a:pt x="25125" y="24555"/>
                    <a:pt x="19200" y="0"/>
                  </a:cubicBezTo>
                  <a:cubicBezTo>
                    <a:pt x="13311" y="3797"/>
                    <a:pt x="8465" y="9005"/>
                    <a:pt x="5109" y="15158"/>
                  </a:cubicBezTo>
                  <a:cubicBezTo>
                    <a:pt x="1760" y="21310"/>
                    <a:pt x="0" y="28205"/>
                    <a:pt x="0" y="35210"/>
                  </a:cubicBezTo>
                  <a:close/>
                </a:path>
              </a:pathLst>
            </a:custGeom>
            <a:solidFill>
              <a:srgbClr val="374FAD"/>
            </a:solidFill>
            <a:ln w="6134" cap="flat">
              <a:noFill/>
              <a:prstDash val="solid"/>
              <a:miter/>
            </a:ln>
          </p:spPr>
          <p:txBody>
            <a:bodyPr rtlCol="0" anchor="ctr"/>
            <a:lstStyle/>
            <a:p>
              <a:endParaRPr lang="en-AU"/>
            </a:p>
          </p:txBody>
        </p:sp>
        <p:sp>
          <p:nvSpPr>
            <p:cNvPr id="524" name="Freeform: Shape 523">
              <a:extLst>
                <a:ext uri="{FF2B5EF4-FFF2-40B4-BE49-F238E27FC236}">
                  <a16:creationId xmlns:a16="http://schemas.microsoft.com/office/drawing/2014/main" id="{615FC9C3-B754-49C2-9966-2C7A448D6BB7}"/>
                </a:ext>
              </a:extLst>
            </p:cNvPr>
            <p:cNvSpPr/>
            <p:nvPr/>
          </p:nvSpPr>
          <p:spPr>
            <a:xfrm>
              <a:off x="10664546" y="3135590"/>
              <a:ext cx="33217" cy="79386"/>
            </a:xfrm>
            <a:custGeom>
              <a:avLst/>
              <a:gdLst>
                <a:gd name="connsiteX0" fmla="*/ 30887 w 33217"/>
                <a:gd name="connsiteY0" fmla="*/ 79327 h 79386"/>
                <a:gd name="connsiteX1" fmla="*/ 30151 w 33217"/>
                <a:gd name="connsiteY1" fmla="*/ 79327 h 79386"/>
                <a:gd name="connsiteX2" fmla="*/ 10006 w 33217"/>
                <a:gd name="connsiteY2" fmla="*/ 65415 h 79386"/>
                <a:gd name="connsiteX3" fmla="*/ 345 w 33217"/>
                <a:gd name="connsiteY3" fmla="*/ 42915 h 79386"/>
                <a:gd name="connsiteX4" fmla="*/ 4136 w 33217"/>
                <a:gd name="connsiteY4" fmla="*/ 18721 h 79386"/>
                <a:gd name="connsiteX5" fmla="*/ 20213 w 33217"/>
                <a:gd name="connsiteY5" fmla="*/ 258 h 79386"/>
                <a:gd name="connsiteX6" fmla="*/ 21287 w 33217"/>
                <a:gd name="connsiteY6" fmla="*/ 0 h 79386"/>
                <a:gd name="connsiteX7" fmla="*/ 22360 w 33217"/>
                <a:gd name="connsiteY7" fmla="*/ 258 h 79386"/>
                <a:gd name="connsiteX8" fmla="*/ 23237 w 33217"/>
                <a:gd name="connsiteY8" fmla="*/ 883 h 79386"/>
                <a:gd name="connsiteX9" fmla="*/ 23710 w 33217"/>
                <a:gd name="connsiteY9" fmla="*/ 1853 h 79386"/>
                <a:gd name="connsiteX10" fmla="*/ 33218 w 33217"/>
                <a:gd name="connsiteY10" fmla="*/ 77303 h 79386"/>
                <a:gd name="connsiteX11" fmla="*/ 32960 w 33217"/>
                <a:gd name="connsiteY11" fmla="*/ 78370 h 79386"/>
                <a:gd name="connsiteX12" fmla="*/ 32236 w 33217"/>
                <a:gd name="connsiteY12" fmla="*/ 79204 h 79386"/>
                <a:gd name="connsiteX13" fmla="*/ 30887 w 33217"/>
                <a:gd name="connsiteY13" fmla="*/ 79327 h 79386"/>
                <a:gd name="connsiteX14" fmla="*/ 20029 w 33217"/>
                <a:gd name="connsiteY14" fmla="*/ 5717 h 79386"/>
                <a:gd name="connsiteX15" fmla="*/ 7786 w 33217"/>
                <a:gd name="connsiteY15" fmla="*/ 21825 h 79386"/>
                <a:gd name="connsiteX16" fmla="*/ 5105 w 33217"/>
                <a:gd name="connsiteY16" fmla="*/ 41878 h 79386"/>
                <a:gd name="connsiteX17" fmla="*/ 12693 w 33217"/>
                <a:gd name="connsiteY17" fmla="*/ 60636 h 79386"/>
                <a:gd name="connsiteX18" fmla="*/ 28556 w 33217"/>
                <a:gd name="connsiteY18" fmla="*/ 73193 h 79386"/>
                <a:gd name="connsiteX19" fmla="*/ 20029 w 33217"/>
                <a:gd name="connsiteY19" fmla="*/ 5963 h 79386"/>
                <a:gd name="connsiteX20" fmla="*/ 20029 w 33217"/>
                <a:gd name="connsiteY20" fmla="*/ 5717 h 79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217" h="79386">
                  <a:moveTo>
                    <a:pt x="30887" y="79327"/>
                  </a:moveTo>
                  <a:lnTo>
                    <a:pt x="30151" y="79327"/>
                  </a:lnTo>
                  <a:cubicBezTo>
                    <a:pt x="22262" y="76677"/>
                    <a:pt x="15275" y="71856"/>
                    <a:pt x="10006" y="65415"/>
                  </a:cubicBezTo>
                  <a:cubicBezTo>
                    <a:pt x="4731" y="58974"/>
                    <a:pt x="1381" y="51171"/>
                    <a:pt x="345" y="42915"/>
                  </a:cubicBezTo>
                  <a:cubicBezTo>
                    <a:pt x="-692" y="34652"/>
                    <a:pt x="621" y="26267"/>
                    <a:pt x="4136" y="18721"/>
                  </a:cubicBezTo>
                  <a:cubicBezTo>
                    <a:pt x="7650" y="11176"/>
                    <a:pt x="13226" y="4778"/>
                    <a:pt x="20213" y="258"/>
                  </a:cubicBezTo>
                  <a:cubicBezTo>
                    <a:pt x="20551" y="92"/>
                    <a:pt x="20919" y="0"/>
                    <a:pt x="21287" y="0"/>
                  </a:cubicBezTo>
                  <a:cubicBezTo>
                    <a:pt x="21661" y="0"/>
                    <a:pt x="22029" y="92"/>
                    <a:pt x="22360" y="258"/>
                  </a:cubicBezTo>
                  <a:cubicBezTo>
                    <a:pt x="22704" y="393"/>
                    <a:pt x="23005" y="607"/>
                    <a:pt x="23237" y="883"/>
                  </a:cubicBezTo>
                  <a:cubicBezTo>
                    <a:pt x="23477" y="1166"/>
                    <a:pt x="23636" y="1497"/>
                    <a:pt x="23710" y="1853"/>
                  </a:cubicBezTo>
                  <a:cubicBezTo>
                    <a:pt x="29715" y="26561"/>
                    <a:pt x="32905" y="51877"/>
                    <a:pt x="33218" y="77303"/>
                  </a:cubicBezTo>
                  <a:cubicBezTo>
                    <a:pt x="33218" y="77677"/>
                    <a:pt x="33132" y="78039"/>
                    <a:pt x="32960" y="78370"/>
                  </a:cubicBezTo>
                  <a:cubicBezTo>
                    <a:pt x="32788" y="78701"/>
                    <a:pt x="32543" y="78990"/>
                    <a:pt x="32236" y="79204"/>
                  </a:cubicBezTo>
                  <a:cubicBezTo>
                    <a:pt x="31813" y="79395"/>
                    <a:pt x="31341" y="79437"/>
                    <a:pt x="30887" y="79327"/>
                  </a:cubicBezTo>
                  <a:close/>
                  <a:moveTo>
                    <a:pt x="20029" y="5717"/>
                  </a:moveTo>
                  <a:cubicBezTo>
                    <a:pt x="14625" y="9931"/>
                    <a:pt x="10405" y="15483"/>
                    <a:pt x="7786" y="21825"/>
                  </a:cubicBezTo>
                  <a:cubicBezTo>
                    <a:pt x="5172" y="28162"/>
                    <a:pt x="4246" y="35075"/>
                    <a:pt x="5105" y="41878"/>
                  </a:cubicBezTo>
                  <a:cubicBezTo>
                    <a:pt x="5964" y="48687"/>
                    <a:pt x="8577" y="55146"/>
                    <a:pt x="12693" y="60636"/>
                  </a:cubicBezTo>
                  <a:cubicBezTo>
                    <a:pt x="16803" y="66126"/>
                    <a:pt x="22268" y="70451"/>
                    <a:pt x="28556" y="73193"/>
                  </a:cubicBezTo>
                  <a:cubicBezTo>
                    <a:pt x="28004" y="50552"/>
                    <a:pt x="25145" y="28027"/>
                    <a:pt x="20029" y="5963"/>
                  </a:cubicBezTo>
                  <a:lnTo>
                    <a:pt x="20029" y="5717"/>
                  </a:lnTo>
                  <a:close/>
                </a:path>
              </a:pathLst>
            </a:custGeom>
            <a:solidFill>
              <a:srgbClr val="0E0E0E"/>
            </a:solidFill>
            <a:ln w="6134" cap="flat">
              <a:noFill/>
              <a:prstDash val="solid"/>
              <a:miter/>
            </a:ln>
          </p:spPr>
          <p:txBody>
            <a:bodyPr rtlCol="0" anchor="ctr"/>
            <a:lstStyle/>
            <a:p>
              <a:endParaRPr lang="en-AU"/>
            </a:p>
          </p:txBody>
        </p:sp>
        <p:sp>
          <p:nvSpPr>
            <p:cNvPr id="525" name="Freeform: Shape 524">
              <a:extLst>
                <a:ext uri="{FF2B5EF4-FFF2-40B4-BE49-F238E27FC236}">
                  <a16:creationId xmlns:a16="http://schemas.microsoft.com/office/drawing/2014/main" id="{8819436C-1269-48EC-A7B4-3753A598134B}"/>
                </a:ext>
              </a:extLst>
            </p:cNvPr>
            <p:cNvSpPr/>
            <p:nvPr/>
          </p:nvSpPr>
          <p:spPr>
            <a:xfrm>
              <a:off x="9699796" y="3184246"/>
              <a:ext cx="69561" cy="30774"/>
            </a:xfrm>
            <a:custGeom>
              <a:avLst/>
              <a:gdLst>
                <a:gd name="connsiteX0" fmla="*/ 69562 w 69561"/>
                <a:gd name="connsiteY0" fmla="*/ 0 h 30774"/>
                <a:gd name="connsiteX1" fmla="*/ 26009 w 69561"/>
                <a:gd name="connsiteY1" fmla="*/ 11164 h 30774"/>
                <a:gd name="connsiteX2" fmla="*/ 0 w 69561"/>
                <a:gd name="connsiteY2" fmla="*/ 18955 h 30774"/>
                <a:gd name="connsiteX3" fmla="*/ 18721 w 69561"/>
                <a:gd name="connsiteY3" fmla="*/ 29450 h 30774"/>
                <a:gd name="connsiteX4" fmla="*/ 40185 w 69561"/>
                <a:gd name="connsiteY4" fmla="*/ 29303 h 30774"/>
                <a:gd name="connsiteX5" fmla="*/ 58759 w 69561"/>
                <a:gd name="connsiteY5" fmla="*/ 18544 h 30774"/>
                <a:gd name="connsiteX6" fmla="*/ 69562 w 69561"/>
                <a:gd name="connsiteY6" fmla="*/ 0 h 3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61" h="30774">
                  <a:moveTo>
                    <a:pt x="69562" y="0"/>
                  </a:moveTo>
                  <a:lnTo>
                    <a:pt x="26009" y="11164"/>
                  </a:lnTo>
                  <a:cubicBezTo>
                    <a:pt x="17360" y="13434"/>
                    <a:pt x="8649" y="16010"/>
                    <a:pt x="0" y="18955"/>
                  </a:cubicBezTo>
                  <a:cubicBezTo>
                    <a:pt x="5226" y="24021"/>
                    <a:pt x="11679" y="27634"/>
                    <a:pt x="18721" y="29450"/>
                  </a:cubicBezTo>
                  <a:cubicBezTo>
                    <a:pt x="25770" y="31266"/>
                    <a:pt x="33167" y="31211"/>
                    <a:pt x="40185" y="29303"/>
                  </a:cubicBezTo>
                  <a:cubicBezTo>
                    <a:pt x="47202" y="27389"/>
                    <a:pt x="53607" y="23678"/>
                    <a:pt x="58759" y="18544"/>
                  </a:cubicBezTo>
                  <a:cubicBezTo>
                    <a:pt x="63906" y="13403"/>
                    <a:pt x="67635" y="7011"/>
                    <a:pt x="69562" y="0"/>
                  </a:cubicBezTo>
                  <a:close/>
                </a:path>
              </a:pathLst>
            </a:custGeom>
            <a:solidFill>
              <a:srgbClr val="374FAD"/>
            </a:solidFill>
            <a:ln w="6134" cap="flat">
              <a:noFill/>
              <a:prstDash val="solid"/>
              <a:miter/>
            </a:ln>
          </p:spPr>
          <p:txBody>
            <a:bodyPr rtlCol="0" anchor="ctr"/>
            <a:lstStyle/>
            <a:p>
              <a:endParaRPr lang="en-AU"/>
            </a:p>
          </p:txBody>
        </p:sp>
        <p:sp>
          <p:nvSpPr>
            <p:cNvPr id="526" name="Freeform: Shape 525">
              <a:extLst>
                <a:ext uri="{FF2B5EF4-FFF2-40B4-BE49-F238E27FC236}">
                  <a16:creationId xmlns:a16="http://schemas.microsoft.com/office/drawing/2014/main" id="{9BDE1E8D-27EF-4021-828F-2082C1D39245}"/>
                </a:ext>
              </a:extLst>
            </p:cNvPr>
            <p:cNvSpPr/>
            <p:nvPr/>
          </p:nvSpPr>
          <p:spPr>
            <a:xfrm>
              <a:off x="9697529" y="3182150"/>
              <a:ext cx="74182" cy="35220"/>
            </a:xfrm>
            <a:custGeom>
              <a:avLst/>
              <a:gdLst>
                <a:gd name="connsiteX0" fmla="*/ 31404 w 74182"/>
                <a:gd name="connsiteY0" fmla="*/ 35221 h 35220"/>
                <a:gd name="connsiteX1" fmla="*/ 733 w 74182"/>
                <a:gd name="connsiteY1" fmla="*/ 22952 h 35220"/>
                <a:gd name="connsiteX2" fmla="*/ 101 w 74182"/>
                <a:gd name="connsiteY2" fmla="*/ 21971 h 35220"/>
                <a:gd name="connsiteX3" fmla="*/ 59 w 74182"/>
                <a:gd name="connsiteY3" fmla="*/ 20806 h 35220"/>
                <a:gd name="connsiteX4" fmla="*/ 598 w 74182"/>
                <a:gd name="connsiteY4" fmla="*/ 19769 h 35220"/>
                <a:gd name="connsiteX5" fmla="*/ 1592 w 74182"/>
                <a:gd name="connsiteY5" fmla="*/ 19149 h 35220"/>
                <a:gd name="connsiteX6" fmla="*/ 27785 w 74182"/>
                <a:gd name="connsiteY6" fmla="*/ 11297 h 35220"/>
                <a:gd name="connsiteX7" fmla="*/ 71276 w 74182"/>
                <a:gd name="connsiteY7" fmla="*/ 72 h 35220"/>
                <a:gd name="connsiteX8" fmla="*/ 72478 w 74182"/>
                <a:gd name="connsiteY8" fmla="*/ 84 h 35220"/>
                <a:gd name="connsiteX9" fmla="*/ 73515 w 74182"/>
                <a:gd name="connsiteY9" fmla="*/ 698 h 35220"/>
                <a:gd name="connsiteX10" fmla="*/ 74110 w 74182"/>
                <a:gd name="connsiteY10" fmla="*/ 1753 h 35220"/>
                <a:gd name="connsiteX11" fmla="*/ 74098 w 74182"/>
                <a:gd name="connsiteY11" fmla="*/ 2955 h 35220"/>
                <a:gd name="connsiteX12" fmla="*/ 58149 w 74182"/>
                <a:gd name="connsiteY12" fmla="*/ 26228 h 35220"/>
                <a:gd name="connsiteX13" fmla="*/ 31404 w 74182"/>
                <a:gd name="connsiteY13" fmla="*/ 35221 h 35220"/>
                <a:gd name="connsiteX14" fmla="*/ 6867 w 74182"/>
                <a:gd name="connsiteY14" fmla="*/ 21971 h 35220"/>
                <a:gd name="connsiteX15" fmla="*/ 23448 w 74182"/>
                <a:gd name="connsiteY15" fmla="*/ 29706 h 35220"/>
                <a:gd name="connsiteX16" fmla="*/ 41734 w 74182"/>
                <a:gd name="connsiteY16" fmla="*/ 29136 h 35220"/>
                <a:gd name="connsiteX17" fmla="*/ 57799 w 74182"/>
                <a:gd name="connsiteY17" fmla="*/ 20395 h 35220"/>
                <a:gd name="connsiteX18" fmla="*/ 68209 w 74182"/>
                <a:gd name="connsiteY18" fmla="*/ 5347 h 35220"/>
                <a:gd name="connsiteX19" fmla="*/ 28766 w 74182"/>
                <a:gd name="connsiteY19" fmla="*/ 15530 h 35220"/>
                <a:gd name="connsiteX20" fmla="*/ 6745 w 74182"/>
                <a:gd name="connsiteY20" fmla="*/ 21971 h 35220"/>
                <a:gd name="connsiteX21" fmla="*/ 6867 w 74182"/>
                <a:gd name="connsiteY21" fmla="*/ 21971 h 3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182" h="35220">
                  <a:moveTo>
                    <a:pt x="31404" y="35221"/>
                  </a:moveTo>
                  <a:cubicBezTo>
                    <a:pt x="19976" y="35252"/>
                    <a:pt x="8983" y="30853"/>
                    <a:pt x="733" y="22952"/>
                  </a:cubicBezTo>
                  <a:cubicBezTo>
                    <a:pt x="439" y="22689"/>
                    <a:pt x="218" y="22351"/>
                    <a:pt x="101" y="21971"/>
                  </a:cubicBezTo>
                  <a:cubicBezTo>
                    <a:pt x="-15" y="21597"/>
                    <a:pt x="-34" y="21192"/>
                    <a:pt x="59" y="20806"/>
                  </a:cubicBezTo>
                  <a:cubicBezTo>
                    <a:pt x="138" y="20419"/>
                    <a:pt x="328" y="20057"/>
                    <a:pt x="598" y="19769"/>
                  </a:cubicBezTo>
                  <a:cubicBezTo>
                    <a:pt x="868" y="19474"/>
                    <a:pt x="1212" y="19260"/>
                    <a:pt x="1592" y="19149"/>
                  </a:cubicBezTo>
                  <a:cubicBezTo>
                    <a:pt x="10425" y="16144"/>
                    <a:pt x="19259" y="13506"/>
                    <a:pt x="27785" y="11297"/>
                  </a:cubicBezTo>
                  <a:lnTo>
                    <a:pt x="71276" y="72"/>
                  </a:lnTo>
                  <a:cubicBezTo>
                    <a:pt x="71669" y="-26"/>
                    <a:pt x="72086" y="-26"/>
                    <a:pt x="72478" y="84"/>
                  </a:cubicBezTo>
                  <a:cubicBezTo>
                    <a:pt x="72871" y="195"/>
                    <a:pt x="73233" y="409"/>
                    <a:pt x="73515" y="698"/>
                  </a:cubicBezTo>
                  <a:cubicBezTo>
                    <a:pt x="73803" y="992"/>
                    <a:pt x="74006" y="1354"/>
                    <a:pt x="74110" y="1753"/>
                  </a:cubicBezTo>
                  <a:cubicBezTo>
                    <a:pt x="74208" y="2145"/>
                    <a:pt x="74208" y="2563"/>
                    <a:pt x="74098" y="2955"/>
                  </a:cubicBezTo>
                  <a:cubicBezTo>
                    <a:pt x="71448" y="12236"/>
                    <a:pt x="65847" y="20407"/>
                    <a:pt x="58149" y="26228"/>
                  </a:cubicBezTo>
                  <a:cubicBezTo>
                    <a:pt x="50445" y="32049"/>
                    <a:pt x="41059" y="35208"/>
                    <a:pt x="31404" y="35221"/>
                  </a:cubicBezTo>
                  <a:close/>
                  <a:moveTo>
                    <a:pt x="6867" y="21971"/>
                  </a:moveTo>
                  <a:cubicBezTo>
                    <a:pt x="11713" y="25811"/>
                    <a:pt x="17388" y="28461"/>
                    <a:pt x="23448" y="29706"/>
                  </a:cubicBezTo>
                  <a:cubicBezTo>
                    <a:pt x="29502" y="30945"/>
                    <a:pt x="35765" y="30755"/>
                    <a:pt x="41734" y="29136"/>
                  </a:cubicBezTo>
                  <a:cubicBezTo>
                    <a:pt x="47696" y="27522"/>
                    <a:pt x="53205" y="24523"/>
                    <a:pt x="57799" y="20395"/>
                  </a:cubicBezTo>
                  <a:cubicBezTo>
                    <a:pt x="62400" y="16260"/>
                    <a:pt x="65964" y="11107"/>
                    <a:pt x="68209" y="5347"/>
                  </a:cubicBezTo>
                  <a:lnTo>
                    <a:pt x="28766" y="15530"/>
                  </a:lnTo>
                  <a:cubicBezTo>
                    <a:pt x="21651" y="17371"/>
                    <a:pt x="14228" y="19517"/>
                    <a:pt x="6745" y="21971"/>
                  </a:cubicBezTo>
                  <a:lnTo>
                    <a:pt x="6867" y="21971"/>
                  </a:lnTo>
                  <a:close/>
                </a:path>
              </a:pathLst>
            </a:custGeom>
            <a:solidFill>
              <a:srgbClr val="0E0E0E"/>
            </a:solidFill>
            <a:ln w="6134" cap="flat">
              <a:noFill/>
              <a:prstDash val="solid"/>
              <a:miter/>
            </a:ln>
          </p:spPr>
          <p:txBody>
            <a:bodyPr rtlCol="0" anchor="ctr"/>
            <a:lstStyle/>
            <a:p>
              <a:endParaRPr lang="en-AU"/>
            </a:p>
          </p:txBody>
        </p:sp>
        <p:sp>
          <p:nvSpPr>
            <p:cNvPr id="527" name="Freeform: Shape 526">
              <a:extLst>
                <a:ext uri="{FF2B5EF4-FFF2-40B4-BE49-F238E27FC236}">
                  <a16:creationId xmlns:a16="http://schemas.microsoft.com/office/drawing/2014/main" id="{C6F333AD-E4BC-477F-8419-97E85F37594B}"/>
                </a:ext>
              </a:extLst>
            </p:cNvPr>
            <p:cNvSpPr/>
            <p:nvPr/>
          </p:nvSpPr>
          <p:spPr>
            <a:xfrm>
              <a:off x="9885789" y="3137136"/>
              <a:ext cx="84257" cy="77905"/>
            </a:xfrm>
            <a:custGeom>
              <a:avLst/>
              <a:gdLst>
                <a:gd name="connsiteX0" fmla="*/ 42075 w 84257"/>
                <a:gd name="connsiteY0" fmla="*/ 77904 h 77905"/>
                <a:gd name="connsiteX1" fmla="*/ 67526 w 84257"/>
                <a:gd name="connsiteY1" fmla="*/ 69445 h 77905"/>
                <a:gd name="connsiteX2" fmla="*/ 82671 w 84257"/>
                <a:gd name="connsiteY2" fmla="*/ 47313 h 77905"/>
                <a:gd name="connsiteX3" fmla="*/ 81353 w 84257"/>
                <a:gd name="connsiteY3" fmla="*/ 20531 h 77905"/>
                <a:gd name="connsiteX4" fmla="*/ 64097 w 84257"/>
                <a:gd name="connsiteY4" fmla="*/ 0 h 77905"/>
                <a:gd name="connsiteX5" fmla="*/ 5455 w 84257"/>
                <a:gd name="connsiteY5" fmla="*/ 15335 h 77905"/>
                <a:gd name="connsiteX6" fmla="*/ 1 w 84257"/>
                <a:gd name="connsiteY6" fmla="*/ 36339 h 77905"/>
                <a:gd name="connsiteX7" fmla="*/ 5786 w 84257"/>
                <a:gd name="connsiteY7" fmla="*/ 57250 h 77905"/>
                <a:gd name="connsiteX8" fmla="*/ 21256 w 84257"/>
                <a:gd name="connsiteY8" fmla="*/ 72469 h 77905"/>
                <a:gd name="connsiteX9" fmla="*/ 42260 w 84257"/>
                <a:gd name="connsiteY9" fmla="*/ 77904 h 77905"/>
                <a:gd name="connsiteX10" fmla="*/ 42075 w 84257"/>
                <a:gd name="connsiteY10" fmla="*/ 77904 h 7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57" h="77905">
                  <a:moveTo>
                    <a:pt x="42075" y="77904"/>
                  </a:moveTo>
                  <a:cubicBezTo>
                    <a:pt x="51258" y="77941"/>
                    <a:pt x="60196" y="74966"/>
                    <a:pt x="67526" y="69445"/>
                  </a:cubicBezTo>
                  <a:cubicBezTo>
                    <a:pt x="74856" y="63918"/>
                    <a:pt x="80175" y="56146"/>
                    <a:pt x="82671" y="47313"/>
                  </a:cubicBezTo>
                  <a:cubicBezTo>
                    <a:pt x="85168" y="38480"/>
                    <a:pt x="84708" y="29076"/>
                    <a:pt x="81353" y="20531"/>
                  </a:cubicBezTo>
                  <a:cubicBezTo>
                    <a:pt x="77997" y="11986"/>
                    <a:pt x="71937" y="4772"/>
                    <a:pt x="64097" y="0"/>
                  </a:cubicBezTo>
                  <a:lnTo>
                    <a:pt x="5455" y="15335"/>
                  </a:lnTo>
                  <a:cubicBezTo>
                    <a:pt x="1823" y="21733"/>
                    <a:pt x="-54" y="28978"/>
                    <a:pt x="1" y="36339"/>
                  </a:cubicBezTo>
                  <a:cubicBezTo>
                    <a:pt x="57" y="43694"/>
                    <a:pt x="2050" y="50907"/>
                    <a:pt x="5786" y="57250"/>
                  </a:cubicBezTo>
                  <a:cubicBezTo>
                    <a:pt x="9515" y="63593"/>
                    <a:pt x="14852" y="68844"/>
                    <a:pt x="21256" y="72469"/>
                  </a:cubicBezTo>
                  <a:cubicBezTo>
                    <a:pt x="27654" y="76094"/>
                    <a:pt x="34905" y="77965"/>
                    <a:pt x="42260" y="77904"/>
                  </a:cubicBezTo>
                  <a:lnTo>
                    <a:pt x="42075" y="77904"/>
                  </a:lnTo>
                  <a:close/>
                </a:path>
              </a:pathLst>
            </a:custGeom>
            <a:solidFill>
              <a:srgbClr val="374FAD"/>
            </a:solidFill>
            <a:ln w="6134" cap="flat">
              <a:noFill/>
              <a:prstDash val="solid"/>
              <a:miter/>
            </a:ln>
          </p:spPr>
          <p:txBody>
            <a:bodyPr rtlCol="0" anchor="ctr"/>
            <a:lstStyle/>
            <a:p>
              <a:endParaRPr lang="en-AU"/>
            </a:p>
          </p:txBody>
        </p:sp>
        <p:sp>
          <p:nvSpPr>
            <p:cNvPr id="528" name="Freeform: Shape 527">
              <a:extLst>
                <a:ext uri="{FF2B5EF4-FFF2-40B4-BE49-F238E27FC236}">
                  <a16:creationId xmlns:a16="http://schemas.microsoft.com/office/drawing/2014/main" id="{F62016F7-2E58-4A56-A4A0-488571FFE99E}"/>
                </a:ext>
              </a:extLst>
            </p:cNvPr>
            <p:cNvSpPr/>
            <p:nvPr/>
          </p:nvSpPr>
          <p:spPr>
            <a:xfrm>
              <a:off x="9883453" y="3134805"/>
              <a:ext cx="89199" cy="82565"/>
            </a:xfrm>
            <a:custGeom>
              <a:avLst/>
              <a:gdLst>
                <a:gd name="connsiteX0" fmla="*/ 44411 w 89199"/>
                <a:gd name="connsiteY0" fmla="*/ 82566 h 82565"/>
                <a:gd name="connsiteX1" fmla="*/ 13004 w 89199"/>
                <a:gd name="connsiteY1" fmla="*/ 69518 h 82565"/>
                <a:gd name="connsiteX2" fmla="*/ 0 w 89199"/>
                <a:gd name="connsiteY2" fmla="*/ 38093 h 82565"/>
                <a:gd name="connsiteX3" fmla="*/ 6134 w 89199"/>
                <a:gd name="connsiteY3" fmla="*/ 16562 h 82565"/>
                <a:gd name="connsiteX4" fmla="*/ 6729 w 89199"/>
                <a:gd name="connsiteY4" fmla="*/ 15869 h 82565"/>
                <a:gd name="connsiteX5" fmla="*/ 7545 w 89199"/>
                <a:gd name="connsiteY5" fmla="*/ 15458 h 82565"/>
                <a:gd name="connsiteX6" fmla="*/ 65881 w 89199"/>
                <a:gd name="connsiteY6" fmla="*/ 184 h 82565"/>
                <a:gd name="connsiteX7" fmla="*/ 67967 w 89199"/>
                <a:gd name="connsiteY7" fmla="*/ 184 h 82565"/>
                <a:gd name="connsiteX8" fmla="*/ 86142 w 89199"/>
                <a:gd name="connsiteY8" fmla="*/ 21850 h 82565"/>
                <a:gd name="connsiteX9" fmla="*/ 87522 w 89199"/>
                <a:gd name="connsiteY9" fmla="*/ 50104 h 82565"/>
                <a:gd name="connsiteX10" fmla="*/ 71549 w 89199"/>
                <a:gd name="connsiteY10" fmla="*/ 73444 h 82565"/>
                <a:gd name="connsiteX11" fmla="*/ 44718 w 89199"/>
                <a:gd name="connsiteY11" fmla="*/ 82382 h 82565"/>
                <a:gd name="connsiteX12" fmla="*/ 44411 w 89199"/>
                <a:gd name="connsiteY12" fmla="*/ 82566 h 82565"/>
                <a:gd name="connsiteX13" fmla="*/ 9385 w 89199"/>
                <a:gd name="connsiteY13" fmla="*/ 19629 h 82565"/>
                <a:gd name="connsiteX14" fmla="*/ 4601 w 89199"/>
                <a:gd name="connsiteY14" fmla="*/ 38032 h 82565"/>
                <a:gd name="connsiteX15" fmla="*/ 16280 w 89199"/>
                <a:gd name="connsiteY15" fmla="*/ 66224 h 82565"/>
                <a:gd name="connsiteX16" fmla="*/ 44473 w 89199"/>
                <a:gd name="connsiteY16" fmla="*/ 77904 h 82565"/>
                <a:gd name="connsiteX17" fmla="*/ 72665 w 89199"/>
                <a:gd name="connsiteY17" fmla="*/ 66224 h 82565"/>
                <a:gd name="connsiteX18" fmla="*/ 84345 w 89199"/>
                <a:gd name="connsiteY18" fmla="*/ 38032 h 82565"/>
                <a:gd name="connsiteX19" fmla="*/ 79413 w 89199"/>
                <a:gd name="connsiteY19" fmla="*/ 19047 h 82565"/>
                <a:gd name="connsiteX20" fmla="*/ 65942 w 89199"/>
                <a:gd name="connsiteY20" fmla="*/ 4785 h 82565"/>
                <a:gd name="connsiteX21" fmla="*/ 9385 w 89199"/>
                <a:gd name="connsiteY21" fmla="*/ 19629 h 8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199" h="82565">
                  <a:moveTo>
                    <a:pt x="44411" y="82566"/>
                  </a:moveTo>
                  <a:cubicBezTo>
                    <a:pt x="32627" y="82548"/>
                    <a:pt x="21328" y="77855"/>
                    <a:pt x="13004" y="69518"/>
                  </a:cubicBezTo>
                  <a:cubicBezTo>
                    <a:pt x="4674" y="61176"/>
                    <a:pt x="0" y="49877"/>
                    <a:pt x="0" y="38093"/>
                  </a:cubicBezTo>
                  <a:cubicBezTo>
                    <a:pt x="129" y="30505"/>
                    <a:pt x="2245" y="23077"/>
                    <a:pt x="6134" y="16562"/>
                  </a:cubicBezTo>
                  <a:cubicBezTo>
                    <a:pt x="6281" y="16292"/>
                    <a:pt x="6484" y="16059"/>
                    <a:pt x="6729" y="15869"/>
                  </a:cubicBezTo>
                  <a:cubicBezTo>
                    <a:pt x="6968" y="15679"/>
                    <a:pt x="7251" y="15538"/>
                    <a:pt x="7545" y="15458"/>
                  </a:cubicBezTo>
                  <a:lnTo>
                    <a:pt x="65881" y="184"/>
                  </a:lnTo>
                  <a:cubicBezTo>
                    <a:pt x="66556" y="-61"/>
                    <a:pt x="67292" y="-61"/>
                    <a:pt x="67967" y="184"/>
                  </a:cubicBezTo>
                  <a:cubicBezTo>
                    <a:pt x="76229" y="5226"/>
                    <a:pt x="82609" y="12839"/>
                    <a:pt x="86142" y="21850"/>
                  </a:cubicBezTo>
                  <a:cubicBezTo>
                    <a:pt x="89676" y="30867"/>
                    <a:pt x="90160" y="40786"/>
                    <a:pt x="87522" y="50104"/>
                  </a:cubicBezTo>
                  <a:cubicBezTo>
                    <a:pt x="84891" y="59416"/>
                    <a:pt x="79278" y="67611"/>
                    <a:pt x="71549" y="73444"/>
                  </a:cubicBezTo>
                  <a:cubicBezTo>
                    <a:pt x="63820" y="79272"/>
                    <a:pt x="54398" y="82406"/>
                    <a:pt x="44718" y="82382"/>
                  </a:cubicBezTo>
                  <a:lnTo>
                    <a:pt x="44411" y="82566"/>
                  </a:lnTo>
                  <a:close/>
                  <a:moveTo>
                    <a:pt x="9385" y="19629"/>
                  </a:moveTo>
                  <a:cubicBezTo>
                    <a:pt x="6288" y="25267"/>
                    <a:pt x="4637" y="31597"/>
                    <a:pt x="4601" y="38032"/>
                  </a:cubicBezTo>
                  <a:cubicBezTo>
                    <a:pt x="4601" y="48607"/>
                    <a:pt x="8803" y="58747"/>
                    <a:pt x="16280" y="66224"/>
                  </a:cubicBezTo>
                  <a:cubicBezTo>
                    <a:pt x="23758" y="73702"/>
                    <a:pt x="33897" y="77904"/>
                    <a:pt x="44473" y="77904"/>
                  </a:cubicBezTo>
                  <a:cubicBezTo>
                    <a:pt x="55048" y="77904"/>
                    <a:pt x="65188" y="73702"/>
                    <a:pt x="72665" y="66224"/>
                  </a:cubicBezTo>
                  <a:cubicBezTo>
                    <a:pt x="80143" y="58747"/>
                    <a:pt x="84345" y="48607"/>
                    <a:pt x="84345" y="38032"/>
                  </a:cubicBezTo>
                  <a:cubicBezTo>
                    <a:pt x="84326" y="31388"/>
                    <a:pt x="82627" y="24856"/>
                    <a:pt x="79413" y="19047"/>
                  </a:cubicBezTo>
                  <a:cubicBezTo>
                    <a:pt x="76193" y="13232"/>
                    <a:pt x="71561" y="8330"/>
                    <a:pt x="65942" y="4785"/>
                  </a:cubicBezTo>
                  <a:lnTo>
                    <a:pt x="9385" y="19629"/>
                  </a:lnTo>
                  <a:close/>
                </a:path>
              </a:pathLst>
            </a:custGeom>
            <a:solidFill>
              <a:srgbClr val="0E0E0E"/>
            </a:solidFill>
            <a:ln w="6134" cap="flat">
              <a:noFill/>
              <a:prstDash val="solid"/>
              <a:miter/>
            </a:ln>
          </p:spPr>
          <p:txBody>
            <a:bodyPr rtlCol="0" anchor="ctr"/>
            <a:lstStyle/>
            <a:p>
              <a:endParaRPr lang="en-AU"/>
            </a:p>
          </p:txBody>
        </p:sp>
        <p:sp>
          <p:nvSpPr>
            <p:cNvPr id="529" name="Freeform: Shape 528">
              <a:extLst>
                <a:ext uri="{FF2B5EF4-FFF2-40B4-BE49-F238E27FC236}">
                  <a16:creationId xmlns:a16="http://schemas.microsoft.com/office/drawing/2014/main" id="{3B5374D9-51B9-4C62-B204-4D061A74C8C2}"/>
                </a:ext>
              </a:extLst>
            </p:cNvPr>
            <p:cNvSpPr/>
            <p:nvPr/>
          </p:nvSpPr>
          <p:spPr>
            <a:xfrm>
              <a:off x="9985751" y="3269056"/>
              <a:ext cx="84280" cy="84286"/>
            </a:xfrm>
            <a:custGeom>
              <a:avLst/>
              <a:gdLst>
                <a:gd name="connsiteX0" fmla="*/ 71937 w 84280"/>
                <a:gd name="connsiteY0" fmla="*/ 71943 h 84286"/>
                <a:gd name="connsiteX1" fmla="*/ 71937 w 84280"/>
                <a:gd name="connsiteY1" fmla="*/ 12343 h 84286"/>
                <a:gd name="connsiteX2" fmla="*/ 12343 w 84280"/>
                <a:gd name="connsiteY2" fmla="*/ 12343 h 84286"/>
                <a:gd name="connsiteX3" fmla="*/ 12343 w 84280"/>
                <a:gd name="connsiteY3" fmla="*/ 71943 h 84286"/>
                <a:gd name="connsiteX4" fmla="*/ 71937 w 84280"/>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6">
                  <a:moveTo>
                    <a:pt x="71937" y="71943"/>
                  </a:moveTo>
                  <a:cubicBezTo>
                    <a:pt x="88395" y="55485"/>
                    <a:pt x="88395" y="28801"/>
                    <a:pt x="71937" y="12343"/>
                  </a:cubicBezTo>
                  <a:cubicBezTo>
                    <a:pt x="55485" y="-4114"/>
                    <a:pt x="28802" y="-4114"/>
                    <a:pt x="12343" y="12343"/>
                  </a:cubicBezTo>
                  <a:cubicBezTo>
                    <a:pt x="-4114" y="28801"/>
                    <a:pt x="-4114" y="55485"/>
                    <a:pt x="12343" y="71943"/>
                  </a:cubicBezTo>
                  <a:cubicBezTo>
                    <a:pt x="28802" y="88401"/>
                    <a:pt x="55485" y="88401"/>
                    <a:pt x="71937" y="71943"/>
                  </a:cubicBezTo>
                  <a:close/>
                </a:path>
              </a:pathLst>
            </a:custGeom>
            <a:solidFill>
              <a:srgbClr val="374FAD"/>
            </a:solidFill>
            <a:ln w="6134" cap="flat">
              <a:noFill/>
              <a:prstDash val="solid"/>
              <a:miter/>
            </a:ln>
          </p:spPr>
          <p:txBody>
            <a:bodyPr rtlCol="0" anchor="ctr"/>
            <a:lstStyle/>
            <a:p>
              <a:endParaRPr lang="en-AU"/>
            </a:p>
          </p:txBody>
        </p:sp>
        <p:sp>
          <p:nvSpPr>
            <p:cNvPr id="530" name="Freeform: Shape 529">
              <a:extLst>
                <a:ext uri="{FF2B5EF4-FFF2-40B4-BE49-F238E27FC236}">
                  <a16:creationId xmlns:a16="http://schemas.microsoft.com/office/drawing/2014/main" id="{8CBBC308-6981-4C7F-B04B-038031325C25}"/>
                </a:ext>
              </a:extLst>
            </p:cNvPr>
            <p:cNvSpPr/>
            <p:nvPr/>
          </p:nvSpPr>
          <p:spPr>
            <a:xfrm>
              <a:off x="9983505" y="3266567"/>
              <a:ext cx="88819" cy="88822"/>
            </a:xfrm>
            <a:custGeom>
              <a:avLst/>
              <a:gdLst>
                <a:gd name="connsiteX0" fmla="*/ 44408 w 88819"/>
                <a:gd name="connsiteY0" fmla="*/ 88823 h 88822"/>
                <a:gd name="connsiteX1" fmla="*/ 19736 w 88819"/>
                <a:gd name="connsiteY1" fmla="*/ 81339 h 88822"/>
                <a:gd name="connsiteX2" fmla="*/ 3382 w 88819"/>
                <a:gd name="connsiteY2" fmla="*/ 61409 h 88822"/>
                <a:gd name="connsiteX3" fmla="*/ 855 w 88819"/>
                <a:gd name="connsiteY3" fmla="*/ 35750 h 88822"/>
                <a:gd name="connsiteX4" fmla="*/ 13007 w 88819"/>
                <a:gd name="connsiteY4" fmla="*/ 13010 h 88822"/>
                <a:gd name="connsiteX5" fmla="*/ 35746 w 88819"/>
                <a:gd name="connsiteY5" fmla="*/ 852 h 88822"/>
                <a:gd name="connsiteX6" fmla="*/ 61405 w 88819"/>
                <a:gd name="connsiteY6" fmla="*/ 3380 h 88822"/>
                <a:gd name="connsiteX7" fmla="*/ 81336 w 88819"/>
                <a:gd name="connsiteY7" fmla="*/ 19739 h 88822"/>
                <a:gd name="connsiteX8" fmla="*/ 88819 w 88819"/>
                <a:gd name="connsiteY8" fmla="*/ 44411 h 88822"/>
                <a:gd name="connsiteX9" fmla="*/ 75815 w 88819"/>
                <a:gd name="connsiteY9" fmla="*/ 75812 h 88822"/>
                <a:gd name="connsiteX10" fmla="*/ 44408 w 88819"/>
                <a:gd name="connsiteY10" fmla="*/ 88823 h 88822"/>
                <a:gd name="connsiteX11" fmla="*/ 44408 w 88819"/>
                <a:gd name="connsiteY11" fmla="*/ 4601 h 88822"/>
                <a:gd name="connsiteX12" fmla="*/ 22294 w 88819"/>
                <a:gd name="connsiteY12" fmla="*/ 11311 h 88822"/>
                <a:gd name="connsiteX13" fmla="*/ 7627 w 88819"/>
                <a:gd name="connsiteY13" fmla="*/ 29174 h 88822"/>
                <a:gd name="connsiteX14" fmla="*/ 5364 w 88819"/>
                <a:gd name="connsiteY14" fmla="*/ 52177 h 88822"/>
                <a:gd name="connsiteX15" fmla="*/ 16258 w 88819"/>
                <a:gd name="connsiteY15" fmla="*/ 72561 h 88822"/>
                <a:gd name="connsiteX16" fmla="*/ 36642 w 88819"/>
                <a:gd name="connsiteY16" fmla="*/ 83455 h 88822"/>
                <a:gd name="connsiteX17" fmla="*/ 59645 w 88819"/>
                <a:gd name="connsiteY17" fmla="*/ 81191 h 88822"/>
                <a:gd name="connsiteX18" fmla="*/ 77514 w 88819"/>
                <a:gd name="connsiteY18" fmla="*/ 66531 h 88822"/>
                <a:gd name="connsiteX19" fmla="*/ 84218 w 88819"/>
                <a:gd name="connsiteY19" fmla="*/ 44411 h 88822"/>
                <a:gd name="connsiteX20" fmla="*/ 72459 w 88819"/>
                <a:gd name="connsiteY20" fmla="*/ 16439 h 88822"/>
                <a:gd name="connsiteX21" fmla="*/ 44408 w 88819"/>
                <a:gd name="connsiteY21" fmla="*/ 4846 h 88822"/>
                <a:gd name="connsiteX22" fmla="*/ 44408 w 88819"/>
                <a:gd name="connsiteY22"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19" h="88822">
                  <a:moveTo>
                    <a:pt x="44408" y="88823"/>
                  </a:moveTo>
                  <a:cubicBezTo>
                    <a:pt x="35630" y="88823"/>
                    <a:pt x="27042" y="86216"/>
                    <a:pt x="19736" y="81339"/>
                  </a:cubicBezTo>
                  <a:cubicBezTo>
                    <a:pt x="12430" y="76456"/>
                    <a:pt x="6744" y="69524"/>
                    <a:pt x="3382" y="61409"/>
                  </a:cubicBezTo>
                  <a:cubicBezTo>
                    <a:pt x="21" y="53293"/>
                    <a:pt x="-862" y="44362"/>
                    <a:pt x="855" y="35750"/>
                  </a:cubicBezTo>
                  <a:cubicBezTo>
                    <a:pt x="2567" y="27131"/>
                    <a:pt x="6793" y="19218"/>
                    <a:pt x="13007" y="13010"/>
                  </a:cubicBezTo>
                  <a:cubicBezTo>
                    <a:pt x="19215" y="6796"/>
                    <a:pt x="27134" y="2564"/>
                    <a:pt x="35746" y="852"/>
                  </a:cubicBezTo>
                  <a:cubicBezTo>
                    <a:pt x="44359" y="-859"/>
                    <a:pt x="53290" y="18"/>
                    <a:pt x="61405" y="3380"/>
                  </a:cubicBezTo>
                  <a:cubicBezTo>
                    <a:pt x="69521" y="6741"/>
                    <a:pt x="76459" y="12434"/>
                    <a:pt x="81336" y="19739"/>
                  </a:cubicBezTo>
                  <a:cubicBezTo>
                    <a:pt x="86218" y="27039"/>
                    <a:pt x="88819" y="35627"/>
                    <a:pt x="88819" y="44411"/>
                  </a:cubicBezTo>
                  <a:cubicBezTo>
                    <a:pt x="88819" y="56189"/>
                    <a:pt x="84145" y="67488"/>
                    <a:pt x="75815" y="75812"/>
                  </a:cubicBezTo>
                  <a:cubicBezTo>
                    <a:pt x="67485" y="84142"/>
                    <a:pt x="56192" y="88823"/>
                    <a:pt x="44408" y="88823"/>
                  </a:cubicBezTo>
                  <a:close/>
                  <a:moveTo>
                    <a:pt x="44408" y="4601"/>
                  </a:moveTo>
                  <a:cubicBezTo>
                    <a:pt x="36537" y="4601"/>
                    <a:pt x="28839" y="6938"/>
                    <a:pt x="22294" y="11311"/>
                  </a:cubicBezTo>
                  <a:cubicBezTo>
                    <a:pt x="15749" y="15685"/>
                    <a:pt x="10645" y="21899"/>
                    <a:pt x="7627" y="29174"/>
                  </a:cubicBezTo>
                  <a:cubicBezTo>
                    <a:pt x="4615" y="36449"/>
                    <a:pt x="3830" y="44454"/>
                    <a:pt x="5364" y="52177"/>
                  </a:cubicBezTo>
                  <a:cubicBezTo>
                    <a:pt x="6903" y="59900"/>
                    <a:pt x="10695" y="66991"/>
                    <a:pt x="16258" y="72561"/>
                  </a:cubicBezTo>
                  <a:cubicBezTo>
                    <a:pt x="21828" y="78131"/>
                    <a:pt x="28919" y="81922"/>
                    <a:pt x="36642" y="83455"/>
                  </a:cubicBezTo>
                  <a:cubicBezTo>
                    <a:pt x="44365" y="84995"/>
                    <a:pt x="52370" y="84204"/>
                    <a:pt x="59645" y="81191"/>
                  </a:cubicBezTo>
                  <a:cubicBezTo>
                    <a:pt x="66920" y="78180"/>
                    <a:pt x="73140" y="73076"/>
                    <a:pt x="77514" y="66531"/>
                  </a:cubicBezTo>
                  <a:cubicBezTo>
                    <a:pt x="81887" y="59979"/>
                    <a:pt x="84218" y="52287"/>
                    <a:pt x="84218" y="44411"/>
                  </a:cubicBezTo>
                  <a:cubicBezTo>
                    <a:pt x="84139" y="33903"/>
                    <a:pt x="79912" y="23850"/>
                    <a:pt x="72459" y="16439"/>
                  </a:cubicBezTo>
                  <a:cubicBezTo>
                    <a:pt x="65000" y="9029"/>
                    <a:pt x="54922" y="4864"/>
                    <a:pt x="44408" y="4846"/>
                  </a:cubicBezTo>
                  <a:lnTo>
                    <a:pt x="44408" y="4601"/>
                  </a:lnTo>
                  <a:close/>
                </a:path>
              </a:pathLst>
            </a:custGeom>
            <a:solidFill>
              <a:srgbClr val="0E0E0E"/>
            </a:solidFill>
            <a:ln w="6134" cap="flat">
              <a:noFill/>
              <a:prstDash val="solid"/>
              <a:miter/>
            </a:ln>
          </p:spPr>
          <p:txBody>
            <a:bodyPr rtlCol="0" anchor="ctr"/>
            <a:lstStyle/>
            <a:p>
              <a:endParaRPr lang="en-AU"/>
            </a:p>
          </p:txBody>
        </p:sp>
        <p:sp>
          <p:nvSpPr>
            <p:cNvPr id="531" name="Freeform: Shape 530">
              <a:extLst>
                <a:ext uri="{FF2B5EF4-FFF2-40B4-BE49-F238E27FC236}">
                  <a16:creationId xmlns:a16="http://schemas.microsoft.com/office/drawing/2014/main" id="{BAD7E4F2-4792-4E02-B54B-BA806A8E6CB3}"/>
                </a:ext>
              </a:extLst>
            </p:cNvPr>
            <p:cNvSpPr/>
            <p:nvPr/>
          </p:nvSpPr>
          <p:spPr>
            <a:xfrm>
              <a:off x="10184604" y="3269302"/>
              <a:ext cx="84302" cy="84302"/>
            </a:xfrm>
            <a:custGeom>
              <a:avLst/>
              <a:gdLst>
                <a:gd name="connsiteX0" fmla="*/ 51834 w 84302"/>
                <a:gd name="connsiteY0" fmla="*/ 83167 h 84302"/>
                <a:gd name="connsiteX1" fmla="*/ 83167 w 84302"/>
                <a:gd name="connsiteY1" fmla="*/ 32468 h 84302"/>
                <a:gd name="connsiteX2" fmla="*/ 32469 w 84302"/>
                <a:gd name="connsiteY2" fmla="*/ 1135 h 84302"/>
                <a:gd name="connsiteX3" fmla="*/ 1135 w 84302"/>
                <a:gd name="connsiteY3" fmla="*/ 51834 h 84302"/>
                <a:gd name="connsiteX4" fmla="*/ 51834 w 84302"/>
                <a:gd name="connsiteY4" fmla="*/ 83167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7"/>
                  </a:moveTo>
                  <a:cubicBezTo>
                    <a:pt x="74482" y="77818"/>
                    <a:pt x="88510" y="55122"/>
                    <a:pt x="83167" y="32468"/>
                  </a:cubicBezTo>
                  <a:cubicBezTo>
                    <a:pt x="77818" y="9821"/>
                    <a:pt x="55122" y="-4208"/>
                    <a:pt x="32469" y="1135"/>
                  </a:cubicBezTo>
                  <a:cubicBezTo>
                    <a:pt x="9821" y="6484"/>
                    <a:pt x="-4208" y="29181"/>
                    <a:pt x="1135" y="51834"/>
                  </a:cubicBezTo>
                  <a:cubicBezTo>
                    <a:pt x="6484" y="74481"/>
                    <a:pt x="29181" y="88510"/>
                    <a:pt x="51834" y="83167"/>
                  </a:cubicBezTo>
                  <a:close/>
                </a:path>
              </a:pathLst>
            </a:custGeom>
            <a:solidFill>
              <a:srgbClr val="374FAD"/>
            </a:solidFill>
            <a:ln w="6134" cap="flat">
              <a:noFill/>
              <a:prstDash val="solid"/>
              <a:miter/>
            </a:ln>
          </p:spPr>
          <p:txBody>
            <a:bodyPr rtlCol="0" anchor="ctr"/>
            <a:lstStyle/>
            <a:p>
              <a:endParaRPr lang="en-AU"/>
            </a:p>
          </p:txBody>
        </p:sp>
        <p:sp>
          <p:nvSpPr>
            <p:cNvPr id="532" name="Freeform: Shape 531">
              <a:extLst>
                <a:ext uri="{FF2B5EF4-FFF2-40B4-BE49-F238E27FC236}">
                  <a16:creationId xmlns:a16="http://schemas.microsoft.com/office/drawing/2014/main" id="{0B1FBDBE-030E-40F0-A434-BF0F5804DB51}"/>
                </a:ext>
              </a:extLst>
            </p:cNvPr>
            <p:cNvSpPr/>
            <p:nvPr/>
          </p:nvSpPr>
          <p:spPr>
            <a:xfrm>
              <a:off x="10182307" y="3266567"/>
              <a:ext cx="88825" cy="88822"/>
            </a:xfrm>
            <a:custGeom>
              <a:avLst/>
              <a:gdLst>
                <a:gd name="connsiteX0" fmla="*/ 44414 w 88825"/>
                <a:gd name="connsiteY0" fmla="*/ 88823 h 88822"/>
                <a:gd name="connsiteX1" fmla="*/ 19736 w 88825"/>
                <a:gd name="connsiteY1" fmla="*/ 81339 h 88822"/>
                <a:gd name="connsiteX2" fmla="*/ 3382 w 88825"/>
                <a:gd name="connsiteY2" fmla="*/ 61409 h 88822"/>
                <a:gd name="connsiteX3" fmla="*/ 855 w 88825"/>
                <a:gd name="connsiteY3" fmla="*/ 35750 h 88822"/>
                <a:gd name="connsiteX4" fmla="*/ 13007 w 88825"/>
                <a:gd name="connsiteY4" fmla="*/ 13010 h 88822"/>
                <a:gd name="connsiteX5" fmla="*/ 35746 w 88825"/>
                <a:gd name="connsiteY5" fmla="*/ 852 h 88822"/>
                <a:gd name="connsiteX6" fmla="*/ 61405 w 88825"/>
                <a:gd name="connsiteY6" fmla="*/ 3380 h 88822"/>
                <a:gd name="connsiteX7" fmla="*/ 81335 w 88825"/>
                <a:gd name="connsiteY7" fmla="*/ 19739 h 88822"/>
                <a:gd name="connsiteX8" fmla="*/ 88825 w 88825"/>
                <a:gd name="connsiteY8" fmla="*/ 44411 h 88822"/>
                <a:gd name="connsiteX9" fmla="*/ 75796 w 88825"/>
                <a:gd name="connsiteY9" fmla="*/ 75800 h 88822"/>
                <a:gd name="connsiteX10" fmla="*/ 44414 w 88825"/>
                <a:gd name="connsiteY10" fmla="*/ 88823 h 88822"/>
                <a:gd name="connsiteX11" fmla="*/ 44414 w 88825"/>
                <a:gd name="connsiteY11" fmla="*/ 4601 h 88822"/>
                <a:gd name="connsiteX12" fmla="*/ 22294 w 88825"/>
                <a:gd name="connsiteY12" fmla="*/ 11311 h 88822"/>
                <a:gd name="connsiteX13" fmla="*/ 7633 w 88825"/>
                <a:gd name="connsiteY13" fmla="*/ 29174 h 88822"/>
                <a:gd name="connsiteX14" fmla="*/ 5364 w 88825"/>
                <a:gd name="connsiteY14" fmla="*/ 52177 h 88822"/>
                <a:gd name="connsiteX15" fmla="*/ 16264 w 88825"/>
                <a:gd name="connsiteY15" fmla="*/ 72561 h 88822"/>
                <a:gd name="connsiteX16" fmla="*/ 36648 w 88825"/>
                <a:gd name="connsiteY16" fmla="*/ 83455 h 88822"/>
                <a:gd name="connsiteX17" fmla="*/ 59645 w 88825"/>
                <a:gd name="connsiteY17" fmla="*/ 81191 h 88822"/>
                <a:gd name="connsiteX18" fmla="*/ 77514 w 88825"/>
                <a:gd name="connsiteY18" fmla="*/ 66531 h 88822"/>
                <a:gd name="connsiteX19" fmla="*/ 84225 w 88825"/>
                <a:gd name="connsiteY19" fmla="*/ 44411 h 88822"/>
                <a:gd name="connsiteX20" fmla="*/ 72459 w 88825"/>
                <a:gd name="connsiteY20" fmla="*/ 16439 h 88822"/>
                <a:gd name="connsiteX21" fmla="*/ 44414 w 88825"/>
                <a:gd name="connsiteY21" fmla="*/ 4846 h 88822"/>
                <a:gd name="connsiteX22" fmla="*/ 44414 w 88825"/>
                <a:gd name="connsiteY22"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5" h="88822">
                  <a:moveTo>
                    <a:pt x="44414" y="88823"/>
                  </a:moveTo>
                  <a:cubicBezTo>
                    <a:pt x="35630" y="88823"/>
                    <a:pt x="27042" y="86216"/>
                    <a:pt x="19736" y="81339"/>
                  </a:cubicBezTo>
                  <a:cubicBezTo>
                    <a:pt x="12437" y="76456"/>
                    <a:pt x="6744" y="69524"/>
                    <a:pt x="3382" y="61409"/>
                  </a:cubicBezTo>
                  <a:cubicBezTo>
                    <a:pt x="21" y="53293"/>
                    <a:pt x="-863" y="44362"/>
                    <a:pt x="855" y="35750"/>
                  </a:cubicBezTo>
                  <a:cubicBezTo>
                    <a:pt x="2567" y="27131"/>
                    <a:pt x="6799" y="19218"/>
                    <a:pt x="13007" y="13010"/>
                  </a:cubicBezTo>
                  <a:cubicBezTo>
                    <a:pt x="19221" y="6796"/>
                    <a:pt x="27134" y="2564"/>
                    <a:pt x="35746" y="852"/>
                  </a:cubicBezTo>
                  <a:cubicBezTo>
                    <a:pt x="44365" y="-859"/>
                    <a:pt x="53290" y="18"/>
                    <a:pt x="61405" y="3380"/>
                  </a:cubicBezTo>
                  <a:cubicBezTo>
                    <a:pt x="69521" y="6741"/>
                    <a:pt x="76459" y="12434"/>
                    <a:pt x="81335" y="19739"/>
                  </a:cubicBezTo>
                  <a:cubicBezTo>
                    <a:pt x="86218" y="27039"/>
                    <a:pt x="88825" y="35627"/>
                    <a:pt x="88825" y="44411"/>
                  </a:cubicBezTo>
                  <a:cubicBezTo>
                    <a:pt x="88807" y="56183"/>
                    <a:pt x="84120" y="67469"/>
                    <a:pt x="75796" y="75800"/>
                  </a:cubicBezTo>
                  <a:cubicBezTo>
                    <a:pt x="67472" y="84124"/>
                    <a:pt x="56185" y="88804"/>
                    <a:pt x="44414" y="88823"/>
                  </a:cubicBezTo>
                  <a:close/>
                  <a:moveTo>
                    <a:pt x="44414" y="4601"/>
                  </a:moveTo>
                  <a:cubicBezTo>
                    <a:pt x="36538" y="4601"/>
                    <a:pt x="28839" y="6938"/>
                    <a:pt x="22294" y="11311"/>
                  </a:cubicBezTo>
                  <a:cubicBezTo>
                    <a:pt x="15749" y="15685"/>
                    <a:pt x="10645" y="21899"/>
                    <a:pt x="7633" y="29174"/>
                  </a:cubicBezTo>
                  <a:cubicBezTo>
                    <a:pt x="4615" y="36449"/>
                    <a:pt x="3830" y="44454"/>
                    <a:pt x="5364" y="52177"/>
                  </a:cubicBezTo>
                  <a:cubicBezTo>
                    <a:pt x="6903" y="59900"/>
                    <a:pt x="10694" y="66991"/>
                    <a:pt x="16264" y="72561"/>
                  </a:cubicBezTo>
                  <a:cubicBezTo>
                    <a:pt x="21828" y="78131"/>
                    <a:pt x="28925" y="81922"/>
                    <a:pt x="36648" y="83455"/>
                  </a:cubicBezTo>
                  <a:cubicBezTo>
                    <a:pt x="44365" y="84995"/>
                    <a:pt x="52370" y="84204"/>
                    <a:pt x="59645" y="81191"/>
                  </a:cubicBezTo>
                  <a:cubicBezTo>
                    <a:pt x="66920" y="78180"/>
                    <a:pt x="73140" y="73076"/>
                    <a:pt x="77514" y="66531"/>
                  </a:cubicBezTo>
                  <a:cubicBezTo>
                    <a:pt x="81887" y="59979"/>
                    <a:pt x="84225" y="52287"/>
                    <a:pt x="84225" y="44411"/>
                  </a:cubicBezTo>
                  <a:cubicBezTo>
                    <a:pt x="84139" y="33903"/>
                    <a:pt x="79912" y="23850"/>
                    <a:pt x="72459" y="16439"/>
                  </a:cubicBezTo>
                  <a:cubicBezTo>
                    <a:pt x="65000" y="9029"/>
                    <a:pt x="54922" y="4864"/>
                    <a:pt x="44414" y="4846"/>
                  </a:cubicBezTo>
                  <a:lnTo>
                    <a:pt x="44414" y="4601"/>
                  </a:lnTo>
                  <a:close/>
                </a:path>
              </a:pathLst>
            </a:custGeom>
            <a:solidFill>
              <a:srgbClr val="0E0E0E"/>
            </a:solidFill>
            <a:ln w="6134" cap="flat">
              <a:noFill/>
              <a:prstDash val="solid"/>
              <a:miter/>
            </a:ln>
          </p:spPr>
          <p:txBody>
            <a:bodyPr rtlCol="0" anchor="ctr"/>
            <a:lstStyle/>
            <a:p>
              <a:endParaRPr lang="en-AU"/>
            </a:p>
          </p:txBody>
        </p:sp>
        <p:sp>
          <p:nvSpPr>
            <p:cNvPr id="533" name="Freeform: Shape 532">
              <a:extLst>
                <a:ext uri="{FF2B5EF4-FFF2-40B4-BE49-F238E27FC236}">
                  <a16:creationId xmlns:a16="http://schemas.microsoft.com/office/drawing/2014/main" id="{BE08176D-E5C1-47C4-A8D7-33BFE2AFA056}"/>
                </a:ext>
              </a:extLst>
            </p:cNvPr>
            <p:cNvSpPr/>
            <p:nvPr/>
          </p:nvSpPr>
          <p:spPr>
            <a:xfrm>
              <a:off x="10383633" y="3269082"/>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15" y="84283"/>
                    <a:pt x="84283" y="65415"/>
                    <a:pt x="84283" y="42142"/>
                  </a:cubicBezTo>
                  <a:cubicBezTo>
                    <a:pt x="84283" y="18869"/>
                    <a:pt x="65415"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534" name="Freeform: Shape 533">
              <a:extLst>
                <a:ext uri="{FF2B5EF4-FFF2-40B4-BE49-F238E27FC236}">
                  <a16:creationId xmlns:a16="http://schemas.microsoft.com/office/drawing/2014/main" id="{FBF5ED57-5904-4BA0-A01C-BE068B6FD307}"/>
                </a:ext>
              </a:extLst>
            </p:cNvPr>
            <p:cNvSpPr/>
            <p:nvPr/>
          </p:nvSpPr>
          <p:spPr>
            <a:xfrm>
              <a:off x="10381427" y="3266567"/>
              <a:ext cx="88827" cy="88822"/>
            </a:xfrm>
            <a:custGeom>
              <a:avLst/>
              <a:gdLst>
                <a:gd name="connsiteX0" fmla="*/ 44354 w 88827"/>
                <a:gd name="connsiteY0" fmla="*/ 88823 h 88822"/>
                <a:gd name="connsiteX1" fmla="*/ 19695 w 88827"/>
                <a:gd name="connsiteY1" fmla="*/ 81309 h 88822"/>
                <a:gd name="connsiteX2" fmla="*/ 3366 w 88827"/>
                <a:gd name="connsiteY2" fmla="*/ 61366 h 88822"/>
                <a:gd name="connsiteX3" fmla="*/ 863 w 88827"/>
                <a:gd name="connsiteY3" fmla="*/ 35707 h 88822"/>
                <a:gd name="connsiteX4" fmla="*/ 13033 w 88827"/>
                <a:gd name="connsiteY4" fmla="*/ 12986 h 88822"/>
                <a:gd name="connsiteX5" fmla="*/ 35773 w 88827"/>
                <a:gd name="connsiteY5" fmla="*/ 847 h 88822"/>
                <a:gd name="connsiteX6" fmla="*/ 61419 w 88827"/>
                <a:gd name="connsiteY6" fmla="*/ 3386 h 88822"/>
                <a:gd name="connsiteX7" fmla="*/ 81343 w 88827"/>
                <a:gd name="connsiteY7" fmla="*/ 19746 h 88822"/>
                <a:gd name="connsiteX8" fmla="*/ 88827 w 88827"/>
                <a:gd name="connsiteY8" fmla="*/ 44411 h 88822"/>
                <a:gd name="connsiteX9" fmla="*/ 75780 w 88827"/>
                <a:gd name="connsiteY9" fmla="*/ 75818 h 88822"/>
                <a:gd name="connsiteX10" fmla="*/ 44354 w 88827"/>
                <a:gd name="connsiteY10" fmla="*/ 88823 h 88822"/>
                <a:gd name="connsiteX11" fmla="*/ 44354 w 88827"/>
                <a:gd name="connsiteY11" fmla="*/ 4601 h 88822"/>
                <a:gd name="connsiteX12" fmla="*/ 22253 w 88827"/>
                <a:gd name="connsiteY12" fmla="*/ 11342 h 88822"/>
                <a:gd name="connsiteX13" fmla="*/ 7617 w 88827"/>
                <a:gd name="connsiteY13" fmla="*/ 29217 h 88822"/>
                <a:gd name="connsiteX14" fmla="*/ 5371 w 88827"/>
                <a:gd name="connsiteY14" fmla="*/ 52214 h 88822"/>
                <a:gd name="connsiteX15" fmla="*/ 16284 w 88827"/>
                <a:gd name="connsiteY15" fmla="*/ 72586 h 88822"/>
                <a:gd name="connsiteX16" fmla="*/ 36668 w 88827"/>
                <a:gd name="connsiteY16" fmla="*/ 83461 h 88822"/>
                <a:gd name="connsiteX17" fmla="*/ 59659 w 88827"/>
                <a:gd name="connsiteY17" fmla="*/ 81186 h 88822"/>
                <a:gd name="connsiteX18" fmla="*/ 77516 w 88827"/>
                <a:gd name="connsiteY18" fmla="*/ 66525 h 88822"/>
                <a:gd name="connsiteX19" fmla="*/ 84226 w 88827"/>
                <a:gd name="connsiteY19" fmla="*/ 44411 h 88822"/>
                <a:gd name="connsiteX20" fmla="*/ 72437 w 88827"/>
                <a:gd name="connsiteY20" fmla="*/ 16415 h 88822"/>
                <a:gd name="connsiteX21" fmla="*/ 44354 w 88827"/>
                <a:gd name="connsiteY21" fmla="*/ 4846 h 88822"/>
                <a:gd name="connsiteX22" fmla="*/ 44354 w 88827"/>
                <a:gd name="connsiteY22"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7" h="88822">
                  <a:moveTo>
                    <a:pt x="44354" y="88823"/>
                  </a:moveTo>
                  <a:cubicBezTo>
                    <a:pt x="35570" y="88810"/>
                    <a:pt x="26988" y="86197"/>
                    <a:pt x="19695" y="81309"/>
                  </a:cubicBezTo>
                  <a:cubicBezTo>
                    <a:pt x="12401" y="76420"/>
                    <a:pt x="6715" y="69482"/>
                    <a:pt x="3366" y="61366"/>
                  </a:cubicBezTo>
                  <a:cubicBezTo>
                    <a:pt x="10" y="53251"/>
                    <a:pt x="-861" y="44319"/>
                    <a:pt x="863" y="35707"/>
                  </a:cubicBezTo>
                  <a:cubicBezTo>
                    <a:pt x="2581" y="27101"/>
                    <a:pt x="6819" y="19194"/>
                    <a:pt x="13033" y="12986"/>
                  </a:cubicBezTo>
                  <a:cubicBezTo>
                    <a:pt x="19247" y="6784"/>
                    <a:pt x="27160" y="2558"/>
                    <a:pt x="35773" y="847"/>
                  </a:cubicBezTo>
                  <a:cubicBezTo>
                    <a:pt x="44385" y="-859"/>
                    <a:pt x="53310" y="24"/>
                    <a:pt x="61419" y="3386"/>
                  </a:cubicBezTo>
                  <a:cubicBezTo>
                    <a:pt x="69535" y="6748"/>
                    <a:pt x="76467" y="12440"/>
                    <a:pt x="81343" y="19746"/>
                  </a:cubicBezTo>
                  <a:cubicBezTo>
                    <a:pt x="86220" y="27046"/>
                    <a:pt x="88827" y="35633"/>
                    <a:pt x="88827" y="44411"/>
                  </a:cubicBezTo>
                  <a:cubicBezTo>
                    <a:pt x="88809" y="56195"/>
                    <a:pt x="84116" y="67494"/>
                    <a:pt x="75780" y="75818"/>
                  </a:cubicBezTo>
                  <a:cubicBezTo>
                    <a:pt x="67437" y="84148"/>
                    <a:pt x="56138" y="88823"/>
                    <a:pt x="44354" y="88823"/>
                  </a:cubicBezTo>
                  <a:close/>
                  <a:moveTo>
                    <a:pt x="44354" y="4601"/>
                  </a:moveTo>
                  <a:cubicBezTo>
                    <a:pt x="36478" y="4613"/>
                    <a:pt x="28792" y="6956"/>
                    <a:pt x="22253" y="11342"/>
                  </a:cubicBezTo>
                  <a:cubicBezTo>
                    <a:pt x="15714" y="15722"/>
                    <a:pt x="10616" y="21942"/>
                    <a:pt x="7617" y="29217"/>
                  </a:cubicBezTo>
                  <a:cubicBezTo>
                    <a:pt x="4611" y="36492"/>
                    <a:pt x="3832" y="44497"/>
                    <a:pt x="5371" y="52214"/>
                  </a:cubicBezTo>
                  <a:cubicBezTo>
                    <a:pt x="6917" y="59937"/>
                    <a:pt x="10714" y="67022"/>
                    <a:pt x="16284" y="72586"/>
                  </a:cubicBezTo>
                  <a:cubicBezTo>
                    <a:pt x="21854" y="78143"/>
                    <a:pt x="28945" y="81928"/>
                    <a:pt x="36668" y="83461"/>
                  </a:cubicBezTo>
                  <a:cubicBezTo>
                    <a:pt x="44391" y="84995"/>
                    <a:pt x="52390" y="84204"/>
                    <a:pt x="59659" y="81186"/>
                  </a:cubicBezTo>
                  <a:cubicBezTo>
                    <a:pt x="66934" y="78174"/>
                    <a:pt x="73148" y="73070"/>
                    <a:pt x="77516" y="66525"/>
                  </a:cubicBezTo>
                  <a:cubicBezTo>
                    <a:pt x="81889" y="59980"/>
                    <a:pt x="84226" y="52282"/>
                    <a:pt x="84226" y="44411"/>
                  </a:cubicBezTo>
                  <a:cubicBezTo>
                    <a:pt x="84140" y="33891"/>
                    <a:pt x="79908" y="23825"/>
                    <a:pt x="72437" y="16415"/>
                  </a:cubicBezTo>
                  <a:cubicBezTo>
                    <a:pt x="64971" y="9005"/>
                    <a:pt x="54874" y="4846"/>
                    <a:pt x="44354" y="4846"/>
                  </a:cubicBezTo>
                  <a:lnTo>
                    <a:pt x="44354" y="4601"/>
                  </a:lnTo>
                  <a:close/>
                </a:path>
              </a:pathLst>
            </a:custGeom>
            <a:solidFill>
              <a:srgbClr val="0E0E0E"/>
            </a:solidFill>
            <a:ln w="6134" cap="flat">
              <a:noFill/>
              <a:prstDash val="solid"/>
              <a:miter/>
            </a:ln>
          </p:spPr>
          <p:txBody>
            <a:bodyPr rtlCol="0" anchor="ctr"/>
            <a:lstStyle/>
            <a:p>
              <a:endParaRPr lang="en-AU"/>
            </a:p>
          </p:txBody>
        </p:sp>
        <p:sp>
          <p:nvSpPr>
            <p:cNvPr id="535" name="Freeform: Shape 534">
              <a:extLst>
                <a:ext uri="{FF2B5EF4-FFF2-40B4-BE49-F238E27FC236}">
                  <a16:creationId xmlns:a16="http://schemas.microsoft.com/office/drawing/2014/main" id="{AE98EA6A-7566-4748-A120-94179B15AE45}"/>
                </a:ext>
              </a:extLst>
            </p:cNvPr>
            <p:cNvSpPr/>
            <p:nvPr/>
          </p:nvSpPr>
          <p:spPr>
            <a:xfrm>
              <a:off x="10582560" y="3269082"/>
              <a:ext cx="84288" cy="84283"/>
            </a:xfrm>
            <a:custGeom>
              <a:avLst/>
              <a:gdLst>
                <a:gd name="connsiteX0" fmla="*/ 42207 w 84288"/>
                <a:gd name="connsiteY0" fmla="*/ 0 h 84283"/>
                <a:gd name="connsiteX1" fmla="*/ 18775 w 84288"/>
                <a:gd name="connsiteY1" fmla="*/ 7073 h 84283"/>
                <a:gd name="connsiteX2" fmla="*/ 3225 w 84288"/>
                <a:gd name="connsiteY2" fmla="*/ 25972 h 84283"/>
                <a:gd name="connsiteX3" fmla="*/ 802 w 84288"/>
                <a:gd name="connsiteY3" fmla="*/ 50325 h 84283"/>
                <a:gd name="connsiteX4" fmla="*/ 12322 w 84288"/>
                <a:gd name="connsiteY4" fmla="*/ 71917 h 84283"/>
                <a:gd name="connsiteX5" fmla="*/ 33902 w 84288"/>
                <a:gd name="connsiteY5" fmla="*/ 83468 h 84283"/>
                <a:gd name="connsiteX6" fmla="*/ 58254 w 84288"/>
                <a:gd name="connsiteY6" fmla="*/ 81082 h 84283"/>
                <a:gd name="connsiteX7" fmla="*/ 77179 w 84288"/>
                <a:gd name="connsiteY7" fmla="*/ 65562 h 84283"/>
                <a:gd name="connsiteX8" fmla="*/ 84288 w 84288"/>
                <a:gd name="connsiteY8" fmla="*/ 42142 h 84283"/>
                <a:gd name="connsiteX9" fmla="*/ 71964 w 84288"/>
                <a:gd name="connsiteY9" fmla="*/ 12366 h 84283"/>
                <a:gd name="connsiteX10" fmla="*/ 42207 w 84288"/>
                <a:gd name="connsiteY10" fmla="*/ 0 h 8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88" h="84283">
                  <a:moveTo>
                    <a:pt x="42207" y="0"/>
                  </a:moveTo>
                  <a:cubicBezTo>
                    <a:pt x="33865" y="-12"/>
                    <a:pt x="25713" y="2447"/>
                    <a:pt x="18775" y="7073"/>
                  </a:cubicBezTo>
                  <a:cubicBezTo>
                    <a:pt x="11837" y="11698"/>
                    <a:pt x="6427" y="18274"/>
                    <a:pt x="3225" y="25972"/>
                  </a:cubicBezTo>
                  <a:cubicBezTo>
                    <a:pt x="29" y="33671"/>
                    <a:pt x="-818" y="42148"/>
                    <a:pt x="802" y="50325"/>
                  </a:cubicBezTo>
                  <a:cubicBezTo>
                    <a:pt x="2421" y="58502"/>
                    <a:pt x="6433" y="66016"/>
                    <a:pt x="12322" y="71917"/>
                  </a:cubicBezTo>
                  <a:cubicBezTo>
                    <a:pt x="18217" y="77818"/>
                    <a:pt x="25725" y="81836"/>
                    <a:pt x="33902" y="83468"/>
                  </a:cubicBezTo>
                  <a:cubicBezTo>
                    <a:pt x="42079" y="85099"/>
                    <a:pt x="50550" y="84271"/>
                    <a:pt x="58254" y="81082"/>
                  </a:cubicBezTo>
                  <a:cubicBezTo>
                    <a:pt x="65959" y="77892"/>
                    <a:pt x="72547" y="72494"/>
                    <a:pt x="77179" y="65562"/>
                  </a:cubicBezTo>
                  <a:cubicBezTo>
                    <a:pt x="81809" y="58630"/>
                    <a:pt x="84288" y="50478"/>
                    <a:pt x="84288" y="42142"/>
                  </a:cubicBezTo>
                  <a:cubicBezTo>
                    <a:pt x="84288" y="30978"/>
                    <a:pt x="79853" y="20267"/>
                    <a:pt x="71964" y="12366"/>
                  </a:cubicBezTo>
                  <a:cubicBezTo>
                    <a:pt x="64076" y="4466"/>
                    <a:pt x="53372" y="18"/>
                    <a:pt x="42207" y="0"/>
                  </a:cubicBezTo>
                  <a:close/>
                </a:path>
              </a:pathLst>
            </a:custGeom>
            <a:solidFill>
              <a:srgbClr val="374FAD"/>
            </a:solidFill>
            <a:ln w="6134" cap="flat">
              <a:noFill/>
              <a:prstDash val="solid"/>
              <a:miter/>
            </a:ln>
          </p:spPr>
          <p:txBody>
            <a:bodyPr rtlCol="0" anchor="ctr"/>
            <a:lstStyle/>
            <a:p>
              <a:endParaRPr lang="en-AU"/>
            </a:p>
          </p:txBody>
        </p:sp>
        <p:sp>
          <p:nvSpPr>
            <p:cNvPr id="536" name="Freeform: Shape 535">
              <a:extLst>
                <a:ext uri="{FF2B5EF4-FFF2-40B4-BE49-F238E27FC236}">
                  <a16:creationId xmlns:a16="http://schemas.microsoft.com/office/drawing/2014/main" id="{828DC124-52AD-441D-B98A-728B1C6A2894}"/>
                </a:ext>
              </a:extLst>
            </p:cNvPr>
            <p:cNvSpPr/>
            <p:nvPr/>
          </p:nvSpPr>
          <p:spPr>
            <a:xfrm>
              <a:off x="10580356" y="3266567"/>
              <a:ext cx="88822" cy="88822"/>
            </a:xfrm>
            <a:custGeom>
              <a:avLst/>
              <a:gdLst>
                <a:gd name="connsiteX0" fmla="*/ 44411 w 88822"/>
                <a:gd name="connsiteY0" fmla="*/ 88823 h 88822"/>
                <a:gd name="connsiteX1" fmla="*/ 19740 w 88822"/>
                <a:gd name="connsiteY1" fmla="*/ 81339 h 88822"/>
                <a:gd name="connsiteX2" fmla="*/ 3380 w 88822"/>
                <a:gd name="connsiteY2" fmla="*/ 61409 h 88822"/>
                <a:gd name="connsiteX3" fmla="*/ 853 w 88822"/>
                <a:gd name="connsiteY3" fmla="*/ 35750 h 88822"/>
                <a:gd name="connsiteX4" fmla="*/ 13011 w 88822"/>
                <a:gd name="connsiteY4" fmla="*/ 13010 h 88822"/>
                <a:gd name="connsiteX5" fmla="*/ 35750 w 88822"/>
                <a:gd name="connsiteY5" fmla="*/ 852 h 88822"/>
                <a:gd name="connsiteX6" fmla="*/ 61409 w 88822"/>
                <a:gd name="connsiteY6" fmla="*/ 3380 h 88822"/>
                <a:gd name="connsiteX7" fmla="*/ 81339 w 88822"/>
                <a:gd name="connsiteY7" fmla="*/ 19739 h 88822"/>
                <a:gd name="connsiteX8" fmla="*/ 88822 w 88822"/>
                <a:gd name="connsiteY8" fmla="*/ 44411 h 88822"/>
                <a:gd name="connsiteX9" fmla="*/ 75818 w 88822"/>
                <a:gd name="connsiteY9" fmla="*/ 75812 h 88822"/>
                <a:gd name="connsiteX10" fmla="*/ 44411 w 88822"/>
                <a:gd name="connsiteY10" fmla="*/ 88823 h 88822"/>
                <a:gd name="connsiteX11" fmla="*/ 44411 w 88822"/>
                <a:gd name="connsiteY11" fmla="*/ 4601 h 88822"/>
                <a:gd name="connsiteX12" fmla="*/ 22298 w 88822"/>
                <a:gd name="connsiteY12" fmla="*/ 11311 h 88822"/>
                <a:gd name="connsiteX13" fmla="*/ 7631 w 88822"/>
                <a:gd name="connsiteY13" fmla="*/ 29174 h 88822"/>
                <a:gd name="connsiteX14" fmla="*/ 5367 w 88822"/>
                <a:gd name="connsiteY14" fmla="*/ 52177 h 88822"/>
                <a:gd name="connsiteX15" fmla="*/ 16261 w 88822"/>
                <a:gd name="connsiteY15" fmla="*/ 72561 h 88822"/>
                <a:gd name="connsiteX16" fmla="*/ 36645 w 88822"/>
                <a:gd name="connsiteY16" fmla="*/ 83455 h 88822"/>
                <a:gd name="connsiteX17" fmla="*/ 59648 w 88822"/>
                <a:gd name="connsiteY17" fmla="*/ 81191 h 88822"/>
                <a:gd name="connsiteX18" fmla="*/ 77511 w 88822"/>
                <a:gd name="connsiteY18" fmla="*/ 66531 h 88822"/>
                <a:gd name="connsiteX19" fmla="*/ 84222 w 88822"/>
                <a:gd name="connsiteY19" fmla="*/ 44411 h 88822"/>
                <a:gd name="connsiteX20" fmla="*/ 72457 w 88822"/>
                <a:gd name="connsiteY20" fmla="*/ 16439 h 88822"/>
                <a:gd name="connsiteX21" fmla="*/ 44411 w 88822"/>
                <a:gd name="connsiteY21" fmla="*/ 4846 h 88822"/>
                <a:gd name="connsiteX22" fmla="*/ 44411 w 88822"/>
                <a:gd name="connsiteY22"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2" h="88822">
                  <a:moveTo>
                    <a:pt x="44411" y="88823"/>
                  </a:moveTo>
                  <a:cubicBezTo>
                    <a:pt x="35627" y="88823"/>
                    <a:pt x="27045" y="86216"/>
                    <a:pt x="19740" y="81339"/>
                  </a:cubicBezTo>
                  <a:cubicBezTo>
                    <a:pt x="12434" y="76456"/>
                    <a:pt x="6741" y="69524"/>
                    <a:pt x="3380" y="61409"/>
                  </a:cubicBezTo>
                  <a:cubicBezTo>
                    <a:pt x="18" y="53293"/>
                    <a:pt x="-859" y="44362"/>
                    <a:pt x="853" y="35750"/>
                  </a:cubicBezTo>
                  <a:cubicBezTo>
                    <a:pt x="2570" y="27131"/>
                    <a:pt x="6797" y="19218"/>
                    <a:pt x="13011" y="13010"/>
                  </a:cubicBezTo>
                  <a:cubicBezTo>
                    <a:pt x="19218" y="6796"/>
                    <a:pt x="27131" y="2564"/>
                    <a:pt x="35750" y="852"/>
                  </a:cubicBezTo>
                  <a:cubicBezTo>
                    <a:pt x="44362" y="-859"/>
                    <a:pt x="53293" y="18"/>
                    <a:pt x="61409" y="3380"/>
                  </a:cubicBezTo>
                  <a:cubicBezTo>
                    <a:pt x="69524" y="6741"/>
                    <a:pt x="76462" y="12434"/>
                    <a:pt x="81339" y="19739"/>
                  </a:cubicBezTo>
                  <a:cubicBezTo>
                    <a:pt x="86222" y="27039"/>
                    <a:pt x="88822" y="35627"/>
                    <a:pt x="88822" y="44411"/>
                  </a:cubicBezTo>
                  <a:cubicBezTo>
                    <a:pt x="88822" y="56189"/>
                    <a:pt x="84142" y="67488"/>
                    <a:pt x="75818" y="75812"/>
                  </a:cubicBezTo>
                  <a:cubicBezTo>
                    <a:pt x="67488" y="84142"/>
                    <a:pt x="56189" y="88823"/>
                    <a:pt x="44411" y="88823"/>
                  </a:cubicBezTo>
                  <a:close/>
                  <a:moveTo>
                    <a:pt x="44411" y="4601"/>
                  </a:moveTo>
                  <a:cubicBezTo>
                    <a:pt x="36541" y="4601"/>
                    <a:pt x="28843" y="6938"/>
                    <a:pt x="22298" y="11311"/>
                  </a:cubicBezTo>
                  <a:cubicBezTo>
                    <a:pt x="15746" y="15685"/>
                    <a:pt x="10642" y="21899"/>
                    <a:pt x="7631" y="29174"/>
                  </a:cubicBezTo>
                  <a:cubicBezTo>
                    <a:pt x="4619" y="36449"/>
                    <a:pt x="3834" y="44454"/>
                    <a:pt x="5367" y="52177"/>
                  </a:cubicBezTo>
                  <a:cubicBezTo>
                    <a:pt x="6901" y="59900"/>
                    <a:pt x="10691" y="66991"/>
                    <a:pt x="16261" y="72561"/>
                  </a:cubicBezTo>
                  <a:cubicBezTo>
                    <a:pt x="21831" y="78131"/>
                    <a:pt x="28923" y="81922"/>
                    <a:pt x="36645" y="83455"/>
                  </a:cubicBezTo>
                  <a:cubicBezTo>
                    <a:pt x="44368" y="84995"/>
                    <a:pt x="52373" y="84204"/>
                    <a:pt x="59648" y="81191"/>
                  </a:cubicBezTo>
                  <a:cubicBezTo>
                    <a:pt x="66924" y="78180"/>
                    <a:pt x="73138" y="73076"/>
                    <a:pt x="77511" y="66531"/>
                  </a:cubicBezTo>
                  <a:cubicBezTo>
                    <a:pt x="81891" y="59979"/>
                    <a:pt x="84222" y="52287"/>
                    <a:pt x="84222" y="44411"/>
                  </a:cubicBezTo>
                  <a:cubicBezTo>
                    <a:pt x="84142" y="33903"/>
                    <a:pt x="79916" y="23850"/>
                    <a:pt x="72457" y="16439"/>
                  </a:cubicBezTo>
                  <a:cubicBezTo>
                    <a:pt x="65003" y="9029"/>
                    <a:pt x="54925" y="4864"/>
                    <a:pt x="44411" y="4846"/>
                  </a:cubicBezTo>
                  <a:lnTo>
                    <a:pt x="44411" y="4601"/>
                  </a:lnTo>
                  <a:close/>
                </a:path>
              </a:pathLst>
            </a:custGeom>
            <a:solidFill>
              <a:srgbClr val="0E0E0E"/>
            </a:solidFill>
            <a:ln w="6134" cap="flat">
              <a:noFill/>
              <a:prstDash val="solid"/>
              <a:miter/>
            </a:ln>
          </p:spPr>
          <p:txBody>
            <a:bodyPr rtlCol="0" anchor="ctr"/>
            <a:lstStyle/>
            <a:p>
              <a:endParaRPr lang="en-AU"/>
            </a:p>
          </p:txBody>
        </p:sp>
        <p:sp>
          <p:nvSpPr>
            <p:cNvPr id="537" name="Freeform: Shape 536">
              <a:extLst>
                <a:ext uri="{FF2B5EF4-FFF2-40B4-BE49-F238E27FC236}">
                  <a16:creationId xmlns:a16="http://schemas.microsoft.com/office/drawing/2014/main" id="{D3ED386D-154C-4F2C-AE0F-D543B0CE969F}"/>
                </a:ext>
              </a:extLst>
            </p:cNvPr>
            <p:cNvSpPr/>
            <p:nvPr/>
          </p:nvSpPr>
          <p:spPr>
            <a:xfrm>
              <a:off x="9587827" y="3269117"/>
              <a:ext cx="84280" cy="84286"/>
            </a:xfrm>
            <a:custGeom>
              <a:avLst/>
              <a:gdLst>
                <a:gd name="connsiteX0" fmla="*/ 71937 w 84280"/>
                <a:gd name="connsiteY0" fmla="*/ 71943 h 84286"/>
                <a:gd name="connsiteX1" fmla="*/ 71937 w 84280"/>
                <a:gd name="connsiteY1" fmla="*/ 12343 h 84286"/>
                <a:gd name="connsiteX2" fmla="*/ 12343 w 84280"/>
                <a:gd name="connsiteY2" fmla="*/ 12343 h 84286"/>
                <a:gd name="connsiteX3" fmla="*/ 12343 w 84280"/>
                <a:gd name="connsiteY3" fmla="*/ 71943 h 84286"/>
                <a:gd name="connsiteX4" fmla="*/ 71937 w 84280"/>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0" h="84286">
                  <a:moveTo>
                    <a:pt x="71937" y="71943"/>
                  </a:moveTo>
                  <a:cubicBezTo>
                    <a:pt x="88395" y="55485"/>
                    <a:pt x="88395" y="28801"/>
                    <a:pt x="71937" y="12343"/>
                  </a:cubicBezTo>
                  <a:cubicBezTo>
                    <a:pt x="55479" y="-4114"/>
                    <a:pt x="28802" y="-4114"/>
                    <a:pt x="12343" y="12343"/>
                  </a:cubicBezTo>
                  <a:cubicBezTo>
                    <a:pt x="-4114" y="28801"/>
                    <a:pt x="-4114" y="55485"/>
                    <a:pt x="12343" y="71943"/>
                  </a:cubicBezTo>
                  <a:cubicBezTo>
                    <a:pt x="28802" y="88401"/>
                    <a:pt x="55479" y="88401"/>
                    <a:pt x="71937" y="71943"/>
                  </a:cubicBezTo>
                  <a:close/>
                </a:path>
              </a:pathLst>
            </a:custGeom>
            <a:solidFill>
              <a:srgbClr val="374FAD"/>
            </a:solidFill>
            <a:ln w="6134" cap="flat">
              <a:noFill/>
              <a:prstDash val="solid"/>
              <a:miter/>
            </a:ln>
          </p:spPr>
          <p:txBody>
            <a:bodyPr rtlCol="0" anchor="ctr"/>
            <a:lstStyle/>
            <a:p>
              <a:endParaRPr lang="en-AU"/>
            </a:p>
          </p:txBody>
        </p:sp>
        <p:sp>
          <p:nvSpPr>
            <p:cNvPr id="538" name="Freeform: Shape 537">
              <a:extLst>
                <a:ext uri="{FF2B5EF4-FFF2-40B4-BE49-F238E27FC236}">
                  <a16:creationId xmlns:a16="http://schemas.microsoft.com/office/drawing/2014/main" id="{5A0B0A49-BD75-42B1-92CC-B52A30DE757A}"/>
                </a:ext>
              </a:extLst>
            </p:cNvPr>
            <p:cNvSpPr/>
            <p:nvPr/>
          </p:nvSpPr>
          <p:spPr>
            <a:xfrm>
              <a:off x="9585824" y="3266566"/>
              <a:ext cx="88822" cy="88823"/>
            </a:xfrm>
            <a:custGeom>
              <a:avLst/>
              <a:gdLst>
                <a:gd name="connsiteX0" fmla="*/ 44165 w 88822"/>
                <a:gd name="connsiteY0" fmla="*/ 88823 h 88823"/>
                <a:gd name="connsiteX1" fmla="*/ 19536 w 88822"/>
                <a:gd name="connsiteY1" fmla="*/ 81199 h 88823"/>
                <a:gd name="connsiteX2" fmla="*/ 3287 w 88822"/>
                <a:gd name="connsiteY2" fmla="*/ 61183 h 88823"/>
                <a:gd name="connsiteX3" fmla="*/ 901 w 88822"/>
                <a:gd name="connsiteY3" fmla="*/ 35505 h 88823"/>
                <a:gd name="connsiteX4" fmla="*/ 13181 w 88822"/>
                <a:gd name="connsiteY4" fmla="*/ 12833 h 88823"/>
                <a:gd name="connsiteX5" fmla="*/ 35988 w 88822"/>
                <a:gd name="connsiteY5" fmla="*/ 804 h 88823"/>
                <a:gd name="connsiteX6" fmla="*/ 61635 w 88822"/>
                <a:gd name="connsiteY6" fmla="*/ 3478 h 88823"/>
                <a:gd name="connsiteX7" fmla="*/ 81473 w 88822"/>
                <a:gd name="connsiteY7" fmla="*/ 19943 h 88823"/>
                <a:gd name="connsiteX8" fmla="*/ 88822 w 88822"/>
                <a:gd name="connsiteY8" fmla="*/ 44657 h 88823"/>
                <a:gd name="connsiteX9" fmla="*/ 75627 w 88822"/>
                <a:gd name="connsiteY9" fmla="*/ 75972 h 88823"/>
                <a:gd name="connsiteX10" fmla="*/ 44165 w 88822"/>
                <a:gd name="connsiteY10" fmla="*/ 88823 h 88823"/>
                <a:gd name="connsiteX11" fmla="*/ 44165 w 88822"/>
                <a:gd name="connsiteY11" fmla="*/ 4601 h 88823"/>
                <a:gd name="connsiteX12" fmla="*/ 22051 w 88822"/>
                <a:gd name="connsiteY12" fmla="*/ 11312 h 88823"/>
                <a:gd name="connsiteX13" fmla="*/ 7384 w 88822"/>
                <a:gd name="connsiteY13" fmla="*/ 29175 h 88823"/>
                <a:gd name="connsiteX14" fmla="*/ 5121 w 88822"/>
                <a:gd name="connsiteY14" fmla="*/ 52178 h 88823"/>
                <a:gd name="connsiteX15" fmla="*/ 16015 w 88822"/>
                <a:gd name="connsiteY15" fmla="*/ 72562 h 88823"/>
                <a:gd name="connsiteX16" fmla="*/ 36399 w 88822"/>
                <a:gd name="connsiteY16" fmla="*/ 83456 h 88823"/>
                <a:gd name="connsiteX17" fmla="*/ 59402 w 88822"/>
                <a:gd name="connsiteY17" fmla="*/ 81192 h 88823"/>
                <a:gd name="connsiteX18" fmla="*/ 77265 w 88822"/>
                <a:gd name="connsiteY18" fmla="*/ 66532 h 88823"/>
                <a:gd name="connsiteX19" fmla="*/ 83975 w 88822"/>
                <a:gd name="connsiteY19" fmla="*/ 44412 h 88823"/>
                <a:gd name="connsiteX20" fmla="*/ 72210 w 88822"/>
                <a:gd name="connsiteY20" fmla="*/ 16434 h 88823"/>
                <a:gd name="connsiteX21" fmla="*/ 44165 w 88822"/>
                <a:gd name="connsiteY21" fmla="*/ 4847 h 88823"/>
                <a:gd name="connsiteX22" fmla="*/ 44165 w 88822"/>
                <a:gd name="connsiteY22" fmla="*/ 4601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2" h="88823">
                  <a:moveTo>
                    <a:pt x="44165" y="88823"/>
                  </a:moveTo>
                  <a:cubicBezTo>
                    <a:pt x="35381" y="88774"/>
                    <a:pt x="26811" y="86124"/>
                    <a:pt x="19536" y="81199"/>
                  </a:cubicBezTo>
                  <a:cubicBezTo>
                    <a:pt x="12261" y="76279"/>
                    <a:pt x="6605" y="69317"/>
                    <a:pt x="3287" y="61183"/>
                  </a:cubicBezTo>
                  <a:cubicBezTo>
                    <a:pt x="-26" y="53049"/>
                    <a:pt x="-860" y="44111"/>
                    <a:pt x="901" y="35505"/>
                  </a:cubicBezTo>
                  <a:cubicBezTo>
                    <a:pt x="2667" y="26899"/>
                    <a:pt x="6937" y="19010"/>
                    <a:pt x="13181" y="12833"/>
                  </a:cubicBezTo>
                  <a:cubicBezTo>
                    <a:pt x="19426" y="6656"/>
                    <a:pt x="27363" y="2472"/>
                    <a:pt x="35988" y="804"/>
                  </a:cubicBezTo>
                  <a:cubicBezTo>
                    <a:pt x="44613" y="-858"/>
                    <a:pt x="53538" y="68"/>
                    <a:pt x="61635" y="3478"/>
                  </a:cubicBezTo>
                  <a:cubicBezTo>
                    <a:pt x="69732" y="6883"/>
                    <a:pt x="76633" y="12612"/>
                    <a:pt x="81473" y="19943"/>
                  </a:cubicBezTo>
                  <a:cubicBezTo>
                    <a:pt x="86313" y="27273"/>
                    <a:pt x="88871" y="35873"/>
                    <a:pt x="88822" y="44657"/>
                  </a:cubicBezTo>
                  <a:cubicBezTo>
                    <a:pt x="88742" y="56429"/>
                    <a:pt x="83994" y="67691"/>
                    <a:pt x="75627" y="75972"/>
                  </a:cubicBezTo>
                  <a:cubicBezTo>
                    <a:pt x="67254" y="84247"/>
                    <a:pt x="55942" y="88872"/>
                    <a:pt x="44165" y="88823"/>
                  </a:cubicBezTo>
                  <a:close/>
                  <a:moveTo>
                    <a:pt x="44165" y="4601"/>
                  </a:moveTo>
                  <a:cubicBezTo>
                    <a:pt x="36294" y="4601"/>
                    <a:pt x="28596" y="6938"/>
                    <a:pt x="22051" y="11312"/>
                  </a:cubicBezTo>
                  <a:cubicBezTo>
                    <a:pt x="15500" y="15686"/>
                    <a:pt x="10396" y="21900"/>
                    <a:pt x="7384" y="29175"/>
                  </a:cubicBezTo>
                  <a:cubicBezTo>
                    <a:pt x="4372" y="36450"/>
                    <a:pt x="3587" y="44455"/>
                    <a:pt x="5121" y="52178"/>
                  </a:cubicBezTo>
                  <a:cubicBezTo>
                    <a:pt x="6654" y="59901"/>
                    <a:pt x="10445" y="66992"/>
                    <a:pt x="16015" y="72562"/>
                  </a:cubicBezTo>
                  <a:cubicBezTo>
                    <a:pt x="21585" y="78132"/>
                    <a:pt x="28676" y="81922"/>
                    <a:pt x="36399" y="83456"/>
                  </a:cubicBezTo>
                  <a:cubicBezTo>
                    <a:pt x="44122" y="84995"/>
                    <a:pt x="52127" y="84204"/>
                    <a:pt x="59402" y="81192"/>
                  </a:cubicBezTo>
                  <a:cubicBezTo>
                    <a:pt x="66677" y="78181"/>
                    <a:pt x="72891" y="73077"/>
                    <a:pt x="77265" y="66532"/>
                  </a:cubicBezTo>
                  <a:cubicBezTo>
                    <a:pt x="81644" y="59980"/>
                    <a:pt x="83975" y="52288"/>
                    <a:pt x="83975" y="44412"/>
                  </a:cubicBezTo>
                  <a:cubicBezTo>
                    <a:pt x="83896" y="33898"/>
                    <a:pt x="79669" y="23844"/>
                    <a:pt x="72210" y="16434"/>
                  </a:cubicBezTo>
                  <a:cubicBezTo>
                    <a:pt x="64757" y="9030"/>
                    <a:pt x="54679" y="4859"/>
                    <a:pt x="44165" y="4847"/>
                  </a:cubicBezTo>
                  <a:lnTo>
                    <a:pt x="44165" y="4601"/>
                  </a:lnTo>
                  <a:close/>
                </a:path>
              </a:pathLst>
            </a:custGeom>
            <a:solidFill>
              <a:srgbClr val="0E0E0E"/>
            </a:solidFill>
            <a:ln w="6134" cap="flat">
              <a:noFill/>
              <a:prstDash val="solid"/>
              <a:miter/>
            </a:ln>
          </p:spPr>
          <p:txBody>
            <a:bodyPr rtlCol="0" anchor="ctr"/>
            <a:lstStyle/>
            <a:p>
              <a:endParaRPr lang="en-AU"/>
            </a:p>
          </p:txBody>
        </p:sp>
        <p:sp>
          <p:nvSpPr>
            <p:cNvPr id="539" name="Freeform: Shape 538">
              <a:extLst>
                <a:ext uri="{FF2B5EF4-FFF2-40B4-BE49-F238E27FC236}">
                  <a16:creationId xmlns:a16="http://schemas.microsoft.com/office/drawing/2014/main" id="{52C4BE9A-06F1-48F6-9801-4462D245B3E6}"/>
                </a:ext>
              </a:extLst>
            </p:cNvPr>
            <p:cNvSpPr/>
            <p:nvPr/>
          </p:nvSpPr>
          <p:spPr>
            <a:xfrm>
              <a:off x="9786649" y="3269308"/>
              <a:ext cx="84302" cy="84302"/>
            </a:xfrm>
            <a:custGeom>
              <a:avLst/>
              <a:gdLst>
                <a:gd name="connsiteX0" fmla="*/ 51834 w 84302"/>
                <a:gd name="connsiteY0" fmla="*/ 83168 h 84302"/>
                <a:gd name="connsiteX1" fmla="*/ 83167 w 84302"/>
                <a:gd name="connsiteY1" fmla="*/ 32475 h 84302"/>
                <a:gd name="connsiteX2" fmla="*/ 32469 w 84302"/>
                <a:gd name="connsiteY2" fmla="*/ 1135 h 84302"/>
                <a:gd name="connsiteX3" fmla="*/ 1135 w 84302"/>
                <a:gd name="connsiteY3" fmla="*/ 51834 h 84302"/>
                <a:gd name="connsiteX4" fmla="*/ 51834 w 84302"/>
                <a:gd name="connsiteY4" fmla="*/ 83168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8"/>
                  </a:moveTo>
                  <a:cubicBezTo>
                    <a:pt x="74482" y="77819"/>
                    <a:pt x="88510" y="55122"/>
                    <a:pt x="83167" y="32475"/>
                  </a:cubicBezTo>
                  <a:cubicBezTo>
                    <a:pt x="77818" y="9821"/>
                    <a:pt x="55122" y="-4208"/>
                    <a:pt x="32469" y="1135"/>
                  </a:cubicBezTo>
                  <a:cubicBezTo>
                    <a:pt x="9821" y="6484"/>
                    <a:pt x="-4208" y="29181"/>
                    <a:pt x="1135" y="51834"/>
                  </a:cubicBezTo>
                  <a:cubicBezTo>
                    <a:pt x="6484" y="74482"/>
                    <a:pt x="29181" y="88510"/>
                    <a:pt x="51834" y="83168"/>
                  </a:cubicBezTo>
                  <a:close/>
                </a:path>
              </a:pathLst>
            </a:custGeom>
            <a:solidFill>
              <a:srgbClr val="374FAD"/>
            </a:solidFill>
            <a:ln w="6134" cap="flat">
              <a:noFill/>
              <a:prstDash val="solid"/>
              <a:miter/>
            </a:ln>
          </p:spPr>
          <p:txBody>
            <a:bodyPr rtlCol="0" anchor="ctr"/>
            <a:lstStyle/>
            <a:p>
              <a:endParaRPr lang="en-AU"/>
            </a:p>
          </p:txBody>
        </p:sp>
        <p:sp>
          <p:nvSpPr>
            <p:cNvPr id="540" name="Freeform: Shape 539">
              <a:extLst>
                <a:ext uri="{FF2B5EF4-FFF2-40B4-BE49-F238E27FC236}">
                  <a16:creationId xmlns:a16="http://schemas.microsoft.com/office/drawing/2014/main" id="{EAA90183-7F8E-4EAA-BD5A-EB931574411E}"/>
                </a:ext>
              </a:extLst>
            </p:cNvPr>
            <p:cNvSpPr/>
            <p:nvPr/>
          </p:nvSpPr>
          <p:spPr>
            <a:xfrm>
              <a:off x="9784570" y="3266567"/>
              <a:ext cx="88822" cy="88822"/>
            </a:xfrm>
            <a:custGeom>
              <a:avLst/>
              <a:gdLst>
                <a:gd name="connsiteX0" fmla="*/ 44350 w 88822"/>
                <a:gd name="connsiteY0" fmla="*/ 88823 h 88822"/>
                <a:gd name="connsiteX1" fmla="*/ 19690 w 88822"/>
                <a:gd name="connsiteY1" fmla="*/ 81309 h 88822"/>
                <a:gd name="connsiteX2" fmla="*/ 3361 w 88822"/>
                <a:gd name="connsiteY2" fmla="*/ 61366 h 88822"/>
                <a:gd name="connsiteX3" fmla="*/ 859 w 88822"/>
                <a:gd name="connsiteY3" fmla="*/ 35707 h 88822"/>
                <a:gd name="connsiteX4" fmla="*/ 13029 w 88822"/>
                <a:gd name="connsiteY4" fmla="*/ 12986 h 88822"/>
                <a:gd name="connsiteX5" fmla="*/ 35768 w 88822"/>
                <a:gd name="connsiteY5" fmla="*/ 847 h 88822"/>
                <a:gd name="connsiteX6" fmla="*/ 61421 w 88822"/>
                <a:gd name="connsiteY6" fmla="*/ 3386 h 88822"/>
                <a:gd name="connsiteX7" fmla="*/ 81339 w 88822"/>
                <a:gd name="connsiteY7" fmla="*/ 19746 h 88822"/>
                <a:gd name="connsiteX8" fmla="*/ 88823 w 88822"/>
                <a:gd name="connsiteY8" fmla="*/ 44411 h 88822"/>
                <a:gd name="connsiteX9" fmla="*/ 75775 w 88822"/>
                <a:gd name="connsiteY9" fmla="*/ 75818 h 88822"/>
                <a:gd name="connsiteX10" fmla="*/ 44350 w 88822"/>
                <a:gd name="connsiteY10" fmla="*/ 88823 h 88822"/>
                <a:gd name="connsiteX11" fmla="*/ 44350 w 88822"/>
                <a:gd name="connsiteY11" fmla="*/ 4601 h 88822"/>
                <a:gd name="connsiteX12" fmla="*/ 22249 w 88822"/>
                <a:gd name="connsiteY12" fmla="*/ 11342 h 88822"/>
                <a:gd name="connsiteX13" fmla="*/ 7612 w 88822"/>
                <a:gd name="connsiteY13" fmla="*/ 29217 h 88822"/>
                <a:gd name="connsiteX14" fmla="*/ 5373 w 88822"/>
                <a:gd name="connsiteY14" fmla="*/ 52214 h 88822"/>
                <a:gd name="connsiteX15" fmla="*/ 16280 w 88822"/>
                <a:gd name="connsiteY15" fmla="*/ 72586 h 88822"/>
                <a:gd name="connsiteX16" fmla="*/ 36664 w 88822"/>
                <a:gd name="connsiteY16" fmla="*/ 83461 h 88822"/>
                <a:gd name="connsiteX17" fmla="*/ 59661 w 88822"/>
                <a:gd name="connsiteY17" fmla="*/ 81186 h 88822"/>
                <a:gd name="connsiteX18" fmla="*/ 77517 w 88822"/>
                <a:gd name="connsiteY18" fmla="*/ 66525 h 88822"/>
                <a:gd name="connsiteX19" fmla="*/ 84222 w 88822"/>
                <a:gd name="connsiteY19" fmla="*/ 44411 h 88822"/>
                <a:gd name="connsiteX20" fmla="*/ 72432 w 88822"/>
                <a:gd name="connsiteY20" fmla="*/ 16415 h 88822"/>
                <a:gd name="connsiteX21" fmla="*/ 44350 w 88822"/>
                <a:gd name="connsiteY21" fmla="*/ 4846 h 88822"/>
                <a:gd name="connsiteX22" fmla="*/ 44350 w 88822"/>
                <a:gd name="connsiteY22"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822" h="88822">
                  <a:moveTo>
                    <a:pt x="44350" y="88823"/>
                  </a:moveTo>
                  <a:cubicBezTo>
                    <a:pt x="35566" y="88810"/>
                    <a:pt x="26984" y="86197"/>
                    <a:pt x="19690" y="81309"/>
                  </a:cubicBezTo>
                  <a:cubicBezTo>
                    <a:pt x="12397" y="76420"/>
                    <a:pt x="6711" y="69482"/>
                    <a:pt x="3361" y="61366"/>
                  </a:cubicBezTo>
                  <a:cubicBezTo>
                    <a:pt x="12" y="53251"/>
                    <a:pt x="-859" y="44319"/>
                    <a:pt x="859" y="35707"/>
                  </a:cubicBezTo>
                  <a:cubicBezTo>
                    <a:pt x="2583" y="27101"/>
                    <a:pt x="6815" y="19194"/>
                    <a:pt x="13029" y="12986"/>
                  </a:cubicBezTo>
                  <a:cubicBezTo>
                    <a:pt x="19243" y="6784"/>
                    <a:pt x="27156" y="2558"/>
                    <a:pt x="35768" y="847"/>
                  </a:cubicBezTo>
                  <a:cubicBezTo>
                    <a:pt x="44381" y="-859"/>
                    <a:pt x="53306" y="24"/>
                    <a:pt x="61421" y="3386"/>
                  </a:cubicBezTo>
                  <a:cubicBezTo>
                    <a:pt x="69531" y="6748"/>
                    <a:pt x="76462" y="12440"/>
                    <a:pt x="81339" y="19746"/>
                  </a:cubicBezTo>
                  <a:cubicBezTo>
                    <a:pt x="86216" y="27046"/>
                    <a:pt x="88823" y="35633"/>
                    <a:pt x="88823" y="44411"/>
                  </a:cubicBezTo>
                  <a:cubicBezTo>
                    <a:pt x="88804" y="56195"/>
                    <a:pt x="84112" y="67494"/>
                    <a:pt x="75775" y="75818"/>
                  </a:cubicBezTo>
                  <a:cubicBezTo>
                    <a:pt x="67433" y="84148"/>
                    <a:pt x="56134" y="88823"/>
                    <a:pt x="44350" y="88823"/>
                  </a:cubicBezTo>
                  <a:close/>
                  <a:moveTo>
                    <a:pt x="44350" y="4601"/>
                  </a:moveTo>
                  <a:cubicBezTo>
                    <a:pt x="36480" y="4613"/>
                    <a:pt x="28788" y="6956"/>
                    <a:pt x="22249" y="11342"/>
                  </a:cubicBezTo>
                  <a:cubicBezTo>
                    <a:pt x="15709" y="15722"/>
                    <a:pt x="10618" y="21942"/>
                    <a:pt x="7612" y="29217"/>
                  </a:cubicBezTo>
                  <a:cubicBezTo>
                    <a:pt x="4607" y="36492"/>
                    <a:pt x="3827" y="44497"/>
                    <a:pt x="5373" y="52214"/>
                  </a:cubicBezTo>
                  <a:cubicBezTo>
                    <a:pt x="6913" y="59937"/>
                    <a:pt x="10710" y="67022"/>
                    <a:pt x="16280" y="72586"/>
                  </a:cubicBezTo>
                  <a:cubicBezTo>
                    <a:pt x="21850" y="78143"/>
                    <a:pt x="28947" y="81928"/>
                    <a:pt x="36664" y="83461"/>
                  </a:cubicBezTo>
                  <a:cubicBezTo>
                    <a:pt x="44387" y="84995"/>
                    <a:pt x="52386" y="84204"/>
                    <a:pt x="59661" y="81186"/>
                  </a:cubicBezTo>
                  <a:cubicBezTo>
                    <a:pt x="66930" y="78174"/>
                    <a:pt x="73144" y="73070"/>
                    <a:pt x="77517" y="66525"/>
                  </a:cubicBezTo>
                  <a:cubicBezTo>
                    <a:pt x="81885" y="59980"/>
                    <a:pt x="84222" y="52282"/>
                    <a:pt x="84222" y="44411"/>
                  </a:cubicBezTo>
                  <a:cubicBezTo>
                    <a:pt x="84142" y="33891"/>
                    <a:pt x="79904" y="23825"/>
                    <a:pt x="72432" y="16415"/>
                  </a:cubicBezTo>
                  <a:cubicBezTo>
                    <a:pt x="64967" y="9005"/>
                    <a:pt x="54870" y="4846"/>
                    <a:pt x="44350" y="4846"/>
                  </a:cubicBezTo>
                  <a:lnTo>
                    <a:pt x="44350" y="4601"/>
                  </a:lnTo>
                  <a:close/>
                </a:path>
              </a:pathLst>
            </a:custGeom>
            <a:solidFill>
              <a:srgbClr val="0E0E0E"/>
            </a:solidFill>
            <a:ln w="6134" cap="flat">
              <a:noFill/>
              <a:prstDash val="solid"/>
              <a:miter/>
            </a:ln>
          </p:spPr>
          <p:txBody>
            <a:bodyPr rtlCol="0" anchor="ctr"/>
            <a:lstStyle/>
            <a:p>
              <a:endParaRPr lang="en-AU"/>
            </a:p>
          </p:txBody>
        </p:sp>
        <p:sp>
          <p:nvSpPr>
            <p:cNvPr id="541" name="Freeform: Shape 540">
              <a:extLst>
                <a:ext uri="{FF2B5EF4-FFF2-40B4-BE49-F238E27FC236}">
                  <a16:creationId xmlns:a16="http://schemas.microsoft.com/office/drawing/2014/main" id="{501D878E-95F9-4DAF-9FA4-4005536FBDFC}"/>
                </a:ext>
              </a:extLst>
            </p:cNvPr>
            <p:cNvSpPr/>
            <p:nvPr/>
          </p:nvSpPr>
          <p:spPr>
            <a:xfrm>
              <a:off x="10084715" y="3407407"/>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542" name="Freeform: Shape 541">
              <a:extLst>
                <a:ext uri="{FF2B5EF4-FFF2-40B4-BE49-F238E27FC236}">
                  <a16:creationId xmlns:a16="http://schemas.microsoft.com/office/drawing/2014/main" id="{BF5AD84D-6BC9-43C9-A384-707F08CDC95E}"/>
                </a:ext>
              </a:extLst>
            </p:cNvPr>
            <p:cNvSpPr/>
            <p:nvPr/>
          </p:nvSpPr>
          <p:spPr>
            <a:xfrm>
              <a:off x="10082446" y="3405138"/>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50 w 88822"/>
                <a:gd name="connsiteY5" fmla="*/ 853 h 88822"/>
                <a:gd name="connsiteX6" fmla="*/ 61409 w 88822"/>
                <a:gd name="connsiteY6" fmla="*/ 3380 h 88822"/>
                <a:gd name="connsiteX7" fmla="*/ 81339 w 88822"/>
                <a:gd name="connsiteY7" fmla="*/ 19740 h 88822"/>
                <a:gd name="connsiteX8" fmla="*/ 88823 w 88822"/>
                <a:gd name="connsiteY8" fmla="*/ 44411 h 88822"/>
                <a:gd name="connsiteX9" fmla="*/ 85443 w 88822"/>
                <a:gd name="connsiteY9" fmla="*/ 61403 h 88822"/>
                <a:gd name="connsiteX10" fmla="*/ 75818 w 88822"/>
                <a:gd name="connsiteY10" fmla="*/ 75812 h 88822"/>
                <a:gd name="connsiteX11" fmla="*/ 61409 w 88822"/>
                <a:gd name="connsiteY11" fmla="*/ 85443 h 88822"/>
                <a:gd name="connsiteX12" fmla="*/ 44411 w 88822"/>
                <a:gd name="connsiteY12" fmla="*/ 88823 h 88822"/>
                <a:gd name="connsiteX13" fmla="*/ 44411 w 88822"/>
                <a:gd name="connsiteY13" fmla="*/ 4600 h 88822"/>
                <a:gd name="connsiteX14" fmla="*/ 22298 w 88822"/>
                <a:gd name="connsiteY14" fmla="*/ 11311 h 88822"/>
                <a:gd name="connsiteX15" fmla="*/ 7631 w 88822"/>
                <a:gd name="connsiteY15" fmla="*/ 29174 h 88822"/>
                <a:gd name="connsiteX16" fmla="*/ 5367 w 88822"/>
                <a:gd name="connsiteY16" fmla="*/ 52177 h 88822"/>
                <a:gd name="connsiteX17" fmla="*/ 16262 w 88822"/>
                <a:gd name="connsiteY17" fmla="*/ 72561 h 88822"/>
                <a:gd name="connsiteX18" fmla="*/ 36645 w 88822"/>
                <a:gd name="connsiteY18" fmla="*/ 83455 h 88822"/>
                <a:gd name="connsiteX19" fmla="*/ 59649 w 88822"/>
                <a:gd name="connsiteY19" fmla="*/ 81192 h 88822"/>
                <a:gd name="connsiteX20" fmla="*/ 77517 w 88822"/>
                <a:gd name="connsiteY20" fmla="*/ 66531 h 88822"/>
                <a:gd name="connsiteX21" fmla="*/ 84222 w 88822"/>
                <a:gd name="connsiteY21" fmla="*/ 44411 h 88822"/>
                <a:gd name="connsiteX22" fmla="*/ 72548 w 88822"/>
                <a:gd name="connsiteY22" fmla="*/ 16280 h 88822"/>
                <a:gd name="connsiteX23" fmla="*/ 44411 w 88822"/>
                <a:gd name="connsiteY23"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22" h="88822">
                  <a:moveTo>
                    <a:pt x="44411" y="88823"/>
                  </a:moveTo>
                  <a:cubicBezTo>
                    <a:pt x="35627" y="88823"/>
                    <a:pt x="27045" y="86215"/>
                    <a:pt x="19740" y="81339"/>
                  </a:cubicBezTo>
                  <a:cubicBezTo>
                    <a:pt x="12434" y="76456"/>
                    <a:pt x="6741" y="69518"/>
                    <a:pt x="3380" y="61403"/>
                  </a:cubicBezTo>
                  <a:cubicBezTo>
                    <a:pt x="18" y="53293"/>
                    <a:pt x="-859" y="44362"/>
                    <a:pt x="852" y="35744"/>
                  </a:cubicBezTo>
                  <a:cubicBezTo>
                    <a:pt x="2570" y="27131"/>
                    <a:pt x="6796" y="19218"/>
                    <a:pt x="13010" y="13004"/>
                  </a:cubicBezTo>
                  <a:cubicBezTo>
                    <a:pt x="19218" y="6797"/>
                    <a:pt x="27131" y="2564"/>
                    <a:pt x="35750" y="853"/>
                  </a:cubicBezTo>
                  <a:cubicBezTo>
                    <a:pt x="44362" y="-859"/>
                    <a:pt x="53293" y="18"/>
                    <a:pt x="61409" y="3380"/>
                  </a:cubicBezTo>
                  <a:cubicBezTo>
                    <a:pt x="69524" y="6741"/>
                    <a:pt x="76462" y="12434"/>
                    <a:pt x="81339" y="19740"/>
                  </a:cubicBezTo>
                  <a:cubicBezTo>
                    <a:pt x="86222" y="27039"/>
                    <a:pt x="88823" y="35627"/>
                    <a:pt x="88823" y="44411"/>
                  </a:cubicBezTo>
                  <a:cubicBezTo>
                    <a:pt x="88823" y="50245"/>
                    <a:pt x="87675" y="56017"/>
                    <a:pt x="85443" y="61403"/>
                  </a:cubicBezTo>
                  <a:cubicBezTo>
                    <a:pt x="83210" y="66795"/>
                    <a:pt x="79940" y="71690"/>
                    <a:pt x="75818" y="75812"/>
                  </a:cubicBezTo>
                  <a:cubicBezTo>
                    <a:pt x="71690" y="79941"/>
                    <a:pt x="66795" y="83210"/>
                    <a:pt x="61409" y="85443"/>
                  </a:cubicBezTo>
                  <a:cubicBezTo>
                    <a:pt x="56017" y="87676"/>
                    <a:pt x="50245" y="88823"/>
                    <a:pt x="44411" y="88823"/>
                  </a:cubicBezTo>
                  <a:close/>
                  <a:moveTo>
                    <a:pt x="44411" y="4600"/>
                  </a:moveTo>
                  <a:cubicBezTo>
                    <a:pt x="36541" y="4600"/>
                    <a:pt x="28843" y="6931"/>
                    <a:pt x="22298" y="11311"/>
                  </a:cubicBezTo>
                  <a:cubicBezTo>
                    <a:pt x="15746" y="15685"/>
                    <a:pt x="10649" y="21899"/>
                    <a:pt x="7631" y="29174"/>
                  </a:cubicBezTo>
                  <a:cubicBezTo>
                    <a:pt x="4619" y="36449"/>
                    <a:pt x="3834" y="44454"/>
                    <a:pt x="5367" y="52177"/>
                  </a:cubicBezTo>
                  <a:cubicBezTo>
                    <a:pt x="6901" y="59900"/>
                    <a:pt x="10698" y="66991"/>
                    <a:pt x="16262" y="72561"/>
                  </a:cubicBezTo>
                  <a:cubicBezTo>
                    <a:pt x="21832" y="78131"/>
                    <a:pt x="28922" y="81922"/>
                    <a:pt x="36645" y="83455"/>
                  </a:cubicBezTo>
                  <a:cubicBezTo>
                    <a:pt x="44368" y="84995"/>
                    <a:pt x="52373" y="84203"/>
                    <a:pt x="59649" y="81192"/>
                  </a:cubicBezTo>
                  <a:cubicBezTo>
                    <a:pt x="66923" y="78180"/>
                    <a:pt x="73137" y="73076"/>
                    <a:pt x="77517" y="66531"/>
                  </a:cubicBezTo>
                  <a:cubicBezTo>
                    <a:pt x="81891" y="59980"/>
                    <a:pt x="84222" y="52281"/>
                    <a:pt x="84222" y="44411"/>
                  </a:cubicBezTo>
                  <a:cubicBezTo>
                    <a:pt x="84210" y="33854"/>
                    <a:pt x="80008" y="23739"/>
                    <a:pt x="72548" y="16280"/>
                  </a:cubicBezTo>
                  <a:cubicBezTo>
                    <a:pt x="65083" y="8815"/>
                    <a:pt x="54968" y="4619"/>
                    <a:pt x="44411" y="4600"/>
                  </a:cubicBezTo>
                  <a:close/>
                </a:path>
              </a:pathLst>
            </a:custGeom>
            <a:solidFill>
              <a:srgbClr val="0E0E0E"/>
            </a:solidFill>
            <a:ln w="6134" cap="flat">
              <a:noFill/>
              <a:prstDash val="solid"/>
              <a:miter/>
            </a:ln>
          </p:spPr>
          <p:txBody>
            <a:bodyPr rtlCol="0" anchor="ctr"/>
            <a:lstStyle/>
            <a:p>
              <a:endParaRPr lang="en-AU"/>
            </a:p>
          </p:txBody>
        </p:sp>
        <p:sp>
          <p:nvSpPr>
            <p:cNvPr id="543" name="Freeform: Shape 542">
              <a:extLst>
                <a:ext uri="{FF2B5EF4-FFF2-40B4-BE49-F238E27FC236}">
                  <a16:creationId xmlns:a16="http://schemas.microsoft.com/office/drawing/2014/main" id="{7ECF2F1A-CCAF-4BBA-84C3-ADDCFA0B3F59}"/>
                </a:ext>
              </a:extLst>
            </p:cNvPr>
            <p:cNvSpPr/>
            <p:nvPr/>
          </p:nvSpPr>
          <p:spPr>
            <a:xfrm>
              <a:off x="10283646" y="3407407"/>
              <a:ext cx="84283" cy="84283"/>
            </a:xfrm>
            <a:custGeom>
              <a:avLst/>
              <a:gdLst>
                <a:gd name="connsiteX0" fmla="*/ 42141 w 84283"/>
                <a:gd name="connsiteY0" fmla="*/ 0 h 84283"/>
                <a:gd name="connsiteX1" fmla="*/ 18727 w 84283"/>
                <a:gd name="connsiteY1" fmla="*/ 7103 h 84283"/>
                <a:gd name="connsiteX2" fmla="*/ 3208 w 84283"/>
                <a:gd name="connsiteY2" fmla="*/ 26015 h 84283"/>
                <a:gd name="connsiteX3" fmla="*/ 810 w 84283"/>
                <a:gd name="connsiteY3" fmla="*/ 50362 h 84283"/>
                <a:gd name="connsiteX4" fmla="*/ 12342 w 84283"/>
                <a:gd name="connsiteY4" fmla="*/ 71942 h 84283"/>
                <a:gd name="connsiteX5" fmla="*/ 33922 w 84283"/>
                <a:gd name="connsiteY5" fmla="*/ 83474 h 84283"/>
                <a:gd name="connsiteX6" fmla="*/ 58268 w 84283"/>
                <a:gd name="connsiteY6" fmla="*/ 81076 h 84283"/>
                <a:gd name="connsiteX7" fmla="*/ 77180 w 84283"/>
                <a:gd name="connsiteY7" fmla="*/ 65556 h 84283"/>
                <a:gd name="connsiteX8" fmla="*/ 84283 w 84283"/>
                <a:gd name="connsiteY8" fmla="*/ 42142 h 84283"/>
                <a:gd name="connsiteX9" fmla="*/ 71923 w 84283"/>
                <a:gd name="connsiteY9" fmla="*/ 12360 h 84283"/>
                <a:gd name="connsiteX10" fmla="*/ 42141 w 84283"/>
                <a:gd name="connsiteY10" fmla="*/ 0 h 8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83" h="84283">
                  <a:moveTo>
                    <a:pt x="42141" y="0"/>
                  </a:moveTo>
                  <a:cubicBezTo>
                    <a:pt x="33805" y="0"/>
                    <a:pt x="25659" y="2472"/>
                    <a:pt x="18727" y="7103"/>
                  </a:cubicBezTo>
                  <a:cubicBezTo>
                    <a:pt x="11802" y="11735"/>
                    <a:pt x="6398" y="18317"/>
                    <a:pt x="3208" y="26015"/>
                  </a:cubicBezTo>
                  <a:cubicBezTo>
                    <a:pt x="18" y="33714"/>
                    <a:pt x="-816" y="42191"/>
                    <a:pt x="810" y="50362"/>
                  </a:cubicBezTo>
                  <a:cubicBezTo>
                    <a:pt x="2435" y="58539"/>
                    <a:pt x="6453" y="66047"/>
                    <a:pt x="12342" y="71942"/>
                  </a:cubicBezTo>
                  <a:cubicBezTo>
                    <a:pt x="18237" y="77837"/>
                    <a:pt x="25745" y="81848"/>
                    <a:pt x="33922" y="83474"/>
                  </a:cubicBezTo>
                  <a:cubicBezTo>
                    <a:pt x="42098" y="85100"/>
                    <a:pt x="50570" y="84265"/>
                    <a:pt x="58268" y="81076"/>
                  </a:cubicBezTo>
                  <a:cubicBezTo>
                    <a:pt x="65973" y="77886"/>
                    <a:pt x="72549" y="72488"/>
                    <a:pt x="77180" y="65556"/>
                  </a:cubicBezTo>
                  <a:cubicBezTo>
                    <a:pt x="81811" y="58624"/>
                    <a:pt x="84283" y="50478"/>
                    <a:pt x="84283" y="42142"/>
                  </a:cubicBezTo>
                  <a:cubicBezTo>
                    <a:pt x="84271" y="30971"/>
                    <a:pt x="79824" y="20261"/>
                    <a:pt x="71923" y="12360"/>
                  </a:cubicBezTo>
                  <a:cubicBezTo>
                    <a:pt x="64022" y="4459"/>
                    <a:pt x="53312" y="18"/>
                    <a:pt x="42141" y="0"/>
                  </a:cubicBezTo>
                  <a:close/>
                </a:path>
              </a:pathLst>
            </a:custGeom>
            <a:solidFill>
              <a:srgbClr val="374FAD"/>
            </a:solidFill>
            <a:ln w="6134" cap="flat">
              <a:noFill/>
              <a:prstDash val="solid"/>
              <a:miter/>
            </a:ln>
          </p:spPr>
          <p:txBody>
            <a:bodyPr rtlCol="0" anchor="ctr"/>
            <a:lstStyle/>
            <a:p>
              <a:endParaRPr lang="en-AU"/>
            </a:p>
          </p:txBody>
        </p:sp>
        <p:sp>
          <p:nvSpPr>
            <p:cNvPr id="544" name="Freeform: Shape 543">
              <a:extLst>
                <a:ext uri="{FF2B5EF4-FFF2-40B4-BE49-F238E27FC236}">
                  <a16:creationId xmlns:a16="http://schemas.microsoft.com/office/drawing/2014/main" id="{17ACF5E2-E44E-44FA-BFAD-72C17D8B271B}"/>
                </a:ext>
              </a:extLst>
            </p:cNvPr>
            <p:cNvSpPr/>
            <p:nvPr/>
          </p:nvSpPr>
          <p:spPr>
            <a:xfrm>
              <a:off x="10281377" y="3405138"/>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50 w 88822"/>
                <a:gd name="connsiteY5" fmla="*/ 853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5"/>
                    <a:pt x="19740" y="81339"/>
                  </a:cubicBezTo>
                  <a:cubicBezTo>
                    <a:pt x="12434" y="76456"/>
                    <a:pt x="6741" y="69518"/>
                    <a:pt x="3380" y="61403"/>
                  </a:cubicBezTo>
                  <a:cubicBezTo>
                    <a:pt x="18" y="53293"/>
                    <a:pt x="-859" y="44362"/>
                    <a:pt x="852" y="35744"/>
                  </a:cubicBezTo>
                  <a:cubicBezTo>
                    <a:pt x="2564" y="27131"/>
                    <a:pt x="6796" y="19218"/>
                    <a:pt x="13010" y="13004"/>
                  </a:cubicBezTo>
                  <a:cubicBezTo>
                    <a:pt x="19218" y="6797"/>
                    <a:pt x="27131" y="2564"/>
                    <a:pt x="35750" y="853"/>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800" y="75794"/>
                  </a:cubicBezTo>
                  <a:cubicBezTo>
                    <a:pt x="67470" y="84124"/>
                    <a:pt x="56183" y="88804"/>
                    <a:pt x="44411" y="88823"/>
                  </a:cubicBezTo>
                  <a:close/>
                  <a:moveTo>
                    <a:pt x="44411" y="4600"/>
                  </a:moveTo>
                  <a:cubicBezTo>
                    <a:pt x="36535" y="4600"/>
                    <a:pt x="28843" y="6931"/>
                    <a:pt x="22291" y="11311"/>
                  </a:cubicBezTo>
                  <a:cubicBezTo>
                    <a:pt x="15746" y="15685"/>
                    <a:pt x="10643" y="21899"/>
                    <a:pt x="7631" y="29174"/>
                  </a:cubicBezTo>
                  <a:cubicBezTo>
                    <a:pt x="4619" y="36449"/>
                    <a:pt x="3828" y="44454"/>
                    <a:pt x="5367" y="52177"/>
                  </a:cubicBezTo>
                  <a:cubicBezTo>
                    <a:pt x="6901" y="59900"/>
                    <a:pt x="10692" y="66991"/>
                    <a:pt x="16262" y="72561"/>
                  </a:cubicBezTo>
                  <a:cubicBezTo>
                    <a:pt x="21825" y="78131"/>
                    <a:pt x="28923" y="81922"/>
                    <a:pt x="36645" y="83455"/>
                  </a:cubicBezTo>
                  <a:cubicBezTo>
                    <a:pt x="44368" y="84995"/>
                    <a:pt x="52374" y="84203"/>
                    <a:pt x="59649" y="81192"/>
                  </a:cubicBezTo>
                  <a:cubicBezTo>
                    <a:pt x="66917" y="78180"/>
                    <a:pt x="73137" y="73076"/>
                    <a:pt x="77511" y="66531"/>
                  </a:cubicBezTo>
                  <a:cubicBezTo>
                    <a:pt x="81885" y="59980"/>
                    <a:pt x="84222" y="52281"/>
                    <a:pt x="84222" y="44411"/>
                  </a:cubicBezTo>
                  <a:cubicBezTo>
                    <a:pt x="84204" y="33854"/>
                    <a:pt x="80008" y="23739"/>
                    <a:pt x="72542" y="16280"/>
                  </a:cubicBezTo>
                  <a:cubicBezTo>
                    <a:pt x="65083" y="8815"/>
                    <a:pt x="54962" y="4619"/>
                    <a:pt x="44411" y="4600"/>
                  </a:cubicBezTo>
                  <a:close/>
                </a:path>
              </a:pathLst>
            </a:custGeom>
            <a:solidFill>
              <a:srgbClr val="0E0E0E"/>
            </a:solidFill>
            <a:ln w="6134" cap="flat">
              <a:noFill/>
              <a:prstDash val="solid"/>
              <a:miter/>
            </a:ln>
          </p:spPr>
          <p:txBody>
            <a:bodyPr rtlCol="0" anchor="ctr"/>
            <a:lstStyle/>
            <a:p>
              <a:endParaRPr lang="en-AU"/>
            </a:p>
          </p:txBody>
        </p:sp>
        <p:sp>
          <p:nvSpPr>
            <p:cNvPr id="545" name="Freeform: Shape 544">
              <a:extLst>
                <a:ext uri="{FF2B5EF4-FFF2-40B4-BE49-F238E27FC236}">
                  <a16:creationId xmlns:a16="http://schemas.microsoft.com/office/drawing/2014/main" id="{170EE18B-319E-4C22-A061-708CD27C41E6}"/>
                </a:ext>
              </a:extLst>
            </p:cNvPr>
            <p:cNvSpPr/>
            <p:nvPr/>
          </p:nvSpPr>
          <p:spPr>
            <a:xfrm>
              <a:off x="10482577" y="3407407"/>
              <a:ext cx="84283" cy="84283"/>
            </a:xfrm>
            <a:custGeom>
              <a:avLst/>
              <a:gdLst>
                <a:gd name="connsiteX0" fmla="*/ 42141 w 84283"/>
                <a:gd name="connsiteY0" fmla="*/ 0 h 84283"/>
                <a:gd name="connsiteX1" fmla="*/ 18728 w 84283"/>
                <a:gd name="connsiteY1" fmla="*/ 7103 h 84283"/>
                <a:gd name="connsiteX2" fmla="*/ 3208 w 84283"/>
                <a:gd name="connsiteY2" fmla="*/ 26015 h 84283"/>
                <a:gd name="connsiteX3" fmla="*/ 810 w 84283"/>
                <a:gd name="connsiteY3" fmla="*/ 50362 h 84283"/>
                <a:gd name="connsiteX4" fmla="*/ 12342 w 84283"/>
                <a:gd name="connsiteY4" fmla="*/ 71942 h 84283"/>
                <a:gd name="connsiteX5" fmla="*/ 33922 w 84283"/>
                <a:gd name="connsiteY5" fmla="*/ 83474 h 84283"/>
                <a:gd name="connsiteX6" fmla="*/ 58268 w 84283"/>
                <a:gd name="connsiteY6" fmla="*/ 81076 h 84283"/>
                <a:gd name="connsiteX7" fmla="*/ 77180 w 84283"/>
                <a:gd name="connsiteY7" fmla="*/ 65556 h 84283"/>
                <a:gd name="connsiteX8" fmla="*/ 84283 w 84283"/>
                <a:gd name="connsiteY8" fmla="*/ 42142 h 84283"/>
                <a:gd name="connsiteX9" fmla="*/ 71941 w 84283"/>
                <a:gd name="connsiteY9" fmla="*/ 12342 h 84283"/>
                <a:gd name="connsiteX10" fmla="*/ 42141 w 84283"/>
                <a:gd name="connsiteY10" fmla="*/ 0 h 8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83" h="84283">
                  <a:moveTo>
                    <a:pt x="42141" y="0"/>
                  </a:moveTo>
                  <a:cubicBezTo>
                    <a:pt x="33805" y="0"/>
                    <a:pt x="25659" y="2472"/>
                    <a:pt x="18728" y="7103"/>
                  </a:cubicBezTo>
                  <a:cubicBezTo>
                    <a:pt x="11796" y="11735"/>
                    <a:pt x="6398" y="18317"/>
                    <a:pt x="3208" y="26015"/>
                  </a:cubicBezTo>
                  <a:cubicBezTo>
                    <a:pt x="18" y="33714"/>
                    <a:pt x="-816" y="42191"/>
                    <a:pt x="810" y="50362"/>
                  </a:cubicBezTo>
                  <a:cubicBezTo>
                    <a:pt x="2435" y="58539"/>
                    <a:pt x="6447" y="66047"/>
                    <a:pt x="12342" y="71942"/>
                  </a:cubicBezTo>
                  <a:cubicBezTo>
                    <a:pt x="18237" y="77837"/>
                    <a:pt x="25745" y="81848"/>
                    <a:pt x="33922" y="83474"/>
                  </a:cubicBezTo>
                  <a:cubicBezTo>
                    <a:pt x="42092" y="85100"/>
                    <a:pt x="50570" y="84265"/>
                    <a:pt x="58268" y="81076"/>
                  </a:cubicBezTo>
                  <a:cubicBezTo>
                    <a:pt x="65967" y="77886"/>
                    <a:pt x="72549" y="72488"/>
                    <a:pt x="77180" y="65556"/>
                  </a:cubicBezTo>
                  <a:cubicBezTo>
                    <a:pt x="81811" y="58624"/>
                    <a:pt x="84283" y="50478"/>
                    <a:pt x="84283" y="42142"/>
                  </a:cubicBezTo>
                  <a:cubicBezTo>
                    <a:pt x="84283" y="30965"/>
                    <a:pt x="79842" y="20249"/>
                    <a:pt x="71941" y="12342"/>
                  </a:cubicBezTo>
                  <a:cubicBezTo>
                    <a:pt x="64034" y="4441"/>
                    <a:pt x="53318" y="0"/>
                    <a:pt x="42141" y="0"/>
                  </a:cubicBezTo>
                  <a:close/>
                </a:path>
              </a:pathLst>
            </a:custGeom>
            <a:solidFill>
              <a:srgbClr val="374FAD"/>
            </a:solidFill>
            <a:ln w="6134" cap="flat">
              <a:noFill/>
              <a:prstDash val="solid"/>
              <a:miter/>
            </a:ln>
          </p:spPr>
          <p:txBody>
            <a:bodyPr rtlCol="0" anchor="ctr"/>
            <a:lstStyle/>
            <a:p>
              <a:endParaRPr lang="en-AU"/>
            </a:p>
          </p:txBody>
        </p:sp>
        <p:sp>
          <p:nvSpPr>
            <p:cNvPr id="546" name="Freeform: Shape 545">
              <a:extLst>
                <a:ext uri="{FF2B5EF4-FFF2-40B4-BE49-F238E27FC236}">
                  <a16:creationId xmlns:a16="http://schemas.microsoft.com/office/drawing/2014/main" id="{BC03193B-3589-43A4-880C-29F58CBB4DE5}"/>
                </a:ext>
              </a:extLst>
            </p:cNvPr>
            <p:cNvSpPr/>
            <p:nvPr/>
          </p:nvSpPr>
          <p:spPr>
            <a:xfrm>
              <a:off x="10480371" y="3405137"/>
              <a:ext cx="88820" cy="88823"/>
            </a:xfrm>
            <a:custGeom>
              <a:avLst/>
              <a:gdLst>
                <a:gd name="connsiteX0" fmla="*/ 44348 w 88820"/>
                <a:gd name="connsiteY0" fmla="*/ 88823 h 88823"/>
                <a:gd name="connsiteX1" fmla="*/ 19695 w 88820"/>
                <a:gd name="connsiteY1" fmla="*/ 81308 h 88823"/>
                <a:gd name="connsiteX2" fmla="*/ 3366 w 88820"/>
                <a:gd name="connsiteY2" fmla="*/ 61366 h 88823"/>
                <a:gd name="connsiteX3" fmla="*/ 863 w 88820"/>
                <a:gd name="connsiteY3" fmla="*/ 35707 h 88823"/>
                <a:gd name="connsiteX4" fmla="*/ 13027 w 88820"/>
                <a:gd name="connsiteY4" fmla="*/ 12986 h 88823"/>
                <a:gd name="connsiteX5" fmla="*/ 35772 w 88820"/>
                <a:gd name="connsiteY5" fmla="*/ 847 h 88823"/>
                <a:gd name="connsiteX6" fmla="*/ 61419 w 88820"/>
                <a:gd name="connsiteY6" fmla="*/ 3386 h 88823"/>
                <a:gd name="connsiteX7" fmla="*/ 81343 w 88820"/>
                <a:gd name="connsiteY7" fmla="*/ 19746 h 88823"/>
                <a:gd name="connsiteX8" fmla="*/ 88821 w 88820"/>
                <a:gd name="connsiteY8" fmla="*/ 44411 h 88823"/>
                <a:gd name="connsiteX9" fmla="*/ 75774 w 88820"/>
                <a:gd name="connsiteY9" fmla="*/ 75818 h 88823"/>
                <a:gd name="connsiteX10" fmla="*/ 44348 w 88820"/>
                <a:gd name="connsiteY10" fmla="*/ 88823 h 88823"/>
                <a:gd name="connsiteX11" fmla="*/ 44348 w 88820"/>
                <a:gd name="connsiteY11" fmla="*/ 4601 h 88823"/>
                <a:gd name="connsiteX12" fmla="*/ 22247 w 88820"/>
                <a:gd name="connsiteY12" fmla="*/ 11336 h 88823"/>
                <a:gd name="connsiteX13" fmla="*/ 7617 w 88820"/>
                <a:gd name="connsiteY13" fmla="*/ 29217 h 88823"/>
                <a:gd name="connsiteX14" fmla="*/ 5371 w 88820"/>
                <a:gd name="connsiteY14" fmla="*/ 52214 h 88823"/>
                <a:gd name="connsiteX15" fmla="*/ 16284 w 88820"/>
                <a:gd name="connsiteY15" fmla="*/ 72580 h 88823"/>
                <a:gd name="connsiteX16" fmla="*/ 36668 w 88820"/>
                <a:gd name="connsiteY16" fmla="*/ 83462 h 88823"/>
                <a:gd name="connsiteX17" fmla="*/ 59659 w 88820"/>
                <a:gd name="connsiteY17" fmla="*/ 81186 h 88823"/>
                <a:gd name="connsiteX18" fmla="*/ 77516 w 88820"/>
                <a:gd name="connsiteY18" fmla="*/ 66519 h 88823"/>
                <a:gd name="connsiteX19" fmla="*/ 84220 w 88820"/>
                <a:gd name="connsiteY19" fmla="*/ 44411 h 88823"/>
                <a:gd name="connsiteX20" fmla="*/ 72522 w 88820"/>
                <a:gd name="connsiteY20" fmla="*/ 16256 h 88823"/>
                <a:gd name="connsiteX21" fmla="*/ 44348 w 88820"/>
                <a:gd name="connsiteY21" fmla="*/ 4601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0" h="88823">
                  <a:moveTo>
                    <a:pt x="44348" y="88823"/>
                  </a:moveTo>
                  <a:cubicBezTo>
                    <a:pt x="35570" y="88811"/>
                    <a:pt x="26988" y="86197"/>
                    <a:pt x="19695" y="81308"/>
                  </a:cubicBezTo>
                  <a:cubicBezTo>
                    <a:pt x="12401" y="76420"/>
                    <a:pt x="6715" y="69482"/>
                    <a:pt x="3366" y="61366"/>
                  </a:cubicBezTo>
                  <a:cubicBezTo>
                    <a:pt x="10" y="53245"/>
                    <a:pt x="-861" y="44320"/>
                    <a:pt x="863" y="35707"/>
                  </a:cubicBezTo>
                  <a:cubicBezTo>
                    <a:pt x="2581" y="27095"/>
                    <a:pt x="6819" y="19188"/>
                    <a:pt x="13027" y="12986"/>
                  </a:cubicBezTo>
                  <a:cubicBezTo>
                    <a:pt x="19241" y="6779"/>
                    <a:pt x="27154" y="2558"/>
                    <a:pt x="35772" y="847"/>
                  </a:cubicBezTo>
                  <a:cubicBezTo>
                    <a:pt x="44385" y="-859"/>
                    <a:pt x="53310" y="25"/>
                    <a:pt x="61419" y="3386"/>
                  </a:cubicBezTo>
                  <a:cubicBezTo>
                    <a:pt x="69535" y="6748"/>
                    <a:pt x="76467" y="12440"/>
                    <a:pt x="81343" y="19746"/>
                  </a:cubicBezTo>
                  <a:cubicBezTo>
                    <a:pt x="86220" y="27046"/>
                    <a:pt x="88821" y="35628"/>
                    <a:pt x="88821" y="44411"/>
                  </a:cubicBezTo>
                  <a:cubicBezTo>
                    <a:pt x="88809" y="56195"/>
                    <a:pt x="84116" y="67488"/>
                    <a:pt x="75774" y="75818"/>
                  </a:cubicBezTo>
                  <a:cubicBezTo>
                    <a:pt x="67437" y="84143"/>
                    <a:pt x="56138" y="88823"/>
                    <a:pt x="44348" y="88823"/>
                  </a:cubicBezTo>
                  <a:close/>
                  <a:moveTo>
                    <a:pt x="44348" y="4601"/>
                  </a:moveTo>
                  <a:cubicBezTo>
                    <a:pt x="36478" y="4613"/>
                    <a:pt x="28786" y="6956"/>
                    <a:pt x="22247" y="11336"/>
                  </a:cubicBezTo>
                  <a:cubicBezTo>
                    <a:pt x="15714" y="15722"/>
                    <a:pt x="10616" y="21942"/>
                    <a:pt x="7617" y="29217"/>
                  </a:cubicBezTo>
                  <a:cubicBezTo>
                    <a:pt x="4611" y="36492"/>
                    <a:pt x="3832" y="44497"/>
                    <a:pt x="5371" y="52214"/>
                  </a:cubicBezTo>
                  <a:cubicBezTo>
                    <a:pt x="6917" y="59931"/>
                    <a:pt x="10714" y="67022"/>
                    <a:pt x="16284" y="72580"/>
                  </a:cubicBezTo>
                  <a:cubicBezTo>
                    <a:pt x="21854" y="78143"/>
                    <a:pt x="28945" y="81928"/>
                    <a:pt x="36668" y="83462"/>
                  </a:cubicBezTo>
                  <a:cubicBezTo>
                    <a:pt x="44391" y="84989"/>
                    <a:pt x="52390" y="84198"/>
                    <a:pt x="59659" y="81186"/>
                  </a:cubicBezTo>
                  <a:cubicBezTo>
                    <a:pt x="66934" y="78168"/>
                    <a:pt x="73148" y="73064"/>
                    <a:pt x="77516" y="66519"/>
                  </a:cubicBezTo>
                  <a:cubicBezTo>
                    <a:pt x="81889" y="59974"/>
                    <a:pt x="84220" y="52282"/>
                    <a:pt x="84220" y="44411"/>
                  </a:cubicBezTo>
                  <a:cubicBezTo>
                    <a:pt x="84208" y="33848"/>
                    <a:pt x="80000" y="23721"/>
                    <a:pt x="72522" y="16256"/>
                  </a:cubicBezTo>
                  <a:cubicBezTo>
                    <a:pt x="65045" y="8791"/>
                    <a:pt x="54917" y="4601"/>
                    <a:pt x="44348" y="4601"/>
                  </a:cubicBezTo>
                  <a:close/>
                </a:path>
              </a:pathLst>
            </a:custGeom>
            <a:solidFill>
              <a:srgbClr val="0E0E0E"/>
            </a:solidFill>
            <a:ln w="6134" cap="flat">
              <a:noFill/>
              <a:prstDash val="solid"/>
              <a:miter/>
            </a:ln>
          </p:spPr>
          <p:txBody>
            <a:bodyPr rtlCol="0" anchor="ctr"/>
            <a:lstStyle/>
            <a:p>
              <a:endParaRPr lang="en-AU"/>
            </a:p>
          </p:txBody>
        </p:sp>
        <p:sp>
          <p:nvSpPr>
            <p:cNvPr id="547" name="Freeform: Shape 546">
              <a:extLst>
                <a:ext uri="{FF2B5EF4-FFF2-40B4-BE49-F238E27FC236}">
                  <a16:creationId xmlns:a16="http://schemas.microsoft.com/office/drawing/2014/main" id="{99F11754-4E23-4D0C-9AC4-13E4DDECEE0C}"/>
                </a:ext>
              </a:extLst>
            </p:cNvPr>
            <p:cNvSpPr/>
            <p:nvPr/>
          </p:nvSpPr>
          <p:spPr>
            <a:xfrm>
              <a:off x="9530649" y="3407530"/>
              <a:ext cx="41494" cy="83056"/>
            </a:xfrm>
            <a:custGeom>
              <a:avLst/>
              <a:gdLst>
                <a:gd name="connsiteX0" fmla="*/ 41495 w 41494"/>
                <a:gd name="connsiteY0" fmla="*/ 42019 h 83056"/>
                <a:gd name="connsiteX1" fmla="*/ 29429 w 41494"/>
                <a:gd name="connsiteY1" fmla="*/ 12581 h 83056"/>
                <a:gd name="connsiteX2" fmla="*/ 212 w 41494"/>
                <a:gd name="connsiteY2" fmla="*/ 0 h 83056"/>
                <a:gd name="connsiteX3" fmla="*/ 7880 w 41494"/>
                <a:gd name="connsiteY3" fmla="*/ 80235 h 83056"/>
                <a:gd name="connsiteX4" fmla="*/ 8554 w 41494"/>
                <a:gd name="connsiteY4" fmla="*/ 83057 h 83056"/>
                <a:gd name="connsiteX5" fmla="*/ 32214 w 41494"/>
                <a:gd name="connsiteY5" fmla="*/ 68310 h 83056"/>
                <a:gd name="connsiteX6" fmla="*/ 41495 w 41494"/>
                <a:gd name="connsiteY6" fmla="*/ 42019 h 8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94" h="83056">
                  <a:moveTo>
                    <a:pt x="41495" y="42019"/>
                  </a:moveTo>
                  <a:cubicBezTo>
                    <a:pt x="41477" y="31008"/>
                    <a:pt x="37146" y="20439"/>
                    <a:pt x="29429" y="12581"/>
                  </a:cubicBezTo>
                  <a:cubicBezTo>
                    <a:pt x="21712" y="4723"/>
                    <a:pt x="11223" y="209"/>
                    <a:pt x="212" y="0"/>
                  </a:cubicBezTo>
                  <a:cubicBezTo>
                    <a:pt x="-794" y="26966"/>
                    <a:pt x="1782" y="53944"/>
                    <a:pt x="7880" y="80235"/>
                  </a:cubicBezTo>
                  <a:cubicBezTo>
                    <a:pt x="7880" y="81216"/>
                    <a:pt x="8370" y="82075"/>
                    <a:pt x="8554" y="83057"/>
                  </a:cubicBezTo>
                  <a:cubicBezTo>
                    <a:pt x="17884" y="80971"/>
                    <a:pt x="26227" y="75769"/>
                    <a:pt x="32214" y="68310"/>
                  </a:cubicBezTo>
                  <a:cubicBezTo>
                    <a:pt x="38201" y="60851"/>
                    <a:pt x="41470" y="51582"/>
                    <a:pt x="41495" y="42019"/>
                  </a:cubicBezTo>
                  <a:close/>
                </a:path>
              </a:pathLst>
            </a:custGeom>
            <a:solidFill>
              <a:srgbClr val="374FAD"/>
            </a:solidFill>
            <a:ln w="6134" cap="flat">
              <a:noFill/>
              <a:prstDash val="solid"/>
              <a:miter/>
            </a:ln>
          </p:spPr>
          <p:txBody>
            <a:bodyPr rtlCol="0" anchor="ctr"/>
            <a:lstStyle/>
            <a:p>
              <a:endParaRPr lang="en-AU"/>
            </a:p>
          </p:txBody>
        </p:sp>
        <p:sp>
          <p:nvSpPr>
            <p:cNvPr id="548" name="Freeform: Shape 547">
              <a:extLst>
                <a:ext uri="{FF2B5EF4-FFF2-40B4-BE49-F238E27FC236}">
                  <a16:creationId xmlns:a16="http://schemas.microsoft.com/office/drawing/2014/main" id="{954CD373-C4A7-4DA2-BE10-AF12094545AA}"/>
                </a:ext>
              </a:extLst>
            </p:cNvPr>
            <p:cNvSpPr/>
            <p:nvPr/>
          </p:nvSpPr>
          <p:spPr>
            <a:xfrm>
              <a:off x="9528688" y="3405199"/>
              <a:ext cx="46031" cy="87657"/>
            </a:xfrm>
            <a:custGeom>
              <a:avLst/>
              <a:gdLst>
                <a:gd name="connsiteX0" fmla="*/ 10515 w 46031"/>
                <a:gd name="connsiteY0" fmla="*/ 87657 h 87657"/>
                <a:gd name="connsiteX1" fmla="*/ 9092 w 46031"/>
                <a:gd name="connsiteY1" fmla="*/ 87167 h 87657"/>
                <a:gd name="connsiteX2" fmla="*/ 8307 w 46031"/>
                <a:gd name="connsiteY2" fmla="*/ 85878 h 87657"/>
                <a:gd name="connsiteX3" fmla="*/ 8307 w 46031"/>
                <a:gd name="connsiteY3" fmla="*/ 84713 h 87657"/>
                <a:gd name="connsiteX4" fmla="*/ 7878 w 46031"/>
                <a:gd name="connsiteY4" fmla="*/ 83057 h 87657"/>
                <a:gd name="connsiteX5" fmla="*/ 210 w 46031"/>
                <a:gd name="connsiteY5" fmla="*/ 2208 h 87657"/>
                <a:gd name="connsiteX6" fmla="*/ 952 w 46031"/>
                <a:gd name="connsiteY6" fmla="*/ 656 h 87657"/>
                <a:gd name="connsiteX7" fmla="*/ 2541 w 46031"/>
                <a:gd name="connsiteY7" fmla="*/ 0 h 87657"/>
                <a:gd name="connsiteX8" fmla="*/ 33261 w 46031"/>
                <a:gd name="connsiteY8" fmla="*/ 13372 h 87657"/>
                <a:gd name="connsiteX9" fmla="*/ 46032 w 46031"/>
                <a:gd name="connsiteY9" fmla="*/ 44350 h 87657"/>
                <a:gd name="connsiteX10" fmla="*/ 36279 w 46031"/>
                <a:gd name="connsiteY10" fmla="*/ 71929 h 87657"/>
                <a:gd name="connsiteX11" fmla="*/ 11374 w 46031"/>
                <a:gd name="connsiteY11" fmla="*/ 87289 h 87657"/>
                <a:gd name="connsiteX12" fmla="*/ 10515 w 46031"/>
                <a:gd name="connsiteY12" fmla="*/ 87657 h 87657"/>
                <a:gd name="connsiteX13" fmla="*/ 4381 w 46031"/>
                <a:gd name="connsiteY13" fmla="*/ 4723 h 87657"/>
                <a:gd name="connsiteX14" fmla="*/ 12049 w 46031"/>
                <a:gd name="connsiteY14" fmla="*/ 82014 h 87657"/>
                <a:gd name="connsiteX15" fmla="*/ 12049 w 46031"/>
                <a:gd name="connsiteY15" fmla="*/ 82566 h 87657"/>
                <a:gd name="connsiteX16" fmla="*/ 33003 w 46031"/>
                <a:gd name="connsiteY16" fmla="*/ 68359 h 87657"/>
                <a:gd name="connsiteX17" fmla="*/ 41002 w 46031"/>
                <a:gd name="connsiteY17" fmla="*/ 44350 h 87657"/>
                <a:gd name="connsiteX18" fmla="*/ 30384 w 46031"/>
                <a:gd name="connsiteY18" fmla="*/ 17427 h 87657"/>
                <a:gd name="connsiteX19" fmla="*/ 4381 w 46031"/>
                <a:gd name="connsiteY19" fmla="*/ 4723 h 8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031" h="87657">
                  <a:moveTo>
                    <a:pt x="10515" y="87657"/>
                  </a:moveTo>
                  <a:cubicBezTo>
                    <a:pt x="10000" y="87663"/>
                    <a:pt x="9497" y="87492"/>
                    <a:pt x="9092" y="87167"/>
                  </a:cubicBezTo>
                  <a:cubicBezTo>
                    <a:pt x="8687" y="86841"/>
                    <a:pt x="8411" y="86388"/>
                    <a:pt x="8307" y="85878"/>
                  </a:cubicBezTo>
                  <a:lnTo>
                    <a:pt x="8307" y="84713"/>
                  </a:lnTo>
                  <a:cubicBezTo>
                    <a:pt x="8135" y="84167"/>
                    <a:pt x="7994" y="83615"/>
                    <a:pt x="7878" y="83057"/>
                  </a:cubicBezTo>
                  <a:cubicBezTo>
                    <a:pt x="1786" y="56557"/>
                    <a:pt x="-790" y="29377"/>
                    <a:pt x="210" y="2208"/>
                  </a:cubicBezTo>
                  <a:cubicBezTo>
                    <a:pt x="259" y="1613"/>
                    <a:pt x="523" y="1061"/>
                    <a:pt x="952" y="656"/>
                  </a:cubicBezTo>
                  <a:cubicBezTo>
                    <a:pt x="1381" y="245"/>
                    <a:pt x="1952" y="12"/>
                    <a:pt x="2541" y="0"/>
                  </a:cubicBezTo>
                  <a:cubicBezTo>
                    <a:pt x="14128" y="301"/>
                    <a:pt x="25145" y="5097"/>
                    <a:pt x="33261" y="13372"/>
                  </a:cubicBezTo>
                  <a:cubicBezTo>
                    <a:pt x="41376" y="21647"/>
                    <a:pt x="45959" y="32757"/>
                    <a:pt x="46032" y="44350"/>
                  </a:cubicBezTo>
                  <a:cubicBezTo>
                    <a:pt x="46026" y="54386"/>
                    <a:pt x="42578" y="64120"/>
                    <a:pt x="36279" y="71929"/>
                  </a:cubicBezTo>
                  <a:cubicBezTo>
                    <a:pt x="29973" y="79744"/>
                    <a:pt x="21189" y="85161"/>
                    <a:pt x="11374" y="87289"/>
                  </a:cubicBezTo>
                  <a:lnTo>
                    <a:pt x="10515" y="87657"/>
                  </a:lnTo>
                  <a:close/>
                  <a:moveTo>
                    <a:pt x="4381" y="4723"/>
                  </a:moveTo>
                  <a:cubicBezTo>
                    <a:pt x="3682" y="30708"/>
                    <a:pt x="6258" y="56674"/>
                    <a:pt x="12049" y="82014"/>
                  </a:cubicBezTo>
                  <a:lnTo>
                    <a:pt x="12049" y="82566"/>
                  </a:lnTo>
                  <a:cubicBezTo>
                    <a:pt x="20404" y="80259"/>
                    <a:pt x="27771" y="75266"/>
                    <a:pt x="33003" y="68359"/>
                  </a:cubicBezTo>
                  <a:cubicBezTo>
                    <a:pt x="38235" y="61452"/>
                    <a:pt x="41045" y="53018"/>
                    <a:pt x="41002" y="44350"/>
                  </a:cubicBezTo>
                  <a:cubicBezTo>
                    <a:pt x="40947" y="34364"/>
                    <a:pt x="37162" y="24764"/>
                    <a:pt x="30384" y="17427"/>
                  </a:cubicBezTo>
                  <a:cubicBezTo>
                    <a:pt x="23605" y="10097"/>
                    <a:pt x="14331" y="5564"/>
                    <a:pt x="4381" y="4723"/>
                  </a:cubicBezTo>
                  <a:close/>
                </a:path>
              </a:pathLst>
            </a:custGeom>
            <a:solidFill>
              <a:srgbClr val="0E0E0E"/>
            </a:solidFill>
            <a:ln w="6134" cap="flat">
              <a:noFill/>
              <a:prstDash val="solid"/>
              <a:miter/>
            </a:ln>
          </p:spPr>
          <p:txBody>
            <a:bodyPr rtlCol="0" anchor="ctr"/>
            <a:lstStyle/>
            <a:p>
              <a:endParaRPr lang="en-AU"/>
            </a:p>
          </p:txBody>
        </p:sp>
        <p:sp>
          <p:nvSpPr>
            <p:cNvPr id="549" name="Freeform: Shape 548">
              <a:extLst>
                <a:ext uri="{FF2B5EF4-FFF2-40B4-BE49-F238E27FC236}">
                  <a16:creationId xmlns:a16="http://schemas.microsoft.com/office/drawing/2014/main" id="{BA714021-736B-4EBF-B6F5-2CE6E63D08BF}"/>
                </a:ext>
              </a:extLst>
            </p:cNvPr>
            <p:cNvSpPr/>
            <p:nvPr/>
          </p:nvSpPr>
          <p:spPr>
            <a:xfrm>
              <a:off x="9686699" y="3407644"/>
              <a:ext cx="84302" cy="84301"/>
            </a:xfrm>
            <a:custGeom>
              <a:avLst/>
              <a:gdLst>
                <a:gd name="connsiteX0" fmla="*/ 51834 w 84302"/>
                <a:gd name="connsiteY0" fmla="*/ 83164 h 84301"/>
                <a:gd name="connsiteX1" fmla="*/ 83167 w 84302"/>
                <a:gd name="connsiteY1" fmla="*/ 32471 h 84301"/>
                <a:gd name="connsiteX2" fmla="*/ 32469 w 84302"/>
                <a:gd name="connsiteY2" fmla="*/ 1137 h 84301"/>
                <a:gd name="connsiteX3" fmla="*/ 1135 w 84302"/>
                <a:gd name="connsiteY3" fmla="*/ 51830 h 84301"/>
                <a:gd name="connsiteX4" fmla="*/ 51834 w 84302"/>
                <a:gd name="connsiteY4" fmla="*/ 83164 h 8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1">
                  <a:moveTo>
                    <a:pt x="51834" y="83164"/>
                  </a:moveTo>
                  <a:cubicBezTo>
                    <a:pt x="74482" y="77821"/>
                    <a:pt x="88510" y="55124"/>
                    <a:pt x="83167" y="32471"/>
                  </a:cubicBezTo>
                  <a:cubicBezTo>
                    <a:pt x="77819" y="9818"/>
                    <a:pt x="55122" y="-4212"/>
                    <a:pt x="32469" y="1137"/>
                  </a:cubicBezTo>
                  <a:cubicBezTo>
                    <a:pt x="9821" y="6480"/>
                    <a:pt x="-4208" y="29177"/>
                    <a:pt x="1135" y="51830"/>
                  </a:cubicBezTo>
                  <a:cubicBezTo>
                    <a:pt x="6484" y="74484"/>
                    <a:pt x="29181" y="88513"/>
                    <a:pt x="51834" y="83164"/>
                  </a:cubicBezTo>
                  <a:close/>
                </a:path>
              </a:pathLst>
            </a:custGeom>
            <a:solidFill>
              <a:srgbClr val="374FAD"/>
            </a:solidFill>
            <a:ln w="6134" cap="flat">
              <a:noFill/>
              <a:prstDash val="solid"/>
              <a:miter/>
            </a:ln>
          </p:spPr>
          <p:txBody>
            <a:bodyPr rtlCol="0" anchor="ctr"/>
            <a:lstStyle/>
            <a:p>
              <a:endParaRPr lang="en-AU"/>
            </a:p>
          </p:txBody>
        </p:sp>
        <p:sp>
          <p:nvSpPr>
            <p:cNvPr id="550" name="Freeform: Shape 549">
              <a:extLst>
                <a:ext uri="{FF2B5EF4-FFF2-40B4-BE49-F238E27FC236}">
                  <a16:creationId xmlns:a16="http://schemas.microsoft.com/office/drawing/2014/main" id="{09DA5F99-864C-42B9-90AC-8D673585BFA3}"/>
                </a:ext>
              </a:extLst>
            </p:cNvPr>
            <p:cNvSpPr/>
            <p:nvPr/>
          </p:nvSpPr>
          <p:spPr>
            <a:xfrm>
              <a:off x="9684522" y="3405138"/>
              <a:ext cx="88822" cy="88822"/>
            </a:xfrm>
            <a:custGeom>
              <a:avLst/>
              <a:gdLst>
                <a:gd name="connsiteX0" fmla="*/ 44411 w 88822"/>
                <a:gd name="connsiteY0" fmla="*/ 88823 h 88822"/>
                <a:gd name="connsiteX1" fmla="*/ 19740 w 88822"/>
                <a:gd name="connsiteY1" fmla="*/ 81339 h 88822"/>
                <a:gd name="connsiteX2" fmla="*/ 3380 w 88822"/>
                <a:gd name="connsiteY2" fmla="*/ 61403 h 88822"/>
                <a:gd name="connsiteX3" fmla="*/ 852 w 88822"/>
                <a:gd name="connsiteY3" fmla="*/ 35744 h 88822"/>
                <a:gd name="connsiteX4" fmla="*/ 13010 w 88822"/>
                <a:gd name="connsiteY4" fmla="*/ 13004 h 88822"/>
                <a:gd name="connsiteX5" fmla="*/ 35750 w 88822"/>
                <a:gd name="connsiteY5" fmla="*/ 853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8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45" y="86215"/>
                    <a:pt x="19740" y="81339"/>
                  </a:cubicBezTo>
                  <a:cubicBezTo>
                    <a:pt x="12434" y="76456"/>
                    <a:pt x="6741" y="69518"/>
                    <a:pt x="3380" y="61403"/>
                  </a:cubicBezTo>
                  <a:cubicBezTo>
                    <a:pt x="18" y="53293"/>
                    <a:pt x="-859" y="44362"/>
                    <a:pt x="852" y="35744"/>
                  </a:cubicBezTo>
                  <a:cubicBezTo>
                    <a:pt x="2570" y="27131"/>
                    <a:pt x="6796" y="19218"/>
                    <a:pt x="13010" y="13004"/>
                  </a:cubicBezTo>
                  <a:cubicBezTo>
                    <a:pt x="19218" y="6797"/>
                    <a:pt x="27131" y="2564"/>
                    <a:pt x="35750" y="853"/>
                  </a:cubicBezTo>
                  <a:cubicBezTo>
                    <a:pt x="44362" y="-859"/>
                    <a:pt x="53293" y="18"/>
                    <a:pt x="61409" y="3380"/>
                  </a:cubicBezTo>
                  <a:cubicBezTo>
                    <a:pt x="69524" y="6741"/>
                    <a:pt x="76456" y="12434"/>
                    <a:pt x="81339" y="19740"/>
                  </a:cubicBezTo>
                  <a:cubicBezTo>
                    <a:pt x="86222" y="27039"/>
                    <a:pt x="88823" y="35627"/>
                    <a:pt x="88823" y="44411"/>
                  </a:cubicBezTo>
                  <a:cubicBezTo>
                    <a:pt x="88810" y="56183"/>
                    <a:pt x="84124" y="67470"/>
                    <a:pt x="75800" y="75794"/>
                  </a:cubicBezTo>
                  <a:cubicBezTo>
                    <a:pt x="67476" y="84124"/>
                    <a:pt x="56189" y="88804"/>
                    <a:pt x="44411" y="88823"/>
                  </a:cubicBezTo>
                  <a:close/>
                  <a:moveTo>
                    <a:pt x="44411" y="4600"/>
                  </a:moveTo>
                  <a:cubicBezTo>
                    <a:pt x="36541" y="4600"/>
                    <a:pt x="28843" y="6931"/>
                    <a:pt x="22298" y="11311"/>
                  </a:cubicBezTo>
                  <a:cubicBezTo>
                    <a:pt x="15746" y="15685"/>
                    <a:pt x="10643" y="21899"/>
                    <a:pt x="7631" y="29174"/>
                  </a:cubicBezTo>
                  <a:cubicBezTo>
                    <a:pt x="4619" y="36449"/>
                    <a:pt x="3827" y="44454"/>
                    <a:pt x="5367" y="52177"/>
                  </a:cubicBezTo>
                  <a:cubicBezTo>
                    <a:pt x="6901" y="59900"/>
                    <a:pt x="10692" y="66991"/>
                    <a:pt x="16262" y="72561"/>
                  </a:cubicBezTo>
                  <a:cubicBezTo>
                    <a:pt x="21831" y="78131"/>
                    <a:pt x="28922" y="81922"/>
                    <a:pt x="36645" y="83455"/>
                  </a:cubicBezTo>
                  <a:cubicBezTo>
                    <a:pt x="44368" y="84995"/>
                    <a:pt x="52373" y="84203"/>
                    <a:pt x="59649" y="81192"/>
                  </a:cubicBezTo>
                  <a:cubicBezTo>
                    <a:pt x="66923" y="78180"/>
                    <a:pt x="73137" y="73076"/>
                    <a:pt x="77511" y="66531"/>
                  </a:cubicBezTo>
                  <a:cubicBezTo>
                    <a:pt x="81891" y="59980"/>
                    <a:pt x="84222" y="52281"/>
                    <a:pt x="84222" y="44411"/>
                  </a:cubicBezTo>
                  <a:cubicBezTo>
                    <a:pt x="84210" y="33854"/>
                    <a:pt x="80008" y="23739"/>
                    <a:pt x="72542" y="16280"/>
                  </a:cubicBezTo>
                  <a:cubicBezTo>
                    <a:pt x="65083" y="8815"/>
                    <a:pt x="54968" y="4619"/>
                    <a:pt x="44411" y="4600"/>
                  </a:cubicBezTo>
                  <a:close/>
                </a:path>
              </a:pathLst>
            </a:custGeom>
            <a:solidFill>
              <a:srgbClr val="0E0E0E"/>
            </a:solidFill>
            <a:ln w="6134" cap="flat">
              <a:noFill/>
              <a:prstDash val="solid"/>
              <a:miter/>
            </a:ln>
          </p:spPr>
          <p:txBody>
            <a:bodyPr rtlCol="0" anchor="ctr"/>
            <a:lstStyle/>
            <a:p>
              <a:endParaRPr lang="en-AU"/>
            </a:p>
          </p:txBody>
        </p:sp>
        <p:sp>
          <p:nvSpPr>
            <p:cNvPr id="551" name="Freeform: Shape 550">
              <a:extLst>
                <a:ext uri="{FF2B5EF4-FFF2-40B4-BE49-F238E27FC236}">
                  <a16:creationId xmlns:a16="http://schemas.microsoft.com/office/drawing/2014/main" id="{FC7555C2-BF31-4FC8-883D-0F6D7FEEF7A2}"/>
                </a:ext>
              </a:extLst>
            </p:cNvPr>
            <p:cNvSpPr/>
            <p:nvPr/>
          </p:nvSpPr>
          <p:spPr>
            <a:xfrm>
              <a:off x="9885715" y="3407430"/>
              <a:ext cx="84286" cy="84286"/>
            </a:xfrm>
            <a:custGeom>
              <a:avLst/>
              <a:gdLst>
                <a:gd name="connsiteX0" fmla="*/ 71943 w 84286"/>
                <a:gd name="connsiteY0" fmla="*/ 71943 h 84286"/>
                <a:gd name="connsiteX1" fmla="*/ 71943 w 84286"/>
                <a:gd name="connsiteY1" fmla="*/ 12343 h 84286"/>
                <a:gd name="connsiteX2" fmla="*/ 12343 w 84286"/>
                <a:gd name="connsiteY2" fmla="*/ 12343 h 84286"/>
                <a:gd name="connsiteX3" fmla="*/ 12343 w 84286"/>
                <a:gd name="connsiteY3" fmla="*/ 71943 h 84286"/>
                <a:gd name="connsiteX4" fmla="*/ 71943 w 84286"/>
                <a:gd name="connsiteY4" fmla="*/ 71943 h 8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6" h="84286">
                  <a:moveTo>
                    <a:pt x="71943" y="71943"/>
                  </a:moveTo>
                  <a:cubicBezTo>
                    <a:pt x="88401" y="55485"/>
                    <a:pt x="88401" y="28802"/>
                    <a:pt x="71943" y="12343"/>
                  </a:cubicBezTo>
                  <a:cubicBezTo>
                    <a:pt x="55485" y="-4114"/>
                    <a:pt x="28801" y="-4114"/>
                    <a:pt x="12343" y="12343"/>
                  </a:cubicBezTo>
                  <a:cubicBezTo>
                    <a:pt x="-4114" y="28802"/>
                    <a:pt x="-4114" y="55485"/>
                    <a:pt x="12343" y="71943"/>
                  </a:cubicBezTo>
                  <a:cubicBezTo>
                    <a:pt x="28801" y="88401"/>
                    <a:pt x="55485" y="88401"/>
                    <a:pt x="71943" y="71943"/>
                  </a:cubicBezTo>
                  <a:close/>
                </a:path>
              </a:pathLst>
            </a:custGeom>
            <a:solidFill>
              <a:srgbClr val="374FAD"/>
            </a:solidFill>
            <a:ln w="6134" cap="flat">
              <a:noFill/>
              <a:prstDash val="solid"/>
              <a:miter/>
            </a:ln>
          </p:spPr>
          <p:txBody>
            <a:bodyPr rtlCol="0" anchor="ctr"/>
            <a:lstStyle/>
            <a:p>
              <a:endParaRPr lang="en-AU"/>
            </a:p>
          </p:txBody>
        </p:sp>
        <p:sp>
          <p:nvSpPr>
            <p:cNvPr id="552" name="Freeform: Shape 551">
              <a:extLst>
                <a:ext uri="{FF2B5EF4-FFF2-40B4-BE49-F238E27FC236}">
                  <a16:creationId xmlns:a16="http://schemas.microsoft.com/office/drawing/2014/main" id="{57E77C8D-1F9C-428E-B375-75BAF340B9A4}"/>
                </a:ext>
              </a:extLst>
            </p:cNvPr>
            <p:cNvSpPr/>
            <p:nvPr/>
          </p:nvSpPr>
          <p:spPr>
            <a:xfrm>
              <a:off x="9883510" y="3405137"/>
              <a:ext cx="88826" cy="88823"/>
            </a:xfrm>
            <a:custGeom>
              <a:avLst/>
              <a:gdLst>
                <a:gd name="connsiteX0" fmla="*/ 44354 w 88826"/>
                <a:gd name="connsiteY0" fmla="*/ 88823 h 88823"/>
                <a:gd name="connsiteX1" fmla="*/ 19695 w 88826"/>
                <a:gd name="connsiteY1" fmla="*/ 81308 h 88823"/>
                <a:gd name="connsiteX2" fmla="*/ 3365 w 88826"/>
                <a:gd name="connsiteY2" fmla="*/ 61366 h 88823"/>
                <a:gd name="connsiteX3" fmla="*/ 863 w 88826"/>
                <a:gd name="connsiteY3" fmla="*/ 35707 h 88823"/>
                <a:gd name="connsiteX4" fmla="*/ 13033 w 88826"/>
                <a:gd name="connsiteY4" fmla="*/ 12986 h 88823"/>
                <a:gd name="connsiteX5" fmla="*/ 35772 w 88826"/>
                <a:gd name="connsiteY5" fmla="*/ 847 h 88823"/>
                <a:gd name="connsiteX6" fmla="*/ 61426 w 88826"/>
                <a:gd name="connsiteY6" fmla="*/ 3386 h 88823"/>
                <a:gd name="connsiteX7" fmla="*/ 81343 w 88826"/>
                <a:gd name="connsiteY7" fmla="*/ 19746 h 88823"/>
                <a:gd name="connsiteX8" fmla="*/ 88827 w 88826"/>
                <a:gd name="connsiteY8" fmla="*/ 44411 h 88823"/>
                <a:gd name="connsiteX9" fmla="*/ 75779 w 88826"/>
                <a:gd name="connsiteY9" fmla="*/ 75818 h 88823"/>
                <a:gd name="connsiteX10" fmla="*/ 44354 w 88826"/>
                <a:gd name="connsiteY10" fmla="*/ 88823 h 88823"/>
                <a:gd name="connsiteX11" fmla="*/ 44354 w 88826"/>
                <a:gd name="connsiteY11" fmla="*/ 4601 h 88823"/>
                <a:gd name="connsiteX12" fmla="*/ 22253 w 88826"/>
                <a:gd name="connsiteY12" fmla="*/ 11336 h 88823"/>
                <a:gd name="connsiteX13" fmla="*/ 7616 w 88826"/>
                <a:gd name="connsiteY13" fmla="*/ 29217 h 88823"/>
                <a:gd name="connsiteX14" fmla="*/ 5377 w 88826"/>
                <a:gd name="connsiteY14" fmla="*/ 52214 h 88823"/>
                <a:gd name="connsiteX15" fmla="*/ 16284 w 88826"/>
                <a:gd name="connsiteY15" fmla="*/ 72580 h 88823"/>
                <a:gd name="connsiteX16" fmla="*/ 36668 w 88826"/>
                <a:gd name="connsiteY16" fmla="*/ 83462 h 88823"/>
                <a:gd name="connsiteX17" fmla="*/ 59665 w 88826"/>
                <a:gd name="connsiteY17" fmla="*/ 81186 h 88823"/>
                <a:gd name="connsiteX18" fmla="*/ 77521 w 88826"/>
                <a:gd name="connsiteY18" fmla="*/ 66519 h 88823"/>
                <a:gd name="connsiteX19" fmla="*/ 84226 w 88826"/>
                <a:gd name="connsiteY19" fmla="*/ 44411 h 88823"/>
                <a:gd name="connsiteX20" fmla="*/ 72522 w 88826"/>
                <a:gd name="connsiteY20" fmla="*/ 16256 h 88823"/>
                <a:gd name="connsiteX21" fmla="*/ 44354 w 88826"/>
                <a:gd name="connsiteY21" fmla="*/ 4601 h 8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6" h="88823">
                  <a:moveTo>
                    <a:pt x="44354" y="88823"/>
                  </a:moveTo>
                  <a:cubicBezTo>
                    <a:pt x="35570" y="88811"/>
                    <a:pt x="26988" y="86197"/>
                    <a:pt x="19695" y="81308"/>
                  </a:cubicBezTo>
                  <a:cubicBezTo>
                    <a:pt x="12401" y="76420"/>
                    <a:pt x="6715" y="69482"/>
                    <a:pt x="3365" y="61366"/>
                  </a:cubicBezTo>
                  <a:cubicBezTo>
                    <a:pt x="10" y="53245"/>
                    <a:pt x="-861" y="44320"/>
                    <a:pt x="863" y="35707"/>
                  </a:cubicBezTo>
                  <a:cubicBezTo>
                    <a:pt x="2580" y="27095"/>
                    <a:pt x="6819" y="19188"/>
                    <a:pt x="13033" y="12986"/>
                  </a:cubicBezTo>
                  <a:cubicBezTo>
                    <a:pt x="19247" y="6779"/>
                    <a:pt x="27160" y="2558"/>
                    <a:pt x="35772" y="847"/>
                  </a:cubicBezTo>
                  <a:cubicBezTo>
                    <a:pt x="44385" y="-859"/>
                    <a:pt x="53310" y="25"/>
                    <a:pt x="61426" y="3386"/>
                  </a:cubicBezTo>
                  <a:cubicBezTo>
                    <a:pt x="69535" y="6748"/>
                    <a:pt x="76466" y="12440"/>
                    <a:pt x="81343" y="19746"/>
                  </a:cubicBezTo>
                  <a:cubicBezTo>
                    <a:pt x="86220" y="27046"/>
                    <a:pt x="88827" y="35628"/>
                    <a:pt x="88827" y="44411"/>
                  </a:cubicBezTo>
                  <a:cubicBezTo>
                    <a:pt x="88808" y="56195"/>
                    <a:pt x="84116" y="67488"/>
                    <a:pt x="75779" y="75818"/>
                  </a:cubicBezTo>
                  <a:cubicBezTo>
                    <a:pt x="67437" y="84143"/>
                    <a:pt x="56138" y="88823"/>
                    <a:pt x="44354" y="88823"/>
                  </a:cubicBezTo>
                  <a:close/>
                  <a:moveTo>
                    <a:pt x="44354" y="4601"/>
                  </a:moveTo>
                  <a:cubicBezTo>
                    <a:pt x="36484" y="4613"/>
                    <a:pt x="28792" y="6956"/>
                    <a:pt x="22253" y="11336"/>
                  </a:cubicBezTo>
                  <a:cubicBezTo>
                    <a:pt x="15714" y="15722"/>
                    <a:pt x="10616" y="21942"/>
                    <a:pt x="7616" y="29217"/>
                  </a:cubicBezTo>
                  <a:cubicBezTo>
                    <a:pt x="4611" y="36492"/>
                    <a:pt x="3832" y="44497"/>
                    <a:pt x="5377" y="52214"/>
                  </a:cubicBezTo>
                  <a:cubicBezTo>
                    <a:pt x="6917" y="59931"/>
                    <a:pt x="10714" y="67022"/>
                    <a:pt x="16284" y="72580"/>
                  </a:cubicBezTo>
                  <a:cubicBezTo>
                    <a:pt x="21854" y="78143"/>
                    <a:pt x="28951" y="81928"/>
                    <a:pt x="36668" y="83462"/>
                  </a:cubicBezTo>
                  <a:cubicBezTo>
                    <a:pt x="44391" y="84989"/>
                    <a:pt x="52390" y="84198"/>
                    <a:pt x="59665" y="81186"/>
                  </a:cubicBezTo>
                  <a:cubicBezTo>
                    <a:pt x="66934" y="78168"/>
                    <a:pt x="73148" y="73064"/>
                    <a:pt x="77521" y="66519"/>
                  </a:cubicBezTo>
                  <a:cubicBezTo>
                    <a:pt x="81889" y="59974"/>
                    <a:pt x="84226" y="52282"/>
                    <a:pt x="84226" y="44411"/>
                  </a:cubicBezTo>
                  <a:cubicBezTo>
                    <a:pt x="84208" y="33848"/>
                    <a:pt x="80000" y="23721"/>
                    <a:pt x="72522" y="16256"/>
                  </a:cubicBezTo>
                  <a:cubicBezTo>
                    <a:pt x="65051" y="8791"/>
                    <a:pt x="54917" y="4601"/>
                    <a:pt x="44354" y="4601"/>
                  </a:cubicBezTo>
                  <a:close/>
                </a:path>
              </a:pathLst>
            </a:custGeom>
            <a:solidFill>
              <a:srgbClr val="0E0E0E"/>
            </a:solidFill>
            <a:ln w="6134" cap="flat">
              <a:noFill/>
              <a:prstDash val="solid"/>
              <a:miter/>
            </a:ln>
          </p:spPr>
          <p:txBody>
            <a:bodyPr rtlCol="0" anchor="ctr"/>
            <a:lstStyle/>
            <a:p>
              <a:endParaRPr lang="en-AU"/>
            </a:p>
          </p:txBody>
        </p:sp>
        <p:sp>
          <p:nvSpPr>
            <p:cNvPr id="553" name="Freeform: Shape 552">
              <a:extLst>
                <a:ext uri="{FF2B5EF4-FFF2-40B4-BE49-F238E27FC236}">
                  <a16:creationId xmlns:a16="http://schemas.microsoft.com/office/drawing/2014/main" id="{2153A39E-D464-4679-A4FD-21DDEB9FC888}"/>
                </a:ext>
              </a:extLst>
            </p:cNvPr>
            <p:cNvSpPr/>
            <p:nvPr/>
          </p:nvSpPr>
          <p:spPr>
            <a:xfrm>
              <a:off x="9985847" y="3545549"/>
              <a:ext cx="84123" cy="79130"/>
            </a:xfrm>
            <a:custGeom>
              <a:avLst/>
              <a:gdLst>
                <a:gd name="connsiteX0" fmla="*/ 42066 w 84123"/>
                <a:gd name="connsiteY0" fmla="*/ 0 h 79130"/>
                <a:gd name="connsiteX1" fmla="*/ 16173 w 84123"/>
                <a:gd name="connsiteY1" fmla="*/ 8888 h 79130"/>
                <a:gd name="connsiteX2" fmla="*/ 1249 w 84123"/>
                <a:gd name="connsiteY2" fmla="*/ 31842 h 79130"/>
                <a:gd name="connsiteX3" fmla="*/ 3635 w 84123"/>
                <a:gd name="connsiteY3" fmla="*/ 59115 h 79130"/>
                <a:gd name="connsiteX4" fmla="*/ 22314 w 84123"/>
                <a:gd name="connsiteY4" fmla="*/ 79131 h 79130"/>
                <a:gd name="connsiteX5" fmla="*/ 73350 w 84123"/>
                <a:gd name="connsiteY5" fmla="*/ 70114 h 79130"/>
                <a:gd name="connsiteX6" fmla="*/ 83612 w 84123"/>
                <a:gd name="connsiteY6" fmla="*/ 48564 h 79130"/>
                <a:gd name="connsiteX7" fmla="*/ 80478 w 84123"/>
                <a:gd name="connsiteY7" fmla="*/ 24899 h 79130"/>
                <a:gd name="connsiteX8" fmla="*/ 64958 w 84123"/>
                <a:gd name="connsiteY8" fmla="*/ 6760 h 79130"/>
                <a:gd name="connsiteX9" fmla="*/ 42066 w 84123"/>
                <a:gd name="connsiteY9" fmla="*/ 0 h 7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123" h="79130">
                  <a:moveTo>
                    <a:pt x="42066" y="0"/>
                  </a:moveTo>
                  <a:cubicBezTo>
                    <a:pt x="32680" y="-12"/>
                    <a:pt x="23565" y="3116"/>
                    <a:pt x="16173" y="8888"/>
                  </a:cubicBezTo>
                  <a:cubicBezTo>
                    <a:pt x="8775" y="14661"/>
                    <a:pt x="3524" y="22739"/>
                    <a:pt x="1249" y="31842"/>
                  </a:cubicBezTo>
                  <a:cubicBezTo>
                    <a:pt x="-1021" y="40946"/>
                    <a:pt x="-180" y="50546"/>
                    <a:pt x="3635" y="59115"/>
                  </a:cubicBezTo>
                  <a:cubicBezTo>
                    <a:pt x="7450" y="67684"/>
                    <a:pt x="14026" y="74733"/>
                    <a:pt x="22314" y="79131"/>
                  </a:cubicBezTo>
                  <a:lnTo>
                    <a:pt x="73350" y="70114"/>
                  </a:lnTo>
                  <a:cubicBezTo>
                    <a:pt x="78778" y="64071"/>
                    <a:pt x="82342" y="56588"/>
                    <a:pt x="83612" y="48564"/>
                  </a:cubicBezTo>
                  <a:cubicBezTo>
                    <a:pt x="84876" y="40534"/>
                    <a:pt x="83784" y="32315"/>
                    <a:pt x="80478" y="24899"/>
                  </a:cubicBezTo>
                  <a:cubicBezTo>
                    <a:pt x="77165" y="17476"/>
                    <a:pt x="71773" y="11177"/>
                    <a:pt x="64958" y="6760"/>
                  </a:cubicBezTo>
                  <a:cubicBezTo>
                    <a:pt x="58143" y="2343"/>
                    <a:pt x="50187" y="-6"/>
                    <a:pt x="42066" y="0"/>
                  </a:cubicBezTo>
                  <a:close/>
                </a:path>
              </a:pathLst>
            </a:custGeom>
            <a:solidFill>
              <a:srgbClr val="374FAD"/>
            </a:solidFill>
            <a:ln w="6134" cap="flat">
              <a:noFill/>
              <a:prstDash val="solid"/>
              <a:miter/>
            </a:ln>
          </p:spPr>
          <p:txBody>
            <a:bodyPr rtlCol="0" anchor="ctr"/>
            <a:lstStyle/>
            <a:p>
              <a:endParaRPr lang="en-AU"/>
            </a:p>
          </p:txBody>
        </p:sp>
        <p:sp>
          <p:nvSpPr>
            <p:cNvPr id="554" name="Freeform: Shape 553">
              <a:extLst>
                <a:ext uri="{FF2B5EF4-FFF2-40B4-BE49-F238E27FC236}">
                  <a16:creationId xmlns:a16="http://schemas.microsoft.com/office/drawing/2014/main" id="{2A6BCB6C-7C49-498E-935F-2B1BD941ED45}"/>
                </a:ext>
              </a:extLst>
            </p:cNvPr>
            <p:cNvSpPr/>
            <p:nvPr/>
          </p:nvSpPr>
          <p:spPr>
            <a:xfrm>
              <a:off x="9983511" y="3543483"/>
              <a:ext cx="88823" cy="83896"/>
            </a:xfrm>
            <a:custGeom>
              <a:avLst/>
              <a:gdLst>
                <a:gd name="connsiteX0" fmla="*/ 24650 w 88823"/>
                <a:gd name="connsiteY0" fmla="*/ 83650 h 83896"/>
                <a:gd name="connsiteX1" fmla="*/ 23607 w 88823"/>
                <a:gd name="connsiteY1" fmla="*/ 83650 h 83896"/>
                <a:gd name="connsiteX2" fmla="*/ 4683 w 88823"/>
                <a:gd name="connsiteY2" fmla="*/ 64267 h 83896"/>
                <a:gd name="connsiteX3" fmla="*/ 543 w 88823"/>
                <a:gd name="connsiteY3" fmla="*/ 37497 h 83896"/>
                <a:gd name="connsiteX4" fmla="*/ 12713 w 88823"/>
                <a:gd name="connsiteY4" fmla="*/ 13304 h 83896"/>
                <a:gd name="connsiteX5" fmla="*/ 36679 w 88823"/>
                <a:gd name="connsiteY5" fmla="*/ 680 h 83896"/>
                <a:gd name="connsiteX6" fmla="*/ 63522 w 88823"/>
                <a:gd name="connsiteY6" fmla="*/ 4323 h 83896"/>
                <a:gd name="connsiteX7" fmla="*/ 83256 w 88823"/>
                <a:gd name="connsiteY7" fmla="*/ 22879 h 83896"/>
                <a:gd name="connsiteX8" fmla="*/ 88537 w 88823"/>
                <a:gd name="connsiteY8" fmla="*/ 49446 h 83896"/>
                <a:gd name="connsiteX9" fmla="*/ 77404 w 88823"/>
                <a:gd name="connsiteY9" fmla="*/ 74143 h 83896"/>
                <a:gd name="connsiteX10" fmla="*/ 76054 w 88823"/>
                <a:gd name="connsiteY10" fmla="*/ 74817 h 83896"/>
                <a:gd name="connsiteX11" fmla="*/ 25079 w 88823"/>
                <a:gd name="connsiteY11" fmla="*/ 83896 h 83896"/>
                <a:gd name="connsiteX12" fmla="*/ 24650 w 88823"/>
                <a:gd name="connsiteY12" fmla="*/ 83650 h 83896"/>
                <a:gd name="connsiteX13" fmla="*/ 44402 w 88823"/>
                <a:gd name="connsiteY13" fmla="*/ 4520 h 83896"/>
                <a:gd name="connsiteX14" fmla="*/ 19994 w 88823"/>
                <a:gd name="connsiteY14" fmla="*/ 12752 h 83896"/>
                <a:gd name="connsiteX15" fmla="*/ 5781 w 88823"/>
                <a:gd name="connsiteY15" fmla="*/ 34240 h 83896"/>
                <a:gd name="connsiteX16" fmla="*/ 7750 w 88823"/>
                <a:gd name="connsiteY16" fmla="*/ 59924 h 83896"/>
                <a:gd name="connsiteX17" fmla="*/ 25079 w 88823"/>
                <a:gd name="connsiteY17" fmla="*/ 78988 h 83896"/>
                <a:gd name="connsiteX18" fmla="*/ 74153 w 88823"/>
                <a:gd name="connsiteY18" fmla="*/ 70217 h 83896"/>
                <a:gd name="connsiteX19" fmla="*/ 83906 w 88823"/>
                <a:gd name="connsiteY19" fmla="*/ 44392 h 83896"/>
                <a:gd name="connsiteX20" fmla="*/ 72355 w 88823"/>
                <a:gd name="connsiteY20" fmla="*/ 16328 h 83896"/>
                <a:gd name="connsiteX21" fmla="*/ 44402 w 88823"/>
                <a:gd name="connsiteY21" fmla="*/ 4520 h 8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3" h="83896">
                  <a:moveTo>
                    <a:pt x="24650" y="83650"/>
                  </a:moveTo>
                  <a:cubicBezTo>
                    <a:pt x="24306" y="83743"/>
                    <a:pt x="23951" y="83743"/>
                    <a:pt x="23607" y="83650"/>
                  </a:cubicBezTo>
                  <a:cubicBezTo>
                    <a:pt x="15436" y="79320"/>
                    <a:pt x="8818" y="72542"/>
                    <a:pt x="4683" y="64267"/>
                  </a:cubicBezTo>
                  <a:cubicBezTo>
                    <a:pt x="549" y="55992"/>
                    <a:pt x="-899" y="46637"/>
                    <a:pt x="543" y="37497"/>
                  </a:cubicBezTo>
                  <a:cubicBezTo>
                    <a:pt x="1978" y="28363"/>
                    <a:pt x="6235" y="19904"/>
                    <a:pt x="12713" y="13304"/>
                  </a:cubicBezTo>
                  <a:cubicBezTo>
                    <a:pt x="19196" y="6703"/>
                    <a:pt x="27576" y="2287"/>
                    <a:pt x="36679" y="680"/>
                  </a:cubicBezTo>
                  <a:cubicBezTo>
                    <a:pt x="45788" y="-934"/>
                    <a:pt x="55173" y="342"/>
                    <a:pt x="63522" y="4323"/>
                  </a:cubicBezTo>
                  <a:cubicBezTo>
                    <a:pt x="71871" y="8305"/>
                    <a:pt x="78772" y="14788"/>
                    <a:pt x="83256" y="22879"/>
                  </a:cubicBezTo>
                  <a:cubicBezTo>
                    <a:pt x="87740" y="30970"/>
                    <a:pt x="89586" y="40257"/>
                    <a:pt x="88537" y="49446"/>
                  </a:cubicBezTo>
                  <a:cubicBezTo>
                    <a:pt x="87488" y="58635"/>
                    <a:pt x="83593" y="67272"/>
                    <a:pt x="77404" y="74143"/>
                  </a:cubicBezTo>
                  <a:cubicBezTo>
                    <a:pt x="77048" y="74517"/>
                    <a:pt x="76570" y="74756"/>
                    <a:pt x="76054" y="74817"/>
                  </a:cubicBezTo>
                  <a:lnTo>
                    <a:pt x="25079" y="83896"/>
                  </a:lnTo>
                  <a:lnTo>
                    <a:pt x="24650" y="83650"/>
                  </a:lnTo>
                  <a:close/>
                  <a:moveTo>
                    <a:pt x="44402" y="4520"/>
                  </a:moveTo>
                  <a:cubicBezTo>
                    <a:pt x="35575" y="4471"/>
                    <a:pt x="26987" y="7372"/>
                    <a:pt x="19994" y="12752"/>
                  </a:cubicBezTo>
                  <a:cubicBezTo>
                    <a:pt x="12995" y="18138"/>
                    <a:pt x="7996" y="25695"/>
                    <a:pt x="5781" y="34240"/>
                  </a:cubicBezTo>
                  <a:cubicBezTo>
                    <a:pt x="3560" y="42779"/>
                    <a:pt x="4254" y="51820"/>
                    <a:pt x="7750" y="59924"/>
                  </a:cubicBezTo>
                  <a:cubicBezTo>
                    <a:pt x="11247" y="68027"/>
                    <a:pt x="17344" y="74737"/>
                    <a:pt x="25079" y="78988"/>
                  </a:cubicBezTo>
                  <a:lnTo>
                    <a:pt x="74153" y="70217"/>
                  </a:lnTo>
                  <a:cubicBezTo>
                    <a:pt x="80409" y="63064"/>
                    <a:pt x="83869" y="53894"/>
                    <a:pt x="83906" y="44392"/>
                  </a:cubicBezTo>
                  <a:cubicBezTo>
                    <a:pt x="83906" y="33878"/>
                    <a:pt x="79753" y="23793"/>
                    <a:pt x="72355" y="16328"/>
                  </a:cubicBezTo>
                  <a:cubicBezTo>
                    <a:pt x="64958" y="8857"/>
                    <a:pt x="54910" y="4618"/>
                    <a:pt x="44402" y="4520"/>
                  </a:cubicBezTo>
                  <a:close/>
                </a:path>
              </a:pathLst>
            </a:custGeom>
            <a:solidFill>
              <a:srgbClr val="0E0E0E"/>
            </a:solidFill>
            <a:ln w="6134" cap="flat">
              <a:noFill/>
              <a:prstDash val="solid"/>
              <a:miter/>
            </a:ln>
          </p:spPr>
          <p:txBody>
            <a:bodyPr rtlCol="0" anchor="ctr"/>
            <a:lstStyle/>
            <a:p>
              <a:endParaRPr lang="en-AU"/>
            </a:p>
          </p:txBody>
        </p:sp>
        <p:sp>
          <p:nvSpPr>
            <p:cNvPr id="555" name="Freeform: Shape 554">
              <a:extLst>
                <a:ext uri="{FF2B5EF4-FFF2-40B4-BE49-F238E27FC236}">
                  <a16:creationId xmlns:a16="http://schemas.microsoft.com/office/drawing/2014/main" id="{C537CCBF-643F-4BA0-932F-6CFA8B7AD3BD}"/>
                </a:ext>
              </a:extLst>
            </p:cNvPr>
            <p:cNvSpPr/>
            <p:nvPr/>
          </p:nvSpPr>
          <p:spPr>
            <a:xfrm>
              <a:off x="10184579" y="3545549"/>
              <a:ext cx="82504" cy="47048"/>
            </a:xfrm>
            <a:custGeom>
              <a:avLst/>
              <a:gdLst>
                <a:gd name="connsiteX0" fmla="*/ 42142 w 82504"/>
                <a:gd name="connsiteY0" fmla="*/ 0 h 47048"/>
                <a:gd name="connsiteX1" fmla="*/ 12342 w 82504"/>
                <a:gd name="connsiteY1" fmla="*/ 12342 h 47048"/>
                <a:gd name="connsiteX2" fmla="*/ 0 w 82504"/>
                <a:gd name="connsiteY2" fmla="*/ 42142 h 47048"/>
                <a:gd name="connsiteX3" fmla="*/ 491 w 82504"/>
                <a:gd name="connsiteY3" fmla="*/ 47049 h 47048"/>
                <a:gd name="connsiteX4" fmla="*/ 82505 w 82504"/>
                <a:gd name="connsiteY4" fmla="*/ 30609 h 47048"/>
                <a:gd name="connsiteX5" fmla="*/ 67452 w 82504"/>
                <a:gd name="connsiteY5" fmla="*/ 8539 h 47048"/>
                <a:gd name="connsiteX6" fmla="*/ 42142 w 82504"/>
                <a:gd name="connsiteY6" fmla="*/ 0 h 4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04" h="47048">
                  <a:moveTo>
                    <a:pt x="42142" y="0"/>
                  </a:moveTo>
                  <a:cubicBezTo>
                    <a:pt x="30965" y="0"/>
                    <a:pt x="20243" y="4441"/>
                    <a:pt x="12342" y="12342"/>
                  </a:cubicBezTo>
                  <a:cubicBezTo>
                    <a:pt x="4435" y="20249"/>
                    <a:pt x="0" y="30965"/>
                    <a:pt x="0" y="42142"/>
                  </a:cubicBezTo>
                  <a:cubicBezTo>
                    <a:pt x="74" y="43786"/>
                    <a:pt x="233" y="45424"/>
                    <a:pt x="491" y="47049"/>
                  </a:cubicBezTo>
                  <a:cubicBezTo>
                    <a:pt x="27849" y="41774"/>
                    <a:pt x="55330" y="36314"/>
                    <a:pt x="82505" y="30609"/>
                  </a:cubicBezTo>
                  <a:cubicBezTo>
                    <a:pt x="80020" y="21813"/>
                    <a:pt x="74739" y="14059"/>
                    <a:pt x="67452" y="8539"/>
                  </a:cubicBezTo>
                  <a:cubicBezTo>
                    <a:pt x="60170" y="3012"/>
                    <a:pt x="51282" y="18"/>
                    <a:pt x="42142" y="0"/>
                  </a:cubicBezTo>
                  <a:close/>
                </a:path>
              </a:pathLst>
            </a:custGeom>
            <a:solidFill>
              <a:srgbClr val="374FAD"/>
            </a:solidFill>
            <a:ln w="6134" cap="flat">
              <a:noFill/>
              <a:prstDash val="solid"/>
              <a:miter/>
            </a:ln>
          </p:spPr>
          <p:txBody>
            <a:bodyPr rtlCol="0" anchor="ctr"/>
            <a:lstStyle/>
            <a:p>
              <a:endParaRPr lang="en-AU"/>
            </a:p>
          </p:txBody>
        </p:sp>
        <p:sp>
          <p:nvSpPr>
            <p:cNvPr id="556" name="Freeform: Shape 555">
              <a:extLst>
                <a:ext uri="{FF2B5EF4-FFF2-40B4-BE49-F238E27FC236}">
                  <a16:creationId xmlns:a16="http://schemas.microsoft.com/office/drawing/2014/main" id="{4EBDBC78-98F8-4693-8F9C-95AD4964F769}"/>
                </a:ext>
              </a:extLst>
            </p:cNvPr>
            <p:cNvSpPr/>
            <p:nvPr/>
          </p:nvSpPr>
          <p:spPr>
            <a:xfrm>
              <a:off x="10182552" y="3543084"/>
              <a:ext cx="87169" cy="51967"/>
            </a:xfrm>
            <a:custGeom>
              <a:avLst/>
              <a:gdLst>
                <a:gd name="connsiteX0" fmla="*/ 2641 w 87169"/>
                <a:gd name="connsiteY0" fmla="*/ 51967 h 51967"/>
                <a:gd name="connsiteX1" fmla="*/ 1230 w 87169"/>
                <a:gd name="connsiteY1" fmla="*/ 51538 h 51967"/>
                <a:gd name="connsiteX2" fmla="*/ 610 w 87169"/>
                <a:gd name="connsiteY2" fmla="*/ 50832 h 51967"/>
                <a:gd name="connsiteX3" fmla="*/ 310 w 87169"/>
                <a:gd name="connsiteY3" fmla="*/ 49943 h 51967"/>
                <a:gd name="connsiteX4" fmla="*/ 310 w 87169"/>
                <a:gd name="connsiteY4" fmla="*/ 48655 h 51967"/>
                <a:gd name="connsiteX5" fmla="*/ 3 w 87169"/>
                <a:gd name="connsiteY5" fmla="*/ 44790 h 51967"/>
                <a:gd name="connsiteX6" fmla="*/ 10695 w 87169"/>
                <a:gd name="connsiteY6" fmla="*/ 15432 h 51967"/>
                <a:gd name="connsiteX7" fmla="*/ 38102 w 87169"/>
                <a:gd name="connsiteY7" fmla="*/ 434 h 51967"/>
                <a:gd name="connsiteX8" fmla="*/ 68595 w 87169"/>
                <a:gd name="connsiteY8" fmla="*/ 7268 h 51967"/>
                <a:gd name="connsiteX9" fmla="*/ 86985 w 87169"/>
                <a:gd name="connsiteY9" fmla="*/ 32522 h 51967"/>
                <a:gd name="connsiteX10" fmla="*/ 87169 w 87169"/>
                <a:gd name="connsiteY10" fmla="*/ 33442 h 51967"/>
                <a:gd name="connsiteX11" fmla="*/ 86985 w 87169"/>
                <a:gd name="connsiteY11" fmla="*/ 34362 h 51967"/>
                <a:gd name="connsiteX12" fmla="*/ 86329 w 87169"/>
                <a:gd name="connsiteY12" fmla="*/ 35049 h 51967"/>
                <a:gd name="connsiteX13" fmla="*/ 85452 w 87169"/>
                <a:gd name="connsiteY13" fmla="*/ 35405 h 51967"/>
                <a:gd name="connsiteX14" fmla="*/ 3438 w 87169"/>
                <a:gd name="connsiteY14" fmla="*/ 51783 h 51967"/>
                <a:gd name="connsiteX15" fmla="*/ 2641 w 87169"/>
                <a:gd name="connsiteY15" fmla="*/ 51967 h 51967"/>
                <a:gd name="connsiteX16" fmla="*/ 44169 w 87169"/>
                <a:gd name="connsiteY16" fmla="*/ 4918 h 51967"/>
                <a:gd name="connsiteX17" fmla="*/ 16013 w 87169"/>
                <a:gd name="connsiteY17" fmla="*/ 16616 h 51967"/>
                <a:gd name="connsiteX18" fmla="*/ 4358 w 87169"/>
                <a:gd name="connsiteY18" fmla="*/ 44790 h 51967"/>
                <a:gd name="connsiteX19" fmla="*/ 4358 w 87169"/>
                <a:gd name="connsiteY19" fmla="*/ 46937 h 51967"/>
                <a:gd name="connsiteX20" fmla="*/ 81403 w 87169"/>
                <a:gd name="connsiteY20" fmla="*/ 31540 h 51967"/>
                <a:gd name="connsiteX21" fmla="*/ 66982 w 87169"/>
                <a:gd name="connsiteY21" fmla="*/ 12365 h 51967"/>
                <a:gd name="connsiteX22" fmla="*/ 44169 w 87169"/>
                <a:gd name="connsiteY22" fmla="*/ 4918 h 5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7169" h="51967">
                  <a:moveTo>
                    <a:pt x="2641" y="51967"/>
                  </a:moveTo>
                  <a:cubicBezTo>
                    <a:pt x="2137" y="51980"/>
                    <a:pt x="1641" y="51832"/>
                    <a:pt x="1230" y="51538"/>
                  </a:cubicBezTo>
                  <a:cubicBezTo>
                    <a:pt x="978" y="51348"/>
                    <a:pt x="770" y="51108"/>
                    <a:pt x="610" y="50832"/>
                  </a:cubicBezTo>
                  <a:cubicBezTo>
                    <a:pt x="451" y="50556"/>
                    <a:pt x="353" y="50256"/>
                    <a:pt x="310" y="49943"/>
                  </a:cubicBezTo>
                  <a:lnTo>
                    <a:pt x="310" y="48655"/>
                  </a:lnTo>
                  <a:cubicBezTo>
                    <a:pt x="310" y="47367"/>
                    <a:pt x="3" y="46078"/>
                    <a:pt x="3" y="44790"/>
                  </a:cubicBezTo>
                  <a:cubicBezTo>
                    <a:pt x="-120" y="34031"/>
                    <a:pt x="3683" y="23597"/>
                    <a:pt x="10695" y="15432"/>
                  </a:cubicBezTo>
                  <a:cubicBezTo>
                    <a:pt x="17706" y="7268"/>
                    <a:pt x="27447" y="1937"/>
                    <a:pt x="38102" y="434"/>
                  </a:cubicBezTo>
                  <a:cubicBezTo>
                    <a:pt x="48757" y="-1069"/>
                    <a:pt x="59596" y="1360"/>
                    <a:pt x="68595" y="7268"/>
                  </a:cubicBezTo>
                  <a:cubicBezTo>
                    <a:pt x="77588" y="13168"/>
                    <a:pt x="84127" y="22149"/>
                    <a:pt x="86985" y="32522"/>
                  </a:cubicBezTo>
                  <a:cubicBezTo>
                    <a:pt x="87108" y="32816"/>
                    <a:pt x="87169" y="33123"/>
                    <a:pt x="87169" y="33442"/>
                  </a:cubicBezTo>
                  <a:cubicBezTo>
                    <a:pt x="87169" y="33755"/>
                    <a:pt x="87108" y="34067"/>
                    <a:pt x="86985" y="34362"/>
                  </a:cubicBezTo>
                  <a:cubicBezTo>
                    <a:pt x="86820" y="34632"/>
                    <a:pt x="86593" y="34865"/>
                    <a:pt x="86329" y="35049"/>
                  </a:cubicBezTo>
                  <a:cubicBezTo>
                    <a:pt x="86065" y="35227"/>
                    <a:pt x="85764" y="35350"/>
                    <a:pt x="85452" y="35405"/>
                  </a:cubicBezTo>
                  <a:cubicBezTo>
                    <a:pt x="59995" y="40742"/>
                    <a:pt x="33189" y="46140"/>
                    <a:pt x="3438" y="51783"/>
                  </a:cubicBezTo>
                  <a:lnTo>
                    <a:pt x="2641" y="51967"/>
                  </a:lnTo>
                  <a:close/>
                  <a:moveTo>
                    <a:pt x="44169" y="4918"/>
                  </a:moveTo>
                  <a:cubicBezTo>
                    <a:pt x="33606" y="4937"/>
                    <a:pt x="23478" y="9144"/>
                    <a:pt x="16013" y="16616"/>
                  </a:cubicBezTo>
                  <a:cubicBezTo>
                    <a:pt x="8554" y="24093"/>
                    <a:pt x="4358" y="34227"/>
                    <a:pt x="4358" y="44790"/>
                  </a:cubicBezTo>
                  <a:cubicBezTo>
                    <a:pt x="4358" y="45526"/>
                    <a:pt x="4358" y="46262"/>
                    <a:pt x="4358" y="46937"/>
                  </a:cubicBezTo>
                  <a:cubicBezTo>
                    <a:pt x="32146" y="41662"/>
                    <a:pt x="57419" y="36570"/>
                    <a:pt x="81403" y="31540"/>
                  </a:cubicBezTo>
                  <a:cubicBezTo>
                    <a:pt x="78674" y="23824"/>
                    <a:pt x="73637" y="17125"/>
                    <a:pt x="66982" y="12365"/>
                  </a:cubicBezTo>
                  <a:cubicBezTo>
                    <a:pt x="60320" y="7605"/>
                    <a:pt x="52358" y="5004"/>
                    <a:pt x="44169" y="4918"/>
                  </a:cubicBezTo>
                  <a:close/>
                </a:path>
              </a:pathLst>
            </a:custGeom>
            <a:solidFill>
              <a:srgbClr val="0E0E0E"/>
            </a:solidFill>
            <a:ln w="6134" cap="flat">
              <a:noFill/>
              <a:prstDash val="solid"/>
              <a:miter/>
            </a:ln>
          </p:spPr>
          <p:txBody>
            <a:bodyPr rtlCol="0" anchor="ctr"/>
            <a:lstStyle/>
            <a:p>
              <a:endParaRPr lang="en-AU"/>
            </a:p>
          </p:txBody>
        </p:sp>
        <p:sp>
          <p:nvSpPr>
            <p:cNvPr id="557" name="Freeform: Shape 556">
              <a:extLst>
                <a:ext uri="{FF2B5EF4-FFF2-40B4-BE49-F238E27FC236}">
                  <a16:creationId xmlns:a16="http://schemas.microsoft.com/office/drawing/2014/main" id="{E00122D6-82DF-4609-B988-086FE9F7DB01}"/>
                </a:ext>
              </a:extLst>
            </p:cNvPr>
            <p:cNvSpPr/>
            <p:nvPr/>
          </p:nvSpPr>
          <p:spPr>
            <a:xfrm>
              <a:off x="9587847" y="3545733"/>
              <a:ext cx="84283" cy="83301"/>
            </a:xfrm>
            <a:custGeom>
              <a:avLst/>
              <a:gdLst>
                <a:gd name="connsiteX0" fmla="*/ 84283 w 84283"/>
                <a:gd name="connsiteY0" fmla="*/ 42142 h 83301"/>
                <a:gd name="connsiteX1" fmla="*/ 71942 w 84283"/>
                <a:gd name="connsiteY1" fmla="*/ 12342 h 83301"/>
                <a:gd name="connsiteX2" fmla="*/ 42142 w 84283"/>
                <a:gd name="connsiteY2" fmla="*/ 0 h 83301"/>
                <a:gd name="connsiteX3" fmla="*/ 12348 w 84283"/>
                <a:gd name="connsiteY3" fmla="*/ 12342 h 83301"/>
                <a:gd name="connsiteX4" fmla="*/ 0 w 84283"/>
                <a:gd name="connsiteY4" fmla="*/ 42142 h 83301"/>
                <a:gd name="connsiteX5" fmla="*/ 0 w 84283"/>
                <a:gd name="connsiteY5" fmla="*/ 42878 h 83301"/>
                <a:gd name="connsiteX6" fmla="*/ 50852 w 84283"/>
                <a:gd name="connsiteY6" fmla="*/ 83302 h 83301"/>
                <a:gd name="connsiteX7" fmla="*/ 74855 w 84283"/>
                <a:gd name="connsiteY7" fmla="*/ 68641 h 83301"/>
                <a:gd name="connsiteX8" fmla="*/ 84283 w 84283"/>
                <a:gd name="connsiteY8" fmla="*/ 42142 h 8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83" h="83301">
                  <a:moveTo>
                    <a:pt x="84283" y="42142"/>
                  </a:moveTo>
                  <a:cubicBezTo>
                    <a:pt x="84283" y="30965"/>
                    <a:pt x="79848" y="20249"/>
                    <a:pt x="71942" y="12342"/>
                  </a:cubicBezTo>
                  <a:cubicBezTo>
                    <a:pt x="64041" y="4441"/>
                    <a:pt x="53318" y="0"/>
                    <a:pt x="42142" y="0"/>
                  </a:cubicBezTo>
                  <a:cubicBezTo>
                    <a:pt x="30965" y="0"/>
                    <a:pt x="20249" y="4441"/>
                    <a:pt x="12348" y="12342"/>
                  </a:cubicBezTo>
                  <a:cubicBezTo>
                    <a:pt x="4441" y="20249"/>
                    <a:pt x="0" y="30965"/>
                    <a:pt x="0" y="42142"/>
                  </a:cubicBezTo>
                  <a:cubicBezTo>
                    <a:pt x="0" y="42142"/>
                    <a:pt x="0" y="42571"/>
                    <a:pt x="0" y="42878"/>
                  </a:cubicBezTo>
                  <a:cubicBezTo>
                    <a:pt x="14563" y="59115"/>
                    <a:pt x="31751" y="72782"/>
                    <a:pt x="50852" y="83302"/>
                  </a:cubicBezTo>
                  <a:cubicBezTo>
                    <a:pt x="60299" y="81308"/>
                    <a:pt x="68770" y="76131"/>
                    <a:pt x="74855" y="68641"/>
                  </a:cubicBezTo>
                  <a:cubicBezTo>
                    <a:pt x="80940" y="61145"/>
                    <a:pt x="84271" y="51791"/>
                    <a:pt x="84283" y="42142"/>
                  </a:cubicBezTo>
                  <a:close/>
                </a:path>
              </a:pathLst>
            </a:custGeom>
            <a:solidFill>
              <a:srgbClr val="374FAD"/>
            </a:solidFill>
            <a:ln w="6134" cap="flat">
              <a:noFill/>
              <a:prstDash val="solid"/>
              <a:miter/>
            </a:ln>
          </p:spPr>
          <p:txBody>
            <a:bodyPr rtlCol="0" anchor="ctr"/>
            <a:lstStyle/>
            <a:p>
              <a:endParaRPr lang="en-AU"/>
            </a:p>
          </p:txBody>
        </p:sp>
        <p:sp>
          <p:nvSpPr>
            <p:cNvPr id="558" name="Freeform: Shape 557">
              <a:extLst>
                <a:ext uri="{FF2B5EF4-FFF2-40B4-BE49-F238E27FC236}">
                  <a16:creationId xmlns:a16="http://schemas.microsoft.com/office/drawing/2014/main" id="{37CC8510-3739-4597-8957-44F0E12832E0}"/>
                </a:ext>
              </a:extLst>
            </p:cNvPr>
            <p:cNvSpPr/>
            <p:nvPr/>
          </p:nvSpPr>
          <p:spPr>
            <a:xfrm>
              <a:off x="9585616" y="3543778"/>
              <a:ext cx="88842" cy="87832"/>
            </a:xfrm>
            <a:custGeom>
              <a:avLst/>
              <a:gdLst>
                <a:gd name="connsiteX0" fmla="*/ 53206 w 88842"/>
                <a:gd name="connsiteY0" fmla="*/ 87649 h 87832"/>
                <a:gd name="connsiteX1" fmla="*/ 52102 w 88842"/>
                <a:gd name="connsiteY1" fmla="*/ 87649 h 87832"/>
                <a:gd name="connsiteX2" fmla="*/ 636 w 88842"/>
                <a:gd name="connsiteY2" fmla="*/ 46734 h 87832"/>
                <a:gd name="connsiteX3" fmla="*/ 23 w 88842"/>
                <a:gd name="connsiteY3" fmla="*/ 45200 h 87832"/>
                <a:gd name="connsiteX4" fmla="*/ 23 w 88842"/>
                <a:gd name="connsiteY4" fmla="*/ 44464 h 87832"/>
                <a:gd name="connsiteX5" fmla="*/ 6838 w 88842"/>
                <a:gd name="connsiteY5" fmla="*/ 20762 h 87832"/>
                <a:gd name="connsiteX6" fmla="*/ 25253 w 88842"/>
                <a:gd name="connsiteY6" fmla="*/ 4353 h 87832"/>
                <a:gd name="connsiteX7" fmla="*/ 49587 w 88842"/>
                <a:gd name="connsiteY7" fmla="*/ 298 h 87832"/>
                <a:gd name="connsiteX8" fmla="*/ 72326 w 88842"/>
                <a:gd name="connsiteY8" fmla="*/ 9849 h 87832"/>
                <a:gd name="connsiteX9" fmla="*/ 86460 w 88842"/>
                <a:gd name="connsiteY9" fmla="*/ 30061 h 87832"/>
                <a:gd name="connsiteX10" fmla="*/ 87637 w 88842"/>
                <a:gd name="connsiteY10" fmla="*/ 54696 h 87832"/>
                <a:gd name="connsiteX11" fmla="*/ 75486 w 88842"/>
                <a:gd name="connsiteY11" fmla="*/ 76165 h 87832"/>
                <a:gd name="connsiteX12" fmla="*/ 53758 w 88842"/>
                <a:gd name="connsiteY12" fmla="*/ 87833 h 87832"/>
                <a:gd name="connsiteX13" fmla="*/ 53206 w 88842"/>
                <a:gd name="connsiteY13" fmla="*/ 87649 h 87832"/>
                <a:gd name="connsiteX14" fmla="*/ 4562 w 88842"/>
                <a:gd name="connsiteY14" fmla="*/ 43973 h 87832"/>
                <a:gd name="connsiteX15" fmla="*/ 53636 w 88842"/>
                <a:gd name="connsiteY15" fmla="*/ 82925 h 87832"/>
                <a:gd name="connsiteX16" fmla="*/ 72756 w 88842"/>
                <a:gd name="connsiteY16" fmla="*/ 72123 h 87832"/>
                <a:gd name="connsiteX17" fmla="*/ 83239 w 88842"/>
                <a:gd name="connsiteY17" fmla="*/ 52819 h 87832"/>
                <a:gd name="connsiteX18" fmla="*/ 81890 w 88842"/>
                <a:gd name="connsiteY18" fmla="*/ 30895 h 87832"/>
                <a:gd name="connsiteX19" fmla="*/ 69118 w 88842"/>
                <a:gd name="connsiteY19" fmla="*/ 13027 h 87832"/>
                <a:gd name="connsiteX20" fmla="*/ 48820 w 88842"/>
                <a:gd name="connsiteY20" fmla="*/ 4647 h 87832"/>
                <a:gd name="connsiteX21" fmla="*/ 27161 w 88842"/>
                <a:gd name="connsiteY21" fmla="*/ 8309 h 87832"/>
                <a:gd name="connsiteX22" fmla="*/ 10745 w 88842"/>
                <a:gd name="connsiteY22" fmla="*/ 22896 h 87832"/>
                <a:gd name="connsiteX23" fmla="*/ 4562 w 88842"/>
                <a:gd name="connsiteY23" fmla="*/ 43973 h 8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42" h="87832">
                  <a:moveTo>
                    <a:pt x="53206" y="87649"/>
                  </a:moveTo>
                  <a:cubicBezTo>
                    <a:pt x="52838" y="87741"/>
                    <a:pt x="52464" y="87741"/>
                    <a:pt x="52102" y="87649"/>
                  </a:cubicBezTo>
                  <a:cubicBezTo>
                    <a:pt x="32779" y="76975"/>
                    <a:pt x="15389" y="63149"/>
                    <a:pt x="636" y="46734"/>
                  </a:cubicBezTo>
                  <a:cubicBezTo>
                    <a:pt x="256" y="46310"/>
                    <a:pt x="35" y="45771"/>
                    <a:pt x="23" y="45200"/>
                  </a:cubicBezTo>
                  <a:cubicBezTo>
                    <a:pt x="-8" y="44955"/>
                    <a:pt x="-8" y="44710"/>
                    <a:pt x="23" y="44464"/>
                  </a:cubicBezTo>
                  <a:cubicBezTo>
                    <a:pt x="11" y="36079"/>
                    <a:pt x="2372" y="27859"/>
                    <a:pt x="6838" y="20762"/>
                  </a:cubicBezTo>
                  <a:cubicBezTo>
                    <a:pt x="11304" y="13665"/>
                    <a:pt x="17689" y="7972"/>
                    <a:pt x="25253" y="4353"/>
                  </a:cubicBezTo>
                  <a:cubicBezTo>
                    <a:pt x="32822" y="734"/>
                    <a:pt x="41257" y="-671"/>
                    <a:pt x="49587" y="298"/>
                  </a:cubicBezTo>
                  <a:cubicBezTo>
                    <a:pt x="57917" y="1274"/>
                    <a:pt x="65799" y="4586"/>
                    <a:pt x="72326" y="9849"/>
                  </a:cubicBezTo>
                  <a:cubicBezTo>
                    <a:pt x="78853" y="15118"/>
                    <a:pt x="83754" y="22123"/>
                    <a:pt x="86460" y="30061"/>
                  </a:cubicBezTo>
                  <a:cubicBezTo>
                    <a:pt x="89171" y="37999"/>
                    <a:pt x="89576" y="46544"/>
                    <a:pt x="87637" y="54696"/>
                  </a:cubicBezTo>
                  <a:cubicBezTo>
                    <a:pt x="85693" y="62854"/>
                    <a:pt x="81479" y="70301"/>
                    <a:pt x="75486" y="76165"/>
                  </a:cubicBezTo>
                  <a:cubicBezTo>
                    <a:pt x="69486" y="82024"/>
                    <a:pt x="61954" y="86072"/>
                    <a:pt x="53758" y="87833"/>
                  </a:cubicBezTo>
                  <a:lnTo>
                    <a:pt x="53206" y="87649"/>
                  </a:lnTo>
                  <a:close/>
                  <a:moveTo>
                    <a:pt x="4562" y="43973"/>
                  </a:moveTo>
                  <a:cubicBezTo>
                    <a:pt x="18671" y="59566"/>
                    <a:pt x="35245" y="72724"/>
                    <a:pt x="53636" y="82925"/>
                  </a:cubicBezTo>
                  <a:cubicBezTo>
                    <a:pt x="60892" y="81190"/>
                    <a:pt x="67523" y="77441"/>
                    <a:pt x="72756" y="72123"/>
                  </a:cubicBezTo>
                  <a:cubicBezTo>
                    <a:pt x="77988" y="66799"/>
                    <a:pt x="81626" y="60106"/>
                    <a:pt x="83239" y="52819"/>
                  </a:cubicBezTo>
                  <a:cubicBezTo>
                    <a:pt x="84852" y="45531"/>
                    <a:pt x="84386" y="37931"/>
                    <a:pt x="81890" y="30895"/>
                  </a:cubicBezTo>
                  <a:cubicBezTo>
                    <a:pt x="79393" y="23860"/>
                    <a:pt x="74970" y="17670"/>
                    <a:pt x="69118" y="13027"/>
                  </a:cubicBezTo>
                  <a:cubicBezTo>
                    <a:pt x="63272" y="8383"/>
                    <a:pt x="56237" y="5481"/>
                    <a:pt x="48820" y="4647"/>
                  </a:cubicBezTo>
                  <a:cubicBezTo>
                    <a:pt x="41398" y="3813"/>
                    <a:pt x="33896" y="5083"/>
                    <a:pt x="27161" y="8309"/>
                  </a:cubicBezTo>
                  <a:cubicBezTo>
                    <a:pt x="20431" y="11536"/>
                    <a:pt x="14739" y="16591"/>
                    <a:pt x="10745" y="22896"/>
                  </a:cubicBezTo>
                  <a:cubicBezTo>
                    <a:pt x="6746" y="29202"/>
                    <a:pt x="4605" y="36508"/>
                    <a:pt x="4562" y="43973"/>
                  </a:cubicBezTo>
                  <a:close/>
                </a:path>
              </a:pathLst>
            </a:custGeom>
            <a:solidFill>
              <a:srgbClr val="0E0E0E"/>
            </a:solidFill>
            <a:ln w="6134" cap="flat">
              <a:noFill/>
              <a:prstDash val="solid"/>
              <a:miter/>
            </a:ln>
          </p:spPr>
          <p:txBody>
            <a:bodyPr rtlCol="0" anchor="ctr"/>
            <a:lstStyle/>
            <a:p>
              <a:endParaRPr lang="en-AU"/>
            </a:p>
          </p:txBody>
        </p:sp>
        <p:sp>
          <p:nvSpPr>
            <p:cNvPr id="559" name="Freeform: Shape 558">
              <a:extLst>
                <a:ext uri="{FF2B5EF4-FFF2-40B4-BE49-F238E27FC236}">
                  <a16:creationId xmlns:a16="http://schemas.microsoft.com/office/drawing/2014/main" id="{23538B9C-04A8-4725-8791-3DB178C977AD}"/>
                </a:ext>
              </a:extLst>
            </p:cNvPr>
            <p:cNvSpPr/>
            <p:nvPr/>
          </p:nvSpPr>
          <p:spPr>
            <a:xfrm>
              <a:off x="9786649" y="3545922"/>
              <a:ext cx="84302" cy="84302"/>
            </a:xfrm>
            <a:custGeom>
              <a:avLst/>
              <a:gdLst>
                <a:gd name="connsiteX0" fmla="*/ 51834 w 84302"/>
                <a:gd name="connsiteY0" fmla="*/ 83168 h 84302"/>
                <a:gd name="connsiteX1" fmla="*/ 83167 w 84302"/>
                <a:gd name="connsiteY1" fmla="*/ 32475 h 84302"/>
                <a:gd name="connsiteX2" fmla="*/ 32469 w 84302"/>
                <a:gd name="connsiteY2" fmla="*/ 1135 h 84302"/>
                <a:gd name="connsiteX3" fmla="*/ 1135 w 84302"/>
                <a:gd name="connsiteY3" fmla="*/ 51834 h 84302"/>
                <a:gd name="connsiteX4" fmla="*/ 51834 w 84302"/>
                <a:gd name="connsiteY4" fmla="*/ 83168 h 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2">
                  <a:moveTo>
                    <a:pt x="51834" y="83168"/>
                  </a:moveTo>
                  <a:cubicBezTo>
                    <a:pt x="74482" y="77819"/>
                    <a:pt x="88510" y="55122"/>
                    <a:pt x="83167" y="32475"/>
                  </a:cubicBezTo>
                  <a:cubicBezTo>
                    <a:pt x="77818" y="9821"/>
                    <a:pt x="55122" y="-4208"/>
                    <a:pt x="32469" y="1135"/>
                  </a:cubicBezTo>
                  <a:cubicBezTo>
                    <a:pt x="9821" y="6484"/>
                    <a:pt x="-4208" y="29181"/>
                    <a:pt x="1135" y="51834"/>
                  </a:cubicBezTo>
                  <a:cubicBezTo>
                    <a:pt x="6484" y="74482"/>
                    <a:pt x="29181" y="88510"/>
                    <a:pt x="51834" y="83168"/>
                  </a:cubicBezTo>
                  <a:close/>
                </a:path>
              </a:pathLst>
            </a:custGeom>
            <a:solidFill>
              <a:srgbClr val="374FAD"/>
            </a:solidFill>
            <a:ln w="6134" cap="flat">
              <a:noFill/>
              <a:prstDash val="solid"/>
              <a:miter/>
            </a:ln>
          </p:spPr>
          <p:txBody>
            <a:bodyPr rtlCol="0" anchor="ctr"/>
            <a:lstStyle/>
            <a:p>
              <a:endParaRPr lang="en-AU"/>
            </a:p>
          </p:txBody>
        </p:sp>
        <p:sp>
          <p:nvSpPr>
            <p:cNvPr id="560" name="Freeform: Shape 559">
              <a:extLst>
                <a:ext uri="{FF2B5EF4-FFF2-40B4-BE49-F238E27FC236}">
                  <a16:creationId xmlns:a16="http://schemas.microsoft.com/office/drawing/2014/main" id="{777DD7C9-1471-4308-AA68-986F63BC90F7}"/>
                </a:ext>
              </a:extLst>
            </p:cNvPr>
            <p:cNvSpPr/>
            <p:nvPr/>
          </p:nvSpPr>
          <p:spPr>
            <a:xfrm>
              <a:off x="9784450" y="3543338"/>
              <a:ext cx="88943" cy="88947"/>
            </a:xfrm>
            <a:custGeom>
              <a:avLst/>
              <a:gdLst>
                <a:gd name="connsiteX0" fmla="*/ 44471 w 88943"/>
                <a:gd name="connsiteY0" fmla="*/ 88948 h 88947"/>
                <a:gd name="connsiteX1" fmla="*/ 19756 w 88943"/>
                <a:gd name="connsiteY1" fmla="*/ 81445 h 88947"/>
                <a:gd name="connsiteX2" fmla="*/ 3378 w 88943"/>
                <a:gd name="connsiteY2" fmla="*/ 61479 h 88947"/>
                <a:gd name="connsiteX3" fmla="*/ 857 w 88943"/>
                <a:gd name="connsiteY3" fmla="*/ 35776 h 88947"/>
                <a:gd name="connsiteX4" fmla="*/ 13045 w 88943"/>
                <a:gd name="connsiteY4" fmla="*/ 13007 h 88947"/>
                <a:gd name="connsiteX5" fmla="*/ 35834 w 88943"/>
                <a:gd name="connsiteY5" fmla="*/ 849 h 88947"/>
                <a:gd name="connsiteX6" fmla="*/ 61536 w 88943"/>
                <a:gd name="connsiteY6" fmla="*/ 3407 h 88947"/>
                <a:gd name="connsiteX7" fmla="*/ 81478 w 88943"/>
                <a:gd name="connsiteY7" fmla="*/ 19809 h 88947"/>
                <a:gd name="connsiteX8" fmla="*/ 88943 w 88943"/>
                <a:gd name="connsiteY8" fmla="*/ 44536 h 88947"/>
                <a:gd name="connsiteX9" fmla="*/ 75896 w 88943"/>
                <a:gd name="connsiteY9" fmla="*/ 75943 h 88947"/>
                <a:gd name="connsiteX10" fmla="*/ 44471 w 88943"/>
                <a:gd name="connsiteY10" fmla="*/ 88948 h 88947"/>
                <a:gd name="connsiteX11" fmla="*/ 44471 w 88943"/>
                <a:gd name="connsiteY11" fmla="*/ 4664 h 88947"/>
                <a:gd name="connsiteX12" fmla="*/ 22320 w 88943"/>
                <a:gd name="connsiteY12" fmla="*/ 11381 h 88947"/>
                <a:gd name="connsiteX13" fmla="*/ 7635 w 88943"/>
                <a:gd name="connsiteY13" fmla="*/ 29274 h 88947"/>
                <a:gd name="connsiteX14" fmla="*/ 5365 w 88943"/>
                <a:gd name="connsiteY14" fmla="*/ 52314 h 88947"/>
                <a:gd name="connsiteX15" fmla="*/ 16278 w 88943"/>
                <a:gd name="connsiteY15" fmla="*/ 72729 h 88947"/>
                <a:gd name="connsiteX16" fmla="*/ 36693 w 88943"/>
                <a:gd name="connsiteY16" fmla="*/ 83642 h 88947"/>
                <a:gd name="connsiteX17" fmla="*/ 59733 w 88943"/>
                <a:gd name="connsiteY17" fmla="*/ 81372 h 88947"/>
                <a:gd name="connsiteX18" fmla="*/ 77626 w 88943"/>
                <a:gd name="connsiteY18" fmla="*/ 66686 h 88947"/>
                <a:gd name="connsiteX19" fmla="*/ 84343 w 88943"/>
                <a:gd name="connsiteY19" fmla="*/ 44536 h 88947"/>
                <a:gd name="connsiteX20" fmla="*/ 72663 w 88943"/>
                <a:gd name="connsiteY20" fmla="*/ 16344 h 88947"/>
                <a:gd name="connsiteX21" fmla="*/ 44471 w 88943"/>
                <a:gd name="connsiteY21"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943" h="88947">
                  <a:moveTo>
                    <a:pt x="44471" y="88948"/>
                  </a:moveTo>
                  <a:cubicBezTo>
                    <a:pt x="35675" y="88948"/>
                    <a:pt x="27074" y="86334"/>
                    <a:pt x="19756" y="81445"/>
                  </a:cubicBezTo>
                  <a:cubicBezTo>
                    <a:pt x="12444" y="76556"/>
                    <a:pt x="6746" y="69606"/>
                    <a:pt x="3378" y="61479"/>
                  </a:cubicBezTo>
                  <a:cubicBezTo>
                    <a:pt x="16" y="53351"/>
                    <a:pt x="-861" y="44401"/>
                    <a:pt x="857" y="35776"/>
                  </a:cubicBezTo>
                  <a:cubicBezTo>
                    <a:pt x="2581" y="27146"/>
                    <a:pt x="6819" y="19220"/>
                    <a:pt x="13045" y="13007"/>
                  </a:cubicBezTo>
                  <a:cubicBezTo>
                    <a:pt x="19272" y="6786"/>
                    <a:pt x="27203" y="2560"/>
                    <a:pt x="35834" y="849"/>
                  </a:cubicBezTo>
                  <a:cubicBezTo>
                    <a:pt x="44465" y="-863"/>
                    <a:pt x="53408" y="26"/>
                    <a:pt x="61536" y="3407"/>
                  </a:cubicBezTo>
                  <a:cubicBezTo>
                    <a:pt x="69658" y="6780"/>
                    <a:pt x="76602" y="12491"/>
                    <a:pt x="81478" y="19809"/>
                  </a:cubicBezTo>
                  <a:cubicBezTo>
                    <a:pt x="86361" y="27133"/>
                    <a:pt x="88956" y="35740"/>
                    <a:pt x="88943" y="44536"/>
                  </a:cubicBezTo>
                  <a:cubicBezTo>
                    <a:pt x="88931" y="56320"/>
                    <a:pt x="84239" y="67619"/>
                    <a:pt x="75896" y="75943"/>
                  </a:cubicBezTo>
                  <a:cubicBezTo>
                    <a:pt x="67560" y="84267"/>
                    <a:pt x="56255" y="88948"/>
                    <a:pt x="44471" y="88948"/>
                  </a:cubicBezTo>
                  <a:close/>
                  <a:moveTo>
                    <a:pt x="44471" y="4664"/>
                  </a:moveTo>
                  <a:cubicBezTo>
                    <a:pt x="36588" y="4664"/>
                    <a:pt x="28878" y="7001"/>
                    <a:pt x="22320" y="11381"/>
                  </a:cubicBezTo>
                  <a:cubicBezTo>
                    <a:pt x="15763" y="15767"/>
                    <a:pt x="10653" y="21993"/>
                    <a:pt x="7635" y="29274"/>
                  </a:cubicBezTo>
                  <a:cubicBezTo>
                    <a:pt x="4617" y="36562"/>
                    <a:pt x="3826" y="44579"/>
                    <a:pt x="5365" y="52314"/>
                  </a:cubicBezTo>
                  <a:cubicBezTo>
                    <a:pt x="6905" y="60049"/>
                    <a:pt x="10702" y="67153"/>
                    <a:pt x="16278" y="72729"/>
                  </a:cubicBezTo>
                  <a:cubicBezTo>
                    <a:pt x="21854" y="78305"/>
                    <a:pt x="28957" y="82102"/>
                    <a:pt x="36693" y="83642"/>
                  </a:cubicBezTo>
                  <a:cubicBezTo>
                    <a:pt x="44428" y="85181"/>
                    <a:pt x="52445" y="84390"/>
                    <a:pt x="59733" y="81372"/>
                  </a:cubicBezTo>
                  <a:cubicBezTo>
                    <a:pt x="67014" y="78354"/>
                    <a:pt x="73246" y="73244"/>
                    <a:pt x="77626" y="66686"/>
                  </a:cubicBezTo>
                  <a:cubicBezTo>
                    <a:pt x="82006" y="60129"/>
                    <a:pt x="84343" y="52424"/>
                    <a:pt x="84343" y="44536"/>
                  </a:cubicBezTo>
                  <a:cubicBezTo>
                    <a:pt x="84343" y="33961"/>
                    <a:pt x="80141" y="23821"/>
                    <a:pt x="72663" y="16344"/>
                  </a:cubicBezTo>
                  <a:cubicBezTo>
                    <a:pt x="65186" y="8866"/>
                    <a:pt x="55046" y="4664"/>
                    <a:pt x="44471" y="4664"/>
                  </a:cubicBezTo>
                  <a:close/>
                </a:path>
              </a:pathLst>
            </a:custGeom>
            <a:solidFill>
              <a:srgbClr val="0E0E0E"/>
            </a:solidFill>
            <a:ln w="6134" cap="flat">
              <a:noFill/>
              <a:prstDash val="solid"/>
              <a:miter/>
            </a:ln>
          </p:spPr>
          <p:txBody>
            <a:bodyPr rtlCol="0" anchor="ctr"/>
            <a:lstStyle/>
            <a:p>
              <a:endParaRPr lang="en-AU"/>
            </a:p>
          </p:txBody>
        </p:sp>
        <p:sp>
          <p:nvSpPr>
            <p:cNvPr id="561" name="Freeform: Shape 560">
              <a:extLst>
                <a:ext uri="{FF2B5EF4-FFF2-40B4-BE49-F238E27FC236}">
                  <a16:creationId xmlns:a16="http://schemas.microsoft.com/office/drawing/2014/main" id="{DEEB1B1D-3CCE-4210-90CA-F7BC4B62ACB6}"/>
                </a:ext>
              </a:extLst>
            </p:cNvPr>
            <p:cNvSpPr/>
            <p:nvPr/>
          </p:nvSpPr>
          <p:spPr>
            <a:xfrm>
              <a:off x="10084715" y="2854167"/>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21" y="84283"/>
                    <a:pt x="84283" y="65415"/>
                    <a:pt x="84283" y="42142"/>
                  </a:cubicBezTo>
                  <a:cubicBezTo>
                    <a:pt x="84283" y="18869"/>
                    <a:pt x="65421"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562" name="Freeform: Shape 561">
              <a:extLst>
                <a:ext uri="{FF2B5EF4-FFF2-40B4-BE49-F238E27FC236}">
                  <a16:creationId xmlns:a16="http://schemas.microsoft.com/office/drawing/2014/main" id="{DEB9224C-1A78-404A-BE9A-56709A868F57}"/>
                </a:ext>
              </a:extLst>
            </p:cNvPr>
            <p:cNvSpPr/>
            <p:nvPr/>
          </p:nvSpPr>
          <p:spPr>
            <a:xfrm>
              <a:off x="10082446" y="2851897"/>
              <a:ext cx="88822" cy="88822"/>
            </a:xfrm>
            <a:custGeom>
              <a:avLst/>
              <a:gdLst>
                <a:gd name="connsiteX0" fmla="*/ 44411 w 88822"/>
                <a:gd name="connsiteY0" fmla="*/ 88823 h 88822"/>
                <a:gd name="connsiteX1" fmla="*/ 19740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18 w 88822"/>
                <a:gd name="connsiteY9" fmla="*/ 75812 h 88822"/>
                <a:gd name="connsiteX10" fmla="*/ 44411 w 88822"/>
                <a:gd name="connsiteY10" fmla="*/ 88823 h 88822"/>
                <a:gd name="connsiteX11" fmla="*/ 44411 w 88822"/>
                <a:gd name="connsiteY11" fmla="*/ 4600 h 88822"/>
                <a:gd name="connsiteX12" fmla="*/ 22298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7 w 88822"/>
                <a:gd name="connsiteY18" fmla="*/ 66531 h 88822"/>
                <a:gd name="connsiteX19" fmla="*/ 84222 w 88822"/>
                <a:gd name="connsiteY19" fmla="*/ 44411 h 88822"/>
                <a:gd name="connsiteX20" fmla="*/ 72548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45" y="86216"/>
                    <a:pt x="19740" y="81339"/>
                  </a:cubicBezTo>
                  <a:cubicBezTo>
                    <a:pt x="12434" y="76456"/>
                    <a:pt x="6741" y="69518"/>
                    <a:pt x="3380" y="61409"/>
                  </a:cubicBezTo>
                  <a:cubicBezTo>
                    <a:pt x="18" y="53293"/>
                    <a:pt x="-859" y="44362"/>
                    <a:pt x="852" y="35744"/>
                  </a:cubicBezTo>
                  <a:cubicBezTo>
                    <a:pt x="2570" y="27131"/>
                    <a:pt x="6796" y="19218"/>
                    <a:pt x="13010" y="13004"/>
                  </a:cubicBezTo>
                  <a:cubicBezTo>
                    <a:pt x="19218" y="6797"/>
                    <a:pt x="27131" y="2564"/>
                    <a:pt x="35750" y="852"/>
                  </a:cubicBezTo>
                  <a:cubicBezTo>
                    <a:pt x="44362" y="-859"/>
                    <a:pt x="53293" y="18"/>
                    <a:pt x="61409" y="3380"/>
                  </a:cubicBezTo>
                  <a:cubicBezTo>
                    <a:pt x="69524" y="6741"/>
                    <a:pt x="76462" y="12434"/>
                    <a:pt x="81339" y="19740"/>
                  </a:cubicBezTo>
                  <a:cubicBezTo>
                    <a:pt x="86222" y="27039"/>
                    <a:pt x="88823" y="35627"/>
                    <a:pt x="88823" y="44411"/>
                  </a:cubicBezTo>
                  <a:cubicBezTo>
                    <a:pt x="88823" y="56189"/>
                    <a:pt x="84149" y="67488"/>
                    <a:pt x="75818" y="75812"/>
                  </a:cubicBezTo>
                  <a:cubicBezTo>
                    <a:pt x="67488" y="84142"/>
                    <a:pt x="56189" y="88823"/>
                    <a:pt x="44411" y="88823"/>
                  </a:cubicBezTo>
                  <a:close/>
                  <a:moveTo>
                    <a:pt x="44411" y="4600"/>
                  </a:moveTo>
                  <a:cubicBezTo>
                    <a:pt x="36541" y="4600"/>
                    <a:pt x="28843" y="6938"/>
                    <a:pt x="22298" y="11311"/>
                  </a:cubicBezTo>
                  <a:cubicBezTo>
                    <a:pt x="15746" y="15685"/>
                    <a:pt x="10649" y="21899"/>
                    <a:pt x="7631" y="29174"/>
                  </a:cubicBezTo>
                  <a:cubicBezTo>
                    <a:pt x="4619" y="36449"/>
                    <a:pt x="3834" y="44454"/>
                    <a:pt x="5367" y="52177"/>
                  </a:cubicBezTo>
                  <a:cubicBezTo>
                    <a:pt x="6901" y="59900"/>
                    <a:pt x="10698" y="66991"/>
                    <a:pt x="16262" y="72561"/>
                  </a:cubicBezTo>
                  <a:cubicBezTo>
                    <a:pt x="21832" y="78131"/>
                    <a:pt x="28922" y="81922"/>
                    <a:pt x="36645" y="83455"/>
                  </a:cubicBezTo>
                  <a:cubicBezTo>
                    <a:pt x="44368" y="84995"/>
                    <a:pt x="52373" y="84204"/>
                    <a:pt x="59649" y="81192"/>
                  </a:cubicBezTo>
                  <a:cubicBezTo>
                    <a:pt x="66923" y="78180"/>
                    <a:pt x="73137" y="73076"/>
                    <a:pt x="77517" y="66531"/>
                  </a:cubicBezTo>
                  <a:cubicBezTo>
                    <a:pt x="81891" y="59980"/>
                    <a:pt x="84222" y="52287"/>
                    <a:pt x="84222" y="44411"/>
                  </a:cubicBezTo>
                  <a:cubicBezTo>
                    <a:pt x="84210" y="33854"/>
                    <a:pt x="80008" y="23739"/>
                    <a:pt x="72548" y="16280"/>
                  </a:cubicBezTo>
                  <a:cubicBezTo>
                    <a:pt x="65083" y="8815"/>
                    <a:pt x="54968" y="4619"/>
                    <a:pt x="44411" y="4600"/>
                  </a:cubicBezTo>
                  <a:close/>
                </a:path>
              </a:pathLst>
            </a:custGeom>
            <a:solidFill>
              <a:srgbClr val="0E0E0E"/>
            </a:solidFill>
            <a:ln w="6134" cap="flat">
              <a:noFill/>
              <a:prstDash val="solid"/>
              <a:miter/>
            </a:ln>
          </p:spPr>
          <p:txBody>
            <a:bodyPr rtlCol="0" anchor="ctr"/>
            <a:lstStyle/>
            <a:p>
              <a:endParaRPr lang="en-AU"/>
            </a:p>
          </p:txBody>
        </p:sp>
        <p:sp>
          <p:nvSpPr>
            <p:cNvPr id="563" name="Freeform: Shape 562">
              <a:extLst>
                <a:ext uri="{FF2B5EF4-FFF2-40B4-BE49-F238E27FC236}">
                  <a16:creationId xmlns:a16="http://schemas.microsoft.com/office/drawing/2014/main" id="{78212AB9-E804-422C-9ED3-DFB575EE8A3F}"/>
                </a:ext>
              </a:extLst>
            </p:cNvPr>
            <p:cNvSpPr/>
            <p:nvPr/>
          </p:nvSpPr>
          <p:spPr>
            <a:xfrm>
              <a:off x="10283646" y="2854167"/>
              <a:ext cx="84283" cy="84283"/>
            </a:xfrm>
            <a:custGeom>
              <a:avLst/>
              <a:gdLst>
                <a:gd name="connsiteX0" fmla="*/ 42141 w 84283"/>
                <a:gd name="connsiteY0" fmla="*/ 0 h 84283"/>
                <a:gd name="connsiteX1" fmla="*/ 18727 w 84283"/>
                <a:gd name="connsiteY1" fmla="*/ 7103 h 84283"/>
                <a:gd name="connsiteX2" fmla="*/ 3208 w 84283"/>
                <a:gd name="connsiteY2" fmla="*/ 26015 h 84283"/>
                <a:gd name="connsiteX3" fmla="*/ 810 w 84283"/>
                <a:gd name="connsiteY3" fmla="*/ 50361 h 84283"/>
                <a:gd name="connsiteX4" fmla="*/ 12342 w 84283"/>
                <a:gd name="connsiteY4" fmla="*/ 71942 h 84283"/>
                <a:gd name="connsiteX5" fmla="*/ 33922 w 84283"/>
                <a:gd name="connsiteY5" fmla="*/ 83474 h 84283"/>
                <a:gd name="connsiteX6" fmla="*/ 58268 w 84283"/>
                <a:gd name="connsiteY6" fmla="*/ 81075 h 84283"/>
                <a:gd name="connsiteX7" fmla="*/ 77180 w 84283"/>
                <a:gd name="connsiteY7" fmla="*/ 65556 h 84283"/>
                <a:gd name="connsiteX8" fmla="*/ 84283 w 84283"/>
                <a:gd name="connsiteY8" fmla="*/ 42142 h 84283"/>
                <a:gd name="connsiteX9" fmla="*/ 71923 w 84283"/>
                <a:gd name="connsiteY9" fmla="*/ 12360 h 84283"/>
                <a:gd name="connsiteX10" fmla="*/ 42141 w 84283"/>
                <a:gd name="connsiteY10" fmla="*/ 0 h 8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83" h="84283">
                  <a:moveTo>
                    <a:pt x="42141" y="0"/>
                  </a:moveTo>
                  <a:cubicBezTo>
                    <a:pt x="33805" y="0"/>
                    <a:pt x="25659" y="2472"/>
                    <a:pt x="18727" y="7103"/>
                  </a:cubicBezTo>
                  <a:cubicBezTo>
                    <a:pt x="11802" y="11735"/>
                    <a:pt x="6398" y="18317"/>
                    <a:pt x="3208" y="26015"/>
                  </a:cubicBezTo>
                  <a:cubicBezTo>
                    <a:pt x="18" y="33713"/>
                    <a:pt x="-816" y="42191"/>
                    <a:pt x="810" y="50361"/>
                  </a:cubicBezTo>
                  <a:cubicBezTo>
                    <a:pt x="2435" y="58538"/>
                    <a:pt x="6453" y="66047"/>
                    <a:pt x="12342" y="71942"/>
                  </a:cubicBezTo>
                  <a:cubicBezTo>
                    <a:pt x="18237" y="77836"/>
                    <a:pt x="25745" y="81848"/>
                    <a:pt x="33922" y="83474"/>
                  </a:cubicBezTo>
                  <a:cubicBezTo>
                    <a:pt x="42098" y="85099"/>
                    <a:pt x="50570" y="84265"/>
                    <a:pt x="58268" y="81075"/>
                  </a:cubicBezTo>
                  <a:cubicBezTo>
                    <a:pt x="65973" y="77885"/>
                    <a:pt x="72549" y="72487"/>
                    <a:pt x="77180" y="65556"/>
                  </a:cubicBezTo>
                  <a:cubicBezTo>
                    <a:pt x="81811" y="58624"/>
                    <a:pt x="84283" y="50478"/>
                    <a:pt x="84283" y="42142"/>
                  </a:cubicBezTo>
                  <a:cubicBezTo>
                    <a:pt x="84271" y="30971"/>
                    <a:pt x="79824" y="20261"/>
                    <a:pt x="71923" y="12360"/>
                  </a:cubicBezTo>
                  <a:cubicBezTo>
                    <a:pt x="64022" y="4459"/>
                    <a:pt x="53312" y="18"/>
                    <a:pt x="42141" y="0"/>
                  </a:cubicBezTo>
                  <a:close/>
                </a:path>
              </a:pathLst>
            </a:custGeom>
            <a:solidFill>
              <a:srgbClr val="374FAD"/>
            </a:solidFill>
            <a:ln w="6134" cap="flat">
              <a:noFill/>
              <a:prstDash val="solid"/>
              <a:miter/>
            </a:ln>
          </p:spPr>
          <p:txBody>
            <a:bodyPr rtlCol="0" anchor="ctr"/>
            <a:lstStyle/>
            <a:p>
              <a:endParaRPr lang="en-AU"/>
            </a:p>
          </p:txBody>
        </p:sp>
        <p:sp>
          <p:nvSpPr>
            <p:cNvPr id="564" name="Freeform: Shape 563">
              <a:extLst>
                <a:ext uri="{FF2B5EF4-FFF2-40B4-BE49-F238E27FC236}">
                  <a16:creationId xmlns:a16="http://schemas.microsoft.com/office/drawing/2014/main" id="{E7B29612-F5D8-4B38-A60D-7801FFB79D57}"/>
                </a:ext>
              </a:extLst>
            </p:cNvPr>
            <p:cNvSpPr/>
            <p:nvPr/>
          </p:nvSpPr>
          <p:spPr>
            <a:xfrm>
              <a:off x="10281377" y="2851897"/>
              <a:ext cx="88822" cy="88822"/>
            </a:xfrm>
            <a:custGeom>
              <a:avLst/>
              <a:gdLst>
                <a:gd name="connsiteX0" fmla="*/ 44411 w 88822"/>
                <a:gd name="connsiteY0" fmla="*/ 88823 h 88822"/>
                <a:gd name="connsiteX1" fmla="*/ 19740 w 88822"/>
                <a:gd name="connsiteY1" fmla="*/ 81339 h 88822"/>
                <a:gd name="connsiteX2" fmla="*/ 3380 w 88822"/>
                <a:gd name="connsiteY2" fmla="*/ 61409 h 88822"/>
                <a:gd name="connsiteX3" fmla="*/ 852 w 88822"/>
                <a:gd name="connsiteY3" fmla="*/ 35744 h 88822"/>
                <a:gd name="connsiteX4" fmla="*/ 13010 w 88822"/>
                <a:gd name="connsiteY4" fmla="*/ 13004 h 88822"/>
                <a:gd name="connsiteX5" fmla="*/ 35750 w 88822"/>
                <a:gd name="connsiteY5" fmla="*/ 852 h 88822"/>
                <a:gd name="connsiteX6" fmla="*/ 61409 w 88822"/>
                <a:gd name="connsiteY6" fmla="*/ 3380 h 88822"/>
                <a:gd name="connsiteX7" fmla="*/ 81339 w 88822"/>
                <a:gd name="connsiteY7" fmla="*/ 19740 h 88822"/>
                <a:gd name="connsiteX8" fmla="*/ 88823 w 88822"/>
                <a:gd name="connsiteY8" fmla="*/ 44411 h 88822"/>
                <a:gd name="connsiteX9" fmla="*/ 75800 w 88822"/>
                <a:gd name="connsiteY9" fmla="*/ 75794 h 88822"/>
                <a:gd name="connsiteX10" fmla="*/ 44411 w 88822"/>
                <a:gd name="connsiteY10" fmla="*/ 88823 h 88822"/>
                <a:gd name="connsiteX11" fmla="*/ 44411 w 88822"/>
                <a:gd name="connsiteY11" fmla="*/ 4600 h 88822"/>
                <a:gd name="connsiteX12" fmla="*/ 22291 w 88822"/>
                <a:gd name="connsiteY12" fmla="*/ 11311 h 88822"/>
                <a:gd name="connsiteX13" fmla="*/ 7631 w 88822"/>
                <a:gd name="connsiteY13" fmla="*/ 29174 h 88822"/>
                <a:gd name="connsiteX14" fmla="*/ 5367 w 88822"/>
                <a:gd name="connsiteY14" fmla="*/ 52177 h 88822"/>
                <a:gd name="connsiteX15" fmla="*/ 16262 w 88822"/>
                <a:gd name="connsiteY15" fmla="*/ 72561 h 88822"/>
                <a:gd name="connsiteX16" fmla="*/ 36645 w 88822"/>
                <a:gd name="connsiteY16" fmla="*/ 83455 h 88822"/>
                <a:gd name="connsiteX17" fmla="*/ 59649 w 88822"/>
                <a:gd name="connsiteY17" fmla="*/ 81192 h 88822"/>
                <a:gd name="connsiteX18" fmla="*/ 77511 w 88822"/>
                <a:gd name="connsiteY18" fmla="*/ 66531 h 88822"/>
                <a:gd name="connsiteX19" fmla="*/ 84222 w 88822"/>
                <a:gd name="connsiteY19" fmla="*/ 44411 h 88822"/>
                <a:gd name="connsiteX20" fmla="*/ 72542 w 88822"/>
                <a:gd name="connsiteY20" fmla="*/ 16280 h 88822"/>
                <a:gd name="connsiteX21" fmla="*/ 44411 w 88822"/>
                <a:gd name="connsiteY21" fmla="*/ 4600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8822" h="88822">
                  <a:moveTo>
                    <a:pt x="44411" y="88823"/>
                  </a:moveTo>
                  <a:cubicBezTo>
                    <a:pt x="35627" y="88823"/>
                    <a:pt x="27039" y="86216"/>
                    <a:pt x="19740" y="81339"/>
                  </a:cubicBezTo>
                  <a:cubicBezTo>
                    <a:pt x="12434" y="76456"/>
                    <a:pt x="6741" y="69518"/>
                    <a:pt x="3380" y="61409"/>
                  </a:cubicBezTo>
                  <a:cubicBezTo>
                    <a:pt x="18" y="53293"/>
                    <a:pt x="-859" y="44362"/>
                    <a:pt x="852" y="35744"/>
                  </a:cubicBezTo>
                  <a:cubicBezTo>
                    <a:pt x="2564" y="27131"/>
                    <a:pt x="6796" y="19218"/>
                    <a:pt x="13010" y="13004"/>
                  </a:cubicBezTo>
                  <a:cubicBezTo>
                    <a:pt x="19218" y="6797"/>
                    <a:pt x="27131" y="2564"/>
                    <a:pt x="35750" y="852"/>
                  </a:cubicBezTo>
                  <a:cubicBezTo>
                    <a:pt x="44362" y="-859"/>
                    <a:pt x="53293" y="18"/>
                    <a:pt x="61409" y="3380"/>
                  </a:cubicBezTo>
                  <a:cubicBezTo>
                    <a:pt x="69524" y="6741"/>
                    <a:pt x="76456" y="12434"/>
                    <a:pt x="81339" y="19740"/>
                  </a:cubicBezTo>
                  <a:cubicBezTo>
                    <a:pt x="86216" y="27039"/>
                    <a:pt x="88823" y="35627"/>
                    <a:pt x="88823" y="44411"/>
                  </a:cubicBezTo>
                  <a:cubicBezTo>
                    <a:pt x="88804" y="56183"/>
                    <a:pt x="84124" y="67470"/>
                    <a:pt x="75800" y="75794"/>
                  </a:cubicBezTo>
                  <a:cubicBezTo>
                    <a:pt x="67470" y="84124"/>
                    <a:pt x="56183" y="88804"/>
                    <a:pt x="44411" y="88823"/>
                  </a:cubicBezTo>
                  <a:close/>
                  <a:moveTo>
                    <a:pt x="44411" y="4600"/>
                  </a:moveTo>
                  <a:cubicBezTo>
                    <a:pt x="36535" y="4600"/>
                    <a:pt x="28843" y="6938"/>
                    <a:pt x="22291" y="11311"/>
                  </a:cubicBezTo>
                  <a:cubicBezTo>
                    <a:pt x="15746" y="15685"/>
                    <a:pt x="10643" y="21899"/>
                    <a:pt x="7631" y="29174"/>
                  </a:cubicBezTo>
                  <a:cubicBezTo>
                    <a:pt x="4619" y="36449"/>
                    <a:pt x="3828" y="44454"/>
                    <a:pt x="5367" y="52177"/>
                  </a:cubicBezTo>
                  <a:cubicBezTo>
                    <a:pt x="6901" y="59900"/>
                    <a:pt x="10692" y="66991"/>
                    <a:pt x="16262" y="72561"/>
                  </a:cubicBezTo>
                  <a:cubicBezTo>
                    <a:pt x="21825" y="78131"/>
                    <a:pt x="28923" y="81922"/>
                    <a:pt x="36645" y="83455"/>
                  </a:cubicBezTo>
                  <a:cubicBezTo>
                    <a:pt x="44368" y="84995"/>
                    <a:pt x="52374" y="84204"/>
                    <a:pt x="59649" y="81192"/>
                  </a:cubicBezTo>
                  <a:cubicBezTo>
                    <a:pt x="66917" y="78180"/>
                    <a:pt x="73137" y="73076"/>
                    <a:pt x="77511" y="66531"/>
                  </a:cubicBezTo>
                  <a:cubicBezTo>
                    <a:pt x="81885" y="59980"/>
                    <a:pt x="84222" y="52287"/>
                    <a:pt x="84222" y="44411"/>
                  </a:cubicBezTo>
                  <a:cubicBezTo>
                    <a:pt x="84204" y="33854"/>
                    <a:pt x="80008" y="23739"/>
                    <a:pt x="72542" y="16280"/>
                  </a:cubicBezTo>
                  <a:cubicBezTo>
                    <a:pt x="65083" y="8815"/>
                    <a:pt x="54962" y="4619"/>
                    <a:pt x="44411" y="4600"/>
                  </a:cubicBezTo>
                  <a:close/>
                </a:path>
              </a:pathLst>
            </a:custGeom>
            <a:solidFill>
              <a:srgbClr val="0E0E0E"/>
            </a:solidFill>
            <a:ln w="6134" cap="flat">
              <a:noFill/>
              <a:prstDash val="solid"/>
              <a:miter/>
            </a:ln>
          </p:spPr>
          <p:txBody>
            <a:bodyPr rtlCol="0" anchor="ctr"/>
            <a:lstStyle/>
            <a:p>
              <a:endParaRPr lang="en-AU"/>
            </a:p>
          </p:txBody>
        </p:sp>
        <p:sp>
          <p:nvSpPr>
            <p:cNvPr id="565" name="Freeform: Shape 564">
              <a:extLst>
                <a:ext uri="{FF2B5EF4-FFF2-40B4-BE49-F238E27FC236}">
                  <a16:creationId xmlns:a16="http://schemas.microsoft.com/office/drawing/2014/main" id="{C6917F6B-F0A0-4FAA-B5B9-497FF4944683}"/>
                </a:ext>
              </a:extLst>
            </p:cNvPr>
            <p:cNvSpPr/>
            <p:nvPr/>
          </p:nvSpPr>
          <p:spPr>
            <a:xfrm>
              <a:off x="10482637" y="2854163"/>
              <a:ext cx="83057" cy="84219"/>
            </a:xfrm>
            <a:custGeom>
              <a:avLst/>
              <a:gdLst>
                <a:gd name="connsiteX0" fmla="*/ 1 w 83057"/>
                <a:gd name="connsiteY0" fmla="*/ 42146 h 84219"/>
                <a:gd name="connsiteX1" fmla="*/ 10669 w 83057"/>
                <a:gd name="connsiteY1" fmla="*/ 70142 h 84219"/>
                <a:gd name="connsiteX2" fmla="*/ 37266 w 83057"/>
                <a:gd name="connsiteY2" fmla="*/ 83944 h 84219"/>
                <a:gd name="connsiteX3" fmla="*/ 66299 w 83057"/>
                <a:gd name="connsiteY3" fmla="*/ 76552 h 84219"/>
                <a:gd name="connsiteX4" fmla="*/ 83058 w 83057"/>
                <a:gd name="connsiteY4" fmla="*/ 51715 h 84219"/>
                <a:gd name="connsiteX5" fmla="*/ 49995 w 83057"/>
                <a:gd name="connsiteY5" fmla="*/ 801 h 84219"/>
                <a:gd name="connsiteX6" fmla="*/ 31592 w 83057"/>
                <a:gd name="connsiteY6" fmla="*/ 1274 h 84219"/>
                <a:gd name="connsiteX7" fmla="*/ 15171 w 83057"/>
                <a:gd name="connsiteY7" fmla="*/ 9591 h 84219"/>
                <a:gd name="connsiteX8" fmla="*/ 3915 w 83057"/>
                <a:gd name="connsiteY8" fmla="*/ 24160 h 84219"/>
                <a:gd name="connsiteX9" fmla="*/ 1 w 83057"/>
                <a:gd name="connsiteY9" fmla="*/ 42146 h 8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057" h="84219">
                  <a:moveTo>
                    <a:pt x="1" y="42146"/>
                  </a:moveTo>
                  <a:cubicBezTo>
                    <a:pt x="1" y="52469"/>
                    <a:pt x="3798" y="62437"/>
                    <a:pt x="10669" y="70142"/>
                  </a:cubicBezTo>
                  <a:cubicBezTo>
                    <a:pt x="17539" y="77846"/>
                    <a:pt x="27004" y="82760"/>
                    <a:pt x="37266" y="83944"/>
                  </a:cubicBezTo>
                  <a:cubicBezTo>
                    <a:pt x="47523" y="85121"/>
                    <a:pt x="57853" y="82496"/>
                    <a:pt x="66299" y="76552"/>
                  </a:cubicBezTo>
                  <a:cubicBezTo>
                    <a:pt x="74740" y="70608"/>
                    <a:pt x="80708" y="61769"/>
                    <a:pt x="83058" y="51715"/>
                  </a:cubicBezTo>
                  <a:lnTo>
                    <a:pt x="49995" y="801"/>
                  </a:lnTo>
                  <a:cubicBezTo>
                    <a:pt x="43903" y="-407"/>
                    <a:pt x="37616" y="-248"/>
                    <a:pt x="31592" y="1274"/>
                  </a:cubicBezTo>
                  <a:cubicBezTo>
                    <a:pt x="25569" y="2795"/>
                    <a:pt x="19962" y="5635"/>
                    <a:pt x="15171" y="9591"/>
                  </a:cubicBezTo>
                  <a:cubicBezTo>
                    <a:pt x="10386" y="13554"/>
                    <a:pt x="6540" y="18529"/>
                    <a:pt x="3915" y="24160"/>
                  </a:cubicBezTo>
                  <a:cubicBezTo>
                    <a:pt x="1290" y="29791"/>
                    <a:pt x="-48" y="35932"/>
                    <a:pt x="1" y="42146"/>
                  </a:cubicBezTo>
                  <a:close/>
                </a:path>
              </a:pathLst>
            </a:custGeom>
            <a:solidFill>
              <a:srgbClr val="374FAD"/>
            </a:solidFill>
            <a:ln w="6134" cap="flat">
              <a:noFill/>
              <a:prstDash val="solid"/>
              <a:miter/>
            </a:ln>
          </p:spPr>
          <p:txBody>
            <a:bodyPr rtlCol="0" anchor="ctr"/>
            <a:lstStyle/>
            <a:p>
              <a:endParaRPr lang="en-AU"/>
            </a:p>
          </p:txBody>
        </p:sp>
        <p:sp>
          <p:nvSpPr>
            <p:cNvPr id="566" name="Freeform: Shape 565">
              <a:extLst>
                <a:ext uri="{FF2B5EF4-FFF2-40B4-BE49-F238E27FC236}">
                  <a16:creationId xmlns:a16="http://schemas.microsoft.com/office/drawing/2014/main" id="{0F665550-F690-42B3-9E22-2EC04FB009FC}"/>
                </a:ext>
              </a:extLst>
            </p:cNvPr>
            <p:cNvSpPr/>
            <p:nvPr/>
          </p:nvSpPr>
          <p:spPr>
            <a:xfrm>
              <a:off x="10480308" y="2851897"/>
              <a:ext cx="87424" cy="88822"/>
            </a:xfrm>
            <a:custGeom>
              <a:avLst/>
              <a:gdLst>
                <a:gd name="connsiteX0" fmla="*/ 44411 w 87424"/>
                <a:gd name="connsiteY0" fmla="*/ 88823 h 88822"/>
                <a:gd name="connsiteX1" fmla="*/ 13004 w 87424"/>
                <a:gd name="connsiteY1" fmla="*/ 75812 h 88822"/>
                <a:gd name="connsiteX2" fmla="*/ 0 w 87424"/>
                <a:gd name="connsiteY2" fmla="*/ 44411 h 88822"/>
                <a:gd name="connsiteX3" fmla="*/ 13004 w 87424"/>
                <a:gd name="connsiteY3" fmla="*/ 13004 h 88822"/>
                <a:gd name="connsiteX4" fmla="*/ 44411 w 87424"/>
                <a:gd name="connsiteY4" fmla="*/ 0 h 88822"/>
                <a:gd name="connsiteX5" fmla="*/ 52754 w 87424"/>
                <a:gd name="connsiteY5" fmla="*/ 797 h 88822"/>
                <a:gd name="connsiteX6" fmla="*/ 53601 w 87424"/>
                <a:gd name="connsiteY6" fmla="*/ 1153 h 88822"/>
                <a:gd name="connsiteX7" fmla="*/ 54226 w 87424"/>
                <a:gd name="connsiteY7" fmla="*/ 1840 h 88822"/>
                <a:gd name="connsiteX8" fmla="*/ 60360 w 87424"/>
                <a:gd name="connsiteY8" fmla="*/ 11348 h 88822"/>
                <a:gd name="connsiteX9" fmla="*/ 87228 w 87424"/>
                <a:gd name="connsiteY9" fmla="*/ 52754 h 88822"/>
                <a:gd name="connsiteX10" fmla="*/ 87424 w 87424"/>
                <a:gd name="connsiteY10" fmla="*/ 53643 h 88822"/>
                <a:gd name="connsiteX11" fmla="*/ 87228 w 87424"/>
                <a:gd name="connsiteY11" fmla="*/ 54533 h 88822"/>
                <a:gd name="connsiteX12" fmla="*/ 71788 w 87424"/>
                <a:gd name="connsiteY12" fmla="*/ 79131 h 88822"/>
                <a:gd name="connsiteX13" fmla="*/ 44411 w 87424"/>
                <a:gd name="connsiteY13" fmla="*/ 88823 h 88822"/>
                <a:gd name="connsiteX14" fmla="*/ 44411 w 87424"/>
                <a:gd name="connsiteY14" fmla="*/ 4601 h 88822"/>
                <a:gd name="connsiteX15" fmla="*/ 23334 w 87424"/>
                <a:gd name="connsiteY15" fmla="*/ 10587 h 88822"/>
                <a:gd name="connsiteX16" fmla="*/ 8619 w 87424"/>
                <a:gd name="connsiteY16" fmla="*/ 26825 h 88822"/>
                <a:gd name="connsiteX17" fmla="*/ 4723 w 87424"/>
                <a:gd name="connsiteY17" fmla="*/ 48386 h 88822"/>
                <a:gd name="connsiteX18" fmla="*/ 12827 w 87424"/>
                <a:gd name="connsiteY18" fmla="*/ 68739 h 88822"/>
                <a:gd name="connsiteX19" fmla="*/ 30468 w 87424"/>
                <a:gd name="connsiteY19" fmla="*/ 81732 h 88822"/>
                <a:gd name="connsiteX20" fmla="*/ 52318 w 87424"/>
                <a:gd name="connsiteY20" fmla="*/ 83412 h 88822"/>
                <a:gd name="connsiteX21" fmla="*/ 71745 w 87424"/>
                <a:gd name="connsiteY21" fmla="*/ 73285 h 88822"/>
                <a:gd name="connsiteX22" fmla="*/ 82873 w 87424"/>
                <a:gd name="connsiteY22" fmla="*/ 54410 h 88822"/>
                <a:gd name="connsiteX23" fmla="*/ 56557 w 87424"/>
                <a:gd name="connsiteY23" fmla="*/ 13863 h 88822"/>
                <a:gd name="connsiteX24" fmla="*/ 50914 w 87424"/>
                <a:gd name="connsiteY24" fmla="*/ 5153 h 88822"/>
                <a:gd name="connsiteX25" fmla="*/ 44411 w 87424"/>
                <a:gd name="connsiteY25" fmla="*/ 4601 h 8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7424" h="88822">
                  <a:moveTo>
                    <a:pt x="44411" y="88823"/>
                  </a:moveTo>
                  <a:cubicBezTo>
                    <a:pt x="32634" y="88823"/>
                    <a:pt x="21335" y="84142"/>
                    <a:pt x="13004" y="75812"/>
                  </a:cubicBezTo>
                  <a:cubicBezTo>
                    <a:pt x="4674" y="67488"/>
                    <a:pt x="0" y="56189"/>
                    <a:pt x="0" y="44411"/>
                  </a:cubicBezTo>
                  <a:cubicBezTo>
                    <a:pt x="0" y="32634"/>
                    <a:pt x="4674" y="21335"/>
                    <a:pt x="13004" y="13004"/>
                  </a:cubicBezTo>
                  <a:cubicBezTo>
                    <a:pt x="21335" y="4680"/>
                    <a:pt x="32634" y="0"/>
                    <a:pt x="44411" y="0"/>
                  </a:cubicBezTo>
                  <a:cubicBezTo>
                    <a:pt x="47208" y="6"/>
                    <a:pt x="50000" y="276"/>
                    <a:pt x="52754" y="797"/>
                  </a:cubicBezTo>
                  <a:cubicBezTo>
                    <a:pt x="53061" y="853"/>
                    <a:pt x="53349" y="975"/>
                    <a:pt x="53601" y="1153"/>
                  </a:cubicBezTo>
                  <a:cubicBezTo>
                    <a:pt x="53858" y="1337"/>
                    <a:pt x="54067" y="1570"/>
                    <a:pt x="54226" y="1840"/>
                  </a:cubicBezTo>
                  <a:lnTo>
                    <a:pt x="60360" y="11348"/>
                  </a:lnTo>
                  <a:cubicBezTo>
                    <a:pt x="69623" y="25579"/>
                    <a:pt x="78763" y="39320"/>
                    <a:pt x="87228" y="52754"/>
                  </a:cubicBezTo>
                  <a:cubicBezTo>
                    <a:pt x="87357" y="53030"/>
                    <a:pt x="87424" y="53336"/>
                    <a:pt x="87424" y="53643"/>
                  </a:cubicBezTo>
                  <a:cubicBezTo>
                    <a:pt x="87424" y="53950"/>
                    <a:pt x="87357" y="54257"/>
                    <a:pt x="87228" y="54533"/>
                  </a:cubicBezTo>
                  <a:cubicBezTo>
                    <a:pt x="85001" y="64237"/>
                    <a:pt x="79560" y="72904"/>
                    <a:pt x="71788" y="79131"/>
                  </a:cubicBezTo>
                  <a:cubicBezTo>
                    <a:pt x="64016" y="85357"/>
                    <a:pt x="54367" y="88767"/>
                    <a:pt x="44411" y="88823"/>
                  </a:cubicBezTo>
                  <a:close/>
                  <a:moveTo>
                    <a:pt x="44411" y="4601"/>
                  </a:moveTo>
                  <a:cubicBezTo>
                    <a:pt x="36965" y="4588"/>
                    <a:pt x="29659" y="6662"/>
                    <a:pt x="23334" y="10587"/>
                  </a:cubicBezTo>
                  <a:cubicBezTo>
                    <a:pt x="17010" y="14519"/>
                    <a:pt x="11913" y="20145"/>
                    <a:pt x="8619" y="26825"/>
                  </a:cubicBezTo>
                  <a:cubicBezTo>
                    <a:pt x="5331" y="33505"/>
                    <a:pt x="3981" y="40976"/>
                    <a:pt x="4723" y="48386"/>
                  </a:cubicBezTo>
                  <a:cubicBezTo>
                    <a:pt x="5465" y="55796"/>
                    <a:pt x="8275" y="62851"/>
                    <a:pt x="12827" y="68739"/>
                  </a:cubicBezTo>
                  <a:cubicBezTo>
                    <a:pt x="17378" y="74634"/>
                    <a:pt x="23488" y="79137"/>
                    <a:pt x="30468" y="81732"/>
                  </a:cubicBezTo>
                  <a:cubicBezTo>
                    <a:pt x="37449" y="84320"/>
                    <a:pt x="45019" y="84909"/>
                    <a:pt x="52318" y="83412"/>
                  </a:cubicBezTo>
                  <a:cubicBezTo>
                    <a:pt x="59612" y="81922"/>
                    <a:pt x="66341" y="78413"/>
                    <a:pt x="71745" y="73285"/>
                  </a:cubicBezTo>
                  <a:cubicBezTo>
                    <a:pt x="77143" y="68157"/>
                    <a:pt x="81002" y="61618"/>
                    <a:pt x="82873" y="54410"/>
                  </a:cubicBezTo>
                  <a:cubicBezTo>
                    <a:pt x="74407" y="41283"/>
                    <a:pt x="65636" y="27769"/>
                    <a:pt x="56557" y="13863"/>
                  </a:cubicBezTo>
                  <a:lnTo>
                    <a:pt x="50914" y="5153"/>
                  </a:lnTo>
                  <a:cubicBezTo>
                    <a:pt x="48761" y="4797"/>
                    <a:pt x="46589" y="4613"/>
                    <a:pt x="44411" y="4601"/>
                  </a:cubicBezTo>
                  <a:close/>
                </a:path>
              </a:pathLst>
            </a:custGeom>
            <a:solidFill>
              <a:srgbClr val="0E0E0E"/>
            </a:solidFill>
            <a:ln w="6134" cap="flat">
              <a:noFill/>
              <a:prstDash val="solid"/>
              <a:miter/>
            </a:ln>
          </p:spPr>
          <p:txBody>
            <a:bodyPr rtlCol="0" anchor="ctr"/>
            <a:lstStyle/>
            <a:p>
              <a:endParaRPr lang="en-AU"/>
            </a:p>
          </p:txBody>
        </p:sp>
        <p:sp>
          <p:nvSpPr>
            <p:cNvPr id="567" name="Freeform: Shape 566">
              <a:extLst>
                <a:ext uri="{FF2B5EF4-FFF2-40B4-BE49-F238E27FC236}">
                  <a16:creationId xmlns:a16="http://schemas.microsoft.com/office/drawing/2014/main" id="{5DB6517F-81E7-47D1-869A-D2A8981AF2BD}"/>
                </a:ext>
              </a:extLst>
            </p:cNvPr>
            <p:cNvSpPr/>
            <p:nvPr/>
          </p:nvSpPr>
          <p:spPr>
            <a:xfrm>
              <a:off x="9889710" y="2854239"/>
              <a:ext cx="80296" cy="83843"/>
            </a:xfrm>
            <a:custGeom>
              <a:avLst/>
              <a:gdLst>
                <a:gd name="connsiteX0" fmla="*/ 80296 w 80296"/>
                <a:gd name="connsiteY0" fmla="*/ 42070 h 83843"/>
                <a:gd name="connsiteX1" fmla="*/ 71003 w 80296"/>
                <a:gd name="connsiteY1" fmla="*/ 15699 h 83843"/>
                <a:gd name="connsiteX2" fmla="*/ 47233 w 80296"/>
                <a:gd name="connsiteY2" fmla="*/ 977 h 83843"/>
                <a:gd name="connsiteX3" fmla="*/ 19482 w 80296"/>
                <a:gd name="connsiteY3" fmla="*/ 4400 h 83843"/>
                <a:gd name="connsiteX4" fmla="*/ 0 w 80296"/>
                <a:gd name="connsiteY4" fmla="*/ 24465 h 83843"/>
                <a:gd name="connsiteX5" fmla="*/ 41651 w 80296"/>
                <a:gd name="connsiteY5" fmla="*/ 83843 h 83843"/>
                <a:gd name="connsiteX6" fmla="*/ 69138 w 80296"/>
                <a:gd name="connsiteY6" fmla="*/ 70508 h 83843"/>
                <a:gd name="connsiteX7" fmla="*/ 80296 w 80296"/>
                <a:gd name="connsiteY7" fmla="*/ 42070 h 8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296" h="83843">
                  <a:moveTo>
                    <a:pt x="80296" y="42070"/>
                  </a:moveTo>
                  <a:cubicBezTo>
                    <a:pt x="80296" y="32476"/>
                    <a:pt x="77014" y="23170"/>
                    <a:pt x="71003" y="15699"/>
                  </a:cubicBezTo>
                  <a:cubicBezTo>
                    <a:pt x="64985" y="8228"/>
                    <a:pt x="56600" y="3032"/>
                    <a:pt x="47233" y="977"/>
                  </a:cubicBezTo>
                  <a:cubicBezTo>
                    <a:pt x="37860" y="-1078"/>
                    <a:pt x="28070" y="130"/>
                    <a:pt x="19482" y="4400"/>
                  </a:cubicBezTo>
                  <a:cubicBezTo>
                    <a:pt x="10888" y="8675"/>
                    <a:pt x="4018" y="15754"/>
                    <a:pt x="0" y="24465"/>
                  </a:cubicBezTo>
                  <a:lnTo>
                    <a:pt x="41651" y="83843"/>
                  </a:lnTo>
                  <a:cubicBezTo>
                    <a:pt x="52165" y="83009"/>
                    <a:pt x="61980" y="78249"/>
                    <a:pt x="69138" y="70508"/>
                  </a:cubicBezTo>
                  <a:cubicBezTo>
                    <a:pt x="76303" y="62766"/>
                    <a:pt x="80284" y="52614"/>
                    <a:pt x="80296" y="42070"/>
                  </a:cubicBezTo>
                  <a:close/>
                </a:path>
              </a:pathLst>
            </a:custGeom>
            <a:solidFill>
              <a:srgbClr val="374FAD"/>
            </a:solidFill>
            <a:ln w="6134" cap="flat">
              <a:noFill/>
              <a:prstDash val="solid"/>
              <a:miter/>
            </a:ln>
          </p:spPr>
          <p:txBody>
            <a:bodyPr rtlCol="0" anchor="ctr"/>
            <a:lstStyle/>
            <a:p>
              <a:endParaRPr lang="en-AU"/>
            </a:p>
          </p:txBody>
        </p:sp>
        <p:sp>
          <p:nvSpPr>
            <p:cNvPr id="568" name="Freeform: Shape 567">
              <a:extLst>
                <a:ext uri="{FF2B5EF4-FFF2-40B4-BE49-F238E27FC236}">
                  <a16:creationId xmlns:a16="http://schemas.microsoft.com/office/drawing/2014/main" id="{298220CD-CF31-435A-B236-232D5F8AA77A}"/>
                </a:ext>
              </a:extLst>
            </p:cNvPr>
            <p:cNvSpPr/>
            <p:nvPr/>
          </p:nvSpPr>
          <p:spPr>
            <a:xfrm>
              <a:off x="9887514" y="2851793"/>
              <a:ext cx="85013" cy="88620"/>
            </a:xfrm>
            <a:custGeom>
              <a:avLst/>
              <a:gdLst>
                <a:gd name="connsiteX0" fmla="*/ 43847 w 85013"/>
                <a:gd name="connsiteY0" fmla="*/ 88620 h 88620"/>
                <a:gd name="connsiteX1" fmla="*/ 42780 w 85013"/>
                <a:gd name="connsiteY1" fmla="*/ 88363 h 88620"/>
                <a:gd name="connsiteX2" fmla="*/ 41946 w 85013"/>
                <a:gd name="connsiteY2" fmla="*/ 87639 h 88620"/>
                <a:gd name="connsiteX3" fmla="*/ 295 w 85013"/>
                <a:gd name="connsiteY3" fmla="*/ 28260 h 88620"/>
                <a:gd name="connsiteX4" fmla="*/ 0 w 85013"/>
                <a:gd name="connsiteY4" fmla="*/ 27125 h 88620"/>
                <a:gd name="connsiteX5" fmla="*/ 295 w 85013"/>
                <a:gd name="connsiteY5" fmla="*/ 25991 h 88620"/>
                <a:gd name="connsiteX6" fmla="*/ 14961 w 85013"/>
                <a:gd name="connsiteY6" fmla="*/ 8214 h 88620"/>
                <a:gd name="connsiteX7" fmla="*/ 36566 w 85013"/>
                <a:gd name="connsiteY7" fmla="*/ 190 h 88620"/>
                <a:gd name="connsiteX8" fmla="*/ 59281 w 85013"/>
                <a:gd name="connsiteY8" fmla="*/ 4098 h 88620"/>
                <a:gd name="connsiteX9" fmla="*/ 76965 w 85013"/>
                <a:gd name="connsiteY9" fmla="*/ 18869 h 88620"/>
                <a:gd name="connsiteX10" fmla="*/ 84848 w 85013"/>
                <a:gd name="connsiteY10" fmla="*/ 40522 h 88620"/>
                <a:gd name="connsiteX11" fmla="*/ 80806 w 85013"/>
                <a:gd name="connsiteY11" fmla="*/ 63213 h 88620"/>
                <a:gd name="connsiteX12" fmla="*/ 65918 w 85013"/>
                <a:gd name="connsiteY12" fmla="*/ 80805 h 88620"/>
                <a:gd name="connsiteX13" fmla="*/ 44215 w 85013"/>
                <a:gd name="connsiteY13" fmla="*/ 88559 h 88620"/>
                <a:gd name="connsiteX14" fmla="*/ 43847 w 85013"/>
                <a:gd name="connsiteY14" fmla="*/ 88620 h 88620"/>
                <a:gd name="connsiteX15" fmla="*/ 4834 w 85013"/>
                <a:gd name="connsiteY15" fmla="*/ 26727 h 88620"/>
                <a:gd name="connsiteX16" fmla="*/ 44951 w 85013"/>
                <a:gd name="connsiteY16" fmla="*/ 83897 h 88620"/>
                <a:gd name="connsiteX17" fmla="*/ 70144 w 85013"/>
                <a:gd name="connsiteY17" fmla="*/ 70979 h 88620"/>
                <a:gd name="connsiteX18" fmla="*/ 80223 w 85013"/>
                <a:gd name="connsiteY18" fmla="*/ 44516 h 88620"/>
                <a:gd name="connsiteX19" fmla="*/ 71604 w 85013"/>
                <a:gd name="connsiteY19" fmla="*/ 19850 h 88620"/>
                <a:gd name="connsiteX20" fmla="*/ 49558 w 85013"/>
                <a:gd name="connsiteY20" fmla="*/ 5840 h 88620"/>
                <a:gd name="connsiteX21" fmla="*/ 23567 w 85013"/>
                <a:gd name="connsiteY21" fmla="*/ 8520 h 88620"/>
                <a:gd name="connsiteX22" fmla="*/ 4834 w 85013"/>
                <a:gd name="connsiteY22" fmla="*/ 26727 h 8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13" h="88620">
                  <a:moveTo>
                    <a:pt x="43847" y="88620"/>
                  </a:moveTo>
                  <a:cubicBezTo>
                    <a:pt x="43473" y="88620"/>
                    <a:pt x="43111" y="88528"/>
                    <a:pt x="42780" y="88363"/>
                  </a:cubicBezTo>
                  <a:cubicBezTo>
                    <a:pt x="42448" y="88191"/>
                    <a:pt x="42160" y="87940"/>
                    <a:pt x="41946" y="87639"/>
                  </a:cubicBezTo>
                  <a:lnTo>
                    <a:pt x="295" y="28260"/>
                  </a:lnTo>
                  <a:cubicBezTo>
                    <a:pt x="104" y="27911"/>
                    <a:pt x="0" y="27524"/>
                    <a:pt x="0" y="27125"/>
                  </a:cubicBezTo>
                  <a:cubicBezTo>
                    <a:pt x="0" y="26727"/>
                    <a:pt x="104" y="26334"/>
                    <a:pt x="295" y="25991"/>
                  </a:cubicBezTo>
                  <a:cubicBezTo>
                    <a:pt x="3533" y="18875"/>
                    <a:pt x="8588" y="12741"/>
                    <a:pt x="14961" y="8214"/>
                  </a:cubicBezTo>
                  <a:cubicBezTo>
                    <a:pt x="21328" y="3681"/>
                    <a:pt x="28782" y="914"/>
                    <a:pt x="36566" y="190"/>
                  </a:cubicBezTo>
                  <a:cubicBezTo>
                    <a:pt x="44350" y="-533"/>
                    <a:pt x="52183" y="816"/>
                    <a:pt x="59281" y="4098"/>
                  </a:cubicBezTo>
                  <a:cubicBezTo>
                    <a:pt x="66372" y="7373"/>
                    <a:pt x="72475" y="12471"/>
                    <a:pt x="76965" y="18869"/>
                  </a:cubicBezTo>
                  <a:cubicBezTo>
                    <a:pt x="81456" y="25267"/>
                    <a:pt x="84179" y="32738"/>
                    <a:pt x="84848" y="40522"/>
                  </a:cubicBezTo>
                  <a:cubicBezTo>
                    <a:pt x="85523" y="48313"/>
                    <a:pt x="84130" y="56140"/>
                    <a:pt x="80806" y="63213"/>
                  </a:cubicBezTo>
                  <a:cubicBezTo>
                    <a:pt x="77481" y="70285"/>
                    <a:pt x="72346" y="76358"/>
                    <a:pt x="65918" y="80805"/>
                  </a:cubicBezTo>
                  <a:cubicBezTo>
                    <a:pt x="59496" y="85259"/>
                    <a:pt x="52006" y="87933"/>
                    <a:pt x="44215" y="88559"/>
                  </a:cubicBezTo>
                  <a:lnTo>
                    <a:pt x="43847" y="88620"/>
                  </a:lnTo>
                  <a:close/>
                  <a:moveTo>
                    <a:pt x="4834" y="26727"/>
                  </a:moveTo>
                  <a:lnTo>
                    <a:pt x="44951" y="83897"/>
                  </a:lnTo>
                  <a:cubicBezTo>
                    <a:pt x="54656" y="82848"/>
                    <a:pt x="63636" y="78248"/>
                    <a:pt x="70144" y="70979"/>
                  </a:cubicBezTo>
                  <a:cubicBezTo>
                    <a:pt x="76659" y="63703"/>
                    <a:pt x="80247" y="54275"/>
                    <a:pt x="80223" y="44516"/>
                  </a:cubicBezTo>
                  <a:cubicBezTo>
                    <a:pt x="80204" y="35560"/>
                    <a:pt x="77168" y="26868"/>
                    <a:pt x="71604" y="19850"/>
                  </a:cubicBezTo>
                  <a:cubicBezTo>
                    <a:pt x="66040" y="12833"/>
                    <a:pt x="58275" y="7901"/>
                    <a:pt x="49558" y="5840"/>
                  </a:cubicBezTo>
                  <a:cubicBezTo>
                    <a:pt x="40841" y="3785"/>
                    <a:pt x="31683" y="4730"/>
                    <a:pt x="23567" y="8520"/>
                  </a:cubicBezTo>
                  <a:cubicBezTo>
                    <a:pt x="15452" y="12305"/>
                    <a:pt x="8852" y="18722"/>
                    <a:pt x="4834" y="26727"/>
                  </a:cubicBezTo>
                  <a:close/>
                </a:path>
              </a:pathLst>
            </a:custGeom>
            <a:solidFill>
              <a:srgbClr val="0E0E0E"/>
            </a:solidFill>
            <a:ln w="6134" cap="flat">
              <a:noFill/>
              <a:prstDash val="solid"/>
              <a:miter/>
            </a:ln>
          </p:spPr>
          <p:txBody>
            <a:bodyPr rtlCol="0" anchor="ctr"/>
            <a:lstStyle/>
            <a:p>
              <a:endParaRPr lang="en-AU"/>
            </a:p>
          </p:txBody>
        </p:sp>
        <p:sp>
          <p:nvSpPr>
            <p:cNvPr id="569" name="Freeform: Shape 568">
              <a:extLst>
                <a:ext uri="{FF2B5EF4-FFF2-40B4-BE49-F238E27FC236}">
                  <a16:creationId xmlns:a16="http://schemas.microsoft.com/office/drawing/2014/main" id="{4CD86934-9742-4690-BE10-7C775E86E077}"/>
                </a:ext>
              </a:extLst>
            </p:cNvPr>
            <p:cNvSpPr/>
            <p:nvPr/>
          </p:nvSpPr>
          <p:spPr>
            <a:xfrm>
              <a:off x="9988593" y="2992357"/>
              <a:ext cx="81400" cy="84296"/>
            </a:xfrm>
            <a:custGeom>
              <a:avLst/>
              <a:gdLst>
                <a:gd name="connsiteX0" fmla="*/ 81400 w 81400"/>
                <a:gd name="connsiteY0" fmla="*/ 42277 h 84296"/>
                <a:gd name="connsiteX1" fmla="*/ 71739 w 81400"/>
                <a:gd name="connsiteY1" fmla="*/ 15219 h 84296"/>
                <a:gd name="connsiteX2" fmla="*/ 46951 w 81400"/>
                <a:gd name="connsiteY2" fmla="*/ 687 h 84296"/>
                <a:gd name="connsiteX3" fmla="*/ 18617 w 81400"/>
                <a:gd name="connsiteY3" fmla="*/ 5491 h 84296"/>
                <a:gd name="connsiteX4" fmla="*/ 0 w 81400"/>
                <a:gd name="connsiteY4" fmla="*/ 27371 h 84296"/>
                <a:gd name="connsiteX5" fmla="*/ 39995 w 81400"/>
                <a:gd name="connsiteY5" fmla="*/ 84296 h 84296"/>
                <a:gd name="connsiteX6" fmla="*/ 69310 w 81400"/>
                <a:gd name="connsiteY6" fmla="*/ 71776 h 84296"/>
                <a:gd name="connsiteX7" fmla="*/ 81400 w 81400"/>
                <a:gd name="connsiteY7" fmla="*/ 42277 h 8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400" h="84296">
                  <a:moveTo>
                    <a:pt x="81400" y="42277"/>
                  </a:moveTo>
                  <a:cubicBezTo>
                    <a:pt x="81456" y="32401"/>
                    <a:pt x="78039" y="22819"/>
                    <a:pt x="71739" y="15219"/>
                  </a:cubicBezTo>
                  <a:cubicBezTo>
                    <a:pt x="65439" y="7613"/>
                    <a:pt x="56661" y="2466"/>
                    <a:pt x="46951" y="687"/>
                  </a:cubicBezTo>
                  <a:cubicBezTo>
                    <a:pt x="37234" y="-1091"/>
                    <a:pt x="27205" y="608"/>
                    <a:pt x="18617" y="5491"/>
                  </a:cubicBezTo>
                  <a:cubicBezTo>
                    <a:pt x="10035" y="10367"/>
                    <a:pt x="3441" y="18115"/>
                    <a:pt x="0" y="27371"/>
                  </a:cubicBezTo>
                  <a:lnTo>
                    <a:pt x="39995" y="84296"/>
                  </a:lnTo>
                  <a:cubicBezTo>
                    <a:pt x="51030" y="84137"/>
                    <a:pt x="61563" y="79634"/>
                    <a:pt x="69310" y="71776"/>
                  </a:cubicBezTo>
                  <a:cubicBezTo>
                    <a:pt x="77057" y="63912"/>
                    <a:pt x="81400" y="53312"/>
                    <a:pt x="81400" y="42277"/>
                  </a:cubicBezTo>
                  <a:close/>
                </a:path>
              </a:pathLst>
            </a:custGeom>
            <a:solidFill>
              <a:srgbClr val="374FAD"/>
            </a:solidFill>
            <a:ln w="6134" cap="flat">
              <a:noFill/>
              <a:prstDash val="solid"/>
              <a:miter/>
            </a:ln>
          </p:spPr>
          <p:txBody>
            <a:bodyPr rtlCol="0" anchor="ctr"/>
            <a:lstStyle/>
            <a:p>
              <a:endParaRPr lang="en-AU"/>
            </a:p>
          </p:txBody>
        </p:sp>
        <p:sp>
          <p:nvSpPr>
            <p:cNvPr id="570" name="Freeform: Shape 569">
              <a:extLst>
                <a:ext uri="{FF2B5EF4-FFF2-40B4-BE49-F238E27FC236}">
                  <a16:creationId xmlns:a16="http://schemas.microsoft.com/office/drawing/2014/main" id="{6237A236-EEA9-4DBF-A300-F2106F20683A}"/>
                </a:ext>
              </a:extLst>
            </p:cNvPr>
            <p:cNvSpPr/>
            <p:nvPr/>
          </p:nvSpPr>
          <p:spPr>
            <a:xfrm>
              <a:off x="9986501" y="2990083"/>
              <a:ext cx="86130" cy="88900"/>
            </a:xfrm>
            <a:custGeom>
              <a:avLst/>
              <a:gdLst>
                <a:gd name="connsiteX0" fmla="*/ 42086 w 86130"/>
                <a:gd name="connsiteY0" fmla="*/ 88901 h 88900"/>
                <a:gd name="connsiteX1" fmla="*/ 41019 w 86130"/>
                <a:gd name="connsiteY1" fmla="*/ 88643 h 88900"/>
                <a:gd name="connsiteX2" fmla="*/ 40185 w 86130"/>
                <a:gd name="connsiteY2" fmla="*/ 87919 h 88900"/>
                <a:gd name="connsiteX3" fmla="*/ 251 w 86130"/>
                <a:gd name="connsiteY3" fmla="*/ 30933 h 88900"/>
                <a:gd name="connsiteX4" fmla="*/ 0 w 86130"/>
                <a:gd name="connsiteY4" fmla="*/ 29859 h 88900"/>
                <a:gd name="connsiteX5" fmla="*/ 251 w 86130"/>
                <a:gd name="connsiteY5" fmla="*/ 28786 h 88900"/>
                <a:gd name="connsiteX6" fmla="*/ 19924 w 86130"/>
                <a:gd name="connsiteY6" fmla="*/ 5758 h 88900"/>
                <a:gd name="connsiteX7" fmla="*/ 49791 w 86130"/>
                <a:gd name="connsiteY7" fmla="*/ 728 h 88900"/>
                <a:gd name="connsiteX8" fmla="*/ 75916 w 86130"/>
                <a:gd name="connsiteY8" fmla="*/ 16039 h 88900"/>
                <a:gd name="connsiteX9" fmla="*/ 86130 w 86130"/>
                <a:gd name="connsiteY9" fmla="*/ 44550 h 88900"/>
                <a:gd name="connsiteX10" fmla="*/ 73291 w 86130"/>
                <a:gd name="connsiteY10" fmla="*/ 75626 h 88900"/>
                <a:gd name="connsiteX11" fmla="*/ 42393 w 86130"/>
                <a:gd name="connsiteY11" fmla="*/ 88901 h 88900"/>
                <a:gd name="connsiteX12" fmla="*/ 42086 w 86130"/>
                <a:gd name="connsiteY12" fmla="*/ 88901 h 88900"/>
                <a:gd name="connsiteX13" fmla="*/ 4729 w 86130"/>
                <a:gd name="connsiteY13" fmla="*/ 29338 h 88900"/>
                <a:gd name="connsiteX14" fmla="*/ 43252 w 86130"/>
                <a:gd name="connsiteY14" fmla="*/ 84239 h 88900"/>
                <a:gd name="connsiteX15" fmla="*/ 71175 w 86130"/>
                <a:gd name="connsiteY15" fmla="*/ 71909 h 88900"/>
                <a:gd name="connsiteX16" fmla="*/ 82204 w 86130"/>
                <a:gd name="connsiteY16" fmla="*/ 43446 h 88900"/>
                <a:gd name="connsiteX17" fmla="*/ 69874 w 86130"/>
                <a:gd name="connsiteY17" fmla="*/ 15524 h 88900"/>
                <a:gd name="connsiteX18" fmla="*/ 41412 w 86130"/>
                <a:gd name="connsiteY18" fmla="*/ 4494 h 88900"/>
                <a:gd name="connsiteX19" fmla="*/ 19249 w 86130"/>
                <a:gd name="connsiteY19" fmla="*/ 11267 h 88900"/>
                <a:gd name="connsiteX20" fmla="*/ 4729 w 86130"/>
                <a:gd name="connsiteY20" fmla="*/ 29338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6130" h="88900">
                  <a:moveTo>
                    <a:pt x="42086" y="88901"/>
                  </a:moveTo>
                  <a:cubicBezTo>
                    <a:pt x="41712" y="88901"/>
                    <a:pt x="41350" y="88815"/>
                    <a:pt x="41019" y="88643"/>
                  </a:cubicBezTo>
                  <a:cubicBezTo>
                    <a:pt x="40688" y="88471"/>
                    <a:pt x="40400" y="88220"/>
                    <a:pt x="40185" y="87919"/>
                  </a:cubicBezTo>
                  <a:lnTo>
                    <a:pt x="251" y="30933"/>
                  </a:lnTo>
                  <a:cubicBezTo>
                    <a:pt x="86" y="30601"/>
                    <a:pt x="0" y="30233"/>
                    <a:pt x="0" y="29859"/>
                  </a:cubicBezTo>
                  <a:cubicBezTo>
                    <a:pt x="0" y="29485"/>
                    <a:pt x="86" y="29117"/>
                    <a:pt x="251" y="28786"/>
                  </a:cubicBezTo>
                  <a:cubicBezTo>
                    <a:pt x="3907" y="19038"/>
                    <a:pt x="10870" y="10892"/>
                    <a:pt x="19924" y="5758"/>
                  </a:cubicBezTo>
                  <a:cubicBezTo>
                    <a:pt x="28984" y="630"/>
                    <a:pt x="39553" y="-1149"/>
                    <a:pt x="49791" y="728"/>
                  </a:cubicBezTo>
                  <a:cubicBezTo>
                    <a:pt x="60023" y="2611"/>
                    <a:pt x="69273" y="8028"/>
                    <a:pt x="75916" y="16039"/>
                  </a:cubicBezTo>
                  <a:cubicBezTo>
                    <a:pt x="82560" y="24050"/>
                    <a:pt x="86179" y="34141"/>
                    <a:pt x="86130" y="44550"/>
                  </a:cubicBezTo>
                  <a:cubicBezTo>
                    <a:pt x="86069" y="56187"/>
                    <a:pt x="81462" y="67339"/>
                    <a:pt x="73291" y="75626"/>
                  </a:cubicBezTo>
                  <a:cubicBezTo>
                    <a:pt x="65114" y="83914"/>
                    <a:pt x="54030" y="88674"/>
                    <a:pt x="42393" y="88901"/>
                  </a:cubicBezTo>
                  <a:lnTo>
                    <a:pt x="42086" y="88901"/>
                  </a:lnTo>
                  <a:close/>
                  <a:moveTo>
                    <a:pt x="4729" y="29338"/>
                  </a:moveTo>
                  <a:lnTo>
                    <a:pt x="43252" y="84239"/>
                  </a:lnTo>
                  <a:cubicBezTo>
                    <a:pt x="53827" y="83993"/>
                    <a:pt x="63875" y="79558"/>
                    <a:pt x="71175" y="71909"/>
                  </a:cubicBezTo>
                  <a:cubicBezTo>
                    <a:pt x="78481" y="64260"/>
                    <a:pt x="82449" y="54022"/>
                    <a:pt x="82204" y="43446"/>
                  </a:cubicBezTo>
                  <a:cubicBezTo>
                    <a:pt x="81958" y="32871"/>
                    <a:pt x="77524" y="22829"/>
                    <a:pt x="69874" y="15524"/>
                  </a:cubicBezTo>
                  <a:cubicBezTo>
                    <a:pt x="62225" y="8218"/>
                    <a:pt x="51987" y="4249"/>
                    <a:pt x="41412" y="4494"/>
                  </a:cubicBezTo>
                  <a:cubicBezTo>
                    <a:pt x="33511" y="4476"/>
                    <a:pt x="25788" y="6838"/>
                    <a:pt x="19249" y="11267"/>
                  </a:cubicBezTo>
                  <a:cubicBezTo>
                    <a:pt x="12704" y="15701"/>
                    <a:pt x="7649" y="21995"/>
                    <a:pt x="4729" y="29338"/>
                  </a:cubicBezTo>
                  <a:close/>
                </a:path>
              </a:pathLst>
            </a:custGeom>
            <a:solidFill>
              <a:srgbClr val="0E0E0E"/>
            </a:solidFill>
            <a:ln w="6134" cap="flat">
              <a:noFill/>
              <a:prstDash val="solid"/>
              <a:miter/>
            </a:ln>
          </p:spPr>
          <p:txBody>
            <a:bodyPr rtlCol="0" anchor="ctr"/>
            <a:lstStyle/>
            <a:p>
              <a:endParaRPr lang="en-AU"/>
            </a:p>
          </p:txBody>
        </p:sp>
        <p:sp>
          <p:nvSpPr>
            <p:cNvPr id="571" name="Freeform: Shape 570">
              <a:extLst>
                <a:ext uri="{FF2B5EF4-FFF2-40B4-BE49-F238E27FC236}">
                  <a16:creationId xmlns:a16="http://schemas.microsoft.com/office/drawing/2014/main" id="{834FCED8-8FE1-4319-A47E-BCADCA7A70DB}"/>
                </a:ext>
              </a:extLst>
            </p:cNvPr>
            <p:cNvSpPr/>
            <p:nvPr/>
          </p:nvSpPr>
          <p:spPr>
            <a:xfrm>
              <a:off x="10184622" y="2992686"/>
              <a:ext cx="84302" cy="84300"/>
            </a:xfrm>
            <a:custGeom>
              <a:avLst/>
              <a:gdLst>
                <a:gd name="connsiteX0" fmla="*/ 51828 w 84302"/>
                <a:gd name="connsiteY0" fmla="*/ 83163 h 84300"/>
                <a:gd name="connsiteX1" fmla="*/ 83167 w 84302"/>
                <a:gd name="connsiteY1" fmla="*/ 32471 h 84300"/>
                <a:gd name="connsiteX2" fmla="*/ 32469 w 84302"/>
                <a:gd name="connsiteY2" fmla="*/ 1137 h 84300"/>
                <a:gd name="connsiteX3" fmla="*/ 1135 w 84302"/>
                <a:gd name="connsiteY3" fmla="*/ 51830 h 84300"/>
                <a:gd name="connsiteX4" fmla="*/ 51828 w 84302"/>
                <a:gd name="connsiteY4" fmla="*/ 83163 h 8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02" h="84300">
                  <a:moveTo>
                    <a:pt x="51828" y="83163"/>
                  </a:moveTo>
                  <a:cubicBezTo>
                    <a:pt x="74482" y="77821"/>
                    <a:pt x="88510" y="55124"/>
                    <a:pt x="83167" y="32471"/>
                  </a:cubicBezTo>
                  <a:cubicBezTo>
                    <a:pt x="77819" y="9817"/>
                    <a:pt x="55122" y="-4212"/>
                    <a:pt x="32469" y="1137"/>
                  </a:cubicBezTo>
                  <a:cubicBezTo>
                    <a:pt x="9821" y="6480"/>
                    <a:pt x="-4208" y="29183"/>
                    <a:pt x="1135" y="51830"/>
                  </a:cubicBezTo>
                  <a:cubicBezTo>
                    <a:pt x="6484" y="74484"/>
                    <a:pt x="29181" y="88512"/>
                    <a:pt x="51828" y="83163"/>
                  </a:cubicBezTo>
                  <a:close/>
                </a:path>
              </a:pathLst>
            </a:custGeom>
            <a:solidFill>
              <a:srgbClr val="374FAD"/>
            </a:solidFill>
            <a:ln w="6134" cap="flat">
              <a:noFill/>
              <a:prstDash val="solid"/>
              <a:miter/>
            </a:ln>
          </p:spPr>
          <p:txBody>
            <a:bodyPr rtlCol="0" anchor="ctr"/>
            <a:lstStyle/>
            <a:p>
              <a:endParaRPr lang="en-AU"/>
            </a:p>
          </p:txBody>
        </p:sp>
        <p:sp>
          <p:nvSpPr>
            <p:cNvPr id="572" name="Freeform: Shape 571">
              <a:extLst>
                <a:ext uri="{FF2B5EF4-FFF2-40B4-BE49-F238E27FC236}">
                  <a16:creationId xmlns:a16="http://schemas.microsoft.com/office/drawing/2014/main" id="{318C9693-E647-4CAE-B82C-27027E35985C}"/>
                </a:ext>
              </a:extLst>
            </p:cNvPr>
            <p:cNvSpPr/>
            <p:nvPr/>
          </p:nvSpPr>
          <p:spPr>
            <a:xfrm>
              <a:off x="10182187" y="2990406"/>
              <a:ext cx="88946" cy="88945"/>
            </a:xfrm>
            <a:custGeom>
              <a:avLst/>
              <a:gdLst>
                <a:gd name="connsiteX0" fmla="*/ 44535 w 88946"/>
                <a:gd name="connsiteY0" fmla="*/ 88946 h 88945"/>
                <a:gd name="connsiteX1" fmla="*/ 19801 w 88946"/>
                <a:gd name="connsiteY1" fmla="*/ 81475 h 88945"/>
                <a:gd name="connsiteX2" fmla="*/ 3399 w 88946"/>
                <a:gd name="connsiteY2" fmla="*/ 61520 h 88945"/>
                <a:gd name="connsiteX3" fmla="*/ 853 w 88946"/>
                <a:gd name="connsiteY3" fmla="*/ 35812 h 88945"/>
                <a:gd name="connsiteX4" fmla="*/ 13029 w 88946"/>
                <a:gd name="connsiteY4" fmla="*/ 13023 h 88945"/>
                <a:gd name="connsiteX5" fmla="*/ 35812 w 88946"/>
                <a:gd name="connsiteY5" fmla="*/ 853 h 88945"/>
                <a:gd name="connsiteX6" fmla="*/ 61520 w 88946"/>
                <a:gd name="connsiteY6" fmla="*/ 3399 h 88945"/>
                <a:gd name="connsiteX7" fmla="*/ 81474 w 88946"/>
                <a:gd name="connsiteY7" fmla="*/ 19802 h 88945"/>
                <a:gd name="connsiteX8" fmla="*/ 88946 w 88946"/>
                <a:gd name="connsiteY8" fmla="*/ 44535 h 88945"/>
                <a:gd name="connsiteX9" fmla="*/ 75923 w 88946"/>
                <a:gd name="connsiteY9" fmla="*/ 75923 h 88945"/>
                <a:gd name="connsiteX10" fmla="*/ 44535 w 88946"/>
                <a:gd name="connsiteY10" fmla="*/ 88946 h 88945"/>
                <a:gd name="connsiteX11" fmla="*/ 44535 w 88946"/>
                <a:gd name="connsiteY11" fmla="*/ 4662 h 88945"/>
                <a:gd name="connsiteX12" fmla="*/ 22366 w 88946"/>
                <a:gd name="connsiteY12" fmla="*/ 11355 h 88945"/>
                <a:gd name="connsiteX13" fmla="*/ 7656 w 88946"/>
                <a:gd name="connsiteY13" fmla="*/ 29236 h 88945"/>
                <a:gd name="connsiteX14" fmla="*/ 5362 w 88946"/>
                <a:gd name="connsiteY14" fmla="*/ 52276 h 88945"/>
                <a:gd name="connsiteX15" fmla="*/ 16256 w 88946"/>
                <a:gd name="connsiteY15" fmla="*/ 72709 h 88945"/>
                <a:gd name="connsiteX16" fmla="*/ 36670 w 88946"/>
                <a:gd name="connsiteY16" fmla="*/ 83634 h 88945"/>
                <a:gd name="connsiteX17" fmla="*/ 59717 w 88946"/>
                <a:gd name="connsiteY17" fmla="*/ 81376 h 88945"/>
                <a:gd name="connsiteX18" fmla="*/ 77622 w 88946"/>
                <a:gd name="connsiteY18" fmla="*/ 66691 h 88945"/>
                <a:gd name="connsiteX19" fmla="*/ 84345 w 88946"/>
                <a:gd name="connsiteY19" fmla="*/ 44535 h 88945"/>
                <a:gd name="connsiteX20" fmla="*/ 81407 w 88946"/>
                <a:gd name="connsiteY20" fmla="*/ 29199 h 88945"/>
                <a:gd name="connsiteX21" fmla="*/ 72801 w 88946"/>
                <a:gd name="connsiteY21" fmla="*/ 16164 h 88945"/>
                <a:gd name="connsiteX22" fmla="*/ 59845 w 88946"/>
                <a:gd name="connsiteY22" fmla="*/ 7435 h 88945"/>
                <a:gd name="connsiteX23" fmla="*/ 44535 w 88946"/>
                <a:gd name="connsiteY23" fmla="*/ 4356 h 88945"/>
                <a:gd name="connsiteX24" fmla="*/ 44535 w 88946"/>
                <a:gd name="connsiteY24" fmla="*/ 4662 h 8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6" h="88945">
                  <a:moveTo>
                    <a:pt x="44535" y="88946"/>
                  </a:moveTo>
                  <a:cubicBezTo>
                    <a:pt x="35732" y="88958"/>
                    <a:pt x="27126" y="86357"/>
                    <a:pt x="19801" y="81475"/>
                  </a:cubicBezTo>
                  <a:cubicBezTo>
                    <a:pt x="12483" y="76592"/>
                    <a:pt x="6773" y="69648"/>
                    <a:pt x="3399" y="61520"/>
                  </a:cubicBezTo>
                  <a:cubicBezTo>
                    <a:pt x="25" y="53392"/>
                    <a:pt x="-864" y="44442"/>
                    <a:pt x="853" y="35812"/>
                  </a:cubicBezTo>
                  <a:cubicBezTo>
                    <a:pt x="2564" y="27181"/>
                    <a:pt x="6803" y="19249"/>
                    <a:pt x="13029" y="13023"/>
                  </a:cubicBezTo>
                  <a:cubicBezTo>
                    <a:pt x="19250" y="6803"/>
                    <a:pt x="27181" y="2565"/>
                    <a:pt x="35812" y="853"/>
                  </a:cubicBezTo>
                  <a:cubicBezTo>
                    <a:pt x="44443" y="-864"/>
                    <a:pt x="53392" y="25"/>
                    <a:pt x="61520" y="3399"/>
                  </a:cubicBezTo>
                  <a:cubicBezTo>
                    <a:pt x="69648" y="6773"/>
                    <a:pt x="76598" y="12483"/>
                    <a:pt x="81474" y="19802"/>
                  </a:cubicBezTo>
                  <a:cubicBezTo>
                    <a:pt x="86357" y="27126"/>
                    <a:pt x="88958" y="35732"/>
                    <a:pt x="88946" y="44535"/>
                  </a:cubicBezTo>
                  <a:cubicBezTo>
                    <a:pt x="88928" y="56306"/>
                    <a:pt x="84247" y="67593"/>
                    <a:pt x="75923" y="75923"/>
                  </a:cubicBezTo>
                  <a:cubicBezTo>
                    <a:pt x="67593" y="84247"/>
                    <a:pt x="56306" y="88928"/>
                    <a:pt x="44535" y="88946"/>
                  </a:cubicBezTo>
                  <a:close/>
                  <a:moveTo>
                    <a:pt x="44535" y="4662"/>
                  </a:moveTo>
                  <a:cubicBezTo>
                    <a:pt x="36646" y="4650"/>
                    <a:pt x="28929" y="6981"/>
                    <a:pt x="22366" y="11355"/>
                  </a:cubicBezTo>
                  <a:cubicBezTo>
                    <a:pt x="15802" y="15728"/>
                    <a:pt x="10680" y="21949"/>
                    <a:pt x="7656" y="29236"/>
                  </a:cubicBezTo>
                  <a:cubicBezTo>
                    <a:pt x="4626" y="36517"/>
                    <a:pt x="3828" y="44535"/>
                    <a:pt x="5362" y="52276"/>
                  </a:cubicBezTo>
                  <a:cubicBezTo>
                    <a:pt x="6889" y="60011"/>
                    <a:pt x="10686" y="67127"/>
                    <a:pt x="16256" y="72709"/>
                  </a:cubicBezTo>
                  <a:cubicBezTo>
                    <a:pt x="21832" y="78291"/>
                    <a:pt x="28935" y="82094"/>
                    <a:pt x="36670" y="83634"/>
                  </a:cubicBezTo>
                  <a:cubicBezTo>
                    <a:pt x="44405" y="85179"/>
                    <a:pt x="52429" y="84394"/>
                    <a:pt x="59717" y="81376"/>
                  </a:cubicBezTo>
                  <a:cubicBezTo>
                    <a:pt x="67004" y="78358"/>
                    <a:pt x="73236" y="73249"/>
                    <a:pt x="77622" y="66691"/>
                  </a:cubicBezTo>
                  <a:cubicBezTo>
                    <a:pt x="82008" y="60134"/>
                    <a:pt x="84345" y="52423"/>
                    <a:pt x="84345" y="44535"/>
                  </a:cubicBezTo>
                  <a:cubicBezTo>
                    <a:pt x="84388" y="39278"/>
                    <a:pt x="83388" y="34064"/>
                    <a:pt x="81407" y="29199"/>
                  </a:cubicBezTo>
                  <a:cubicBezTo>
                    <a:pt x="79426" y="24329"/>
                    <a:pt x="76500" y="19900"/>
                    <a:pt x="72801" y="16164"/>
                  </a:cubicBezTo>
                  <a:cubicBezTo>
                    <a:pt x="69096" y="12428"/>
                    <a:pt x="64698" y="9465"/>
                    <a:pt x="59845" y="7435"/>
                  </a:cubicBezTo>
                  <a:cubicBezTo>
                    <a:pt x="54993" y="5411"/>
                    <a:pt x="49792" y="4362"/>
                    <a:pt x="44535" y="4356"/>
                  </a:cubicBezTo>
                  <a:lnTo>
                    <a:pt x="44535" y="4662"/>
                  </a:lnTo>
                  <a:close/>
                </a:path>
              </a:pathLst>
            </a:custGeom>
            <a:solidFill>
              <a:srgbClr val="0E0E0E"/>
            </a:solidFill>
            <a:ln w="6134" cap="flat">
              <a:noFill/>
              <a:prstDash val="solid"/>
              <a:miter/>
            </a:ln>
          </p:spPr>
          <p:txBody>
            <a:bodyPr rtlCol="0" anchor="ctr"/>
            <a:lstStyle/>
            <a:p>
              <a:endParaRPr lang="en-AU"/>
            </a:p>
          </p:txBody>
        </p:sp>
        <p:sp>
          <p:nvSpPr>
            <p:cNvPr id="573" name="Freeform: Shape 572">
              <a:extLst>
                <a:ext uri="{FF2B5EF4-FFF2-40B4-BE49-F238E27FC236}">
                  <a16:creationId xmlns:a16="http://schemas.microsoft.com/office/drawing/2014/main" id="{6D458A7E-BF4D-47CC-B8DE-9396A2DDFE33}"/>
                </a:ext>
              </a:extLst>
            </p:cNvPr>
            <p:cNvSpPr/>
            <p:nvPr/>
          </p:nvSpPr>
          <p:spPr>
            <a:xfrm>
              <a:off x="10383633" y="2992492"/>
              <a:ext cx="84283" cy="84283"/>
            </a:xfrm>
            <a:custGeom>
              <a:avLst/>
              <a:gdLst>
                <a:gd name="connsiteX0" fmla="*/ 42142 w 84283"/>
                <a:gd name="connsiteY0" fmla="*/ 84283 h 84283"/>
                <a:gd name="connsiteX1" fmla="*/ 84283 w 84283"/>
                <a:gd name="connsiteY1" fmla="*/ 42142 h 84283"/>
                <a:gd name="connsiteX2" fmla="*/ 42142 w 84283"/>
                <a:gd name="connsiteY2" fmla="*/ 0 h 84283"/>
                <a:gd name="connsiteX3" fmla="*/ 0 w 84283"/>
                <a:gd name="connsiteY3" fmla="*/ 42142 h 84283"/>
                <a:gd name="connsiteX4" fmla="*/ 42142 w 84283"/>
                <a:gd name="connsiteY4" fmla="*/ 84283 h 8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83" h="84283">
                  <a:moveTo>
                    <a:pt x="42142" y="84283"/>
                  </a:moveTo>
                  <a:cubicBezTo>
                    <a:pt x="65415" y="84283"/>
                    <a:pt x="84283" y="65415"/>
                    <a:pt x="84283" y="42142"/>
                  </a:cubicBezTo>
                  <a:cubicBezTo>
                    <a:pt x="84283" y="18869"/>
                    <a:pt x="65415" y="0"/>
                    <a:pt x="42142" y="0"/>
                  </a:cubicBezTo>
                  <a:cubicBezTo>
                    <a:pt x="18869" y="0"/>
                    <a:pt x="0" y="18869"/>
                    <a:pt x="0" y="42142"/>
                  </a:cubicBezTo>
                  <a:cubicBezTo>
                    <a:pt x="0" y="65415"/>
                    <a:pt x="18869" y="84283"/>
                    <a:pt x="42142" y="84283"/>
                  </a:cubicBezTo>
                  <a:close/>
                </a:path>
              </a:pathLst>
            </a:custGeom>
            <a:solidFill>
              <a:srgbClr val="374FAD"/>
            </a:solidFill>
            <a:ln w="6134" cap="flat">
              <a:noFill/>
              <a:prstDash val="solid"/>
              <a:miter/>
            </a:ln>
          </p:spPr>
          <p:txBody>
            <a:bodyPr rtlCol="0" anchor="ctr"/>
            <a:lstStyle/>
            <a:p>
              <a:endParaRPr lang="en-AU"/>
            </a:p>
          </p:txBody>
        </p:sp>
        <p:sp>
          <p:nvSpPr>
            <p:cNvPr id="574" name="Freeform: Shape 573">
              <a:extLst>
                <a:ext uri="{FF2B5EF4-FFF2-40B4-BE49-F238E27FC236}">
                  <a16:creationId xmlns:a16="http://schemas.microsoft.com/office/drawing/2014/main" id="{28593D1C-37C2-48CC-BA55-F3681FB45E34}"/>
                </a:ext>
              </a:extLst>
            </p:cNvPr>
            <p:cNvSpPr/>
            <p:nvPr/>
          </p:nvSpPr>
          <p:spPr>
            <a:xfrm>
              <a:off x="10381304" y="2990404"/>
              <a:ext cx="88943" cy="88947"/>
            </a:xfrm>
            <a:custGeom>
              <a:avLst/>
              <a:gdLst>
                <a:gd name="connsiteX0" fmla="*/ 44470 w 88943"/>
                <a:gd name="connsiteY0" fmla="*/ 88947 h 88947"/>
                <a:gd name="connsiteX1" fmla="*/ 19756 w 88943"/>
                <a:gd name="connsiteY1" fmla="*/ 81445 h 88947"/>
                <a:gd name="connsiteX2" fmla="*/ 3378 w 88943"/>
                <a:gd name="connsiteY2" fmla="*/ 61479 h 88947"/>
                <a:gd name="connsiteX3" fmla="*/ 857 w 88943"/>
                <a:gd name="connsiteY3" fmla="*/ 35777 h 88947"/>
                <a:gd name="connsiteX4" fmla="*/ 13045 w 88943"/>
                <a:gd name="connsiteY4" fmla="*/ 13006 h 88947"/>
                <a:gd name="connsiteX5" fmla="*/ 35834 w 88943"/>
                <a:gd name="connsiteY5" fmla="*/ 849 h 88947"/>
                <a:gd name="connsiteX6" fmla="*/ 61530 w 88943"/>
                <a:gd name="connsiteY6" fmla="*/ 3406 h 88947"/>
                <a:gd name="connsiteX7" fmla="*/ 81478 w 88943"/>
                <a:gd name="connsiteY7" fmla="*/ 19809 h 88947"/>
                <a:gd name="connsiteX8" fmla="*/ 88943 w 88943"/>
                <a:gd name="connsiteY8" fmla="*/ 44536 h 88947"/>
                <a:gd name="connsiteX9" fmla="*/ 75896 w 88943"/>
                <a:gd name="connsiteY9" fmla="*/ 75943 h 88947"/>
                <a:gd name="connsiteX10" fmla="*/ 44470 w 88943"/>
                <a:gd name="connsiteY10" fmla="*/ 88947 h 88947"/>
                <a:gd name="connsiteX11" fmla="*/ 44470 w 88943"/>
                <a:gd name="connsiteY11" fmla="*/ 4664 h 88947"/>
                <a:gd name="connsiteX12" fmla="*/ 22320 w 88943"/>
                <a:gd name="connsiteY12" fmla="*/ 11381 h 88947"/>
                <a:gd name="connsiteX13" fmla="*/ 7635 w 88943"/>
                <a:gd name="connsiteY13" fmla="*/ 29281 h 88947"/>
                <a:gd name="connsiteX14" fmla="*/ 5365 w 88943"/>
                <a:gd name="connsiteY14" fmla="*/ 52314 h 88947"/>
                <a:gd name="connsiteX15" fmla="*/ 16278 w 88943"/>
                <a:gd name="connsiteY15" fmla="*/ 72729 h 88947"/>
                <a:gd name="connsiteX16" fmla="*/ 36692 w 88943"/>
                <a:gd name="connsiteY16" fmla="*/ 83642 h 88947"/>
                <a:gd name="connsiteX17" fmla="*/ 59726 w 88943"/>
                <a:gd name="connsiteY17" fmla="*/ 81372 h 88947"/>
                <a:gd name="connsiteX18" fmla="*/ 77626 w 88943"/>
                <a:gd name="connsiteY18" fmla="*/ 66687 h 88947"/>
                <a:gd name="connsiteX19" fmla="*/ 84343 w 88943"/>
                <a:gd name="connsiteY19" fmla="*/ 44536 h 88947"/>
                <a:gd name="connsiteX20" fmla="*/ 81398 w 88943"/>
                <a:gd name="connsiteY20" fmla="*/ 29182 h 88947"/>
                <a:gd name="connsiteX21" fmla="*/ 72774 w 88943"/>
                <a:gd name="connsiteY21" fmla="*/ 16141 h 88947"/>
                <a:gd name="connsiteX22" fmla="*/ 59800 w 88943"/>
                <a:gd name="connsiteY22" fmla="*/ 7424 h 88947"/>
                <a:gd name="connsiteX23" fmla="*/ 44470 w 88943"/>
                <a:gd name="connsiteY23" fmla="*/ 4357 h 88947"/>
                <a:gd name="connsiteX24" fmla="*/ 44470 w 88943"/>
                <a:gd name="connsiteY24" fmla="*/ 4664 h 8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943" h="88947">
                  <a:moveTo>
                    <a:pt x="44470" y="88947"/>
                  </a:moveTo>
                  <a:cubicBezTo>
                    <a:pt x="35674" y="88947"/>
                    <a:pt x="27074" y="86341"/>
                    <a:pt x="19756" y="81445"/>
                  </a:cubicBezTo>
                  <a:cubicBezTo>
                    <a:pt x="12444" y="76557"/>
                    <a:pt x="6739" y="69606"/>
                    <a:pt x="3378" y="61479"/>
                  </a:cubicBezTo>
                  <a:cubicBezTo>
                    <a:pt x="16" y="53351"/>
                    <a:pt x="-861" y="44407"/>
                    <a:pt x="857" y="35777"/>
                  </a:cubicBezTo>
                  <a:cubicBezTo>
                    <a:pt x="2580" y="27146"/>
                    <a:pt x="6819" y="19220"/>
                    <a:pt x="13045" y="13006"/>
                  </a:cubicBezTo>
                  <a:cubicBezTo>
                    <a:pt x="19271" y="6786"/>
                    <a:pt x="27203" y="2560"/>
                    <a:pt x="35834" y="849"/>
                  </a:cubicBezTo>
                  <a:cubicBezTo>
                    <a:pt x="44464" y="-863"/>
                    <a:pt x="53408" y="27"/>
                    <a:pt x="61530" y="3406"/>
                  </a:cubicBezTo>
                  <a:cubicBezTo>
                    <a:pt x="69657" y="6780"/>
                    <a:pt x="76601" y="12491"/>
                    <a:pt x="81478" y="19809"/>
                  </a:cubicBezTo>
                  <a:cubicBezTo>
                    <a:pt x="86361" y="27134"/>
                    <a:pt x="88956" y="35740"/>
                    <a:pt x="88943" y="44536"/>
                  </a:cubicBezTo>
                  <a:cubicBezTo>
                    <a:pt x="88925" y="56320"/>
                    <a:pt x="84232" y="67619"/>
                    <a:pt x="75896" y="75943"/>
                  </a:cubicBezTo>
                  <a:cubicBezTo>
                    <a:pt x="67560" y="84273"/>
                    <a:pt x="56254" y="88947"/>
                    <a:pt x="44470" y="88947"/>
                  </a:cubicBezTo>
                  <a:close/>
                  <a:moveTo>
                    <a:pt x="44470" y="4664"/>
                  </a:moveTo>
                  <a:cubicBezTo>
                    <a:pt x="36582" y="4664"/>
                    <a:pt x="28877" y="7001"/>
                    <a:pt x="22320" y="11381"/>
                  </a:cubicBezTo>
                  <a:cubicBezTo>
                    <a:pt x="15763" y="15767"/>
                    <a:pt x="10653" y="21993"/>
                    <a:pt x="7635" y="29281"/>
                  </a:cubicBezTo>
                  <a:cubicBezTo>
                    <a:pt x="4617" y="36562"/>
                    <a:pt x="3826" y="44579"/>
                    <a:pt x="5365" y="52314"/>
                  </a:cubicBezTo>
                  <a:cubicBezTo>
                    <a:pt x="6905" y="60049"/>
                    <a:pt x="10702" y="67153"/>
                    <a:pt x="16278" y="72729"/>
                  </a:cubicBezTo>
                  <a:cubicBezTo>
                    <a:pt x="21854" y="78305"/>
                    <a:pt x="28957" y="82102"/>
                    <a:pt x="36692" y="83642"/>
                  </a:cubicBezTo>
                  <a:cubicBezTo>
                    <a:pt x="44428" y="85181"/>
                    <a:pt x="52445" y="84390"/>
                    <a:pt x="59726" y="81372"/>
                  </a:cubicBezTo>
                  <a:cubicBezTo>
                    <a:pt x="67014" y="78354"/>
                    <a:pt x="73240" y="73244"/>
                    <a:pt x="77626" y="66687"/>
                  </a:cubicBezTo>
                  <a:cubicBezTo>
                    <a:pt x="82006" y="60129"/>
                    <a:pt x="84343" y="52425"/>
                    <a:pt x="84343" y="44536"/>
                  </a:cubicBezTo>
                  <a:cubicBezTo>
                    <a:pt x="84386" y="39273"/>
                    <a:pt x="83380" y="34059"/>
                    <a:pt x="81398" y="29182"/>
                  </a:cubicBezTo>
                  <a:cubicBezTo>
                    <a:pt x="79411" y="24312"/>
                    <a:pt x="76479" y="19877"/>
                    <a:pt x="72774" y="16141"/>
                  </a:cubicBezTo>
                  <a:cubicBezTo>
                    <a:pt x="69069" y="12412"/>
                    <a:pt x="64658" y="9443"/>
                    <a:pt x="59800" y="7424"/>
                  </a:cubicBezTo>
                  <a:cubicBezTo>
                    <a:pt x="54942" y="5400"/>
                    <a:pt x="49734" y="4357"/>
                    <a:pt x="44470" y="4357"/>
                  </a:cubicBezTo>
                  <a:lnTo>
                    <a:pt x="44470" y="4664"/>
                  </a:lnTo>
                  <a:close/>
                </a:path>
              </a:pathLst>
            </a:custGeom>
            <a:solidFill>
              <a:srgbClr val="0E0E0E"/>
            </a:solidFill>
            <a:ln w="6134" cap="flat">
              <a:noFill/>
              <a:prstDash val="solid"/>
              <a:miter/>
            </a:ln>
          </p:spPr>
          <p:txBody>
            <a:bodyPr rtlCol="0" anchor="ctr"/>
            <a:lstStyle/>
            <a:p>
              <a:endParaRPr lang="en-AU"/>
            </a:p>
          </p:txBody>
        </p:sp>
        <p:sp>
          <p:nvSpPr>
            <p:cNvPr id="575" name="Freeform: Shape 574">
              <a:extLst>
                <a:ext uri="{FF2B5EF4-FFF2-40B4-BE49-F238E27FC236}">
                  <a16:creationId xmlns:a16="http://schemas.microsoft.com/office/drawing/2014/main" id="{ECF76941-2D69-4C8C-A8DC-58EFDA9C6D23}"/>
                </a:ext>
              </a:extLst>
            </p:cNvPr>
            <p:cNvSpPr/>
            <p:nvPr/>
          </p:nvSpPr>
          <p:spPr>
            <a:xfrm>
              <a:off x="10582503" y="2992983"/>
              <a:ext cx="74346" cy="83741"/>
            </a:xfrm>
            <a:custGeom>
              <a:avLst/>
              <a:gdLst>
                <a:gd name="connsiteX0" fmla="*/ 0 w 74346"/>
                <a:gd name="connsiteY0" fmla="*/ 41651 h 83741"/>
                <a:gd name="connsiteX1" fmla="*/ 7588 w 74346"/>
                <a:gd name="connsiteY1" fmla="*/ 65844 h 83741"/>
                <a:gd name="connsiteX2" fmla="*/ 27726 w 74346"/>
                <a:gd name="connsiteY2" fmla="*/ 81253 h 83741"/>
                <a:gd name="connsiteX3" fmla="*/ 53067 w 74346"/>
                <a:gd name="connsiteY3" fmla="*/ 82247 h 83741"/>
                <a:gd name="connsiteX4" fmla="*/ 74346 w 74346"/>
                <a:gd name="connsiteY4" fmla="*/ 68457 h 83741"/>
                <a:gd name="connsiteX5" fmla="*/ 37541 w 74346"/>
                <a:gd name="connsiteY5" fmla="*/ 0 h 83741"/>
                <a:gd name="connsiteX6" fmla="*/ 10808 w 74346"/>
                <a:gd name="connsiteY6" fmla="*/ 13648 h 83741"/>
                <a:gd name="connsiteX7" fmla="*/ 0 w 74346"/>
                <a:gd name="connsiteY7" fmla="*/ 41651 h 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346" h="83741">
                  <a:moveTo>
                    <a:pt x="0" y="41651"/>
                  </a:moveTo>
                  <a:cubicBezTo>
                    <a:pt x="-30" y="50306"/>
                    <a:pt x="2620" y="58759"/>
                    <a:pt x="7588" y="65844"/>
                  </a:cubicBezTo>
                  <a:cubicBezTo>
                    <a:pt x="12551" y="72935"/>
                    <a:pt x="19587" y="78321"/>
                    <a:pt x="27726" y="81253"/>
                  </a:cubicBezTo>
                  <a:cubicBezTo>
                    <a:pt x="35867" y="84191"/>
                    <a:pt x="44718" y="84535"/>
                    <a:pt x="53067" y="82247"/>
                  </a:cubicBezTo>
                  <a:cubicBezTo>
                    <a:pt x="61409" y="79953"/>
                    <a:pt x="68844" y="75137"/>
                    <a:pt x="74346" y="68457"/>
                  </a:cubicBezTo>
                  <a:cubicBezTo>
                    <a:pt x="63244" y="45699"/>
                    <a:pt x="50852" y="23064"/>
                    <a:pt x="37541" y="0"/>
                  </a:cubicBezTo>
                  <a:cubicBezTo>
                    <a:pt x="27254" y="1104"/>
                    <a:pt x="17734" y="5962"/>
                    <a:pt x="10808" y="13648"/>
                  </a:cubicBezTo>
                  <a:cubicBezTo>
                    <a:pt x="3877" y="21335"/>
                    <a:pt x="31" y="31303"/>
                    <a:pt x="0" y="41651"/>
                  </a:cubicBezTo>
                  <a:close/>
                </a:path>
              </a:pathLst>
            </a:custGeom>
            <a:solidFill>
              <a:srgbClr val="374FAD"/>
            </a:solidFill>
            <a:ln w="6134" cap="flat">
              <a:noFill/>
              <a:prstDash val="solid"/>
              <a:miter/>
            </a:ln>
          </p:spPr>
          <p:txBody>
            <a:bodyPr rtlCol="0" anchor="ctr"/>
            <a:lstStyle/>
            <a:p>
              <a:endParaRPr lang="en-AU"/>
            </a:p>
          </p:txBody>
        </p:sp>
        <p:sp>
          <p:nvSpPr>
            <p:cNvPr id="576" name="Freeform: Shape 575">
              <a:extLst>
                <a:ext uri="{FF2B5EF4-FFF2-40B4-BE49-F238E27FC236}">
                  <a16:creationId xmlns:a16="http://schemas.microsoft.com/office/drawing/2014/main" id="{BC5CD28F-2216-4FD7-8522-EA4F2F4E24BE}"/>
                </a:ext>
              </a:extLst>
            </p:cNvPr>
            <p:cNvSpPr/>
            <p:nvPr/>
          </p:nvSpPr>
          <p:spPr>
            <a:xfrm>
              <a:off x="10579949" y="2991006"/>
              <a:ext cx="79351" cy="88349"/>
            </a:xfrm>
            <a:custGeom>
              <a:avLst/>
              <a:gdLst>
                <a:gd name="connsiteX0" fmla="*/ 44818 w 79351"/>
                <a:gd name="connsiteY0" fmla="*/ 88346 h 88349"/>
                <a:gd name="connsiteX1" fmla="*/ 14092 w 79351"/>
                <a:gd name="connsiteY1" fmla="*/ 76458 h 88349"/>
                <a:gd name="connsiteX2" fmla="*/ 75 w 79351"/>
                <a:gd name="connsiteY2" fmla="*/ 46640 h 88349"/>
                <a:gd name="connsiteX3" fmla="*/ 10528 w 79351"/>
                <a:gd name="connsiteY3" fmla="*/ 15392 h 88349"/>
                <a:gd name="connsiteX4" fmla="*/ 39665 w 79351"/>
                <a:gd name="connsiteY4" fmla="*/ 14 h 88349"/>
                <a:gd name="connsiteX5" fmla="*/ 40953 w 79351"/>
                <a:gd name="connsiteY5" fmla="*/ 241 h 88349"/>
                <a:gd name="connsiteX6" fmla="*/ 41935 w 79351"/>
                <a:gd name="connsiteY6" fmla="*/ 1118 h 88349"/>
                <a:gd name="connsiteX7" fmla="*/ 79108 w 79351"/>
                <a:gd name="connsiteY7" fmla="*/ 69698 h 88349"/>
                <a:gd name="connsiteX8" fmla="*/ 79335 w 79351"/>
                <a:gd name="connsiteY8" fmla="*/ 71005 h 88349"/>
                <a:gd name="connsiteX9" fmla="*/ 78801 w 79351"/>
                <a:gd name="connsiteY9" fmla="*/ 72213 h 88349"/>
                <a:gd name="connsiteX10" fmla="*/ 63607 w 79351"/>
                <a:gd name="connsiteY10" fmla="*/ 84071 h 88349"/>
                <a:gd name="connsiteX11" fmla="*/ 44818 w 79351"/>
                <a:gd name="connsiteY11" fmla="*/ 88346 h 88349"/>
                <a:gd name="connsiteX12" fmla="*/ 38684 w 79351"/>
                <a:gd name="connsiteY12" fmla="*/ 4737 h 88349"/>
                <a:gd name="connsiteX13" fmla="*/ 21165 w 79351"/>
                <a:gd name="connsiteY13" fmla="*/ 11859 h 88349"/>
                <a:gd name="connsiteX14" fmla="*/ 8915 w 79351"/>
                <a:gd name="connsiteY14" fmla="*/ 26275 h 88349"/>
                <a:gd name="connsiteX15" fmla="*/ 4719 w 79351"/>
                <a:gd name="connsiteY15" fmla="*/ 44714 h 88349"/>
                <a:gd name="connsiteX16" fmla="*/ 9516 w 79351"/>
                <a:gd name="connsiteY16" fmla="*/ 63006 h 88349"/>
                <a:gd name="connsiteX17" fmla="*/ 22226 w 79351"/>
                <a:gd name="connsiteY17" fmla="*/ 77010 h 88349"/>
                <a:gd name="connsiteX18" fmla="*/ 39972 w 79351"/>
                <a:gd name="connsiteY18" fmla="*/ 83561 h 88349"/>
                <a:gd name="connsiteX19" fmla="*/ 58730 w 79351"/>
                <a:gd name="connsiteY19" fmla="*/ 81163 h 88349"/>
                <a:gd name="connsiteX20" fmla="*/ 74262 w 79351"/>
                <a:gd name="connsiteY20" fmla="*/ 70373 h 88349"/>
                <a:gd name="connsiteX21" fmla="*/ 38745 w 79351"/>
                <a:gd name="connsiteY21" fmla="*/ 4431 h 88349"/>
                <a:gd name="connsiteX22" fmla="*/ 38684 w 79351"/>
                <a:gd name="connsiteY22" fmla="*/ 4737 h 88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9351" h="88349">
                  <a:moveTo>
                    <a:pt x="44818" y="88346"/>
                  </a:moveTo>
                  <a:cubicBezTo>
                    <a:pt x="33427" y="88481"/>
                    <a:pt x="22422" y="84224"/>
                    <a:pt x="14092" y="76458"/>
                  </a:cubicBezTo>
                  <a:cubicBezTo>
                    <a:pt x="5755" y="68692"/>
                    <a:pt x="738" y="58013"/>
                    <a:pt x="75" y="46640"/>
                  </a:cubicBezTo>
                  <a:cubicBezTo>
                    <a:pt x="-587" y="35267"/>
                    <a:pt x="3154" y="24078"/>
                    <a:pt x="10528" y="15392"/>
                  </a:cubicBezTo>
                  <a:cubicBezTo>
                    <a:pt x="17901" y="6712"/>
                    <a:pt x="28335" y="1204"/>
                    <a:pt x="39665" y="14"/>
                  </a:cubicBezTo>
                  <a:cubicBezTo>
                    <a:pt x="40107" y="-35"/>
                    <a:pt x="40554" y="45"/>
                    <a:pt x="40953" y="241"/>
                  </a:cubicBezTo>
                  <a:cubicBezTo>
                    <a:pt x="41358" y="437"/>
                    <a:pt x="41696" y="738"/>
                    <a:pt x="41935" y="1118"/>
                  </a:cubicBezTo>
                  <a:cubicBezTo>
                    <a:pt x="56411" y="25655"/>
                    <a:pt x="68557" y="48167"/>
                    <a:pt x="79108" y="69698"/>
                  </a:cubicBezTo>
                  <a:cubicBezTo>
                    <a:pt x="79310" y="70103"/>
                    <a:pt x="79390" y="70557"/>
                    <a:pt x="79335" y="71005"/>
                  </a:cubicBezTo>
                  <a:cubicBezTo>
                    <a:pt x="79280" y="71453"/>
                    <a:pt x="79096" y="71870"/>
                    <a:pt x="78801" y="72213"/>
                  </a:cubicBezTo>
                  <a:cubicBezTo>
                    <a:pt x="74667" y="77237"/>
                    <a:pt x="69483" y="81286"/>
                    <a:pt x="63607" y="84071"/>
                  </a:cubicBezTo>
                  <a:cubicBezTo>
                    <a:pt x="57736" y="86862"/>
                    <a:pt x="51320" y="88322"/>
                    <a:pt x="44818" y="88346"/>
                  </a:cubicBezTo>
                  <a:close/>
                  <a:moveTo>
                    <a:pt x="38684" y="4737"/>
                  </a:moveTo>
                  <a:cubicBezTo>
                    <a:pt x="32353" y="5670"/>
                    <a:pt x="26342" y="8111"/>
                    <a:pt x="21165" y="11859"/>
                  </a:cubicBezTo>
                  <a:cubicBezTo>
                    <a:pt x="15981" y="15607"/>
                    <a:pt x="11779" y="20551"/>
                    <a:pt x="8915" y="26275"/>
                  </a:cubicBezTo>
                  <a:cubicBezTo>
                    <a:pt x="6056" y="31991"/>
                    <a:pt x="4615" y="38316"/>
                    <a:pt x="4719" y="44714"/>
                  </a:cubicBezTo>
                  <a:cubicBezTo>
                    <a:pt x="4823" y="51105"/>
                    <a:pt x="6467" y="57381"/>
                    <a:pt x="9516" y="63006"/>
                  </a:cubicBezTo>
                  <a:cubicBezTo>
                    <a:pt x="12564" y="68631"/>
                    <a:pt x="16926" y="73434"/>
                    <a:pt x="22226" y="77010"/>
                  </a:cubicBezTo>
                  <a:cubicBezTo>
                    <a:pt x="27526" y="80592"/>
                    <a:pt x="33617" y="82838"/>
                    <a:pt x="39972" y="83561"/>
                  </a:cubicBezTo>
                  <a:cubicBezTo>
                    <a:pt x="46327" y="84279"/>
                    <a:pt x="52762" y="83463"/>
                    <a:pt x="58730" y="81163"/>
                  </a:cubicBezTo>
                  <a:cubicBezTo>
                    <a:pt x="64699" y="78869"/>
                    <a:pt x="70029" y="75170"/>
                    <a:pt x="74262" y="70373"/>
                  </a:cubicBezTo>
                  <a:cubicBezTo>
                    <a:pt x="63895" y="49455"/>
                    <a:pt x="52485" y="27986"/>
                    <a:pt x="38745" y="4431"/>
                  </a:cubicBezTo>
                  <a:lnTo>
                    <a:pt x="38684" y="4737"/>
                  </a:lnTo>
                  <a:close/>
                </a:path>
              </a:pathLst>
            </a:custGeom>
            <a:solidFill>
              <a:srgbClr val="0E0E0E"/>
            </a:solidFill>
            <a:ln w="6134" cap="flat">
              <a:noFill/>
              <a:prstDash val="solid"/>
              <a:miter/>
            </a:ln>
          </p:spPr>
          <p:txBody>
            <a:bodyPr rtlCol="0" anchor="ctr"/>
            <a:lstStyle/>
            <a:p>
              <a:endParaRPr lang="en-AU"/>
            </a:p>
          </p:txBody>
        </p:sp>
        <p:sp>
          <p:nvSpPr>
            <p:cNvPr id="577" name="Freeform: Shape 576">
              <a:extLst>
                <a:ext uri="{FF2B5EF4-FFF2-40B4-BE49-F238E27FC236}">
                  <a16:creationId xmlns:a16="http://schemas.microsoft.com/office/drawing/2014/main" id="{9E41B0B0-99F2-4870-9AAF-F839D5338BD0}"/>
                </a:ext>
              </a:extLst>
            </p:cNvPr>
            <p:cNvSpPr/>
            <p:nvPr/>
          </p:nvSpPr>
          <p:spPr>
            <a:xfrm>
              <a:off x="8513453" y="3184061"/>
              <a:ext cx="1056721" cy="550603"/>
            </a:xfrm>
            <a:custGeom>
              <a:avLst/>
              <a:gdLst>
                <a:gd name="connsiteX0" fmla="*/ 1020107 w 1056721"/>
                <a:gd name="connsiteY0" fmla="*/ 550604 h 550603"/>
                <a:gd name="connsiteX1" fmla="*/ 205674 w 1056721"/>
                <a:gd name="connsiteY1" fmla="*/ 550604 h 550603"/>
                <a:gd name="connsiteX2" fmla="*/ 170635 w 1056721"/>
                <a:gd name="connsiteY2" fmla="*/ 539194 h 550603"/>
                <a:gd name="connsiteX3" fmla="*/ 149055 w 1056721"/>
                <a:gd name="connsiteY3" fmla="*/ 509321 h 550603"/>
                <a:gd name="connsiteX4" fmla="*/ 1835 w 1056721"/>
                <a:gd name="connsiteY4" fmla="*/ 48277 h 550603"/>
                <a:gd name="connsiteX5" fmla="*/ 449 w 1056721"/>
                <a:gd name="connsiteY5" fmla="*/ 31064 h 550603"/>
                <a:gd name="connsiteX6" fmla="*/ 7068 w 1056721"/>
                <a:gd name="connsiteY6" fmla="*/ 15115 h 550603"/>
                <a:gd name="connsiteX7" fmla="*/ 20232 w 1056721"/>
                <a:gd name="connsiteY7" fmla="*/ 3939 h 550603"/>
                <a:gd name="connsiteX8" fmla="*/ 37045 w 1056721"/>
                <a:gd name="connsiteY8" fmla="*/ 1 h 550603"/>
                <a:gd name="connsiteX9" fmla="*/ 851172 w 1056721"/>
                <a:gd name="connsiteY9" fmla="*/ 1 h 550603"/>
                <a:gd name="connsiteX10" fmla="*/ 886162 w 1056721"/>
                <a:gd name="connsiteY10" fmla="*/ 11410 h 550603"/>
                <a:gd name="connsiteX11" fmla="*/ 907668 w 1056721"/>
                <a:gd name="connsiteY11" fmla="*/ 41284 h 550603"/>
                <a:gd name="connsiteX12" fmla="*/ 1054888 w 1056721"/>
                <a:gd name="connsiteY12" fmla="*/ 502328 h 550603"/>
                <a:gd name="connsiteX13" fmla="*/ 1056286 w 1056721"/>
                <a:gd name="connsiteY13" fmla="*/ 519430 h 550603"/>
                <a:gd name="connsiteX14" fmla="*/ 1049778 w 1056721"/>
                <a:gd name="connsiteY14" fmla="*/ 535311 h 550603"/>
                <a:gd name="connsiteX15" fmla="*/ 1036774 w 1056721"/>
                <a:gd name="connsiteY15" fmla="*/ 546518 h 550603"/>
                <a:gd name="connsiteX16" fmla="*/ 1020107 w 1056721"/>
                <a:gd name="connsiteY16" fmla="*/ 550604 h 55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6721" h="550603">
                  <a:moveTo>
                    <a:pt x="1020107" y="550604"/>
                  </a:moveTo>
                  <a:lnTo>
                    <a:pt x="205674" y="550604"/>
                  </a:lnTo>
                  <a:cubicBezTo>
                    <a:pt x="193080" y="550610"/>
                    <a:pt x="180812" y="546610"/>
                    <a:pt x="170635" y="539194"/>
                  </a:cubicBezTo>
                  <a:cubicBezTo>
                    <a:pt x="160459" y="531772"/>
                    <a:pt x="152901" y="521313"/>
                    <a:pt x="149055" y="509321"/>
                  </a:cubicBezTo>
                  <a:lnTo>
                    <a:pt x="1835" y="48277"/>
                  </a:lnTo>
                  <a:cubicBezTo>
                    <a:pt x="13" y="42731"/>
                    <a:pt x="-459" y="36830"/>
                    <a:pt x="449" y="31064"/>
                  </a:cubicBezTo>
                  <a:cubicBezTo>
                    <a:pt x="1363" y="25298"/>
                    <a:pt x="3633" y="19832"/>
                    <a:pt x="7068" y="15115"/>
                  </a:cubicBezTo>
                  <a:cubicBezTo>
                    <a:pt x="10509" y="10398"/>
                    <a:pt x="15024" y="6570"/>
                    <a:pt x="20232" y="3939"/>
                  </a:cubicBezTo>
                  <a:cubicBezTo>
                    <a:pt x="25446" y="1313"/>
                    <a:pt x="31206" y="-36"/>
                    <a:pt x="37045" y="1"/>
                  </a:cubicBezTo>
                  <a:lnTo>
                    <a:pt x="851172" y="1"/>
                  </a:lnTo>
                  <a:cubicBezTo>
                    <a:pt x="863753" y="-6"/>
                    <a:pt x="876009" y="3988"/>
                    <a:pt x="886162" y="11410"/>
                  </a:cubicBezTo>
                  <a:cubicBezTo>
                    <a:pt x="896320" y="18833"/>
                    <a:pt x="903852" y="29298"/>
                    <a:pt x="907668" y="41284"/>
                  </a:cubicBezTo>
                  <a:lnTo>
                    <a:pt x="1054888" y="502328"/>
                  </a:lnTo>
                  <a:cubicBezTo>
                    <a:pt x="1056698" y="507842"/>
                    <a:pt x="1057176" y="513701"/>
                    <a:pt x="1056286" y="519430"/>
                  </a:cubicBezTo>
                  <a:cubicBezTo>
                    <a:pt x="1055397" y="525165"/>
                    <a:pt x="1053170" y="530606"/>
                    <a:pt x="1049778" y="535311"/>
                  </a:cubicBezTo>
                  <a:cubicBezTo>
                    <a:pt x="1046386" y="540022"/>
                    <a:pt x="1041933" y="543856"/>
                    <a:pt x="1036774" y="546518"/>
                  </a:cubicBezTo>
                  <a:cubicBezTo>
                    <a:pt x="1031621" y="549174"/>
                    <a:pt x="1025910" y="550573"/>
                    <a:pt x="1020107" y="550604"/>
                  </a:cubicBezTo>
                  <a:close/>
                </a:path>
              </a:pathLst>
            </a:custGeom>
            <a:solidFill>
              <a:srgbClr val="A6A6A6"/>
            </a:solidFill>
            <a:ln w="6134" cap="flat">
              <a:noFill/>
              <a:prstDash val="solid"/>
              <a:miter/>
            </a:ln>
          </p:spPr>
          <p:txBody>
            <a:bodyPr rtlCol="0" anchor="ctr"/>
            <a:lstStyle/>
            <a:p>
              <a:endParaRPr lang="en-AU"/>
            </a:p>
          </p:txBody>
        </p:sp>
        <p:sp>
          <p:nvSpPr>
            <p:cNvPr id="578" name="Freeform: Shape 577">
              <a:extLst>
                <a:ext uri="{FF2B5EF4-FFF2-40B4-BE49-F238E27FC236}">
                  <a16:creationId xmlns:a16="http://schemas.microsoft.com/office/drawing/2014/main" id="{7627DF7C-A1BA-4FF4-A988-92344201049C}"/>
                </a:ext>
              </a:extLst>
            </p:cNvPr>
            <p:cNvSpPr/>
            <p:nvPr/>
          </p:nvSpPr>
          <p:spPr>
            <a:xfrm>
              <a:off x="8511341" y="3181731"/>
              <a:ext cx="1061073" cy="555204"/>
            </a:xfrm>
            <a:custGeom>
              <a:avLst/>
              <a:gdLst>
                <a:gd name="connsiteX0" fmla="*/ 1022220 w 1061073"/>
                <a:gd name="connsiteY0" fmla="*/ 555204 h 555204"/>
                <a:gd name="connsiteX1" fmla="*/ 207786 w 1061073"/>
                <a:gd name="connsiteY1" fmla="*/ 555204 h 555204"/>
                <a:gd name="connsiteX2" fmla="*/ 171386 w 1061073"/>
                <a:gd name="connsiteY2" fmla="*/ 543371 h 555204"/>
                <a:gd name="connsiteX3" fmla="*/ 149082 w 1061073"/>
                <a:gd name="connsiteY3" fmla="*/ 512265 h 555204"/>
                <a:gd name="connsiteX4" fmla="*/ 1862 w 1061073"/>
                <a:gd name="connsiteY4" fmla="*/ 51282 h 555204"/>
                <a:gd name="connsiteX5" fmla="*/ 506 w 1061073"/>
                <a:gd name="connsiteY5" fmla="*/ 33033 h 555204"/>
                <a:gd name="connsiteX6" fmla="*/ 7554 w 1061073"/>
                <a:gd name="connsiteY6" fmla="*/ 16146 h 555204"/>
                <a:gd name="connsiteX7" fmla="*/ 21485 w 1061073"/>
                <a:gd name="connsiteY7" fmla="*/ 4276 h 555204"/>
                <a:gd name="connsiteX8" fmla="*/ 39280 w 1061073"/>
                <a:gd name="connsiteY8" fmla="*/ 0 h 555204"/>
                <a:gd name="connsiteX9" fmla="*/ 853284 w 1061073"/>
                <a:gd name="connsiteY9" fmla="*/ 0 h 555204"/>
                <a:gd name="connsiteX10" fmla="*/ 889685 w 1061073"/>
                <a:gd name="connsiteY10" fmla="*/ 11833 h 555204"/>
                <a:gd name="connsiteX11" fmla="*/ 911988 w 1061073"/>
                <a:gd name="connsiteY11" fmla="*/ 42940 h 555204"/>
                <a:gd name="connsiteX12" fmla="*/ 1059209 w 1061073"/>
                <a:gd name="connsiteY12" fmla="*/ 503922 h 555204"/>
                <a:gd name="connsiteX13" fmla="*/ 1060564 w 1061073"/>
                <a:gd name="connsiteY13" fmla="*/ 522171 h 555204"/>
                <a:gd name="connsiteX14" fmla="*/ 1053516 w 1061073"/>
                <a:gd name="connsiteY14" fmla="*/ 539059 h 555204"/>
                <a:gd name="connsiteX15" fmla="*/ 1039585 w 1061073"/>
                <a:gd name="connsiteY15" fmla="*/ 550928 h 555204"/>
                <a:gd name="connsiteX16" fmla="*/ 1021790 w 1061073"/>
                <a:gd name="connsiteY16" fmla="*/ 555204 h 555204"/>
                <a:gd name="connsiteX17" fmla="*/ 1022220 w 1061073"/>
                <a:gd name="connsiteY17" fmla="*/ 555204 h 555204"/>
                <a:gd name="connsiteX18" fmla="*/ 39158 w 1061073"/>
                <a:gd name="connsiteY18" fmla="*/ 4662 h 555204"/>
                <a:gd name="connsiteX19" fmla="*/ 23442 w 1061073"/>
                <a:gd name="connsiteY19" fmla="*/ 8429 h 555204"/>
                <a:gd name="connsiteX20" fmla="*/ 11137 w 1061073"/>
                <a:gd name="connsiteY20" fmla="*/ 18906 h 555204"/>
                <a:gd name="connsiteX21" fmla="*/ 4904 w 1061073"/>
                <a:gd name="connsiteY21" fmla="*/ 33818 h 555204"/>
                <a:gd name="connsiteX22" fmla="*/ 6095 w 1061073"/>
                <a:gd name="connsiteY22" fmla="*/ 49933 h 555204"/>
                <a:gd name="connsiteX23" fmla="*/ 153315 w 1061073"/>
                <a:gd name="connsiteY23" fmla="*/ 510915 h 555204"/>
                <a:gd name="connsiteX24" fmla="*/ 173999 w 1061073"/>
                <a:gd name="connsiteY24" fmla="*/ 539648 h 555204"/>
                <a:gd name="connsiteX25" fmla="*/ 207663 w 1061073"/>
                <a:gd name="connsiteY25" fmla="*/ 550603 h 555204"/>
                <a:gd name="connsiteX26" fmla="*/ 1022220 w 1061073"/>
                <a:gd name="connsiteY26" fmla="*/ 550603 h 555204"/>
                <a:gd name="connsiteX27" fmla="*/ 1037935 w 1061073"/>
                <a:gd name="connsiteY27" fmla="*/ 546837 h 555204"/>
                <a:gd name="connsiteX28" fmla="*/ 1050247 w 1061073"/>
                <a:gd name="connsiteY28" fmla="*/ 536360 h 555204"/>
                <a:gd name="connsiteX29" fmla="*/ 1056479 w 1061073"/>
                <a:gd name="connsiteY29" fmla="*/ 521448 h 555204"/>
                <a:gd name="connsiteX30" fmla="*/ 1055283 w 1061073"/>
                <a:gd name="connsiteY30" fmla="*/ 505333 h 555204"/>
                <a:gd name="connsiteX31" fmla="*/ 908063 w 1061073"/>
                <a:gd name="connsiteY31" fmla="*/ 44289 h 555204"/>
                <a:gd name="connsiteX32" fmla="*/ 887366 w 1061073"/>
                <a:gd name="connsiteY32" fmla="*/ 15587 h 555204"/>
                <a:gd name="connsiteX33" fmla="*/ 853714 w 1061073"/>
                <a:gd name="connsiteY33" fmla="*/ 4662 h 555204"/>
                <a:gd name="connsiteX34" fmla="*/ 39158 w 1061073"/>
                <a:gd name="connsiteY34" fmla="*/ 4662 h 55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1073" h="555204">
                  <a:moveTo>
                    <a:pt x="1022220" y="555204"/>
                  </a:moveTo>
                  <a:lnTo>
                    <a:pt x="207786" y="555204"/>
                  </a:lnTo>
                  <a:cubicBezTo>
                    <a:pt x="194702" y="555247"/>
                    <a:pt x="181949" y="551100"/>
                    <a:pt x="171386" y="543371"/>
                  </a:cubicBezTo>
                  <a:cubicBezTo>
                    <a:pt x="160823" y="535648"/>
                    <a:pt x="153008" y="524748"/>
                    <a:pt x="149082" y="512265"/>
                  </a:cubicBezTo>
                  <a:lnTo>
                    <a:pt x="1862" y="51282"/>
                  </a:lnTo>
                  <a:cubicBezTo>
                    <a:pt x="-21" y="45387"/>
                    <a:pt x="-481" y="39136"/>
                    <a:pt x="506" y="33033"/>
                  </a:cubicBezTo>
                  <a:cubicBezTo>
                    <a:pt x="1494" y="26923"/>
                    <a:pt x="3911" y="21139"/>
                    <a:pt x="7554" y="16146"/>
                  </a:cubicBezTo>
                  <a:cubicBezTo>
                    <a:pt x="11204" y="11146"/>
                    <a:pt x="15977" y="7079"/>
                    <a:pt x="21485" y="4276"/>
                  </a:cubicBezTo>
                  <a:cubicBezTo>
                    <a:pt x="27000" y="1472"/>
                    <a:pt x="33097" y="6"/>
                    <a:pt x="39280" y="0"/>
                  </a:cubicBezTo>
                  <a:lnTo>
                    <a:pt x="853284" y="0"/>
                  </a:lnTo>
                  <a:cubicBezTo>
                    <a:pt x="866369" y="-43"/>
                    <a:pt x="879128" y="4104"/>
                    <a:pt x="889685" y="11833"/>
                  </a:cubicBezTo>
                  <a:cubicBezTo>
                    <a:pt x="900248" y="19556"/>
                    <a:pt x="908063" y="30457"/>
                    <a:pt x="911988" y="42940"/>
                  </a:cubicBezTo>
                  <a:lnTo>
                    <a:pt x="1059209" y="503922"/>
                  </a:lnTo>
                  <a:cubicBezTo>
                    <a:pt x="1061092" y="509817"/>
                    <a:pt x="1061558" y="516068"/>
                    <a:pt x="1060564" y="522171"/>
                  </a:cubicBezTo>
                  <a:cubicBezTo>
                    <a:pt x="1059577" y="528281"/>
                    <a:pt x="1057160" y="534066"/>
                    <a:pt x="1053516" y="539059"/>
                  </a:cubicBezTo>
                  <a:cubicBezTo>
                    <a:pt x="1049872" y="544058"/>
                    <a:pt x="1045100" y="548125"/>
                    <a:pt x="1039585" y="550928"/>
                  </a:cubicBezTo>
                  <a:cubicBezTo>
                    <a:pt x="1034071" y="553732"/>
                    <a:pt x="1027973" y="555198"/>
                    <a:pt x="1021790" y="555204"/>
                  </a:cubicBezTo>
                  <a:lnTo>
                    <a:pt x="1022220" y="555204"/>
                  </a:lnTo>
                  <a:close/>
                  <a:moveTo>
                    <a:pt x="39158" y="4662"/>
                  </a:moveTo>
                  <a:cubicBezTo>
                    <a:pt x="33698" y="4662"/>
                    <a:pt x="28313" y="5957"/>
                    <a:pt x="23442" y="8429"/>
                  </a:cubicBezTo>
                  <a:cubicBezTo>
                    <a:pt x="18571" y="10907"/>
                    <a:pt x="14357" y="14495"/>
                    <a:pt x="11137" y="18906"/>
                  </a:cubicBezTo>
                  <a:cubicBezTo>
                    <a:pt x="7916" y="23316"/>
                    <a:pt x="5776" y="28426"/>
                    <a:pt x="4904" y="33818"/>
                  </a:cubicBezTo>
                  <a:cubicBezTo>
                    <a:pt x="4027" y="39204"/>
                    <a:pt x="4438" y="44731"/>
                    <a:pt x="6095" y="49933"/>
                  </a:cubicBezTo>
                  <a:lnTo>
                    <a:pt x="153315" y="510915"/>
                  </a:lnTo>
                  <a:cubicBezTo>
                    <a:pt x="156977" y="522447"/>
                    <a:pt x="164221" y="532513"/>
                    <a:pt x="173999" y="539648"/>
                  </a:cubicBezTo>
                  <a:cubicBezTo>
                    <a:pt x="183771" y="546788"/>
                    <a:pt x="195561" y="550622"/>
                    <a:pt x="207663" y="550603"/>
                  </a:cubicBezTo>
                  <a:lnTo>
                    <a:pt x="1022220" y="550603"/>
                  </a:lnTo>
                  <a:cubicBezTo>
                    <a:pt x="1027685" y="550603"/>
                    <a:pt x="1033065" y="549309"/>
                    <a:pt x="1037935" y="546837"/>
                  </a:cubicBezTo>
                  <a:cubicBezTo>
                    <a:pt x="1042806" y="544359"/>
                    <a:pt x="1047020" y="540770"/>
                    <a:pt x="1050247" y="536360"/>
                  </a:cubicBezTo>
                  <a:cubicBezTo>
                    <a:pt x="1053467" y="531949"/>
                    <a:pt x="1055602" y="526839"/>
                    <a:pt x="1056479" y="521448"/>
                  </a:cubicBezTo>
                  <a:cubicBezTo>
                    <a:pt x="1057350" y="516062"/>
                    <a:pt x="1056945" y="510535"/>
                    <a:pt x="1055283" y="505333"/>
                  </a:cubicBezTo>
                  <a:lnTo>
                    <a:pt x="908063" y="44289"/>
                  </a:lnTo>
                  <a:cubicBezTo>
                    <a:pt x="904388" y="32769"/>
                    <a:pt x="897138" y="22715"/>
                    <a:pt x="887366" y="15587"/>
                  </a:cubicBezTo>
                  <a:cubicBezTo>
                    <a:pt x="877594" y="8466"/>
                    <a:pt x="865810" y="4638"/>
                    <a:pt x="853714" y="4662"/>
                  </a:cubicBezTo>
                  <a:lnTo>
                    <a:pt x="39158" y="4662"/>
                  </a:lnTo>
                  <a:close/>
                </a:path>
              </a:pathLst>
            </a:custGeom>
            <a:solidFill>
              <a:srgbClr val="0E0E0E"/>
            </a:solidFill>
            <a:ln w="6134" cap="flat">
              <a:noFill/>
              <a:prstDash val="solid"/>
              <a:miter/>
            </a:ln>
          </p:spPr>
          <p:txBody>
            <a:bodyPr rtlCol="0" anchor="ctr"/>
            <a:lstStyle/>
            <a:p>
              <a:endParaRPr lang="en-AU"/>
            </a:p>
          </p:txBody>
        </p:sp>
        <p:sp>
          <p:nvSpPr>
            <p:cNvPr id="579" name="Freeform: Shape 578">
              <a:extLst>
                <a:ext uri="{FF2B5EF4-FFF2-40B4-BE49-F238E27FC236}">
                  <a16:creationId xmlns:a16="http://schemas.microsoft.com/office/drawing/2014/main" id="{37BFBB3A-4C35-4168-A48C-E8A973B499FD}"/>
                </a:ext>
              </a:extLst>
            </p:cNvPr>
            <p:cNvSpPr/>
            <p:nvPr/>
          </p:nvSpPr>
          <p:spPr>
            <a:xfrm>
              <a:off x="8894282" y="3426197"/>
              <a:ext cx="188150" cy="106318"/>
            </a:xfrm>
            <a:custGeom>
              <a:avLst/>
              <a:gdLst>
                <a:gd name="connsiteX0" fmla="*/ 121370 w 188150"/>
                <a:gd name="connsiteY0" fmla="*/ 95306 h 106318"/>
                <a:gd name="connsiteX1" fmla="*/ 116095 w 188150"/>
                <a:gd name="connsiteY1" fmla="*/ 91932 h 106318"/>
                <a:gd name="connsiteX2" fmla="*/ 114132 w 188150"/>
                <a:gd name="connsiteY2" fmla="*/ 95612 h 106318"/>
                <a:gd name="connsiteX3" fmla="*/ 64016 w 188150"/>
                <a:gd name="connsiteY3" fmla="*/ 103219 h 106318"/>
                <a:gd name="connsiteX4" fmla="*/ 41319 w 188150"/>
                <a:gd name="connsiteY4" fmla="*/ 73284 h 106318"/>
                <a:gd name="connsiteX5" fmla="*/ 44571 w 188150"/>
                <a:gd name="connsiteY5" fmla="*/ 69910 h 106318"/>
                <a:gd name="connsiteX6" fmla="*/ 37148 w 188150"/>
                <a:gd name="connsiteY6" fmla="*/ 69358 h 106318"/>
                <a:gd name="connsiteX7" fmla="*/ 37 w 188150"/>
                <a:gd name="connsiteY7" fmla="*/ 43227 h 106318"/>
                <a:gd name="connsiteX8" fmla="*/ 40829 w 188150"/>
                <a:gd name="connsiteY8" fmla="*/ 26726 h 106318"/>
                <a:gd name="connsiteX9" fmla="*/ 48067 w 188150"/>
                <a:gd name="connsiteY9" fmla="*/ 28014 h 106318"/>
                <a:gd name="connsiteX10" fmla="*/ 45491 w 188150"/>
                <a:gd name="connsiteY10" fmla="*/ 23965 h 106318"/>
                <a:gd name="connsiteX11" fmla="*/ 72481 w 188150"/>
                <a:gd name="connsiteY11" fmla="*/ 103 h 106318"/>
                <a:gd name="connsiteX12" fmla="*/ 120389 w 188150"/>
                <a:gd name="connsiteY12" fmla="*/ 19794 h 106318"/>
                <a:gd name="connsiteX13" fmla="*/ 121738 w 188150"/>
                <a:gd name="connsiteY13" fmla="*/ 23965 h 106318"/>
                <a:gd name="connsiteX14" fmla="*/ 127443 w 188150"/>
                <a:gd name="connsiteY14" fmla="*/ 21941 h 106318"/>
                <a:gd name="connsiteX15" fmla="*/ 181424 w 188150"/>
                <a:gd name="connsiteY15" fmla="*/ 33289 h 106318"/>
                <a:gd name="connsiteX16" fmla="*/ 181915 w 188150"/>
                <a:gd name="connsiteY16" fmla="*/ 33780 h 106318"/>
                <a:gd name="connsiteX17" fmla="*/ 170383 w 188150"/>
                <a:gd name="connsiteY17" fmla="*/ 62365 h 106318"/>
                <a:gd name="connsiteX18" fmla="*/ 163819 w 188150"/>
                <a:gd name="connsiteY18" fmla="*/ 63653 h 106318"/>
                <a:gd name="connsiteX19" fmla="*/ 169953 w 188150"/>
                <a:gd name="connsiteY19" fmla="*/ 66536 h 106318"/>
                <a:gd name="connsiteX20" fmla="*/ 176087 w 188150"/>
                <a:gd name="connsiteY20" fmla="*/ 97207 h 106318"/>
                <a:gd name="connsiteX21" fmla="*/ 166947 w 188150"/>
                <a:gd name="connsiteY21" fmla="*/ 100949 h 106318"/>
                <a:gd name="connsiteX22" fmla="*/ 121370 w 188150"/>
                <a:gd name="connsiteY22" fmla="*/ 95306 h 10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8150" h="106318">
                  <a:moveTo>
                    <a:pt x="121370" y="95306"/>
                  </a:moveTo>
                  <a:cubicBezTo>
                    <a:pt x="119536" y="94300"/>
                    <a:pt x="117776" y="93171"/>
                    <a:pt x="116095" y="91932"/>
                  </a:cubicBezTo>
                  <a:cubicBezTo>
                    <a:pt x="115635" y="93251"/>
                    <a:pt x="114972" y="94496"/>
                    <a:pt x="114132" y="95612"/>
                  </a:cubicBezTo>
                  <a:cubicBezTo>
                    <a:pt x="106464" y="106040"/>
                    <a:pt x="84075" y="109414"/>
                    <a:pt x="64016" y="103219"/>
                  </a:cubicBezTo>
                  <a:cubicBezTo>
                    <a:pt x="43835" y="97084"/>
                    <a:pt x="33713" y="83651"/>
                    <a:pt x="41319" y="73284"/>
                  </a:cubicBezTo>
                  <a:cubicBezTo>
                    <a:pt x="42258" y="72026"/>
                    <a:pt x="43350" y="70891"/>
                    <a:pt x="44571" y="69910"/>
                  </a:cubicBezTo>
                  <a:cubicBezTo>
                    <a:pt x="42178" y="69910"/>
                    <a:pt x="39724" y="69910"/>
                    <a:pt x="37148" y="69358"/>
                  </a:cubicBezTo>
                  <a:cubicBezTo>
                    <a:pt x="15679" y="66720"/>
                    <a:pt x="-884" y="55004"/>
                    <a:pt x="37" y="43227"/>
                  </a:cubicBezTo>
                  <a:cubicBezTo>
                    <a:pt x="1079" y="31449"/>
                    <a:pt x="19298" y="24088"/>
                    <a:pt x="40829" y="26726"/>
                  </a:cubicBezTo>
                  <a:cubicBezTo>
                    <a:pt x="43282" y="27032"/>
                    <a:pt x="45675" y="27523"/>
                    <a:pt x="48067" y="28014"/>
                  </a:cubicBezTo>
                  <a:cubicBezTo>
                    <a:pt x="47024" y="26787"/>
                    <a:pt x="46159" y="25425"/>
                    <a:pt x="45491" y="23965"/>
                  </a:cubicBezTo>
                  <a:cubicBezTo>
                    <a:pt x="39356" y="11697"/>
                    <a:pt x="51625" y="1269"/>
                    <a:pt x="72481" y="103"/>
                  </a:cubicBezTo>
                  <a:cubicBezTo>
                    <a:pt x="93215" y="-1062"/>
                    <a:pt x="114684" y="7771"/>
                    <a:pt x="120389" y="19794"/>
                  </a:cubicBezTo>
                  <a:cubicBezTo>
                    <a:pt x="121039" y="21107"/>
                    <a:pt x="121493" y="22517"/>
                    <a:pt x="121738" y="23965"/>
                  </a:cubicBezTo>
                  <a:cubicBezTo>
                    <a:pt x="123603" y="23186"/>
                    <a:pt x="125505" y="22511"/>
                    <a:pt x="127443" y="21941"/>
                  </a:cubicBezTo>
                  <a:cubicBezTo>
                    <a:pt x="145294" y="17156"/>
                    <a:pt x="169462" y="21941"/>
                    <a:pt x="181424" y="33289"/>
                  </a:cubicBezTo>
                  <a:lnTo>
                    <a:pt x="181915" y="33780"/>
                  </a:lnTo>
                  <a:cubicBezTo>
                    <a:pt x="193570" y="44883"/>
                    <a:pt x="188417" y="57703"/>
                    <a:pt x="170383" y="62365"/>
                  </a:cubicBezTo>
                  <a:cubicBezTo>
                    <a:pt x="168229" y="62960"/>
                    <a:pt x="166033" y="63390"/>
                    <a:pt x="163819" y="63653"/>
                  </a:cubicBezTo>
                  <a:cubicBezTo>
                    <a:pt x="165941" y="64438"/>
                    <a:pt x="167990" y="65408"/>
                    <a:pt x="169953" y="66536"/>
                  </a:cubicBezTo>
                  <a:cubicBezTo>
                    <a:pt x="186761" y="75615"/>
                    <a:pt x="189337" y="89417"/>
                    <a:pt x="176087" y="97207"/>
                  </a:cubicBezTo>
                  <a:cubicBezTo>
                    <a:pt x="173229" y="98876"/>
                    <a:pt x="170155" y="100133"/>
                    <a:pt x="166947" y="100949"/>
                  </a:cubicBezTo>
                  <a:cubicBezTo>
                    <a:pt x="151563" y="104507"/>
                    <a:pt x="135418" y="102507"/>
                    <a:pt x="121370" y="95306"/>
                  </a:cubicBezTo>
                  <a:close/>
                </a:path>
              </a:pathLst>
            </a:custGeom>
            <a:solidFill>
              <a:srgbClr val="E6D8CF"/>
            </a:solidFill>
            <a:ln w="6134" cap="flat">
              <a:noFill/>
              <a:prstDash val="solid"/>
              <a:miter/>
            </a:ln>
          </p:spPr>
          <p:txBody>
            <a:bodyPr rtlCol="0" anchor="ctr"/>
            <a:lstStyle/>
            <a:p>
              <a:endParaRPr lang="en-AU"/>
            </a:p>
          </p:txBody>
        </p:sp>
        <p:sp>
          <p:nvSpPr>
            <p:cNvPr id="580" name="Freeform: Shape 579">
              <a:extLst>
                <a:ext uri="{FF2B5EF4-FFF2-40B4-BE49-F238E27FC236}">
                  <a16:creationId xmlns:a16="http://schemas.microsoft.com/office/drawing/2014/main" id="{BDC99DE3-EB21-4F69-82C6-F8FDD11C6B5E}"/>
                </a:ext>
              </a:extLst>
            </p:cNvPr>
            <p:cNvSpPr/>
            <p:nvPr/>
          </p:nvSpPr>
          <p:spPr>
            <a:xfrm>
              <a:off x="8892004" y="3424169"/>
              <a:ext cx="192692" cy="110644"/>
            </a:xfrm>
            <a:custGeom>
              <a:avLst/>
              <a:gdLst>
                <a:gd name="connsiteX0" fmla="*/ 86905 w 192692"/>
                <a:gd name="connsiteY0" fmla="*/ 110645 h 110644"/>
                <a:gd name="connsiteX1" fmla="*/ 65619 w 192692"/>
                <a:gd name="connsiteY1" fmla="*/ 107455 h 110644"/>
                <a:gd name="connsiteX2" fmla="*/ 39549 w 192692"/>
                <a:gd name="connsiteY2" fmla="*/ 87397 h 110644"/>
                <a:gd name="connsiteX3" fmla="*/ 38960 w 192692"/>
                <a:gd name="connsiteY3" fmla="*/ 80397 h 110644"/>
                <a:gd name="connsiteX4" fmla="*/ 41757 w 192692"/>
                <a:gd name="connsiteY4" fmla="*/ 73963 h 110644"/>
                <a:gd name="connsiteX5" fmla="*/ 39181 w 192692"/>
                <a:gd name="connsiteY5" fmla="*/ 73963 h 110644"/>
                <a:gd name="connsiteX6" fmla="*/ 45 w 192692"/>
                <a:gd name="connsiteY6" fmla="*/ 45316 h 110644"/>
                <a:gd name="connsiteX7" fmla="*/ 2112 w 192692"/>
                <a:gd name="connsiteY7" fmla="*/ 39065 h 110644"/>
                <a:gd name="connsiteX8" fmla="*/ 6486 w 192692"/>
                <a:gd name="connsiteY8" fmla="*/ 34152 h 110644"/>
                <a:gd name="connsiteX9" fmla="*/ 43291 w 192692"/>
                <a:gd name="connsiteY9" fmla="*/ 26730 h 110644"/>
                <a:gd name="connsiteX10" fmla="*/ 45560 w 192692"/>
                <a:gd name="connsiteY10" fmla="*/ 27036 h 110644"/>
                <a:gd name="connsiteX11" fmla="*/ 43960 w 192692"/>
                <a:gd name="connsiteY11" fmla="*/ 19957 h 110644"/>
                <a:gd name="connsiteX12" fmla="*/ 45990 w 192692"/>
                <a:gd name="connsiteY12" fmla="*/ 12989 h 110644"/>
                <a:gd name="connsiteX13" fmla="*/ 74575 w 192692"/>
                <a:gd name="connsiteY13" fmla="*/ 107 h 110644"/>
                <a:gd name="connsiteX14" fmla="*/ 124691 w 192692"/>
                <a:gd name="connsiteY14" fmla="*/ 21086 h 110644"/>
                <a:gd name="connsiteX15" fmla="*/ 125550 w 192692"/>
                <a:gd name="connsiteY15" fmla="*/ 23172 h 110644"/>
                <a:gd name="connsiteX16" fmla="*/ 129046 w 192692"/>
                <a:gd name="connsiteY16" fmla="*/ 22006 h 110644"/>
                <a:gd name="connsiteX17" fmla="*/ 185174 w 192692"/>
                <a:gd name="connsiteY17" fmla="*/ 33906 h 110644"/>
                <a:gd name="connsiteX18" fmla="*/ 185726 w 192692"/>
                <a:gd name="connsiteY18" fmla="*/ 34397 h 110644"/>
                <a:gd name="connsiteX19" fmla="*/ 191492 w 192692"/>
                <a:gd name="connsiteY19" fmla="*/ 42280 h 110644"/>
                <a:gd name="connsiteX20" fmla="*/ 192412 w 192692"/>
                <a:gd name="connsiteY20" fmla="*/ 52002 h 110644"/>
                <a:gd name="connsiteX21" fmla="*/ 173581 w 192692"/>
                <a:gd name="connsiteY21" fmla="*/ 66908 h 110644"/>
                <a:gd name="connsiteX22" fmla="*/ 189223 w 192692"/>
                <a:gd name="connsiteY22" fmla="*/ 86844 h 110644"/>
                <a:gd name="connsiteX23" fmla="*/ 186450 w 192692"/>
                <a:gd name="connsiteY23" fmla="*/ 95641 h 110644"/>
                <a:gd name="connsiteX24" fmla="*/ 179531 w 192692"/>
                <a:gd name="connsiteY24" fmla="*/ 101750 h 110644"/>
                <a:gd name="connsiteX25" fmla="*/ 169839 w 192692"/>
                <a:gd name="connsiteY25" fmla="*/ 105615 h 110644"/>
                <a:gd name="connsiteX26" fmla="*/ 122483 w 192692"/>
                <a:gd name="connsiteY26" fmla="*/ 99481 h 110644"/>
                <a:gd name="connsiteX27" fmla="*/ 119232 w 192692"/>
                <a:gd name="connsiteY27" fmla="*/ 97518 h 110644"/>
                <a:gd name="connsiteX28" fmla="*/ 118189 w 192692"/>
                <a:gd name="connsiteY28" fmla="*/ 99174 h 110644"/>
                <a:gd name="connsiteX29" fmla="*/ 86905 w 192692"/>
                <a:gd name="connsiteY29" fmla="*/ 110645 h 110644"/>
                <a:gd name="connsiteX30" fmla="*/ 34274 w 192692"/>
                <a:gd name="connsiteY30" fmla="*/ 30533 h 110644"/>
                <a:gd name="connsiteX31" fmla="*/ 9185 w 192692"/>
                <a:gd name="connsiteY31" fmla="*/ 37464 h 110644"/>
                <a:gd name="connsiteX32" fmla="*/ 5989 w 192692"/>
                <a:gd name="connsiteY32" fmla="*/ 40955 h 110644"/>
                <a:gd name="connsiteX33" fmla="*/ 4461 w 192692"/>
                <a:gd name="connsiteY33" fmla="*/ 45439 h 110644"/>
                <a:gd name="connsiteX34" fmla="*/ 39549 w 192692"/>
                <a:gd name="connsiteY34" fmla="*/ 69117 h 110644"/>
                <a:gd name="connsiteX35" fmla="*/ 46726 w 192692"/>
                <a:gd name="connsiteY35" fmla="*/ 69607 h 110644"/>
                <a:gd name="connsiteX36" fmla="*/ 48045 w 192692"/>
                <a:gd name="connsiteY36" fmla="*/ 70074 h 110644"/>
                <a:gd name="connsiteX37" fmla="*/ 48873 w 192692"/>
                <a:gd name="connsiteY37" fmla="*/ 71202 h 110644"/>
                <a:gd name="connsiteX38" fmla="*/ 48892 w 192692"/>
                <a:gd name="connsiteY38" fmla="*/ 72570 h 110644"/>
                <a:gd name="connsiteX39" fmla="*/ 48137 w 192692"/>
                <a:gd name="connsiteY39" fmla="*/ 73717 h 110644"/>
                <a:gd name="connsiteX40" fmla="*/ 45315 w 192692"/>
                <a:gd name="connsiteY40" fmla="*/ 76662 h 110644"/>
                <a:gd name="connsiteX41" fmla="*/ 43303 w 192692"/>
                <a:gd name="connsiteY41" fmla="*/ 81115 h 110644"/>
                <a:gd name="connsiteX42" fmla="*/ 43720 w 192692"/>
                <a:gd name="connsiteY42" fmla="*/ 85986 h 110644"/>
                <a:gd name="connsiteX43" fmla="*/ 66723 w 192692"/>
                <a:gd name="connsiteY43" fmla="*/ 103039 h 110644"/>
                <a:gd name="connsiteX44" fmla="*/ 114386 w 192692"/>
                <a:gd name="connsiteY44" fmla="*/ 96291 h 110644"/>
                <a:gd name="connsiteX45" fmla="*/ 115981 w 192692"/>
                <a:gd name="connsiteY45" fmla="*/ 93224 h 110644"/>
                <a:gd name="connsiteX46" fmla="*/ 116551 w 192692"/>
                <a:gd name="connsiteY46" fmla="*/ 92341 h 110644"/>
                <a:gd name="connsiteX47" fmla="*/ 117453 w 192692"/>
                <a:gd name="connsiteY47" fmla="*/ 91813 h 110644"/>
                <a:gd name="connsiteX48" fmla="*/ 118533 w 192692"/>
                <a:gd name="connsiteY48" fmla="*/ 91709 h 110644"/>
                <a:gd name="connsiteX49" fmla="*/ 119539 w 192692"/>
                <a:gd name="connsiteY49" fmla="*/ 92120 h 110644"/>
                <a:gd name="connsiteX50" fmla="*/ 124569 w 192692"/>
                <a:gd name="connsiteY50" fmla="*/ 95310 h 110644"/>
                <a:gd name="connsiteX51" fmla="*/ 168550 w 192692"/>
                <a:gd name="connsiteY51" fmla="*/ 100891 h 110644"/>
                <a:gd name="connsiteX52" fmla="*/ 177077 w 192692"/>
                <a:gd name="connsiteY52" fmla="*/ 97518 h 110644"/>
                <a:gd name="connsiteX53" fmla="*/ 182291 w 192692"/>
                <a:gd name="connsiteY53" fmla="*/ 93114 h 110644"/>
                <a:gd name="connsiteX54" fmla="*/ 184500 w 192692"/>
                <a:gd name="connsiteY54" fmla="*/ 86661 h 110644"/>
                <a:gd name="connsiteX55" fmla="*/ 171188 w 192692"/>
                <a:gd name="connsiteY55" fmla="*/ 70711 h 110644"/>
                <a:gd name="connsiteX56" fmla="*/ 165054 w 192692"/>
                <a:gd name="connsiteY56" fmla="*/ 67951 h 110644"/>
                <a:gd name="connsiteX57" fmla="*/ 163913 w 192692"/>
                <a:gd name="connsiteY57" fmla="*/ 66970 h 110644"/>
                <a:gd name="connsiteX58" fmla="*/ 163582 w 192692"/>
                <a:gd name="connsiteY58" fmla="*/ 65498 h 110644"/>
                <a:gd name="connsiteX59" fmla="*/ 164238 w 192692"/>
                <a:gd name="connsiteY59" fmla="*/ 64124 h 110644"/>
                <a:gd name="connsiteX60" fmla="*/ 165606 w 192692"/>
                <a:gd name="connsiteY60" fmla="*/ 63473 h 110644"/>
                <a:gd name="connsiteX61" fmla="*/ 171740 w 192692"/>
                <a:gd name="connsiteY61" fmla="*/ 62308 h 110644"/>
                <a:gd name="connsiteX62" fmla="*/ 187505 w 192692"/>
                <a:gd name="connsiteY62" fmla="*/ 50592 h 110644"/>
                <a:gd name="connsiteX63" fmla="*/ 186702 w 192692"/>
                <a:gd name="connsiteY63" fmla="*/ 43365 h 110644"/>
                <a:gd name="connsiteX64" fmla="*/ 182291 w 192692"/>
                <a:gd name="connsiteY64" fmla="*/ 37587 h 110644"/>
                <a:gd name="connsiteX65" fmla="*/ 181616 w 192692"/>
                <a:gd name="connsiteY65" fmla="*/ 36974 h 110644"/>
                <a:gd name="connsiteX66" fmla="*/ 129844 w 192692"/>
                <a:gd name="connsiteY66" fmla="*/ 26239 h 110644"/>
                <a:gd name="connsiteX67" fmla="*/ 124385 w 192692"/>
                <a:gd name="connsiteY67" fmla="*/ 28140 h 110644"/>
                <a:gd name="connsiteX68" fmla="*/ 123372 w 192692"/>
                <a:gd name="connsiteY68" fmla="*/ 28349 h 110644"/>
                <a:gd name="connsiteX69" fmla="*/ 122360 w 192692"/>
                <a:gd name="connsiteY69" fmla="*/ 28140 h 110644"/>
                <a:gd name="connsiteX70" fmla="*/ 121587 w 192692"/>
                <a:gd name="connsiteY70" fmla="*/ 27411 h 110644"/>
                <a:gd name="connsiteX71" fmla="*/ 121195 w 192692"/>
                <a:gd name="connsiteY71" fmla="*/ 26423 h 110644"/>
                <a:gd name="connsiteX72" fmla="*/ 120091 w 192692"/>
                <a:gd name="connsiteY72" fmla="*/ 22926 h 110644"/>
                <a:gd name="connsiteX73" fmla="*/ 74391 w 192692"/>
                <a:gd name="connsiteY73" fmla="*/ 4524 h 110644"/>
                <a:gd name="connsiteX74" fmla="*/ 49486 w 192692"/>
                <a:gd name="connsiteY74" fmla="*/ 15136 h 110644"/>
                <a:gd name="connsiteX75" fmla="*/ 48174 w 192692"/>
                <a:gd name="connsiteY75" fmla="*/ 20105 h 110644"/>
                <a:gd name="connsiteX76" fmla="*/ 49486 w 192692"/>
                <a:gd name="connsiteY76" fmla="*/ 25073 h 110644"/>
                <a:gd name="connsiteX77" fmla="*/ 51756 w 192692"/>
                <a:gd name="connsiteY77" fmla="*/ 28631 h 110644"/>
                <a:gd name="connsiteX78" fmla="*/ 52198 w 192692"/>
                <a:gd name="connsiteY78" fmla="*/ 29950 h 110644"/>
                <a:gd name="connsiteX79" fmla="*/ 51756 w 192692"/>
                <a:gd name="connsiteY79" fmla="*/ 31269 h 110644"/>
                <a:gd name="connsiteX80" fmla="*/ 50707 w 192692"/>
                <a:gd name="connsiteY80" fmla="*/ 32207 h 110644"/>
                <a:gd name="connsiteX81" fmla="*/ 49302 w 192692"/>
                <a:gd name="connsiteY81" fmla="*/ 32373 h 110644"/>
                <a:gd name="connsiteX82" fmla="*/ 42248 w 192692"/>
                <a:gd name="connsiteY82" fmla="*/ 31085 h 110644"/>
                <a:gd name="connsiteX83" fmla="*/ 34274 w 192692"/>
                <a:gd name="connsiteY83" fmla="*/ 30533 h 11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92692" h="110644">
                  <a:moveTo>
                    <a:pt x="86905" y="110645"/>
                  </a:moveTo>
                  <a:cubicBezTo>
                    <a:pt x="79691" y="110633"/>
                    <a:pt x="72520" y="109553"/>
                    <a:pt x="65619" y="107455"/>
                  </a:cubicBezTo>
                  <a:cubicBezTo>
                    <a:pt x="52063" y="103284"/>
                    <a:pt x="42310" y="95800"/>
                    <a:pt x="39549" y="87397"/>
                  </a:cubicBezTo>
                  <a:cubicBezTo>
                    <a:pt x="38776" y="85151"/>
                    <a:pt x="38574" y="82747"/>
                    <a:pt x="38960" y="80397"/>
                  </a:cubicBezTo>
                  <a:cubicBezTo>
                    <a:pt x="39347" y="78054"/>
                    <a:pt x="40310" y="75846"/>
                    <a:pt x="41757" y="73963"/>
                  </a:cubicBezTo>
                  <a:lnTo>
                    <a:pt x="39181" y="73963"/>
                  </a:lnTo>
                  <a:cubicBezTo>
                    <a:pt x="16178" y="71080"/>
                    <a:pt x="-998" y="58505"/>
                    <a:pt x="45" y="45316"/>
                  </a:cubicBezTo>
                  <a:cubicBezTo>
                    <a:pt x="303" y="43114"/>
                    <a:pt x="1008" y="40985"/>
                    <a:pt x="2112" y="39065"/>
                  </a:cubicBezTo>
                  <a:cubicBezTo>
                    <a:pt x="3223" y="37145"/>
                    <a:pt x="4707" y="35477"/>
                    <a:pt x="6486" y="34152"/>
                  </a:cubicBezTo>
                  <a:cubicBezTo>
                    <a:pt x="17374" y="27110"/>
                    <a:pt x="30526" y="24454"/>
                    <a:pt x="43291" y="26730"/>
                  </a:cubicBezTo>
                  <a:lnTo>
                    <a:pt x="45560" y="27036"/>
                  </a:lnTo>
                  <a:cubicBezTo>
                    <a:pt x="44438" y="24852"/>
                    <a:pt x="43886" y="22411"/>
                    <a:pt x="43960" y="19957"/>
                  </a:cubicBezTo>
                  <a:cubicBezTo>
                    <a:pt x="44033" y="17498"/>
                    <a:pt x="44732" y="15099"/>
                    <a:pt x="45990" y="12989"/>
                  </a:cubicBezTo>
                  <a:cubicBezTo>
                    <a:pt x="50284" y="5689"/>
                    <a:pt x="60957" y="721"/>
                    <a:pt x="74575" y="107"/>
                  </a:cubicBezTo>
                  <a:cubicBezTo>
                    <a:pt x="96167" y="-1119"/>
                    <a:pt x="118619" y="8327"/>
                    <a:pt x="124691" y="21086"/>
                  </a:cubicBezTo>
                  <a:cubicBezTo>
                    <a:pt x="124691" y="21822"/>
                    <a:pt x="125305" y="22497"/>
                    <a:pt x="125550" y="23172"/>
                  </a:cubicBezTo>
                  <a:lnTo>
                    <a:pt x="129046" y="22006"/>
                  </a:lnTo>
                  <a:cubicBezTo>
                    <a:pt x="147449" y="17038"/>
                    <a:pt x="172783" y="22006"/>
                    <a:pt x="185174" y="33906"/>
                  </a:cubicBezTo>
                  <a:lnTo>
                    <a:pt x="185726" y="34397"/>
                  </a:lnTo>
                  <a:cubicBezTo>
                    <a:pt x="188327" y="36458"/>
                    <a:pt x="190315" y="39182"/>
                    <a:pt x="191492" y="42280"/>
                  </a:cubicBezTo>
                  <a:cubicBezTo>
                    <a:pt x="192670" y="45377"/>
                    <a:pt x="192989" y="48739"/>
                    <a:pt x="192412" y="52002"/>
                  </a:cubicBezTo>
                  <a:cubicBezTo>
                    <a:pt x="190634" y="58811"/>
                    <a:pt x="183824" y="64271"/>
                    <a:pt x="173581" y="66908"/>
                  </a:cubicBezTo>
                  <a:cubicBezTo>
                    <a:pt x="183395" y="72245"/>
                    <a:pt x="189100" y="79545"/>
                    <a:pt x="189223" y="86844"/>
                  </a:cubicBezTo>
                  <a:cubicBezTo>
                    <a:pt x="189119" y="89973"/>
                    <a:pt x="188156" y="93015"/>
                    <a:pt x="186450" y="95641"/>
                  </a:cubicBezTo>
                  <a:cubicBezTo>
                    <a:pt x="184739" y="98266"/>
                    <a:pt x="182352" y="100383"/>
                    <a:pt x="179531" y="101750"/>
                  </a:cubicBezTo>
                  <a:cubicBezTo>
                    <a:pt x="176476" y="103437"/>
                    <a:pt x="173219" y="104732"/>
                    <a:pt x="169839" y="105615"/>
                  </a:cubicBezTo>
                  <a:cubicBezTo>
                    <a:pt x="153829" y="109228"/>
                    <a:pt x="137051" y="107056"/>
                    <a:pt x="122483" y="99481"/>
                  </a:cubicBezTo>
                  <a:cubicBezTo>
                    <a:pt x="121367" y="98886"/>
                    <a:pt x="120281" y="98230"/>
                    <a:pt x="119232" y="97518"/>
                  </a:cubicBezTo>
                  <a:cubicBezTo>
                    <a:pt x="118931" y="98094"/>
                    <a:pt x="118582" y="98653"/>
                    <a:pt x="118189" y="99174"/>
                  </a:cubicBezTo>
                  <a:cubicBezTo>
                    <a:pt x="112730" y="106535"/>
                    <a:pt x="100645" y="110645"/>
                    <a:pt x="86905" y="110645"/>
                  </a:cubicBezTo>
                  <a:close/>
                  <a:moveTo>
                    <a:pt x="34274" y="30533"/>
                  </a:moveTo>
                  <a:cubicBezTo>
                    <a:pt x="25379" y="30054"/>
                    <a:pt x="16577" y="32489"/>
                    <a:pt x="9185" y="37464"/>
                  </a:cubicBezTo>
                  <a:cubicBezTo>
                    <a:pt x="7891" y="38397"/>
                    <a:pt x="6805" y="39581"/>
                    <a:pt x="5989" y="40955"/>
                  </a:cubicBezTo>
                  <a:cubicBezTo>
                    <a:pt x="5173" y="42329"/>
                    <a:pt x="4658" y="43856"/>
                    <a:pt x="4461" y="45439"/>
                  </a:cubicBezTo>
                  <a:cubicBezTo>
                    <a:pt x="3603" y="55806"/>
                    <a:pt x="19735" y="66663"/>
                    <a:pt x="39549" y="69117"/>
                  </a:cubicBezTo>
                  <a:cubicBezTo>
                    <a:pt x="42003" y="69117"/>
                    <a:pt x="44395" y="69546"/>
                    <a:pt x="46726" y="69607"/>
                  </a:cubicBezTo>
                  <a:cubicBezTo>
                    <a:pt x="47204" y="69626"/>
                    <a:pt x="47665" y="69792"/>
                    <a:pt x="48045" y="70074"/>
                  </a:cubicBezTo>
                  <a:cubicBezTo>
                    <a:pt x="48425" y="70362"/>
                    <a:pt x="48713" y="70755"/>
                    <a:pt x="48873" y="71202"/>
                  </a:cubicBezTo>
                  <a:cubicBezTo>
                    <a:pt x="49020" y="71644"/>
                    <a:pt x="49026" y="72122"/>
                    <a:pt x="48892" y="72570"/>
                  </a:cubicBezTo>
                  <a:cubicBezTo>
                    <a:pt x="48763" y="73018"/>
                    <a:pt x="48499" y="73417"/>
                    <a:pt x="48137" y="73717"/>
                  </a:cubicBezTo>
                  <a:cubicBezTo>
                    <a:pt x="47076" y="74570"/>
                    <a:pt x="46125" y="75564"/>
                    <a:pt x="45315" y="76662"/>
                  </a:cubicBezTo>
                  <a:cubicBezTo>
                    <a:pt x="44279" y="77950"/>
                    <a:pt x="43585" y="79483"/>
                    <a:pt x="43303" y="81115"/>
                  </a:cubicBezTo>
                  <a:cubicBezTo>
                    <a:pt x="43027" y="82747"/>
                    <a:pt x="43168" y="84421"/>
                    <a:pt x="43720" y="85986"/>
                  </a:cubicBezTo>
                  <a:cubicBezTo>
                    <a:pt x="45990" y="92856"/>
                    <a:pt x="54823" y="99419"/>
                    <a:pt x="66723" y="103039"/>
                  </a:cubicBezTo>
                  <a:cubicBezTo>
                    <a:pt x="85923" y="109173"/>
                    <a:pt x="107270" y="105922"/>
                    <a:pt x="114386" y="96291"/>
                  </a:cubicBezTo>
                  <a:cubicBezTo>
                    <a:pt x="115073" y="95359"/>
                    <a:pt x="115613" y="94322"/>
                    <a:pt x="115981" y="93224"/>
                  </a:cubicBezTo>
                  <a:cubicBezTo>
                    <a:pt x="116103" y="92886"/>
                    <a:pt x="116294" y="92586"/>
                    <a:pt x="116551" y="92341"/>
                  </a:cubicBezTo>
                  <a:cubicBezTo>
                    <a:pt x="116809" y="92101"/>
                    <a:pt x="117115" y="91918"/>
                    <a:pt x="117453" y="91813"/>
                  </a:cubicBezTo>
                  <a:cubicBezTo>
                    <a:pt x="117802" y="91690"/>
                    <a:pt x="118171" y="91654"/>
                    <a:pt x="118533" y="91709"/>
                  </a:cubicBezTo>
                  <a:cubicBezTo>
                    <a:pt x="118901" y="91764"/>
                    <a:pt x="119244" y="91905"/>
                    <a:pt x="119539" y="92120"/>
                  </a:cubicBezTo>
                  <a:cubicBezTo>
                    <a:pt x="121139" y="93298"/>
                    <a:pt x="122821" y="94365"/>
                    <a:pt x="124569" y="95310"/>
                  </a:cubicBezTo>
                  <a:cubicBezTo>
                    <a:pt x="138113" y="102303"/>
                    <a:pt x="153694" y="104284"/>
                    <a:pt x="168550" y="100891"/>
                  </a:cubicBezTo>
                  <a:cubicBezTo>
                    <a:pt x="171538" y="100162"/>
                    <a:pt x="174403" y="99027"/>
                    <a:pt x="177077" y="97518"/>
                  </a:cubicBezTo>
                  <a:cubicBezTo>
                    <a:pt x="179181" y="96549"/>
                    <a:pt x="180985" y="95027"/>
                    <a:pt x="182291" y="93114"/>
                  </a:cubicBezTo>
                  <a:cubicBezTo>
                    <a:pt x="183598" y="91200"/>
                    <a:pt x="184358" y="88973"/>
                    <a:pt x="184500" y="86661"/>
                  </a:cubicBezTo>
                  <a:cubicBezTo>
                    <a:pt x="184500" y="81017"/>
                    <a:pt x="179592" y="75251"/>
                    <a:pt x="171188" y="70711"/>
                  </a:cubicBezTo>
                  <a:cubicBezTo>
                    <a:pt x="169232" y="69607"/>
                    <a:pt x="167183" y="68681"/>
                    <a:pt x="165054" y="67951"/>
                  </a:cubicBezTo>
                  <a:cubicBezTo>
                    <a:pt x="164582" y="67755"/>
                    <a:pt x="164177" y="67412"/>
                    <a:pt x="163913" y="66970"/>
                  </a:cubicBezTo>
                  <a:cubicBezTo>
                    <a:pt x="163650" y="66528"/>
                    <a:pt x="163533" y="66013"/>
                    <a:pt x="163582" y="65498"/>
                  </a:cubicBezTo>
                  <a:cubicBezTo>
                    <a:pt x="163637" y="64976"/>
                    <a:pt x="163870" y="64492"/>
                    <a:pt x="164238" y="64124"/>
                  </a:cubicBezTo>
                  <a:cubicBezTo>
                    <a:pt x="164606" y="63756"/>
                    <a:pt x="165091" y="63528"/>
                    <a:pt x="165606" y="63473"/>
                  </a:cubicBezTo>
                  <a:cubicBezTo>
                    <a:pt x="167680" y="63259"/>
                    <a:pt x="169734" y="62866"/>
                    <a:pt x="171740" y="62308"/>
                  </a:cubicBezTo>
                  <a:cubicBezTo>
                    <a:pt x="180451" y="60038"/>
                    <a:pt x="186156" y="55806"/>
                    <a:pt x="187505" y="50592"/>
                  </a:cubicBezTo>
                  <a:cubicBezTo>
                    <a:pt x="187898" y="48156"/>
                    <a:pt x="187622" y="45660"/>
                    <a:pt x="186702" y="43365"/>
                  </a:cubicBezTo>
                  <a:cubicBezTo>
                    <a:pt x="185781" y="41077"/>
                    <a:pt x="184260" y="39078"/>
                    <a:pt x="182291" y="37587"/>
                  </a:cubicBezTo>
                  <a:lnTo>
                    <a:pt x="181616" y="36974"/>
                  </a:lnTo>
                  <a:cubicBezTo>
                    <a:pt x="170268" y="26423"/>
                    <a:pt x="147019" y="21577"/>
                    <a:pt x="129844" y="26239"/>
                  </a:cubicBezTo>
                  <a:cubicBezTo>
                    <a:pt x="127985" y="26754"/>
                    <a:pt x="126164" y="27386"/>
                    <a:pt x="124385" y="28140"/>
                  </a:cubicBezTo>
                  <a:cubicBezTo>
                    <a:pt x="124066" y="28276"/>
                    <a:pt x="123722" y="28349"/>
                    <a:pt x="123372" y="28349"/>
                  </a:cubicBezTo>
                  <a:cubicBezTo>
                    <a:pt x="123029" y="28349"/>
                    <a:pt x="122679" y="28276"/>
                    <a:pt x="122360" y="28140"/>
                  </a:cubicBezTo>
                  <a:cubicBezTo>
                    <a:pt x="122054" y="27957"/>
                    <a:pt x="121790" y="27705"/>
                    <a:pt x="121587" y="27411"/>
                  </a:cubicBezTo>
                  <a:cubicBezTo>
                    <a:pt x="121385" y="27116"/>
                    <a:pt x="121256" y="26779"/>
                    <a:pt x="121195" y="26423"/>
                  </a:cubicBezTo>
                  <a:cubicBezTo>
                    <a:pt x="121023" y="25202"/>
                    <a:pt x="120649" y="24025"/>
                    <a:pt x="120091" y="22926"/>
                  </a:cubicBezTo>
                  <a:cubicBezTo>
                    <a:pt x="114815" y="11885"/>
                    <a:pt x="93959" y="3420"/>
                    <a:pt x="74391" y="4524"/>
                  </a:cubicBezTo>
                  <a:cubicBezTo>
                    <a:pt x="62552" y="5199"/>
                    <a:pt x="52983" y="9247"/>
                    <a:pt x="49486" y="15136"/>
                  </a:cubicBezTo>
                  <a:cubicBezTo>
                    <a:pt x="48628" y="16651"/>
                    <a:pt x="48174" y="18363"/>
                    <a:pt x="48174" y="20105"/>
                  </a:cubicBezTo>
                  <a:cubicBezTo>
                    <a:pt x="48174" y="21847"/>
                    <a:pt x="48628" y="23558"/>
                    <a:pt x="49486" y="25073"/>
                  </a:cubicBezTo>
                  <a:cubicBezTo>
                    <a:pt x="50075" y="26362"/>
                    <a:pt x="50836" y="27558"/>
                    <a:pt x="51756" y="28631"/>
                  </a:cubicBezTo>
                  <a:cubicBezTo>
                    <a:pt x="52044" y="29012"/>
                    <a:pt x="52198" y="29472"/>
                    <a:pt x="52198" y="29950"/>
                  </a:cubicBezTo>
                  <a:cubicBezTo>
                    <a:pt x="52198" y="30422"/>
                    <a:pt x="52044" y="30888"/>
                    <a:pt x="51756" y="31269"/>
                  </a:cubicBezTo>
                  <a:cubicBezTo>
                    <a:pt x="51511" y="31686"/>
                    <a:pt x="51149" y="32011"/>
                    <a:pt x="50707" y="32207"/>
                  </a:cubicBezTo>
                  <a:cubicBezTo>
                    <a:pt x="50266" y="32410"/>
                    <a:pt x="49775" y="32465"/>
                    <a:pt x="49302" y="32373"/>
                  </a:cubicBezTo>
                  <a:cubicBezTo>
                    <a:pt x="46978" y="31821"/>
                    <a:pt x="44622" y="31392"/>
                    <a:pt x="42248" y="31085"/>
                  </a:cubicBezTo>
                  <a:cubicBezTo>
                    <a:pt x="39604" y="30735"/>
                    <a:pt x="36942" y="30551"/>
                    <a:pt x="34274" y="30533"/>
                  </a:cubicBezTo>
                  <a:close/>
                </a:path>
              </a:pathLst>
            </a:custGeom>
            <a:solidFill>
              <a:srgbClr val="0E0E0E"/>
            </a:solidFill>
            <a:ln w="6134" cap="flat">
              <a:noFill/>
              <a:prstDash val="solid"/>
              <a:miter/>
            </a:ln>
          </p:spPr>
          <p:txBody>
            <a:bodyPr rtlCol="0" anchor="ctr"/>
            <a:lstStyle/>
            <a:p>
              <a:endParaRPr lang="en-AU"/>
            </a:p>
          </p:txBody>
        </p:sp>
        <p:sp>
          <p:nvSpPr>
            <p:cNvPr id="581" name="Freeform: Shape 580">
              <a:extLst>
                <a:ext uri="{FF2B5EF4-FFF2-40B4-BE49-F238E27FC236}">
                  <a16:creationId xmlns:a16="http://schemas.microsoft.com/office/drawing/2014/main" id="{9E204A5A-B5D8-4CA3-8CE0-26F5893849BF}"/>
                </a:ext>
              </a:extLst>
            </p:cNvPr>
            <p:cNvSpPr/>
            <p:nvPr/>
          </p:nvSpPr>
          <p:spPr>
            <a:xfrm>
              <a:off x="8969185" y="3467027"/>
              <a:ext cx="49350" cy="27735"/>
            </a:xfrm>
            <a:custGeom>
              <a:avLst/>
              <a:gdLst>
                <a:gd name="connsiteX0" fmla="*/ 49277 w 49350"/>
                <a:gd name="connsiteY0" fmla="*/ 17340 h 27735"/>
                <a:gd name="connsiteX1" fmla="*/ 26568 w 49350"/>
                <a:gd name="connsiteY1" fmla="*/ 446 h 27735"/>
                <a:gd name="connsiteX2" fmla="*/ 74 w 49350"/>
                <a:gd name="connsiteY2" fmla="*/ 10390 h 27735"/>
                <a:gd name="connsiteX3" fmla="*/ 22777 w 49350"/>
                <a:gd name="connsiteY3" fmla="*/ 27290 h 27735"/>
                <a:gd name="connsiteX4" fmla="*/ 49277 w 49350"/>
                <a:gd name="connsiteY4" fmla="*/ 17340 h 27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50" h="27735">
                  <a:moveTo>
                    <a:pt x="49277" y="17340"/>
                  </a:moveTo>
                  <a:cubicBezTo>
                    <a:pt x="50320" y="9930"/>
                    <a:pt x="40155" y="2367"/>
                    <a:pt x="26568" y="446"/>
                  </a:cubicBezTo>
                  <a:cubicBezTo>
                    <a:pt x="12987" y="-1474"/>
                    <a:pt x="1123" y="2980"/>
                    <a:pt x="74" y="10390"/>
                  </a:cubicBezTo>
                  <a:cubicBezTo>
                    <a:pt x="-974" y="17806"/>
                    <a:pt x="9190" y="25370"/>
                    <a:pt x="22777" y="27290"/>
                  </a:cubicBezTo>
                  <a:cubicBezTo>
                    <a:pt x="36364" y="29209"/>
                    <a:pt x="48228" y="24756"/>
                    <a:pt x="49277" y="17340"/>
                  </a:cubicBezTo>
                  <a:close/>
                </a:path>
              </a:pathLst>
            </a:custGeom>
            <a:solidFill>
              <a:srgbClr val="161616"/>
            </a:solidFill>
            <a:ln w="6134" cap="flat">
              <a:noFill/>
              <a:prstDash val="solid"/>
              <a:miter/>
            </a:ln>
          </p:spPr>
          <p:txBody>
            <a:bodyPr rtlCol="0" anchor="ctr"/>
            <a:lstStyle/>
            <a:p>
              <a:endParaRPr lang="en-AU"/>
            </a:p>
          </p:txBody>
        </p:sp>
        <p:sp>
          <p:nvSpPr>
            <p:cNvPr id="582" name="Freeform: Shape 581">
              <a:extLst>
                <a:ext uri="{FF2B5EF4-FFF2-40B4-BE49-F238E27FC236}">
                  <a16:creationId xmlns:a16="http://schemas.microsoft.com/office/drawing/2014/main" id="{EA54E588-EF5B-4C5E-8376-F34839EE154B}"/>
                </a:ext>
              </a:extLst>
            </p:cNvPr>
            <p:cNvSpPr/>
            <p:nvPr/>
          </p:nvSpPr>
          <p:spPr>
            <a:xfrm>
              <a:off x="8966963" y="3464840"/>
              <a:ext cx="53950" cy="32310"/>
            </a:xfrm>
            <a:custGeom>
              <a:avLst/>
              <a:gdLst>
                <a:gd name="connsiteX0" fmla="*/ 31207 w 53950"/>
                <a:gd name="connsiteY0" fmla="*/ 32310 h 32310"/>
                <a:gd name="connsiteX1" fmla="*/ 1579 w 53950"/>
                <a:gd name="connsiteY1" fmla="*/ 19306 h 32310"/>
                <a:gd name="connsiteX2" fmla="*/ 9 w 53950"/>
                <a:gd name="connsiteY2" fmla="*/ 14270 h 32310"/>
                <a:gd name="connsiteX3" fmla="*/ 1150 w 53950"/>
                <a:gd name="connsiteY3" fmla="*/ 9123 h 32310"/>
                <a:gd name="connsiteX4" fmla="*/ 8922 w 53950"/>
                <a:gd name="connsiteY4" fmla="*/ 2413 h 32310"/>
                <a:gd name="connsiteX5" fmla="*/ 18939 w 53950"/>
                <a:gd name="connsiteY5" fmla="*/ 167 h 32310"/>
                <a:gd name="connsiteX6" fmla="*/ 52370 w 53950"/>
                <a:gd name="connsiteY6" fmla="*/ 12988 h 32310"/>
                <a:gd name="connsiteX7" fmla="*/ 53940 w 53950"/>
                <a:gd name="connsiteY7" fmla="*/ 18024 h 32310"/>
                <a:gd name="connsiteX8" fmla="*/ 52800 w 53950"/>
                <a:gd name="connsiteY8" fmla="*/ 23171 h 32310"/>
                <a:gd name="connsiteX9" fmla="*/ 45027 w 53950"/>
                <a:gd name="connsiteY9" fmla="*/ 29881 h 32310"/>
                <a:gd name="connsiteX10" fmla="*/ 35010 w 53950"/>
                <a:gd name="connsiteY10" fmla="*/ 32127 h 32310"/>
                <a:gd name="connsiteX11" fmla="*/ 31207 w 53950"/>
                <a:gd name="connsiteY11" fmla="*/ 32310 h 32310"/>
                <a:gd name="connsiteX12" fmla="*/ 22619 w 53950"/>
                <a:gd name="connsiteY12" fmla="*/ 4584 h 32310"/>
                <a:gd name="connsiteX13" fmla="*/ 19307 w 53950"/>
                <a:gd name="connsiteY13" fmla="*/ 4584 h 32310"/>
                <a:gd name="connsiteX14" fmla="*/ 11498 w 53950"/>
                <a:gd name="connsiteY14" fmla="*/ 6234 h 32310"/>
                <a:gd name="connsiteX15" fmla="*/ 5198 w 53950"/>
                <a:gd name="connsiteY15" fmla="*/ 11147 h 32310"/>
                <a:gd name="connsiteX16" fmla="*/ 4609 w 53950"/>
                <a:gd name="connsiteY16" fmla="*/ 14080 h 32310"/>
                <a:gd name="connsiteX17" fmla="*/ 5566 w 53950"/>
                <a:gd name="connsiteY17" fmla="*/ 16914 h 32310"/>
                <a:gd name="connsiteX18" fmla="*/ 34642 w 53950"/>
                <a:gd name="connsiteY18" fmla="*/ 27464 h 32310"/>
                <a:gd name="connsiteX19" fmla="*/ 42463 w 53950"/>
                <a:gd name="connsiteY19" fmla="*/ 25826 h 32310"/>
                <a:gd name="connsiteX20" fmla="*/ 48751 w 53950"/>
                <a:gd name="connsiteY20" fmla="*/ 20901 h 32310"/>
                <a:gd name="connsiteX21" fmla="*/ 49340 w 53950"/>
                <a:gd name="connsiteY21" fmla="*/ 17969 h 32310"/>
                <a:gd name="connsiteX22" fmla="*/ 48383 w 53950"/>
                <a:gd name="connsiteY22" fmla="*/ 15135 h 32310"/>
                <a:gd name="connsiteX23" fmla="*/ 22619 w 53950"/>
                <a:gd name="connsiteY23" fmla="*/ 4584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950" h="32310">
                  <a:moveTo>
                    <a:pt x="31207" y="32310"/>
                  </a:moveTo>
                  <a:cubicBezTo>
                    <a:pt x="18509" y="32310"/>
                    <a:pt x="5934" y="26974"/>
                    <a:pt x="1579" y="19306"/>
                  </a:cubicBezTo>
                  <a:cubicBezTo>
                    <a:pt x="628" y="17797"/>
                    <a:pt x="83" y="16061"/>
                    <a:pt x="9" y="14270"/>
                  </a:cubicBezTo>
                  <a:cubicBezTo>
                    <a:pt x="-65" y="12485"/>
                    <a:pt x="328" y="10712"/>
                    <a:pt x="1150" y="9123"/>
                  </a:cubicBezTo>
                  <a:cubicBezTo>
                    <a:pt x="3150" y="6283"/>
                    <a:pt x="5818" y="3977"/>
                    <a:pt x="8922" y="2413"/>
                  </a:cubicBezTo>
                  <a:cubicBezTo>
                    <a:pt x="12026" y="854"/>
                    <a:pt x="15467" y="82"/>
                    <a:pt x="18939" y="167"/>
                  </a:cubicBezTo>
                  <a:cubicBezTo>
                    <a:pt x="32925" y="-1060"/>
                    <a:pt x="47585" y="4584"/>
                    <a:pt x="52370" y="12988"/>
                  </a:cubicBezTo>
                  <a:cubicBezTo>
                    <a:pt x="53327" y="14503"/>
                    <a:pt x="53867" y="16239"/>
                    <a:pt x="53940" y="18024"/>
                  </a:cubicBezTo>
                  <a:cubicBezTo>
                    <a:pt x="54020" y="19809"/>
                    <a:pt x="53621" y="21582"/>
                    <a:pt x="52800" y="23171"/>
                  </a:cubicBezTo>
                  <a:cubicBezTo>
                    <a:pt x="50800" y="26011"/>
                    <a:pt x="48131" y="28317"/>
                    <a:pt x="45027" y="29881"/>
                  </a:cubicBezTo>
                  <a:cubicBezTo>
                    <a:pt x="41924" y="31439"/>
                    <a:pt x="38482" y="32212"/>
                    <a:pt x="35010" y="32127"/>
                  </a:cubicBezTo>
                  <a:cubicBezTo>
                    <a:pt x="33783" y="32249"/>
                    <a:pt x="32495" y="32310"/>
                    <a:pt x="31207" y="32310"/>
                  </a:cubicBezTo>
                  <a:close/>
                  <a:moveTo>
                    <a:pt x="22619" y="4584"/>
                  </a:moveTo>
                  <a:lnTo>
                    <a:pt x="19307" y="4584"/>
                  </a:lnTo>
                  <a:cubicBezTo>
                    <a:pt x="16614" y="4535"/>
                    <a:pt x="13939" y="5099"/>
                    <a:pt x="11498" y="6234"/>
                  </a:cubicBezTo>
                  <a:cubicBezTo>
                    <a:pt x="9051" y="7375"/>
                    <a:pt x="6897" y="9056"/>
                    <a:pt x="5198" y="11147"/>
                  </a:cubicBezTo>
                  <a:cubicBezTo>
                    <a:pt x="4751" y="12055"/>
                    <a:pt x="4542" y="13068"/>
                    <a:pt x="4609" y="14080"/>
                  </a:cubicBezTo>
                  <a:cubicBezTo>
                    <a:pt x="4677" y="15092"/>
                    <a:pt x="5002" y="16067"/>
                    <a:pt x="5566" y="16914"/>
                  </a:cubicBezTo>
                  <a:cubicBezTo>
                    <a:pt x="9431" y="23661"/>
                    <a:pt x="22742" y="28446"/>
                    <a:pt x="34642" y="27464"/>
                  </a:cubicBezTo>
                  <a:cubicBezTo>
                    <a:pt x="37341" y="27526"/>
                    <a:pt x="40016" y="26968"/>
                    <a:pt x="42463" y="25826"/>
                  </a:cubicBezTo>
                  <a:cubicBezTo>
                    <a:pt x="44911" y="24686"/>
                    <a:pt x="47058" y="23005"/>
                    <a:pt x="48751" y="20901"/>
                  </a:cubicBezTo>
                  <a:cubicBezTo>
                    <a:pt x="49205" y="19993"/>
                    <a:pt x="49407" y="18981"/>
                    <a:pt x="49340" y="17969"/>
                  </a:cubicBezTo>
                  <a:cubicBezTo>
                    <a:pt x="49278" y="16957"/>
                    <a:pt x="48947" y="15981"/>
                    <a:pt x="48383" y="15135"/>
                  </a:cubicBezTo>
                  <a:cubicBezTo>
                    <a:pt x="45193" y="9123"/>
                    <a:pt x="33538" y="4584"/>
                    <a:pt x="22619" y="4584"/>
                  </a:cubicBezTo>
                  <a:close/>
                </a:path>
              </a:pathLst>
            </a:custGeom>
            <a:solidFill>
              <a:srgbClr val="0E0E0E"/>
            </a:solidFill>
            <a:ln w="6134" cap="flat">
              <a:noFill/>
              <a:prstDash val="solid"/>
              <a:miter/>
            </a:ln>
          </p:spPr>
          <p:txBody>
            <a:bodyPr rtlCol="0" anchor="ctr"/>
            <a:lstStyle/>
            <a:p>
              <a:endParaRPr lang="en-AU"/>
            </a:p>
          </p:txBody>
        </p:sp>
        <p:sp>
          <p:nvSpPr>
            <p:cNvPr id="583" name="Freeform: Shape 582">
              <a:extLst>
                <a:ext uri="{FF2B5EF4-FFF2-40B4-BE49-F238E27FC236}">
                  <a16:creationId xmlns:a16="http://schemas.microsoft.com/office/drawing/2014/main" id="{F0C781E6-C80E-493B-A0F8-8D596AF5D4CB}"/>
                </a:ext>
              </a:extLst>
            </p:cNvPr>
            <p:cNvSpPr/>
            <p:nvPr/>
          </p:nvSpPr>
          <p:spPr>
            <a:xfrm>
              <a:off x="8513477" y="3184307"/>
              <a:ext cx="1056824" cy="550603"/>
            </a:xfrm>
            <a:custGeom>
              <a:avLst/>
              <a:gdLst>
                <a:gd name="connsiteX0" fmla="*/ 1054987 w 1056824"/>
                <a:gd name="connsiteY0" fmla="*/ 502328 h 550603"/>
                <a:gd name="connsiteX1" fmla="*/ 907767 w 1056824"/>
                <a:gd name="connsiteY1" fmla="*/ 41284 h 550603"/>
                <a:gd name="connsiteX2" fmla="*/ 886267 w 1056824"/>
                <a:gd name="connsiteY2" fmla="*/ 11410 h 550603"/>
                <a:gd name="connsiteX3" fmla="*/ 851271 w 1056824"/>
                <a:gd name="connsiteY3" fmla="*/ 1 h 550603"/>
                <a:gd name="connsiteX4" fmla="*/ 37022 w 1056824"/>
                <a:gd name="connsiteY4" fmla="*/ 1 h 550603"/>
                <a:gd name="connsiteX5" fmla="*/ 21288 w 1056824"/>
                <a:gd name="connsiteY5" fmla="*/ 3430 h 550603"/>
                <a:gd name="connsiteX6" fmla="*/ 8529 w 1056824"/>
                <a:gd name="connsiteY6" fmla="*/ 13251 h 550603"/>
                <a:gd name="connsiteX7" fmla="*/ 1174 w 1056824"/>
                <a:gd name="connsiteY7" fmla="*/ 27580 h 550603"/>
                <a:gd name="connsiteX8" fmla="*/ 646 w 1056824"/>
                <a:gd name="connsiteY8" fmla="*/ 43676 h 550603"/>
                <a:gd name="connsiteX9" fmla="*/ 811522 w 1056824"/>
                <a:gd name="connsiteY9" fmla="*/ 43676 h 550603"/>
                <a:gd name="connsiteX10" fmla="*/ 846517 w 1056824"/>
                <a:gd name="connsiteY10" fmla="*/ 55086 h 550603"/>
                <a:gd name="connsiteX11" fmla="*/ 868017 w 1056824"/>
                <a:gd name="connsiteY11" fmla="*/ 84959 h 550603"/>
                <a:gd name="connsiteX12" fmla="*/ 1015238 w 1056824"/>
                <a:gd name="connsiteY12" fmla="*/ 545942 h 550603"/>
                <a:gd name="connsiteX13" fmla="*/ 1016403 w 1056824"/>
                <a:gd name="connsiteY13" fmla="*/ 550604 h 550603"/>
                <a:gd name="connsiteX14" fmla="*/ 1020084 w 1056824"/>
                <a:gd name="connsiteY14" fmla="*/ 550604 h 550603"/>
                <a:gd name="connsiteX15" fmla="*/ 1036793 w 1056824"/>
                <a:gd name="connsiteY15" fmla="*/ 546555 h 550603"/>
                <a:gd name="connsiteX16" fmla="*/ 1049847 w 1056824"/>
                <a:gd name="connsiteY16" fmla="*/ 535360 h 550603"/>
                <a:gd name="connsiteX17" fmla="*/ 1056386 w 1056824"/>
                <a:gd name="connsiteY17" fmla="*/ 519461 h 550603"/>
                <a:gd name="connsiteX18" fmla="*/ 1054987 w 1056824"/>
                <a:gd name="connsiteY18" fmla="*/ 502328 h 55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6824" h="550603">
                  <a:moveTo>
                    <a:pt x="1054987" y="502328"/>
                  </a:moveTo>
                  <a:lnTo>
                    <a:pt x="907767" y="41284"/>
                  </a:lnTo>
                  <a:cubicBezTo>
                    <a:pt x="903952" y="29297"/>
                    <a:pt x="896425" y="18833"/>
                    <a:pt x="886267" y="11410"/>
                  </a:cubicBezTo>
                  <a:cubicBezTo>
                    <a:pt x="876109" y="3994"/>
                    <a:pt x="863852" y="-5"/>
                    <a:pt x="851271" y="1"/>
                  </a:cubicBezTo>
                  <a:lnTo>
                    <a:pt x="37022" y="1"/>
                  </a:lnTo>
                  <a:cubicBezTo>
                    <a:pt x="31593" y="-30"/>
                    <a:pt x="26219" y="1142"/>
                    <a:pt x="21288" y="3430"/>
                  </a:cubicBezTo>
                  <a:cubicBezTo>
                    <a:pt x="16362" y="5724"/>
                    <a:pt x="12001" y="9073"/>
                    <a:pt x="8529" y="13251"/>
                  </a:cubicBezTo>
                  <a:cubicBezTo>
                    <a:pt x="5051" y="17428"/>
                    <a:pt x="2536" y="22317"/>
                    <a:pt x="1174" y="27580"/>
                  </a:cubicBezTo>
                  <a:cubicBezTo>
                    <a:pt x="-188" y="32843"/>
                    <a:pt x="-366" y="38339"/>
                    <a:pt x="646" y="43676"/>
                  </a:cubicBezTo>
                  <a:lnTo>
                    <a:pt x="811522" y="43676"/>
                  </a:lnTo>
                  <a:cubicBezTo>
                    <a:pt x="824103" y="43670"/>
                    <a:pt x="836359" y="47669"/>
                    <a:pt x="846517" y="55086"/>
                  </a:cubicBezTo>
                  <a:cubicBezTo>
                    <a:pt x="856675" y="62508"/>
                    <a:pt x="864202" y="72973"/>
                    <a:pt x="868017" y="84959"/>
                  </a:cubicBezTo>
                  <a:lnTo>
                    <a:pt x="1015238" y="545942"/>
                  </a:lnTo>
                  <a:cubicBezTo>
                    <a:pt x="1015722" y="547469"/>
                    <a:pt x="1016109" y="549027"/>
                    <a:pt x="1016403" y="550604"/>
                  </a:cubicBezTo>
                  <a:lnTo>
                    <a:pt x="1020084" y="550604"/>
                  </a:lnTo>
                  <a:cubicBezTo>
                    <a:pt x="1025899" y="550591"/>
                    <a:pt x="1031622" y="549205"/>
                    <a:pt x="1036793" y="546555"/>
                  </a:cubicBezTo>
                  <a:cubicBezTo>
                    <a:pt x="1041970" y="543905"/>
                    <a:pt x="1046436" y="540071"/>
                    <a:pt x="1049847" y="535360"/>
                  </a:cubicBezTo>
                  <a:cubicBezTo>
                    <a:pt x="1053251" y="530655"/>
                    <a:pt x="1055490" y="525202"/>
                    <a:pt x="1056386" y="519461"/>
                  </a:cubicBezTo>
                  <a:cubicBezTo>
                    <a:pt x="1057281" y="513719"/>
                    <a:pt x="1056803" y="507849"/>
                    <a:pt x="1054987" y="502328"/>
                  </a:cubicBezTo>
                  <a:close/>
                </a:path>
              </a:pathLst>
            </a:custGeom>
            <a:solidFill>
              <a:srgbClr val="161616"/>
            </a:solidFill>
            <a:ln w="6134" cap="flat">
              <a:noFill/>
              <a:prstDash val="solid"/>
              <a:miter/>
            </a:ln>
          </p:spPr>
          <p:txBody>
            <a:bodyPr rtlCol="0" anchor="ctr"/>
            <a:lstStyle/>
            <a:p>
              <a:endParaRPr lang="en-AU"/>
            </a:p>
          </p:txBody>
        </p:sp>
        <p:sp>
          <p:nvSpPr>
            <p:cNvPr id="584" name="Freeform: Shape 583">
              <a:extLst>
                <a:ext uri="{FF2B5EF4-FFF2-40B4-BE49-F238E27FC236}">
                  <a16:creationId xmlns:a16="http://schemas.microsoft.com/office/drawing/2014/main" id="{8C876274-D686-4C3C-9003-06D2D3B21C15}"/>
                </a:ext>
              </a:extLst>
            </p:cNvPr>
            <p:cNvSpPr/>
            <p:nvPr/>
          </p:nvSpPr>
          <p:spPr>
            <a:xfrm>
              <a:off x="8511213" y="3181792"/>
              <a:ext cx="1061197" cy="555203"/>
            </a:xfrm>
            <a:custGeom>
              <a:avLst/>
              <a:gdLst>
                <a:gd name="connsiteX0" fmla="*/ 1022347 w 1061197"/>
                <a:gd name="connsiteY0" fmla="*/ 555143 h 555203"/>
                <a:gd name="connsiteX1" fmla="*/ 1019034 w 1061197"/>
                <a:gd name="connsiteY1" fmla="*/ 555143 h 555203"/>
                <a:gd name="connsiteX2" fmla="*/ 1017556 w 1061197"/>
                <a:gd name="connsiteY2" fmla="*/ 554597 h 555203"/>
                <a:gd name="connsiteX3" fmla="*/ 1016765 w 1061197"/>
                <a:gd name="connsiteY3" fmla="*/ 553241 h 555203"/>
                <a:gd name="connsiteX4" fmla="*/ 1015660 w 1061197"/>
                <a:gd name="connsiteY4" fmla="*/ 548886 h 555203"/>
                <a:gd name="connsiteX5" fmla="*/ 868440 w 1061197"/>
                <a:gd name="connsiteY5" fmla="*/ 87903 h 555203"/>
                <a:gd name="connsiteX6" fmla="*/ 847811 w 1061197"/>
                <a:gd name="connsiteY6" fmla="*/ 59152 h 555203"/>
                <a:gd name="connsiteX7" fmla="*/ 814153 w 1061197"/>
                <a:gd name="connsiteY7" fmla="*/ 48215 h 555203"/>
                <a:gd name="connsiteX8" fmla="*/ 2909 w 1061197"/>
                <a:gd name="connsiteY8" fmla="*/ 48215 h 555203"/>
                <a:gd name="connsiteX9" fmla="*/ 1437 w 1061197"/>
                <a:gd name="connsiteY9" fmla="*/ 47706 h 555203"/>
                <a:gd name="connsiteX10" fmla="*/ 640 w 1061197"/>
                <a:gd name="connsiteY10" fmla="*/ 46375 h 555203"/>
                <a:gd name="connsiteX11" fmla="*/ 1296 w 1061197"/>
                <a:gd name="connsiteY11" fmla="*/ 29321 h 555203"/>
                <a:gd name="connsiteX12" fmla="*/ 9111 w 1061197"/>
                <a:gd name="connsiteY12" fmla="*/ 14146 h 555203"/>
                <a:gd name="connsiteX13" fmla="*/ 22625 w 1061197"/>
                <a:gd name="connsiteY13" fmla="*/ 3718 h 555203"/>
                <a:gd name="connsiteX14" fmla="*/ 39285 w 1061197"/>
                <a:gd name="connsiteY14" fmla="*/ 0 h 555203"/>
                <a:gd name="connsiteX15" fmla="*/ 853412 w 1061197"/>
                <a:gd name="connsiteY15" fmla="*/ 0 h 555203"/>
                <a:gd name="connsiteX16" fmla="*/ 889812 w 1061197"/>
                <a:gd name="connsiteY16" fmla="*/ 11833 h 555203"/>
                <a:gd name="connsiteX17" fmla="*/ 912116 w 1061197"/>
                <a:gd name="connsiteY17" fmla="*/ 42940 h 555203"/>
                <a:gd name="connsiteX18" fmla="*/ 1059336 w 1061197"/>
                <a:gd name="connsiteY18" fmla="*/ 503922 h 555203"/>
                <a:gd name="connsiteX19" fmla="*/ 1060691 w 1061197"/>
                <a:gd name="connsiteY19" fmla="*/ 522171 h 555203"/>
                <a:gd name="connsiteX20" fmla="*/ 1053643 w 1061197"/>
                <a:gd name="connsiteY20" fmla="*/ 539059 h 555203"/>
                <a:gd name="connsiteX21" fmla="*/ 1039713 w 1061197"/>
                <a:gd name="connsiteY21" fmla="*/ 550928 h 555203"/>
                <a:gd name="connsiteX22" fmla="*/ 1021917 w 1061197"/>
                <a:gd name="connsiteY22" fmla="*/ 555204 h 555203"/>
                <a:gd name="connsiteX23" fmla="*/ 1022347 w 1061197"/>
                <a:gd name="connsiteY23" fmla="*/ 555143 h 555203"/>
                <a:gd name="connsiteX24" fmla="*/ 1020874 w 1061197"/>
                <a:gd name="connsiteY24" fmla="*/ 550542 h 555203"/>
                <a:gd name="connsiteX25" fmla="*/ 1022347 w 1061197"/>
                <a:gd name="connsiteY25" fmla="*/ 550542 h 555203"/>
                <a:gd name="connsiteX26" fmla="*/ 1038062 w 1061197"/>
                <a:gd name="connsiteY26" fmla="*/ 546775 h 555203"/>
                <a:gd name="connsiteX27" fmla="*/ 1050368 w 1061197"/>
                <a:gd name="connsiteY27" fmla="*/ 536298 h 555203"/>
                <a:gd name="connsiteX28" fmla="*/ 1056600 w 1061197"/>
                <a:gd name="connsiteY28" fmla="*/ 521386 h 555203"/>
                <a:gd name="connsiteX29" fmla="*/ 1055410 w 1061197"/>
                <a:gd name="connsiteY29" fmla="*/ 505272 h 555203"/>
                <a:gd name="connsiteX30" fmla="*/ 908190 w 1061197"/>
                <a:gd name="connsiteY30" fmla="*/ 44227 h 555203"/>
                <a:gd name="connsiteX31" fmla="*/ 887493 w 1061197"/>
                <a:gd name="connsiteY31" fmla="*/ 15526 h 555203"/>
                <a:gd name="connsiteX32" fmla="*/ 853841 w 1061197"/>
                <a:gd name="connsiteY32" fmla="*/ 4601 h 555203"/>
                <a:gd name="connsiteX33" fmla="*/ 39285 w 1061197"/>
                <a:gd name="connsiteY33" fmla="*/ 4601 h 555203"/>
                <a:gd name="connsiteX34" fmla="*/ 25011 w 1061197"/>
                <a:gd name="connsiteY34" fmla="*/ 7662 h 555203"/>
                <a:gd name="connsiteX35" fmla="*/ 13264 w 1061197"/>
                <a:gd name="connsiteY35" fmla="*/ 16329 h 555203"/>
                <a:gd name="connsiteX36" fmla="*/ 6130 w 1061197"/>
                <a:gd name="connsiteY36" fmla="*/ 29070 h 555203"/>
                <a:gd name="connsiteX37" fmla="*/ 4872 w 1061197"/>
                <a:gd name="connsiteY37" fmla="*/ 43614 h 555203"/>
                <a:gd name="connsiteX38" fmla="*/ 813785 w 1061197"/>
                <a:gd name="connsiteY38" fmla="*/ 43614 h 555203"/>
                <a:gd name="connsiteX39" fmla="*/ 850185 w 1061197"/>
                <a:gd name="connsiteY39" fmla="*/ 55447 h 555203"/>
                <a:gd name="connsiteX40" fmla="*/ 872489 w 1061197"/>
                <a:gd name="connsiteY40" fmla="*/ 86553 h 555203"/>
                <a:gd name="connsiteX41" fmla="*/ 1019709 w 1061197"/>
                <a:gd name="connsiteY41" fmla="*/ 547597 h 555203"/>
                <a:gd name="connsiteX42" fmla="*/ 1020568 w 1061197"/>
                <a:gd name="connsiteY42" fmla="*/ 550542 h 555203"/>
                <a:gd name="connsiteX43" fmla="*/ 1020874 w 1061197"/>
                <a:gd name="connsiteY43" fmla="*/ 550542 h 55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61197" h="555203">
                  <a:moveTo>
                    <a:pt x="1022347" y="555143"/>
                  </a:moveTo>
                  <a:lnTo>
                    <a:pt x="1019034" y="555143"/>
                  </a:lnTo>
                  <a:cubicBezTo>
                    <a:pt x="1018494" y="555136"/>
                    <a:pt x="1017973" y="554946"/>
                    <a:pt x="1017556" y="554597"/>
                  </a:cubicBezTo>
                  <a:cubicBezTo>
                    <a:pt x="1017145" y="554253"/>
                    <a:pt x="1016863" y="553775"/>
                    <a:pt x="1016765" y="553241"/>
                  </a:cubicBezTo>
                  <a:cubicBezTo>
                    <a:pt x="1016476" y="551769"/>
                    <a:pt x="1016108" y="550315"/>
                    <a:pt x="1015660" y="548886"/>
                  </a:cubicBezTo>
                  <a:lnTo>
                    <a:pt x="868440" y="87903"/>
                  </a:lnTo>
                  <a:cubicBezTo>
                    <a:pt x="864803" y="76364"/>
                    <a:pt x="857577" y="66292"/>
                    <a:pt x="847811" y="59152"/>
                  </a:cubicBezTo>
                  <a:cubicBezTo>
                    <a:pt x="838039" y="52012"/>
                    <a:pt x="826250" y="48178"/>
                    <a:pt x="814153" y="48215"/>
                  </a:cubicBezTo>
                  <a:lnTo>
                    <a:pt x="2909" y="48215"/>
                  </a:lnTo>
                  <a:cubicBezTo>
                    <a:pt x="2375" y="48227"/>
                    <a:pt x="1854" y="48043"/>
                    <a:pt x="1437" y="47706"/>
                  </a:cubicBezTo>
                  <a:cubicBezTo>
                    <a:pt x="1020" y="47374"/>
                    <a:pt x="738" y="46902"/>
                    <a:pt x="640" y="46375"/>
                  </a:cubicBezTo>
                  <a:cubicBezTo>
                    <a:pt x="-397" y="40713"/>
                    <a:pt x="-170" y="34885"/>
                    <a:pt x="1296" y="29321"/>
                  </a:cubicBezTo>
                  <a:cubicBezTo>
                    <a:pt x="2756" y="23752"/>
                    <a:pt x="5430" y="18575"/>
                    <a:pt x="9111" y="14146"/>
                  </a:cubicBezTo>
                  <a:cubicBezTo>
                    <a:pt x="12797" y="9723"/>
                    <a:pt x="17410" y="6165"/>
                    <a:pt x="22625" y="3718"/>
                  </a:cubicBezTo>
                  <a:cubicBezTo>
                    <a:pt x="27838" y="1276"/>
                    <a:pt x="33525" y="6"/>
                    <a:pt x="39285" y="0"/>
                  </a:cubicBezTo>
                  <a:lnTo>
                    <a:pt x="853412" y="0"/>
                  </a:lnTo>
                  <a:cubicBezTo>
                    <a:pt x="866496" y="-43"/>
                    <a:pt x="879249" y="4104"/>
                    <a:pt x="889812" y="11833"/>
                  </a:cubicBezTo>
                  <a:cubicBezTo>
                    <a:pt x="900375" y="19556"/>
                    <a:pt x="908190" y="30456"/>
                    <a:pt x="912116" y="42940"/>
                  </a:cubicBezTo>
                  <a:lnTo>
                    <a:pt x="1059336" y="503922"/>
                  </a:lnTo>
                  <a:cubicBezTo>
                    <a:pt x="1061219" y="509811"/>
                    <a:pt x="1061679" y="516068"/>
                    <a:pt x="1060691" y="522171"/>
                  </a:cubicBezTo>
                  <a:cubicBezTo>
                    <a:pt x="1059704" y="528281"/>
                    <a:pt x="1057287" y="534065"/>
                    <a:pt x="1053643" y="539059"/>
                  </a:cubicBezTo>
                  <a:cubicBezTo>
                    <a:pt x="1049993" y="544058"/>
                    <a:pt x="1045221" y="548125"/>
                    <a:pt x="1039713" y="550928"/>
                  </a:cubicBezTo>
                  <a:cubicBezTo>
                    <a:pt x="1034198" y="553731"/>
                    <a:pt x="1028101" y="555198"/>
                    <a:pt x="1021917" y="555204"/>
                  </a:cubicBezTo>
                  <a:lnTo>
                    <a:pt x="1022347" y="555143"/>
                  </a:lnTo>
                  <a:close/>
                  <a:moveTo>
                    <a:pt x="1020874" y="550542"/>
                  </a:moveTo>
                  <a:lnTo>
                    <a:pt x="1022347" y="550542"/>
                  </a:lnTo>
                  <a:cubicBezTo>
                    <a:pt x="1027806" y="550542"/>
                    <a:pt x="1033192" y="549248"/>
                    <a:pt x="1038062" y="546775"/>
                  </a:cubicBezTo>
                  <a:cubicBezTo>
                    <a:pt x="1042933" y="544297"/>
                    <a:pt x="1047147" y="540709"/>
                    <a:pt x="1050368" y="536298"/>
                  </a:cubicBezTo>
                  <a:cubicBezTo>
                    <a:pt x="1053588" y="531888"/>
                    <a:pt x="1055723" y="526778"/>
                    <a:pt x="1056600" y="521386"/>
                  </a:cubicBezTo>
                  <a:cubicBezTo>
                    <a:pt x="1057477" y="516000"/>
                    <a:pt x="1057066" y="510474"/>
                    <a:pt x="1055410" y="505272"/>
                  </a:cubicBezTo>
                  <a:lnTo>
                    <a:pt x="908190" y="44227"/>
                  </a:lnTo>
                  <a:cubicBezTo>
                    <a:pt x="904515" y="32708"/>
                    <a:pt x="897265" y="22654"/>
                    <a:pt x="887493" y="15526"/>
                  </a:cubicBezTo>
                  <a:cubicBezTo>
                    <a:pt x="877721" y="8404"/>
                    <a:pt x="865932" y="4576"/>
                    <a:pt x="853841" y="4601"/>
                  </a:cubicBezTo>
                  <a:lnTo>
                    <a:pt x="39285" y="4601"/>
                  </a:lnTo>
                  <a:cubicBezTo>
                    <a:pt x="34359" y="4595"/>
                    <a:pt x="29495" y="5644"/>
                    <a:pt x="25011" y="7662"/>
                  </a:cubicBezTo>
                  <a:cubicBezTo>
                    <a:pt x="20520" y="9686"/>
                    <a:pt x="16521" y="12643"/>
                    <a:pt x="13264" y="16329"/>
                  </a:cubicBezTo>
                  <a:cubicBezTo>
                    <a:pt x="10006" y="20022"/>
                    <a:pt x="7577" y="24365"/>
                    <a:pt x="6130" y="29070"/>
                  </a:cubicBezTo>
                  <a:cubicBezTo>
                    <a:pt x="4682" y="33775"/>
                    <a:pt x="4253" y="38731"/>
                    <a:pt x="4872" y="43614"/>
                  </a:cubicBezTo>
                  <a:lnTo>
                    <a:pt x="813785" y="43614"/>
                  </a:lnTo>
                  <a:cubicBezTo>
                    <a:pt x="826869" y="43571"/>
                    <a:pt x="839622" y="47718"/>
                    <a:pt x="850185" y="55447"/>
                  </a:cubicBezTo>
                  <a:cubicBezTo>
                    <a:pt x="860748" y="63170"/>
                    <a:pt x="868563" y="74070"/>
                    <a:pt x="872489" y="86553"/>
                  </a:cubicBezTo>
                  <a:lnTo>
                    <a:pt x="1019709" y="547597"/>
                  </a:lnTo>
                  <a:cubicBezTo>
                    <a:pt x="1020077" y="548518"/>
                    <a:pt x="1020322" y="549560"/>
                    <a:pt x="1020568" y="550542"/>
                  </a:cubicBezTo>
                  <a:lnTo>
                    <a:pt x="1020874" y="550542"/>
                  </a:lnTo>
                  <a:close/>
                </a:path>
              </a:pathLst>
            </a:custGeom>
            <a:solidFill>
              <a:srgbClr val="0E0E0E"/>
            </a:solidFill>
            <a:ln w="6134" cap="flat">
              <a:noFill/>
              <a:prstDash val="solid"/>
              <a:miter/>
            </a:ln>
          </p:spPr>
          <p:txBody>
            <a:bodyPr rtlCol="0" anchor="ctr"/>
            <a:lstStyle/>
            <a:p>
              <a:endParaRPr lang="en-AU"/>
            </a:p>
          </p:txBody>
        </p:sp>
        <p:sp>
          <p:nvSpPr>
            <p:cNvPr id="585" name="Freeform: Shape 584">
              <a:extLst>
                <a:ext uri="{FF2B5EF4-FFF2-40B4-BE49-F238E27FC236}">
                  <a16:creationId xmlns:a16="http://schemas.microsoft.com/office/drawing/2014/main" id="{E77A5044-8773-4F59-B7F4-9DAA06E32495}"/>
                </a:ext>
              </a:extLst>
            </p:cNvPr>
            <p:cNvSpPr/>
            <p:nvPr/>
          </p:nvSpPr>
          <p:spPr>
            <a:xfrm>
              <a:off x="9041859" y="3281105"/>
              <a:ext cx="669266" cy="366305"/>
            </a:xfrm>
            <a:custGeom>
              <a:avLst/>
              <a:gdLst>
                <a:gd name="connsiteX0" fmla="*/ 665176 w 669266"/>
                <a:gd name="connsiteY0" fmla="*/ 138755 h 366305"/>
                <a:gd name="connsiteX1" fmla="*/ 398401 w 669266"/>
                <a:gd name="connsiteY1" fmla="*/ 0 h 366305"/>
                <a:gd name="connsiteX2" fmla="*/ 253634 w 669266"/>
                <a:gd name="connsiteY2" fmla="*/ 85142 h 366305"/>
                <a:gd name="connsiteX3" fmla="*/ 3912 w 669266"/>
                <a:gd name="connsiteY3" fmla="*/ 138755 h 366305"/>
                <a:gd name="connsiteX4" fmla="*/ 97581 w 669266"/>
                <a:gd name="connsiteY4" fmla="*/ 232669 h 366305"/>
                <a:gd name="connsiteX5" fmla="*/ 154322 w 669266"/>
                <a:gd name="connsiteY5" fmla="*/ 326338 h 366305"/>
                <a:gd name="connsiteX6" fmla="*/ 475016 w 669266"/>
                <a:gd name="connsiteY6" fmla="*/ 354739 h 366305"/>
                <a:gd name="connsiteX7" fmla="*/ 665176 w 669266"/>
                <a:gd name="connsiteY7" fmla="*/ 138755 h 36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9266" h="366305">
                  <a:moveTo>
                    <a:pt x="665176" y="138755"/>
                  </a:moveTo>
                  <a:cubicBezTo>
                    <a:pt x="645056" y="19077"/>
                    <a:pt x="398401" y="0"/>
                    <a:pt x="398401" y="0"/>
                  </a:cubicBezTo>
                  <a:cubicBezTo>
                    <a:pt x="398401" y="0"/>
                    <a:pt x="404044" y="68089"/>
                    <a:pt x="253634" y="85142"/>
                  </a:cubicBezTo>
                  <a:cubicBezTo>
                    <a:pt x="103224" y="102195"/>
                    <a:pt x="23787" y="92994"/>
                    <a:pt x="3912" y="138755"/>
                  </a:cubicBezTo>
                  <a:cubicBezTo>
                    <a:pt x="-15962" y="184516"/>
                    <a:pt x="43662" y="215677"/>
                    <a:pt x="97581" y="232669"/>
                  </a:cubicBezTo>
                  <a:cubicBezTo>
                    <a:pt x="97581" y="232669"/>
                    <a:pt x="94759" y="286588"/>
                    <a:pt x="154322" y="326338"/>
                  </a:cubicBezTo>
                  <a:cubicBezTo>
                    <a:pt x="213885" y="366087"/>
                    <a:pt x="335955" y="377435"/>
                    <a:pt x="475016" y="354739"/>
                  </a:cubicBezTo>
                  <a:cubicBezTo>
                    <a:pt x="614078" y="332043"/>
                    <a:pt x="687995" y="274626"/>
                    <a:pt x="665176" y="138755"/>
                  </a:cubicBezTo>
                  <a:close/>
                </a:path>
              </a:pathLst>
            </a:custGeom>
            <a:solidFill>
              <a:srgbClr val="AB795E"/>
            </a:solidFill>
            <a:ln w="6134" cap="flat">
              <a:noFill/>
              <a:prstDash val="solid"/>
              <a:miter/>
            </a:ln>
          </p:spPr>
          <p:txBody>
            <a:bodyPr rtlCol="0" anchor="ctr"/>
            <a:lstStyle/>
            <a:p>
              <a:endParaRPr lang="en-AU"/>
            </a:p>
          </p:txBody>
        </p:sp>
        <p:sp>
          <p:nvSpPr>
            <p:cNvPr id="586" name="Freeform: Shape 585">
              <a:extLst>
                <a:ext uri="{FF2B5EF4-FFF2-40B4-BE49-F238E27FC236}">
                  <a16:creationId xmlns:a16="http://schemas.microsoft.com/office/drawing/2014/main" id="{ECEF4CC3-D107-46BB-96D5-C261C8279E30}"/>
                </a:ext>
              </a:extLst>
            </p:cNvPr>
            <p:cNvSpPr/>
            <p:nvPr/>
          </p:nvSpPr>
          <p:spPr>
            <a:xfrm>
              <a:off x="9039520" y="3278774"/>
              <a:ext cx="673881" cy="371055"/>
            </a:xfrm>
            <a:custGeom>
              <a:avLst/>
              <a:gdLst>
                <a:gd name="connsiteX0" fmla="*/ 342280 w 673881"/>
                <a:gd name="connsiteY0" fmla="*/ 371056 h 371055"/>
                <a:gd name="connsiteX1" fmla="*/ 155372 w 673881"/>
                <a:gd name="connsiteY1" fmla="*/ 330754 h 371055"/>
                <a:gd name="connsiteX2" fmla="*/ 97588 w 673881"/>
                <a:gd name="connsiteY2" fmla="*/ 236902 h 371055"/>
                <a:gd name="connsiteX3" fmla="*/ 3981 w 673881"/>
                <a:gd name="connsiteY3" fmla="*/ 176480 h 371055"/>
                <a:gd name="connsiteX4" fmla="*/ 0 w 673881"/>
                <a:gd name="connsiteY4" fmla="*/ 158415 h 371055"/>
                <a:gd name="connsiteX5" fmla="*/ 3981 w 673881"/>
                <a:gd name="connsiteY5" fmla="*/ 140350 h 371055"/>
                <a:gd name="connsiteX6" fmla="*/ 153348 w 673881"/>
                <a:gd name="connsiteY6" fmla="*/ 94650 h 371055"/>
                <a:gd name="connsiteX7" fmla="*/ 255543 w 673881"/>
                <a:gd name="connsiteY7" fmla="*/ 85326 h 371055"/>
                <a:gd name="connsiteX8" fmla="*/ 398408 w 673881"/>
                <a:gd name="connsiteY8" fmla="*/ 2515 h 371055"/>
                <a:gd name="connsiteX9" fmla="*/ 399083 w 673881"/>
                <a:gd name="connsiteY9" fmla="*/ 675 h 371055"/>
                <a:gd name="connsiteX10" fmla="*/ 400923 w 673881"/>
                <a:gd name="connsiteY10" fmla="*/ 0 h 371055"/>
                <a:gd name="connsiteX11" fmla="*/ 527287 w 673881"/>
                <a:gd name="connsiteY11" fmla="*/ 24537 h 371055"/>
                <a:gd name="connsiteX12" fmla="*/ 669784 w 673881"/>
                <a:gd name="connsiteY12" fmla="*/ 140656 h 371055"/>
                <a:gd name="connsiteX13" fmla="*/ 647394 w 673881"/>
                <a:gd name="connsiteY13" fmla="*/ 277939 h 371055"/>
                <a:gd name="connsiteX14" fmla="*/ 477723 w 673881"/>
                <a:gd name="connsiteY14" fmla="*/ 359340 h 371055"/>
                <a:gd name="connsiteX15" fmla="*/ 342280 w 673881"/>
                <a:gd name="connsiteY15" fmla="*/ 371056 h 371055"/>
                <a:gd name="connsiteX16" fmla="*/ 403070 w 673881"/>
                <a:gd name="connsiteY16" fmla="*/ 5030 h 371055"/>
                <a:gd name="connsiteX17" fmla="*/ 256279 w 673881"/>
                <a:gd name="connsiteY17" fmla="*/ 89927 h 371055"/>
                <a:gd name="connsiteX18" fmla="*/ 153900 w 673881"/>
                <a:gd name="connsiteY18" fmla="*/ 99251 h 371055"/>
                <a:gd name="connsiteX19" fmla="*/ 8397 w 673881"/>
                <a:gd name="connsiteY19" fmla="*/ 142190 h 371055"/>
                <a:gd name="connsiteX20" fmla="*/ 4815 w 673881"/>
                <a:gd name="connsiteY20" fmla="*/ 158384 h 371055"/>
                <a:gd name="connsiteX21" fmla="*/ 8397 w 673881"/>
                <a:gd name="connsiteY21" fmla="*/ 174578 h 371055"/>
                <a:gd name="connsiteX22" fmla="*/ 100839 w 673881"/>
                <a:gd name="connsiteY22" fmla="*/ 233037 h 371055"/>
                <a:gd name="connsiteX23" fmla="*/ 102042 w 673881"/>
                <a:gd name="connsiteY23" fmla="*/ 233890 h 371055"/>
                <a:gd name="connsiteX24" fmla="*/ 102434 w 673881"/>
                <a:gd name="connsiteY24" fmla="*/ 235307 h 371055"/>
                <a:gd name="connsiteX25" fmla="*/ 158194 w 673881"/>
                <a:gd name="connsiteY25" fmla="*/ 326951 h 371055"/>
                <a:gd name="connsiteX26" fmla="*/ 477171 w 673881"/>
                <a:gd name="connsiteY26" fmla="*/ 354984 h 371055"/>
                <a:gd name="connsiteX27" fmla="*/ 643897 w 673881"/>
                <a:gd name="connsiteY27" fmla="*/ 275240 h 371055"/>
                <a:gd name="connsiteX28" fmla="*/ 665428 w 673881"/>
                <a:gd name="connsiteY28" fmla="*/ 141454 h 371055"/>
                <a:gd name="connsiteX29" fmla="*/ 403070 w 673881"/>
                <a:gd name="connsiteY29" fmla="*/ 4846 h 371055"/>
                <a:gd name="connsiteX30" fmla="*/ 403070 w 673881"/>
                <a:gd name="connsiteY30" fmla="*/ 5030 h 37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3881" h="371055">
                  <a:moveTo>
                    <a:pt x="342280" y="371056"/>
                  </a:moveTo>
                  <a:cubicBezTo>
                    <a:pt x="261923" y="371056"/>
                    <a:pt x="195060" y="357254"/>
                    <a:pt x="155372" y="330754"/>
                  </a:cubicBezTo>
                  <a:cubicBezTo>
                    <a:pt x="101514" y="294870"/>
                    <a:pt x="97772" y="246716"/>
                    <a:pt x="97588" y="236902"/>
                  </a:cubicBezTo>
                  <a:cubicBezTo>
                    <a:pt x="61888" y="225431"/>
                    <a:pt x="17353" y="205801"/>
                    <a:pt x="3981" y="176480"/>
                  </a:cubicBezTo>
                  <a:cubicBezTo>
                    <a:pt x="1355" y="170818"/>
                    <a:pt x="0" y="164653"/>
                    <a:pt x="0" y="158415"/>
                  </a:cubicBezTo>
                  <a:cubicBezTo>
                    <a:pt x="0" y="152176"/>
                    <a:pt x="1355" y="146011"/>
                    <a:pt x="3981" y="140350"/>
                  </a:cubicBezTo>
                  <a:cubicBezTo>
                    <a:pt x="19255" y="105140"/>
                    <a:pt x="66918" y="101398"/>
                    <a:pt x="153348" y="94650"/>
                  </a:cubicBezTo>
                  <a:cubicBezTo>
                    <a:pt x="183099" y="92381"/>
                    <a:pt x="216837" y="89743"/>
                    <a:pt x="255543" y="85326"/>
                  </a:cubicBezTo>
                  <a:cubicBezTo>
                    <a:pt x="402027" y="68641"/>
                    <a:pt x="398469" y="3006"/>
                    <a:pt x="398408" y="2515"/>
                  </a:cubicBezTo>
                  <a:cubicBezTo>
                    <a:pt x="398408" y="1840"/>
                    <a:pt x="398647" y="1190"/>
                    <a:pt x="399083" y="675"/>
                  </a:cubicBezTo>
                  <a:cubicBezTo>
                    <a:pt x="399604" y="245"/>
                    <a:pt x="400254" y="6"/>
                    <a:pt x="400923" y="0"/>
                  </a:cubicBezTo>
                  <a:cubicBezTo>
                    <a:pt x="443740" y="4067"/>
                    <a:pt x="486059" y="12287"/>
                    <a:pt x="527287" y="24537"/>
                  </a:cubicBezTo>
                  <a:cubicBezTo>
                    <a:pt x="612123" y="50545"/>
                    <a:pt x="661441" y="90724"/>
                    <a:pt x="669784" y="140656"/>
                  </a:cubicBezTo>
                  <a:cubicBezTo>
                    <a:pt x="679414" y="198563"/>
                    <a:pt x="672115" y="243465"/>
                    <a:pt x="647394" y="277939"/>
                  </a:cubicBezTo>
                  <a:cubicBezTo>
                    <a:pt x="617704" y="319406"/>
                    <a:pt x="563785" y="345415"/>
                    <a:pt x="477723" y="359340"/>
                  </a:cubicBezTo>
                  <a:cubicBezTo>
                    <a:pt x="432962" y="366848"/>
                    <a:pt x="387673" y="370767"/>
                    <a:pt x="342280" y="371056"/>
                  </a:cubicBezTo>
                  <a:close/>
                  <a:moveTo>
                    <a:pt x="403070" y="5030"/>
                  </a:moveTo>
                  <a:cubicBezTo>
                    <a:pt x="402456" y="18280"/>
                    <a:pt x="392029" y="74530"/>
                    <a:pt x="256279" y="89927"/>
                  </a:cubicBezTo>
                  <a:cubicBezTo>
                    <a:pt x="217450" y="94282"/>
                    <a:pt x="183712" y="96920"/>
                    <a:pt x="153900" y="99251"/>
                  </a:cubicBezTo>
                  <a:cubicBezTo>
                    <a:pt x="69187" y="105876"/>
                    <a:pt x="22567" y="109495"/>
                    <a:pt x="8397" y="142190"/>
                  </a:cubicBezTo>
                  <a:cubicBezTo>
                    <a:pt x="6036" y="147263"/>
                    <a:pt x="4815" y="152790"/>
                    <a:pt x="4815" y="158384"/>
                  </a:cubicBezTo>
                  <a:cubicBezTo>
                    <a:pt x="4815" y="163979"/>
                    <a:pt x="6036" y="169505"/>
                    <a:pt x="8397" y="174578"/>
                  </a:cubicBezTo>
                  <a:cubicBezTo>
                    <a:pt x="21954" y="204268"/>
                    <a:pt x="72132" y="223652"/>
                    <a:pt x="100839" y="233037"/>
                  </a:cubicBezTo>
                  <a:cubicBezTo>
                    <a:pt x="101330" y="233178"/>
                    <a:pt x="101747" y="233479"/>
                    <a:pt x="102042" y="233890"/>
                  </a:cubicBezTo>
                  <a:cubicBezTo>
                    <a:pt x="102330" y="234301"/>
                    <a:pt x="102471" y="234804"/>
                    <a:pt x="102434" y="235307"/>
                  </a:cubicBezTo>
                  <a:cubicBezTo>
                    <a:pt x="102434" y="235859"/>
                    <a:pt x="100471" y="288490"/>
                    <a:pt x="158194" y="326951"/>
                  </a:cubicBezTo>
                  <a:cubicBezTo>
                    <a:pt x="217757" y="366639"/>
                    <a:pt x="340011" y="377374"/>
                    <a:pt x="477171" y="354984"/>
                  </a:cubicBezTo>
                  <a:cubicBezTo>
                    <a:pt x="561945" y="341121"/>
                    <a:pt x="614883" y="315848"/>
                    <a:pt x="643897" y="275240"/>
                  </a:cubicBezTo>
                  <a:cubicBezTo>
                    <a:pt x="667821" y="241809"/>
                    <a:pt x="674875" y="198011"/>
                    <a:pt x="665428" y="141454"/>
                  </a:cubicBezTo>
                  <a:cubicBezTo>
                    <a:pt x="646780" y="31039"/>
                    <a:pt x="428956" y="7238"/>
                    <a:pt x="403070" y="4846"/>
                  </a:cubicBezTo>
                  <a:lnTo>
                    <a:pt x="403070" y="5030"/>
                  </a:lnTo>
                  <a:close/>
                </a:path>
              </a:pathLst>
            </a:custGeom>
            <a:solidFill>
              <a:srgbClr val="0E0E0E"/>
            </a:solidFill>
            <a:ln w="6134" cap="flat">
              <a:noFill/>
              <a:prstDash val="solid"/>
              <a:miter/>
            </a:ln>
          </p:spPr>
          <p:txBody>
            <a:bodyPr rtlCol="0" anchor="ctr"/>
            <a:lstStyle/>
            <a:p>
              <a:endParaRPr lang="en-AU"/>
            </a:p>
          </p:txBody>
        </p:sp>
        <p:sp>
          <p:nvSpPr>
            <p:cNvPr id="587" name="Freeform: Shape 586">
              <a:extLst>
                <a:ext uri="{FF2B5EF4-FFF2-40B4-BE49-F238E27FC236}">
                  <a16:creationId xmlns:a16="http://schemas.microsoft.com/office/drawing/2014/main" id="{E26CAF32-FB57-4077-89D3-72F5B26D7BF1}"/>
                </a:ext>
              </a:extLst>
            </p:cNvPr>
            <p:cNvSpPr/>
            <p:nvPr/>
          </p:nvSpPr>
          <p:spPr>
            <a:xfrm>
              <a:off x="6360110" y="3490341"/>
              <a:ext cx="2201798" cy="2083224"/>
            </a:xfrm>
            <a:custGeom>
              <a:avLst/>
              <a:gdLst>
                <a:gd name="connsiteX0" fmla="*/ 2052861 w 2201798"/>
                <a:gd name="connsiteY0" fmla="*/ 0 h 2083224"/>
                <a:gd name="connsiteX1" fmla="*/ 148938 w 2201798"/>
                <a:gd name="connsiteY1" fmla="*/ 0 h 2083224"/>
                <a:gd name="connsiteX2" fmla="*/ 43620 w 2201798"/>
                <a:gd name="connsiteY2" fmla="*/ 43620 h 2083224"/>
                <a:gd name="connsiteX3" fmla="*/ 0 w 2201798"/>
                <a:gd name="connsiteY3" fmla="*/ 148938 h 2083224"/>
                <a:gd name="connsiteX4" fmla="*/ 0 w 2201798"/>
                <a:gd name="connsiteY4" fmla="*/ 2083225 h 2083224"/>
                <a:gd name="connsiteX5" fmla="*/ 2201798 w 2201798"/>
                <a:gd name="connsiteY5" fmla="*/ 2083225 h 2083224"/>
                <a:gd name="connsiteX6" fmla="*/ 2201798 w 2201798"/>
                <a:gd name="connsiteY6" fmla="*/ 149183 h 2083224"/>
                <a:gd name="connsiteX7" fmla="*/ 2190530 w 2201798"/>
                <a:gd name="connsiteY7" fmla="*/ 92111 h 2083224"/>
                <a:gd name="connsiteX8" fmla="*/ 2158264 w 2201798"/>
                <a:gd name="connsiteY8" fmla="*/ 43712 h 2083224"/>
                <a:gd name="connsiteX9" fmla="*/ 2109915 w 2201798"/>
                <a:gd name="connsiteY9" fmla="*/ 11360 h 2083224"/>
                <a:gd name="connsiteX10" fmla="*/ 2052861 w 2201798"/>
                <a:gd name="connsiteY10" fmla="*/ 0 h 208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1798" h="2083224">
                  <a:moveTo>
                    <a:pt x="2052861" y="0"/>
                  </a:moveTo>
                  <a:lnTo>
                    <a:pt x="148938" y="0"/>
                  </a:lnTo>
                  <a:cubicBezTo>
                    <a:pt x="109440" y="0"/>
                    <a:pt x="71555" y="15691"/>
                    <a:pt x="43620" y="43620"/>
                  </a:cubicBezTo>
                  <a:cubicBezTo>
                    <a:pt x="15691" y="71555"/>
                    <a:pt x="0" y="109440"/>
                    <a:pt x="0" y="148938"/>
                  </a:cubicBezTo>
                  <a:lnTo>
                    <a:pt x="0" y="2083225"/>
                  </a:lnTo>
                  <a:lnTo>
                    <a:pt x="2201798" y="2083225"/>
                  </a:lnTo>
                  <a:lnTo>
                    <a:pt x="2201798" y="149183"/>
                  </a:lnTo>
                  <a:cubicBezTo>
                    <a:pt x="2201829" y="129603"/>
                    <a:pt x="2198001" y="110212"/>
                    <a:pt x="2190530" y="92111"/>
                  </a:cubicBezTo>
                  <a:cubicBezTo>
                    <a:pt x="2183059" y="74015"/>
                    <a:pt x="2172097" y="57563"/>
                    <a:pt x="2158264" y="43712"/>
                  </a:cubicBezTo>
                  <a:cubicBezTo>
                    <a:pt x="2144432" y="29855"/>
                    <a:pt x="2127998" y="18863"/>
                    <a:pt x="2109915" y="11360"/>
                  </a:cubicBezTo>
                  <a:cubicBezTo>
                    <a:pt x="2091825" y="3859"/>
                    <a:pt x="2072441" y="0"/>
                    <a:pt x="2052861" y="0"/>
                  </a:cubicBezTo>
                  <a:close/>
                </a:path>
              </a:pathLst>
            </a:custGeom>
            <a:solidFill>
              <a:srgbClr val="E6D8CF"/>
            </a:solidFill>
            <a:ln w="6134" cap="flat">
              <a:noFill/>
              <a:prstDash val="solid"/>
              <a:miter/>
            </a:ln>
          </p:spPr>
          <p:txBody>
            <a:bodyPr rtlCol="0" anchor="ctr"/>
            <a:lstStyle/>
            <a:p>
              <a:endParaRPr lang="en-AU"/>
            </a:p>
          </p:txBody>
        </p:sp>
        <p:sp>
          <p:nvSpPr>
            <p:cNvPr id="588" name="Freeform: Shape 587">
              <a:extLst>
                <a:ext uri="{FF2B5EF4-FFF2-40B4-BE49-F238E27FC236}">
                  <a16:creationId xmlns:a16="http://schemas.microsoft.com/office/drawing/2014/main" id="{CC19581C-9C79-4C8C-B4FE-1958BB3CFDDF}"/>
                </a:ext>
              </a:extLst>
            </p:cNvPr>
            <p:cNvSpPr/>
            <p:nvPr/>
          </p:nvSpPr>
          <p:spPr>
            <a:xfrm>
              <a:off x="6357779" y="3488255"/>
              <a:ext cx="2206584" cy="2087706"/>
            </a:xfrm>
            <a:custGeom>
              <a:avLst/>
              <a:gdLst>
                <a:gd name="connsiteX0" fmla="*/ 2204129 w 2206584"/>
                <a:gd name="connsiteY0" fmla="*/ 2087703 h 2087706"/>
                <a:gd name="connsiteX1" fmla="*/ 2331 w 2206584"/>
                <a:gd name="connsiteY1" fmla="*/ 2087703 h 2087706"/>
                <a:gd name="connsiteX2" fmla="*/ 681 w 2206584"/>
                <a:gd name="connsiteY2" fmla="*/ 2087022 h 2087706"/>
                <a:gd name="connsiteX3" fmla="*/ 0 w 2206584"/>
                <a:gd name="connsiteY3" fmla="*/ 2085372 h 2087706"/>
                <a:gd name="connsiteX4" fmla="*/ 0 w 2206584"/>
                <a:gd name="connsiteY4" fmla="*/ 151269 h 2087706"/>
                <a:gd name="connsiteX5" fmla="*/ 44344 w 2206584"/>
                <a:gd name="connsiteY5" fmla="*/ 44344 h 2087706"/>
                <a:gd name="connsiteX6" fmla="*/ 151269 w 2206584"/>
                <a:gd name="connsiteY6" fmla="*/ 0 h 2087706"/>
                <a:gd name="connsiteX7" fmla="*/ 2055192 w 2206584"/>
                <a:gd name="connsiteY7" fmla="*/ 0 h 2087706"/>
                <a:gd name="connsiteX8" fmla="*/ 2162196 w 2206584"/>
                <a:gd name="connsiteY8" fmla="*/ 44295 h 2087706"/>
                <a:gd name="connsiteX9" fmla="*/ 2206583 w 2206584"/>
                <a:gd name="connsiteY9" fmla="*/ 151269 h 2087706"/>
                <a:gd name="connsiteX10" fmla="*/ 2206583 w 2206584"/>
                <a:gd name="connsiteY10" fmla="*/ 2085311 h 2087706"/>
                <a:gd name="connsiteX11" fmla="*/ 2206411 w 2206584"/>
                <a:gd name="connsiteY11" fmla="*/ 2086249 h 2087706"/>
                <a:gd name="connsiteX12" fmla="*/ 2205884 w 2206584"/>
                <a:gd name="connsiteY12" fmla="*/ 2087047 h 2087706"/>
                <a:gd name="connsiteX13" fmla="*/ 2205074 w 2206584"/>
                <a:gd name="connsiteY13" fmla="*/ 2087556 h 2087706"/>
                <a:gd name="connsiteX14" fmla="*/ 2204129 w 2206584"/>
                <a:gd name="connsiteY14" fmla="*/ 2087703 h 2087706"/>
                <a:gd name="connsiteX15" fmla="*/ 4417 w 2206584"/>
                <a:gd name="connsiteY15" fmla="*/ 2083041 h 2087706"/>
                <a:gd name="connsiteX16" fmla="*/ 2201676 w 2206584"/>
                <a:gd name="connsiteY16" fmla="*/ 2083041 h 2087706"/>
                <a:gd name="connsiteX17" fmla="*/ 2201676 w 2206584"/>
                <a:gd name="connsiteY17" fmla="*/ 151269 h 2087706"/>
                <a:gd name="connsiteX18" fmla="*/ 2158663 w 2206584"/>
                <a:gd name="connsiteY18" fmla="*/ 47614 h 2087706"/>
                <a:gd name="connsiteX19" fmla="*/ 2055008 w 2206584"/>
                <a:gd name="connsiteY19" fmla="*/ 4601 h 2087706"/>
                <a:gd name="connsiteX20" fmla="*/ 151269 w 2206584"/>
                <a:gd name="connsiteY20" fmla="*/ 4601 h 2087706"/>
                <a:gd name="connsiteX21" fmla="*/ 47497 w 2206584"/>
                <a:gd name="connsiteY21" fmla="*/ 47546 h 2087706"/>
                <a:gd name="connsiteX22" fmla="*/ 4417 w 2206584"/>
                <a:gd name="connsiteY22" fmla="*/ 151269 h 2087706"/>
                <a:gd name="connsiteX23" fmla="*/ 4417 w 2206584"/>
                <a:gd name="connsiteY23" fmla="*/ 2083041 h 2087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06584" h="2087706">
                  <a:moveTo>
                    <a:pt x="2204129" y="2087703"/>
                  </a:moveTo>
                  <a:lnTo>
                    <a:pt x="2331" y="2087703"/>
                  </a:lnTo>
                  <a:cubicBezTo>
                    <a:pt x="1711" y="2087703"/>
                    <a:pt x="1123" y="2087458"/>
                    <a:pt x="681" y="2087022"/>
                  </a:cubicBezTo>
                  <a:cubicBezTo>
                    <a:pt x="245" y="2086581"/>
                    <a:pt x="0" y="2085992"/>
                    <a:pt x="0" y="2085372"/>
                  </a:cubicBezTo>
                  <a:lnTo>
                    <a:pt x="0" y="151269"/>
                  </a:lnTo>
                  <a:cubicBezTo>
                    <a:pt x="31" y="111157"/>
                    <a:pt x="15980" y="72702"/>
                    <a:pt x="44344" y="44344"/>
                  </a:cubicBezTo>
                  <a:cubicBezTo>
                    <a:pt x="72702" y="15980"/>
                    <a:pt x="111163" y="31"/>
                    <a:pt x="151269" y="0"/>
                  </a:cubicBezTo>
                  <a:lnTo>
                    <a:pt x="2055192" y="0"/>
                  </a:lnTo>
                  <a:cubicBezTo>
                    <a:pt x="2095321" y="0"/>
                    <a:pt x="2133813" y="15931"/>
                    <a:pt x="2162196" y="44295"/>
                  </a:cubicBezTo>
                  <a:cubicBezTo>
                    <a:pt x="2190585" y="72665"/>
                    <a:pt x="2206552" y="111139"/>
                    <a:pt x="2206583" y="151269"/>
                  </a:cubicBezTo>
                  <a:lnTo>
                    <a:pt x="2206583" y="2085311"/>
                  </a:lnTo>
                  <a:cubicBezTo>
                    <a:pt x="2206595" y="2085630"/>
                    <a:pt x="2206534" y="2085955"/>
                    <a:pt x="2206411" y="2086249"/>
                  </a:cubicBezTo>
                  <a:cubicBezTo>
                    <a:pt x="2206295" y="2086550"/>
                    <a:pt x="2206111" y="2086820"/>
                    <a:pt x="2205884" y="2087047"/>
                  </a:cubicBezTo>
                  <a:cubicBezTo>
                    <a:pt x="2205651" y="2087268"/>
                    <a:pt x="2205375" y="2087445"/>
                    <a:pt x="2205074" y="2087556"/>
                  </a:cubicBezTo>
                  <a:cubicBezTo>
                    <a:pt x="2204774" y="2087672"/>
                    <a:pt x="2204455" y="2087721"/>
                    <a:pt x="2204129" y="2087703"/>
                  </a:cubicBezTo>
                  <a:close/>
                  <a:moveTo>
                    <a:pt x="4417" y="2083041"/>
                  </a:moveTo>
                  <a:lnTo>
                    <a:pt x="2201676" y="2083041"/>
                  </a:lnTo>
                  <a:lnTo>
                    <a:pt x="2201676" y="151269"/>
                  </a:lnTo>
                  <a:cubicBezTo>
                    <a:pt x="2201627" y="112384"/>
                    <a:pt x="2186162" y="75107"/>
                    <a:pt x="2158663" y="47614"/>
                  </a:cubicBezTo>
                  <a:cubicBezTo>
                    <a:pt x="2131170" y="20120"/>
                    <a:pt x="2093892" y="4650"/>
                    <a:pt x="2055008" y="4601"/>
                  </a:cubicBezTo>
                  <a:lnTo>
                    <a:pt x="151269" y="4601"/>
                  </a:lnTo>
                  <a:cubicBezTo>
                    <a:pt x="112353" y="4601"/>
                    <a:pt x="75027" y="20046"/>
                    <a:pt x="47497" y="47546"/>
                  </a:cubicBezTo>
                  <a:cubicBezTo>
                    <a:pt x="19961" y="75045"/>
                    <a:pt x="4466" y="112354"/>
                    <a:pt x="4417" y="151269"/>
                  </a:cubicBezTo>
                  <a:lnTo>
                    <a:pt x="4417" y="2083041"/>
                  </a:lnTo>
                  <a:close/>
                </a:path>
              </a:pathLst>
            </a:custGeom>
            <a:solidFill>
              <a:srgbClr val="0E0E0E"/>
            </a:solidFill>
            <a:ln w="6134" cap="flat">
              <a:noFill/>
              <a:prstDash val="solid"/>
              <a:miter/>
            </a:ln>
          </p:spPr>
          <p:txBody>
            <a:bodyPr rtlCol="0" anchor="ctr"/>
            <a:lstStyle/>
            <a:p>
              <a:endParaRPr lang="en-AU"/>
            </a:p>
          </p:txBody>
        </p:sp>
        <p:sp>
          <p:nvSpPr>
            <p:cNvPr id="589" name="Freeform: Shape 588">
              <a:extLst>
                <a:ext uri="{FF2B5EF4-FFF2-40B4-BE49-F238E27FC236}">
                  <a16:creationId xmlns:a16="http://schemas.microsoft.com/office/drawing/2014/main" id="{751E5B10-DE16-4A2F-8D7F-5E19497C3979}"/>
                </a:ext>
              </a:extLst>
            </p:cNvPr>
            <p:cNvSpPr/>
            <p:nvPr/>
          </p:nvSpPr>
          <p:spPr>
            <a:xfrm>
              <a:off x="7912361" y="3666514"/>
              <a:ext cx="649547" cy="507970"/>
            </a:xfrm>
            <a:custGeom>
              <a:avLst/>
              <a:gdLst>
                <a:gd name="connsiteX0" fmla="*/ 649547 w 649547"/>
                <a:gd name="connsiteY0" fmla="*/ 0 h 507970"/>
                <a:gd name="connsiteX1" fmla="*/ 0 w 649547"/>
                <a:gd name="connsiteY1" fmla="*/ 0 h 507970"/>
                <a:gd name="connsiteX2" fmla="*/ 0 w 649547"/>
                <a:gd name="connsiteY2" fmla="*/ 507971 h 507970"/>
                <a:gd name="connsiteX3" fmla="*/ 649547 w 649547"/>
                <a:gd name="connsiteY3" fmla="*/ 507971 h 507970"/>
                <a:gd name="connsiteX4" fmla="*/ 649547 w 649547"/>
                <a:gd name="connsiteY4" fmla="*/ 0 h 50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47" h="507970">
                  <a:moveTo>
                    <a:pt x="649547" y="0"/>
                  </a:moveTo>
                  <a:lnTo>
                    <a:pt x="0" y="0"/>
                  </a:lnTo>
                  <a:lnTo>
                    <a:pt x="0" y="507971"/>
                  </a:lnTo>
                  <a:lnTo>
                    <a:pt x="649547" y="507971"/>
                  </a:lnTo>
                  <a:lnTo>
                    <a:pt x="649547" y="0"/>
                  </a:lnTo>
                  <a:close/>
                </a:path>
              </a:pathLst>
            </a:custGeom>
            <a:solidFill>
              <a:srgbClr val="D6C5BA"/>
            </a:solidFill>
            <a:ln w="6134" cap="flat">
              <a:noFill/>
              <a:prstDash val="solid"/>
              <a:miter/>
            </a:ln>
          </p:spPr>
          <p:txBody>
            <a:bodyPr rtlCol="0" anchor="ctr"/>
            <a:lstStyle/>
            <a:p>
              <a:endParaRPr lang="en-AU"/>
            </a:p>
          </p:txBody>
        </p:sp>
        <p:sp>
          <p:nvSpPr>
            <p:cNvPr id="590" name="Freeform: Shape 589">
              <a:extLst>
                <a:ext uri="{FF2B5EF4-FFF2-40B4-BE49-F238E27FC236}">
                  <a16:creationId xmlns:a16="http://schemas.microsoft.com/office/drawing/2014/main" id="{275D2031-55D7-4D88-A4E0-B0A14CBC6EBC}"/>
                </a:ext>
              </a:extLst>
            </p:cNvPr>
            <p:cNvSpPr/>
            <p:nvPr/>
          </p:nvSpPr>
          <p:spPr>
            <a:xfrm>
              <a:off x="7910091" y="3664245"/>
              <a:ext cx="654147" cy="512571"/>
            </a:xfrm>
            <a:custGeom>
              <a:avLst/>
              <a:gdLst>
                <a:gd name="connsiteX0" fmla="*/ 651817 w 654147"/>
                <a:gd name="connsiteY0" fmla="*/ 512571 h 512571"/>
                <a:gd name="connsiteX1" fmla="*/ 2270 w 654147"/>
                <a:gd name="connsiteY1" fmla="*/ 512571 h 512571"/>
                <a:gd name="connsiteX2" fmla="*/ 656 w 654147"/>
                <a:gd name="connsiteY2" fmla="*/ 511866 h 512571"/>
                <a:gd name="connsiteX3" fmla="*/ 0 w 654147"/>
                <a:gd name="connsiteY3" fmla="*/ 510240 h 512571"/>
                <a:gd name="connsiteX4" fmla="*/ 0 w 654147"/>
                <a:gd name="connsiteY4" fmla="*/ 2270 h 512571"/>
                <a:gd name="connsiteX5" fmla="*/ 681 w 654147"/>
                <a:gd name="connsiteY5" fmla="*/ 681 h 512571"/>
                <a:gd name="connsiteX6" fmla="*/ 2270 w 654147"/>
                <a:gd name="connsiteY6" fmla="*/ 0 h 512571"/>
                <a:gd name="connsiteX7" fmla="*/ 651817 w 654147"/>
                <a:gd name="connsiteY7" fmla="*/ 0 h 512571"/>
                <a:gd name="connsiteX8" fmla="*/ 653442 w 654147"/>
                <a:gd name="connsiteY8" fmla="*/ 663 h 512571"/>
                <a:gd name="connsiteX9" fmla="*/ 654148 w 654147"/>
                <a:gd name="connsiteY9" fmla="*/ 2270 h 512571"/>
                <a:gd name="connsiteX10" fmla="*/ 654148 w 654147"/>
                <a:gd name="connsiteY10" fmla="*/ 510240 h 512571"/>
                <a:gd name="connsiteX11" fmla="*/ 653461 w 654147"/>
                <a:gd name="connsiteY11" fmla="*/ 511890 h 512571"/>
                <a:gd name="connsiteX12" fmla="*/ 651817 w 654147"/>
                <a:gd name="connsiteY12" fmla="*/ 512571 h 512571"/>
                <a:gd name="connsiteX13" fmla="*/ 4601 w 654147"/>
                <a:gd name="connsiteY13" fmla="*/ 507970 h 512571"/>
                <a:gd name="connsiteX14" fmla="*/ 649547 w 654147"/>
                <a:gd name="connsiteY14" fmla="*/ 507970 h 512571"/>
                <a:gd name="connsiteX15" fmla="*/ 649547 w 654147"/>
                <a:gd name="connsiteY15" fmla="*/ 4601 h 512571"/>
                <a:gd name="connsiteX16" fmla="*/ 4601 w 654147"/>
                <a:gd name="connsiteY16" fmla="*/ 4601 h 512571"/>
                <a:gd name="connsiteX17" fmla="*/ 4601 w 654147"/>
                <a:gd name="connsiteY17" fmla="*/ 507970 h 51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147" h="512571">
                  <a:moveTo>
                    <a:pt x="651817" y="512571"/>
                  </a:moveTo>
                  <a:lnTo>
                    <a:pt x="2270" y="512571"/>
                  </a:lnTo>
                  <a:cubicBezTo>
                    <a:pt x="1662" y="512553"/>
                    <a:pt x="1086" y="512302"/>
                    <a:pt x="656" y="511866"/>
                  </a:cubicBezTo>
                  <a:cubicBezTo>
                    <a:pt x="233" y="511430"/>
                    <a:pt x="0" y="510848"/>
                    <a:pt x="0" y="510240"/>
                  </a:cubicBezTo>
                  <a:lnTo>
                    <a:pt x="0" y="2270"/>
                  </a:lnTo>
                  <a:cubicBezTo>
                    <a:pt x="12" y="1675"/>
                    <a:pt x="258" y="1104"/>
                    <a:pt x="681" y="681"/>
                  </a:cubicBezTo>
                  <a:cubicBezTo>
                    <a:pt x="1104" y="258"/>
                    <a:pt x="1669" y="12"/>
                    <a:pt x="2270" y="0"/>
                  </a:cubicBezTo>
                  <a:lnTo>
                    <a:pt x="651817" y="0"/>
                  </a:lnTo>
                  <a:cubicBezTo>
                    <a:pt x="652424" y="0"/>
                    <a:pt x="653007" y="239"/>
                    <a:pt x="653442" y="663"/>
                  </a:cubicBezTo>
                  <a:cubicBezTo>
                    <a:pt x="653878" y="1086"/>
                    <a:pt x="654129" y="1662"/>
                    <a:pt x="654148" y="2270"/>
                  </a:cubicBezTo>
                  <a:lnTo>
                    <a:pt x="654148" y="510240"/>
                  </a:lnTo>
                  <a:cubicBezTo>
                    <a:pt x="654148" y="510860"/>
                    <a:pt x="653902" y="511449"/>
                    <a:pt x="653461" y="511890"/>
                  </a:cubicBezTo>
                  <a:cubicBezTo>
                    <a:pt x="653025" y="512326"/>
                    <a:pt x="652430" y="512571"/>
                    <a:pt x="651817" y="512571"/>
                  </a:cubicBezTo>
                  <a:close/>
                  <a:moveTo>
                    <a:pt x="4601" y="507970"/>
                  </a:moveTo>
                  <a:lnTo>
                    <a:pt x="649547" y="507970"/>
                  </a:lnTo>
                  <a:lnTo>
                    <a:pt x="649547" y="4601"/>
                  </a:lnTo>
                  <a:lnTo>
                    <a:pt x="4601" y="4601"/>
                  </a:lnTo>
                  <a:lnTo>
                    <a:pt x="4601" y="507970"/>
                  </a:lnTo>
                  <a:close/>
                </a:path>
              </a:pathLst>
            </a:custGeom>
            <a:solidFill>
              <a:srgbClr val="0E0E0E"/>
            </a:solidFill>
            <a:ln w="6134" cap="flat">
              <a:noFill/>
              <a:prstDash val="solid"/>
              <a:miter/>
            </a:ln>
          </p:spPr>
          <p:txBody>
            <a:bodyPr rtlCol="0" anchor="ctr"/>
            <a:lstStyle/>
            <a:p>
              <a:endParaRPr lang="en-AU"/>
            </a:p>
          </p:txBody>
        </p:sp>
        <p:sp>
          <p:nvSpPr>
            <p:cNvPr id="591" name="Freeform: Shape 590">
              <a:extLst>
                <a:ext uri="{FF2B5EF4-FFF2-40B4-BE49-F238E27FC236}">
                  <a16:creationId xmlns:a16="http://schemas.microsoft.com/office/drawing/2014/main" id="{FF79CEAC-10D8-47AD-9CC9-551BA44E58C9}"/>
                </a:ext>
              </a:extLst>
            </p:cNvPr>
            <p:cNvSpPr/>
            <p:nvPr/>
          </p:nvSpPr>
          <p:spPr>
            <a:xfrm>
              <a:off x="7910103" y="4172215"/>
              <a:ext cx="554817" cy="4600"/>
            </a:xfrm>
            <a:custGeom>
              <a:avLst/>
              <a:gdLst>
                <a:gd name="connsiteX0" fmla="*/ 552860 w 554817"/>
                <a:gd name="connsiteY0" fmla="*/ 4601 h 4600"/>
                <a:gd name="connsiteX1" fmla="*/ 1951 w 554817"/>
                <a:gd name="connsiteY1" fmla="*/ 4601 h 4600"/>
                <a:gd name="connsiteX2" fmla="*/ 552 w 554817"/>
                <a:gd name="connsiteY2" fmla="*/ 3810 h 4600"/>
                <a:gd name="connsiteX3" fmla="*/ 0 w 554817"/>
                <a:gd name="connsiteY3" fmla="*/ 2300 h 4600"/>
                <a:gd name="connsiteX4" fmla="*/ 552 w 554817"/>
                <a:gd name="connsiteY4" fmla="*/ 791 h 4600"/>
                <a:gd name="connsiteX5" fmla="*/ 1951 w 554817"/>
                <a:gd name="connsiteY5" fmla="*/ 0 h 4600"/>
                <a:gd name="connsiteX6" fmla="*/ 552860 w 554817"/>
                <a:gd name="connsiteY6" fmla="*/ 0 h 4600"/>
                <a:gd name="connsiteX7" fmla="*/ 554259 w 554817"/>
                <a:gd name="connsiteY7" fmla="*/ 791 h 4600"/>
                <a:gd name="connsiteX8" fmla="*/ 554817 w 554817"/>
                <a:gd name="connsiteY8" fmla="*/ 2300 h 4600"/>
                <a:gd name="connsiteX9" fmla="*/ 554259 w 554817"/>
                <a:gd name="connsiteY9" fmla="*/ 3810 h 4600"/>
                <a:gd name="connsiteX10" fmla="*/ 552860 w 554817"/>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4817" h="4600">
                  <a:moveTo>
                    <a:pt x="552860" y="4601"/>
                  </a:moveTo>
                  <a:lnTo>
                    <a:pt x="1951" y="4601"/>
                  </a:lnTo>
                  <a:cubicBezTo>
                    <a:pt x="1405" y="4509"/>
                    <a:pt x="908" y="4233"/>
                    <a:pt x="552" y="3810"/>
                  </a:cubicBezTo>
                  <a:cubicBezTo>
                    <a:pt x="196" y="3386"/>
                    <a:pt x="0" y="2853"/>
                    <a:pt x="0" y="2300"/>
                  </a:cubicBezTo>
                  <a:cubicBezTo>
                    <a:pt x="0" y="1748"/>
                    <a:pt x="196" y="1215"/>
                    <a:pt x="552" y="791"/>
                  </a:cubicBezTo>
                  <a:cubicBezTo>
                    <a:pt x="908" y="368"/>
                    <a:pt x="1405" y="86"/>
                    <a:pt x="1951" y="0"/>
                  </a:cubicBezTo>
                  <a:lnTo>
                    <a:pt x="552860" y="0"/>
                  </a:lnTo>
                  <a:cubicBezTo>
                    <a:pt x="553406" y="86"/>
                    <a:pt x="553903" y="368"/>
                    <a:pt x="554259" y="791"/>
                  </a:cubicBezTo>
                  <a:cubicBezTo>
                    <a:pt x="554621" y="1215"/>
                    <a:pt x="554817" y="1748"/>
                    <a:pt x="554817" y="2300"/>
                  </a:cubicBezTo>
                  <a:cubicBezTo>
                    <a:pt x="554817" y="2853"/>
                    <a:pt x="554621" y="3386"/>
                    <a:pt x="554259" y="3810"/>
                  </a:cubicBezTo>
                  <a:cubicBezTo>
                    <a:pt x="553903" y="4233"/>
                    <a:pt x="553406" y="4509"/>
                    <a:pt x="552860" y="4601"/>
                  </a:cubicBezTo>
                  <a:close/>
                </a:path>
              </a:pathLst>
            </a:custGeom>
            <a:solidFill>
              <a:srgbClr val="0E0E0E"/>
            </a:solidFill>
            <a:ln w="6134" cap="flat">
              <a:noFill/>
              <a:prstDash val="solid"/>
              <a:miter/>
            </a:ln>
          </p:spPr>
          <p:txBody>
            <a:bodyPr rtlCol="0" anchor="ctr"/>
            <a:lstStyle/>
            <a:p>
              <a:endParaRPr lang="en-AU"/>
            </a:p>
          </p:txBody>
        </p:sp>
        <p:sp>
          <p:nvSpPr>
            <p:cNvPr id="592" name="Freeform: Shape 591">
              <a:extLst>
                <a:ext uri="{FF2B5EF4-FFF2-40B4-BE49-F238E27FC236}">
                  <a16:creationId xmlns:a16="http://schemas.microsoft.com/office/drawing/2014/main" id="{E95487B2-6F00-47C7-8237-8E02BC9F8F72}"/>
                </a:ext>
              </a:extLst>
            </p:cNvPr>
            <p:cNvSpPr/>
            <p:nvPr/>
          </p:nvSpPr>
          <p:spPr>
            <a:xfrm>
              <a:off x="7910103" y="4069959"/>
              <a:ext cx="554817" cy="4600"/>
            </a:xfrm>
            <a:custGeom>
              <a:avLst/>
              <a:gdLst>
                <a:gd name="connsiteX0" fmla="*/ 552860 w 554817"/>
                <a:gd name="connsiteY0" fmla="*/ 4601 h 4600"/>
                <a:gd name="connsiteX1" fmla="*/ 1951 w 554817"/>
                <a:gd name="connsiteY1" fmla="*/ 4601 h 4600"/>
                <a:gd name="connsiteX2" fmla="*/ 552 w 554817"/>
                <a:gd name="connsiteY2" fmla="*/ 3810 h 4600"/>
                <a:gd name="connsiteX3" fmla="*/ 0 w 554817"/>
                <a:gd name="connsiteY3" fmla="*/ 2300 h 4600"/>
                <a:gd name="connsiteX4" fmla="*/ 552 w 554817"/>
                <a:gd name="connsiteY4" fmla="*/ 791 h 4600"/>
                <a:gd name="connsiteX5" fmla="*/ 1951 w 554817"/>
                <a:gd name="connsiteY5" fmla="*/ 0 h 4600"/>
                <a:gd name="connsiteX6" fmla="*/ 552860 w 554817"/>
                <a:gd name="connsiteY6" fmla="*/ 0 h 4600"/>
                <a:gd name="connsiteX7" fmla="*/ 554259 w 554817"/>
                <a:gd name="connsiteY7" fmla="*/ 791 h 4600"/>
                <a:gd name="connsiteX8" fmla="*/ 554817 w 554817"/>
                <a:gd name="connsiteY8" fmla="*/ 2300 h 4600"/>
                <a:gd name="connsiteX9" fmla="*/ 554259 w 554817"/>
                <a:gd name="connsiteY9" fmla="*/ 3810 h 4600"/>
                <a:gd name="connsiteX10" fmla="*/ 552860 w 554817"/>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4817" h="4600">
                  <a:moveTo>
                    <a:pt x="552860" y="4601"/>
                  </a:moveTo>
                  <a:lnTo>
                    <a:pt x="1951" y="4601"/>
                  </a:lnTo>
                  <a:cubicBezTo>
                    <a:pt x="1405" y="4509"/>
                    <a:pt x="908" y="4233"/>
                    <a:pt x="552" y="3810"/>
                  </a:cubicBezTo>
                  <a:cubicBezTo>
                    <a:pt x="196" y="3386"/>
                    <a:pt x="0" y="2853"/>
                    <a:pt x="0" y="2300"/>
                  </a:cubicBezTo>
                  <a:cubicBezTo>
                    <a:pt x="0" y="1748"/>
                    <a:pt x="196" y="1215"/>
                    <a:pt x="552" y="791"/>
                  </a:cubicBezTo>
                  <a:cubicBezTo>
                    <a:pt x="908" y="368"/>
                    <a:pt x="1405" y="92"/>
                    <a:pt x="1951" y="0"/>
                  </a:cubicBezTo>
                  <a:lnTo>
                    <a:pt x="552860" y="0"/>
                  </a:lnTo>
                  <a:cubicBezTo>
                    <a:pt x="553406" y="92"/>
                    <a:pt x="553903" y="368"/>
                    <a:pt x="554259" y="791"/>
                  </a:cubicBezTo>
                  <a:cubicBezTo>
                    <a:pt x="554621" y="1215"/>
                    <a:pt x="554817" y="1748"/>
                    <a:pt x="554817" y="2300"/>
                  </a:cubicBezTo>
                  <a:cubicBezTo>
                    <a:pt x="554817" y="2853"/>
                    <a:pt x="554621" y="3386"/>
                    <a:pt x="554259" y="3810"/>
                  </a:cubicBezTo>
                  <a:cubicBezTo>
                    <a:pt x="553903" y="4233"/>
                    <a:pt x="553406" y="4509"/>
                    <a:pt x="552860" y="4601"/>
                  </a:cubicBezTo>
                  <a:close/>
                </a:path>
              </a:pathLst>
            </a:custGeom>
            <a:solidFill>
              <a:srgbClr val="0E0E0E"/>
            </a:solidFill>
            <a:ln w="6134" cap="flat">
              <a:noFill/>
              <a:prstDash val="solid"/>
              <a:miter/>
            </a:ln>
          </p:spPr>
          <p:txBody>
            <a:bodyPr rtlCol="0" anchor="ctr"/>
            <a:lstStyle/>
            <a:p>
              <a:endParaRPr lang="en-AU"/>
            </a:p>
          </p:txBody>
        </p:sp>
        <p:sp>
          <p:nvSpPr>
            <p:cNvPr id="593" name="Freeform: Shape 592">
              <a:extLst>
                <a:ext uri="{FF2B5EF4-FFF2-40B4-BE49-F238E27FC236}">
                  <a16:creationId xmlns:a16="http://schemas.microsoft.com/office/drawing/2014/main" id="{E3CE4782-98AF-4328-B244-3E465EB9CDC0}"/>
                </a:ext>
              </a:extLst>
            </p:cNvPr>
            <p:cNvSpPr/>
            <p:nvPr/>
          </p:nvSpPr>
          <p:spPr>
            <a:xfrm>
              <a:off x="7910103" y="3967702"/>
              <a:ext cx="554817" cy="4600"/>
            </a:xfrm>
            <a:custGeom>
              <a:avLst/>
              <a:gdLst>
                <a:gd name="connsiteX0" fmla="*/ 552860 w 554817"/>
                <a:gd name="connsiteY0" fmla="*/ 4601 h 4600"/>
                <a:gd name="connsiteX1" fmla="*/ 1951 w 554817"/>
                <a:gd name="connsiteY1" fmla="*/ 4601 h 4600"/>
                <a:gd name="connsiteX2" fmla="*/ 552 w 554817"/>
                <a:gd name="connsiteY2" fmla="*/ 3809 h 4600"/>
                <a:gd name="connsiteX3" fmla="*/ 0 w 554817"/>
                <a:gd name="connsiteY3" fmla="*/ 2300 h 4600"/>
                <a:gd name="connsiteX4" fmla="*/ 552 w 554817"/>
                <a:gd name="connsiteY4" fmla="*/ 791 h 4600"/>
                <a:gd name="connsiteX5" fmla="*/ 1951 w 554817"/>
                <a:gd name="connsiteY5" fmla="*/ 0 h 4600"/>
                <a:gd name="connsiteX6" fmla="*/ 552860 w 554817"/>
                <a:gd name="connsiteY6" fmla="*/ 0 h 4600"/>
                <a:gd name="connsiteX7" fmla="*/ 554259 w 554817"/>
                <a:gd name="connsiteY7" fmla="*/ 791 h 4600"/>
                <a:gd name="connsiteX8" fmla="*/ 554817 w 554817"/>
                <a:gd name="connsiteY8" fmla="*/ 2300 h 4600"/>
                <a:gd name="connsiteX9" fmla="*/ 554259 w 554817"/>
                <a:gd name="connsiteY9" fmla="*/ 3809 h 4600"/>
                <a:gd name="connsiteX10" fmla="*/ 552860 w 554817"/>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4817" h="4600">
                  <a:moveTo>
                    <a:pt x="552860" y="4601"/>
                  </a:moveTo>
                  <a:lnTo>
                    <a:pt x="1951" y="4601"/>
                  </a:lnTo>
                  <a:cubicBezTo>
                    <a:pt x="1405" y="4509"/>
                    <a:pt x="908" y="4233"/>
                    <a:pt x="552" y="3809"/>
                  </a:cubicBezTo>
                  <a:cubicBezTo>
                    <a:pt x="196" y="3386"/>
                    <a:pt x="0" y="2852"/>
                    <a:pt x="0" y="2300"/>
                  </a:cubicBezTo>
                  <a:cubicBezTo>
                    <a:pt x="0" y="1748"/>
                    <a:pt x="196" y="1209"/>
                    <a:pt x="552" y="791"/>
                  </a:cubicBezTo>
                  <a:cubicBezTo>
                    <a:pt x="908" y="368"/>
                    <a:pt x="1405" y="86"/>
                    <a:pt x="1951" y="0"/>
                  </a:cubicBezTo>
                  <a:lnTo>
                    <a:pt x="552860" y="0"/>
                  </a:lnTo>
                  <a:cubicBezTo>
                    <a:pt x="553406" y="86"/>
                    <a:pt x="553903" y="368"/>
                    <a:pt x="554259" y="791"/>
                  </a:cubicBezTo>
                  <a:cubicBezTo>
                    <a:pt x="554621" y="1209"/>
                    <a:pt x="554817" y="1748"/>
                    <a:pt x="554817" y="2300"/>
                  </a:cubicBezTo>
                  <a:cubicBezTo>
                    <a:pt x="554817" y="2852"/>
                    <a:pt x="554621" y="3386"/>
                    <a:pt x="554259" y="3809"/>
                  </a:cubicBezTo>
                  <a:cubicBezTo>
                    <a:pt x="553903" y="4233"/>
                    <a:pt x="553406" y="4509"/>
                    <a:pt x="552860" y="4601"/>
                  </a:cubicBezTo>
                  <a:close/>
                </a:path>
              </a:pathLst>
            </a:custGeom>
            <a:solidFill>
              <a:srgbClr val="0E0E0E"/>
            </a:solidFill>
            <a:ln w="6134" cap="flat">
              <a:noFill/>
              <a:prstDash val="solid"/>
              <a:miter/>
            </a:ln>
          </p:spPr>
          <p:txBody>
            <a:bodyPr rtlCol="0" anchor="ctr"/>
            <a:lstStyle/>
            <a:p>
              <a:endParaRPr lang="en-AU"/>
            </a:p>
          </p:txBody>
        </p:sp>
        <p:sp>
          <p:nvSpPr>
            <p:cNvPr id="594" name="Freeform: Shape 593">
              <a:extLst>
                <a:ext uri="{FF2B5EF4-FFF2-40B4-BE49-F238E27FC236}">
                  <a16:creationId xmlns:a16="http://schemas.microsoft.com/office/drawing/2014/main" id="{CD0655CA-2C84-47C5-A5E1-3E3CB283F39D}"/>
                </a:ext>
              </a:extLst>
            </p:cNvPr>
            <p:cNvSpPr/>
            <p:nvPr/>
          </p:nvSpPr>
          <p:spPr>
            <a:xfrm>
              <a:off x="7909784" y="3865446"/>
              <a:ext cx="555449" cy="4601"/>
            </a:xfrm>
            <a:custGeom>
              <a:avLst/>
              <a:gdLst>
                <a:gd name="connsiteX0" fmla="*/ 553180 w 555449"/>
                <a:gd name="connsiteY0" fmla="*/ 4601 h 4601"/>
                <a:gd name="connsiteX1" fmla="*/ 2270 w 555449"/>
                <a:gd name="connsiteY1" fmla="*/ 4601 h 4601"/>
                <a:gd name="connsiteX2" fmla="*/ 1393 w 555449"/>
                <a:gd name="connsiteY2" fmla="*/ 4447 h 4601"/>
                <a:gd name="connsiteX3" fmla="*/ 644 w 555449"/>
                <a:gd name="connsiteY3" fmla="*/ 3956 h 4601"/>
                <a:gd name="connsiteX4" fmla="*/ 154 w 555449"/>
                <a:gd name="connsiteY4" fmla="*/ 3208 h 4601"/>
                <a:gd name="connsiteX5" fmla="*/ 1 w 555449"/>
                <a:gd name="connsiteY5" fmla="*/ 2331 h 4601"/>
                <a:gd name="connsiteX6" fmla="*/ 154 w 555449"/>
                <a:gd name="connsiteY6" fmla="*/ 1441 h 4601"/>
                <a:gd name="connsiteX7" fmla="*/ 644 w 555449"/>
                <a:gd name="connsiteY7" fmla="*/ 687 h 4601"/>
                <a:gd name="connsiteX8" fmla="*/ 1387 w 555449"/>
                <a:gd name="connsiteY8" fmla="*/ 178 h 4601"/>
                <a:gd name="connsiteX9" fmla="*/ 2270 w 555449"/>
                <a:gd name="connsiteY9" fmla="*/ 0 h 4601"/>
                <a:gd name="connsiteX10" fmla="*/ 553180 w 555449"/>
                <a:gd name="connsiteY10" fmla="*/ 0 h 4601"/>
                <a:gd name="connsiteX11" fmla="*/ 554787 w 555449"/>
                <a:gd name="connsiteY11" fmla="*/ 705 h 4601"/>
                <a:gd name="connsiteX12" fmla="*/ 555449 w 555449"/>
                <a:gd name="connsiteY12" fmla="*/ 2331 h 4601"/>
                <a:gd name="connsiteX13" fmla="*/ 554787 w 555449"/>
                <a:gd name="connsiteY13" fmla="*/ 3938 h 4601"/>
                <a:gd name="connsiteX14" fmla="*/ 553180 w 55544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5449" h="4601">
                  <a:moveTo>
                    <a:pt x="553180" y="4601"/>
                  </a:moveTo>
                  <a:lnTo>
                    <a:pt x="2270" y="4601"/>
                  </a:lnTo>
                  <a:cubicBezTo>
                    <a:pt x="1969" y="4607"/>
                    <a:pt x="1669" y="4558"/>
                    <a:pt x="1393" y="4447"/>
                  </a:cubicBezTo>
                  <a:cubicBezTo>
                    <a:pt x="1111" y="4331"/>
                    <a:pt x="859" y="4165"/>
                    <a:pt x="644" y="3956"/>
                  </a:cubicBezTo>
                  <a:cubicBezTo>
                    <a:pt x="436" y="3742"/>
                    <a:pt x="264" y="3490"/>
                    <a:pt x="154" y="3208"/>
                  </a:cubicBezTo>
                  <a:cubicBezTo>
                    <a:pt x="43" y="2932"/>
                    <a:pt x="-6" y="2631"/>
                    <a:pt x="1" y="2331"/>
                  </a:cubicBezTo>
                  <a:cubicBezTo>
                    <a:pt x="-6" y="2024"/>
                    <a:pt x="43" y="1724"/>
                    <a:pt x="154" y="1441"/>
                  </a:cubicBezTo>
                  <a:cubicBezTo>
                    <a:pt x="264" y="1159"/>
                    <a:pt x="430" y="902"/>
                    <a:pt x="644" y="687"/>
                  </a:cubicBezTo>
                  <a:cubicBezTo>
                    <a:pt x="853" y="466"/>
                    <a:pt x="1111" y="294"/>
                    <a:pt x="1387" y="178"/>
                  </a:cubicBezTo>
                  <a:cubicBezTo>
                    <a:pt x="1669" y="61"/>
                    <a:pt x="1969" y="0"/>
                    <a:pt x="2270" y="0"/>
                  </a:cubicBezTo>
                  <a:lnTo>
                    <a:pt x="553180" y="0"/>
                  </a:lnTo>
                  <a:cubicBezTo>
                    <a:pt x="553787" y="18"/>
                    <a:pt x="554364" y="270"/>
                    <a:pt x="554787" y="705"/>
                  </a:cubicBezTo>
                  <a:cubicBezTo>
                    <a:pt x="555210" y="1141"/>
                    <a:pt x="555449" y="1724"/>
                    <a:pt x="555449" y="2331"/>
                  </a:cubicBezTo>
                  <a:cubicBezTo>
                    <a:pt x="555449" y="2932"/>
                    <a:pt x="555210" y="3509"/>
                    <a:pt x="554787" y="3938"/>
                  </a:cubicBezTo>
                  <a:cubicBezTo>
                    <a:pt x="554358" y="4361"/>
                    <a:pt x="553781" y="4601"/>
                    <a:pt x="553180" y="4601"/>
                  </a:cubicBezTo>
                  <a:close/>
                </a:path>
              </a:pathLst>
            </a:custGeom>
            <a:solidFill>
              <a:srgbClr val="0E0E0E"/>
            </a:solidFill>
            <a:ln w="6134" cap="flat">
              <a:noFill/>
              <a:prstDash val="solid"/>
              <a:miter/>
            </a:ln>
          </p:spPr>
          <p:txBody>
            <a:bodyPr rtlCol="0" anchor="ctr"/>
            <a:lstStyle/>
            <a:p>
              <a:endParaRPr lang="en-AU"/>
            </a:p>
          </p:txBody>
        </p:sp>
        <p:sp>
          <p:nvSpPr>
            <p:cNvPr id="595" name="Freeform: Shape 594">
              <a:extLst>
                <a:ext uri="{FF2B5EF4-FFF2-40B4-BE49-F238E27FC236}">
                  <a16:creationId xmlns:a16="http://schemas.microsoft.com/office/drawing/2014/main" id="{6ECA86C9-2B00-4914-B78B-80A51BADFDA2}"/>
                </a:ext>
              </a:extLst>
            </p:cNvPr>
            <p:cNvSpPr/>
            <p:nvPr/>
          </p:nvSpPr>
          <p:spPr>
            <a:xfrm>
              <a:off x="7909784" y="3763189"/>
              <a:ext cx="555449" cy="4601"/>
            </a:xfrm>
            <a:custGeom>
              <a:avLst/>
              <a:gdLst>
                <a:gd name="connsiteX0" fmla="*/ 553180 w 555449"/>
                <a:gd name="connsiteY0" fmla="*/ 4601 h 4601"/>
                <a:gd name="connsiteX1" fmla="*/ 2270 w 555449"/>
                <a:gd name="connsiteY1" fmla="*/ 4601 h 4601"/>
                <a:gd name="connsiteX2" fmla="*/ 1393 w 555449"/>
                <a:gd name="connsiteY2" fmla="*/ 4447 h 4601"/>
                <a:gd name="connsiteX3" fmla="*/ 644 w 555449"/>
                <a:gd name="connsiteY3" fmla="*/ 3957 h 4601"/>
                <a:gd name="connsiteX4" fmla="*/ 154 w 555449"/>
                <a:gd name="connsiteY4" fmla="*/ 3208 h 4601"/>
                <a:gd name="connsiteX5" fmla="*/ 1 w 555449"/>
                <a:gd name="connsiteY5" fmla="*/ 2331 h 4601"/>
                <a:gd name="connsiteX6" fmla="*/ 154 w 555449"/>
                <a:gd name="connsiteY6" fmla="*/ 1442 h 4601"/>
                <a:gd name="connsiteX7" fmla="*/ 644 w 555449"/>
                <a:gd name="connsiteY7" fmla="*/ 687 h 4601"/>
                <a:gd name="connsiteX8" fmla="*/ 1387 w 555449"/>
                <a:gd name="connsiteY8" fmla="*/ 178 h 4601"/>
                <a:gd name="connsiteX9" fmla="*/ 2270 w 555449"/>
                <a:gd name="connsiteY9" fmla="*/ 0 h 4601"/>
                <a:gd name="connsiteX10" fmla="*/ 553180 w 555449"/>
                <a:gd name="connsiteY10" fmla="*/ 0 h 4601"/>
                <a:gd name="connsiteX11" fmla="*/ 554787 w 555449"/>
                <a:gd name="connsiteY11" fmla="*/ 705 h 4601"/>
                <a:gd name="connsiteX12" fmla="*/ 555449 w 555449"/>
                <a:gd name="connsiteY12" fmla="*/ 2331 h 4601"/>
                <a:gd name="connsiteX13" fmla="*/ 554787 w 555449"/>
                <a:gd name="connsiteY13" fmla="*/ 3938 h 4601"/>
                <a:gd name="connsiteX14" fmla="*/ 553180 w 55544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5449" h="4601">
                  <a:moveTo>
                    <a:pt x="553180" y="4601"/>
                  </a:moveTo>
                  <a:lnTo>
                    <a:pt x="2270" y="4601"/>
                  </a:lnTo>
                  <a:cubicBezTo>
                    <a:pt x="1969" y="4607"/>
                    <a:pt x="1669" y="4558"/>
                    <a:pt x="1393" y="4447"/>
                  </a:cubicBezTo>
                  <a:cubicBezTo>
                    <a:pt x="1111" y="4337"/>
                    <a:pt x="859" y="4165"/>
                    <a:pt x="644" y="3957"/>
                  </a:cubicBezTo>
                  <a:cubicBezTo>
                    <a:pt x="436" y="3742"/>
                    <a:pt x="264" y="3491"/>
                    <a:pt x="154" y="3208"/>
                  </a:cubicBezTo>
                  <a:cubicBezTo>
                    <a:pt x="43" y="2932"/>
                    <a:pt x="-6" y="2632"/>
                    <a:pt x="1" y="2331"/>
                  </a:cubicBezTo>
                  <a:cubicBezTo>
                    <a:pt x="-6" y="2030"/>
                    <a:pt x="43" y="1724"/>
                    <a:pt x="154" y="1442"/>
                  </a:cubicBezTo>
                  <a:cubicBezTo>
                    <a:pt x="264" y="1160"/>
                    <a:pt x="430" y="902"/>
                    <a:pt x="644" y="687"/>
                  </a:cubicBezTo>
                  <a:cubicBezTo>
                    <a:pt x="853" y="467"/>
                    <a:pt x="1111" y="295"/>
                    <a:pt x="1387" y="178"/>
                  </a:cubicBezTo>
                  <a:cubicBezTo>
                    <a:pt x="1669" y="61"/>
                    <a:pt x="1969" y="0"/>
                    <a:pt x="2270" y="0"/>
                  </a:cubicBezTo>
                  <a:lnTo>
                    <a:pt x="553180" y="0"/>
                  </a:lnTo>
                  <a:cubicBezTo>
                    <a:pt x="553787" y="18"/>
                    <a:pt x="554364" y="270"/>
                    <a:pt x="554787" y="705"/>
                  </a:cubicBezTo>
                  <a:cubicBezTo>
                    <a:pt x="555210" y="1141"/>
                    <a:pt x="555449" y="1724"/>
                    <a:pt x="555449" y="2331"/>
                  </a:cubicBezTo>
                  <a:cubicBezTo>
                    <a:pt x="555449" y="2932"/>
                    <a:pt x="555210" y="3509"/>
                    <a:pt x="554787" y="3938"/>
                  </a:cubicBezTo>
                  <a:cubicBezTo>
                    <a:pt x="554358" y="4361"/>
                    <a:pt x="553781" y="4601"/>
                    <a:pt x="553180" y="4601"/>
                  </a:cubicBezTo>
                  <a:close/>
                </a:path>
              </a:pathLst>
            </a:custGeom>
            <a:solidFill>
              <a:srgbClr val="0E0E0E"/>
            </a:solidFill>
            <a:ln w="6134" cap="flat">
              <a:noFill/>
              <a:prstDash val="solid"/>
              <a:miter/>
            </a:ln>
          </p:spPr>
          <p:txBody>
            <a:bodyPr rtlCol="0" anchor="ctr"/>
            <a:lstStyle/>
            <a:p>
              <a:endParaRPr lang="en-AU"/>
            </a:p>
          </p:txBody>
        </p:sp>
        <p:sp>
          <p:nvSpPr>
            <p:cNvPr id="596" name="Freeform: Shape 595">
              <a:extLst>
                <a:ext uri="{FF2B5EF4-FFF2-40B4-BE49-F238E27FC236}">
                  <a16:creationId xmlns:a16="http://schemas.microsoft.com/office/drawing/2014/main" id="{0DF80D7F-DDFA-4FC9-8A3E-D862DCB124AB}"/>
                </a:ext>
              </a:extLst>
            </p:cNvPr>
            <p:cNvSpPr/>
            <p:nvPr/>
          </p:nvSpPr>
          <p:spPr>
            <a:xfrm>
              <a:off x="8103931" y="4404332"/>
              <a:ext cx="429759" cy="489567"/>
            </a:xfrm>
            <a:custGeom>
              <a:avLst/>
              <a:gdLst>
                <a:gd name="connsiteX0" fmla="*/ 409578 w 429759"/>
                <a:gd name="connsiteY0" fmla="*/ 489568 h 489567"/>
                <a:gd name="connsiteX1" fmla="*/ 0 w 429759"/>
                <a:gd name="connsiteY1" fmla="*/ 327810 h 489567"/>
                <a:gd name="connsiteX2" fmla="*/ 176296 w 429759"/>
                <a:gd name="connsiteY2" fmla="*/ 0 h 489567"/>
                <a:gd name="connsiteX3" fmla="*/ 429760 w 429759"/>
                <a:gd name="connsiteY3" fmla="*/ 0 h 489567"/>
                <a:gd name="connsiteX4" fmla="*/ 409578 w 429759"/>
                <a:gd name="connsiteY4" fmla="*/ 489568 h 489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759" h="489567">
                  <a:moveTo>
                    <a:pt x="409578" y="489568"/>
                  </a:moveTo>
                  <a:cubicBezTo>
                    <a:pt x="409578" y="489568"/>
                    <a:pt x="119187" y="421479"/>
                    <a:pt x="0" y="327810"/>
                  </a:cubicBezTo>
                  <a:lnTo>
                    <a:pt x="176296" y="0"/>
                  </a:lnTo>
                  <a:lnTo>
                    <a:pt x="429760" y="0"/>
                  </a:lnTo>
                  <a:lnTo>
                    <a:pt x="409578" y="489568"/>
                  </a:lnTo>
                  <a:close/>
                </a:path>
              </a:pathLst>
            </a:custGeom>
            <a:solidFill>
              <a:srgbClr val="D6C5BA"/>
            </a:solidFill>
            <a:ln w="6134" cap="flat">
              <a:noFill/>
              <a:prstDash val="solid"/>
              <a:miter/>
            </a:ln>
          </p:spPr>
          <p:txBody>
            <a:bodyPr rtlCol="0" anchor="ctr"/>
            <a:lstStyle/>
            <a:p>
              <a:endParaRPr lang="en-AU"/>
            </a:p>
          </p:txBody>
        </p:sp>
        <p:sp>
          <p:nvSpPr>
            <p:cNvPr id="597" name="Freeform: Shape 596">
              <a:extLst>
                <a:ext uri="{FF2B5EF4-FFF2-40B4-BE49-F238E27FC236}">
                  <a16:creationId xmlns:a16="http://schemas.microsoft.com/office/drawing/2014/main" id="{64C68F9E-7A90-43D1-BA74-DA3C6F97DE9C}"/>
                </a:ext>
              </a:extLst>
            </p:cNvPr>
            <p:cNvSpPr/>
            <p:nvPr/>
          </p:nvSpPr>
          <p:spPr>
            <a:xfrm>
              <a:off x="8101663" y="4402122"/>
              <a:ext cx="434358" cy="494108"/>
            </a:xfrm>
            <a:custGeom>
              <a:avLst/>
              <a:gdLst>
                <a:gd name="connsiteX0" fmla="*/ 411846 w 434358"/>
                <a:gd name="connsiteY0" fmla="*/ 494109 h 494108"/>
                <a:gd name="connsiteX1" fmla="*/ 411294 w 434358"/>
                <a:gd name="connsiteY1" fmla="*/ 494109 h 494108"/>
                <a:gd name="connsiteX2" fmla="*/ 857 w 434358"/>
                <a:gd name="connsiteY2" fmla="*/ 331921 h 494108"/>
                <a:gd name="connsiteX3" fmla="*/ 53 w 434358"/>
                <a:gd name="connsiteY3" fmla="*/ 330584 h 494108"/>
                <a:gd name="connsiteX4" fmla="*/ 243 w 434358"/>
                <a:gd name="connsiteY4" fmla="*/ 329038 h 494108"/>
                <a:gd name="connsiteX5" fmla="*/ 176539 w 434358"/>
                <a:gd name="connsiteY5" fmla="*/ 1228 h 494108"/>
                <a:gd name="connsiteX6" fmla="*/ 177380 w 434358"/>
                <a:gd name="connsiteY6" fmla="*/ 327 h 494108"/>
                <a:gd name="connsiteX7" fmla="*/ 178563 w 434358"/>
                <a:gd name="connsiteY7" fmla="*/ 2 h 494108"/>
                <a:gd name="connsiteX8" fmla="*/ 432027 w 434358"/>
                <a:gd name="connsiteY8" fmla="*/ 2 h 494108"/>
                <a:gd name="connsiteX9" fmla="*/ 432935 w 434358"/>
                <a:gd name="connsiteY9" fmla="*/ 179 h 494108"/>
                <a:gd name="connsiteX10" fmla="*/ 433683 w 434358"/>
                <a:gd name="connsiteY10" fmla="*/ 738 h 494108"/>
                <a:gd name="connsiteX11" fmla="*/ 434358 w 434358"/>
                <a:gd name="connsiteY11" fmla="*/ 2394 h 494108"/>
                <a:gd name="connsiteX12" fmla="*/ 413932 w 434358"/>
                <a:gd name="connsiteY12" fmla="*/ 491962 h 494108"/>
                <a:gd name="connsiteX13" fmla="*/ 413668 w 434358"/>
                <a:gd name="connsiteY13" fmla="*/ 492925 h 494108"/>
                <a:gd name="connsiteX14" fmla="*/ 413011 w 434358"/>
                <a:gd name="connsiteY14" fmla="*/ 493679 h 494108"/>
                <a:gd name="connsiteX15" fmla="*/ 411846 w 434358"/>
                <a:gd name="connsiteY15" fmla="*/ 494109 h 494108"/>
                <a:gd name="connsiteX16" fmla="*/ 5212 w 434358"/>
                <a:gd name="connsiteY16" fmla="*/ 329406 h 494108"/>
                <a:gd name="connsiteX17" fmla="*/ 409638 w 434358"/>
                <a:gd name="connsiteY17" fmla="*/ 488895 h 494108"/>
                <a:gd name="connsiteX18" fmla="*/ 429819 w 434358"/>
                <a:gd name="connsiteY18" fmla="*/ 4296 h 494108"/>
                <a:gd name="connsiteX19" fmla="*/ 179913 w 434358"/>
                <a:gd name="connsiteY19" fmla="*/ 4296 h 494108"/>
                <a:gd name="connsiteX20" fmla="*/ 5212 w 434358"/>
                <a:gd name="connsiteY20" fmla="*/ 329406 h 49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4358" h="494108">
                  <a:moveTo>
                    <a:pt x="411846" y="494109"/>
                  </a:moveTo>
                  <a:lnTo>
                    <a:pt x="411294" y="494109"/>
                  </a:lnTo>
                  <a:cubicBezTo>
                    <a:pt x="408411" y="493434"/>
                    <a:pt x="119062" y="424793"/>
                    <a:pt x="857" y="331921"/>
                  </a:cubicBezTo>
                  <a:cubicBezTo>
                    <a:pt x="446" y="331578"/>
                    <a:pt x="163" y="331106"/>
                    <a:pt x="53" y="330584"/>
                  </a:cubicBezTo>
                  <a:cubicBezTo>
                    <a:pt x="-57" y="330063"/>
                    <a:pt x="4" y="329517"/>
                    <a:pt x="243" y="329038"/>
                  </a:cubicBezTo>
                  <a:lnTo>
                    <a:pt x="176539" y="1228"/>
                  </a:lnTo>
                  <a:cubicBezTo>
                    <a:pt x="176729" y="854"/>
                    <a:pt x="177018" y="547"/>
                    <a:pt x="177380" y="327"/>
                  </a:cubicBezTo>
                  <a:cubicBezTo>
                    <a:pt x="177735" y="112"/>
                    <a:pt x="178146" y="2"/>
                    <a:pt x="178563" y="2"/>
                  </a:cubicBezTo>
                  <a:lnTo>
                    <a:pt x="432027" y="2"/>
                  </a:lnTo>
                  <a:cubicBezTo>
                    <a:pt x="432340" y="-11"/>
                    <a:pt x="432653" y="51"/>
                    <a:pt x="432935" y="179"/>
                  </a:cubicBezTo>
                  <a:cubicBezTo>
                    <a:pt x="433223" y="308"/>
                    <a:pt x="433481" y="498"/>
                    <a:pt x="433683" y="738"/>
                  </a:cubicBezTo>
                  <a:cubicBezTo>
                    <a:pt x="434113" y="1179"/>
                    <a:pt x="434352" y="1774"/>
                    <a:pt x="434358" y="2394"/>
                  </a:cubicBezTo>
                  <a:lnTo>
                    <a:pt x="413932" y="491962"/>
                  </a:lnTo>
                  <a:cubicBezTo>
                    <a:pt x="413919" y="492299"/>
                    <a:pt x="413827" y="492630"/>
                    <a:pt x="413668" y="492925"/>
                  </a:cubicBezTo>
                  <a:cubicBezTo>
                    <a:pt x="413508" y="493226"/>
                    <a:pt x="413281" y="493483"/>
                    <a:pt x="413011" y="493679"/>
                  </a:cubicBezTo>
                  <a:cubicBezTo>
                    <a:pt x="412674" y="493931"/>
                    <a:pt x="412269" y="494084"/>
                    <a:pt x="411846" y="494109"/>
                  </a:cubicBezTo>
                  <a:close/>
                  <a:moveTo>
                    <a:pt x="5212" y="329406"/>
                  </a:moveTo>
                  <a:cubicBezTo>
                    <a:pt x="117406" y="416266"/>
                    <a:pt x="380009" y="481718"/>
                    <a:pt x="409638" y="488895"/>
                  </a:cubicBezTo>
                  <a:lnTo>
                    <a:pt x="429819" y="4296"/>
                  </a:lnTo>
                  <a:lnTo>
                    <a:pt x="179913" y="4296"/>
                  </a:lnTo>
                  <a:lnTo>
                    <a:pt x="5212" y="329406"/>
                  </a:lnTo>
                  <a:close/>
                </a:path>
              </a:pathLst>
            </a:custGeom>
            <a:solidFill>
              <a:srgbClr val="0E0E0E"/>
            </a:solidFill>
            <a:ln w="6134" cap="flat">
              <a:noFill/>
              <a:prstDash val="solid"/>
              <a:miter/>
            </a:ln>
          </p:spPr>
          <p:txBody>
            <a:bodyPr rtlCol="0" anchor="ctr"/>
            <a:lstStyle/>
            <a:p>
              <a:endParaRPr lang="en-AU"/>
            </a:p>
          </p:txBody>
        </p:sp>
        <p:sp>
          <p:nvSpPr>
            <p:cNvPr id="598" name="Freeform: Shape 597">
              <a:extLst>
                <a:ext uri="{FF2B5EF4-FFF2-40B4-BE49-F238E27FC236}">
                  <a16:creationId xmlns:a16="http://schemas.microsoft.com/office/drawing/2014/main" id="{46E6D769-8D96-4003-8292-AF84A53B9596}"/>
                </a:ext>
              </a:extLst>
            </p:cNvPr>
            <p:cNvSpPr/>
            <p:nvPr/>
          </p:nvSpPr>
          <p:spPr>
            <a:xfrm>
              <a:off x="7231468" y="4434206"/>
              <a:ext cx="1048942" cy="856664"/>
            </a:xfrm>
            <a:custGeom>
              <a:avLst/>
              <a:gdLst>
                <a:gd name="connsiteX0" fmla="*/ 680893 w 1048942"/>
                <a:gd name="connsiteY0" fmla="*/ 29751 h 856664"/>
                <a:gd name="connsiteX1" fmla="*/ 263769 w 1048942"/>
                <a:gd name="connsiteY1" fmla="*/ 153231 h 856664"/>
                <a:gd name="connsiteX2" fmla="*/ 0 w 1048942"/>
                <a:gd name="connsiteY2" fmla="*/ 319222 h 856664"/>
                <a:gd name="connsiteX3" fmla="*/ 383140 w 1048942"/>
                <a:gd name="connsiteY3" fmla="*/ 600167 h 856664"/>
                <a:gd name="connsiteX4" fmla="*/ 766219 w 1048942"/>
                <a:gd name="connsiteY4" fmla="*/ 855594 h 856664"/>
                <a:gd name="connsiteX5" fmla="*/ 953557 w 1048942"/>
                <a:gd name="connsiteY5" fmla="*/ 566122 h 856664"/>
                <a:gd name="connsiteX6" fmla="*/ 1048943 w 1048942"/>
                <a:gd name="connsiteY6" fmla="*/ 215861 h 856664"/>
                <a:gd name="connsiteX7" fmla="*/ 761434 w 1048942"/>
                <a:gd name="connsiteY7" fmla="*/ 0 h 856664"/>
                <a:gd name="connsiteX8" fmla="*/ 680893 w 1048942"/>
                <a:gd name="connsiteY8" fmla="*/ 29751 h 85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942" h="856664">
                  <a:moveTo>
                    <a:pt x="680893" y="29751"/>
                  </a:moveTo>
                  <a:cubicBezTo>
                    <a:pt x="540420" y="183105"/>
                    <a:pt x="455339" y="165991"/>
                    <a:pt x="263769" y="153231"/>
                  </a:cubicBezTo>
                  <a:cubicBezTo>
                    <a:pt x="72199" y="140473"/>
                    <a:pt x="0" y="216291"/>
                    <a:pt x="0" y="319222"/>
                  </a:cubicBezTo>
                  <a:cubicBezTo>
                    <a:pt x="0" y="404364"/>
                    <a:pt x="225615" y="434177"/>
                    <a:pt x="383140" y="600167"/>
                  </a:cubicBezTo>
                  <a:cubicBezTo>
                    <a:pt x="540666" y="766158"/>
                    <a:pt x="646910" y="868353"/>
                    <a:pt x="766219" y="855594"/>
                  </a:cubicBezTo>
                  <a:cubicBezTo>
                    <a:pt x="885529" y="842835"/>
                    <a:pt x="906691" y="715121"/>
                    <a:pt x="953557" y="566122"/>
                  </a:cubicBezTo>
                  <a:cubicBezTo>
                    <a:pt x="986926" y="459879"/>
                    <a:pt x="987847" y="338483"/>
                    <a:pt x="1048943" y="215861"/>
                  </a:cubicBezTo>
                  <a:lnTo>
                    <a:pt x="761434" y="0"/>
                  </a:lnTo>
                  <a:lnTo>
                    <a:pt x="680893" y="29751"/>
                  </a:lnTo>
                  <a:close/>
                </a:path>
              </a:pathLst>
            </a:custGeom>
            <a:solidFill>
              <a:srgbClr val="D6C5BA"/>
            </a:solidFill>
            <a:ln w="6134" cap="flat">
              <a:noFill/>
              <a:prstDash val="solid"/>
              <a:miter/>
            </a:ln>
          </p:spPr>
          <p:txBody>
            <a:bodyPr rtlCol="0" anchor="ctr"/>
            <a:lstStyle/>
            <a:p>
              <a:endParaRPr lang="en-AU"/>
            </a:p>
          </p:txBody>
        </p:sp>
        <p:sp>
          <p:nvSpPr>
            <p:cNvPr id="599" name="Freeform: Shape 598">
              <a:extLst>
                <a:ext uri="{FF2B5EF4-FFF2-40B4-BE49-F238E27FC236}">
                  <a16:creationId xmlns:a16="http://schemas.microsoft.com/office/drawing/2014/main" id="{19C3DCDF-77B1-468A-B2EC-BDC18A220435}"/>
                </a:ext>
              </a:extLst>
            </p:cNvPr>
            <p:cNvSpPr/>
            <p:nvPr/>
          </p:nvSpPr>
          <p:spPr>
            <a:xfrm>
              <a:off x="7229014" y="4431889"/>
              <a:ext cx="1053615" cy="861283"/>
            </a:xfrm>
            <a:custGeom>
              <a:avLst/>
              <a:gdLst>
                <a:gd name="connsiteX0" fmla="*/ 748246 w 1053615"/>
                <a:gd name="connsiteY0" fmla="*/ 861284 h 861283"/>
                <a:gd name="connsiteX1" fmla="*/ 383754 w 1053615"/>
                <a:gd name="connsiteY1" fmla="*/ 604078 h 861283"/>
                <a:gd name="connsiteX2" fmla="*/ 133418 w 1053615"/>
                <a:gd name="connsiteY2" fmla="*/ 433610 h 861283"/>
                <a:gd name="connsiteX3" fmla="*/ 0 w 1053615"/>
                <a:gd name="connsiteY3" fmla="*/ 321538 h 861283"/>
                <a:gd name="connsiteX4" fmla="*/ 46068 w 1053615"/>
                <a:gd name="connsiteY4" fmla="*/ 205603 h 861283"/>
                <a:gd name="connsiteX5" fmla="*/ 266346 w 1053615"/>
                <a:gd name="connsiteY5" fmla="*/ 153217 h 861283"/>
                <a:gd name="connsiteX6" fmla="*/ 301494 w 1053615"/>
                <a:gd name="connsiteY6" fmla="*/ 155670 h 861283"/>
                <a:gd name="connsiteX7" fmla="*/ 681813 w 1053615"/>
                <a:gd name="connsiteY7" fmla="*/ 30533 h 861283"/>
                <a:gd name="connsiteX8" fmla="*/ 682672 w 1053615"/>
                <a:gd name="connsiteY8" fmla="*/ 29920 h 861283"/>
                <a:gd name="connsiteX9" fmla="*/ 763029 w 1053615"/>
                <a:gd name="connsiteY9" fmla="*/ 169 h 861283"/>
                <a:gd name="connsiteX10" fmla="*/ 764146 w 1053615"/>
                <a:gd name="connsiteY10" fmla="*/ 22 h 861283"/>
                <a:gd name="connsiteX11" fmla="*/ 765176 w 1053615"/>
                <a:gd name="connsiteY11" fmla="*/ 476 h 861283"/>
                <a:gd name="connsiteX12" fmla="*/ 1052685 w 1053615"/>
                <a:gd name="connsiteY12" fmla="*/ 216337 h 861283"/>
                <a:gd name="connsiteX13" fmla="*/ 1053556 w 1053615"/>
                <a:gd name="connsiteY13" fmla="*/ 217619 h 861283"/>
                <a:gd name="connsiteX14" fmla="*/ 1053359 w 1053615"/>
                <a:gd name="connsiteY14" fmla="*/ 219159 h 861283"/>
                <a:gd name="connsiteX15" fmla="*/ 986681 w 1053615"/>
                <a:gd name="connsiteY15" fmla="*/ 445019 h 861283"/>
                <a:gd name="connsiteX16" fmla="*/ 958157 w 1053615"/>
                <a:gd name="connsiteY16" fmla="*/ 569113 h 861283"/>
                <a:gd name="connsiteX17" fmla="*/ 941288 w 1053615"/>
                <a:gd name="connsiteY17" fmla="*/ 624321 h 861283"/>
                <a:gd name="connsiteX18" fmla="*/ 768857 w 1053615"/>
                <a:gd name="connsiteY18" fmla="*/ 859934 h 861283"/>
                <a:gd name="connsiteX19" fmla="*/ 748246 w 1053615"/>
                <a:gd name="connsiteY19" fmla="*/ 861284 h 861283"/>
                <a:gd name="connsiteX20" fmla="*/ 225369 w 1053615"/>
                <a:gd name="connsiteY20" fmla="*/ 156468 h 861283"/>
                <a:gd name="connsiteX21" fmla="*/ 49196 w 1053615"/>
                <a:gd name="connsiteY21" fmla="*/ 209038 h 861283"/>
                <a:gd name="connsiteX22" fmla="*/ 4601 w 1053615"/>
                <a:gd name="connsiteY22" fmla="*/ 321600 h 861283"/>
                <a:gd name="connsiteX23" fmla="*/ 135504 w 1053615"/>
                <a:gd name="connsiteY23" fmla="*/ 429561 h 861283"/>
                <a:gd name="connsiteX24" fmla="*/ 387005 w 1053615"/>
                <a:gd name="connsiteY24" fmla="*/ 601318 h 861283"/>
                <a:gd name="connsiteX25" fmla="*/ 768182 w 1053615"/>
                <a:gd name="connsiteY25" fmla="*/ 856008 h 861283"/>
                <a:gd name="connsiteX26" fmla="*/ 936626 w 1053615"/>
                <a:gd name="connsiteY26" fmla="*/ 623278 h 861283"/>
                <a:gd name="connsiteX27" fmla="*/ 953495 w 1053615"/>
                <a:gd name="connsiteY27" fmla="*/ 567764 h 861283"/>
                <a:gd name="connsiteX28" fmla="*/ 981958 w 1053615"/>
                <a:gd name="connsiteY28" fmla="*/ 444160 h 861283"/>
                <a:gd name="connsiteX29" fmla="*/ 1048145 w 1053615"/>
                <a:gd name="connsiteY29" fmla="*/ 218852 h 861283"/>
                <a:gd name="connsiteX30" fmla="*/ 763213 w 1053615"/>
                <a:gd name="connsiteY30" fmla="*/ 4892 h 861283"/>
                <a:gd name="connsiteX31" fmla="*/ 684696 w 1053615"/>
                <a:gd name="connsiteY31" fmla="*/ 33784 h 861283"/>
                <a:gd name="connsiteX32" fmla="*/ 301188 w 1053615"/>
                <a:gd name="connsiteY32" fmla="*/ 160026 h 861283"/>
                <a:gd name="connsiteX33" fmla="*/ 266039 w 1053615"/>
                <a:gd name="connsiteY33" fmla="*/ 157572 h 861283"/>
                <a:gd name="connsiteX34" fmla="*/ 225369 w 1053615"/>
                <a:gd name="connsiteY34" fmla="*/ 156468 h 86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3615" h="861283">
                  <a:moveTo>
                    <a:pt x="748246" y="861284"/>
                  </a:moveTo>
                  <a:cubicBezTo>
                    <a:pt x="636236" y="861284"/>
                    <a:pt x="533979" y="762462"/>
                    <a:pt x="383754" y="604078"/>
                  </a:cubicBezTo>
                  <a:cubicBezTo>
                    <a:pt x="305114" y="521267"/>
                    <a:pt x="209911" y="472623"/>
                    <a:pt x="133418" y="433610"/>
                  </a:cubicBezTo>
                  <a:cubicBezTo>
                    <a:pt x="55944" y="394044"/>
                    <a:pt x="0" y="365459"/>
                    <a:pt x="0" y="321538"/>
                  </a:cubicBezTo>
                  <a:cubicBezTo>
                    <a:pt x="0" y="273201"/>
                    <a:pt x="15458" y="234188"/>
                    <a:pt x="46068" y="205603"/>
                  </a:cubicBezTo>
                  <a:cubicBezTo>
                    <a:pt x="90418" y="164074"/>
                    <a:pt x="164580" y="146469"/>
                    <a:pt x="266346" y="153217"/>
                  </a:cubicBezTo>
                  <a:lnTo>
                    <a:pt x="301494" y="155670"/>
                  </a:lnTo>
                  <a:cubicBezTo>
                    <a:pt x="467485" y="167387"/>
                    <a:pt x="550848" y="173275"/>
                    <a:pt x="681813" y="30533"/>
                  </a:cubicBezTo>
                  <a:cubicBezTo>
                    <a:pt x="682058" y="30276"/>
                    <a:pt x="682353" y="30067"/>
                    <a:pt x="682672" y="29920"/>
                  </a:cubicBezTo>
                  <a:lnTo>
                    <a:pt x="763029" y="169"/>
                  </a:lnTo>
                  <a:cubicBezTo>
                    <a:pt x="763385" y="16"/>
                    <a:pt x="763772" y="-33"/>
                    <a:pt x="764146" y="22"/>
                  </a:cubicBezTo>
                  <a:cubicBezTo>
                    <a:pt x="764526" y="77"/>
                    <a:pt x="764882" y="231"/>
                    <a:pt x="765176" y="476"/>
                  </a:cubicBezTo>
                  <a:lnTo>
                    <a:pt x="1052685" y="216337"/>
                  </a:lnTo>
                  <a:cubicBezTo>
                    <a:pt x="1053120" y="216644"/>
                    <a:pt x="1053427" y="217104"/>
                    <a:pt x="1053556" y="217619"/>
                  </a:cubicBezTo>
                  <a:cubicBezTo>
                    <a:pt x="1053678" y="218141"/>
                    <a:pt x="1053611" y="218687"/>
                    <a:pt x="1053359" y="219159"/>
                  </a:cubicBezTo>
                  <a:cubicBezTo>
                    <a:pt x="1015144" y="296020"/>
                    <a:pt x="1000667" y="371777"/>
                    <a:pt x="986681" y="445019"/>
                  </a:cubicBezTo>
                  <a:cubicBezTo>
                    <a:pt x="979572" y="486897"/>
                    <a:pt x="970045" y="528333"/>
                    <a:pt x="958157" y="569113"/>
                  </a:cubicBezTo>
                  <a:cubicBezTo>
                    <a:pt x="952023" y="588006"/>
                    <a:pt x="946686" y="606593"/>
                    <a:pt x="941288" y="624321"/>
                  </a:cubicBezTo>
                  <a:cubicBezTo>
                    <a:pt x="903992" y="749642"/>
                    <a:pt x="874487" y="848648"/>
                    <a:pt x="768857" y="859934"/>
                  </a:cubicBezTo>
                  <a:cubicBezTo>
                    <a:pt x="762017" y="860756"/>
                    <a:pt x="755141" y="861204"/>
                    <a:pt x="748246" y="861284"/>
                  </a:cubicBezTo>
                  <a:close/>
                  <a:moveTo>
                    <a:pt x="225369" y="156468"/>
                  </a:moveTo>
                  <a:cubicBezTo>
                    <a:pt x="145625" y="156468"/>
                    <a:pt x="86492" y="174073"/>
                    <a:pt x="49196" y="209038"/>
                  </a:cubicBezTo>
                  <a:cubicBezTo>
                    <a:pt x="19568" y="236703"/>
                    <a:pt x="4601" y="274612"/>
                    <a:pt x="4601" y="321600"/>
                  </a:cubicBezTo>
                  <a:cubicBezTo>
                    <a:pt x="4601" y="362699"/>
                    <a:pt x="59502" y="390732"/>
                    <a:pt x="135504" y="429561"/>
                  </a:cubicBezTo>
                  <a:cubicBezTo>
                    <a:pt x="211506" y="468390"/>
                    <a:pt x="307935" y="517586"/>
                    <a:pt x="387005" y="601318"/>
                  </a:cubicBezTo>
                  <a:cubicBezTo>
                    <a:pt x="545389" y="768228"/>
                    <a:pt x="650038" y="868706"/>
                    <a:pt x="768182" y="856008"/>
                  </a:cubicBezTo>
                  <a:cubicBezTo>
                    <a:pt x="870806" y="844660"/>
                    <a:pt x="899821" y="746943"/>
                    <a:pt x="936626" y="623278"/>
                  </a:cubicBezTo>
                  <a:cubicBezTo>
                    <a:pt x="942024" y="605305"/>
                    <a:pt x="947545" y="586473"/>
                    <a:pt x="953495" y="567764"/>
                  </a:cubicBezTo>
                  <a:cubicBezTo>
                    <a:pt x="965340" y="527143"/>
                    <a:pt x="974848" y="485873"/>
                    <a:pt x="981958" y="444160"/>
                  </a:cubicBezTo>
                  <a:cubicBezTo>
                    <a:pt x="995882" y="371164"/>
                    <a:pt x="1010236" y="295652"/>
                    <a:pt x="1048145" y="218852"/>
                  </a:cubicBezTo>
                  <a:lnTo>
                    <a:pt x="763213" y="4892"/>
                  </a:lnTo>
                  <a:lnTo>
                    <a:pt x="684696" y="33784"/>
                  </a:lnTo>
                  <a:cubicBezTo>
                    <a:pt x="552566" y="177753"/>
                    <a:pt x="468528" y="171803"/>
                    <a:pt x="301188" y="160026"/>
                  </a:cubicBezTo>
                  <a:lnTo>
                    <a:pt x="266039" y="157572"/>
                  </a:lnTo>
                  <a:cubicBezTo>
                    <a:pt x="251930" y="156836"/>
                    <a:pt x="238374" y="156468"/>
                    <a:pt x="225369" y="156468"/>
                  </a:cubicBezTo>
                  <a:close/>
                </a:path>
              </a:pathLst>
            </a:custGeom>
            <a:solidFill>
              <a:srgbClr val="0E0E0E"/>
            </a:solidFill>
            <a:ln w="6134" cap="flat">
              <a:noFill/>
              <a:prstDash val="solid"/>
              <a:miter/>
            </a:ln>
          </p:spPr>
          <p:txBody>
            <a:bodyPr rtlCol="0" anchor="ctr"/>
            <a:lstStyle/>
            <a:p>
              <a:endParaRPr lang="en-AU"/>
            </a:p>
          </p:txBody>
        </p:sp>
        <p:sp>
          <p:nvSpPr>
            <p:cNvPr id="600" name="Freeform: Shape 599">
              <a:extLst>
                <a:ext uri="{FF2B5EF4-FFF2-40B4-BE49-F238E27FC236}">
                  <a16:creationId xmlns:a16="http://schemas.microsoft.com/office/drawing/2014/main" id="{1994DC66-7437-4244-B315-D917ACFD8C1B}"/>
                </a:ext>
              </a:extLst>
            </p:cNvPr>
            <p:cNvSpPr/>
            <p:nvPr/>
          </p:nvSpPr>
          <p:spPr>
            <a:xfrm>
              <a:off x="7231290" y="4605579"/>
              <a:ext cx="862048" cy="685107"/>
            </a:xfrm>
            <a:custGeom>
              <a:avLst/>
              <a:gdLst>
                <a:gd name="connsiteX0" fmla="*/ 587469 w 862048"/>
                <a:gd name="connsiteY0" fmla="*/ 359294 h 685107"/>
                <a:gd name="connsiteX1" fmla="*/ 329221 w 862048"/>
                <a:gd name="connsiteY1" fmla="*/ 78349 h 685107"/>
                <a:gd name="connsiteX2" fmla="*/ 57661 w 862048"/>
                <a:gd name="connsiteY2" fmla="*/ 23142 h 685107"/>
                <a:gd name="connsiteX3" fmla="*/ 0 w 862048"/>
                <a:gd name="connsiteY3" fmla="*/ 147665 h 685107"/>
                <a:gd name="connsiteX4" fmla="*/ 383140 w 862048"/>
                <a:gd name="connsiteY4" fmla="*/ 428610 h 685107"/>
                <a:gd name="connsiteX5" fmla="*/ 766219 w 862048"/>
                <a:gd name="connsiteY5" fmla="*/ 684037 h 685107"/>
                <a:gd name="connsiteX6" fmla="*/ 816930 w 862048"/>
                <a:gd name="connsiteY6" fmla="*/ 669186 h 685107"/>
                <a:gd name="connsiteX7" fmla="*/ 857863 w 862048"/>
                <a:gd name="connsiteY7" fmla="*/ 635761 h 685107"/>
                <a:gd name="connsiteX8" fmla="*/ 854244 w 862048"/>
                <a:gd name="connsiteY8" fmla="*/ 596073 h 685107"/>
                <a:gd name="connsiteX9" fmla="*/ 587469 w 862048"/>
                <a:gd name="connsiteY9" fmla="*/ 359294 h 685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048" h="685107">
                  <a:moveTo>
                    <a:pt x="587469" y="359294"/>
                  </a:moveTo>
                  <a:cubicBezTo>
                    <a:pt x="499505" y="265625"/>
                    <a:pt x="403015" y="163491"/>
                    <a:pt x="329221" y="78349"/>
                  </a:cubicBezTo>
                  <a:cubicBezTo>
                    <a:pt x="269106" y="9033"/>
                    <a:pt x="149735" y="-26423"/>
                    <a:pt x="57661" y="23142"/>
                  </a:cubicBezTo>
                  <a:cubicBezTo>
                    <a:pt x="17421" y="53322"/>
                    <a:pt x="0" y="97242"/>
                    <a:pt x="0" y="147665"/>
                  </a:cubicBezTo>
                  <a:cubicBezTo>
                    <a:pt x="0" y="232807"/>
                    <a:pt x="225615" y="262619"/>
                    <a:pt x="383140" y="428610"/>
                  </a:cubicBezTo>
                  <a:cubicBezTo>
                    <a:pt x="540666" y="594601"/>
                    <a:pt x="646909" y="696796"/>
                    <a:pt x="766219" y="684037"/>
                  </a:cubicBezTo>
                  <a:cubicBezTo>
                    <a:pt x="783947" y="682528"/>
                    <a:pt x="801190" y="677479"/>
                    <a:pt x="816930" y="669186"/>
                  </a:cubicBezTo>
                  <a:cubicBezTo>
                    <a:pt x="832670" y="660893"/>
                    <a:pt x="846589" y="649526"/>
                    <a:pt x="857863" y="635761"/>
                  </a:cubicBezTo>
                  <a:cubicBezTo>
                    <a:pt x="864979" y="621345"/>
                    <a:pt x="862526" y="610304"/>
                    <a:pt x="854244" y="596073"/>
                  </a:cubicBezTo>
                  <a:cubicBezTo>
                    <a:pt x="828665" y="552275"/>
                    <a:pt x="675433" y="452963"/>
                    <a:pt x="587469" y="359294"/>
                  </a:cubicBezTo>
                  <a:close/>
                </a:path>
              </a:pathLst>
            </a:custGeom>
            <a:solidFill>
              <a:srgbClr val="D6C5BA"/>
            </a:solidFill>
            <a:ln w="6134" cap="flat">
              <a:noFill/>
              <a:prstDash val="solid"/>
              <a:miter/>
            </a:ln>
          </p:spPr>
          <p:txBody>
            <a:bodyPr rtlCol="0" anchor="ctr"/>
            <a:lstStyle/>
            <a:p>
              <a:endParaRPr lang="en-AU"/>
            </a:p>
          </p:txBody>
        </p:sp>
        <p:sp>
          <p:nvSpPr>
            <p:cNvPr id="601" name="Freeform: Shape 600">
              <a:extLst>
                <a:ext uri="{FF2B5EF4-FFF2-40B4-BE49-F238E27FC236}">
                  <a16:creationId xmlns:a16="http://schemas.microsoft.com/office/drawing/2014/main" id="{1E6DD416-F8B6-439C-A219-2FE070FD48B7}"/>
                </a:ext>
              </a:extLst>
            </p:cNvPr>
            <p:cNvSpPr/>
            <p:nvPr/>
          </p:nvSpPr>
          <p:spPr>
            <a:xfrm>
              <a:off x="7229014" y="4603587"/>
              <a:ext cx="866521" cy="689586"/>
            </a:xfrm>
            <a:custGeom>
              <a:avLst/>
              <a:gdLst>
                <a:gd name="connsiteX0" fmla="*/ 748246 w 866521"/>
                <a:gd name="connsiteY0" fmla="*/ 689586 h 689586"/>
                <a:gd name="connsiteX1" fmla="*/ 383754 w 866521"/>
                <a:gd name="connsiteY1" fmla="*/ 432380 h 689586"/>
                <a:gd name="connsiteX2" fmla="*/ 133418 w 866521"/>
                <a:gd name="connsiteY2" fmla="*/ 261912 h 689586"/>
                <a:gd name="connsiteX3" fmla="*/ 0 w 866521"/>
                <a:gd name="connsiteY3" fmla="*/ 149840 h 689586"/>
                <a:gd name="connsiteX4" fmla="*/ 58581 w 866521"/>
                <a:gd name="connsiteY4" fmla="*/ 23477 h 689586"/>
                <a:gd name="connsiteX5" fmla="*/ 333208 w 866521"/>
                <a:gd name="connsiteY5" fmla="*/ 78684 h 689586"/>
                <a:gd name="connsiteX6" fmla="*/ 572441 w 866521"/>
                <a:gd name="connsiteY6" fmla="*/ 339509 h 689586"/>
                <a:gd name="connsiteX7" fmla="*/ 591273 w 866521"/>
                <a:gd name="connsiteY7" fmla="*/ 359568 h 689586"/>
                <a:gd name="connsiteX8" fmla="*/ 747264 w 866521"/>
                <a:gd name="connsiteY8" fmla="*/ 496053 h 689586"/>
                <a:gd name="connsiteX9" fmla="*/ 858354 w 866521"/>
                <a:gd name="connsiteY9" fmla="*/ 596960 h 689586"/>
                <a:gd name="connsiteX10" fmla="*/ 862096 w 866521"/>
                <a:gd name="connsiteY10" fmla="*/ 638795 h 689586"/>
                <a:gd name="connsiteX11" fmla="*/ 820390 w 866521"/>
                <a:gd name="connsiteY11" fmla="*/ 673073 h 689586"/>
                <a:gd name="connsiteX12" fmla="*/ 768611 w 866521"/>
                <a:gd name="connsiteY12" fmla="*/ 688359 h 689586"/>
                <a:gd name="connsiteX13" fmla="*/ 748246 w 866521"/>
                <a:gd name="connsiteY13" fmla="*/ 689586 h 689586"/>
                <a:gd name="connsiteX14" fmla="*/ 154274 w 866521"/>
                <a:gd name="connsiteY14" fmla="*/ 4522 h 689586"/>
                <a:gd name="connsiteX15" fmla="*/ 61035 w 866521"/>
                <a:gd name="connsiteY15" fmla="*/ 27341 h 689586"/>
                <a:gd name="connsiteX16" fmla="*/ 4601 w 866521"/>
                <a:gd name="connsiteY16" fmla="*/ 150025 h 689586"/>
                <a:gd name="connsiteX17" fmla="*/ 135504 w 866521"/>
                <a:gd name="connsiteY17" fmla="*/ 257986 h 689586"/>
                <a:gd name="connsiteX18" fmla="*/ 387005 w 866521"/>
                <a:gd name="connsiteY18" fmla="*/ 429743 h 689586"/>
                <a:gd name="connsiteX19" fmla="*/ 768182 w 866521"/>
                <a:gd name="connsiteY19" fmla="*/ 684433 h 689586"/>
                <a:gd name="connsiteX20" fmla="*/ 818065 w 866521"/>
                <a:gd name="connsiteY20" fmla="*/ 669761 h 689586"/>
                <a:gd name="connsiteX21" fmla="*/ 858354 w 866521"/>
                <a:gd name="connsiteY21" fmla="*/ 636894 h 689586"/>
                <a:gd name="connsiteX22" fmla="*/ 854428 w 866521"/>
                <a:gd name="connsiteY22" fmla="*/ 600089 h 689586"/>
                <a:gd name="connsiteX23" fmla="*/ 744504 w 866521"/>
                <a:gd name="connsiteY23" fmla="*/ 500408 h 689586"/>
                <a:gd name="connsiteX24" fmla="*/ 587960 w 866521"/>
                <a:gd name="connsiteY24" fmla="*/ 363555 h 689586"/>
                <a:gd name="connsiteX25" fmla="*/ 569128 w 866521"/>
                <a:gd name="connsiteY25" fmla="*/ 343435 h 689586"/>
                <a:gd name="connsiteX26" fmla="*/ 329896 w 866521"/>
                <a:gd name="connsiteY26" fmla="*/ 82487 h 689586"/>
                <a:gd name="connsiteX27" fmla="*/ 154274 w 866521"/>
                <a:gd name="connsiteY27" fmla="*/ 4522 h 68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66521" h="689586">
                  <a:moveTo>
                    <a:pt x="748246" y="689586"/>
                  </a:moveTo>
                  <a:cubicBezTo>
                    <a:pt x="636236" y="689586"/>
                    <a:pt x="533979" y="590765"/>
                    <a:pt x="383754" y="432380"/>
                  </a:cubicBezTo>
                  <a:cubicBezTo>
                    <a:pt x="305114" y="349569"/>
                    <a:pt x="209911" y="300925"/>
                    <a:pt x="133418" y="261912"/>
                  </a:cubicBezTo>
                  <a:cubicBezTo>
                    <a:pt x="55944" y="222346"/>
                    <a:pt x="0" y="193761"/>
                    <a:pt x="0" y="149840"/>
                  </a:cubicBezTo>
                  <a:cubicBezTo>
                    <a:pt x="0" y="95185"/>
                    <a:pt x="19691" y="52675"/>
                    <a:pt x="58581" y="23477"/>
                  </a:cubicBezTo>
                  <a:cubicBezTo>
                    <a:pt x="154029" y="-28111"/>
                    <a:pt x="275363" y="12067"/>
                    <a:pt x="333208" y="78684"/>
                  </a:cubicBezTo>
                  <a:cubicBezTo>
                    <a:pt x="401727" y="157754"/>
                    <a:pt x="488586" y="250134"/>
                    <a:pt x="572441" y="339509"/>
                  </a:cubicBezTo>
                  <a:lnTo>
                    <a:pt x="591273" y="359568"/>
                  </a:lnTo>
                  <a:cubicBezTo>
                    <a:pt x="635009" y="406126"/>
                    <a:pt x="694633" y="453911"/>
                    <a:pt x="747264" y="496053"/>
                  </a:cubicBezTo>
                  <a:cubicBezTo>
                    <a:pt x="799896" y="538195"/>
                    <a:pt x="845411" y="574509"/>
                    <a:pt x="858354" y="596960"/>
                  </a:cubicBezTo>
                  <a:cubicBezTo>
                    <a:pt x="866513" y="610946"/>
                    <a:pt x="869948" y="622846"/>
                    <a:pt x="862096" y="638795"/>
                  </a:cubicBezTo>
                  <a:cubicBezTo>
                    <a:pt x="850637" y="652904"/>
                    <a:pt x="836449" y="664559"/>
                    <a:pt x="820390" y="673073"/>
                  </a:cubicBezTo>
                  <a:cubicBezTo>
                    <a:pt x="804331" y="681587"/>
                    <a:pt x="786726" y="686789"/>
                    <a:pt x="768611" y="688359"/>
                  </a:cubicBezTo>
                  <a:cubicBezTo>
                    <a:pt x="761851" y="689126"/>
                    <a:pt x="755055" y="689537"/>
                    <a:pt x="748246" y="689586"/>
                  </a:cubicBezTo>
                  <a:close/>
                  <a:moveTo>
                    <a:pt x="154274" y="4522"/>
                  </a:moveTo>
                  <a:cubicBezTo>
                    <a:pt x="121782" y="4240"/>
                    <a:pt x="89731" y="12080"/>
                    <a:pt x="61035" y="27341"/>
                  </a:cubicBezTo>
                  <a:cubicBezTo>
                    <a:pt x="23678" y="55436"/>
                    <a:pt x="4601" y="96719"/>
                    <a:pt x="4601" y="150025"/>
                  </a:cubicBezTo>
                  <a:cubicBezTo>
                    <a:pt x="4601" y="191124"/>
                    <a:pt x="59502" y="219157"/>
                    <a:pt x="135504" y="257986"/>
                  </a:cubicBezTo>
                  <a:cubicBezTo>
                    <a:pt x="211506" y="296815"/>
                    <a:pt x="307935" y="346011"/>
                    <a:pt x="387005" y="429743"/>
                  </a:cubicBezTo>
                  <a:cubicBezTo>
                    <a:pt x="545389" y="596653"/>
                    <a:pt x="650038" y="697131"/>
                    <a:pt x="768182" y="684433"/>
                  </a:cubicBezTo>
                  <a:cubicBezTo>
                    <a:pt x="785621" y="682912"/>
                    <a:pt x="802582" y="677925"/>
                    <a:pt x="818065" y="669761"/>
                  </a:cubicBezTo>
                  <a:cubicBezTo>
                    <a:pt x="833548" y="661596"/>
                    <a:pt x="847251" y="650420"/>
                    <a:pt x="858354" y="636894"/>
                  </a:cubicBezTo>
                  <a:cubicBezTo>
                    <a:pt x="864979" y="623214"/>
                    <a:pt x="861973" y="612909"/>
                    <a:pt x="854428" y="600089"/>
                  </a:cubicBezTo>
                  <a:cubicBezTo>
                    <a:pt x="841853" y="578374"/>
                    <a:pt x="796706" y="542243"/>
                    <a:pt x="744504" y="500408"/>
                  </a:cubicBezTo>
                  <a:cubicBezTo>
                    <a:pt x="692302" y="458573"/>
                    <a:pt x="631942" y="410297"/>
                    <a:pt x="587960" y="363555"/>
                  </a:cubicBezTo>
                  <a:lnTo>
                    <a:pt x="569128" y="343435"/>
                  </a:lnTo>
                  <a:cubicBezTo>
                    <a:pt x="485090" y="254060"/>
                    <a:pt x="398230" y="161618"/>
                    <a:pt x="329896" y="82487"/>
                  </a:cubicBezTo>
                  <a:cubicBezTo>
                    <a:pt x="290944" y="37095"/>
                    <a:pt x="223100" y="4522"/>
                    <a:pt x="154274" y="4522"/>
                  </a:cubicBezTo>
                  <a:close/>
                </a:path>
              </a:pathLst>
            </a:custGeom>
            <a:solidFill>
              <a:srgbClr val="0E0E0E"/>
            </a:solidFill>
            <a:ln w="6134" cap="flat">
              <a:noFill/>
              <a:prstDash val="solid"/>
              <a:miter/>
            </a:ln>
          </p:spPr>
          <p:txBody>
            <a:bodyPr rtlCol="0" anchor="ctr"/>
            <a:lstStyle/>
            <a:p>
              <a:endParaRPr lang="en-AU"/>
            </a:p>
          </p:txBody>
        </p:sp>
        <p:sp>
          <p:nvSpPr>
            <p:cNvPr id="602" name="Freeform: Shape 601">
              <a:extLst>
                <a:ext uri="{FF2B5EF4-FFF2-40B4-BE49-F238E27FC236}">
                  <a16:creationId xmlns:a16="http://schemas.microsoft.com/office/drawing/2014/main" id="{E334A8CC-C9D9-4689-9B1B-1AAA6EA0CA91}"/>
                </a:ext>
              </a:extLst>
            </p:cNvPr>
            <p:cNvSpPr/>
            <p:nvPr/>
          </p:nvSpPr>
          <p:spPr>
            <a:xfrm>
              <a:off x="7869422" y="4434206"/>
              <a:ext cx="410560" cy="339622"/>
            </a:xfrm>
            <a:custGeom>
              <a:avLst/>
              <a:gdLst>
                <a:gd name="connsiteX0" fmla="*/ 123297 w 410560"/>
                <a:gd name="connsiteY0" fmla="*/ 0 h 339622"/>
                <a:gd name="connsiteX1" fmla="*/ 42939 w 410560"/>
                <a:gd name="connsiteY1" fmla="*/ 29751 h 339622"/>
                <a:gd name="connsiteX2" fmla="*/ 0 w 410560"/>
                <a:gd name="connsiteY2" fmla="*/ 72690 h 339622"/>
                <a:gd name="connsiteX3" fmla="*/ 209053 w 410560"/>
                <a:gd name="connsiteY3" fmla="*/ 262359 h 339622"/>
                <a:gd name="connsiteX4" fmla="*/ 345538 w 410560"/>
                <a:gd name="connsiteY4" fmla="*/ 331429 h 339622"/>
                <a:gd name="connsiteX5" fmla="*/ 368173 w 410560"/>
                <a:gd name="connsiteY5" fmla="*/ 329650 h 339622"/>
                <a:gd name="connsiteX6" fmla="*/ 410560 w 410560"/>
                <a:gd name="connsiteY6" fmla="*/ 215861 h 339622"/>
                <a:gd name="connsiteX7" fmla="*/ 123297 w 410560"/>
                <a:gd name="connsiteY7" fmla="*/ 0 h 33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60" h="339622">
                  <a:moveTo>
                    <a:pt x="123297" y="0"/>
                  </a:moveTo>
                  <a:lnTo>
                    <a:pt x="42939" y="29751"/>
                  </a:lnTo>
                  <a:cubicBezTo>
                    <a:pt x="28156" y="45945"/>
                    <a:pt x="13986" y="60115"/>
                    <a:pt x="0" y="72690"/>
                  </a:cubicBezTo>
                  <a:cubicBezTo>
                    <a:pt x="111151" y="78272"/>
                    <a:pt x="191448" y="176296"/>
                    <a:pt x="209053" y="262359"/>
                  </a:cubicBezTo>
                  <a:cubicBezTo>
                    <a:pt x="229541" y="362100"/>
                    <a:pt x="265364" y="339956"/>
                    <a:pt x="345538" y="331429"/>
                  </a:cubicBezTo>
                  <a:cubicBezTo>
                    <a:pt x="353512" y="330570"/>
                    <a:pt x="360996" y="330018"/>
                    <a:pt x="368173" y="329650"/>
                  </a:cubicBezTo>
                  <a:cubicBezTo>
                    <a:pt x="378484" y="290404"/>
                    <a:pt x="392685" y="252286"/>
                    <a:pt x="410560" y="215861"/>
                  </a:cubicBezTo>
                  <a:lnTo>
                    <a:pt x="123297" y="0"/>
                  </a:lnTo>
                  <a:close/>
                </a:path>
              </a:pathLst>
            </a:custGeom>
            <a:solidFill>
              <a:srgbClr val="D6C5BA"/>
            </a:solidFill>
            <a:ln w="6134" cap="flat">
              <a:noFill/>
              <a:prstDash val="solid"/>
              <a:miter/>
            </a:ln>
          </p:spPr>
          <p:txBody>
            <a:bodyPr rtlCol="0" anchor="ctr"/>
            <a:lstStyle/>
            <a:p>
              <a:endParaRPr lang="en-AU"/>
            </a:p>
          </p:txBody>
        </p:sp>
        <p:sp>
          <p:nvSpPr>
            <p:cNvPr id="603" name="Freeform: Shape 602">
              <a:extLst>
                <a:ext uri="{FF2B5EF4-FFF2-40B4-BE49-F238E27FC236}">
                  <a16:creationId xmlns:a16="http://schemas.microsoft.com/office/drawing/2014/main" id="{F800D601-3696-4A57-9E5B-3E3398BE08B2}"/>
                </a:ext>
              </a:extLst>
            </p:cNvPr>
            <p:cNvSpPr/>
            <p:nvPr/>
          </p:nvSpPr>
          <p:spPr>
            <a:xfrm>
              <a:off x="7867323" y="4431705"/>
              <a:ext cx="415178" cy="344357"/>
            </a:xfrm>
            <a:custGeom>
              <a:avLst/>
              <a:gdLst>
                <a:gd name="connsiteX0" fmla="*/ 275867 w 415178"/>
                <a:gd name="connsiteY0" fmla="*/ 344357 h 344357"/>
                <a:gd name="connsiteX1" fmla="*/ 209188 w 415178"/>
                <a:gd name="connsiteY1" fmla="*/ 265349 h 344357"/>
                <a:gd name="connsiteX2" fmla="*/ 2221 w 415178"/>
                <a:gd name="connsiteY2" fmla="*/ 77460 h 344357"/>
                <a:gd name="connsiteX3" fmla="*/ 964 w 415178"/>
                <a:gd name="connsiteY3" fmla="*/ 76981 h 344357"/>
                <a:gd name="connsiteX4" fmla="*/ 136 w 415178"/>
                <a:gd name="connsiteY4" fmla="*/ 75926 h 344357"/>
                <a:gd name="connsiteX5" fmla="*/ 68 w 415178"/>
                <a:gd name="connsiteY5" fmla="*/ 74607 h 344357"/>
                <a:gd name="connsiteX6" fmla="*/ 749 w 415178"/>
                <a:gd name="connsiteY6" fmla="*/ 73473 h 344357"/>
                <a:gd name="connsiteX7" fmla="*/ 43382 w 415178"/>
                <a:gd name="connsiteY7" fmla="*/ 30533 h 344357"/>
                <a:gd name="connsiteX8" fmla="*/ 44240 w 415178"/>
                <a:gd name="connsiteY8" fmla="*/ 29920 h 344357"/>
                <a:gd name="connsiteX9" fmla="*/ 124598 w 415178"/>
                <a:gd name="connsiteY9" fmla="*/ 169 h 344357"/>
                <a:gd name="connsiteX10" fmla="*/ 125714 w 415178"/>
                <a:gd name="connsiteY10" fmla="*/ 22 h 344357"/>
                <a:gd name="connsiteX11" fmla="*/ 126745 w 415178"/>
                <a:gd name="connsiteY11" fmla="*/ 476 h 344357"/>
                <a:gd name="connsiteX12" fmla="*/ 414253 w 415178"/>
                <a:gd name="connsiteY12" fmla="*/ 216337 h 344357"/>
                <a:gd name="connsiteX13" fmla="*/ 415118 w 415178"/>
                <a:gd name="connsiteY13" fmla="*/ 217619 h 344357"/>
                <a:gd name="connsiteX14" fmla="*/ 414928 w 415178"/>
                <a:gd name="connsiteY14" fmla="*/ 219159 h 344357"/>
                <a:gd name="connsiteX15" fmla="*/ 372787 w 415178"/>
                <a:gd name="connsiteY15" fmla="*/ 332580 h 344357"/>
                <a:gd name="connsiteX16" fmla="*/ 371977 w 415178"/>
                <a:gd name="connsiteY16" fmla="*/ 333751 h 344357"/>
                <a:gd name="connsiteX17" fmla="*/ 370640 w 415178"/>
                <a:gd name="connsiteY17" fmla="*/ 334236 h 344357"/>
                <a:gd name="connsiteX18" fmla="*/ 348127 w 415178"/>
                <a:gd name="connsiteY18" fmla="*/ 336015 h 344357"/>
                <a:gd name="connsiteX19" fmla="*/ 316475 w 415178"/>
                <a:gd name="connsiteY19" fmla="*/ 340125 h 344357"/>
                <a:gd name="connsiteX20" fmla="*/ 275867 w 415178"/>
                <a:gd name="connsiteY20" fmla="*/ 344357 h 344357"/>
                <a:gd name="connsiteX21" fmla="*/ 7865 w 415178"/>
                <a:gd name="connsiteY21" fmla="*/ 73227 h 344357"/>
                <a:gd name="connsiteX22" fmla="*/ 213666 w 415178"/>
                <a:gd name="connsiteY22" fmla="*/ 264429 h 344357"/>
                <a:gd name="connsiteX23" fmla="*/ 315861 w 415178"/>
                <a:gd name="connsiteY23" fmla="*/ 335770 h 344357"/>
                <a:gd name="connsiteX24" fmla="*/ 347636 w 415178"/>
                <a:gd name="connsiteY24" fmla="*/ 331660 h 344357"/>
                <a:gd name="connsiteX25" fmla="*/ 368738 w 415178"/>
                <a:gd name="connsiteY25" fmla="*/ 329942 h 344357"/>
                <a:gd name="connsiteX26" fmla="*/ 409960 w 415178"/>
                <a:gd name="connsiteY26" fmla="*/ 219036 h 344357"/>
                <a:gd name="connsiteX27" fmla="*/ 125027 w 415178"/>
                <a:gd name="connsiteY27" fmla="*/ 5076 h 344357"/>
                <a:gd name="connsiteX28" fmla="*/ 46387 w 415178"/>
                <a:gd name="connsiteY28" fmla="*/ 33968 h 344357"/>
                <a:gd name="connsiteX29" fmla="*/ 7865 w 415178"/>
                <a:gd name="connsiteY29" fmla="*/ 73227 h 34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5178" h="344357">
                  <a:moveTo>
                    <a:pt x="275867" y="344357"/>
                  </a:moveTo>
                  <a:cubicBezTo>
                    <a:pt x="242987" y="344357"/>
                    <a:pt x="222377" y="329758"/>
                    <a:pt x="209188" y="265349"/>
                  </a:cubicBezTo>
                  <a:cubicBezTo>
                    <a:pt x="190786" y="177263"/>
                    <a:pt x="108710" y="82858"/>
                    <a:pt x="2221" y="77460"/>
                  </a:cubicBezTo>
                  <a:cubicBezTo>
                    <a:pt x="1767" y="77417"/>
                    <a:pt x="1332" y="77251"/>
                    <a:pt x="964" y="76981"/>
                  </a:cubicBezTo>
                  <a:cubicBezTo>
                    <a:pt x="596" y="76711"/>
                    <a:pt x="314" y="76343"/>
                    <a:pt x="136" y="75926"/>
                  </a:cubicBezTo>
                  <a:cubicBezTo>
                    <a:pt x="-18" y="75503"/>
                    <a:pt x="-42" y="75043"/>
                    <a:pt x="68" y="74607"/>
                  </a:cubicBezTo>
                  <a:cubicBezTo>
                    <a:pt x="179" y="74166"/>
                    <a:pt x="412" y="73773"/>
                    <a:pt x="749" y="73473"/>
                  </a:cubicBezTo>
                  <a:cubicBezTo>
                    <a:pt x="14919" y="60530"/>
                    <a:pt x="28844" y="46543"/>
                    <a:pt x="43382" y="30533"/>
                  </a:cubicBezTo>
                  <a:cubicBezTo>
                    <a:pt x="43627" y="30276"/>
                    <a:pt x="43915" y="30067"/>
                    <a:pt x="44240" y="29920"/>
                  </a:cubicBezTo>
                  <a:lnTo>
                    <a:pt x="124598" y="169"/>
                  </a:lnTo>
                  <a:cubicBezTo>
                    <a:pt x="124948" y="16"/>
                    <a:pt x="125334" y="-33"/>
                    <a:pt x="125714" y="22"/>
                  </a:cubicBezTo>
                  <a:cubicBezTo>
                    <a:pt x="126095" y="77"/>
                    <a:pt x="126450" y="231"/>
                    <a:pt x="126745" y="476"/>
                  </a:cubicBezTo>
                  <a:lnTo>
                    <a:pt x="414253" y="216337"/>
                  </a:lnTo>
                  <a:cubicBezTo>
                    <a:pt x="414689" y="216644"/>
                    <a:pt x="414996" y="217104"/>
                    <a:pt x="415118" y="217619"/>
                  </a:cubicBezTo>
                  <a:cubicBezTo>
                    <a:pt x="415241" y="218141"/>
                    <a:pt x="415174" y="218687"/>
                    <a:pt x="414928" y="219159"/>
                  </a:cubicBezTo>
                  <a:cubicBezTo>
                    <a:pt x="397164" y="255480"/>
                    <a:pt x="383049" y="293468"/>
                    <a:pt x="372787" y="332580"/>
                  </a:cubicBezTo>
                  <a:cubicBezTo>
                    <a:pt x="372645" y="333046"/>
                    <a:pt x="372363" y="333457"/>
                    <a:pt x="371977" y="333751"/>
                  </a:cubicBezTo>
                  <a:cubicBezTo>
                    <a:pt x="371590" y="334046"/>
                    <a:pt x="371124" y="334218"/>
                    <a:pt x="370640" y="334236"/>
                  </a:cubicBezTo>
                  <a:cubicBezTo>
                    <a:pt x="362420" y="334727"/>
                    <a:pt x="355243" y="335279"/>
                    <a:pt x="348127" y="336015"/>
                  </a:cubicBezTo>
                  <a:cubicBezTo>
                    <a:pt x="336718" y="337242"/>
                    <a:pt x="325983" y="338775"/>
                    <a:pt x="316475" y="340125"/>
                  </a:cubicBezTo>
                  <a:cubicBezTo>
                    <a:pt x="303047" y="342431"/>
                    <a:pt x="289478" y="343848"/>
                    <a:pt x="275867" y="344357"/>
                  </a:cubicBezTo>
                  <a:close/>
                  <a:moveTo>
                    <a:pt x="7865" y="73227"/>
                  </a:moveTo>
                  <a:cubicBezTo>
                    <a:pt x="113986" y="81570"/>
                    <a:pt x="195570" y="176097"/>
                    <a:pt x="213666" y="264429"/>
                  </a:cubicBezTo>
                  <a:cubicBezTo>
                    <a:pt x="230780" y="347792"/>
                    <a:pt x="257464" y="344173"/>
                    <a:pt x="315861" y="335770"/>
                  </a:cubicBezTo>
                  <a:cubicBezTo>
                    <a:pt x="325369" y="334420"/>
                    <a:pt x="336104" y="332886"/>
                    <a:pt x="347636" y="331660"/>
                  </a:cubicBezTo>
                  <a:cubicBezTo>
                    <a:pt x="354384" y="330923"/>
                    <a:pt x="361131" y="330372"/>
                    <a:pt x="368738" y="329942"/>
                  </a:cubicBezTo>
                  <a:cubicBezTo>
                    <a:pt x="378859" y="291726"/>
                    <a:pt x="392667" y="254584"/>
                    <a:pt x="409960" y="219036"/>
                  </a:cubicBezTo>
                  <a:lnTo>
                    <a:pt x="125027" y="5076"/>
                  </a:lnTo>
                  <a:lnTo>
                    <a:pt x="46387" y="33968"/>
                  </a:lnTo>
                  <a:cubicBezTo>
                    <a:pt x="33260" y="48568"/>
                    <a:pt x="20624" y="61327"/>
                    <a:pt x="7865" y="73227"/>
                  </a:cubicBezTo>
                  <a:close/>
                </a:path>
              </a:pathLst>
            </a:custGeom>
            <a:solidFill>
              <a:srgbClr val="0E0E0E"/>
            </a:solidFill>
            <a:ln w="6134" cap="flat">
              <a:noFill/>
              <a:prstDash val="solid"/>
              <a:miter/>
            </a:ln>
          </p:spPr>
          <p:txBody>
            <a:bodyPr rtlCol="0" anchor="ctr"/>
            <a:lstStyle/>
            <a:p>
              <a:endParaRPr lang="en-AU"/>
            </a:p>
          </p:txBody>
        </p:sp>
        <p:sp>
          <p:nvSpPr>
            <p:cNvPr id="604" name="Freeform: Shape 603">
              <a:extLst>
                <a:ext uri="{FF2B5EF4-FFF2-40B4-BE49-F238E27FC236}">
                  <a16:creationId xmlns:a16="http://schemas.microsoft.com/office/drawing/2014/main" id="{D4EE79C6-37BC-4FFE-8369-F3AD583EC95B}"/>
                </a:ext>
              </a:extLst>
            </p:cNvPr>
            <p:cNvSpPr/>
            <p:nvPr/>
          </p:nvSpPr>
          <p:spPr>
            <a:xfrm>
              <a:off x="7237424" y="4696600"/>
              <a:ext cx="779786" cy="594242"/>
            </a:xfrm>
            <a:custGeom>
              <a:avLst/>
              <a:gdLst>
                <a:gd name="connsiteX0" fmla="*/ 585568 w 779786"/>
                <a:gd name="connsiteY0" fmla="*/ 418683 h 594242"/>
                <a:gd name="connsiteX1" fmla="*/ 228007 w 779786"/>
                <a:gd name="connsiteY1" fmla="*/ 42658 h 594242"/>
                <a:gd name="connsiteX2" fmla="*/ 0 w 779786"/>
                <a:gd name="connsiteY2" fmla="*/ 80199 h 594242"/>
                <a:gd name="connsiteX3" fmla="*/ 377006 w 779786"/>
                <a:gd name="connsiteY3" fmla="*/ 337834 h 594242"/>
                <a:gd name="connsiteX4" fmla="*/ 735487 w 779786"/>
                <a:gd name="connsiteY4" fmla="*/ 594242 h 594242"/>
                <a:gd name="connsiteX5" fmla="*/ 585568 w 779786"/>
                <a:gd name="connsiteY5" fmla="*/ 418683 h 59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9786" h="594242">
                  <a:moveTo>
                    <a:pt x="585568" y="418683"/>
                  </a:moveTo>
                  <a:cubicBezTo>
                    <a:pt x="502204" y="351207"/>
                    <a:pt x="396881" y="153318"/>
                    <a:pt x="228007" y="42658"/>
                  </a:cubicBezTo>
                  <a:cubicBezTo>
                    <a:pt x="114648" y="-31627"/>
                    <a:pt x="3435" y="-2367"/>
                    <a:pt x="0" y="80199"/>
                  </a:cubicBezTo>
                  <a:cubicBezTo>
                    <a:pt x="36805" y="149024"/>
                    <a:pt x="234755" y="187854"/>
                    <a:pt x="377006" y="337834"/>
                  </a:cubicBezTo>
                  <a:cubicBezTo>
                    <a:pt x="523551" y="492354"/>
                    <a:pt x="625931" y="591482"/>
                    <a:pt x="735487" y="594242"/>
                  </a:cubicBezTo>
                  <a:cubicBezTo>
                    <a:pt x="861544" y="591789"/>
                    <a:pt x="688990" y="502659"/>
                    <a:pt x="585568" y="418683"/>
                  </a:cubicBezTo>
                  <a:close/>
                </a:path>
              </a:pathLst>
            </a:custGeom>
            <a:solidFill>
              <a:srgbClr val="D6C5BA"/>
            </a:solidFill>
            <a:ln w="6134" cap="flat">
              <a:noFill/>
              <a:prstDash val="solid"/>
              <a:miter/>
            </a:ln>
          </p:spPr>
          <p:txBody>
            <a:bodyPr rtlCol="0" anchor="ctr"/>
            <a:lstStyle/>
            <a:p>
              <a:endParaRPr lang="en-AU"/>
            </a:p>
          </p:txBody>
        </p:sp>
        <p:sp>
          <p:nvSpPr>
            <p:cNvPr id="605" name="Freeform: Shape 604">
              <a:extLst>
                <a:ext uri="{FF2B5EF4-FFF2-40B4-BE49-F238E27FC236}">
                  <a16:creationId xmlns:a16="http://schemas.microsoft.com/office/drawing/2014/main" id="{A0CA7010-5374-4632-8834-0BC48839C654}"/>
                </a:ext>
              </a:extLst>
            </p:cNvPr>
            <p:cNvSpPr/>
            <p:nvPr/>
          </p:nvSpPr>
          <p:spPr>
            <a:xfrm>
              <a:off x="7235330" y="4694272"/>
              <a:ext cx="784420" cy="598778"/>
            </a:xfrm>
            <a:custGeom>
              <a:avLst/>
              <a:gdLst>
                <a:gd name="connsiteX0" fmla="*/ 737576 w 784420"/>
                <a:gd name="connsiteY0" fmla="*/ 598778 h 598778"/>
                <a:gd name="connsiteX1" fmla="*/ 377438 w 784420"/>
                <a:gd name="connsiteY1" fmla="*/ 341695 h 598778"/>
                <a:gd name="connsiteX2" fmla="*/ 127164 w 784420"/>
                <a:gd name="connsiteY2" fmla="*/ 171227 h 598778"/>
                <a:gd name="connsiteX3" fmla="*/ 64 w 784420"/>
                <a:gd name="connsiteY3" fmla="*/ 83631 h 598778"/>
                <a:gd name="connsiteX4" fmla="*/ 64 w 784420"/>
                <a:gd name="connsiteY4" fmla="*/ 82465 h 598778"/>
                <a:gd name="connsiteX5" fmla="*/ 12670 w 784420"/>
                <a:gd name="connsiteY5" fmla="*/ 41305 h 598778"/>
                <a:gd name="connsiteX6" fmla="*/ 44905 w 784420"/>
                <a:gd name="connsiteY6" fmla="*/ 12781 h 598778"/>
                <a:gd name="connsiteX7" fmla="*/ 128146 w 784420"/>
                <a:gd name="connsiteY7" fmla="*/ 1862 h 598778"/>
                <a:gd name="connsiteX8" fmla="*/ 231629 w 784420"/>
                <a:gd name="connsiteY8" fmla="*/ 43084 h 598778"/>
                <a:gd name="connsiteX9" fmla="*/ 483498 w 784420"/>
                <a:gd name="connsiteY9" fmla="*/ 298817 h 598778"/>
                <a:gd name="connsiteX10" fmla="*/ 589374 w 784420"/>
                <a:gd name="connsiteY10" fmla="*/ 419231 h 598778"/>
                <a:gd name="connsiteX11" fmla="*/ 677583 w 784420"/>
                <a:gd name="connsiteY11" fmla="*/ 484069 h 598778"/>
                <a:gd name="connsiteX12" fmla="*/ 783888 w 784420"/>
                <a:gd name="connsiteY12" fmla="*/ 583627 h 598778"/>
                <a:gd name="connsiteX13" fmla="*/ 737576 w 784420"/>
                <a:gd name="connsiteY13" fmla="*/ 598778 h 598778"/>
                <a:gd name="connsiteX14" fmla="*/ 4420 w 784420"/>
                <a:gd name="connsiteY14" fmla="*/ 81975 h 598778"/>
                <a:gd name="connsiteX15" fmla="*/ 129250 w 784420"/>
                <a:gd name="connsiteY15" fmla="*/ 167117 h 598778"/>
                <a:gd name="connsiteX16" fmla="*/ 380751 w 784420"/>
                <a:gd name="connsiteY16" fmla="*/ 338874 h 598778"/>
                <a:gd name="connsiteX17" fmla="*/ 737637 w 784420"/>
                <a:gd name="connsiteY17" fmla="*/ 594484 h 598778"/>
                <a:gd name="connsiteX18" fmla="*/ 779226 w 784420"/>
                <a:gd name="connsiteY18" fmla="*/ 582584 h 598778"/>
                <a:gd name="connsiteX19" fmla="*/ 674639 w 784420"/>
                <a:gd name="connsiteY19" fmla="*/ 488118 h 598778"/>
                <a:gd name="connsiteX20" fmla="*/ 586246 w 784420"/>
                <a:gd name="connsiteY20" fmla="*/ 423096 h 598778"/>
                <a:gd name="connsiteX21" fmla="*/ 479634 w 784420"/>
                <a:gd name="connsiteY21" fmla="*/ 301946 h 598778"/>
                <a:gd name="connsiteX22" fmla="*/ 228808 w 784420"/>
                <a:gd name="connsiteY22" fmla="*/ 47194 h 598778"/>
                <a:gd name="connsiteX23" fmla="*/ 46745 w 784420"/>
                <a:gd name="connsiteY23" fmla="*/ 17198 h 598778"/>
                <a:gd name="connsiteX24" fmla="*/ 16578 w 784420"/>
                <a:gd name="connsiteY24" fmla="*/ 43703 h 598778"/>
                <a:gd name="connsiteX25" fmla="*/ 4420 w 784420"/>
                <a:gd name="connsiteY25" fmla="*/ 81975 h 59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4420" h="598778">
                  <a:moveTo>
                    <a:pt x="737576" y="598778"/>
                  </a:moveTo>
                  <a:cubicBezTo>
                    <a:pt x="626792" y="596018"/>
                    <a:pt x="522880" y="495234"/>
                    <a:pt x="377438" y="341695"/>
                  </a:cubicBezTo>
                  <a:cubicBezTo>
                    <a:pt x="298799" y="258884"/>
                    <a:pt x="203596" y="210240"/>
                    <a:pt x="127164" y="171227"/>
                  </a:cubicBezTo>
                  <a:cubicBezTo>
                    <a:pt x="65823" y="139758"/>
                    <a:pt x="16749" y="114915"/>
                    <a:pt x="64" y="83631"/>
                  </a:cubicBezTo>
                  <a:cubicBezTo>
                    <a:pt x="-21" y="83244"/>
                    <a:pt x="-21" y="82852"/>
                    <a:pt x="64" y="82465"/>
                  </a:cubicBezTo>
                  <a:cubicBezTo>
                    <a:pt x="396" y="67848"/>
                    <a:pt x="4757" y="53604"/>
                    <a:pt x="12670" y="41305"/>
                  </a:cubicBezTo>
                  <a:cubicBezTo>
                    <a:pt x="20583" y="29012"/>
                    <a:pt x="31741" y="19136"/>
                    <a:pt x="44905" y="12781"/>
                  </a:cubicBezTo>
                  <a:cubicBezTo>
                    <a:pt x="67602" y="1126"/>
                    <a:pt x="96432" y="-2677"/>
                    <a:pt x="128146" y="1862"/>
                  </a:cubicBezTo>
                  <a:cubicBezTo>
                    <a:pt x="165233" y="7904"/>
                    <a:pt x="200547" y="21976"/>
                    <a:pt x="231629" y="43084"/>
                  </a:cubicBezTo>
                  <a:cubicBezTo>
                    <a:pt x="336892" y="112093"/>
                    <a:pt x="418169" y="215638"/>
                    <a:pt x="483498" y="298817"/>
                  </a:cubicBezTo>
                  <a:cubicBezTo>
                    <a:pt x="523493" y="349792"/>
                    <a:pt x="558028" y="393836"/>
                    <a:pt x="589374" y="419231"/>
                  </a:cubicBezTo>
                  <a:cubicBezTo>
                    <a:pt x="616242" y="441007"/>
                    <a:pt x="647403" y="462906"/>
                    <a:pt x="677583" y="484069"/>
                  </a:cubicBezTo>
                  <a:cubicBezTo>
                    <a:pt x="740459" y="528235"/>
                    <a:pt x="790145" y="563139"/>
                    <a:pt x="783888" y="583627"/>
                  </a:cubicBezTo>
                  <a:cubicBezTo>
                    <a:pt x="780637" y="593380"/>
                    <a:pt x="766038" y="598226"/>
                    <a:pt x="737576" y="598778"/>
                  </a:cubicBezTo>
                  <a:close/>
                  <a:moveTo>
                    <a:pt x="4420" y="81975"/>
                  </a:moveTo>
                  <a:cubicBezTo>
                    <a:pt x="20859" y="111787"/>
                    <a:pt x="68706" y="136200"/>
                    <a:pt x="129250" y="167117"/>
                  </a:cubicBezTo>
                  <a:cubicBezTo>
                    <a:pt x="206050" y="206314"/>
                    <a:pt x="301620" y="255142"/>
                    <a:pt x="380751" y="338874"/>
                  </a:cubicBezTo>
                  <a:cubicBezTo>
                    <a:pt x="525579" y="491492"/>
                    <a:pt x="628694" y="591785"/>
                    <a:pt x="737637" y="594484"/>
                  </a:cubicBezTo>
                  <a:cubicBezTo>
                    <a:pt x="769167" y="593871"/>
                    <a:pt x="777693" y="587675"/>
                    <a:pt x="779226" y="582584"/>
                  </a:cubicBezTo>
                  <a:cubicBezTo>
                    <a:pt x="784563" y="565286"/>
                    <a:pt x="731135" y="527806"/>
                    <a:pt x="674639" y="488118"/>
                  </a:cubicBezTo>
                  <a:cubicBezTo>
                    <a:pt x="644459" y="466955"/>
                    <a:pt x="613297" y="445179"/>
                    <a:pt x="586246" y="423096"/>
                  </a:cubicBezTo>
                  <a:cubicBezTo>
                    <a:pt x="554471" y="397393"/>
                    <a:pt x="519813" y="353166"/>
                    <a:pt x="479634" y="301946"/>
                  </a:cubicBezTo>
                  <a:cubicBezTo>
                    <a:pt x="414550" y="219012"/>
                    <a:pt x="333518" y="115835"/>
                    <a:pt x="228808" y="47194"/>
                  </a:cubicBezTo>
                  <a:cubicBezTo>
                    <a:pt x="163663" y="4255"/>
                    <a:pt x="93856" y="-7032"/>
                    <a:pt x="46745" y="17198"/>
                  </a:cubicBezTo>
                  <a:cubicBezTo>
                    <a:pt x="34471" y="23123"/>
                    <a:pt x="24037" y="32288"/>
                    <a:pt x="16578" y="43703"/>
                  </a:cubicBezTo>
                  <a:cubicBezTo>
                    <a:pt x="9125" y="55119"/>
                    <a:pt x="4916" y="68351"/>
                    <a:pt x="4420" y="81975"/>
                  </a:cubicBezTo>
                  <a:close/>
                </a:path>
              </a:pathLst>
            </a:custGeom>
            <a:solidFill>
              <a:srgbClr val="0E0E0E"/>
            </a:solidFill>
            <a:ln w="6134" cap="flat">
              <a:noFill/>
              <a:prstDash val="solid"/>
              <a:miter/>
            </a:ln>
          </p:spPr>
          <p:txBody>
            <a:bodyPr rtlCol="0" anchor="ctr"/>
            <a:lstStyle/>
            <a:p>
              <a:endParaRPr lang="en-AU"/>
            </a:p>
          </p:txBody>
        </p:sp>
        <p:sp>
          <p:nvSpPr>
            <p:cNvPr id="606" name="Freeform: Shape 605">
              <a:extLst>
                <a:ext uri="{FF2B5EF4-FFF2-40B4-BE49-F238E27FC236}">
                  <a16:creationId xmlns:a16="http://schemas.microsoft.com/office/drawing/2014/main" id="{9386F55C-67BD-4E0F-9B5E-C9ABE5CED726}"/>
                </a:ext>
              </a:extLst>
            </p:cNvPr>
            <p:cNvSpPr/>
            <p:nvPr/>
          </p:nvSpPr>
          <p:spPr>
            <a:xfrm>
              <a:off x="7912361" y="3518006"/>
              <a:ext cx="649547" cy="1375893"/>
            </a:xfrm>
            <a:custGeom>
              <a:avLst/>
              <a:gdLst>
                <a:gd name="connsiteX0" fmla="*/ 649547 w 649547"/>
                <a:gd name="connsiteY0" fmla="*/ 121518 h 1375893"/>
                <a:gd name="connsiteX1" fmla="*/ 632887 w 649547"/>
                <a:gd name="connsiteY1" fmla="*/ 53085 h 1375893"/>
                <a:gd name="connsiteX2" fmla="*/ 586611 w 649547"/>
                <a:gd name="connsiteY2" fmla="*/ 0 h 1375893"/>
                <a:gd name="connsiteX3" fmla="*/ 0 w 649547"/>
                <a:gd name="connsiteY3" fmla="*/ 945950 h 1375893"/>
                <a:gd name="connsiteX4" fmla="*/ 601149 w 649547"/>
                <a:gd name="connsiteY4" fmla="*/ 1375894 h 1375893"/>
                <a:gd name="connsiteX5" fmla="*/ 649547 w 649547"/>
                <a:gd name="connsiteY5" fmla="*/ 1298726 h 1375893"/>
                <a:gd name="connsiteX6" fmla="*/ 649547 w 649547"/>
                <a:gd name="connsiteY6" fmla="*/ 121518 h 137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9547" h="1375893">
                  <a:moveTo>
                    <a:pt x="649547" y="121518"/>
                  </a:moveTo>
                  <a:cubicBezTo>
                    <a:pt x="649553" y="97705"/>
                    <a:pt x="643842" y="74236"/>
                    <a:pt x="632887" y="53085"/>
                  </a:cubicBezTo>
                  <a:cubicBezTo>
                    <a:pt x="621937" y="31940"/>
                    <a:pt x="606062" y="13734"/>
                    <a:pt x="586611" y="0"/>
                  </a:cubicBezTo>
                  <a:cubicBezTo>
                    <a:pt x="339158" y="403322"/>
                    <a:pt x="123542" y="811244"/>
                    <a:pt x="0" y="945950"/>
                  </a:cubicBezTo>
                  <a:cubicBezTo>
                    <a:pt x="332043" y="1073663"/>
                    <a:pt x="601149" y="1375894"/>
                    <a:pt x="601149" y="1375894"/>
                  </a:cubicBezTo>
                  <a:lnTo>
                    <a:pt x="649547" y="1298726"/>
                  </a:lnTo>
                  <a:lnTo>
                    <a:pt x="649547" y="121518"/>
                  </a:lnTo>
                  <a:close/>
                </a:path>
              </a:pathLst>
            </a:custGeom>
            <a:solidFill>
              <a:srgbClr val="D6C5BA"/>
            </a:solidFill>
            <a:ln w="6134" cap="flat">
              <a:noFill/>
              <a:prstDash val="solid"/>
              <a:miter/>
            </a:ln>
          </p:spPr>
          <p:txBody>
            <a:bodyPr rtlCol="0" anchor="ctr"/>
            <a:lstStyle/>
            <a:p>
              <a:endParaRPr lang="en-AU"/>
            </a:p>
          </p:txBody>
        </p:sp>
        <p:sp>
          <p:nvSpPr>
            <p:cNvPr id="607" name="Freeform: Shape 606">
              <a:extLst>
                <a:ext uri="{FF2B5EF4-FFF2-40B4-BE49-F238E27FC236}">
                  <a16:creationId xmlns:a16="http://schemas.microsoft.com/office/drawing/2014/main" id="{6AA707C7-7116-422E-9273-6A88549E5E7A}"/>
                </a:ext>
              </a:extLst>
            </p:cNvPr>
            <p:cNvSpPr/>
            <p:nvPr/>
          </p:nvSpPr>
          <p:spPr>
            <a:xfrm>
              <a:off x="7910091" y="3515667"/>
              <a:ext cx="654271" cy="1380563"/>
            </a:xfrm>
            <a:custGeom>
              <a:avLst/>
              <a:gdLst>
                <a:gd name="connsiteX0" fmla="*/ 603418 w 654271"/>
                <a:gd name="connsiteY0" fmla="*/ 1380564 h 1380563"/>
                <a:gd name="connsiteX1" fmla="*/ 602474 w 654271"/>
                <a:gd name="connsiteY1" fmla="*/ 1380350 h 1380563"/>
                <a:gd name="connsiteX2" fmla="*/ 601701 w 654271"/>
                <a:gd name="connsiteY2" fmla="*/ 1379767 h 1380563"/>
                <a:gd name="connsiteX3" fmla="*/ 1473 w 654271"/>
                <a:gd name="connsiteY3" fmla="*/ 950375 h 1380563"/>
                <a:gd name="connsiteX4" fmla="*/ 565 w 654271"/>
                <a:gd name="connsiteY4" fmla="*/ 949749 h 1380563"/>
                <a:gd name="connsiteX5" fmla="*/ 56 w 654271"/>
                <a:gd name="connsiteY5" fmla="*/ 948761 h 1380563"/>
                <a:gd name="connsiteX6" fmla="*/ 74 w 654271"/>
                <a:gd name="connsiteY6" fmla="*/ 947657 h 1380563"/>
                <a:gd name="connsiteX7" fmla="*/ 614 w 654271"/>
                <a:gd name="connsiteY7" fmla="*/ 946694 h 1380563"/>
                <a:gd name="connsiteX8" fmla="*/ 349648 w 654271"/>
                <a:gd name="connsiteY8" fmla="*/ 400201 h 1380563"/>
                <a:gd name="connsiteX9" fmla="*/ 586918 w 654271"/>
                <a:gd name="connsiteY9" fmla="*/ 1112 h 1380563"/>
                <a:gd name="connsiteX10" fmla="*/ 587537 w 654271"/>
                <a:gd name="connsiteY10" fmla="*/ 425 h 1380563"/>
                <a:gd name="connsiteX11" fmla="*/ 588390 w 654271"/>
                <a:gd name="connsiteY11" fmla="*/ 70 h 1380563"/>
                <a:gd name="connsiteX12" fmla="*/ 589322 w 654271"/>
                <a:gd name="connsiteY12" fmla="*/ 39 h 1380563"/>
                <a:gd name="connsiteX13" fmla="*/ 590169 w 654271"/>
                <a:gd name="connsiteY13" fmla="*/ 438 h 1380563"/>
                <a:gd name="connsiteX14" fmla="*/ 637230 w 654271"/>
                <a:gd name="connsiteY14" fmla="*/ 54351 h 1380563"/>
                <a:gd name="connsiteX15" fmla="*/ 654271 w 654271"/>
                <a:gd name="connsiteY15" fmla="*/ 123857 h 1380563"/>
                <a:gd name="connsiteX16" fmla="*/ 654271 w 654271"/>
                <a:gd name="connsiteY16" fmla="*/ 1301065 h 1380563"/>
                <a:gd name="connsiteX17" fmla="*/ 653903 w 654271"/>
                <a:gd name="connsiteY17" fmla="*/ 1302231 h 1380563"/>
                <a:gd name="connsiteX18" fmla="*/ 605197 w 654271"/>
                <a:gd name="connsiteY18" fmla="*/ 1379399 h 1380563"/>
                <a:gd name="connsiteX19" fmla="*/ 604467 w 654271"/>
                <a:gd name="connsiteY19" fmla="*/ 1380147 h 1380563"/>
                <a:gd name="connsiteX20" fmla="*/ 603480 w 654271"/>
                <a:gd name="connsiteY20" fmla="*/ 1380503 h 1380563"/>
                <a:gd name="connsiteX21" fmla="*/ 603418 w 654271"/>
                <a:gd name="connsiteY21" fmla="*/ 1380564 h 1380563"/>
                <a:gd name="connsiteX22" fmla="*/ 6257 w 654271"/>
                <a:gd name="connsiteY22" fmla="*/ 947369 h 1380563"/>
                <a:gd name="connsiteX23" fmla="*/ 603050 w 654271"/>
                <a:gd name="connsiteY23" fmla="*/ 1374430 h 1380563"/>
                <a:gd name="connsiteX24" fmla="*/ 649547 w 654271"/>
                <a:gd name="connsiteY24" fmla="*/ 1300390 h 1380563"/>
                <a:gd name="connsiteX25" fmla="*/ 649547 w 654271"/>
                <a:gd name="connsiteY25" fmla="*/ 123857 h 1380563"/>
                <a:gd name="connsiteX26" fmla="*/ 633580 w 654271"/>
                <a:gd name="connsiteY26" fmla="*/ 57608 h 1380563"/>
                <a:gd name="connsiteX27" fmla="*/ 589494 w 654271"/>
                <a:gd name="connsiteY27" fmla="*/ 5651 h 1380563"/>
                <a:gd name="connsiteX28" fmla="*/ 353635 w 654271"/>
                <a:gd name="connsiteY28" fmla="*/ 402594 h 1380563"/>
                <a:gd name="connsiteX29" fmla="*/ 6257 w 654271"/>
                <a:gd name="connsiteY29" fmla="*/ 947369 h 138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54271" h="1380563">
                  <a:moveTo>
                    <a:pt x="603418" y="1380564"/>
                  </a:moveTo>
                  <a:cubicBezTo>
                    <a:pt x="603093" y="1380564"/>
                    <a:pt x="602768" y="1380490"/>
                    <a:pt x="602474" y="1380350"/>
                  </a:cubicBezTo>
                  <a:cubicBezTo>
                    <a:pt x="602179" y="1380214"/>
                    <a:pt x="601916" y="1380012"/>
                    <a:pt x="601701" y="1379767"/>
                  </a:cubicBezTo>
                  <a:cubicBezTo>
                    <a:pt x="599002" y="1376761"/>
                    <a:pt x="329160" y="1076493"/>
                    <a:pt x="1473" y="950375"/>
                  </a:cubicBezTo>
                  <a:cubicBezTo>
                    <a:pt x="1123" y="950246"/>
                    <a:pt x="810" y="950025"/>
                    <a:pt x="565" y="949749"/>
                  </a:cubicBezTo>
                  <a:cubicBezTo>
                    <a:pt x="319" y="949467"/>
                    <a:pt x="141" y="949130"/>
                    <a:pt x="56" y="948761"/>
                  </a:cubicBezTo>
                  <a:cubicBezTo>
                    <a:pt x="-24" y="948399"/>
                    <a:pt x="-18" y="948019"/>
                    <a:pt x="74" y="947657"/>
                  </a:cubicBezTo>
                  <a:cubicBezTo>
                    <a:pt x="172" y="947295"/>
                    <a:pt x="356" y="946964"/>
                    <a:pt x="614" y="946694"/>
                  </a:cubicBezTo>
                  <a:cubicBezTo>
                    <a:pt x="82260" y="857565"/>
                    <a:pt x="206170" y="645629"/>
                    <a:pt x="349648" y="400201"/>
                  </a:cubicBezTo>
                  <a:cubicBezTo>
                    <a:pt x="425282" y="270893"/>
                    <a:pt x="503432" y="137168"/>
                    <a:pt x="586918" y="1112"/>
                  </a:cubicBezTo>
                  <a:cubicBezTo>
                    <a:pt x="587071" y="842"/>
                    <a:pt x="587286" y="609"/>
                    <a:pt x="587537" y="425"/>
                  </a:cubicBezTo>
                  <a:cubicBezTo>
                    <a:pt x="587795" y="247"/>
                    <a:pt x="588083" y="125"/>
                    <a:pt x="588390" y="70"/>
                  </a:cubicBezTo>
                  <a:cubicBezTo>
                    <a:pt x="588696" y="-10"/>
                    <a:pt x="589015" y="-23"/>
                    <a:pt x="589322" y="39"/>
                  </a:cubicBezTo>
                  <a:cubicBezTo>
                    <a:pt x="589635" y="106"/>
                    <a:pt x="589923" y="241"/>
                    <a:pt x="590169" y="438"/>
                  </a:cubicBezTo>
                  <a:cubicBezTo>
                    <a:pt x="609939" y="14387"/>
                    <a:pt x="626078" y="32875"/>
                    <a:pt x="637230" y="54351"/>
                  </a:cubicBezTo>
                  <a:cubicBezTo>
                    <a:pt x="648382" y="75826"/>
                    <a:pt x="654228" y="99658"/>
                    <a:pt x="654271" y="123857"/>
                  </a:cubicBezTo>
                  <a:lnTo>
                    <a:pt x="654271" y="1301065"/>
                  </a:lnTo>
                  <a:cubicBezTo>
                    <a:pt x="654283" y="1301482"/>
                    <a:pt x="654148" y="1301893"/>
                    <a:pt x="653903" y="1302231"/>
                  </a:cubicBezTo>
                  <a:lnTo>
                    <a:pt x="605197" y="1379399"/>
                  </a:lnTo>
                  <a:cubicBezTo>
                    <a:pt x="605013" y="1379699"/>
                    <a:pt x="604762" y="1379957"/>
                    <a:pt x="604467" y="1380147"/>
                  </a:cubicBezTo>
                  <a:cubicBezTo>
                    <a:pt x="604167" y="1380337"/>
                    <a:pt x="603830" y="1380460"/>
                    <a:pt x="603480" y="1380503"/>
                  </a:cubicBezTo>
                  <a:lnTo>
                    <a:pt x="603418" y="1380564"/>
                  </a:lnTo>
                  <a:close/>
                  <a:moveTo>
                    <a:pt x="6257" y="947369"/>
                  </a:moveTo>
                  <a:cubicBezTo>
                    <a:pt x="318486" y="1068642"/>
                    <a:pt x="577471" y="1346458"/>
                    <a:pt x="603050" y="1374430"/>
                  </a:cubicBezTo>
                  <a:lnTo>
                    <a:pt x="649547" y="1300390"/>
                  </a:lnTo>
                  <a:lnTo>
                    <a:pt x="649547" y="123857"/>
                  </a:lnTo>
                  <a:cubicBezTo>
                    <a:pt x="649480" y="100829"/>
                    <a:pt x="644008" y="78139"/>
                    <a:pt x="633580" y="57608"/>
                  </a:cubicBezTo>
                  <a:cubicBezTo>
                    <a:pt x="623152" y="37083"/>
                    <a:pt x="608050" y="19281"/>
                    <a:pt x="589494" y="5651"/>
                  </a:cubicBezTo>
                  <a:cubicBezTo>
                    <a:pt x="506560" y="140971"/>
                    <a:pt x="428840" y="273960"/>
                    <a:pt x="353635" y="402594"/>
                  </a:cubicBezTo>
                  <a:cubicBezTo>
                    <a:pt x="211322" y="645997"/>
                    <a:pt x="88271" y="856522"/>
                    <a:pt x="6257" y="947369"/>
                  </a:cubicBezTo>
                  <a:close/>
                </a:path>
              </a:pathLst>
            </a:custGeom>
            <a:solidFill>
              <a:srgbClr val="0E0E0E"/>
            </a:solidFill>
            <a:ln w="6134" cap="flat">
              <a:noFill/>
              <a:prstDash val="solid"/>
              <a:miter/>
            </a:ln>
          </p:spPr>
          <p:txBody>
            <a:bodyPr rtlCol="0" anchor="ctr"/>
            <a:lstStyle/>
            <a:p>
              <a:endParaRPr lang="en-AU"/>
            </a:p>
          </p:txBody>
        </p:sp>
        <p:sp>
          <p:nvSpPr>
            <p:cNvPr id="608" name="Freeform: Shape 607">
              <a:extLst>
                <a:ext uri="{FF2B5EF4-FFF2-40B4-BE49-F238E27FC236}">
                  <a16:creationId xmlns:a16="http://schemas.microsoft.com/office/drawing/2014/main" id="{6E2BCD57-8302-48A9-9C2B-DDDD814D4A72}"/>
                </a:ext>
              </a:extLst>
            </p:cNvPr>
            <p:cNvSpPr/>
            <p:nvPr/>
          </p:nvSpPr>
          <p:spPr>
            <a:xfrm>
              <a:off x="6360110" y="5112522"/>
              <a:ext cx="813697" cy="461043"/>
            </a:xfrm>
            <a:custGeom>
              <a:avLst/>
              <a:gdLst>
                <a:gd name="connsiteX0" fmla="*/ 813697 w 813697"/>
                <a:gd name="connsiteY0" fmla="*/ 0 h 461043"/>
                <a:gd name="connsiteX1" fmla="*/ 0 w 813697"/>
                <a:gd name="connsiteY1" fmla="*/ 0 h 461043"/>
                <a:gd name="connsiteX2" fmla="*/ 0 w 813697"/>
                <a:gd name="connsiteY2" fmla="*/ 461044 h 461043"/>
                <a:gd name="connsiteX3" fmla="*/ 813697 w 813697"/>
                <a:gd name="connsiteY3" fmla="*/ 461044 h 461043"/>
                <a:gd name="connsiteX4" fmla="*/ 813697 w 813697"/>
                <a:gd name="connsiteY4" fmla="*/ 0 h 461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697" h="461043">
                  <a:moveTo>
                    <a:pt x="813697" y="0"/>
                  </a:moveTo>
                  <a:lnTo>
                    <a:pt x="0" y="0"/>
                  </a:lnTo>
                  <a:lnTo>
                    <a:pt x="0" y="461044"/>
                  </a:lnTo>
                  <a:lnTo>
                    <a:pt x="813697" y="461044"/>
                  </a:lnTo>
                  <a:lnTo>
                    <a:pt x="813697" y="0"/>
                  </a:lnTo>
                  <a:close/>
                </a:path>
              </a:pathLst>
            </a:custGeom>
            <a:solidFill>
              <a:srgbClr val="D6C5BA"/>
            </a:solidFill>
            <a:ln w="6134" cap="flat">
              <a:noFill/>
              <a:prstDash val="solid"/>
              <a:miter/>
            </a:ln>
          </p:spPr>
          <p:txBody>
            <a:bodyPr rtlCol="0" anchor="ctr"/>
            <a:lstStyle/>
            <a:p>
              <a:endParaRPr lang="en-AU"/>
            </a:p>
          </p:txBody>
        </p:sp>
        <p:sp>
          <p:nvSpPr>
            <p:cNvPr id="609" name="Freeform: Shape 608">
              <a:extLst>
                <a:ext uri="{FF2B5EF4-FFF2-40B4-BE49-F238E27FC236}">
                  <a16:creationId xmlns:a16="http://schemas.microsoft.com/office/drawing/2014/main" id="{1A831BDD-9F25-495A-8324-179414181E2B}"/>
                </a:ext>
              </a:extLst>
            </p:cNvPr>
            <p:cNvSpPr/>
            <p:nvPr/>
          </p:nvSpPr>
          <p:spPr>
            <a:xfrm>
              <a:off x="6357779" y="5110252"/>
              <a:ext cx="818359" cy="465706"/>
            </a:xfrm>
            <a:custGeom>
              <a:avLst/>
              <a:gdLst>
                <a:gd name="connsiteX0" fmla="*/ 816028 w 818359"/>
                <a:gd name="connsiteY0" fmla="*/ 465707 h 465706"/>
                <a:gd name="connsiteX1" fmla="*/ 2331 w 818359"/>
                <a:gd name="connsiteY1" fmla="*/ 465707 h 465706"/>
                <a:gd name="connsiteX2" fmla="*/ 681 w 818359"/>
                <a:gd name="connsiteY2" fmla="*/ 465025 h 465706"/>
                <a:gd name="connsiteX3" fmla="*/ 0 w 818359"/>
                <a:gd name="connsiteY3" fmla="*/ 463375 h 465706"/>
                <a:gd name="connsiteX4" fmla="*/ 0 w 818359"/>
                <a:gd name="connsiteY4" fmla="*/ 2270 h 465706"/>
                <a:gd name="connsiteX5" fmla="*/ 178 w 818359"/>
                <a:gd name="connsiteY5" fmla="*/ 1387 h 465706"/>
                <a:gd name="connsiteX6" fmla="*/ 687 w 818359"/>
                <a:gd name="connsiteY6" fmla="*/ 645 h 465706"/>
                <a:gd name="connsiteX7" fmla="*/ 1442 w 818359"/>
                <a:gd name="connsiteY7" fmla="*/ 154 h 465706"/>
                <a:gd name="connsiteX8" fmla="*/ 2331 w 818359"/>
                <a:gd name="connsiteY8" fmla="*/ 1 h 465706"/>
                <a:gd name="connsiteX9" fmla="*/ 816028 w 818359"/>
                <a:gd name="connsiteY9" fmla="*/ 1 h 465706"/>
                <a:gd name="connsiteX10" fmla="*/ 816918 w 818359"/>
                <a:gd name="connsiteY10" fmla="*/ 154 h 465706"/>
                <a:gd name="connsiteX11" fmla="*/ 817672 w 818359"/>
                <a:gd name="connsiteY11" fmla="*/ 645 h 465706"/>
                <a:gd name="connsiteX12" fmla="*/ 818182 w 818359"/>
                <a:gd name="connsiteY12" fmla="*/ 1387 h 465706"/>
                <a:gd name="connsiteX13" fmla="*/ 818359 w 818359"/>
                <a:gd name="connsiteY13" fmla="*/ 2270 h 465706"/>
                <a:gd name="connsiteX14" fmla="*/ 818359 w 818359"/>
                <a:gd name="connsiteY14" fmla="*/ 463314 h 465706"/>
                <a:gd name="connsiteX15" fmla="*/ 818200 w 818359"/>
                <a:gd name="connsiteY15" fmla="*/ 464222 h 465706"/>
                <a:gd name="connsiteX16" fmla="*/ 817697 w 818359"/>
                <a:gd name="connsiteY16" fmla="*/ 465001 h 465706"/>
                <a:gd name="connsiteX17" fmla="*/ 816936 w 818359"/>
                <a:gd name="connsiteY17" fmla="*/ 465522 h 465706"/>
                <a:gd name="connsiteX18" fmla="*/ 816028 w 818359"/>
                <a:gd name="connsiteY18" fmla="*/ 465707 h 465706"/>
                <a:gd name="connsiteX19" fmla="*/ 4417 w 818359"/>
                <a:gd name="connsiteY19" fmla="*/ 461044 h 465706"/>
                <a:gd name="connsiteX20" fmla="*/ 813759 w 818359"/>
                <a:gd name="connsiteY20" fmla="*/ 461044 h 465706"/>
                <a:gd name="connsiteX21" fmla="*/ 813759 w 818359"/>
                <a:gd name="connsiteY21" fmla="*/ 4601 h 465706"/>
                <a:gd name="connsiteX22" fmla="*/ 4417 w 818359"/>
                <a:gd name="connsiteY22" fmla="*/ 4601 h 465706"/>
                <a:gd name="connsiteX23" fmla="*/ 4417 w 818359"/>
                <a:gd name="connsiteY23" fmla="*/ 461044 h 46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8359" h="465706">
                  <a:moveTo>
                    <a:pt x="816028" y="465707"/>
                  </a:moveTo>
                  <a:lnTo>
                    <a:pt x="2331" y="465707"/>
                  </a:lnTo>
                  <a:cubicBezTo>
                    <a:pt x="1711" y="465707"/>
                    <a:pt x="1123" y="465461"/>
                    <a:pt x="681" y="465025"/>
                  </a:cubicBezTo>
                  <a:cubicBezTo>
                    <a:pt x="245" y="464584"/>
                    <a:pt x="0" y="463995"/>
                    <a:pt x="0" y="463375"/>
                  </a:cubicBezTo>
                  <a:lnTo>
                    <a:pt x="0" y="2270"/>
                  </a:lnTo>
                  <a:cubicBezTo>
                    <a:pt x="0" y="1970"/>
                    <a:pt x="61" y="1669"/>
                    <a:pt x="178" y="1387"/>
                  </a:cubicBezTo>
                  <a:cubicBezTo>
                    <a:pt x="294" y="1105"/>
                    <a:pt x="472" y="853"/>
                    <a:pt x="687" y="645"/>
                  </a:cubicBezTo>
                  <a:cubicBezTo>
                    <a:pt x="902" y="430"/>
                    <a:pt x="1159" y="264"/>
                    <a:pt x="1442" y="154"/>
                  </a:cubicBezTo>
                  <a:cubicBezTo>
                    <a:pt x="1730" y="43"/>
                    <a:pt x="2030" y="-6"/>
                    <a:pt x="2331" y="1"/>
                  </a:cubicBezTo>
                  <a:lnTo>
                    <a:pt x="816028" y="1"/>
                  </a:lnTo>
                  <a:cubicBezTo>
                    <a:pt x="816335" y="-6"/>
                    <a:pt x="816636" y="43"/>
                    <a:pt x="816918" y="154"/>
                  </a:cubicBezTo>
                  <a:cubicBezTo>
                    <a:pt x="817200" y="264"/>
                    <a:pt x="817458" y="430"/>
                    <a:pt x="817672" y="645"/>
                  </a:cubicBezTo>
                  <a:cubicBezTo>
                    <a:pt x="817893" y="853"/>
                    <a:pt x="818065" y="1105"/>
                    <a:pt x="818182" y="1387"/>
                  </a:cubicBezTo>
                  <a:cubicBezTo>
                    <a:pt x="818298" y="1669"/>
                    <a:pt x="818359" y="1970"/>
                    <a:pt x="818359" y="2270"/>
                  </a:cubicBezTo>
                  <a:lnTo>
                    <a:pt x="818359" y="463314"/>
                  </a:lnTo>
                  <a:cubicBezTo>
                    <a:pt x="818366" y="463627"/>
                    <a:pt x="818317" y="463934"/>
                    <a:pt x="818200" y="464222"/>
                  </a:cubicBezTo>
                  <a:cubicBezTo>
                    <a:pt x="818089" y="464517"/>
                    <a:pt x="817918" y="464780"/>
                    <a:pt x="817697" y="465001"/>
                  </a:cubicBezTo>
                  <a:cubicBezTo>
                    <a:pt x="817482" y="465228"/>
                    <a:pt x="817225" y="465400"/>
                    <a:pt x="816936" y="465522"/>
                  </a:cubicBezTo>
                  <a:cubicBezTo>
                    <a:pt x="816648" y="465645"/>
                    <a:pt x="816341" y="465707"/>
                    <a:pt x="816028" y="465707"/>
                  </a:cubicBezTo>
                  <a:close/>
                  <a:moveTo>
                    <a:pt x="4417" y="461044"/>
                  </a:moveTo>
                  <a:lnTo>
                    <a:pt x="813759" y="461044"/>
                  </a:lnTo>
                  <a:lnTo>
                    <a:pt x="813759" y="4601"/>
                  </a:lnTo>
                  <a:lnTo>
                    <a:pt x="4417" y="4601"/>
                  </a:lnTo>
                  <a:lnTo>
                    <a:pt x="4417" y="461044"/>
                  </a:lnTo>
                  <a:close/>
                </a:path>
              </a:pathLst>
            </a:custGeom>
            <a:solidFill>
              <a:srgbClr val="0E0E0E"/>
            </a:solidFill>
            <a:ln w="6134" cap="flat">
              <a:noFill/>
              <a:prstDash val="solid"/>
              <a:miter/>
            </a:ln>
          </p:spPr>
          <p:txBody>
            <a:bodyPr rtlCol="0" anchor="ctr"/>
            <a:lstStyle/>
            <a:p>
              <a:endParaRPr lang="en-AU"/>
            </a:p>
          </p:txBody>
        </p:sp>
        <p:sp>
          <p:nvSpPr>
            <p:cNvPr id="610" name="Freeform: Shape 609">
              <a:extLst>
                <a:ext uri="{FF2B5EF4-FFF2-40B4-BE49-F238E27FC236}">
                  <a16:creationId xmlns:a16="http://schemas.microsoft.com/office/drawing/2014/main" id="{E53D046E-FC46-45F5-A28C-FA59476495D0}"/>
                </a:ext>
              </a:extLst>
            </p:cNvPr>
            <p:cNvSpPr/>
            <p:nvPr/>
          </p:nvSpPr>
          <p:spPr>
            <a:xfrm>
              <a:off x="6357404" y="5571327"/>
              <a:ext cx="819107" cy="4662"/>
            </a:xfrm>
            <a:custGeom>
              <a:avLst/>
              <a:gdLst>
                <a:gd name="connsiteX0" fmla="*/ 816403 w 819107"/>
                <a:gd name="connsiteY0" fmla="*/ 4632 h 4662"/>
                <a:gd name="connsiteX1" fmla="*/ 2705 w 819107"/>
                <a:gd name="connsiteY1" fmla="*/ 4632 h 4662"/>
                <a:gd name="connsiteX2" fmla="*/ 1705 w 819107"/>
                <a:gd name="connsiteY2" fmla="*/ 4577 h 4662"/>
                <a:gd name="connsiteX3" fmla="*/ 822 w 819107"/>
                <a:gd name="connsiteY3" fmla="*/ 4104 h 4662"/>
                <a:gd name="connsiteX4" fmla="*/ 215 w 819107"/>
                <a:gd name="connsiteY4" fmla="*/ 3307 h 4662"/>
                <a:gd name="connsiteX5" fmla="*/ 0 w 819107"/>
                <a:gd name="connsiteY5" fmla="*/ 2331 h 4662"/>
                <a:gd name="connsiteX6" fmla="*/ 215 w 819107"/>
                <a:gd name="connsiteY6" fmla="*/ 1350 h 4662"/>
                <a:gd name="connsiteX7" fmla="*/ 822 w 819107"/>
                <a:gd name="connsiteY7" fmla="*/ 552 h 4662"/>
                <a:gd name="connsiteX8" fmla="*/ 1705 w 819107"/>
                <a:gd name="connsiteY8" fmla="*/ 86 h 4662"/>
                <a:gd name="connsiteX9" fmla="*/ 2705 w 819107"/>
                <a:gd name="connsiteY9" fmla="*/ 31 h 4662"/>
                <a:gd name="connsiteX10" fmla="*/ 816403 w 819107"/>
                <a:gd name="connsiteY10" fmla="*/ 31 h 4662"/>
                <a:gd name="connsiteX11" fmla="*/ 817402 w 819107"/>
                <a:gd name="connsiteY11" fmla="*/ 86 h 4662"/>
                <a:gd name="connsiteX12" fmla="*/ 818292 w 819107"/>
                <a:gd name="connsiteY12" fmla="*/ 552 h 4662"/>
                <a:gd name="connsiteX13" fmla="*/ 818893 w 819107"/>
                <a:gd name="connsiteY13" fmla="*/ 1350 h 4662"/>
                <a:gd name="connsiteX14" fmla="*/ 819108 w 819107"/>
                <a:gd name="connsiteY14" fmla="*/ 2331 h 4662"/>
                <a:gd name="connsiteX15" fmla="*/ 818893 w 819107"/>
                <a:gd name="connsiteY15" fmla="*/ 3307 h 4662"/>
                <a:gd name="connsiteX16" fmla="*/ 818292 w 819107"/>
                <a:gd name="connsiteY16" fmla="*/ 4104 h 4662"/>
                <a:gd name="connsiteX17" fmla="*/ 817402 w 819107"/>
                <a:gd name="connsiteY17" fmla="*/ 4577 h 4662"/>
                <a:gd name="connsiteX18" fmla="*/ 816403 w 819107"/>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9107" h="4662">
                  <a:moveTo>
                    <a:pt x="816403" y="4632"/>
                  </a:moveTo>
                  <a:lnTo>
                    <a:pt x="2705" y="4632"/>
                  </a:lnTo>
                  <a:cubicBezTo>
                    <a:pt x="2374" y="4687"/>
                    <a:pt x="2030" y="4668"/>
                    <a:pt x="1705" y="4577"/>
                  </a:cubicBezTo>
                  <a:cubicBezTo>
                    <a:pt x="1380" y="4484"/>
                    <a:pt x="1080" y="4325"/>
                    <a:pt x="822" y="4104"/>
                  </a:cubicBezTo>
                  <a:cubicBezTo>
                    <a:pt x="564" y="3890"/>
                    <a:pt x="356" y="3613"/>
                    <a:pt x="215" y="3307"/>
                  </a:cubicBezTo>
                  <a:cubicBezTo>
                    <a:pt x="74" y="3000"/>
                    <a:pt x="0" y="2669"/>
                    <a:pt x="0" y="2331"/>
                  </a:cubicBezTo>
                  <a:cubicBezTo>
                    <a:pt x="0" y="1994"/>
                    <a:pt x="74" y="1657"/>
                    <a:pt x="215" y="1350"/>
                  </a:cubicBezTo>
                  <a:cubicBezTo>
                    <a:pt x="356" y="1043"/>
                    <a:pt x="564" y="773"/>
                    <a:pt x="822" y="552"/>
                  </a:cubicBezTo>
                  <a:cubicBezTo>
                    <a:pt x="1080" y="338"/>
                    <a:pt x="1380" y="172"/>
                    <a:pt x="1705" y="86"/>
                  </a:cubicBezTo>
                  <a:cubicBezTo>
                    <a:pt x="2030" y="-6"/>
                    <a:pt x="2374" y="-24"/>
                    <a:pt x="2705" y="31"/>
                  </a:cubicBezTo>
                  <a:lnTo>
                    <a:pt x="816403" y="31"/>
                  </a:lnTo>
                  <a:cubicBezTo>
                    <a:pt x="816734" y="-24"/>
                    <a:pt x="817077" y="-6"/>
                    <a:pt x="817402" y="86"/>
                  </a:cubicBezTo>
                  <a:cubicBezTo>
                    <a:pt x="817728" y="172"/>
                    <a:pt x="818034" y="338"/>
                    <a:pt x="818292" y="552"/>
                  </a:cubicBezTo>
                  <a:cubicBezTo>
                    <a:pt x="818543" y="773"/>
                    <a:pt x="818752" y="1043"/>
                    <a:pt x="818893" y="1350"/>
                  </a:cubicBezTo>
                  <a:cubicBezTo>
                    <a:pt x="819034" y="1657"/>
                    <a:pt x="819108" y="1994"/>
                    <a:pt x="819108" y="2331"/>
                  </a:cubicBezTo>
                  <a:cubicBezTo>
                    <a:pt x="819108" y="2669"/>
                    <a:pt x="819034" y="3000"/>
                    <a:pt x="818893" y="3307"/>
                  </a:cubicBezTo>
                  <a:cubicBezTo>
                    <a:pt x="818752" y="3613"/>
                    <a:pt x="818543" y="3890"/>
                    <a:pt x="818292" y="4104"/>
                  </a:cubicBezTo>
                  <a:cubicBezTo>
                    <a:pt x="818034" y="4325"/>
                    <a:pt x="817728" y="4484"/>
                    <a:pt x="817402" y="4577"/>
                  </a:cubicBezTo>
                  <a:cubicBezTo>
                    <a:pt x="817077" y="4668"/>
                    <a:pt x="816734" y="4687"/>
                    <a:pt x="816403" y="4632"/>
                  </a:cubicBezTo>
                  <a:close/>
                </a:path>
              </a:pathLst>
            </a:custGeom>
            <a:solidFill>
              <a:srgbClr val="0E0E0E"/>
            </a:solidFill>
            <a:ln w="6134" cap="flat">
              <a:noFill/>
              <a:prstDash val="solid"/>
              <a:miter/>
            </a:ln>
          </p:spPr>
          <p:txBody>
            <a:bodyPr rtlCol="0" anchor="ctr"/>
            <a:lstStyle/>
            <a:p>
              <a:endParaRPr lang="en-AU"/>
            </a:p>
          </p:txBody>
        </p:sp>
        <p:sp>
          <p:nvSpPr>
            <p:cNvPr id="611" name="Freeform: Shape 610">
              <a:extLst>
                <a:ext uri="{FF2B5EF4-FFF2-40B4-BE49-F238E27FC236}">
                  <a16:creationId xmlns:a16="http://schemas.microsoft.com/office/drawing/2014/main" id="{6BCD6D4D-0A3B-47EA-96BE-61BAE69F0F05}"/>
                </a:ext>
              </a:extLst>
            </p:cNvPr>
            <p:cNvSpPr/>
            <p:nvPr/>
          </p:nvSpPr>
          <p:spPr>
            <a:xfrm>
              <a:off x="6357404" y="5479314"/>
              <a:ext cx="819107" cy="4662"/>
            </a:xfrm>
            <a:custGeom>
              <a:avLst/>
              <a:gdLst>
                <a:gd name="connsiteX0" fmla="*/ 816403 w 819107"/>
                <a:gd name="connsiteY0" fmla="*/ 4632 h 4662"/>
                <a:gd name="connsiteX1" fmla="*/ 2705 w 819107"/>
                <a:gd name="connsiteY1" fmla="*/ 4632 h 4662"/>
                <a:gd name="connsiteX2" fmla="*/ 1705 w 819107"/>
                <a:gd name="connsiteY2" fmla="*/ 4577 h 4662"/>
                <a:gd name="connsiteX3" fmla="*/ 822 w 819107"/>
                <a:gd name="connsiteY3" fmla="*/ 4104 h 4662"/>
                <a:gd name="connsiteX4" fmla="*/ 215 w 819107"/>
                <a:gd name="connsiteY4" fmla="*/ 3307 h 4662"/>
                <a:gd name="connsiteX5" fmla="*/ 0 w 819107"/>
                <a:gd name="connsiteY5" fmla="*/ 2331 h 4662"/>
                <a:gd name="connsiteX6" fmla="*/ 215 w 819107"/>
                <a:gd name="connsiteY6" fmla="*/ 1350 h 4662"/>
                <a:gd name="connsiteX7" fmla="*/ 822 w 819107"/>
                <a:gd name="connsiteY7" fmla="*/ 552 h 4662"/>
                <a:gd name="connsiteX8" fmla="*/ 1705 w 819107"/>
                <a:gd name="connsiteY8" fmla="*/ 86 h 4662"/>
                <a:gd name="connsiteX9" fmla="*/ 2705 w 819107"/>
                <a:gd name="connsiteY9" fmla="*/ 31 h 4662"/>
                <a:gd name="connsiteX10" fmla="*/ 816403 w 819107"/>
                <a:gd name="connsiteY10" fmla="*/ 31 h 4662"/>
                <a:gd name="connsiteX11" fmla="*/ 817402 w 819107"/>
                <a:gd name="connsiteY11" fmla="*/ 86 h 4662"/>
                <a:gd name="connsiteX12" fmla="*/ 818292 w 819107"/>
                <a:gd name="connsiteY12" fmla="*/ 552 h 4662"/>
                <a:gd name="connsiteX13" fmla="*/ 818893 w 819107"/>
                <a:gd name="connsiteY13" fmla="*/ 1350 h 4662"/>
                <a:gd name="connsiteX14" fmla="*/ 819108 w 819107"/>
                <a:gd name="connsiteY14" fmla="*/ 2331 h 4662"/>
                <a:gd name="connsiteX15" fmla="*/ 818893 w 819107"/>
                <a:gd name="connsiteY15" fmla="*/ 3307 h 4662"/>
                <a:gd name="connsiteX16" fmla="*/ 818292 w 819107"/>
                <a:gd name="connsiteY16" fmla="*/ 4104 h 4662"/>
                <a:gd name="connsiteX17" fmla="*/ 817402 w 819107"/>
                <a:gd name="connsiteY17" fmla="*/ 4577 h 4662"/>
                <a:gd name="connsiteX18" fmla="*/ 816403 w 819107"/>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9107" h="4662">
                  <a:moveTo>
                    <a:pt x="816403" y="4632"/>
                  </a:moveTo>
                  <a:lnTo>
                    <a:pt x="2705" y="4632"/>
                  </a:lnTo>
                  <a:cubicBezTo>
                    <a:pt x="2374" y="4687"/>
                    <a:pt x="2030" y="4668"/>
                    <a:pt x="1705" y="4577"/>
                  </a:cubicBezTo>
                  <a:cubicBezTo>
                    <a:pt x="1380" y="4484"/>
                    <a:pt x="1080" y="4325"/>
                    <a:pt x="822" y="4104"/>
                  </a:cubicBezTo>
                  <a:cubicBezTo>
                    <a:pt x="564" y="3890"/>
                    <a:pt x="356" y="3613"/>
                    <a:pt x="215" y="3307"/>
                  </a:cubicBezTo>
                  <a:cubicBezTo>
                    <a:pt x="74" y="3000"/>
                    <a:pt x="0" y="2669"/>
                    <a:pt x="0" y="2331"/>
                  </a:cubicBezTo>
                  <a:cubicBezTo>
                    <a:pt x="0" y="1994"/>
                    <a:pt x="74" y="1657"/>
                    <a:pt x="215" y="1350"/>
                  </a:cubicBezTo>
                  <a:cubicBezTo>
                    <a:pt x="356" y="1043"/>
                    <a:pt x="564" y="773"/>
                    <a:pt x="822" y="552"/>
                  </a:cubicBezTo>
                  <a:cubicBezTo>
                    <a:pt x="1080" y="338"/>
                    <a:pt x="1380" y="172"/>
                    <a:pt x="1705" y="86"/>
                  </a:cubicBezTo>
                  <a:cubicBezTo>
                    <a:pt x="2030" y="-6"/>
                    <a:pt x="2374" y="-24"/>
                    <a:pt x="2705" y="31"/>
                  </a:cubicBezTo>
                  <a:lnTo>
                    <a:pt x="816403" y="31"/>
                  </a:lnTo>
                  <a:cubicBezTo>
                    <a:pt x="816734" y="-24"/>
                    <a:pt x="817077" y="-6"/>
                    <a:pt x="817402" y="86"/>
                  </a:cubicBezTo>
                  <a:cubicBezTo>
                    <a:pt x="817728" y="172"/>
                    <a:pt x="818034" y="338"/>
                    <a:pt x="818292" y="552"/>
                  </a:cubicBezTo>
                  <a:cubicBezTo>
                    <a:pt x="818543" y="773"/>
                    <a:pt x="818752" y="1043"/>
                    <a:pt x="818893" y="1350"/>
                  </a:cubicBezTo>
                  <a:cubicBezTo>
                    <a:pt x="819034" y="1657"/>
                    <a:pt x="819108" y="1994"/>
                    <a:pt x="819108" y="2331"/>
                  </a:cubicBezTo>
                  <a:cubicBezTo>
                    <a:pt x="819108" y="2669"/>
                    <a:pt x="819034" y="3000"/>
                    <a:pt x="818893" y="3307"/>
                  </a:cubicBezTo>
                  <a:cubicBezTo>
                    <a:pt x="818752" y="3613"/>
                    <a:pt x="818543" y="3890"/>
                    <a:pt x="818292" y="4104"/>
                  </a:cubicBezTo>
                  <a:cubicBezTo>
                    <a:pt x="818034" y="4325"/>
                    <a:pt x="817728" y="4484"/>
                    <a:pt x="817402" y="4577"/>
                  </a:cubicBezTo>
                  <a:cubicBezTo>
                    <a:pt x="817077" y="4668"/>
                    <a:pt x="816734" y="4687"/>
                    <a:pt x="816403" y="4632"/>
                  </a:cubicBezTo>
                  <a:close/>
                </a:path>
              </a:pathLst>
            </a:custGeom>
            <a:solidFill>
              <a:srgbClr val="0E0E0E"/>
            </a:solidFill>
            <a:ln w="6134" cap="flat">
              <a:noFill/>
              <a:prstDash val="solid"/>
              <a:miter/>
            </a:ln>
          </p:spPr>
          <p:txBody>
            <a:bodyPr rtlCol="0" anchor="ctr"/>
            <a:lstStyle/>
            <a:p>
              <a:endParaRPr lang="en-AU"/>
            </a:p>
          </p:txBody>
        </p:sp>
        <p:sp>
          <p:nvSpPr>
            <p:cNvPr id="612" name="Freeform: Shape 611">
              <a:extLst>
                <a:ext uri="{FF2B5EF4-FFF2-40B4-BE49-F238E27FC236}">
                  <a16:creationId xmlns:a16="http://schemas.microsoft.com/office/drawing/2014/main" id="{79411549-EAD4-4AA4-84A8-40411EFAA701}"/>
                </a:ext>
              </a:extLst>
            </p:cNvPr>
            <p:cNvSpPr/>
            <p:nvPr/>
          </p:nvSpPr>
          <p:spPr>
            <a:xfrm>
              <a:off x="6357779" y="5386842"/>
              <a:ext cx="818359" cy="4601"/>
            </a:xfrm>
            <a:custGeom>
              <a:avLst/>
              <a:gdLst>
                <a:gd name="connsiteX0" fmla="*/ 816028 w 818359"/>
                <a:gd name="connsiteY0" fmla="*/ 4601 h 4601"/>
                <a:gd name="connsiteX1" fmla="*/ 2331 w 818359"/>
                <a:gd name="connsiteY1" fmla="*/ 4601 h 4601"/>
                <a:gd name="connsiteX2" fmla="*/ 1442 w 818359"/>
                <a:gd name="connsiteY2" fmla="*/ 4447 h 4601"/>
                <a:gd name="connsiteX3" fmla="*/ 687 w 818359"/>
                <a:gd name="connsiteY3" fmla="*/ 3957 h 4601"/>
                <a:gd name="connsiteX4" fmla="*/ 178 w 818359"/>
                <a:gd name="connsiteY4" fmla="*/ 3214 h 4601"/>
                <a:gd name="connsiteX5" fmla="*/ 0 w 818359"/>
                <a:gd name="connsiteY5" fmla="*/ 2331 h 4601"/>
                <a:gd name="connsiteX6" fmla="*/ 681 w 818359"/>
                <a:gd name="connsiteY6" fmla="*/ 681 h 4601"/>
                <a:gd name="connsiteX7" fmla="*/ 2331 w 818359"/>
                <a:gd name="connsiteY7" fmla="*/ 0 h 4601"/>
                <a:gd name="connsiteX8" fmla="*/ 816028 w 818359"/>
                <a:gd name="connsiteY8" fmla="*/ 0 h 4601"/>
                <a:gd name="connsiteX9" fmla="*/ 817679 w 818359"/>
                <a:gd name="connsiteY9" fmla="*/ 681 h 4601"/>
                <a:gd name="connsiteX10" fmla="*/ 818359 w 818359"/>
                <a:gd name="connsiteY10" fmla="*/ 2331 h 4601"/>
                <a:gd name="connsiteX11" fmla="*/ 818182 w 818359"/>
                <a:gd name="connsiteY11" fmla="*/ 3214 h 4601"/>
                <a:gd name="connsiteX12" fmla="*/ 817672 w 818359"/>
                <a:gd name="connsiteY12" fmla="*/ 3957 h 4601"/>
                <a:gd name="connsiteX13" fmla="*/ 816918 w 818359"/>
                <a:gd name="connsiteY13" fmla="*/ 4447 h 4601"/>
                <a:gd name="connsiteX14" fmla="*/ 816028 w 81835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59" h="4601">
                  <a:moveTo>
                    <a:pt x="816028" y="4601"/>
                  </a:moveTo>
                  <a:lnTo>
                    <a:pt x="2331" y="4601"/>
                  </a:lnTo>
                  <a:cubicBezTo>
                    <a:pt x="2030" y="4607"/>
                    <a:pt x="1730" y="4558"/>
                    <a:pt x="1442" y="4447"/>
                  </a:cubicBezTo>
                  <a:cubicBezTo>
                    <a:pt x="1159" y="4337"/>
                    <a:pt x="902" y="4171"/>
                    <a:pt x="687" y="3957"/>
                  </a:cubicBezTo>
                  <a:cubicBezTo>
                    <a:pt x="472" y="3748"/>
                    <a:pt x="294" y="3491"/>
                    <a:pt x="178" y="3214"/>
                  </a:cubicBezTo>
                  <a:cubicBezTo>
                    <a:pt x="61" y="2932"/>
                    <a:pt x="0" y="2632"/>
                    <a:pt x="0" y="2331"/>
                  </a:cubicBezTo>
                  <a:cubicBezTo>
                    <a:pt x="0" y="1711"/>
                    <a:pt x="245" y="1123"/>
                    <a:pt x="681" y="681"/>
                  </a:cubicBezTo>
                  <a:cubicBezTo>
                    <a:pt x="1123" y="246"/>
                    <a:pt x="1711" y="0"/>
                    <a:pt x="2331" y="0"/>
                  </a:cubicBezTo>
                  <a:lnTo>
                    <a:pt x="816028" y="0"/>
                  </a:lnTo>
                  <a:cubicBezTo>
                    <a:pt x="816648" y="0"/>
                    <a:pt x="817243" y="246"/>
                    <a:pt x="817679" y="681"/>
                  </a:cubicBezTo>
                  <a:cubicBezTo>
                    <a:pt x="818114" y="1123"/>
                    <a:pt x="818359" y="1711"/>
                    <a:pt x="818359" y="2331"/>
                  </a:cubicBezTo>
                  <a:cubicBezTo>
                    <a:pt x="818359" y="2632"/>
                    <a:pt x="818298" y="2932"/>
                    <a:pt x="818182" y="3214"/>
                  </a:cubicBezTo>
                  <a:cubicBezTo>
                    <a:pt x="818065" y="3491"/>
                    <a:pt x="817893" y="3748"/>
                    <a:pt x="817672" y="3957"/>
                  </a:cubicBezTo>
                  <a:cubicBezTo>
                    <a:pt x="817458" y="4171"/>
                    <a:pt x="817200" y="4337"/>
                    <a:pt x="816918" y="4447"/>
                  </a:cubicBezTo>
                  <a:cubicBezTo>
                    <a:pt x="816636" y="4558"/>
                    <a:pt x="816335" y="4607"/>
                    <a:pt x="816028" y="4601"/>
                  </a:cubicBezTo>
                  <a:close/>
                </a:path>
              </a:pathLst>
            </a:custGeom>
            <a:solidFill>
              <a:srgbClr val="0E0E0E"/>
            </a:solidFill>
            <a:ln w="6134" cap="flat">
              <a:noFill/>
              <a:prstDash val="solid"/>
              <a:miter/>
            </a:ln>
          </p:spPr>
          <p:txBody>
            <a:bodyPr rtlCol="0" anchor="ctr"/>
            <a:lstStyle/>
            <a:p>
              <a:endParaRPr lang="en-AU"/>
            </a:p>
          </p:txBody>
        </p:sp>
        <p:sp>
          <p:nvSpPr>
            <p:cNvPr id="613" name="Freeform: Shape 612">
              <a:extLst>
                <a:ext uri="{FF2B5EF4-FFF2-40B4-BE49-F238E27FC236}">
                  <a16:creationId xmlns:a16="http://schemas.microsoft.com/office/drawing/2014/main" id="{7CB3027C-9D9B-436C-929E-1F5BD3DD28ED}"/>
                </a:ext>
              </a:extLst>
            </p:cNvPr>
            <p:cNvSpPr/>
            <p:nvPr/>
          </p:nvSpPr>
          <p:spPr>
            <a:xfrm>
              <a:off x="6357404" y="5294614"/>
              <a:ext cx="819107" cy="4662"/>
            </a:xfrm>
            <a:custGeom>
              <a:avLst/>
              <a:gdLst>
                <a:gd name="connsiteX0" fmla="*/ 816403 w 819107"/>
                <a:gd name="connsiteY0" fmla="*/ 4632 h 4662"/>
                <a:gd name="connsiteX1" fmla="*/ 2705 w 819107"/>
                <a:gd name="connsiteY1" fmla="*/ 4632 h 4662"/>
                <a:gd name="connsiteX2" fmla="*/ 1705 w 819107"/>
                <a:gd name="connsiteY2" fmla="*/ 4576 h 4662"/>
                <a:gd name="connsiteX3" fmla="*/ 822 w 819107"/>
                <a:gd name="connsiteY3" fmla="*/ 4110 h 4662"/>
                <a:gd name="connsiteX4" fmla="*/ 215 w 819107"/>
                <a:gd name="connsiteY4" fmla="*/ 3313 h 4662"/>
                <a:gd name="connsiteX5" fmla="*/ 0 w 819107"/>
                <a:gd name="connsiteY5" fmla="*/ 2332 h 4662"/>
                <a:gd name="connsiteX6" fmla="*/ 215 w 819107"/>
                <a:gd name="connsiteY6" fmla="*/ 1350 h 4662"/>
                <a:gd name="connsiteX7" fmla="*/ 822 w 819107"/>
                <a:gd name="connsiteY7" fmla="*/ 552 h 4662"/>
                <a:gd name="connsiteX8" fmla="*/ 1705 w 819107"/>
                <a:gd name="connsiteY8" fmla="*/ 86 h 4662"/>
                <a:gd name="connsiteX9" fmla="*/ 2705 w 819107"/>
                <a:gd name="connsiteY9" fmla="*/ 31 h 4662"/>
                <a:gd name="connsiteX10" fmla="*/ 816403 w 819107"/>
                <a:gd name="connsiteY10" fmla="*/ 31 h 4662"/>
                <a:gd name="connsiteX11" fmla="*/ 817402 w 819107"/>
                <a:gd name="connsiteY11" fmla="*/ 86 h 4662"/>
                <a:gd name="connsiteX12" fmla="*/ 818292 w 819107"/>
                <a:gd name="connsiteY12" fmla="*/ 552 h 4662"/>
                <a:gd name="connsiteX13" fmla="*/ 818893 w 819107"/>
                <a:gd name="connsiteY13" fmla="*/ 1350 h 4662"/>
                <a:gd name="connsiteX14" fmla="*/ 819108 w 819107"/>
                <a:gd name="connsiteY14" fmla="*/ 2332 h 4662"/>
                <a:gd name="connsiteX15" fmla="*/ 818893 w 819107"/>
                <a:gd name="connsiteY15" fmla="*/ 3313 h 4662"/>
                <a:gd name="connsiteX16" fmla="*/ 818292 w 819107"/>
                <a:gd name="connsiteY16" fmla="*/ 4110 h 4662"/>
                <a:gd name="connsiteX17" fmla="*/ 817402 w 819107"/>
                <a:gd name="connsiteY17" fmla="*/ 4576 h 4662"/>
                <a:gd name="connsiteX18" fmla="*/ 816403 w 819107"/>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9107" h="4662">
                  <a:moveTo>
                    <a:pt x="816403" y="4632"/>
                  </a:moveTo>
                  <a:lnTo>
                    <a:pt x="2705" y="4632"/>
                  </a:lnTo>
                  <a:cubicBezTo>
                    <a:pt x="2374" y="4687"/>
                    <a:pt x="2030" y="4669"/>
                    <a:pt x="1705" y="4576"/>
                  </a:cubicBezTo>
                  <a:cubicBezTo>
                    <a:pt x="1380" y="4485"/>
                    <a:pt x="1080" y="4325"/>
                    <a:pt x="822" y="4110"/>
                  </a:cubicBezTo>
                  <a:cubicBezTo>
                    <a:pt x="564" y="3889"/>
                    <a:pt x="356" y="3619"/>
                    <a:pt x="215" y="3313"/>
                  </a:cubicBezTo>
                  <a:cubicBezTo>
                    <a:pt x="74" y="3006"/>
                    <a:pt x="0" y="2669"/>
                    <a:pt x="0" y="2332"/>
                  </a:cubicBezTo>
                  <a:cubicBezTo>
                    <a:pt x="0" y="1994"/>
                    <a:pt x="74" y="1657"/>
                    <a:pt x="215" y="1350"/>
                  </a:cubicBezTo>
                  <a:cubicBezTo>
                    <a:pt x="356" y="1043"/>
                    <a:pt x="564" y="773"/>
                    <a:pt x="822" y="552"/>
                  </a:cubicBezTo>
                  <a:cubicBezTo>
                    <a:pt x="1080" y="338"/>
                    <a:pt x="1380" y="178"/>
                    <a:pt x="1705" y="86"/>
                  </a:cubicBezTo>
                  <a:cubicBezTo>
                    <a:pt x="2030" y="-6"/>
                    <a:pt x="2374" y="-24"/>
                    <a:pt x="2705" y="31"/>
                  </a:cubicBezTo>
                  <a:lnTo>
                    <a:pt x="816403" y="31"/>
                  </a:lnTo>
                  <a:cubicBezTo>
                    <a:pt x="816734" y="-24"/>
                    <a:pt x="817077" y="-6"/>
                    <a:pt x="817402" y="86"/>
                  </a:cubicBezTo>
                  <a:cubicBezTo>
                    <a:pt x="817728" y="178"/>
                    <a:pt x="818034" y="338"/>
                    <a:pt x="818292" y="552"/>
                  </a:cubicBezTo>
                  <a:cubicBezTo>
                    <a:pt x="818543" y="773"/>
                    <a:pt x="818752" y="1043"/>
                    <a:pt x="818893" y="1350"/>
                  </a:cubicBezTo>
                  <a:cubicBezTo>
                    <a:pt x="819034" y="1657"/>
                    <a:pt x="819108" y="1994"/>
                    <a:pt x="819108" y="2332"/>
                  </a:cubicBezTo>
                  <a:cubicBezTo>
                    <a:pt x="819108" y="2669"/>
                    <a:pt x="819034" y="3006"/>
                    <a:pt x="818893" y="3313"/>
                  </a:cubicBezTo>
                  <a:cubicBezTo>
                    <a:pt x="818752" y="3619"/>
                    <a:pt x="818543" y="3889"/>
                    <a:pt x="818292" y="4110"/>
                  </a:cubicBezTo>
                  <a:cubicBezTo>
                    <a:pt x="818034" y="4325"/>
                    <a:pt x="817728" y="4485"/>
                    <a:pt x="817402" y="4576"/>
                  </a:cubicBezTo>
                  <a:cubicBezTo>
                    <a:pt x="817077" y="4669"/>
                    <a:pt x="816734" y="4687"/>
                    <a:pt x="816403" y="4632"/>
                  </a:cubicBezTo>
                  <a:close/>
                </a:path>
              </a:pathLst>
            </a:custGeom>
            <a:solidFill>
              <a:srgbClr val="0E0E0E"/>
            </a:solidFill>
            <a:ln w="6134" cap="flat">
              <a:noFill/>
              <a:prstDash val="solid"/>
              <a:miter/>
            </a:ln>
          </p:spPr>
          <p:txBody>
            <a:bodyPr rtlCol="0" anchor="ctr"/>
            <a:lstStyle/>
            <a:p>
              <a:endParaRPr lang="en-AU"/>
            </a:p>
          </p:txBody>
        </p:sp>
        <p:sp>
          <p:nvSpPr>
            <p:cNvPr id="614" name="Freeform: Shape 613">
              <a:extLst>
                <a:ext uri="{FF2B5EF4-FFF2-40B4-BE49-F238E27FC236}">
                  <a16:creationId xmlns:a16="http://schemas.microsoft.com/office/drawing/2014/main" id="{4A1D0124-A74E-41E2-80FE-126FA2B11A5C}"/>
                </a:ext>
              </a:extLst>
            </p:cNvPr>
            <p:cNvSpPr/>
            <p:nvPr/>
          </p:nvSpPr>
          <p:spPr>
            <a:xfrm>
              <a:off x="6357404" y="5202418"/>
              <a:ext cx="819107" cy="4662"/>
            </a:xfrm>
            <a:custGeom>
              <a:avLst/>
              <a:gdLst>
                <a:gd name="connsiteX0" fmla="*/ 816403 w 819107"/>
                <a:gd name="connsiteY0" fmla="*/ 4632 h 4662"/>
                <a:gd name="connsiteX1" fmla="*/ 2705 w 819107"/>
                <a:gd name="connsiteY1" fmla="*/ 4632 h 4662"/>
                <a:gd name="connsiteX2" fmla="*/ 1705 w 819107"/>
                <a:gd name="connsiteY2" fmla="*/ 4577 h 4662"/>
                <a:gd name="connsiteX3" fmla="*/ 822 w 819107"/>
                <a:gd name="connsiteY3" fmla="*/ 4110 h 4662"/>
                <a:gd name="connsiteX4" fmla="*/ 215 w 819107"/>
                <a:gd name="connsiteY4" fmla="*/ 3313 h 4662"/>
                <a:gd name="connsiteX5" fmla="*/ 0 w 819107"/>
                <a:gd name="connsiteY5" fmla="*/ 2331 h 4662"/>
                <a:gd name="connsiteX6" fmla="*/ 215 w 819107"/>
                <a:gd name="connsiteY6" fmla="*/ 1350 h 4662"/>
                <a:gd name="connsiteX7" fmla="*/ 822 w 819107"/>
                <a:gd name="connsiteY7" fmla="*/ 552 h 4662"/>
                <a:gd name="connsiteX8" fmla="*/ 1705 w 819107"/>
                <a:gd name="connsiteY8" fmla="*/ 86 h 4662"/>
                <a:gd name="connsiteX9" fmla="*/ 2705 w 819107"/>
                <a:gd name="connsiteY9" fmla="*/ 31 h 4662"/>
                <a:gd name="connsiteX10" fmla="*/ 816403 w 819107"/>
                <a:gd name="connsiteY10" fmla="*/ 31 h 4662"/>
                <a:gd name="connsiteX11" fmla="*/ 817402 w 819107"/>
                <a:gd name="connsiteY11" fmla="*/ 86 h 4662"/>
                <a:gd name="connsiteX12" fmla="*/ 818292 w 819107"/>
                <a:gd name="connsiteY12" fmla="*/ 552 h 4662"/>
                <a:gd name="connsiteX13" fmla="*/ 818893 w 819107"/>
                <a:gd name="connsiteY13" fmla="*/ 1350 h 4662"/>
                <a:gd name="connsiteX14" fmla="*/ 819108 w 819107"/>
                <a:gd name="connsiteY14" fmla="*/ 2331 h 4662"/>
                <a:gd name="connsiteX15" fmla="*/ 818893 w 819107"/>
                <a:gd name="connsiteY15" fmla="*/ 3313 h 4662"/>
                <a:gd name="connsiteX16" fmla="*/ 818292 w 819107"/>
                <a:gd name="connsiteY16" fmla="*/ 4110 h 4662"/>
                <a:gd name="connsiteX17" fmla="*/ 817402 w 819107"/>
                <a:gd name="connsiteY17" fmla="*/ 4577 h 4662"/>
                <a:gd name="connsiteX18" fmla="*/ 816403 w 819107"/>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9107" h="4662">
                  <a:moveTo>
                    <a:pt x="816403" y="4632"/>
                  </a:moveTo>
                  <a:lnTo>
                    <a:pt x="2705" y="4632"/>
                  </a:lnTo>
                  <a:cubicBezTo>
                    <a:pt x="2374" y="4687"/>
                    <a:pt x="2030" y="4669"/>
                    <a:pt x="1705" y="4577"/>
                  </a:cubicBezTo>
                  <a:cubicBezTo>
                    <a:pt x="1380" y="4484"/>
                    <a:pt x="1080" y="4325"/>
                    <a:pt x="822" y="4110"/>
                  </a:cubicBezTo>
                  <a:cubicBezTo>
                    <a:pt x="564" y="3890"/>
                    <a:pt x="356" y="3620"/>
                    <a:pt x="215" y="3313"/>
                  </a:cubicBezTo>
                  <a:cubicBezTo>
                    <a:pt x="74" y="3006"/>
                    <a:pt x="0" y="2669"/>
                    <a:pt x="0" y="2331"/>
                  </a:cubicBezTo>
                  <a:cubicBezTo>
                    <a:pt x="0" y="1994"/>
                    <a:pt x="74" y="1657"/>
                    <a:pt x="215" y="1350"/>
                  </a:cubicBezTo>
                  <a:cubicBezTo>
                    <a:pt x="356" y="1043"/>
                    <a:pt x="564" y="773"/>
                    <a:pt x="822" y="552"/>
                  </a:cubicBezTo>
                  <a:cubicBezTo>
                    <a:pt x="1080" y="338"/>
                    <a:pt x="1380" y="178"/>
                    <a:pt x="1705" y="86"/>
                  </a:cubicBezTo>
                  <a:cubicBezTo>
                    <a:pt x="2030" y="-6"/>
                    <a:pt x="2374" y="-24"/>
                    <a:pt x="2705" y="31"/>
                  </a:cubicBezTo>
                  <a:lnTo>
                    <a:pt x="816403" y="31"/>
                  </a:lnTo>
                  <a:cubicBezTo>
                    <a:pt x="816734" y="-24"/>
                    <a:pt x="817077" y="-6"/>
                    <a:pt x="817402" y="86"/>
                  </a:cubicBezTo>
                  <a:cubicBezTo>
                    <a:pt x="817728" y="178"/>
                    <a:pt x="818034" y="338"/>
                    <a:pt x="818292" y="552"/>
                  </a:cubicBezTo>
                  <a:cubicBezTo>
                    <a:pt x="818543" y="773"/>
                    <a:pt x="818752" y="1043"/>
                    <a:pt x="818893" y="1350"/>
                  </a:cubicBezTo>
                  <a:cubicBezTo>
                    <a:pt x="819034" y="1657"/>
                    <a:pt x="819108" y="1994"/>
                    <a:pt x="819108" y="2331"/>
                  </a:cubicBezTo>
                  <a:cubicBezTo>
                    <a:pt x="819108" y="2669"/>
                    <a:pt x="819034" y="3006"/>
                    <a:pt x="818893" y="3313"/>
                  </a:cubicBezTo>
                  <a:cubicBezTo>
                    <a:pt x="818752" y="3620"/>
                    <a:pt x="818543" y="3890"/>
                    <a:pt x="818292" y="4110"/>
                  </a:cubicBezTo>
                  <a:cubicBezTo>
                    <a:pt x="818034" y="4325"/>
                    <a:pt x="817728" y="4484"/>
                    <a:pt x="817402" y="4577"/>
                  </a:cubicBezTo>
                  <a:cubicBezTo>
                    <a:pt x="817077" y="4669"/>
                    <a:pt x="816734" y="4687"/>
                    <a:pt x="816403" y="4632"/>
                  </a:cubicBezTo>
                  <a:close/>
                </a:path>
              </a:pathLst>
            </a:custGeom>
            <a:solidFill>
              <a:srgbClr val="0E0E0E"/>
            </a:solidFill>
            <a:ln w="6134" cap="flat">
              <a:noFill/>
              <a:prstDash val="solid"/>
              <a:miter/>
            </a:ln>
          </p:spPr>
          <p:txBody>
            <a:bodyPr rtlCol="0" anchor="ctr"/>
            <a:lstStyle/>
            <a:p>
              <a:endParaRPr lang="en-AU"/>
            </a:p>
          </p:txBody>
        </p:sp>
        <p:sp>
          <p:nvSpPr>
            <p:cNvPr id="615" name="Freeform: Shape 614">
              <a:extLst>
                <a:ext uri="{FF2B5EF4-FFF2-40B4-BE49-F238E27FC236}">
                  <a16:creationId xmlns:a16="http://schemas.microsoft.com/office/drawing/2014/main" id="{68EC6DC9-9477-4372-B0B4-E1AE23E5A4D3}"/>
                </a:ext>
              </a:extLst>
            </p:cNvPr>
            <p:cNvSpPr/>
            <p:nvPr/>
          </p:nvSpPr>
          <p:spPr>
            <a:xfrm>
              <a:off x="6357779" y="5110252"/>
              <a:ext cx="818359" cy="4601"/>
            </a:xfrm>
            <a:custGeom>
              <a:avLst/>
              <a:gdLst>
                <a:gd name="connsiteX0" fmla="*/ 816028 w 818359"/>
                <a:gd name="connsiteY0" fmla="*/ 4601 h 4601"/>
                <a:gd name="connsiteX1" fmla="*/ 2331 w 818359"/>
                <a:gd name="connsiteY1" fmla="*/ 4601 h 4601"/>
                <a:gd name="connsiteX2" fmla="*/ 681 w 818359"/>
                <a:gd name="connsiteY2" fmla="*/ 3920 h 4601"/>
                <a:gd name="connsiteX3" fmla="*/ 0 w 818359"/>
                <a:gd name="connsiteY3" fmla="*/ 2270 h 4601"/>
                <a:gd name="connsiteX4" fmla="*/ 178 w 818359"/>
                <a:gd name="connsiteY4" fmla="*/ 1387 h 4601"/>
                <a:gd name="connsiteX5" fmla="*/ 687 w 818359"/>
                <a:gd name="connsiteY5" fmla="*/ 645 h 4601"/>
                <a:gd name="connsiteX6" fmla="*/ 1442 w 818359"/>
                <a:gd name="connsiteY6" fmla="*/ 154 h 4601"/>
                <a:gd name="connsiteX7" fmla="*/ 2331 w 818359"/>
                <a:gd name="connsiteY7" fmla="*/ 1 h 4601"/>
                <a:gd name="connsiteX8" fmla="*/ 816028 w 818359"/>
                <a:gd name="connsiteY8" fmla="*/ 1 h 4601"/>
                <a:gd name="connsiteX9" fmla="*/ 816918 w 818359"/>
                <a:gd name="connsiteY9" fmla="*/ 154 h 4601"/>
                <a:gd name="connsiteX10" fmla="*/ 817672 w 818359"/>
                <a:gd name="connsiteY10" fmla="*/ 645 h 4601"/>
                <a:gd name="connsiteX11" fmla="*/ 818182 w 818359"/>
                <a:gd name="connsiteY11" fmla="*/ 1387 h 4601"/>
                <a:gd name="connsiteX12" fmla="*/ 818359 w 818359"/>
                <a:gd name="connsiteY12" fmla="*/ 2270 h 4601"/>
                <a:gd name="connsiteX13" fmla="*/ 817679 w 818359"/>
                <a:gd name="connsiteY13" fmla="*/ 3920 h 4601"/>
                <a:gd name="connsiteX14" fmla="*/ 816028 w 81835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359" h="4601">
                  <a:moveTo>
                    <a:pt x="816028" y="4601"/>
                  </a:moveTo>
                  <a:lnTo>
                    <a:pt x="2331" y="4601"/>
                  </a:lnTo>
                  <a:cubicBezTo>
                    <a:pt x="1711" y="4601"/>
                    <a:pt x="1123" y="4356"/>
                    <a:pt x="681" y="3920"/>
                  </a:cubicBezTo>
                  <a:cubicBezTo>
                    <a:pt x="245" y="3478"/>
                    <a:pt x="0" y="2890"/>
                    <a:pt x="0" y="2270"/>
                  </a:cubicBezTo>
                  <a:cubicBezTo>
                    <a:pt x="0" y="1970"/>
                    <a:pt x="61" y="1669"/>
                    <a:pt x="178" y="1387"/>
                  </a:cubicBezTo>
                  <a:cubicBezTo>
                    <a:pt x="294" y="1105"/>
                    <a:pt x="472" y="853"/>
                    <a:pt x="687" y="645"/>
                  </a:cubicBezTo>
                  <a:cubicBezTo>
                    <a:pt x="902" y="430"/>
                    <a:pt x="1159" y="264"/>
                    <a:pt x="1442" y="154"/>
                  </a:cubicBezTo>
                  <a:cubicBezTo>
                    <a:pt x="1730" y="43"/>
                    <a:pt x="2030" y="-6"/>
                    <a:pt x="2331" y="1"/>
                  </a:cubicBezTo>
                  <a:lnTo>
                    <a:pt x="816028" y="1"/>
                  </a:lnTo>
                  <a:cubicBezTo>
                    <a:pt x="816335" y="-6"/>
                    <a:pt x="816636" y="43"/>
                    <a:pt x="816918" y="154"/>
                  </a:cubicBezTo>
                  <a:cubicBezTo>
                    <a:pt x="817200" y="264"/>
                    <a:pt x="817458" y="430"/>
                    <a:pt x="817672" y="645"/>
                  </a:cubicBezTo>
                  <a:cubicBezTo>
                    <a:pt x="817893" y="853"/>
                    <a:pt x="818065" y="1105"/>
                    <a:pt x="818182" y="1387"/>
                  </a:cubicBezTo>
                  <a:cubicBezTo>
                    <a:pt x="818298" y="1669"/>
                    <a:pt x="818359" y="1970"/>
                    <a:pt x="818359" y="2270"/>
                  </a:cubicBezTo>
                  <a:cubicBezTo>
                    <a:pt x="818359" y="2890"/>
                    <a:pt x="818114" y="3478"/>
                    <a:pt x="817679" y="3920"/>
                  </a:cubicBezTo>
                  <a:cubicBezTo>
                    <a:pt x="817243" y="4356"/>
                    <a:pt x="816648" y="4601"/>
                    <a:pt x="816028" y="4601"/>
                  </a:cubicBezTo>
                  <a:close/>
                </a:path>
              </a:pathLst>
            </a:custGeom>
            <a:solidFill>
              <a:srgbClr val="0E0E0E"/>
            </a:solidFill>
            <a:ln w="6134" cap="flat">
              <a:noFill/>
              <a:prstDash val="solid"/>
              <a:miter/>
            </a:ln>
          </p:spPr>
          <p:txBody>
            <a:bodyPr rtlCol="0" anchor="ctr"/>
            <a:lstStyle/>
            <a:p>
              <a:endParaRPr lang="en-AU"/>
            </a:p>
          </p:txBody>
        </p:sp>
        <p:sp>
          <p:nvSpPr>
            <p:cNvPr id="616" name="Freeform: Shape 615">
              <a:extLst>
                <a:ext uri="{FF2B5EF4-FFF2-40B4-BE49-F238E27FC236}">
                  <a16:creationId xmlns:a16="http://schemas.microsoft.com/office/drawing/2014/main" id="{BFDC046B-92D5-40A5-91C7-6D3286B8549A}"/>
                </a:ext>
              </a:extLst>
            </p:cNvPr>
            <p:cNvSpPr/>
            <p:nvPr/>
          </p:nvSpPr>
          <p:spPr>
            <a:xfrm>
              <a:off x="6554440" y="3812692"/>
              <a:ext cx="1201315" cy="996127"/>
            </a:xfrm>
            <a:custGeom>
              <a:avLst/>
              <a:gdLst>
                <a:gd name="connsiteX0" fmla="*/ 1201316 w 1201315"/>
                <a:gd name="connsiteY0" fmla="*/ 0 h 996127"/>
                <a:gd name="connsiteX1" fmla="*/ 0 w 1201315"/>
                <a:gd name="connsiteY1" fmla="*/ 0 h 996127"/>
                <a:gd name="connsiteX2" fmla="*/ 0 w 1201315"/>
                <a:gd name="connsiteY2" fmla="*/ 996128 h 996127"/>
                <a:gd name="connsiteX3" fmla="*/ 1201316 w 1201315"/>
                <a:gd name="connsiteY3" fmla="*/ 996128 h 996127"/>
                <a:gd name="connsiteX4" fmla="*/ 1201316 w 1201315"/>
                <a:gd name="connsiteY4" fmla="*/ 0 h 996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315" h="996127">
                  <a:moveTo>
                    <a:pt x="1201316" y="0"/>
                  </a:moveTo>
                  <a:lnTo>
                    <a:pt x="0" y="0"/>
                  </a:lnTo>
                  <a:lnTo>
                    <a:pt x="0" y="996128"/>
                  </a:lnTo>
                  <a:lnTo>
                    <a:pt x="1201316" y="996128"/>
                  </a:lnTo>
                  <a:lnTo>
                    <a:pt x="1201316" y="0"/>
                  </a:lnTo>
                  <a:close/>
                </a:path>
              </a:pathLst>
            </a:custGeom>
            <a:solidFill>
              <a:srgbClr val="D6C5BA"/>
            </a:solidFill>
            <a:ln w="6134" cap="flat">
              <a:noFill/>
              <a:prstDash val="solid"/>
              <a:miter/>
            </a:ln>
          </p:spPr>
          <p:txBody>
            <a:bodyPr rtlCol="0" anchor="ctr"/>
            <a:lstStyle/>
            <a:p>
              <a:endParaRPr lang="en-AU"/>
            </a:p>
          </p:txBody>
        </p:sp>
        <p:sp>
          <p:nvSpPr>
            <p:cNvPr id="617" name="Freeform: Shape 616">
              <a:extLst>
                <a:ext uri="{FF2B5EF4-FFF2-40B4-BE49-F238E27FC236}">
                  <a16:creationId xmlns:a16="http://schemas.microsoft.com/office/drawing/2014/main" id="{0E3A25F5-EC3B-414E-8034-DA534DD60170}"/>
                </a:ext>
              </a:extLst>
            </p:cNvPr>
            <p:cNvSpPr/>
            <p:nvPr/>
          </p:nvSpPr>
          <p:spPr>
            <a:xfrm>
              <a:off x="6552170" y="3810361"/>
              <a:ext cx="1205855" cy="1000728"/>
            </a:xfrm>
            <a:custGeom>
              <a:avLst/>
              <a:gdLst>
                <a:gd name="connsiteX0" fmla="*/ 1203585 w 1205855"/>
                <a:gd name="connsiteY0" fmla="*/ 1000728 h 1000728"/>
                <a:gd name="connsiteX1" fmla="*/ 2270 w 1205855"/>
                <a:gd name="connsiteY1" fmla="*/ 1000728 h 1000728"/>
                <a:gd name="connsiteX2" fmla="*/ 656 w 1205855"/>
                <a:gd name="connsiteY2" fmla="*/ 1000023 h 1000728"/>
                <a:gd name="connsiteX3" fmla="*/ 0 w 1205855"/>
                <a:gd name="connsiteY3" fmla="*/ 998397 h 1000728"/>
                <a:gd name="connsiteX4" fmla="*/ 0 w 1205855"/>
                <a:gd name="connsiteY4" fmla="*/ 2331 h 1000728"/>
                <a:gd name="connsiteX5" fmla="*/ 656 w 1205855"/>
                <a:gd name="connsiteY5" fmla="*/ 705 h 1000728"/>
                <a:gd name="connsiteX6" fmla="*/ 2270 w 1205855"/>
                <a:gd name="connsiteY6" fmla="*/ 0 h 1000728"/>
                <a:gd name="connsiteX7" fmla="*/ 1203585 w 1205855"/>
                <a:gd name="connsiteY7" fmla="*/ 0 h 1000728"/>
                <a:gd name="connsiteX8" fmla="*/ 1204469 w 1205855"/>
                <a:gd name="connsiteY8" fmla="*/ 178 h 1000728"/>
                <a:gd name="connsiteX9" fmla="*/ 1205211 w 1205855"/>
                <a:gd name="connsiteY9" fmla="*/ 687 h 1000728"/>
                <a:gd name="connsiteX10" fmla="*/ 1205695 w 1205855"/>
                <a:gd name="connsiteY10" fmla="*/ 1442 h 1000728"/>
                <a:gd name="connsiteX11" fmla="*/ 1205855 w 1205855"/>
                <a:gd name="connsiteY11" fmla="*/ 2331 h 1000728"/>
                <a:gd name="connsiteX12" fmla="*/ 1205855 w 1205855"/>
                <a:gd name="connsiteY12" fmla="*/ 998397 h 1000728"/>
                <a:gd name="connsiteX13" fmla="*/ 1205695 w 1205855"/>
                <a:gd name="connsiteY13" fmla="*/ 999287 h 1000728"/>
                <a:gd name="connsiteX14" fmla="*/ 1205211 w 1205855"/>
                <a:gd name="connsiteY14" fmla="*/ 1000041 h 1000728"/>
                <a:gd name="connsiteX15" fmla="*/ 1204469 w 1205855"/>
                <a:gd name="connsiteY15" fmla="*/ 1000550 h 1000728"/>
                <a:gd name="connsiteX16" fmla="*/ 1203585 w 1205855"/>
                <a:gd name="connsiteY16" fmla="*/ 1000728 h 1000728"/>
                <a:gd name="connsiteX17" fmla="*/ 4601 w 1205855"/>
                <a:gd name="connsiteY17" fmla="*/ 996128 h 1000728"/>
                <a:gd name="connsiteX18" fmla="*/ 1201254 w 1205855"/>
                <a:gd name="connsiteY18" fmla="*/ 996128 h 1000728"/>
                <a:gd name="connsiteX19" fmla="*/ 1201254 w 1205855"/>
                <a:gd name="connsiteY19" fmla="*/ 4601 h 1000728"/>
                <a:gd name="connsiteX20" fmla="*/ 4601 w 1205855"/>
                <a:gd name="connsiteY20" fmla="*/ 4601 h 1000728"/>
                <a:gd name="connsiteX21" fmla="*/ 4601 w 1205855"/>
                <a:gd name="connsiteY21" fmla="*/ 9961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5855" h="1000728">
                  <a:moveTo>
                    <a:pt x="1203585" y="1000728"/>
                  </a:moveTo>
                  <a:lnTo>
                    <a:pt x="2270" y="1000728"/>
                  </a:lnTo>
                  <a:cubicBezTo>
                    <a:pt x="1662" y="1000710"/>
                    <a:pt x="1080" y="1000458"/>
                    <a:pt x="656" y="1000023"/>
                  </a:cubicBezTo>
                  <a:cubicBezTo>
                    <a:pt x="233" y="999588"/>
                    <a:pt x="0" y="999005"/>
                    <a:pt x="0" y="998397"/>
                  </a:cubicBezTo>
                  <a:lnTo>
                    <a:pt x="0" y="2331"/>
                  </a:lnTo>
                  <a:cubicBezTo>
                    <a:pt x="0" y="1724"/>
                    <a:pt x="233" y="1141"/>
                    <a:pt x="656" y="705"/>
                  </a:cubicBezTo>
                  <a:cubicBezTo>
                    <a:pt x="1080" y="270"/>
                    <a:pt x="1662" y="18"/>
                    <a:pt x="2270" y="0"/>
                  </a:cubicBezTo>
                  <a:lnTo>
                    <a:pt x="1203585" y="0"/>
                  </a:lnTo>
                  <a:cubicBezTo>
                    <a:pt x="1203886" y="0"/>
                    <a:pt x="1204186" y="61"/>
                    <a:pt x="1204469" y="178"/>
                  </a:cubicBezTo>
                  <a:cubicBezTo>
                    <a:pt x="1204745" y="295"/>
                    <a:pt x="1204996" y="466"/>
                    <a:pt x="1205211" y="687"/>
                  </a:cubicBezTo>
                  <a:cubicBezTo>
                    <a:pt x="1205419" y="902"/>
                    <a:pt x="1205585" y="1160"/>
                    <a:pt x="1205695" y="1442"/>
                  </a:cubicBezTo>
                  <a:cubicBezTo>
                    <a:pt x="1205806" y="1724"/>
                    <a:pt x="1205861" y="2030"/>
                    <a:pt x="1205855" y="2331"/>
                  </a:cubicBezTo>
                  <a:lnTo>
                    <a:pt x="1205855" y="998397"/>
                  </a:lnTo>
                  <a:cubicBezTo>
                    <a:pt x="1205861" y="998698"/>
                    <a:pt x="1205806" y="999005"/>
                    <a:pt x="1205695" y="999287"/>
                  </a:cubicBezTo>
                  <a:cubicBezTo>
                    <a:pt x="1205585" y="999569"/>
                    <a:pt x="1205419" y="999827"/>
                    <a:pt x="1205211" y="1000041"/>
                  </a:cubicBezTo>
                  <a:cubicBezTo>
                    <a:pt x="1204996" y="1000256"/>
                    <a:pt x="1204745" y="1000434"/>
                    <a:pt x="1204469" y="1000550"/>
                  </a:cubicBezTo>
                  <a:cubicBezTo>
                    <a:pt x="1204186" y="1000667"/>
                    <a:pt x="1203886" y="1000728"/>
                    <a:pt x="1203585" y="1000728"/>
                  </a:cubicBezTo>
                  <a:close/>
                  <a:moveTo>
                    <a:pt x="4601" y="996128"/>
                  </a:moveTo>
                  <a:lnTo>
                    <a:pt x="1201254" y="996128"/>
                  </a:lnTo>
                  <a:lnTo>
                    <a:pt x="1201254" y="4601"/>
                  </a:lnTo>
                  <a:lnTo>
                    <a:pt x="4601" y="4601"/>
                  </a:lnTo>
                  <a:lnTo>
                    <a:pt x="4601" y="996128"/>
                  </a:lnTo>
                  <a:close/>
                </a:path>
              </a:pathLst>
            </a:custGeom>
            <a:solidFill>
              <a:srgbClr val="0E0E0E"/>
            </a:solidFill>
            <a:ln w="6134" cap="flat">
              <a:noFill/>
              <a:prstDash val="solid"/>
              <a:miter/>
            </a:ln>
          </p:spPr>
          <p:txBody>
            <a:bodyPr rtlCol="0" anchor="ctr"/>
            <a:lstStyle/>
            <a:p>
              <a:endParaRPr lang="en-AU"/>
            </a:p>
          </p:txBody>
        </p:sp>
        <p:sp>
          <p:nvSpPr>
            <p:cNvPr id="618" name="Freeform: Shape 617">
              <a:extLst>
                <a:ext uri="{FF2B5EF4-FFF2-40B4-BE49-F238E27FC236}">
                  <a16:creationId xmlns:a16="http://schemas.microsoft.com/office/drawing/2014/main" id="{7AE83679-2DAF-4B49-9F6E-F31AE39E16DE}"/>
                </a:ext>
              </a:extLst>
            </p:cNvPr>
            <p:cNvSpPr/>
            <p:nvPr/>
          </p:nvSpPr>
          <p:spPr>
            <a:xfrm>
              <a:off x="7753425" y="3810361"/>
              <a:ext cx="4601" cy="1000728"/>
            </a:xfrm>
            <a:custGeom>
              <a:avLst/>
              <a:gdLst>
                <a:gd name="connsiteX0" fmla="*/ 2331 w 4601"/>
                <a:gd name="connsiteY0" fmla="*/ 1000728 h 1000728"/>
                <a:gd name="connsiteX1" fmla="*/ 681 w 4601"/>
                <a:gd name="connsiteY1" fmla="*/ 1000047 h 1000728"/>
                <a:gd name="connsiteX2" fmla="*/ 0 w 4601"/>
                <a:gd name="connsiteY2" fmla="*/ 998397 h 1000728"/>
                <a:gd name="connsiteX3" fmla="*/ 0 w 4601"/>
                <a:gd name="connsiteY3" fmla="*/ 2331 h 1000728"/>
                <a:gd name="connsiteX4" fmla="*/ 681 w 4601"/>
                <a:gd name="connsiteY4" fmla="*/ 681 h 1000728"/>
                <a:gd name="connsiteX5" fmla="*/ 2331 w 4601"/>
                <a:gd name="connsiteY5" fmla="*/ 0 h 1000728"/>
                <a:gd name="connsiteX6" fmla="*/ 3214 w 4601"/>
                <a:gd name="connsiteY6" fmla="*/ 178 h 1000728"/>
                <a:gd name="connsiteX7" fmla="*/ 3956 w 4601"/>
                <a:gd name="connsiteY7" fmla="*/ 687 h 1000728"/>
                <a:gd name="connsiteX8" fmla="*/ 4441 w 4601"/>
                <a:gd name="connsiteY8" fmla="*/ 1442 h 1000728"/>
                <a:gd name="connsiteX9" fmla="*/ 4601 w 4601"/>
                <a:gd name="connsiteY9" fmla="*/ 2331 h 1000728"/>
                <a:gd name="connsiteX10" fmla="*/ 4601 w 4601"/>
                <a:gd name="connsiteY10" fmla="*/ 998397 h 1000728"/>
                <a:gd name="connsiteX11" fmla="*/ 4441 w 4601"/>
                <a:gd name="connsiteY11" fmla="*/ 999287 h 1000728"/>
                <a:gd name="connsiteX12" fmla="*/ 3956 w 4601"/>
                <a:gd name="connsiteY12" fmla="*/ 1000041 h 1000728"/>
                <a:gd name="connsiteX13" fmla="*/ 3214 w 4601"/>
                <a:gd name="connsiteY13" fmla="*/ 1000550 h 1000728"/>
                <a:gd name="connsiteX14" fmla="*/ 2331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331" y="1000728"/>
                  </a:moveTo>
                  <a:cubicBezTo>
                    <a:pt x="1711" y="1000728"/>
                    <a:pt x="1116" y="1000483"/>
                    <a:pt x="681" y="1000047"/>
                  </a:cubicBezTo>
                  <a:cubicBezTo>
                    <a:pt x="245" y="999606"/>
                    <a:pt x="0" y="999017"/>
                    <a:pt x="0" y="998397"/>
                  </a:cubicBezTo>
                  <a:lnTo>
                    <a:pt x="0" y="2331"/>
                  </a:lnTo>
                  <a:cubicBezTo>
                    <a:pt x="0" y="1711"/>
                    <a:pt x="245" y="1123"/>
                    <a:pt x="681" y="681"/>
                  </a:cubicBezTo>
                  <a:cubicBezTo>
                    <a:pt x="1116" y="246"/>
                    <a:pt x="1711" y="0"/>
                    <a:pt x="2331" y="0"/>
                  </a:cubicBezTo>
                  <a:cubicBezTo>
                    <a:pt x="2631" y="0"/>
                    <a:pt x="2932" y="61"/>
                    <a:pt x="3214" y="178"/>
                  </a:cubicBezTo>
                  <a:cubicBezTo>
                    <a:pt x="3490" y="295"/>
                    <a:pt x="3742" y="466"/>
                    <a:pt x="3956" y="687"/>
                  </a:cubicBezTo>
                  <a:cubicBezTo>
                    <a:pt x="4165" y="902"/>
                    <a:pt x="4331" y="1160"/>
                    <a:pt x="4441" y="1442"/>
                  </a:cubicBezTo>
                  <a:cubicBezTo>
                    <a:pt x="4551" y="1724"/>
                    <a:pt x="4607" y="2030"/>
                    <a:pt x="4601" y="2331"/>
                  </a:cubicBezTo>
                  <a:lnTo>
                    <a:pt x="4601" y="998397"/>
                  </a:lnTo>
                  <a:cubicBezTo>
                    <a:pt x="4607" y="998698"/>
                    <a:pt x="4551" y="999005"/>
                    <a:pt x="4441" y="999287"/>
                  </a:cubicBezTo>
                  <a:cubicBezTo>
                    <a:pt x="4331" y="999569"/>
                    <a:pt x="4165" y="999827"/>
                    <a:pt x="3956" y="1000041"/>
                  </a:cubicBezTo>
                  <a:cubicBezTo>
                    <a:pt x="3742" y="1000256"/>
                    <a:pt x="3490" y="1000434"/>
                    <a:pt x="3214" y="1000550"/>
                  </a:cubicBezTo>
                  <a:cubicBezTo>
                    <a:pt x="2932" y="1000667"/>
                    <a:pt x="2631" y="1000728"/>
                    <a:pt x="2331" y="1000728"/>
                  </a:cubicBezTo>
                  <a:close/>
                </a:path>
              </a:pathLst>
            </a:custGeom>
            <a:solidFill>
              <a:srgbClr val="0E0E0E"/>
            </a:solidFill>
            <a:ln w="6134" cap="flat">
              <a:noFill/>
              <a:prstDash val="solid"/>
              <a:miter/>
            </a:ln>
          </p:spPr>
          <p:txBody>
            <a:bodyPr rtlCol="0" anchor="ctr"/>
            <a:lstStyle/>
            <a:p>
              <a:endParaRPr lang="en-AU"/>
            </a:p>
          </p:txBody>
        </p:sp>
        <p:sp>
          <p:nvSpPr>
            <p:cNvPr id="619" name="Freeform: Shape 618">
              <a:extLst>
                <a:ext uri="{FF2B5EF4-FFF2-40B4-BE49-F238E27FC236}">
                  <a16:creationId xmlns:a16="http://schemas.microsoft.com/office/drawing/2014/main" id="{9BCA695D-18D0-4F5F-8D5D-85DDBC333855}"/>
                </a:ext>
              </a:extLst>
            </p:cNvPr>
            <p:cNvSpPr/>
            <p:nvPr/>
          </p:nvSpPr>
          <p:spPr>
            <a:xfrm>
              <a:off x="7653315" y="3810361"/>
              <a:ext cx="4602" cy="1000728"/>
            </a:xfrm>
            <a:custGeom>
              <a:avLst/>
              <a:gdLst>
                <a:gd name="connsiteX0" fmla="*/ 2331 w 4602"/>
                <a:gd name="connsiteY0" fmla="*/ 1000728 h 1000728"/>
                <a:gd name="connsiteX1" fmla="*/ 687 w 4602"/>
                <a:gd name="connsiteY1" fmla="*/ 1000047 h 1000728"/>
                <a:gd name="connsiteX2" fmla="*/ 0 w 4602"/>
                <a:gd name="connsiteY2" fmla="*/ 998397 h 1000728"/>
                <a:gd name="connsiteX3" fmla="*/ 0 w 4602"/>
                <a:gd name="connsiteY3" fmla="*/ 2331 h 1000728"/>
                <a:gd name="connsiteX4" fmla="*/ 687 w 4602"/>
                <a:gd name="connsiteY4" fmla="*/ 681 h 1000728"/>
                <a:gd name="connsiteX5" fmla="*/ 2331 w 4602"/>
                <a:gd name="connsiteY5" fmla="*/ 0 h 1000728"/>
                <a:gd name="connsiteX6" fmla="*/ 3214 w 4602"/>
                <a:gd name="connsiteY6" fmla="*/ 178 h 1000728"/>
                <a:gd name="connsiteX7" fmla="*/ 3963 w 4602"/>
                <a:gd name="connsiteY7" fmla="*/ 687 h 1000728"/>
                <a:gd name="connsiteX8" fmla="*/ 4447 w 4602"/>
                <a:gd name="connsiteY8" fmla="*/ 1442 h 1000728"/>
                <a:gd name="connsiteX9" fmla="*/ 4601 w 4602"/>
                <a:gd name="connsiteY9" fmla="*/ 2331 h 1000728"/>
                <a:gd name="connsiteX10" fmla="*/ 4601 w 4602"/>
                <a:gd name="connsiteY10" fmla="*/ 998397 h 1000728"/>
                <a:gd name="connsiteX11" fmla="*/ 4447 w 4602"/>
                <a:gd name="connsiteY11" fmla="*/ 999287 h 1000728"/>
                <a:gd name="connsiteX12" fmla="*/ 3963 w 4602"/>
                <a:gd name="connsiteY12" fmla="*/ 1000041 h 1000728"/>
                <a:gd name="connsiteX13" fmla="*/ 3214 w 4602"/>
                <a:gd name="connsiteY13" fmla="*/ 1000550 h 1000728"/>
                <a:gd name="connsiteX14" fmla="*/ 2331 w 4602"/>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2" h="1000728">
                  <a:moveTo>
                    <a:pt x="2331" y="1000728"/>
                  </a:moveTo>
                  <a:cubicBezTo>
                    <a:pt x="1718" y="1000728"/>
                    <a:pt x="1122" y="1000483"/>
                    <a:pt x="687" y="1000047"/>
                  </a:cubicBezTo>
                  <a:cubicBezTo>
                    <a:pt x="245" y="999606"/>
                    <a:pt x="0" y="999017"/>
                    <a:pt x="0" y="998397"/>
                  </a:cubicBezTo>
                  <a:lnTo>
                    <a:pt x="0" y="2331"/>
                  </a:lnTo>
                  <a:cubicBezTo>
                    <a:pt x="0" y="1711"/>
                    <a:pt x="245" y="1123"/>
                    <a:pt x="687" y="681"/>
                  </a:cubicBezTo>
                  <a:cubicBezTo>
                    <a:pt x="1122" y="246"/>
                    <a:pt x="1718" y="0"/>
                    <a:pt x="2331" y="0"/>
                  </a:cubicBezTo>
                  <a:cubicBezTo>
                    <a:pt x="2638" y="0"/>
                    <a:pt x="2938" y="61"/>
                    <a:pt x="3214" y="178"/>
                  </a:cubicBezTo>
                  <a:cubicBezTo>
                    <a:pt x="3497" y="295"/>
                    <a:pt x="3748" y="466"/>
                    <a:pt x="3963" y="687"/>
                  </a:cubicBezTo>
                  <a:cubicBezTo>
                    <a:pt x="4171" y="902"/>
                    <a:pt x="4337" y="1160"/>
                    <a:pt x="4447" y="1442"/>
                  </a:cubicBezTo>
                  <a:cubicBezTo>
                    <a:pt x="4558" y="1724"/>
                    <a:pt x="4613" y="2030"/>
                    <a:pt x="4601" y="2331"/>
                  </a:cubicBezTo>
                  <a:lnTo>
                    <a:pt x="4601" y="998397"/>
                  </a:lnTo>
                  <a:cubicBezTo>
                    <a:pt x="4613" y="998698"/>
                    <a:pt x="4558" y="999005"/>
                    <a:pt x="4447" y="999287"/>
                  </a:cubicBezTo>
                  <a:cubicBezTo>
                    <a:pt x="4337" y="999569"/>
                    <a:pt x="4171" y="999827"/>
                    <a:pt x="3963" y="1000041"/>
                  </a:cubicBezTo>
                  <a:cubicBezTo>
                    <a:pt x="3748" y="1000256"/>
                    <a:pt x="3497" y="1000434"/>
                    <a:pt x="3214" y="1000550"/>
                  </a:cubicBezTo>
                  <a:cubicBezTo>
                    <a:pt x="2938" y="1000667"/>
                    <a:pt x="2638" y="1000728"/>
                    <a:pt x="2331" y="1000728"/>
                  </a:cubicBezTo>
                  <a:close/>
                </a:path>
              </a:pathLst>
            </a:custGeom>
            <a:solidFill>
              <a:srgbClr val="0E0E0E"/>
            </a:solidFill>
            <a:ln w="6134" cap="flat">
              <a:noFill/>
              <a:prstDash val="solid"/>
              <a:miter/>
            </a:ln>
          </p:spPr>
          <p:txBody>
            <a:bodyPr rtlCol="0" anchor="ctr"/>
            <a:lstStyle/>
            <a:p>
              <a:endParaRPr lang="en-AU"/>
            </a:p>
          </p:txBody>
        </p:sp>
        <p:sp>
          <p:nvSpPr>
            <p:cNvPr id="620" name="Freeform: Shape 619">
              <a:extLst>
                <a:ext uri="{FF2B5EF4-FFF2-40B4-BE49-F238E27FC236}">
                  <a16:creationId xmlns:a16="http://schemas.microsoft.com/office/drawing/2014/main" id="{6E925EAD-8E06-481D-8E8D-C85F6FEECCDE}"/>
                </a:ext>
              </a:extLst>
            </p:cNvPr>
            <p:cNvSpPr/>
            <p:nvPr/>
          </p:nvSpPr>
          <p:spPr>
            <a:xfrm>
              <a:off x="7553205" y="3810361"/>
              <a:ext cx="4601" cy="1000728"/>
            </a:xfrm>
            <a:custGeom>
              <a:avLst/>
              <a:gdLst>
                <a:gd name="connsiteX0" fmla="*/ 2331 w 4601"/>
                <a:gd name="connsiteY0" fmla="*/ 1000728 h 1000728"/>
                <a:gd name="connsiteX1" fmla="*/ 681 w 4601"/>
                <a:gd name="connsiteY1" fmla="*/ 1000047 h 1000728"/>
                <a:gd name="connsiteX2" fmla="*/ 0 w 4601"/>
                <a:gd name="connsiteY2" fmla="*/ 998397 h 1000728"/>
                <a:gd name="connsiteX3" fmla="*/ 0 w 4601"/>
                <a:gd name="connsiteY3" fmla="*/ 2331 h 1000728"/>
                <a:gd name="connsiteX4" fmla="*/ 681 w 4601"/>
                <a:gd name="connsiteY4" fmla="*/ 681 h 1000728"/>
                <a:gd name="connsiteX5" fmla="*/ 2331 w 4601"/>
                <a:gd name="connsiteY5" fmla="*/ 0 h 1000728"/>
                <a:gd name="connsiteX6" fmla="*/ 3214 w 4601"/>
                <a:gd name="connsiteY6" fmla="*/ 178 h 1000728"/>
                <a:gd name="connsiteX7" fmla="*/ 3956 w 4601"/>
                <a:gd name="connsiteY7" fmla="*/ 687 h 1000728"/>
                <a:gd name="connsiteX8" fmla="*/ 4447 w 4601"/>
                <a:gd name="connsiteY8" fmla="*/ 1442 h 1000728"/>
                <a:gd name="connsiteX9" fmla="*/ 4601 w 4601"/>
                <a:gd name="connsiteY9" fmla="*/ 2331 h 1000728"/>
                <a:gd name="connsiteX10" fmla="*/ 4601 w 4601"/>
                <a:gd name="connsiteY10" fmla="*/ 998397 h 1000728"/>
                <a:gd name="connsiteX11" fmla="*/ 4447 w 4601"/>
                <a:gd name="connsiteY11" fmla="*/ 999287 h 1000728"/>
                <a:gd name="connsiteX12" fmla="*/ 3956 w 4601"/>
                <a:gd name="connsiteY12" fmla="*/ 1000041 h 1000728"/>
                <a:gd name="connsiteX13" fmla="*/ 3214 w 4601"/>
                <a:gd name="connsiteY13" fmla="*/ 1000550 h 1000728"/>
                <a:gd name="connsiteX14" fmla="*/ 2331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331" y="1000728"/>
                  </a:moveTo>
                  <a:cubicBezTo>
                    <a:pt x="1711" y="1000728"/>
                    <a:pt x="1123" y="1000483"/>
                    <a:pt x="681" y="1000047"/>
                  </a:cubicBezTo>
                  <a:cubicBezTo>
                    <a:pt x="245" y="999606"/>
                    <a:pt x="0" y="999017"/>
                    <a:pt x="0" y="998397"/>
                  </a:cubicBezTo>
                  <a:lnTo>
                    <a:pt x="0" y="2331"/>
                  </a:lnTo>
                  <a:cubicBezTo>
                    <a:pt x="0" y="1711"/>
                    <a:pt x="245" y="1123"/>
                    <a:pt x="681" y="681"/>
                  </a:cubicBezTo>
                  <a:cubicBezTo>
                    <a:pt x="1123" y="246"/>
                    <a:pt x="1711" y="0"/>
                    <a:pt x="2331" y="0"/>
                  </a:cubicBezTo>
                  <a:cubicBezTo>
                    <a:pt x="2631" y="0"/>
                    <a:pt x="2932" y="61"/>
                    <a:pt x="3214" y="178"/>
                  </a:cubicBezTo>
                  <a:cubicBezTo>
                    <a:pt x="3490" y="295"/>
                    <a:pt x="3748" y="466"/>
                    <a:pt x="3956" y="687"/>
                  </a:cubicBezTo>
                  <a:cubicBezTo>
                    <a:pt x="4171" y="902"/>
                    <a:pt x="4337" y="1160"/>
                    <a:pt x="4447" y="1442"/>
                  </a:cubicBezTo>
                  <a:cubicBezTo>
                    <a:pt x="4558" y="1724"/>
                    <a:pt x="4607" y="2030"/>
                    <a:pt x="4601" y="2331"/>
                  </a:cubicBezTo>
                  <a:lnTo>
                    <a:pt x="4601" y="998397"/>
                  </a:lnTo>
                  <a:cubicBezTo>
                    <a:pt x="4607" y="998698"/>
                    <a:pt x="4558" y="999005"/>
                    <a:pt x="4447" y="999287"/>
                  </a:cubicBezTo>
                  <a:cubicBezTo>
                    <a:pt x="4337" y="999569"/>
                    <a:pt x="4171" y="999827"/>
                    <a:pt x="3956" y="1000041"/>
                  </a:cubicBezTo>
                  <a:cubicBezTo>
                    <a:pt x="3748" y="1000256"/>
                    <a:pt x="3490" y="1000434"/>
                    <a:pt x="3214" y="1000550"/>
                  </a:cubicBezTo>
                  <a:cubicBezTo>
                    <a:pt x="2932" y="1000667"/>
                    <a:pt x="2631" y="1000728"/>
                    <a:pt x="2331" y="1000728"/>
                  </a:cubicBezTo>
                  <a:close/>
                </a:path>
              </a:pathLst>
            </a:custGeom>
            <a:solidFill>
              <a:srgbClr val="0E0E0E"/>
            </a:solidFill>
            <a:ln w="6134" cap="flat">
              <a:noFill/>
              <a:prstDash val="solid"/>
              <a:miter/>
            </a:ln>
          </p:spPr>
          <p:txBody>
            <a:bodyPr rtlCol="0" anchor="ctr"/>
            <a:lstStyle/>
            <a:p>
              <a:endParaRPr lang="en-AU"/>
            </a:p>
          </p:txBody>
        </p:sp>
        <p:sp>
          <p:nvSpPr>
            <p:cNvPr id="621" name="Freeform: Shape 620">
              <a:extLst>
                <a:ext uri="{FF2B5EF4-FFF2-40B4-BE49-F238E27FC236}">
                  <a16:creationId xmlns:a16="http://schemas.microsoft.com/office/drawing/2014/main" id="{64ADA539-5253-4062-B248-D7E74F0360F7}"/>
                </a:ext>
              </a:extLst>
            </p:cNvPr>
            <p:cNvSpPr/>
            <p:nvPr/>
          </p:nvSpPr>
          <p:spPr>
            <a:xfrm>
              <a:off x="7453155" y="3810361"/>
              <a:ext cx="4602" cy="1000728"/>
            </a:xfrm>
            <a:custGeom>
              <a:avLst/>
              <a:gdLst>
                <a:gd name="connsiteX0" fmla="*/ 2271 w 4602"/>
                <a:gd name="connsiteY0" fmla="*/ 1000728 h 1000728"/>
                <a:gd name="connsiteX1" fmla="*/ 1388 w 4602"/>
                <a:gd name="connsiteY1" fmla="*/ 1000550 h 1000728"/>
                <a:gd name="connsiteX2" fmla="*/ 640 w 4602"/>
                <a:gd name="connsiteY2" fmla="*/ 1000041 h 1000728"/>
                <a:gd name="connsiteX3" fmla="*/ 155 w 4602"/>
                <a:gd name="connsiteY3" fmla="*/ 999287 h 1000728"/>
                <a:gd name="connsiteX4" fmla="*/ 2 w 4602"/>
                <a:gd name="connsiteY4" fmla="*/ 998397 h 1000728"/>
                <a:gd name="connsiteX5" fmla="*/ 2 w 4602"/>
                <a:gd name="connsiteY5" fmla="*/ 2331 h 1000728"/>
                <a:gd name="connsiteX6" fmla="*/ 155 w 4602"/>
                <a:gd name="connsiteY6" fmla="*/ 1442 h 1000728"/>
                <a:gd name="connsiteX7" fmla="*/ 640 w 4602"/>
                <a:gd name="connsiteY7" fmla="*/ 687 h 1000728"/>
                <a:gd name="connsiteX8" fmla="*/ 1388 w 4602"/>
                <a:gd name="connsiteY8" fmla="*/ 178 h 1000728"/>
                <a:gd name="connsiteX9" fmla="*/ 2271 w 4602"/>
                <a:gd name="connsiteY9" fmla="*/ 0 h 1000728"/>
                <a:gd name="connsiteX10" fmla="*/ 3915 w 4602"/>
                <a:gd name="connsiteY10" fmla="*/ 681 h 1000728"/>
                <a:gd name="connsiteX11" fmla="*/ 4602 w 4602"/>
                <a:gd name="connsiteY11" fmla="*/ 2331 h 1000728"/>
                <a:gd name="connsiteX12" fmla="*/ 4602 w 4602"/>
                <a:gd name="connsiteY12" fmla="*/ 998397 h 1000728"/>
                <a:gd name="connsiteX13" fmla="*/ 3915 w 4602"/>
                <a:gd name="connsiteY13" fmla="*/ 1000047 h 1000728"/>
                <a:gd name="connsiteX14" fmla="*/ 2271 w 4602"/>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2" h="1000728">
                  <a:moveTo>
                    <a:pt x="2271" y="1000728"/>
                  </a:moveTo>
                  <a:cubicBezTo>
                    <a:pt x="1965" y="1000728"/>
                    <a:pt x="1664" y="1000667"/>
                    <a:pt x="1388" y="1000550"/>
                  </a:cubicBezTo>
                  <a:cubicBezTo>
                    <a:pt x="1106" y="1000434"/>
                    <a:pt x="854" y="1000256"/>
                    <a:pt x="640" y="1000041"/>
                  </a:cubicBezTo>
                  <a:cubicBezTo>
                    <a:pt x="431" y="999827"/>
                    <a:pt x="265" y="999569"/>
                    <a:pt x="155" y="999287"/>
                  </a:cubicBezTo>
                  <a:cubicBezTo>
                    <a:pt x="45" y="999005"/>
                    <a:pt x="-11" y="998698"/>
                    <a:pt x="2" y="998397"/>
                  </a:cubicBezTo>
                  <a:lnTo>
                    <a:pt x="2" y="2331"/>
                  </a:lnTo>
                  <a:cubicBezTo>
                    <a:pt x="-11" y="2030"/>
                    <a:pt x="45" y="1724"/>
                    <a:pt x="155" y="1442"/>
                  </a:cubicBezTo>
                  <a:cubicBezTo>
                    <a:pt x="265" y="1160"/>
                    <a:pt x="431" y="902"/>
                    <a:pt x="640" y="687"/>
                  </a:cubicBezTo>
                  <a:cubicBezTo>
                    <a:pt x="854" y="466"/>
                    <a:pt x="1106" y="295"/>
                    <a:pt x="1388" y="178"/>
                  </a:cubicBezTo>
                  <a:cubicBezTo>
                    <a:pt x="1664" y="61"/>
                    <a:pt x="1965" y="0"/>
                    <a:pt x="2271" y="0"/>
                  </a:cubicBezTo>
                  <a:cubicBezTo>
                    <a:pt x="2885" y="0"/>
                    <a:pt x="3480" y="246"/>
                    <a:pt x="3915" y="681"/>
                  </a:cubicBezTo>
                  <a:cubicBezTo>
                    <a:pt x="4357" y="1123"/>
                    <a:pt x="4602" y="1711"/>
                    <a:pt x="4602" y="2331"/>
                  </a:cubicBezTo>
                  <a:lnTo>
                    <a:pt x="4602" y="998397"/>
                  </a:lnTo>
                  <a:cubicBezTo>
                    <a:pt x="4602" y="999017"/>
                    <a:pt x="4357" y="999606"/>
                    <a:pt x="3915" y="1000047"/>
                  </a:cubicBezTo>
                  <a:cubicBezTo>
                    <a:pt x="3480" y="1000483"/>
                    <a:pt x="2885" y="1000728"/>
                    <a:pt x="2271" y="1000728"/>
                  </a:cubicBezTo>
                  <a:close/>
                </a:path>
              </a:pathLst>
            </a:custGeom>
            <a:solidFill>
              <a:srgbClr val="0E0E0E"/>
            </a:solidFill>
            <a:ln w="6134" cap="flat">
              <a:noFill/>
              <a:prstDash val="solid"/>
              <a:miter/>
            </a:ln>
          </p:spPr>
          <p:txBody>
            <a:bodyPr rtlCol="0" anchor="ctr"/>
            <a:lstStyle/>
            <a:p>
              <a:endParaRPr lang="en-AU"/>
            </a:p>
          </p:txBody>
        </p:sp>
        <p:sp>
          <p:nvSpPr>
            <p:cNvPr id="622" name="Freeform: Shape 621">
              <a:extLst>
                <a:ext uri="{FF2B5EF4-FFF2-40B4-BE49-F238E27FC236}">
                  <a16:creationId xmlns:a16="http://schemas.microsoft.com/office/drawing/2014/main" id="{3E349737-80FC-4F40-A39F-A062A12203D3}"/>
                </a:ext>
              </a:extLst>
            </p:cNvPr>
            <p:cNvSpPr/>
            <p:nvPr/>
          </p:nvSpPr>
          <p:spPr>
            <a:xfrm>
              <a:off x="7353047" y="3810361"/>
              <a:ext cx="4601" cy="1000728"/>
            </a:xfrm>
            <a:custGeom>
              <a:avLst/>
              <a:gdLst>
                <a:gd name="connsiteX0" fmla="*/ 2270 w 4601"/>
                <a:gd name="connsiteY0" fmla="*/ 1000728 h 1000728"/>
                <a:gd name="connsiteX1" fmla="*/ 1387 w 4601"/>
                <a:gd name="connsiteY1" fmla="*/ 1000550 h 1000728"/>
                <a:gd name="connsiteX2" fmla="*/ 645 w 4601"/>
                <a:gd name="connsiteY2" fmla="*/ 1000041 h 1000728"/>
                <a:gd name="connsiteX3" fmla="*/ 154 w 4601"/>
                <a:gd name="connsiteY3" fmla="*/ 999287 h 1000728"/>
                <a:gd name="connsiteX4" fmla="*/ 1 w 4601"/>
                <a:gd name="connsiteY4" fmla="*/ 998397 h 1000728"/>
                <a:gd name="connsiteX5" fmla="*/ 1 w 4601"/>
                <a:gd name="connsiteY5" fmla="*/ 2331 h 1000728"/>
                <a:gd name="connsiteX6" fmla="*/ 154 w 4601"/>
                <a:gd name="connsiteY6" fmla="*/ 1442 h 1000728"/>
                <a:gd name="connsiteX7" fmla="*/ 645 w 4601"/>
                <a:gd name="connsiteY7" fmla="*/ 687 h 1000728"/>
                <a:gd name="connsiteX8" fmla="*/ 1387 w 4601"/>
                <a:gd name="connsiteY8" fmla="*/ 178 h 1000728"/>
                <a:gd name="connsiteX9" fmla="*/ 2270 w 4601"/>
                <a:gd name="connsiteY9" fmla="*/ 0 h 1000728"/>
                <a:gd name="connsiteX10" fmla="*/ 3920 w 4601"/>
                <a:gd name="connsiteY10" fmla="*/ 681 h 1000728"/>
                <a:gd name="connsiteX11" fmla="*/ 4601 w 4601"/>
                <a:gd name="connsiteY11" fmla="*/ 2331 h 1000728"/>
                <a:gd name="connsiteX12" fmla="*/ 4601 w 4601"/>
                <a:gd name="connsiteY12" fmla="*/ 998397 h 1000728"/>
                <a:gd name="connsiteX13" fmla="*/ 3920 w 4601"/>
                <a:gd name="connsiteY13" fmla="*/ 1000047 h 1000728"/>
                <a:gd name="connsiteX14" fmla="*/ 2270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270" y="1000728"/>
                  </a:moveTo>
                  <a:cubicBezTo>
                    <a:pt x="1970" y="1000728"/>
                    <a:pt x="1669" y="1000667"/>
                    <a:pt x="1387" y="1000550"/>
                  </a:cubicBezTo>
                  <a:cubicBezTo>
                    <a:pt x="1111" y="1000434"/>
                    <a:pt x="859" y="1000256"/>
                    <a:pt x="645" y="1000041"/>
                  </a:cubicBezTo>
                  <a:cubicBezTo>
                    <a:pt x="436" y="999827"/>
                    <a:pt x="264" y="999569"/>
                    <a:pt x="154" y="999287"/>
                  </a:cubicBezTo>
                  <a:cubicBezTo>
                    <a:pt x="44" y="999005"/>
                    <a:pt x="-6" y="998698"/>
                    <a:pt x="1" y="998397"/>
                  </a:cubicBezTo>
                  <a:lnTo>
                    <a:pt x="1" y="2331"/>
                  </a:lnTo>
                  <a:cubicBezTo>
                    <a:pt x="-6" y="2030"/>
                    <a:pt x="44" y="1724"/>
                    <a:pt x="154" y="1442"/>
                  </a:cubicBezTo>
                  <a:cubicBezTo>
                    <a:pt x="264" y="1160"/>
                    <a:pt x="436" y="902"/>
                    <a:pt x="645" y="687"/>
                  </a:cubicBezTo>
                  <a:cubicBezTo>
                    <a:pt x="859" y="466"/>
                    <a:pt x="1111" y="295"/>
                    <a:pt x="1387" y="178"/>
                  </a:cubicBezTo>
                  <a:cubicBezTo>
                    <a:pt x="1669" y="61"/>
                    <a:pt x="1970" y="0"/>
                    <a:pt x="2270" y="0"/>
                  </a:cubicBezTo>
                  <a:cubicBezTo>
                    <a:pt x="2890" y="0"/>
                    <a:pt x="3485" y="246"/>
                    <a:pt x="3920" y="681"/>
                  </a:cubicBezTo>
                  <a:cubicBezTo>
                    <a:pt x="4356" y="1123"/>
                    <a:pt x="4601" y="1711"/>
                    <a:pt x="4601" y="2331"/>
                  </a:cubicBezTo>
                  <a:lnTo>
                    <a:pt x="4601" y="998397"/>
                  </a:lnTo>
                  <a:cubicBezTo>
                    <a:pt x="4601" y="999017"/>
                    <a:pt x="4356" y="999606"/>
                    <a:pt x="3920" y="1000047"/>
                  </a:cubicBezTo>
                  <a:cubicBezTo>
                    <a:pt x="3485" y="1000483"/>
                    <a:pt x="2890" y="1000728"/>
                    <a:pt x="2270" y="1000728"/>
                  </a:cubicBezTo>
                  <a:close/>
                </a:path>
              </a:pathLst>
            </a:custGeom>
            <a:solidFill>
              <a:srgbClr val="0E0E0E"/>
            </a:solidFill>
            <a:ln w="6134" cap="flat">
              <a:noFill/>
              <a:prstDash val="solid"/>
              <a:miter/>
            </a:ln>
          </p:spPr>
          <p:txBody>
            <a:bodyPr rtlCol="0" anchor="ctr"/>
            <a:lstStyle/>
            <a:p>
              <a:endParaRPr lang="en-AU"/>
            </a:p>
          </p:txBody>
        </p:sp>
        <p:sp>
          <p:nvSpPr>
            <p:cNvPr id="623" name="Freeform: Shape 622">
              <a:extLst>
                <a:ext uri="{FF2B5EF4-FFF2-40B4-BE49-F238E27FC236}">
                  <a16:creationId xmlns:a16="http://schemas.microsoft.com/office/drawing/2014/main" id="{252FFC02-9088-401D-B581-E34D33B3A62A}"/>
                </a:ext>
              </a:extLst>
            </p:cNvPr>
            <p:cNvSpPr/>
            <p:nvPr/>
          </p:nvSpPr>
          <p:spPr>
            <a:xfrm>
              <a:off x="7252937" y="3810361"/>
              <a:ext cx="4601" cy="1000728"/>
            </a:xfrm>
            <a:custGeom>
              <a:avLst/>
              <a:gdLst>
                <a:gd name="connsiteX0" fmla="*/ 2270 w 4601"/>
                <a:gd name="connsiteY0" fmla="*/ 1000728 h 1000728"/>
                <a:gd name="connsiteX1" fmla="*/ 1387 w 4601"/>
                <a:gd name="connsiteY1" fmla="*/ 1000550 h 1000728"/>
                <a:gd name="connsiteX2" fmla="*/ 645 w 4601"/>
                <a:gd name="connsiteY2" fmla="*/ 1000041 h 1000728"/>
                <a:gd name="connsiteX3" fmla="*/ 154 w 4601"/>
                <a:gd name="connsiteY3" fmla="*/ 999287 h 1000728"/>
                <a:gd name="connsiteX4" fmla="*/ 0 w 4601"/>
                <a:gd name="connsiteY4" fmla="*/ 998397 h 1000728"/>
                <a:gd name="connsiteX5" fmla="*/ 0 w 4601"/>
                <a:gd name="connsiteY5" fmla="*/ 2331 h 1000728"/>
                <a:gd name="connsiteX6" fmla="*/ 154 w 4601"/>
                <a:gd name="connsiteY6" fmla="*/ 1442 h 1000728"/>
                <a:gd name="connsiteX7" fmla="*/ 645 w 4601"/>
                <a:gd name="connsiteY7" fmla="*/ 687 h 1000728"/>
                <a:gd name="connsiteX8" fmla="*/ 1387 w 4601"/>
                <a:gd name="connsiteY8" fmla="*/ 178 h 1000728"/>
                <a:gd name="connsiteX9" fmla="*/ 2270 w 4601"/>
                <a:gd name="connsiteY9" fmla="*/ 0 h 1000728"/>
                <a:gd name="connsiteX10" fmla="*/ 3920 w 4601"/>
                <a:gd name="connsiteY10" fmla="*/ 681 h 1000728"/>
                <a:gd name="connsiteX11" fmla="*/ 4601 w 4601"/>
                <a:gd name="connsiteY11" fmla="*/ 2331 h 1000728"/>
                <a:gd name="connsiteX12" fmla="*/ 4601 w 4601"/>
                <a:gd name="connsiteY12" fmla="*/ 998397 h 1000728"/>
                <a:gd name="connsiteX13" fmla="*/ 3920 w 4601"/>
                <a:gd name="connsiteY13" fmla="*/ 1000047 h 1000728"/>
                <a:gd name="connsiteX14" fmla="*/ 2270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270" y="1000728"/>
                  </a:moveTo>
                  <a:cubicBezTo>
                    <a:pt x="1963" y="1000728"/>
                    <a:pt x="1669" y="1000667"/>
                    <a:pt x="1387" y="1000550"/>
                  </a:cubicBezTo>
                  <a:cubicBezTo>
                    <a:pt x="1105" y="1000434"/>
                    <a:pt x="853" y="1000256"/>
                    <a:pt x="645" y="1000041"/>
                  </a:cubicBezTo>
                  <a:cubicBezTo>
                    <a:pt x="430" y="999827"/>
                    <a:pt x="264" y="999569"/>
                    <a:pt x="154" y="999287"/>
                  </a:cubicBezTo>
                  <a:cubicBezTo>
                    <a:pt x="44" y="999005"/>
                    <a:pt x="-6" y="998698"/>
                    <a:pt x="0" y="998397"/>
                  </a:cubicBezTo>
                  <a:lnTo>
                    <a:pt x="0" y="2331"/>
                  </a:lnTo>
                  <a:cubicBezTo>
                    <a:pt x="-6" y="2030"/>
                    <a:pt x="44" y="1724"/>
                    <a:pt x="154" y="1442"/>
                  </a:cubicBezTo>
                  <a:cubicBezTo>
                    <a:pt x="264" y="1160"/>
                    <a:pt x="430" y="902"/>
                    <a:pt x="645" y="687"/>
                  </a:cubicBezTo>
                  <a:cubicBezTo>
                    <a:pt x="853" y="466"/>
                    <a:pt x="1105" y="295"/>
                    <a:pt x="1387" y="178"/>
                  </a:cubicBezTo>
                  <a:cubicBezTo>
                    <a:pt x="1669" y="61"/>
                    <a:pt x="1963" y="0"/>
                    <a:pt x="2270" y="0"/>
                  </a:cubicBezTo>
                  <a:cubicBezTo>
                    <a:pt x="2890" y="0"/>
                    <a:pt x="3479" y="246"/>
                    <a:pt x="3920" y="681"/>
                  </a:cubicBezTo>
                  <a:cubicBezTo>
                    <a:pt x="4356" y="1123"/>
                    <a:pt x="4601" y="1711"/>
                    <a:pt x="4601" y="2331"/>
                  </a:cubicBezTo>
                  <a:lnTo>
                    <a:pt x="4601" y="998397"/>
                  </a:lnTo>
                  <a:cubicBezTo>
                    <a:pt x="4601" y="999017"/>
                    <a:pt x="4356" y="999606"/>
                    <a:pt x="3920" y="1000047"/>
                  </a:cubicBezTo>
                  <a:cubicBezTo>
                    <a:pt x="3479" y="1000483"/>
                    <a:pt x="2890" y="1000728"/>
                    <a:pt x="2270" y="1000728"/>
                  </a:cubicBezTo>
                  <a:close/>
                </a:path>
              </a:pathLst>
            </a:custGeom>
            <a:solidFill>
              <a:srgbClr val="0E0E0E"/>
            </a:solidFill>
            <a:ln w="6134" cap="flat">
              <a:noFill/>
              <a:prstDash val="solid"/>
              <a:miter/>
            </a:ln>
          </p:spPr>
          <p:txBody>
            <a:bodyPr rtlCol="0" anchor="ctr"/>
            <a:lstStyle/>
            <a:p>
              <a:endParaRPr lang="en-AU"/>
            </a:p>
          </p:txBody>
        </p:sp>
        <p:sp>
          <p:nvSpPr>
            <p:cNvPr id="624" name="Freeform: Shape 623">
              <a:extLst>
                <a:ext uri="{FF2B5EF4-FFF2-40B4-BE49-F238E27FC236}">
                  <a16:creationId xmlns:a16="http://schemas.microsoft.com/office/drawing/2014/main" id="{942DE91F-435F-4067-A77C-D4C1913B610C}"/>
                </a:ext>
              </a:extLst>
            </p:cNvPr>
            <p:cNvSpPr/>
            <p:nvPr/>
          </p:nvSpPr>
          <p:spPr>
            <a:xfrm>
              <a:off x="7152826" y="3810361"/>
              <a:ext cx="4602" cy="1000728"/>
            </a:xfrm>
            <a:custGeom>
              <a:avLst/>
              <a:gdLst>
                <a:gd name="connsiteX0" fmla="*/ 2271 w 4602"/>
                <a:gd name="connsiteY0" fmla="*/ 1000728 h 1000728"/>
                <a:gd name="connsiteX1" fmla="*/ 1388 w 4602"/>
                <a:gd name="connsiteY1" fmla="*/ 1000550 h 1000728"/>
                <a:gd name="connsiteX2" fmla="*/ 640 w 4602"/>
                <a:gd name="connsiteY2" fmla="*/ 1000041 h 1000728"/>
                <a:gd name="connsiteX3" fmla="*/ 155 w 4602"/>
                <a:gd name="connsiteY3" fmla="*/ 999287 h 1000728"/>
                <a:gd name="connsiteX4" fmla="*/ 2 w 4602"/>
                <a:gd name="connsiteY4" fmla="*/ 998397 h 1000728"/>
                <a:gd name="connsiteX5" fmla="*/ 2 w 4602"/>
                <a:gd name="connsiteY5" fmla="*/ 2331 h 1000728"/>
                <a:gd name="connsiteX6" fmla="*/ 155 w 4602"/>
                <a:gd name="connsiteY6" fmla="*/ 1442 h 1000728"/>
                <a:gd name="connsiteX7" fmla="*/ 640 w 4602"/>
                <a:gd name="connsiteY7" fmla="*/ 687 h 1000728"/>
                <a:gd name="connsiteX8" fmla="*/ 1388 w 4602"/>
                <a:gd name="connsiteY8" fmla="*/ 178 h 1000728"/>
                <a:gd name="connsiteX9" fmla="*/ 2271 w 4602"/>
                <a:gd name="connsiteY9" fmla="*/ 0 h 1000728"/>
                <a:gd name="connsiteX10" fmla="*/ 3915 w 4602"/>
                <a:gd name="connsiteY10" fmla="*/ 681 h 1000728"/>
                <a:gd name="connsiteX11" fmla="*/ 4602 w 4602"/>
                <a:gd name="connsiteY11" fmla="*/ 2331 h 1000728"/>
                <a:gd name="connsiteX12" fmla="*/ 4602 w 4602"/>
                <a:gd name="connsiteY12" fmla="*/ 998397 h 1000728"/>
                <a:gd name="connsiteX13" fmla="*/ 3915 w 4602"/>
                <a:gd name="connsiteY13" fmla="*/ 1000047 h 1000728"/>
                <a:gd name="connsiteX14" fmla="*/ 2271 w 4602"/>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2" h="1000728">
                  <a:moveTo>
                    <a:pt x="2271" y="1000728"/>
                  </a:moveTo>
                  <a:cubicBezTo>
                    <a:pt x="1964" y="1000728"/>
                    <a:pt x="1664" y="1000667"/>
                    <a:pt x="1388" y="1000550"/>
                  </a:cubicBezTo>
                  <a:cubicBezTo>
                    <a:pt x="1106" y="1000434"/>
                    <a:pt x="854" y="1000256"/>
                    <a:pt x="640" y="1000041"/>
                  </a:cubicBezTo>
                  <a:cubicBezTo>
                    <a:pt x="431" y="999827"/>
                    <a:pt x="265" y="999569"/>
                    <a:pt x="155" y="999287"/>
                  </a:cubicBezTo>
                  <a:cubicBezTo>
                    <a:pt x="45" y="999005"/>
                    <a:pt x="-11" y="998698"/>
                    <a:pt x="2" y="998397"/>
                  </a:cubicBezTo>
                  <a:lnTo>
                    <a:pt x="2" y="2331"/>
                  </a:lnTo>
                  <a:cubicBezTo>
                    <a:pt x="-11" y="2030"/>
                    <a:pt x="45" y="1724"/>
                    <a:pt x="155" y="1442"/>
                  </a:cubicBezTo>
                  <a:cubicBezTo>
                    <a:pt x="265" y="1160"/>
                    <a:pt x="431" y="902"/>
                    <a:pt x="640" y="687"/>
                  </a:cubicBezTo>
                  <a:cubicBezTo>
                    <a:pt x="854" y="466"/>
                    <a:pt x="1106" y="295"/>
                    <a:pt x="1388" y="178"/>
                  </a:cubicBezTo>
                  <a:cubicBezTo>
                    <a:pt x="1664" y="61"/>
                    <a:pt x="1964" y="0"/>
                    <a:pt x="2271" y="0"/>
                  </a:cubicBezTo>
                  <a:cubicBezTo>
                    <a:pt x="2885" y="0"/>
                    <a:pt x="3480" y="246"/>
                    <a:pt x="3915" y="681"/>
                  </a:cubicBezTo>
                  <a:cubicBezTo>
                    <a:pt x="4357" y="1123"/>
                    <a:pt x="4602" y="1711"/>
                    <a:pt x="4602" y="2331"/>
                  </a:cubicBezTo>
                  <a:lnTo>
                    <a:pt x="4602" y="998397"/>
                  </a:lnTo>
                  <a:cubicBezTo>
                    <a:pt x="4602" y="999017"/>
                    <a:pt x="4357" y="999606"/>
                    <a:pt x="3915" y="1000047"/>
                  </a:cubicBezTo>
                  <a:cubicBezTo>
                    <a:pt x="3480" y="1000483"/>
                    <a:pt x="2885" y="1000728"/>
                    <a:pt x="2271" y="1000728"/>
                  </a:cubicBezTo>
                  <a:close/>
                </a:path>
              </a:pathLst>
            </a:custGeom>
            <a:solidFill>
              <a:srgbClr val="0E0E0E"/>
            </a:solidFill>
            <a:ln w="6134" cap="flat">
              <a:noFill/>
              <a:prstDash val="solid"/>
              <a:miter/>
            </a:ln>
          </p:spPr>
          <p:txBody>
            <a:bodyPr rtlCol="0" anchor="ctr"/>
            <a:lstStyle/>
            <a:p>
              <a:endParaRPr lang="en-AU"/>
            </a:p>
          </p:txBody>
        </p:sp>
        <p:sp>
          <p:nvSpPr>
            <p:cNvPr id="625" name="Freeform: Shape 624">
              <a:extLst>
                <a:ext uri="{FF2B5EF4-FFF2-40B4-BE49-F238E27FC236}">
                  <a16:creationId xmlns:a16="http://schemas.microsoft.com/office/drawing/2014/main" id="{AF04DDED-8233-4FD0-B893-C0C3085B82B5}"/>
                </a:ext>
              </a:extLst>
            </p:cNvPr>
            <p:cNvSpPr/>
            <p:nvPr/>
          </p:nvSpPr>
          <p:spPr>
            <a:xfrm>
              <a:off x="7052718" y="3810361"/>
              <a:ext cx="4601" cy="1000728"/>
            </a:xfrm>
            <a:custGeom>
              <a:avLst/>
              <a:gdLst>
                <a:gd name="connsiteX0" fmla="*/ 2270 w 4601"/>
                <a:gd name="connsiteY0" fmla="*/ 1000728 h 1000728"/>
                <a:gd name="connsiteX1" fmla="*/ 1387 w 4601"/>
                <a:gd name="connsiteY1" fmla="*/ 1000550 h 1000728"/>
                <a:gd name="connsiteX2" fmla="*/ 645 w 4601"/>
                <a:gd name="connsiteY2" fmla="*/ 1000041 h 1000728"/>
                <a:gd name="connsiteX3" fmla="*/ 160 w 4601"/>
                <a:gd name="connsiteY3" fmla="*/ 999287 h 1000728"/>
                <a:gd name="connsiteX4" fmla="*/ 0 w 4601"/>
                <a:gd name="connsiteY4" fmla="*/ 998397 h 1000728"/>
                <a:gd name="connsiteX5" fmla="*/ 0 w 4601"/>
                <a:gd name="connsiteY5" fmla="*/ 2331 h 1000728"/>
                <a:gd name="connsiteX6" fmla="*/ 160 w 4601"/>
                <a:gd name="connsiteY6" fmla="*/ 1442 h 1000728"/>
                <a:gd name="connsiteX7" fmla="*/ 645 w 4601"/>
                <a:gd name="connsiteY7" fmla="*/ 687 h 1000728"/>
                <a:gd name="connsiteX8" fmla="*/ 1387 w 4601"/>
                <a:gd name="connsiteY8" fmla="*/ 178 h 1000728"/>
                <a:gd name="connsiteX9" fmla="*/ 2270 w 4601"/>
                <a:gd name="connsiteY9" fmla="*/ 0 h 1000728"/>
                <a:gd name="connsiteX10" fmla="*/ 3920 w 4601"/>
                <a:gd name="connsiteY10" fmla="*/ 681 h 1000728"/>
                <a:gd name="connsiteX11" fmla="*/ 4601 w 4601"/>
                <a:gd name="connsiteY11" fmla="*/ 2331 h 1000728"/>
                <a:gd name="connsiteX12" fmla="*/ 4601 w 4601"/>
                <a:gd name="connsiteY12" fmla="*/ 998397 h 1000728"/>
                <a:gd name="connsiteX13" fmla="*/ 3920 w 4601"/>
                <a:gd name="connsiteY13" fmla="*/ 1000047 h 1000728"/>
                <a:gd name="connsiteX14" fmla="*/ 2270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270" y="1000728"/>
                  </a:moveTo>
                  <a:cubicBezTo>
                    <a:pt x="1969" y="1000728"/>
                    <a:pt x="1669" y="1000667"/>
                    <a:pt x="1387" y="1000550"/>
                  </a:cubicBezTo>
                  <a:cubicBezTo>
                    <a:pt x="1111" y="1000434"/>
                    <a:pt x="859" y="1000256"/>
                    <a:pt x="645" y="1000041"/>
                  </a:cubicBezTo>
                  <a:cubicBezTo>
                    <a:pt x="436" y="999827"/>
                    <a:pt x="270" y="999569"/>
                    <a:pt x="160" y="999287"/>
                  </a:cubicBezTo>
                  <a:cubicBezTo>
                    <a:pt x="50" y="999005"/>
                    <a:pt x="-6" y="998698"/>
                    <a:pt x="0" y="998397"/>
                  </a:cubicBezTo>
                  <a:lnTo>
                    <a:pt x="0" y="2331"/>
                  </a:lnTo>
                  <a:cubicBezTo>
                    <a:pt x="-6" y="2030"/>
                    <a:pt x="50" y="1724"/>
                    <a:pt x="160" y="1442"/>
                  </a:cubicBezTo>
                  <a:cubicBezTo>
                    <a:pt x="270" y="1160"/>
                    <a:pt x="436" y="902"/>
                    <a:pt x="645" y="687"/>
                  </a:cubicBezTo>
                  <a:cubicBezTo>
                    <a:pt x="859" y="466"/>
                    <a:pt x="1111" y="295"/>
                    <a:pt x="1387" y="178"/>
                  </a:cubicBezTo>
                  <a:cubicBezTo>
                    <a:pt x="1669" y="61"/>
                    <a:pt x="1969" y="0"/>
                    <a:pt x="2270" y="0"/>
                  </a:cubicBezTo>
                  <a:cubicBezTo>
                    <a:pt x="2890" y="0"/>
                    <a:pt x="3485" y="246"/>
                    <a:pt x="3920" y="681"/>
                  </a:cubicBezTo>
                  <a:cubicBezTo>
                    <a:pt x="4356" y="1123"/>
                    <a:pt x="4601" y="1711"/>
                    <a:pt x="4601" y="2331"/>
                  </a:cubicBezTo>
                  <a:lnTo>
                    <a:pt x="4601" y="998397"/>
                  </a:lnTo>
                  <a:cubicBezTo>
                    <a:pt x="4601" y="999017"/>
                    <a:pt x="4356" y="999606"/>
                    <a:pt x="3920" y="1000047"/>
                  </a:cubicBezTo>
                  <a:cubicBezTo>
                    <a:pt x="3485" y="1000483"/>
                    <a:pt x="2890" y="1000728"/>
                    <a:pt x="2270" y="1000728"/>
                  </a:cubicBezTo>
                  <a:close/>
                </a:path>
              </a:pathLst>
            </a:custGeom>
            <a:solidFill>
              <a:srgbClr val="0E0E0E"/>
            </a:solidFill>
            <a:ln w="6134" cap="flat">
              <a:noFill/>
              <a:prstDash val="solid"/>
              <a:miter/>
            </a:ln>
          </p:spPr>
          <p:txBody>
            <a:bodyPr rtlCol="0" anchor="ctr"/>
            <a:lstStyle/>
            <a:p>
              <a:endParaRPr lang="en-AU"/>
            </a:p>
          </p:txBody>
        </p:sp>
        <p:sp>
          <p:nvSpPr>
            <p:cNvPr id="626" name="Freeform: Shape 625">
              <a:extLst>
                <a:ext uri="{FF2B5EF4-FFF2-40B4-BE49-F238E27FC236}">
                  <a16:creationId xmlns:a16="http://schemas.microsoft.com/office/drawing/2014/main" id="{DBB29A06-43B0-437C-A83E-0F06FBA74D85}"/>
                </a:ext>
              </a:extLst>
            </p:cNvPr>
            <p:cNvSpPr/>
            <p:nvPr/>
          </p:nvSpPr>
          <p:spPr>
            <a:xfrm>
              <a:off x="6952608" y="3810361"/>
              <a:ext cx="4601" cy="1000728"/>
            </a:xfrm>
            <a:custGeom>
              <a:avLst/>
              <a:gdLst>
                <a:gd name="connsiteX0" fmla="*/ 2270 w 4601"/>
                <a:gd name="connsiteY0" fmla="*/ 1000728 h 1000728"/>
                <a:gd name="connsiteX1" fmla="*/ 1387 w 4601"/>
                <a:gd name="connsiteY1" fmla="*/ 1000550 h 1000728"/>
                <a:gd name="connsiteX2" fmla="*/ 645 w 4601"/>
                <a:gd name="connsiteY2" fmla="*/ 1000041 h 1000728"/>
                <a:gd name="connsiteX3" fmla="*/ 154 w 4601"/>
                <a:gd name="connsiteY3" fmla="*/ 999287 h 1000728"/>
                <a:gd name="connsiteX4" fmla="*/ 1 w 4601"/>
                <a:gd name="connsiteY4" fmla="*/ 998397 h 1000728"/>
                <a:gd name="connsiteX5" fmla="*/ 1 w 4601"/>
                <a:gd name="connsiteY5" fmla="*/ 2331 h 1000728"/>
                <a:gd name="connsiteX6" fmla="*/ 154 w 4601"/>
                <a:gd name="connsiteY6" fmla="*/ 1442 h 1000728"/>
                <a:gd name="connsiteX7" fmla="*/ 645 w 4601"/>
                <a:gd name="connsiteY7" fmla="*/ 687 h 1000728"/>
                <a:gd name="connsiteX8" fmla="*/ 1387 w 4601"/>
                <a:gd name="connsiteY8" fmla="*/ 178 h 1000728"/>
                <a:gd name="connsiteX9" fmla="*/ 2270 w 4601"/>
                <a:gd name="connsiteY9" fmla="*/ 0 h 1000728"/>
                <a:gd name="connsiteX10" fmla="*/ 3920 w 4601"/>
                <a:gd name="connsiteY10" fmla="*/ 681 h 1000728"/>
                <a:gd name="connsiteX11" fmla="*/ 4601 w 4601"/>
                <a:gd name="connsiteY11" fmla="*/ 2331 h 1000728"/>
                <a:gd name="connsiteX12" fmla="*/ 4601 w 4601"/>
                <a:gd name="connsiteY12" fmla="*/ 998397 h 1000728"/>
                <a:gd name="connsiteX13" fmla="*/ 3920 w 4601"/>
                <a:gd name="connsiteY13" fmla="*/ 1000047 h 1000728"/>
                <a:gd name="connsiteX14" fmla="*/ 2270 w 4601"/>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1" h="1000728">
                  <a:moveTo>
                    <a:pt x="2270" y="1000728"/>
                  </a:moveTo>
                  <a:cubicBezTo>
                    <a:pt x="1970" y="1000728"/>
                    <a:pt x="1669" y="1000667"/>
                    <a:pt x="1387" y="1000550"/>
                  </a:cubicBezTo>
                  <a:cubicBezTo>
                    <a:pt x="1105" y="1000434"/>
                    <a:pt x="853" y="1000256"/>
                    <a:pt x="645" y="1000041"/>
                  </a:cubicBezTo>
                  <a:cubicBezTo>
                    <a:pt x="430" y="999827"/>
                    <a:pt x="264" y="999569"/>
                    <a:pt x="154" y="999287"/>
                  </a:cubicBezTo>
                  <a:cubicBezTo>
                    <a:pt x="43" y="999005"/>
                    <a:pt x="-6" y="998698"/>
                    <a:pt x="1" y="998397"/>
                  </a:cubicBezTo>
                  <a:lnTo>
                    <a:pt x="1" y="2331"/>
                  </a:lnTo>
                  <a:cubicBezTo>
                    <a:pt x="-6" y="2030"/>
                    <a:pt x="43" y="1724"/>
                    <a:pt x="154" y="1442"/>
                  </a:cubicBezTo>
                  <a:cubicBezTo>
                    <a:pt x="264" y="1160"/>
                    <a:pt x="430" y="902"/>
                    <a:pt x="645" y="687"/>
                  </a:cubicBezTo>
                  <a:cubicBezTo>
                    <a:pt x="853" y="466"/>
                    <a:pt x="1105" y="295"/>
                    <a:pt x="1387" y="178"/>
                  </a:cubicBezTo>
                  <a:cubicBezTo>
                    <a:pt x="1669" y="61"/>
                    <a:pt x="1970" y="0"/>
                    <a:pt x="2270" y="0"/>
                  </a:cubicBezTo>
                  <a:cubicBezTo>
                    <a:pt x="2890" y="0"/>
                    <a:pt x="3479" y="246"/>
                    <a:pt x="3920" y="681"/>
                  </a:cubicBezTo>
                  <a:cubicBezTo>
                    <a:pt x="4356" y="1123"/>
                    <a:pt x="4601" y="1711"/>
                    <a:pt x="4601" y="2331"/>
                  </a:cubicBezTo>
                  <a:lnTo>
                    <a:pt x="4601" y="998397"/>
                  </a:lnTo>
                  <a:cubicBezTo>
                    <a:pt x="4601" y="999017"/>
                    <a:pt x="4356" y="999606"/>
                    <a:pt x="3920" y="1000047"/>
                  </a:cubicBezTo>
                  <a:cubicBezTo>
                    <a:pt x="3479" y="1000483"/>
                    <a:pt x="2890" y="1000728"/>
                    <a:pt x="2270" y="1000728"/>
                  </a:cubicBezTo>
                  <a:close/>
                </a:path>
              </a:pathLst>
            </a:custGeom>
            <a:solidFill>
              <a:srgbClr val="0E0E0E"/>
            </a:solidFill>
            <a:ln w="6134" cap="flat">
              <a:noFill/>
              <a:prstDash val="solid"/>
              <a:miter/>
            </a:ln>
          </p:spPr>
          <p:txBody>
            <a:bodyPr rtlCol="0" anchor="ctr"/>
            <a:lstStyle/>
            <a:p>
              <a:endParaRPr lang="en-AU"/>
            </a:p>
          </p:txBody>
        </p:sp>
        <p:sp>
          <p:nvSpPr>
            <p:cNvPr id="627" name="Freeform: Shape 626">
              <a:extLst>
                <a:ext uri="{FF2B5EF4-FFF2-40B4-BE49-F238E27FC236}">
                  <a16:creationId xmlns:a16="http://schemas.microsoft.com/office/drawing/2014/main" id="{E4F91ED4-348F-4E64-AE70-C9DCCE1CF69A}"/>
                </a:ext>
              </a:extLst>
            </p:cNvPr>
            <p:cNvSpPr/>
            <p:nvPr/>
          </p:nvSpPr>
          <p:spPr>
            <a:xfrm>
              <a:off x="6852498" y="3810361"/>
              <a:ext cx="4602" cy="1000728"/>
            </a:xfrm>
            <a:custGeom>
              <a:avLst/>
              <a:gdLst>
                <a:gd name="connsiteX0" fmla="*/ 2271 w 4602"/>
                <a:gd name="connsiteY0" fmla="*/ 1000728 h 1000728"/>
                <a:gd name="connsiteX1" fmla="*/ 1388 w 4602"/>
                <a:gd name="connsiteY1" fmla="*/ 1000550 h 1000728"/>
                <a:gd name="connsiteX2" fmla="*/ 640 w 4602"/>
                <a:gd name="connsiteY2" fmla="*/ 1000041 h 1000728"/>
                <a:gd name="connsiteX3" fmla="*/ 155 w 4602"/>
                <a:gd name="connsiteY3" fmla="*/ 999287 h 1000728"/>
                <a:gd name="connsiteX4" fmla="*/ 2 w 4602"/>
                <a:gd name="connsiteY4" fmla="*/ 998397 h 1000728"/>
                <a:gd name="connsiteX5" fmla="*/ 2 w 4602"/>
                <a:gd name="connsiteY5" fmla="*/ 2331 h 1000728"/>
                <a:gd name="connsiteX6" fmla="*/ 155 w 4602"/>
                <a:gd name="connsiteY6" fmla="*/ 1442 h 1000728"/>
                <a:gd name="connsiteX7" fmla="*/ 640 w 4602"/>
                <a:gd name="connsiteY7" fmla="*/ 687 h 1000728"/>
                <a:gd name="connsiteX8" fmla="*/ 1388 w 4602"/>
                <a:gd name="connsiteY8" fmla="*/ 178 h 1000728"/>
                <a:gd name="connsiteX9" fmla="*/ 2271 w 4602"/>
                <a:gd name="connsiteY9" fmla="*/ 0 h 1000728"/>
                <a:gd name="connsiteX10" fmla="*/ 3915 w 4602"/>
                <a:gd name="connsiteY10" fmla="*/ 681 h 1000728"/>
                <a:gd name="connsiteX11" fmla="*/ 4602 w 4602"/>
                <a:gd name="connsiteY11" fmla="*/ 2331 h 1000728"/>
                <a:gd name="connsiteX12" fmla="*/ 4602 w 4602"/>
                <a:gd name="connsiteY12" fmla="*/ 998397 h 1000728"/>
                <a:gd name="connsiteX13" fmla="*/ 3915 w 4602"/>
                <a:gd name="connsiteY13" fmla="*/ 1000047 h 1000728"/>
                <a:gd name="connsiteX14" fmla="*/ 2271 w 4602"/>
                <a:gd name="connsiteY14" fmla="*/ 1000728 h 100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2" h="1000728">
                  <a:moveTo>
                    <a:pt x="2271" y="1000728"/>
                  </a:moveTo>
                  <a:cubicBezTo>
                    <a:pt x="1965" y="1000728"/>
                    <a:pt x="1664" y="1000667"/>
                    <a:pt x="1388" y="1000550"/>
                  </a:cubicBezTo>
                  <a:cubicBezTo>
                    <a:pt x="1106" y="1000434"/>
                    <a:pt x="854" y="1000256"/>
                    <a:pt x="640" y="1000041"/>
                  </a:cubicBezTo>
                  <a:cubicBezTo>
                    <a:pt x="431" y="999827"/>
                    <a:pt x="265" y="999569"/>
                    <a:pt x="155" y="999287"/>
                  </a:cubicBezTo>
                  <a:cubicBezTo>
                    <a:pt x="45" y="999005"/>
                    <a:pt x="-11" y="998698"/>
                    <a:pt x="2" y="998397"/>
                  </a:cubicBezTo>
                  <a:lnTo>
                    <a:pt x="2" y="2331"/>
                  </a:lnTo>
                  <a:cubicBezTo>
                    <a:pt x="-11" y="2030"/>
                    <a:pt x="45" y="1724"/>
                    <a:pt x="155" y="1442"/>
                  </a:cubicBezTo>
                  <a:cubicBezTo>
                    <a:pt x="265" y="1160"/>
                    <a:pt x="431" y="902"/>
                    <a:pt x="640" y="687"/>
                  </a:cubicBezTo>
                  <a:cubicBezTo>
                    <a:pt x="854" y="466"/>
                    <a:pt x="1106" y="295"/>
                    <a:pt x="1388" y="178"/>
                  </a:cubicBezTo>
                  <a:cubicBezTo>
                    <a:pt x="1664" y="61"/>
                    <a:pt x="1965" y="0"/>
                    <a:pt x="2271" y="0"/>
                  </a:cubicBezTo>
                  <a:cubicBezTo>
                    <a:pt x="2885" y="0"/>
                    <a:pt x="3480" y="246"/>
                    <a:pt x="3915" y="681"/>
                  </a:cubicBezTo>
                  <a:cubicBezTo>
                    <a:pt x="4357" y="1123"/>
                    <a:pt x="4602" y="1711"/>
                    <a:pt x="4602" y="2331"/>
                  </a:cubicBezTo>
                  <a:lnTo>
                    <a:pt x="4602" y="998397"/>
                  </a:lnTo>
                  <a:cubicBezTo>
                    <a:pt x="4602" y="999017"/>
                    <a:pt x="4357" y="999606"/>
                    <a:pt x="3915" y="1000047"/>
                  </a:cubicBezTo>
                  <a:cubicBezTo>
                    <a:pt x="3480" y="1000483"/>
                    <a:pt x="2885" y="1000728"/>
                    <a:pt x="2271" y="1000728"/>
                  </a:cubicBezTo>
                  <a:close/>
                </a:path>
              </a:pathLst>
            </a:custGeom>
            <a:solidFill>
              <a:srgbClr val="0E0E0E"/>
            </a:solidFill>
            <a:ln w="6134" cap="flat">
              <a:noFill/>
              <a:prstDash val="solid"/>
              <a:miter/>
            </a:ln>
          </p:spPr>
          <p:txBody>
            <a:bodyPr rtlCol="0" anchor="ctr"/>
            <a:lstStyle/>
            <a:p>
              <a:endParaRPr lang="en-AU"/>
            </a:p>
          </p:txBody>
        </p:sp>
        <p:sp>
          <p:nvSpPr>
            <p:cNvPr id="628" name="Freeform: Shape 627">
              <a:extLst>
                <a:ext uri="{FF2B5EF4-FFF2-40B4-BE49-F238E27FC236}">
                  <a16:creationId xmlns:a16="http://schemas.microsoft.com/office/drawing/2014/main" id="{10B21C5E-1F07-40F6-942B-D7D19B4CD21E}"/>
                </a:ext>
              </a:extLst>
            </p:cNvPr>
            <p:cNvSpPr/>
            <p:nvPr/>
          </p:nvSpPr>
          <p:spPr>
            <a:xfrm>
              <a:off x="6752481" y="3809980"/>
              <a:ext cx="4662" cy="1001108"/>
            </a:xfrm>
            <a:custGeom>
              <a:avLst/>
              <a:gdLst>
                <a:gd name="connsiteX0" fmla="*/ 2301 w 4662"/>
                <a:gd name="connsiteY0" fmla="*/ 1001109 h 1001108"/>
                <a:gd name="connsiteX1" fmla="*/ 694 w 4662"/>
                <a:gd name="connsiteY1" fmla="*/ 1000403 h 1001108"/>
                <a:gd name="connsiteX2" fmla="*/ 31 w 4662"/>
                <a:gd name="connsiteY2" fmla="*/ 998778 h 1001108"/>
                <a:gd name="connsiteX3" fmla="*/ 31 w 4662"/>
                <a:gd name="connsiteY3" fmla="*/ 2711 h 1001108"/>
                <a:gd name="connsiteX4" fmla="*/ 86 w 4662"/>
                <a:gd name="connsiteY4" fmla="*/ 1712 h 1001108"/>
                <a:gd name="connsiteX5" fmla="*/ 552 w 4662"/>
                <a:gd name="connsiteY5" fmla="*/ 822 h 1001108"/>
                <a:gd name="connsiteX6" fmla="*/ 1350 w 4662"/>
                <a:gd name="connsiteY6" fmla="*/ 215 h 1001108"/>
                <a:gd name="connsiteX7" fmla="*/ 2331 w 4662"/>
                <a:gd name="connsiteY7" fmla="*/ 0 h 1001108"/>
                <a:gd name="connsiteX8" fmla="*/ 3307 w 4662"/>
                <a:gd name="connsiteY8" fmla="*/ 215 h 1001108"/>
                <a:gd name="connsiteX9" fmla="*/ 4104 w 4662"/>
                <a:gd name="connsiteY9" fmla="*/ 822 h 1001108"/>
                <a:gd name="connsiteX10" fmla="*/ 4576 w 4662"/>
                <a:gd name="connsiteY10" fmla="*/ 1712 h 1001108"/>
                <a:gd name="connsiteX11" fmla="*/ 4632 w 4662"/>
                <a:gd name="connsiteY11" fmla="*/ 2711 h 1001108"/>
                <a:gd name="connsiteX12" fmla="*/ 4632 w 4662"/>
                <a:gd name="connsiteY12" fmla="*/ 998778 h 1001108"/>
                <a:gd name="connsiteX13" fmla="*/ 3951 w 4662"/>
                <a:gd name="connsiteY13" fmla="*/ 1000428 h 1001108"/>
                <a:gd name="connsiteX14" fmla="*/ 2301 w 4662"/>
                <a:gd name="connsiteY14" fmla="*/ 1001109 h 100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2" h="1001108">
                  <a:moveTo>
                    <a:pt x="2301" y="1001109"/>
                  </a:moveTo>
                  <a:cubicBezTo>
                    <a:pt x="1693" y="1001090"/>
                    <a:pt x="1117" y="1000839"/>
                    <a:pt x="694" y="1000403"/>
                  </a:cubicBezTo>
                  <a:cubicBezTo>
                    <a:pt x="264" y="999968"/>
                    <a:pt x="31" y="999385"/>
                    <a:pt x="31" y="998778"/>
                  </a:cubicBezTo>
                  <a:lnTo>
                    <a:pt x="31" y="2711"/>
                  </a:lnTo>
                  <a:cubicBezTo>
                    <a:pt x="-24" y="2374"/>
                    <a:pt x="-6" y="2037"/>
                    <a:pt x="86" y="1712"/>
                  </a:cubicBezTo>
                  <a:cubicBezTo>
                    <a:pt x="172" y="1386"/>
                    <a:pt x="338" y="1080"/>
                    <a:pt x="552" y="822"/>
                  </a:cubicBezTo>
                  <a:cubicBezTo>
                    <a:pt x="773" y="565"/>
                    <a:pt x="1043" y="362"/>
                    <a:pt x="1350" y="215"/>
                  </a:cubicBezTo>
                  <a:cubicBezTo>
                    <a:pt x="1657" y="74"/>
                    <a:pt x="1994" y="0"/>
                    <a:pt x="2331" y="0"/>
                  </a:cubicBezTo>
                  <a:cubicBezTo>
                    <a:pt x="2669" y="0"/>
                    <a:pt x="3000" y="74"/>
                    <a:pt x="3307" y="215"/>
                  </a:cubicBezTo>
                  <a:cubicBezTo>
                    <a:pt x="3613" y="362"/>
                    <a:pt x="3889" y="565"/>
                    <a:pt x="4104" y="822"/>
                  </a:cubicBezTo>
                  <a:cubicBezTo>
                    <a:pt x="4325" y="1080"/>
                    <a:pt x="4484" y="1386"/>
                    <a:pt x="4576" y="1712"/>
                  </a:cubicBezTo>
                  <a:cubicBezTo>
                    <a:pt x="4668" y="2037"/>
                    <a:pt x="4687" y="2374"/>
                    <a:pt x="4632" y="2711"/>
                  </a:cubicBezTo>
                  <a:lnTo>
                    <a:pt x="4632" y="998778"/>
                  </a:lnTo>
                  <a:cubicBezTo>
                    <a:pt x="4632" y="999397"/>
                    <a:pt x="4386" y="999986"/>
                    <a:pt x="3951" y="1000428"/>
                  </a:cubicBezTo>
                  <a:cubicBezTo>
                    <a:pt x="3509" y="1000863"/>
                    <a:pt x="2920" y="1001109"/>
                    <a:pt x="2301" y="1001109"/>
                  </a:cubicBezTo>
                  <a:close/>
                </a:path>
              </a:pathLst>
            </a:custGeom>
            <a:solidFill>
              <a:srgbClr val="0E0E0E"/>
            </a:solidFill>
            <a:ln w="6134" cap="flat">
              <a:noFill/>
              <a:prstDash val="solid"/>
              <a:miter/>
            </a:ln>
          </p:spPr>
          <p:txBody>
            <a:bodyPr rtlCol="0" anchor="ctr"/>
            <a:lstStyle/>
            <a:p>
              <a:endParaRPr lang="en-AU"/>
            </a:p>
          </p:txBody>
        </p:sp>
        <p:sp>
          <p:nvSpPr>
            <p:cNvPr id="629" name="Freeform: Shape 628">
              <a:extLst>
                <a:ext uri="{FF2B5EF4-FFF2-40B4-BE49-F238E27FC236}">
                  <a16:creationId xmlns:a16="http://schemas.microsoft.com/office/drawing/2014/main" id="{55D4B203-AD41-40C3-AFC8-DB7A566BE4A2}"/>
                </a:ext>
              </a:extLst>
            </p:cNvPr>
            <p:cNvSpPr/>
            <p:nvPr/>
          </p:nvSpPr>
          <p:spPr>
            <a:xfrm>
              <a:off x="6652249" y="3809980"/>
              <a:ext cx="4662" cy="1001108"/>
            </a:xfrm>
            <a:custGeom>
              <a:avLst/>
              <a:gdLst>
                <a:gd name="connsiteX0" fmla="*/ 2301 w 4662"/>
                <a:gd name="connsiteY0" fmla="*/ 1001109 h 1001108"/>
                <a:gd name="connsiteX1" fmla="*/ 694 w 4662"/>
                <a:gd name="connsiteY1" fmla="*/ 1000403 h 1001108"/>
                <a:gd name="connsiteX2" fmla="*/ 31 w 4662"/>
                <a:gd name="connsiteY2" fmla="*/ 998778 h 1001108"/>
                <a:gd name="connsiteX3" fmla="*/ 31 w 4662"/>
                <a:gd name="connsiteY3" fmla="*/ 2711 h 1001108"/>
                <a:gd name="connsiteX4" fmla="*/ 86 w 4662"/>
                <a:gd name="connsiteY4" fmla="*/ 1712 h 1001108"/>
                <a:gd name="connsiteX5" fmla="*/ 552 w 4662"/>
                <a:gd name="connsiteY5" fmla="*/ 822 h 1001108"/>
                <a:gd name="connsiteX6" fmla="*/ 1350 w 4662"/>
                <a:gd name="connsiteY6" fmla="*/ 215 h 1001108"/>
                <a:gd name="connsiteX7" fmla="*/ 2331 w 4662"/>
                <a:gd name="connsiteY7" fmla="*/ 0 h 1001108"/>
                <a:gd name="connsiteX8" fmla="*/ 3313 w 4662"/>
                <a:gd name="connsiteY8" fmla="*/ 215 h 1001108"/>
                <a:gd name="connsiteX9" fmla="*/ 4110 w 4662"/>
                <a:gd name="connsiteY9" fmla="*/ 822 h 1001108"/>
                <a:gd name="connsiteX10" fmla="*/ 4576 w 4662"/>
                <a:gd name="connsiteY10" fmla="*/ 1712 h 1001108"/>
                <a:gd name="connsiteX11" fmla="*/ 4632 w 4662"/>
                <a:gd name="connsiteY11" fmla="*/ 2711 h 1001108"/>
                <a:gd name="connsiteX12" fmla="*/ 4632 w 4662"/>
                <a:gd name="connsiteY12" fmla="*/ 998778 h 1001108"/>
                <a:gd name="connsiteX13" fmla="*/ 3951 w 4662"/>
                <a:gd name="connsiteY13" fmla="*/ 1000428 h 1001108"/>
                <a:gd name="connsiteX14" fmla="*/ 2301 w 4662"/>
                <a:gd name="connsiteY14" fmla="*/ 1001109 h 100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2" h="1001108">
                  <a:moveTo>
                    <a:pt x="2301" y="1001109"/>
                  </a:moveTo>
                  <a:cubicBezTo>
                    <a:pt x="1693" y="1001090"/>
                    <a:pt x="1117" y="1000839"/>
                    <a:pt x="694" y="1000403"/>
                  </a:cubicBezTo>
                  <a:cubicBezTo>
                    <a:pt x="270" y="999968"/>
                    <a:pt x="31" y="999385"/>
                    <a:pt x="31" y="998778"/>
                  </a:cubicBezTo>
                  <a:lnTo>
                    <a:pt x="31" y="2711"/>
                  </a:lnTo>
                  <a:cubicBezTo>
                    <a:pt x="-24" y="2374"/>
                    <a:pt x="-6" y="2037"/>
                    <a:pt x="86" y="1712"/>
                  </a:cubicBezTo>
                  <a:cubicBezTo>
                    <a:pt x="178" y="1386"/>
                    <a:pt x="338" y="1080"/>
                    <a:pt x="552" y="822"/>
                  </a:cubicBezTo>
                  <a:cubicBezTo>
                    <a:pt x="773" y="565"/>
                    <a:pt x="1043" y="362"/>
                    <a:pt x="1350" y="215"/>
                  </a:cubicBezTo>
                  <a:cubicBezTo>
                    <a:pt x="1657" y="74"/>
                    <a:pt x="1994" y="0"/>
                    <a:pt x="2331" y="0"/>
                  </a:cubicBezTo>
                  <a:cubicBezTo>
                    <a:pt x="2669" y="0"/>
                    <a:pt x="3006" y="74"/>
                    <a:pt x="3313" y="215"/>
                  </a:cubicBezTo>
                  <a:cubicBezTo>
                    <a:pt x="3620" y="362"/>
                    <a:pt x="3889" y="565"/>
                    <a:pt x="4110" y="822"/>
                  </a:cubicBezTo>
                  <a:cubicBezTo>
                    <a:pt x="4325" y="1080"/>
                    <a:pt x="4484" y="1386"/>
                    <a:pt x="4576" y="1712"/>
                  </a:cubicBezTo>
                  <a:cubicBezTo>
                    <a:pt x="4668" y="2037"/>
                    <a:pt x="4687" y="2374"/>
                    <a:pt x="4632" y="2711"/>
                  </a:cubicBezTo>
                  <a:lnTo>
                    <a:pt x="4632" y="998778"/>
                  </a:lnTo>
                  <a:cubicBezTo>
                    <a:pt x="4632" y="999397"/>
                    <a:pt x="4386" y="999986"/>
                    <a:pt x="3951" y="1000428"/>
                  </a:cubicBezTo>
                  <a:cubicBezTo>
                    <a:pt x="3509" y="1000863"/>
                    <a:pt x="2920" y="1001109"/>
                    <a:pt x="2301" y="1001109"/>
                  </a:cubicBezTo>
                  <a:close/>
                </a:path>
              </a:pathLst>
            </a:custGeom>
            <a:solidFill>
              <a:srgbClr val="0E0E0E"/>
            </a:solidFill>
            <a:ln w="6134" cap="flat">
              <a:noFill/>
              <a:prstDash val="solid"/>
              <a:miter/>
            </a:ln>
          </p:spPr>
          <p:txBody>
            <a:bodyPr rtlCol="0" anchor="ctr"/>
            <a:lstStyle/>
            <a:p>
              <a:endParaRPr lang="en-AU"/>
            </a:p>
          </p:txBody>
        </p:sp>
        <p:sp>
          <p:nvSpPr>
            <p:cNvPr id="630" name="Freeform: Shape 629">
              <a:extLst>
                <a:ext uri="{FF2B5EF4-FFF2-40B4-BE49-F238E27FC236}">
                  <a16:creationId xmlns:a16="http://schemas.microsoft.com/office/drawing/2014/main" id="{AB580614-5A39-4DE9-AFF4-16E383EE213D}"/>
                </a:ext>
              </a:extLst>
            </p:cNvPr>
            <p:cNvSpPr/>
            <p:nvPr/>
          </p:nvSpPr>
          <p:spPr>
            <a:xfrm>
              <a:off x="6552139" y="3809980"/>
              <a:ext cx="4662" cy="1001108"/>
            </a:xfrm>
            <a:custGeom>
              <a:avLst/>
              <a:gdLst>
                <a:gd name="connsiteX0" fmla="*/ 2301 w 4662"/>
                <a:gd name="connsiteY0" fmla="*/ 1001109 h 1001108"/>
                <a:gd name="connsiteX1" fmla="*/ 687 w 4662"/>
                <a:gd name="connsiteY1" fmla="*/ 1000403 h 1001108"/>
                <a:gd name="connsiteX2" fmla="*/ 31 w 4662"/>
                <a:gd name="connsiteY2" fmla="*/ 998778 h 1001108"/>
                <a:gd name="connsiteX3" fmla="*/ 31 w 4662"/>
                <a:gd name="connsiteY3" fmla="*/ 2711 h 1001108"/>
                <a:gd name="connsiteX4" fmla="*/ 86 w 4662"/>
                <a:gd name="connsiteY4" fmla="*/ 1712 h 1001108"/>
                <a:gd name="connsiteX5" fmla="*/ 553 w 4662"/>
                <a:gd name="connsiteY5" fmla="*/ 822 h 1001108"/>
                <a:gd name="connsiteX6" fmla="*/ 1350 w 4662"/>
                <a:gd name="connsiteY6" fmla="*/ 215 h 1001108"/>
                <a:gd name="connsiteX7" fmla="*/ 2331 w 4662"/>
                <a:gd name="connsiteY7" fmla="*/ 0 h 1001108"/>
                <a:gd name="connsiteX8" fmla="*/ 3307 w 4662"/>
                <a:gd name="connsiteY8" fmla="*/ 215 h 1001108"/>
                <a:gd name="connsiteX9" fmla="*/ 4104 w 4662"/>
                <a:gd name="connsiteY9" fmla="*/ 822 h 1001108"/>
                <a:gd name="connsiteX10" fmla="*/ 4576 w 4662"/>
                <a:gd name="connsiteY10" fmla="*/ 1712 h 1001108"/>
                <a:gd name="connsiteX11" fmla="*/ 4632 w 4662"/>
                <a:gd name="connsiteY11" fmla="*/ 2711 h 1001108"/>
                <a:gd name="connsiteX12" fmla="*/ 4632 w 4662"/>
                <a:gd name="connsiteY12" fmla="*/ 998778 h 1001108"/>
                <a:gd name="connsiteX13" fmla="*/ 3945 w 4662"/>
                <a:gd name="connsiteY13" fmla="*/ 1000428 h 1001108"/>
                <a:gd name="connsiteX14" fmla="*/ 2301 w 4662"/>
                <a:gd name="connsiteY14" fmla="*/ 1001109 h 1001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62" h="1001108">
                  <a:moveTo>
                    <a:pt x="2301" y="1001109"/>
                  </a:moveTo>
                  <a:cubicBezTo>
                    <a:pt x="1693" y="1001090"/>
                    <a:pt x="1117" y="1000839"/>
                    <a:pt x="687" y="1000403"/>
                  </a:cubicBezTo>
                  <a:cubicBezTo>
                    <a:pt x="264" y="999968"/>
                    <a:pt x="31" y="999385"/>
                    <a:pt x="31" y="998778"/>
                  </a:cubicBezTo>
                  <a:lnTo>
                    <a:pt x="31" y="2711"/>
                  </a:lnTo>
                  <a:cubicBezTo>
                    <a:pt x="-24" y="2374"/>
                    <a:pt x="-6" y="2037"/>
                    <a:pt x="86" y="1712"/>
                  </a:cubicBezTo>
                  <a:cubicBezTo>
                    <a:pt x="172" y="1386"/>
                    <a:pt x="332" y="1080"/>
                    <a:pt x="553" y="822"/>
                  </a:cubicBezTo>
                  <a:cubicBezTo>
                    <a:pt x="773" y="565"/>
                    <a:pt x="1043" y="362"/>
                    <a:pt x="1350" y="215"/>
                  </a:cubicBezTo>
                  <a:cubicBezTo>
                    <a:pt x="1657" y="74"/>
                    <a:pt x="1994" y="0"/>
                    <a:pt x="2331" y="0"/>
                  </a:cubicBezTo>
                  <a:cubicBezTo>
                    <a:pt x="2669" y="0"/>
                    <a:pt x="3000" y="74"/>
                    <a:pt x="3307" y="215"/>
                  </a:cubicBezTo>
                  <a:cubicBezTo>
                    <a:pt x="3613" y="362"/>
                    <a:pt x="3889" y="565"/>
                    <a:pt x="4104" y="822"/>
                  </a:cubicBezTo>
                  <a:cubicBezTo>
                    <a:pt x="4325" y="1080"/>
                    <a:pt x="4484" y="1386"/>
                    <a:pt x="4576" y="1712"/>
                  </a:cubicBezTo>
                  <a:cubicBezTo>
                    <a:pt x="4668" y="2037"/>
                    <a:pt x="4687" y="2374"/>
                    <a:pt x="4632" y="2711"/>
                  </a:cubicBezTo>
                  <a:lnTo>
                    <a:pt x="4632" y="998778"/>
                  </a:lnTo>
                  <a:cubicBezTo>
                    <a:pt x="4632" y="999397"/>
                    <a:pt x="4386" y="999986"/>
                    <a:pt x="3945" y="1000428"/>
                  </a:cubicBezTo>
                  <a:cubicBezTo>
                    <a:pt x="3509" y="1000863"/>
                    <a:pt x="2914" y="1001109"/>
                    <a:pt x="2301" y="1001109"/>
                  </a:cubicBezTo>
                  <a:close/>
                </a:path>
              </a:pathLst>
            </a:custGeom>
            <a:solidFill>
              <a:srgbClr val="0E0E0E"/>
            </a:solidFill>
            <a:ln w="6134" cap="flat">
              <a:noFill/>
              <a:prstDash val="solid"/>
              <a:miter/>
            </a:ln>
          </p:spPr>
          <p:txBody>
            <a:bodyPr rtlCol="0" anchor="ctr"/>
            <a:lstStyle/>
            <a:p>
              <a:endParaRPr lang="en-AU"/>
            </a:p>
          </p:txBody>
        </p:sp>
        <p:sp>
          <p:nvSpPr>
            <p:cNvPr id="631" name="Freeform: Shape 630">
              <a:extLst>
                <a:ext uri="{FF2B5EF4-FFF2-40B4-BE49-F238E27FC236}">
                  <a16:creationId xmlns:a16="http://schemas.microsoft.com/office/drawing/2014/main" id="{D1CC9407-2071-420E-A71F-CFFADEF2E6BA}"/>
                </a:ext>
              </a:extLst>
            </p:cNvPr>
            <p:cNvSpPr/>
            <p:nvPr/>
          </p:nvSpPr>
          <p:spPr>
            <a:xfrm>
              <a:off x="7231468" y="4578788"/>
              <a:ext cx="524471" cy="229847"/>
            </a:xfrm>
            <a:custGeom>
              <a:avLst/>
              <a:gdLst>
                <a:gd name="connsiteX0" fmla="*/ 524287 w 524471"/>
                <a:gd name="connsiteY0" fmla="*/ 0 h 229847"/>
                <a:gd name="connsiteX1" fmla="*/ 263769 w 524471"/>
                <a:gd name="connsiteY1" fmla="*/ 8649 h 229847"/>
                <a:gd name="connsiteX2" fmla="*/ 0 w 524471"/>
                <a:gd name="connsiteY2" fmla="*/ 174640 h 229847"/>
                <a:gd name="connsiteX3" fmla="*/ 36253 w 524471"/>
                <a:gd name="connsiteY3" fmla="*/ 229847 h 229847"/>
                <a:gd name="connsiteX4" fmla="*/ 524471 w 524471"/>
                <a:gd name="connsiteY4" fmla="*/ 229847 h 229847"/>
                <a:gd name="connsiteX5" fmla="*/ 524287 w 524471"/>
                <a:gd name="connsiteY5" fmla="*/ 0 h 22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471" h="229847">
                  <a:moveTo>
                    <a:pt x="524287" y="0"/>
                  </a:moveTo>
                  <a:cubicBezTo>
                    <a:pt x="452334" y="25089"/>
                    <a:pt x="376454" y="16133"/>
                    <a:pt x="263769" y="8649"/>
                  </a:cubicBezTo>
                  <a:cubicBezTo>
                    <a:pt x="72199" y="-4110"/>
                    <a:pt x="0" y="71708"/>
                    <a:pt x="0" y="174640"/>
                  </a:cubicBezTo>
                  <a:cubicBezTo>
                    <a:pt x="0" y="195496"/>
                    <a:pt x="13557" y="212978"/>
                    <a:pt x="36253" y="229847"/>
                  </a:cubicBezTo>
                  <a:lnTo>
                    <a:pt x="524471" y="229847"/>
                  </a:lnTo>
                  <a:lnTo>
                    <a:pt x="524287" y="0"/>
                  </a:lnTo>
                  <a:close/>
                </a:path>
              </a:pathLst>
            </a:custGeom>
            <a:solidFill>
              <a:srgbClr val="E6D8CF"/>
            </a:solidFill>
            <a:ln w="6134" cap="flat">
              <a:noFill/>
              <a:prstDash val="solid"/>
              <a:miter/>
            </a:ln>
          </p:spPr>
          <p:txBody>
            <a:bodyPr rtlCol="0" anchor="ctr"/>
            <a:lstStyle/>
            <a:p>
              <a:endParaRPr lang="en-AU"/>
            </a:p>
          </p:txBody>
        </p:sp>
        <p:sp>
          <p:nvSpPr>
            <p:cNvPr id="632" name="Freeform: Shape 631">
              <a:extLst>
                <a:ext uri="{FF2B5EF4-FFF2-40B4-BE49-F238E27FC236}">
                  <a16:creationId xmlns:a16="http://schemas.microsoft.com/office/drawing/2014/main" id="{2CE5A10F-254F-4063-A14D-E1E6F06ABADB}"/>
                </a:ext>
              </a:extLst>
            </p:cNvPr>
            <p:cNvSpPr/>
            <p:nvPr/>
          </p:nvSpPr>
          <p:spPr>
            <a:xfrm>
              <a:off x="7229014" y="4576396"/>
              <a:ext cx="529042" cy="234693"/>
            </a:xfrm>
            <a:custGeom>
              <a:avLst/>
              <a:gdLst>
                <a:gd name="connsiteX0" fmla="*/ 526741 w 529042"/>
                <a:gd name="connsiteY0" fmla="*/ 234693 h 234693"/>
                <a:gd name="connsiteX1" fmla="*/ 38523 w 529042"/>
                <a:gd name="connsiteY1" fmla="*/ 234693 h 234693"/>
                <a:gd name="connsiteX2" fmla="*/ 37173 w 529042"/>
                <a:gd name="connsiteY2" fmla="*/ 234203 h 234693"/>
                <a:gd name="connsiteX3" fmla="*/ 0 w 529042"/>
                <a:gd name="connsiteY3" fmla="*/ 177032 h 234693"/>
                <a:gd name="connsiteX4" fmla="*/ 46068 w 529042"/>
                <a:gd name="connsiteY4" fmla="*/ 61096 h 234693"/>
                <a:gd name="connsiteX5" fmla="*/ 266346 w 529042"/>
                <a:gd name="connsiteY5" fmla="*/ 8710 h 234693"/>
                <a:gd name="connsiteX6" fmla="*/ 301188 w 529042"/>
                <a:gd name="connsiteY6" fmla="*/ 11164 h 234693"/>
                <a:gd name="connsiteX7" fmla="*/ 526005 w 529042"/>
                <a:gd name="connsiteY7" fmla="*/ 246 h 234693"/>
                <a:gd name="connsiteX8" fmla="*/ 527048 w 529042"/>
                <a:gd name="connsiteY8" fmla="*/ 0 h 234693"/>
                <a:gd name="connsiteX9" fmla="*/ 528091 w 529042"/>
                <a:gd name="connsiteY9" fmla="*/ 246 h 234693"/>
                <a:gd name="connsiteX10" fmla="*/ 528778 w 529042"/>
                <a:gd name="connsiteY10" fmla="*/ 1049 h 234693"/>
                <a:gd name="connsiteX11" fmla="*/ 529011 w 529042"/>
                <a:gd name="connsiteY11" fmla="*/ 2086 h 234693"/>
                <a:gd name="connsiteX12" fmla="*/ 529011 w 529042"/>
                <a:gd name="connsiteY12" fmla="*/ 232056 h 234693"/>
                <a:gd name="connsiteX13" fmla="*/ 528962 w 529042"/>
                <a:gd name="connsiteY13" fmla="*/ 233037 h 234693"/>
                <a:gd name="connsiteX14" fmla="*/ 528495 w 529042"/>
                <a:gd name="connsiteY14" fmla="*/ 233902 h 234693"/>
                <a:gd name="connsiteX15" fmla="*/ 527704 w 529042"/>
                <a:gd name="connsiteY15" fmla="*/ 234491 h 234693"/>
                <a:gd name="connsiteX16" fmla="*/ 526741 w 529042"/>
                <a:gd name="connsiteY16" fmla="*/ 234693 h 234693"/>
                <a:gd name="connsiteX17" fmla="*/ 39320 w 529042"/>
                <a:gd name="connsiteY17" fmla="*/ 230093 h 234693"/>
                <a:gd name="connsiteX18" fmla="*/ 524410 w 529042"/>
                <a:gd name="connsiteY18" fmla="*/ 230093 h 234693"/>
                <a:gd name="connsiteX19" fmla="*/ 524410 w 529042"/>
                <a:gd name="connsiteY19" fmla="*/ 5828 h 234693"/>
                <a:gd name="connsiteX20" fmla="*/ 300881 w 529042"/>
                <a:gd name="connsiteY20" fmla="*/ 15949 h 234693"/>
                <a:gd name="connsiteX21" fmla="*/ 266039 w 529042"/>
                <a:gd name="connsiteY21" fmla="*/ 13495 h 234693"/>
                <a:gd name="connsiteX22" fmla="*/ 49196 w 529042"/>
                <a:gd name="connsiteY22" fmla="*/ 64654 h 234693"/>
                <a:gd name="connsiteX23" fmla="*/ 4601 w 529042"/>
                <a:gd name="connsiteY23" fmla="*/ 177216 h 234693"/>
                <a:gd name="connsiteX24" fmla="*/ 39320 w 529042"/>
                <a:gd name="connsiteY24" fmla="*/ 230093 h 23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29042" h="234693">
                  <a:moveTo>
                    <a:pt x="526741" y="234693"/>
                  </a:moveTo>
                  <a:lnTo>
                    <a:pt x="38523" y="234693"/>
                  </a:lnTo>
                  <a:cubicBezTo>
                    <a:pt x="38032" y="234687"/>
                    <a:pt x="37553" y="234516"/>
                    <a:pt x="37173" y="234203"/>
                  </a:cubicBezTo>
                  <a:cubicBezTo>
                    <a:pt x="11778" y="215248"/>
                    <a:pt x="0" y="197029"/>
                    <a:pt x="0" y="177032"/>
                  </a:cubicBezTo>
                  <a:cubicBezTo>
                    <a:pt x="0" y="128695"/>
                    <a:pt x="15458" y="89682"/>
                    <a:pt x="46068" y="61096"/>
                  </a:cubicBezTo>
                  <a:cubicBezTo>
                    <a:pt x="90418" y="19568"/>
                    <a:pt x="164580" y="1963"/>
                    <a:pt x="266346" y="8710"/>
                  </a:cubicBezTo>
                  <a:lnTo>
                    <a:pt x="301188" y="11164"/>
                  </a:lnTo>
                  <a:cubicBezTo>
                    <a:pt x="394611" y="17728"/>
                    <a:pt x="462148" y="22512"/>
                    <a:pt x="526005" y="246"/>
                  </a:cubicBezTo>
                  <a:cubicBezTo>
                    <a:pt x="526330" y="86"/>
                    <a:pt x="526686" y="0"/>
                    <a:pt x="527048" y="0"/>
                  </a:cubicBezTo>
                  <a:cubicBezTo>
                    <a:pt x="527410" y="0"/>
                    <a:pt x="527772" y="86"/>
                    <a:pt x="528091" y="246"/>
                  </a:cubicBezTo>
                  <a:cubicBezTo>
                    <a:pt x="528385" y="454"/>
                    <a:pt x="528618" y="730"/>
                    <a:pt x="528778" y="1049"/>
                  </a:cubicBezTo>
                  <a:cubicBezTo>
                    <a:pt x="528943" y="1374"/>
                    <a:pt x="529023" y="1730"/>
                    <a:pt x="529011" y="2086"/>
                  </a:cubicBezTo>
                  <a:lnTo>
                    <a:pt x="529011" y="232056"/>
                  </a:lnTo>
                  <a:cubicBezTo>
                    <a:pt x="529066" y="232381"/>
                    <a:pt x="529048" y="232718"/>
                    <a:pt x="528962" y="233037"/>
                  </a:cubicBezTo>
                  <a:cubicBezTo>
                    <a:pt x="528870" y="233356"/>
                    <a:pt x="528710" y="233651"/>
                    <a:pt x="528495" y="233902"/>
                  </a:cubicBezTo>
                  <a:cubicBezTo>
                    <a:pt x="528275" y="234153"/>
                    <a:pt x="528011" y="234356"/>
                    <a:pt x="527704" y="234491"/>
                  </a:cubicBezTo>
                  <a:cubicBezTo>
                    <a:pt x="527404" y="234632"/>
                    <a:pt x="527072" y="234699"/>
                    <a:pt x="526741" y="234693"/>
                  </a:cubicBezTo>
                  <a:close/>
                  <a:moveTo>
                    <a:pt x="39320" y="230093"/>
                  </a:moveTo>
                  <a:lnTo>
                    <a:pt x="524410" y="230093"/>
                  </a:lnTo>
                  <a:lnTo>
                    <a:pt x="524410" y="5828"/>
                  </a:lnTo>
                  <a:cubicBezTo>
                    <a:pt x="460615" y="27174"/>
                    <a:pt x="393384" y="22451"/>
                    <a:pt x="300881" y="15949"/>
                  </a:cubicBezTo>
                  <a:lnTo>
                    <a:pt x="266039" y="13495"/>
                  </a:lnTo>
                  <a:cubicBezTo>
                    <a:pt x="165623" y="6809"/>
                    <a:pt x="92626" y="23985"/>
                    <a:pt x="49196" y="64654"/>
                  </a:cubicBezTo>
                  <a:cubicBezTo>
                    <a:pt x="19568" y="92319"/>
                    <a:pt x="4601" y="130229"/>
                    <a:pt x="4601" y="177216"/>
                  </a:cubicBezTo>
                  <a:cubicBezTo>
                    <a:pt x="4601" y="195312"/>
                    <a:pt x="15642" y="212181"/>
                    <a:pt x="39320" y="230093"/>
                  </a:cubicBezTo>
                  <a:close/>
                </a:path>
              </a:pathLst>
            </a:custGeom>
            <a:solidFill>
              <a:srgbClr val="0E0E0E"/>
            </a:solidFill>
            <a:ln w="6134" cap="flat">
              <a:noFill/>
              <a:prstDash val="solid"/>
              <a:miter/>
            </a:ln>
          </p:spPr>
          <p:txBody>
            <a:bodyPr rtlCol="0" anchor="ctr"/>
            <a:lstStyle/>
            <a:p>
              <a:endParaRPr lang="en-AU"/>
            </a:p>
          </p:txBody>
        </p:sp>
        <p:sp>
          <p:nvSpPr>
            <p:cNvPr id="633" name="Freeform: Shape 632">
              <a:extLst>
                <a:ext uri="{FF2B5EF4-FFF2-40B4-BE49-F238E27FC236}">
                  <a16:creationId xmlns:a16="http://schemas.microsoft.com/office/drawing/2014/main" id="{EB96B5C1-5268-4AA7-8E80-DACE24AEF794}"/>
                </a:ext>
              </a:extLst>
            </p:cNvPr>
            <p:cNvSpPr/>
            <p:nvPr/>
          </p:nvSpPr>
          <p:spPr>
            <a:xfrm>
              <a:off x="7363230" y="5034373"/>
              <a:ext cx="955642" cy="539193"/>
            </a:xfrm>
            <a:custGeom>
              <a:avLst/>
              <a:gdLst>
                <a:gd name="connsiteX0" fmla="*/ 955642 w 955642"/>
                <a:gd name="connsiteY0" fmla="*/ 0 h 539193"/>
                <a:gd name="connsiteX1" fmla="*/ 0 w 955642"/>
                <a:gd name="connsiteY1" fmla="*/ 0 h 539193"/>
                <a:gd name="connsiteX2" fmla="*/ 0 w 955642"/>
                <a:gd name="connsiteY2" fmla="*/ 539193 h 539193"/>
                <a:gd name="connsiteX3" fmla="*/ 955642 w 955642"/>
                <a:gd name="connsiteY3" fmla="*/ 539193 h 539193"/>
                <a:gd name="connsiteX4" fmla="*/ 955642 w 955642"/>
                <a:gd name="connsiteY4" fmla="*/ 0 h 539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642" h="539193">
                  <a:moveTo>
                    <a:pt x="955642" y="0"/>
                  </a:moveTo>
                  <a:lnTo>
                    <a:pt x="0" y="0"/>
                  </a:lnTo>
                  <a:lnTo>
                    <a:pt x="0" y="539193"/>
                  </a:lnTo>
                  <a:lnTo>
                    <a:pt x="955642" y="539193"/>
                  </a:lnTo>
                  <a:lnTo>
                    <a:pt x="955642" y="0"/>
                  </a:lnTo>
                  <a:close/>
                </a:path>
              </a:pathLst>
            </a:custGeom>
            <a:solidFill>
              <a:srgbClr val="D6C5BA"/>
            </a:solidFill>
            <a:ln w="6134" cap="flat">
              <a:noFill/>
              <a:prstDash val="solid"/>
              <a:miter/>
            </a:ln>
          </p:spPr>
          <p:txBody>
            <a:bodyPr rtlCol="0" anchor="ctr"/>
            <a:lstStyle/>
            <a:p>
              <a:endParaRPr lang="en-AU"/>
            </a:p>
          </p:txBody>
        </p:sp>
        <p:sp>
          <p:nvSpPr>
            <p:cNvPr id="634" name="Freeform: Shape 633">
              <a:extLst>
                <a:ext uri="{FF2B5EF4-FFF2-40B4-BE49-F238E27FC236}">
                  <a16:creationId xmlns:a16="http://schemas.microsoft.com/office/drawing/2014/main" id="{C2E60ADF-69D8-46C4-8D63-9F194E5B20B1}"/>
                </a:ext>
              </a:extLst>
            </p:cNvPr>
            <p:cNvSpPr/>
            <p:nvPr/>
          </p:nvSpPr>
          <p:spPr>
            <a:xfrm>
              <a:off x="7360960" y="5032164"/>
              <a:ext cx="960304" cy="543794"/>
            </a:xfrm>
            <a:custGeom>
              <a:avLst/>
              <a:gdLst>
                <a:gd name="connsiteX0" fmla="*/ 958034 w 960304"/>
                <a:gd name="connsiteY0" fmla="*/ 543794 h 543794"/>
                <a:gd name="connsiteX1" fmla="*/ 2270 w 960304"/>
                <a:gd name="connsiteY1" fmla="*/ 543794 h 543794"/>
                <a:gd name="connsiteX2" fmla="*/ 663 w 960304"/>
                <a:gd name="connsiteY2" fmla="*/ 543089 h 543794"/>
                <a:gd name="connsiteX3" fmla="*/ 0 w 960304"/>
                <a:gd name="connsiteY3" fmla="*/ 541463 h 543794"/>
                <a:gd name="connsiteX4" fmla="*/ 0 w 960304"/>
                <a:gd name="connsiteY4" fmla="*/ 2270 h 543794"/>
                <a:gd name="connsiteX5" fmla="*/ 681 w 960304"/>
                <a:gd name="connsiteY5" fmla="*/ 681 h 543794"/>
                <a:gd name="connsiteX6" fmla="*/ 2270 w 960304"/>
                <a:gd name="connsiteY6" fmla="*/ 0 h 543794"/>
                <a:gd name="connsiteX7" fmla="*/ 958034 w 960304"/>
                <a:gd name="connsiteY7" fmla="*/ 0 h 543794"/>
                <a:gd name="connsiteX8" fmla="*/ 959641 w 960304"/>
                <a:gd name="connsiteY8" fmla="*/ 663 h 543794"/>
                <a:gd name="connsiteX9" fmla="*/ 960304 w 960304"/>
                <a:gd name="connsiteY9" fmla="*/ 2270 h 543794"/>
                <a:gd name="connsiteX10" fmla="*/ 960304 w 960304"/>
                <a:gd name="connsiteY10" fmla="*/ 541463 h 543794"/>
                <a:gd name="connsiteX11" fmla="*/ 960151 w 960304"/>
                <a:gd name="connsiteY11" fmla="*/ 542353 h 543794"/>
                <a:gd name="connsiteX12" fmla="*/ 959660 w 960304"/>
                <a:gd name="connsiteY12" fmla="*/ 543107 h 543794"/>
                <a:gd name="connsiteX13" fmla="*/ 958918 w 960304"/>
                <a:gd name="connsiteY13" fmla="*/ 543616 h 543794"/>
                <a:gd name="connsiteX14" fmla="*/ 958034 w 960304"/>
                <a:gd name="connsiteY14" fmla="*/ 543794 h 543794"/>
                <a:gd name="connsiteX15" fmla="*/ 4662 w 960304"/>
                <a:gd name="connsiteY15" fmla="*/ 539194 h 543794"/>
                <a:gd name="connsiteX16" fmla="*/ 955458 w 960304"/>
                <a:gd name="connsiteY16" fmla="*/ 539194 h 543794"/>
                <a:gd name="connsiteX17" fmla="*/ 955458 w 960304"/>
                <a:gd name="connsiteY17" fmla="*/ 4540 h 543794"/>
                <a:gd name="connsiteX18" fmla="*/ 4662 w 960304"/>
                <a:gd name="connsiteY18" fmla="*/ 4540 h 543794"/>
                <a:gd name="connsiteX19" fmla="*/ 4662 w 960304"/>
                <a:gd name="connsiteY19" fmla="*/ 539194 h 54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0304" h="543794">
                  <a:moveTo>
                    <a:pt x="958034" y="543794"/>
                  </a:moveTo>
                  <a:lnTo>
                    <a:pt x="2270" y="543794"/>
                  </a:lnTo>
                  <a:cubicBezTo>
                    <a:pt x="1662" y="543776"/>
                    <a:pt x="1086" y="543524"/>
                    <a:pt x="663" y="543089"/>
                  </a:cubicBezTo>
                  <a:cubicBezTo>
                    <a:pt x="239" y="542653"/>
                    <a:pt x="0" y="542070"/>
                    <a:pt x="0" y="541463"/>
                  </a:cubicBezTo>
                  <a:lnTo>
                    <a:pt x="0" y="2270"/>
                  </a:lnTo>
                  <a:cubicBezTo>
                    <a:pt x="18" y="1675"/>
                    <a:pt x="258" y="1104"/>
                    <a:pt x="681" y="681"/>
                  </a:cubicBezTo>
                  <a:cubicBezTo>
                    <a:pt x="1104" y="258"/>
                    <a:pt x="1675" y="12"/>
                    <a:pt x="2270" y="0"/>
                  </a:cubicBezTo>
                  <a:lnTo>
                    <a:pt x="958034" y="0"/>
                  </a:lnTo>
                  <a:cubicBezTo>
                    <a:pt x="958635" y="0"/>
                    <a:pt x="959212" y="239"/>
                    <a:pt x="959641" y="663"/>
                  </a:cubicBezTo>
                  <a:cubicBezTo>
                    <a:pt x="960065" y="1092"/>
                    <a:pt x="960304" y="1669"/>
                    <a:pt x="960304" y="2270"/>
                  </a:cubicBezTo>
                  <a:lnTo>
                    <a:pt x="960304" y="541463"/>
                  </a:lnTo>
                  <a:cubicBezTo>
                    <a:pt x="960310" y="541764"/>
                    <a:pt x="960261" y="542064"/>
                    <a:pt x="960151" y="542353"/>
                  </a:cubicBezTo>
                  <a:cubicBezTo>
                    <a:pt x="960040" y="542635"/>
                    <a:pt x="959875" y="542893"/>
                    <a:pt x="959660" y="543107"/>
                  </a:cubicBezTo>
                  <a:cubicBezTo>
                    <a:pt x="959451" y="543322"/>
                    <a:pt x="959200" y="543500"/>
                    <a:pt x="958918" y="543616"/>
                  </a:cubicBezTo>
                  <a:cubicBezTo>
                    <a:pt x="958642" y="543733"/>
                    <a:pt x="958341" y="543794"/>
                    <a:pt x="958034" y="543794"/>
                  </a:cubicBezTo>
                  <a:close/>
                  <a:moveTo>
                    <a:pt x="4662" y="539194"/>
                  </a:moveTo>
                  <a:lnTo>
                    <a:pt x="955458" y="539194"/>
                  </a:lnTo>
                  <a:lnTo>
                    <a:pt x="955458" y="4540"/>
                  </a:lnTo>
                  <a:lnTo>
                    <a:pt x="4662" y="4540"/>
                  </a:lnTo>
                  <a:lnTo>
                    <a:pt x="4662" y="539194"/>
                  </a:lnTo>
                  <a:close/>
                </a:path>
              </a:pathLst>
            </a:custGeom>
            <a:solidFill>
              <a:srgbClr val="0E0E0E"/>
            </a:solidFill>
            <a:ln w="6134" cap="flat">
              <a:noFill/>
              <a:prstDash val="solid"/>
              <a:miter/>
            </a:ln>
          </p:spPr>
          <p:txBody>
            <a:bodyPr rtlCol="0" anchor="ctr"/>
            <a:lstStyle/>
            <a:p>
              <a:endParaRPr lang="en-AU"/>
            </a:p>
          </p:txBody>
        </p:sp>
        <p:sp>
          <p:nvSpPr>
            <p:cNvPr id="635" name="Freeform: Shape 634">
              <a:extLst>
                <a:ext uri="{FF2B5EF4-FFF2-40B4-BE49-F238E27FC236}">
                  <a16:creationId xmlns:a16="http://schemas.microsoft.com/office/drawing/2014/main" id="{8BC51D25-0091-4235-9C87-CE099E85F269}"/>
                </a:ext>
              </a:extLst>
            </p:cNvPr>
            <p:cNvSpPr/>
            <p:nvPr/>
          </p:nvSpPr>
          <p:spPr>
            <a:xfrm>
              <a:off x="8211475" y="5470316"/>
              <a:ext cx="109715" cy="105642"/>
            </a:xfrm>
            <a:custGeom>
              <a:avLst/>
              <a:gdLst>
                <a:gd name="connsiteX0" fmla="*/ 2319 w 109715"/>
                <a:gd name="connsiteY0" fmla="*/ 105643 h 105642"/>
                <a:gd name="connsiteX1" fmla="*/ 1417 w 109715"/>
                <a:gd name="connsiteY1" fmla="*/ 105446 h 105642"/>
                <a:gd name="connsiteX2" fmla="*/ 663 w 109715"/>
                <a:gd name="connsiteY2" fmla="*/ 104906 h 105642"/>
                <a:gd name="connsiteX3" fmla="*/ 0 w 109715"/>
                <a:gd name="connsiteY3" fmla="*/ 103281 h 105642"/>
                <a:gd name="connsiteX4" fmla="*/ 663 w 109715"/>
                <a:gd name="connsiteY4" fmla="*/ 101655 h 105642"/>
                <a:gd name="connsiteX5" fmla="*/ 105802 w 109715"/>
                <a:gd name="connsiteY5" fmla="*/ 687 h 105642"/>
                <a:gd name="connsiteX6" fmla="*/ 106544 w 109715"/>
                <a:gd name="connsiteY6" fmla="*/ 178 h 105642"/>
                <a:gd name="connsiteX7" fmla="*/ 107428 w 109715"/>
                <a:gd name="connsiteY7" fmla="*/ 0 h 105642"/>
                <a:gd name="connsiteX8" fmla="*/ 108311 w 109715"/>
                <a:gd name="connsiteY8" fmla="*/ 178 h 105642"/>
                <a:gd name="connsiteX9" fmla="*/ 109053 w 109715"/>
                <a:gd name="connsiteY9" fmla="*/ 687 h 105642"/>
                <a:gd name="connsiteX10" fmla="*/ 109716 w 109715"/>
                <a:gd name="connsiteY10" fmla="*/ 2313 h 105642"/>
                <a:gd name="connsiteX11" fmla="*/ 109053 w 109715"/>
                <a:gd name="connsiteY11" fmla="*/ 3938 h 105642"/>
                <a:gd name="connsiteX12" fmla="*/ 3914 w 109715"/>
                <a:gd name="connsiteY12" fmla="*/ 104968 h 105642"/>
                <a:gd name="connsiteX13" fmla="*/ 3190 w 109715"/>
                <a:gd name="connsiteY13" fmla="*/ 105471 h 105642"/>
                <a:gd name="connsiteX14" fmla="*/ 2319 w 109715"/>
                <a:gd name="connsiteY14" fmla="*/ 105643 h 10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715" h="105642">
                  <a:moveTo>
                    <a:pt x="2319" y="105643"/>
                  </a:moveTo>
                  <a:cubicBezTo>
                    <a:pt x="2006" y="105637"/>
                    <a:pt x="1699" y="105575"/>
                    <a:pt x="1417" y="105446"/>
                  </a:cubicBezTo>
                  <a:cubicBezTo>
                    <a:pt x="1129" y="105318"/>
                    <a:pt x="871" y="105133"/>
                    <a:pt x="663" y="104906"/>
                  </a:cubicBezTo>
                  <a:cubicBezTo>
                    <a:pt x="239" y="104471"/>
                    <a:pt x="0" y="103888"/>
                    <a:pt x="0" y="103281"/>
                  </a:cubicBezTo>
                  <a:cubicBezTo>
                    <a:pt x="0" y="102674"/>
                    <a:pt x="239" y="102091"/>
                    <a:pt x="663" y="101655"/>
                  </a:cubicBezTo>
                  <a:lnTo>
                    <a:pt x="105802" y="687"/>
                  </a:lnTo>
                  <a:cubicBezTo>
                    <a:pt x="106017" y="472"/>
                    <a:pt x="106268" y="294"/>
                    <a:pt x="106544" y="178"/>
                  </a:cubicBezTo>
                  <a:cubicBezTo>
                    <a:pt x="106826" y="61"/>
                    <a:pt x="107127" y="0"/>
                    <a:pt x="107428" y="0"/>
                  </a:cubicBezTo>
                  <a:cubicBezTo>
                    <a:pt x="107734" y="0"/>
                    <a:pt x="108029" y="61"/>
                    <a:pt x="108311" y="178"/>
                  </a:cubicBezTo>
                  <a:cubicBezTo>
                    <a:pt x="108587" y="294"/>
                    <a:pt x="108845" y="472"/>
                    <a:pt x="109053" y="687"/>
                  </a:cubicBezTo>
                  <a:cubicBezTo>
                    <a:pt x="109476" y="1122"/>
                    <a:pt x="109716" y="1705"/>
                    <a:pt x="109716" y="2313"/>
                  </a:cubicBezTo>
                  <a:cubicBezTo>
                    <a:pt x="109716" y="2920"/>
                    <a:pt x="109476" y="3503"/>
                    <a:pt x="109053" y="3938"/>
                  </a:cubicBezTo>
                  <a:lnTo>
                    <a:pt x="3914" y="104968"/>
                  </a:lnTo>
                  <a:cubicBezTo>
                    <a:pt x="3711" y="105182"/>
                    <a:pt x="3460" y="105354"/>
                    <a:pt x="3190" y="105471"/>
                  </a:cubicBezTo>
                  <a:cubicBezTo>
                    <a:pt x="2914" y="105588"/>
                    <a:pt x="2619" y="105649"/>
                    <a:pt x="2319" y="105643"/>
                  </a:cubicBezTo>
                  <a:close/>
                </a:path>
              </a:pathLst>
            </a:custGeom>
            <a:solidFill>
              <a:srgbClr val="0E0E0E"/>
            </a:solidFill>
            <a:ln w="6134" cap="flat">
              <a:noFill/>
              <a:prstDash val="solid"/>
              <a:miter/>
            </a:ln>
          </p:spPr>
          <p:txBody>
            <a:bodyPr rtlCol="0" anchor="ctr"/>
            <a:lstStyle/>
            <a:p>
              <a:endParaRPr lang="en-AU"/>
            </a:p>
          </p:txBody>
        </p:sp>
        <p:sp>
          <p:nvSpPr>
            <p:cNvPr id="636" name="Freeform: Shape 635">
              <a:extLst>
                <a:ext uri="{FF2B5EF4-FFF2-40B4-BE49-F238E27FC236}">
                  <a16:creationId xmlns:a16="http://schemas.microsoft.com/office/drawing/2014/main" id="{82AA7B82-A3AF-4614-B5B0-69ED8EAD2B7F}"/>
                </a:ext>
              </a:extLst>
            </p:cNvPr>
            <p:cNvSpPr/>
            <p:nvPr/>
          </p:nvSpPr>
          <p:spPr>
            <a:xfrm>
              <a:off x="8071800" y="5334670"/>
              <a:ext cx="249366" cy="239878"/>
            </a:xfrm>
            <a:custGeom>
              <a:avLst/>
              <a:gdLst>
                <a:gd name="connsiteX0" fmla="*/ 2319 w 249366"/>
                <a:gd name="connsiteY0" fmla="*/ 239877 h 239878"/>
                <a:gd name="connsiteX1" fmla="*/ 1417 w 249366"/>
                <a:gd name="connsiteY1" fmla="*/ 239718 h 239878"/>
                <a:gd name="connsiteX2" fmla="*/ 663 w 249366"/>
                <a:gd name="connsiteY2" fmla="*/ 239202 h 239878"/>
                <a:gd name="connsiteX3" fmla="*/ 0 w 249366"/>
                <a:gd name="connsiteY3" fmla="*/ 237577 h 239878"/>
                <a:gd name="connsiteX4" fmla="*/ 663 w 249366"/>
                <a:gd name="connsiteY4" fmla="*/ 235951 h 239878"/>
                <a:gd name="connsiteX5" fmla="*/ 245477 w 249366"/>
                <a:gd name="connsiteY5" fmla="*/ 645 h 239878"/>
                <a:gd name="connsiteX6" fmla="*/ 247115 w 249366"/>
                <a:gd name="connsiteY6" fmla="*/ 0 h 239878"/>
                <a:gd name="connsiteX7" fmla="*/ 248728 w 249366"/>
                <a:gd name="connsiteY7" fmla="*/ 706 h 239878"/>
                <a:gd name="connsiteX8" fmla="*/ 249366 w 249366"/>
                <a:gd name="connsiteY8" fmla="*/ 2344 h 239878"/>
                <a:gd name="connsiteX9" fmla="*/ 248667 w 249366"/>
                <a:gd name="connsiteY9" fmla="*/ 3957 h 239878"/>
                <a:gd name="connsiteX10" fmla="*/ 3852 w 249366"/>
                <a:gd name="connsiteY10" fmla="*/ 239264 h 239878"/>
                <a:gd name="connsiteX11" fmla="*/ 2319 w 249366"/>
                <a:gd name="connsiteY11" fmla="*/ 239877 h 23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9366" h="239878">
                  <a:moveTo>
                    <a:pt x="2319" y="239877"/>
                  </a:moveTo>
                  <a:cubicBezTo>
                    <a:pt x="2006" y="239889"/>
                    <a:pt x="1699" y="239834"/>
                    <a:pt x="1417" y="239718"/>
                  </a:cubicBezTo>
                  <a:cubicBezTo>
                    <a:pt x="1129" y="239601"/>
                    <a:pt x="871" y="239430"/>
                    <a:pt x="663" y="239202"/>
                  </a:cubicBezTo>
                  <a:cubicBezTo>
                    <a:pt x="239" y="238767"/>
                    <a:pt x="0" y="238184"/>
                    <a:pt x="0" y="237577"/>
                  </a:cubicBezTo>
                  <a:cubicBezTo>
                    <a:pt x="0" y="236970"/>
                    <a:pt x="239" y="236387"/>
                    <a:pt x="663" y="235951"/>
                  </a:cubicBezTo>
                  <a:lnTo>
                    <a:pt x="245477" y="645"/>
                  </a:lnTo>
                  <a:cubicBezTo>
                    <a:pt x="245913" y="221"/>
                    <a:pt x="246502" y="-12"/>
                    <a:pt x="247115" y="0"/>
                  </a:cubicBezTo>
                  <a:cubicBezTo>
                    <a:pt x="247722" y="13"/>
                    <a:pt x="248305" y="264"/>
                    <a:pt x="248728" y="706"/>
                  </a:cubicBezTo>
                  <a:cubicBezTo>
                    <a:pt x="249152" y="1148"/>
                    <a:pt x="249379" y="1737"/>
                    <a:pt x="249366" y="2344"/>
                  </a:cubicBezTo>
                  <a:cubicBezTo>
                    <a:pt x="249360" y="2951"/>
                    <a:pt x="249102" y="3534"/>
                    <a:pt x="248667" y="3957"/>
                  </a:cubicBezTo>
                  <a:lnTo>
                    <a:pt x="3852" y="239264"/>
                  </a:lnTo>
                  <a:cubicBezTo>
                    <a:pt x="3435" y="239650"/>
                    <a:pt x="2889" y="239871"/>
                    <a:pt x="2319" y="239877"/>
                  </a:cubicBezTo>
                  <a:close/>
                </a:path>
              </a:pathLst>
            </a:custGeom>
            <a:solidFill>
              <a:srgbClr val="0E0E0E"/>
            </a:solidFill>
            <a:ln w="6134" cap="flat">
              <a:noFill/>
              <a:prstDash val="solid"/>
              <a:miter/>
            </a:ln>
          </p:spPr>
          <p:txBody>
            <a:bodyPr rtlCol="0" anchor="ctr"/>
            <a:lstStyle/>
            <a:p>
              <a:endParaRPr lang="en-AU"/>
            </a:p>
          </p:txBody>
        </p:sp>
        <p:sp>
          <p:nvSpPr>
            <p:cNvPr id="637" name="Freeform: Shape 636">
              <a:extLst>
                <a:ext uri="{FF2B5EF4-FFF2-40B4-BE49-F238E27FC236}">
                  <a16:creationId xmlns:a16="http://schemas.microsoft.com/office/drawing/2014/main" id="{3BC9A39B-93E0-487D-B3C1-426F8EA84619}"/>
                </a:ext>
              </a:extLst>
            </p:cNvPr>
            <p:cNvSpPr/>
            <p:nvPr/>
          </p:nvSpPr>
          <p:spPr>
            <a:xfrm>
              <a:off x="7929855" y="5199105"/>
              <a:ext cx="391317" cy="376300"/>
            </a:xfrm>
            <a:custGeom>
              <a:avLst/>
              <a:gdLst>
                <a:gd name="connsiteX0" fmla="*/ 2319 w 391317"/>
                <a:gd name="connsiteY0" fmla="*/ 376301 h 376300"/>
                <a:gd name="connsiteX1" fmla="*/ 663 w 391317"/>
                <a:gd name="connsiteY1" fmla="*/ 375626 h 376300"/>
                <a:gd name="connsiteX2" fmla="*/ 0 w 391317"/>
                <a:gd name="connsiteY2" fmla="*/ 374001 h 376300"/>
                <a:gd name="connsiteX3" fmla="*/ 663 w 391317"/>
                <a:gd name="connsiteY3" fmla="*/ 372375 h 376300"/>
                <a:gd name="connsiteX4" fmla="*/ 387422 w 391317"/>
                <a:gd name="connsiteY4" fmla="*/ 644 h 376300"/>
                <a:gd name="connsiteX5" fmla="*/ 388176 w 391317"/>
                <a:gd name="connsiteY5" fmla="*/ 160 h 376300"/>
                <a:gd name="connsiteX6" fmla="*/ 389060 w 391317"/>
                <a:gd name="connsiteY6" fmla="*/ 0 h 376300"/>
                <a:gd name="connsiteX7" fmla="*/ 389937 w 391317"/>
                <a:gd name="connsiteY7" fmla="*/ 197 h 376300"/>
                <a:gd name="connsiteX8" fmla="*/ 390673 w 391317"/>
                <a:gd name="connsiteY8" fmla="*/ 706 h 376300"/>
                <a:gd name="connsiteX9" fmla="*/ 391158 w 391317"/>
                <a:gd name="connsiteY9" fmla="*/ 1460 h 376300"/>
                <a:gd name="connsiteX10" fmla="*/ 391317 w 391317"/>
                <a:gd name="connsiteY10" fmla="*/ 2344 h 376300"/>
                <a:gd name="connsiteX11" fmla="*/ 391127 w 391317"/>
                <a:gd name="connsiteY11" fmla="*/ 3221 h 376300"/>
                <a:gd name="connsiteX12" fmla="*/ 390611 w 391317"/>
                <a:gd name="connsiteY12" fmla="*/ 3957 h 376300"/>
                <a:gd name="connsiteX13" fmla="*/ 3852 w 391317"/>
                <a:gd name="connsiteY13" fmla="*/ 375688 h 376300"/>
                <a:gd name="connsiteX14" fmla="*/ 2319 w 391317"/>
                <a:gd name="connsiteY14" fmla="*/ 376301 h 3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317" h="376300">
                  <a:moveTo>
                    <a:pt x="2319" y="376301"/>
                  </a:moveTo>
                  <a:cubicBezTo>
                    <a:pt x="1699" y="376301"/>
                    <a:pt x="1104" y="376056"/>
                    <a:pt x="663" y="375626"/>
                  </a:cubicBezTo>
                  <a:cubicBezTo>
                    <a:pt x="239" y="375191"/>
                    <a:pt x="0" y="374608"/>
                    <a:pt x="0" y="374001"/>
                  </a:cubicBezTo>
                  <a:cubicBezTo>
                    <a:pt x="0" y="373393"/>
                    <a:pt x="239" y="372811"/>
                    <a:pt x="663" y="372375"/>
                  </a:cubicBezTo>
                  <a:lnTo>
                    <a:pt x="387422" y="644"/>
                  </a:lnTo>
                  <a:cubicBezTo>
                    <a:pt x="387636" y="436"/>
                    <a:pt x="387894" y="270"/>
                    <a:pt x="388176" y="160"/>
                  </a:cubicBezTo>
                  <a:cubicBezTo>
                    <a:pt x="388458" y="49"/>
                    <a:pt x="388759" y="-6"/>
                    <a:pt x="389060" y="0"/>
                  </a:cubicBezTo>
                  <a:cubicBezTo>
                    <a:pt x="389360" y="6"/>
                    <a:pt x="389661" y="74"/>
                    <a:pt x="389937" y="197"/>
                  </a:cubicBezTo>
                  <a:cubicBezTo>
                    <a:pt x="390213" y="313"/>
                    <a:pt x="390464" y="491"/>
                    <a:pt x="390673" y="706"/>
                  </a:cubicBezTo>
                  <a:cubicBezTo>
                    <a:pt x="390881" y="921"/>
                    <a:pt x="391047" y="1178"/>
                    <a:pt x="391158" y="1460"/>
                  </a:cubicBezTo>
                  <a:cubicBezTo>
                    <a:pt x="391268" y="1743"/>
                    <a:pt x="391323" y="2043"/>
                    <a:pt x="391317" y="2344"/>
                  </a:cubicBezTo>
                  <a:cubicBezTo>
                    <a:pt x="391311" y="2644"/>
                    <a:pt x="391243" y="2945"/>
                    <a:pt x="391127" y="3221"/>
                  </a:cubicBezTo>
                  <a:cubicBezTo>
                    <a:pt x="391004" y="3497"/>
                    <a:pt x="390826" y="3749"/>
                    <a:pt x="390611" y="3957"/>
                  </a:cubicBezTo>
                  <a:lnTo>
                    <a:pt x="3852" y="375688"/>
                  </a:lnTo>
                  <a:cubicBezTo>
                    <a:pt x="3435" y="376080"/>
                    <a:pt x="2889" y="376295"/>
                    <a:pt x="2319" y="376301"/>
                  </a:cubicBezTo>
                  <a:close/>
                </a:path>
              </a:pathLst>
            </a:custGeom>
            <a:solidFill>
              <a:srgbClr val="0E0E0E"/>
            </a:solidFill>
            <a:ln w="6134" cap="flat">
              <a:noFill/>
              <a:prstDash val="solid"/>
              <a:miter/>
            </a:ln>
          </p:spPr>
          <p:txBody>
            <a:bodyPr rtlCol="0" anchor="ctr"/>
            <a:lstStyle/>
            <a:p>
              <a:endParaRPr lang="en-AU"/>
            </a:p>
          </p:txBody>
        </p:sp>
        <p:sp>
          <p:nvSpPr>
            <p:cNvPr id="638" name="Freeform: Shape 637">
              <a:extLst>
                <a:ext uri="{FF2B5EF4-FFF2-40B4-BE49-F238E27FC236}">
                  <a16:creationId xmlns:a16="http://schemas.microsoft.com/office/drawing/2014/main" id="{7E366DE6-A40A-4626-85C9-5B07BC7DEDD0}"/>
                </a:ext>
              </a:extLst>
            </p:cNvPr>
            <p:cNvSpPr/>
            <p:nvPr/>
          </p:nvSpPr>
          <p:spPr>
            <a:xfrm>
              <a:off x="7788770" y="5063498"/>
              <a:ext cx="532421" cy="511908"/>
            </a:xfrm>
            <a:custGeom>
              <a:avLst/>
              <a:gdLst>
                <a:gd name="connsiteX0" fmla="*/ 2319 w 532421"/>
                <a:gd name="connsiteY0" fmla="*/ 511908 h 511908"/>
                <a:gd name="connsiteX1" fmla="*/ 663 w 532421"/>
                <a:gd name="connsiteY1" fmla="*/ 511234 h 511908"/>
                <a:gd name="connsiteX2" fmla="*/ 0 w 532421"/>
                <a:gd name="connsiteY2" fmla="*/ 509608 h 511908"/>
                <a:gd name="connsiteX3" fmla="*/ 663 w 532421"/>
                <a:gd name="connsiteY3" fmla="*/ 507983 h 511908"/>
                <a:gd name="connsiteX4" fmla="*/ 528508 w 532421"/>
                <a:gd name="connsiteY4" fmla="*/ 687 h 511908"/>
                <a:gd name="connsiteX5" fmla="*/ 529250 w 532421"/>
                <a:gd name="connsiteY5" fmla="*/ 178 h 511908"/>
                <a:gd name="connsiteX6" fmla="*/ 530133 w 532421"/>
                <a:gd name="connsiteY6" fmla="*/ 0 h 511908"/>
                <a:gd name="connsiteX7" fmla="*/ 531016 w 532421"/>
                <a:gd name="connsiteY7" fmla="*/ 178 h 511908"/>
                <a:gd name="connsiteX8" fmla="*/ 531759 w 532421"/>
                <a:gd name="connsiteY8" fmla="*/ 687 h 511908"/>
                <a:gd name="connsiteX9" fmla="*/ 532421 w 532421"/>
                <a:gd name="connsiteY9" fmla="*/ 2313 h 511908"/>
                <a:gd name="connsiteX10" fmla="*/ 531759 w 532421"/>
                <a:gd name="connsiteY10" fmla="*/ 3938 h 511908"/>
                <a:gd name="connsiteX11" fmla="*/ 3914 w 532421"/>
                <a:gd name="connsiteY11" fmla="*/ 511234 h 511908"/>
                <a:gd name="connsiteX12" fmla="*/ 3190 w 532421"/>
                <a:gd name="connsiteY12" fmla="*/ 511737 h 511908"/>
                <a:gd name="connsiteX13" fmla="*/ 2319 w 532421"/>
                <a:gd name="connsiteY13" fmla="*/ 511908 h 51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421" h="511908">
                  <a:moveTo>
                    <a:pt x="2319" y="511908"/>
                  </a:moveTo>
                  <a:cubicBezTo>
                    <a:pt x="1699" y="511896"/>
                    <a:pt x="1110" y="511657"/>
                    <a:pt x="663" y="511234"/>
                  </a:cubicBezTo>
                  <a:cubicBezTo>
                    <a:pt x="239" y="510798"/>
                    <a:pt x="0" y="510215"/>
                    <a:pt x="0" y="509608"/>
                  </a:cubicBezTo>
                  <a:cubicBezTo>
                    <a:pt x="0" y="509001"/>
                    <a:pt x="239" y="508418"/>
                    <a:pt x="663" y="507983"/>
                  </a:cubicBezTo>
                  <a:lnTo>
                    <a:pt x="528508" y="687"/>
                  </a:lnTo>
                  <a:cubicBezTo>
                    <a:pt x="528716" y="466"/>
                    <a:pt x="528974" y="294"/>
                    <a:pt x="529250" y="178"/>
                  </a:cubicBezTo>
                  <a:cubicBezTo>
                    <a:pt x="529532" y="61"/>
                    <a:pt x="529833" y="0"/>
                    <a:pt x="530133" y="0"/>
                  </a:cubicBezTo>
                  <a:cubicBezTo>
                    <a:pt x="530434" y="0"/>
                    <a:pt x="530734" y="61"/>
                    <a:pt x="531016" y="178"/>
                  </a:cubicBezTo>
                  <a:cubicBezTo>
                    <a:pt x="531293" y="294"/>
                    <a:pt x="531550" y="466"/>
                    <a:pt x="531759" y="687"/>
                  </a:cubicBezTo>
                  <a:cubicBezTo>
                    <a:pt x="532182" y="1122"/>
                    <a:pt x="532421" y="1705"/>
                    <a:pt x="532421" y="2313"/>
                  </a:cubicBezTo>
                  <a:cubicBezTo>
                    <a:pt x="532421" y="2920"/>
                    <a:pt x="532182" y="3503"/>
                    <a:pt x="531759" y="3938"/>
                  </a:cubicBezTo>
                  <a:lnTo>
                    <a:pt x="3914" y="511234"/>
                  </a:lnTo>
                  <a:cubicBezTo>
                    <a:pt x="3711" y="511449"/>
                    <a:pt x="3460" y="511620"/>
                    <a:pt x="3190" y="511737"/>
                  </a:cubicBezTo>
                  <a:cubicBezTo>
                    <a:pt x="2914" y="511853"/>
                    <a:pt x="2619" y="511915"/>
                    <a:pt x="2319" y="511908"/>
                  </a:cubicBezTo>
                  <a:close/>
                </a:path>
              </a:pathLst>
            </a:custGeom>
            <a:solidFill>
              <a:srgbClr val="0E0E0E"/>
            </a:solidFill>
            <a:ln w="6134" cap="flat">
              <a:noFill/>
              <a:prstDash val="solid"/>
              <a:miter/>
            </a:ln>
          </p:spPr>
          <p:txBody>
            <a:bodyPr rtlCol="0" anchor="ctr"/>
            <a:lstStyle/>
            <a:p>
              <a:endParaRPr lang="en-AU"/>
            </a:p>
          </p:txBody>
        </p:sp>
        <p:sp>
          <p:nvSpPr>
            <p:cNvPr id="639" name="Freeform: Shape 638">
              <a:extLst>
                <a:ext uri="{FF2B5EF4-FFF2-40B4-BE49-F238E27FC236}">
                  <a16:creationId xmlns:a16="http://schemas.microsoft.com/office/drawing/2014/main" id="{CA144170-0264-4006-8121-BF022F877990}"/>
                </a:ext>
              </a:extLst>
            </p:cNvPr>
            <p:cNvSpPr/>
            <p:nvPr/>
          </p:nvSpPr>
          <p:spPr>
            <a:xfrm>
              <a:off x="7647990" y="5032054"/>
              <a:ext cx="565079" cy="543352"/>
            </a:xfrm>
            <a:custGeom>
              <a:avLst/>
              <a:gdLst>
                <a:gd name="connsiteX0" fmla="*/ 2380 w 565079"/>
                <a:gd name="connsiteY0" fmla="*/ 543352 h 543352"/>
                <a:gd name="connsiteX1" fmla="*/ 663 w 565079"/>
                <a:gd name="connsiteY1" fmla="*/ 542678 h 543352"/>
                <a:gd name="connsiteX2" fmla="*/ 0 w 565079"/>
                <a:gd name="connsiteY2" fmla="*/ 541052 h 543352"/>
                <a:gd name="connsiteX3" fmla="*/ 663 w 565079"/>
                <a:gd name="connsiteY3" fmla="*/ 539427 h 543352"/>
                <a:gd name="connsiteX4" fmla="*/ 561141 w 565079"/>
                <a:gd name="connsiteY4" fmla="*/ 663 h 543352"/>
                <a:gd name="connsiteX5" fmla="*/ 562767 w 565079"/>
                <a:gd name="connsiteY5" fmla="*/ 0 h 543352"/>
                <a:gd name="connsiteX6" fmla="*/ 564393 w 565079"/>
                <a:gd name="connsiteY6" fmla="*/ 663 h 543352"/>
                <a:gd name="connsiteX7" fmla="*/ 564896 w 565079"/>
                <a:gd name="connsiteY7" fmla="*/ 1405 h 543352"/>
                <a:gd name="connsiteX8" fmla="*/ 565080 w 565079"/>
                <a:gd name="connsiteY8" fmla="*/ 2288 h 543352"/>
                <a:gd name="connsiteX9" fmla="*/ 564896 w 565079"/>
                <a:gd name="connsiteY9" fmla="*/ 3172 h 543352"/>
                <a:gd name="connsiteX10" fmla="*/ 564393 w 565079"/>
                <a:gd name="connsiteY10" fmla="*/ 3914 h 543352"/>
                <a:gd name="connsiteX11" fmla="*/ 3607 w 565079"/>
                <a:gd name="connsiteY11" fmla="*/ 542739 h 543352"/>
                <a:gd name="connsiteX12" fmla="*/ 2380 w 565079"/>
                <a:gd name="connsiteY12" fmla="*/ 543352 h 54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5079" h="543352">
                  <a:moveTo>
                    <a:pt x="2380" y="543352"/>
                  </a:moveTo>
                  <a:cubicBezTo>
                    <a:pt x="1742" y="543340"/>
                    <a:pt x="1135" y="543101"/>
                    <a:pt x="663" y="542678"/>
                  </a:cubicBezTo>
                  <a:cubicBezTo>
                    <a:pt x="239" y="542242"/>
                    <a:pt x="0" y="541659"/>
                    <a:pt x="0" y="541052"/>
                  </a:cubicBezTo>
                  <a:cubicBezTo>
                    <a:pt x="0" y="540445"/>
                    <a:pt x="239" y="539862"/>
                    <a:pt x="663" y="539427"/>
                  </a:cubicBezTo>
                  <a:lnTo>
                    <a:pt x="561141" y="663"/>
                  </a:lnTo>
                  <a:cubicBezTo>
                    <a:pt x="561577" y="239"/>
                    <a:pt x="562160" y="0"/>
                    <a:pt x="562767" y="0"/>
                  </a:cubicBezTo>
                  <a:cubicBezTo>
                    <a:pt x="563374" y="0"/>
                    <a:pt x="563957" y="239"/>
                    <a:pt x="564393" y="663"/>
                  </a:cubicBezTo>
                  <a:cubicBezTo>
                    <a:pt x="564607" y="871"/>
                    <a:pt x="564779" y="1129"/>
                    <a:pt x="564896" y="1405"/>
                  </a:cubicBezTo>
                  <a:cubicBezTo>
                    <a:pt x="565018" y="1687"/>
                    <a:pt x="565080" y="1988"/>
                    <a:pt x="565080" y="2288"/>
                  </a:cubicBezTo>
                  <a:cubicBezTo>
                    <a:pt x="565080" y="2589"/>
                    <a:pt x="565018" y="2889"/>
                    <a:pt x="564896" y="3172"/>
                  </a:cubicBezTo>
                  <a:cubicBezTo>
                    <a:pt x="564779" y="3447"/>
                    <a:pt x="564607" y="3699"/>
                    <a:pt x="564393" y="3914"/>
                  </a:cubicBezTo>
                  <a:lnTo>
                    <a:pt x="3607" y="542739"/>
                  </a:lnTo>
                  <a:cubicBezTo>
                    <a:pt x="3276" y="543070"/>
                    <a:pt x="2846" y="543285"/>
                    <a:pt x="2380" y="543352"/>
                  </a:cubicBezTo>
                  <a:close/>
                </a:path>
              </a:pathLst>
            </a:custGeom>
            <a:solidFill>
              <a:srgbClr val="0E0E0E"/>
            </a:solidFill>
            <a:ln w="6134" cap="flat">
              <a:noFill/>
              <a:prstDash val="solid"/>
              <a:miter/>
            </a:ln>
          </p:spPr>
          <p:txBody>
            <a:bodyPr rtlCol="0" anchor="ctr"/>
            <a:lstStyle/>
            <a:p>
              <a:endParaRPr lang="en-AU"/>
            </a:p>
          </p:txBody>
        </p:sp>
        <p:sp>
          <p:nvSpPr>
            <p:cNvPr id="640" name="Freeform: Shape 639">
              <a:extLst>
                <a:ext uri="{FF2B5EF4-FFF2-40B4-BE49-F238E27FC236}">
                  <a16:creationId xmlns:a16="http://schemas.microsoft.com/office/drawing/2014/main" id="{881BB254-15BE-4232-AD68-B3401BF3A71C}"/>
                </a:ext>
              </a:extLst>
            </p:cNvPr>
            <p:cNvSpPr/>
            <p:nvPr/>
          </p:nvSpPr>
          <p:spPr>
            <a:xfrm>
              <a:off x="7506941" y="5032096"/>
              <a:ext cx="565068" cy="543310"/>
            </a:xfrm>
            <a:custGeom>
              <a:avLst/>
              <a:gdLst>
                <a:gd name="connsiteX0" fmla="*/ 2343 w 565068"/>
                <a:gd name="connsiteY0" fmla="*/ 543310 h 543310"/>
                <a:gd name="connsiteX1" fmla="*/ 687 w 565068"/>
                <a:gd name="connsiteY1" fmla="*/ 542636 h 543310"/>
                <a:gd name="connsiteX2" fmla="*/ 178 w 565068"/>
                <a:gd name="connsiteY2" fmla="*/ 541894 h 543310"/>
                <a:gd name="connsiteX3" fmla="*/ 0 w 565068"/>
                <a:gd name="connsiteY3" fmla="*/ 541010 h 543310"/>
                <a:gd name="connsiteX4" fmla="*/ 178 w 565068"/>
                <a:gd name="connsiteY4" fmla="*/ 540127 h 543310"/>
                <a:gd name="connsiteX5" fmla="*/ 687 w 565068"/>
                <a:gd name="connsiteY5" fmla="*/ 539385 h 543310"/>
                <a:gd name="connsiteX6" fmla="*/ 561227 w 565068"/>
                <a:gd name="connsiteY6" fmla="*/ 621 h 543310"/>
                <a:gd name="connsiteX7" fmla="*/ 562853 w 565068"/>
                <a:gd name="connsiteY7" fmla="*/ 1 h 543310"/>
                <a:gd name="connsiteX8" fmla="*/ 564448 w 565068"/>
                <a:gd name="connsiteY8" fmla="*/ 713 h 543310"/>
                <a:gd name="connsiteX9" fmla="*/ 565067 w 565068"/>
                <a:gd name="connsiteY9" fmla="*/ 2344 h 543310"/>
                <a:gd name="connsiteX10" fmla="*/ 564356 w 565068"/>
                <a:gd name="connsiteY10" fmla="*/ 3933 h 543310"/>
                <a:gd name="connsiteX11" fmla="*/ 3877 w 565068"/>
                <a:gd name="connsiteY11" fmla="*/ 542697 h 543310"/>
                <a:gd name="connsiteX12" fmla="*/ 2343 w 565068"/>
                <a:gd name="connsiteY12" fmla="*/ 543310 h 54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5068" h="543310">
                  <a:moveTo>
                    <a:pt x="2343" y="543310"/>
                  </a:moveTo>
                  <a:cubicBezTo>
                    <a:pt x="1724" y="543310"/>
                    <a:pt x="1129" y="543065"/>
                    <a:pt x="687" y="542636"/>
                  </a:cubicBezTo>
                  <a:cubicBezTo>
                    <a:pt x="466" y="542427"/>
                    <a:pt x="294" y="542170"/>
                    <a:pt x="178" y="541894"/>
                  </a:cubicBezTo>
                  <a:cubicBezTo>
                    <a:pt x="61" y="541611"/>
                    <a:pt x="0" y="541311"/>
                    <a:pt x="0" y="541010"/>
                  </a:cubicBezTo>
                  <a:cubicBezTo>
                    <a:pt x="0" y="540710"/>
                    <a:pt x="61" y="540409"/>
                    <a:pt x="178" y="540127"/>
                  </a:cubicBezTo>
                  <a:cubicBezTo>
                    <a:pt x="294" y="539851"/>
                    <a:pt x="466" y="539599"/>
                    <a:pt x="687" y="539385"/>
                  </a:cubicBezTo>
                  <a:lnTo>
                    <a:pt x="561227" y="621"/>
                  </a:lnTo>
                  <a:cubicBezTo>
                    <a:pt x="561663" y="204"/>
                    <a:pt x="562252" y="-17"/>
                    <a:pt x="562853" y="1"/>
                  </a:cubicBezTo>
                  <a:cubicBezTo>
                    <a:pt x="563460" y="19"/>
                    <a:pt x="564031" y="271"/>
                    <a:pt x="564448" y="713"/>
                  </a:cubicBezTo>
                  <a:cubicBezTo>
                    <a:pt x="564859" y="1154"/>
                    <a:pt x="565086" y="1737"/>
                    <a:pt x="565067" y="2344"/>
                  </a:cubicBezTo>
                  <a:cubicBezTo>
                    <a:pt x="565049" y="2945"/>
                    <a:pt x="564791" y="3516"/>
                    <a:pt x="564356" y="3933"/>
                  </a:cubicBezTo>
                  <a:lnTo>
                    <a:pt x="3877" y="542697"/>
                  </a:lnTo>
                  <a:cubicBezTo>
                    <a:pt x="3460" y="543090"/>
                    <a:pt x="2914" y="543304"/>
                    <a:pt x="2343" y="543310"/>
                  </a:cubicBezTo>
                  <a:close/>
                </a:path>
              </a:pathLst>
            </a:custGeom>
            <a:solidFill>
              <a:srgbClr val="0E0E0E"/>
            </a:solidFill>
            <a:ln w="6134" cap="flat">
              <a:noFill/>
              <a:prstDash val="solid"/>
              <a:miter/>
            </a:ln>
          </p:spPr>
          <p:txBody>
            <a:bodyPr rtlCol="0" anchor="ctr"/>
            <a:lstStyle/>
            <a:p>
              <a:endParaRPr lang="en-AU"/>
            </a:p>
          </p:txBody>
        </p:sp>
        <p:sp>
          <p:nvSpPr>
            <p:cNvPr id="641" name="Freeform: Shape 640">
              <a:extLst>
                <a:ext uri="{FF2B5EF4-FFF2-40B4-BE49-F238E27FC236}">
                  <a16:creationId xmlns:a16="http://schemas.microsoft.com/office/drawing/2014/main" id="{26E3B7A9-D33F-44A7-8FAF-38FF8D0BC994}"/>
                </a:ext>
              </a:extLst>
            </p:cNvPr>
            <p:cNvSpPr/>
            <p:nvPr/>
          </p:nvSpPr>
          <p:spPr>
            <a:xfrm>
              <a:off x="7365880" y="5032072"/>
              <a:ext cx="565092" cy="543334"/>
            </a:xfrm>
            <a:custGeom>
              <a:avLst/>
              <a:gdLst>
                <a:gd name="connsiteX0" fmla="*/ 2319 w 565092"/>
                <a:gd name="connsiteY0" fmla="*/ 543334 h 543334"/>
                <a:gd name="connsiteX1" fmla="*/ 663 w 565092"/>
                <a:gd name="connsiteY1" fmla="*/ 542659 h 543334"/>
                <a:gd name="connsiteX2" fmla="*/ 0 w 565092"/>
                <a:gd name="connsiteY2" fmla="*/ 541034 h 543334"/>
                <a:gd name="connsiteX3" fmla="*/ 663 w 565092"/>
                <a:gd name="connsiteY3" fmla="*/ 539409 h 543334"/>
                <a:gd name="connsiteX4" fmla="*/ 561203 w 565092"/>
                <a:gd name="connsiteY4" fmla="*/ 644 h 543334"/>
                <a:gd name="connsiteX5" fmla="*/ 562841 w 565092"/>
                <a:gd name="connsiteY5" fmla="*/ 0 h 543334"/>
                <a:gd name="connsiteX6" fmla="*/ 564454 w 565092"/>
                <a:gd name="connsiteY6" fmla="*/ 706 h 543334"/>
                <a:gd name="connsiteX7" fmla="*/ 565092 w 565092"/>
                <a:gd name="connsiteY7" fmla="*/ 2343 h 543334"/>
                <a:gd name="connsiteX8" fmla="*/ 564393 w 565092"/>
                <a:gd name="connsiteY8" fmla="*/ 3957 h 543334"/>
                <a:gd name="connsiteX9" fmla="*/ 3852 w 565092"/>
                <a:gd name="connsiteY9" fmla="*/ 542721 h 543334"/>
                <a:gd name="connsiteX10" fmla="*/ 2319 w 565092"/>
                <a:gd name="connsiteY10" fmla="*/ 543334 h 54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5092" h="543334">
                  <a:moveTo>
                    <a:pt x="2319" y="543334"/>
                  </a:moveTo>
                  <a:cubicBezTo>
                    <a:pt x="1699" y="543328"/>
                    <a:pt x="1104" y="543089"/>
                    <a:pt x="663" y="542659"/>
                  </a:cubicBezTo>
                  <a:cubicBezTo>
                    <a:pt x="239" y="542224"/>
                    <a:pt x="0" y="541641"/>
                    <a:pt x="0" y="541034"/>
                  </a:cubicBezTo>
                  <a:cubicBezTo>
                    <a:pt x="0" y="540427"/>
                    <a:pt x="239" y="539844"/>
                    <a:pt x="663" y="539409"/>
                  </a:cubicBezTo>
                  <a:lnTo>
                    <a:pt x="561203" y="644"/>
                  </a:lnTo>
                  <a:cubicBezTo>
                    <a:pt x="561638" y="221"/>
                    <a:pt x="562227" y="-12"/>
                    <a:pt x="562841" y="0"/>
                  </a:cubicBezTo>
                  <a:cubicBezTo>
                    <a:pt x="563448" y="12"/>
                    <a:pt x="564031" y="264"/>
                    <a:pt x="564454" y="706"/>
                  </a:cubicBezTo>
                  <a:cubicBezTo>
                    <a:pt x="564877" y="1141"/>
                    <a:pt x="565104" y="1730"/>
                    <a:pt x="565092" y="2343"/>
                  </a:cubicBezTo>
                  <a:cubicBezTo>
                    <a:pt x="565080" y="2951"/>
                    <a:pt x="564828" y="3534"/>
                    <a:pt x="564393" y="3957"/>
                  </a:cubicBezTo>
                  <a:lnTo>
                    <a:pt x="3852" y="542721"/>
                  </a:lnTo>
                  <a:cubicBezTo>
                    <a:pt x="3435" y="543107"/>
                    <a:pt x="2889" y="543328"/>
                    <a:pt x="2319" y="543334"/>
                  </a:cubicBezTo>
                  <a:close/>
                </a:path>
              </a:pathLst>
            </a:custGeom>
            <a:solidFill>
              <a:srgbClr val="0E0E0E"/>
            </a:solidFill>
            <a:ln w="6134" cap="flat">
              <a:noFill/>
              <a:prstDash val="solid"/>
              <a:miter/>
            </a:ln>
          </p:spPr>
          <p:txBody>
            <a:bodyPr rtlCol="0" anchor="ctr"/>
            <a:lstStyle/>
            <a:p>
              <a:endParaRPr lang="en-AU"/>
            </a:p>
          </p:txBody>
        </p:sp>
        <p:sp>
          <p:nvSpPr>
            <p:cNvPr id="642" name="Freeform: Shape 641">
              <a:extLst>
                <a:ext uri="{FF2B5EF4-FFF2-40B4-BE49-F238E27FC236}">
                  <a16:creationId xmlns:a16="http://schemas.microsoft.com/office/drawing/2014/main" id="{E96B9371-6B90-45DC-9F46-5BD411E6B5FA}"/>
                </a:ext>
              </a:extLst>
            </p:cNvPr>
            <p:cNvSpPr/>
            <p:nvPr/>
          </p:nvSpPr>
          <p:spPr>
            <a:xfrm>
              <a:off x="7362144" y="5032072"/>
              <a:ext cx="427441" cy="411081"/>
            </a:xfrm>
            <a:custGeom>
              <a:avLst/>
              <a:gdLst>
                <a:gd name="connsiteX0" fmla="*/ 2313 w 427441"/>
                <a:gd name="connsiteY0" fmla="*/ 411082 h 411081"/>
                <a:gd name="connsiteX1" fmla="*/ 1411 w 427441"/>
                <a:gd name="connsiteY1" fmla="*/ 410885 h 411081"/>
                <a:gd name="connsiteX2" fmla="*/ 656 w 427441"/>
                <a:gd name="connsiteY2" fmla="*/ 410345 h 411081"/>
                <a:gd name="connsiteX3" fmla="*/ 0 w 427441"/>
                <a:gd name="connsiteY3" fmla="*/ 408720 h 411081"/>
                <a:gd name="connsiteX4" fmla="*/ 656 w 427441"/>
                <a:gd name="connsiteY4" fmla="*/ 407095 h 411081"/>
                <a:gd name="connsiteX5" fmla="*/ 423546 w 427441"/>
                <a:gd name="connsiteY5" fmla="*/ 644 h 411081"/>
                <a:gd name="connsiteX6" fmla="*/ 424301 w 427441"/>
                <a:gd name="connsiteY6" fmla="*/ 160 h 411081"/>
                <a:gd name="connsiteX7" fmla="*/ 425184 w 427441"/>
                <a:gd name="connsiteY7" fmla="*/ 0 h 411081"/>
                <a:gd name="connsiteX8" fmla="*/ 426061 w 427441"/>
                <a:gd name="connsiteY8" fmla="*/ 191 h 411081"/>
                <a:gd name="connsiteX9" fmla="*/ 426797 w 427441"/>
                <a:gd name="connsiteY9" fmla="*/ 706 h 411081"/>
                <a:gd name="connsiteX10" fmla="*/ 427282 w 427441"/>
                <a:gd name="connsiteY10" fmla="*/ 1460 h 411081"/>
                <a:gd name="connsiteX11" fmla="*/ 427441 w 427441"/>
                <a:gd name="connsiteY11" fmla="*/ 2343 h 411081"/>
                <a:gd name="connsiteX12" fmla="*/ 427251 w 427441"/>
                <a:gd name="connsiteY12" fmla="*/ 3221 h 411081"/>
                <a:gd name="connsiteX13" fmla="*/ 426736 w 427441"/>
                <a:gd name="connsiteY13" fmla="*/ 3957 h 411081"/>
                <a:gd name="connsiteX14" fmla="*/ 3846 w 427441"/>
                <a:gd name="connsiteY14" fmla="*/ 410407 h 411081"/>
                <a:gd name="connsiteX15" fmla="*/ 2313 w 427441"/>
                <a:gd name="connsiteY15" fmla="*/ 411082 h 41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41" h="411081">
                  <a:moveTo>
                    <a:pt x="2313" y="411082"/>
                  </a:moveTo>
                  <a:cubicBezTo>
                    <a:pt x="2000" y="411076"/>
                    <a:pt x="1693" y="411014"/>
                    <a:pt x="1411" y="410885"/>
                  </a:cubicBezTo>
                  <a:cubicBezTo>
                    <a:pt x="1123" y="410757"/>
                    <a:pt x="871" y="410573"/>
                    <a:pt x="656" y="410345"/>
                  </a:cubicBezTo>
                  <a:cubicBezTo>
                    <a:pt x="233" y="409910"/>
                    <a:pt x="0" y="409327"/>
                    <a:pt x="0" y="408720"/>
                  </a:cubicBezTo>
                  <a:cubicBezTo>
                    <a:pt x="0" y="408113"/>
                    <a:pt x="233" y="407530"/>
                    <a:pt x="656" y="407095"/>
                  </a:cubicBezTo>
                  <a:lnTo>
                    <a:pt x="423546" y="644"/>
                  </a:lnTo>
                  <a:cubicBezTo>
                    <a:pt x="423767" y="436"/>
                    <a:pt x="424018" y="270"/>
                    <a:pt x="424301" y="160"/>
                  </a:cubicBezTo>
                  <a:cubicBezTo>
                    <a:pt x="424583" y="50"/>
                    <a:pt x="424883" y="-6"/>
                    <a:pt x="425184" y="0"/>
                  </a:cubicBezTo>
                  <a:cubicBezTo>
                    <a:pt x="425484" y="6"/>
                    <a:pt x="425785" y="74"/>
                    <a:pt x="426061" y="191"/>
                  </a:cubicBezTo>
                  <a:cubicBezTo>
                    <a:pt x="426337" y="313"/>
                    <a:pt x="426588" y="485"/>
                    <a:pt x="426797" y="706"/>
                  </a:cubicBezTo>
                  <a:cubicBezTo>
                    <a:pt x="427006" y="920"/>
                    <a:pt x="427171" y="1178"/>
                    <a:pt x="427282" y="1460"/>
                  </a:cubicBezTo>
                  <a:cubicBezTo>
                    <a:pt x="427392" y="1743"/>
                    <a:pt x="427447" y="2043"/>
                    <a:pt x="427441" y="2343"/>
                  </a:cubicBezTo>
                  <a:cubicBezTo>
                    <a:pt x="427435" y="2644"/>
                    <a:pt x="427368" y="2945"/>
                    <a:pt x="427251" y="3221"/>
                  </a:cubicBezTo>
                  <a:cubicBezTo>
                    <a:pt x="427128" y="3497"/>
                    <a:pt x="426957" y="3748"/>
                    <a:pt x="426736" y="3957"/>
                  </a:cubicBezTo>
                  <a:lnTo>
                    <a:pt x="3846" y="410407"/>
                  </a:lnTo>
                  <a:cubicBezTo>
                    <a:pt x="3447" y="410824"/>
                    <a:pt x="2895" y="411063"/>
                    <a:pt x="2313" y="411082"/>
                  </a:cubicBezTo>
                  <a:close/>
                </a:path>
              </a:pathLst>
            </a:custGeom>
            <a:solidFill>
              <a:srgbClr val="0E0E0E"/>
            </a:solidFill>
            <a:ln w="6134" cap="flat">
              <a:noFill/>
              <a:prstDash val="solid"/>
              <a:miter/>
            </a:ln>
          </p:spPr>
          <p:txBody>
            <a:bodyPr rtlCol="0" anchor="ctr"/>
            <a:lstStyle/>
            <a:p>
              <a:endParaRPr lang="en-AU"/>
            </a:p>
          </p:txBody>
        </p:sp>
        <p:sp>
          <p:nvSpPr>
            <p:cNvPr id="643" name="Freeform: Shape 642">
              <a:extLst>
                <a:ext uri="{FF2B5EF4-FFF2-40B4-BE49-F238E27FC236}">
                  <a16:creationId xmlns:a16="http://schemas.microsoft.com/office/drawing/2014/main" id="{B62A13B7-2FE7-4EC6-93DF-7D6D9592B5EF}"/>
                </a:ext>
              </a:extLst>
            </p:cNvPr>
            <p:cNvSpPr/>
            <p:nvPr/>
          </p:nvSpPr>
          <p:spPr>
            <a:xfrm>
              <a:off x="7362144" y="5032054"/>
              <a:ext cx="286398" cy="275473"/>
            </a:xfrm>
            <a:custGeom>
              <a:avLst/>
              <a:gdLst>
                <a:gd name="connsiteX0" fmla="*/ 2313 w 286398"/>
                <a:gd name="connsiteY0" fmla="*/ 275473 h 275473"/>
                <a:gd name="connsiteX1" fmla="*/ 1417 w 286398"/>
                <a:gd name="connsiteY1" fmla="*/ 275314 h 275473"/>
                <a:gd name="connsiteX2" fmla="*/ 656 w 286398"/>
                <a:gd name="connsiteY2" fmla="*/ 274799 h 275473"/>
                <a:gd name="connsiteX3" fmla="*/ 0 w 286398"/>
                <a:gd name="connsiteY3" fmla="*/ 273173 h 275473"/>
                <a:gd name="connsiteX4" fmla="*/ 656 w 286398"/>
                <a:gd name="connsiteY4" fmla="*/ 271547 h 275473"/>
                <a:gd name="connsiteX5" fmla="*/ 282460 w 286398"/>
                <a:gd name="connsiteY5" fmla="*/ 663 h 275473"/>
                <a:gd name="connsiteX6" fmla="*/ 284086 w 286398"/>
                <a:gd name="connsiteY6" fmla="*/ 0 h 275473"/>
                <a:gd name="connsiteX7" fmla="*/ 285711 w 286398"/>
                <a:gd name="connsiteY7" fmla="*/ 663 h 275473"/>
                <a:gd name="connsiteX8" fmla="*/ 286220 w 286398"/>
                <a:gd name="connsiteY8" fmla="*/ 1405 h 275473"/>
                <a:gd name="connsiteX9" fmla="*/ 286398 w 286398"/>
                <a:gd name="connsiteY9" fmla="*/ 2288 h 275473"/>
                <a:gd name="connsiteX10" fmla="*/ 286220 w 286398"/>
                <a:gd name="connsiteY10" fmla="*/ 3172 h 275473"/>
                <a:gd name="connsiteX11" fmla="*/ 285711 w 286398"/>
                <a:gd name="connsiteY11" fmla="*/ 3914 h 275473"/>
                <a:gd name="connsiteX12" fmla="*/ 3907 w 286398"/>
                <a:gd name="connsiteY12" fmla="*/ 274799 h 275473"/>
                <a:gd name="connsiteX13" fmla="*/ 3184 w 286398"/>
                <a:gd name="connsiteY13" fmla="*/ 275302 h 275473"/>
                <a:gd name="connsiteX14" fmla="*/ 2313 w 286398"/>
                <a:gd name="connsiteY14" fmla="*/ 275473 h 27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398" h="275473">
                  <a:moveTo>
                    <a:pt x="2313" y="275473"/>
                  </a:moveTo>
                  <a:cubicBezTo>
                    <a:pt x="2006" y="275480"/>
                    <a:pt x="1699" y="275424"/>
                    <a:pt x="1417" y="275314"/>
                  </a:cubicBezTo>
                  <a:cubicBezTo>
                    <a:pt x="1129" y="275197"/>
                    <a:pt x="871" y="275020"/>
                    <a:pt x="656" y="274799"/>
                  </a:cubicBezTo>
                  <a:cubicBezTo>
                    <a:pt x="233" y="274363"/>
                    <a:pt x="0" y="273780"/>
                    <a:pt x="0" y="273173"/>
                  </a:cubicBezTo>
                  <a:cubicBezTo>
                    <a:pt x="0" y="272566"/>
                    <a:pt x="233" y="271983"/>
                    <a:pt x="656" y="271547"/>
                  </a:cubicBezTo>
                  <a:lnTo>
                    <a:pt x="282460" y="663"/>
                  </a:lnTo>
                  <a:cubicBezTo>
                    <a:pt x="282896" y="239"/>
                    <a:pt x="283478" y="0"/>
                    <a:pt x="284086" y="0"/>
                  </a:cubicBezTo>
                  <a:cubicBezTo>
                    <a:pt x="284693" y="0"/>
                    <a:pt x="285276" y="239"/>
                    <a:pt x="285711" y="663"/>
                  </a:cubicBezTo>
                  <a:cubicBezTo>
                    <a:pt x="285932" y="871"/>
                    <a:pt x="286104" y="1129"/>
                    <a:pt x="286220" y="1405"/>
                  </a:cubicBezTo>
                  <a:cubicBezTo>
                    <a:pt x="286337" y="1687"/>
                    <a:pt x="286398" y="1988"/>
                    <a:pt x="286398" y="2288"/>
                  </a:cubicBezTo>
                  <a:cubicBezTo>
                    <a:pt x="286398" y="2589"/>
                    <a:pt x="286337" y="2889"/>
                    <a:pt x="286220" y="3172"/>
                  </a:cubicBezTo>
                  <a:cubicBezTo>
                    <a:pt x="286104" y="3447"/>
                    <a:pt x="285932" y="3699"/>
                    <a:pt x="285711" y="3914"/>
                  </a:cubicBezTo>
                  <a:lnTo>
                    <a:pt x="3907" y="274799"/>
                  </a:lnTo>
                  <a:cubicBezTo>
                    <a:pt x="3705" y="275013"/>
                    <a:pt x="3460" y="275185"/>
                    <a:pt x="3184" y="275302"/>
                  </a:cubicBezTo>
                  <a:cubicBezTo>
                    <a:pt x="2908" y="275418"/>
                    <a:pt x="2613" y="275480"/>
                    <a:pt x="2313" y="275473"/>
                  </a:cubicBezTo>
                  <a:close/>
                </a:path>
              </a:pathLst>
            </a:custGeom>
            <a:solidFill>
              <a:srgbClr val="0E0E0E"/>
            </a:solidFill>
            <a:ln w="6134" cap="flat">
              <a:noFill/>
              <a:prstDash val="solid"/>
              <a:miter/>
            </a:ln>
          </p:spPr>
          <p:txBody>
            <a:bodyPr rtlCol="0" anchor="ctr"/>
            <a:lstStyle/>
            <a:p>
              <a:endParaRPr lang="en-AU"/>
            </a:p>
          </p:txBody>
        </p:sp>
        <p:sp>
          <p:nvSpPr>
            <p:cNvPr id="644" name="Freeform: Shape 643">
              <a:extLst>
                <a:ext uri="{FF2B5EF4-FFF2-40B4-BE49-F238E27FC236}">
                  <a16:creationId xmlns:a16="http://schemas.microsoft.com/office/drawing/2014/main" id="{1D769C0C-2C17-41C9-8D3F-7ECC348BA493}"/>
                </a:ext>
              </a:extLst>
            </p:cNvPr>
            <p:cNvSpPr/>
            <p:nvPr/>
          </p:nvSpPr>
          <p:spPr>
            <a:xfrm>
              <a:off x="7360911" y="5032054"/>
              <a:ext cx="146557" cy="141073"/>
            </a:xfrm>
            <a:custGeom>
              <a:avLst/>
              <a:gdLst>
                <a:gd name="connsiteX0" fmla="*/ 2319 w 146557"/>
                <a:gd name="connsiteY0" fmla="*/ 141074 h 141073"/>
                <a:gd name="connsiteX1" fmla="*/ 663 w 146557"/>
                <a:gd name="connsiteY1" fmla="*/ 140338 h 141073"/>
                <a:gd name="connsiteX2" fmla="*/ 0 w 146557"/>
                <a:gd name="connsiteY2" fmla="*/ 138712 h 141073"/>
                <a:gd name="connsiteX3" fmla="*/ 663 w 146557"/>
                <a:gd name="connsiteY3" fmla="*/ 137087 h 141073"/>
                <a:gd name="connsiteX4" fmla="*/ 142668 w 146557"/>
                <a:gd name="connsiteY4" fmla="*/ 663 h 141073"/>
                <a:gd name="connsiteX5" fmla="*/ 144294 w 146557"/>
                <a:gd name="connsiteY5" fmla="*/ 0 h 141073"/>
                <a:gd name="connsiteX6" fmla="*/ 145920 w 146557"/>
                <a:gd name="connsiteY6" fmla="*/ 663 h 141073"/>
                <a:gd name="connsiteX7" fmla="*/ 146558 w 146557"/>
                <a:gd name="connsiteY7" fmla="*/ 2288 h 141073"/>
                <a:gd name="connsiteX8" fmla="*/ 145920 w 146557"/>
                <a:gd name="connsiteY8" fmla="*/ 3914 h 141073"/>
                <a:gd name="connsiteX9" fmla="*/ 3914 w 146557"/>
                <a:gd name="connsiteY9" fmla="*/ 140399 h 141073"/>
                <a:gd name="connsiteX10" fmla="*/ 2319 w 146557"/>
                <a:gd name="connsiteY10" fmla="*/ 141074 h 14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557" h="141073">
                  <a:moveTo>
                    <a:pt x="2319" y="141074"/>
                  </a:moveTo>
                  <a:cubicBezTo>
                    <a:pt x="1693" y="141056"/>
                    <a:pt x="1098" y="140792"/>
                    <a:pt x="663" y="140338"/>
                  </a:cubicBezTo>
                  <a:cubicBezTo>
                    <a:pt x="239" y="139902"/>
                    <a:pt x="0" y="139319"/>
                    <a:pt x="0" y="138712"/>
                  </a:cubicBezTo>
                  <a:cubicBezTo>
                    <a:pt x="0" y="138105"/>
                    <a:pt x="239" y="137522"/>
                    <a:pt x="663" y="137087"/>
                  </a:cubicBezTo>
                  <a:lnTo>
                    <a:pt x="142668" y="663"/>
                  </a:lnTo>
                  <a:cubicBezTo>
                    <a:pt x="143104" y="239"/>
                    <a:pt x="143687" y="0"/>
                    <a:pt x="144294" y="0"/>
                  </a:cubicBezTo>
                  <a:cubicBezTo>
                    <a:pt x="144901" y="0"/>
                    <a:pt x="145484" y="239"/>
                    <a:pt x="145920" y="663"/>
                  </a:cubicBezTo>
                  <a:cubicBezTo>
                    <a:pt x="146330" y="1104"/>
                    <a:pt x="146558" y="1687"/>
                    <a:pt x="146558" y="2288"/>
                  </a:cubicBezTo>
                  <a:cubicBezTo>
                    <a:pt x="146558" y="2889"/>
                    <a:pt x="146330" y="3472"/>
                    <a:pt x="145920" y="3914"/>
                  </a:cubicBezTo>
                  <a:lnTo>
                    <a:pt x="3914" y="140399"/>
                  </a:lnTo>
                  <a:cubicBezTo>
                    <a:pt x="3484" y="140810"/>
                    <a:pt x="2914" y="141049"/>
                    <a:pt x="2319" y="141074"/>
                  </a:cubicBezTo>
                  <a:close/>
                </a:path>
              </a:pathLst>
            </a:custGeom>
            <a:solidFill>
              <a:srgbClr val="0E0E0E"/>
            </a:solidFill>
            <a:ln w="6134" cap="flat">
              <a:noFill/>
              <a:prstDash val="solid"/>
              <a:miter/>
            </a:ln>
          </p:spPr>
          <p:txBody>
            <a:bodyPr rtlCol="0" anchor="ctr"/>
            <a:lstStyle/>
            <a:p>
              <a:endParaRPr lang="en-AU"/>
            </a:p>
          </p:txBody>
        </p:sp>
        <p:sp>
          <p:nvSpPr>
            <p:cNvPr id="645" name="Freeform: Shape 644">
              <a:extLst>
                <a:ext uri="{FF2B5EF4-FFF2-40B4-BE49-F238E27FC236}">
                  <a16:creationId xmlns:a16="http://schemas.microsoft.com/office/drawing/2014/main" id="{CE51D45D-351C-4402-BE54-539BDD5BB9CE}"/>
                </a:ext>
              </a:extLst>
            </p:cNvPr>
            <p:cNvSpPr/>
            <p:nvPr/>
          </p:nvSpPr>
          <p:spPr>
            <a:xfrm>
              <a:off x="7614424" y="5034373"/>
              <a:ext cx="559988" cy="256498"/>
            </a:xfrm>
            <a:custGeom>
              <a:avLst/>
              <a:gdLst>
                <a:gd name="connsiteX0" fmla="*/ 0 w 559988"/>
                <a:gd name="connsiteY0" fmla="*/ 0 h 256498"/>
                <a:gd name="connsiteX1" fmla="*/ 383079 w 559988"/>
                <a:gd name="connsiteY1" fmla="*/ 255426 h 256498"/>
                <a:gd name="connsiteX2" fmla="*/ 559988 w 559988"/>
                <a:gd name="connsiteY2" fmla="*/ 0 h 256498"/>
                <a:gd name="connsiteX3" fmla="*/ 0 w 559988"/>
                <a:gd name="connsiteY3" fmla="*/ 0 h 256498"/>
              </a:gdLst>
              <a:ahLst/>
              <a:cxnLst>
                <a:cxn ang="0">
                  <a:pos x="connsiteX0" y="connsiteY0"/>
                </a:cxn>
                <a:cxn ang="0">
                  <a:pos x="connsiteX1" y="connsiteY1"/>
                </a:cxn>
                <a:cxn ang="0">
                  <a:pos x="connsiteX2" y="connsiteY2"/>
                </a:cxn>
                <a:cxn ang="0">
                  <a:pos x="connsiteX3" y="connsiteY3"/>
                </a:cxn>
              </a:cxnLst>
              <a:rect l="l" t="t" r="r" b="b"/>
              <a:pathLst>
                <a:path w="559988" h="256498">
                  <a:moveTo>
                    <a:pt x="0" y="0"/>
                  </a:moveTo>
                  <a:cubicBezTo>
                    <a:pt x="157464" y="166052"/>
                    <a:pt x="263769" y="268186"/>
                    <a:pt x="383079" y="255426"/>
                  </a:cubicBezTo>
                  <a:cubicBezTo>
                    <a:pt x="493126" y="243649"/>
                    <a:pt x="519748" y="133970"/>
                    <a:pt x="559988" y="0"/>
                  </a:cubicBezTo>
                  <a:lnTo>
                    <a:pt x="0" y="0"/>
                  </a:lnTo>
                  <a:close/>
                </a:path>
              </a:pathLst>
            </a:custGeom>
            <a:solidFill>
              <a:srgbClr val="E6D8CF"/>
            </a:solidFill>
            <a:ln w="6134" cap="flat">
              <a:noFill/>
              <a:prstDash val="solid"/>
              <a:miter/>
            </a:ln>
          </p:spPr>
          <p:txBody>
            <a:bodyPr rtlCol="0" anchor="ctr"/>
            <a:lstStyle/>
            <a:p>
              <a:endParaRPr lang="en-AU"/>
            </a:p>
          </p:txBody>
        </p:sp>
        <p:sp>
          <p:nvSpPr>
            <p:cNvPr id="646" name="Freeform: Shape 645">
              <a:extLst>
                <a:ext uri="{FF2B5EF4-FFF2-40B4-BE49-F238E27FC236}">
                  <a16:creationId xmlns:a16="http://schemas.microsoft.com/office/drawing/2014/main" id="{C911282F-884F-4FAF-966B-A607BFC046F4}"/>
                </a:ext>
              </a:extLst>
            </p:cNvPr>
            <p:cNvSpPr/>
            <p:nvPr/>
          </p:nvSpPr>
          <p:spPr>
            <a:xfrm>
              <a:off x="7612107" y="5032103"/>
              <a:ext cx="564596" cy="261070"/>
            </a:xfrm>
            <a:custGeom>
              <a:avLst/>
              <a:gdLst>
                <a:gd name="connsiteX0" fmla="*/ 365153 w 564596"/>
                <a:gd name="connsiteY0" fmla="*/ 261070 h 261070"/>
                <a:gd name="connsiteX1" fmla="*/ 661 w 564596"/>
                <a:gd name="connsiteY1" fmla="*/ 3864 h 261070"/>
                <a:gd name="connsiteX2" fmla="*/ 47 w 564596"/>
                <a:gd name="connsiteY2" fmla="*/ 2711 h 261070"/>
                <a:gd name="connsiteX3" fmla="*/ 170 w 564596"/>
                <a:gd name="connsiteY3" fmla="*/ 1411 h 261070"/>
                <a:gd name="connsiteX4" fmla="*/ 1029 w 564596"/>
                <a:gd name="connsiteY4" fmla="*/ 380 h 261070"/>
                <a:gd name="connsiteX5" fmla="*/ 2317 w 564596"/>
                <a:gd name="connsiteY5" fmla="*/ 0 h 261070"/>
                <a:gd name="connsiteX6" fmla="*/ 562305 w 564596"/>
                <a:gd name="connsiteY6" fmla="*/ 0 h 261070"/>
                <a:gd name="connsiteX7" fmla="*/ 563330 w 564596"/>
                <a:gd name="connsiteY7" fmla="*/ 245 h 261070"/>
                <a:gd name="connsiteX8" fmla="*/ 564146 w 564596"/>
                <a:gd name="connsiteY8" fmla="*/ 920 h 261070"/>
                <a:gd name="connsiteX9" fmla="*/ 564556 w 564596"/>
                <a:gd name="connsiteY9" fmla="*/ 1889 h 261070"/>
                <a:gd name="connsiteX10" fmla="*/ 564514 w 564596"/>
                <a:gd name="connsiteY10" fmla="*/ 2944 h 261070"/>
                <a:gd name="connsiteX11" fmla="*/ 558073 w 564596"/>
                <a:gd name="connsiteY11" fmla="*/ 24352 h 261070"/>
                <a:gd name="connsiteX12" fmla="*/ 385641 w 564596"/>
                <a:gd name="connsiteY12" fmla="*/ 259966 h 261070"/>
                <a:gd name="connsiteX13" fmla="*/ 365153 w 564596"/>
                <a:gd name="connsiteY13" fmla="*/ 261070 h 261070"/>
                <a:gd name="connsiteX14" fmla="*/ 7592 w 564596"/>
                <a:gd name="connsiteY14" fmla="*/ 4601 h 261070"/>
                <a:gd name="connsiteX15" fmla="*/ 385151 w 564596"/>
                <a:gd name="connsiteY15" fmla="*/ 255549 h 261070"/>
                <a:gd name="connsiteX16" fmla="*/ 553717 w 564596"/>
                <a:gd name="connsiteY16" fmla="*/ 23126 h 261070"/>
                <a:gd name="connsiteX17" fmla="*/ 559177 w 564596"/>
                <a:gd name="connsiteY17" fmla="*/ 4723 h 261070"/>
                <a:gd name="connsiteX18" fmla="*/ 7592 w 564596"/>
                <a:gd name="connsiteY18" fmla="*/ 4601 h 26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4596" h="261070">
                  <a:moveTo>
                    <a:pt x="365153" y="261070"/>
                  </a:moveTo>
                  <a:cubicBezTo>
                    <a:pt x="253143" y="261070"/>
                    <a:pt x="150887" y="162248"/>
                    <a:pt x="661" y="3864"/>
                  </a:cubicBezTo>
                  <a:cubicBezTo>
                    <a:pt x="348" y="3546"/>
                    <a:pt x="133" y="3147"/>
                    <a:pt x="47" y="2711"/>
                  </a:cubicBezTo>
                  <a:cubicBezTo>
                    <a:pt x="-45" y="2276"/>
                    <a:pt x="-2" y="1822"/>
                    <a:pt x="170" y="1411"/>
                  </a:cubicBezTo>
                  <a:cubicBezTo>
                    <a:pt x="348" y="987"/>
                    <a:pt x="649" y="632"/>
                    <a:pt x="1029" y="380"/>
                  </a:cubicBezTo>
                  <a:cubicBezTo>
                    <a:pt x="1409" y="129"/>
                    <a:pt x="1857" y="0"/>
                    <a:pt x="2317" y="0"/>
                  </a:cubicBezTo>
                  <a:lnTo>
                    <a:pt x="562305" y="0"/>
                  </a:lnTo>
                  <a:cubicBezTo>
                    <a:pt x="562661" y="0"/>
                    <a:pt x="563011" y="86"/>
                    <a:pt x="563330" y="245"/>
                  </a:cubicBezTo>
                  <a:cubicBezTo>
                    <a:pt x="563649" y="405"/>
                    <a:pt x="563931" y="638"/>
                    <a:pt x="564146" y="920"/>
                  </a:cubicBezTo>
                  <a:cubicBezTo>
                    <a:pt x="564354" y="1208"/>
                    <a:pt x="564495" y="1540"/>
                    <a:pt x="564556" y="1889"/>
                  </a:cubicBezTo>
                  <a:cubicBezTo>
                    <a:pt x="564624" y="2239"/>
                    <a:pt x="564605" y="2601"/>
                    <a:pt x="564514" y="2944"/>
                  </a:cubicBezTo>
                  <a:lnTo>
                    <a:pt x="558073" y="24352"/>
                  </a:lnTo>
                  <a:cubicBezTo>
                    <a:pt x="520777" y="149673"/>
                    <a:pt x="491272" y="248679"/>
                    <a:pt x="385641" y="259966"/>
                  </a:cubicBezTo>
                  <a:cubicBezTo>
                    <a:pt x="378838" y="260696"/>
                    <a:pt x="371999" y="261064"/>
                    <a:pt x="365153" y="261070"/>
                  </a:cubicBezTo>
                  <a:close/>
                  <a:moveTo>
                    <a:pt x="7592" y="4601"/>
                  </a:moveTo>
                  <a:cubicBezTo>
                    <a:pt x="163952" y="169180"/>
                    <a:pt x="267926" y="267818"/>
                    <a:pt x="385151" y="255549"/>
                  </a:cubicBezTo>
                  <a:cubicBezTo>
                    <a:pt x="487714" y="244569"/>
                    <a:pt x="516851" y="146852"/>
                    <a:pt x="553717" y="23126"/>
                  </a:cubicBezTo>
                  <a:lnTo>
                    <a:pt x="559177" y="4723"/>
                  </a:lnTo>
                  <a:lnTo>
                    <a:pt x="7592" y="4601"/>
                  </a:lnTo>
                  <a:close/>
                </a:path>
              </a:pathLst>
            </a:custGeom>
            <a:solidFill>
              <a:srgbClr val="0E0E0E"/>
            </a:solidFill>
            <a:ln w="6134" cap="flat">
              <a:noFill/>
              <a:prstDash val="solid"/>
              <a:miter/>
            </a:ln>
          </p:spPr>
          <p:txBody>
            <a:bodyPr rtlCol="0" anchor="ctr"/>
            <a:lstStyle/>
            <a:p>
              <a:endParaRPr lang="en-AU"/>
            </a:p>
          </p:txBody>
        </p:sp>
        <p:sp>
          <p:nvSpPr>
            <p:cNvPr id="647" name="Freeform: Shape 646">
              <a:extLst>
                <a:ext uri="{FF2B5EF4-FFF2-40B4-BE49-F238E27FC236}">
                  <a16:creationId xmlns:a16="http://schemas.microsoft.com/office/drawing/2014/main" id="{90CEA450-6075-490F-9D13-B6B7AB92C3FA}"/>
                </a:ext>
              </a:extLst>
            </p:cNvPr>
            <p:cNvSpPr/>
            <p:nvPr/>
          </p:nvSpPr>
          <p:spPr>
            <a:xfrm>
              <a:off x="6360110" y="3490341"/>
              <a:ext cx="2201798" cy="175927"/>
            </a:xfrm>
            <a:custGeom>
              <a:avLst/>
              <a:gdLst>
                <a:gd name="connsiteX0" fmla="*/ 2052861 w 2201798"/>
                <a:gd name="connsiteY0" fmla="*/ 0 h 175927"/>
                <a:gd name="connsiteX1" fmla="*/ 148938 w 2201798"/>
                <a:gd name="connsiteY1" fmla="*/ 0 h 175927"/>
                <a:gd name="connsiteX2" fmla="*/ 43620 w 2201798"/>
                <a:gd name="connsiteY2" fmla="*/ 43620 h 175927"/>
                <a:gd name="connsiteX3" fmla="*/ 0 w 2201798"/>
                <a:gd name="connsiteY3" fmla="*/ 148938 h 175927"/>
                <a:gd name="connsiteX4" fmla="*/ 0 w 2201798"/>
                <a:gd name="connsiteY4" fmla="*/ 175928 h 175927"/>
                <a:gd name="connsiteX5" fmla="*/ 2201798 w 2201798"/>
                <a:gd name="connsiteY5" fmla="*/ 175928 h 175927"/>
                <a:gd name="connsiteX6" fmla="*/ 2201798 w 2201798"/>
                <a:gd name="connsiteY6" fmla="*/ 148938 h 175927"/>
                <a:gd name="connsiteX7" fmla="*/ 2158178 w 2201798"/>
                <a:gd name="connsiteY7" fmla="*/ 43620 h 175927"/>
                <a:gd name="connsiteX8" fmla="*/ 2052861 w 2201798"/>
                <a:gd name="connsiteY8" fmla="*/ 0 h 17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1798" h="175927">
                  <a:moveTo>
                    <a:pt x="2052861" y="0"/>
                  </a:moveTo>
                  <a:lnTo>
                    <a:pt x="148938" y="0"/>
                  </a:lnTo>
                  <a:cubicBezTo>
                    <a:pt x="109440" y="0"/>
                    <a:pt x="71555" y="15691"/>
                    <a:pt x="43620" y="43620"/>
                  </a:cubicBezTo>
                  <a:cubicBezTo>
                    <a:pt x="15691" y="71555"/>
                    <a:pt x="0" y="109440"/>
                    <a:pt x="0" y="148938"/>
                  </a:cubicBezTo>
                  <a:lnTo>
                    <a:pt x="0" y="175928"/>
                  </a:lnTo>
                  <a:lnTo>
                    <a:pt x="2201798" y="175928"/>
                  </a:lnTo>
                  <a:lnTo>
                    <a:pt x="2201798" y="148938"/>
                  </a:lnTo>
                  <a:cubicBezTo>
                    <a:pt x="2201798" y="109440"/>
                    <a:pt x="2186107" y="71555"/>
                    <a:pt x="2158178" y="43620"/>
                  </a:cubicBezTo>
                  <a:cubicBezTo>
                    <a:pt x="2130243" y="15691"/>
                    <a:pt x="2092359" y="0"/>
                    <a:pt x="2052861" y="0"/>
                  </a:cubicBezTo>
                  <a:close/>
                </a:path>
              </a:pathLst>
            </a:custGeom>
            <a:solidFill>
              <a:srgbClr val="A6A6A6"/>
            </a:solidFill>
            <a:ln w="6134" cap="flat">
              <a:noFill/>
              <a:prstDash val="solid"/>
              <a:miter/>
            </a:ln>
          </p:spPr>
          <p:txBody>
            <a:bodyPr rtlCol="0" anchor="ctr"/>
            <a:lstStyle/>
            <a:p>
              <a:endParaRPr lang="en-AU"/>
            </a:p>
          </p:txBody>
        </p:sp>
        <p:sp>
          <p:nvSpPr>
            <p:cNvPr id="648" name="Freeform: Shape 647">
              <a:extLst>
                <a:ext uri="{FF2B5EF4-FFF2-40B4-BE49-F238E27FC236}">
                  <a16:creationId xmlns:a16="http://schemas.microsoft.com/office/drawing/2014/main" id="{32FEFB6F-6CD6-4A53-9D29-83D53521B37B}"/>
                </a:ext>
              </a:extLst>
            </p:cNvPr>
            <p:cNvSpPr/>
            <p:nvPr/>
          </p:nvSpPr>
          <p:spPr>
            <a:xfrm>
              <a:off x="6357779" y="3488255"/>
              <a:ext cx="2206582" cy="180593"/>
            </a:xfrm>
            <a:custGeom>
              <a:avLst/>
              <a:gdLst>
                <a:gd name="connsiteX0" fmla="*/ 2204129 w 2206582"/>
                <a:gd name="connsiteY0" fmla="*/ 180590 h 180593"/>
                <a:gd name="connsiteX1" fmla="*/ 2331 w 2206582"/>
                <a:gd name="connsiteY1" fmla="*/ 180590 h 180593"/>
                <a:gd name="connsiteX2" fmla="*/ 681 w 2206582"/>
                <a:gd name="connsiteY2" fmla="*/ 179909 h 180593"/>
                <a:gd name="connsiteX3" fmla="*/ 0 w 2206582"/>
                <a:gd name="connsiteY3" fmla="*/ 178259 h 180593"/>
                <a:gd name="connsiteX4" fmla="*/ 0 w 2206582"/>
                <a:gd name="connsiteY4" fmla="*/ 151269 h 180593"/>
                <a:gd name="connsiteX5" fmla="*/ 44344 w 2206582"/>
                <a:gd name="connsiteY5" fmla="*/ 44344 h 180593"/>
                <a:gd name="connsiteX6" fmla="*/ 151269 w 2206582"/>
                <a:gd name="connsiteY6" fmla="*/ 0 h 180593"/>
                <a:gd name="connsiteX7" fmla="*/ 2055192 w 2206582"/>
                <a:gd name="connsiteY7" fmla="*/ 0 h 180593"/>
                <a:gd name="connsiteX8" fmla="*/ 2162196 w 2206582"/>
                <a:gd name="connsiteY8" fmla="*/ 44295 h 180593"/>
                <a:gd name="connsiteX9" fmla="*/ 2206583 w 2206582"/>
                <a:gd name="connsiteY9" fmla="*/ 151269 h 180593"/>
                <a:gd name="connsiteX10" fmla="*/ 2206583 w 2206582"/>
                <a:gd name="connsiteY10" fmla="*/ 178259 h 180593"/>
                <a:gd name="connsiteX11" fmla="*/ 2206393 w 2206582"/>
                <a:gd name="connsiteY11" fmla="*/ 179179 h 180593"/>
                <a:gd name="connsiteX12" fmla="*/ 2205859 w 2206582"/>
                <a:gd name="connsiteY12" fmla="*/ 179952 h 180593"/>
                <a:gd name="connsiteX13" fmla="*/ 2205062 w 2206582"/>
                <a:gd name="connsiteY13" fmla="*/ 180449 h 180593"/>
                <a:gd name="connsiteX14" fmla="*/ 2204129 w 2206582"/>
                <a:gd name="connsiteY14" fmla="*/ 180590 h 180593"/>
                <a:gd name="connsiteX15" fmla="*/ 4417 w 2206582"/>
                <a:gd name="connsiteY15" fmla="*/ 175989 h 180593"/>
                <a:gd name="connsiteX16" fmla="*/ 2201676 w 2206582"/>
                <a:gd name="connsiteY16" fmla="*/ 175989 h 180593"/>
                <a:gd name="connsiteX17" fmla="*/ 2201676 w 2206582"/>
                <a:gd name="connsiteY17" fmla="*/ 151453 h 180593"/>
                <a:gd name="connsiteX18" fmla="*/ 2158663 w 2206582"/>
                <a:gd name="connsiteY18" fmla="*/ 47798 h 180593"/>
                <a:gd name="connsiteX19" fmla="*/ 2055008 w 2206582"/>
                <a:gd name="connsiteY19" fmla="*/ 4785 h 180593"/>
                <a:gd name="connsiteX20" fmla="*/ 151269 w 2206582"/>
                <a:gd name="connsiteY20" fmla="*/ 4785 h 180593"/>
                <a:gd name="connsiteX21" fmla="*/ 47558 w 2206582"/>
                <a:gd name="connsiteY21" fmla="*/ 47669 h 180593"/>
                <a:gd name="connsiteX22" fmla="*/ 4417 w 2206582"/>
                <a:gd name="connsiteY22" fmla="*/ 151269 h 180593"/>
                <a:gd name="connsiteX23" fmla="*/ 4417 w 2206582"/>
                <a:gd name="connsiteY23" fmla="*/ 175989 h 18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06582" h="180593">
                  <a:moveTo>
                    <a:pt x="2204129" y="180590"/>
                  </a:moveTo>
                  <a:lnTo>
                    <a:pt x="2331" y="180590"/>
                  </a:lnTo>
                  <a:cubicBezTo>
                    <a:pt x="1711" y="180590"/>
                    <a:pt x="1123" y="180345"/>
                    <a:pt x="681" y="179909"/>
                  </a:cubicBezTo>
                  <a:cubicBezTo>
                    <a:pt x="245" y="179467"/>
                    <a:pt x="0" y="178879"/>
                    <a:pt x="0" y="178259"/>
                  </a:cubicBezTo>
                  <a:lnTo>
                    <a:pt x="0" y="151269"/>
                  </a:lnTo>
                  <a:cubicBezTo>
                    <a:pt x="31" y="111157"/>
                    <a:pt x="15980" y="72702"/>
                    <a:pt x="44344" y="44344"/>
                  </a:cubicBezTo>
                  <a:cubicBezTo>
                    <a:pt x="72702" y="15980"/>
                    <a:pt x="111163" y="31"/>
                    <a:pt x="151269" y="0"/>
                  </a:cubicBezTo>
                  <a:lnTo>
                    <a:pt x="2055192" y="0"/>
                  </a:lnTo>
                  <a:cubicBezTo>
                    <a:pt x="2095321" y="0"/>
                    <a:pt x="2133813" y="15931"/>
                    <a:pt x="2162196" y="44295"/>
                  </a:cubicBezTo>
                  <a:cubicBezTo>
                    <a:pt x="2190585" y="72665"/>
                    <a:pt x="2206552" y="111139"/>
                    <a:pt x="2206583" y="151269"/>
                  </a:cubicBezTo>
                  <a:lnTo>
                    <a:pt x="2206583" y="178259"/>
                  </a:lnTo>
                  <a:cubicBezTo>
                    <a:pt x="2206583" y="178578"/>
                    <a:pt x="2206522" y="178891"/>
                    <a:pt x="2206393" y="179179"/>
                  </a:cubicBezTo>
                  <a:cubicBezTo>
                    <a:pt x="2206270" y="179474"/>
                    <a:pt x="2206086" y="179731"/>
                    <a:pt x="2205859" y="179952"/>
                  </a:cubicBezTo>
                  <a:cubicBezTo>
                    <a:pt x="2205626" y="180173"/>
                    <a:pt x="2205356" y="180339"/>
                    <a:pt x="2205062" y="180449"/>
                  </a:cubicBezTo>
                  <a:cubicBezTo>
                    <a:pt x="2204761" y="180559"/>
                    <a:pt x="2204448" y="180609"/>
                    <a:pt x="2204129" y="180590"/>
                  </a:cubicBezTo>
                  <a:close/>
                  <a:moveTo>
                    <a:pt x="4417" y="175989"/>
                  </a:moveTo>
                  <a:lnTo>
                    <a:pt x="2201676" y="175989"/>
                  </a:lnTo>
                  <a:lnTo>
                    <a:pt x="2201676" y="151453"/>
                  </a:lnTo>
                  <a:cubicBezTo>
                    <a:pt x="2201627" y="112568"/>
                    <a:pt x="2186162" y="75291"/>
                    <a:pt x="2158663" y="47798"/>
                  </a:cubicBezTo>
                  <a:cubicBezTo>
                    <a:pt x="2131170" y="20304"/>
                    <a:pt x="2093892" y="4834"/>
                    <a:pt x="2055008" y="4785"/>
                  </a:cubicBezTo>
                  <a:lnTo>
                    <a:pt x="151269" y="4785"/>
                  </a:lnTo>
                  <a:cubicBezTo>
                    <a:pt x="112384" y="4785"/>
                    <a:pt x="75088" y="20206"/>
                    <a:pt x="47558" y="47669"/>
                  </a:cubicBezTo>
                  <a:cubicBezTo>
                    <a:pt x="20028" y="75125"/>
                    <a:pt x="4515" y="112384"/>
                    <a:pt x="4417" y="151269"/>
                  </a:cubicBezTo>
                  <a:lnTo>
                    <a:pt x="4417" y="175989"/>
                  </a:lnTo>
                  <a:close/>
                </a:path>
              </a:pathLst>
            </a:custGeom>
            <a:solidFill>
              <a:srgbClr val="0E0E0E"/>
            </a:solidFill>
            <a:ln w="6134" cap="flat">
              <a:noFill/>
              <a:prstDash val="solid"/>
              <a:miter/>
            </a:ln>
          </p:spPr>
          <p:txBody>
            <a:bodyPr rtlCol="0" anchor="ctr"/>
            <a:lstStyle/>
            <a:p>
              <a:endParaRPr lang="en-AU"/>
            </a:p>
          </p:txBody>
        </p:sp>
        <p:sp>
          <p:nvSpPr>
            <p:cNvPr id="649" name="Freeform: Shape 648">
              <a:extLst>
                <a:ext uri="{FF2B5EF4-FFF2-40B4-BE49-F238E27FC236}">
                  <a16:creationId xmlns:a16="http://schemas.microsoft.com/office/drawing/2014/main" id="{CB988CCE-D2A4-4571-B467-8B81FED95E7D}"/>
                </a:ext>
              </a:extLst>
            </p:cNvPr>
            <p:cNvSpPr/>
            <p:nvPr/>
          </p:nvSpPr>
          <p:spPr>
            <a:xfrm>
              <a:off x="6481259" y="3552787"/>
              <a:ext cx="55330" cy="55330"/>
            </a:xfrm>
            <a:custGeom>
              <a:avLst/>
              <a:gdLst>
                <a:gd name="connsiteX0" fmla="*/ 27665 w 55330"/>
                <a:gd name="connsiteY0" fmla="*/ 55330 h 55330"/>
                <a:gd name="connsiteX1" fmla="*/ 55330 w 55330"/>
                <a:gd name="connsiteY1" fmla="*/ 27665 h 55330"/>
                <a:gd name="connsiteX2" fmla="*/ 27665 w 55330"/>
                <a:gd name="connsiteY2" fmla="*/ 0 h 55330"/>
                <a:gd name="connsiteX3" fmla="*/ 0 w 55330"/>
                <a:gd name="connsiteY3" fmla="*/ 27665 h 55330"/>
                <a:gd name="connsiteX4" fmla="*/ 27665 w 55330"/>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0" h="55330">
                  <a:moveTo>
                    <a:pt x="27665" y="55330"/>
                  </a:moveTo>
                  <a:cubicBezTo>
                    <a:pt x="42945" y="55330"/>
                    <a:pt x="55330" y="42946"/>
                    <a:pt x="55330" y="27665"/>
                  </a:cubicBezTo>
                  <a:cubicBezTo>
                    <a:pt x="55330" y="12385"/>
                    <a:pt x="42945" y="0"/>
                    <a:pt x="27665" y="0"/>
                  </a:cubicBezTo>
                  <a:cubicBezTo>
                    <a:pt x="12385" y="0"/>
                    <a:pt x="0" y="12385"/>
                    <a:pt x="0" y="27665"/>
                  </a:cubicBezTo>
                  <a:cubicBezTo>
                    <a:pt x="0" y="42946"/>
                    <a:pt x="12385" y="55330"/>
                    <a:pt x="27665" y="55330"/>
                  </a:cubicBezTo>
                  <a:close/>
                </a:path>
              </a:pathLst>
            </a:custGeom>
            <a:solidFill>
              <a:srgbClr val="E34B4D"/>
            </a:solidFill>
            <a:ln w="6134" cap="flat">
              <a:noFill/>
              <a:prstDash val="solid"/>
              <a:miter/>
            </a:ln>
          </p:spPr>
          <p:txBody>
            <a:bodyPr rtlCol="0" anchor="ctr"/>
            <a:lstStyle/>
            <a:p>
              <a:endParaRPr lang="en-AU"/>
            </a:p>
          </p:txBody>
        </p:sp>
        <p:sp>
          <p:nvSpPr>
            <p:cNvPr id="650" name="Freeform: Shape 649">
              <a:extLst>
                <a:ext uri="{FF2B5EF4-FFF2-40B4-BE49-F238E27FC236}">
                  <a16:creationId xmlns:a16="http://schemas.microsoft.com/office/drawing/2014/main" id="{29C7BF32-CB6A-4C2A-B76C-C3D25E5C6CDA}"/>
                </a:ext>
              </a:extLst>
            </p:cNvPr>
            <p:cNvSpPr/>
            <p:nvPr/>
          </p:nvSpPr>
          <p:spPr>
            <a:xfrm>
              <a:off x="6478868" y="3550396"/>
              <a:ext cx="59991" cy="59991"/>
            </a:xfrm>
            <a:custGeom>
              <a:avLst/>
              <a:gdLst>
                <a:gd name="connsiteX0" fmla="*/ 30056 w 59991"/>
                <a:gd name="connsiteY0" fmla="*/ 59991 h 59991"/>
                <a:gd name="connsiteX1" fmla="*/ 13372 w 59991"/>
                <a:gd name="connsiteY1" fmla="*/ 54961 h 59991"/>
                <a:gd name="connsiteX2" fmla="*/ 2293 w 59991"/>
                <a:gd name="connsiteY2" fmla="*/ 41503 h 59991"/>
                <a:gd name="connsiteX3" fmla="*/ 576 w 59991"/>
                <a:gd name="connsiteY3" fmla="*/ 24156 h 59991"/>
                <a:gd name="connsiteX4" fmla="*/ 8789 w 59991"/>
                <a:gd name="connsiteY4" fmla="*/ 8783 h 59991"/>
                <a:gd name="connsiteX5" fmla="*/ 24162 w 59991"/>
                <a:gd name="connsiteY5" fmla="*/ 576 h 59991"/>
                <a:gd name="connsiteX6" fmla="*/ 41503 w 59991"/>
                <a:gd name="connsiteY6" fmla="*/ 2293 h 59991"/>
                <a:gd name="connsiteX7" fmla="*/ 54961 w 59991"/>
                <a:gd name="connsiteY7" fmla="*/ 13371 h 59991"/>
                <a:gd name="connsiteX8" fmla="*/ 59991 w 59991"/>
                <a:gd name="connsiteY8" fmla="*/ 30057 h 59991"/>
                <a:gd name="connsiteX9" fmla="*/ 51189 w 59991"/>
                <a:gd name="connsiteY9" fmla="*/ 51189 h 59991"/>
                <a:gd name="connsiteX10" fmla="*/ 30056 w 59991"/>
                <a:gd name="connsiteY10" fmla="*/ 59991 h 59991"/>
                <a:gd name="connsiteX11" fmla="*/ 30056 w 59991"/>
                <a:gd name="connsiteY11" fmla="*/ 4784 h 59991"/>
                <a:gd name="connsiteX12" fmla="*/ 15936 w 59991"/>
                <a:gd name="connsiteY12" fmla="*/ 9035 h 59991"/>
                <a:gd name="connsiteX13" fmla="*/ 6550 w 59991"/>
                <a:gd name="connsiteY13" fmla="*/ 20420 h 59991"/>
                <a:gd name="connsiteX14" fmla="*/ 5084 w 59991"/>
                <a:gd name="connsiteY14" fmla="*/ 35099 h 59991"/>
                <a:gd name="connsiteX15" fmla="*/ 12016 w 59991"/>
                <a:gd name="connsiteY15" fmla="*/ 48115 h 59991"/>
                <a:gd name="connsiteX16" fmla="*/ 25020 w 59991"/>
                <a:gd name="connsiteY16" fmla="*/ 55084 h 59991"/>
                <a:gd name="connsiteX17" fmla="*/ 39699 w 59991"/>
                <a:gd name="connsiteY17" fmla="*/ 53649 h 59991"/>
                <a:gd name="connsiteX18" fmla="*/ 51109 w 59991"/>
                <a:gd name="connsiteY18" fmla="*/ 44294 h 59991"/>
                <a:gd name="connsiteX19" fmla="*/ 55391 w 59991"/>
                <a:gd name="connsiteY19" fmla="*/ 30179 h 59991"/>
                <a:gd name="connsiteX20" fmla="*/ 47999 w 59991"/>
                <a:gd name="connsiteY20" fmla="*/ 12182 h 59991"/>
                <a:gd name="connsiteX21" fmla="*/ 30056 w 59991"/>
                <a:gd name="connsiteY21" fmla="*/ 4661 h 59991"/>
                <a:gd name="connsiteX22" fmla="*/ 30056 w 59991"/>
                <a:gd name="connsiteY22"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991" h="59991">
                  <a:moveTo>
                    <a:pt x="30056" y="59991"/>
                  </a:moveTo>
                  <a:cubicBezTo>
                    <a:pt x="24119" y="60004"/>
                    <a:pt x="18316" y="58255"/>
                    <a:pt x="13372" y="54961"/>
                  </a:cubicBezTo>
                  <a:cubicBezTo>
                    <a:pt x="8427" y="51673"/>
                    <a:pt x="4575" y="46987"/>
                    <a:pt x="2293" y="41503"/>
                  </a:cubicBezTo>
                  <a:cubicBezTo>
                    <a:pt x="18" y="36019"/>
                    <a:pt x="-584" y="29983"/>
                    <a:pt x="576" y="24156"/>
                  </a:cubicBezTo>
                  <a:cubicBezTo>
                    <a:pt x="1729" y="18334"/>
                    <a:pt x="4587" y="12985"/>
                    <a:pt x="8789" y="8783"/>
                  </a:cubicBezTo>
                  <a:cubicBezTo>
                    <a:pt x="12985" y="4588"/>
                    <a:pt x="18334" y="1729"/>
                    <a:pt x="24162" y="576"/>
                  </a:cubicBezTo>
                  <a:cubicBezTo>
                    <a:pt x="29983" y="-584"/>
                    <a:pt x="36019" y="18"/>
                    <a:pt x="41503" y="2293"/>
                  </a:cubicBezTo>
                  <a:cubicBezTo>
                    <a:pt x="46987" y="4575"/>
                    <a:pt x="51673" y="8427"/>
                    <a:pt x="54961" y="13371"/>
                  </a:cubicBezTo>
                  <a:cubicBezTo>
                    <a:pt x="58255" y="18310"/>
                    <a:pt x="60004" y="24119"/>
                    <a:pt x="59991" y="30057"/>
                  </a:cubicBezTo>
                  <a:cubicBezTo>
                    <a:pt x="59961" y="37988"/>
                    <a:pt x="56795" y="45582"/>
                    <a:pt x="51189" y="51189"/>
                  </a:cubicBezTo>
                  <a:cubicBezTo>
                    <a:pt x="45582" y="56795"/>
                    <a:pt x="37988" y="59961"/>
                    <a:pt x="30056" y="59991"/>
                  </a:cubicBezTo>
                  <a:close/>
                  <a:moveTo>
                    <a:pt x="30056" y="4784"/>
                  </a:moveTo>
                  <a:cubicBezTo>
                    <a:pt x="25033" y="4771"/>
                    <a:pt x="20119" y="6250"/>
                    <a:pt x="15936" y="9035"/>
                  </a:cubicBezTo>
                  <a:cubicBezTo>
                    <a:pt x="11746" y="11820"/>
                    <a:pt x="8483" y="15782"/>
                    <a:pt x="6550" y="20420"/>
                  </a:cubicBezTo>
                  <a:cubicBezTo>
                    <a:pt x="4618" y="25057"/>
                    <a:pt x="4109" y="30167"/>
                    <a:pt x="5084" y="35099"/>
                  </a:cubicBezTo>
                  <a:cubicBezTo>
                    <a:pt x="6054" y="40025"/>
                    <a:pt x="8470" y="44558"/>
                    <a:pt x="12016" y="48115"/>
                  </a:cubicBezTo>
                  <a:cubicBezTo>
                    <a:pt x="15568" y="51673"/>
                    <a:pt x="20095" y="54096"/>
                    <a:pt x="25020" y="55084"/>
                  </a:cubicBezTo>
                  <a:cubicBezTo>
                    <a:pt x="29946" y="56065"/>
                    <a:pt x="35056" y="55569"/>
                    <a:pt x="39699" y="53649"/>
                  </a:cubicBezTo>
                  <a:cubicBezTo>
                    <a:pt x="44343" y="51729"/>
                    <a:pt x="48318" y="48471"/>
                    <a:pt x="51109" y="44294"/>
                  </a:cubicBezTo>
                  <a:cubicBezTo>
                    <a:pt x="53900" y="40117"/>
                    <a:pt x="55391" y="35203"/>
                    <a:pt x="55391" y="30179"/>
                  </a:cubicBezTo>
                  <a:cubicBezTo>
                    <a:pt x="55409" y="23438"/>
                    <a:pt x="52753" y="16966"/>
                    <a:pt x="47999" y="12182"/>
                  </a:cubicBezTo>
                  <a:cubicBezTo>
                    <a:pt x="43251" y="7397"/>
                    <a:pt x="36798" y="4692"/>
                    <a:pt x="30056" y="4661"/>
                  </a:cubicBezTo>
                  <a:lnTo>
                    <a:pt x="30056" y="4784"/>
                  </a:lnTo>
                  <a:close/>
                </a:path>
              </a:pathLst>
            </a:custGeom>
            <a:solidFill>
              <a:srgbClr val="0E0E0E"/>
            </a:solidFill>
            <a:ln w="6134" cap="flat">
              <a:noFill/>
              <a:prstDash val="solid"/>
              <a:miter/>
            </a:ln>
          </p:spPr>
          <p:txBody>
            <a:bodyPr rtlCol="0" anchor="ctr"/>
            <a:lstStyle/>
            <a:p>
              <a:endParaRPr lang="en-AU"/>
            </a:p>
          </p:txBody>
        </p:sp>
        <p:sp>
          <p:nvSpPr>
            <p:cNvPr id="651" name="Freeform: Shape 650">
              <a:extLst>
                <a:ext uri="{FF2B5EF4-FFF2-40B4-BE49-F238E27FC236}">
                  <a16:creationId xmlns:a16="http://schemas.microsoft.com/office/drawing/2014/main" id="{9DD6D4F6-84E0-455D-BB79-B51498206028}"/>
                </a:ext>
              </a:extLst>
            </p:cNvPr>
            <p:cNvSpPr/>
            <p:nvPr/>
          </p:nvSpPr>
          <p:spPr>
            <a:xfrm>
              <a:off x="6609770" y="3552787"/>
              <a:ext cx="55330" cy="55330"/>
            </a:xfrm>
            <a:custGeom>
              <a:avLst/>
              <a:gdLst>
                <a:gd name="connsiteX0" fmla="*/ 27665 w 55330"/>
                <a:gd name="connsiteY0" fmla="*/ 55330 h 55330"/>
                <a:gd name="connsiteX1" fmla="*/ 55330 w 55330"/>
                <a:gd name="connsiteY1" fmla="*/ 27665 h 55330"/>
                <a:gd name="connsiteX2" fmla="*/ 27665 w 55330"/>
                <a:gd name="connsiteY2" fmla="*/ 0 h 55330"/>
                <a:gd name="connsiteX3" fmla="*/ 0 w 55330"/>
                <a:gd name="connsiteY3" fmla="*/ 27665 h 55330"/>
                <a:gd name="connsiteX4" fmla="*/ 27665 w 55330"/>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0" h="55330">
                  <a:moveTo>
                    <a:pt x="27665" y="55330"/>
                  </a:moveTo>
                  <a:cubicBezTo>
                    <a:pt x="42945" y="55330"/>
                    <a:pt x="55330" y="42946"/>
                    <a:pt x="55330" y="27665"/>
                  </a:cubicBezTo>
                  <a:cubicBezTo>
                    <a:pt x="55330" y="12385"/>
                    <a:pt x="42945" y="0"/>
                    <a:pt x="27665" y="0"/>
                  </a:cubicBezTo>
                  <a:cubicBezTo>
                    <a:pt x="12385" y="0"/>
                    <a:pt x="0" y="12385"/>
                    <a:pt x="0" y="27665"/>
                  </a:cubicBezTo>
                  <a:cubicBezTo>
                    <a:pt x="0" y="42946"/>
                    <a:pt x="12385" y="55330"/>
                    <a:pt x="27665" y="55330"/>
                  </a:cubicBezTo>
                  <a:close/>
                </a:path>
              </a:pathLst>
            </a:custGeom>
            <a:solidFill>
              <a:srgbClr val="E69D49"/>
            </a:solidFill>
            <a:ln w="6134" cap="flat">
              <a:noFill/>
              <a:prstDash val="solid"/>
              <a:miter/>
            </a:ln>
          </p:spPr>
          <p:txBody>
            <a:bodyPr rtlCol="0" anchor="ctr"/>
            <a:lstStyle/>
            <a:p>
              <a:endParaRPr lang="en-AU"/>
            </a:p>
          </p:txBody>
        </p:sp>
        <p:sp>
          <p:nvSpPr>
            <p:cNvPr id="652" name="Freeform: Shape 651">
              <a:extLst>
                <a:ext uri="{FF2B5EF4-FFF2-40B4-BE49-F238E27FC236}">
                  <a16:creationId xmlns:a16="http://schemas.microsoft.com/office/drawing/2014/main" id="{3F5E5DB9-7793-4DDB-A021-08389C8D29CF}"/>
                </a:ext>
              </a:extLst>
            </p:cNvPr>
            <p:cNvSpPr/>
            <p:nvPr/>
          </p:nvSpPr>
          <p:spPr>
            <a:xfrm>
              <a:off x="6607376" y="3550396"/>
              <a:ext cx="59994" cy="59991"/>
            </a:xfrm>
            <a:custGeom>
              <a:avLst/>
              <a:gdLst>
                <a:gd name="connsiteX0" fmla="*/ 30060 w 59994"/>
                <a:gd name="connsiteY0" fmla="*/ 59991 h 59991"/>
                <a:gd name="connsiteX1" fmla="*/ 13369 w 59994"/>
                <a:gd name="connsiteY1" fmla="*/ 54961 h 59991"/>
                <a:gd name="connsiteX2" fmla="*/ 2297 w 59994"/>
                <a:gd name="connsiteY2" fmla="*/ 41503 h 59991"/>
                <a:gd name="connsiteX3" fmla="*/ 573 w 59994"/>
                <a:gd name="connsiteY3" fmla="*/ 24156 h 59991"/>
                <a:gd name="connsiteX4" fmla="*/ 8786 w 59994"/>
                <a:gd name="connsiteY4" fmla="*/ 8783 h 59991"/>
                <a:gd name="connsiteX5" fmla="*/ 24159 w 59994"/>
                <a:gd name="connsiteY5" fmla="*/ 576 h 59991"/>
                <a:gd name="connsiteX6" fmla="*/ 41506 w 59994"/>
                <a:gd name="connsiteY6" fmla="*/ 2293 h 59991"/>
                <a:gd name="connsiteX7" fmla="*/ 54964 w 59994"/>
                <a:gd name="connsiteY7" fmla="*/ 13371 h 59991"/>
                <a:gd name="connsiteX8" fmla="*/ 59994 w 59994"/>
                <a:gd name="connsiteY8" fmla="*/ 30057 h 59991"/>
                <a:gd name="connsiteX9" fmla="*/ 51204 w 59994"/>
                <a:gd name="connsiteY9" fmla="*/ 51207 h 59991"/>
                <a:gd name="connsiteX10" fmla="*/ 30060 w 59994"/>
                <a:gd name="connsiteY10" fmla="*/ 59991 h 59991"/>
                <a:gd name="connsiteX11" fmla="*/ 30060 w 59994"/>
                <a:gd name="connsiteY11" fmla="*/ 4784 h 59991"/>
                <a:gd name="connsiteX12" fmla="*/ 15933 w 59994"/>
                <a:gd name="connsiteY12" fmla="*/ 9035 h 59991"/>
                <a:gd name="connsiteX13" fmla="*/ 6554 w 59994"/>
                <a:gd name="connsiteY13" fmla="*/ 20420 h 59991"/>
                <a:gd name="connsiteX14" fmla="*/ 5081 w 59994"/>
                <a:gd name="connsiteY14" fmla="*/ 35099 h 59991"/>
                <a:gd name="connsiteX15" fmla="*/ 12019 w 59994"/>
                <a:gd name="connsiteY15" fmla="*/ 48115 h 59991"/>
                <a:gd name="connsiteX16" fmla="*/ 25017 w 59994"/>
                <a:gd name="connsiteY16" fmla="*/ 55084 h 59991"/>
                <a:gd name="connsiteX17" fmla="*/ 39703 w 59994"/>
                <a:gd name="connsiteY17" fmla="*/ 53649 h 59991"/>
                <a:gd name="connsiteX18" fmla="*/ 51106 w 59994"/>
                <a:gd name="connsiteY18" fmla="*/ 44294 h 59991"/>
                <a:gd name="connsiteX19" fmla="*/ 55394 w 59994"/>
                <a:gd name="connsiteY19" fmla="*/ 30179 h 59991"/>
                <a:gd name="connsiteX20" fmla="*/ 53498 w 59994"/>
                <a:gd name="connsiteY20" fmla="*/ 20438 h 59991"/>
                <a:gd name="connsiteX21" fmla="*/ 48021 w 59994"/>
                <a:gd name="connsiteY21" fmla="*/ 12163 h 59991"/>
                <a:gd name="connsiteX22" fmla="*/ 39782 w 59994"/>
                <a:gd name="connsiteY22" fmla="*/ 6624 h 59991"/>
                <a:gd name="connsiteX23" fmla="*/ 30060 w 59994"/>
                <a:gd name="connsiteY23" fmla="*/ 4661 h 59991"/>
                <a:gd name="connsiteX24" fmla="*/ 30060 w 59994"/>
                <a:gd name="connsiteY24"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994" h="59991">
                  <a:moveTo>
                    <a:pt x="30060" y="59991"/>
                  </a:moveTo>
                  <a:cubicBezTo>
                    <a:pt x="24122" y="60004"/>
                    <a:pt x="18313" y="58255"/>
                    <a:pt x="13369" y="54961"/>
                  </a:cubicBezTo>
                  <a:cubicBezTo>
                    <a:pt x="8425" y="51673"/>
                    <a:pt x="4572" y="46987"/>
                    <a:pt x="2297" y="41503"/>
                  </a:cubicBezTo>
                  <a:cubicBezTo>
                    <a:pt x="15" y="36019"/>
                    <a:pt x="-580" y="29983"/>
                    <a:pt x="573" y="24156"/>
                  </a:cubicBezTo>
                  <a:cubicBezTo>
                    <a:pt x="1726" y="18334"/>
                    <a:pt x="4585" y="12985"/>
                    <a:pt x="8786" y="8783"/>
                  </a:cubicBezTo>
                  <a:cubicBezTo>
                    <a:pt x="12982" y="4588"/>
                    <a:pt x="18337" y="1729"/>
                    <a:pt x="24159" y="576"/>
                  </a:cubicBezTo>
                  <a:cubicBezTo>
                    <a:pt x="29986" y="-584"/>
                    <a:pt x="36022" y="18"/>
                    <a:pt x="41506" y="2293"/>
                  </a:cubicBezTo>
                  <a:cubicBezTo>
                    <a:pt x="46984" y="4575"/>
                    <a:pt x="51670" y="8427"/>
                    <a:pt x="54964" y="13371"/>
                  </a:cubicBezTo>
                  <a:cubicBezTo>
                    <a:pt x="58252" y="18310"/>
                    <a:pt x="60007" y="24119"/>
                    <a:pt x="59994" y="30057"/>
                  </a:cubicBezTo>
                  <a:cubicBezTo>
                    <a:pt x="59976" y="37988"/>
                    <a:pt x="56817" y="45595"/>
                    <a:pt x="51204" y="51207"/>
                  </a:cubicBezTo>
                  <a:cubicBezTo>
                    <a:pt x="45598" y="56814"/>
                    <a:pt x="37991" y="59973"/>
                    <a:pt x="30060" y="59991"/>
                  </a:cubicBezTo>
                  <a:close/>
                  <a:moveTo>
                    <a:pt x="30060" y="4784"/>
                  </a:moveTo>
                  <a:cubicBezTo>
                    <a:pt x="25030" y="4771"/>
                    <a:pt x="20116" y="6250"/>
                    <a:pt x="15933" y="9035"/>
                  </a:cubicBezTo>
                  <a:cubicBezTo>
                    <a:pt x="11749" y="11820"/>
                    <a:pt x="8480" y="15782"/>
                    <a:pt x="6554" y="20420"/>
                  </a:cubicBezTo>
                  <a:cubicBezTo>
                    <a:pt x="4621" y="25057"/>
                    <a:pt x="4106" y="30167"/>
                    <a:pt x="5081" y="35099"/>
                  </a:cubicBezTo>
                  <a:cubicBezTo>
                    <a:pt x="6057" y="40025"/>
                    <a:pt x="8467" y="44558"/>
                    <a:pt x="12019" y="48115"/>
                  </a:cubicBezTo>
                  <a:cubicBezTo>
                    <a:pt x="15565" y="51673"/>
                    <a:pt x="20092" y="54096"/>
                    <a:pt x="25017" y="55084"/>
                  </a:cubicBezTo>
                  <a:cubicBezTo>
                    <a:pt x="29949" y="56065"/>
                    <a:pt x="35053" y="55569"/>
                    <a:pt x="39703" y="53649"/>
                  </a:cubicBezTo>
                  <a:cubicBezTo>
                    <a:pt x="44346" y="51729"/>
                    <a:pt x="48315" y="48471"/>
                    <a:pt x="51106" y="44294"/>
                  </a:cubicBezTo>
                  <a:cubicBezTo>
                    <a:pt x="53903" y="40117"/>
                    <a:pt x="55394" y="35203"/>
                    <a:pt x="55394" y="30179"/>
                  </a:cubicBezTo>
                  <a:cubicBezTo>
                    <a:pt x="55406" y="26842"/>
                    <a:pt x="54762" y="23530"/>
                    <a:pt x="53498" y="20438"/>
                  </a:cubicBezTo>
                  <a:cubicBezTo>
                    <a:pt x="52235" y="17346"/>
                    <a:pt x="50370" y="14537"/>
                    <a:pt x="48021" y="12163"/>
                  </a:cubicBezTo>
                  <a:cubicBezTo>
                    <a:pt x="45665" y="9796"/>
                    <a:pt x="42868" y="7912"/>
                    <a:pt x="39782" y="6624"/>
                  </a:cubicBezTo>
                  <a:cubicBezTo>
                    <a:pt x="36703" y="5336"/>
                    <a:pt x="33397" y="4667"/>
                    <a:pt x="30060" y="4661"/>
                  </a:cubicBezTo>
                  <a:lnTo>
                    <a:pt x="30060" y="4784"/>
                  </a:lnTo>
                  <a:close/>
                </a:path>
              </a:pathLst>
            </a:custGeom>
            <a:solidFill>
              <a:srgbClr val="0E0E0E"/>
            </a:solidFill>
            <a:ln w="6134" cap="flat">
              <a:noFill/>
              <a:prstDash val="solid"/>
              <a:miter/>
            </a:ln>
          </p:spPr>
          <p:txBody>
            <a:bodyPr rtlCol="0" anchor="ctr"/>
            <a:lstStyle/>
            <a:p>
              <a:endParaRPr lang="en-AU"/>
            </a:p>
          </p:txBody>
        </p:sp>
        <p:sp>
          <p:nvSpPr>
            <p:cNvPr id="653" name="Freeform: Shape 652">
              <a:extLst>
                <a:ext uri="{FF2B5EF4-FFF2-40B4-BE49-F238E27FC236}">
                  <a16:creationId xmlns:a16="http://schemas.microsoft.com/office/drawing/2014/main" id="{46A58343-1C54-4052-A335-09449C4509AE}"/>
                </a:ext>
              </a:extLst>
            </p:cNvPr>
            <p:cNvSpPr/>
            <p:nvPr/>
          </p:nvSpPr>
          <p:spPr>
            <a:xfrm>
              <a:off x="6738281" y="3552787"/>
              <a:ext cx="55330" cy="55330"/>
            </a:xfrm>
            <a:custGeom>
              <a:avLst/>
              <a:gdLst>
                <a:gd name="connsiteX0" fmla="*/ 27665 w 55330"/>
                <a:gd name="connsiteY0" fmla="*/ 55330 h 55330"/>
                <a:gd name="connsiteX1" fmla="*/ 55330 w 55330"/>
                <a:gd name="connsiteY1" fmla="*/ 27665 h 55330"/>
                <a:gd name="connsiteX2" fmla="*/ 27665 w 55330"/>
                <a:gd name="connsiteY2" fmla="*/ 0 h 55330"/>
                <a:gd name="connsiteX3" fmla="*/ 0 w 55330"/>
                <a:gd name="connsiteY3" fmla="*/ 27665 h 55330"/>
                <a:gd name="connsiteX4" fmla="*/ 27665 w 55330"/>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0" h="55330">
                  <a:moveTo>
                    <a:pt x="27665" y="55330"/>
                  </a:moveTo>
                  <a:cubicBezTo>
                    <a:pt x="42945" y="55330"/>
                    <a:pt x="55330" y="42946"/>
                    <a:pt x="55330" y="27665"/>
                  </a:cubicBezTo>
                  <a:cubicBezTo>
                    <a:pt x="55330" y="12385"/>
                    <a:pt x="42945" y="0"/>
                    <a:pt x="27665" y="0"/>
                  </a:cubicBezTo>
                  <a:cubicBezTo>
                    <a:pt x="12391" y="0"/>
                    <a:pt x="0" y="12385"/>
                    <a:pt x="0" y="27665"/>
                  </a:cubicBezTo>
                  <a:cubicBezTo>
                    <a:pt x="0" y="42946"/>
                    <a:pt x="12391" y="55330"/>
                    <a:pt x="27665" y="55330"/>
                  </a:cubicBezTo>
                  <a:close/>
                </a:path>
              </a:pathLst>
            </a:custGeom>
            <a:solidFill>
              <a:srgbClr val="3C8563"/>
            </a:solidFill>
            <a:ln w="6134" cap="flat">
              <a:noFill/>
              <a:prstDash val="solid"/>
              <a:miter/>
            </a:ln>
          </p:spPr>
          <p:txBody>
            <a:bodyPr rtlCol="0" anchor="ctr"/>
            <a:lstStyle/>
            <a:p>
              <a:endParaRPr lang="en-AU"/>
            </a:p>
          </p:txBody>
        </p:sp>
        <p:sp>
          <p:nvSpPr>
            <p:cNvPr id="654" name="Freeform: Shape 653">
              <a:extLst>
                <a:ext uri="{FF2B5EF4-FFF2-40B4-BE49-F238E27FC236}">
                  <a16:creationId xmlns:a16="http://schemas.microsoft.com/office/drawing/2014/main" id="{1DB3515B-6D0C-491E-84EB-06A0889BF7E8}"/>
                </a:ext>
              </a:extLst>
            </p:cNvPr>
            <p:cNvSpPr/>
            <p:nvPr/>
          </p:nvSpPr>
          <p:spPr>
            <a:xfrm>
              <a:off x="6735888" y="3550396"/>
              <a:ext cx="59993" cy="59991"/>
            </a:xfrm>
            <a:custGeom>
              <a:avLst/>
              <a:gdLst>
                <a:gd name="connsiteX0" fmla="*/ 30058 w 59993"/>
                <a:gd name="connsiteY0" fmla="*/ 59991 h 59991"/>
                <a:gd name="connsiteX1" fmla="*/ 13367 w 59993"/>
                <a:gd name="connsiteY1" fmla="*/ 54961 h 59991"/>
                <a:gd name="connsiteX2" fmla="*/ 2295 w 59993"/>
                <a:gd name="connsiteY2" fmla="*/ 41503 h 59991"/>
                <a:gd name="connsiteX3" fmla="*/ 571 w 59993"/>
                <a:gd name="connsiteY3" fmla="*/ 24156 h 59991"/>
                <a:gd name="connsiteX4" fmla="*/ 8785 w 59993"/>
                <a:gd name="connsiteY4" fmla="*/ 8783 h 59991"/>
                <a:gd name="connsiteX5" fmla="*/ 24157 w 59993"/>
                <a:gd name="connsiteY5" fmla="*/ 576 h 59991"/>
                <a:gd name="connsiteX6" fmla="*/ 41505 w 59993"/>
                <a:gd name="connsiteY6" fmla="*/ 2293 h 59991"/>
                <a:gd name="connsiteX7" fmla="*/ 54963 w 59993"/>
                <a:gd name="connsiteY7" fmla="*/ 13371 h 59991"/>
                <a:gd name="connsiteX8" fmla="*/ 59993 w 59993"/>
                <a:gd name="connsiteY8" fmla="*/ 30057 h 59991"/>
                <a:gd name="connsiteX9" fmla="*/ 51209 w 59993"/>
                <a:gd name="connsiteY9" fmla="*/ 51207 h 59991"/>
                <a:gd name="connsiteX10" fmla="*/ 30058 w 59993"/>
                <a:gd name="connsiteY10" fmla="*/ 59991 h 59991"/>
                <a:gd name="connsiteX11" fmla="*/ 30058 w 59993"/>
                <a:gd name="connsiteY11" fmla="*/ 4784 h 59991"/>
                <a:gd name="connsiteX12" fmla="*/ 15931 w 59993"/>
                <a:gd name="connsiteY12" fmla="*/ 9035 h 59991"/>
                <a:gd name="connsiteX13" fmla="*/ 6552 w 59993"/>
                <a:gd name="connsiteY13" fmla="*/ 20420 h 59991"/>
                <a:gd name="connsiteX14" fmla="*/ 5080 w 59993"/>
                <a:gd name="connsiteY14" fmla="*/ 35099 h 59991"/>
                <a:gd name="connsiteX15" fmla="*/ 12018 w 59993"/>
                <a:gd name="connsiteY15" fmla="*/ 48115 h 59991"/>
                <a:gd name="connsiteX16" fmla="*/ 25016 w 59993"/>
                <a:gd name="connsiteY16" fmla="*/ 55084 h 59991"/>
                <a:gd name="connsiteX17" fmla="*/ 39701 w 59993"/>
                <a:gd name="connsiteY17" fmla="*/ 53649 h 59991"/>
                <a:gd name="connsiteX18" fmla="*/ 51105 w 59993"/>
                <a:gd name="connsiteY18" fmla="*/ 44294 h 59991"/>
                <a:gd name="connsiteX19" fmla="*/ 55392 w 59993"/>
                <a:gd name="connsiteY19" fmla="*/ 30179 h 59991"/>
                <a:gd name="connsiteX20" fmla="*/ 53497 w 59993"/>
                <a:gd name="connsiteY20" fmla="*/ 20438 h 59991"/>
                <a:gd name="connsiteX21" fmla="*/ 48019 w 59993"/>
                <a:gd name="connsiteY21" fmla="*/ 12163 h 59991"/>
                <a:gd name="connsiteX22" fmla="*/ 39787 w 59993"/>
                <a:gd name="connsiteY22" fmla="*/ 6624 h 59991"/>
                <a:gd name="connsiteX23" fmla="*/ 30058 w 59993"/>
                <a:gd name="connsiteY23" fmla="*/ 4661 h 59991"/>
                <a:gd name="connsiteX24" fmla="*/ 30058 w 59993"/>
                <a:gd name="connsiteY24"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993" h="59991">
                  <a:moveTo>
                    <a:pt x="30058" y="59991"/>
                  </a:moveTo>
                  <a:cubicBezTo>
                    <a:pt x="24121" y="60004"/>
                    <a:pt x="18311" y="58255"/>
                    <a:pt x="13367" y="54961"/>
                  </a:cubicBezTo>
                  <a:cubicBezTo>
                    <a:pt x="8429" y="51673"/>
                    <a:pt x="4571" y="46987"/>
                    <a:pt x="2295" y="41503"/>
                  </a:cubicBezTo>
                  <a:cubicBezTo>
                    <a:pt x="19" y="36019"/>
                    <a:pt x="-582" y="29983"/>
                    <a:pt x="571" y="24156"/>
                  </a:cubicBezTo>
                  <a:cubicBezTo>
                    <a:pt x="1731" y="18334"/>
                    <a:pt x="4589" y="12985"/>
                    <a:pt x="8785" y="8783"/>
                  </a:cubicBezTo>
                  <a:cubicBezTo>
                    <a:pt x="12981" y="4588"/>
                    <a:pt x="18336" y="1729"/>
                    <a:pt x="24157" y="576"/>
                  </a:cubicBezTo>
                  <a:cubicBezTo>
                    <a:pt x="29985" y="-584"/>
                    <a:pt x="36021" y="18"/>
                    <a:pt x="41505" y="2293"/>
                  </a:cubicBezTo>
                  <a:cubicBezTo>
                    <a:pt x="46989" y="4575"/>
                    <a:pt x="51669" y="8427"/>
                    <a:pt x="54963" y="13371"/>
                  </a:cubicBezTo>
                  <a:cubicBezTo>
                    <a:pt x="58251" y="18310"/>
                    <a:pt x="60005" y="24119"/>
                    <a:pt x="59993" y="30057"/>
                  </a:cubicBezTo>
                  <a:cubicBezTo>
                    <a:pt x="59975" y="37988"/>
                    <a:pt x="56816" y="45595"/>
                    <a:pt x="51209" y="51207"/>
                  </a:cubicBezTo>
                  <a:cubicBezTo>
                    <a:pt x="45596" y="56814"/>
                    <a:pt x="37990" y="59973"/>
                    <a:pt x="30058" y="59991"/>
                  </a:cubicBezTo>
                  <a:close/>
                  <a:moveTo>
                    <a:pt x="30058" y="4784"/>
                  </a:moveTo>
                  <a:cubicBezTo>
                    <a:pt x="25035" y="4771"/>
                    <a:pt x="20115" y="6250"/>
                    <a:pt x="15931" y="9035"/>
                  </a:cubicBezTo>
                  <a:cubicBezTo>
                    <a:pt x="11748" y="11820"/>
                    <a:pt x="8485" y="15782"/>
                    <a:pt x="6552" y="20420"/>
                  </a:cubicBezTo>
                  <a:cubicBezTo>
                    <a:pt x="4620" y="25057"/>
                    <a:pt x="4105" y="30167"/>
                    <a:pt x="5080" y="35099"/>
                  </a:cubicBezTo>
                  <a:cubicBezTo>
                    <a:pt x="6055" y="40025"/>
                    <a:pt x="8466" y="44558"/>
                    <a:pt x="12018" y="48115"/>
                  </a:cubicBezTo>
                  <a:cubicBezTo>
                    <a:pt x="15563" y="51673"/>
                    <a:pt x="20090" y="54096"/>
                    <a:pt x="25016" y="55084"/>
                  </a:cubicBezTo>
                  <a:cubicBezTo>
                    <a:pt x="29948" y="56065"/>
                    <a:pt x="35058" y="55569"/>
                    <a:pt x="39701" y="53649"/>
                  </a:cubicBezTo>
                  <a:cubicBezTo>
                    <a:pt x="44345" y="51729"/>
                    <a:pt x="48314" y="48471"/>
                    <a:pt x="51105" y="44294"/>
                  </a:cubicBezTo>
                  <a:cubicBezTo>
                    <a:pt x="53902" y="40117"/>
                    <a:pt x="55392" y="35203"/>
                    <a:pt x="55392" y="30179"/>
                  </a:cubicBezTo>
                  <a:cubicBezTo>
                    <a:pt x="55405" y="26842"/>
                    <a:pt x="54767" y="23530"/>
                    <a:pt x="53497" y="20438"/>
                  </a:cubicBezTo>
                  <a:cubicBezTo>
                    <a:pt x="52233" y="17346"/>
                    <a:pt x="50369" y="14537"/>
                    <a:pt x="48019" y="12163"/>
                  </a:cubicBezTo>
                  <a:cubicBezTo>
                    <a:pt x="45664" y="9796"/>
                    <a:pt x="42867" y="7912"/>
                    <a:pt x="39787" y="6624"/>
                  </a:cubicBezTo>
                  <a:cubicBezTo>
                    <a:pt x="36702" y="5336"/>
                    <a:pt x="33395" y="4667"/>
                    <a:pt x="30058" y="4661"/>
                  </a:cubicBezTo>
                  <a:lnTo>
                    <a:pt x="30058" y="4784"/>
                  </a:lnTo>
                  <a:close/>
                </a:path>
              </a:pathLst>
            </a:custGeom>
            <a:solidFill>
              <a:srgbClr val="0E0E0E"/>
            </a:solidFill>
            <a:ln w="6134" cap="flat">
              <a:noFill/>
              <a:prstDash val="solid"/>
              <a:miter/>
            </a:ln>
          </p:spPr>
          <p:txBody>
            <a:bodyPr rtlCol="0" anchor="ctr"/>
            <a:lstStyle/>
            <a:p>
              <a:endParaRPr lang="en-AU"/>
            </a:p>
          </p:txBody>
        </p:sp>
        <p:sp>
          <p:nvSpPr>
            <p:cNvPr id="655" name="Freeform: Shape 654">
              <a:extLst>
                <a:ext uri="{FF2B5EF4-FFF2-40B4-BE49-F238E27FC236}">
                  <a16:creationId xmlns:a16="http://schemas.microsoft.com/office/drawing/2014/main" id="{7253103C-A32C-427C-AE8B-EE8B7980D019}"/>
                </a:ext>
              </a:extLst>
            </p:cNvPr>
            <p:cNvSpPr/>
            <p:nvPr/>
          </p:nvSpPr>
          <p:spPr>
            <a:xfrm>
              <a:off x="9150113" y="811611"/>
              <a:ext cx="2201798" cy="2082979"/>
            </a:xfrm>
            <a:custGeom>
              <a:avLst/>
              <a:gdLst>
                <a:gd name="connsiteX0" fmla="*/ 2052861 w 2201798"/>
                <a:gd name="connsiteY0" fmla="*/ 0 h 2082979"/>
                <a:gd name="connsiteX1" fmla="*/ 148937 w 2201798"/>
                <a:gd name="connsiteY1" fmla="*/ 0 h 2082979"/>
                <a:gd name="connsiteX2" fmla="*/ 43626 w 2201798"/>
                <a:gd name="connsiteY2" fmla="*/ 43626 h 2082979"/>
                <a:gd name="connsiteX3" fmla="*/ 0 w 2201798"/>
                <a:gd name="connsiteY3" fmla="*/ 148938 h 2082979"/>
                <a:gd name="connsiteX4" fmla="*/ 0 w 2201798"/>
                <a:gd name="connsiteY4" fmla="*/ 2082980 h 2082979"/>
                <a:gd name="connsiteX5" fmla="*/ 2201798 w 2201798"/>
                <a:gd name="connsiteY5" fmla="*/ 2082980 h 2082979"/>
                <a:gd name="connsiteX6" fmla="*/ 2201798 w 2201798"/>
                <a:gd name="connsiteY6" fmla="*/ 148938 h 2082979"/>
                <a:gd name="connsiteX7" fmla="*/ 2158178 w 2201798"/>
                <a:gd name="connsiteY7" fmla="*/ 43626 h 2082979"/>
                <a:gd name="connsiteX8" fmla="*/ 2052861 w 2201798"/>
                <a:gd name="connsiteY8" fmla="*/ 0 h 208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1798" h="2082979">
                  <a:moveTo>
                    <a:pt x="2052861" y="0"/>
                  </a:moveTo>
                  <a:lnTo>
                    <a:pt x="148937" y="0"/>
                  </a:lnTo>
                  <a:cubicBezTo>
                    <a:pt x="109440" y="0"/>
                    <a:pt x="71555" y="15691"/>
                    <a:pt x="43626" y="43626"/>
                  </a:cubicBezTo>
                  <a:cubicBezTo>
                    <a:pt x="15691" y="71555"/>
                    <a:pt x="0" y="109440"/>
                    <a:pt x="0" y="148938"/>
                  </a:cubicBezTo>
                  <a:lnTo>
                    <a:pt x="0" y="2082980"/>
                  </a:lnTo>
                  <a:lnTo>
                    <a:pt x="2201798" y="2082980"/>
                  </a:lnTo>
                  <a:lnTo>
                    <a:pt x="2201798" y="148938"/>
                  </a:lnTo>
                  <a:cubicBezTo>
                    <a:pt x="2201798" y="109440"/>
                    <a:pt x="2186107" y="71555"/>
                    <a:pt x="2158178" y="43626"/>
                  </a:cubicBezTo>
                  <a:cubicBezTo>
                    <a:pt x="2130243" y="15691"/>
                    <a:pt x="2092365" y="0"/>
                    <a:pt x="2052861" y="0"/>
                  </a:cubicBezTo>
                  <a:close/>
                </a:path>
              </a:pathLst>
            </a:custGeom>
            <a:solidFill>
              <a:srgbClr val="E6D8CF"/>
            </a:solidFill>
            <a:ln w="6134" cap="flat">
              <a:noFill/>
              <a:prstDash val="solid"/>
              <a:miter/>
            </a:ln>
          </p:spPr>
          <p:txBody>
            <a:bodyPr rtlCol="0" anchor="ctr"/>
            <a:lstStyle/>
            <a:p>
              <a:endParaRPr lang="en-AU"/>
            </a:p>
          </p:txBody>
        </p:sp>
        <p:sp>
          <p:nvSpPr>
            <p:cNvPr id="656" name="Freeform: Shape 655">
              <a:extLst>
                <a:ext uri="{FF2B5EF4-FFF2-40B4-BE49-F238E27FC236}">
                  <a16:creationId xmlns:a16="http://schemas.microsoft.com/office/drawing/2014/main" id="{873CBD38-BAD6-43EE-9B6E-627DB9EF60CE}"/>
                </a:ext>
              </a:extLst>
            </p:cNvPr>
            <p:cNvSpPr/>
            <p:nvPr/>
          </p:nvSpPr>
          <p:spPr>
            <a:xfrm>
              <a:off x="9147782" y="809280"/>
              <a:ext cx="2206460" cy="2087641"/>
            </a:xfrm>
            <a:custGeom>
              <a:avLst/>
              <a:gdLst>
                <a:gd name="connsiteX0" fmla="*/ 2204129 w 2206460"/>
                <a:gd name="connsiteY0" fmla="*/ 2087642 h 2087641"/>
                <a:gd name="connsiteX1" fmla="*/ 2331 w 2206460"/>
                <a:gd name="connsiteY1" fmla="*/ 2087642 h 2087641"/>
                <a:gd name="connsiteX2" fmla="*/ 687 w 2206460"/>
                <a:gd name="connsiteY2" fmla="*/ 2086961 h 2087641"/>
                <a:gd name="connsiteX3" fmla="*/ 0 w 2206460"/>
                <a:gd name="connsiteY3" fmla="*/ 2085311 h 2087641"/>
                <a:gd name="connsiteX4" fmla="*/ 0 w 2206460"/>
                <a:gd name="connsiteY4" fmla="*/ 151269 h 2087641"/>
                <a:gd name="connsiteX5" fmla="*/ 44344 w 2206460"/>
                <a:gd name="connsiteY5" fmla="*/ 44344 h 2087641"/>
                <a:gd name="connsiteX6" fmla="*/ 151268 w 2206460"/>
                <a:gd name="connsiteY6" fmla="*/ 0 h 2087641"/>
                <a:gd name="connsiteX7" fmla="*/ 2055192 w 2206460"/>
                <a:gd name="connsiteY7" fmla="*/ 0 h 2087641"/>
                <a:gd name="connsiteX8" fmla="*/ 2162123 w 2206460"/>
                <a:gd name="connsiteY8" fmla="*/ 44344 h 2087641"/>
                <a:gd name="connsiteX9" fmla="*/ 2206460 w 2206460"/>
                <a:gd name="connsiteY9" fmla="*/ 151269 h 2087641"/>
                <a:gd name="connsiteX10" fmla="*/ 2206460 w 2206460"/>
                <a:gd name="connsiteY10" fmla="*/ 2085311 h 2087641"/>
                <a:gd name="connsiteX11" fmla="*/ 2205779 w 2206460"/>
                <a:gd name="connsiteY11" fmla="*/ 2086961 h 2087641"/>
                <a:gd name="connsiteX12" fmla="*/ 2204129 w 2206460"/>
                <a:gd name="connsiteY12" fmla="*/ 2087642 h 2087641"/>
                <a:gd name="connsiteX13" fmla="*/ 4601 w 2206460"/>
                <a:gd name="connsiteY13" fmla="*/ 2083041 h 2087641"/>
                <a:gd name="connsiteX14" fmla="*/ 2201860 w 2206460"/>
                <a:gd name="connsiteY14" fmla="*/ 2083041 h 2087641"/>
                <a:gd name="connsiteX15" fmla="*/ 2201860 w 2206460"/>
                <a:gd name="connsiteY15" fmla="*/ 151269 h 2087641"/>
                <a:gd name="connsiteX16" fmla="*/ 2158847 w 2206460"/>
                <a:gd name="connsiteY16" fmla="*/ 47613 h 2087641"/>
                <a:gd name="connsiteX17" fmla="*/ 2055192 w 2206460"/>
                <a:gd name="connsiteY17" fmla="*/ 4601 h 2087641"/>
                <a:gd name="connsiteX18" fmla="*/ 151268 w 2206460"/>
                <a:gd name="connsiteY18" fmla="*/ 4601 h 2087641"/>
                <a:gd name="connsiteX19" fmla="*/ 47613 w 2206460"/>
                <a:gd name="connsiteY19" fmla="*/ 47613 h 2087641"/>
                <a:gd name="connsiteX20" fmla="*/ 4601 w 2206460"/>
                <a:gd name="connsiteY20" fmla="*/ 151269 h 2087641"/>
                <a:gd name="connsiteX21" fmla="*/ 4601 w 2206460"/>
                <a:gd name="connsiteY21" fmla="*/ 2083041 h 208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06460" h="2087641">
                  <a:moveTo>
                    <a:pt x="2204129" y="2087642"/>
                  </a:moveTo>
                  <a:lnTo>
                    <a:pt x="2331" y="2087642"/>
                  </a:lnTo>
                  <a:cubicBezTo>
                    <a:pt x="1711" y="2087642"/>
                    <a:pt x="1122" y="2087396"/>
                    <a:pt x="687" y="2086961"/>
                  </a:cubicBezTo>
                  <a:cubicBezTo>
                    <a:pt x="245" y="2086519"/>
                    <a:pt x="0" y="2085930"/>
                    <a:pt x="0" y="2085311"/>
                  </a:cubicBezTo>
                  <a:lnTo>
                    <a:pt x="0" y="151269"/>
                  </a:lnTo>
                  <a:cubicBezTo>
                    <a:pt x="31" y="111157"/>
                    <a:pt x="15979" y="72702"/>
                    <a:pt x="44344" y="44344"/>
                  </a:cubicBezTo>
                  <a:cubicBezTo>
                    <a:pt x="72702" y="15980"/>
                    <a:pt x="111163" y="31"/>
                    <a:pt x="151268" y="0"/>
                  </a:cubicBezTo>
                  <a:lnTo>
                    <a:pt x="2055192" y="0"/>
                  </a:lnTo>
                  <a:cubicBezTo>
                    <a:pt x="2095303" y="31"/>
                    <a:pt x="2133758" y="15980"/>
                    <a:pt x="2162123" y="44344"/>
                  </a:cubicBezTo>
                  <a:cubicBezTo>
                    <a:pt x="2190481" y="72702"/>
                    <a:pt x="2206430" y="111157"/>
                    <a:pt x="2206460" y="151269"/>
                  </a:cubicBezTo>
                  <a:lnTo>
                    <a:pt x="2206460" y="2085311"/>
                  </a:lnTo>
                  <a:cubicBezTo>
                    <a:pt x="2206460" y="2085930"/>
                    <a:pt x="2206215" y="2086519"/>
                    <a:pt x="2205779" y="2086961"/>
                  </a:cubicBezTo>
                  <a:cubicBezTo>
                    <a:pt x="2205344" y="2087396"/>
                    <a:pt x="2204749" y="2087642"/>
                    <a:pt x="2204129" y="2087642"/>
                  </a:cubicBezTo>
                  <a:close/>
                  <a:moveTo>
                    <a:pt x="4601" y="2083041"/>
                  </a:moveTo>
                  <a:lnTo>
                    <a:pt x="2201860" y="2083041"/>
                  </a:lnTo>
                  <a:lnTo>
                    <a:pt x="2201860" y="151269"/>
                  </a:lnTo>
                  <a:cubicBezTo>
                    <a:pt x="2201811" y="112384"/>
                    <a:pt x="2186346" y="75107"/>
                    <a:pt x="2158847" y="47613"/>
                  </a:cubicBezTo>
                  <a:cubicBezTo>
                    <a:pt x="2131354" y="20120"/>
                    <a:pt x="2094076" y="4650"/>
                    <a:pt x="2055192" y="4601"/>
                  </a:cubicBezTo>
                  <a:lnTo>
                    <a:pt x="151268" y="4601"/>
                  </a:lnTo>
                  <a:cubicBezTo>
                    <a:pt x="112384" y="4650"/>
                    <a:pt x="75106" y="20120"/>
                    <a:pt x="47613" y="47613"/>
                  </a:cubicBezTo>
                  <a:cubicBezTo>
                    <a:pt x="20120" y="75107"/>
                    <a:pt x="4650" y="112384"/>
                    <a:pt x="4601" y="151269"/>
                  </a:cubicBezTo>
                  <a:lnTo>
                    <a:pt x="4601" y="2083041"/>
                  </a:lnTo>
                  <a:close/>
                </a:path>
              </a:pathLst>
            </a:custGeom>
            <a:solidFill>
              <a:srgbClr val="0E0E0E"/>
            </a:solidFill>
            <a:ln w="6134" cap="flat">
              <a:noFill/>
              <a:prstDash val="solid"/>
              <a:miter/>
            </a:ln>
          </p:spPr>
          <p:txBody>
            <a:bodyPr rtlCol="0" anchor="ctr"/>
            <a:lstStyle/>
            <a:p>
              <a:endParaRPr lang="en-AU"/>
            </a:p>
          </p:txBody>
        </p:sp>
        <p:sp>
          <p:nvSpPr>
            <p:cNvPr id="657" name="Freeform: Shape 656">
              <a:extLst>
                <a:ext uri="{FF2B5EF4-FFF2-40B4-BE49-F238E27FC236}">
                  <a16:creationId xmlns:a16="http://schemas.microsoft.com/office/drawing/2014/main" id="{AE018E4C-7E98-4499-B631-82A66966F6D2}"/>
                </a:ext>
              </a:extLst>
            </p:cNvPr>
            <p:cNvSpPr/>
            <p:nvPr/>
          </p:nvSpPr>
          <p:spPr>
            <a:xfrm>
              <a:off x="9150113" y="811611"/>
              <a:ext cx="2201798" cy="175989"/>
            </a:xfrm>
            <a:custGeom>
              <a:avLst/>
              <a:gdLst>
                <a:gd name="connsiteX0" fmla="*/ 2052861 w 2201798"/>
                <a:gd name="connsiteY0" fmla="*/ 0 h 175989"/>
                <a:gd name="connsiteX1" fmla="*/ 148937 w 2201798"/>
                <a:gd name="connsiteY1" fmla="*/ 0 h 175989"/>
                <a:gd name="connsiteX2" fmla="*/ 43626 w 2201798"/>
                <a:gd name="connsiteY2" fmla="*/ 43626 h 175989"/>
                <a:gd name="connsiteX3" fmla="*/ 0 w 2201798"/>
                <a:gd name="connsiteY3" fmla="*/ 148938 h 175989"/>
                <a:gd name="connsiteX4" fmla="*/ 0 w 2201798"/>
                <a:gd name="connsiteY4" fmla="*/ 175989 h 175989"/>
                <a:gd name="connsiteX5" fmla="*/ 2201798 w 2201798"/>
                <a:gd name="connsiteY5" fmla="*/ 175989 h 175989"/>
                <a:gd name="connsiteX6" fmla="*/ 2201798 w 2201798"/>
                <a:gd name="connsiteY6" fmla="*/ 148999 h 175989"/>
                <a:gd name="connsiteX7" fmla="*/ 2190481 w 2201798"/>
                <a:gd name="connsiteY7" fmla="*/ 91982 h 175989"/>
                <a:gd name="connsiteX8" fmla="*/ 2158197 w 2201798"/>
                <a:gd name="connsiteY8" fmla="*/ 43645 h 175989"/>
                <a:gd name="connsiteX9" fmla="*/ 2109872 w 2201798"/>
                <a:gd name="connsiteY9" fmla="*/ 11342 h 175989"/>
                <a:gd name="connsiteX10" fmla="*/ 2052861 w 2201798"/>
                <a:gd name="connsiteY10" fmla="*/ 0 h 17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1798" h="175989">
                  <a:moveTo>
                    <a:pt x="2052861" y="0"/>
                  </a:moveTo>
                  <a:lnTo>
                    <a:pt x="148937" y="0"/>
                  </a:lnTo>
                  <a:cubicBezTo>
                    <a:pt x="109440" y="0"/>
                    <a:pt x="71555" y="15691"/>
                    <a:pt x="43626" y="43626"/>
                  </a:cubicBezTo>
                  <a:cubicBezTo>
                    <a:pt x="15691" y="71555"/>
                    <a:pt x="0" y="109440"/>
                    <a:pt x="0" y="148938"/>
                  </a:cubicBezTo>
                  <a:lnTo>
                    <a:pt x="0" y="175989"/>
                  </a:lnTo>
                  <a:lnTo>
                    <a:pt x="2201798" y="175989"/>
                  </a:lnTo>
                  <a:lnTo>
                    <a:pt x="2201798" y="148999"/>
                  </a:lnTo>
                  <a:cubicBezTo>
                    <a:pt x="2201804" y="129437"/>
                    <a:pt x="2197958" y="110059"/>
                    <a:pt x="2190481" y="91982"/>
                  </a:cubicBezTo>
                  <a:cubicBezTo>
                    <a:pt x="2182997" y="73904"/>
                    <a:pt x="2172029" y="57483"/>
                    <a:pt x="2158197" y="43645"/>
                  </a:cubicBezTo>
                  <a:cubicBezTo>
                    <a:pt x="2144364" y="29806"/>
                    <a:pt x="2127943" y="18832"/>
                    <a:pt x="2109872" y="11342"/>
                  </a:cubicBezTo>
                  <a:cubicBezTo>
                    <a:pt x="2091794" y="3852"/>
                    <a:pt x="2072423" y="0"/>
                    <a:pt x="2052861" y="0"/>
                  </a:cubicBezTo>
                  <a:close/>
                </a:path>
              </a:pathLst>
            </a:custGeom>
            <a:solidFill>
              <a:srgbClr val="A6A6A6"/>
            </a:solidFill>
            <a:ln w="6134" cap="flat">
              <a:noFill/>
              <a:prstDash val="solid"/>
              <a:miter/>
            </a:ln>
          </p:spPr>
          <p:txBody>
            <a:bodyPr rtlCol="0" anchor="ctr"/>
            <a:lstStyle/>
            <a:p>
              <a:endParaRPr lang="en-AU"/>
            </a:p>
          </p:txBody>
        </p:sp>
        <p:sp>
          <p:nvSpPr>
            <p:cNvPr id="658" name="Freeform: Shape 657">
              <a:extLst>
                <a:ext uri="{FF2B5EF4-FFF2-40B4-BE49-F238E27FC236}">
                  <a16:creationId xmlns:a16="http://schemas.microsoft.com/office/drawing/2014/main" id="{6E1135EF-9929-4016-9DB7-DD31BEB7C0D4}"/>
                </a:ext>
              </a:extLst>
            </p:cNvPr>
            <p:cNvSpPr/>
            <p:nvPr/>
          </p:nvSpPr>
          <p:spPr>
            <a:xfrm>
              <a:off x="9147782" y="809280"/>
              <a:ext cx="2206460" cy="180589"/>
            </a:xfrm>
            <a:custGeom>
              <a:avLst/>
              <a:gdLst>
                <a:gd name="connsiteX0" fmla="*/ 2204129 w 2206460"/>
                <a:gd name="connsiteY0" fmla="*/ 180590 h 180589"/>
                <a:gd name="connsiteX1" fmla="*/ 2331 w 2206460"/>
                <a:gd name="connsiteY1" fmla="*/ 180590 h 180589"/>
                <a:gd name="connsiteX2" fmla="*/ 687 w 2206460"/>
                <a:gd name="connsiteY2" fmla="*/ 179909 h 180589"/>
                <a:gd name="connsiteX3" fmla="*/ 0 w 2206460"/>
                <a:gd name="connsiteY3" fmla="*/ 178259 h 180589"/>
                <a:gd name="connsiteX4" fmla="*/ 0 w 2206460"/>
                <a:gd name="connsiteY4" fmla="*/ 151269 h 180589"/>
                <a:gd name="connsiteX5" fmla="*/ 44344 w 2206460"/>
                <a:gd name="connsiteY5" fmla="*/ 44344 h 180589"/>
                <a:gd name="connsiteX6" fmla="*/ 151268 w 2206460"/>
                <a:gd name="connsiteY6" fmla="*/ 0 h 180589"/>
                <a:gd name="connsiteX7" fmla="*/ 2055192 w 2206460"/>
                <a:gd name="connsiteY7" fmla="*/ 0 h 180589"/>
                <a:gd name="connsiteX8" fmla="*/ 2162123 w 2206460"/>
                <a:gd name="connsiteY8" fmla="*/ 44344 h 180589"/>
                <a:gd name="connsiteX9" fmla="*/ 2206460 w 2206460"/>
                <a:gd name="connsiteY9" fmla="*/ 151269 h 180589"/>
                <a:gd name="connsiteX10" fmla="*/ 2206460 w 2206460"/>
                <a:gd name="connsiteY10" fmla="*/ 178320 h 180589"/>
                <a:gd name="connsiteX11" fmla="*/ 2205755 w 2206460"/>
                <a:gd name="connsiteY11" fmla="*/ 179927 h 180589"/>
                <a:gd name="connsiteX12" fmla="*/ 2204129 w 2206460"/>
                <a:gd name="connsiteY12" fmla="*/ 180590 h 180589"/>
                <a:gd name="connsiteX13" fmla="*/ 4601 w 2206460"/>
                <a:gd name="connsiteY13" fmla="*/ 175989 h 180589"/>
                <a:gd name="connsiteX14" fmla="*/ 2201860 w 2206460"/>
                <a:gd name="connsiteY14" fmla="*/ 175989 h 180589"/>
                <a:gd name="connsiteX15" fmla="*/ 2201860 w 2206460"/>
                <a:gd name="connsiteY15" fmla="*/ 151453 h 180589"/>
                <a:gd name="connsiteX16" fmla="*/ 2158847 w 2206460"/>
                <a:gd name="connsiteY16" fmla="*/ 47797 h 180589"/>
                <a:gd name="connsiteX17" fmla="*/ 2055192 w 2206460"/>
                <a:gd name="connsiteY17" fmla="*/ 4785 h 180589"/>
                <a:gd name="connsiteX18" fmla="*/ 151268 w 2206460"/>
                <a:gd name="connsiteY18" fmla="*/ 4785 h 180589"/>
                <a:gd name="connsiteX19" fmla="*/ 47613 w 2206460"/>
                <a:gd name="connsiteY19" fmla="*/ 47797 h 180589"/>
                <a:gd name="connsiteX20" fmla="*/ 4601 w 2206460"/>
                <a:gd name="connsiteY20" fmla="*/ 151453 h 180589"/>
                <a:gd name="connsiteX21" fmla="*/ 4601 w 2206460"/>
                <a:gd name="connsiteY21" fmla="*/ 175989 h 18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06460" h="180589">
                  <a:moveTo>
                    <a:pt x="2204129" y="180590"/>
                  </a:moveTo>
                  <a:lnTo>
                    <a:pt x="2331" y="180590"/>
                  </a:lnTo>
                  <a:cubicBezTo>
                    <a:pt x="1711" y="180590"/>
                    <a:pt x="1122" y="180345"/>
                    <a:pt x="687" y="179909"/>
                  </a:cubicBezTo>
                  <a:cubicBezTo>
                    <a:pt x="245" y="179467"/>
                    <a:pt x="0" y="178879"/>
                    <a:pt x="0" y="178259"/>
                  </a:cubicBezTo>
                  <a:lnTo>
                    <a:pt x="0" y="151269"/>
                  </a:lnTo>
                  <a:cubicBezTo>
                    <a:pt x="31" y="111157"/>
                    <a:pt x="15979" y="72702"/>
                    <a:pt x="44344" y="44344"/>
                  </a:cubicBezTo>
                  <a:cubicBezTo>
                    <a:pt x="72702" y="15980"/>
                    <a:pt x="111163" y="31"/>
                    <a:pt x="151268" y="0"/>
                  </a:cubicBezTo>
                  <a:lnTo>
                    <a:pt x="2055192" y="0"/>
                  </a:lnTo>
                  <a:cubicBezTo>
                    <a:pt x="2095303" y="31"/>
                    <a:pt x="2133758" y="15980"/>
                    <a:pt x="2162123" y="44344"/>
                  </a:cubicBezTo>
                  <a:cubicBezTo>
                    <a:pt x="2190481" y="72702"/>
                    <a:pt x="2206430" y="111157"/>
                    <a:pt x="2206460" y="151269"/>
                  </a:cubicBezTo>
                  <a:lnTo>
                    <a:pt x="2206460" y="178320"/>
                  </a:lnTo>
                  <a:cubicBezTo>
                    <a:pt x="2206448" y="178928"/>
                    <a:pt x="2206191" y="179504"/>
                    <a:pt x="2205755" y="179927"/>
                  </a:cubicBezTo>
                  <a:cubicBezTo>
                    <a:pt x="2205319" y="180351"/>
                    <a:pt x="2204737" y="180590"/>
                    <a:pt x="2204129" y="180590"/>
                  </a:cubicBezTo>
                  <a:close/>
                  <a:moveTo>
                    <a:pt x="4601" y="175989"/>
                  </a:moveTo>
                  <a:lnTo>
                    <a:pt x="2201860" y="175989"/>
                  </a:lnTo>
                  <a:lnTo>
                    <a:pt x="2201860" y="151453"/>
                  </a:lnTo>
                  <a:cubicBezTo>
                    <a:pt x="2201811" y="112568"/>
                    <a:pt x="2186346" y="75291"/>
                    <a:pt x="2158847" y="47797"/>
                  </a:cubicBezTo>
                  <a:cubicBezTo>
                    <a:pt x="2131354" y="20304"/>
                    <a:pt x="2094076" y="4834"/>
                    <a:pt x="2055192" y="4785"/>
                  </a:cubicBezTo>
                  <a:lnTo>
                    <a:pt x="151268" y="4785"/>
                  </a:lnTo>
                  <a:cubicBezTo>
                    <a:pt x="112384" y="4834"/>
                    <a:pt x="75106" y="20304"/>
                    <a:pt x="47613" y="47797"/>
                  </a:cubicBezTo>
                  <a:cubicBezTo>
                    <a:pt x="20120" y="75291"/>
                    <a:pt x="4650" y="112568"/>
                    <a:pt x="4601" y="151453"/>
                  </a:cubicBezTo>
                  <a:lnTo>
                    <a:pt x="4601" y="175989"/>
                  </a:lnTo>
                  <a:close/>
                </a:path>
              </a:pathLst>
            </a:custGeom>
            <a:solidFill>
              <a:srgbClr val="0E0E0E"/>
            </a:solidFill>
            <a:ln w="6134" cap="flat">
              <a:noFill/>
              <a:prstDash val="solid"/>
              <a:miter/>
            </a:ln>
          </p:spPr>
          <p:txBody>
            <a:bodyPr rtlCol="0" anchor="ctr"/>
            <a:lstStyle/>
            <a:p>
              <a:endParaRPr lang="en-AU"/>
            </a:p>
          </p:txBody>
        </p:sp>
        <p:sp>
          <p:nvSpPr>
            <p:cNvPr id="659" name="Freeform: Shape 658">
              <a:extLst>
                <a:ext uri="{FF2B5EF4-FFF2-40B4-BE49-F238E27FC236}">
                  <a16:creationId xmlns:a16="http://schemas.microsoft.com/office/drawing/2014/main" id="{1AE31B14-1525-47EE-8E62-FF76E0FCACFB}"/>
                </a:ext>
              </a:extLst>
            </p:cNvPr>
            <p:cNvSpPr/>
            <p:nvPr/>
          </p:nvSpPr>
          <p:spPr>
            <a:xfrm>
              <a:off x="9271263" y="873812"/>
              <a:ext cx="55329" cy="55330"/>
            </a:xfrm>
            <a:custGeom>
              <a:avLst/>
              <a:gdLst>
                <a:gd name="connsiteX0" fmla="*/ 27665 w 55329"/>
                <a:gd name="connsiteY0" fmla="*/ 55330 h 55330"/>
                <a:gd name="connsiteX1" fmla="*/ 55330 w 55329"/>
                <a:gd name="connsiteY1" fmla="*/ 27665 h 55330"/>
                <a:gd name="connsiteX2" fmla="*/ 27665 w 55329"/>
                <a:gd name="connsiteY2" fmla="*/ 0 h 55330"/>
                <a:gd name="connsiteX3" fmla="*/ 0 w 55329"/>
                <a:gd name="connsiteY3" fmla="*/ 27665 h 55330"/>
                <a:gd name="connsiteX4" fmla="*/ 27665 w 55329"/>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9" h="55330">
                  <a:moveTo>
                    <a:pt x="27665" y="55330"/>
                  </a:moveTo>
                  <a:cubicBezTo>
                    <a:pt x="42945" y="55330"/>
                    <a:pt x="55330" y="42945"/>
                    <a:pt x="55330" y="27665"/>
                  </a:cubicBezTo>
                  <a:cubicBezTo>
                    <a:pt x="55330" y="12385"/>
                    <a:pt x="42945" y="0"/>
                    <a:pt x="27665" y="0"/>
                  </a:cubicBezTo>
                  <a:cubicBezTo>
                    <a:pt x="12385" y="0"/>
                    <a:pt x="0" y="12385"/>
                    <a:pt x="0" y="27665"/>
                  </a:cubicBezTo>
                  <a:cubicBezTo>
                    <a:pt x="0" y="42945"/>
                    <a:pt x="12385" y="55330"/>
                    <a:pt x="27665" y="55330"/>
                  </a:cubicBezTo>
                  <a:close/>
                </a:path>
              </a:pathLst>
            </a:custGeom>
            <a:solidFill>
              <a:srgbClr val="E34B4D"/>
            </a:solidFill>
            <a:ln w="6134" cap="flat">
              <a:noFill/>
              <a:prstDash val="solid"/>
              <a:miter/>
            </a:ln>
          </p:spPr>
          <p:txBody>
            <a:bodyPr rtlCol="0" anchor="ctr"/>
            <a:lstStyle/>
            <a:p>
              <a:endParaRPr lang="en-AU"/>
            </a:p>
          </p:txBody>
        </p:sp>
        <p:sp>
          <p:nvSpPr>
            <p:cNvPr id="660" name="Freeform: Shape 659">
              <a:extLst>
                <a:ext uri="{FF2B5EF4-FFF2-40B4-BE49-F238E27FC236}">
                  <a16:creationId xmlns:a16="http://schemas.microsoft.com/office/drawing/2014/main" id="{F62E6EE6-742A-4C1F-90A2-5E13294DF397}"/>
                </a:ext>
              </a:extLst>
            </p:cNvPr>
            <p:cNvSpPr/>
            <p:nvPr/>
          </p:nvSpPr>
          <p:spPr>
            <a:xfrm>
              <a:off x="9268875" y="871420"/>
              <a:ext cx="59988" cy="59991"/>
            </a:xfrm>
            <a:custGeom>
              <a:avLst/>
              <a:gdLst>
                <a:gd name="connsiteX0" fmla="*/ 30054 w 59988"/>
                <a:gd name="connsiteY0" fmla="*/ 59991 h 59991"/>
                <a:gd name="connsiteX1" fmla="*/ 13369 w 59988"/>
                <a:gd name="connsiteY1" fmla="*/ 54961 h 59991"/>
                <a:gd name="connsiteX2" fmla="*/ 2296 w 59988"/>
                <a:gd name="connsiteY2" fmla="*/ 41503 h 59991"/>
                <a:gd name="connsiteX3" fmla="*/ 573 w 59988"/>
                <a:gd name="connsiteY3" fmla="*/ 24162 h 59991"/>
                <a:gd name="connsiteX4" fmla="*/ 8786 w 59988"/>
                <a:gd name="connsiteY4" fmla="*/ 8783 h 59991"/>
                <a:gd name="connsiteX5" fmla="*/ 24159 w 59988"/>
                <a:gd name="connsiteY5" fmla="*/ 576 h 59991"/>
                <a:gd name="connsiteX6" fmla="*/ 41500 w 59988"/>
                <a:gd name="connsiteY6" fmla="*/ 2293 h 59991"/>
                <a:gd name="connsiteX7" fmla="*/ 54958 w 59988"/>
                <a:gd name="connsiteY7" fmla="*/ 13372 h 59991"/>
                <a:gd name="connsiteX8" fmla="*/ 59988 w 59988"/>
                <a:gd name="connsiteY8" fmla="*/ 30057 h 59991"/>
                <a:gd name="connsiteX9" fmla="*/ 51186 w 59988"/>
                <a:gd name="connsiteY9" fmla="*/ 51189 h 59991"/>
                <a:gd name="connsiteX10" fmla="*/ 30054 w 59988"/>
                <a:gd name="connsiteY10" fmla="*/ 59991 h 59991"/>
                <a:gd name="connsiteX11" fmla="*/ 30054 w 59988"/>
                <a:gd name="connsiteY11" fmla="*/ 4784 h 59991"/>
                <a:gd name="connsiteX12" fmla="*/ 15933 w 59988"/>
                <a:gd name="connsiteY12" fmla="*/ 9035 h 59991"/>
                <a:gd name="connsiteX13" fmla="*/ 6547 w 59988"/>
                <a:gd name="connsiteY13" fmla="*/ 20420 h 59991"/>
                <a:gd name="connsiteX14" fmla="*/ 5081 w 59988"/>
                <a:gd name="connsiteY14" fmla="*/ 35099 h 59991"/>
                <a:gd name="connsiteX15" fmla="*/ 12013 w 59988"/>
                <a:gd name="connsiteY15" fmla="*/ 48116 h 59991"/>
                <a:gd name="connsiteX16" fmla="*/ 25017 w 59988"/>
                <a:gd name="connsiteY16" fmla="*/ 55084 h 59991"/>
                <a:gd name="connsiteX17" fmla="*/ 39696 w 59988"/>
                <a:gd name="connsiteY17" fmla="*/ 53649 h 59991"/>
                <a:gd name="connsiteX18" fmla="*/ 51106 w 59988"/>
                <a:gd name="connsiteY18" fmla="*/ 44294 h 59991"/>
                <a:gd name="connsiteX19" fmla="*/ 55388 w 59988"/>
                <a:gd name="connsiteY19" fmla="*/ 30179 h 59991"/>
                <a:gd name="connsiteX20" fmla="*/ 48002 w 59988"/>
                <a:gd name="connsiteY20" fmla="*/ 12182 h 59991"/>
                <a:gd name="connsiteX21" fmla="*/ 30054 w 59988"/>
                <a:gd name="connsiteY21" fmla="*/ 4661 h 59991"/>
                <a:gd name="connsiteX22" fmla="*/ 30054 w 59988"/>
                <a:gd name="connsiteY22"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988" h="59991">
                  <a:moveTo>
                    <a:pt x="30054" y="59991"/>
                  </a:moveTo>
                  <a:cubicBezTo>
                    <a:pt x="24116" y="60003"/>
                    <a:pt x="18313" y="58255"/>
                    <a:pt x="13369" y="54961"/>
                  </a:cubicBezTo>
                  <a:cubicBezTo>
                    <a:pt x="8425" y="51673"/>
                    <a:pt x="4572" y="46987"/>
                    <a:pt x="2296" y="41503"/>
                  </a:cubicBezTo>
                  <a:cubicBezTo>
                    <a:pt x="15" y="36019"/>
                    <a:pt x="-580" y="29983"/>
                    <a:pt x="573" y="24162"/>
                  </a:cubicBezTo>
                  <a:cubicBezTo>
                    <a:pt x="1726" y="18334"/>
                    <a:pt x="4584" y="12985"/>
                    <a:pt x="8786" y="8783"/>
                  </a:cubicBezTo>
                  <a:cubicBezTo>
                    <a:pt x="12982" y="4587"/>
                    <a:pt x="18331" y="1729"/>
                    <a:pt x="24159" y="576"/>
                  </a:cubicBezTo>
                  <a:cubicBezTo>
                    <a:pt x="29980" y="-584"/>
                    <a:pt x="36016" y="18"/>
                    <a:pt x="41500" y="2293"/>
                  </a:cubicBezTo>
                  <a:cubicBezTo>
                    <a:pt x="46984" y="4575"/>
                    <a:pt x="51670" y="8427"/>
                    <a:pt x="54958" y="13372"/>
                  </a:cubicBezTo>
                  <a:cubicBezTo>
                    <a:pt x="58252" y="18310"/>
                    <a:pt x="60000" y="24119"/>
                    <a:pt x="59988" y="30057"/>
                  </a:cubicBezTo>
                  <a:cubicBezTo>
                    <a:pt x="59958" y="37988"/>
                    <a:pt x="56792" y="45582"/>
                    <a:pt x="51186" y="51189"/>
                  </a:cubicBezTo>
                  <a:cubicBezTo>
                    <a:pt x="45579" y="56795"/>
                    <a:pt x="37985" y="59961"/>
                    <a:pt x="30054" y="59991"/>
                  </a:cubicBezTo>
                  <a:close/>
                  <a:moveTo>
                    <a:pt x="30054" y="4784"/>
                  </a:moveTo>
                  <a:cubicBezTo>
                    <a:pt x="25030" y="4771"/>
                    <a:pt x="20116" y="6250"/>
                    <a:pt x="15933" y="9035"/>
                  </a:cubicBezTo>
                  <a:cubicBezTo>
                    <a:pt x="11743" y="11820"/>
                    <a:pt x="8480" y="15776"/>
                    <a:pt x="6547" y="20420"/>
                  </a:cubicBezTo>
                  <a:cubicBezTo>
                    <a:pt x="4621" y="25057"/>
                    <a:pt x="4106" y="30167"/>
                    <a:pt x="5081" y="35099"/>
                  </a:cubicBezTo>
                  <a:cubicBezTo>
                    <a:pt x="6051" y="40025"/>
                    <a:pt x="8467" y="44558"/>
                    <a:pt x="12013" y="48116"/>
                  </a:cubicBezTo>
                  <a:cubicBezTo>
                    <a:pt x="15565" y="51673"/>
                    <a:pt x="20092" y="54096"/>
                    <a:pt x="25017" y="55084"/>
                  </a:cubicBezTo>
                  <a:cubicBezTo>
                    <a:pt x="29943" y="56065"/>
                    <a:pt x="35053" y="55569"/>
                    <a:pt x="39696" y="53649"/>
                  </a:cubicBezTo>
                  <a:cubicBezTo>
                    <a:pt x="44346" y="51729"/>
                    <a:pt x="48315" y="48471"/>
                    <a:pt x="51106" y="44294"/>
                  </a:cubicBezTo>
                  <a:cubicBezTo>
                    <a:pt x="53897" y="40117"/>
                    <a:pt x="55388" y="35203"/>
                    <a:pt x="55388" y="30179"/>
                  </a:cubicBezTo>
                  <a:cubicBezTo>
                    <a:pt x="55406" y="23438"/>
                    <a:pt x="52750" y="16966"/>
                    <a:pt x="48002" y="12182"/>
                  </a:cubicBezTo>
                  <a:cubicBezTo>
                    <a:pt x="43248" y="7397"/>
                    <a:pt x="36795" y="4692"/>
                    <a:pt x="30054" y="4661"/>
                  </a:cubicBezTo>
                  <a:lnTo>
                    <a:pt x="30054" y="4784"/>
                  </a:lnTo>
                  <a:close/>
                </a:path>
              </a:pathLst>
            </a:custGeom>
            <a:solidFill>
              <a:srgbClr val="0E0E0E"/>
            </a:solidFill>
            <a:ln w="6134" cap="flat">
              <a:noFill/>
              <a:prstDash val="solid"/>
              <a:miter/>
            </a:ln>
          </p:spPr>
          <p:txBody>
            <a:bodyPr rtlCol="0" anchor="ctr"/>
            <a:lstStyle/>
            <a:p>
              <a:endParaRPr lang="en-AU"/>
            </a:p>
          </p:txBody>
        </p:sp>
        <p:sp>
          <p:nvSpPr>
            <p:cNvPr id="661" name="Freeform: Shape 660">
              <a:extLst>
                <a:ext uri="{FF2B5EF4-FFF2-40B4-BE49-F238E27FC236}">
                  <a16:creationId xmlns:a16="http://schemas.microsoft.com/office/drawing/2014/main" id="{D02E3EDA-424D-4830-A755-16B08A23CA08}"/>
                </a:ext>
              </a:extLst>
            </p:cNvPr>
            <p:cNvSpPr/>
            <p:nvPr/>
          </p:nvSpPr>
          <p:spPr>
            <a:xfrm>
              <a:off x="9399774" y="873812"/>
              <a:ext cx="55329" cy="55330"/>
            </a:xfrm>
            <a:custGeom>
              <a:avLst/>
              <a:gdLst>
                <a:gd name="connsiteX0" fmla="*/ 27665 w 55329"/>
                <a:gd name="connsiteY0" fmla="*/ 55330 h 55330"/>
                <a:gd name="connsiteX1" fmla="*/ 55330 w 55329"/>
                <a:gd name="connsiteY1" fmla="*/ 27665 h 55330"/>
                <a:gd name="connsiteX2" fmla="*/ 27665 w 55329"/>
                <a:gd name="connsiteY2" fmla="*/ 0 h 55330"/>
                <a:gd name="connsiteX3" fmla="*/ 0 w 55329"/>
                <a:gd name="connsiteY3" fmla="*/ 27665 h 55330"/>
                <a:gd name="connsiteX4" fmla="*/ 27665 w 55329"/>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29" h="55330">
                  <a:moveTo>
                    <a:pt x="27665" y="55330"/>
                  </a:moveTo>
                  <a:cubicBezTo>
                    <a:pt x="42945" y="55330"/>
                    <a:pt x="55330" y="42945"/>
                    <a:pt x="55330" y="27665"/>
                  </a:cubicBezTo>
                  <a:cubicBezTo>
                    <a:pt x="55330" y="12385"/>
                    <a:pt x="42945" y="0"/>
                    <a:pt x="27665" y="0"/>
                  </a:cubicBezTo>
                  <a:cubicBezTo>
                    <a:pt x="12385" y="0"/>
                    <a:pt x="0" y="12385"/>
                    <a:pt x="0" y="27665"/>
                  </a:cubicBezTo>
                  <a:cubicBezTo>
                    <a:pt x="0" y="42945"/>
                    <a:pt x="12385" y="55330"/>
                    <a:pt x="27665" y="55330"/>
                  </a:cubicBezTo>
                  <a:close/>
                </a:path>
              </a:pathLst>
            </a:custGeom>
            <a:solidFill>
              <a:srgbClr val="E69D49"/>
            </a:solidFill>
            <a:ln w="6134" cap="flat">
              <a:noFill/>
              <a:prstDash val="solid"/>
              <a:miter/>
            </a:ln>
          </p:spPr>
          <p:txBody>
            <a:bodyPr rtlCol="0" anchor="ctr"/>
            <a:lstStyle/>
            <a:p>
              <a:endParaRPr lang="en-AU"/>
            </a:p>
          </p:txBody>
        </p:sp>
        <p:sp>
          <p:nvSpPr>
            <p:cNvPr id="662" name="Freeform: Shape 661">
              <a:extLst>
                <a:ext uri="{FF2B5EF4-FFF2-40B4-BE49-F238E27FC236}">
                  <a16:creationId xmlns:a16="http://schemas.microsoft.com/office/drawing/2014/main" id="{8337425C-8182-4393-8B2E-3A0874777D29}"/>
                </a:ext>
              </a:extLst>
            </p:cNvPr>
            <p:cNvSpPr/>
            <p:nvPr/>
          </p:nvSpPr>
          <p:spPr>
            <a:xfrm>
              <a:off x="9397379" y="871420"/>
              <a:ext cx="59994" cy="59991"/>
            </a:xfrm>
            <a:custGeom>
              <a:avLst/>
              <a:gdLst>
                <a:gd name="connsiteX0" fmla="*/ 30060 w 59994"/>
                <a:gd name="connsiteY0" fmla="*/ 59991 h 59991"/>
                <a:gd name="connsiteX1" fmla="*/ 13369 w 59994"/>
                <a:gd name="connsiteY1" fmla="*/ 54961 h 59991"/>
                <a:gd name="connsiteX2" fmla="*/ 2296 w 59994"/>
                <a:gd name="connsiteY2" fmla="*/ 41503 h 59991"/>
                <a:gd name="connsiteX3" fmla="*/ 573 w 59994"/>
                <a:gd name="connsiteY3" fmla="*/ 24162 h 59991"/>
                <a:gd name="connsiteX4" fmla="*/ 8787 w 59994"/>
                <a:gd name="connsiteY4" fmla="*/ 8783 h 59991"/>
                <a:gd name="connsiteX5" fmla="*/ 24159 w 59994"/>
                <a:gd name="connsiteY5" fmla="*/ 576 h 59991"/>
                <a:gd name="connsiteX6" fmla="*/ 41506 w 59994"/>
                <a:gd name="connsiteY6" fmla="*/ 2293 h 59991"/>
                <a:gd name="connsiteX7" fmla="*/ 54964 w 59994"/>
                <a:gd name="connsiteY7" fmla="*/ 13372 h 59991"/>
                <a:gd name="connsiteX8" fmla="*/ 59994 w 59994"/>
                <a:gd name="connsiteY8" fmla="*/ 30057 h 59991"/>
                <a:gd name="connsiteX9" fmla="*/ 51204 w 59994"/>
                <a:gd name="connsiteY9" fmla="*/ 51207 h 59991"/>
                <a:gd name="connsiteX10" fmla="*/ 30060 w 59994"/>
                <a:gd name="connsiteY10" fmla="*/ 59991 h 59991"/>
                <a:gd name="connsiteX11" fmla="*/ 30060 w 59994"/>
                <a:gd name="connsiteY11" fmla="*/ 4784 h 59991"/>
                <a:gd name="connsiteX12" fmla="*/ 15933 w 59994"/>
                <a:gd name="connsiteY12" fmla="*/ 9035 h 59991"/>
                <a:gd name="connsiteX13" fmla="*/ 6554 w 59994"/>
                <a:gd name="connsiteY13" fmla="*/ 20420 h 59991"/>
                <a:gd name="connsiteX14" fmla="*/ 5082 w 59994"/>
                <a:gd name="connsiteY14" fmla="*/ 35099 h 59991"/>
                <a:gd name="connsiteX15" fmla="*/ 12019 w 59994"/>
                <a:gd name="connsiteY15" fmla="*/ 48116 h 59991"/>
                <a:gd name="connsiteX16" fmla="*/ 25018 w 59994"/>
                <a:gd name="connsiteY16" fmla="*/ 55084 h 59991"/>
                <a:gd name="connsiteX17" fmla="*/ 39703 w 59994"/>
                <a:gd name="connsiteY17" fmla="*/ 53649 h 59991"/>
                <a:gd name="connsiteX18" fmla="*/ 51106 w 59994"/>
                <a:gd name="connsiteY18" fmla="*/ 44294 h 59991"/>
                <a:gd name="connsiteX19" fmla="*/ 55394 w 59994"/>
                <a:gd name="connsiteY19" fmla="*/ 30179 h 59991"/>
                <a:gd name="connsiteX20" fmla="*/ 53499 w 59994"/>
                <a:gd name="connsiteY20" fmla="*/ 20438 h 59991"/>
                <a:gd name="connsiteX21" fmla="*/ 48021 w 59994"/>
                <a:gd name="connsiteY21" fmla="*/ 12163 h 59991"/>
                <a:gd name="connsiteX22" fmla="*/ 39788 w 59994"/>
                <a:gd name="connsiteY22" fmla="*/ 6624 h 59991"/>
                <a:gd name="connsiteX23" fmla="*/ 30060 w 59994"/>
                <a:gd name="connsiteY23" fmla="*/ 4661 h 59991"/>
                <a:gd name="connsiteX24" fmla="*/ 30060 w 59994"/>
                <a:gd name="connsiteY24"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994" h="59991">
                  <a:moveTo>
                    <a:pt x="30060" y="59991"/>
                  </a:moveTo>
                  <a:cubicBezTo>
                    <a:pt x="24122" y="60003"/>
                    <a:pt x="18313" y="58255"/>
                    <a:pt x="13369" y="54961"/>
                  </a:cubicBezTo>
                  <a:cubicBezTo>
                    <a:pt x="8425" y="51673"/>
                    <a:pt x="4572" y="46987"/>
                    <a:pt x="2296" y="41503"/>
                  </a:cubicBezTo>
                  <a:cubicBezTo>
                    <a:pt x="15" y="36019"/>
                    <a:pt x="-581" y="29983"/>
                    <a:pt x="573" y="24162"/>
                  </a:cubicBezTo>
                  <a:cubicBezTo>
                    <a:pt x="1726" y="18334"/>
                    <a:pt x="4585" y="12985"/>
                    <a:pt x="8787" y="8783"/>
                  </a:cubicBezTo>
                  <a:cubicBezTo>
                    <a:pt x="12982" y="4587"/>
                    <a:pt x="18338" y="1729"/>
                    <a:pt x="24159" y="576"/>
                  </a:cubicBezTo>
                  <a:cubicBezTo>
                    <a:pt x="29986" y="-584"/>
                    <a:pt x="36022" y="18"/>
                    <a:pt x="41506" y="2293"/>
                  </a:cubicBezTo>
                  <a:cubicBezTo>
                    <a:pt x="46984" y="4575"/>
                    <a:pt x="51670" y="8427"/>
                    <a:pt x="54964" y="13372"/>
                  </a:cubicBezTo>
                  <a:cubicBezTo>
                    <a:pt x="58252" y="18310"/>
                    <a:pt x="60007" y="24119"/>
                    <a:pt x="59994" y="30057"/>
                  </a:cubicBezTo>
                  <a:cubicBezTo>
                    <a:pt x="59976" y="37988"/>
                    <a:pt x="56817" y="45594"/>
                    <a:pt x="51204" y="51207"/>
                  </a:cubicBezTo>
                  <a:cubicBezTo>
                    <a:pt x="45598" y="56814"/>
                    <a:pt x="37991" y="59973"/>
                    <a:pt x="30060" y="59991"/>
                  </a:cubicBezTo>
                  <a:close/>
                  <a:moveTo>
                    <a:pt x="30060" y="4784"/>
                  </a:moveTo>
                  <a:cubicBezTo>
                    <a:pt x="25030" y="4771"/>
                    <a:pt x="20116" y="6250"/>
                    <a:pt x="15933" y="9035"/>
                  </a:cubicBezTo>
                  <a:cubicBezTo>
                    <a:pt x="11749" y="11820"/>
                    <a:pt x="8486" y="15776"/>
                    <a:pt x="6554" y="20420"/>
                  </a:cubicBezTo>
                  <a:cubicBezTo>
                    <a:pt x="4621" y="25057"/>
                    <a:pt x="4106" y="30167"/>
                    <a:pt x="5082" y="35099"/>
                  </a:cubicBezTo>
                  <a:cubicBezTo>
                    <a:pt x="6057" y="40025"/>
                    <a:pt x="8468" y="44558"/>
                    <a:pt x="12019" y="48116"/>
                  </a:cubicBezTo>
                  <a:cubicBezTo>
                    <a:pt x="15565" y="51673"/>
                    <a:pt x="20092" y="54096"/>
                    <a:pt x="25018" y="55084"/>
                  </a:cubicBezTo>
                  <a:cubicBezTo>
                    <a:pt x="29949" y="56065"/>
                    <a:pt x="35059" y="55569"/>
                    <a:pt x="39703" y="53649"/>
                  </a:cubicBezTo>
                  <a:cubicBezTo>
                    <a:pt x="44346" y="51729"/>
                    <a:pt x="48315" y="48471"/>
                    <a:pt x="51106" y="44294"/>
                  </a:cubicBezTo>
                  <a:cubicBezTo>
                    <a:pt x="53903" y="40117"/>
                    <a:pt x="55394" y="35203"/>
                    <a:pt x="55394" y="30179"/>
                  </a:cubicBezTo>
                  <a:cubicBezTo>
                    <a:pt x="55406" y="26842"/>
                    <a:pt x="54762" y="23530"/>
                    <a:pt x="53499" y="20438"/>
                  </a:cubicBezTo>
                  <a:cubicBezTo>
                    <a:pt x="52235" y="17347"/>
                    <a:pt x="50370" y="14537"/>
                    <a:pt x="48021" y="12163"/>
                  </a:cubicBezTo>
                  <a:cubicBezTo>
                    <a:pt x="45665" y="9795"/>
                    <a:pt x="42868" y="7912"/>
                    <a:pt x="39788" y="6624"/>
                  </a:cubicBezTo>
                  <a:cubicBezTo>
                    <a:pt x="36703" y="5336"/>
                    <a:pt x="33397" y="4667"/>
                    <a:pt x="30060" y="4661"/>
                  </a:cubicBezTo>
                  <a:lnTo>
                    <a:pt x="30060" y="4784"/>
                  </a:lnTo>
                  <a:close/>
                </a:path>
              </a:pathLst>
            </a:custGeom>
            <a:solidFill>
              <a:srgbClr val="0E0E0E"/>
            </a:solidFill>
            <a:ln w="6134" cap="flat">
              <a:noFill/>
              <a:prstDash val="solid"/>
              <a:miter/>
            </a:ln>
          </p:spPr>
          <p:txBody>
            <a:bodyPr rtlCol="0" anchor="ctr"/>
            <a:lstStyle/>
            <a:p>
              <a:endParaRPr lang="en-AU"/>
            </a:p>
          </p:txBody>
        </p:sp>
        <p:sp>
          <p:nvSpPr>
            <p:cNvPr id="663" name="Freeform: Shape 662">
              <a:extLst>
                <a:ext uri="{FF2B5EF4-FFF2-40B4-BE49-F238E27FC236}">
                  <a16:creationId xmlns:a16="http://schemas.microsoft.com/office/drawing/2014/main" id="{4D6AAD1D-7B5F-4685-A408-67D6EEDBF030}"/>
                </a:ext>
              </a:extLst>
            </p:cNvPr>
            <p:cNvSpPr/>
            <p:nvPr/>
          </p:nvSpPr>
          <p:spPr>
            <a:xfrm>
              <a:off x="9528285" y="873812"/>
              <a:ext cx="55330" cy="55330"/>
            </a:xfrm>
            <a:custGeom>
              <a:avLst/>
              <a:gdLst>
                <a:gd name="connsiteX0" fmla="*/ 27665 w 55330"/>
                <a:gd name="connsiteY0" fmla="*/ 55330 h 55330"/>
                <a:gd name="connsiteX1" fmla="*/ 55330 w 55330"/>
                <a:gd name="connsiteY1" fmla="*/ 27665 h 55330"/>
                <a:gd name="connsiteX2" fmla="*/ 27665 w 55330"/>
                <a:gd name="connsiteY2" fmla="*/ 0 h 55330"/>
                <a:gd name="connsiteX3" fmla="*/ 0 w 55330"/>
                <a:gd name="connsiteY3" fmla="*/ 27665 h 55330"/>
                <a:gd name="connsiteX4" fmla="*/ 27665 w 55330"/>
                <a:gd name="connsiteY4" fmla="*/ 55330 h 55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30" h="55330">
                  <a:moveTo>
                    <a:pt x="27665" y="55330"/>
                  </a:moveTo>
                  <a:cubicBezTo>
                    <a:pt x="42946" y="55330"/>
                    <a:pt x="55330" y="42945"/>
                    <a:pt x="55330" y="27665"/>
                  </a:cubicBezTo>
                  <a:cubicBezTo>
                    <a:pt x="55330" y="12385"/>
                    <a:pt x="42946" y="0"/>
                    <a:pt x="27665" y="0"/>
                  </a:cubicBezTo>
                  <a:cubicBezTo>
                    <a:pt x="12391" y="0"/>
                    <a:pt x="0" y="12385"/>
                    <a:pt x="0" y="27665"/>
                  </a:cubicBezTo>
                  <a:cubicBezTo>
                    <a:pt x="0" y="42945"/>
                    <a:pt x="12391" y="55330"/>
                    <a:pt x="27665" y="55330"/>
                  </a:cubicBezTo>
                  <a:close/>
                </a:path>
              </a:pathLst>
            </a:custGeom>
            <a:solidFill>
              <a:srgbClr val="3C8563"/>
            </a:solidFill>
            <a:ln w="6134" cap="flat">
              <a:noFill/>
              <a:prstDash val="solid"/>
              <a:miter/>
            </a:ln>
          </p:spPr>
          <p:txBody>
            <a:bodyPr rtlCol="0" anchor="ctr"/>
            <a:lstStyle/>
            <a:p>
              <a:endParaRPr lang="en-AU"/>
            </a:p>
          </p:txBody>
        </p:sp>
        <p:sp>
          <p:nvSpPr>
            <p:cNvPr id="664" name="Freeform: Shape 663">
              <a:extLst>
                <a:ext uri="{FF2B5EF4-FFF2-40B4-BE49-F238E27FC236}">
                  <a16:creationId xmlns:a16="http://schemas.microsoft.com/office/drawing/2014/main" id="{8CEDFF93-E877-45F1-8D5B-A30FF93D6A67}"/>
                </a:ext>
              </a:extLst>
            </p:cNvPr>
            <p:cNvSpPr/>
            <p:nvPr/>
          </p:nvSpPr>
          <p:spPr>
            <a:xfrm>
              <a:off x="9525891" y="871420"/>
              <a:ext cx="59993" cy="59991"/>
            </a:xfrm>
            <a:custGeom>
              <a:avLst/>
              <a:gdLst>
                <a:gd name="connsiteX0" fmla="*/ 30058 w 59993"/>
                <a:gd name="connsiteY0" fmla="*/ 59991 h 59991"/>
                <a:gd name="connsiteX1" fmla="*/ 13367 w 59993"/>
                <a:gd name="connsiteY1" fmla="*/ 54961 h 59991"/>
                <a:gd name="connsiteX2" fmla="*/ 2295 w 59993"/>
                <a:gd name="connsiteY2" fmla="*/ 41503 h 59991"/>
                <a:gd name="connsiteX3" fmla="*/ 571 w 59993"/>
                <a:gd name="connsiteY3" fmla="*/ 24162 h 59991"/>
                <a:gd name="connsiteX4" fmla="*/ 8785 w 59993"/>
                <a:gd name="connsiteY4" fmla="*/ 8783 h 59991"/>
                <a:gd name="connsiteX5" fmla="*/ 24157 w 59993"/>
                <a:gd name="connsiteY5" fmla="*/ 576 h 59991"/>
                <a:gd name="connsiteX6" fmla="*/ 41505 w 59993"/>
                <a:gd name="connsiteY6" fmla="*/ 2293 h 59991"/>
                <a:gd name="connsiteX7" fmla="*/ 54963 w 59993"/>
                <a:gd name="connsiteY7" fmla="*/ 13372 h 59991"/>
                <a:gd name="connsiteX8" fmla="*/ 59993 w 59993"/>
                <a:gd name="connsiteY8" fmla="*/ 30057 h 59991"/>
                <a:gd name="connsiteX9" fmla="*/ 51209 w 59993"/>
                <a:gd name="connsiteY9" fmla="*/ 51207 h 59991"/>
                <a:gd name="connsiteX10" fmla="*/ 30058 w 59993"/>
                <a:gd name="connsiteY10" fmla="*/ 59991 h 59991"/>
                <a:gd name="connsiteX11" fmla="*/ 30058 w 59993"/>
                <a:gd name="connsiteY11" fmla="*/ 4784 h 59991"/>
                <a:gd name="connsiteX12" fmla="*/ 15931 w 59993"/>
                <a:gd name="connsiteY12" fmla="*/ 9035 h 59991"/>
                <a:gd name="connsiteX13" fmla="*/ 6552 w 59993"/>
                <a:gd name="connsiteY13" fmla="*/ 20420 h 59991"/>
                <a:gd name="connsiteX14" fmla="*/ 5080 w 59993"/>
                <a:gd name="connsiteY14" fmla="*/ 35099 h 59991"/>
                <a:gd name="connsiteX15" fmla="*/ 12018 w 59993"/>
                <a:gd name="connsiteY15" fmla="*/ 48116 h 59991"/>
                <a:gd name="connsiteX16" fmla="*/ 25016 w 59993"/>
                <a:gd name="connsiteY16" fmla="*/ 55084 h 59991"/>
                <a:gd name="connsiteX17" fmla="*/ 39701 w 59993"/>
                <a:gd name="connsiteY17" fmla="*/ 53649 h 59991"/>
                <a:gd name="connsiteX18" fmla="*/ 51105 w 59993"/>
                <a:gd name="connsiteY18" fmla="*/ 44294 h 59991"/>
                <a:gd name="connsiteX19" fmla="*/ 55392 w 59993"/>
                <a:gd name="connsiteY19" fmla="*/ 30179 h 59991"/>
                <a:gd name="connsiteX20" fmla="*/ 53497 w 59993"/>
                <a:gd name="connsiteY20" fmla="*/ 20438 h 59991"/>
                <a:gd name="connsiteX21" fmla="*/ 48019 w 59993"/>
                <a:gd name="connsiteY21" fmla="*/ 12163 h 59991"/>
                <a:gd name="connsiteX22" fmla="*/ 39787 w 59993"/>
                <a:gd name="connsiteY22" fmla="*/ 6624 h 59991"/>
                <a:gd name="connsiteX23" fmla="*/ 30058 w 59993"/>
                <a:gd name="connsiteY23" fmla="*/ 4661 h 59991"/>
                <a:gd name="connsiteX24" fmla="*/ 30058 w 59993"/>
                <a:gd name="connsiteY24" fmla="*/ 4784 h 5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993" h="59991">
                  <a:moveTo>
                    <a:pt x="30058" y="59991"/>
                  </a:moveTo>
                  <a:cubicBezTo>
                    <a:pt x="24120" y="60003"/>
                    <a:pt x="18312" y="58255"/>
                    <a:pt x="13367" y="54961"/>
                  </a:cubicBezTo>
                  <a:cubicBezTo>
                    <a:pt x="8429" y="51673"/>
                    <a:pt x="4571" y="46987"/>
                    <a:pt x="2295" y="41503"/>
                  </a:cubicBezTo>
                  <a:cubicBezTo>
                    <a:pt x="19" y="36019"/>
                    <a:pt x="-582" y="29983"/>
                    <a:pt x="571" y="24162"/>
                  </a:cubicBezTo>
                  <a:cubicBezTo>
                    <a:pt x="1731" y="18334"/>
                    <a:pt x="4589" y="12985"/>
                    <a:pt x="8785" y="8783"/>
                  </a:cubicBezTo>
                  <a:cubicBezTo>
                    <a:pt x="12987" y="4587"/>
                    <a:pt x="18336" y="1729"/>
                    <a:pt x="24157" y="576"/>
                  </a:cubicBezTo>
                  <a:cubicBezTo>
                    <a:pt x="29985" y="-584"/>
                    <a:pt x="36021" y="18"/>
                    <a:pt x="41505" y="2293"/>
                  </a:cubicBezTo>
                  <a:cubicBezTo>
                    <a:pt x="46989" y="4575"/>
                    <a:pt x="51669" y="8427"/>
                    <a:pt x="54963" y="13372"/>
                  </a:cubicBezTo>
                  <a:cubicBezTo>
                    <a:pt x="58251" y="18310"/>
                    <a:pt x="60005" y="24119"/>
                    <a:pt x="59993" y="30057"/>
                  </a:cubicBezTo>
                  <a:cubicBezTo>
                    <a:pt x="59975" y="37988"/>
                    <a:pt x="56816" y="45594"/>
                    <a:pt x="51209" y="51207"/>
                  </a:cubicBezTo>
                  <a:cubicBezTo>
                    <a:pt x="45596" y="56814"/>
                    <a:pt x="37990" y="59973"/>
                    <a:pt x="30058" y="59991"/>
                  </a:cubicBezTo>
                  <a:close/>
                  <a:moveTo>
                    <a:pt x="30058" y="4784"/>
                  </a:moveTo>
                  <a:cubicBezTo>
                    <a:pt x="25035" y="4771"/>
                    <a:pt x="20115" y="6250"/>
                    <a:pt x="15931" y="9035"/>
                  </a:cubicBezTo>
                  <a:cubicBezTo>
                    <a:pt x="11748" y="11820"/>
                    <a:pt x="8485" y="15776"/>
                    <a:pt x="6552" y="20420"/>
                  </a:cubicBezTo>
                  <a:cubicBezTo>
                    <a:pt x="4620" y="25057"/>
                    <a:pt x="4111" y="30167"/>
                    <a:pt x="5080" y="35099"/>
                  </a:cubicBezTo>
                  <a:cubicBezTo>
                    <a:pt x="6056" y="40025"/>
                    <a:pt x="8466" y="44558"/>
                    <a:pt x="12018" y="48116"/>
                  </a:cubicBezTo>
                  <a:cubicBezTo>
                    <a:pt x="15563" y="51673"/>
                    <a:pt x="20090" y="54096"/>
                    <a:pt x="25016" y="55084"/>
                  </a:cubicBezTo>
                  <a:cubicBezTo>
                    <a:pt x="29948" y="56065"/>
                    <a:pt x="35058" y="55569"/>
                    <a:pt x="39701" y="53649"/>
                  </a:cubicBezTo>
                  <a:cubicBezTo>
                    <a:pt x="44345" y="51729"/>
                    <a:pt x="48314" y="48471"/>
                    <a:pt x="51105" y="44294"/>
                  </a:cubicBezTo>
                  <a:cubicBezTo>
                    <a:pt x="53902" y="40117"/>
                    <a:pt x="55392" y="35203"/>
                    <a:pt x="55392" y="30179"/>
                  </a:cubicBezTo>
                  <a:cubicBezTo>
                    <a:pt x="55405" y="26842"/>
                    <a:pt x="54767" y="23530"/>
                    <a:pt x="53497" y="20438"/>
                  </a:cubicBezTo>
                  <a:cubicBezTo>
                    <a:pt x="52233" y="17347"/>
                    <a:pt x="50375" y="14537"/>
                    <a:pt x="48019" y="12163"/>
                  </a:cubicBezTo>
                  <a:cubicBezTo>
                    <a:pt x="45664" y="9795"/>
                    <a:pt x="42867" y="7912"/>
                    <a:pt x="39787" y="6624"/>
                  </a:cubicBezTo>
                  <a:cubicBezTo>
                    <a:pt x="36702" y="5336"/>
                    <a:pt x="33395" y="4667"/>
                    <a:pt x="30058" y="4661"/>
                  </a:cubicBezTo>
                  <a:lnTo>
                    <a:pt x="30058" y="4784"/>
                  </a:lnTo>
                  <a:close/>
                </a:path>
              </a:pathLst>
            </a:custGeom>
            <a:solidFill>
              <a:srgbClr val="0E0E0E"/>
            </a:solidFill>
            <a:ln w="6134" cap="flat">
              <a:noFill/>
              <a:prstDash val="solid"/>
              <a:miter/>
            </a:ln>
          </p:spPr>
          <p:txBody>
            <a:bodyPr rtlCol="0" anchor="ctr"/>
            <a:lstStyle/>
            <a:p>
              <a:endParaRPr lang="en-AU"/>
            </a:p>
          </p:txBody>
        </p:sp>
        <p:sp>
          <p:nvSpPr>
            <p:cNvPr id="665" name="Freeform: Shape 664">
              <a:extLst>
                <a:ext uri="{FF2B5EF4-FFF2-40B4-BE49-F238E27FC236}">
                  <a16:creationId xmlns:a16="http://schemas.microsoft.com/office/drawing/2014/main" id="{C3B3CCE3-B4C2-4BE3-A084-F75D669787EE}"/>
                </a:ext>
              </a:extLst>
            </p:cNvPr>
            <p:cNvSpPr/>
            <p:nvPr/>
          </p:nvSpPr>
          <p:spPr>
            <a:xfrm>
              <a:off x="9887563" y="1140771"/>
              <a:ext cx="1231618" cy="769224"/>
            </a:xfrm>
            <a:custGeom>
              <a:avLst/>
              <a:gdLst>
                <a:gd name="connsiteX0" fmla="*/ 1231619 w 1231618"/>
                <a:gd name="connsiteY0" fmla="*/ 0 h 769224"/>
                <a:gd name="connsiteX1" fmla="*/ 0 w 1231618"/>
                <a:gd name="connsiteY1" fmla="*/ 0 h 769224"/>
                <a:gd name="connsiteX2" fmla="*/ 0 w 1231618"/>
                <a:gd name="connsiteY2" fmla="*/ 769225 h 769224"/>
                <a:gd name="connsiteX3" fmla="*/ 1231619 w 1231618"/>
                <a:gd name="connsiteY3" fmla="*/ 769225 h 769224"/>
                <a:gd name="connsiteX4" fmla="*/ 1231619 w 1231618"/>
                <a:gd name="connsiteY4" fmla="*/ 0 h 7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1618" h="769224">
                  <a:moveTo>
                    <a:pt x="1231619" y="0"/>
                  </a:moveTo>
                  <a:lnTo>
                    <a:pt x="0" y="0"/>
                  </a:lnTo>
                  <a:lnTo>
                    <a:pt x="0" y="769225"/>
                  </a:lnTo>
                  <a:lnTo>
                    <a:pt x="1231619" y="769225"/>
                  </a:lnTo>
                  <a:lnTo>
                    <a:pt x="1231619" y="0"/>
                  </a:lnTo>
                  <a:close/>
                </a:path>
              </a:pathLst>
            </a:custGeom>
            <a:solidFill>
              <a:srgbClr val="D6C5BA"/>
            </a:solidFill>
            <a:ln w="6134" cap="flat">
              <a:noFill/>
              <a:prstDash val="solid"/>
              <a:miter/>
            </a:ln>
          </p:spPr>
          <p:txBody>
            <a:bodyPr rtlCol="0" anchor="ctr"/>
            <a:lstStyle/>
            <a:p>
              <a:endParaRPr lang="en-AU"/>
            </a:p>
          </p:txBody>
        </p:sp>
        <p:sp>
          <p:nvSpPr>
            <p:cNvPr id="666" name="Freeform: Shape 665">
              <a:extLst>
                <a:ext uri="{FF2B5EF4-FFF2-40B4-BE49-F238E27FC236}">
                  <a16:creationId xmlns:a16="http://schemas.microsoft.com/office/drawing/2014/main" id="{4C15C7C2-7BEA-4D73-B790-C1DE8B864576}"/>
                </a:ext>
              </a:extLst>
            </p:cNvPr>
            <p:cNvSpPr/>
            <p:nvPr/>
          </p:nvSpPr>
          <p:spPr>
            <a:xfrm>
              <a:off x="9885292" y="1138624"/>
              <a:ext cx="1236220" cy="773702"/>
            </a:xfrm>
            <a:custGeom>
              <a:avLst/>
              <a:gdLst>
                <a:gd name="connsiteX0" fmla="*/ 1233951 w 1236220"/>
                <a:gd name="connsiteY0" fmla="*/ 773703 h 773702"/>
                <a:gd name="connsiteX1" fmla="*/ 2271 w 1236220"/>
                <a:gd name="connsiteY1" fmla="*/ 773703 h 773702"/>
                <a:gd name="connsiteX2" fmla="*/ 664 w 1236220"/>
                <a:gd name="connsiteY2" fmla="*/ 773040 h 773702"/>
                <a:gd name="connsiteX3" fmla="*/ 2 w 1236220"/>
                <a:gd name="connsiteY3" fmla="*/ 771433 h 773702"/>
                <a:gd name="connsiteX4" fmla="*/ 2 w 1236220"/>
                <a:gd name="connsiteY4" fmla="*/ 2331 h 773702"/>
                <a:gd name="connsiteX5" fmla="*/ 155 w 1236220"/>
                <a:gd name="connsiteY5" fmla="*/ 1442 h 773702"/>
                <a:gd name="connsiteX6" fmla="*/ 646 w 1236220"/>
                <a:gd name="connsiteY6" fmla="*/ 687 h 773702"/>
                <a:gd name="connsiteX7" fmla="*/ 1388 w 1236220"/>
                <a:gd name="connsiteY7" fmla="*/ 178 h 773702"/>
                <a:gd name="connsiteX8" fmla="*/ 2271 w 1236220"/>
                <a:gd name="connsiteY8" fmla="*/ 0 h 773702"/>
                <a:gd name="connsiteX9" fmla="*/ 1233951 w 1236220"/>
                <a:gd name="connsiteY9" fmla="*/ 0 h 773702"/>
                <a:gd name="connsiteX10" fmla="*/ 1235558 w 1236220"/>
                <a:gd name="connsiteY10" fmla="*/ 705 h 773702"/>
                <a:gd name="connsiteX11" fmla="*/ 1236221 w 1236220"/>
                <a:gd name="connsiteY11" fmla="*/ 2331 h 773702"/>
                <a:gd name="connsiteX12" fmla="*/ 1236221 w 1236220"/>
                <a:gd name="connsiteY12" fmla="*/ 771556 h 773702"/>
                <a:gd name="connsiteX13" fmla="*/ 1235497 w 1236220"/>
                <a:gd name="connsiteY13" fmla="*/ 773065 h 773702"/>
                <a:gd name="connsiteX14" fmla="*/ 1233951 w 1236220"/>
                <a:gd name="connsiteY14" fmla="*/ 773703 h 773702"/>
                <a:gd name="connsiteX15" fmla="*/ 4602 w 1236220"/>
                <a:gd name="connsiteY15" fmla="*/ 769102 h 773702"/>
                <a:gd name="connsiteX16" fmla="*/ 1231436 w 1236220"/>
                <a:gd name="connsiteY16" fmla="*/ 769102 h 773702"/>
                <a:gd name="connsiteX17" fmla="*/ 1231436 w 1236220"/>
                <a:gd name="connsiteY17" fmla="*/ 4478 h 773702"/>
                <a:gd name="connsiteX18" fmla="*/ 4602 w 1236220"/>
                <a:gd name="connsiteY18" fmla="*/ 4478 h 773702"/>
                <a:gd name="connsiteX19" fmla="*/ 4602 w 1236220"/>
                <a:gd name="connsiteY19" fmla="*/ 769102 h 77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6220" h="773702">
                  <a:moveTo>
                    <a:pt x="1233951" y="773703"/>
                  </a:moveTo>
                  <a:lnTo>
                    <a:pt x="2271" y="773703"/>
                  </a:lnTo>
                  <a:cubicBezTo>
                    <a:pt x="1670" y="773703"/>
                    <a:pt x="1093" y="773463"/>
                    <a:pt x="664" y="773040"/>
                  </a:cubicBezTo>
                  <a:cubicBezTo>
                    <a:pt x="241" y="772611"/>
                    <a:pt x="2" y="772034"/>
                    <a:pt x="2" y="771433"/>
                  </a:cubicBezTo>
                  <a:lnTo>
                    <a:pt x="2" y="2331"/>
                  </a:lnTo>
                  <a:cubicBezTo>
                    <a:pt x="-11" y="2024"/>
                    <a:pt x="45" y="1724"/>
                    <a:pt x="155" y="1442"/>
                  </a:cubicBezTo>
                  <a:cubicBezTo>
                    <a:pt x="266" y="1159"/>
                    <a:pt x="431" y="902"/>
                    <a:pt x="646" y="687"/>
                  </a:cubicBezTo>
                  <a:cubicBezTo>
                    <a:pt x="854" y="466"/>
                    <a:pt x="1106" y="294"/>
                    <a:pt x="1388" y="178"/>
                  </a:cubicBezTo>
                  <a:cubicBezTo>
                    <a:pt x="1664" y="61"/>
                    <a:pt x="1965" y="0"/>
                    <a:pt x="2271" y="0"/>
                  </a:cubicBezTo>
                  <a:lnTo>
                    <a:pt x="1233951" y="0"/>
                  </a:lnTo>
                  <a:cubicBezTo>
                    <a:pt x="1234559" y="12"/>
                    <a:pt x="1235135" y="270"/>
                    <a:pt x="1235558" y="705"/>
                  </a:cubicBezTo>
                  <a:cubicBezTo>
                    <a:pt x="1235982" y="1141"/>
                    <a:pt x="1236221" y="1724"/>
                    <a:pt x="1236221" y="2331"/>
                  </a:cubicBezTo>
                  <a:lnTo>
                    <a:pt x="1236221" y="771556"/>
                  </a:lnTo>
                  <a:cubicBezTo>
                    <a:pt x="1236172" y="772132"/>
                    <a:pt x="1235914" y="772666"/>
                    <a:pt x="1235497" y="773065"/>
                  </a:cubicBezTo>
                  <a:cubicBezTo>
                    <a:pt x="1235080" y="773463"/>
                    <a:pt x="1234528" y="773690"/>
                    <a:pt x="1233951" y="773703"/>
                  </a:cubicBezTo>
                  <a:close/>
                  <a:moveTo>
                    <a:pt x="4602" y="769102"/>
                  </a:moveTo>
                  <a:lnTo>
                    <a:pt x="1231436" y="769102"/>
                  </a:lnTo>
                  <a:lnTo>
                    <a:pt x="1231436" y="4478"/>
                  </a:lnTo>
                  <a:lnTo>
                    <a:pt x="4602" y="4478"/>
                  </a:lnTo>
                  <a:lnTo>
                    <a:pt x="4602" y="769102"/>
                  </a:lnTo>
                  <a:close/>
                </a:path>
              </a:pathLst>
            </a:custGeom>
            <a:solidFill>
              <a:srgbClr val="0E0E0E"/>
            </a:solidFill>
            <a:ln w="6134" cap="flat">
              <a:noFill/>
              <a:prstDash val="solid"/>
              <a:miter/>
            </a:ln>
          </p:spPr>
          <p:txBody>
            <a:bodyPr rtlCol="0" anchor="ctr"/>
            <a:lstStyle/>
            <a:p>
              <a:endParaRPr lang="en-AU"/>
            </a:p>
          </p:txBody>
        </p:sp>
        <p:sp>
          <p:nvSpPr>
            <p:cNvPr id="667" name="Freeform: Shape 666">
              <a:extLst>
                <a:ext uri="{FF2B5EF4-FFF2-40B4-BE49-F238E27FC236}">
                  <a16:creationId xmlns:a16="http://schemas.microsoft.com/office/drawing/2014/main" id="{D6CD1B84-9303-48EE-B8AB-348603C51515}"/>
                </a:ext>
              </a:extLst>
            </p:cNvPr>
            <p:cNvSpPr/>
            <p:nvPr/>
          </p:nvSpPr>
          <p:spPr>
            <a:xfrm>
              <a:off x="10614094" y="2207871"/>
              <a:ext cx="737879" cy="686781"/>
            </a:xfrm>
            <a:custGeom>
              <a:avLst/>
              <a:gdLst>
                <a:gd name="connsiteX0" fmla="*/ 737879 w 737879"/>
                <a:gd name="connsiteY0" fmla="*/ 0 h 686781"/>
                <a:gd name="connsiteX1" fmla="*/ 0 w 737879"/>
                <a:gd name="connsiteY1" fmla="*/ 0 h 686781"/>
                <a:gd name="connsiteX2" fmla="*/ 0 w 737879"/>
                <a:gd name="connsiteY2" fmla="*/ 686782 h 686781"/>
                <a:gd name="connsiteX3" fmla="*/ 737879 w 737879"/>
                <a:gd name="connsiteY3" fmla="*/ 686782 h 686781"/>
                <a:gd name="connsiteX4" fmla="*/ 737879 w 737879"/>
                <a:gd name="connsiteY4" fmla="*/ 0 h 686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7879" h="686781">
                  <a:moveTo>
                    <a:pt x="737879" y="0"/>
                  </a:moveTo>
                  <a:lnTo>
                    <a:pt x="0" y="0"/>
                  </a:lnTo>
                  <a:lnTo>
                    <a:pt x="0" y="686782"/>
                  </a:lnTo>
                  <a:lnTo>
                    <a:pt x="737879" y="686782"/>
                  </a:lnTo>
                  <a:lnTo>
                    <a:pt x="737879" y="0"/>
                  </a:lnTo>
                  <a:close/>
                </a:path>
              </a:pathLst>
            </a:custGeom>
            <a:solidFill>
              <a:srgbClr val="D6C5BA"/>
            </a:solidFill>
            <a:ln w="6134" cap="flat">
              <a:noFill/>
              <a:prstDash val="solid"/>
              <a:miter/>
            </a:ln>
          </p:spPr>
          <p:txBody>
            <a:bodyPr rtlCol="0" anchor="ctr"/>
            <a:lstStyle/>
            <a:p>
              <a:endParaRPr lang="en-AU"/>
            </a:p>
          </p:txBody>
        </p:sp>
        <p:sp>
          <p:nvSpPr>
            <p:cNvPr id="668" name="Freeform: Shape 667">
              <a:extLst>
                <a:ext uri="{FF2B5EF4-FFF2-40B4-BE49-F238E27FC236}">
                  <a16:creationId xmlns:a16="http://schemas.microsoft.com/office/drawing/2014/main" id="{8D36ADEE-7B29-405F-AE36-398F859B0F12}"/>
                </a:ext>
              </a:extLst>
            </p:cNvPr>
            <p:cNvSpPr/>
            <p:nvPr/>
          </p:nvSpPr>
          <p:spPr>
            <a:xfrm>
              <a:off x="10611763" y="2205540"/>
              <a:ext cx="742479" cy="691382"/>
            </a:xfrm>
            <a:custGeom>
              <a:avLst/>
              <a:gdLst>
                <a:gd name="connsiteX0" fmla="*/ 740149 w 742479"/>
                <a:gd name="connsiteY0" fmla="*/ 691382 h 691382"/>
                <a:gd name="connsiteX1" fmla="*/ 2331 w 742479"/>
                <a:gd name="connsiteY1" fmla="*/ 691382 h 691382"/>
                <a:gd name="connsiteX2" fmla="*/ 687 w 742479"/>
                <a:gd name="connsiteY2" fmla="*/ 690701 h 691382"/>
                <a:gd name="connsiteX3" fmla="*/ 0 w 742479"/>
                <a:gd name="connsiteY3" fmla="*/ 689051 h 691382"/>
                <a:gd name="connsiteX4" fmla="*/ 0 w 742479"/>
                <a:gd name="connsiteY4" fmla="*/ 2331 h 691382"/>
                <a:gd name="connsiteX5" fmla="*/ 687 w 742479"/>
                <a:gd name="connsiteY5" fmla="*/ 681 h 691382"/>
                <a:gd name="connsiteX6" fmla="*/ 2331 w 742479"/>
                <a:gd name="connsiteY6" fmla="*/ 0 h 691382"/>
                <a:gd name="connsiteX7" fmla="*/ 740149 w 742479"/>
                <a:gd name="connsiteY7" fmla="*/ 0 h 691382"/>
                <a:gd name="connsiteX8" fmla="*/ 741799 w 742479"/>
                <a:gd name="connsiteY8" fmla="*/ 681 h 691382"/>
                <a:gd name="connsiteX9" fmla="*/ 742480 w 742479"/>
                <a:gd name="connsiteY9" fmla="*/ 2331 h 691382"/>
                <a:gd name="connsiteX10" fmla="*/ 742480 w 742479"/>
                <a:gd name="connsiteY10" fmla="*/ 689358 h 691382"/>
                <a:gd name="connsiteX11" fmla="*/ 741701 w 742479"/>
                <a:gd name="connsiteY11" fmla="*/ 690812 h 691382"/>
                <a:gd name="connsiteX12" fmla="*/ 740149 w 742479"/>
                <a:gd name="connsiteY12" fmla="*/ 691382 h 691382"/>
                <a:gd name="connsiteX13" fmla="*/ 4601 w 742479"/>
                <a:gd name="connsiteY13" fmla="*/ 686782 h 691382"/>
                <a:gd name="connsiteX14" fmla="*/ 737879 w 742479"/>
                <a:gd name="connsiteY14" fmla="*/ 686782 h 691382"/>
                <a:gd name="connsiteX15" fmla="*/ 737879 w 742479"/>
                <a:gd name="connsiteY15" fmla="*/ 4601 h 691382"/>
                <a:gd name="connsiteX16" fmla="*/ 4601 w 742479"/>
                <a:gd name="connsiteY16" fmla="*/ 4601 h 691382"/>
                <a:gd name="connsiteX17" fmla="*/ 4601 w 742479"/>
                <a:gd name="connsiteY17" fmla="*/ 686782 h 69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2479" h="691382">
                  <a:moveTo>
                    <a:pt x="740149" y="691382"/>
                  </a:moveTo>
                  <a:lnTo>
                    <a:pt x="2331" y="691382"/>
                  </a:lnTo>
                  <a:cubicBezTo>
                    <a:pt x="1718" y="691382"/>
                    <a:pt x="1123" y="691137"/>
                    <a:pt x="687" y="690701"/>
                  </a:cubicBezTo>
                  <a:cubicBezTo>
                    <a:pt x="246" y="690260"/>
                    <a:pt x="0" y="689671"/>
                    <a:pt x="0" y="689051"/>
                  </a:cubicBezTo>
                  <a:lnTo>
                    <a:pt x="0" y="2331"/>
                  </a:lnTo>
                  <a:cubicBezTo>
                    <a:pt x="0" y="1712"/>
                    <a:pt x="246" y="1116"/>
                    <a:pt x="687" y="681"/>
                  </a:cubicBezTo>
                  <a:cubicBezTo>
                    <a:pt x="1123" y="245"/>
                    <a:pt x="1718" y="0"/>
                    <a:pt x="2331" y="0"/>
                  </a:cubicBezTo>
                  <a:lnTo>
                    <a:pt x="740149" y="0"/>
                  </a:lnTo>
                  <a:cubicBezTo>
                    <a:pt x="740768" y="0"/>
                    <a:pt x="741364" y="245"/>
                    <a:pt x="741799" y="681"/>
                  </a:cubicBezTo>
                  <a:cubicBezTo>
                    <a:pt x="742234" y="1116"/>
                    <a:pt x="742480" y="1712"/>
                    <a:pt x="742480" y="2331"/>
                  </a:cubicBezTo>
                  <a:lnTo>
                    <a:pt x="742480" y="689358"/>
                  </a:lnTo>
                  <a:cubicBezTo>
                    <a:pt x="742406" y="689922"/>
                    <a:pt x="742130" y="690437"/>
                    <a:pt x="741701" y="690812"/>
                  </a:cubicBezTo>
                  <a:cubicBezTo>
                    <a:pt x="741271" y="691186"/>
                    <a:pt x="740719" y="691388"/>
                    <a:pt x="740149" y="691382"/>
                  </a:cubicBezTo>
                  <a:close/>
                  <a:moveTo>
                    <a:pt x="4601" y="686782"/>
                  </a:moveTo>
                  <a:lnTo>
                    <a:pt x="737879" y="686782"/>
                  </a:lnTo>
                  <a:lnTo>
                    <a:pt x="737879" y="4601"/>
                  </a:lnTo>
                  <a:lnTo>
                    <a:pt x="4601" y="4601"/>
                  </a:lnTo>
                  <a:lnTo>
                    <a:pt x="4601" y="686782"/>
                  </a:lnTo>
                  <a:close/>
                </a:path>
              </a:pathLst>
            </a:custGeom>
            <a:solidFill>
              <a:srgbClr val="0E0E0E"/>
            </a:solidFill>
            <a:ln w="6134" cap="flat">
              <a:noFill/>
              <a:prstDash val="solid"/>
              <a:miter/>
            </a:ln>
          </p:spPr>
          <p:txBody>
            <a:bodyPr rtlCol="0" anchor="ctr"/>
            <a:lstStyle/>
            <a:p>
              <a:endParaRPr lang="en-AU"/>
            </a:p>
          </p:txBody>
        </p:sp>
        <p:sp>
          <p:nvSpPr>
            <p:cNvPr id="669" name="Freeform: Shape 668">
              <a:extLst>
                <a:ext uri="{FF2B5EF4-FFF2-40B4-BE49-F238E27FC236}">
                  <a16:creationId xmlns:a16="http://schemas.microsoft.com/office/drawing/2014/main" id="{915F2B32-4281-447C-92B7-F837116C4D9B}"/>
                </a:ext>
              </a:extLst>
            </p:cNvPr>
            <p:cNvSpPr/>
            <p:nvPr/>
          </p:nvSpPr>
          <p:spPr>
            <a:xfrm>
              <a:off x="9885606" y="1138501"/>
              <a:ext cx="1235593" cy="4600"/>
            </a:xfrm>
            <a:custGeom>
              <a:avLst/>
              <a:gdLst>
                <a:gd name="connsiteX0" fmla="*/ 1233637 w 1235593"/>
                <a:gd name="connsiteY0" fmla="*/ 4601 h 4600"/>
                <a:gd name="connsiteX1" fmla="*/ 1957 w 1235593"/>
                <a:gd name="connsiteY1" fmla="*/ 4601 h 4600"/>
                <a:gd name="connsiteX2" fmla="*/ 558 w 1235593"/>
                <a:gd name="connsiteY2" fmla="*/ 3809 h 4600"/>
                <a:gd name="connsiteX3" fmla="*/ 0 w 1235593"/>
                <a:gd name="connsiteY3" fmla="*/ 2300 h 4600"/>
                <a:gd name="connsiteX4" fmla="*/ 558 w 1235593"/>
                <a:gd name="connsiteY4" fmla="*/ 791 h 4600"/>
                <a:gd name="connsiteX5" fmla="*/ 1957 w 1235593"/>
                <a:gd name="connsiteY5" fmla="*/ 0 h 4600"/>
                <a:gd name="connsiteX6" fmla="*/ 1233637 w 1235593"/>
                <a:gd name="connsiteY6" fmla="*/ 0 h 4600"/>
                <a:gd name="connsiteX7" fmla="*/ 1235035 w 1235593"/>
                <a:gd name="connsiteY7" fmla="*/ 791 h 4600"/>
                <a:gd name="connsiteX8" fmla="*/ 1235593 w 1235593"/>
                <a:gd name="connsiteY8" fmla="*/ 2300 h 4600"/>
                <a:gd name="connsiteX9" fmla="*/ 1235035 w 1235593"/>
                <a:gd name="connsiteY9" fmla="*/ 3809 h 4600"/>
                <a:gd name="connsiteX10" fmla="*/ 1233637 w 123559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5593" h="4600">
                  <a:moveTo>
                    <a:pt x="1233637" y="4601"/>
                  </a:moveTo>
                  <a:lnTo>
                    <a:pt x="1957" y="4601"/>
                  </a:lnTo>
                  <a:cubicBezTo>
                    <a:pt x="1411" y="4509"/>
                    <a:pt x="914" y="4232"/>
                    <a:pt x="558" y="3809"/>
                  </a:cubicBezTo>
                  <a:cubicBezTo>
                    <a:pt x="196" y="3386"/>
                    <a:pt x="0" y="2852"/>
                    <a:pt x="0" y="2300"/>
                  </a:cubicBezTo>
                  <a:cubicBezTo>
                    <a:pt x="0" y="1748"/>
                    <a:pt x="196" y="1215"/>
                    <a:pt x="558" y="791"/>
                  </a:cubicBezTo>
                  <a:cubicBezTo>
                    <a:pt x="914" y="368"/>
                    <a:pt x="1411" y="86"/>
                    <a:pt x="1957" y="0"/>
                  </a:cubicBezTo>
                  <a:lnTo>
                    <a:pt x="1233637" y="0"/>
                  </a:lnTo>
                  <a:cubicBezTo>
                    <a:pt x="1234182" y="86"/>
                    <a:pt x="1234679" y="368"/>
                    <a:pt x="1235035" y="791"/>
                  </a:cubicBezTo>
                  <a:cubicBezTo>
                    <a:pt x="1235397" y="1215"/>
                    <a:pt x="1235593" y="1748"/>
                    <a:pt x="1235593" y="2300"/>
                  </a:cubicBezTo>
                  <a:cubicBezTo>
                    <a:pt x="1235593" y="2852"/>
                    <a:pt x="1235397" y="3386"/>
                    <a:pt x="1235035" y="3809"/>
                  </a:cubicBezTo>
                  <a:cubicBezTo>
                    <a:pt x="1234679" y="4232"/>
                    <a:pt x="1234182" y="4509"/>
                    <a:pt x="1233637" y="4601"/>
                  </a:cubicBezTo>
                  <a:close/>
                </a:path>
              </a:pathLst>
            </a:custGeom>
            <a:solidFill>
              <a:srgbClr val="0E0E0E"/>
            </a:solidFill>
            <a:ln w="6134" cap="flat">
              <a:noFill/>
              <a:prstDash val="solid"/>
              <a:miter/>
            </a:ln>
          </p:spPr>
          <p:txBody>
            <a:bodyPr rtlCol="0" anchor="ctr"/>
            <a:lstStyle/>
            <a:p>
              <a:endParaRPr lang="en-AU"/>
            </a:p>
          </p:txBody>
        </p:sp>
        <p:sp>
          <p:nvSpPr>
            <p:cNvPr id="670" name="Freeform: Shape 669">
              <a:extLst>
                <a:ext uri="{FF2B5EF4-FFF2-40B4-BE49-F238E27FC236}">
                  <a16:creationId xmlns:a16="http://schemas.microsoft.com/office/drawing/2014/main" id="{C114B362-D3C8-4541-B84A-C48CC48F7601}"/>
                </a:ext>
              </a:extLst>
            </p:cNvPr>
            <p:cNvSpPr/>
            <p:nvPr/>
          </p:nvSpPr>
          <p:spPr>
            <a:xfrm>
              <a:off x="9885292" y="1234501"/>
              <a:ext cx="1236220" cy="4601"/>
            </a:xfrm>
            <a:custGeom>
              <a:avLst/>
              <a:gdLst>
                <a:gd name="connsiteX0" fmla="*/ 1233951 w 1236220"/>
                <a:gd name="connsiteY0" fmla="*/ 4601 h 4601"/>
                <a:gd name="connsiteX1" fmla="*/ 2271 w 1236220"/>
                <a:gd name="connsiteY1" fmla="*/ 4601 h 4601"/>
                <a:gd name="connsiteX2" fmla="*/ 1394 w 1236220"/>
                <a:gd name="connsiteY2" fmla="*/ 4447 h 4601"/>
                <a:gd name="connsiteX3" fmla="*/ 646 w 1236220"/>
                <a:gd name="connsiteY3" fmla="*/ 3957 h 4601"/>
                <a:gd name="connsiteX4" fmla="*/ 155 w 1236220"/>
                <a:gd name="connsiteY4" fmla="*/ 3208 h 4601"/>
                <a:gd name="connsiteX5" fmla="*/ 2 w 1236220"/>
                <a:gd name="connsiteY5" fmla="*/ 2331 h 4601"/>
                <a:gd name="connsiteX6" fmla="*/ 155 w 1236220"/>
                <a:gd name="connsiteY6" fmla="*/ 1442 h 4601"/>
                <a:gd name="connsiteX7" fmla="*/ 646 w 1236220"/>
                <a:gd name="connsiteY7" fmla="*/ 687 h 4601"/>
                <a:gd name="connsiteX8" fmla="*/ 1388 w 1236220"/>
                <a:gd name="connsiteY8" fmla="*/ 178 h 4601"/>
                <a:gd name="connsiteX9" fmla="*/ 2271 w 1236220"/>
                <a:gd name="connsiteY9" fmla="*/ 0 h 4601"/>
                <a:gd name="connsiteX10" fmla="*/ 1233951 w 1236220"/>
                <a:gd name="connsiteY10" fmla="*/ 0 h 4601"/>
                <a:gd name="connsiteX11" fmla="*/ 1235558 w 1236220"/>
                <a:gd name="connsiteY11" fmla="*/ 705 h 4601"/>
                <a:gd name="connsiteX12" fmla="*/ 1236221 w 1236220"/>
                <a:gd name="connsiteY12" fmla="*/ 2331 h 4601"/>
                <a:gd name="connsiteX13" fmla="*/ 1235552 w 1236220"/>
                <a:gd name="connsiteY13" fmla="*/ 3938 h 4601"/>
                <a:gd name="connsiteX14" fmla="*/ 1233951 w 1236220"/>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6220" h="4601">
                  <a:moveTo>
                    <a:pt x="1233951" y="4601"/>
                  </a:moveTo>
                  <a:lnTo>
                    <a:pt x="2271" y="4601"/>
                  </a:lnTo>
                  <a:cubicBezTo>
                    <a:pt x="1971" y="4607"/>
                    <a:pt x="1670" y="4558"/>
                    <a:pt x="1394" y="4447"/>
                  </a:cubicBezTo>
                  <a:cubicBezTo>
                    <a:pt x="1112" y="4337"/>
                    <a:pt x="861" y="4165"/>
                    <a:pt x="646" y="3957"/>
                  </a:cubicBezTo>
                  <a:cubicBezTo>
                    <a:pt x="431" y="3742"/>
                    <a:pt x="266" y="3490"/>
                    <a:pt x="155" y="3208"/>
                  </a:cubicBezTo>
                  <a:cubicBezTo>
                    <a:pt x="45" y="2932"/>
                    <a:pt x="-11" y="2632"/>
                    <a:pt x="2" y="2331"/>
                  </a:cubicBezTo>
                  <a:cubicBezTo>
                    <a:pt x="-11" y="2030"/>
                    <a:pt x="45" y="1724"/>
                    <a:pt x="155" y="1442"/>
                  </a:cubicBezTo>
                  <a:cubicBezTo>
                    <a:pt x="266" y="1159"/>
                    <a:pt x="431" y="902"/>
                    <a:pt x="646" y="687"/>
                  </a:cubicBezTo>
                  <a:cubicBezTo>
                    <a:pt x="854" y="466"/>
                    <a:pt x="1106" y="294"/>
                    <a:pt x="1388" y="178"/>
                  </a:cubicBezTo>
                  <a:cubicBezTo>
                    <a:pt x="1664" y="61"/>
                    <a:pt x="1965" y="0"/>
                    <a:pt x="2271" y="0"/>
                  </a:cubicBezTo>
                  <a:lnTo>
                    <a:pt x="1233951" y="0"/>
                  </a:lnTo>
                  <a:cubicBezTo>
                    <a:pt x="1234559" y="18"/>
                    <a:pt x="1235135" y="270"/>
                    <a:pt x="1235558" y="705"/>
                  </a:cubicBezTo>
                  <a:cubicBezTo>
                    <a:pt x="1235982" y="1141"/>
                    <a:pt x="1236221" y="1724"/>
                    <a:pt x="1236221" y="2331"/>
                  </a:cubicBezTo>
                  <a:cubicBezTo>
                    <a:pt x="1236221" y="2932"/>
                    <a:pt x="1235982" y="3509"/>
                    <a:pt x="1235552" y="3938"/>
                  </a:cubicBezTo>
                  <a:cubicBezTo>
                    <a:pt x="1235129" y="4361"/>
                    <a:pt x="1234552" y="4601"/>
                    <a:pt x="1233951" y="4601"/>
                  </a:cubicBezTo>
                  <a:close/>
                </a:path>
              </a:pathLst>
            </a:custGeom>
            <a:solidFill>
              <a:srgbClr val="0E0E0E"/>
            </a:solidFill>
            <a:ln w="6134" cap="flat">
              <a:noFill/>
              <a:prstDash val="solid"/>
              <a:miter/>
            </a:ln>
          </p:spPr>
          <p:txBody>
            <a:bodyPr rtlCol="0" anchor="ctr"/>
            <a:lstStyle/>
            <a:p>
              <a:endParaRPr lang="en-AU"/>
            </a:p>
          </p:txBody>
        </p:sp>
        <p:sp>
          <p:nvSpPr>
            <p:cNvPr id="671" name="Freeform: Shape 670">
              <a:extLst>
                <a:ext uri="{FF2B5EF4-FFF2-40B4-BE49-F238E27FC236}">
                  <a16:creationId xmlns:a16="http://schemas.microsoft.com/office/drawing/2014/main" id="{41ABF1B3-9F51-48FE-9BF4-5AEBC1728BF1}"/>
                </a:ext>
              </a:extLst>
            </p:cNvPr>
            <p:cNvSpPr/>
            <p:nvPr/>
          </p:nvSpPr>
          <p:spPr>
            <a:xfrm>
              <a:off x="9885606" y="1330807"/>
              <a:ext cx="1235593" cy="4600"/>
            </a:xfrm>
            <a:custGeom>
              <a:avLst/>
              <a:gdLst>
                <a:gd name="connsiteX0" fmla="*/ 1233637 w 1235593"/>
                <a:gd name="connsiteY0" fmla="*/ 4601 h 4600"/>
                <a:gd name="connsiteX1" fmla="*/ 1957 w 1235593"/>
                <a:gd name="connsiteY1" fmla="*/ 4601 h 4600"/>
                <a:gd name="connsiteX2" fmla="*/ 558 w 1235593"/>
                <a:gd name="connsiteY2" fmla="*/ 3809 h 4600"/>
                <a:gd name="connsiteX3" fmla="*/ 0 w 1235593"/>
                <a:gd name="connsiteY3" fmla="*/ 2300 h 4600"/>
                <a:gd name="connsiteX4" fmla="*/ 558 w 1235593"/>
                <a:gd name="connsiteY4" fmla="*/ 791 h 4600"/>
                <a:gd name="connsiteX5" fmla="*/ 1957 w 1235593"/>
                <a:gd name="connsiteY5" fmla="*/ 0 h 4600"/>
                <a:gd name="connsiteX6" fmla="*/ 1233637 w 1235593"/>
                <a:gd name="connsiteY6" fmla="*/ 0 h 4600"/>
                <a:gd name="connsiteX7" fmla="*/ 1235035 w 1235593"/>
                <a:gd name="connsiteY7" fmla="*/ 791 h 4600"/>
                <a:gd name="connsiteX8" fmla="*/ 1235593 w 1235593"/>
                <a:gd name="connsiteY8" fmla="*/ 2300 h 4600"/>
                <a:gd name="connsiteX9" fmla="*/ 1235035 w 1235593"/>
                <a:gd name="connsiteY9" fmla="*/ 3809 h 4600"/>
                <a:gd name="connsiteX10" fmla="*/ 1233637 w 123559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5593" h="4600">
                  <a:moveTo>
                    <a:pt x="1233637" y="4601"/>
                  </a:moveTo>
                  <a:lnTo>
                    <a:pt x="1957" y="4601"/>
                  </a:lnTo>
                  <a:cubicBezTo>
                    <a:pt x="1411" y="4509"/>
                    <a:pt x="914" y="4233"/>
                    <a:pt x="558" y="3809"/>
                  </a:cubicBezTo>
                  <a:cubicBezTo>
                    <a:pt x="196" y="3386"/>
                    <a:pt x="0" y="2852"/>
                    <a:pt x="0" y="2300"/>
                  </a:cubicBezTo>
                  <a:cubicBezTo>
                    <a:pt x="0" y="1748"/>
                    <a:pt x="196" y="1215"/>
                    <a:pt x="558" y="791"/>
                  </a:cubicBezTo>
                  <a:cubicBezTo>
                    <a:pt x="914" y="368"/>
                    <a:pt x="1411" y="92"/>
                    <a:pt x="1957" y="0"/>
                  </a:cubicBezTo>
                  <a:lnTo>
                    <a:pt x="1233637" y="0"/>
                  </a:lnTo>
                  <a:cubicBezTo>
                    <a:pt x="1234182" y="92"/>
                    <a:pt x="1234679" y="368"/>
                    <a:pt x="1235035" y="791"/>
                  </a:cubicBezTo>
                  <a:cubicBezTo>
                    <a:pt x="1235397" y="1215"/>
                    <a:pt x="1235593" y="1748"/>
                    <a:pt x="1235593" y="2300"/>
                  </a:cubicBezTo>
                  <a:cubicBezTo>
                    <a:pt x="1235593" y="2852"/>
                    <a:pt x="1235397" y="3386"/>
                    <a:pt x="1235035" y="3809"/>
                  </a:cubicBezTo>
                  <a:cubicBezTo>
                    <a:pt x="1234679" y="4233"/>
                    <a:pt x="1234182" y="4509"/>
                    <a:pt x="1233637" y="4601"/>
                  </a:cubicBezTo>
                  <a:close/>
                </a:path>
              </a:pathLst>
            </a:custGeom>
            <a:solidFill>
              <a:srgbClr val="0E0E0E"/>
            </a:solidFill>
            <a:ln w="6134" cap="flat">
              <a:noFill/>
              <a:prstDash val="solid"/>
              <a:miter/>
            </a:ln>
          </p:spPr>
          <p:txBody>
            <a:bodyPr rtlCol="0" anchor="ctr"/>
            <a:lstStyle/>
            <a:p>
              <a:endParaRPr lang="en-AU"/>
            </a:p>
          </p:txBody>
        </p:sp>
        <p:sp>
          <p:nvSpPr>
            <p:cNvPr id="672" name="Freeform: Shape 671">
              <a:extLst>
                <a:ext uri="{FF2B5EF4-FFF2-40B4-BE49-F238E27FC236}">
                  <a16:creationId xmlns:a16="http://schemas.microsoft.com/office/drawing/2014/main" id="{288FBE07-08E9-4774-891B-3CA7C00FA021}"/>
                </a:ext>
              </a:extLst>
            </p:cNvPr>
            <p:cNvSpPr/>
            <p:nvPr/>
          </p:nvSpPr>
          <p:spPr>
            <a:xfrm>
              <a:off x="9885232" y="1426930"/>
              <a:ext cx="1236341" cy="4662"/>
            </a:xfrm>
            <a:custGeom>
              <a:avLst/>
              <a:gdLst>
                <a:gd name="connsiteX0" fmla="*/ 1234011 w 1236341"/>
                <a:gd name="connsiteY0" fmla="*/ 4662 h 4662"/>
                <a:gd name="connsiteX1" fmla="*/ 2331 w 1236341"/>
                <a:gd name="connsiteY1" fmla="*/ 4662 h 4662"/>
                <a:gd name="connsiteX2" fmla="*/ 681 w 1236341"/>
                <a:gd name="connsiteY2" fmla="*/ 3981 h 4662"/>
                <a:gd name="connsiteX3" fmla="*/ 0 w 1236341"/>
                <a:gd name="connsiteY3" fmla="*/ 2331 h 4662"/>
                <a:gd name="connsiteX4" fmla="*/ 681 w 1236341"/>
                <a:gd name="connsiteY4" fmla="*/ 681 h 4662"/>
                <a:gd name="connsiteX5" fmla="*/ 2331 w 1236341"/>
                <a:gd name="connsiteY5" fmla="*/ 0 h 4662"/>
                <a:gd name="connsiteX6" fmla="*/ 1234011 w 1236341"/>
                <a:gd name="connsiteY6" fmla="*/ 0 h 4662"/>
                <a:gd name="connsiteX7" fmla="*/ 1235661 w 1236341"/>
                <a:gd name="connsiteY7" fmla="*/ 681 h 4662"/>
                <a:gd name="connsiteX8" fmla="*/ 1236342 w 1236341"/>
                <a:gd name="connsiteY8" fmla="*/ 2331 h 4662"/>
                <a:gd name="connsiteX9" fmla="*/ 1235661 w 1236341"/>
                <a:gd name="connsiteY9" fmla="*/ 3981 h 4662"/>
                <a:gd name="connsiteX10" fmla="*/ 1234011 w 1236341"/>
                <a:gd name="connsiteY10" fmla="*/ 466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6341" h="4662">
                  <a:moveTo>
                    <a:pt x="1234011" y="4662"/>
                  </a:moveTo>
                  <a:lnTo>
                    <a:pt x="2331" y="4662"/>
                  </a:lnTo>
                  <a:cubicBezTo>
                    <a:pt x="1711" y="4662"/>
                    <a:pt x="1116" y="4417"/>
                    <a:pt x="681" y="3981"/>
                  </a:cubicBezTo>
                  <a:cubicBezTo>
                    <a:pt x="246" y="3539"/>
                    <a:pt x="0" y="2951"/>
                    <a:pt x="0" y="2331"/>
                  </a:cubicBezTo>
                  <a:cubicBezTo>
                    <a:pt x="0" y="1711"/>
                    <a:pt x="246" y="1116"/>
                    <a:pt x="681" y="681"/>
                  </a:cubicBezTo>
                  <a:cubicBezTo>
                    <a:pt x="1116" y="245"/>
                    <a:pt x="1711" y="0"/>
                    <a:pt x="2331" y="0"/>
                  </a:cubicBezTo>
                  <a:lnTo>
                    <a:pt x="1234011" y="0"/>
                  </a:lnTo>
                  <a:cubicBezTo>
                    <a:pt x="1234630" y="0"/>
                    <a:pt x="1235219" y="245"/>
                    <a:pt x="1235661" y="681"/>
                  </a:cubicBezTo>
                  <a:cubicBezTo>
                    <a:pt x="1236096" y="1116"/>
                    <a:pt x="1236342" y="1711"/>
                    <a:pt x="1236342" y="2331"/>
                  </a:cubicBezTo>
                  <a:cubicBezTo>
                    <a:pt x="1236342" y="2951"/>
                    <a:pt x="1236096" y="3539"/>
                    <a:pt x="1235661" y="3981"/>
                  </a:cubicBezTo>
                  <a:cubicBezTo>
                    <a:pt x="1235219" y="4417"/>
                    <a:pt x="1234630" y="4662"/>
                    <a:pt x="1234011" y="4662"/>
                  </a:cubicBezTo>
                  <a:close/>
                </a:path>
              </a:pathLst>
            </a:custGeom>
            <a:solidFill>
              <a:srgbClr val="0E0E0E"/>
            </a:solidFill>
            <a:ln w="6134" cap="flat">
              <a:noFill/>
              <a:prstDash val="solid"/>
              <a:miter/>
            </a:ln>
          </p:spPr>
          <p:txBody>
            <a:bodyPr rtlCol="0" anchor="ctr"/>
            <a:lstStyle/>
            <a:p>
              <a:endParaRPr lang="en-AU"/>
            </a:p>
          </p:txBody>
        </p:sp>
        <p:sp>
          <p:nvSpPr>
            <p:cNvPr id="673" name="Freeform: Shape 672">
              <a:extLst>
                <a:ext uri="{FF2B5EF4-FFF2-40B4-BE49-F238E27FC236}">
                  <a16:creationId xmlns:a16="http://schemas.microsoft.com/office/drawing/2014/main" id="{C1EB91C2-FCF7-4CFD-A591-65C1B337F5C5}"/>
                </a:ext>
              </a:extLst>
            </p:cNvPr>
            <p:cNvSpPr/>
            <p:nvPr/>
          </p:nvSpPr>
          <p:spPr>
            <a:xfrm>
              <a:off x="9885606" y="1523113"/>
              <a:ext cx="1235593" cy="4600"/>
            </a:xfrm>
            <a:custGeom>
              <a:avLst/>
              <a:gdLst>
                <a:gd name="connsiteX0" fmla="*/ 1233637 w 1235593"/>
                <a:gd name="connsiteY0" fmla="*/ 4601 h 4600"/>
                <a:gd name="connsiteX1" fmla="*/ 1957 w 1235593"/>
                <a:gd name="connsiteY1" fmla="*/ 4601 h 4600"/>
                <a:gd name="connsiteX2" fmla="*/ 558 w 1235593"/>
                <a:gd name="connsiteY2" fmla="*/ 3809 h 4600"/>
                <a:gd name="connsiteX3" fmla="*/ 0 w 1235593"/>
                <a:gd name="connsiteY3" fmla="*/ 2300 h 4600"/>
                <a:gd name="connsiteX4" fmla="*/ 558 w 1235593"/>
                <a:gd name="connsiteY4" fmla="*/ 791 h 4600"/>
                <a:gd name="connsiteX5" fmla="*/ 1957 w 1235593"/>
                <a:gd name="connsiteY5" fmla="*/ 0 h 4600"/>
                <a:gd name="connsiteX6" fmla="*/ 1233637 w 1235593"/>
                <a:gd name="connsiteY6" fmla="*/ 0 h 4600"/>
                <a:gd name="connsiteX7" fmla="*/ 1235035 w 1235593"/>
                <a:gd name="connsiteY7" fmla="*/ 791 h 4600"/>
                <a:gd name="connsiteX8" fmla="*/ 1235593 w 1235593"/>
                <a:gd name="connsiteY8" fmla="*/ 2300 h 4600"/>
                <a:gd name="connsiteX9" fmla="*/ 1235035 w 1235593"/>
                <a:gd name="connsiteY9" fmla="*/ 3809 h 4600"/>
                <a:gd name="connsiteX10" fmla="*/ 1233637 w 123559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5593" h="4600">
                  <a:moveTo>
                    <a:pt x="1233637" y="4601"/>
                  </a:moveTo>
                  <a:lnTo>
                    <a:pt x="1957" y="4601"/>
                  </a:lnTo>
                  <a:cubicBezTo>
                    <a:pt x="1411" y="4509"/>
                    <a:pt x="914" y="4233"/>
                    <a:pt x="558" y="3809"/>
                  </a:cubicBezTo>
                  <a:cubicBezTo>
                    <a:pt x="196" y="3386"/>
                    <a:pt x="0" y="2852"/>
                    <a:pt x="0" y="2300"/>
                  </a:cubicBezTo>
                  <a:cubicBezTo>
                    <a:pt x="0" y="1748"/>
                    <a:pt x="196" y="1215"/>
                    <a:pt x="558" y="791"/>
                  </a:cubicBezTo>
                  <a:cubicBezTo>
                    <a:pt x="914" y="368"/>
                    <a:pt x="1411" y="92"/>
                    <a:pt x="1957" y="0"/>
                  </a:cubicBezTo>
                  <a:lnTo>
                    <a:pt x="1233637" y="0"/>
                  </a:lnTo>
                  <a:cubicBezTo>
                    <a:pt x="1234182" y="92"/>
                    <a:pt x="1234679" y="368"/>
                    <a:pt x="1235035" y="791"/>
                  </a:cubicBezTo>
                  <a:cubicBezTo>
                    <a:pt x="1235397" y="1215"/>
                    <a:pt x="1235593" y="1748"/>
                    <a:pt x="1235593" y="2300"/>
                  </a:cubicBezTo>
                  <a:cubicBezTo>
                    <a:pt x="1235593" y="2852"/>
                    <a:pt x="1235397" y="3386"/>
                    <a:pt x="1235035" y="3809"/>
                  </a:cubicBezTo>
                  <a:cubicBezTo>
                    <a:pt x="1234679" y="4233"/>
                    <a:pt x="1234182" y="4509"/>
                    <a:pt x="1233637" y="4601"/>
                  </a:cubicBezTo>
                  <a:close/>
                </a:path>
              </a:pathLst>
            </a:custGeom>
            <a:solidFill>
              <a:srgbClr val="0E0E0E"/>
            </a:solidFill>
            <a:ln w="6134" cap="flat">
              <a:noFill/>
              <a:prstDash val="solid"/>
              <a:miter/>
            </a:ln>
          </p:spPr>
          <p:txBody>
            <a:bodyPr rtlCol="0" anchor="ctr"/>
            <a:lstStyle/>
            <a:p>
              <a:endParaRPr lang="en-AU"/>
            </a:p>
          </p:txBody>
        </p:sp>
        <p:sp>
          <p:nvSpPr>
            <p:cNvPr id="674" name="Freeform: Shape 673">
              <a:extLst>
                <a:ext uri="{FF2B5EF4-FFF2-40B4-BE49-F238E27FC236}">
                  <a16:creationId xmlns:a16="http://schemas.microsoft.com/office/drawing/2014/main" id="{6CA24B3D-9BF5-4CCF-BB0E-896B5A923919}"/>
                </a:ext>
              </a:extLst>
            </p:cNvPr>
            <p:cNvSpPr/>
            <p:nvPr/>
          </p:nvSpPr>
          <p:spPr>
            <a:xfrm>
              <a:off x="9885292" y="1619296"/>
              <a:ext cx="1236220" cy="4602"/>
            </a:xfrm>
            <a:custGeom>
              <a:avLst/>
              <a:gdLst>
                <a:gd name="connsiteX0" fmla="*/ 1233951 w 1236220"/>
                <a:gd name="connsiteY0" fmla="*/ 4602 h 4602"/>
                <a:gd name="connsiteX1" fmla="*/ 2271 w 1236220"/>
                <a:gd name="connsiteY1" fmla="*/ 4602 h 4602"/>
                <a:gd name="connsiteX2" fmla="*/ 1388 w 1236220"/>
                <a:gd name="connsiteY2" fmla="*/ 4424 h 4602"/>
                <a:gd name="connsiteX3" fmla="*/ 646 w 1236220"/>
                <a:gd name="connsiteY3" fmla="*/ 3915 h 4602"/>
                <a:gd name="connsiteX4" fmla="*/ 155 w 1236220"/>
                <a:gd name="connsiteY4" fmla="*/ 3161 h 4602"/>
                <a:gd name="connsiteX5" fmla="*/ 2 w 1236220"/>
                <a:gd name="connsiteY5" fmla="*/ 2271 h 4602"/>
                <a:gd name="connsiteX6" fmla="*/ 155 w 1236220"/>
                <a:gd name="connsiteY6" fmla="*/ 1394 h 4602"/>
                <a:gd name="connsiteX7" fmla="*/ 646 w 1236220"/>
                <a:gd name="connsiteY7" fmla="*/ 646 h 4602"/>
                <a:gd name="connsiteX8" fmla="*/ 1394 w 1236220"/>
                <a:gd name="connsiteY8" fmla="*/ 155 h 4602"/>
                <a:gd name="connsiteX9" fmla="*/ 2271 w 1236220"/>
                <a:gd name="connsiteY9" fmla="*/ 2 h 4602"/>
                <a:gd name="connsiteX10" fmla="*/ 1233951 w 1236220"/>
                <a:gd name="connsiteY10" fmla="*/ 2 h 4602"/>
                <a:gd name="connsiteX11" fmla="*/ 1235552 w 1236220"/>
                <a:gd name="connsiteY11" fmla="*/ 664 h 4602"/>
                <a:gd name="connsiteX12" fmla="*/ 1236221 w 1236220"/>
                <a:gd name="connsiteY12" fmla="*/ 2271 h 4602"/>
                <a:gd name="connsiteX13" fmla="*/ 1235558 w 1236220"/>
                <a:gd name="connsiteY13" fmla="*/ 3897 h 4602"/>
                <a:gd name="connsiteX14" fmla="*/ 1233951 w 1236220"/>
                <a:gd name="connsiteY14" fmla="*/ 4602 h 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6220" h="4602">
                  <a:moveTo>
                    <a:pt x="1233951" y="4602"/>
                  </a:moveTo>
                  <a:lnTo>
                    <a:pt x="2271" y="4602"/>
                  </a:lnTo>
                  <a:cubicBezTo>
                    <a:pt x="1965" y="4602"/>
                    <a:pt x="1664" y="4541"/>
                    <a:pt x="1388" y="4424"/>
                  </a:cubicBezTo>
                  <a:cubicBezTo>
                    <a:pt x="1106" y="4308"/>
                    <a:pt x="854" y="4130"/>
                    <a:pt x="646" y="3915"/>
                  </a:cubicBezTo>
                  <a:cubicBezTo>
                    <a:pt x="431" y="3701"/>
                    <a:pt x="266" y="3443"/>
                    <a:pt x="155" y="3161"/>
                  </a:cubicBezTo>
                  <a:cubicBezTo>
                    <a:pt x="45" y="2872"/>
                    <a:pt x="-11" y="2572"/>
                    <a:pt x="2" y="2271"/>
                  </a:cubicBezTo>
                  <a:cubicBezTo>
                    <a:pt x="-11" y="1971"/>
                    <a:pt x="45" y="1670"/>
                    <a:pt x="155" y="1394"/>
                  </a:cubicBezTo>
                  <a:cubicBezTo>
                    <a:pt x="266" y="1112"/>
                    <a:pt x="431" y="860"/>
                    <a:pt x="646" y="646"/>
                  </a:cubicBezTo>
                  <a:cubicBezTo>
                    <a:pt x="861" y="437"/>
                    <a:pt x="1112" y="265"/>
                    <a:pt x="1394" y="155"/>
                  </a:cubicBezTo>
                  <a:cubicBezTo>
                    <a:pt x="1670" y="45"/>
                    <a:pt x="1971" y="-11"/>
                    <a:pt x="2271" y="2"/>
                  </a:cubicBezTo>
                  <a:lnTo>
                    <a:pt x="1233951" y="2"/>
                  </a:lnTo>
                  <a:cubicBezTo>
                    <a:pt x="1234552" y="2"/>
                    <a:pt x="1235129" y="241"/>
                    <a:pt x="1235552" y="664"/>
                  </a:cubicBezTo>
                  <a:cubicBezTo>
                    <a:pt x="1235982" y="1093"/>
                    <a:pt x="1236221" y="1670"/>
                    <a:pt x="1236221" y="2271"/>
                  </a:cubicBezTo>
                  <a:cubicBezTo>
                    <a:pt x="1236221" y="2879"/>
                    <a:pt x="1235982" y="3461"/>
                    <a:pt x="1235558" y="3897"/>
                  </a:cubicBezTo>
                  <a:cubicBezTo>
                    <a:pt x="1235135" y="4332"/>
                    <a:pt x="1234559" y="4584"/>
                    <a:pt x="1233951" y="4602"/>
                  </a:cubicBezTo>
                  <a:close/>
                </a:path>
              </a:pathLst>
            </a:custGeom>
            <a:solidFill>
              <a:srgbClr val="0E0E0E"/>
            </a:solidFill>
            <a:ln w="6134" cap="flat">
              <a:noFill/>
              <a:prstDash val="solid"/>
              <a:miter/>
            </a:ln>
          </p:spPr>
          <p:txBody>
            <a:bodyPr rtlCol="0" anchor="ctr"/>
            <a:lstStyle/>
            <a:p>
              <a:endParaRPr lang="en-AU"/>
            </a:p>
          </p:txBody>
        </p:sp>
        <p:sp>
          <p:nvSpPr>
            <p:cNvPr id="675" name="Freeform: Shape 674">
              <a:extLst>
                <a:ext uri="{FF2B5EF4-FFF2-40B4-BE49-F238E27FC236}">
                  <a16:creationId xmlns:a16="http://schemas.microsoft.com/office/drawing/2014/main" id="{9B2FB3AF-7A0D-462C-9A47-E6EC3142373D}"/>
                </a:ext>
              </a:extLst>
            </p:cNvPr>
            <p:cNvSpPr/>
            <p:nvPr/>
          </p:nvSpPr>
          <p:spPr>
            <a:xfrm>
              <a:off x="9885606" y="1715420"/>
              <a:ext cx="1235593" cy="4600"/>
            </a:xfrm>
            <a:custGeom>
              <a:avLst/>
              <a:gdLst>
                <a:gd name="connsiteX0" fmla="*/ 1233637 w 1235593"/>
                <a:gd name="connsiteY0" fmla="*/ 4601 h 4600"/>
                <a:gd name="connsiteX1" fmla="*/ 1957 w 1235593"/>
                <a:gd name="connsiteY1" fmla="*/ 4601 h 4600"/>
                <a:gd name="connsiteX2" fmla="*/ 558 w 1235593"/>
                <a:gd name="connsiteY2" fmla="*/ 3809 h 4600"/>
                <a:gd name="connsiteX3" fmla="*/ 0 w 1235593"/>
                <a:gd name="connsiteY3" fmla="*/ 2300 h 4600"/>
                <a:gd name="connsiteX4" fmla="*/ 558 w 1235593"/>
                <a:gd name="connsiteY4" fmla="*/ 791 h 4600"/>
                <a:gd name="connsiteX5" fmla="*/ 1957 w 1235593"/>
                <a:gd name="connsiteY5" fmla="*/ 0 h 4600"/>
                <a:gd name="connsiteX6" fmla="*/ 1233637 w 1235593"/>
                <a:gd name="connsiteY6" fmla="*/ 0 h 4600"/>
                <a:gd name="connsiteX7" fmla="*/ 1235035 w 1235593"/>
                <a:gd name="connsiteY7" fmla="*/ 791 h 4600"/>
                <a:gd name="connsiteX8" fmla="*/ 1235593 w 1235593"/>
                <a:gd name="connsiteY8" fmla="*/ 2300 h 4600"/>
                <a:gd name="connsiteX9" fmla="*/ 1235035 w 1235593"/>
                <a:gd name="connsiteY9" fmla="*/ 3809 h 4600"/>
                <a:gd name="connsiteX10" fmla="*/ 1233637 w 123559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5593" h="4600">
                  <a:moveTo>
                    <a:pt x="1233637" y="4601"/>
                  </a:moveTo>
                  <a:lnTo>
                    <a:pt x="1957" y="4601"/>
                  </a:lnTo>
                  <a:cubicBezTo>
                    <a:pt x="1411" y="4509"/>
                    <a:pt x="914" y="4233"/>
                    <a:pt x="558" y="3809"/>
                  </a:cubicBezTo>
                  <a:cubicBezTo>
                    <a:pt x="196" y="3386"/>
                    <a:pt x="0" y="2852"/>
                    <a:pt x="0" y="2300"/>
                  </a:cubicBezTo>
                  <a:cubicBezTo>
                    <a:pt x="0" y="1748"/>
                    <a:pt x="196" y="1215"/>
                    <a:pt x="558" y="791"/>
                  </a:cubicBezTo>
                  <a:cubicBezTo>
                    <a:pt x="914" y="368"/>
                    <a:pt x="1411" y="86"/>
                    <a:pt x="1957" y="0"/>
                  </a:cubicBezTo>
                  <a:lnTo>
                    <a:pt x="1233637" y="0"/>
                  </a:lnTo>
                  <a:cubicBezTo>
                    <a:pt x="1234182" y="86"/>
                    <a:pt x="1234679" y="368"/>
                    <a:pt x="1235035" y="791"/>
                  </a:cubicBezTo>
                  <a:cubicBezTo>
                    <a:pt x="1235397" y="1215"/>
                    <a:pt x="1235593" y="1748"/>
                    <a:pt x="1235593" y="2300"/>
                  </a:cubicBezTo>
                  <a:cubicBezTo>
                    <a:pt x="1235593" y="2852"/>
                    <a:pt x="1235397" y="3386"/>
                    <a:pt x="1235035" y="3809"/>
                  </a:cubicBezTo>
                  <a:cubicBezTo>
                    <a:pt x="1234679" y="4233"/>
                    <a:pt x="1234182" y="4509"/>
                    <a:pt x="1233637" y="4601"/>
                  </a:cubicBezTo>
                  <a:close/>
                </a:path>
              </a:pathLst>
            </a:custGeom>
            <a:solidFill>
              <a:srgbClr val="0E0E0E"/>
            </a:solidFill>
            <a:ln w="6134" cap="flat">
              <a:noFill/>
              <a:prstDash val="solid"/>
              <a:miter/>
            </a:ln>
          </p:spPr>
          <p:txBody>
            <a:bodyPr rtlCol="0" anchor="ctr"/>
            <a:lstStyle/>
            <a:p>
              <a:endParaRPr lang="en-AU"/>
            </a:p>
          </p:txBody>
        </p:sp>
        <p:sp>
          <p:nvSpPr>
            <p:cNvPr id="676" name="Freeform: Shape 675">
              <a:extLst>
                <a:ext uri="{FF2B5EF4-FFF2-40B4-BE49-F238E27FC236}">
                  <a16:creationId xmlns:a16="http://schemas.microsoft.com/office/drawing/2014/main" id="{D00B122B-67DF-4010-924E-29F80983BCE1}"/>
                </a:ext>
              </a:extLst>
            </p:cNvPr>
            <p:cNvSpPr/>
            <p:nvPr/>
          </p:nvSpPr>
          <p:spPr>
            <a:xfrm>
              <a:off x="9885292" y="1811603"/>
              <a:ext cx="1236220" cy="4601"/>
            </a:xfrm>
            <a:custGeom>
              <a:avLst/>
              <a:gdLst>
                <a:gd name="connsiteX0" fmla="*/ 1233951 w 1236220"/>
                <a:gd name="connsiteY0" fmla="*/ 4601 h 4601"/>
                <a:gd name="connsiteX1" fmla="*/ 2271 w 1236220"/>
                <a:gd name="connsiteY1" fmla="*/ 4601 h 4601"/>
                <a:gd name="connsiteX2" fmla="*/ 1388 w 1236220"/>
                <a:gd name="connsiteY2" fmla="*/ 4423 h 4601"/>
                <a:gd name="connsiteX3" fmla="*/ 646 w 1236220"/>
                <a:gd name="connsiteY3" fmla="*/ 3914 h 4601"/>
                <a:gd name="connsiteX4" fmla="*/ 155 w 1236220"/>
                <a:gd name="connsiteY4" fmla="*/ 3160 h 4601"/>
                <a:gd name="connsiteX5" fmla="*/ 2 w 1236220"/>
                <a:gd name="connsiteY5" fmla="*/ 2270 h 4601"/>
                <a:gd name="connsiteX6" fmla="*/ 155 w 1236220"/>
                <a:gd name="connsiteY6" fmla="*/ 1393 h 4601"/>
                <a:gd name="connsiteX7" fmla="*/ 646 w 1236220"/>
                <a:gd name="connsiteY7" fmla="*/ 645 h 4601"/>
                <a:gd name="connsiteX8" fmla="*/ 1394 w 1236220"/>
                <a:gd name="connsiteY8" fmla="*/ 154 h 4601"/>
                <a:gd name="connsiteX9" fmla="*/ 2271 w 1236220"/>
                <a:gd name="connsiteY9" fmla="*/ 0 h 4601"/>
                <a:gd name="connsiteX10" fmla="*/ 1233951 w 1236220"/>
                <a:gd name="connsiteY10" fmla="*/ 0 h 4601"/>
                <a:gd name="connsiteX11" fmla="*/ 1235552 w 1236220"/>
                <a:gd name="connsiteY11" fmla="*/ 663 h 4601"/>
                <a:gd name="connsiteX12" fmla="*/ 1236221 w 1236220"/>
                <a:gd name="connsiteY12" fmla="*/ 2270 h 4601"/>
                <a:gd name="connsiteX13" fmla="*/ 1235558 w 1236220"/>
                <a:gd name="connsiteY13" fmla="*/ 3896 h 4601"/>
                <a:gd name="connsiteX14" fmla="*/ 1233951 w 1236220"/>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6220" h="4601">
                  <a:moveTo>
                    <a:pt x="1233951" y="4601"/>
                  </a:moveTo>
                  <a:lnTo>
                    <a:pt x="2271" y="4601"/>
                  </a:lnTo>
                  <a:cubicBezTo>
                    <a:pt x="1965" y="4601"/>
                    <a:pt x="1664" y="4540"/>
                    <a:pt x="1388" y="4423"/>
                  </a:cubicBezTo>
                  <a:cubicBezTo>
                    <a:pt x="1106" y="4307"/>
                    <a:pt x="854" y="4135"/>
                    <a:pt x="646" y="3914"/>
                  </a:cubicBezTo>
                  <a:cubicBezTo>
                    <a:pt x="431" y="3700"/>
                    <a:pt x="266" y="3442"/>
                    <a:pt x="155" y="3160"/>
                  </a:cubicBezTo>
                  <a:cubicBezTo>
                    <a:pt x="45" y="2878"/>
                    <a:pt x="-11" y="2571"/>
                    <a:pt x="2" y="2270"/>
                  </a:cubicBezTo>
                  <a:cubicBezTo>
                    <a:pt x="-11" y="1970"/>
                    <a:pt x="45" y="1669"/>
                    <a:pt x="155" y="1393"/>
                  </a:cubicBezTo>
                  <a:cubicBezTo>
                    <a:pt x="266" y="1111"/>
                    <a:pt x="431" y="859"/>
                    <a:pt x="646" y="645"/>
                  </a:cubicBezTo>
                  <a:cubicBezTo>
                    <a:pt x="861" y="436"/>
                    <a:pt x="1112" y="264"/>
                    <a:pt x="1394" y="154"/>
                  </a:cubicBezTo>
                  <a:cubicBezTo>
                    <a:pt x="1670" y="44"/>
                    <a:pt x="1971" y="-6"/>
                    <a:pt x="2271" y="0"/>
                  </a:cubicBezTo>
                  <a:lnTo>
                    <a:pt x="1233951" y="0"/>
                  </a:lnTo>
                  <a:cubicBezTo>
                    <a:pt x="1234552" y="0"/>
                    <a:pt x="1235129" y="240"/>
                    <a:pt x="1235552" y="663"/>
                  </a:cubicBezTo>
                  <a:cubicBezTo>
                    <a:pt x="1235982" y="1092"/>
                    <a:pt x="1236221" y="1669"/>
                    <a:pt x="1236221" y="2270"/>
                  </a:cubicBezTo>
                  <a:cubicBezTo>
                    <a:pt x="1236221" y="2878"/>
                    <a:pt x="1235982" y="3460"/>
                    <a:pt x="1235558" y="3896"/>
                  </a:cubicBezTo>
                  <a:cubicBezTo>
                    <a:pt x="1235135" y="4331"/>
                    <a:pt x="1234559" y="4583"/>
                    <a:pt x="1233951" y="4601"/>
                  </a:cubicBezTo>
                  <a:close/>
                </a:path>
              </a:pathLst>
            </a:custGeom>
            <a:solidFill>
              <a:srgbClr val="0E0E0E"/>
            </a:solidFill>
            <a:ln w="6134" cap="flat">
              <a:noFill/>
              <a:prstDash val="solid"/>
              <a:miter/>
            </a:ln>
          </p:spPr>
          <p:txBody>
            <a:bodyPr rtlCol="0" anchor="ctr"/>
            <a:lstStyle/>
            <a:p>
              <a:endParaRPr lang="en-AU"/>
            </a:p>
          </p:txBody>
        </p:sp>
        <p:sp>
          <p:nvSpPr>
            <p:cNvPr id="677" name="Freeform: Shape 676">
              <a:extLst>
                <a:ext uri="{FF2B5EF4-FFF2-40B4-BE49-F238E27FC236}">
                  <a16:creationId xmlns:a16="http://schemas.microsoft.com/office/drawing/2014/main" id="{FB9E8A52-B829-4DC2-94AE-3405E4666B72}"/>
                </a:ext>
              </a:extLst>
            </p:cNvPr>
            <p:cNvSpPr/>
            <p:nvPr/>
          </p:nvSpPr>
          <p:spPr>
            <a:xfrm>
              <a:off x="9885606" y="1907726"/>
              <a:ext cx="1235593" cy="4600"/>
            </a:xfrm>
            <a:custGeom>
              <a:avLst/>
              <a:gdLst>
                <a:gd name="connsiteX0" fmla="*/ 1233637 w 1235593"/>
                <a:gd name="connsiteY0" fmla="*/ 4601 h 4600"/>
                <a:gd name="connsiteX1" fmla="*/ 1957 w 1235593"/>
                <a:gd name="connsiteY1" fmla="*/ 4601 h 4600"/>
                <a:gd name="connsiteX2" fmla="*/ 558 w 1235593"/>
                <a:gd name="connsiteY2" fmla="*/ 3809 h 4600"/>
                <a:gd name="connsiteX3" fmla="*/ 0 w 1235593"/>
                <a:gd name="connsiteY3" fmla="*/ 2300 h 4600"/>
                <a:gd name="connsiteX4" fmla="*/ 558 w 1235593"/>
                <a:gd name="connsiteY4" fmla="*/ 791 h 4600"/>
                <a:gd name="connsiteX5" fmla="*/ 1957 w 1235593"/>
                <a:gd name="connsiteY5" fmla="*/ 0 h 4600"/>
                <a:gd name="connsiteX6" fmla="*/ 1233637 w 1235593"/>
                <a:gd name="connsiteY6" fmla="*/ 0 h 4600"/>
                <a:gd name="connsiteX7" fmla="*/ 1235035 w 1235593"/>
                <a:gd name="connsiteY7" fmla="*/ 791 h 4600"/>
                <a:gd name="connsiteX8" fmla="*/ 1235593 w 1235593"/>
                <a:gd name="connsiteY8" fmla="*/ 2300 h 4600"/>
                <a:gd name="connsiteX9" fmla="*/ 1235035 w 1235593"/>
                <a:gd name="connsiteY9" fmla="*/ 3809 h 4600"/>
                <a:gd name="connsiteX10" fmla="*/ 1233637 w 123559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5593" h="4600">
                  <a:moveTo>
                    <a:pt x="1233637" y="4601"/>
                  </a:moveTo>
                  <a:lnTo>
                    <a:pt x="1957" y="4601"/>
                  </a:lnTo>
                  <a:cubicBezTo>
                    <a:pt x="1411" y="4509"/>
                    <a:pt x="914" y="4233"/>
                    <a:pt x="558" y="3809"/>
                  </a:cubicBezTo>
                  <a:cubicBezTo>
                    <a:pt x="196" y="3386"/>
                    <a:pt x="0" y="2852"/>
                    <a:pt x="0" y="2300"/>
                  </a:cubicBezTo>
                  <a:cubicBezTo>
                    <a:pt x="0" y="1748"/>
                    <a:pt x="196" y="1215"/>
                    <a:pt x="558" y="791"/>
                  </a:cubicBezTo>
                  <a:cubicBezTo>
                    <a:pt x="914" y="368"/>
                    <a:pt x="1411" y="92"/>
                    <a:pt x="1957" y="0"/>
                  </a:cubicBezTo>
                  <a:lnTo>
                    <a:pt x="1233637" y="0"/>
                  </a:lnTo>
                  <a:cubicBezTo>
                    <a:pt x="1234182" y="92"/>
                    <a:pt x="1234679" y="368"/>
                    <a:pt x="1235035" y="791"/>
                  </a:cubicBezTo>
                  <a:cubicBezTo>
                    <a:pt x="1235397" y="1215"/>
                    <a:pt x="1235593" y="1748"/>
                    <a:pt x="1235593" y="2300"/>
                  </a:cubicBezTo>
                  <a:cubicBezTo>
                    <a:pt x="1235593" y="2852"/>
                    <a:pt x="1235397" y="3386"/>
                    <a:pt x="1235035" y="3809"/>
                  </a:cubicBezTo>
                  <a:cubicBezTo>
                    <a:pt x="1234679" y="4233"/>
                    <a:pt x="1234182" y="4509"/>
                    <a:pt x="1233637" y="4601"/>
                  </a:cubicBezTo>
                  <a:close/>
                </a:path>
              </a:pathLst>
            </a:custGeom>
            <a:solidFill>
              <a:srgbClr val="0E0E0E"/>
            </a:solidFill>
            <a:ln w="6134" cap="flat">
              <a:noFill/>
              <a:prstDash val="solid"/>
              <a:miter/>
            </a:ln>
          </p:spPr>
          <p:txBody>
            <a:bodyPr rtlCol="0" anchor="ctr"/>
            <a:lstStyle/>
            <a:p>
              <a:endParaRPr lang="en-AU"/>
            </a:p>
          </p:txBody>
        </p:sp>
        <p:sp>
          <p:nvSpPr>
            <p:cNvPr id="678" name="Freeform: Shape 677">
              <a:extLst>
                <a:ext uri="{FF2B5EF4-FFF2-40B4-BE49-F238E27FC236}">
                  <a16:creationId xmlns:a16="http://schemas.microsoft.com/office/drawing/2014/main" id="{F86868BB-DC63-46E8-8B0D-FC56E2FB7287}"/>
                </a:ext>
              </a:extLst>
            </p:cNvPr>
            <p:cNvSpPr/>
            <p:nvPr/>
          </p:nvSpPr>
          <p:spPr>
            <a:xfrm>
              <a:off x="10611389" y="2205509"/>
              <a:ext cx="743233" cy="4662"/>
            </a:xfrm>
            <a:custGeom>
              <a:avLst/>
              <a:gdLst>
                <a:gd name="connsiteX0" fmla="*/ 740523 w 743233"/>
                <a:gd name="connsiteY0" fmla="*/ 4632 h 4662"/>
                <a:gd name="connsiteX1" fmla="*/ 2705 w 743233"/>
                <a:gd name="connsiteY1" fmla="*/ 4632 h 4662"/>
                <a:gd name="connsiteX2" fmla="*/ 1705 w 743233"/>
                <a:gd name="connsiteY2" fmla="*/ 4576 h 4662"/>
                <a:gd name="connsiteX3" fmla="*/ 822 w 743233"/>
                <a:gd name="connsiteY3" fmla="*/ 4110 h 4662"/>
                <a:gd name="connsiteX4" fmla="*/ 215 w 743233"/>
                <a:gd name="connsiteY4" fmla="*/ 3307 h 4662"/>
                <a:gd name="connsiteX5" fmla="*/ 0 w 743233"/>
                <a:gd name="connsiteY5" fmla="*/ 2331 h 4662"/>
                <a:gd name="connsiteX6" fmla="*/ 215 w 743233"/>
                <a:gd name="connsiteY6" fmla="*/ 1350 h 4662"/>
                <a:gd name="connsiteX7" fmla="*/ 822 w 743233"/>
                <a:gd name="connsiteY7" fmla="*/ 553 h 4662"/>
                <a:gd name="connsiteX8" fmla="*/ 1705 w 743233"/>
                <a:gd name="connsiteY8" fmla="*/ 86 h 4662"/>
                <a:gd name="connsiteX9" fmla="*/ 2705 w 743233"/>
                <a:gd name="connsiteY9" fmla="*/ 31 h 4662"/>
                <a:gd name="connsiteX10" fmla="*/ 740523 w 743233"/>
                <a:gd name="connsiteY10" fmla="*/ 31 h 4662"/>
                <a:gd name="connsiteX11" fmla="*/ 741523 w 743233"/>
                <a:gd name="connsiteY11" fmla="*/ 86 h 4662"/>
                <a:gd name="connsiteX12" fmla="*/ 742412 w 743233"/>
                <a:gd name="connsiteY12" fmla="*/ 553 h 4662"/>
                <a:gd name="connsiteX13" fmla="*/ 743019 w 743233"/>
                <a:gd name="connsiteY13" fmla="*/ 1350 h 4662"/>
                <a:gd name="connsiteX14" fmla="*/ 743234 w 743233"/>
                <a:gd name="connsiteY14" fmla="*/ 2331 h 4662"/>
                <a:gd name="connsiteX15" fmla="*/ 743019 w 743233"/>
                <a:gd name="connsiteY15" fmla="*/ 3307 h 4662"/>
                <a:gd name="connsiteX16" fmla="*/ 742412 w 743233"/>
                <a:gd name="connsiteY16" fmla="*/ 4110 h 4662"/>
                <a:gd name="connsiteX17" fmla="*/ 741523 w 743233"/>
                <a:gd name="connsiteY17" fmla="*/ 4576 h 4662"/>
                <a:gd name="connsiteX18" fmla="*/ 740523 w 743233"/>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3233" h="4662">
                  <a:moveTo>
                    <a:pt x="740523" y="4632"/>
                  </a:moveTo>
                  <a:lnTo>
                    <a:pt x="2705" y="4632"/>
                  </a:lnTo>
                  <a:cubicBezTo>
                    <a:pt x="2374" y="4687"/>
                    <a:pt x="2030" y="4669"/>
                    <a:pt x="1705" y="4576"/>
                  </a:cubicBezTo>
                  <a:cubicBezTo>
                    <a:pt x="1380" y="4485"/>
                    <a:pt x="1079" y="4325"/>
                    <a:pt x="822" y="4110"/>
                  </a:cubicBezTo>
                  <a:cubicBezTo>
                    <a:pt x="564" y="3889"/>
                    <a:pt x="356" y="3613"/>
                    <a:pt x="215" y="3307"/>
                  </a:cubicBezTo>
                  <a:cubicBezTo>
                    <a:pt x="73" y="3000"/>
                    <a:pt x="0" y="2669"/>
                    <a:pt x="0" y="2331"/>
                  </a:cubicBezTo>
                  <a:cubicBezTo>
                    <a:pt x="0" y="1994"/>
                    <a:pt x="73" y="1657"/>
                    <a:pt x="215" y="1350"/>
                  </a:cubicBezTo>
                  <a:cubicBezTo>
                    <a:pt x="356" y="1043"/>
                    <a:pt x="564" y="773"/>
                    <a:pt x="822" y="553"/>
                  </a:cubicBezTo>
                  <a:cubicBezTo>
                    <a:pt x="1079" y="338"/>
                    <a:pt x="1380" y="178"/>
                    <a:pt x="1705" y="86"/>
                  </a:cubicBezTo>
                  <a:cubicBezTo>
                    <a:pt x="2030" y="-6"/>
                    <a:pt x="2374" y="-24"/>
                    <a:pt x="2705" y="31"/>
                  </a:cubicBezTo>
                  <a:lnTo>
                    <a:pt x="740523" y="31"/>
                  </a:lnTo>
                  <a:cubicBezTo>
                    <a:pt x="740860" y="-24"/>
                    <a:pt x="741198" y="-6"/>
                    <a:pt x="741523" y="86"/>
                  </a:cubicBezTo>
                  <a:cubicBezTo>
                    <a:pt x="741854" y="178"/>
                    <a:pt x="742155" y="338"/>
                    <a:pt x="742412" y="553"/>
                  </a:cubicBezTo>
                  <a:cubicBezTo>
                    <a:pt x="742670" y="773"/>
                    <a:pt x="742872" y="1043"/>
                    <a:pt x="743019" y="1350"/>
                  </a:cubicBezTo>
                  <a:cubicBezTo>
                    <a:pt x="743161" y="1657"/>
                    <a:pt x="743234" y="1994"/>
                    <a:pt x="743234" y="2331"/>
                  </a:cubicBezTo>
                  <a:cubicBezTo>
                    <a:pt x="743234" y="2669"/>
                    <a:pt x="743161" y="3000"/>
                    <a:pt x="743019" y="3307"/>
                  </a:cubicBezTo>
                  <a:cubicBezTo>
                    <a:pt x="742872" y="3613"/>
                    <a:pt x="742670" y="3889"/>
                    <a:pt x="742412" y="4110"/>
                  </a:cubicBezTo>
                  <a:cubicBezTo>
                    <a:pt x="742155" y="4325"/>
                    <a:pt x="741854" y="4485"/>
                    <a:pt x="741523" y="4576"/>
                  </a:cubicBezTo>
                  <a:cubicBezTo>
                    <a:pt x="741198" y="4669"/>
                    <a:pt x="740860" y="4687"/>
                    <a:pt x="740523" y="4632"/>
                  </a:cubicBezTo>
                  <a:close/>
                </a:path>
              </a:pathLst>
            </a:custGeom>
            <a:solidFill>
              <a:srgbClr val="0E0E0E"/>
            </a:solidFill>
            <a:ln w="6134" cap="flat">
              <a:noFill/>
              <a:prstDash val="solid"/>
              <a:miter/>
            </a:ln>
          </p:spPr>
          <p:txBody>
            <a:bodyPr rtlCol="0" anchor="ctr"/>
            <a:lstStyle/>
            <a:p>
              <a:endParaRPr lang="en-AU"/>
            </a:p>
          </p:txBody>
        </p:sp>
        <p:sp>
          <p:nvSpPr>
            <p:cNvPr id="679" name="Freeform: Shape 678">
              <a:extLst>
                <a:ext uri="{FF2B5EF4-FFF2-40B4-BE49-F238E27FC236}">
                  <a16:creationId xmlns:a16="http://schemas.microsoft.com/office/drawing/2014/main" id="{B022CD08-B2B8-474D-83C4-AB06EFF27A9D}"/>
                </a:ext>
              </a:extLst>
            </p:cNvPr>
            <p:cNvSpPr/>
            <p:nvPr/>
          </p:nvSpPr>
          <p:spPr>
            <a:xfrm>
              <a:off x="10611763" y="2303686"/>
              <a:ext cx="742479" cy="4601"/>
            </a:xfrm>
            <a:custGeom>
              <a:avLst/>
              <a:gdLst>
                <a:gd name="connsiteX0" fmla="*/ 740149 w 742479"/>
                <a:gd name="connsiteY0" fmla="*/ 4601 h 4601"/>
                <a:gd name="connsiteX1" fmla="*/ 2331 w 742479"/>
                <a:gd name="connsiteY1" fmla="*/ 4601 h 4601"/>
                <a:gd name="connsiteX2" fmla="*/ 687 w 742479"/>
                <a:gd name="connsiteY2" fmla="*/ 3920 h 4601"/>
                <a:gd name="connsiteX3" fmla="*/ 0 w 742479"/>
                <a:gd name="connsiteY3" fmla="*/ 2270 h 4601"/>
                <a:gd name="connsiteX4" fmla="*/ 178 w 742479"/>
                <a:gd name="connsiteY4" fmla="*/ 1387 h 4601"/>
                <a:gd name="connsiteX5" fmla="*/ 687 w 742479"/>
                <a:gd name="connsiteY5" fmla="*/ 645 h 4601"/>
                <a:gd name="connsiteX6" fmla="*/ 1448 w 742479"/>
                <a:gd name="connsiteY6" fmla="*/ 154 h 4601"/>
                <a:gd name="connsiteX7" fmla="*/ 2331 w 742479"/>
                <a:gd name="connsiteY7" fmla="*/ 0 h 4601"/>
                <a:gd name="connsiteX8" fmla="*/ 740149 w 742479"/>
                <a:gd name="connsiteY8" fmla="*/ 0 h 4601"/>
                <a:gd name="connsiteX9" fmla="*/ 741038 w 742479"/>
                <a:gd name="connsiteY9" fmla="*/ 154 h 4601"/>
                <a:gd name="connsiteX10" fmla="*/ 741793 w 742479"/>
                <a:gd name="connsiteY10" fmla="*/ 645 h 4601"/>
                <a:gd name="connsiteX11" fmla="*/ 742302 w 742479"/>
                <a:gd name="connsiteY11" fmla="*/ 1387 h 4601"/>
                <a:gd name="connsiteX12" fmla="*/ 742480 w 742479"/>
                <a:gd name="connsiteY12" fmla="*/ 2270 h 4601"/>
                <a:gd name="connsiteX13" fmla="*/ 741799 w 742479"/>
                <a:gd name="connsiteY13" fmla="*/ 3920 h 4601"/>
                <a:gd name="connsiteX14" fmla="*/ 740149 w 74247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479" h="4601">
                  <a:moveTo>
                    <a:pt x="740149" y="4601"/>
                  </a:moveTo>
                  <a:lnTo>
                    <a:pt x="2331" y="4601"/>
                  </a:lnTo>
                  <a:cubicBezTo>
                    <a:pt x="1718" y="4601"/>
                    <a:pt x="1123" y="4356"/>
                    <a:pt x="687" y="3920"/>
                  </a:cubicBezTo>
                  <a:cubicBezTo>
                    <a:pt x="246" y="3479"/>
                    <a:pt x="0" y="2890"/>
                    <a:pt x="0" y="2270"/>
                  </a:cubicBezTo>
                  <a:cubicBezTo>
                    <a:pt x="0" y="1970"/>
                    <a:pt x="61" y="1669"/>
                    <a:pt x="178" y="1387"/>
                  </a:cubicBezTo>
                  <a:cubicBezTo>
                    <a:pt x="301" y="1105"/>
                    <a:pt x="472" y="853"/>
                    <a:pt x="687" y="645"/>
                  </a:cubicBezTo>
                  <a:cubicBezTo>
                    <a:pt x="908" y="430"/>
                    <a:pt x="1166" y="264"/>
                    <a:pt x="1448" y="154"/>
                  </a:cubicBezTo>
                  <a:cubicBezTo>
                    <a:pt x="1730" y="44"/>
                    <a:pt x="2030" y="-6"/>
                    <a:pt x="2331" y="0"/>
                  </a:cubicBezTo>
                  <a:lnTo>
                    <a:pt x="740149" y="0"/>
                  </a:lnTo>
                  <a:cubicBezTo>
                    <a:pt x="740456" y="-6"/>
                    <a:pt x="740756" y="44"/>
                    <a:pt x="741038" y="154"/>
                  </a:cubicBezTo>
                  <a:cubicBezTo>
                    <a:pt x="741320" y="264"/>
                    <a:pt x="741578" y="430"/>
                    <a:pt x="741793" y="645"/>
                  </a:cubicBezTo>
                  <a:cubicBezTo>
                    <a:pt x="742013" y="853"/>
                    <a:pt x="742185" y="1105"/>
                    <a:pt x="742302" y="1387"/>
                  </a:cubicBezTo>
                  <a:cubicBezTo>
                    <a:pt x="742419" y="1669"/>
                    <a:pt x="742480" y="1970"/>
                    <a:pt x="742480" y="2270"/>
                  </a:cubicBezTo>
                  <a:cubicBezTo>
                    <a:pt x="742480" y="2890"/>
                    <a:pt x="742234" y="3479"/>
                    <a:pt x="741799" y="3920"/>
                  </a:cubicBezTo>
                  <a:cubicBezTo>
                    <a:pt x="741364" y="4356"/>
                    <a:pt x="740768" y="4601"/>
                    <a:pt x="740149" y="4601"/>
                  </a:cubicBezTo>
                  <a:close/>
                </a:path>
              </a:pathLst>
            </a:custGeom>
            <a:solidFill>
              <a:srgbClr val="0E0E0E"/>
            </a:solidFill>
            <a:ln w="6134" cap="flat">
              <a:noFill/>
              <a:prstDash val="solid"/>
              <a:miter/>
            </a:ln>
          </p:spPr>
          <p:txBody>
            <a:bodyPr rtlCol="0" anchor="ctr"/>
            <a:lstStyle/>
            <a:p>
              <a:endParaRPr lang="en-AU"/>
            </a:p>
          </p:txBody>
        </p:sp>
        <p:sp>
          <p:nvSpPr>
            <p:cNvPr id="680" name="Freeform: Shape 679">
              <a:extLst>
                <a:ext uri="{FF2B5EF4-FFF2-40B4-BE49-F238E27FC236}">
                  <a16:creationId xmlns:a16="http://schemas.microsoft.com/office/drawing/2014/main" id="{EB1CFD37-1633-46EB-A44E-803760014F4E}"/>
                </a:ext>
              </a:extLst>
            </p:cNvPr>
            <p:cNvSpPr/>
            <p:nvPr/>
          </p:nvSpPr>
          <p:spPr>
            <a:xfrm>
              <a:off x="10611389" y="2401741"/>
              <a:ext cx="743233" cy="4662"/>
            </a:xfrm>
            <a:custGeom>
              <a:avLst/>
              <a:gdLst>
                <a:gd name="connsiteX0" fmla="*/ 740523 w 743233"/>
                <a:gd name="connsiteY0" fmla="*/ 4632 h 4662"/>
                <a:gd name="connsiteX1" fmla="*/ 2705 w 743233"/>
                <a:gd name="connsiteY1" fmla="*/ 4632 h 4662"/>
                <a:gd name="connsiteX2" fmla="*/ 1705 w 743233"/>
                <a:gd name="connsiteY2" fmla="*/ 4576 h 4662"/>
                <a:gd name="connsiteX3" fmla="*/ 822 w 743233"/>
                <a:gd name="connsiteY3" fmla="*/ 4110 h 4662"/>
                <a:gd name="connsiteX4" fmla="*/ 215 w 743233"/>
                <a:gd name="connsiteY4" fmla="*/ 3307 h 4662"/>
                <a:gd name="connsiteX5" fmla="*/ 0 w 743233"/>
                <a:gd name="connsiteY5" fmla="*/ 2331 h 4662"/>
                <a:gd name="connsiteX6" fmla="*/ 215 w 743233"/>
                <a:gd name="connsiteY6" fmla="*/ 1350 h 4662"/>
                <a:gd name="connsiteX7" fmla="*/ 822 w 743233"/>
                <a:gd name="connsiteY7" fmla="*/ 552 h 4662"/>
                <a:gd name="connsiteX8" fmla="*/ 1705 w 743233"/>
                <a:gd name="connsiteY8" fmla="*/ 86 h 4662"/>
                <a:gd name="connsiteX9" fmla="*/ 2705 w 743233"/>
                <a:gd name="connsiteY9" fmla="*/ 31 h 4662"/>
                <a:gd name="connsiteX10" fmla="*/ 740523 w 743233"/>
                <a:gd name="connsiteY10" fmla="*/ 31 h 4662"/>
                <a:gd name="connsiteX11" fmla="*/ 741523 w 743233"/>
                <a:gd name="connsiteY11" fmla="*/ 86 h 4662"/>
                <a:gd name="connsiteX12" fmla="*/ 742412 w 743233"/>
                <a:gd name="connsiteY12" fmla="*/ 552 h 4662"/>
                <a:gd name="connsiteX13" fmla="*/ 743019 w 743233"/>
                <a:gd name="connsiteY13" fmla="*/ 1350 h 4662"/>
                <a:gd name="connsiteX14" fmla="*/ 743234 w 743233"/>
                <a:gd name="connsiteY14" fmla="*/ 2331 h 4662"/>
                <a:gd name="connsiteX15" fmla="*/ 743019 w 743233"/>
                <a:gd name="connsiteY15" fmla="*/ 3307 h 4662"/>
                <a:gd name="connsiteX16" fmla="*/ 742412 w 743233"/>
                <a:gd name="connsiteY16" fmla="*/ 4110 h 4662"/>
                <a:gd name="connsiteX17" fmla="*/ 741523 w 743233"/>
                <a:gd name="connsiteY17" fmla="*/ 4576 h 4662"/>
                <a:gd name="connsiteX18" fmla="*/ 740523 w 743233"/>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3233" h="4662">
                  <a:moveTo>
                    <a:pt x="740523" y="4632"/>
                  </a:moveTo>
                  <a:lnTo>
                    <a:pt x="2705" y="4632"/>
                  </a:lnTo>
                  <a:cubicBezTo>
                    <a:pt x="2374" y="4687"/>
                    <a:pt x="2030" y="4668"/>
                    <a:pt x="1705" y="4576"/>
                  </a:cubicBezTo>
                  <a:cubicBezTo>
                    <a:pt x="1380" y="4484"/>
                    <a:pt x="1079" y="4325"/>
                    <a:pt x="822" y="4110"/>
                  </a:cubicBezTo>
                  <a:cubicBezTo>
                    <a:pt x="564" y="3889"/>
                    <a:pt x="356" y="3613"/>
                    <a:pt x="215" y="3307"/>
                  </a:cubicBezTo>
                  <a:cubicBezTo>
                    <a:pt x="73" y="3000"/>
                    <a:pt x="0" y="2669"/>
                    <a:pt x="0" y="2331"/>
                  </a:cubicBezTo>
                  <a:cubicBezTo>
                    <a:pt x="0" y="1994"/>
                    <a:pt x="73" y="1657"/>
                    <a:pt x="215" y="1350"/>
                  </a:cubicBezTo>
                  <a:cubicBezTo>
                    <a:pt x="356" y="1043"/>
                    <a:pt x="564" y="773"/>
                    <a:pt x="822" y="552"/>
                  </a:cubicBezTo>
                  <a:cubicBezTo>
                    <a:pt x="1079" y="338"/>
                    <a:pt x="1380" y="178"/>
                    <a:pt x="1705" y="86"/>
                  </a:cubicBezTo>
                  <a:cubicBezTo>
                    <a:pt x="2030" y="-6"/>
                    <a:pt x="2374" y="-24"/>
                    <a:pt x="2705" y="31"/>
                  </a:cubicBezTo>
                  <a:lnTo>
                    <a:pt x="740523" y="31"/>
                  </a:lnTo>
                  <a:cubicBezTo>
                    <a:pt x="740860" y="-24"/>
                    <a:pt x="741198" y="-6"/>
                    <a:pt x="741523" y="86"/>
                  </a:cubicBezTo>
                  <a:cubicBezTo>
                    <a:pt x="741854" y="178"/>
                    <a:pt x="742155" y="338"/>
                    <a:pt x="742412" y="552"/>
                  </a:cubicBezTo>
                  <a:cubicBezTo>
                    <a:pt x="742670" y="773"/>
                    <a:pt x="742872" y="1043"/>
                    <a:pt x="743019" y="1350"/>
                  </a:cubicBezTo>
                  <a:cubicBezTo>
                    <a:pt x="743161" y="1657"/>
                    <a:pt x="743234" y="1994"/>
                    <a:pt x="743234" y="2331"/>
                  </a:cubicBezTo>
                  <a:cubicBezTo>
                    <a:pt x="743234" y="2669"/>
                    <a:pt x="743161" y="3000"/>
                    <a:pt x="743019" y="3307"/>
                  </a:cubicBezTo>
                  <a:cubicBezTo>
                    <a:pt x="742872" y="3613"/>
                    <a:pt x="742670" y="3889"/>
                    <a:pt x="742412" y="4110"/>
                  </a:cubicBezTo>
                  <a:cubicBezTo>
                    <a:pt x="742155" y="4325"/>
                    <a:pt x="741854" y="4484"/>
                    <a:pt x="741523" y="4576"/>
                  </a:cubicBezTo>
                  <a:cubicBezTo>
                    <a:pt x="741198" y="4668"/>
                    <a:pt x="740860" y="4687"/>
                    <a:pt x="740523" y="4632"/>
                  </a:cubicBezTo>
                  <a:close/>
                </a:path>
              </a:pathLst>
            </a:custGeom>
            <a:solidFill>
              <a:srgbClr val="0E0E0E"/>
            </a:solidFill>
            <a:ln w="6134" cap="flat">
              <a:noFill/>
              <a:prstDash val="solid"/>
              <a:miter/>
            </a:ln>
          </p:spPr>
          <p:txBody>
            <a:bodyPr rtlCol="0" anchor="ctr"/>
            <a:lstStyle/>
            <a:p>
              <a:endParaRPr lang="en-AU"/>
            </a:p>
          </p:txBody>
        </p:sp>
        <p:sp>
          <p:nvSpPr>
            <p:cNvPr id="681" name="Freeform: Shape 680">
              <a:extLst>
                <a:ext uri="{FF2B5EF4-FFF2-40B4-BE49-F238E27FC236}">
                  <a16:creationId xmlns:a16="http://schemas.microsoft.com/office/drawing/2014/main" id="{F3ADC078-7105-4AEA-8CD6-72C07F7C2F63}"/>
                </a:ext>
              </a:extLst>
            </p:cNvPr>
            <p:cNvSpPr/>
            <p:nvPr/>
          </p:nvSpPr>
          <p:spPr>
            <a:xfrm>
              <a:off x="10611763" y="2499857"/>
              <a:ext cx="742479" cy="4601"/>
            </a:xfrm>
            <a:custGeom>
              <a:avLst/>
              <a:gdLst>
                <a:gd name="connsiteX0" fmla="*/ 740149 w 742479"/>
                <a:gd name="connsiteY0" fmla="*/ 4601 h 4601"/>
                <a:gd name="connsiteX1" fmla="*/ 2331 w 742479"/>
                <a:gd name="connsiteY1" fmla="*/ 4601 h 4601"/>
                <a:gd name="connsiteX2" fmla="*/ 1448 w 742479"/>
                <a:gd name="connsiteY2" fmla="*/ 4447 h 4601"/>
                <a:gd name="connsiteX3" fmla="*/ 687 w 742479"/>
                <a:gd name="connsiteY3" fmla="*/ 3956 h 4601"/>
                <a:gd name="connsiteX4" fmla="*/ 178 w 742479"/>
                <a:gd name="connsiteY4" fmla="*/ 3214 h 4601"/>
                <a:gd name="connsiteX5" fmla="*/ 0 w 742479"/>
                <a:gd name="connsiteY5" fmla="*/ 2331 h 4601"/>
                <a:gd name="connsiteX6" fmla="*/ 687 w 742479"/>
                <a:gd name="connsiteY6" fmla="*/ 681 h 4601"/>
                <a:gd name="connsiteX7" fmla="*/ 2331 w 742479"/>
                <a:gd name="connsiteY7" fmla="*/ 0 h 4601"/>
                <a:gd name="connsiteX8" fmla="*/ 740149 w 742479"/>
                <a:gd name="connsiteY8" fmla="*/ 0 h 4601"/>
                <a:gd name="connsiteX9" fmla="*/ 741799 w 742479"/>
                <a:gd name="connsiteY9" fmla="*/ 681 h 4601"/>
                <a:gd name="connsiteX10" fmla="*/ 742480 w 742479"/>
                <a:gd name="connsiteY10" fmla="*/ 2331 h 4601"/>
                <a:gd name="connsiteX11" fmla="*/ 742302 w 742479"/>
                <a:gd name="connsiteY11" fmla="*/ 3214 h 4601"/>
                <a:gd name="connsiteX12" fmla="*/ 741793 w 742479"/>
                <a:gd name="connsiteY12" fmla="*/ 3956 h 4601"/>
                <a:gd name="connsiteX13" fmla="*/ 741038 w 742479"/>
                <a:gd name="connsiteY13" fmla="*/ 4447 h 4601"/>
                <a:gd name="connsiteX14" fmla="*/ 740149 w 74247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479" h="4601">
                  <a:moveTo>
                    <a:pt x="740149" y="4601"/>
                  </a:moveTo>
                  <a:lnTo>
                    <a:pt x="2331" y="4601"/>
                  </a:lnTo>
                  <a:cubicBezTo>
                    <a:pt x="2030" y="4607"/>
                    <a:pt x="1730" y="4558"/>
                    <a:pt x="1448" y="4447"/>
                  </a:cubicBezTo>
                  <a:cubicBezTo>
                    <a:pt x="1166" y="4337"/>
                    <a:pt x="908" y="4171"/>
                    <a:pt x="687" y="3956"/>
                  </a:cubicBezTo>
                  <a:cubicBezTo>
                    <a:pt x="472" y="3748"/>
                    <a:pt x="301" y="3497"/>
                    <a:pt x="178" y="3214"/>
                  </a:cubicBezTo>
                  <a:cubicBezTo>
                    <a:pt x="61" y="2932"/>
                    <a:pt x="0" y="2632"/>
                    <a:pt x="0" y="2331"/>
                  </a:cubicBezTo>
                  <a:cubicBezTo>
                    <a:pt x="0" y="1711"/>
                    <a:pt x="246" y="1123"/>
                    <a:pt x="687" y="681"/>
                  </a:cubicBezTo>
                  <a:cubicBezTo>
                    <a:pt x="1123" y="245"/>
                    <a:pt x="1718" y="0"/>
                    <a:pt x="2331" y="0"/>
                  </a:cubicBezTo>
                  <a:lnTo>
                    <a:pt x="740149" y="0"/>
                  </a:lnTo>
                  <a:cubicBezTo>
                    <a:pt x="740768" y="0"/>
                    <a:pt x="741364" y="245"/>
                    <a:pt x="741799" y="681"/>
                  </a:cubicBezTo>
                  <a:cubicBezTo>
                    <a:pt x="742234" y="1123"/>
                    <a:pt x="742480" y="1711"/>
                    <a:pt x="742480" y="2331"/>
                  </a:cubicBezTo>
                  <a:cubicBezTo>
                    <a:pt x="742480" y="2632"/>
                    <a:pt x="742419" y="2932"/>
                    <a:pt x="742302" y="3214"/>
                  </a:cubicBezTo>
                  <a:cubicBezTo>
                    <a:pt x="742185" y="3497"/>
                    <a:pt x="742013" y="3748"/>
                    <a:pt x="741793" y="3956"/>
                  </a:cubicBezTo>
                  <a:cubicBezTo>
                    <a:pt x="741578" y="4171"/>
                    <a:pt x="741320" y="4337"/>
                    <a:pt x="741038" y="4447"/>
                  </a:cubicBezTo>
                  <a:cubicBezTo>
                    <a:pt x="740756" y="4558"/>
                    <a:pt x="740456" y="4607"/>
                    <a:pt x="740149" y="4601"/>
                  </a:cubicBezTo>
                  <a:close/>
                </a:path>
              </a:pathLst>
            </a:custGeom>
            <a:solidFill>
              <a:srgbClr val="0E0E0E"/>
            </a:solidFill>
            <a:ln w="6134" cap="flat">
              <a:noFill/>
              <a:prstDash val="solid"/>
              <a:miter/>
            </a:ln>
          </p:spPr>
          <p:txBody>
            <a:bodyPr rtlCol="0" anchor="ctr"/>
            <a:lstStyle/>
            <a:p>
              <a:endParaRPr lang="en-AU"/>
            </a:p>
          </p:txBody>
        </p:sp>
        <p:sp>
          <p:nvSpPr>
            <p:cNvPr id="682" name="Freeform: Shape 681">
              <a:extLst>
                <a:ext uri="{FF2B5EF4-FFF2-40B4-BE49-F238E27FC236}">
                  <a16:creationId xmlns:a16="http://schemas.microsoft.com/office/drawing/2014/main" id="{467CCCEF-F0EE-439B-B41F-9D10ED2F0384}"/>
                </a:ext>
              </a:extLst>
            </p:cNvPr>
            <p:cNvSpPr/>
            <p:nvPr/>
          </p:nvSpPr>
          <p:spPr>
            <a:xfrm>
              <a:off x="10611389" y="2597973"/>
              <a:ext cx="743233" cy="4662"/>
            </a:xfrm>
            <a:custGeom>
              <a:avLst/>
              <a:gdLst>
                <a:gd name="connsiteX0" fmla="*/ 740523 w 743233"/>
                <a:gd name="connsiteY0" fmla="*/ 4632 h 4662"/>
                <a:gd name="connsiteX1" fmla="*/ 2705 w 743233"/>
                <a:gd name="connsiteY1" fmla="*/ 4632 h 4662"/>
                <a:gd name="connsiteX2" fmla="*/ 1705 w 743233"/>
                <a:gd name="connsiteY2" fmla="*/ 4576 h 4662"/>
                <a:gd name="connsiteX3" fmla="*/ 822 w 743233"/>
                <a:gd name="connsiteY3" fmla="*/ 4110 h 4662"/>
                <a:gd name="connsiteX4" fmla="*/ 215 w 743233"/>
                <a:gd name="connsiteY4" fmla="*/ 3307 h 4662"/>
                <a:gd name="connsiteX5" fmla="*/ 0 w 743233"/>
                <a:gd name="connsiteY5" fmla="*/ 2331 h 4662"/>
                <a:gd name="connsiteX6" fmla="*/ 215 w 743233"/>
                <a:gd name="connsiteY6" fmla="*/ 1350 h 4662"/>
                <a:gd name="connsiteX7" fmla="*/ 822 w 743233"/>
                <a:gd name="connsiteY7" fmla="*/ 552 h 4662"/>
                <a:gd name="connsiteX8" fmla="*/ 1705 w 743233"/>
                <a:gd name="connsiteY8" fmla="*/ 86 h 4662"/>
                <a:gd name="connsiteX9" fmla="*/ 2705 w 743233"/>
                <a:gd name="connsiteY9" fmla="*/ 31 h 4662"/>
                <a:gd name="connsiteX10" fmla="*/ 740523 w 743233"/>
                <a:gd name="connsiteY10" fmla="*/ 31 h 4662"/>
                <a:gd name="connsiteX11" fmla="*/ 741523 w 743233"/>
                <a:gd name="connsiteY11" fmla="*/ 86 h 4662"/>
                <a:gd name="connsiteX12" fmla="*/ 742412 w 743233"/>
                <a:gd name="connsiteY12" fmla="*/ 552 h 4662"/>
                <a:gd name="connsiteX13" fmla="*/ 743019 w 743233"/>
                <a:gd name="connsiteY13" fmla="*/ 1350 h 4662"/>
                <a:gd name="connsiteX14" fmla="*/ 743234 w 743233"/>
                <a:gd name="connsiteY14" fmla="*/ 2331 h 4662"/>
                <a:gd name="connsiteX15" fmla="*/ 743019 w 743233"/>
                <a:gd name="connsiteY15" fmla="*/ 3307 h 4662"/>
                <a:gd name="connsiteX16" fmla="*/ 742412 w 743233"/>
                <a:gd name="connsiteY16" fmla="*/ 4110 h 4662"/>
                <a:gd name="connsiteX17" fmla="*/ 741523 w 743233"/>
                <a:gd name="connsiteY17" fmla="*/ 4576 h 4662"/>
                <a:gd name="connsiteX18" fmla="*/ 740523 w 743233"/>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3233" h="4662">
                  <a:moveTo>
                    <a:pt x="740523" y="4632"/>
                  </a:moveTo>
                  <a:lnTo>
                    <a:pt x="2705" y="4632"/>
                  </a:lnTo>
                  <a:cubicBezTo>
                    <a:pt x="2374" y="4687"/>
                    <a:pt x="2030" y="4669"/>
                    <a:pt x="1705" y="4576"/>
                  </a:cubicBezTo>
                  <a:cubicBezTo>
                    <a:pt x="1380" y="4485"/>
                    <a:pt x="1079" y="4325"/>
                    <a:pt x="822" y="4110"/>
                  </a:cubicBezTo>
                  <a:cubicBezTo>
                    <a:pt x="564" y="3889"/>
                    <a:pt x="356" y="3614"/>
                    <a:pt x="215" y="3307"/>
                  </a:cubicBezTo>
                  <a:cubicBezTo>
                    <a:pt x="73" y="3000"/>
                    <a:pt x="0" y="2669"/>
                    <a:pt x="0" y="2331"/>
                  </a:cubicBezTo>
                  <a:cubicBezTo>
                    <a:pt x="0" y="1994"/>
                    <a:pt x="73" y="1657"/>
                    <a:pt x="215" y="1350"/>
                  </a:cubicBezTo>
                  <a:cubicBezTo>
                    <a:pt x="356" y="1043"/>
                    <a:pt x="564" y="773"/>
                    <a:pt x="822" y="552"/>
                  </a:cubicBezTo>
                  <a:cubicBezTo>
                    <a:pt x="1079" y="338"/>
                    <a:pt x="1380" y="172"/>
                    <a:pt x="1705" y="86"/>
                  </a:cubicBezTo>
                  <a:cubicBezTo>
                    <a:pt x="2030" y="-6"/>
                    <a:pt x="2374" y="-24"/>
                    <a:pt x="2705" y="31"/>
                  </a:cubicBezTo>
                  <a:lnTo>
                    <a:pt x="740523" y="31"/>
                  </a:lnTo>
                  <a:cubicBezTo>
                    <a:pt x="740860" y="-24"/>
                    <a:pt x="741198" y="-6"/>
                    <a:pt x="741523" y="86"/>
                  </a:cubicBezTo>
                  <a:cubicBezTo>
                    <a:pt x="741854" y="172"/>
                    <a:pt x="742155" y="338"/>
                    <a:pt x="742412" y="552"/>
                  </a:cubicBezTo>
                  <a:cubicBezTo>
                    <a:pt x="742670" y="773"/>
                    <a:pt x="742872" y="1043"/>
                    <a:pt x="743019" y="1350"/>
                  </a:cubicBezTo>
                  <a:cubicBezTo>
                    <a:pt x="743161" y="1657"/>
                    <a:pt x="743234" y="1994"/>
                    <a:pt x="743234" y="2331"/>
                  </a:cubicBezTo>
                  <a:cubicBezTo>
                    <a:pt x="743234" y="2669"/>
                    <a:pt x="743161" y="3000"/>
                    <a:pt x="743019" y="3307"/>
                  </a:cubicBezTo>
                  <a:cubicBezTo>
                    <a:pt x="742872" y="3614"/>
                    <a:pt x="742670" y="3889"/>
                    <a:pt x="742412" y="4110"/>
                  </a:cubicBezTo>
                  <a:cubicBezTo>
                    <a:pt x="742155" y="4325"/>
                    <a:pt x="741854" y="4485"/>
                    <a:pt x="741523" y="4576"/>
                  </a:cubicBezTo>
                  <a:cubicBezTo>
                    <a:pt x="741198" y="4669"/>
                    <a:pt x="740860" y="4687"/>
                    <a:pt x="740523" y="4632"/>
                  </a:cubicBezTo>
                  <a:close/>
                </a:path>
              </a:pathLst>
            </a:custGeom>
            <a:solidFill>
              <a:srgbClr val="0E0E0E"/>
            </a:solidFill>
            <a:ln w="6134" cap="flat">
              <a:noFill/>
              <a:prstDash val="solid"/>
              <a:miter/>
            </a:ln>
          </p:spPr>
          <p:txBody>
            <a:bodyPr rtlCol="0" anchor="ctr"/>
            <a:lstStyle/>
            <a:p>
              <a:endParaRPr lang="en-AU"/>
            </a:p>
          </p:txBody>
        </p:sp>
        <p:sp>
          <p:nvSpPr>
            <p:cNvPr id="683" name="Freeform: Shape 682">
              <a:extLst>
                <a:ext uri="{FF2B5EF4-FFF2-40B4-BE49-F238E27FC236}">
                  <a16:creationId xmlns:a16="http://schemas.microsoft.com/office/drawing/2014/main" id="{DC11622A-D9D4-4772-9129-0469C615C4CE}"/>
                </a:ext>
              </a:extLst>
            </p:cNvPr>
            <p:cNvSpPr/>
            <p:nvPr/>
          </p:nvSpPr>
          <p:spPr>
            <a:xfrm>
              <a:off x="10611389" y="2696058"/>
              <a:ext cx="743233" cy="4662"/>
            </a:xfrm>
            <a:custGeom>
              <a:avLst/>
              <a:gdLst>
                <a:gd name="connsiteX0" fmla="*/ 740523 w 743233"/>
                <a:gd name="connsiteY0" fmla="*/ 4632 h 4662"/>
                <a:gd name="connsiteX1" fmla="*/ 2705 w 743233"/>
                <a:gd name="connsiteY1" fmla="*/ 4632 h 4662"/>
                <a:gd name="connsiteX2" fmla="*/ 1705 w 743233"/>
                <a:gd name="connsiteY2" fmla="*/ 4576 h 4662"/>
                <a:gd name="connsiteX3" fmla="*/ 822 w 743233"/>
                <a:gd name="connsiteY3" fmla="*/ 4104 h 4662"/>
                <a:gd name="connsiteX4" fmla="*/ 215 w 743233"/>
                <a:gd name="connsiteY4" fmla="*/ 3307 h 4662"/>
                <a:gd name="connsiteX5" fmla="*/ 0 w 743233"/>
                <a:gd name="connsiteY5" fmla="*/ 2331 h 4662"/>
                <a:gd name="connsiteX6" fmla="*/ 215 w 743233"/>
                <a:gd name="connsiteY6" fmla="*/ 1350 h 4662"/>
                <a:gd name="connsiteX7" fmla="*/ 822 w 743233"/>
                <a:gd name="connsiteY7" fmla="*/ 553 h 4662"/>
                <a:gd name="connsiteX8" fmla="*/ 1705 w 743233"/>
                <a:gd name="connsiteY8" fmla="*/ 86 h 4662"/>
                <a:gd name="connsiteX9" fmla="*/ 2705 w 743233"/>
                <a:gd name="connsiteY9" fmla="*/ 31 h 4662"/>
                <a:gd name="connsiteX10" fmla="*/ 740523 w 743233"/>
                <a:gd name="connsiteY10" fmla="*/ 31 h 4662"/>
                <a:gd name="connsiteX11" fmla="*/ 741523 w 743233"/>
                <a:gd name="connsiteY11" fmla="*/ 86 h 4662"/>
                <a:gd name="connsiteX12" fmla="*/ 742412 w 743233"/>
                <a:gd name="connsiteY12" fmla="*/ 553 h 4662"/>
                <a:gd name="connsiteX13" fmla="*/ 743019 w 743233"/>
                <a:gd name="connsiteY13" fmla="*/ 1350 h 4662"/>
                <a:gd name="connsiteX14" fmla="*/ 743234 w 743233"/>
                <a:gd name="connsiteY14" fmla="*/ 2331 h 4662"/>
                <a:gd name="connsiteX15" fmla="*/ 743019 w 743233"/>
                <a:gd name="connsiteY15" fmla="*/ 3307 h 4662"/>
                <a:gd name="connsiteX16" fmla="*/ 742412 w 743233"/>
                <a:gd name="connsiteY16" fmla="*/ 4104 h 4662"/>
                <a:gd name="connsiteX17" fmla="*/ 741523 w 743233"/>
                <a:gd name="connsiteY17" fmla="*/ 4576 h 4662"/>
                <a:gd name="connsiteX18" fmla="*/ 740523 w 743233"/>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3233" h="4662">
                  <a:moveTo>
                    <a:pt x="740523" y="4632"/>
                  </a:moveTo>
                  <a:lnTo>
                    <a:pt x="2705" y="4632"/>
                  </a:lnTo>
                  <a:cubicBezTo>
                    <a:pt x="2374" y="4687"/>
                    <a:pt x="2030" y="4669"/>
                    <a:pt x="1705" y="4576"/>
                  </a:cubicBezTo>
                  <a:cubicBezTo>
                    <a:pt x="1380" y="4485"/>
                    <a:pt x="1079" y="4325"/>
                    <a:pt x="822" y="4104"/>
                  </a:cubicBezTo>
                  <a:cubicBezTo>
                    <a:pt x="564" y="3889"/>
                    <a:pt x="356" y="3613"/>
                    <a:pt x="215" y="3307"/>
                  </a:cubicBezTo>
                  <a:cubicBezTo>
                    <a:pt x="73" y="3000"/>
                    <a:pt x="0" y="2669"/>
                    <a:pt x="0" y="2331"/>
                  </a:cubicBezTo>
                  <a:cubicBezTo>
                    <a:pt x="0" y="1994"/>
                    <a:pt x="73" y="1657"/>
                    <a:pt x="215" y="1350"/>
                  </a:cubicBezTo>
                  <a:cubicBezTo>
                    <a:pt x="356" y="1043"/>
                    <a:pt x="564" y="773"/>
                    <a:pt x="822" y="553"/>
                  </a:cubicBezTo>
                  <a:cubicBezTo>
                    <a:pt x="1079" y="338"/>
                    <a:pt x="1380" y="178"/>
                    <a:pt x="1705" y="86"/>
                  </a:cubicBezTo>
                  <a:cubicBezTo>
                    <a:pt x="2030" y="-6"/>
                    <a:pt x="2374" y="-24"/>
                    <a:pt x="2705" y="31"/>
                  </a:cubicBezTo>
                  <a:lnTo>
                    <a:pt x="740523" y="31"/>
                  </a:lnTo>
                  <a:cubicBezTo>
                    <a:pt x="740860" y="-24"/>
                    <a:pt x="741198" y="-6"/>
                    <a:pt x="741523" y="86"/>
                  </a:cubicBezTo>
                  <a:cubicBezTo>
                    <a:pt x="741854" y="178"/>
                    <a:pt x="742155" y="338"/>
                    <a:pt x="742412" y="553"/>
                  </a:cubicBezTo>
                  <a:cubicBezTo>
                    <a:pt x="742670" y="773"/>
                    <a:pt x="742872" y="1043"/>
                    <a:pt x="743019" y="1350"/>
                  </a:cubicBezTo>
                  <a:cubicBezTo>
                    <a:pt x="743161" y="1657"/>
                    <a:pt x="743234" y="1994"/>
                    <a:pt x="743234" y="2331"/>
                  </a:cubicBezTo>
                  <a:cubicBezTo>
                    <a:pt x="743234" y="2669"/>
                    <a:pt x="743161" y="3000"/>
                    <a:pt x="743019" y="3307"/>
                  </a:cubicBezTo>
                  <a:cubicBezTo>
                    <a:pt x="742872" y="3613"/>
                    <a:pt x="742670" y="3889"/>
                    <a:pt x="742412" y="4104"/>
                  </a:cubicBezTo>
                  <a:cubicBezTo>
                    <a:pt x="742155" y="4325"/>
                    <a:pt x="741854" y="4485"/>
                    <a:pt x="741523" y="4576"/>
                  </a:cubicBezTo>
                  <a:cubicBezTo>
                    <a:pt x="741198" y="4669"/>
                    <a:pt x="740860" y="4687"/>
                    <a:pt x="740523" y="4632"/>
                  </a:cubicBezTo>
                  <a:close/>
                </a:path>
              </a:pathLst>
            </a:custGeom>
            <a:solidFill>
              <a:srgbClr val="0E0E0E"/>
            </a:solidFill>
            <a:ln w="6134" cap="flat">
              <a:noFill/>
              <a:prstDash val="solid"/>
              <a:miter/>
            </a:ln>
          </p:spPr>
          <p:txBody>
            <a:bodyPr rtlCol="0" anchor="ctr"/>
            <a:lstStyle/>
            <a:p>
              <a:endParaRPr lang="en-AU"/>
            </a:p>
          </p:txBody>
        </p:sp>
        <p:sp>
          <p:nvSpPr>
            <p:cNvPr id="684" name="Freeform: Shape 683">
              <a:extLst>
                <a:ext uri="{FF2B5EF4-FFF2-40B4-BE49-F238E27FC236}">
                  <a16:creationId xmlns:a16="http://schemas.microsoft.com/office/drawing/2014/main" id="{21D6909A-E5D9-4CE1-9FBF-289C77A7E069}"/>
                </a:ext>
              </a:extLst>
            </p:cNvPr>
            <p:cNvSpPr/>
            <p:nvPr/>
          </p:nvSpPr>
          <p:spPr>
            <a:xfrm>
              <a:off x="10611763" y="2794235"/>
              <a:ext cx="742479" cy="4601"/>
            </a:xfrm>
            <a:custGeom>
              <a:avLst/>
              <a:gdLst>
                <a:gd name="connsiteX0" fmla="*/ 740149 w 742479"/>
                <a:gd name="connsiteY0" fmla="*/ 4601 h 4601"/>
                <a:gd name="connsiteX1" fmla="*/ 2331 w 742479"/>
                <a:gd name="connsiteY1" fmla="*/ 4601 h 4601"/>
                <a:gd name="connsiteX2" fmla="*/ 687 w 742479"/>
                <a:gd name="connsiteY2" fmla="*/ 3920 h 4601"/>
                <a:gd name="connsiteX3" fmla="*/ 0 w 742479"/>
                <a:gd name="connsiteY3" fmla="*/ 2270 h 4601"/>
                <a:gd name="connsiteX4" fmla="*/ 178 w 742479"/>
                <a:gd name="connsiteY4" fmla="*/ 1387 h 4601"/>
                <a:gd name="connsiteX5" fmla="*/ 687 w 742479"/>
                <a:gd name="connsiteY5" fmla="*/ 645 h 4601"/>
                <a:gd name="connsiteX6" fmla="*/ 1448 w 742479"/>
                <a:gd name="connsiteY6" fmla="*/ 154 h 4601"/>
                <a:gd name="connsiteX7" fmla="*/ 2331 w 742479"/>
                <a:gd name="connsiteY7" fmla="*/ 0 h 4601"/>
                <a:gd name="connsiteX8" fmla="*/ 740149 w 742479"/>
                <a:gd name="connsiteY8" fmla="*/ 0 h 4601"/>
                <a:gd name="connsiteX9" fmla="*/ 741038 w 742479"/>
                <a:gd name="connsiteY9" fmla="*/ 154 h 4601"/>
                <a:gd name="connsiteX10" fmla="*/ 741793 w 742479"/>
                <a:gd name="connsiteY10" fmla="*/ 645 h 4601"/>
                <a:gd name="connsiteX11" fmla="*/ 742302 w 742479"/>
                <a:gd name="connsiteY11" fmla="*/ 1387 h 4601"/>
                <a:gd name="connsiteX12" fmla="*/ 742480 w 742479"/>
                <a:gd name="connsiteY12" fmla="*/ 2270 h 4601"/>
                <a:gd name="connsiteX13" fmla="*/ 741799 w 742479"/>
                <a:gd name="connsiteY13" fmla="*/ 3920 h 4601"/>
                <a:gd name="connsiteX14" fmla="*/ 740149 w 742479"/>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2479" h="4601">
                  <a:moveTo>
                    <a:pt x="740149" y="4601"/>
                  </a:moveTo>
                  <a:lnTo>
                    <a:pt x="2331" y="4601"/>
                  </a:lnTo>
                  <a:cubicBezTo>
                    <a:pt x="1718" y="4601"/>
                    <a:pt x="1123" y="4356"/>
                    <a:pt x="687" y="3920"/>
                  </a:cubicBezTo>
                  <a:cubicBezTo>
                    <a:pt x="246" y="3479"/>
                    <a:pt x="0" y="2890"/>
                    <a:pt x="0" y="2270"/>
                  </a:cubicBezTo>
                  <a:cubicBezTo>
                    <a:pt x="0" y="1963"/>
                    <a:pt x="61" y="1669"/>
                    <a:pt x="178" y="1387"/>
                  </a:cubicBezTo>
                  <a:cubicBezTo>
                    <a:pt x="301" y="1105"/>
                    <a:pt x="472" y="853"/>
                    <a:pt x="687" y="645"/>
                  </a:cubicBezTo>
                  <a:cubicBezTo>
                    <a:pt x="908" y="430"/>
                    <a:pt x="1166" y="264"/>
                    <a:pt x="1448" y="154"/>
                  </a:cubicBezTo>
                  <a:cubicBezTo>
                    <a:pt x="1730" y="44"/>
                    <a:pt x="2030" y="-6"/>
                    <a:pt x="2331" y="0"/>
                  </a:cubicBezTo>
                  <a:lnTo>
                    <a:pt x="740149" y="0"/>
                  </a:lnTo>
                  <a:cubicBezTo>
                    <a:pt x="740456" y="-6"/>
                    <a:pt x="740756" y="44"/>
                    <a:pt x="741038" y="154"/>
                  </a:cubicBezTo>
                  <a:cubicBezTo>
                    <a:pt x="741320" y="264"/>
                    <a:pt x="741578" y="430"/>
                    <a:pt x="741793" y="645"/>
                  </a:cubicBezTo>
                  <a:cubicBezTo>
                    <a:pt x="742013" y="853"/>
                    <a:pt x="742185" y="1105"/>
                    <a:pt x="742302" y="1387"/>
                  </a:cubicBezTo>
                  <a:cubicBezTo>
                    <a:pt x="742419" y="1669"/>
                    <a:pt x="742480" y="1963"/>
                    <a:pt x="742480" y="2270"/>
                  </a:cubicBezTo>
                  <a:cubicBezTo>
                    <a:pt x="742480" y="2890"/>
                    <a:pt x="742234" y="3479"/>
                    <a:pt x="741799" y="3920"/>
                  </a:cubicBezTo>
                  <a:cubicBezTo>
                    <a:pt x="741364" y="4356"/>
                    <a:pt x="740768" y="4601"/>
                    <a:pt x="740149" y="4601"/>
                  </a:cubicBezTo>
                  <a:close/>
                </a:path>
              </a:pathLst>
            </a:custGeom>
            <a:solidFill>
              <a:srgbClr val="0E0E0E"/>
            </a:solidFill>
            <a:ln w="6134" cap="flat">
              <a:noFill/>
              <a:prstDash val="solid"/>
              <a:miter/>
            </a:ln>
          </p:spPr>
          <p:txBody>
            <a:bodyPr rtlCol="0" anchor="ctr"/>
            <a:lstStyle/>
            <a:p>
              <a:endParaRPr lang="en-AU"/>
            </a:p>
          </p:txBody>
        </p:sp>
        <p:sp>
          <p:nvSpPr>
            <p:cNvPr id="685" name="Freeform: Shape 684">
              <a:extLst>
                <a:ext uri="{FF2B5EF4-FFF2-40B4-BE49-F238E27FC236}">
                  <a16:creationId xmlns:a16="http://schemas.microsoft.com/office/drawing/2014/main" id="{EFCC07FF-DE8D-45E5-9D22-191DDB7AFABB}"/>
                </a:ext>
              </a:extLst>
            </p:cNvPr>
            <p:cNvSpPr/>
            <p:nvPr/>
          </p:nvSpPr>
          <p:spPr>
            <a:xfrm>
              <a:off x="10611389" y="2892290"/>
              <a:ext cx="743233" cy="4662"/>
            </a:xfrm>
            <a:custGeom>
              <a:avLst/>
              <a:gdLst>
                <a:gd name="connsiteX0" fmla="*/ 740523 w 743233"/>
                <a:gd name="connsiteY0" fmla="*/ 4632 h 4662"/>
                <a:gd name="connsiteX1" fmla="*/ 2705 w 743233"/>
                <a:gd name="connsiteY1" fmla="*/ 4632 h 4662"/>
                <a:gd name="connsiteX2" fmla="*/ 1705 w 743233"/>
                <a:gd name="connsiteY2" fmla="*/ 4576 h 4662"/>
                <a:gd name="connsiteX3" fmla="*/ 822 w 743233"/>
                <a:gd name="connsiteY3" fmla="*/ 4104 h 4662"/>
                <a:gd name="connsiteX4" fmla="*/ 215 w 743233"/>
                <a:gd name="connsiteY4" fmla="*/ 3307 h 4662"/>
                <a:gd name="connsiteX5" fmla="*/ 0 w 743233"/>
                <a:gd name="connsiteY5" fmla="*/ 2331 h 4662"/>
                <a:gd name="connsiteX6" fmla="*/ 215 w 743233"/>
                <a:gd name="connsiteY6" fmla="*/ 1350 h 4662"/>
                <a:gd name="connsiteX7" fmla="*/ 822 w 743233"/>
                <a:gd name="connsiteY7" fmla="*/ 552 h 4662"/>
                <a:gd name="connsiteX8" fmla="*/ 1705 w 743233"/>
                <a:gd name="connsiteY8" fmla="*/ 86 h 4662"/>
                <a:gd name="connsiteX9" fmla="*/ 2705 w 743233"/>
                <a:gd name="connsiteY9" fmla="*/ 31 h 4662"/>
                <a:gd name="connsiteX10" fmla="*/ 740523 w 743233"/>
                <a:gd name="connsiteY10" fmla="*/ 31 h 4662"/>
                <a:gd name="connsiteX11" fmla="*/ 741523 w 743233"/>
                <a:gd name="connsiteY11" fmla="*/ 86 h 4662"/>
                <a:gd name="connsiteX12" fmla="*/ 742412 w 743233"/>
                <a:gd name="connsiteY12" fmla="*/ 552 h 4662"/>
                <a:gd name="connsiteX13" fmla="*/ 743019 w 743233"/>
                <a:gd name="connsiteY13" fmla="*/ 1350 h 4662"/>
                <a:gd name="connsiteX14" fmla="*/ 743234 w 743233"/>
                <a:gd name="connsiteY14" fmla="*/ 2331 h 4662"/>
                <a:gd name="connsiteX15" fmla="*/ 743019 w 743233"/>
                <a:gd name="connsiteY15" fmla="*/ 3307 h 4662"/>
                <a:gd name="connsiteX16" fmla="*/ 742412 w 743233"/>
                <a:gd name="connsiteY16" fmla="*/ 4104 h 4662"/>
                <a:gd name="connsiteX17" fmla="*/ 741523 w 743233"/>
                <a:gd name="connsiteY17" fmla="*/ 4576 h 4662"/>
                <a:gd name="connsiteX18" fmla="*/ 740523 w 743233"/>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3233" h="4662">
                  <a:moveTo>
                    <a:pt x="740523" y="4632"/>
                  </a:moveTo>
                  <a:lnTo>
                    <a:pt x="2705" y="4632"/>
                  </a:lnTo>
                  <a:cubicBezTo>
                    <a:pt x="2374" y="4687"/>
                    <a:pt x="2030" y="4668"/>
                    <a:pt x="1705" y="4576"/>
                  </a:cubicBezTo>
                  <a:cubicBezTo>
                    <a:pt x="1380" y="4484"/>
                    <a:pt x="1079" y="4325"/>
                    <a:pt x="822" y="4104"/>
                  </a:cubicBezTo>
                  <a:cubicBezTo>
                    <a:pt x="564" y="3889"/>
                    <a:pt x="356" y="3613"/>
                    <a:pt x="215" y="3307"/>
                  </a:cubicBezTo>
                  <a:cubicBezTo>
                    <a:pt x="73" y="3000"/>
                    <a:pt x="0" y="2669"/>
                    <a:pt x="0" y="2331"/>
                  </a:cubicBezTo>
                  <a:cubicBezTo>
                    <a:pt x="0" y="1994"/>
                    <a:pt x="73" y="1657"/>
                    <a:pt x="215" y="1350"/>
                  </a:cubicBezTo>
                  <a:cubicBezTo>
                    <a:pt x="356" y="1043"/>
                    <a:pt x="564" y="773"/>
                    <a:pt x="822" y="552"/>
                  </a:cubicBezTo>
                  <a:cubicBezTo>
                    <a:pt x="1079" y="338"/>
                    <a:pt x="1380" y="172"/>
                    <a:pt x="1705" y="86"/>
                  </a:cubicBezTo>
                  <a:cubicBezTo>
                    <a:pt x="2030" y="-6"/>
                    <a:pt x="2374" y="-24"/>
                    <a:pt x="2705" y="31"/>
                  </a:cubicBezTo>
                  <a:lnTo>
                    <a:pt x="740523" y="31"/>
                  </a:lnTo>
                  <a:cubicBezTo>
                    <a:pt x="740860" y="-24"/>
                    <a:pt x="741198" y="-6"/>
                    <a:pt x="741523" y="86"/>
                  </a:cubicBezTo>
                  <a:cubicBezTo>
                    <a:pt x="741854" y="172"/>
                    <a:pt x="742155" y="338"/>
                    <a:pt x="742412" y="552"/>
                  </a:cubicBezTo>
                  <a:cubicBezTo>
                    <a:pt x="742670" y="773"/>
                    <a:pt x="742872" y="1043"/>
                    <a:pt x="743019" y="1350"/>
                  </a:cubicBezTo>
                  <a:cubicBezTo>
                    <a:pt x="743161" y="1657"/>
                    <a:pt x="743234" y="1994"/>
                    <a:pt x="743234" y="2331"/>
                  </a:cubicBezTo>
                  <a:cubicBezTo>
                    <a:pt x="743234" y="2669"/>
                    <a:pt x="743161" y="3000"/>
                    <a:pt x="743019" y="3307"/>
                  </a:cubicBezTo>
                  <a:cubicBezTo>
                    <a:pt x="742872" y="3613"/>
                    <a:pt x="742670" y="3889"/>
                    <a:pt x="742412" y="4104"/>
                  </a:cubicBezTo>
                  <a:cubicBezTo>
                    <a:pt x="742155" y="4325"/>
                    <a:pt x="741854" y="4484"/>
                    <a:pt x="741523" y="4576"/>
                  </a:cubicBezTo>
                  <a:cubicBezTo>
                    <a:pt x="741198" y="4668"/>
                    <a:pt x="740860" y="4687"/>
                    <a:pt x="740523" y="4632"/>
                  </a:cubicBezTo>
                  <a:close/>
                </a:path>
              </a:pathLst>
            </a:custGeom>
            <a:solidFill>
              <a:srgbClr val="0E0E0E"/>
            </a:solidFill>
            <a:ln w="6134" cap="flat">
              <a:noFill/>
              <a:prstDash val="solid"/>
              <a:miter/>
            </a:ln>
          </p:spPr>
          <p:txBody>
            <a:bodyPr rtlCol="0" anchor="ctr"/>
            <a:lstStyle/>
            <a:p>
              <a:endParaRPr lang="en-AU"/>
            </a:p>
          </p:txBody>
        </p:sp>
        <p:sp>
          <p:nvSpPr>
            <p:cNvPr id="686" name="Freeform: Shape 685">
              <a:extLst>
                <a:ext uri="{FF2B5EF4-FFF2-40B4-BE49-F238E27FC236}">
                  <a16:creationId xmlns:a16="http://schemas.microsoft.com/office/drawing/2014/main" id="{9F0F8086-4284-4F75-80DD-CAA4C68028AA}"/>
                </a:ext>
              </a:extLst>
            </p:cNvPr>
            <p:cNvSpPr/>
            <p:nvPr/>
          </p:nvSpPr>
          <p:spPr>
            <a:xfrm>
              <a:off x="10363881" y="1394296"/>
              <a:ext cx="279043" cy="262235"/>
            </a:xfrm>
            <a:custGeom>
              <a:avLst/>
              <a:gdLst>
                <a:gd name="connsiteX0" fmla="*/ 0 w 279043"/>
                <a:gd name="connsiteY0" fmla="*/ 0 h 262235"/>
                <a:gd name="connsiteX1" fmla="*/ 0 w 279043"/>
                <a:gd name="connsiteY1" fmla="*/ 262236 h 262235"/>
                <a:gd name="connsiteX2" fmla="*/ 279043 w 279043"/>
                <a:gd name="connsiteY2" fmla="*/ 131148 h 262235"/>
                <a:gd name="connsiteX3" fmla="*/ 0 w 279043"/>
                <a:gd name="connsiteY3" fmla="*/ 0 h 262235"/>
              </a:gdLst>
              <a:ahLst/>
              <a:cxnLst>
                <a:cxn ang="0">
                  <a:pos x="connsiteX0" y="connsiteY0"/>
                </a:cxn>
                <a:cxn ang="0">
                  <a:pos x="connsiteX1" y="connsiteY1"/>
                </a:cxn>
                <a:cxn ang="0">
                  <a:pos x="connsiteX2" y="connsiteY2"/>
                </a:cxn>
                <a:cxn ang="0">
                  <a:pos x="connsiteX3" y="connsiteY3"/>
                </a:cxn>
              </a:cxnLst>
              <a:rect l="l" t="t" r="r" b="b"/>
              <a:pathLst>
                <a:path w="279043" h="262235">
                  <a:moveTo>
                    <a:pt x="0" y="0"/>
                  </a:moveTo>
                  <a:lnTo>
                    <a:pt x="0" y="262236"/>
                  </a:lnTo>
                  <a:lnTo>
                    <a:pt x="279043" y="131148"/>
                  </a:lnTo>
                  <a:lnTo>
                    <a:pt x="0" y="0"/>
                  </a:lnTo>
                  <a:close/>
                </a:path>
              </a:pathLst>
            </a:custGeom>
            <a:solidFill>
              <a:srgbClr val="D6C5BA"/>
            </a:solidFill>
            <a:ln w="6134" cap="flat">
              <a:noFill/>
              <a:prstDash val="solid"/>
              <a:miter/>
            </a:ln>
          </p:spPr>
          <p:txBody>
            <a:bodyPr rtlCol="0" anchor="ctr"/>
            <a:lstStyle/>
            <a:p>
              <a:endParaRPr lang="en-AU"/>
            </a:p>
          </p:txBody>
        </p:sp>
        <p:sp>
          <p:nvSpPr>
            <p:cNvPr id="687" name="Freeform: Shape 686">
              <a:extLst>
                <a:ext uri="{FF2B5EF4-FFF2-40B4-BE49-F238E27FC236}">
                  <a16:creationId xmlns:a16="http://schemas.microsoft.com/office/drawing/2014/main" id="{29707CDA-1671-49F4-A03F-CCBB0EC4E7E9}"/>
                </a:ext>
              </a:extLst>
            </p:cNvPr>
            <p:cNvSpPr/>
            <p:nvPr/>
          </p:nvSpPr>
          <p:spPr>
            <a:xfrm>
              <a:off x="10361550" y="1392039"/>
              <a:ext cx="283600" cy="266823"/>
            </a:xfrm>
            <a:custGeom>
              <a:avLst/>
              <a:gdLst>
                <a:gd name="connsiteX0" fmla="*/ 2331 w 283600"/>
                <a:gd name="connsiteY0" fmla="*/ 266824 h 266823"/>
                <a:gd name="connsiteX1" fmla="*/ 1043 w 283600"/>
                <a:gd name="connsiteY1" fmla="*/ 266456 h 266823"/>
                <a:gd name="connsiteX2" fmla="*/ 288 w 283600"/>
                <a:gd name="connsiteY2" fmla="*/ 265597 h 266823"/>
                <a:gd name="connsiteX3" fmla="*/ 0 w 283600"/>
                <a:gd name="connsiteY3" fmla="*/ 264493 h 266823"/>
                <a:gd name="connsiteX4" fmla="*/ 0 w 283600"/>
                <a:gd name="connsiteY4" fmla="*/ 2257 h 266823"/>
                <a:gd name="connsiteX5" fmla="*/ 288 w 283600"/>
                <a:gd name="connsiteY5" fmla="*/ 1153 h 266823"/>
                <a:gd name="connsiteX6" fmla="*/ 1043 w 283600"/>
                <a:gd name="connsiteY6" fmla="*/ 294 h 266823"/>
                <a:gd name="connsiteX7" fmla="*/ 2147 w 283600"/>
                <a:gd name="connsiteY7" fmla="*/ 0 h 266823"/>
                <a:gd name="connsiteX8" fmla="*/ 3251 w 283600"/>
                <a:gd name="connsiteY8" fmla="*/ 294 h 266823"/>
                <a:gd name="connsiteX9" fmla="*/ 282295 w 283600"/>
                <a:gd name="connsiteY9" fmla="*/ 131320 h 266823"/>
                <a:gd name="connsiteX10" fmla="*/ 283251 w 283600"/>
                <a:gd name="connsiteY10" fmla="*/ 132154 h 266823"/>
                <a:gd name="connsiteX11" fmla="*/ 283601 w 283600"/>
                <a:gd name="connsiteY11" fmla="*/ 133375 h 266823"/>
                <a:gd name="connsiteX12" fmla="*/ 283251 w 283600"/>
                <a:gd name="connsiteY12" fmla="*/ 134590 h 266823"/>
                <a:gd name="connsiteX13" fmla="*/ 282295 w 283600"/>
                <a:gd name="connsiteY13" fmla="*/ 135430 h 266823"/>
                <a:gd name="connsiteX14" fmla="*/ 3190 w 283600"/>
                <a:gd name="connsiteY14" fmla="*/ 266579 h 266823"/>
                <a:gd name="connsiteX15" fmla="*/ 2331 w 283600"/>
                <a:gd name="connsiteY15" fmla="*/ 266824 h 266823"/>
                <a:gd name="connsiteX16" fmla="*/ 4601 w 283600"/>
                <a:gd name="connsiteY16" fmla="*/ 5876 h 266823"/>
                <a:gd name="connsiteX17" fmla="*/ 4601 w 283600"/>
                <a:gd name="connsiteY17" fmla="*/ 260874 h 266823"/>
                <a:gd name="connsiteX18" fmla="*/ 276160 w 283600"/>
                <a:gd name="connsiteY18" fmla="*/ 133406 h 266823"/>
                <a:gd name="connsiteX19" fmla="*/ 4601 w 283600"/>
                <a:gd name="connsiteY19" fmla="*/ 5876 h 26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600" h="266823">
                  <a:moveTo>
                    <a:pt x="2331" y="266824"/>
                  </a:moveTo>
                  <a:cubicBezTo>
                    <a:pt x="1877" y="266824"/>
                    <a:pt x="1429" y="266695"/>
                    <a:pt x="1043" y="266456"/>
                  </a:cubicBezTo>
                  <a:cubicBezTo>
                    <a:pt x="730" y="266235"/>
                    <a:pt x="472" y="265941"/>
                    <a:pt x="288" y="265597"/>
                  </a:cubicBezTo>
                  <a:cubicBezTo>
                    <a:pt x="104" y="265260"/>
                    <a:pt x="6" y="264880"/>
                    <a:pt x="0" y="264493"/>
                  </a:cubicBezTo>
                  <a:lnTo>
                    <a:pt x="0" y="2257"/>
                  </a:lnTo>
                  <a:cubicBezTo>
                    <a:pt x="6" y="1871"/>
                    <a:pt x="104" y="1491"/>
                    <a:pt x="288" y="1153"/>
                  </a:cubicBezTo>
                  <a:cubicBezTo>
                    <a:pt x="472" y="810"/>
                    <a:pt x="730" y="515"/>
                    <a:pt x="1043" y="294"/>
                  </a:cubicBezTo>
                  <a:cubicBezTo>
                    <a:pt x="1380" y="98"/>
                    <a:pt x="1760" y="0"/>
                    <a:pt x="2147" y="0"/>
                  </a:cubicBezTo>
                  <a:cubicBezTo>
                    <a:pt x="2540" y="0"/>
                    <a:pt x="2920" y="98"/>
                    <a:pt x="3251" y="294"/>
                  </a:cubicBezTo>
                  <a:lnTo>
                    <a:pt x="282295" y="131320"/>
                  </a:lnTo>
                  <a:cubicBezTo>
                    <a:pt x="282687" y="131504"/>
                    <a:pt x="283018" y="131793"/>
                    <a:pt x="283251" y="132154"/>
                  </a:cubicBezTo>
                  <a:cubicBezTo>
                    <a:pt x="283478" y="132523"/>
                    <a:pt x="283601" y="132946"/>
                    <a:pt x="283601" y="133375"/>
                  </a:cubicBezTo>
                  <a:cubicBezTo>
                    <a:pt x="283601" y="133805"/>
                    <a:pt x="283478" y="134228"/>
                    <a:pt x="283251" y="134590"/>
                  </a:cubicBezTo>
                  <a:cubicBezTo>
                    <a:pt x="283018" y="134958"/>
                    <a:pt x="282687" y="135246"/>
                    <a:pt x="282295" y="135430"/>
                  </a:cubicBezTo>
                  <a:lnTo>
                    <a:pt x="3190" y="266579"/>
                  </a:lnTo>
                  <a:cubicBezTo>
                    <a:pt x="2932" y="266732"/>
                    <a:pt x="2638" y="266818"/>
                    <a:pt x="2331" y="266824"/>
                  </a:cubicBezTo>
                  <a:close/>
                  <a:moveTo>
                    <a:pt x="4601" y="5876"/>
                  </a:moveTo>
                  <a:lnTo>
                    <a:pt x="4601" y="260874"/>
                  </a:lnTo>
                  <a:lnTo>
                    <a:pt x="276160" y="133406"/>
                  </a:lnTo>
                  <a:lnTo>
                    <a:pt x="4601" y="5876"/>
                  </a:lnTo>
                  <a:close/>
                </a:path>
              </a:pathLst>
            </a:custGeom>
            <a:solidFill>
              <a:srgbClr val="0E0E0E"/>
            </a:solidFill>
            <a:ln w="6134" cap="flat">
              <a:noFill/>
              <a:prstDash val="solid"/>
              <a:miter/>
            </a:ln>
          </p:spPr>
          <p:txBody>
            <a:bodyPr rtlCol="0" anchor="ctr"/>
            <a:lstStyle/>
            <a:p>
              <a:endParaRPr lang="en-AU"/>
            </a:p>
          </p:txBody>
        </p:sp>
        <p:sp>
          <p:nvSpPr>
            <p:cNvPr id="688" name="Freeform: Shape 687">
              <a:extLst>
                <a:ext uri="{FF2B5EF4-FFF2-40B4-BE49-F238E27FC236}">
                  <a16:creationId xmlns:a16="http://schemas.microsoft.com/office/drawing/2014/main" id="{80621529-C655-4986-8098-7A8715B15F43}"/>
                </a:ext>
              </a:extLst>
            </p:cNvPr>
            <p:cNvSpPr/>
            <p:nvPr/>
          </p:nvSpPr>
          <p:spPr>
            <a:xfrm>
              <a:off x="9150420" y="1817860"/>
              <a:ext cx="1407975" cy="1076730"/>
            </a:xfrm>
            <a:custGeom>
              <a:avLst/>
              <a:gdLst>
                <a:gd name="connsiteX0" fmla="*/ 1211253 w 1407975"/>
                <a:gd name="connsiteY0" fmla="*/ 753215 h 1076730"/>
                <a:gd name="connsiteX1" fmla="*/ 975701 w 1407975"/>
                <a:gd name="connsiteY1" fmla="*/ 319038 h 1076730"/>
                <a:gd name="connsiteX2" fmla="*/ 442028 w 1407975"/>
                <a:gd name="connsiteY2" fmla="*/ 115874 h 1076730"/>
                <a:gd name="connsiteX3" fmla="*/ 222425 w 1407975"/>
                <a:gd name="connsiteY3" fmla="*/ 0 h 1076730"/>
                <a:gd name="connsiteX4" fmla="*/ 0 w 1407975"/>
                <a:gd name="connsiteY4" fmla="*/ 61342 h 1076730"/>
                <a:gd name="connsiteX5" fmla="*/ 0 w 1407975"/>
                <a:gd name="connsiteY5" fmla="*/ 1076731 h 1076730"/>
                <a:gd name="connsiteX6" fmla="*/ 1407975 w 1407975"/>
                <a:gd name="connsiteY6" fmla="*/ 1076731 h 1076730"/>
                <a:gd name="connsiteX7" fmla="*/ 1211253 w 1407975"/>
                <a:gd name="connsiteY7" fmla="*/ 753215 h 107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7975" h="1076730">
                  <a:moveTo>
                    <a:pt x="1211253" y="753215"/>
                  </a:moveTo>
                  <a:cubicBezTo>
                    <a:pt x="1134637" y="611331"/>
                    <a:pt x="1097771" y="466626"/>
                    <a:pt x="975701" y="319038"/>
                  </a:cubicBezTo>
                  <a:cubicBezTo>
                    <a:pt x="853631" y="171450"/>
                    <a:pt x="660711" y="182798"/>
                    <a:pt x="442028" y="115874"/>
                  </a:cubicBezTo>
                  <a:lnTo>
                    <a:pt x="222425" y="0"/>
                  </a:lnTo>
                  <a:lnTo>
                    <a:pt x="0" y="61342"/>
                  </a:lnTo>
                  <a:lnTo>
                    <a:pt x="0" y="1076731"/>
                  </a:lnTo>
                  <a:lnTo>
                    <a:pt x="1407975" y="1076731"/>
                  </a:lnTo>
                  <a:cubicBezTo>
                    <a:pt x="1352339" y="990791"/>
                    <a:pt x="1284863" y="890375"/>
                    <a:pt x="1211253" y="753215"/>
                  </a:cubicBezTo>
                  <a:close/>
                </a:path>
              </a:pathLst>
            </a:custGeom>
            <a:solidFill>
              <a:srgbClr val="D6C5BA"/>
            </a:solidFill>
            <a:ln w="6134" cap="flat">
              <a:noFill/>
              <a:prstDash val="solid"/>
              <a:miter/>
            </a:ln>
          </p:spPr>
          <p:txBody>
            <a:bodyPr rtlCol="0" anchor="ctr"/>
            <a:lstStyle/>
            <a:p>
              <a:endParaRPr lang="en-AU"/>
            </a:p>
          </p:txBody>
        </p:sp>
        <p:sp>
          <p:nvSpPr>
            <p:cNvPr id="689" name="Freeform: Shape 688">
              <a:extLst>
                <a:ext uri="{FF2B5EF4-FFF2-40B4-BE49-F238E27FC236}">
                  <a16:creationId xmlns:a16="http://schemas.microsoft.com/office/drawing/2014/main" id="{941F5DB3-CA74-442C-9EC4-D6197AB298A3}"/>
                </a:ext>
              </a:extLst>
            </p:cNvPr>
            <p:cNvSpPr/>
            <p:nvPr/>
          </p:nvSpPr>
          <p:spPr>
            <a:xfrm>
              <a:off x="9147782" y="1815430"/>
              <a:ext cx="1413146" cy="1081492"/>
            </a:xfrm>
            <a:custGeom>
              <a:avLst/>
              <a:gdLst>
                <a:gd name="connsiteX0" fmla="*/ 1410613 w 1413146"/>
                <a:gd name="connsiteY0" fmla="*/ 1081492 h 1081492"/>
                <a:gd name="connsiteX1" fmla="*/ 2331 w 1413146"/>
                <a:gd name="connsiteY1" fmla="*/ 1081492 h 1081492"/>
                <a:gd name="connsiteX2" fmla="*/ 687 w 1413146"/>
                <a:gd name="connsiteY2" fmla="*/ 1080811 h 1081492"/>
                <a:gd name="connsiteX3" fmla="*/ 0 w 1413146"/>
                <a:gd name="connsiteY3" fmla="*/ 1079161 h 1081492"/>
                <a:gd name="connsiteX4" fmla="*/ 0 w 1413146"/>
                <a:gd name="connsiteY4" fmla="*/ 63711 h 1081492"/>
                <a:gd name="connsiteX5" fmla="*/ 491 w 1413146"/>
                <a:gd name="connsiteY5" fmla="*/ 62319 h 1081492"/>
                <a:gd name="connsiteX6" fmla="*/ 1717 w 1413146"/>
                <a:gd name="connsiteY6" fmla="*/ 61503 h 1081492"/>
                <a:gd name="connsiteX7" fmla="*/ 224204 w 1413146"/>
                <a:gd name="connsiteY7" fmla="*/ 161 h 1081492"/>
                <a:gd name="connsiteX8" fmla="*/ 225860 w 1413146"/>
                <a:gd name="connsiteY8" fmla="*/ 161 h 1081492"/>
                <a:gd name="connsiteX9" fmla="*/ 445463 w 1413146"/>
                <a:gd name="connsiteY9" fmla="*/ 116035 h 1081492"/>
                <a:gd name="connsiteX10" fmla="*/ 631083 w 1413146"/>
                <a:gd name="connsiteY10" fmla="*/ 160815 h 1081492"/>
                <a:gd name="connsiteX11" fmla="*/ 979933 w 1413146"/>
                <a:gd name="connsiteY11" fmla="*/ 319751 h 1081492"/>
                <a:gd name="connsiteX12" fmla="*/ 1148807 w 1413146"/>
                <a:gd name="connsiteY12" fmla="*/ 613823 h 1081492"/>
                <a:gd name="connsiteX13" fmla="*/ 1215731 w 1413146"/>
                <a:gd name="connsiteY13" fmla="*/ 754357 h 1081492"/>
                <a:gd name="connsiteX14" fmla="*/ 1394419 w 1413146"/>
                <a:gd name="connsiteY14" fmla="*/ 1049840 h 1081492"/>
                <a:gd name="connsiteX15" fmla="*/ 1412822 w 1413146"/>
                <a:gd name="connsiteY15" fmla="*/ 1077689 h 1081492"/>
                <a:gd name="connsiteX16" fmla="*/ 1413147 w 1413146"/>
                <a:gd name="connsiteY16" fmla="*/ 1078854 h 1081492"/>
                <a:gd name="connsiteX17" fmla="*/ 1412822 w 1413146"/>
                <a:gd name="connsiteY17" fmla="*/ 1080020 h 1081492"/>
                <a:gd name="connsiteX18" fmla="*/ 1411932 w 1413146"/>
                <a:gd name="connsiteY18" fmla="*/ 1081081 h 1081492"/>
                <a:gd name="connsiteX19" fmla="*/ 1410613 w 1413146"/>
                <a:gd name="connsiteY19" fmla="*/ 1081492 h 1081492"/>
                <a:gd name="connsiteX20" fmla="*/ 4601 w 1413146"/>
                <a:gd name="connsiteY20" fmla="*/ 1076892 h 1081492"/>
                <a:gd name="connsiteX21" fmla="*/ 1406381 w 1413146"/>
                <a:gd name="connsiteY21" fmla="*/ 1076892 h 1081492"/>
                <a:gd name="connsiteX22" fmla="*/ 1390555 w 1413146"/>
                <a:gd name="connsiteY22" fmla="*/ 1052355 h 1081492"/>
                <a:gd name="connsiteX23" fmla="*/ 1211682 w 1413146"/>
                <a:gd name="connsiteY23" fmla="*/ 756504 h 1081492"/>
                <a:gd name="connsiteX24" fmla="*/ 1144574 w 1413146"/>
                <a:gd name="connsiteY24" fmla="*/ 615725 h 1081492"/>
                <a:gd name="connsiteX25" fmla="*/ 976375 w 1413146"/>
                <a:gd name="connsiteY25" fmla="*/ 322696 h 1081492"/>
                <a:gd name="connsiteX26" fmla="*/ 630102 w 1413146"/>
                <a:gd name="connsiteY26" fmla="*/ 165293 h 1081492"/>
                <a:gd name="connsiteX27" fmla="*/ 443685 w 1413146"/>
                <a:gd name="connsiteY27" fmla="*/ 120268 h 1081492"/>
                <a:gd name="connsiteX28" fmla="*/ 224510 w 1413146"/>
                <a:gd name="connsiteY28" fmla="*/ 4639 h 1081492"/>
                <a:gd name="connsiteX29" fmla="*/ 4601 w 1413146"/>
                <a:gd name="connsiteY29" fmla="*/ 65244 h 1081492"/>
                <a:gd name="connsiteX30" fmla="*/ 4601 w 1413146"/>
                <a:gd name="connsiteY30" fmla="*/ 1076892 h 1081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3146" h="1081492">
                  <a:moveTo>
                    <a:pt x="1410613" y="1081492"/>
                  </a:moveTo>
                  <a:lnTo>
                    <a:pt x="2331" y="1081492"/>
                  </a:lnTo>
                  <a:cubicBezTo>
                    <a:pt x="1711" y="1081492"/>
                    <a:pt x="1122" y="1081247"/>
                    <a:pt x="687" y="1080811"/>
                  </a:cubicBezTo>
                  <a:cubicBezTo>
                    <a:pt x="245" y="1080370"/>
                    <a:pt x="0" y="1079781"/>
                    <a:pt x="0" y="1079161"/>
                  </a:cubicBezTo>
                  <a:lnTo>
                    <a:pt x="0" y="63711"/>
                  </a:lnTo>
                  <a:cubicBezTo>
                    <a:pt x="12" y="63208"/>
                    <a:pt x="184" y="62717"/>
                    <a:pt x="491" y="62319"/>
                  </a:cubicBezTo>
                  <a:cubicBezTo>
                    <a:pt x="803" y="61920"/>
                    <a:pt x="1233" y="61638"/>
                    <a:pt x="1717" y="61503"/>
                  </a:cubicBezTo>
                  <a:lnTo>
                    <a:pt x="224204" y="161"/>
                  </a:lnTo>
                  <a:cubicBezTo>
                    <a:pt x="224737" y="-54"/>
                    <a:pt x="225333" y="-54"/>
                    <a:pt x="225860" y="161"/>
                  </a:cubicBezTo>
                  <a:lnTo>
                    <a:pt x="445463" y="116035"/>
                  </a:lnTo>
                  <a:cubicBezTo>
                    <a:pt x="509688" y="135665"/>
                    <a:pt x="571398" y="148424"/>
                    <a:pt x="631083" y="160815"/>
                  </a:cubicBezTo>
                  <a:cubicBezTo>
                    <a:pt x="772169" y="190013"/>
                    <a:pt x="893503" y="215225"/>
                    <a:pt x="979933" y="319751"/>
                  </a:cubicBezTo>
                  <a:cubicBezTo>
                    <a:pt x="1062131" y="419125"/>
                    <a:pt x="1106175" y="518130"/>
                    <a:pt x="1148807" y="613823"/>
                  </a:cubicBezTo>
                  <a:cubicBezTo>
                    <a:pt x="1169357" y="660013"/>
                    <a:pt x="1190642" y="707860"/>
                    <a:pt x="1215731" y="754357"/>
                  </a:cubicBezTo>
                  <a:cubicBezTo>
                    <a:pt x="1281918" y="877040"/>
                    <a:pt x="1341665" y="968746"/>
                    <a:pt x="1394419" y="1049840"/>
                  </a:cubicBezTo>
                  <a:cubicBezTo>
                    <a:pt x="1400553" y="1059287"/>
                    <a:pt x="1406688" y="1068549"/>
                    <a:pt x="1412822" y="1077689"/>
                  </a:cubicBezTo>
                  <a:cubicBezTo>
                    <a:pt x="1413036" y="1078039"/>
                    <a:pt x="1413147" y="1078444"/>
                    <a:pt x="1413147" y="1078854"/>
                  </a:cubicBezTo>
                  <a:cubicBezTo>
                    <a:pt x="1413147" y="1079266"/>
                    <a:pt x="1413036" y="1079664"/>
                    <a:pt x="1412822" y="1080020"/>
                  </a:cubicBezTo>
                  <a:cubicBezTo>
                    <a:pt x="1412638" y="1080449"/>
                    <a:pt x="1412325" y="1080817"/>
                    <a:pt x="1411932" y="1081081"/>
                  </a:cubicBezTo>
                  <a:cubicBezTo>
                    <a:pt x="1411546" y="1081339"/>
                    <a:pt x="1411086" y="1081486"/>
                    <a:pt x="1410613" y="1081492"/>
                  </a:cubicBezTo>
                  <a:close/>
                  <a:moveTo>
                    <a:pt x="4601" y="1076892"/>
                  </a:moveTo>
                  <a:lnTo>
                    <a:pt x="1406381" y="1076892"/>
                  </a:lnTo>
                  <a:cubicBezTo>
                    <a:pt x="1401167" y="1068917"/>
                    <a:pt x="1395953" y="1060820"/>
                    <a:pt x="1390555" y="1052355"/>
                  </a:cubicBezTo>
                  <a:cubicBezTo>
                    <a:pt x="1337801" y="971200"/>
                    <a:pt x="1277931" y="879187"/>
                    <a:pt x="1211682" y="756504"/>
                  </a:cubicBezTo>
                  <a:cubicBezTo>
                    <a:pt x="1186471" y="709884"/>
                    <a:pt x="1165185" y="661976"/>
                    <a:pt x="1144574" y="615725"/>
                  </a:cubicBezTo>
                  <a:cubicBezTo>
                    <a:pt x="1102126" y="520277"/>
                    <a:pt x="1058144" y="421578"/>
                    <a:pt x="976375" y="322696"/>
                  </a:cubicBezTo>
                  <a:cubicBezTo>
                    <a:pt x="890988" y="219396"/>
                    <a:pt x="770083" y="194307"/>
                    <a:pt x="630102" y="165293"/>
                  </a:cubicBezTo>
                  <a:cubicBezTo>
                    <a:pt x="570355" y="153024"/>
                    <a:pt x="508522" y="140081"/>
                    <a:pt x="443685" y="120268"/>
                  </a:cubicBezTo>
                  <a:lnTo>
                    <a:pt x="224510" y="4639"/>
                  </a:lnTo>
                  <a:lnTo>
                    <a:pt x="4601" y="65244"/>
                  </a:lnTo>
                  <a:lnTo>
                    <a:pt x="4601" y="1076892"/>
                  </a:lnTo>
                  <a:close/>
                </a:path>
              </a:pathLst>
            </a:custGeom>
            <a:solidFill>
              <a:srgbClr val="0E0E0E"/>
            </a:solidFill>
            <a:ln w="6134" cap="flat">
              <a:noFill/>
              <a:prstDash val="solid"/>
              <a:miter/>
            </a:ln>
          </p:spPr>
          <p:txBody>
            <a:bodyPr rtlCol="0" anchor="ctr"/>
            <a:lstStyle/>
            <a:p>
              <a:endParaRPr lang="en-AU"/>
            </a:p>
          </p:txBody>
        </p:sp>
        <p:sp>
          <p:nvSpPr>
            <p:cNvPr id="690" name="Freeform: Shape 689">
              <a:extLst>
                <a:ext uri="{FF2B5EF4-FFF2-40B4-BE49-F238E27FC236}">
                  <a16:creationId xmlns:a16="http://schemas.microsoft.com/office/drawing/2014/main" id="{6F81FC9C-D9A0-4D28-AE9D-0FBA5A12E5F8}"/>
                </a:ext>
              </a:extLst>
            </p:cNvPr>
            <p:cNvSpPr/>
            <p:nvPr/>
          </p:nvSpPr>
          <p:spPr>
            <a:xfrm>
              <a:off x="9480076" y="2027526"/>
              <a:ext cx="495009" cy="4600"/>
            </a:xfrm>
            <a:custGeom>
              <a:avLst/>
              <a:gdLst>
                <a:gd name="connsiteX0" fmla="*/ 493058 w 495009"/>
                <a:gd name="connsiteY0" fmla="*/ 4601 h 4600"/>
                <a:gd name="connsiteX1" fmla="*/ 1957 w 495009"/>
                <a:gd name="connsiteY1" fmla="*/ 4601 h 4600"/>
                <a:gd name="connsiteX2" fmla="*/ 552 w 495009"/>
                <a:gd name="connsiteY2" fmla="*/ 3809 h 4600"/>
                <a:gd name="connsiteX3" fmla="*/ 0 w 495009"/>
                <a:gd name="connsiteY3" fmla="*/ 2300 h 4600"/>
                <a:gd name="connsiteX4" fmla="*/ 552 w 495009"/>
                <a:gd name="connsiteY4" fmla="*/ 791 h 4600"/>
                <a:gd name="connsiteX5" fmla="*/ 1957 w 495009"/>
                <a:gd name="connsiteY5" fmla="*/ 0 h 4600"/>
                <a:gd name="connsiteX6" fmla="*/ 493058 w 495009"/>
                <a:gd name="connsiteY6" fmla="*/ 0 h 4600"/>
                <a:gd name="connsiteX7" fmla="*/ 494457 w 495009"/>
                <a:gd name="connsiteY7" fmla="*/ 791 h 4600"/>
                <a:gd name="connsiteX8" fmla="*/ 495009 w 495009"/>
                <a:gd name="connsiteY8" fmla="*/ 2300 h 4600"/>
                <a:gd name="connsiteX9" fmla="*/ 494457 w 495009"/>
                <a:gd name="connsiteY9" fmla="*/ 3809 h 4600"/>
                <a:gd name="connsiteX10" fmla="*/ 493058 w 495009"/>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009" h="4600">
                  <a:moveTo>
                    <a:pt x="493058" y="4601"/>
                  </a:moveTo>
                  <a:lnTo>
                    <a:pt x="1957" y="4601"/>
                  </a:lnTo>
                  <a:cubicBezTo>
                    <a:pt x="1411" y="4509"/>
                    <a:pt x="914" y="4233"/>
                    <a:pt x="552" y="3809"/>
                  </a:cubicBezTo>
                  <a:cubicBezTo>
                    <a:pt x="197" y="3386"/>
                    <a:pt x="0" y="2852"/>
                    <a:pt x="0" y="2300"/>
                  </a:cubicBezTo>
                  <a:cubicBezTo>
                    <a:pt x="0" y="1748"/>
                    <a:pt x="197" y="1215"/>
                    <a:pt x="552" y="791"/>
                  </a:cubicBezTo>
                  <a:cubicBezTo>
                    <a:pt x="914" y="368"/>
                    <a:pt x="1411" y="92"/>
                    <a:pt x="1957" y="0"/>
                  </a:cubicBezTo>
                  <a:lnTo>
                    <a:pt x="493058" y="0"/>
                  </a:lnTo>
                  <a:cubicBezTo>
                    <a:pt x="493604" y="92"/>
                    <a:pt x="494095" y="368"/>
                    <a:pt x="494457" y="791"/>
                  </a:cubicBezTo>
                  <a:cubicBezTo>
                    <a:pt x="494813" y="1215"/>
                    <a:pt x="495009" y="1748"/>
                    <a:pt x="495009" y="2300"/>
                  </a:cubicBezTo>
                  <a:cubicBezTo>
                    <a:pt x="495009" y="2852"/>
                    <a:pt x="494813" y="3386"/>
                    <a:pt x="494457" y="3809"/>
                  </a:cubicBezTo>
                  <a:cubicBezTo>
                    <a:pt x="494095" y="4233"/>
                    <a:pt x="493604" y="4509"/>
                    <a:pt x="493058" y="4601"/>
                  </a:cubicBezTo>
                  <a:close/>
                </a:path>
              </a:pathLst>
            </a:custGeom>
            <a:solidFill>
              <a:srgbClr val="0E0E0E"/>
            </a:solidFill>
            <a:ln w="6134" cap="flat">
              <a:noFill/>
              <a:prstDash val="solid"/>
              <a:miter/>
            </a:ln>
          </p:spPr>
          <p:txBody>
            <a:bodyPr rtlCol="0" anchor="ctr"/>
            <a:lstStyle/>
            <a:p>
              <a:endParaRPr lang="en-AU"/>
            </a:p>
          </p:txBody>
        </p:sp>
        <p:sp>
          <p:nvSpPr>
            <p:cNvPr id="691" name="Freeform: Shape 690">
              <a:extLst>
                <a:ext uri="{FF2B5EF4-FFF2-40B4-BE49-F238E27FC236}">
                  <a16:creationId xmlns:a16="http://schemas.microsoft.com/office/drawing/2014/main" id="{D3FB2EA5-5049-421B-9EA7-9365BC4D69E7}"/>
                </a:ext>
              </a:extLst>
            </p:cNvPr>
            <p:cNvSpPr/>
            <p:nvPr/>
          </p:nvSpPr>
          <p:spPr>
            <a:xfrm>
              <a:off x="9376341" y="2123587"/>
              <a:ext cx="738983" cy="4600"/>
            </a:xfrm>
            <a:custGeom>
              <a:avLst/>
              <a:gdLst>
                <a:gd name="connsiteX0" fmla="*/ 736713 w 738983"/>
                <a:gd name="connsiteY0" fmla="*/ 4601 h 4600"/>
                <a:gd name="connsiteX1" fmla="*/ 2270 w 738983"/>
                <a:gd name="connsiteY1" fmla="*/ 4601 h 4600"/>
                <a:gd name="connsiteX2" fmla="*/ 662 w 738983"/>
                <a:gd name="connsiteY2" fmla="*/ 3938 h 4600"/>
                <a:gd name="connsiteX3" fmla="*/ 0 w 738983"/>
                <a:gd name="connsiteY3" fmla="*/ 2331 h 4600"/>
                <a:gd name="connsiteX4" fmla="*/ 662 w 738983"/>
                <a:gd name="connsiteY4" fmla="*/ 705 h 4600"/>
                <a:gd name="connsiteX5" fmla="*/ 2270 w 738983"/>
                <a:gd name="connsiteY5" fmla="*/ 0 h 4600"/>
                <a:gd name="connsiteX6" fmla="*/ 736713 w 738983"/>
                <a:gd name="connsiteY6" fmla="*/ 0 h 4600"/>
                <a:gd name="connsiteX7" fmla="*/ 738321 w 738983"/>
                <a:gd name="connsiteY7" fmla="*/ 705 h 4600"/>
                <a:gd name="connsiteX8" fmla="*/ 738983 w 738983"/>
                <a:gd name="connsiteY8" fmla="*/ 2331 h 4600"/>
                <a:gd name="connsiteX9" fmla="*/ 738321 w 738983"/>
                <a:gd name="connsiteY9" fmla="*/ 3938 h 4600"/>
                <a:gd name="connsiteX10" fmla="*/ 736713 w 738983"/>
                <a:gd name="connsiteY10"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8983" h="4600">
                  <a:moveTo>
                    <a:pt x="736713" y="4601"/>
                  </a:moveTo>
                  <a:lnTo>
                    <a:pt x="2270" y="4601"/>
                  </a:lnTo>
                  <a:cubicBezTo>
                    <a:pt x="1668" y="4601"/>
                    <a:pt x="1092" y="4361"/>
                    <a:pt x="662" y="3938"/>
                  </a:cubicBezTo>
                  <a:cubicBezTo>
                    <a:pt x="239" y="3509"/>
                    <a:pt x="0" y="2932"/>
                    <a:pt x="0" y="2331"/>
                  </a:cubicBezTo>
                  <a:cubicBezTo>
                    <a:pt x="0" y="1724"/>
                    <a:pt x="239" y="1141"/>
                    <a:pt x="662" y="705"/>
                  </a:cubicBezTo>
                  <a:cubicBezTo>
                    <a:pt x="1086" y="270"/>
                    <a:pt x="1662" y="18"/>
                    <a:pt x="2270" y="0"/>
                  </a:cubicBezTo>
                  <a:lnTo>
                    <a:pt x="736713" y="0"/>
                  </a:lnTo>
                  <a:cubicBezTo>
                    <a:pt x="737321" y="18"/>
                    <a:pt x="737897" y="270"/>
                    <a:pt x="738321" y="705"/>
                  </a:cubicBezTo>
                  <a:cubicBezTo>
                    <a:pt x="738744" y="1141"/>
                    <a:pt x="738983" y="1724"/>
                    <a:pt x="738983" y="2331"/>
                  </a:cubicBezTo>
                  <a:cubicBezTo>
                    <a:pt x="738983" y="2932"/>
                    <a:pt x="738744" y="3509"/>
                    <a:pt x="738321" y="3938"/>
                  </a:cubicBezTo>
                  <a:cubicBezTo>
                    <a:pt x="737891" y="4361"/>
                    <a:pt x="737315" y="4601"/>
                    <a:pt x="736713" y="4601"/>
                  </a:cubicBezTo>
                  <a:close/>
                </a:path>
              </a:pathLst>
            </a:custGeom>
            <a:solidFill>
              <a:srgbClr val="0E0E0E"/>
            </a:solidFill>
            <a:ln w="6134" cap="flat">
              <a:noFill/>
              <a:prstDash val="solid"/>
              <a:miter/>
            </a:ln>
          </p:spPr>
          <p:txBody>
            <a:bodyPr rtlCol="0" anchor="ctr"/>
            <a:lstStyle/>
            <a:p>
              <a:endParaRPr lang="en-AU"/>
            </a:p>
          </p:txBody>
        </p:sp>
        <p:sp>
          <p:nvSpPr>
            <p:cNvPr id="692" name="Freeform: Shape 691">
              <a:extLst>
                <a:ext uri="{FF2B5EF4-FFF2-40B4-BE49-F238E27FC236}">
                  <a16:creationId xmlns:a16="http://schemas.microsoft.com/office/drawing/2014/main" id="{AFCCD945-9700-4B85-B497-571E7FE0436E}"/>
                </a:ext>
              </a:extLst>
            </p:cNvPr>
            <p:cNvSpPr/>
            <p:nvPr/>
          </p:nvSpPr>
          <p:spPr>
            <a:xfrm>
              <a:off x="9147408" y="2219679"/>
              <a:ext cx="1040416" cy="4662"/>
            </a:xfrm>
            <a:custGeom>
              <a:avLst/>
              <a:gdLst>
                <a:gd name="connsiteX0" fmla="*/ 1038460 w 1040416"/>
                <a:gd name="connsiteY0" fmla="*/ 4632 h 4662"/>
                <a:gd name="connsiteX1" fmla="*/ 2705 w 1040416"/>
                <a:gd name="connsiteY1" fmla="*/ 4632 h 4662"/>
                <a:gd name="connsiteX2" fmla="*/ 1705 w 1040416"/>
                <a:gd name="connsiteY2" fmla="*/ 4577 h 4662"/>
                <a:gd name="connsiteX3" fmla="*/ 822 w 1040416"/>
                <a:gd name="connsiteY3" fmla="*/ 4110 h 4662"/>
                <a:gd name="connsiteX4" fmla="*/ 215 w 1040416"/>
                <a:gd name="connsiteY4" fmla="*/ 3313 h 4662"/>
                <a:gd name="connsiteX5" fmla="*/ 0 w 1040416"/>
                <a:gd name="connsiteY5" fmla="*/ 2331 h 4662"/>
                <a:gd name="connsiteX6" fmla="*/ 215 w 1040416"/>
                <a:gd name="connsiteY6" fmla="*/ 1350 h 4662"/>
                <a:gd name="connsiteX7" fmla="*/ 822 w 1040416"/>
                <a:gd name="connsiteY7" fmla="*/ 552 h 4662"/>
                <a:gd name="connsiteX8" fmla="*/ 1705 w 1040416"/>
                <a:gd name="connsiteY8" fmla="*/ 86 h 4662"/>
                <a:gd name="connsiteX9" fmla="*/ 2705 w 1040416"/>
                <a:gd name="connsiteY9" fmla="*/ 31 h 4662"/>
                <a:gd name="connsiteX10" fmla="*/ 1038460 w 1040416"/>
                <a:gd name="connsiteY10" fmla="*/ 31 h 4662"/>
                <a:gd name="connsiteX11" fmla="*/ 1039858 w 1040416"/>
                <a:gd name="connsiteY11" fmla="*/ 822 h 4662"/>
                <a:gd name="connsiteX12" fmla="*/ 1040417 w 1040416"/>
                <a:gd name="connsiteY12" fmla="*/ 2331 h 4662"/>
                <a:gd name="connsiteX13" fmla="*/ 1039858 w 1040416"/>
                <a:gd name="connsiteY13" fmla="*/ 3840 h 4662"/>
                <a:gd name="connsiteX14" fmla="*/ 1038460 w 1040416"/>
                <a:gd name="connsiteY14"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0416" h="4662">
                  <a:moveTo>
                    <a:pt x="1038460" y="4632"/>
                  </a:moveTo>
                  <a:lnTo>
                    <a:pt x="2705" y="4632"/>
                  </a:lnTo>
                  <a:cubicBezTo>
                    <a:pt x="2374" y="4687"/>
                    <a:pt x="2030" y="4668"/>
                    <a:pt x="1705" y="4577"/>
                  </a:cubicBezTo>
                  <a:cubicBezTo>
                    <a:pt x="1380" y="4484"/>
                    <a:pt x="1080" y="4325"/>
                    <a:pt x="822" y="4110"/>
                  </a:cubicBezTo>
                  <a:cubicBezTo>
                    <a:pt x="565" y="3890"/>
                    <a:pt x="356" y="3620"/>
                    <a:pt x="215" y="3313"/>
                  </a:cubicBezTo>
                  <a:cubicBezTo>
                    <a:pt x="74" y="3006"/>
                    <a:pt x="0" y="2669"/>
                    <a:pt x="0" y="2331"/>
                  </a:cubicBezTo>
                  <a:cubicBezTo>
                    <a:pt x="0" y="1994"/>
                    <a:pt x="74" y="1657"/>
                    <a:pt x="215" y="1350"/>
                  </a:cubicBezTo>
                  <a:cubicBezTo>
                    <a:pt x="356" y="1043"/>
                    <a:pt x="565" y="773"/>
                    <a:pt x="822" y="552"/>
                  </a:cubicBezTo>
                  <a:cubicBezTo>
                    <a:pt x="1080" y="338"/>
                    <a:pt x="1380" y="178"/>
                    <a:pt x="1705" y="86"/>
                  </a:cubicBezTo>
                  <a:cubicBezTo>
                    <a:pt x="2030" y="-6"/>
                    <a:pt x="2374" y="-24"/>
                    <a:pt x="2705" y="31"/>
                  </a:cubicBezTo>
                  <a:lnTo>
                    <a:pt x="1038460" y="31"/>
                  </a:lnTo>
                  <a:cubicBezTo>
                    <a:pt x="1039005" y="123"/>
                    <a:pt x="1039502" y="399"/>
                    <a:pt x="1039858" y="822"/>
                  </a:cubicBezTo>
                  <a:cubicBezTo>
                    <a:pt x="1040220" y="1246"/>
                    <a:pt x="1040417" y="1779"/>
                    <a:pt x="1040417" y="2331"/>
                  </a:cubicBezTo>
                  <a:cubicBezTo>
                    <a:pt x="1040417" y="2884"/>
                    <a:pt x="1040220" y="3417"/>
                    <a:pt x="1039858" y="3840"/>
                  </a:cubicBezTo>
                  <a:cubicBezTo>
                    <a:pt x="1039502" y="4264"/>
                    <a:pt x="1039005" y="4540"/>
                    <a:pt x="1038460" y="4632"/>
                  </a:cubicBezTo>
                  <a:close/>
                </a:path>
              </a:pathLst>
            </a:custGeom>
            <a:solidFill>
              <a:srgbClr val="0E0E0E"/>
            </a:solidFill>
            <a:ln w="6134" cap="flat">
              <a:noFill/>
              <a:prstDash val="solid"/>
              <a:miter/>
            </a:ln>
          </p:spPr>
          <p:txBody>
            <a:bodyPr rtlCol="0" anchor="ctr"/>
            <a:lstStyle/>
            <a:p>
              <a:endParaRPr lang="en-AU"/>
            </a:p>
          </p:txBody>
        </p:sp>
        <p:sp>
          <p:nvSpPr>
            <p:cNvPr id="693" name="Freeform: Shape 692">
              <a:extLst>
                <a:ext uri="{FF2B5EF4-FFF2-40B4-BE49-F238E27FC236}">
                  <a16:creationId xmlns:a16="http://schemas.microsoft.com/office/drawing/2014/main" id="{D30113FA-0791-42F4-96E7-0AADC25701D8}"/>
                </a:ext>
              </a:extLst>
            </p:cNvPr>
            <p:cNvSpPr/>
            <p:nvPr/>
          </p:nvSpPr>
          <p:spPr>
            <a:xfrm>
              <a:off x="9147782" y="2315771"/>
              <a:ext cx="1097525" cy="4601"/>
            </a:xfrm>
            <a:custGeom>
              <a:avLst/>
              <a:gdLst>
                <a:gd name="connsiteX0" fmla="*/ 1095194 w 1097525"/>
                <a:gd name="connsiteY0" fmla="*/ 4601 h 4601"/>
                <a:gd name="connsiteX1" fmla="*/ 2331 w 1097525"/>
                <a:gd name="connsiteY1" fmla="*/ 4601 h 4601"/>
                <a:gd name="connsiteX2" fmla="*/ 1447 w 1097525"/>
                <a:gd name="connsiteY2" fmla="*/ 4447 h 4601"/>
                <a:gd name="connsiteX3" fmla="*/ 687 w 1097525"/>
                <a:gd name="connsiteY3" fmla="*/ 3957 h 4601"/>
                <a:gd name="connsiteX4" fmla="*/ 178 w 1097525"/>
                <a:gd name="connsiteY4" fmla="*/ 3214 h 4601"/>
                <a:gd name="connsiteX5" fmla="*/ 0 w 1097525"/>
                <a:gd name="connsiteY5" fmla="*/ 2331 h 4601"/>
                <a:gd name="connsiteX6" fmla="*/ 687 w 1097525"/>
                <a:gd name="connsiteY6" fmla="*/ 681 h 4601"/>
                <a:gd name="connsiteX7" fmla="*/ 2331 w 1097525"/>
                <a:gd name="connsiteY7" fmla="*/ 0 h 4601"/>
                <a:gd name="connsiteX8" fmla="*/ 1095194 w 1097525"/>
                <a:gd name="connsiteY8" fmla="*/ 0 h 4601"/>
                <a:gd name="connsiteX9" fmla="*/ 1096844 w 1097525"/>
                <a:gd name="connsiteY9" fmla="*/ 681 h 4601"/>
                <a:gd name="connsiteX10" fmla="*/ 1097525 w 1097525"/>
                <a:gd name="connsiteY10" fmla="*/ 2331 h 4601"/>
                <a:gd name="connsiteX11" fmla="*/ 1097347 w 1097525"/>
                <a:gd name="connsiteY11" fmla="*/ 3214 h 4601"/>
                <a:gd name="connsiteX12" fmla="*/ 1096838 w 1097525"/>
                <a:gd name="connsiteY12" fmla="*/ 3957 h 4601"/>
                <a:gd name="connsiteX13" fmla="*/ 1096084 w 1097525"/>
                <a:gd name="connsiteY13" fmla="*/ 4447 h 4601"/>
                <a:gd name="connsiteX14" fmla="*/ 1095194 w 1097525"/>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97525" h="4601">
                  <a:moveTo>
                    <a:pt x="1095194" y="4601"/>
                  </a:moveTo>
                  <a:lnTo>
                    <a:pt x="2331" y="4601"/>
                  </a:lnTo>
                  <a:cubicBezTo>
                    <a:pt x="2030" y="4607"/>
                    <a:pt x="1730" y="4558"/>
                    <a:pt x="1447" y="4447"/>
                  </a:cubicBezTo>
                  <a:cubicBezTo>
                    <a:pt x="1159" y="4337"/>
                    <a:pt x="902" y="4171"/>
                    <a:pt x="687" y="3957"/>
                  </a:cubicBezTo>
                  <a:cubicBezTo>
                    <a:pt x="472" y="3748"/>
                    <a:pt x="301" y="3497"/>
                    <a:pt x="178" y="3214"/>
                  </a:cubicBezTo>
                  <a:cubicBezTo>
                    <a:pt x="61" y="2932"/>
                    <a:pt x="0" y="2632"/>
                    <a:pt x="0" y="2331"/>
                  </a:cubicBezTo>
                  <a:cubicBezTo>
                    <a:pt x="0" y="1712"/>
                    <a:pt x="245" y="1123"/>
                    <a:pt x="687" y="681"/>
                  </a:cubicBezTo>
                  <a:cubicBezTo>
                    <a:pt x="1122" y="245"/>
                    <a:pt x="1711" y="0"/>
                    <a:pt x="2331" y="0"/>
                  </a:cubicBezTo>
                  <a:lnTo>
                    <a:pt x="1095194" y="0"/>
                  </a:lnTo>
                  <a:cubicBezTo>
                    <a:pt x="1095814" y="0"/>
                    <a:pt x="1096409" y="245"/>
                    <a:pt x="1096844" y="681"/>
                  </a:cubicBezTo>
                  <a:cubicBezTo>
                    <a:pt x="1097280" y="1123"/>
                    <a:pt x="1097525" y="1712"/>
                    <a:pt x="1097525" y="2331"/>
                  </a:cubicBezTo>
                  <a:cubicBezTo>
                    <a:pt x="1097525" y="2632"/>
                    <a:pt x="1097464" y="2932"/>
                    <a:pt x="1097347" y="3214"/>
                  </a:cubicBezTo>
                  <a:cubicBezTo>
                    <a:pt x="1097231" y="3497"/>
                    <a:pt x="1097059" y="3748"/>
                    <a:pt x="1096838" y="3957"/>
                  </a:cubicBezTo>
                  <a:cubicBezTo>
                    <a:pt x="1096624" y="4171"/>
                    <a:pt x="1096366" y="4337"/>
                    <a:pt x="1096084" y="4447"/>
                  </a:cubicBezTo>
                  <a:cubicBezTo>
                    <a:pt x="1095802" y="4558"/>
                    <a:pt x="1095501" y="4607"/>
                    <a:pt x="1095194" y="4601"/>
                  </a:cubicBezTo>
                  <a:close/>
                </a:path>
              </a:pathLst>
            </a:custGeom>
            <a:solidFill>
              <a:srgbClr val="0E0E0E"/>
            </a:solidFill>
            <a:ln w="6134" cap="flat">
              <a:noFill/>
              <a:prstDash val="solid"/>
              <a:miter/>
            </a:ln>
          </p:spPr>
          <p:txBody>
            <a:bodyPr rtlCol="0" anchor="ctr"/>
            <a:lstStyle/>
            <a:p>
              <a:endParaRPr lang="en-AU"/>
            </a:p>
          </p:txBody>
        </p:sp>
        <p:sp>
          <p:nvSpPr>
            <p:cNvPr id="694" name="Freeform: Shape 693">
              <a:extLst>
                <a:ext uri="{FF2B5EF4-FFF2-40B4-BE49-F238E27FC236}">
                  <a16:creationId xmlns:a16="http://schemas.microsoft.com/office/drawing/2014/main" id="{F542D2C8-4B8A-4742-93CA-29CC444B94A4}"/>
                </a:ext>
              </a:extLst>
            </p:cNvPr>
            <p:cNvSpPr/>
            <p:nvPr/>
          </p:nvSpPr>
          <p:spPr>
            <a:xfrm>
              <a:off x="9147408" y="2411862"/>
              <a:ext cx="1141157" cy="4662"/>
            </a:xfrm>
            <a:custGeom>
              <a:avLst/>
              <a:gdLst>
                <a:gd name="connsiteX0" fmla="*/ 1138446 w 1141157"/>
                <a:gd name="connsiteY0" fmla="*/ 4632 h 4662"/>
                <a:gd name="connsiteX1" fmla="*/ 2705 w 1141157"/>
                <a:gd name="connsiteY1" fmla="*/ 4632 h 4662"/>
                <a:gd name="connsiteX2" fmla="*/ 1705 w 1141157"/>
                <a:gd name="connsiteY2" fmla="*/ 4576 h 4662"/>
                <a:gd name="connsiteX3" fmla="*/ 822 w 1141157"/>
                <a:gd name="connsiteY3" fmla="*/ 4110 h 4662"/>
                <a:gd name="connsiteX4" fmla="*/ 215 w 1141157"/>
                <a:gd name="connsiteY4" fmla="*/ 3313 h 4662"/>
                <a:gd name="connsiteX5" fmla="*/ 0 w 1141157"/>
                <a:gd name="connsiteY5" fmla="*/ 2331 h 4662"/>
                <a:gd name="connsiteX6" fmla="*/ 215 w 1141157"/>
                <a:gd name="connsiteY6" fmla="*/ 1356 h 4662"/>
                <a:gd name="connsiteX7" fmla="*/ 822 w 1141157"/>
                <a:gd name="connsiteY7" fmla="*/ 552 h 4662"/>
                <a:gd name="connsiteX8" fmla="*/ 1705 w 1141157"/>
                <a:gd name="connsiteY8" fmla="*/ 86 h 4662"/>
                <a:gd name="connsiteX9" fmla="*/ 2705 w 1141157"/>
                <a:gd name="connsiteY9" fmla="*/ 31 h 4662"/>
                <a:gd name="connsiteX10" fmla="*/ 1138446 w 1141157"/>
                <a:gd name="connsiteY10" fmla="*/ 31 h 4662"/>
                <a:gd name="connsiteX11" fmla="*/ 1139447 w 1141157"/>
                <a:gd name="connsiteY11" fmla="*/ 86 h 4662"/>
                <a:gd name="connsiteX12" fmla="*/ 1140336 w 1141157"/>
                <a:gd name="connsiteY12" fmla="*/ 552 h 4662"/>
                <a:gd name="connsiteX13" fmla="*/ 1140937 w 1141157"/>
                <a:gd name="connsiteY13" fmla="*/ 1356 h 4662"/>
                <a:gd name="connsiteX14" fmla="*/ 1141158 w 1141157"/>
                <a:gd name="connsiteY14" fmla="*/ 2331 h 4662"/>
                <a:gd name="connsiteX15" fmla="*/ 1140937 w 1141157"/>
                <a:gd name="connsiteY15" fmla="*/ 3313 h 4662"/>
                <a:gd name="connsiteX16" fmla="*/ 1140336 w 1141157"/>
                <a:gd name="connsiteY16" fmla="*/ 4110 h 4662"/>
                <a:gd name="connsiteX17" fmla="*/ 1139447 w 1141157"/>
                <a:gd name="connsiteY17" fmla="*/ 4576 h 4662"/>
                <a:gd name="connsiteX18" fmla="*/ 1138446 w 1141157"/>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1157" h="4662">
                  <a:moveTo>
                    <a:pt x="1138446" y="4632"/>
                  </a:moveTo>
                  <a:lnTo>
                    <a:pt x="2705" y="4632"/>
                  </a:lnTo>
                  <a:cubicBezTo>
                    <a:pt x="2374" y="4687"/>
                    <a:pt x="2030" y="4669"/>
                    <a:pt x="1705" y="4576"/>
                  </a:cubicBezTo>
                  <a:cubicBezTo>
                    <a:pt x="1380" y="4484"/>
                    <a:pt x="1080" y="4325"/>
                    <a:pt x="822" y="4110"/>
                  </a:cubicBezTo>
                  <a:cubicBezTo>
                    <a:pt x="565" y="3889"/>
                    <a:pt x="356" y="3620"/>
                    <a:pt x="215" y="3313"/>
                  </a:cubicBezTo>
                  <a:cubicBezTo>
                    <a:pt x="74" y="3006"/>
                    <a:pt x="0" y="2669"/>
                    <a:pt x="0" y="2331"/>
                  </a:cubicBezTo>
                  <a:cubicBezTo>
                    <a:pt x="0" y="1994"/>
                    <a:pt x="74" y="1663"/>
                    <a:pt x="215" y="1356"/>
                  </a:cubicBezTo>
                  <a:cubicBezTo>
                    <a:pt x="356" y="1049"/>
                    <a:pt x="565" y="773"/>
                    <a:pt x="822" y="552"/>
                  </a:cubicBezTo>
                  <a:cubicBezTo>
                    <a:pt x="1080" y="338"/>
                    <a:pt x="1380" y="178"/>
                    <a:pt x="1705" y="86"/>
                  </a:cubicBezTo>
                  <a:cubicBezTo>
                    <a:pt x="2030" y="-6"/>
                    <a:pt x="2374" y="-24"/>
                    <a:pt x="2705" y="31"/>
                  </a:cubicBezTo>
                  <a:lnTo>
                    <a:pt x="1138446" y="31"/>
                  </a:lnTo>
                  <a:cubicBezTo>
                    <a:pt x="1138778" y="-24"/>
                    <a:pt x="1139122" y="-6"/>
                    <a:pt x="1139447" y="86"/>
                  </a:cubicBezTo>
                  <a:cubicBezTo>
                    <a:pt x="1139771" y="178"/>
                    <a:pt x="1140078" y="338"/>
                    <a:pt x="1140336" y="552"/>
                  </a:cubicBezTo>
                  <a:cubicBezTo>
                    <a:pt x="1140594" y="773"/>
                    <a:pt x="1140796" y="1049"/>
                    <a:pt x="1140937" y="1356"/>
                  </a:cubicBezTo>
                  <a:cubicBezTo>
                    <a:pt x="1141084" y="1663"/>
                    <a:pt x="1141158" y="1994"/>
                    <a:pt x="1141158" y="2331"/>
                  </a:cubicBezTo>
                  <a:cubicBezTo>
                    <a:pt x="1141158" y="2669"/>
                    <a:pt x="1141084" y="3006"/>
                    <a:pt x="1140937" y="3313"/>
                  </a:cubicBezTo>
                  <a:cubicBezTo>
                    <a:pt x="1140796" y="3620"/>
                    <a:pt x="1140594" y="3889"/>
                    <a:pt x="1140336" y="4110"/>
                  </a:cubicBezTo>
                  <a:cubicBezTo>
                    <a:pt x="1140078" y="4325"/>
                    <a:pt x="1139771" y="4484"/>
                    <a:pt x="1139447" y="4576"/>
                  </a:cubicBezTo>
                  <a:cubicBezTo>
                    <a:pt x="1139122" y="4669"/>
                    <a:pt x="1138778" y="4687"/>
                    <a:pt x="1138446" y="4632"/>
                  </a:cubicBezTo>
                  <a:close/>
                </a:path>
              </a:pathLst>
            </a:custGeom>
            <a:solidFill>
              <a:srgbClr val="0E0E0E"/>
            </a:solidFill>
            <a:ln w="6134" cap="flat">
              <a:noFill/>
              <a:prstDash val="solid"/>
              <a:miter/>
            </a:ln>
          </p:spPr>
          <p:txBody>
            <a:bodyPr rtlCol="0" anchor="ctr"/>
            <a:lstStyle/>
            <a:p>
              <a:endParaRPr lang="en-AU"/>
            </a:p>
          </p:txBody>
        </p:sp>
        <p:sp>
          <p:nvSpPr>
            <p:cNvPr id="695" name="Freeform: Shape 694">
              <a:extLst>
                <a:ext uri="{FF2B5EF4-FFF2-40B4-BE49-F238E27FC236}">
                  <a16:creationId xmlns:a16="http://schemas.microsoft.com/office/drawing/2014/main" id="{798C6E8C-3B75-4349-92D3-EF0611B25631}"/>
                </a:ext>
              </a:extLst>
            </p:cNvPr>
            <p:cNvSpPr/>
            <p:nvPr/>
          </p:nvSpPr>
          <p:spPr>
            <a:xfrm>
              <a:off x="9147408" y="2507923"/>
              <a:ext cx="1186471" cy="4662"/>
            </a:xfrm>
            <a:custGeom>
              <a:avLst/>
              <a:gdLst>
                <a:gd name="connsiteX0" fmla="*/ 1184514 w 1186471"/>
                <a:gd name="connsiteY0" fmla="*/ 4632 h 4662"/>
                <a:gd name="connsiteX1" fmla="*/ 2705 w 1186471"/>
                <a:gd name="connsiteY1" fmla="*/ 4632 h 4662"/>
                <a:gd name="connsiteX2" fmla="*/ 1705 w 1186471"/>
                <a:gd name="connsiteY2" fmla="*/ 4576 h 4662"/>
                <a:gd name="connsiteX3" fmla="*/ 822 w 1186471"/>
                <a:gd name="connsiteY3" fmla="*/ 4110 h 4662"/>
                <a:gd name="connsiteX4" fmla="*/ 215 w 1186471"/>
                <a:gd name="connsiteY4" fmla="*/ 3313 h 4662"/>
                <a:gd name="connsiteX5" fmla="*/ 0 w 1186471"/>
                <a:gd name="connsiteY5" fmla="*/ 2331 h 4662"/>
                <a:gd name="connsiteX6" fmla="*/ 215 w 1186471"/>
                <a:gd name="connsiteY6" fmla="*/ 1350 h 4662"/>
                <a:gd name="connsiteX7" fmla="*/ 822 w 1186471"/>
                <a:gd name="connsiteY7" fmla="*/ 552 h 4662"/>
                <a:gd name="connsiteX8" fmla="*/ 1705 w 1186471"/>
                <a:gd name="connsiteY8" fmla="*/ 86 h 4662"/>
                <a:gd name="connsiteX9" fmla="*/ 2705 w 1186471"/>
                <a:gd name="connsiteY9" fmla="*/ 31 h 4662"/>
                <a:gd name="connsiteX10" fmla="*/ 1184514 w 1186471"/>
                <a:gd name="connsiteY10" fmla="*/ 31 h 4662"/>
                <a:gd name="connsiteX11" fmla="*/ 1185913 w 1186471"/>
                <a:gd name="connsiteY11" fmla="*/ 822 h 4662"/>
                <a:gd name="connsiteX12" fmla="*/ 1186471 w 1186471"/>
                <a:gd name="connsiteY12" fmla="*/ 2331 h 4662"/>
                <a:gd name="connsiteX13" fmla="*/ 1185913 w 1186471"/>
                <a:gd name="connsiteY13" fmla="*/ 3840 h 4662"/>
                <a:gd name="connsiteX14" fmla="*/ 1184514 w 1186471"/>
                <a:gd name="connsiteY14"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6471" h="4662">
                  <a:moveTo>
                    <a:pt x="1184514" y="4632"/>
                  </a:moveTo>
                  <a:lnTo>
                    <a:pt x="2705" y="4632"/>
                  </a:lnTo>
                  <a:cubicBezTo>
                    <a:pt x="2374" y="4687"/>
                    <a:pt x="2030" y="4668"/>
                    <a:pt x="1705" y="4576"/>
                  </a:cubicBezTo>
                  <a:cubicBezTo>
                    <a:pt x="1380" y="4484"/>
                    <a:pt x="1080" y="4325"/>
                    <a:pt x="822" y="4110"/>
                  </a:cubicBezTo>
                  <a:cubicBezTo>
                    <a:pt x="565" y="3889"/>
                    <a:pt x="356" y="3620"/>
                    <a:pt x="215" y="3313"/>
                  </a:cubicBezTo>
                  <a:cubicBezTo>
                    <a:pt x="74" y="3006"/>
                    <a:pt x="0" y="2669"/>
                    <a:pt x="0" y="2331"/>
                  </a:cubicBezTo>
                  <a:cubicBezTo>
                    <a:pt x="0" y="1994"/>
                    <a:pt x="74" y="1657"/>
                    <a:pt x="215" y="1350"/>
                  </a:cubicBezTo>
                  <a:cubicBezTo>
                    <a:pt x="356" y="1043"/>
                    <a:pt x="565" y="773"/>
                    <a:pt x="822" y="552"/>
                  </a:cubicBezTo>
                  <a:cubicBezTo>
                    <a:pt x="1080" y="338"/>
                    <a:pt x="1380" y="178"/>
                    <a:pt x="1705" y="86"/>
                  </a:cubicBezTo>
                  <a:cubicBezTo>
                    <a:pt x="2030" y="-6"/>
                    <a:pt x="2374" y="-24"/>
                    <a:pt x="2705" y="31"/>
                  </a:cubicBezTo>
                  <a:lnTo>
                    <a:pt x="1184514" y="31"/>
                  </a:lnTo>
                  <a:cubicBezTo>
                    <a:pt x="1185060" y="123"/>
                    <a:pt x="1185557" y="399"/>
                    <a:pt x="1185913" y="822"/>
                  </a:cubicBezTo>
                  <a:cubicBezTo>
                    <a:pt x="1186275" y="1246"/>
                    <a:pt x="1186471" y="1779"/>
                    <a:pt x="1186471" y="2331"/>
                  </a:cubicBezTo>
                  <a:cubicBezTo>
                    <a:pt x="1186471" y="2883"/>
                    <a:pt x="1186275" y="3417"/>
                    <a:pt x="1185913" y="3840"/>
                  </a:cubicBezTo>
                  <a:cubicBezTo>
                    <a:pt x="1185557" y="4264"/>
                    <a:pt x="1185060" y="4540"/>
                    <a:pt x="1184514" y="4632"/>
                  </a:cubicBezTo>
                  <a:close/>
                </a:path>
              </a:pathLst>
            </a:custGeom>
            <a:solidFill>
              <a:srgbClr val="0E0E0E"/>
            </a:solidFill>
            <a:ln w="6134" cap="flat">
              <a:noFill/>
              <a:prstDash val="solid"/>
              <a:miter/>
            </a:ln>
          </p:spPr>
          <p:txBody>
            <a:bodyPr rtlCol="0" anchor="ctr"/>
            <a:lstStyle/>
            <a:p>
              <a:endParaRPr lang="en-AU"/>
            </a:p>
          </p:txBody>
        </p:sp>
        <p:sp>
          <p:nvSpPr>
            <p:cNvPr id="696" name="Freeform: Shape 695">
              <a:extLst>
                <a:ext uri="{FF2B5EF4-FFF2-40B4-BE49-F238E27FC236}">
                  <a16:creationId xmlns:a16="http://schemas.microsoft.com/office/drawing/2014/main" id="{BD806A3B-1417-4B60-9CEA-3C38D4AD4AC2}"/>
                </a:ext>
              </a:extLst>
            </p:cNvPr>
            <p:cNvSpPr/>
            <p:nvPr/>
          </p:nvSpPr>
          <p:spPr>
            <a:xfrm>
              <a:off x="9147782" y="2604076"/>
              <a:ext cx="1235360" cy="4601"/>
            </a:xfrm>
            <a:custGeom>
              <a:avLst/>
              <a:gdLst>
                <a:gd name="connsiteX0" fmla="*/ 1233029 w 1235360"/>
                <a:gd name="connsiteY0" fmla="*/ 4601 h 4601"/>
                <a:gd name="connsiteX1" fmla="*/ 2331 w 1235360"/>
                <a:gd name="connsiteY1" fmla="*/ 4601 h 4601"/>
                <a:gd name="connsiteX2" fmla="*/ 687 w 1235360"/>
                <a:gd name="connsiteY2" fmla="*/ 3920 h 4601"/>
                <a:gd name="connsiteX3" fmla="*/ 0 w 1235360"/>
                <a:gd name="connsiteY3" fmla="*/ 2270 h 4601"/>
                <a:gd name="connsiteX4" fmla="*/ 178 w 1235360"/>
                <a:gd name="connsiteY4" fmla="*/ 1387 h 4601"/>
                <a:gd name="connsiteX5" fmla="*/ 687 w 1235360"/>
                <a:gd name="connsiteY5" fmla="*/ 645 h 4601"/>
                <a:gd name="connsiteX6" fmla="*/ 1447 w 1235360"/>
                <a:gd name="connsiteY6" fmla="*/ 154 h 4601"/>
                <a:gd name="connsiteX7" fmla="*/ 2331 w 1235360"/>
                <a:gd name="connsiteY7" fmla="*/ 0 h 4601"/>
                <a:gd name="connsiteX8" fmla="*/ 1233029 w 1235360"/>
                <a:gd name="connsiteY8" fmla="*/ 0 h 4601"/>
                <a:gd name="connsiteX9" fmla="*/ 1233918 w 1235360"/>
                <a:gd name="connsiteY9" fmla="*/ 154 h 4601"/>
                <a:gd name="connsiteX10" fmla="*/ 1234673 w 1235360"/>
                <a:gd name="connsiteY10" fmla="*/ 645 h 4601"/>
                <a:gd name="connsiteX11" fmla="*/ 1235182 w 1235360"/>
                <a:gd name="connsiteY11" fmla="*/ 1387 h 4601"/>
                <a:gd name="connsiteX12" fmla="*/ 1235360 w 1235360"/>
                <a:gd name="connsiteY12" fmla="*/ 2270 h 4601"/>
                <a:gd name="connsiteX13" fmla="*/ 1234679 w 1235360"/>
                <a:gd name="connsiteY13" fmla="*/ 3920 h 4601"/>
                <a:gd name="connsiteX14" fmla="*/ 1233029 w 1235360"/>
                <a:gd name="connsiteY14"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35360" h="4601">
                  <a:moveTo>
                    <a:pt x="1233029" y="4601"/>
                  </a:moveTo>
                  <a:lnTo>
                    <a:pt x="2331" y="4601"/>
                  </a:lnTo>
                  <a:cubicBezTo>
                    <a:pt x="1711" y="4601"/>
                    <a:pt x="1122" y="4356"/>
                    <a:pt x="687" y="3920"/>
                  </a:cubicBezTo>
                  <a:cubicBezTo>
                    <a:pt x="245" y="3479"/>
                    <a:pt x="0" y="2890"/>
                    <a:pt x="0" y="2270"/>
                  </a:cubicBezTo>
                  <a:cubicBezTo>
                    <a:pt x="0" y="1963"/>
                    <a:pt x="61" y="1669"/>
                    <a:pt x="178" y="1387"/>
                  </a:cubicBezTo>
                  <a:cubicBezTo>
                    <a:pt x="301" y="1105"/>
                    <a:pt x="472" y="853"/>
                    <a:pt x="687" y="645"/>
                  </a:cubicBezTo>
                  <a:cubicBezTo>
                    <a:pt x="902" y="430"/>
                    <a:pt x="1159" y="264"/>
                    <a:pt x="1447" y="154"/>
                  </a:cubicBezTo>
                  <a:cubicBezTo>
                    <a:pt x="1730" y="44"/>
                    <a:pt x="2030" y="-6"/>
                    <a:pt x="2331" y="0"/>
                  </a:cubicBezTo>
                  <a:lnTo>
                    <a:pt x="1233029" y="0"/>
                  </a:lnTo>
                  <a:cubicBezTo>
                    <a:pt x="1233336" y="-6"/>
                    <a:pt x="1233637" y="44"/>
                    <a:pt x="1233918" y="154"/>
                  </a:cubicBezTo>
                  <a:cubicBezTo>
                    <a:pt x="1234201" y="264"/>
                    <a:pt x="1234458" y="430"/>
                    <a:pt x="1234673" y="645"/>
                  </a:cubicBezTo>
                  <a:cubicBezTo>
                    <a:pt x="1234894" y="853"/>
                    <a:pt x="1235066" y="1105"/>
                    <a:pt x="1235182" y="1387"/>
                  </a:cubicBezTo>
                  <a:cubicBezTo>
                    <a:pt x="1235299" y="1669"/>
                    <a:pt x="1235360" y="1963"/>
                    <a:pt x="1235360" y="2270"/>
                  </a:cubicBezTo>
                  <a:cubicBezTo>
                    <a:pt x="1235360" y="2890"/>
                    <a:pt x="1235115" y="3479"/>
                    <a:pt x="1234679" y="3920"/>
                  </a:cubicBezTo>
                  <a:cubicBezTo>
                    <a:pt x="1234244" y="4356"/>
                    <a:pt x="1233649" y="4601"/>
                    <a:pt x="1233029" y="4601"/>
                  </a:cubicBezTo>
                  <a:close/>
                </a:path>
              </a:pathLst>
            </a:custGeom>
            <a:solidFill>
              <a:srgbClr val="0E0E0E"/>
            </a:solidFill>
            <a:ln w="6134" cap="flat">
              <a:noFill/>
              <a:prstDash val="solid"/>
              <a:miter/>
            </a:ln>
          </p:spPr>
          <p:txBody>
            <a:bodyPr rtlCol="0" anchor="ctr"/>
            <a:lstStyle/>
            <a:p>
              <a:endParaRPr lang="en-AU"/>
            </a:p>
          </p:txBody>
        </p:sp>
        <p:sp>
          <p:nvSpPr>
            <p:cNvPr id="697" name="Freeform: Shape 696">
              <a:extLst>
                <a:ext uri="{FF2B5EF4-FFF2-40B4-BE49-F238E27FC236}">
                  <a16:creationId xmlns:a16="http://schemas.microsoft.com/office/drawing/2014/main" id="{91DC9E3E-D61B-4645-90D8-A5E23EAD9D56}"/>
                </a:ext>
              </a:extLst>
            </p:cNvPr>
            <p:cNvSpPr/>
            <p:nvPr/>
          </p:nvSpPr>
          <p:spPr>
            <a:xfrm>
              <a:off x="9147408" y="2700107"/>
              <a:ext cx="1291751" cy="4662"/>
            </a:xfrm>
            <a:custGeom>
              <a:avLst/>
              <a:gdLst>
                <a:gd name="connsiteX0" fmla="*/ 1289041 w 1291751"/>
                <a:gd name="connsiteY0" fmla="*/ 4632 h 4662"/>
                <a:gd name="connsiteX1" fmla="*/ 2705 w 1291751"/>
                <a:gd name="connsiteY1" fmla="*/ 4632 h 4662"/>
                <a:gd name="connsiteX2" fmla="*/ 1705 w 1291751"/>
                <a:gd name="connsiteY2" fmla="*/ 4576 h 4662"/>
                <a:gd name="connsiteX3" fmla="*/ 822 w 1291751"/>
                <a:gd name="connsiteY3" fmla="*/ 4104 h 4662"/>
                <a:gd name="connsiteX4" fmla="*/ 215 w 1291751"/>
                <a:gd name="connsiteY4" fmla="*/ 3307 h 4662"/>
                <a:gd name="connsiteX5" fmla="*/ 0 w 1291751"/>
                <a:gd name="connsiteY5" fmla="*/ 2331 h 4662"/>
                <a:gd name="connsiteX6" fmla="*/ 215 w 1291751"/>
                <a:gd name="connsiteY6" fmla="*/ 1350 h 4662"/>
                <a:gd name="connsiteX7" fmla="*/ 822 w 1291751"/>
                <a:gd name="connsiteY7" fmla="*/ 553 h 4662"/>
                <a:gd name="connsiteX8" fmla="*/ 1705 w 1291751"/>
                <a:gd name="connsiteY8" fmla="*/ 86 h 4662"/>
                <a:gd name="connsiteX9" fmla="*/ 2705 w 1291751"/>
                <a:gd name="connsiteY9" fmla="*/ 31 h 4662"/>
                <a:gd name="connsiteX10" fmla="*/ 1289041 w 1291751"/>
                <a:gd name="connsiteY10" fmla="*/ 31 h 4662"/>
                <a:gd name="connsiteX11" fmla="*/ 1290040 w 1291751"/>
                <a:gd name="connsiteY11" fmla="*/ 86 h 4662"/>
                <a:gd name="connsiteX12" fmla="*/ 1290930 w 1291751"/>
                <a:gd name="connsiteY12" fmla="*/ 553 h 4662"/>
                <a:gd name="connsiteX13" fmla="*/ 1291531 w 1291751"/>
                <a:gd name="connsiteY13" fmla="*/ 1350 h 4662"/>
                <a:gd name="connsiteX14" fmla="*/ 1291752 w 1291751"/>
                <a:gd name="connsiteY14" fmla="*/ 2331 h 4662"/>
                <a:gd name="connsiteX15" fmla="*/ 1291531 w 1291751"/>
                <a:gd name="connsiteY15" fmla="*/ 3307 h 4662"/>
                <a:gd name="connsiteX16" fmla="*/ 1290930 w 1291751"/>
                <a:gd name="connsiteY16" fmla="*/ 4104 h 4662"/>
                <a:gd name="connsiteX17" fmla="*/ 1290040 w 1291751"/>
                <a:gd name="connsiteY17" fmla="*/ 4576 h 4662"/>
                <a:gd name="connsiteX18" fmla="*/ 1289041 w 1291751"/>
                <a:gd name="connsiteY18"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1751" h="4662">
                  <a:moveTo>
                    <a:pt x="1289041" y="4632"/>
                  </a:moveTo>
                  <a:lnTo>
                    <a:pt x="2705" y="4632"/>
                  </a:lnTo>
                  <a:cubicBezTo>
                    <a:pt x="2374" y="4687"/>
                    <a:pt x="2030" y="4669"/>
                    <a:pt x="1705" y="4576"/>
                  </a:cubicBezTo>
                  <a:cubicBezTo>
                    <a:pt x="1380" y="4485"/>
                    <a:pt x="1080" y="4325"/>
                    <a:pt x="822" y="4104"/>
                  </a:cubicBezTo>
                  <a:cubicBezTo>
                    <a:pt x="565" y="3889"/>
                    <a:pt x="356" y="3613"/>
                    <a:pt x="215" y="3307"/>
                  </a:cubicBezTo>
                  <a:cubicBezTo>
                    <a:pt x="74" y="3000"/>
                    <a:pt x="0" y="2669"/>
                    <a:pt x="0" y="2331"/>
                  </a:cubicBezTo>
                  <a:cubicBezTo>
                    <a:pt x="0" y="1994"/>
                    <a:pt x="74" y="1657"/>
                    <a:pt x="215" y="1350"/>
                  </a:cubicBezTo>
                  <a:cubicBezTo>
                    <a:pt x="356" y="1043"/>
                    <a:pt x="565" y="773"/>
                    <a:pt x="822" y="553"/>
                  </a:cubicBezTo>
                  <a:cubicBezTo>
                    <a:pt x="1080" y="338"/>
                    <a:pt x="1380" y="172"/>
                    <a:pt x="1705" y="86"/>
                  </a:cubicBezTo>
                  <a:cubicBezTo>
                    <a:pt x="2030" y="-6"/>
                    <a:pt x="2374" y="-24"/>
                    <a:pt x="2705" y="31"/>
                  </a:cubicBezTo>
                  <a:lnTo>
                    <a:pt x="1289041" y="31"/>
                  </a:lnTo>
                  <a:cubicBezTo>
                    <a:pt x="1289372" y="-24"/>
                    <a:pt x="1289715" y="-6"/>
                    <a:pt x="1290040" y="86"/>
                  </a:cubicBezTo>
                  <a:cubicBezTo>
                    <a:pt x="1290365" y="172"/>
                    <a:pt x="1290672" y="338"/>
                    <a:pt x="1290930" y="553"/>
                  </a:cubicBezTo>
                  <a:cubicBezTo>
                    <a:pt x="1291187" y="773"/>
                    <a:pt x="1291390" y="1043"/>
                    <a:pt x="1291531" y="1350"/>
                  </a:cubicBezTo>
                  <a:cubicBezTo>
                    <a:pt x="1291678" y="1657"/>
                    <a:pt x="1291752" y="1994"/>
                    <a:pt x="1291752" y="2331"/>
                  </a:cubicBezTo>
                  <a:cubicBezTo>
                    <a:pt x="1291752" y="2669"/>
                    <a:pt x="1291678" y="3000"/>
                    <a:pt x="1291531" y="3307"/>
                  </a:cubicBezTo>
                  <a:cubicBezTo>
                    <a:pt x="1291390" y="3613"/>
                    <a:pt x="1291187" y="3889"/>
                    <a:pt x="1290930" y="4104"/>
                  </a:cubicBezTo>
                  <a:cubicBezTo>
                    <a:pt x="1290672" y="4325"/>
                    <a:pt x="1290365" y="4485"/>
                    <a:pt x="1290040" y="4576"/>
                  </a:cubicBezTo>
                  <a:cubicBezTo>
                    <a:pt x="1289715" y="4669"/>
                    <a:pt x="1289372" y="4687"/>
                    <a:pt x="1289041" y="4632"/>
                  </a:cubicBezTo>
                  <a:close/>
                </a:path>
              </a:pathLst>
            </a:custGeom>
            <a:solidFill>
              <a:srgbClr val="0E0E0E"/>
            </a:solidFill>
            <a:ln w="6134" cap="flat">
              <a:noFill/>
              <a:prstDash val="solid"/>
              <a:miter/>
            </a:ln>
          </p:spPr>
          <p:txBody>
            <a:bodyPr rtlCol="0" anchor="ctr"/>
            <a:lstStyle/>
            <a:p>
              <a:endParaRPr lang="en-AU"/>
            </a:p>
          </p:txBody>
        </p:sp>
        <p:sp>
          <p:nvSpPr>
            <p:cNvPr id="698" name="Freeform: Shape 697">
              <a:extLst>
                <a:ext uri="{FF2B5EF4-FFF2-40B4-BE49-F238E27FC236}">
                  <a16:creationId xmlns:a16="http://schemas.microsoft.com/office/drawing/2014/main" id="{6D3FC9C4-75F0-476A-8497-282949C5C0E0}"/>
                </a:ext>
              </a:extLst>
            </p:cNvPr>
            <p:cNvSpPr/>
            <p:nvPr/>
          </p:nvSpPr>
          <p:spPr>
            <a:xfrm>
              <a:off x="9147782" y="2796260"/>
              <a:ext cx="1350682" cy="4601"/>
            </a:xfrm>
            <a:custGeom>
              <a:avLst/>
              <a:gdLst>
                <a:gd name="connsiteX0" fmla="*/ 1348413 w 1350682"/>
                <a:gd name="connsiteY0" fmla="*/ 4601 h 4601"/>
                <a:gd name="connsiteX1" fmla="*/ 2331 w 1350682"/>
                <a:gd name="connsiteY1" fmla="*/ 4601 h 4601"/>
                <a:gd name="connsiteX2" fmla="*/ 687 w 1350682"/>
                <a:gd name="connsiteY2" fmla="*/ 3920 h 4601"/>
                <a:gd name="connsiteX3" fmla="*/ 0 w 1350682"/>
                <a:gd name="connsiteY3" fmla="*/ 2270 h 4601"/>
                <a:gd name="connsiteX4" fmla="*/ 178 w 1350682"/>
                <a:gd name="connsiteY4" fmla="*/ 1387 h 4601"/>
                <a:gd name="connsiteX5" fmla="*/ 687 w 1350682"/>
                <a:gd name="connsiteY5" fmla="*/ 644 h 4601"/>
                <a:gd name="connsiteX6" fmla="*/ 1447 w 1350682"/>
                <a:gd name="connsiteY6" fmla="*/ 154 h 4601"/>
                <a:gd name="connsiteX7" fmla="*/ 2331 w 1350682"/>
                <a:gd name="connsiteY7" fmla="*/ 1 h 4601"/>
                <a:gd name="connsiteX8" fmla="*/ 1348413 w 1350682"/>
                <a:gd name="connsiteY8" fmla="*/ 1 h 4601"/>
                <a:gd name="connsiteX9" fmla="*/ 1350020 w 1350682"/>
                <a:gd name="connsiteY9" fmla="*/ 663 h 4601"/>
                <a:gd name="connsiteX10" fmla="*/ 1350683 w 1350682"/>
                <a:gd name="connsiteY10" fmla="*/ 2270 h 4601"/>
                <a:gd name="connsiteX11" fmla="*/ 1350020 w 1350682"/>
                <a:gd name="connsiteY11" fmla="*/ 3896 h 4601"/>
                <a:gd name="connsiteX12" fmla="*/ 1348413 w 1350682"/>
                <a:gd name="connsiteY12" fmla="*/ 4601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0682" h="4601">
                  <a:moveTo>
                    <a:pt x="1348413" y="4601"/>
                  </a:moveTo>
                  <a:lnTo>
                    <a:pt x="2331" y="4601"/>
                  </a:lnTo>
                  <a:cubicBezTo>
                    <a:pt x="1711" y="4601"/>
                    <a:pt x="1122" y="4356"/>
                    <a:pt x="687" y="3920"/>
                  </a:cubicBezTo>
                  <a:cubicBezTo>
                    <a:pt x="245" y="3479"/>
                    <a:pt x="0" y="2890"/>
                    <a:pt x="0" y="2270"/>
                  </a:cubicBezTo>
                  <a:cubicBezTo>
                    <a:pt x="0" y="1969"/>
                    <a:pt x="61" y="1669"/>
                    <a:pt x="178" y="1387"/>
                  </a:cubicBezTo>
                  <a:cubicBezTo>
                    <a:pt x="301" y="1105"/>
                    <a:pt x="472" y="853"/>
                    <a:pt x="687" y="644"/>
                  </a:cubicBezTo>
                  <a:cubicBezTo>
                    <a:pt x="902" y="430"/>
                    <a:pt x="1159" y="264"/>
                    <a:pt x="1447" y="154"/>
                  </a:cubicBezTo>
                  <a:cubicBezTo>
                    <a:pt x="1730" y="43"/>
                    <a:pt x="2030" y="-6"/>
                    <a:pt x="2331" y="1"/>
                  </a:cubicBezTo>
                  <a:lnTo>
                    <a:pt x="1348413" y="1"/>
                  </a:lnTo>
                  <a:cubicBezTo>
                    <a:pt x="1349014" y="1"/>
                    <a:pt x="1349590" y="240"/>
                    <a:pt x="1350020" y="663"/>
                  </a:cubicBezTo>
                  <a:cubicBezTo>
                    <a:pt x="1350443" y="1092"/>
                    <a:pt x="1350683" y="1669"/>
                    <a:pt x="1350683" y="2270"/>
                  </a:cubicBezTo>
                  <a:cubicBezTo>
                    <a:pt x="1350683" y="2877"/>
                    <a:pt x="1350449" y="3460"/>
                    <a:pt x="1350020" y="3896"/>
                  </a:cubicBezTo>
                  <a:cubicBezTo>
                    <a:pt x="1349597" y="4331"/>
                    <a:pt x="1349020" y="4583"/>
                    <a:pt x="1348413" y="4601"/>
                  </a:cubicBezTo>
                  <a:close/>
                </a:path>
              </a:pathLst>
            </a:custGeom>
            <a:solidFill>
              <a:srgbClr val="0E0E0E"/>
            </a:solidFill>
            <a:ln w="6134" cap="flat">
              <a:noFill/>
              <a:prstDash val="solid"/>
              <a:miter/>
            </a:ln>
          </p:spPr>
          <p:txBody>
            <a:bodyPr rtlCol="0" anchor="ctr"/>
            <a:lstStyle/>
            <a:p>
              <a:endParaRPr lang="en-AU"/>
            </a:p>
          </p:txBody>
        </p:sp>
        <p:sp>
          <p:nvSpPr>
            <p:cNvPr id="699" name="Freeform: Shape 698">
              <a:extLst>
                <a:ext uri="{FF2B5EF4-FFF2-40B4-BE49-F238E27FC236}">
                  <a16:creationId xmlns:a16="http://schemas.microsoft.com/office/drawing/2014/main" id="{05371276-4FDE-4F51-9DFE-55A25CC93289}"/>
                </a:ext>
              </a:extLst>
            </p:cNvPr>
            <p:cNvSpPr/>
            <p:nvPr/>
          </p:nvSpPr>
          <p:spPr>
            <a:xfrm>
              <a:off x="9147408" y="2892290"/>
              <a:ext cx="1413373" cy="4662"/>
            </a:xfrm>
            <a:custGeom>
              <a:avLst/>
              <a:gdLst>
                <a:gd name="connsiteX0" fmla="*/ 1411417 w 1413373"/>
                <a:gd name="connsiteY0" fmla="*/ 4632 h 4662"/>
                <a:gd name="connsiteX1" fmla="*/ 2705 w 1413373"/>
                <a:gd name="connsiteY1" fmla="*/ 4632 h 4662"/>
                <a:gd name="connsiteX2" fmla="*/ 1705 w 1413373"/>
                <a:gd name="connsiteY2" fmla="*/ 4576 h 4662"/>
                <a:gd name="connsiteX3" fmla="*/ 822 w 1413373"/>
                <a:gd name="connsiteY3" fmla="*/ 4104 h 4662"/>
                <a:gd name="connsiteX4" fmla="*/ 215 w 1413373"/>
                <a:gd name="connsiteY4" fmla="*/ 3307 h 4662"/>
                <a:gd name="connsiteX5" fmla="*/ 0 w 1413373"/>
                <a:gd name="connsiteY5" fmla="*/ 2331 h 4662"/>
                <a:gd name="connsiteX6" fmla="*/ 215 w 1413373"/>
                <a:gd name="connsiteY6" fmla="*/ 1350 h 4662"/>
                <a:gd name="connsiteX7" fmla="*/ 822 w 1413373"/>
                <a:gd name="connsiteY7" fmla="*/ 552 h 4662"/>
                <a:gd name="connsiteX8" fmla="*/ 1705 w 1413373"/>
                <a:gd name="connsiteY8" fmla="*/ 86 h 4662"/>
                <a:gd name="connsiteX9" fmla="*/ 2705 w 1413373"/>
                <a:gd name="connsiteY9" fmla="*/ 31 h 4662"/>
                <a:gd name="connsiteX10" fmla="*/ 1411417 w 1413373"/>
                <a:gd name="connsiteY10" fmla="*/ 31 h 4662"/>
                <a:gd name="connsiteX11" fmla="*/ 1412816 w 1413373"/>
                <a:gd name="connsiteY11" fmla="*/ 822 h 4662"/>
                <a:gd name="connsiteX12" fmla="*/ 1413374 w 1413373"/>
                <a:gd name="connsiteY12" fmla="*/ 2331 h 4662"/>
                <a:gd name="connsiteX13" fmla="*/ 1412816 w 1413373"/>
                <a:gd name="connsiteY13" fmla="*/ 3840 h 4662"/>
                <a:gd name="connsiteX14" fmla="*/ 1411417 w 1413373"/>
                <a:gd name="connsiteY14" fmla="*/ 4632 h 4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3373" h="4662">
                  <a:moveTo>
                    <a:pt x="1411417" y="4632"/>
                  </a:moveTo>
                  <a:lnTo>
                    <a:pt x="2705" y="4632"/>
                  </a:lnTo>
                  <a:cubicBezTo>
                    <a:pt x="2374" y="4687"/>
                    <a:pt x="2030" y="4668"/>
                    <a:pt x="1705" y="4576"/>
                  </a:cubicBezTo>
                  <a:cubicBezTo>
                    <a:pt x="1380" y="4484"/>
                    <a:pt x="1080" y="4325"/>
                    <a:pt x="822" y="4104"/>
                  </a:cubicBezTo>
                  <a:cubicBezTo>
                    <a:pt x="565" y="3889"/>
                    <a:pt x="356" y="3613"/>
                    <a:pt x="215" y="3307"/>
                  </a:cubicBezTo>
                  <a:cubicBezTo>
                    <a:pt x="74" y="3000"/>
                    <a:pt x="0" y="2669"/>
                    <a:pt x="0" y="2331"/>
                  </a:cubicBezTo>
                  <a:cubicBezTo>
                    <a:pt x="0" y="1994"/>
                    <a:pt x="74" y="1657"/>
                    <a:pt x="215" y="1350"/>
                  </a:cubicBezTo>
                  <a:cubicBezTo>
                    <a:pt x="356" y="1043"/>
                    <a:pt x="565" y="773"/>
                    <a:pt x="822" y="552"/>
                  </a:cubicBezTo>
                  <a:cubicBezTo>
                    <a:pt x="1080" y="338"/>
                    <a:pt x="1380" y="172"/>
                    <a:pt x="1705" y="86"/>
                  </a:cubicBezTo>
                  <a:cubicBezTo>
                    <a:pt x="2030" y="-6"/>
                    <a:pt x="2374" y="-24"/>
                    <a:pt x="2705" y="31"/>
                  </a:cubicBezTo>
                  <a:lnTo>
                    <a:pt x="1411417" y="31"/>
                  </a:lnTo>
                  <a:cubicBezTo>
                    <a:pt x="1411963" y="117"/>
                    <a:pt x="1412460" y="399"/>
                    <a:pt x="1412816" y="822"/>
                  </a:cubicBezTo>
                  <a:cubicBezTo>
                    <a:pt x="1413178" y="1246"/>
                    <a:pt x="1413374" y="1779"/>
                    <a:pt x="1413374" y="2331"/>
                  </a:cubicBezTo>
                  <a:cubicBezTo>
                    <a:pt x="1413374" y="2883"/>
                    <a:pt x="1413178" y="3417"/>
                    <a:pt x="1412816" y="3840"/>
                  </a:cubicBezTo>
                  <a:cubicBezTo>
                    <a:pt x="1412460" y="4264"/>
                    <a:pt x="1411963" y="4540"/>
                    <a:pt x="1411417" y="4632"/>
                  </a:cubicBezTo>
                  <a:close/>
                </a:path>
              </a:pathLst>
            </a:custGeom>
            <a:solidFill>
              <a:srgbClr val="0E0E0E"/>
            </a:solidFill>
            <a:ln w="6134" cap="flat">
              <a:noFill/>
              <a:prstDash val="solid"/>
              <a:miter/>
            </a:ln>
          </p:spPr>
          <p:txBody>
            <a:bodyPr rtlCol="0" anchor="ctr"/>
            <a:lstStyle/>
            <a:p>
              <a:endParaRPr lang="en-AU"/>
            </a:p>
          </p:txBody>
        </p:sp>
        <p:sp>
          <p:nvSpPr>
            <p:cNvPr id="700" name="Freeform: Shape 699">
              <a:extLst>
                <a:ext uri="{FF2B5EF4-FFF2-40B4-BE49-F238E27FC236}">
                  <a16:creationId xmlns:a16="http://schemas.microsoft.com/office/drawing/2014/main" id="{A66C0E66-1544-4FA8-95B1-2381AF849FF3}"/>
                </a:ext>
              </a:extLst>
            </p:cNvPr>
            <p:cNvSpPr/>
            <p:nvPr/>
          </p:nvSpPr>
          <p:spPr>
            <a:xfrm>
              <a:off x="9150113" y="1038514"/>
              <a:ext cx="442028" cy="1133990"/>
            </a:xfrm>
            <a:custGeom>
              <a:avLst/>
              <a:gdLst>
                <a:gd name="connsiteX0" fmla="*/ 0 w 442028"/>
                <a:gd name="connsiteY0" fmla="*/ 5337 h 1133990"/>
                <a:gd name="connsiteX1" fmla="*/ 0 w 442028"/>
                <a:gd name="connsiteY1" fmla="*/ 1115621 h 1133990"/>
                <a:gd name="connsiteX2" fmla="*/ 13434 w 442028"/>
                <a:gd name="connsiteY2" fmla="*/ 1120161 h 1133990"/>
                <a:gd name="connsiteX3" fmla="*/ 299163 w 442028"/>
                <a:gd name="connsiteY3" fmla="*/ 1023977 h 1133990"/>
                <a:gd name="connsiteX4" fmla="*/ 442028 w 442028"/>
                <a:gd name="connsiteY4" fmla="*/ 895159 h 1133990"/>
                <a:gd name="connsiteX5" fmla="*/ 384060 w 442028"/>
                <a:gd name="connsiteY5" fmla="*/ 691505 h 1133990"/>
                <a:gd name="connsiteX6" fmla="*/ 374061 w 442028"/>
                <a:gd name="connsiteY6" fmla="*/ 275608 h 1133990"/>
                <a:gd name="connsiteX7" fmla="*/ 373755 w 442028"/>
                <a:gd name="connsiteY7" fmla="*/ 276038 h 1133990"/>
                <a:gd name="connsiteX8" fmla="*/ 59195 w 442028"/>
                <a:gd name="connsiteY8" fmla="*/ 0 h 1133990"/>
                <a:gd name="connsiteX9" fmla="*/ 0 w 442028"/>
                <a:gd name="connsiteY9" fmla="*/ 5337 h 1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028" h="1133990">
                  <a:moveTo>
                    <a:pt x="0" y="5337"/>
                  </a:moveTo>
                  <a:lnTo>
                    <a:pt x="0" y="1115621"/>
                  </a:lnTo>
                  <a:cubicBezTo>
                    <a:pt x="4294" y="1117216"/>
                    <a:pt x="8710" y="1118750"/>
                    <a:pt x="13434" y="1120161"/>
                  </a:cubicBezTo>
                  <a:cubicBezTo>
                    <a:pt x="139307" y="1158376"/>
                    <a:pt x="212917" y="1114517"/>
                    <a:pt x="299163" y="1023977"/>
                  </a:cubicBezTo>
                  <a:cubicBezTo>
                    <a:pt x="385410" y="933436"/>
                    <a:pt x="442028" y="895159"/>
                    <a:pt x="442028" y="895159"/>
                  </a:cubicBezTo>
                  <a:cubicBezTo>
                    <a:pt x="442028" y="895159"/>
                    <a:pt x="399579" y="791921"/>
                    <a:pt x="384060" y="691505"/>
                  </a:cubicBezTo>
                  <a:cubicBezTo>
                    <a:pt x="368541" y="591088"/>
                    <a:pt x="379766" y="373203"/>
                    <a:pt x="374061" y="275608"/>
                  </a:cubicBezTo>
                  <a:lnTo>
                    <a:pt x="373755" y="276038"/>
                  </a:lnTo>
                  <a:cubicBezTo>
                    <a:pt x="367621" y="122683"/>
                    <a:pt x="229234" y="0"/>
                    <a:pt x="59195" y="0"/>
                  </a:cubicBezTo>
                  <a:cubicBezTo>
                    <a:pt x="39351" y="86"/>
                    <a:pt x="19543" y="1871"/>
                    <a:pt x="0" y="5337"/>
                  </a:cubicBezTo>
                  <a:close/>
                </a:path>
              </a:pathLst>
            </a:custGeom>
            <a:solidFill>
              <a:srgbClr val="D6C5BA"/>
            </a:solidFill>
            <a:ln w="6134" cap="flat">
              <a:noFill/>
              <a:prstDash val="solid"/>
              <a:miter/>
            </a:ln>
          </p:spPr>
          <p:txBody>
            <a:bodyPr rtlCol="0" anchor="ctr"/>
            <a:lstStyle/>
            <a:p>
              <a:endParaRPr lang="en-AU"/>
            </a:p>
          </p:txBody>
        </p:sp>
        <p:sp>
          <p:nvSpPr>
            <p:cNvPr id="701" name="Freeform: Shape 700">
              <a:extLst>
                <a:ext uri="{FF2B5EF4-FFF2-40B4-BE49-F238E27FC236}">
                  <a16:creationId xmlns:a16="http://schemas.microsoft.com/office/drawing/2014/main" id="{DCC9D8DC-20D6-41BA-970F-A7377960E2A5}"/>
                </a:ext>
              </a:extLst>
            </p:cNvPr>
            <p:cNvSpPr/>
            <p:nvPr/>
          </p:nvSpPr>
          <p:spPr>
            <a:xfrm>
              <a:off x="9147782" y="1036367"/>
              <a:ext cx="446662" cy="1138317"/>
            </a:xfrm>
            <a:custGeom>
              <a:avLst/>
              <a:gdLst>
                <a:gd name="connsiteX0" fmla="*/ 99864 w 446662"/>
                <a:gd name="connsiteY0" fmla="*/ 1138318 h 1138317"/>
                <a:gd name="connsiteX1" fmla="*/ 15090 w 446662"/>
                <a:gd name="connsiteY1" fmla="*/ 1124455 h 1138317"/>
                <a:gd name="connsiteX2" fmla="*/ 1534 w 446662"/>
                <a:gd name="connsiteY2" fmla="*/ 1119915 h 1138317"/>
                <a:gd name="connsiteX3" fmla="*/ 430 w 446662"/>
                <a:gd name="connsiteY3" fmla="*/ 1119044 h 1138317"/>
                <a:gd name="connsiteX4" fmla="*/ 0 w 446662"/>
                <a:gd name="connsiteY4" fmla="*/ 1117707 h 1138317"/>
                <a:gd name="connsiteX5" fmla="*/ 0 w 446662"/>
                <a:gd name="connsiteY5" fmla="*/ 7422 h 1138317"/>
                <a:gd name="connsiteX6" fmla="*/ 534 w 446662"/>
                <a:gd name="connsiteY6" fmla="*/ 5932 h 1138317"/>
                <a:gd name="connsiteX7" fmla="*/ 1902 w 446662"/>
                <a:gd name="connsiteY7" fmla="*/ 5153 h 1138317"/>
                <a:gd name="connsiteX8" fmla="*/ 61526 w 446662"/>
                <a:gd name="connsiteY8" fmla="*/ 0 h 1138317"/>
                <a:gd name="connsiteX9" fmla="*/ 378294 w 446662"/>
                <a:gd name="connsiteY9" fmla="*/ 276712 h 1138317"/>
                <a:gd name="connsiteX10" fmla="*/ 378577 w 446662"/>
                <a:gd name="connsiteY10" fmla="*/ 277136 h 1138317"/>
                <a:gd name="connsiteX11" fmla="*/ 378662 w 446662"/>
                <a:gd name="connsiteY11" fmla="*/ 277633 h 1138317"/>
                <a:gd name="connsiteX12" fmla="*/ 380257 w 446662"/>
                <a:gd name="connsiteY12" fmla="*/ 430312 h 1138317"/>
                <a:gd name="connsiteX13" fmla="*/ 388661 w 446662"/>
                <a:gd name="connsiteY13" fmla="*/ 693284 h 1138317"/>
                <a:gd name="connsiteX14" fmla="*/ 446506 w 446662"/>
                <a:gd name="connsiteY14" fmla="*/ 896447 h 1138317"/>
                <a:gd name="connsiteX15" fmla="*/ 446555 w 446662"/>
                <a:gd name="connsiteY15" fmla="*/ 897975 h 1138317"/>
                <a:gd name="connsiteX16" fmla="*/ 445647 w 446662"/>
                <a:gd name="connsiteY16" fmla="*/ 899208 h 1138317"/>
                <a:gd name="connsiteX17" fmla="*/ 303151 w 446662"/>
                <a:gd name="connsiteY17" fmla="*/ 1027596 h 1138317"/>
                <a:gd name="connsiteX18" fmla="*/ 99864 w 446662"/>
                <a:gd name="connsiteY18" fmla="*/ 1138318 h 1138317"/>
                <a:gd name="connsiteX19" fmla="*/ 4601 w 446662"/>
                <a:gd name="connsiteY19" fmla="*/ 1116112 h 1138317"/>
                <a:gd name="connsiteX20" fmla="*/ 16440 w 446662"/>
                <a:gd name="connsiteY20" fmla="*/ 1120099 h 1138317"/>
                <a:gd name="connsiteX21" fmla="*/ 299838 w 446662"/>
                <a:gd name="connsiteY21" fmla="*/ 1024529 h 1138317"/>
                <a:gd name="connsiteX22" fmla="*/ 441537 w 446662"/>
                <a:gd name="connsiteY22" fmla="*/ 896509 h 1138317"/>
                <a:gd name="connsiteX23" fmla="*/ 384122 w 446662"/>
                <a:gd name="connsiteY23" fmla="*/ 694081 h 1138317"/>
                <a:gd name="connsiteX24" fmla="*/ 375657 w 446662"/>
                <a:gd name="connsiteY24" fmla="*/ 430312 h 1138317"/>
                <a:gd name="connsiteX25" fmla="*/ 374123 w 446662"/>
                <a:gd name="connsiteY25" fmla="*/ 279350 h 1138317"/>
                <a:gd name="connsiteX26" fmla="*/ 373755 w 446662"/>
                <a:gd name="connsiteY26" fmla="*/ 278307 h 1138317"/>
                <a:gd name="connsiteX27" fmla="*/ 61526 w 446662"/>
                <a:gd name="connsiteY27" fmla="*/ 4662 h 1138317"/>
                <a:gd name="connsiteX28" fmla="*/ 4601 w 446662"/>
                <a:gd name="connsiteY28" fmla="*/ 9385 h 1138317"/>
                <a:gd name="connsiteX29" fmla="*/ 4601 w 446662"/>
                <a:gd name="connsiteY29" fmla="*/ 1116112 h 11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6662" h="1138317">
                  <a:moveTo>
                    <a:pt x="99864" y="1138318"/>
                  </a:moveTo>
                  <a:cubicBezTo>
                    <a:pt x="71077" y="1137913"/>
                    <a:pt x="42510" y="1133238"/>
                    <a:pt x="15090" y="1124455"/>
                  </a:cubicBezTo>
                  <a:cubicBezTo>
                    <a:pt x="10796" y="1123166"/>
                    <a:pt x="6502" y="1121694"/>
                    <a:pt x="1534" y="1119915"/>
                  </a:cubicBezTo>
                  <a:cubicBezTo>
                    <a:pt x="1086" y="1119743"/>
                    <a:pt x="700" y="1119443"/>
                    <a:pt x="430" y="1119044"/>
                  </a:cubicBezTo>
                  <a:cubicBezTo>
                    <a:pt x="153" y="1118651"/>
                    <a:pt x="6" y="1118185"/>
                    <a:pt x="0" y="1117707"/>
                  </a:cubicBezTo>
                  <a:lnTo>
                    <a:pt x="0" y="7422"/>
                  </a:lnTo>
                  <a:cubicBezTo>
                    <a:pt x="-6" y="6876"/>
                    <a:pt x="184" y="6349"/>
                    <a:pt x="534" y="5932"/>
                  </a:cubicBezTo>
                  <a:cubicBezTo>
                    <a:pt x="877" y="5521"/>
                    <a:pt x="1368" y="5239"/>
                    <a:pt x="1902" y="5153"/>
                  </a:cubicBezTo>
                  <a:cubicBezTo>
                    <a:pt x="21592" y="1736"/>
                    <a:pt x="41541" y="12"/>
                    <a:pt x="61526" y="0"/>
                  </a:cubicBezTo>
                  <a:cubicBezTo>
                    <a:pt x="232608" y="0"/>
                    <a:pt x="371424" y="121395"/>
                    <a:pt x="378294" y="276712"/>
                  </a:cubicBezTo>
                  <a:cubicBezTo>
                    <a:pt x="378417" y="276829"/>
                    <a:pt x="378515" y="276976"/>
                    <a:pt x="378577" y="277136"/>
                  </a:cubicBezTo>
                  <a:cubicBezTo>
                    <a:pt x="378638" y="277289"/>
                    <a:pt x="378669" y="277461"/>
                    <a:pt x="378662" y="277633"/>
                  </a:cubicBezTo>
                  <a:cubicBezTo>
                    <a:pt x="380870" y="315235"/>
                    <a:pt x="380564" y="371117"/>
                    <a:pt x="380257" y="430312"/>
                  </a:cubicBezTo>
                  <a:cubicBezTo>
                    <a:pt x="379705" y="524655"/>
                    <a:pt x="379092" y="631697"/>
                    <a:pt x="388661" y="693284"/>
                  </a:cubicBezTo>
                  <a:cubicBezTo>
                    <a:pt x="403996" y="792289"/>
                    <a:pt x="446077" y="895405"/>
                    <a:pt x="446506" y="896447"/>
                  </a:cubicBezTo>
                  <a:cubicBezTo>
                    <a:pt x="446696" y="896938"/>
                    <a:pt x="446715" y="897478"/>
                    <a:pt x="446555" y="897975"/>
                  </a:cubicBezTo>
                  <a:cubicBezTo>
                    <a:pt x="446402" y="898478"/>
                    <a:pt x="446083" y="898913"/>
                    <a:pt x="445647" y="899208"/>
                  </a:cubicBezTo>
                  <a:cubicBezTo>
                    <a:pt x="445095" y="899576"/>
                    <a:pt x="388232" y="938344"/>
                    <a:pt x="303151" y="1027596"/>
                  </a:cubicBezTo>
                  <a:cubicBezTo>
                    <a:pt x="238006" y="1096053"/>
                    <a:pt x="179425" y="1138318"/>
                    <a:pt x="99864" y="1138318"/>
                  </a:cubicBezTo>
                  <a:close/>
                  <a:moveTo>
                    <a:pt x="4601" y="1116112"/>
                  </a:moveTo>
                  <a:cubicBezTo>
                    <a:pt x="8895" y="1117645"/>
                    <a:pt x="12698" y="1118934"/>
                    <a:pt x="16440" y="1120099"/>
                  </a:cubicBezTo>
                  <a:cubicBezTo>
                    <a:pt x="141208" y="1157886"/>
                    <a:pt x="214818" y="1113658"/>
                    <a:pt x="299838" y="1024529"/>
                  </a:cubicBezTo>
                  <a:cubicBezTo>
                    <a:pt x="377558" y="942944"/>
                    <a:pt x="431907" y="903318"/>
                    <a:pt x="441537" y="896509"/>
                  </a:cubicBezTo>
                  <a:cubicBezTo>
                    <a:pt x="435956" y="882584"/>
                    <a:pt x="398598" y="786584"/>
                    <a:pt x="384122" y="694081"/>
                  </a:cubicBezTo>
                  <a:cubicBezTo>
                    <a:pt x="374491" y="632126"/>
                    <a:pt x="375104" y="524962"/>
                    <a:pt x="375657" y="430312"/>
                  </a:cubicBezTo>
                  <a:cubicBezTo>
                    <a:pt x="375657" y="371976"/>
                    <a:pt x="376270" y="316830"/>
                    <a:pt x="374123" y="279350"/>
                  </a:cubicBezTo>
                  <a:cubicBezTo>
                    <a:pt x="373927" y="279031"/>
                    <a:pt x="373804" y="278675"/>
                    <a:pt x="373755" y="278307"/>
                  </a:cubicBezTo>
                  <a:cubicBezTo>
                    <a:pt x="367621" y="124953"/>
                    <a:pt x="230583" y="4662"/>
                    <a:pt x="61526" y="4662"/>
                  </a:cubicBezTo>
                  <a:cubicBezTo>
                    <a:pt x="42454" y="4680"/>
                    <a:pt x="23414" y="6263"/>
                    <a:pt x="4601" y="9385"/>
                  </a:cubicBezTo>
                  <a:lnTo>
                    <a:pt x="4601" y="1116112"/>
                  </a:lnTo>
                  <a:close/>
                </a:path>
              </a:pathLst>
            </a:custGeom>
            <a:solidFill>
              <a:srgbClr val="0E0E0E"/>
            </a:solidFill>
            <a:ln w="6134" cap="flat">
              <a:noFill/>
              <a:prstDash val="solid"/>
              <a:miter/>
            </a:ln>
          </p:spPr>
          <p:txBody>
            <a:bodyPr rtlCol="0" anchor="ctr"/>
            <a:lstStyle/>
            <a:p>
              <a:endParaRPr lang="en-AU"/>
            </a:p>
          </p:txBody>
        </p:sp>
        <p:sp>
          <p:nvSpPr>
            <p:cNvPr id="702" name="Freeform: Shape 701">
              <a:extLst>
                <a:ext uri="{FF2B5EF4-FFF2-40B4-BE49-F238E27FC236}">
                  <a16:creationId xmlns:a16="http://schemas.microsoft.com/office/drawing/2014/main" id="{E304A1BE-7C9C-4BF4-AE48-AC3F5FE96DC0}"/>
                </a:ext>
              </a:extLst>
            </p:cNvPr>
            <p:cNvSpPr/>
            <p:nvPr/>
          </p:nvSpPr>
          <p:spPr>
            <a:xfrm>
              <a:off x="9150113" y="1796513"/>
              <a:ext cx="326031" cy="227022"/>
            </a:xfrm>
            <a:custGeom>
              <a:avLst/>
              <a:gdLst>
                <a:gd name="connsiteX0" fmla="*/ 0 w 326031"/>
                <a:gd name="connsiteY0" fmla="*/ 164212 h 227022"/>
                <a:gd name="connsiteX1" fmla="*/ 0 w 326031"/>
                <a:gd name="connsiteY1" fmla="*/ 219051 h 227022"/>
                <a:gd name="connsiteX2" fmla="*/ 1742 w 326031"/>
                <a:gd name="connsiteY2" fmla="*/ 223609 h 227022"/>
                <a:gd name="connsiteX3" fmla="*/ 6135 w 326031"/>
                <a:gd name="connsiteY3" fmla="*/ 225738 h 227022"/>
                <a:gd name="connsiteX4" fmla="*/ 14845 w 326031"/>
                <a:gd name="connsiteY4" fmla="*/ 226351 h 227022"/>
                <a:gd name="connsiteX5" fmla="*/ 326031 w 326031"/>
                <a:gd name="connsiteY5" fmla="*/ 0 h 22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031" h="227022">
                  <a:moveTo>
                    <a:pt x="0" y="164212"/>
                  </a:moveTo>
                  <a:lnTo>
                    <a:pt x="0" y="219051"/>
                  </a:lnTo>
                  <a:cubicBezTo>
                    <a:pt x="-18" y="220738"/>
                    <a:pt x="601" y="222364"/>
                    <a:pt x="1742" y="223609"/>
                  </a:cubicBezTo>
                  <a:cubicBezTo>
                    <a:pt x="2883" y="224848"/>
                    <a:pt x="4454" y="225615"/>
                    <a:pt x="6135" y="225738"/>
                  </a:cubicBezTo>
                  <a:lnTo>
                    <a:pt x="14845" y="226351"/>
                  </a:lnTo>
                  <a:cubicBezTo>
                    <a:pt x="147834" y="233405"/>
                    <a:pt x="241196" y="186724"/>
                    <a:pt x="326031" y="0"/>
                  </a:cubicBezTo>
                </a:path>
              </a:pathLst>
            </a:custGeom>
            <a:solidFill>
              <a:srgbClr val="D6C5BA"/>
            </a:solidFill>
            <a:ln w="6134" cap="flat">
              <a:noFill/>
              <a:prstDash val="solid"/>
              <a:miter/>
            </a:ln>
          </p:spPr>
          <p:txBody>
            <a:bodyPr rtlCol="0" anchor="ctr"/>
            <a:lstStyle/>
            <a:p>
              <a:endParaRPr lang="en-AU"/>
            </a:p>
          </p:txBody>
        </p:sp>
        <p:sp>
          <p:nvSpPr>
            <p:cNvPr id="703" name="Freeform: Shape 702">
              <a:extLst>
                <a:ext uri="{FF2B5EF4-FFF2-40B4-BE49-F238E27FC236}">
                  <a16:creationId xmlns:a16="http://schemas.microsoft.com/office/drawing/2014/main" id="{D085402C-4379-44FD-9A43-C4BE5A2B5796}"/>
                </a:ext>
              </a:extLst>
            </p:cNvPr>
            <p:cNvSpPr/>
            <p:nvPr/>
          </p:nvSpPr>
          <p:spPr>
            <a:xfrm>
              <a:off x="9147537" y="1794245"/>
              <a:ext cx="330678" cy="231625"/>
            </a:xfrm>
            <a:custGeom>
              <a:avLst/>
              <a:gdLst>
                <a:gd name="connsiteX0" fmla="*/ 42510 w 330678"/>
                <a:gd name="connsiteY0" fmla="*/ 231625 h 231625"/>
                <a:gd name="connsiteX1" fmla="*/ 17053 w 330678"/>
                <a:gd name="connsiteY1" fmla="*/ 230889 h 231625"/>
                <a:gd name="connsiteX2" fmla="*/ 8281 w 330678"/>
                <a:gd name="connsiteY2" fmla="*/ 230337 h 231625"/>
                <a:gd name="connsiteX3" fmla="*/ 2392 w 330678"/>
                <a:gd name="connsiteY3" fmla="*/ 227435 h 231625"/>
                <a:gd name="connsiteX4" fmla="*/ 0 w 330678"/>
                <a:gd name="connsiteY4" fmla="*/ 221319 h 231625"/>
                <a:gd name="connsiteX5" fmla="*/ 0 w 330678"/>
                <a:gd name="connsiteY5" fmla="*/ 166480 h 231625"/>
                <a:gd name="connsiteX6" fmla="*/ 681 w 330678"/>
                <a:gd name="connsiteY6" fmla="*/ 164830 h 231625"/>
                <a:gd name="connsiteX7" fmla="*/ 2331 w 330678"/>
                <a:gd name="connsiteY7" fmla="*/ 164149 h 231625"/>
                <a:gd name="connsiteX8" fmla="*/ 3215 w 330678"/>
                <a:gd name="connsiteY8" fmla="*/ 164327 h 231625"/>
                <a:gd name="connsiteX9" fmla="*/ 3957 w 330678"/>
                <a:gd name="connsiteY9" fmla="*/ 164836 h 231625"/>
                <a:gd name="connsiteX10" fmla="*/ 4447 w 330678"/>
                <a:gd name="connsiteY10" fmla="*/ 165591 h 231625"/>
                <a:gd name="connsiteX11" fmla="*/ 4601 w 330678"/>
                <a:gd name="connsiteY11" fmla="*/ 166480 h 231625"/>
                <a:gd name="connsiteX12" fmla="*/ 4601 w 330678"/>
                <a:gd name="connsiteY12" fmla="*/ 221319 h 231625"/>
                <a:gd name="connsiteX13" fmla="*/ 5742 w 330678"/>
                <a:gd name="connsiteY13" fmla="*/ 224301 h 231625"/>
                <a:gd name="connsiteX14" fmla="*/ 8588 w 330678"/>
                <a:gd name="connsiteY14" fmla="*/ 225736 h 231625"/>
                <a:gd name="connsiteX15" fmla="*/ 17298 w 330678"/>
                <a:gd name="connsiteY15" fmla="*/ 226288 h 231625"/>
                <a:gd name="connsiteX16" fmla="*/ 326276 w 330678"/>
                <a:gd name="connsiteY16" fmla="*/ 1348 h 231625"/>
                <a:gd name="connsiteX17" fmla="*/ 327577 w 330678"/>
                <a:gd name="connsiteY17" fmla="*/ 158 h 231625"/>
                <a:gd name="connsiteX18" fmla="*/ 329344 w 330678"/>
                <a:gd name="connsiteY18" fmla="*/ 183 h 231625"/>
                <a:gd name="connsiteX19" fmla="*/ 330080 w 330678"/>
                <a:gd name="connsiteY19" fmla="*/ 710 h 231625"/>
                <a:gd name="connsiteX20" fmla="*/ 330546 w 330678"/>
                <a:gd name="connsiteY20" fmla="*/ 1483 h 231625"/>
                <a:gd name="connsiteX21" fmla="*/ 330675 w 330678"/>
                <a:gd name="connsiteY21" fmla="*/ 2373 h 231625"/>
                <a:gd name="connsiteX22" fmla="*/ 330448 w 330678"/>
                <a:gd name="connsiteY22" fmla="*/ 3250 h 231625"/>
                <a:gd name="connsiteX23" fmla="*/ 42510 w 330678"/>
                <a:gd name="connsiteY23" fmla="*/ 231625 h 23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0678" h="231625">
                  <a:moveTo>
                    <a:pt x="42510" y="231625"/>
                  </a:moveTo>
                  <a:cubicBezTo>
                    <a:pt x="34106" y="231625"/>
                    <a:pt x="25641" y="231625"/>
                    <a:pt x="17053" y="230889"/>
                  </a:cubicBezTo>
                  <a:cubicBezTo>
                    <a:pt x="14109" y="230889"/>
                    <a:pt x="10919" y="230521"/>
                    <a:pt x="8281" y="230337"/>
                  </a:cubicBezTo>
                  <a:cubicBezTo>
                    <a:pt x="6024" y="230134"/>
                    <a:pt x="3926" y="229104"/>
                    <a:pt x="2392" y="227435"/>
                  </a:cubicBezTo>
                  <a:cubicBezTo>
                    <a:pt x="859" y="225767"/>
                    <a:pt x="6" y="223583"/>
                    <a:pt x="0" y="221319"/>
                  </a:cubicBezTo>
                  <a:lnTo>
                    <a:pt x="0" y="166480"/>
                  </a:lnTo>
                  <a:cubicBezTo>
                    <a:pt x="0" y="165861"/>
                    <a:pt x="246" y="165265"/>
                    <a:pt x="681" y="164830"/>
                  </a:cubicBezTo>
                  <a:cubicBezTo>
                    <a:pt x="1123" y="164394"/>
                    <a:pt x="1712" y="164149"/>
                    <a:pt x="2331" y="164149"/>
                  </a:cubicBezTo>
                  <a:cubicBezTo>
                    <a:pt x="2638" y="164149"/>
                    <a:pt x="2938" y="164210"/>
                    <a:pt x="3215" y="164327"/>
                  </a:cubicBezTo>
                  <a:cubicBezTo>
                    <a:pt x="3497" y="164444"/>
                    <a:pt x="3748" y="164615"/>
                    <a:pt x="3957" y="164836"/>
                  </a:cubicBezTo>
                  <a:cubicBezTo>
                    <a:pt x="4172" y="165051"/>
                    <a:pt x="4337" y="165308"/>
                    <a:pt x="4447" y="165591"/>
                  </a:cubicBezTo>
                  <a:cubicBezTo>
                    <a:pt x="4558" y="165873"/>
                    <a:pt x="4607" y="166173"/>
                    <a:pt x="4601" y="166480"/>
                  </a:cubicBezTo>
                  <a:lnTo>
                    <a:pt x="4601" y="221319"/>
                  </a:lnTo>
                  <a:cubicBezTo>
                    <a:pt x="4595" y="222418"/>
                    <a:pt x="4999" y="223485"/>
                    <a:pt x="5742" y="224301"/>
                  </a:cubicBezTo>
                  <a:cubicBezTo>
                    <a:pt x="6478" y="225117"/>
                    <a:pt x="7496" y="225626"/>
                    <a:pt x="8588" y="225736"/>
                  </a:cubicBezTo>
                  <a:cubicBezTo>
                    <a:pt x="11471" y="225736"/>
                    <a:pt x="14354" y="226166"/>
                    <a:pt x="17298" y="226288"/>
                  </a:cubicBezTo>
                  <a:cubicBezTo>
                    <a:pt x="138387" y="232791"/>
                    <a:pt x="237331" y="196967"/>
                    <a:pt x="326276" y="1348"/>
                  </a:cubicBezTo>
                  <a:cubicBezTo>
                    <a:pt x="326546" y="796"/>
                    <a:pt x="327013" y="373"/>
                    <a:pt x="327577" y="158"/>
                  </a:cubicBezTo>
                  <a:cubicBezTo>
                    <a:pt x="328148" y="-63"/>
                    <a:pt x="328779" y="-50"/>
                    <a:pt x="329344" y="183"/>
                  </a:cubicBezTo>
                  <a:cubicBezTo>
                    <a:pt x="329620" y="305"/>
                    <a:pt x="329871" y="489"/>
                    <a:pt x="330080" y="710"/>
                  </a:cubicBezTo>
                  <a:cubicBezTo>
                    <a:pt x="330282" y="931"/>
                    <a:pt x="330442" y="1195"/>
                    <a:pt x="330546" y="1483"/>
                  </a:cubicBezTo>
                  <a:cubicBezTo>
                    <a:pt x="330650" y="1765"/>
                    <a:pt x="330693" y="2072"/>
                    <a:pt x="330675" y="2373"/>
                  </a:cubicBezTo>
                  <a:cubicBezTo>
                    <a:pt x="330663" y="2679"/>
                    <a:pt x="330583" y="2974"/>
                    <a:pt x="330448" y="3250"/>
                  </a:cubicBezTo>
                  <a:cubicBezTo>
                    <a:pt x="247023" y="187398"/>
                    <a:pt x="154274" y="231625"/>
                    <a:pt x="42510" y="231625"/>
                  </a:cubicBezTo>
                  <a:close/>
                </a:path>
              </a:pathLst>
            </a:custGeom>
            <a:solidFill>
              <a:srgbClr val="0E0E0E"/>
            </a:solidFill>
            <a:ln w="6134" cap="flat">
              <a:noFill/>
              <a:prstDash val="solid"/>
              <a:miter/>
            </a:ln>
          </p:spPr>
          <p:txBody>
            <a:bodyPr rtlCol="0" anchor="ctr"/>
            <a:lstStyle/>
            <a:p>
              <a:endParaRPr lang="en-AU"/>
            </a:p>
          </p:txBody>
        </p:sp>
        <p:sp>
          <p:nvSpPr>
            <p:cNvPr id="704" name="Freeform: Shape 703">
              <a:extLst>
                <a:ext uri="{FF2B5EF4-FFF2-40B4-BE49-F238E27FC236}">
                  <a16:creationId xmlns:a16="http://schemas.microsoft.com/office/drawing/2014/main" id="{302900D0-8CF8-45BD-8F86-C1A1DB5B2B39}"/>
                </a:ext>
              </a:extLst>
            </p:cNvPr>
            <p:cNvSpPr/>
            <p:nvPr/>
          </p:nvSpPr>
          <p:spPr>
            <a:xfrm>
              <a:off x="9476144" y="1677449"/>
              <a:ext cx="77290" cy="140411"/>
            </a:xfrm>
            <a:custGeom>
              <a:avLst/>
              <a:gdLst>
                <a:gd name="connsiteX0" fmla="*/ 77291 w 77290"/>
                <a:gd name="connsiteY0" fmla="*/ 140411 h 140411"/>
                <a:gd name="connsiteX1" fmla="*/ 58029 w 77290"/>
                <a:gd name="connsiteY1" fmla="*/ 52386 h 140411"/>
                <a:gd name="connsiteX2" fmla="*/ 53429 w 77290"/>
                <a:gd name="connsiteY2" fmla="*/ 10796 h 140411"/>
                <a:gd name="connsiteX3" fmla="*/ 0 w 77290"/>
                <a:gd name="connsiteY3" fmla="*/ 0 h 140411"/>
                <a:gd name="connsiteX4" fmla="*/ 77291 w 77290"/>
                <a:gd name="connsiteY4" fmla="*/ 140411 h 140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90" h="140411">
                  <a:moveTo>
                    <a:pt x="77291" y="140411"/>
                  </a:moveTo>
                  <a:cubicBezTo>
                    <a:pt x="69200" y="111464"/>
                    <a:pt x="62765" y="82069"/>
                    <a:pt x="58029" y="52386"/>
                  </a:cubicBezTo>
                  <a:cubicBezTo>
                    <a:pt x="56128" y="40118"/>
                    <a:pt x="54594" y="26132"/>
                    <a:pt x="53429" y="10796"/>
                  </a:cubicBezTo>
                  <a:cubicBezTo>
                    <a:pt x="29260" y="17544"/>
                    <a:pt x="5521" y="9447"/>
                    <a:pt x="0" y="0"/>
                  </a:cubicBezTo>
                  <a:cubicBezTo>
                    <a:pt x="1227" y="46681"/>
                    <a:pt x="6564" y="131026"/>
                    <a:pt x="77291" y="140411"/>
                  </a:cubicBezTo>
                  <a:close/>
                </a:path>
              </a:pathLst>
            </a:custGeom>
            <a:solidFill>
              <a:srgbClr val="D6C5BA"/>
            </a:solidFill>
            <a:ln w="6134" cap="flat">
              <a:noFill/>
              <a:prstDash val="solid"/>
              <a:miter/>
            </a:ln>
          </p:spPr>
          <p:txBody>
            <a:bodyPr rtlCol="0" anchor="ctr"/>
            <a:lstStyle/>
            <a:p>
              <a:endParaRPr lang="en-AU"/>
            </a:p>
          </p:txBody>
        </p:sp>
        <p:sp>
          <p:nvSpPr>
            <p:cNvPr id="705" name="Freeform: Shape 704">
              <a:extLst>
                <a:ext uri="{FF2B5EF4-FFF2-40B4-BE49-F238E27FC236}">
                  <a16:creationId xmlns:a16="http://schemas.microsoft.com/office/drawing/2014/main" id="{106B1ED2-8CEA-45C7-A8D1-BC91807D93A3}"/>
                </a:ext>
              </a:extLst>
            </p:cNvPr>
            <p:cNvSpPr/>
            <p:nvPr/>
          </p:nvSpPr>
          <p:spPr>
            <a:xfrm>
              <a:off x="9474177" y="1675486"/>
              <a:ext cx="81837" cy="144730"/>
            </a:xfrm>
            <a:custGeom>
              <a:avLst/>
              <a:gdLst>
                <a:gd name="connsiteX0" fmla="*/ 79258 w 81837"/>
                <a:gd name="connsiteY0" fmla="*/ 144706 h 144730"/>
                <a:gd name="connsiteX1" fmla="*/ 4 w 81837"/>
                <a:gd name="connsiteY1" fmla="*/ 2331 h 144730"/>
                <a:gd name="connsiteX2" fmla="*/ 421 w 81837"/>
                <a:gd name="connsiteY2" fmla="*/ 902 h 144730"/>
                <a:gd name="connsiteX3" fmla="*/ 1660 w 81837"/>
                <a:gd name="connsiteY3" fmla="*/ 62 h 144730"/>
                <a:gd name="connsiteX4" fmla="*/ 3139 w 81837"/>
                <a:gd name="connsiteY4" fmla="*/ 178 h 144730"/>
                <a:gd name="connsiteX5" fmla="*/ 4298 w 81837"/>
                <a:gd name="connsiteY5" fmla="*/ 1105 h 144730"/>
                <a:gd name="connsiteX6" fmla="*/ 55089 w 81837"/>
                <a:gd name="connsiteY6" fmla="*/ 10858 h 144730"/>
                <a:gd name="connsiteX7" fmla="*/ 56089 w 81837"/>
                <a:gd name="connsiteY7" fmla="*/ 10827 h 144730"/>
                <a:gd name="connsiteX8" fmla="*/ 57015 w 81837"/>
                <a:gd name="connsiteY8" fmla="*/ 11208 h 144730"/>
                <a:gd name="connsiteX9" fmla="*/ 57702 w 81837"/>
                <a:gd name="connsiteY9" fmla="*/ 11938 h 144730"/>
                <a:gd name="connsiteX10" fmla="*/ 58033 w 81837"/>
                <a:gd name="connsiteY10" fmla="*/ 12882 h 144730"/>
                <a:gd name="connsiteX11" fmla="*/ 62572 w 81837"/>
                <a:gd name="connsiteY11" fmla="*/ 54288 h 144730"/>
                <a:gd name="connsiteX12" fmla="*/ 81772 w 81837"/>
                <a:gd name="connsiteY12" fmla="*/ 141823 h 144730"/>
                <a:gd name="connsiteX13" fmla="*/ 81772 w 81837"/>
                <a:gd name="connsiteY13" fmla="*/ 142951 h 144730"/>
                <a:gd name="connsiteX14" fmla="*/ 81282 w 81837"/>
                <a:gd name="connsiteY14" fmla="*/ 143969 h 144730"/>
                <a:gd name="connsiteX15" fmla="*/ 80362 w 81837"/>
                <a:gd name="connsiteY15" fmla="*/ 144595 h 144730"/>
                <a:gd name="connsiteX16" fmla="*/ 79258 w 81837"/>
                <a:gd name="connsiteY16" fmla="*/ 144706 h 144730"/>
                <a:gd name="connsiteX17" fmla="*/ 4482 w 81837"/>
                <a:gd name="connsiteY17" fmla="*/ 8404 h 144730"/>
                <a:gd name="connsiteX18" fmla="*/ 76068 w 81837"/>
                <a:gd name="connsiteY18" fmla="*/ 139553 h 144730"/>
                <a:gd name="connsiteX19" fmla="*/ 57665 w 81837"/>
                <a:gd name="connsiteY19" fmla="*/ 54901 h 144730"/>
                <a:gd name="connsiteX20" fmla="*/ 53249 w 81837"/>
                <a:gd name="connsiteY20" fmla="*/ 15949 h 144730"/>
                <a:gd name="connsiteX21" fmla="*/ 4482 w 81837"/>
                <a:gd name="connsiteY21" fmla="*/ 8404 h 14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37" h="144730">
                  <a:moveTo>
                    <a:pt x="79258" y="144706"/>
                  </a:moveTo>
                  <a:cubicBezTo>
                    <a:pt x="3500" y="134645"/>
                    <a:pt x="1047" y="41958"/>
                    <a:pt x="4" y="2331"/>
                  </a:cubicBezTo>
                  <a:cubicBezTo>
                    <a:pt x="-26" y="1822"/>
                    <a:pt x="121" y="1313"/>
                    <a:pt x="421" y="902"/>
                  </a:cubicBezTo>
                  <a:cubicBezTo>
                    <a:pt x="728" y="485"/>
                    <a:pt x="1163" y="191"/>
                    <a:pt x="1660" y="62"/>
                  </a:cubicBezTo>
                  <a:cubicBezTo>
                    <a:pt x="2151" y="-49"/>
                    <a:pt x="2666" y="-12"/>
                    <a:pt x="3139" y="178"/>
                  </a:cubicBezTo>
                  <a:cubicBezTo>
                    <a:pt x="3611" y="362"/>
                    <a:pt x="4016" y="688"/>
                    <a:pt x="4298" y="1105"/>
                  </a:cubicBezTo>
                  <a:cubicBezTo>
                    <a:pt x="9021" y="9324"/>
                    <a:pt x="31718" y="17360"/>
                    <a:pt x="55089" y="10858"/>
                  </a:cubicBezTo>
                  <a:cubicBezTo>
                    <a:pt x="55414" y="10778"/>
                    <a:pt x="55758" y="10766"/>
                    <a:pt x="56089" y="10827"/>
                  </a:cubicBezTo>
                  <a:cubicBezTo>
                    <a:pt x="56420" y="10889"/>
                    <a:pt x="56733" y="11017"/>
                    <a:pt x="57015" y="11208"/>
                  </a:cubicBezTo>
                  <a:cubicBezTo>
                    <a:pt x="57291" y="11404"/>
                    <a:pt x="57524" y="11649"/>
                    <a:pt x="57702" y="11938"/>
                  </a:cubicBezTo>
                  <a:cubicBezTo>
                    <a:pt x="57880" y="12226"/>
                    <a:pt x="57990" y="12545"/>
                    <a:pt x="58033" y="12882"/>
                  </a:cubicBezTo>
                  <a:cubicBezTo>
                    <a:pt x="59199" y="28770"/>
                    <a:pt x="60732" y="42694"/>
                    <a:pt x="62572" y="54288"/>
                  </a:cubicBezTo>
                  <a:cubicBezTo>
                    <a:pt x="67308" y="83806"/>
                    <a:pt x="73718" y="113029"/>
                    <a:pt x="81772" y="141823"/>
                  </a:cubicBezTo>
                  <a:cubicBezTo>
                    <a:pt x="81859" y="142197"/>
                    <a:pt x="81859" y="142583"/>
                    <a:pt x="81772" y="142951"/>
                  </a:cubicBezTo>
                  <a:cubicBezTo>
                    <a:pt x="81687" y="143325"/>
                    <a:pt x="81521" y="143675"/>
                    <a:pt x="81282" y="143969"/>
                  </a:cubicBezTo>
                  <a:cubicBezTo>
                    <a:pt x="81030" y="144252"/>
                    <a:pt x="80717" y="144466"/>
                    <a:pt x="80362" y="144595"/>
                  </a:cubicBezTo>
                  <a:cubicBezTo>
                    <a:pt x="80006" y="144724"/>
                    <a:pt x="79626" y="144761"/>
                    <a:pt x="79258" y="144706"/>
                  </a:cubicBezTo>
                  <a:close/>
                  <a:moveTo>
                    <a:pt x="4482" y="8404"/>
                  </a:moveTo>
                  <a:cubicBezTo>
                    <a:pt x="6568" y="65575"/>
                    <a:pt x="17609" y="129431"/>
                    <a:pt x="76068" y="139553"/>
                  </a:cubicBezTo>
                  <a:cubicBezTo>
                    <a:pt x="68388" y="111691"/>
                    <a:pt x="62242" y="83431"/>
                    <a:pt x="57665" y="54901"/>
                  </a:cubicBezTo>
                  <a:cubicBezTo>
                    <a:pt x="55948" y="43860"/>
                    <a:pt x="54475" y="30794"/>
                    <a:pt x="53249" y="15949"/>
                  </a:cubicBezTo>
                  <a:cubicBezTo>
                    <a:pt x="33865" y="20489"/>
                    <a:pt x="14113" y="16195"/>
                    <a:pt x="4482" y="8404"/>
                  </a:cubicBezTo>
                  <a:close/>
                </a:path>
              </a:pathLst>
            </a:custGeom>
            <a:solidFill>
              <a:srgbClr val="0E0E0E"/>
            </a:solidFill>
            <a:ln w="6134" cap="flat">
              <a:noFill/>
              <a:prstDash val="solid"/>
              <a:miter/>
            </a:ln>
          </p:spPr>
          <p:txBody>
            <a:bodyPr rtlCol="0" anchor="ctr"/>
            <a:lstStyle/>
            <a:p>
              <a:endParaRPr lang="en-AU"/>
            </a:p>
          </p:txBody>
        </p:sp>
        <p:sp>
          <p:nvSpPr>
            <p:cNvPr id="706" name="Freeform: Shape 705">
              <a:extLst>
                <a:ext uri="{FF2B5EF4-FFF2-40B4-BE49-F238E27FC236}">
                  <a16:creationId xmlns:a16="http://schemas.microsoft.com/office/drawing/2014/main" id="{F215A4A8-9563-4EDB-B920-FF4C73D6549E}"/>
                </a:ext>
              </a:extLst>
            </p:cNvPr>
            <p:cNvSpPr/>
            <p:nvPr/>
          </p:nvSpPr>
          <p:spPr>
            <a:xfrm>
              <a:off x="9494792" y="1475935"/>
              <a:ext cx="97238" cy="215139"/>
            </a:xfrm>
            <a:custGeom>
              <a:avLst/>
              <a:gdLst>
                <a:gd name="connsiteX0" fmla="*/ 0 w 97238"/>
                <a:gd name="connsiteY0" fmla="*/ 8534 h 215139"/>
                <a:gd name="connsiteX1" fmla="*/ 33462 w 97238"/>
                <a:gd name="connsiteY1" fmla="*/ 38 h 215139"/>
                <a:gd name="connsiteX2" fmla="*/ 66249 w 97238"/>
                <a:gd name="connsiteY2" fmla="*/ 10865 h 215139"/>
                <a:gd name="connsiteX3" fmla="*/ 84651 w 97238"/>
                <a:gd name="connsiteY3" fmla="*/ 160845 h 215139"/>
                <a:gd name="connsiteX4" fmla="*/ 5459 w 97238"/>
                <a:gd name="connsiteY4" fmla="*/ 214212 h 21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238" h="215139">
                  <a:moveTo>
                    <a:pt x="0" y="8534"/>
                  </a:moveTo>
                  <a:cubicBezTo>
                    <a:pt x="10115" y="2571"/>
                    <a:pt x="21727" y="-373"/>
                    <a:pt x="33462" y="38"/>
                  </a:cubicBezTo>
                  <a:cubicBezTo>
                    <a:pt x="45196" y="449"/>
                    <a:pt x="56569" y="4209"/>
                    <a:pt x="66249" y="10865"/>
                  </a:cubicBezTo>
                  <a:cubicBezTo>
                    <a:pt x="95938" y="32089"/>
                    <a:pt x="108697" y="90118"/>
                    <a:pt x="84651" y="160845"/>
                  </a:cubicBezTo>
                  <a:cubicBezTo>
                    <a:pt x="68212" y="209060"/>
                    <a:pt x="30793" y="218506"/>
                    <a:pt x="5459" y="214212"/>
                  </a:cubicBezTo>
                </a:path>
              </a:pathLst>
            </a:custGeom>
            <a:solidFill>
              <a:srgbClr val="D6C5BA"/>
            </a:solidFill>
            <a:ln w="6134" cap="flat">
              <a:noFill/>
              <a:prstDash val="solid"/>
              <a:miter/>
            </a:ln>
          </p:spPr>
          <p:txBody>
            <a:bodyPr rtlCol="0" anchor="ctr"/>
            <a:lstStyle/>
            <a:p>
              <a:endParaRPr lang="en-AU"/>
            </a:p>
          </p:txBody>
        </p:sp>
        <p:sp>
          <p:nvSpPr>
            <p:cNvPr id="707" name="Freeform: Shape 706">
              <a:extLst>
                <a:ext uri="{FF2B5EF4-FFF2-40B4-BE49-F238E27FC236}">
                  <a16:creationId xmlns:a16="http://schemas.microsoft.com/office/drawing/2014/main" id="{9BBCE06D-4FCE-4920-BB6D-D78BE1DA5AEB}"/>
                </a:ext>
              </a:extLst>
            </p:cNvPr>
            <p:cNvSpPr/>
            <p:nvPr/>
          </p:nvSpPr>
          <p:spPr>
            <a:xfrm>
              <a:off x="9492470" y="1473475"/>
              <a:ext cx="101766" cy="219554"/>
            </a:xfrm>
            <a:custGeom>
              <a:avLst/>
              <a:gdLst>
                <a:gd name="connsiteX0" fmla="*/ 18761 w 101766"/>
                <a:gd name="connsiteY0" fmla="*/ 219554 h 219554"/>
                <a:gd name="connsiteX1" fmla="*/ 7413 w 101766"/>
                <a:gd name="connsiteY1" fmla="*/ 218634 h 219554"/>
                <a:gd name="connsiteX2" fmla="*/ 5923 w 101766"/>
                <a:gd name="connsiteY2" fmla="*/ 217702 h 219554"/>
                <a:gd name="connsiteX3" fmla="*/ 5511 w 101766"/>
                <a:gd name="connsiteY3" fmla="*/ 215997 h 219554"/>
                <a:gd name="connsiteX4" fmla="*/ 5818 w 101766"/>
                <a:gd name="connsiteY4" fmla="*/ 215150 h 219554"/>
                <a:gd name="connsiteX5" fmla="*/ 6426 w 101766"/>
                <a:gd name="connsiteY5" fmla="*/ 214488 h 219554"/>
                <a:gd name="connsiteX6" fmla="*/ 7248 w 101766"/>
                <a:gd name="connsiteY6" fmla="*/ 214120 h 219554"/>
                <a:gd name="connsiteX7" fmla="*/ 8149 w 101766"/>
                <a:gd name="connsiteY7" fmla="*/ 214095 h 219554"/>
                <a:gd name="connsiteX8" fmla="*/ 84765 w 101766"/>
                <a:gd name="connsiteY8" fmla="*/ 162261 h 219554"/>
                <a:gd name="connsiteX9" fmla="*/ 67221 w 101766"/>
                <a:gd name="connsiteY9" fmla="*/ 15041 h 219554"/>
                <a:gd name="connsiteX10" fmla="*/ 35643 w 101766"/>
                <a:gd name="connsiteY10" fmla="*/ 4650 h 219554"/>
                <a:gd name="connsiteX11" fmla="*/ 3426 w 101766"/>
                <a:gd name="connsiteY11" fmla="*/ 12833 h 219554"/>
                <a:gd name="connsiteX12" fmla="*/ 1672 w 101766"/>
                <a:gd name="connsiteY12" fmla="*/ 13011 h 219554"/>
                <a:gd name="connsiteX13" fmla="*/ 298 w 101766"/>
                <a:gd name="connsiteY13" fmla="*/ 11913 h 219554"/>
                <a:gd name="connsiteX14" fmla="*/ 15 w 101766"/>
                <a:gd name="connsiteY14" fmla="*/ 11054 h 219554"/>
                <a:gd name="connsiteX15" fmla="*/ 95 w 101766"/>
                <a:gd name="connsiteY15" fmla="*/ 10152 h 219554"/>
                <a:gd name="connsiteX16" fmla="*/ 512 w 101766"/>
                <a:gd name="connsiteY16" fmla="*/ 9355 h 219554"/>
                <a:gd name="connsiteX17" fmla="*/ 1218 w 101766"/>
                <a:gd name="connsiteY17" fmla="*/ 8784 h 219554"/>
                <a:gd name="connsiteX18" fmla="*/ 35931 w 101766"/>
                <a:gd name="connsiteY18" fmla="*/ 43 h 219554"/>
                <a:gd name="connsiteX19" fmla="*/ 69920 w 101766"/>
                <a:gd name="connsiteY19" fmla="*/ 11299 h 219554"/>
                <a:gd name="connsiteX20" fmla="*/ 89120 w 101766"/>
                <a:gd name="connsiteY20" fmla="*/ 163856 h 219554"/>
                <a:gd name="connsiteX21" fmla="*/ 18761 w 101766"/>
                <a:gd name="connsiteY21" fmla="*/ 219554 h 21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766" h="219554">
                  <a:moveTo>
                    <a:pt x="18761" y="219554"/>
                  </a:moveTo>
                  <a:cubicBezTo>
                    <a:pt x="14958" y="219567"/>
                    <a:pt x="11161" y="219260"/>
                    <a:pt x="7413" y="218634"/>
                  </a:cubicBezTo>
                  <a:cubicBezTo>
                    <a:pt x="6812" y="218530"/>
                    <a:pt x="6278" y="218193"/>
                    <a:pt x="5923" y="217702"/>
                  </a:cubicBezTo>
                  <a:cubicBezTo>
                    <a:pt x="5567" y="217211"/>
                    <a:pt x="5420" y="216598"/>
                    <a:pt x="5511" y="215997"/>
                  </a:cubicBezTo>
                  <a:cubicBezTo>
                    <a:pt x="5554" y="215696"/>
                    <a:pt x="5659" y="215408"/>
                    <a:pt x="5818" y="215150"/>
                  </a:cubicBezTo>
                  <a:cubicBezTo>
                    <a:pt x="5972" y="214892"/>
                    <a:pt x="6180" y="214666"/>
                    <a:pt x="6426" y="214488"/>
                  </a:cubicBezTo>
                  <a:cubicBezTo>
                    <a:pt x="6671" y="214310"/>
                    <a:pt x="6953" y="214187"/>
                    <a:pt x="7248" y="214120"/>
                  </a:cubicBezTo>
                  <a:cubicBezTo>
                    <a:pt x="7542" y="214052"/>
                    <a:pt x="7849" y="214040"/>
                    <a:pt x="8149" y="214095"/>
                  </a:cubicBezTo>
                  <a:cubicBezTo>
                    <a:pt x="35140" y="218634"/>
                    <a:pt x="69491" y="207409"/>
                    <a:pt x="84765" y="162261"/>
                  </a:cubicBezTo>
                  <a:cubicBezTo>
                    <a:pt x="110099" y="87731"/>
                    <a:pt x="93414" y="33444"/>
                    <a:pt x="67221" y="15041"/>
                  </a:cubicBezTo>
                  <a:cubicBezTo>
                    <a:pt x="57897" y="8643"/>
                    <a:pt x="46942" y="5037"/>
                    <a:pt x="35643" y="4650"/>
                  </a:cubicBezTo>
                  <a:cubicBezTo>
                    <a:pt x="24343" y="4257"/>
                    <a:pt x="13167" y="7098"/>
                    <a:pt x="3426" y="12833"/>
                  </a:cubicBezTo>
                  <a:cubicBezTo>
                    <a:pt x="2886" y="13121"/>
                    <a:pt x="2254" y="13183"/>
                    <a:pt x="1672" y="13011"/>
                  </a:cubicBezTo>
                  <a:cubicBezTo>
                    <a:pt x="1089" y="12839"/>
                    <a:pt x="592" y="12447"/>
                    <a:pt x="298" y="11913"/>
                  </a:cubicBezTo>
                  <a:cubicBezTo>
                    <a:pt x="144" y="11649"/>
                    <a:pt x="52" y="11355"/>
                    <a:pt x="15" y="11054"/>
                  </a:cubicBezTo>
                  <a:cubicBezTo>
                    <a:pt x="-21" y="10754"/>
                    <a:pt x="9" y="10447"/>
                    <a:pt x="95" y="10152"/>
                  </a:cubicBezTo>
                  <a:cubicBezTo>
                    <a:pt x="181" y="9864"/>
                    <a:pt x="322" y="9588"/>
                    <a:pt x="512" y="9355"/>
                  </a:cubicBezTo>
                  <a:cubicBezTo>
                    <a:pt x="709" y="9122"/>
                    <a:pt x="948" y="8926"/>
                    <a:pt x="1218" y="8784"/>
                  </a:cubicBezTo>
                  <a:cubicBezTo>
                    <a:pt x="11719" y="2632"/>
                    <a:pt x="23767" y="-405"/>
                    <a:pt x="35931" y="43"/>
                  </a:cubicBezTo>
                  <a:cubicBezTo>
                    <a:pt x="48101" y="485"/>
                    <a:pt x="59891" y="4392"/>
                    <a:pt x="69920" y="11299"/>
                  </a:cubicBezTo>
                  <a:cubicBezTo>
                    <a:pt x="103597" y="35345"/>
                    <a:pt x="111510" y="98098"/>
                    <a:pt x="89120" y="163856"/>
                  </a:cubicBezTo>
                  <a:cubicBezTo>
                    <a:pt x="74950" y="205569"/>
                    <a:pt x="44586" y="219554"/>
                    <a:pt x="18761" y="219554"/>
                  </a:cubicBezTo>
                  <a:close/>
                </a:path>
              </a:pathLst>
            </a:custGeom>
            <a:solidFill>
              <a:srgbClr val="0E0E0E"/>
            </a:solidFill>
            <a:ln w="6134" cap="flat">
              <a:noFill/>
              <a:prstDash val="solid"/>
              <a:miter/>
            </a:ln>
          </p:spPr>
          <p:txBody>
            <a:bodyPr rtlCol="0" anchor="ctr"/>
            <a:lstStyle/>
            <a:p>
              <a:endParaRPr lang="en-AU"/>
            </a:p>
          </p:txBody>
        </p:sp>
        <p:sp>
          <p:nvSpPr>
            <p:cNvPr id="708" name="Freeform: Shape 707">
              <a:extLst>
                <a:ext uri="{FF2B5EF4-FFF2-40B4-BE49-F238E27FC236}">
                  <a16:creationId xmlns:a16="http://schemas.microsoft.com/office/drawing/2014/main" id="{253A2E92-4E18-4E25-A0B0-9C2DD2D13427}"/>
                </a:ext>
              </a:extLst>
            </p:cNvPr>
            <p:cNvSpPr/>
            <p:nvPr/>
          </p:nvSpPr>
          <p:spPr>
            <a:xfrm>
              <a:off x="9157167" y="1661071"/>
              <a:ext cx="164334" cy="29952"/>
            </a:xfrm>
            <a:custGeom>
              <a:avLst/>
              <a:gdLst>
                <a:gd name="connsiteX0" fmla="*/ 164335 w 164334"/>
                <a:gd name="connsiteY0" fmla="*/ 0 h 29952"/>
                <a:gd name="connsiteX1" fmla="*/ 15581 w 164334"/>
                <a:gd name="connsiteY1" fmla="*/ 29935 h 29952"/>
                <a:gd name="connsiteX2" fmla="*/ 0 w 164334"/>
                <a:gd name="connsiteY2" fmla="*/ 29628 h 29952"/>
              </a:gdLst>
              <a:ahLst/>
              <a:cxnLst>
                <a:cxn ang="0">
                  <a:pos x="connsiteX0" y="connsiteY0"/>
                </a:cxn>
                <a:cxn ang="0">
                  <a:pos x="connsiteX1" y="connsiteY1"/>
                </a:cxn>
                <a:cxn ang="0">
                  <a:pos x="connsiteX2" y="connsiteY2"/>
                </a:cxn>
              </a:cxnLst>
              <a:rect l="l" t="t" r="r" b="b"/>
              <a:pathLst>
                <a:path w="164334" h="29952">
                  <a:moveTo>
                    <a:pt x="164335" y="0"/>
                  </a:moveTo>
                  <a:cubicBezTo>
                    <a:pt x="117377" y="20231"/>
                    <a:pt x="66709" y="30432"/>
                    <a:pt x="15581" y="29935"/>
                  </a:cubicBezTo>
                  <a:cubicBezTo>
                    <a:pt x="10367" y="29935"/>
                    <a:pt x="5153" y="29935"/>
                    <a:pt x="0" y="29628"/>
                  </a:cubicBezTo>
                </a:path>
              </a:pathLst>
            </a:custGeom>
            <a:solidFill>
              <a:srgbClr val="D6C5BA"/>
            </a:solidFill>
            <a:ln w="6134" cap="flat">
              <a:noFill/>
              <a:prstDash val="solid"/>
              <a:miter/>
            </a:ln>
          </p:spPr>
          <p:txBody>
            <a:bodyPr rtlCol="0" anchor="ctr"/>
            <a:lstStyle/>
            <a:p>
              <a:endParaRPr lang="en-AU"/>
            </a:p>
          </p:txBody>
        </p:sp>
        <p:sp>
          <p:nvSpPr>
            <p:cNvPr id="709" name="Freeform: Shape 708">
              <a:extLst>
                <a:ext uri="{FF2B5EF4-FFF2-40B4-BE49-F238E27FC236}">
                  <a16:creationId xmlns:a16="http://schemas.microsoft.com/office/drawing/2014/main" id="{BB7A36BA-397D-4BB5-B75E-BFF905807007}"/>
                </a:ext>
              </a:extLst>
            </p:cNvPr>
            <p:cNvSpPr/>
            <p:nvPr/>
          </p:nvSpPr>
          <p:spPr>
            <a:xfrm>
              <a:off x="9154835" y="1658531"/>
              <a:ext cx="168925" cy="34517"/>
            </a:xfrm>
            <a:custGeom>
              <a:avLst/>
              <a:gdLst>
                <a:gd name="connsiteX0" fmla="*/ 17913 w 168925"/>
                <a:gd name="connsiteY0" fmla="*/ 34499 h 34517"/>
                <a:gd name="connsiteX1" fmla="*/ 2210 w 168925"/>
                <a:gd name="connsiteY1" fmla="*/ 34499 h 34517"/>
                <a:gd name="connsiteX2" fmla="*/ 615 w 168925"/>
                <a:gd name="connsiteY2" fmla="*/ 33751 h 34517"/>
                <a:gd name="connsiteX3" fmla="*/ 1 w 168925"/>
                <a:gd name="connsiteY3" fmla="*/ 32107 h 34517"/>
                <a:gd name="connsiteX4" fmla="*/ 2393 w 168925"/>
                <a:gd name="connsiteY4" fmla="*/ 29898 h 34517"/>
                <a:gd name="connsiteX5" fmla="*/ 17913 w 168925"/>
                <a:gd name="connsiteY5" fmla="*/ 29898 h 34517"/>
                <a:gd name="connsiteX6" fmla="*/ 165685 w 168925"/>
                <a:gd name="connsiteY6" fmla="*/ 209 h 34517"/>
                <a:gd name="connsiteX7" fmla="*/ 166556 w 168925"/>
                <a:gd name="connsiteY7" fmla="*/ 1 h 34517"/>
                <a:gd name="connsiteX8" fmla="*/ 167439 w 168925"/>
                <a:gd name="connsiteY8" fmla="*/ 148 h 34517"/>
                <a:gd name="connsiteX9" fmla="*/ 168200 w 168925"/>
                <a:gd name="connsiteY9" fmla="*/ 620 h 34517"/>
                <a:gd name="connsiteX10" fmla="*/ 168721 w 168925"/>
                <a:gd name="connsiteY10" fmla="*/ 1344 h 34517"/>
                <a:gd name="connsiteX11" fmla="*/ 168924 w 168925"/>
                <a:gd name="connsiteY11" fmla="*/ 2215 h 34517"/>
                <a:gd name="connsiteX12" fmla="*/ 168783 w 168925"/>
                <a:gd name="connsiteY12" fmla="*/ 3098 h 34517"/>
                <a:gd name="connsiteX13" fmla="*/ 168311 w 168925"/>
                <a:gd name="connsiteY13" fmla="*/ 3859 h 34517"/>
                <a:gd name="connsiteX14" fmla="*/ 167587 w 168925"/>
                <a:gd name="connsiteY14" fmla="*/ 4380 h 34517"/>
                <a:gd name="connsiteX15" fmla="*/ 17913 w 168925"/>
                <a:gd name="connsiteY15" fmla="*/ 34499 h 3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8925" h="34517">
                  <a:moveTo>
                    <a:pt x="17913" y="34499"/>
                  </a:moveTo>
                  <a:cubicBezTo>
                    <a:pt x="12637" y="34499"/>
                    <a:pt x="7424" y="34499"/>
                    <a:pt x="2210" y="34499"/>
                  </a:cubicBezTo>
                  <a:cubicBezTo>
                    <a:pt x="1602" y="34468"/>
                    <a:pt x="1032" y="34198"/>
                    <a:pt x="615" y="33751"/>
                  </a:cubicBezTo>
                  <a:cubicBezTo>
                    <a:pt x="204" y="33303"/>
                    <a:pt x="-17" y="32714"/>
                    <a:pt x="1" y="32107"/>
                  </a:cubicBezTo>
                  <a:cubicBezTo>
                    <a:pt x="1" y="30818"/>
                    <a:pt x="1289" y="29653"/>
                    <a:pt x="2393" y="29898"/>
                  </a:cubicBezTo>
                  <a:cubicBezTo>
                    <a:pt x="7546" y="29898"/>
                    <a:pt x="12699" y="29898"/>
                    <a:pt x="17913" y="29898"/>
                  </a:cubicBezTo>
                  <a:cubicBezTo>
                    <a:pt x="68698" y="30395"/>
                    <a:pt x="119029" y="20286"/>
                    <a:pt x="165685" y="209"/>
                  </a:cubicBezTo>
                  <a:cubicBezTo>
                    <a:pt x="165955" y="86"/>
                    <a:pt x="166256" y="13"/>
                    <a:pt x="166556" y="1"/>
                  </a:cubicBezTo>
                  <a:cubicBezTo>
                    <a:pt x="166857" y="-6"/>
                    <a:pt x="167157" y="43"/>
                    <a:pt x="167439" y="148"/>
                  </a:cubicBezTo>
                  <a:cubicBezTo>
                    <a:pt x="167715" y="252"/>
                    <a:pt x="167979" y="411"/>
                    <a:pt x="168200" y="620"/>
                  </a:cubicBezTo>
                  <a:cubicBezTo>
                    <a:pt x="168415" y="823"/>
                    <a:pt x="168593" y="1068"/>
                    <a:pt x="168721" y="1344"/>
                  </a:cubicBezTo>
                  <a:cubicBezTo>
                    <a:pt x="168844" y="1620"/>
                    <a:pt x="168912" y="1914"/>
                    <a:pt x="168924" y="2215"/>
                  </a:cubicBezTo>
                  <a:cubicBezTo>
                    <a:pt x="168936" y="2516"/>
                    <a:pt x="168887" y="2816"/>
                    <a:pt x="168783" y="3098"/>
                  </a:cubicBezTo>
                  <a:cubicBezTo>
                    <a:pt x="168679" y="3380"/>
                    <a:pt x="168519" y="3638"/>
                    <a:pt x="168311" y="3859"/>
                  </a:cubicBezTo>
                  <a:cubicBezTo>
                    <a:pt x="168108" y="4080"/>
                    <a:pt x="167857" y="4258"/>
                    <a:pt x="167587" y="4380"/>
                  </a:cubicBezTo>
                  <a:cubicBezTo>
                    <a:pt x="120341" y="24752"/>
                    <a:pt x="69360" y="35008"/>
                    <a:pt x="17913" y="34499"/>
                  </a:cubicBezTo>
                  <a:close/>
                </a:path>
              </a:pathLst>
            </a:custGeom>
            <a:solidFill>
              <a:srgbClr val="0E0E0E"/>
            </a:solidFill>
            <a:ln w="6134" cap="flat">
              <a:noFill/>
              <a:prstDash val="solid"/>
              <a:miter/>
            </a:ln>
          </p:spPr>
          <p:txBody>
            <a:bodyPr rtlCol="0" anchor="ctr"/>
            <a:lstStyle/>
            <a:p>
              <a:endParaRPr lang="en-AU"/>
            </a:p>
          </p:txBody>
        </p:sp>
        <p:sp>
          <p:nvSpPr>
            <p:cNvPr id="710" name="Freeform: Shape 709">
              <a:extLst>
                <a:ext uri="{FF2B5EF4-FFF2-40B4-BE49-F238E27FC236}">
                  <a16:creationId xmlns:a16="http://schemas.microsoft.com/office/drawing/2014/main" id="{7212579E-BFDA-4AAD-8375-47FE1357DB14}"/>
                </a:ext>
              </a:extLst>
            </p:cNvPr>
            <p:cNvSpPr/>
            <p:nvPr/>
          </p:nvSpPr>
          <p:spPr>
            <a:xfrm>
              <a:off x="9448908" y="1476180"/>
              <a:ext cx="143122" cy="215064"/>
            </a:xfrm>
            <a:custGeom>
              <a:avLst/>
              <a:gdLst>
                <a:gd name="connsiteX0" fmla="*/ 0 w 143122"/>
                <a:gd name="connsiteY0" fmla="*/ 57362 h 215064"/>
                <a:gd name="connsiteX1" fmla="*/ 112133 w 143122"/>
                <a:gd name="connsiteY1" fmla="*/ 10804 h 215064"/>
                <a:gd name="connsiteX2" fmla="*/ 130535 w 143122"/>
                <a:gd name="connsiteY2" fmla="*/ 160784 h 215064"/>
                <a:gd name="connsiteX3" fmla="*/ 27236 w 143122"/>
                <a:gd name="connsiteY3" fmla="*/ 201760 h 215064"/>
              </a:gdLst>
              <a:ahLst/>
              <a:cxnLst>
                <a:cxn ang="0">
                  <a:pos x="connsiteX0" y="connsiteY0"/>
                </a:cxn>
                <a:cxn ang="0">
                  <a:pos x="connsiteX1" y="connsiteY1"/>
                </a:cxn>
                <a:cxn ang="0">
                  <a:pos x="connsiteX2" y="connsiteY2"/>
                </a:cxn>
                <a:cxn ang="0">
                  <a:pos x="connsiteX3" y="connsiteY3"/>
                </a:cxn>
              </a:cxnLst>
              <a:rect l="l" t="t" r="r" b="b"/>
              <a:pathLst>
                <a:path w="143122" h="215064">
                  <a:moveTo>
                    <a:pt x="0" y="57362"/>
                  </a:moveTo>
                  <a:cubicBezTo>
                    <a:pt x="35088" y="-5207"/>
                    <a:pt x="83854" y="-9378"/>
                    <a:pt x="112133" y="10804"/>
                  </a:cubicBezTo>
                  <a:cubicBezTo>
                    <a:pt x="141822" y="32028"/>
                    <a:pt x="154581" y="90057"/>
                    <a:pt x="130535" y="160784"/>
                  </a:cubicBezTo>
                  <a:cubicBezTo>
                    <a:pt x="106489" y="231511"/>
                    <a:pt x="37173" y="218752"/>
                    <a:pt x="27236" y="201760"/>
                  </a:cubicBezTo>
                </a:path>
              </a:pathLst>
            </a:custGeom>
            <a:solidFill>
              <a:srgbClr val="D6C5BA"/>
            </a:solidFill>
            <a:ln w="6134" cap="flat">
              <a:noFill/>
              <a:prstDash val="solid"/>
              <a:miter/>
            </a:ln>
          </p:spPr>
          <p:txBody>
            <a:bodyPr rtlCol="0" anchor="ctr"/>
            <a:lstStyle/>
            <a:p>
              <a:endParaRPr lang="en-AU"/>
            </a:p>
          </p:txBody>
        </p:sp>
        <p:sp>
          <p:nvSpPr>
            <p:cNvPr id="711" name="Freeform: Shape 710">
              <a:extLst>
                <a:ext uri="{FF2B5EF4-FFF2-40B4-BE49-F238E27FC236}">
                  <a16:creationId xmlns:a16="http://schemas.microsoft.com/office/drawing/2014/main" id="{EDA69F94-AB00-4637-87BD-877627553BCC}"/>
                </a:ext>
              </a:extLst>
            </p:cNvPr>
            <p:cNvSpPr/>
            <p:nvPr/>
          </p:nvSpPr>
          <p:spPr>
            <a:xfrm>
              <a:off x="9446817" y="1473710"/>
              <a:ext cx="147665" cy="219626"/>
            </a:xfrm>
            <a:custGeom>
              <a:avLst/>
              <a:gdLst>
                <a:gd name="connsiteX0" fmla="*/ 64415 w 147665"/>
                <a:gd name="connsiteY0" fmla="*/ 219626 h 219626"/>
                <a:gd name="connsiteX1" fmla="*/ 27610 w 147665"/>
                <a:gd name="connsiteY1" fmla="*/ 205150 h 219626"/>
                <a:gd name="connsiteX2" fmla="*/ 27284 w 147665"/>
                <a:gd name="connsiteY2" fmla="*/ 204309 h 219626"/>
                <a:gd name="connsiteX3" fmla="*/ 27327 w 147665"/>
                <a:gd name="connsiteY3" fmla="*/ 203414 h 219626"/>
                <a:gd name="connsiteX4" fmla="*/ 27720 w 147665"/>
                <a:gd name="connsiteY4" fmla="*/ 202604 h 219626"/>
                <a:gd name="connsiteX5" fmla="*/ 28407 w 147665"/>
                <a:gd name="connsiteY5" fmla="*/ 202021 h 219626"/>
                <a:gd name="connsiteX6" fmla="*/ 30155 w 147665"/>
                <a:gd name="connsiteY6" fmla="*/ 201806 h 219626"/>
                <a:gd name="connsiteX7" fmla="*/ 31597 w 147665"/>
                <a:gd name="connsiteY7" fmla="*/ 202819 h 219626"/>
                <a:gd name="connsiteX8" fmla="*/ 71469 w 147665"/>
                <a:gd name="connsiteY8" fmla="*/ 214657 h 219626"/>
                <a:gd name="connsiteX9" fmla="*/ 130664 w 147665"/>
                <a:gd name="connsiteY9" fmla="*/ 162272 h 219626"/>
                <a:gd name="connsiteX10" fmla="*/ 113120 w 147665"/>
                <a:gd name="connsiteY10" fmla="*/ 15052 h 219626"/>
                <a:gd name="connsiteX11" fmla="*/ 91043 w 147665"/>
                <a:gd name="connsiteY11" fmla="*/ 5623 h 219626"/>
                <a:gd name="connsiteX12" fmla="*/ 67052 w 147665"/>
                <a:gd name="connsiteY12" fmla="*/ 6157 h 219626"/>
                <a:gd name="connsiteX13" fmla="*/ 4361 w 147665"/>
                <a:gd name="connsiteY13" fmla="*/ 60813 h 219626"/>
                <a:gd name="connsiteX14" fmla="*/ 2950 w 147665"/>
                <a:gd name="connsiteY14" fmla="*/ 61917 h 219626"/>
                <a:gd name="connsiteX15" fmla="*/ 1172 w 147665"/>
                <a:gd name="connsiteY15" fmla="*/ 61733 h 219626"/>
                <a:gd name="connsiteX16" fmla="*/ 485 w 147665"/>
                <a:gd name="connsiteY16" fmla="*/ 61150 h 219626"/>
                <a:gd name="connsiteX17" fmla="*/ 79 w 147665"/>
                <a:gd name="connsiteY17" fmla="*/ 60346 h 219626"/>
                <a:gd name="connsiteX18" fmla="*/ 18 w 147665"/>
                <a:gd name="connsiteY18" fmla="*/ 59451 h 219626"/>
                <a:gd name="connsiteX19" fmla="*/ 313 w 147665"/>
                <a:gd name="connsiteY19" fmla="*/ 58604 h 219626"/>
                <a:gd name="connsiteX20" fmla="*/ 66071 w 147665"/>
                <a:gd name="connsiteY20" fmla="*/ 1679 h 219626"/>
                <a:gd name="connsiteX21" fmla="*/ 91981 w 147665"/>
                <a:gd name="connsiteY21" fmla="*/ 1115 h 219626"/>
                <a:gd name="connsiteX22" fmla="*/ 115819 w 147665"/>
                <a:gd name="connsiteY22" fmla="*/ 11310 h 219626"/>
                <a:gd name="connsiteX23" fmla="*/ 135019 w 147665"/>
                <a:gd name="connsiteY23" fmla="*/ 163866 h 219626"/>
                <a:gd name="connsiteX24" fmla="*/ 71898 w 147665"/>
                <a:gd name="connsiteY24" fmla="*/ 219381 h 219626"/>
                <a:gd name="connsiteX25" fmla="*/ 64415 w 147665"/>
                <a:gd name="connsiteY25" fmla="*/ 219626 h 21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665" h="219626">
                  <a:moveTo>
                    <a:pt x="64415" y="219626"/>
                  </a:moveTo>
                  <a:cubicBezTo>
                    <a:pt x="46012" y="219626"/>
                    <a:pt x="31781" y="212756"/>
                    <a:pt x="27610" y="205150"/>
                  </a:cubicBezTo>
                  <a:cubicBezTo>
                    <a:pt x="27444" y="204892"/>
                    <a:pt x="27334" y="204610"/>
                    <a:pt x="27284" y="204309"/>
                  </a:cubicBezTo>
                  <a:cubicBezTo>
                    <a:pt x="27235" y="204009"/>
                    <a:pt x="27254" y="203708"/>
                    <a:pt x="27327" y="203414"/>
                  </a:cubicBezTo>
                  <a:cubicBezTo>
                    <a:pt x="27401" y="203119"/>
                    <a:pt x="27536" y="202843"/>
                    <a:pt x="27720" y="202604"/>
                  </a:cubicBezTo>
                  <a:cubicBezTo>
                    <a:pt x="27904" y="202365"/>
                    <a:pt x="28137" y="202168"/>
                    <a:pt x="28407" y="202021"/>
                  </a:cubicBezTo>
                  <a:cubicBezTo>
                    <a:pt x="28941" y="201733"/>
                    <a:pt x="29566" y="201659"/>
                    <a:pt x="30155" y="201806"/>
                  </a:cubicBezTo>
                  <a:cubicBezTo>
                    <a:pt x="30744" y="201954"/>
                    <a:pt x="31253" y="202315"/>
                    <a:pt x="31597" y="202819"/>
                  </a:cubicBezTo>
                  <a:cubicBezTo>
                    <a:pt x="35768" y="210057"/>
                    <a:pt x="52821" y="216559"/>
                    <a:pt x="71469" y="214657"/>
                  </a:cubicBezTo>
                  <a:cubicBezTo>
                    <a:pt x="87479" y="213063"/>
                    <a:pt x="116432" y="204107"/>
                    <a:pt x="130664" y="162272"/>
                  </a:cubicBezTo>
                  <a:cubicBezTo>
                    <a:pt x="155998" y="87742"/>
                    <a:pt x="139313" y="33454"/>
                    <a:pt x="113120" y="15052"/>
                  </a:cubicBezTo>
                  <a:cubicBezTo>
                    <a:pt x="106513" y="10371"/>
                    <a:pt x="98993" y="7157"/>
                    <a:pt x="91043" y="5623"/>
                  </a:cubicBezTo>
                  <a:cubicBezTo>
                    <a:pt x="83099" y="4090"/>
                    <a:pt x="74923" y="4274"/>
                    <a:pt x="67052" y="6157"/>
                  </a:cubicBezTo>
                  <a:cubicBezTo>
                    <a:pt x="50367" y="9899"/>
                    <a:pt x="25892" y="22413"/>
                    <a:pt x="4361" y="60813"/>
                  </a:cubicBezTo>
                  <a:cubicBezTo>
                    <a:pt x="4048" y="61346"/>
                    <a:pt x="3545" y="61745"/>
                    <a:pt x="2950" y="61917"/>
                  </a:cubicBezTo>
                  <a:cubicBezTo>
                    <a:pt x="2355" y="62088"/>
                    <a:pt x="1717" y="62021"/>
                    <a:pt x="1172" y="61733"/>
                  </a:cubicBezTo>
                  <a:cubicBezTo>
                    <a:pt x="908" y="61585"/>
                    <a:pt x="675" y="61389"/>
                    <a:pt x="485" y="61150"/>
                  </a:cubicBezTo>
                  <a:cubicBezTo>
                    <a:pt x="300" y="60911"/>
                    <a:pt x="159" y="60641"/>
                    <a:pt x="79" y="60346"/>
                  </a:cubicBezTo>
                  <a:cubicBezTo>
                    <a:pt x="0" y="60058"/>
                    <a:pt x="-19" y="59751"/>
                    <a:pt x="18" y="59451"/>
                  </a:cubicBezTo>
                  <a:cubicBezTo>
                    <a:pt x="61" y="59156"/>
                    <a:pt x="159" y="58862"/>
                    <a:pt x="313" y="58604"/>
                  </a:cubicBezTo>
                  <a:cubicBezTo>
                    <a:pt x="22703" y="18671"/>
                    <a:pt x="48405" y="5605"/>
                    <a:pt x="66071" y="1679"/>
                  </a:cubicBezTo>
                  <a:cubicBezTo>
                    <a:pt x="74567" y="-351"/>
                    <a:pt x="83406" y="-541"/>
                    <a:pt x="91981" y="1115"/>
                  </a:cubicBezTo>
                  <a:cubicBezTo>
                    <a:pt x="100563" y="2777"/>
                    <a:pt x="108691" y="6255"/>
                    <a:pt x="115819" y="11310"/>
                  </a:cubicBezTo>
                  <a:cubicBezTo>
                    <a:pt x="149496" y="35356"/>
                    <a:pt x="157409" y="98108"/>
                    <a:pt x="135019" y="163866"/>
                  </a:cubicBezTo>
                  <a:cubicBezTo>
                    <a:pt x="119990" y="208155"/>
                    <a:pt x="89013" y="217663"/>
                    <a:pt x="71898" y="219381"/>
                  </a:cubicBezTo>
                  <a:cubicBezTo>
                    <a:pt x="69199" y="219319"/>
                    <a:pt x="66746" y="219626"/>
                    <a:pt x="64415" y="219626"/>
                  </a:cubicBezTo>
                  <a:close/>
                </a:path>
              </a:pathLst>
            </a:custGeom>
            <a:solidFill>
              <a:srgbClr val="0E0E0E"/>
            </a:solidFill>
            <a:ln w="6134" cap="flat">
              <a:noFill/>
              <a:prstDash val="solid"/>
              <a:miter/>
            </a:ln>
          </p:spPr>
          <p:txBody>
            <a:bodyPr rtlCol="0" anchor="ctr"/>
            <a:lstStyle/>
            <a:p>
              <a:endParaRPr lang="en-AU"/>
            </a:p>
          </p:txBody>
        </p:sp>
        <p:sp>
          <p:nvSpPr>
            <p:cNvPr id="712" name="Freeform: Shape 711">
              <a:extLst>
                <a:ext uri="{FF2B5EF4-FFF2-40B4-BE49-F238E27FC236}">
                  <a16:creationId xmlns:a16="http://schemas.microsoft.com/office/drawing/2014/main" id="{0FD5EC9D-9F60-42BA-AF7B-1113B199DE6E}"/>
                </a:ext>
              </a:extLst>
            </p:cNvPr>
            <p:cNvSpPr/>
            <p:nvPr/>
          </p:nvSpPr>
          <p:spPr>
            <a:xfrm>
              <a:off x="9150113" y="1605557"/>
              <a:ext cx="51649" cy="246102"/>
            </a:xfrm>
            <a:custGeom>
              <a:avLst/>
              <a:gdLst>
                <a:gd name="connsiteX0" fmla="*/ 51650 w 51649"/>
                <a:gd name="connsiteY0" fmla="*/ 0 h 246102"/>
                <a:gd name="connsiteX1" fmla="*/ 0 w 51649"/>
                <a:gd name="connsiteY1" fmla="*/ 0 h 246102"/>
                <a:gd name="connsiteX2" fmla="*/ 0 w 51649"/>
                <a:gd name="connsiteY2" fmla="*/ 246103 h 246102"/>
                <a:gd name="connsiteX3" fmla="*/ 51650 w 51649"/>
                <a:gd name="connsiteY3" fmla="*/ 246103 h 246102"/>
                <a:gd name="connsiteX4" fmla="*/ 51650 w 51649"/>
                <a:gd name="connsiteY4" fmla="*/ 0 h 246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49" h="246102">
                  <a:moveTo>
                    <a:pt x="51650" y="0"/>
                  </a:moveTo>
                  <a:lnTo>
                    <a:pt x="0" y="0"/>
                  </a:lnTo>
                  <a:lnTo>
                    <a:pt x="0" y="246103"/>
                  </a:lnTo>
                  <a:lnTo>
                    <a:pt x="51650" y="246103"/>
                  </a:lnTo>
                  <a:lnTo>
                    <a:pt x="51650" y="0"/>
                  </a:lnTo>
                  <a:close/>
                </a:path>
              </a:pathLst>
            </a:custGeom>
            <a:solidFill>
              <a:srgbClr val="D6C5BA"/>
            </a:solidFill>
            <a:ln w="6134" cap="flat">
              <a:noFill/>
              <a:prstDash val="solid"/>
              <a:miter/>
            </a:ln>
          </p:spPr>
          <p:txBody>
            <a:bodyPr rtlCol="0" anchor="ctr"/>
            <a:lstStyle/>
            <a:p>
              <a:endParaRPr lang="en-AU"/>
            </a:p>
          </p:txBody>
        </p:sp>
        <p:sp>
          <p:nvSpPr>
            <p:cNvPr id="713" name="Freeform: Shape 712">
              <a:extLst>
                <a:ext uri="{FF2B5EF4-FFF2-40B4-BE49-F238E27FC236}">
                  <a16:creationId xmlns:a16="http://schemas.microsoft.com/office/drawing/2014/main" id="{70F311F4-B594-4514-B3FD-A149CBA7AA66}"/>
                </a:ext>
              </a:extLst>
            </p:cNvPr>
            <p:cNvSpPr/>
            <p:nvPr/>
          </p:nvSpPr>
          <p:spPr>
            <a:xfrm>
              <a:off x="9147782" y="1603287"/>
              <a:ext cx="56250" cy="250703"/>
            </a:xfrm>
            <a:custGeom>
              <a:avLst/>
              <a:gdLst>
                <a:gd name="connsiteX0" fmla="*/ 53981 w 56250"/>
                <a:gd name="connsiteY0" fmla="*/ 250703 h 250703"/>
                <a:gd name="connsiteX1" fmla="*/ 2331 w 56250"/>
                <a:gd name="connsiteY1" fmla="*/ 250703 h 250703"/>
                <a:gd name="connsiteX2" fmla="*/ 705 w 56250"/>
                <a:gd name="connsiteY2" fmla="*/ 250041 h 250703"/>
                <a:gd name="connsiteX3" fmla="*/ 0 w 56250"/>
                <a:gd name="connsiteY3" fmla="*/ 248434 h 250703"/>
                <a:gd name="connsiteX4" fmla="*/ 0 w 56250"/>
                <a:gd name="connsiteY4" fmla="*/ 2270 h 250703"/>
                <a:gd name="connsiteX5" fmla="*/ 705 w 56250"/>
                <a:gd name="connsiteY5" fmla="*/ 663 h 250703"/>
                <a:gd name="connsiteX6" fmla="*/ 2331 w 56250"/>
                <a:gd name="connsiteY6" fmla="*/ 0 h 250703"/>
                <a:gd name="connsiteX7" fmla="*/ 53981 w 56250"/>
                <a:gd name="connsiteY7" fmla="*/ 0 h 250703"/>
                <a:gd name="connsiteX8" fmla="*/ 55569 w 56250"/>
                <a:gd name="connsiteY8" fmla="*/ 681 h 250703"/>
                <a:gd name="connsiteX9" fmla="*/ 56250 w 56250"/>
                <a:gd name="connsiteY9" fmla="*/ 2270 h 250703"/>
                <a:gd name="connsiteX10" fmla="*/ 56250 w 56250"/>
                <a:gd name="connsiteY10" fmla="*/ 248434 h 250703"/>
                <a:gd name="connsiteX11" fmla="*/ 55569 w 56250"/>
                <a:gd name="connsiteY11" fmla="*/ 250023 h 250703"/>
                <a:gd name="connsiteX12" fmla="*/ 53981 w 56250"/>
                <a:gd name="connsiteY12" fmla="*/ 250703 h 250703"/>
                <a:gd name="connsiteX13" fmla="*/ 4907 w 56250"/>
                <a:gd name="connsiteY13" fmla="*/ 246103 h 250703"/>
                <a:gd name="connsiteX14" fmla="*/ 51956 w 56250"/>
                <a:gd name="connsiteY14" fmla="*/ 246103 h 250703"/>
                <a:gd name="connsiteX15" fmla="*/ 51956 w 56250"/>
                <a:gd name="connsiteY15" fmla="*/ 4601 h 250703"/>
                <a:gd name="connsiteX16" fmla="*/ 4907 w 56250"/>
                <a:gd name="connsiteY16" fmla="*/ 4601 h 250703"/>
                <a:gd name="connsiteX17" fmla="*/ 4907 w 56250"/>
                <a:gd name="connsiteY17" fmla="*/ 246103 h 25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6250" h="250703">
                  <a:moveTo>
                    <a:pt x="53981" y="250703"/>
                  </a:moveTo>
                  <a:lnTo>
                    <a:pt x="2331" y="250703"/>
                  </a:lnTo>
                  <a:cubicBezTo>
                    <a:pt x="1724" y="250703"/>
                    <a:pt x="1141" y="250464"/>
                    <a:pt x="705" y="250041"/>
                  </a:cubicBezTo>
                  <a:cubicBezTo>
                    <a:pt x="270" y="249618"/>
                    <a:pt x="18" y="249041"/>
                    <a:pt x="0" y="248434"/>
                  </a:cubicBezTo>
                  <a:lnTo>
                    <a:pt x="0" y="2270"/>
                  </a:lnTo>
                  <a:cubicBezTo>
                    <a:pt x="18" y="1662"/>
                    <a:pt x="270" y="1086"/>
                    <a:pt x="705" y="663"/>
                  </a:cubicBezTo>
                  <a:cubicBezTo>
                    <a:pt x="1141" y="239"/>
                    <a:pt x="1724" y="0"/>
                    <a:pt x="2331" y="0"/>
                  </a:cubicBezTo>
                  <a:lnTo>
                    <a:pt x="53981" y="0"/>
                  </a:lnTo>
                  <a:cubicBezTo>
                    <a:pt x="54582" y="12"/>
                    <a:pt x="55146" y="258"/>
                    <a:pt x="55569" y="681"/>
                  </a:cubicBezTo>
                  <a:cubicBezTo>
                    <a:pt x="55993" y="1104"/>
                    <a:pt x="56238" y="1675"/>
                    <a:pt x="56250" y="2270"/>
                  </a:cubicBezTo>
                  <a:lnTo>
                    <a:pt x="56250" y="248434"/>
                  </a:lnTo>
                  <a:cubicBezTo>
                    <a:pt x="56238" y="249029"/>
                    <a:pt x="55993" y="249599"/>
                    <a:pt x="55569" y="250023"/>
                  </a:cubicBezTo>
                  <a:cubicBezTo>
                    <a:pt x="55146" y="250446"/>
                    <a:pt x="54582" y="250685"/>
                    <a:pt x="53981" y="250703"/>
                  </a:cubicBezTo>
                  <a:close/>
                  <a:moveTo>
                    <a:pt x="4907" y="246103"/>
                  </a:moveTo>
                  <a:lnTo>
                    <a:pt x="51956" y="246103"/>
                  </a:lnTo>
                  <a:lnTo>
                    <a:pt x="51956" y="4601"/>
                  </a:lnTo>
                  <a:lnTo>
                    <a:pt x="4907" y="4601"/>
                  </a:lnTo>
                  <a:lnTo>
                    <a:pt x="4907" y="246103"/>
                  </a:lnTo>
                  <a:close/>
                </a:path>
              </a:pathLst>
            </a:custGeom>
            <a:solidFill>
              <a:srgbClr val="0E0E0E"/>
            </a:solidFill>
            <a:ln w="6134" cap="flat">
              <a:noFill/>
              <a:prstDash val="solid"/>
              <a:miter/>
            </a:ln>
          </p:spPr>
          <p:txBody>
            <a:bodyPr rtlCol="0" anchor="ctr"/>
            <a:lstStyle/>
            <a:p>
              <a:endParaRPr lang="en-AU"/>
            </a:p>
          </p:txBody>
        </p:sp>
        <p:sp>
          <p:nvSpPr>
            <p:cNvPr id="714" name="Freeform: Shape 713">
              <a:extLst>
                <a:ext uri="{FF2B5EF4-FFF2-40B4-BE49-F238E27FC236}">
                  <a16:creationId xmlns:a16="http://schemas.microsoft.com/office/drawing/2014/main" id="{DD4FF819-DAD7-476B-893B-9EF2BF5FC4BE}"/>
                </a:ext>
              </a:extLst>
            </p:cNvPr>
            <p:cNvSpPr/>
            <p:nvPr/>
          </p:nvSpPr>
          <p:spPr>
            <a:xfrm>
              <a:off x="9150113" y="1038453"/>
              <a:ext cx="375784" cy="504964"/>
            </a:xfrm>
            <a:custGeom>
              <a:avLst/>
              <a:gdLst>
                <a:gd name="connsiteX0" fmla="*/ 0 w 375784"/>
                <a:gd name="connsiteY0" fmla="*/ 5398 h 504964"/>
                <a:gd name="connsiteX1" fmla="*/ 0 w 375784"/>
                <a:gd name="connsiteY1" fmla="*/ 441844 h 504964"/>
                <a:gd name="connsiteX2" fmla="*/ 208562 w 375784"/>
                <a:gd name="connsiteY2" fmla="*/ 380503 h 504964"/>
                <a:gd name="connsiteX3" fmla="*/ 293458 w 375784"/>
                <a:gd name="connsiteY3" fmla="*/ 504965 h 504964"/>
                <a:gd name="connsiteX4" fmla="*/ 375472 w 375784"/>
                <a:gd name="connsiteY4" fmla="*/ 437489 h 504964"/>
                <a:gd name="connsiteX5" fmla="*/ 374000 w 375784"/>
                <a:gd name="connsiteY5" fmla="*/ 275608 h 504964"/>
                <a:gd name="connsiteX6" fmla="*/ 373693 w 375784"/>
                <a:gd name="connsiteY6" fmla="*/ 276038 h 504964"/>
                <a:gd name="connsiteX7" fmla="*/ 59133 w 375784"/>
                <a:gd name="connsiteY7" fmla="*/ 0 h 504964"/>
                <a:gd name="connsiteX8" fmla="*/ 0 w 375784"/>
                <a:gd name="connsiteY8" fmla="*/ 5398 h 5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5784" h="504964">
                  <a:moveTo>
                    <a:pt x="0" y="5398"/>
                  </a:moveTo>
                  <a:lnTo>
                    <a:pt x="0" y="441844"/>
                  </a:lnTo>
                  <a:cubicBezTo>
                    <a:pt x="92013" y="434361"/>
                    <a:pt x="163660" y="372773"/>
                    <a:pt x="208562" y="380503"/>
                  </a:cubicBezTo>
                  <a:cubicBezTo>
                    <a:pt x="275056" y="391789"/>
                    <a:pt x="235429" y="496438"/>
                    <a:pt x="293458" y="504965"/>
                  </a:cubicBezTo>
                  <a:cubicBezTo>
                    <a:pt x="317137" y="456628"/>
                    <a:pt x="348666" y="438225"/>
                    <a:pt x="375472" y="437489"/>
                  </a:cubicBezTo>
                  <a:cubicBezTo>
                    <a:pt x="375840" y="374368"/>
                    <a:pt x="376331" y="315112"/>
                    <a:pt x="374000" y="275608"/>
                  </a:cubicBezTo>
                  <a:lnTo>
                    <a:pt x="373693" y="276038"/>
                  </a:lnTo>
                  <a:cubicBezTo>
                    <a:pt x="367559" y="122683"/>
                    <a:pt x="229172" y="0"/>
                    <a:pt x="59133" y="0"/>
                  </a:cubicBezTo>
                  <a:cubicBezTo>
                    <a:pt x="39307" y="110"/>
                    <a:pt x="19519" y="1914"/>
                    <a:pt x="0" y="5398"/>
                  </a:cubicBezTo>
                  <a:close/>
                </a:path>
              </a:pathLst>
            </a:custGeom>
            <a:solidFill>
              <a:srgbClr val="D6C5BA"/>
            </a:solidFill>
            <a:ln w="6134" cap="flat">
              <a:noFill/>
              <a:prstDash val="solid"/>
              <a:miter/>
            </a:ln>
          </p:spPr>
          <p:txBody>
            <a:bodyPr rtlCol="0" anchor="ctr"/>
            <a:lstStyle/>
            <a:p>
              <a:endParaRPr lang="en-AU"/>
            </a:p>
          </p:txBody>
        </p:sp>
        <p:sp>
          <p:nvSpPr>
            <p:cNvPr id="715" name="Freeform: Shape 714">
              <a:extLst>
                <a:ext uri="{FF2B5EF4-FFF2-40B4-BE49-F238E27FC236}">
                  <a16:creationId xmlns:a16="http://schemas.microsoft.com/office/drawing/2014/main" id="{9BA5BFCD-5DE1-4C34-9823-B83DF8DA0BC8}"/>
                </a:ext>
              </a:extLst>
            </p:cNvPr>
            <p:cNvSpPr/>
            <p:nvPr/>
          </p:nvSpPr>
          <p:spPr>
            <a:xfrm>
              <a:off x="9147782" y="1036429"/>
              <a:ext cx="380471" cy="509387"/>
            </a:xfrm>
            <a:custGeom>
              <a:avLst/>
              <a:gdLst>
                <a:gd name="connsiteX0" fmla="*/ 295851 w 380471"/>
                <a:gd name="connsiteY0" fmla="*/ 509381 h 509387"/>
                <a:gd name="connsiteX1" fmla="*/ 295483 w 380471"/>
                <a:gd name="connsiteY1" fmla="*/ 509381 h 509387"/>
                <a:gd name="connsiteX2" fmla="*/ 254875 w 380471"/>
                <a:gd name="connsiteY2" fmla="*/ 449205 h 509387"/>
                <a:gd name="connsiteX3" fmla="*/ 210586 w 380471"/>
                <a:gd name="connsiteY3" fmla="*/ 384919 h 509387"/>
                <a:gd name="connsiteX4" fmla="*/ 129860 w 380471"/>
                <a:gd name="connsiteY4" fmla="*/ 407677 h 509387"/>
                <a:gd name="connsiteX5" fmla="*/ 2515 w 380471"/>
                <a:gd name="connsiteY5" fmla="*/ 446322 h 509387"/>
                <a:gd name="connsiteX6" fmla="*/ 1589 w 380471"/>
                <a:gd name="connsiteY6" fmla="*/ 446206 h 509387"/>
                <a:gd name="connsiteX7" fmla="*/ 798 w 380471"/>
                <a:gd name="connsiteY7" fmla="*/ 445709 h 509387"/>
                <a:gd name="connsiteX8" fmla="*/ 227 w 380471"/>
                <a:gd name="connsiteY8" fmla="*/ 444966 h 509387"/>
                <a:gd name="connsiteX9" fmla="*/ 0 w 380471"/>
                <a:gd name="connsiteY9" fmla="*/ 444052 h 509387"/>
                <a:gd name="connsiteX10" fmla="*/ 0 w 380471"/>
                <a:gd name="connsiteY10" fmla="*/ 7422 h 509387"/>
                <a:gd name="connsiteX11" fmla="*/ 534 w 380471"/>
                <a:gd name="connsiteY11" fmla="*/ 5932 h 509387"/>
                <a:gd name="connsiteX12" fmla="*/ 1902 w 380471"/>
                <a:gd name="connsiteY12" fmla="*/ 5153 h 509387"/>
                <a:gd name="connsiteX13" fmla="*/ 61526 w 380471"/>
                <a:gd name="connsiteY13" fmla="*/ 0 h 509387"/>
                <a:gd name="connsiteX14" fmla="*/ 378294 w 380471"/>
                <a:gd name="connsiteY14" fmla="*/ 276712 h 509387"/>
                <a:gd name="connsiteX15" fmla="*/ 378577 w 380471"/>
                <a:gd name="connsiteY15" fmla="*/ 277136 h 509387"/>
                <a:gd name="connsiteX16" fmla="*/ 378662 w 380471"/>
                <a:gd name="connsiteY16" fmla="*/ 277632 h 509387"/>
                <a:gd name="connsiteX17" fmla="*/ 380257 w 380471"/>
                <a:gd name="connsiteY17" fmla="*/ 430189 h 509387"/>
                <a:gd name="connsiteX18" fmla="*/ 380257 w 380471"/>
                <a:gd name="connsiteY18" fmla="*/ 439636 h 509387"/>
                <a:gd name="connsiteX19" fmla="*/ 379576 w 380471"/>
                <a:gd name="connsiteY19" fmla="*/ 441225 h 509387"/>
                <a:gd name="connsiteX20" fmla="*/ 377988 w 380471"/>
                <a:gd name="connsiteY20" fmla="*/ 441905 h 509387"/>
                <a:gd name="connsiteX21" fmla="*/ 298243 w 380471"/>
                <a:gd name="connsiteY21" fmla="*/ 507909 h 509387"/>
                <a:gd name="connsiteX22" fmla="*/ 297286 w 380471"/>
                <a:gd name="connsiteY22" fmla="*/ 509032 h 509387"/>
                <a:gd name="connsiteX23" fmla="*/ 295851 w 380471"/>
                <a:gd name="connsiteY23" fmla="*/ 509381 h 509387"/>
                <a:gd name="connsiteX24" fmla="*/ 202919 w 380471"/>
                <a:gd name="connsiteY24" fmla="*/ 379705 h 509387"/>
                <a:gd name="connsiteX25" fmla="*/ 211383 w 380471"/>
                <a:gd name="connsiteY25" fmla="*/ 380380 h 509387"/>
                <a:gd name="connsiteX26" fmla="*/ 259414 w 380471"/>
                <a:gd name="connsiteY26" fmla="*/ 448285 h 509387"/>
                <a:gd name="connsiteX27" fmla="*/ 294563 w 380471"/>
                <a:gd name="connsiteY27" fmla="*/ 504535 h 509387"/>
                <a:gd name="connsiteX28" fmla="*/ 375595 w 380471"/>
                <a:gd name="connsiteY28" fmla="*/ 437612 h 509387"/>
                <a:gd name="connsiteX29" fmla="*/ 375595 w 380471"/>
                <a:gd name="connsiteY29" fmla="*/ 430312 h 509387"/>
                <a:gd name="connsiteX30" fmla="*/ 374062 w 380471"/>
                <a:gd name="connsiteY30" fmla="*/ 279473 h 509387"/>
                <a:gd name="connsiteX31" fmla="*/ 373694 w 380471"/>
                <a:gd name="connsiteY31" fmla="*/ 278430 h 509387"/>
                <a:gd name="connsiteX32" fmla="*/ 61464 w 380471"/>
                <a:gd name="connsiteY32" fmla="*/ 4785 h 509387"/>
                <a:gd name="connsiteX33" fmla="*/ 4539 w 380471"/>
                <a:gd name="connsiteY33" fmla="*/ 9508 h 509387"/>
                <a:gd name="connsiteX34" fmla="*/ 4539 w 380471"/>
                <a:gd name="connsiteY34" fmla="*/ 441537 h 509387"/>
                <a:gd name="connsiteX35" fmla="*/ 127959 w 380471"/>
                <a:gd name="connsiteY35" fmla="*/ 403444 h 509387"/>
                <a:gd name="connsiteX36" fmla="*/ 202919 w 380471"/>
                <a:gd name="connsiteY36" fmla="*/ 379521 h 509387"/>
                <a:gd name="connsiteX37" fmla="*/ 202919 w 380471"/>
                <a:gd name="connsiteY37" fmla="*/ 379705 h 5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0471" h="509387">
                  <a:moveTo>
                    <a:pt x="295851" y="509381"/>
                  </a:moveTo>
                  <a:lnTo>
                    <a:pt x="295483" y="509381"/>
                  </a:lnTo>
                  <a:cubicBezTo>
                    <a:pt x="265855" y="505026"/>
                    <a:pt x="260273" y="476625"/>
                    <a:pt x="254875" y="449205"/>
                  </a:cubicBezTo>
                  <a:cubicBezTo>
                    <a:pt x="249231" y="420313"/>
                    <a:pt x="243343" y="390440"/>
                    <a:pt x="210586" y="384919"/>
                  </a:cubicBezTo>
                  <a:cubicBezTo>
                    <a:pt x="189730" y="381361"/>
                    <a:pt x="162003" y="393568"/>
                    <a:pt x="129860" y="407677"/>
                  </a:cubicBezTo>
                  <a:cubicBezTo>
                    <a:pt x="93055" y="423932"/>
                    <a:pt x="50914" y="442396"/>
                    <a:pt x="2515" y="446322"/>
                  </a:cubicBezTo>
                  <a:cubicBezTo>
                    <a:pt x="2202" y="446353"/>
                    <a:pt x="1883" y="446310"/>
                    <a:pt x="1589" y="446206"/>
                  </a:cubicBezTo>
                  <a:cubicBezTo>
                    <a:pt x="1294" y="446101"/>
                    <a:pt x="1025" y="445929"/>
                    <a:pt x="798" y="445709"/>
                  </a:cubicBezTo>
                  <a:cubicBezTo>
                    <a:pt x="558" y="445506"/>
                    <a:pt x="362" y="445249"/>
                    <a:pt x="227" y="444966"/>
                  </a:cubicBezTo>
                  <a:cubicBezTo>
                    <a:pt x="86" y="444678"/>
                    <a:pt x="13" y="444371"/>
                    <a:pt x="0" y="444052"/>
                  </a:cubicBezTo>
                  <a:lnTo>
                    <a:pt x="0" y="7422"/>
                  </a:lnTo>
                  <a:cubicBezTo>
                    <a:pt x="-6" y="6876"/>
                    <a:pt x="184" y="6349"/>
                    <a:pt x="534" y="5932"/>
                  </a:cubicBezTo>
                  <a:cubicBezTo>
                    <a:pt x="877" y="5521"/>
                    <a:pt x="1368" y="5239"/>
                    <a:pt x="1902" y="5153"/>
                  </a:cubicBezTo>
                  <a:cubicBezTo>
                    <a:pt x="21592" y="1736"/>
                    <a:pt x="41541" y="12"/>
                    <a:pt x="61526" y="0"/>
                  </a:cubicBezTo>
                  <a:cubicBezTo>
                    <a:pt x="232608" y="0"/>
                    <a:pt x="371424" y="121395"/>
                    <a:pt x="378294" y="276712"/>
                  </a:cubicBezTo>
                  <a:cubicBezTo>
                    <a:pt x="378417" y="276829"/>
                    <a:pt x="378515" y="276976"/>
                    <a:pt x="378577" y="277136"/>
                  </a:cubicBezTo>
                  <a:cubicBezTo>
                    <a:pt x="378638" y="277289"/>
                    <a:pt x="378669" y="277461"/>
                    <a:pt x="378662" y="277632"/>
                  </a:cubicBezTo>
                  <a:cubicBezTo>
                    <a:pt x="380870" y="315235"/>
                    <a:pt x="380564" y="371056"/>
                    <a:pt x="380257" y="430189"/>
                  </a:cubicBezTo>
                  <a:lnTo>
                    <a:pt x="380257" y="439636"/>
                  </a:lnTo>
                  <a:cubicBezTo>
                    <a:pt x="380245" y="440231"/>
                    <a:pt x="380000" y="440801"/>
                    <a:pt x="379576" y="441225"/>
                  </a:cubicBezTo>
                  <a:cubicBezTo>
                    <a:pt x="379153" y="441648"/>
                    <a:pt x="378589" y="441887"/>
                    <a:pt x="377988" y="441905"/>
                  </a:cubicBezTo>
                  <a:cubicBezTo>
                    <a:pt x="360015" y="442273"/>
                    <a:pt x="325724" y="451352"/>
                    <a:pt x="298243" y="507909"/>
                  </a:cubicBezTo>
                  <a:cubicBezTo>
                    <a:pt x="298053" y="508375"/>
                    <a:pt x="297716" y="508768"/>
                    <a:pt x="297286" y="509032"/>
                  </a:cubicBezTo>
                  <a:cubicBezTo>
                    <a:pt x="296857" y="509295"/>
                    <a:pt x="296354" y="509418"/>
                    <a:pt x="295851" y="509381"/>
                  </a:cubicBezTo>
                  <a:close/>
                  <a:moveTo>
                    <a:pt x="202919" y="379705"/>
                  </a:moveTo>
                  <a:cubicBezTo>
                    <a:pt x="205758" y="379680"/>
                    <a:pt x="208586" y="379907"/>
                    <a:pt x="211383" y="380380"/>
                  </a:cubicBezTo>
                  <a:cubicBezTo>
                    <a:pt x="247268" y="386514"/>
                    <a:pt x="253709" y="419332"/>
                    <a:pt x="259414" y="448285"/>
                  </a:cubicBezTo>
                  <a:cubicBezTo>
                    <a:pt x="264628" y="474785"/>
                    <a:pt x="269536" y="499873"/>
                    <a:pt x="294563" y="504535"/>
                  </a:cubicBezTo>
                  <a:cubicBezTo>
                    <a:pt x="322105" y="449328"/>
                    <a:pt x="356273" y="438654"/>
                    <a:pt x="375595" y="437612"/>
                  </a:cubicBezTo>
                  <a:lnTo>
                    <a:pt x="375595" y="430312"/>
                  </a:lnTo>
                  <a:cubicBezTo>
                    <a:pt x="375595" y="372037"/>
                    <a:pt x="376209" y="316891"/>
                    <a:pt x="374062" y="279473"/>
                  </a:cubicBezTo>
                  <a:cubicBezTo>
                    <a:pt x="373865" y="279154"/>
                    <a:pt x="373743" y="278798"/>
                    <a:pt x="373694" y="278430"/>
                  </a:cubicBezTo>
                  <a:cubicBezTo>
                    <a:pt x="367559" y="125076"/>
                    <a:pt x="230522" y="4785"/>
                    <a:pt x="61464" y="4785"/>
                  </a:cubicBezTo>
                  <a:cubicBezTo>
                    <a:pt x="42393" y="4803"/>
                    <a:pt x="23353" y="6386"/>
                    <a:pt x="4539" y="9508"/>
                  </a:cubicBezTo>
                  <a:lnTo>
                    <a:pt x="4539" y="441537"/>
                  </a:lnTo>
                  <a:cubicBezTo>
                    <a:pt x="51159" y="437244"/>
                    <a:pt x="91890" y="419332"/>
                    <a:pt x="127959" y="403444"/>
                  </a:cubicBezTo>
                  <a:cubicBezTo>
                    <a:pt x="156789" y="390624"/>
                    <a:pt x="182185" y="379521"/>
                    <a:pt x="202919" y="379521"/>
                  </a:cubicBezTo>
                  <a:lnTo>
                    <a:pt x="202919" y="379705"/>
                  </a:lnTo>
                  <a:close/>
                </a:path>
              </a:pathLst>
            </a:custGeom>
            <a:solidFill>
              <a:srgbClr val="0E0E0E"/>
            </a:solidFill>
            <a:ln w="6134" cap="flat">
              <a:noFill/>
              <a:prstDash val="solid"/>
              <a:miter/>
            </a:ln>
          </p:spPr>
          <p:txBody>
            <a:bodyPr rtlCol="0" anchor="ctr"/>
            <a:lstStyle/>
            <a:p>
              <a:endParaRPr lang="en-AU"/>
            </a:p>
          </p:txBody>
        </p:sp>
      </p:grpSp>
    </p:spTree>
    <p:extLst>
      <p:ext uri="{BB962C8B-B14F-4D97-AF65-F5344CB8AC3E}">
        <p14:creationId xmlns:p14="http://schemas.microsoft.com/office/powerpoint/2010/main" val="2616790865"/>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5_Divider slide">
    <p:bg>
      <p:bgPr>
        <a:solidFill>
          <a:schemeClr val="accent1"/>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sp>
        <p:nvSpPr>
          <p:cNvPr id="8" name="Picture Placeholder 19">
            <a:extLst>
              <a:ext uri="{FF2B5EF4-FFF2-40B4-BE49-F238E27FC236}">
                <a16:creationId xmlns:a16="http://schemas.microsoft.com/office/drawing/2014/main" id="{C7F14800-B924-45CB-9F3E-FE2ECF2B82C4}"/>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Tree>
    <p:extLst>
      <p:ext uri="{BB962C8B-B14F-4D97-AF65-F5344CB8AC3E}">
        <p14:creationId xmlns:p14="http://schemas.microsoft.com/office/powerpoint/2010/main" val="1696412603"/>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6_Divider slide">
    <p:bg>
      <p:bgPr>
        <a:solidFill>
          <a:schemeClr val="tx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accent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accent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accent1"/>
                </a:solidFill>
                <a:latin typeface="Arial" panose="020B0604020202020204" pitchFamily="34" charset="0"/>
                <a:cs typeface="Arial" panose="020B0604020202020204" pitchFamily="34" charset="0"/>
              </a:rPr>
              <a:t>Transformational </a:t>
            </a:r>
            <a:br>
              <a:rPr lang="en-US" sz="700">
                <a:solidFill>
                  <a:schemeClr val="accent1"/>
                </a:solidFill>
                <a:latin typeface="Arial" panose="020B0604020202020204" pitchFamily="34" charset="0"/>
                <a:cs typeface="Arial" panose="020B0604020202020204" pitchFamily="34" charset="0"/>
              </a:rPr>
            </a:br>
            <a:r>
              <a:rPr lang="en-US" sz="700">
                <a:solidFill>
                  <a:schemeClr val="accent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grpSp>
        <p:nvGrpSpPr>
          <p:cNvPr id="4" name="Graphic 2">
            <a:extLst>
              <a:ext uri="{FF2B5EF4-FFF2-40B4-BE49-F238E27FC236}">
                <a16:creationId xmlns:a16="http://schemas.microsoft.com/office/drawing/2014/main" id="{6AEA1918-54EE-417E-A6DF-15341F83AA0C}"/>
              </a:ext>
            </a:extLst>
          </p:cNvPr>
          <p:cNvGrpSpPr/>
          <p:nvPr/>
        </p:nvGrpSpPr>
        <p:grpSpPr>
          <a:xfrm>
            <a:off x="7785604" y="1477175"/>
            <a:ext cx="3649544" cy="4024998"/>
            <a:chOff x="3843657" y="944661"/>
            <a:chExt cx="4500913" cy="4963953"/>
          </a:xfrm>
        </p:grpSpPr>
        <p:sp>
          <p:nvSpPr>
            <p:cNvPr id="8" name="Freeform: Shape 7">
              <a:extLst>
                <a:ext uri="{FF2B5EF4-FFF2-40B4-BE49-F238E27FC236}">
                  <a16:creationId xmlns:a16="http://schemas.microsoft.com/office/drawing/2014/main" id="{0C3A90A2-C6CA-4975-AEA3-B175AE204408}"/>
                </a:ext>
              </a:extLst>
            </p:cNvPr>
            <p:cNvSpPr/>
            <p:nvPr/>
          </p:nvSpPr>
          <p:spPr>
            <a:xfrm>
              <a:off x="5986132" y="2707069"/>
              <a:ext cx="397822" cy="199605"/>
            </a:xfrm>
            <a:custGeom>
              <a:avLst/>
              <a:gdLst>
                <a:gd name="connsiteX0" fmla="*/ 313798 w 397822"/>
                <a:gd name="connsiteY0" fmla="*/ 96675 h 199605"/>
                <a:gd name="connsiteX1" fmla="*/ 216755 w 397822"/>
                <a:gd name="connsiteY1" fmla="*/ 0 h 199605"/>
                <a:gd name="connsiteX2" fmla="*/ 74810 w 397822"/>
                <a:gd name="connsiteY2" fmla="*/ 0 h 199605"/>
                <a:gd name="connsiteX3" fmla="*/ 26105 w 397822"/>
                <a:gd name="connsiteY3" fmla="*/ 97717 h 199605"/>
                <a:gd name="connsiteX4" fmla="*/ 158 w 397822"/>
                <a:gd name="connsiteY4" fmla="*/ 199606 h 199605"/>
                <a:gd name="connsiteX5" fmla="*/ 393849 w 397822"/>
                <a:gd name="connsiteY5" fmla="*/ 199606 h 199605"/>
                <a:gd name="connsiteX6" fmla="*/ 313798 w 397822"/>
                <a:gd name="connsiteY6" fmla="*/ 96675 h 19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822" h="199605">
                  <a:moveTo>
                    <a:pt x="313798" y="96675"/>
                  </a:moveTo>
                  <a:cubicBezTo>
                    <a:pt x="277361" y="78272"/>
                    <a:pt x="232581" y="42080"/>
                    <a:pt x="216755" y="0"/>
                  </a:cubicBezTo>
                  <a:lnTo>
                    <a:pt x="74810" y="0"/>
                  </a:lnTo>
                  <a:cubicBezTo>
                    <a:pt x="59353" y="43982"/>
                    <a:pt x="39110" y="68335"/>
                    <a:pt x="26105" y="97717"/>
                  </a:cubicBezTo>
                  <a:cubicBezTo>
                    <a:pt x="-3645" y="165193"/>
                    <a:pt x="158" y="199606"/>
                    <a:pt x="158" y="199606"/>
                  </a:cubicBezTo>
                  <a:lnTo>
                    <a:pt x="393849" y="199606"/>
                  </a:lnTo>
                  <a:cubicBezTo>
                    <a:pt x="412926" y="144337"/>
                    <a:pt x="359559" y="119555"/>
                    <a:pt x="313798" y="96675"/>
                  </a:cubicBezTo>
                  <a:close/>
                </a:path>
              </a:pathLst>
            </a:custGeom>
            <a:solidFill>
              <a:srgbClr val="E6D8CF"/>
            </a:solidFill>
            <a:ln w="6134" cap="flat">
              <a:no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83378311-046E-4728-95D8-845C83BF7720}"/>
                </a:ext>
              </a:extLst>
            </p:cNvPr>
            <p:cNvSpPr/>
            <p:nvPr/>
          </p:nvSpPr>
          <p:spPr>
            <a:xfrm>
              <a:off x="5984138" y="2704799"/>
              <a:ext cx="402310" cy="204210"/>
            </a:xfrm>
            <a:custGeom>
              <a:avLst/>
              <a:gdLst>
                <a:gd name="connsiteX0" fmla="*/ 395842 w 402310"/>
                <a:gd name="connsiteY0" fmla="*/ 204207 h 204210"/>
                <a:gd name="connsiteX1" fmla="*/ 2458 w 402310"/>
                <a:gd name="connsiteY1" fmla="*/ 204207 h 204210"/>
                <a:gd name="connsiteX2" fmla="*/ 900 w 402310"/>
                <a:gd name="connsiteY2" fmla="*/ 203655 h 204210"/>
                <a:gd name="connsiteX3" fmla="*/ 127 w 402310"/>
                <a:gd name="connsiteY3" fmla="*/ 202182 h 204210"/>
                <a:gd name="connsiteX4" fmla="*/ 26320 w 402310"/>
                <a:gd name="connsiteY4" fmla="*/ 99128 h 204210"/>
                <a:gd name="connsiteX5" fmla="*/ 44048 w 402310"/>
                <a:gd name="connsiteY5" fmla="*/ 65697 h 204210"/>
                <a:gd name="connsiteX6" fmla="*/ 74719 w 402310"/>
                <a:gd name="connsiteY6" fmla="*/ 1534 h 204210"/>
                <a:gd name="connsiteX7" fmla="*/ 75590 w 402310"/>
                <a:gd name="connsiteY7" fmla="*/ 430 h 204210"/>
                <a:gd name="connsiteX8" fmla="*/ 76927 w 402310"/>
                <a:gd name="connsiteY8" fmla="*/ 0 h 204210"/>
                <a:gd name="connsiteX9" fmla="*/ 218872 w 402310"/>
                <a:gd name="connsiteY9" fmla="*/ 0 h 204210"/>
                <a:gd name="connsiteX10" fmla="*/ 220178 w 402310"/>
                <a:gd name="connsiteY10" fmla="*/ 399 h 204210"/>
                <a:gd name="connsiteX11" fmla="*/ 221019 w 402310"/>
                <a:gd name="connsiteY11" fmla="*/ 1472 h 204210"/>
                <a:gd name="connsiteX12" fmla="*/ 316957 w 402310"/>
                <a:gd name="connsiteY12" fmla="*/ 96920 h 204210"/>
                <a:gd name="connsiteX13" fmla="*/ 320760 w 402310"/>
                <a:gd name="connsiteY13" fmla="*/ 98822 h 204210"/>
                <a:gd name="connsiteX14" fmla="*/ 398173 w 402310"/>
                <a:gd name="connsiteY14" fmla="*/ 202673 h 204210"/>
                <a:gd name="connsiteX15" fmla="*/ 397265 w 402310"/>
                <a:gd name="connsiteY15" fmla="*/ 203826 h 204210"/>
                <a:gd name="connsiteX16" fmla="*/ 395842 w 402310"/>
                <a:gd name="connsiteY16" fmla="*/ 204207 h 204210"/>
                <a:gd name="connsiteX17" fmla="*/ 4299 w 402310"/>
                <a:gd name="connsiteY17" fmla="*/ 199606 h 204210"/>
                <a:gd name="connsiteX18" fmla="*/ 394186 w 402310"/>
                <a:gd name="connsiteY18" fmla="*/ 199606 h 204210"/>
                <a:gd name="connsiteX19" fmla="*/ 318613 w 402310"/>
                <a:gd name="connsiteY19" fmla="*/ 102932 h 204210"/>
                <a:gd name="connsiteX20" fmla="*/ 314749 w 402310"/>
                <a:gd name="connsiteY20" fmla="*/ 101030 h 204210"/>
                <a:gd name="connsiteX21" fmla="*/ 217215 w 402310"/>
                <a:gd name="connsiteY21" fmla="*/ 4601 h 204210"/>
                <a:gd name="connsiteX22" fmla="*/ 78399 w 402310"/>
                <a:gd name="connsiteY22" fmla="*/ 4601 h 204210"/>
                <a:gd name="connsiteX23" fmla="*/ 47728 w 402310"/>
                <a:gd name="connsiteY23" fmla="*/ 67967 h 204210"/>
                <a:gd name="connsiteX24" fmla="*/ 30246 w 402310"/>
                <a:gd name="connsiteY24" fmla="*/ 100969 h 204210"/>
                <a:gd name="connsiteX25" fmla="*/ 4299 w 402310"/>
                <a:gd name="connsiteY25" fmla="*/ 199606 h 204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2310" h="204210">
                  <a:moveTo>
                    <a:pt x="395842" y="204207"/>
                  </a:moveTo>
                  <a:lnTo>
                    <a:pt x="2458" y="204207"/>
                  </a:lnTo>
                  <a:cubicBezTo>
                    <a:pt x="1888" y="204225"/>
                    <a:pt x="1330" y="204029"/>
                    <a:pt x="900" y="203655"/>
                  </a:cubicBezTo>
                  <a:cubicBezTo>
                    <a:pt x="465" y="203274"/>
                    <a:pt x="188" y="202753"/>
                    <a:pt x="127" y="202182"/>
                  </a:cubicBezTo>
                  <a:cubicBezTo>
                    <a:pt x="127" y="200710"/>
                    <a:pt x="-3369" y="166297"/>
                    <a:pt x="26320" y="99128"/>
                  </a:cubicBezTo>
                  <a:cubicBezTo>
                    <a:pt x="31638" y="87682"/>
                    <a:pt x="37558" y="76518"/>
                    <a:pt x="44048" y="65697"/>
                  </a:cubicBezTo>
                  <a:cubicBezTo>
                    <a:pt x="56347" y="45362"/>
                    <a:pt x="66616" y="23874"/>
                    <a:pt x="74719" y="1534"/>
                  </a:cubicBezTo>
                  <a:cubicBezTo>
                    <a:pt x="74891" y="1086"/>
                    <a:pt x="75197" y="699"/>
                    <a:pt x="75590" y="430"/>
                  </a:cubicBezTo>
                  <a:cubicBezTo>
                    <a:pt x="75982" y="154"/>
                    <a:pt x="76448" y="6"/>
                    <a:pt x="76927" y="0"/>
                  </a:cubicBezTo>
                  <a:lnTo>
                    <a:pt x="218872" y="0"/>
                  </a:lnTo>
                  <a:cubicBezTo>
                    <a:pt x="219338" y="-6"/>
                    <a:pt x="219798" y="135"/>
                    <a:pt x="220178" y="399"/>
                  </a:cubicBezTo>
                  <a:cubicBezTo>
                    <a:pt x="220565" y="663"/>
                    <a:pt x="220859" y="1037"/>
                    <a:pt x="221019" y="1472"/>
                  </a:cubicBezTo>
                  <a:cubicBezTo>
                    <a:pt x="237274" y="44412"/>
                    <a:pt x="282851" y="79867"/>
                    <a:pt x="316957" y="96920"/>
                  </a:cubicBezTo>
                  <a:lnTo>
                    <a:pt x="320760" y="98822"/>
                  </a:lnTo>
                  <a:cubicBezTo>
                    <a:pt x="366030" y="121395"/>
                    <a:pt x="417373" y="147036"/>
                    <a:pt x="398173" y="202673"/>
                  </a:cubicBezTo>
                  <a:cubicBezTo>
                    <a:pt x="398001" y="203145"/>
                    <a:pt x="397682" y="203550"/>
                    <a:pt x="397265" y="203826"/>
                  </a:cubicBezTo>
                  <a:cubicBezTo>
                    <a:pt x="396842" y="204102"/>
                    <a:pt x="396345" y="204237"/>
                    <a:pt x="395842" y="204207"/>
                  </a:cubicBezTo>
                  <a:close/>
                  <a:moveTo>
                    <a:pt x="4299" y="199606"/>
                  </a:moveTo>
                  <a:lnTo>
                    <a:pt x="394186" y="199606"/>
                  </a:lnTo>
                  <a:cubicBezTo>
                    <a:pt x="410626" y="148876"/>
                    <a:pt x="363515" y="125505"/>
                    <a:pt x="318613" y="102932"/>
                  </a:cubicBezTo>
                  <a:lnTo>
                    <a:pt x="314749" y="101030"/>
                  </a:lnTo>
                  <a:cubicBezTo>
                    <a:pt x="280336" y="83793"/>
                    <a:pt x="234330" y="48337"/>
                    <a:pt x="217215" y="4601"/>
                  </a:cubicBezTo>
                  <a:lnTo>
                    <a:pt x="78399" y="4601"/>
                  </a:lnTo>
                  <a:cubicBezTo>
                    <a:pt x="70191" y="26641"/>
                    <a:pt x="59923" y="47859"/>
                    <a:pt x="47728" y="67967"/>
                  </a:cubicBezTo>
                  <a:cubicBezTo>
                    <a:pt x="41330" y="78652"/>
                    <a:pt x="35497" y="89670"/>
                    <a:pt x="30246" y="100969"/>
                  </a:cubicBezTo>
                  <a:cubicBezTo>
                    <a:pt x="5096" y="157832"/>
                    <a:pt x="4114" y="191325"/>
                    <a:pt x="4299" y="199606"/>
                  </a:cubicBezTo>
                  <a:close/>
                </a:path>
              </a:pathLst>
            </a:custGeom>
            <a:solidFill>
              <a:srgbClr val="0E0E0E"/>
            </a:solidFill>
            <a:ln w="613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78A2C71A-26C9-427E-BD35-712095477994}"/>
                </a:ext>
              </a:extLst>
            </p:cNvPr>
            <p:cNvSpPr/>
            <p:nvPr/>
          </p:nvSpPr>
          <p:spPr>
            <a:xfrm>
              <a:off x="6058734" y="2176402"/>
              <a:ext cx="267665" cy="550533"/>
            </a:xfrm>
            <a:custGeom>
              <a:avLst/>
              <a:gdLst>
                <a:gd name="connsiteX0" fmla="*/ 29076 w 267665"/>
                <a:gd name="connsiteY0" fmla="*/ 545328 h 550533"/>
                <a:gd name="connsiteX1" fmla="*/ 147711 w 267665"/>
                <a:gd name="connsiteY1" fmla="*/ 539194 h 550533"/>
                <a:gd name="connsiteX2" fmla="*/ 138264 w 267665"/>
                <a:gd name="connsiteY2" fmla="*/ 497542 h 550533"/>
                <a:gd name="connsiteX3" fmla="*/ 220217 w 267665"/>
                <a:gd name="connsiteY3" fmla="*/ 212549 h 550533"/>
                <a:gd name="connsiteX4" fmla="*/ 267266 w 267665"/>
                <a:gd name="connsiteY4" fmla="*/ 0 h 550533"/>
                <a:gd name="connsiteX5" fmla="*/ 73426 w 267665"/>
                <a:gd name="connsiteY5" fmla="*/ 9753 h 550533"/>
                <a:gd name="connsiteX6" fmla="*/ 23862 w 267665"/>
                <a:gd name="connsiteY6" fmla="*/ 375779 h 550533"/>
                <a:gd name="connsiteX7" fmla="*/ 0 w 267665"/>
                <a:gd name="connsiteY7" fmla="*/ 536740 h 550533"/>
                <a:gd name="connsiteX8" fmla="*/ 29076 w 267665"/>
                <a:gd name="connsiteY8" fmla="*/ 545328 h 55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665" h="550533">
                  <a:moveTo>
                    <a:pt x="29076" y="545328"/>
                  </a:moveTo>
                  <a:cubicBezTo>
                    <a:pt x="68458" y="553952"/>
                    <a:pt x="109434" y="551830"/>
                    <a:pt x="147711" y="539194"/>
                  </a:cubicBezTo>
                  <a:cubicBezTo>
                    <a:pt x="141270" y="526269"/>
                    <a:pt x="138031" y="511982"/>
                    <a:pt x="138264" y="497542"/>
                  </a:cubicBezTo>
                  <a:cubicBezTo>
                    <a:pt x="140166" y="441967"/>
                    <a:pt x="180222" y="330018"/>
                    <a:pt x="220217" y="212549"/>
                  </a:cubicBezTo>
                  <a:cubicBezTo>
                    <a:pt x="253157" y="115936"/>
                    <a:pt x="270578" y="57845"/>
                    <a:pt x="267266" y="0"/>
                  </a:cubicBezTo>
                  <a:lnTo>
                    <a:pt x="73426" y="9753"/>
                  </a:lnTo>
                  <a:cubicBezTo>
                    <a:pt x="33431" y="86001"/>
                    <a:pt x="24353" y="190895"/>
                    <a:pt x="23862" y="375779"/>
                  </a:cubicBezTo>
                  <a:cubicBezTo>
                    <a:pt x="23862" y="452456"/>
                    <a:pt x="13372" y="501162"/>
                    <a:pt x="0" y="536740"/>
                  </a:cubicBezTo>
                  <a:cubicBezTo>
                    <a:pt x="9484" y="540273"/>
                    <a:pt x="19200" y="543144"/>
                    <a:pt x="29076" y="545328"/>
                  </a:cubicBezTo>
                  <a:close/>
                </a:path>
              </a:pathLst>
            </a:custGeom>
            <a:solidFill>
              <a:srgbClr val="E69C9C"/>
            </a:solidFill>
            <a:ln w="613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3EB66984-681A-4384-B7D2-153DE6DEF20E}"/>
                </a:ext>
              </a:extLst>
            </p:cNvPr>
            <p:cNvSpPr/>
            <p:nvPr/>
          </p:nvSpPr>
          <p:spPr>
            <a:xfrm>
              <a:off x="6056435" y="2174064"/>
              <a:ext cx="272296" cy="555210"/>
            </a:xfrm>
            <a:custGeom>
              <a:avLst/>
              <a:gdLst>
                <a:gd name="connsiteX0" fmla="*/ 79038 w 272296"/>
                <a:gd name="connsiteY0" fmla="*/ 555211 h 555210"/>
                <a:gd name="connsiteX1" fmla="*/ 30885 w 272296"/>
                <a:gd name="connsiteY1" fmla="*/ 549936 h 555210"/>
                <a:gd name="connsiteX2" fmla="*/ 1502 w 272296"/>
                <a:gd name="connsiteY2" fmla="*/ 541225 h 555210"/>
                <a:gd name="connsiteX3" fmla="*/ 208 w 272296"/>
                <a:gd name="connsiteY3" fmla="*/ 539998 h 555210"/>
                <a:gd name="connsiteX4" fmla="*/ 153 w 272296"/>
                <a:gd name="connsiteY4" fmla="*/ 538219 h 555210"/>
                <a:gd name="connsiteX5" fmla="*/ 23892 w 272296"/>
                <a:gd name="connsiteY5" fmla="*/ 378056 h 555210"/>
                <a:gd name="connsiteX6" fmla="*/ 73702 w 272296"/>
                <a:gd name="connsiteY6" fmla="*/ 10988 h 555210"/>
                <a:gd name="connsiteX7" fmla="*/ 74481 w 272296"/>
                <a:gd name="connsiteY7" fmla="*/ 10104 h 555210"/>
                <a:gd name="connsiteX8" fmla="*/ 75603 w 272296"/>
                <a:gd name="connsiteY8" fmla="*/ 9761 h 555210"/>
                <a:gd name="connsiteX9" fmla="*/ 269443 w 272296"/>
                <a:gd name="connsiteY9" fmla="*/ 7 h 555210"/>
                <a:gd name="connsiteX10" fmla="*/ 270338 w 272296"/>
                <a:gd name="connsiteY10" fmla="*/ 112 h 555210"/>
                <a:gd name="connsiteX11" fmla="*/ 271124 w 272296"/>
                <a:gd name="connsiteY11" fmla="*/ 560 h 555210"/>
                <a:gd name="connsiteX12" fmla="*/ 271670 w 272296"/>
                <a:gd name="connsiteY12" fmla="*/ 1277 h 555210"/>
                <a:gd name="connsiteX13" fmla="*/ 271897 w 272296"/>
                <a:gd name="connsiteY13" fmla="*/ 2154 h 555210"/>
                <a:gd name="connsiteX14" fmla="*/ 224725 w 272296"/>
                <a:gd name="connsiteY14" fmla="*/ 215562 h 555210"/>
                <a:gd name="connsiteX15" fmla="*/ 213683 w 272296"/>
                <a:gd name="connsiteY15" fmla="*/ 247828 h 555210"/>
                <a:gd name="connsiteX16" fmla="*/ 142834 w 272296"/>
                <a:gd name="connsiteY16" fmla="*/ 499881 h 555210"/>
                <a:gd name="connsiteX17" fmla="*/ 152096 w 272296"/>
                <a:gd name="connsiteY17" fmla="*/ 540489 h 555210"/>
                <a:gd name="connsiteX18" fmla="*/ 152096 w 272296"/>
                <a:gd name="connsiteY18" fmla="*/ 542391 h 555210"/>
                <a:gd name="connsiteX19" fmla="*/ 151519 w 272296"/>
                <a:gd name="connsiteY19" fmla="*/ 543151 h 555210"/>
                <a:gd name="connsiteX20" fmla="*/ 150685 w 272296"/>
                <a:gd name="connsiteY20" fmla="*/ 543617 h 555210"/>
                <a:gd name="connsiteX21" fmla="*/ 79038 w 272296"/>
                <a:gd name="connsiteY21" fmla="*/ 555211 h 555210"/>
                <a:gd name="connsiteX22" fmla="*/ 5428 w 272296"/>
                <a:gd name="connsiteY22" fmla="*/ 537667 h 555210"/>
                <a:gd name="connsiteX23" fmla="*/ 31989 w 272296"/>
                <a:gd name="connsiteY23" fmla="*/ 545458 h 555210"/>
                <a:gd name="connsiteX24" fmla="*/ 146944 w 272296"/>
                <a:gd name="connsiteY24" fmla="*/ 540060 h 555210"/>
                <a:gd name="connsiteX25" fmla="*/ 138356 w 272296"/>
                <a:gd name="connsiteY25" fmla="*/ 499697 h 555210"/>
                <a:gd name="connsiteX26" fmla="*/ 209451 w 272296"/>
                <a:gd name="connsiteY26" fmla="*/ 246356 h 555210"/>
                <a:gd name="connsiteX27" fmla="*/ 220492 w 272296"/>
                <a:gd name="connsiteY27" fmla="*/ 214090 h 555210"/>
                <a:gd name="connsiteX28" fmla="*/ 267541 w 272296"/>
                <a:gd name="connsiteY28" fmla="*/ 4731 h 555210"/>
                <a:gd name="connsiteX29" fmla="*/ 77382 w 272296"/>
                <a:gd name="connsiteY29" fmla="*/ 14300 h 555210"/>
                <a:gd name="connsiteX30" fmla="*/ 28677 w 272296"/>
                <a:gd name="connsiteY30" fmla="*/ 378056 h 555210"/>
                <a:gd name="connsiteX31" fmla="*/ 5305 w 272296"/>
                <a:gd name="connsiteY31" fmla="*/ 537667 h 555210"/>
                <a:gd name="connsiteX32" fmla="*/ 5428 w 272296"/>
                <a:gd name="connsiteY32" fmla="*/ 537667 h 55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96" h="555210">
                  <a:moveTo>
                    <a:pt x="79038" y="555211"/>
                  </a:moveTo>
                  <a:cubicBezTo>
                    <a:pt x="62844" y="555193"/>
                    <a:pt x="46699" y="553426"/>
                    <a:pt x="30885" y="549936"/>
                  </a:cubicBezTo>
                  <a:cubicBezTo>
                    <a:pt x="20911" y="547678"/>
                    <a:pt x="11096" y="544771"/>
                    <a:pt x="1502" y="541225"/>
                  </a:cubicBezTo>
                  <a:cubicBezTo>
                    <a:pt x="926" y="541004"/>
                    <a:pt x="460" y="540563"/>
                    <a:pt x="208" y="539998"/>
                  </a:cubicBezTo>
                  <a:cubicBezTo>
                    <a:pt x="-50" y="539440"/>
                    <a:pt x="-68" y="538796"/>
                    <a:pt x="153" y="538219"/>
                  </a:cubicBezTo>
                  <a:cubicBezTo>
                    <a:pt x="16224" y="495280"/>
                    <a:pt x="23769" y="444551"/>
                    <a:pt x="23892" y="378056"/>
                  </a:cubicBezTo>
                  <a:cubicBezTo>
                    <a:pt x="23892" y="200963"/>
                    <a:pt x="32173" y="89750"/>
                    <a:pt x="73702" y="10988"/>
                  </a:cubicBezTo>
                  <a:cubicBezTo>
                    <a:pt x="73873" y="10626"/>
                    <a:pt x="74143" y="10319"/>
                    <a:pt x="74481" y="10104"/>
                  </a:cubicBezTo>
                  <a:cubicBezTo>
                    <a:pt x="74812" y="9883"/>
                    <a:pt x="75204" y="9767"/>
                    <a:pt x="75603" y="9761"/>
                  </a:cubicBezTo>
                  <a:lnTo>
                    <a:pt x="269443" y="7"/>
                  </a:lnTo>
                  <a:cubicBezTo>
                    <a:pt x="269743" y="-17"/>
                    <a:pt x="270050" y="20"/>
                    <a:pt x="270338" y="112"/>
                  </a:cubicBezTo>
                  <a:cubicBezTo>
                    <a:pt x="270627" y="210"/>
                    <a:pt x="270897" y="363"/>
                    <a:pt x="271124" y="560"/>
                  </a:cubicBezTo>
                  <a:cubicBezTo>
                    <a:pt x="271351" y="762"/>
                    <a:pt x="271541" y="1007"/>
                    <a:pt x="271670" y="1277"/>
                  </a:cubicBezTo>
                  <a:cubicBezTo>
                    <a:pt x="271804" y="1553"/>
                    <a:pt x="271884" y="1848"/>
                    <a:pt x="271897" y="2154"/>
                  </a:cubicBezTo>
                  <a:cubicBezTo>
                    <a:pt x="275332" y="62024"/>
                    <a:pt x="256377" y="122691"/>
                    <a:pt x="224725" y="215562"/>
                  </a:cubicBezTo>
                  <a:lnTo>
                    <a:pt x="213683" y="247828"/>
                  </a:lnTo>
                  <a:cubicBezTo>
                    <a:pt x="178166" y="351679"/>
                    <a:pt x="144551" y="449765"/>
                    <a:pt x="142834" y="499881"/>
                  </a:cubicBezTo>
                  <a:cubicBezTo>
                    <a:pt x="142631" y="513965"/>
                    <a:pt x="145809" y="527889"/>
                    <a:pt x="152096" y="540489"/>
                  </a:cubicBezTo>
                  <a:cubicBezTo>
                    <a:pt x="152342" y="541102"/>
                    <a:pt x="152342" y="541777"/>
                    <a:pt x="152096" y="542391"/>
                  </a:cubicBezTo>
                  <a:cubicBezTo>
                    <a:pt x="151961" y="542679"/>
                    <a:pt x="151765" y="542943"/>
                    <a:pt x="151519" y="543151"/>
                  </a:cubicBezTo>
                  <a:cubicBezTo>
                    <a:pt x="151274" y="543360"/>
                    <a:pt x="150992" y="543519"/>
                    <a:pt x="150685" y="543617"/>
                  </a:cubicBezTo>
                  <a:cubicBezTo>
                    <a:pt x="127559" y="551224"/>
                    <a:pt x="103385" y="555137"/>
                    <a:pt x="79038" y="555211"/>
                  </a:cubicBezTo>
                  <a:close/>
                  <a:moveTo>
                    <a:pt x="5428" y="537667"/>
                  </a:moveTo>
                  <a:cubicBezTo>
                    <a:pt x="14108" y="540820"/>
                    <a:pt x="22978" y="543421"/>
                    <a:pt x="31989" y="545458"/>
                  </a:cubicBezTo>
                  <a:cubicBezTo>
                    <a:pt x="70113" y="553806"/>
                    <a:pt x="109771" y="551948"/>
                    <a:pt x="146944" y="540060"/>
                  </a:cubicBezTo>
                  <a:cubicBezTo>
                    <a:pt x="141043" y="527436"/>
                    <a:pt x="138104" y="513627"/>
                    <a:pt x="138356" y="499697"/>
                  </a:cubicBezTo>
                  <a:cubicBezTo>
                    <a:pt x="140135" y="448906"/>
                    <a:pt x="173811" y="350514"/>
                    <a:pt x="209451" y="246356"/>
                  </a:cubicBezTo>
                  <a:lnTo>
                    <a:pt x="220492" y="214090"/>
                  </a:lnTo>
                  <a:cubicBezTo>
                    <a:pt x="251531" y="122936"/>
                    <a:pt x="270302" y="63005"/>
                    <a:pt x="267541" y="4731"/>
                  </a:cubicBezTo>
                  <a:lnTo>
                    <a:pt x="77382" y="14300"/>
                  </a:lnTo>
                  <a:cubicBezTo>
                    <a:pt x="36835" y="92449"/>
                    <a:pt x="28922" y="202619"/>
                    <a:pt x="28677" y="378056"/>
                  </a:cubicBezTo>
                  <a:cubicBezTo>
                    <a:pt x="28309" y="443998"/>
                    <a:pt x="21009" y="494728"/>
                    <a:pt x="5305" y="537667"/>
                  </a:cubicBezTo>
                  <a:lnTo>
                    <a:pt x="5428" y="537667"/>
                  </a:lnTo>
                  <a:close/>
                </a:path>
              </a:pathLst>
            </a:custGeom>
            <a:solidFill>
              <a:srgbClr val="0E0E0E"/>
            </a:solidFill>
            <a:ln w="613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F0E89875-F276-49D1-BEE9-779895C2A6D6}"/>
                </a:ext>
              </a:extLst>
            </p:cNvPr>
            <p:cNvSpPr/>
            <p:nvPr/>
          </p:nvSpPr>
          <p:spPr>
            <a:xfrm>
              <a:off x="5986392" y="2844475"/>
              <a:ext cx="397977" cy="62261"/>
            </a:xfrm>
            <a:custGeom>
              <a:avLst/>
              <a:gdLst>
                <a:gd name="connsiteX0" fmla="*/ 205 w 397977"/>
                <a:gd name="connsiteY0" fmla="*/ 62262 h 62261"/>
                <a:gd name="connsiteX1" fmla="*/ 393896 w 397977"/>
                <a:gd name="connsiteY1" fmla="*/ 62262 h 62261"/>
                <a:gd name="connsiteX2" fmla="*/ 396546 w 397977"/>
                <a:gd name="connsiteY2" fmla="*/ 28849 h 62261"/>
                <a:gd name="connsiteX3" fmla="*/ 379480 w 397977"/>
                <a:gd name="connsiteY3" fmla="*/ 0 h 62261"/>
                <a:gd name="connsiteX4" fmla="*/ 10756 w 397977"/>
                <a:gd name="connsiteY4" fmla="*/ 0 h 62261"/>
                <a:gd name="connsiteX5" fmla="*/ 205 w 397977"/>
                <a:gd name="connsiteY5" fmla="*/ 62262 h 6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977" h="62261">
                  <a:moveTo>
                    <a:pt x="205" y="62262"/>
                  </a:moveTo>
                  <a:lnTo>
                    <a:pt x="393896" y="62262"/>
                  </a:lnTo>
                  <a:cubicBezTo>
                    <a:pt x="398202" y="51662"/>
                    <a:pt x="399128" y="39995"/>
                    <a:pt x="396546" y="28849"/>
                  </a:cubicBezTo>
                  <a:cubicBezTo>
                    <a:pt x="393969" y="17703"/>
                    <a:pt x="388007" y="7631"/>
                    <a:pt x="379480" y="0"/>
                  </a:cubicBezTo>
                  <a:lnTo>
                    <a:pt x="10756" y="0"/>
                  </a:lnTo>
                  <a:cubicBezTo>
                    <a:pt x="-2372" y="41160"/>
                    <a:pt x="205" y="62262"/>
                    <a:pt x="205" y="62262"/>
                  </a:cubicBezTo>
                  <a:close/>
                </a:path>
              </a:pathLst>
            </a:custGeom>
            <a:solidFill>
              <a:srgbClr val="3C8563"/>
            </a:solidFill>
            <a:ln w="613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4FA29478-1A41-47F8-94CC-DE0A88A009C9}"/>
                </a:ext>
              </a:extLst>
            </p:cNvPr>
            <p:cNvSpPr/>
            <p:nvPr/>
          </p:nvSpPr>
          <p:spPr>
            <a:xfrm>
              <a:off x="5984143" y="2842144"/>
              <a:ext cx="402566" cy="66884"/>
            </a:xfrm>
            <a:custGeom>
              <a:avLst/>
              <a:gdLst>
                <a:gd name="connsiteX0" fmla="*/ 395837 w 402566"/>
                <a:gd name="connsiteY0" fmla="*/ 66863 h 66884"/>
                <a:gd name="connsiteX1" fmla="*/ 2453 w 402566"/>
                <a:gd name="connsiteY1" fmla="*/ 66863 h 66884"/>
                <a:gd name="connsiteX2" fmla="*/ 889 w 402566"/>
                <a:gd name="connsiteY2" fmla="*/ 66311 h 66884"/>
                <a:gd name="connsiteX3" fmla="*/ 122 w 402566"/>
                <a:gd name="connsiteY3" fmla="*/ 64838 h 66884"/>
                <a:gd name="connsiteX4" fmla="*/ 11103 w 402566"/>
                <a:gd name="connsiteY4" fmla="*/ 1656 h 66884"/>
                <a:gd name="connsiteX5" fmla="*/ 11937 w 402566"/>
                <a:gd name="connsiteY5" fmla="*/ 466 h 66884"/>
                <a:gd name="connsiteX6" fmla="*/ 13311 w 402566"/>
                <a:gd name="connsiteY6" fmla="*/ 0 h 66884"/>
                <a:gd name="connsiteX7" fmla="*/ 381729 w 402566"/>
                <a:gd name="connsiteY7" fmla="*/ 0 h 66884"/>
                <a:gd name="connsiteX8" fmla="*/ 383385 w 402566"/>
                <a:gd name="connsiteY8" fmla="*/ 675 h 66884"/>
                <a:gd name="connsiteX9" fmla="*/ 401076 w 402566"/>
                <a:gd name="connsiteY9" fmla="*/ 30640 h 66884"/>
                <a:gd name="connsiteX10" fmla="*/ 398353 w 402566"/>
                <a:gd name="connsiteY10" fmla="*/ 65329 h 66884"/>
                <a:gd name="connsiteX11" fmla="*/ 397371 w 402566"/>
                <a:gd name="connsiteY11" fmla="*/ 66544 h 66884"/>
                <a:gd name="connsiteX12" fmla="*/ 395837 w 402566"/>
                <a:gd name="connsiteY12" fmla="*/ 66863 h 66884"/>
                <a:gd name="connsiteX13" fmla="*/ 4294 w 402566"/>
                <a:gd name="connsiteY13" fmla="*/ 62262 h 66884"/>
                <a:gd name="connsiteX14" fmla="*/ 394181 w 402566"/>
                <a:gd name="connsiteY14" fmla="*/ 62262 h 66884"/>
                <a:gd name="connsiteX15" fmla="*/ 396242 w 402566"/>
                <a:gd name="connsiteY15" fmla="*/ 31321 h 66884"/>
                <a:gd name="connsiteX16" fmla="*/ 380502 w 402566"/>
                <a:gd name="connsiteY16" fmla="*/ 4601 h 66884"/>
                <a:gd name="connsiteX17" fmla="*/ 14721 w 402566"/>
                <a:gd name="connsiteY17" fmla="*/ 4601 h 66884"/>
                <a:gd name="connsiteX18" fmla="*/ 4294 w 402566"/>
                <a:gd name="connsiteY18" fmla="*/ 62262 h 6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2566" h="66884">
                  <a:moveTo>
                    <a:pt x="395837" y="66863"/>
                  </a:moveTo>
                  <a:lnTo>
                    <a:pt x="2453" y="66863"/>
                  </a:lnTo>
                  <a:cubicBezTo>
                    <a:pt x="1883" y="66881"/>
                    <a:pt x="1325" y="66685"/>
                    <a:pt x="889" y="66311"/>
                  </a:cubicBezTo>
                  <a:cubicBezTo>
                    <a:pt x="460" y="65930"/>
                    <a:pt x="184" y="65409"/>
                    <a:pt x="122" y="64838"/>
                  </a:cubicBezTo>
                  <a:cubicBezTo>
                    <a:pt x="122" y="63918"/>
                    <a:pt x="-1963" y="42817"/>
                    <a:pt x="11103" y="1656"/>
                  </a:cubicBezTo>
                  <a:cubicBezTo>
                    <a:pt x="11244" y="1184"/>
                    <a:pt x="11538" y="767"/>
                    <a:pt x="11937" y="466"/>
                  </a:cubicBezTo>
                  <a:cubicBezTo>
                    <a:pt x="12335" y="166"/>
                    <a:pt x="12814" y="6"/>
                    <a:pt x="13311" y="0"/>
                  </a:cubicBezTo>
                  <a:lnTo>
                    <a:pt x="381729" y="0"/>
                  </a:lnTo>
                  <a:cubicBezTo>
                    <a:pt x="382348" y="0"/>
                    <a:pt x="382943" y="245"/>
                    <a:pt x="383385" y="675"/>
                  </a:cubicBezTo>
                  <a:cubicBezTo>
                    <a:pt x="392218" y="8606"/>
                    <a:pt x="398395" y="19071"/>
                    <a:pt x="401076" y="30640"/>
                  </a:cubicBezTo>
                  <a:cubicBezTo>
                    <a:pt x="403757" y="42209"/>
                    <a:pt x="402806" y="54318"/>
                    <a:pt x="398353" y="65329"/>
                  </a:cubicBezTo>
                  <a:cubicBezTo>
                    <a:pt x="398175" y="65838"/>
                    <a:pt x="397825" y="66261"/>
                    <a:pt x="397371" y="66544"/>
                  </a:cubicBezTo>
                  <a:cubicBezTo>
                    <a:pt x="396911" y="66826"/>
                    <a:pt x="396371" y="66936"/>
                    <a:pt x="395837" y="66863"/>
                  </a:cubicBezTo>
                  <a:close/>
                  <a:moveTo>
                    <a:pt x="4294" y="62262"/>
                  </a:moveTo>
                  <a:lnTo>
                    <a:pt x="394181" y="62262"/>
                  </a:lnTo>
                  <a:cubicBezTo>
                    <a:pt x="397966" y="52392"/>
                    <a:pt x="398684" y="41608"/>
                    <a:pt x="396242" y="31321"/>
                  </a:cubicBezTo>
                  <a:cubicBezTo>
                    <a:pt x="393801" y="21034"/>
                    <a:pt x="388317" y="11722"/>
                    <a:pt x="380502" y="4601"/>
                  </a:cubicBezTo>
                  <a:lnTo>
                    <a:pt x="14721" y="4601"/>
                  </a:lnTo>
                  <a:cubicBezTo>
                    <a:pt x="8262" y="23163"/>
                    <a:pt x="4741" y="42614"/>
                    <a:pt x="4294" y="62262"/>
                  </a:cubicBezTo>
                  <a:close/>
                </a:path>
              </a:pathLst>
            </a:custGeom>
            <a:solidFill>
              <a:srgbClr val="0E0E0E"/>
            </a:solidFill>
            <a:ln w="613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ADC8B53B-1201-4C35-8D34-0E2F39F84C87}"/>
                </a:ext>
              </a:extLst>
            </p:cNvPr>
            <p:cNvSpPr/>
            <p:nvPr/>
          </p:nvSpPr>
          <p:spPr>
            <a:xfrm>
              <a:off x="5588503" y="2425388"/>
              <a:ext cx="343499" cy="445978"/>
            </a:xfrm>
            <a:custGeom>
              <a:avLst/>
              <a:gdLst>
                <a:gd name="connsiteX0" fmla="*/ 343500 w 343499"/>
                <a:gd name="connsiteY0" fmla="*/ 0 h 445978"/>
                <a:gd name="connsiteX1" fmla="*/ 88073 w 343499"/>
                <a:gd name="connsiteY1" fmla="*/ 440004 h 445978"/>
                <a:gd name="connsiteX2" fmla="*/ 2195 w 343499"/>
                <a:gd name="connsiteY2" fmla="*/ 372528 h 445978"/>
                <a:gd name="connsiteX3" fmla="*/ 59488 w 343499"/>
                <a:gd name="connsiteY3" fmla="*/ 184393 h 445978"/>
              </a:gdLst>
              <a:ahLst/>
              <a:cxnLst>
                <a:cxn ang="0">
                  <a:pos x="connsiteX0" y="connsiteY0"/>
                </a:cxn>
                <a:cxn ang="0">
                  <a:pos x="connsiteX1" y="connsiteY1"/>
                </a:cxn>
                <a:cxn ang="0">
                  <a:pos x="connsiteX2" y="connsiteY2"/>
                </a:cxn>
                <a:cxn ang="0">
                  <a:pos x="connsiteX3" y="connsiteY3"/>
                </a:cxn>
              </a:cxnLst>
              <a:rect l="l" t="t" r="r" b="b"/>
              <a:pathLst>
                <a:path w="343499" h="445978">
                  <a:moveTo>
                    <a:pt x="343500" y="0"/>
                  </a:moveTo>
                  <a:cubicBezTo>
                    <a:pt x="343500" y="0"/>
                    <a:pt x="111444" y="399089"/>
                    <a:pt x="88073" y="440004"/>
                  </a:cubicBezTo>
                  <a:cubicBezTo>
                    <a:pt x="38448" y="462271"/>
                    <a:pt x="-11117" y="418412"/>
                    <a:pt x="2195" y="372528"/>
                  </a:cubicBezTo>
                  <a:cubicBezTo>
                    <a:pt x="19616" y="306708"/>
                    <a:pt x="41821" y="247330"/>
                    <a:pt x="59488" y="184393"/>
                  </a:cubicBezTo>
                </a:path>
              </a:pathLst>
            </a:custGeom>
            <a:solidFill>
              <a:srgbClr val="E69C9C"/>
            </a:solidFill>
            <a:ln w="613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86B5BCA9-D9BF-4B30-939D-4C1F40A65CBD}"/>
                </a:ext>
              </a:extLst>
            </p:cNvPr>
            <p:cNvSpPr/>
            <p:nvPr/>
          </p:nvSpPr>
          <p:spPr>
            <a:xfrm>
              <a:off x="5586372" y="2423055"/>
              <a:ext cx="347979" cy="450557"/>
            </a:xfrm>
            <a:custGeom>
              <a:avLst/>
              <a:gdLst>
                <a:gd name="connsiteX0" fmla="*/ 62845 w 347979"/>
                <a:gd name="connsiteY0" fmla="*/ 450557 h 450557"/>
                <a:gd name="connsiteX1" fmla="*/ 20642 w 347979"/>
                <a:gd name="connsiteY1" fmla="*/ 434792 h 450557"/>
                <a:gd name="connsiteX2" fmla="*/ 2522 w 347979"/>
                <a:gd name="connsiteY2" fmla="*/ 407299 h 450557"/>
                <a:gd name="connsiteX3" fmla="*/ 2240 w 347979"/>
                <a:gd name="connsiteY3" fmla="*/ 374371 h 450557"/>
                <a:gd name="connsiteX4" fmla="*/ 33524 w 347979"/>
                <a:gd name="connsiteY4" fmla="*/ 270642 h 450557"/>
                <a:gd name="connsiteX5" fmla="*/ 59471 w 347979"/>
                <a:gd name="connsiteY5" fmla="*/ 186174 h 450557"/>
                <a:gd name="connsiteX6" fmla="*/ 60606 w 347979"/>
                <a:gd name="connsiteY6" fmla="*/ 184819 h 450557"/>
                <a:gd name="connsiteX7" fmla="*/ 62354 w 347979"/>
                <a:gd name="connsiteY7" fmla="*/ 184580 h 450557"/>
                <a:gd name="connsiteX8" fmla="*/ 63728 w 347979"/>
                <a:gd name="connsiteY8" fmla="*/ 185702 h 450557"/>
                <a:gd name="connsiteX9" fmla="*/ 63949 w 347979"/>
                <a:gd name="connsiteY9" fmla="*/ 187463 h 450557"/>
                <a:gd name="connsiteX10" fmla="*/ 37941 w 347979"/>
                <a:gd name="connsiteY10" fmla="*/ 272053 h 450557"/>
                <a:gd name="connsiteX11" fmla="*/ 6656 w 347979"/>
                <a:gd name="connsiteY11" fmla="*/ 375598 h 450557"/>
                <a:gd name="connsiteX12" fmla="*/ 7055 w 347979"/>
                <a:gd name="connsiteY12" fmla="*/ 405992 h 450557"/>
                <a:gd name="connsiteX13" fmla="*/ 23893 w 347979"/>
                <a:gd name="connsiteY13" fmla="*/ 431296 h 450557"/>
                <a:gd name="connsiteX14" fmla="*/ 54895 w 347979"/>
                <a:gd name="connsiteY14" fmla="*/ 445411 h 450557"/>
                <a:gd name="connsiteX15" fmla="*/ 88609 w 347979"/>
                <a:gd name="connsiteY15" fmla="*/ 440558 h 450557"/>
                <a:gd name="connsiteX16" fmla="*/ 343729 w 347979"/>
                <a:gd name="connsiteY16" fmla="*/ 1168 h 450557"/>
                <a:gd name="connsiteX17" fmla="*/ 344311 w 347979"/>
                <a:gd name="connsiteY17" fmla="*/ 487 h 450557"/>
                <a:gd name="connsiteX18" fmla="*/ 345115 w 347979"/>
                <a:gd name="connsiteY18" fmla="*/ 82 h 450557"/>
                <a:gd name="connsiteX19" fmla="*/ 346011 w 347979"/>
                <a:gd name="connsiteY19" fmla="*/ 21 h 450557"/>
                <a:gd name="connsiteX20" fmla="*/ 346857 w 347979"/>
                <a:gd name="connsiteY20" fmla="*/ 309 h 450557"/>
                <a:gd name="connsiteX21" fmla="*/ 347526 w 347979"/>
                <a:gd name="connsiteY21" fmla="*/ 904 h 450557"/>
                <a:gd name="connsiteX22" fmla="*/ 347912 w 347979"/>
                <a:gd name="connsiteY22" fmla="*/ 1708 h 450557"/>
                <a:gd name="connsiteX23" fmla="*/ 347955 w 347979"/>
                <a:gd name="connsiteY23" fmla="*/ 2597 h 450557"/>
                <a:gd name="connsiteX24" fmla="*/ 347654 w 347979"/>
                <a:gd name="connsiteY24" fmla="*/ 3438 h 450557"/>
                <a:gd name="connsiteX25" fmla="*/ 92228 w 347979"/>
                <a:gd name="connsiteY25" fmla="*/ 443503 h 450557"/>
                <a:gd name="connsiteX26" fmla="*/ 91185 w 347979"/>
                <a:gd name="connsiteY26" fmla="*/ 444423 h 450557"/>
                <a:gd name="connsiteX27" fmla="*/ 62845 w 347979"/>
                <a:gd name="connsiteY27" fmla="*/ 450557 h 45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7979" h="450557">
                  <a:moveTo>
                    <a:pt x="62845" y="450557"/>
                  </a:moveTo>
                  <a:cubicBezTo>
                    <a:pt x="47332" y="450576"/>
                    <a:pt x="32340" y="444975"/>
                    <a:pt x="20642" y="434792"/>
                  </a:cubicBezTo>
                  <a:cubicBezTo>
                    <a:pt x="12079" y="427566"/>
                    <a:pt x="5785" y="418015"/>
                    <a:pt x="2522" y="407299"/>
                  </a:cubicBezTo>
                  <a:cubicBezTo>
                    <a:pt x="-742" y="396576"/>
                    <a:pt x="-840" y="385142"/>
                    <a:pt x="2240" y="374371"/>
                  </a:cubicBezTo>
                  <a:cubicBezTo>
                    <a:pt x="11747" y="338424"/>
                    <a:pt x="22789" y="303950"/>
                    <a:pt x="33524" y="270642"/>
                  </a:cubicBezTo>
                  <a:cubicBezTo>
                    <a:pt x="42357" y="243161"/>
                    <a:pt x="51497" y="214760"/>
                    <a:pt x="59471" y="186174"/>
                  </a:cubicBezTo>
                  <a:cubicBezTo>
                    <a:pt x="59668" y="185598"/>
                    <a:pt x="60073" y="185113"/>
                    <a:pt x="60606" y="184819"/>
                  </a:cubicBezTo>
                  <a:cubicBezTo>
                    <a:pt x="61140" y="184524"/>
                    <a:pt x="61759" y="184438"/>
                    <a:pt x="62354" y="184580"/>
                  </a:cubicBezTo>
                  <a:cubicBezTo>
                    <a:pt x="62937" y="184764"/>
                    <a:pt x="63428" y="185169"/>
                    <a:pt x="63728" y="185702"/>
                  </a:cubicBezTo>
                  <a:cubicBezTo>
                    <a:pt x="64023" y="186242"/>
                    <a:pt x="64103" y="186868"/>
                    <a:pt x="63949" y="187463"/>
                  </a:cubicBezTo>
                  <a:cubicBezTo>
                    <a:pt x="55914" y="216048"/>
                    <a:pt x="46774" y="244510"/>
                    <a:pt x="37941" y="272053"/>
                  </a:cubicBezTo>
                  <a:cubicBezTo>
                    <a:pt x="27206" y="305300"/>
                    <a:pt x="16164" y="339529"/>
                    <a:pt x="6656" y="375598"/>
                  </a:cubicBezTo>
                  <a:cubicBezTo>
                    <a:pt x="3859" y="385553"/>
                    <a:pt x="3994" y="396110"/>
                    <a:pt x="7055" y="405992"/>
                  </a:cubicBezTo>
                  <a:cubicBezTo>
                    <a:pt x="10110" y="415875"/>
                    <a:pt x="15962" y="424659"/>
                    <a:pt x="23893" y="431296"/>
                  </a:cubicBezTo>
                  <a:cubicBezTo>
                    <a:pt x="32665" y="438871"/>
                    <a:pt x="43424" y="443773"/>
                    <a:pt x="54895" y="445411"/>
                  </a:cubicBezTo>
                  <a:cubicBezTo>
                    <a:pt x="66366" y="447055"/>
                    <a:pt x="78064" y="445368"/>
                    <a:pt x="88609" y="440558"/>
                  </a:cubicBezTo>
                  <a:cubicBezTo>
                    <a:pt x="113759" y="396638"/>
                    <a:pt x="341398" y="5032"/>
                    <a:pt x="343729" y="1168"/>
                  </a:cubicBezTo>
                  <a:cubicBezTo>
                    <a:pt x="343876" y="904"/>
                    <a:pt x="344072" y="671"/>
                    <a:pt x="344311" y="487"/>
                  </a:cubicBezTo>
                  <a:cubicBezTo>
                    <a:pt x="344551" y="297"/>
                    <a:pt x="344821" y="162"/>
                    <a:pt x="345115" y="82"/>
                  </a:cubicBezTo>
                  <a:cubicBezTo>
                    <a:pt x="345404" y="3"/>
                    <a:pt x="345710" y="-22"/>
                    <a:pt x="346011" y="21"/>
                  </a:cubicBezTo>
                  <a:cubicBezTo>
                    <a:pt x="346305" y="58"/>
                    <a:pt x="346599" y="156"/>
                    <a:pt x="346857" y="309"/>
                  </a:cubicBezTo>
                  <a:cubicBezTo>
                    <a:pt x="347115" y="462"/>
                    <a:pt x="347342" y="665"/>
                    <a:pt x="347526" y="904"/>
                  </a:cubicBezTo>
                  <a:cubicBezTo>
                    <a:pt x="347704" y="1143"/>
                    <a:pt x="347833" y="1413"/>
                    <a:pt x="347912" y="1708"/>
                  </a:cubicBezTo>
                  <a:cubicBezTo>
                    <a:pt x="347986" y="1996"/>
                    <a:pt x="347998" y="2303"/>
                    <a:pt x="347955" y="2597"/>
                  </a:cubicBezTo>
                  <a:cubicBezTo>
                    <a:pt x="347912" y="2892"/>
                    <a:pt x="347808" y="3180"/>
                    <a:pt x="347654" y="3438"/>
                  </a:cubicBezTo>
                  <a:cubicBezTo>
                    <a:pt x="345385" y="7486"/>
                    <a:pt x="115354" y="403017"/>
                    <a:pt x="92228" y="443503"/>
                  </a:cubicBezTo>
                  <a:cubicBezTo>
                    <a:pt x="91995" y="443914"/>
                    <a:pt x="91627" y="444239"/>
                    <a:pt x="91185" y="444423"/>
                  </a:cubicBezTo>
                  <a:cubicBezTo>
                    <a:pt x="82284" y="448465"/>
                    <a:pt x="72623" y="450557"/>
                    <a:pt x="62845" y="450557"/>
                  </a:cubicBezTo>
                  <a:close/>
                </a:path>
              </a:pathLst>
            </a:custGeom>
            <a:solidFill>
              <a:srgbClr val="0E0E0E"/>
            </a:solidFill>
            <a:ln w="613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3168679C-FDCF-45D0-BF10-91B04D2F0C7F}"/>
                </a:ext>
              </a:extLst>
            </p:cNvPr>
            <p:cNvSpPr/>
            <p:nvPr/>
          </p:nvSpPr>
          <p:spPr>
            <a:xfrm>
              <a:off x="5618315" y="1775215"/>
              <a:ext cx="707685" cy="834872"/>
            </a:xfrm>
            <a:custGeom>
              <a:avLst/>
              <a:gdLst>
                <a:gd name="connsiteX0" fmla="*/ 707685 w 707685"/>
                <a:gd name="connsiteY0" fmla="*/ 401126 h 834872"/>
                <a:gd name="connsiteX1" fmla="*/ 702594 w 707685"/>
                <a:gd name="connsiteY1" fmla="*/ 363216 h 834872"/>
                <a:gd name="connsiteX2" fmla="*/ 494768 w 707685"/>
                <a:gd name="connsiteY2" fmla="*/ 91657 h 834872"/>
                <a:gd name="connsiteX3" fmla="*/ 98807 w 707685"/>
                <a:gd name="connsiteY3" fmla="*/ 58226 h 834872"/>
                <a:gd name="connsiteX4" fmla="*/ 12500 w 707685"/>
                <a:gd name="connsiteY4" fmla="*/ 345182 h 834872"/>
                <a:gd name="connsiteX5" fmla="*/ 126841 w 707685"/>
                <a:gd name="connsiteY5" fmla="*/ 557670 h 834872"/>
                <a:gd name="connsiteX6" fmla="*/ 52495 w 707685"/>
                <a:gd name="connsiteY6" fmla="*/ 729426 h 834872"/>
                <a:gd name="connsiteX7" fmla="*/ 29737 w 707685"/>
                <a:gd name="connsiteY7" fmla="*/ 834873 h 834872"/>
                <a:gd name="connsiteX8" fmla="*/ 483358 w 707685"/>
                <a:gd name="connsiteY8" fmla="*/ 594107 h 834872"/>
                <a:gd name="connsiteX9" fmla="*/ 707685 w 707685"/>
                <a:gd name="connsiteY9" fmla="*/ 401126 h 83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7685" h="834872">
                  <a:moveTo>
                    <a:pt x="707685" y="401126"/>
                  </a:moveTo>
                  <a:cubicBezTo>
                    <a:pt x="706961" y="388379"/>
                    <a:pt x="705262" y="375706"/>
                    <a:pt x="702594" y="363216"/>
                  </a:cubicBezTo>
                  <a:cubicBezTo>
                    <a:pt x="687320" y="290772"/>
                    <a:pt x="609170" y="201213"/>
                    <a:pt x="494768" y="91657"/>
                  </a:cubicBezTo>
                  <a:cubicBezTo>
                    <a:pt x="380366" y="-17899"/>
                    <a:pt x="201187" y="-29493"/>
                    <a:pt x="98807" y="58226"/>
                  </a:cubicBezTo>
                  <a:cubicBezTo>
                    <a:pt x="36055" y="111961"/>
                    <a:pt x="-27556" y="237221"/>
                    <a:pt x="12500" y="345182"/>
                  </a:cubicBezTo>
                  <a:cubicBezTo>
                    <a:pt x="52556" y="453143"/>
                    <a:pt x="126841" y="557670"/>
                    <a:pt x="126841" y="557670"/>
                  </a:cubicBezTo>
                  <a:cubicBezTo>
                    <a:pt x="86760" y="607013"/>
                    <a:pt x="61039" y="666434"/>
                    <a:pt x="52495" y="729426"/>
                  </a:cubicBezTo>
                  <a:cubicBezTo>
                    <a:pt x="47250" y="765041"/>
                    <a:pt x="39643" y="800264"/>
                    <a:pt x="29737" y="834873"/>
                  </a:cubicBezTo>
                  <a:cubicBezTo>
                    <a:pt x="29737" y="834873"/>
                    <a:pt x="287004" y="729426"/>
                    <a:pt x="483358" y="594107"/>
                  </a:cubicBezTo>
                  <a:cubicBezTo>
                    <a:pt x="679713" y="458787"/>
                    <a:pt x="707685" y="401126"/>
                    <a:pt x="707685" y="401126"/>
                  </a:cubicBezTo>
                  <a:close/>
                </a:path>
              </a:pathLst>
            </a:custGeom>
            <a:solidFill>
              <a:srgbClr val="161616"/>
            </a:solidFill>
            <a:ln w="613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03AA8C4C-1580-48A3-A539-2F66C7B68E9B}"/>
                </a:ext>
              </a:extLst>
            </p:cNvPr>
            <p:cNvSpPr/>
            <p:nvPr/>
          </p:nvSpPr>
          <p:spPr>
            <a:xfrm>
              <a:off x="5615935" y="1772345"/>
              <a:ext cx="712399" cy="839828"/>
            </a:xfrm>
            <a:custGeom>
              <a:avLst/>
              <a:gdLst>
                <a:gd name="connsiteX0" fmla="*/ 32117 w 712399"/>
                <a:gd name="connsiteY0" fmla="*/ 839829 h 839828"/>
                <a:gd name="connsiteX1" fmla="*/ 30584 w 712399"/>
                <a:gd name="connsiteY1" fmla="*/ 839277 h 839828"/>
                <a:gd name="connsiteX2" fmla="*/ 29897 w 712399"/>
                <a:gd name="connsiteY2" fmla="*/ 838179 h 839828"/>
                <a:gd name="connsiteX3" fmla="*/ 29847 w 712399"/>
                <a:gd name="connsiteY3" fmla="*/ 836884 h 839828"/>
                <a:gd name="connsiteX4" fmla="*/ 52605 w 712399"/>
                <a:gd name="connsiteY4" fmla="*/ 731806 h 839828"/>
                <a:gd name="connsiteX5" fmla="*/ 126215 w 712399"/>
                <a:gd name="connsiteY5" fmla="*/ 560417 h 839828"/>
                <a:gd name="connsiteX6" fmla="*/ 12610 w 712399"/>
                <a:gd name="connsiteY6" fmla="*/ 348850 h 839828"/>
                <a:gd name="connsiteX7" fmla="*/ 99532 w 712399"/>
                <a:gd name="connsiteY7" fmla="*/ 59317 h 839828"/>
                <a:gd name="connsiteX8" fmla="*/ 498621 w 712399"/>
                <a:gd name="connsiteY8" fmla="*/ 92871 h 839828"/>
                <a:gd name="connsiteX9" fmla="*/ 707182 w 712399"/>
                <a:gd name="connsiteY9" fmla="*/ 365658 h 839828"/>
                <a:gd name="connsiteX10" fmla="*/ 712335 w 712399"/>
                <a:gd name="connsiteY10" fmla="*/ 403873 h 839828"/>
                <a:gd name="connsiteX11" fmla="*/ 712335 w 712399"/>
                <a:gd name="connsiteY11" fmla="*/ 405039 h 839828"/>
                <a:gd name="connsiteX12" fmla="*/ 487211 w 712399"/>
                <a:gd name="connsiteY12" fmla="*/ 598695 h 839828"/>
                <a:gd name="connsiteX13" fmla="*/ 33283 w 712399"/>
                <a:gd name="connsiteY13" fmla="*/ 839645 h 839828"/>
                <a:gd name="connsiteX14" fmla="*/ 32117 w 712399"/>
                <a:gd name="connsiteY14" fmla="*/ 839829 h 839828"/>
                <a:gd name="connsiteX15" fmla="*/ 269632 w 712399"/>
                <a:gd name="connsiteY15" fmla="*/ 5152 h 839828"/>
                <a:gd name="connsiteX16" fmla="*/ 102660 w 712399"/>
                <a:gd name="connsiteY16" fmla="*/ 62814 h 839828"/>
                <a:gd name="connsiteX17" fmla="*/ 16782 w 712399"/>
                <a:gd name="connsiteY17" fmla="*/ 347255 h 839828"/>
                <a:gd name="connsiteX18" fmla="*/ 130877 w 712399"/>
                <a:gd name="connsiteY18" fmla="*/ 559252 h 839828"/>
                <a:gd name="connsiteX19" fmla="*/ 131386 w 712399"/>
                <a:gd name="connsiteY19" fmla="*/ 560663 h 839828"/>
                <a:gd name="connsiteX20" fmla="*/ 130877 w 712399"/>
                <a:gd name="connsiteY20" fmla="*/ 562074 h 839828"/>
                <a:gd name="connsiteX21" fmla="*/ 57267 w 712399"/>
                <a:gd name="connsiteY21" fmla="*/ 732481 h 839828"/>
                <a:gd name="connsiteX22" fmla="*/ 35675 w 712399"/>
                <a:gd name="connsiteY22" fmla="*/ 833572 h 839828"/>
                <a:gd name="connsiteX23" fmla="*/ 484573 w 712399"/>
                <a:gd name="connsiteY23" fmla="*/ 594891 h 839828"/>
                <a:gd name="connsiteX24" fmla="*/ 707857 w 712399"/>
                <a:gd name="connsiteY24" fmla="*/ 403505 h 839828"/>
                <a:gd name="connsiteX25" fmla="*/ 702827 w 712399"/>
                <a:gd name="connsiteY25" fmla="*/ 366700 h 839828"/>
                <a:gd name="connsiteX26" fmla="*/ 495676 w 712399"/>
                <a:gd name="connsiteY26" fmla="*/ 96306 h 839828"/>
                <a:gd name="connsiteX27" fmla="*/ 294660 w 712399"/>
                <a:gd name="connsiteY27" fmla="*/ 6257 h 839828"/>
                <a:gd name="connsiteX28" fmla="*/ 269632 w 712399"/>
                <a:gd name="connsiteY28" fmla="*/ 5152 h 8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2399" h="839828">
                  <a:moveTo>
                    <a:pt x="32117" y="839829"/>
                  </a:moveTo>
                  <a:cubicBezTo>
                    <a:pt x="31559" y="839835"/>
                    <a:pt x="31013" y="839639"/>
                    <a:pt x="30584" y="839277"/>
                  </a:cubicBezTo>
                  <a:cubicBezTo>
                    <a:pt x="30265" y="838976"/>
                    <a:pt x="30025" y="838602"/>
                    <a:pt x="29897" y="838179"/>
                  </a:cubicBezTo>
                  <a:cubicBezTo>
                    <a:pt x="29768" y="837761"/>
                    <a:pt x="29749" y="837314"/>
                    <a:pt x="29847" y="836884"/>
                  </a:cubicBezTo>
                  <a:cubicBezTo>
                    <a:pt x="39797" y="802410"/>
                    <a:pt x="47397" y="767304"/>
                    <a:pt x="52605" y="731806"/>
                  </a:cubicBezTo>
                  <a:cubicBezTo>
                    <a:pt x="61414" y="669133"/>
                    <a:pt x="86828" y="609957"/>
                    <a:pt x="126215" y="560417"/>
                  </a:cubicBezTo>
                  <a:cubicBezTo>
                    <a:pt x="117014" y="547229"/>
                    <a:pt x="49661" y="448653"/>
                    <a:pt x="12610" y="348850"/>
                  </a:cubicBezTo>
                  <a:cubicBezTo>
                    <a:pt x="-28795" y="237576"/>
                    <a:pt x="40030" y="110292"/>
                    <a:pt x="99532" y="59317"/>
                  </a:cubicBezTo>
                  <a:cubicBezTo>
                    <a:pt x="205530" y="-31407"/>
                    <a:pt x="384586" y="-16378"/>
                    <a:pt x="498621" y="92871"/>
                  </a:cubicBezTo>
                  <a:cubicBezTo>
                    <a:pt x="631241" y="219848"/>
                    <a:pt x="693564" y="301433"/>
                    <a:pt x="707182" y="365658"/>
                  </a:cubicBezTo>
                  <a:cubicBezTo>
                    <a:pt x="709844" y="378251"/>
                    <a:pt x="711562" y="391028"/>
                    <a:pt x="712335" y="403873"/>
                  </a:cubicBezTo>
                  <a:cubicBezTo>
                    <a:pt x="712421" y="404260"/>
                    <a:pt x="712421" y="404659"/>
                    <a:pt x="712335" y="405039"/>
                  </a:cubicBezTo>
                  <a:cubicBezTo>
                    <a:pt x="711169" y="407370"/>
                    <a:pt x="681664" y="464540"/>
                    <a:pt x="487211" y="598695"/>
                  </a:cubicBezTo>
                  <a:cubicBezTo>
                    <a:pt x="292758" y="732849"/>
                    <a:pt x="35736" y="838602"/>
                    <a:pt x="33283" y="839645"/>
                  </a:cubicBezTo>
                  <a:lnTo>
                    <a:pt x="32117" y="839829"/>
                  </a:lnTo>
                  <a:close/>
                  <a:moveTo>
                    <a:pt x="269632" y="5152"/>
                  </a:moveTo>
                  <a:cubicBezTo>
                    <a:pt x="205162" y="5152"/>
                    <a:pt x="146581" y="25211"/>
                    <a:pt x="102660" y="62814"/>
                  </a:cubicBezTo>
                  <a:cubicBezTo>
                    <a:pt x="44140" y="112930"/>
                    <a:pt x="-23581" y="238006"/>
                    <a:pt x="16782" y="347255"/>
                  </a:cubicBezTo>
                  <a:cubicBezTo>
                    <a:pt x="56224" y="453376"/>
                    <a:pt x="130141" y="558148"/>
                    <a:pt x="130877" y="559252"/>
                  </a:cubicBezTo>
                  <a:cubicBezTo>
                    <a:pt x="131208" y="559651"/>
                    <a:pt x="131386" y="560148"/>
                    <a:pt x="131386" y="560663"/>
                  </a:cubicBezTo>
                  <a:cubicBezTo>
                    <a:pt x="131386" y="561178"/>
                    <a:pt x="131208" y="561681"/>
                    <a:pt x="130877" y="562074"/>
                  </a:cubicBezTo>
                  <a:cubicBezTo>
                    <a:pt x="91318" y="611135"/>
                    <a:pt x="65867" y="670047"/>
                    <a:pt x="57267" y="732481"/>
                  </a:cubicBezTo>
                  <a:cubicBezTo>
                    <a:pt x="52280" y="766611"/>
                    <a:pt x="45066" y="800380"/>
                    <a:pt x="35675" y="833572"/>
                  </a:cubicBezTo>
                  <a:cubicBezTo>
                    <a:pt x="70394" y="819034"/>
                    <a:pt x="304536" y="718986"/>
                    <a:pt x="484573" y="594891"/>
                  </a:cubicBezTo>
                  <a:cubicBezTo>
                    <a:pt x="668230" y="468282"/>
                    <a:pt x="704544" y="409394"/>
                    <a:pt x="707857" y="403505"/>
                  </a:cubicBezTo>
                  <a:cubicBezTo>
                    <a:pt x="707115" y="391127"/>
                    <a:pt x="705434" y="378822"/>
                    <a:pt x="702827" y="366700"/>
                  </a:cubicBezTo>
                  <a:cubicBezTo>
                    <a:pt x="689516" y="303457"/>
                    <a:pt x="627561" y="222609"/>
                    <a:pt x="495676" y="96306"/>
                  </a:cubicBezTo>
                  <a:cubicBezTo>
                    <a:pt x="441039" y="44043"/>
                    <a:pt x="370036" y="12237"/>
                    <a:pt x="294660" y="6257"/>
                  </a:cubicBezTo>
                  <a:cubicBezTo>
                    <a:pt x="286133" y="5459"/>
                    <a:pt x="277791" y="5152"/>
                    <a:pt x="269632" y="5152"/>
                  </a:cubicBezTo>
                  <a:close/>
                </a:path>
              </a:pathLst>
            </a:custGeom>
            <a:solidFill>
              <a:srgbClr val="0E0E0E"/>
            </a:solidFill>
            <a:ln w="613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D12187E3-4F5B-4AC3-97B0-7073F29F77DF}"/>
                </a:ext>
              </a:extLst>
            </p:cNvPr>
            <p:cNvSpPr/>
            <p:nvPr/>
          </p:nvSpPr>
          <p:spPr>
            <a:xfrm>
              <a:off x="6419425" y="1165062"/>
              <a:ext cx="199542" cy="401858"/>
            </a:xfrm>
            <a:custGeom>
              <a:avLst/>
              <a:gdLst>
                <a:gd name="connsiteX0" fmla="*/ 182060 w 199542"/>
                <a:gd name="connsiteY0" fmla="*/ 74837 h 401858"/>
                <a:gd name="connsiteX1" fmla="*/ 47109 w 199542"/>
                <a:gd name="connsiteY1" fmla="*/ 4355 h 401858"/>
                <a:gd name="connsiteX2" fmla="*/ 31037 w 199542"/>
                <a:gd name="connsiteY2" fmla="*/ 0 h 401858"/>
                <a:gd name="connsiteX3" fmla="*/ 14965 w 199542"/>
                <a:gd name="connsiteY3" fmla="*/ 4355 h 401858"/>
                <a:gd name="connsiteX4" fmla="*/ 3396 w 199542"/>
                <a:gd name="connsiteY4" fmla="*/ 15391 h 401858"/>
                <a:gd name="connsiteX5" fmla="*/ 121 w 199542"/>
                <a:gd name="connsiteY5" fmla="*/ 31039 h 401858"/>
                <a:gd name="connsiteX6" fmla="*/ 31098 w 199542"/>
                <a:gd name="connsiteY6" fmla="*/ 303028 h 401858"/>
                <a:gd name="connsiteX7" fmla="*/ 149365 w 199542"/>
                <a:gd name="connsiteY7" fmla="*/ 396267 h 401858"/>
                <a:gd name="connsiteX8" fmla="*/ 165467 w 199542"/>
                <a:gd name="connsiteY8" fmla="*/ 401684 h 401858"/>
                <a:gd name="connsiteX9" fmla="*/ 182306 w 199542"/>
                <a:gd name="connsiteY9" fmla="*/ 399457 h 401858"/>
                <a:gd name="connsiteX10" fmla="*/ 194875 w 199542"/>
                <a:gd name="connsiteY10" fmla="*/ 387980 h 401858"/>
                <a:gd name="connsiteX11" fmla="*/ 199543 w 199542"/>
                <a:gd name="connsiteY11" fmla="*/ 371608 h 401858"/>
                <a:gd name="connsiteX12" fmla="*/ 199543 w 199542"/>
                <a:gd name="connsiteY12" fmla="*/ 103361 h 401858"/>
                <a:gd name="connsiteX13" fmla="*/ 194813 w 199542"/>
                <a:gd name="connsiteY13" fmla="*/ 86639 h 401858"/>
                <a:gd name="connsiteX14" fmla="*/ 182060 w 199542"/>
                <a:gd name="connsiteY14" fmla="*/ 74837 h 40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542" h="401858">
                  <a:moveTo>
                    <a:pt x="182060" y="74837"/>
                  </a:moveTo>
                  <a:lnTo>
                    <a:pt x="47109" y="4355"/>
                  </a:lnTo>
                  <a:cubicBezTo>
                    <a:pt x="42232" y="1503"/>
                    <a:pt x="36687" y="0"/>
                    <a:pt x="31037" y="0"/>
                  </a:cubicBezTo>
                  <a:cubicBezTo>
                    <a:pt x="25388" y="0"/>
                    <a:pt x="19842" y="1503"/>
                    <a:pt x="14965" y="4355"/>
                  </a:cubicBezTo>
                  <a:cubicBezTo>
                    <a:pt x="10083" y="6778"/>
                    <a:pt x="6046" y="10624"/>
                    <a:pt x="3396" y="15391"/>
                  </a:cubicBezTo>
                  <a:cubicBezTo>
                    <a:pt x="746" y="20157"/>
                    <a:pt x="-394" y="25610"/>
                    <a:pt x="121" y="31039"/>
                  </a:cubicBezTo>
                  <a:cubicBezTo>
                    <a:pt x="121" y="39075"/>
                    <a:pt x="31098" y="303028"/>
                    <a:pt x="31098" y="303028"/>
                  </a:cubicBezTo>
                  <a:lnTo>
                    <a:pt x="149365" y="396267"/>
                  </a:lnTo>
                  <a:cubicBezTo>
                    <a:pt x="154248" y="399279"/>
                    <a:pt x="159756" y="401126"/>
                    <a:pt x="165467" y="401684"/>
                  </a:cubicBezTo>
                  <a:cubicBezTo>
                    <a:pt x="171172" y="402236"/>
                    <a:pt x="176932" y="401475"/>
                    <a:pt x="182306" y="399457"/>
                  </a:cubicBezTo>
                  <a:cubicBezTo>
                    <a:pt x="187483" y="396875"/>
                    <a:pt x="191832" y="392900"/>
                    <a:pt x="194875" y="387980"/>
                  </a:cubicBezTo>
                  <a:cubicBezTo>
                    <a:pt x="197923" y="383060"/>
                    <a:pt x="199537" y="377393"/>
                    <a:pt x="199543" y="371608"/>
                  </a:cubicBezTo>
                  <a:lnTo>
                    <a:pt x="199543" y="103361"/>
                  </a:lnTo>
                  <a:cubicBezTo>
                    <a:pt x="199537" y="97460"/>
                    <a:pt x="197899" y="91675"/>
                    <a:pt x="194813" y="86639"/>
                  </a:cubicBezTo>
                  <a:cubicBezTo>
                    <a:pt x="191728" y="81609"/>
                    <a:pt x="187317" y="77524"/>
                    <a:pt x="182060" y="74837"/>
                  </a:cubicBezTo>
                  <a:close/>
                </a:path>
              </a:pathLst>
            </a:custGeom>
            <a:solidFill>
              <a:srgbClr val="A6A6A6"/>
            </a:solidFill>
            <a:ln w="613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F3F17F1F-D0D6-44A5-A4CB-9A966DB4DC02}"/>
                </a:ext>
              </a:extLst>
            </p:cNvPr>
            <p:cNvSpPr/>
            <p:nvPr/>
          </p:nvSpPr>
          <p:spPr>
            <a:xfrm>
              <a:off x="6416988" y="1162631"/>
              <a:ext cx="203820" cy="406305"/>
            </a:xfrm>
            <a:custGeom>
              <a:avLst/>
              <a:gdLst>
                <a:gd name="connsiteX0" fmla="*/ 171064 w 203820"/>
                <a:gd name="connsiteY0" fmla="*/ 406304 h 406305"/>
                <a:gd name="connsiteX1" fmla="*/ 150453 w 203820"/>
                <a:gd name="connsiteY1" fmla="*/ 400170 h 406305"/>
                <a:gd name="connsiteX2" fmla="*/ 32002 w 203820"/>
                <a:gd name="connsiteY2" fmla="*/ 306931 h 406305"/>
                <a:gd name="connsiteX3" fmla="*/ 31407 w 203820"/>
                <a:gd name="connsiteY3" fmla="*/ 306256 h 406305"/>
                <a:gd name="connsiteX4" fmla="*/ 31144 w 203820"/>
                <a:gd name="connsiteY4" fmla="*/ 305397 h 406305"/>
                <a:gd name="connsiteX5" fmla="*/ 105 w 203820"/>
                <a:gd name="connsiteY5" fmla="*/ 33163 h 406305"/>
                <a:gd name="connsiteX6" fmla="*/ 3779 w 203820"/>
                <a:gd name="connsiteY6" fmla="*/ 16312 h 406305"/>
                <a:gd name="connsiteX7" fmla="*/ 16299 w 203820"/>
                <a:gd name="connsiteY7" fmla="*/ 4455 h 406305"/>
                <a:gd name="connsiteX8" fmla="*/ 33425 w 203820"/>
                <a:gd name="connsiteY8" fmla="*/ 1 h 406305"/>
                <a:gd name="connsiteX9" fmla="*/ 50466 w 203820"/>
                <a:gd name="connsiteY9" fmla="*/ 4762 h 406305"/>
                <a:gd name="connsiteX10" fmla="*/ 185418 w 203820"/>
                <a:gd name="connsiteY10" fmla="*/ 75182 h 406305"/>
                <a:gd name="connsiteX11" fmla="*/ 198901 w 203820"/>
                <a:gd name="connsiteY11" fmla="*/ 87947 h 406305"/>
                <a:gd name="connsiteX12" fmla="*/ 203820 w 203820"/>
                <a:gd name="connsiteY12" fmla="*/ 105853 h 406305"/>
                <a:gd name="connsiteX13" fmla="*/ 203820 w 203820"/>
                <a:gd name="connsiteY13" fmla="*/ 373793 h 406305"/>
                <a:gd name="connsiteX14" fmla="*/ 198888 w 203820"/>
                <a:gd name="connsiteY14" fmla="*/ 391361 h 406305"/>
                <a:gd name="connsiteX15" fmla="*/ 185418 w 203820"/>
                <a:gd name="connsiteY15" fmla="*/ 403667 h 406305"/>
                <a:gd name="connsiteX16" fmla="*/ 171064 w 203820"/>
                <a:gd name="connsiteY16" fmla="*/ 406304 h 406305"/>
                <a:gd name="connsiteX17" fmla="*/ 35805 w 203820"/>
                <a:gd name="connsiteY17" fmla="*/ 303864 h 406305"/>
                <a:gd name="connsiteX18" fmla="*/ 153275 w 203820"/>
                <a:gd name="connsiteY18" fmla="*/ 396551 h 406305"/>
                <a:gd name="connsiteX19" fmla="*/ 168291 w 203820"/>
                <a:gd name="connsiteY19" fmla="*/ 401458 h 406305"/>
                <a:gd name="connsiteX20" fmla="*/ 183946 w 203820"/>
                <a:gd name="connsiteY20" fmla="*/ 399373 h 406305"/>
                <a:gd name="connsiteX21" fmla="*/ 195521 w 203820"/>
                <a:gd name="connsiteY21" fmla="*/ 388773 h 406305"/>
                <a:gd name="connsiteX22" fmla="*/ 199772 w 203820"/>
                <a:gd name="connsiteY22" fmla="*/ 373670 h 406305"/>
                <a:gd name="connsiteX23" fmla="*/ 199772 w 203820"/>
                <a:gd name="connsiteY23" fmla="*/ 105791 h 406305"/>
                <a:gd name="connsiteX24" fmla="*/ 195460 w 203820"/>
                <a:gd name="connsiteY24" fmla="*/ 90284 h 406305"/>
                <a:gd name="connsiteX25" fmla="*/ 183701 w 203820"/>
                <a:gd name="connsiteY25" fmla="*/ 79292 h 406305"/>
                <a:gd name="connsiteX26" fmla="*/ 48074 w 203820"/>
                <a:gd name="connsiteY26" fmla="*/ 8810 h 406305"/>
                <a:gd name="connsiteX27" fmla="*/ 33045 w 203820"/>
                <a:gd name="connsiteY27" fmla="*/ 4676 h 406305"/>
                <a:gd name="connsiteX28" fmla="*/ 18017 w 203820"/>
                <a:gd name="connsiteY28" fmla="*/ 8810 h 406305"/>
                <a:gd name="connsiteX29" fmla="*/ 7392 w 203820"/>
                <a:gd name="connsiteY29" fmla="*/ 18950 h 406305"/>
                <a:gd name="connsiteX30" fmla="*/ 4460 w 203820"/>
                <a:gd name="connsiteY30" fmla="*/ 33347 h 406305"/>
                <a:gd name="connsiteX31" fmla="*/ 35805 w 203820"/>
                <a:gd name="connsiteY31" fmla="*/ 303864 h 40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3820" h="406305">
                  <a:moveTo>
                    <a:pt x="171064" y="406304"/>
                  </a:moveTo>
                  <a:cubicBezTo>
                    <a:pt x="163746" y="406286"/>
                    <a:pt x="156587" y="404157"/>
                    <a:pt x="150453" y="400170"/>
                  </a:cubicBezTo>
                  <a:lnTo>
                    <a:pt x="32002" y="306931"/>
                  </a:lnTo>
                  <a:cubicBezTo>
                    <a:pt x="31763" y="306747"/>
                    <a:pt x="31561" y="306520"/>
                    <a:pt x="31407" y="306256"/>
                  </a:cubicBezTo>
                  <a:cubicBezTo>
                    <a:pt x="31260" y="305992"/>
                    <a:pt x="31174" y="305698"/>
                    <a:pt x="31144" y="305397"/>
                  </a:cubicBezTo>
                  <a:cubicBezTo>
                    <a:pt x="29855" y="294601"/>
                    <a:pt x="105" y="41199"/>
                    <a:pt x="105" y="33163"/>
                  </a:cubicBezTo>
                  <a:cubicBezTo>
                    <a:pt x="-392" y="27305"/>
                    <a:pt x="890" y="21434"/>
                    <a:pt x="3779" y="16312"/>
                  </a:cubicBezTo>
                  <a:cubicBezTo>
                    <a:pt x="6662" y="11190"/>
                    <a:pt x="11030" y="7056"/>
                    <a:pt x="16299" y="4455"/>
                  </a:cubicBezTo>
                  <a:cubicBezTo>
                    <a:pt x="21513" y="1486"/>
                    <a:pt x="27426" y="-54"/>
                    <a:pt x="33425" y="1"/>
                  </a:cubicBezTo>
                  <a:cubicBezTo>
                    <a:pt x="39425" y="57"/>
                    <a:pt x="45307" y="1694"/>
                    <a:pt x="50466" y="4762"/>
                  </a:cubicBezTo>
                  <a:lnTo>
                    <a:pt x="185418" y="75182"/>
                  </a:lnTo>
                  <a:cubicBezTo>
                    <a:pt x="190994" y="78126"/>
                    <a:pt x="195656" y="82543"/>
                    <a:pt x="198901" y="87947"/>
                  </a:cubicBezTo>
                  <a:cubicBezTo>
                    <a:pt x="202146" y="93357"/>
                    <a:pt x="203845" y="99547"/>
                    <a:pt x="203820" y="105853"/>
                  </a:cubicBezTo>
                  <a:lnTo>
                    <a:pt x="203820" y="373793"/>
                  </a:lnTo>
                  <a:cubicBezTo>
                    <a:pt x="203851" y="379995"/>
                    <a:pt x="202146" y="386080"/>
                    <a:pt x="198888" y="391361"/>
                  </a:cubicBezTo>
                  <a:cubicBezTo>
                    <a:pt x="195638" y="396643"/>
                    <a:pt x="190969" y="400906"/>
                    <a:pt x="185418" y="403667"/>
                  </a:cubicBezTo>
                  <a:cubicBezTo>
                    <a:pt x="180842" y="405445"/>
                    <a:pt x="175971" y="406335"/>
                    <a:pt x="171064" y="406304"/>
                  </a:cubicBezTo>
                  <a:close/>
                  <a:moveTo>
                    <a:pt x="35805" y="303864"/>
                  </a:moveTo>
                  <a:lnTo>
                    <a:pt x="153275" y="396551"/>
                  </a:lnTo>
                  <a:cubicBezTo>
                    <a:pt x="157851" y="399293"/>
                    <a:pt x="162979" y="400967"/>
                    <a:pt x="168291" y="401458"/>
                  </a:cubicBezTo>
                  <a:cubicBezTo>
                    <a:pt x="173597" y="401949"/>
                    <a:pt x="178952" y="401231"/>
                    <a:pt x="183946" y="399373"/>
                  </a:cubicBezTo>
                  <a:cubicBezTo>
                    <a:pt x="188718" y="396986"/>
                    <a:pt x="192724" y="393312"/>
                    <a:pt x="195521" y="388773"/>
                  </a:cubicBezTo>
                  <a:cubicBezTo>
                    <a:pt x="198318" y="384233"/>
                    <a:pt x="199790" y="379001"/>
                    <a:pt x="199772" y="373670"/>
                  </a:cubicBezTo>
                  <a:lnTo>
                    <a:pt x="199772" y="105791"/>
                  </a:lnTo>
                  <a:cubicBezTo>
                    <a:pt x="199790" y="100326"/>
                    <a:pt x="198294" y="94958"/>
                    <a:pt x="195460" y="90284"/>
                  </a:cubicBezTo>
                  <a:cubicBezTo>
                    <a:pt x="192625" y="85610"/>
                    <a:pt x="188559" y="81807"/>
                    <a:pt x="183701" y="79292"/>
                  </a:cubicBezTo>
                  <a:lnTo>
                    <a:pt x="48074" y="8810"/>
                  </a:lnTo>
                  <a:cubicBezTo>
                    <a:pt x="43529" y="6105"/>
                    <a:pt x="38339" y="4676"/>
                    <a:pt x="33045" y="4676"/>
                  </a:cubicBezTo>
                  <a:cubicBezTo>
                    <a:pt x="27758" y="4676"/>
                    <a:pt x="22562" y="6105"/>
                    <a:pt x="18017" y="8810"/>
                  </a:cubicBezTo>
                  <a:cubicBezTo>
                    <a:pt x="13520" y="11025"/>
                    <a:pt x="9815" y="14564"/>
                    <a:pt x="7392" y="18950"/>
                  </a:cubicBezTo>
                  <a:cubicBezTo>
                    <a:pt x="4969" y="23336"/>
                    <a:pt x="3945" y="28360"/>
                    <a:pt x="4460" y="33347"/>
                  </a:cubicBezTo>
                  <a:cubicBezTo>
                    <a:pt x="4705" y="39358"/>
                    <a:pt x="24825" y="212403"/>
                    <a:pt x="35805" y="303864"/>
                  </a:cubicBezTo>
                  <a:close/>
                </a:path>
              </a:pathLst>
            </a:custGeom>
            <a:solidFill>
              <a:srgbClr val="0E0E0E"/>
            </a:solidFill>
            <a:ln w="613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EDC7553C-C562-4E1C-BF9D-24BD036E2540}"/>
                </a:ext>
              </a:extLst>
            </p:cNvPr>
            <p:cNvSpPr/>
            <p:nvPr/>
          </p:nvSpPr>
          <p:spPr>
            <a:xfrm>
              <a:off x="6419423" y="1184133"/>
              <a:ext cx="168383" cy="378031"/>
            </a:xfrm>
            <a:custGeom>
              <a:avLst/>
              <a:gdLst>
                <a:gd name="connsiteX0" fmla="*/ 153845 w 168383"/>
                <a:gd name="connsiteY0" fmla="*/ 72697 h 378031"/>
                <a:gd name="connsiteX1" fmla="*/ 16992 w 168383"/>
                <a:gd name="connsiteY1" fmla="*/ 1295 h 378031"/>
                <a:gd name="connsiteX2" fmla="*/ 11238 w 168383"/>
                <a:gd name="connsiteY2" fmla="*/ 7 h 378031"/>
                <a:gd name="connsiteX3" fmla="*/ 5588 w 168383"/>
                <a:gd name="connsiteY3" fmla="*/ 1706 h 378031"/>
                <a:gd name="connsiteX4" fmla="*/ 1491 w 168383"/>
                <a:gd name="connsiteY4" fmla="*/ 5951 h 378031"/>
                <a:gd name="connsiteX5" fmla="*/ 0 w 168383"/>
                <a:gd name="connsiteY5" fmla="*/ 11662 h 378031"/>
                <a:gd name="connsiteX6" fmla="*/ 0 w 168383"/>
                <a:gd name="connsiteY6" fmla="*/ 299170 h 378031"/>
                <a:gd name="connsiteX7" fmla="*/ 148263 w 168383"/>
                <a:gd name="connsiteY7" fmla="*/ 376461 h 378031"/>
                <a:gd name="connsiteX8" fmla="*/ 155090 w 168383"/>
                <a:gd name="connsiteY8" fmla="*/ 378025 h 378031"/>
                <a:gd name="connsiteX9" fmla="*/ 161795 w 168383"/>
                <a:gd name="connsiteY9" fmla="*/ 376025 h 378031"/>
                <a:gd name="connsiteX10" fmla="*/ 166647 w 168383"/>
                <a:gd name="connsiteY10" fmla="*/ 370977 h 378031"/>
                <a:gd name="connsiteX11" fmla="*/ 168383 w 168383"/>
                <a:gd name="connsiteY11" fmla="*/ 364192 h 378031"/>
                <a:gd name="connsiteX12" fmla="*/ 168383 w 168383"/>
                <a:gd name="connsiteY12" fmla="*/ 96620 h 378031"/>
                <a:gd name="connsiteX13" fmla="*/ 164469 w 168383"/>
                <a:gd name="connsiteY13" fmla="*/ 82622 h 378031"/>
                <a:gd name="connsiteX14" fmla="*/ 153845 w 168383"/>
                <a:gd name="connsiteY14" fmla="*/ 72697 h 37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8383" h="378031">
                  <a:moveTo>
                    <a:pt x="153845" y="72697"/>
                  </a:moveTo>
                  <a:lnTo>
                    <a:pt x="16992" y="1295"/>
                  </a:lnTo>
                  <a:cubicBezTo>
                    <a:pt x="15213" y="381"/>
                    <a:pt x="13232" y="-61"/>
                    <a:pt x="11238" y="7"/>
                  </a:cubicBezTo>
                  <a:cubicBezTo>
                    <a:pt x="9238" y="80"/>
                    <a:pt x="7294" y="663"/>
                    <a:pt x="5588" y="1706"/>
                  </a:cubicBezTo>
                  <a:cubicBezTo>
                    <a:pt x="3877" y="2749"/>
                    <a:pt x="2472" y="4209"/>
                    <a:pt x="1491" y="5951"/>
                  </a:cubicBezTo>
                  <a:cubicBezTo>
                    <a:pt x="516" y="7699"/>
                    <a:pt x="0" y="9662"/>
                    <a:pt x="0" y="11662"/>
                  </a:cubicBezTo>
                  <a:lnTo>
                    <a:pt x="0" y="299170"/>
                  </a:lnTo>
                  <a:lnTo>
                    <a:pt x="148263" y="376461"/>
                  </a:lnTo>
                  <a:cubicBezTo>
                    <a:pt x="150367" y="377565"/>
                    <a:pt x="152716" y="378098"/>
                    <a:pt x="155090" y="378025"/>
                  </a:cubicBezTo>
                  <a:cubicBezTo>
                    <a:pt x="157458" y="377945"/>
                    <a:pt x="159771" y="377258"/>
                    <a:pt x="161795" y="376025"/>
                  </a:cubicBezTo>
                  <a:cubicBezTo>
                    <a:pt x="163825" y="374786"/>
                    <a:pt x="165494" y="373050"/>
                    <a:pt x="166647" y="370977"/>
                  </a:cubicBezTo>
                  <a:cubicBezTo>
                    <a:pt x="167800" y="368903"/>
                    <a:pt x="168401" y="366566"/>
                    <a:pt x="168383" y="364192"/>
                  </a:cubicBezTo>
                  <a:lnTo>
                    <a:pt x="168383" y="96620"/>
                  </a:lnTo>
                  <a:cubicBezTo>
                    <a:pt x="168389" y="91682"/>
                    <a:pt x="167034" y="86842"/>
                    <a:pt x="164469" y="82622"/>
                  </a:cubicBezTo>
                  <a:cubicBezTo>
                    <a:pt x="161906" y="78401"/>
                    <a:pt x="158231" y="74966"/>
                    <a:pt x="153845" y="72697"/>
                  </a:cubicBezTo>
                  <a:close/>
                </a:path>
              </a:pathLst>
            </a:custGeom>
            <a:solidFill>
              <a:srgbClr val="161616"/>
            </a:solidFill>
            <a:ln w="613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21E09392-C394-4064-89E3-A7AB8BC9F940}"/>
                </a:ext>
              </a:extLst>
            </p:cNvPr>
            <p:cNvSpPr/>
            <p:nvPr/>
          </p:nvSpPr>
          <p:spPr>
            <a:xfrm>
              <a:off x="6417092" y="1181955"/>
              <a:ext cx="173045" cy="382686"/>
            </a:xfrm>
            <a:custGeom>
              <a:avLst/>
              <a:gdLst>
                <a:gd name="connsiteX0" fmla="*/ 156974 w 173045"/>
                <a:gd name="connsiteY0" fmla="*/ 382687 h 382686"/>
                <a:gd name="connsiteX1" fmla="*/ 149551 w 173045"/>
                <a:gd name="connsiteY1" fmla="*/ 380847 h 382686"/>
                <a:gd name="connsiteX2" fmla="*/ 1227 w 173045"/>
                <a:gd name="connsiteY2" fmla="*/ 303556 h 382686"/>
                <a:gd name="connsiteX3" fmla="*/ 356 w 173045"/>
                <a:gd name="connsiteY3" fmla="*/ 302703 h 382686"/>
                <a:gd name="connsiteX4" fmla="*/ 0 w 173045"/>
                <a:gd name="connsiteY4" fmla="*/ 301532 h 382686"/>
                <a:gd name="connsiteX5" fmla="*/ 0 w 173045"/>
                <a:gd name="connsiteY5" fmla="*/ 13839 h 382686"/>
                <a:gd name="connsiteX6" fmla="*/ 1853 w 173045"/>
                <a:gd name="connsiteY6" fmla="*/ 7030 h 382686"/>
                <a:gd name="connsiteX7" fmla="*/ 6785 w 173045"/>
                <a:gd name="connsiteY7" fmla="*/ 1994 h 382686"/>
                <a:gd name="connsiteX8" fmla="*/ 13551 w 173045"/>
                <a:gd name="connsiteY8" fmla="*/ 7 h 382686"/>
                <a:gd name="connsiteX9" fmla="*/ 20427 w 173045"/>
                <a:gd name="connsiteY9" fmla="*/ 1571 h 382686"/>
                <a:gd name="connsiteX10" fmla="*/ 157280 w 173045"/>
                <a:gd name="connsiteY10" fmla="*/ 72973 h 382686"/>
                <a:gd name="connsiteX11" fmla="*/ 168800 w 173045"/>
                <a:gd name="connsiteY11" fmla="*/ 83738 h 382686"/>
                <a:gd name="connsiteX12" fmla="*/ 173045 w 173045"/>
                <a:gd name="connsiteY12" fmla="*/ 98920 h 382686"/>
                <a:gd name="connsiteX13" fmla="*/ 173045 w 173045"/>
                <a:gd name="connsiteY13" fmla="*/ 366554 h 382686"/>
                <a:gd name="connsiteX14" fmla="*/ 168340 w 173045"/>
                <a:gd name="connsiteY14" fmla="*/ 377914 h 382686"/>
                <a:gd name="connsiteX15" fmla="*/ 156974 w 173045"/>
                <a:gd name="connsiteY15" fmla="*/ 382625 h 382686"/>
                <a:gd name="connsiteX16" fmla="*/ 156974 w 173045"/>
                <a:gd name="connsiteY16" fmla="*/ 382687 h 382686"/>
                <a:gd name="connsiteX17" fmla="*/ 4601 w 173045"/>
                <a:gd name="connsiteY17" fmla="*/ 300121 h 382686"/>
                <a:gd name="connsiteX18" fmla="*/ 151821 w 173045"/>
                <a:gd name="connsiteY18" fmla="*/ 376798 h 382686"/>
                <a:gd name="connsiteX19" fmla="*/ 157489 w 173045"/>
                <a:gd name="connsiteY19" fmla="*/ 378074 h 382686"/>
                <a:gd name="connsiteX20" fmla="*/ 163059 w 173045"/>
                <a:gd name="connsiteY20" fmla="*/ 376412 h 382686"/>
                <a:gd name="connsiteX21" fmla="*/ 167095 w 173045"/>
                <a:gd name="connsiteY21" fmla="*/ 372234 h 382686"/>
                <a:gd name="connsiteX22" fmla="*/ 168567 w 173045"/>
                <a:gd name="connsiteY22" fmla="*/ 366615 h 382686"/>
                <a:gd name="connsiteX23" fmla="*/ 168567 w 173045"/>
                <a:gd name="connsiteY23" fmla="*/ 98797 h 382686"/>
                <a:gd name="connsiteX24" fmla="*/ 164997 w 173045"/>
                <a:gd name="connsiteY24" fmla="*/ 85971 h 382686"/>
                <a:gd name="connsiteX25" fmla="*/ 155256 w 173045"/>
                <a:gd name="connsiteY25" fmla="*/ 76899 h 382686"/>
                <a:gd name="connsiteX26" fmla="*/ 18403 w 173045"/>
                <a:gd name="connsiteY26" fmla="*/ 5558 h 382686"/>
                <a:gd name="connsiteX27" fmla="*/ 13784 w 173045"/>
                <a:gd name="connsiteY27" fmla="*/ 4521 h 382686"/>
                <a:gd name="connsiteX28" fmla="*/ 9251 w 173045"/>
                <a:gd name="connsiteY28" fmla="*/ 5871 h 382686"/>
                <a:gd name="connsiteX29" fmla="*/ 5950 w 173045"/>
                <a:gd name="connsiteY29" fmla="*/ 9269 h 382686"/>
                <a:gd name="connsiteX30" fmla="*/ 4723 w 173045"/>
                <a:gd name="connsiteY30" fmla="*/ 13839 h 382686"/>
                <a:gd name="connsiteX31" fmla="*/ 4601 w 173045"/>
                <a:gd name="connsiteY31" fmla="*/ 300121 h 38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3045" h="382686">
                  <a:moveTo>
                    <a:pt x="156974" y="382687"/>
                  </a:moveTo>
                  <a:cubicBezTo>
                    <a:pt x="154391" y="382681"/>
                    <a:pt x="151839" y="382049"/>
                    <a:pt x="149551" y="380847"/>
                  </a:cubicBezTo>
                  <a:lnTo>
                    <a:pt x="1227" y="303556"/>
                  </a:lnTo>
                  <a:cubicBezTo>
                    <a:pt x="871" y="303347"/>
                    <a:pt x="571" y="303053"/>
                    <a:pt x="356" y="302703"/>
                  </a:cubicBezTo>
                  <a:cubicBezTo>
                    <a:pt x="141" y="302348"/>
                    <a:pt x="19" y="301943"/>
                    <a:pt x="0" y="301532"/>
                  </a:cubicBezTo>
                  <a:lnTo>
                    <a:pt x="0" y="13839"/>
                  </a:lnTo>
                  <a:cubicBezTo>
                    <a:pt x="25" y="11447"/>
                    <a:pt x="663" y="9104"/>
                    <a:pt x="1853" y="7030"/>
                  </a:cubicBezTo>
                  <a:cubicBezTo>
                    <a:pt x="3037" y="4957"/>
                    <a:pt x="4736" y="3227"/>
                    <a:pt x="6785" y="1994"/>
                  </a:cubicBezTo>
                  <a:cubicBezTo>
                    <a:pt x="8833" y="761"/>
                    <a:pt x="11164" y="80"/>
                    <a:pt x="13551" y="7"/>
                  </a:cubicBezTo>
                  <a:cubicBezTo>
                    <a:pt x="15943" y="-67"/>
                    <a:pt x="18304" y="467"/>
                    <a:pt x="20427" y="1571"/>
                  </a:cubicBezTo>
                  <a:lnTo>
                    <a:pt x="157280" y="72973"/>
                  </a:lnTo>
                  <a:cubicBezTo>
                    <a:pt x="162034" y="75432"/>
                    <a:pt x="166021" y="79156"/>
                    <a:pt x="168800" y="83738"/>
                  </a:cubicBezTo>
                  <a:cubicBezTo>
                    <a:pt x="171579" y="88314"/>
                    <a:pt x="173051" y="93565"/>
                    <a:pt x="173045" y="98920"/>
                  </a:cubicBezTo>
                  <a:lnTo>
                    <a:pt x="173045" y="366554"/>
                  </a:lnTo>
                  <a:cubicBezTo>
                    <a:pt x="173045" y="370817"/>
                    <a:pt x="171352" y="374903"/>
                    <a:pt x="168340" y="377914"/>
                  </a:cubicBezTo>
                  <a:cubicBezTo>
                    <a:pt x="165322" y="380932"/>
                    <a:pt x="161237" y="382625"/>
                    <a:pt x="156974" y="382625"/>
                  </a:cubicBezTo>
                  <a:lnTo>
                    <a:pt x="156974" y="382687"/>
                  </a:lnTo>
                  <a:close/>
                  <a:moveTo>
                    <a:pt x="4601" y="300121"/>
                  </a:moveTo>
                  <a:lnTo>
                    <a:pt x="151821" y="376798"/>
                  </a:lnTo>
                  <a:cubicBezTo>
                    <a:pt x="153569" y="377700"/>
                    <a:pt x="155520" y="378141"/>
                    <a:pt x="157489" y="378074"/>
                  </a:cubicBezTo>
                  <a:cubicBezTo>
                    <a:pt x="159458" y="378006"/>
                    <a:pt x="161378" y="377436"/>
                    <a:pt x="163059" y="376412"/>
                  </a:cubicBezTo>
                  <a:cubicBezTo>
                    <a:pt x="164739" y="375387"/>
                    <a:pt x="166132" y="373952"/>
                    <a:pt x="167095" y="372234"/>
                  </a:cubicBezTo>
                  <a:cubicBezTo>
                    <a:pt x="168058" y="370517"/>
                    <a:pt x="168567" y="368584"/>
                    <a:pt x="168567" y="366615"/>
                  </a:cubicBezTo>
                  <a:lnTo>
                    <a:pt x="168567" y="98797"/>
                  </a:lnTo>
                  <a:cubicBezTo>
                    <a:pt x="168586" y="94277"/>
                    <a:pt x="167346" y="89835"/>
                    <a:pt x="164997" y="85971"/>
                  </a:cubicBezTo>
                  <a:cubicBezTo>
                    <a:pt x="162648" y="82106"/>
                    <a:pt x="159280" y="78966"/>
                    <a:pt x="155256" y="76899"/>
                  </a:cubicBezTo>
                  <a:lnTo>
                    <a:pt x="18403" y="5558"/>
                  </a:lnTo>
                  <a:cubicBezTo>
                    <a:pt x="16979" y="4822"/>
                    <a:pt x="15391" y="4466"/>
                    <a:pt x="13784" y="4521"/>
                  </a:cubicBezTo>
                  <a:cubicBezTo>
                    <a:pt x="12183" y="4577"/>
                    <a:pt x="10618" y="5043"/>
                    <a:pt x="9251" y="5871"/>
                  </a:cubicBezTo>
                  <a:cubicBezTo>
                    <a:pt x="7877" y="6705"/>
                    <a:pt x="6741" y="7871"/>
                    <a:pt x="5950" y="9269"/>
                  </a:cubicBezTo>
                  <a:cubicBezTo>
                    <a:pt x="5159" y="10662"/>
                    <a:pt x="4736" y="12232"/>
                    <a:pt x="4723" y="13839"/>
                  </a:cubicBezTo>
                  <a:lnTo>
                    <a:pt x="4601" y="300121"/>
                  </a:lnTo>
                  <a:close/>
                </a:path>
              </a:pathLst>
            </a:custGeom>
            <a:solidFill>
              <a:srgbClr val="0E0E0E"/>
            </a:solidFill>
            <a:ln w="613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CB9DD160-DAF7-4EDB-B6C5-29DFAA5980FD}"/>
                </a:ext>
              </a:extLst>
            </p:cNvPr>
            <p:cNvSpPr/>
            <p:nvPr/>
          </p:nvSpPr>
          <p:spPr>
            <a:xfrm>
              <a:off x="6319621" y="1331543"/>
              <a:ext cx="199093" cy="210238"/>
            </a:xfrm>
            <a:custGeom>
              <a:avLst/>
              <a:gdLst>
                <a:gd name="connsiteX0" fmla="*/ 20243 w 199093"/>
                <a:gd name="connsiteY0" fmla="*/ 92994 h 210238"/>
                <a:gd name="connsiteX1" fmla="*/ 99987 w 199093"/>
                <a:gd name="connsiteY1" fmla="*/ 0 h 210238"/>
                <a:gd name="connsiteX2" fmla="*/ 99987 w 199093"/>
                <a:gd name="connsiteY2" fmla="*/ 38216 h 210238"/>
                <a:gd name="connsiteX3" fmla="*/ 157832 w 199093"/>
                <a:gd name="connsiteY3" fmla="*/ 23801 h 210238"/>
                <a:gd name="connsiteX4" fmla="*/ 198134 w 199093"/>
                <a:gd name="connsiteY4" fmla="*/ 35149 h 210238"/>
                <a:gd name="connsiteX5" fmla="*/ 173597 w 199093"/>
                <a:gd name="connsiteY5" fmla="*/ 76493 h 210238"/>
                <a:gd name="connsiteX6" fmla="*/ 119862 w 199093"/>
                <a:gd name="connsiteY6" fmla="*/ 139491 h 210238"/>
                <a:gd name="connsiteX7" fmla="*/ 0 w 199093"/>
                <a:gd name="connsiteY7" fmla="*/ 208746 h 210238"/>
                <a:gd name="connsiteX8" fmla="*/ 20243 w 199093"/>
                <a:gd name="connsiteY8" fmla="*/ 92994 h 21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093" h="210238">
                  <a:moveTo>
                    <a:pt x="20243" y="92994"/>
                  </a:moveTo>
                  <a:cubicBezTo>
                    <a:pt x="20243" y="92994"/>
                    <a:pt x="63611" y="21715"/>
                    <a:pt x="99987" y="0"/>
                  </a:cubicBezTo>
                  <a:lnTo>
                    <a:pt x="99987" y="38216"/>
                  </a:lnTo>
                  <a:cubicBezTo>
                    <a:pt x="119598" y="34848"/>
                    <a:pt x="138933" y="30027"/>
                    <a:pt x="157832" y="23801"/>
                  </a:cubicBezTo>
                  <a:cubicBezTo>
                    <a:pt x="175376" y="16562"/>
                    <a:pt x="194024" y="19629"/>
                    <a:pt x="198134" y="35149"/>
                  </a:cubicBezTo>
                  <a:cubicBezTo>
                    <a:pt x="202243" y="50668"/>
                    <a:pt x="192981" y="64041"/>
                    <a:pt x="173597" y="76493"/>
                  </a:cubicBezTo>
                  <a:cubicBezTo>
                    <a:pt x="154213" y="88945"/>
                    <a:pt x="141576" y="96122"/>
                    <a:pt x="119862" y="139491"/>
                  </a:cubicBezTo>
                  <a:cubicBezTo>
                    <a:pt x="98147" y="182860"/>
                    <a:pt x="57845" y="218008"/>
                    <a:pt x="0" y="208746"/>
                  </a:cubicBezTo>
                  <a:lnTo>
                    <a:pt x="20243" y="92994"/>
                  </a:lnTo>
                  <a:close/>
                </a:path>
              </a:pathLst>
            </a:custGeom>
            <a:solidFill>
              <a:srgbClr val="E69C9C"/>
            </a:solidFill>
            <a:ln w="613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7D74C91E-6FFD-4D35-9B4D-6E3523618C23}"/>
                </a:ext>
              </a:extLst>
            </p:cNvPr>
            <p:cNvSpPr/>
            <p:nvPr/>
          </p:nvSpPr>
          <p:spPr>
            <a:xfrm>
              <a:off x="6317012" y="1329255"/>
              <a:ext cx="203643" cy="214775"/>
            </a:xfrm>
            <a:custGeom>
              <a:avLst/>
              <a:gdLst>
                <a:gd name="connsiteX0" fmla="*/ 20336 w 203643"/>
                <a:gd name="connsiteY0" fmla="*/ 214776 h 214775"/>
                <a:gd name="connsiteX1" fmla="*/ 1934 w 203643"/>
                <a:gd name="connsiteY1" fmla="*/ 213303 h 214775"/>
                <a:gd name="connsiteX2" fmla="*/ 400 w 203643"/>
                <a:gd name="connsiteY2" fmla="*/ 212322 h 214775"/>
                <a:gd name="connsiteX3" fmla="*/ 32 w 203643"/>
                <a:gd name="connsiteY3" fmla="*/ 210604 h 214775"/>
                <a:gd name="connsiteX4" fmla="*/ 20704 w 203643"/>
                <a:gd name="connsiteY4" fmla="*/ 94853 h 214775"/>
                <a:gd name="connsiteX5" fmla="*/ 20704 w 203643"/>
                <a:gd name="connsiteY5" fmla="*/ 94116 h 214775"/>
                <a:gd name="connsiteX6" fmla="*/ 101001 w 203643"/>
                <a:gd name="connsiteY6" fmla="*/ 325 h 214775"/>
                <a:gd name="connsiteX7" fmla="*/ 102166 w 203643"/>
                <a:gd name="connsiteY7" fmla="*/ 0 h 214775"/>
                <a:gd name="connsiteX8" fmla="*/ 103332 w 203643"/>
                <a:gd name="connsiteY8" fmla="*/ 325 h 214775"/>
                <a:gd name="connsiteX9" fmla="*/ 104190 w 203643"/>
                <a:gd name="connsiteY9" fmla="*/ 1141 h 214775"/>
                <a:gd name="connsiteX10" fmla="*/ 104497 w 203643"/>
                <a:gd name="connsiteY10" fmla="*/ 2288 h 214775"/>
                <a:gd name="connsiteX11" fmla="*/ 104497 w 203643"/>
                <a:gd name="connsiteY11" fmla="*/ 37744 h 214775"/>
                <a:gd name="connsiteX12" fmla="*/ 159214 w 203643"/>
                <a:gd name="connsiteY12" fmla="*/ 23942 h 214775"/>
                <a:gd name="connsiteX13" fmla="*/ 175150 w 203643"/>
                <a:gd name="connsiteY13" fmla="*/ 20114 h 214775"/>
                <a:gd name="connsiteX14" fmla="*/ 191296 w 203643"/>
                <a:gd name="connsiteY14" fmla="*/ 22960 h 214775"/>
                <a:gd name="connsiteX15" fmla="*/ 198473 w 203643"/>
                <a:gd name="connsiteY15" fmla="*/ 28647 h 214775"/>
                <a:gd name="connsiteX16" fmla="*/ 202582 w 203643"/>
                <a:gd name="connsiteY16" fmla="*/ 36823 h 214775"/>
                <a:gd name="connsiteX17" fmla="*/ 176819 w 203643"/>
                <a:gd name="connsiteY17" fmla="*/ 80683 h 214775"/>
                <a:gd name="connsiteX18" fmla="*/ 175653 w 203643"/>
                <a:gd name="connsiteY18" fmla="*/ 81419 h 214775"/>
                <a:gd name="connsiteX19" fmla="*/ 123881 w 203643"/>
                <a:gd name="connsiteY19" fmla="*/ 142760 h 214775"/>
                <a:gd name="connsiteX20" fmla="*/ 20336 w 203643"/>
                <a:gd name="connsiteY20" fmla="*/ 214776 h 214775"/>
                <a:gd name="connsiteX21" fmla="*/ 4878 w 203643"/>
                <a:gd name="connsiteY21" fmla="*/ 209071 h 214775"/>
                <a:gd name="connsiteX22" fmla="*/ 119955 w 203643"/>
                <a:gd name="connsiteY22" fmla="*/ 140736 h 214775"/>
                <a:gd name="connsiteX23" fmla="*/ 173384 w 203643"/>
                <a:gd name="connsiteY23" fmla="*/ 77554 h 214775"/>
                <a:gd name="connsiteX24" fmla="*/ 174549 w 203643"/>
                <a:gd name="connsiteY24" fmla="*/ 76818 h 214775"/>
                <a:gd name="connsiteX25" fmla="*/ 198350 w 203643"/>
                <a:gd name="connsiteY25" fmla="*/ 38050 h 214775"/>
                <a:gd name="connsiteX26" fmla="*/ 195111 w 203643"/>
                <a:gd name="connsiteY26" fmla="*/ 31548 h 214775"/>
                <a:gd name="connsiteX27" fmla="*/ 189394 w 203643"/>
                <a:gd name="connsiteY27" fmla="*/ 27070 h 214775"/>
                <a:gd name="connsiteX28" fmla="*/ 175138 w 203643"/>
                <a:gd name="connsiteY28" fmla="*/ 24684 h 214775"/>
                <a:gd name="connsiteX29" fmla="*/ 161115 w 203643"/>
                <a:gd name="connsiteY29" fmla="*/ 28174 h 214775"/>
                <a:gd name="connsiteX30" fmla="*/ 102779 w 203643"/>
                <a:gd name="connsiteY30" fmla="*/ 42774 h 214775"/>
                <a:gd name="connsiteX31" fmla="*/ 101792 w 203643"/>
                <a:gd name="connsiteY31" fmla="*/ 42718 h 214775"/>
                <a:gd name="connsiteX32" fmla="*/ 100908 w 203643"/>
                <a:gd name="connsiteY32" fmla="*/ 42252 h 214775"/>
                <a:gd name="connsiteX33" fmla="*/ 100308 w 203643"/>
                <a:gd name="connsiteY33" fmla="*/ 41467 h 214775"/>
                <a:gd name="connsiteX34" fmla="*/ 100080 w 203643"/>
                <a:gd name="connsiteY34" fmla="*/ 40504 h 214775"/>
                <a:gd name="connsiteX35" fmla="*/ 100080 w 203643"/>
                <a:gd name="connsiteY35" fmla="*/ 6521 h 214775"/>
                <a:gd name="connsiteX36" fmla="*/ 24998 w 203643"/>
                <a:gd name="connsiteY36" fmla="*/ 96141 h 214775"/>
                <a:gd name="connsiteX37" fmla="*/ 4878 w 203643"/>
                <a:gd name="connsiteY37" fmla="*/ 209071 h 21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3643" h="214775">
                  <a:moveTo>
                    <a:pt x="20336" y="214776"/>
                  </a:moveTo>
                  <a:cubicBezTo>
                    <a:pt x="14172" y="214757"/>
                    <a:pt x="8019" y="214266"/>
                    <a:pt x="1934" y="213303"/>
                  </a:cubicBezTo>
                  <a:cubicBezTo>
                    <a:pt x="1320" y="213175"/>
                    <a:pt x="774" y="212825"/>
                    <a:pt x="400" y="212322"/>
                  </a:cubicBezTo>
                  <a:cubicBezTo>
                    <a:pt x="63" y="211813"/>
                    <a:pt x="-66" y="211199"/>
                    <a:pt x="32" y="210604"/>
                  </a:cubicBezTo>
                  <a:lnTo>
                    <a:pt x="20704" y="94853"/>
                  </a:lnTo>
                  <a:cubicBezTo>
                    <a:pt x="20655" y="94607"/>
                    <a:pt x="20655" y="94356"/>
                    <a:pt x="20704" y="94116"/>
                  </a:cubicBezTo>
                  <a:cubicBezTo>
                    <a:pt x="22483" y="91172"/>
                    <a:pt x="64809" y="22040"/>
                    <a:pt x="101001" y="325"/>
                  </a:cubicBezTo>
                  <a:cubicBezTo>
                    <a:pt x="101356" y="110"/>
                    <a:pt x="101755" y="0"/>
                    <a:pt x="102166" y="0"/>
                  </a:cubicBezTo>
                  <a:cubicBezTo>
                    <a:pt x="102577" y="0"/>
                    <a:pt x="102982" y="110"/>
                    <a:pt x="103332" y="325"/>
                  </a:cubicBezTo>
                  <a:cubicBezTo>
                    <a:pt x="103687" y="515"/>
                    <a:pt x="103982" y="797"/>
                    <a:pt x="104190" y="1141"/>
                  </a:cubicBezTo>
                  <a:cubicBezTo>
                    <a:pt x="104393" y="1491"/>
                    <a:pt x="104503" y="1883"/>
                    <a:pt x="104497" y="2288"/>
                  </a:cubicBezTo>
                  <a:lnTo>
                    <a:pt x="104497" y="37744"/>
                  </a:lnTo>
                  <a:cubicBezTo>
                    <a:pt x="123059" y="34529"/>
                    <a:pt x="141351" y="29916"/>
                    <a:pt x="159214" y="23942"/>
                  </a:cubicBezTo>
                  <a:cubicBezTo>
                    <a:pt x="164207" y="21586"/>
                    <a:pt x="169636" y="20280"/>
                    <a:pt x="175150" y="20114"/>
                  </a:cubicBezTo>
                  <a:cubicBezTo>
                    <a:pt x="180671" y="19942"/>
                    <a:pt x="186168" y="20911"/>
                    <a:pt x="191296" y="22960"/>
                  </a:cubicBezTo>
                  <a:cubicBezTo>
                    <a:pt x="194074" y="24310"/>
                    <a:pt x="196522" y="26248"/>
                    <a:pt x="198473" y="28647"/>
                  </a:cubicBezTo>
                  <a:cubicBezTo>
                    <a:pt x="200417" y="31039"/>
                    <a:pt x="201822" y="33830"/>
                    <a:pt x="202582" y="36823"/>
                  </a:cubicBezTo>
                  <a:cubicBezTo>
                    <a:pt x="206815" y="52711"/>
                    <a:pt x="198411" y="67065"/>
                    <a:pt x="176819" y="80683"/>
                  </a:cubicBezTo>
                  <a:lnTo>
                    <a:pt x="175653" y="81419"/>
                  </a:lnTo>
                  <a:cubicBezTo>
                    <a:pt x="157251" y="93135"/>
                    <a:pt x="144982" y="100864"/>
                    <a:pt x="123881" y="142760"/>
                  </a:cubicBezTo>
                  <a:cubicBezTo>
                    <a:pt x="100817" y="189319"/>
                    <a:pt x="63705" y="214776"/>
                    <a:pt x="20336" y="214776"/>
                  </a:cubicBezTo>
                  <a:close/>
                  <a:moveTo>
                    <a:pt x="4878" y="209071"/>
                  </a:moveTo>
                  <a:cubicBezTo>
                    <a:pt x="73090" y="218763"/>
                    <a:pt x="108055" y="164659"/>
                    <a:pt x="119955" y="140736"/>
                  </a:cubicBezTo>
                  <a:cubicBezTo>
                    <a:pt x="141547" y="97797"/>
                    <a:pt x="154184" y="89639"/>
                    <a:pt x="173384" y="77554"/>
                  </a:cubicBezTo>
                  <a:lnTo>
                    <a:pt x="174549" y="76818"/>
                  </a:lnTo>
                  <a:cubicBezTo>
                    <a:pt x="194179" y="64550"/>
                    <a:pt x="201969" y="51729"/>
                    <a:pt x="198350" y="38050"/>
                  </a:cubicBezTo>
                  <a:cubicBezTo>
                    <a:pt x="197767" y="35670"/>
                    <a:pt x="196663" y="33450"/>
                    <a:pt x="195111" y="31548"/>
                  </a:cubicBezTo>
                  <a:cubicBezTo>
                    <a:pt x="193559" y="29646"/>
                    <a:pt x="191608" y="28119"/>
                    <a:pt x="189394" y="27070"/>
                  </a:cubicBezTo>
                  <a:cubicBezTo>
                    <a:pt x="184855" y="25303"/>
                    <a:pt x="180003" y="24494"/>
                    <a:pt x="175138" y="24684"/>
                  </a:cubicBezTo>
                  <a:cubicBezTo>
                    <a:pt x="170274" y="24874"/>
                    <a:pt x="165501" y="26058"/>
                    <a:pt x="161115" y="28174"/>
                  </a:cubicBezTo>
                  <a:cubicBezTo>
                    <a:pt x="142063" y="34486"/>
                    <a:pt x="122562" y="39369"/>
                    <a:pt x="102779" y="42774"/>
                  </a:cubicBezTo>
                  <a:cubicBezTo>
                    <a:pt x="102448" y="42823"/>
                    <a:pt x="102111" y="42804"/>
                    <a:pt x="101792" y="42718"/>
                  </a:cubicBezTo>
                  <a:cubicBezTo>
                    <a:pt x="101467" y="42626"/>
                    <a:pt x="101166" y="42467"/>
                    <a:pt x="100908" y="42252"/>
                  </a:cubicBezTo>
                  <a:cubicBezTo>
                    <a:pt x="100657" y="42037"/>
                    <a:pt x="100449" y="41774"/>
                    <a:pt x="100308" y="41467"/>
                  </a:cubicBezTo>
                  <a:cubicBezTo>
                    <a:pt x="100160" y="41166"/>
                    <a:pt x="100087" y="40835"/>
                    <a:pt x="100080" y="40504"/>
                  </a:cubicBezTo>
                  <a:lnTo>
                    <a:pt x="100080" y="6521"/>
                  </a:lnTo>
                  <a:cubicBezTo>
                    <a:pt x="66895" y="29033"/>
                    <a:pt x="28311" y="90804"/>
                    <a:pt x="24998" y="96141"/>
                  </a:cubicBezTo>
                  <a:lnTo>
                    <a:pt x="4878" y="209071"/>
                  </a:lnTo>
                  <a:close/>
                </a:path>
              </a:pathLst>
            </a:custGeom>
            <a:solidFill>
              <a:srgbClr val="0E0E0E"/>
            </a:solidFill>
            <a:ln w="613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6D953C00-8DCA-45FD-AA54-46CED52A85AE}"/>
                </a:ext>
              </a:extLst>
            </p:cNvPr>
            <p:cNvSpPr/>
            <p:nvPr/>
          </p:nvSpPr>
          <p:spPr>
            <a:xfrm>
              <a:off x="5638011" y="1250663"/>
              <a:ext cx="701852" cy="727966"/>
            </a:xfrm>
            <a:custGeom>
              <a:avLst/>
              <a:gdLst>
                <a:gd name="connsiteX0" fmla="*/ 521937 w 701852"/>
                <a:gd name="connsiteY0" fmla="*/ 248834 h 727966"/>
                <a:gd name="connsiteX1" fmla="*/ 495929 w 701852"/>
                <a:gd name="connsiteY1" fmla="*/ 28924 h 727966"/>
                <a:gd name="connsiteX2" fmla="*/ 276141 w 701852"/>
                <a:gd name="connsiteY2" fmla="*/ 27145 h 727966"/>
                <a:gd name="connsiteX3" fmla="*/ 279147 w 701852"/>
                <a:gd name="connsiteY3" fmla="*/ 77752 h 727966"/>
                <a:gd name="connsiteX4" fmla="*/ 183699 w 701852"/>
                <a:gd name="connsiteY4" fmla="*/ 37941 h 727966"/>
                <a:gd name="connsiteX5" fmla="*/ 149962 w 701852"/>
                <a:gd name="connsiteY5" fmla="*/ 102963 h 727966"/>
                <a:gd name="connsiteX6" fmla="*/ 8569 w 701852"/>
                <a:gd name="connsiteY6" fmla="*/ 300729 h 727966"/>
                <a:gd name="connsiteX7" fmla="*/ 23904 w 701852"/>
                <a:gd name="connsiteY7" fmla="*/ 443778 h 727966"/>
                <a:gd name="connsiteX8" fmla="*/ 42675 w 701852"/>
                <a:gd name="connsiteY8" fmla="*/ 580692 h 727966"/>
                <a:gd name="connsiteX9" fmla="*/ 237926 w 701852"/>
                <a:gd name="connsiteY9" fmla="*/ 724355 h 727966"/>
                <a:gd name="connsiteX10" fmla="*/ 425140 w 701852"/>
                <a:gd name="connsiteY10" fmla="*/ 599770 h 727966"/>
                <a:gd name="connsiteX11" fmla="*/ 466546 w 701852"/>
                <a:gd name="connsiteY11" fmla="*/ 435497 h 727966"/>
                <a:gd name="connsiteX12" fmla="*/ 701853 w 701852"/>
                <a:gd name="connsiteY12" fmla="*/ 382191 h 727966"/>
                <a:gd name="connsiteX13" fmla="*/ 701853 w 701852"/>
                <a:gd name="connsiteY13" fmla="*/ 173629 h 727966"/>
                <a:gd name="connsiteX14" fmla="*/ 521937 w 701852"/>
                <a:gd name="connsiteY14" fmla="*/ 248834 h 72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1852" h="727966">
                  <a:moveTo>
                    <a:pt x="521937" y="248834"/>
                  </a:moveTo>
                  <a:cubicBezTo>
                    <a:pt x="521937" y="248834"/>
                    <a:pt x="562791" y="79286"/>
                    <a:pt x="495929" y="28924"/>
                  </a:cubicBezTo>
                  <a:cubicBezTo>
                    <a:pt x="433606" y="-18064"/>
                    <a:pt x="345396" y="277"/>
                    <a:pt x="276141" y="27145"/>
                  </a:cubicBezTo>
                  <a:lnTo>
                    <a:pt x="279147" y="77752"/>
                  </a:lnTo>
                  <a:lnTo>
                    <a:pt x="183699" y="37941"/>
                  </a:lnTo>
                  <a:lnTo>
                    <a:pt x="149962" y="102963"/>
                  </a:lnTo>
                  <a:cubicBezTo>
                    <a:pt x="97208" y="153877"/>
                    <a:pt x="31449" y="235768"/>
                    <a:pt x="8569" y="300729"/>
                  </a:cubicBezTo>
                  <a:cubicBezTo>
                    <a:pt x="-8913" y="350416"/>
                    <a:pt x="2435" y="398201"/>
                    <a:pt x="23904" y="443778"/>
                  </a:cubicBezTo>
                  <a:cubicBezTo>
                    <a:pt x="29364" y="484815"/>
                    <a:pt x="36173" y="535790"/>
                    <a:pt x="42675" y="580692"/>
                  </a:cubicBezTo>
                  <a:cubicBezTo>
                    <a:pt x="56109" y="674729"/>
                    <a:pt x="121192" y="744965"/>
                    <a:pt x="237926" y="724355"/>
                  </a:cubicBezTo>
                  <a:cubicBezTo>
                    <a:pt x="354659" y="703744"/>
                    <a:pt x="409682" y="637556"/>
                    <a:pt x="425140" y="599770"/>
                  </a:cubicBezTo>
                  <a:cubicBezTo>
                    <a:pt x="425140" y="599770"/>
                    <a:pt x="446119" y="518431"/>
                    <a:pt x="466546" y="435497"/>
                  </a:cubicBezTo>
                  <a:cubicBezTo>
                    <a:pt x="630697" y="444453"/>
                    <a:pt x="701853" y="382191"/>
                    <a:pt x="701853" y="382191"/>
                  </a:cubicBezTo>
                  <a:lnTo>
                    <a:pt x="701853" y="173629"/>
                  </a:lnTo>
                  <a:lnTo>
                    <a:pt x="521937" y="248834"/>
                  </a:lnTo>
                  <a:close/>
                </a:path>
              </a:pathLst>
            </a:custGeom>
            <a:solidFill>
              <a:srgbClr val="E6D8CF"/>
            </a:solidFill>
            <a:ln w="613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E72B2D21-F766-49FE-B768-A36E48E3E4AE}"/>
                </a:ext>
              </a:extLst>
            </p:cNvPr>
            <p:cNvSpPr/>
            <p:nvPr/>
          </p:nvSpPr>
          <p:spPr>
            <a:xfrm>
              <a:off x="5635706" y="1248149"/>
              <a:ext cx="706367" cy="733107"/>
            </a:xfrm>
            <a:custGeom>
              <a:avLst/>
              <a:gdLst>
                <a:gd name="connsiteX0" fmla="*/ 200420 w 706367"/>
                <a:gd name="connsiteY0" fmla="*/ 733064 h 733107"/>
                <a:gd name="connsiteX1" fmla="*/ 109143 w 706367"/>
                <a:gd name="connsiteY1" fmla="*/ 705276 h 733107"/>
                <a:gd name="connsiteX2" fmla="*/ 42710 w 706367"/>
                <a:gd name="connsiteY2" fmla="*/ 583820 h 733107"/>
                <a:gd name="connsiteX3" fmla="*/ 24001 w 706367"/>
                <a:gd name="connsiteY3" fmla="*/ 447212 h 733107"/>
                <a:gd name="connsiteX4" fmla="*/ 8727 w 706367"/>
                <a:gd name="connsiteY4" fmla="*/ 302691 h 733107"/>
                <a:gd name="connsiteX5" fmla="*/ 150426 w 706367"/>
                <a:gd name="connsiteY5" fmla="*/ 104312 h 733107"/>
                <a:gd name="connsiteX6" fmla="*/ 183980 w 706367"/>
                <a:gd name="connsiteY6" fmla="*/ 39596 h 733107"/>
                <a:gd name="connsiteX7" fmla="*/ 185219 w 706367"/>
                <a:gd name="connsiteY7" fmla="*/ 38517 h 733107"/>
                <a:gd name="connsiteX8" fmla="*/ 186863 w 706367"/>
                <a:gd name="connsiteY8" fmla="*/ 38553 h 733107"/>
                <a:gd name="connsiteX9" fmla="*/ 278875 w 706367"/>
                <a:gd name="connsiteY9" fmla="*/ 76708 h 733107"/>
                <a:gd name="connsiteX10" fmla="*/ 276115 w 706367"/>
                <a:gd name="connsiteY10" fmla="*/ 29843 h 733107"/>
                <a:gd name="connsiteX11" fmla="*/ 276471 w 706367"/>
                <a:gd name="connsiteY11" fmla="*/ 28438 h 733107"/>
                <a:gd name="connsiteX12" fmla="*/ 277588 w 706367"/>
                <a:gd name="connsiteY12" fmla="*/ 27512 h 733107"/>
                <a:gd name="connsiteX13" fmla="*/ 499583 w 706367"/>
                <a:gd name="connsiteY13" fmla="*/ 29597 h 733107"/>
                <a:gd name="connsiteX14" fmla="*/ 538535 w 706367"/>
                <a:gd name="connsiteY14" fmla="*/ 160378 h 733107"/>
                <a:gd name="connsiteX15" fmla="*/ 527371 w 706367"/>
                <a:gd name="connsiteY15" fmla="*/ 247483 h 733107"/>
                <a:gd name="connsiteX16" fmla="*/ 703176 w 706367"/>
                <a:gd name="connsiteY16" fmla="*/ 174241 h 733107"/>
                <a:gd name="connsiteX17" fmla="*/ 704280 w 706367"/>
                <a:gd name="connsiteY17" fmla="*/ 173996 h 733107"/>
                <a:gd name="connsiteX18" fmla="*/ 705384 w 706367"/>
                <a:gd name="connsiteY18" fmla="*/ 174241 h 733107"/>
                <a:gd name="connsiteX19" fmla="*/ 706108 w 706367"/>
                <a:gd name="connsiteY19" fmla="*/ 175075 h 733107"/>
                <a:gd name="connsiteX20" fmla="*/ 706366 w 706367"/>
                <a:gd name="connsiteY20" fmla="*/ 176143 h 733107"/>
                <a:gd name="connsiteX21" fmla="*/ 706366 w 706367"/>
                <a:gd name="connsiteY21" fmla="*/ 384704 h 733107"/>
                <a:gd name="connsiteX22" fmla="*/ 706188 w 706367"/>
                <a:gd name="connsiteY22" fmla="*/ 385674 h 733107"/>
                <a:gd name="connsiteX23" fmla="*/ 705630 w 706367"/>
                <a:gd name="connsiteY23" fmla="*/ 386483 h 733107"/>
                <a:gd name="connsiteX24" fmla="*/ 648827 w 706367"/>
                <a:gd name="connsiteY24" fmla="*/ 416847 h 733107"/>
                <a:gd name="connsiteX25" fmla="*/ 470568 w 706367"/>
                <a:gd name="connsiteY25" fmla="*/ 440403 h 733107"/>
                <a:gd name="connsiteX26" fmla="*/ 429653 w 706367"/>
                <a:gd name="connsiteY26" fmla="*/ 602836 h 733107"/>
                <a:gd name="connsiteX27" fmla="*/ 240598 w 706367"/>
                <a:gd name="connsiteY27" fmla="*/ 729077 h 733107"/>
                <a:gd name="connsiteX28" fmla="*/ 200420 w 706367"/>
                <a:gd name="connsiteY28" fmla="*/ 733064 h 733107"/>
                <a:gd name="connsiteX29" fmla="*/ 187047 w 706367"/>
                <a:gd name="connsiteY29" fmla="*/ 43645 h 733107"/>
                <a:gd name="connsiteX30" fmla="*/ 154597 w 706367"/>
                <a:gd name="connsiteY30" fmla="*/ 106765 h 733107"/>
                <a:gd name="connsiteX31" fmla="*/ 154168 w 706367"/>
                <a:gd name="connsiteY31" fmla="*/ 107379 h 733107"/>
                <a:gd name="connsiteX32" fmla="*/ 13082 w 706367"/>
                <a:gd name="connsiteY32" fmla="*/ 304224 h 733107"/>
                <a:gd name="connsiteX33" fmla="*/ 28356 w 706367"/>
                <a:gd name="connsiteY33" fmla="*/ 445310 h 733107"/>
                <a:gd name="connsiteX34" fmla="*/ 28356 w 706367"/>
                <a:gd name="connsiteY34" fmla="*/ 445985 h 733107"/>
                <a:gd name="connsiteX35" fmla="*/ 47065 w 706367"/>
                <a:gd name="connsiteY35" fmla="*/ 582899 h 733107"/>
                <a:gd name="connsiteX36" fmla="*/ 111658 w 706367"/>
                <a:gd name="connsiteY36" fmla="*/ 701289 h 733107"/>
                <a:gd name="connsiteX37" fmla="*/ 239678 w 706367"/>
                <a:gd name="connsiteY37" fmla="*/ 724599 h 733107"/>
                <a:gd name="connsiteX38" fmla="*/ 425176 w 706367"/>
                <a:gd name="connsiteY38" fmla="*/ 601363 h 733107"/>
                <a:gd name="connsiteX39" fmla="*/ 466458 w 706367"/>
                <a:gd name="connsiteY39" fmla="*/ 437458 h 733107"/>
                <a:gd name="connsiteX40" fmla="*/ 467299 w 706367"/>
                <a:gd name="connsiteY40" fmla="*/ 436146 h 733107"/>
                <a:gd name="connsiteX41" fmla="*/ 468789 w 706367"/>
                <a:gd name="connsiteY41" fmla="*/ 435679 h 733107"/>
                <a:gd name="connsiteX42" fmla="*/ 646680 w 706367"/>
                <a:gd name="connsiteY42" fmla="*/ 412676 h 733107"/>
                <a:gd name="connsiteX43" fmla="*/ 701520 w 706367"/>
                <a:gd name="connsiteY43" fmla="*/ 383662 h 733107"/>
                <a:gd name="connsiteX44" fmla="*/ 701520 w 706367"/>
                <a:gd name="connsiteY44" fmla="*/ 179823 h 733107"/>
                <a:gd name="connsiteX45" fmla="*/ 524794 w 706367"/>
                <a:gd name="connsiteY45" fmla="*/ 253433 h 733107"/>
                <a:gd name="connsiteX46" fmla="*/ 523543 w 706367"/>
                <a:gd name="connsiteY46" fmla="*/ 253617 h 733107"/>
                <a:gd name="connsiteX47" fmla="*/ 522402 w 706367"/>
                <a:gd name="connsiteY47" fmla="*/ 253065 h 733107"/>
                <a:gd name="connsiteX48" fmla="*/ 521733 w 706367"/>
                <a:gd name="connsiteY48" fmla="*/ 252029 h 733107"/>
                <a:gd name="connsiteX49" fmla="*/ 521666 w 706367"/>
                <a:gd name="connsiteY49" fmla="*/ 250796 h 733107"/>
                <a:gd name="connsiteX50" fmla="*/ 496577 w 706367"/>
                <a:gd name="connsiteY50" fmla="*/ 33278 h 733107"/>
                <a:gd name="connsiteX51" fmla="*/ 280593 w 706367"/>
                <a:gd name="connsiteY51" fmla="*/ 31192 h 733107"/>
                <a:gd name="connsiteX52" fmla="*/ 283415 w 706367"/>
                <a:gd name="connsiteY52" fmla="*/ 80266 h 733107"/>
                <a:gd name="connsiteX53" fmla="*/ 283194 w 706367"/>
                <a:gd name="connsiteY53" fmla="*/ 81382 h 733107"/>
                <a:gd name="connsiteX54" fmla="*/ 282433 w 706367"/>
                <a:gd name="connsiteY54" fmla="*/ 82229 h 733107"/>
                <a:gd name="connsiteX55" fmla="*/ 281329 w 706367"/>
                <a:gd name="connsiteY55" fmla="*/ 82548 h 733107"/>
                <a:gd name="connsiteX56" fmla="*/ 280225 w 706367"/>
                <a:gd name="connsiteY56" fmla="*/ 82229 h 733107"/>
                <a:gd name="connsiteX57" fmla="*/ 187047 w 706367"/>
                <a:gd name="connsiteY57" fmla="*/ 43645 h 73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06367" h="733107">
                  <a:moveTo>
                    <a:pt x="200420" y="733064"/>
                  </a:moveTo>
                  <a:cubicBezTo>
                    <a:pt x="167798" y="733843"/>
                    <a:pt x="135796" y="724102"/>
                    <a:pt x="109143" y="705276"/>
                  </a:cubicBezTo>
                  <a:cubicBezTo>
                    <a:pt x="73810" y="679697"/>
                    <a:pt x="50255" y="636573"/>
                    <a:pt x="42710" y="583820"/>
                  </a:cubicBezTo>
                  <a:cubicBezTo>
                    <a:pt x="37373" y="546401"/>
                    <a:pt x="31055" y="500456"/>
                    <a:pt x="24001" y="447212"/>
                  </a:cubicBezTo>
                  <a:cubicBezTo>
                    <a:pt x="-1763" y="392004"/>
                    <a:pt x="-6670" y="346243"/>
                    <a:pt x="8727" y="302691"/>
                  </a:cubicBezTo>
                  <a:cubicBezTo>
                    <a:pt x="31362" y="238282"/>
                    <a:pt x="96200" y="156759"/>
                    <a:pt x="150426" y="104312"/>
                  </a:cubicBezTo>
                  <a:lnTo>
                    <a:pt x="183980" y="39596"/>
                  </a:lnTo>
                  <a:cubicBezTo>
                    <a:pt x="184244" y="39093"/>
                    <a:pt x="184685" y="38707"/>
                    <a:pt x="185219" y="38517"/>
                  </a:cubicBezTo>
                  <a:cubicBezTo>
                    <a:pt x="185753" y="38320"/>
                    <a:pt x="186342" y="38339"/>
                    <a:pt x="186863" y="38553"/>
                  </a:cubicBezTo>
                  <a:lnTo>
                    <a:pt x="278875" y="76708"/>
                  </a:lnTo>
                  <a:lnTo>
                    <a:pt x="276115" y="29843"/>
                  </a:lnTo>
                  <a:cubicBezTo>
                    <a:pt x="276078" y="29346"/>
                    <a:pt x="276207" y="28855"/>
                    <a:pt x="276471" y="28438"/>
                  </a:cubicBezTo>
                  <a:cubicBezTo>
                    <a:pt x="276735" y="28015"/>
                    <a:pt x="277127" y="27696"/>
                    <a:pt x="277588" y="27512"/>
                  </a:cubicBezTo>
                  <a:cubicBezTo>
                    <a:pt x="373648" y="-9723"/>
                    <a:pt x="448363" y="-9293"/>
                    <a:pt x="499583" y="29597"/>
                  </a:cubicBezTo>
                  <a:cubicBezTo>
                    <a:pt x="527923" y="50944"/>
                    <a:pt x="541050" y="94988"/>
                    <a:pt x="538535" y="160378"/>
                  </a:cubicBezTo>
                  <a:cubicBezTo>
                    <a:pt x="537241" y="189675"/>
                    <a:pt x="533505" y="218812"/>
                    <a:pt x="527371" y="247483"/>
                  </a:cubicBezTo>
                  <a:lnTo>
                    <a:pt x="703176" y="174241"/>
                  </a:lnTo>
                  <a:cubicBezTo>
                    <a:pt x="703519" y="174076"/>
                    <a:pt x="703900" y="173996"/>
                    <a:pt x="704280" y="173996"/>
                  </a:cubicBezTo>
                  <a:cubicBezTo>
                    <a:pt x="704660" y="173996"/>
                    <a:pt x="705041" y="174076"/>
                    <a:pt x="705384" y="174241"/>
                  </a:cubicBezTo>
                  <a:cubicBezTo>
                    <a:pt x="705691" y="174456"/>
                    <a:pt x="705936" y="174744"/>
                    <a:pt x="706108" y="175075"/>
                  </a:cubicBezTo>
                  <a:cubicBezTo>
                    <a:pt x="706280" y="175407"/>
                    <a:pt x="706366" y="175769"/>
                    <a:pt x="706366" y="176143"/>
                  </a:cubicBezTo>
                  <a:lnTo>
                    <a:pt x="706366" y="384704"/>
                  </a:lnTo>
                  <a:cubicBezTo>
                    <a:pt x="706378" y="385036"/>
                    <a:pt x="706317" y="385367"/>
                    <a:pt x="706188" y="385674"/>
                  </a:cubicBezTo>
                  <a:cubicBezTo>
                    <a:pt x="706065" y="385980"/>
                    <a:pt x="705875" y="386256"/>
                    <a:pt x="705630" y="386483"/>
                  </a:cubicBezTo>
                  <a:cubicBezTo>
                    <a:pt x="688466" y="399610"/>
                    <a:pt x="669278" y="409867"/>
                    <a:pt x="648827" y="416847"/>
                  </a:cubicBezTo>
                  <a:cubicBezTo>
                    <a:pt x="613924" y="430036"/>
                    <a:pt x="554791" y="444697"/>
                    <a:pt x="470568" y="440403"/>
                  </a:cubicBezTo>
                  <a:cubicBezTo>
                    <a:pt x="450510" y="521803"/>
                    <a:pt x="429837" y="602038"/>
                    <a:pt x="429653" y="602836"/>
                  </a:cubicBezTo>
                  <a:cubicBezTo>
                    <a:pt x="410392" y="649210"/>
                    <a:pt x="349418" y="709877"/>
                    <a:pt x="240598" y="729077"/>
                  </a:cubicBezTo>
                  <a:cubicBezTo>
                    <a:pt x="227349" y="731592"/>
                    <a:pt x="213902" y="732929"/>
                    <a:pt x="200420" y="733064"/>
                  </a:cubicBezTo>
                  <a:close/>
                  <a:moveTo>
                    <a:pt x="187047" y="43645"/>
                  </a:moveTo>
                  <a:lnTo>
                    <a:pt x="154597" y="106765"/>
                  </a:lnTo>
                  <a:cubicBezTo>
                    <a:pt x="154469" y="106980"/>
                    <a:pt x="154327" y="107182"/>
                    <a:pt x="154168" y="107379"/>
                  </a:cubicBezTo>
                  <a:cubicBezTo>
                    <a:pt x="100249" y="159397"/>
                    <a:pt x="35779" y="240429"/>
                    <a:pt x="13082" y="304224"/>
                  </a:cubicBezTo>
                  <a:cubicBezTo>
                    <a:pt x="-1824" y="346673"/>
                    <a:pt x="3022" y="391575"/>
                    <a:pt x="28356" y="445310"/>
                  </a:cubicBezTo>
                  <a:cubicBezTo>
                    <a:pt x="28381" y="445537"/>
                    <a:pt x="28381" y="445764"/>
                    <a:pt x="28356" y="445985"/>
                  </a:cubicBezTo>
                  <a:cubicBezTo>
                    <a:pt x="35410" y="499352"/>
                    <a:pt x="41729" y="545420"/>
                    <a:pt x="47065" y="582899"/>
                  </a:cubicBezTo>
                  <a:cubicBezTo>
                    <a:pt x="54426" y="634426"/>
                    <a:pt x="77368" y="676446"/>
                    <a:pt x="111658" y="701289"/>
                  </a:cubicBezTo>
                  <a:cubicBezTo>
                    <a:pt x="145948" y="726132"/>
                    <a:pt x="188519" y="733616"/>
                    <a:pt x="239678" y="724599"/>
                  </a:cubicBezTo>
                  <a:cubicBezTo>
                    <a:pt x="346658" y="705644"/>
                    <a:pt x="406466" y="646388"/>
                    <a:pt x="425176" y="601363"/>
                  </a:cubicBezTo>
                  <a:cubicBezTo>
                    <a:pt x="425176" y="600873"/>
                    <a:pt x="446277" y="519472"/>
                    <a:pt x="466458" y="437458"/>
                  </a:cubicBezTo>
                  <a:cubicBezTo>
                    <a:pt x="466575" y="436937"/>
                    <a:pt x="466870" y="436471"/>
                    <a:pt x="467299" y="436146"/>
                  </a:cubicBezTo>
                  <a:cubicBezTo>
                    <a:pt x="467722" y="435814"/>
                    <a:pt x="468256" y="435655"/>
                    <a:pt x="468789" y="435679"/>
                  </a:cubicBezTo>
                  <a:cubicBezTo>
                    <a:pt x="553011" y="440280"/>
                    <a:pt x="612084" y="425681"/>
                    <a:pt x="646680" y="412676"/>
                  </a:cubicBezTo>
                  <a:cubicBezTo>
                    <a:pt x="666322" y="405843"/>
                    <a:pt x="684816" y="396059"/>
                    <a:pt x="701520" y="383662"/>
                  </a:cubicBezTo>
                  <a:lnTo>
                    <a:pt x="701520" y="179823"/>
                  </a:lnTo>
                  <a:lnTo>
                    <a:pt x="524794" y="253433"/>
                  </a:lnTo>
                  <a:cubicBezTo>
                    <a:pt x="524408" y="253617"/>
                    <a:pt x="523966" y="253685"/>
                    <a:pt x="523543" y="253617"/>
                  </a:cubicBezTo>
                  <a:cubicBezTo>
                    <a:pt x="523114" y="253556"/>
                    <a:pt x="522721" y="253360"/>
                    <a:pt x="522402" y="253065"/>
                  </a:cubicBezTo>
                  <a:cubicBezTo>
                    <a:pt x="522089" y="252783"/>
                    <a:pt x="521862" y="252427"/>
                    <a:pt x="521733" y="252029"/>
                  </a:cubicBezTo>
                  <a:cubicBezTo>
                    <a:pt x="521605" y="251630"/>
                    <a:pt x="521580" y="251207"/>
                    <a:pt x="521666" y="250796"/>
                  </a:cubicBezTo>
                  <a:cubicBezTo>
                    <a:pt x="522095" y="249139"/>
                    <a:pt x="561415" y="82167"/>
                    <a:pt x="496577" y="33278"/>
                  </a:cubicBezTo>
                  <a:cubicBezTo>
                    <a:pt x="446952" y="-4140"/>
                    <a:pt x="374262" y="-4815"/>
                    <a:pt x="280593" y="31192"/>
                  </a:cubicBezTo>
                  <a:lnTo>
                    <a:pt x="283415" y="80266"/>
                  </a:lnTo>
                  <a:cubicBezTo>
                    <a:pt x="283445" y="80652"/>
                    <a:pt x="283366" y="81039"/>
                    <a:pt x="283194" y="81382"/>
                  </a:cubicBezTo>
                  <a:cubicBezTo>
                    <a:pt x="283022" y="81726"/>
                    <a:pt x="282758" y="82020"/>
                    <a:pt x="282433" y="82229"/>
                  </a:cubicBezTo>
                  <a:cubicBezTo>
                    <a:pt x="282102" y="82437"/>
                    <a:pt x="281722" y="82548"/>
                    <a:pt x="281329" y="82548"/>
                  </a:cubicBezTo>
                  <a:cubicBezTo>
                    <a:pt x="280937" y="82548"/>
                    <a:pt x="280556" y="82437"/>
                    <a:pt x="280225" y="82229"/>
                  </a:cubicBezTo>
                  <a:lnTo>
                    <a:pt x="187047" y="43645"/>
                  </a:lnTo>
                  <a:close/>
                </a:path>
              </a:pathLst>
            </a:custGeom>
            <a:solidFill>
              <a:srgbClr val="0E0E0E"/>
            </a:solidFill>
            <a:ln w="613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D55F8F42-F1F5-4E0A-817C-7ED97B442451}"/>
                </a:ext>
              </a:extLst>
            </p:cNvPr>
            <p:cNvSpPr/>
            <p:nvPr/>
          </p:nvSpPr>
          <p:spPr>
            <a:xfrm>
              <a:off x="6073590" y="1267871"/>
              <a:ext cx="17399" cy="20242"/>
            </a:xfrm>
            <a:custGeom>
              <a:avLst/>
              <a:gdLst>
                <a:gd name="connsiteX0" fmla="*/ 5633 w 17399"/>
                <a:gd name="connsiteY0" fmla="*/ 20243 h 20242"/>
                <a:gd name="connsiteX1" fmla="*/ 12767 w 17399"/>
                <a:gd name="connsiteY1" fmla="*/ 17071 h 20242"/>
                <a:gd name="connsiteX2" fmla="*/ 16858 w 17399"/>
                <a:gd name="connsiteY2" fmla="*/ 10428 h 20242"/>
                <a:gd name="connsiteX3" fmla="*/ 11767 w 17399"/>
                <a:gd name="connsiteY3" fmla="*/ 0 h 20242"/>
                <a:gd name="connsiteX4" fmla="*/ 4627 w 17399"/>
                <a:gd name="connsiteY4" fmla="*/ 3159 h 20242"/>
                <a:gd name="connsiteX5" fmla="*/ 541 w 17399"/>
                <a:gd name="connsiteY5" fmla="*/ 9815 h 20242"/>
                <a:gd name="connsiteX6" fmla="*/ 5633 w 17399"/>
                <a:gd name="connsiteY6" fmla="*/ 20243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5633" y="20243"/>
                  </a:moveTo>
                  <a:cubicBezTo>
                    <a:pt x="8277" y="19930"/>
                    <a:pt x="10761" y="18826"/>
                    <a:pt x="12767" y="17071"/>
                  </a:cubicBezTo>
                  <a:cubicBezTo>
                    <a:pt x="14767" y="15323"/>
                    <a:pt x="16196" y="13004"/>
                    <a:pt x="16858" y="10428"/>
                  </a:cubicBezTo>
                  <a:cubicBezTo>
                    <a:pt x="18515" y="4846"/>
                    <a:pt x="16245" y="184"/>
                    <a:pt x="11767" y="0"/>
                  </a:cubicBezTo>
                  <a:cubicBezTo>
                    <a:pt x="9123" y="307"/>
                    <a:pt x="6633" y="1405"/>
                    <a:pt x="4627" y="3159"/>
                  </a:cubicBezTo>
                  <a:cubicBezTo>
                    <a:pt x="2621" y="4913"/>
                    <a:pt x="1198" y="7232"/>
                    <a:pt x="541" y="9815"/>
                  </a:cubicBezTo>
                  <a:cubicBezTo>
                    <a:pt x="-1115" y="15397"/>
                    <a:pt x="1155" y="20059"/>
                    <a:pt x="5633" y="20243"/>
                  </a:cubicBezTo>
                  <a:close/>
                </a:path>
              </a:pathLst>
            </a:custGeom>
            <a:solidFill>
              <a:srgbClr val="161616"/>
            </a:solidFill>
            <a:ln w="613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B7BA7C5C-5796-4187-8579-79CA0804D97F}"/>
                </a:ext>
              </a:extLst>
            </p:cNvPr>
            <p:cNvSpPr/>
            <p:nvPr/>
          </p:nvSpPr>
          <p:spPr>
            <a:xfrm>
              <a:off x="6071543" y="1265601"/>
              <a:ext cx="22088" cy="24781"/>
            </a:xfrm>
            <a:custGeom>
              <a:avLst/>
              <a:gdLst>
                <a:gd name="connsiteX0" fmla="*/ 7925 w 22088"/>
                <a:gd name="connsiteY0" fmla="*/ 24782 h 24781"/>
                <a:gd name="connsiteX1" fmla="*/ 4472 w 22088"/>
                <a:gd name="connsiteY1" fmla="*/ 23880 h 24781"/>
                <a:gd name="connsiteX2" fmla="*/ 1791 w 22088"/>
                <a:gd name="connsiteY2" fmla="*/ 21531 h 24781"/>
                <a:gd name="connsiteX3" fmla="*/ 67 w 22088"/>
                <a:gd name="connsiteY3" fmla="*/ 16599 h 24781"/>
                <a:gd name="connsiteX4" fmla="*/ 687 w 22088"/>
                <a:gd name="connsiteY4" fmla="*/ 11409 h 24781"/>
                <a:gd name="connsiteX5" fmla="*/ 5582 w 22088"/>
                <a:gd name="connsiteY5" fmla="*/ 3509 h 24781"/>
                <a:gd name="connsiteX6" fmla="*/ 14182 w 22088"/>
                <a:gd name="connsiteY6" fmla="*/ 0 h 24781"/>
                <a:gd name="connsiteX7" fmla="*/ 17636 w 22088"/>
                <a:gd name="connsiteY7" fmla="*/ 896 h 24781"/>
                <a:gd name="connsiteX8" fmla="*/ 20316 w 22088"/>
                <a:gd name="connsiteY8" fmla="*/ 3251 h 24781"/>
                <a:gd name="connsiteX9" fmla="*/ 22028 w 22088"/>
                <a:gd name="connsiteY9" fmla="*/ 8189 h 24781"/>
                <a:gd name="connsiteX10" fmla="*/ 21359 w 22088"/>
                <a:gd name="connsiteY10" fmla="*/ 13372 h 24781"/>
                <a:gd name="connsiteX11" fmla="*/ 16464 w 22088"/>
                <a:gd name="connsiteY11" fmla="*/ 21218 h 24781"/>
                <a:gd name="connsiteX12" fmla="*/ 7925 w 22088"/>
                <a:gd name="connsiteY12" fmla="*/ 24782 h 24781"/>
                <a:gd name="connsiteX13" fmla="*/ 13508 w 22088"/>
                <a:gd name="connsiteY13" fmla="*/ 4601 h 24781"/>
                <a:gd name="connsiteX14" fmla="*/ 7950 w 22088"/>
                <a:gd name="connsiteY14" fmla="*/ 7392 h 24781"/>
                <a:gd name="connsiteX15" fmla="*/ 4797 w 22088"/>
                <a:gd name="connsiteY15" fmla="*/ 12759 h 24781"/>
                <a:gd name="connsiteX16" fmla="*/ 4325 w 22088"/>
                <a:gd name="connsiteY16" fmla="*/ 15875 h 24781"/>
                <a:gd name="connsiteX17" fmla="*/ 5226 w 22088"/>
                <a:gd name="connsiteY17" fmla="*/ 18893 h 24781"/>
                <a:gd name="connsiteX18" fmla="*/ 6355 w 22088"/>
                <a:gd name="connsiteY18" fmla="*/ 19875 h 24781"/>
                <a:gd name="connsiteX19" fmla="*/ 7802 w 22088"/>
                <a:gd name="connsiteY19" fmla="*/ 20243 h 24781"/>
                <a:gd name="connsiteX20" fmla="*/ 13464 w 22088"/>
                <a:gd name="connsiteY20" fmla="*/ 17482 h 24781"/>
                <a:gd name="connsiteX21" fmla="*/ 16697 w 22088"/>
                <a:gd name="connsiteY21" fmla="*/ 12084 h 24781"/>
                <a:gd name="connsiteX22" fmla="*/ 17176 w 22088"/>
                <a:gd name="connsiteY22" fmla="*/ 8968 h 24781"/>
                <a:gd name="connsiteX23" fmla="*/ 16268 w 22088"/>
                <a:gd name="connsiteY23" fmla="*/ 5950 h 24781"/>
                <a:gd name="connsiteX24" fmla="*/ 15145 w 22088"/>
                <a:gd name="connsiteY24" fmla="*/ 4962 h 24781"/>
                <a:gd name="connsiteX25" fmla="*/ 13691 w 22088"/>
                <a:gd name="connsiteY25" fmla="*/ 4601 h 24781"/>
                <a:gd name="connsiteX26" fmla="*/ 13508 w 22088"/>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8" h="24781">
                  <a:moveTo>
                    <a:pt x="7925" y="24782"/>
                  </a:moveTo>
                  <a:cubicBezTo>
                    <a:pt x="6723" y="24757"/>
                    <a:pt x="5539" y="24445"/>
                    <a:pt x="4472" y="23880"/>
                  </a:cubicBezTo>
                  <a:cubicBezTo>
                    <a:pt x="3410" y="23316"/>
                    <a:pt x="2490" y="22512"/>
                    <a:pt x="1791" y="21531"/>
                  </a:cubicBezTo>
                  <a:cubicBezTo>
                    <a:pt x="852" y="20040"/>
                    <a:pt x="264" y="18353"/>
                    <a:pt x="67" y="16599"/>
                  </a:cubicBezTo>
                  <a:cubicBezTo>
                    <a:pt x="-123" y="14845"/>
                    <a:pt x="92" y="13066"/>
                    <a:pt x="687" y="11409"/>
                  </a:cubicBezTo>
                  <a:cubicBezTo>
                    <a:pt x="1441" y="8324"/>
                    <a:pt x="3159" y="5557"/>
                    <a:pt x="5582" y="3509"/>
                  </a:cubicBezTo>
                  <a:cubicBezTo>
                    <a:pt x="8005" y="1460"/>
                    <a:pt x="11017" y="233"/>
                    <a:pt x="14182" y="0"/>
                  </a:cubicBezTo>
                  <a:cubicBezTo>
                    <a:pt x="15390" y="25"/>
                    <a:pt x="16568" y="331"/>
                    <a:pt x="17636" y="896"/>
                  </a:cubicBezTo>
                  <a:cubicBezTo>
                    <a:pt x="18703" y="1460"/>
                    <a:pt x="19617" y="2270"/>
                    <a:pt x="20316" y="3251"/>
                  </a:cubicBezTo>
                  <a:cubicBezTo>
                    <a:pt x="21261" y="4742"/>
                    <a:pt x="21850" y="6435"/>
                    <a:pt x="22028" y="8189"/>
                  </a:cubicBezTo>
                  <a:cubicBezTo>
                    <a:pt x="22212" y="9943"/>
                    <a:pt x="21979" y="11716"/>
                    <a:pt x="21359" y="13372"/>
                  </a:cubicBezTo>
                  <a:cubicBezTo>
                    <a:pt x="20580" y="16433"/>
                    <a:pt x="18869" y="19175"/>
                    <a:pt x="16464" y="21218"/>
                  </a:cubicBezTo>
                  <a:cubicBezTo>
                    <a:pt x="14059" y="23267"/>
                    <a:pt x="11072" y="24506"/>
                    <a:pt x="7925" y="24782"/>
                  </a:cubicBezTo>
                  <a:close/>
                  <a:moveTo>
                    <a:pt x="13508" y="4601"/>
                  </a:moveTo>
                  <a:cubicBezTo>
                    <a:pt x="11422" y="4975"/>
                    <a:pt x="9495" y="5944"/>
                    <a:pt x="7950" y="7392"/>
                  </a:cubicBezTo>
                  <a:cubicBezTo>
                    <a:pt x="6404" y="8839"/>
                    <a:pt x="5306" y="10704"/>
                    <a:pt x="4797" y="12759"/>
                  </a:cubicBezTo>
                  <a:cubicBezTo>
                    <a:pt x="4410" y="13747"/>
                    <a:pt x="4251" y="14814"/>
                    <a:pt x="4325" y="15875"/>
                  </a:cubicBezTo>
                  <a:cubicBezTo>
                    <a:pt x="4398" y="16936"/>
                    <a:pt x="4705" y="17967"/>
                    <a:pt x="5226" y="18893"/>
                  </a:cubicBezTo>
                  <a:cubicBezTo>
                    <a:pt x="5521" y="19304"/>
                    <a:pt x="5907" y="19642"/>
                    <a:pt x="6355" y="19875"/>
                  </a:cubicBezTo>
                  <a:cubicBezTo>
                    <a:pt x="6803" y="20114"/>
                    <a:pt x="7300" y="20237"/>
                    <a:pt x="7802" y="20243"/>
                  </a:cubicBezTo>
                  <a:cubicBezTo>
                    <a:pt x="9919" y="19893"/>
                    <a:pt x="11882" y="18936"/>
                    <a:pt x="13464" y="17482"/>
                  </a:cubicBezTo>
                  <a:cubicBezTo>
                    <a:pt x="15041" y="16035"/>
                    <a:pt x="16169" y="14158"/>
                    <a:pt x="16697" y="12084"/>
                  </a:cubicBezTo>
                  <a:cubicBezTo>
                    <a:pt x="17083" y="11091"/>
                    <a:pt x="17249" y="10029"/>
                    <a:pt x="17176" y="8968"/>
                  </a:cubicBezTo>
                  <a:cubicBezTo>
                    <a:pt x="17102" y="7907"/>
                    <a:pt x="16789" y="6876"/>
                    <a:pt x="16268" y="5950"/>
                  </a:cubicBezTo>
                  <a:cubicBezTo>
                    <a:pt x="15979" y="5533"/>
                    <a:pt x="15593" y="5196"/>
                    <a:pt x="15145" y="4962"/>
                  </a:cubicBezTo>
                  <a:cubicBezTo>
                    <a:pt x="14697" y="4729"/>
                    <a:pt x="14201" y="4607"/>
                    <a:pt x="13691" y="4601"/>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ED0F0173-3245-476D-878B-09E714ECFF56}"/>
                </a:ext>
              </a:extLst>
            </p:cNvPr>
            <p:cNvSpPr/>
            <p:nvPr/>
          </p:nvSpPr>
          <p:spPr>
            <a:xfrm>
              <a:off x="6110334" y="1269895"/>
              <a:ext cx="17346" cy="19629"/>
            </a:xfrm>
            <a:custGeom>
              <a:avLst/>
              <a:gdLst>
                <a:gd name="connsiteX0" fmla="*/ 541 w 17346"/>
                <a:gd name="connsiteY0" fmla="*/ 9201 h 19629"/>
                <a:gd name="connsiteX1" fmla="*/ 5633 w 17346"/>
                <a:gd name="connsiteY1" fmla="*/ 19629 h 19629"/>
                <a:gd name="connsiteX2" fmla="*/ 12767 w 17346"/>
                <a:gd name="connsiteY2" fmla="*/ 16458 h 19629"/>
                <a:gd name="connsiteX3" fmla="*/ 16858 w 17346"/>
                <a:gd name="connsiteY3" fmla="*/ 9815 h 19629"/>
                <a:gd name="connsiteX4" fmla="*/ 17288 w 17346"/>
                <a:gd name="connsiteY4" fmla="*/ 5398 h 19629"/>
                <a:gd name="connsiteX5" fmla="*/ 8638 w 17346"/>
                <a:gd name="connsiteY5" fmla="*/ 0 h 19629"/>
                <a:gd name="connsiteX6" fmla="*/ 3572 w 17346"/>
                <a:gd name="connsiteY6" fmla="*/ 3705 h 19629"/>
                <a:gd name="connsiteX7" fmla="*/ 541 w 17346"/>
                <a:gd name="connsiteY7" fmla="*/ 9201 h 1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46" h="19629">
                  <a:moveTo>
                    <a:pt x="541" y="9201"/>
                  </a:moveTo>
                  <a:cubicBezTo>
                    <a:pt x="-1115" y="14783"/>
                    <a:pt x="1155" y="19445"/>
                    <a:pt x="5633" y="19629"/>
                  </a:cubicBezTo>
                  <a:cubicBezTo>
                    <a:pt x="8276" y="19317"/>
                    <a:pt x="10761" y="18212"/>
                    <a:pt x="12767" y="16458"/>
                  </a:cubicBezTo>
                  <a:cubicBezTo>
                    <a:pt x="14773" y="14710"/>
                    <a:pt x="16196" y="12391"/>
                    <a:pt x="16858" y="9815"/>
                  </a:cubicBezTo>
                  <a:cubicBezTo>
                    <a:pt x="17294" y="8385"/>
                    <a:pt x="17441" y="6883"/>
                    <a:pt x="17288" y="5398"/>
                  </a:cubicBezTo>
                  <a:cubicBezTo>
                    <a:pt x="14466" y="3496"/>
                    <a:pt x="11583" y="1656"/>
                    <a:pt x="8638" y="0"/>
                  </a:cubicBezTo>
                  <a:cubicBezTo>
                    <a:pt x="6700" y="853"/>
                    <a:pt x="4970" y="2116"/>
                    <a:pt x="3572" y="3705"/>
                  </a:cubicBezTo>
                  <a:cubicBezTo>
                    <a:pt x="2173" y="5294"/>
                    <a:pt x="1143" y="7171"/>
                    <a:pt x="541" y="9201"/>
                  </a:cubicBezTo>
                  <a:close/>
                </a:path>
              </a:pathLst>
            </a:custGeom>
            <a:solidFill>
              <a:srgbClr val="161616"/>
            </a:solidFill>
            <a:ln w="613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454DF56F-E629-43B3-9AF9-6A269519F721}"/>
                </a:ext>
              </a:extLst>
            </p:cNvPr>
            <p:cNvSpPr/>
            <p:nvPr/>
          </p:nvSpPr>
          <p:spPr>
            <a:xfrm>
              <a:off x="6108285" y="1267521"/>
              <a:ext cx="21981" cy="24272"/>
            </a:xfrm>
            <a:custGeom>
              <a:avLst/>
              <a:gdLst>
                <a:gd name="connsiteX0" fmla="*/ 7926 w 21981"/>
                <a:gd name="connsiteY0" fmla="*/ 24273 h 24272"/>
                <a:gd name="connsiteX1" fmla="*/ 4473 w 21981"/>
                <a:gd name="connsiteY1" fmla="*/ 23377 h 24272"/>
                <a:gd name="connsiteX2" fmla="*/ 1792 w 21981"/>
                <a:gd name="connsiteY2" fmla="*/ 21022 h 24272"/>
                <a:gd name="connsiteX3" fmla="*/ 68 w 21981"/>
                <a:gd name="connsiteY3" fmla="*/ 16090 h 24272"/>
                <a:gd name="connsiteX4" fmla="*/ 688 w 21981"/>
                <a:gd name="connsiteY4" fmla="*/ 10900 h 24272"/>
                <a:gd name="connsiteX5" fmla="*/ 4258 w 21981"/>
                <a:gd name="connsiteY5" fmla="*/ 4509 h 24272"/>
                <a:gd name="connsiteX6" fmla="*/ 10196 w 21981"/>
                <a:gd name="connsiteY6" fmla="*/ 227 h 24272"/>
                <a:gd name="connsiteX7" fmla="*/ 11147 w 21981"/>
                <a:gd name="connsiteY7" fmla="*/ 0 h 24272"/>
                <a:gd name="connsiteX8" fmla="*/ 12097 w 21981"/>
                <a:gd name="connsiteY8" fmla="*/ 227 h 24272"/>
                <a:gd name="connsiteX9" fmla="*/ 20930 w 21981"/>
                <a:gd name="connsiteY9" fmla="*/ 5686 h 24272"/>
                <a:gd name="connsiteX10" fmla="*/ 21617 w 21981"/>
                <a:gd name="connsiteY10" fmla="*/ 6435 h 24272"/>
                <a:gd name="connsiteX11" fmla="*/ 21912 w 21981"/>
                <a:gd name="connsiteY11" fmla="*/ 7404 h 24272"/>
                <a:gd name="connsiteX12" fmla="*/ 21421 w 21981"/>
                <a:gd name="connsiteY12" fmla="*/ 12679 h 24272"/>
                <a:gd name="connsiteX13" fmla="*/ 16526 w 21981"/>
                <a:gd name="connsiteY13" fmla="*/ 20635 h 24272"/>
                <a:gd name="connsiteX14" fmla="*/ 7926 w 21981"/>
                <a:gd name="connsiteY14" fmla="*/ 24273 h 24272"/>
                <a:gd name="connsiteX15" fmla="*/ 4797 w 21981"/>
                <a:gd name="connsiteY15" fmla="*/ 12005 h 24272"/>
                <a:gd name="connsiteX16" fmla="*/ 4319 w 21981"/>
                <a:gd name="connsiteY16" fmla="*/ 15121 h 24272"/>
                <a:gd name="connsiteX17" fmla="*/ 5227 w 21981"/>
                <a:gd name="connsiteY17" fmla="*/ 18139 h 24272"/>
                <a:gd name="connsiteX18" fmla="*/ 6350 w 21981"/>
                <a:gd name="connsiteY18" fmla="*/ 19126 h 24272"/>
                <a:gd name="connsiteX19" fmla="*/ 7804 w 21981"/>
                <a:gd name="connsiteY19" fmla="*/ 19488 h 24272"/>
                <a:gd name="connsiteX20" fmla="*/ 13447 w 21981"/>
                <a:gd name="connsiteY20" fmla="*/ 16716 h 24272"/>
                <a:gd name="connsiteX21" fmla="*/ 16698 w 21981"/>
                <a:gd name="connsiteY21" fmla="*/ 11330 h 24272"/>
                <a:gd name="connsiteX22" fmla="*/ 17066 w 21981"/>
                <a:gd name="connsiteY22" fmla="*/ 8876 h 24272"/>
                <a:gd name="connsiteX23" fmla="*/ 10564 w 21981"/>
                <a:gd name="connsiteY23" fmla="*/ 4766 h 24272"/>
                <a:gd name="connsiteX24" fmla="*/ 4797 w 21981"/>
                <a:gd name="connsiteY24" fmla="*/ 12066 h 24272"/>
                <a:gd name="connsiteX25" fmla="*/ 4797 w 21981"/>
                <a:gd name="connsiteY25" fmla="*/ 12005 h 2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81" h="24272">
                  <a:moveTo>
                    <a:pt x="7926" y="24273"/>
                  </a:moveTo>
                  <a:cubicBezTo>
                    <a:pt x="6718" y="24248"/>
                    <a:pt x="5540" y="23942"/>
                    <a:pt x="4473" y="23377"/>
                  </a:cubicBezTo>
                  <a:cubicBezTo>
                    <a:pt x="3405" y="22813"/>
                    <a:pt x="2491" y="22003"/>
                    <a:pt x="1792" y="21022"/>
                  </a:cubicBezTo>
                  <a:cubicBezTo>
                    <a:pt x="847" y="19531"/>
                    <a:pt x="258" y="17844"/>
                    <a:pt x="68" y="16090"/>
                  </a:cubicBezTo>
                  <a:cubicBezTo>
                    <a:pt x="-122" y="14336"/>
                    <a:pt x="87" y="12563"/>
                    <a:pt x="688" y="10900"/>
                  </a:cubicBezTo>
                  <a:cubicBezTo>
                    <a:pt x="1393" y="8533"/>
                    <a:pt x="2614" y="6355"/>
                    <a:pt x="4258" y="4509"/>
                  </a:cubicBezTo>
                  <a:cubicBezTo>
                    <a:pt x="5896" y="2662"/>
                    <a:pt x="7926" y="1202"/>
                    <a:pt x="10196" y="227"/>
                  </a:cubicBezTo>
                  <a:cubicBezTo>
                    <a:pt x="10490" y="80"/>
                    <a:pt x="10815" y="0"/>
                    <a:pt x="11147" y="0"/>
                  </a:cubicBezTo>
                  <a:cubicBezTo>
                    <a:pt x="11478" y="0"/>
                    <a:pt x="11803" y="80"/>
                    <a:pt x="12097" y="227"/>
                  </a:cubicBezTo>
                  <a:cubicBezTo>
                    <a:pt x="14735" y="1699"/>
                    <a:pt x="17434" y="3355"/>
                    <a:pt x="20930" y="5686"/>
                  </a:cubicBezTo>
                  <a:cubicBezTo>
                    <a:pt x="21213" y="5883"/>
                    <a:pt x="21446" y="6134"/>
                    <a:pt x="21617" y="6435"/>
                  </a:cubicBezTo>
                  <a:cubicBezTo>
                    <a:pt x="21789" y="6729"/>
                    <a:pt x="21887" y="7060"/>
                    <a:pt x="21912" y="7404"/>
                  </a:cubicBezTo>
                  <a:cubicBezTo>
                    <a:pt x="22090" y="9177"/>
                    <a:pt x="21924" y="10968"/>
                    <a:pt x="21421" y="12679"/>
                  </a:cubicBezTo>
                  <a:cubicBezTo>
                    <a:pt x="20654" y="15777"/>
                    <a:pt x="18943" y="18556"/>
                    <a:pt x="16526" y="20635"/>
                  </a:cubicBezTo>
                  <a:cubicBezTo>
                    <a:pt x="14109" y="22715"/>
                    <a:pt x="11104" y="23985"/>
                    <a:pt x="7926" y="24273"/>
                  </a:cubicBezTo>
                  <a:close/>
                  <a:moveTo>
                    <a:pt x="4797" y="12005"/>
                  </a:moveTo>
                  <a:cubicBezTo>
                    <a:pt x="4411" y="12998"/>
                    <a:pt x="4246" y="14060"/>
                    <a:pt x="4319" y="15121"/>
                  </a:cubicBezTo>
                  <a:cubicBezTo>
                    <a:pt x="4393" y="16182"/>
                    <a:pt x="4706" y="17212"/>
                    <a:pt x="5227" y="18139"/>
                  </a:cubicBezTo>
                  <a:cubicBezTo>
                    <a:pt x="5515" y="18556"/>
                    <a:pt x="5902" y="18893"/>
                    <a:pt x="6350" y="19126"/>
                  </a:cubicBezTo>
                  <a:cubicBezTo>
                    <a:pt x="6798" y="19359"/>
                    <a:pt x="7294" y="19482"/>
                    <a:pt x="7804" y="19488"/>
                  </a:cubicBezTo>
                  <a:cubicBezTo>
                    <a:pt x="9914" y="19126"/>
                    <a:pt x="11870" y="18163"/>
                    <a:pt x="13447" y="16716"/>
                  </a:cubicBezTo>
                  <a:cubicBezTo>
                    <a:pt x="15023" y="15268"/>
                    <a:pt x="16152" y="13403"/>
                    <a:pt x="16698" y="11330"/>
                  </a:cubicBezTo>
                  <a:cubicBezTo>
                    <a:pt x="16943" y="10539"/>
                    <a:pt x="17066" y="9710"/>
                    <a:pt x="17066" y="8876"/>
                  </a:cubicBezTo>
                  <a:cubicBezTo>
                    <a:pt x="14919" y="7465"/>
                    <a:pt x="12772" y="6054"/>
                    <a:pt x="10564" y="4766"/>
                  </a:cubicBezTo>
                  <a:cubicBezTo>
                    <a:pt x="7785" y="6380"/>
                    <a:pt x="5724" y="8987"/>
                    <a:pt x="4797" y="12066"/>
                  </a:cubicBezTo>
                  <a:lnTo>
                    <a:pt x="4797" y="12005"/>
                  </a:lnTo>
                  <a:close/>
                </a:path>
              </a:pathLst>
            </a:custGeom>
            <a:solidFill>
              <a:srgbClr val="0E0E0E"/>
            </a:solidFill>
            <a:ln w="613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3DAD8F47-1F28-4590-BDB9-720494E14356}"/>
                </a:ext>
              </a:extLst>
            </p:cNvPr>
            <p:cNvSpPr/>
            <p:nvPr/>
          </p:nvSpPr>
          <p:spPr>
            <a:xfrm>
              <a:off x="6155052" y="1309890"/>
              <a:ext cx="7902" cy="14415"/>
            </a:xfrm>
            <a:custGeom>
              <a:avLst/>
              <a:gdLst>
                <a:gd name="connsiteX0" fmla="*/ 5633 w 7902"/>
                <a:gd name="connsiteY0" fmla="*/ 14415 h 14415"/>
                <a:gd name="connsiteX1" fmla="*/ 7902 w 7902"/>
                <a:gd name="connsiteY1" fmla="*/ 13986 h 14415"/>
                <a:gd name="connsiteX2" fmla="*/ 2443 w 7902"/>
                <a:gd name="connsiteY2" fmla="*/ 0 h 14415"/>
                <a:gd name="connsiteX3" fmla="*/ 541 w 7902"/>
                <a:gd name="connsiteY3" fmla="*/ 4049 h 14415"/>
                <a:gd name="connsiteX4" fmla="*/ 5633 w 7902"/>
                <a:gd name="connsiteY4" fmla="*/ 14415 h 1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02" h="14415">
                  <a:moveTo>
                    <a:pt x="5633" y="14415"/>
                  </a:moveTo>
                  <a:cubicBezTo>
                    <a:pt x="6406" y="14391"/>
                    <a:pt x="7172" y="14250"/>
                    <a:pt x="7902" y="13986"/>
                  </a:cubicBezTo>
                  <a:cubicBezTo>
                    <a:pt x="6363" y="9220"/>
                    <a:pt x="4535" y="4552"/>
                    <a:pt x="2443" y="0"/>
                  </a:cubicBezTo>
                  <a:cubicBezTo>
                    <a:pt x="1615" y="1251"/>
                    <a:pt x="977" y="2613"/>
                    <a:pt x="541" y="4049"/>
                  </a:cubicBezTo>
                  <a:cubicBezTo>
                    <a:pt x="-1115" y="9385"/>
                    <a:pt x="1155" y="14231"/>
                    <a:pt x="5633" y="14415"/>
                  </a:cubicBezTo>
                  <a:close/>
                </a:path>
              </a:pathLst>
            </a:custGeom>
            <a:solidFill>
              <a:srgbClr val="161616"/>
            </a:solidFill>
            <a:ln w="613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BDCDCC1F-DEB5-43A5-B195-09CE1D563386}"/>
                </a:ext>
              </a:extLst>
            </p:cNvPr>
            <p:cNvSpPr/>
            <p:nvPr/>
          </p:nvSpPr>
          <p:spPr>
            <a:xfrm>
              <a:off x="6152891" y="1307614"/>
              <a:ext cx="12639" cy="19022"/>
            </a:xfrm>
            <a:custGeom>
              <a:avLst/>
              <a:gdLst>
                <a:gd name="connsiteX0" fmla="*/ 7916 w 12639"/>
                <a:gd name="connsiteY0" fmla="*/ 19022 h 19022"/>
                <a:gd name="connsiteX1" fmla="*/ 4475 w 12639"/>
                <a:gd name="connsiteY1" fmla="*/ 18108 h 19022"/>
                <a:gd name="connsiteX2" fmla="*/ 1782 w 12639"/>
                <a:gd name="connsiteY2" fmla="*/ 15771 h 19022"/>
                <a:gd name="connsiteX3" fmla="*/ 71 w 12639"/>
                <a:gd name="connsiteY3" fmla="*/ 10839 h 19022"/>
                <a:gd name="connsiteX4" fmla="*/ 678 w 12639"/>
                <a:gd name="connsiteY4" fmla="*/ 5650 h 19022"/>
                <a:gd name="connsiteX5" fmla="*/ 2886 w 12639"/>
                <a:gd name="connsiteY5" fmla="*/ 1049 h 19022"/>
                <a:gd name="connsiteX6" fmla="*/ 3788 w 12639"/>
                <a:gd name="connsiteY6" fmla="*/ 239 h 19022"/>
                <a:gd name="connsiteX7" fmla="*/ 4972 w 12639"/>
                <a:gd name="connsiteY7" fmla="*/ 6 h 19022"/>
                <a:gd name="connsiteX8" fmla="*/ 6107 w 12639"/>
                <a:gd name="connsiteY8" fmla="*/ 387 h 19022"/>
                <a:gd name="connsiteX9" fmla="*/ 6874 w 12639"/>
                <a:gd name="connsiteY9" fmla="*/ 1295 h 19022"/>
                <a:gd name="connsiteX10" fmla="*/ 12456 w 12639"/>
                <a:gd name="connsiteY10" fmla="*/ 15526 h 19022"/>
                <a:gd name="connsiteX11" fmla="*/ 12640 w 12639"/>
                <a:gd name="connsiteY11" fmla="*/ 16446 h 19022"/>
                <a:gd name="connsiteX12" fmla="*/ 12456 w 12639"/>
                <a:gd name="connsiteY12" fmla="*/ 17366 h 19022"/>
                <a:gd name="connsiteX13" fmla="*/ 11861 w 12639"/>
                <a:gd name="connsiteY13" fmla="*/ 18059 h 19022"/>
                <a:gd name="connsiteX14" fmla="*/ 11045 w 12639"/>
                <a:gd name="connsiteY14" fmla="*/ 18470 h 19022"/>
                <a:gd name="connsiteX15" fmla="*/ 7916 w 12639"/>
                <a:gd name="connsiteY15" fmla="*/ 19022 h 19022"/>
                <a:gd name="connsiteX16" fmla="*/ 4665 w 12639"/>
                <a:gd name="connsiteY16" fmla="*/ 8042 h 19022"/>
                <a:gd name="connsiteX17" fmla="*/ 4463 w 12639"/>
                <a:gd name="connsiteY17" fmla="*/ 10631 h 19022"/>
                <a:gd name="connsiteX18" fmla="*/ 5340 w 12639"/>
                <a:gd name="connsiteY18" fmla="*/ 13072 h 19022"/>
                <a:gd name="connsiteX19" fmla="*/ 6996 w 12639"/>
                <a:gd name="connsiteY19" fmla="*/ 14238 h 19022"/>
                <a:gd name="connsiteX20" fmla="*/ 4665 w 12639"/>
                <a:gd name="connsiteY20" fmla="*/ 8042 h 1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39" h="19022">
                  <a:moveTo>
                    <a:pt x="7916" y="19022"/>
                  </a:moveTo>
                  <a:cubicBezTo>
                    <a:pt x="6714" y="18979"/>
                    <a:pt x="5536" y="18667"/>
                    <a:pt x="4475" y="18108"/>
                  </a:cubicBezTo>
                  <a:cubicBezTo>
                    <a:pt x="3414" y="17544"/>
                    <a:pt x="2494" y="16747"/>
                    <a:pt x="1782" y="15771"/>
                  </a:cubicBezTo>
                  <a:cubicBezTo>
                    <a:pt x="844" y="14281"/>
                    <a:pt x="261" y="12594"/>
                    <a:pt x="71" y="10839"/>
                  </a:cubicBezTo>
                  <a:cubicBezTo>
                    <a:pt x="-125" y="9085"/>
                    <a:pt x="89" y="7312"/>
                    <a:pt x="678" y="5650"/>
                  </a:cubicBezTo>
                  <a:cubicBezTo>
                    <a:pt x="1187" y="4018"/>
                    <a:pt x="1936" y="2466"/>
                    <a:pt x="2886" y="1049"/>
                  </a:cubicBezTo>
                  <a:cubicBezTo>
                    <a:pt x="3107" y="706"/>
                    <a:pt x="3420" y="424"/>
                    <a:pt x="3788" y="239"/>
                  </a:cubicBezTo>
                  <a:cubicBezTo>
                    <a:pt x="4156" y="55"/>
                    <a:pt x="4567" y="-24"/>
                    <a:pt x="4972" y="6"/>
                  </a:cubicBezTo>
                  <a:cubicBezTo>
                    <a:pt x="5377" y="25"/>
                    <a:pt x="5770" y="154"/>
                    <a:pt x="6107" y="387"/>
                  </a:cubicBezTo>
                  <a:cubicBezTo>
                    <a:pt x="6438" y="614"/>
                    <a:pt x="6708" y="927"/>
                    <a:pt x="6874" y="1295"/>
                  </a:cubicBezTo>
                  <a:cubicBezTo>
                    <a:pt x="9014" y="5926"/>
                    <a:pt x="10879" y="10674"/>
                    <a:pt x="12456" y="15526"/>
                  </a:cubicBezTo>
                  <a:cubicBezTo>
                    <a:pt x="12578" y="15820"/>
                    <a:pt x="12640" y="16133"/>
                    <a:pt x="12640" y="16446"/>
                  </a:cubicBezTo>
                  <a:cubicBezTo>
                    <a:pt x="12640" y="16759"/>
                    <a:pt x="12578" y="17072"/>
                    <a:pt x="12456" y="17366"/>
                  </a:cubicBezTo>
                  <a:cubicBezTo>
                    <a:pt x="12308" y="17636"/>
                    <a:pt x="12106" y="17869"/>
                    <a:pt x="11861" y="18059"/>
                  </a:cubicBezTo>
                  <a:cubicBezTo>
                    <a:pt x="11621" y="18249"/>
                    <a:pt x="11345" y="18391"/>
                    <a:pt x="11045" y="18470"/>
                  </a:cubicBezTo>
                  <a:cubicBezTo>
                    <a:pt x="10045" y="18832"/>
                    <a:pt x="8984" y="19022"/>
                    <a:pt x="7916" y="19022"/>
                  </a:cubicBezTo>
                  <a:close/>
                  <a:moveTo>
                    <a:pt x="4665" y="8042"/>
                  </a:moveTo>
                  <a:cubicBezTo>
                    <a:pt x="4414" y="8883"/>
                    <a:pt x="4346" y="9760"/>
                    <a:pt x="4463" y="10631"/>
                  </a:cubicBezTo>
                  <a:cubicBezTo>
                    <a:pt x="4579" y="11496"/>
                    <a:pt x="4880" y="12330"/>
                    <a:pt x="5340" y="13072"/>
                  </a:cubicBezTo>
                  <a:cubicBezTo>
                    <a:pt x="5732" y="13649"/>
                    <a:pt x="6321" y="14060"/>
                    <a:pt x="6996" y="14238"/>
                  </a:cubicBezTo>
                  <a:cubicBezTo>
                    <a:pt x="6199" y="12091"/>
                    <a:pt x="5463" y="10066"/>
                    <a:pt x="4665" y="8042"/>
                  </a:cubicBezTo>
                  <a:close/>
                </a:path>
              </a:pathLst>
            </a:custGeom>
            <a:solidFill>
              <a:srgbClr val="0E0E0E"/>
            </a:solidFill>
            <a:ln w="613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B90AD54E-8FAE-4658-80F1-BD12817A3D2C}"/>
                </a:ext>
              </a:extLst>
            </p:cNvPr>
            <p:cNvSpPr/>
            <p:nvPr/>
          </p:nvSpPr>
          <p:spPr>
            <a:xfrm>
              <a:off x="6081564" y="1301302"/>
              <a:ext cx="17399" cy="20181"/>
            </a:xfrm>
            <a:custGeom>
              <a:avLst/>
              <a:gdLst>
                <a:gd name="connsiteX0" fmla="*/ 541 w 17399"/>
                <a:gd name="connsiteY0" fmla="*/ 9815 h 20181"/>
                <a:gd name="connsiteX1" fmla="*/ 5633 w 17399"/>
                <a:gd name="connsiteY1" fmla="*/ 20181 h 20181"/>
                <a:gd name="connsiteX2" fmla="*/ 12773 w 17399"/>
                <a:gd name="connsiteY2" fmla="*/ 17059 h 20181"/>
                <a:gd name="connsiteX3" fmla="*/ 16858 w 17399"/>
                <a:gd name="connsiteY3" fmla="*/ 10428 h 20181"/>
                <a:gd name="connsiteX4" fmla="*/ 11767 w 17399"/>
                <a:gd name="connsiteY4" fmla="*/ 0 h 20181"/>
                <a:gd name="connsiteX5" fmla="*/ 4621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6" y="19893"/>
                    <a:pt x="10767" y="18801"/>
                    <a:pt x="12773" y="17059"/>
                  </a:cubicBezTo>
                  <a:cubicBezTo>
                    <a:pt x="14773" y="15317"/>
                    <a:pt x="16202" y="13004"/>
                    <a:pt x="16858" y="10428"/>
                  </a:cubicBezTo>
                  <a:cubicBezTo>
                    <a:pt x="18514" y="4846"/>
                    <a:pt x="16245" y="184"/>
                    <a:pt x="11767" y="0"/>
                  </a:cubicBezTo>
                  <a:cubicBezTo>
                    <a:pt x="9117" y="294"/>
                    <a:pt x="6626" y="1392"/>
                    <a:pt x="4621" y="3147"/>
                  </a:cubicBezTo>
                  <a:cubicBezTo>
                    <a:pt x="2609" y="4901"/>
                    <a:pt x="1192" y="7232"/>
                    <a:pt x="541" y="9815"/>
                  </a:cubicBezTo>
                  <a:close/>
                </a:path>
              </a:pathLst>
            </a:custGeom>
            <a:solidFill>
              <a:srgbClr val="161616"/>
            </a:solidFill>
            <a:ln w="613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F8C12A7E-F409-449B-944A-1D1E15DA5CA9}"/>
                </a:ext>
              </a:extLst>
            </p:cNvPr>
            <p:cNvSpPr/>
            <p:nvPr/>
          </p:nvSpPr>
          <p:spPr>
            <a:xfrm>
              <a:off x="6079216" y="1299032"/>
              <a:ext cx="22084" cy="24781"/>
            </a:xfrm>
            <a:custGeom>
              <a:avLst/>
              <a:gdLst>
                <a:gd name="connsiteX0" fmla="*/ 8226 w 22084"/>
                <a:gd name="connsiteY0" fmla="*/ 24782 h 24781"/>
                <a:gd name="connsiteX1" fmla="*/ 7920 w 22084"/>
                <a:gd name="connsiteY1" fmla="*/ 24782 h 24781"/>
                <a:gd name="connsiteX2" fmla="*/ 4479 w 22084"/>
                <a:gd name="connsiteY2" fmla="*/ 23868 h 24781"/>
                <a:gd name="connsiteX3" fmla="*/ 1786 w 22084"/>
                <a:gd name="connsiteY3" fmla="*/ 21531 h 24781"/>
                <a:gd name="connsiteX4" fmla="*/ 68 w 22084"/>
                <a:gd name="connsiteY4" fmla="*/ 16599 h 24781"/>
                <a:gd name="connsiteX5" fmla="*/ 681 w 22084"/>
                <a:gd name="connsiteY5" fmla="*/ 11410 h 24781"/>
                <a:gd name="connsiteX6" fmla="*/ 5576 w 22084"/>
                <a:gd name="connsiteY6" fmla="*/ 3509 h 24781"/>
                <a:gd name="connsiteX7" fmla="*/ 14177 w 22084"/>
                <a:gd name="connsiteY7" fmla="*/ 0 h 24781"/>
                <a:gd name="connsiteX8" fmla="*/ 17643 w 22084"/>
                <a:gd name="connsiteY8" fmla="*/ 877 h 24781"/>
                <a:gd name="connsiteX9" fmla="*/ 20311 w 22084"/>
                <a:gd name="connsiteY9" fmla="*/ 3251 h 24781"/>
                <a:gd name="connsiteX10" fmla="*/ 22016 w 22084"/>
                <a:gd name="connsiteY10" fmla="*/ 8189 h 24781"/>
                <a:gd name="connsiteX11" fmla="*/ 21415 w 22084"/>
                <a:gd name="connsiteY11" fmla="*/ 13372 h 24781"/>
                <a:gd name="connsiteX12" fmla="*/ 16581 w 22084"/>
                <a:gd name="connsiteY12" fmla="*/ 21114 h 24781"/>
                <a:gd name="connsiteX13" fmla="*/ 8226 w 22084"/>
                <a:gd name="connsiteY13" fmla="*/ 24782 h 24781"/>
                <a:gd name="connsiteX14" fmla="*/ 13809 w 22084"/>
                <a:gd name="connsiteY14" fmla="*/ 4601 h 24781"/>
                <a:gd name="connsiteX15" fmla="*/ 8263 w 22084"/>
                <a:gd name="connsiteY15" fmla="*/ 7367 h 24781"/>
                <a:gd name="connsiteX16" fmla="*/ 5098 w 22084"/>
                <a:gd name="connsiteY16" fmla="*/ 12698 h 24781"/>
                <a:gd name="connsiteX17" fmla="*/ 4638 w 22084"/>
                <a:gd name="connsiteY17" fmla="*/ 15814 h 24781"/>
                <a:gd name="connsiteX18" fmla="*/ 5527 w 22084"/>
                <a:gd name="connsiteY18" fmla="*/ 18832 h 24781"/>
                <a:gd name="connsiteX19" fmla="*/ 6656 w 22084"/>
                <a:gd name="connsiteY19" fmla="*/ 19820 h 24781"/>
                <a:gd name="connsiteX20" fmla="*/ 8104 w 22084"/>
                <a:gd name="connsiteY20" fmla="*/ 20181 h 24781"/>
                <a:gd name="connsiteX21" fmla="*/ 13784 w 22084"/>
                <a:gd name="connsiteY21" fmla="*/ 17446 h 24781"/>
                <a:gd name="connsiteX22" fmla="*/ 16998 w 22084"/>
                <a:gd name="connsiteY22" fmla="*/ 12023 h 24781"/>
                <a:gd name="connsiteX23" fmla="*/ 17465 w 22084"/>
                <a:gd name="connsiteY23" fmla="*/ 8907 h 24781"/>
                <a:gd name="connsiteX24" fmla="*/ 16569 w 22084"/>
                <a:gd name="connsiteY24" fmla="*/ 5889 h 24781"/>
                <a:gd name="connsiteX25" fmla="*/ 15440 w 22084"/>
                <a:gd name="connsiteY25" fmla="*/ 4932 h 24781"/>
                <a:gd name="connsiteX26" fmla="*/ 13993 w 22084"/>
                <a:gd name="connsiteY26" fmla="*/ 4601 h 24781"/>
                <a:gd name="connsiteX27" fmla="*/ 13809 w 22084"/>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1">
                  <a:moveTo>
                    <a:pt x="8226" y="24782"/>
                  </a:moveTo>
                  <a:lnTo>
                    <a:pt x="7920" y="24782"/>
                  </a:lnTo>
                  <a:cubicBezTo>
                    <a:pt x="6718" y="24745"/>
                    <a:pt x="5540" y="24426"/>
                    <a:pt x="4479" y="23868"/>
                  </a:cubicBezTo>
                  <a:cubicBezTo>
                    <a:pt x="3417" y="23304"/>
                    <a:pt x="2497" y="22506"/>
                    <a:pt x="1786" y="21531"/>
                  </a:cubicBezTo>
                  <a:cubicBezTo>
                    <a:pt x="847" y="20040"/>
                    <a:pt x="264" y="18353"/>
                    <a:pt x="68" y="16599"/>
                  </a:cubicBezTo>
                  <a:cubicBezTo>
                    <a:pt x="-122" y="14845"/>
                    <a:pt x="87" y="13072"/>
                    <a:pt x="681" y="11410"/>
                  </a:cubicBezTo>
                  <a:cubicBezTo>
                    <a:pt x="1436" y="8324"/>
                    <a:pt x="3154" y="5564"/>
                    <a:pt x="5576" y="3509"/>
                  </a:cubicBezTo>
                  <a:cubicBezTo>
                    <a:pt x="7999" y="1460"/>
                    <a:pt x="11012" y="233"/>
                    <a:pt x="14177" y="0"/>
                  </a:cubicBezTo>
                  <a:cubicBezTo>
                    <a:pt x="15385" y="12"/>
                    <a:pt x="16575" y="313"/>
                    <a:pt x="17643" y="877"/>
                  </a:cubicBezTo>
                  <a:cubicBezTo>
                    <a:pt x="18710" y="1442"/>
                    <a:pt x="19624" y="2257"/>
                    <a:pt x="20311" y="3251"/>
                  </a:cubicBezTo>
                  <a:cubicBezTo>
                    <a:pt x="21243" y="4748"/>
                    <a:pt x="21820" y="6435"/>
                    <a:pt x="22016" y="8189"/>
                  </a:cubicBezTo>
                  <a:cubicBezTo>
                    <a:pt x="22206" y="9937"/>
                    <a:pt x="21998" y="11710"/>
                    <a:pt x="21415" y="13372"/>
                  </a:cubicBezTo>
                  <a:cubicBezTo>
                    <a:pt x="20624" y="16378"/>
                    <a:pt x="18937" y="19077"/>
                    <a:pt x="16581" y="21114"/>
                  </a:cubicBezTo>
                  <a:cubicBezTo>
                    <a:pt x="14232" y="23150"/>
                    <a:pt x="11318" y="24426"/>
                    <a:pt x="8226" y="24782"/>
                  </a:cubicBezTo>
                  <a:close/>
                  <a:moveTo>
                    <a:pt x="13809" y="4601"/>
                  </a:moveTo>
                  <a:cubicBezTo>
                    <a:pt x="11735" y="4969"/>
                    <a:pt x="9809" y="5932"/>
                    <a:pt x="8263" y="7367"/>
                  </a:cubicBezTo>
                  <a:cubicBezTo>
                    <a:pt x="6718" y="8803"/>
                    <a:pt x="5619" y="10655"/>
                    <a:pt x="5098" y="12698"/>
                  </a:cubicBezTo>
                  <a:cubicBezTo>
                    <a:pt x="4718" y="13691"/>
                    <a:pt x="4564" y="14753"/>
                    <a:pt x="4638" y="15814"/>
                  </a:cubicBezTo>
                  <a:cubicBezTo>
                    <a:pt x="4712" y="16869"/>
                    <a:pt x="5012" y="17899"/>
                    <a:pt x="5527" y="18832"/>
                  </a:cubicBezTo>
                  <a:cubicBezTo>
                    <a:pt x="5822" y="19243"/>
                    <a:pt x="6208" y="19580"/>
                    <a:pt x="6656" y="19820"/>
                  </a:cubicBezTo>
                  <a:cubicBezTo>
                    <a:pt x="7104" y="20053"/>
                    <a:pt x="7601" y="20175"/>
                    <a:pt x="8104" y="20181"/>
                  </a:cubicBezTo>
                  <a:cubicBezTo>
                    <a:pt x="10226" y="19844"/>
                    <a:pt x="12201" y="18893"/>
                    <a:pt x="13784" y="17446"/>
                  </a:cubicBezTo>
                  <a:cubicBezTo>
                    <a:pt x="15361" y="15992"/>
                    <a:pt x="16483" y="14109"/>
                    <a:pt x="16998" y="12023"/>
                  </a:cubicBezTo>
                  <a:cubicBezTo>
                    <a:pt x="17379" y="11029"/>
                    <a:pt x="17538" y="9968"/>
                    <a:pt x="17465" y="8907"/>
                  </a:cubicBezTo>
                  <a:cubicBezTo>
                    <a:pt x="17385" y="7852"/>
                    <a:pt x="17084" y="6821"/>
                    <a:pt x="16569" y="5889"/>
                  </a:cubicBezTo>
                  <a:cubicBezTo>
                    <a:pt x="16274" y="5484"/>
                    <a:pt x="15888" y="5153"/>
                    <a:pt x="15440" y="4932"/>
                  </a:cubicBezTo>
                  <a:cubicBezTo>
                    <a:pt x="14993" y="4705"/>
                    <a:pt x="14496" y="4594"/>
                    <a:pt x="13993" y="4601"/>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18159EF7-8189-464B-A3DA-62D9C940E8AA}"/>
                </a:ext>
              </a:extLst>
            </p:cNvPr>
            <p:cNvSpPr/>
            <p:nvPr/>
          </p:nvSpPr>
          <p:spPr>
            <a:xfrm>
              <a:off x="6118308" y="1302713"/>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14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93"/>
                    <a:pt x="10761" y="18801"/>
                    <a:pt x="12767" y="17059"/>
                  </a:cubicBezTo>
                  <a:cubicBezTo>
                    <a:pt x="14773" y="15317"/>
                    <a:pt x="16202" y="13005"/>
                    <a:pt x="16858" y="10428"/>
                  </a:cubicBezTo>
                  <a:cubicBezTo>
                    <a:pt x="18515" y="4846"/>
                    <a:pt x="16245" y="184"/>
                    <a:pt x="11767" y="0"/>
                  </a:cubicBezTo>
                  <a:cubicBezTo>
                    <a:pt x="9117" y="294"/>
                    <a:pt x="6620" y="1392"/>
                    <a:pt x="4614" y="3147"/>
                  </a:cubicBezTo>
                  <a:cubicBezTo>
                    <a:pt x="2609" y="4901"/>
                    <a:pt x="1186" y="7232"/>
                    <a:pt x="541" y="9815"/>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677B945A-7AF2-4AA1-B595-6898D33AA73A}"/>
                </a:ext>
              </a:extLst>
            </p:cNvPr>
            <p:cNvSpPr/>
            <p:nvPr/>
          </p:nvSpPr>
          <p:spPr>
            <a:xfrm>
              <a:off x="6116266" y="1300627"/>
              <a:ext cx="22083" cy="24782"/>
            </a:xfrm>
            <a:custGeom>
              <a:avLst/>
              <a:gdLst>
                <a:gd name="connsiteX0" fmla="*/ 7920 w 22083"/>
                <a:gd name="connsiteY0" fmla="*/ 24782 h 24782"/>
                <a:gd name="connsiteX1" fmla="*/ 4479 w 22083"/>
                <a:gd name="connsiteY1" fmla="*/ 23862 h 24782"/>
                <a:gd name="connsiteX2" fmla="*/ 1786 w 22083"/>
                <a:gd name="connsiteY2" fmla="*/ 21531 h 24782"/>
                <a:gd name="connsiteX3" fmla="*/ 68 w 22083"/>
                <a:gd name="connsiteY3" fmla="*/ 16593 h 24782"/>
                <a:gd name="connsiteX4" fmla="*/ 681 w 22083"/>
                <a:gd name="connsiteY4" fmla="*/ 11410 h 24782"/>
                <a:gd name="connsiteX5" fmla="*/ 5583 w 22083"/>
                <a:gd name="connsiteY5" fmla="*/ 3521 h 24782"/>
                <a:gd name="connsiteX6" fmla="*/ 14177 w 22083"/>
                <a:gd name="connsiteY6" fmla="*/ 0 h 24782"/>
                <a:gd name="connsiteX7" fmla="*/ 17643 w 22083"/>
                <a:gd name="connsiteY7" fmla="*/ 877 h 24782"/>
                <a:gd name="connsiteX8" fmla="*/ 20311 w 22083"/>
                <a:gd name="connsiteY8" fmla="*/ 3251 h 24782"/>
                <a:gd name="connsiteX9" fmla="*/ 22022 w 22083"/>
                <a:gd name="connsiteY9" fmla="*/ 8189 h 24782"/>
                <a:gd name="connsiteX10" fmla="*/ 21354 w 22083"/>
                <a:gd name="connsiteY10" fmla="*/ 13373 h 24782"/>
                <a:gd name="connsiteX11" fmla="*/ 16440 w 22083"/>
                <a:gd name="connsiteY11" fmla="*/ 21200 h 24782"/>
                <a:gd name="connsiteX12" fmla="*/ 7920 w 22083"/>
                <a:gd name="connsiteY12" fmla="*/ 24782 h 24782"/>
                <a:gd name="connsiteX13" fmla="*/ 7920 w 22083"/>
                <a:gd name="connsiteY13" fmla="*/ 20181 h 24782"/>
                <a:gd name="connsiteX14" fmla="*/ 13484 w 22083"/>
                <a:gd name="connsiteY14" fmla="*/ 17390 h 24782"/>
                <a:gd name="connsiteX15" fmla="*/ 16631 w 22083"/>
                <a:gd name="connsiteY15" fmla="*/ 12023 h 24782"/>
                <a:gd name="connsiteX16" fmla="*/ 17091 w 22083"/>
                <a:gd name="connsiteY16" fmla="*/ 8907 h 24782"/>
                <a:gd name="connsiteX17" fmla="*/ 16201 w 22083"/>
                <a:gd name="connsiteY17" fmla="*/ 5889 h 24782"/>
                <a:gd name="connsiteX18" fmla="*/ 15072 w 22083"/>
                <a:gd name="connsiteY18" fmla="*/ 4932 h 24782"/>
                <a:gd name="connsiteX19" fmla="*/ 13625 w 22083"/>
                <a:gd name="connsiteY19" fmla="*/ 4601 h 24782"/>
                <a:gd name="connsiteX20" fmla="*/ 7981 w 22083"/>
                <a:gd name="connsiteY20" fmla="*/ 7330 h 24782"/>
                <a:gd name="connsiteX21" fmla="*/ 4730 w 22083"/>
                <a:gd name="connsiteY21" fmla="*/ 12698 h 24782"/>
                <a:gd name="connsiteX22" fmla="*/ 4270 w 22083"/>
                <a:gd name="connsiteY22" fmla="*/ 15814 h 24782"/>
                <a:gd name="connsiteX23" fmla="*/ 5160 w 22083"/>
                <a:gd name="connsiteY23" fmla="*/ 18832 h 24782"/>
                <a:gd name="connsiteX24" fmla="*/ 6288 w 22083"/>
                <a:gd name="connsiteY24" fmla="*/ 19813 h 24782"/>
                <a:gd name="connsiteX25" fmla="*/ 7736 w 22083"/>
                <a:gd name="connsiteY25" fmla="*/ 20181 h 24782"/>
                <a:gd name="connsiteX26" fmla="*/ 7920 w 22083"/>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3" h="24782">
                  <a:moveTo>
                    <a:pt x="7920" y="24782"/>
                  </a:moveTo>
                  <a:cubicBezTo>
                    <a:pt x="6718" y="24739"/>
                    <a:pt x="5540" y="24426"/>
                    <a:pt x="4479" y="23862"/>
                  </a:cubicBezTo>
                  <a:cubicBezTo>
                    <a:pt x="3418" y="23298"/>
                    <a:pt x="2497" y="22500"/>
                    <a:pt x="1786" y="21531"/>
                  </a:cubicBezTo>
                  <a:cubicBezTo>
                    <a:pt x="847" y="20034"/>
                    <a:pt x="264" y="18347"/>
                    <a:pt x="68" y="16593"/>
                  </a:cubicBezTo>
                  <a:cubicBezTo>
                    <a:pt x="-122" y="14845"/>
                    <a:pt x="87" y="13072"/>
                    <a:pt x="681" y="11410"/>
                  </a:cubicBezTo>
                  <a:cubicBezTo>
                    <a:pt x="1448" y="8330"/>
                    <a:pt x="3160" y="5570"/>
                    <a:pt x="5583" y="3521"/>
                  </a:cubicBezTo>
                  <a:cubicBezTo>
                    <a:pt x="8006" y="1472"/>
                    <a:pt x="11012" y="239"/>
                    <a:pt x="14177" y="0"/>
                  </a:cubicBezTo>
                  <a:cubicBezTo>
                    <a:pt x="15385" y="12"/>
                    <a:pt x="16575" y="313"/>
                    <a:pt x="17643" y="877"/>
                  </a:cubicBezTo>
                  <a:cubicBezTo>
                    <a:pt x="18710" y="1442"/>
                    <a:pt x="19624" y="2257"/>
                    <a:pt x="20311" y="3251"/>
                  </a:cubicBezTo>
                  <a:cubicBezTo>
                    <a:pt x="21256" y="4742"/>
                    <a:pt x="21844" y="6429"/>
                    <a:pt x="22022" y="8189"/>
                  </a:cubicBezTo>
                  <a:cubicBezTo>
                    <a:pt x="22206" y="9944"/>
                    <a:pt x="21973" y="11716"/>
                    <a:pt x="21354" y="13373"/>
                  </a:cubicBezTo>
                  <a:cubicBezTo>
                    <a:pt x="20562" y="16421"/>
                    <a:pt x="18845" y="19157"/>
                    <a:pt x="16440" y="21200"/>
                  </a:cubicBezTo>
                  <a:cubicBezTo>
                    <a:pt x="14036" y="23242"/>
                    <a:pt x="11061" y="24494"/>
                    <a:pt x="7920" y="24782"/>
                  </a:cubicBezTo>
                  <a:close/>
                  <a:moveTo>
                    <a:pt x="7920" y="20181"/>
                  </a:moveTo>
                  <a:cubicBezTo>
                    <a:pt x="10006" y="19807"/>
                    <a:pt x="11938" y="18838"/>
                    <a:pt x="13484" y="17390"/>
                  </a:cubicBezTo>
                  <a:cubicBezTo>
                    <a:pt x="15030" y="15943"/>
                    <a:pt x="16121" y="14078"/>
                    <a:pt x="16631" y="12023"/>
                  </a:cubicBezTo>
                  <a:cubicBezTo>
                    <a:pt x="17011" y="11029"/>
                    <a:pt x="17170" y="9968"/>
                    <a:pt x="17091" y="8907"/>
                  </a:cubicBezTo>
                  <a:cubicBezTo>
                    <a:pt x="17017" y="7846"/>
                    <a:pt x="16716" y="6815"/>
                    <a:pt x="16201" y="5889"/>
                  </a:cubicBezTo>
                  <a:cubicBezTo>
                    <a:pt x="15906" y="5484"/>
                    <a:pt x="15520" y="5153"/>
                    <a:pt x="15072" y="4932"/>
                  </a:cubicBezTo>
                  <a:cubicBezTo>
                    <a:pt x="14625" y="4705"/>
                    <a:pt x="14128" y="4595"/>
                    <a:pt x="13625" y="4601"/>
                  </a:cubicBezTo>
                  <a:cubicBezTo>
                    <a:pt x="11521" y="4944"/>
                    <a:pt x="9558" y="5895"/>
                    <a:pt x="7981" y="7330"/>
                  </a:cubicBezTo>
                  <a:cubicBezTo>
                    <a:pt x="6399" y="8766"/>
                    <a:pt x="5270" y="10631"/>
                    <a:pt x="4730" y="12698"/>
                  </a:cubicBezTo>
                  <a:cubicBezTo>
                    <a:pt x="4350" y="13691"/>
                    <a:pt x="4196" y="14753"/>
                    <a:pt x="4270" y="15814"/>
                  </a:cubicBezTo>
                  <a:cubicBezTo>
                    <a:pt x="4344" y="16869"/>
                    <a:pt x="4644" y="17899"/>
                    <a:pt x="5160" y="18832"/>
                  </a:cubicBezTo>
                  <a:cubicBezTo>
                    <a:pt x="5454" y="19243"/>
                    <a:pt x="5840" y="19580"/>
                    <a:pt x="6288" y="19813"/>
                  </a:cubicBezTo>
                  <a:cubicBezTo>
                    <a:pt x="6736" y="20053"/>
                    <a:pt x="7233" y="20175"/>
                    <a:pt x="7736" y="20181"/>
                  </a:cubicBezTo>
                  <a:lnTo>
                    <a:pt x="7920" y="20181"/>
                  </a:lnTo>
                  <a:close/>
                </a:path>
              </a:pathLst>
            </a:custGeom>
            <a:solidFill>
              <a:srgbClr val="0E0E0E"/>
            </a:solidFill>
            <a:ln w="613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70A3FF53-A81E-482E-9D3F-A84A9FE7A379}"/>
                </a:ext>
              </a:extLst>
            </p:cNvPr>
            <p:cNvSpPr/>
            <p:nvPr/>
          </p:nvSpPr>
          <p:spPr>
            <a:xfrm>
              <a:off x="6127126" y="1335936"/>
              <a:ext cx="17429" cy="20253"/>
            </a:xfrm>
            <a:custGeom>
              <a:avLst/>
              <a:gdLst>
                <a:gd name="connsiteX0" fmla="*/ 15132 w 17429"/>
                <a:gd name="connsiteY0" fmla="*/ 14212 h 20253"/>
                <a:gd name="connsiteX1" fmla="*/ 14610 w 17429"/>
                <a:gd name="connsiteY1" fmla="*/ 864 h 20253"/>
                <a:gd name="connsiteX2" fmla="*/ 2299 w 17429"/>
                <a:gd name="connsiteY2" fmla="*/ 6041 h 20253"/>
                <a:gd name="connsiteX3" fmla="*/ 2814 w 17429"/>
                <a:gd name="connsiteY3" fmla="*/ 19389 h 20253"/>
                <a:gd name="connsiteX4" fmla="*/ 15132 w 17429"/>
                <a:gd name="connsiteY4" fmla="*/ 14212 h 20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9" h="20253">
                  <a:moveTo>
                    <a:pt x="15132" y="14212"/>
                  </a:moveTo>
                  <a:cubicBezTo>
                    <a:pt x="18389" y="9096"/>
                    <a:pt x="18156" y="3121"/>
                    <a:pt x="14610" y="864"/>
                  </a:cubicBezTo>
                  <a:cubicBezTo>
                    <a:pt x="11071" y="-1393"/>
                    <a:pt x="5556" y="925"/>
                    <a:pt x="2299" y="6041"/>
                  </a:cubicBezTo>
                  <a:cubicBezTo>
                    <a:pt x="-958" y="11157"/>
                    <a:pt x="-725" y="17132"/>
                    <a:pt x="2814" y="19389"/>
                  </a:cubicBezTo>
                  <a:cubicBezTo>
                    <a:pt x="6360" y="21647"/>
                    <a:pt x="11874" y="19328"/>
                    <a:pt x="15132" y="14212"/>
                  </a:cubicBezTo>
                  <a:close/>
                </a:path>
              </a:pathLst>
            </a:custGeom>
            <a:solidFill>
              <a:srgbClr val="161616"/>
            </a:solidFill>
            <a:ln w="613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6191F5B2-9F67-4696-8241-7A04E0AEB271}"/>
                </a:ext>
              </a:extLst>
            </p:cNvPr>
            <p:cNvSpPr/>
            <p:nvPr/>
          </p:nvSpPr>
          <p:spPr>
            <a:xfrm>
              <a:off x="6124930" y="1333874"/>
              <a:ext cx="22087" cy="24782"/>
            </a:xfrm>
            <a:custGeom>
              <a:avLst/>
              <a:gdLst>
                <a:gd name="connsiteX0" fmla="*/ 8273 w 22087"/>
                <a:gd name="connsiteY0" fmla="*/ 24782 h 24782"/>
                <a:gd name="connsiteX1" fmla="*/ 7905 w 22087"/>
                <a:gd name="connsiteY1" fmla="*/ 24782 h 24782"/>
                <a:gd name="connsiteX2" fmla="*/ 4452 w 22087"/>
                <a:gd name="connsiteY2" fmla="*/ 23886 h 24782"/>
                <a:gd name="connsiteX3" fmla="*/ 1771 w 22087"/>
                <a:gd name="connsiteY3" fmla="*/ 21531 h 24782"/>
                <a:gd name="connsiteX4" fmla="*/ 72 w 22087"/>
                <a:gd name="connsiteY4" fmla="*/ 16599 h 24782"/>
                <a:gd name="connsiteX5" fmla="*/ 667 w 22087"/>
                <a:gd name="connsiteY5" fmla="*/ 11410 h 24782"/>
                <a:gd name="connsiteX6" fmla="*/ 5587 w 22087"/>
                <a:gd name="connsiteY6" fmla="*/ 3546 h 24782"/>
                <a:gd name="connsiteX7" fmla="*/ 14162 w 22087"/>
                <a:gd name="connsiteY7" fmla="*/ 0 h 24782"/>
                <a:gd name="connsiteX8" fmla="*/ 17628 w 22087"/>
                <a:gd name="connsiteY8" fmla="*/ 877 h 24782"/>
                <a:gd name="connsiteX9" fmla="*/ 20296 w 22087"/>
                <a:gd name="connsiteY9" fmla="*/ 3251 h 24782"/>
                <a:gd name="connsiteX10" fmla="*/ 22020 w 22087"/>
                <a:gd name="connsiteY10" fmla="*/ 8183 h 24782"/>
                <a:gd name="connsiteX11" fmla="*/ 21400 w 22087"/>
                <a:gd name="connsiteY11" fmla="*/ 13373 h 24782"/>
                <a:gd name="connsiteX12" fmla="*/ 16603 w 22087"/>
                <a:gd name="connsiteY12" fmla="*/ 21108 h 24782"/>
                <a:gd name="connsiteX13" fmla="*/ 8273 w 22087"/>
                <a:gd name="connsiteY13" fmla="*/ 24782 h 24782"/>
                <a:gd name="connsiteX14" fmla="*/ 5083 w 22087"/>
                <a:gd name="connsiteY14" fmla="*/ 12514 h 24782"/>
                <a:gd name="connsiteX15" fmla="*/ 4611 w 22087"/>
                <a:gd name="connsiteY15" fmla="*/ 15630 h 24782"/>
                <a:gd name="connsiteX16" fmla="*/ 5513 w 22087"/>
                <a:gd name="connsiteY16" fmla="*/ 18648 h 24782"/>
                <a:gd name="connsiteX17" fmla="*/ 6642 w 22087"/>
                <a:gd name="connsiteY17" fmla="*/ 19635 h 24782"/>
                <a:gd name="connsiteX18" fmla="*/ 8089 w 22087"/>
                <a:gd name="connsiteY18" fmla="*/ 19997 h 24782"/>
                <a:gd name="connsiteX19" fmla="*/ 13782 w 22087"/>
                <a:gd name="connsiteY19" fmla="*/ 17280 h 24782"/>
                <a:gd name="connsiteX20" fmla="*/ 16984 w 22087"/>
                <a:gd name="connsiteY20" fmla="*/ 11839 h 24782"/>
                <a:gd name="connsiteX21" fmla="*/ 17462 w 22087"/>
                <a:gd name="connsiteY21" fmla="*/ 8723 h 24782"/>
                <a:gd name="connsiteX22" fmla="*/ 16554 w 22087"/>
                <a:gd name="connsiteY22" fmla="*/ 5705 h 24782"/>
                <a:gd name="connsiteX23" fmla="*/ 15432 w 22087"/>
                <a:gd name="connsiteY23" fmla="*/ 4723 h 24782"/>
                <a:gd name="connsiteX24" fmla="*/ 13978 w 22087"/>
                <a:gd name="connsiteY24" fmla="*/ 4355 h 24782"/>
                <a:gd name="connsiteX25" fmla="*/ 8347 w 22087"/>
                <a:gd name="connsiteY25" fmla="*/ 7146 h 24782"/>
                <a:gd name="connsiteX26" fmla="*/ 5083 w 22087"/>
                <a:gd name="connsiteY26"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7" h="24782">
                  <a:moveTo>
                    <a:pt x="8273" y="24782"/>
                  </a:moveTo>
                  <a:lnTo>
                    <a:pt x="7905" y="24782"/>
                  </a:lnTo>
                  <a:cubicBezTo>
                    <a:pt x="6703" y="24757"/>
                    <a:pt x="5519" y="24451"/>
                    <a:pt x="4452" y="23886"/>
                  </a:cubicBezTo>
                  <a:cubicBezTo>
                    <a:pt x="3390" y="23322"/>
                    <a:pt x="2470" y="22512"/>
                    <a:pt x="1771" y="21531"/>
                  </a:cubicBezTo>
                  <a:cubicBezTo>
                    <a:pt x="845" y="20034"/>
                    <a:pt x="262" y="18347"/>
                    <a:pt x="72" y="16599"/>
                  </a:cubicBezTo>
                  <a:cubicBezTo>
                    <a:pt x="-125" y="14845"/>
                    <a:pt x="84" y="13072"/>
                    <a:pt x="667" y="11410"/>
                  </a:cubicBezTo>
                  <a:cubicBezTo>
                    <a:pt x="1446" y="8342"/>
                    <a:pt x="3169" y="5588"/>
                    <a:pt x="5587" y="3546"/>
                  </a:cubicBezTo>
                  <a:cubicBezTo>
                    <a:pt x="8009" y="1503"/>
                    <a:pt x="11003" y="264"/>
                    <a:pt x="14162" y="0"/>
                  </a:cubicBezTo>
                  <a:cubicBezTo>
                    <a:pt x="15370" y="12"/>
                    <a:pt x="16561" y="313"/>
                    <a:pt x="17628" y="877"/>
                  </a:cubicBezTo>
                  <a:cubicBezTo>
                    <a:pt x="18695" y="1448"/>
                    <a:pt x="19609" y="2257"/>
                    <a:pt x="20296" y="3251"/>
                  </a:cubicBezTo>
                  <a:cubicBezTo>
                    <a:pt x="21241" y="4742"/>
                    <a:pt x="21830" y="6429"/>
                    <a:pt x="22020" y="8183"/>
                  </a:cubicBezTo>
                  <a:cubicBezTo>
                    <a:pt x="22210" y="9937"/>
                    <a:pt x="22001" y="11716"/>
                    <a:pt x="21400" y="13373"/>
                  </a:cubicBezTo>
                  <a:cubicBezTo>
                    <a:pt x="20615" y="16378"/>
                    <a:pt x="18947" y="19071"/>
                    <a:pt x="16603" y="21108"/>
                  </a:cubicBezTo>
                  <a:cubicBezTo>
                    <a:pt x="14260" y="23144"/>
                    <a:pt x="11359" y="24426"/>
                    <a:pt x="8273" y="24782"/>
                  </a:cubicBezTo>
                  <a:close/>
                  <a:moveTo>
                    <a:pt x="5083" y="12514"/>
                  </a:moveTo>
                  <a:cubicBezTo>
                    <a:pt x="4697" y="13507"/>
                    <a:pt x="4537" y="14569"/>
                    <a:pt x="4611" y="15630"/>
                  </a:cubicBezTo>
                  <a:cubicBezTo>
                    <a:pt x="4685" y="16691"/>
                    <a:pt x="4992" y="17722"/>
                    <a:pt x="5513" y="18648"/>
                  </a:cubicBezTo>
                  <a:cubicBezTo>
                    <a:pt x="5807" y="19065"/>
                    <a:pt x="6194" y="19402"/>
                    <a:pt x="6642" y="19635"/>
                  </a:cubicBezTo>
                  <a:cubicBezTo>
                    <a:pt x="7089" y="19869"/>
                    <a:pt x="7586" y="19991"/>
                    <a:pt x="8089" y="19997"/>
                  </a:cubicBezTo>
                  <a:cubicBezTo>
                    <a:pt x="10218" y="19678"/>
                    <a:pt x="12199" y="18734"/>
                    <a:pt x="13782" y="17280"/>
                  </a:cubicBezTo>
                  <a:cubicBezTo>
                    <a:pt x="15370" y="15826"/>
                    <a:pt x="16481" y="13931"/>
                    <a:pt x="16984" y="11839"/>
                  </a:cubicBezTo>
                  <a:cubicBezTo>
                    <a:pt x="17370" y="10851"/>
                    <a:pt x="17536" y="9784"/>
                    <a:pt x="17462" y="8723"/>
                  </a:cubicBezTo>
                  <a:cubicBezTo>
                    <a:pt x="17389" y="7662"/>
                    <a:pt x="17076" y="6631"/>
                    <a:pt x="16554" y="5705"/>
                  </a:cubicBezTo>
                  <a:cubicBezTo>
                    <a:pt x="16266" y="5294"/>
                    <a:pt x="15880" y="4956"/>
                    <a:pt x="15432" y="4723"/>
                  </a:cubicBezTo>
                  <a:cubicBezTo>
                    <a:pt x="14984" y="4484"/>
                    <a:pt x="14487" y="4361"/>
                    <a:pt x="13978" y="4355"/>
                  </a:cubicBezTo>
                  <a:cubicBezTo>
                    <a:pt x="11874" y="4736"/>
                    <a:pt x="9923" y="5705"/>
                    <a:pt x="8347" y="7146"/>
                  </a:cubicBezTo>
                  <a:cubicBezTo>
                    <a:pt x="6776" y="8594"/>
                    <a:pt x="5642" y="10453"/>
                    <a:pt x="5083" y="12514"/>
                  </a:cubicBezTo>
                  <a:close/>
                </a:path>
              </a:pathLst>
            </a:custGeom>
            <a:solidFill>
              <a:srgbClr val="0E0E0E"/>
            </a:solidFill>
            <a:ln w="613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89ACFC12-C865-4074-9B55-078BEEBDBD75}"/>
                </a:ext>
              </a:extLst>
            </p:cNvPr>
            <p:cNvSpPr/>
            <p:nvPr/>
          </p:nvSpPr>
          <p:spPr>
            <a:xfrm>
              <a:off x="6164007" y="1342033"/>
              <a:ext cx="6184" cy="15703"/>
            </a:xfrm>
            <a:custGeom>
              <a:avLst/>
              <a:gdLst>
                <a:gd name="connsiteX0" fmla="*/ 5633 w 6184"/>
                <a:gd name="connsiteY0" fmla="*/ 15703 h 15703"/>
                <a:gd name="connsiteX1" fmla="*/ 6185 w 6184"/>
                <a:gd name="connsiteY1" fmla="*/ 15703 h 15703"/>
                <a:gd name="connsiteX2" fmla="*/ 3670 w 6184"/>
                <a:gd name="connsiteY2" fmla="*/ 0 h 15703"/>
                <a:gd name="connsiteX3" fmla="*/ 541 w 6184"/>
                <a:gd name="connsiteY3" fmla="*/ 5398 h 15703"/>
                <a:gd name="connsiteX4" fmla="*/ 5633 w 6184"/>
                <a:gd name="connsiteY4" fmla="*/ 15703 h 15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4" h="15703">
                  <a:moveTo>
                    <a:pt x="5633" y="15703"/>
                  </a:moveTo>
                  <a:cubicBezTo>
                    <a:pt x="5633" y="15703"/>
                    <a:pt x="6001" y="15703"/>
                    <a:pt x="6185" y="15703"/>
                  </a:cubicBezTo>
                  <a:cubicBezTo>
                    <a:pt x="5510" y="10367"/>
                    <a:pt x="4712" y="5153"/>
                    <a:pt x="3670" y="0"/>
                  </a:cubicBezTo>
                  <a:cubicBezTo>
                    <a:pt x="2265" y="1564"/>
                    <a:pt x="1204" y="3398"/>
                    <a:pt x="541" y="5398"/>
                  </a:cubicBezTo>
                  <a:cubicBezTo>
                    <a:pt x="-1115" y="10919"/>
                    <a:pt x="1155" y="15581"/>
                    <a:pt x="5633" y="15703"/>
                  </a:cubicBezTo>
                  <a:close/>
                </a:path>
              </a:pathLst>
            </a:custGeom>
            <a:solidFill>
              <a:srgbClr val="161616"/>
            </a:solidFill>
            <a:ln w="613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381E9347-C56C-4B3E-8040-CC8129E09720}"/>
                </a:ext>
              </a:extLst>
            </p:cNvPr>
            <p:cNvSpPr/>
            <p:nvPr/>
          </p:nvSpPr>
          <p:spPr>
            <a:xfrm>
              <a:off x="6161735" y="1339742"/>
              <a:ext cx="10826" cy="20325"/>
            </a:xfrm>
            <a:custGeom>
              <a:avLst/>
              <a:gdLst>
                <a:gd name="connsiteX0" fmla="*/ 7905 w 10826"/>
                <a:gd name="connsiteY0" fmla="*/ 20325 h 20325"/>
                <a:gd name="connsiteX1" fmla="*/ 4452 w 10826"/>
                <a:gd name="connsiteY1" fmla="*/ 19430 h 20325"/>
                <a:gd name="connsiteX2" fmla="*/ 1771 w 10826"/>
                <a:gd name="connsiteY2" fmla="*/ 17074 h 20325"/>
                <a:gd name="connsiteX3" fmla="*/ 72 w 10826"/>
                <a:gd name="connsiteY3" fmla="*/ 12136 h 20325"/>
                <a:gd name="connsiteX4" fmla="*/ 667 w 10826"/>
                <a:gd name="connsiteY4" fmla="*/ 6953 h 20325"/>
                <a:gd name="connsiteX5" fmla="*/ 4286 w 10826"/>
                <a:gd name="connsiteY5" fmla="*/ 818 h 20325"/>
                <a:gd name="connsiteX6" fmla="*/ 5310 w 10826"/>
                <a:gd name="connsiteY6" fmla="*/ 107 h 20325"/>
                <a:gd name="connsiteX7" fmla="*/ 6555 w 10826"/>
                <a:gd name="connsiteY7" fmla="*/ 82 h 20325"/>
                <a:gd name="connsiteX8" fmla="*/ 7672 w 10826"/>
                <a:gd name="connsiteY8" fmla="*/ 726 h 20325"/>
                <a:gd name="connsiteX9" fmla="*/ 8273 w 10826"/>
                <a:gd name="connsiteY9" fmla="*/ 1861 h 20325"/>
                <a:gd name="connsiteX10" fmla="*/ 10788 w 10826"/>
                <a:gd name="connsiteY10" fmla="*/ 17687 h 20325"/>
                <a:gd name="connsiteX11" fmla="*/ 10751 w 10826"/>
                <a:gd name="connsiteY11" fmla="*/ 18632 h 20325"/>
                <a:gd name="connsiteX12" fmla="*/ 10298 w 10826"/>
                <a:gd name="connsiteY12" fmla="*/ 19466 h 20325"/>
                <a:gd name="connsiteX13" fmla="*/ 9555 w 10826"/>
                <a:gd name="connsiteY13" fmla="*/ 20043 h 20325"/>
                <a:gd name="connsiteX14" fmla="*/ 8641 w 10826"/>
                <a:gd name="connsiteY14" fmla="*/ 20264 h 20325"/>
                <a:gd name="connsiteX15" fmla="*/ 7905 w 10826"/>
                <a:gd name="connsiteY15" fmla="*/ 20325 h 20325"/>
                <a:gd name="connsiteX16" fmla="*/ 4838 w 10826"/>
                <a:gd name="connsiteY16" fmla="*/ 8977 h 20325"/>
                <a:gd name="connsiteX17" fmla="*/ 4599 w 10826"/>
                <a:gd name="connsiteY17" fmla="*/ 11737 h 20325"/>
                <a:gd name="connsiteX18" fmla="*/ 5451 w 10826"/>
                <a:gd name="connsiteY18" fmla="*/ 14375 h 20325"/>
                <a:gd name="connsiteX19" fmla="*/ 5451 w 10826"/>
                <a:gd name="connsiteY19" fmla="*/ 14743 h 20325"/>
                <a:gd name="connsiteX20" fmla="*/ 4838 w 10826"/>
                <a:gd name="connsiteY20" fmla="*/ 8977 h 2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26" h="20325">
                  <a:moveTo>
                    <a:pt x="7905" y="20325"/>
                  </a:moveTo>
                  <a:cubicBezTo>
                    <a:pt x="6703" y="20301"/>
                    <a:pt x="5519" y="19994"/>
                    <a:pt x="4452" y="19430"/>
                  </a:cubicBezTo>
                  <a:cubicBezTo>
                    <a:pt x="3390" y="18865"/>
                    <a:pt x="2470" y="18056"/>
                    <a:pt x="1771" y="17074"/>
                  </a:cubicBezTo>
                  <a:cubicBezTo>
                    <a:pt x="845" y="15577"/>
                    <a:pt x="262" y="13890"/>
                    <a:pt x="72" y="12136"/>
                  </a:cubicBezTo>
                  <a:cubicBezTo>
                    <a:pt x="-125" y="10388"/>
                    <a:pt x="84" y="8615"/>
                    <a:pt x="667" y="6953"/>
                  </a:cubicBezTo>
                  <a:cubicBezTo>
                    <a:pt x="1427" y="4677"/>
                    <a:pt x="2661" y="2585"/>
                    <a:pt x="4286" y="818"/>
                  </a:cubicBezTo>
                  <a:cubicBezTo>
                    <a:pt x="4550" y="487"/>
                    <a:pt x="4905" y="236"/>
                    <a:pt x="5310" y="107"/>
                  </a:cubicBezTo>
                  <a:cubicBezTo>
                    <a:pt x="5715" y="-28"/>
                    <a:pt x="6151" y="-34"/>
                    <a:pt x="6555" y="82"/>
                  </a:cubicBezTo>
                  <a:cubicBezTo>
                    <a:pt x="6979" y="187"/>
                    <a:pt x="7365" y="408"/>
                    <a:pt x="7672" y="726"/>
                  </a:cubicBezTo>
                  <a:cubicBezTo>
                    <a:pt x="7973" y="1039"/>
                    <a:pt x="8181" y="1432"/>
                    <a:pt x="8273" y="1861"/>
                  </a:cubicBezTo>
                  <a:cubicBezTo>
                    <a:pt x="9255" y="6830"/>
                    <a:pt x="10113" y="11983"/>
                    <a:pt x="10788" y="17687"/>
                  </a:cubicBezTo>
                  <a:cubicBezTo>
                    <a:pt x="10849" y="18000"/>
                    <a:pt x="10837" y="18325"/>
                    <a:pt x="10751" y="18632"/>
                  </a:cubicBezTo>
                  <a:cubicBezTo>
                    <a:pt x="10666" y="18945"/>
                    <a:pt x="10512" y="19227"/>
                    <a:pt x="10298" y="19466"/>
                  </a:cubicBezTo>
                  <a:cubicBezTo>
                    <a:pt x="10095" y="19706"/>
                    <a:pt x="9837" y="19902"/>
                    <a:pt x="9555" y="20043"/>
                  </a:cubicBezTo>
                  <a:cubicBezTo>
                    <a:pt x="9267" y="20178"/>
                    <a:pt x="8960" y="20252"/>
                    <a:pt x="8641" y="20264"/>
                  </a:cubicBezTo>
                  <a:lnTo>
                    <a:pt x="7905" y="20325"/>
                  </a:lnTo>
                  <a:close/>
                  <a:moveTo>
                    <a:pt x="4838" y="8977"/>
                  </a:moveTo>
                  <a:cubicBezTo>
                    <a:pt x="4574" y="9873"/>
                    <a:pt x="4494" y="10811"/>
                    <a:pt x="4599" y="11737"/>
                  </a:cubicBezTo>
                  <a:cubicBezTo>
                    <a:pt x="4703" y="12664"/>
                    <a:pt x="4998" y="13559"/>
                    <a:pt x="5451" y="14375"/>
                  </a:cubicBezTo>
                  <a:cubicBezTo>
                    <a:pt x="5470" y="14498"/>
                    <a:pt x="5470" y="14620"/>
                    <a:pt x="5451" y="14743"/>
                  </a:cubicBezTo>
                  <a:cubicBezTo>
                    <a:pt x="5451" y="12780"/>
                    <a:pt x="5145" y="10817"/>
                    <a:pt x="4838" y="8977"/>
                  </a:cubicBezTo>
                  <a:close/>
                </a:path>
              </a:pathLst>
            </a:custGeom>
            <a:solidFill>
              <a:srgbClr val="0E0E0E"/>
            </a:solidFill>
            <a:ln w="613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E241EC27-A356-4EF7-91C0-549B5ED3452B}"/>
                </a:ext>
              </a:extLst>
            </p:cNvPr>
            <p:cNvSpPr/>
            <p:nvPr/>
          </p:nvSpPr>
          <p:spPr>
            <a:xfrm>
              <a:off x="6053531" y="1333384"/>
              <a:ext cx="17645" cy="20120"/>
            </a:xfrm>
            <a:custGeom>
              <a:avLst/>
              <a:gdLst>
                <a:gd name="connsiteX0" fmla="*/ 541 w 17645"/>
                <a:gd name="connsiteY0" fmla="*/ 9753 h 20120"/>
                <a:gd name="connsiteX1" fmla="*/ 5633 w 17645"/>
                <a:gd name="connsiteY1" fmla="*/ 20120 h 20120"/>
                <a:gd name="connsiteX2" fmla="*/ 12908 w 17645"/>
                <a:gd name="connsiteY2" fmla="*/ 17096 h 20120"/>
                <a:gd name="connsiteX3" fmla="*/ 17104 w 17645"/>
                <a:gd name="connsiteY3" fmla="*/ 10428 h 20120"/>
                <a:gd name="connsiteX4" fmla="*/ 12012 w 17645"/>
                <a:gd name="connsiteY4" fmla="*/ 0 h 20120"/>
                <a:gd name="connsiteX5" fmla="*/ 4750 w 17645"/>
                <a:gd name="connsiteY5" fmla="*/ 3079 h 20120"/>
                <a:gd name="connsiteX6" fmla="*/ 541 w 17645"/>
                <a:gd name="connsiteY6" fmla="*/ 9753 h 2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45" h="20120">
                  <a:moveTo>
                    <a:pt x="541" y="9753"/>
                  </a:moveTo>
                  <a:cubicBezTo>
                    <a:pt x="-1115" y="15335"/>
                    <a:pt x="1155" y="19997"/>
                    <a:pt x="5633" y="20120"/>
                  </a:cubicBezTo>
                  <a:cubicBezTo>
                    <a:pt x="8313" y="19887"/>
                    <a:pt x="10853" y="18832"/>
                    <a:pt x="12908" y="17096"/>
                  </a:cubicBezTo>
                  <a:cubicBezTo>
                    <a:pt x="14963" y="15360"/>
                    <a:pt x="16429" y="13035"/>
                    <a:pt x="17104" y="10428"/>
                  </a:cubicBezTo>
                  <a:cubicBezTo>
                    <a:pt x="18760" y="4846"/>
                    <a:pt x="16490" y="184"/>
                    <a:pt x="12012" y="0"/>
                  </a:cubicBezTo>
                  <a:cubicBezTo>
                    <a:pt x="9332" y="264"/>
                    <a:pt x="6798" y="1337"/>
                    <a:pt x="4750" y="3079"/>
                  </a:cubicBezTo>
                  <a:cubicBezTo>
                    <a:pt x="2694" y="4822"/>
                    <a:pt x="1228" y="7152"/>
                    <a:pt x="541" y="9753"/>
                  </a:cubicBezTo>
                  <a:close/>
                </a:path>
              </a:pathLst>
            </a:custGeom>
            <a:solidFill>
              <a:srgbClr val="161616"/>
            </a:solidFill>
            <a:ln w="613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AC7CD624-61F3-4201-91F3-A8ADE2235AA3}"/>
                </a:ext>
              </a:extLst>
            </p:cNvPr>
            <p:cNvSpPr/>
            <p:nvPr/>
          </p:nvSpPr>
          <p:spPr>
            <a:xfrm>
              <a:off x="6051771" y="1331298"/>
              <a:ext cx="22066" cy="24782"/>
            </a:xfrm>
            <a:custGeom>
              <a:avLst/>
              <a:gdLst>
                <a:gd name="connsiteX0" fmla="*/ 7884 w 22066"/>
                <a:gd name="connsiteY0" fmla="*/ 24782 h 24782"/>
                <a:gd name="connsiteX1" fmla="*/ 4431 w 22066"/>
                <a:gd name="connsiteY1" fmla="*/ 23880 h 24782"/>
                <a:gd name="connsiteX2" fmla="*/ 1750 w 22066"/>
                <a:gd name="connsiteY2" fmla="*/ 21531 h 24782"/>
                <a:gd name="connsiteX3" fmla="*/ 63 w 22066"/>
                <a:gd name="connsiteY3" fmla="*/ 16587 h 24782"/>
                <a:gd name="connsiteX4" fmla="*/ 707 w 22066"/>
                <a:gd name="connsiteY4" fmla="*/ 11410 h 24782"/>
                <a:gd name="connsiteX5" fmla="*/ 5584 w 22066"/>
                <a:gd name="connsiteY5" fmla="*/ 3539 h 24782"/>
                <a:gd name="connsiteX6" fmla="*/ 14141 w 22066"/>
                <a:gd name="connsiteY6" fmla="*/ 0 h 24782"/>
                <a:gd name="connsiteX7" fmla="*/ 17606 w 22066"/>
                <a:gd name="connsiteY7" fmla="*/ 877 h 24782"/>
                <a:gd name="connsiteX8" fmla="*/ 20275 w 22066"/>
                <a:gd name="connsiteY8" fmla="*/ 3251 h 24782"/>
                <a:gd name="connsiteX9" fmla="*/ 21999 w 22066"/>
                <a:gd name="connsiteY9" fmla="*/ 8183 h 24782"/>
                <a:gd name="connsiteX10" fmla="*/ 21379 w 22066"/>
                <a:gd name="connsiteY10" fmla="*/ 13373 h 24782"/>
                <a:gd name="connsiteX11" fmla="*/ 16441 w 22066"/>
                <a:gd name="connsiteY11" fmla="*/ 21218 h 24782"/>
                <a:gd name="connsiteX12" fmla="*/ 7884 w 22066"/>
                <a:gd name="connsiteY12" fmla="*/ 24782 h 24782"/>
                <a:gd name="connsiteX13" fmla="*/ 13527 w 22066"/>
                <a:gd name="connsiteY13" fmla="*/ 4601 h 24782"/>
                <a:gd name="connsiteX14" fmla="*/ 7988 w 22066"/>
                <a:gd name="connsiteY14" fmla="*/ 7275 h 24782"/>
                <a:gd name="connsiteX15" fmla="*/ 4756 w 22066"/>
                <a:gd name="connsiteY15" fmla="*/ 12514 h 24782"/>
                <a:gd name="connsiteX16" fmla="*/ 4283 w 22066"/>
                <a:gd name="connsiteY16" fmla="*/ 15630 h 24782"/>
                <a:gd name="connsiteX17" fmla="*/ 5185 w 22066"/>
                <a:gd name="connsiteY17" fmla="*/ 18648 h 24782"/>
                <a:gd name="connsiteX18" fmla="*/ 6313 w 22066"/>
                <a:gd name="connsiteY18" fmla="*/ 19629 h 24782"/>
                <a:gd name="connsiteX19" fmla="*/ 7761 w 22066"/>
                <a:gd name="connsiteY19" fmla="*/ 19997 h 24782"/>
                <a:gd name="connsiteX20" fmla="*/ 13325 w 22066"/>
                <a:gd name="connsiteY20" fmla="*/ 17206 h 24782"/>
                <a:gd name="connsiteX21" fmla="*/ 16472 w 22066"/>
                <a:gd name="connsiteY21" fmla="*/ 11839 h 24782"/>
                <a:gd name="connsiteX22" fmla="*/ 16950 w 22066"/>
                <a:gd name="connsiteY22" fmla="*/ 8723 h 24782"/>
                <a:gd name="connsiteX23" fmla="*/ 16043 w 22066"/>
                <a:gd name="connsiteY23" fmla="*/ 5705 h 24782"/>
                <a:gd name="connsiteX24" fmla="*/ 14920 w 22066"/>
                <a:gd name="connsiteY24" fmla="*/ 4717 h 24782"/>
                <a:gd name="connsiteX25" fmla="*/ 13466 w 22066"/>
                <a:gd name="connsiteY25" fmla="*/ 4355 h 24782"/>
                <a:gd name="connsiteX26" fmla="*/ 13527 w 22066"/>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6" h="24782">
                  <a:moveTo>
                    <a:pt x="7884" y="24782"/>
                  </a:moveTo>
                  <a:cubicBezTo>
                    <a:pt x="6682" y="24757"/>
                    <a:pt x="5498" y="24445"/>
                    <a:pt x="4431" y="23880"/>
                  </a:cubicBezTo>
                  <a:cubicBezTo>
                    <a:pt x="3369" y="23316"/>
                    <a:pt x="2449" y="22512"/>
                    <a:pt x="1750" y="21531"/>
                  </a:cubicBezTo>
                  <a:cubicBezTo>
                    <a:pt x="817" y="20034"/>
                    <a:pt x="241" y="18341"/>
                    <a:pt x="63" y="16587"/>
                  </a:cubicBezTo>
                  <a:cubicBezTo>
                    <a:pt x="-121" y="14832"/>
                    <a:pt x="100" y="13066"/>
                    <a:pt x="707" y="11410"/>
                  </a:cubicBezTo>
                  <a:cubicBezTo>
                    <a:pt x="1468" y="8336"/>
                    <a:pt x="3173" y="5588"/>
                    <a:pt x="5584" y="3539"/>
                  </a:cubicBezTo>
                  <a:cubicBezTo>
                    <a:pt x="7995" y="1491"/>
                    <a:pt x="10988" y="252"/>
                    <a:pt x="14141" y="0"/>
                  </a:cubicBezTo>
                  <a:cubicBezTo>
                    <a:pt x="15349" y="12"/>
                    <a:pt x="16539" y="313"/>
                    <a:pt x="17606" y="877"/>
                  </a:cubicBezTo>
                  <a:cubicBezTo>
                    <a:pt x="18674" y="1442"/>
                    <a:pt x="19588" y="2257"/>
                    <a:pt x="20275" y="3251"/>
                  </a:cubicBezTo>
                  <a:cubicBezTo>
                    <a:pt x="21220" y="4742"/>
                    <a:pt x="21808" y="6429"/>
                    <a:pt x="21999" y="8183"/>
                  </a:cubicBezTo>
                  <a:cubicBezTo>
                    <a:pt x="22189" y="9937"/>
                    <a:pt x="21980" y="11710"/>
                    <a:pt x="21379" y="13373"/>
                  </a:cubicBezTo>
                  <a:cubicBezTo>
                    <a:pt x="20582" y="16433"/>
                    <a:pt x="18858" y="19175"/>
                    <a:pt x="16441" y="21218"/>
                  </a:cubicBezTo>
                  <a:cubicBezTo>
                    <a:pt x="14024" y="23261"/>
                    <a:pt x="11037" y="24506"/>
                    <a:pt x="7884" y="24782"/>
                  </a:cubicBezTo>
                  <a:close/>
                  <a:moveTo>
                    <a:pt x="13527" y="4601"/>
                  </a:moveTo>
                  <a:cubicBezTo>
                    <a:pt x="11466" y="4944"/>
                    <a:pt x="9540" y="5877"/>
                    <a:pt x="7988" y="7275"/>
                  </a:cubicBezTo>
                  <a:cubicBezTo>
                    <a:pt x="6436" y="8680"/>
                    <a:pt x="5314" y="10496"/>
                    <a:pt x="4756" y="12514"/>
                  </a:cubicBezTo>
                  <a:cubicBezTo>
                    <a:pt x="4369" y="13501"/>
                    <a:pt x="4210" y="14569"/>
                    <a:pt x="4283" y="15630"/>
                  </a:cubicBezTo>
                  <a:cubicBezTo>
                    <a:pt x="4357" y="16691"/>
                    <a:pt x="4663" y="17722"/>
                    <a:pt x="5185" y="18648"/>
                  </a:cubicBezTo>
                  <a:cubicBezTo>
                    <a:pt x="5479" y="19059"/>
                    <a:pt x="5866" y="19396"/>
                    <a:pt x="6313" y="19629"/>
                  </a:cubicBezTo>
                  <a:cubicBezTo>
                    <a:pt x="6762" y="19869"/>
                    <a:pt x="7258" y="19991"/>
                    <a:pt x="7761" y="19997"/>
                  </a:cubicBezTo>
                  <a:cubicBezTo>
                    <a:pt x="9847" y="19623"/>
                    <a:pt x="11779" y="18654"/>
                    <a:pt x="13325" y="17206"/>
                  </a:cubicBezTo>
                  <a:cubicBezTo>
                    <a:pt x="14871" y="15759"/>
                    <a:pt x="15963" y="13894"/>
                    <a:pt x="16472" y="11839"/>
                  </a:cubicBezTo>
                  <a:cubicBezTo>
                    <a:pt x="16858" y="10845"/>
                    <a:pt x="17024" y="9784"/>
                    <a:pt x="16950" y="8723"/>
                  </a:cubicBezTo>
                  <a:cubicBezTo>
                    <a:pt x="16877" y="7662"/>
                    <a:pt x="16564" y="6631"/>
                    <a:pt x="16043" y="5705"/>
                  </a:cubicBezTo>
                  <a:cubicBezTo>
                    <a:pt x="15754" y="5288"/>
                    <a:pt x="15368" y="4950"/>
                    <a:pt x="14920" y="4717"/>
                  </a:cubicBezTo>
                  <a:cubicBezTo>
                    <a:pt x="14472" y="4484"/>
                    <a:pt x="13975" y="4361"/>
                    <a:pt x="13466" y="4355"/>
                  </a:cubicBezTo>
                  <a:lnTo>
                    <a:pt x="13527" y="4601"/>
                  </a:lnTo>
                  <a:close/>
                </a:path>
              </a:pathLst>
            </a:custGeom>
            <a:solidFill>
              <a:srgbClr val="0E0E0E"/>
            </a:solidFill>
            <a:ln w="613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F8FF7F1F-2D65-48B5-A8F4-47768A3DBECA}"/>
                </a:ext>
              </a:extLst>
            </p:cNvPr>
            <p:cNvSpPr/>
            <p:nvPr/>
          </p:nvSpPr>
          <p:spPr>
            <a:xfrm>
              <a:off x="6090336" y="1334733"/>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33 w 17399"/>
                <a:gd name="connsiteY5" fmla="*/ 3165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20059"/>
                    <a:pt x="5633" y="20181"/>
                  </a:cubicBezTo>
                  <a:cubicBezTo>
                    <a:pt x="8277" y="19899"/>
                    <a:pt x="10767" y="18814"/>
                    <a:pt x="12779" y="17065"/>
                  </a:cubicBezTo>
                  <a:cubicBezTo>
                    <a:pt x="14785" y="15323"/>
                    <a:pt x="16208" y="13005"/>
                    <a:pt x="16858" y="10428"/>
                  </a:cubicBezTo>
                  <a:cubicBezTo>
                    <a:pt x="18514" y="4846"/>
                    <a:pt x="16245" y="184"/>
                    <a:pt x="11767" y="0"/>
                  </a:cubicBezTo>
                  <a:cubicBezTo>
                    <a:pt x="9123" y="313"/>
                    <a:pt x="6639" y="1417"/>
                    <a:pt x="4633" y="3165"/>
                  </a:cubicBezTo>
                  <a:cubicBezTo>
                    <a:pt x="2627" y="4920"/>
                    <a:pt x="1204" y="7238"/>
                    <a:pt x="541" y="9815"/>
                  </a:cubicBezTo>
                  <a:close/>
                </a:path>
              </a:pathLst>
            </a:custGeom>
            <a:solidFill>
              <a:srgbClr val="161616"/>
            </a:solidFill>
            <a:ln w="613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558C28C2-4639-4819-B938-0E56AAC4C353}"/>
                </a:ext>
              </a:extLst>
            </p:cNvPr>
            <p:cNvSpPr/>
            <p:nvPr/>
          </p:nvSpPr>
          <p:spPr>
            <a:xfrm>
              <a:off x="6088205" y="1332464"/>
              <a:ext cx="22069" cy="24781"/>
            </a:xfrm>
            <a:custGeom>
              <a:avLst/>
              <a:gdLst>
                <a:gd name="connsiteX0" fmla="*/ 8255 w 22069"/>
                <a:gd name="connsiteY0" fmla="*/ 24782 h 24781"/>
                <a:gd name="connsiteX1" fmla="*/ 7887 w 22069"/>
                <a:gd name="connsiteY1" fmla="*/ 24782 h 24781"/>
                <a:gd name="connsiteX2" fmla="*/ 4433 w 22069"/>
                <a:gd name="connsiteY2" fmla="*/ 23886 h 24781"/>
                <a:gd name="connsiteX3" fmla="*/ 1753 w 22069"/>
                <a:gd name="connsiteY3" fmla="*/ 21531 h 24781"/>
                <a:gd name="connsiteX4" fmla="*/ 60 w 22069"/>
                <a:gd name="connsiteY4" fmla="*/ 16593 h 24781"/>
                <a:gd name="connsiteX5" fmla="*/ 710 w 22069"/>
                <a:gd name="connsiteY5" fmla="*/ 11410 h 24781"/>
                <a:gd name="connsiteX6" fmla="*/ 5587 w 22069"/>
                <a:gd name="connsiteY6" fmla="*/ 3539 h 24781"/>
                <a:gd name="connsiteX7" fmla="*/ 14143 w 22069"/>
                <a:gd name="connsiteY7" fmla="*/ 0 h 24781"/>
                <a:gd name="connsiteX8" fmla="*/ 17609 w 22069"/>
                <a:gd name="connsiteY8" fmla="*/ 877 h 24781"/>
                <a:gd name="connsiteX9" fmla="*/ 20278 w 22069"/>
                <a:gd name="connsiteY9" fmla="*/ 3251 h 24781"/>
                <a:gd name="connsiteX10" fmla="*/ 22001 w 22069"/>
                <a:gd name="connsiteY10" fmla="*/ 8183 h 24781"/>
                <a:gd name="connsiteX11" fmla="*/ 21382 w 22069"/>
                <a:gd name="connsiteY11" fmla="*/ 13372 h 24781"/>
                <a:gd name="connsiteX12" fmla="*/ 16603 w 22069"/>
                <a:gd name="connsiteY12" fmla="*/ 21132 h 24781"/>
                <a:gd name="connsiteX13" fmla="*/ 8255 w 22069"/>
                <a:gd name="connsiteY13" fmla="*/ 24782 h 24781"/>
                <a:gd name="connsiteX14" fmla="*/ 13837 w 22069"/>
                <a:gd name="connsiteY14" fmla="*/ 4601 h 24781"/>
                <a:gd name="connsiteX15" fmla="*/ 8243 w 22069"/>
                <a:gd name="connsiteY15" fmla="*/ 7379 h 24781"/>
                <a:gd name="connsiteX16" fmla="*/ 5065 w 22069"/>
                <a:gd name="connsiteY16" fmla="*/ 12759 h 24781"/>
                <a:gd name="connsiteX17" fmla="*/ 4593 w 22069"/>
                <a:gd name="connsiteY17" fmla="*/ 15875 h 24781"/>
                <a:gd name="connsiteX18" fmla="*/ 5494 w 22069"/>
                <a:gd name="connsiteY18" fmla="*/ 18893 h 24781"/>
                <a:gd name="connsiteX19" fmla="*/ 6623 w 22069"/>
                <a:gd name="connsiteY19" fmla="*/ 19881 h 24781"/>
                <a:gd name="connsiteX20" fmla="*/ 8071 w 22069"/>
                <a:gd name="connsiteY20" fmla="*/ 20243 h 24781"/>
                <a:gd name="connsiteX21" fmla="*/ 13757 w 22069"/>
                <a:gd name="connsiteY21" fmla="*/ 17513 h 24781"/>
                <a:gd name="connsiteX22" fmla="*/ 16965 w 22069"/>
                <a:gd name="connsiteY22" fmla="*/ 12084 h 24781"/>
                <a:gd name="connsiteX23" fmla="*/ 17425 w 22069"/>
                <a:gd name="connsiteY23" fmla="*/ 8974 h 24781"/>
                <a:gd name="connsiteX24" fmla="*/ 16536 w 22069"/>
                <a:gd name="connsiteY24" fmla="*/ 5950 h 24781"/>
                <a:gd name="connsiteX25" fmla="*/ 15395 w 22069"/>
                <a:gd name="connsiteY25" fmla="*/ 5012 h 24781"/>
                <a:gd name="connsiteX26" fmla="*/ 13960 w 22069"/>
                <a:gd name="connsiteY26" fmla="*/ 4662 h 24781"/>
                <a:gd name="connsiteX27" fmla="*/ 13837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55" y="24782"/>
                  </a:moveTo>
                  <a:lnTo>
                    <a:pt x="7887" y="24782"/>
                  </a:lnTo>
                  <a:cubicBezTo>
                    <a:pt x="6684" y="24757"/>
                    <a:pt x="5500" y="24451"/>
                    <a:pt x="4433" y="23886"/>
                  </a:cubicBezTo>
                  <a:cubicBezTo>
                    <a:pt x="3372" y="23322"/>
                    <a:pt x="2452" y="22512"/>
                    <a:pt x="1753" y="21531"/>
                  </a:cubicBezTo>
                  <a:cubicBezTo>
                    <a:pt x="820" y="20034"/>
                    <a:pt x="244" y="18347"/>
                    <a:pt x="60" y="16593"/>
                  </a:cubicBezTo>
                  <a:cubicBezTo>
                    <a:pt x="-118" y="14839"/>
                    <a:pt x="102" y="13066"/>
                    <a:pt x="710" y="11410"/>
                  </a:cubicBezTo>
                  <a:cubicBezTo>
                    <a:pt x="1470" y="8342"/>
                    <a:pt x="3176" y="5588"/>
                    <a:pt x="5587" y="3539"/>
                  </a:cubicBezTo>
                  <a:cubicBezTo>
                    <a:pt x="7997" y="1497"/>
                    <a:pt x="10991" y="258"/>
                    <a:pt x="14143" y="0"/>
                  </a:cubicBezTo>
                  <a:cubicBezTo>
                    <a:pt x="15352" y="12"/>
                    <a:pt x="16542" y="313"/>
                    <a:pt x="17609" y="877"/>
                  </a:cubicBezTo>
                  <a:cubicBezTo>
                    <a:pt x="18677" y="1448"/>
                    <a:pt x="19591" y="2257"/>
                    <a:pt x="20278" y="3251"/>
                  </a:cubicBezTo>
                  <a:cubicBezTo>
                    <a:pt x="21223" y="4742"/>
                    <a:pt x="21811" y="6429"/>
                    <a:pt x="22001" y="8183"/>
                  </a:cubicBezTo>
                  <a:cubicBezTo>
                    <a:pt x="22192" y="9937"/>
                    <a:pt x="21983" y="11716"/>
                    <a:pt x="21382" y="13372"/>
                  </a:cubicBezTo>
                  <a:cubicBezTo>
                    <a:pt x="20615" y="16384"/>
                    <a:pt x="18947" y="19090"/>
                    <a:pt x="16603" y="21132"/>
                  </a:cubicBezTo>
                  <a:cubicBezTo>
                    <a:pt x="14254" y="23169"/>
                    <a:pt x="11346" y="24445"/>
                    <a:pt x="8255" y="24782"/>
                  </a:cubicBezTo>
                  <a:close/>
                  <a:moveTo>
                    <a:pt x="13837" y="4601"/>
                  </a:moveTo>
                  <a:cubicBezTo>
                    <a:pt x="11745" y="4969"/>
                    <a:pt x="9801" y="5932"/>
                    <a:pt x="8243" y="7379"/>
                  </a:cubicBezTo>
                  <a:cubicBezTo>
                    <a:pt x="6684" y="8827"/>
                    <a:pt x="5580" y="10698"/>
                    <a:pt x="5065" y="12759"/>
                  </a:cubicBezTo>
                  <a:cubicBezTo>
                    <a:pt x="4679" y="13753"/>
                    <a:pt x="4519" y="14814"/>
                    <a:pt x="4593" y="15875"/>
                  </a:cubicBezTo>
                  <a:cubicBezTo>
                    <a:pt x="4666" y="16936"/>
                    <a:pt x="4973" y="17967"/>
                    <a:pt x="5494" y="18893"/>
                  </a:cubicBezTo>
                  <a:cubicBezTo>
                    <a:pt x="5789" y="19310"/>
                    <a:pt x="6175" y="19648"/>
                    <a:pt x="6623" y="19881"/>
                  </a:cubicBezTo>
                  <a:cubicBezTo>
                    <a:pt x="7071" y="20114"/>
                    <a:pt x="7568" y="20237"/>
                    <a:pt x="8071" y="20243"/>
                  </a:cubicBezTo>
                  <a:cubicBezTo>
                    <a:pt x="10193" y="19918"/>
                    <a:pt x="12175" y="18967"/>
                    <a:pt x="13757" y="17513"/>
                  </a:cubicBezTo>
                  <a:cubicBezTo>
                    <a:pt x="15340" y="16065"/>
                    <a:pt x="16456" y="14170"/>
                    <a:pt x="16965" y="12084"/>
                  </a:cubicBezTo>
                  <a:cubicBezTo>
                    <a:pt x="17340" y="11091"/>
                    <a:pt x="17499" y="10029"/>
                    <a:pt x="17425" y="8974"/>
                  </a:cubicBezTo>
                  <a:cubicBezTo>
                    <a:pt x="17346" y="7913"/>
                    <a:pt x="17045" y="6883"/>
                    <a:pt x="16536" y="5950"/>
                  </a:cubicBezTo>
                  <a:cubicBezTo>
                    <a:pt x="16229" y="5558"/>
                    <a:pt x="15843" y="5239"/>
                    <a:pt x="15395" y="5012"/>
                  </a:cubicBezTo>
                  <a:cubicBezTo>
                    <a:pt x="14947" y="4791"/>
                    <a:pt x="14456" y="4668"/>
                    <a:pt x="13960"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C515A480-365A-482E-8164-66B96FB64F7E}"/>
                </a:ext>
              </a:extLst>
            </p:cNvPr>
            <p:cNvSpPr/>
            <p:nvPr/>
          </p:nvSpPr>
          <p:spPr>
            <a:xfrm>
              <a:off x="6135238" y="1369575"/>
              <a:ext cx="17522" cy="20181"/>
            </a:xfrm>
            <a:custGeom>
              <a:avLst/>
              <a:gdLst>
                <a:gd name="connsiteX0" fmla="*/ 541 w 17522"/>
                <a:gd name="connsiteY0" fmla="*/ 9753 h 20181"/>
                <a:gd name="connsiteX1" fmla="*/ 5633 w 17522"/>
                <a:gd name="connsiteY1" fmla="*/ 20181 h 20181"/>
                <a:gd name="connsiteX2" fmla="*/ 12853 w 17522"/>
                <a:gd name="connsiteY2" fmla="*/ 17102 h 20181"/>
                <a:gd name="connsiteX3" fmla="*/ 16981 w 17522"/>
                <a:gd name="connsiteY3" fmla="*/ 10428 h 20181"/>
                <a:gd name="connsiteX4" fmla="*/ 11890 w 17522"/>
                <a:gd name="connsiteY4" fmla="*/ 0 h 20181"/>
                <a:gd name="connsiteX5" fmla="*/ 4688 w 17522"/>
                <a:gd name="connsiteY5" fmla="*/ 3104 h 20181"/>
                <a:gd name="connsiteX6" fmla="*/ 541 w 17522"/>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22" h="20181">
                  <a:moveTo>
                    <a:pt x="541" y="9753"/>
                  </a:moveTo>
                  <a:cubicBezTo>
                    <a:pt x="-1115" y="15335"/>
                    <a:pt x="1155" y="19997"/>
                    <a:pt x="5633" y="20181"/>
                  </a:cubicBezTo>
                  <a:cubicBezTo>
                    <a:pt x="8301" y="19924"/>
                    <a:pt x="10822" y="18844"/>
                    <a:pt x="12853" y="17102"/>
                  </a:cubicBezTo>
                  <a:cubicBezTo>
                    <a:pt x="14883" y="15354"/>
                    <a:pt x="16324" y="13023"/>
                    <a:pt x="16981" y="10428"/>
                  </a:cubicBezTo>
                  <a:cubicBezTo>
                    <a:pt x="18637" y="4846"/>
                    <a:pt x="16368" y="184"/>
                    <a:pt x="11890" y="0"/>
                  </a:cubicBezTo>
                  <a:cubicBezTo>
                    <a:pt x="9233" y="276"/>
                    <a:pt x="6718" y="1356"/>
                    <a:pt x="4688" y="3104"/>
                  </a:cubicBezTo>
                  <a:cubicBezTo>
                    <a:pt x="2664" y="4846"/>
                    <a:pt x="1216" y="7165"/>
                    <a:pt x="541" y="9753"/>
                  </a:cubicBezTo>
                  <a:close/>
                </a:path>
              </a:pathLst>
            </a:custGeom>
            <a:solidFill>
              <a:srgbClr val="161616"/>
            </a:solidFill>
            <a:ln w="613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78ACF3B4-EBE8-4A38-9BDA-FCA1E342BCDF}"/>
                </a:ext>
              </a:extLst>
            </p:cNvPr>
            <p:cNvSpPr/>
            <p:nvPr/>
          </p:nvSpPr>
          <p:spPr>
            <a:xfrm>
              <a:off x="6132932" y="1367306"/>
              <a:ext cx="22060" cy="24782"/>
            </a:xfrm>
            <a:custGeom>
              <a:avLst/>
              <a:gdLst>
                <a:gd name="connsiteX0" fmla="*/ 8185 w 22060"/>
                <a:gd name="connsiteY0" fmla="*/ 24782 h 24782"/>
                <a:gd name="connsiteX1" fmla="*/ 7878 w 22060"/>
                <a:gd name="connsiteY1" fmla="*/ 24782 h 24782"/>
                <a:gd name="connsiteX2" fmla="*/ 4437 w 22060"/>
                <a:gd name="connsiteY2" fmla="*/ 23862 h 24782"/>
                <a:gd name="connsiteX3" fmla="*/ 1744 w 22060"/>
                <a:gd name="connsiteY3" fmla="*/ 21531 h 24782"/>
                <a:gd name="connsiteX4" fmla="*/ 63 w 22060"/>
                <a:gd name="connsiteY4" fmla="*/ 16587 h 24782"/>
                <a:gd name="connsiteX5" fmla="*/ 701 w 22060"/>
                <a:gd name="connsiteY5" fmla="*/ 11410 h 24782"/>
                <a:gd name="connsiteX6" fmla="*/ 5572 w 22060"/>
                <a:gd name="connsiteY6" fmla="*/ 3527 h 24782"/>
                <a:gd name="connsiteX7" fmla="*/ 14135 w 22060"/>
                <a:gd name="connsiteY7" fmla="*/ 0 h 24782"/>
                <a:gd name="connsiteX8" fmla="*/ 17601 w 22060"/>
                <a:gd name="connsiteY8" fmla="*/ 877 h 24782"/>
                <a:gd name="connsiteX9" fmla="*/ 20269 w 22060"/>
                <a:gd name="connsiteY9" fmla="*/ 3251 h 24782"/>
                <a:gd name="connsiteX10" fmla="*/ 21993 w 22060"/>
                <a:gd name="connsiteY10" fmla="*/ 8183 h 24782"/>
                <a:gd name="connsiteX11" fmla="*/ 21373 w 22060"/>
                <a:gd name="connsiteY11" fmla="*/ 13373 h 24782"/>
                <a:gd name="connsiteX12" fmla="*/ 16539 w 22060"/>
                <a:gd name="connsiteY12" fmla="*/ 21114 h 24782"/>
                <a:gd name="connsiteX13" fmla="*/ 8185 w 22060"/>
                <a:gd name="connsiteY13" fmla="*/ 24782 h 24782"/>
                <a:gd name="connsiteX14" fmla="*/ 13767 w 22060"/>
                <a:gd name="connsiteY14" fmla="*/ 4539 h 24782"/>
                <a:gd name="connsiteX15" fmla="*/ 8209 w 22060"/>
                <a:gd name="connsiteY15" fmla="*/ 7330 h 24782"/>
                <a:gd name="connsiteX16" fmla="*/ 5056 w 22060"/>
                <a:gd name="connsiteY16" fmla="*/ 12698 h 24782"/>
                <a:gd name="connsiteX17" fmla="*/ 4596 w 22060"/>
                <a:gd name="connsiteY17" fmla="*/ 15814 h 24782"/>
                <a:gd name="connsiteX18" fmla="*/ 5486 w 22060"/>
                <a:gd name="connsiteY18" fmla="*/ 18832 h 24782"/>
                <a:gd name="connsiteX19" fmla="*/ 6614 w 22060"/>
                <a:gd name="connsiteY19" fmla="*/ 19820 h 24782"/>
                <a:gd name="connsiteX20" fmla="*/ 8062 w 22060"/>
                <a:gd name="connsiteY20" fmla="*/ 20181 h 24782"/>
                <a:gd name="connsiteX21" fmla="*/ 13626 w 22060"/>
                <a:gd name="connsiteY21" fmla="*/ 17390 h 24782"/>
                <a:gd name="connsiteX22" fmla="*/ 16773 w 22060"/>
                <a:gd name="connsiteY22" fmla="*/ 12023 h 24782"/>
                <a:gd name="connsiteX23" fmla="*/ 17239 w 22060"/>
                <a:gd name="connsiteY23" fmla="*/ 8907 h 24782"/>
                <a:gd name="connsiteX24" fmla="*/ 16343 w 22060"/>
                <a:gd name="connsiteY24" fmla="*/ 5889 h 24782"/>
                <a:gd name="connsiteX25" fmla="*/ 15221 w 22060"/>
                <a:gd name="connsiteY25" fmla="*/ 4901 h 24782"/>
                <a:gd name="connsiteX26" fmla="*/ 13767 w 22060"/>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0" h="24782">
                  <a:moveTo>
                    <a:pt x="8185" y="24782"/>
                  </a:moveTo>
                  <a:lnTo>
                    <a:pt x="7878" y="24782"/>
                  </a:lnTo>
                  <a:cubicBezTo>
                    <a:pt x="6676" y="24739"/>
                    <a:pt x="5498" y="24426"/>
                    <a:pt x="4437" y="23862"/>
                  </a:cubicBezTo>
                  <a:cubicBezTo>
                    <a:pt x="3375" y="23304"/>
                    <a:pt x="2456" y="22500"/>
                    <a:pt x="1744" y="21531"/>
                  </a:cubicBezTo>
                  <a:cubicBezTo>
                    <a:pt x="818" y="20034"/>
                    <a:pt x="241" y="18341"/>
                    <a:pt x="63" y="16587"/>
                  </a:cubicBezTo>
                  <a:cubicBezTo>
                    <a:pt x="-121" y="14839"/>
                    <a:pt x="100" y="13066"/>
                    <a:pt x="701" y="11410"/>
                  </a:cubicBezTo>
                  <a:cubicBezTo>
                    <a:pt x="1456" y="8336"/>
                    <a:pt x="3161" y="5576"/>
                    <a:pt x="5572" y="3527"/>
                  </a:cubicBezTo>
                  <a:cubicBezTo>
                    <a:pt x="7982" y="1478"/>
                    <a:pt x="10982" y="245"/>
                    <a:pt x="14135" y="0"/>
                  </a:cubicBezTo>
                  <a:cubicBezTo>
                    <a:pt x="15343" y="12"/>
                    <a:pt x="16533" y="313"/>
                    <a:pt x="17601" y="877"/>
                  </a:cubicBezTo>
                  <a:cubicBezTo>
                    <a:pt x="18668" y="1442"/>
                    <a:pt x="19582" y="2257"/>
                    <a:pt x="20269" y="3251"/>
                  </a:cubicBezTo>
                  <a:cubicBezTo>
                    <a:pt x="21214" y="4742"/>
                    <a:pt x="21803" y="6429"/>
                    <a:pt x="21993" y="8183"/>
                  </a:cubicBezTo>
                  <a:cubicBezTo>
                    <a:pt x="22183" y="9937"/>
                    <a:pt x="21974" y="11710"/>
                    <a:pt x="21373" y="13373"/>
                  </a:cubicBezTo>
                  <a:cubicBezTo>
                    <a:pt x="20582" y="16378"/>
                    <a:pt x="18895" y="19077"/>
                    <a:pt x="16539" y="21114"/>
                  </a:cubicBezTo>
                  <a:cubicBezTo>
                    <a:pt x="14190" y="23150"/>
                    <a:pt x="11276" y="24426"/>
                    <a:pt x="8185" y="24782"/>
                  </a:cubicBezTo>
                  <a:close/>
                  <a:moveTo>
                    <a:pt x="13767" y="4539"/>
                  </a:moveTo>
                  <a:cubicBezTo>
                    <a:pt x="11681" y="4914"/>
                    <a:pt x="9755" y="5883"/>
                    <a:pt x="8209" y="7330"/>
                  </a:cubicBezTo>
                  <a:cubicBezTo>
                    <a:pt x="6663" y="8778"/>
                    <a:pt x="5565" y="10643"/>
                    <a:pt x="5056" y="12698"/>
                  </a:cubicBezTo>
                  <a:cubicBezTo>
                    <a:pt x="4676" y="13692"/>
                    <a:pt x="4523" y="14753"/>
                    <a:pt x="4596" y="15814"/>
                  </a:cubicBezTo>
                  <a:cubicBezTo>
                    <a:pt x="4670" y="16869"/>
                    <a:pt x="4970" y="17899"/>
                    <a:pt x="5486" y="18832"/>
                  </a:cubicBezTo>
                  <a:cubicBezTo>
                    <a:pt x="5780" y="19243"/>
                    <a:pt x="6167" y="19580"/>
                    <a:pt x="6614" y="19820"/>
                  </a:cubicBezTo>
                  <a:cubicBezTo>
                    <a:pt x="7062" y="20053"/>
                    <a:pt x="7559" y="20175"/>
                    <a:pt x="8062" y="20181"/>
                  </a:cubicBezTo>
                  <a:cubicBezTo>
                    <a:pt x="10148" y="19807"/>
                    <a:pt x="12080" y="18838"/>
                    <a:pt x="13626" y="17390"/>
                  </a:cubicBezTo>
                  <a:cubicBezTo>
                    <a:pt x="15172" y="15943"/>
                    <a:pt x="16263" y="14078"/>
                    <a:pt x="16773" y="12023"/>
                  </a:cubicBezTo>
                  <a:cubicBezTo>
                    <a:pt x="17153" y="11029"/>
                    <a:pt x="17312" y="9968"/>
                    <a:pt x="17239" y="8907"/>
                  </a:cubicBezTo>
                  <a:cubicBezTo>
                    <a:pt x="17159" y="7846"/>
                    <a:pt x="16858" y="6815"/>
                    <a:pt x="16343" y="5889"/>
                  </a:cubicBezTo>
                  <a:cubicBezTo>
                    <a:pt x="16055" y="5478"/>
                    <a:pt x="15668" y="5141"/>
                    <a:pt x="15221" y="4901"/>
                  </a:cubicBezTo>
                  <a:cubicBezTo>
                    <a:pt x="14773" y="4668"/>
                    <a:pt x="14276" y="4545"/>
                    <a:pt x="13767" y="4539"/>
                  </a:cubicBezTo>
                  <a:close/>
                </a:path>
              </a:pathLst>
            </a:custGeom>
            <a:solidFill>
              <a:srgbClr val="0E0E0E"/>
            </a:solidFill>
            <a:ln w="613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CE564C9B-3DBB-4FEC-8EA2-604CA111F3DD}"/>
                </a:ext>
              </a:extLst>
            </p:cNvPr>
            <p:cNvSpPr/>
            <p:nvPr/>
          </p:nvSpPr>
          <p:spPr>
            <a:xfrm>
              <a:off x="6172109" y="1383745"/>
              <a:ext cx="45" cy="1717"/>
            </a:xfrm>
            <a:custGeom>
              <a:avLst/>
              <a:gdLst>
                <a:gd name="connsiteX0" fmla="*/ 46 w 45"/>
                <a:gd name="connsiteY0" fmla="*/ 1718 h 1717"/>
                <a:gd name="connsiteX1" fmla="*/ 46 w 45"/>
                <a:gd name="connsiteY1" fmla="*/ 0 h 1717"/>
                <a:gd name="connsiteX2" fmla="*/ 46 w 45"/>
                <a:gd name="connsiteY2" fmla="*/ 1718 h 1717"/>
              </a:gdLst>
              <a:ahLst/>
              <a:cxnLst>
                <a:cxn ang="0">
                  <a:pos x="connsiteX0" y="connsiteY0"/>
                </a:cxn>
                <a:cxn ang="0">
                  <a:pos x="connsiteX1" y="connsiteY1"/>
                </a:cxn>
                <a:cxn ang="0">
                  <a:pos x="connsiteX2" y="connsiteY2"/>
                </a:cxn>
              </a:cxnLst>
              <a:rect l="l" t="t" r="r" b="b"/>
              <a:pathLst>
                <a:path w="45" h="1717">
                  <a:moveTo>
                    <a:pt x="46" y="1718"/>
                  </a:moveTo>
                  <a:lnTo>
                    <a:pt x="46" y="0"/>
                  </a:lnTo>
                  <a:cubicBezTo>
                    <a:pt x="-15" y="570"/>
                    <a:pt x="-15" y="1147"/>
                    <a:pt x="46" y="1718"/>
                  </a:cubicBezTo>
                  <a:close/>
                </a:path>
              </a:pathLst>
            </a:custGeom>
            <a:solidFill>
              <a:srgbClr val="161616"/>
            </a:solidFill>
            <a:ln w="613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262DC5AE-573C-457E-9081-4EB2D49204B3}"/>
                </a:ext>
              </a:extLst>
            </p:cNvPr>
            <p:cNvSpPr/>
            <p:nvPr/>
          </p:nvSpPr>
          <p:spPr>
            <a:xfrm>
              <a:off x="6169885" y="1381474"/>
              <a:ext cx="4600" cy="6319"/>
            </a:xfrm>
            <a:custGeom>
              <a:avLst/>
              <a:gdLst>
                <a:gd name="connsiteX0" fmla="*/ 2270 w 4600"/>
                <a:gd name="connsiteY0" fmla="*/ 6319 h 6319"/>
                <a:gd name="connsiteX1" fmla="*/ 742 w 4600"/>
                <a:gd name="connsiteY1" fmla="*/ 5743 h 6319"/>
                <a:gd name="connsiteX2" fmla="*/ 0 w 4600"/>
                <a:gd name="connsiteY2" fmla="*/ 4295 h 6319"/>
                <a:gd name="connsiteX3" fmla="*/ 0 w 4600"/>
                <a:gd name="connsiteY3" fmla="*/ 2148 h 6319"/>
                <a:gd name="connsiteX4" fmla="*/ 730 w 4600"/>
                <a:gd name="connsiteY4" fmla="*/ 602 h 6319"/>
                <a:gd name="connsiteX5" fmla="*/ 2331 w 4600"/>
                <a:gd name="connsiteY5" fmla="*/ 1 h 6319"/>
                <a:gd name="connsiteX6" fmla="*/ 3914 w 4600"/>
                <a:gd name="connsiteY6" fmla="*/ 645 h 6319"/>
                <a:gd name="connsiteX7" fmla="*/ 4601 w 4600"/>
                <a:gd name="connsiteY7" fmla="*/ 2209 h 6319"/>
                <a:gd name="connsiteX8" fmla="*/ 4601 w 4600"/>
                <a:gd name="connsiteY8" fmla="*/ 3927 h 6319"/>
                <a:gd name="connsiteX9" fmla="*/ 3987 w 4600"/>
                <a:gd name="connsiteY9" fmla="*/ 5540 h 6319"/>
                <a:gd name="connsiteX10" fmla="*/ 2454 w 4600"/>
                <a:gd name="connsiteY10" fmla="*/ 6319 h 6319"/>
                <a:gd name="connsiteX11" fmla="*/ 2270 w 4600"/>
                <a:gd name="connsiteY11" fmla="*/ 6319 h 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00" h="6319">
                  <a:moveTo>
                    <a:pt x="2270" y="6319"/>
                  </a:moveTo>
                  <a:cubicBezTo>
                    <a:pt x="1705" y="6325"/>
                    <a:pt x="1166" y="6117"/>
                    <a:pt x="742" y="5743"/>
                  </a:cubicBezTo>
                  <a:cubicBezTo>
                    <a:pt x="325" y="5368"/>
                    <a:pt x="61" y="4853"/>
                    <a:pt x="0" y="4295"/>
                  </a:cubicBezTo>
                  <a:cubicBezTo>
                    <a:pt x="0" y="3559"/>
                    <a:pt x="0" y="2884"/>
                    <a:pt x="0" y="2148"/>
                  </a:cubicBezTo>
                  <a:cubicBezTo>
                    <a:pt x="31" y="1559"/>
                    <a:pt x="295" y="1001"/>
                    <a:pt x="730" y="602"/>
                  </a:cubicBezTo>
                  <a:cubicBezTo>
                    <a:pt x="1166" y="197"/>
                    <a:pt x="1736" y="-17"/>
                    <a:pt x="2331" y="1"/>
                  </a:cubicBezTo>
                  <a:cubicBezTo>
                    <a:pt x="2920" y="1"/>
                    <a:pt x="3491" y="234"/>
                    <a:pt x="3914" y="645"/>
                  </a:cubicBezTo>
                  <a:cubicBezTo>
                    <a:pt x="4337" y="1056"/>
                    <a:pt x="4582" y="1620"/>
                    <a:pt x="4601" y="2209"/>
                  </a:cubicBezTo>
                  <a:lnTo>
                    <a:pt x="4601" y="3927"/>
                  </a:lnTo>
                  <a:cubicBezTo>
                    <a:pt x="4601" y="4522"/>
                    <a:pt x="4386" y="5099"/>
                    <a:pt x="3987" y="5540"/>
                  </a:cubicBezTo>
                  <a:cubicBezTo>
                    <a:pt x="3589" y="5982"/>
                    <a:pt x="3043" y="6258"/>
                    <a:pt x="2454" y="6319"/>
                  </a:cubicBezTo>
                  <a:lnTo>
                    <a:pt x="2270" y="6319"/>
                  </a:lnTo>
                  <a:close/>
                </a:path>
              </a:pathLst>
            </a:custGeom>
            <a:solidFill>
              <a:srgbClr val="0E0E0E"/>
            </a:solidFill>
            <a:ln w="613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03447340-B885-4D44-B0B7-86BF0FBA9D1E}"/>
                </a:ext>
              </a:extLst>
            </p:cNvPr>
            <p:cNvSpPr/>
            <p:nvPr/>
          </p:nvSpPr>
          <p:spPr>
            <a:xfrm>
              <a:off x="6061751" y="1366753"/>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7" y="19899"/>
                    <a:pt x="10773" y="18814"/>
                    <a:pt x="12779" y="17065"/>
                  </a:cubicBezTo>
                  <a:cubicBezTo>
                    <a:pt x="14785" y="15323"/>
                    <a:pt x="16208" y="13004"/>
                    <a:pt x="16858" y="10428"/>
                  </a:cubicBezTo>
                  <a:cubicBezTo>
                    <a:pt x="18515" y="4846"/>
                    <a:pt x="16245" y="184"/>
                    <a:pt x="11767" y="0"/>
                  </a:cubicBezTo>
                  <a:cubicBezTo>
                    <a:pt x="9123" y="307"/>
                    <a:pt x="6633" y="1405"/>
                    <a:pt x="4627" y="3159"/>
                  </a:cubicBezTo>
                  <a:cubicBezTo>
                    <a:pt x="2621" y="4913"/>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35DE479F-ED2B-4B92-BE0F-5133A7F58FE8}"/>
                </a:ext>
              </a:extLst>
            </p:cNvPr>
            <p:cNvSpPr/>
            <p:nvPr/>
          </p:nvSpPr>
          <p:spPr>
            <a:xfrm>
              <a:off x="6059420" y="1364484"/>
              <a:ext cx="22023" cy="24781"/>
            </a:xfrm>
            <a:custGeom>
              <a:avLst/>
              <a:gdLst>
                <a:gd name="connsiteX0" fmla="*/ 8271 w 22023"/>
                <a:gd name="connsiteY0" fmla="*/ 24782 h 24781"/>
                <a:gd name="connsiteX1" fmla="*/ 7903 w 22023"/>
                <a:gd name="connsiteY1" fmla="*/ 24782 h 24781"/>
                <a:gd name="connsiteX2" fmla="*/ 4461 w 22023"/>
                <a:gd name="connsiteY2" fmla="*/ 23862 h 24781"/>
                <a:gd name="connsiteX3" fmla="*/ 1769 w 22023"/>
                <a:gd name="connsiteY3" fmla="*/ 21531 h 24781"/>
                <a:gd name="connsiteX4" fmla="*/ 69 w 22023"/>
                <a:gd name="connsiteY4" fmla="*/ 16593 h 24781"/>
                <a:gd name="connsiteX5" fmla="*/ 664 w 22023"/>
                <a:gd name="connsiteY5" fmla="*/ 11410 h 24781"/>
                <a:gd name="connsiteX6" fmla="*/ 5516 w 22023"/>
                <a:gd name="connsiteY6" fmla="*/ 3509 h 24781"/>
                <a:gd name="connsiteX7" fmla="*/ 14098 w 22023"/>
                <a:gd name="connsiteY7" fmla="*/ 0 h 24781"/>
                <a:gd name="connsiteX8" fmla="*/ 17564 w 22023"/>
                <a:gd name="connsiteY8" fmla="*/ 871 h 24781"/>
                <a:gd name="connsiteX9" fmla="*/ 20232 w 22023"/>
                <a:gd name="connsiteY9" fmla="*/ 3251 h 24781"/>
                <a:gd name="connsiteX10" fmla="*/ 21956 w 22023"/>
                <a:gd name="connsiteY10" fmla="*/ 8183 h 24781"/>
                <a:gd name="connsiteX11" fmla="*/ 21337 w 22023"/>
                <a:gd name="connsiteY11" fmla="*/ 13372 h 24781"/>
                <a:gd name="connsiteX12" fmla="*/ 16552 w 22023"/>
                <a:gd name="connsiteY12" fmla="*/ 21083 h 24781"/>
                <a:gd name="connsiteX13" fmla="*/ 8271 w 22023"/>
                <a:gd name="connsiteY13" fmla="*/ 24782 h 24781"/>
                <a:gd name="connsiteX14" fmla="*/ 5081 w 22023"/>
                <a:gd name="connsiteY14" fmla="*/ 12514 h 24781"/>
                <a:gd name="connsiteX15" fmla="*/ 4621 w 22023"/>
                <a:gd name="connsiteY15" fmla="*/ 15630 h 24781"/>
                <a:gd name="connsiteX16" fmla="*/ 5510 w 22023"/>
                <a:gd name="connsiteY16" fmla="*/ 18648 h 24781"/>
                <a:gd name="connsiteX17" fmla="*/ 6633 w 22023"/>
                <a:gd name="connsiteY17" fmla="*/ 19635 h 24781"/>
                <a:gd name="connsiteX18" fmla="*/ 8086 w 22023"/>
                <a:gd name="connsiteY18" fmla="*/ 19997 h 24781"/>
                <a:gd name="connsiteX19" fmla="*/ 13755 w 22023"/>
                <a:gd name="connsiteY19" fmla="*/ 17249 h 24781"/>
                <a:gd name="connsiteX20" fmla="*/ 16981 w 22023"/>
                <a:gd name="connsiteY20" fmla="*/ 11839 h 24781"/>
                <a:gd name="connsiteX21" fmla="*/ 17441 w 22023"/>
                <a:gd name="connsiteY21" fmla="*/ 8723 h 24781"/>
                <a:gd name="connsiteX22" fmla="*/ 16552 w 22023"/>
                <a:gd name="connsiteY22" fmla="*/ 5705 h 24781"/>
                <a:gd name="connsiteX23" fmla="*/ 15417 w 22023"/>
                <a:gd name="connsiteY23" fmla="*/ 4736 h 24781"/>
                <a:gd name="connsiteX24" fmla="*/ 13975 w 22023"/>
                <a:gd name="connsiteY24" fmla="*/ 4355 h 24781"/>
                <a:gd name="connsiteX25" fmla="*/ 8332 w 22023"/>
                <a:gd name="connsiteY25" fmla="*/ 7128 h 24781"/>
                <a:gd name="connsiteX26" fmla="*/ 5081 w 22023"/>
                <a:gd name="connsiteY26"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23" h="24781">
                  <a:moveTo>
                    <a:pt x="8271" y="24782"/>
                  </a:moveTo>
                  <a:lnTo>
                    <a:pt x="7903" y="24782"/>
                  </a:lnTo>
                  <a:cubicBezTo>
                    <a:pt x="6700" y="24739"/>
                    <a:pt x="5523" y="24426"/>
                    <a:pt x="4461" y="23862"/>
                  </a:cubicBezTo>
                  <a:cubicBezTo>
                    <a:pt x="3394" y="23304"/>
                    <a:pt x="2474" y="22500"/>
                    <a:pt x="1769" y="21531"/>
                  </a:cubicBezTo>
                  <a:cubicBezTo>
                    <a:pt x="842" y="20034"/>
                    <a:pt x="266" y="18347"/>
                    <a:pt x="69" y="16593"/>
                  </a:cubicBezTo>
                  <a:cubicBezTo>
                    <a:pt x="-121" y="14845"/>
                    <a:pt x="81" y="13072"/>
                    <a:pt x="664" y="11410"/>
                  </a:cubicBezTo>
                  <a:cubicBezTo>
                    <a:pt x="1400" y="8324"/>
                    <a:pt x="3099" y="5557"/>
                    <a:pt x="5516" y="3509"/>
                  </a:cubicBezTo>
                  <a:cubicBezTo>
                    <a:pt x="7927" y="1454"/>
                    <a:pt x="10939" y="227"/>
                    <a:pt x="14098" y="0"/>
                  </a:cubicBezTo>
                  <a:cubicBezTo>
                    <a:pt x="15306" y="6"/>
                    <a:pt x="16497" y="307"/>
                    <a:pt x="17564" y="871"/>
                  </a:cubicBezTo>
                  <a:cubicBezTo>
                    <a:pt x="18631" y="1435"/>
                    <a:pt x="19545" y="2251"/>
                    <a:pt x="20232" y="3251"/>
                  </a:cubicBezTo>
                  <a:cubicBezTo>
                    <a:pt x="21177" y="4742"/>
                    <a:pt x="21766" y="6429"/>
                    <a:pt x="21956" y="8183"/>
                  </a:cubicBezTo>
                  <a:cubicBezTo>
                    <a:pt x="22146" y="9937"/>
                    <a:pt x="21931" y="11710"/>
                    <a:pt x="21337" y="13372"/>
                  </a:cubicBezTo>
                  <a:cubicBezTo>
                    <a:pt x="20551" y="16360"/>
                    <a:pt x="18883" y="19047"/>
                    <a:pt x="16552" y="21083"/>
                  </a:cubicBezTo>
                  <a:cubicBezTo>
                    <a:pt x="14227" y="23113"/>
                    <a:pt x="11338" y="24408"/>
                    <a:pt x="8271" y="24782"/>
                  </a:cubicBezTo>
                  <a:close/>
                  <a:moveTo>
                    <a:pt x="5081" y="12514"/>
                  </a:moveTo>
                  <a:cubicBezTo>
                    <a:pt x="4700" y="13507"/>
                    <a:pt x="4541" y="14569"/>
                    <a:pt x="4621" y="15630"/>
                  </a:cubicBezTo>
                  <a:cubicBezTo>
                    <a:pt x="4694" y="16685"/>
                    <a:pt x="4995" y="17715"/>
                    <a:pt x="5510" y="18648"/>
                  </a:cubicBezTo>
                  <a:cubicBezTo>
                    <a:pt x="5805" y="19059"/>
                    <a:pt x="6185" y="19396"/>
                    <a:pt x="6633" y="19635"/>
                  </a:cubicBezTo>
                  <a:cubicBezTo>
                    <a:pt x="7080" y="19869"/>
                    <a:pt x="7584" y="19991"/>
                    <a:pt x="8086" y="19997"/>
                  </a:cubicBezTo>
                  <a:cubicBezTo>
                    <a:pt x="10203" y="19654"/>
                    <a:pt x="12172" y="18697"/>
                    <a:pt x="13755" y="17249"/>
                  </a:cubicBezTo>
                  <a:cubicBezTo>
                    <a:pt x="15337" y="15802"/>
                    <a:pt x="16460" y="13918"/>
                    <a:pt x="16981" y="11839"/>
                  </a:cubicBezTo>
                  <a:cubicBezTo>
                    <a:pt x="17362" y="10845"/>
                    <a:pt x="17515" y="9784"/>
                    <a:pt x="17441" y="8723"/>
                  </a:cubicBezTo>
                  <a:cubicBezTo>
                    <a:pt x="17367" y="7662"/>
                    <a:pt x="17067" y="6637"/>
                    <a:pt x="16552" y="5705"/>
                  </a:cubicBezTo>
                  <a:cubicBezTo>
                    <a:pt x="16251" y="5300"/>
                    <a:pt x="15865" y="4969"/>
                    <a:pt x="15417" y="4736"/>
                  </a:cubicBezTo>
                  <a:cubicBezTo>
                    <a:pt x="14969" y="4502"/>
                    <a:pt x="14478" y="4374"/>
                    <a:pt x="13975" y="4355"/>
                  </a:cubicBezTo>
                  <a:cubicBezTo>
                    <a:pt x="11865" y="4717"/>
                    <a:pt x="9908" y="5680"/>
                    <a:pt x="8332" y="7128"/>
                  </a:cubicBezTo>
                  <a:cubicBezTo>
                    <a:pt x="6756" y="8576"/>
                    <a:pt x="5627" y="10447"/>
                    <a:pt x="5081" y="12514"/>
                  </a:cubicBezTo>
                  <a:close/>
                </a:path>
              </a:pathLst>
            </a:custGeom>
            <a:solidFill>
              <a:srgbClr val="0E0E0E"/>
            </a:solidFill>
            <a:ln w="613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EEAFF99B-1B1B-4F50-87FE-B0C8F96CF4F6}"/>
                </a:ext>
              </a:extLst>
            </p:cNvPr>
            <p:cNvSpPr/>
            <p:nvPr/>
          </p:nvSpPr>
          <p:spPr>
            <a:xfrm>
              <a:off x="6098494" y="1368164"/>
              <a:ext cx="17399" cy="20181"/>
            </a:xfrm>
            <a:custGeom>
              <a:avLst/>
              <a:gdLst>
                <a:gd name="connsiteX0" fmla="*/ 541 w 17399"/>
                <a:gd name="connsiteY0" fmla="*/ 9753 h 20181"/>
                <a:gd name="connsiteX1" fmla="*/ 5633 w 17399"/>
                <a:gd name="connsiteY1" fmla="*/ 20181 h 20181"/>
                <a:gd name="connsiteX2" fmla="*/ 12779 w 17399"/>
                <a:gd name="connsiteY2" fmla="*/ 17065 h 20181"/>
                <a:gd name="connsiteX3" fmla="*/ 16859 w 17399"/>
                <a:gd name="connsiteY3" fmla="*/ 10428 h 20181"/>
                <a:gd name="connsiteX4" fmla="*/ 11767 w 17399"/>
                <a:gd name="connsiteY4" fmla="*/ 0 h 20181"/>
                <a:gd name="connsiteX5" fmla="*/ 4639 w 17399"/>
                <a:gd name="connsiteY5" fmla="*/ 3135 h 20181"/>
                <a:gd name="connsiteX6" fmla="*/ 541 w 17399"/>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753"/>
                  </a:moveTo>
                  <a:cubicBezTo>
                    <a:pt x="-1115" y="15335"/>
                    <a:pt x="1155" y="19997"/>
                    <a:pt x="5633" y="20181"/>
                  </a:cubicBezTo>
                  <a:cubicBezTo>
                    <a:pt x="8277" y="19899"/>
                    <a:pt x="10767" y="18814"/>
                    <a:pt x="12779" y="17065"/>
                  </a:cubicBezTo>
                  <a:cubicBezTo>
                    <a:pt x="14785" y="15323"/>
                    <a:pt x="16208" y="13005"/>
                    <a:pt x="16859" y="10428"/>
                  </a:cubicBezTo>
                  <a:cubicBezTo>
                    <a:pt x="18515" y="4846"/>
                    <a:pt x="16245" y="184"/>
                    <a:pt x="11767" y="0"/>
                  </a:cubicBezTo>
                  <a:cubicBezTo>
                    <a:pt x="9129" y="301"/>
                    <a:pt x="6645" y="1392"/>
                    <a:pt x="4639" y="3135"/>
                  </a:cubicBezTo>
                  <a:cubicBezTo>
                    <a:pt x="2633" y="4877"/>
                    <a:pt x="1204" y="7183"/>
                    <a:pt x="541" y="9753"/>
                  </a:cubicBezTo>
                  <a:close/>
                </a:path>
              </a:pathLst>
            </a:custGeom>
            <a:solidFill>
              <a:srgbClr val="161616"/>
            </a:solidFill>
            <a:ln w="613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F0253478-4DF6-47E4-8A8A-6B12347E73F6}"/>
                </a:ext>
              </a:extLst>
            </p:cNvPr>
            <p:cNvSpPr/>
            <p:nvPr/>
          </p:nvSpPr>
          <p:spPr>
            <a:xfrm>
              <a:off x="6096185" y="1365895"/>
              <a:ext cx="22062" cy="24782"/>
            </a:xfrm>
            <a:custGeom>
              <a:avLst/>
              <a:gdLst>
                <a:gd name="connsiteX0" fmla="*/ 8188 w 22062"/>
                <a:gd name="connsiteY0" fmla="*/ 24782 h 24782"/>
                <a:gd name="connsiteX1" fmla="*/ 7881 w 22062"/>
                <a:gd name="connsiteY1" fmla="*/ 24782 h 24782"/>
                <a:gd name="connsiteX2" fmla="*/ 4440 w 22062"/>
                <a:gd name="connsiteY2" fmla="*/ 23862 h 24782"/>
                <a:gd name="connsiteX3" fmla="*/ 1747 w 22062"/>
                <a:gd name="connsiteY3" fmla="*/ 21531 h 24782"/>
                <a:gd name="connsiteX4" fmla="*/ 60 w 22062"/>
                <a:gd name="connsiteY4" fmla="*/ 16587 h 24782"/>
                <a:gd name="connsiteX5" fmla="*/ 704 w 22062"/>
                <a:gd name="connsiteY5" fmla="*/ 11410 h 24782"/>
                <a:gd name="connsiteX6" fmla="*/ 5532 w 22062"/>
                <a:gd name="connsiteY6" fmla="*/ 3484 h 24782"/>
                <a:gd name="connsiteX7" fmla="*/ 14138 w 22062"/>
                <a:gd name="connsiteY7" fmla="*/ 0 h 24782"/>
                <a:gd name="connsiteX8" fmla="*/ 17597 w 22062"/>
                <a:gd name="connsiteY8" fmla="*/ 877 h 24782"/>
                <a:gd name="connsiteX9" fmla="*/ 20272 w 22062"/>
                <a:gd name="connsiteY9" fmla="*/ 3251 h 24782"/>
                <a:gd name="connsiteX10" fmla="*/ 21996 w 22062"/>
                <a:gd name="connsiteY10" fmla="*/ 8183 h 24782"/>
                <a:gd name="connsiteX11" fmla="*/ 21376 w 22062"/>
                <a:gd name="connsiteY11" fmla="*/ 13373 h 24782"/>
                <a:gd name="connsiteX12" fmla="*/ 16542 w 22062"/>
                <a:gd name="connsiteY12" fmla="*/ 21114 h 24782"/>
                <a:gd name="connsiteX13" fmla="*/ 8188 w 22062"/>
                <a:gd name="connsiteY13" fmla="*/ 24782 h 24782"/>
                <a:gd name="connsiteX14" fmla="*/ 5059 w 22062"/>
                <a:gd name="connsiteY14" fmla="*/ 12514 h 24782"/>
                <a:gd name="connsiteX15" fmla="*/ 4593 w 22062"/>
                <a:gd name="connsiteY15" fmla="*/ 15630 h 24782"/>
                <a:gd name="connsiteX16" fmla="*/ 5488 w 22062"/>
                <a:gd name="connsiteY16" fmla="*/ 18648 h 24782"/>
                <a:gd name="connsiteX17" fmla="*/ 6611 w 22062"/>
                <a:gd name="connsiteY17" fmla="*/ 19635 h 24782"/>
                <a:gd name="connsiteX18" fmla="*/ 8065 w 22062"/>
                <a:gd name="connsiteY18" fmla="*/ 19997 h 24782"/>
                <a:gd name="connsiteX19" fmla="*/ 13696 w 22062"/>
                <a:gd name="connsiteY19" fmla="*/ 17206 h 24782"/>
                <a:gd name="connsiteX20" fmla="*/ 16959 w 22062"/>
                <a:gd name="connsiteY20" fmla="*/ 11839 h 24782"/>
                <a:gd name="connsiteX21" fmla="*/ 17419 w 22062"/>
                <a:gd name="connsiteY21" fmla="*/ 8723 h 24782"/>
                <a:gd name="connsiteX22" fmla="*/ 16530 w 22062"/>
                <a:gd name="connsiteY22" fmla="*/ 5705 h 24782"/>
                <a:gd name="connsiteX23" fmla="*/ 15432 w 22062"/>
                <a:gd name="connsiteY23" fmla="*/ 4729 h 24782"/>
                <a:gd name="connsiteX24" fmla="*/ 14015 w 22062"/>
                <a:gd name="connsiteY24" fmla="*/ 4355 h 24782"/>
                <a:gd name="connsiteX25" fmla="*/ 8335 w 22062"/>
                <a:gd name="connsiteY25" fmla="*/ 7116 h 24782"/>
                <a:gd name="connsiteX26" fmla="*/ 5059 w 22062"/>
                <a:gd name="connsiteY26"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2" h="24782">
                  <a:moveTo>
                    <a:pt x="8188" y="24782"/>
                  </a:moveTo>
                  <a:lnTo>
                    <a:pt x="7881" y="24782"/>
                  </a:lnTo>
                  <a:cubicBezTo>
                    <a:pt x="6679" y="24739"/>
                    <a:pt x="5501" y="24426"/>
                    <a:pt x="4440" y="23862"/>
                  </a:cubicBezTo>
                  <a:cubicBezTo>
                    <a:pt x="3372" y="23304"/>
                    <a:pt x="2452" y="22500"/>
                    <a:pt x="1747" y="21531"/>
                  </a:cubicBezTo>
                  <a:cubicBezTo>
                    <a:pt x="820" y="20034"/>
                    <a:pt x="244" y="18341"/>
                    <a:pt x="60" y="16587"/>
                  </a:cubicBezTo>
                  <a:cubicBezTo>
                    <a:pt x="-118" y="14839"/>
                    <a:pt x="103" y="13066"/>
                    <a:pt x="704" y="11410"/>
                  </a:cubicBezTo>
                  <a:cubicBezTo>
                    <a:pt x="1422" y="8318"/>
                    <a:pt x="3115" y="5539"/>
                    <a:pt x="5532" y="3484"/>
                  </a:cubicBezTo>
                  <a:cubicBezTo>
                    <a:pt x="7955" y="1429"/>
                    <a:pt x="10966" y="209"/>
                    <a:pt x="14138" y="0"/>
                  </a:cubicBezTo>
                  <a:cubicBezTo>
                    <a:pt x="15346" y="12"/>
                    <a:pt x="16530" y="313"/>
                    <a:pt x="17597" y="877"/>
                  </a:cubicBezTo>
                  <a:cubicBezTo>
                    <a:pt x="18665" y="1442"/>
                    <a:pt x="19585" y="2257"/>
                    <a:pt x="20272" y="3251"/>
                  </a:cubicBezTo>
                  <a:cubicBezTo>
                    <a:pt x="21210" y="4742"/>
                    <a:pt x="21799" y="6429"/>
                    <a:pt x="21996" y="8183"/>
                  </a:cubicBezTo>
                  <a:cubicBezTo>
                    <a:pt x="22186" y="9937"/>
                    <a:pt x="21971" y="11710"/>
                    <a:pt x="21376" y="13373"/>
                  </a:cubicBezTo>
                  <a:cubicBezTo>
                    <a:pt x="20579" y="16378"/>
                    <a:pt x="18898" y="19077"/>
                    <a:pt x="16542" y="21114"/>
                  </a:cubicBezTo>
                  <a:cubicBezTo>
                    <a:pt x="14193" y="23150"/>
                    <a:pt x="11279" y="24426"/>
                    <a:pt x="8188" y="24782"/>
                  </a:cubicBezTo>
                  <a:close/>
                  <a:moveTo>
                    <a:pt x="5059" y="12514"/>
                  </a:moveTo>
                  <a:cubicBezTo>
                    <a:pt x="4679" y="13507"/>
                    <a:pt x="4520" y="14569"/>
                    <a:pt x="4593" y="15630"/>
                  </a:cubicBezTo>
                  <a:cubicBezTo>
                    <a:pt x="4673" y="16685"/>
                    <a:pt x="4973" y="17715"/>
                    <a:pt x="5488" y="18648"/>
                  </a:cubicBezTo>
                  <a:cubicBezTo>
                    <a:pt x="5777" y="19059"/>
                    <a:pt x="6163" y="19396"/>
                    <a:pt x="6611" y="19635"/>
                  </a:cubicBezTo>
                  <a:cubicBezTo>
                    <a:pt x="7059" y="19869"/>
                    <a:pt x="7556" y="19991"/>
                    <a:pt x="8065" y="19997"/>
                  </a:cubicBezTo>
                  <a:cubicBezTo>
                    <a:pt x="10169" y="19617"/>
                    <a:pt x="12119" y="18648"/>
                    <a:pt x="13696" y="17206"/>
                  </a:cubicBezTo>
                  <a:cubicBezTo>
                    <a:pt x="15266" y="15765"/>
                    <a:pt x="16401" y="13900"/>
                    <a:pt x="16959" y="11839"/>
                  </a:cubicBezTo>
                  <a:cubicBezTo>
                    <a:pt x="17340" y="10845"/>
                    <a:pt x="17493" y="9784"/>
                    <a:pt x="17419" y="8723"/>
                  </a:cubicBezTo>
                  <a:cubicBezTo>
                    <a:pt x="17346" y="7662"/>
                    <a:pt x="17045" y="6631"/>
                    <a:pt x="16530" y="5705"/>
                  </a:cubicBezTo>
                  <a:cubicBezTo>
                    <a:pt x="16242" y="5300"/>
                    <a:pt x="15868" y="4969"/>
                    <a:pt x="15432" y="4729"/>
                  </a:cubicBezTo>
                  <a:cubicBezTo>
                    <a:pt x="14996" y="4496"/>
                    <a:pt x="14512" y="4368"/>
                    <a:pt x="14015" y="4355"/>
                  </a:cubicBezTo>
                  <a:cubicBezTo>
                    <a:pt x="11893" y="4711"/>
                    <a:pt x="9924" y="5668"/>
                    <a:pt x="8335" y="7116"/>
                  </a:cubicBezTo>
                  <a:cubicBezTo>
                    <a:pt x="6746" y="8563"/>
                    <a:pt x="5605" y="10434"/>
                    <a:pt x="5059" y="12514"/>
                  </a:cubicBezTo>
                  <a:close/>
                </a:path>
              </a:pathLst>
            </a:custGeom>
            <a:solidFill>
              <a:srgbClr val="0E0E0E"/>
            </a:solidFill>
            <a:ln w="613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5ED188FB-43AC-4891-B3DC-E4B9094AC327}"/>
                </a:ext>
              </a:extLst>
            </p:cNvPr>
            <p:cNvSpPr/>
            <p:nvPr/>
          </p:nvSpPr>
          <p:spPr>
            <a:xfrm>
              <a:off x="6107480" y="1401473"/>
              <a:ext cx="17395" cy="20181"/>
            </a:xfrm>
            <a:custGeom>
              <a:avLst/>
              <a:gdLst>
                <a:gd name="connsiteX0" fmla="*/ 573 w 17395"/>
                <a:gd name="connsiteY0" fmla="*/ 9815 h 20181"/>
                <a:gd name="connsiteX1" fmla="*/ 5665 w 17395"/>
                <a:gd name="connsiteY1" fmla="*/ 20181 h 20181"/>
                <a:gd name="connsiteX2" fmla="*/ 12792 w 17395"/>
                <a:gd name="connsiteY2" fmla="*/ 17071 h 20181"/>
                <a:gd name="connsiteX3" fmla="*/ 16829 w 17395"/>
                <a:gd name="connsiteY3" fmla="*/ 10428 h 20181"/>
                <a:gd name="connsiteX4" fmla="*/ 11737 w 17395"/>
                <a:gd name="connsiteY4" fmla="*/ 0 h 20181"/>
                <a:gd name="connsiteX5" fmla="*/ 4616 w 17395"/>
                <a:gd name="connsiteY5" fmla="*/ 3159 h 20181"/>
                <a:gd name="connsiteX6" fmla="*/ 573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73" y="9815"/>
                  </a:moveTo>
                  <a:cubicBezTo>
                    <a:pt x="-1144" y="15397"/>
                    <a:pt x="1125" y="20059"/>
                    <a:pt x="5665" y="20181"/>
                  </a:cubicBezTo>
                  <a:cubicBezTo>
                    <a:pt x="8302" y="19905"/>
                    <a:pt x="10793" y="18820"/>
                    <a:pt x="12792" y="17071"/>
                  </a:cubicBezTo>
                  <a:cubicBezTo>
                    <a:pt x="14786" y="15329"/>
                    <a:pt x="16197" y="13004"/>
                    <a:pt x="16829" y="10428"/>
                  </a:cubicBezTo>
                  <a:cubicBezTo>
                    <a:pt x="18547" y="4846"/>
                    <a:pt x="16216" y="184"/>
                    <a:pt x="11737" y="0"/>
                  </a:cubicBezTo>
                  <a:cubicBezTo>
                    <a:pt x="9100" y="301"/>
                    <a:pt x="6609" y="1399"/>
                    <a:pt x="4616" y="3159"/>
                  </a:cubicBezTo>
                  <a:cubicBezTo>
                    <a:pt x="2622" y="4913"/>
                    <a:pt x="1211" y="7238"/>
                    <a:pt x="573" y="9815"/>
                  </a:cubicBezTo>
                  <a:close/>
                </a:path>
              </a:pathLst>
            </a:custGeom>
            <a:solidFill>
              <a:srgbClr val="161616"/>
            </a:solidFill>
            <a:ln w="613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5BE279E0-4D9E-4F0E-AFEA-526EBEC77DF4}"/>
                </a:ext>
              </a:extLst>
            </p:cNvPr>
            <p:cNvSpPr/>
            <p:nvPr/>
          </p:nvSpPr>
          <p:spPr>
            <a:xfrm>
              <a:off x="6105135" y="1399326"/>
              <a:ext cx="22130" cy="24782"/>
            </a:xfrm>
            <a:custGeom>
              <a:avLst/>
              <a:gdLst>
                <a:gd name="connsiteX0" fmla="*/ 8255 w 22130"/>
                <a:gd name="connsiteY0" fmla="*/ 24782 h 24782"/>
                <a:gd name="connsiteX1" fmla="*/ 7887 w 22130"/>
                <a:gd name="connsiteY1" fmla="*/ 24782 h 24782"/>
                <a:gd name="connsiteX2" fmla="*/ 4446 w 22130"/>
                <a:gd name="connsiteY2" fmla="*/ 23862 h 24782"/>
                <a:gd name="connsiteX3" fmla="*/ 1753 w 22130"/>
                <a:gd name="connsiteY3" fmla="*/ 21531 h 24782"/>
                <a:gd name="connsiteX4" fmla="*/ 60 w 22130"/>
                <a:gd name="connsiteY4" fmla="*/ 16593 h 24782"/>
                <a:gd name="connsiteX5" fmla="*/ 710 w 22130"/>
                <a:gd name="connsiteY5" fmla="*/ 11410 h 24782"/>
                <a:gd name="connsiteX6" fmla="*/ 5587 w 22130"/>
                <a:gd name="connsiteY6" fmla="*/ 3490 h 24782"/>
                <a:gd name="connsiteX7" fmla="*/ 14205 w 22130"/>
                <a:gd name="connsiteY7" fmla="*/ 0 h 24782"/>
                <a:gd name="connsiteX8" fmla="*/ 17677 w 22130"/>
                <a:gd name="connsiteY8" fmla="*/ 865 h 24782"/>
                <a:gd name="connsiteX9" fmla="*/ 20339 w 22130"/>
                <a:gd name="connsiteY9" fmla="*/ 3251 h 24782"/>
                <a:gd name="connsiteX10" fmla="*/ 22063 w 22130"/>
                <a:gd name="connsiteY10" fmla="*/ 8183 h 24782"/>
                <a:gd name="connsiteX11" fmla="*/ 21443 w 22130"/>
                <a:gd name="connsiteY11" fmla="*/ 13373 h 24782"/>
                <a:gd name="connsiteX12" fmla="*/ 16622 w 22130"/>
                <a:gd name="connsiteY12" fmla="*/ 21126 h 24782"/>
                <a:gd name="connsiteX13" fmla="*/ 8255 w 22130"/>
                <a:gd name="connsiteY13" fmla="*/ 24782 h 24782"/>
                <a:gd name="connsiteX14" fmla="*/ 13837 w 22130"/>
                <a:gd name="connsiteY14" fmla="*/ 4601 h 24782"/>
                <a:gd name="connsiteX15" fmla="*/ 8267 w 22130"/>
                <a:gd name="connsiteY15" fmla="*/ 7386 h 24782"/>
                <a:gd name="connsiteX16" fmla="*/ 5127 w 22130"/>
                <a:gd name="connsiteY16" fmla="*/ 12759 h 24782"/>
                <a:gd name="connsiteX17" fmla="*/ 4672 w 22130"/>
                <a:gd name="connsiteY17" fmla="*/ 15875 h 24782"/>
                <a:gd name="connsiteX18" fmla="*/ 5556 w 22130"/>
                <a:gd name="connsiteY18" fmla="*/ 18893 h 24782"/>
                <a:gd name="connsiteX19" fmla="*/ 6678 w 22130"/>
                <a:gd name="connsiteY19" fmla="*/ 19881 h 24782"/>
                <a:gd name="connsiteX20" fmla="*/ 8132 w 22130"/>
                <a:gd name="connsiteY20" fmla="*/ 20243 h 24782"/>
                <a:gd name="connsiteX21" fmla="*/ 13825 w 22130"/>
                <a:gd name="connsiteY21" fmla="*/ 17525 h 24782"/>
                <a:gd name="connsiteX22" fmla="*/ 17027 w 22130"/>
                <a:gd name="connsiteY22" fmla="*/ 12084 h 24782"/>
                <a:gd name="connsiteX23" fmla="*/ 17511 w 22130"/>
                <a:gd name="connsiteY23" fmla="*/ 8968 h 24782"/>
                <a:gd name="connsiteX24" fmla="*/ 16597 w 22130"/>
                <a:gd name="connsiteY24" fmla="*/ 5950 h 24782"/>
                <a:gd name="connsiteX25" fmla="*/ 15499 w 22130"/>
                <a:gd name="connsiteY25" fmla="*/ 4993 h 24782"/>
                <a:gd name="connsiteX26" fmla="*/ 14082 w 22130"/>
                <a:gd name="connsiteY26" fmla="*/ 4662 h 24782"/>
                <a:gd name="connsiteX27" fmla="*/ 13837 w 2213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2">
                  <a:moveTo>
                    <a:pt x="8255" y="24782"/>
                  </a:moveTo>
                  <a:lnTo>
                    <a:pt x="7887" y="24782"/>
                  </a:lnTo>
                  <a:cubicBezTo>
                    <a:pt x="6684" y="24739"/>
                    <a:pt x="5507" y="24420"/>
                    <a:pt x="4446" y="23862"/>
                  </a:cubicBezTo>
                  <a:cubicBezTo>
                    <a:pt x="3384" y="23298"/>
                    <a:pt x="2464" y="22500"/>
                    <a:pt x="1753" y="21531"/>
                  </a:cubicBezTo>
                  <a:cubicBezTo>
                    <a:pt x="820" y="20034"/>
                    <a:pt x="244" y="18347"/>
                    <a:pt x="60" y="16593"/>
                  </a:cubicBezTo>
                  <a:cubicBezTo>
                    <a:pt x="-118" y="14839"/>
                    <a:pt x="103" y="13066"/>
                    <a:pt x="710" y="11410"/>
                  </a:cubicBezTo>
                  <a:cubicBezTo>
                    <a:pt x="1446" y="8318"/>
                    <a:pt x="3158" y="5545"/>
                    <a:pt x="5587" y="3490"/>
                  </a:cubicBezTo>
                  <a:cubicBezTo>
                    <a:pt x="8009" y="1435"/>
                    <a:pt x="11034" y="215"/>
                    <a:pt x="14205" y="0"/>
                  </a:cubicBezTo>
                  <a:cubicBezTo>
                    <a:pt x="15414" y="0"/>
                    <a:pt x="16603" y="301"/>
                    <a:pt x="17677" y="865"/>
                  </a:cubicBezTo>
                  <a:cubicBezTo>
                    <a:pt x="18744" y="1429"/>
                    <a:pt x="19658" y="2251"/>
                    <a:pt x="20339" y="3251"/>
                  </a:cubicBezTo>
                  <a:cubicBezTo>
                    <a:pt x="21284" y="4742"/>
                    <a:pt x="21873" y="6429"/>
                    <a:pt x="22063" y="8183"/>
                  </a:cubicBezTo>
                  <a:cubicBezTo>
                    <a:pt x="22253" y="9937"/>
                    <a:pt x="22038" y="11716"/>
                    <a:pt x="21443" y="13373"/>
                  </a:cubicBezTo>
                  <a:cubicBezTo>
                    <a:pt x="20658" y="16384"/>
                    <a:pt x="18971" y="19090"/>
                    <a:pt x="16622" y="21126"/>
                  </a:cubicBezTo>
                  <a:cubicBezTo>
                    <a:pt x="14266" y="23163"/>
                    <a:pt x="11346" y="24439"/>
                    <a:pt x="8255" y="24782"/>
                  </a:cubicBezTo>
                  <a:close/>
                  <a:moveTo>
                    <a:pt x="13837" y="4601"/>
                  </a:moveTo>
                  <a:cubicBezTo>
                    <a:pt x="11752" y="4969"/>
                    <a:pt x="9813" y="5938"/>
                    <a:pt x="8267" y="7386"/>
                  </a:cubicBezTo>
                  <a:cubicBezTo>
                    <a:pt x="6722" y="8833"/>
                    <a:pt x="5629" y="10704"/>
                    <a:pt x="5127" y="12759"/>
                  </a:cubicBezTo>
                  <a:cubicBezTo>
                    <a:pt x="4752" y="13753"/>
                    <a:pt x="4599" y="14814"/>
                    <a:pt x="4672" y="15875"/>
                  </a:cubicBezTo>
                  <a:cubicBezTo>
                    <a:pt x="4752" y="16930"/>
                    <a:pt x="5047" y="17961"/>
                    <a:pt x="5556" y="18893"/>
                  </a:cubicBezTo>
                  <a:cubicBezTo>
                    <a:pt x="5844" y="19304"/>
                    <a:pt x="6231" y="19648"/>
                    <a:pt x="6678" y="19881"/>
                  </a:cubicBezTo>
                  <a:cubicBezTo>
                    <a:pt x="7126" y="20114"/>
                    <a:pt x="7629" y="20237"/>
                    <a:pt x="8132" y="20243"/>
                  </a:cubicBezTo>
                  <a:cubicBezTo>
                    <a:pt x="10261" y="19924"/>
                    <a:pt x="12242" y="18979"/>
                    <a:pt x="13825" y="17525"/>
                  </a:cubicBezTo>
                  <a:cubicBezTo>
                    <a:pt x="15407" y="16072"/>
                    <a:pt x="16524" y="14176"/>
                    <a:pt x="17027" y="12084"/>
                  </a:cubicBezTo>
                  <a:cubicBezTo>
                    <a:pt x="17419" y="11097"/>
                    <a:pt x="17585" y="10029"/>
                    <a:pt x="17511" y="8968"/>
                  </a:cubicBezTo>
                  <a:cubicBezTo>
                    <a:pt x="17432" y="7907"/>
                    <a:pt x="17125" y="6876"/>
                    <a:pt x="16597" y="5950"/>
                  </a:cubicBezTo>
                  <a:cubicBezTo>
                    <a:pt x="16315" y="5545"/>
                    <a:pt x="15941" y="5220"/>
                    <a:pt x="15499" y="4993"/>
                  </a:cubicBezTo>
                  <a:cubicBezTo>
                    <a:pt x="15064" y="4766"/>
                    <a:pt x="14573" y="4656"/>
                    <a:pt x="14082"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56212AA9-691F-476A-9DED-73EC646D1CCC}"/>
                </a:ext>
              </a:extLst>
            </p:cNvPr>
            <p:cNvSpPr/>
            <p:nvPr/>
          </p:nvSpPr>
          <p:spPr>
            <a:xfrm>
              <a:off x="6144223" y="1403006"/>
              <a:ext cx="17395" cy="20181"/>
            </a:xfrm>
            <a:custGeom>
              <a:avLst/>
              <a:gdLst>
                <a:gd name="connsiteX0" fmla="*/ 573 w 17395"/>
                <a:gd name="connsiteY0" fmla="*/ 9815 h 20181"/>
                <a:gd name="connsiteX1" fmla="*/ 5665 w 17395"/>
                <a:gd name="connsiteY1" fmla="*/ 20181 h 20181"/>
                <a:gd name="connsiteX2" fmla="*/ 12793 w 17395"/>
                <a:gd name="connsiteY2" fmla="*/ 17071 h 20181"/>
                <a:gd name="connsiteX3" fmla="*/ 16829 w 17395"/>
                <a:gd name="connsiteY3" fmla="*/ 10428 h 20181"/>
                <a:gd name="connsiteX4" fmla="*/ 11738 w 17395"/>
                <a:gd name="connsiteY4" fmla="*/ 0 h 20181"/>
                <a:gd name="connsiteX5" fmla="*/ 4616 w 17395"/>
                <a:gd name="connsiteY5" fmla="*/ 3159 h 20181"/>
                <a:gd name="connsiteX6" fmla="*/ 573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73" y="9815"/>
                  </a:moveTo>
                  <a:cubicBezTo>
                    <a:pt x="-1144" y="15397"/>
                    <a:pt x="1125" y="20059"/>
                    <a:pt x="5665" y="20181"/>
                  </a:cubicBezTo>
                  <a:cubicBezTo>
                    <a:pt x="8303" y="19905"/>
                    <a:pt x="10793" y="18820"/>
                    <a:pt x="12793" y="17071"/>
                  </a:cubicBezTo>
                  <a:cubicBezTo>
                    <a:pt x="14792" y="15329"/>
                    <a:pt x="16203" y="13004"/>
                    <a:pt x="16829" y="10428"/>
                  </a:cubicBezTo>
                  <a:cubicBezTo>
                    <a:pt x="18547" y="4846"/>
                    <a:pt x="16216" y="184"/>
                    <a:pt x="11738" y="0"/>
                  </a:cubicBezTo>
                  <a:cubicBezTo>
                    <a:pt x="9100" y="301"/>
                    <a:pt x="6616" y="1399"/>
                    <a:pt x="4616" y="3159"/>
                  </a:cubicBezTo>
                  <a:cubicBezTo>
                    <a:pt x="2622" y="4913"/>
                    <a:pt x="1211" y="7238"/>
                    <a:pt x="573" y="9815"/>
                  </a:cubicBezTo>
                  <a:close/>
                </a:path>
              </a:pathLst>
            </a:custGeom>
            <a:solidFill>
              <a:srgbClr val="161616"/>
            </a:solidFill>
            <a:ln w="613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F01D4B3A-2107-4257-AA3C-6CEC213C6C2C}"/>
                </a:ext>
              </a:extLst>
            </p:cNvPr>
            <p:cNvSpPr/>
            <p:nvPr/>
          </p:nvSpPr>
          <p:spPr>
            <a:xfrm>
              <a:off x="6141879" y="1400737"/>
              <a:ext cx="22130" cy="24781"/>
            </a:xfrm>
            <a:custGeom>
              <a:avLst/>
              <a:gdLst>
                <a:gd name="connsiteX0" fmla="*/ 8255 w 22130"/>
                <a:gd name="connsiteY0" fmla="*/ 24782 h 24781"/>
                <a:gd name="connsiteX1" fmla="*/ 7887 w 22130"/>
                <a:gd name="connsiteY1" fmla="*/ 24782 h 24781"/>
                <a:gd name="connsiteX2" fmla="*/ 4445 w 22130"/>
                <a:gd name="connsiteY2" fmla="*/ 23862 h 24781"/>
                <a:gd name="connsiteX3" fmla="*/ 1753 w 22130"/>
                <a:gd name="connsiteY3" fmla="*/ 21531 h 24781"/>
                <a:gd name="connsiteX4" fmla="*/ 60 w 22130"/>
                <a:gd name="connsiteY4" fmla="*/ 16593 h 24781"/>
                <a:gd name="connsiteX5" fmla="*/ 710 w 22130"/>
                <a:gd name="connsiteY5" fmla="*/ 11410 h 24781"/>
                <a:gd name="connsiteX6" fmla="*/ 5574 w 22130"/>
                <a:gd name="connsiteY6" fmla="*/ 3478 h 24781"/>
                <a:gd name="connsiteX7" fmla="*/ 14205 w 22130"/>
                <a:gd name="connsiteY7" fmla="*/ 0 h 24781"/>
                <a:gd name="connsiteX8" fmla="*/ 17677 w 22130"/>
                <a:gd name="connsiteY8" fmla="*/ 865 h 24781"/>
                <a:gd name="connsiteX9" fmla="*/ 20339 w 22130"/>
                <a:gd name="connsiteY9" fmla="*/ 3251 h 24781"/>
                <a:gd name="connsiteX10" fmla="*/ 22063 w 22130"/>
                <a:gd name="connsiteY10" fmla="*/ 8183 h 24781"/>
                <a:gd name="connsiteX11" fmla="*/ 21443 w 22130"/>
                <a:gd name="connsiteY11" fmla="*/ 13372 h 24781"/>
                <a:gd name="connsiteX12" fmla="*/ 16622 w 22130"/>
                <a:gd name="connsiteY12" fmla="*/ 21126 h 24781"/>
                <a:gd name="connsiteX13" fmla="*/ 8255 w 22130"/>
                <a:gd name="connsiteY13" fmla="*/ 24782 h 24781"/>
                <a:gd name="connsiteX14" fmla="*/ 13837 w 22130"/>
                <a:gd name="connsiteY14" fmla="*/ 4601 h 24781"/>
                <a:gd name="connsiteX15" fmla="*/ 8267 w 22130"/>
                <a:gd name="connsiteY15" fmla="*/ 7386 h 24781"/>
                <a:gd name="connsiteX16" fmla="*/ 5126 w 22130"/>
                <a:gd name="connsiteY16" fmla="*/ 12759 h 24781"/>
                <a:gd name="connsiteX17" fmla="*/ 4630 w 22130"/>
                <a:gd name="connsiteY17" fmla="*/ 15869 h 24781"/>
                <a:gd name="connsiteX18" fmla="*/ 5494 w 22130"/>
                <a:gd name="connsiteY18" fmla="*/ 18893 h 24781"/>
                <a:gd name="connsiteX19" fmla="*/ 6623 w 22130"/>
                <a:gd name="connsiteY19" fmla="*/ 19881 h 24781"/>
                <a:gd name="connsiteX20" fmla="*/ 8071 w 22130"/>
                <a:gd name="connsiteY20" fmla="*/ 20243 h 24781"/>
                <a:gd name="connsiteX21" fmla="*/ 13813 w 22130"/>
                <a:gd name="connsiteY21" fmla="*/ 17574 h 24781"/>
                <a:gd name="connsiteX22" fmla="*/ 16965 w 22130"/>
                <a:gd name="connsiteY22" fmla="*/ 12084 h 24781"/>
                <a:gd name="connsiteX23" fmla="*/ 17450 w 22130"/>
                <a:gd name="connsiteY23" fmla="*/ 8968 h 24781"/>
                <a:gd name="connsiteX24" fmla="*/ 16536 w 22130"/>
                <a:gd name="connsiteY24" fmla="*/ 5950 h 24781"/>
                <a:gd name="connsiteX25" fmla="*/ 15438 w 22130"/>
                <a:gd name="connsiteY25" fmla="*/ 4993 h 24781"/>
                <a:gd name="connsiteX26" fmla="*/ 14021 w 22130"/>
                <a:gd name="connsiteY26" fmla="*/ 4662 h 24781"/>
                <a:gd name="connsiteX27" fmla="*/ 13837 w 2213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1">
                  <a:moveTo>
                    <a:pt x="8255" y="24782"/>
                  </a:moveTo>
                  <a:lnTo>
                    <a:pt x="7887" y="24782"/>
                  </a:lnTo>
                  <a:cubicBezTo>
                    <a:pt x="6684" y="24739"/>
                    <a:pt x="5513" y="24420"/>
                    <a:pt x="4445" y="23862"/>
                  </a:cubicBezTo>
                  <a:cubicBezTo>
                    <a:pt x="3384" y="23298"/>
                    <a:pt x="2464" y="22500"/>
                    <a:pt x="1753" y="21531"/>
                  </a:cubicBezTo>
                  <a:cubicBezTo>
                    <a:pt x="820" y="20034"/>
                    <a:pt x="244" y="18347"/>
                    <a:pt x="60" y="16593"/>
                  </a:cubicBezTo>
                  <a:cubicBezTo>
                    <a:pt x="-118" y="14838"/>
                    <a:pt x="102" y="13066"/>
                    <a:pt x="710" y="11410"/>
                  </a:cubicBezTo>
                  <a:cubicBezTo>
                    <a:pt x="1440" y="8312"/>
                    <a:pt x="3145" y="5533"/>
                    <a:pt x="5574" y="3478"/>
                  </a:cubicBezTo>
                  <a:cubicBezTo>
                    <a:pt x="8003" y="1423"/>
                    <a:pt x="11027" y="202"/>
                    <a:pt x="14205" y="0"/>
                  </a:cubicBezTo>
                  <a:cubicBezTo>
                    <a:pt x="15413" y="0"/>
                    <a:pt x="16610" y="301"/>
                    <a:pt x="17677" y="865"/>
                  </a:cubicBezTo>
                  <a:cubicBezTo>
                    <a:pt x="18744" y="1429"/>
                    <a:pt x="19658" y="2251"/>
                    <a:pt x="20339" y="3251"/>
                  </a:cubicBezTo>
                  <a:cubicBezTo>
                    <a:pt x="21284" y="4742"/>
                    <a:pt x="21873" y="6429"/>
                    <a:pt x="22063" y="8183"/>
                  </a:cubicBezTo>
                  <a:cubicBezTo>
                    <a:pt x="22253" y="9937"/>
                    <a:pt x="22044" y="11716"/>
                    <a:pt x="21443" y="13372"/>
                  </a:cubicBezTo>
                  <a:cubicBezTo>
                    <a:pt x="20658" y="16384"/>
                    <a:pt x="18977" y="19090"/>
                    <a:pt x="16622" y="21126"/>
                  </a:cubicBezTo>
                  <a:cubicBezTo>
                    <a:pt x="14266" y="23163"/>
                    <a:pt x="11346" y="24438"/>
                    <a:pt x="8255" y="24782"/>
                  </a:cubicBezTo>
                  <a:close/>
                  <a:moveTo>
                    <a:pt x="13837" y="4601"/>
                  </a:moveTo>
                  <a:cubicBezTo>
                    <a:pt x="11751" y="4969"/>
                    <a:pt x="9813" y="5938"/>
                    <a:pt x="8267" y="7386"/>
                  </a:cubicBezTo>
                  <a:cubicBezTo>
                    <a:pt x="6721" y="8833"/>
                    <a:pt x="5629" y="10704"/>
                    <a:pt x="5126" y="12759"/>
                  </a:cubicBezTo>
                  <a:cubicBezTo>
                    <a:pt x="4734" y="13747"/>
                    <a:pt x="4562" y="14808"/>
                    <a:pt x="4630" y="15869"/>
                  </a:cubicBezTo>
                  <a:cubicBezTo>
                    <a:pt x="4691" y="16930"/>
                    <a:pt x="4985" y="17961"/>
                    <a:pt x="5494" y="18893"/>
                  </a:cubicBezTo>
                  <a:cubicBezTo>
                    <a:pt x="5789" y="19304"/>
                    <a:pt x="6175" y="19648"/>
                    <a:pt x="6623" y="19881"/>
                  </a:cubicBezTo>
                  <a:cubicBezTo>
                    <a:pt x="7071" y="20114"/>
                    <a:pt x="7568" y="20237"/>
                    <a:pt x="8071" y="20243"/>
                  </a:cubicBezTo>
                  <a:cubicBezTo>
                    <a:pt x="10212" y="19967"/>
                    <a:pt x="12218" y="19034"/>
                    <a:pt x="13813" y="17574"/>
                  </a:cubicBezTo>
                  <a:cubicBezTo>
                    <a:pt x="15401" y="16108"/>
                    <a:pt x="16505" y="14194"/>
                    <a:pt x="16965" y="12084"/>
                  </a:cubicBezTo>
                  <a:cubicBezTo>
                    <a:pt x="17358" y="11097"/>
                    <a:pt x="17524" y="10029"/>
                    <a:pt x="17450" y="8968"/>
                  </a:cubicBezTo>
                  <a:cubicBezTo>
                    <a:pt x="17376" y="7907"/>
                    <a:pt x="17063" y="6876"/>
                    <a:pt x="16536" y="5950"/>
                  </a:cubicBezTo>
                  <a:cubicBezTo>
                    <a:pt x="16254" y="5545"/>
                    <a:pt x="15880" y="5220"/>
                    <a:pt x="15438" y="4993"/>
                  </a:cubicBezTo>
                  <a:cubicBezTo>
                    <a:pt x="15002" y="4766"/>
                    <a:pt x="14512" y="4656"/>
                    <a:pt x="14021"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621034D2-E64C-4D06-8B8B-3922738833CB}"/>
                </a:ext>
              </a:extLst>
            </p:cNvPr>
            <p:cNvSpPr/>
            <p:nvPr/>
          </p:nvSpPr>
          <p:spPr>
            <a:xfrm>
              <a:off x="6329926" y="1424537"/>
              <a:ext cx="9814" cy="5704"/>
            </a:xfrm>
            <a:custGeom>
              <a:avLst/>
              <a:gdLst>
                <a:gd name="connsiteX0" fmla="*/ 3680 w 9814"/>
                <a:gd name="connsiteY0" fmla="*/ 5705 h 5704"/>
                <a:gd name="connsiteX1" fmla="*/ 9815 w 9814"/>
                <a:gd name="connsiteY1" fmla="*/ 3251 h 5704"/>
                <a:gd name="connsiteX2" fmla="*/ 9815 w 9814"/>
                <a:gd name="connsiteY2" fmla="*/ 0 h 5704"/>
                <a:gd name="connsiteX3" fmla="*/ 0 w 9814"/>
                <a:gd name="connsiteY3" fmla="*/ 4110 h 5704"/>
                <a:gd name="connsiteX4" fmla="*/ 3680 w 9814"/>
                <a:gd name="connsiteY4" fmla="*/ 5705 h 5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 h="5704">
                  <a:moveTo>
                    <a:pt x="3680" y="5705"/>
                  </a:moveTo>
                  <a:cubicBezTo>
                    <a:pt x="5956" y="5650"/>
                    <a:pt x="8134" y="4779"/>
                    <a:pt x="9815" y="3251"/>
                  </a:cubicBezTo>
                  <a:lnTo>
                    <a:pt x="9815" y="0"/>
                  </a:lnTo>
                  <a:lnTo>
                    <a:pt x="0" y="4110"/>
                  </a:lnTo>
                  <a:cubicBezTo>
                    <a:pt x="975" y="5098"/>
                    <a:pt x="2294" y="5674"/>
                    <a:pt x="3680" y="5705"/>
                  </a:cubicBezTo>
                  <a:close/>
                </a:path>
              </a:pathLst>
            </a:custGeom>
            <a:solidFill>
              <a:srgbClr val="161616"/>
            </a:solidFill>
            <a:ln w="613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7288FE40-DEC2-4459-A5F1-59059C6ADF92}"/>
                </a:ext>
              </a:extLst>
            </p:cNvPr>
            <p:cNvSpPr/>
            <p:nvPr/>
          </p:nvSpPr>
          <p:spPr>
            <a:xfrm>
              <a:off x="6327752" y="1422139"/>
              <a:ext cx="14380" cy="10434"/>
            </a:xfrm>
            <a:custGeom>
              <a:avLst/>
              <a:gdLst>
                <a:gd name="connsiteX0" fmla="*/ 6100 w 14380"/>
                <a:gd name="connsiteY0" fmla="*/ 10434 h 10434"/>
                <a:gd name="connsiteX1" fmla="*/ 5732 w 14380"/>
                <a:gd name="connsiteY1" fmla="*/ 10434 h 10434"/>
                <a:gd name="connsiteX2" fmla="*/ 702 w 14380"/>
                <a:gd name="connsiteY2" fmla="*/ 8165 h 10434"/>
                <a:gd name="connsiteX3" fmla="*/ 119 w 14380"/>
                <a:gd name="connsiteY3" fmla="*/ 7201 h 10434"/>
                <a:gd name="connsiteX4" fmla="*/ 26 w 14380"/>
                <a:gd name="connsiteY4" fmla="*/ 6079 h 10434"/>
                <a:gd name="connsiteX5" fmla="*/ 481 w 14380"/>
                <a:gd name="connsiteY5" fmla="*/ 5048 h 10434"/>
                <a:gd name="connsiteX6" fmla="*/ 1376 w 14380"/>
                <a:gd name="connsiteY6" fmla="*/ 4361 h 10434"/>
                <a:gd name="connsiteX7" fmla="*/ 11191 w 14380"/>
                <a:gd name="connsiteY7" fmla="*/ 252 h 10434"/>
                <a:gd name="connsiteX8" fmla="*/ 12295 w 14380"/>
                <a:gd name="connsiteY8" fmla="*/ 0 h 10434"/>
                <a:gd name="connsiteX9" fmla="*/ 13399 w 14380"/>
                <a:gd name="connsiteY9" fmla="*/ 252 h 10434"/>
                <a:gd name="connsiteX10" fmla="*/ 14123 w 14380"/>
                <a:gd name="connsiteY10" fmla="*/ 1080 h 10434"/>
                <a:gd name="connsiteX11" fmla="*/ 14381 w 14380"/>
                <a:gd name="connsiteY11" fmla="*/ 2153 h 10434"/>
                <a:gd name="connsiteX12" fmla="*/ 14381 w 14380"/>
                <a:gd name="connsiteY12" fmla="*/ 5404 h 10434"/>
                <a:gd name="connsiteX13" fmla="*/ 14172 w 14380"/>
                <a:gd name="connsiteY13" fmla="*/ 6379 h 10434"/>
                <a:gd name="connsiteX14" fmla="*/ 13583 w 14380"/>
                <a:gd name="connsiteY14" fmla="*/ 7183 h 10434"/>
                <a:gd name="connsiteX15" fmla="*/ 6100 w 14380"/>
                <a:gd name="connsiteY15" fmla="*/ 10434 h 10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80" h="10434">
                  <a:moveTo>
                    <a:pt x="6100" y="10434"/>
                  </a:moveTo>
                  <a:lnTo>
                    <a:pt x="5732" y="10434"/>
                  </a:lnTo>
                  <a:cubicBezTo>
                    <a:pt x="3830" y="10354"/>
                    <a:pt x="2027" y="9539"/>
                    <a:pt x="702" y="8165"/>
                  </a:cubicBezTo>
                  <a:cubicBezTo>
                    <a:pt x="438" y="7895"/>
                    <a:pt x="235" y="7563"/>
                    <a:pt x="119" y="7201"/>
                  </a:cubicBezTo>
                  <a:cubicBezTo>
                    <a:pt x="2" y="6840"/>
                    <a:pt x="-29" y="6453"/>
                    <a:pt x="26" y="6079"/>
                  </a:cubicBezTo>
                  <a:cubicBezTo>
                    <a:pt x="88" y="5699"/>
                    <a:pt x="247" y="5349"/>
                    <a:pt x="481" y="5048"/>
                  </a:cubicBezTo>
                  <a:cubicBezTo>
                    <a:pt x="720" y="4748"/>
                    <a:pt x="1027" y="4509"/>
                    <a:pt x="1376" y="4361"/>
                  </a:cubicBezTo>
                  <a:lnTo>
                    <a:pt x="11191" y="252"/>
                  </a:lnTo>
                  <a:cubicBezTo>
                    <a:pt x="11540" y="86"/>
                    <a:pt x="11915" y="0"/>
                    <a:pt x="12295" y="0"/>
                  </a:cubicBezTo>
                  <a:cubicBezTo>
                    <a:pt x="12682" y="0"/>
                    <a:pt x="13056" y="86"/>
                    <a:pt x="13399" y="252"/>
                  </a:cubicBezTo>
                  <a:cubicBezTo>
                    <a:pt x="13706" y="466"/>
                    <a:pt x="13951" y="755"/>
                    <a:pt x="14123" y="1080"/>
                  </a:cubicBezTo>
                  <a:cubicBezTo>
                    <a:pt x="14295" y="1411"/>
                    <a:pt x="14381" y="1779"/>
                    <a:pt x="14381" y="2153"/>
                  </a:cubicBezTo>
                  <a:lnTo>
                    <a:pt x="14381" y="5404"/>
                  </a:lnTo>
                  <a:cubicBezTo>
                    <a:pt x="14381" y="5742"/>
                    <a:pt x="14313" y="6073"/>
                    <a:pt x="14172" y="6379"/>
                  </a:cubicBezTo>
                  <a:cubicBezTo>
                    <a:pt x="14037" y="6686"/>
                    <a:pt x="13835" y="6956"/>
                    <a:pt x="13583" y="7183"/>
                  </a:cubicBezTo>
                  <a:cubicBezTo>
                    <a:pt x="11534" y="9091"/>
                    <a:pt x="8890" y="10238"/>
                    <a:pt x="6100" y="10434"/>
                  </a:cubicBezTo>
                  <a:close/>
                </a:path>
              </a:pathLst>
            </a:custGeom>
            <a:solidFill>
              <a:srgbClr val="0E0E0E"/>
            </a:solidFill>
            <a:ln w="6134"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8C2A5D2D-3900-41B1-90D6-233F67816B38}"/>
                </a:ext>
              </a:extLst>
            </p:cNvPr>
            <p:cNvSpPr/>
            <p:nvPr/>
          </p:nvSpPr>
          <p:spPr>
            <a:xfrm>
              <a:off x="6033992" y="1399019"/>
              <a:ext cx="17395" cy="20181"/>
            </a:xfrm>
            <a:custGeom>
              <a:avLst/>
              <a:gdLst>
                <a:gd name="connsiteX0" fmla="*/ 11738 w 17395"/>
                <a:gd name="connsiteY0" fmla="*/ 0 h 20181"/>
                <a:gd name="connsiteX1" fmla="*/ 4622 w 17395"/>
                <a:gd name="connsiteY1" fmla="*/ 3165 h 20181"/>
                <a:gd name="connsiteX2" fmla="*/ 573 w 17395"/>
                <a:gd name="connsiteY2" fmla="*/ 9815 h 20181"/>
                <a:gd name="connsiteX3" fmla="*/ 5665 w 17395"/>
                <a:gd name="connsiteY3" fmla="*/ 20181 h 20181"/>
                <a:gd name="connsiteX4" fmla="*/ 12793 w 17395"/>
                <a:gd name="connsiteY4" fmla="*/ 17071 h 20181"/>
                <a:gd name="connsiteX5" fmla="*/ 16829 w 17395"/>
                <a:gd name="connsiteY5" fmla="*/ 10428 h 20181"/>
                <a:gd name="connsiteX6" fmla="*/ 11738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8" y="0"/>
                  </a:moveTo>
                  <a:cubicBezTo>
                    <a:pt x="9100" y="307"/>
                    <a:pt x="6622" y="1411"/>
                    <a:pt x="4622" y="3165"/>
                  </a:cubicBezTo>
                  <a:cubicBezTo>
                    <a:pt x="2628" y="4920"/>
                    <a:pt x="1218" y="7238"/>
                    <a:pt x="573" y="9815"/>
                  </a:cubicBezTo>
                  <a:cubicBezTo>
                    <a:pt x="-1144" y="15397"/>
                    <a:pt x="1126" y="20059"/>
                    <a:pt x="5665" y="20181"/>
                  </a:cubicBezTo>
                  <a:cubicBezTo>
                    <a:pt x="8302" y="19905"/>
                    <a:pt x="10793" y="18813"/>
                    <a:pt x="12793" y="17071"/>
                  </a:cubicBezTo>
                  <a:cubicBezTo>
                    <a:pt x="14786" y="15323"/>
                    <a:pt x="16197" y="13004"/>
                    <a:pt x="16829" y="10428"/>
                  </a:cubicBezTo>
                  <a:cubicBezTo>
                    <a:pt x="18546" y="4601"/>
                    <a:pt x="16215" y="0"/>
                    <a:pt x="11738" y="0"/>
                  </a:cubicBezTo>
                  <a:close/>
                </a:path>
              </a:pathLst>
            </a:custGeom>
            <a:solidFill>
              <a:srgbClr val="161616"/>
            </a:solidFill>
            <a:ln w="6134"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82C4C705-2ADF-494C-89DA-10ABF187E19A}"/>
                </a:ext>
              </a:extLst>
            </p:cNvPr>
            <p:cNvSpPr/>
            <p:nvPr/>
          </p:nvSpPr>
          <p:spPr>
            <a:xfrm>
              <a:off x="6031648" y="1396504"/>
              <a:ext cx="22130" cy="24781"/>
            </a:xfrm>
            <a:custGeom>
              <a:avLst/>
              <a:gdLst>
                <a:gd name="connsiteX0" fmla="*/ 8255 w 22130"/>
                <a:gd name="connsiteY0" fmla="*/ 24782 h 24781"/>
                <a:gd name="connsiteX1" fmla="*/ 7887 w 22130"/>
                <a:gd name="connsiteY1" fmla="*/ 24782 h 24781"/>
                <a:gd name="connsiteX2" fmla="*/ 4446 w 22130"/>
                <a:gd name="connsiteY2" fmla="*/ 23862 h 24781"/>
                <a:gd name="connsiteX3" fmla="*/ 1753 w 22130"/>
                <a:gd name="connsiteY3" fmla="*/ 21531 h 24781"/>
                <a:gd name="connsiteX4" fmla="*/ 60 w 22130"/>
                <a:gd name="connsiteY4" fmla="*/ 16593 h 24781"/>
                <a:gd name="connsiteX5" fmla="*/ 710 w 22130"/>
                <a:gd name="connsiteY5" fmla="*/ 11410 h 24781"/>
                <a:gd name="connsiteX6" fmla="*/ 5562 w 22130"/>
                <a:gd name="connsiteY6" fmla="*/ 3466 h 24781"/>
                <a:gd name="connsiteX7" fmla="*/ 14205 w 22130"/>
                <a:gd name="connsiteY7" fmla="*/ 0 h 24781"/>
                <a:gd name="connsiteX8" fmla="*/ 17677 w 22130"/>
                <a:gd name="connsiteY8" fmla="*/ 865 h 24781"/>
                <a:gd name="connsiteX9" fmla="*/ 20339 w 22130"/>
                <a:gd name="connsiteY9" fmla="*/ 3251 h 24781"/>
                <a:gd name="connsiteX10" fmla="*/ 22063 w 22130"/>
                <a:gd name="connsiteY10" fmla="*/ 8183 h 24781"/>
                <a:gd name="connsiteX11" fmla="*/ 21443 w 22130"/>
                <a:gd name="connsiteY11" fmla="*/ 13372 h 24781"/>
                <a:gd name="connsiteX12" fmla="*/ 16622 w 22130"/>
                <a:gd name="connsiteY12" fmla="*/ 21126 h 24781"/>
                <a:gd name="connsiteX13" fmla="*/ 8255 w 22130"/>
                <a:gd name="connsiteY13" fmla="*/ 24782 h 24781"/>
                <a:gd name="connsiteX14" fmla="*/ 13837 w 22130"/>
                <a:gd name="connsiteY14" fmla="*/ 4601 h 24781"/>
                <a:gd name="connsiteX15" fmla="*/ 8249 w 22130"/>
                <a:gd name="connsiteY15" fmla="*/ 7386 h 24781"/>
                <a:gd name="connsiteX16" fmla="*/ 5065 w 22130"/>
                <a:gd name="connsiteY16" fmla="*/ 12759 h 24781"/>
                <a:gd name="connsiteX17" fmla="*/ 4611 w 22130"/>
                <a:gd name="connsiteY17" fmla="*/ 15875 h 24781"/>
                <a:gd name="connsiteX18" fmla="*/ 5495 w 22130"/>
                <a:gd name="connsiteY18" fmla="*/ 18893 h 24781"/>
                <a:gd name="connsiteX19" fmla="*/ 6617 w 22130"/>
                <a:gd name="connsiteY19" fmla="*/ 19881 h 24781"/>
                <a:gd name="connsiteX20" fmla="*/ 8071 w 22130"/>
                <a:gd name="connsiteY20" fmla="*/ 20243 h 24781"/>
                <a:gd name="connsiteX21" fmla="*/ 13806 w 22130"/>
                <a:gd name="connsiteY21" fmla="*/ 17574 h 24781"/>
                <a:gd name="connsiteX22" fmla="*/ 16966 w 22130"/>
                <a:gd name="connsiteY22" fmla="*/ 12084 h 24781"/>
                <a:gd name="connsiteX23" fmla="*/ 17450 w 22130"/>
                <a:gd name="connsiteY23" fmla="*/ 8968 h 24781"/>
                <a:gd name="connsiteX24" fmla="*/ 16536 w 22130"/>
                <a:gd name="connsiteY24" fmla="*/ 5950 h 24781"/>
                <a:gd name="connsiteX25" fmla="*/ 15438 w 22130"/>
                <a:gd name="connsiteY25" fmla="*/ 4993 h 24781"/>
                <a:gd name="connsiteX26" fmla="*/ 14021 w 22130"/>
                <a:gd name="connsiteY26" fmla="*/ 4662 h 24781"/>
                <a:gd name="connsiteX27" fmla="*/ 13837 w 2213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1">
                  <a:moveTo>
                    <a:pt x="8255" y="24782"/>
                  </a:moveTo>
                  <a:lnTo>
                    <a:pt x="7887" y="24782"/>
                  </a:lnTo>
                  <a:cubicBezTo>
                    <a:pt x="6685" y="24739"/>
                    <a:pt x="5507" y="24420"/>
                    <a:pt x="4446" y="23862"/>
                  </a:cubicBezTo>
                  <a:cubicBezTo>
                    <a:pt x="3384" y="23298"/>
                    <a:pt x="2464" y="22500"/>
                    <a:pt x="1753" y="21531"/>
                  </a:cubicBezTo>
                  <a:cubicBezTo>
                    <a:pt x="820" y="20034"/>
                    <a:pt x="244" y="18347"/>
                    <a:pt x="60" y="16593"/>
                  </a:cubicBezTo>
                  <a:cubicBezTo>
                    <a:pt x="-118" y="14838"/>
                    <a:pt x="103" y="13066"/>
                    <a:pt x="710" y="11410"/>
                  </a:cubicBezTo>
                  <a:cubicBezTo>
                    <a:pt x="1428" y="8312"/>
                    <a:pt x="3133" y="5521"/>
                    <a:pt x="5562" y="3466"/>
                  </a:cubicBezTo>
                  <a:cubicBezTo>
                    <a:pt x="7997" y="1411"/>
                    <a:pt x="11028" y="196"/>
                    <a:pt x="14205" y="0"/>
                  </a:cubicBezTo>
                  <a:cubicBezTo>
                    <a:pt x="15413" y="0"/>
                    <a:pt x="16604" y="301"/>
                    <a:pt x="17677" y="865"/>
                  </a:cubicBezTo>
                  <a:cubicBezTo>
                    <a:pt x="18744" y="1429"/>
                    <a:pt x="19658" y="2251"/>
                    <a:pt x="20339" y="3251"/>
                  </a:cubicBezTo>
                  <a:cubicBezTo>
                    <a:pt x="21278" y="4742"/>
                    <a:pt x="21873" y="6429"/>
                    <a:pt x="22063" y="8183"/>
                  </a:cubicBezTo>
                  <a:cubicBezTo>
                    <a:pt x="22253" y="9937"/>
                    <a:pt x="22038" y="11716"/>
                    <a:pt x="21443" y="13372"/>
                  </a:cubicBezTo>
                  <a:cubicBezTo>
                    <a:pt x="20658" y="16384"/>
                    <a:pt x="18971" y="19090"/>
                    <a:pt x="16622" y="21126"/>
                  </a:cubicBezTo>
                  <a:cubicBezTo>
                    <a:pt x="14267" y="23163"/>
                    <a:pt x="11347" y="24438"/>
                    <a:pt x="8255" y="24782"/>
                  </a:cubicBezTo>
                  <a:close/>
                  <a:moveTo>
                    <a:pt x="13837" y="4601"/>
                  </a:moveTo>
                  <a:cubicBezTo>
                    <a:pt x="11745" y="4975"/>
                    <a:pt x="9807" y="5938"/>
                    <a:pt x="8249" y="7386"/>
                  </a:cubicBezTo>
                  <a:cubicBezTo>
                    <a:pt x="6691" y="8833"/>
                    <a:pt x="5587" y="10698"/>
                    <a:pt x="5065" y="12759"/>
                  </a:cubicBezTo>
                  <a:cubicBezTo>
                    <a:pt x="4691" y="13753"/>
                    <a:pt x="4538" y="14814"/>
                    <a:pt x="4611" y="15875"/>
                  </a:cubicBezTo>
                  <a:cubicBezTo>
                    <a:pt x="4691" y="16930"/>
                    <a:pt x="4986" y="17961"/>
                    <a:pt x="5495" y="18893"/>
                  </a:cubicBezTo>
                  <a:cubicBezTo>
                    <a:pt x="5783" y="19304"/>
                    <a:pt x="6169" y="19648"/>
                    <a:pt x="6617" y="19881"/>
                  </a:cubicBezTo>
                  <a:cubicBezTo>
                    <a:pt x="7065" y="20114"/>
                    <a:pt x="7562" y="20237"/>
                    <a:pt x="8071" y="20243"/>
                  </a:cubicBezTo>
                  <a:cubicBezTo>
                    <a:pt x="10212" y="19967"/>
                    <a:pt x="12218" y="19034"/>
                    <a:pt x="13806" y="17574"/>
                  </a:cubicBezTo>
                  <a:cubicBezTo>
                    <a:pt x="15401" y="16114"/>
                    <a:pt x="16506" y="14194"/>
                    <a:pt x="16966" y="12084"/>
                  </a:cubicBezTo>
                  <a:cubicBezTo>
                    <a:pt x="17358" y="11097"/>
                    <a:pt x="17524" y="10029"/>
                    <a:pt x="17450" y="8968"/>
                  </a:cubicBezTo>
                  <a:cubicBezTo>
                    <a:pt x="17370" y="7907"/>
                    <a:pt x="17064" y="6876"/>
                    <a:pt x="16536" y="5950"/>
                  </a:cubicBezTo>
                  <a:cubicBezTo>
                    <a:pt x="16254" y="5545"/>
                    <a:pt x="15880" y="5220"/>
                    <a:pt x="15438" y="4993"/>
                  </a:cubicBezTo>
                  <a:cubicBezTo>
                    <a:pt x="15003" y="4766"/>
                    <a:pt x="14512" y="4656"/>
                    <a:pt x="14021"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292883A5-00D1-4C4A-85FC-97830ACB7DE7}"/>
                </a:ext>
              </a:extLst>
            </p:cNvPr>
            <p:cNvSpPr/>
            <p:nvPr/>
          </p:nvSpPr>
          <p:spPr>
            <a:xfrm>
              <a:off x="6070736" y="1400185"/>
              <a:ext cx="17395" cy="20181"/>
            </a:xfrm>
            <a:custGeom>
              <a:avLst/>
              <a:gdLst>
                <a:gd name="connsiteX0" fmla="*/ 11738 w 17395"/>
                <a:gd name="connsiteY0" fmla="*/ 0 h 20181"/>
                <a:gd name="connsiteX1" fmla="*/ 4628 w 17395"/>
                <a:gd name="connsiteY1" fmla="*/ 3165 h 20181"/>
                <a:gd name="connsiteX2" fmla="*/ 573 w 17395"/>
                <a:gd name="connsiteY2" fmla="*/ 9815 h 20181"/>
                <a:gd name="connsiteX3" fmla="*/ 5665 w 17395"/>
                <a:gd name="connsiteY3" fmla="*/ 20181 h 20181"/>
                <a:gd name="connsiteX4" fmla="*/ 12793 w 17395"/>
                <a:gd name="connsiteY4" fmla="*/ 17071 h 20181"/>
                <a:gd name="connsiteX5" fmla="*/ 16829 w 17395"/>
                <a:gd name="connsiteY5" fmla="*/ 10428 h 20181"/>
                <a:gd name="connsiteX6" fmla="*/ 11738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8" y="0"/>
                  </a:moveTo>
                  <a:cubicBezTo>
                    <a:pt x="9100" y="307"/>
                    <a:pt x="6622" y="1411"/>
                    <a:pt x="4628" y="3165"/>
                  </a:cubicBezTo>
                  <a:cubicBezTo>
                    <a:pt x="2628" y="4920"/>
                    <a:pt x="1218" y="7238"/>
                    <a:pt x="573" y="9815"/>
                  </a:cubicBezTo>
                  <a:cubicBezTo>
                    <a:pt x="-1144" y="15397"/>
                    <a:pt x="1126" y="20059"/>
                    <a:pt x="5665" y="20181"/>
                  </a:cubicBezTo>
                  <a:cubicBezTo>
                    <a:pt x="8309" y="19899"/>
                    <a:pt x="10793" y="18814"/>
                    <a:pt x="12793" y="17071"/>
                  </a:cubicBezTo>
                  <a:cubicBezTo>
                    <a:pt x="14793" y="15323"/>
                    <a:pt x="16203" y="13005"/>
                    <a:pt x="16829" y="10428"/>
                  </a:cubicBezTo>
                  <a:cubicBezTo>
                    <a:pt x="18547" y="4969"/>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B2981225-8F15-4C7E-A33A-E48A2642581D}"/>
                </a:ext>
              </a:extLst>
            </p:cNvPr>
            <p:cNvSpPr/>
            <p:nvPr/>
          </p:nvSpPr>
          <p:spPr>
            <a:xfrm>
              <a:off x="6068391" y="1397915"/>
              <a:ext cx="22131" cy="24781"/>
            </a:xfrm>
            <a:custGeom>
              <a:avLst/>
              <a:gdLst>
                <a:gd name="connsiteX0" fmla="*/ 8255 w 22131"/>
                <a:gd name="connsiteY0" fmla="*/ 24782 h 24781"/>
                <a:gd name="connsiteX1" fmla="*/ 7887 w 22131"/>
                <a:gd name="connsiteY1" fmla="*/ 24782 h 24781"/>
                <a:gd name="connsiteX2" fmla="*/ 4433 w 22131"/>
                <a:gd name="connsiteY2" fmla="*/ 23886 h 24781"/>
                <a:gd name="connsiteX3" fmla="*/ 1753 w 22131"/>
                <a:gd name="connsiteY3" fmla="*/ 21531 h 24781"/>
                <a:gd name="connsiteX4" fmla="*/ 60 w 22131"/>
                <a:gd name="connsiteY4" fmla="*/ 16593 h 24781"/>
                <a:gd name="connsiteX5" fmla="*/ 710 w 22131"/>
                <a:gd name="connsiteY5" fmla="*/ 11410 h 24781"/>
                <a:gd name="connsiteX6" fmla="*/ 5611 w 22131"/>
                <a:gd name="connsiteY6" fmla="*/ 3521 h 24781"/>
                <a:gd name="connsiteX7" fmla="*/ 14205 w 22131"/>
                <a:gd name="connsiteY7" fmla="*/ 0 h 24781"/>
                <a:gd name="connsiteX8" fmla="*/ 17677 w 22131"/>
                <a:gd name="connsiteY8" fmla="*/ 865 h 24781"/>
                <a:gd name="connsiteX9" fmla="*/ 20339 w 22131"/>
                <a:gd name="connsiteY9" fmla="*/ 3251 h 24781"/>
                <a:gd name="connsiteX10" fmla="*/ 22063 w 22131"/>
                <a:gd name="connsiteY10" fmla="*/ 8183 h 24781"/>
                <a:gd name="connsiteX11" fmla="*/ 21443 w 22131"/>
                <a:gd name="connsiteY11" fmla="*/ 13373 h 24781"/>
                <a:gd name="connsiteX12" fmla="*/ 16622 w 22131"/>
                <a:gd name="connsiteY12" fmla="*/ 21126 h 24781"/>
                <a:gd name="connsiteX13" fmla="*/ 8255 w 22131"/>
                <a:gd name="connsiteY13" fmla="*/ 24782 h 24781"/>
                <a:gd name="connsiteX14" fmla="*/ 13837 w 22131"/>
                <a:gd name="connsiteY14" fmla="*/ 4601 h 24781"/>
                <a:gd name="connsiteX15" fmla="*/ 8249 w 22131"/>
                <a:gd name="connsiteY15" fmla="*/ 7386 h 24781"/>
                <a:gd name="connsiteX16" fmla="*/ 5065 w 22131"/>
                <a:gd name="connsiteY16" fmla="*/ 12759 h 24781"/>
                <a:gd name="connsiteX17" fmla="*/ 4618 w 22131"/>
                <a:gd name="connsiteY17" fmla="*/ 15875 h 24781"/>
                <a:gd name="connsiteX18" fmla="*/ 5495 w 22131"/>
                <a:gd name="connsiteY18" fmla="*/ 18893 h 24781"/>
                <a:gd name="connsiteX19" fmla="*/ 6623 w 22131"/>
                <a:gd name="connsiteY19" fmla="*/ 19881 h 24781"/>
                <a:gd name="connsiteX20" fmla="*/ 8071 w 22131"/>
                <a:gd name="connsiteY20" fmla="*/ 20243 h 24781"/>
                <a:gd name="connsiteX21" fmla="*/ 13763 w 22131"/>
                <a:gd name="connsiteY21" fmla="*/ 17525 h 24781"/>
                <a:gd name="connsiteX22" fmla="*/ 16966 w 22131"/>
                <a:gd name="connsiteY22" fmla="*/ 12084 h 24781"/>
                <a:gd name="connsiteX23" fmla="*/ 17426 w 22131"/>
                <a:gd name="connsiteY23" fmla="*/ 8968 h 24781"/>
                <a:gd name="connsiteX24" fmla="*/ 16536 w 22131"/>
                <a:gd name="connsiteY24" fmla="*/ 5950 h 24781"/>
                <a:gd name="connsiteX25" fmla="*/ 15444 w 22131"/>
                <a:gd name="connsiteY25" fmla="*/ 4987 h 24781"/>
                <a:gd name="connsiteX26" fmla="*/ 14021 w 22131"/>
                <a:gd name="connsiteY26" fmla="*/ 4662 h 24781"/>
                <a:gd name="connsiteX27" fmla="*/ 13837 w 22131"/>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1">
                  <a:moveTo>
                    <a:pt x="8255" y="24782"/>
                  </a:moveTo>
                  <a:lnTo>
                    <a:pt x="7887" y="24782"/>
                  </a:lnTo>
                  <a:cubicBezTo>
                    <a:pt x="6685" y="24757"/>
                    <a:pt x="5501" y="24451"/>
                    <a:pt x="4433" y="23886"/>
                  </a:cubicBezTo>
                  <a:cubicBezTo>
                    <a:pt x="3372" y="23322"/>
                    <a:pt x="2452" y="22512"/>
                    <a:pt x="1753" y="21531"/>
                  </a:cubicBezTo>
                  <a:cubicBezTo>
                    <a:pt x="820" y="20034"/>
                    <a:pt x="244" y="18347"/>
                    <a:pt x="60" y="16593"/>
                  </a:cubicBezTo>
                  <a:cubicBezTo>
                    <a:pt x="-118" y="14839"/>
                    <a:pt x="103" y="13066"/>
                    <a:pt x="710" y="11410"/>
                  </a:cubicBezTo>
                  <a:cubicBezTo>
                    <a:pt x="1477" y="8330"/>
                    <a:pt x="3188" y="5570"/>
                    <a:pt x="5611" y="3521"/>
                  </a:cubicBezTo>
                  <a:cubicBezTo>
                    <a:pt x="8034" y="1472"/>
                    <a:pt x="11046" y="245"/>
                    <a:pt x="14205" y="0"/>
                  </a:cubicBezTo>
                  <a:cubicBezTo>
                    <a:pt x="15414" y="0"/>
                    <a:pt x="16610" y="301"/>
                    <a:pt x="17677" y="865"/>
                  </a:cubicBezTo>
                  <a:cubicBezTo>
                    <a:pt x="18744" y="1429"/>
                    <a:pt x="19658" y="2251"/>
                    <a:pt x="20339" y="3251"/>
                  </a:cubicBezTo>
                  <a:cubicBezTo>
                    <a:pt x="21284" y="4742"/>
                    <a:pt x="21873" y="6429"/>
                    <a:pt x="22063" y="8183"/>
                  </a:cubicBezTo>
                  <a:cubicBezTo>
                    <a:pt x="22253" y="9937"/>
                    <a:pt x="22045" y="11716"/>
                    <a:pt x="21443" y="13373"/>
                  </a:cubicBezTo>
                  <a:cubicBezTo>
                    <a:pt x="20658" y="16384"/>
                    <a:pt x="18978" y="19090"/>
                    <a:pt x="16622" y="21126"/>
                  </a:cubicBezTo>
                  <a:cubicBezTo>
                    <a:pt x="14267" y="23163"/>
                    <a:pt x="11353" y="24438"/>
                    <a:pt x="8255" y="24782"/>
                  </a:cubicBezTo>
                  <a:close/>
                  <a:moveTo>
                    <a:pt x="13837" y="4601"/>
                  </a:moveTo>
                  <a:cubicBezTo>
                    <a:pt x="11745" y="4975"/>
                    <a:pt x="9807" y="5938"/>
                    <a:pt x="8249" y="7386"/>
                  </a:cubicBezTo>
                  <a:cubicBezTo>
                    <a:pt x="6691" y="8833"/>
                    <a:pt x="5587" y="10698"/>
                    <a:pt x="5065" y="12759"/>
                  </a:cubicBezTo>
                  <a:cubicBezTo>
                    <a:pt x="4697" y="13753"/>
                    <a:pt x="4544" y="14814"/>
                    <a:pt x="4618" y="15875"/>
                  </a:cubicBezTo>
                  <a:cubicBezTo>
                    <a:pt x="4691" y="16930"/>
                    <a:pt x="4992" y="17961"/>
                    <a:pt x="5495" y="18893"/>
                  </a:cubicBezTo>
                  <a:cubicBezTo>
                    <a:pt x="5789" y="19304"/>
                    <a:pt x="6175" y="19648"/>
                    <a:pt x="6623" y="19881"/>
                  </a:cubicBezTo>
                  <a:cubicBezTo>
                    <a:pt x="7071" y="20114"/>
                    <a:pt x="7568" y="20237"/>
                    <a:pt x="8071" y="20243"/>
                  </a:cubicBezTo>
                  <a:cubicBezTo>
                    <a:pt x="10199" y="19924"/>
                    <a:pt x="12181" y="18979"/>
                    <a:pt x="13763" y="17525"/>
                  </a:cubicBezTo>
                  <a:cubicBezTo>
                    <a:pt x="15352" y="16071"/>
                    <a:pt x="16462" y="14176"/>
                    <a:pt x="16966" y="12084"/>
                  </a:cubicBezTo>
                  <a:cubicBezTo>
                    <a:pt x="17340" y="11091"/>
                    <a:pt x="17499" y="10029"/>
                    <a:pt x="17426" y="8968"/>
                  </a:cubicBezTo>
                  <a:cubicBezTo>
                    <a:pt x="17352" y="7913"/>
                    <a:pt x="17045" y="6883"/>
                    <a:pt x="16536" y="5950"/>
                  </a:cubicBezTo>
                  <a:cubicBezTo>
                    <a:pt x="16260" y="5545"/>
                    <a:pt x="15886" y="5208"/>
                    <a:pt x="15444" y="4987"/>
                  </a:cubicBezTo>
                  <a:cubicBezTo>
                    <a:pt x="15003" y="4760"/>
                    <a:pt x="14518" y="4650"/>
                    <a:pt x="14021"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DEDA6726-CAFC-4443-9FC5-9F2CB14BBB2E}"/>
                </a:ext>
              </a:extLst>
            </p:cNvPr>
            <p:cNvSpPr/>
            <p:nvPr/>
          </p:nvSpPr>
          <p:spPr>
            <a:xfrm>
              <a:off x="6115454" y="1435027"/>
              <a:ext cx="17395" cy="20181"/>
            </a:xfrm>
            <a:custGeom>
              <a:avLst/>
              <a:gdLst>
                <a:gd name="connsiteX0" fmla="*/ 5665 w 17395"/>
                <a:gd name="connsiteY0" fmla="*/ 20181 h 20181"/>
                <a:gd name="connsiteX1" fmla="*/ 12774 w 17395"/>
                <a:gd name="connsiteY1" fmla="*/ 17053 h 20181"/>
                <a:gd name="connsiteX2" fmla="*/ 16829 w 17395"/>
                <a:gd name="connsiteY2" fmla="*/ 10428 h 20181"/>
                <a:gd name="connsiteX3" fmla="*/ 11738 w 17395"/>
                <a:gd name="connsiteY3" fmla="*/ 0 h 20181"/>
                <a:gd name="connsiteX4" fmla="*/ 4634 w 17395"/>
                <a:gd name="connsiteY4" fmla="*/ 3128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3" y="19887"/>
                    <a:pt x="10781" y="18795"/>
                    <a:pt x="12774" y="17053"/>
                  </a:cubicBezTo>
                  <a:cubicBezTo>
                    <a:pt x="14768" y="15311"/>
                    <a:pt x="16185" y="12998"/>
                    <a:pt x="16829" y="10428"/>
                  </a:cubicBezTo>
                  <a:cubicBezTo>
                    <a:pt x="18547" y="4846"/>
                    <a:pt x="16216" y="184"/>
                    <a:pt x="11738" y="0"/>
                  </a:cubicBezTo>
                  <a:cubicBezTo>
                    <a:pt x="9106" y="294"/>
                    <a:pt x="6628" y="1386"/>
                    <a:pt x="4634" y="3128"/>
                  </a:cubicBezTo>
                  <a:cubicBezTo>
                    <a:pt x="2635" y="4870"/>
                    <a:pt x="1223" y="7183"/>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CFABB013-E93D-4FE5-809E-12A13F6FC029}"/>
                </a:ext>
              </a:extLst>
            </p:cNvPr>
            <p:cNvSpPr/>
            <p:nvPr/>
          </p:nvSpPr>
          <p:spPr>
            <a:xfrm>
              <a:off x="6113296" y="1432696"/>
              <a:ext cx="22128" cy="24843"/>
            </a:xfrm>
            <a:custGeom>
              <a:avLst/>
              <a:gdLst>
                <a:gd name="connsiteX0" fmla="*/ 8252 w 22128"/>
                <a:gd name="connsiteY0" fmla="*/ 24843 h 24843"/>
                <a:gd name="connsiteX1" fmla="*/ 7884 w 22128"/>
                <a:gd name="connsiteY1" fmla="*/ 24843 h 24843"/>
                <a:gd name="connsiteX2" fmla="*/ 4430 w 22128"/>
                <a:gd name="connsiteY2" fmla="*/ 23905 h 24843"/>
                <a:gd name="connsiteX3" fmla="*/ 1750 w 22128"/>
                <a:gd name="connsiteY3" fmla="*/ 21531 h 24843"/>
                <a:gd name="connsiteX4" fmla="*/ 63 w 22128"/>
                <a:gd name="connsiteY4" fmla="*/ 16624 h 24843"/>
                <a:gd name="connsiteX5" fmla="*/ 707 w 22128"/>
                <a:gd name="connsiteY5" fmla="*/ 11471 h 24843"/>
                <a:gd name="connsiteX6" fmla="*/ 5578 w 22128"/>
                <a:gd name="connsiteY6" fmla="*/ 3527 h 24843"/>
                <a:gd name="connsiteX7" fmla="*/ 14202 w 22128"/>
                <a:gd name="connsiteY7" fmla="*/ 0 h 24843"/>
                <a:gd name="connsiteX8" fmla="*/ 17668 w 22128"/>
                <a:gd name="connsiteY8" fmla="*/ 920 h 24843"/>
                <a:gd name="connsiteX9" fmla="*/ 20336 w 22128"/>
                <a:gd name="connsiteY9" fmla="*/ 3313 h 24843"/>
                <a:gd name="connsiteX10" fmla="*/ 22060 w 22128"/>
                <a:gd name="connsiteY10" fmla="*/ 8214 h 24843"/>
                <a:gd name="connsiteX11" fmla="*/ 21441 w 22128"/>
                <a:gd name="connsiteY11" fmla="*/ 13373 h 24843"/>
                <a:gd name="connsiteX12" fmla="*/ 16631 w 22128"/>
                <a:gd name="connsiteY12" fmla="*/ 21163 h 24843"/>
                <a:gd name="connsiteX13" fmla="*/ 8252 w 22128"/>
                <a:gd name="connsiteY13" fmla="*/ 24843 h 24843"/>
                <a:gd name="connsiteX14" fmla="*/ 8252 w 22128"/>
                <a:gd name="connsiteY14" fmla="*/ 20243 h 24843"/>
                <a:gd name="connsiteX15" fmla="*/ 13920 w 22128"/>
                <a:gd name="connsiteY15" fmla="*/ 17495 h 24843"/>
                <a:gd name="connsiteX16" fmla="*/ 17147 w 22128"/>
                <a:gd name="connsiteY16" fmla="*/ 12084 h 24843"/>
                <a:gd name="connsiteX17" fmla="*/ 17613 w 22128"/>
                <a:gd name="connsiteY17" fmla="*/ 8968 h 24843"/>
                <a:gd name="connsiteX18" fmla="*/ 16717 w 22128"/>
                <a:gd name="connsiteY18" fmla="*/ 5950 h 24843"/>
                <a:gd name="connsiteX19" fmla="*/ 15631 w 22128"/>
                <a:gd name="connsiteY19" fmla="*/ 4956 h 24843"/>
                <a:gd name="connsiteX20" fmla="*/ 14202 w 22128"/>
                <a:gd name="connsiteY20" fmla="*/ 4601 h 24843"/>
                <a:gd name="connsiteX21" fmla="*/ 8614 w 22128"/>
                <a:gd name="connsiteY21" fmla="*/ 7386 h 24843"/>
                <a:gd name="connsiteX22" fmla="*/ 5430 w 22128"/>
                <a:gd name="connsiteY22" fmla="*/ 12759 h 24843"/>
                <a:gd name="connsiteX23" fmla="*/ 4995 w 22128"/>
                <a:gd name="connsiteY23" fmla="*/ 15875 h 24843"/>
                <a:gd name="connsiteX24" fmla="*/ 5860 w 22128"/>
                <a:gd name="connsiteY24" fmla="*/ 18893 h 24843"/>
                <a:gd name="connsiteX25" fmla="*/ 7884 w 22128"/>
                <a:gd name="connsiteY25" fmla="*/ 20243 h 24843"/>
                <a:gd name="connsiteX26" fmla="*/ 8252 w 22128"/>
                <a:gd name="connsiteY26" fmla="*/ 20243 h 2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28" h="24843">
                  <a:moveTo>
                    <a:pt x="8252" y="24843"/>
                  </a:moveTo>
                  <a:lnTo>
                    <a:pt x="7884" y="24843"/>
                  </a:lnTo>
                  <a:cubicBezTo>
                    <a:pt x="6676" y="24800"/>
                    <a:pt x="5498" y="24481"/>
                    <a:pt x="4430" y="23905"/>
                  </a:cubicBezTo>
                  <a:cubicBezTo>
                    <a:pt x="3369" y="23328"/>
                    <a:pt x="2449" y="22519"/>
                    <a:pt x="1750" y="21531"/>
                  </a:cubicBezTo>
                  <a:cubicBezTo>
                    <a:pt x="823" y="20046"/>
                    <a:pt x="241" y="18366"/>
                    <a:pt x="63" y="16624"/>
                  </a:cubicBezTo>
                  <a:cubicBezTo>
                    <a:pt x="-121" y="14881"/>
                    <a:pt x="100" y="13115"/>
                    <a:pt x="707" y="11471"/>
                  </a:cubicBezTo>
                  <a:cubicBezTo>
                    <a:pt x="1443" y="8373"/>
                    <a:pt x="3148" y="5588"/>
                    <a:pt x="5578" y="3527"/>
                  </a:cubicBezTo>
                  <a:cubicBezTo>
                    <a:pt x="8007" y="1460"/>
                    <a:pt x="11025" y="227"/>
                    <a:pt x="14202" y="0"/>
                  </a:cubicBezTo>
                  <a:cubicBezTo>
                    <a:pt x="15417" y="31"/>
                    <a:pt x="16601" y="344"/>
                    <a:pt x="17668" y="920"/>
                  </a:cubicBezTo>
                  <a:cubicBezTo>
                    <a:pt x="18735" y="1497"/>
                    <a:pt x="19649" y="2313"/>
                    <a:pt x="20336" y="3313"/>
                  </a:cubicBezTo>
                  <a:cubicBezTo>
                    <a:pt x="21281" y="4791"/>
                    <a:pt x="21870" y="6472"/>
                    <a:pt x="22060" y="8214"/>
                  </a:cubicBezTo>
                  <a:cubicBezTo>
                    <a:pt x="22250" y="9956"/>
                    <a:pt x="22042" y="11722"/>
                    <a:pt x="21441" y="13373"/>
                  </a:cubicBezTo>
                  <a:cubicBezTo>
                    <a:pt x="20668" y="16397"/>
                    <a:pt x="18987" y="19114"/>
                    <a:pt x="16631" y="21163"/>
                  </a:cubicBezTo>
                  <a:cubicBezTo>
                    <a:pt x="14276" y="23212"/>
                    <a:pt x="11356" y="24494"/>
                    <a:pt x="8252" y="24843"/>
                  </a:cubicBezTo>
                  <a:close/>
                  <a:moveTo>
                    <a:pt x="8252" y="20243"/>
                  </a:moveTo>
                  <a:cubicBezTo>
                    <a:pt x="10368" y="19899"/>
                    <a:pt x="12343" y="18948"/>
                    <a:pt x="13920" y="17495"/>
                  </a:cubicBezTo>
                  <a:cubicBezTo>
                    <a:pt x="15503" y="16047"/>
                    <a:pt x="16625" y="14164"/>
                    <a:pt x="17147" y="12084"/>
                  </a:cubicBezTo>
                  <a:cubicBezTo>
                    <a:pt x="17527" y="11091"/>
                    <a:pt x="17686" y="10029"/>
                    <a:pt x="17613" y="8968"/>
                  </a:cubicBezTo>
                  <a:cubicBezTo>
                    <a:pt x="17539" y="7913"/>
                    <a:pt x="17233" y="6883"/>
                    <a:pt x="16717" y="5950"/>
                  </a:cubicBezTo>
                  <a:cubicBezTo>
                    <a:pt x="16447" y="5533"/>
                    <a:pt x="16073" y="5196"/>
                    <a:pt x="15631" y="4956"/>
                  </a:cubicBezTo>
                  <a:cubicBezTo>
                    <a:pt x="15190" y="4723"/>
                    <a:pt x="14699" y="4601"/>
                    <a:pt x="14202" y="4601"/>
                  </a:cubicBezTo>
                  <a:cubicBezTo>
                    <a:pt x="12110" y="4975"/>
                    <a:pt x="10172" y="5938"/>
                    <a:pt x="8614" y="7386"/>
                  </a:cubicBezTo>
                  <a:cubicBezTo>
                    <a:pt x="7062" y="8833"/>
                    <a:pt x="5952" y="10698"/>
                    <a:pt x="5430" y="12759"/>
                  </a:cubicBezTo>
                  <a:cubicBezTo>
                    <a:pt x="5068" y="13753"/>
                    <a:pt x="4921" y="14814"/>
                    <a:pt x="4995" y="15875"/>
                  </a:cubicBezTo>
                  <a:cubicBezTo>
                    <a:pt x="5068" y="16930"/>
                    <a:pt x="5363" y="17961"/>
                    <a:pt x="5860" y="18893"/>
                  </a:cubicBezTo>
                  <a:cubicBezTo>
                    <a:pt x="6332" y="19593"/>
                    <a:pt x="7062" y="20077"/>
                    <a:pt x="7884" y="20243"/>
                  </a:cubicBezTo>
                  <a:lnTo>
                    <a:pt x="8252" y="20243"/>
                  </a:lnTo>
                  <a:close/>
                </a:path>
              </a:pathLst>
            </a:custGeom>
            <a:solidFill>
              <a:srgbClr val="0E0E0E"/>
            </a:solidFill>
            <a:ln w="6134"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EA16C1AA-4303-47E5-AF0C-88E0FF6100EB}"/>
                </a:ext>
              </a:extLst>
            </p:cNvPr>
            <p:cNvSpPr/>
            <p:nvPr/>
          </p:nvSpPr>
          <p:spPr>
            <a:xfrm>
              <a:off x="6152198" y="1436438"/>
              <a:ext cx="17258" cy="20181"/>
            </a:xfrm>
            <a:custGeom>
              <a:avLst/>
              <a:gdLst>
                <a:gd name="connsiteX0" fmla="*/ 11738 w 17258"/>
                <a:gd name="connsiteY0" fmla="*/ 0 h 20181"/>
                <a:gd name="connsiteX1" fmla="*/ 4628 w 17258"/>
                <a:gd name="connsiteY1" fmla="*/ 3128 h 20181"/>
                <a:gd name="connsiteX2" fmla="*/ 573 w 17258"/>
                <a:gd name="connsiteY2" fmla="*/ 9753 h 20181"/>
                <a:gd name="connsiteX3" fmla="*/ 5665 w 17258"/>
                <a:gd name="connsiteY3" fmla="*/ 20181 h 20181"/>
                <a:gd name="connsiteX4" fmla="*/ 12609 w 17258"/>
                <a:gd name="connsiteY4" fmla="*/ 17145 h 20181"/>
                <a:gd name="connsiteX5" fmla="*/ 16645 w 17258"/>
                <a:gd name="connsiteY5" fmla="*/ 10735 h 20181"/>
                <a:gd name="connsiteX6" fmla="*/ 17258 w 17258"/>
                <a:gd name="connsiteY6" fmla="*/ 5827 h 20181"/>
                <a:gd name="connsiteX7" fmla="*/ 15584 w 17258"/>
                <a:gd name="connsiteY7" fmla="*/ 1883 h 20181"/>
                <a:gd name="connsiteX8" fmla="*/ 11738 w 17258"/>
                <a:gd name="connsiteY8"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 h="20181">
                  <a:moveTo>
                    <a:pt x="11738" y="0"/>
                  </a:moveTo>
                  <a:cubicBezTo>
                    <a:pt x="9106" y="294"/>
                    <a:pt x="6628" y="1386"/>
                    <a:pt x="4628" y="3128"/>
                  </a:cubicBezTo>
                  <a:cubicBezTo>
                    <a:pt x="2635" y="4871"/>
                    <a:pt x="1217" y="7183"/>
                    <a:pt x="573" y="9753"/>
                  </a:cubicBezTo>
                  <a:cubicBezTo>
                    <a:pt x="-1144" y="15335"/>
                    <a:pt x="1125" y="19997"/>
                    <a:pt x="5665" y="20181"/>
                  </a:cubicBezTo>
                  <a:cubicBezTo>
                    <a:pt x="8229" y="19887"/>
                    <a:pt x="10652" y="18832"/>
                    <a:pt x="12609" y="17145"/>
                  </a:cubicBezTo>
                  <a:cubicBezTo>
                    <a:pt x="14566" y="15464"/>
                    <a:pt x="15976" y="13225"/>
                    <a:pt x="16645" y="10735"/>
                  </a:cubicBezTo>
                  <a:cubicBezTo>
                    <a:pt x="16645" y="9140"/>
                    <a:pt x="17074" y="7545"/>
                    <a:pt x="17258" y="5827"/>
                  </a:cubicBezTo>
                  <a:cubicBezTo>
                    <a:pt x="17191" y="4355"/>
                    <a:pt x="16596" y="2957"/>
                    <a:pt x="15584" y="1883"/>
                  </a:cubicBezTo>
                  <a:cubicBezTo>
                    <a:pt x="14572" y="816"/>
                    <a:pt x="13204" y="147"/>
                    <a:pt x="11738" y="0"/>
                  </a:cubicBezTo>
                  <a:close/>
                </a:path>
              </a:pathLst>
            </a:custGeom>
            <a:solidFill>
              <a:srgbClr val="161616"/>
            </a:solidFill>
            <a:ln w="6134"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13A48AA7-853D-4F12-93DC-2BD90399A08B}"/>
                </a:ext>
              </a:extLst>
            </p:cNvPr>
            <p:cNvSpPr/>
            <p:nvPr/>
          </p:nvSpPr>
          <p:spPr>
            <a:xfrm>
              <a:off x="6150101" y="1434168"/>
              <a:ext cx="21869" cy="24781"/>
            </a:xfrm>
            <a:custGeom>
              <a:avLst/>
              <a:gdLst>
                <a:gd name="connsiteX0" fmla="*/ 8252 w 21869"/>
                <a:gd name="connsiteY0" fmla="*/ 24782 h 24781"/>
                <a:gd name="connsiteX1" fmla="*/ 7884 w 21869"/>
                <a:gd name="connsiteY1" fmla="*/ 24782 h 24781"/>
                <a:gd name="connsiteX2" fmla="*/ 4430 w 21869"/>
                <a:gd name="connsiteY2" fmla="*/ 23886 h 24781"/>
                <a:gd name="connsiteX3" fmla="*/ 1750 w 21869"/>
                <a:gd name="connsiteY3" fmla="*/ 21531 h 24781"/>
                <a:gd name="connsiteX4" fmla="*/ 63 w 21869"/>
                <a:gd name="connsiteY4" fmla="*/ 16624 h 24781"/>
                <a:gd name="connsiteX5" fmla="*/ 707 w 21869"/>
                <a:gd name="connsiteY5" fmla="*/ 11471 h 24781"/>
                <a:gd name="connsiteX6" fmla="*/ 5590 w 21869"/>
                <a:gd name="connsiteY6" fmla="*/ 3533 h 24781"/>
                <a:gd name="connsiteX7" fmla="*/ 14202 w 21869"/>
                <a:gd name="connsiteY7" fmla="*/ 0 h 24781"/>
                <a:gd name="connsiteX8" fmla="*/ 19576 w 21869"/>
                <a:gd name="connsiteY8" fmla="*/ 2466 h 24781"/>
                <a:gd name="connsiteX9" fmla="*/ 21870 w 21869"/>
                <a:gd name="connsiteY9" fmla="*/ 7913 h 24781"/>
                <a:gd name="connsiteX10" fmla="*/ 21318 w 21869"/>
                <a:gd name="connsiteY10" fmla="*/ 13188 h 24781"/>
                <a:gd name="connsiteX11" fmla="*/ 21318 w 21869"/>
                <a:gd name="connsiteY11" fmla="*/ 13802 h 24781"/>
                <a:gd name="connsiteX12" fmla="*/ 16490 w 21869"/>
                <a:gd name="connsiteY12" fmla="*/ 21316 h 24781"/>
                <a:gd name="connsiteX13" fmla="*/ 8252 w 21869"/>
                <a:gd name="connsiteY13" fmla="*/ 24782 h 24781"/>
                <a:gd name="connsiteX14" fmla="*/ 13834 w 21869"/>
                <a:gd name="connsiteY14" fmla="*/ 4539 h 24781"/>
                <a:gd name="connsiteX15" fmla="*/ 8264 w 21869"/>
                <a:gd name="connsiteY15" fmla="*/ 7324 h 24781"/>
                <a:gd name="connsiteX16" fmla="*/ 5124 w 21869"/>
                <a:gd name="connsiteY16" fmla="*/ 12698 h 24781"/>
                <a:gd name="connsiteX17" fmla="*/ 4639 w 21869"/>
                <a:gd name="connsiteY17" fmla="*/ 15802 h 24781"/>
                <a:gd name="connsiteX18" fmla="*/ 5492 w 21869"/>
                <a:gd name="connsiteY18" fmla="*/ 18832 h 24781"/>
                <a:gd name="connsiteX19" fmla="*/ 6620 w 21869"/>
                <a:gd name="connsiteY19" fmla="*/ 19813 h 24781"/>
                <a:gd name="connsiteX20" fmla="*/ 8068 w 21869"/>
                <a:gd name="connsiteY20" fmla="*/ 20181 h 24781"/>
                <a:gd name="connsiteX21" fmla="*/ 13626 w 21869"/>
                <a:gd name="connsiteY21" fmla="*/ 17562 h 24781"/>
                <a:gd name="connsiteX22" fmla="*/ 16840 w 21869"/>
                <a:gd name="connsiteY22" fmla="*/ 12330 h 24781"/>
                <a:gd name="connsiteX23" fmla="*/ 17269 w 21869"/>
                <a:gd name="connsiteY23" fmla="*/ 7852 h 24781"/>
                <a:gd name="connsiteX24" fmla="*/ 14018 w 21869"/>
                <a:gd name="connsiteY24" fmla="*/ 4539 h 24781"/>
                <a:gd name="connsiteX25" fmla="*/ 13834 w 21869"/>
                <a:gd name="connsiteY25"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869" h="24781">
                  <a:moveTo>
                    <a:pt x="8252" y="24782"/>
                  </a:moveTo>
                  <a:lnTo>
                    <a:pt x="7884" y="24782"/>
                  </a:lnTo>
                  <a:cubicBezTo>
                    <a:pt x="6682" y="24757"/>
                    <a:pt x="5498" y="24457"/>
                    <a:pt x="4430" y="23886"/>
                  </a:cubicBezTo>
                  <a:cubicBezTo>
                    <a:pt x="3363" y="23322"/>
                    <a:pt x="2449" y="22518"/>
                    <a:pt x="1750" y="21531"/>
                  </a:cubicBezTo>
                  <a:cubicBezTo>
                    <a:pt x="823" y="20046"/>
                    <a:pt x="241" y="18366"/>
                    <a:pt x="63" y="16624"/>
                  </a:cubicBezTo>
                  <a:cubicBezTo>
                    <a:pt x="-121" y="14875"/>
                    <a:pt x="100" y="13115"/>
                    <a:pt x="707" y="11471"/>
                  </a:cubicBezTo>
                  <a:cubicBezTo>
                    <a:pt x="1455" y="8373"/>
                    <a:pt x="3161" y="5594"/>
                    <a:pt x="5590" y="3533"/>
                  </a:cubicBezTo>
                  <a:cubicBezTo>
                    <a:pt x="8013" y="1472"/>
                    <a:pt x="11031" y="233"/>
                    <a:pt x="14202" y="0"/>
                  </a:cubicBezTo>
                  <a:cubicBezTo>
                    <a:pt x="16239" y="123"/>
                    <a:pt x="18159" y="1000"/>
                    <a:pt x="19576" y="2466"/>
                  </a:cubicBezTo>
                  <a:cubicBezTo>
                    <a:pt x="20993" y="3932"/>
                    <a:pt x="21815" y="5870"/>
                    <a:pt x="21870" y="7913"/>
                  </a:cubicBezTo>
                  <a:lnTo>
                    <a:pt x="21318" y="13188"/>
                  </a:lnTo>
                  <a:cubicBezTo>
                    <a:pt x="21348" y="13391"/>
                    <a:pt x="21348" y="13599"/>
                    <a:pt x="21318" y="13802"/>
                  </a:cubicBezTo>
                  <a:cubicBezTo>
                    <a:pt x="20502" y="16734"/>
                    <a:pt x="18821" y="19353"/>
                    <a:pt x="16490" y="21316"/>
                  </a:cubicBezTo>
                  <a:cubicBezTo>
                    <a:pt x="14153" y="23273"/>
                    <a:pt x="11288" y="24481"/>
                    <a:pt x="8252" y="24782"/>
                  </a:cubicBezTo>
                  <a:close/>
                  <a:moveTo>
                    <a:pt x="13834" y="4539"/>
                  </a:moveTo>
                  <a:cubicBezTo>
                    <a:pt x="11748" y="4907"/>
                    <a:pt x="9816" y="5870"/>
                    <a:pt x="8264" y="7324"/>
                  </a:cubicBezTo>
                  <a:cubicBezTo>
                    <a:pt x="6718" y="8772"/>
                    <a:pt x="5627" y="10637"/>
                    <a:pt x="5124" y="12698"/>
                  </a:cubicBezTo>
                  <a:cubicBezTo>
                    <a:pt x="4743" y="13685"/>
                    <a:pt x="4578" y="14746"/>
                    <a:pt x="4639" y="15802"/>
                  </a:cubicBezTo>
                  <a:cubicBezTo>
                    <a:pt x="4700" y="16863"/>
                    <a:pt x="4995" y="17893"/>
                    <a:pt x="5492" y="18832"/>
                  </a:cubicBezTo>
                  <a:cubicBezTo>
                    <a:pt x="5786" y="19243"/>
                    <a:pt x="6173" y="19580"/>
                    <a:pt x="6620" y="19813"/>
                  </a:cubicBezTo>
                  <a:cubicBezTo>
                    <a:pt x="7068" y="20053"/>
                    <a:pt x="7565" y="20175"/>
                    <a:pt x="8068" y="20181"/>
                  </a:cubicBezTo>
                  <a:cubicBezTo>
                    <a:pt x="10135" y="19869"/>
                    <a:pt x="12067" y="18961"/>
                    <a:pt x="13626" y="17562"/>
                  </a:cubicBezTo>
                  <a:cubicBezTo>
                    <a:pt x="15184" y="16170"/>
                    <a:pt x="16306" y="14348"/>
                    <a:pt x="16840" y="12330"/>
                  </a:cubicBezTo>
                  <a:lnTo>
                    <a:pt x="17269" y="7852"/>
                  </a:lnTo>
                  <a:cubicBezTo>
                    <a:pt x="17269" y="7238"/>
                    <a:pt x="16595" y="4662"/>
                    <a:pt x="14018" y="4539"/>
                  </a:cubicBezTo>
                  <a:lnTo>
                    <a:pt x="13834" y="4539"/>
                  </a:lnTo>
                  <a:close/>
                </a:path>
              </a:pathLst>
            </a:custGeom>
            <a:solidFill>
              <a:srgbClr val="0E0E0E"/>
            </a:solidFill>
            <a:ln w="6134"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8E57C6CE-A7AC-4A73-9B73-D5E68E8E051E}"/>
                </a:ext>
              </a:extLst>
            </p:cNvPr>
            <p:cNvSpPr/>
            <p:nvPr/>
          </p:nvSpPr>
          <p:spPr>
            <a:xfrm>
              <a:off x="6262757" y="1449687"/>
              <a:ext cx="16523" cy="11164"/>
            </a:xfrm>
            <a:custGeom>
              <a:avLst/>
              <a:gdLst>
                <a:gd name="connsiteX0" fmla="*/ 5337 w 16523"/>
                <a:gd name="connsiteY0" fmla="*/ 11164 h 11164"/>
                <a:gd name="connsiteX1" fmla="*/ 12446 w 16523"/>
                <a:gd name="connsiteY1" fmla="*/ 8036 h 11164"/>
                <a:gd name="connsiteX2" fmla="*/ 16501 w 16523"/>
                <a:gd name="connsiteY2" fmla="*/ 1411 h 11164"/>
                <a:gd name="connsiteX3" fmla="*/ 16501 w 16523"/>
                <a:gd name="connsiteY3" fmla="*/ 0 h 11164"/>
                <a:gd name="connsiteX4" fmla="*/ 0 w 16523"/>
                <a:gd name="connsiteY4" fmla="*/ 6870 h 11164"/>
                <a:gd name="connsiteX5" fmla="*/ 1932 w 16523"/>
                <a:gd name="connsiteY5" fmla="*/ 9931 h 11164"/>
                <a:gd name="connsiteX6" fmla="*/ 5337 w 16523"/>
                <a:gd name="connsiteY6" fmla="*/ 11164 h 1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3" h="11164">
                  <a:moveTo>
                    <a:pt x="5337" y="11164"/>
                  </a:moveTo>
                  <a:cubicBezTo>
                    <a:pt x="7968" y="10870"/>
                    <a:pt x="10452" y="9778"/>
                    <a:pt x="12446" y="8036"/>
                  </a:cubicBezTo>
                  <a:cubicBezTo>
                    <a:pt x="14440" y="6294"/>
                    <a:pt x="15857" y="3981"/>
                    <a:pt x="16501" y="1411"/>
                  </a:cubicBezTo>
                  <a:cubicBezTo>
                    <a:pt x="16532" y="939"/>
                    <a:pt x="16532" y="472"/>
                    <a:pt x="16501" y="0"/>
                  </a:cubicBezTo>
                  <a:lnTo>
                    <a:pt x="0" y="6870"/>
                  </a:lnTo>
                  <a:cubicBezTo>
                    <a:pt x="288" y="8079"/>
                    <a:pt x="969" y="9152"/>
                    <a:pt x="1932" y="9931"/>
                  </a:cubicBezTo>
                  <a:cubicBezTo>
                    <a:pt x="2902" y="10710"/>
                    <a:pt x="4098" y="11146"/>
                    <a:pt x="5337" y="11164"/>
                  </a:cubicBezTo>
                  <a:close/>
                </a:path>
              </a:pathLst>
            </a:custGeom>
            <a:solidFill>
              <a:srgbClr val="161616"/>
            </a:solidFill>
            <a:ln w="6134"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2889FEB4-B597-49DE-855F-E069793FC847}"/>
                </a:ext>
              </a:extLst>
            </p:cNvPr>
            <p:cNvSpPr/>
            <p:nvPr/>
          </p:nvSpPr>
          <p:spPr>
            <a:xfrm>
              <a:off x="6260636" y="1447472"/>
              <a:ext cx="21127" cy="15710"/>
            </a:xfrm>
            <a:custGeom>
              <a:avLst/>
              <a:gdLst>
                <a:gd name="connsiteX0" fmla="*/ 7703 w 21127"/>
                <a:gd name="connsiteY0" fmla="*/ 15711 h 15710"/>
                <a:gd name="connsiteX1" fmla="*/ 7335 w 21127"/>
                <a:gd name="connsiteY1" fmla="*/ 15711 h 15710"/>
                <a:gd name="connsiteX2" fmla="*/ 2753 w 21127"/>
                <a:gd name="connsiteY2" fmla="*/ 13993 h 15710"/>
                <a:gd name="connsiteX3" fmla="*/ 96 w 21127"/>
                <a:gd name="connsiteY3" fmla="*/ 9884 h 15710"/>
                <a:gd name="connsiteX4" fmla="*/ 232 w 21127"/>
                <a:gd name="connsiteY4" fmla="*/ 8215 h 15710"/>
                <a:gd name="connsiteX5" fmla="*/ 1446 w 21127"/>
                <a:gd name="connsiteY5" fmla="*/ 7062 h 15710"/>
                <a:gd name="connsiteX6" fmla="*/ 17947 w 21127"/>
                <a:gd name="connsiteY6" fmla="*/ 192 h 15710"/>
                <a:gd name="connsiteX7" fmla="*/ 19155 w 21127"/>
                <a:gd name="connsiteY7" fmla="*/ 20 h 15710"/>
                <a:gd name="connsiteX8" fmla="*/ 20278 w 21127"/>
                <a:gd name="connsiteY8" fmla="*/ 498 h 15710"/>
                <a:gd name="connsiteX9" fmla="*/ 20996 w 21127"/>
                <a:gd name="connsiteY9" fmla="*/ 1486 h 15710"/>
                <a:gd name="connsiteX10" fmla="*/ 21076 w 21127"/>
                <a:gd name="connsiteY10" fmla="*/ 2707 h 15710"/>
                <a:gd name="connsiteX11" fmla="*/ 21076 w 21127"/>
                <a:gd name="connsiteY11" fmla="*/ 4363 h 15710"/>
                <a:gd name="connsiteX12" fmla="*/ 16162 w 21127"/>
                <a:gd name="connsiteY12" fmla="*/ 12129 h 15710"/>
                <a:gd name="connsiteX13" fmla="*/ 7703 w 21127"/>
                <a:gd name="connsiteY13" fmla="*/ 15711 h 15710"/>
                <a:gd name="connsiteX14" fmla="*/ 7703 w 21127"/>
                <a:gd name="connsiteY14" fmla="*/ 11110 h 15710"/>
                <a:gd name="connsiteX15" fmla="*/ 11868 w 21127"/>
                <a:gd name="connsiteY15" fmla="*/ 9589 h 15710"/>
                <a:gd name="connsiteX16" fmla="*/ 14941 w 21127"/>
                <a:gd name="connsiteY16" fmla="*/ 6387 h 15710"/>
                <a:gd name="connsiteX17" fmla="*/ 5740 w 21127"/>
                <a:gd name="connsiteY17" fmla="*/ 10252 h 15710"/>
                <a:gd name="connsiteX18" fmla="*/ 6636 w 21127"/>
                <a:gd name="connsiteY18" fmla="*/ 10877 h 15710"/>
                <a:gd name="connsiteX19" fmla="*/ 7703 w 21127"/>
                <a:gd name="connsiteY19" fmla="*/ 11110 h 1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7" h="15710">
                  <a:moveTo>
                    <a:pt x="7703" y="15711"/>
                  </a:moveTo>
                  <a:lnTo>
                    <a:pt x="7335" y="15711"/>
                  </a:lnTo>
                  <a:cubicBezTo>
                    <a:pt x="5666" y="15643"/>
                    <a:pt x="4059" y="15042"/>
                    <a:pt x="2753" y="13993"/>
                  </a:cubicBezTo>
                  <a:cubicBezTo>
                    <a:pt x="1446" y="12944"/>
                    <a:pt x="520" y="11503"/>
                    <a:pt x="96" y="9884"/>
                  </a:cubicBezTo>
                  <a:cubicBezTo>
                    <a:pt x="-69" y="9331"/>
                    <a:pt x="-20" y="8736"/>
                    <a:pt x="232" y="8215"/>
                  </a:cubicBezTo>
                  <a:cubicBezTo>
                    <a:pt x="477" y="7694"/>
                    <a:pt x="912" y="7283"/>
                    <a:pt x="1446" y="7062"/>
                  </a:cubicBezTo>
                  <a:lnTo>
                    <a:pt x="17947" y="192"/>
                  </a:lnTo>
                  <a:cubicBezTo>
                    <a:pt x="18327" y="26"/>
                    <a:pt x="18745" y="-35"/>
                    <a:pt x="19155" y="20"/>
                  </a:cubicBezTo>
                  <a:cubicBezTo>
                    <a:pt x="19566" y="75"/>
                    <a:pt x="19953" y="241"/>
                    <a:pt x="20278" y="498"/>
                  </a:cubicBezTo>
                  <a:cubicBezTo>
                    <a:pt x="20603" y="756"/>
                    <a:pt x="20855" y="1099"/>
                    <a:pt x="20996" y="1486"/>
                  </a:cubicBezTo>
                  <a:cubicBezTo>
                    <a:pt x="21137" y="1878"/>
                    <a:pt x="21167" y="2302"/>
                    <a:pt x="21076" y="2707"/>
                  </a:cubicBezTo>
                  <a:cubicBezTo>
                    <a:pt x="21143" y="3259"/>
                    <a:pt x="21143" y="3811"/>
                    <a:pt x="21076" y="4363"/>
                  </a:cubicBezTo>
                  <a:cubicBezTo>
                    <a:pt x="20266" y="7393"/>
                    <a:pt x="18554" y="10098"/>
                    <a:pt x="16162" y="12129"/>
                  </a:cubicBezTo>
                  <a:cubicBezTo>
                    <a:pt x="13776" y="14153"/>
                    <a:pt x="10825" y="15404"/>
                    <a:pt x="7703" y="15711"/>
                  </a:cubicBezTo>
                  <a:close/>
                  <a:moveTo>
                    <a:pt x="7703" y="11110"/>
                  </a:moveTo>
                  <a:cubicBezTo>
                    <a:pt x="9194" y="10926"/>
                    <a:pt x="10617" y="10405"/>
                    <a:pt x="11868" y="9589"/>
                  </a:cubicBezTo>
                  <a:cubicBezTo>
                    <a:pt x="13126" y="8767"/>
                    <a:pt x="14175" y="7675"/>
                    <a:pt x="14941" y="6387"/>
                  </a:cubicBezTo>
                  <a:lnTo>
                    <a:pt x="5740" y="10252"/>
                  </a:lnTo>
                  <a:cubicBezTo>
                    <a:pt x="5991" y="10515"/>
                    <a:pt x="6298" y="10730"/>
                    <a:pt x="6636" y="10877"/>
                  </a:cubicBezTo>
                  <a:cubicBezTo>
                    <a:pt x="6973" y="11025"/>
                    <a:pt x="7335" y="11104"/>
                    <a:pt x="7703" y="11110"/>
                  </a:cubicBezTo>
                  <a:close/>
                </a:path>
              </a:pathLst>
            </a:custGeom>
            <a:solidFill>
              <a:srgbClr val="0E0E0E"/>
            </a:solidFill>
            <a:ln w="6134"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951D37F1-75F9-48BA-87C8-0F9EC0F0B75F}"/>
                </a:ext>
              </a:extLst>
            </p:cNvPr>
            <p:cNvSpPr/>
            <p:nvPr/>
          </p:nvSpPr>
          <p:spPr>
            <a:xfrm>
              <a:off x="6299173" y="1442081"/>
              <a:ext cx="17395" cy="20181"/>
            </a:xfrm>
            <a:custGeom>
              <a:avLst/>
              <a:gdLst>
                <a:gd name="connsiteX0" fmla="*/ 5665 w 17395"/>
                <a:gd name="connsiteY0" fmla="*/ 20181 h 20181"/>
                <a:gd name="connsiteX1" fmla="*/ 12774 w 17395"/>
                <a:gd name="connsiteY1" fmla="*/ 17053 h 20181"/>
                <a:gd name="connsiteX2" fmla="*/ 16829 w 17395"/>
                <a:gd name="connsiteY2" fmla="*/ 10428 h 20181"/>
                <a:gd name="connsiteX3" fmla="*/ 11737 w 17395"/>
                <a:gd name="connsiteY3" fmla="*/ 0 h 20181"/>
                <a:gd name="connsiteX4" fmla="*/ 4610 w 17395"/>
                <a:gd name="connsiteY4" fmla="*/ 3110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296" y="19887"/>
                    <a:pt x="10781" y="18795"/>
                    <a:pt x="12774" y="17053"/>
                  </a:cubicBezTo>
                  <a:cubicBezTo>
                    <a:pt x="14768" y="15305"/>
                    <a:pt x="16185" y="12998"/>
                    <a:pt x="16829" y="10428"/>
                  </a:cubicBezTo>
                  <a:cubicBezTo>
                    <a:pt x="18547" y="4846"/>
                    <a:pt x="16216" y="184"/>
                    <a:pt x="11737" y="0"/>
                  </a:cubicBezTo>
                  <a:cubicBezTo>
                    <a:pt x="9100" y="276"/>
                    <a:pt x="6609" y="1362"/>
                    <a:pt x="4610" y="3110"/>
                  </a:cubicBezTo>
                  <a:cubicBezTo>
                    <a:pt x="2616" y="4852"/>
                    <a:pt x="1205" y="7177"/>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F898432F-C3C0-46BC-A8C2-14BE610B49C3}"/>
                </a:ext>
              </a:extLst>
            </p:cNvPr>
            <p:cNvSpPr/>
            <p:nvPr/>
          </p:nvSpPr>
          <p:spPr>
            <a:xfrm>
              <a:off x="6296830" y="1439811"/>
              <a:ext cx="22148" cy="24781"/>
            </a:xfrm>
            <a:custGeom>
              <a:avLst/>
              <a:gdLst>
                <a:gd name="connsiteX0" fmla="*/ 8252 w 22148"/>
                <a:gd name="connsiteY0" fmla="*/ 24782 h 24781"/>
                <a:gd name="connsiteX1" fmla="*/ 7884 w 22148"/>
                <a:gd name="connsiteY1" fmla="*/ 24782 h 24781"/>
                <a:gd name="connsiteX2" fmla="*/ 4430 w 22148"/>
                <a:gd name="connsiteY2" fmla="*/ 23893 h 24781"/>
                <a:gd name="connsiteX3" fmla="*/ 1750 w 22148"/>
                <a:gd name="connsiteY3" fmla="*/ 21531 h 24781"/>
                <a:gd name="connsiteX4" fmla="*/ 63 w 22148"/>
                <a:gd name="connsiteY4" fmla="*/ 16624 h 24781"/>
                <a:gd name="connsiteX5" fmla="*/ 707 w 22148"/>
                <a:gd name="connsiteY5" fmla="*/ 11471 h 24781"/>
                <a:gd name="connsiteX6" fmla="*/ 5584 w 22148"/>
                <a:gd name="connsiteY6" fmla="*/ 3539 h 24781"/>
                <a:gd name="connsiteX7" fmla="*/ 14202 w 22148"/>
                <a:gd name="connsiteY7" fmla="*/ 0 h 24781"/>
                <a:gd name="connsiteX8" fmla="*/ 17668 w 22148"/>
                <a:gd name="connsiteY8" fmla="*/ 920 h 24781"/>
                <a:gd name="connsiteX9" fmla="*/ 20336 w 22148"/>
                <a:gd name="connsiteY9" fmla="*/ 3312 h 24781"/>
                <a:gd name="connsiteX10" fmla="*/ 22079 w 22148"/>
                <a:gd name="connsiteY10" fmla="*/ 8214 h 24781"/>
                <a:gd name="connsiteX11" fmla="*/ 21441 w 22148"/>
                <a:gd name="connsiteY11" fmla="*/ 13372 h 24781"/>
                <a:gd name="connsiteX12" fmla="*/ 16619 w 22148"/>
                <a:gd name="connsiteY12" fmla="*/ 21126 h 24781"/>
                <a:gd name="connsiteX13" fmla="*/ 8252 w 22148"/>
                <a:gd name="connsiteY13" fmla="*/ 24782 h 24781"/>
                <a:gd name="connsiteX14" fmla="*/ 13834 w 22148"/>
                <a:gd name="connsiteY14" fmla="*/ 4539 h 24781"/>
                <a:gd name="connsiteX15" fmla="*/ 8246 w 22148"/>
                <a:gd name="connsiteY15" fmla="*/ 7324 h 24781"/>
                <a:gd name="connsiteX16" fmla="*/ 5062 w 22148"/>
                <a:gd name="connsiteY16" fmla="*/ 12698 h 24781"/>
                <a:gd name="connsiteX17" fmla="*/ 4627 w 22148"/>
                <a:gd name="connsiteY17" fmla="*/ 15814 h 24781"/>
                <a:gd name="connsiteX18" fmla="*/ 5492 w 22148"/>
                <a:gd name="connsiteY18" fmla="*/ 18832 h 24781"/>
                <a:gd name="connsiteX19" fmla="*/ 6620 w 22148"/>
                <a:gd name="connsiteY19" fmla="*/ 19820 h 24781"/>
                <a:gd name="connsiteX20" fmla="*/ 8068 w 22148"/>
                <a:gd name="connsiteY20" fmla="*/ 20181 h 24781"/>
                <a:gd name="connsiteX21" fmla="*/ 13730 w 22148"/>
                <a:gd name="connsiteY21" fmla="*/ 17427 h 24781"/>
                <a:gd name="connsiteX22" fmla="*/ 16963 w 22148"/>
                <a:gd name="connsiteY22" fmla="*/ 12023 h 24781"/>
                <a:gd name="connsiteX23" fmla="*/ 17447 w 22148"/>
                <a:gd name="connsiteY23" fmla="*/ 8907 h 24781"/>
                <a:gd name="connsiteX24" fmla="*/ 16533 w 22148"/>
                <a:gd name="connsiteY24" fmla="*/ 5889 h 24781"/>
                <a:gd name="connsiteX25" fmla="*/ 15448 w 22148"/>
                <a:gd name="connsiteY25" fmla="*/ 4895 h 24781"/>
                <a:gd name="connsiteX26" fmla="*/ 14018 w 22148"/>
                <a:gd name="connsiteY26" fmla="*/ 4539 h 24781"/>
                <a:gd name="connsiteX27" fmla="*/ 13834 w 22148"/>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1">
                  <a:moveTo>
                    <a:pt x="8252" y="24782"/>
                  </a:moveTo>
                  <a:lnTo>
                    <a:pt x="7884" y="24782"/>
                  </a:lnTo>
                  <a:cubicBezTo>
                    <a:pt x="6682" y="24764"/>
                    <a:pt x="5498" y="24457"/>
                    <a:pt x="4430" y="23893"/>
                  </a:cubicBezTo>
                  <a:cubicBezTo>
                    <a:pt x="3363" y="23328"/>
                    <a:pt x="2443" y="22519"/>
                    <a:pt x="1750" y="21531"/>
                  </a:cubicBezTo>
                  <a:cubicBezTo>
                    <a:pt x="817" y="20046"/>
                    <a:pt x="241" y="18366"/>
                    <a:pt x="63" y="16624"/>
                  </a:cubicBezTo>
                  <a:cubicBezTo>
                    <a:pt x="-121" y="14881"/>
                    <a:pt x="100" y="13115"/>
                    <a:pt x="707" y="11471"/>
                  </a:cubicBezTo>
                  <a:cubicBezTo>
                    <a:pt x="1455" y="8379"/>
                    <a:pt x="3161" y="5600"/>
                    <a:pt x="5584" y="3539"/>
                  </a:cubicBezTo>
                  <a:cubicBezTo>
                    <a:pt x="8013" y="1478"/>
                    <a:pt x="11031" y="239"/>
                    <a:pt x="14202" y="0"/>
                  </a:cubicBezTo>
                  <a:cubicBezTo>
                    <a:pt x="15417" y="31"/>
                    <a:pt x="16601" y="344"/>
                    <a:pt x="17668" y="920"/>
                  </a:cubicBezTo>
                  <a:cubicBezTo>
                    <a:pt x="18735" y="1497"/>
                    <a:pt x="19649" y="2319"/>
                    <a:pt x="20336" y="3312"/>
                  </a:cubicBezTo>
                  <a:cubicBezTo>
                    <a:pt x="21293" y="4791"/>
                    <a:pt x="21888" y="6465"/>
                    <a:pt x="22079" y="8214"/>
                  </a:cubicBezTo>
                  <a:cubicBezTo>
                    <a:pt x="22275" y="9962"/>
                    <a:pt x="22054" y="11729"/>
                    <a:pt x="21441" y="13372"/>
                  </a:cubicBezTo>
                  <a:cubicBezTo>
                    <a:pt x="20655" y="16384"/>
                    <a:pt x="18975" y="19090"/>
                    <a:pt x="16619" y="21126"/>
                  </a:cubicBezTo>
                  <a:cubicBezTo>
                    <a:pt x="14264" y="23163"/>
                    <a:pt x="11350" y="24438"/>
                    <a:pt x="8252" y="24782"/>
                  </a:cubicBezTo>
                  <a:close/>
                  <a:moveTo>
                    <a:pt x="13834" y="4539"/>
                  </a:moveTo>
                  <a:cubicBezTo>
                    <a:pt x="11742" y="4913"/>
                    <a:pt x="9804" y="5883"/>
                    <a:pt x="8246" y="7324"/>
                  </a:cubicBezTo>
                  <a:cubicBezTo>
                    <a:pt x="6694" y="8772"/>
                    <a:pt x="5584" y="10637"/>
                    <a:pt x="5062" y="12698"/>
                  </a:cubicBezTo>
                  <a:cubicBezTo>
                    <a:pt x="4700" y="13691"/>
                    <a:pt x="4553" y="14753"/>
                    <a:pt x="4627" y="15814"/>
                  </a:cubicBezTo>
                  <a:cubicBezTo>
                    <a:pt x="4700" y="16869"/>
                    <a:pt x="4995" y="17899"/>
                    <a:pt x="5492" y="18832"/>
                  </a:cubicBezTo>
                  <a:cubicBezTo>
                    <a:pt x="5786" y="19249"/>
                    <a:pt x="6173" y="19586"/>
                    <a:pt x="6620" y="19820"/>
                  </a:cubicBezTo>
                  <a:cubicBezTo>
                    <a:pt x="7068" y="20053"/>
                    <a:pt x="7565" y="20175"/>
                    <a:pt x="8068" y="20181"/>
                  </a:cubicBezTo>
                  <a:cubicBezTo>
                    <a:pt x="10185" y="19832"/>
                    <a:pt x="12154" y="18875"/>
                    <a:pt x="13730" y="17427"/>
                  </a:cubicBezTo>
                  <a:cubicBezTo>
                    <a:pt x="15313" y="15979"/>
                    <a:pt x="16435" y="14102"/>
                    <a:pt x="16963" y="12023"/>
                  </a:cubicBezTo>
                  <a:cubicBezTo>
                    <a:pt x="17355" y="11035"/>
                    <a:pt x="17521" y="9968"/>
                    <a:pt x="17447" y="8907"/>
                  </a:cubicBezTo>
                  <a:cubicBezTo>
                    <a:pt x="17374" y="7846"/>
                    <a:pt x="17061" y="6815"/>
                    <a:pt x="16533" y="5889"/>
                  </a:cubicBezTo>
                  <a:cubicBezTo>
                    <a:pt x="16263" y="5472"/>
                    <a:pt x="15889" y="5134"/>
                    <a:pt x="15448" y="4895"/>
                  </a:cubicBezTo>
                  <a:cubicBezTo>
                    <a:pt x="15006" y="4662"/>
                    <a:pt x="14515" y="4539"/>
                    <a:pt x="14018" y="4539"/>
                  </a:cubicBezTo>
                  <a:lnTo>
                    <a:pt x="13834" y="4539"/>
                  </a:lnTo>
                  <a:close/>
                </a:path>
              </a:pathLst>
            </a:custGeom>
            <a:solidFill>
              <a:srgbClr val="0E0E0E"/>
            </a:solidFill>
            <a:ln w="6134"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F52BF306-8763-4F78-A6BC-A425A47BC0F4}"/>
                </a:ext>
              </a:extLst>
            </p:cNvPr>
            <p:cNvSpPr/>
            <p:nvPr/>
          </p:nvSpPr>
          <p:spPr>
            <a:xfrm>
              <a:off x="6335938" y="1447540"/>
              <a:ext cx="3925" cy="15580"/>
            </a:xfrm>
            <a:custGeom>
              <a:avLst/>
              <a:gdLst>
                <a:gd name="connsiteX0" fmla="*/ 3925 w 3925"/>
                <a:gd name="connsiteY0" fmla="*/ 15581 h 15580"/>
                <a:gd name="connsiteX1" fmla="*/ 3925 w 3925"/>
                <a:gd name="connsiteY1" fmla="*/ 0 h 15580"/>
                <a:gd name="connsiteX2" fmla="*/ 551 w 3925"/>
                <a:gd name="connsiteY2" fmla="*/ 5705 h 15580"/>
                <a:gd name="connsiteX3" fmla="*/ 3925 w 3925"/>
                <a:gd name="connsiteY3" fmla="*/ 15581 h 15580"/>
              </a:gdLst>
              <a:ahLst/>
              <a:cxnLst>
                <a:cxn ang="0">
                  <a:pos x="connsiteX0" y="connsiteY0"/>
                </a:cxn>
                <a:cxn ang="0">
                  <a:pos x="connsiteX1" y="connsiteY1"/>
                </a:cxn>
                <a:cxn ang="0">
                  <a:pos x="connsiteX2" y="connsiteY2"/>
                </a:cxn>
                <a:cxn ang="0">
                  <a:pos x="connsiteX3" y="connsiteY3"/>
                </a:cxn>
              </a:cxnLst>
              <a:rect l="l" t="t" r="r" b="b"/>
              <a:pathLst>
                <a:path w="3925" h="15580">
                  <a:moveTo>
                    <a:pt x="3925" y="15581"/>
                  </a:moveTo>
                  <a:lnTo>
                    <a:pt x="3925" y="0"/>
                  </a:lnTo>
                  <a:cubicBezTo>
                    <a:pt x="2392" y="1626"/>
                    <a:pt x="1238" y="3576"/>
                    <a:pt x="551" y="5705"/>
                  </a:cubicBezTo>
                  <a:cubicBezTo>
                    <a:pt x="-921" y="10489"/>
                    <a:pt x="674" y="14415"/>
                    <a:pt x="3925" y="15581"/>
                  </a:cubicBezTo>
                  <a:close/>
                </a:path>
              </a:pathLst>
            </a:custGeom>
            <a:solidFill>
              <a:srgbClr val="161616"/>
            </a:solidFill>
            <a:ln w="6134"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D28638BF-4B21-4D89-8AB6-A8DFAFBAA106}"/>
                </a:ext>
              </a:extLst>
            </p:cNvPr>
            <p:cNvSpPr/>
            <p:nvPr/>
          </p:nvSpPr>
          <p:spPr>
            <a:xfrm>
              <a:off x="6333436" y="1445384"/>
              <a:ext cx="8697" cy="20081"/>
            </a:xfrm>
            <a:custGeom>
              <a:avLst/>
              <a:gdLst>
                <a:gd name="connsiteX0" fmla="*/ 6427 w 8697"/>
                <a:gd name="connsiteY0" fmla="*/ 20068 h 20081"/>
                <a:gd name="connsiteX1" fmla="*/ 5630 w 8697"/>
                <a:gd name="connsiteY1" fmla="*/ 20068 h 20081"/>
                <a:gd name="connsiteX2" fmla="*/ 618 w 8697"/>
                <a:gd name="connsiteY2" fmla="*/ 14670 h 20081"/>
                <a:gd name="connsiteX3" fmla="*/ 845 w 8697"/>
                <a:gd name="connsiteY3" fmla="*/ 7309 h 20081"/>
                <a:gd name="connsiteX4" fmla="*/ 4709 w 8697"/>
                <a:gd name="connsiteY4" fmla="*/ 745 h 20081"/>
                <a:gd name="connsiteX5" fmla="*/ 5875 w 8697"/>
                <a:gd name="connsiteY5" fmla="*/ 71 h 20081"/>
                <a:gd name="connsiteX6" fmla="*/ 7225 w 8697"/>
                <a:gd name="connsiteY6" fmla="*/ 132 h 20081"/>
                <a:gd name="connsiteX7" fmla="*/ 8286 w 8697"/>
                <a:gd name="connsiteY7" fmla="*/ 978 h 20081"/>
                <a:gd name="connsiteX8" fmla="*/ 8697 w 8697"/>
                <a:gd name="connsiteY8" fmla="*/ 2279 h 20081"/>
                <a:gd name="connsiteX9" fmla="*/ 8697 w 8697"/>
                <a:gd name="connsiteY9" fmla="*/ 17860 h 20081"/>
                <a:gd name="connsiteX10" fmla="*/ 8445 w 8697"/>
                <a:gd name="connsiteY10" fmla="*/ 18933 h 20081"/>
                <a:gd name="connsiteX11" fmla="*/ 7715 w 8697"/>
                <a:gd name="connsiteY11" fmla="*/ 19761 h 20081"/>
                <a:gd name="connsiteX12" fmla="*/ 6427 w 8697"/>
                <a:gd name="connsiteY12" fmla="*/ 20068 h 2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7" h="20081">
                  <a:moveTo>
                    <a:pt x="6427" y="20068"/>
                  </a:moveTo>
                  <a:lnTo>
                    <a:pt x="5630" y="20068"/>
                  </a:lnTo>
                  <a:cubicBezTo>
                    <a:pt x="3311" y="18994"/>
                    <a:pt x="1514" y="17056"/>
                    <a:pt x="618" y="14670"/>
                  </a:cubicBezTo>
                  <a:cubicBezTo>
                    <a:pt x="-278" y="12284"/>
                    <a:pt x="-198" y="9634"/>
                    <a:pt x="845" y="7309"/>
                  </a:cubicBezTo>
                  <a:cubicBezTo>
                    <a:pt x="1618" y="4855"/>
                    <a:pt x="2943" y="2610"/>
                    <a:pt x="4709" y="745"/>
                  </a:cubicBezTo>
                  <a:cubicBezTo>
                    <a:pt x="5022" y="414"/>
                    <a:pt x="5427" y="175"/>
                    <a:pt x="5875" y="71"/>
                  </a:cubicBezTo>
                  <a:cubicBezTo>
                    <a:pt x="6323" y="-40"/>
                    <a:pt x="6789" y="-21"/>
                    <a:pt x="7225" y="132"/>
                  </a:cubicBezTo>
                  <a:cubicBezTo>
                    <a:pt x="7654" y="304"/>
                    <a:pt x="8028" y="598"/>
                    <a:pt x="8286" y="978"/>
                  </a:cubicBezTo>
                  <a:cubicBezTo>
                    <a:pt x="8550" y="1359"/>
                    <a:pt x="8691" y="1813"/>
                    <a:pt x="8697" y="2279"/>
                  </a:cubicBezTo>
                  <a:lnTo>
                    <a:pt x="8697" y="17860"/>
                  </a:lnTo>
                  <a:cubicBezTo>
                    <a:pt x="8703" y="18234"/>
                    <a:pt x="8617" y="18602"/>
                    <a:pt x="8445" y="18933"/>
                  </a:cubicBezTo>
                  <a:cubicBezTo>
                    <a:pt x="8274" y="19264"/>
                    <a:pt x="8022" y="19547"/>
                    <a:pt x="7715" y="19761"/>
                  </a:cubicBezTo>
                  <a:cubicBezTo>
                    <a:pt x="7335" y="20013"/>
                    <a:pt x="6881" y="20123"/>
                    <a:pt x="6427" y="20068"/>
                  </a:cubicBezTo>
                  <a:close/>
                </a:path>
              </a:pathLst>
            </a:custGeom>
            <a:solidFill>
              <a:srgbClr val="0E0E0E"/>
            </a:solidFill>
            <a:ln w="6134"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82BCBADD-C9EA-475D-9AD5-93CCC804BA90}"/>
                </a:ext>
              </a:extLst>
            </p:cNvPr>
            <p:cNvSpPr/>
            <p:nvPr/>
          </p:nvSpPr>
          <p:spPr>
            <a:xfrm>
              <a:off x="6041967" y="1432205"/>
              <a:ext cx="17395" cy="20181"/>
            </a:xfrm>
            <a:custGeom>
              <a:avLst/>
              <a:gdLst>
                <a:gd name="connsiteX0" fmla="*/ 11738 w 17395"/>
                <a:gd name="connsiteY0" fmla="*/ 0 h 20181"/>
                <a:gd name="connsiteX1" fmla="*/ 4628 w 17395"/>
                <a:gd name="connsiteY1" fmla="*/ 3128 h 20181"/>
                <a:gd name="connsiteX2" fmla="*/ 573 w 17395"/>
                <a:gd name="connsiteY2" fmla="*/ 9753 h 20181"/>
                <a:gd name="connsiteX3" fmla="*/ 5665 w 17395"/>
                <a:gd name="connsiteY3" fmla="*/ 20181 h 20181"/>
                <a:gd name="connsiteX4" fmla="*/ 12793 w 17395"/>
                <a:gd name="connsiteY4" fmla="*/ 17071 h 20181"/>
                <a:gd name="connsiteX5" fmla="*/ 16829 w 17395"/>
                <a:gd name="connsiteY5" fmla="*/ 10428 h 20181"/>
                <a:gd name="connsiteX6" fmla="*/ 11738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8" y="0"/>
                  </a:moveTo>
                  <a:cubicBezTo>
                    <a:pt x="9106" y="294"/>
                    <a:pt x="6622" y="1386"/>
                    <a:pt x="4628" y="3128"/>
                  </a:cubicBezTo>
                  <a:cubicBezTo>
                    <a:pt x="2634" y="4871"/>
                    <a:pt x="1218" y="7183"/>
                    <a:pt x="573" y="9753"/>
                  </a:cubicBezTo>
                  <a:cubicBezTo>
                    <a:pt x="-1144" y="15335"/>
                    <a:pt x="1126" y="19997"/>
                    <a:pt x="5665" y="20181"/>
                  </a:cubicBezTo>
                  <a:cubicBezTo>
                    <a:pt x="8302" y="19905"/>
                    <a:pt x="10793" y="18820"/>
                    <a:pt x="12793" y="17071"/>
                  </a:cubicBezTo>
                  <a:cubicBezTo>
                    <a:pt x="14786" y="15323"/>
                    <a:pt x="16197" y="13005"/>
                    <a:pt x="16829" y="10428"/>
                  </a:cubicBezTo>
                  <a:cubicBezTo>
                    <a:pt x="18547" y="4846"/>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77B85768-F166-4C98-BEB0-A4F683941704}"/>
                </a:ext>
              </a:extLst>
            </p:cNvPr>
            <p:cNvSpPr/>
            <p:nvPr/>
          </p:nvSpPr>
          <p:spPr>
            <a:xfrm>
              <a:off x="6039690" y="1429690"/>
              <a:ext cx="22308" cy="25027"/>
            </a:xfrm>
            <a:custGeom>
              <a:avLst/>
              <a:gdLst>
                <a:gd name="connsiteX0" fmla="*/ 8249 w 22308"/>
                <a:gd name="connsiteY0" fmla="*/ 25027 h 25027"/>
                <a:gd name="connsiteX1" fmla="*/ 7881 w 22308"/>
                <a:gd name="connsiteY1" fmla="*/ 25027 h 25027"/>
                <a:gd name="connsiteX2" fmla="*/ 4439 w 22308"/>
                <a:gd name="connsiteY2" fmla="*/ 24101 h 25027"/>
                <a:gd name="connsiteX3" fmla="*/ 1746 w 22308"/>
                <a:gd name="connsiteY3" fmla="*/ 21776 h 25027"/>
                <a:gd name="connsiteX4" fmla="*/ 60 w 22308"/>
                <a:gd name="connsiteY4" fmla="*/ 16832 h 25027"/>
                <a:gd name="connsiteX5" fmla="*/ 704 w 22308"/>
                <a:gd name="connsiteY5" fmla="*/ 11655 h 25027"/>
                <a:gd name="connsiteX6" fmla="*/ 5611 w 22308"/>
                <a:gd name="connsiteY6" fmla="*/ 3558 h 25027"/>
                <a:gd name="connsiteX7" fmla="*/ 14383 w 22308"/>
                <a:gd name="connsiteY7" fmla="*/ 0 h 25027"/>
                <a:gd name="connsiteX8" fmla="*/ 17855 w 22308"/>
                <a:gd name="connsiteY8" fmla="*/ 865 h 25027"/>
                <a:gd name="connsiteX9" fmla="*/ 20517 w 22308"/>
                <a:gd name="connsiteY9" fmla="*/ 3251 h 25027"/>
                <a:gd name="connsiteX10" fmla="*/ 22241 w 22308"/>
                <a:gd name="connsiteY10" fmla="*/ 8183 h 25027"/>
                <a:gd name="connsiteX11" fmla="*/ 21621 w 22308"/>
                <a:gd name="connsiteY11" fmla="*/ 13372 h 25027"/>
                <a:gd name="connsiteX12" fmla="*/ 16782 w 22308"/>
                <a:gd name="connsiteY12" fmla="*/ 21316 h 25027"/>
                <a:gd name="connsiteX13" fmla="*/ 8249 w 22308"/>
                <a:gd name="connsiteY13" fmla="*/ 25027 h 25027"/>
                <a:gd name="connsiteX14" fmla="*/ 13831 w 22308"/>
                <a:gd name="connsiteY14" fmla="*/ 4785 h 25027"/>
                <a:gd name="connsiteX15" fmla="*/ 8243 w 22308"/>
                <a:gd name="connsiteY15" fmla="*/ 7570 h 25027"/>
                <a:gd name="connsiteX16" fmla="*/ 5059 w 22308"/>
                <a:gd name="connsiteY16" fmla="*/ 12943 h 25027"/>
                <a:gd name="connsiteX17" fmla="*/ 4593 w 22308"/>
                <a:gd name="connsiteY17" fmla="*/ 16059 h 25027"/>
                <a:gd name="connsiteX18" fmla="*/ 5489 w 22308"/>
                <a:gd name="connsiteY18" fmla="*/ 19077 h 25027"/>
                <a:gd name="connsiteX19" fmla="*/ 6611 w 22308"/>
                <a:gd name="connsiteY19" fmla="*/ 20059 h 25027"/>
                <a:gd name="connsiteX20" fmla="*/ 8065 w 22308"/>
                <a:gd name="connsiteY20" fmla="*/ 20427 h 25027"/>
                <a:gd name="connsiteX21" fmla="*/ 13635 w 22308"/>
                <a:gd name="connsiteY21" fmla="*/ 17642 h 25027"/>
                <a:gd name="connsiteX22" fmla="*/ 16775 w 22308"/>
                <a:gd name="connsiteY22" fmla="*/ 12268 h 25027"/>
                <a:gd name="connsiteX23" fmla="*/ 17260 w 22308"/>
                <a:gd name="connsiteY23" fmla="*/ 9152 h 25027"/>
                <a:gd name="connsiteX24" fmla="*/ 16346 w 22308"/>
                <a:gd name="connsiteY24" fmla="*/ 6134 h 25027"/>
                <a:gd name="connsiteX25" fmla="*/ 15254 w 22308"/>
                <a:gd name="connsiteY25" fmla="*/ 5147 h 25027"/>
                <a:gd name="connsiteX26" fmla="*/ 13831 w 22308"/>
                <a:gd name="connsiteY26" fmla="*/ 4785 h 2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308" h="25027">
                  <a:moveTo>
                    <a:pt x="8249" y="25027"/>
                  </a:moveTo>
                  <a:lnTo>
                    <a:pt x="7881" y="25027"/>
                  </a:lnTo>
                  <a:cubicBezTo>
                    <a:pt x="6678" y="24984"/>
                    <a:pt x="5501" y="24665"/>
                    <a:pt x="4439" y="24101"/>
                  </a:cubicBezTo>
                  <a:cubicBezTo>
                    <a:pt x="3378" y="23543"/>
                    <a:pt x="2458" y="22745"/>
                    <a:pt x="1746" y="21776"/>
                  </a:cubicBezTo>
                  <a:cubicBezTo>
                    <a:pt x="820" y="20280"/>
                    <a:pt x="244" y="18587"/>
                    <a:pt x="60" y="16832"/>
                  </a:cubicBezTo>
                  <a:cubicBezTo>
                    <a:pt x="-118" y="15084"/>
                    <a:pt x="102" y="13311"/>
                    <a:pt x="704" y="11655"/>
                  </a:cubicBezTo>
                  <a:cubicBezTo>
                    <a:pt x="1421" y="8496"/>
                    <a:pt x="3145" y="5656"/>
                    <a:pt x="5611" y="3558"/>
                  </a:cubicBezTo>
                  <a:cubicBezTo>
                    <a:pt x="8071" y="1454"/>
                    <a:pt x="11150" y="209"/>
                    <a:pt x="14383" y="0"/>
                  </a:cubicBezTo>
                  <a:cubicBezTo>
                    <a:pt x="15591" y="0"/>
                    <a:pt x="16782" y="294"/>
                    <a:pt x="17855" y="865"/>
                  </a:cubicBezTo>
                  <a:cubicBezTo>
                    <a:pt x="18922" y="1429"/>
                    <a:pt x="19836" y="2251"/>
                    <a:pt x="20517" y="3251"/>
                  </a:cubicBezTo>
                  <a:cubicBezTo>
                    <a:pt x="21456" y="4742"/>
                    <a:pt x="22050" y="6429"/>
                    <a:pt x="22241" y="8183"/>
                  </a:cubicBezTo>
                  <a:cubicBezTo>
                    <a:pt x="22431" y="9937"/>
                    <a:pt x="22216" y="11710"/>
                    <a:pt x="21621" y="13372"/>
                  </a:cubicBezTo>
                  <a:cubicBezTo>
                    <a:pt x="20867" y="16458"/>
                    <a:pt x="19174" y="19231"/>
                    <a:pt x="16782" y="21316"/>
                  </a:cubicBezTo>
                  <a:cubicBezTo>
                    <a:pt x="14389" y="23402"/>
                    <a:pt x="11408" y="24702"/>
                    <a:pt x="8249" y="25027"/>
                  </a:cubicBezTo>
                  <a:close/>
                  <a:moveTo>
                    <a:pt x="13831" y="4785"/>
                  </a:moveTo>
                  <a:cubicBezTo>
                    <a:pt x="11739" y="5153"/>
                    <a:pt x="9801" y="6122"/>
                    <a:pt x="8243" y="7570"/>
                  </a:cubicBezTo>
                  <a:cubicBezTo>
                    <a:pt x="6684" y="9017"/>
                    <a:pt x="5580" y="10882"/>
                    <a:pt x="5059" y="12943"/>
                  </a:cubicBezTo>
                  <a:cubicBezTo>
                    <a:pt x="4679" y="13937"/>
                    <a:pt x="4519" y="14998"/>
                    <a:pt x="4593" y="16059"/>
                  </a:cubicBezTo>
                  <a:cubicBezTo>
                    <a:pt x="4672" y="17114"/>
                    <a:pt x="4973" y="18145"/>
                    <a:pt x="5489" y="19077"/>
                  </a:cubicBezTo>
                  <a:cubicBezTo>
                    <a:pt x="5777" y="19488"/>
                    <a:pt x="6163" y="19826"/>
                    <a:pt x="6611" y="20059"/>
                  </a:cubicBezTo>
                  <a:cubicBezTo>
                    <a:pt x="7059" y="20298"/>
                    <a:pt x="7556" y="20421"/>
                    <a:pt x="8065" y="20427"/>
                  </a:cubicBezTo>
                  <a:cubicBezTo>
                    <a:pt x="10150" y="20059"/>
                    <a:pt x="12089" y="19090"/>
                    <a:pt x="13635" y="17642"/>
                  </a:cubicBezTo>
                  <a:cubicBezTo>
                    <a:pt x="15180" y="16194"/>
                    <a:pt x="16272" y="14323"/>
                    <a:pt x="16775" y="12268"/>
                  </a:cubicBezTo>
                  <a:cubicBezTo>
                    <a:pt x="17168" y="11281"/>
                    <a:pt x="17333" y="10213"/>
                    <a:pt x="17260" y="9152"/>
                  </a:cubicBezTo>
                  <a:cubicBezTo>
                    <a:pt x="17180" y="8091"/>
                    <a:pt x="16873" y="7060"/>
                    <a:pt x="16346" y="6134"/>
                  </a:cubicBezTo>
                  <a:cubicBezTo>
                    <a:pt x="16070" y="5723"/>
                    <a:pt x="15689" y="5386"/>
                    <a:pt x="15254" y="5147"/>
                  </a:cubicBezTo>
                  <a:cubicBezTo>
                    <a:pt x="14819" y="4913"/>
                    <a:pt x="14328" y="4791"/>
                    <a:pt x="13831" y="4785"/>
                  </a:cubicBezTo>
                  <a:close/>
                </a:path>
              </a:pathLst>
            </a:custGeom>
            <a:solidFill>
              <a:srgbClr val="0E0E0E"/>
            </a:solidFill>
            <a:ln w="6134"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70AC29CE-658B-4BFD-8236-91CEF779CD3B}"/>
                </a:ext>
              </a:extLst>
            </p:cNvPr>
            <p:cNvSpPr/>
            <p:nvPr/>
          </p:nvSpPr>
          <p:spPr>
            <a:xfrm>
              <a:off x="6078711" y="1433616"/>
              <a:ext cx="17395" cy="20181"/>
            </a:xfrm>
            <a:custGeom>
              <a:avLst/>
              <a:gdLst>
                <a:gd name="connsiteX0" fmla="*/ 573 w 17395"/>
                <a:gd name="connsiteY0" fmla="*/ 9753 h 20181"/>
                <a:gd name="connsiteX1" fmla="*/ 5665 w 17395"/>
                <a:gd name="connsiteY1" fmla="*/ 20181 h 20181"/>
                <a:gd name="connsiteX2" fmla="*/ 12793 w 17395"/>
                <a:gd name="connsiteY2" fmla="*/ 17071 h 20181"/>
                <a:gd name="connsiteX3" fmla="*/ 16829 w 17395"/>
                <a:gd name="connsiteY3" fmla="*/ 10428 h 20181"/>
                <a:gd name="connsiteX4" fmla="*/ 11737 w 17395"/>
                <a:gd name="connsiteY4" fmla="*/ 0 h 20181"/>
                <a:gd name="connsiteX5" fmla="*/ 4628 w 17395"/>
                <a:gd name="connsiteY5" fmla="*/ 3128 h 20181"/>
                <a:gd name="connsiteX6" fmla="*/ 573 w 17395"/>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73" y="9753"/>
                  </a:moveTo>
                  <a:cubicBezTo>
                    <a:pt x="-1144" y="15335"/>
                    <a:pt x="1125" y="19997"/>
                    <a:pt x="5665" y="20181"/>
                  </a:cubicBezTo>
                  <a:cubicBezTo>
                    <a:pt x="8302" y="19905"/>
                    <a:pt x="10793" y="18820"/>
                    <a:pt x="12793" y="17071"/>
                  </a:cubicBezTo>
                  <a:cubicBezTo>
                    <a:pt x="14792" y="15323"/>
                    <a:pt x="16197" y="13004"/>
                    <a:pt x="16829" y="10428"/>
                  </a:cubicBezTo>
                  <a:cubicBezTo>
                    <a:pt x="18547" y="4846"/>
                    <a:pt x="16216" y="184"/>
                    <a:pt x="11737" y="0"/>
                  </a:cubicBezTo>
                  <a:cubicBezTo>
                    <a:pt x="9106" y="294"/>
                    <a:pt x="6628" y="1386"/>
                    <a:pt x="4628" y="3128"/>
                  </a:cubicBezTo>
                  <a:cubicBezTo>
                    <a:pt x="2635" y="4870"/>
                    <a:pt x="1217" y="7183"/>
                    <a:pt x="573" y="9753"/>
                  </a:cubicBezTo>
                  <a:close/>
                </a:path>
              </a:pathLst>
            </a:custGeom>
            <a:solidFill>
              <a:srgbClr val="161616"/>
            </a:solidFill>
            <a:ln w="6134"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8D9CA155-AB1C-4C0B-AE77-1DB07EF604AE}"/>
                </a:ext>
              </a:extLst>
            </p:cNvPr>
            <p:cNvSpPr/>
            <p:nvPr/>
          </p:nvSpPr>
          <p:spPr>
            <a:xfrm>
              <a:off x="6076495" y="1431346"/>
              <a:ext cx="22124" cy="24782"/>
            </a:xfrm>
            <a:custGeom>
              <a:avLst/>
              <a:gdLst>
                <a:gd name="connsiteX0" fmla="*/ 8249 w 22124"/>
                <a:gd name="connsiteY0" fmla="*/ 24782 h 24782"/>
                <a:gd name="connsiteX1" fmla="*/ 7881 w 22124"/>
                <a:gd name="connsiteY1" fmla="*/ 24782 h 24782"/>
                <a:gd name="connsiteX2" fmla="*/ 4439 w 22124"/>
                <a:gd name="connsiteY2" fmla="*/ 23856 h 24782"/>
                <a:gd name="connsiteX3" fmla="*/ 1746 w 22124"/>
                <a:gd name="connsiteY3" fmla="*/ 21531 h 24782"/>
                <a:gd name="connsiteX4" fmla="*/ 60 w 22124"/>
                <a:gd name="connsiteY4" fmla="*/ 16587 h 24782"/>
                <a:gd name="connsiteX5" fmla="*/ 704 w 22124"/>
                <a:gd name="connsiteY5" fmla="*/ 11410 h 24782"/>
                <a:gd name="connsiteX6" fmla="*/ 5599 w 22124"/>
                <a:gd name="connsiteY6" fmla="*/ 3509 h 24782"/>
                <a:gd name="connsiteX7" fmla="*/ 14199 w 22124"/>
                <a:gd name="connsiteY7" fmla="*/ 0 h 24782"/>
                <a:gd name="connsiteX8" fmla="*/ 17671 w 22124"/>
                <a:gd name="connsiteY8" fmla="*/ 865 h 24782"/>
                <a:gd name="connsiteX9" fmla="*/ 20333 w 22124"/>
                <a:gd name="connsiteY9" fmla="*/ 3251 h 24782"/>
                <a:gd name="connsiteX10" fmla="*/ 22057 w 22124"/>
                <a:gd name="connsiteY10" fmla="*/ 8183 h 24782"/>
                <a:gd name="connsiteX11" fmla="*/ 21437 w 22124"/>
                <a:gd name="connsiteY11" fmla="*/ 13373 h 24782"/>
                <a:gd name="connsiteX12" fmla="*/ 16616 w 22124"/>
                <a:gd name="connsiteY12" fmla="*/ 21126 h 24782"/>
                <a:gd name="connsiteX13" fmla="*/ 8249 w 22124"/>
                <a:gd name="connsiteY13" fmla="*/ 24782 h 24782"/>
                <a:gd name="connsiteX14" fmla="*/ 5121 w 22124"/>
                <a:gd name="connsiteY14" fmla="*/ 12514 h 24782"/>
                <a:gd name="connsiteX15" fmla="*/ 4636 w 22124"/>
                <a:gd name="connsiteY15" fmla="*/ 15618 h 24782"/>
                <a:gd name="connsiteX16" fmla="*/ 5489 w 22124"/>
                <a:gd name="connsiteY16" fmla="*/ 18648 h 24782"/>
                <a:gd name="connsiteX17" fmla="*/ 6611 w 22124"/>
                <a:gd name="connsiteY17" fmla="*/ 19629 h 24782"/>
                <a:gd name="connsiteX18" fmla="*/ 8065 w 22124"/>
                <a:gd name="connsiteY18" fmla="*/ 19997 h 24782"/>
                <a:gd name="connsiteX19" fmla="*/ 13622 w 22124"/>
                <a:gd name="connsiteY19" fmla="*/ 17206 h 24782"/>
                <a:gd name="connsiteX20" fmla="*/ 16775 w 22124"/>
                <a:gd name="connsiteY20" fmla="*/ 11839 h 24782"/>
                <a:gd name="connsiteX21" fmla="*/ 17260 w 22124"/>
                <a:gd name="connsiteY21" fmla="*/ 8723 h 24782"/>
                <a:gd name="connsiteX22" fmla="*/ 16346 w 22124"/>
                <a:gd name="connsiteY22" fmla="*/ 5705 h 24782"/>
                <a:gd name="connsiteX23" fmla="*/ 15254 w 22124"/>
                <a:gd name="connsiteY23" fmla="*/ 4717 h 24782"/>
                <a:gd name="connsiteX24" fmla="*/ 13831 w 22124"/>
                <a:gd name="connsiteY24" fmla="*/ 4355 h 24782"/>
                <a:gd name="connsiteX25" fmla="*/ 8194 w 22124"/>
                <a:gd name="connsiteY25" fmla="*/ 7134 h 24782"/>
                <a:gd name="connsiteX26" fmla="*/ 4936 w 22124"/>
                <a:gd name="connsiteY26" fmla="*/ 12514 h 24782"/>
                <a:gd name="connsiteX27" fmla="*/ 5121 w 22124"/>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4" h="24782">
                  <a:moveTo>
                    <a:pt x="8249" y="24782"/>
                  </a:moveTo>
                  <a:lnTo>
                    <a:pt x="7881" y="24782"/>
                  </a:lnTo>
                  <a:cubicBezTo>
                    <a:pt x="6678" y="24739"/>
                    <a:pt x="5501" y="24420"/>
                    <a:pt x="4439" y="23856"/>
                  </a:cubicBezTo>
                  <a:cubicBezTo>
                    <a:pt x="3378" y="23298"/>
                    <a:pt x="2458" y="22500"/>
                    <a:pt x="1746" y="21531"/>
                  </a:cubicBezTo>
                  <a:cubicBezTo>
                    <a:pt x="820" y="20034"/>
                    <a:pt x="244" y="18341"/>
                    <a:pt x="60" y="16587"/>
                  </a:cubicBezTo>
                  <a:cubicBezTo>
                    <a:pt x="-118" y="14839"/>
                    <a:pt x="102" y="13066"/>
                    <a:pt x="704" y="11410"/>
                  </a:cubicBezTo>
                  <a:cubicBezTo>
                    <a:pt x="1458" y="8324"/>
                    <a:pt x="3170" y="5558"/>
                    <a:pt x="5599" y="3509"/>
                  </a:cubicBezTo>
                  <a:cubicBezTo>
                    <a:pt x="8022" y="1460"/>
                    <a:pt x="11034" y="233"/>
                    <a:pt x="14199" y="0"/>
                  </a:cubicBezTo>
                  <a:cubicBezTo>
                    <a:pt x="15407" y="0"/>
                    <a:pt x="16597" y="294"/>
                    <a:pt x="17671" y="865"/>
                  </a:cubicBezTo>
                  <a:cubicBezTo>
                    <a:pt x="18738" y="1429"/>
                    <a:pt x="19652" y="2251"/>
                    <a:pt x="20333" y="3251"/>
                  </a:cubicBezTo>
                  <a:cubicBezTo>
                    <a:pt x="21272" y="4742"/>
                    <a:pt x="21867" y="6429"/>
                    <a:pt x="22057" y="8183"/>
                  </a:cubicBezTo>
                  <a:cubicBezTo>
                    <a:pt x="22247" y="9937"/>
                    <a:pt x="22032" y="11710"/>
                    <a:pt x="21437" y="13373"/>
                  </a:cubicBezTo>
                  <a:cubicBezTo>
                    <a:pt x="20652" y="16384"/>
                    <a:pt x="18965" y="19090"/>
                    <a:pt x="16616" y="21126"/>
                  </a:cubicBezTo>
                  <a:cubicBezTo>
                    <a:pt x="14260" y="23163"/>
                    <a:pt x="11340" y="24439"/>
                    <a:pt x="8249" y="24782"/>
                  </a:cubicBezTo>
                  <a:close/>
                  <a:moveTo>
                    <a:pt x="5121" y="12514"/>
                  </a:moveTo>
                  <a:cubicBezTo>
                    <a:pt x="4734" y="13501"/>
                    <a:pt x="4568" y="14563"/>
                    <a:pt x="4636" y="15618"/>
                  </a:cubicBezTo>
                  <a:cubicBezTo>
                    <a:pt x="4697" y="16679"/>
                    <a:pt x="4985" y="17709"/>
                    <a:pt x="5489" y="18648"/>
                  </a:cubicBezTo>
                  <a:cubicBezTo>
                    <a:pt x="5777" y="19059"/>
                    <a:pt x="6163" y="19396"/>
                    <a:pt x="6611" y="19629"/>
                  </a:cubicBezTo>
                  <a:cubicBezTo>
                    <a:pt x="7059" y="19869"/>
                    <a:pt x="7556" y="19991"/>
                    <a:pt x="8065" y="19997"/>
                  </a:cubicBezTo>
                  <a:cubicBezTo>
                    <a:pt x="10150" y="19623"/>
                    <a:pt x="12076" y="18654"/>
                    <a:pt x="13622" y="17206"/>
                  </a:cubicBezTo>
                  <a:cubicBezTo>
                    <a:pt x="15168" y="15759"/>
                    <a:pt x="16266" y="13894"/>
                    <a:pt x="16775" y="11839"/>
                  </a:cubicBezTo>
                  <a:cubicBezTo>
                    <a:pt x="17168" y="10851"/>
                    <a:pt x="17333" y="9784"/>
                    <a:pt x="17260" y="8723"/>
                  </a:cubicBezTo>
                  <a:cubicBezTo>
                    <a:pt x="17180" y="7662"/>
                    <a:pt x="16873" y="6631"/>
                    <a:pt x="16346" y="5705"/>
                  </a:cubicBezTo>
                  <a:cubicBezTo>
                    <a:pt x="16070" y="5294"/>
                    <a:pt x="15689" y="4956"/>
                    <a:pt x="15254" y="4717"/>
                  </a:cubicBezTo>
                  <a:cubicBezTo>
                    <a:pt x="14819" y="4484"/>
                    <a:pt x="14328" y="4361"/>
                    <a:pt x="13831" y="4355"/>
                  </a:cubicBezTo>
                  <a:cubicBezTo>
                    <a:pt x="11727" y="4723"/>
                    <a:pt x="9770" y="5693"/>
                    <a:pt x="8194" y="7134"/>
                  </a:cubicBezTo>
                  <a:cubicBezTo>
                    <a:pt x="6617" y="8582"/>
                    <a:pt x="5489" y="10447"/>
                    <a:pt x="4936" y="12514"/>
                  </a:cubicBezTo>
                  <a:lnTo>
                    <a:pt x="5121" y="12514"/>
                  </a:lnTo>
                  <a:close/>
                </a:path>
              </a:pathLst>
            </a:custGeom>
            <a:solidFill>
              <a:srgbClr val="0E0E0E"/>
            </a:solidFill>
            <a:ln w="6134"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70B47A2C-D75C-4917-91D3-0C2EA797C443}"/>
                </a:ext>
              </a:extLst>
            </p:cNvPr>
            <p:cNvSpPr/>
            <p:nvPr/>
          </p:nvSpPr>
          <p:spPr>
            <a:xfrm>
              <a:off x="6087666" y="1467047"/>
              <a:ext cx="17402" cy="20181"/>
            </a:xfrm>
            <a:custGeom>
              <a:avLst/>
              <a:gdLst>
                <a:gd name="connsiteX0" fmla="*/ 16829 w 17402"/>
                <a:gd name="connsiteY0" fmla="*/ 10428 h 20181"/>
                <a:gd name="connsiteX1" fmla="*/ 11738 w 17402"/>
                <a:gd name="connsiteY1" fmla="*/ 0 h 20181"/>
                <a:gd name="connsiteX2" fmla="*/ 4616 w 17402"/>
                <a:gd name="connsiteY2" fmla="*/ 3153 h 20181"/>
                <a:gd name="connsiteX3" fmla="*/ 573 w 17402"/>
                <a:gd name="connsiteY3" fmla="*/ 9815 h 20181"/>
                <a:gd name="connsiteX4" fmla="*/ 5665 w 17402"/>
                <a:gd name="connsiteY4" fmla="*/ 20181 h 20181"/>
                <a:gd name="connsiteX5" fmla="*/ 12793 w 17402"/>
                <a:gd name="connsiteY5" fmla="*/ 17071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6" y="4846"/>
                    <a:pt x="16277" y="184"/>
                    <a:pt x="11738" y="0"/>
                  </a:cubicBezTo>
                  <a:cubicBezTo>
                    <a:pt x="9100" y="301"/>
                    <a:pt x="6609" y="1399"/>
                    <a:pt x="4616" y="3153"/>
                  </a:cubicBezTo>
                  <a:cubicBezTo>
                    <a:pt x="2622" y="4913"/>
                    <a:pt x="1211" y="7232"/>
                    <a:pt x="573" y="9815"/>
                  </a:cubicBezTo>
                  <a:cubicBezTo>
                    <a:pt x="-1144" y="15397"/>
                    <a:pt x="1126" y="20059"/>
                    <a:pt x="5665" y="20181"/>
                  </a:cubicBezTo>
                  <a:cubicBezTo>
                    <a:pt x="8302" y="19905"/>
                    <a:pt x="10793" y="18820"/>
                    <a:pt x="12793" y="17071"/>
                  </a:cubicBezTo>
                  <a:cubicBezTo>
                    <a:pt x="14786" y="15329"/>
                    <a:pt x="16197" y="13004"/>
                    <a:pt x="16829" y="10428"/>
                  </a:cubicBezTo>
                  <a:close/>
                </a:path>
              </a:pathLst>
            </a:custGeom>
            <a:solidFill>
              <a:srgbClr val="161616"/>
            </a:solidFill>
            <a:ln w="6134"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3B03B11F-34B4-4CFC-A481-68E4314EE5F4}"/>
                </a:ext>
              </a:extLst>
            </p:cNvPr>
            <p:cNvSpPr/>
            <p:nvPr/>
          </p:nvSpPr>
          <p:spPr>
            <a:xfrm>
              <a:off x="6085331" y="1464777"/>
              <a:ext cx="22144" cy="24782"/>
            </a:xfrm>
            <a:custGeom>
              <a:avLst/>
              <a:gdLst>
                <a:gd name="connsiteX0" fmla="*/ 8246 w 22144"/>
                <a:gd name="connsiteY0" fmla="*/ 24782 h 24782"/>
                <a:gd name="connsiteX1" fmla="*/ 7878 w 22144"/>
                <a:gd name="connsiteY1" fmla="*/ 24782 h 24782"/>
                <a:gd name="connsiteX2" fmla="*/ 4443 w 22144"/>
                <a:gd name="connsiteY2" fmla="*/ 23862 h 24782"/>
                <a:gd name="connsiteX3" fmla="*/ 1744 w 22144"/>
                <a:gd name="connsiteY3" fmla="*/ 21531 h 24782"/>
                <a:gd name="connsiteX4" fmla="*/ 63 w 22144"/>
                <a:gd name="connsiteY4" fmla="*/ 16593 h 24782"/>
                <a:gd name="connsiteX5" fmla="*/ 701 w 22144"/>
                <a:gd name="connsiteY5" fmla="*/ 11410 h 24782"/>
                <a:gd name="connsiteX6" fmla="*/ 5566 w 22144"/>
                <a:gd name="connsiteY6" fmla="*/ 3478 h 24782"/>
                <a:gd name="connsiteX7" fmla="*/ 14196 w 22144"/>
                <a:gd name="connsiteY7" fmla="*/ 0 h 24782"/>
                <a:gd name="connsiteX8" fmla="*/ 17668 w 22144"/>
                <a:gd name="connsiteY8" fmla="*/ 865 h 24782"/>
                <a:gd name="connsiteX9" fmla="*/ 20330 w 22144"/>
                <a:gd name="connsiteY9" fmla="*/ 3251 h 24782"/>
                <a:gd name="connsiteX10" fmla="*/ 22078 w 22144"/>
                <a:gd name="connsiteY10" fmla="*/ 8183 h 24782"/>
                <a:gd name="connsiteX11" fmla="*/ 21434 w 22144"/>
                <a:gd name="connsiteY11" fmla="*/ 13373 h 24782"/>
                <a:gd name="connsiteX12" fmla="*/ 16613 w 22144"/>
                <a:gd name="connsiteY12" fmla="*/ 21126 h 24782"/>
                <a:gd name="connsiteX13" fmla="*/ 8246 w 22144"/>
                <a:gd name="connsiteY13" fmla="*/ 24782 h 24782"/>
                <a:gd name="connsiteX14" fmla="*/ 13828 w 22144"/>
                <a:gd name="connsiteY14" fmla="*/ 4601 h 24782"/>
                <a:gd name="connsiteX15" fmla="*/ 8264 w 22144"/>
                <a:gd name="connsiteY15" fmla="*/ 7386 h 24782"/>
                <a:gd name="connsiteX16" fmla="*/ 5117 w 22144"/>
                <a:gd name="connsiteY16" fmla="*/ 12759 h 24782"/>
                <a:gd name="connsiteX17" fmla="*/ 4627 w 22144"/>
                <a:gd name="connsiteY17" fmla="*/ 15875 h 24782"/>
                <a:gd name="connsiteX18" fmla="*/ 5547 w 22144"/>
                <a:gd name="connsiteY18" fmla="*/ 18893 h 24782"/>
                <a:gd name="connsiteX19" fmla="*/ 6639 w 22144"/>
                <a:gd name="connsiteY19" fmla="*/ 19887 h 24782"/>
                <a:gd name="connsiteX20" fmla="*/ 8062 w 22144"/>
                <a:gd name="connsiteY20" fmla="*/ 20243 h 24782"/>
                <a:gd name="connsiteX21" fmla="*/ 13693 w 22144"/>
                <a:gd name="connsiteY21" fmla="*/ 17452 h 24782"/>
                <a:gd name="connsiteX22" fmla="*/ 16957 w 22144"/>
                <a:gd name="connsiteY22" fmla="*/ 12084 h 24782"/>
                <a:gd name="connsiteX23" fmla="*/ 17441 w 22144"/>
                <a:gd name="connsiteY23" fmla="*/ 8968 h 24782"/>
                <a:gd name="connsiteX24" fmla="*/ 16527 w 22144"/>
                <a:gd name="connsiteY24" fmla="*/ 5950 h 24782"/>
                <a:gd name="connsiteX25" fmla="*/ 15435 w 22144"/>
                <a:gd name="connsiteY25" fmla="*/ 4987 h 24782"/>
                <a:gd name="connsiteX26" fmla="*/ 14012 w 22144"/>
                <a:gd name="connsiteY26" fmla="*/ 4662 h 24782"/>
                <a:gd name="connsiteX27" fmla="*/ 13828 w 22144"/>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4" h="24782">
                  <a:moveTo>
                    <a:pt x="8246" y="24782"/>
                  </a:moveTo>
                  <a:lnTo>
                    <a:pt x="7878" y="24782"/>
                  </a:lnTo>
                  <a:cubicBezTo>
                    <a:pt x="6676" y="24739"/>
                    <a:pt x="5504" y="24420"/>
                    <a:pt x="4443" y="23862"/>
                  </a:cubicBezTo>
                  <a:cubicBezTo>
                    <a:pt x="3375" y="23298"/>
                    <a:pt x="2455" y="22500"/>
                    <a:pt x="1744" y="21531"/>
                  </a:cubicBezTo>
                  <a:cubicBezTo>
                    <a:pt x="817" y="20034"/>
                    <a:pt x="241" y="18341"/>
                    <a:pt x="63" y="16593"/>
                  </a:cubicBezTo>
                  <a:cubicBezTo>
                    <a:pt x="-121" y="14839"/>
                    <a:pt x="100" y="13066"/>
                    <a:pt x="701" y="11410"/>
                  </a:cubicBezTo>
                  <a:cubicBezTo>
                    <a:pt x="1431" y="8312"/>
                    <a:pt x="3136" y="5533"/>
                    <a:pt x="5566" y="3478"/>
                  </a:cubicBezTo>
                  <a:cubicBezTo>
                    <a:pt x="7995" y="1423"/>
                    <a:pt x="11025" y="202"/>
                    <a:pt x="14196" y="0"/>
                  </a:cubicBezTo>
                  <a:cubicBezTo>
                    <a:pt x="15411" y="0"/>
                    <a:pt x="16601" y="301"/>
                    <a:pt x="17668" y="865"/>
                  </a:cubicBezTo>
                  <a:cubicBezTo>
                    <a:pt x="18735" y="1429"/>
                    <a:pt x="19649" y="2251"/>
                    <a:pt x="20330" y="3251"/>
                  </a:cubicBezTo>
                  <a:cubicBezTo>
                    <a:pt x="21287" y="4736"/>
                    <a:pt x="21882" y="6429"/>
                    <a:pt x="22078" y="8183"/>
                  </a:cubicBezTo>
                  <a:cubicBezTo>
                    <a:pt x="22269" y="9937"/>
                    <a:pt x="22048" y="11716"/>
                    <a:pt x="21434" y="13373"/>
                  </a:cubicBezTo>
                  <a:cubicBezTo>
                    <a:pt x="20649" y="16384"/>
                    <a:pt x="18969" y="19090"/>
                    <a:pt x="16613" y="21126"/>
                  </a:cubicBezTo>
                  <a:cubicBezTo>
                    <a:pt x="14258" y="23163"/>
                    <a:pt x="11344" y="24439"/>
                    <a:pt x="8246" y="24782"/>
                  </a:cubicBezTo>
                  <a:close/>
                  <a:moveTo>
                    <a:pt x="13828" y="4601"/>
                  </a:moveTo>
                  <a:cubicBezTo>
                    <a:pt x="11742" y="4969"/>
                    <a:pt x="9810" y="5938"/>
                    <a:pt x="8264" y="7386"/>
                  </a:cubicBezTo>
                  <a:cubicBezTo>
                    <a:pt x="6712" y="8833"/>
                    <a:pt x="5621" y="10698"/>
                    <a:pt x="5117" y="12759"/>
                  </a:cubicBezTo>
                  <a:cubicBezTo>
                    <a:pt x="4719" y="13747"/>
                    <a:pt x="4547" y="14814"/>
                    <a:pt x="4627" y="15875"/>
                  </a:cubicBezTo>
                  <a:cubicBezTo>
                    <a:pt x="4700" y="16936"/>
                    <a:pt x="5013" y="17973"/>
                    <a:pt x="5547" y="18893"/>
                  </a:cubicBezTo>
                  <a:cubicBezTo>
                    <a:pt x="5823" y="19310"/>
                    <a:pt x="6197" y="19648"/>
                    <a:pt x="6639" y="19887"/>
                  </a:cubicBezTo>
                  <a:cubicBezTo>
                    <a:pt x="7074" y="20120"/>
                    <a:pt x="7565" y="20243"/>
                    <a:pt x="8062" y="20243"/>
                  </a:cubicBezTo>
                  <a:cubicBezTo>
                    <a:pt x="10166" y="19862"/>
                    <a:pt x="12117" y="18899"/>
                    <a:pt x="13693" y="17452"/>
                  </a:cubicBezTo>
                  <a:cubicBezTo>
                    <a:pt x="15270" y="16010"/>
                    <a:pt x="16398" y="14145"/>
                    <a:pt x="16957" y="12084"/>
                  </a:cubicBezTo>
                  <a:cubicBezTo>
                    <a:pt x="17349" y="11097"/>
                    <a:pt x="17515" y="10029"/>
                    <a:pt x="17441" y="8968"/>
                  </a:cubicBezTo>
                  <a:cubicBezTo>
                    <a:pt x="17367" y="7907"/>
                    <a:pt x="17055" y="6876"/>
                    <a:pt x="16527" y="5950"/>
                  </a:cubicBezTo>
                  <a:cubicBezTo>
                    <a:pt x="16251" y="5539"/>
                    <a:pt x="15877" y="5208"/>
                    <a:pt x="15435" y="4987"/>
                  </a:cubicBezTo>
                  <a:cubicBezTo>
                    <a:pt x="15000" y="4760"/>
                    <a:pt x="14509" y="4650"/>
                    <a:pt x="14012" y="4662"/>
                  </a:cubicBezTo>
                  <a:lnTo>
                    <a:pt x="13828" y="4601"/>
                  </a:lnTo>
                  <a:close/>
                </a:path>
              </a:pathLst>
            </a:custGeom>
            <a:solidFill>
              <a:srgbClr val="0E0E0E"/>
            </a:solidFill>
            <a:ln w="6134"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F17832CF-18AF-479C-8F18-81C2D182B6D9}"/>
                </a:ext>
              </a:extLst>
            </p:cNvPr>
            <p:cNvSpPr/>
            <p:nvPr/>
          </p:nvSpPr>
          <p:spPr>
            <a:xfrm>
              <a:off x="6124410" y="1468335"/>
              <a:ext cx="17402" cy="20181"/>
            </a:xfrm>
            <a:custGeom>
              <a:avLst/>
              <a:gdLst>
                <a:gd name="connsiteX0" fmla="*/ 16829 w 17402"/>
                <a:gd name="connsiteY0" fmla="*/ 10428 h 20181"/>
                <a:gd name="connsiteX1" fmla="*/ 11738 w 17402"/>
                <a:gd name="connsiteY1" fmla="*/ 0 h 20181"/>
                <a:gd name="connsiteX2" fmla="*/ 4616 w 17402"/>
                <a:gd name="connsiteY2" fmla="*/ 3153 h 20181"/>
                <a:gd name="connsiteX3" fmla="*/ 573 w 17402"/>
                <a:gd name="connsiteY3" fmla="*/ 9815 h 20181"/>
                <a:gd name="connsiteX4" fmla="*/ 5665 w 17402"/>
                <a:gd name="connsiteY4" fmla="*/ 20181 h 20181"/>
                <a:gd name="connsiteX5" fmla="*/ 12793 w 17402"/>
                <a:gd name="connsiteY5" fmla="*/ 17071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0" y="301"/>
                    <a:pt x="6616" y="1399"/>
                    <a:pt x="4616" y="3153"/>
                  </a:cubicBezTo>
                  <a:cubicBezTo>
                    <a:pt x="2622" y="4914"/>
                    <a:pt x="1211" y="7232"/>
                    <a:pt x="573" y="9815"/>
                  </a:cubicBezTo>
                  <a:cubicBezTo>
                    <a:pt x="-1144" y="15397"/>
                    <a:pt x="1126" y="20059"/>
                    <a:pt x="5665" y="20181"/>
                  </a:cubicBezTo>
                  <a:cubicBezTo>
                    <a:pt x="8309" y="19905"/>
                    <a:pt x="10793" y="18820"/>
                    <a:pt x="12793" y="17071"/>
                  </a:cubicBezTo>
                  <a:cubicBezTo>
                    <a:pt x="14793" y="15329"/>
                    <a:pt x="16203" y="13005"/>
                    <a:pt x="16829" y="10428"/>
                  </a:cubicBezTo>
                  <a:close/>
                </a:path>
              </a:pathLst>
            </a:custGeom>
            <a:solidFill>
              <a:srgbClr val="161616"/>
            </a:solidFill>
            <a:ln w="6134"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1A183F3C-32A5-42C2-886D-C2720FC5CEC0}"/>
                </a:ext>
              </a:extLst>
            </p:cNvPr>
            <p:cNvSpPr/>
            <p:nvPr/>
          </p:nvSpPr>
          <p:spPr>
            <a:xfrm>
              <a:off x="6122071" y="1466250"/>
              <a:ext cx="22085" cy="24782"/>
            </a:xfrm>
            <a:custGeom>
              <a:avLst/>
              <a:gdLst>
                <a:gd name="connsiteX0" fmla="*/ 8249 w 22085"/>
                <a:gd name="connsiteY0" fmla="*/ 24782 h 24782"/>
                <a:gd name="connsiteX1" fmla="*/ 7881 w 22085"/>
                <a:gd name="connsiteY1" fmla="*/ 24782 h 24782"/>
                <a:gd name="connsiteX2" fmla="*/ 4439 w 22085"/>
                <a:gd name="connsiteY2" fmla="*/ 23856 h 24782"/>
                <a:gd name="connsiteX3" fmla="*/ 1746 w 22085"/>
                <a:gd name="connsiteY3" fmla="*/ 21531 h 24782"/>
                <a:gd name="connsiteX4" fmla="*/ 60 w 22085"/>
                <a:gd name="connsiteY4" fmla="*/ 16587 h 24782"/>
                <a:gd name="connsiteX5" fmla="*/ 704 w 22085"/>
                <a:gd name="connsiteY5" fmla="*/ 11410 h 24782"/>
                <a:gd name="connsiteX6" fmla="*/ 5580 w 22085"/>
                <a:gd name="connsiteY6" fmla="*/ 3490 h 24782"/>
                <a:gd name="connsiteX7" fmla="*/ 14199 w 22085"/>
                <a:gd name="connsiteY7" fmla="*/ 0 h 24782"/>
                <a:gd name="connsiteX8" fmla="*/ 17652 w 22085"/>
                <a:gd name="connsiteY8" fmla="*/ 889 h 24782"/>
                <a:gd name="connsiteX9" fmla="*/ 20333 w 22085"/>
                <a:gd name="connsiteY9" fmla="*/ 3251 h 24782"/>
                <a:gd name="connsiteX10" fmla="*/ 22026 w 22085"/>
                <a:gd name="connsiteY10" fmla="*/ 8189 h 24782"/>
                <a:gd name="connsiteX11" fmla="*/ 21376 w 22085"/>
                <a:gd name="connsiteY11" fmla="*/ 13373 h 24782"/>
                <a:gd name="connsiteX12" fmla="*/ 16579 w 22085"/>
                <a:gd name="connsiteY12" fmla="*/ 21108 h 24782"/>
                <a:gd name="connsiteX13" fmla="*/ 8249 w 22085"/>
                <a:gd name="connsiteY13" fmla="*/ 24782 h 24782"/>
                <a:gd name="connsiteX14" fmla="*/ 13831 w 22085"/>
                <a:gd name="connsiteY14" fmla="*/ 4601 h 24782"/>
                <a:gd name="connsiteX15" fmla="*/ 8261 w 22085"/>
                <a:gd name="connsiteY15" fmla="*/ 7386 h 24782"/>
                <a:gd name="connsiteX16" fmla="*/ 5120 w 22085"/>
                <a:gd name="connsiteY16" fmla="*/ 12759 h 24782"/>
                <a:gd name="connsiteX17" fmla="*/ 4624 w 22085"/>
                <a:gd name="connsiteY17" fmla="*/ 15863 h 24782"/>
                <a:gd name="connsiteX18" fmla="*/ 5488 w 22085"/>
                <a:gd name="connsiteY18" fmla="*/ 18893 h 24782"/>
                <a:gd name="connsiteX19" fmla="*/ 6611 w 22085"/>
                <a:gd name="connsiteY19" fmla="*/ 19875 h 24782"/>
                <a:gd name="connsiteX20" fmla="*/ 8065 w 22085"/>
                <a:gd name="connsiteY20" fmla="*/ 20243 h 24782"/>
                <a:gd name="connsiteX21" fmla="*/ 13635 w 22085"/>
                <a:gd name="connsiteY21" fmla="*/ 17458 h 24782"/>
                <a:gd name="connsiteX22" fmla="*/ 16775 w 22085"/>
                <a:gd name="connsiteY22" fmla="*/ 12084 h 24782"/>
                <a:gd name="connsiteX23" fmla="*/ 17260 w 22085"/>
                <a:gd name="connsiteY23" fmla="*/ 8968 h 24782"/>
                <a:gd name="connsiteX24" fmla="*/ 16346 w 22085"/>
                <a:gd name="connsiteY24" fmla="*/ 5950 h 24782"/>
                <a:gd name="connsiteX25" fmla="*/ 15254 w 22085"/>
                <a:gd name="connsiteY25" fmla="*/ 4981 h 24782"/>
                <a:gd name="connsiteX26" fmla="*/ 13831 w 22085"/>
                <a:gd name="connsiteY26" fmla="*/ 4662 h 24782"/>
                <a:gd name="connsiteX27" fmla="*/ 13831 w 22085"/>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49" y="24782"/>
                  </a:moveTo>
                  <a:lnTo>
                    <a:pt x="7881" y="24782"/>
                  </a:lnTo>
                  <a:cubicBezTo>
                    <a:pt x="6678" y="24739"/>
                    <a:pt x="5507" y="24420"/>
                    <a:pt x="4439" y="23856"/>
                  </a:cubicBezTo>
                  <a:cubicBezTo>
                    <a:pt x="3378" y="23298"/>
                    <a:pt x="2458" y="22500"/>
                    <a:pt x="1746" y="21531"/>
                  </a:cubicBezTo>
                  <a:cubicBezTo>
                    <a:pt x="820" y="20034"/>
                    <a:pt x="244" y="18341"/>
                    <a:pt x="60" y="16587"/>
                  </a:cubicBezTo>
                  <a:cubicBezTo>
                    <a:pt x="-118" y="14839"/>
                    <a:pt x="103" y="13066"/>
                    <a:pt x="704" y="11410"/>
                  </a:cubicBezTo>
                  <a:cubicBezTo>
                    <a:pt x="1440" y="8318"/>
                    <a:pt x="3151" y="5539"/>
                    <a:pt x="5580" y="3490"/>
                  </a:cubicBezTo>
                  <a:cubicBezTo>
                    <a:pt x="8003" y="1435"/>
                    <a:pt x="11027" y="215"/>
                    <a:pt x="14199" y="0"/>
                  </a:cubicBezTo>
                  <a:cubicBezTo>
                    <a:pt x="15407" y="18"/>
                    <a:pt x="16591" y="325"/>
                    <a:pt x="17652" y="889"/>
                  </a:cubicBezTo>
                  <a:cubicBezTo>
                    <a:pt x="18720" y="1454"/>
                    <a:pt x="19640" y="2264"/>
                    <a:pt x="20333" y="3251"/>
                  </a:cubicBezTo>
                  <a:cubicBezTo>
                    <a:pt x="21265" y="4748"/>
                    <a:pt x="21842" y="6435"/>
                    <a:pt x="22026" y="8189"/>
                  </a:cubicBezTo>
                  <a:cubicBezTo>
                    <a:pt x="22204" y="9944"/>
                    <a:pt x="21983" y="11716"/>
                    <a:pt x="21376" y="13373"/>
                  </a:cubicBezTo>
                  <a:cubicBezTo>
                    <a:pt x="20591" y="16372"/>
                    <a:pt x="18922" y="19071"/>
                    <a:pt x="16579" y="21108"/>
                  </a:cubicBezTo>
                  <a:cubicBezTo>
                    <a:pt x="14236" y="23144"/>
                    <a:pt x="11334" y="24426"/>
                    <a:pt x="8249" y="24782"/>
                  </a:cubicBezTo>
                  <a:close/>
                  <a:moveTo>
                    <a:pt x="13831" y="4601"/>
                  </a:moveTo>
                  <a:cubicBezTo>
                    <a:pt x="11745" y="4969"/>
                    <a:pt x="9807" y="5932"/>
                    <a:pt x="8261" y="7386"/>
                  </a:cubicBezTo>
                  <a:cubicBezTo>
                    <a:pt x="6715" y="8833"/>
                    <a:pt x="5623" y="10698"/>
                    <a:pt x="5120" y="12759"/>
                  </a:cubicBezTo>
                  <a:cubicBezTo>
                    <a:pt x="4728" y="13747"/>
                    <a:pt x="4556" y="14808"/>
                    <a:pt x="4624" y="15863"/>
                  </a:cubicBezTo>
                  <a:cubicBezTo>
                    <a:pt x="4685" y="16924"/>
                    <a:pt x="4979" y="17961"/>
                    <a:pt x="5488" y="18893"/>
                  </a:cubicBezTo>
                  <a:cubicBezTo>
                    <a:pt x="5783" y="19304"/>
                    <a:pt x="6163" y="19642"/>
                    <a:pt x="6611" y="19875"/>
                  </a:cubicBezTo>
                  <a:cubicBezTo>
                    <a:pt x="7065" y="20114"/>
                    <a:pt x="7562" y="20237"/>
                    <a:pt x="8065" y="20243"/>
                  </a:cubicBezTo>
                  <a:cubicBezTo>
                    <a:pt x="10151" y="19875"/>
                    <a:pt x="12089" y="18906"/>
                    <a:pt x="13635" y="17458"/>
                  </a:cubicBezTo>
                  <a:cubicBezTo>
                    <a:pt x="15180" y="16010"/>
                    <a:pt x="16272" y="14139"/>
                    <a:pt x="16775" y="12084"/>
                  </a:cubicBezTo>
                  <a:cubicBezTo>
                    <a:pt x="17168" y="11091"/>
                    <a:pt x="17333" y="10029"/>
                    <a:pt x="17260" y="8968"/>
                  </a:cubicBezTo>
                  <a:cubicBezTo>
                    <a:pt x="17186" y="7907"/>
                    <a:pt x="16873" y="6876"/>
                    <a:pt x="16346" y="5950"/>
                  </a:cubicBezTo>
                  <a:cubicBezTo>
                    <a:pt x="16070" y="5539"/>
                    <a:pt x="15696" y="5208"/>
                    <a:pt x="15254" y="4981"/>
                  </a:cubicBezTo>
                  <a:cubicBezTo>
                    <a:pt x="14812" y="4760"/>
                    <a:pt x="14328" y="4650"/>
                    <a:pt x="13831" y="4662"/>
                  </a:cubicBezTo>
                  <a:lnTo>
                    <a:pt x="13831" y="4601"/>
                  </a:lnTo>
                  <a:close/>
                </a:path>
              </a:pathLst>
            </a:custGeom>
            <a:solidFill>
              <a:srgbClr val="0E0E0E"/>
            </a:solidFill>
            <a:ln w="6134"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C2D7F542-B3DD-44B5-85E0-28DAFD4E9837}"/>
                </a:ext>
              </a:extLst>
            </p:cNvPr>
            <p:cNvSpPr/>
            <p:nvPr/>
          </p:nvSpPr>
          <p:spPr>
            <a:xfrm>
              <a:off x="6161160" y="1474163"/>
              <a:ext cx="3757" cy="13372"/>
            </a:xfrm>
            <a:custGeom>
              <a:avLst/>
              <a:gdLst>
                <a:gd name="connsiteX0" fmla="*/ 1304 w 3757"/>
                <a:gd name="connsiteY0" fmla="*/ 13372 h 13372"/>
                <a:gd name="connsiteX1" fmla="*/ 3757 w 3757"/>
                <a:gd name="connsiteY1" fmla="*/ 0 h 13372"/>
                <a:gd name="connsiteX2" fmla="*/ 568 w 3757"/>
                <a:gd name="connsiteY2" fmla="*/ 5521 h 13372"/>
                <a:gd name="connsiteX3" fmla="*/ 40 w 3757"/>
                <a:gd name="connsiteY3" fmla="*/ 9532 h 13372"/>
                <a:gd name="connsiteX4" fmla="*/ 1304 w 3757"/>
                <a:gd name="connsiteY4" fmla="*/ 13372 h 1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7" h="13372">
                  <a:moveTo>
                    <a:pt x="1304" y="13372"/>
                  </a:moveTo>
                  <a:cubicBezTo>
                    <a:pt x="2040" y="9631"/>
                    <a:pt x="2898" y="5091"/>
                    <a:pt x="3757" y="0"/>
                  </a:cubicBezTo>
                  <a:cubicBezTo>
                    <a:pt x="2297" y="1583"/>
                    <a:pt x="1212" y="3466"/>
                    <a:pt x="568" y="5521"/>
                  </a:cubicBezTo>
                  <a:cubicBezTo>
                    <a:pt x="95" y="6797"/>
                    <a:pt x="-89" y="8171"/>
                    <a:pt x="40" y="9532"/>
                  </a:cubicBezTo>
                  <a:cubicBezTo>
                    <a:pt x="169" y="10888"/>
                    <a:pt x="598" y="12201"/>
                    <a:pt x="1304" y="13372"/>
                  </a:cubicBezTo>
                  <a:close/>
                </a:path>
              </a:pathLst>
            </a:custGeom>
            <a:solidFill>
              <a:srgbClr val="161616"/>
            </a:solidFill>
            <a:ln w="6134"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2AC9B9C3-7ABC-4FF5-8BED-D50D4AAD8173}"/>
                </a:ext>
              </a:extLst>
            </p:cNvPr>
            <p:cNvSpPr/>
            <p:nvPr/>
          </p:nvSpPr>
          <p:spPr>
            <a:xfrm>
              <a:off x="6158867" y="1472088"/>
              <a:ext cx="8367" cy="17961"/>
            </a:xfrm>
            <a:custGeom>
              <a:avLst/>
              <a:gdLst>
                <a:gd name="connsiteX0" fmla="*/ 3596 w 8367"/>
                <a:gd name="connsiteY0" fmla="*/ 17716 h 17961"/>
                <a:gd name="connsiteX1" fmla="*/ 2529 w 8367"/>
                <a:gd name="connsiteY1" fmla="*/ 17459 h 17961"/>
                <a:gd name="connsiteX2" fmla="*/ 1695 w 8367"/>
                <a:gd name="connsiteY2" fmla="*/ 16735 h 17961"/>
                <a:gd name="connsiteX3" fmla="*/ 63 w 8367"/>
                <a:gd name="connsiteY3" fmla="*/ 11944 h 17961"/>
                <a:gd name="connsiteX4" fmla="*/ 652 w 8367"/>
                <a:gd name="connsiteY4" fmla="*/ 6920 h 17961"/>
                <a:gd name="connsiteX5" fmla="*/ 4332 w 8367"/>
                <a:gd name="connsiteY5" fmla="*/ 786 h 17961"/>
                <a:gd name="connsiteX6" fmla="*/ 5620 w 8367"/>
                <a:gd name="connsiteY6" fmla="*/ 44 h 17961"/>
                <a:gd name="connsiteX7" fmla="*/ 7093 w 8367"/>
                <a:gd name="connsiteY7" fmla="*/ 234 h 17961"/>
                <a:gd name="connsiteX8" fmla="*/ 8135 w 8367"/>
                <a:gd name="connsiteY8" fmla="*/ 1246 h 17961"/>
                <a:gd name="connsiteX9" fmla="*/ 8319 w 8367"/>
                <a:gd name="connsiteY9" fmla="*/ 2688 h 17961"/>
                <a:gd name="connsiteX10" fmla="*/ 5866 w 8367"/>
                <a:gd name="connsiteY10" fmla="*/ 16122 h 17961"/>
                <a:gd name="connsiteX11" fmla="*/ 5265 w 8367"/>
                <a:gd name="connsiteY11" fmla="*/ 17318 h 17961"/>
                <a:gd name="connsiteX12" fmla="*/ 4087 w 8367"/>
                <a:gd name="connsiteY12" fmla="*/ 17962 h 17961"/>
                <a:gd name="connsiteX13" fmla="*/ 3596 w 8367"/>
                <a:gd name="connsiteY13" fmla="*/ 17716 h 1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67" h="17961">
                  <a:moveTo>
                    <a:pt x="3596" y="17716"/>
                  </a:moveTo>
                  <a:cubicBezTo>
                    <a:pt x="3228" y="17716"/>
                    <a:pt x="2860" y="17624"/>
                    <a:pt x="2529" y="17459"/>
                  </a:cubicBezTo>
                  <a:cubicBezTo>
                    <a:pt x="2197" y="17287"/>
                    <a:pt x="1909" y="17036"/>
                    <a:pt x="1695" y="16735"/>
                  </a:cubicBezTo>
                  <a:cubicBezTo>
                    <a:pt x="805" y="15281"/>
                    <a:pt x="247" y="13643"/>
                    <a:pt x="63" y="11944"/>
                  </a:cubicBezTo>
                  <a:cubicBezTo>
                    <a:pt x="-115" y="10245"/>
                    <a:pt x="87" y="8527"/>
                    <a:pt x="652" y="6920"/>
                  </a:cubicBezTo>
                  <a:cubicBezTo>
                    <a:pt x="1431" y="4638"/>
                    <a:pt x="2688" y="2547"/>
                    <a:pt x="4332" y="786"/>
                  </a:cubicBezTo>
                  <a:cubicBezTo>
                    <a:pt x="4670" y="406"/>
                    <a:pt x="5123" y="148"/>
                    <a:pt x="5620" y="44"/>
                  </a:cubicBezTo>
                  <a:cubicBezTo>
                    <a:pt x="6117" y="-54"/>
                    <a:pt x="6639" y="13"/>
                    <a:pt x="7093" y="234"/>
                  </a:cubicBezTo>
                  <a:cubicBezTo>
                    <a:pt x="7546" y="443"/>
                    <a:pt x="7915" y="798"/>
                    <a:pt x="8135" y="1246"/>
                  </a:cubicBezTo>
                  <a:cubicBezTo>
                    <a:pt x="8356" y="1694"/>
                    <a:pt x="8424" y="2197"/>
                    <a:pt x="8319" y="2688"/>
                  </a:cubicBezTo>
                  <a:cubicBezTo>
                    <a:pt x="7461" y="7840"/>
                    <a:pt x="6602" y="12380"/>
                    <a:pt x="5866" y="16122"/>
                  </a:cubicBezTo>
                  <a:cubicBezTo>
                    <a:pt x="5792" y="16569"/>
                    <a:pt x="5578" y="16987"/>
                    <a:pt x="5265" y="17318"/>
                  </a:cubicBezTo>
                  <a:cubicBezTo>
                    <a:pt x="4946" y="17643"/>
                    <a:pt x="4534" y="17870"/>
                    <a:pt x="4087" y="17962"/>
                  </a:cubicBezTo>
                  <a:lnTo>
                    <a:pt x="3596" y="17716"/>
                  </a:lnTo>
                  <a:close/>
                </a:path>
              </a:pathLst>
            </a:custGeom>
            <a:solidFill>
              <a:srgbClr val="0E0E0E"/>
            </a:solidFill>
            <a:ln w="6134"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36D47055-4F35-4791-956C-DB50FD54D76F}"/>
                </a:ext>
              </a:extLst>
            </p:cNvPr>
            <p:cNvSpPr/>
            <p:nvPr/>
          </p:nvSpPr>
          <p:spPr>
            <a:xfrm>
              <a:off x="6197795" y="1476555"/>
              <a:ext cx="17244" cy="14905"/>
            </a:xfrm>
            <a:custGeom>
              <a:avLst/>
              <a:gdLst>
                <a:gd name="connsiteX0" fmla="*/ 5767 w 17244"/>
                <a:gd name="connsiteY0" fmla="*/ 14906 h 14905"/>
                <a:gd name="connsiteX1" fmla="*/ 12896 w 17244"/>
                <a:gd name="connsiteY1" fmla="*/ 11796 h 14905"/>
                <a:gd name="connsiteX2" fmla="*/ 16932 w 17244"/>
                <a:gd name="connsiteY2" fmla="*/ 5153 h 14905"/>
                <a:gd name="connsiteX3" fmla="*/ 16932 w 17244"/>
                <a:gd name="connsiteY3" fmla="*/ 0 h 14905"/>
                <a:gd name="connsiteX4" fmla="*/ 1 w 17244"/>
                <a:gd name="connsiteY4" fmla="*/ 7054 h 14905"/>
                <a:gd name="connsiteX5" fmla="*/ 5767 w 17244"/>
                <a:gd name="connsiteY5" fmla="*/ 14906 h 14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44" h="14905">
                  <a:moveTo>
                    <a:pt x="5767" y="14906"/>
                  </a:moveTo>
                  <a:cubicBezTo>
                    <a:pt x="8405" y="14630"/>
                    <a:pt x="10896" y="13544"/>
                    <a:pt x="12896" y="11796"/>
                  </a:cubicBezTo>
                  <a:cubicBezTo>
                    <a:pt x="14889" y="10048"/>
                    <a:pt x="16300" y="7729"/>
                    <a:pt x="16932" y="5153"/>
                  </a:cubicBezTo>
                  <a:cubicBezTo>
                    <a:pt x="17349" y="3460"/>
                    <a:pt x="17349" y="1693"/>
                    <a:pt x="16932" y="0"/>
                  </a:cubicBezTo>
                  <a:lnTo>
                    <a:pt x="1" y="7054"/>
                  </a:lnTo>
                  <a:cubicBezTo>
                    <a:pt x="-60" y="11410"/>
                    <a:pt x="1964" y="14783"/>
                    <a:pt x="5767" y="14906"/>
                  </a:cubicBezTo>
                  <a:close/>
                </a:path>
              </a:pathLst>
            </a:custGeom>
            <a:solidFill>
              <a:srgbClr val="161616"/>
            </a:solidFill>
            <a:ln w="6134"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A1BE75E2-A147-496D-B21D-0CB35DFEA7DF}"/>
                </a:ext>
              </a:extLst>
            </p:cNvPr>
            <p:cNvSpPr/>
            <p:nvPr/>
          </p:nvSpPr>
          <p:spPr>
            <a:xfrm>
              <a:off x="6195731" y="1474200"/>
              <a:ext cx="21752" cy="19592"/>
            </a:xfrm>
            <a:custGeom>
              <a:avLst/>
              <a:gdLst>
                <a:gd name="connsiteX0" fmla="*/ 8077 w 21752"/>
                <a:gd name="connsiteY0" fmla="*/ 19593 h 19592"/>
                <a:gd name="connsiteX1" fmla="*/ 7709 w 21752"/>
                <a:gd name="connsiteY1" fmla="*/ 19593 h 19592"/>
                <a:gd name="connsiteX2" fmla="*/ 4715 w 21752"/>
                <a:gd name="connsiteY2" fmla="*/ 18863 h 19592"/>
                <a:gd name="connsiteX3" fmla="*/ 2249 w 21752"/>
                <a:gd name="connsiteY3" fmla="*/ 17016 h 19592"/>
                <a:gd name="connsiteX4" fmla="*/ 360 w 21752"/>
                <a:gd name="connsiteY4" fmla="*/ 13311 h 19592"/>
                <a:gd name="connsiteX5" fmla="*/ 103 w 21752"/>
                <a:gd name="connsiteY5" fmla="*/ 9164 h 19592"/>
                <a:gd name="connsiteX6" fmla="*/ 532 w 21752"/>
                <a:gd name="connsiteY6" fmla="*/ 8011 h 19592"/>
                <a:gd name="connsiteX7" fmla="*/ 1513 w 21752"/>
                <a:gd name="connsiteY7" fmla="*/ 7263 h 19592"/>
                <a:gd name="connsiteX8" fmla="*/ 18382 w 21752"/>
                <a:gd name="connsiteY8" fmla="*/ 209 h 19592"/>
                <a:gd name="connsiteX9" fmla="*/ 19394 w 21752"/>
                <a:gd name="connsiteY9" fmla="*/ 0 h 19592"/>
                <a:gd name="connsiteX10" fmla="*/ 20407 w 21752"/>
                <a:gd name="connsiteY10" fmla="*/ 209 h 19592"/>
                <a:gd name="connsiteX11" fmla="*/ 21161 w 21752"/>
                <a:gd name="connsiteY11" fmla="*/ 865 h 19592"/>
                <a:gd name="connsiteX12" fmla="*/ 21511 w 21752"/>
                <a:gd name="connsiteY12" fmla="*/ 1803 h 19592"/>
                <a:gd name="connsiteX13" fmla="*/ 21204 w 21752"/>
                <a:gd name="connsiteY13" fmla="*/ 7938 h 19592"/>
                <a:gd name="connsiteX14" fmla="*/ 16462 w 21752"/>
                <a:gd name="connsiteY14" fmla="*/ 15820 h 19592"/>
                <a:gd name="connsiteX15" fmla="*/ 8077 w 21752"/>
                <a:gd name="connsiteY15" fmla="*/ 19593 h 19592"/>
                <a:gd name="connsiteX16" fmla="*/ 4642 w 21752"/>
                <a:gd name="connsiteY16" fmla="*/ 10943 h 19592"/>
                <a:gd name="connsiteX17" fmla="*/ 5746 w 21752"/>
                <a:gd name="connsiteY17" fmla="*/ 14010 h 19592"/>
                <a:gd name="connsiteX18" fmla="*/ 6709 w 21752"/>
                <a:gd name="connsiteY18" fmla="*/ 14734 h 19592"/>
                <a:gd name="connsiteX19" fmla="*/ 7893 w 21752"/>
                <a:gd name="connsiteY19" fmla="*/ 14992 h 19592"/>
                <a:gd name="connsiteX20" fmla="*/ 13548 w 21752"/>
                <a:gd name="connsiteY20" fmla="*/ 12225 h 19592"/>
                <a:gd name="connsiteX21" fmla="*/ 16787 w 21752"/>
                <a:gd name="connsiteY21" fmla="*/ 6833 h 19592"/>
                <a:gd name="connsiteX22" fmla="*/ 16787 w 21752"/>
                <a:gd name="connsiteY22" fmla="*/ 5791 h 19592"/>
                <a:gd name="connsiteX23" fmla="*/ 4642 w 21752"/>
                <a:gd name="connsiteY23" fmla="*/ 10943 h 1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752" h="19592">
                  <a:moveTo>
                    <a:pt x="8077" y="19593"/>
                  </a:moveTo>
                  <a:lnTo>
                    <a:pt x="7709" y="19593"/>
                  </a:lnTo>
                  <a:cubicBezTo>
                    <a:pt x="6672" y="19556"/>
                    <a:pt x="5654" y="19304"/>
                    <a:pt x="4715" y="18863"/>
                  </a:cubicBezTo>
                  <a:cubicBezTo>
                    <a:pt x="3777" y="18421"/>
                    <a:pt x="2936" y="17795"/>
                    <a:pt x="2249" y="17016"/>
                  </a:cubicBezTo>
                  <a:cubicBezTo>
                    <a:pt x="1372" y="15924"/>
                    <a:pt x="734" y="14661"/>
                    <a:pt x="360" y="13311"/>
                  </a:cubicBezTo>
                  <a:cubicBezTo>
                    <a:pt x="-8" y="11962"/>
                    <a:pt x="-94" y="10551"/>
                    <a:pt x="103" y="9164"/>
                  </a:cubicBezTo>
                  <a:cubicBezTo>
                    <a:pt x="133" y="8747"/>
                    <a:pt x="280" y="8342"/>
                    <a:pt x="532" y="8011"/>
                  </a:cubicBezTo>
                  <a:cubicBezTo>
                    <a:pt x="783" y="7674"/>
                    <a:pt x="1121" y="7410"/>
                    <a:pt x="1513" y="7263"/>
                  </a:cubicBezTo>
                  <a:lnTo>
                    <a:pt x="18382" y="209"/>
                  </a:lnTo>
                  <a:cubicBezTo>
                    <a:pt x="18701" y="74"/>
                    <a:pt x="19045" y="0"/>
                    <a:pt x="19394" y="0"/>
                  </a:cubicBezTo>
                  <a:cubicBezTo>
                    <a:pt x="19744" y="0"/>
                    <a:pt x="20088" y="74"/>
                    <a:pt x="20407" y="209"/>
                  </a:cubicBezTo>
                  <a:cubicBezTo>
                    <a:pt x="20707" y="362"/>
                    <a:pt x="20971" y="589"/>
                    <a:pt x="21161" y="865"/>
                  </a:cubicBezTo>
                  <a:cubicBezTo>
                    <a:pt x="21357" y="1141"/>
                    <a:pt x="21474" y="1466"/>
                    <a:pt x="21511" y="1803"/>
                  </a:cubicBezTo>
                  <a:cubicBezTo>
                    <a:pt x="21915" y="3840"/>
                    <a:pt x="21811" y="5950"/>
                    <a:pt x="21204" y="7938"/>
                  </a:cubicBezTo>
                  <a:cubicBezTo>
                    <a:pt x="20462" y="10986"/>
                    <a:pt x="18812" y="13734"/>
                    <a:pt x="16462" y="15820"/>
                  </a:cubicBezTo>
                  <a:cubicBezTo>
                    <a:pt x="14119" y="17899"/>
                    <a:pt x="11193" y="19218"/>
                    <a:pt x="8077" y="19593"/>
                  </a:cubicBezTo>
                  <a:close/>
                  <a:moveTo>
                    <a:pt x="4642" y="10943"/>
                  </a:moveTo>
                  <a:cubicBezTo>
                    <a:pt x="4642" y="12066"/>
                    <a:pt x="5028" y="13145"/>
                    <a:pt x="5746" y="14010"/>
                  </a:cubicBezTo>
                  <a:cubicBezTo>
                    <a:pt x="6009" y="14317"/>
                    <a:pt x="6341" y="14569"/>
                    <a:pt x="6709" y="14734"/>
                  </a:cubicBezTo>
                  <a:cubicBezTo>
                    <a:pt x="7083" y="14906"/>
                    <a:pt x="7488" y="14992"/>
                    <a:pt x="7893" y="14992"/>
                  </a:cubicBezTo>
                  <a:cubicBezTo>
                    <a:pt x="10003" y="14636"/>
                    <a:pt x="11966" y="13673"/>
                    <a:pt x="13548" y="12225"/>
                  </a:cubicBezTo>
                  <a:cubicBezTo>
                    <a:pt x="15125" y="10778"/>
                    <a:pt x="16247" y="8907"/>
                    <a:pt x="16787" y="6833"/>
                  </a:cubicBezTo>
                  <a:cubicBezTo>
                    <a:pt x="16812" y="6484"/>
                    <a:pt x="16812" y="6140"/>
                    <a:pt x="16787" y="5791"/>
                  </a:cubicBezTo>
                  <a:lnTo>
                    <a:pt x="4642" y="10943"/>
                  </a:lnTo>
                  <a:close/>
                </a:path>
              </a:pathLst>
            </a:custGeom>
            <a:solidFill>
              <a:srgbClr val="0E0E0E"/>
            </a:solidFill>
            <a:ln w="6134"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0CAA3514-B067-4CFD-B213-59B76E4CB3F5}"/>
                </a:ext>
              </a:extLst>
            </p:cNvPr>
            <p:cNvSpPr/>
            <p:nvPr/>
          </p:nvSpPr>
          <p:spPr>
            <a:xfrm>
              <a:off x="6234641" y="1472691"/>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16 w 17402"/>
                <a:gd name="connsiteY4" fmla="*/ 3153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905"/>
                    <a:pt x="10793" y="18820"/>
                    <a:pt x="12793" y="17071"/>
                  </a:cubicBezTo>
                  <a:cubicBezTo>
                    <a:pt x="14786" y="15329"/>
                    <a:pt x="16197" y="13004"/>
                    <a:pt x="16829" y="10428"/>
                  </a:cubicBezTo>
                  <a:cubicBezTo>
                    <a:pt x="18547" y="4846"/>
                    <a:pt x="16277" y="184"/>
                    <a:pt x="11738" y="0"/>
                  </a:cubicBezTo>
                  <a:cubicBezTo>
                    <a:pt x="9094" y="301"/>
                    <a:pt x="6610" y="1399"/>
                    <a:pt x="4616" y="3153"/>
                  </a:cubicBezTo>
                  <a:cubicBezTo>
                    <a:pt x="2616" y="4907"/>
                    <a:pt x="1211" y="7232"/>
                    <a:pt x="573" y="9815"/>
                  </a:cubicBezTo>
                  <a:cubicBezTo>
                    <a:pt x="-1144" y="15397"/>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0FC478A4-535B-4598-884A-62AC10A8A4E5}"/>
                </a:ext>
              </a:extLst>
            </p:cNvPr>
            <p:cNvSpPr/>
            <p:nvPr/>
          </p:nvSpPr>
          <p:spPr>
            <a:xfrm>
              <a:off x="6232246" y="1470421"/>
              <a:ext cx="22081" cy="24781"/>
            </a:xfrm>
            <a:custGeom>
              <a:avLst/>
              <a:gdLst>
                <a:gd name="connsiteX0" fmla="*/ 8305 w 22081"/>
                <a:gd name="connsiteY0" fmla="*/ 24782 h 24781"/>
                <a:gd name="connsiteX1" fmla="*/ 7937 w 22081"/>
                <a:gd name="connsiteY1" fmla="*/ 24782 h 24781"/>
                <a:gd name="connsiteX2" fmla="*/ 4490 w 22081"/>
                <a:gd name="connsiteY2" fmla="*/ 23880 h 24781"/>
                <a:gd name="connsiteX3" fmla="*/ 1803 w 22081"/>
                <a:gd name="connsiteY3" fmla="*/ 21531 h 24781"/>
                <a:gd name="connsiteX4" fmla="*/ 67 w 22081"/>
                <a:gd name="connsiteY4" fmla="*/ 16599 h 24781"/>
                <a:gd name="connsiteX5" fmla="*/ 699 w 22081"/>
                <a:gd name="connsiteY5" fmla="*/ 11410 h 24781"/>
                <a:gd name="connsiteX6" fmla="*/ 5594 w 22081"/>
                <a:gd name="connsiteY6" fmla="*/ 3509 h 24781"/>
                <a:gd name="connsiteX7" fmla="*/ 14194 w 22081"/>
                <a:gd name="connsiteY7" fmla="*/ 0 h 24781"/>
                <a:gd name="connsiteX8" fmla="*/ 17648 w 22081"/>
                <a:gd name="connsiteY8" fmla="*/ 889 h 24781"/>
                <a:gd name="connsiteX9" fmla="*/ 20329 w 22081"/>
                <a:gd name="connsiteY9" fmla="*/ 3251 h 24781"/>
                <a:gd name="connsiteX10" fmla="*/ 22022 w 22081"/>
                <a:gd name="connsiteY10" fmla="*/ 8189 h 24781"/>
                <a:gd name="connsiteX11" fmla="*/ 21371 w 22081"/>
                <a:gd name="connsiteY11" fmla="*/ 13372 h 24781"/>
                <a:gd name="connsiteX12" fmla="*/ 16599 w 22081"/>
                <a:gd name="connsiteY12" fmla="*/ 21089 h 24781"/>
                <a:gd name="connsiteX13" fmla="*/ 8305 w 22081"/>
                <a:gd name="connsiteY13" fmla="*/ 24782 h 24781"/>
                <a:gd name="connsiteX14" fmla="*/ 13887 w 22081"/>
                <a:gd name="connsiteY14" fmla="*/ 4601 h 24781"/>
                <a:gd name="connsiteX15" fmla="*/ 8318 w 22081"/>
                <a:gd name="connsiteY15" fmla="*/ 7386 h 24781"/>
                <a:gd name="connsiteX16" fmla="*/ 5177 w 22081"/>
                <a:gd name="connsiteY16" fmla="*/ 12759 h 24781"/>
                <a:gd name="connsiteX17" fmla="*/ 4680 w 22081"/>
                <a:gd name="connsiteY17" fmla="*/ 15875 h 24781"/>
                <a:gd name="connsiteX18" fmla="*/ 5606 w 22081"/>
                <a:gd name="connsiteY18" fmla="*/ 18893 h 24781"/>
                <a:gd name="connsiteX19" fmla="*/ 6692 w 22081"/>
                <a:gd name="connsiteY19" fmla="*/ 19887 h 24781"/>
                <a:gd name="connsiteX20" fmla="*/ 8121 w 22081"/>
                <a:gd name="connsiteY20" fmla="*/ 20243 h 24781"/>
                <a:gd name="connsiteX21" fmla="*/ 13783 w 22081"/>
                <a:gd name="connsiteY21" fmla="*/ 17489 h 24781"/>
                <a:gd name="connsiteX22" fmla="*/ 17016 w 22081"/>
                <a:gd name="connsiteY22" fmla="*/ 12084 h 24781"/>
                <a:gd name="connsiteX23" fmla="*/ 17501 w 22081"/>
                <a:gd name="connsiteY23" fmla="*/ 8974 h 24781"/>
                <a:gd name="connsiteX24" fmla="*/ 16648 w 22081"/>
                <a:gd name="connsiteY24" fmla="*/ 5950 h 24781"/>
                <a:gd name="connsiteX25" fmla="*/ 15519 w 22081"/>
                <a:gd name="connsiteY25" fmla="*/ 4993 h 24781"/>
                <a:gd name="connsiteX26" fmla="*/ 14072 w 22081"/>
                <a:gd name="connsiteY26" fmla="*/ 4662 h 24781"/>
                <a:gd name="connsiteX27" fmla="*/ 13887 w 22081"/>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1">
                  <a:moveTo>
                    <a:pt x="8305" y="24782"/>
                  </a:moveTo>
                  <a:lnTo>
                    <a:pt x="7937" y="24782"/>
                  </a:lnTo>
                  <a:cubicBezTo>
                    <a:pt x="6735" y="24751"/>
                    <a:pt x="5551" y="24438"/>
                    <a:pt x="4490" y="23880"/>
                  </a:cubicBezTo>
                  <a:cubicBezTo>
                    <a:pt x="3423" y="23316"/>
                    <a:pt x="2503" y="22512"/>
                    <a:pt x="1803" y="21531"/>
                  </a:cubicBezTo>
                  <a:cubicBezTo>
                    <a:pt x="852" y="20040"/>
                    <a:pt x="257" y="18353"/>
                    <a:pt x="67" y="16599"/>
                  </a:cubicBezTo>
                  <a:cubicBezTo>
                    <a:pt x="-123" y="14845"/>
                    <a:pt x="92" y="13066"/>
                    <a:pt x="699" y="11410"/>
                  </a:cubicBezTo>
                  <a:cubicBezTo>
                    <a:pt x="1454" y="8324"/>
                    <a:pt x="3171" y="5564"/>
                    <a:pt x="5594" y="3509"/>
                  </a:cubicBezTo>
                  <a:cubicBezTo>
                    <a:pt x="8017" y="1460"/>
                    <a:pt x="11029" y="233"/>
                    <a:pt x="14194" y="0"/>
                  </a:cubicBezTo>
                  <a:cubicBezTo>
                    <a:pt x="15403" y="18"/>
                    <a:pt x="16586" y="325"/>
                    <a:pt x="17648" y="889"/>
                  </a:cubicBezTo>
                  <a:cubicBezTo>
                    <a:pt x="18715" y="1454"/>
                    <a:pt x="19635" y="2263"/>
                    <a:pt x="20329" y="3251"/>
                  </a:cubicBezTo>
                  <a:cubicBezTo>
                    <a:pt x="21261" y="4748"/>
                    <a:pt x="21837" y="6435"/>
                    <a:pt x="22022" y="8189"/>
                  </a:cubicBezTo>
                  <a:cubicBezTo>
                    <a:pt x="22199" y="9943"/>
                    <a:pt x="21979" y="11716"/>
                    <a:pt x="21371" y="13372"/>
                  </a:cubicBezTo>
                  <a:cubicBezTo>
                    <a:pt x="20592" y="16366"/>
                    <a:pt x="18930" y="19059"/>
                    <a:pt x="16599" y="21089"/>
                  </a:cubicBezTo>
                  <a:cubicBezTo>
                    <a:pt x="14268" y="23126"/>
                    <a:pt x="11379" y="24414"/>
                    <a:pt x="8305" y="24782"/>
                  </a:cubicBezTo>
                  <a:close/>
                  <a:moveTo>
                    <a:pt x="13887" y="4601"/>
                  </a:moveTo>
                  <a:cubicBezTo>
                    <a:pt x="11802" y="4969"/>
                    <a:pt x="9863" y="5938"/>
                    <a:pt x="8318" y="7386"/>
                  </a:cubicBezTo>
                  <a:cubicBezTo>
                    <a:pt x="6772" y="8833"/>
                    <a:pt x="5680" y="10698"/>
                    <a:pt x="5177" y="12759"/>
                  </a:cubicBezTo>
                  <a:cubicBezTo>
                    <a:pt x="4778" y="13747"/>
                    <a:pt x="4606" y="14814"/>
                    <a:pt x="4680" y="15875"/>
                  </a:cubicBezTo>
                  <a:cubicBezTo>
                    <a:pt x="4754" y="16936"/>
                    <a:pt x="5073" y="17973"/>
                    <a:pt x="5606" y="18893"/>
                  </a:cubicBezTo>
                  <a:cubicBezTo>
                    <a:pt x="5882" y="19310"/>
                    <a:pt x="6257" y="19648"/>
                    <a:pt x="6692" y="19887"/>
                  </a:cubicBezTo>
                  <a:cubicBezTo>
                    <a:pt x="7134" y="20120"/>
                    <a:pt x="7624" y="20243"/>
                    <a:pt x="8121" y="20243"/>
                  </a:cubicBezTo>
                  <a:cubicBezTo>
                    <a:pt x="10238" y="19893"/>
                    <a:pt x="12201" y="18936"/>
                    <a:pt x="13783" y="17489"/>
                  </a:cubicBezTo>
                  <a:cubicBezTo>
                    <a:pt x="15360" y="16035"/>
                    <a:pt x="16488" y="14158"/>
                    <a:pt x="17016" y="12084"/>
                  </a:cubicBezTo>
                  <a:cubicBezTo>
                    <a:pt x="17402" y="11097"/>
                    <a:pt x="17568" y="10035"/>
                    <a:pt x="17501" y="8974"/>
                  </a:cubicBezTo>
                  <a:cubicBezTo>
                    <a:pt x="17439" y="7919"/>
                    <a:pt x="17151" y="6883"/>
                    <a:pt x="16648" y="5950"/>
                  </a:cubicBezTo>
                  <a:cubicBezTo>
                    <a:pt x="16354" y="5545"/>
                    <a:pt x="15967" y="5214"/>
                    <a:pt x="15519" y="4993"/>
                  </a:cubicBezTo>
                  <a:cubicBezTo>
                    <a:pt x="15072" y="4766"/>
                    <a:pt x="14574" y="4656"/>
                    <a:pt x="14072" y="4662"/>
                  </a:cubicBezTo>
                  <a:lnTo>
                    <a:pt x="13887" y="4601"/>
                  </a:lnTo>
                  <a:close/>
                </a:path>
              </a:pathLst>
            </a:custGeom>
            <a:solidFill>
              <a:srgbClr val="0E0E0E"/>
            </a:solidFill>
            <a:ln w="6134"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1C4F8914-7AA3-41F9-8E98-5804D9E0B81A}"/>
                </a:ext>
              </a:extLst>
            </p:cNvPr>
            <p:cNvSpPr/>
            <p:nvPr/>
          </p:nvSpPr>
          <p:spPr>
            <a:xfrm>
              <a:off x="6271385" y="1474101"/>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16 w 17402"/>
                <a:gd name="connsiteY4" fmla="*/ 3153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905"/>
                    <a:pt x="10793" y="18820"/>
                    <a:pt x="12793" y="17071"/>
                  </a:cubicBezTo>
                  <a:cubicBezTo>
                    <a:pt x="14792" y="15329"/>
                    <a:pt x="16203" y="13004"/>
                    <a:pt x="16829" y="10428"/>
                  </a:cubicBezTo>
                  <a:cubicBezTo>
                    <a:pt x="18546" y="4846"/>
                    <a:pt x="16277" y="184"/>
                    <a:pt x="11738" y="0"/>
                  </a:cubicBezTo>
                  <a:cubicBezTo>
                    <a:pt x="9100" y="301"/>
                    <a:pt x="6609" y="1399"/>
                    <a:pt x="4616" y="3153"/>
                  </a:cubicBezTo>
                  <a:cubicBezTo>
                    <a:pt x="2622" y="4907"/>
                    <a:pt x="1211" y="7232"/>
                    <a:pt x="573" y="9815"/>
                  </a:cubicBezTo>
                  <a:cubicBezTo>
                    <a:pt x="-1144" y="15397"/>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97CFDAA2-1391-4723-A369-D36AC3B3F580}"/>
                </a:ext>
              </a:extLst>
            </p:cNvPr>
            <p:cNvSpPr/>
            <p:nvPr/>
          </p:nvSpPr>
          <p:spPr>
            <a:xfrm>
              <a:off x="6268990" y="1471832"/>
              <a:ext cx="22081" cy="24781"/>
            </a:xfrm>
            <a:custGeom>
              <a:avLst/>
              <a:gdLst>
                <a:gd name="connsiteX0" fmla="*/ 8305 w 22081"/>
                <a:gd name="connsiteY0" fmla="*/ 24782 h 24781"/>
                <a:gd name="connsiteX1" fmla="*/ 7937 w 22081"/>
                <a:gd name="connsiteY1" fmla="*/ 24782 h 24781"/>
                <a:gd name="connsiteX2" fmla="*/ 4490 w 22081"/>
                <a:gd name="connsiteY2" fmla="*/ 23880 h 24781"/>
                <a:gd name="connsiteX3" fmla="*/ 1803 w 22081"/>
                <a:gd name="connsiteY3" fmla="*/ 21531 h 24781"/>
                <a:gd name="connsiteX4" fmla="*/ 67 w 22081"/>
                <a:gd name="connsiteY4" fmla="*/ 16599 h 24781"/>
                <a:gd name="connsiteX5" fmla="*/ 699 w 22081"/>
                <a:gd name="connsiteY5" fmla="*/ 11410 h 24781"/>
                <a:gd name="connsiteX6" fmla="*/ 5594 w 22081"/>
                <a:gd name="connsiteY6" fmla="*/ 3509 h 24781"/>
                <a:gd name="connsiteX7" fmla="*/ 14194 w 22081"/>
                <a:gd name="connsiteY7" fmla="*/ 0 h 24781"/>
                <a:gd name="connsiteX8" fmla="*/ 17654 w 22081"/>
                <a:gd name="connsiteY8" fmla="*/ 889 h 24781"/>
                <a:gd name="connsiteX9" fmla="*/ 20328 w 22081"/>
                <a:gd name="connsiteY9" fmla="*/ 3251 h 24781"/>
                <a:gd name="connsiteX10" fmla="*/ 22021 w 22081"/>
                <a:gd name="connsiteY10" fmla="*/ 8189 h 24781"/>
                <a:gd name="connsiteX11" fmla="*/ 21371 w 22081"/>
                <a:gd name="connsiteY11" fmla="*/ 13372 h 24781"/>
                <a:gd name="connsiteX12" fmla="*/ 16599 w 22081"/>
                <a:gd name="connsiteY12" fmla="*/ 21089 h 24781"/>
                <a:gd name="connsiteX13" fmla="*/ 8305 w 22081"/>
                <a:gd name="connsiteY13" fmla="*/ 24782 h 24781"/>
                <a:gd name="connsiteX14" fmla="*/ 8305 w 22081"/>
                <a:gd name="connsiteY14" fmla="*/ 20181 h 24781"/>
                <a:gd name="connsiteX15" fmla="*/ 13992 w 22081"/>
                <a:gd name="connsiteY15" fmla="*/ 17452 h 24781"/>
                <a:gd name="connsiteX16" fmla="*/ 17200 w 22081"/>
                <a:gd name="connsiteY16" fmla="*/ 12023 h 24781"/>
                <a:gd name="connsiteX17" fmla="*/ 17684 w 22081"/>
                <a:gd name="connsiteY17" fmla="*/ 8907 h 24781"/>
                <a:gd name="connsiteX18" fmla="*/ 16770 w 22081"/>
                <a:gd name="connsiteY18" fmla="*/ 5889 h 24781"/>
                <a:gd name="connsiteX19" fmla="*/ 15679 w 22081"/>
                <a:gd name="connsiteY19" fmla="*/ 4926 h 24781"/>
                <a:gd name="connsiteX20" fmla="*/ 14256 w 22081"/>
                <a:gd name="connsiteY20" fmla="*/ 4601 h 24781"/>
                <a:gd name="connsiteX21" fmla="*/ 8545 w 22081"/>
                <a:gd name="connsiteY21" fmla="*/ 7300 h 24781"/>
                <a:gd name="connsiteX22" fmla="*/ 5361 w 22081"/>
                <a:gd name="connsiteY22" fmla="*/ 12759 h 24781"/>
                <a:gd name="connsiteX23" fmla="*/ 4864 w 22081"/>
                <a:gd name="connsiteY23" fmla="*/ 15875 h 24781"/>
                <a:gd name="connsiteX24" fmla="*/ 5790 w 22081"/>
                <a:gd name="connsiteY24" fmla="*/ 18893 h 24781"/>
                <a:gd name="connsiteX25" fmla="*/ 6808 w 22081"/>
                <a:gd name="connsiteY25" fmla="*/ 19807 h 24781"/>
                <a:gd name="connsiteX26" fmla="*/ 8121 w 22081"/>
                <a:gd name="connsiteY26" fmla="*/ 20181 h 24781"/>
                <a:gd name="connsiteX27" fmla="*/ 8305 w 22081"/>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1">
                  <a:moveTo>
                    <a:pt x="8305" y="24782"/>
                  </a:moveTo>
                  <a:lnTo>
                    <a:pt x="7937" y="24782"/>
                  </a:lnTo>
                  <a:cubicBezTo>
                    <a:pt x="6735" y="24751"/>
                    <a:pt x="5551" y="24438"/>
                    <a:pt x="4490" y="23880"/>
                  </a:cubicBezTo>
                  <a:cubicBezTo>
                    <a:pt x="3422" y="23316"/>
                    <a:pt x="2508" y="22512"/>
                    <a:pt x="1803" y="21531"/>
                  </a:cubicBezTo>
                  <a:cubicBezTo>
                    <a:pt x="852" y="20040"/>
                    <a:pt x="257" y="18353"/>
                    <a:pt x="67" y="16599"/>
                  </a:cubicBezTo>
                  <a:cubicBezTo>
                    <a:pt x="-123" y="14845"/>
                    <a:pt x="92" y="13066"/>
                    <a:pt x="699" y="11410"/>
                  </a:cubicBezTo>
                  <a:cubicBezTo>
                    <a:pt x="1460" y="8324"/>
                    <a:pt x="3171" y="5564"/>
                    <a:pt x="5594" y="3509"/>
                  </a:cubicBezTo>
                  <a:cubicBezTo>
                    <a:pt x="8017" y="1460"/>
                    <a:pt x="11029" y="233"/>
                    <a:pt x="14194" y="0"/>
                  </a:cubicBezTo>
                  <a:cubicBezTo>
                    <a:pt x="15402" y="18"/>
                    <a:pt x="16587" y="325"/>
                    <a:pt x="17654" y="889"/>
                  </a:cubicBezTo>
                  <a:cubicBezTo>
                    <a:pt x="18715" y="1454"/>
                    <a:pt x="19635" y="2264"/>
                    <a:pt x="20328" y="3251"/>
                  </a:cubicBezTo>
                  <a:cubicBezTo>
                    <a:pt x="21261" y="4748"/>
                    <a:pt x="21837" y="6435"/>
                    <a:pt x="22021" y="8189"/>
                  </a:cubicBezTo>
                  <a:cubicBezTo>
                    <a:pt x="22199" y="9944"/>
                    <a:pt x="21978" y="11716"/>
                    <a:pt x="21371" y="13372"/>
                  </a:cubicBezTo>
                  <a:cubicBezTo>
                    <a:pt x="20592" y="16366"/>
                    <a:pt x="18930" y="19059"/>
                    <a:pt x="16599" y="21089"/>
                  </a:cubicBezTo>
                  <a:cubicBezTo>
                    <a:pt x="14268" y="23126"/>
                    <a:pt x="11379" y="24414"/>
                    <a:pt x="8305" y="24782"/>
                  </a:cubicBezTo>
                  <a:close/>
                  <a:moveTo>
                    <a:pt x="8305" y="20181"/>
                  </a:moveTo>
                  <a:cubicBezTo>
                    <a:pt x="10428" y="19856"/>
                    <a:pt x="12409" y="18906"/>
                    <a:pt x="13992" y="17452"/>
                  </a:cubicBezTo>
                  <a:cubicBezTo>
                    <a:pt x="15574" y="15998"/>
                    <a:pt x="16691" y="14109"/>
                    <a:pt x="17200" y="12023"/>
                  </a:cubicBezTo>
                  <a:cubicBezTo>
                    <a:pt x="17592" y="11035"/>
                    <a:pt x="17758" y="9968"/>
                    <a:pt x="17684" y="8907"/>
                  </a:cubicBezTo>
                  <a:cubicBezTo>
                    <a:pt x="17611" y="7846"/>
                    <a:pt x="17298" y="6815"/>
                    <a:pt x="16770" y="5889"/>
                  </a:cubicBezTo>
                  <a:cubicBezTo>
                    <a:pt x="16495" y="5478"/>
                    <a:pt x="16120" y="5147"/>
                    <a:pt x="15679" y="4926"/>
                  </a:cubicBezTo>
                  <a:cubicBezTo>
                    <a:pt x="15237" y="4699"/>
                    <a:pt x="14752" y="4588"/>
                    <a:pt x="14256" y="4601"/>
                  </a:cubicBezTo>
                  <a:cubicBezTo>
                    <a:pt x="12127" y="4901"/>
                    <a:pt x="10133" y="5846"/>
                    <a:pt x="8545" y="7300"/>
                  </a:cubicBezTo>
                  <a:cubicBezTo>
                    <a:pt x="6956" y="8760"/>
                    <a:pt x="5845" y="10661"/>
                    <a:pt x="5361" y="12759"/>
                  </a:cubicBezTo>
                  <a:cubicBezTo>
                    <a:pt x="4962" y="13747"/>
                    <a:pt x="4790" y="14814"/>
                    <a:pt x="4864" y="15875"/>
                  </a:cubicBezTo>
                  <a:cubicBezTo>
                    <a:pt x="4944" y="16936"/>
                    <a:pt x="5257" y="17973"/>
                    <a:pt x="5790" y="18893"/>
                  </a:cubicBezTo>
                  <a:cubicBezTo>
                    <a:pt x="6054" y="19274"/>
                    <a:pt x="6404" y="19586"/>
                    <a:pt x="6808" y="19807"/>
                  </a:cubicBezTo>
                  <a:cubicBezTo>
                    <a:pt x="7214" y="20034"/>
                    <a:pt x="7661" y="20157"/>
                    <a:pt x="8121" y="20181"/>
                  </a:cubicBezTo>
                  <a:lnTo>
                    <a:pt x="8305" y="20181"/>
                  </a:lnTo>
                  <a:close/>
                </a:path>
              </a:pathLst>
            </a:custGeom>
            <a:solidFill>
              <a:srgbClr val="0E0E0E"/>
            </a:solidFill>
            <a:ln w="6134"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7D9EFCD3-B6CB-4515-8A37-307626671782}"/>
                </a:ext>
              </a:extLst>
            </p:cNvPr>
            <p:cNvSpPr/>
            <p:nvPr/>
          </p:nvSpPr>
          <p:spPr>
            <a:xfrm>
              <a:off x="6307990" y="1475243"/>
              <a:ext cx="17431" cy="20247"/>
            </a:xfrm>
            <a:custGeom>
              <a:avLst/>
              <a:gdLst>
                <a:gd name="connsiteX0" fmla="*/ 15134 w 17431"/>
                <a:gd name="connsiteY0" fmla="*/ 14206 h 20247"/>
                <a:gd name="connsiteX1" fmla="*/ 14612 w 17431"/>
                <a:gd name="connsiteY1" fmla="*/ 864 h 20247"/>
                <a:gd name="connsiteX2" fmla="*/ 2301 w 17431"/>
                <a:gd name="connsiteY2" fmla="*/ 6035 h 20247"/>
                <a:gd name="connsiteX3" fmla="*/ 2816 w 17431"/>
                <a:gd name="connsiteY3" fmla="*/ 19383 h 20247"/>
                <a:gd name="connsiteX4" fmla="*/ 15134 w 17431"/>
                <a:gd name="connsiteY4" fmla="*/ 14206 h 20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1" h="20247">
                  <a:moveTo>
                    <a:pt x="15134" y="14206"/>
                  </a:moveTo>
                  <a:cubicBezTo>
                    <a:pt x="18391" y="9096"/>
                    <a:pt x="18158" y="3115"/>
                    <a:pt x="14612" y="864"/>
                  </a:cubicBezTo>
                  <a:cubicBezTo>
                    <a:pt x="11067" y="-1393"/>
                    <a:pt x="5558" y="925"/>
                    <a:pt x="2301" y="6035"/>
                  </a:cubicBezTo>
                  <a:cubicBezTo>
                    <a:pt x="-956" y="11151"/>
                    <a:pt x="-729" y="17126"/>
                    <a:pt x="2816" y="19383"/>
                  </a:cubicBezTo>
                  <a:cubicBezTo>
                    <a:pt x="6362" y="21641"/>
                    <a:pt x="11876" y="19322"/>
                    <a:pt x="15134" y="14206"/>
                  </a:cubicBezTo>
                  <a:close/>
                </a:path>
              </a:pathLst>
            </a:custGeom>
            <a:solidFill>
              <a:srgbClr val="161616"/>
            </a:solidFill>
            <a:ln w="6134"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E467FDC7-A14A-4784-983B-518DDF0C7380}"/>
                </a:ext>
              </a:extLst>
            </p:cNvPr>
            <p:cNvSpPr/>
            <p:nvPr/>
          </p:nvSpPr>
          <p:spPr>
            <a:xfrm>
              <a:off x="6305733" y="1473243"/>
              <a:ext cx="22080" cy="24782"/>
            </a:xfrm>
            <a:custGeom>
              <a:avLst/>
              <a:gdLst>
                <a:gd name="connsiteX0" fmla="*/ 8305 w 22080"/>
                <a:gd name="connsiteY0" fmla="*/ 24782 h 24782"/>
                <a:gd name="connsiteX1" fmla="*/ 7937 w 22080"/>
                <a:gd name="connsiteY1" fmla="*/ 24782 h 24782"/>
                <a:gd name="connsiteX2" fmla="*/ 4490 w 22080"/>
                <a:gd name="connsiteY2" fmla="*/ 23874 h 24782"/>
                <a:gd name="connsiteX3" fmla="*/ 1803 w 22080"/>
                <a:gd name="connsiteY3" fmla="*/ 21531 h 24782"/>
                <a:gd name="connsiteX4" fmla="*/ 67 w 22080"/>
                <a:gd name="connsiteY4" fmla="*/ 16599 h 24782"/>
                <a:gd name="connsiteX5" fmla="*/ 699 w 22080"/>
                <a:gd name="connsiteY5" fmla="*/ 11410 h 24782"/>
                <a:gd name="connsiteX6" fmla="*/ 5551 w 22080"/>
                <a:gd name="connsiteY6" fmla="*/ 3466 h 24782"/>
                <a:gd name="connsiteX7" fmla="*/ 14194 w 22080"/>
                <a:gd name="connsiteY7" fmla="*/ 0 h 24782"/>
                <a:gd name="connsiteX8" fmla="*/ 17648 w 22080"/>
                <a:gd name="connsiteY8" fmla="*/ 889 h 24782"/>
                <a:gd name="connsiteX9" fmla="*/ 20328 w 22080"/>
                <a:gd name="connsiteY9" fmla="*/ 3251 h 24782"/>
                <a:gd name="connsiteX10" fmla="*/ 22021 w 22080"/>
                <a:gd name="connsiteY10" fmla="*/ 8189 h 24782"/>
                <a:gd name="connsiteX11" fmla="*/ 21371 w 22080"/>
                <a:gd name="connsiteY11" fmla="*/ 13373 h 24782"/>
                <a:gd name="connsiteX12" fmla="*/ 16598 w 22080"/>
                <a:gd name="connsiteY12" fmla="*/ 21089 h 24782"/>
                <a:gd name="connsiteX13" fmla="*/ 8305 w 22080"/>
                <a:gd name="connsiteY13" fmla="*/ 24782 h 24782"/>
                <a:gd name="connsiteX14" fmla="*/ 5177 w 22080"/>
                <a:gd name="connsiteY14" fmla="*/ 12514 h 24782"/>
                <a:gd name="connsiteX15" fmla="*/ 4680 w 22080"/>
                <a:gd name="connsiteY15" fmla="*/ 15630 h 24782"/>
                <a:gd name="connsiteX16" fmla="*/ 5606 w 22080"/>
                <a:gd name="connsiteY16" fmla="*/ 18648 h 24782"/>
                <a:gd name="connsiteX17" fmla="*/ 6692 w 22080"/>
                <a:gd name="connsiteY17" fmla="*/ 19642 h 24782"/>
                <a:gd name="connsiteX18" fmla="*/ 8121 w 22080"/>
                <a:gd name="connsiteY18" fmla="*/ 19997 h 24782"/>
                <a:gd name="connsiteX19" fmla="*/ 13777 w 22080"/>
                <a:gd name="connsiteY19" fmla="*/ 17231 h 24782"/>
                <a:gd name="connsiteX20" fmla="*/ 17016 w 22080"/>
                <a:gd name="connsiteY20" fmla="*/ 11839 h 24782"/>
                <a:gd name="connsiteX21" fmla="*/ 17500 w 22080"/>
                <a:gd name="connsiteY21" fmla="*/ 8723 h 24782"/>
                <a:gd name="connsiteX22" fmla="*/ 16586 w 22080"/>
                <a:gd name="connsiteY22" fmla="*/ 5705 h 24782"/>
                <a:gd name="connsiteX23" fmla="*/ 15494 w 22080"/>
                <a:gd name="connsiteY23" fmla="*/ 4742 h 24782"/>
                <a:gd name="connsiteX24" fmla="*/ 14071 w 22080"/>
                <a:gd name="connsiteY24" fmla="*/ 4417 h 24782"/>
                <a:gd name="connsiteX25" fmla="*/ 8361 w 22080"/>
                <a:gd name="connsiteY25" fmla="*/ 7116 h 24782"/>
                <a:gd name="connsiteX26" fmla="*/ 5177 w 22080"/>
                <a:gd name="connsiteY26" fmla="*/ 12575 h 24782"/>
                <a:gd name="connsiteX27" fmla="*/ 5177 w 22080"/>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0" h="24782">
                  <a:moveTo>
                    <a:pt x="8305" y="24782"/>
                  </a:moveTo>
                  <a:lnTo>
                    <a:pt x="7937" y="24782"/>
                  </a:lnTo>
                  <a:cubicBezTo>
                    <a:pt x="6735" y="24751"/>
                    <a:pt x="5551" y="24439"/>
                    <a:pt x="4490" y="23874"/>
                  </a:cubicBezTo>
                  <a:cubicBezTo>
                    <a:pt x="3423" y="23316"/>
                    <a:pt x="2502" y="22512"/>
                    <a:pt x="1803" y="21531"/>
                  </a:cubicBezTo>
                  <a:cubicBezTo>
                    <a:pt x="852" y="20040"/>
                    <a:pt x="257" y="18353"/>
                    <a:pt x="67" y="16599"/>
                  </a:cubicBezTo>
                  <a:cubicBezTo>
                    <a:pt x="-123" y="14845"/>
                    <a:pt x="92" y="13066"/>
                    <a:pt x="699" y="11410"/>
                  </a:cubicBezTo>
                  <a:cubicBezTo>
                    <a:pt x="1423" y="8306"/>
                    <a:pt x="3122" y="5521"/>
                    <a:pt x="5551" y="3466"/>
                  </a:cubicBezTo>
                  <a:cubicBezTo>
                    <a:pt x="7986" y="1411"/>
                    <a:pt x="11017" y="196"/>
                    <a:pt x="14194" y="0"/>
                  </a:cubicBezTo>
                  <a:cubicBezTo>
                    <a:pt x="15403" y="18"/>
                    <a:pt x="16586" y="325"/>
                    <a:pt x="17648" y="889"/>
                  </a:cubicBezTo>
                  <a:cubicBezTo>
                    <a:pt x="18715" y="1454"/>
                    <a:pt x="19635" y="2264"/>
                    <a:pt x="20328" y="3251"/>
                  </a:cubicBezTo>
                  <a:cubicBezTo>
                    <a:pt x="21260" y="4748"/>
                    <a:pt x="21837" y="6435"/>
                    <a:pt x="22021" y="8189"/>
                  </a:cubicBezTo>
                  <a:cubicBezTo>
                    <a:pt x="22199" y="9944"/>
                    <a:pt x="21978" y="11716"/>
                    <a:pt x="21371" y="13373"/>
                  </a:cubicBezTo>
                  <a:cubicBezTo>
                    <a:pt x="20592" y="16366"/>
                    <a:pt x="18929" y="19059"/>
                    <a:pt x="16598" y="21089"/>
                  </a:cubicBezTo>
                  <a:cubicBezTo>
                    <a:pt x="14268" y="23126"/>
                    <a:pt x="11379" y="24414"/>
                    <a:pt x="8305" y="24782"/>
                  </a:cubicBezTo>
                  <a:close/>
                  <a:moveTo>
                    <a:pt x="5177" y="12514"/>
                  </a:moveTo>
                  <a:cubicBezTo>
                    <a:pt x="4778" y="13501"/>
                    <a:pt x="4606" y="14569"/>
                    <a:pt x="4680" y="15630"/>
                  </a:cubicBezTo>
                  <a:cubicBezTo>
                    <a:pt x="4754" y="16691"/>
                    <a:pt x="5073" y="17728"/>
                    <a:pt x="5606" y="18648"/>
                  </a:cubicBezTo>
                  <a:cubicBezTo>
                    <a:pt x="5882" y="19065"/>
                    <a:pt x="6256" y="19402"/>
                    <a:pt x="6692" y="19642"/>
                  </a:cubicBezTo>
                  <a:cubicBezTo>
                    <a:pt x="7134" y="19875"/>
                    <a:pt x="7624" y="19997"/>
                    <a:pt x="8121" y="19997"/>
                  </a:cubicBezTo>
                  <a:cubicBezTo>
                    <a:pt x="10231" y="19642"/>
                    <a:pt x="12194" y="18679"/>
                    <a:pt x="13777" y="17231"/>
                  </a:cubicBezTo>
                  <a:cubicBezTo>
                    <a:pt x="15353" y="15783"/>
                    <a:pt x="16476" y="13912"/>
                    <a:pt x="17016" y="11839"/>
                  </a:cubicBezTo>
                  <a:cubicBezTo>
                    <a:pt x="17408" y="10851"/>
                    <a:pt x="17574" y="9784"/>
                    <a:pt x="17500" y="8723"/>
                  </a:cubicBezTo>
                  <a:cubicBezTo>
                    <a:pt x="17427" y="7662"/>
                    <a:pt x="17114" y="6631"/>
                    <a:pt x="16586" y="5705"/>
                  </a:cubicBezTo>
                  <a:cubicBezTo>
                    <a:pt x="16310" y="5294"/>
                    <a:pt x="15930" y="4963"/>
                    <a:pt x="15494" y="4742"/>
                  </a:cubicBezTo>
                  <a:cubicBezTo>
                    <a:pt x="15053" y="4515"/>
                    <a:pt x="14562" y="4404"/>
                    <a:pt x="14071" y="4417"/>
                  </a:cubicBezTo>
                  <a:cubicBezTo>
                    <a:pt x="11937" y="4717"/>
                    <a:pt x="9949" y="5662"/>
                    <a:pt x="8361" y="7116"/>
                  </a:cubicBezTo>
                  <a:cubicBezTo>
                    <a:pt x="6772" y="8576"/>
                    <a:pt x="5661" y="10477"/>
                    <a:pt x="5177" y="12575"/>
                  </a:cubicBezTo>
                  <a:lnTo>
                    <a:pt x="5177" y="12514"/>
                  </a:lnTo>
                  <a:close/>
                </a:path>
              </a:pathLst>
            </a:custGeom>
            <a:solidFill>
              <a:srgbClr val="0E0E0E"/>
            </a:solidFill>
            <a:ln w="6134"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D2291959-B73F-4023-802F-BED0C6C3D0FB}"/>
                </a:ext>
              </a:extLst>
            </p:cNvPr>
            <p:cNvSpPr/>
            <p:nvPr/>
          </p:nvSpPr>
          <p:spPr>
            <a:xfrm>
              <a:off x="6014179" y="1464225"/>
              <a:ext cx="17402" cy="20181"/>
            </a:xfrm>
            <a:custGeom>
              <a:avLst/>
              <a:gdLst>
                <a:gd name="connsiteX0" fmla="*/ 11738 w 17402"/>
                <a:gd name="connsiteY0" fmla="*/ 0 h 20181"/>
                <a:gd name="connsiteX1" fmla="*/ 4616 w 17402"/>
                <a:gd name="connsiteY1" fmla="*/ 3159 h 20181"/>
                <a:gd name="connsiteX2" fmla="*/ 573 w 17402"/>
                <a:gd name="connsiteY2" fmla="*/ 9815 h 20181"/>
                <a:gd name="connsiteX3" fmla="*/ 5665 w 17402"/>
                <a:gd name="connsiteY3" fmla="*/ 20181 h 20181"/>
                <a:gd name="connsiteX4" fmla="*/ 12793 w 17402"/>
                <a:gd name="connsiteY4" fmla="*/ 17071 h 20181"/>
                <a:gd name="connsiteX5" fmla="*/ 16829 w 17402"/>
                <a:gd name="connsiteY5" fmla="*/ 10428 h 20181"/>
                <a:gd name="connsiteX6" fmla="*/ 11738 w 17402"/>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1738" y="0"/>
                  </a:moveTo>
                  <a:cubicBezTo>
                    <a:pt x="9100" y="301"/>
                    <a:pt x="6610" y="1399"/>
                    <a:pt x="4616" y="3159"/>
                  </a:cubicBezTo>
                  <a:cubicBezTo>
                    <a:pt x="2622" y="4914"/>
                    <a:pt x="1211" y="7232"/>
                    <a:pt x="573" y="9815"/>
                  </a:cubicBezTo>
                  <a:cubicBezTo>
                    <a:pt x="-1144" y="15397"/>
                    <a:pt x="1125" y="20059"/>
                    <a:pt x="5665" y="20181"/>
                  </a:cubicBezTo>
                  <a:cubicBezTo>
                    <a:pt x="8303" y="19905"/>
                    <a:pt x="10793" y="18820"/>
                    <a:pt x="12793" y="17071"/>
                  </a:cubicBezTo>
                  <a:cubicBezTo>
                    <a:pt x="14786" y="15329"/>
                    <a:pt x="16197" y="13005"/>
                    <a:pt x="16829" y="10428"/>
                  </a:cubicBezTo>
                  <a:cubicBezTo>
                    <a:pt x="18547" y="4846"/>
                    <a:pt x="16277" y="184"/>
                    <a:pt x="11738" y="0"/>
                  </a:cubicBezTo>
                  <a:close/>
                </a:path>
              </a:pathLst>
            </a:custGeom>
            <a:solidFill>
              <a:srgbClr val="161616"/>
            </a:solidFill>
            <a:ln w="6134"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2F2AF431-85CE-4250-BF5F-9B1CC6B1717D}"/>
                </a:ext>
              </a:extLst>
            </p:cNvPr>
            <p:cNvSpPr/>
            <p:nvPr/>
          </p:nvSpPr>
          <p:spPr>
            <a:xfrm>
              <a:off x="6011834" y="1461956"/>
              <a:ext cx="22091" cy="24781"/>
            </a:xfrm>
            <a:custGeom>
              <a:avLst/>
              <a:gdLst>
                <a:gd name="connsiteX0" fmla="*/ 8255 w 22091"/>
                <a:gd name="connsiteY0" fmla="*/ 24782 h 24781"/>
                <a:gd name="connsiteX1" fmla="*/ 7887 w 22091"/>
                <a:gd name="connsiteY1" fmla="*/ 24782 h 24781"/>
                <a:gd name="connsiteX2" fmla="*/ 4446 w 22091"/>
                <a:gd name="connsiteY2" fmla="*/ 23862 h 24781"/>
                <a:gd name="connsiteX3" fmla="*/ 1753 w 22091"/>
                <a:gd name="connsiteY3" fmla="*/ 21531 h 24781"/>
                <a:gd name="connsiteX4" fmla="*/ 60 w 22091"/>
                <a:gd name="connsiteY4" fmla="*/ 16593 h 24781"/>
                <a:gd name="connsiteX5" fmla="*/ 710 w 22091"/>
                <a:gd name="connsiteY5" fmla="*/ 11410 h 24781"/>
                <a:gd name="connsiteX6" fmla="*/ 5623 w 22091"/>
                <a:gd name="connsiteY6" fmla="*/ 3533 h 24781"/>
                <a:gd name="connsiteX7" fmla="*/ 14205 w 22091"/>
                <a:gd name="connsiteY7" fmla="*/ 0 h 24781"/>
                <a:gd name="connsiteX8" fmla="*/ 17659 w 22091"/>
                <a:gd name="connsiteY8" fmla="*/ 889 h 24781"/>
                <a:gd name="connsiteX9" fmla="*/ 20339 w 22091"/>
                <a:gd name="connsiteY9" fmla="*/ 3251 h 24781"/>
                <a:gd name="connsiteX10" fmla="*/ 22032 w 22091"/>
                <a:gd name="connsiteY10" fmla="*/ 8189 h 24781"/>
                <a:gd name="connsiteX11" fmla="*/ 21382 w 22091"/>
                <a:gd name="connsiteY11" fmla="*/ 13372 h 24781"/>
                <a:gd name="connsiteX12" fmla="*/ 16585 w 22091"/>
                <a:gd name="connsiteY12" fmla="*/ 21108 h 24781"/>
                <a:gd name="connsiteX13" fmla="*/ 8255 w 22091"/>
                <a:gd name="connsiteY13" fmla="*/ 24782 h 24781"/>
                <a:gd name="connsiteX14" fmla="*/ 13837 w 22091"/>
                <a:gd name="connsiteY14" fmla="*/ 4601 h 24781"/>
                <a:gd name="connsiteX15" fmla="*/ 8267 w 22091"/>
                <a:gd name="connsiteY15" fmla="*/ 7386 h 24781"/>
                <a:gd name="connsiteX16" fmla="*/ 5126 w 22091"/>
                <a:gd name="connsiteY16" fmla="*/ 12759 h 24781"/>
                <a:gd name="connsiteX17" fmla="*/ 4630 w 22091"/>
                <a:gd name="connsiteY17" fmla="*/ 15875 h 24781"/>
                <a:gd name="connsiteX18" fmla="*/ 5556 w 22091"/>
                <a:gd name="connsiteY18" fmla="*/ 18893 h 24781"/>
                <a:gd name="connsiteX19" fmla="*/ 6642 w 22091"/>
                <a:gd name="connsiteY19" fmla="*/ 19887 h 24781"/>
                <a:gd name="connsiteX20" fmla="*/ 8071 w 22091"/>
                <a:gd name="connsiteY20" fmla="*/ 20243 h 24781"/>
                <a:gd name="connsiteX21" fmla="*/ 13641 w 22091"/>
                <a:gd name="connsiteY21" fmla="*/ 17458 h 24781"/>
                <a:gd name="connsiteX22" fmla="*/ 16781 w 22091"/>
                <a:gd name="connsiteY22" fmla="*/ 12084 h 24781"/>
                <a:gd name="connsiteX23" fmla="*/ 17266 w 22091"/>
                <a:gd name="connsiteY23" fmla="*/ 8968 h 24781"/>
                <a:gd name="connsiteX24" fmla="*/ 16352 w 22091"/>
                <a:gd name="connsiteY24" fmla="*/ 5950 h 24781"/>
                <a:gd name="connsiteX25" fmla="*/ 15260 w 22091"/>
                <a:gd name="connsiteY25" fmla="*/ 4987 h 24781"/>
                <a:gd name="connsiteX26" fmla="*/ 13837 w 22091"/>
                <a:gd name="connsiteY26" fmla="*/ 4662 h 24781"/>
                <a:gd name="connsiteX27" fmla="*/ 13837 w 22091"/>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91" h="24781">
                  <a:moveTo>
                    <a:pt x="8255" y="24782"/>
                  </a:moveTo>
                  <a:lnTo>
                    <a:pt x="7887" y="24782"/>
                  </a:lnTo>
                  <a:cubicBezTo>
                    <a:pt x="6685" y="24739"/>
                    <a:pt x="5507" y="24420"/>
                    <a:pt x="4446" y="23862"/>
                  </a:cubicBezTo>
                  <a:cubicBezTo>
                    <a:pt x="3384" y="23298"/>
                    <a:pt x="2464" y="22500"/>
                    <a:pt x="1753" y="21531"/>
                  </a:cubicBezTo>
                  <a:cubicBezTo>
                    <a:pt x="820" y="20034"/>
                    <a:pt x="243" y="18347"/>
                    <a:pt x="60" y="16593"/>
                  </a:cubicBezTo>
                  <a:cubicBezTo>
                    <a:pt x="-118" y="14838"/>
                    <a:pt x="103" y="13066"/>
                    <a:pt x="710" y="11410"/>
                  </a:cubicBezTo>
                  <a:cubicBezTo>
                    <a:pt x="1483" y="8336"/>
                    <a:pt x="3200" y="5582"/>
                    <a:pt x="5623" y="3533"/>
                  </a:cubicBezTo>
                  <a:cubicBezTo>
                    <a:pt x="8040" y="1484"/>
                    <a:pt x="11046" y="252"/>
                    <a:pt x="14205" y="0"/>
                  </a:cubicBezTo>
                  <a:cubicBezTo>
                    <a:pt x="15413" y="25"/>
                    <a:pt x="16597" y="325"/>
                    <a:pt x="17659" y="889"/>
                  </a:cubicBezTo>
                  <a:cubicBezTo>
                    <a:pt x="18726" y="1460"/>
                    <a:pt x="19646" y="2264"/>
                    <a:pt x="20339" y="3251"/>
                  </a:cubicBezTo>
                  <a:cubicBezTo>
                    <a:pt x="21272" y="4748"/>
                    <a:pt x="21848" y="6441"/>
                    <a:pt x="22032" y="8189"/>
                  </a:cubicBezTo>
                  <a:cubicBezTo>
                    <a:pt x="22210" y="9944"/>
                    <a:pt x="21989" y="11716"/>
                    <a:pt x="21382" y="13372"/>
                  </a:cubicBezTo>
                  <a:cubicBezTo>
                    <a:pt x="20597" y="16378"/>
                    <a:pt x="18928" y="19071"/>
                    <a:pt x="16585" y="21108"/>
                  </a:cubicBezTo>
                  <a:cubicBezTo>
                    <a:pt x="14242" y="23144"/>
                    <a:pt x="11340" y="24426"/>
                    <a:pt x="8255" y="24782"/>
                  </a:cubicBezTo>
                  <a:close/>
                  <a:moveTo>
                    <a:pt x="13837" y="4601"/>
                  </a:moveTo>
                  <a:cubicBezTo>
                    <a:pt x="11751" y="4969"/>
                    <a:pt x="9813" y="5938"/>
                    <a:pt x="8267" y="7386"/>
                  </a:cubicBezTo>
                  <a:cubicBezTo>
                    <a:pt x="6721" y="8833"/>
                    <a:pt x="5630" y="10704"/>
                    <a:pt x="5126" y="12759"/>
                  </a:cubicBezTo>
                  <a:cubicBezTo>
                    <a:pt x="4728" y="13747"/>
                    <a:pt x="4556" y="14814"/>
                    <a:pt x="4630" y="15875"/>
                  </a:cubicBezTo>
                  <a:cubicBezTo>
                    <a:pt x="4703" y="16943"/>
                    <a:pt x="5022" y="17973"/>
                    <a:pt x="5556" y="18893"/>
                  </a:cubicBezTo>
                  <a:cubicBezTo>
                    <a:pt x="5832" y="19310"/>
                    <a:pt x="6206" y="19648"/>
                    <a:pt x="6642" y="19887"/>
                  </a:cubicBezTo>
                  <a:cubicBezTo>
                    <a:pt x="7083" y="20120"/>
                    <a:pt x="7574" y="20243"/>
                    <a:pt x="8071" y="20243"/>
                  </a:cubicBezTo>
                  <a:cubicBezTo>
                    <a:pt x="10156" y="19875"/>
                    <a:pt x="12095" y="18906"/>
                    <a:pt x="13641" y="17458"/>
                  </a:cubicBezTo>
                  <a:cubicBezTo>
                    <a:pt x="15187" y="16010"/>
                    <a:pt x="16278" y="14145"/>
                    <a:pt x="16781" y="12084"/>
                  </a:cubicBezTo>
                  <a:cubicBezTo>
                    <a:pt x="17174" y="11097"/>
                    <a:pt x="17340" y="10029"/>
                    <a:pt x="17266" y="8968"/>
                  </a:cubicBezTo>
                  <a:cubicBezTo>
                    <a:pt x="17186" y="7907"/>
                    <a:pt x="16880" y="6876"/>
                    <a:pt x="16352" y="5950"/>
                  </a:cubicBezTo>
                  <a:cubicBezTo>
                    <a:pt x="16076" y="5545"/>
                    <a:pt x="15696" y="5208"/>
                    <a:pt x="15260" y="4987"/>
                  </a:cubicBezTo>
                  <a:cubicBezTo>
                    <a:pt x="14818" y="4760"/>
                    <a:pt x="14328" y="4650"/>
                    <a:pt x="13837"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C232C825-9874-42C0-AF46-C2B77A12514B}"/>
                </a:ext>
              </a:extLst>
            </p:cNvPr>
            <p:cNvSpPr/>
            <p:nvPr/>
          </p:nvSpPr>
          <p:spPr>
            <a:xfrm>
              <a:off x="6050923" y="1465636"/>
              <a:ext cx="17402" cy="20181"/>
            </a:xfrm>
            <a:custGeom>
              <a:avLst/>
              <a:gdLst>
                <a:gd name="connsiteX0" fmla="*/ 11738 w 17402"/>
                <a:gd name="connsiteY0" fmla="*/ 0 h 20181"/>
                <a:gd name="connsiteX1" fmla="*/ 4616 w 17402"/>
                <a:gd name="connsiteY1" fmla="*/ 3159 h 20181"/>
                <a:gd name="connsiteX2" fmla="*/ 573 w 17402"/>
                <a:gd name="connsiteY2" fmla="*/ 9815 h 20181"/>
                <a:gd name="connsiteX3" fmla="*/ 5665 w 17402"/>
                <a:gd name="connsiteY3" fmla="*/ 20181 h 20181"/>
                <a:gd name="connsiteX4" fmla="*/ 12787 w 17402"/>
                <a:gd name="connsiteY4" fmla="*/ 17071 h 20181"/>
                <a:gd name="connsiteX5" fmla="*/ 16829 w 17402"/>
                <a:gd name="connsiteY5" fmla="*/ 10428 h 20181"/>
                <a:gd name="connsiteX6" fmla="*/ 11738 w 17402"/>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1738" y="0"/>
                  </a:moveTo>
                  <a:cubicBezTo>
                    <a:pt x="9094" y="301"/>
                    <a:pt x="6609" y="1399"/>
                    <a:pt x="4616" y="3159"/>
                  </a:cubicBezTo>
                  <a:cubicBezTo>
                    <a:pt x="2616" y="4914"/>
                    <a:pt x="1205" y="7232"/>
                    <a:pt x="573" y="9815"/>
                  </a:cubicBezTo>
                  <a:cubicBezTo>
                    <a:pt x="-1144" y="15397"/>
                    <a:pt x="1126" y="20059"/>
                    <a:pt x="5665" y="20181"/>
                  </a:cubicBezTo>
                  <a:cubicBezTo>
                    <a:pt x="8302" y="19905"/>
                    <a:pt x="10793" y="18820"/>
                    <a:pt x="12787" y="17071"/>
                  </a:cubicBezTo>
                  <a:cubicBezTo>
                    <a:pt x="14786" y="15329"/>
                    <a:pt x="16197" y="13005"/>
                    <a:pt x="16829" y="10428"/>
                  </a:cubicBezTo>
                  <a:cubicBezTo>
                    <a:pt x="18546" y="4846"/>
                    <a:pt x="16277" y="184"/>
                    <a:pt x="11738" y="0"/>
                  </a:cubicBezTo>
                  <a:close/>
                </a:path>
              </a:pathLst>
            </a:custGeom>
            <a:solidFill>
              <a:srgbClr val="161616"/>
            </a:solidFill>
            <a:ln w="6134"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CCD5BF88-15B4-4637-9E9F-7CF1099DA01D}"/>
                </a:ext>
              </a:extLst>
            </p:cNvPr>
            <p:cNvSpPr/>
            <p:nvPr/>
          </p:nvSpPr>
          <p:spPr>
            <a:xfrm>
              <a:off x="6048521" y="1463367"/>
              <a:ext cx="22087" cy="24782"/>
            </a:xfrm>
            <a:custGeom>
              <a:avLst/>
              <a:gdLst>
                <a:gd name="connsiteX0" fmla="*/ 8311 w 22087"/>
                <a:gd name="connsiteY0" fmla="*/ 24782 h 24782"/>
                <a:gd name="connsiteX1" fmla="*/ 7943 w 22087"/>
                <a:gd name="connsiteY1" fmla="*/ 24782 h 24782"/>
                <a:gd name="connsiteX2" fmla="*/ 4496 w 22087"/>
                <a:gd name="connsiteY2" fmla="*/ 23880 h 24782"/>
                <a:gd name="connsiteX3" fmla="*/ 1809 w 22087"/>
                <a:gd name="connsiteY3" fmla="*/ 21531 h 24782"/>
                <a:gd name="connsiteX4" fmla="*/ 67 w 22087"/>
                <a:gd name="connsiteY4" fmla="*/ 16599 h 24782"/>
                <a:gd name="connsiteX5" fmla="*/ 705 w 22087"/>
                <a:gd name="connsiteY5" fmla="*/ 11410 h 24782"/>
                <a:gd name="connsiteX6" fmla="*/ 5582 w 22087"/>
                <a:gd name="connsiteY6" fmla="*/ 3490 h 24782"/>
                <a:gd name="connsiteX7" fmla="*/ 14200 w 22087"/>
                <a:gd name="connsiteY7" fmla="*/ 0 h 24782"/>
                <a:gd name="connsiteX8" fmla="*/ 17654 w 22087"/>
                <a:gd name="connsiteY8" fmla="*/ 889 h 24782"/>
                <a:gd name="connsiteX9" fmla="*/ 20334 w 22087"/>
                <a:gd name="connsiteY9" fmla="*/ 3251 h 24782"/>
                <a:gd name="connsiteX10" fmla="*/ 22027 w 22087"/>
                <a:gd name="connsiteY10" fmla="*/ 8189 h 24782"/>
                <a:gd name="connsiteX11" fmla="*/ 21377 w 22087"/>
                <a:gd name="connsiteY11" fmla="*/ 13373 h 24782"/>
                <a:gd name="connsiteX12" fmla="*/ 16605 w 22087"/>
                <a:gd name="connsiteY12" fmla="*/ 21095 h 24782"/>
                <a:gd name="connsiteX13" fmla="*/ 8311 w 22087"/>
                <a:gd name="connsiteY13" fmla="*/ 24782 h 24782"/>
                <a:gd name="connsiteX14" fmla="*/ 13894 w 22087"/>
                <a:gd name="connsiteY14" fmla="*/ 4601 h 24782"/>
                <a:gd name="connsiteX15" fmla="*/ 8324 w 22087"/>
                <a:gd name="connsiteY15" fmla="*/ 7386 h 24782"/>
                <a:gd name="connsiteX16" fmla="*/ 5183 w 22087"/>
                <a:gd name="connsiteY16" fmla="*/ 12759 h 24782"/>
                <a:gd name="connsiteX17" fmla="*/ 4686 w 22087"/>
                <a:gd name="connsiteY17" fmla="*/ 15875 h 24782"/>
                <a:gd name="connsiteX18" fmla="*/ 5612 w 22087"/>
                <a:gd name="connsiteY18" fmla="*/ 18893 h 24782"/>
                <a:gd name="connsiteX19" fmla="*/ 6698 w 22087"/>
                <a:gd name="connsiteY19" fmla="*/ 19887 h 24782"/>
                <a:gd name="connsiteX20" fmla="*/ 8128 w 22087"/>
                <a:gd name="connsiteY20" fmla="*/ 20243 h 24782"/>
                <a:gd name="connsiteX21" fmla="*/ 13820 w 22087"/>
                <a:gd name="connsiteY21" fmla="*/ 17525 h 24782"/>
                <a:gd name="connsiteX22" fmla="*/ 17022 w 22087"/>
                <a:gd name="connsiteY22" fmla="*/ 12084 h 24782"/>
                <a:gd name="connsiteX23" fmla="*/ 17507 w 22087"/>
                <a:gd name="connsiteY23" fmla="*/ 8968 h 24782"/>
                <a:gd name="connsiteX24" fmla="*/ 16593 w 22087"/>
                <a:gd name="connsiteY24" fmla="*/ 5950 h 24782"/>
                <a:gd name="connsiteX25" fmla="*/ 15501 w 22087"/>
                <a:gd name="connsiteY25" fmla="*/ 4987 h 24782"/>
                <a:gd name="connsiteX26" fmla="*/ 14077 w 22087"/>
                <a:gd name="connsiteY26" fmla="*/ 4662 h 24782"/>
                <a:gd name="connsiteX27" fmla="*/ 13894 w 22087"/>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7" h="24782">
                  <a:moveTo>
                    <a:pt x="8311" y="24782"/>
                  </a:moveTo>
                  <a:lnTo>
                    <a:pt x="7943" y="24782"/>
                  </a:lnTo>
                  <a:cubicBezTo>
                    <a:pt x="6741" y="24751"/>
                    <a:pt x="5557" y="24445"/>
                    <a:pt x="4496" y="23880"/>
                  </a:cubicBezTo>
                  <a:cubicBezTo>
                    <a:pt x="3428" y="23316"/>
                    <a:pt x="2509" y="22512"/>
                    <a:pt x="1809" y="21531"/>
                  </a:cubicBezTo>
                  <a:cubicBezTo>
                    <a:pt x="852" y="20046"/>
                    <a:pt x="257" y="18360"/>
                    <a:pt x="67" y="16599"/>
                  </a:cubicBezTo>
                  <a:cubicBezTo>
                    <a:pt x="-123" y="14845"/>
                    <a:pt x="92" y="13066"/>
                    <a:pt x="705" y="11410"/>
                  </a:cubicBezTo>
                  <a:cubicBezTo>
                    <a:pt x="1441" y="8318"/>
                    <a:pt x="3152" y="5545"/>
                    <a:pt x="5582" y="3490"/>
                  </a:cubicBezTo>
                  <a:cubicBezTo>
                    <a:pt x="8005" y="1435"/>
                    <a:pt x="11029" y="215"/>
                    <a:pt x="14200" y="0"/>
                  </a:cubicBezTo>
                  <a:cubicBezTo>
                    <a:pt x="15408" y="25"/>
                    <a:pt x="16593" y="325"/>
                    <a:pt x="17654" y="889"/>
                  </a:cubicBezTo>
                  <a:cubicBezTo>
                    <a:pt x="18721" y="1454"/>
                    <a:pt x="19641" y="2264"/>
                    <a:pt x="20334" y="3251"/>
                  </a:cubicBezTo>
                  <a:cubicBezTo>
                    <a:pt x="21267" y="4748"/>
                    <a:pt x="21843" y="6435"/>
                    <a:pt x="22027" y="8189"/>
                  </a:cubicBezTo>
                  <a:cubicBezTo>
                    <a:pt x="22205" y="9944"/>
                    <a:pt x="21984" y="11716"/>
                    <a:pt x="21377" y="13373"/>
                  </a:cubicBezTo>
                  <a:cubicBezTo>
                    <a:pt x="20598" y="16366"/>
                    <a:pt x="18936" y="19059"/>
                    <a:pt x="16605" y="21095"/>
                  </a:cubicBezTo>
                  <a:cubicBezTo>
                    <a:pt x="14274" y="23126"/>
                    <a:pt x="11385" y="24414"/>
                    <a:pt x="8311" y="24782"/>
                  </a:cubicBezTo>
                  <a:close/>
                  <a:moveTo>
                    <a:pt x="13894" y="4601"/>
                  </a:moveTo>
                  <a:cubicBezTo>
                    <a:pt x="11808" y="4969"/>
                    <a:pt x="9870" y="5938"/>
                    <a:pt x="8324" y="7386"/>
                  </a:cubicBezTo>
                  <a:cubicBezTo>
                    <a:pt x="6778" y="8833"/>
                    <a:pt x="5686" y="10698"/>
                    <a:pt x="5183" y="12759"/>
                  </a:cubicBezTo>
                  <a:cubicBezTo>
                    <a:pt x="4784" y="13747"/>
                    <a:pt x="4613" y="14814"/>
                    <a:pt x="4686" y="15875"/>
                  </a:cubicBezTo>
                  <a:cubicBezTo>
                    <a:pt x="4760" y="16936"/>
                    <a:pt x="5079" y="17973"/>
                    <a:pt x="5612" y="18893"/>
                  </a:cubicBezTo>
                  <a:cubicBezTo>
                    <a:pt x="5888" y="19310"/>
                    <a:pt x="6263" y="19648"/>
                    <a:pt x="6698" y="19887"/>
                  </a:cubicBezTo>
                  <a:cubicBezTo>
                    <a:pt x="7140" y="20120"/>
                    <a:pt x="7631" y="20243"/>
                    <a:pt x="8128" y="20243"/>
                  </a:cubicBezTo>
                  <a:cubicBezTo>
                    <a:pt x="10256" y="19924"/>
                    <a:pt x="12237" y="18979"/>
                    <a:pt x="13820" y="17525"/>
                  </a:cubicBezTo>
                  <a:cubicBezTo>
                    <a:pt x="15408" y="16071"/>
                    <a:pt x="16519" y="14176"/>
                    <a:pt x="17022" y="12084"/>
                  </a:cubicBezTo>
                  <a:cubicBezTo>
                    <a:pt x="17415" y="11097"/>
                    <a:pt x="17580" y="10029"/>
                    <a:pt x="17507" y="8968"/>
                  </a:cubicBezTo>
                  <a:cubicBezTo>
                    <a:pt x="17427" y="7907"/>
                    <a:pt x="17120" y="6876"/>
                    <a:pt x="16593" y="5950"/>
                  </a:cubicBezTo>
                  <a:cubicBezTo>
                    <a:pt x="16316" y="5539"/>
                    <a:pt x="15936" y="5208"/>
                    <a:pt x="15501" y="4987"/>
                  </a:cubicBezTo>
                  <a:cubicBezTo>
                    <a:pt x="15059" y="4760"/>
                    <a:pt x="14568" y="4650"/>
                    <a:pt x="14077" y="4662"/>
                  </a:cubicBezTo>
                  <a:lnTo>
                    <a:pt x="13894" y="4601"/>
                  </a:lnTo>
                  <a:close/>
                </a:path>
              </a:pathLst>
            </a:custGeom>
            <a:solidFill>
              <a:srgbClr val="0E0E0E"/>
            </a:solidFill>
            <a:ln w="6134"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30CD08E4-9AE6-4BBA-8C78-9615998CB5B7}"/>
                </a:ext>
              </a:extLst>
            </p:cNvPr>
            <p:cNvSpPr/>
            <p:nvPr/>
          </p:nvSpPr>
          <p:spPr>
            <a:xfrm>
              <a:off x="6095669" y="1500478"/>
              <a:ext cx="17374" cy="20181"/>
            </a:xfrm>
            <a:custGeom>
              <a:avLst/>
              <a:gdLst>
                <a:gd name="connsiteX0" fmla="*/ 5637 w 17374"/>
                <a:gd name="connsiteY0" fmla="*/ 20181 h 20181"/>
                <a:gd name="connsiteX1" fmla="*/ 12746 w 17374"/>
                <a:gd name="connsiteY1" fmla="*/ 17053 h 20181"/>
                <a:gd name="connsiteX2" fmla="*/ 16801 w 17374"/>
                <a:gd name="connsiteY2" fmla="*/ 10428 h 20181"/>
                <a:gd name="connsiteX3" fmla="*/ 11709 w 17374"/>
                <a:gd name="connsiteY3" fmla="*/ 0 h 20181"/>
                <a:gd name="connsiteX4" fmla="*/ 4588 w 17374"/>
                <a:gd name="connsiteY4" fmla="*/ 3110 h 20181"/>
                <a:gd name="connsiteX5" fmla="*/ 545 w 17374"/>
                <a:gd name="connsiteY5" fmla="*/ 9753 h 20181"/>
                <a:gd name="connsiteX6" fmla="*/ 5637 w 17374"/>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4" h="20181">
                  <a:moveTo>
                    <a:pt x="5637" y="20181"/>
                  </a:moveTo>
                  <a:cubicBezTo>
                    <a:pt x="8268" y="19887"/>
                    <a:pt x="10752" y="18795"/>
                    <a:pt x="12746" y="17053"/>
                  </a:cubicBezTo>
                  <a:cubicBezTo>
                    <a:pt x="14740" y="15305"/>
                    <a:pt x="16157" y="12998"/>
                    <a:pt x="16801" y="10428"/>
                  </a:cubicBezTo>
                  <a:cubicBezTo>
                    <a:pt x="18519" y="4846"/>
                    <a:pt x="16249" y="184"/>
                    <a:pt x="11709" y="0"/>
                  </a:cubicBezTo>
                  <a:cubicBezTo>
                    <a:pt x="9072" y="276"/>
                    <a:pt x="6581" y="1362"/>
                    <a:pt x="4588" y="3110"/>
                  </a:cubicBezTo>
                  <a:cubicBezTo>
                    <a:pt x="2588" y="4852"/>
                    <a:pt x="1177" y="7177"/>
                    <a:pt x="545" y="9753"/>
                  </a:cubicBezTo>
                  <a:cubicBezTo>
                    <a:pt x="-1172" y="15090"/>
                    <a:pt x="1343" y="19997"/>
                    <a:pt x="5637" y="20181"/>
                  </a:cubicBezTo>
                  <a:close/>
                </a:path>
              </a:pathLst>
            </a:custGeom>
            <a:solidFill>
              <a:srgbClr val="161616"/>
            </a:solidFill>
            <a:ln w="6134"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1E78F80C-1AFD-4C62-AE2A-586ECA8A01B8}"/>
                </a:ext>
              </a:extLst>
            </p:cNvPr>
            <p:cNvSpPr/>
            <p:nvPr/>
          </p:nvSpPr>
          <p:spPr>
            <a:xfrm>
              <a:off x="6093240" y="1498209"/>
              <a:ext cx="22084" cy="24781"/>
            </a:xfrm>
            <a:custGeom>
              <a:avLst/>
              <a:gdLst>
                <a:gd name="connsiteX0" fmla="*/ 8312 w 22084"/>
                <a:gd name="connsiteY0" fmla="*/ 24782 h 24781"/>
                <a:gd name="connsiteX1" fmla="*/ 7943 w 22084"/>
                <a:gd name="connsiteY1" fmla="*/ 24782 h 24781"/>
                <a:gd name="connsiteX2" fmla="*/ 4471 w 22084"/>
                <a:gd name="connsiteY2" fmla="*/ 23917 h 24781"/>
                <a:gd name="connsiteX3" fmla="*/ 1809 w 22084"/>
                <a:gd name="connsiteY3" fmla="*/ 21531 h 24781"/>
                <a:gd name="connsiteX4" fmla="*/ 67 w 22084"/>
                <a:gd name="connsiteY4" fmla="*/ 16636 h 24781"/>
                <a:gd name="connsiteX5" fmla="*/ 705 w 22084"/>
                <a:gd name="connsiteY5" fmla="*/ 11471 h 24781"/>
                <a:gd name="connsiteX6" fmla="*/ 5613 w 22084"/>
                <a:gd name="connsiteY6" fmla="*/ 3570 h 24781"/>
                <a:gd name="connsiteX7" fmla="*/ 14200 w 22084"/>
                <a:gd name="connsiteY7" fmla="*/ 0 h 24781"/>
                <a:gd name="connsiteX8" fmla="*/ 17654 w 22084"/>
                <a:gd name="connsiteY8" fmla="*/ 939 h 24781"/>
                <a:gd name="connsiteX9" fmla="*/ 20334 w 22084"/>
                <a:gd name="connsiteY9" fmla="*/ 3312 h 24781"/>
                <a:gd name="connsiteX10" fmla="*/ 22021 w 22084"/>
                <a:gd name="connsiteY10" fmla="*/ 8220 h 24781"/>
                <a:gd name="connsiteX11" fmla="*/ 21377 w 22084"/>
                <a:gd name="connsiteY11" fmla="*/ 13372 h 24781"/>
                <a:gd name="connsiteX12" fmla="*/ 16605 w 22084"/>
                <a:gd name="connsiteY12" fmla="*/ 21095 h 24781"/>
                <a:gd name="connsiteX13" fmla="*/ 8312 w 22084"/>
                <a:gd name="connsiteY13" fmla="*/ 24782 h 24781"/>
                <a:gd name="connsiteX14" fmla="*/ 8312 w 22084"/>
                <a:gd name="connsiteY14" fmla="*/ 20181 h 24781"/>
                <a:gd name="connsiteX15" fmla="*/ 13949 w 22084"/>
                <a:gd name="connsiteY15" fmla="*/ 17403 h 24781"/>
                <a:gd name="connsiteX16" fmla="*/ 17206 w 22084"/>
                <a:gd name="connsiteY16" fmla="*/ 12023 h 24781"/>
                <a:gd name="connsiteX17" fmla="*/ 17691 w 22084"/>
                <a:gd name="connsiteY17" fmla="*/ 8919 h 24781"/>
                <a:gd name="connsiteX18" fmla="*/ 16838 w 22084"/>
                <a:gd name="connsiteY18" fmla="*/ 5889 h 24781"/>
                <a:gd name="connsiteX19" fmla="*/ 15709 w 22084"/>
                <a:gd name="connsiteY19" fmla="*/ 4907 h 24781"/>
                <a:gd name="connsiteX20" fmla="*/ 14262 w 22084"/>
                <a:gd name="connsiteY20" fmla="*/ 4539 h 24781"/>
                <a:gd name="connsiteX21" fmla="*/ 8618 w 22084"/>
                <a:gd name="connsiteY21" fmla="*/ 7312 h 24781"/>
                <a:gd name="connsiteX22" fmla="*/ 5367 w 22084"/>
                <a:gd name="connsiteY22" fmla="*/ 12698 h 24781"/>
                <a:gd name="connsiteX23" fmla="*/ 4882 w 22084"/>
                <a:gd name="connsiteY23" fmla="*/ 15814 h 24781"/>
                <a:gd name="connsiteX24" fmla="*/ 5796 w 22084"/>
                <a:gd name="connsiteY24" fmla="*/ 18832 h 24781"/>
                <a:gd name="connsiteX25" fmla="*/ 6802 w 22084"/>
                <a:gd name="connsiteY25" fmla="*/ 19783 h 24781"/>
                <a:gd name="connsiteX26" fmla="*/ 8127 w 22084"/>
                <a:gd name="connsiteY26" fmla="*/ 20181 h 24781"/>
                <a:gd name="connsiteX27" fmla="*/ 8312 w 22084"/>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1">
                  <a:moveTo>
                    <a:pt x="8312" y="24782"/>
                  </a:moveTo>
                  <a:lnTo>
                    <a:pt x="7943" y="24782"/>
                  </a:lnTo>
                  <a:cubicBezTo>
                    <a:pt x="6735" y="24782"/>
                    <a:pt x="5539" y="24488"/>
                    <a:pt x="4471" y="23917"/>
                  </a:cubicBezTo>
                  <a:cubicBezTo>
                    <a:pt x="3404" y="23353"/>
                    <a:pt x="2490" y="22531"/>
                    <a:pt x="1809" y="21531"/>
                  </a:cubicBezTo>
                  <a:cubicBezTo>
                    <a:pt x="852" y="20059"/>
                    <a:pt x="257" y="18378"/>
                    <a:pt x="67" y="16636"/>
                  </a:cubicBezTo>
                  <a:cubicBezTo>
                    <a:pt x="-123" y="14888"/>
                    <a:pt x="92" y="13121"/>
                    <a:pt x="705" y="11471"/>
                  </a:cubicBezTo>
                  <a:cubicBezTo>
                    <a:pt x="1472" y="8392"/>
                    <a:pt x="3189" y="5625"/>
                    <a:pt x="5613" y="3570"/>
                  </a:cubicBezTo>
                  <a:cubicBezTo>
                    <a:pt x="8029" y="1515"/>
                    <a:pt x="11035" y="264"/>
                    <a:pt x="14200" y="0"/>
                  </a:cubicBezTo>
                  <a:cubicBezTo>
                    <a:pt x="15409" y="43"/>
                    <a:pt x="16593" y="368"/>
                    <a:pt x="17654" y="939"/>
                  </a:cubicBezTo>
                  <a:cubicBezTo>
                    <a:pt x="18721" y="1515"/>
                    <a:pt x="19635" y="2325"/>
                    <a:pt x="20334" y="3312"/>
                  </a:cubicBezTo>
                  <a:cubicBezTo>
                    <a:pt x="21267" y="4797"/>
                    <a:pt x="21844" y="6478"/>
                    <a:pt x="22021" y="8220"/>
                  </a:cubicBezTo>
                  <a:cubicBezTo>
                    <a:pt x="22205" y="9968"/>
                    <a:pt x="21984" y="11728"/>
                    <a:pt x="21377" y="13372"/>
                  </a:cubicBezTo>
                  <a:cubicBezTo>
                    <a:pt x="20598" y="16366"/>
                    <a:pt x="18936" y="19059"/>
                    <a:pt x="16605" y="21095"/>
                  </a:cubicBezTo>
                  <a:cubicBezTo>
                    <a:pt x="14274" y="23132"/>
                    <a:pt x="11385" y="24414"/>
                    <a:pt x="8312" y="24782"/>
                  </a:cubicBezTo>
                  <a:close/>
                  <a:moveTo>
                    <a:pt x="8312" y="20181"/>
                  </a:moveTo>
                  <a:cubicBezTo>
                    <a:pt x="10415" y="19813"/>
                    <a:pt x="12372" y="18844"/>
                    <a:pt x="13949" y="17403"/>
                  </a:cubicBezTo>
                  <a:cubicBezTo>
                    <a:pt x="15525" y="15955"/>
                    <a:pt x="16654" y="14090"/>
                    <a:pt x="17206" y="12023"/>
                  </a:cubicBezTo>
                  <a:cubicBezTo>
                    <a:pt x="17593" y="11035"/>
                    <a:pt x="17758" y="9974"/>
                    <a:pt x="17691" y="8919"/>
                  </a:cubicBezTo>
                  <a:cubicBezTo>
                    <a:pt x="17629" y="7858"/>
                    <a:pt x="17335" y="6827"/>
                    <a:pt x="16838" y="5889"/>
                  </a:cubicBezTo>
                  <a:cubicBezTo>
                    <a:pt x="16543" y="5478"/>
                    <a:pt x="16157" y="5140"/>
                    <a:pt x="15709" y="4907"/>
                  </a:cubicBezTo>
                  <a:cubicBezTo>
                    <a:pt x="15262" y="4668"/>
                    <a:pt x="14764" y="4545"/>
                    <a:pt x="14262" y="4539"/>
                  </a:cubicBezTo>
                  <a:cubicBezTo>
                    <a:pt x="12151" y="4907"/>
                    <a:pt x="10194" y="5870"/>
                    <a:pt x="8618" y="7312"/>
                  </a:cubicBezTo>
                  <a:cubicBezTo>
                    <a:pt x="7042" y="8760"/>
                    <a:pt x="5913" y="10631"/>
                    <a:pt x="5367" y="12698"/>
                  </a:cubicBezTo>
                  <a:cubicBezTo>
                    <a:pt x="4975" y="13691"/>
                    <a:pt x="4809" y="14753"/>
                    <a:pt x="4882" y="15814"/>
                  </a:cubicBezTo>
                  <a:cubicBezTo>
                    <a:pt x="4956" y="16875"/>
                    <a:pt x="5269" y="17906"/>
                    <a:pt x="5796" y="18832"/>
                  </a:cubicBezTo>
                  <a:cubicBezTo>
                    <a:pt x="6054" y="19224"/>
                    <a:pt x="6398" y="19550"/>
                    <a:pt x="6802" y="19783"/>
                  </a:cubicBezTo>
                  <a:cubicBezTo>
                    <a:pt x="7207" y="20016"/>
                    <a:pt x="7661" y="20157"/>
                    <a:pt x="8127" y="20181"/>
                  </a:cubicBezTo>
                  <a:lnTo>
                    <a:pt x="8312" y="20181"/>
                  </a:lnTo>
                  <a:close/>
                </a:path>
              </a:pathLst>
            </a:custGeom>
            <a:solidFill>
              <a:srgbClr val="0E0E0E"/>
            </a:solidFill>
            <a:ln w="6134"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9E513A53-3E20-4586-922F-468DC1D8B00C}"/>
                </a:ext>
              </a:extLst>
            </p:cNvPr>
            <p:cNvSpPr/>
            <p:nvPr/>
          </p:nvSpPr>
          <p:spPr>
            <a:xfrm>
              <a:off x="6132419" y="1501889"/>
              <a:ext cx="17367" cy="20181"/>
            </a:xfrm>
            <a:custGeom>
              <a:avLst/>
              <a:gdLst>
                <a:gd name="connsiteX0" fmla="*/ 5630 w 17367"/>
                <a:gd name="connsiteY0" fmla="*/ 20181 h 20181"/>
                <a:gd name="connsiteX1" fmla="*/ 12739 w 17367"/>
                <a:gd name="connsiteY1" fmla="*/ 17053 h 20181"/>
                <a:gd name="connsiteX2" fmla="*/ 16794 w 17367"/>
                <a:gd name="connsiteY2" fmla="*/ 10428 h 20181"/>
                <a:gd name="connsiteX3" fmla="*/ 11703 w 17367"/>
                <a:gd name="connsiteY3" fmla="*/ 0 h 20181"/>
                <a:gd name="connsiteX4" fmla="*/ 4581 w 17367"/>
                <a:gd name="connsiteY4" fmla="*/ 3110 h 20181"/>
                <a:gd name="connsiteX5" fmla="*/ 539 w 17367"/>
                <a:gd name="connsiteY5" fmla="*/ 9753 h 20181"/>
                <a:gd name="connsiteX6" fmla="*/ 5630 w 17367"/>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67" h="20181">
                  <a:moveTo>
                    <a:pt x="5630" y="20181"/>
                  </a:moveTo>
                  <a:cubicBezTo>
                    <a:pt x="8267" y="19887"/>
                    <a:pt x="10746" y="18795"/>
                    <a:pt x="12739" y="17053"/>
                  </a:cubicBezTo>
                  <a:cubicBezTo>
                    <a:pt x="14733" y="15305"/>
                    <a:pt x="16150" y="12998"/>
                    <a:pt x="16794" y="10428"/>
                  </a:cubicBezTo>
                  <a:cubicBezTo>
                    <a:pt x="18512" y="4846"/>
                    <a:pt x="16242" y="184"/>
                    <a:pt x="11703" y="0"/>
                  </a:cubicBezTo>
                  <a:cubicBezTo>
                    <a:pt x="9065" y="276"/>
                    <a:pt x="6574" y="1362"/>
                    <a:pt x="4581" y="3110"/>
                  </a:cubicBezTo>
                  <a:cubicBezTo>
                    <a:pt x="2581" y="4852"/>
                    <a:pt x="1170" y="7177"/>
                    <a:pt x="539" y="9753"/>
                  </a:cubicBezTo>
                  <a:cubicBezTo>
                    <a:pt x="-1179" y="15335"/>
                    <a:pt x="1397" y="19813"/>
                    <a:pt x="5630" y="20181"/>
                  </a:cubicBezTo>
                  <a:close/>
                </a:path>
              </a:pathLst>
            </a:custGeom>
            <a:solidFill>
              <a:srgbClr val="161616"/>
            </a:solidFill>
            <a:ln w="6134"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1DD6BD4B-FCCD-4795-BD33-8046DD9E40F7}"/>
                </a:ext>
              </a:extLst>
            </p:cNvPr>
            <p:cNvSpPr/>
            <p:nvPr/>
          </p:nvSpPr>
          <p:spPr>
            <a:xfrm>
              <a:off x="6130040" y="1499620"/>
              <a:ext cx="22142" cy="24781"/>
            </a:xfrm>
            <a:custGeom>
              <a:avLst/>
              <a:gdLst>
                <a:gd name="connsiteX0" fmla="*/ 8255 w 22142"/>
                <a:gd name="connsiteY0" fmla="*/ 24782 h 24781"/>
                <a:gd name="connsiteX1" fmla="*/ 7887 w 22142"/>
                <a:gd name="connsiteY1" fmla="*/ 24782 h 24781"/>
                <a:gd name="connsiteX2" fmla="*/ 4433 w 22142"/>
                <a:gd name="connsiteY2" fmla="*/ 23893 h 24781"/>
                <a:gd name="connsiteX3" fmla="*/ 1753 w 22142"/>
                <a:gd name="connsiteY3" fmla="*/ 21531 h 24781"/>
                <a:gd name="connsiteX4" fmla="*/ 60 w 22142"/>
                <a:gd name="connsiteY4" fmla="*/ 16593 h 24781"/>
                <a:gd name="connsiteX5" fmla="*/ 710 w 22142"/>
                <a:gd name="connsiteY5" fmla="*/ 11410 h 24781"/>
                <a:gd name="connsiteX6" fmla="*/ 5605 w 22142"/>
                <a:gd name="connsiteY6" fmla="*/ 3515 h 24781"/>
                <a:gd name="connsiteX7" fmla="*/ 14205 w 22142"/>
                <a:gd name="connsiteY7" fmla="*/ 0 h 24781"/>
                <a:gd name="connsiteX8" fmla="*/ 17652 w 22142"/>
                <a:gd name="connsiteY8" fmla="*/ 908 h 24781"/>
                <a:gd name="connsiteX9" fmla="*/ 20339 w 22142"/>
                <a:gd name="connsiteY9" fmla="*/ 3251 h 24781"/>
                <a:gd name="connsiteX10" fmla="*/ 22075 w 22142"/>
                <a:gd name="connsiteY10" fmla="*/ 8183 h 24781"/>
                <a:gd name="connsiteX11" fmla="*/ 21443 w 22142"/>
                <a:gd name="connsiteY11" fmla="*/ 13372 h 24781"/>
                <a:gd name="connsiteX12" fmla="*/ 16622 w 22142"/>
                <a:gd name="connsiteY12" fmla="*/ 21126 h 24781"/>
                <a:gd name="connsiteX13" fmla="*/ 8255 w 22142"/>
                <a:gd name="connsiteY13" fmla="*/ 24782 h 24781"/>
                <a:gd name="connsiteX14" fmla="*/ 13837 w 22142"/>
                <a:gd name="connsiteY14" fmla="*/ 4539 h 24781"/>
                <a:gd name="connsiteX15" fmla="*/ 8267 w 22142"/>
                <a:gd name="connsiteY15" fmla="*/ 7324 h 24781"/>
                <a:gd name="connsiteX16" fmla="*/ 5126 w 22142"/>
                <a:gd name="connsiteY16" fmla="*/ 12698 h 24781"/>
                <a:gd name="connsiteX17" fmla="*/ 4642 w 22142"/>
                <a:gd name="connsiteY17" fmla="*/ 15814 h 24781"/>
                <a:gd name="connsiteX18" fmla="*/ 5556 w 22142"/>
                <a:gd name="connsiteY18" fmla="*/ 18832 h 24781"/>
                <a:gd name="connsiteX19" fmla="*/ 6642 w 22142"/>
                <a:gd name="connsiteY19" fmla="*/ 19826 h 24781"/>
                <a:gd name="connsiteX20" fmla="*/ 8071 w 22142"/>
                <a:gd name="connsiteY20" fmla="*/ 20181 h 24781"/>
                <a:gd name="connsiteX21" fmla="*/ 13708 w 22142"/>
                <a:gd name="connsiteY21" fmla="*/ 17403 h 24781"/>
                <a:gd name="connsiteX22" fmla="*/ 16965 w 22142"/>
                <a:gd name="connsiteY22" fmla="*/ 12023 h 24781"/>
                <a:gd name="connsiteX23" fmla="*/ 17450 w 22142"/>
                <a:gd name="connsiteY23" fmla="*/ 8907 h 24781"/>
                <a:gd name="connsiteX24" fmla="*/ 16536 w 22142"/>
                <a:gd name="connsiteY24" fmla="*/ 5889 h 24781"/>
                <a:gd name="connsiteX25" fmla="*/ 15450 w 22142"/>
                <a:gd name="connsiteY25" fmla="*/ 4895 h 24781"/>
                <a:gd name="connsiteX26" fmla="*/ 14021 w 22142"/>
                <a:gd name="connsiteY26" fmla="*/ 4539 h 24781"/>
                <a:gd name="connsiteX27" fmla="*/ 13837 w 2214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2" h="24781">
                  <a:moveTo>
                    <a:pt x="8255" y="24782"/>
                  </a:moveTo>
                  <a:lnTo>
                    <a:pt x="7887" y="24782"/>
                  </a:lnTo>
                  <a:cubicBezTo>
                    <a:pt x="6678" y="24764"/>
                    <a:pt x="5494" y="24457"/>
                    <a:pt x="4433" y="23893"/>
                  </a:cubicBezTo>
                  <a:cubicBezTo>
                    <a:pt x="3366" y="23328"/>
                    <a:pt x="2446" y="22519"/>
                    <a:pt x="1753" y="21531"/>
                  </a:cubicBezTo>
                  <a:cubicBezTo>
                    <a:pt x="820" y="20034"/>
                    <a:pt x="244" y="18347"/>
                    <a:pt x="60" y="16593"/>
                  </a:cubicBezTo>
                  <a:cubicBezTo>
                    <a:pt x="-118" y="14839"/>
                    <a:pt x="102" y="13066"/>
                    <a:pt x="710" y="11410"/>
                  </a:cubicBezTo>
                  <a:cubicBezTo>
                    <a:pt x="1464" y="8330"/>
                    <a:pt x="3176" y="5564"/>
                    <a:pt x="5605" y="3515"/>
                  </a:cubicBezTo>
                  <a:cubicBezTo>
                    <a:pt x="8028" y="1466"/>
                    <a:pt x="11040" y="233"/>
                    <a:pt x="14205" y="0"/>
                  </a:cubicBezTo>
                  <a:cubicBezTo>
                    <a:pt x="15407" y="31"/>
                    <a:pt x="16591" y="344"/>
                    <a:pt x="17652" y="908"/>
                  </a:cubicBezTo>
                  <a:cubicBezTo>
                    <a:pt x="18720" y="1472"/>
                    <a:pt x="19640" y="2276"/>
                    <a:pt x="20339" y="3251"/>
                  </a:cubicBezTo>
                  <a:cubicBezTo>
                    <a:pt x="21290" y="4742"/>
                    <a:pt x="21885" y="6429"/>
                    <a:pt x="22075" y="8183"/>
                  </a:cubicBezTo>
                  <a:cubicBezTo>
                    <a:pt x="22265" y="9937"/>
                    <a:pt x="22050" y="11716"/>
                    <a:pt x="21443" y="13372"/>
                  </a:cubicBezTo>
                  <a:cubicBezTo>
                    <a:pt x="20658" y="16384"/>
                    <a:pt x="18977" y="19090"/>
                    <a:pt x="16622" y="21126"/>
                  </a:cubicBezTo>
                  <a:cubicBezTo>
                    <a:pt x="14266" y="23163"/>
                    <a:pt x="11346" y="24438"/>
                    <a:pt x="8255" y="24782"/>
                  </a:cubicBezTo>
                  <a:close/>
                  <a:moveTo>
                    <a:pt x="13837" y="4539"/>
                  </a:moveTo>
                  <a:cubicBezTo>
                    <a:pt x="11751" y="4907"/>
                    <a:pt x="9813" y="5876"/>
                    <a:pt x="8267" y="7324"/>
                  </a:cubicBezTo>
                  <a:cubicBezTo>
                    <a:pt x="6721" y="8772"/>
                    <a:pt x="5629" y="10643"/>
                    <a:pt x="5126" y="12698"/>
                  </a:cubicBezTo>
                  <a:cubicBezTo>
                    <a:pt x="4734" y="13691"/>
                    <a:pt x="4568" y="14753"/>
                    <a:pt x="4642" y="15814"/>
                  </a:cubicBezTo>
                  <a:cubicBezTo>
                    <a:pt x="4721" y="16875"/>
                    <a:pt x="5028" y="17906"/>
                    <a:pt x="5556" y="18832"/>
                  </a:cubicBezTo>
                  <a:cubicBezTo>
                    <a:pt x="5832" y="19249"/>
                    <a:pt x="6206" y="19593"/>
                    <a:pt x="6642" y="19826"/>
                  </a:cubicBezTo>
                  <a:cubicBezTo>
                    <a:pt x="7083" y="20059"/>
                    <a:pt x="7574" y="20181"/>
                    <a:pt x="8071" y="20181"/>
                  </a:cubicBezTo>
                  <a:cubicBezTo>
                    <a:pt x="10175" y="19813"/>
                    <a:pt x="12131" y="18844"/>
                    <a:pt x="13708" y="17403"/>
                  </a:cubicBezTo>
                  <a:cubicBezTo>
                    <a:pt x="15285" y="15955"/>
                    <a:pt x="16413" y="14090"/>
                    <a:pt x="16965" y="12023"/>
                  </a:cubicBezTo>
                  <a:cubicBezTo>
                    <a:pt x="17358" y="11035"/>
                    <a:pt x="17524" y="9968"/>
                    <a:pt x="17450" y="8907"/>
                  </a:cubicBezTo>
                  <a:cubicBezTo>
                    <a:pt x="17370" y="7846"/>
                    <a:pt x="17063" y="6815"/>
                    <a:pt x="16536" y="5889"/>
                  </a:cubicBezTo>
                  <a:cubicBezTo>
                    <a:pt x="16260" y="5472"/>
                    <a:pt x="15886" y="5134"/>
                    <a:pt x="15450" y="4895"/>
                  </a:cubicBezTo>
                  <a:cubicBezTo>
                    <a:pt x="15008" y="4662"/>
                    <a:pt x="14518" y="4539"/>
                    <a:pt x="14021" y="4539"/>
                  </a:cubicBezTo>
                  <a:lnTo>
                    <a:pt x="13837" y="4539"/>
                  </a:lnTo>
                  <a:close/>
                </a:path>
              </a:pathLst>
            </a:custGeom>
            <a:solidFill>
              <a:srgbClr val="0E0E0E"/>
            </a:solidFill>
            <a:ln w="6134"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E274AB25-1893-4B82-8772-39CBD834516A}"/>
                </a:ext>
              </a:extLst>
            </p:cNvPr>
            <p:cNvSpPr/>
            <p:nvPr/>
          </p:nvSpPr>
          <p:spPr>
            <a:xfrm>
              <a:off x="6169128" y="1503300"/>
              <a:ext cx="17402" cy="20181"/>
            </a:xfrm>
            <a:custGeom>
              <a:avLst/>
              <a:gdLst>
                <a:gd name="connsiteX0" fmla="*/ 5665 w 17402"/>
                <a:gd name="connsiteY0" fmla="*/ 20181 h 20181"/>
                <a:gd name="connsiteX1" fmla="*/ 12774 w 17402"/>
                <a:gd name="connsiteY1" fmla="*/ 17053 h 20181"/>
                <a:gd name="connsiteX2" fmla="*/ 16829 w 17402"/>
                <a:gd name="connsiteY2" fmla="*/ 10428 h 20181"/>
                <a:gd name="connsiteX3" fmla="*/ 11738 w 17402"/>
                <a:gd name="connsiteY3" fmla="*/ 0 h 20181"/>
                <a:gd name="connsiteX4" fmla="*/ 4616 w 17402"/>
                <a:gd name="connsiteY4" fmla="*/ 3110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887"/>
                    <a:pt x="10781" y="18795"/>
                    <a:pt x="12774" y="17053"/>
                  </a:cubicBezTo>
                  <a:cubicBezTo>
                    <a:pt x="14768" y="15305"/>
                    <a:pt x="16185" y="12998"/>
                    <a:pt x="16829" y="10428"/>
                  </a:cubicBezTo>
                  <a:cubicBezTo>
                    <a:pt x="18547" y="4846"/>
                    <a:pt x="16277" y="184"/>
                    <a:pt x="11738" y="0"/>
                  </a:cubicBezTo>
                  <a:cubicBezTo>
                    <a:pt x="9100" y="276"/>
                    <a:pt x="6610" y="1362"/>
                    <a:pt x="4616" y="3110"/>
                  </a:cubicBezTo>
                  <a:cubicBezTo>
                    <a:pt x="2616" y="4852"/>
                    <a:pt x="1205" y="7177"/>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C0B74C40-10E3-42C8-87B2-0971A8CCA977}"/>
                </a:ext>
              </a:extLst>
            </p:cNvPr>
            <p:cNvSpPr/>
            <p:nvPr/>
          </p:nvSpPr>
          <p:spPr>
            <a:xfrm>
              <a:off x="6166786" y="1501030"/>
              <a:ext cx="22082" cy="24782"/>
            </a:xfrm>
            <a:custGeom>
              <a:avLst/>
              <a:gdLst>
                <a:gd name="connsiteX0" fmla="*/ 8252 w 22082"/>
                <a:gd name="connsiteY0" fmla="*/ 24782 h 24782"/>
                <a:gd name="connsiteX1" fmla="*/ 7884 w 22082"/>
                <a:gd name="connsiteY1" fmla="*/ 24782 h 24782"/>
                <a:gd name="connsiteX2" fmla="*/ 4431 w 22082"/>
                <a:gd name="connsiteY2" fmla="*/ 23893 h 24782"/>
                <a:gd name="connsiteX3" fmla="*/ 1750 w 22082"/>
                <a:gd name="connsiteY3" fmla="*/ 21531 h 24782"/>
                <a:gd name="connsiteX4" fmla="*/ 63 w 22082"/>
                <a:gd name="connsiteY4" fmla="*/ 16593 h 24782"/>
                <a:gd name="connsiteX5" fmla="*/ 707 w 22082"/>
                <a:gd name="connsiteY5" fmla="*/ 11410 h 24782"/>
                <a:gd name="connsiteX6" fmla="*/ 5620 w 22082"/>
                <a:gd name="connsiteY6" fmla="*/ 3533 h 24782"/>
                <a:gd name="connsiteX7" fmla="*/ 14202 w 22082"/>
                <a:gd name="connsiteY7" fmla="*/ 0 h 24782"/>
                <a:gd name="connsiteX8" fmla="*/ 17644 w 22082"/>
                <a:gd name="connsiteY8" fmla="*/ 926 h 24782"/>
                <a:gd name="connsiteX9" fmla="*/ 20336 w 22082"/>
                <a:gd name="connsiteY9" fmla="*/ 3251 h 24782"/>
                <a:gd name="connsiteX10" fmla="*/ 22023 w 22082"/>
                <a:gd name="connsiteY10" fmla="*/ 8195 h 24782"/>
                <a:gd name="connsiteX11" fmla="*/ 21379 w 22082"/>
                <a:gd name="connsiteY11" fmla="*/ 13373 h 24782"/>
                <a:gd name="connsiteX12" fmla="*/ 16582 w 22082"/>
                <a:gd name="connsiteY12" fmla="*/ 21108 h 24782"/>
                <a:gd name="connsiteX13" fmla="*/ 8252 w 22082"/>
                <a:gd name="connsiteY13" fmla="*/ 24782 h 24782"/>
                <a:gd name="connsiteX14" fmla="*/ 8252 w 22082"/>
                <a:gd name="connsiteY14" fmla="*/ 20181 h 24782"/>
                <a:gd name="connsiteX15" fmla="*/ 13889 w 22082"/>
                <a:gd name="connsiteY15" fmla="*/ 17403 h 24782"/>
                <a:gd name="connsiteX16" fmla="*/ 17147 w 22082"/>
                <a:gd name="connsiteY16" fmla="*/ 12023 h 24782"/>
                <a:gd name="connsiteX17" fmla="*/ 17631 w 22082"/>
                <a:gd name="connsiteY17" fmla="*/ 8907 h 24782"/>
                <a:gd name="connsiteX18" fmla="*/ 16717 w 22082"/>
                <a:gd name="connsiteY18" fmla="*/ 5889 h 24782"/>
                <a:gd name="connsiteX19" fmla="*/ 15632 w 22082"/>
                <a:gd name="connsiteY19" fmla="*/ 4895 h 24782"/>
                <a:gd name="connsiteX20" fmla="*/ 14202 w 22082"/>
                <a:gd name="connsiteY20" fmla="*/ 4539 h 24782"/>
                <a:gd name="connsiteX21" fmla="*/ 8528 w 22082"/>
                <a:gd name="connsiteY21" fmla="*/ 7281 h 24782"/>
                <a:gd name="connsiteX22" fmla="*/ 5308 w 22082"/>
                <a:gd name="connsiteY22" fmla="*/ 12698 h 24782"/>
                <a:gd name="connsiteX23" fmla="*/ 4829 w 22082"/>
                <a:gd name="connsiteY23" fmla="*/ 15814 h 24782"/>
                <a:gd name="connsiteX24" fmla="*/ 5737 w 22082"/>
                <a:gd name="connsiteY24" fmla="*/ 18832 h 24782"/>
                <a:gd name="connsiteX25" fmla="*/ 6823 w 22082"/>
                <a:gd name="connsiteY25" fmla="*/ 19826 h 24782"/>
                <a:gd name="connsiteX26" fmla="*/ 8252 w 22082"/>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2" h="24782">
                  <a:moveTo>
                    <a:pt x="8252" y="24782"/>
                  </a:moveTo>
                  <a:lnTo>
                    <a:pt x="7884" y="24782"/>
                  </a:lnTo>
                  <a:cubicBezTo>
                    <a:pt x="6682" y="24764"/>
                    <a:pt x="5492" y="24457"/>
                    <a:pt x="4431" y="23893"/>
                  </a:cubicBezTo>
                  <a:cubicBezTo>
                    <a:pt x="3363" y="23328"/>
                    <a:pt x="2443" y="22519"/>
                    <a:pt x="1750" y="21531"/>
                  </a:cubicBezTo>
                  <a:cubicBezTo>
                    <a:pt x="817" y="20034"/>
                    <a:pt x="241" y="18347"/>
                    <a:pt x="63" y="16593"/>
                  </a:cubicBezTo>
                  <a:cubicBezTo>
                    <a:pt x="-121" y="14839"/>
                    <a:pt x="100" y="13066"/>
                    <a:pt x="707" y="11410"/>
                  </a:cubicBezTo>
                  <a:cubicBezTo>
                    <a:pt x="1480" y="8336"/>
                    <a:pt x="3197" y="5582"/>
                    <a:pt x="5620" y="3533"/>
                  </a:cubicBezTo>
                  <a:cubicBezTo>
                    <a:pt x="8044" y="1491"/>
                    <a:pt x="11043" y="252"/>
                    <a:pt x="14202" y="0"/>
                  </a:cubicBezTo>
                  <a:cubicBezTo>
                    <a:pt x="15405" y="43"/>
                    <a:pt x="16582" y="362"/>
                    <a:pt x="17644" y="926"/>
                  </a:cubicBezTo>
                  <a:cubicBezTo>
                    <a:pt x="18705" y="1484"/>
                    <a:pt x="19625" y="2282"/>
                    <a:pt x="20336" y="3251"/>
                  </a:cubicBezTo>
                  <a:cubicBezTo>
                    <a:pt x="21262" y="4748"/>
                    <a:pt x="21839" y="6441"/>
                    <a:pt x="22023" y="8195"/>
                  </a:cubicBezTo>
                  <a:cubicBezTo>
                    <a:pt x="22201" y="9944"/>
                    <a:pt x="21980" y="11716"/>
                    <a:pt x="21379" y="13373"/>
                  </a:cubicBezTo>
                  <a:cubicBezTo>
                    <a:pt x="20594" y="16378"/>
                    <a:pt x="18925" y="19071"/>
                    <a:pt x="16582" y="21108"/>
                  </a:cubicBezTo>
                  <a:cubicBezTo>
                    <a:pt x="14239" y="23144"/>
                    <a:pt x="11338" y="24426"/>
                    <a:pt x="8252" y="24782"/>
                  </a:cubicBezTo>
                  <a:close/>
                  <a:moveTo>
                    <a:pt x="8252" y="20181"/>
                  </a:moveTo>
                  <a:cubicBezTo>
                    <a:pt x="10356" y="19813"/>
                    <a:pt x="12313" y="18844"/>
                    <a:pt x="13889" y="17403"/>
                  </a:cubicBezTo>
                  <a:cubicBezTo>
                    <a:pt x="15466" y="15955"/>
                    <a:pt x="16594" y="14090"/>
                    <a:pt x="17147" y="12023"/>
                  </a:cubicBezTo>
                  <a:cubicBezTo>
                    <a:pt x="17539" y="11035"/>
                    <a:pt x="17705" y="9968"/>
                    <a:pt x="17631" y="8907"/>
                  </a:cubicBezTo>
                  <a:cubicBezTo>
                    <a:pt x="17557" y="7846"/>
                    <a:pt x="17245" y="6815"/>
                    <a:pt x="16717" y="5889"/>
                  </a:cubicBezTo>
                  <a:cubicBezTo>
                    <a:pt x="16441" y="5472"/>
                    <a:pt x="16073" y="5134"/>
                    <a:pt x="15632" y="4895"/>
                  </a:cubicBezTo>
                  <a:cubicBezTo>
                    <a:pt x="15190" y="4662"/>
                    <a:pt x="14699" y="4539"/>
                    <a:pt x="14202" y="4539"/>
                  </a:cubicBezTo>
                  <a:cubicBezTo>
                    <a:pt x="12086" y="4877"/>
                    <a:pt x="10111" y="5827"/>
                    <a:pt x="8528" y="7281"/>
                  </a:cubicBezTo>
                  <a:cubicBezTo>
                    <a:pt x="6945" y="8729"/>
                    <a:pt x="5823" y="10618"/>
                    <a:pt x="5308" y="12698"/>
                  </a:cubicBezTo>
                  <a:cubicBezTo>
                    <a:pt x="4915" y="13685"/>
                    <a:pt x="4750" y="14753"/>
                    <a:pt x="4829" y="15814"/>
                  </a:cubicBezTo>
                  <a:cubicBezTo>
                    <a:pt x="4903" y="16875"/>
                    <a:pt x="5209" y="17906"/>
                    <a:pt x="5737" y="18832"/>
                  </a:cubicBezTo>
                  <a:cubicBezTo>
                    <a:pt x="6013" y="19249"/>
                    <a:pt x="6387" y="19593"/>
                    <a:pt x="6823" y="19826"/>
                  </a:cubicBezTo>
                  <a:cubicBezTo>
                    <a:pt x="7264" y="20059"/>
                    <a:pt x="7755" y="20181"/>
                    <a:pt x="8252" y="20181"/>
                  </a:cubicBezTo>
                  <a:close/>
                </a:path>
              </a:pathLst>
            </a:custGeom>
            <a:solidFill>
              <a:srgbClr val="0E0E0E"/>
            </a:solidFill>
            <a:ln w="6134"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58403F84-F955-4350-8780-0CB8B3BBD28E}"/>
                </a:ext>
              </a:extLst>
            </p:cNvPr>
            <p:cNvSpPr/>
            <p:nvPr/>
          </p:nvSpPr>
          <p:spPr>
            <a:xfrm>
              <a:off x="6205872" y="1504711"/>
              <a:ext cx="17402" cy="20181"/>
            </a:xfrm>
            <a:custGeom>
              <a:avLst/>
              <a:gdLst>
                <a:gd name="connsiteX0" fmla="*/ 5665 w 17402"/>
                <a:gd name="connsiteY0" fmla="*/ 20181 h 20181"/>
                <a:gd name="connsiteX1" fmla="*/ 12774 w 17402"/>
                <a:gd name="connsiteY1" fmla="*/ 17053 h 20181"/>
                <a:gd name="connsiteX2" fmla="*/ 16829 w 17402"/>
                <a:gd name="connsiteY2" fmla="*/ 10428 h 20181"/>
                <a:gd name="connsiteX3" fmla="*/ 11738 w 17402"/>
                <a:gd name="connsiteY3" fmla="*/ 0 h 20181"/>
                <a:gd name="connsiteX4" fmla="*/ 4610 w 17402"/>
                <a:gd name="connsiteY4" fmla="*/ 3110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296" y="19887"/>
                    <a:pt x="10781" y="18795"/>
                    <a:pt x="12774" y="17053"/>
                  </a:cubicBezTo>
                  <a:cubicBezTo>
                    <a:pt x="14768" y="15305"/>
                    <a:pt x="16185" y="12998"/>
                    <a:pt x="16829" y="10428"/>
                  </a:cubicBezTo>
                  <a:cubicBezTo>
                    <a:pt x="18547" y="4846"/>
                    <a:pt x="16277" y="184"/>
                    <a:pt x="11738" y="0"/>
                  </a:cubicBezTo>
                  <a:cubicBezTo>
                    <a:pt x="9100" y="276"/>
                    <a:pt x="6610" y="1362"/>
                    <a:pt x="4610" y="3110"/>
                  </a:cubicBezTo>
                  <a:cubicBezTo>
                    <a:pt x="2616" y="4852"/>
                    <a:pt x="1205" y="7177"/>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4AA9C877-76C9-48E5-BCAB-08B10E5CB816}"/>
                </a:ext>
              </a:extLst>
            </p:cNvPr>
            <p:cNvSpPr/>
            <p:nvPr/>
          </p:nvSpPr>
          <p:spPr>
            <a:xfrm>
              <a:off x="6203527" y="1502441"/>
              <a:ext cx="22085" cy="24782"/>
            </a:xfrm>
            <a:custGeom>
              <a:avLst/>
              <a:gdLst>
                <a:gd name="connsiteX0" fmla="*/ 8255 w 22085"/>
                <a:gd name="connsiteY0" fmla="*/ 24782 h 24782"/>
                <a:gd name="connsiteX1" fmla="*/ 7887 w 22085"/>
                <a:gd name="connsiteY1" fmla="*/ 24782 h 24782"/>
                <a:gd name="connsiteX2" fmla="*/ 4433 w 22085"/>
                <a:gd name="connsiteY2" fmla="*/ 23893 h 24782"/>
                <a:gd name="connsiteX3" fmla="*/ 1753 w 22085"/>
                <a:gd name="connsiteY3" fmla="*/ 21531 h 24782"/>
                <a:gd name="connsiteX4" fmla="*/ 60 w 22085"/>
                <a:gd name="connsiteY4" fmla="*/ 16593 h 24782"/>
                <a:gd name="connsiteX5" fmla="*/ 710 w 22085"/>
                <a:gd name="connsiteY5" fmla="*/ 11410 h 24782"/>
                <a:gd name="connsiteX6" fmla="*/ 5611 w 22085"/>
                <a:gd name="connsiteY6" fmla="*/ 3521 h 24782"/>
                <a:gd name="connsiteX7" fmla="*/ 14205 w 22085"/>
                <a:gd name="connsiteY7" fmla="*/ 0 h 24782"/>
                <a:gd name="connsiteX8" fmla="*/ 17646 w 22085"/>
                <a:gd name="connsiteY8" fmla="*/ 926 h 24782"/>
                <a:gd name="connsiteX9" fmla="*/ 20339 w 22085"/>
                <a:gd name="connsiteY9" fmla="*/ 3251 h 24782"/>
                <a:gd name="connsiteX10" fmla="*/ 22026 w 22085"/>
                <a:gd name="connsiteY10" fmla="*/ 8195 h 24782"/>
                <a:gd name="connsiteX11" fmla="*/ 21382 w 22085"/>
                <a:gd name="connsiteY11" fmla="*/ 13373 h 24782"/>
                <a:gd name="connsiteX12" fmla="*/ 16585 w 22085"/>
                <a:gd name="connsiteY12" fmla="*/ 21108 h 24782"/>
                <a:gd name="connsiteX13" fmla="*/ 8255 w 22085"/>
                <a:gd name="connsiteY13" fmla="*/ 24782 h 24782"/>
                <a:gd name="connsiteX14" fmla="*/ 8255 w 22085"/>
                <a:gd name="connsiteY14" fmla="*/ 20181 h 24782"/>
                <a:gd name="connsiteX15" fmla="*/ 13825 w 22085"/>
                <a:gd name="connsiteY15" fmla="*/ 17397 h 24782"/>
                <a:gd name="connsiteX16" fmla="*/ 16965 w 22085"/>
                <a:gd name="connsiteY16" fmla="*/ 12023 h 24782"/>
                <a:gd name="connsiteX17" fmla="*/ 17450 w 22085"/>
                <a:gd name="connsiteY17" fmla="*/ 8907 h 24782"/>
                <a:gd name="connsiteX18" fmla="*/ 16536 w 22085"/>
                <a:gd name="connsiteY18" fmla="*/ 5889 h 24782"/>
                <a:gd name="connsiteX19" fmla="*/ 15450 w 22085"/>
                <a:gd name="connsiteY19" fmla="*/ 4895 h 24782"/>
                <a:gd name="connsiteX20" fmla="*/ 14021 w 22085"/>
                <a:gd name="connsiteY20" fmla="*/ 4539 h 24782"/>
                <a:gd name="connsiteX21" fmla="*/ 8353 w 22085"/>
                <a:gd name="connsiteY21" fmla="*/ 7287 h 24782"/>
                <a:gd name="connsiteX22" fmla="*/ 5126 w 22085"/>
                <a:gd name="connsiteY22" fmla="*/ 12698 h 24782"/>
                <a:gd name="connsiteX23" fmla="*/ 4642 w 22085"/>
                <a:gd name="connsiteY23" fmla="*/ 15814 h 24782"/>
                <a:gd name="connsiteX24" fmla="*/ 5556 w 22085"/>
                <a:gd name="connsiteY24" fmla="*/ 18832 h 24782"/>
                <a:gd name="connsiteX25" fmla="*/ 6642 w 22085"/>
                <a:gd name="connsiteY25" fmla="*/ 19826 h 24782"/>
                <a:gd name="connsiteX26" fmla="*/ 8071 w 22085"/>
                <a:gd name="connsiteY26" fmla="*/ 20181 h 24782"/>
                <a:gd name="connsiteX27" fmla="*/ 8255 w 22085"/>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55" y="24782"/>
                  </a:moveTo>
                  <a:lnTo>
                    <a:pt x="7887" y="24782"/>
                  </a:lnTo>
                  <a:cubicBezTo>
                    <a:pt x="6678" y="24764"/>
                    <a:pt x="5494" y="24457"/>
                    <a:pt x="4433" y="23893"/>
                  </a:cubicBezTo>
                  <a:cubicBezTo>
                    <a:pt x="3366" y="23328"/>
                    <a:pt x="2446" y="22519"/>
                    <a:pt x="1753" y="21531"/>
                  </a:cubicBezTo>
                  <a:cubicBezTo>
                    <a:pt x="820" y="20034"/>
                    <a:pt x="243" y="18347"/>
                    <a:pt x="60" y="16593"/>
                  </a:cubicBezTo>
                  <a:cubicBezTo>
                    <a:pt x="-118" y="14839"/>
                    <a:pt x="103" y="13066"/>
                    <a:pt x="710" y="11410"/>
                  </a:cubicBezTo>
                  <a:cubicBezTo>
                    <a:pt x="1477" y="8330"/>
                    <a:pt x="3188" y="5570"/>
                    <a:pt x="5611" y="3521"/>
                  </a:cubicBezTo>
                  <a:cubicBezTo>
                    <a:pt x="8034" y="1478"/>
                    <a:pt x="11040" y="245"/>
                    <a:pt x="14205" y="0"/>
                  </a:cubicBezTo>
                  <a:cubicBezTo>
                    <a:pt x="15407" y="43"/>
                    <a:pt x="16579" y="362"/>
                    <a:pt x="17646" y="926"/>
                  </a:cubicBezTo>
                  <a:cubicBezTo>
                    <a:pt x="18707" y="1484"/>
                    <a:pt x="19628" y="2282"/>
                    <a:pt x="20339" y="3251"/>
                  </a:cubicBezTo>
                  <a:cubicBezTo>
                    <a:pt x="21265" y="4748"/>
                    <a:pt x="21842" y="6441"/>
                    <a:pt x="22026" y="8195"/>
                  </a:cubicBezTo>
                  <a:cubicBezTo>
                    <a:pt x="22204" y="9944"/>
                    <a:pt x="21983" y="11716"/>
                    <a:pt x="21382" y="13373"/>
                  </a:cubicBezTo>
                  <a:cubicBezTo>
                    <a:pt x="20597" y="16378"/>
                    <a:pt x="18928" y="19071"/>
                    <a:pt x="16585" y="21108"/>
                  </a:cubicBezTo>
                  <a:cubicBezTo>
                    <a:pt x="14242" y="23144"/>
                    <a:pt x="11340" y="24426"/>
                    <a:pt x="8255" y="24782"/>
                  </a:cubicBezTo>
                  <a:close/>
                  <a:moveTo>
                    <a:pt x="8255" y="20181"/>
                  </a:moveTo>
                  <a:cubicBezTo>
                    <a:pt x="10341" y="19813"/>
                    <a:pt x="12279" y="18850"/>
                    <a:pt x="13825" y="17397"/>
                  </a:cubicBezTo>
                  <a:cubicBezTo>
                    <a:pt x="15370" y="15949"/>
                    <a:pt x="16462" y="14084"/>
                    <a:pt x="16965" y="12023"/>
                  </a:cubicBezTo>
                  <a:cubicBezTo>
                    <a:pt x="17358" y="11035"/>
                    <a:pt x="17524" y="9968"/>
                    <a:pt x="17450" y="8907"/>
                  </a:cubicBezTo>
                  <a:cubicBezTo>
                    <a:pt x="17370" y="7846"/>
                    <a:pt x="17063" y="6815"/>
                    <a:pt x="16536" y="5889"/>
                  </a:cubicBezTo>
                  <a:cubicBezTo>
                    <a:pt x="16260" y="5472"/>
                    <a:pt x="15886" y="5134"/>
                    <a:pt x="15450" y="4895"/>
                  </a:cubicBezTo>
                  <a:cubicBezTo>
                    <a:pt x="15009" y="4662"/>
                    <a:pt x="14518" y="4539"/>
                    <a:pt x="14021" y="4539"/>
                  </a:cubicBezTo>
                  <a:cubicBezTo>
                    <a:pt x="11905" y="4883"/>
                    <a:pt x="9930" y="5840"/>
                    <a:pt x="8353" y="7287"/>
                  </a:cubicBezTo>
                  <a:cubicBezTo>
                    <a:pt x="6770" y="8735"/>
                    <a:pt x="5648" y="10618"/>
                    <a:pt x="5126" y="12698"/>
                  </a:cubicBezTo>
                  <a:cubicBezTo>
                    <a:pt x="4734" y="13685"/>
                    <a:pt x="4568" y="14753"/>
                    <a:pt x="4642" y="15814"/>
                  </a:cubicBezTo>
                  <a:cubicBezTo>
                    <a:pt x="4715" y="16875"/>
                    <a:pt x="5028" y="17906"/>
                    <a:pt x="5556" y="18832"/>
                  </a:cubicBezTo>
                  <a:cubicBezTo>
                    <a:pt x="5832" y="19249"/>
                    <a:pt x="6206" y="19593"/>
                    <a:pt x="6642" y="19826"/>
                  </a:cubicBezTo>
                  <a:cubicBezTo>
                    <a:pt x="7083" y="20059"/>
                    <a:pt x="7574" y="20181"/>
                    <a:pt x="8071" y="20181"/>
                  </a:cubicBezTo>
                  <a:lnTo>
                    <a:pt x="8255" y="20181"/>
                  </a:lnTo>
                  <a:close/>
                </a:path>
              </a:pathLst>
            </a:custGeom>
            <a:solidFill>
              <a:srgbClr val="0E0E0E"/>
            </a:solidFill>
            <a:ln w="6134"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C0EE41B9-5E45-4563-BF29-171B5F625BF3}"/>
                </a:ext>
              </a:extLst>
            </p:cNvPr>
            <p:cNvSpPr/>
            <p:nvPr/>
          </p:nvSpPr>
          <p:spPr>
            <a:xfrm>
              <a:off x="6242616" y="1506122"/>
              <a:ext cx="17402" cy="20181"/>
            </a:xfrm>
            <a:custGeom>
              <a:avLst/>
              <a:gdLst>
                <a:gd name="connsiteX0" fmla="*/ 573 w 17402"/>
                <a:gd name="connsiteY0" fmla="*/ 9753 h 20181"/>
                <a:gd name="connsiteX1" fmla="*/ 5665 w 17402"/>
                <a:gd name="connsiteY1" fmla="*/ 20181 h 20181"/>
                <a:gd name="connsiteX2" fmla="*/ 12787 w 17402"/>
                <a:gd name="connsiteY2" fmla="*/ 17022 h 20181"/>
                <a:gd name="connsiteX3" fmla="*/ 16829 w 17402"/>
                <a:gd name="connsiteY3" fmla="*/ 10367 h 20181"/>
                <a:gd name="connsiteX4" fmla="*/ 11738 w 17402"/>
                <a:gd name="connsiteY4" fmla="*/ 0 h 20181"/>
                <a:gd name="connsiteX5" fmla="*/ 4610 w 17402"/>
                <a:gd name="connsiteY5" fmla="*/ 3110 h 20181"/>
                <a:gd name="connsiteX6" fmla="*/ 573 w 17402"/>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753"/>
                  </a:moveTo>
                  <a:cubicBezTo>
                    <a:pt x="-1144" y="15335"/>
                    <a:pt x="1126" y="19997"/>
                    <a:pt x="5665" y="20181"/>
                  </a:cubicBezTo>
                  <a:cubicBezTo>
                    <a:pt x="8302" y="19881"/>
                    <a:pt x="10793" y="18783"/>
                    <a:pt x="12787" y="17022"/>
                  </a:cubicBezTo>
                  <a:cubicBezTo>
                    <a:pt x="14780" y="15268"/>
                    <a:pt x="16191" y="12943"/>
                    <a:pt x="16829" y="10367"/>
                  </a:cubicBezTo>
                  <a:cubicBezTo>
                    <a:pt x="18546" y="4846"/>
                    <a:pt x="16277" y="184"/>
                    <a:pt x="11738" y="0"/>
                  </a:cubicBezTo>
                  <a:cubicBezTo>
                    <a:pt x="9100" y="276"/>
                    <a:pt x="6609" y="1362"/>
                    <a:pt x="4610" y="3110"/>
                  </a:cubicBezTo>
                  <a:cubicBezTo>
                    <a:pt x="2610" y="4852"/>
                    <a:pt x="1205" y="7177"/>
                    <a:pt x="573" y="9753"/>
                  </a:cubicBezTo>
                  <a:close/>
                </a:path>
              </a:pathLst>
            </a:custGeom>
            <a:solidFill>
              <a:srgbClr val="161616"/>
            </a:solidFill>
            <a:ln w="6134"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034BAF68-57AB-4811-9D2B-7A012F5C73AF}"/>
                </a:ext>
              </a:extLst>
            </p:cNvPr>
            <p:cNvSpPr/>
            <p:nvPr/>
          </p:nvSpPr>
          <p:spPr>
            <a:xfrm>
              <a:off x="6240214" y="1503852"/>
              <a:ext cx="22081" cy="24781"/>
            </a:xfrm>
            <a:custGeom>
              <a:avLst/>
              <a:gdLst>
                <a:gd name="connsiteX0" fmla="*/ 8311 w 22081"/>
                <a:gd name="connsiteY0" fmla="*/ 24782 h 24781"/>
                <a:gd name="connsiteX1" fmla="*/ 7943 w 22081"/>
                <a:gd name="connsiteY1" fmla="*/ 24782 h 24781"/>
                <a:gd name="connsiteX2" fmla="*/ 4472 w 22081"/>
                <a:gd name="connsiteY2" fmla="*/ 23917 h 24781"/>
                <a:gd name="connsiteX3" fmla="*/ 1809 w 22081"/>
                <a:gd name="connsiteY3" fmla="*/ 21531 h 24781"/>
                <a:gd name="connsiteX4" fmla="*/ 67 w 22081"/>
                <a:gd name="connsiteY4" fmla="*/ 16599 h 24781"/>
                <a:gd name="connsiteX5" fmla="*/ 705 w 22081"/>
                <a:gd name="connsiteY5" fmla="*/ 11410 h 24781"/>
                <a:gd name="connsiteX6" fmla="*/ 5619 w 22081"/>
                <a:gd name="connsiteY6" fmla="*/ 3533 h 24781"/>
                <a:gd name="connsiteX7" fmla="*/ 14200 w 22081"/>
                <a:gd name="connsiteY7" fmla="*/ 0 h 24781"/>
                <a:gd name="connsiteX8" fmla="*/ 17641 w 22081"/>
                <a:gd name="connsiteY8" fmla="*/ 926 h 24781"/>
                <a:gd name="connsiteX9" fmla="*/ 20334 w 22081"/>
                <a:gd name="connsiteY9" fmla="*/ 3251 h 24781"/>
                <a:gd name="connsiteX10" fmla="*/ 22021 w 22081"/>
                <a:gd name="connsiteY10" fmla="*/ 8195 h 24781"/>
                <a:gd name="connsiteX11" fmla="*/ 21377 w 22081"/>
                <a:gd name="connsiteY11" fmla="*/ 13372 h 24781"/>
                <a:gd name="connsiteX12" fmla="*/ 16605 w 22081"/>
                <a:gd name="connsiteY12" fmla="*/ 21095 h 24781"/>
                <a:gd name="connsiteX13" fmla="*/ 8311 w 22081"/>
                <a:gd name="connsiteY13" fmla="*/ 24782 h 24781"/>
                <a:gd name="connsiteX14" fmla="*/ 13894 w 22081"/>
                <a:gd name="connsiteY14" fmla="*/ 4539 h 24781"/>
                <a:gd name="connsiteX15" fmla="*/ 8324 w 22081"/>
                <a:gd name="connsiteY15" fmla="*/ 7324 h 24781"/>
                <a:gd name="connsiteX16" fmla="*/ 5183 w 22081"/>
                <a:gd name="connsiteY16" fmla="*/ 12698 h 24781"/>
                <a:gd name="connsiteX17" fmla="*/ 4698 w 22081"/>
                <a:gd name="connsiteY17" fmla="*/ 15814 h 24781"/>
                <a:gd name="connsiteX18" fmla="*/ 5612 w 22081"/>
                <a:gd name="connsiteY18" fmla="*/ 18832 h 24781"/>
                <a:gd name="connsiteX19" fmla="*/ 6698 w 22081"/>
                <a:gd name="connsiteY19" fmla="*/ 19826 h 24781"/>
                <a:gd name="connsiteX20" fmla="*/ 8128 w 22081"/>
                <a:gd name="connsiteY20" fmla="*/ 20181 h 24781"/>
                <a:gd name="connsiteX21" fmla="*/ 13697 w 22081"/>
                <a:gd name="connsiteY21" fmla="*/ 17396 h 24781"/>
                <a:gd name="connsiteX22" fmla="*/ 16838 w 22081"/>
                <a:gd name="connsiteY22" fmla="*/ 12023 h 24781"/>
                <a:gd name="connsiteX23" fmla="*/ 17322 w 22081"/>
                <a:gd name="connsiteY23" fmla="*/ 8919 h 24781"/>
                <a:gd name="connsiteX24" fmla="*/ 16470 w 22081"/>
                <a:gd name="connsiteY24" fmla="*/ 5889 h 24781"/>
                <a:gd name="connsiteX25" fmla="*/ 15347 w 22081"/>
                <a:gd name="connsiteY25" fmla="*/ 4907 h 24781"/>
                <a:gd name="connsiteX26" fmla="*/ 13894 w 22081"/>
                <a:gd name="connsiteY26"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1" h="24781">
                  <a:moveTo>
                    <a:pt x="8311" y="24782"/>
                  </a:moveTo>
                  <a:lnTo>
                    <a:pt x="7943" y="24782"/>
                  </a:lnTo>
                  <a:cubicBezTo>
                    <a:pt x="6735" y="24782"/>
                    <a:pt x="5539" y="24488"/>
                    <a:pt x="4472" y="23917"/>
                  </a:cubicBezTo>
                  <a:cubicBezTo>
                    <a:pt x="3404" y="23353"/>
                    <a:pt x="2490" y="22531"/>
                    <a:pt x="1809" y="21531"/>
                  </a:cubicBezTo>
                  <a:cubicBezTo>
                    <a:pt x="852" y="20046"/>
                    <a:pt x="257" y="18360"/>
                    <a:pt x="67" y="16599"/>
                  </a:cubicBezTo>
                  <a:cubicBezTo>
                    <a:pt x="-123" y="14845"/>
                    <a:pt x="92" y="13066"/>
                    <a:pt x="705" y="11410"/>
                  </a:cubicBezTo>
                  <a:cubicBezTo>
                    <a:pt x="1478" y="8336"/>
                    <a:pt x="3196" y="5582"/>
                    <a:pt x="5619" y="3533"/>
                  </a:cubicBezTo>
                  <a:cubicBezTo>
                    <a:pt x="8035" y="1491"/>
                    <a:pt x="11041" y="252"/>
                    <a:pt x="14200" y="0"/>
                  </a:cubicBezTo>
                  <a:cubicBezTo>
                    <a:pt x="15402" y="43"/>
                    <a:pt x="16574" y="362"/>
                    <a:pt x="17641" y="926"/>
                  </a:cubicBezTo>
                  <a:cubicBezTo>
                    <a:pt x="18703" y="1484"/>
                    <a:pt x="19623" y="2282"/>
                    <a:pt x="20334" y="3251"/>
                  </a:cubicBezTo>
                  <a:cubicBezTo>
                    <a:pt x="21261" y="4748"/>
                    <a:pt x="21837" y="6441"/>
                    <a:pt x="22021" y="8195"/>
                  </a:cubicBezTo>
                  <a:cubicBezTo>
                    <a:pt x="22199" y="9944"/>
                    <a:pt x="21978" y="11716"/>
                    <a:pt x="21377" y="13372"/>
                  </a:cubicBezTo>
                  <a:cubicBezTo>
                    <a:pt x="20598" y="16366"/>
                    <a:pt x="18936" y="19059"/>
                    <a:pt x="16605" y="21095"/>
                  </a:cubicBezTo>
                  <a:cubicBezTo>
                    <a:pt x="14274" y="23126"/>
                    <a:pt x="11385" y="24414"/>
                    <a:pt x="8311" y="24782"/>
                  </a:cubicBezTo>
                  <a:close/>
                  <a:moveTo>
                    <a:pt x="13894" y="4539"/>
                  </a:moveTo>
                  <a:cubicBezTo>
                    <a:pt x="11808" y="4907"/>
                    <a:pt x="9870" y="5876"/>
                    <a:pt x="8324" y="7324"/>
                  </a:cubicBezTo>
                  <a:cubicBezTo>
                    <a:pt x="6778" y="8772"/>
                    <a:pt x="5686" y="10643"/>
                    <a:pt x="5183" y="12698"/>
                  </a:cubicBezTo>
                  <a:cubicBezTo>
                    <a:pt x="4790" y="13685"/>
                    <a:pt x="4625" y="14753"/>
                    <a:pt x="4698" y="15814"/>
                  </a:cubicBezTo>
                  <a:cubicBezTo>
                    <a:pt x="4772" y="16875"/>
                    <a:pt x="5085" y="17906"/>
                    <a:pt x="5612" y="18832"/>
                  </a:cubicBezTo>
                  <a:cubicBezTo>
                    <a:pt x="5888" y="19249"/>
                    <a:pt x="6263" y="19593"/>
                    <a:pt x="6698" y="19826"/>
                  </a:cubicBezTo>
                  <a:cubicBezTo>
                    <a:pt x="7140" y="20059"/>
                    <a:pt x="7631" y="20181"/>
                    <a:pt x="8128" y="20181"/>
                  </a:cubicBezTo>
                  <a:cubicBezTo>
                    <a:pt x="10213" y="19813"/>
                    <a:pt x="12152" y="18850"/>
                    <a:pt x="13697" y="17396"/>
                  </a:cubicBezTo>
                  <a:cubicBezTo>
                    <a:pt x="15243" y="15949"/>
                    <a:pt x="16335" y="14084"/>
                    <a:pt x="16838" y="12023"/>
                  </a:cubicBezTo>
                  <a:cubicBezTo>
                    <a:pt x="17224" y="11035"/>
                    <a:pt x="17390" y="9974"/>
                    <a:pt x="17322" y="8919"/>
                  </a:cubicBezTo>
                  <a:cubicBezTo>
                    <a:pt x="17261" y="7858"/>
                    <a:pt x="16967" y="6827"/>
                    <a:pt x="16470" y="5889"/>
                  </a:cubicBezTo>
                  <a:cubicBezTo>
                    <a:pt x="16175" y="5478"/>
                    <a:pt x="15795" y="5140"/>
                    <a:pt x="15347" y="4907"/>
                  </a:cubicBezTo>
                  <a:cubicBezTo>
                    <a:pt x="14893" y="4668"/>
                    <a:pt x="14396" y="4545"/>
                    <a:pt x="13894" y="4539"/>
                  </a:cubicBezTo>
                  <a:close/>
                </a:path>
              </a:pathLst>
            </a:custGeom>
            <a:solidFill>
              <a:srgbClr val="0E0E0E"/>
            </a:solidFill>
            <a:ln w="6134"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C29D8CEF-4BF4-4525-B1F8-C0AC4630F109}"/>
                </a:ext>
              </a:extLst>
            </p:cNvPr>
            <p:cNvSpPr/>
            <p:nvPr/>
          </p:nvSpPr>
          <p:spPr>
            <a:xfrm>
              <a:off x="6279359" y="1507533"/>
              <a:ext cx="17402" cy="20181"/>
            </a:xfrm>
            <a:custGeom>
              <a:avLst/>
              <a:gdLst>
                <a:gd name="connsiteX0" fmla="*/ 573 w 17402"/>
                <a:gd name="connsiteY0" fmla="*/ 9753 h 20181"/>
                <a:gd name="connsiteX1" fmla="*/ 5665 w 17402"/>
                <a:gd name="connsiteY1" fmla="*/ 20181 h 20181"/>
                <a:gd name="connsiteX2" fmla="*/ 12787 w 17402"/>
                <a:gd name="connsiteY2" fmla="*/ 17022 h 20181"/>
                <a:gd name="connsiteX3" fmla="*/ 16829 w 17402"/>
                <a:gd name="connsiteY3" fmla="*/ 10367 h 20181"/>
                <a:gd name="connsiteX4" fmla="*/ 11738 w 17402"/>
                <a:gd name="connsiteY4" fmla="*/ 0 h 20181"/>
                <a:gd name="connsiteX5" fmla="*/ 4610 w 17402"/>
                <a:gd name="connsiteY5" fmla="*/ 3110 h 20181"/>
                <a:gd name="connsiteX6" fmla="*/ 573 w 17402"/>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753"/>
                  </a:moveTo>
                  <a:cubicBezTo>
                    <a:pt x="-1144" y="15335"/>
                    <a:pt x="1126" y="19997"/>
                    <a:pt x="5665" y="20181"/>
                  </a:cubicBezTo>
                  <a:cubicBezTo>
                    <a:pt x="8308" y="19881"/>
                    <a:pt x="10793" y="18783"/>
                    <a:pt x="12787" y="17022"/>
                  </a:cubicBezTo>
                  <a:cubicBezTo>
                    <a:pt x="14786" y="15268"/>
                    <a:pt x="16197" y="12943"/>
                    <a:pt x="16829" y="10367"/>
                  </a:cubicBezTo>
                  <a:cubicBezTo>
                    <a:pt x="18546" y="4846"/>
                    <a:pt x="16277" y="184"/>
                    <a:pt x="11738" y="0"/>
                  </a:cubicBezTo>
                  <a:cubicBezTo>
                    <a:pt x="9100" y="276"/>
                    <a:pt x="6609" y="1362"/>
                    <a:pt x="4610" y="3110"/>
                  </a:cubicBezTo>
                  <a:cubicBezTo>
                    <a:pt x="2616" y="4852"/>
                    <a:pt x="1205" y="7177"/>
                    <a:pt x="573" y="9753"/>
                  </a:cubicBezTo>
                  <a:close/>
                </a:path>
              </a:pathLst>
            </a:custGeom>
            <a:solidFill>
              <a:srgbClr val="161616"/>
            </a:solidFill>
            <a:ln w="6134"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42135FF2-3448-4647-8FAD-C76CEAE32EA2}"/>
                </a:ext>
              </a:extLst>
            </p:cNvPr>
            <p:cNvSpPr/>
            <p:nvPr/>
          </p:nvSpPr>
          <p:spPr>
            <a:xfrm>
              <a:off x="6276958" y="1505263"/>
              <a:ext cx="22081" cy="24781"/>
            </a:xfrm>
            <a:custGeom>
              <a:avLst/>
              <a:gdLst>
                <a:gd name="connsiteX0" fmla="*/ 8311 w 22081"/>
                <a:gd name="connsiteY0" fmla="*/ 24782 h 24781"/>
                <a:gd name="connsiteX1" fmla="*/ 7943 w 22081"/>
                <a:gd name="connsiteY1" fmla="*/ 24782 h 24781"/>
                <a:gd name="connsiteX2" fmla="*/ 4472 w 22081"/>
                <a:gd name="connsiteY2" fmla="*/ 23917 h 24781"/>
                <a:gd name="connsiteX3" fmla="*/ 1809 w 22081"/>
                <a:gd name="connsiteY3" fmla="*/ 21531 h 24781"/>
                <a:gd name="connsiteX4" fmla="*/ 67 w 22081"/>
                <a:gd name="connsiteY4" fmla="*/ 16599 h 24781"/>
                <a:gd name="connsiteX5" fmla="*/ 705 w 22081"/>
                <a:gd name="connsiteY5" fmla="*/ 11410 h 24781"/>
                <a:gd name="connsiteX6" fmla="*/ 5606 w 22081"/>
                <a:gd name="connsiteY6" fmla="*/ 3521 h 24781"/>
                <a:gd name="connsiteX7" fmla="*/ 14200 w 22081"/>
                <a:gd name="connsiteY7" fmla="*/ 0 h 24781"/>
                <a:gd name="connsiteX8" fmla="*/ 17641 w 22081"/>
                <a:gd name="connsiteY8" fmla="*/ 926 h 24781"/>
                <a:gd name="connsiteX9" fmla="*/ 20334 w 22081"/>
                <a:gd name="connsiteY9" fmla="*/ 3251 h 24781"/>
                <a:gd name="connsiteX10" fmla="*/ 22021 w 22081"/>
                <a:gd name="connsiteY10" fmla="*/ 8195 h 24781"/>
                <a:gd name="connsiteX11" fmla="*/ 21377 w 22081"/>
                <a:gd name="connsiteY11" fmla="*/ 13373 h 24781"/>
                <a:gd name="connsiteX12" fmla="*/ 16605 w 22081"/>
                <a:gd name="connsiteY12" fmla="*/ 21095 h 24781"/>
                <a:gd name="connsiteX13" fmla="*/ 8311 w 22081"/>
                <a:gd name="connsiteY13" fmla="*/ 24782 h 24781"/>
                <a:gd name="connsiteX14" fmla="*/ 5183 w 22081"/>
                <a:gd name="connsiteY14" fmla="*/ 12514 h 24781"/>
                <a:gd name="connsiteX15" fmla="*/ 4705 w 22081"/>
                <a:gd name="connsiteY15" fmla="*/ 15630 h 24781"/>
                <a:gd name="connsiteX16" fmla="*/ 5612 w 22081"/>
                <a:gd name="connsiteY16" fmla="*/ 18648 h 24781"/>
                <a:gd name="connsiteX17" fmla="*/ 6698 w 22081"/>
                <a:gd name="connsiteY17" fmla="*/ 19629 h 24781"/>
                <a:gd name="connsiteX18" fmla="*/ 8128 w 22081"/>
                <a:gd name="connsiteY18" fmla="*/ 19936 h 24781"/>
                <a:gd name="connsiteX19" fmla="*/ 13802 w 22081"/>
                <a:gd name="connsiteY19" fmla="*/ 17231 h 24781"/>
                <a:gd name="connsiteX20" fmla="*/ 17022 w 22081"/>
                <a:gd name="connsiteY20" fmla="*/ 11839 h 24781"/>
                <a:gd name="connsiteX21" fmla="*/ 17513 w 22081"/>
                <a:gd name="connsiteY21" fmla="*/ 8735 h 24781"/>
                <a:gd name="connsiteX22" fmla="*/ 16654 w 22081"/>
                <a:gd name="connsiteY22" fmla="*/ 5705 h 24781"/>
                <a:gd name="connsiteX23" fmla="*/ 15531 w 22081"/>
                <a:gd name="connsiteY23" fmla="*/ 4717 h 24781"/>
                <a:gd name="connsiteX24" fmla="*/ 14077 w 22081"/>
                <a:gd name="connsiteY24" fmla="*/ 4355 h 24781"/>
                <a:gd name="connsiteX25" fmla="*/ 8367 w 22081"/>
                <a:gd name="connsiteY25" fmla="*/ 7054 h 24781"/>
                <a:gd name="connsiteX26" fmla="*/ 5183 w 22081"/>
                <a:gd name="connsiteY26"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1" h="24781">
                  <a:moveTo>
                    <a:pt x="8311" y="24782"/>
                  </a:moveTo>
                  <a:lnTo>
                    <a:pt x="7943" y="24782"/>
                  </a:lnTo>
                  <a:cubicBezTo>
                    <a:pt x="6735" y="24782"/>
                    <a:pt x="5545" y="24488"/>
                    <a:pt x="4472" y="23917"/>
                  </a:cubicBezTo>
                  <a:cubicBezTo>
                    <a:pt x="3404" y="23353"/>
                    <a:pt x="2490" y="22531"/>
                    <a:pt x="1809" y="21531"/>
                  </a:cubicBezTo>
                  <a:cubicBezTo>
                    <a:pt x="859" y="20046"/>
                    <a:pt x="257" y="18360"/>
                    <a:pt x="67" y="16599"/>
                  </a:cubicBezTo>
                  <a:cubicBezTo>
                    <a:pt x="-123" y="14845"/>
                    <a:pt x="92" y="13066"/>
                    <a:pt x="705" y="11410"/>
                  </a:cubicBezTo>
                  <a:cubicBezTo>
                    <a:pt x="1472" y="8330"/>
                    <a:pt x="3190" y="5570"/>
                    <a:pt x="5606" y="3521"/>
                  </a:cubicBezTo>
                  <a:cubicBezTo>
                    <a:pt x="8029" y="1472"/>
                    <a:pt x="11041" y="245"/>
                    <a:pt x="14200" y="0"/>
                  </a:cubicBezTo>
                  <a:cubicBezTo>
                    <a:pt x="15402" y="43"/>
                    <a:pt x="16580" y="362"/>
                    <a:pt x="17641" y="926"/>
                  </a:cubicBezTo>
                  <a:cubicBezTo>
                    <a:pt x="18703" y="1484"/>
                    <a:pt x="19623" y="2282"/>
                    <a:pt x="20334" y="3251"/>
                  </a:cubicBezTo>
                  <a:cubicBezTo>
                    <a:pt x="21261" y="4748"/>
                    <a:pt x="21837" y="6441"/>
                    <a:pt x="22021" y="8195"/>
                  </a:cubicBezTo>
                  <a:cubicBezTo>
                    <a:pt x="22199" y="9944"/>
                    <a:pt x="21978" y="11716"/>
                    <a:pt x="21377" y="13373"/>
                  </a:cubicBezTo>
                  <a:cubicBezTo>
                    <a:pt x="20598" y="16366"/>
                    <a:pt x="18936" y="19059"/>
                    <a:pt x="16605" y="21095"/>
                  </a:cubicBezTo>
                  <a:cubicBezTo>
                    <a:pt x="14274" y="23126"/>
                    <a:pt x="11385" y="24414"/>
                    <a:pt x="8311" y="24782"/>
                  </a:cubicBezTo>
                  <a:close/>
                  <a:moveTo>
                    <a:pt x="5183" y="12514"/>
                  </a:moveTo>
                  <a:cubicBezTo>
                    <a:pt x="4790" y="13501"/>
                    <a:pt x="4625" y="14569"/>
                    <a:pt x="4705" y="15630"/>
                  </a:cubicBezTo>
                  <a:cubicBezTo>
                    <a:pt x="4778" y="16691"/>
                    <a:pt x="5091" y="17722"/>
                    <a:pt x="5612" y="18648"/>
                  </a:cubicBezTo>
                  <a:cubicBezTo>
                    <a:pt x="5882" y="19065"/>
                    <a:pt x="6257" y="19402"/>
                    <a:pt x="6698" y="19629"/>
                  </a:cubicBezTo>
                  <a:cubicBezTo>
                    <a:pt x="7140" y="19856"/>
                    <a:pt x="7631" y="19961"/>
                    <a:pt x="8128" y="19936"/>
                  </a:cubicBezTo>
                  <a:cubicBezTo>
                    <a:pt x="10244" y="19617"/>
                    <a:pt x="12219" y="18672"/>
                    <a:pt x="13802" y="17231"/>
                  </a:cubicBezTo>
                  <a:cubicBezTo>
                    <a:pt x="15384" y="15789"/>
                    <a:pt x="16501" y="13918"/>
                    <a:pt x="17022" y="11839"/>
                  </a:cubicBezTo>
                  <a:cubicBezTo>
                    <a:pt x="17409" y="10851"/>
                    <a:pt x="17574" y="9790"/>
                    <a:pt x="17513" y="8735"/>
                  </a:cubicBezTo>
                  <a:cubicBezTo>
                    <a:pt x="17445" y="7674"/>
                    <a:pt x="17157" y="6643"/>
                    <a:pt x="16654" y="5705"/>
                  </a:cubicBezTo>
                  <a:cubicBezTo>
                    <a:pt x="16366" y="5294"/>
                    <a:pt x="15979" y="4956"/>
                    <a:pt x="15531" y="4717"/>
                  </a:cubicBezTo>
                  <a:cubicBezTo>
                    <a:pt x="15083" y="4484"/>
                    <a:pt x="14587" y="4361"/>
                    <a:pt x="14077" y="4355"/>
                  </a:cubicBezTo>
                  <a:cubicBezTo>
                    <a:pt x="11949" y="4662"/>
                    <a:pt x="9955" y="5600"/>
                    <a:pt x="8367" y="7054"/>
                  </a:cubicBezTo>
                  <a:cubicBezTo>
                    <a:pt x="6778" y="8514"/>
                    <a:pt x="5668" y="10416"/>
                    <a:pt x="5183" y="12514"/>
                  </a:cubicBezTo>
                  <a:close/>
                </a:path>
              </a:pathLst>
            </a:custGeom>
            <a:solidFill>
              <a:srgbClr val="0E0E0E"/>
            </a:solidFill>
            <a:ln w="6134"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B2FF804D-A12B-4CF4-A1E2-669C27E02791}"/>
                </a:ext>
              </a:extLst>
            </p:cNvPr>
            <p:cNvSpPr/>
            <p:nvPr/>
          </p:nvSpPr>
          <p:spPr>
            <a:xfrm>
              <a:off x="6316103" y="1508944"/>
              <a:ext cx="17402" cy="20181"/>
            </a:xfrm>
            <a:custGeom>
              <a:avLst/>
              <a:gdLst>
                <a:gd name="connsiteX0" fmla="*/ 16829 w 17402"/>
                <a:gd name="connsiteY0" fmla="*/ 10367 h 20181"/>
                <a:gd name="connsiteX1" fmla="*/ 11738 w 17402"/>
                <a:gd name="connsiteY1" fmla="*/ 0 h 20181"/>
                <a:gd name="connsiteX2" fmla="*/ 4616 w 17402"/>
                <a:gd name="connsiteY2" fmla="*/ 3110 h 20181"/>
                <a:gd name="connsiteX3" fmla="*/ 573 w 17402"/>
                <a:gd name="connsiteY3" fmla="*/ 9753 h 20181"/>
                <a:gd name="connsiteX4" fmla="*/ 5665 w 17402"/>
                <a:gd name="connsiteY4" fmla="*/ 20181 h 20181"/>
                <a:gd name="connsiteX5" fmla="*/ 12787 w 17402"/>
                <a:gd name="connsiteY5" fmla="*/ 17028 h 20181"/>
                <a:gd name="connsiteX6" fmla="*/ 16829 w 17402"/>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367"/>
                  </a:moveTo>
                  <a:cubicBezTo>
                    <a:pt x="18547" y="4846"/>
                    <a:pt x="16277" y="184"/>
                    <a:pt x="11738" y="0"/>
                  </a:cubicBezTo>
                  <a:cubicBezTo>
                    <a:pt x="9100" y="282"/>
                    <a:pt x="6609" y="1368"/>
                    <a:pt x="4616" y="3110"/>
                  </a:cubicBezTo>
                  <a:cubicBezTo>
                    <a:pt x="2616" y="4858"/>
                    <a:pt x="1205" y="7177"/>
                    <a:pt x="573" y="9753"/>
                  </a:cubicBezTo>
                  <a:cubicBezTo>
                    <a:pt x="-1144" y="15335"/>
                    <a:pt x="1126" y="19997"/>
                    <a:pt x="5665" y="20181"/>
                  </a:cubicBezTo>
                  <a:cubicBezTo>
                    <a:pt x="8309" y="19881"/>
                    <a:pt x="10793" y="18783"/>
                    <a:pt x="12787" y="17028"/>
                  </a:cubicBezTo>
                  <a:cubicBezTo>
                    <a:pt x="14786" y="15274"/>
                    <a:pt x="16197" y="12949"/>
                    <a:pt x="16829" y="10367"/>
                  </a:cubicBezTo>
                  <a:close/>
                </a:path>
              </a:pathLst>
            </a:custGeom>
            <a:solidFill>
              <a:srgbClr val="161616"/>
            </a:solidFill>
            <a:ln w="6134"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A14E18DF-2960-478E-AB8C-641B8BB88AB3}"/>
                </a:ext>
              </a:extLst>
            </p:cNvPr>
            <p:cNvSpPr/>
            <p:nvPr/>
          </p:nvSpPr>
          <p:spPr>
            <a:xfrm>
              <a:off x="6313699" y="1506674"/>
              <a:ext cx="22083" cy="24782"/>
            </a:xfrm>
            <a:custGeom>
              <a:avLst/>
              <a:gdLst>
                <a:gd name="connsiteX0" fmla="*/ 8314 w 22083"/>
                <a:gd name="connsiteY0" fmla="*/ 24782 h 24782"/>
                <a:gd name="connsiteX1" fmla="*/ 7946 w 22083"/>
                <a:gd name="connsiteY1" fmla="*/ 24782 h 24782"/>
                <a:gd name="connsiteX2" fmla="*/ 4474 w 22083"/>
                <a:gd name="connsiteY2" fmla="*/ 23917 h 24782"/>
                <a:gd name="connsiteX3" fmla="*/ 1812 w 22083"/>
                <a:gd name="connsiteY3" fmla="*/ 21531 h 24782"/>
                <a:gd name="connsiteX4" fmla="*/ 70 w 22083"/>
                <a:gd name="connsiteY4" fmla="*/ 16599 h 24782"/>
                <a:gd name="connsiteX5" fmla="*/ 708 w 22083"/>
                <a:gd name="connsiteY5" fmla="*/ 11410 h 24782"/>
                <a:gd name="connsiteX6" fmla="*/ 5609 w 22083"/>
                <a:gd name="connsiteY6" fmla="*/ 3521 h 24782"/>
                <a:gd name="connsiteX7" fmla="*/ 14203 w 22083"/>
                <a:gd name="connsiteY7" fmla="*/ 0 h 24782"/>
                <a:gd name="connsiteX8" fmla="*/ 17644 w 22083"/>
                <a:gd name="connsiteY8" fmla="*/ 926 h 24782"/>
                <a:gd name="connsiteX9" fmla="*/ 20337 w 22083"/>
                <a:gd name="connsiteY9" fmla="*/ 3251 h 24782"/>
                <a:gd name="connsiteX10" fmla="*/ 22024 w 22083"/>
                <a:gd name="connsiteY10" fmla="*/ 8195 h 24782"/>
                <a:gd name="connsiteX11" fmla="*/ 21380 w 22083"/>
                <a:gd name="connsiteY11" fmla="*/ 13373 h 24782"/>
                <a:gd name="connsiteX12" fmla="*/ 16608 w 22083"/>
                <a:gd name="connsiteY12" fmla="*/ 21095 h 24782"/>
                <a:gd name="connsiteX13" fmla="*/ 8314 w 22083"/>
                <a:gd name="connsiteY13" fmla="*/ 24782 h 24782"/>
                <a:gd name="connsiteX14" fmla="*/ 13896 w 22083"/>
                <a:gd name="connsiteY14" fmla="*/ 4539 h 24782"/>
                <a:gd name="connsiteX15" fmla="*/ 8326 w 22083"/>
                <a:gd name="connsiteY15" fmla="*/ 7324 h 24782"/>
                <a:gd name="connsiteX16" fmla="*/ 5186 w 22083"/>
                <a:gd name="connsiteY16" fmla="*/ 12698 h 24782"/>
                <a:gd name="connsiteX17" fmla="*/ 4701 w 22083"/>
                <a:gd name="connsiteY17" fmla="*/ 15814 h 24782"/>
                <a:gd name="connsiteX18" fmla="*/ 5615 w 22083"/>
                <a:gd name="connsiteY18" fmla="*/ 18832 h 24782"/>
                <a:gd name="connsiteX19" fmla="*/ 6707 w 22083"/>
                <a:gd name="connsiteY19" fmla="*/ 19801 h 24782"/>
                <a:gd name="connsiteX20" fmla="*/ 8130 w 22083"/>
                <a:gd name="connsiteY20" fmla="*/ 20120 h 24782"/>
                <a:gd name="connsiteX21" fmla="*/ 13761 w 22083"/>
                <a:gd name="connsiteY21" fmla="*/ 17372 h 24782"/>
                <a:gd name="connsiteX22" fmla="*/ 17025 w 22083"/>
                <a:gd name="connsiteY22" fmla="*/ 12023 h 24782"/>
                <a:gd name="connsiteX23" fmla="*/ 17509 w 22083"/>
                <a:gd name="connsiteY23" fmla="*/ 8919 h 24782"/>
                <a:gd name="connsiteX24" fmla="*/ 16657 w 22083"/>
                <a:gd name="connsiteY24" fmla="*/ 5889 h 24782"/>
                <a:gd name="connsiteX25" fmla="*/ 15528 w 22083"/>
                <a:gd name="connsiteY25" fmla="*/ 4901 h 24782"/>
                <a:gd name="connsiteX26" fmla="*/ 14080 w 22083"/>
                <a:gd name="connsiteY26" fmla="*/ 4539 h 24782"/>
                <a:gd name="connsiteX27" fmla="*/ 13896 w 22083"/>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3" h="24782">
                  <a:moveTo>
                    <a:pt x="8314" y="24782"/>
                  </a:moveTo>
                  <a:lnTo>
                    <a:pt x="7946" y="24782"/>
                  </a:lnTo>
                  <a:cubicBezTo>
                    <a:pt x="6738" y="24782"/>
                    <a:pt x="5541" y="24488"/>
                    <a:pt x="4474" y="23917"/>
                  </a:cubicBezTo>
                  <a:cubicBezTo>
                    <a:pt x="3407" y="23353"/>
                    <a:pt x="2493" y="22531"/>
                    <a:pt x="1812" y="21531"/>
                  </a:cubicBezTo>
                  <a:cubicBezTo>
                    <a:pt x="855" y="20046"/>
                    <a:pt x="260" y="18360"/>
                    <a:pt x="70" y="16599"/>
                  </a:cubicBezTo>
                  <a:cubicBezTo>
                    <a:pt x="-127" y="14845"/>
                    <a:pt x="94" y="13066"/>
                    <a:pt x="708" y="11410"/>
                  </a:cubicBezTo>
                  <a:cubicBezTo>
                    <a:pt x="1474" y="8330"/>
                    <a:pt x="3186" y="5570"/>
                    <a:pt x="5609" y="3521"/>
                  </a:cubicBezTo>
                  <a:cubicBezTo>
                    <a:pt x="8032" y="1472"/>
                    <a:pt x="11038" y="245"/>
                    <a:pt x="14203" y="0"/>
                  </a:cubicBezTo>
                  <a:cubicBezTo>
                    <a:pt x="15405" y="43"/>
                    <a:pt x="16577" y="362"/>
                    <a:pt x="17644" y="926"/>
                  </a:cubicBezTo>
                  <a:cubicBezTo>
                    <a:pt x="18705" y="1484"/>
                    <a:pt x="19626" y="2282"/>
                    <a:pt x="20337" y="3251"/>
                  </a:cubicBezTo>
                  <a:cubicBezTo>
                    <a:pt x="21263" y="4748"/>
                    <a:pt x="21840" y="6441"/>
                    <a:pt x="22024" y="8195"/>
                  </a:cubicBezTo>
                  <a:cubicBezTo>
                    <a:pt x="22202" y="9944"/>
                    <a:pt x="21981" y="11716"/>
                    <a:pt x="21380" y="13373"/>
                  </a:cubicBezTo>
                  <a:cubicBezTo>
                    <a:pt x="20601" y="16366"/>
                    <a:pt x="18939" y="19059"/>
                    <a:pt x="16608" y="21095"/>
                  </a:cubicBezTo>
                  <a:cubicBezTo>
                    <a:pt x="14277" y="23126"/>
                    <a:pt x="11387" y="24414"/>
                    <a:pt x="8314" y="24782"/>
                  </a:cubicBezTo>
                  <a:close/>
                  <a:moveTo>
                    <a:pt x="13896" y="4539"/>
                  </a:moveTo>
                  <a:cubicBezTo>
                    <a:pt x="11810" y="4907"/>
                    <a:pt x="9872" y="5877"/>
                    <a:pt x="8326" y="7324"/>
                  </a:cubicBezTo>
                  <a:cubicBezTo>
                    <a:pt x="6780" y="8772"/>
                    <a:pt x="5689" y="10643"/>
                    <a:pt x="5186" y="12698"/>
                  </a:cubicBezTo>
                  <a:cubicBezTo>
                    <a:pt x="4793" y="13685"/>
                    <a:pt x="4627" y="14753"/>
                    <a:pt x="4701" y="15814"/>
                  </a:cubicBezTo>
                  <a:cubicBezTo>
                    <a:pt x="4781" y="16875"/>
                    <a:pt x="5087" y="17906"/>
                    <a:pt x="5615" y="18832"/>
                  </a:cubicBezTo>
                  <a:cubicBezTo>
                    <a:pt x="5891" y="19243"/>
                    <a:pt x="6265" y="19574"/>
                    <a:pt x="6707" y="19801"/>
                  </a:cubicBezTo>
                  <a:cubicBezTo>
                    <a:pt x="7149" y="20022"/>
                    <a:pt x="7639" y="20132"/>
                    <a:pt x="8130" y="20120"/>
                  </a:cubicBezTo>
                  <a:cubicBezTo>
                    <a:pt x="10228" y="19758"/>
                    <a:pt x="12185" y="18807"/>
                    <a:pt x="13761" y="17372"/>
                  </a:cubicBezTo>
                  <a:cubicBezTo>
                    <a:pt x="15338" y="15937"/>
                    <a:pt x="16466" y="14084"/>
                    <a:pt x="17025" y="12023"/>
                  </a:cubicBezTo>
                  <a:cubicBezTo>
                    <a:pt x="17411" y="11035"/>
                    <a:pt x="17576" y="9974"/>
                    <a:pt x="17509" y="8919"/>
                  </a:cubicBezTo>
                  <a:cubicBezTo>
                    <a:pt x="17448" y="7858"/>
                    <a:pt x="17153" y="6827"/>
                    <a:pt x="16657" y="5889"/>
                  </a:cubicBezTo>
                  <a:cubicBezTo>
                    <a:pt x="16362" y="5478"/>
                    <a:pt x="15976" y="5140"/>
                    <a:pt x="15528" y="4901"/>
                  </a:cubicBezTo>
                  <a:cubicBezTo>
                    <a:pt x="15080" y="4668"/>
                    <a:pt x="14583" y="4545"/>
                    <a:pt x="14080" y="4539"/>
                  </a:cubicBezTo>
                  <a:lnTo>
                    <a:pt x="13896" y="4539"/>
                  </a:lnTo>
                  <a:close/>
                </a:path>
              </a:pathLst>
            </a:custGeom>
            <a:solidFill>
              <a:srgbClr val="0E0E0E"/>
            </a:solidFill>
            <a:ln w="6134"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345C3C26-0F96-4955-9A52-F5570C1BFB69}"/>
                </a:ext>
              </a:extLst>
            </p:cNvPr>
            <p:cNvSpPr/>
            <p:nvPr/>
          </p:nvSpPr>
          <p:spPr>
            <a:xfrm>
              <a:off x="6022154" y="1497657"/>
              <a:ext cx="17402" cy="20181"/>
            </a:xfrm>
            <a:custGeom>
              <a:avLst/>
              <a:gdLst>
                <a:gd name="connsiteX0" fmla="*/ 573 w 17402"/>
                <a:gd name="connsiteY0" fmla="*/ 9753 h 20181"/>
                <a:gd name="connsiteX1" fmla="*/ 5665 w 17402"/>
                <a:gd name="connsiteY1" fmla="*/ 20181 h 20181"/>
                <a:gd name="connsiteX2" fmla="*/ 12774 w 17402"/>
                <a:gd name="connsiteY2" fmla="*/ 17053 h 20181"/>
                <a:gd name="connsiteX3" fmla="*/ 16829 w 17402"/>
                <a:gd name="connsiteY3" fmla="*/ 10428 h 20181"/>
                <a:gd name="connsiteX4" fmla="*/ 11738 w 17402"/>
                <a:gd name="connsiteY4" fmla="*/ 0 h 20181"/>
                <a:gd name="connsiteX5" fmla="*/ 4628 w 17402"/>
                <a:gd name="connsiteY5" fmla="*/ 3128 h 20181"/>
                <a:gd name="connsiteX6" fmla="*/ 573 w 17402"/>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753"/>
                  </a:moveTo>
                  <a:cubicBezTo>
                    <a:pt x="-1144" y="15335"/>
                    <a:pt x="1126" y="19997"/>
                    <a:pt x="5665" y="20181"/>
                  </a:cubicBezTo>
                  <a:cubicBezTo>
                    <a:pt x="8296" y="19887"/>
                    <a:pt x="10775" y="18795"/>
                    <a:pt x="12774" y="17053"/>
                  </a:cubicBezTo>
                  <a:cubicBezTo>
                    <a:pt x="14768" y="15305"/>
                    <a:pt x="16185" y="12998"/>
                    <a:pt x="16829" y="10428"/>
                  </a:cubicBezTo>
                  <a:cubicBezTo>
                    <a:pt x="18546" y="4846"/>
                    <a:pt x="16277" y="184"/>
                    <a:pt x="11738" y="0"/>
                  </a:cubicBezTo>
                  <a:cubicBezTo>
                    <a:pt x="9106" y="294"/>
                    <a:pt x="6622" y="1386"/>
                    <a:pt x="4628" y="3128"/>
                  </a:cubicBezTo>
                  <a:cubicBezTo>
                    <a:pt x="2634" y="4871"/>
                    <a:pt x="1217" y="7183"/>
                    <a:pt x="573" y="9753"/>
                  </a:cubicBezTo>
                  <a:close/>
                </a:path>
              </a:pathLst>
            </a:custGeom>
            <a:solidFill>
              <a:srgbClr val="161616"/>
            </a:solidFill>
            <a:ln w="6134"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6C615D02-2093-4D46-85AE-377018236B29}"/>
                </a:ext>
              </a:extLst>
            </p:cNvPr>
            <p:cNvSpPr/>
            <p:nvPr/>
          </p:nvSpPr>
          <p:spPr>
            <a:xfrm>
              <a:off x="6019812" y="1495387"/>
              <a:ext cx="22089" cy="24782"/>
            </a:xfrm>
            <a:custGeom>
              <a:avLst/>
              <a:gdLst>
                <a:gd name="connsiteX0" fmla="*/ 8252 w 22089"/>
                <a:gd name="connsiteY0" fmla="*/ 24782 h 24782"/>
                <a:gd name="connsiteX1" fmla="*/ 7884 w 22089"/>
                <a:gd name="connsiteY1" fmla="*/ 24782 h 24782"/>
                <a:gd name="connsiteX2" fmla="*/ 4430 w 22089"/>
                <a:gd name="connsiteY2" fmla="*/ 23886 h 24782"/>
                <a:gd name="connsiteX3" fmla="*/ 1750 w 22089"/>
                <a:gd name="connsiteY3" fmla="*/ 21531 h 24782"/>
                <a:gd name="connsiteX4" fmla="*/ 63 w 22089"/>
                <a:gd name="connsiteY4" fmla="*/ 16624 h 24782"/>
                <a:gd name="connsiteX5" fmla="*/ 707 w 22089"/>
                <a:gd name="connsiteY5" fmla="*/ 11471 h 24782"/>
                <a:gd name="connsiteX6" fmla="*/ 5578 w 22089"/>
                <a:gd name="connsiteY6" fmla="*/ 3521 h 24782"/>
                <a:gd name="connsiteX7" fmla="*/ 14202 w 22089"/>
                <a:gd name="connsiteY7" fmla="*/ 0 h 24782"/>
                <a:gd name="connsiteX8" fmla="*/ 17656 w 22089"/>
                <a:gd name="connsiteY8" fmla="*/ 939 h 24782"/>
                <a:gd name="connsiteX9" fmla="*/ 20336 w 22089"/>
                <a:gd name="connsiteY9" fmla="*/ 3313 h 24782"/>
                <a:gd name="connsiteX10" fmla="*/ 22029 w 22089"/>
                <a:gd name="connsiteY10" fmla="*/ 8220 h 24782"/>
                <a:gd name="connsiteX11" fmla="*/ 21379 w 22089"/>
                <a:gd name="connsiteY11" fmla="*/ 13373 h 24782"/>
                <a:gd name="connsiteX12" fmla="*/ 16582 w 22089"/>
                <a:gd name="connsiteY12" fmla="*/ 21108 h 24782"/>
                <a:gd name="connsiteX13" fmla="*/ 8252 w 22089"/>
                <a:gd name="connsiteY13" fmla="*/ 24782 h 24782"/>
                <a:gd name="connsiteX14" fmla="*/ 13834 w 22089"/>
                <a:gd name="connsiteY14" fmla="*/ 4539 h 24782"/>
                <a:gd name="connsiteX15" fmla="*/ 8264 w 22089"/>
                <a:gd name="connsiteY15" fmla="*/ 7324 h 24782"/>
                <a:gd name="connsiteX16" fmla="*/ 5123 w 22089"/>
                <a:gd name="connsiteY16" fmla="*/ 12698 h 24782"/>
                <a:gd name="connsiteX17" fmla="*/ 4639 w 22089"/>
                <a:gd name="connsiteY17" fmla="*/ 15802 h 24782"/>
                <a:gd name="connsiteX18" fmla="*/ 5491 w 22089"/>
                <a:gd name="connsiteY18" fmla="*/ 18832 h 24782"/>
                <a:gd name="connsiteX19" fmla="*/ 6620 w 22089"/>
                <a:gd name="connsiteY19" fmla="*/ 19813 h 24782"/>
                <a:gd name="connsiteX20" fmla="*/ 8068 w 22089"/>
                <a:gd name="connsiteY20" fmla="*/ 20181 h 24782"/>
                <a:gd name="connsiteX21" fmla="*/ 13760 w 22089"/>
                <a:gd name="connsiteY21" fmla="*/ 17458 h 24782"/>
                <a:gd name="connsiteX22" fmla="*/ 16962 w 22089"/>
                <a:gd name="connsiteY22" fmla="*/ 12023 h 24782"/>
                <a:gd name="connsiteX23" fmla="*/ 17447 w 22089"/>
                <a:gd name="connsiteY23" fmla="*/ 8907 h 24782"/>
                <a:gd name="connsiteX24" fmla="*/ 16533 w 22089"/>
                <a:gd name="connsiteY24" fmla="*/ 5889 h 24782"/>
                <a:gd name="connsiteX25" fmla="*/ 15448 w 22089"/>
                <a:gd name="connsiteY25" fmla="*/ 4895 h 24782"/>
                <a:gd name="connsiteX26" fmla="*/ 14018 w 22089"/>
                <a:gd name="connsiteY26" fmla="*/ 4539 h 24782"/>
                <a:gd name="connsiteX27" fmla="*/ 13834 w 22089"/>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2">
                  <a:moveTo>
                    <a:pt x="8252" y="24782"/>
                  </a:moveTo>
                  <a:lnTo>
                    <a:pt x="7884" y="24782"/>
                  </a:lnTo>
                  <a:cubicBezTo>
                    <a:pt x="6676" y="24757"/>
                    <a:pt x="5491" y="24457"/>
                    <a:pt x="4430" y="23886"/>
                  </a:cubicBezTo>
                  <a:cubicBezTo>
                    <a:pt x="3363" y="23322"/>
                    <a:pt x="2443" y="22519"/>
                    <a:pt x="1750" y="21531"/>
                  </a:cubicBezTo>
                  <a:cubicBezTo>
                    <a:pt x="817" y="20046"/>
                    <a:pt x="241" y="18366"/>
                    <a:pt x="63" y="16624"/>
                  </a:cubicBezTo>
                  <a:cubicBezTo>
                    <a:pt x="-121" y="14875"/>
                    <a:pt x="100" y="13115"/>
                    <a:pt x="707" y="11471"/>
                  </a:cubicBezTo>
                  <a:cubicBezTo>
                    <a:pt x="1443" y="8373"/>
                    <a:pt x="3148" y="5588"/>
                    <a:pt x="5578" y="3521"/>
                  </a:cubicBezTo>
                  <a:cubicBezTo>
                    <a:pt x="8000" y="1460"/>
                    <a:pt x="11025" y="227"/>
                    <a:pt x="14202" y="0"/>
                  </a:cubicBezTo>
                  <a:cubicBezTo>
                    <a:pt x="15410" y="43"/>
                    <a:pt x="16594" y="362"/>
                    <a:pt x="17656" y="939"/>
                  </a:cubicBezTo>
                  <a:cubicBezTo>
                    <a:pt x="18723" y="1509"/>
                    <a:pt x="19637" y="2325"/>
                    <a:pt x="20336" y="3313"/>
                  </a:cubicBezTo>
                  <a:cubicBezTo>
                    <a:pt x="21269" y="4797"/>
                    <a:pt x="21845" y="6478"/>
                    <a:pt x="22029" y="8220"/>
                  </a:cubicBezTo>
                  <a:cubicBezTo>
                    <a:pt x="22207" y="9962"/>
                    <a:pt x="21986" y="11729"/>
                    <a:pt x="21379" y="13373"/>
                  </a:cubicBezTo>
                  <a:cubicBezTo>
                    <a:pt x="20594" y="16372"/>
                    <a:pt x="18925" y="19071"/>
                    <a:pt x="16582" y="21108"/>
                  </a:cubicBezTo>
                  <a:cubicBezTo>
                    <a:pt x="14239" y="23144"/>
                    <a:pt x="11337" y="24426"/>
                    <a:pt x="8252" y="24782"/>
                  </a:cubicBezTo>
                  <a:close/>
                  <a:moveTo>
                    <a:pt x="13834" y="4539"/>
                  </a:moveTo>
                  <a:cubicBezTo>
                    <a:pt x="11748" y="4907"/>
                    <a:pt x="9810" y="5870"/>
                    <a:pt x="8264" y="7324"/>
                  </a:cubicBezTo>
                  <a:cubicBezTo>
                    <a:pt x="6718" y="8772"/>
                    <a:pt x="5627" y="10637"/>
                    <a:pt x="5123" y="12698"/>
                  </a:cubicBezTo>
                  <a:cubicBezTo>
                    <a:pt x="4737" y="13685"/>
                    <a:pt x="4572" y="14747"/>
                    <a:pt x="4639" y="15802"/>
                  </a:cubicBezTo>
                  <a:cubicBezTo>
                    <a:pt x="4700" y="16863"/>
                    <a:pt x="4995" y="17893"/>
                    <a:pt x="5491" y="18832"/>
                  </a:cubicBezTo>
                  <a:cubicBezTo>
                    <a:pt x="5786" y="19243"/>
                    <a:pt x="6167" y="19580"/>
                    <a:pt x="6620" y="19813"/>
                  </a:cubicBezTo>
                  <a:cubicBezTo>
                    <a:pt x="7068" y="20053"/>
                    <a:pt x="7565" y="20175"/>
                    <a:pt x="8068" y="20181"/>
                  </a:cubicBezTo>
                  <a:cubicBezTo>
                    <a:pt x="10197" y="19862"/>
                    <a:pt x="12178" y="18912"/>
                    <a:pt x="13760" y="17458"/>
                  </a:cubicBezTo>
                  <a:cubicBezTo>
                    <a:pt x="15349" y="16004"/>
                    <a:pt x="16460" y="14115"/>
                    <a:pt x="16962" y="12023"/>
                  </a:cubicBezTo>
                  <a:cubicBezTo>
                    <a:pt x="17355" y="11029"/>
                    <a:pt x="17521" y="9968"/>
                    <a:pt x="17447" y="8907"/>
                  </a:cubicBezTo>
                  <a:cubicBezTo>
                    <a:pt x="17373" y="7846"/>
                    <a:pt x="17061" y="6815"/>
                    <a:pt x="16533" y="5889"/>
                  </a:cubicBezTo>
                  <a:cubicBezTo>
                    <a:pt x="16257" y="5472"/>
                    <a:pt x="15883" y="5128"/>
                    <a:pt x="15448" y="4895"/>
                  </a:cubicBezTo>
                  <a:cubicBezTo>
                    <a:pt x="15006" y="4662"/>
                    <a:pt x="14515" y="4539"/>
                    <a:pt x="14018" y="4539"/>
                  </a:cubicBezTo>
                  <a:lnTo>
                    <a:pt x="13834" y="4539"/>
                  </a:lnTo>
                  <a:close/>
                </a:path>
              </a:pathLst>
            </a:custGeom>
            <a:solidFill>
              <a:srgbClr val="0E0E0E"/>
            </a:solidFill>
            <a:ln w="6134"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DA5EF59B-929D-46D7-938A-507EE4191C6B}"/>
                </a:ext>
              </a:extLst>
            </p:cNvPr>
            <p:cNvSpPr/>
            <p:nvPr/>
          </p:nvSpPr>
          <p:spPr>
            <a:xfrm>
              <a:off x="6058897" y="1499068"/>
              <a:ext cx="17402" cy="20181"/>
            </a:xfrm>
            <a:custGeom>
              <a:avLst/>
              <a:gdLst>
                <a:gd name="connsiteX0" fmla="*/ 573 w 17402"/>
                <a:gd name="connsiteY0" fmla="*/ 9753 h 20181"/>
                <a:gd name="connsiteX1" fmla="*/ 5665 w 17402"/>
                <a:gd name="connsiteY1" fmla="*/ 20181 h 20181"/>
                <a:gd name="connsiteX2" fmla="*/ 12774 w 17402"/>
                <a:gd name="connsiteY2" fmla="*/ 17053 h 20181"/>
                <a:gd name="connsiteX3" fmla="*/ 16829 w 17402"/>
                <a:gd name="connsiteY3" fmla="*/ 10428 h 20181"/>
                <a:gd name="connsiteX4" fmla="*/ 11738 w 17402"/>
                <a:gd name="connsiteY4" fmla="*/ 0 h 20181"/>
                <a:gd name="connsiteX5" fmla="*/ 4628 w 17402"/>
                <a:gd name="connsiteY5" fmla="*/ 3128 h 20181"/>
                <a:gd name="connsiteX6" fmla="*/ 573 w 17402"/>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753"/>
                  </a:moveTo>
                  <a:cubicBezTo>
                    <a:pt x="-1144" y="15335"/>
                    <a:pt x="1126" y="19997"/>
                    <a:pt x="5665" y="20181"/>
                  </a:cubicBezTo>
                  <a:cubicBezTo>
                    <a:pt x="8296" y="19887"/>
                    <a:pt x="10781" y="18795"/>
                    <a:pt x="12774" y="17053"/>
                  </a:cubicBezTo>
                  <a:cubicBezTo>
                    <a:pt x="14768" y="15305"/>
                    <a:pt x="16185" y="12998"/>
                    <a:pt x="16829" y="10428"/>
                  </a:cubicBezTo>
                  <a:cubicBezTo>
                    <a:pt x="18546" y="4846"/>
                    <a:pt x="16277" y="184"/>
                    <a:pt x="11738" y="0"/>
                  </a:cubicBezTo>
                  <a:cubicBezTo>
                    <a:pt x="9106" y="294"/>
                    <a:pt x="6628" y="1386"/>
                    <a:pt x="4628" y="3128"/>
                  </a:cubicBezTo>
                  <a:cubicBezTo>
                    <a:pt x="2634" y="4870"/>
                    <a:pt x="1218" y="7183"/>
                    <a:pt x="573" y="9753"/>
                  </a:cubicBezTo>
                  <a:close/>
                </a:path>
              </a:pathLst>
            </a:custGeom>
            <a:solidFill>
              <a:srgbClr val="161616"/>
            </a:solidFill>
            <a:ln w="6134"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266BE102-CADA-4B8F-84A5-8B230E5208E2}"/>
                </a:ext>
              </a:extLst>
            </p:cNvPr>
            <p:cNvSpPr/>
            <p:nvPr/>
          </p:nvSpPr>
          <p:spPr>
            <a:xfrm>
              <a:off x="6056555" y="1496921"/>
              <a:ext cx="22089" cy="24782"/>
            </a:xfrm>
            <a:custGeom>
              <a:avLst/>
              <a:gdLst>
                <a:gd name="connsiteX0" fmla="*/ 8252 w 22089"/>
                <a:gd name="connsiteY0" fmla="*/ 24782 h 24782"/>
                <a:gd name="connsiteX1" fmla="*/ 7884 w 22089"/>
                <a:gd name="connsiteY1" fmla="*/ 24782 h 24782"/>
                <a:gd name="connsiteX2" fmla="*/ 4430 w 22089"/>
                <a:gd name="connsiteY2" fmla="*/ 23886 h 24782"/>
                <a:gd name="connsiteX3" fmla="*/ 1750 w 22089"/>
                <a:gd name="connsiteY3" fmla="*/ 21531 h 24782"/>
                <a:gd name="connsiteX4" fmla="*/ 63 w 22089"/>
                <a:gd name="connsiteY4" fmla="*/ 16624 h 24782"/>
                <a:gd name="connsiteX5" fmla="*/ 707 w 22089"/>
                <a:gd name="connsiteY5" fmla="*/ 11471 h 24782"/>
                <a:gd name="connsiteX6" fmla="*/ 5590 w 22089"/>
                <a:gd name="connsiteY6" fmla="*/ 3533 h 24782"/>
                <a:gd name="connsiteX7" fmla="*/ 14202 w 22089"/>
                <a:gd name="connsiteY7" fmla="*/ 0 h 24782"/>
                <a:gd name="connsiteX8" fmla="*/ 17662 w 22089"/>
                <a:gd name="connsiteY8" fmla="*/ 939 h 24782"/>
                <a:gd name="connsiteX9" fmla="*/ 20336 w 22089"/>
                <a:gd name="connsiteY9" fmla="*/ 3313 h 24782"/>
                <a:gd name="connsiteX10" fmla="*/ 22029 w 22089"/>
                <a:gd name="connsiteY10" fmla="*/ 8220 h 24782"/>
                <a:gd name="connsiteX11" fmla="*/ 21379 w 22089"/>
                <a:gd name="connsiteY11" fmla="*/ 13373 h 24782"/>
                <a:gd name="connsiteX12" fmla="*/ 16582 w 22089"/>
                <a:gd name="connsiteY12" fmla="*/ 21108 h 24782"/>
                <a:gd name="connsiteX13" fmla="*/ 8252 w 22089"/>
                <a:gd name="connsiteY13" fmla="*/ 24782 h 24782"/>
                <a:gd name="connsiteX14" fmla="*/ 5124 w 22089"/>
                <a:gd name="connsiteY14" fmla="*/ 12514 h 24782"/>
                <a:gd name="connsiteX15" fmla="*/ 4645 w 22089"/>
                <a:gd name="connsiteY15" fmla="*/ 15630 h 24782"/>
                <a:gd name="connsiteX16" fmla="*/ 5553 w 22089"/>
                <a:gd name="connsiteY16" fmla="*/ 18648 h 24782"/>
                <a:gd name="connsiteX17" fmla="*/ 6645 w 22089"/>
                <a:gd name="connsiteY17" fmla="*/ 19642 h 24782"/>
                <a:gd name="connsiteX18" fmla="*/ 8068 w 22089"/>
                <a:gd name="connsiteY18" fmla="*/ 19997 h 24782"/>
                <a:gd name="connsiteX19" fmla="*/ 13638 w 22089"/>
                <a:gd name="connsiteY19" fmla="*/ 17212 h 24782"/>
                <a:gd name="connsiteX20" fmla="*/ 16779 w 22089"/>
                <a:gd name="connsiteY20" fmla="*/ 11839 h 24782"/>
                <a:gd name="connsiteX21" fmla="*/ 17263 w 22089"/>
                <a:gd name="connsiteY21" fmla="*/ 8723 h 24782"/>
                <a:gd name="connsiteX22" fmla="*/ 16349 w 22089"/>
                <a:gd name="connsiteY22" fmla="*/ 5705 h 24782"/>
                <a:gd name="connsiteX23" fmla="*/ 15263 w 22089"/>
                <a:gd name="connsiteY23" fmla="*/ 4711 h 24782"/>
                <a:gd name="connsiteX24" fmla="*/ 13834 w 22089"/>
                <a:gd name="connsiteY24" fmla="*/ 4355 h 24782"/>
                <a:gd name="connsiteX25" fmla="*/ 8191 w 22089"/>
                <a:gd name="connsiteY25" fmla="*/ 7128 h 24782"/>
                <a:gd name="connsiteX26" fmla="*/ 4940 w 22089"/>
                <a:gd name="connsiteY26" fmla="*/ 12514 h 24782"/>
                <a:gd name="connsiteX27" fmla="*/ 5124 w 2208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2">
                  <a:moveTo>
                    <a:pt x="8252" y="24782"/>
                  </a:moveTo>
                  <a:lnTo>
                    <a:pt x="7884" y="24782"/>
                  </a:lnTo>
                  <a:cubicBezTo>
                    <a:pt x="6682" y="24757"/>
                    <a:pt x="5498" y="24457"/>
                    <a:pt x="4430" y="23886"/>
                  </a:cubicBezTo>
                  <a:cubicBezTo>
                    <a:pt x="3363" y="23322"/>
                    <a:pt x="2449" y="22519"/>
                    <a:pt x="1750" y="21531"/>
                  </a:cubicBezTo>
                  <a:cubicBezTo>
                    <a:pt x="823" y="20046"/>
                    <a:pt x="241" y="18366"/>
                    <a:pt x="63" y="16624"/>
                  </a:cubicBezTo>
                  <a:cubicBezTo>
                    <a:pt x="-121" y="14875"/>
                    <a:pt x="100" y="13115"/>
                    <a:pt x="707" y="11471"/>
                  </a:cubicBezTo>
                  <a:cubicBezTo>
                    <a:pt x="1455" y="8373"/>
                    <a:pt x="3161" y="5594"/>
                    <a:pt x="5590" y="3533"/>
                  </a:cubicBezTo>
                  <a:cubicBezTo>
                    <a:pt x="8013" y="1472"/>
                    <a:pt x="11031" y="233"/>
                    <a:pt x="14202" y="0"/>
                  </a:cubicBezTo>
                  <a:cubicBezTo>
                    <a:pt x="15410" y="43"/>
                    <a:pt x="16595" y="362"/>
                    <a:pt x="17662" y="939"/>
                  </a:cubicBezTo>
                  <a:cubicBezTo>
                    <a:pt x="18723" y="1509"/>
                    <a:pt x="19637" y="2325"/>
                    <a:pt x="20336" y="3313"/>
                  </a:cubicBezTo>
                  <a:cubicBezTo>
                    <a:pt x="21269" y="4797"/>
                    <a:pt x="21845" y="6478"/>
                    <a:pt x="22029" y="8220"/>
                  </a:cubicBezTo>
                  <a:cubicBezTo>
                    <a:pt x="22207" y="9962"/>
                    <a:pt x="21986" y="11729"/>
                    <a:pt x="21379" y="13373"/>
                  </a:cubicBezTo>
                  <a:cubicBezTo>
                    <a:pt x="20600" y="16372"/>
                    <a:pt x="18926" y="19071"/>
                    <a:pt x="16582" y="21108"/>
                  </a:cubicBezTo>
                  <a:cubicBezTo>
                    <a:pt x="14239" y="23144"/>
                    <a:pt x="11338" y="24426"/>
                    <a:pt x="8252" y="24782"/>
                  </a:cubicBezTo>
                  <a:close/>
                  <a:moveTo>
                    <a:pt x="5124" y="12514"/>
                  </a:moveTo>
                  <a:cubicBezTo>
                    <a:pt x="4731" y="13501"/>
                    <a:pt x="4572" y="14569"/>
                    <a:pt x="4645" y="15630"/>
                  </a:cubicBezTo>
                  <a:cubicBezTo>
                    <a:pt x="4719" y="16691"/>
                    <a:pt x="5032" y="17722"/>
                    <a:pt x="5553" y="18648"/>
                  </a:cubicBezTo>
                  <a:cubicBezTo>
                    <a:pt x="5829" y="19065"/>
                    <a:pt x="6203" y="19402"/>
                    <a:pt x="6645" y="19642"/>
                  </a:cubicBezTo>
                  <a:cubicBezTo>
                    <a:pt x="7080" y="19875"/>
                    <a:pt x="7571" y="19997"/>
                    <a:pt x="8068" y="19997"/>
                  </a:cubicBezTo>
                  <a:cubicBezTo>
                    <a:pt x="10153" y="19629"/>
                    <a:pt x="12092" y="18660"/>
                    <a:pt x="13638" y="17212"/>
                  </a:cubicBezTo>
                  <a:cubicBezTo>
                    <a:pt x="15184" y="15765"/>
                    <a:pt x="16276" y="13894"/>
                    <a:pt x="16779" y="11839"/>
                  </a:cubicBezTo>
                  <a:cubicBezTo>
                    <a:pt x="17171" y="10845"/>
                    <a:pt x="17337" y="9784"/>
                    <a:pt x="17263" y="8723"/>
                  </a:cubicBezTo>
                  <a:cubicBezTo>
                    <a:pt x="17190" y="7662"/>
                    <a:pt x="16877" y="6631"/>
                    <a:pt x="16349" y="5705"/>
                  </a:cubicBezTo>
                  <a:cubicBezTo>
                    <a:pt x="16079" y="5288"/>
                    <a:pt x="15705" y="4944"/>
                    <a:pt x="15263" y="4711"/>
                  </a:cubicBezTo>
                  <a:cubicBezTo>
                    <a:pt x="14822" y="4478"/>
                    <a:pt x="14331" y="4355"/>
                    <a:pt x="13834" y="4355"/>
                  </a:cubicBezTo>
                  <a:cubicBezTo>
                    <a:pt x="11730" y="4717"/>
                    <a:pt x="9767" y="5680"/>
                    <a:pt x="8191" y="7128"/>
                  </a:cubicBezTo>
                  <a:cubicBezTo>
                    <a:pt x="6614" y="8576"/>
                    <a:pt x="5485" y="10440"/>
                    <a:pt x="4940" y="12514"/>
                  </a:cubicBezTo>
                  <a:lnTo>
                    <a:pt x="5124" y="12514"/>
                  </a:lnTo>
                  <a:close/>
                </a:path>
              </a:pathLst>
            </a:custGeom>
            <a:solidFill>
              <a:srgbClr val="0E0E0E"/>
            </a:solidFill>
            <a:ln w="6134"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7D5A2138-1183-4ED0-9927-029724BCEABC}"/>
                </a:ext>
              </a:extLst>
            </p:cNvPr>
            <p:cNvSpPr/>
            <p:nvPr/>
          </p:nvSpPr>
          <p:spPr>
            <a:xfrm>
              <a:off x="6067922" y="1532499"/>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07"/>
                    <a:pt x="1204" y="7232"/>
                    <a:pt x="566" y="9815"/>
                  </a:cubicBezTo>
                  <a:cubicBezTo>
                    <a:pt x="-1151" y="15397"/>
                    <a:pt x="1180" y="19997"/>
                    <a:pt x="5657" y="20181"/>
                  </a:cubicBezTo>
                  <a:cubicBezTo>
                    <a:pt x="8295" y="19905"/>
                    <a:pt x="10786" y="18820"/>
                    <a:pt x="12786" y="17071"/>
                  </a:cubicBezTo>
                  <a:cubicBezTo>
                    <a:pt x="14785" y="15329"/>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77450BD4-430D-4FC0-A1F1-31658C7FD690}"/>
                </a:ext>
              </a:extLst>
            </p:cNvPr>
            <p:cNvSpPr/>
            <p:nvPr/>
          </p:nvSpPr>
          <p:spPr>
            <a:xfrm>
              <a:off x="6065469" y="1530229"/>
              <a:ext cx="22069" cy="24781"/>
            </a:xfrm>
            <a:custGeom>
              <a:avLst/>
              <a:gdLst>
                <a:gd name="connsiteX0" fmla="*/ 8294 w 22069"/>
                <a:gd name="connsiteY0" fmla="*/ 24782 h 24781"/>
                <a:gd name="connsiteX1" fmla="*/ 7926 w 22069"/>
                <a:gd name="connsiteY1" fmla="*/ 24782 h 24781"/>
                <a:gd name="connsiteX2" fmla="*/ 4479 w 22069"/>
                <a:gd name="connsiteY2" fmla="*/ 23880 h 24781"/>
                <a:gd name="connsiteX3" fmla="*/ 1792 w 22069"/>
                <a:gd name="connsiteY3" fmla="*/ 21531 h 24781"/>
                <a:gd name="connsiteX4" fmla="*/ 68 w 22069"/>
                <a:gd name="connsiteY4" fmla="*/ 16599 h 24781"/>
                <a:gd name="connsiteX5" fmla="*/ 688 w 22069"/>
                <a:gd name="connsiteY5" fmla="*/ 11410 h 24781"/>
                <a:gd name="connsiteX6" fmla="*/ 5583 w 22069"/>
                <a:gd name="connsiteY6" fmla="*/ 3509 h 24781"/>
                <a:gd name="connsiteX7" fmla="*/ 14183 w 22069"/>
                <a:gd name="connsiteY7" fmla="*/ 0 h 24781"/>
                <a:gd name="connsiteX8" fmla="*/ 17636 w 22069"/>
                <a:gd name="connsiteY8" fmla="*/ 889 h 24781"/>
                <a:gd name="connsiteX9" fmla="*/ 20317 w 22069"/>
                <a:gd name="connsiteY9" fmla="*/ 3251 h 24781"/>
                <a:gd name="connsiteX10" fmla="*/ 22010 w 22069"/>
                <a:gd name="connsiteY10" fmla="*/ 8189 h 24781"/>
                <a:gd name="connsiteX11" fmla="*/ 21360 w 22069"/>
                <a:gd name="connsiteY11" fmla="*/ 13372 h 24781"/>
                <a:gd name="connsiteX12" fmla="*/ 16587 w 22069"/>
                <a:gd name="connsiteY12" fmla="*/ 21089 h 24781"/>
                <a:gd name="connsiteX13" fmla="*/ 8294 w 22069"/>
                <a:gd name="connsiteY13" fmla="*/ 24782 h 24781"/>
                <a:gd name="connsiteX14" fmla="*/ 13876 w 22069"/>
                <a:gd name="connsiteY14" fmla="*/ 4601 h 24781"/>
                <a:gd name="connsiteX15" fmla="*/ 8306 w 22069"/>
                <a:gd name="connsiteY15" fmla="*/ 7386 h 24781"/>
                <a:gd name="connsiteX16" fmla="*/ 5166 w 22069"/>
                <a:gd name="connsiteY16" fmla="*/ 12759 h 24781"/>
                <a:gd name="connsiteX17" fmla="*/ 4669 w 22069"/>
                <a:gd name="connsiteY17" fmla="*/ 15875 h 24781"/>
                <a:gd name="connsiteX18" fmla="*/ 5595 w 22069"/>
                <a:gd name="connsiteY18" fmla="*/ 18893 h 24781"/>
                <a:gd name="connsiteX19" fmla="*/ 6681 w 22069"/>
                <a:gd name="connsiteY19" fmla="*/ 19887 h 24781"/>
                <a:gd name="connsiteX20" fmla="*/ 8110 w 22069"/>
                <a:gd name="connsiteY20" fmla="*/ 20243 h 24781"/>
                <a:gd name="connsiteX21" fmla="*/ 13760 w 22069"/>
                <a:gd name="connsiteY21" fmla="*/ 17476 h 24781"/>
                <a:gd name="connsiteX22" fmla="*/ 17004 w 22069"/>
                <a:gd name="connsiteY22" fmla="*/ 12084 h 24781"/>
                <a:gd name="connsiteX23" fmla="*/ 17440 w 22069"/>
                <a:gd name="connsiteY23" fmla="*/ 8974 h 24781"/>
                <a:gd name="connsiteX24" fmla="*/ 16575 w 22069"/>
                <a:gd name="connsiteY24" fmla="*/ 5950 h 24781"/>
                <a:gd name="connsiteX25" fmla="*/ 15447 w 22069"/>
                <a:gd name="connsiteY25" fmla="*/ 4993 h 24781"/>
                <a:gd name="connsiteX26" fmla="*/ 13999 w 22069"/>
                <a:gd name="connsiteY26" fmla="*/ 4662 h 24781"/>
                <a:gd name="connsiteX27" fmla="*/ 13876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94" y="24782"/>
                  </a:moveTo>
                  <a:lnTo>
                    <a:pt x="7926" y="24782"/>
                  </a:lnTo>
                  <a:cubicBezTo>
                    <a:pt x="6724" y="24751"/>
                    <a:pt x="5540" y="24438"/>
                    <a:pt x="4479" y="23880"/>
                  </a:cubicBezTo>
                  <a:cubicBezTo>
                    <a:pt x="3411" y="23316"/>
                    <a:pt x="2491" y="22512"/>
                    <a:pt x="1792" y="21531"/>
                  </a:cubicBezTo>
                  <a:cubicBezTo>
                    <a:pt x="847" y="20040"/>
                    <a:pt x="258" y="18353"/>
                    <a:pt x="68" y="16599"/>
                  </a:cubicBezTo>
                  <a:cubicBezTo>
                    <a:pt x="-122" y="14845"/>
                    <a:pt x="86" y="13072"/>
                    <a:pt x="688" y="11410"/>
                  </a:cubicBezTo>
                  <a:cubicBezTo>
                    <a:pt x="1442" y="8324"/>
                    <a:pt x="3154" y="5564"/>
                    <a:pt x="5583" y="3509"/>
                  </a:cubicBezTo>
                  <a:cubicBezTo>
                    <a:pt x="8006" y="1460"/>
                    <a:pt x="11017" y="233"/>
                    <a:pt x="14183" y="0"/>
                  </a:cubicBezTo>
                  <a:cubicBezTo>
                    <a:pt x="15391" y="18"/>
                    <a:pt x="16575" y="325"/>
                    <a:pt x="17636" y="889"/>
                  </a:cubicBezTo>
                  <a:cubicBezTo>
                    <a:pt x="18704" y="1454"/>
                    <a:pt x="19624" y="2263"/>
                    <a:pt x="20317" y="3251"/>
                  </a:cubicBezTo>
                  <a:cubicBezTo>
                    <a:pt x="21249" y="4748"/>
                    <a:pt x="21826" y="6435"/>
                    <a:pt x="22010" y="8189"/>
                  </a:cubicBezTo>
                  <a:cubicBezTo>
                    <a:pt x="22188" y="9943"/>
                    <a:pt x="21967" y="11716"/>
                    <a:pt x="21360" y="13372"/>
                  </a:cubicBezTo>
                  <a:cubicBezTo>
                    <a:pt x="20581" y="16366"/>
                    <a:pt x="18918" y="19059"/>
                    <a:pt x="16587" y="21089"/>
                  </a:cubicBezTo>
                  <a:cubicBezTo>
                    <a:pt x="14256" y="23126"/>
                    <a:pt x="11367" y="24414"/>
                    <a:pt x="8294" y="24782"/>
                  </a:cubicBezTo>
                  <a:close/>
                  <a:moveTo>
                    <a:pt x="13876" y="4601"/>
                  </a:moveTo>
                  <a:cubicBezTo>
                    <a:pt x="11791" y="4969"/>
                    <a:pt x="9852" y="5938"/>
                    <a:pt x="8306" y="7386"/>
                  </a:cubicBezTo>
                  <a:cubicBezTo>
                    <a:pt x="6761" y="8833"/>
                    <a:pt x="5669" y="10698"/>
                    <a:pt x="5166" y="12759"/>
                  </a:cubicBezTo>
                  <a:cubicBezTo>
                    <a:pt x="4767" y="13747"/>
                    <a:pt x="4595" y="14814"/>
                    <a:pt x="4669" y="15875"/>
                  </a:cubicBezTo>
                  <a:cubicBezTo>
                    <a:pt x="4743" y="16936"/>
                    <a:pt x="5061" y="17973"/>
                    <a:pt x="5595" y="18893"/>
                  </a:cubicBezTo>
                  <a:cubicBezTo>
                    <a:pt x="5871" y="19310"/>
                    <a:pt x="6245" y="19648"/>
                    <a:pt x="6681" y="19887"/>
                  </a:cubicBezTo>
                  <a:cubicBezTo>
                    <a:pt x="7123" y="20120"/>
                    <a:pt x="7613" y="20243"/>
                    <a:pt x="8110" y="20243"/>
                  </a:cubicBezTo>
                  <a:cubicBezTo>
                    <a:pt x="10220" y="19887"/>
                    <a:pt x="12183" y="18924"/>
                    <a:pt x="13760" y="17476"/>
                  </a:cubicBezTo>
                  <a:cubicBezTo>
                    <a:pt x="15342" y="16029"/>
                    <a:pt x="16465" y="14158"/>
                    <a:pt x="17004" y="12084"/>
                  </a:cubicBezTo>
                  <a:cubicBezTo>
                    <a:pt x="17367" y="11091"/>
                    <a:pt x="17514" y="10029"/>
                    <a:pt x="17440" y="8974"/>
                  </a:cubicBezTo>
                  <a:cubicBezTo>
                    <a:pt x="17367" y="7913"/>
                    <a:pt x="17072" y="6883"/>
                    <a:pt x="16575" y="5950"/>
                  </a:cubicBezTo>
                  <a:cubicBezTo>
                    <a:pt x="16281" y="5545"/>
                    <a:pt x="15894" y="5214"/>
                    <a:pt x="15447" y="4993"/>
                  </a:cubicBezTo>
                  <a:cubicBezTo>
                    <a:pt x="14992" y="4766"/>
                    <a:pt x="14502" y="4656"/>
                    <a:pt x="13999" y="4662"/>
                  </a:cubicBezTo>
                  <a:lnTo>
                    <a:pt x="13876" y="4601"/>
                  </a:lnTo>
                  <a:close/>
                </a:path>
              </a:pathLst>
            </a:custGeom>
            <a:solidFill>
              <a:srgbClr val="0E0E0E"/>
            </a:solidFill>
            <a:ln w="6134"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777A42A1-5DCA-4953-8070-069B74BDCEA3}"/>
                </a:ext>
              </a:extLst>
            </p:cNvPr>
            <p:cNvSpPr/>
            <p:nvPr/>
          </p:nvSpPr>
          <p:spPr>
            <a:xfrm>
              <a:off x="6104604" y="1533910"/>
              <a:ext cx="17395" cy="20181"/>
            </a:xfrm>
            <a:custGeom>
              <a:avLst/>
              <a:gdLst>
                <a:gd name="connsiteX0" fmla="*/ 5658 w 17395"/>
                <a:gd name="connsiteY0" fmla="*/ 20181 h 20181"/>
                <a:gd name="connsiteX1" fmla="*/ 12785 w 17395"/>
                <a:gd name="connsiteY1" fmla="*/ 17071 h 20181"/>
                <a:gd name="connsiteX2" fmla="*/ 16822 w 17395"/>
                <a:gd name="connsiteY2" fmla="*/ 10428 h 20181"/>
                <a:gd name="connsiteX3" fmla="*/ 11730 w 17395"/>
                <a:gd name="connsiteY3" fmla="*/ 0 h 20181"/>
                <a:gd name="connsiteX4" fmla="*/ 4608 w 17395"/>
                <a:gd name="connsiteY4" fmla="*/ 3153 h 20181"/>
                <a:gd name="connsiteX5" fmla="*/ 566 w 17395"/>
                <a:gd name="connsiteY5" fmla="*/ 9815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95" y="19905"/>
                    <a:pt x="10786" y="18820"/>
                    <a:pt x="12785" y="17071"/>
                  </a:cubicBezTo>
                  <a:cubicBezTo>
                    <a:pt x="14785" y="15329"/>
                    <a:pt x="16190" y="13004"/>
                    <a:pt x="16822" y="10428"/>
                  </a:cubicBezTo>
                  <a:cubicBezTo>
                    <a:pt x="18539" y="4846"/>
                    <a:pt x="16270" y="184"/>
                    <a:pt x="11730" y="0"/>
                  </a:cubicBezTo>
                  <a:cubicBezTo>
                    <a:pt x="9093" y="301"/>
                    <a:pt x="6602" y="1399"/>
                    <a:pt x="4608" y="3153"/>
                  </a:cubicBezTo>
                  <a:cubicBezTo>
                    <a:pt x="2615" y="4907"/>
                    <a:pt x="1204" y="7232"/>
                    <a:pt x="566" y="9815"/>
                  </a:cubicBezTo>
                  <a:cubicBezTo>
                    <a:pt x="-1151" y="15397"/>
                    <a:pt x="1179" y="19997"/>
                    <a:pt x="5658" y="20181"/>
                  </a:cubicBezTo>
                  <a:close/>
                </a:path>
              </a:pathLst>
            </a:custGeom>
            <a:solidFill>
              <a:srgbClr val="161616"/>
            </a:solidFill>
            <a:ln w="6134"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B7DA3164-B356-4BF6-8E84-4514ED4D9D45}"/>
                </a:ext>
              </a:extLst>
            </p:cNvPr>
            <p:cNvSpPr/>
            <p:nvPr/>
          </p:nvSpPr>
          <p:spPr>
            <a:xfrm>
              <a:off x="6102219" y="1531640"/>
              <a:ext cx="22063" cy="24781"/>
            </a:xfrm>
            <a:custGeom>
              <a:avLst/>
              <a:gdLst>
                <a:gd name="connsiteX0" fmla="*/ 8288 w 22063"/>
                <a:gd name="connsiteY0" fmla="*/ 24782 h 24781"/>
                <a:gd name="connsiteX1" fmla="*/ 7920 w 22063"/>
                <a:gd name="connsiteY1" fmla="*/ 24782 h 24781"/>
                <a:gd name="connsiteX2" fmla="*/ 4472 w 22063"/>
                <a:gd name="connsiteY2" fmla="*/ 23880 h 24781"/>
                <a:gd name="connsiteX3" fmla="*/ 1786 w 22063"/>
                <a:gd name="connsiteY3" fmla="*/ 21531 h 24781"/>
                <a:gd name="connsiteX4" fmla="*/ 68 w 22063"/>
                <a:gd name="connsiteY4" fmla="*/ 16599 h 24781"/>
                <a:gd name="connsiteX5" fmla="*/ 681 w 22063"/>
                <a:gd name="connsiteY5" fmla="*/ 11410 h 24781"/>
                <a:gd name="connsiteX6" fmla="*/ 5564 w 22063"/>
                <a:gd name="connsiteY6" fmla="*/ 3503 h 24781"/>
                <a:gd name="connsiteX7" fmla="*/ 14177 w 22063"/>
                <a:gd name="connsiteY7" fmla="*/ 0 h 24781"/>
                <a:gd name="connsiteX8" fmla="*/ 17630 w 22063"/>
                <a:gd name="connsiteY8" fmla="*/ 889 h 24781"/>
                <a:gd name="connsiteX9" fmla="*/ 20311 w 22063"/>
                <a:gd name="connsiteY9" fmla="*/ 3251 h 24781"/>
                <a:gd name="connsiteX10" fmla="*/ 22004 w 22063"/>
                <a:gd name="connsiteY10" fmla="*/ 8189 h 24781"/>
                <a:gd name="connsiteX11" fmla="*/ 21354 w 22063"/>
                <a:gd name="connsiteY11" fmla="*/ 13372 h 24781"/>
                <a:gd name="connsiteX12" fmla="*/ 16581 w 22063"/>
                <a:gd name="connsiteY12" fmla="*/ 21089 h 24781"/>
                <a:gd name="connsiteX13" fmla="*/ 8288 w 22063"/>
                <a:gd name="connsiteY13" fmla="*/ 24782 h 24781"/>
                <a:gd name="connsiteX14" fmla="*/ 8288 w 22063"/>
                <a:gd name="connsiteY14" fmla="*/ 20181 h 24781"/>
                <a:gd name="connsiteX15" fmla="*/ 13974 w 22063"/>
                <a:gd name="connsiteY15" fmla="*/ 17433 h 24781"/>
                <a:gd name="connsiteX16" fmla="*/ 17244 w 22063"/>
                <a:gd name="connsiteY16" fmla="*/ 12023 h 24781"/>
                <a:gd name="connsiteX17" fmla="*/ 17685 w 22063"/>
                <a:gd name="connsiteY17" fmla="*/ 8907 h 24781"/>
                <a:gd name="connsiteX18" fmla="*/ 16814 w 22063"/>
                <a:gd name="connsiteY18" fmla="*/ 5889 h 24781"/>
                <a:gd name="connsiteX19" fmla="*/ 15686 w 22063"/>
                <a:gd name="connsiteY19" fmla="*/ 4932 h 24781"/>
                <a:gd name="connsiteX20" fmla="*/ 14238 w 22063"/>
                <a:gd name="connsiteY20" fmla="*/ 4601 h 24781"/>
                <a:gd name="connsiteX21" fmla="*/ 8533 w 22063"/>
                <a:gd name="connsiteY21" fmla="*/ 7312 h 24781"/>
                <a:gd name="connsiteX22" fmla="*/ 5344 w 22063"/>
                <a:gd name="connsiteY22" fmla="*/ 12759 h 24781"/>
                <a:gd name="connsiteX23" fmla="*/ 4847 w 22063"/>
                <a:gd name="connsiteY23" fmla="*/ 15875 h 24781"/>
                <a:gd name="connsiteX24" fmla="*/ 5773 w 22063"/>
                <a:gd name="connsiteY24" fmla="*/ 18893 h 24781"/>
                <a:gd name="connsiteX25" fmla="*/ 6791 w 22063"/>
                <a:gd name="connsiteY25" fmla="*/ 19807 h 24781"/>
                <a:gd name="connsiteX26" fmla="*/ 8104 w 22063"/>
                <a:gd name="connsiteY26" fmla="*/ 20181 h 24781"/>
                <a:gd name="connsiteX27" fmla="*/ 8288 w 22063"/>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1">
                  <a:moveTo>
                    <a:pt x="8288" y="24782"/>
                  </a:moveTo>
                  <a:lnTo>
                    <a:pt x="7920" y="24782"/>
                  </a:lnTo>
                  <a:cubicBezTo>
                    <a:pt x="6718" y="24751"/>
                    <a:pt x="5534" y="24438"/>
                    <a:pt x="4472" y="23880"/>
                  </a:cubicBezTo>
                  <a:cubicBezTo>
                    <a:pt x="3405" y="23316"/>
                    <a:pt x="2485" y="22512"/>
                    <a:pt x="1786" y="21531"/>
                  </a:cubicBezTo>
                  <a:cubicBezTo>
                    <a:pt x="847" y="20034"/>
                    <a:pt x="264" y="18347"/>
                    <a:pt x="68" y="16599"/>
                  </a:cubicBezTo>
                  <a:cubicBezTo>
                    <a:pt x="-122" y="14845"/>
                    <a:pt x="87" y="13072"/>
                    <a:pt x="681" y="11410"/>
                  </a:cubicBezTo>
                  <a:cubicBezTo>
                    <a:pt x="1430" y="8324"/>
                    <a:pt x="3141" y="5551"/>
                    <a:pt x="5564" y="3503"/>
                  </a:cubicBezTo>
                  <a:cubicBezTo>
                    <a:pt x="7994" y="1448"/>
                    <a:pt x="11005" y="221"/>
                    <a:pt x="14177" y="0"/>
                  </a:cubicBezTo>
                  <a:cubicBezTo>
                    <a:pt x="15385" y="18"/>
                    <a:pt x="16569" y="325"/>
                    <a:pt x="17630" y="889"/>
                  </a:cubicBezTo>
                  <a:cubicBezTo>
                    <a:pt x="18698" y="1454"/>
                    <a:pt x="19618" y="2264"/>
                    <a:pt x="20311" y="3251"/>
                  </a:cubicBezTo>
                  <a:cubicBezTo>
                    <a:pt x="21243" y="4748"/>
                    <a:pt x="21820" y="6435"/>
                    <a:pt x="22004" y="8189"/>
                  </a:cubicBezTo>
                  <a:cubicBezTo>
                    <a:pt x="22182" y="9944"/>
                    <a:pt x="21961" y="11716"/>
                    <a:pt x="21354" y="13372"/>
                  </a:cubicBezTo>
                  <a:cubicBezTo>
                    <a:pt x="20574" y="16366"/>
                    <a:pt x="18912" y="19059"/>
                    <a:pt x="16581" y="21089"/>
                  </a:cubicBezTo>
                  <a:cubicBezTo>
                    <a:pt x="14250" y="23126"/>
                    <a:pt x="11361" y="24414"/>
                    <a:pt x="8288" y="24782"/>
                  </a:cubicBezTo>
                  <a:close/>
                  <a:moveTo>
                    <a:pt x="8288" y="20181"/>
                  </a:moveTo>
                  <a:cubicBezTo>
                    <a:pt x="10410" y="19832"/>
                    <a:pt x="12386" y="18881"/>
                    <a:pt x="13974" y="17433"/>
                  </a:cubicBezTo>
                  <a:cubicBezTo>
                    <a:pt x="15569" y="15986"/>
                    <a:pt x="16704" y="14102"/>
                    <a:pt x="17244" y="12023"/>
                  </a:cubicBezTo>
                  <a:cubicBezTo>
                    <a:pt x="17605" y="11029"/>
                    <a:pt x="17759" y="9968"/>
                    <a:pt x="17685" y="8907"/>
                  </a:cubicBezTo>
                  <a:cubicBezTo>
                    <a:pt x="17612" y="7852"/>
                    <a:pt x="17311" y="6821"/>
                    <a:pt x="16814" y="5889"/>
                  </a:cubicBezTo>
                  <a:cubicBezTo>
                    <a:pt x="16520" y="5484"/>
                    <a:pt x="16133" y="5153"/>
                    <a:pt x="15686" y="4932"/>
                  </a:cubicBezTo>
                  <a:cubicBezTo>
                    <a:pt x="15238" y="4705"/>
                    <a:pt x="14741" y="4594"/>
                    <a:pt x="14238" y="4601"/>
                  </a:cubicBezTo>
                  <a:cubicBezTo>
                    <a:pt x="12109" y="4913"/>
                    <a:pt x="10122" y="5858"/>
                    <a:pt x="8533" y="7312"/>
                  </a:cubicBezTo>
                  <a:cubicBezTo>
                    <a:pt x="6950" y="8766"/>
                    <a:pt x="5840" y="10661"/>
                    <a:pt x="5344" y="12759"/>
                  </a:cubicBezTo>
                  <a:cubicBezTo>
                    <a:pt x="4945" y="13747"/>
                    <a:pt x="4773" y="14814"/>
                    <a:pt x="4847" y="15875"/>
                  </a:cubicBezTo>
                  <a:cubicBezTo>
                    <a:pt x="4920" y="16936"/>
                    <a:pt x="5239" y="17973"/>
                    <a:pt x="5773" y="18893"/>
                  </a:cubicBezTo>
                  <a:cubicBezTo>
                    <a:pt x="6037" y="19274"/>
                    <a:pt x="6386" y="19586"/>
                    <a:pt x="6791" y="19807"/>
                  </a:cubicBezTo>
                  <a:cubicBezTo>
                    <a:pt x="7190" y="20034"/>
                    <a:pt x="7644" y="20157"/>
                    <a:pt x="8104" y="20181"/>
                  </a:cubicBezTo>
                  <a:lnTo>
                    <a:pt x="8288" y="20181"/>
                  </a:lnTo>
                  <a:close/>
                </a:path>
              </a:pathLst>
            </a:custGeom>
            <a:solidFill>
              <a:srgbClr val="0E0E0E"/>
            </a:solidFill>
            <a:ln w="6134"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FFD67D53-106A-4CC2-873B-FF561A18070D}"/>
                </a:ext>
              </a:extLst>
            </p:cNvPr>
            <p:cNvSpPr/>
            <p:nvPr/>
          </p:nvSpPr>
          <p:spPr>
            <a:xfrm>
              <a:off x="6141532" y="1535320"/>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07"/>
                    <a:pt x="1204" y="7232"/>
                    <a:pt x="566" y="9815"/>
                  </a:cubicBezTo>
                  <a:cubicBezTo>
                    <a:pt x="-1151" y="15397"/>
                    <a:pt x="1180" y="19997"/>
                    <a:pt x="5657" y="20181"/>
                  </a:cubicBezTo>
                  <a:cubicBezTo>
                    <a:pt x="8295" y="19905"/>
                    <a:pt x="10786" y="18820"/>
                    <a:pt x="12786" y="17071"/>
                  </a:cubicBezTo>
                  <a:cubicBezTo>
                    <a:pt x="14785" y="15323"/>
                    <a:pt x="16190" y="13005"/>
                    <a:pt x="16822" y="10428"/>
                  </a:cubicBezTo>
                  <a:close/>
                </a:path>
              </a:pathLst>
            </a:custGeom>
            <a:solidFill>
              <a:srgbClr val="161616"/>
            </a:solidFill>
            <a:ln w="6134"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C7F0FD91-FF24-462A-9FDE-6E750C41137C}"/>
                </a:ext>
              </a:extLst>
            </p:cNvPr>
            <p:cNvSpPr/>
            <p:nvPr/>
          </p:nvSpPr>
          <p:spPr>
            <a:xfrm>
              <a:off x="6138963" y="1533051"/>
              <a:ext cx="22060" cy="24782"/>
            </a:xfrm>
            <a:custGeom>
              <a:avLst/>
              <a:gdLst>
                <a:gd name="connsiteX0" fmla="*/ 8288 w 22060"/>
                <a:gd name="connsiteY0" fmla="*/ 24782 h 24782"/>
                <a:gd name="connsiteX1" fmla="*/ 7920 w 22060"/>
                <a:gd name="connsiteY1" fmla="*/ 24782 h 24782"/>
                <a:gd name="connsiteX2" fmla="*/ 4472 w 22060"/>
                <a:gd name="connsiteY2" fmla="*/ 23874 h 24782"/>
                <a:gd name="connsiteX3" fmla="*/ 1786 w 22060"/>
                <a:gd name="connsiteY3" fmla="*/ 21531 h 24782"/>
                <a:gd name="connsiteX4" fmla="*/ 68 w 22060"/>
                <a:gd name="connsiteY4" fmla="*/ 16599 h 24782"/>
                <a:gd name="connsiteX5" fmla="*/ 681 w 22060"/>
                <a:gd name="connsiteY5" fmla="*/ 11410 h 24782"/>
                <a:gd name="connsiteX6" fmla="*/ 5577 w 22060"/>
                <a:gd name="connsiteY6" fmla="*/ 3509 h 24782"/>
                <a:gd name="connsiteX7" fmla="*/ 14177 w 22060"/>
                <a:gd name="connsiteY7" fmla="*/ 0 h 24782"/>
                <a:gd name="connsiteX8" fmla="*/ 17630 w 22060"/>
                <a:gd name="connsiteY8" fmla="*/ 889 h 24782"/>
                <a:gd name="connsiteX9" fmla="*/ 20311 w 22060"/>
                <a:gd name="connsiteY9" fmla="*/ 3251 h 24782"/>
                <a:gd name="connsiteX10" fmla="*/ 21998 w 22060"/>
                <a:gd name="connsiteY10" fmla="*/ 8189 h 24782"/>
                <a:gd name="connsiteX11" fmla="*/ 21354 w 22060"/>
                <a:gd name="connsiteY11" fmla="*/ 13373 h 24782"/>
                <a:gd name="connsiteX12" fmla="*/ 16581 w 22060"/>
                <a:gd name="connsiteY12" fmla="*/ 21089 h 24782"/>
                <a:gd name="connsiteX13" fmla="*/ 8288 w 22060"/>
                <a:gd name="connsiteY13" fmla="*/ 24782 h 24782"/>
                <a:gd name="connsiteX14" fmla="*/ 13870 w 22060"/>
                <a:gd name="connsiteY14" fmla="*/ 4601 h 24782"/>
                <a:gd name="connsiteX15" fmla="*/ 8312 w 22060"/>
                <a:gd name="connsiteY15" fmla="*/ 7361 h 24782"/>
                <a:gd name="connsiteX16" fmla="*/ 5159 w 22060"/>
                <a:gd name="connsiteY16" fmla="*/ 12698 h 24782"/>
                <a:gd name="connsiteX17" fmla="*/ 4675 w 22060"/>
                <a:gd name="connsiteY17" fmla="*/ 15814 h 24782"/>
                <a:gd name="connsiteX18" fmla="*/ 5589 w 22060"/>
                <a:gd name="connsiteY18" fmla="*/ 18832 h 24782"/>
                <a:gd name="connsiteX19" fmla="*/ 6681 w 22060"/>
                <a:gd name="connsiteY19" fmla="*/ 19820 h 24782"/>
                <a:gd name="connsiteX20" fmla="*/ 8104 w 22060"/>
                <a:gd name="connsiteY20" fmla="*/ 20181 h 24782"/>
                <a:gd name="connsiteX21" fmla="*/ 13803 w 22060"/>
                <a:gd name="connsiteY21" fmla="*/ 17470 h 24782"/>
                <a:gd name="connsiteX22" fmla="*/ 16999 w 22060"/>
                <a:gd name="connsiteY22" fmla="*/ 12023 h 24782"/>
                <a:gd name="connsiteX23" fmla="*/ 17483 w 22060"/>
                <a:gd name="connsiteY23" fmla="*/ 8913 h 24782"/>
                <a:gd name="connsiteX24" fmla="*/ 16631 w 22060"/>
                <a:gd name="connsiteY24" fmla="*/ 5889 h 24782"/>
                <a:gd name="connsiteX25" fmla="*/ 15496 w 22060"/>
                <a:gd name="connsiteY25" fmla="*/ 4932 h 24782"/>
                <a:gd name="connsiteX26" fmla="*/ 14054 w 22060"/>
                <a:gd name="connsiteY26" fmla="*/ 4601 h 24782"/>
                <a:gd name="connsiteX27" fmla="*/ 13870 w 2206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88" y="24782"/>
                  </a:moveTo>
                  <a:lnTo>
                    <a:pt x="7920" y="24782"/>
                  </a:lnTo>
                  <a:cubicBezTo>
                    <a:pt x="6718" y="24751"/>
                    <a:pt x="5534" y="24439"/>
                    <a:pt x="4472" y="23874"/>
                  </a:cubicBezTo>
                  <a:cubicBezTo>
                    <a:pt x="3405" y="23316"/>
                    <a:pt x="2485" y="22512"/>
                    <a:pt x="1786" y="21531"/>
                  </a:cubicBezTo>
                  <a:cubicBezTo>
                    <a:pt x="847" y="20034"/>
                    <a:pt x="258" y="18347"/>
                    <a:pt x="68" y="16599"/>
                  </a:cubicBezTo>
                  <a:cubicBezTo>
                    <a:pt x="-122" y="14845"/>
                    <a:pt x="87" y="13072"/>
                    <a:pt x="681" y="11410"/>
                  </a:cubicBezTo>
                  <a:cubicBezTo>
                    <a:pt x="1436" y="8324"/>
                    <a:pt x="3148" y="5564"/>
                    <a:pt x="5577" y="3509"/>
                  </a:cubicBezTo>
                  <a:cubicBezTo>
                    <a:pt x="7999" y="1460"/>
                    <a:pt x="11012" y="233"/>
                    <a:pt x="14177" y="0"/>
                  </a:cubicBezTo>
                  <a:cubicBezTo>
                    <a:pt x="15379" y="18"/>
                    <a:pt x="16569" y="325"/>
                    <a:pt x="17630" y="889"/>
                  </a:cubicBezTo>
                  <a:cubicBezTo>
                    <a:pt x="18698" y="1454"/>
                    <a:pt x="19618" y="2264"/>
                    <a:pt x="20311" y="3251"/>
                  </a:cubicBezTo>
                  <a:cubicBezTo>
                    <a:pt x="21243" y="4748"/>
                    <a:pt x="21820" y="6435"/>
                    <a:pt x="21998" y="8189"/>
                  </a:cubicBezTo>
                  <a:cubicBezTo>
                    <a:pt x="22182" y="9944"/>
                    <a:pt x="21961" y="11716"/>
                    <a:pt x="21354" y="13373"/>
                  </a:cubicBezTo>
                  <a:cubicBezTo>
                    <a:pt x="20574" y="16366"/>
                    <a:pt x="18912" y="19059"/>
                    <a:pt x="16581" y="21089"/>
                  </a:cubicBezTo>
                  <a:cubicBezTo>
                    <a:pt x="14250" y="23126"/>
                    <a:pt x="11361" y="24414"/>
                    <a:pt x="8288" y="24782"/>
                  </a:cubicBezTo>
                  <a:close/>
                  <a:moveTo>
                    <a:pt x="13870" y="4601"/>
                  </a:moveTo>
                  <a:cubicBezTo>
                    <a:pt x="11791" y="4963"/>
                    <a:pt x="9858" y="5919"/>
                    <a:pt x="8312" y="7361"/>
                  </a:cubicBezTo>
                  <a:cubicBezTo>
                    <a:pt x="6767" y="8796"/>
                    <a:pt x="5675" y="10649"/>
                    <a:pt x="5159" y="12698"/>
                  </a:cubicBezTo>
                  <a:cubicBezTo>
                    <a:pt x="4767" y="13685"/>
                    <a:pt x="4601" y="14753"/>
                    <a:pt x="4675" y="15814"/>
                  </a:cubicBezTo>
                  <a:cubicBezTo>
                    <a:pt x="4749" y="16875"/>
                    <a:pt x="5061" y="17906"/>
                    <a:pt x="5589" y="18832"/>
                  </a:cubicBezTo>
                  <a:cubicBezTo>
                    <a:pt x="5865" y="19243"/>
                    <a:pt x="6239" y="19580"/>
                    <a:pt x="6681" y="19820"/>
                  </a:cubicBezTo>
                  <a:cubicBezTo>
                    <a:pt x="7116" y="20053"/>
                    <a:pt x="7607" y="20175"/>
                    <a:pt x="8104" y="20181"/>
                  </a:cubicBezTo>
                  <a:cubicBezTo>
                    <a:pt x="10232" y="19869"/>
                    <a:pt x="12220" y="18924"/>
                    <a:pt x="13803" y="17470"/>
                  </a:cubicBezTo>
                  <a:cubicBezTo>
                    <a:pt x="15391" y="16016"/>
                    <a:pt x="16501" y="14115"/>
                    <a:pt x="16999" y="12023"/>
                  </a:cubicBezTo>
                  <a:cubicBezTo>
                    <a:pt x="17379" y="11035"/>
                    <a:pt x="17550" y="9974"/>
                    <a:pt x="17483" y="8913"/>
                  </a:cubicBezTo>
                  <a:cubicBezTo>
                    <a:pt x="17422" y="7858"/>
                    <a:pt x="17127" y="6821"/>
                    <a:pt x="16631" y="5889"/>
                  </a:cubicBezTo>
                  <a:cubicBezTo>
                    <a:pt x="16336" y="5484"/>
                    <a:pt x="15950" y="5153"/>
                    <a:pt x="15496" y="4932"/>
                  </a:cubicBezTo>
                  <a:cubicBezTo>
                    <a:pt x="15048" y="4705"/>
                    <a:pt x="14557" y="4595"/>
                    <a:pt x="14054" y="4601"/>
                  </a:cubicBezTo>
                  <a:lnTo>
                    <a:pt x="13870" y="4601"/>
                  </a:lnTo>
                  <a:close/>
                </a:path>
              </a:pathLst>
            </a:custGeom>
            <a:solidFill>
              <a:srgbClr val="0E0E0E"/>
            </a:solidFill>
            <a:ln w="6134"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F95E401E-72E1-4DB9-914A-6F27D6DEBF0E}"/>
                </a:ext>
              </a:extLst>
            </p:cNvPr>
            <p:cNvSpPr/>
            <p:nvPr/>
          </p:nvSpPr>
          <p:spPr>
            <a:xfrm>
              <a:off x="6178337" y="1536731"/>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07"/>
                    <a:pt x="1204" y="7232"/>
                    <a:pt x="566" y="9815"/>
                  </a:cubicBezTo>
                  <a:cubicBezTo>
                    <a:pt x="-1151" y="15335"/>
                    <a:pt x="1180" y="19997"/>
                    <a:pt x="5657" y="20181"/>
                  </a:cubicBezTo>
                  <a:cubicBezTo>
                    <a:pt x="8295" y="19905"/>
                    <a:pt x="10786" y="18820"/>
                    <a:pt x="12786" y="17071"/>
                  </a:cubicBezTo>
                  <a:cubicBezTo>
                    <a:pt x="14785" y="15323"/>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8ABA3C2D-FAA2-43BF-BEC6-E5BBF8F45EE4}"/>
                </a:ext>
              </a:extLst>
            </p:cNvPr>
            <p:cNvSpPr/>
            <p:nvPr/>
          </p:nvSpPr>
          <p:spPr>
            <a:xfrm>
              <a:off x="6175706" y="1534462"/>
              <a:ext cx="22063" cy="24782"/>
            </a:xfrm>
            <a:custGeom>
              <a:avLst/>
              <a:gdLst>
                <a:gd name="connsiteX0" fmla="*/ 8288 w 22063"/>
                <a:gd name="connsiteY0" fmla="*/ 24782 h 24782"/>
                <a:gd name="connsiteX1" fmla="*/ 7920 w 22063"/>
                <a:gd name="connsiteY1" fmla="*/ 24782 h 24782"/>
                <a:gd name="connsiteX2" fmla="*/ 4473 w 22063"/>
                <a:gd name="connsiteY2" fmla="*/ 23874 h 24782"/>
                <a:gd name="connsiteX3" fmla="*/ 1786 w 22063"/>
                <a:gd name="connsiteY3" fmla="*/ 21531 h 24782"/>
                <a:gd name="connsiteX4" fmla="*/ 68 w 22063"/>
                <a:gd name="connsiteY4" fmla="*/ 16599 h 24782"/>
                <a:gd name="connsiteX5" fmla="*/ 681 w 22063"/>
                <a:gd name="connsiteY5" fmla="*/ 11410 h 24782"/>
                <a:gd name="connsiteX6" fmla="*/ 5577 w 22063"/>
                <a:gd name="connsiteY6" fmla="*/ 3509 h 24782"/>
                <a:gd name="connsiteX7" fmla="*/ 14177 w 22063"/>
                <a:gd name="connsiteY7" fmla="*/ 0 h 24782"/>
                <a:gd name="connsiteX8" fmla="*/ 17637 w 22063"/>
                <a:gd name="connsiteY8" fmla="*/ 889 h 24782"/>
                <a:gd name="connsiteX9" fmla="*/ 20311 w 22063"/>
                <a:gd name="connsiteY9" fmla="*/ 3251 h 24782"/>
                <a:gd name="connsiteX10" fmla="*/ 22004 w 22063"/>
                <a:gd name="connsiteY10" fmla="*/ 8189 h 24782"/>
                <a:gd name="connsiteX11" fmla="*/ 21354 w 22063"/>
                <a:gd name="connsiteY11" fmla="*/ 13373 h 24782"/>
                <a:gd name="connsiteX12" fmla="*/ 16581 w 22063"/>
                <a:gd name="connsiteY12" fmla="*/ 21089 h 24782"/>
                <a:gd name="connsiteX13" fmla="*/ 8288 w 22063"/>
                <a:gd name="connsiteY13" fmla="*/ 24782 h 24782"/>
                <a:gd name="connsiteX14" fmla="*/ 13870 w 22063"/>
                <a:gd name="connsiteY14" fmla="*/ 4601 h 24782"/>
                <a:gd name="connsiteX15" fmla="*/ 8318 w 22063"/>
                <a:gd name="connsiteY15" fmla="*/ 7361 h 24782"/>
                <a:gd name="connsiteX16" fmla="*/ 5160 w 22063"/>
                <a:gd name="connsiteY16" fmla="*/ 12698 h 24782"/>
                <a:gd name="connsiteX17" fmla="*/ 4681 w 22063"/>
                <a:gd name="connsiteY17" fmla="*/ 15814 h 24782"/>
                <a:gd name="connsiteX18" fmla="*/ 5589 w 22063"/>
                <a:gd name="connsiteY18" fmla="*/ 18832 h 24782"/>
                <a:gd name="connsiteX19" fmla="*/ 6687 w 22063"/>
                <a:gd name="connsiteY19" fmla="*/ 19801 h 24782"/>
                <a:gd name="connsiteX20" fmla="*/ 8104 w 22063"/>
                <a:gd name="connsiteY20" fmla="*/ 20181 h 24782"/>
                <a:gd name="connsiteX21" fmla="*/ 13815 w 22063"/>
                <a:gd name="connsiteY21" fmla="*/ 17317 h 24782"/>
                <a:gd name="connsiteX22" fmla="*/ 16999 w 22063"/>
                <a:gd name="connsiteY22" fmla="*/ 11778 h 24782"/>
                <a:gd name="connsiteX23" fmla="*/ 17483 w 22063"/>
                <a:gd name="connsiteY23" fmla="*/ 8668 h 24782"/>
                <a:gd name="connsiteX24" fmla="*/ 16631 w 22063"/>
                <a:gd name="connsiteY24" fmla="*/ 5644 h 24782"/>
                <a:gd name="connsiteX25" fmla="*/ 15502 w 22063"/>
                <a:gd name="connsiteY25" fmla="*/ 4687 h 24782"/>
                <a:gd name="connsiteX26" fmla="*/ 14054 w 22063"/>
                <a:gd name="connsiteY26" fmla="*/ 4355 h 24782"/>
                <a:gd name="connsiteX27" fmla="*/ 13870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88" y="24782"/>
                  </a:moveTo>
                  <a:lnTo>
                    <a:pt x="7920" y="24782"/>
                  </a:lnTo>
                  <a:cubicBezTo>
                    <a:pt x="6718" y="24751"/>
                    <a:pt x="5534" y="24439"/>
                    <a:pt x="4473" y="23874"/>
                  </a:cubicBezTo>
                  <a:cubicBezTo>
                    <a:pt x="3405" y="23310"/>
                    <a:pt x="2485" y="22512"/>
                    <a:pt x="1786" y="21531"/>
                  </a:cubicBezTo>
                  <a:cubicBezTo>
                    <a:pt x="847" y="20034"/>
                    <a:pt x="264" y="18347"/>
                    <a:pt x="68" y="16599"/>
                  </a:cubicBezTo>
                  <a:cubicBezTo>
                    <a:pt x="-122" y="14845"/>
                    <a:pt x="87" y="13072"/>
                    <a:pt x="681" y="11410"/>
                  </a:cubicBezTo>
                  <a:cubicBezTo>
                    <a:pt x="1436" y="8324"/>
                    <a:pt x="3154" y="5564"/>
                    <a:pt x="5577" y="3509"/>
                  </a:cubicBezTo>
                  <a:cubicBezTo>
                    <a:pt x="7999" y="1460"/>
                    <a:pt x="11012" y="233"/>
                    <a:pt x="14177" y="0"/>
                  </a:cubicBezTo>
                  <a:cubicBezTo>
                    <a:pt x="15385" y="18"/>
                    <a:pt x="16569" y="325"/>
                    <a:pt x="17637" y="889"/>
                  </a:cubicBezTo>
                  <a:cubicBezTo>
                    <a:pt x="18698" y="1454"/>
                    <a:pt x="19618" y="2264"/>
                    <a:pt x="20311" y="3251"/>
                  </a:cubicBezTo>
                  <a:cubicBezTo>
                    <a:pt x="21243" y="4748"/>
                    <a:pt x="21820" y="6435"/>
                    <a:pt x="22004" y="8189"/>
                  </a:cubicBezTo>
                  <a:cubicBezTo>
                    <a:pt x="22182" y="9944"/>
                    <a:pt x="21961" y="11716"/>
                    <a:pt x="21354" y="13373"/>
                  </a:cubicBezTo>
                  <a:cubicBezTo>
                    <a:pt x="20575" y="16366"/>
                    <a:pt x="18913" y="19059"/>
                    <a:pt x="16581" y="21089"/>
                  </a:cubicBezTo>
                  <a:cubicBezTo>
                    <a:pt x="14250" y="23126"/>
                    <a:pt x="11361" y="24414"/>
                    <a:pt x="8288" y="24782"/>
                  </a:cubicBezTo>
                  <a:close/>
                  <a:moveTo>
                    <a:pt x="13870" y="4601"/>
                  </a:moveTo>
                  <a:cubicBezTo>
                    <a:pt x="11791" y="4963"/>
                    <a:pt x="9864" y="5920"/>
                    <a:pt x="8318" y="7361"/>
                  </a:cubicBezTo>
                  <a:cubicBezTo>
                    <a:pt x="6773" y="8796"/>
                    <a:pt x="5675" y="10649"/>
                    <a:pt x="5160" y="12698"/>
                  </a:cubicBezTo>
                  <a:cubicBezTo>
                    <a:pt x="4767" y="13685"/>
                    <a:pt x="4601" y="14753"/>
                    <a:pt x="4681" y="15814"/>
                  </a:cubicBezTo>
                  <a:cubicBezTo>
                    <a:pt x="4755" y="16875"/>
                    <a:pt x="5061" y="17906"/>
                    <a:pt x="5589" y="18832"/>
                  </a:cubicBezTo>
                  <a:cubicBezTo>
                    <a:pt x="5877" y="19237"/>
                    <a:pt x="6251" y="19568"/>
                    <a:pt x="6687" y="19801"/>
                  </a:cubicBezTo>
                  <a:cubicBezTo>
                    <a:pt x="7123" y="20034"/>
                    <a:pt x="7607" y="20169"/>
                    <a:pt x="8104" y="20181"/>
                  </a:cubicBezTo>
                  <a:cubicBezTo>
                    <a:pt x="10245" y="19807"/>
                    <a:pt x="12232" y="18807"/>
                    <a:pt x="13815" y="17317"/>
                  </a:cubicBezTo>
                  <a:cubicBezTo>
                    <a:pt x="15398" y="15820"/>
                    <a:pt x="16502" y="13894"/>
                    <a:pt x="16999" y="11778"/>
                  </a:cubicBezTo>
                  <a:cubicBezTo>
                    <a:pt x="17385" y="10790"/>
                    <a:pt x="17550" y="9729"/>
                    <a:pt x="17483" y="8668"/>
                  </a:cubicBezTo>
                  <a:cubicBezTo>
                    <a:pt x="17422" y="7613"/>
                    <a:pt x="17133" y="6576"/>
                    <a:pt x="16631" y="5644"/>
                  </a:cubicBezTo>
                  <a:cubicBezTo>
                    <a:pt x="16336" y="5239"/>
                    <a:pt x="15950" y="4907"/>
                    <a:pt x="15502" y="4687"/>
                  </a:cubicBezTo>
                  <a:cubicBezTo>
                    <a:pt x="15054" y="4460"/>
                    <a:pt x="14557" y="4349"/>
                    <a:pt x="14054" y="4355"/>
                  </a:cubicBezTo>
                  <a:lnTo>
                    <a:pt x="13870" y="4601"/>
                  </a:lnTo>
                  <a:close/>
                </a:path>
              </a:pathLst>
            </a:custGeom>
            <a:solidFill>
              <a:srgbClr val="0E0E0E"/>
            </a:solidFill>
            <a:ln w="6134"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F68F8771-0E27-47E5-BF14-3F5D2244E276}"/>
                </a:ext>
              </a:extLst>
            </p:cNvPr>
            <p:cNvSpPr/>
            <p:nvPr/>
          </p:nvSpPr>
          <p:spPr>
            <a:xfrm>
              <a:off x="6215142" y="1538142"/>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07"/>
                    <a:pt x="1204" y="7232"/>
                    <a:pt x="566" y="9815"/>
                  </a:cubicBezTo>
                  <a:cubicBezTo>
                    <a:pt x="-1151" y="15335"/>
                    <a:pt x="1180" y="19997"/>
                    <a:pt x="5657" y="20181"/>
                  </a:cubicBezTo>
                  <a:cubicBezTo>
                    <a:pt x="8295" y="19905"/>
                    <a:pt x="10786" y="18820"/>
                    <a:pt x="12786" y="17071"/>
                  </a:cubicBezTo>
                  <a:cubicBezTo>
                    <a:pt x="14785" y="15323"/>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933C86CF-F0F2-4EBF-8D71-B357C836DC1D}"/>
                </a:ext>
              </a:extLst>
            </p:cNvPr>
            <p:cNvSpPr/>
            <p:nvPr/>
          </p:nvSpPr>
          <p:spPr>
            <a:xfrm>
              <a:off x="6212452" y="1535873"/>
              <a:ext cx="22060" cy="24781"/>
            </a:xfrm>
            <a:custGeom>
              <a:avLst/>
              <a:gdLst>
                <a:gd name="connsiteX0" fmla="*/ 8286 w 22060"/>
                <a:gd name="connsiteY0" fmla="*/ 24782 h 24781"/>
                <a:gd name="connsiteX1" fmla="*/ 7918 w 22060"/>
                <a:gd name="connsiteY1" fmla="*/ 24782 h 24781"/>
                <a:gd name="connsiteX2" fmla="*/ 4470 w 22060"/>
                <a:gd name="connsiteY2" fmla="*/ 23874 h 24781"/>
                <a:gd name="connsiteX3" fmla="*/ 1783 w 22060"/>
                <a:gd name="connsiteY3" fmla="*/ 21531 h 24781"/>
                <a:gd name="connsiteX4" fmla="*/ 72 w 22060"/>
                <a:gd name="connsiteY4" fmla="*/ 16599 h 24781"/>
                <a:gd name="connsiteX5" fmla="*/ 679 w 22060"/>
                <a:gd name="connsiteY5" fmla="*/ 11410 h 24781"/>
                <a:gd name="connsiteX6" fmla="*/ 5574 w 22060"/>
                <a:gd name="connsiteY6" fmla="*/ 3509 h 24781"/>
                <a:gd name="connsiteX7" fmla="*/ 14174 w 22060"/>
                <a:gd name="connsiteY7" fmla="*/ 0 h 24781"/>
                <a:gd name="connsiteX8" fmla="*/ 17634 w 22060"/>
                <a:gd name="connsiteY8" fmla="*/ 889 h 24781"/>
                <a:gd name="connsiteX9" fmla="*/ 20308 w 22060"/>
                <a:gd name="connsiteY9" fmla="*/ 3251 h 24781"/>
                <a:gd name="connsiteX10" fmla="*/ 22001 w 22060"/>
                <a:gd name="connsiteY10" fmla="*/ 8189 h 24781"/>
                <a:gd name="connsiteX11" fmla="*/ 21351 w 22060"/>
                <a:gd name="connsiteY11" fmla="*/ 13372 h 24781"/>
                <a:gd name="connsiteX12" fmla="*/ 16579 w 22060"/>
                <a:gd name="connsiteY12" fmla="*/ 21089 h 24781"/>
                <a:gd name="connsiteX13" fmla="*/ 8286 w 22060"/>
                <a:gd name="connsiteY13" fmla="*/ 24782 h 24781"/>
                <a:gd name="connsiteX14" fmla="*/ 13867 w 22060"/>
                <a:gd name="connsiteY14" fmla="*/ 4601 h 24781"/>
                <a:gd name="connsiteX15" fmla="*/ 8316 w 22060"/>
                <a:gd name="connsiteY15" fmla="*/ 7361 h 24781"/>
                <a:gd name="connsiteX16" fmla="*/ 5157 w 22060"/>
                <a:gd name="connsiteY16" fmla="*/ 12698 h 24781"/>
                <a:gd name="connsiteX17" fmla="*/ 4679 w 22060"/>
                <a:gd name="connsiteY17" fmla="*/ 15814 h 24781"/>
                <a:gd name="connsiteX18" fmla="*/ 5586 w 22060"/>
                <a:gd name="connsiteY18" fmla="*/ 18832 h 24781"/>
                <a:gd name="connsiteX19" fmla="*/ 6678 w 22060"/>
                <a:gd name="connsiteY19" fmla="*/ 19813 h 24781"/>
                <a:gd name="connsiteX20" fmla="*/ 8101 w 22060"/>
                <a:gd name="connsiteY20" fmla="*/ 20181 h 24781"/>
                <a:gd name="connsiteX21" fmla="*/ 13757 w 22060"/>
                <a:gd name="connsiteY21" fmla="*/ 17415 h 24781"/>
                <a:gd name="connsiteX22" fmla="*/ 16996 w 22060"/>
                <a:gd name="connsiteY22" fmla="*/ 12023 h 24781"/>
                <a:gd name="connsiteX23" fmla="*/ 17438 w 22060"/>
                <a:gd name="connsiteY23" fmla="*/ 8907 h 24781"/>
                <a:gd name="connsiteX24" fmla="*/ 16567 w 22060"/>
                <a:gd name="connsiteY24" fmla="*/ 5889 h 24781"/>
                <a:gd name="connsiteX25" fmla="*/ 15438 w 22060"/>
                <a:gd name="connsiteY25" fmla="*/ 4932 h 24781"/>
                <a:gd name="connsiteX26" fmla="*/ 13990 w 22060"/>
                <a:gd name="connsiteY26" fmla="*/ 4601 h 24781"/>
                <a:gd name="connsiteX27" fmla="*/ 13867 w 2206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1">
                  <a:moveTo>
                    <a:pt x="8286" y="24782"/>
                  </a:moveTo>
                  <a:lnTo>
                    <a:pt x="7918" y="24782"/>
                  </a:lnTo>
                  <a:cubicBezTo>
                    <a:pt x="6715" y="24751"/>
                    <a:pt x="5531" y="24438"/>
                    <a:pt x="4470" y="23874"/>
                  </a:cubicBezTo>
                  <a:cubicBezTo>
                    <a:pt x="3403" y="23310"/>
                    <a:pt x="2489" y="22512"/>
                    <a:pt x="1783" y="21531"/>
                  </a:cubicBezTo>
                  <a:cubicBezTo>
                    <a:pt x="845" y="20034"/>
                    <a:pt x="262" y="18347"/>
                    <a:pt x="72" y="16599"/>
                  </a:cubicBezTo>
                  <a:cubicBezTo>
                    <a:pt x="-125" y="14845"/>
                    <a:pt x="84" y="13072"/>
                    <a:pt x="679" y="11410"/>
                  </a:cubicBezTo>
                  <a:cubicBezTo>
                    <a:pt x="1434" y="8324"/>
                    <a:pt x="3151" y="5564"/>
                    <a:pt x="5574" y="3509"/>
                  </a:cubicBezTo>
                  <a:cubicBezTo>
                    <a:pt x="7997" y="1460"/>
                    <a:pt x="11009" y="233"/>
                    <a:pt x="14174" y="0"/>
                  </a:cubicBezTo>
                  <a:cubicBezTo>
                    <a:pt x="15383" y="18"/>
                    <a:pt x="16567" y="325"/>
                    <a:pt x="17634" y="889"/>
                  </a:cubicBezTo>
                  <a:cubicBezTo>
                    <a:pt x="18695" y="1454"/>
                    <a:pt x="19615" y="2263"/>
                    <a:pt x="20308" y="3251"/>
                  </a:cubicBezTo>
                  <a:cubicBezTo>
                    <a:pt x="21241" y="4748"/>
                    <a:pt x="21823" y="6435"/>
                    <a:pt x="22001" y="8189"/>
                  </a:cubicBezTo>
                  <a:cubicBezTo>
                    <a:pt x="22179" y="9944"/>
                    <a:pt x="21959" y="11716"/>
                    <a:pt x="21351" y="13372"/>
                  </a:cubicBezTo>
                  <a:cubicBezTo>
                    <a:pt x="20572" y="16366"/>
                    <a:pt x="18910" y="19059"/>
                    <a:pt x="16579" y="21089"/>
                  </a:cubicBezTo>
                  <a:cubicBezTo>
                    <a:pt x="14248" y="23126"/>
                    <a:pt x="11359" y="24414"/>
                    <a:pt x="8286" y="24782"/>
                  </a:cubicBezTo>
                  <a:close/>
                  <a:moveTo>
                    <a:pt x="13867" y="4601"/>
                  </a:moveTo>
                  <a:cubicBezTo>
                    <a:pt x="11788" y="4962"/>
                    <a:pt x="9862" y="5919"/>
                    <a:pt x="8316" y="7361"/>
                  </a:cubicBezTo>
                  <a:cubicBezTo>
                    <a:pt x="6770" y="8796"/>
                    <a:pt x="5672" y="10649"/>
                    <a:pt x="5157" y="12698"/>
                  </a:cubicBezTo>
                  <a:cubicBezTo>
                    <a:pt x="4764" y="13685"/>
                    <a:pt x="4605" y="14753"/>
                    <a:pt x="4679" y="15814"/>
                  </a:cubicBezTo>
                  <a:cubicBezTo>
                    <a:pt x="4752" y="16875"/>
                    <a:pt x="5065" y="17906"/>
                    <a:pt x="5586" y="18832"/>
                  </a:cubicBezTo>
                  <a:cubicBezTo>
                    <a:pt x="5868" y="19243"/>
                    <a:pt x="6243" y="19580"/>
                    <a:pt x="6678" y="19813"/>
                  </a:cubicBezTo>
                  <a:cubicBezTo>
                    <a:pt x="7120" y="20053"/>
                    <a:pt x="7605" y="20175"/>
                    <a:pt x="8101" y="20181"/>
                  </a:cubicBezTo>
                  <a:cubicBezTo>
                    <a:pt x="10211" y="19826"/>
                    <a:pt x="12180" y="18863"/>
                    <a:pt x="13757" y="17415"/>
                  </a:cubicBezTo>
                  <a:cubicBezTo>
                    <a:pt x="15334" y="15967"/>
                    <a:pt x="16462" y="14096"/>
                    <a:pt x="16996" y="12023"/>
                  </a:cubicBezTo>
                  <a:cubicBezTo>
                    <a:pt x="17358" y="11029"/>
                    <a:pt x="17511" y="9968"/>
                    <a:pt x="17438" y="8907"/>
                  </a:cubicBezTo>
                  <a:cubicBezTo>
                    <a:pt x="17364" y="7852"/>
                    <a:pt x="17070" y="6821"/>
                    <a:pt x="16567" y="5889"/>
                  </a:cubicBezTo>
                  <a:cubicBezTo>
                    <a:pt x="16272" y="5484"/>
                    <a:pt x="15885" y="5153"/>
                    <a:pt x="15438" y="4932"/>
                  </a:cubicBezTo>
                  <a:cubicBezTo>
                    <a:pt x="14990" y="4705"/>
                    <a:pt x="14493" y="4594"/>
                    <a:pt x="13990" y="4601"/>
                  </a:cubicBezTo>
                  <a:lnTo>
                    <a:pt x="13867" y="4601"/>
                  </a:lnTo>
                  <a:close/>
                </a:path>
              </a:pathLst>
            </a:custGeom>
            <a:solidFill>
              <a:srgbClr val="0E0E0E"/>
            </a:solidFill>
            <a:ln w="6134"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22991067-9DD6-416C-BC82-9CE5A8120439}"/>
                </a:ext>
              </a:extLst>
            </p:cNvPr>
            <p:cNvSpPr/>
            <p:nvPr/>
          </p:nvSpPr>
          <p:spPr>
            <a:xfrm>
              <a:off x="6251603" y="1539553"/>
              <a:ext cx="17370" cy="20181"/>
            </a:xfrm>
            <a:custGeom>
              <a:avLst/>
              <a:gdLst>
                <a:gd name="connsiteX0" fmla="*/ 16797 w 17370"/>
                <a:gd name="connsiteY0" fmla="*/ 10428 h 20181"/>
                <a:gd name="connsiteX1" fmla="*/ 11706 w 17370"/>
                <a:gd name="connsiteY1" fmla="*/ 0 h 20181"/>
                <a:gd name="connsiteX2" fmla="*/ 4590 w 17370"/>
                <a:gd name="connsiteY2" fmla="*/ 3165 h 20181"/>
                <a:gd name="connsiteX3" fmla="*/ 541 w 17370"/>
                <a:gd name="connsiteY3" fmla="*/ 9815 h 20181"/>
                <a:gd name="connsiteX4" fmla="*/ 5633 w 17370"/>
                <a:gd name="connsiteY4" fmla="*/ 20181 h 20181"/>
                <a:gd name="connsiteX5" fmla="*/ 12761 w 17370"/>
                <a:gd name="connsiteY5" fmla="*/ 17071 h 20181"/>
                <a:gd name="connsiteX6" fmla="*/ 16797 w 17370"/>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6797" y="10428"/>
                  </a:moveTo>
                  <a:cubicBezTo>
                    <a:pt x="18515" y="4846"/>
                    <a:pt x="16245" y="184"/>
                    <a:pt x="11706" y="0"/>
                  </a:cubicBezTo>
                  <a:cubicBezTo>
                    <a:pt x="9068" y="307"/>
                    <a:pt x="6584" y="1411"/>
                    <a:pt x="4590" y="3165"/>
                  </a:cubicBezTo>
                  <a:cubicBezTo>
                    <a:pt x="2596" y="4920"/>
                    <a:pt x="1185" y="7238"/>
                    <a:pt x="541" y="9815"/>
                  </a:cubicBezTo>
                  <a:cubicBezTo>
                    <a:pt x="-1115" y="15335"/>
                    <a:pt x="1155" y="19997"/>
                    <a:pt x="5633" y="20181"/>
                  </a:cubicBezTo>
                  <a:cubicBezTo>
                    <a:pt x="8271" y="19905"/>
                    <a:pt x="10761" y="18820"/>
                    <a:pt x="12761" y="17071"/>
                  </a:cubicBezTo>
                  <a:cubicBezTo>
                    <a:pt x="14754" y="15323"/>
                    <a:pt x="16165" y="13005"/>
                    <a:pt x="16797" y="10428"/>
                  </a:cubicBezTo>
                  <a:close/>
                </a:path>
              </a:pathLst>
            </a:custGeom>
            <a:solidFill>
              <a:srgbClr val="161616"/>
            </a:solidFill>
            <a:ln w="6134"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0E240DA8-7D21-4480-8114-746351363A1B}"/>
                </a:ext>
              </a:extLst>
            </p:cNvPr>
            <p:cNvSpPr/>
            <p:nvPr/>
          </p:nvSpPr>
          <p:spPr>
            <a:xfrm>
              <a:off x="6249193" y="1537283"/>
              <a:ext cx="22063" cy="24781"/>
            </a:xfrm>
            <a:custGeom>
              <a:avLst/>
              <a:gdLst>
                <a:gd name="connsiteX0" fmla="*/ 8288 w 22063"/>
                <a:gd name="connsiteY0" fmla="*/ 24782 h 24781"/>
                <a:gd name="connsiteX1" fmla="*/ 7920 w 22063"/>
                <a:gd name="connsiteY1" fmla="*/ 24782 h 24781"/>
                <a:gd name="connsiteX2" fmla="*/ 4473 w 22063"/>
                <a:gd name="connsiteY2" fmla="*/ 23874 h 24781"/>
                <a:gd name="connsiteX3" fmla="*/ 1786 w 22063"/>
                <a:gd name="connsiteY3" fmla="*/ 21531 h 24781"/>
                <a:gd name="connsiteX4" fmla="*/ 68 w 22063"/>
                <a:gd name="connsiteY4" fmla="*/ 16599 h 24781"/>
                <a:gd name="connsiteX5" fmla="*/ 682 w 22063"/>
                <a:gd name="connsiteY5" fmla="*/ 11410 h 24781"/>
                <a:gd name="connsiteX6" fmla="*/ 5546 w 22063"/>
                <a:gd name="connsiteY6" fmla="*/ 3478 h 24781"/>
                <a:gd name="connsiteX7" fmla="*/ 14177 w 22063"/>
                <a:gd name="connsiteY7" fmla="*/ 0 h 24781"/>
                <a:gd name="connsiteX8" fmla="*/ 17643 w 22063"/>
                <a:gd name="connsiteY8" fmla="*/ 877 h 24781"/>
                <a:gd name="connsiteX9" fmla="*/ 20311 w 22063"/>
                <a:gd name="connsiteY9" fmla="*/ 3251 h 24781"/>
                <a:gd name="connsiteX10" fmla="*/ 22004 w 22063"/>
                <a:gd name="connsiteY10" fmla="*/ 8189 h 24781"/>
                <a:gd name="connsiteX11" fmla="*/ 21354 w 22063"/>
                <a:gd name="connsiteY11" fmla="*/ 13372 h 24781"/>
                <a:gd name="connsiteX12" fmla="*/ 16581 w 22063"/>
                <a:gd name="connsiteY12" fmla="*/ 21089 h 24781"/>
                <a:gd name="connsiteX13" fmla="*/ 8288 w 22063"/>
                <a:gd name="connsiteY13" fmla="*/ 24782 h 24781"/>
                <a:gd name="connsiteX14" fmla="*/ 13870 w 22063"/>
                <a:gd name="connsiteY14" fmla="*/ 4601 h 24781"/>
                <a:gd name="connsiteX15" fmla="*/ 8325 w 22063"/>
                <a:gd name="connsiteY15" fmla="*/ 7367 h 24781"/>
                <a:gd name="connsiteX16" fmla="*/ 5160 w 22063"/>
                <a:gd name="connsiteY16" fmla="*/ 12698 h 24781"/>
                <a:gd name="connsiteX17" fmla="*/ 4700 w 22063"/>
                <a:gd name="connsiteY17" fmla="*/ 15814 h 24781"/>
                <a:gd name="connsiteX18" fmla="*/ 5589 w 22063"/>
                <a:gd name="connsiteY18" fmla="*/ 18832 h 24781"/>
                <a:gd name="connsiteX19" fmla="*/ 6681 w 22063"/>
                <a:gd name="connsiteY19" fmla="*/ 19813 h 24781"/>
                <a:gd name="connsiteX20" fmla="*/ 8104 w 22063"/>
                <a:gd name="connsiteY20" fmla="*/ 20181 h 24781"/>
                <a:gd name="connsiteX21" fmla="*/ 13674 w 22063"/>
                <a:gd name="connsiteY21" fmla="*/ 17396 h 24781"/>
                <a:gd name="connsiteX22" fmla="*/ 16815 w 22063"/>
                <a:gd name="connsiteY22" fmla="*/ 12023 h 24781"/>
                <a:gd name="connsiteX23" fmla="*/ 17256 w 22063"/>
                <a:gd name="connsiteY23" fmla="*/ 8907 h 24781"/>
                <a:gd name="connsiteX24" fmla="*/ 16385 w 22063"/>
                <a:gd name="connsiteY24" fmla="*/ 5889 h 24781"/>
                <a:gd name="connsiteX25" fmla="*/ 15256 w 22063"/>
                <a:gd name="connsiteY25" fmla="*/ 4932 h 24781"/>
                <a:gd name="connsiteX26" fmla="*/ 13809 w 22063"/>
                <a:gd name="connsiteY26" fmla="*/ 4601 h 24781"/>
                <a:gd name="connsiteX27" fmla="*/ 13870 w 22063"/>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1">
                  <a:moveTo>
                    <a:pt x="8288" y="24782"/>
                  </a:moveTo>
                  <a:lnTo>
                    <a:pt x="7920" y="24782"/>
                  </a:lnTo>
                  <a:cubicBezTo>
                    <a:pt x="6718" y="24751"/>
                    <a:pt x="5534" y="24438"/>
                    <a:pt x="4473" y="23874"/>
                  </a:cubicBezTo>
                  <a:cubicBezTo>
                    <a:pt x="3405" y="23310"/>
                    <a:pt x="2485" y="22512"/>
                    <a:pt x="1786" y="21531"/>
                  </a:cubicBezTo>
                  <a:cubicBezTo>
                    <a:pt x="847" y="20034"/>
                    <a:pt x="265" y="18347"/>
                    <a:pt x="68" y="16599"/>
                  </a:cubicBezTo>
                  <a:cubicBezTo>
                    <a:pt x="-122" y="14845"/>
                    <a:pt x="87" y="13072"/>
                    <a:pt x="682" y="11410"/>
                  </a:cubicBezTo>
                  <a:cubicBezTo>
                    <a:pt x="1412" y="8312"/>
                    <a:pt x="3117" y="5533"/>
                    <a:pt x="5546" y="3478"/>
                  </a:cubicBezTo>
                  <a:cubicBezTo>
                    <a:pt x="7975" y="1423"/>
                    <a:pt x="11000" y="202"/>
                    <a:pt x="14177" y="0"/>
                  </a:cubicBezTo>
                  <a:cubicBezTo>
                    <a:pt x="15385" y="12"/>
                    <a:pt x="16575" y="313"/>
                    <a:pt x="17643" y="877"/>
                  </a:cubicBezTo>
                  <a:cubicBezTo>
                    <a:pt x="18710" y="1442"/>
                    <a:pt x="19624" y="2257"/>
                    <a:pt x="20311" y="3251"/>
                  </a:cubicBezTo>
                  <a:cubicBezTo>
                    <a:pt x="21244" y="4748"/>
                    <a:pt x="21820" y="6435"/>
                    <a:pt x="22004" y="8189"/>
                  </a:cubicBezTo>
                  <a:cubicBezTo>
                    <a:pt x="22182" y="9944"/>
                    <a:pt x="21961" y="11716"/>
                    <a:pt x="21354" y="13372"/>
                  </a:cubicBezTo>
                  <a:cubicBezTo>
                    <a:pt x="20575" y="16366"/>
                    <a:pt x="18913" y="19059"/>
                    <a:pt x="16581" y="21089"/>
                  </a:cubicBezTo>
                  <a:cubicBezTo>
                    <a:pt x="14250" y="23126"/>
                    <a:pt x="11361" y="24414"/>
                    <a:pt x="8288" y="24782"/>
                  </a:cubicBezTo>
                  <a:close/>
                  <a:moveTo>
                    <a:pt x="13870" y="4601"/>
                  </a:moveTo>
                  <a:cubicBezTo>
                    <a:pt x="11797" y="4969"/>
                    <a:pt x="9871" y="5932"/>
                    <a:pt x="8325" y="7367"/>
                  </a:cubicBezTo>
                  <a:cubicBezTo>
                    <a:pt x="6779" y="8803"/>
                    <a:pt x="5681" y="10655"/>
                    <a:pt x="5160" y="12698"/>
                  </a:cubicBezTo>
                  <a:cubicBezTo>
                    <a:pt x="4779" y="13691"/>
                    <a:pt x="4626" y="14753"/>
                    <a:pt x="4700" y="15814"/>
                  </a:cubicBezTo>
                  <a:cubicBezTo>
                    <a:pt x="4773" y="16869"/>
                    <a:pt x="5074" y="17899"/>
                    <a:pt x="5589" y="18832"/>
                  </a:cubicBezTo>
                  <a:cubicBezTo>
                    <a:pt x="5865" y="19243"/>
                    <a:pt x="6239" y="19580"/>
                    <a:pt x="6681" y="19813"/>
                  </a:cubicBezTo>
                  <a:cubicBezTo>
                    <a:pt x="7116" y="20053"/>
                    <a:pt x="7607" y="20175"/>
                    <a:pt x="8104" y="20181"/>
                  </a:cubicBezTo>
                  <a:cubicBezTo>
                    <a:pt x="10190" y="19813"/>
                    <a:pt x="12128" y="18844"/>
                    <a:pt x="13674" y="17396"/>
                  </a:cubicBezTo>
                  <a:cubicBezTo>
                    <a:pt x="15220" y="15949"/>
                    <a:pt x="16312" y="14078"/>
                    <a:pt x="16815" y="12023"/>
                  </a:cubicBezTo>
                  <a:cubicBezTo>
                    <a:pt x="17176" y="11029"/>
                    <a:pt x="17330" y="9968"/>
                    <a:pt x="17256" y="8907"/>
                  </a:cubicBezTo>
                  <a:cubicBezTo>
                    <a:pt x="17176" y="7852"/>
                    <a:pt x="16882" y="6821"/>
                    <a:pt x="16385" y="5889"/>
                  </a:cubicBezTo>
                  <a:cubicBezTo>
                    <a:pt x="16091" y="5484"/>
                    <a:pt x="15704" y="5153"/>
                    <a:pt x="15256" y="4932"/>
                  </a:cubicBezTo>
                  <a:cubicBezTo>
                    <a:pt x="14809" y="4705"/>
                    <a:pt x="14312" y="4594"/>
                    <a:pt x="13809" y="4601"/>
                  </a:cubicBezTo>
                  <a:lnTo>
                    <a:pt x="13870" y="4601"/>
                  </a:lnTo>
                  <a:close/>
                </a:path>
              </a:pathLst>
            </a:custGeom>
            <a:solidFill>
              <a:srgbClr val="0E0E0E"/>
            </a:solidFill>
            <a:ln w="6134"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ADAEF789-02F5-4E5F-8F62-CD7BF6260B76}"/>
                </a:ext>
              </a:extLst>
            </p:cNvPr>
            <p:cNvSpPr/>
            <p:nvPr/>
          </p:nvSpPr>
          <p:spPr>
            <a:xfrm>
              <a:off x="6288347" y="1540964"/>
              <a:ext cx="17370" cy="20181"/>
            </a:xfrm>
            <a:custGeom>
              <a:avLst/>
              <a:gdLst>
                <a:gd name="connsiteX0" fmla="*/ 16797 w 17370"/>
                <a:gd name="connsiteY0" fmla="*/ 10428 h 20181"/>
                <a:gd name="connsiteX1" fmla="*/ 11767 w 17370"/>
                <a:gd name="connsiteY1" fmla="*/ 0 h 20181"/>
                <a:gd name="connsiteX2" fmla="*/ 4621 w 17370"/>
                <a:gd name="connsiteY2" fmla="*/ 3147 h 20181"/>
                <a:gd name="connsiteX3" fmla="*/ 541 w 17370"/>
                <a:gd name="connsiteY3" fmla="*/ 9815 h 20181"/>
                <a:gd name="connsiteX4" fmla="*/ 5633 w 17370"/>
                <a:gd name="connsiteY4" fmla="*/ 20181 h 20181"/>
                <a:gd name="connsiteX5" fmla="*/ 12761 w 17370"/>
                <a:gd name="connsiteY5" fmla="*/ 17071 h 20181"/>
                <a:gd name="connsiteX6" fmla="*/ 16797 w 17370"/>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6797" y="10428"/>
                  </a:moveTo>
                  <a:cubicBezTo>
                    <a:pt x="18515" y="4846"/>
                    <a:pt x="16245" y="184"/>
                    <a:pt x="11767" y="0"/>
                  </a:cubicBezTo>
                  <a:cubicBezTo>
                    <a:pt x="9117" y="294"/>
                    <a:pt x="6627" y="1392"/>
                    <a:pt x="4621" y="3147"/>
                  </a:cubicBezTo>
                  <a:cubicBezTo>
                    <a:pt x="2609" y="4901"/>
                    <a:pt x="1192" y="7226"/>
                    <a:pt x="541" y="9815"/>
                  </a:cubicBezTo>
                  <a:cubicBezTo>
                    <a:pt x="-1115" y="15335"/>
                    <a:pt x="1155" y="19997"/>
                    <a:pt x="5633" y="20181"/>
                  </a:cubicBezTo>
                  <a:cubicBezTo>
                    <a:pt x="8271" y="19905"/>
                    <a:pt x="10761" y="18820"/>
                    <a:pt x="12761" y="17071"/>
                  </a:cubicBezTo>
                  <a:cubicBezTo>
                    <a:pt x="14760" y="15323"/>
                    <a:pt x="16165" y="13004"/>
                    <a:pt x="16797" y="10428"/>
                  </a:cubicBezTo>
                  <a:close/>
                </a:path>
              </a:pathLst>
            </a:custGeom>
            <a:solidFill>
              <a:srgbClr val="161616"/>
            </a:solidFill>
            <a:ln w="6134"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4F6733D2-F4C8-4C85-844F-37647F06C189}"/>
                </a:ext>
              </a:extLst>
            </p:cNvPr>
            <p:cNvSpPr/>
            <p:nvPr/>
          </p:nvSpPr>
          <p:spPr>
            <a:xfrm>
              <a:off x="6285940" y="1538694"/>
              <a:ext cx="22061" cy="24782"/>
            </a:xfrm>
            <a:custGeom>
              <a:avLst/>
              <a:gdLst>
                <a:gd name="connsiteX0" fmla="*/ 8285 w 22061"/>
                <a:gd name="connsiteY0" fmla="*/ 24782 h 24782"/>
                <a:gd name="connsiteX1" fmla="*/ 7917 w 22061"/>
                <a:gd name="connsiteY1" fmla="*/ 24782 h 24782"/>
                <a:gd name="connsiteX2" fmla="*/ 4470 w 22061"/>
                <a:gd name="connsiteY2" fmla="*/ 23874 h 24782"/>
                <a:gd name="connsiteX3" fmla="*/ 1783 w 22061"/>
                <a:gd name="connsiteY3" fmla="*/ 21531 h 24782"/>
                <a:gd name="connsiteX4" fmla="*/ 72 w 22061"/>
                <a:gd name="connsiteY4" fmla="*/ 16599 h 24782"/>
                <a:gd name="connsiteX5" fmla="*/ 679 w 22061"/>
                <a:gd name="connsiteY5" fmla="*/ 11410 h 24782"/>
                <a:gd name="connsiteX6" fmla="*/ 5580 w 22061"/>
                <a:gd name="connsiteY6" fmla="*/ 3521 h 24782"/>
                <a:gd name="connsiteX7" fmla="*/ 14174 w 22061"/>
                <a:gd name="connsiteY7" fmla="*/ 0 h 24782"/>
                <a:gd name="connsiteX8" fmla="*/ 17640 w 22061"/>
                <a:gd name="connsiteY8" fmla="*/ 877 h 24782"/>
                <a:gd name="connsiteX9" fmla="*/ 20308 w 22061"/>
                <a:gd name="connsiteY9" fmla="*/ 3251 h 24782"/>
                <a:gd name="connsiteX10" fmla="*/ 22001 w 22061"/>
                <a:gd name="connsiteY10" fmla="*/ 8189 h 24782"/>
                <a:gd name="connsiteX11" fmla="*/ 21351 w 22061"/>
                <a:gd name="connsiteY11" fmla="*/ 13373 h 24782"/>
                <a:gd name="connsiteX12" fmla="*/ 16579 w 22061"/>
                <a:gd name="connsiteY12" fmla="*/ 21089 h 24782"/>
                <a:gd name="connsiteX13" fmla="*/ 8285 w 22061"/>
                <a:gd name="connsiteY13" fmla="*/ 24782 h 24782"/>
                <a:gd name="connsiteX14" fmla="*/ 13867 w 22061"/>
                <a:gd name="connsiteY14" fmla="*/ 4539 h 24782"/>
                <a:gd name="connsiteX15" fmla="*/ 8322 w 22061"/>
                <a:gd name="connsiteY15" fmla="*/ 7349 h 24782"/>
                <a:gd name="connsiteX16" fmla="*/ 5157 w 22061"/>
                <a:gd name="connsiteY16" fmla="*/ 12698 h 24782"/>
                <a:gd name="connsiteX17" fmla="*/ 4697 w 22061"/>
                <a:gd name="connsiteY17" fmla="*/ 15814 h 24782"/>
                <a:gd name="connsiteX18" fmla="*/ 5586 w 22061"/>
                <a:gd name="connsiteY18" fmla="*/ 18832 h 24782"/>
                <a:gd name="connsiteX19" fmla="*/ 6678 w 22061"/>
                <a:gd name="connsiteY19" fmla="*/ 19813 h 24782"/>
                <a:gd name="connsiteX20" fmla="*/ 8101 w 22061"/>
                <a:gd name="connsiteY20" fmla="*/ 20181 h 24782"/>
                <a:gd name="connsiteX21" fmla="*/ 13843 w 22061"/>
                <a:gd name="connsiteY21" fmla="*/ 17507 h 24782"/>
                <a:gd name="connsiteX22" fmla="*/ 16996 w 22061"/>
                <a:gd name="connsiteY22" fmla="*/ 12023 h 24782"/>
                <a:gd name="connsiteX23" fmla="*/ 17438 w 22061"/>
                <a:gd name="connsiteY23" fmla="*/ 8907 h 24782"/>
                <a:gd name="connsiteX24" fmla="*/ 16566 w 22061"/>
                <a:gd name="connsiteY24" fmla="*/ 5889 h 24782"/>
                <a:gd name="connsiteX25" fmla="*/ 15438 w 22061"/>
                <a:gd name="connsiteY25" fmla="*/ 4932 h 24782"/>
                <a:gd name="connsiteX26" fmla="*/ 13990 w 22061"/>
                <a:gd name="connsiteY26" fmla="*/ 4601 h 24782"/>
                <a:gd name="connsiteX27" fmla="*/ 13867 w 22061"/>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1" h="24782">
                  <a:moveTo>
                    <a:pt x="8285" y="24782"/>
                  </a:moveTo>
                  <a:lnTo>
                    <a:pt x="7917" y="24782"/>
                  </a:lnTo>
                  <a:cubicBezTo>
                    <a:pt x="6715" y="24751"/>
                    <a:pt x="5531" y="24439"/>
                    <a:pt x="4470" y="23874"/>
                  </a:cubicBezTo>
                  <a:cubicBezTo>
                    <a:pt x="3402" y="23310"/>
                    <a:pt x="2488" y="22506"/>
                    <a:pt x="1783" y="21531"/>
                  </a:cubicBezTo>
                  <a:cubicBezTo>
                    <a:pt x="845" y="20034"/>
                    <a:pt x="262" y="18347"/>
                    <a:pt x="72" y="16599"/>
                  </a:cubicBezTo>
                  <a:cubicBezTo>
                    <a:pt x="-125" y="14845"/>
                    <a:pt x="84" y="13072"/>
                    <a:pt x="679" y="11410"/>
                  </a:cubicBezTo>
                  <a:cubicBezTo>
                    <a:pt x="1446" y="8330"/>
                    <a:pt x="3163" y="5570"/>
                    <a:pt x="5580" y="3521"/>
                  </a:cubicBezTo>
                  <a:cubicBezTo>
                    <a:pt x="8003" y="1472"/>
                    <a:pt x="11015" y="239"/>
                    <a:pt x="14174" y="0"/>
                  </a:cubicBezTo>
                  <a:cubicBezTo>
                    <a:pt x="15382" y="12"/>
                    <a:pt x="16573" y="313"/>
                    <a:pt x="17640" y="877"/>
                  </a:cubicBezTo>
                  <a:cubicBezTo>
                    <a:pt x="18707" y="1442"/>
                    <a:pt x="19621" y="2257"/>
                    <a:pt x="20308" y="3251"/>
                  </a:cubicBezTo>
                  <a:cubicBezTo>
                    <a:pt x="21241" y="4748"/>
                    <a:pt x="21817" y="6435"/>
                    <a:pt x="22001" y="8189"/>
                  </a:cubicBezTo>
                  <a:cubicBezTo>
                    <a:pt x="22179" y="9944"/>
                    <a:pt x="21958" y="11716"/>
                    <a:pt x="21351" y="13373"/>
                  </a:cubicBezTo>
                  <a:cubicBezTo>
                    <a:pt x="20572" y="16366"/>
                    <a:pt x="18910" y="19059"/>
                    <a:pt x="16579" y="21089"/>
                  </a:cubicBezTo>
                  <a:cubicBezTo>
                    <a:pt x="14248" y="23126"/>
                    <a:pt x="11358" y="24414"/>
                    <a:pt x="8285" y="24782"/>
                  </a:cubicBezTo>
                  <a:close/>
                  <a:moveTo>
                    <a:pt x="13867" y="4539"/>
                  </a:moveTo>
                  <a:cubicBezTo>
                    <a:pt x="11794" y="4926"/>
                    <a:pt x="9868" y="5901"/>
                    <a:pt x="8322" y="7349"/>
                  </a:cubicBezTo>
                  <a:cubicBezTo>
                    <a:pt x="6782" y="8790"/>
                    <a:pt x="5684" y="10649"/>
                    <a:pt x="5157" y="12698"/>
                  </a:cubicBezTo>
                  <a:cubicBezTo>
                    <a:pt x="4776" y="13692"/>
                    <a:pt x="4623" y="14753"/>
                    <a:pt x="4697" y="15814"/>
                  </a:cubicBezTo>
                  <a:cubicBezTo>
                    <a:pt x="4770" y="16869"/>
                    <a:pt x="5077" y="17899"/>
                    <a:pt x="5586" y="18832"/>
                  </a:cubicBezTo>
                  <a:cubicBezTo>
                    <a:pt x="5869" y="19243"/>
                    <a:pt x="6243" y="19580"/>
                    <a:pt x="6678" y="19813"/>
                  </a:cubicBezTo>
                  <a:cubicBezTo>
                    <a:pt x="7120" y="20053"/>
                    <a:pt x="7604" y="20175"/>
                    <a:pt x="8101" y="20181"/>
                  </a:cubicBezTo>
                  <a:cubicBezTo>
                    <a:pt x="10242" y="19899"/>
                    <a:pt x="12248" y="18967"/>
                    <a:pt x="13843" y="17507"/>
                  </a:cubicBezTo>
                  <a:cubicBezTo>
                    <a:pt x="15432" y="16047"/>
                    <a:pt x="16536" y="14133"/>
                    <a:pt x="16996" y="12023"/>
                  </a:cubicBezTo>
                  <a:cubicBezTo>
                    <a:pt x="17358" y="11029"/>
                    <a:pt x="17511" y="9968"/>
                    <a:pt x="17438" y="8907"/>
                  </a:cubicBezTo>
                  <a:cubicBezTo>
                    <a:pt x="17364" y="7852"/>
                    <a:pt x="17063" y="6821"/>
                    <a:pt x="16566" y="5889"/>
                  </a:cubicBezTo>
                  <a:cubicBezTo>
                    <a:pt x="16272" y="5484"/>
                    <a:pt x="15886" y="5153"/>
                    <a:pt x="15438" y="4932"/>
                  </a:cubicBezTo>
                  <a:cubicBezTo>
                    <a:pt x="14990" y="4705"/>
                    <a:pt x="14493" y="4595"/>
                    <a:pt x="13990" y="4601"/>
                  </a:cubicBezTo>
                  <a:lnTo>
                    <a:pt x="13867" y="4539"/>
                  </a:lnTo>
                  <a:close/>
                </a:path>
              </a:pathLst>
            </a:custGeom>
            <a:solidFill>
              <a:srgbClr val="0E0E0E"/>
            </a:solidFill>
            <a:ln w="6134"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095EA3EA-1878-403F-9BBD-3DAD820CF635}"/>
                </a:ext>
              </a:extLst>
            </p:cNvPr>
            <p:cNvSpPr/>
            <p:nvPr/>
          </p:nvSpPr>
          <p:spPr>
            <a:xfrm>
              <a:off x="6325091" y="1542375"/>
              <a:ext cx="14772" cy="20181"/>
            </a:xfrm>
            <a:custGeom>
              <a:avLst/>
              <a:gdLst>
                <a:gd name="connsiteX0" fmla="*/ 11767 w 14772"/>
                <a:gd name="connsiteY0" fmla="*/ 0 h 20181"/>
                <a:gd name="connsiteX1" fmla="*/ 4615 w 14772"/>
                <a:gd name="connsiteY1" fmla="*/ 3147 h 20181"/>
                <a:gd name="connsiteX2" fmla="*/ 541 w 14772"/>
                <a:gd name="connsiteY2" fmla="*/ 9815 h 20181"/>
                <a:gd name="connsiteX3" fmla="*/ 5633 w 14772"/>
                <a:gd name="connsiteY3" fmla="*/ 20181 h 20181"/>
                <a:gd name="connsiteX4" fmla="*/ 10884 w 14772"/>
                <a:gd name="connsiteY4" fmla="*/ 18501 h 20181"/>
                <a:gd name="connsiteX5" fmla="*/ 14773 w 14772"/>
                <a:gd name="connsiteY5" fmla="*/ 14599 h 20181"/>
                <a:gd name="connsiteX6" fmla="*/ 14773 w 14772"/>
                <a:gd name="connsiteY6" fmla="*/ 1043 h 20181"/>
                <a:gd name="connsiteX7" fmla="*/ 11767 w 14772"/>
                <a:gd name="connsiteY7"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72" h="20181">
                  <a:moveTo>
                    <a:pt x="11767" y="0"/>
                  </a:moveTo>
                  <a:cubicBezTo>
                    <a:pt x="9117" y="294"/>
                    <a:pt x="6621" y="1392"/>
                    <a:pt x="4615" y="3147"/>
                  </a:cubicBezTo>
                  <a:cubicBezTo>
                    <a:pt x="2609" y="4901"/>
                    <a:pt x="1185" y="7226"/>
                    <a:pt x="541" y="9815"/>
                  </a:cubicBezTo>
                  <a:cubicBezTo>
                    <a:pt x="-1115" y="15335"/>
                    <a:pt x="1155" y="19997"/>
                    <a:pt x="5633" y="20181"/>
                  </a:cubicBezTo>
                  <a:cubicBezTo>
                    <a:pt x="7491" y="20046"/>
                    <a:pt x="9289" y="19476"/>
                    <a:pt x="10884" y="18501"/>
                  </a:cubicBezTo>
                  <a:cubicBezTo>
                    <a:pt x="12472" y="17531"/>
                    <a:pt x="13803" y="16194"/>
                    <a:pt x="14773" y="14599"/>
                  </a:cubicBezTo>
                  <a:lnTo>
                    <a:pt x="14773" y="1043"/>
                  </a:lnTo>
                  <a:cubicBezTo>
                    <a:pt x="13896" y="405"/>
                    <a:pt x="12846" y="43"/>
                    <a:pt x="11767" y="0"/>
                  </a:cubicBezTo>
                  <a:close/>
                </a:path>
              </a:pathLst>
            </a:custGeom>
            <a:solidFill>
              <a:srgbClr val="161616"/>
            </a:solidFill>
            <a:ln w="6134"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BAF66DC6-F0CD-4EA6-B42F-633D70066694}"/>
                </a:ext>
              </a:extLst>
            </p:cNvPr>
            <p:cNvSpPr/>
            <p:nvPr/>
          </p:nvSpPr>
          <p:spPr>
            <a:xfrm>
              <a:off x="6322681" y="1539860"/>
              <a:ext cx="19391" cy="24782"/>
            </a:xfrm>
            <a:custGeom>
              <a:avLst/>
              <a:gdLst>
                <a:gd name="connsiteX0" fmla="*/ 8288 w 19391"/>
                <a:gd name="connsiteY0" fmla="*/ 24782 h 24782"/>
                <a:gd name="connsiteX1" fmla="*/ 7920 w 19391"/>
                <a:gd name="connsiteY1" fmla="*/ 24782 h 24782"/>
                <a:gd name="connsiteX2" fmla="*/ 4472 w 19391"/>
                <a:gd name="connsiteY2" fmla="*/ 23874 h 24782"/>
                <a:gd name="connsiteX3" fmla="*/ 1786 w 19391"/>
                <a:gd name="connsiteY3" fmla="*/ 21531 h 24782"/>
                <a:gd name="connsiteX4" fmla="*/ 68 w 19391"/>
                <a:gd name="connsiteY4" fmla="*/ 16593 h 24782"/>
                <a:gd name="connsiteX5" fmla="*/ 681 w 19391"/>
                <a:gd name="connsiteY5" fmla="*/ 11410 h 24782"/>
                <a:gd name="connsiteX6" fmla="*/ 5546 w 19391"/>
                <a:gd name="connsiteY6" fmla="*/ 3478 h 24782"/>
                <a:gd name="connsiteX7" fmla="*/ 14177 w 19391"/>
                <a:gd name="connsiteY7" fmla="*/ 0 h 24782"/>
                <a:gd name="connsiteX8" fmla="*/ 18471 w 19391"/>
                <a:gd name="connsiteY8" fmla="*/ 1411 h 24782"/>
                <a:gd name="connsiteX9" fmla="*/ 19164 w 19391"/>
                <a:gd name="connsiteY9" fmla="*/ 2245 h 24782"/>
                <a:gd name="connsiteX10" fmla="*/ 19391 w 19391"/>
                <a:gd name="connsiteY10" fmla="*/ 3313 h 24782"/>
                <a:gd name="connsiteX11" fmla="*/ 19391 w 19391"/>
                <a:gd name="connsiteY11" fmla="*/ 16869 h 24782"/>
                <a:gd name="connsiteX12" fmla="*/ 19023 w 19391"/>
                <a:gd name="connsiteY12" fmla="*/ 18157 h 24782"/>
                <a:gd name="connsiteX13" fmla="*/ 14447 w 19391"/>
                <a:gd name="connsiteY13" fmla="*/ 22752 h 24782"/>
                <a:gd name="connsiteX14" fmla="*/ 8288 w 19391"/>
                <a:gd name="connsiteY14" fmla="*/ 24782 h 24782"/>
                <a:gd name="connsiteX15" fmla="*/ 13870 w 19391"/>
                <a:gd name="connsiteY15" fmla="*/ 4539 h 24782"/>
                <a:gd name="connsiteX16" fmla="*/ 8324 w 19391"/>
                <a:gd name="connsiteY16" fmla="*/ 7349 h 24782"/>
                <a:gd name="connsiteX17" fmla="*/ 5159 w 19391"/>
                <a:gd name="connsiteY17" fmla="*/ 12698 h 24782"/>
                <a:gd name="connsiteX18" fmla="*/ 4699 w 19391"/>
                <a:gd name="connsiteY18" fmla="*/ 15814 h 24782"/>
                <a:gd name="connsiteX19" fmla="*/ 5589 w 19391"/>
                <a:gd name="connsiteY19" fmla="*/ 18832 h 24782"/>
                <a:gd name="connsiteX20" fmla="*/ 6687 w 19391"/>
                <a:gd name="connsiteY20" fmla="*/ 19801 h 24782"/>
                <a:gd name="connsiteX21" fmla="*/ 8104 w 19391"/>
                <a:gd name="connsiteY21" fmla="*/ 20181 h 24782"/>
                <a:gd name="connsiteX22" fmla="*/ 11938 w 19391"/>
                <a:gd name="connsiteY22" fmla="*/ 18924 h 24782"/>
                <a:gd name="connsiteX23" fmla="*/ 14851 w 19391"/>
                <a:gd name="connsiteY23" fmla="*/ 16133 h 24782"/>
                <a:gd name="connsiteX24" fmla="*/ 14851 w 19391"/>
                <a:gd name="connsiteY24" fmla="*/ 4723 h 24782"/>
                <a:gd name="connsiteX25" fmla="*/ 14054 w 19391"/>
                <a:gd name="connsiteY25" fmla="*/ 4723 h 24782"/>
                <a:gd name="connsiteX26" fmla="*/ 13870 w 19391"/>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91" h="24782">
                  <a:moveTo>
                    <a:pt x="8288" y="24782"/>
                  </a:moveTo>
                  <a:lnTo>
                    <a:pt x="7920" y="24782"/>
                  </a:lnTo>
                  <a:cubicBezTo>
                    <a:pt x="6718" y="24751"/>
                    <a:pt x="5534" y="24439"/>
                    <a:pt x="4472" y="23874"/>
                  </a:cubicBezTo>
                  <a:cubicBezTo>
                    <a:pt x="3405" y="23310"/>
                    <a:pt x="2485" y="22506"/>
                    <a:pt x="1786" y="21531"/>
                  </a:cubicBezTo>
                  <a:cubicBezTo>
                    <a:pt x="847" y="20034"/>
                    <a:pt x="258" y="18347"/>
                    <a:pt x="68" y="16593"/>
                  </a:cubicBezTo>
                  <a:cubicBezTo>
                    <a:pt x="-122" y="14845"/>
                    <a:pt x="87" y="13072"/>
                    <a:pt x="681" y="11410"/>
                  </a:cubicBezTo>
                  <a:cubicBezTo>
                    <a:pt x="1412" y="8312"/>
                    <a:pt x="3117" y="5533"/>
                    <a:pt x="5546" y="3478"/>
                  </a:cubicBezTo>
                  <a:cubicBezTo>
                    <a:pt x="7975" y="1423"/>
                    <a:pt x="10999" y="202"/>
                    <a:pt x="14177" y="0"/>
                  </a:cubicBezTo>
                  <a:cubicBezTo>
                    <a:pt x="15710" y="67"/>
                    <a:pt x="17195" y="552"/>
                    <a:pt x="18471" y="1411"/>
                  </a:cubicBezTo>
                  <a:cubicBezTo>
                    <a:pt x="18765" y="1626"/>
                    <a:pt x="19004" y="1914"/>
                    <a:pt x="19164" y="2245"/>
                  </a:cubicBezTo>
                  <a:cubicBezTo>
                    <a:pt x="19323" y="2576"/>
                    <a:pt x="19403" y="2944"/>
                    <a:pt x="19391" y="3313"/>
                  </a:cubicBezTo>
                  <a:lnTo>
                    <a:pt x="19391" y="16869"/>
                  </a:lnTo>
                  <a:cubicBezTo>
                    <a:pt x="19391" y="17323"/>
                    <a:pt x="19268" y="17771"/>
                    <a:pt x="19023" y="18157"/>
                  </a:cubicBezTo>
                  <a:cubicBezTo>
                    <a:pt x="17882" y="20028"/>
                    <a:pt x="16311" y="21605"/>
                    <a:pt x="14447" y="22752"/>
                  </a:cubicBezTo>
                  <a:cubicBezTo>
                    <a:pt x="12582" y="23905"/>
                    <a:pt x="10472" y="24598"/>
                    <a:pt x="8288" y="24782"/>
                  </a:cubicBezTo>
                  <a:close/>
                  <a:moveTo>
                    <a:pt x="13870" y="4539"/>
                  </a:moveTo>
                  <a:cubicBezTo>
                    <a:pt x="11790" y="4926"/>
                    <a:pt x="9870" y="5901"/>
                    <a:pt x="8324" y="7349"/>
                  </a:cubicBezTo>
                  <a:cubicBezTo>
                    <a:pt x="6785" y="8790"/>
                    <a:pt x="5687" y="10649"/>
                    <a:pt x="5159" y="12698"/>
                  </a:cubicBezTo>
                  <a:cubicBezTo>
                    <a:pt x="4779" y="13691"/>
                    <a:pt x="4619" y="14753"/>
                    <a:pt x="4699" y="15814"/>
                  </a:cubicBezTo>
                  <a:cubicBezTo>
                    <a:pt x="4773" y="16869"/>
                    <a:pt x="5074" y="17899"/>
                    <a:pt x="5589" y="18832"/>
                  </a:cubicBezTo>
                  <a:cubicBezTo>
                    <a:pt x="5877" y="19237"/>
                    <a:pt x="6251" y="19568"/>
                    <a:pt x="6687" y="19801"/>
                  </a:cubicBezTo>
                  <a:cubicBezTo>
                    <a:pt x="7122" y="20034"/>
                    <a:pt x="7607" y="20163"/>
                    <a:pt x="8104" y="20181"/>
                  </a:cubicBezTo>
                  <a:cubicBezTo>
                    <a:pt x="9459" y="20053"/>
                    <a:pt x="10772" y="19623"/>
                    <a:pt x="11938" y="18924"/>
                  </a:cubicBezTo>
                  <a:cubicBezTo>
                    <a:pt x="13109" y="18225"/>
                    <a:pt x="14103" y="17268"/>
                    <a:pt x="14851" y="16133"/>
                  </a:cubicBezTo>
                  <a:lnTo>
                    <a:pt x="14851" y="4723"/>
                  </a:lnTo>
                  <a:cubicBezTo>
                    <a:pt x="14587" y="4656"/>
                    <a:pt x="14318" y="4656"/>
                    <a:pt x="14054" y="4723"/>
                  </a:cubicBezTo>
                  <a:lnTo>
                    <a:pt x="13870" y="4539"/>
                  </a:lnTo>
                  <a:close/>
                </a:path>
              </a:pathLst>
            </a:custGeom>
            <a:solidFill>
              <a:srgbClr val="0E0E0E"/>
            </a:solidFill>
            <a:ln w="6134"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28BB1CE1-4D8F-48EB-8C3D-FC6ADE44DB4B}"/>
                </a:ext>
              </a:extLst>
            </p:cNvPr>
            <p:cNvSpPr/>
            <p:nvPr/>
          </p:nvSpPr>
          <p:spPr>
            <a:xfrm>
              <a:off x="5994312" y="1529677"/>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14"/>
                    <a:pt x="1204" y="7232"/>
                    <a:pt x="566" y="9815"/>
                  </a:cubicBezTo>
                  <a:cubicBezTo>
                    <a:pt x="-1151" y="15397"/>
                    <a:pt x="1180" y="20059"/>
                    <a:pt x="5657" y="20181"/>
                  </a:cubicBezTo>
                  <a:cubicBezTo>
                    <a:pt x="8295" y="19905"/>
                    <a:pt x="10786" y="18820"/>
                    <a:pt x="12786" y="17071"/>
                  </a:cubicBezTo>
                  <a:cubicBezTo>
                    <a:pt x="14785" y="15329"/>
                    <a:pt x="16190" y="13005"/>
                    <a:pt x="16822" y="10428"/>
                  </a:cubicBezTo>
                  <a:close/>
                </a:path>
              </a:pathLst>
            </a:custGeom>
            <a:solidFill>
              <a:srgbClr val="161616"/>
            </a:solidFill>
            <a:ln w="6134"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348703E1-F8C5-4116-9481-CE47BD9742B5}"/>
                </a:ext>
              </a:extLst>
            </p:cNvPr>
            <p:cNvSpPr/>
            <p:nvPr/>
          </p:nvSpPr>
          <p:spPr>
            <a:xfrm>
              <a:off x="5991988" y="1527591"/>
              <a:ext cx="22063" cy="24782"/>
            </a:xfrm>
            <a:custGeom>
              <a:avLst/>
              <a:gdLst>
                <a:gd name="connsiteX0" fmla="*/ 8288 w 22063"/>
                <a:gd name="connsiteY0" fmla="*/ 24782 h 24782"/>
                <a:gd name="connsiteX1" fmla="*/ 7920 w 22063"/>
                <a:gd name="connsiteY1" fmla="*/ 24782 h 24782"/>
                <a:gd name="connsiteX2" fmla="*/ 4473 w 22063"/>
                <a:gd name="connsiteY2" fmla="*/ 23874 h 24782"/>
                <a:gd name="connsiteX3" fmla="*/ 1786 w 22063"/>
                <a:gd name="connsiteY3" fmla="*/ 21531 h 24782"/>
                <a:gd name="connsiteX4" fmla="*/ 68 w 22063"/>
                <a:gd name="connsiteY4" fmla="*/ 16593 h 24782"/>
                <a:gd name="connsiteX5" fmla="*/ 682 w 22063"/>
                <a:gd name="connsiteY5" fmla="*/ 11410 h 24782"/>
                <a:gd name="connsiteX6" fmla="*/ 5558 w 22063"/>
                <a:gd name="connsiteY6" fmla="*/ 3490 h 24782"/>
                <a:gd name="connsiteX7" fmla="*/ 14177 w 22063"/>
                <a:gd name="connsiteY7" fmla="*/ 0 h 24782"/>
                <a:gd name="connsiteX8" fmla="*/ 17631 w 22063"/>
                <a:gd name="connsiteY8" fmla="*/ 889 h 24782"/>
                <a:gd name="connsiteX9" fmla="*/ 20311 w 22063"/>
                <a:gd name="connsiteY9" fmla="*/ 3251 h 24782"/>
                <a:gd name="connsiteX10" fmla="*/ 22004 w 22063"/>
                <a:gd name="connsiteY10" fmla="*/ 8189 h 24782"/>
                <a:gd name="connsiteX11" fmla="*/ 21354 w 22063"/>
                <a:gd name="connsiteY11" fmla="*/ 13373 h 24782"/>
                <a:gd name="connsiteX12" fmla="*/ 16581 w 22063"/>
                <a:gd name="connsiteY12" fmla="*/ 21089 h 24782"/>
                <a:gd name="connsiteX13" fmla="*/ 8288 w 22063"/>
                <a:gd name="connsiteY13" fmla="*/ 24782 h 24782"/>
                <a:gd name="connsiteX14" fmla="*/ 13870 w 22063"/>
                <a:gd name="connsiteY14" fmla="*/ 4601 h 24782"/>
                <a:gd name="connsiteX15" fmla="*/ 8300 w 22063"/>
                <a:gd name="connsiteY15" fmla="*/ 7386 h 24782"/>
                <a:gd name="connsiteX16" fmla="*/ 5160 w 22063"/>
                <a:gd name="connsiteY16" fmla="*/ 12759 h 24782"/>
                <a:gd name="connsiteX17" fmla="*/ 4663 w 22063"/>
                <a:gd name="connsiteY17" fmla="*/ 15875 h 24782"/>
                <a:gd name="connsiteX18" fmla="*/ 5589 w 22063"/>
                <a:gd name="connsiteY18" fmla="*/ 18893 h 24782"/>
                <a:gd name="connsiteX19" fmla="*/ 6675 w 22063"/>
                <a:gd name="connsiteY19" fmla="*/ 19887 h 24782"/>
                <a:gd name="connsiteX20" fmla="*/ 8104 w 22063"/>
                <a:gd name="connsiteY20" fmla="*/ 20243 h 24782"/>
                <a:gd name="connsiteX21" fmla="*/ 13674 w 22063"/>
                <a:gd name="connsiteY21" fmla="*/ 17458 h 24782"/>
                <a:gd name="connsiteX22" fmla="*/ 16814 w 22063"/>
                <a:gd name="connsiteY22" fmla="*/ 12084 h 24782"/>
                <a:gd name="connsiteX23" fmla="*/ 17299 w 22063"/>
                <a:gd name="connsiteY23" fmla="*/ 8974 h 24782"/>
                <a:gd name="connsiteX24" fmla="*/ 16446 w 22063"/>
                <a:gd name="connsiteY24" fmla="*/ 5950 h 24782"/>
                <a:gd name="connsiteX25" fmla="*/ 15312 w 22063"/>
                <a:gd name="connsiteY25" fmla="*/ 4993 h 24782"/>
                <a:gd name="connsiteX26" fmla="*/ 13870 w 22063"/>
                <a:gd name="connsiteY26" fmla="*/ 4662 h 24782"/>
                <a:gd name="connsiteX27" fmla="*/ 13870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88" y="24782"/>
                  </a:moveTo>
                  <a:lnTo>
                    <a:pt x="7920" y="24782"/>
                  </a:lnTo>
                  <a:cubicBezTo>
                    <a:pt x="6718" y="24751"/>
                    <a:pt x="5534" y="24439"/>
                    <a:pt x="4473" y="23874"/>
                  </a:cubicBezTo>
                  <a:cubicBezTo>
                    <a:pt x="3405" y="23310"/>
                    <a:pt x="2485" y="22506"/>
                    <a:pt x="1786" y="21531"/>
                  </a:cubicBezTo>
                  <a:cubicBezTo>
                    <a:pt x="847" y="20034"/>
                    <a:pt x="258" y="18347"/>
                    <a:pt x="68" y="16593"/>
                  </a:cubicBezTo>
                  <a:cubicBezTo>
                    <a:pt x="-122" y="14845"/>
                    <a:pt x="87" y="13072"/>
                    <a:pt x="682" y="11410"/>
                  </a:cubicBezTo>
                  <a:cubicBezTo>
                    <a:pt x="1418" y="8318"/>
                    <a:pt x="3129" y="5539"/>
                    <a:pt x="5558" y="3490"/>
                  </a:cubicBezTo>
                  <a:cubicBezTo>
                    <a:pt x="7981" y="1435"/>
                    <a:pt x="11006" y="215"/>
                    <a:pt x="14177" y="0"/>
                  </a:cubicBezTo>
                  <a:cubicBezTo>
                    <a:pt x="15379" y="18"/>
                    <a:pt x="16563" y="325"/>
                    <a:pt x="17631" y="889"/>
                  </a:cubicBezTo>
                  <a:cubicBezTo>
                    <a:pt x="18698" y="1454"/>
                    <a:pt x="19618" y="2264"/>
                    <a:pt x="20311" y="3251"/>
                  </a:cubicBezTo>
                  <a:cubicBezTo>
                    <a:pt x="21244" y="4748"/>
                    <a:pt x="21820" y="6435"/>
                    <a:pt x="22004" y="8189"/>
                  </a:cubicBezTo>
                  <a:cubicBezTo>
                    <a:pt x="22182" y="9944"/>
                    <a:pt x="21961" y="11716"/>
                    <a:pt x="21354" y="13373"/>
                  </a:cubicBezTo>
                  <a:cubicBezTo>
                    <a:pt x="20575" y="16366"/>
                    <a:pt x="18913" y="19053"/>
                    <a:pt x="16581" y="21089"/>
                  </a:cubicBezTo>
                  <a:cubicBezTo>
                    <a:pt x="14250" y="23126"/>
                    <a:pt x="11361" y="24414"/>
                    <a:pt x="8288" y="24782"/>
                  </a:cubicBezTo>
                  <a:close/>
                  <a:moveTo>
                    <a:pt x="13870" y="4601"/>
                  </a:moveTo>
                  <a:cubicBezTo>
                    <a:pt x="11785" y="4969"/>
                    <a:pt x="9846" y="5932"/>
                    <a:pt x="8300" y="7386"/>
                  </a:cubicBezTo>
                  <a:cubicBezTo>
                    <a:pt x="6755" y="8833"/>
                    <a:pt x="5662" y="10698"/>
                    <a:pt x="5160" y="12759"/>
                  </a:cubicBezTo>
                  <a:cubicBezTo>
                    <a:pt x="4761" y="13747"/>
                    <a:pt x="4589" y="14814"/>
                    <a:pt x="4663" y="15875"/>
                  </a:cubicBezTo>
                  <a:cubicBezTo>
                    <a:pt x="4736" y="16936"/>
                    <a:pt x="5055" y="17967"/>
                    <a:pt x="5589" y="18893"/>
                  </a:cubicBezTo>
                  <a:cubicBezTo>
                    <a:pt x="5865" y="19310"/>
                    <a:pt x="6233" y="19648"/>
                    <a:pt x="6675" y="19887"/>
                  </a:cubicBezTo>
                  <a:cubicBezTo>
                    <a:pt x="7116" y="20120"/>
                    <a:pt x="7607" y="20243"/>
                    <a:pt x="8104" y="20243"/>
                  </a:cubicBezTo>
                  <a:cubicBezTo>
                    <a:pt x="10190" y="19875"/>
                    <a:pt x="12122" y="18906"/>
                    <a:pt x="13674" y="17458"/>
                  </a:cubicBezTo>
                  <a:cubicBezTo>
                    <a:pt x="15220" y="16010"/>
                    <a:pt x="16312" y="14139"/>
                    <a:pt x="16814" y="12084"/>
                  </a:cubicBezTo>
                  <a:cubicBezTo>
                    <a:pt x="17195" y="11097"/>
                    <a:pt x="17367" y="10036"/>
                    <a:pt x="17299" y="8974"/>
                  </a:cubicBezTo>
                  <a:cubicBezTo>
                    <a:pt x="17238" y="7919"/>
                    <a:pt x="16944" y="6883"/>
                    <a:pt x="16446" y="5950"/>
                  </a:cubicBezTo>
                  <a:cubicBezTo>
                    <a:pt x="16152" y="5545"/>
                    <a:pt x="15766" y="5214"/>
                    <a:pt x="15312" y="4993"/>
                  </a:cubicBezTo>
                  <a:cubicBezTo>
                    <a:pt x="14864" y="4766"/>
                    <a:pt x="14373" y="4656"/>
                    <a:pt x="13870" y="4662"/>
                  </a:cubicBezTo>
                  <a:lnTo>
                    <a:pt x="13870" y="4601"/>
                  </a:lnTo>
                  <a:close/>
                </a:path>
              </a:pathLst>
            </a:custGeom>
            <a:solidFill>
              <a:srgbClr val="0E0E0E"/>
            </a:solidFill>
            <a:ln w="6134"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49583421-D029-4DD2-A3C6-F1391144AA0D}"/>
                </a:ext>
              </a:extLst>
            </p:cNvPr>
            <p:cNvSpPr/>
            <p:nvPr/>
          </p:nvSpPr>
          <p:spPr>
            <a:xfrm>
              <a:off x="6031117" y="1531088"/>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6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9" y="3153"/>
                  </a:cubicBezTo>
                  <a:cubicBezTo>
                    <a:pt x="2615" y="4907"/>
                    <a:pt x="1204" y="7232"/>
                    <a:pt x="566" y="9815"/>
                  </a:cubicBezTo>
                  <a:cubicBezTo>
                    <a:pt x="-1151" y="15397"/>
                    <a:pt x="1180" y="20059"/>
                    <a:pt x="5657" y="20181"/>
                  </a:cubicBezTo>
                  <a:cubicBezTo>
                    <a:pt x="8295" y="19905"/>
                    <a:pt x="10786" y="18820"/>
                    <a:pt x="12786" y="17071"/>
                  </a:cubicBezTo>
                  <a:cubicBezTo>
                    <a:pt x="14785" y="15329"/>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B1ECCBD7-AEDB-4059-BC31-6524A4E9B495}"/>
                </a:ext>
              </a:extLst>
            </p:cNvPr>
            <p:cNvSpPr/>
            <p:nvPr/>
          </p:nvSpPr>
          <p:spPr>
            <a:xfrm>
              <a:off x="6028776" y="1528696"/>
              <a:ext cx="22141" cy="24904"/>
            </a:xfrm>
            <a:custGeom>
              <a:avLst/>
              <a:gdLst>
                <a:gd name="connsiteX0" fmla="*/ 8243 w 22141"/>
                <a:gd name="connsiteY0" fmla="*/ 24905 h 24904"/>
                <a:gd name="connsiteX1" fmla="*/ 7875 w 22141"/>
                <a:gd name="connsiteY1" fmla="*/ 24905 h 24904"/>
                <a:gd name="connsiteX2" fmla="*/ 4428 w 22141"/>
                <a:gd name="connsiteY2" fmla="*/ 24003 h 24904"/>
                <a:gd name="connsiteX3" fmla="*/ 1741 w 22141"/>
                <a:gd name="connsiteY3" fmla="*/ 21654 h 24904"/>
                <a:gd name="connsiteX4" fmla="*/ 54 w 22141"/>
                <a:gd name="connsiteY4" fmla="*/ 16648 h 24904"/>
                <a:gd name="connsiteX5" fmla="*/ 759 w 22141"/>
                <a:gd name="connsiteY5" fmla="*/ 11410 h 24904"/>
                <a:gd name="connsiteX6" fmla="*/ 5673 w 22141"/>
                <a:gd name="connsiteY6" fmla="*/ 3533 h 24904"/>
                <a:gd name="connsiteX7" fmla="*/ 14255 w 22141"/>
                <a:gd name="connsiteY7" fmla="*/ 0 h 24904"/>
                <a:gd name="connsiteX8" fmla="*/ 17708 w 22141"/>
                <a:gd name="connsiteY8" fmla="*/ 889 h 24904"/>
                <a:gd name="connsiteX9" fmla="*/ 20389 w 22141"/>
                <a:gd name="connsiteY9" fmla="*/ 3251 h 24904"/>
                <a:gd name="connsiteX10" fmla="*/ 22082 w 22141"/>
                <a:gd name="connsiteY10" fmla="*/ 8189 h 24904"/>
                <a:gd name="connsiteX11" fmla="*/ 21431 w 22141"/>
                <a:gd name="connsiteY11" fmla="*/ 13372 h 24904"/>
                <a:gd name="connsiteX12" fmla="*/ 16635 w 22141"/>
                <a:gd name="connsiteY12" fmla="*/ 21200 h 24904"/>
                <a:gd name="connsiteX13" fmla="*/ 8243 w 22141"/>
                <a:gd name="connsiteY13" fmla="*/ 24905 h 24904"/>
                <a:gd name="connsiteX14" fmla="*/ 13825 w 22141"/>
                <a:gd name="connsiteY14" fmla="*/ 4723 h 24904"/>
                <a:gd name="connsiteX15" fmla="*/ 8256 w 22141"/>
                <a:gd name="connsiteY15" fmla="*/ 7508 h 24904"/>
                <a:gd name="connsiteX16" fmla="*/ 5115 w 22141"/>
                <a:gd name="connsiteY16" fmla="*/ 12882 h 24904"/>
                <a:gd name="connsiteX17" fmla="*/ 4618 w 22141"/>
                <a:gd name="connsiteY17" fmla="*/ 15998 h 24904"/>
                <a:gd name="connsiteX18" fmla="*/ 5544 w 22141"/>
                <a:gd name="connsiteY18" fmla="*/ 19016 h 24904"/>
                <a:gd name="connsiteX19" fmla="*/ 6630 w 22141"/>
                <a:gd name="connsiteY19" fmla="*/ 20010 h 24904"/>
                <a:gd name="connsiteX20" fmla="*/ 8059 w 22141"/>
                <a:gd name="connsiteY20" fmla="*/ 20365 h 24904"/>
                <a:gd name="connsiteX21" fmla="*/ 13715 w 22141"/>
                <a:gd name="connsiteY21" fmla="*/ 17599 h 24904"/>
                <a:gd name="connsiteX22" fmla="*/ 16954 w 22141"/>
                <a:gd name="connsiteY22" fmla="*/ 12207 h 24904"/>
                <a:gd name="connsiteX23" fmla="*/ 17395 w 22141"/>
                <a:gd name="connsiteY23" fmla="*/ 9097 h 24904"/>
                <a:gd name="connsiteX24" fmla="*/ 16524 w 22141"/>
                <a:gd name="connsiteY24" fmla="*/ 6073 h 24904"/>
                <a:gd name="connsiteX25" fmla="*/ 15396 w 22141"/>
                <a:gd name="connsiteY25" fmla="*/ 5116 h 24904"/>
                <a:gd name="connsiteX26" fmla="*/ 13948 w 22141"/>
                <a:gd name="connsiteY26" fmla="*/ 4785 h 24904"/>
                <a:gd name="connsiteX27" fmla="*/ 13825 w 22141"/>
                <a:gd name="connsiteY27" fmla="*/ 4723 h 2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1" h="24904">
                  <a:moveTo>
                    <a:pt x="8243" y="24905"/>
                  </a:moveTo>
                  <a:lnTo>
                    <a:pt x="7875" y="24905"/>
                  </a:lnTo>
                  <a:cubicBezTo>
                    <a:pt x="6673" y="24874"/>
                    <a:pt x="5489" y="24561"/>
                    <a:pt x="4428" y="24003"/>
                  </a:cubicBezTo>
                  <a:cubicBezTo>
                    <a:pt x="3360" y="23439"/>
                    <a:pt x="2440" y="22635"/>
                    <a:pt x="1741" y="21654"/>
                  </a:cubicBezTo>
                  <a:cubicBezTo>
                    <a:pt x="802" y="20138"/>
                    <a:pt x="220" y="18421"/>
                    <a:pt x="54" y="16648"/>
                  </a:cubicBezTo>
                  <a:cubicBezTo>
                    <a:pt x="-118" y="14869"/>
                    <a:pt x="121" y="13078"/>
                    <a:pt x="759" y="11410"/>
                  </a:cubicBezTo>
                  <a:cubicBezTo>
                    <a:pt x="1532" y="8336"/>
                    <a:pt x="3250" y="5582"/>
                    <a:pt x="5673" y="3533"/>
                  </a:cubicBezTo>
                  <a:cubicBezTo>
                    <a:pt x="8090" y="1484"/>
                    <a:pt x="11095" y="252"/>
                    <a:pt x="14255" y="0"/>
                  </a:cubicBezTo>
                  <a:cubicBezTo>
                    <a:pt x="15463" y="18"/>
                    <a:pt x="16647" y="325"/>
                    <a:pt x="17708" y="889"/>
                  </a:cubicBezTo>
                  <a:cubicBezTo>
                    <a:pt x="18775" y="1454"/>
                    <a:pt x="19696" y="2263"/>
                    <a:pt x="20389" y="3251"/>
                  </a:cubicBezTo>
                  <a:cubicBezTo>
                    <a:pt x="21321" y="4748"/>
                    <a:pt x="21898" y="6435"/>
                    <a:pt x="22082" y="8189"/>
                  </a:cubicBezTo>
                  <a:cubicBezTo>
                    <a:pt x="22260" y="9943"/>
                    <a:pt x="22039" y="11716"/>
                    <a:pt x="21431" y="13372"/>
                  </a:cubicBezTo>
                  <a:cubicBezTo>
                    <a:pt x="20665" y="16409"/>
                    <a:pt x="18996" y="19139"/>
                    <a:pt x="16635" y="21200"/>
                  </a:cubicBezTo>
                  <a:cubicBezTo>
                    <a:pt x="14279" y="23255"/>
                    <a:pt x="11353" y="24549"/>
                    <a:pt x="8243" y="24905"/>
                  </a:cubicBezTo>
                  <a:close/>
                  <a:moveTo>
                    <a:pt x="13825" y="4723"/>
                  </a:moveTo>
                  <a:cubicBezTo>
                    <a:pt x="11740" y="5091"/>
                    <a:pt x="9801" y="6061"/>
                    <a:pt x="8256" y="7508"/>
                  </a:cubicBezTo>
                  <a:cubicBezTo>
                    <a:pt x="6710" y="8956"/>
                    <a:pt x="5618" y="10821"/>
                    <a:pt x="5115" y="12882"/>
                  </a:cubicBezTo>
                  <a:cubicBezTo>
                    <a:pt x="4716" y="13869"/>
                    <a:pt x="4544" y="14937"/>
                    <a:pt x="4618" y="15998"/>
                  </a:cubicBezTo>
                  <a:cubicBezTo>
                    <a:pt x="4692" y="17059"/>
                    <a:pt x="5010" y="18096"/>
                    <a:pt x="5544" y="19016"/>
                  </a:cubicBezTo>
                  <a:cubicBezTo>
                    <a:pt x="5820" y="19433"/>
                    <a:pt x="6195" y="19770"/>
                    <a:pt x="6630" y="20010"/>
                  </a:cubicBezTo>
                  <a:cubicBezTo>
                    <a:pt x="7071" y="20243"/>
                    <a:pt x="7562" y="20365"/>
                    <a:pt x="8059" y="20365"/>
                  </a:cubicBezTo>
                  <a:cubicBezTo>
                    <a:pt x="10169" y="20010"/>
                    <a:pt x="12132" y="19047"/>
                    <a:pt x="13715" y="17599"/>
                  </a:cubicBezTo>
                  <a:cubicBezTo>
                    <a:pt x="15291" y="16151"/>
                    <a:pt x="16414" y="14280"/>
                    <a:pt x="16954" y="12207"/>
                  </a:cubicBezTo>
                  <a:cubicBezTo>
                    <a:pt x="17316" y="11213"/>
                    <a:pt x="17469" y="10152"/>
                    <a:pt x="17395" y="9097"/>
                  </a:cubicBezTo>
                  <a:cubicBezTo>
                    <a:pt x="17316" y="8036"/>
                    <a:pt x="17021" y="7005"/>
                    <a:pt x="16524" y="6073"/>
                  </a:cubicBezTo>
                  <a:cubicBezTo>
                    <a:pt x="16230" y="5668"/>
                    <a:pt x="15844" y="5337"/>
                    <a:pt x="15396" y="5116"/>
                  </a:cubicBezTo>
                  <a:cubicBezTo>
                    <a:pt x="14948" y="4889"/>
                    <a:pt x="14451" y="4778"/>
                    <a:pt x="13948" y="4785"/>
                  </a:cubicBezTo>
                  <a:lnTo>
                    <a:pt x="13825" y="4723"/>
                  </a:lnTo>
                  <a:close/>
                </a:path>
              </a:pathLst>
            </a:custGeom>
            <a:solidFill>
              <a:srgbClr val="0E0E0E"/>
            </a:solidFill>
            <a:ln w="6134"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AFA2955E-568A-4B28-A387-3DD85547C80B}"/>
                </a:ext>
              </a:extLst>
            </p:cNvPr>
            <p:cNvSpPr/>
            <p:nvPr/>
          </p:nvSpPr>
          <p:spPr>
            <a:xfrm>
              <a:off x="6075835" y="1565930"/>
              <a:ext cx="17395" cy="20181"/>
            </a:xfrm>
            <a:custGeom>
              <a:avLst/>
              <a:gdLst>
                <a:gd name="connsiteX0" fmla="*/ 5658 w 17395"/>
                <a:gd name="connsiteY0" fmla="*/ 20181 h 20181"/>
                <a:gd name="connsiteX1" fmla="*/ 12779 w 17395"/>
                <a:gd name="connsiteY1" fmla="*/ 17022 h 20181"/>
                <a:gd name="connsiteX2" fmla="*/ 16822 w 17395"/>
                <a:gd name="connsiteY2" fmla="*/ 10367 h 20181"/>
                <a:gd name="connsiteX3" fmla="*/ 11730 w 17395"/>
                <a:gd name="connsiteY3" fmla="*/ 0 h 20181"/>
                <a:gd name="connsiteX4" fmla="*/ 4608 w 17395"/>
                <a:gd name="connsiteY4" fmla="*/ 3110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301" y="19881"/>
                    <a:pt x="10786" y="18783"/>
                    <a:pt x="12779" y="17022"/>
                  </a:cubicBezTo>
                  <a:cubicBezTo>
                    <a:pt x="14779" y="15268"/>
                    <a:pt x="16190" y="12943"/>
                    <a:pt x="16822" y="10367"/>
                  </a:cubicBezTo>
                  <a:cubicBezTo>
                    <a:pt x="18539" y="4846"/>
                    <a:pt x="16270" y="184"/>
                    <a:pt x="11730" y="0"/>
                  </a:cubicBezTo>
                  <a:cubicBezTo>
                    <a:pt x="9093" y="276"/>
                    <a:pt x="6602" y="1362"/>
                    <a:pt x="4608" y="3110"/>
                  </a:cubicBezTo>
                  <a:cubicBezTo>
                    <a:pt x="2609" y="4852"/>
                    <a:pt x="1198" y="7177"/>
                    <a:pt x="566" y="9753"/>
                  </a:cubicBezTo>
                  <a:cubicBezTo>
                    <a:pt x="-1151" y="15335"/>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5B8041B9-DA7F-4325-85BC-D0E0AF0EB16D}"/>
                </a:ext>
              </a:extLst>
            </p:cNvPr>
            <p:cNvSpPr/>
            <p:nvPr/>
          </p:nvSpPr>
          <p:spPr>
            <a:xfrm>
              <a:off x="6073444" y="1563660"/>
              <a:ext cx="22062" cy="24782"/>
            </a:xfrm>
            <a:custGeom>
              <a:avLst/>
              <a:gdLst>
                <a:gd name="connsiteX0" fmla="*/ 8293 w 22062"/>
                <a:gd name="connsiteY0" fmla="*/ 24782 h 24782"/>
                <a:gd name="connsiteX1" fmla="*/ 7925 w 22062"/>
                <a:gd name="connsiteY1" fmla="*/ 24782 h 24782"/>
                <a:gd name="connsiteX2" fmla="*/ 4453 w 22062"/>
                <a:gd name="connsiteY2" fmla="*/ 23917 h 24782"/>
                <a:gd name="connsiteX3" fmla="*/ 1791 w 22062"/>
                <a:gd name="connsiteY3" fmla="*/ 21531 h 24782"/>
                <a:gd name="connsiteX4" fmla="*/ 67 w 22062"/>
                <a:gd name="connsiteY4" fmla="*/ 16599 h 24782"/>
                <a:gd name="connsiteX5" fmla="*/ 687 w 22062"/>
                <a:gd name="connsiteY5" fmla="*/ 11409 h 24782"/>
                <a:gd name="connsiteX6" fmla="*/ 5588 w 22062"/>
                <a:gd name="connsiteY6" fmla="*/ 3521 h 24782"/>
                <a:gd name="connsiteX7" fmla="*/ 14182 w 22062"/>
                <a:gd name="connsiteY7" fmla="*/ 0 h 24782"/>
                <a:gd name="connsiteX8" fmla="*/ 17623 w 22062"/>
                <a:gd name="connsiteY8" fmla="*/ 926 h 24782"/>
                <a:gd name="connsiteX9" fmla="*/ 20316 w 22062"/>
                <a:gd name="connsiteY9" fmla="*/ 3251 h 24782"/>
                <a:gd name="connsiteX10" fmla="*/ 22003 w 22062"/>
                <a:gd name="connsiteY10" fmla="*/ 8195 h 24782"/>
                <a:gd name="connsiteX11" fmla="*/ 21359 w 22062"/>
                <a:gd name="connsiteY11" fmla="*/ 13372 h 24782"/>
                <a:gd name="connsiteX12" fmla="*/ 16587 w 22062"/>
                <a:gd name="connsiteY12" fmla="*/ 21095 h 24782"/>
                <a:gd name="connsiteX13" fmla="*/ 8293 w 22062"/>
                <a:gd name="connsiteY13" fmla="*/ 24782 h 24782"/>
                <a:gd name="connsiteX14" fmla="*/ 8293 w 22062"/>
                <a:gd name="connsiteY14" fmla="*/ 20181 h 24782"/>
                <a:gd name="connsiteX15" fmla="*/ 13863 w 22062"/>
                <a:gd name="connsiteY15" fmla="*/ 17396 h 24782"/>
                <a:gd name="connsiteX16" fmla="*/ 17004 w 22062"/>
                <a:gd name="connsiteY16" fmla="*/ 12023 h 24782"/>
                <a:gd name="connsiteX17" fmla="*/ 17494 w 22062"/>
                <a:gd name="connsiteY17" fmla="*/ 8919 h 24782"/>
                <a:gd name="connsiteX18" fmla="*/ 16636 w 22062"/>
                <a:gd name="connsiteY18" fmla="*/ 5889 h 24782"/>
                <a:gd name="connsiteX19" fmla="*/ 15513 w 22062"/>
                <a:gd name="connsiteY19" fmla="*/ 4907 h 24782"/>
                <a:gd name="connsiteX20" fmla="*/ 14059 w 22062"/>
                <a:gd name="connsiteY20" fmla="*/ 4539 h 24782"/>
                <a:gd name="connsiteX21" fmla="*/ 8391 w 22062"/>
                <a:gd name="connsiteY21" fmla="*/ 7287 h 24782"/>
                <a:gd name="connsiteX22" fmla="*/ 5165 w 22062"/>
                <a:gd name="connsiteY22" fmla="*/ 12698 h 24782"/>
                <a:gd name="connsiteX23" fmla="*/ 4686 w 22062"/>
                <a:gd name="connsiteY23" fmla="*/ 15814 h 24782"/>
                <a:gd name="connsiteX24" fmla="*/ 5594 w 22062"/>
                <a:gd name="connsiteY24" fmla="*/ 18832 h 24782"/>
                <a:gd name="connsiteX25" fmla="*/ 6686 w 22062"/>
                <a:gd name="connsiteY25" fmla="*/ 19819 h 24782"/>
                <a:gd name="connsiteX26" fmla="*/ 8109 w 22062"/>
                <a:gd name="connsiteY26" fmla="*/ 20181 h 24782"/>
                <a:gd name="connsiteX27" fmla="*/ 8293 w 22062"/>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2">
                  <a:moveTo>
                    <a:pt x="8293" y="24782"/>
                  </a:moveTo>
                  <a:lnTo>
                    <a:pt x="7925" y="24782"/>
                  </a:lnTo>
                  <a:cubicBezTo>
                    <a:pt x="6717" y="24782"/>
                    <a:pt x="5527" y="24488"/>
                    <a:pt x="4453" y="23917"/>
                  </a:cubicBezTo>
                  <a:cubicBezTo>
                    <a:pt x="3386" y="23353"/>
                    <a:pt x="2472" y="22531"/>
                    <a:pt x="1791" y="21531"/>
                  </a:cubicBezTo>
                  <a:cubicBezTo>
                    <a:pt x="852" y="20040"/>
                    <a:pt x="264" y="18353"/>
                    <a:pt x="67" y="16599"/>
                  </a:cubicBezTo>
                  <a:cubicBezTo>
                    <a:pt x="-123" y="14845"/>
                    <a:pt x="92" y="13072"/>
                    <a:pt x="687" y="11409"/>
                  </a:cubicBezTo>
                  <a:cubicBezTo>
                    <a:pt x="1454" y="8330"/>
                    <a:pt x="3165" y="5570"/>
                    <a:pt x="5588" y="3521"/>
                  </a:cubicBezTo>
                  <a:cubicBezTo>
                    <a:pt x="8011" y="1478"/>
                    <a:pt x="11017" y="245"/>
                    <a:pt x="14182" y="0"/>
                  </a:cubicBezTo>
                  <a:cubicBezTo>
                    <a:pt x="15384" y="43"/>
                    <a:pt x="16562" y="362"/>
                    <a:pt x="17623" y="926"/>
                  </a:cubicBezTo>
                  <a:cubicBezTo>
                    <a:pt x="18685" y="1484"/>
                    <a:pt x="19605" y="2282"/>
                    <a:pt x="20316" y="3251"/>
                  </a:cubicBezTo>
                  <a:cubicBezTo>
                    <a:pt x="21243" y="4748"/>
                    <a:pt x="21819" y="6441"/>
                    <a:pt x="22003" y="8195"/>
                  </a:cubicBezTo>
                  <a:cubicBezTo>
                    <a:pt x="22181" y="9944"/>
                    <a:pt x="21960" y="11716"/>
                    <a:pt x="21359" y="13372"/>
                  </a:cubicBezTo>
                  <a:cubicBezTo>
                    <a:pt x="20580" y="16366"/>
                    <a:pt x="18918" y="19059"/>
                    <a:pt x="16587" y="21095"/>
                  </a:cubicBezTo>
                  <a:cubicBezTo>
                    <a:pt x="14256" y="23126"/>
                    <a:pt x="11367" y="24414"/>
                    <a:pt x="8293" y="24782"/>
                  </a:cubicBezTo>
                  <a:close/>
                  <a:moveTo>
                    <a:pt x="8293" y="20181"/>
                  </a:moveTo>
                  <a:cubicBezTo>
                    <a:pt x="10379" y="19813"/>
                    <a:pt x="12317" y="18850"/>
                    <a:pt x="13863" y="17396"/>
                  </a:cubicBezTo>
                  <a:cubicBezTo>
                    <a:pt x="15409" y="15949"/>
                    <a:pt x="16501" y="14084"/>
                    <a:pt x="17004" y="12023"/>
                  </a:cubicBezTo>
                  <a:cubicBezTo>
                    <a:pt x="17390" y="11035"/>
                    <a:pt x="17556" y="9974"/>
                    <a:pt x="17494" y="8919"/>
                  </a:cubicBezTo>
                  <a:cubicBezTo>
                    <a:pt x="17427" y="7858"/>
                    <a:pt x="17139" y="6827"/>
                    <a:pt x="16636" y="5889"/>
                  </a:cubicBezTo>
                  <a:cubicBezTo>
                    <a:pt x="16347" y="5478"/>
                    <a:pt x="15961" y="5140"/>
                    <a:pt x="15513" y="4907"/>
                  </a:cubicBezTo>
                  <a:cubicBezTo>
                    <a:pt x="15065" y="4668"/>
                    <a:pt x="14569" y="4545"/>
                    <a:pt x="14059" y="4539"/>
                  </a:cubicBezTo>
                  <a:cubicBezTo>
                    <a:pt x="11943" y="4883"/>
                    <a:pt x="9974" y="5840"/>
                    <a:pt x="8391" y="7287"/>
                  </a:cubicBezTo>
                  <a:cubicBezTo>
                    <a:pt x="6809" y="8735"/>
                    <a:pt x="5692" y="10618"/>
                    <a:pt x="5165" y="12698"/>
                  </a:cubicBezTo>
                  <a:cubicBezTo>
                    <a:pt x="4772" y="13685"/>
                    <a:pt x="4607" y="14753"/>
                    <a:pt x="4686" y="15814"/>
                  </a:cubicBezTo>
                  <a:cubicBezTo>
                    <a:pt x="4760" y="16875"/>
                    <a:pt x="5073" y="17906"/>
                    <a:pt x="5594" y="18832"/>
                  </a:cubicBezTo>
                  <a:cubicBezTo>
                    <a:pt x="5876" y="19243"/>
                    <a:pt x="6251" y="19580"/>
                    <a:pt x="6686" y="19819"/>
                  </a:cubicBezTo>
                  <a:cubicBezTo>
                    <a:pt x="7122" y="20052"/>
                    <a:pt x="7613" y="20175"/>
                    <a:pt x="8109" y="20181"/>
                  </a:cubicBezTo>
                  <a:lnTo>
                    <a:pt x="8293" y="20181"/>
                  </a:lnTo>
                  <a:close/>
                </a:path>
              </a:pathLst>
            </a:custGeom>
            <a:solidFill>
              <a:srgbClr val="0E0E0E"/>
            </a:solidFill>
            <a:ln w="6134"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A08632DC-392B-4C99-BC1F-3D0D1535BA0F}"/>
                </a:ext>
              </a:extLst>
            </p:cNvPr>
            <p:cNvSpPr/>
            <p:nvPr/>
          </p:nvSpPr>
          <p:spPr>
            <a:xfrm>
              <a:off x="6112578" y="1567341"/>
              <a:ext cx="17395" cy="20181"/>
            </a:xfrm>
            <a:custGeom>
              <a:avLst/>
              <a:gdLst>
                <a:gd name="connsiteX0" fmla="*/ 5658 w 17395"/>
                <a:gd name="connsiteY0" fmla="*/ 20181 h 20181"/>
                <a:gd name="connsiteX1" fmla="*/ 12779 w 17395"/>
                <a:gd name="connsiteY1" fmla="*/ 17022 h 20181"/>
                <a:gd name="connsiteX2" fmla="*/ 16822 w 17395"/>
                <a:gd name="connsiteY2" fmla="*/ 10367 h 20181"/>
                <a:gd name="connsiteX3" fmla="*/ 11730 w 17395"/>
                <a:gd name="connsiteY3" fmla="*/ 0 h 20181"/>
                <a:gd name="connsiteX4" fmla="*/ 4602 w 17395"/>
                <a:gd name="connsiteY4" fmla="*/ 3110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95" y="19881"/>
                    <a:pt x="10786" y="18777"/>
                    <a:pt x="12779" y="17022"/>
                  </a:cubicBezTo>
                  <a:cubicBezTo>
                    <a:pt x="14773" y="15268"/>
                    <a:pt x="16184" y="12943"/>
                    <a:pt x="16822" y="10367"/>
                  </a:cubicBezTo>
                  <a:cubicBezTo>
                    <a:pt x="18539" y="4846"/>
                    <a:pt x="16270" y="184"/>
                    <a:pt x="11730" y="0"/>
                  </a:cubicBezTo>
                  <a:cubicBezTo>
                    <a:pt x="9093" y="276"/>
                    <a:pt x="6602" y="1362"/>
                    <a:pt x="4602" y="3110"/>
                  </a:cubicBezTo>
                  <a:cubicBezTo>
                    <a:pt x="2603" y="4852"/>
                    <a:pt x="1198" y="7177"/>
                    <a:pt x="566" y="9753"/>
                  </a:cubicBezTo>
                  <a:cubicBezTo>
                    <a:pt x="-1151" y="15336"/>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FC0B1547-1296-4204-B114-A90AEACD42F4}"/>
                </a:ext>
              </a:extLst>
            </p:cNvPr>
            <p:cNvSpPr/>
            <p:nvPr/>
          </p:nvSpPr>
          <p:spPr>
            <a:xfrm>
              <a:off x="6110187" y="1565071"/>
              <a:ext cx="22063" cy="24781"/>
            </a:xfrm>
            <a:custGeom>
              <a:avLst/>
              <a:gdLst>
                <a:gd name="connsiteX0" fmla="*/ 8294 w 22063"/>
                <a:gd name="connsiteY0" fmla="*/ 24782 h 24781"/>
                <a:gd name="connsiteX1" fmla="*/ 7926 w 22063"/>
                <a:gd name="connsiteY1" fmla="*/ 24782 h 24781"/>
                <a:gd name="connsiteX2" fmla="*/ 4454 w 22063"/>
                <a:gd name="connsiteY2" fmla="*/ 23917 h 24781"/>
                <a:gd name="connsiteX3" fmla="*/ 1792 w 22063"/>
                <a:gd name="connsiteY3" fmla="*/ 21531 h 24781"/>
                <a:gd name="connsiteX4" fmla="*/ 68 w 22063"/>
                <a:gd name="connsiteY4" fmla="*/ 16599 h 24781"/>
                <a:gd name="connsiteX5" fmla="*/ 688 w 22063"/>
                <a:gd name="connsiteY5" fmla="*/ 11410 h 24781"/>
                <a:gd name="connsiteX6" fmla="*/ 5583 w 22063"/>
                <a:gd name="connsiteY6" fmla="*/ 3515 h 24781"/>
                <a:gd name="connsiteX7" fmla="*/ 14183 w 22063"/>
                <a:gd name="connsiteY7" fmla="*/ 0 h 24781"/>
                <a:gd name="connsiteX8" fmla="*/ 17624 w 22063"/>
                <a:gd name="connsiteY8" fmla="*/ 926 h 24781"/>
                <a:gd name="connsiteX9" fmla="*/ 20317 w 22063"/>
                <a:gd name="connsiteY9" fmla="*/ 3251 h 24781"/>
                <a:gd name="connsiteX10" fmla="*/ 22004 w 22063"/>
                <a:gd name="connsiteY10" fmla="*/ 8195 h 24781"/>
                <a:gd name="connsiteX11" fmla="*/ 21360 w 22063"/>
                <a:gd name="connsiteY11" fmla="*/ 13373 h 24781"/>
                <a:gd name="connsiteX12" fmla="*/ 16575 w 22063"/>
                <a:gd name="connsiteY12" fmla="*/ 21083 h 24781"/>
                <a:gd name="connsiteX13" fmla="*/ 8294 w 22063"/>
                <a:gd name="connsiteY13" fmla="*/ 24782 h 24781"/>
                <a:gd name="connsiteX14" fmla="*/ 13876 w 22063"/>
                <a:gd name="connsiteY14" fmla="*/ 4539 h 24781"/>
                <a:gd name="connsiteX15" fmla="*/ 8306 w 22063"/>
                <a:gd name="connsiteY15" fmla="*/ 7324 h 24781"/>
                <a:gd name="connsiteX16" fmla="*/ 5166 w 22063"/>
                <a:gd name="connsiteY16" fmla="*/ 12698 h 24781"/>
                <a:gd name="connsiteX17" fmla="*/ 4706 w 22063"/>
                <a:gd name="connsiteY17" fmla="*/ 15814 h 24781"/>
                <a:gd name="connsiteX18" fmla="*/ 5595 w 22063"/>
                <a:gd name="connsiteY18" fmla="*/ 18832 h 24781"/>
                <a:gd name="connsiteX19" fmla="*/ 6681 w 22063"/>
                <a:gd name="connsiteY19" fmla="*/ 19813 h 24781"/>
                <a:gd name="connsiteX20" fmla="*/ 8110 w 22063"/>
                <a:gd name="connsiteY20" fmla="*/ 20120 h 24781"/>
                <a:gd name="connsiteX21" fmla="*/ 13772 w 22063"/>
                <a:gd name="connsiteY21" fmla="*/ 17409 h 24781"/>
                <a:gd name="connsiteX22" fmla="*/ 17005 w 22063"/>
                <a:gd name="connsiteY22" fmla="*/ 12023 h 24781"/>
                <a:gd name="connsiteX23" fmla="*/ 17489 w 22063"/>
                <a:gd name="connsiteY23" fmla="*/ 8919 h 24781"/>
                <a:gd name="connsiteX24" fmla="*/ 16637 w 22063"/>
                <a:gd name="connsiteY24" fmla="*/ 5889 h 24781"/>
                <a:gd name="connsiteX25" fmla="*/ 15508 w 22063"/>
                <a:gd name="connsiteY25" fmla="*/ 4901 h 24781"/>
                <a:gd name="connsiteX26" fmla="*/ 14060 w 22063"/>
                <a:gd name="connsiteY26" fmla="*/ 4539 h 24781"/>
                <a:gd name="connsiteX27" fmla="*/ 13876 w 22063"/>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1">
                  <a:moveTo>
                    <a:pt x="8294" y="24782"/>
                  </a:moveTo>
                  <a:lnTo>
                    <a:pt x="7926" y="24782"/>
                  </a:lnTo>
                  <a:cubicBezTo>
                    <a:pt x="6718" y="24782"/>
                    <a:pt x="5521" y="24488"/>
                    <a:pt x="4454" y="23917"/>
                  </a:cubicBezTo>
                  <a:cubicBezTo>
                    <a:pt x="3387" y="23353"/>
                    <a:pt x="2473" y="22531"/>
                    <a:pt x="1792" y="21531"/>
                  </a:cubicBezTo>
                  <a:cubicBezTo>
                    <a:pt x="847" y="20040"/>
                    <a:pt x="258" y="18353"/>
                    <a:pt x="68" y="16599"/>
                  </a:cubicBezTo>
                  <a:cubicBezTo>
                    <a:pt x="-122" y="14845"/>
                    <a:pt x="87" y="13072"/>
                    <a:pt x="688" y="11410"/>
                  </a:cubicBezTo>
                  <a:cubicBezTo>
                    <a:pt x="1442" y="8324"/>
                    <a:pt x="3154" y="5564"/>
                    <a:pt x="5583" y="3515"/>
                  </a:cubicBezTo>
                  <a:cubicBezTo>
                    <a:pt x="8006" y="1460"/>
                    <a:pt x="11018" y="233"/>
                    <a:pt x="14183" y="0"/>
                  </a:cubicBezTo>
                  <a:cubicBezTo>
                    <a:pt x="15385" y="43"/>
                    <a:pt x="16557" y="362"/>
                    <a:pt x="17624" y="926"/>
                  </a:cubicBezTo>
                  <a:cubicBezTo>
                    <a:pt x="18685" y="1484"/>
                    <a:pt x="19605" y="2282"/>
                    <a:pt x="20317" y="3251"/>
                  </a:cubicBezTo>
                  <a:cubicBezTo>
                    <a:pt x="21243" y="4748"/>
                    <a:pt x="21820" y="6441"/>
                    <a:pt x="22004" y="8195"/>
                  </a:cubicBezTo>
                  <a:cubicBezTo>
                    <a:pt x="22182" y="9943"/>
                    <a:pt x="21961" y="11716"/>
                    <a:pt x="21360" y="13373"/>
                  </a:cubicBezTo>
                  <a:cubicBezTo>
                    <a:pt x="20575" y="16366"/>
                    <a:pt x="18906" y="19047"/>
                    <a:pt x="16575" y="21083"/>
                  </a:cubicBezTo>
                  <a:cubicBezTo>
                    <a:pt x="14250" y="23120"/>
                    <a:pt x="11361" y="24408"/>
                    <a:pt x="8294" y="24782"/>
                  </a:cubicBezTo>
                  <a:close/>
                  <a:moveTo>
                    <a:pt x="13876" y="4539"/>
                  </a:moveTo>
                  <a:cubicBezTo>
                    <a:pt x="11790" y="4907"/>
                    <a:pt x="9852" y="5876"/>
                    <a:pt x="8306" y="7324"/>
                  </a:cubicBezTo>
                  <a:cubicBezTo>
                    <a:pt x="6760" y="8772"/>
                    <a:pt x="5669" y="10643"/>
                    <a:pt x="5166" y="12698"/>
                  </a:cubicBezTo>
                  <a:cubicBezTo>
                    <a:pt x="4785" y="13692"/>
                    <a:pt x="4626" y="14753"/>
                    <a:pt x="4706" y="15814"/>
                  </a:cubicBezTo>
                  <a:cubicBezTo>
                    <a:pt x="4779" y="16875"/>
                    <a:pt x="5080" y="17906"/>
                    <a:pt x="5595" y="18832"/>
                  </a:cubicBezTo>
                  <a:cubicBezTo>
                    <a:pt x="5865" y="19249"/>
                    <a:pt x="6239" y="19586"/>
                    <a:pt x="6681" y="19813"/>
                  </a:cubicBezTo>
                  <a:cubicBezTo>
                    <a:pt x="7122" y="20040"/>
                    <a:pt x="7613" y="20145"/>
                    <a:pt x="8110" y="20120"/>
                  </a:cubicBezTo>
                  <a:cubicBezTo>
                    <a:pt x="10220" y="19789"/>
                    <a:pt x="12189" y="18844"/>
                    <a:pt x="13772" y="17409"/>
                  </a:cubicBezTo>
                  <a:cubicBezTo>
                    <a:pt x="15354" y="15967"/>
                    <a:pt x="16477" y="14096"/>
                    <a:pt x="17005" y="12023"/>
                  </a:cubicBezTo>
                  <a:cubicBezTo>
                    <a:pt x="17391" y="11035"/>
                    <a:pt x="17557" y="9974"/>
                    <a:pt x="17489" y="8919"/>
                  </a:cubicBezTo>
                  <a:cubicBezTo>
                    <a:pt x="17428" y="7858"/>
                    <a:pt x="17133" y="6827"/>
                    <a:pt x="16637" y="5889"/>
                  </a:cubicBezTo>
                  <a:cubicBezTo>
                    <a:pt x="16342" y="5478"/>
                    <a:pt x="15956" y="5140"/>
                    <a:pt x="15508" y="4901"/>
                  </a:cubicBezTo>
                  <a:cubicBezTo>
                    <a:pt x="15060" y="4668"/>
                    <a:pt x="14563" y="4545"/>
                    <a:pt x="14060" y="4539"/>
                  </a:cubicBezTo>
                  <a:lnTo>
                    <a:pt x="13876" y="4539"/>
                  </a:lnTo>
                  <a:close/>
                </a:path>
              </a:pathLst>
            </a:custGeom>
            <a:solidFill>
              <a:srgbClr val="0E0E0E"/>
            </a:solidFill>
            <a:ln w="6134"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7A3C0312-2458-43EF-8EA3-2553256656EA}"/>
                </a:ext>
              </a:extLst>
            </p:cNvPr>
            <p:cNvSpPr/>
            <p:nvPr/>
          </p:nvSpPr>
          <p:spPr>
            <a:xfrm>
              <a:off x="6149322" y="1568752"/>
              <a:ext cx="17395" cy="20181"/>
            </a:xfrm>
            <a:custGeom>
              <a:avLst/>
              <a:gdLst>
                <a:gd name="connsiteX0" fmla="*/ 16822 w 17395"/>
                <a:gd name="connsiteY0" fmla="*/ 10367 h 20181"/>
                <a:gd name="connsiteX1" fmla="*/ 11730 w 17395"/>
                <a:gd name="connsiteY1" fmla="*/ 0 h 20181"/>
                <a:gd name="connsiteX2" fmla="*/ 4608 w 17395"/>
                <a:gd name="connsiteY2" fmla="*/ 3110 h 20181"/>
                <a:gd name="connsiteX3" fmla="*/ 566 w 17395"/>
                <a:gd name="connsiteY3" fmla="*/ 9753 h 20181"/>
                <a:gd name="connsiteX4" fmla="*/ 5658 w 17395"/>
                <a:gd name="connsiteY4" fmla="*/ 20181 h 20181"/>
                <a:gd name="connsiteX5" fmla="*/ 12779 w 17395"/>
                <a:gd name="connsiteY5" fmla="*/ 17028 h 20181"/>
                <a:gd name="connsiteX6" fmla="*/ 16822 w 17395"/>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367"/>
                  </a:moveTo>
                  <a:cubicBezTo>
                    <a:pt x="18539" y="4846"/>
                    <a:pt x="16270" y="184"/>
                    <a:pt x="11730" y="0"/>
                  </a:cubicBezTo>
                  <a:cubicBezTo>
                    <a:pt x="9093" y="282"/>
                    <a:pt x="6602" y="1368"/>
                    <a:pt x="4608" y="3110"/>
                  </a:cubicBezTo>
                  <a:cubicBezTo>
                    <a:pt x="2609" y="4858"/>
                    <a:pt x="1198" y="7177"/>
                    <a:pt x="566" y="9753"/>
                  </a:cubicBezTo>
                  <a:cubicBezTo>
                    <a:pt x="-1151" y="15335"/>
                    <a:pt x="1180" y="19997"/>
                    <a:pt x="5658" y="20181"/>
                  </a:cubicBezTo>
                  <a:cubicBezTo>
                    <a:pt x="8302" y="19881"/>
                    <a:pt x="10786" y="18783"/>
                    <a:pt x="12779" y="17028"/>
                  </a:cubicBezTo>
                  <a:cubicBezTo>
                    <a:pt x="14779" y="15274"/>
                    <a:pt x="16190" y="12949"/>
                    <a:pt x="16822" y="10367"/>
                  </a:cubicBezTo>
                  <a:close/>
                </a:path>
              </a:pathLst>
            </a:custGeom>
            <a:solidFill>
              <a:srgbClr val="161616"/>
            </a:solidFill>
            <a:ln w="6134"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EC4CCA34-296A-4955-A263-C5A2C662BD1C}"/>
                </a:ext>
              </a:extLst>
            </p:cNvPr>
            <p:cNvSpPr/>
            <p:nvPr/>
          </p:nvSpPr>
          <p:spPr>
            <a:xfrm>
              <a:off x="6146932" y="1566482"/>
              <a:ext cx="22062" cy="24782"/>
            </a:xfrm>
            <a:custGeom>
              <a:avLst/>
              <a:gdLst>
                <a:gd name="connsiteX0" fmla="*/ 8293 w 22062"/>
                <a:gd name="connsiteY0" fmla="*/ 24782 h 24782"/>
                <a:gd name="connsiteX1" fmla="*/ 7925 w 22062"/>
                <a:gd name="connsiteY1" fmla="*/ 24782 h 24782"/>
                <a:gd name="connsiteX2" fmla="*/ 4453 w 22062"/>
                <a:gd name="connsiteY2" fmla="*/ 23917 h 24782"/>
                <a:gd name="connsiteX3" fmla="*/ 1791 w 22062"/>
                <a:gd name="connsiteY3" fmla="*/ 21531 h 24782"/>
                <a:gd name="connsiteX4" fmla="*/ 67 w 22062"/>
                <a:gd name="connsiteY4" fmla="*/ 16599 h 24782"/>
                <a:gd name="connsiteX5" fmla="*/ 687 w 22062"/>
                <a:gd name="connsiteY5" fmla="*/ 11410 h 24782"/>
                <a:gd name="connsiteX6" fmla="*/ 5600 w 22062"/>
                <a:gd name="connsiteY6" fmla="*/ 3533 h 24782"/>
                <a:gd name="connsiteX7" fmla="*/ 14182 w 22062"/>
                <a:gd name="connsiteY7" fmla="*/ 0 h 24782"/>
                <a:gd name="connsiteX8" fmla="*/ 17623 w 22062"/>
                <a:gd name="connsiteY8" fmla="*/ 920 h 24782"/>
                <a:gd name="connsiteX9" fmla="*/ 20316 w 22062"/>
                <a:gd name="connsiteY9" fmla="*/ 3251 h 24782"/>
                <a:gd name="connsiteX10" fmla="*/ 22003 w 22062"/>
                <a:gd name="connsiteY10" fmla="*/ 8195 h 24782"/>
                <a:gd name="connsiteX11" fmla="*/ 21359 w 22062"/>
                <a:gd name="connsiteY11" fmla="*/ 13372 h 24782"/>
                <a:gd name="connsiteX12" fmla="*/ 16587 w 22062"/>
                <a:gd name="connsiteY12" fmla="*/ 21095 h 24782"/>
                <a:gd name="connsiteX13" fmla="*/ 8293 w 22062"/>
                <a:gd name="connsiteY13" fmla="*/ 24782 h 24782"/>
                <a:gd name="connsiteX14" fmla="*/ 13875 w 22062"/>
                <a:gd name="connsiteY14" fmla="*/ 4539 h 24782"/>
                <a:gd name="connsiteX15" fmla="*/ 8318 w 22062"/>
                <a:gd name="connsiteY15" fmla="*/ 7330 h 24782"/>
                <a:gd name="connsiteX16" fmla="*/ 5165 w 22062"/>
                <a:gd name="connsiteY16" fmla="*/ 12698 h 24782"/>
                <a:gd name="connsiteX17" fmla="*/ 4705 w 22062"/>
                <a:gd name="connsiteY17" fmla="*/ 15814 h 24782"/>
                <a:gd name="connsiteX18" fmla="*/ 5594 w 22062"/>
                <a:gd name="connsiteY18" fmla="*/ 18832 h 24782"/>
                <a:gd name="connsiteX19" fmla="*/ 6686 w 22062"/>
                <a:gd name="connsiteY19" fmla="*/ 19807 h 24782"/>
                <a:gd name="connsiteX20" fmla="*/ 8109 w 22062"/>
                <a:gd name="connsiteY20" fmla="*/ 20120 h 24782"/>
                <a:gd name="connsiteX21" fmla="*/ 13679 w 22062"/>
                <a:gd name="connsiteY21" fmla="*/ 17335 h 24782"/>
                <a:gd name="connsiteX22" fmla="*/ 16820 w 22062"/>
                <a:gd name="connsiteY22" fmla="*/ 11962 h 24782"/>
                <a:gd name="connsiteX23" fmla="*/ 17261 w 22062"/>
                <a:gd name="connsiteY23" fmla="*/ 8852 h 24782"/>
                <a:gd name="connsiteX24" fmla="*/ 16390 w 22062"/>
                <a:gd name="connsiteY24" fmla="*/ 5828 h 24782"/>
                <a:gd name="connsiteX25" fmla="*/ 15268 w 22062"/>
                <a:gd name="connsiteY25" fmla="*/ 4840 h 24782"/>
                <a:gd name="connsiteX26" fmla="*/ 13814 w 22062"/>
                <a:gd name="connsiteY26" fmla="*/ 4478 h 24782"/>
                <a:gd name="connsiteX27" fmla="*/ 13875 w 22062"/>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2">
                  <a:moveTo>
                    <a:pt x="8293" y="24782"/>
                  </a:moveTo>
                  <a:lnTo>
                    <a:pt x="7925" y="24782"/>
                  </a:lnTo>
                  <a:cubicBezTo>
                    <a:pt x="6717" y="24782"/>
                    <a:pt x="5526" y="24488"/>
                    <a:pt x="4453" y="23917"/>
                  </a:cubicBezTo>
                  <a:cubicBezTo>
                    <a:pt x="3386" y="23353"/>
                    <a:pt x="2472" y="22531"/>
                    <a:pt x="1791" y="21531"/>
                  </a:cubicBezTo>
                  <a:cubicBezTo>
                    <a:pt x="852" y="20040"/>
                    <a:pt x="264" y="18353"/>
                    <a:pt x="67" y="16599"/>
                  </a:cubicBezTo>
                  <a:cubicBezTo>
                    <a:pt x="-123" y="14845"/>
                    <a:pt x="92" y="13072"/>
                    <a:pt x="687" y="11410"/>
                  </a:cubicBezTo>
                  <a:cubicBezTo>
                    <a:pt x="1460" y="8336"/>
                    <a:pt x="3177" y="5582"/>
                    <a:pt x="5600" y="3533"/>
                  </a:cubicBezTo>
                  <a:cubicBezTo>
                    <a:pt x="8023" y="1484"/>
                    <a:pt x="11023" y="252"/>
                    <a:pt x="14182" y="0"/>
                  </a:cubicBezTo>
                  <a:cubicBezTo>
                    <a:pt x="15384" y="43"/>
                    <a:pt x="16562" y="356"/>
                    <a:pt x="17623" y="920"/>
                  </a:cubicBezTo>
                  <a:cubicBezTo>
                    <a:pt x="18690" y="1478"/>
                    <a:pt x="19611" y="2282"/>
                    <a:pt x="20316" y="3251"/>
                  </a:cubicBezTo>
                  <a:cubicBezTo>
                    <a:pt x="21242" y="4748"/>
                    <a:pt x="21819" y="6441"/>
                    <a:pt x="22003" y="8195"/>
                  </a:cubicBezTo>
                  <a:cubicBezTo>
                    <a:pt x="22181" y="9944"/>
                    <a:pt x="21960" y="11716"/>
                    <a:pt x="21359" y="13372"/>
                  </a:cubicBezTo>
                  <a:cubicBezTo>
                    <a:pt x="20580" y="16366"/>
                    <a:pt x="18918" y="19059"/>
                    <a:pt x="16587" y="21095"/>
                  </a:cubicBezTo>
                  <a:cubicBezTo>
                    <a:pt x="14256" y="23126"/>
                    <a:pt x="11366" y="24414"/>
                    <a:pt x="8293" y="24782"/>
                  </a:cubicBezTo>
                  <a:close/>
                  <a:moveTo>
                    <a:pt x="13875" y="4539"/>
                  </a:moveTo>
                  <a:cubicBezTo>
                    <a:pt x="11789" y="4913"/>
                    <a:pt x="9864" y="5883"/>
                    <a:pt x="8318" y="7330"/>
                  </a:cubicBezTo>
                  <a:cubicBezTo>
                    <a:pt x="6772" y="8778"/>
                    <a:pt x="5674" y="10643"/>
                    <a:pt x="5165" y="12698"/>
                  </a:cubicBezTo>
                  <a:cubicBezTo>
                    <a:pt x="4784" y="13691"/>
                    <a:pt x="4631" y="14753"/>
                    <a:pt x="4705" y="15814"/>
                  </a:cubicBezTo>
                  <a:cubicBezTo>
                    <a:pt x="4778" y="16875"/>
                    <a:pt x="5079" y="17906"/>
                    <a:pt x="5594" y="18832"/>
                  </a:cubicBezTo>
                  <a:cubicBezTo>
                    <a:pt x="5870" y="19243"/>
                    <a:pt x="6244" y="19580"/>
                    <a:pt x="6686" y="19807"/>
                  </a:cubicBezTo>
                  <a:cubicBezTo>
                    <a:pt x="7121" y="20034"/>
                    <a:pt x="7618" y="20139"/>
                    <a:pt x="8109" y="20120"/>
                  </a:cubicBezTo>
                  <a:cubicBezTo>
                    <a:pt x="10195" y="19752"/>
                    <a:pt x="12133" y="18783"/>
                    <a:pt x="13679" y="17335"/>
                  </a:cubicBezTo>
                  <a:cubicBezTo>
                    <a:pt x="15225" y="15887"/>
                    <a:pt x="16317" y="14023"/>
                    <a:pt x="16820" y="11962"/>
                  </a:cubicBezTo>
                  <a:cubicBezTo>
                    <a:pt x="17182" y="10968"/>
                    <a:pt x="17335" y="9907"/>
                    <a:pt x="17261" y="8852"/>
                  </a:cubicBezTo>
                  <a:cubicBezTo>
                    <a:pt x="17188" y="7791"/>
                    <a:pt x="16887" y="6766"/>
                    <a:pt x="16390" y="5828"/>
                  </a:cubicBezTo>
                  <a:cubicBezTo>
                    <a:pt x="16102" y="5416"/>
                    <a:pt x="15715" y="5079"/>
                    <a:pt x="15268" y="4840"/>
                  </a:cubicBezTo>
                  <a:cubicBezTo>
                    <a:pt x="14820" y="4607"/>
                    <a:pt x="14323" y="4484"/>
                    <a:pt x="13814" y="4478"/>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9E7874C9-A769-4083-AAF9-17038BBE84AD}"/>
                </a:ext>
              </a:extLst>
            </p:cNvPr>
            <p:cNvSpPr/>
            <p:nvPr/>
          </p:nvSpPr>
          <p:spPr>
            <a:xfrm>
              <a:off x="6186091" y="1570163"/>
              <a:ext cx="17370" cy="20181"/>
            </a:xfrm>
            <a:custGeom>
              <a:avLst/>
              <a:gdLst>
                <a:gd name="connsiteX0" fmla="*/ 16797 w 17370"/>
                <a:gd name="connsiteY0" fmla="*/ 10367 h 20181"/>
                <a:gd name="connsiteX1" fmla="*/ 11705 w 17370"/>
                <a:gd name="connsiteY1" fmla="*/ 0 h 20181"/>
                <a:gd name="connsiteX2" fmla="*/ 4584 w 17370"/>
                <a:gd name="connsiteY2" fmla="*/ 3110 h 20181"/>
                <a:gd name="connsiteX3" fmla="*/ 541 w 17370"/>
                <a:gd name="connsiteY3" fmla="*/ 9753 h 20181"/>
                <a:gd name="connsiteX4" fmla="*/ 5633 w 17370"/>
                <a:gd name="connsiteY4" fmla="*/ 20181 h 20181"/>
                <a:gd name="connsiteX5" fmla="*/ 12754 w 17370"/>
                <a:gd name="connsiteY5" fmla="*/ 17028 h 20181"/>
                <a:gd name="connsiteX6" fmla="*/ 16797 w 17370"/>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6797" y="10367"/>
                  </a:moveTo>
                  <a:cubicBezTo>
                    <a:pt x="18515" y="4846"/>
                    <a:pt x="16245" y="184"/>
                    <a:pt x="11705" y="0"/>
                  </a:cubicBezTo>
                  <a:cubicBezTo>
                    <a:pt x="9068" y="282"/>
                    <a:pt x="6577" y="1368"/>
                    <a:pt x="4584" y="3110"/>
                  </a:cubicBezTo>
                  <a:cubicBezTo>
                    <a:pt x="2584" y="4858"/>
                    <a:pt x="1173" y="7177"/>
                    <a:pt x="541" y="9753"/>
                  </a:cubicBezTo>
                  <a:cubicBezTo>
                    <a:pt x="-1115" y="15335"/>
                    <a:pt x="1155" y="19997"/>
                    <a:pt x="5633" y="20181"/>
                  </a:cubicBezTo>
                  <a:cubicBezTo>
                    <a:pt x="8277" y="19881"/>
                    <a:pt x="10761" y="18783"/>
                    <a:pt x="12754" y="17028"/>
                  </a:cubicBezTo>
                  <a:cubicBezTo>
                    <a:pt x="14754" y="15274"/>
                    <a:pt x="16165" y="12949"/>
                    <a:pt x="16797" y="10367"/>
                  </a:cubicBezTo>
                  <a:close/>
                </a:path>
              </a:pathLst>
            </a:custGeom>
            <a:solidFill>
              <a:srgbClr val="161616"/>
            </a:solidFill>
            <a:ln w="6134"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15A8D4A8-23F4-4326-AB0F-0C000807B718}"/>
                </a:ext>
              </a:extLst>
            </p:cNvPr>
            <p:cNvSpPr/>
            <p:nvPr/>
          </p:nvSpPr>
          <p:spPr>
            <a:xfrm>
              <a:off x="6183675" y="1567893"/>
              <a:ext cx="22060" cy="24782"/>
            </a:xfrm>
            <a:custGeom>
              <a:avLst/>
              <a:gdLst>
                <a:gd name="connsiteX0" fmla="*/ 8294 w 22060"/>
                <a:gd name="connsiteY0" fmla="*/ 24782 h 24782"/>
                <a:gd name="connsiteX1" fmla="*/ 7926 w 22060"/>
                <a:gd name="connsiteY1" fmla="*/ 24782 h 24782"/>
                <a:gd name="connsiteX2" fmla="*/ 4454 w 22060"/>
                <a:gd name="connsiteY2" fmla="*/ 23917 h 24782"/>
                <a:gd name="connsiteX3" fmla="*/ 1792 w 22060"/>
                <a:gd name="connsiteY3" fmla="*/ 21531 h 24782"/>
                <a:gd name="connsiteX4" fmla="*/ 68 w 22060"/>
                <a:gd name="connsiteY4" fmla="*/ 16599 h 24782"/>
                <a:gd name="connsiteX5" fmla="*/ 688 w 22060"/>
                <a:gd name="connsiteY5" fmla="*/ 11409 h 24782"/>
                <a:gd name="connsiteX6" fmla="*/ 5589 w 22060"/>
                <a:gd name="connsiteY6" fmla="*/ 3521 h 24782"/>
                <a:gd name="connsiteX7" fmla="*/ 14183 w 22060"/>
                <a:gd name="connsiteY7" fmla="*/ 0 h 24782"/>
                <a:gd name="connsiteX8" fmla="*/ 17624 w 22060"/>
                <a:gd name="connsiteY8" fmla="*/ 926 h 24782"/>
                <a:gd name="connsiteX9" fmla="*/ 20317 w 22060"/>
                <a:gd name="connsiteY9" fmla="*/ 3251 h 24782"/>
                <a:gd name="connsiteX10" fmla="*/ 21998 w 22060"/>
                <a:gd name="connsiteY10" fmla="*/ 8195 h 24782"/>
                <a:gd name="connsiteX11" fmla="*/ 21360 w 22060"/>
                <a:gd name="connsiteY11" fmla="*/ 13372 h 24782"/>
                <a:gd name="connsiteX12" fmla="*/ 16587 w 22060"/>
                <a:gd name="connsiteY12" fmla="*/ 21095 h 24782"/>
                <a:gd name="connsiteX13" fmla="*/ 8294 w 22060"/>
                <a:gd name="connsiteY13" fmla="*/ 24782 h 24782"/>
                <a:gd name="connsiteX14" fmla="*/ 13876 w 22060"/>
                <a:gd name="connsiteY14" fmla="*/ 4539 h 24782"/>
                <a:gd name="connsiteX15" fmla="*/ 8423 w 22060"/>
                <a:gd name="connsiteY15" fmla="*/ 7373 h 24782"/>
                <a:gd name="connsiteX16" fmla="*/ 5349 w 22060"/>
                <a:gd name="connsiteY16" fmla="*/ 12698 h 24782"/>
                <a:gd name="connsiteX17" fmla="*/ 4890 w 22060"/>
                <a:gd name="connsiteY17" fmla="*/ 15814 h 24782"/>
                <a:gd name="connsiteX18" fmla="*/ 5779 w 22060"/>
                <a:gd name="connsiteY18" fmla="*/ 18832 h 24782"/>
                <a:gd name="connsiteX19" fmla="*/ 6877 w 22060"/>
                <a:gd name="connsiteY19" fmla="*/ 19789 h 24782"/>
                <a:gd name="connsiteX20" fmla="*/ 8294 w 22060"/>
                <a:gd name="connsiteY20" fmla="*/ 20120 h 24782"/>
                <a:gd name="connsiteX21" fmla="*/ 13864 w 22060"/>
                <a:gd name="connsiteY21" fmla="*/ 17317 h 24782"/>
                <a:gd name="connsiteX22" fmla="*/ 17066 w 22060"/>
                <a:gd name="connsiteY22" fmla="*/ 11962 h 24782"/>
                <a:gd name="connsiteX23" fmla="*/ 17501 w 22060"/>
                <a:gd name="connsiteY23" fmla="*/ 8852 h 24782"/>
                <a:gd name="connsiteX24" fmla="*/ 16636 w 22060"/>
                <a:gd name="connsiteY24" fmla="*/ 5827 h 24782"/>
                <a:gd name="connsiteX25" fmla="*/ 15514 w 22060"/>
                <a:gd name="connsiteY25" fmla="*/ 4840 h 24782"/>
                <a:gd name="connsiteX26" fmla="*/ 14060 w 22060"/>
                <a:gd name="connsiteY26" fmla="*/ 4478 h 24782"/>
                <a:gd name="connsiteX27" fmla="*/ 13876 w 22060"/>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94" y="24782"/>
                  </a:moveTo>
                  <a:lnTo>
                    <a:pt x="7926" y="24782"/>
                  </a:lnTo>
                  <a:cubicBezTo>
                    <a:pt x="6717" y="24782"/>
                    <a:pt x="5521" y="24488"/>
                    <a:pt x="4454" y="23917"/>
                  </a:cubicBezTo>
                  <a:cubicBezTo>
                    <a:pt x="3386" y="23353"/>
                    <a:pt x="2473" y="22531"/>
                    <a:pt x="1792" y="21531"/>
                  </a:cubicBezTo>
                  <a:cubicBezTo>
                    <a:pt x="847" y="20040"/>
                    <a:pt x="258" y="18353"/>
                    <a:pt x="68" y="16599"/>
                  </a:cubicBezTo>
                  <a:cubicBezTo>
                    <a:pt x="-122" y="14845"/>
                    <a:pt x="86" y="13072"/>
                    <a:pt x="688" y="11409"/>
                  </a:cubicBezTo>
                  <a:cubicBezTo>
                    <a:pt x="1455" y="8330"/>
                    <a:pt x="3166" y="5570"/>
                    <a:pt x="5589" y="3521"/>
                  </a:cubicBezTo>
                  <a:cubicBezTo>
                    <a:pt x="8012" y="1472"/>
                    <a:pt x="11017" y="245"/>
                    <a:pt x="14183" y="0"/>
                  </a:cubicBezTo>
                  <a:cubicBezTo>
                    <a:pt x="15385" y="43"/>
                    <a:pt x="16563" y="362"/>
                    <a:pt x="17624" y="926"/>
                  </a:cubicBezTo>
                  <a:cubicBezTo>
                    <a:pt x="18685" y="1484"/>
                    <a:pt x="19605" y="2282"/>
                    <a:pt x="20317" y="3251"/>
                  </a:cubicBezTo>
                  <a:cubicBezTo>
                    <a:pt x="21243" y="4748"/>
                    <a:pt x="21820" y="6441"/>
                    <a:pt x="21998" y="8195"/>
                  </a:cubicBezTo>
                  <a:cubicBezTo>
                    <a:pt x="22182" y="9944"/>
                    <a:pt x="21961" y="11716"/>
                    <a:pt x="21360" y="13372"/>
                  </a:cubicBezTo>
                  <a:cubicBezTo>
                    <a:pt x="20581" y="16366"/>
                    <a:pt x="18918" y="19059"/>
                    <a:pt x="16587" y="21095"/>
                  </a:cubicBezTo>
                  <a:cubicBezTo>
                    <a:pt x="14256" y="23126"/>
                    <a:pt x="11367" y="24414"/>
                    <a:pt x="8294" y="24782"/>
                  </a:cubicBezTo>
                  <a:close/>
                  <a:moveTo>
                    <a:pt x="13876" y="4539"/>
                  </a:moveTo>
                  <a:cubicBezTo>
                    <a:pt x="11827" y="4944"/>
                    <a:pt x="9932" y="5932"/>
                    <a:pt x="8423" y="7373"/>
                  </a:cubicBezTo>
                  <a:cubicBezTo>
                    <a:pt x="6914" y="8821"/>
                    <a:pt x="5846" y="10667"/>
                    <a:pt x="5349" y="12698"/>
                  </a:cubicBezTo>
                  <a:cubicBezTo>
                    <a:pt x="4969" y="13691"/>
                    <a:pt x="4810" y="14753"/>
                    <a:pt x="4890" y="15814"/>
                  </a:cubicBezTo>
                  <a:cubicBezTo>
                    <a:pt x="4963" y="16875"/>
                    <a:pt x="5264" y="17906"/>
                    <a:pt x="5779" y="18832"/>
                  </a:cubicBezTo>
                  <a:cubicBezTo>
                    <a:pt x="6061" y="19237"/>
                    <a:pt x="6435" y="19568"/>
                    <a:pt x="6877" y="19789"/>
                  </a:cubicBezTo>
                  <a:cubicBezTo>
                    <a:pt x="7312" y="20016"/>
                    <a:pt x="7803" y="20126"/>
                    <a:pt x="8294" y="20120"/>
                  </a:cubicBezTo>
                  <a:cubicBezTo>
                    <a:pt x="10379" y="19733"/>
                    <a:pt x="12312" y="18764"/>
                    <a:pt x="13864" y="17317"/>
                  </a:cubicBezTo>
                  <a:cubicBezTo>
                    <a:pt x="15422" y="15875"/>
                    <a:pt x="16532" y="14017"/>
                    <a:pt x="17066" y="11962"/>
                  </a:cubicBezTo>
                  <a:cubicBezTo>
                    <a:pt x="17428" y="10968"/>
                    <a:pt x="17581" y="9907"/>
                    <a:pt x="17501" y="8852"/>
                  </a:cubicBezTo>
                  <a:cubicBezTo>
                    <a:pt x="17428" y="7790"/>
                    <a:pt x="17133" y="6766"/>
                    <a:pt x="16636" y="5827"/>
                  </a:cubicBezTo>
                  <a:cubicBezTo>
                    <a:pt x="16342" y="5416"/>
                    <a:pt x="15962" y="5079"/>
                    <a:pt x="15514" y="4840"/>
                  </a:cubicBezTo>
                  <a:cubicBezTo>
                    <a:pt x="15060" y="4607"/>
                    <a:pt x="14563" y="4484"/>
                    <a:pt x="14060" y="4478"/>
                  </a:cubicBezTo>
                  <a:lnTo>
                    <a:pt x="13876" y="4539"/>
                  </a:lnTo>
                  <a:close/>
                </a:path>
              </a:pathLst>
            </a:custGeom>
            <a:solidFill>
              <a:srgbClr val="0E0E0E"/>
            </a:solidFill>
            <a:ln w="6134"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13B70CAC-62B3-404C-982C-FEFA5AE20309}"/>
                </a:ext>
              </a:extLst>
            </p:cNvPr>
            <p:cNvSpPr/>
            <p:nvPr/>
          </p:nvSpPr>
          <p:spPr>
            <a:xfrm>
              <a:off x="6222834" y="1571573"/>
              <a:ext cx="17370" cy="20181"/>
            </a:xfrm>
            <a:custGeom>
              <a:avLst/>
              <a:gdLst>
                <a:gd name="connsiteX0" fmla="*/ 16797 w 17370"/>
                <a:gd name="connsiteY0" fmla="*/ 10367 h 20181"/>
                <a:gd name="connsiteX1" fmla="*/ 11706 w 17370"/>
                <a:gd name="connsiteY1" fmla="*/ 0 h 20181"/>
                <a:gd name="connsiteX2" fmla="*/ 4596 w 17370"/>
                <a:gd name="connsiteY2" fmla="*/ 3128 h 20181"/>
                <a:gd name="connsiteX3" fmla="*/ 541 w 17370"/>
                <a:gd name="connsiteY3" fmla="*/ 9753 h 20181"/>
                <a:gd name="connsiteX4" fmla="*/ 5633 w 17370"/>
                <a:gd name="connsiteY4" fmla="*/ 20181 h 20181"/>
                <a:gd name="connsiteX5" fmla="*/ 12754 w 17370"/>
                <a:gd name="connsiteY5" fmla="*/ 17028 h 20181"/>
                <a:gd name="connsiteX6" fmla="*/ 16797 w 17370"/>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6797" y="10367"/>
                  </a:moveTo>
                  <a:cubicBezTo>
                    <a:pt x="18515" y="4846"/>
                    <a:pt x="16245" y="184"/>
                    <a:pt x="11706" y="0"/>
                  </a:cubicBezTo>
                  <a:cubicBezTo>
                    <a:pt x="9074" y="294"/>
                    <a:pt x="6596" y="1386"/>
                    <a:pt x="4596" y="3128"/>
                  </a:cubicBezTo>
                  <a:cubicBezTo>
                    <a:pt x="2603" y="4877"/>
                    <a:pt x="1185" y="7183"/>
                    <a:pt x="541" y="9753"/>
                  </a:cubicBezTo>
                  <a:cubicBezTo>
                    <a:pt x="-1115" y="15335"/>
                    <a:pt x="1155" y="19997"/>
                    <a:pt x="5633" y="20181"/>
                  </a:cubicBezTo>
                  <a:cubicBezTo>
                    <a:pt x="8277" y="19881"/>
                    <a:pt x="10761" y="18783"/>
                    <a:pt x="12754" y="17028"/>
                  </a:cubicBezTo>
                  <a:cubicBezTo>
                    <a:pt x="14754" y="15274"/>
                    <a:pt x="16165" y="12949"/>
                    <a:pt x="16797" y="10367"/>
                  </a:cubicBezTo>
                  <a:close/>
                </a:path>
              </a:pathLst>
            </a:custGeom>
            <a:solidFill>
              <a:srgbClr val="161616"/>
            </a:solidFill>
            <a:ln w="6134"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C1320447-8EE2-4A45-8754-F9EA24C713AB}"/>
                </a:ext>
              </a:extLst>
            </p:cNvPr>
            <p:cNvSpPr/>
            <p:nvPr/>
          </p:nvSpPr>
          <p:spPr>
            <a:xfrm>
              <a:off x="6220419" y="1569304"/>
              <a:ext cx="22062" cy="24781"/>
            </a:xfrm>
            <a:custGeom>
              <a:avLst/>
              <a:gdLst>
                <a:gd name="connsiteX0" fmla="*/ 8293 w 22062"/>
                <a:gd name="connsiteY0" fmla="*/ 24782 h 24781"/>
                <a:gd name="connsiteX1" fmla="*/ 7925 w 22062"/>
                <a:gd name="connsiteY1" fmla="*/ 24782 h 24781"/>
                <a:gd name="connsiteX2" fmla="*/ 4453 w 22062"/>
                <a:gd name="connsiteY2" fmla="*/ 23917 h 24781"/>
                <a:gd name="connsiteX3" fmla="*/ 1791 w 22062"/>
                <a:gd name="connsiteY3" fmla="*/ 21531 h 24781"/>
                <a:gd name="connsiteX4" fmla="*/ 67 w 22062"/>
                <a:gd name="connsiteY4" fmla="*/ 16599 h 24781"/>
                <a:gd name="connsiteX5" fmla="*/ 687 w 22062"/>
                <a:gd name="connsiteY5" fmla="*/ 11410 h 24781"/>
                <a:gd name="connsiteX6" fmla="*/ 5588 w 22062"/>
                <a:gd name="connsiteY6" fmla="*/ 3521 h 24781"/>
                <a:gd name="connsiteX7" fmla="*/ 14182 w 22062"/>
                <a:gd name="connsiteY7" fmla="*/ 0 h 24781"/>
                <a:gd name="connsiteX8" fmla="*/ 17623 w 22062"/>
                <a:gd name="connsiteY8" fmla="*/ 926 h 24781"/>
                <a:gd name="connsiteX9" fmla="*/ 20316 w 22062"/>
                <a:gd name="connsiteY9" fmla="*/ 3251 h 24781"/>
                <a:gd name="connsiteX10" fmla="*/ 22003 w 22062"/>
                <a:gd name="connsiteY10" fmla="*/ 8195 h 24781"/>
                <a:gd name="connsiteX11" fmla="*/ 21359 w 22062"/>
                <a:gd name="connsiteY11" fmla="*/ 13373 h 24781"/>
                <a:gd name="connsiteX12" fmla="*/ 16587 w 22062"/>
                <a:gd name="connsiteY12" fmla="*/ 21095 h 24781"/>
                <a:gd name="connsiteX13" fmla="*/ 8293 w 22062"/>
                <a:gd name="connsiteY13" fmla="*/ 24782 h 24781"/>
                <a:gd name="connsiteX14" fmla="*/ 13875 w 22062"/>
                <a:gd name="connsiteY14" fmla="*/ 4539 h 24781"/>
                <a:gd name="connsiteX15" fmla="*/ 8318 w 22062"/>
                <a:gd name="connsiteY15" fmla="*/ 7330 h 24781"/>
                <a:gd name="connsiteX16" fmla="*/ 5165 w 22062"/>
                <a:gd name="connsiteY16" fmla="*/ 12698 h 24781"/>
                <a:gd name="connsiteX17" fmla="*/ 4686 w 22062"/>
                <a:gd name="connsiteY17" fmla="*/ 15814 h 24781"/>
                <a:gd name="connsiteX18" fmla="*/ 5594 w 22062"/>
                <a:gd name="connsiteY18" fmla="*/ 18832 h 24781"/>
                <a:gd name="connsiteX19" fmla="*/ 6692 w 22062"/>
                <a:gd name="connsiteY19" fmla="*/ 19789 h 24781"/>
                <a:gd name="connsiteX20" fmla="*/ 8109 w 22062"/>
                <a:gd name="connsiteY20" fmla="*/ 20120 h 24781"/>
                <a:gd name="connsiteX21" fmla="*/ 13685 w 22062"/>
                <a:gd name="connsiteY21" fmla="*/ 17317 h 24781"/>
                <a:gd name="connsiteX22" fmla="*/ 16881 w 22062"/>
                <a:gd name="connsiteY22" fmla="*/ 11962 h 24781"/>
                <a:gd name="connsiteX23" fmla="*/ 17347 w 22062"/>
                <a:gd name="connsiteY23" fmla="*/ 8845 h 24781"/>
                <a:gd name="connsiteX24" fmla="*/ 16452 w 22062"/>
                <a:gd name="connsiteY24" fmla="*/ 5827 h 24781"/>
                <a:gd name="connsiteX25" fmla="*/ 15329 w 22062"/>
                <a:gd name="connsiteY25" fmla="*/ 4840 h 24781"/>
                <a:gd name="connsiteX26" fmla="*/ 13875 w 22062"/>
                <a:gd name="connsiteY26" fmla="*/ 4478 h 24781"/>
                <a:gd name="connsiteX27" fmla="*/ 13875 w 2206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1">
                  <a:moveTo>
                    <a:pt x="8293" y="24782"/>
                  </a:moveTo>
                  <a:lnTo>
                    <a:pt x="7925" y="24782"/>
                  </a:lnTo>
                  <a:cubicBezTo>
                    <a:pt x="6717" y="24782"/>
                    <a:pt x="5527" y="24488"/>
                    <a:pt x="4453" y="23917"/>
                  </a:cubicBezTo>
                  <a:cubicBezTo>
                    <a:pt x="3386" y="23353"/>
                    <a:pt x="2472" y="22531"/>
                    <a:pt x="1791" y="21531"/>
                  </a:cubicBezTo>
                  <a:cubicBezTo>
                    <a:pt x="852" y="20040"/>
                    <a:pt x="264" y="18353"/>
                    <a:pt x="67" y="16599"/>
                  </a:cubicBezTo>
                  <a:cubicBezTo>
                    <a:pt x="-123" y="14845"/>
                    <a:pt x="92" y="13072"/>
                    <a:pt x="687" y="11410"/>
                  </a:cubicBezTo>
                  <a:cubicBezTo>
                    <a:pt x="1454" y="8330"/>
                    <a:pt x="3165" y="5570"/>
                    <a:pt x="5588" y="3521"/>
                  </a:cubicBezTo>
                  <a:cubicBezTo>
                    <a:pt x="8011" y="1472"/>
                    <a:pt x="11017" y="239"/>
                    <a:pt x="14182" y="0"/>
                  </a:cubicBezTo>
                  <a:cubicBezTo>
                    <a:pt x="15384" y="43"/>
                    <a:pt x="16562" y="362"/>
                    <a:pt x="17623" y="926"/>
                  </a:cubicBezTo>
                  <a:cubicBezTo>
                    <a:pt x="18684" y="1484"/>
                    <a:pt x="19605" y="2282"/>
                    <a:pt x="20316" y="3251"/>
                  </a:cubicBezTo>
                  <a:cubicBezTo>
                    <a:pt x="21242" y="4748"/>
                    <a:pt x="21819" y="6441"/>
                    <a:pt x="22003" y="8195"/>
                  </a:cubicBezTo>
                  <a:cubicBezTo>
                    <a:pt x="22181" y="9943"/>
                    <a:pt x="21960" y="11716"/>
                    <a:pt x="21359" y="13373"/>
                  </a:cubicBezTo>
                  <a:cubicBezTo>
                    <a:pt x="20580" y="16366"/>
                    <a:pt x="18918" y="19059"/>
                    <a:pt x="16587" y="21095"/>
                  </a:cubicBezTo>
                  <a:cubicBezTo>
                    <a:pt x="14256" y="23126"/>
                    <a:pt x="11366" y="24414"/>
                    <a:pt x="8293" y="24782"/>
                  </a:cubicBezTo>
                  <a:close/>
                  <a:moveTo>
                    <a:pt x="13875" y="4539"/>
                  </a:moveTo>
                  <a:cubicBezTo>
                    <a:pt x="11790" y="4914"/>
                    <a:pt x="9864" y="5883"/>
                    <a:pt x="8318" y="7330"/>
                  </a:cubicBezTo>
                  <a:cubicBezTo>
                    <a:pt x="6772" y="8778"/>
                    <a:pt x="5674" y="10643"/>
                    <a:pt x="5165" y="12698"/>
                  </a:cubicBezTo>
                  <a:cubicBezTo>
                    <a:pt x="4772" y="13685"/>
                    <a:pt x="4607" y="14753"/>
                    <a:pt x="4686" y="15814"/>
                  </a:cubicBezTo>
                  <a:cubicBezTo>
                    <a:pt x="4760" y="16875"/>
                    <a:pt x="5067" y="17906"/>
                    <a:pt x="5594" y="18832"/>
                  </a:cubicBezTo>
                  <a:cubicBezTo>
                    <a:pt x="5877" y="19237"/>
                    <a:pt x="6251" y="19568"/>
                    <a:pt x="6692" y="19789"/>
                  </a:cubicBezTo>
                  <a:cubicBezTo>
                    <a:pt x="7128" y="20016"/>
                    <a:pt x="7619" y="20126"/>
                    <a:pt x="8109" y="20120"/>
                  </a:cubicBezTo>
                  <a:cubicBezTo>
                    <a:pt x="10195" y="19734"/>
                    <a:pt x="12127" y="18764"/>
                    <a:pt x="13685" y="17317"/>
                  </a:cubicBezTo>
                  <a:cubicBezTo>
                    <a:pt x="15237" y="15875"/>
                    <a:pt x="16347" y="14017"/>
                    <a:pt x="16881" y="11962"/>
                  </a:cubicBezTo>
                  <a:cubicBezTo>
                    <a:pt x="17261" y="10968"/>
                    <a:pt x="17421" y="9907"/>
                    <a:pt x="17347" y="8845"/>
                  </a:cubicBezTo>
                  <a:cubicBezTo>
                    <a:pt x="17268" y="7790"/>
                    <a:pt x="16967" y="6760"/>
                    <a:pt x="16452" y="5827"/>
                  </a:cubicBezTo>
                  <a:cubicBezTo>
                    <a:pt x="16164" y="5417"/>
                    <a:pt x="15777" y="5079"/>
                    <a:pt x="15329" y="4840"/>
                  </a:cubicBezTo>
                  <a:cubicBezTo>
                    <a:pt x="14881" y="4607"/>
                    <a:pt x="14384" y="4484"/>
                    <a:pt x="13875" y="4478"/>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67251825-D8E7-43AB-8D47-126FF30530BE}"/>
                </a:ext>
              </a:extLst>
            </p:cNvPr>
            <p:cNvSpPr/>
            <p:nvPr/>
          </p:nvSpPr>
          <p:spPr>
            <a:xfrm>
              <a:off x="6259578" y="1572984"/>
              <a:ext cx="17371" cy="20181"/>
            </a:xfrm>
            <a:custGeom>
              <a:avLst/>
              <a:gdLst>
                <a:gd name="connsiteX0" fmla="*/ 16797 w 17371"/>
                <a:gd name="connsiteY0" fmla="*/ 10367 h 20181"/>
                <a:gd name="connsiteX1" fmla="*/ 11767 w 17371"/>
                <a:gd name="connsiteY1" fmla="*/ 0 h 20181"/>
                <a:gd name="connsiteX2" fmla="*/ 4627 w 17371"/>
                <a:gd name="connsiteY2" fmla="*/ 3116 h 20181"/>
                <a:gd name="connsiteX3" fmla="*/ 541 w 17371"/>
                <a:gd name="connsiteY3" fmla="*/ 9753 h 20181"/>
                <a:gd name="connsiteX4" fmla="*/ 5633 w 17371"/>
                <a:gd name="connsiteY4" fmla="*/ 20181 h 20181"/>
                <a:gd name="connsiteX5" fmla="*/ 12754 w 17371"/>
                <a:gd name="connsiteY5" fmla="*/ 17028 h 20181"/>
                <a:gd name="connsiteX6" fmla="*/ 16797 w 17371"/>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16797" y="10367"/>
                  </a:moveTo>
                  <a:cubicBezTo>
                    <a:pt x="18515" y="4846"/>
                    <a:pt x="16245" y="184"/>
                    <a:pt x="11767" y="0"/>
                  </a:cubicBezTo>
                  <a:cubicBezTo>
                    <a:pt x="9123" y="282"/>
                    <a:pt x="6633" y="1374"/>
                    <a:pt x="4627" y="3116"/>
                  </a:cubicBezTo>
                  <a:cubicBezTo>
                    <a:pt x="2615" y="4858"/>
                    <a:pt x="1192" y="7177"/>
                    <a:pt x="541" y="9753"/>
                  </a:cubicBezTo>
                  <a:cubicBezTo>
                    <a:pt x="-1115" y="15335"/>
                    <a:pt x="1155" y="19997"/>
                    <a:pt x="5633" y="20181"/>
                  </a:cubicBezTo>
                  <a:cubicBezTo>
                    <a:pt x="8277" y="19881"/>
                    <a:pt x="10761" y="18783"/>
                    <a:pt x="12754" y="17028"/>
                  </a:cubicBezTo>
                  <a:cubicBezTo>
                    <a:pt x="14754" y="15274"/>
                    <a:pt x="16165" y="12949"/>
                    <a:pt x="16797" y="10367"/>
                  </a:cubicBezTo>
                  <a:close/>
                </a:path>
              </a:pathLst>
            </a:custGeom>
            <a:solidFill>
              <a:srgbClr val="161616"/>
            </a:solidFill>
            <a:ln w="6134"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55BA90E0-2067-4891-ADE7-9B1DE4DFC72E}"/>
                </a:ext>
              </a:extLst>
            </p:cNvPr>
            <p:cNvSpPr/>
            <p:nvPr/>
          </p:nvSpPr>
          <p:spPr>
            <a:xfrm>
              <a:off x="6257162" y="1570531"/>
              <a:ext cx="22060" cy="24782"/>
            </a:xfrm>
            <a:custGeom>
              <a:avLst/>
              <a:gdLst>
                <a:gd name="connsiteX0" fmla="*/ 8294 w 22060"/>
                <a:gd name="connsiteY0" fmla="*/ 24782 h 24782"/>
                <a:gd name="connsiteX1" fmla="*/ 7926 w 22060"/>
                <a:gd name="connsiteY1" fmla="*/ 24782 h 24782"/>
                <a:gd name="connsiteX2" fmla="*/ 4454 w 22060"/>
                <a:gd name="connsiteY2" fmla="*/ 23917 h 24782"/>
                <a:gd name="connsiteX3" fmla="*/ 1792 w 22060"/>
                <a:gd name="connsiteY3" fmla="*/ 21531 h 24782"/>
                <a:gd name="connsiteX4" fmla="*/ 68 w 22060"/>
                <a:gd name="connsiteY4" fmla="*/ 16599 h 24782"/>
                <a:gd name="connsiteX5" fmla="*/ 688 w 22060"/>
                <a:gd name="connsiteY5" fmla="*/ 11410 h 24782"/>
                <a:gd name="connsiteX6" fmla="*/ 5620 w 22060"/>
                <a:gd name="connsiteY6" fmla="*/ 3552 h 24782"/>
                <a:gd name="connsiteX7" fmla="*/ 14183 w 22060"/>
                <a:gd name="connsiteY7" fmla="*/ 0 h 24782"/>
                <a:gd name="connsiteX8" fmla="*/ 17624 w 22060"/>
                <a:gd name="connsiteY8" fmla="*/ 920 h 24782"/>
                <a:gd name="connsiteX9" fmla="*/ 20317 w 22060"/>
                <a:gd name="connsiteY9" fmla="*/ 3251 h 24782"/>
                <a:gd name="connsiteX10" fmla="*/ 21998 w 22060"/>
                <a:gd name="connsiteY10" fmla="*/ 8189 h 24782"/>
                <a:gd name="connsiteX11" fmla="*/ 21360 w 22060"/>
                <a:gd name="connsiteY11" fmla="*/ 13372 h 24782"/>
                <a:gd name="connsiteX12" fmla="*/ 16606 w 22060"/>
                <a:gd name="connsiteY12" fmla="*/ 21108 h 24782"/>
                <a:gd name="connsiteX13" fmla="*/ 8294 w 22060"/>
                <a:gd name="connsiteY13" fmla="*/ 24782 h 24782"/>
                <a:gd name="connsiteX14" fmla="*/ 13876 w 22060"/>
                <a:gd name="connsiteY14" fmla="*/ 4601 h 24782"/>
                <a:gd name="connsiteX15" fmla="*/ 8312 w 22060"/>
                <a:gd name="connsiteY15" fmla="*/ 7392 h 24782"/>
                <a:gd name="connsiteX16" fmla="*/ 5166 w 22060"/>
                <a:gd name="connsiteY16" fmla="*/ 12759 h 24782"/>
                <a:gd name="connsiteX17" fmla="*/ 4681 w 22060"/>
                <a:gd name="connsiteY17" fmla="*/ 15875 h 24782"/>
                <a:gd name="connsiteX18" fmla="*/ 5595 w 22060"/>
                <a:gd name="connsiteY18" fmla="*/ 18893 h 24782"/>
                <a:gd name="connsiteX19" fmla="*/ 6693 w 22060"/>
                <a:gd name="connsiteY19" fmla="*/ 19850 h 24782"/>
                <a:gd name="connsiteX20" fmla="*/ 8110 w 22060"/>
                <a:gd name="connsiteY20" fmla="*/ 20181 h 24782"/>
                <a:gd name="connsiteX21" fmla="*/ 13790 w 22060"/>
                <a:gd name="connsiteY21" fmla="*/ 17464 h 24782"/>
                <a:gd name="connsiteX22" fmla="*/ 17066 w 22060"/>
                <a:gd name="connsiteY22" fmla="*/ 12084 h 24782"/>
                <a:gd name="connsiteX23" fmla="*/ 17526 w 22060"/>
                <a:gd name="connsiteY23" fmla="*/ 8968 h 24782"/>
                <a:gd name="connsiteX24" fmla="*/ 16636 w 22060"/>
                <a:gd name="connsiteY24" fmla="*/ 5950 h 24782"/>
                <a:gd name="connsiteX25" fmla="*/ 15508 w 22060"/>
                <a:gd name="connsiteY25" fmla="*/ 4962 h 24782"/>
                <a:gd name="connsiteX26" fmla="*/ 14060 w 22060"/>
                <a:gd name="connsiteY26" fmla="*/ 4601 h 24782"/>
                <a:gd name="connsiteX27" fmla="*/ 13876 w 2206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94" y="24782"/>
                  </a:moveTo>
                  <a:lnTo>
                    <a:pt x="7926" y="24782"/>
                  </a:lnTo>
                  <a:cubicBezTo>
                    <a:pt x="6717" y="24782"/>
                    <a:pt x="5521" y="24481"/>
                    <a:pt x="4454" y="23917"/>
                  </a:cubicBezTo>
                  <a:cubicBezTo>
                    <a:pt x="3387" y="23353"/>
                    <a:pt x="2473" y="22531"/>
                    <a:pt x="1792" y="21531"/>
                  </a:cubicBezTo>
                  <a:cubicBezTo>
                    <a:pt x="847" y="20040"/>
                    <a:pt x="258" y="18353"/>
                    <a:pt x="68" y="16599"/>
                  </a:cubicBezTo>
                  <a:cubicBezTo>
                    <a:pt x="-122" y="14845"/>
                    <a:pt x="86" y="13066"/>
                    <a:pt x="688" y="11410"/>
                  </a:cubicBezTo>
                  <a:cubicBezTo>
                    <a:pt x="1479" y="8343"/>
                    <a:pt x="3197" y="5600"/>
                    <a:pt x="5620" y="3552"/>
                  </a:cubicBezTo>
                  <a:cubicBezTo>
                    <a:pt x="8036" y="1509"/>
                    <a:pt x="11030" y="270"/>
                    <a:pt x="14183" y="0"/>
                  </a:cubicBezTo>
                  <a:cubicBezTo>
                    <a:pt x="15385" y="43"/>
                    <a:pt x="16557" y="356"/>
                    <a:pt x="17624" y="920"/>
                  </a:cubicBezTo>
                  <a:cubicBezTo>
                    <a:pt x="18685" y="1484"/>
                    <a:pt x="19605" y="2282"/>
                    <a:pt x="20317" y="3251"/>
                  </a:cubicBezTo>
                  <a:cubicBezTo>
                    <a:pt x="21243" y="4748"/>
                    <a:pt x="21820" y="6435"/>
                    <a:pt x="21998" y="8189"/>
                  </a:cubicBezTo>
                  <a:cubicBezTo>
                    <a:pt x="22182" y="9944"/>
                    <a:pt x="21961" y="11716"/>
                    <a:pt x="21360" y="13372"/>
                  </a:cubicBezTo>
                  <a:cubicBezTo>
                    <a:pt x="20593" y="16372"/>
                    <a:pt x="18937" y="19071"/>
                    <a:pt x="16606" y="21108"/>
                  </a:cubicBezTo>
                  <a:cubicBezTo>
                    <a:pt x="14269" y="23150"/>
                    <a:pt x="11374" y="24426"/>
                    <a:pt x="8294" y="24782"/>
                  </a:cubicBezTo>
                  <a:close/>
                  <a:moveTo>
                    <a:pt x="13876" y="4601"/>
                  </a:moveTo>
                  <a:cubicBezTo>
                    <a:pt x="11791" y="4975"/>
                    <a:pt x="9858" y="5944"/>
                    <a:pt x="8312" y="7392"/>
                  </a:cubicBezTo>
                  <a:cubicBezTo>
                    <a:pt x="6767" y="8839"/>
                    <a:pt x="5675" y="10704"/>
                    <a:pt x="5166" y="12759"/>
                  </a:cubicBezTo>
                  <a:cubicBezTo>
                    <a:pt x="4773" y="13747"/>
                    <a:pt x="4607" y="14814"/>
                    <a:pt x="4681" y="15875"/>
                  </a:cubicBezTo>
                  <a:cubicBezTo>
                    <a:pt x="4754" y="16936"/>
                    <a:pt x="5067" y="17967"/>
                    <a:pt x="5595" y="18893"/>
                  </a:cubicBezTo>
                  <a:cubicBezTo>
                    <a:pt x="5877" y="19298"/>
                    <a:pt x="6251" y="19623"/>
                    <a:pt x="6693" y="19850"/>
                  </a:cubicBezTo>
                  <a:cubicBezTo>
                    <a:pt x="7129" y="20077"/>
                    <a:pt x="7619" y="20188"/>
                    <a:pt x="8110" y="20181"/>
                  </a:cubicBezTo>
                  <a:cubicBezTo>
                    <a:pt x="10226" y="19844"/>
                    <a:pt x="12202" y="18899"/>
                    <a:pt x="13790" y="17464"/>
                  </a:cubicBezTo>
                  <a:cubicBezTo>
                    <a:pt x="15385" y="16029"/>
                    <a:pt x="16520" y="14158"/>
                    <a:pt x="17066" y="12084"/>
                  </a:cubicBezTo>
                  <a:cubicBezTo>
                    <a:pt x="17446" y="11091"/>
                    <a:pt x="17600" y="10029"/>
                    <a:pt x="17526" y="8968"/>
                  </a:cubicBezTo>
                  <a:cubicBezTo>
                    <a:pt x="17452" y="7907"/>
                    <a:pt x="17152" y="6876"/>
                    <a:pt x="16636" y="5950"/>
                  </a:cubicBezTo>
                  <a:cubicBezTo>
                    <a:pt x="16342" y="5533"/>
                    <a:pt x="15956" y="5196"/>
                    <a:pt x="15508" y="4962"/>
                  </a:cubicBezTo>
                  <a:cubicBezTo>
                    <a:pt x="15060" y="4729"/>
                    <a:pt x="14563" y="4607"/>
                    <a:pt x="14060" y="4601"/>
                  </a:cubicBezTo>
                  <a:lnTo>
                    <a:pt x="13876" y="4601"/>
                  </a:lnTo>
                  <a:close/>
                </a:path>
              </a:pathLst>
            </a:custGeom>
            <a:solidFill>
              <a:srgbClr val="0E0E0E"/>
            </a:solidFill>
            <a:ln w="6134"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74C34AC5-C915-46A5-93C5-FE95567F170D}"/>
                </a:ext>
              </a:extLst>
            </p:cNvPr>
            <p:cNvSpPr/>
            <p:nvPr/>
          </p:nvSpPr>
          <p:spPr>
            <a:xfrm>
              <a:off x="6296321" y="1574395"/>
              <a:ext cx="17371" cy="20181"/>
            </a:xfrm>
            <a:custGeom>
              <a:avLst/>
              <a:gdLst>
                <a:gd name="connsiteX0" fmla="*/ 16797 w 17371"/>
                <a:gd name="connsiteY0" fmla="*/ 10367 h 20181"/>
                <a:gd name="connsiteX1" fmla="*/ 11767 w 17371"/>
                <a:gd name="connsiteY1" fmla="*/ 0 h 20181"/>
                <a:gd name="connsiteX2" fmla="*/ 4621 w 17371"/>
                <a:gd name="connsiteY2" fmla="*/ 3116 h 20181"/>
                <a:gd name="connsiteX3" fmla="*/ 541 w 17371"/>
                <a:gd name="connsiteY3" fmla="*/ 9753 h 20181"/>
                <a:gd name="connsiteX4" fmla="*/ 5633 w 17371"/>
                <a:gd name="connsiteY4" fmla="*/ 20181 h 20181"/>
                <a:gd name="connsiteX5" fmla="*/ 12755 w 17371"/>
                <a:gd name="connsiteY5" fmla="*/ 17028 h 20181"/>
                <a:gd name="connsiteX6" fmla="*/ 16797 w 17371"/>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16797" y="10367"/>
                  </a:moveTo>
                  <a:cubicBezTo>
                    <a:pt x="18515" y="4846"/>
                    <a:pt x="16245" y="184"/>
                    <a:pt x="11767" y="0"/>
                  </a:cubicBezTo>
                  <a:cubicBezTo>
                    <a:pt x="9123" y="282"/>
                    <a:pt x="6627" y="1368"/>
                    <a:pt x="4621" y="3116"/>
                  </a:cubicBezTo>
                  <a:cubicBezTo>
                    <a:pt x="2615" y="4858"/>
                    <a:pt x="1192" y="7177"/>
                    <a:pt x="541" y="9753"/>
                  </a:cubicBezTo>
                  <a:cubicBezTo>
                    <a:pt x="-1115" y="15335"/>
                    <a:pt x="1155" y="19997"/>
                    <a:pt x="5633" y="20181"/>
                  </a:cubicBezTo>
                  <a:cubicBezTo>
                    <a:pt x="8271" y="19881"/>
                    <a:pt x="10761" y="18783"/>
                    <a:pt x="12755" y="17028"/>
                  </a:cubicBezTo>
                  <a:cubicBezTo>
                    <a:pt x="14754" y="15274"/>
                    <a:pt x="16159" y="12949"/>
                    <a:pt x="16797" y="10367"/>
                  </a:cubicBezTo>
                  <a:close/>
                </a:path>
              </a:pathLst>
            </a:custGeom>
            <a:solidFill>
              <a:srgbClr val="161616"/>
            </a:solidFill>
            <a:ln w="6134"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1F8CCF03-666B-4644-990D-1F8B4A216C8E}"/>
                </a:ext>
              </a:extLst>
            </p:cNvPr>
            <p:cNvSpPr/>
            <p:nvPr/>
          </p:nvSpPr>
          <p:spPr>
            <a:xfrm>
              <a:off x="6293967" y="1572064"/>
              <a:ext cx="22060" cy="24782"/>
            </a:xfrm>
            <a:custGeom>
              <a:avLst/>
              <a:gdLst>
                <a:gd name="connsiteX0" fmla="*/ 8233 w 22060"/>
                <a:gd name="connsiteY0" fmla="*/ 24782 h 24782"/>
                <a:gd name="connsiteX1" fmla="*/ 7926 w 22060"/>
                <a:gd name="connsiteY1" fmla="*/ 24782 h 24782"/>
                <a:gd name="connsiteX2" fmla="*/ 4460 w 22060"/>
                <a:gd name="connsiteY2" fmla="*/ 23911 h 24782"/>
                <a:gd name="connsiteX3" fmla="*/ 1792 w 22060"/>
                <a:gd name="connsiteY3" fmla="*/ 21531 h 24782"/>
                <a:gd name="connsiteX4" fmla="*/ 68 w 22060"/>
                <a:gd name="connsiteY4" fmla="*/ 16599 h 24782"/>
                <a:gd name="connsiteX5" fmla="*/ 688 w 22060"/>
                <a:gd name="connsiteY5" fmla="*/ 11410 h 24782"/>
                <a:gd name="connsiteX6" fmla="*/ 5589 w 22060"/>
                <a:gd name="connsiteY6" fmla="*/ 3521 h 24782"/>
                <a:gd name="connsiteX7" fmla="*/ 14183 w 22060"/>
                <a:gd name="connsiteY7" fmla="*/ 0 h 24782"/>
                <a:gd name="connsiteX8" fmla="*/ 17624 w 22060"/>
                <a:gd name="connsiteY8" fmla="*/ 914 h 24782"/>
                <a:gd name="connsiteX9" fmla="*/ 20317 w 22060"/>
                <a:gd name="connsiteY9" fmla="*/ 3251 h 24782"/>
                <a:gd name="connsiteX10" fmla="*/ 21998 w 22060"/>
                <a:gd name="connsiteY10" fmla="*/ 8189 h 24782"/>
                <a:gd name="connsiteX11" fmla="*/ 21360 w 22060"/>
                <a:gd name="connsiteY11" fmla="*/ 13372 h 24782"/>
                <a:gd name="connsiteX12" fmla="*/ 16581 w 22060"/>
                <a:gd name="connsiteY12" fmla="*/ 21126 h 24782"/>
                <a:gd name="connsiteX13" fmla="*/ 8233 w 22060"/>
                <a:gd name="connsiteY13" fmla="*/ 24782 h 24782"/>
                <a:gd name="connsiteX14" fmla="*/ 13815 w 22060"/>
                <a:gd name="connsiteY14" fmla="*/ 4601 h 24782"/>
                <a:gd name="connsiteX15" fmla="*/ 8251 w 22060"/>
                <a:gd name="connsiteY15" fmla="*/ 7392 h 24782"/>
                <a:gd name="connsiteX16" fmla="*/ 5104 w 22060"/>
                <a:gd name="connsiteY16" fmla="*/ 12759 h 24782"/>
                <a:gd name="connsiteX17" fmla="*/ 4638 w 22060"/>
                <a:gd name="connsiteY17" fmla="*/ 15875 h 24782"/>
                <a:gd name="connsiteX18" fmla="*/ 5534 w 22060"/>
                <a:gd name="connsiteY18" fmla="*/ 18893 h 24782"/>
                <a:gd name="connsiteX19" fmla="*/ 6632 w 22060"/>
                <a:gd name="connsiteY19" fmla="*/ 19850 h 24782"/>
                <a:gd name="connsiteX20" fmla="*/ 8049 w 22060"/>
                <a:gd name="connsiteY20" fmla="*/ 20181 h 24782"/>
                <a:gd name="connsiteX21" fmla="*/ 13716 w 22060"/>
                <a:gd name="connsiteY21" fmla="*/ 17476 h 24782"/>
                <a:gd name="connsiteX22" fmla="*/ 16943 w 22060"/>
                <a:gd name="connsiteY22" fmla="*/ 12084 h 24782"/>
                <a:gd name="connsiteX23" fmla="*/ 17379 w 22060"/>
                <a:gd name="connsiteY23" fmla="*/ 8968 h 24782"/>
                <a:gd name="connsiteX24" fmla="*/ 16514 w 22060"/>
                <a:gd name="connsiteY24" fmla="*/ 5950 h 24782"/>
                <a:gd name="connsiteX25" fmla="*/ 15385 w 22060"/>
                <a:gd name="connsiteY25" fmla="*/ 4962 h 24782"/>
                <a:gd name="connsiteX26" fmla="*/ 13937 w 22060"/>
                <a:gd name="connsiteY26" fmla="*/ 4601 h 24782"/>
                <a:gd name="connsiteX27" fmla="*/ 13815 w 2206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33" y="24782"/>
                  </a:moveTo>
                  <a:lnTo>
                    <a:pt x="7926" y="24782"/>
                  </a:lnTo>
                  <a:cubicBezTo>
                    <a:pt x="6717" y="24776"/>
                    <a:pt x="5528" y="24475"/>
                    <a:pt x="4460" y="23911"/>
                  </a:cubicBezTo>
                  <a:cubicBezTo>
                    <a:pt x="3393" y="23340"/>
                    <a:pt x="2473" y="22525"/>
                    <a:pt x="1792" y="21531"/>
                  </a:cubicBezTo>
                  <a:cubicBezTo>
                    <a:pt x="847" y="20040"/>
                    <a:pt x="258" y="18353"/>
                    <a:pt x="68" y="16599"/>
                  </a:cubicBezTo>
                  <a:cubicBezTo>
                    <a:pt x="-122" y="14845"/>
                    <a:pt x="86" y="13066"/>
                    <a:pt x="688" y="11410"/>
                  </a:cubicBezTo>
                  <a:cubicBezTo>
                    <a:pt x="1455" y="8330"/>
                    <a:pt x="3166" y="5570"/>
                    <a:pt x="5589" y="3521"/>
                  </a:cubicBezTo>
                  <a:cubicBezTo>
                    <a:pt x="8012" y="1472"/>
                    <a:pt x="11017" y="239"/>
                    <a:pt x="14183" y="0"/>
                  </a:cubicBezTo>
                  <a:cubicBezTo>
                    <a:pt x="15385" y="37"/>
                    <a:pt x="16563" y="350"/>
                    <a:pt x="17624" y="914"/>
                  </a:cubicBezTo>
                  <a:cubicBezTo>
                    <a:pt x="18685" y="1478"/>
                    <a:pt x="19605" y="2276"/>
                    <a:pt x="20317" y="3251"/>
                  </a:cubicBezTo>
                  <a:cubicBezTo>
                    <a:pt x="21243" y="4748"/>
                    <a:pt x="21820" y="6435"/>
                    <a:pt x="21998" y="8189"/>
                  </a:cubicBezTo>
                  <a:cubicBezTo>
                    <a:pt x="22182" y="9944"/>
                    <a:pt x="21961" y="11716"/>
                    <a:pt x="21360" y="13372"/>
                  </a:cubicBezTo>
                  <a:cubicBezTo>
                    <a:pt x="20593" y="16384"/>
                    <a:pt x="18924" y="19090"/>
                    <a:pt x="16581" y="21126"/>
                  </a:cubicBezTo>
                  <a:cubicBezTo>
                    <a:pt x="14232" y="23163"/>
                    <a:pt x="11318" y="24439"/>
                    <a:pt x="8233" y="24782"/>
                  </a:cubicBezTo>
                  <a:close/>
                  <a:moveTo>
                    <a:pt x="13815" y="4601"/>
                  </a:moveTo>
                  <a:cubicBezTo>
                    <a:pt x="11729" y="4975"/>
                    <a:pt x="9797" y="5944"/>
                    <a:pt x="8251" y="7392"/>
                  </a:cubicBezTo>
                  <a:cubicBezTo>
                    <a:pt x="6711" y="8839"/>
                    <a:pt x="5613" y="10704"/>
                    <a:pt x="5104" y="12759"/>
                  </a:cubicBezTo>
                  <a:cubicBezTo>
                    <a:pt x="4724" y="13753"/>
                    <a:pt x="4565" y="14814"/>
                    <a:pt x="4638" y="15875"/>
                  </a:cubicBezTo>
                  <a:cubicBezTo>
                    <a:pt x="4718" y="16930"/>
                    <a:pt x="5018" y="17961"/>
                    <a:pt x="5534" y="18893"/>
                  </a:cubicBezTo>
                  <a:cubicBezTo>
                    <a:pt x="5816" y="19298"/>
                    <a:pt x="6190" y="19623"/>
                    <a:pt x="6632" y="19850"/>
                  </a:cubicBezTo>
                  <a:cubicBezTo>
                    <a:pt x="7067" y="20077"/>
                    <a:pt x="7558" y="20188"/>
                    <a:pt x="8049" y="20181"/>
                  </a:cubicBezTo>
                  <a:cubicBezTo>
                    <a:pt x="10165" y="19856"/>
                    <a:pt x="12134" y="18918"/>
                    <a:pt x="13716" y="17476"/>
                  </a:cubicBezTo>
                  <a:cubicBezTo>
                    <a:pt x="15299" y="16035"/>
                    <a:pt x="16422" y="14158"/>
                    <a:pt x="16943" y="12084"/>
                  </a:cubicBezTo>
                  <a:cubicBezTo>
                    <a:pt x="17305" y="11091"/>
                    <a:pt x="17452" y="10029"/>
                    <a:pt x="17379" y="8968"/>
                  </a:cubicBezTo>
                  <a:cubicBezTo>
                    <a:pt x="17305" y="7913"/>
                    <a:pt x="17011" y="6883"/>
                    <a:pt x="16514" y="5950"/>
                  </a:cubicBezTo>
                  <a:cubicBezTo>
                    <a:pt x="16219" y="5533"/>
                    <a:pt x="15833" y="5196"/>
                    <a:pt x="15385" y="4962"/>
                  </a:cubicBezTo>
                  <a:cubicBezTo>
                    <a:pt x="14937" y="4729"/>
                    <a:pt x="14441" y="4607"/>
                    <a:pt x="13937" y="4601"/>
                  </a:cubicBezTo>
                  <a:lnTo>
                    <a:pt x="13815" y="4601"/>
                  </a:lnTo>
                  <a:close/>
                </a:path>
              </a:pathLst>
            </a:custGeom>
            <a:solidFill>
              <a:srgbClr val="0E0E0E"/>
            </a:solidFill>
            <a:ln w="6134"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3A197BD5-ECCC-4689-9679-CAA7606FD366}"/>
                </a:ext>
              </a:extLst>
            </p:cNvPr>
            <p:cNvSpPr/>
            <p:nvPr/>
          </p:nvSpPr>
          <p:spPr>
            <a:xfrm>
              <a:off x="6333065" y="1577585"/>
              <a:ext cx="6798" cy="18425"/>
            </a:xfrm>
            <a:custGeom>
              <a:avLst/>
              <a:gdLst>
                <a:gd name="connsiteX0" fmla="*/ 541 w 6798"/>
                <a:gd name="connsiteY0" fmla="*/ 7975 h 18425"/>
                <a:gd name="connsiteX1" fmla="*/ 5633 w 6798"/>
                <a:gd name="connsiteY1" fmla="*/ 18403 h 18425"/>
                <a:gd name="connsiteX2" fmla="*/ 6798 w 6798"/>
                <a:gd name="connsiteY2" fmla="*/ 18403 h 18425"/>
                <a:gd name="connsiteX3" fmla="*/ 6798 w 6798"/>
                <a:gd name="connsiteY3" fmla="*/ 0 h 18425"/>
                <a:gd name="connsiteX4" fmla="*/ 541 w 6798"/>
                <a:gd name="connsiteY4" fmla="*/ 7975 h 18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 h="18425">
                  <a:moveTo>
                    <a:pt x="541" y="7975"/>
                  </a:moveTo>
                  <a:cubicBezTo>
                    <a:pt x="-1115" y="13557"/>
                    <a:pt x="1155" y="18218"/>
                    <a:pt x="5633" y="18403"/>
                  </a:cubicBezTo>
                  <a:cubicBezTo>
                    <a:pt x="6019" y="18433"/>
                    <a:pt x="6412" y="18433"/>
                    <a:pt x="6798" y="18403"/>
                  </a:cubicBezTo>
                  <a:lnTo>
                    <a:pt x="6798" y="0"/>
                  </a:lnTo>
                  <a:cubicBezTo>
                    <a:pt x="3835" y="1834"/>
                    <a:pt x="1621" y="4662"/>
                    <a:pt x="541" y="7975"/>
                  </a:cubicBezTo>
                  <a:close/>
                </a:path>
              </a:pathLst>
            </a:custGeom>
            <a:solidFill>
              <a:srgbClr val="161616"/>
            </a:solidFill>
            <a:ln w="6134"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99AD0AA6-509B-4E7F-9E95-CE968BAF9A01}"/>
                </a:ext>
              </a:extLst>
            </p:cNvPr>
            <p:cNvSpPr/>
            <p:nvPr/>
          </p:nvSpPr>
          <p:spPr>
            <a:xfrm>
              <a:off x="6330834" y="1575180"/>
              <a:ext cx="11422" cy="23107"/>
            </a:xfrm>
            <a:custGeom>
              <a:avLst/>
              <a:gdLst>
                <a:gd name="connsiteX0" fmla="*/ 7925 w 11422"/>
                <a:gd name="connsiteY0" fmla="*/ 23077 h 23107"/>
                <a:gd name="connsiteX1" fmla="*/ 4459 w 11422"/>
                <a:gd name="connsiteY1" fmla="*/ 22206 h 23107"/>
                <a:gd name="connsiteX2" fmla="*/ 1791 w 11422"/>
                <a:gd name="connsiteY2" fmla="*/ 19826 h 23107"/>
                <a:gd name="connsiteX3" fmla="*/ 67 w 11422"/>
                <a:gd name="connsiteY3" fmla="*/ 14894 h 23107"/>
                <a:gd name="connsiteX4" fmla="*/ 687 w 11422"/>
                <a:gd name="connsiteY4" fmla="*/ 9704 h 23107"/>
                <a:gd name="connsiteX5" fmla="*/ 7925 w 11422"/>
                <a:gd name="connsiteY5" fmla="*/ 319 h 23107"/>
                <a:gd name="connsiteX6" fmla="*/ 9091 w 11422"/>
                <a:gd name="connsiteY6" fmla="*/ 0 h 23107"/>
                <a:gd name="connsiteX7" fmla="*/ 10256 w 11422"/>
                <a:gd name="connsiteY7" fmla="*/ 319 h 23107"/>
                <a:gd name="connsiteX8" fmla="*/ 11127 w 11422"/>
                <a:gd name="connsiteY8" fmla="*/ 1166 h 23107"/>
                <a:gd name="connsiteX9" fmla="*/ 11422 w 11422"/>
                <a:gd name="connsiteY9" fmla="*/ 2343 h 23107"/>
                <a:gd name="connsiteX10" fmla="*/ 11422 w 11422"/>
                <a:gd name="connsiteY10" fmla="*/ 20746 h 23107"/>
                <a:gd name="connsiteX11" fmla="*/ 10870 w 11422"/>
                <a:gd name="connsiteY11" fmla="*/ 22255 h 23107"/>
                <a:gd name="connsiteX12" fmla="*/ 9459 w 11422"/>
                <a:gd name="connsiteY12" fmla="*/ 23015 h 23107"/>
                <a:gd name="connsiteX13" fmla="*/ 7925 w 11422"/>
                <a:gd name="connsiteY13" fmla="*/ 23077 h 23107"/>
                <a:gd name="connsiteX14" fmla="*/ 4981 w 11422"/>
                <a:gd name="connsiteY14" fmla="*/ 10808 h 23107"/>
                <a:gd name="connsiteX15" fmla="*/ 4521 w 11422"/>
                <a:gd name="connsiteY15" fmla="*/ 13925 h 23107"/>
                <a:gd name="connsiteX16" fmla="*/ 5410 w 11422"/>
                <a:gd name="connsiteY16" fmla="*/ 16943 h 23107"/>
                <a:gd name="connsiteX17" fmla="*/ 6698 w 11422"/>
                <a:gd name="connsiteY17" fmla="*/ 17985 h 23107"/>
                <a:gd name="connsiteX18" fmla="*/ 6698 w 11422"/>
                <a:gd name="connsiteY18" fmla="*/ 7864 h 23107"/>
                <a:gd name="connsiteX19" fmla="*/ 4981 w 11422"/>
                <a:gd name="connsiteY19" fmla="*/ 11361 h 23107"/>
                <a:gd name="connsiteX20" fmla="*/ 4981 w 11422"/>
                <a:gd name="connsiteY20" fmla="*/ 10808 h 2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422" h="23107">
                  <a:moveTo>
                    <a:pt x="7925" y="23077"/>
                  </a:moveTo>
                  <a:cubicBezTo>
                    <a:pt x="6717" y="23071"/>
                    <a:pt x="5527" y="22770"/>
                    <a:pt x="4459" y="22206"/>
                  </a:cubicBezTo>
                  <a:cubicBezTo>
                    <a:pt x="3392" y="21641"/>
                    <a:pt x="2478" y="20826"/>
                    <a:pt x="1791" y="19826"/>
                  </a:cubicBezTo>
                  <a:cubicBezTo>
                    <a:pt x="852" y="18335"/>
                    <a:pt x="264" y="16648"/>
                    <a:pt x="67" y="14894"/>
                  </a:cubicBezTo>
                  <a:cubicBezTo>
                    <a:pt x="-123" y="13139"/>
                    <a:pt x="92" y="11367"/>
                    <a:pt x="687" y="9704"/>
                  </a:cubicBezTo>
                  <a:cubicBezTo>
                    <a:pt x="1908" y="5815"/>
                    <a:pt x="4478" y="2491"/>
                    <a:pt x="7925" y="319"/>
                  </a:cubicBezTo>
                  <a:cubicBezTo>
                    <a:pt x="8281" y="110"/>
                    <a:pt x="8680" y="0"/>
                    <a:pt x="9091" y="0"/>
                  </a:cubicBezTo>
                  <a:cubicBezTo>
                    <a:pt x="9501" y="0"/>
                    <a:pt x="9907" y="110"/>
                    <a:pt x="10256" y="319"/>
                  </a:cubicBezTo>
                  <a:cubicBezTo>
                    <a:pt x="10618" y="515"/>
                    <a:pt x="10925" y="810"/>
                    <a:pt x="11127" y="1166"/>
                  </a:cubicBezTo>
                  <a:cubicBezTo>
                    <a:pt x="11336" y="1521"/>
                    <a:pt x="11434" y="1932"/>
                    <a:pt x="11422" y="2343"/>
                  </a:cubicBezTo>
                  <a:lnTo>
                    <a:pt x="11422" y="20746"/>
                  </a:lnTo>
                  <a:cubicBezTo>
                    <a:pt x="11428" y="21298"/>
                    <a:pt x="11232" y="21831"/>
                    <a:pt x="10870" y="22255"/>
                  </a:cubicBezTo>
                  <a:cubicBezTo>
                    <a:pt x="10507" y="22672"/>
                    <a:pt x="10005" y="22942"/>
                    <a:pt x="9459" y="23015"/>
                  </a:cubicBezTo>
                  <a:cubicBezTo>
                    <a:pt x="8956" y="23114"/>
                    <a:pt x="8434" y="23132"/>
                    <a:pt x="7925" y="23077"/>
                  </a:cubicBezTo>
                  <a:close/>
                  <a:moveTo>
                    <a:pt x="4981" y="10808"/>
                  </a:moveTo>
                  <a:cubicBezTo>
                    <a:pt x="4601" y="11802"/>
                    <a:pt x="4447" y="12863"/>
                    <a:pt x="4521" y="13925"/>
                  </a:cubicBezTo>
                  <a:cubicBezTo>
                    <a:pt x="4594" y="14986"/>
                    <a:pt x="4895" y="16016"/>
                    <a:pt x="5410" y="16943"/>
                  </a:cubicBezTo>
                  <a:cubicBezTo>
                    <a:pt x="5729" y="17409"/>
                    <a:pt x="6177" y="17771"/>
                    <a:pt x="6698" y="17985"/>
                  </a:cubicBezTo>
                  <a:lnTo>
                    <a:pt x="6698" y="7864"/>
                  </a:lnTo>
                  <a:cubicBezTo>
                    <a:pt x="5944" y="8931"/>
                    <a:pt x="5367" y="10109"/>
                    <a:pt x="4981" y="11361"/>
                  </a:cubicBezTo>
                  <a:lnTo>
                    <a:pt x="4981" y="10808"/>
                  </a:lnTo>
                  <a:close/>
                </a:path>
              </a:pathLst>
            </a:custGeom>
            <a:solidFill>
              <a:srgbClr val="0E0E0E"/>
            </a:solidFill>
            <a:ln w="6134"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8D58E6FE-1F9A-4E9F-8A1E-ADDA9FED0815}"/>
                </a:ext>
              </a:extLst>
            </p:cNvPr>
            <p:cNvSpPr/>
            <p:nvPr/>
          </p:nvSpPr>
          <p:spPr>
            <a:xfrm>
              <a:off x="6002347" y="1562863"/>
              <a:ext cx="17395" cy="20181"/>
            </a:xfrm>
            <a:custGeom>
              <a:avLst/>
              <a:gdLst>
                <a:gd name="connsiteX0" fmla="*/ 5658 w 17395"/>
                <a:gd name="connsiteY0" fmla="*/ 20181 h 20181"/>
                <a:gd name="connsiteX1" fmla="*/ 12767 w 17395"/>
                <a:gd name="connsiteY1" fmla="*/ 17047 h 20181"/>
                <a:gd name="connsiteX2" fmla="*/ 16822 w 17395"/>
                <a:gd name="connsiteY2" fmla="*/ 10428 h 20181"/>
                <a:gd name="connsiteX3" fmla="*/ 11730 w 17395"/>
                <a:gd name="connsiteY3" fmla="*/ 0 h 20181"/>
                <a:gd name="connsiteX4" fmla="*/ 4609 w 17395"/>
                <a:gd name="connsiteY4" fmla="*/ 3110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89" y="19887"/>
                    <a:pt x="10774" y="18795"/>
                    <a:pt x="12767" y="17047"/>
                  </a:cubicBezTo>
                  <a:cubicBezTo>
                    <a:pt x="14760" y="15305"/>
                    <a:pt x="16178" y="12998"/>
                    <a:pt x="16822" y="10428"/>
                  </a:cubicBezTo>
                  <a:cubicBezTo>
                    <a:pt x="18539" y="4846"/>
                    <a:pt x="16270" y="184"/>
                    <a:pt x="11730" y="0"/>
                  </a:cubicBezTo>
                  <a:cubicBezTo>
                    <a:pt x="9093" y="276"/>
                    <a:pt x="6602" y="1362"/>
                    <a:pt x="4609" y="3110"/>
                  </a:cubicBezTo>
                  <a:cubicBezTo>
                    <a:pt x="2609" y="4852"/>
                    <a:pt x="1198" y="7177"/>
                    <a:pt x="566" y="9753"/>
                  </a:cubicBezTo>
                  <a:cubicBezTo>
                    <a:pt x="-1152" y="15581"/>
                    <a:pt x="1180" y="20181"/>
                    <a:pt x="5658" y="20181"/>
                  </a:cubicBezTo>
                  <a:close/>
                </a:path>
              </a:pathLst>
            </a:custGeom>
            <a:solidFill>
              <a:srgbClr val="161616"/>
            </a:solidFill>
            <a:ln w="6134"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5496E89A-278C-4AD8-B633-8D2BB5677956}"/>
                </a:ext>
              </a:extLst>
            </p:cNvPr>
            <p:cNvSpPr/>
            <p:nvPr/>
          </p:nvSpPr>
          <p:spPr>
            <a:xfrm>
              <a:off x="5999957" y="1560839"/>
              <a:ext cx="22062" cy="24781"/>
            </a:xfrm>
            <a:custGeom>
              <a:avLst/>
              <a:gdLst>
                <a:gd name="connsiteX0" fmla="*/ 8293 w 22062"/>
                <a:gd name="connsiteY0" fmla="*/ 24782 h 24781"/>
                <a:gd name="connsiteX1" fmla="*/ 7925 w 22062"/>
                <a:gd name="connsiteY1" fmla="*/ 24782 h 24781"/>
                <a:gd name="connsiteX2" fmla="*/ 4453 w 22062"/>
                <a:gd name="connsiteY2" fmla="*/ 23917 h 24781"/>
                <a:gd name="connsiteX3" fmla="*/ 1791 w 22062"/>
                <a:gd name="connsiteY3" fmla="*/ 21531 h 24781"/>
                <a:gd name="connsiteX4" fmla="*/ 67 w 22062"/>
                <a:gd name="connsiteY4" fmla="*/ 16599 h 24781"/>
                <a:gd name="connsiteX5" fmla="*/ 687 w 22062"/>
                <a:gd name="connsiteY5" fmla="*/ 11410 h 24781"/>
                <a:gd name="connsiteX6" fmla="*/ 5570 w 22062"/>
                <a:gd name="connsiteY6" fmla="*/ 3503 h 24781"/>
                <a:gd name="connsiteX7" fmla="*/ 14182 w 22062"/>
                <a:gd name="connsiteY7" fmla="*/ 0 h 24781"/>
                <a:gd name="connsiteX8" fmla="*/ 17623 w 22062"/>
                <a:gd name="connsiteY8" fmla="*/ 926 h 24781"/>
                <a:gd name="connsiteX9" fmla="*/ 20316 w 22062"/>
                <a:gd name="connsiteY9" fmla="*/ 3251 h 24781"/>
                <a:gd name="connsiteX10" fmla="*/ 22003 w 22062"/>
                <a:gd name="connsiteY10" fmla="*/ 8195 h 24781"/>
                <a:gd name="connsiteX11" fmla="*/ 21359 w 22062"/>
                <a:gd name="connsiteY11" fmla="*/ 13373 h 24781"/>
                <a:gd name="connsiteX12" fmla="*/ 16587 w 22062"/>
                <a:gd name="connsiteY12" fmla="*/ 21095 h 24781"/>
                <a:gd name="connsiteX13" fmla="*/ 8293 w 22062"/>
                <a:gd name="connsiteY13" fmla="*/ 24782 h 24781"/>
                <a:gd name="connsiteX14" fmla="*/ 13875 w 22062"/>
                <a:gd name="connsiteY14" fmla="*/ 4539 h 24781"/>
                <a:gd name="connsiteX15" fmla="*/ 8318 w 22062"/>
                <a:gd name="connsiteY15" fmla="*/ 7330 h 24781"/>
                <a:gd name="connsiteX16" fmla="*/ 5165 w 22062"/>
                <a:gd name="connsiteY16" fmla="*/ 12698 h 24781"/>
                <a:gd name="connsiteX17" fmla="*/ 4686 w 22062"/>
                <a:gd name="connsiteY17" fmla="*/ 15814 h 24781"/>
                <a:gd name="connsiteX18" fmla="*/ 5594 w 22062"/>
                <a:gd name="connsiteY18" fmla="*/ 18832 h 24781"/>
                <a:gd name="connsiteX19" fmla="*/ 6680 w 22062"/>
                <a:gd name="connsiteY19" fmla="*/ 19826 h 24781"/>
                <a:gd name="connsiteX20" fmla="*/ 8109 w 22062"/>
                <a:gd name="connsiteY20" fmla="*/ 20181 h 24781"/>
                <a:gd name="connsiteX21" fmla="*/ 13814 w 22062"/>
                <a:gd name="connsiteY21" fmla="*/ 17452 h 24781"/>
                <a:gd name="connsiteX22" fmla="*/ 17065 w 22062"/>
                <a:gd name="connsiteY22" fmla="*/ 12023 h 24781"/>
                <a:gd name="connsiteX23" fmla="*/ 17507 w 22062"/>
                <a:gd name="connsiteY23" fmla="*/ 8913 h 24781"/>
                <a:gd name="connsiteX24" fmla="*/ 16636 w 22062"/>
                <a:gd name="connsiteY24" fmla="*/ 5889 h 24781"/>
                <a:gd name="connsiteX25" fmla="*/ 15513 w 22062"/>
                <a:gd name="connsiteY25" fmla="*/ 4907 h 24781"/>
                <a:gd name="connsiteX26" fmla="*/ 14059 w 22062"/>
                <a:gd name="connsiteY26" fmla="*/ 4539 h 24781"/>
                <a:gd name="connsiteX27" fmla="*/ 13875 w 2206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1">
                  <a:moveTo>
                    <a:pt x="8293" y="24782"/>
                  </a:moveTo>
                  <a:lnTo>
                    <a:pt x="7925" y="24782"/>
                  </a:lnTo>
                  <a:cubicBezTo>
                    <a:pt x="6717" y="24782"/>
                    <a:pt x="5527" y="24488"/>
                    <a:pt x="4453" y="23917"/>
                  </a:cubicBezTo>
                  <a:cubicBezTo>
                    <a:pt x="3386" y="23353"/>
                    <a:pt x="2472" y="22531"/>
                    <a:pt x="1791" y="21531"/>
                  </a:cubicBezTo>
                  <a:cubicBezTo>
                    <a:pt x="852" y="20040"/>
                    <a:pt x="264" y="18353"/>
                    <a:pt x="67" y="16599"/>
                  </a:cubicBezTo>
                  <a:cubicBezTo>
                    <a:pt x="-123" y="14845"/>
                    <a:pt x="92" y="13072"/>
                    <a:pt x="687" y="11410"/>
                  </a:cubicBezTo>
                  <a:cubicBezTo>
                    <a:pt x="1435" y="8324"/>
                    <a:pt x="3147" y="5551"/>
                    <a:pt x="5570" y="3503"/>
                  </a:cubicBezTo>
                  <a:cubicBezTo>
                    <a:pt x="7999" y="1448"/>
                    <a:pt x="11017" y="227"/>
                    <a:pt x="14182" y="0"/>
                  </a:cubicBezTo>
                  <a:cubicBezTo>
                    <a:pt x="15384" y="43"/>
                    <a:pt x="16562" y="362"/>
                    <a:pt x="17623" y="926"/>
                  </a:cubicBezTo>
                  <a:cubicBezTo>
                    <a:pt x="18684" y="1484"/>
                    <a:pt x="19605" y="2282"/>
                    <a:pt x="20316" y="3251"/>
                  </a:cubicBezTo>
                  <a:cubicBezTo>
                    <a:pt x="21243" y="4748"/>
                    <a:pt x="21819" y="6441"/>
                    <a:pt x="22003" y="8195"/>
                  </a:cubicBezTo>
                  <a:cubicBezTo>
                    <a:pt x="22181" y="9944"/>
                    <a:pt x="21960" y="11716"/>
                    <a:pt x="21359" y="13373"/>
                  </a:cubicBezTo>
                  <a:cubicBezTo>
                    <a:pt x="20580" y="16366"/>
                    <a:pt x="18918" y="19059"/>
                    <a:pt x="16587" y="21095"/>
                  </a:cubicBezTo>
                  <a:cubicBezTo>
                    <a:pt x="14256" y="23126"/>
                    <a:pt x="11366" y="24414"/>
                    <a:pt x="8293" y="24782"/>
                  </a:cubicBezTo>
                  <a:close/>
                  <a:moveTo>
                    <a:pt x="13875" y="4539"/>
                  </a:moveTo>
                  <a:cubicBezTo>
                    <a:pt x="11790" y="4914"/>
                    <a:pt x="9864" y="5883"/>
                    <a:pt x="8318" y="7330"/>
                  </a:cubicBezTo>
                  <a:cubicBezTo>
                    <a:pt x="6772" y="8778"/>
                    <a:pt x="5674" y="10643"/>
                    <a:pt x="5165" y="12698"/>
                  </a:cubicBezTo>
                  <a:cubicBezTo>
                    <a:pt x="4772" y="13692"/>
                    <a:pt x="4607" y="14753"/>
                    <a:pt x="4686" y="15814"/>
                  </a:cubicBezTo>
                  <a:cubicBezTo>
                    <a:pt x="4760" y="16875"/>
                    <a:pt x="5073" y="17906"/>
                    <a:pt x="5594" y="18832"/>
                  </a:cubicBezTo>
                  <a:cubicBezTo>
                    <a:pt x="5870" y="19249"/>
                    <a:pt x="6245" y="19593"/>
                    <a:pt x="6680" y="19826"/>
                  </a:cubicBezTo>
                  <a:cubicBezTo>
                    <a:pt x="7122" y="20059"/>
                    <a:pt x="7612" y="20181"/>
                    <a:pt x="8109" y="20181"/>
                  </a:cubicBezTo>
                  <a:cubicBezTo>
                    <a:pt x="10238" y="19850"/>
                    <a:pt x="12225" y="18899"/>
                    <a:pt x="13814" y="17452"/>
                  </a:cubicBezTo>
                  <a:cubicBezTo>
                    <a:pt x="15409" y="15998"/>
                    <a:pt x="16538" y="14115"/>
                    <a:pt x="17065" y="12023"/>
                  </a:cubicBezTo>
                  <a:cubicBezTo>
                    <a:pt x="17427" y="11029"/>
                    <a:pt x="17580" y="9968"/>
                    <a:pt x="17507" y="8913"/>
                  </a:cubicBezTo>
                  <a:cubicBezTo>
                    <a:pt x="17433" y="7852"/>
                    <a:pt x="17132" y="6827"/>
                    <a:pt x="16636" y="5889"/>
                  </a:cubicBezTo>
                  <a:cubicBezTo>
                    <a:pt x="16347" y="5478"/>
                    <a:pt x="15961" y="5140"/>
                    <a:pt x="15513" y="4907"/>
                  </a:cubicBezTo>
                  <a:cubicBezTo>
                    <a:pt x="15065" y="4668"/>
                    <a:pt x="14569" y="4545"/>
                    <a:pt x="14059" y="4539"/>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0560A407-9937-4D23-8BD3-5ED00411B22F}"/>
                </a:ext>
              </a:extLst>
            </p:cNvPr>
            <p:cNvSpPr/>
            <p:nvPr/>
          </p:nvSpPr>
          <p:spPr>
            <a:xfrm>
              <a:off x="6039091" y="1564519"/>
              <a:ext cx="17395" cy="20181"/>
            </a:xfrm>
            <a:custGeom>
              <a:avLst/>
              <a:gdLst>
                <a:gd name="connsiteX0" fmla="*/ 5658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03 w 17395"/>
                <a:gd name="connsiteY4" fmla="*/ 3110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89" y="19887"/>
                    <a:pt x="10768" y="18795"/>
                    <a:pt x="12767" y="17053"/>
                  </a:cubicBezTo>
                  <a:cubicBezTo>
                    <a:pt x="14761" y="15305"/>
                    <a:pt x="16178" y="12998"/>
                    <a:pt x="16822" y="10428"/>
                  </a:cubicBezTo>
                  <a:cubicBezTo>
                    <a:pt x="18539" y="4846"/>
                    <a:pt x="16270" y="184"/>
                    <a:pt x="11730" y="0"/>
                  </a:cubicBezTo>
                  <a:cubicBezTo>
                    <a:pt x="9093" y="276"/>
                    <a:pt x="6602" y="1362"/>
                    <a:pt x="4603" y="3110"/>
                  </a:cubicBezTo>
                  <a:cubicBezTo>
                    <a:pt x="2609" y="4852"/>
                    <a:pt x="1198" y="7177"/>
                    <a:pt x="566" y="9753"/>
                  </a:cubicBezTo>
                  <a:cubicBezTo>
                    <a:pt x="-1152" y="15335"/>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B6B49A40-89F1-4386-BEA5-DB24DE926230}"/>
                </a:ext>
              </a:extLst>
            </p:cNvPr>
            <p:cNvSpPr/>
            <p:nvPr/>
          </p:nvSpPr>
          <p:spPr>
            <a:xfrm>
              <a:off x="6036700" y="1562249"/>
              <a:ext cx="22063" cy="24782"/>
            </a:xfrm>
            <a:custGeom>
              <a:avLst/>
              <a:gdLst>
                <a:gd name="connsiteX0" fmla="*/ 8294 w 22063"/>
                <a:gd name="connsiteY0" fmla="*/ 24782 h 24782"/>
                <a:gd name="connsiteX1" fmla="*/ 7926 w 22063"/>
                <a:gd name="connsiteY1" fmla="*/ 24782 h 24782"/>
                <a:gd name="connsiteX2" fmla="*/ 4454 w 22063"/>
                <a:gd name="connsiteY2" fmla="*/ 23917 h 24782"/>
                <a:gd name="connsiteX3" fmla="*/ 1792 w 22063"/>
                <a:gd name="connsiteY3" fmla="*/ 21531 h 24782"/>
                <a:gd name="connsiteX4" fmla="*/ 68 w 22063"/>
                <a:gd name="connsiteY4" fmla="*/ 16599 h 24782"/>
                <a:gd name="connsiteX5" fmla="*/ 688 w 22063"/>
                <a:gd name="connsiteY5" fmla="*/ 11410 h 24782"/>
                <a:gd name="connsiteX6" fmla="*/ 5589 w 22063"/>
                <a:gd name="connsiteY6" fmla="*/ 3521 h 24782"/>
                <a:gd name="connsiteX7" fmla="*/ 14183 w 22063"/>
                <a:gd name="connsiteY7" fmla="*/ 0 h 24782"/>
                <a:gd name="connsiteX8" fmla="*/ 17624 w 22063"/>
                <a:gd name="connsiteY8" fmla="*/ 926 h 24782"/>
                <a:gd name="connsiteX9" fmla="*/ 20317 w 22063"/>
                <a:gd name="connsiteY9" fmla="*/ 3251 h 24782"/>
                <a:gd name="connsiteX10" fmla="*/ 22004 w 22063"/>
                <a:gd name="connsiteY10" fmla="*/ 8195 h 24782"/>
                <a:gd name="connsiteX11" fmla="*/ 21360 w 22063"/>
                <a:gd name="connsiteY11" fmla="*/ 13372 h 24782"/>
                <a:gd name="connsiteX12" fmla="*/ 16587 w 22063"/>
                <a:gd name="connsiteY12" fmla="*/ 21095 h 24782"/>
                <a:gd name="connsiteX13" fmla="*/ 8294 w 22063"/>
                <a:gd name="connsiteY13" fmla="*/ 24782 h 24782"/>
                <a:gd name="connsiteX14" fmla="*/ 13876 w 22063"/>
                <a:gd name="connsiteY14" fmla="*/ 4539 h 24782"/>
                <a:gd name="connsiteX15" fmla="*/ 8306 w 22063"/>
                <a:gd name="connsiteY15" fmla="*/ 7324 h 24782"/>
                <a:gd name="connsiteX16" fmla="*/ 5166 w 22063"/>
                <a:gd name="connsiteY16" fmla="*/ 12698 h 24782"/>
                <a:gd name="connsiteX17" fmla="*/ 4681 w 22063"/>
                <a:gd name="connsiteY17" fmla="*/ 15814 h 24782"/>
                <a:gd name="connsiteX18" fmla="*/ 5595 w 22063"/>
                <a:gd name="connsiteY18" fmla="*/ 18832 h 24782"/>
                <a:gd name="connsiteX19" fmla="*/ 6681 w 22063"/>
                <a:gd name="connsiteY19" fmla="*/ 19826 h 24782"/>
                <a:gd name="connsiteX20" fmla="*/ 8110 w 22063"/>
                <a:gd name="connsiteY20" fmla="*/ 20181 h 24782"/>
                <a:gd name="connsiteX21" fmla="*/ 13766 w 22063"/>
                <a:gd name="connsiteY21" fmla="*/ 17396 h 24782"/>
                <a:gd name="connsiteX22" fmla="*/ 17066 w 22063"/>
                <a:gd name="connsiteY22" fmla="*/ 12023 h 24782"/>
                <a:gd name="connsiteX23" fmla="*/ 17501 w 22063"/>
                <a:gd name="connsiteY23" fmla="*/ 8913 h 24782"/>
                <a:gd name="connsiteX24" fmla="*/ 16636 w 22063"/>
                <a:gd name="connsiteY24" fmla="*/ 5889 h 24782"/>
                <a:gd name="connsiteX25" fmla="*/ 15508 w 22063"/>
                <a:gd name="connsiteY25" fmla="*/ 4907 h 24782"/>
                <a:gd name="connsiteX26" fmla="*/ 14060 w 22063"/>
                <a:gd name="connsiteY26" fmla="*/ 4539 h 24782"/>
                <a:gd name="connsiteX27" fmla="*/ 13876 w 22063"/>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94" y="24782"/>
                  </a:moveTo>
                  <a:lnTo>
                    <a:pt x="7926" y="24782"/>
                  </a:lnTo>
                  <a:cubicBezTo>
                    <a:pt x="6717" y="24782"/>
                    <a:pt x="5521" y="24488"/>
                    <a:pt x="4454" y="23917"/>
                  </a:cubicBezTo>
                  <a:cubicBezTo>
                    <a:pt x="3387" y="23353"/>
                    <a:pt x="2473" y="22531"/>
                    <a:pt x="1792" y="21531"/>
                  </a:cubicBezTo>
                  <a:cubicBezTo>
                    <a:pt x="847" y="20040"/>
                    <a:pt x="258" y="18353"/>
                    <a:pt x="68" y="16599"/>
                  </a:cubicBezTo>
                  <a:cubicBezTo>
                    <a:pt x="-122" y="14845"/>
                    <a:pt x="86" y="13072"/>
                    <a:pt x="688" y="11410"/>
                  </a:cubicBezTo>
                  <a:cubicBezTo>
                    <a:pt x="1455" y="8330"/>
                    <a:pt x="3166" y="5570"/>
                    <a:pt x="5589" y="3521"/>
                  </a:cubicBezTo>
                  <a:cubicBezTo>
                    <a:pt x="8012" y="1478"/>
                    <a:pt x="11018" y="245"/>
                    <a:pt x="14183" y="0"/>
                  </a:cubicBezTo>
                  <a:cubicBezTo>
                    <a:pt x="15385" y="43"/>
                    <a:pt x="16557" y="362"/>
                    <a:pt x="17624" y="926"/>
                  </a:cubicBezTo>
                  <a:cubicBezTo>
                    <a:pt x="18686" y="1484"/>
                    <a:pt x="19605" y="2282"/>
                    <a:pt x="20317" y="3251"/>
                  </a:cubicBezTo>
                  <a:cubicBezTo>
                    <a:pt x="21243" y="4748"/>
                    <a:pt x="21820" y="6441"/>
                    <a:pt x="22004" y="8195"/>
                  </a:cubicBezTo>
                  <a:cubicBezTo>
                    <a:pt x="22182" y="9944"/>
                    <a:pt x="21961" y="11716"/>
                    <a:pt x="21360" y="13372"/>
                  </a:cubicBezTo>
                  <a:cubicBezTo>
                    <a:pt x="20581" y="16366"/>
                    <a:pt x="18918" y="19059"/>
                    <a:pt x="16587" y="21095"/>
                  </a:cubicBezTo>
                  <a:cubicBezTo>
                    <a:pt x="14256" y="23126"/>
                    <a:pt x="11367" y="24414"/>
                    <a:pt x="8294" y="24782"/>
                  </a:cubicBezTo>
                  <a:close/>
                  <a:moveTo>
                    <a:pt x="13876" y="4539"/>
                  </a:moveTo>
                  <a:cubicBezTo>
                    <a:pt x="11791" y="4907"/>
                    <a:pt x="9852" y="5877"/>
                    <a:pt x="8306" y="7324"/>
                  </a:cubicBezTo>
                  <a:cubicBezTo>
                    <a:pt x="6761" y="8772"/>
                    <a:pt x="5669" y="10643"/>
                    <a:pt x="5166" y="12698"/>
                  </a:cubicBezTo>
                  <a:cubicBezTo>
                    <a:pt x="4773" y="13685"/>
                    <a:pt x="4607" y="14753"/>
                    <a:pt x="4681" y="15814"/>
                  </a:cubicBezTo>
                  <a:cubicBezTo>
                    <a:pt x="4754" y="16875"/>
                    <a:pt x="5067" y="17906"/>
                    <a:pt x="5595" y="18832"/>
                  </a:cubicBezTo>
                  <a:cubicBezTo>
                    <a:pt x="5871" y="19249"/>
                    <a:pt x="6245" y="19593"/>
                    <a:pt x="6681" y="19826"/>
                  </a:cubicBezTo>
                  <a:cubicBezTo>
                    <a:pt x="7123" y="20059"/>
                    <a:pt x="7613" y="20181"/>
                    <a:pt x="8110" y="20181"/>
                  </a:cubicBezTo>
                  <a:cubicBezTo>
                    <a:pt x="10220" y="19807"/>
                    <a:pt x="12183" y="18844"/>
                    <a:pt x="13766" y="17396"/>
                  </a:cubicBezTo>
                  <a:cubicBezTo>
                    <a:pt x="15354" y="15955"/>
                    <a:pt x="16495" y="14090"/>
                    <a:pt x="17066" y="12023"/>
                  </a:cubicBezTo>
                  <a:cubicBezTo>
                    <a:pt x="17428" y="11029"/>
                    <a:pt x="17575" y="9968"/>
                    <a:pt x="17501" y="8913"/>
                  </a:cubicBezTo>
                  <a:cubicBezTo>
                    <a:pt x="17428" y="7852"/>
                    <a:pt x="17133" y="6827"/>
                    <a:pt x="16636" y="5889"/>
                  </a:cubicBezTo>
                  <a:cubicBezTo>
                    <a:pt x="16342" y="5478"/>
                    <a:pt x="15962" y="5141"/>
                    <a:pt x="15508" y="4907"/>
                  </a:cubicBezTo>
                  <a:cubicBezTo>
                    <a:pt x="15060" y="4668"/>
                    <a:pt x="14563" y="4545"/>
                    <a:pt x="14060" y="4539"/>
                  </a:cubicBezTo>
                  <a:lnTo>
                    <a:pt x="13876" y="4539"/>
                  </a:lnTo>
                  <a:close/>
                </a:path>
              </a:pathLst>
            </a:custGeom>
            <a:solidFill>
              <a:srgbClr val="0E0E0E"/>
            </a:solidFill>
            <a:ln w="6134"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243E7E62-9190-442C-9C58-D6078D8C52EF}"/>
                </a:ext>
              </a:extLst>
            </p:cNvPr>
            <p:cNvSpPr/>
            <p:nvPr/>
          </p:nvSpPr>
          <p:spPr>
            <a:xfrm>
              <a:off x="6048072" y="1597950"/>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3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7" y="1392"/>
                    <a:pt x="4621" y="3147"/>
                  </a:cubicBezTo>
                  <a:cubicBezTo>
                    <a:pt x="2615" y="4901"/>
                    <a:pt x="1191" y="7226"/>
                    <a:pt x="541" y="9815"/>
                  </a:cubicBezTo>
                  <a:cubicBezTo>
                    <a:pt x="-1115" y="15335"/>
                    <a:pt x="1155" y="19997"/>
                    <a:pt x="5633" y="20181"/>
                  </a:cubicBezTo>
                  <a:cubicBezTo>
                    <a:pt x="8277" y="19887"/>
                    <a:pt x="10767" y="18801"/>
                    <a:pt x="12773" y="17059"/>
                  </a:cubicBezTo>
                  <a:cubicBezTo>
                    <a:pt x="14779"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6B85C14A-1533-43FD-804A-08DD01FA5446}"/>
                </a:ext>
              </a:extLst>
            </p:cNvPr>
            <p:cNvSpPr/>
            <p:nvPr/>
          </p:nvSpPr>
          <p:spPr>
            <a:xfrm>
              <a:off x="6045846" y="1595681"/>
              <a:ext cx="22063" cy="24782"/>
            </a:xfrm>
            <a:custGeom>
              <a:avLst/>
              <a:gdLst>
                <a:gd name="connsiteX0" fmla="*/ 8226 w 22063"/>
                <a:gd name="connsiteY0" fmla="*/ 24782 h 24782"/>
                <a:gd name="connsiteX1" fmla="*/ 7920 w 22063"/>
                <a:gd name="connsiteY1" fmla="*/ 24782 h 24782"/>
                <a:gd name="connsiteX2" fmla="*/ 4479 w 22063"/>
                <a:gd name="connsiteY2" fmla="*/ 23862 h 24782"/>
                <a:gd name="connsiteX3" fmla="*/ 1786 w 22063"/>
                <a:gd name="connsiteY3" fmla="*/ 21531 h 24782"/>
                <a:gd name="connsiteX4" fmla="*/ 68 w 22063"/>
                <a:gd name="connsiteY4" fmla="*/ 16599 h 24782"/>
                <a:gd name="connsiteX5" fmla="*/ 681 w 22063"/>
                <a:gd name="connsiteY5" fmla="*/ 11409 h 24782"/>
                <a:gd name="connsiteX6" fmla="*/ 5564 w 22063"/>
                <a:gd name="connsiteY6" fmla="*/ 3503 h 24782"/>
                <a:gd name="connsiteX7" fmla="*/ 14177 w 22063"/>
                <a:gd name="connsiteY7" fmla="*/ 0 h 24782"/>
                <a:gd name="connsiteX8" fmla="*/ 17643 w 22063"/>
                <a:gd name="connsiteY8" fmla="*/ 877 h 24782"/>
                <a:gd name="connsiteX9" fmla="*/ 20311 w 22063"/>
                <a:gd name="connsiteY9" fmla="*/ 3251 h 24782"/>
                <a:gd name="connsiteX10" fmla="*/ 22004 w 22063"/>
                <a:gd name="connsiteY10" fmla="*/ 8189 h 24782"/>
                <a:gd name="connsiteX11" fmla="*/ 21354 w 22063"/>
                <a:gd name="connsiteY11" fmla="*/ 13372 h 24782"/>
                <a:gd name="connsiteX12" fmla="*/ 16563 w 22063"/>
                <a:gd name="connsiteY12" fmla="*/ 21120 h 24782"/>
                <a:gd name="connsiteX13" fmla="*/ 8226 w 22063"/>
                <a:gd name="connsiteY13" fmla="*/ 24782 h 24782"/>
                <a:gd name="connsiteX14" fmla="*/ 13809 w 22063"/>
                <a:gd name="connsiteY14" fmla="*/ 4601 h 24782"/>
                <a:gd name="connsiteX15" fmla="*/ 8251 w 22063"/>
                <a:gd name="connsiteY15" fmla="*/ 7392 h 24782"/>
                <a:gd name="connsiteX16" fmla="*/ 5098 w 22063"/>
                <a:gd name="connsiteY16" fmla="*/ 12759 h 24782"/>
                <a:gd name="connsiteX17" fmla="*/ 4626 w 22063"/>
                <a:gd name="connsiteY17" fmla="*/ 15875 h 24782"/>
                <a:gd name="connsiteX18" fmla="*/ 5527 w 22063"/>
                <a:gd name="connsiteY18" fmla="*/ 18893 h 24782"/>
                <a:gd name="connsiteX19" fmla="*/ 6656 w 22063"/>
                <a:gd name="connsiteY19" fmla="*/ 19881 h 24782"/>
                <a:gd name="connsiteX20" fmla="*/ 8104 w 22063"/>
                <a:gd name="connsiteY20" fmla="*/ 20243 h 24782"/>
                <a:gd name="connsiteX21" fmla="*/ 13735 w 22063"/>
                <a:gd name="connsiteY21" fmla="*/ 17452 h 24782"/>
                <a:gd name="connsiteX22" fmla="*/ 16998 w 22063"/>
                <a:gd name="connsiteY22" fmla="*/ 12084 h 24782"/>
                <a:gd name="connsiteX23" fmla="*/ 17465 w 22063"/>
                <a:gd name="connsiteY23" fmla="*/ 8968 h 24782"/>
                <a:gd name="connsiteX24" fmla="*/ 16569 w 22063"/>
                <a:gd name="connsiteY24" fmla="*/ 5950 h 24782"/>
                <a:gd name="connsiteX25" fmla="*/ 15440 w 22063"/>
                <a:gd name="connsiteY25" fmla="*/ 4993 h 24782"/>
                <a:gd name="connsiteX26" fmla="*/ 13993 w 22063"/>
                <a:gd name="connsiteY26" fmla="*/ 4662 h 24782"/>
                <a:gd name="connsiteX27" fmla="*/ 13809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26" y="24782"/>
                  </a:moveTo>
                  <a:lnTo>
                    <a:pt x="7920" y="24782"/>
                  </a:lnTo>
                  <a:cubicBezTo>
                    <a:pt x="6718" y="24739"/>
                    <a:pt x="5540" y="24426"/>
                    <a:pt x="4479" y="23862"/>
                  </a:cubicBezTo>
                  <a:cubicBezTo>
                    <a:pt x="3417" y="23304"/>
                    <a:pt x="2497" y="22500"/>
                    <a:pt x="1786" y="21531"/>
                  </a:cubicBezTo>
                  <a:cubicBezTo>
                    <a:pt x="847" y="20034"/>
                    <a:pt x="264" y="18347"/>
                    <a:pt x="68" y="16599"/>
                  </a:cubicBezTo>
                  <a:cubicBezTo>
                    <a:pt x="-122" y="14845"/>
                    <a:pt x="87" y="13072"/>
                    <a:pt x="681" y="11409"/>
                  </a:cubicBezTo>
                  <a:cubicBezTo>
                    <a:pt x="1430" y="8324"/>
                    <a:pt x="3141" y="5551"/>
                    <a:pt x="5564" y="3503"/>
                  </a:cubicBezTo>
                  <a:cubicBezTo>
                    <a:pt x="7994" y="1448"/>
                    <a:pt x="11005" y="221"/>
                    <a:pt x="14177" y="0"/>
                  </a:cubicBezTo>
                  <a:cubicBezTo>
                    <a:pt x="15385" y="12"/>
                    <a:pt x="16575" y="313"/>
                    <a:pt x="17643" y="877"/>
                  </a:cubicBezTo>
                  <a:cubicBezTo>
                    <a:pt x="18710" y="1441"/>
                    <a:pt x="19624" y="2257"/>
                    <a:pt x="20311" y="3251"/>
                  </a:cubicBezTo>
                  <a:cubicBezTo>
                    <a:pt x="21243" y="4748"/>
                    <a:pt x="21820" y="6435"/>
                    <a:pt x="22004" y="8189"/>
                  </a:cubicBezTo>
                  <a:cubicBezTo>
                    <a:pt x="22182" y="9944"/>
                    <a:pt x="21961" y="11716"/>
                    <a:pt x="21354" y="13372"/>
                  </a:cubicBezTo>
                  <a:cubicBezTo>
                    <a:pt x="20581" y="16378"/>
                    <a:pt x="18906" y="19077"/>
                    <a:pt x="16563" y="21120"/>
                  </a:cubicBezTo>
                  <a:cubicBezTo>
                    <a:pt x="14220" y="23156"/>
                    <a:pt x="11312" y="24432"/>
                    <a:pt x="8226" y="24782"/>
                  </a:cubicBezTo>
                  <a:close/>
                  <a:moveTo>
                    <a:pt x="13809" y="4601"/>
                  </a:moveTo>
                  <a:cubicBezTo>
                    <a:pt x="11723" y="4975"/>
                    <a:pt x="9797" y="5944"/>
                    <a:pt x="8251" y="7392"/>
                  </a:cubicBezTo>
                  <a:cubicBezTo>
                    <a:pt x="6705" y="8839"/>
                    <a:pt x="5607" y="10704"/>
                    <a:pt x="5098" y="12759"/>
                  </a:cubicBezTo>
                  <a:cubicBezTo>
                    <a:pt x="4712" y="13747"/>
                    <a:pt x="4552" y="14814"/>
                    <a:pt x="4626" y="15875"/>
                  </a:cubicBezTo>
                  <a:cubicBezTo>
                    <a:pt x="4700" y="16936"/>
                    <a:pt x="5006" y="17967"/>
                    <a:pt x="5527" y="18893"/>
                  </a:cubicBezTo>
                  <a:cubicBezTo>
                    <a:pt x="5822" y="19304"/>
                    <a:pt x="6208" y="19642"/>
                    <a:pt x="6656" y="19881"/>
                  </a:cubicBezTo>
                  <a:cubicBezTo>
                    <a:pt x="7104" y="20114"/>
                    <a:pt x="7601" y="20237"/>
                    <a:pt x="8104" y="20243"/>
                  </a:cubicBezTo>
                  <a:cubicBezTo>
                    <a:pt x="10208" y="19862"/>
                    <a:pt x="12159" y="18893"/>
                    <a:pt x="13735" y="17452"/>
                  </a:cubicBezTo>
                  <a:cubicBezTo>
                    <a:pt x="15312" y="16010"/>
                    <a:pt x="16440" y="14145"/>
                    <a:pt x="16998" y="12084"/>
                  </a:cubicBezTo>
                  <a:cubicBezTo>
                    <a:pt x="17379" y="11090"/>
                    <a:pt x="17538" y="10029"/>
                    <a:pt x="17465" y="8968"/>
                  </a:cubicBezTo>
                  <a:cubicBezTo>
                    <a:pt x="17385" y="7907"/>
                    <a:pt x="17084" y="6876"/>
                    <a:pt x="16569" y="5950"/>
                  </a:cubicBezTo>
                  <a:cubicBezTo>
                    <a:pt x="16274" y="5545"/>
                    <a:pt x="15888" y="5214"/>
                    <a:pt x="15440" y="4993"/>
                  </a:cubicBezTo>
                  <a:cubicBezTo>
                    <a:pt x="14993" y="4766"/>
                    <a:pt x="14496" y="4656"/>
                    <a:pt x="13993" y="4662"/>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3FB8D684-5F8C-4A4B-AB20-6879577164C5}"/>
                </a:ext>
              </a:extLst>
            </p:cNvPr>
            <p:cNvSpPr/>
            <p:nvPr/>
          </p:nvSpPr>
          <p:spPr>
            <a:xfrm>
              <a:off x="6084815" y="1599361"/>
              <a:ext cx="17399" cy="20181"/>
            </a:xfrm>
            <a:custGeom>
              <a:avLst/>
              <a:gdLst>
                <a:gd name="connsiteX0" fmla="*/ 16858 w 17399"/>
                <a:gd name="connsiteY0" fmla="*/ 10428 h 20181"/>
                <a:gd name="connsiteX1" fmla="*/ 11767 w 17399"/>
                <a:gd name="connsiteY1" fmla="*/ 0 h 20181"/>
                <a:gd name="connsiteX2" fmla="*/ 4615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0" y="1392"/>
                    <a:pt x="4615" y="3147"/>
                  </a:cubicBezTo>
                  <a:cubicBezTo>
                    <a:pt x="2609" y="4901"/>
                    <a:pt x="1185" y="7226"/>
                    <a:pt x="541" y="9815"/>
                  </a:cubicBezTo>
                  <a:cubicBezTo>
                    <a:pt x="-1115" y="15335"/>
                    <a:pt x="1155" y="19997"/>
                    <a:pt x="5633" y="20181"/>
                  </a:cubicBezTo>
                  <a:cubicBezTo>
                    <a:pt x="8277" y="19887"/>
                    <a:pt x="10761" y="18801"/>
                    <a:pt x="12767" y="17059"/>
                  </a:cubicBezTo>
                  <a:cubicBezTo>
                    <a:pt x="14773"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19AED663-7145-41AF-BAAA-7EA3D3670501}"/>
                </a:ext>
              </a:extLst>
            </p:cNvPr>
            <p:cNvSpPr/>
            <p:nvPr/>
          </p:nvSpPr>
          <p:spPr>
            <a:xfrm>
              <a:off x="6082651" y="1597091"/>
              <a:ext cx="22063" cy="24782"/>
            </a:xfrm>
            <a:custGeom>
              <a:avLst/>
              <a:gdLst>
                <a:gd name="connsiteX0" fmla="*/ 8226 w 22063"/>
                <a:gd name="connsiteY0" fmla="*/ 24782 h 24782"/>
                <a:gd name="connsiteX1" fmla="*/ 7920 w 22063"/>
                <a:gd name="connsiteY1" fmla="*/ 24782 h 24782"/>
                <a:gd name="connsiteX2" fmla="*/ 4479 w 22063"/>
                <a:gd name="connsiteY2" fmla="*/ 23862 h 24782"/>
                <a:gd name="connsiteX3" fmla="*/ 1786 w 22063"/>
                <a:gd name="connsiteY3" fmla="*/ 21531 h 24782"/>
                <a:gd name="connsiteX4" fmla="*/ 68 w 22063"/>
                <a:gd name="connsiteY4" fmla="*/ 16599 h 24782"/>
                <a:gd name="connsiteX5" fmla="*/ 681 w 22063"/>
                <a:gd name="connsiteY5" fmla="*/ 11410 h 24782"/>
                <a:gd name="connsiteX6" fmla="*/ 5576 w 22063"/>
                <a:gd name="connsiteY6" fmla="*/ 3509 h 24782"/>
                <a:gd name="connsiteX7" fmla="*/ 14177 w 22063"/>
                <a:gd name="connsiteY7" fmla="*/ 0 h 24782"/>
                <a:gd name="connsiteX8" fmla="*/ 17643 w 22063"/>
                <a:gd name="connsiteY8" fmla="*/ 877 h 24782"/>
                <a:gd name="connsiteX9" fmla="*/ 20311 w 22063"/>
                <a:gd name="connsiteY9" fmla="*/ 3251 h 24782"/>
                <a:gd name="connsiteX10" fmla="*/ 22004 w 22063"/>
                <a:gd name="connsiteY10" fmla="*/ 8189 h 24782"/>
                <a:gd name="connsiteX11" fmla="*/ 21354 w 22063"/>
                <a:gd name="connsiteY11" fmla="*/ 13373 h 24782"/>
                <a:gd name="connsiteX12" fmla="*/ 16563 w 22063"/>
                <a:gd name="connsiteY12" fmla="*/ 21120 h 24782"/>
                <a:gd name="connsiteX13" fmla="*/ 8226 w 22063"/>
                <a:gd name="connsiteY13" fmla="*/ 24782 h 24782"/>
                <a:gd name="connsiteX14" fmla="*/ 13809 w 22063"/>
                <a:gd name="connsiteY14" fmla="*/ 4601 h 24782"/>
                <a:gd name="connsiteX15" fmla="*/ 8263 w 22063"/>
                <a:gd name="connsiteY15" fmla="*/ 7367 h 24782"/>
                <a:gd name="connsiteX16" fmla="*/ 5098 w 22063"/>
                <a:gd name="connsiteY16" fmla="*/ 12698 h 24782"/>
                <a:gd name="connsiteX17" fmla="*/ 4638 w 22063"/>
                <a:gd name="connsiteY17" fmla="*/ 15814 h 24782"/>
                <a:gd name="connsiteX18" fmla="*/ 5527 w 22063"/>
                <a:gd name="connsiteY18" fmla="*/ 18832 h 24782"/>
                <a:gd name="connsiteX19" fmla="*/ 6625 w 22063"/>
                <a:gd name="connsiteY19" fmla="*/ 19801 h 24782"/>
                <a:gd name="connsiteX20" fmla="*/ 8043 w 22063"/>
                <a:gd name="connsiteY20" fmla="*/ 20181 h 24782"/>
                <a:gd name="connsiteX21" fmla="*/ 13741 w 22063"/>
                <a:gd name="connsiteY21" fmla="*/ 17440 h 24782"/>
                <a:gd name="connsiteX22" fmla="*/ 16998 w 22063"/>
                <a:gd name="connsiteY22" fmla="*/ 12023 h 24782"/>
                <a:gd name="connsiteX23" fmla="*/ 17465 w 22063"/>
                <a:gd name="connsiteY23" fmla="*/ 8907 h 24782"/>
                <a:gd name="connsiteX24" fmla="*/ 16569 w 22063"/>
                <a:gd name="connsiteY24" fmla="*/ 5889 h 24782"/>
                <a:gd name="connsiteX25" fmla="*/ 15440 w 22063"/>
                <a:gd name="connsiteY25" fmla="*/ 4932 h 24782"/>
                <a:gd name="connsiteX26" fmla="*/ 13993 w 22063"/>
                <a:gd name="connsiteY26" fmla="*/ 4601 h 24782"/>
                <a:gd name="connsiteX27" fmla="*/ 13809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26" y="24782"/>
                  </a:moveTo>
                  <a:lnTo>
                    <a:pt x="7920" y="24782"/>
                  </a:lnTo>
                  <a:cubicBezTo>
                    <a:pt x="6718" y="24739"/>
                    <a:pt x="5540" y="24426"/>
                    <a:pt x="4479" y="23862"/>
                  </a:cubicBezTo>
                  <a:cubicBezTo>
                    <a:pt x="3417" y="23304"/>
                    <a:pt x="2497" y="22500"/>
                    <a:pt x="1786" y="21531"/>
                  </a:cubicBezTo>
                  <a:cubicBezTo>
                    <a:pt x="847" y="20034"/>
                    <a:pt x="264" y="18347"/>
                    <a:pt x="68" y="16599"/>
                  </a:cubicBezTo>
                  <a:cubicBezTo>
                    <a:pt x="-122" y="14845"/>
                    <a:pt x="87" y="13072"/>
                    <a:pt x="681" y="11410"/>
                  </a:cubicBezTo>
                  <a:cubicBezTo>
                    <a:pt x="1436" y="8324"/>
                    <a:pt x="3154" y="5558"/>
                    <a:pt x="5576" y="3509"/>
                  </a:cubicBezTo>
                  <a:cubicBezTo>
                    <a:pt x="7999" y="1460"/>
                    <a:pt x="11012" y="233"/>
                    <a:pt x="14177" y="0"/>
                  </a:cubicBezTo>
                  <a:cubicBezTo>
                    <a:pt x="15385" y="12"/>
                    <a:pt x="16575" y="313"/>
                    <a:pt x="17643" y="877"/>
                  </a:cubicBezTo>
                  <a:cubicBezTo>
                    <a:pt x="18710" y="1442"/>
                    <a:pt x="19624" y="2257"/>
                    <a:pt x="20311" y="3251"/>
                  </a:cubicBezTo>
                  <a:cubicBezTo>
                    <a:pt x="21243" y="4748"/>
                    <a:pt x="21820" y="6435"/>
                    <a:pt x="22004" y="8189"/>
                  </a:cubicBezTo>
                  <a:cubicBezTo>
                    <a:pt x="22182" y="9944"/>
                    <a:pt x="21961" y="11716"/>
                    <a:pt x="21354" y="13373"/>
                  </a:cubicBezTo>
                  <a:cubicBezTo>
                    <a:pt x="20581" y="16378"/>
                    <a:pt x="18906" y="19077"/>
                    <a:pt x="16563" y="21120"/>
                  </a:cubicBezTo>
                  <a:cubicBezTo>
                    <a:pt x="14220" y="23157"/>
                    <a:pt x="11312" y="24432"/>
                    <a:pt x="8226" y="24782"/>
                  </a:cubicBezTo>
                  <a:close/>
                  <a:moveTo>
                    <a:pt x="13809" y="4601"/>
                  </a:moveTo>
                  <a:cubicBezTo>
                    <a:pt x="11735" y="4969"/>
                    <a:pt x="9809" y="5932"/>
                    <a:pt x="8263" y="7367"/>
                  </a:cubicBezTo>
                  <a:cubicBezTo>
                    <a:pt x="6718" y="8803"/>
                    <a:pt x="5619" y="10655"/>
                    <a:pt x="5098" y="12698"/>
                  </a:cubicBezTo>
                  <a:cubicBezTo>
                    <a:pt x="4718" y="13692"/>
                    <a:pt x="4564" y="14753"/>
                    <a:pt x="4638" y="15814"/>
                  </a:cubicBezTo>
                  <a:cubicBezTo>
                    <a:pt x="4712" y="16869"/>
                    <a:pt x="5012" y="17900"/>
                    <a:pt x="5527" y="18832"/>
                  </a:cubicBezTo>
                  <a:cubicBezTo>
                    <a:pt x="5816" y="19237"/>
                    <a:pt x="6190" y="19568"/>
                    <a:pt x="6625" y="19801"/>
                  </a:cubicBezTo>
                  <a:cubicBezTo>
                    <a:pt x="7061" y="20034"/>
                    <a:pt x="7546" y="20169"/>
                    <a:pt x="8043" y="20181"/>
                  </a:cubicBezTo>
                  <a:cubicBezTo>
                    <a:pt x="10171" y="19844"/>
                    <a:pt x="12146" y="18887"/>
                    <a:pt x="13741" y="17440"/>
                  </a:cubicBezTo>
                  <a:cubicBezTo>
                    <a:pt x="15330" y="15992"/>
                    <a:pt x="16465" y="14109"/>
                    <a:pt x="16998" y="12023"/>
                  </a:cubicBezTo>
                  <a:cubicBezTo>
                    <a:pt x="17379" y="11029"/>
                    <a:pt x="17538" y="9968"/>
                    <a:pt x="17465" y="8907"/>
                  </a:cubicBezTo>
                  <a:cubicBezTo>
                    <a:pt x="17385" y="7846"/>
                    <a:pt x="17084" y="6815"/>
                    <a:pt x="16569" y="5889"/>
                  </a:cubicBezTo>
                  <a:cubicBezTo>
                    <a:pt x="16274" y="5484"/>
                    <a:pt x="15888" y="5153"/>
                    <a:pt x="15440" y="4932"/>
                  </a:cubicBezTo>
                  <a:cubicBezTo>
                    <a:pt x="14993" y="4705"/>
                    <a:pt x="14496" y="4595"/>
                    <a:pt x="13993" y="4601"/>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BAE5EE5C-897F-4784-92A4-139618B7923B}"/>
                </a:ext>
              </a:extLst>
            </p:cNvPr>
            <p:cNvSpPr/>
            <p:nvPr/>
          </p:nvSpPr>
          <p:spPr>
            <a:xfrm>
              <a:off x="6121559" y="1600772"/>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7" y="1393"/>
                    <a:pt x="4621" y="3147"/>
                  </a:cubicBezTo>
                  <a:cubicBezTo>
                    <a:pt x="2609" y="4901"/>
                    <a:pt x="1192" y="7226"/>
                    <a:pt x="541" y="9815"/>
                  </a:cubicBezTo>
                  <a:cubicBezTo>
                    <a:pt x="-1115" y="15335"/>
                    <a:pt x="1155" y="19997"/>
                    <a:pt x="5633" y="20181"/>
                  </a:cubicBezTo>
                  <a:cubicBezTo>
                    <a:pt x="8277" y="19887"/>
                    <a:pt x="10767" y="18801"/>
                    <a:pt x="12767" y="17059"/>
                  </a:cubicBezTo>
                  <a:cubicBezTo>
                    <a:pt x="14773"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244A2341-132E-4DBB-93C3-0A288CA07C74}"/>
                </a:ext>
              </a:extLst>
            </p:cNvPr>
            <p:cNvSpPr/>
            <p:nvPr/>
          </p:nvSpPr>
          <p:spPr>
            <a:xfrm>
              <a:off x="6119456" y="1598502"/>
              <a:ext cx="22063" cy="24782"/>
            </a:xfrm>
            <a:custGeom>
              <a:avLst/>
              <a:gdLst>
                <a:gd name="connsiteX0" fmla="*/ 8226 w 22063"/>
                <a:gd name="connsiteY0" fmla="*/ 24782 h 24782"/>
                <a:gd name="connsiteX1" fmla="*/ 7920 w 22063"/>
                <a:gd name="connsiteY1" fmla="*/ 24782 h 24782"/>
                <a:gd name="connsiteX2" fmla="*/ 4479 w 22063"/>
                <a:gd name="connsiteY2" fmla="*/ 23862 h 24782"/>
                <a:gd name="connsiteX3" fmla="*/ 1786 w 22063"/>
                <a:gd name="connsiteY3" fmla="*/ 21531 h 24782"/>
                <a:gd name="connsiteX4" fmla="*/ 68 w 22063"/>
                <a:gd name="connsiteY4" fmla="*/ 16599 h 24782"/>
                <a:gd name="connsiteX5" fmla="*/ 681 w 22063"/>
                <a:gd name="connsiteY5" fmla="*/ 11410 h 24782"/>
                <a:gd name="connsiteX6" fmla="*/ 5576 w 22063"/>
                <a:gd name="connsiteY6" fmla="*/ 3509 h 24782"/>
                <a:gd name="connsiteX7" fmla="*/ 14177 w 22063"/>
                <a:gd name="connsiteY7" fmla="*/ 0 h 24782"/>
                <a:gd name="connsiteX8" fmla="*/ 17643 w 22063"/>
                <a:gd name="connsiteY8" fmla="*/ 877 h 24782"/>
                <a:gd name="connsiteX9" fmla="*/ 20311 w 22063"/>
                <a:gd name="connsiteY9" fmla="*/ 3251 h 24782"/>
                <a:gd name="connsiteX10" fmla="*/ 22004 w 22063"/>
                <a:gd name="connsiteY10" fmla="*/ 8189 h 24782"/>
                <a:gd name="connsiteX11" fmla="*/ 21354 w 22063"/>
                <a:gd name="connsiteY11" fmla="*/ 13372 h 24782"/>
                <a:gd name="connsiteX12" fmla="*/ 16563 w 22063"/>
                <a:gd name="connsiteY12" fmla="*/ 21120 h 24782"/>
                <a:gd name="connsiteX13" fmla="*/ 8226 w 22063"/>
                <a:gd name="connsiteY13" fmla="*/ 24782 h 24782"/>
                <a:gd name="connsiteX14" fmla="*/ 13809 w 22063"/>
                <a:gd name="connsiteY14" fmla="*/ 4601 h 24782"/>
                <a:gd name="connsiteX15" fmla="*/ 8263 w 22063"/>
                <a:gd name="connsiteY15" fmla="*/ 7367 h 24782"/>
                <a:gd name="connsiteX16" fmla="*/ 5098 w 22063"/>
                <a:gd name="connsiteY16" fmla="*/ 12698 h 24782"/>
                <a:gd name="connsiteX17" fmla="*/ 4638 w 22063"/>
                <a:gd name="connsiteY17" fmla="*/ 15814 h 24782"/>
                <a:gd name="connsiteX18" fmla="*/ 5527 w 22063"/>
                <a:gd name="connsiteY18" fmla="*/ 18832 h 24782"/>
                <a:gd name="connsiteX19" fmla="*/ 6656 w 22063"/>
                <a:gd name="connsiteY19" fmla="*/ 19813 h 24782"/>
                <a:gd name="connsiteX20" fmla="*/ 8104 w 22063"/>
                <a:gd name="connsiteY20" fmla="*/ 20181 h 24782"/>
                <a:gd name="connsiteX21" fmla="*/ 13698 w 22063"/>
                <a:gd name="connsiteY21" fmla="*/ 17403 h 24782"/>
                <a:gd name="connsiteX22" fmla="*/ 16876 w 22063"/>
                <a:gd name="connsiteY22" fmla="*/ 12023 h 24782"/>
                <a:gd name="connsiteX23" fmla="*/ 17342 w 22063"/>
                <a:gd name="connsiteY23" fmla="*/ 8907 h 24782"/>
                <a:gd name="connsiteX24" fmla="*/ 16446 w 22063"/>
                <a:gd name="connsiteY24" fmla="*/ 5889 h 24782"/>
                <a:gd name="connsiteX25" fmla="*/ 15318 w 22063"/>
                <a:gd name="connsiteY25" fmla="*/ 4932 h 24782"/>
                <a:gd name="connsiteX26" fmla="*/ 13870 w 22063"/>
                <a:gd name="connsiteY26" fmla="*/ 4601 h 24782"/>
                <a:gd name="connsiteX27" fmla="*/ 13809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26" y="24782"/>
                  </a:moveTo>
                  <a:lnTo>
                    <a:pt x="7920" y="24782"/>
                  </a:lnTo>
                  <a:cubicBezTo>
                    <a:pt x="6718" y="24739"/>
                    <a:pt x="5540" y="24426"/>
                    <a:pt x="4479" y="23862"/>
                  </a:cubicBezTo>
                  <a:cubicBezTo>
                    <a:pt x="3417" y="23304"/>
                    <a:pt x="2497" y="22500"/>
                    <a:pt x="1786" y="21531"/>
                  </a:cubicBezTo>
                  <a:cubicBezTo>
                    <a:pt x="847" y="20034"/>
                    <a:pt x="264" y="18347"/>
                    <a:pt x="68" y="16599"/>
                  </a:cubicBezTo>
                  <a:cubicBezTo>
                    <a:pt x="-122" y="14845"/>
                    <a:pt x="87" y="13072"/>
                    <a:pt x="681" y="11410"/>
                  </a:cubicBezTo>
                  <a:cubicBezTo>
                    <a:pt x="1436" y="8324"/>
                    <a:pt x="3154" y="5558"/>
                    <a:pt x="5576" y="3509"/>
                  </a:cubicBezTo>
                  <a:cubicBezTo>
                    <a:pt x="7999" y="1460"/>
                    <a:pt x="11012" y="233"/>
                    <a:pt x="14177" y="0"/>
                  </a:cubicBezTo>
                  <a:cubicBezTo>
                    <a:pt x="15385" y="12"/>
                    <a:pt x="16575" y="313"/>
                    <a:pt x="17643" y="877"/>
                  </a:cubicBezTo>
                  <a:cubicBezTo>
                    <a:pt x="18710" y="1442"/>
                    <a:pt x="19624" y="2257"/>
                    <a:pt x="20311" y="3251"/>
                  </a:cubicBezTo>
                  <a:cubicBezTo>
                    <a:pt x="21243" y="4748"/>
                    <a:pt x="21820" y="6435"/>
                    <a:pt x="22004" y="8189"/>
                  </a:cubicBezTo>
                  <a:cubicBezTo>
                    <a:pt x="22182" y="9944"/>
                    <a:pt x="21961" y="11716"/>
                    <a:pt x="21354" y="13372"/>
                  </a:cubicBezTo>
                  <a:cubicBezTo>
                    <a:pt x="20581" y="16378"/>
                    <a:pt x="18906" y="19077"/>
                    <a:pt x="16563" y="21120"/>
                  </a:cubicBezTo>
                  <a:cubicBezTo>
                    <a:pt x="14220" y="23156"/>
                    <a:pt x="11312" y="24432"/>
                    <a:pt x="8226" y="24782"/>
                  </a:cubicBezTo>
                  <a:close/>
                  <a:moveTo>
                    <a:pt x="13809" y="4601"/>
                  </a:moveTo>
                  <a:cubicBezTo>
                    <a:pt x="11735" y="4969"/>
                    <a:pt x="9809" y="5932"/>
                    <a:pt x="8263" y="7367"/>
                  </a:cubicBezTo>
                  <a:cubicBezTo>
                    <a:pt x="6718" y="8803"/>
                    <a:pt x="5619" y="10655"/>
                    <a:pt x="5098" y="12698"/>
                  </a:cubicBezTo>
                  <a:cubicBezTo>
                    <a:pt x="4718" y="13691"/>
                    <a:pt x="4564" y="14753"/>
                    <a:pt x="4638" y="15814"/>
                  </a:cubicBezTo>
                  <a:cubicBezTo>
                    <a:pt x="4712" y="16869"/>
                    <a:pt x="5012" y="17899"/>
                    <a:pt x="5527" y="18832"/>
                  </a:cubicBezTo>
                  <a:cubicBezTo>
                    <a:pt x="5822" y="19243"/>
                    <a:pt x="6208" y="19580"/>
                    <a:pt x="6656" y="19813"/>
                  </a:cubicBezTo>
                  <a:cubicBezTo>
                    <a:pt x="7104" y="20053"/>
                    <a:pt x="7601" y="20175"/>
                    <a:pt x="8104" y="20181"/>
                  </a:cubicBezTo>
                  <a:cubicBezTo>
                    <a:pt x="10202" y="19813"/>
                    <a:pt x="12146" y="18850"/>
                    <a:pt x="13698" y="17403"/>
                  </a:cubicBezTo>
                  <a:cubicBezTo>
                    <a:pt x="15256" y="15955"/>
                    <a:pt x="16361" y="14084"/>
                    <a:pt x="16876" y="12023"/>
                  </a:cubicBezTo>
                  <a:cubicBezTo>
                    <a:pt x="17256" y="11029"/>
                    <a:pt x="17416" y="9968"/>
                    <a:pt x="17342" y="8907"/>
                  </a:cubicBezTo>
                  <a:cubicBezTo>
                    <a:pt x="17262" y="7846"/>
                    <a:pt x="16962" y="6815"/>
                    <a:pt x="16446" y="5889"/>
                  </a:cubicBezTo>
                  <a:cubicBezTo>
                    <a:pt x="16152" y="5484"/>
                    <a:pt x="15765" y="5153"/>
                    <a:pt x="15318" y="4932"/>
                  </a:cubicBezTo>
                  <a:cubicBezTo>
                    <a:pt x="14870" y="4705"/>
                    <a:pt x="14373" y="4594"/>
                    <a:pt x="13870" y="4601"/>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8E37AA03-D6DC-46AE-927D-4D44858A03B4}"/>
                </a:ext>
              </a:extLst>
            </p:cNvPr>
            <p:cNvSpPr/>
            <p:nvPr/>
          </p:nvSpPr>
          <p:spPr>
            <a:xfrm>
              <a:off x="6158303" y="1602183"/>
              <a:ext cx="17399" cy="20181"/>
            </a:xfrm>
            <a:custGeom>
              <a:avLst/>
              <a:gdLst>
                <a:gd name="connsiteX0" fmla="*/ 16859 w 17399"/>
                <a:gd name="connsiteY0" fmla="*/ 10428 h 20181"/>
                <a:gd name="connsiteX1" fmla="*/ 11767 w 17399"/>
                <a:gd name="connsiteY1" fmla="*/ 0 h 20181"/>
                <a:gd name="connsiteX2" fmla="*/ 4615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9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9" y="10428"/>
                  </a:moveTo>
                  <a:cubicBezTo>
                    <a:pt x="18515" y="4846"/>
                    <a:pt x="16245" y="184"/>
                    <a:pt x="11767" y="0"/>
                  </a:cubicBezTo>
                  <a:cubicBezTo>
                    <a:pt x="9117" y="294"/>
                    <a:pt x="6621" y="1392"/>
                    <a:pt x="4615" y="3147"/>
                  </a:cubicBezTo>
                  <a:cubicBezTo>
                    <a:pt x="2609" y="4901"/>
                    <a:pt x="1185" y="7226"/>
                    <a:pt x="541" y="9815"/>
                  </a:cubicBezTo>
                  <a:cubicBezTo>
                    <a:pt x="-1115" y="15335"/>
                    <a:pt x="1155" y="19997"/>
                    <a:pt x="5633" y="20181"/>
                  </a:cubicBezTo>
                  <a:cubicBezTo>
                    <a:pt x="8271" y="19887"/>
                    <a:pt x="10761" y="18801"/>
                    <a:pt x="12767" y="17059"/>
                  </a:cubicBezTo>
                  <a:cubicBezTo>
                    <a:pt x="14773" y="15317"/>
                    <a:pt x="16202" y="13004"/>
                    <a:pt x="16859" y="10428"/>
                  </a:cubicBezTo>
                  <a:close/>
                </a:path>
              </a:pathLst>
            </a:custGeom>
            <a:solidFill>
              <a:srgbClr val="161616"/>
            </a:solidFill>
            <a:ln w="6134"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5CCD610F-85F5-4E0A-9174-8B98548AAAB5}"/>
                </a:ext>
              </a:extLst>
            </p:cNvPr>
            <p:cNvSpPr/>
            <p:nvPr/>
          </p:nvSpPr>
          <p:spPr>
            <a:xfrm>
              <a:off x="6156261" y="1599913"/>
              <a:ext cx="22084" cy="24781"/>
            </a:xfrm>
            <a:custGeom>
              <a:avLst/>
              <a:gdLst>
                <a:gd name="connsiteX0" fmla="*/ 8226 w 22084"/>
                <a:gd name="connsiteY0" fmla="*/ 24782 h 24781"/>
                <a:gd name="connsiteX1" fmla="*/ 7920 w 22084"/>
                <a:gd name="connsiteY1" fmla="*/ 24782 h 24781"/>
                <a:gd name="connsiteX2" fmla="*/ 4479 w 22084"/>
                <a:gd name="connsiteY2" fmla="*/ 23862 h 24781"/>
                <a:gd name="connsiteX3" fmla="*/ 1786 w 22084"/>
                <a:gd name="connsiteY3" fmla="*/ 21531 h 24781"/>
                <a:gd name="connsiteX4" fmla="*/ 68 w 22084"/>
                <a:gd name="connsiteY4" fmla="*/ 16599 h 24781"/>
                <a:gd name="connsiteX5" fmla="*/ 681 w 22084"/>
                <a:gd name="connsiteY5" fmla="*/ 11409 h 24781"/>
                <a:gd name="connsiteX6" fmla="*/ 5540 w 22084"/>
                <a:gd name="connsiteY6" fmla="*/ 3466 h 24781"/>
                <a:gd name="connsiteX7" fmla="*/ 14177 w 22084"/>
                <a:gd name="connsiteY7" fmla="*/ 0 h 24781"/>
                <a:gd name="connsiteX8" fmla="*/ 17643 w 22084"/>
                <a:gd name="connsiteY8" fmla="*/ 877 h 24781"/>
                <a:gd name="connsiteX9" fmla="*/ 20311 w 22084"/>
                <a:gd name="connsiteY9" fmla="*/ 3251 h 24781"/>
                <a:gd name="connsiteX10" fmla="*/ 22016 w 22084"/>
                <a:gd name="connsiteY10" fmla="*/ 8183 h 24781"/>
                <a:gd name="connsiteX11" fmla="*/ 21415 w 22084"/>
                <a:gd name="connsiteY11" fmla="*/ 13372 h 24781"/>
                <a:gd name="connsiteX12" fmla="*/ 16593 w 22084"/>
                <a:gd name="connsiteY12" fmla="*/ 21126 h 24781"/>
                <a:gd name="connsiteX13" fmla="*/ 8226 w 22084"/>
                <a:gd name="connsiteY13" fmla="*/ 24782 h 24781"/>
                <a:gd name="connsiteX14" fmla="*/ 13809 w 22084"/>
                <a:gd name="connsiteY14" fmla="*/ 4539 h 24781"/>
                <a:gd name="connsiteX15" fmla="*/ 8263 w 22084"/>
                <a:gd name="connsiteY15" fmla="*/ 7349 h 24781"/>
                <a:gd name="connsiteX16" fmla="*/ 5098 w 22084"/>
                <a:gd name="connsiteY16" fmla="*/ 12698 h 24781"/>
                <a:gd name="connsiteX17" fmla="*/ 4638 w 22084"/>
                <a:gd name="connsiteY17" fmla="*/ 15814 h 24781"/>
                <a:gd name="connsiteX18" fmla="*/ 5527 w 22084"/>
                <a:gd name="connsiteY18" fmla="*/ 18832 h 24781"/>
                <a:gd name="connsiteX19" fmla="*/ 6656 w 22084"/>
                <a:gd name="connsiteY19" fmla="*/ 19813 h 24781"/>
                <a:gd name="connsiteX20" fmla="*/ 8104 w 22084"/>
                <a:gd name="connsiteY20" fmla="*/ 20181 h 24781"/>
                <a:gd name="connsiteX21" fmla="*/ 13772 w 22084"/>
                <a:gd name="connsiteY21" fmla="*/ 17433 h 24781"/>
                <a:gd name="connsiteX22" fmla="*/ 16998 w 22084"/>
                <a:gd name="connsiteY22" fmla="*/ 12023 h 24781"/>
                <a:gd name="connsiteX23" fmla="*/ 17465 w 22084"/>
                <a:gd name="connsiteY23" fmla="*/ 8907 h 24781"/>
                <a:gd name="connsiteX24" fmla="*/ 16569 w 22084"/>
                <a:gd name="connsiteY24" fmla="*/ 5889 h 24781"/>
                <a:gd name="connsiteX25" fmla="*/ 15440 w 22084"/>
                <a:gd name="connsiteY25" fmla="*/ 4932 h 24781"/>
                <a:gd name="connsiteX26" fmla="*/ 13993 w 22084"/>
                <a:gd name="connsiteY26" fmla="*/ 4601 h 24781"/>
                <a:gd name="connsiteX27" fmla="*/ 13809 w 22084"/>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1">
                  <a:moveTo>
                    <a:pt x="8226" y="24782"/>
                  </a:moveTo>
                  <a:lnTo>
                    <a:pt x="7920" y="24782"/>
                  </a:lnTo>
                  <a:cubicBezTo>
                    <a:pt x="6718" y="24739"/>
                    <a:pt x="5540" y="24426"/>
                    <a:pt x="4479" y="23862"/>
                  </a:cubicBezTo>
                  <a:cubicBezTo>
                    <a:pt x="3417" y="23304"/>
                    <a:pt x="2497" y="22500"/>
                    <a:pt x="1786" y="21531"/>
                  </a:cubicBezTo>
                  <a:cubicBezTo>
                    <a:pt x="847" y="20034"/>
                    <a:pt x="264" y="18347"/>
                    <a:pt x="68" y="16599"/>
                  </a:cubicBezTo>
                  <a:cubicBezTo>
                    <a:pt x="-122" y="14845"/>
                    <a:pt x="87" y="13072"/>
                    <a:pt x="681" y="11409"/>
                  </a:cubicBezTo>
                  <a:cubicBezTo>
                    <a:pt x="1405" y="8306"/>
                    <a:pt x="3105" y="5521"/>
                    <a:pt x="5540" y="3466"/>
                  </a:cubicBezTo>
                  <a:cubicBezTo>
                    <a:pt x="7969" y="1411"/>
                    <a:pt x="10999" y="196"/>
                    <a:pt x="14177" y="0"/>
                  </a:cubicBezTo>
                  <a:cubicBezTo>
                    <a:pt x="15385" y="12"/>
                    <a:pt x="16575" y="313"/>
                    <a:pt x="17643" y="877"/>
                  </a:cubicBezTo>
                  <a:cubicBezTo>
                    <a:pt x="18710" y="1441"/>
                    <a:pt x="19624" y="2257"/>
                    <a:pt x="20311" y="3251"/>
                  </a:cubicBezTo>
                  <a:cubicBezTo>
                    <a:pt x="21243" y="4748"/>
                    <a:pt x="21820" y="6435"/>
                    <a:pt x="22016" y="8183"/>
                  </a:cubicBezTo>
                  <a:cubicBezTo>
                    <a:pt x="22206" y="9937"/>
                    <a:pt x="21998" y="11710"/>
                    <a:pt x="21415" y="13372"/>
                  </a:cubicBezTo>
                  <a:cubicBezTo>
                    <a:pt x="20630" y="16384"/>
                    <a:pt x="18949" y="19083"/>
                    <a:pt x="16593" y="21126"/>
                  </a:cubicBezTo>
                  <a:cubicBezTo>
                    <a:pt x="14238" y="23163"/>
                    <a:pt x="11324" y="24438"/>
                    <a:pt x="8226" y="24782"/>
                  </a:cubicBezTo>
                  <a:close/>
                  <a:moveTo>
                    <a:pt x="13809" y="4539"/>
                  </a:moveTo>
                  <a:cubicBezTo>
                    <a:pt x="11729" y="4926"/>
                    <a:pt x="9809" y="5901"/>
                    <a:pt x="8263" y="7349"/>
                  </a:cubicBezTo>
                  <a:cubicBezTo>
                    <a:pt x="6724" y="8790"/>
                    <a:pt x="5626" y="10649"/>
                    <a:pt x="5098" y="12698"/>
                  </a:cubicBezTo>
                  <a:cubicBezTo>
                    <a:pt x="4718" y="13691"/>
                    <a:pt x="4564" y="14753"/>
                    <a:pt x="4638" y="15814"/>
                  </a:cubicBezTo>
                  <a:cubicBezTo>
                    <a:pt x="4712" y="16869"/>
                    <a:pt x="5012" y="17899"/>
                    <a:pt x="5527" y="18832"/>
                  </a:cubicBezTo>
                  <a:cubicBezTo>
                    <a:pt x="5822" y="19243"/>
                    <a:pt x="6208" y="19580"/>
                    <a:pt x="6656" y="19813"/>
                  </a:cubicBezTo>
                  <a:cubicBezTo>
                    <a:pt x="7104" y="20052"/>
                    <a:pt x="7601" y="20175"/>
                    <a:pt x="8104" y="20181"/>
                  </a:cubicBezTo>
                  <a:cubicBezTo>
                    <a:pt x="10220" y="19838"/>
                    <a:pt x="12195" y="18881"/>
                    <a:pt x="13772" y="17433"/>
                  </a:cubicBezTo>
                  <a:cubicBezTo>
                    <a:pt x="15355" y="15986"/>
                    <a:pt x="16477" y="14102"/>
                    <a:pt x="16998" y="12023"/>
                  </a:cubicBezTo>
                  <a:cubicBezTo>
                    <a:pt x="17379" y="11029"/>
                    <a:pt x="17538" y="9968"/>
                    <a:pt x="17465" y="8907"/>
                  </a:cubicBezTo>
                  <a:cubicBezTo>
                    <a:pt x="17385" y="7846"/>
                    <a:pt x="17084" y="6815"/>
                    <a:pt x="16569" y="5889"/>
                  </a:cubicBezTo>
                  <a:cubicBezTo>
                    <a:pt x="16274" y="5484"/>
                    <a:pt x="15888" y="5153"/>
                    <a:pt x="15440" y="4932"/>
                  </a:cubicBezTo>
                  <a:cubicBezTo>
                    <a:pt x="14993" y="4705"/>
                    <a:pt x="14496" y="4594"/>
                    <a:pt x="13993" y="4601"/>
                  </a:cubicBezTo>
                  <a:lnTo>
                    <a:pt x="13809" y="4539"/>
                  </a:lnTo>
                  <a:close/>
                </a:path>
              </a:pathLst>
            </a:custGeom>
            <a:solidFill>
              <a:srgbClr val="0E0E0E"/>
            </a:solidFill>
            <a:ln w="6134"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9BD2DE4D-2BAA-4E7A-B39F-65C10E30F97C}"/>
                </a:ext>
              </a:extLst>
            </p:cNvPr>
            <p:cNvSpPr/>
            <p:nvPr/>
          </p:nvSpPr>
          <p:spPr>
            <a:xfrm>
              <a:off x="6195046" y="1603594"/>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3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4" y="4846"/>
                    <a:pt x="16245" y="184"/>
                    <a:pt x="11767" y="0"/>
                  </a:cubicBezTo>
                  <a:cubicBezTo>
                    <a:pt x="9117" y="294"/>
                    <a:pt x="6626" y="1392"/>
                    <a:pt x="4621" y="3147"/>
                  </a:cubicBezTo>
                  <a:cubicBezTo>
                    <a:pt x="2609" y="4901"/>
                    <a:pt x="1192" y="7226"/>
                    <a:pt x="541" y="9815"/>
                  </a:cubicBezTo>
                  <a:cubicBezTo>
                    <a:pt x="-1115" y="15335"/>
                    <a:pt x="1155" y="19997"/>
                    <a:pt x="5633" y="20181"/>
                  </a:cubicBezTo>
                  <a:cubicBezTo>
                    <a:pt x="8276" y="19887"/>
                    <a:pt x="10767" y="18801"/>
                    <a:pt x="12773" y="17059"/>
                  </a:cubicBezTo>
                  <a:cubicBezTo>
                    <a:pt x="14773"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E6A85FE6-5B54-4028-B3C3-1A8988E3D2EC}"/>
                </a:ext>
              </a:extLst>
            </p:cNvPr>
            <p:cNvSpPr/>
            <p:nvPr/>
          </p:nvSpPr>
          <p:spPr>
            <a:xfrm>
              <a:off x="6192698" y="1601201"/>
              <a:ext cx="22084" cy="24782"/>
            </a:xfrm>
            <a:custGeom>
              <a:avLst/>
              <a:gdLst>
                <a:gd name="connsiteX0" fmla="*/ 8226 w 22084"/>
                <a:gd name="connsiteY0" fmla="*/ 24782 h 24782"/>
                <a:gd name="connsiteX1" fmla="*/ 7920 w 22084"/>
                <a:gd name="connsiteY1" fmla="*/ 24782 h 24782"/>
                <a:gd name="connsiteX2" fmla="*/ 4479 w 22084"/>
                <a:gd name="connsiteY2" fmla="*/ 23862 h 24782"/>
                <a:gd name="connsiteX3" fmla="*/ 1786 w 22084"/>
                <a:gd name="connsiteY3" fmla="*/ 21531 h 24782"/>
                <a:gd name="connsiteX4" fmla="*/ 68 w 22084"/>
                <a:gd name="connsiteY4" fmla="*/ 16593 h 24782"/>
                <a:gd name="connsiteX5" fmla="*/ 681 w 22084"/>
                <a:gd name="connsiteY5" fmla="*/ 11410 h 24782"/>
                <a:gd name="connsiteX6" fmla="*/ 5576 w 22084"/>
                <a:gd name="connsiteY6" fmla="*/ 3509 h 24782"/>
                <a:gd name="connsiteX7" fmla="*/ 14177 w 22084"/>
                <a:gd name="connsiteY7" fmla="*/ 0 h 24782"/>
                <a:gd name="connsiteX8" fmla="*/ 17643 w 22084"/>
                <a:gd name="connsiteY8" fmla="*/ 877 h 24782"/>
                <a:gd name="connsiteX9" fmla="*/ 20311 w 22084"/>
                <a:gd name="connsiteY9" fmla="*/ 3251 h 24782"/>
                <a:gd name="connsiteX10" fmla="*/ 22016 w 22084"/>
                <a:gd name="connsiteY10" fmla="*/ 8183 h 24782"/>
                <a:gd name="connsiteX11" fmla="*/ 21415 w 22084"/>
                <a:gd name="connsiteY11" fmla="*/ 13372 h 24782"/>
                <a:gd name="connsiteX12" fmla="*/ 16581 w 22084"/>
                <a:gd name="connsiteY12" fmla="*/ 21114 h 24782"/>
                <a:gd name="connsiteX13" fmla="*/ 8226 w 22084"/>
                <a:gd name="connsiteY13" fmla="*/ 24782 h 24782"/>
                <a:gd name="connsiteX14" fmla="*/ 13809 w 22084"/>
                <a:gd name="connsiteY14" fmla="*/ 4539 h 24782"/>
                <a:gd name="connsiteX15" fmla="*/ 8263 w 22084"/>
                <a:gd name="connsiteY15" fmla="*/ 7349 h 24782"/>
                <a:gd name="connsiteX16" fmla="*/ 5098 w 22084"/>
                <a:gd name="connsiteY16" fmla="*/ 12698 h 24782"/>
                <a:gd name="connsiteX17" fmla="*/ 4638 w 22084"/>
                <a:gd name="connsiteY17" fmla="*/ 15814 h 24782"/>
                <a:gd name="connsiteX18" fmla="*/ 5527 w 22084"/>
                <a:gd name="connsiteY18" fmla="*/ 18832 h 24782"/>
                <a:gd name="connsiteX19" fmla="*/ 6656 w 22084"/>
                <a:gd name="connsiteY19" fmla="*/ 19813 h 24782"/>
                <a:gd name="connsiteX20" fmla="*/ 8104 w 22084"/>
                <a:gd name="connsiteY20" fmla="*/ 20181 h 24782"/>
                <a:gd name="connsiteX21" fmla="*/ 13772 w 22084"/>
                <a:gd name="connsiteY21" fmla="*/ 17433 h 24782"/>
                <a:gd name="connsiteX22" fmla="*/ 16998 w 22084"/>
                <a:gd name="connsiteY22" fmla="*/ 12023 h 24782"/>
                <a:gd name="connsiteX23" fmla="*/ 17465 w 22084"/>
                <a:gd name="connsiteY23" fmla="*/ 8907 h 24782"/>
                <a:gd name="connsiteX24" fmla="*/ 16569 w 22084"/>
                <a:gd name="connsiteY24" fmla="*/ 5889 h 24782"/>
                <a:gd name="connsiteX25" fmla="*/ 15440 w 22084"/>
                <a:gd name="connsiteY25" fmla="*/ 4932 h 24782"/>
                <a:gd name="connsiteX26" fmla="*/ 13993 w 22084"/>
                <a:gd name="connsiteY26" fmla="*/ 4601 h 24782"/>
                <a:gd name="connsiteX27" fmla="*/ 13809 w 22084"/>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2">
                  <a:moveTo>
                    <a:pt x="8226" y="24782"/>
                  </a:moveTo>
                  <a:lnTo>
                    <a:pt x="7920" y="24782"/>
                  </a:lnTo>
                  <a:cubicBezTo>
                    <a:pt x="6718" y="24739"/>
                    <a:pt x="5540" y="24426"/>
                    <a:pt x="4479" y="23862"/>
                  </a:cubicBezTo>
                  <a:cubicBezTo>
                    <a:pt x="3417" y="23298"/>
                    <a:pt x="2497" y="22500"/>
                    <a:pt x="1786" y="21531"/>
                  </a:cubicBezTo>
                  <a:cubicBezTo>
                    <a:pt x="847" y="20034"/>
                    <a:pt x="264" y="18347"/>
                    <a:pt x="68" y="16593"/>
                  </a:cubicBezTo>
                  <a:cubicBezTo>
                    <a:pt x="-122" y="14845"/>
                    <a:pt x="87" y="13072"/>
                    <a:pt x="681" y="11410"/>
                  </a:cubicBezTo>
                  <a:cubicBezTo>
                    <a:pt x="1436" y="8324"/>
                    <a:pt x="3154" y="5558"/>
                    <a:pt x="5576" y="3509"/>
                  </a:cubicBezTo>
                  <a:cubicBezTo>
                    <a:pt x="7999" y="1460"/>
                    <a:pt x="11012" y="233"/>
                    <a:pt x="14177" y="0"/>
                  </a:cubicBezTo>
                  <a:cubicBezTo>
                    <a:pt x="15385" y="12"/>
                    <a:pt x="16575" y="313"/>
                    <a:pt x="17643" y="877"/>
                  </a:cubicBezTo>
                  <a:cubicBezTo>
                    <a:pt x="18710" y="1442"/>
                    <a:pt x="19624" y="2257"/>
                    <a:pt x="20311" y="3251"/>
                  </a:cubicBezTo>
                  <a:cubicBezTo>
                    <a:pt x="21243" y="4748"/>
                    <a:pt x="21820" y="6435"/>
                    <a:pt x="22016" y="8183"/>
                  </a:cubicBezTo>
                  <a:cubicBezTo>
                    <a:pt x="22206" y="9937"/>
                    <a:pt x="21998" y="11710"/>
                    <a:pt x="21415" y="13372"/>
                  </a:cubicBezTo>
                  <a:cubicBezTo>
                    <a:pt x="20624" y="16378"/>
                    <a:pt x="18937" y="19077"/>
                    <a:pt x="16581" y="21114"/>
                  </a:cubicBezTo>
                  <a:cubicBezTo>
                    <a:pt x="14232" y="23150"/>
                    <a:pt x="11318" y="24426"/>
                    <a:pt x="8226" y="24782"/>
                  </a:cubicBezTo>
                  <a:close/>
                  <a:moveTo>
                    <a:pt x="13809" y="4539"/>
                  </a:moveTo>
                  <a:cubicBezTo>
                    <a:pt x="11729" y="4926"/>
                    <a:pt x="9809" y="5901"/>
                    <a:pt x="8263" y="7349"/>
                  </a:cubicBezTo>
                  <a:cubicBezTo>
                    <a:pt x="6724" y="8790"/>
                    <a:pt x="5626" y="10649"/>
                    <a:pt x="5098" y="12698"/>
                  </a:cubicBezTo>
                  <a:cubicBezTo>
                    <a:pt x="4718" y="13691"/>
                    <a:pt x="4564" y="14753"/>
                    <a:pt x="4638" y="15814"/>
                  </a:cubicBezTo>
                  <a:cubicBezTo>
                    <a:pt x="4712" y="16869"/>
                    <a:pt x="5012" y="17899"/>
                    <a:pt x="5527" y="18832"/>
                  </a:cubicBezTo>
                  <a:cubicBezTo>
                    <a:pt x="5822" y="19243"/>
                    <a:pt x="6208" y="19580"/>
                    <a:pt x="6656" y="19813"/>
                  </a:cubicBezTo>
                  <a:cubicBezTo>
                    <a:pt x="7104" y="20053"/>
                    <a:pt x="7601" y="20175"/>
                    <a:pt x="8104" y="20181"/>
                  </a:cubicBezTo>
                  <a:cubicBezTo>
                    <a:pt x="10220" y="19838"/>
                    <a:pt x="12195" y="18881"/>
                    <a:pt x="13772" y="17433"/>
                  </a:cubicBezTo>
                  <a:cubicBezTo>
                    <a:pt x="15355" y="15986"/>
                    <a:pt x="16477" y="14103"/>
                    <a:pt x="16998" y="12023"/>
                  </a:cubicBezTo>
                  <a:cubicBezTo>
                    <a:pt x="17379" y="11029"/>
                    <a:pt x="17538" y="9968"/>
                    <a:pt x="17465" y="8907"/>
                  </a:cubicBezTo>
                  <a:cubicBezTo>
                    <a:pt x="17385" y="7846"/>
                    <a:pt x="17084" y="6815"/>
                    <a:pt x="16569" y="5889"/>
                  </a:cubicBezTo>
                  <a:cubicBezTo>
                    <a:pt x="16274" y="5484"/>
                    <a:pt x="15888" y="5153"/>
                    <a:pt x="15440" y="4932"/>
                  </a:cubicBezTo>
                  <a:cubicBezTo>
                    <a:pt x="14993" y="4705"/>
                    <a:pt x="14496" y="4594"/>
                    <a:pt x="13993" y="4601"/>
                  </a:cubicBezTo>
                  <a:lnTo>
                    <a:pt x="13809" y="4539"/>
                  </a:lnTo>
                  <a:close/>
                </a:path>
              </a:pathLst>
            </a:custGeom>
            <a:solidFill>
              <a:srgbClr val="0E0E0E"/>
            </a:solidFill>
            <a:ln w="6134"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577377B0-A375-4F46-8827-BD840FF0223C}"/>
                </a:ext>
              </a:extLst>
            </p:cNvPr>
            <p:cNvSpPr/>
            <p:nvPr/>
          </p:nvSpPr>
          <p:spPr>
            <a:xfrm>
              <a:off x="6231790" y="1605005"/>
              <a:ext cx="17399" cy="20181"/>
            </a:xfrm>
            <a:custGeom>
              <a:avLst/>
              <a:gdLst>
                <a:gd name="connsiteX0" fmla="*/ 16858 w 17399"/>
                <a:gd name="connsiteY0" fmla="*/ 10428 h 20181"/>
                <a:gd name="connsiteX1" fmla="*/ 11767 w 17399"/>
                <a:gd name="connsiteY1" fmla="*/ 0 h 20181"/>
                <a:gd name="connsiteX2" fmla="*/ 4614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0" y="1393"/>
                    <a:pt x="4614" y="3147"/>
                  </a:cubicBezTo>
                  <a:cubicBezTo>
                    <a:pt x="2609" y="4901"/>
                    <a:pt x="1186" y="7226"/>
                    <a:pt x="541" y="9815"/>
                  </a:cubicBezTo>
                  <a:cubicBezTo>
                    <a:pt x="-1115" y="15335"/>
                    <a:pt x="1155" y="19997"/>
                    <a:pt x="5633" y="20181"/>
                  </a:cubicBezTo>
                  <a:cubicBezTo>
                    <a:pt x="8277" y="19887"/>
                    <a:pt x="10761" y="18801"/>
                    <a:pt x="12767" y="17059"/>
                  </a:cubicBezTo>
                  <a:cubicBezTo>
                    <a:pt x="14773"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652B7BBE-B7EA-41A3-BA17-45205FB72D71}"/>
                </a:ext>
              </a:extLst>
            </p:cNvPr>
            <p:cNvSpPr/>
            <p:nvPr/>
          </p:nvSpPr>
          <p:spPr>
            <a:xfrm>
              <a:off x="6229748" y="1602735"/>
              <a:ext cx="22084" cy="24782"/>
            </a:xfrm>
            <a:custGeom>
              <a:avLst/>
              <a:gdLst>
                <a:gd name="connsiteX0" fmla="*/ 7920 w 22084"/>
                <a:gd name="connsiteY0" fmla="*/ 24782 h 24782"/>
                <a:gd name="connsiteX1" fmla="*/ 4479 w 22084"/>
                <a:gd name="connsiteY1" fmla="*/ 23862 h 24782"/>
                <a:gd name="connsiteX2" fmla="*/ 1786 w 22084"/>
                <a:gd name="connsiteY2" fmla="*/ 21531 h 24782"/>
                <a:gd name="connsiteX3" fmla="*/ 68 w 22084"/>
                <a:gd name="connsiteY3" fmla="*/ 16593 h 24782"/>
                <a:gd name="connsiteX4" fmla="*/ 681 w 22084"/>
                <a:gd name="connsiteY4" fmla="*/ 11410 h 24782"/>
                <a:gd name="connsiteX5" fmla="*/ 5577 w 22084"/>
                <a:gd name="connsiteY5" fmla="*/ 3509 h 24782"/>
                <a:gd name="connsiteX6" fmla="*/ 14177 w 22084"/>
                <a:gd name="connsiteY6" fmla="*/ 0 h 24782"/>
                <a:gd name="connsiteX7" fmla="*/ 17643 w 22084"/>
                <a:gd name="connsiteY7" fmla="*/ 877 h 24782"/>
                <a:gd name="connsiteX8" fmla="*/ 20311 w 22084"/>
                <a:gd name="connsiteY8" fmla="*/ 3251 h 24782"/>
                <a:gd name="connsiteX9" fmla="*/ 22016 w 22084"/>
                <a:gd name="connsiteY9" fmla="*/ 8183 h 24782"/>
                <a:gd name="connsiteX10" fmla="*/ 21415 w 22084"/>
                <a:gd name="connsiteY10" fmla="*/ 13372 h 24782"/>
                <a:gd name="connsiteX11" fmla="*/ 16477 w 22084"/>
                <a:gd name="connsiteY11" fmla="*/ 21218 h 24782"/>
                <a:gd name="connsiteX12" fmla="*/ 7920 w 22084"/>
                <a:gd name="connsiteY12" fmla="*/ 24782 h 24782"/>
                <a:gd name="connsiteX13" fmla="*/ 13502 w 22084"/>
                <a:gd name="connsiteY13" fmla="*/ 4539 h 24782"/>
                <a:gd name="connsiteX14" fmla="*/ 7944 w 22084"/>
                <a:gd name="connsiteY14" fmla="*/ 7330 h 24782"/>
                <a:gd name="connsiteX15" fmla="*/ 4792 w 22084"/>
                <a:gd name="connsiteY15" fmla="*/ 12698 h 24782"/>
                <a:gd name="connsiteX16" fmla="*/ 4332 w 22084"/>
                <a:gd name="connsiteY16" fmla="*/ 15814 h 24782"/>
                <a:gd name="connsiteX17" fmla="*/ 5221 w 22084"/>
                <a:gd name="connsiteY17" fmla="*/ 18832 h 24782"/>
                <a:gd name="connsiteX18" fmla="*/ 6350 w 22084"/>
                <a:gd name="connsiteY18" fmla="*/ 19813 h 24782"/>
                <a:gd name="connsiteX19" fmla="*/ 7797 w 22084"/>
                <a:gd name="connsiteY19" fmla="*/ 20181 h 24782"/>
                <a:gd name="connsiteX20" fmla="*/ 13392 w 22084"/>
                <a:gd name="connsiteY20" fmla="*/ 17403 h 24782"/>
                <a:gd name="connsiteX21" fmla="*/ 16569 w 22084"/>
                <a:gd name="connsiteY21" fmla="*/ 12023 h 24782"/>
                <a:gd name="connsiteX22" fmla="*/ 17035 w 22084"/>
                <a:gd name="connsiteY22" fmla="*/ 8907 h 24782"/>
                <a:gd name="connsiteX23" fmla="*/ 16140 w 22084"/>
                <a:gd name="connsiteY23" fmla="*/ 5889 h 24782"/>
                <a:gd name="connsiteX24" fmla="*/ 15017 w 22084"/>
                <a:gd name="connsiteY24" fmla="*/ 4913 h 24782"/>
                <a:gd name="connsiteX25" fmla="*/ 13563 w 22084"/>
                <a:gd name="connsiteY25" fmla="*/ 4601 h 24782"/>
                <a:gd name="connsiteX26" fmla="*/ 13502 w 22084"/>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4" h="24782">
                  <a:moveTo>
                    <a:pt x="7920" y="24782"/>
                  </a:moveTo>
                  <a:cubicBezTo>
                    <a:pt x="6718" y="24739"/>
                    <a:pt x="5540" y="24426"/>
                    <a:pt x="4479" y="23862"/>
                  </a:cubicBezTo>
                  <a:cubicBezTo>
                    <a:pt x="3418" y="23298"/>
                    <a:pt x="2497" y="22500"/>
                    <a:pt x="1786" y="21531"/>
                  </a:cubicBezTo>
                  <a:cubicBezTo>
                    <a:pt x="847" y="20034"/>
                    <a:pt x="264" y="18347"/>
                    <a:pt x="68" y="16593"/>
                  </a:cubicBezTo>
                  <a:cubicBezTo>
                    <a:pt x="-122" y="14845"/>
                    <a:pt x="87" y="13072"/>
                    <a:pt x="681" y="11410"/>
                  </a:cubicBezTo>
                  <a:cubicBezTo>
                    <a:pt x="1436" y="8324"/>
                    <a:pt x="3154" y="5558"/>
                    <a:pt x="5577" y="3509"/>
                  </a:cubicBezTo>
                  <a:cubicBezTo>
                    <a:pt x="7999" y="1460"/>
                    <a:pt x="11012" y="233"/>
                    <a:pt x="14177" y="0"/>
                  </a:cubicBezTo>
                  <a:cubicBezTo>
                    <a:pt x="15385" y="12"/>
                    <a:pt x="16575" y="313"/>
                    <a:pt x="17643" y="877"/>
                  </a:cubicBezTo>
                  <a:cubicBezTo>
                    <a:pt x="18710" y="1442"/>
                    <a:pt x="19624" y="2257"/>
                    <a:pt x="20311" y="3251"/>
                  </a:cubicBezTo>
                  <a:cubicBezTo>
                    <a:pt x="21244" y="4748"/>
                    <a:pt x="21820" y="6435"/>
                    <a:pt x="22016" y="8183"/>
                  </a:cubicBezTo>
                  <a:cubicBezTo>
                    <a:pt x="22206" y="9937"/>
                    <a:pt x="21998" y="11710"/>
                    <a:pt x="21415" y="13372"/>
                  </a:cubicBezTo>
                  <a:cubicBezTo>
                    <a:pt x="20618" y="16434"/>
                    <a:pt x="18894" y="19175"/>
                    <a:pt x="16477" y="21218"/>
                  </a:cubicBezTo>
                  <a:cubicBezTo>
                    <a:pt x="14060" y="23261"/>
                    <a:pt x="11073" y="24506"/>
                    <a:pt x="7920" y="24782"/>
                  </a:cubicBezTo>
                  <a:close/>
                  <a:moveTo>
                    <a:pt x="13502" y="4539"/>
                  </a:moveTo>
                  <a:cubicBezTo>
                    <a:pt x="11416" y="4913"/>
                    <a:pt x="9490" y="5883"/>
                    <a:pt x="7944" y="7330"/>
                  </a:cubicBezTo>
                  <a:cubicBezTo>
                    <a:pt x="6399" y="8778"/>
                    <a:pt x="5301" y="10643"/>
                    <a:pt x="4792" y="12698"/>
                  </a:cubicBezTo>
                  <a:cubicBezTo>
                    <a:pt x="4411" y="13691"/>
                    <a:pt x="4258" y="14753"/>
                    <a:pt x="4332" y="15814"/>
                  </a:cubicBezTo>
                  <a:cubicBezTo>
                    <a:pt x="4405" y="16869"/>
                    <a:pt x="4706" y="17899"/>
                    <a:pt x="5221" y="18832"/>
                  </a:cubicBezTo>
                  <a:cubicBezTo>
                    <a:pt x="5515" y="19243"/>
                    <a:pt x="5902" y="19580"/>
                    <a:pt x="6350" y="19813"/>
                  </a:cubicBezTo>
                  <a:cubicBezTo>
                    <a:pt x="6797" y="20053"/>
                    <a:pt x="7294" y="20175"/>
                    <a:pt x="7797" y="20181"/>
                  </a:cubicBezTo>
                  <a:cubicBezTo>
                    <a:pt x="9895" y="19813"/>
                    <a:pt x="11840" y="18850"/>
                    <a:pt x="13392" y="17403"/>
                  </a:cubicBezTo>
                  <a:cubicBezTo>
                    <a:pt x="14950" y="15955"/>
                    <a:pt x="16054" y="14084"/>
                    <a:pt x="16569" y="12023"/>
                  </a:cubicBezTo>
                  <a:cubicBezTo>
                    <a:pt x="16950" y="11029"/>
                    <a:pt x="17109" y="9968"/>
                    <a:pt x="17035" y="8907"/>
                  </a:cubicBezTo>
                  <a:cubicBezTo>
                    <a:pt x="16956" y="7846"/>
                    <a:pt x="16655" y="6815"/>
                    <a:pt x="16140" y="5889"/>
                  </a:cubicBezTo>
                  <a:cubicBezTo>
                    <a:pt x="15851" y="5472"/>
                    <a:pt x="15465" y="5141"/>
                    <a:pt x="15017" y="4913"/>
                  </a:cubicBezTo>
                  <a:cubicBezTo>
                    <a:pt x="14563" y="4693"/>
                    <a:pt x="14066" y="4582"/>
                    <a:pt x="13563" y="4601"/>
                  </a:cubicBezTo>
                  <a:lnTo>
                    <a:pt x="13502" y="4539"/>
                  </a:lnTo>
                  <a:close/>
                </a:path>
              </a:pathLst>
            </a:custGeom>
            <a:solidFill>
              <a:srgbClr val="0E0E0E"/>
            </a:solidFill>
            <a:ln w="6134"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D365CE6B-2389-4788-8E2D-2694E69AADA2}"/>
                </a:ext>
              </a:extLst>
            </p:cNvPr>
            <p:cNvSpPr/>
            <p:nvPr/>
          </p:nvSpPr>
          <p:spPr>
            <a:xfrm>
              <a:off x="6268534" y="1606415"/>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6" y="1392"/>
                    <a:pt x="4621" y="3147"/>
                  </a:cubicBezTo>
                  <a:cubicBezTo>
                    <a:pt x="2609" y="4901"/>
                    <a:pt x="1191" y="7226"/>
                    <a:pt x="541" y="9815"/>
                  </a:cubicBezTo>
                  <a:cubicBezTo>
                    <a:pt x="-1115" y="15335"/>
                    <a:pt x="1155" y="19997"/>
                    <a:pt x="5633" y="20181"/>
                  </a:cubicBezTo>
                  <a:cubicBezTo>
                    <a:pt x="8277" y="19887"/>
                    <a:pt x="10767" y="18801"/>
                    <a:pt x="12767" y="17059"/>
                  </a:cubicBezTo>
                  <a:cubicBezTo>
                    <a:pt x="14772"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64A91486-4F5F-4808-BF72-CA4467ABEF18}"/>
                </a:ext>
              </a:extLst>
            </p:cNvPr>
            <p:cNvSpPr/>
            <p:nvPr/>
          </p:nvSpPr>
          <p:spPr>
            <a:xfrm>
              <a:off x="6266492" y="1604146"/>
              <a:ext cx="22063" cy="24781"/>
            </a:xfrm>
            <a:custGeom>
              <a:avLst/>
              <a:gdLst>
                <a:gd name="connsiteX0" fmla="*/ 7920 w 22063"/>
                <a:gd name="connsiteY0" fmla="*/ 24782 h 24781"/>
                <a:gd name="connsiteX1" fmla="*/ 4479 w 22063"/>
                <a:gd name="connsiteY1" fmla="*/ 23862 h 24781"/>
                <a:gd name="connsiteX2" fmla="*/ 1786 w 22063"/>
                <a:gd name="connsiteY2" fmla="*/ 21531 h 24781"/>
                <a:gd name="connsiteX3" fmla="*/ 68 w 22063"/>
                <a:gd name="connsiteY3" fmla="*/ 16593 h 24781"/>
                <a:gd name="connsiteX4" fmla="*/ 682 w 22063"/>
                <a:gd name="connsiteY4" fmla="*/ 11409 h 24781"/>
                <a:gd name="connsiteX5" fmla="*/ 5534 w 22063"/>
                <a:gd name="connsiteY5" fmla="*/ 3466 h 24781"/>
                <a:gd name="connsiteX6" fmla="*/ 14177 w 22063"/>
                <a:gd name="connsiteY6" fmla="*/ 0 h 24781"/>
                <a:gd name="connsiteX7" fmla="*/ 17637 w 22063"/>
                <a:gd name="connsiteY7" fmla="*/ 877 h 24781"/>
                <a:gd name="connsiteX8" fmla="*/ 20311 w 22063"/>
                <a:gd name="connsiteY8" fmla="*/ 3251 h 24781"/>
                <a:gd name="connsiteX9" fmla="*/ 22004 w 22063"/>
                <a:gd name="connsiteY9" fmla="*/ 8189 h 24781"/>
                <a:gd name="connsiteX10" fmla="*/ 21354 w 22063"/>
                <a:gd name="connsiteY10" fmla="*/ 13372 h 24781"/>
                <a:gd name="connsiteX11" fmla="*/ 16440 w 22063"/>
                <a:gd name="connsiteY11" fmla="*/ 21200 h 24781"/>
                <a:gd name="connsiteX12" fmla="*/ 7920 w 22063"/>
                <a:gd name="connsiteY12" fmla="*/ 24782 h 24781"/>
                <a:gd name="connsiteX13" fmla="*/ 13502 w 22063"/>
                <a:gd name="connsiteY13" fmla="*/ 4539 h 24781"/>
                <a:gd name="connsiteX14" fmla="*/ 7938 w 22063"/>
                <a:gd name="connsiteY14" fmla="*/ 7330 h 24781"/>
                <a:gd name="connsiteX15" fmla="*/ 4792 w 22063"/>
                <a:gd name="connsiteY15" fmla="*/ 12698 h 24781"/>
                <a:gd name="connsiteX16" fmla="*/ 4326 w 22063"/>
                <a:gd name="connsiteY16" fmla="*/ 15808 h 24781"/>
                <a:gd name="connsiteX17" fmla="*/ 5221 w 22063"/>
                <a:gd name="connsiteY17" fmla="*/ 18832 h 24781"/>
                <a:gd name="connsiteX18" fmla="*/ 6344 w 22063"/>
                <a:gd name="connsiteY18" fmla="*/ 19813 h 24781"/>
                <a:gd name="connsiteX19" fmla="*/ 7797 w 22063"/>
                <a:gd name="connsiteY19" fmla="*/ 20181 h 24781"/>
                <a:gd name="connsiteX20" fmla="*/ 13459 w 22063"/>
                <a:gd name="connsiteY20" fmla="*/ 17421 h 24781"/>
                <a:gd name="connsiteX21" fmla="*/ 16692 w 22063"/>
                <a:gd name="connsiteY21" fmla="*/ 12023 h 24781"/>
                <a:gd name="connsiteX22" fmla="*/ 17152 w 22063"/>
                <a:gd name="connsiteY22" fmla="*/ 8907 h 24781"/>
                <a:gd name="connsiteX23" fmla="*/ 16262 w 22063"/>
                <a:gd name="connsiteY23" fmla="*/ 5889 h 24781"/>
                <a:gd name="connsiteX24" fmla="*/ 15140 w 22063"/>
                <a:gd name="connsiteY24" fmla="*/ 4913 h 24781"/>
                <a:gd name="connsiteX25" fmla="*/ 13686 w 22063"/>
                <a:gd name="connsiteY25" fmla="*/ 4601 h 24781"/>
                <a:gd name="connsiteX26" fmla="*/ 13502 w 22063"/>
                <a:gd name="connsiteY26"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1">
                  <a:moveTo>
                    <a:pt x="7920" y="24782"/>
                  </a:moveTo>
                  <a:cubicBezTo>
                    <a:pt x="6718" y="24739"/>
                    <a:pt x="5540" y="24426"/>
                    <a:pt x="4479" y="23862"/>
                  </a:cubicBezTo>
                  <a:cubicBezTo>
                    <a:pt x="3411" y="23298"/>
                    <a:pt x="2491" y="22500"/>
                    <a:pt x="1786" y="21531"/>
                  </a:cubicBezTo>
                  <a:cubicBezTo>
                    <a:pt x="847" y="20034"/>
                    <a:pt x="258" y="18347"/>
                    <a:pt x="68" y="16593"/>
                  </a:cubicBezTo>
                  <a:cubicBezTo>
                    <a:pt x="-122" y="14845"/>
                    <a:pt x="87" y="13066"/>
                    <a:pt x="682" y="11409"/>
                  </a:cubicBezTo>
                  <a:cubicBezTo>
                    <a:pt x="1399" y="8306"/>
                    <a:pt x="3105" y="5521"/>
                    <a:pt x="5534" y="3466"/>
                  </a:cubicBezTo>
                  <a:cubicBezTo>
                    <a:pt x="7969" y="1411"/>
                    <a:pt x="10999" y="196"/>
                    <a:pt x="14177" y="0"/>
                  </a:cubicBezTo>
                  <a:cubicBezTo>
                    <a:pt x="15385" y="12"/>
                    <a:pt x="16569" y="313"/>
                    <a:pt x="17637" y="877"/>
                  </a:cubicBezTo>
                  <a:cubicBezTo>
                    <a:pt x="18704" y="1441"/>
                    <a:pt x="19624" y="2257"/>
                    <a:pt x="20311" y="3251"/>
                  </a:cubicBezTo>
                  <a:cubicBezTo>
                    <a:pt x="21244" y="4748"/>
                    <a:pt x="21820" y="6435"/>
                    <a:pt x="22004" y="8189"/>
                  </a:cubicBezTo>
                  <a:cubicBezTo>
                    <a:pt x="22182" y="9944"/>
                    <a:pt x="21961" y="11716"/>
                    <a:pt x="21354" y="13372"/>
                  </a:cubicBezTo>
                  <a:cubicBezTo>
                    <a:pt x="20556" y="16421"/>
                    <a:pt x="18845" y="19157"/>
                    <a:pt x="16440" y="21200"/>
                  </a:cubicBezTo>
                  <a:cubicBezTo>
                    <a:pt x="14036" y="23242"/>
                    <a:pt x="11061" y="24494"/>
                    <a:pt x="7920" y="24782"/>
                  </a:cubicBezTo>
                  <a:close/>
                  <a:moveTo>
                    <a:pt x="13502" y="4539"/>
                  </a:moveTo>
                  <a:cubicBezTo>
                    <a:pt x="11417" y="4913"/>
                    <a:pt x="9484" y="5883"/>
                    <a:pt x="7938" y="7330"/>
                  </a:cubicBezTo>
                  <a:cubicBezTo>
                    <a:pt x="6393" y="8778"/>
                    <a:pt x="5301" y="10643"/>
                    <a:pt x="4792" y="12698"/>
                  </a:cubicBezTo>
                  <a:cubicBezTo>
                    <a:pt x="4411" y="13691"/>
                    <a:pt x="4252" y="14753"/>
                    <a:pt x="4326" y="15808"/>
                  </a:cubicBezTo>
                  <a:cubicBezTo>
                    <a:pt x="4399" y="16869"/>
                    <a:pt x="4706" y="17899"/>
                    <a:pt x="5221" y="18832"/>
                  </a:cubicBezTo>
                  <a:cubicBezTo>
                    <a:pt x="5509" y="19243"/>
                    <a:pt x="5896" y="19580"/>
                    <a:pt x="6344" y="19813"/>
                  </a:cubicBezTo>
                  <a:cubicBezTo>
                    <a:pt x="6791" y="20052"/>
                    <a:pt x="7288" y="20175"/>
                    <a:pt x="7797" y="20181"/>
                  </a:cubicBezTo>
                  <a:cubicBezTo>
                    <a:pt x="9913" y="19832"/>
                    <a:pt x="11876" y="18875"/>
                    <a:pt x="13459" y="17421"/>
                  </a:cubicBezTo>
                  <a:cubicBezTo>
                    <a:pt x="15036" y="15973"/>
                    <a:pt x="16158" y="14096"/>
                    <a:pt x="16692" y="12023"/>
                  </a:cubicBezTo>
                  <a:cubicBezTo>
                    <a:pt x="17072" y="11029"/>
                    <a:pt x="17225" y="9968"/>
                    <a:pt x="17152" y="8907"/>
                  </a:cubicBezTo>
                  <a:cubicBezTo>
                    <a:pt x="17078" y="7846"/>
                    <a:pt x="16778" y="6815"/>
                    <a:pt x="16262" y="5889"/>
                  </a:cubicBezTo>
                  <a:cubicBezTo>
                    <a:pt x="15974" y="5472"/>
                    <a:pt x="15588" y="5140"/>
                    <a:pt x="15140" y="4913"/>
                  </a:cubicBezTo>
                  <a:cubicBezTo>
                    <a:pt x="14686" y="4686"/>
                    <a:pt x="14189" y="4582"/>
                    <a:pt x="13686" y="4601"/>
                  </a:cubicBezTo>
                  <a:lnTo>
                    <a:pt x="13502" y="4539"/>
                  </a:lnTo>
                  <a:close/>
                </a:path>
              </a:pathLst>
            </a:custGeom>
            <a:solidFill>
              <a:srgbClr val="0E0E0E"/>
            </a:solidFill>
            <a:ln w="6134"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9968A6A8-9713-48BE-87F2-1D6B2A7FA131}"/>
                </a:ext>
              </a:extLst>
            </p:cNvPr>
            <p:cNvSpPr/>
            <p:nvPr/>
          </p:nvSpPr>
          <p:spPr>
            <a:xfrm>
              <a:off x="6305277" y="1607581"/>
              <a:ext cx="17474" cy="20181"/>
            </a:xfrm>
            <a:custGeom>
              <a:avLst/>
              <a:gdLst>
                <a:gd name="connsiteX0" fmla="*/ 11767 w 17474"/>
                <a:gd name="connsiteY0" fmla="*/ 0 h 20181"/>
                <a:gd name="connsiteX1" fmla="*/ 4615 w 17474"/>
                <a:gd name="connsiteY1" fmla="*/ 3147 h 20181"/>
                <a:gd name="connsiteX2" fmla="*/ 541 w 17474"/>
                <a:gd name="connsiteY2" fmla="*/ 9815 h 20181"/>
                <a:gd name="connsiteX3" fmla="*/ 5633 w 17474"/>
                <a:gd name="connsiteY3" fmla="*/ 20181 h 20181"/>
                <a:gd name="connsiteX4" fmla="*/ 12767 w 17474"/>
                <a:gd name="connsiteY4" fmla="*/ 17059 h 20181"/>
                <a:gd name="connsiteX5" fmla="*/ 16858 w 17474"/>
                <a:gd name="connsiteY5" fmla="*/ 10428 h 20181"/>
                <a:gd name="connsiteX6" fmla="*/ 11767 w 17474"/>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4" h="20181">
                  <a:moveTo>
                    <a:pt x="11767" y="0"/>
                  </a:moveTo>
                  <a:cubicBezTo>
                    <a:pt x="9117" y="294"/>
                    <a:pt x="6620" y="1392"/>
                    <a:pt x="4615" y="3147"/>
                  </a:cubicBezTo>
                  <a:cubicBezTo>
                    <a:pt x="2609" y="4901"/>
                    <a:pt x="1185" y="7226"/>
                    <a:pt x="541" y="9815"/>
                  </a:cubicBezTo>
                  <a:cubicBezTo>
                    <a:pt x="-1115" y="15335"/>
                    <a:pt x="1155" y="19997"/>
                    <a:pt x="5633" y="20181"/>
                  </a:cubicBezTo>
                  <a:cubicBezTo>
                    <a:pt x="8271" y="19887"/>
                    <a:pt x="10761" y="18801"/>
                    <a:pt x="12767" y="17059"/>
                  </a:cubicBezTo>
                  <a:cubicBezTo>
                    <a:pt x="14773" y="15311"/>
                    <a:pt x="16202" y="12998"/>
                    <a:pt x="16858" y="10428"/>
                  </a:cubicBezTo>
                  <a:cubicBezTo>
                    <a:pt x="18698" y="5091"/>
                    <a:pt x="16245" y="429"/>
                    <a:pt x="11767" y="0"/>
                  </a:cubicBezTo>
                  <a:close/>
                </a:path>
              </a:pathLst>
            </a:custGeom>
            <a:solidFill>
              <a:srgbClr val="161616"/>
            </a:solidFill>
            <a:ln w="6134"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01B67C63-5C5D-4DDF-880A-D228B14489E8}"/>
                </a:ext>
              </a:extLst>
            </p:cNvPr>
            <p:cNvSpPr/>
            <p:nvPr/>
          </p:nvSpPr>
          <p:spPr>
            <a:xfrm>
              <a:off x="6303235" y="1605557"/>
              <a:ext cx="22084" cy="24782"/>
            </a:xfrm>
            <a:custGeom>
              <a:avLst/>
              <a:gdLst>
                <a:gd name="connsiteX0" fmla="*/ 7920 w 22084"/>
                <a:gd name="connsiteY0" fmla="*/ 24782 h 24782"/>
                <a:gd name="connsiteX1" fmla="*/ 4479 w 22084"/>
                <a:gd name="connsiteY1" fmla="*/ 23868 h 24782"/>
                <a:gd name="connsiteX2" fmla="*/ 1786 w 22084"/>
                <a:gd name="connsiteY2" fmla="*/ 21531 h 24782"/>
                <a:gd name="connsiteX3" fmla="*/ 68 w 22084"/>
                <a:gd name="connsiteY3" fmla="*/ 16599 h 24782"/>
                <a:gd name="connsiteX4" fmla="*/ 682 w 22084"/>
                <a:gd name="connsiteY4" fmla="*/ 11410 h 24782"/>
                <a:gd name="connsiteX5" fmla="*/ 5577 w 22084"/>
                <a:gd name="connsiteY5" fmla="*/ 3515 h 24782"/>
                <a:gd name="connsiteX6" fmla="*/ 14177 w 22084"/>
                <a:gd name="connsiteY6" fmla="*/ 0 h 24782"/>
                <a:gd name="connsiteX7" fmla="*/ 17643 w 22084"/>
                <a:gd name="connsiteY7" fmla="*/ 877 h 24782"/>
                <a:gd name="connsiteX8" fmla="*/ 20311 w 22084"/>
                <a:gd name="connsiteY8" fmla="*/ 3251 h 24782"/>
                <a:gd name="connsiteX9" fmla="*/ 22016 w 22084"/>
                <a:gd name="connsiteY9" fmla="*/ 8189 h 24782"/>
                <a:gd name="connsiteX10" fmla="*/ 21415 w 22084"/>
                <a:gd name="connsiteY10" fmla="*/ 13373 h 24782"/>
                <a:gd name="connsiteX11" fmla="*/ 16459 w 22084"/>
                <a:gd name="connsiteY11" fmla="*/ 21200 h 24782"/>
                <a:gd name="connsiteX12" fmla="*/ 7920 w 22084"/>
                <a:gd name="connsiteY12" fmla="*/ 24782 h 24782"/>
                <a:gd name="connsiteX13" fmla="*/ 13502 w 22084"/>
                <a:gd name="connsiteY13" fmla="*/ 4539 h 24782"/>
                <a:gd name="connsiteX14" fmla="*/ 7944 w 22084"/>
                <a:gd name="connsiteY14" fmla="*/ 7330 h 24782"/>
                <a:gd name="connsiteX15" fmla="*/ 4792 w 22084"/>
                <a:gd name="connsiteY15" fmla="*/ 12698 h 24782"/>
                <a:gd name="connsiteX16" fmla="*/ 4331 w 22084"/>
                <a:gd name="connsiteY16" fmla="*/ 15814 h 24782"/>
                <a:gd name="connsiteX17" fmla="*/ 5221 w 22084"/>
                <a:gd name="connsiteY17" fmla="*/ 18832 h 24782"/>
                <a:gd name="connsiteX18" fmla="*/ 6350 w 22084"/>
                <a:gd name="connsiteY18" fmla="*/ 19820 h 24782"/>
                <a:gd name="connsiteX19" fmla="*/ 7797 w 22084"/>
                <a:gd name="connsiteY19" fmla="*/ 20181 h 24782"/>
                <a:gd name="connsiteX20" fmla="*/ 13453 w 22084"/>
                <a:gd name="connsiteY20" fmla="*/ 17415 h 24782"/>
                <a:gd name="connsiteX21" fmla="*/ 16692 w 22084"/>
                <a:gd name="connsiteY21" fmla="*/ 12023 h 24782"/>
                <a:gd name="connsiteX22" fmla="*/ 17158 w 22084"/>
                <a:gd name="connsiteY22" fmla="*/ 8913 h 24782"/>
                <a:gd name="connsiteX23" fmla="*/ 16262 w 22084"/>
                <a:gd name="connsiteY23" fmla="*/ 5889 h 24782"/>
                <a:gd name="connsiteX24" fmla="*/ 15140 w 22084"/>
                <a:gd name="connsiteY24" fmla="*/ 4907 h 24782"/>
                <a:gd name="connsiteX25" fmla="*/ 13686 w 22084"/>
                <a:gd name="connsiteY25" fmla="*/ 4539 h 24782"/>
                <a:gd name="connsiteX26" fmla="*/ 13502 w 22084"/>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4" h="24782">
                  <a:moveTo>
                    <a:pt x="7920" y="24782"/>
                  </a:moveTo>
                  <a:cubicBezTo>
                    <a:pt x="6718" y="24745"/>
                    <a:pt x="5540" y="24432"/>
                    <a:pt x="4479" y="23868"/>
                  </a:cubicBezTo>
                  <a:cubicBezTo>
                    <a:pt x="3418" y="23304"/>
                    <a:pt x="2491" y="22506"/>
                    <a:pt x="1786" y="21531"/>
                  </a:cubicBezTo>
                  <a:cubicBezTo>
                    <a:pt x="847" y="20040"/>
                    <a:pt x="265" y="18353"/>
                    <a:pt x="68" y="16599"/>
                  </a:cubicBezTo>
                  <a:cubicBezTo>
                    <a:pt x="-122" y="14845"/>
                    <a:pt x="87" y="13072"/>
                    <a:pt x="682" y="11410"/>
                  </a:cubicBezTo>
                  <a:cubicBezTo>
                    <a:pt x="1436" y="8330"/>
                    <a:pt x="3154" y="5564"/>
                    <a:pt x="5577" y="3515"/>
                  </a:cubicBezTo>
                  <a:cubicBezTo>
                    <a:pt x="8000" y="1466"/>
                    <a:pt x="11012" y="233"/>
                    <a:pt x="14177" y="0"/>
                  </a:cubicBezTo>
                  <a:cubicBezTo>
                    <a:pt x="15385" y="12"/>
                    <a:pt x="16575" y="313"/>
                    <a:pt x="17643" y="877"/>
                  </a:cubicBezTo>
                  <a:cubicBezTo>
                    <a:pt x="18710" y="1448"/>
                    <a:pt x="19624" y="2257"/>
                    <a:pt x="20311" y="3251"/>
                  </a:cubicBezTo>
                  <a:cubicBezTo>
                    <a:pt x="21244" y="4748"/>
                    <a:pt x="21820" y="6435"/>
                    <a:pt x="22016" y="8189"/>
                  </a:cubicBezTo>
                  <a:cubicBezTo>
                    <a:pt x="22206" y="9937"/>
                    <a:pt x="21998" y="11710"/>
                    <a:pt x="21415" y="13373"/>
                  </a:cubicBezTo>
                  <a:cubicBezTo>
                    <a:pt x="20600" y="16427"/>
                    <a:pt x="18869" y="19157"/>
                    <a:pt x="16459" y="21200"/>
                  </a:cubicBezTo>
                  <a:cubicBezTo>
                    <a:pt x="14048" y="23236"/>
                    <a:pt x="11067" y="24488"/>
                    <a:pt x="7920" y="24782"/>
                  </a:cubicBezTo>
                  <a:close/>
                  <a:moveTo>
                    <a:pt x="13502" y="4539"/>
                  </a:moveTo>
                  <a:cubicBezTo>
                    <a:pt x="11417" y="4913"/>
                    <a:pt x="9490" y="5883"/>
                    <a:pt x="7944" y="7330"/>
                  </a:cubicBezTo>
                  <a:cubicBezTo>
                    <a:pt x="6399" y="8778"/>
                    <a:pt x="5301" y="10643"/>
                    <a:pt x="4792" y="12698"/>
                  </a:cubicBezTo>
                  <a:cubicBezTo>
                    <a:pt x="4411" y="13691"/>
                    <a:pt x="4258" y="14753"/>
                    <a:pt x="4331" y="15814"/>
                  </a:cubicBezTo>
                  <a:cubicBezTo>
                    <a:pt x="4405" y="16875"/>
                    <a:pt x="4706" y="17906"/>
                    <a:pt x="5221" y="18832"/>
                  </a:cubicBezTo>
                  <a:cubicBezTo>
                    <a:pt x="5515" y="19249"/>
                    <a:pt x="5896" y="19587"/>
                    <a:pt x="6350" y="19820"/>
                  </a:cubicBezTo>
                  <a:cubicBezTo>
                    <a:pt x="6798" y="20053"/>
                    <a:pt x="7294" y="20175"/>
                    <a:pt x="7797" y="20181"/>
                  </a:cubicBezTo>
                  <a:cubicBezTo>
                    <a:pt x="9907" y="19826"/>
                    <a:pt x="11870" y="18863"/>
                    <a:pt x="13453" y="17415"/>
                  </a:cubicBezTo>
                  <a:cubicBezTo>
                    <a:pt x="15030" y="15967"/>
                    <a:pt x="16152" y="14096"/>
                    <a:pt x="16692" y="12023"/>
                  </a:cubicBezTo>
                  <a:cubicBezTo>
                    <a:pt x="17072" y="11029"/>
                    <a:pt x="17232" y="9968"/>
                    <a:pt x="17158" y="8913"/>
                  </a:cubicBezTo>
                  <a:cubicBezTo>
                    <a:pt x="17078" y="7852"/>
                    <a:pt x="16778" y="6821"/>
                    <a:pt x="16262" y="5889"/>
                  </a:cubicBezTo>
                  <a:cubicBezTo>
                    <a:pt x="15974" y="5478"/>
                    <a:pt x="15588" y="5141"/>
                    <a:pt x="15140" y="4907"/>
                  </a:cubicBezTo>
                  <a:cubicBezTo>
                    <a:pt x="14692" y="4668"/>
                    <a:pt x="14189" y="4545"/>
                    <a:pt x="13686" y="4539"/>
                  </a:cubicBezTo>
                  <a:lnTo>
                    <a:pt x="13502" y="4539"/>
                  </a:lnTo>
                  <a:close/>
                </a:path>
              </a:pathLst>
            </a:custGeom>
            <a:solidFill>
              <a:srgbClr val="0E0E0E"/>
            </a:solidFill>
            <a:ln w="6134"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348A8372-575D-4095-AFA4-66AE08B674AC}"/>
                </a:ext>
              </a:extLst>
            </p:cNvPr>
            <p:cNvSpPr/>
            <p:nvPr/>
          </p:nvSpPr>
          <p:spPr>
            <a:xfrm>
              <a:off x="5974584" y="1595129"/>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3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4" y="4846"/>
                    <a:pt x="16245" y="184"/>
                    <a:pt x="11767" y="0"/>
                  </a:cubicBezTo>
                  <a:cubicBezTo>
                    <a:pt x="9117" y="294"/>
                    <a:pt x="6626" y="1392"/>
                    <a:pt x="4621" y="3147"/>
                  </a:cubicBezTo>
                  <a:cubicBezTo>
                    <a:pt x="2615" y="4901"/>
                    <a:pt x="1192" y="7232"/>
                    <a:pt x="541" y="9815"/>
                  </a:cubicBezTo>
                  <a:cubicBezTo>
                    <a:pt x="-1115" y="15397"/>
                    <a:pt x="1155" y="19997"/>
                    <a:pt x="5633" y="20181"/>
                  </a:cubicBezTo>
                  <a:cubicBezTo>
                    <a:pt x="8277" y="19893"/>
                    <a:pt x="10767" y="18801"/>
                    <a:pt x="12773" y="17059"/>
                  </a:cubicBezTo>
                  <a:cubicBezTo>
                    <a:pt x="14779"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451112DD-0503-4371-A9A6-7A2815580995}"/>
                </a:ext>
              </a:extLst>
            </p:cNvPr>
            <p:cNvSpPr/>
            <p:nvPr/>
          </p:nvSpPr>
          <p:spPr>
            <a:xfrm>
              <a:off x="5972543" y="1592859"/>
              <a:ext cx="22081" cy="24781"/>
            </a:xfrm>
            <a:custGeom>
              <a:avLst/>
              <a:gdLst>
                <a:gd name="connsiteX0" fmla="*/ 7920 w 22081"/>
                <a:gd name="connsiteY0" fmla="*/ 24782 h 24781"/>
                <a:gd name="connsiteX1" fmla="*/ 4473 w 22081"/>
                <a:gd name="connsiteY1" fmla="*/ 23874 h 24781"/>
                <a:gd name="connsiteX2" fmla="*/ 1786 w 22081"/>
                <a:gd name="connsiteY2" fmla="*/ 21531 h 24781"/>
                <a:gd name="connsiteX3" fmla="*/ 68 w 22081"/>
                <a:gd name="connsiteY3" fmla="*/ 16599 h 24781"/>
                <a:gd name="connsiteX4" fmla="*/ 681 w 22081"/>
                <a:gd name="connsiteY4" fmla="*/ 11409 h 24781"/>
                <a:gd name="connsiteX5" fmla="*/ 5595 w 22081"/>
                <a:gd name="connsiteY5" fmla="*/ 3533 h 24781"/>
                <a:gd name="connsiteX6" fmla="*/ 14177 w 22081"/>
                <a:gd name="connsiteY6" fmla="*/ 0 h 24781"/>
                <a:gd name="connsiteX7" fmla="*/ 17630 w 22081"/>
                <a:gd name="connsiteY7" fmla="*/ 889 h 24781"/>
                <a:gd name="connsiteX8" fmla="*/ 20311 w 22081"/>
                <a:gd name="connsiteY8" fmla="*/ 3251 h 24781"/>
                <a:gd name="connsiteX9" fmla="*/ 22010 w 22081"/>
                <a:gd name="connsiteY9" fmla="*/ 8183 h 24781"/>
                <a:gd name="connsiteX10" fmla="*/ 21415 w 22081"/>
                <a:gd name="connsiteY10" fmla="*/ 13372 h 24781"/>
                <a:gd name="connsiteX11" fmla="*/ 16465 w 22081"/>
                <a:gd name="connsiteY11" fmla="*/ 21206 h 24781"/>
                <a:gd name="connsiteX12" fmla="*/ 7920 w 22081"/>
                <a:gd name="connsiteY12" fmla="*/ 24782 h 24781"/>
                <a:gd name="connsiteX13" fmla="*/ 13502 w 22081"/>
                <a:gd name="connsiteY13" fmla="*/ 4601 h 24781"/>
                <a:gd name="connsiteX14" fmla="*/ 7957 w 22081"/>
                <a:gd name="connsiteY14" fmla="*/ 7367 h 24781"/>
                <a:gd name="connsiteX15" fmla="*/ 4792 w 22081"/>
                <a:gd name="connsiteY15" fmla="*/ 12698 h 24781"/>
                <a:gd name="connsiteX16" fmla="*/ 4332 w 22081"/>
                <a:gd name="connsiteY16" fmla="*/ 15814 h 24781"/>
                <a:gd name="connsiteX17" fmla="*/ 5221 w 22081"/>
                <a:gd name="connsiteY17" fmla="*/ 18832 h 24781"/>
                <a:gd name="connsiteX18" fmla="*/ 6344 w 22081"/>
                <a:gd name="connsiteY18" fmla="*/ 19819 h 24781"/>
                <a:gd name="connsiteX19" fmla="*/ 7797 w 22081"/>
                <a:gd name="connsiteY19" fmla="*/ 20181 h 24781"/>
                <a:gd name="connsiteX20" fmla="*/ 13392 w 22081"/>
                <a:gd name="connsiteY20" fmla="*/ 17402 h 24781"/>
                <a:gd name="connsiteX21" fmla="*/ 16569 w 22081"/>
                <a:gd name="connsiteY21" fmla="*/ 12023 h 24781"/>
                <a:gd name="connsiteX22" fmla="*/ 17029 w 22081"/>
                <a:gd name="connsiteY22" fmla="*/ 8907 h 24781"/>
                <a:gd name="connsiteX23" fmla="*/ 16140 w 22081"/>
                <a:gd name="connsiteY23" fmla="*/ 5889 h 24781"/>
                <a:gd name="connsiteX24" fmla="*/ 15011 w 22081"/>
                <a:gd name="connsiteY24" fmla="*/ 4932 h 24781"/>
                <a:gd name="connsiteX25" fmla="*/ 13563 w 22081"/>
                <a:gd name="connsiteY25" fmla="*/ 4601 h 24781"/>
                <a:gd name="connsiteX26" fmla="*/ 13502 w 22081"/>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1" h="24781">
                  <a:moveTo>
                    <a:pt x="7920" y="24782"/>
                  </a:moveTo>
                  <a:cubicBezTo>
                    <a:pt x="6718" y="24751"/>
                    <a:pt x="5534" y="24438"/>
                    <a:pt x="4473" y="23874"/>
                  </a:cubicBezTo>
                  <a:cubicBezTo>
                    <a:pt x="3405" y="23316"/>
                    <a:pt x="2485" y="22512"/>
                    <a:pt x="1786" y="21531"/>
                  </a:cubicBezTo>
                  <a:cubicBezTo>
                    <a:pt x="847" y="20034"/>
                    <a:pt x="258" y="18347"/>
                    <a:pt x="68" y="16599"/>
                  </a:cubicBezTo>
                  <a:cubicBezTo>
                    <a:pt x="-122" y="14845"/>
                    <a:pt x="87" y="13072"/>
                    <a:pt x="681" y="11409"/>
                  </a:cubicBezTo>
                  <a:cubicBezTo>
                    <a:pt x="1455" y="8336"/>
                    <a:pt x="3172" y="5582"/>
                    <a:pt x="5595" y="3533"/>
                  </a:cubicBezTo>
                  <a:cubicBezTo>
                    <a:pt x="8012" y="1484"/>
                    <a:pt x="11018" y="251"/>
                    <a:pt x="14177" y="0"/>
                  </a:cubicBezTo>
                  <a:cubicBezTo>
                    <a:pt x="15385" y="18"/>
                    <a:pt x="16569" y="325"/>
                    <a:pt x="17630" y="889"/>
                  </a:cubicBezTo>
                  <a:cubicBezTo>
                    <a:pt x="18698" y="1454"/>
                    <a:pt x="19618" y="2263"/>
                    <a:pt x="20311" y="3251"/>
                  </a:cubicBezTo>
                  <a:cubicBezTo>
                    <a:pt x="21237" y="4748"/>
                    <a:pt x="21820" y="6435"/>
                    <a:pt x="22010" y="8183"/>
                  </a:cubicBezTo>
                  <a:cubicBezTo>
                    <a:pt x="22206" y="9937"/>
                    <a:pt x="21998" y="11710"/>
                    <a:pt x="21415" y="13372"/>
                  </a:cubicBezTo>
                  <a:cubicBezTo>
                    <a:pt x="20612" y="16427"/>
                    <a:pt x="18882" y="19163"/>
                    <a:pt x="16465" y="21206"/>
                  </a:cubicBezTo>
                  <a:cubicBezTo>
                    <a:pt x="14054" y="23248"/>
                    <a:pt x="11067" y="24494"/>
                    <a:pt x="7920" y="24782"/>
                  </a:cubicBezTo>
                  <a:close/>
                  <a:moveTo>
                    <a:pt x="13502" y="4601"/>
                  </a:moveTo>
                  <a:cubicBezTo>
                    <a:pt x="11423" y="4969"/>
                    <a:pt x="9502" y="5932"/>
                    <a:pt x="7957" y="7367"/>
                  </a:cubicBezTo>
                  <a:cubicBezTo>
                    <a:pt x="6411" y="8803"/>
                    <a:pt x="5313" y="10655"/>
                    <a:pt x="4792" y="12698"/>
                  </a:cubicBezTo>
                  <a:cubicBezTo>
                    <a:pt x="4411" y="13691"/>
                    <a:pt x="4252" y="14753"/>
                    <a:pt x="4332" y="15814"/>
                  </a:cubicBezTo>
                  <a:cubicBezTo>
                    <a:pt x="4405" y="16869"/>
                    <a:pt x="4706" y="17899"/>
                    <a:pt x="5221" y="18832"/>
                  </a:cubicBezTo>
                  <a:cubicBezTo>
                    <a:pt x="5515" y="19243"/>
                    <a:pt x="5896" y="19580"/>
                    <a:pt x="6344" y="19819"/>
                  </a:cubicBezTo>
                  <a:cubicBezTo>
                    <a:pt x="6791" y="20052"/>
                    <a:pt x="7288" y="20175"/>
                    <a:pt x="7797" y="20181"/>
                  </a:cubicBezTo>
                  <a:cubicBezTo>
                    <a:pt x="9889" y="19819"/>
                    <a:pt x="11833" y="18850"/>
                    <a:pt x="13392" y="17402"/>
                  </a:cubicBezTo>
                  <a:cubicBezTo>
                    <a:pt x="14949" y="15955"/>
                    <a:pt x="16054" y="14084"/>
                    <a:pt x="16569" y="12023"/>
                  </a:cubicBezTo>
                  <a:cubicBezTo>
                    <a:pt x="16950" y="11029"/>
                    <a:pt x="17103" y="9968"/>
                    <a:pt x="17029" y="8907"/>
                  </a:cubicBezTo>
                  <a:cubicBezTo>
                    <a:pt x="16956" y="7846"/>
                    <a:pt x="16655" y="6815"/>
                    <a:pt x="16140" y="5889"/>
                  </a:cubicBezTo>
                  <a:cubicBezTo>
                    <a:pt x="15845" y="5484"/>
                    <a:pt x="15459" y="5153"/>
                    <a:pt x="15011" y="4932"/>
                  </a:cubicBezTo>
                  <a:cubicBezTo>
                    <a:pt x="14557" y="4705"/>
                    <a:pt x="14066" y="4594"/>
                    <a:pt x="13563" y="4601"/>
                  </a:cubicBezTo>
                  <a:lnTo>
                    <a:pt x="13502" y="4601"/>
                  </a:lnTo>
                  <a:close/>
                </a:path>
              </a:pathLst>
            </a:custGeom>
            <a:solidFill>
              <a:srgbClr val="0E0E0E"/>
            </a:solidFill>
            <a:ln w="6134"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C829CA40-A907-4096-AC07-0F481EF51D4C}"/>
                </a:ext>
              </a:extLst>
            </p:cNvPr>
            <p:cNvSpPr/>
            <p:nvPr/>
          </p:nvSpPr>
          <p:spPr>
            <a:xfrm>
              <a:off x="6011470" y="1596539"/>
              <a:ext cx="17564" cy="20181"/>
            </a:xfrm>
            <a:custGeom>
              <a:avLst/>
              <a:gdLst>
                <a:gd name="connsiteX0" fmla="*/ 5797 w 17564"/>
                <a:gd name="connsiteY0" fmla="*/ 20181 h 20181"/>
                <a:gd name="connsiteX1" fmla="*/ 12937 w 17564"/>
                <a:gd name="connsiteY1" fmla="*/ 17059 h 20181"/>
                <a:gd name="connsiteX2" fmla="*/ 17023 w 17564"/>
                <a:gd name="connsiteY2" fmla="*/ 10428 h 20181"/>
                <a:gd name="connsiteX3" fmla="*/ 11931 w 17564"/>
                <a:gd name="connsiteY3" fmla="*/ 0 h 20181"/>
                <a:gd name="connsiteX4" fmla="*/ 4785 w 17564"/>
                <a:gd name="connsiteY4" fmla="*/ 3147 h 20181"/>
                <a:gd name="connsiteX5" fmla="*/ 706 w 17564"/>
                <a:gd name="connsiteY5" fmla="*/ 9815 h 20181"/>
                <a:gd name="connsiteX6" fmla="*/ 5797 w 17564"/>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4" h="20181">
                  <a:moveTo>
                    <a:pt x="5797" y="20181"/>
                  </a:moveTo>
                  <a:cubicBezTo>
                    <a:pt x="8441" y="19887"/>
                    <a:pt x="10931" y="18801"/>
                    <a:pt x="12937" y="17059"/>
                  </a:cubicBezTo>
                  <a:cubicBezTo>
                    <a:pt x="14943" y="15317"/>
                    <a:pt x="16366" y="13005"/>
                    <a:pt x="17023" y="10428"/>
                  </a:cubicBezTo>
                  <a:cubicBezTo>
                    <a:pt x="18679" y="4846"/>
                    <a:pt x="16409" y="184"/>
                    <a:pt x="11931" y="0"/>
                  </a:cubicBezTo>
                  <a:cubicBezTo>
                    <a:pt x="9281" y="294"/>
                    <a:pt x="6791" y="1393"/>
                    <a:pt x="4785" y="3147"/>
                  </a:cubicBezTo>
                  <a:cubicBezTo>
                    <a:pt x="2779" y="4901"/>
                    <a:pt x="1356" y="7226"/>
                    <a:pt x="706" y="9815"/>
                  </a:cubicBezTo>
                  <a:cubicBezTo>
                    <a:pt x="-1257" y="15335"/>
                    <a:pt x="1013" y="19997"/>
                    <a:pt x="5797" y="20181"/>
                  </a:cubicBezTo>
                  <a:close/>
                </a:path>
              </a:pathLst>
            </a:custGeom>
            <a:solidFill>
              <a:srgbClr val="161616"/>
            </a:solidFill>
            <a:ln w="6134"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F3804956-F271-4092-96FA-8FD1540BE88F}"/>
                </a:ext>
              </a:extLst>
            </p:cNvPr>
            <p:cNvSpPr/>
            <p:nvPr/>
          </p:nvSpPr>
          <p:spPr>
            <a:xfrm>
              <a:off x="6009348" y="1594270"/>
              <a:ext cx="22063" cy="24782"/>
            </a:xfrm>
            <a:custGeom>
              <a:avLst/>
              <a:gdLst>
                <a:gd name="connsiteX0" fmla="*/ 7920 w 22063"/>
                <a:gd name="connsiteY0" fmla="*/ 24782 h 24782"/>
                <a:gd name="connsiteX1" fmla="*/ 4473 w 22063"/>
                <a:gd name="connsiteY1" fmla="*/ 23874 h 24782"/>
                <a:gd name="connsiteX2" fmla="*/ 1786 w 22063"/>
                <a:gd name="connsiteY2" fmla="*/ 21531 h 24782"/>
                <a:gd name="connsiteX3" fmla="*/ 68 w 22063"/>
                <a:gd name="connsiteY3" fmla="*/ 16599 h 24782"/>
                <a:gd name="connsiteX4" fmla="*/ 681 w 22063"/>
                <a:gd name="connsiteY4" fmla="*/ 11410 h 24782"/>
                <a:gd name="connsiteX5" fmla="*/ 5558 w 22063"/>
                <a:gd name="connsiteY5" fmla="*/ 3490 h 24782"/>
                <a:gd name="connsiteX6" fmla="*/ 14177 w 22063"/>
                <a:gd name="connsiteY6" fmla="*/ 0 h 24782"/>
                <a:gd name="connsiteX7" fmla="*/ 17643 w 22063"/>
                <a:gd name="connsiteY7" fmla="*/ 877 h 24782"/>
                <a:gd name="connsiteX8" fmla="*/ 20311 w 22063"/>
                <a:gd name="connsiteY8" fmla="*/ 3251 h 24782"/>
                <a:gd name="connsiteX9" fmla="*/ 22004 w 22063"/>
                <a:gd name="connsiteY9" fmla="*/ 8189 h 24782"/>
                <a:gd name="connsiteX10" fmla="*/ 21354 w 22063"/>
                <a:gd name="connsiteY10" fmla="*/ 13372 h 24782"/>
                <a:gd name="connsiteX11" fmla="*/ 16428 w 22063"/>
                <a:gd name="connsiteY11" fmla="*/ 21187 h 24782"/>
                <a:gd name="connsiteX12" fmla="*/ 7920 w 22063"/>
                <a:gd name="connsiteY12" fmla="*/ 24782 h 24782"/>
                <a:gd name="connsiteX13" fmla="*/ 13502 w 22063"/>
                <a:gd name="connsiteY13" fmla="*/ 4601 h 24782"/>
                <a:gd name="connsiteX14" fmla="*/ 7957 w 22063"/>
                <a:gd name="connsiteY14" fmla="*/ 7367 h 24782"/>
                <a:gd name="connsiteX15" fmla="*/ 4792 w 22063"/>
                <a:gd name="connsiteY15" fmla="*/ 12698 h 24782"/>
                <a:gd name="connsiteX16" fmla="*/ 4332 w 22063"/>
                <a:gd name="connsiteY16" fmla="*/ 15814 h 24782"/>
                <a:gd name="connsiteX17" fmla="*/ 5221 w 22063"/>
                <a:gd name="connsiteY17" fmla="*/ 18832 h 24782"/>
                <a:gd name="connsiteX18" fmla="*/ 6344 w 22063"/>
                <a:gd name="connsiteY18" fmla="*/ 19820 h 24782"/>
                <a:gd name="connsiteX19" fmla="*/ 7797 w 22063"/>
                <a:gd name="connsiteY19" fmla="*/ 20181 h 24782"/>
                <a:gd name="connsiteX20" fmla="*/ 13428 w 22063"/>
                <a:gd name="connsiteY20" fmla="*/ 17390 h 24782"/>
                <a:gd name="connsiteX21" fmla="*/ 16692 w 22063"/>
                <a:gd name="connsiteY21" fmla="*/ 12023 h 24782"/>
                <a:gd name="connsiteX22" fmla="*/ 17152 w 22063"/>
                <a:gd name="connsiteY22" fmla="*/ 8907 h 24782"/>
                <a:gd name="connsiteX23" fmla="*/ 16263 w 22063"/>
                <a:gd name="connsiteY23" fmla="*/ 5889 h 24782"/>
                <a:gd name="connsiteX24" fmla="*/ 15134 w 22063"/>
                <a:gd name="connsiteY24" fmla="*/ 4932 h 24782"/>
                <a:gd name="connsiteX25" fmla="*/ 13686 w 22063"/>
                <a:gd name="connsiteY25" fmla="*/ 4601 h 24782"/>
                <a:gd name="connsiteX26" fmla="*/ 13502 w 22063"/>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2">
                  <a:moveTo>
                    <a:pt x="7920" y="24782"/>
                  </a:moveTo>
                  <a:cubicBezTo>
                    <a:pt x="6718" y="24751"/>
                    <a:pt x="5534" y="24439"/>
                    <a:pt x="4473" y="23874"/>
                  </a:cubicBezTo>
                  <a:cubicBezTo>
                    <a:pt x="3405" y="23316"/>
                    <a:pt x="2485" y="22512"/>
                    <a:pt x="1786" y="21531"/>
                  </a:cubicBezTo>
                  <a:cubicBezTo>
                    <a:pt x="847" y="20034"/>
                    <a:pt x="258" y="18347"/>
                    <a:pt x="68" y="16599"/>
                  </a:cubicBezTo>
                  <a:cubicBezTo>
                    <a:pt x="-122" y="14845"/>
                    <a:pt x="87" y="13072"/>
                    <a:pt x="681" y="11410"/>
                  </a:cubicBezTo>
                  <a:cubicBezTo>
                    <a:pt x="1418" y="8318"/>
                    <a:pt x="3129" y="5539"/>
                    <a:pt x="5558" y="3490"/>
                  </a:cubicBezTo>
                  <a:cubicBezTo>
                    <a:pt x="7981" y="1435"/>
                    <a:pt x="11006" y="215"/>
                    <a:pt x="14177" y="0"/>
                  </a:cubicBezTo>
                  <a:cubicBezTo>
                    <a:pt x="15385" y="12"/>
                    <a:pt x="16575" y="313"/>
                    <a:pt x="17643" y="877"/>
                  </a:cubicBezTo>
                  <a:cubicBezTo>
                    <a:pt x="18710" y="1442"/>
                    <a:pt x="19624" y="2257"/>
                    <a:pt x="20311" y="3251"/>
                  </a:cubicBezTo>
                  <a:cubicBezTo>
                    <a:pt x="21243" y="4748"/>
                    <a:pt x="21820" y="6435"/>
                    <a:pt x="22004" y="8189"/>
                  </a:cubicBezTo>
                  <a:cubicBezTo>
                    <a:pt x="22182" y="9944"/>
                    <a:pt x="21961" y="11716"/>
                    <a:pt x="21354" y="13372"/>
                  </a:cubicBezTo>
                  <a:cubicBezTo>
                    <a:pt x="20550" y="16421"/>
                    <a:pt x="18832" y="19151"/>
                    <a:pt x="16428" y="21187"/>
                  </a:cubicBezTo>
                  <a:cubicBezTo>
                    <a:pt x="14030" y="23230"/>
                    <a:pt x="11055" y="24481"/>
                    <a:pt x="7920" y="24782"/>
                  </a:cubicBezTo>
                  <a:close/>
                  <a:moveTo>
                    <a:pt x="13502" y="4601"/>
                  </a:moveTo>
                  <a:cubicBezTo>
                    <a:pt x="11423" y="4969"/>
                    <a:pt x="9502" y="5932"/>
                    <a:pt x="7957" y="7367"/>
                  </a:cubicBezTo>
                  <a:cubicBezTo>
                    <a:pt x="6411" y="8803"/>
                    <a:pt x="5313" y="10655"/>
                    <a:pt x="4792" y="12698"/>
                  </a:cubicBezTo>
                  <a:cubicBezTo>
                    <a:pt x="4411" y="13691"/>
                    <a:pt x="4252" y="14753"/>
                    <a:pt x="4332" y="15814"/>
                  </a:cubicBezTo>
                  <a:cubicBezTo>
                    <a:pt x="4405" y="16869"/>
                    <a:pt x="4706" y="17899"/>
                    <a:pt x="5221" y="18832"/>
                  </a:cubicBezTo>
                  <a:cubicBezTo>
                    <a:pt x="5515" y="19243"/>
                    <a:pt x="5896" y="19580"/>
                    <a:pt x="6344" y="19820"/>
                  </a:cubicBezTo>
                  <a:cubicBezTo>
                    <a:pt x="6791" y="20053"/>
                    <a:pt x="7288" y="20175"/>
                    <a:pt x="7797" y="20181"/>
                  </a:cubicBezTo>
                  <a:cubicBezTo>
                    <a:pt x="9901" y="19801"/>
                    <a:pt x="11852" y="18832"/>
                    <a:pt x="13428" y="17390"/>
                  </a:cubicBezTo>
                  <a:cubicBezTo>
                    <a:pt x="14999" y="15949"/>
                    <a:pt x="16134" y="14084"/>
                    <a:pt x="16692" y="12023"/>
                  </a:cubicBezTo>
                  <a:cubicBezTo>
                    <a:pt x="17072" y="11029"/>
                    <a:pt x="17225" y="9968"/>
                    <a:pt x="17152" y="8907"/>
                  </a:cubicBezTo>
                  <a:cubicBezTo>
                    <a:pt x="17078" y="7846"/>
                    <a:pt x="16778" y="6815"/>
                    <a:pt x="16263" y="5889"/>
                  </a:cubicBezTo>
                  <a:cubicBezTo>
                    <a:pt x="15968" y="5484"/>
                    <a:pt x="15581" y="5153"/>
                    <a:pt x="15134" y="4932"/>
                  </a:cubicBezTo>
                  <a:cubicBezTo>
                    <a:pt x="14680" y="4705"/>
                    <a:pt x="14189" y="4594"/>
                    <a:pt x="13686" y="4601"/>
                  </a:cubicBezTo>
                  <a:lnTo>
                    <a:pt x="13502" y="4601"/>
                  </a:lnTo>
                  <a:close/>
                </a:path>
              </a:pathLst>
            </a:custGeom>
            <a:solidFill>
              <a:srgbClr val="0E0E0E"/>
            </a:solidFill>
            <a:ln w="6134"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D508AE45-C71A-4DFE-A5E1-C238ECC4D47B}"/>
                </a:ext>
              </a:extLst>
            </p:cNvPr>
            <p:cNvSpPr/>
            <p:nvPr/>
          </p:nvSpPr>
          <p:spPr>
            <a:xfrm>
              <a:off x="6056046" y="1631382"/>
              <a:ext cx="17399" cy="20181"/>
            </a:xfrm>
            <a:custGeom>
              <a:avLst/>
              <a:gdLst>
                <a:gd name="connsiteX0" fmla="*/ 5633 w 17399"/>
                <a:gd name="connsiteY0" fmla="*/ 20181 h 20181"/>
                <a:gd name="connsiteX1" fmla="*/ 12773 w 17399"/>
                <a:gd name="connsiteY1" fmla="*/ 17022 h 20181"/>
                <a:gd name="connsiteX2" fmla="*/ 16858 w 17399"/>
                <a:gd name="connsiteY2" fmla="*/ 10367 h 20181"/>
                <a:gd name="connsiteX3" fmla="*/ 11767 w 17399"/>
                <a:gd name="connsiteY3" fmla="*/ 0 h 20181"/>
                <a:gd name="connsiteX4" fmla="*/ 4621 w 17399"/>
                <a:gd name="connsiteY4" fmla="*/ 3116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81"/>
                    <a:pt x="10767" y="18777"/>
                    <a:pt x="12773" y="17022"/>
                  </a:cubicBezTo>
                  <a:cubicBezTo>
                    <a:pt x="14779" y="15268"/>
                    <a:pt x="16202" y="12949"/>
                    <a:pt x="16858" y="10367"/>
                  </a:cubicBezTo>
                  <a:cubicBezTo>
                    <a:pt x="18515" y="4846"/>
                    <a:pt x="16245" y="184"/>
                    <a:pt x="11767" y="0"/>
                  </a:cubicBezTo>
                  <a:cubicBezTo>
                    <a:pt x="9123" y="282"/>
                    <a:pt x="6633" y="1368"/>
                    <a:pt x="4621" y="3116"/>
                  </a:cubicBezTo>
                  <a:cubicBezTo>
                    <a:pt x="2615" y="4858"/>
                    <a:pt x="1192"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03113F3B-A08B-427A-B5B4-9B4D89192580}"/>
                </a:ext>
              </a:extLst>
            </p:cNvPr>
            <p:cNvSpPr/>
            <p:nvPr/>
          </p:nvSpPr>
          <p:spPr>
            <a:xfrm>
              <a:off x="6053999" y="1629112"/>
              <a:ext cx="22084" cy="24782"/>
            </a:xfrm>
            <a:custGeom>
              <a:avLst/>
              <a:gdLst>
                <a:gd name="connsiteX0" fmla="*/ 7925 w 22084"/>
                <a:gd name="connsiteY0" fmla="*/ 24782 h 24782"/>
                <a:gd name="connsiteX1" fmla="*/ 4459 w 22084"/>
                <a:gd name="connsiteY1" fmla="*/ 23911 h 24782"/>
                <a:gd name="connsiteX2" fmla="*/ 1791 w 22084"/>
                <a:gd name="connsiteY2" fmla="*/ 21531 h 24782"/>
                <a:gd name="connsiteX3" fmla="*/ 67 w 22084"/>
                <a:gd name="connsiteY3" fmla="*/ 16599 h 24782"/>
                <a:gd name="connsiteX4" fmla="*/ 687 w 22084"/>
                <a:gd name="connsiteY4" fmla="*/ 11410 h 24782"/>
                <a:gd name="connsiteX5" fmla="*/ 5600 w 22084"/>
                <a:gd name="connsiteY5" fmla="*/ 3533 h 24782"/>
                <a:gd name="connsiteX6" fmla="*/ 14182 w 22084"/>
                <a:gd name="connsiteY6" fmla="*/ 0 h 24782"/>
                <a:gd name="connsiteX7" fmla="*/ 17623 w 22084"/>
                <a:gd name="connsiteY7" fmla="*/ 920 h 24782"/>
                <a:gd name="connsiteX8" fmla="*/ 20316 w 22084"/>
                <a:gd name="connsiteY8" fmla="*/ 3251 h 24782"/>
                <a:gd name="connsiteX9" fmla="*/ 22015 w 22084"/>
                <a:gd name="connsiteY9" fmla="*/ 8189 h 24782"/>
                <a:gd name="connsiteX10" fmla="*/ 21420 w 22084"/>
                <a:gd name="connsiteY10" fmla="*/ 13373 h 24782"/>
                <a:gd name="connsiteX11" fmla="*/ 16458 w 22084"/>
                <a:gd name="connsiteY11" fmla="*/ 21187 h 24782"/>
                <a:gd name="connsiteX12" fmla="*/ 7925 w 22084"/>
                <a:gd name="connsiteY12" fmla="*/ 24782 h 24782"/>
                <a:gd name="connsiteX13" fmla="*/ 7925 w 22084"/>
                <a:gd name="connsiteY13" fmla="*/ 20120 h 24782"/>
                <a:gd name="connsiteX14" fmla="*/ 13507 w 22084"/>
                <a:gd name="connsiteY14" fmla="*/ 17323 h 24782"/>
                <a:gd name="connsiteX15" fmla="*/ 16697 w 22084"/>
                <a:gd name="connsiteY15" fmla="*/ 11962 h 24782"/>
                <a:gd name="connsiteX16" fmla="*/ 17163 w 22084"/>
                <a:gd name="connsiteY16" fmla="*/ 8846 h 24782"/>
                <a:gd name="connsiteX17" fmla="*/ 16268 w 22084"/>
                <a:gd name="connsiteY17" fmla="*/ 5828 h 24782"/>
                <a:gd name="connsiteX18" fmla="*/ 15145 w 22084"/>
                <a:gd name="connsiteY18" fmla="*/ 4840 h 24782"/>
                <a:gd name="connsiteX19" fmla="*/ 13691 w 22084"/>
                <a:gd name="connsiteY19" fmla="*/ 4478 h 24782"/>
                <a:gd name="connsiteX20" fmla="*/ 8005 w 22084"/>
                <a:gd name="connsiteY20" fmla="*/ 7208 h 24782"/>
                <a:gd name="connsiteX21" fmla="*/ 4797 w 22084"/>
                <a:gd name="connsiteY21" fmla="*/ 12637 h 24782"/>
                <a:gd name="connsiteX22" fmla="*/ 4337 w 22084"/>
                <a:gd name="connsiteY22" fmla="*/ 15753 h 24782"/>
                <a:gd name="connsiteX23" fmla="*/ 5226 w 22084"/>
                <a:gd name="connsiteY23" fmla="*/ 18771 h 24782"/>
                <a:gd name="connsiteX24" fmla="*/ 6361 w 22084"/>
                <a:gd name="connsiteY24" fmla="*/ 19728 h 24782"/>
                <a:gd name="connsiteX25" fmla="*/ 7802 w 22084"/>
                <a:gd name="connsiteY25" fmla="*/ 20059 h 24782"/>
                <a:gd name="connsiteX26" fmla="*/ 7925 w 22084"/>
                <a:gd name="connsiteY26" fmla="*/ 20120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4" h="24782">
                  <a:moveTo>
                    <a:pt x="7925" y="24782"/>
                  </a:moveTo>
                  <a:cubicBezTo>
                    <a:pt x="6717" y="24776"/>
                    <a:pt x="5527" y="24475"/>
                    <a:pt x="4459" y="23911"/>
                  </a:cubicBezTo>
                  <a:cubicBezTo>
                    <a:pt x="3392" y="23347"/>
                    <a:pt x="2478" y="22531"/>
                    <a:pt x="1791" y="21531"/>
                  </a:cubicBezTo>
                  <a:cubicBezTo>
                    <a:pt x="852" y="20040"/>
                    <a:pt x="263" y="18353"/>
                    <a:pt x="67" y="16599"/>
                  </a:cubicBezTo>
                  <a:cubicBezTo>
                    <a:pt x="-123" y="14845"/>
                    <a:pt x="92" y="13072"/>
                    <a:pt x="687" y="11410"/>
                  </a:cubicBezTo>
                  <a:cubicBezTo>
                    <a:pt x="1460" y="8336"/>
                    <a:pt x="3177" y="5582"/>
                    <a:pt x="5600" y="3533"/>
                  </a:cubicBezTo>
                  <a:cubicBezTo>
                    <a:pt x="8023" y="1484"/>
                    <a:pt x="11023" y="252"/>
                    <a:pt x="14182" y="0"/>
                  </a:cubicBezTo>
                  <a:cubicBezTo>
                    <a:pt x="15384" y="43"/>
                    <a:pt x="16562" y="356"/>
                    <a:pt x="17623" y="920"/>
                  </a:cubicBezTo>
                  <a:cubicBezTo>
                    <a:pt x="18691" y="1479"/>
                    <a:pt x="19611" y="2282"/>
                    <a:pt x="20316" y="3251"/>
                  </a:cubicBezTo>
                  <a:cubicBezTo>
                    <a:pt x="21243" y="4748"/>
                    <a:pt x="21825" y="6435"/>
                    <a:pt x="22015" y="8189"/>
                  </a:cubicBezTo>
                  <a:cubicBezTo>
                    <a:pt x="22206" y="9938"/>
                    <a:pt x="22003" y="11710"/>
                    <a:pt x="21420" y="13373"/>
                  </a:cubicBezTo>
                  <a:cubicBezTo>
                    <a:pt x="20598" y="16421"/>
                    <a:pt x="18869" y="19145"/>
                    <a:pt x="16458" y="21187"/>
                  </a:cubicBezTo>
                  <a:cubicBezTo>
                    <a:pt x="14047" y="23224"/>
                    <a:pt x="11072" y="24482"/>
                    <a:pt x="7925" y="24782"/>
                  </a:cubicBezTo>
                  <a:close/>
                  <a:moveTo>
                    <a:pt x="7925" y="20120"/>
                  </a:moveTo>
                  <a:cubicBezTo>
                    <a:pt x="10017" y="19740"/>
                    <a:pt x="11955" y="18771"/>
                    <a:pt x="13507" y="17323"/>
                  </a:cubicBezTo>
                  <a:cubicBezTo>
                    <a:pt x="15059" y="15881"/>
                    <a:pt x="16169" y="14017"/>
                    <a:pt x="16697" y="11962"/>
                  </a:cubicBezTo>
                  <a:cubicBezTo>
                    <a:pt x="17077" y="10968"/>
                    <a:pt x="17237" y="9907"/>
                    <a:pt x="17163" y="8846"/>
                  </a:cubicBezTo>
                  <a:cubicBezTo>
                    <a:pt x="17090" y="7791"/>
                    <a:pt x="16783" y="6760"/>
                    <a:pt x="16268" y="5828"/>
                  </a:cubicBezTo>
                  <a:cubicBezTo>
                    <a:pt x="15979" y="5417"/>
                    <a:pt x="15593" y="5079"/>
                    <a:pt x="15145" y="4840"/>
                  </a:cubicBezTo>
                  <a:cubicBezTo>
                    <a:pt x="14697" y="4607"/>
                    <a:pt x="14201" y="4484"/>
                    <a:pt x="13691" y="4478"/>
                  </a:cubicBezTo>
                  <a:cubicBezTo>
                    <a:pt x="11569" y="4803"/>
                    <a:pt x="9594" y="5754"/>
                    <a:pt x="8005" y="7208"/>
                  </a:cubicBezTo>
                  <a:cubicBezTo>
                    <a:pt x="6422" y="8662"/>
                    <a:pt x="5306" y="10551"/>
                    <a:pt x="4797" y="12637"/>
                  </a:cubicBezTo>
                  <a:cubicBezTo>
                    <a:pt x="4423" y="13630"/>
                    <a:pt x="4263" y="14691"/>
                    <a:pt x="4337" y="15753"/>
                  </a:cubicBezTo>
                  <a:cubicBezTo>
                    <a:pt x="4410" y="16814"/>
                    <a:pt x="4717" y="17844"/>
                    <a:pt x="5226" y="18771"/>
                  </a:cubicBezTo>
                  <a:cubicBezTo>
                    <a:pt x="5520" y="19175"/>
                    <a:pt x="5913" y="19507"/>
                    <a:pt x="6361" y="19728"/>
                  </a:cubicBezTo>
                  <a:cubicBezTo>
                    <a:pt x="6809" y="19955"/>
                    <a:pt x="7306" y="20065"/>
                    <a:pt x="7802" y="20059"/>
                  </a:cubicBezTo>
                  <a:lnTo>
                    <a:pt x="7925" y="20120"/>
                  </a:lnTo>
                  <a:close/>
                </a:path>
              </a:pathLst>
            </a:custGeom>
            <a:solidFill>
              <a:srgbClr val="0E0E0E"/>
            </a:solidFill>
            <a:ln w="6134"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8036D310-A637-40FD-AA90-CC9B46760793}"/>
                </a:ext>
              </a:extLst>
            </p:cNvPr>
            <p:cNvSpPr/>
            <p:nvPr/>
          </p:nvSpPr>
          <p:spPr>
            <a:xfrm>
              <a:off x="6092790" y="1632792"/>
              <a:ext cx="17399" cy="20181"/>
            </a:xfrm>
            <a:custGeom>
              <a:avLst/>
              <a:gdLst>
                <a:gd name="connsiteX0" fmla="*/ 16858 w 17399"/>
                <a:gd name="connsiteY0" fmla="*/ 10367 h 20181"/>
                <a:gd name="connsiteX1" fmla="*/ 11767 w 17399"/>
                <a:gd name="connsiteY1" fmla="*/ 0 h 20181"/>
                <a:gd name="connsiteX2" fmla="*/ 4627 w 17399"/>
                <a:gd name="connsiteY2" fmla="*/ 3116 h 20181"/>
                <a:gd name="connsiteX3" fmla="*/ 541 w 17399"/>
                <a:gd name="connsiteY3" fmla="*/ 9753 h 20181"/>
                <a:gd name="connsiteX4" fmla="*/ 5633 w 17399"/>
                <a:gd name="connsiteY4" fmla="*/ 20181 h 20181"/>
                <a:gd name="connsiteX5" fmla="*/ 12779 w 17399"/>
                <a:gd name="connsiteY5" fmla="*/ 17022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5" y="4846"/>
                    <a:pt x="16245" y="184"/>
                    <a:pt x="11767" y="0"/>
                  </a:cubicBezTo>
                  <a:cubicBezTo>
                    <a:pt x="9123" y="282"/>
                    <a:pt x="6633" y="1374"/>
                    <a:pt x="4627" y="3116"/>
                  </a:cubicBezTo>
                  <a:cubicBezTo>
                    <a:pt x="2615" y="4858"/>
                    <a:pt x="1192" y="7177"/>
                    <a:pt x="541" y="9753"/>
                  </a:cubicBezTo>
                  <a:cubicBezTo>
                    <a:pt x="-1115" y="15335"/>
                    <a:pt x="1155" y="19997"/>
                    <a:pt x="5633" y="20181"/>
                  </a:cubicBezTo>
                  <a:cubicBezTo>
                    <a:pt x="8283" y="19881"/>
                    <a:pt x="10773" y="18777"/>
                    <a:pt x="12779" y="17022"/>
                  </a:cubicBezTo>
                  <a:cubicBezTo>
                    <a:pt x="14779" y="15268"/>
                    <a:pt x="16208" y="12949"/>
                    <a:pt x="16858" y="10367"/>
                  </a:cubicBezTo>
                  <a:close/>
                </a:path>
              </a:pathLst>
            </a:custGeom>
            <a:solidFill>
              <a:srgbClr val="161616"/>
            </a:solidFill>
            <a:ln w="6134"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1E162537-9F55-4C9A-A6BD-4231859A862F}"/>
                </a:ext>
              </a:extLst>
            </p:cNvPr>
            <p:cNvSpPr/>
            <p:nvPr/>
          </p:nvSpPr>
          <p:spPr>
            <a:xfrm>
              <a:off x="6090743" y="1630461"/>
              <a:ext cx="22062" cy="24782"/>
            </a:xfrm>
            <a:custGeom>
              <a:avLst/>
              <a:gdLst>
                <a:gd name="connsiteX0" fmla="*/ 7925 w 22062"/>
                <a:gd name="connsiteY0" fmla="*/ 24782 h 24782"/>
                <a:gd name="connsiteX1" fmla="*/ 4459 w 22062"/>
                <a:gd name="connsiteY1" fmla="*/ 23905 h 24782"/>
                <a:gd name="connsiteX2" fmla="*/ 1791 w 22062"/>
                <a:gd name="connsiteY2" fmla="*/ 21531 h 24782"/>
                <a:gd name="connsiteX3" fmla="*/ 67 w 22062"/>
                <a:gd name="connsiteY3" fmla="*/ 16599 h 24782"/>
                <a:gd name="connsiteX4" fmla="*/ 687 w 22062"/>
                <a:gd name="connsiteY4" fmla="*/ 11410 h 24782"/>
                <a:gd name="connsiteX5" fmla="*/ 5563 w 22062"/>
                <a:gd name="connsiteY5" fmla="*/ 3490 h 24782"/>
                <a:gd name="connsiteX6" fmla="*/ 14182 w 22062"/>
                <a:gd name="connsiteY6" fmla="*/ 0 h 24782"/>
                <a:gd name="connsiteX7" fmla="*/ 17623 w 22062"/>
                <a:gd name="connsiteY7" fmla="*/ 914 h 24782"/>
                <a:gd name="connsiteX8" fmla="*/ 20316 w 22062"/>
                <a:gd name="connsiteY8" fmla="*/ 3251 h 24782"/>
                <a:gd name="connsiteX9" fmla="*/ 22003 w 22062"/>
                <a:gd name="connsiteY9" fmla="*/ 8189 h 24782"/>
                <a:gd name="connsiteX10" fmla="*/ 21359 w 22062"/>
                <a:gd name="connsiteY10" fmla="*/ 13373 h 24782"/>
                <a:gd name="connsiteX11" fmla="*/ 16464 w 22062"/>
                <a:gd name="connsiteY11" fmla="*/ 21218 h 24782"/>
                <a:gd name="connsiteX12" fmla="*/ 7925 w 22062"/>
                <a:gd name="connsiteY12" fmla="*/ 24782 h 24782"/>
                <a:gd name="connsiteX13" fmla="*/ 13507 w 22062"/>
                <a:gd name="connsiteY13" fmla="*/ 4601 h 24782"/>
                <a:gd name="connsiteX14" fmla="*/ 7950 w 22062"/>
                <a:gd name="connsiteY14" fmla="*/ 7392 h 24782"/>
                <a:gd name="connsiteX15" fmla="*/ 4797 w 22062"/>
                <a:gd name="connsiteY15" fmla="*/ 12759 h 24782"/>
                <a:gd name="connsiteX16" fmla="*/ 4337 w 22062"/>
                <a:gd name="connsiteY16" fmla="*/ 15875 h 24782"/>
                <a:gd name="connsiteX17" fmla="*/ 5226 w 22062"/>
                <a:gd name="connsiteY17" fmla="*/ 18893 h 24782"/>
                <a:gd name="connsiteX18" fmla="*/ 6355 w 22062"/>
                <a:gd name="connsiteY18" fmla="*/ 19850 h 24782"/>
                <a:gd name="connsiteX19" fmla="*/ 7802 w 22062"/>
                <a:gd name="connsiteY19" fmla="*/ 20181 h 24782"/>
                <a:gd name="connsiteX20" fmla="*/ 13458 w 22062"/>
                <a:gd name="connsiteY20" fmla="*/ 17458 h 24782"/>
                <a:gd name="connsiteX21" fmla="*/ 16697 w 22062"/>
                <a:gd name="connsiteY21" fmla="*/ 12084 h 24782"/>
                <a:gd name="connsiteX22" fmla="*/ 17157 w 22062"/>
                <a:gd name="connsiteY22" fmla="*/ 8968 h 24782"/>
                <a:gd name="connsiteX23" fmla="*/ 16268 w 22062"/>
                <a:gd name="connsiteY23" fmla="*/ 5950 h 24782"/>
                <a:gd name="connsiteX24" fmla="*/ 15145 w 22062"/>
                <a:gd name="connsiteY24" fmla="*/ 4963 h 24782"/>
                <a:gd name="connsiteX25" fmla="*/ 13691 w 22062"/>
                <a:gd name="connsiteY25" fmla="*/ 4601 h 24782"/>
                <a:gd name="connsiteX26" fmla="*/ 13507 w 22062"/>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2" h="24782">
                  <a:moveTo>
                    <a:pt x="7925" y="24782"/>
                  </a:moveTo>
                  <a:cubicBezTo>
                    <a:pt x="6717" y="24770"/>
                    <a:pt x="5527" y="24469"/>
                    <a:pt x="4459" y="23905"/>
                  </a:cubicBezTo>
                  <a:cubicBezTo>
                    <a:pt x="3392" y="23334"/>
                    <a:pt x="2478" y="22525"/>
                    <a:pt x="1791" y="21531"/>
                  </a:cubicBezTo>
                  <a:cubicBezTo>
                    <a:pt x="846" y="20040"/>
                    <a:pt x="257" y="18353"/>
                    <a:pt x="67" y="16599"/>
                  </a:cubicBezTo>
                  <a:cubicBezTo>
                    <a:pt x="-123" y="14845"/>
                    <a:pt x="92" y="13066"/>
                    <a:pt x="687" y="11410"/>
                  </a:cubicBezTo>
                  <a:cubicBezTo>
                    <a:pt x="1423" y="8318"/>
                    <a:pt x="3134" y="5539"/>
                    <a:pt x="5563" y="3490"/>
                  </a:cubicBezTo>
                  <a:cubicBezTo>
                    <a:pt x="7987" y="1435"/>
                    <a:pt x="11011" y="215"/>
                    <a:pt x="14182" y="0"/>
                  </a:cubicBezTo>
                  <a:cubicBezTo>
                    <a:pt x="15384" y="37"/>
                    <a:pt x="16562" y="350"/>
                    <a:pt x="17623" y="914"/>
                  </a:cubicBezTo>
                  <a:cubicBezTo>
                    <a:pt x="18685" y="1478"/>
                    <a:pt x="19611" y="2276"/>
                    <a:pt x="20316" y="3251"/>
                  </a:cubicBezTo>
                  <a:cubicBezTo>
                    <a:pt x="21243" y="4748"/>
                    <a:pt x="21819" y="6435"/>
                    <a:pt x="22003" y="8189"/>
                  </a:cubicBezTo>
                  <a:cubicBezTo>
                    <a:pt x="22181" y="9944"/>
                    <a:pt x="21960" y="11716"/>
                    <a:pt x="21359" y="13373"/>
                  </a:cubicBezTo>
                  <a:cubicBezTo>
                    <a:pt x="20580" y="16434"/>
                    <a:pt x="18869" y="19175"/>
                    <a:pt x="16464" y="21218"/>
                  </a:cubicBezTo>
                  <a:cubicBezTo>
                    <a:pt x="14053" y="23267"/>
                    <a:pt x="11072" y="24506"/>
                    <a:pt x="7925" y="24782"/>
                  </a:cubicBezTo>
                  <a:close/>
                  <a:moveTo>
                    <a:pt x="13507" y="4601"/>
                  </a:moveTo>
                  <a:cubicBezTo>
                    <a:pt x="11422" y="4975"/>
                    <a:pt x="9489" y="5944"/>
                    <a:pt x="7950" y="7392"/>
                  </a:cubicBezTo>
                  <a:cubicBezTo>
                    <a:pt x="6404" y="8839"/>
                    <a:pt x="5306" y="10704"/>
                    <a:pt x="4797" y="12759"/>
                  </a:cubicBezTo>
                  <a:cubicBezTo>
                    <a:pt x="4416" y="13753"/>
                    <a:pt x="4257" y="14814"/>
                    <a:pt x="4337" y="15875"/>
                  </a:cubicBezTo>
                  <a:cubicBezTo>
                    <a:pt x="4410" y="16930"/>
                    <a:pt x="4711" y="17961"/>
                    <a:pt x="5226" y="18893"/>
                  </a:cubicBezTo>
                  <a:cubicBezTo>
                    <a:pt x="5521" y="19298"/>
                    <a:pt x="5907" y="19623"/>
                    <a:pt x="6355" y="19850"/>
                  </a:cubicBezTo>
                  <a:cubicBezTo>
                    <a:pt x="6809" y="20077"/>
                    <a:pt x="7300" y="20188"/>
                    <a:pt x="7802" y="20181"/>
                  </a:cubicBezTo>
                  <a:cubicBezTo>
                    <a:pt x="9913" y="19844"/>
                    <a:pt x="11876" y="18893"/>
                    <a:pt x="13458" y="17458"/>
                  </a:cubicBezTo>
                  <a:cubicBezTo>
                    <a:pt x="15035" y="16022"/>
                    <a:pt x="16164" y="14152"/>
                    <a:pt x="16697" y="12084"/>
                  </a:cubicBezTo>
                  <a:cubicBezTo>
                    <a:pt x="17077" y="11091"/>
                    <a:pt x="17237" y="10029"/>
                    <a:pt x="17157" y="8968"/>
                  </a:cubicBezTo>
                  <a:cubicBezTo>
                    <a:pt x="17083" y="7907"/>
                    <a:pt x="16783" y="6876"/>
                    <a:pt x="16268" y="5950"/>
                  </a:cubicBezTo>
                  <a:cubicBezTo>
                    <a:pt x="15973" y="5533"/>
                    <a:pt x="15593" y="5196"/>
                    <a:pt x="15145" y="4963"/>
                  </a:cubicBezTo>
                  <a:cubicBezTo>
                    <a:pt x="14697" y="4730"/>
                    <a:pt x="14194" y="4607"/>
                    <a:pt x="13691" y="4601"/>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524D78CC-43C3-4962-9906-9CC4EC67A15F}"/>
                </a:ext>
              </a:extLst>
            </p:cNvPr>
            <p:cNvSpPr/>
            <p:nvPr/>
          </p:nvSpPr>
          <p:spPr>
            <a:xfrm>
              <a:off x="6129533" y="1634203"/>
              <a:ext cx="17436" cy="20181"/>
            </a:xfrm>
            <a:custGeom>
              <a:avLst/>
              <a:gdLst>
                <a:gd name="connsiteX0" fmla="*/ 11767 w 17436"/>
                <a:gd name="connsiteY0" fmla="*/ 0 h 20181"/>
                <a:gd name="connsiteX1" fmla="*/ 4621 w 17436"/>
                <a:gd name="connsiteY1" fmla="*/ 3116 h 20181"/>
                <a:gd name="connsiteX2" fmla="*/ 541 w 17436"/>
                <a:gd name="connsiteY2" fmla="*/ 9753 h 20181"/>
                <a:gd name="connsiteX3" fmla="*/ 5633 w 17436"/>
                <a:gd name="connsiteY3" fmla="*/ 20181 h 20181"/>
                <a:gd name="connsiteX4" fmla="*/ 12773 w 17436"/>
                <a:gd name="connsiteY4" fmla="*/ 17022 h 20181"/>
                <a:gd name="connsiteX5" fmla="*/ 16859 w 17436"/>
                <a:gd name="connsiteY5" fmla="*/ 10367 h 20181"/>
                <a:gd name="connsiteX6" fmla="*/ 11767 w 17436"/>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36" h="20181">
                  <a:moveTo>
                    <a:pt x="11767" y="0"/>
                  </a:moveTo>
                  <a:cubicBezTo>
                    <a:pt x="9123" y="282"/>
                    <a:pt x="6633" y="1368"/>
                    <a:pt x="4621" y="3116"/>
                  </a:cubicBezTo>
                  <a:cubicBezTo>
                    <a:pt x="2615" y="4858"/>
                    <a:pt x="1192" y="7177"/>
                    <a:pt x="541" y="9753"/>
                  </a:cubicBezTo>
                  <a:cubicBezTo>
                    <a:pt x="-1115" y="15335"/>
                    <a:pt x="1155" y="19997"/>
                    <a:pt x="5633" y="20181"/>
                  </a:cubicBezTo>
                  <a:cubicBezTo>
                    <a:pt x="8277" y="19881"/>
                    <a:pt x="10767" y="18777"/>
                    <a:pt x="12773" y="17022"/>
                  </a:cubicBezTo>
                  <a:cubicBezTo>
                    <a:pt x="14779" y="15268"/>
                    <a:pt x="16202" y="12949"/>
                    <a:pt x="16859" y="10367"/>
                  </a:cubicBezTo>
                  <a:cubicBezTo>
                    <a:pt x="18514" y="4846"/>
                    <a:pt x="16552" y="184"/>
                    <a:pt x="11767" y="0"/>
                  </a:cubicBezTo>
                  <a:close/>
                </a:path>
              </a:pathLst>
            </a:custGeom>
            <a:solidFill>
              <a:srgbClr val="161616"/>
            </a:solidFill>
            <a:ln w="6134"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2A7CA1C9-091D-41A3-AAC2-65E9591694C7}"/>
                </a:ext>
              </a:extLst>
            </p:cNvPr>
            <p:cNvSpPr/>
            <p:nvPr/>
          </p:nvSpPr>
          <p:spPr>
            <a:xfrm>
              <a:off x="6127486" y="1631872"/>
              <a:ext cx="22063" cy="24782"/>
            </a:xfrm>
            <a:custGeom>
              <a:avLst/>
              <a:gdLst>
                <a:gd name="connsiteX0" fmla="*/ 7925 w 22063"/>
                <a:gd name="connsiteY0" fmla="*/ 24782 h 24782"/>
                <a:gd name="connsiteX1" fmla="*/ 4466 w 22063"/>
                <a:gd name="connsiteY1" fmla="*/ 23905 h 24782"/>
                <a:gd name="connsiteX2" fmla="*/ 1791 w 22063"/>
                <a:gd name="connsiteY2" fmla="*/ 21531 h 24782"/>
                <a:gd name="connsiteX3" fmla="*/ 67 w 22063"/>
                <a:gd name="connsiteY3" fmla="*/ 16599 h 24782"/>
                <a:gd name="connsiteX4" fmla="*/ 687 w 22063"/>
                <a:gd name="connsiteY4" fmla="*/ 11410 h 24782"/>
                <a:gd name="connsiteX5" fmla="*/ 5601 w 22063"/>
                <a:gd name="connsiteY5" fmla="*/ 3533 h 24782"/>
                <a:gd name="connsiteX6" fmla="*/ 14182 w 22063"/>
                <a:gd name="connsiteY6" fmla="*/ 0 h 24782"/>
                <a:gd name="connsiteX7" fmla="*/ 17630 w 22063"/>
                <a:gd name="connsiteY7" fmla="*/ 914 h 24782"/>
                <a:gd name="connsiteX8" fmla="*/ 20316 w 22063"/>
                <a:gd name="connsiteY8" fmla="*/ 3251 h 24782"/>
                <a:gd name="connsiteX9" fmla="*/ 22003 w 22063"/>
                <a:gd name="connsiteY9" fmla="*/ 8189 h 24782"/>
                <a:gd name="connsiteX10" fmla="*/ 21359 w 22063"/>
                <a:gd name="connsiteY10" fmla="*/ 13372 h 24782"/>
                <a:gd name="connsiteX11" fmla="*/ 16464 w 22063"/>
                <a:gd name="connsiteY11" fmla="*/ 21218 h 24782"/>
                <a:gd name="connsiteX12" fmla="*/ 7925 w 22063"/>
                <a:gd name="connsiteY12" fmla="*/ 24782 h 24782"/>
                <a:gd name="connsiteX13" fmla="*/ 13508 w 22063"/>
                <a:gd name="connsiteY13" fmla="*/ 4601 h 24782"/>
                <a:gd name="connsiteX14" fmla="*/ 7950 w 22063"/>
                <a:gd name="connsiteY14" fmla="*/ 7392 h 24782"/>
                <a:gd name="connsiteX15" fmla="*/ 4797 w 22063"/>
                <a:gd name="connsiteY15" fmla="*/ 12759 h 24782"/>
                <a:gd name="connsiteX16" fmla="*/ 4337 w 22063"/>
                <a:gd name="connsiteY16" fmla="*/ 15875 h 24782"/>
                <a:gd name="connsiteX17" fmla="*/ 5226 w 22063"/>
                <a:gd name="connsiteY17" fmla="*/ 18893 h 24782"/>
                <a:gd name="connsiteX18" fmla="*/ 6330 w 22063"/>
                <a:gd name="connsiteY18" fmla="*/ 19838 h 24782"/>
                <a:gd name="connsiteX19" fmla="*/ 7741 w 22063"/>
                <a:gd name="connsiteY19" fmla="*/ 20181 h 24782"/>
                <a:gd name="connsiteX20" fmla="*/ 13385 w 22063"/>
                <a:gd name="connsiteY20" fmla="*/ 17421 h 24782"/>
                <a:gd name="connsiteX21" fmla="*/ 16697 w 22063"/>
                <a:gd name="connsiteY21" fmla="*/ 12084 h 24782"/>
                <a:gd name="connsiteX22" fmla="*/ 17164 w 22063"/>
                <a:gd name="connsiteY22" fmla="*/ 8968 h 24782"/>
                <a:gd name="connsiteX23" fmla="*/ 16268 w 22063"/>
                <a:gd name="connsiteY23" fmla="*/ 5950 h 24782"/>
                <a:gd name="connsiteX24" fmla="*/ 15145 w 22063"/>
                <a:gd name="connsiteY24" fmla="*/ 4962 h 24782"/>
                <a:gd name="connsiteX25" fmla="*/ 13691 w 22063"/>
                <a:gd name="connsiteY25" fmla="*/ 4601 h 24782"/>
                <a:gd name="connsiteX26" fmla="*/ 13508 w 22063"/>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2">
                  <a:moveTo>
                    <a:pt x="7925" y="24782"/>
                  </a:moveTo>
                  <a:cubicBezTo>
                    <a:pt x="6717" y="24770"/>
                    <a:pt x="5533" y="24469"/>
                    <a:pt x="4466" y="23905"/>
                  </a:cubicBezTo>
                  <a:cubicBezTo>
                    <a:pt x="3398" y="23334"/>
                    <a:pt x="2478" y="22525"/>
                    <a:pt x="1791" y="21531"/>
                  </a:cubicBezTo>
                  <a:cubicBezTo>
                    <a:pt x="852" y="20040"/>
                    <a:pt x="264" y="18353"/>
                    <a:pt x="67" y="16599"/>
                  </a:cubicBezTo>
                  <a:cubicBezTo>
                    <a:pt x="-123" y="14845"/>
                    <a:pt x="92" y="13066"/>
                    <a:pt x="687" y="11410"/>
                  </a:cubicBezTo>
                  <a:cubicBezTo>
                    <a:pt x="1460" y="8336"/>
                    <a:pt x="3177" y="5582"/>
                    <a:pt x="5601" y="3533"/>
                  </a:cubicBezTo>
                  <a:cubicBezTo>
                    <a:pt x="8023" y="1484"/>
                    <a:pt x="11023" y="252"/>
                    <a:pt x="14182" y="0"/>
                  </a:cubicBezTo>
                  <a:cubicBezTo>
                    <a:pt x="15384" y="37"/>
                    <a:pt x="16562" y="350"/>
                    <a:pt x="17630" y="914"/>
                  </a:cubicBezTo>
                  <a:cubicBezTo>
                    <a:pt x="18691" y="1478"/>
                    <a:pt x="19611" y="2276"/>
                    <a:pt x="20316" y="3251"/>
                  </a:cubicBezTo>
                  <a:cubicBezTo>
                    <a:pt x="21249" y="4748"/>
                    <a:pt x="21819" y="6435"/>
                    <a:pt x="22003" y="8189"/>
                  </a:cubicBezTo>
                  <a:cubicBezTo>
                    <a:pt x="22181" y="9944"/>
                    <a:pt x="21966" y="11716"/>
                    <a:pt x="21359" y="13372"/>
                  </a:cubicBezTo>
                  <a:cubicBezTo>
                    <a:pt x="20580" y="16434"/>
                    <a:pt x="18869" y="19175"/>
                    <a:pt x="16464" y="21218"/>
                  </a:cubicBezTo>
                  <a:cubicBezTo>
                    <a:pt x="14059" y="23267"/>
                    <a:pt x="11072" y="24506"/>
                    <a:pt x="7925" y="24782"/>
                  </a:cubicBezTo>
                  <a:close/>
                  <a:moveTo>
                    <a:pt x="13508" y="4601"/>
                  </a:moveTo>
                  <a:cubicBezTo>
                    <a:pt x="11428" y="4975"/>
                    <a:pt x="9496" y="5944"/>
                    <a:pt x="7950" y="7392"/>
                  </a:cubicBezTo>
                  <a:cubicBezTo>
                    <a:pt x="6404" y="8839"/>
                    <a:pt x="5312" y="10704"/>
                    <a:pt x="4797" y="12759"/>
                  </a:cubicBezTo>
                  <a:cubicBezTo>
                    <a:pt x="4417" y="13753"/>
                    <a:pt x="4263" y="14814"/>
                    <a:pt x="4337" y="15875"/>
                  </a:cubicBezTo>
                  <a:cubicBezTo>
                    <a:pt x="4410" y="16930"/>
                    <a:pt x="4717" y="17961"/>
                    <a:pt x="5226" y="18893"/>
                  </a:cubicBezTo>
                  <a:cubicBezTo>
                    <a:pt x="5514" y="19292"/>
                    <a:pt x="5895" y="19611"/>
                    <a:pt x="6330" y="19838"/>
                  </a:cubicBezTo>
                  <a:cubicBezTo>
                    <a:pt x="6766" y="20059"/>
                    <a:pt x="7251" y="20175"/>
                    <a:pt x="7741" y="20181"/>
                  </a:cubicBezTo>
                  <a:cubicBezTo>
                    <a:pt x="9845" y="19807"/>
                    <a:pt x="11802" y="18856"/>
                    <a:pt x="13385" y="17421"/>
                  </a:cubicBezTo>
                  <a:cubicBezTo>
                    <a:pt x="14973" y="15992"/>
                    <a:pt x="16120" y="14139"/>
                    <a:pt x="16697" y="12084"/>
                  </a:cubicBezTo>
                  <a:cubicBezTo>
                    <a:pt x="17077" y="11091"/>
                    <a:pt x="17237" y="10029"/>
                    <a:pt x="17164" y="8968"/>
                  </a:cubicBezTo>
                  <a:cubicBezTo>
                    <a:pt x="17090" y="7907"/>
                    <a:pt x="16783" y="6876"/>
                    <a:pt x="16268" y="5950"/>
                  </a:cubicBezTo>
                  <a:cubicBezTo>
                    <a:pt x="15979" y="5533"/>
                    <a:pt x="15593" y="5196"/>
                    <a:pt x="15145" y="4962"/>
                  </a:cubicBezTo>
                  <a:cubicBezTo>
                    <a:pt x="14697" y="4729"/>
                    <a:pt x="14201" y="4607"/>
                    <a:pt x="13691" y="4601"/>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810FD30E-2CFD-4594-8BD3-857D59FAB932}"/>
                </a:ext>
              </a:extLst>
            </p:cNvPr>
            <p:cNvSpPr/>
            <p:nvPr/>
          </p:nvSpPr>
          <p:spPr>
            <a:xfrm>
              <a:off x="6166277" y="1635614"/>
              <a:ext cx="17399" cy="20181"/>
            </a:xfrm>
            <a:custGeom>
              <a:avLst/>
              <a:gdLst>
                <a:gd name="connsiteX0" fmla="*/ 11767 w 17399"/>
                <a:gd name="connsiteY0" fmla="*/ 0 h 20181"/>
                <a:gd name="connsiteX1" fmla="*/ 4627 w 17399"/>
                <a:gd name="connsiteY1" fmla="*/ 3116 h 20181"/>
                <a:gd name="connsiteX2" fmla="*/ 541 w 17399"/>
                <a:gd name="connsiteY2" fmla="*/ 9753 h 20181"/>
                <a:gd name="connsiteX3" fmla="*/ 5633 w 17399"/>
                <a:gd name="connsiteY3" fmla="*/ 20181 h 20181"/>
                <a:gd name="connsiteX4" fmla="*/ 12773 w 17399"/>
                <a:gd name="connsiteY4" fmla="*/ 17022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7" y="3116"/>
                  </a:cubicBezTo>
                  <a:cubicBezTo>
                    <a:pt x="2615" y="4858"/>
                    <a:pt x="1192" y="7177"/>
                    <a:pt x="541" y="9753"/>
                  </a:cubicBezTo>
                  <a:cubicBezTo>
                    <a:pt x="-1115" y="15335"/>
                    <a:pt x="1155" y="19997"/>
                    <a:pt x="5633" y="20181"/>
                  </a:cubicBezTo>
                  <a:cubicBezTo>
                    <a:pt x="8283" y="19881"/>
                    <a:pt x="10773" y="18777"/>
                    <a:pt x="12773" y="17022"/>
                  </a:cubicBezTo>
                  <a:cubicBezTo>
                    <a:pt x="14779" y="15268"/>
                    <a:pt x="16208" y="12949"/>
                    <a:pt x="16858" y="10367"/>
                  </a:cubicBezTo>
                  <a:cubicBezTo>
                    <a:pt x="18514"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B58DC342-CB52-44CC-8BB8-D5418DE29530}"/>
                </a:ext>
              </a:extLst>
            </p:cNvPr>
            <p:cNvSpPr/>
            <p:nvPr/>
          </p:nvSpPr>
          <p:spPr>
            <a:xfrm>
              <a:off x="6164229" y="1633283"/>
              <a:ext cx="22063" cy="24781"/>
            </a:xfrm>
            <a:custGeom>
              <a:avLst/>
              <a:gdLst>
                <a:gd name="connsiteX0" fmla="*/ 7926 w 22063"/>
                <a:gd name="connsiteY0" fmla="*/ 24782 h 24781"/>
                <a:gd name="connsiteX1" fmla="*/ 4460 w 22063"/>
                <a:gd name="connsiteY1" fmla="*/ 23905 h 24781"/>
                <a:gd name="connsiteX2" fmla="*/ 1792 w 22063"/>
                <a:gd name="connsiteY2" fmla="*/ 21531 h 24781"/>
                <a:gd name="connsiteX3" fmla="*/ 68 w 22063"/>
                <a:gd name="connsiteY3" fmla="*/ 16599 h 24781"/>
                <a:gd name="connsiteX4" fmla="*/ 688 w 22063"/>
                <a:gd name="connsiteY4" fmla="*/ 11409 h 24781"/>
                <a:gd name="connsiteX5" fmla="*/ 5607 w 22063"/>
                <a:gd name="connsiteY5" fmla="*/ 3546 h 24781"/>
                <a:gd name="connsiteX6" fmla="*/ 14183 w 22063"/>
                <a:gd name="connsiteY6" fmla="*/ 0 h 24781"/>
                <a:gd name="connsiteX7" fmla="*/ 17624 w 22063"/>
                <a:gd name="connsiteY7" fmla="*/ 914 h 24781"/>
                <a:gd name="connsiteX8" fmla="*/ 20317 w 22063"/>
                <a:gd name="connsiteY8" fmla="*/ 3251 h 24781"/>
                <a:gd name="connsiteX9" fmla="*/ 22004 w 22063"/>
                <a:gd name="connsiteY9" fmla="*/ 8189 h 24781"/>
                <a:gd name="connsiteX10" fmla="*/ 21360 w 22063"/>
                <a:gd name="connsiteY10" fmla="*/ 13372 h 24781"/>
                <a:gd name="connsiteX11" fmla="*/ 16465 w 22063"/>
                <a:gd name="connsiteY11" fmla="*/ 21218 h 24781"/>
                <a:gd name="connsiteX12" fmla="*/ 7926 w 22063"/>
                <a:gd name="connsiteY12" fmla="*/ 24782 h 24781"/>
                <a:gd name="connsiteX13" fmla="*/ 13508 w 22063"/>
                <a:gd name="connsiteY13" fmla="*/ 4601 h 24781"/>
                <a:gd name="connsiteX14" fmla="*/ 7951 w 22063"/>
                <a:gd name="connsiteY14" fmla="*/ 7392 h 24781"/>
                <a:gd name="connsiteX15" fmla="*/ 4798 w 22063"/>
                <a:gd name="connsiteY15" fmla="*/ 12759 h 24781"/>
                <a:gd name="connsiteX16" fmla="*/ 4338 w 22063"/>
                <a:gd name="connsiteY16" fmla="*/ 15875 h 24781"/>
                <a:gd name="connsiteX17" fmla="*/ 5227 w 22063"/>
                <a:gd name="connsiteY17" fmla="*/ 18893 h 24781"/>
                <a:gd name="connsiteX18" fmla="*/ 6356 w 22063"/>
                <a:gd name="connsiteY18" fmla="*/ 19850 h 24781"/>
                <a:gd name="connsiteX19" fmla="*/ 7803 w 22063"/>
                <a:gd name="connsiteY19" fmla="*/ 20181 h 24781"/>
                <a:gd name="connsiteX20" fmla="*/ 13434 w 22063"/>
                <a:gd name="connsiteY20" fmla="*/ 17433 h 24781"/>
                <a:gd name="connsiteX21" fmla="*/ 16698 w 22063"/>
                <a:gd name="connsiteY21" fmla="*/ 12084 h 24781"/>
                <a:gd name="connsiteX22" fmla="*/ 17158 w 22063"/>
                <a:gd name="connsiteY22" fmla="*/ 8968 h 24781"/>
                <a:gd name="connsiteX23" fmla="*/ 16269 w 22063"/>
                <a:gd name="connsiteY23" fmla="*/ 5950 h 24781"/>
                <a:gd name="connsiteX24" fmla="*/ 15146 w 22063"/>
                <a:gd name="connsiteY24" fmla="*/ 4962 h 24781"/>
                <a:gd name="connsiteX25" fmla="*/ 13692 w 22063"/>
                <a:gd name="connsiteY25" fmla="*/ 4601 h 24781"/>
                <a:gd name="connsiteX26" fmla="*/ 13508 w 22063"/>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1">
                  <a:moveTo>
                    <a:pt x="7926" y="24782"/>
                  </a:moveTo>
                  <a:cubicBezTo>
                    <a:pt x="6718" y="24770"/>
                    <a:pt x="5527" y="24469"/>
                    <a:pt x="4460" y="23905"/>
                  </a:cubicBezTo>
                  <a:cubicBezTo>
                    <a:pt x="3393" y="23334"/>
                    <a:pt x="2479" y="22525"/>
                    <a:pt x="1792" y="21531"/>
                  </a:cubicBezTo>
                  <a:cubicBezTo>
                    <a:pt x="847" y="20040"/>
                    <a:pt x="258" y="18353"/>
                    <a:pt x="68" y="16599"/>
                  </a:cubicBezTo>
                  <a:cubicBezTo>
                    <a:pt x="-122" y="14845"/>
                    <a:pt x="87" y="13066"/>
                    <a:pt x="688" y="11409"/>
                  </a:cubicBezTo>
                  <a:cubicBezTo>
                    <a:pt x="1467" y="8336"/>
                    <a:pt x="3190" y="5588"/>
                    <a:pt x="5607" y="3546"/>
                  </a:cubicBezTo>
                  <a:cubicBezTo>
                    <a:pt x="8030" y="1497"/>
                    <a:pt x="11024" y="258"/>
                    <a:pt x="14183" y="0"/>
                  </a:cubicBezTo>
                  <a:cubicBezTo>
                    <a:pt x="15385" y="37"/>
                    <a:pt x="16563" y="350"/>
                    <a:pt x="17624" y="914"/>
                  </a:cubicBezTo>
                  <a:cubicBezTo>
                    <a:pt x="18691" y="1478"/>
                    <a:pt x="19612" y="2276"/>
                    <a:pt x="20317" y="3251"/>
                  </a:cubicBezTo>
                  <a:cubicBezTo>
                    <a:pt x="21243" y="4748"/>
                    <a:pt x="21820" y="6435"/>
                    <a:pt x="22004" y="8189"/>
                  </a:cubicBezTo>
                  <a:cubicBezTo>
                    <a:pt x="22182" y="9944"/>
                    <a:pt x="21961" y="11716"/>
                    <a:pt x="21360" y="13372"/>
                  </a:cubicBezTo>
                  <a:cubicBezTo>
                    <a:pt x="20581" y="16433"/>
                    <a:pt x="18869" y="19175"/>
                    <a:pt x="16465" y="21218"/>
                  </a:cubicBezTo>
                  <a:cubicBezTo>
                    <a:pt x="14054" y="23267"/>
                    <a:pt x="11073" y="24506"/>
                    <a:pt x="7926" y="24782"/>
                  </a:cubicBezTo>
                  <a:close/>
                  <a:moveTo>
                    <a:pt x="13508" y="4601"/>
                  </a:moveTo>
                  <a:cubicBezTo>
                    <a:pt x="11422" y="4975"/>
                    <a:pt x="9490" y="5944"/>
                    <a:pt x="7951" y="7392"/>
                  </a:cubicBezTo>
                  <a:cubicBezTo>
                    <a:pt x="6405" y="8839"/>
                    <a:pt x="5307" y="10704"/>
                    <a:pt x="4798" y="12759"/>
                  </a:cubicBezTo>
                  <a:cubicBezTo>
                    <a:pt x="4417" y="13747"/>
                    <a:pt x="4258" y="14814"/>
                    <a:pt x="4338" y="15875"/>
                  </a:cubicBezTo>
                  <a:cubicBezTo>
                    <a:pt x="4411" y="16930"/>
                    <a:pt x="4712" y="17961"/>
                    <a:pt x="5227" y="18893"/>
                  </a:cubicBezTo>
                  <a:cubicBezTo>
                    <a:pt x="5521" y="19298"/>
                    <a:pt x="5908" y="19623"/>
                    <a:pt x="6356" y="19850"/>
                  </a:cubicBezTo>
                  <a:cubicBezTo>
                    <a:pt x="6803" y="20077"/>
                    <a:pt x="7300" y="20187"/>
                    <a:pt x="7803" y="20181"/>
                  </a:cubicBezTo>
                  <a:cubicBezTo>
                    <a:pt x="9901" y="19819"/>
                    <a:pt x="11858" y="18869"/>
                    <a:pt x="13434" y="17433"/>
                  </a:cubicBezTo>
                  <a:cubicBezTo>
                    <a:pt x="15011" y="15998"/>
                    <a:pt x="16146" y="14139"/>
                    <a:pt x="16698" y="12084"/>
                  </a:cubicBezTo>
                  <a:cubicBezTo>
                    <a:pt x="17078" y="11090"/>
                    <a:pt x="17238" y="10029"/>
                    <a:pt x="17158" y="8968"/>
                  </a:cubicBezTo>
                  <a:cubicBezTo>
                    <a:pt x="17084" y="7907"/>
                    <a:pt x="16784" y="6876"/>
                    <a:pt x="16269" y="5950"/>
                  </a:cubicBezTo>
                  <a:cubicBezTo>
                    <a:pt x="15974" y="5533"/>
                    <a:pt x="15594" y="5196"/>
                    <a:pt x="15146" y="4962"/>
                  </a:cubicBezTo>
                  <a:cubicBezTo>
                    <a:pt x="14698" y="4729"/>
                    <a:pt x="14195" y="4607"/>
                    <a:pt x="13692" y="4601"/>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02BD5BB4-5B74-477C-A005-5D8942149AF8}"/>
                </a:ext>
              </a:extLst>
            </p:cNvPr>
            <p:cNvSpPr/>
            <p:nvPr/>
          </p:nvSpPr>
          <p:spPr>
            <a:xfrm>
              <a:off x="6203021" y="1637025"/>
              <a:ext cx="17399" cy="20181"/>
            </a:xfrm>
            <a:custGeom>
              <a:avLst/>
              <a:gdLst>
                <a:gd name="connsiteX0" fmla="*/ 11767 w 17399"/>
                <a:gd name="connsiteY0" fmla="*/ 0 h 20181"/>
                <a:gd name="connsiteX1" fmla="*/ 4621 w 17399"/>
                <a:gd name="connsiteY1" fmla="*/ 3116 h 20181"/>
                <a:gd name="connsiteX2" fmla="*/ 541 w 17399"/>
                <a:gd name="connsiteY2" fmla="*/ 9753 h 20181"/>
                <a:gd name="connsiteX3" fmla="*/ 5633 w 17399"/>
                <a:gd name="connsiteY3" fmla="*/ 20181 h 20181"/>
                <a:gd name="connsiteX4" fmla="*/ 12773 w 17399"/>
                <a:gd name="connsiteY4" fmla="*/ 17022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1" y="3116"/>
                  </a:cubicBezTo>
                  <a:cubicBezTo>
                    <a:pt x="2615" y="4858"/>
                    <a:pt x="1192" y="7177"/>
                    <a:pt x="541" y="9753"/>
                  </a:cubicBezTo>
                  <a:cubicBezTo>
                    <a:pt x="-1115" y="15335"/>
                    <a:pt x="1155" y="19997"/>
                    <a:pt x="5633" y="20181"/>
                  </a:cubicBezTo>
                  <a:cubicBezTo>
                    <a:pt x="8277" y="19881"/>
                    <a:pt x="10767" y="18777"/>
                    <a:pt x="12773" y="17022"/>
                  </a:cubicBezTo>
                  <a:cubicBezTo>
                    <a:pt x="14779" y="15268"/>
                    <a:pt x="16202" y="12949"/>
                    <a:pt x="16858" y="10367"/>
                  </a:cubicBezTo>
                  <a:cubicBezTo>
                    <a:pt x="18515"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B1430523-ECEB-42F5-B232-64137104F580}"/>
                </a:ext>
              </a:extLst>
            </p:cNvPr>
            <p:cNvSpPr/>
            <p:nvPr/>
          </p:nvSpPr>
          <p:spPr>
            <a:xfrm>
              <a:off x="6200974" y="1634694"/>
              <a:ext cx="22084" cy="24782"/>
            </a:xfrm>
            <a:custGeom>
              <a:avLst/>
              <a:gdLst>
                <a:gd name="connsiteX0" fmla="*/ 7925 w 22084"/>
                <a:gd name="connsiteY0" fmla="*/ 24782 h 24782"/>
                <a:gd name="connsiteX1" fmla="*/ 4465 w 22084"/>
                <a:gd name="connsiteY1" fmla="*/ 23905 h 24782"/>
                <a:gd name="connsiteX2" fmla="*/ 1791 w 22084"/>
                <a:gd name="connsiteY2" fmla="*/ 21531 h 24782"/>
                <a:gd name="connsiteX3" fmla="*/ 67 w 22084"/>
                <a:gd name="connsiteY3" fmla="*/ 16599 h 24782"/>
                <a:gd name="connsiteX4" fmla="*/ 687 w 22084"/>
                <a:gd name="connsiteY4" fmla="*/ 11410 h 24782"/>
                <a:gd name="connsiteX5" fmla="*/ 5496 w 22084"/>
                <a:gd name="connsiteY5" fmla="*/ 3687 h 24782"/>
                <a:gd name="connsiteX6" fmla="*/ 13814 w 22084"/>
                <a:gd name="connsiteY6" fmla="*/ 0 h 24782"/>
                <a:gd name="connsiteX7" fmla="*/ 14182 w 22084"/>
                <a:gd name="connsiteY7" fmla="*/ 0 h 24782"/>
                <a:gd name="connsiteX8" fmla="*/ 17623 w 22084"/>
                <a:gd name="connsiteY8" fmla="*/ 920 h 24782"/>
                <a:gd name="connsiteX9" fmla="*/ 20316 w 22084"/>
                <a:gd name="connsiteY9" fmla="*/ 3251 h 24782"/>
                <a:gd name="connsiteX10" fmla="*/ 22015 w 22084"/>
                <a:gd name="connsiteY10" fmla="*/ 8189 h 24782"/>
                <a:gd name="connsiteX11" fmla="*/ 21420 w 22084"/>
                <a:gd name="connsiteY11" fmla="*/ 13373 h 24782"/>
                <a:gd name="connsiteX12" fmla="*/ 16464 w 22084"/>
                <a:gd name="connsiteY12" fmla="*/ 21200 h 24782"/>
                <a:gd name="connsiteX13" fmla="*/ 7925 w 22084"/>
                <a:gd name="connsiteY13" fmla="*/ 24782 h 24782"/>
                <a:gd name="connsiteX14" fmla="*/ 13507 w 22084"/>
                <a:gd name="connsiteY14" fmla="*/ 4601 h 24782"/>
                <a:gd name="connsiteX15" fmla="*/ 7950 w 22084"/>
                <a:gd name="connsiteY15" fmla="*/ 7392 h 24782"/>
                <a:gd name="connsiteX16" fmla="*/ 4797 w 22084"/>
                <a:gd name="connsiteY16" fmla="*/ 12759 h 24782"/>
                <a:gd name="connsiteX17" fmla="*/ 4337 w 22084"/>
                <a:gd name="connsiteY17" fmla="*/ 15875 h 24782"/>
                <a:gd name="connsiteX18" fmla="*/ 5226 w 22084"/>
                <a:gd name="connsiteY18" fmla="*/ 18893 h 24782"/>
                <a:gd name="connsiteX19" fmla="*/ 6361 w 22084"/>
                <a:gd name="connsiteY19" fmla="*/ 19850 h 24782"/>
                <a:gd name="connsiteX20" fmla="*/ 7802 w 22084"/>
                <a:gd name="connsiteY20" fmla="*/ 20181 h 24782"/>
                <a:gd name="connsiteX21" fmla="*/ 13384 w 22084"/>
                <a:gd name="connsiteY21" fmla="*/ 17433 h 24782"/>
                <a:gd name="connsiteX22" fmla="*/ 16574 w 22084"/>
                <a:gd name="connsiteY22" fmla="*/ 12084 h 24782"/>
                <a:gd name="connsiteX23" fmla="*/ 17040 w 22084"/>
                <a:gd name="connsiteY23" fmla="*/ 8968 h 24782"/>
                <a:gd name="connsiteX24" fmla="*/ 16145 w 22084"/>
                <a:gd name="connsiteY24" fmla="*/ 5950 h 24782"/>
                <a:gd name="connsiteX25" fmla="*/ 15022 w 22084"/>
                <a:gd name="connsiteY25" fmla="*/ 4969 h 24782"/>
                <a:gd name="connsiteX26" fmla="*/ 13569 w 22084"/>
                <a:gd name="connsiteY26" fmla="*/ 4601 h 24782"/>
                <a:gd name="connsiteX27" fmla="*/ 13507 w 22084"/>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2">
                  <a:moveTo>
                    <a:pt x="7925" y="24782"/>
                  </a:moveTo>
                  <a:cubicBezTo>
                    <a:pt x="6717" y="24770"/>
                    <a:pt x="5533" y="24469"/>
                    <a:pt x="4465" y="23905"/>
                  </a:cubicBezTo>
                  <a:cubicBezTo>
                    <a:pt x="3398" y="23341"/>
                    <a:pt x="2478" y="22525"/>
                    <a:pt x="1791" y="21531"/>
                  </a:cubicBezTo>
                  <a:cubicBezTo>
                    <a:pt x="852" y="20040"/>
                    <a:pt x="264" y="18353"/>
                    <a:pt x="67" y="16599"/>
                  </a:cubicBezTo>
                  <a:cubicBezTo>
                    <a:pt x="-123" y="14845"/>
                    <a:pt x="92" y="13072"/>
                    <a:pt x="687" y="11410"/>
                  </a:cubicBezTo>
                  <a:cubicBezTo>
                    <a:pt x="1478" y="8410"/>
                    <a:pt x="3153" y="5717"/>
                    <a:pt x="5496" y="3687"/>
                  </a:cubicBezTo>
                  <a:cubicBezTo>
                    <a:pt x="7833" y="1650"/>
                    <a:pt x="10734" y="368"/>
                    <a:pt x="13814" y="0"/>
                  </a:cubicBezTo>
                  <a:lnTo>
                    <a:pt x="14182" y="0"/>
                  </a:lnTo>
                  <a:cubicBezTo>
                    <a:pt x="15384" y="43"/>
                    <a:pt x="16562" y="356"/>
                    <a:pt x="17623" y="920"/>
                  </a:cubicBezTo>
                  <a:cubicBezTo>
                    <a:pt x="18690" y="1484"/>
                    <a:pt x="19611" y="2282"/>
                    <a:pt x="20316" y="3251"/>
                  </a:cubicBezTo>
                  <a:cubicBezTo>
                    <a:pt x="21242" y="4754"/>
                    <a:pt x="21825" y="6435"/>
                    <a:pt x="22015" y="8189"/>
                  </a:cubicBezTo>
                  <a:cubicBezTo>
                    <a:pt x="22205" y="9937"/>
                    <a:pt x="22003" y="11710"/>
                    <a:pt x="21420" y="13373"/>
                  </a:cubicBezTo>
                  <a:cubicBezTo>
                    <a:pt x="20611" y="16427"/>
                    <a:pt x="18881" y="19157"/>
                    <a:pt x="16464" y="21200"/>
                  </a:cubicBezTo>
                  <a:cubicBezTo>
                    <a:pt x="14053" y="23236"/>
                    <a:pt x="11072" y="24488"/>
                    <a:pt x="7925" y="24782"/>
                  </a:cubicBezTo>
                  <a:close/>
                  <a:moveTo>
                    <a:pt x="13507" y="4601"/>
                  </a:moveTo>
                  <a:cubicBezTo>
                    <a:pt x="11428" y="4975"/>
                    <a:pt x="9495" y="5944"/>
                    <a:pt x="7950" y="7392"/>
                  </a:cubicBezTo>
                  <a:cubicBezTo>
                    <a:pt x="6404" y="8839"/>
                    <a:pt x="5306" y="10704"/>
                    <a:pt x="4797" y="12759"/>
                  </a:cubicBezTo>
                  <a:cubicBezTo>
                    <a:pt x="4416" y="13753"/>
                    <a:pt x="4263" y="14814"/>
                    <a:pt x="4337" y="15875"/>
                  </a:cubicBezTo>
                  <a:cubicBezTo>
                    <a:pt x="4410" y="16937"/>
                    <a:pt x="4717" y="17967"/>
                    <a:pt x="5226" y="18893"/>
                  </a:cubicBezTo>
                  <a:cubicBezTo>
                    <a:pt x="5520" y="19298"/>
                    <a:pt x="5913" y="19629"/>
                    <a:pt x="6361" y="19850"/>
                  </a:cubicBezTo>
                  <a:cubicBezTo>
                    <a:pt x="6809" y="20077"/>
                    <a:pt x="7306" y="20188"/>
                    <a:pt x="7802" y="20181"/>
                  </a:cubicBezTo>
                  <a:cubicBezTo>
                    <a:pt x="9894" y="19826"/>
                    <a:pt x="11832" y="18869"/>
                    <a:pt x="13384" y="17433"/>
                  </a:cubicBezTo>
                  <a:cubicBezTo>
                    <a:pt x="14943" y="15992"/>
                    <a:pt x="16053" y="14139"/>
                    <a:pt x="16574" y="12084"/>
                  </a:cubicBezTo>
                  <a:cubicBezTo>
                    <a:pt x="16955" y="11091"/>
                    <a:pt x="17114" y="10029"/>
                    <a:pt x="17040" y="8968"/>
                  </a:cubicBezTo>
                  <a:cubicBezTo>
                    <a:pt x="16967" y="7913"/>
                    <a:pt x="16660" y="6883"/>
                    <a:pt x="16145" y="5950"/>
                  </a:cubicBezTo>
                  <a:cubicBezTo>
                    <a:pt x="15857" y="5539"/>
                    <a:pt x="15470" y="5202"/>
                    <a:pt x="15022" y="4969"/>
                  </a:cubicBezTo>
                  <a:cubicBezTo>
                    <a:pt x="14575" y="4729"/>
                    <a:pt x="14078" y="4607"/>
                    <a:pt x="13569" y="4601"/>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E52C8750-F9D7-42B8-A226-8A377A73E6EB}"/>
                </a:ext>
              </a:extLst>
            </p:cNvPr>
            <p:cNvSpPr/>
            <p:nvPr/>
          </p:nvSpPr>
          <p:spPr>
            <a:xfrm>
              <a:off x="6239764" y="1638252"/>
              <a:ext cx="17399" cy="20181"/>
            </a:xfrm>
            <a:custGeom>
              <a:avLst/>
              <a:gdLst>
                <a:gd name="connsiteX0" fmla="*/ 11767 w 17399"/>
                <a:gd name="connsiteY0" fmla="*/ 0 h 20181"/>
                <a:gd name="connsiteX1" fmla="*/ 4627 w 17399"/>
                <a:gd name="connsiteY1" fmla="*/ 3110 h 20181"/>
                <a:gd name="connsiteX2" fmla="*/ 541 w 17399"/>
                <a:gd name="connsiteY2" fmla="*/ 9753 h 20181"/>
                <a:gd name="connsiteX3" fmla="*/ 5633 w 17399"/>
                <a:gd name="connsiteY3" fmla="*/ 20181 h 20181"/>
                <a:gd name="connsiteX4" fmla="*/ 12779 w 17399"/>
                <a:gd name="connsiteY4" fmla="*/ 17022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7" y="3110"/>
                  </a:cubicBezTo>
                  <a:cubicBezTo>
                    <a:pt x="2615" y="4858"/>
                    <a:pt x="1191" y="7171"/>
                    <a:pt x="541" y="9753"/>
                  </a:cubicBezTo>
                  <a:cubicBezTo>
                    <a:pt x="-1115" y="15335"/>
                    <a:pt x="1155" y="19997"/>
                    <a:pt x="5633" y="20181"/>
                  </a:cubicBezTo>
                  <a:cubicBezTo>
                    <a:pt x="8283" y="19875"/>
                    <a:pt x="10773" y="18777"/>
                    <a:pt x="12779" y="17022"/>
                  </a:cubicBezTo>
                  <a:cubicBezTo>
                    <a:pt x="14779" y="15268"/>
                    <a:pt x="16208" y="12949"/>
                    <a:pt x="16858" y="10367"/>
                  </a:cubicBezTo>
                  <a:cubicBezTo>
                    <a:pt x="18515" y="4969"/>
                    <a:pt x="16245" y="368"/>
                    <a:pt x="11767" y="0"/>
                  </a:cubicBezTo>
                  <a:close/>
                </a:path>
              </a:pathLst>
            </a:custGeom>
            <a:solidFill>
              <a:srgbClr val="161616"/>
            </a:solidFill>
            <a:ln w="6134"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11F039B2-4033-45C5-A05E-A658A29DF012}"/>
                </a:ext>
              </a:extLst>
            </p:cNvPr>
            <p:cNvSpPr/>
            <p:nvPr/>
          </p:nvSpPr>
          <p:spPr>
            <a:xfrm>
              <a:off x="6237411" y="1636105"/>
              <a:ext cx="22084" cy="24782"/>
            </a:xfrm>
            <a:custGeom>
              <a:avLst/>
              <a:gdLst>
                <a:gd name="connsiteX0" fmla="*/ 8232 w 22084"/>
                <a:gd name="connsiteY0" fmla="*/ 24782 h 24782"/>
                <a:gd name="connsiteX1" fmla="*/ 7925 w 22084"/>
                <a:gd name="connsiteY1" fmla="*/ 24782 h 24782"/>
                <a:gd name="connsiteX2" fmla="*/ 4465 w 22084"/>
                <a:gd name="connsiteY2" fmla="*/ 23905 h 24782"/>
                <a:gd name="connsiteX3" fmla="*/ 1791 w 22084"/>
                <a:gd name="connsiteY3" fmla="*/ 21531 h 24782"/>
                <a:gd name="connsiteX4" fmla="*/ 67 w 22084"/>
                <a:gd name="connsiteY4" fmla="*/ 16599 h 24782"/>
                <a:gd name="connsiteX5" fmla="*/ 687 w 22084"/>
                <a:gd name="connsiteY5" fmla="*/ 11409 h 24782"/>
                <a:gd name="connsiteX6" fmla="*/ 5588 w 22084"/>
                <a:gd name="connsiteY6" fmla="*/ 3521 h 24782"/>
                <a:gd name="connsiteX7" fmla="*/ 14182 w 22084"/>
                <a:gd name="connsiteY7" fmla="*/ 0 h 24782"/>
                <a:gd name="connsiteX8" fmla="*/ 17623 w 22084"/>
                <a:gd name="connsiteY8" fmla="*/ 920 h 24782"/>
                <a:gd name="connsiteX9" fmla="*/ 20316 w 22084"/>
                <a:gd name="connsiteY9" fmla="*/ 3251 h 24782"/>
                <a:gd name="connsiteX10" fmla="*/ 22015 w 22084"/>
                <a:gd name="connsiteY10" fmla="*/ 8189 h 24782"/>
                <a:gd name="connsiteX11" fmla="*/ 21420 w 22084"/>
                <a:gd name="connsiteY11" fmla="*/ 13372 h 24782"/>
                <a:gd name="connsiteX12" fmla="*/ 16605 w 22084"/>
                <a:gd name="connsiteY12" fmla="*/ 21138 h 24782"/>
                <a:gd name="connsiteX13" fmla="*/ 8232 w 22084"/>
                <a:gd name="connsiteY13" fmla="*/ 24782 h 24782"/>
                <a:gd name="connsiteX14" fmla="*/ 13814 w 22084"/>
                <a:gd name="connsiteY14" fmla="*/ 4601 h 24782"/>
                <a:gd name="connsiteX15" fmla="*/ 8256 w 22084"/>
                <a:gd name="connsiteY15" fmla="*/ 7392 h 24782"/>
                <a:gd name="connsiteX16" fmla="*/ 5103 w 22084"/>
                <a:gd name="connsiteY16" fmla="*/ 12759 h 24782"/>
                <a:gd name="connsiteX17" fmla="*/ 4643 w 22084"/>
                <a:gd name="connsiteY17" fmla="*/ 15875 h 24782"/>
                <a:gd name="connsiteX18" fmla="*/ 5533 w 22084"/>
                <a:gd name="connsiteY18" fmla="*/ 18893 h 24782"/>
                <a:gd name="connsiteX19" fmla="*/ 6668 w 22084"/>
                <a:gd name="connsiteY19" fmla="*/ 19850 h 24782"/>
                <a:gd name="connsiteX20" fmla="*/ 8109 w 22084"/>
                <a:gd name="connsiteY20" fmla="*/ 20181 h 24782"/>
                <a:gd name="connsiteX21" fmla="*/ 13795 w 22084"/>
                <a:gd name="connsiteY21" fmla="*/ 17452 h 24782"/>
                <a:gd name="connsiteX22" fmla="*/ 17004 w 22084"/>
                <a:gd name="connsiteY22" fmla="*/ 12023 h 24782"/>
                <a:gd name="connsiteX23" fmla="*/ 17482 w 22084"/>
                <a:gd name="connsiteY23" fmla="*/ 8907 h 24782"/>
                <a:gd name="connsiteX24" fmla="*/ 16574 w 22084"/>
                <a:gd name="connsiteY24" fmla="*/ 5889 h 24782"/>
                <a:gd name="connsiteX25" fmla="*/ 15452 w 22084"/>
                <a:gd name="connsiteY25" fmla="*/ 4907 h 24782"/>
                <a:gd name="connsiteX26" fmla="*/ 13998 w 22084"/>
                <a:gd name="connsiteY26" fmla="*/ 4539 h 24782"/>
                <a:gd name="connsiteX27" fmla="*/ 13814 w 22084"/>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2">
                  <a:moveTo>
                    <a:pt x="8232" y="24782"/>
                  </a:moveTo>
                  <a:lnTo>
                    <a:pt x="7925" y="24782"/>
                  </a:lnTo>
                  <a:cubicBezTo>
                    <a:pt x="6717" y="24770"/>
                    <a:pt x="5533" y="24469"/>
                    <a:pt x="4465" y="23905"/>
                  </a:cubicBezTo>
                  <a:cubicBezTo>
                    <a:pt x="3398" y="23340"/>
                    <a:pt x="2478" y="22525"/>
                    <a:pt x="1791" y="21531"/>
                  </a:cubicBezTo>
                  <a:cubicBezTo>
                    <a:pt x="852" y="20040"/>
                    <a:pt x="264" y="18353"/>
                    <a:pt x="67" y="16599"/>
                  </a:cubicBezTo>
                  <a:cubicBezTo>
                    <a:pt x="-123" y="14845"/>
                    <a:pt x="92" y="13072"/>
                    <a:pt x="687" y="11409"/>
                  </a:cubicBezTo>
                  <a:cubicBezTo>
                    <a:pt x="1453" y="8330"/>
                    <a:pt x="3171" y="5570"/>
                    <a:pt x="5588" y="3521"/>
                  </a:cubicBezTo>
                  <a:cubicBezTo>
                    <a:pt x="8011" y="1478"/>
                    <a:pt x="11023" y="245"/>
                    <a:pt x="14182" y="0"/>
                  </a:cubicBezTo>
                  <a:cubicBezTo>
                    <a:pt x="15384" y="43"/>
                    <a:pt x="16562" y="356"/>
                    <a:pt x="17623" y="920"/>
                  </a:cubicBezTo>
                  <a:cubicBezTo>
                    <a:pt x="18690" y="1484"/>
                    <a:pt x="19611" y="2282"/>
                    <a:pt x="20316" y="3251"/>
                  </a:cubicBezTo>
                  <a:cubicBezTo>
                    <a:pt x="21242" y="4754"/>
                    <a:pt x="21819" y="6435"/>
                    <a:pt x="22015" y="8189"/>
                  </a:cubicBezTo>
                  <a:cubicBezTo>
                    <a:pt x="22205" y="9937"/>
                    <a:pt x="22003" y="11710"/>
                    <a:pt x="21420" y="13372"/>
                  </a:cubicBezTo>
                  <a:cubicBezTo>
                    <a:pt x="20641" y="16390"/>
                    <a:pt x="18960" y="19096"/>
                    <a:pt x="16605" y="21138"/>
                  </a:cubicBezTo>
                  <a:cubicBezTo>
                    <a:pt x="14249" y="23175"/>
                    <a:pt x="11330" y="24445"/>
                    <a:pt x="8232" y="24782"/>
                  </a:cubicBezTo>
                  <a:close/>
                  <a:moveTo>
                    <a:pt x="13814" y="4601"/>
                  </a:moveTo>
                  <a:cubicBezTo>
                    <a:pt x="11728" y="4975"/>
                    <a:pt x="9802" y="5944"/>
                    <a:pt x="8256" y="7392"/>
                  </a:cubicBezTo>
                  <a:cubicBezTo>
                    <a:pt x="6710" y="8839"/>
                    <a:pt x="5613" y="10704"/>
                    <a:pt x="5103" y="12759"/>
                  </a:cubicBezTo>
                  <a:cubicBezTo>
                    <a:pt x="4723" y="13753"/>
                    <a:pt x="4570" y="14814"/>
                    <a:pt x="4643" y="15875"/>
                  </a:cubicBezTo>
                  <a:cubicBezTo>
                    <a:pt x="4717" y="16936"/>
                    <a:pt x="5017" y="17967"/>
                    <a:pt x="5533" y="18893"/>
                  </a:cubicBezTo>
                  <a:cubicBezTo>
                    <a:pt x="5827" y="19298"/>
                    <a:pt x="6214" y="19629"/>
                    <a:pt x="6668" y="19850"/>
                  </a:cubicBezTo>
                  <a:cubicBezTo>
                    <a:pt x="7115" y="20077"/>
                    <a:pt x="7612" y="20187"/>
                    <a:pt x="8109" y="20181"/>
                  </a:cubicBezTo>
                  <a:cubicBezTo>
                    <a:pt x="10232" y="19856"/>
                    <a:pt x="12213" y="18906"/>
                    <a:pt x="13795" y="17452"/>
                  </a:cubicBezTo>
                  <a:cubicBezTo>
                    <a:pt x="15378" y="16004"/>
                    <a:pt x="16495" y="14109"/>
                    <a:pt x="17004" y="12023"/>
                  </a:cubicBezTo>
                  <a:cubicBezTo>
                    <a:pt x="17390" y="11035"/>
                    <a:pt x="17556" y="9968"/>
                    <a:pt x="17482" y="8907"/>
                  </a:cubicBezTo>
                  <a:cubicBezTo>
                    <a:pt x="17408" y="7846"/>
                    <a:pt x="17096" y="6815"/>
                    <a:pt x="16574" y="5889"/>
                  </a:cubicBezTo>
                  <a:cubicBezTo>
                    <a:pt x="16286" y="5478"/>
                    <a:pt x="15900" y="5141"/>
                    <a:pt x="15452" y="4907"/>
                  </a:cubicBezTo>
                  <a:cubicBezTo>
                    <a:pt x="15004" y="4668"/>
                    <a:pt x="14507" y="4545"/>
                    <a:pt x="13998" y="4539"/>
                  </a:cubicBezTo>
                  <a:lnTo>
                    <a:pt x="13814" y="4601"/>
                  </a:lnTo>
                  <a:close/>
                </a:path>
              </a:pathLst>
            </a:custGeom>
            <a:solidFill>
              <a:srgbClr val="0E0E0E"/>
            </a:solidFill>
            <a:ln w="6134"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0F889713-41E6-4B68-8155-8C4D39C7E16A}"/>
                </a:ext>
              </a:extLst>
            </p:cNvPr>
            <p:cNvSpPr/>
            <p:nvPr/>
          </p:nvSpPr>
          <p:spPr>
            <a:xfrm>
              <a:off x="6276508" y="1639847"/>
              <a:ext cx="17370" cy="20181"/>
            </a:xfrm>
            <a:custGeom>
              <a:avLst/>
              <a:gdLst>
                <a:gd name="connsiteX0" fmla="*/ 11767 w 17370"/>
                <a:gd name="connsiteY0" fmla="*/ 0 h 20181"/>
                <a:gd name="connsiteX1" fmla="*/ 4621 w 17370"/>
                <a:gd name="connsiteY1" fmla="*/ 3116 h 20181"/>
                <a:gd name="connsiteX2" fmla="*/ 541 w 17370"/>
                <a:gd name="connsiteY2" fmla="*/ 9753 h 20181"/>
                <a:gd name="connsiteX3" fmla="*/ 5633 w 17370"/>
                <a:gd name="connsiteY3" fmla="*/ 20181 h 20181"/>
                <a:gd name="connsiteX4" fmla="*/ 12669 w 17370"/>
                <a:gd name="connsiteY4" fmla="*/ 17133 h 20181"/>
                <a:gd name="connsiteX5" fmla="*/ 16797 w 17370"/>
                <a:gd name="connsiteY5" fmla="*/ 10674 h 20181"/>
                <a:gd name="connsiteX6" fmla="*/ 11767 w 17370"/>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1767" y="0"/>
                  </a:moveTo>
                  <a:cubicBezTo>
                    <a:pt x="9123" y="282"/>
                    <a:pt x="6633" y="1368"/>
                    <a:pt x="4621" y="3116"/>
                  </a:cubicBezTo>
                  <a:cubicBezTo>
                    <a:pt x="2615" y="4858"/>
                    <a:pt x="1191" y="7177"/>
                    <a:pt x="541" y="9753"/>
                  </a:cubicBezTo>
                  <a:cubicBezTo>
                    <a:pt x="-1115" y="15335"/>
                    <a:pt x="1155" y="19997"/>
                    <a:pt x="5633" y="20181"/>
                  </a:cubicBezTo>
                  <a:cubicBezTo>
                    <a:pt x="8228" y="19887"/>
                    <a:pt x="10675" y="18826"/>
                    <a:pt x="12669" y="17133"/>
                  </a:cubicBezTo>
                  <a:cubicBezTo>
                    <a:pt x="14656" y="15440"/>
                    <a:pt x="16091" y="13189"/>
                    <a:pt x="16797" y="10674"/>
                  </a:cubicBezTo>
                  <a:cubicBezTo>
                    <a:pt x="18515" y="4539"/>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184EC816-9BDC-4EDF-AED3-8381ACD53FCB}"/>
                </a:ext>
              </a:extLst>
            </p:cNvPr>
            <p:cNvSpPr/>
            <p:nvPr/>
          </p:nvSpPr>
          <p:spPr>
            <a:xfrm>
              <a:off x="6274154" y="1637516"/>
              <a:ext cx="22082" cy="24781"/>
            </a:xfrm>
            <a:custGeom>
              <a:avLst/>
              <a:gdLst>
                <a:gd name="connsiteX0" fmla="*/ 8233 w 22082"/>
                <a:gd name="connsiteY0" fmla="*/ 24782 h 24781"/>
                <a:gd name="connsiteX1" fmla="*/ 7926 w 22082"/>
                <a:gd name="connsiteY1" fmla="*/ 24782 h 24781"/>
                <a:gd name="connsiteX2" fmla="*/ 4460 w 22082"/>
                <a:gd name="connsiteY2" fmla="*/ 23905 h 24781"/>
                <a:gd name="connsiteX3" fmla="*/ 1792 w 22082"/>
                <a:gd name="connsiteY3" fmla="*/ 21531 h 24781"/>
                <a:gd name="connsiteX4" fmla="*/ 68 w 22082"/>
                <a:gd name="connsiteY4" fmla="*/ 16599 h 24781"/>
                <a:gd name="connsiteX5" fmla="*/ 688 w 22082"/>
                <a:gd name="connsiteY5" fmla="*/ 11409 h 24781"/>
                <a:gd name="connsiteX6" fmla="*/ 5570 w 22082"/>
                <a:gd name="connsiteY6" fmla="*/ 3503 h 24781"/>
                <a:gd name="connsiteX7" fmla="*/ 14183 w 22082"/>
                <a:gd name="connsiteY7" fmla="*/ 0 h 24781"/>
                <a:gd name="connsiteX8" fmla="*/ 17624 w 22082"/>
                <a:gd name="connsiteY8" fmla="*/ 920 h 24781"/>
                <a:gd name="connsiteX9" fmla="*/ 20317 w 22082"/>
                <a:gd name="connsiteY9" fmla="*/ 3251 h 24781"/>
                <a:gd name="connsiteX10" fmla="*/ 22010 w 22082"/>
                <a:gd name="connsiteY10" fmla="*/ 8189 h 24781"/>
                <a:gd name="connsiteX11" fmla="*/ 21421 w 22082"/>
                <a:gd name="connsiteY11" fmla="*/ 13372 h 24781"/>
                <a:gd name="connsiteX12" fmla="*/ 16606 w 22082"/>
                <a:gd name="connsiteY12" fmla="*/ 21138 h 24781"/>
                <a:gd name="connsiteX13" fmla="*/ 8233 w 22082"/>
                <a:gd name="connsiteY13" fmla="*/ 24782 h 24781"/>
                <a:gd name="connsiteX14" fmla="*/ 13815 w 22082"/>
                <a:gd name="connsiteY14" fmla="*/ 4601 h 24781"/>
                <a:gd name="connsiteX15" fmla="*/ 8251 w 22082"/>
                <a:gd name="connsiteY15" fmla="*/ 7392 h 24781"/>
                <a:gd name="connsiteX16" fmla="*/ 5104 w 22082"/>
                <a:gd name="connsiteY16" fmla="*/ 12759 h 24781"/>
                <a:gd name="connsiteX17" fmla="*/ 4644 w 22082"/>
                <a:gd name="connsiteY17" fmla="*/ 15875 h 24781"/>
                <a:gd name="connsiteX18" fmla="*/ 5534 w 22082"/>
                <a:gd name="connsiteY18" fmla="*/ 18893 h 24781"/>
                <a:gd name="connsiteX19" fmla="*/ 6662 w 22082"/>
                <a:gd name="connsiteY19" fmla="*/ 19850 h 24781"/>
                <a:gd name="connsiteX20" fmla="*/ 8110 w 22082"/>
                <a:gd name="connsiteY20" fmla="*/ 20181 h 24781"/>
                <a:gd name="connsiteX21" fmla="*/ 13796 w 22082"/>
                <a:gd name="connsiteY21" fmla="*/ 17452 h 24781"/>
                <a:gd name="connsiteX22" fmla="*/ 17004 w 22082"/>
                <a:gd name="connsiteY22" fmla="*/ 12023 h 24781"/>
                <a:gd name="connsiteX23" fmla="*/ 17477 w 22082"/>
                <a:gd name="connsiteY23" fmla="*/ 8907 h 24781"/>
                <a:gd name="connsiteX24" fmla="*/ 16575 w 22082"/>
                <a:gd name="connsiteY24" fmla="*/ 5889 h 24781"/>
                <a:gd name="connsiteX25" fmla="*/ 15446 w 22082"/>
                <a:gd name="connsiteY25" fmla="*/ 4907 h 24781"/>
                <a:gd name="connsiteX26" fmla="*/ 13999 w 22082"/>
                <a:gd name="connsiteY26" fmla="*/ 4539 h 24781"/>
                <a:gd name="connsiteX27" fmla="*/ 13815 w 22082"/>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2" h="24781">
                  <a:moveTo>
                    <a:pt x="8233" y="24782"/>
                  </a:moveTo>
                  <a:lnTo>
                    <a:pt x="7926" y="24782"/>
                  </a:lnTo>
                  <a:cubicBezTo>
                    <a:pt x="6717" y="24770"/>
                    <a:pt x="5527" y="24469"/>
                    <a:pt x="4460" y="23905"/>
                  </a:cubicBezTo>
                  <a:cubicBezTo>
                    <a:pt x="3393" y="23340"/>
                    <a:pt x="2479" y="22525"/>
                    <a:pt x="1792" y="21531"/>
                  </a:cubicBezTo>
                  <a:cubicBezTo>
                    <a:pt x="847" y="20040"/>
                    <a:pt x="258" y="18353"/>
                    <a:pt x="68" y="16599"/>
                  </a:cubicBezTo>
                  <a:cubicBezTo>
                    <a:pt x="-122" y="14845"/>
                    <a:pt x="86" y="13072"/>
                    <a:pt x="688" y="11409"/>
                  </a:cubicBezTo>
                  <a:cubicBezTo>
                    <a:pt x="1436" y="8324"/>
                    <a:pt x="3148" y="5551"/>
                    <a:pt x="5570" y="3503"/>
                  </a:cubicBezTo>
                  <a:cubicBezTo>
                    <a:pt x="7999" y="1448"/>
                    <a:pt x="11011" y="227"/>
                    <a:pt x="14183" y="0"/>
                  </a:cubicBezTo>
                  <a:cubicBezTo>
                    <a:pt x="15385" y="43"/>
                    <a:pt x="16563" y="356"/>
                    <a:pt x="17624" y="920"/>
                  </a:cubicBezTo>
                  <a:cubicBezTo>
                    <a:pt x="18685" y="1484"/>
                    <a:pt x="19611" y="2282"/>
                    <a:pt x="20317" y="3251"/>
                  </a:cubicBezTo>
                  <a:cubicBezTo>
                    <a:pt x="21243" y="4754"/>
                    <a:pt x="21820" y="6435"/>
                    <a:pt x="22010" y="8189"/>
                  </a:cubicBezTo>
                  <a:cubicBezTo>
                    <a:pt x="22206" y="9937"/>
                    <a:pt x="22004" y="11710"/>
                    <a:pt x="21421" y="13372"/>
                  </a:cubicBezTo>
                  <a:cubicBezTo>
                    <a:pt x="20642" y="16390"/>
                    <a:pt x="18961" y="19096"/>
                    <a:pt x="16606" y="21138"/>
                  </a:cubicBezTo>
                  <a:cubicBezTo>
                    <a:pt x="14250" y="23175"/>
                    <a:pt x="11330" y="24445"/>
                    <a:pt x="8233" y="24782"/>
                  </a:cubicBezTo>
                  <a:close/>
                  <a:moveTo>
                    <a:pt x="13815" y="4601"/>
                  </a:moveTo>
                  <a:cubicBezTo>
                    <a:pt x="11729" y="4975"/>
                    <a:pt x="9797" y="5944"/>
                    <a:pt x="8251" y="7392"/>
                  </a:cubicBezTo>
                  <a:cubicBezTo>
                    <a:pt x="6711" y="8839"/>
                    <a:pt x="5613" y="10704"/>
                    <a:pt x="5104" y="12759"/>
                  </a:cubicBezTo>
                  <a:cubicBezTo>
                    <a:pt x="4724" y="13753"/>
                    <a:pt x="4564" y="14814"/>
                    <a:pt x="4644" y="15875"/>
                  </a:cubicBezTo>
                  <a:cubicBezTo>
                    <a:pt x="4718" y="16936"/>
                    <a:pt x="5018" y="17967"/>
                    <a:pt x="5534" y="18893"/>
                  </a:cubicBezTo>
                  <a:cubicBezTo>
                    <a:pt x="5828" y="19298"/>
                    <a:pt x="6215" y="19629"/>
                    <a:pt x="6662" y="19850"/>
                  </a:cubicBezTo>
                  <a:cubicBezTo>
                    <a:pt x="7110" y="20077"/>
                    <a:pt x="7607" y="20187"/>
                    <a:pt x="8110" y="20181"/>
                  </a:cubicBezTo>
                  <a:cubicBezTo>
                    <a:pt x="10232" y="19856"/>
                    <a:pt x="12214" y="18906"/>
                    <a:pt x="13796" y="17452"/>
                  </a:cubicBezTo>
                  <a:cubicBezTo>
                    <a:pt x="15379" y="15998"/>
                    <a:pt x="16495" y="14109"/>
                    <a:pt x="17004" y="12023"/>
                  </a:cubicBezTo>
                  <a:cubicBezTo>
                    <a:pt x="17391" y="11035"/>
                    <a:pt x="17557" y="9968"/>
                    <a:pt x="17477" y="8907"/>
                  </a:cubicBezTo>
                  <a:cubicBezTo>
                    <a:pt x="17403" y="7846"/>
                    <a:pt x="17097" y="6815"/>
                    <a:pt x="16575" y="5889"/>
                  </a:cubicBezTo>
                  <a:cubicBezTo>
                    <a:pt x="16281" y="5478"/>
                    <a:pt x="15900" y="5140"/>
                    <a:pt x="15446" y="4907"/>
                  </a:cubicBezTo>
                  <a:cubicBezTo>
                    <a:pt x="14998" y="4668"/>
                    <a:pt x="14502" y="4545"/>
                    <a:pt x="13999" y="4539"/>
                  </a:cubicBezTo>
                  <a:lnTo>
                    <a:pt x="13815" y="4601"/>
                  </a:lnTo>
                  <a:close/>
                </a:path>
              </a:pathLst>
            </a:custGeom>
            <a:solidFill>
              <a:srgbClr val="0E0E0E"/>
            </a:solidFill>
            <a:ln w="6134"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3EA07C01-F871-41C6-9ECD-6CE5360F197B}"/>
                </a:ext>
              </a:extLst>
            </p:cNvPr>
            <p:cNvSpPr/>
            <p:nvPr/>
          </p:nvSpPr>
          <p:spPr>
            <a:xfrm>
              <a:off x="6314591" y="1641258"/>
              <a:ext cx="12759" cy="8035"/>
            </a:xfrm>
            <a:custGeom>
              <a:avLst/>
              <a:gdLst>
                <a:gd name="connsiteX0" fmla="*/ 0 w 12759"/>
                <a:gd name="connsiteY0" fmla="*/ 8036 h 8035"/>
                <a:gd name="connsiteX1" fmla="*/ 12759 w 12759"/>
                <a:gd name="connsiteY1" fmla="*/ 736 h 8035"/>
                <a:gd name="connsiteX2" fmla="*/ 10428 w 12759"/>
                <a:gd name="connsiteY2" fmla="*/ 0 h 8035"/>
                <a:gd name="connsiteX3" fmla="*/ 4048 w 12759"/>
                <a:gd name="connsiteY3" fmla="*/ 2503 h 8035"/>
                <a:gd name="connsiteX4" fmla="*/ 0 w 12759"/>
                <a:gd name="connsiteY4" fmla="*/ 8036 h 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9" h="8035">
                  <a:moveTo>
                    <a:pt x="0" y="8036"/>
                  </a:moveTo>
                  <a:cubicBezTo>
                    <a:pt x="5030" y="5398"/>
                    <a:pt x="9263" y="2883"/>
                    <a:pt x="12759" y="736"/>
                  </a:cubicBezTo>
                  <a:cubicBezTo>
                    <a:pt x="12053" y="313"/>
                    <a:pt x="11256" y="55"/>
                    <a:pt x="10428" y="0"/>
                  </a:cubicBezTo>
                  <a:cubicBezTo>
                    <a:pt x="8109" y="209"/>
                    <a:pt x="5895" y="1080"/>
                    <a:pt x="4048" y="2503"/>
                  </a:cubicBezTo>
                  <a:cubicBezTo>
                    <a:pt x="2202" y="3926"/>
                    <a:pt x="797" y="5846"/>
                    <a:pt x="0" y="8036"/>
                  </a:cubicBezTo>
                  <a:close/>
                </a:path>
              </a:pathLst>
            </a:custGeom>
            <a:solidFill>
              <a:srgbClr val="161616"/>
            </a:solidFill>
            <a:ln w="6134" cap="flat">
              <a:noFill/>
              <a:prstDash val="solid"/>
              <a:miter/>
            </a:ln>
          </p:spPr>
          <p:txBody>
            <a:bodyPr rtlCol="0" anchor="ctr"/>
            <a:lstStyle/>
            <a:p>
              <a:endParaRPr lang="en-AU"/>
            </a:p>
          </p:txBody>
        </p:sp>
        <p:sp>
          <p:nvSpPr>
            <p:cNvPr id="189" name="Freeform: Shape 188">
              <a:extLst>
                <a:ext uri="{FF2B5EF4-FFF2-40B4-BE49-F238E27FC236}">
                  <a16:creationId xmlns:a16="http://schemas.microsoft.com/office/drawing/2014/main" id="{3E2F4C52-061F-41D8-8F52-11FE0041BB69}"/>
                </a:ext>
              </a:extLst>
            </p:cNvPr>
            <p:cNvSpPr/>
            <p:nvPr/>
          </p:nvSpPr>
          <p:spPr>
            <a:xfrm>
              <a:off x="6312346" y="1638927"/>
              <a:ext cx="16862" cy="12697"/>
            </a:xfrm>
            <a:custGeom>
              <a:avLst/>
              <a:gdLst>
                <a:gd name="connsiteX0" fmla="*/ 2245 w 16862"/>
                <a:gd name="connsiteY0" fmla="*/ 12698 h 12697"/>
                <a:gd name="connsiteX1" fmla="*/ 1183 w 16862"/>
                <a:gd name="connsiteY1" fmla="*/ 12373 h 12697"/>
                <a:gd name="connsiteX2" fmla="*/ 380 w 16862"/>
                <a:gd name="connsiteY2" fmla="*/ 11606 h 12697"/>
                <a:gd name="connsiteX3" fmla="*/ 12 w 16862"/>
                <a:gd name="connsiteY3" fmla="*/ 10551 h 12697"/>
                <a:gd name="connsiteX4" fmla="*/ 159 w 16862"/>
                <a:gd name="connsiteY4" fmla="*/ 9447 h 12697"/>
                <a:gd name="connsiteX5" fmla="*/ 4931 w 16862"/>
                <a:gd name="connsiteY5" fmla="*/ 2957 h 12697"/>
                <a:gd name="connsiteX6" fmla="*/ 12427 w 16862"/>
                <a:gd name="connsiteY6" fmla="*/ 0 h 12697"/>
                <a:gd name="connsiteX7" fmla="*/ 15740 w 16862"/>
                <a:gd name="connsiteY7" fmla="*/ 981 h 12697"/>
                <a:gd name="connsiteX8" fmla="*/ 16562 w 16862"/>
                <a:gd name="connsiteY8" fmla="*/ 1834 h 12697"/>
                <a:gd name="connsiteX9" fmla="*/ 16862 w 16862"/>
                <a:gd name="connsiteY9" fmla="*/ 2975 h 12697"/>
                <a:gd name="connsiteX10" fmla="*/ 16562 w 16862"/>
                <a:gd name="connsiteY10" fmla="*/ 4122 h 12697"/>
                <a:gd name="connsiteX11" fmla="*/ 15740 w 16862"/>
                <a:gd name="connsiteY11" fmla="*/ 4969 h 12697"/>
                <a:gd name="connsiteX12" fmla="*/ 2858 w 16862"/>
                <a:gd name="connsiteY12" fmla="*/ 12391 h 12697"/>
                <a:gd name="connsiteX13" fmla="*/ 2245 w 16862"/>
                <a:gd name="connsiteY13" fmla="*/ 12698 h 12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62" h="12697">
                  <a:moveTo>
                    <a:pt x="2245" y="12698"/>
                  </a:moveTo>
                  <a:cubicBezTo>
                    <a:pt x="1870" y="12673"/>
                    <a:pt x="1509" y="12563"/>
                    <a:pt x="1183" y="12373"/>
                  </a:cubicBezTo>
                  <a:cubicBezTo>
                    <a:pt x="858" y="12182"/>
                    <a:pt x="582" y="11919"/>
                    <a:pt x="380" y="11606"/>
                  </a:cubicBezTo>
                  <a:cubicBezTo>
                    <a:pt x="177" y="11287"/>
                    <a:pt x="48" y="10925"/>
                    <a:pt x="12" y="10551"/>
                  </a:cubicBezTo>
                  <a:cubicBezTo>
                    <a:pt x="-25" y="10177"/>
                    <a:pt x="24" y="9796"/>
                    <a:pt x="159" y="9447"/>
                  </a:cubicBezTo>
                  <a:cubicBezTo>
                    <a:pt x="1110" y="6876"/>
                    <a:pt x="2760" y="4625"/>
                    <a:pt x="4931" y="2957"/>
                  </a:cubicBezTo>
                  <a:cubicBezTo>
                    <a:pt x="7103" y="1282"/>
                    <a:pt x="9704" y="258"/>
                    <a:pt x="12427" y="0"/>
                  </a:cubicBezTo>
                  <a:cubicBezTo>
                    <a:pt x="13593" y="68"/>
                    <a:pt x="14728" y="405"/>
                    <a:pt x="15740" y="981"/>
                  </a:cubicBezTo>
                  <a:cubicBezTo>
                    <a:pt x="16083" y="1190"/>
                    <a:pt x="16366" y="1484"/>
                    <a:pt x="16562" y="1834"/>
                  </a:cubicBezTo>
                  <a:cubicBezTo>
                    <a:pt x="16764" y="2184"/>
                    <a:pt x="16862" y="2576"/>
                    <a:pt x="16862" y="2975"/>
                  </a:cubicBezTo>
                  <a:cubicBezTo>
                    <a:pt x="16862" y="3380"/>
                    <a:pt x="16764" y="3773"/>
                    <a:pt x="16562" y="4122"/>
                  </a:cubicBezTo>
                  <a:cubicBezTo>
                    <a:pt x="16366" y="4472"/>
                    <a:pt x="16083" y="4760"/>
                    <a:pt x="15740" y="4969"/>
                  </a:cubicBezTo>
                  <a:cubicBezTo>
                    <a:pt x="11753" y="7484"/>
                    <a:pt x="7459" y="9999"/>
                    <a:pt x="2858" y="12391"/>
                  </a:cubicBezTo>
                  <a:cubicBezTo>
                    <a:pt x="2668" y="12520"/>
                    <a:pt x="2466" y="12624"/>
                    <a:pt x="2245" y="12698"/>
                  </a:cubicBezTo>
                  <a:close/>
                </a:path>
              </a:pathLst>
            </a:custGeom>
            <a:solidFill>
              <a:srgbClr val="0E0E0E"/>
            </a:solidFill>
            <a:ln w="6134"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367CAE65-6374-4BC9-89EC-834A138231FD}"/>
                </a:ext>
              </a:extLst>
            </p:cNvPr>
            <p:cNvSpPr/>
            <p:nvPr/>
          </p:nvSpPr>
          <p:spPr>
            <a:xfrm>
              <a:off x="5982559" y="1628560"/>
              <a:ext cx="17399" cy="20181"/>
            </a:xfrm>
            <a:custGeom>
              <a:avLst/>
              <a:gdLst>
                <a:gd name="connsiteX0" fmla="*/ 5633 w 17399"/>
                <a:gd name="connsiteY0" fmla="*/ 20181 h 20181"/>
                <a:gd name="connsiteX1" fmla="*/ 12773 w 17399"/>
                <a:gd name="connsiteY1" fmla="*/ 17022 h 20181"/>
                <a:gd name="connsiteX2" fmla="*/ 16858 w 17399"/>
                <a:gd name="connsiteY2" fmla="*/ 10367 h 20181"/>
                <a:gd name="connsiteX3" fmla="*/ 11767 w 17399"/>
                <a:gd name="connsiteY3" fmla="*/ 0 h 20181"/>
                <a:gd name="connsiteX4" fmla="*/ 4621 w 17399"/>
                <a:gd name="connsiteY4" fmla="*/ 3116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81"/>
                    <a:pt x="10773" y="18777"/>
                    <a:pt x="12773" y="17022"/>
                  </a:cubicBezTo>
                  <a:cubicBezTo>
                    <a:pt x="14779" y="15274"/>
                    <a:pt x="16202" y="12949"/>
                    <a:pt x="16858" y="10367"/>
                  </a:cubicBezTo>
                  <a:cubicBezTo>
                    <a:pt x="18515" y="4846"/>
                    <a:pt x="16245" y="184"/>
                    <a:pt x="11767" y="0"/>
                  </a:cubicBezTo>
                  <a:cubicBezTo>
                    <a:pt x="9123" y="282"/>
                    <a:pt x="6633" y="1374"/>
                    <a:pt x="4621" y="3116"/>
                  </a:cubicBezTo>
                  <a:cubicBezTo>
                    <a:pt x="2615" y="4858"/>
                    <a:pt x="1192"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874FF4C7-0D78-4951-8BA0-4516A2C9DC91}"/>
                </a:ext>
              </a:extLst>
            </p:cNvPr>
            <p:cNvSpPr/>
            <p:nvPr/>
          </p:nvSpPr>
          <p:spPr>
            <a:xfrm>
              <a:off x="5980511" y="1626290"/>
              <a:ext cx="22060" cy="24782"/>
            </a:xfrm>
            <a:custGeom>
              <a:avLst/>
              <a:gdLst>
                <a:gd name="connsiteX0" fmla="*/ 7926 w 22060"/>
                <a:gd name="connsiteY0" fmla="*/ 24782 h 24782"/>
                <a:gd name="connsiteX1" fmla="*/ 4460 w 22060"/>
                <a:gd name="connsiteY1" fmla="*/ 23905 h 24782"/>
                <a:gd name="connsiteX2" fmla="*/ 1792 w 22060"/>
                <a:gd name="connsiteY2" fmla="*/ 21531 h 24782"/>
                <a:gd name="connsiteX3" fmla="*/ 68 w 22060"/>
                <a:gd name="connsiteY3" fmla="*/ 16599 h 24782"/>
                <a:gd name="connsiteX4" fmla="*/ 687 w 22060"/>
                <a:gd name="connsiteY4" fmla="*/ 11410 h 24782"/>
                <a:gd name="connsiteX5" fmla="*/ 5589 w 22060"/>
                <a:gd name="connsiteY5" fmla="*/ 3521 h 24782"/>
                <a:gd name="connsiteX6" fmla="*/ 14183 w 22060"/>
                <a:gd name="connsiteY6" fmla="*/ 0 h 24782"/>
                <a:gd name="connsiteX7" fmla="*/ 17624 w 22060"/>
                <a:gd name="connsiteY7" fmla="*/ 920 h 24782"/>
                <a:gd name="connsiteX8" fmla="*/ 20317 w 22060"/>
                <a:gd name="connsiteY8" fmla="*/ 3251 h 24782"/>
                <a:gd name="connsiteX9" fmla="*/ 21997 w 22060"/>
                <a:gd name="connsiteY9" fmla="*/ 8195 h 24782"/>
                <a:gd name="connsiteX10" fmla="*/ 21360 w 22060"/>
                <a:gd name="connsiteY10" fmla="*/ 13372 h 24782"/>
                <a:gd name="connsiteX11" fmla="*/ 16434 w 22060"/>
                <a:gd name="connsiteY11" fmla="*/ 21187 h 24782"/>
                <a:gd name="connsiteX12" fmla="*/ 7926 w 22060"/>
                <a:gd name="connsiteY12" fmla="*/ 24782 h 24782"/>
                <a:gd name="connsiteX13" fmla="*/ 13508 w 22060"/>
                <a:gd name="connsiteY13" fmla="*/ 4539 h 24782"/>
                <a:gd name="connsiteX14" fmla="*/ 7944 w 22060"/>
                <a:gd name="connsiteY14" fmla="*/ 7330 h 24782"/>
                <a:gd name="connsiteX15" fmla="*/ 4798 w 22060"/>
                <a:gd name="connsiteY15" fmla="*/ 12698 h 24782"/>
                <a:gd name="connsiteX16" fmla="*/ 4331 w 22060"/>
                <a:gd name="connsiteY16" fmla="*/ 15814 h 24782"/>
                <a:gd name="connsiteX17" fmla="*/ 5227 w 22060"/>
                <a:gd name="connsiteY17" fmla="*/ 18832 h 24782"/>
                <a:gd name="connsiteX18" fmla="*/ 6319 w 22060"/>
                <a:gd name="connsiteY18" fmla="*/ 19801 h 24782"/>
                <a:gd name="connsiteX19" fmla="*/ 7742 w 22060"/>
                <a:gd name="connsiteY19" fmla="*/ 20120 h 24782"/>
                <a:gd name="connsiteX20" fmla="*/ 13434 w 22060"/>
                <a:gd name="connsiteY20" fmla="*/ 17415 h 24782"/>
                <a:gd name="connsiteX21" fmla="*/ 16698 w 22060"/>
                <a:gd name="connsiteY21" fmla="*/ 12023 h 24782"/>
                <a:gd name="connsiteX22" fmla="*/ 17158 w 22060"/>
                <a:gd name="connsiteY22" fmla="*/ 8907 h 24782"/>
                <a:gd name="connsiteX23" fmla="*/ 16268 w 22060"/>
                <a:gd name="connsiteY23" fmla="*/ 5889 h 24782"/>
                <a:gd name="connsiteX24" fmla="*/ 15140 w 22060"/>
                <a:gd name="connsiteY24" fmla="*/ 4901 h 24782"/>
                <a:gd name="connsiteX25" fmla="*/ 13692 w 22060"/>
                <a:gd name="connsiteY25" fmla="*/ 4539 h 24782"/>
                <a:gd name="connsiteX26" fmla="*/ 13508 w 22060"/>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0" h="24782">
                  <a:moveTo>
                    <a:pt x="7926" y="24782"/>
                  </a:moveTo>
                  <a:cubicBezTo>
                    <a:pt x="6717" y="24770"/>
                    <a:pt x="5527" y="24469"/>
                    <a:pt x="4460" y="23905"/>
                  </a:cubicBezTo>
                  <a:cubicBezTo>
                    <a:pt x="3393" y="23340"/>
                    <a:pt x="2479" y="22525"/>
                    <a:pt x="1792" y="21531"/>
                  </a:cubicBezTo>
                  <a:cubicBezTo>
                    <a:pt x="847" y="20040"/>
                    <a:pt x="258" y="18353"/>
                    <a:pt x="68" y="16599"/>
                  </a:cubicBezTo>
                  <a:cubicBezTo>
                    <a:pt x="-122" y="14845"/>
                    <a:pt x="86" y="13072"/>
                    <a:pt x="687" y="11410"/>
                  </a:cubicBezTo>
                  <a:cubicBezTo>
                    <a:pt x="1448" y="8330"/>
                    <a:pt x="3166" y="5570"/>
                    <a:pt x="5589" y="3521"/>
                  </a:cubicBezTo>
                  <a:cubicBezTo>
                    <a:pt x="8012" y="1472"/>
                    <a:pt x="11017" y="245"/>
                    <a:pt x="14183" y="0"/>
                  </a:cubicBezTo>
                  <a:cubicBezTo>
                    <a:pt x="15385" y="43"/>
                    <a:pt x="16563" y="356"/>
                    <a:pt x="17624" y="920"/>
                  </a:cubicBezTo>
                  <a:cubicBezTo>
                    <a:pt x="18685" y="1478"/>
                    <a:pt x="19605" y="2282"/>
                    <a:pt x="20317" y="3251"/>
                  </a:cubicBezTo>
                  <a:cubicBezTo>
                    <a:pt x="21243" y="4748"/>
                    <a:pt x="21820" y="6441"/>
                    <a:pt x="21997" y="8195"/>
                  </a:cubicBezTo>
                  <a:cubicBezTo>
                    <a:pt x="22182" y="9944"/>
                    <a:pt x="21961" y="11716"/>
                    <a:pt x="21360" y="13372"/>
                  </a:cubicBezTo>
                  <a:cubicBezTo>
                    <a:pt x="20556" y="16421"/>
                    <a:pt x="18839" y="19151"/>
                    <a:pt x="16434" y="21187"/>
                  </a:cubicBezTo>
                  <a:cubicBezTo>
                    <a:pt x="14035" y="23230"/>
                    <a:pt x="11061" y="24488"/>
                    <a:pt x="7926" y="24782"/>
                  </a:cubicBezTo>
                  <a:close/>
                  <a:moveTo>
                    <a:pt x="13508" y="4539"/>
                  </a:moveTo>
                  <a:cubicBezTo>
                    <a:pt x="11422" y="4913"/>
                    <a:pt x="9490" y="5883"/>
                    <a:pt x="7944" y="7330"/>
                  </a:cubicBezTo>
                  <a:cubicBezTo>
                    <a:pt x="6398" y="8778"/>
                    <a:pt x="5307" y="10643"/>
                    <a:pt x="4798" y="12698"/>
                  </a:cubicBezTo>
                  <a:cubicBezTo>
                    <a:pt x="4417" y="13691"/>
                    <a:pt x="4258" y="14753"/>
                    <a:pt x="4331" y="15814"/>
                  </a:cubicBezTo>
                  <a:cubicBezTo>
                    <a:pt x="4405" y="16875"/>
                    <a:pt x="4711" y="17906"/>
                    <a:pt x="5227" y="18832"/>
                  </a:cubicBezTo>
                  <a:cubicBezTo>
                    <a:pt x="5503" y="19243"/>
                    <a:pt x="5877" y="19574"/>
                    <a:pt x="6319" y="19801"/>
                  </a:cubicBezTo>
                  <a:cubicBezTo>
                    <a:pt x="6761" y="20022"/>
                    <a:pt x="7245" y="20132"/>
                    <a:pt x="7742" y="20120"/>
                  </a:cubicBezTo>
                  <a:cubicBezTo>
                    <a:pt x="9864" y="19795"/>
                    <a:pt x="11840" y="18850"/>
                    <a:pt x="13434" y="17415"/>
                  </a:cubicBezTo>
                  <a:cubicBezTo>
                    <a:pt x="15023" y="15973"/>
                    <a:pt x="16158" y="14103"/>
                    <a:pt x="16698" y="12023"/>
                  </a:cubicBezTo>
                  <a:cubicBezTo>
                    <a:pt x="17078" y="11029"/>
                    <a:pt x="17231" y="9968"/>
                    <a:pt x="17158" y="8907"/>
                  </a:cubicBezTo>
                  <a:cubicBezTo>
                    <a:pt x="17084" y="7852"/>
                    <a:pt x="16784" y="6821"/>
                    <a:pt x="16268" y="5889"/>
                  </a:cubicBezTo>
                  <a:cubicBezTo>
                    <a:pt x="15974" y="5478"/>
                    <a:pt x="15587" y="5141"/>
                    <a:pt x="15140" y="4901"/>
                  </a:cubicBezTo>
                  <a:cubicBezTo>
                    <a:pt x="14692" y="4668"/>
                    <a:pt x="14195" y="4545"/>
                    <a:pt x="13692" y="4539"/>
                  </a:cubicBezTo>
                  <a:lnTo>
                    <a:pt x="13508" y="4539"/>
                  </a:lnTo>
                  <a:close/>
                </a:path>
              </a:pathLst>
            </a:custGeom>
            <a:solidFill>
              <a:srgbClr val="0E0E0E"/>
            </a:solidFill>
            <a:ln w="6134"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6CD0483E-C3AB-4F4F-B036-EBFF75A5D9B1}"/>
                </a:ext>
              </a:extLst>
            </p:cNvPr>
            <p:cNvSpPr/>
            <p:nvPr/>
          </p:nvSpPr>
          <p:spPr>
            <a:xfrm>
              <a:off x="6019302" y="1629971"/>
              <a:ext cx="17399" cy="20181"/>
            </a:xfrm>
            <a:custGeom>
              <a:avLst/>
              <a:gdLst>
                <a:gd name="connsiteX0" fmla="*/ 16858 w 17399"/>
                <a:gd name="connsiteY0" fmla="*/ 10367 h 20181"/>
                <a:gd name="connsiteX1" fmla="*/ 11767 w 17399"/>
                <a:gd name="connsiteY1" fmla="*/ 0 h 20181"/>
                <a:gd name="connsiteX2" fmla="*/ 4627 w 17399"/>
                <a:gd name="connsiteY2" fmla="*/ 3116 h 20181"/>
                <a:gd name="connsiteX3" fmla="*/ 541 w 17399"/>
                <a:gd name="connsiteY3" fmla="*/ 9753 h 20181"/>
                <a:gd name="connsiteX4" fmla="*/ 5633 w 17399"/>
                <a:gd name="connsiteY4" fmla="*/ 20181 h 20181"/>
                <a:gd name="connsiteX5" fmla="*/ 12779 w 17399"/>
                <a:gd name="connsiteY5" fmla="*/ 17022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5" y="4846"/>
                    <a:pt x="16245" y="184"/>
                    <a:pt x="11767" y="0"/>
                  </a:cubicBezTo>
                  <a:cubicBezTo>
                    <a:pt x="9123" y="282"/>
                    <a:pt x="6633" y="1374"/>
                    <a:pt x="4627" y="3116"/>
                  </a:cubicBezTo>
                  <a:cubicBezTo>
                    <a:pt x="2615" y="4858"/>
                    <a:pt x="1191" y="7177"/>
                    <a:pt x="541" y="9753"/>
                  </a:cubicBezTo>
                  <a:cubicBezTo>
                    <a:pt x="-1115" y="15335"/>
                    <a:pt x="1155" y="19997"/>
                    <a:pt x="5633" y="20181"/>
                  </a:cubicBezTo>
                  <a:cubicBezTo>
                    <a:pt x="8283" y="19881"/>
                    <a:pt x="10773" y="18777"/>
                    <a:pt x="12779" y="17022"/>
                  </a:cubicBezTo>
                  <a:cubicBezTo>
                    <a:pt x="14779" y="15268"/>
                    <a:pt x="16208" y="12949"/>
                    <a:pt x="16858" y="10367"/>
                  </a:cubicBezTo>
                  <a:close/>
                </a:path>
              </a:pathLst>
            </a:custGeom>
            <a:solidFill>
              <a:srgbClr val="161616"/>
            </a:solidFill>
            <a:ln w="6134"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38A7A2AD-CCAE-4056-99FA-461944B7399D}"/>
                </a:ext>
              </a:extLst>
            </p:cNvPr>
            <p:cNvSpPr/>
            <p:nvPr/>
          </p:nvSpPr>
          <p:spPr>
            <a:xfrm>
              <a:off x="6017255" y="1627701"/>
              <a:ext cx="22084" cy="24782"/>
            </a:xfrm>
            <a:custGeom>
              <a:avLst/>
              <a:gdLst>
                <a:gd name="connsiteX0" fmla="*/ 7925 w 22084"/>
                <a:gd name="connsiteY0" fmla="*/ 24782 h 24782"/>
                <a:gd name="connsiteX1" fmla="*/ 4459 w 22084"/>
                <a:gd name="connsiteY1" fmla="*/ 23911 h 24782"/>
                <a:gd name="connsiteX2" fmla="*/ 1791 w 22084"/>
                <a:gd name="connsiteY2" fmla="*/ 21531 h 24782"/>
                <a:gd name="connsiteX3" fmla="*/ 67 w 22084"/>
                <a:gd name="connsiteY3" fmla="*/ 16599 h 24782"/>
                <a:gd name="connsiteX4" fmla="*/ 687 w 22084"/>
                <a:gd name="connsiteY4" fmla="*/ 11409 h 24782"/>
                <a:gd name="connsiteX5" fmla="*/ 5582 w 22084"/>
                <a:gd name="connsiteY5" fmla="*/ 3515 h 24782"/>
                <a:gd name="connsiteX6" fmla="*/ 14182 w 22084"/>
                <a:gd name="connsiteY6" fmla="*/ 0 h 24782"/>
                <a:gd name="connsiteX7" fmla="*/ 17623 w 22084"/>
                <a:gd name="connsiteY7" fmla="*/ 926 h 24782"/>
                <a:gd name="connsiteX8" fmla="*/ 20316 w 22084"/>
                <a:gd name="connsiteY8" fmla="*/ 3251 h 24782"/>
                <a:gd name="connsiteX9" fmla="*/ 22015 w 22084"/>
                <a:gd name="connsiteY9" fmla="*/ 8189 h 24782"/>
                <a:gd name="connsiteX10" fmla="*/ 21420 w 22084"/>
                <a:gd name="connsiteY10" fmla="*/ 13372 h 24782"/>
                <a:gd name="connsiteX11" fmla="*/ 16470 w 22084"/>
                <a:gd name="connsiteY11" fmla="*/ 21206 h 24782"/>
                <a:gd name="connsiteX12" fmla="*/ 7925 w 22084"/>
                <a:gd name="connsiteY12" fmla="*/ 24782 h 24782"/>
                <a:gd name="connsiteX13" fmla="*/ 13507 w 22084"/>
                <a:gd name="connsiteY13" fmla="*/ 4539 h 24782"/>
                <a:gd name="connsiteX14" fmla="*/ 7950 w 22084"/>
                <a:gd name="connsiteY14" fmla="*/ 7330 h 24782"/>
                <a:gd name="connsiteX15" fmla="*/ 4797 w 22084"/>
                <a:gd name="connsiteY15" fmla="*/ 12698 h 24782"/>
                <a:gd name="connsiteX16" fmla="*/ 4337 w 22084"/>
                <a:gd name="connsiteY16" fmla="*/ 15814 h 24782"/>
                <a:gd name="connsiteX17" fmla="*/ 5226 w 22084"/>
                <a:gd name="connsiteY17" fmla="*/ 18832 h 24782"/>
                <a:gd name="connsiteX18" fmla="*/ 6355 w 22084"/>
                <a:gd name="connsiteY18" fmla="*/ 19789 h 24782"/>
                <a:gd name="connsiteX19" fmla="*/ 7802 w 22084"/>
                <a:gd name="connsiteY19" fmla="*/ 20120 h 24782"/>
                <a:gd name="connsiteX20" fmla="*/ 13397 w 22084"/>
                <a:gd name="connsiteY20" fmla="*/ 17341 h 24782"/>
                <a:gd name="connsiteX21" fmla="*/ 16574 w 22084"/>
                <a:gd name="connsiteY21" fmla="*/ 11962 h 24782"/>
                <a:gd name="connsiteX22" fmla="*/ 17040 w 22084"/>
                <a:gd name="connsiteY22" fmla="*/ 8845 h 24782"/>
                <a:gd name="connsiteX23" fmla="*/ 16145 w 22084"/>
                <a:gd name="connsiteY23" fmla="*/ 5827 h 24782"/>
                <a:gd name="connsiteX24" fmla="*/ 15022 w 22084"/>
                <a:gd name="connsiteY24" fmla="*/ 4840 h 24782"/>
                <a:gd name="connsiteX25" fmla="*/ 13569 w 22084"/>
                <a:gd name="connsiteY25" fmla="*/ 4478 h 24782"/>
                <a:gd name="connsiteX26" fmla="*/ 13507 w 22084"/>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4" h="24782">
                  <a:moveTo>
                    <a:pt x="7925" y="24782"/>
                  </a:moveTo>
                  <a:cubicBezTo>
                    <a:pt x="6717" y="24776"/>
                    <a:pt x="5527" y="24475"/>
                    <a:pt x="4459" y="23911"/>
                  </a:cubicBezTo>
                  <a:cubicBezTo>
                    <a:pt x="3392" y="23347"/>
                    <a:pt x="2478" y="22531"/>
                    <a:pt x="1791" y="21531"/>
                  </a:cubicBezTo>
                  <a:cubicBezTo>
                    <a:pt x="846" y="20040"/>
                    <a:pt x="258" y="18353"/>
                    <a:pt x="67" y="16599"/>
                  </a:cubicBezTo>
                  <a:cubicBezTo>
                    <a:pt x="-123" y="14845"/>
                    <a:pt x="92" y="13072"/>
                    <a:pt x="687" y="11409"/>
                  </a:cubicBezTo>
                  <a:cubicBezTo>
                    <a:pt x="1441" y="8324"/>
                    <a:pt x="3159" y="5564"/>
                    <a:pt x="5582" y="3515"/>
                  </a:cubicBezTo>
                  <a:cubicBezTo>
                    <a:pt x="8005" y="1460"/>
                    <a:pt x="11017" y="233"/>
                    <a:pt x="14182" y="0"/>
                  </a:cubicBezTo>
                  <a:cubicBezTo>
                    <a:pt x="15384" y="43"/>
                    <a:pt x="16562" y="362"/>
                    <a:pt x="17623" y="926"/>
                  </a:cubicBezTo>
                  <a:cubicBezTo>
                    <a:pt x="18684" y="1484"/>
                    <a:pt x="19605" y="2282"/>
                    <a:pt x="20316" y="3251"/>
                  </a:cubicBezTo>
                  <a:cubicBezTo>
                    <a:pt x="21242" y="4748"/>
                    <a:pt x="21819" y="6435"/>
                    <a:pt x="22015" y="8189"/>
                  </a:cubicBezTo>
                  <a:cubicBezTo>
                    <a:pt x="22206" y="9937"/>
                    <a:pt x="22003" y="11710"/>
                    <a:pt x="21420" y="13372"/>
                  </a:cubicBezTo>
                  <a:cubicBezTo>
                    <a:pt x="20617" y="16427"/>
                    <a:pt x="18887" y="19163"/>
                    <a:pt x="16470" y="21206"/>
                  </a:cubicBezTo>
                  <a:cubicBezTo>
                    <a:pt x="14059" y="23249"/>
                    <a:pt x="11072" y="24494"/>
                    <a:pt x="7925" y="24782"/>
                  </a:cubicBezTo>
                  <a:close/>
                  <a:moveTo>
                    <a:pt x="13507" y="4539"/>
                  </a:moveTo>
                  <a:cubicBezTo>
                    <a:pt x="11422" y="4913"/>
                    <a:pt x="9495" y="5883"/>
                    <a:pt x="7950" y="7330"/>
                  </a:cubicBezTo>
                  <a:cubicBezTo>
                    <a:pt x="6404" y="8778"/>
                    <a:pt x="5306" y="10643"/>
                    <a:pt x="4797" y="12698"/>
                  </a:cubicBezTo>
                  <a:cubicBezTo>
                    <a:pt x="4416" y="13691"/>
                    <a:pt x="4263" y="14753"/>
                    <a:pt x="4337" y="15814"/>
                  </a:cubicBezTo>
                  <a:cubicBezTo>
                    <a:pt x="4410" y="16875"/>
                    <a:pt x="4711" y="17906"/>
                    <a:pt x="5226" y="18832"/>
                  </a:cubicBezTo>
                  <a:cubicBezTo>
                    <a:pt x="5520" y="19237"/>
                    <a:pt x="5907" y="19568"/>
                    <a:pt x="6355" y="19789"/>
                  </a:cubicBezTo>
                  <a:cubicBezTo>
                    <a:pt x="6809" y="20016"/>
                    <a:pt x="7300" y="20126"/>
                    <a:pt x="7802" y="20120"/>
                  </a:cubicBezTo>
                  <a:cubicBezTo>
                    <a:pt x="9900" y="19758"/>
                    <a:pt x="11845" y="18789"/>
                    <a:pt x="13397" y="17341"/>
                  </a:cubicBezTo>
                  <a:cubicBezTo>
                    <a:pt x="14955" y="15894"/>
                    <a:pt x="16059" y="14023"/>
                    <a:pt x="16574" y="11962"/>
                  </a:cubicBezTo>
                  <a:cubicBezTo>
                    <a:pt x="16955" y="10968"/>
                    <a:pt x="17114" y="9907"/>
                    <a:pt x="17040" y="8845"/>
                  </a:cubicBezTo>
                  <a:cubicBezTo>
                    <a:pt x="16961" y="7790"/>
                    <a:pt x="16660" y="6760"/>
                    <a:pt x="16145" y="5827"/>
                  </a:cubicBezTo>
                  <a:cubicBezTo>
                    <a:pt x="15857" y="5416"/>
                    <a:pt x="15470" y="5079"/>
                    <a:pt x="15022" y="4840"/>
                  </a:cubicBezTo>
                  <a:cubicBezTo>
                    <a:pt x="14575" y="4607"/>
                    <a:pt x="14078" y="4484"/>
                    <a:pt x="13569" y="4478"/>
                  </a:cubicBezTo>
                  <a:lnTo>
                    <a:pt x="13507" y="4539"/>
                  </a:lnTo>
                  <a:close/>
                </a:path>
              </a:pathLst>
            </a:custGeom>
            <a:solidFill>
              <a:srgbClr val="0E0E0E"/>
            </a:solidFill>
            <a:ln w="6134"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627B7528-DA8B-4E60-8AD7-7887F3CB901E}"/>
                </a:ext>
              </a:extLst>
            </p:cNvPr>
            <p:cNvSpPr/>
            <p:nvPr/>
          </p:nvSpPr>
          <p:spPr>
            <a:xfrm>
              <a:off x="6028272" y="1663402"/>
              <a:ext cx="17385" cy="20181"/>
            </a:xfrm>
            <a:custGeom>
              <a:avLst/>
              <a:gdLst>
                <a:gd name="connsiteX0" fmla="*/ 5619 w 17385"/>
                <a:gd name="connsiteY0" fmla="*/ 20181 h 20181"/>
                <a:gd name="connsiteX1" fmla="*/ 12765 w 17385"/>
                <a:gd name="connsiteY1" fmla="*/ 17065 h 20181"/>
                <a:gd name="connsiteX2" fmla="*/ 16845 w 17385"/>
                <a:gd name="connsiteY2" fmla="*/ 10428 h 20181"/>
                <a:gd name="connsiteX3" fmla="*/ 11753 w 17385"/>
                <a:gd name="connsiteY3" fmla="*/ 0 h 20181"/>
                <a:gd name="connsiteX4" fmla="*/ 4613 w 17385"/>
                <a:gd name="connsiteY4" fmla="*/ 3159 h 20181"/>
                <a:gd name="connsiteX5" fmla="*/ 527 w 17385"/>
                <a:gd name="connsiteY5" fmla="*/ 9815 h 20181"/>
                <a:gd name="connsiteX6" fmla="*/ 5619 w 1738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85" h="20181">
                  <a:moveTo>
                    <a:pt x="5619" y="20181"/>
                  </a:moveTo>
                  <a:cubicBezTo>
                    <a:pt x="8263" y="19899"/>
                    <a:pt x="10753" y="18813"/>
                    <a:pt x="12765" y="17065"/>
                  </a:cubicBezTo>
                  <a:cubicBezTo>
                    <a:pt x="14771" y="15323"/>
                    <a:pt x="16194" y="13004"/>
                    <a:pt x="16845" y="10428"/>
                  </a:cubicBezTo>
                  <a:cubicBezTo>
                    <a:pt x="18501" y="4846"/>
                    <a:pt x="16231" y="184"/>
                    <a:pt x="11753" y="0"/>
                  </a:cubicBezTo>
                  <a:cubicBezTo>
                    <a:pt x="9109" y="300"/>
                    <a:pt x="6619" y="1405"/>
                    <a:pt x="4613" y="3159"/>
                  </a:cubicBezTo>
                  <a:cubicBezTo>
                    <a:pt x="2607" y="4913"/>
                    <a:pt x="1184" y="7232"/>
                    <a:pt x="527" y="9815"/>
                  </a:cubicBezTo>
                  <a:cubicBezTo>
                    <a:pt x="-1128" y="15335"/>
                    <a:pt x="1264" y="19997"/>
                    <a:pt x="5619" y="20181"/>
                  </a:cubicBezTo>
                  <a:close/>
                </a:path>
              </a:pathLst>
            </a:custGeom>
            <a:solidFill>
              <a:srgbClr val="161616"/>
            </a:solidFill>
            <a:ln w="6134"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DA0F4DBC-F5B6-49D9-83CF-50E4F8F18EAC}"/>
                </a:ext>
              </a:extLst>
            </p:cNvPr>
            <p:cNvSpPr/>
            <p:nvPr/>
          </p:nvSpPr>
          <p:spPr>
            <a:xfrm>
              <a:off x="6026217" y="1661132"/>
              <a:ext cx="22101" cy="24782"/>
            </a:xfrm>
            <a:custGeom>
              <a:avLst/>
              <a:gdLst>
                <a:gd name="connsiteX0" fmla="*/ 7920 w 22101"/>
                <a:gd name="connsiteY0" fmla="*/ 24782 h 24782"/>
                <a:gd name="connsiteX1" fmla="*/ 4479 w 22101"/>
                <a:gd name="connsiteY1" fmla="*/ 23862 h 24782"/>
                <a:gd name="connsiteX2" fmla="*/ 1786 w 22101"/>
                <a:gd name="connsiteY2" fmla="*/ 21531 h 24782"/>
                <a:gd name="connsiteX3" fmla="*/ 68 w 22101"/>
                <a:gd name="connsiteY3" fmla="*/ 16593 h 24782"/>
                <a:gd name="connsiteX4" fmla="*/ 681 w 22101"/>
                <a:gd name="connsiteY4" fmla="*/ 11410 h 24782"/>
                <a:gd name="connsiteX5" fmla="*/ 5595 w 22101"/>
                <a:gd name="connsiteY5" fmla="*/ 3533 h 24782"/>
                <a:gd name="connsiteX6" fmla="*/ 14177 w 22101"/>
                <a:gd name="connsiteY6" fmla="*/ 0 h 24782"/>
                <a:gd name="connsiteX7" fmla="*/ 17643 w 22101"/>
                <a:gd name="connsiteY7" fmla="*/ 877 h 24782"/>
                <a:gd name="connsiteX8" fmla="*/ 20311 w 22101"/>
                <a:gd name="connsiteY8" fmla="*/ 3251 h 24782"/>
                <a:gd name="connsiteX9" fmla="*/ 22035 w 22101"/>
                <a:gd name="connsiteY9" fmla="*/ 8183 h 24782"/>
                <a:gd name="connsiteX10" fmla="*/ 21415 w 22101"/>
                <a:gd name="connsiteY10" fmla="*/ 13373 h 24782"/>
                <a:gd name="connsiteX11" fmla="*/ 16459 w 22101"/>
                <a:gd name="connsiteY11" fmla="*/ 21194 h 24782"/>
                <a:gd name="connsiteX12" fmla="*/ 7920 w 22101"/>
                <a:gd name="connsiteY12" fmla="*/ 24782 h 24782"/>
                <a:gd name="connsiteX13" fmla="*/ 13502 w 22101"/>
                <a:gd name="connsiteY13" fmla="*/ 4539 h 24782"/>
                <a:gd name="connsiteX14" fmla="*/ 7938 w 22101"/>
                <a:gd name="connsiteY14" fmla="*/ 7330 h 24782"/>
                <a:gd name="connsiteX15" fmla="*/ 4792 w 22101"/>
                <a:gd name="connsiteY15" fmla="*/ 12698 h 24782"/>
                <a:gd name="connsiteX16" fmla="*/ 4332 w 22101"/>
                <a:gd name="connsiteY16" fmla="*/ 15814 h 24782"/>
                <a:gd name="connsiteX17" fmla="*/ 5221 w 22101"/>
                <a:gd name="connsiteY17" fmla="*/ 18832 h 24782"/>
                <a:gd name="connsiteX18" fmla="*/ 6344 w 22101"/>
                <a:gd name="connsiteY18" fmla="*/ 19813 h 24782"/>
                <a:gd name="connsiteX19" fmla="*/ 7797 w 22101"/>
                <a:gd name="connsiteY19" fmla="*/ 20181 h 24782"/>
                <a:gd name="connsiteX20" fmla="*/ 13447 w 22101"/>
                <a:gd name="connsiteY20" fmla="*/ 17415 h 24782"/>
                <a:gd name="connsiteX21" fmla="*/ 16692 w 22101"/>
                <a:gd name="connsiteY21" fmla="*/ 12023 h 24782"/>
                <a:gd name="connsiteX22" fmla="*/ 17152 w 22101"/>
                <a:gd name="connsiteY22" fmla="*/ 8907 h 24782"/>
                <a:gd name="connsiteX23" fmla="*/ 16263 w 22101"/>
                <a:gd name="connsiteY23" fmla="*/ 5889 h 24782"/>
                <a:gd name="connsiteX24" fmla="*/ 15134 w 22101"/>
                <a:gd name="connsiteY24" fmla="*/ 4932 h 24782"/>
                <a:gd name="connsiteX25" fmla="*/ 13686 w 22101"/>
                <a:gd name="connsiteY25" fmla="*/ 4601 h 24782"/>
                <a:gd name="connsiteX26" fmla="*/ 13502 w 22101"/>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1" h="24782">
                  <a:moveTo>
                    <a:pt x="7920" y="24782"/>
                  </a:moveTo>
                  <a:cubicBezTo>
                    <a:pt x="6718" y="24739"/>
                    <a:pt x="5540" y="24426"/>
                    <a:pt x="4479" y="23862"/>
                  </a:cubicBezTo>
                  <a:cubicBezTo>
                    <a:pt x="3411" y="23298"/>
                    <a:pt x="2491" y="22500"/>
                    <a:pt x="1786" y="21531"/>
                  </a:cubicBezTo>
                  <a:cubicBezTo>
                    <a:pt x="847" y="20034"/>
                    <a:pt x="258" y="18347"/>
                    <a:pt x="68" y="16593"/>
                  </a:cubicBezTo>
                  <a:cubicBezTo>
                    <a:pt x="-122" y="14845"/>
                    <a:pt x="87" y="13072"/>
                    <a:pt x="681" y="11410"/>
                  </a:cubicBezTo>
                  <a:cubicBezTo>
                    <a:pt x="1455" y="8336"/>
                    <a:pt x="3172" y="5576"/>
                    <a:pt x="5595" y="3533"/>
                  </a:cubicBezTo>
                  <a:cubicBezTo>
                    <a:pt x="8012" y="1484"/>
                    <a:pt x="11018" y="252"/>
                    <a:pt x="14177" y="0"/>
                  </a:cubicBezTo>
                  <a:cubicBezTo>
                    <a:pt x="15385" y="12"/>
                    <a:pt x="16575" y="313"/>
                    <a:pt x="17643" y="877"/>
                  </a:cubicBezTo>
                  <a:cubicBezTo>
                    <a:pt x="18710" y="1442"/>
                    <a:pt x="19624" y="2257"/>
                    <a:pt x="20311" y="3251"/>
                  </a:cubicBezTo>
                  <a:cubicBezTo>
                    <a:pt x="21256" y="4742"/>
                    <a:pt x="21844" y="6429"/>
                    <a:pt x="22035" y="8183"/>
                  </a:cubicBezTo>
                  <a:cubicBezTo>
                    <a:pt x="22225" y="9938"/>
                    <a:pt x="22010" y="11710"/>
                    <a:pt x="21415" y="13373"/>
                  </a:cubicBezTo>
                  <a:cubicBezTo>
                    <a:pt x="20599" y="16427"/>
                    <a:pt x="18869" y="19157"/>
                    <a:pt x="16459" y="21194"/>
                  </a:cubicBezTo>
                  <a:cubicBezTo>
                    <a:pt x="14048" y="23236"/>
                    <a:pt x="11067" y="24488"/>
                    <a:pt x="7920" y="24782"/>
                  </a:cubicBezTo>
                  <a:close/>
                  <a:moveTo>
                    <a:pt x="13502" y="4539"/>
                  </a:moveTo>
                  <a:cubicBezTo>
                    <a:pt x="11416" y="4914"/>
                    <a:pt x="9484" y="5883"/>
                    <a:pt x="7938" y="7330"/>
                  </a:cubicBezTo>
                  <a:cubicBezTo>
                    <a:pt x="6399" y="8778"/>
                    <a:pt x="5300" y="10643"/>
                    <a:pt x="4792" y="12698"/>
                  </a:cubicBezTo>
                  <a:cubicBezTo>
                    <a:pt x="4411" y="13692"/>
                    <a:pt x="4252" y="14753"/>
                    <a:pt x="4332" y="15814"/>
                  </a:cubicBezTo>
                  <a:cubicBezTo>
                    <a:pt x="4405" y="16869"/>
                    <a:pt x="4706" y="17899"/>
                    <a:pt x="5221" y="18832"/>
                  </a:cubicBezTo>
                  <a:cubicBezTo>
                    <a:pt x="5515" y="19243"/>
                    <a:pt x="5896" y="19580"/>
                    <a:pt x="6344" y="19813"/>
                  </a:cubicBezTo>
                  <a:cubicBezTo>
                    <a:pt x="6791" y="20053"/>
                    <a:pt x="7288" y="20175"/>
                    <a:pt x="7797" y="20181"/>
                  </a:cubicBezTo>
                  <a:cubicBezTo>
                    <a:pt x="9907" y="19826"/>
                    <a:pt x="11870" y="18863"/>
                    <a:pt x="13447" y="17415"/>
                  </a:cubicBezTo>
                  <a:cubicBezTo>
                    <a:pt x="15029" y="15967"/>
                    <a:pt x="16152" y="14096"/>
                    <a:pt x="16692" y="12023"/>
                  </a:cubicBezTo>
                  <a:cubicBezTo>
                    <a:pt x="17072" y="11029"/>
                    <a:pt x="17225" y="9968"/>
                    <a:pt x="17152" y="8907"/>
                  </a:cubicBezTo>
                  <a:cubicBezTo>
                    <a:pt x="17078" y="7846"/>
                    <a:pt x="16778" y="6815"/>
                    <a:pt x="16263" y="5889"/>
                  </a:cubicBezTo>
                  <a:cubicBezTo>
                    <a:pt x="15968" y="5484"/>
                    <a:pt x="15581" y="5153"/>
                    <a:pt x="15134" y="4932"/>
                  </a:cubicBezTo>
                  <a:cubicBezTo>
                    <a:pt x="14680" y="4705"/>
                    <a:pt x="14189" y="4595"/>
                    <a:pt x="13686" y="4601"/>
                  </a:cubicBezTo>
                  <a:lnTo>
                    <a:pt x="13502" y="4539"/>
                  </a:lnTo>
                  <a:close/>
                </a:path>
              </a:pathLst>
            </a:custGeom>
            <a:solidFill>
              <a:srgbClr val="0E0E0E"/>
            </a:solidFill>
            <a:ln w="6134"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ADB0CE29-1813-4C7E-8BDC-DB95F7247D82}"/>
                </a:ext>
              </a:extLst>
            </p:cNvPr>
            <p:cNvSpPr/>
            <p:nvPr/>
          </p:nvSpPr>
          <p:spPr>
            <a:xfrm>
              <a:off x="6065002" y="1664629"/>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72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7"/>
                    <a:pt x="6633" y="1405"/>
                    <a:pt x="4627" y="3159"/>
                  </a:cubicBezTo>
                  <a:cubicBezTo>
                    <a:pt x="2621" y="4913"/>
                    <a:pt x="1198" y="7232"/>
                    <a:pt x="541" y="9815"/>
                  </a:cubicBezTo>
                  <a:cubicBezTo>
                    <a:pt x="-1115" y="15335"/>
                    <a:pt x="1155" y="19997"/>
                    <a:pt x="5633" y="20181"/>
                  </a:cubicBezTo>
                  <a:cubicBezTo>
                    <a:pt x="8277" y="19899"/>
                    <a:pt x="10773" y="18814"/>
                    <a:pt x="12779" y="17072"/>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9BE3BE5A-CE6E-4C35-9932-2DBC6528EFFE}"/>
                </a:ext>
              </a:extLst>
            </p:cNvPr>
            <p:cNvSpPr/>
            <p:nvPr/>
          </p:nvSpPr>
          <p:spPr>
            <a:xfrm>
              <a:off x="6062982" y="1662543"/>
              <a:ext cx="22080" cy="24782"/>
            </a:xfrm>
            <a:custGeom>
              <a:avLst/>
              <a:gdLst>
                <a:gd name="connsiteX0" fmla="*/ 7898 w 22080"/>
                <a:gd name="connsiteY0" fmla="*/ 24782 h 24782"/>
                <a:gd name="connsiteX1" fmla="*/ 4457 w 22080"/>
                <a:gd name="connsiteY1" fmla="*/ 23862 h 24782"/>
                <a:gd name="connsiteX2" fmla="*/ 1764 w 22080"/>
                <a:gd name="connsiteY2" fmla="*/ 21531 h 24782"/>
                <a:gd name="connsiteX3" fmla="*/ 59 w 22080"/>
                <a:gd name="connsiteY3" fmla="*/ 16593 h 24782"/>
                <a:gd name="connsiteX4" fmla="*/ 721 w 22080"/>
                <a:gd name="connsiteY4" fmla="*/ 11410 h 24782"/>
                <a:gd name="connsiteX5" fmla="*/ 5573 w 22080"/>
                <a:gd name="connsiteY5" fmla="*/ 3503 h 24782"/>
                <a:gd name="connsiteX6" fmla="*/ 14155 w 22080"/>
                <a:gd name="connsiteY6" fmla="*/ 0 h 24782"/>
                <a:gd name="connsiteX7" fmla="*/ 17621 w 22080"/>
                <a:gd name="connsiteY7" fmla="*/ 877 h 24782"/>
                <a:gd name="connsiteX8" fmla="*/ 20289 w 22080"/>
                <a:gd name="connsiteY8" fmla="*/ 3251 h 24782"/>
                <a:gd name="connsiteX9" fmla="*/ 22013 w 22080"/>
                <a:gd name="connsiteY9" fmla="*/ 8183 h 24782"/>
                <a:gd name="connsiteX10" fmla="*/ 21393 w 22080"/>
                <a:gd name="connsiteY10" fmla="*/ 13372 h 24782"/>
                <a:gd name="connsiteX11" fmla="*/ 16437 w 22080"/>
                <a:gd name="connsiteY11" fmla="*/ 21193 h 24782"/>
                <a:gd name="connsiteX12" fmla="*/ 7898 w 22080"/>
                <a:gd name="connsiteY12" fmla="*/ 24782 h 24782"/>
                <a:gd name="connsiteX13" fmla="*/ 13480 w 22080"/>
                <a:gd name="connsiteY13" fmla="*/ 4539 h 24782"/>
                <a:gd name="connsiteX14" fmla="*/ 7923 w 22080"/>
                <a:gd name="connsiteY14" fmla="*/ 7330 h 24782"/>
                <a:gd name="connsiteX15" fmla="*/ 4770 w 22080"/>
                <a:gd name="connsiteY15" fmla="*/ 12698 h 24782"/>
                <a:gd name="connsiteX16" fmla="*/ 4310 w 22080"/>
                <a:gd name="connsiteY16" fmla="*/ 15814 h 24782"/>
                <a:gd name="connsiteX17" fmla="*/ 5199 w 22080"/>
                <a:gd name="connsiteY17" fmla="*/ 18832 h 24782"/>
                <a:gd name="connsiteX18" fmla="*/ 6322 w 22080"/>
                <a:gd name="connsiteY18" fmla="*/ 19813 h 24782"/>
                <a:gd name="connsiteX19" fmla="*/ 7776 w 22080"/>
                <a:gd name="connsiteY19" fmla="*/ 20181 h 24782"/>
                <a:gd name="connsiteX20" fmla="*/ 13333 w 22080"/>
                <a:gd name="connsiteY20" fmla="*/ 17390 h 24782"/>
                <a:gd name="connsiteX21" fmla="*/ 16486 w 22080"/>
                <a:gd name="connsiteY21" fmla="*/ 12023 h 24782"/>
                <a:gd name="connsiteX22" fmla="*/ 16946 w 22080"/>
                <a:gd name="connsiteY22" fmla="*/ 8907 h 24782"/>
                <a:gd name="connsiteX23" fmla="*/ 16057 w 22080"/>
                <a:gd name="connsiteY23" fmla="*/ 5889 h 24782"/>
                <a:gd name="connsiteX24" fmla="*/ 14934 w 22080"/>
                <a:gd name="connsiteY24" fmla="*/ 4913 h 24782"/>
                <a:gd name="connsiteX25" fmla="*/ 13480 w 22080"/>
                <a:gd name="connsiteY25" fmla="*/ 4601 h 24782"/>
                <a:gd name="connsiteX26" fmla="*/ 13480 w 22080"/>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0" h="24782">
                  <a:moveTo>
                    <a:pt x="7898" y="24782"/>
                  </a:moveTo>
                  <a:cubicBezTo>
                    <a:pt x="6696" y="24739"/>
                    <a:pt x="5518" y="24426"/>
                    <a:pt x="4457" y="23862"/>
                  </a:cubicBezTo>
                  <a:cubicBezTo>
                    <a:pt x="3389" y="23298"/>
                    <a:pt x="2470" y="22500"/>
                    <a:pt x="1764" y="21531"/>
                  </a:cubicBezTo>
                  <a:cubicBezTo>
                    <a:pt x="826" y="20034"/>
                    <a:pt x="243" y="18347"/>
                    <a:pt x="59" y="16593"/>
                  </a:cubicBezTo>
                  <a:cubicBezTo>
                    <a:pt x="-119" y="14832"/>
                    <a:pt x="108" y="13060"/>
                    <a:pt x="721" y="11410"/>
                  </a:cubicBezTo>
                  <a:cubicBezTo>
                    <a:pt x="1457" y="8324"/>
                    <a:pt x="3157" y="5558"/>
                    <a:pt x="5573" y="3503"/>
                  </a:cubicBezTo>
                  <a:cubicBezTo>
                    <a:pt x="7984" y="1454"/>
                    <a:pt x="10996" y="227"/>
                    <a:pt x="14155" y="0"/>
                  </a:cubicBezTo>
                  <a:cubicBezTo>
                    <a:pt x="15364" y="12"/>
                    <a:pt x="16553" y="313"/>
                    <a:pt x="17621" y="877"/>
                  </a:cubicBezTo>
                  <a:cubicBezTo>
                    <a:pt x="18688" y="1442"/>
                    <a:pt x="19602" y="2257"/>
                    <a:pt x="20289" y="3251"/>
                  </a:cubicBezTo>
                  <a:cubicBezTo>
                    <a:pt x="21234" y="4742"/>
                    <a:pt x="21823" y="6429"/>
                    <a:pt x="22013" y="8183"/>
                  </a:cubicBezTo>
                  <a:cubicBezTo>
                    <a:pt x="22203" y="9937"/>
                    <a:pt x="21995" y="11710"/>
                    <a:pt x="21393" y="13372"/>
                  </a:cubicBezTo>
                  <a:cubicBezTo>
                    <a:pt x="20577" y="16427"/>
                    <a:pt x="18848" y="19157"/>
                    <a:pt x="16437" y="21193"/>
                  </a:cubicBezTo>
                  <a:cubicBezTo>
                    <a:pt x="14026" y="23236"/>
                    <a:pt x="11045" y="24488"/>
                    <a:pt x="7898" y="24782"/>
                  </a:cubicBezTo>
                  <a:close/>
                  <a:moveTo>
                    <a:pt x="13480" y="4539"/>
                  </a:moveTo>
                  <a:cubicBezTo>
                    <a:pt x="11395" y="4913"/>
                    <a:pt x="9462" y="5883"/>
                    <a:pt x="7923" y="7330"/>
                  </a:cubicBezTo>
                  <a:cubicBezTo>
                    <a:pt x="6377" y="8778"/>
                    <a:pt x="5279" y="10643"/>
                    <a:pt x="4770" y="12698"/>
                  </a:cubicBezTo>
                  <a:cubicBezTo>
                    <a:pt x="4389" y="13691"/>
                    <a:pt x="4230" y="14753"/>
                    <a:pt x="4310" y="15814"/>
                  </a:cubicBezTo>
                  <a:cubicBezTo>
                    <a:pt x="4383" y="16869"/>
                    <a:pt x="4684" y="17899"/>
                    <a:pt x="5199" y="18832"/>
                  </a:cubicBezTo>
                  <a:cubicBezTo>
                    <a:pt x="5494" y="19243"/>
                    <a:pt x="5874" y="19580"/>
                    <a:pt x="6322" y="19813"/>
                  </a:cubicBezTo>
                  <a:cubicBezTo>
                    <a:pt x="6770" y="20053"/>
                    <a:pt x="7272" y="20175"/>
                    <a:pt x="7776" y="20181"/>
                  </a:cubicBezTo>
                  <a:cubicBezTo>
                    <a:pt x="9861" y="19807"/>
                    <a:pt x="11793" y="18838"/>
                    <a:pt x="13333" y="17390"/>
                  </a:cubicBezTo>
                  <a:cubicBezTo>
                    <a:pt x="14879" y="15943"/>
                    <a:pt x="15977" y="14078"/>
                    <a:pt x="16486" y="12023"/>
                  </a:cubicBezTo>
                  <a:cubicBezTo>
                    <a:pt x="16866" y="11029"/>
                    <a:pt x="17026" y="9968"/>
                    <a:pt x="16946" y="8907"/>
                  </a:cubicBezTo>
                  <a:cubicBezTo>
                    <a:pt x="16872" y="7846"/>
                    <a:pt x="16572" y="6815"/>
                    <a:pt x="16057" y="5889"/>
                  </a:cubicBezTo>
                  <a:cubicBezTo>
                    <a:pt x="15768" y="5472"/>
                    <a:pt x="15382" y="5141"/>
                    <a:pt x="14934" y="4913"/>
                  </a:cubicBezTo>
                  <a:cubicBezTo>
                    <a:pt x="14480" y="4693"/>
                    <a:pt x="13983" y="4582"/>
                    <a:pt x="13480" y="4601"/>
                  </a:cubicBezTo>
                  <a:lnTo>
                    <a:pt x="13480" y="4539"/>
                  </a:lnTo>
                  <a:close/>
                </a:path>
              </a:pathLst>
            </a:custGeom>
            <a:solidFill>
              <a:srgbClr val="0E0E0E"/>
            </a:solidFill>
            <a:ln w="6134"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9880A036-F1AB-4589-82A1-E62266927BC0}"/>
                </a:ext>
              </a:extLst>
            </p:cNvPr>
            <p:cNvSpPr/>
            <p:nvPr/>
          </p:nvSpPr>
          <p:spPr>
            <a:xfrm>
              <a:off x="6101746" y="1666224"/>
              <a:ext cx="17399" cy="20181"/>
            </a:xfrm>
            <a:custGeom>
              <a:avLst/>
              <a:gdLst>
                <a:gd name="connsiteX0" fmla="*/ 11767 w 17399"/>
                <a:gd name="connsiteY0" fmla="*/ 0 h 20181"/>
                <a:gd name="connsiteX1" fmla="*/ 4627 w 17399"/>
                <a:gd name="connsiteY1" fmla="*/ 3159 h 20181"/>
                <a:gd name="connsiteX2" fmla="*/ 541 w 17399"/>
                <a:gd name="connsiteY2" fmla="*/ 9815 h 20181"/>
                <a:gd name="connsiteX3" fmla="*/ 5633 w 17399"/>
                <a:gd name="connsiteY3" fmla="*/ 20181 h 20181"/>
                <a:gd name="connsiteX4" fmla="*/ 12779 w 17399"/>
                <a:gd name="connsiteY4" fmla="*/ 17065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300"/>
                    <a:pt x="6633" y="1405"/>
                    <a:pt x="4627" y="3159"/>
                  </a:cubicBezTo>
                  <a:cubicBezTo>
                    <a:pt x="2621" y="4913"/>
                    <a:pt x="1198" y="7232"/>
                    <a:pt x="541" y="9815"/>
                  </a:cubicBezTo>
                  <a:cubicBezTo>
                    <a:pt x="-1115" y="15335"/>
                    <a:pt x="1155" y="19997"/>
                    <a:pt x="5633" y="20181"/>
                  </a:cubicBezTo>
                  <a:cubicBezTo>
                    <a:pt x="8277" y="19899"/>
                    <a:pt x="10773" y="18813"/>
                    <a:pt x="12779" y="17065"/>
                  </a:cubicBezTo>
                  <a:cubicBezTo>
                    <a:pt x="14785" y="15323"/>
                    <a:pt x="16208" y="13004"/>
                    <a:pt x="16858" y="10428"/>
                  </a:cubicBezTo>
                  <a:cubicBezTo>
                    <a:pt x="18515"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D038E0A2-1AC9-46A2-897C-FBF9D4A7ED26}"/>
                </a:ext>
              </a:extLst>
            </p:cNvPr>
            <p:cNvSpPr/>
            <p:nvPr/>
          </p:nvSpPr>
          <p:spPr>
            <a:xfrm>
              <a:off x="6099397" y="1663954"/>
              <a:ext cx="22102" cy="24781"/>
            </a:xfrm>
            <a:custGeom>
              <a:avLst/>
              <a:gdLst>
                <a:gd name="connsiteX0" fmla="*/ 8227 w 22102"/>
                <a:gd name="connsiteY0" fmla="*/ 24782 h 24781"/>
                <a:gd name="connsiteX1" fmla="*/ 7920 w 22102"/>
                <a:gd name="connsiteY1" fmla="*/ 24782 h 24781"/>
                <a:gd name="connsiteX2" fmla="*/ 4479 w 22102"/>
                <a:gd name="connsiteY2" fmla="*/ 23862 h 24781"/>
                <a:gd name="connsiteX3" fmla="*/ 1786 w 22102"/>
                <a:gd name="connsiteY3" fmla="*/ 21531 h 24781"/>
                <a:gd name="connsiteX4" fmla="*/ 68 w 22102"/>
                <a:gd name="connsiteY4" fmla="*/ 16593 h 24781"/>
                <a:gd name="connsiteX5" fmla="*/ 681 w 22102"/>
                <a:gd name="connsiteY5" fmla="*/ 11409 h 24781"/>
                <a:gd name="connsiteX6" fmla="*/ 5546 w 22102"/>
                <a:gd name="connsiteY6" fmla="*/ 3478 h 24781"/>
                <a:gd name="connsiteX7" fmla="*/ 14177 w 22102"/>
                <a:gd name="connsiteY7" fmla="*/ 0 h 24781"/>
                <a:gd name="connsiteX8" fmla="*/ 17643 w 22102"/>
                <a:gd name="connsiteY8" fmla="*/ 877 h 24781"/>
                <a:gd name="connsiteX9" fmla="*/ 20311 w 22102"/>
                <a:gd name="connsiteY9" fmla="*/ 3251 h 24781"/>
                <a:gd name="connsiteX10" fmla="*/ 22035 w 22102"/>
                <a:gd name="connsiteY10" fmla="*/ 8183 h 24781"/>
                <a:gd name="connsiteX11" fmla="*/ 21415 w 22102"/>
                <a:gd name="connsiteY11" fmla="*/ 13372 h 24781"/>
                <a:gd name="connsiteX12" fmla="*/ 16581 w 22102"/>
                <a:gd name="connsiteY12" fmla="*/ 21114 h 24781"/>
                <a:gd name="connsiteX13" fmla="*/ 8227 w 22102"/>
                <a:gd name="connsiteY13" fmla="*/ 24782 h 24781"/>
                <a:gd name="connsiteX14" fmla="*/ 13809 w 22102"/>
                <a:gd name="connsiteY14" fmla="*/ 4539 h 24781"/>
                <a:gd name="connsiteX15" fmla="*/ 8251 w 22102"/>
                <a:gd name="connsiteY15" fmla="*/ 7330 h 24781"/>
                <a:gd name="connsiteX16" fmla="*/ 5098 w 22102"/>
                <a:gd name="connsiteY16" fmla="*/ 12698 h 24781"/>
                <a:gd name="connsiteX17" fmla="*/ 4638 w 22102"/>
                <a:gd name="connsiteY17" fmla="*/ 15808 h 24781"/>
                <a:gd name="connsiteX18" fmla="*/ 5528 w 22102"/>
                <a:gd name="connsiteY18" fmla="*/ 18832 h 24781"/>
                <a:gd name="connsiteX19" fmla="*/ 6656 w 22102"/>
                <a:gd name="connsiteY19" fmla="*/ 19813 h 24781"/>
                <a:gd name="connsiteX20" fmla="*/ 8104 w 22102"/>
                <a:gd name="connsiteY20" fmla="*/ 20181 h 24781"/>
                <a:gd name="connsiteX21" fmla="*/ 13698 w 22102"/>
                <a:gd name="connsiteY21" fmla="*/ 17402 h 24781"/>
                <a:gd name="connsiteX22" fmla="*/ 16876 w 22102"/>
                <a:gd name="connsiteY22" fmla="*/ 12023 h 24781"/>
                <a:gd name="connsiteX23" fmla="*/ 17342 w 22102"/>
                <a:gd name="connsiteY23" fmla="*/ 8907 h 24781"/>
                <a:gd name="connsiteX24" fmla="*/ 16446 w 22102"/>
                <a:gd name="connsiteY24" fmla="*/ 5889 h 24781"/>
                <a:gd name="connsiteX25" fmla="*/ 15324 w 22102"/>
                <a:gd name="connsiteY25" fmla="*/ 4913 h 24781"/>
                <a:gd name="connsiteX26" fmla="*/ 13870 w 22102"/>
                <a:gd name="connsiteY26" fmla="*/ 4601 h 24781"/>
                <a:gd name="connsiteX27" fmla="*/ 13809 w 2210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02" h="24781">
                  <a:moveTo>
                    <a:pt x="8227" y="24782"/>
                  </a:moveTo>
                  <a:lnTo>
                    <a:pt x="7920" y="24782"/>
                  </a:lnTo>
                  <a:cubicBezTo>
                    <a:pt x="6718" y="24739"/>
                    <a:pt x="5540" y="24426"/>
                    <a:pt x="4479" y="23862"/>
                  </a:cubicBezTo>
                  <a:cubicBezTo>
                    <a:pt x="3418" y="23298"/>
                    <a:pt x="2497" y="22500"/>
                    <a:pt x="1786" y="21531"/>
                  </a:cubicBezTo>
                  <a:cubicBezTo>
                    <a:pt x="847" y="20034"/>
                    <a:pt x="264" y="18347"/>
                    <a:pt x="68" y="16593"/>
                  </a:cubicBezTo>
                  <a:cubicBezTo>
                    <a:pt x="-122" y="14845"/>
                    <a:pt x="87" y="13066"/>
                    <a:pt x="681" y="11409"/>
                  </a:cubicBezTo>
                  <a:cubicBezTo>
                    <a:pt x="1412" y="8312"/>
                    <a:pt x="3117" y="5533"/>
                    <a:pt x="5546" y="3478"/>
                  </a:cubicBezTo>
                  <a:cubicBezTo>
                    <a:pt x="7975" y="1423"/>
                    <a:pt x="10999" y="202"/>
                    <a:pt x="14177" y="0"/>
                  </a:cubicBezTo>
                  <a:cubicBezTo>
                    <a:pt x="15385" y="12"/>
                    <a:pt x="16575" y="313"/>
                    <a:pt x="17643" y="877"/>
                  </a:cubicBezTo>
                  <a:cubicBezTo>
                    <a:pt x="18710" y="1441"/>
                    <a:pt x="19624" y="2257"/>
                    <a:pt x="20311" y="3251"/>
                  </a:cubicBezTo>
                  <a:cubicBezTo>
                    <a:pt x="21256" y="4742"/>
                    <a:pt x="21844" y="6429"/>
                    <a:pt x="22035" y="8183"/>
                  </a:cubicBezTo>
                  <a:cubicBezTo>
                    <a:pt x="22225" y="9937"/>
                    <a:pt x="22016" y="11710"/>
                    <a:pt x="21415" y="13372"/>
                  </a:cubicBezTo>
                  <a:cubicBezTo>
                    <a:pt x="20624" y="16378"/>
                    <a:pt x="18937" y="19077"/>
                    <a:pt x="16581" y="21114"/>
                  </a:cubicBezTo>
                  <a:cubicBezTo>
                    <a:pt x="14232" y="23150"/>
                    <a:pt x="11318" y="24426"/>
                    <a:pt x="8227" y="24782"/>
                  </a:cubicBezTo>
                  <a:close/>
                  <a:moveTo>
                    <a:pt x="13809" y="4539"/>
                  </a:moveTo>
                  <a:cubicBezTo>
                    <a:pt x="11723" y="4913"/>
                    <a:pt x="9797" y="5883"/>
                    <a:pt x="8251" y="7330"/>
                  </a:cubicBezTo>
                  <a:cubicBezTo>
                    <a:pt x="6705" y="8778"/>
                    <a:pt x="5607" y="10643"/>
                    <a:pt x="5098" y="12698"/>
                  </a:cubicBezTo>
                  <a:cubicBezTo>
                    <a:pt x="4718" y="13691"/>
                    <a:pt x="4564" y="14753"/>
                    <a:pt x="4638" y="15808"/>
                  </a:cubicBezTo>
                  <a:cubicBezTo>
                    <a:pt x="4712" y="16869"/>
                    <a:pt x="5012" y="17899"/>
                    <a:pt x="5528" y="18832"/>
                  </a:cubicBezTo>
                  <a:cubicBezTo>
                    <a:pt x="5822" y="19243"/>
                    <a:pt x="6208" y="19580"/>
                    <a:pt x="6656" y="19813"/>
                  </a:cubicBezTo>
                  <a:cubicBezTo>
                    <a:pt x="7104" y="20052"/>
                    <a:pt x="7601" y="20175"/>
                    <a:pt x="8104" y="20181"/>
                  </a:cubicBezTo>
                  <a:cubicBezTo>
                    <a:pt x="10202" y="19813"/>
                    <a:pt x="12146" y="18850"/>
                    <a:pt x="13698" y="17402"/>
                  </a:cubicBezTo>
                  <a:cubicBezTo>
                    <a:pt x="15256" y="15955"/>
                    <a:pt x="16361" y="14084"/>
                    <a:pt x="16876" y="12023"/>
                  </a:cubicBezTo>
                  <a:cubicBezTo>
                    <a:pt x="17256" y="11029"/>
                    <a:pt x="17416" y="9968"/>
                    <a:pt x="17342" y="8907"/>
                  </a:cubicBezTo>
                  <a:cubicBezTo>
                    <a:pt x="17262" y="7846"/>
                    <a:pt x="16962" y="6815"/>
                    <a:pt x="16446" y="5889"/>
                  </a:cubicBezTo>
                  <a:cubicBezTo>
                    <a:pt x="16158" y="5472"/>
                    <a:pt x="15772" y="5140"/>
                    <a:pt x="15324" y="4913"/>
                  </a:cubicBezTo>
                  <a:cubicBezTo>
                    <a:pt x="14870" y="4686"/>
                    <a:pt x="14373" y="4582"/>
                    <a:pt x="13870" y="4601"/>
                  </a:cubicBezTo>
                  <a:lnTo>
                    <a:pt x="13809" y="4539"/>
                  </a:lnTo>
                  <a:close/>
                </a:path>
              </a:pathLst>
            </a:custGeom>
            <a:solidFill>
              <a:srgbClr val="0E0E0E"/>
            </a:solidFill>
            <a:ln w="6134"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6B69FECF-35F2-4B7C-9F5F-596CC5030FDC}"/>
                </a:ext>
              </a:extLst>
            </p:cNvPr>
            <p:cNvSpPr/>
            <p:nvPr/>
          </p:nvSpPr>
          <p:spPr>
            <a:xfrm>
              <a:off x="6138347" y="1667634"/>
              <a:ext cx="17541" cy="19568"/>
            </a:xfrm>
            <a:custGeom>
              <a:avLst/>
              <a:gdLst>
                <a:gd name="connsiteX0" fmla="*/ 17000 w 17541"/>
                <a:gd name="connsiteY0" fmla="*/ 10428 h 19568"/>
                <a:gd name="connsiteX1" fmla="*/ 11909 w 17541"/>
                <a:gd name="connsiteY1" fmla="*/ 0 h 19568"/>
                <a:gd name="connsiteX2" fmla="*/ 4769 w 17541"/>
                <a:gd name="connsiteY2" fmla="*/ 3159 h 19568"/>
                <a:gd name="connsiteX3" fmla="*/ 683 w 17541"/>
                <a:gd name="connsiteY3" fmla="*/ 9815 h 19568"/>
                <a:gd name="connsiteX4" fmla="*/ 352 w 17541"/>
                <a:gd name="connsiteY4" fmla="*/ 15274 h 19568"/>
                <a:gd name="connsiteX5" fmla="*/ 3750 w 17541"/>
                <a:gd name="connsiteY5" fmla="*/ 19568 h 19568"/>
                <a:gd name="connsiteX6" fmla="*/ 9210 w 17541"/>
                <a:gd name="connsiteY6" fmla="*/ 19568 h 19568"/>
                <a:gd name="connsiteX7" fmla="*/ 14080 w 17541"/>
                <a:gd name="connsiteY7" fmla="*/ 15826 h 19568"/>
                <a:gd name="connsiteX8" fmla="*/ 17000 w 17541"/>
                <a:gd name="connsiteY8" fmla="*/ 10428 h 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1" h="19568">
                  <a:moveTo>
                    <a:pt x="17000" y="10428"/>
                  </a:moveTo>
                  <a:cubicBezTo>
                    <a:pt x="18656" y="4846"/>
                    <a:pt x="16387" y="184"/>
                    <a:pt x="11909" y="0"/>
                  </a:cubicBezTo>
                  <a:cubicBezTo>
                    <a:pt x="9265" y="301"/>
                    <a:pt x="6775" y="1405"/>
                    <a:pt x="4769" y="3159"/>
                  </a:cubicBezTo>
                  <a:cubicBezTo>
                    <a:pt x="2763" y="4914"/>
                    <a:pt x="1340" y="7232"/>
                    <a:pt x="683" y="9815"/>
                  </a:cubicBezTo>
                  <a:cubicBezTo>
                    <a:pt x="-96" y="11532"/>
                    <a:pt x="-212" y="13477"/>
                    <a:pt x="352" y="15274"/>
                  </a:cubicBezTo>
                  <a:cubicBezTo>
                    <a:pt x="923" y="17078"/>
                    <a:pt x="2131" y="18605"/>
                    <a:pt x="3750" y="19568"/>
                  </a:cubicBezTo>
                  <a:lnTo>
                    <a:pt x="9210" y="19568"/>
                  </a:lnTo>
                  <a:cubicBezTo>
                    <a:pt x="11081" y="18679"/>
                    <a:pt x="12737" y="17403"/>
                    <a:pt x="14080" y="15826"/>
                  </a:cubicBezTo>
                  <a:cubicBezTo>
                    <a:pt x="15424" y="14256"/>
                    <a:pt x="16418" y="12416"/>
                    <a:pt x="17000" y="10428"/>
                  </a:cubicBezTo>
                  <a:close/>
                </a:path>
              </a:pathLst>
            </a:custGeom>
            <a:solidFill>
              <a:srgbClr val="161616"/>
            </a:solidFill>
            <a:ln w="6134"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DE63CB66-9BB2-4699-A85D-757342351AC3}"/>
                </a:ext>
              </a:extLst>
            </p:cNvPr>
            <p:cNvSpPr/>
            <p:nvPr/>
          </p:nvSpPr>
          <p:spPr>
            <a:xfrm>
              <a:off x="6136109" y="1665794"/>
              <a:ext cx="22134" cy="23923"/>
            </a:xfrm>
            <a:custGeom>
              <a:avLst/>
              <a:gdLst>
                <a:gd name="connsiteX0" fmla="*/ 5989 w 22134"/>
                <a:gd name="connsiteY0" fmla="*/ 23678 h 23923"/>
                <a:gd name="connsiteX1" fmla="*/ 5068 w 22134"/>
                <a:gd name="connsiteY1" fmla="*/ 23678 h 23923"/>
                <a:gd name="connsiteX2" fmla="*/ 566 w 22134"/>
                <a:gd name="connsiteY2" fmla="*/ 18372 h 23923"/>
                <a:gd name="connsiteX3" fmla="*/ 713 w 22134"/>
                <a:gd name="connsiteY3" fmla="*/ 11410 h 23923"/>
                <a:gd name="connsiteX4" fmla="*/ 5608 w 22134"/>
                <a:gd name="connsiteY4" fmla="*/ 3515 h 23923"/>
                <a:gd name="connsiteX5" fmla="*/ 14208 w 22134"/>
                <a:gd name="connsiteY5" fmla="*/ 0 h 23923"/>
                <a:gd name="connsiteX6" fmla="*/ 17674 w 22134"/>
                <a:gd name="connsiteY6" fmla="*/ 877 h 23923"/>
                <a:gd name="connsiteX7" fmla="*/ 20342 w 22134"/>
                <a:gd name="connsiteY7" fmla="*/ 3251 h 23923"/>
                <a:gd name="connsiteX8" fmla="*/ 22066 w 22134"/>
                <a:gd name="connsiteY8" fmla="*/ 8183 h 23923"/>
                <a:gd name="connsiteX9" fmla="*/ 21446 w 22134"/>
                <a:gd name="connsiteY9" fmla="*/ 13372 h 23923"/>
                <a:gd name="connsiteX10" fmla="*/ 18024 w 22134"/>
                <a:gd name="connsiteY10" fmla="*/ 19611 h 23923"/>
                <a:gd name="connsiteX11" fmla="*/ 12368 w 22134"/>
                <a:gd name="connsiteY11" fmla="*/ 23923 h 23923"/>
                <a:gd name="connsiteX12" fmla="*/ 11509 w 22134"/>
                <a:gd name="connsiteY12" fmla="*/ 23923 h 23923"/>
                <a:gd name="connsiteX13" fmla="*/ 5989 w 22134"/>
                <a:gd name="connsiteY13" fmla="*/ 23678 h 23923"/>
                <a:gd name="connsiteX14" fmla="*/ 13902 w 22134"/>
                <a:gd name="connsiteY14" fmla="*/ 4110 h 23923"/>
                <a:gd name="connsiteX15" fmla="*/ 8307 w 22134"/>
                <a:gd name="connsiteY15" fmla="*/ 6889 h 23923"/>
                <a:gd name="connsiteX16" fmla="*/ 5130 w 22134"/>
                <a:gd name="connsiteY16" fmla="*/ 12268 h 23923"/>
                <a:gd name="connsiteX17" fmla="*/ 6540 w 22134"/>
                <a:gd name="connsiteY17" fmla="*/ 19077 h 23923"/>
                <a:gd name="connsiteX18" fmla="*/ 10957 w 22134"/>
                <a:gd name="connsiteY18" fmla="*/ 19077 h 23923"/>
                <a:gd name="connsiteX19" fmla="*/ 17091 w 22134"/>
                <a:gd name="connsiteY19" fmla="*/ 11594 h 23923"/>
                <a:gd name="connsiteX20" fmla="*/ 17552 w 22134"/>
                <a:gd name="connsiteY20" fmla="*/ 8477 h 23923"/>
                <a:gd name="connsiteX21" fmla="*/ 16662 w 22134"/>
                <a:gd name="connsiteY21" fmla="*/ 5459 h 23923"/>
                <a:gd name="connsiteX22" fmla="*/ 15540 w 22134"/>
                <a:gd name="connsiteY22" fmla="*/ 4472 h 23923"/>
                <a:gd name="connsiteX23" fmla="*/ 14086 w 22134"/>
                <a:gd name="connsiteY23" fmla="*/ 4110 h 23923"/>
                <a:gd name="connsiteX24" fmla="*/ 13902 w 22134"/>
                <a:gd name="connsiteY24" fmla="*/ 4110 h 2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34" h="23923">
                  <a:moveTo>
                    <a:pt x="5989" y="23678"/>
                  </a:moveTo>
                  <a:cubicBezTo>
                    <a:pt x="5688" y="23739"/>
                    <a:pt x="5375" y="23739"/>
                    <a:pt x="5068" y="23678"/>
                  </a:cubicBezTo>
                  <a:cubicBezTo>
                    <a:pt x="2971" y="22518"/>
                    <a:pt x="1370" y="20629"/>
                    <a:pt x="566" y="18372"/>
                  </a:cubicBezTo>
                  <a:cubicBezTo>
                    <a:pt x="-238" y="16108"/>
                    <a:pt x="-183" y="13636"/>
                    <a:pt x="713" y="11410"/>
                  </a:cubicBezTo>
                  <a:cubicBezTo>
                    <a:pt x="1468" y="8324"/>
                    <a:pt x="3185" y="5564"/>
                    <a:pt x="5608" y="3515"/>
                  </a:cubicBezTo>
                  <a:cubicBezTo>
                    <a:pt x="8031" y="1460"/>
                    <a:pt x="11043" y="233"/>
                    <a:pt x="14208" y="0"/>
                  </a:cubicBezTo>
                  <a:cubicBezTo>
                    <a:pt x="15417" y="12"/>
                    <a:pt x="16607" y="313"/>
                    <a:pt x="17674" y="877"/>
                  </a:cubicBezTo>
                  <a:cubicBezTo>
                    <a:pt x="18741" y="1442"/>
                    <a:pt x="19655" y="2257"/>
                    <a:pt x="20342" y="3251"/>
                  </a:cubicBezTo>
                  <a:cubicBezTo>
                    <a:pt x="21287" y="4742"/>
                    <a:pt x="21876" y="6429"/>
                    <a:pt x="22066" y="8183"/>
                  </a:cubicBezTo>
                  <a:cubicBezTo>
                    <a:pt x="22256" y="9937"/>
                    <a:pt x="22048" y="11710"/>
                    <a:pt x="21446" y="13372"/>
                  </a:cubicBezTo>
                  <a:cubicBezTo>
                    <a:pt x="20753" y="15667"/>
                    <a:pt x="19588" y="17789"/>
                    <a:pt x="18024" y="19611"/>
                  </a:cubicBezTo>
                  <a:cubicBezTo>
                    <a:pt x="16459" y="21427"/>
                    <a:pt x="14534" y="22899"/>
                    <a:pt x="12368" y="23923"/>
                  </a:cubicBezTo>
                  <a:lnTo>
                    <a:pt x="11509" y="23923"/>
                  </a:lnTo>
                  <a:lnTo>
                    <a:pt x="5989" y="23678"/>
                  </a:lnTo>
                  <a:close/>
                  <a:moveTo>
                    <a:pt x="13902" y="4110"/>
                  </a:moveTo>
                  <a:cubicBezTo>
                    <a:pt x="11810" y="4472"/>
                    <a:pt x="9865" y="5441"/>
                    <a:pt x="8307" y="6889"/>
                  </a:cubicBezTo>
                  <a:cubicBezTo>
                    <a:pt x="6749" y="8336"/>
                    <a:pt x="5645" y="10207"/>
                    <a:pt x="5130" y="12268"/>
                  </a:cubicBezTo>
                  <a:cubicBezTo>
                    <a:pt x="4209" y="15335"/>
                    <a:pt x="4762" y="18034"/>
                    <a:pt x="6540" y="19077"/>
                  </a:cubicBezTo>
                  <a:lnTo>
                    <a:pt x="10957" y="19077"/>
                  </a:lnTo>
                  <a:cubicBezTo>
                    <a:pt x="13896" y="17476"/>
                    <a:pt x="16098" y="14790"/>
                    <a:pt x="17091" y="11594"/>
                  </a:cubicBezTo>
                  <a:cubicBezTo>
                    <a:pt x="17472" y="10600"/>
                    <a:pt x="17631" y="9539"/>
                    <a:pt x="17552" y="8477"/>
                  </a:cubicBezTo>
                  <a:cubicBezTo>
                    <a:pt x="17478" y="7422"/>
                    <a:pt x="17177" y="6392"/>
                    <a:pt x="16662" y="5459"/>
                  </a:cubicBezTo>
                  <a:cubicBezTo>
                    <a:pt x="16374" y="5048"/>
                    <a:pt x="15987" y="4711"/>
                    <a:pt x="15540" y="4472"/>
                  </a:cubicBezTo>
                  <a:cubicBezTo>
                    <a:pt x="15092" y="4239"/>
                    <a:pt x="14589" y="4116"/>
                    <a:pt x="14086" y="4110"/>
                  </a:cubicBezTo>
                  <a:lnTo>
                    <a:pt x="13902" y="4110"/>
                  </a:lnTo>
                  <a:close/>
                </a:path>
              </a:pathLst>
            </a:custGeom>
            <a:solidFill>
              <a:srgbClr val="0E0E0E"/>
            </a:solidFill>
            <a:ln w="6134"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D07B95DF-CFE2-401D-A50B-79487ED32F3E}"/>
                </a:ext>
              </a:extLst>
            </p:cNvPr>
            <p:cNvSpPr/>
            <p:nvPr/>
          </p:nvSpPr>
          <p:spPr>
            <a:xfrm>
              <a:off x="6175167" y="1668923"/>
              <a:ext cx="17381" cy="16746"/>
            </a:xfrm>
            <a:custGeom>
              <a:avLst/>
              <a:gdLst>
                <a:gd name="connsiteX0" fmla="*/ 11833 w 17381"/>
                <a:gd name="connsiteY0" fmla="*/ 0 h 16746"/>
                <a:gd name="connsiteX1" fmla="*/ 4705 w 17381"/>
                <a:gd name="connsiteY1" fmla="*/ 3134 h 16746"/>
                <a:gd name="connsiteX2" fmla="*/ 607 w 17381"/>
                <a:gd name="connsiteY2" fmla="*/ 9753 h 16746"/>
                <a:gd name="connsiteX3" fmla="*/ 607 w 17381"/>
                <a:gd name="connsiteY3" fmla="*/ 16746 h 16746"/>
                <a:gd name="connsiteX4" fmla="*/ 13857 w 17381"/>
                <a:gd name="connsiteY4" fmla="*/ 15519 h 16746"/>
                <a:gd name="connsiteX5" fmla="*/ 16740 w 17381"/>
                <a:gd name="connsiteY5" fmla="*/ 10428 h 16746"/>
                <a:gd name="connsiteX6" fmla="*/ 11833 w 17381"/>
                <a:gd name="connsiteY6" fmla="*/ 0 h 16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81" h="16746">
                  <a:moveTo>
                    <a:pt x="11833" y="0"/>
                  </a:moveTo>
                  <a:cubicBezTo>
                    <a:pt x="9195" y="300"/>
                    <a:pt x="6711" y="1392"/>
                    <a:pt x="4705" y="3134"/>
                  </a:cubicBezTo>
                  <a:cubicBezTo>
                    <a:pt x="2705" y="4877"/>
                    <a:pt x="1276" y="7183"/>
                    <a:pt x="607" y="9753"/>
                  </a:cubicBezTo>
                  <a:cubicBezTo>
                    <a:pt x="-202" y="12011"/>
                    <a:pt x="-202" y="14483"/>
                    <a:pt x="607" y="16746"/>
                  </a:cubicBezTo>
                  <a:lnTo>
                    <a:pt x="13857" y="15519"/>
                  </a:lnTo>
                  <a:cubicBezTo>
                    <a:pt x="15133" y="14023"/>
                    <a:pt x="16115" y="12293"/>
                    <a:pt x="16740" y="10428"/>
                  </a:cubicBezTo>
                  <a:cubicBezTo>
                    <a:pt x="18580" y="4969"/>
                    <a:pt x="16311" y="307"/>
                    <a:pt x="11833" y="0"/>
                  </a:cubicBezTo>
                  <a:close/>
                </a:path>
              </a:pathLst>
            </a:custGeom>
            <a:solidFill>
              <a:srgbClr val="161616"/>
            </a:solidFill>
            <a:ln w="6134"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F6BBE788-66BB-4343-BD99-335EBBB81682}"/>
                </a:ext>
              </a:extLst>
            </p:cNvPr>
            <p:cNvSpPr/>
            <p:nvPr/>
          </p:nvSpPr>
          <p:spPr>
            <a:xfrm>
              <a:off x="6173109" y="1666776"/>
              <a:ext cx="22184" cy="21469"/>
            </a:xfrm>
            <a:custGeom>
              <a:avLst/>
              <a:gdLst>
                <a:gd name="connsiteX0" fmla="*/ 2849 w 22184"/>
                <a:gd name="connsiteY0" fmla="*/ 21286 h 21469"/>
                <a:gd name="connsiteX1" fmla="*/ 1598 w 22184"/>
                <a:gd name="connsiteY1" fmla="*/ 20936 h 21469"/>
                <a:gd name="connsiteX2" fmla="*/ 764 w 22184"/>
                <a:gd name="connsiteY2" fmla="*/ 19936 h 21469"/>
                <a:gd name="connsiteX3" fmla="*/ 764 w 22184"/>
                <a:gd name="connsiteY3" fmla="*/ 11409 h 21469"/>
                <a:gd name="connsiteX4" fmla="*/ 5628 w 22184"/>
                <a:gd name="connsiteY4" fmla="*/ 3478 h 21469"/>
                <a:gd name="connsiteX5" fmla="*/ 14259 w 22184"/>
                <a:gd name="connsiteY5" fmla="*/ 0 h 21469"/>
                <a:gd name="connsiteX6" fmla="*/ 17718 w 22184"/>
                <a:gd name="connsiteY6" fmla="*/ 877 h 21469"/>
                <a:gd name="connsiteX7" fmla="*/ 20393 w 22184"/>
                <a:gd name="connsiteY7" fmla="*/ 3251 h 21469"/>
                <a:gd name="connsiteX8" fmla="*/ 22117 w 22184"/>
                <a:gd name="connsiteY8" fmla="*/ 8152 h 21469"/>
                <a:gd name="connsiteX9" fmla="*/ 21497 w 22184"/>
                <a:gd name="connsiteY9" fmla="*/ 13311 h 21469"/>
                <a:gd name="connsiteX10" fmla="*/ 18185 w 22184"/>
                <a:gd name="connsiteY10" fmla="*/ 19445 h 21469"/>
                <a:gd name="connsiteX11" fmla="*/ 16651 w 22184"/>
                <a:gd name="connsiteY11" fmla="*/ 20243 h 21469"/>
                <a:gd name="connsiteX12" fmla="*/ 3340 w 22184"/>
                <a:gd name="connsiteY12" fmla="*/ 21470 h 21469"/>
                <a:gd name="connsiteX13" fmla="*/ 2849 w 22184"/>
                <a:gd name="connsiteY13" fmla="*/ 21286 h 21469"/>
                <a:gd name="connsiteX14" fmla="*/ 13584 w 22184"/>
                <a:gd name="connsiteY14" fmla="*/ 4539 h 21469"/>
                <a:gd name="connsiteX15" fmla="*/ 8020 w 22184"/>
                <a:gd name="connsiteY15" fmla="*/ 7330 h 21469"/>
                <a:gd name="connsiteX16" fmla="*/ 4874 w 22184"/>
                <a:gd name="connsiteY16" fmla="*/ 12698 h 21469"/>
                <a:gd name="connsiteX17" fmla="*/ 4506 w 22184"/>
                <a:gd name="connsiteY17" fmla="*/ 16562 h 21469"/>
                <a:gd name="connsiteX18" fmla="*/ 14872 w 22184"/>
                <a:gd name="connsiteY18" fmla="*/ 15581 h 21469"/>
                <a:gd name="connsiteX19" fmla="*/ 16774 w 22184"/>
                <a:gd name="connsiteY19" fmla="*/ 12023 h 21469"/>
                <a:gd name="connsiteX20" fmla="*/ 17234 w 22184"/>
                <a:gd name="connsiteY20" fmla="*/ 8907 h 21469"/>
                <a:gd name="connsiteX21" fmla="*/ 16344 w 22184"/>
                <a:gd name="connsiteY21" fmla="*/ 5889 h 21469"/>
                <a:gd name="connsiteX22" fmla="*/ 15216 w 22184"/>
                <a:gd name="connsiteY22" fmla="*/ 4907 h 21469"/>
                <a:gd name="connsiteX23" fmla="*/ 13768 w 22184"/>
                <a:gd name="connsiteY23" fmla="*/ 4539 h 21469"/>
                <a:gd name="connsiteX24" fmla="*/ 13584 w 22184"/>
                <a:gd name="connsiteY24" fmla="*/ 4539 h 2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184" h="21469">
                  <a:moveTo>
                    <a:pt x="2849" y="21286"/>
                  </a:moveTo>
                  <a:cubicBezTo>
                    <a:pt x="2408" y="21298"/>
                    <a:pt x="1972" y="21175"/>
                    <a:pt x="1598" y="20936"/>
                  </a:cubicBezTo>
                  <a:cubicBezTo>
                    <a:pt x="1224" y="20690"/>
                    <a:pt x="936" y="20347"/>
                    <a:pt x="764" y="19936"/>
                  </a:cubicBezTo>
                  <a:cubicBezTo>
                    <a:pt x="-255" y="17188"/>
                    <a:pt x="-255" y="14164"/>
                    <a:pt x="764" y="11409"/>
                  </a:cubicBezTo>
                  <a:cubicBezTo>
                    <a:pt x="1494" y="8312"/>
                    <a:pt x="3199" y="5533"/>
                    <a:pt x="5628" y="3478"/>
                  </a:cubicBezTo>
                  <a:cubicBezTo>
                    <a:pt x="8057" y="1423"/>
                    <a:pt x="11081" y="209"/>
                    <a:pt x="14259" y="0"/>
                  </a:cubicBezTo>
                  <a:cubicBezTo>
                    <a:pt x="15467" y="12"/>
                    <a:pt x="16651" y="313"/>
                    <a:pt x="17718" y="877"/>
                  </a:cubicBezTo>
                  <a:cubicBezTo>
                    <a:pt x="18786" y="1448"/>
                    <a:pt x="19706" y="2257"/>
                    <a:pt x="20393" y="3251"/>
                  </a:cubicBezTo>
                  <a:cubicBezTo>
                    <a:pt x="21331" y="4736"/>
                    <a:pt x="21920" y="6410"/>
                    <a:pt x="22117" y="8152"/>
                  </a:cubicBezTo>
                  <a:cubicBezTo>
                    <a:pt x="22307" y="9901"/>
                    <a:pt x="22092" y="11661"/>
                    <a:pt x="21497" y="13311"/>
                  </a:cubicBezTo>
                  <a:cubicBezTo>
                    <a:pt x="20792" y="15550"/>
                    <a:pt x="19669" y="17630"/>
                    <a:pt x="18185" y="19445"/>
                  </a:cubicBezTo>
                  <a:cubicBezTo>
                    <a:pt x="17792" y="19899"/>
                    <a:pt x="17246" y="20187"/>
                    <a:pt x="16651" y="20243"/>
                  </a:cubicBezTo>
                  <a:cubicBezTo>
                    <a:pt x="12296" y="20734"/>
                    <a:pt x="7879" y="21102"/>
                    <a:pt x="3340" y="21470"/>
                  </a:cubicBezTo>
                  <a:lnTo>
                    <a:pt x="2849" y="21286"/>
                  </a:lnTo>
                  <a:close/>
                  <a:moveTo>
                    <a:pt x="13584" y="4539"/>
                  </a:moveTo>
                  <a:cubicBezTo>
                    <a:pt x="11499" y="4913"/>
                    <a:pt x="9566" y="5883"/>
                    <a:pt x="8020" y="7330"/>
                  </a:cubicBezTo>
                  <a:cubicBezTo>
                    <a:pt x="6474" y="8778"/>
                    <a:pt x="5383" y="10643"/>
                    <a:pt x="4874" y="12698"/>
                  </a:cubicBezTo>
                  <a:cubicBezTo>
                    <a:pt x="4518" y="13955"/>
                    <a:pt x="4395" y="15262"/>
                    <a:pt x="4506" y="16562"/>
                  </a:cubicBezTo>
                  <a:lnTo>
                    <a:pt x="14872" y="15581"/>
                  </a:lnTo>
                  <a:cubicBezTo>
                    <a:pt x="15706" y="14513"/>
                    <a:pt x="16344" y="13311"/>
                    <a:pt x="16774" y="12023"/>
                  </a:cubicBezTo>
                  <a:cubicBezTo>
                    <a:pt x="17154" y="11029"/>
                    <a:pt x="17308" y="9968"/>
                    <a:pt x="17234" y="8907"/>
                  </a:cubicBezTo>
                  <a:cubicBezTo>
                    <a:pt x="17160" y="7852"/>
                    <a:pt x="16860" y="6821"/>
                    <a:pt x="16344" y="5889"/>
                  </a:cubicBezTo>
                  <a:cubicBezTo>
                    <a:pt x="16050" y="5478"/>
                    <a:pt x="15664" y="5141"/>
                    <a:pt x="15216" y="4907"/>
                  </a:cubicBezTo>
                  <a:cubicBezTo>
                    <a:pt x="14768" y="4668"/>
                    <a:pt x="14271" y="4545"/>
                    <a:pt x="13768" y="4539"/>
                  </a:cubicBezTo>
                  <a:lnTo>
                    <a:pt x="13584" y="4539"/>
                  </a:lnTo>
                  <a:close/>
                </a:path>
              </a:pathLst>
            </a:custGeom>
            <a:solidFill>
              <a:srgbClr val="0E0E0E"/>
            </a:solidFill>
            <a:ln w="6134"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8C79ED0F-207C-4232-976D-7B482389605A}"/>
                </a:ext>
              </a:extLst>
            </p:cNvPr>
            <p:cNvSpPr/>
            <p:nvPr/>
          </p:nvSpPr>
          <p:spPr>
            <a:xfrm>
              <a:off x="6212518" y="1670456"/>
              <a:ext cx="16837" cy="11102"/>
            </a:xfrm>
            <a:custGeom>
              <a:avLst/>
              <a:gdLst>
                <a:gd name="connsiteX0" fmla="*/ 11226 w 16837"/>
                <a:gd name="connsiteY0" fmla="*/ 0 h 11102"/>
                <a:gd name="connsiteX1" fmla="*/ 4098 w 16837"/>
                <a:gd name="connsiteY1" fmla="*/ 3134 h 11102"/>
                <a:gd name="connsiteX2" fmla="*/ 0 w 16837"/>
                <a:gd name="connsiteY2" fmla="*/ 9753 h 11102"/>
                <a:gd name="connsiteX3" fmla="*/ 0 w 16837"/>
                <a:gd name="connsiteY3" fmla="*/ 11103 h 11102"/>
                <a:gd name="connsiteX4" fmla="*/ 16808 w 16837"/>
                <a:gd name="connsiteY4" fmla="*/ 8097 h 11102"/>
                <a:gd name="connsiteX5" fmla="*/ 11226 w 16837"/>
                <a:gd name="connsiteY5" fmla="*/ 0 h 1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37" h="11102">
                  <a:moveTo>
                    <a:pt x="11226" y="0"/>
                  </a:moveTo>
                  <a:cubicBezTo>
                    <a:pt x="8588" y="300"/>
                    <a:pt x="6103" y="1392"/>
                    <a:pt x="4098" y="3134"/>
                  </a:cubicBezTo>
                  <a:cubicBezTo>
                    <a:pt x="2098" y="4877"/>
                    <a:pt x="669" y="7183"/>
                    <a:pt x="0" y="9753"/>
                  </a:cubicBezTo>
                  <a:cubicBezTo>
                    <a:pt x="0" y="10244"/>
                    <a:pt x="0" y="10612"/>
                    <a:pt x="0" y="11103"/>
                  </a:cubicBezTo>
                  <a:cubicBezTo>
                    <a:pt x="6134" y="10183"/>
                    <a:pt x="11409" y="9140"/>
                    <a:pt x="16808" y="8097"/>
                  </a:cubicBezTo>
                  <a:cubicBezTo>
                    <a:pt x="17114" y="3619"/>
                    <a:pt x="15029" y="123"/>
                    <a:pt x="11226" y="0"/>
                  </a:cubicBezTo>
                  <a:close/>
                </a:path>
              </a:pathLst>
            </a:custGeom>
            <a:solidFill>
              <a:srgbClr val="161616"/>
            </a:solidFill>
            <a:ln w="6134"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374F4B04-D79F-4F89-A7B6-A921A0C7B9E0}"/>
                </a:ext>
              </a:extLst>
            </p:cNvPr>
            <p:cNvSpPr/>
            <p:nvPr/>
          </p:nvSpPr>
          <p:spPr>
            <a:xfrm>
              <a:off x="6210069" y="1668187"/>
              <a:ext cx="21299" cy="15642"/>
            </a:xfrm>
            <a:custGeom>
              <a:avLst/>
              <a:gdLst>
                <a:gd name="connsiteX0" fmla="*/ 2265 w 21299"/>
                <a:gd name="connsiteY0" fmla="*/ 15642 h 15642"/>
                <a:gd name="connsiteX1" fmla="*/ 1400 w 21299"/>
                <a:gd name="connsiteY1" fmla="*/ 15470 h 15642"/>
                <a:gd name="connsiteX2" fmla="*/ 670 w 21299"/>
                <a:gd name="connsiteY2" fmla="*/ 14967 h 15642"/>
                <a:gd name="connsiteX3" fmla="*/ 87 w 21299"/>
                <a:gd name="connsiteY3" fmla="*/ 14041 h 15642"/>
                <a:gd name="connsiteX4" fmla="*/ 57 w 21299"/>
                <a:gd name="connsiteY4" fmla="*/ 12943 h 15642"/>
                <a:gd name="connsiteX5" fmla="*/ 57 w 21299"/>
                <a:gd name="connsiteY5" fmla="*/ 11409 h 15642"/>
                <a:gd name="connsiteX6" fmla="*/ 4934 w 21299"/>
                <a:gd name="connsiteY6" fmla="*/ 3490 h 15642"/>
                <a:gd name="connsiteX7" fmla="*/ 13552 w 21299"/>
                <a:gd name="connsiteY7" fmla="*/ 0 h 15642"/>
                <a:gd name="connsiteX8" fmla="*/ 16595 w 21299"/>
                <a:gd name="connsiteY8" fmla="*/ 687 h 15642"/>
                <a:gd name="connsiteX9" fmla="*/ 19073 w 21299"/>
                <a:gd name="connsiteY9" fmla="*/ 2576 h 15642"/>
                <a:gd name="connsiteX10" fmla="*/ 20974 w 21299"/>
                <a:gd name="connsiteY10" fmla="*/ 6373 h 15642"/>
                <a:gd name="connsiteX11" fmla="*/ 21158 w 21299"/>
                <a:gd name="connsiteY11" fmla="*/ 10612 h 15642"/>
                <a:gd name="connsiteX12" fmla="*/ 20576 w 21299"/>
                <a:gd name="connsiteY12" fmla="*/ 11906 h 15642"/>
                <a:gd name="connsiteX13" fmla="*/ 19318 w 21299"/>
                <a:gd name="connsiteY13" fmla="*/ 12575 h 15642"/>
                <a:gd name="connsiteX14" fmla="*/ 2449 w 21299"/>
                <a:gd name="connsiteY14" fmla="*/ 15642 h 15642"/>
                <a:gd name="connsiteX15" fmla="*/ 2265 w 21299"/>
                <a:gd name="connsiteY15" fmla="*/ 15642 h 15642"/>
                <a:gd name="connsiteX16" fmla="*/ 13368 w 21299"/>
                <a:gd name="connsiteY16" fmla="*/ 4539 h 15642"/>
                <a:gd name="connsiteX17" fmla="*/ 8675 w 21299"/>
                <a:gd name="connsiteY17" fmla="*/ 6594 h 15642"/>
                <a:gd name="connsiteX18" fmla="*/ 5578 w 21299"/>
                <a:gd name="connsiteY18" fmla="*/ 10673 h 15642"/>
                <a:gd name="connsiteX19" fmla="*/ 16803 w 21299"/>
                <a:gd name="connsiteY19" fmla="*/ 8649 h 15642"/>
                <a:gd name="connsiteX20" fmla="*/ 15760 w 21299"/>
                <a:gd name="connsiteY20" fmla="*/ 5766 h 15642"/>
                <a:gd name="connsiteX21" fmla="*/ 14779 w 21299"/>
                <a:gd name="connsiteY21" fmla="*/ 4993 h 15642"/>
                <a:gd name="connsiteX22" fmla="*/ 13552 w 21299"/>
                <a:gd name="connsiteY22" fmla="*/ 4723 h 15642"/>
                <a:gd name="connsiteX23" fmla="*/ 13368 w 21299"/>
                <a:gd name="connsiteY23" fmla="*/ 4539 h 1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299" h="15642">
                  <a:moveTo>
                    <a:pt x="2265" y="15642"/>
                  </a:moveTo>
                  <a:cubicBezTo>
                    <a:pt x="1971" y="15642"/>
                    <a:pt x="1676" y="15587"/>
                    <a:pt x="1400" y="15470"/>
                  </a:cubicBezTo>
                  <a:cubicBezTo>
                    <a:pt x="1124" y="15354"/>
                    <a:pt x="879" y="15182"/>
                    <a:pt x="670" y="14967"/>
                  </a:cubicBezTo>
                  <a:cubicBezTo>
                    <a:pt x="400" y="14716"/>
                    <a:pt x="198" y="14397"/>
                    <a:pt x="87" y="14041"/>
                  </a:cubicBezTo>
                  <a:cubicBezTo>
                    <a:pt x="-17" y="13685"/>
                    <a:pt x="-29" y="13305"/>
                    <a:pt x="57" y="12943"/>
                  </a:cubicBezTo>
                  <a:cubicBezTo>
                    <a:pt x="-5" y="12434"/>
                    <a:pt x="-5" y="11919"/>
                    <a:pt x="57" y="11409"/>
                  </a:cubicBezTo>
                  <a:cubicBezTo>
                    <a:pt x="799" y="8318"/>
                    <a:pt x="2505" y="5545"/>
                    <a:pt x="4934" y="3490"/>
                  </a:cubicBezTo>
                  <a:cubicBezTo>
                    <a:pt x="7363" y="1435"/>
                    <a:pt x="10381" y="215"/>
                    <a:pt x="13552" y="0"/>
                  </a:cubicBezTo>
                  <a:cubicBezTo>
                    <a:pt x="14607" y="6"/>
                    <a:pt x="15644" y="239"/>
                    <a:pt x="16595" y="687"/>
                  </a:cubicBezTo>
                  <a:cubicBezTo>
                    <a:pt x="17551" y="1129"/>
                    <a:pt x="18392" y="1773"/>
                    <a:pt x="19073" y="2576"/>
                  </a:cubicBezTo>
                  <a:cubicBezTo>
                    <a:pt x="19968" y="3693"/>
                    <a:pt x="20612" y="4987"/>
                    <a:pt x="20974" y="6373"/>
                  </a:cubicBezTo>
                  <a:cubicBezTo>
                    <a:pt x="21330" y="7760"/>
                    <a:pt x="21398" y="9201"/>
                    <a:pt x="21158" y="10612"/>
                  </a:cubicBezTo>
                  <a:cubicBezTo>
                    <a:pt x="21109" y="11097"/>
                    <a:pt x="20907" y="11551"/>
                    <a:pt x="20576" y="11906"/>
                  </a:cubicBezTo>
                  <a:cubicBezTo>
                    <a:pt x="20238" y="12262"/>
                    <a:pt x="19803" y="12495"/>
                    <a:pt x="19318" y="12575"/>
                  </a:cubicBezTo>
                  <a:cubicBezTo>
                    <a:pt x="13920" y="13679"/>
                    <a:pt x="8277" y="14722"/>
                    <a:pt x="2449" y="15642"/>
                  </a:cubicBezTo>
                  <a:lnTo>
                    <a:pt x="2265" y="15642"/>
                  </a:lnTo>
                  <a:close/>
                  <a:moveTo>
                    <a:pt x="13368" y="4539"/>
                  </a:moveTo>
                  <a:cubicBezTo>
                    <a:pt x="11656" y="4815"/>
                    <a:pt x="10043" y="5521"/>
                    <a:pt x="8675" y="6594"/>
                  </a:cubicBezTo>
                  <a:cubicBezTo>
                    <a:pt x="7314" y="7668"/>
                    <a:pt x="6246" y="9072"/>
                    <a:pt x="5578" y="10673"/>
                  </a:cubicBezTo>
                  <a:cubicBezTo>
                    <a:pt x="9442" y="10060"/>
                    <a:pt x="13184" y="9324"/>
                    <a:pt x="16803" y="8649"/>
                  </a:cubicBezTo>
                  <a:cubicBezTo>
                    <a:pt x="16803" y="7600"/>
                    <a:pt x="16435" y="6576"/>
                    <a:pt x="15760" y="5766"/>
                  </a:cubicBezTo>
                  <a:cubicBezTo>
                    <a:pt x="15497" y="5441"/>
                    <a:pt x="15159" y="5177"/>
                    <a:pt x="14779" y="4993"/>
                  </a:cubicBezTo>
                  <a:cubicBezTo>
                    <a:pt x="14393" y="4815"/>
                    <a:pt x="13975" y="4723"/>
                    <a:pt x="13552" y="4723"/>
                  </a:cubicBezTo>
                  <a:lnTo>
                    <a:pt x="13368" y="4539"/>
                  </a:lnTo>
                  <a:close/>
                </a:path>
              </a:pathLst>
            </a:custGeom>
            <a:solidFill>
              <a:srgbClr val="0E0E0E"/>
            </a:solidFill>
            <a:ln w="6134"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7CE007C9-68B7-466A-9BF2-7DF04C178956}"/>
                </a:ext>
              </a:extLst>
            </p:cNvPr>
            <p:cNvSpPr/>
            <p:nvPr/>
          </p:nvSpPr>
          <p:spPr>
            <a:xfrm>
              <a:off x="5954771" y="1660580"/>
              <a:ext cx="17399" cy="20181"/>
            </a:xfrm>
            <a:custGeom>
              <a:avLst/>
              <a:gdLst>
                <a:gd name="connsiteX0" fmla="*/ 5633 w 17399"/>
                <a:gd name="connsiteY0" fmla="*/ 20181 h 20181"/>
                <a:gd name="connsiteX1" fmla="*/ 12779 w 17399"/>
                <a:gd name="connsiteY1" fmla="*/ 17065 h 20181"/>
                <a:gd name="connsiteX2" fmla="*/ 16858 w 17399"/>
                <a:gd name="connsiteY2" fmla="*/ 10428 h 20181"/>
                <a:gd name="connsiteX3" fmla="*/ 11767 w 17399"/>
                <a:gd name="connsiteY3" fmla="*/ 0 h 20181"/>
                <a:gd name="connsiteX4" fmla="*/ 4621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99"/>
                    <a:pt x="10773" y="18814"/>
                    <a:pt x="12779" y="17065"/>
                  </a:cubicBezTo>
                  <a:cubicBezTo>
                    <a:pt x="14785" y="15323"/>
                    <a:pt x="16208" y="13004"/>
                    <a:pt x="16858" y="10428"/>
                  </a:cubicBezTo>
                  <a:cubicBezTo>
                    <a:pt x="18515" y="4846"/>
                    <a:pt x="16245" y="184"/>
                    <a:pt x="11767" y="0"/>
                  </a:cubicBezTo>
                  <a:cubicBezTo>
                    <a:pt x="9117" y="294"/>
                    <a:pt x="6627" y="1393"/>
                    <a:pt x="4621" y="3147"/>
                  </a:cubicBezTo>
                  <a:cubicBezTo>
                    <a:pt x="2615" y="4901"/>
                    <a:pt x="1192" y="7226"/>
                    <a:pt x="541" y="9815"/>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D9461731-F60F-4918-B404-BEC209CE802F}"/>
                </a:ext>
              </a:extLst>
            </p:cNvPr>
            <p:cNvSpPr/>
            <p:nvPr/>
          </p:nvSpPr>
          <p:spPr>
            <a:xfrm>
              <a:off x="5952729" y="1658310"/>
              <a:ext cx="22101" cy="24782"/>
            </a:xfrm>
            <a:custGeom>
              <a:avLst/>
              <a:gdLst>
                <a:gd name="connsiteX0" fmla="*/ 7920 w 22101"/>
                <a:gd name="connsiteY0" fmla="*/ 24782 h 24782"/>
                <a:gd name="connsiteX1" fmla="*/ 4479 w 22101"/>
                <a:gd name="connsiteY1" fmla="*/ 23862 h 24782"/>
                <a:gd name="connsiteX2" fmla="*/ 1786 w 22101"/>
                <a:gd name="connsiteY2" fmla="*/ 21531 h 24782"/>
                <a:gd name="connsiteX3" fmla="*/ 68 w 22101"/>
                <a:gd name="connsiteY3" fmla="*/ 16599 h 24782"/>
                <a:gd name="connsiteX4" fmla="*/ 681 w 22101"/>
                <a:gd name="connsiteY4" fmla="*/ 11410 h 24782"/>
                <a:gd name="connsiteX5" fmla="*/ 5576 w 22101"/>
                <a:gd name="connsiteY5" fmla="*/ 3509 h 24782"/>
                <a:gd name="connsiteX6" fmla="*/ 14177 w 22101"/>
                <a:gd name="connsiteY6" fmla="*/ 0 h 24782"/>
                <a:gd name="connsiteX7" fmla="*/ 17643 w 22101"/>
                <a:gd name="connsiteY7" fmla="*/ 877 h 24782"/>
                <a:gd name="connsiteX8" fmla="*/ 20311 w 22101"/>
                <a:gd name="connsiteY8" fmla="*/ 3251 h 24782"/>
                <a:gd name="connsiteX9" fmla="*/ 22035 w 22101"/>
                <a:gd name="connsiteY9" fmla="*/ 8183 h 24782"/>
                <a:gd name="connsiteX10" fmla="*/ 21415 w 22101"/>
                <a:gd name="connsiteY10" fmla="*/ 13372 h 24782"/>
                <a:gd name="connsiteX11" fmla="*/ 16459 w 22101"/>
                <a:gd name="connsiteY11" fmla="*/ 21194 h 24782"/>
                <a:gd name="connsiteX12" fmla="*/ 7920 w 22101"/>
                <a:gd name="connsiteY12" fmla="*/ 24782 h 24782"/>
                <a:gd name="connsiteX13" fmla="*/ 7920 w 22101"/>
                <a:gd name="connsiteY13" fmla="*/ 20181 h 24782"/>
                <a:gd name="connsiteX14" fmla="*/ 13526 w 22101"/>
                <a:gd name="connsiteY14" fmla="*/ 17366 h 24782"/>
                <a:gd name="connsiteX15" fmla="*/ 16814 w 22101"/>
                <a:gd name="connsiteY15" fmla="*/ 12023 h 24782"/>
                <a:gd name="connsiteX16" fmla="*/ 17275 w 22101"/>
                <a:gd name="connsiteY16" fmla="*/ 8907 h 24782"/>
                <a:gd name="connsiteX17" fmla="*/ 16385 w 22101"/>
                <a:gd name="connsiteY17" fmla="*/ 5889 h 24782"/>
                <a:gd name="connsiteX18" fmla="*/ 15256 w 22101"/>
                <a:gd name="connsiteY18" fmla="*/ 4932 h 24782"/>
                <a:gd name="connsiteX19" fmla="*/ 13809 w 22101"/>
                <a:gd name="connsiteY19" fmla="*/ 4601 h 24782"/>
                <a:gd name="connsiteX20" fmla="*/ 8110 w 22101"/>
                <a:gd name="connsiteY20" fmla="*/ 7275 h 24782"/>
                <a:gd name="connsiteX21" fmla="*/ 4914 w 22101"/>
                <a:gd name="connsiteY21" fmla="*/ 12698 h 24782"/>
                <a:gd name="connsiteX22" fmla="*/ 4454 w 22101"/>
                <a:gd name="connsiteY22" fmla="*/ 15814 h 24782"/>
                <a:gd name="connsiteX23" fmla="*/ 5344 w 22101"/>
                <a:gd name="connsiteY23" fmla="*/ 18832 h 24782"/>
                <a:gd name="connsiteX24" fmla="*/ 6417 w 22101"/>
                <a:gd name="connsiteY24" fmla="*/ 19789 h 24782"/>
                <a:gd name="connsiteX25" fmla="*/ 7797 w 22101"/>
                <a:gd name="connsiteY25" fmla="*/ 20181 h 24782"/>
                <a:gd name="connsiteX26" fmla="*/ 7920 w 22101"/>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1" h="24782">
                  <a:moveTo>
                    <a:pt x="7920" y="24782"/>
                  </a:moveTo>
                  <a:cubicBezTo>
                    <a:pt x="6718" y="24739"/>
                    <a:pt x="5540" y="24426"/>
                    <a:pt x="4479" y="23862"/>
                  </a:cubicBezTo>
                  <a:cubicBezTo>
                    <a:pt x="3411" y="23304"/>
                    <a:pt x="2491" y="22500"/>
                    <a:pt x="1786" y="21531"/>
                  </a:cubicBezTo>
                  <a:cubicBezTo>
                    <a:pt x="847" y="20034"/>
                    <a:pt x="258" y="18347"/>
                    <a:pt x="68" y="16599"/>
                  </a:cubicBezTo>
                  <a:cubicBezTo>
                    <a:pt x="-122" y="14845"/>
                    <a:pt x="87" y="13072"/>
                    <a:pt x="681" y="11410"/>
                  </a:cubicBezTo>
                  <a:cubicBezTo>
                    <a:pt x="1436" y="8324"/>
                    <a:pt x="3147" y="5558"/>
                    <a:pt x="5576" y="3509"/>
                  </a:cubicBezTo>
                  <a:cubicBezTo>
                    <a:pt x="7999" y="1460"/>
                    <a:pt x="11012" y="233"/>
                    <a:pt x="14177" y="0"/>
                  </a:cubicBezTo>
                  <a:cubicBezTo>
                    <a:pt x="15385" y="12"/>
                    <a:pt x="16569" y="313"/>
                    <a:pt x="17643" y="877"/>
                  </a:cubicBezTo>
                  <a:cubicBezTo>
                    <a:pt x="18710" y="1442"/>
                    <a:pt x="19624" y="2257"/>
                    <a:pt x="20311" y="3251"/>
                  </a:cubicBezTo>
                  <a:cubicBezTo>
                    <a:pt x="21256" y="4742"/>
                    <a:pt x="21844" y="6429"/>
                    <a:pt x="22035" y="8183"/>
                  </a:cubicBezTo>
                  <a:cubicBezTo>
                    <a:pt x="22225" y="9937"/>
                    <a:pt x="22010" y="11710"/>
                    <a:pt x="21415" y="13372"/>
                  </a:cubicBezTo>
                  <a:cubicBezTo>
                    <a:pt x="20599" y="16427"/>
                    <a:pt x="18869" y="19157"/>
                    <a:pt x="16459" y="21194"/>
                  </a:cubicBezTo>
                  <a:cubicBezTo>
                    <a:pt x="14048" y="23236"/>
                    <a:pt x="11067" y="24488"/>
                    <a:pt x="7920" y="24782"/>
                  </a:cubicBezTo>
                  <a:close/>
                  <a:moveTo>
                    <a:pt x="7920" y="20181"/>
                  </a:moveTo>
                  <a:cubicBezTo>
                    <a:pt x="10012" y="19783"/>
                    <a:pt x="11956" y="18807"/>
                    <a:pt x="13526" y="17366"/>
                  </a:cubicBezTo>
                  <a:cubicBezTo>
                    <a:pt x="15097" y="15924"/>
                    <a:pt x="16238" y="14072"/>
                    <a:pt x="16814" y="12023"/>
                  </a:cubicBezTo>
                  <a:cubicBezTo>
                    <a:pt x="17195" y="11029"/>
                    <a:pt x="17348" y="9968"/>
                    <a:pt x="17275" y="8907"/>
                  </a:cubicBezTo>
                  <a:cubicBezTo>
                    <a:pt x="17201" y="7846"/>
                    <a:pt x="16900" y="6815"/>
                    <a:pt x="16385" y="5889"/>
                  </a:cubicBezTo>
                  <a:cubicBezTo>
                    <a:pt x="16091" y="5484"/>
                    <a:pt x="15704" y="5153"/>
                    <a:pt x="15256" y="4932"/>
                  </a:cubicBezTo>
                  <a:cubicBezTo>
                    <a:pt x="14802" y="4705"/>
                    <a:pt x="14312" y="4594"/>
                    <a:pt x="13809" y="4601"/>
                  </a:cubicBezTo>
                  <a:cubicBezTo>
                    <a:pt x="11686" y="4901"/>
                    <a:pt x="9699" y="5834"/>
                    <a:pt x="8110" y="7275"/>
                  </a:cubicBezTo>
                  <a:cubicBezTo>
                    <a:pt x="6527" y="8723"/>
                    <a:pt x="5411" y="10612"/>
                    <a:pt x="4914" y="12698"/>
                  </a:cubicBezTo>
                  <a:cubicBezTo>
                    <a:pt x="4534" y="13691"/>
                    <a:pt x="4374" y="14753"/>
                    <a:pt x="4454" y="15814"/>
                  </a:cubicBezTo>
                  <a:cubicBezTo>
                    <a:pt x="4528" y="16869"/>
                    <a:pt x="4828" y="17899"/>
                    <a:pt x="5344" y="18832"/>
                  </a:cubicBezTo>
                  <a:cubicBezTo>
                    <a:pt x="5619" y="19231"/>
                    <a:pt x="5987" y="19556"/>
                    <a:pt x="6417" y="19789"/>
                  </a:cubicBezTo>
                  <a:cubicBezTo>
                    <a:pt x="6840" y="20022"/>
                    <a:pt x="7312" y="20157"/>
                    <a:pt x="7797" y="20181"/>
                  </a:cubicBezTo>
                  <a:lnTo>
                    <a:pt x="7920" y="20181"/>
                  </a:lnTo>
                  <a:close/>
                </a:path>
              </a:pathLst>
            </a:custGeom>
            <a:solidFill>
              <a:srgbClr val="0E0E0E"/>
            </a:solidFill>
            <a:ln w="6134"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ADC31280-987B-4A49-A544-E9687587695F}"/>
                </a:ext>
              </a:extLst>
            </p:cNvPr>
            <p:cNvSpPr/>
            <p:nvPr/>
          </p:nvSpPr>
          <p:spPr>
            <a:xfrm>
              <a:off x="5991370" y="1661783"/>
              <a:ext cx="17429" cy="20248"/>
            </a:xfrm>
            <a:custGeom>
              <a:avLst/>
              <a:gdLst>
                <a:gd name="connsiteX0" fmla="*/ 15131 w 17429"/>
                <a:gd name="connsiteY0" fmla="*/ 14212 h 20248"/>
                <a:gd name="connsiteX1" fmla="*/ 14610 w 17429"/>
                <a:gd name="connsiteY1" fmla="*/ 864 h 20248"/>
                <a:gd name="connsiteX2" fmla="*/ 2299 w 17429"/>
                <a:gd name="connsiteY2" fmla="*/ 6041 h 20248"/>
                <a:gd name="connsiteX3" fmla="*/ 2814 w 17429"/>
                <a:gd name="connsiteY3" fmla="*/ 19383 h 20248"/>
                <a:gd name="connsiteX4" fmla="*/ 15131 w 17429"/>
                <a:gd name="connsiteY4" fmla="*/ 14212 h 2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9" h="20248">
                  <a:moveTo>
                    <a:pt x="15131" y="14212"/>
                  </a:moveTo>
                  <a:cubicBezTo>
                    <a:pt x="18389" y="9096"/>
                    <a:pt x="18156" y="3121"/>
                    <a:pt x="14610" y="864"/>
                  </a:cubicBezTo>
                  <a:cubicBezTo>
                    <a:pt x="11071" y="-1393"/>
                    <a:pt x="5556" y="925"/>
                    <a:pt x="2299" y="6041"/>
                  </a:cubicBezTo>
                  <a:cubicBezTo>
                    <a:pt x="-958" y="11151"/>
                    <a:pt x="-725" y="17132"/>
                    <a:pt x="2814" y="19383"/>
                  </a:cubicBezTo>
                  <a:cubicBezTo>
                    <a:pt x="6360" y="21640"/>
                    <a:pt x="11874" y="19328"/>
                    <a:pt x="15131" y="14212"/>
                  </a:cubicBezTo>
                  <a:close/>
                </a:path>
              </a:pathLst>
            </a:custGeom>
            <a:solidFill>
              <a:srgbClr val="161616"/>
            </a:solidFill>
            <a:ln w="6134"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EADCE96A-5EEE-49A8-B1CB-67A02DD5461F}"/>
                </a:ext>
              </a:extLst>
            </p:cNvPr>
            <p:cNvSpPr/>
            <p:nvPr/>
          </p:nvSpPr>
          <p:spPr>
            <a:xfrm>
              <a:off x="5989473" y="1659721"/>
              <a:ext cx="22102" cy="24781"/>
            </a:xfrm>
            <a:custGeom>
              <a:avLst/>
              <a:gdLst>
                <a:gd name="connsiteX0" fmla="*/ 7920 w 22102"/>
                <a:gd name="connsiteY0" fmla="*/ 24782 h 24781"/>
                <a:gd name="connsiteX1" fmla="*/ 4479 w 22102"/>
                <a:gd name="connsiteY1" fmla="*/ 23862 h 24781"/>
                <a:gd name="connsiteX2" fmla="*/ 1786 w 22102"/>
                <a:gd name="connsiteY2" fmla="*/ 21531 h 24781"/>
                <a:gd name="connsiteX3" fmla="*/ 68 w 22102"/>
                <a:gd name="connsiteY3" fmla="*/ 16599 h 24781"/>
                <a:gd name="connsiteX4" fmla="*/ 681 w 22102"/>
                <a:gd name="connsiteY4" fmla="*/ 11409 h 24781"/>
                <a:gd name="connsiteX5" fmla="*/ 5577 w 22102"/>
                <a:gd name="connsiteY5" fmla="*/ 3509 h 24781"/>
                <a:gd name="connsiteX6" fmla="*/ 14177 w 22102"/>
                <a:gd name="connsiteY6" fmla="*/ 0 h 24781"/>
                <a:gd name="connsiteX7" fmla="*/ 17643 w 22102"/>
                <a:gd name="connsiteY7" fmla="*/ 877 h 24781"/>
                <a:gd name="connsiteX8" fmla="*/ 20311 w 22102"/>
                <a:gd name="connsiteY8" fmla="*/ 3251 h 24781"/>
                <a:gd name="connsiteX9" fmla="*/ 22035 w 22102"/>
                <a:gd name="connsiteY9" fmla="*/ 8183 h 24781"/>
                <a:gd name="connsiteX10" fmla="*/ 21415 w 22102"/>
                <a:gd name="connsiteY10" fmla="*/ 13372 h 24781"/>
                <a:gd name="connsiteX11" fmla="*/ 16459 w 22102"/>
                <a:gd name="connsiteY11" fmla="*/ 21193 h 24781"/>
                <a:gd name="connsiteX12" fmla="*/ 7920 w 22102"/>
                <a:gd name="connsiteY12" fmla="*/ 24782 h 24781"/>
                <a:gd name="connsiteX13" fmla="*/ 13563 w 22102"/>
                <a:gd name="connsiteY13" fmla="*/ 4539 h 24781"/>
                <a:gd name="connsiteX14" fmla="*/ 7981 w 22102"/>
                <a:gd name="connsiteY14" fmla="*/ 7330 h 24781"/>
                <a:gd name="connsiteX15" fmla="*/ 4791 w 22102"/>
                <a:gd name="connsiteY15" fmla="*/ 12698 h 24781"/>
                <a:gd name="connsiteX16" fmla="*/ 4332 w 22102"/>
                <a:gd name="connsiteY16" fmla="*/ 15814 h 24781"/>
                <a:gd name="connsiteX17" fmla="*/ 5221 w 22102"/>
                <a:gd name="connsiteY17" fmla="*/ 18832 h 24781"/>
                <a:gd name="connsiteX18" fmla="*/ 6350 w 22102"/>
                <a:gd name="connsiteY18" fmla="*/ 19813 h 24781"/>
                <a:gd name="connsiteX19" fmla="*/ 7797 w 22102"/>
                <a:gd name="connsiteY19" fmla="*/ 20181 h 24781"/>
                <a:gd name="connsiteX20" fmla="*/ 13453 w 22102"/>
                <a:gd name="connsiteY20" fmla="*/ 17415 h 24781"/>
                <a:gd name="connsiteX21" fmla="*/ 16692 w 22102"/>
                <a:gd name="connsiteY21" fmla="*/ 12023 h 24781"/>
                <a:gd name="connsiteX22" fmla="*/ 17158 w 22102"/>
                <a:gd name="connsiteY22" fmla="*/ 8907 h 24781"/>
                <a:gd name="connsiteX23" fmla="*/ 16262 w 22102"/>
                <a:gd name="connsiteY23" fmla="*/ 5889 h 24781"/>
                <a:gd name="connsiteX24" fmla="*/ 15134 w 22102"/>
                <a:gd name="connsiteY24" fmla="*/ 4932 h 24781"/>
                <a:gd name="connsiteX25" fmla="*/ 13686 w 22102"/>
                <a:gd name="connsiteY25" fmla="*/ 4601 h 24781"/>
                <a:gd name="connsiteX26" fmla="*/ 13563 w 22102"/>
                <a:gd name="connsiteY26"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2" h="24781">
                  <a:moveTo>
                    <a:pt x="7920" y="24782"/>
                  </a:moveTo>
                  <a:cubicBezTo>
                    <a:pt x="6718" y="24739"/>
                    <a:pt x="5540" y="24426"/>
                    <a:pt x="4479" y="23862"/>
                  </a:cubicBezTo>
                  <a:cubicBezTo>
                    <a:pt x="3417" y="23304"/>
                    <a:pt x="2497" y="22500"/>
                    <a:pt x="1786" y="21531"/>
                  </a:cubicBezTo>
                  <a:cubicBezTo>
                    <a:pt x="847" y="20034"/>
                    <a:pt x="264" y="18347"/>
                    <a:pt x="68" y="16599"/>
                  </a:cubicBezTo>
                  <a:cubicBezTo>
                    <a:pt x="-122" y="14845"/>
                    <a:pt x="87" y="13072"/>
                    <a:pt x="681" y="11409"/>
                  </a:cubicBezTo>
                  <a:cubicBezTo>
                    <a:pt x="1436" y="8324"/>
                    <a:pt x="3154" y="5558"/>
                    <a:pt x="5577" y="3509"/>
                  </a:cubicBezTo>
                  <a:cubicBezTo>
                    <a:pt x="7999" y="1460"/>
                    <a:pt x="11012" y="233"/>
                    <a:pt x="14177" y="0"/>
                  </a:cubicBezTo>
                  <a:cubicBezTo>
                    <a:pt x="15385" y="12"/>
                    <a:pt x="16575" y="313"/>
                    <a:pt x="17643" y="877"/>
                  </a:cubicBezTo>
                  <a:cubicBezTo>
                    <a:pt x="18710" y="1441"/>
                    <a:pt x="19624" y="2257"/>
                    <a:pt x="20311" y="3251"/>
                  </a:cubicBezTo>
                  <a:cubicBezTo>
                    <a:pt x="21256" y="4742"/>
                    <a:pt x="21844" y="6429"/>
                    <a:pt x="22035" y="8183"/>
                  </a:cubicBezTo>
                  <a:cubicBezTo>
                    <a:pt x="22225" y="9937"/>
                    <a:pt x="22016" y="11710"/>
                    <a:pt x="21415" y="13372"/>
                  </a:cubicBezTo>
                  <a:cubicBezTo>
                    <a:pt x="20605" y="16427"/>
                    <a:pt x="18875" y="19157"/>
                    <a:pt x="16459" y="21193"/>
                  </a:cubicBezTo>
                  <a:cubicBezTo>
                    <a:pt x="14048" y="23236"/>
                    <a:pt x="11067" y="24488"/>
                    <a:pt x="7920" y="24782"/>
                  </a:cubicBezTo>
                  <a:close/>
                  <a:moveTo>
                    <a:pt x="13563" y="4539"/>
                  </a:moveTo>
                  <a:cubicBezTo>
                    <a:pt x="11478" y="4920"/>
                    <a:pt x="9539" y="5889"/>
                    <a:pt x="7981" y="7330"/>
                  </a:cubicBezTo>
                  <a:cubicBezTo>
                    <a:pt x="6429" y="8778"/>
                    <a:pt x="5319" y="10643"/>
                    <a:pt x="4791" y="12698"/>
                  </a:cubicBezTo>
                  <a:cubicBezTo>
                    <a:pt x="4411" y="13691"/>
                    <a:pt x="4258" y="14753"/>
                    <a:pt x="4332" y="15814"/>
                  </a:cubicBezTo>
                  <a:cubicBezTo>
                    <a:pt x="4405" y="16869"/>
                    <a:pt x="4706" y="17899"/>
                    <a:pt x="5221" y="18832"/>
                  </a:cubicBezTo>
                  <a:cubicBezTo>
                    <a:pt x="5515" y="19243"/>
                    <a:pt x="5902" y="19580"/>
                    <a:pt x="6350" y="19813"/>
                  </a:cubicBezTo>
                  <a:cubicBezTo>
                    <a:pt x="6797" y="20052"/>
                    <a:pt x="7294" y="20175"/>
                    <a:pt x="7797" y="20181"/>
                  </a:cubicBezTo>
                  <a:cubicBezTo>
                    <a:pt x="9907" y="19826"/>
                    <a:pt x="11870" y="18862"/>
                    <a:pt x="13453" y="17415"/>
                  </a:cubicBezTo>
                  <a:cubicBezTo>
                    <a:pt x="15029" y="15967"/>
                    <a:pt x="16158" y="14096"/>
                    <a:pt x="16692" y="12023"/>
                  </a:cubicBezTo>
                  <a:cubicBezTo>
                    <a:pt x="17072" y="11029"/>
                    <a:pt x="17231" y="9968"/>
                    <a:pt x="17158" y="8907"/>
                  </a:cubicBezTo>
                  <a:cubicBezTo>
                    <a:pt x="17084" y="7846"/>
                    <a:pt x="16778" y="6815"/>
                    <a:pt x="16262" y="5889"/>
                  </a:cubicBezTo>
                  <a:cubicBezTo>
                    <a:pt x="15968" y="5484"/>
                    <a:pt x="15581" y="5153"/>
                    <a:pt x="15134" y="4932"/>
                  </a:cubicBezTo>
                  <a:cubicBezTo>
                    <a:pt x="14686" y="4705"/>
                    <a:pt x="14189" y="4594"/>
                    <a:pt x="13686" y="4601"/>
                  </a:cubicBezTo>
                  <a:lnTo>
                    <a:pt x="13563" y="4539"/>
                  </a:lnTo>
                  <a:close/>
                </a:path>
              </a:pathLst>
            </a:custGeom>
            <a:solidFill>
              <a:srgbClr val="0E0E0E"/>
            </a:solidFill>
            <a:ln w="6134"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9E561755-AAAF-401B-AF9A-104C41F9924C}"/>
                </a:ext>
              </a:extLst>
            </p:cNvPr>
            <p:cNvSpPr/>
            <p:nvPr/>
          </p:nvSpPr>
          <p:spPr>
            <a:xfrm>
              <a:off x="6036203" y="1696833"/>
              <a:ext cx="17368" cy="20181"/>
            </a:xfrm>
            <a:custGeom>
              <a:avLst/>
              <a:gdLst>
                <a:gd name="connsiteX0" fmla="*/ 5601 w 17368"/>
                <a:gd name="connsiteY0" fmla="*/ 20181 h 20181"/>
                <a:gd name="connsiteX1" fmla="*/ 12754 w 17368"/>
                <a:gd name="connsiteY1" fmla="*/ 17035 h 20181"/>
                <a:gd name="connsiteX2" fmla="*/ 16827 w 17368"/>
                <a:gd name="connsiteY2" fmla="*/ 10367 h 20181"/>
                <a:gd name="connsiteX3" fmla="*/ 11735 w 17368"/>
                <a:gd name="connsiteY3" fmla="*/ 0 h 20181"/>
                <a:gd name="connsiteX4" fmla="*/ 4601 w 17368"/>
                <a:gd name="connsiteY4" fmla="*/ 3122 h 20181"/>
                <a:gd name="connsiteX5" fmla="*/ 510 w 17368"/>
                <a:gd name="connsiteY5" fmla="*/ 9753 h 20181"/>
                <a:gd name="connsiteX6" fmla="*/ 5601 w 17368"/>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68" h="20181">
                  <a:moveTo>
                    <a:pt x="5601" y="20181"/>
                  </a:moveTo>
                  <a:cubicBezTo>
                    <a:pt x="8251" y="19887"/>
                    <a:pt x="10748" y="18789"/>
                    <a:pt x="12754" y="17035"/>
                  </a:cubicBezTo>
                  <a:cubicBezTo>
                    <a:pt x="14760" y="15280"/>
                    <a:pt x="16183" y="12955"/>
                    <a:pt x="16827" y="10367"/>
                  </a:cubicBezTo>
                  <a:cubicBezTo>
                    <a:pt x="18483" y="4846"/>
                    <a:pt x="16213" y="184"/>
                    <a:pt x="11735" y="0"/>
                  </a:cubicBezTo>
                  <a:cubicBezTo>
                    <a:pt x="9098" y="294"/>
                    <a:pt x="6607" y="1380"/>
                    <a:pt x="4601" y="3122"/>
                  </a:cubicBezTo>
                  <a:cubicBezTo>
                    <a:pt x="2595" y="4864"/>
                    <a:pt x="1166" y="7177"/>
                    <a:pt x="510" y="9753"/>
                  </a:cubicBezTo>
                  <a:cubicBezTo>
                    <a:pt x="-1085" y="15335"/>
                    <a:pt x="1185" y="19997"/>
                    <a:pt x="5601" y="20181"/>
                  </a:cubicBezTo>
                  <a:close/>
                </a:path>
              </a:pathLst>
            </a:custGeom>
            <a:solidFill>
              <a:srgbClr val="161616"/>
            </a:solidFill>
            <a:ln w="6134"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B0A692FA-F440-46D3-88E5-DB6FC80E0127}"/>
                </a:ext>
              </a:extLst>
            </p:cNvPr>
            <p:cNvSpPr/>
            <p:nvPr/>
          </p:nvSpPr>
          <p:spPr>
            <a:xfrm>
              <a:off x="6034206" y="1694502"/>
              <a:ext cx="22082" cy="24782"/>
            </a:xfrm>
            <a:custGeom>
              <a:avLst/>
              <a:gdLst>
                <a:gd name="connsiteX0" fmla="*/ 7905 w 22082"/>
                <a:gd name="connsiteY0" fmla="*/ 24782 h 24782"/>
                <a:gd name="connsiteX1" fmla="*/ 4440 w 22082"/>
                <a:gd name="connsiteY1" fmla="*/ 23905 h 24782"/>
                <a:gd name="connsiteX2" fmla="*/ 1771 w 22082"/>
                <a:gd name="connsiteY2" fmla="*/ 21531 h 24782"/>
                <a:gd name="connsiteX3" fmla="*/ 72 w 22082"/>
                <a:gd name="connsiteY3" fmla="*/ 16599 h 24782"/>
                <a:gd name="connsiteX4" fmla="*/ 667 w 22082"/>
                <a:gd name="connsiteY4" fmla="*/ 11410 h 24782"/>
                <a:gd name="connsiteX5" fmla="*/ 5568 w 22082"/>
                <a:gd name="connsiteY5" fmla="*/ 3521 h 24782"/>
                <a:gd name="connsiteX6" fmla="*/ 14162 w 22082"/>
                <a:gd name="connsiteY6" fmla="*/ 0 h 24782"/>
                <a:gd name="connsiteX7" fmla="*/ 17603 w 22082"/>
                <a:gd name="connsiteY7" fmla="*/ 920 h 24782"/>
                <a:gd name="connsiteX8" fmla="*/ 20296 w 22082"/>
                <a:gd name="connsiteY8" fmla="*/ 3251 h 24782"/>
                <a:gd name="connsiteX9" fmla="*/ 22014 w 22082"/>
                <a:gd name="connsiteY9" fmla="*/ 8189 h 24782"/>
                <a:gd name="connsiteX10" fmla="*/ 21400 w 22082"/>
                <a:gd name="connsiteY10" fmla="*/ 13373 h 24782"/>
                <a:gd name="connsiteX11" fmla="*/ 16462 w 22082"/>
                <a:gd name="connsiteY11" fmla="*/ 21218 h 24782"/>
                <a:gd name="connsiteX12" fmla="*/ 7905 w 22082"/>
                <a:gd name="connsiteY12" fmla="*/ 24782 h 24782"/>
                <a:gd name="connsiteX13" fmla="*/ 7905 w 22082"/>
                <a:gd name="connsiteY13" fmla="*/ 20181 h 24782"/>
                <a:gd name="connsiteX14" fmla="*/ 13567 w 22082"/>
                <a:gd name="connsiteY14" fmla="*/ 17470 h 24782"/>
                <a:gd name="connsiteX15" fmla="*/ 16800 w 22082"/>
                <a:gd name="connsiteY15" fmla="*/ 12084 h 24782"/>
                <a:gd name="connsiteX16" fmla="*/ 17266 w 22082"/>
                <a:gd name="connsiteY16" fmla="*/ 8968 h 24782"/>
                <a:gd name="connsiteX17" fmla="*/ 16370 w 22082"/>
                <a:gd name="connsiteY17" fmla="*/ 5950 h 24782"/>
                <a:gd name="connsiteX18" fmla="*/ 15248 w 22082"/>
                <a:gd name="connsiteY18" fmla="*/ 4969 h 24782"/>
                <a:gd name="connsiteX19" fmla="*/ 13794 w 22082"/>
                <a:gd name="connsiteY19" fmla="*/ 4601 h 24782"/>
                <a:gd name="connsiteX20" fmla="*/ 8108 w 22082"/>
                <a:gd name="connsiteY20" fmla="*/ 7330 h 24782"/>
                <a:gd name="connsiteX21" fmla="*/ 4899 w 22082"/>
                <a:gd name="connsiteY21" fmla="*/ 12759 h 24782"/>
                <a:gd name="connsiteX22" fmla="*/ 4440 w 22082"/>
                <a:gd name="connsiteY22" fmla="*/ 15875 h 24782"/>
                <a:gd name="connsiteX23" fmla="*/ 5329 w 22082"/>
                <a:gd name="connsiteY23" fmla="*/ 18893 h 24782"/>
                <a:gd name="connsiteX24" fmla="*/ 6322 w 22082"/>
                <a:gd name="connsiteY24" fmla="*/ 19789 h 24782"/>
                <a:gd name="connsiteX25" fmla="*/ 7598 w 22082"/>
                <a:gd name="connsiteY25" fmla="*/ 20181 h 24782"/>
                <a:gd name="connsiteX26" fmla="*/ 7905 w 22082"/>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2" h="24782">
                  <a:moveTo>
                    <a:pt x="7905" y="24782"/>
                  </a:moveTo>
                  <a:cubicBezTo>
                    <a:pt x="6697" y="24770"/>
                    <a:pt x="5513" y="24469"/>
                    <a:pt x="4440" y="23905"/>
                  </a:cubicBezTo>
                  <a:cubicBezTo>
                    <a:pt x="3372" y="23341"/>
                    <a:pt x="2458" y="22525"/>
                    <a:pt x="1771" y="21531"/>
                  </a:cubicBezTo>
                  <a:cubicBezTo>
                    <a:pt x="845" y="20034"/>
                    <a:pt x="262" y="18347"/>
                    <a:pt x="72" y="16599"/>
                  </a:cubicBezTo>
                  <a:cubicBezTo>
                    <a:pt x="-124" y="14845"/>
                    <a:pt x="84" y="13072"/>
                    <a:pt x="667" y="11410"/>
                  </a:cubicBezTo>
                  <a:cubicBezTo>
                    <a:pt x="1433" y="8330"/>
                    <a:pt x="3145" y="5570"/>
                    <a:pt x="5568" y="3521"/>
                  </a:cubicBezTo>
                  <a:cubicBezTo>
                    <a:pt x="7991" y="1478"/>
                    <a:pt x="10997" y="245"/>
                    <a:pt x="14162" y="0"/>
                  </a:cubicBezTo>
                  <a:cubicBezTo>
                    <a:pt x="15365" y="43"/>
                    <a:pt x="16542" y="356"/>
                    <a:pt x="17603" y="920"/>
                  </a:cubicBezTo>
                  <a:cubicBezTo>
                    <a:pt x="18670" y="1484"/>
                    <a:pt x="19591" y="2282"/>
                    <a:pt x="20296" y="3251"/>
                  </a:cubicBezTo>
                  <a:cubicBezTo>
                    <a:pt x="21235" y="4748"/>
                    <a:pt x="21824" y="6435"/>
                    <a:pt x="22014" y="8189"/>
                  </a:cubicBezTo>
                  <a:cubicBezTo>
                    <a:pt x="22204" y="9937"/>
                    <a:pt x="21996" y="11716"/>
                    <a:pt x="21400" y="13373"/>
                  </a:cubicBezTo>
                  <a:cubicBezTo>
                    <a:pt x="20603" y="16434"/>
                    <a:pt x="18879" y="19175"/>
                    <a:pt x="16462" y="21218"/>
                  </a:cubicBezTo>
                  <a:cubicBezTo>
                    <a:pt x="14045" y="23261"/>
                    <a:pt x="11058" y="24506"/>
                    <a:pt x="7905" y="24782"/>
                  </a:cubicBezTo>
                  <a:close/>
                  <a:moveTo>
                    <a:pt x="7905" y="20181"/>
                  </a:moveTo>
                  <a:cubicBezTo>
                    <a:pt x="10015" y="19850"/>
                    <a:pt x="11984" y="18912"/>
                    <a:pt x="13567" y="17470"/>
                  </a:cubicBezTo>
                  <a:cubicBezTo>
                    <a:pt x="15150" y="16029"/>
                    <a:pt x="16272" y="14158"/>
                    <a:pt x="16800" y="12084"/>
                  </a:cubicBezTo>
                  <a:cubicBezTo>
                    <a:pt x="17180" y="11091"/>
                    <a:pt x="17339" y="10029"/>
                    <a:pt x="17266" y="8968"/>
                  </a:cubicBezTo>
                  <a:cubicBezTo>
                    <a:pt x="17186" y="7913"/>
                    <a:pt x="16886" y="6883"/>
                    <a:pt x="16370" y="5950"/>
                  </a:cubicBezTo>
                  <a:cubicBezTo>
                    <a:pt x="16082" y="5539"/>
                    <a:pt x="15695" y="5202"/>
                    <a:pt x="15248" y="4969"/>
                  </a:cubicBezTo>
                  <a:cubicBezTo>
                    <a:pt x="14800" y="4729"/>
                    <a:pt x="14303" y="4607"/>
                    <a:pt x="13794" y="4601"/>
                  </a:cubicBezTo>
                  <a:cubicBezTo>
                    <a:pt x="11671" y="4932"/>
                    <a:pt x="9690" y="5877"/>
                    <a:pt x="8108" y="7330"/>
                  </a:cubicBezTo>
                  <a:cubicBezTo>
                    <a:pt x="6525" y="8784"/>
                    <a:pt x="5408" y="10674"/>
                    <a:pt x="4899" y="12759"/>
                  </a:cubicBezTo>
                  <a:cubicBezTo>
                    <a:pt x="4519" y="13753"/>
                    <a:pt x="4366" y="14814"/>
                    <a:pt x="4440" y="15875"/>
                  </a:cubicBezTo>
                  <a:cubicBezTo>
                    <a:pt x="4513" y="16937"/>
                    <a:pt x="4814" y="17967"/>
                    <a:pt x="5329" y="18893"/>
                  </a:cubicBezTo>
                  <a:cubicBezTo>
                    <a:pt x="5593" y="19261"/>
                    <a:pt x="5930" y="19562"/>
                    <a:pt x="6322" y="19789"/>
                  </a:cubicBezTo>
                  <a:cubicBezTo>
                    <a:pt x="6715" y="20010"/>
                    <a:pt x="7151" y="20145"/>
                    <a:pt x="7598" y="20181"/>
                  </a:cubicBezTo>
                  <a:lnTo>
                    <a:pt x="7905" y="20181"/>
                  </a:lnTo>
                  <a:close/>
                </a:path>
              </a:pathLst>
            </a:custGeom>
            <a:solidFill>
              <a:srgbClr val="0E0E0E"/>
            </a:solidFill>
            <a:ln w="6134"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F824481F-D695-4778-9096-E8551693ABE3}"/>
                </a:ext>
              </a:extLst>
            </p:cNvPr>
            <p:cNvSpPr/>
            <p:nvPr/>
          </p:nvSpPr>
          <p:spPr>
            <a:xfrm>
              <a:off x="6072976" y="1698244"/>
              <a:ext cx="17399" cy="20181"/>
            </a:xfrm>
            <a:custGeom>
              <a:avLst/>
              <a:gdLst>
                <a:gd name="connsiteX0" fmla="*/ 11767 w 17399"/>
                <a:gd name="connsiteY0" fmla="*/ 0 h 20181"/>
                <a:gd name="connsiteX1" fmla="*/ 4633 w 17399"/>
                <a:gd name="connsiteY1" fmla="*/ 3122 h 20181"/>
                <a:gd name="connsiteX2" fmla="*/ 541 w 17399"/>
                <a:gd name="connsiteY2" fmla="*/ 9753 h 20181"/>
                <a:gd name="connsiteX3" fmla="*/ 5633 w 17399"/>
                <a:gd name="connsiteY3" fmla="*/ 20181 h 20181"/>
                <a:gd name="connsiteX4" fmla="*/ 12785 w 17399"/>
                <a:gd name="connsiteY4" fmla="*/ 17035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9" y="294"/>
                    <a:pt x="6639" y="1380"/>
                    <a:pt x="4633" y="3122"/>
                  </a:cubicBezTo>
                  <a:cubicBezTo>
                    <a:pt x="2627" y="4864"/>
                    <a:pt x="1204" y="7177"/>
                    <a:pt x="541" y="9753"/>
                  </a:cubicBezTo>
                  <a:cubicBezTo>
                    <a:pt x="-1115" y="15335"/>
                    <a:pt x="1155" y="19997"/>
                    <a:pt x="5633" y="20181"/>
                  </a:cubicBezTo>
                  <a:cubicBezTo>
                    <a:pt x="8283" y="19887"/>
                    <a:pt x="10779" y="18789"/>
                    <a:pt x="12785" y="17035"/>
                  </a:cubicBezTo>
                  <a:cubicBezTo>
                    <a:pt x="14791" y="15280"/>
                    <a:pt x="16214" y="12955"/>
                    <a:pt x="16858" y="10367"/>
                  </a:cubicBezTo>
                  <a:cubicBezTo>
                    <a:pt x="18515" y="4785"/>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6224A06F-41CD-4B52-BCA4-9BBAED392D51}"/>
                </a:ext>
              </a:extLst>
            </p:cNvPr>
            <p:cNvSpPr/>
            <p:nvPr/>
          </p:nvSpPr>
          <p:spPr>
            <a:xfrm>
              <a:off x="6070683" y="1695913"/>
              <a:ext cx="22102" cy="24782"/>
            </a:xfrm>
            <a:custGeom>
              <a:avLst/>
              <a:gdLst>
                <a:gd name="connsiteX0" fmla="*/ 7926 w 22102"/>
                <a:gd name="connsiteY0" fmla="*/ 24782 h 24782"/>
                <a:gd name="connsiteX1" fmla="*/ 4460 w 22102"/>
                <a:gd name="connsiteY1" fmla="*/ 23905 h 24782"/>
                <a:gd name="connsiteX2" fmla="*/ 1792 w 22102"/>
                <a:gd name="connsiteY2" fmla="*/ 21531 h 24782"/>
                <a:gd name="connsiteX3" fmla="*/ 68 w 22102"/>
                <a:gd name="connsiteY3" fmla="*/ 16599 h 24782"/>
                <a:gd name="connsiteX4" fmla="*/ 688 w 22102"/>
                <a:gd name="connsiteY4" fmla="*/ 11409 h 24782"/>
                <a:gd name="connsiteX5" fmla="*/ 5601 w 22102"/>
                <a:gd name="connsiteY5" fmla="*/ 3533 h 24782"/>
                <a:gd name="connsiteX6" fmla="*/ 14183 w 22102"/>
                <a:gd name="connsiteY6" fmla="*/ 0 h 24782"/>
                <a:gd name="connsiteX7" fmla="*/ 17624 w 22102"/>
                <a:gd name="connsiteY7" fmla="*/ 920 h 24782"/>
                <a:gd name="connsiteX8" fmla="*/ 20317 w 22102"/>
                <a:gd name="connsiteY8" fmla="*/ 3251 h 24782"/>
                <a:gd name="connsiteX9" fmla="*/ 22035 w 22102"/>
                <a:gd name="connsiteY9" fmla="*/ 8189 h 24782"/>
                <a:gd name="connsiteX10" fmla="*/ 21421 w 22102"/>
                <a:gd name="connsiteY10" fmla="*/ 13372 h 24782"/>
                <a:gd name="connsiteX11" fmla="*/ 16483 w 22102"/>
                <a:gd name="connsiteY11" fmla="*/ 21218 h 24782"/>
                <a:gd name="connsiteX12" fmla="*/ 7926 w 22102"/>
                <a:gd name="connsiteY12" fmla="*/ 24782 h 24782"/>
                <a:gd name="connsiteX13" fmla="*/ 13570 w 22102"/>
                <a:gd name="connsiteY13" fmla="*/ 4601 h 24782"/>
                <a:gd name="connsiteX14" fmla="*/ 7975 w 22102"/>
                <a:gd name="connsiteY14" fmla="*/ 7379 h 24782"/>
                <a:gd name="connsiteX15" fmla="*/ 4798 w 22102"/>
                <a:gd name="connsiteY15" fmla="*/ 12759 h 24782"/>
                <a:gd name="connsiteX16" fmla="*/ 4338 w 22102"/>
                <a:gd name="connsiteY16" fmla="*/ 15875 h 24782"/>
                <a:gd name="connsiteX17" fmla="*/ 5227 w 22102"/>
                <a:gd name="connsiteY17" fmla="*/ 18893 h 24782"/>
                <a:gd name="connsiteX18" fmla="*/ 6356 w 22102"/>
                <a:gd name="connsiteY18" fmla="*/ 19850 h 24782"/>
                <a:gd name="connsiteX19" fmla="*/ 7803 w 22102"/>
                <a:gd name="connsiteY19" fmla="*/ 20181 h 24782"/>
                <a:gd name="connsiteX20" fmla="*/ 13459 w 22102"/>
                <a:gd name="connsiteY20" fmla="*/ 17415 h 24782"/>
                <a:gd name="connsiteX21" fmla="*/ 16698 w 22102"/>
                <a:gd name="connsiteY21" fmla="*/ 12023 h 24782"/>
                <a:gd name="connsiteX22" fmla="*/ 17176 w 22102"/>
                <a:gd name="connsiteY22" fmla="*/ 8907 h 24782"/>
                <a:gd name="connsiteX23" fmla="*/ 16269 w 22102"/>
                <a:gd name="connsiteY23" fmla="*/ 5889 h 24782"/>
                <a:gd name="connsiteX24" fmla="*/ 15146 w 22102"/>
                <a:gd name="connsiteY24" fmla="*/ 4907 h 24782"/>
                <a:gd name="connsiteX25" fmla="*/ 13692 w 22102"/>
                <a:gd name="connsiteY25" fmla="*/ 4539 h 24782"/>
                <a:gd name="connsiteX26" fmla="*/ 13570 w 22102"/>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2" h="24782">
                  <a:moveTo>
                    <a:pt x="7926" y="24782"/>
                  </a:moveTo>
                  <a:cubicBezTo>
                    <a:pt x="6718" y="24770"/>
                    <a:pt x="5527" y="24469"/>
                    <a:pt x="4460" y="23905"/>
                  </a:cubicBezTo>
                  <a:cubicBezTo>
                    <a:pt x="3393" y="23340"/>
                    <a:pt x="2479" y="22525"/>
                    <a:pt x="1792" y="21531"/>
                  </a:cubicBezTo>
                  <a:cubicBezTo>
                    <a:pt x="847" y="20040"/>
                    <a:pt x="258" y="18353"/>
                    <a:pt x="68" y="16599"/>
                  </a:cubicBezTo>
                  <a:cubicBezTo>
                    <a:pt x="-122" y="14845"/>
                    <a:pt x="87" y="13072"/>
                    <a:pt x="688" y="11409"/>
                  </a:cubicBezTo>
                  <a:cubicBezTo>
                    <a:pt x="1461" y="8336"/>
                    <a:pt x="3178" y="5582"/>
                    <a:pt x="5601" y="3533"/>
                  </a:cubicBezTo>
                  <a:cubicBezTo>
                    <a:pt x="8018" y="1491"/>
                    <a:pt x="11024" y="251"/>
                    <a:pt x="14183" y="0"/>
                  </a:cubicBezTo>
                  <a:cubicBezTo>
                    <a:pt x="15385" y="43"/>
                    <a:pt x="16563" y="356"/>
                    <a:pt x="17624" y="920"/>
                  </a:cubicBezTo>
                  <a:cubicBezTo>
                    <a:pt x="18691" y="1484"/>
                    <a:pt x="19612" y="2282"/>
                    <a:pt x="20317" y="3251"/>
                  </a:cubicBezTo>
                  <a:cubicBezTo>
                    <a:pt x="21256" y="4748"/>
                    <a:pt x="21845" y="6435"/>
                    <a:pt x="22035" y="8189"/>
                  </a:cubicBezTo>
                  <a:cubicBezTo>
                    <a:pt x="22225" y="9937"/>
                    <a:pt x="22016" y="11710"/>
                    <a:pt x="21421" y="13372"/>
                  </a:cubicBezTo>
                  <a:cubicBezTo>
                    <a:pt x="20624" y="16433"/>
                    <a:pt x="18900" y="19175"/>
                    <a:pt x="16483" y="21218"/>
                  </a:cubicBezTo>
                  <a:cubicBezTo>
                    <a:pt x="14066" y="23261"/>
                    <a:pt x="11079" y="24506"/>
                    <a:pt x="7926" y="24782"/>
                  </a:cubicBezTo>
                  <a:close/>
                  <a:moveTo>
                    <a:pt x="13570" y="4601"/>
                  </a:moveTo>
                  <a:cubicBezTo>
                    <a:pt x="11471" y="4969"/>
                    <a:pt x="9527" y="5932"/>
                    <a:pt x="7975" y="7379"/>
                  </a:cubicBezTo>
                  <a:cubicBezTo>
                    <a:pt x="6417" y="8827"/>
                    <a:pt x="5313" y="10698"/>
                    <a:pt x="4798" y="12759"/>
                  </a:cubicBezTo>
                  <a:cubicBezTo>
                    <a:pt x="4417" y="13753"/>
                    <a:pt x="4258" y="14814"/>
                    <a:pt x="4338" y="15875"/>
                  </a:cubicBezTo>
                  <a:cubicBezTo>
                    <a:pt x="4411" y="16936"/>
                    <a:pt x="4712" y="17967"/>
                    <a:pt x="5227" y="18893"/>
                  </a:cubicBezTo>
                  <a:cubicBezTo>
                    <a:pt x="5521" y="19298"/>
                    <a:pt x="5908" y="19629"/>
                    <a:pt x="6356" y="19850"/>
                  </a:cubicBezTo>
                  <a:cubicBezTo>
                    <a:pt x="6803" y="20077"/>
                    <a:pt x="7300" y="20187"/>
                    <a:pt x="7803" y="20181"/>
                  </a:cubicBezTo>
                  <a:cubicBezTo>
                    <a:pt x="9914" y="19826"/>
                    <a:pt x="11876" y="18863"/>
                    <a:pt x="13459" y="17415"/>
                  </a:cubicBezTo>
                  <a:cubicBezTo>
                    <a:pt x="15035" y="15967"/>
                    <a:pt x="16158" y="14096"/>
                    <a:pt x="16698" y="12023"/>
                  </a:cubicBezTo>
                  <a:cubicBezTo>
                    <a:pt x="17084" y="11035"/>
                    <a:pt x="17250" y="9968"/>
                    <a:pt x="17176" y="8907"/>
                  </a:cubicBezTo>
                  <a:cubicBezTo>
                    <a:pt x="17096" y="7846"/>
                    <a:pt x="16790" y="6815"/>
                    <a:pt x="16269" y="5889"/>
                  </a:cubicBezTo>
                  <a:cubicBezTo>
                    <a:pt x="15974" y="5478"/>
                    <a:pt x="15594" y="5141"/>
                    <a:pt x="15146" y="4907"/>
                  </a:cubicBezTo>
                  <a:cubicBezTo>
                    <a:pt x="14698" y="4668"/>
                    <a:pt x="14195" y="4545"/>
                    <a:pt x="13692" y="4539"/>
                  </a:cubicBezTo>
                  <a:lnTo>
                    <a:pt x="13570" y="4601"/>
                  </a:lnTo>
                  <a:close/>
                </a:path>
              </a:pathLst>
            </a:custGeom>
            <a:solidFill>
              <a:srgbClr val="0E0E0E"/>
            </a:solidFill>
            <a:ln w="6134"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5F172043-2703-4A57-B50E-651CB8368101}"/>
                </a:ext>
              </a:extLst>
            </p:cNvPr>
            <p:cNvSpPr/>
            <p:nvPr/>
          </p:nvSpPr>
          <p:spPr>
            <a:xfrm>
              <a:off x="5962571" y="1693708"/>
              <a:ext cx="17429" cy="20250"/>
            </a:xfrm>
            <a:custGeom>
              <a:avLst/>
              <a:gdLst>
                <a:gd name="connsiteX0" fmla="*/ 15131 w 17429"/>
                <a:gd name="connsiteY0" fmla="*/ 14209 h 20250"/>
                <a:gd name="connsiteX1" fmla="*/ 14616 w 17429"/>
                <a:gd name="connsiteY1" fmla="*/ 861 h 20250"/>
                <a:gd name="connsiteX2" fmla="*/ 2298 w 17429"/>
                <a:gd name="connsiteY2" fmla="*/ 6039 h 20250"/>
                <a:gd name="connsiteX3" fmla="*/ 2820 w 17429"/>
                <a:gd name="connsiteY3" fmla="*/ 19387 h 20250"/>
                <a:gd name="connsiteX4" fmla="*/ 15131 w 17429"/>
                <a:gd name="connsiteY4" fmla="*/ 14209 h 20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9" h="20250">
                  <a:moveTo>
                    <a:pt x="15131" y="14209"/>
                  </a:moveTo>
                  <a:cubicBezTo>
                    <a:pt x="18388" y="9093"/>
                    <a:pt x="18155" y="3119"/>
                    <a:pt x="14616" y="861"/>
                  </a:cubicBezTo>
                  <a:cubicBezTo>
                    <a:pt x="11070" y="-1390"/>
                    <a:pt x="5555" y="923"/>
                    <a:pt x="2298" y="6039"/>
                  </a:cubicBezTo>
                  <a:cubicBezTo>
                    <a:pt x="-959" y="11154"/>
                    <a:pt x="-726" y="17129"/>
                    <a:pt x="2820" y="19387"/>
                  </a:cubicBezTo>
                  <a:cubicBezTo>
                    <a:pt x="6359" y="21644"/>
                    <a:pt x="11874" y="19325"/>
                    <a:pt x="15131" y="14209"/>
                  </a:cubicBezTo>
                  <a:close/>
                </a:path>
              </a:pathLst>
            </a:custGeom>
            <a:solidFill>
              <a:srgbClr val="161616"/>
            </a:solidFill>
            <a:ln w="6134"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8A3D0884-18E2-46CB-BF56-7241B59BA782}"/>
                </a:ext>
              </a:extLst>
            </p:cNvPr>
            <p:cNvSpPr/>
            <p:nvPr/>
          </p:nvSpPr>
          <p:spPr>
            <a:xfrm>
              <a:off x="5960268" y="1691680"/>
              <a:ext cx="22102" cy="24782"/>
            </a:xfrm>
            <a:custGeom>
              <a:avLst/>
              <a:gdLst>
                <a:gd name="connsiteX0" fmla="*/ 8355 w 22102"/>
                <a:gd name="connsiteY0" fmla="*/ 24782 h 24782"/>
                <a:gd name="connsiteX1" fmla="*/ 7926 w 22102"/>
                <a:gd name="connsiteY1" fmla="*/ 24782 h 24782"/>
                <a:gd name="connsiteX2" fmla="*/ 4460 w 22102"/>
                <a:gd name="connsiteY2" fmla="*/ 23905 h 24782"/>
                <a:gd name="connsiteX3" fmla="*/ 1792 w 22102"/>
                <a:gd name="connsiteY3" fmla="*/ 21531 h 24782"/>
                <a:gd name="connsiteX4" fmla="*/ 68 w 22102"/>
                <a:gd name="connsiteY4" fmla="*/ 16599 h 24782"/>
                <a:gd name="connsiteX5" fmla="*/ 688 w 22102"/>
                <a:gd name="connsiteY5" fmla="*/ 11410 h 24782"/>
                <a:gd name="connsiteX6" fmla="*/ 5589 w 22102"/>
                <a:gd name="connsiteY6" fmla="*/ 3521 h 24782"/>
                <a:gd name="connsiteX7" fmla="*/ 14183 w 22102"/>
                <a:gd name="connsiteY7" fmla="*/ 0 h 24782"/>
                <a:gd name="connsiteX8" fmla="*/ 17624 w 22102"/>
                <a:gd name="connsiteY8" fmla="*/ 914 h 24782"/>
                <a:gd name="connsiteX9" fmla="*/ 20317 w 22102"/>
                <a:gd name="connsiteY9" fmla="*/ 3251 h 24782"/>
                <a:gd name="connsiteX10" fmla="*/ 22035 w 22102"/>
                <a:gd name="connsiteY10" fmla="*/ 8183 h 24782"/>
                <a:gd name="connsiteX11" fmla="*/ 21421 w 22102"/>
                <a:gd name="connsiteY11" fmla="*/ 13372 h 24782"/>
                <a:gd name="connsiteX12" fmla="*/ 16655 w 22102"/>
                <a:gd name="connsiteY12" fmla="*/ 21102 h 24782"/>
                <a:gd name="connsiteX13" fmla="*/ 8355 w 22102"/>
                <a:gd name="connsiteY13" fmla="*/ 24782 h 24782"/>
                <a:gd name="connsiteX14" fmla="*/ 13938 w 22102"/>
                <a:gd name="connsiteY14" fmla="*/ 4601 h 24782"/>
                <a:gd name="connsiteX15" fmla="*/ 8380 w 22102"/>
                <a:gd name="connsiteY15" fmla="*/ 7392 h 24782"/>
                <a:gd name="connsiteX16" fmla="*/ 5227 w 22102"/>
                <a:gd name="connsiteY16" fmla="*/ 12759 h 24782"/>
                <a:gd name="connsiteX17" fmla="*/ 4767 w 22102"/>
                <a:gd name="connsiteY17" fmla="*/ 15875 h 24782"/>
                <a:gd name="connsiteX18" fmla="*/ 5656 w 22102"/>
                <a:gd name="connsiteY18" fmla="*/ 18893 h 24782"/>
                <a:gd name="connsiteX19" fmla="*/ 6785 w 22102"/>
                <a:gd name="connsiteY19" fmla="*/ 19850 h 24782"/>
                <a:gd name="connsiteX20" fmla="*/ 8233 w 22102"/>
                <a:gd name="connsiteY20" fmla="*/ 20181 h 24782"/>
                <a:gd name="connsiteX21" fmla="*/ 13778 w 22102"/>
                <a:gd name="connsiteY21" fmla="*/ 17415 h 24782"/>
                <a:gd name="connsiteX22" fmla="*/ 16943 w 22102"/>
                <a:gd name="connsiteY22" fmla="*/ 12084 h 24782"/>
                <a:gd name="connsiteX23" fmla="*/ 17403 w 22102"/>
                <a:gd name="connsiteY23" fmla="*/ 8968 h 24782"/>
                <a:gd name="connsiteX24" fmla="*/ 16514 w 22102"/>
                <a:gd name="connsiteY24" fmla="*/ 5950 h 24782"/>
                <a:gd name="connsiteX25" fmla="*/ 15391 w 22102"/>
                <a:gd name="connsiteY25" fmla="*/ 4962 h 24782"/>
                <a:gd name="connsiteX26" fmla="*/ 13938 w 22102"/>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2" h="24782">
                  <a:moveTo>
                    <a:pt x="8355" y="24782"/>
                  </a:moveTo>
                  <a:lnTo>
                    <a:pt x="7926" y="24782"/>
                  </a:lnTo>
                  <a:cubicBezTo>
                    <a:pt x="6718" y="24770"/>
                    <a:pt x="5527" y="24469"/>
                    <a:pt x="4460" y="23905"/>
                  </a:cubicBezTo>
                  <a:cubicBezTo>
                    <a:pt x="3393" y="23334"/>
                    <a:pt x="2479" y="22525"/>
                    <a:pt x="1792" y="21531"/>
                  </a:cubicBezTo>
                  <a:cubicBezTo>
                    <a:pt x="847" y="20040"/>
                    <a:pt x="258" y="18353"/>
                    <a:pt x="68" y="16599"/>
                  </a:cubicBezTo>
                  <a:cubicBezTo>
                    <a:pt x="-122" y="14845"/>
                    <a:pt x="87" y="13066"/>
                    <a:pt x="688" y="11410"/>
                  </a:cubicBezTo>
                  <a:cubicBezTo>
                    <a:pt x="1454" y="8330"/>
                    <a:pt x="3166" y="5570"/>
                    <a:pt x="5589" y="3521"/>
                  </a:cubicBezTo>
                  <a:cubicBezTo>
                    <a:pt x="8012" y="1472"/>
                    <a:pt x="11018" y="239"/>
                    <a:pt x="14183" y="0"/>
                  </a:cubicBezTo>
                  <a:cubicBezTo>
                    <a:pt x="15385" y="37"/>
                    <a:pt x="16563" y="350"/>
                    <a:pt x="17624" y="914"/>
                  </a:cubicBezTo>
                  <a:cubicBezTo>
                    <a:pt x="18691" y="1478"/>
                    <a:pt x="19612" y="2276"/>
                    <a:pt x="20317" y="3251"/>
                  </a:cubicBezTo>
                  <a:cubicBezTo>
                    <a:pt x="21256" y="4742"/>
                    <a:pt x="21845" y="6429"/>
                    <a:pt x="22035" y="8183"/>
                  </a:cubicBezTo>
                  <a:cubicBezTo>
                    <a:pt x="22225" y="9937"/>
                    <a:pt x="22016" y="11710"/>
                    <a:pt x="21421" y="13372"/>
                  </a:cubicBezTo>
                  <a:cubicBezTo>
                    <a:pt x="20648" y="16372"/>
                    <a:pt x="18986" y="19065"/>
                    <a:pt x="16655" y="21102"/>
                  </a:cubicBezTo>
                  <a:cubicBezTo>
                    <a:pt x="14324" y="23138"/>
                    <a:pt x="11429" y="24420"/>
                    <a:pt x="8355" y="24782"/>
                  </a:cubicBezTo>
                  <a:close/>
                  <a:moveTo>
                    <a:pt x="13938" y="4601"/>
                  </a:moveTo>
                  <a:cubicBezTo>
                    <a:pt x="11852" y="4975"/>
                    <a:pt x="9926" y="5944"/>
                    <a:pt x="8380" y="7392"/>
                  </a:cubicBezTo>
                  <a:cubicBezTo>
                    <a:pt x="6834" y="8839"/>
                    <a:pt x="5736" y="10704"/>
                    <a:pt x="5227" y="12759"/>
                  </a:cubicBezTo>
                  <a:cubicBezTo>
                    <a:pt x="4847" y="13753"/>
                    <a:pt x="4687" y="14814"/>
                    <a:pt x="4767" y="15875"/>
                  </a:cubicBezTo>
                  <a:cubicBezTo>
                    <a:pt x="4840" y="16930"/>
                    <a:pt x="5141" y="17961"/>
                    <a:pt x="5656" y="18893"/>
                  </a:cubicBezTo>
                  <a:cubicBezTo>
                    <a:pt x="5951" y="19298"/>
                    <a:pt x="6337" y="19623"/>
                    <a:pt x="6785" y="19850"/>
                  </a:cubicBezTo>
                  <a:cubicBezTo>
                    <a:pt x="7233" y="20077"/>
                    <a:pt x="7730" y="20188"/>
                    <a:pt x="8233" y="20181"/>
                  </a:cubicBezTo>
                  <a:cubicBezTo>
                    <a:pt x="10306" y="19807"/>
                    <a:pt x="12232" y="18850"/>
                    <a:pt x="13778" y="17415"/>
                  </a:cubicBezTo>
                  <a:cubicBezTo>
                    <a:pt x="15324" y="15980"/>
                    <a:pt x="16422" y="14127"/>
                    <a:pt x="16943" y="12084"/>
                  </a:cubicBezTo>
                  <a:cubicBezTo>
                    <a:pt x="17324" y="11091"/>
                    <a:pt x="17483" y="10029"/>
                    <a:pt x="17403" y="8968"/>
                  </a:cubicBezTo>
                  <a:cubicBezTo>
                    <a:pt x="17330" y="7907"/>
                    <a:pt x="17029" y="6876"/>
                    <a:pt x="16514" y="5950"/>
                  </a:cubicBezTo>
                  <a:cubicBezTo>
                    <a:pt x="16220" y="5533"/>
                    <a:pt x="15839" y="5196"/>
                    <a:pt x="15391" y="4962"/>
                  </a:cubicBezTo>
                  <a:cubicBezTo>
                    <a:pt x="14944" y="4729"/>
                    <a:pt x="14440" y="4607"/>
                    <a:pt x="13938" y="4601"/>
                  </a:cubicBezTo>
                  <a:close/>
                </a:path>
              </a:pathLst>
            </a:custGeom>
            <a:solidFill>
              <a:srgbClr val="0E0E0E"/>
            </a:solidFill>
            <a:ln w="6134"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0EA0C364-1471-46B5-8B23-7CF6125761F0}"/>
                </a:ext>
              </a:extLst>
            </p:cNvPr>
            <p:cNvSpPr/>
            <p:nvPr/>
          </p:nvSpPr>
          <p:spPr>
            <a:xfrm>
              <a:off x="5999429" y="1695422"/>
              <a:ext cx="17337" cy="20181"/>
            </a:xfrm>
            <a:custGeom>
              <a:avLst/>
              <a:gdLst>
                <a:gd name="connsiteX0" fmla="*/ 5570 w 17337"/>
                <a:gd name="connsiteY0" fmla="*/ 20181 h 20181"/>
                <a:gd name="connsiteX1" fmla="*/ 12723 w 17337"/>
                <a:gd name="connsiteY1" fmla="*/ 17034 h 20181"/>
                <a:gd name="connsiteX2" fmla="*/ 16796 w 17337"/>
                <a:gd name="connsiteY2" fmla="*/ 10367 h 20181"/>
                <a:gd name="connsiteX3" fmla="*/ 11704 w 17337"/>
                <a:gd name="connsiteY3" fmla="*/ 0 h 20181"/>
                <a:gd name="connsiteX4" fmla="*/ 4570 w 17337"/>
                <a:gd name="connsiteY4" fmla="*/ 3122 h 20181"/>
                <a:gd name="connsiteX5" fmla="*/ 479 w 17337"/>
                <a:gd name="connsiteY5" fmla="*/ 9753 h 20181"/>
                <a:gd name="connsiteX6" fmla="*/ 5570 w 17337"/>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37" h="20181">
                  <a:moveTo>
                    <a:pt x="5570" y="20181"/>
                  </a:moveTo>
                  <a:cubicBezTo>
                    <a:pt x="8220" y="19887"/>
                    <a:pt x="10711" y="18789"/>
                    <a:pt x="12723" y="17034"/>
                  </a:cubicBezTo>
                  <a:cubicBezTo>
                    <a:pt x="14729" y="15280"/>
                    <a:pt x="16152" y="12955"/>
                    <a:pt x="16796" y="10367"/>
                  </a:cubicBezTo>
                  <a:cubicBezTo>
                    <a:pt x="18452" y="4846"/>
                    <a:pt x="16182" y="184"/>
                    <a:pt x="11704" y="0"/>
                  </a:cubicBezTo>
                  <a:cubicBezTo>
                    <a:pt x="9061" y="294"/>
                    <a:pt x="6576" y="1380"/>
                    <a:pt x="4570" y="3122"/>
                  </a:cubicBezTo>
                  <a:cubicBezTo>
                    <a:pt x="2564" y="4864"/>
                    <a:pt x="1135" y="7177"/>
                    <a:pt x="479" y="9753"/>
                  </a:cubicBezTo>
                  <a:cubicBezTo>
                    <a:pt x="-1055" y="15335"/>
                    <a:pt x="1215" y="19997"/>
                    <a:pt x="5570" y="20181"/>
                  </a:cubicBezTo>
                  <a:close/>
                </a:path>
              </a:pathLst>
            </a:custGeom>
            <a:solidFill>
              <a:srgbClr val="161616"/>
            </a:solidFill>
            <a:ln w="6134"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0A094CDC-23C6-46A5-A47F-1AE7EDAFBF45}"/>
                </a:ext>
              </a:extLst>
            </p:cNvPr>
            <p:cNvSpPr/>
            <p:nvPr/>
          </p:nvSpPr>
          <p:spPr>
            <a:xfrm>
              <a:off x="5997465" y="1693214"/>
              <a:ext cx="22079" cy="24782"/>
            </a:xfrm>
            <a:custGeom>
              <a:avLst/>
              <a:gdLst>
                <a:gd name="connsiteX0" fmla="*/ 7902 w 22079"/>
                <a:gd name="connsiteY0" fmla="*/ 24782 h 24782"/>
                <a:gd name="connsiteX1" fmla="*/ 4443 w 22079"/>
                <a:gd name="connsiteY1" fmla="*/ 23905 h 24782"/>
                <a:gd name="connsiteX2" fmla="*/ 1768 w 22079"/>
                <a:gd name="connsiteY2" fmla="*/ 21531 h 24782"/>
                <a:gd name="connsiteX3" fmla="*/ 69 w 22079"/>
                <a:gd name="connsiteY3" fmla="*/ 16593 h 24782"/>
                <a:gd name="connsiteX4" fmla="*/ 664 w 22079"/>
                <a:gd name="connsiteY4" fmla="*/ 11410 h 24782"/>
                <a:gd name="connsiteX5" fmla="*/ 5578 w 22079"/>
                <a:gd name="connsiteY5" fmla="*/ 3533 h 24782"/>
                <a:gd name="connsiteX6" fmla="*/ 14159 w 22079"/>
                <a:gd name="connsiteY6" fmla="*/ 0 h 24782"/>
                <a:gd name="connsiteX7" fmla="*/ 17607 w 22079"/>
                <a:gd name="connsiteY7" fmla="*/ 914 h 24782"/>
                <a:gd name="connsiteX8" fmla="*/ 20294 w 22079"/>
                <a:gd name="connsiteY8" fmla="*/ 3251 h 24782"/>
                <a:gd name="connsiteX9" fmla="*/ 22011 w 22079"/>
                <a:gd name="connsiteY9" fmla="*/ 8183 h 24782"/>
                <a:gd name="connsiteX10" fmla="*/ 21398 w 22079"/>
                <a:gd name="connsiteY10" fmla="*/ 13372 h 24782"/>
                <a:gd name="connsiteX11" fmla="*/ 16460 w 22079"/>
                <a:gd name="connsiteY11" fmla="*/ 21218 h 24782"/>
                <a:gd name="connsiteX12" fmla="*/ 7902 w 22079"/>
                <a:gd name="connsiteY12" fmla="*/ 24782 h 24782"/>
                <a:gd name="connsiteX13" fmla="*/ 7902 w 22079"/>
                <a:gd name="connsiteY13" fmla="*/ 20181 h 24782"/>
                <a:gd name="connsiteX14" fmla="*/ 13546 w 22079"/>
                <a:gd name="connsiteY14" fmla="*/ 17439 h 24782"/>
                <a:gd name="connsiteX15" fmla="*/ 16797 w 22079"/>
                <a:gd name="connsiteY15" fmla="*/ 12084 h 24782"/>
                <a:gd name="connsiteX16" fmla="*/ 17263 w 22079"/>
                <a:gd name="connsiteY16" fmla="*/ 8968 h 24782"/>
                <a:gd name="connsiteX17" fmla="*/ 16368 w 22079"/>
                <a:gd name="connsiteY17" fmla="*/ 5950 h 24782"/>
                <a:gd name="connsiteX18" fmla="*/ 15245 w 22079"/>
                <a:gd name="connsiteY18" fmla="*/ 4962 h 24782"/>
                <a:gd name="connsiteX19" fmla="*/ 13791 w 22079"/>
                <a:gd name="connsiteY19" fmla="*/ 4601 h 24782"/>
                <a:gd name="connsiteX20" fmla="*/ 8123 w 22079"/>
                <a:gd name="connsiteY20" fmla="*/ 7349 h 24782"/>
                <a:gd name="connsiteX21" fmla="*/ 4897 w 22079"/>
                <a:gd name="connsiteY21" fmla="*/ 12759 h 24782"/>
                <a:gd name="connsiteX22" fmla="*/ 4437 w 22079"/>
                <a:gd name="connsiteY22" fmla="*/ 15875 h 24782"/>
                <a:gd name="connsiteX23" fmla="*/ 5326 w 22079"/>
                <a:gd name="connsiteY23" fmla="*/ 18893 h 24782"/>
                <a:gd name="connsiteX24" fmla="*/ 6461 w 22079"/>
                <a:gd name="connsiteY24" fmla="*/ 19850 h 24782"/>
                <a:gd name="connsiteX25" fmla="*/ 7902 w 22079"/>
                <a:gd name="connsiteY25"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079" h="24782">
                  <a:moveTo>
                    <a:pt x="7902" y="24782"/>
                  </a:moveTo>
                  <a:cubicBezTo>
                    <a:pt x="6694" y="24770"/>
                    <a:pt x="5510" y="24469"/>
                    <a:pt x="4443" y="23905"/>
                  </a:cubicBezTo>
                  <a:cubicBezTo>
                    <a:pt x="3376" y="23334"/>
                    <a:pt x="2455" y="22525"/>
                    <a:pt x="1768" y="21531"/>
                  </a:cubicBezTo>
                  <a:cubicBezTo>
                    <a:pt x="842" y="20034"/>
                    <a:pt x="259" y="18347"/>
                    <a:pt x="69" y="16593"/>
                  </a:cubicBezTo>
                  <a:cubicBezTo>
                    <a:pt x="-121" y="14845"/>
                    <a:pt x="82" y="13072"/>
                    <a:pt x="664" y="11410"/>
                  </a:cubicBezTo>
                  <a:cubicBezTo>
                    <a:pt x="1437" y="8336"/>
                    <a:pt x="3155" y="5582"/>
                    <a:pt x="5578" y="3533"/>
                  </a:cubicBezTo>
                  <a:cubicBezTo>
                    <a:pt x="8001" y="1484"/>
                    <a:pt x="11000" y="252"/>
                    <a:pt x="14159" y="0"/>
                  </a:cubicBezTo>
                  <a:cubicBezTo>
                    <a:pt x="15362" y="37"/>
                    <a:pt x="16539" y="350"/>
                    <a:pt x="17607" y="914"/>
                  </a:cubicBezTo>
                  <a:cubicBezTo>
                    <a:pt x="18668" y="1478"/>
                    <a:pt x="19588" y="2276"/>
                    <a:pt x="20294" y="3251"/>
                  </a:cubicBezTo>
                  <a:cubicBezTo>
                    <a:pt x="21232" y="4742"/>
                    <a:pt x="21821" y="6429"/>
                    <a:pt x="22011" y="8183"/>
                  </a:cubicBezTo>
                  <a:cubicBezTo>
                    <a:pt x="22202" y="9937"/>
                    <a:pt x="21993" y="11710"/>
                    <a:pt x="21398" y="13372"/>
                  </a:cubicBezTo>
                  <a:cubicBezTo>
                    <a:pt x="20600" y="16434"/>
                    <a:pt x="18876" y="19175"/>
                    <a:pt x="16460" y="21218"/>
                  </a:cubicBezTo>
                  <a:cubicBezTo>
                    <a:pt x="14043" y="23261"/>
                    <a:pt x="11056" y="24506"/>
                    <a:pt x="7902" y="24782"/>
                  </a:cubicBezTo>
                  <a:close/>
                  <a:moveTo>
                    <a:pt x="7902" y="20181"/>
                  </a:moveTo>
                  <a:cubicBezTo>
                    <a:pt x="10007" y="19826"/>
                    <a:pt x="11964" y="18875"/>
                    <a:pt x="13546" y="17439"/>
                  </a:cubicBezTo>
                  <a:cubicBezTo>
                    <a:pt x="15122" y="16004"/>
                    <a:pt x="16251" y="14145"/>
                    <a:pt x="16797" y="12084"/>
                  </a:cubicBezTo>
                  <a:cubicBezTo>
                    <a:pt x="17177" y="11091"/>
                    <a:pt x="17337" y="10029"/>
                    <a:pt x="17263" y="8968"/>
                  </a:cubicBezTo>
                  <a:cubicBezTo>
                    <a:pt x="17190" y="7907"/>
                    <a:pt x="16883" y="6876"/>
                    <a:pt x="16368" y="5950"/>
                  </a:cubicBezTo>
                  <a:cubicBezTo>
                    <a:pt x="16079" y="5533"/>
                    <a:pt x="15693" y="5196"/>
                    <a:pt x="15245" y="4962"/>
                  </a:cubicBezTo>
                  <a:cubicBezTo>
                    <a:pt x="14797" y="4729"/>
                    <a:pt x="14301" y="4607"/>
                    <a:pt x="13791" y="4601"/>
                  </a:cubicBezTo>
                  <a:cubicBezTo>
                    <a:pt x="11675" y="4944"/>
                    <a:pt x="9706" y="5895"/>
                    <a:pt x="8123" y="7349"/>
                  </a:cubicBezTo>
                  <a:cubicBezTo>
                    <a:pt x="6547" y="8796"/>
                    <a:pt x="5424" y="10680"/>
                    <a:pt x="4897" y="12759"/>
                  </a:cubicBezTo>
                  <a:cubicBezTo>
                    <a:pt x="4523" y="13753"/>
                    <a:pt x="4363" y="14814"/>
                    <a:pt x="4437" y="15875"/>
                  </a:cubicBezTo>
                  <a:cubicBezTo>
                    <a:pt x="4510" y="16930"/>
                    <a:pt x="4817" y="17961"/>
                    <a:pt x="5326" y="18893"/>
                  </a:cubicBezTo>
                  <a:cubicBezTo>
                    <a:pt x="5621" y="19298"/>
                    <a:pt x="6013" y="19623"/>
                    <a:pt x="6461" y="19850"/>
                  </a:cubicBezTo>
                  <a:cubicBezTo>
                    <a:pt x="6909" y="20077"/>
                    <a:pt x="7406" y="20188"/>
                    <a:pt x="7902" y="20181"/>
                  </a:cubicBezTo>
                  <a:close/>
                </a:path>
              </a:pathLst>
            </a:custGeom>
            <a:solidFill>
              <a:srgbClr val="0E0E0E"/>
            </a:solidFill>
            <a:ln w="6134"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89F29646-970A-4E5D-BD2D-60C0209EC34C}"/>
                </a:ext>
              </a:extLst>
            </p:cNvPr>
            <p:cNvSpPr/>
            <p:nvPr/>
          </p:nvSpPr>
          <p:spPr>
            <a:xfrm>
              <a:off x="6008445" y="1728853"/>
              <a:ext cx="17399" cy="20181"/>
            </a:xfrm>
            <a:custGeom>
              <a:avLst/>
              <a:gdLst>
                <a:gd name="connsiteX0" fmla="*/ 5633 w 17399"/>
                <a:gd name="connsiteY0" fmla="*/ 20181 h 20181"/>
                <a:gd name="connsiteX1" fmla="*/ 12779 w 17399"/>
                <a:gd name="connsiteY1" fmla="*/ 17065 h 20181"/>
                <a:gd name="connsiteX2" fmla="*/ 16858 w 17399"/>
                <a:gd name="connsiteY2" fmla="*/ 10428 h 20181"/>
                <a:gd name="connsiteX3" fmla="*/ 11767 w 17399"/>
                <a:gd name="connsiteY3" fmla="*/ 0 h 20181"/>
                <a:gd name="connsiteX4" fmla="*/ 4639 w 17399"/>
                <a:gd name="connsiteY4" fmla="*/ 3135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99"/>
                    <a:pt x="10773" y="18814"/>
                    <a:pt x="12779" y="17065"/>
                  </a:cubicBezTo>
                  <a:cubicBezTo>
                    <a:pt x="14785" y="15323"/>
                    <a:pt x="16208" y="13004"/>
                    <a:pt x="16858" y="10428"/>
                  </a:cubicBezTo>
                  <a:cubicBezTo>
                    <a:pt x="18515" y="4846"/>
                    <a:pt x="16245" y="184"/>
                    <a:pt x="11767" y="0"/>
                  </a:cubicBezTo>
                  <a:cubicBezTo>
                    <a:pt x="9129" y="301"/>
                    <a:pt x="6645" y="1392"/>
                    <a:pt x="4639" y="3135"/>
                  </a:cubicBezTo>
                  <a:cubicBezTo>
                    <a:pt x="2639" y="4877"/>
                    <a:pt x="1210" y="7183"/>
                    <a:pt x="541" y="9753"/>
                  </a:cubicBezTo>
                  <a:cubicBezTo>
                    <a:pt x="-1115" y="15335"/>
                    <a:pt x="1155" y="19813"/>
                    <a:pt x="5633" y="20181"/>
                  </a:cubicBezTo>
                  <a:close/>
                </a:path>
              </a:pathLst>
            </a:custGeom>
            <a:solidFill>
              <a:srgbClr val="161616"/>
            </a:solidFill>
            <a:ln w="6134"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CA68ECE7-7FD8-447F-BFA4-6627DF7F190F}"/>
                </a:ext>
              </a:extLst>
            </p:cNvPr>
            <p:cNvSpPr/>
            <p:nvPr/>
          </p:nvSpPr>
          <p:spPr>
            <a:xfrm>
              <a:off x="6006138" y="1726584"/>
              <a:ext cx="22060" cy="24782"/>
            </a:xfrm>
            <a:custGeom>
              <a:avLst/>
              <a:gdLst>
                <a:gd name="connsiteX0" fmla="*/ 8246 w 22060"/>
                <a:gd name="connsiteY0" fmla="*/ 24782 h 24782"/>
                <a:gd name="connsiteX1" fmla="*/ 7878 w 22060"/>
                <a:gd name="connsiteY1" fmla="*/ 24782 h 24782"/>
                <a:gd name="connsiteX2" fmla="*/ 4436 w 22060"/>
                <a:gd name="connsiteY2" fmla="*/ 23862 h 24782"/>
                <a:gd name="connsiteX3" fmla="*/ 1744 w 22060"/>
                <a:gd name="connsiteY3" fmla="*/ 21531 h 24782"/>
                <a:gd name="connsiteX4" fmla="*/ 63 w 22060"/>
                <a:gd name="connsiteY4" fmla="*/ 16593 h 24782"/>
                <a:gd name="connsiteX5" fmla="*/ 701 w 22060"/>
                <a:gd name="connsiteY5" fmla="*/ 11409 h 24782"/>
                <a:gd name="connsiteX6" fmla="*/ 5510 w 22060"/>
                <a:gd name="connsiteY6" fmla="*/ 3460 h 24782"/>
                <a:gd name="connsiteX7" fmla="*/ 14135 w 22060"/>
                <a:gd name="connsiteY7" fmla="*/ 0 h 24782"/>
                <a:gd name="connsiteX8" fmla="*/ 17600 w 22060"/>
                <a:gd name="connsiteY8" fmla="*/ 877 h 24782"/>
                <a:gd name="connsiteX9" fmla="*/ 20269 w 22060"/>
                <a:gd name="connsiteY9" fmla="*/ 3251 h 24782"/>
                <a:gd name="connsiteX10" fmla="*/ 21992 w 22060"/>
                <a:gd name="connsiteY10" fmla="*/ 8152 h 24782"/>
                <a:gd name="connsiteX11" fmla="*/ 21373 w 22060"/>
                <a:gd name="connsiteY11" fmla="*/ 13311 h 24782"/>
                <a:gd name="connsiteX12" fmla="*/ 16588 w 22060"/>
                <a:gd name="connsiteY12" fmla="*/ 21083 h 24782"/>
                <a:gd name="connsiteX13" fmla="*/ 8246 w 22060"/>
                <a:gd name="connsiteY13" fmla="*/ 24782 h 24782"/>
                <a:gd name="connsiteX14" fmla="*/ 13828 w 22060"/>
                <a:gd name="connsiteY14" fmla="*/ 4539 h 24782"/>
                <a:gd name="connsiteX15" fmla="*/ 8234 w 22060"/>
                <a:gd name="connsiteY15" fmla="*/ 7318 h 24782"/>
                <a:gd name="connsiteX16" fmla="*/ 5056 w 22060"/>
                <a:gd name="connsiteY16" fmla="*/ 12698 h 24782"/>
                <a:gd name="connsiteX17" fmla="*/ 4596 w 22060"/>
                <a:gd name="connsiteY17" fmla="*/ 15814 h 24782"/>
                <a:gd name="connsiteX18" fmla="*/ 5486 w 22060"/>
                <a:gd name="connsiteY18" fmla="*/ 18832 h 24782"/>
                <a:gd name="connsiteX19" fmla="*/ 6614 w 22060"/>
                <a:gd name="connsiteY19" fmla="*/ 19819 h 24782"/>
                <a:gd name="connsiteX20" fmla="*/ 8062 w 22060"/>
                <a:gd name="connsiteY20" fmla="*/ 20181 h 24782"/>
                <a:gd name="connsiteX21" fmla="*/ 13724 w 22060"/>
                <a:gd name="connsiteY21" fmla="*/ 17427 h 24782"/>
                <a:gd name="connsiteX22" fmla="*/ 16956 w 22060"/>
                <a:gd name="connsiteY22" fmla="*/ 12023 h 24782"/>
                <a:gd name="connsiteX23" fmla="*/ 17423 w 22060"/>
                <a:gd name="connsiteY23" fmla="*/ 8907 h 24782"/>
                <a:gd name="connsiteX24" fmla="*/ 16527 w 22060"/>
                <a:gd name="connsiteY24" fmla="*/ 5889 h 24782"/>
                <a:gd name="connsiteX25" fmla="*/ 15429 w 22060"/>
                <a:gd name="connsiteY25" fmla="*/ 4920 h 24782"/>
                <a:gd name="connsiteX26" fmla="*/ 14012 w 22060"/>
                <a:gd name="connsiteY26" fmla="*/ 4539 h 24782"/>
                <a:gd name="connsiteX27" fmla="*/ 13828 w 22060"/>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46" y="24782"/>
                  </a:moveTo>
                  <a:lnTo>
                    <a:pt x="7878" y="24782"/>
                  </a:lnTo>
                  <a:cubicBezTo>
                    <a:pt x="6676" y="24739"/>
                    <a:pt x="5504" y="24426"/>
                    <a:pt x="4436" y="23862"/>
                  </a:cubicBezTo>
                  <a:cubicBezTo>
                    <a:pt x="3375" y="23298"/>
                    <a:pt x="2455" y="22500"/>
                    <a:pt x="1744" y="21531"/>
                  </a:cubicBezTo>
                  <a:cubicBezTo>
                    <a:pt x="818" y="20034"/>
                    <a:pt x="241" y="18347"/>
                    <a:pt x="63" y="16593"/>
                  </a:cubicBezTo>
                  <a:cubicBezTo>
                    <a:pt x="-121" y="14839"/>
                    <a:pt x="100" y="13066"/>
                    <a:pt x="701" y="11409"/>
                  </a:cubicBezTo>
                  <a:cubicBezTo>
                    <a:pt x="1400" y="8312"/>
                    <a:pt x="3087" y="5521"/>
                    <a:pt x="5510" y="3460"/>
                  </a:cubicBezTo>
                  <a:cubicBezTo>
                    <a:pt x="7933" y="1405"/>
                    <a:pt x="10963" y="190"/>
                    <a:pt x="14135" y="0"/>
                  </a:cubicBezTo>
                  <a:cubicBezTo>
                    <a:pt x="15343" y="12"/>
                    <a:pt x="16533" y="313"/>
                    <a:pt x="17600" y="877"/>
                  </a:cubicBezTo>
                  <a:cubicBezTo>
                    <a:pt x="18668" y="1448"/>
                    <a:pt x="19582" y="2257"/>
                    <a:pt x="20269" y="3251"/>
                  </a:cubicBezTo>
                  <a:cubicBezTo>
                    <a:pt x="21214" y="4736"/>
                    <a:pt x="21803" y="6410"/>
                    <a:pt x="21992" y="8152"/>
                  </a:cubicBezTo>
                  <a:cubicBezTo>
                    <a:pt x="22183" y="9901"/>
                    <a:pt x="21974" y="11661"/>
                    <a:pt x="21373" y="13311"/>
                  </a:cubicBezTo>
                  <a:cubicBezTo>
                    <a:pt x="20600" y="16329"/>
                    <a:pt x="18932" y="19034"/>
                    <a:pt x="16588" y="21083"/>
                  </a:cubicBezTo>
                  <a:cubicBezTo>
                    <a:pt x="14245" y="23132"/>
                    <a:pt x="11337" y="24420"/>
                    <a:pt x="8246" y="24782"/>
                  </a:cubicBezTo>
                  <a:close/>
                  <a:moveTo>
                    <a:pt x="13828" y="4539"/>
                  </a:moveTo>
                  <a:cubicBezTo>
                    <a:pt x="11736" y="4907"/>
                    <a:pt x="9792" y="5870"/>
                    <a:pt x="8234" y="7318"/>
                  </a:cubicBezTo>
                  <a:cubicBezTo>
                    <a:pt x="6676" y="8766"/>
                    <a:pt x="5571" y="10637"/>
                    <a:pt x="5056" y="12698"/>
                  </a:cubicBezTo>
                  <a:cubicBezTo>
                    <a:pt x="4676" y="13691"/>
                    <a:pt x="4523" y="14753"/>
                    <a:pt x="4596" y="15814"/>
                  </a:cubicBezTo>
                  <a:cubicBezTo>
                    <a:pt x="4670" y="16875"/>
                    <a:pt x="4970" y="17906"/>
                    <a:pt x="5486" y="18832"/>
                  </a:cubicBezTo>
                  <a:cubicBezTo>
                    <a:pt x="5780" y="19249"/>
                    <a:pt x="6167" y="19586"/>
                    <a:pt x="6614" y="19819"/>
                  </a:cubicBezTo>
                  <a:cubicBezTo>
                    <a:pt x="7062" y="20053"/>
                    <a:pt x="7559" y="20175"/>
                    <a:pt x="8062" y="20181"/>
                  </a:cubicBezTo>
                  <a:cubicBezTo>
                    <a:pt x="10178" y="19832"/>
                    <a:pt x="12141" y="18875"/>
                    <a:pt x="13724" y="17427"/>
                  </a:cubicBezTo>
                  <a:cubicBezTo>
                    <a:pt x="15300" y="15980"/>
                    <a:pt x="16429" y="14103"/>
                    <a:pt x="16956" y="12023"/>
                  </a:cubicBezTo>
                  <a:cubicBezTo>
                    <a:pt x="17337" y="11029"/>
                    <a:pt x="17496" y="9968"/>
                    <a:pt x="17423" y="8907"/>
                  </a:cubicBezTo>
                  <a:cubicBezTo>
                    <a:pt x="17349" y="7852"/>
                    <a:pt x="17043" y="6821"/>
                    <a:pt x="16527" y="5889"/>
                  </a:cubicBezTo>
                  <a:cubicBezTo>
                    <a:pt x="16245" y="5484"/>
                    <a:pt x="15865" y="5153"/>
                    <a:pt x="15429" y="4920"/>
                  </a:cubicBezTo>
                  <a:cubicBezTo>
                    <a:pt x="14993" y="4687"/>
                    <a:pt x="14509" y="4558"/>
                    <a:pt x="14012" y="4539"/>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1F734E3D-8C0C-40AE-A304-520E7A7222F0}"/>
                </a:ext>
              </a:extLst>
            </p:cNvPr>
            <p:cNvSpPr/>
            <p:nvPr/>
          </p:nvSpPr>
          <p:spPr>
            <a:xfrm>
              <a:off x="6045189" y="1730264"/>
              <a:ext cx="17399" cy="20181"/>
            </a:xfrm>
            <a:custGeom>
              <a:avLst/>
              <a:gdLst>
                <a:gd name="connsiteX0" fmla="*/ 16859 w 17399"/>
                <a:gd name="connsiteY0" fmla="*/ 10428 h 20181"/>
                <a:gd name="connsiteX1" fmla="*/ 11767 w 17399"/>
                <a:gd name="connsiteY1" fmla="*/ 0 h 20181"/>
                <a:gd name="connsiteX2" fmla="*/ 4639 w 17399"/>
                <a:gd name="connsiteY2" fmla="*/ 3134 h 20181"/>
                <a:gd name="connsiteX3" fmla="*/ 541 w 17399"/>
                <a:gd name="connsiteY3" fmla="*/ 9753 h 20181"/>
                <a:gd name="connsiteX4" fmla="*/ 5633 w 17399"/>
                <a:gd name="connsiteY4" fmla="*/ 20181 h 20181"/>
                <a:gd name="connsiteX5" fmla="*/ 12779 w 17399"/>
                <a:gd name="connsiteY5" fmla="*/ 17065 h 20181"/>
                <a:gd name="connsiteX6" fmla="*/ 16859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9" y="10428"/>
                  </a:moveTo>
                  <a:cubicBezTo>
                    <a:pt x="18514" y="4846"/>
                    <a:pt x="16245" y="184"/>
                    <a:pt x="11767" y="0"/>
                  </a:cubicBezTo>
                  <a:cubicBezTo>
                    <a:pt x="9129" y="300"/>
                    <a:pt x="6645" y="1392"/>
                    <a:pt x="4639" y="3134"/>
                  </a:cubicBezTo>
                  <a:cubicBezTo>
                    <a:pt x="2633" y="4877"/>
                    <a:pt x="1210" y="7183"/>
                    <a:pt x="541" y="9753"/>
                  </a:cubicBezTo>
                  <a:cubicBezTo>
                    <a:pt x="-1115" y="15335"/>
                    <a:pt x="1155" y="19997"/>
                    <a:pt x="5633" y="20181"/>
                  </a:cubicBezTo>
                  <a:cubicBezTo>
                    <a:pt x="8277" y="19899"/>
                    <a:pt x="10773" y="18807"/>
                    <a:pt x="12779" y="17065"/>
                  </a:cubicBezTo>
                  <a:cubicBezTo>
                    <a:pt x="14785" y="15323"/>
                    <a:pt x="16208" y="13004"/>
                    <a:pt x="16859" y="10428"/>
                  </a:cubicBezTo>
                  <a:close/>
                </a:path>
              </a:pathLst>
            </a:custGeom>
            <a:solidFill>
              <a:srgbClr val="161616"/>
            </a:solidFill>
            <a:ln w="6134"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99B41919-8923-4809-88B6-EBA9BE0C9AB1}"/>
                </a:ext>
              </a:extLst>
            </p:cNvPr>
            <p:cNvSpPr/>
            <p:nvPr/>
          </p:nvSpPr>
          <p:spPr>
            <a:xfrm>
              <a:off x="6042879" y="1727995"/>
              <a:ext cx="22062" cy="24781"/>
            </a:xfrm>
            <a:custGeom>
              <a:avLst/>
              <a:gdLst>
                <a:gd name="connsiteX0" fmla="*/ 8249 w 22062"/>
                <a:gd name="connsiteY0" fmla="*/ 24782 h 24781"/>
                <a:gd name="connsiteX1" fmla="*/ 7881 w 22062"/>
                <a:gd name="connsiteY1" fmla="*/ 24782 h 24781"/>
                <a:gd name="connsiteX2" fmla="*/ 4440 w 22062"/>
                <a:gd name="connsiteY2" fmla="*/ 23868 h 24781"/>
                <a:gd name="connsiteX3" fmla="*/ 1747 w 22062"/>
                <a:gd name="connsiteY3" fmla="*/ 21531 h 24781"/>
                <a:gd name="connsiteX4" fmla="*/ 60 w 22062"/>
                <a:gd name="connsiteY4" fmla="*/ 16593 h 24781"/>
                <a:gd name="connsiteX5" fmla="*/ 704 w 22062"/>
                <a:gd name="connsiteY5" fmla="*/ 11409 h 24781"/>
                <a:gd name="connsiteX6" fmla="*/ 5513 w 22062"/>
                <a:gd name="connsiteY6" fmla="*/ 3460 h 24781"/>
                <a:gd name="connsiteX7" fmla="*/ 14138 w 22062"/>
                <a:gd name="connsiteY7" fmla="*/ 0 h 24781"/>
                <a:gd name="connsiteX8" fmla="*/ 17604 w 22062"/>
                <a:gd name="connsiteY8" fmla="*/ 871 h 24781"/>
                <a:gd name="connsiteX9" fmla="*/ 20272 w 22062"/>
                <a:gd name="connsiteY9" fmla="*/ 3251 h 24781"/>
                <a:gd name="connsiteX10" fmla="*/ 21996 w 22062"/>
                <a:gd name="connsiteY10" fmla="*/ 8152 h 24781"/>
                <a:gd name="connsiteX11" fmla="*/ 21376 w 22062"/>
                <a:gd name="connsiteY11" fmla="*/ 13311 h 24781"/>
                <a:gd name="connsiteX12" fmla="*/ 16591 w 22062"/>
                <a:gd name="connsiteY12" fmla="*/ 21083 h 24781"/>
                <a:gd name="connsiteX13" fmla="*/ 8249 w 22062"/>
                <a:gd name="connsiteY13" fmla="*/ 24782 h 24781"/>
                <a:gd name="connsiteX14" fmla="*/ 13831 w 22062"/>
                <a:gd name="connsiteY14" fmla="*/ 4539 h 24781"/>
                <a:gd name="connsiteX15" fmla="*/ 8237 w 22062"/>
                <a:gd name="connsiteY15" fmla="*/ 7318 h 24781"/>
                <a:gd name="connsiteX16" fmla="*/ 5059 w 22062"/>
                <a:gd name="connsiteY16" fmla="*/ 12698 h 24781"/>
                <a:gd name="connsiteX17" fmla="*/ 4593 w 22062"/>
                <a:gd name="connsiteY17" fmla="*/ 15814 h 24781"/>
                <a:gd name="connsiteX18" fmla="*/ 5488 w 22062"/>
                <a:gd name="connsiteY18" fmla="*/ 18832 h 24781"/>
                <a:gd name="connsiteX19" fmla="*/ 6611 w 22062"/>
                <a:gd name="connsiteY19" fmla="*/ 19819 h 24781"/>
                <a:gd name="connsiteX20" fmla="*/ 8065 w 22062"/>
                <a:gd name="connsiteY20" fmla="*/ 20181 h 24781"/>
                <a:gd name="connsiteX21" fmla="*/ 13714 w 22062"/>
                <a:gd name="connsiteY21" fmla="*/ 17415 h 24781"/>
                <a:gd name="connsiteX22" fmla="*/ 16959 w 22062"/>
                <a:gd name="connsiteY22" fmla="*/ 12023 h 24781"/>
                <a:gd name="connsiteX23" fmla="*/ 17419 w 22062"/>
                <a:gd name="connsiteY23" fmla="*/ 8907 h 24781"/>
                <a:gd name="connsiteX24" fmla="*/ 16530 w 22062"/>
                <a:gd name="connsiteY24" fmla="*/ 5889 h 24781"/>
                <a:gd name="connsiteX25" fmla="*/ 15432 w 22062"/>
                <a:gd name="connsiteY25" fmla="*/ 4920 h 24781"/>
                <a:gd name="connsiteX26" fmla="*/ 14015 w 22062"/>
                <a:gd name="connsiteY26" fmla="*/ 4539 h 24781"/>
                <a:gd name="connsiteX27" fmla="*/ 13831 w 2206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1">
                  <a:moveTo>
                    <a:pt x="8249" y="24782"/>
                  </a:moveTo>
                  <a:lnTo>
                    <a:pt x="7881" y="24782"/>
                  </a:lnTo>
                  <a:cubicBezTo>
                    <a:pt x="6679" y="24745"/>
                    <a:pt x="5501" y="24432"/>
                    <a:pt x="4440" y="23868"/>
                  </a:cubicBezTo>
                  <a:cubicBezTo>
                    <a:pt x="3372" y="23304"/>
                    <a:pt x="2452" y="22506"/>
                    <a:pt x="1747" y="21531"/>
                  </a:cubicBezTo>
                  <a:cubicBezTo>
                    <a:pt x="820" y="20034"/>
                    <a:pt x="244" y="18347"/>
                    <a:pt x="60" y="16593"/>
                  </a:cubicBezTo>
                  <a:cubicBezTo>
                    <a:pt x="-118" y="14838"/>
                    <a:pt x="103" y="13066"/>
                    <a:pt x="704" y="11409"/>
                  </a:cubicBezTo>
                  <a:cubicBezTo>
                    <a:pt x="1403" y="8312"/>
                    <a:pt x="3090" y="5521"/>
                    <a:pt x="5513" y="3460"/>
                  </a:cubicBezTo>
                  <a:cubicBezTo>
                    <a:pt x="7936" y="1405"/>
                    <a:pt x="10966" y="190"/>
                    <a:pt x="14138" y="0"/>
                  </a:cubicBezTo>
                  <a:cubicBezTo>
                    <a:pt x="15346" y="6"/>
                    <a:pt x="16536" y="307"/>
                    <a:pt x="17604" y="871"/>
                  </a:cubicBezTo>
                  <a:cubicBezTo>
                    <a:pt x="18671" y="1441"/>
                    <a:pt x="19585" y="2257"/>
                    <a:pt x="20272" y="3251"/>
                  </a:cubicBezTo>
                  <a:cubicBezTo>
                    <a:pt x="21210" y="4735"/>
                    <a:pt x="21799" y="6410"/>
                    <a:pt x="21996" y="8152"/>
                  </a:cubicBezTo>
                  <a:cubicBezTo>
                    <a:pt x="22186" y="9900"/>
                    <a:pt x="21971" y="11661"/>
                    <a:pt x="21376" y="13311"/>
                  </a:cubicBezTo>
                  <a:cubicBezTo>
                    <a:pt x="20603" y="16329"/>
                    <a:pt x="18935" y="19034"/>
                    <a:pt x="16591" y="21083"/>
                  </a:cubicBezTo>
                  <a:cubicBezTo>
                    <a:pt x="14248" y="23132"/>
                    <a:pt x="11341" y="24420"/>
                    <a:pt x="8249" y="24782"/>
                  </a:cubicBezTo>
                  <a:close/>
                  <a:moveTo>
                    <a:pt x="13831" y="4539"/>
                  </a:moveTo>
                  <a:cubicBezTo>
                    <a:pt x="11733" y="4907"/>
                    <a:pt x="9788" y="5870"/>
                    <a:pt x="8237" y="7318"/>
                  </a:cubicBezTo>
                  <a:cubicBezTo>
                    <a:pt x="6679" y="8766"/>
                    <a:pt x="5575" y="10637"/>
                    <a:pt x="5059" y="12698"/>
                  </a:cubicBezTo>
                  <a:cubicBezTo>
                    <a:pt x="4679" y="13691"/>
                    <a:pt x="4520" y="14753"/>
                    <a:pt x="4593" y="15814"/>
                  </a:cubicBezTo>
                  <a:cubicBezTo>
                    <a:pt x="4673" y="16875"/>
                    <a:pt x="4973" y="17905"/>
                    <a:pt x="5488" y="18832"/>
                  </a:cubicBezTo>
                  <a:cubicBezTo>
                    <a:pt x="5777" y="19249"/>
                    <a:pt x="6163" y="19586"/>
                    <a:pt x="6611" y="19819"/>
                  </a:cubicBezTo>
                  <a:cubicBezTo>
                    <a:pt x="7059" y="20052"/>
                    <a:pt x="7556" y="20175"/>
                    <a:pt x="8065" y="20181"/>
                  </a:cubicBezTo>
                  <a:cubicBezTo>
                    <a:pt x="10175" y="19826"/>
                    <a:pt x="12138" y="18862"/>
                    <a:pt x="13714" y="17415"/>
                  </a:cubicBezTo>
                  <a:cubicBezTo>
                    <a:pt x="15297" y="15967"/>
                    <a:pt x="16420" y="14096"/>
                    <a:pt x="16959" y="12023"/>
                  </a:cubicBezTo>
                  <a:cubicBezTo>
                    <a:pt x="17340" y="11029"/>
                    <a:pt x="17493" y="9968"/>
                    <a:pt x="17419" y="8907"/>
                  </a:cubicBezTo>
                  <a:cubicBezTo>
                    <a:pt x="17346" y="7852"/>
                    <a:pt x="17045" y="6821"/>
                    <a:pt x="16530" y="5889"/>
                  </a:cubicBezTo>
                  <a:cubicBezTo>
                    <a:pt x="16242" y="5484"/>
                    <a:pt x="15868" y="5153"/>
                    <a:pt x="15432" y="4920"/>
                  </a:cubicBezTo>
                  <a:cubicBezTo>
                    <a:pt x="14996" y="4686"/>
                    <a:pt x="14512" y="4551"/>
                    <a:pt x="14015" y="4539"/>
                  </a:cubicBezTo>
                  <a:lnTo>
                    <a:pt x="13831" y="4539"/>
                  </a:lnTo>
                  <a:close/>
                </a:path>
              </a:pathLst>
            </a:custGeom>
            <a:solidFill>
              <a:srgbClr val="0E0E0E"/>
            </a:solidFill>
            <a:ln w="6134"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3F831B75-10D8-4383-8FC6-6CF3F6C4D8DA}"/>
                </a:ext>
              </a:extLst>
            </p:cNvPr>
            <p:cNvSpPr/>
            <p:nvPr/>
          </p:nvSpPr>
          <p:spPr>
            <a:xfrm>
              <a:off x="6081961" y="1731859"/>
              <a:ext cx="11370" cy="19997"/>
            </a:xfrm>
            <a:custGeom>
              <a:avLst/>
              <a:gdLst>
                <a:gd name="connsiteX0" fmla="*/ 574 w 11370"/>
                <a:gd name="connsiteY0" fmla="*/ 9569 h 19997"/>
                <a:gd name="connsiteX1" fmla="*/ 5604 w 11370"/>
                <a:gd name="connsiteY1" fmla="*/ 19997 h 19997"/>
                <a:gd name="connsiteX2" fmla="*/ 6340 w 11370"/>
                <a:gd name="connsiteY2" fmla="*/ 19997 h 19997"/>
                <a:gd name="connsiteX3" fmla="*/ 11370 w 11370"/>
                <a:gd name="connsiteY3" fmla="*/ 0 h 19997"/>
                <a:gd name="connsiteX4" fmla="*/ 4524 w 11370"/>
                <a:gd name="connsiteY4" fmla="*/ 3153 h 19997"/>
                <a:gd name="connsiteX5" fmla="*/ 574 w 11370"/>
                <a:gd name="connsiteY5" fmla="*/ 9569 h 1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70" h="19997">
                  <a:moveTo>
                    <a:pt x="574" y="9569"/>
                  </a:moveTo>
                  <a:cubicBezTo>
                    <a:pt x="-1143" y="15151"/>
                    <a:pt x="1126" y="19813"/>
                    <a:pt x="5604" y="19997"/>
                  </a:cubicBezTo>
                  <a:lnTo>
                    <a:pt x="6340" y="19997"/>
                  </a:lnTo>
                  <a:lnTo>
                    <a:pt x="11370" y="0"/>
                  </a:lnTo>
                  <a:cubicBezTo>
                    <a:pt x="8825" y="350"/>
                    <a:pt x="6445" y="1448"/>
                    <a:pt x="4524" y="3153"/>
                  </a:cubicBezTo>
                  <a:cubicBezTo>
                    <a:pt x="2604" y="4852"/>
                    <a:pt x="1230" y="7085"/>
                    <a:pt x="574" y="9569"/>
                  </a:cubicBezTo>
                  <a:close/>
                </a:path>
              </a:pathLst>
            </a:custGeom>
            <a:solidFill>
              <a:srgbClr val="161616"/>
            </a:solidFill>
            <a:ln w="6134"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1631C1A6-B461-4044-A1EA-15ED57A3E65A}"/>
                </a:ext>
              </a:extLst>
            </p:cNvPr>
            <p:cNvSpPr/>
            <p:nvPr/>
          </p:nvSpPr>
          <p:spPr>
            <a:xfrm>
              <a:off x="6079742" y="1729456"/>
              <a:ext cx="16003" cy="24741"/>
            </a:xfrm>
            <a:custGeom>
              <a:avLst/>
              <a:gdLst>
                <a:gd name="connsiteX0" fmla="*/ 7884 w 16003"/>
                <a:gd name="connsiteY0" fmla="*/ 24732 h 24741"/>
                <a:gd name="connsiteX1" fmla="*/ 4424 w 16003"/>
                <a:gd name="connsiteY1" fmla="*/ 23799 h 24741"/>
                <a:gd name="connsiteX2" fmla="*/ 1750 w 16003"/>
                <a:gd name="connsiteY2" fmla="*/ 21419 h 24741"/>
                <a:gd name="connsiteX3" fmla="*/ 63 w 16003"/>
                <a:gd name="connsiteY3" fmla="*/ 16512 h 24741"/>
                <a:gd name="connsiteX4" fmla="*/ 707 w 16003"/>
                <a:gd name="connsiteY4" fmla="*/ 11359 h 24741"/>
                <a:gd name="connsiteX5" fmla="*/ 5418 w 16003"/>
                <a:gd name="connsiteY5" fmla="*/ 3679 h 24741"/>
                <a:gd name="connsiteX6" fmla="*/ 13650 w 16003"/>
                <a:gd name="connsiteY6" fmla="*/ 11 h 24741"/>
                <a:gd name="connsiteX7" fmla="*/ 14693 w 16003"/>
                <a:gd name="connsiteY7" fmla="*/ 183 h 24741"/>
                <a:gd name="connsiteX8" fmla="*/ 15490 w 16003"/>
                <a:gd name="connsiteY8" fmla="*/ 870 h 24741"/>
                <a:gd name="connsiteX9" fmla="*/ 15956 w 16003"/>
                <a:gd name="connsiteY9" fmla="*/ 1796 h 24741"/>
                <a:gd name="connsiteX10" fmla="*/ 15920 w 16003"/>
                <a:gd name="connsiteY10" fmla="*/ 2833 h 24741"/>
                <a:gd name="connsiteX11" fmla="*/ 10951 w 16003"/>
                <a:gd name="connsiteY11" fmla="*/ 22830 h 24741"/>
                <a:gd name="connsiteX12" fmla="*/ 10190 w 16003"/>
                <a:gd name="connsiteY12" fmla="*/ 24032 h 24741"/>
                <a:gd name="connsiteX13" fmla="*/ 8865 w 16003"/>
                <a:gd name="connsiteY13" fmla="*/ 24548 h 24741"/>
                <a:gd name="connsiteX14" fmla="*/ 7884 w 16003"/>
                <a:gd name="connsiteY14" fmla="*/ 24732 h 24741"/>
                <a:gd name="connsiteX15" fmla="*/ 10399 w 16003"/>
                <a:gd name="connsiteY15" fmla="*/ 5593 h 24741"/>
                <a:gd name="connsiteX16" fmla="*/ 4940 w 16003"/>
                <a:gd name="connsiteY16" fmla="*/ 12647 h 24741"/>
                <a:gd name="connsiteX17" fmla="*/ 4480 w 16003"/>
                <a:gd name="connsiteY17" fmla="*/ 15764 h 24741"/>
                <a:gd name="connsiteX18" fmla="*/ 5369 w 16003"/>
                <a:gd name="connsiteY18" fmla="*/ 18782 h 24741"/>
                <a:gd name="connsiteX19" fmla="*/ 6780 w 16003"/>
                <a:gd name="connsiteY19" fmla="*/ 19886 h 24741"/>
                <a:gd name="connsiteX20" fmla="*/ 10399 w 16003"/>
                <a:gd name="connsiteY20" fmla="*/ 5593 h 2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003" h="24741">
                  <a:moveTo>
                    <a:pt x="7884" y="24732"/>
                  </a:moveTo>
                  <a:cubicBezTo>
                    <a:pt x="6675" y="24695"/>
                    <a:pt x="5492" y="24376"/>
                    <a:pt x="4424" y="23799"/>
                  </a:cubicBezTo>
                  <a:cubicBezTo>
                    <a:pt x="3363" y="23223"/>
                    <a:pt x="2443" y="22407"/>
                    <a:pt x="1750" y="21419"/>
                  </a:cubicBezTo>
                  <a:cubicBezTo>
                    <a:pt x="817" y="19935"/>
                    <a:pt x="241" y="18254"/>
                    <a:pt x="63" y="16512"/>
                  </a:cubicBezTo>
                  <a:cubicBezTo>
                    <a:pt x="-121" y="14764"/>
                    <a:pt x="100" y="13003"/>
                    <a:pt x="707" y="11359"/>
                  </a:cubicBezTo>
                  <a:cubicBezTo>
                    <a:pt x="1468" y="8378"/>
                    <a:pt x="3112" y="5704"/>
                    <a:pt x="5418" y="3679"/>
                  </a:cubicBezTo>
                  <a:cubicBezTo>
                    <a:pt x="7731" y="1649"/>
                    <a:pt x="10601" y="373"/>
                    <a:pt x="13650" y="11"/>
                  </a:cubicBezTo>
                  <a:cubicBezTo>
                    <a:pt x="14006" y="-26"/>
                    <a:pt x="14368" y="29"/>
                    <a:pt x="14693" y="183"/>
                  </a:cubicBezTo>
                  <a:cubicBezTo>
                    <a:pt x="15012" y="336"/>
                    <a:pt x="15294" y="569"/>
                    <a:pt x="15490" y="870"/>
                  </a:cubicBezTo>
                  <a:cubicBezTo>
                    <a:pt x="15724" y="1133"/>
                    <a:pt x="15883" y="1452"/>
                    <a:pt x="15956" y="1796"/>
                  </a:cubicBezTo>
                  <a:cubicBezTo>
                    <a:pt x="16030" y="2139"/>
                    <a:pt x="16018" y="2495"/>
                    <a:pt x="15920" y="2833"/>
                  </a:cubicBezTo>
                  <a:lnTo>
                    <a:pt x="10951" y="22830"/>
                  </a:lnTo>
                  <a:cubicBezTo>
                    <a:pt x="10835" y="23302"/>
                    <a:pt x="10565" y="23726"/>
                    <a:pt x="10190" y="24032"/>
                  </a:cubicBezTo>
                  <a:cubicBezTo>
                    <a:pt x="9816" y="24339"/>
                    <a:pt x="9350" y="24523"/>
                    <a:pt x="8865" y="24548"/>
                  </a:cubicBezTo>
                  <a:cubicBezTo>
                    <a:pt x="8565" y="24701"/>
                    <a:pt x="8221" y="24769"/>
                    <a:pt x="7884" y="24732"/>
                  </a:cubicBezTo>
                  <a:close/>
                  <a:moveTo>
                    <a:pt x="10399" y="5593"/>
                  </a:moveTo>
                  <a:cubicBezTo>
                    <a:pt x="7761" y="7176"/>
                    <a:pt x="5811" y="9691"/>
                    <a:pt x="4940" y="12647"/>
                  </a:cubicBezTo>
                  <a:cubicBezTo>
                    <a:pt x="4559" y="13641"/>
                    <a:pt x="4406" y="14702"/>
                    <a:pt x="4480" y="15764"/>
                  </a:cubicBezTo>
                  <a:cubicBezTo>
                    <a:pt x="4553" y="16819"/>
                    <a:pt x="4854" y="17849"/>
                    <a:pt x="5369" y="18782"/>
                  </a:cubicBezTo>
                  <a:cubicBezTo>
                    <a:pt x="5700" y="19297"/>
                    <a:pt x="6197" y="19689"/>
                    <a:pt x="6780" y="19886"/>
                  </a:cubicBezTo>
                  <a:lnTo>
                    <a:pt x="10399" y="5593"/>
                  </a:lnTo>
                  <a:close/>
                </a:path>
              </a:pathLst>
            </a:custGeom>
            <a:solidFill>
              <a:srgbClr val="0E0E0E"/>
            </a:solidFill>
            <a:ln w="6134"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3F94994F-E793-477F-ABEE-570B597BFF1F}"/>
                </a:ext>
              </a:extLst>
            </p:cNvPr>
            <p:cNvSpPr/>
            <p:nvPr/>
          </p:nvSpPr>
          <p:spPr>
            <a:xfrm>
              <a:off x="5934958" y="1726032"/>
              <a:ext cx="17399" cy="20181"/>
            </a:xfrm>
            <a:custGeom>
              <a:avLst/>
              <a:gdLst>
                <a:gd name="connsiteX0" fmla="*/ 5633 w 17399"/>
                <a:gd name="connsiteY0" fmla="*/ 20181 h 20181"/>
                <a:gd name="connsiteX1" fmla="*/ 12779 w 17399"/>
                <a:gd name="connsiteY1" fmla="*/ 17065 h 20181"/>
                <a:gd name="connsiteX2" fmla="*/ 16858 w 17399"/>
                <a:gd name="connsiteY2" fmla="*/ 10428 h 20181"/>
                <a:gd name="connsiteX3" fmla="*/ 11767 w 17399"/>
                <a:gd name="connsiteY3" fmla="*/ 0 h 20181"/>
                <a:gd name="connsiteX4" fmla="*/ 4627 w 17399"/>
                <a:gd name="connsiteY4" fmla="*/ 3159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99"/>
                    <a:pt x="10773" y="18813"/>
                    <a:pt x="12779" y="17065"/>
                  </a:cubicBezTo>
                  <a:cubicBezTo>
                    <a:pt x="14785" y="15323"/>
                    <a:pt x="16208" y="13004"/>
                    <a:pt x="16858" y="10428"/>
                  </a:cubicBezTo>
                  <a:cubicBezTo>
                    <a:pt x="18515" y="4846"/>
                    <a:pt x="16245" y="184"/>
                    <a:pt x="11767" y="0"/>
                  </a:cubicBezTo>
                  <a:cubicBezTo>
                    <a:pt x="9123" y="300"/>
                    <a:pt x="6633" y="1405"/>
                    <a:pt x="4627" y="3159"/>
                  </a:cubicBezTo>
                  <a:cubicBezTo>
                    <a:pt x="2621" y="4913"/>
                    <a:pt x="1198" y="7232"/>
                    <a:pt x="541" y="9815"/>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75324C4D-448C-48AD-BA6D-BB0B19D8BF22}"/>
                </a:ext>
              </a:extLst>
            </p:cNvPr>
            <p:cNvSpPr/>
            <p:nvPr/>
          </p:nvSpPr>
          <p:spPr>
            <a:xfrm>
              <a:off x="5932939" y="1723885"/>
              <a:ext cx="22079" cy="24782"/>
            </a:xfrm>
            <a:custGeom>
              <a:avLst/>
              <a:gdLst>
                <a:gd name="connsiteX0" fmla="*/ 7897 w 22079"/>
                <a:gd name="connsiteY0" fmla="*/ 24782 h 24782"/>
                <a:gd name="connsiteX1" fmla="*/ 4455 w 22079"/>
                <a:gd name="connsiteY1" fmla="*/ 23862 h 24782"/>
                <a:gd name="connsiteX2" fmla="*/ 1762 w 22079"/>
                <a:gd name="connsiteY2" fmla="*/ 21531 h 24782"/>
                <a:gd name="connsiteX3" fmla="*/ 69 w 22079"/>
                <a:gd name="connsiteY3" fmla="*/ 16593 h 24782"/>
                <a:gd name="connsiteX4" fmla="*/ 658 w 22079"/>
                <a:gd name="connsiteY4" fmla="*/ 11410 h 24782"/>
                <a:gd name="connsiteX5" fmla="*/ 5553 w 22079"/>
                <a:gd name="connsiteY5" fmla="*/ 3509 h 24782"/>
                <a:gd name="connsiteX6" fmla="*/ 14153 w 22079"/>
                <a:gd name="connsiteY6" fmla="*/ 0 h 24782"/>
                <a:gd name="connsiteX7" fmla="*/ 17619 w 22079"/>
                <a:gd name="connsiteY7" fmla="*/ 877 h 24782"/>
                <a:gd name="connsiteX8" fmla="*/ 20287 w 22079"/>
                <a:gd name="connsiteY8" fmla="*/ 3251 h 24782"/>
                <a:gd name="connsiteX9" fmla="*/ 22011 w 22079"/>
                <a:gd name="connsiteY9" fmla="*/ 8183 h 24782"/>
                <a:gd name="connsiteX10" fmla="*/ 21392 w 22079"/>
                <a:gd name="connsiteY10" fmla="*/ 13372 h 24782"/>
                <a:gd name="connsiteX11" fmla="*/ 16447 w 22079"/>
                <a:gd name="connsiteY11" fmla="*/ 21206 h 24782"/>
                <a:gd name="connsiteX12" fmla="*/ 7897 w 22079"/>
                <a:gd name="connsiteY12" fmla="*/ 24782 h 24782"/>
                <a:gd name="connsiteX13" fmla="*/ 7897 w 22079"/>
                <a:gd name="connsiteY13" fmla="*/ 20181 h 24782"/>
                <a:gd name="connsiteX14" fmla="*/ 13583 w 22079"/>
                <a:gd name="connsiteY14" fmla="*/ 17347 h 24782"/>
                <a:gd name="connsiteX15" fmla="*/ 16852 w 22079"/>
                <a:gd name="connsiteY15" fmla="*/ 11900 h 24782"/>
                <a:gd name="connsiteX16" fmla="*/ 17319 w 22079"/>
                <a:gd name="connsiteY16" fmla="*/ 8784 h 24782"/>
                <a:gd name="connsiteX17" fmla="*/ 16423 w 22079"/>
                <a:gd name="connsiteY17" fmla="*/ 5766 h 24782"/>
                <a:gd name="connsiteX18" fmla="*/ 15300 w 22079"/>
                <a:gd name="connsiteY18" fmla="*/ 4791 h 24782"/>
                <a:gd name="connsiteX19" fmla="*/ 13847 w 22079"/>
                <a:gd name="connsiteY19" fmla="*/ 4478 h 24782"/>
                <a:gd name="connsiteX20" fmla="*/ 7976 w 22079"/>
                <a:gd name="connsiteY20" fmla="*/ 7060 h 24782"/>
                <a:gd name="connsiteX21" fmla="*/ 4584 w 22079"/>
                <a:gd name="connsiteY21" fmla="*/ 12514 h 24782"/>
                <a:gd name="connsiteX22" fmla="*/ 4124 w 22079"/>
                <a:gd name="connsiteY22" fmla="*/ 15630 h 24782"/>
                <a:gd name="connsiteX23" fmla="*/ 5013 w 22079"/>
                <a:gd name="connsiteY23" fmla="*/ 18648 h 24782"/>
                <a:gd name="connsiteX24" fmla="*/ 6216 w 22079"/>
                <a:gd name="connsiteY24" fmla="*/ 19709 h 24782"/>
                <a:gd name="connsiteX25" fmla="*/ 7774 w 22079"/>
                <a:gd name="connsiteY25" fmla="*/ 20059 h 24782"/>
                <a:gd name="connsiteX26" fmla="*/ 7897 w 22079"/>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79" h="24782">
                  <a:moveTo>
                    <a:pt x="7897" y="24782"/>
                  </a:moveTo>
                  <a:cubicBezTo>
                    <a:pt x="6694" y="24739"/>
                    <a:pt x="5516" y="24426"/>
                    <a:pt x="4455" y="23862"/>
                  </a:cubicBezTo>
                  <a:cubicBezTo>
                    <a:pt x="3394" y="23298"/>
                    <a:pt x="2474" y="22500"/>
                    <a:pt x="1762" y="21531"/>
                  </a:cubicBezTo>
                  <a:cubicBezTo>
                    <a:pt x="836" y="20028"/>
                    <a:pt x="260" y="18347"/>
                    <a:pt x="69" y="16593"/>
                  </a:cubicBezTo>
                  <a:cubicBezTo>
                    <a:pt x="-121" y="14845"/>
                    <a:pt x="82" y="13072"/>
                    <a:pt x="658" y="11410"/>
                  </a:cubicBezTo>
                  <a:cubicBezTo>
                    <a:pt x="1419" y="8324"/>
                    <a:pt x="3130" y="5558"/>
                    <a:pt x="5553" y="3509"/>
                  </a:cubicBezTo>
                  <a:cubicBezTo>
                    <a:pt x="7976" y="1460"/>
                    <a:pt x="10988" y="233"/>
                    <a:pt x="14153" y="0"/>
                  </a:cubicBezTo>
                  <a:cubicBezTo>
                    <a:pt x="15362" y="12"/>
                    <a:pt x="16552" y="313"/>
                    <a:pt x="17619" y="877"/>
                  </a:cubicBezTo>
                  <a:cubicBezTo>
                    <a:pt x="18686" y="1442"/>
                    <a:pt x="19600" y="2257"/>
                    <a:pt x="20287" y="3251"/>
                  </a:cubicBezTo>
                  <a:cubicBezTo>
                    <a:pt x="21232" y="4742"/>
                    <a:pt x="21821" y="6429"/>
                    <a:pt x="22011" y="8183"/>
                  </a:cubicBezTo>
                  <a:cubicBezTo>
                    <a:pt x="22201" y="9937"/>
                    <a:pt x="21993" y="11710"/>
                    <a:pt x="21392" y="13372"/>
                  </a:cubicBezTo>
                  <a:cubicBezTo>
                    <a:pt x="20588" y="16427"/>
                    <a:pt x="18858" y="19163"/>
                    <a:pt x="16447" y="21206"/>
                  </a:cubicBezTo>
                  <a:cubicBezTo>
                    <a:pt x="14031" y="23249"/>
                    <a:pt x="11049" y="24494"/>
                    <a:pt x="7897" y="24782"/>
                  </a:cubicBezTo>
                  <a:close/>
                  <a:moveTo>
                    <a:pt x="7897" y="20181"/>
                  </a:moveTo>
                  <a:cubicBezTo>
                    <a:pt x="10025" y="19795"/>
                    <a:pt x="11994" y="18813"/>
                    <a:pt x="13583" y="17347"/>
                  </a:cubicBezTo>
                  <a:cubicBezTo>
                    <a:pt x="15172" y="15875"/>
                    <a:pt x="16306" y="13986"/>
                    <a:pt x="16852" y="11900"/>
                  </a:cubicBezTo>
                  <a:cubicBezTo>
                    <a:pt x="17233" y="10907"/>
                    <a:pt x="17392" y="9845"/>
                    <a:pt x="17319" y="8784"/>
                  </a:cubicBezTo>
                  <a:cubicBezTo>
                    <a:pt x="17245" y="7723"/>
                    <a:pt x="16938" y="6692"/>
                    <a:pt x="16423" y="5766"/>
                  </a:cubicBezTo>
                  <a:cubicBezTo>
                    <a:pt x="16134" y="5349"/>
                    <a:pt x="15748" y="5018"/>
                    <a:pt x="15300" y="4791"/>
                  </a:cubicBezTo>
                  <a:cubicBezTo>
                    <a:pt x="14853" y="4570"/>
                    <a:pt x="14350" y="4459"/>
                    <a:pt x="13847" y="4478"/>
                  </a:cubicBezTo>
                  <a:cubicBezTo>
                    <a:pt x="11675" y="4729"/>
                    <a:pt x="9626" y="5625"/>
                    <a:pt x="7976" y="7060"/>
                  </a:cubicBezTo>
                  <a:cubicBezTo>
                    <a:pt x="6320" y="8496"/>
                    <a:pt x="5142" y="10397"/>
                    <a:pt x="4584" y="12514"/>
                  </a:cubicBezTo>
                  <a:cubicBezTo>
                    <a:pt x="4210" y="13507"/>
                    <a:pt x="4050" y="14569"/>
                    <a:pt x="4124" y="15630"/>
                  </a:cubicBezTo>
                  <a:cubicBezTo>
                    <a:pt x="4197" y="16685"/>
                    <a:pt x="4504" y="17715"/>
                    <a:pt x="5013" y="18648"/>
                  </a:cubicBezTo>
                  <a:cubicBezTo>
                    <a:pt x="5320" y="19096"/>
                    <a:pt x="5731" y="19464"/>
                    <a:pt x="6216" y="19709"/>
                  </a:cubicBezTo>
                  <a:cubicBezTo>
                    <a:pt x="6694" y="19954"/>
                    <a:pt x="7234" y="20077"/>
                    <a:pt x="7774" y="20059"/>
                  </a:cubicBezTo>
                  <a:lnTo>
                    <a:pt x="7897" y="20181"/>
                  </a:lnTo>
                  <a:close/>
                </a:path>
              </a:pathLst>
            </a:custGeom>
            <a:solidFill>
              <a:srgbClr val="0E0E0E"/>
            </a:solidFill>
            <a:ln w="6134"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A8071EAA-E1A4-4196-BD5A-846C3172F63B}"/>
                </a:ext>
              </a:extLst>
            </p:cNvPr>
            <p:cNvSpPr/>
            <p:nvPr/>
          </p:nvSpPr>
          <p:spPr>
            <a:xfrm>
              <a:off x="5971701" y="1727443"/>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65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1"/>
                    <a:pt x="6633" y="1405"/>
                    <a:pt x="4627" y="3159"/>
                  </a:cubicBezTo>
                  <a:cubicBezTo>
                    <a:pt x="2621" y="4914"/>
                    <a:pt x="1198" y="7232"/>
                    <a:pt x="541" y="9815"/>
                  </a:cubicBezTo>
                  <a:cubicBezTo>
                    <a:pt x="-1115" y="15335"/>
                    <a:pt x="1155" y="19997"/>
                    <a:pt x="5633" y="20181"/>
                  </a:cubicBezTo>
                  <a:cubicBezTo>
                    <a:pt x="8277" y="19899"/>
                    <a:pt x="10773" y="18814"/>
                    <a:pt x="12779" y="17065"/>
                  </a:cubicBezTo>
                  <a:cubicBezTo>
                    <a:pt x="14785" y="15323"/>
                    <a:pt x="16208" y="13005"/>
                    <a:pt x="16858" y="10428"/>
                  </a:cubicBezTo>
                  <a:close/>
                </a:path>
              </a:pathLst>
            </a:custGeom>
            <a:solidFill>
              <a:srgbClr val="161616"/>
            </a:solidFill>
            <a:ln w="6134"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87DC27C2-02D8-4BF4-AC43-70AF5A90EDDB}"/>
                </a:ext>
              </a:extLst>
            </p:cNvPr>
            <p:cNvSpPr/>
            <p:nvPr/>
          </p:nvSpPr>
          <p:spPr>
            <a:xfrm>
              <a:off x="5969392" y="1725173"/>
              <a:ext cx="22062" cy="24782"/>
            </a:xfrm>
            <a:custGeom>
              <a:avLst/>
              <a:gdLst>
                <a:gd name="connsiteX0" fmla="*/ 8249 w 22062"/>
                <a:gd name="connsiteY0" fmla="*/ 24782 h 24782"/>
                <a:gd name="connsiteX1" fmla="*/ 7881 w 22062"/>
                <a:gd name="connsiteY1" fmla="*/ 24782 h 24782"/>
                <a:gd name="connsiteX2" fmla="*/ 4439 w 22062"/>
                <a:gd name="connsiteY2" fmla="*/ 23862 h 24782"/>
                <a:gd name="connsiteX3" fmla="*/ 1747 w 22062"/>
                <a:gd name="connsiteY3" fmla="*/ 21531 h 24782"/>
                <a:gd name="connsiteX4" fmla="*/ 60 w 22062"/>
                <a:gd name="connsiteY4" fmla="*/ 16593 h 24782"/>
                <a:gd name="connsiteX5" fmla="*/ 704 w 22062"/>
                <a:gd name="connsiteY5" fmla="*/ 11410 h 24782"/>
                <a:gd name="connsiteX6" fmla="*/ 5562 w 22062"/>
                <a:gd name="connsiteY6" fmla="*/ 3521 h 24782"/>
                <a:gd name="connsiteX7" fmla="*/ 14138 w 22062"/>
                <a:gd name="connsiteY7" fmla="*/ 0 h 24782"/>
                <a:gd name="connsiteX8" fmla="*/ 17603 w 22062"/>
                <a:gd name="connsiteY8" fmla="*/ 871 h 24782"/>
                <a:gd name="connsiteX9" fmla="*/ 20272 w 22062"/>
                <a:gd name="connsiteY9" fmla="*/ 3251 h 24782"/>
                <a:gd name="connsiteX10" fmla="*/ 21995 w 22062"/>
                <a:gd name="connsiteY10" fmla="*/ 8183 h 24782"/>
                <a:gd name="connsiteX11" fmla="*/ 21376 w 22062"/>
                <a:gd name="connsiteY11" fmla="*/ 13373 h 24782"/>
                <a:gd name="connsiteX12" fmla="*/ 16579 w 22062"/>
                <a:gd name="connsiteY12" fmla="*/ 21108 h 24782"/>
                <a:gd name="connsiteX13" fmla="*/ 8249 w 22062"/>
                <a:gd name="connsiteY13" fmla="*/ 24782 h 24782"/>
                <a:gd name="connsiteX14" fmla="*/ 13831 w 22062"/>
                <a:gd name="connsiteY14" fmla="*/ 4539 h 24782"/>
                <a:gd name="connsiteX15" fmla="*/ 8237 w 22062"/>
                <a:gd name="connsiteY15" fmla="*/ 7318 h 24782"/>
                <a:gd name="connsiteX16" fmla="*/ 5059 w 22062"/>
                <a:gd name="connsiteY16" fmla="*/ 12698 h 24782"/>
                <a:gd name="connsiteX17" fmla="*/ 4593 w 22062"/>
                <a:gd name="connsiteY17" fmla="*/ 15814 h 24782"/>
                <a:gd name="connsiteX18" fmla="*/ 5488 w 22062"/>
                <a:gd name="connsiteY18" fmla="*/ 18832 h 24782"/>
                <a:gd name="connsiteX19" fmla="*/ 6611 w 22062"/>
                <a:gd name="connsiteY19" fmla="*/ 19820 h 24782"/>
                <a:gd name="connsiteX20" fmla="*/ 8065 w 22062"/>
                <a:gd name="connsiteY20" fmla="*/ 20181 h 24782"/>
                <a:gd name="connsiteX21" fmla="*/ 13714 w 22062"/>
                <a:gd name="connsiteY21" fmla="*/ 17415 h 24782"/>
                <a:gd name="connsiteX22" fmla="*/ 16959 w 22062"/>
                <a:gd name="connsiteY22" fmla="*/ 12023 h 24782"/>
                <a:gd name="connsiteX23" fmla="*/ 17419 w 22062"/>
                <a:gd name="connsiteY23" fmla="*/ 8913 h 24782"/>
                <a:gd name="connsiteX24" fmla="*/ 16530 w 22062"/>
                <a:gd name="connsiteY24" fmla="*/ 5889 h 24782"/>
                <a:gd name="connsiteX25" fmla="*/ 15432 w 22062"/>
                <a:gd name="connsiteY25" fmla="*/ 4920 h 24782"/>
                <a:gd name="connsiteX26" fmla="*/ 14015 w 22062"/>
                <a:gd name="connsiteY26" fmla="*/ 4539 h 24782"/>
                <a:gd name="connsiteX27" fmla="*/ 13831 w 22062"/>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2">
                  <a:moveTo>
                    <a:pt x="8249" y="24782"/>
                  </a:moveTo>
                  <a:lnTo>
                    <a:pt x="7881" y="24782"/>
                  </a:lnTo>
                  <a:cubicBezTo>
                    <a:pt x="6678" y="24739"/>
                    <a:pt x="5501" y="24426"/>
                    <a:pt x="4439" y="23862"/>
                  </a:cubicBezTo>
                  <a:cubicBezTo>
                    <a:pt x="3378" y="23298"/>
                    <a:pt x="2458" y="22500"/>
                    <a:pt x="1747" y="21531"/>
                  </a:cubicBezTo>
                  <a:cubicBezTo>
                    <a:pt x="820" y="20034"/>
                    <a:pt x="244" y="18347"/>
                    <a:pt x="60" y="16593"/>
                  </a:cubicBezTo>
                  <a:cubicBezTo>
                    <a:pt x="-118" y="14839"/>
                    <a:pt x="103" y="13066"/>
                    <a:pt x="704" y="11410"/>
                  </a:cubicBezTo>
                  <a:cubicBezTo>
                    <a:pt x="1446" y="8330"/>
                    <a:pt x="3151" y="5570"/>
                    <a:pt x="5562" y="3521"/>
                  </a:cubicBezTo>
                  <a:cubicBezTo>
                    <a:pt x="7979" y="1466"/>
                    <a:pt x="10979" y="239"/>
                    <a:pt x="14138" y="0"/>
                  </a:cubicBezTo>
                  <a:cubicBezTo>
                    <a:pt x="15346" y="6"/>
                    <a:pt x="16536" y="307"/>
                    <a:pt x="17603" y="871"/>
                  </a:cubicBezTo>
                  <a:cubicBezTo>
                    <a:pt x="18671" y="1442"/>
                    <a:pt x="19585" y="2257"/>
                    <a:pt x="20272" y="3251"/>
                  </a:cubicBezTo>
                  <a:cubicBezTo>
                    <a:pt x="21210" y="4742"/>
                    <a:pt x="21805" y="6429"/>
                    <a:pt x="21995" y="8183"/>
                  </a:cubicBezTo>
                  <a:cubicBezTo>
                    <a:pt x="22186" y="9937"/>
                    <a:pt x="21971" y="11716"/>
                    <a:pt x="21376" y="13373"/>
                  </a:cubicBezTo>
                  <a:cubicBezTo>
                    <a:pt x="20591" y="16378"/>
                    <a:pt x="18922" y="19071"/>
                    <a:pt x="16579" y="21108"/>
                  </a:cubicBezTo>
                  <a:cubicBezTo>
                    <a:pt x="14236" y="23144"/>
                    <a:pt x="11334" y="24426"/>
                    <a:pt x="8249" y="24782"/>
                  </a:cubicBezTo>
                  <a:close/>
                  <a:moveTo>
                    <a:pt x="13831" y="4539"/>
                  </a:moveTo>
                  <a:cubicBezTo>
                    <a:pt x="11733" y="4907"/>
                    <a:pt x="9788" y="5870"/>
                    <a:pt x="8237" y="7318"/>
                  </a:cubicBezTo>
                  <a:cubicBezTo>
                    <a:pt x="6678" y="8766"/>
                    <a:pt x="5574" y="10637"/>
                    <a:pt x="5059" y="12698"/>
                  </a:cubicBezTo>
                  <a:cubicBezTo>
                    <a:pt x="4679" y="13691"/>
                    <a:pt x="4519" y="14753"/>
                    <a:pt x="4593" y="15814"/>
                  </a:cubicBezTo>
                  <a:cubicBezTo>
                    <a:pt x="4673" y="16875"/>
                    <a:pt x="4973" y="17906"/>
                    <a:pt x="5488" y="18832"/>
                  </a:cubicBezTo>
                  <a:cubicBezTo>
                    <a:pt x="5777" y="19249"/>
                    <a:pt x="6163" y="19587"/>
                    <a:pt x="6611" y="19820"/>
                  </a:cubicBezTo>
                  <a:cubicBezTo>
                    <a:pt x="7059" y="20053"/>
                    <a:pt x="7556" y="20175"/>
                    <a:pt x="8065" y="20181"/>
                  </a:cubicBezTo>
                  <a:cubicBezTo>
                    <a:pt x="10175" y="19826"/>
                    <a:pt x="12138" y="18863"/>
                    <a:pt x="13714" y="17415"/>
                  </a:cubicBezTo>
                  <a:cubicBezTo>
                    <a:pt x="15297" y="15967"/>
                    <a:pt x="16419" y="14096"/>
                    <a:pt x="16959" y="12023"/>
                  </a:cubicBezTo>
                  <a:cubicBezTo>
                    <a:pt x="17340" y="11029"/>
                    <a:pt x="17493" y="9968"/>
                    <a:pt x="17419" y="8913"/>
                  </a:cubicBezTo>
                  <a:cubicBezTo>
                    <a:pt x="17346" y="7852"/>
                    <a:pt x="17045" y="6821"/>
                    <a:pt x="16530" y="5889"/>
                  </a:cubicBezTo>
                  <a:cubicBezTo>
                    <a:pt x="16242" y="5484"/>
                    <a:pt x="15868" y="5153"/>
                    <a:pt x="15432" y="4920"/>
                  </a:cubicBezTo>
                  <a:cubicBezTo>
                    <a:pt x="14996" y="4687"/>
                    <a:pt x="14512" y="4558"/>
                    <a:pt x="14015" y="4539"/>
                  </a:cubicBezTo>
                  <a:lnTo>
                    <a:pt x="13831" y="4539"/>
                  </a:lnTo>
                  <a:close/>
                </a:path>
              </a:pathLst>
            </a:custGeom>
            <a:solidFill>
              <a:srgbClr val="0E0E0E"/>
            </a:solidFill>
            <a:ln w="6134"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FE84B862-E381-4712-A04D-A8F3F08F93E7}"/>
                </a:ext>
              </a:extLst>
            </p:cNvPr>
            <p:cNvSpPr/>
            <p:nvPr/>
          </p:nvSpPr>
          <p:spPr>
            <a:xfrm>
              <a:off x="6016419" y="1762285"/>
              <a:ext cx="17399" cy="20181"/>
            </a:xfrm>
            <a:custGeom>
              <a:avLst/>
              <a:gdLst>
                <a:gd name="connsiteX0" fmla="*/ 16859 w 17399"/>
                <a:gd name="connsiteY0" fmla="*/ 10367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85 w 17399"/>
                <a:gd name="connsiteY5" fmla="*/ 17034 h 20181"/>
                <a:gd name="connsiteX6" fmla="*/ 16859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9" y="10367"/>
                  </a:moveTo>
                  <a:cubicBezTo>
                    <a:pt x="18514" y="4785"/>
                    <a:pt x="16245" y="184"/>
                    <a:pt x="11767" y="0"/>
                  </a:cubicBezTo>
                  <a:cubicBezTo>
                    <a:pt x="9129" y="294"/>
                    <a:pt x="6639" y="1380"/>
                    <a:pt x="4633" y="3122"/>
                  </a:cubicBezTo>
                  <a:cubicBezTo>
                    <a:pt x="2627" y="4864"/>
                    <a:pt x="1198" y="7177"/>
                    <a:pt x="541" y="9753"/>
                  </a:cubicBezTo>
                  <a:cubicBezTo>
                    <a:pt x="-1115" y="15335"/>
                    <a:pt x="1155" y="19997"/>
                    <a:pt x="5633" y="20181"/>
                  </a:cubicBezTo>
                  <a:cubicBezTo>
                    <a:pt x="8283" y="19887"/>
                    <a:pt x="10779" y="18789"/>
                    <a:pt x="12785" y="17034"/>
                  </a:cubicBezTo>
                  <a:cubicBezTo>
                    <a:pt x="14791" y="15280"/>
                    <a:pt x="16214" y="12955"/>
                    <a:pt x="16859" y="10367"/>
                  </a:cubicBezTo>
                  <a:close/>
                </a:path>
              </a:pathLst>
            </a:custGeom>
            <a:solidFill>
              <a:srgbClr val="161616"/>
            </a:solidFill>
            <a:ln w="6134"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BBB51990-2F2E-437A-A934-53CE504D6E71}"/>
                </a:ext>
              </a:extLst>
            </p:cNvPr>
            <p:cNvSpPr/>
            <p:nvPr/>
          </p:nvSpPr>
          <p:spPr>
            <a:xfrm>
              <a:off x="6014104" y="1759954"/>
              <a:ext cx="22154" cy="24782"/>
            </a:xfrm>
            <a:custGeom>
              <a:avLst/>
              <a:gdLst>
                <a:gd name="connsiteX0" fmla="*/ 8193 w 22154"/>
                <a:gd name="connsiteY0" fmla="*/ 24782 h 24782"/>
                <a:gd name="connsiteX1" fmla="*/ 7887 w 22154"/>
                <a:gd name="connsiteY1" fmla="*/ 24782 h 24782"/>
                <a:gd name="connsiteX2" fmla="*/ 4421 w 22154"/>
                <a:gd name="connsiteY2" fmla="*/ 23905 h 24782"/>
                <a:gd name="connsiteX3" fmla="*/ 1753 w 22154"/>
                <a:gd name="connsiteY3" fmla="*/ 21531 h 24782"/>
                <a:gd name="connsiteX4" fmla="*/ 60 w 22154"/>
                <a:gd name="connsiteY4" fmla="*/ 16593 h 24782"/>
                <a:gd name="connsiteX5" fmla="*/ 710 w 22154"/>
                <a:gd name="connsiteY5" fmla="*/ 11409 h 24782"/>
                <a:gd name="connsiteX6" fmla="*/ 5531 w 22154"/>
                <a:gd name="connsiteY6" fmla="*/ 3472 h 24782"/>
                <a:gd name="connsiteX7" fmla="*/ 14144 w 22154"/>
                <a:gd name="connsiteY7" fmla="*/ 0 h 24782"/>
                <a:gd name="connsiteX8" fmla="*/ 17585 w 22154"/>
                <a:gd name="connsiteY8" fmla="*/ 920 h 24782"/>
                <a:gd name="connsiteX9" fmla="*/ 20278 w 22154"/>
                <a:gd name="connsiteY9" fmla="*/ 3251 h 24782"/>
                <a:gd name="connsiteX10" fmla="*/ 22057 w 22154"/>
                <a:gd name="connsiteY10" fmla="*/ 8103 h 24782"/>
                <a:gd name="connsiteX11" fmla="*/ 21566 w 22154"/>
                <a:gd name="connsiteY11" fmla="*/ 13250 h 24782"/>
                <a:gd name="connsiteX12" fmla="*/ 16708 w 22154"/>
                <a:gd name="connsiteY12" fmla="*/ 21132 h 24782"/>
                <a:gd name="connsiteX13" fmla="*/ 8193 w 22154"/>
                <a:gd name="connsiteY13" fmla="*/ 24782 h 24782"/>
                <a:gd name="connsiteX14" fmla="*/ 13837 w 22154"/>
                <a:gd name="connsiteY14" fmla="*/ 4601 h 24782"/>
                <a:gd name="connsiteX15" fmla="*/ 8243 w 22154"/>
                <a:gd name="connsiteY15" fmla="*/ 7379 h 24782"/>
                <a:gd name="connsiteX16" fmla="*/ 5065 w 22154"/>
                <a:gd name="connsiteY16" fmla="*/ 12759 h 24782"/>
                <a:gd name="connsiteX17" fmla="*/ 4605 w 22154"/>
                <a:gd name="connsiteY17" fmla="*/ 15875 h 24782"/>
                <a:gd name="connsiteX18" fmla="*/ 5494 w 22154"/>
                <a:gd name="connsiteY18" fmla="*/ 18893 h 24782"/>
                <a:gd name="connsiteX19" fmla="*/ 6623 w 22154"/>
                <a:gd name="connsiteY19" fmla="*/ 19850 h 24782"/>
                <a:gd name="connsiteX20" fmla="*/ 8071 w 22154"/>
                <a:gd name="connsiteY20" fmla="*/ 20181 h 24782"/>
                <a:gd name="connsiteX21" fmla="*/ 13635 w 22154"/>
                <a:gd name="connsiteY21" fmla="*/ 17390 h 24782"/>
                <a:gd name="connsiteX22" fmla="*/ 16781 w 22154"/>
                <a:gd name="connsiteY22" fmla="*/ 12023 h 24782"/>
                <a:gd name="connsiteX23" fmla="*/ 17260 w 22154"/>
                <a:gd name="connsiteY23" fmla="*/ 8907 h 24782"/>
                <a:gd name="connsiteX24" fmla="*/ 16352 w 22154"/>
                <a:gd name="connsiteY24" fmla="*/ 5889 h 24782"/>
                <a:gd name="connsiteX25" fmla="*/ 15254 w 22154"/>
                <a:gd name="connsiteY25" fmla="*/ 4920 h 24782"/>
                <a:gd name="connsiteX26" fmla="*/ 13837 w 22154"/>
                <a:gd name="connsiteY26" fmla="*/ 4539 h 24782"/>
                <a:gd name="connsiteX27" fmla="*/ 13837 w 22154"/>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4" h="24782">
                  <a:moveTo>
                    <a:pt x="8193" y="24782"/>
                  </a:moveTo>
                  <a:lnTo>
                    <a:pt x="7887" y="24782"/>
                  </a:lnTo>
                  <a:cubicBezTo>
                    <a:pt x="6678" y="24770"/>
                    <a:pt x="5494" y="24469"/>
                    <a:pt x="4421" y="23905"/>
                  </a:cubicBezTo>
                  <a:cubicBezTo>
                    <a:pt x="3354" y="23340"/>
                    <a:pt x="2440" y="22525"/>
                    <a:pt x="1753" y="21531"/>
                  </a:cubicBezTo>
                  <a:cubicBezTo>
                    <a:pt x="820" y="20034"/>
                    <a:pt x="244" y="18347"/>
                    <a:pt x="60" y="16593"/>
                  </a:cubicBezTo>
                  <a:cubicBezTo>
                    <a:pt x="-118" y="14839"/>
                    <a:pt x="103" y="13066"/>
                    <a:pt x="710" y="11409"/>
                  </a:cubicBezTo>
                  <a:cubicBezTo>
                    <a:pt x="1421" y="8312"/>
                    <a:pt x="3108" y="5527"/>
                    <a:pt x="5531" y="3472"/>
                  </a:cubicBezTo>
                  <a:cubicBezTo>
                    <a:pt x="7954" y="1417"/>
                    <a:pt x="10972" y="196"/>
                    <a:pt x="14144" y="0"/>
                  </a:cubicBezTo>
                  <a:cubicBezTo>
                    <a:pt x="15346" y="43"/>
                    <a:pt x="16524" y="356"/>
                    <a:pt x="17585" y="920"/>
                  </a:cubicBezTo>
                  <a:cubicBezTo>
                    <a:pt x="18652" y="1478"/>
                    <a:pt x="19573" y="2282"/>
                    <a:pt x="20278" y="3251"/>
                  </a:cubicBezTo>
                  <a:cubicBezTo>
                    <a:pt x="21229" y="4717"/>
                    <a:pt x="21836" y="6373"/>
                    <a:pt x="22057" y="8103"/>
                  </a:cubicBezTo>
                  <a:cubicBezTo>
                    <a:pt x="22284" y="9833"/>
                    <a:pt x="22112" y="11593"/>
                    <a:pt x="21566" y="13250"/>
                  </a:cubicBezTo>
                  <a:cubicBezTo>
                    <a:pt x="20799" y="16317"/>
                    <a:pt x="19100" y="19071"/>
                    <a:pt x="16708" y="21132"/>
                  </a:cubicBezTo>
                  <a:cubicBezTo>
                    <a:pt x="14315" y="23199"/>
                    <a:pt x="11340" y="24475"/>
                    <a:pt x="8193" y="24782"/>
                  </a:cubicBezTo>
                  <a:close/>
                  <a:moveTo>
                    <a:pt x="13837" y="4601"/>
                  </a:moveTo>
                  <a:cubicBezTo>
                    <a:pt x="11739" y="4969"/>
                    <a:pt x="9801" y="5932"/>
                    <a:pt x="8243" y="7379"/>
                  </a:cubicBezTo>
                  <a:cubicBezTo>
                    <a:pt x="6685" y="8827"/>
                    <a:pt x="5581" y="10698"/>
                    <a:pt x="5065" y="12759"/>
                  </a:cubicBezTo>
                  <a:cubicBezTo>
                    <a:pt x="4685" y="13753"/>
                    <a:pt x="4531" y="14814"/>
                    <a:pt x="4605" y="15875"/>
                  </a:cubicBezTo>
                  <a:cubicBezTo>
                    <a:pt x="4679" y="16936"/>
                    <a:pt x="4979" y="17967"/>
                    <a:pt x="5494" y="18893"/>
                  </a:cubicBezTo>
                  <a:cubicBezTo>
                    <a:pt x="5789" y="19298"/>
                    <a:pt x="6175" y="19629"/>
                    <a:pt x="6623" y="19850"/>
                  </a:cubicBezTo>
                  <a:cubicBezTo>
                    <a:pt x="7077" y="20077"/>
                    <a:pt x="7568" y="20187"/>
                    <a:pt x="8071" y="20181"/>
                  </a:cubicBezTo>
                  <a:cubicBezTo>
                    <a:pt x="10156" y="19807"/>
                    <a:pt x="12089" y="18838"/>
                    <a:pt x="13635" y="17390"/>
                  </a:cubicBezTo>
                  <a:cubicBezTo>
                    <a:pt x="15174" y="15943"/>
                    <a:pt x="16272" y="14078"/>
                    <a:pt x="16781" y="12023"/>
                  </a:cubicBezTo>
                  <a:cubicBezTo>
                    <a:pt x="17168" y="11035"/>
                    <a:pt x="17333" y="9968"/>
                    <a:pt x="17260" y="8907"/>
                  </a:cubicBezTo>
                  <a:cubicBezTo>
                    <a:pt x="17180" y="7846"/>
                    <a:pt x="16874" y="6815"/>
                    <a:pt x="16352" y="5889"/>
                  </a:cubicBezTo>
                  <a:cubicBezTo>
                    <a:pt x="16070" y="5484"/>
                    <a:pt x="15689" y="5153"/>
                    <a:pt x="15254" y="4920"/>
                  </a:cubicBezTo>
                  <a:cubicBezTo>
                    <a:pt x="14818" y="4687"/>
                    <a:pt x="14334" y="4552"/>
                    <a:pt x="13837" y="4539"/>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F6615439-892C-4268-ADCF-169141E52BF9}"/>
                </a:ext>
              </a:extLst>
            </p:cNvPr>
            <p:cNvSpPr/>
            <p:nvPr/>
          </p:nvSpPr>
          <p:spPr>
            <a:xfrm>
              <a:off x="6053498" y="1763695"/>
              <a:ext cx="17216" cy="19936"/>
            </a:xfrm>
            <a:custGeom>
              <a:avLst/>
              <a:gdLst>
                <a:gd name="connsiteX0" fmla="*/ 11432 w 17216"/>
                <a:gd name="connsiteY0" fmla="*/ 0 h 19936"/>
                <a:gd name="connsiteX1" fmla="*/ 4543 w 17216"/>
                <a:gd name="connsiteY1" fmla="*/ 3092 h 19936"/>
                <a:gd name="connsiteX2" fmla="*/ 574 w 17216"/>
                <a:gd name="connsiteY2" fmla="*/ 9508 h 19936"/>
                <a:gd name="connsiteX3" fmla="*/ 5604 w 17216"/>
                <a:gd name="connsiteY3" fmla="*/ 19936 h 19936"/>
                <a:gd name="connsiteX4" fmla="*/ 12757 w 17216"/>
                <a:gd name="connsiteY4" fmla="*/ 16789 h 19936"/>
                <a:gd name="connsiteX5" fmla="*/ 16830 w 17216"/>
                <a:gd name="connsiteY5" fmla="*/ 10122 h 19936"/>
                <a:gd name="connsiteX6" fmla="*/ 11432 w 17216"/>
                <a:gd name="connsiteY6" fmla="*/ 0 h 1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6" h="19936">
                  <a:moveTo>
                    <a:pt x="11432" y="0"/>
                  </a:moveTo>
                  <a:cubicBezTo>
                    <a:pt x="8880" y="319"/>
                    <a:pt x="6481" y="1399"/>
                    <a:pt x="4543" y="3092"/>
                  </a:cubicBezTo>
                  <a:cubicBezTo>
                    <a:pt x="2611" y="4785"/>
                    <a:pt x="1224" y="7018"/>
                    <a:pt x="574" y="9508"/>
                  </a:cubicBezTo>
                  <a:cubicBezTo>
                    <a:pt x="-1143" y="15090"/>
                    <a:pt x="1126" y="19752"/>
                    <a:pt x="5604" y="19936"/>
                  </a:cubicBezTo>
                  <a:cubicBezTo>
                    <a:pt x="8254" y="19642"/>
                    <a:pt x="10745" y="18544"/>
                    <a:pt x="12757" y="16789"/>
                  </a:cubicBezTo>
                  <a:cubicBezTo>
                    <a:pt x="14763" y="15035"/>
                    <a:pt x="16179" y="12710"/>
                    <a:pt x="16830" y="10122"/>
                  </a:cubicBezTo>
                  <a:cubicBezTo>
                    <a:pt x="18179" y="4785"/>
                    <a:pt x="15909" y="123"/>
                    <a:pt x="11432" y="0"/>
                  </a:cubicBezTo>
                  <a:close/>
                </a:path>
              </a:pathLst>
            </a:custGeom>
            <a:solidFill>
              <a:srgbClr val="161616"/>
            </a:solidFill>
            <a:ln w="6134"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2604B000-5A33-4DDC-A128-C4FF745DCC17}"/>
                </a:ext>
              </a:extLst>
            </p:cNvPr>
            <p:cNvSpPr/>
            <p:nvPr/>
          </p:nvSpPr>
          <p:spPr>
            <a:xfrm>
              <a:off x="6050850" y="1761365"/>
              <a:ext cx="22060" cy="24781"/>
            </a:xfrm>
            <a:custGeom>
              <a:avLst/>
              <a:gdLst>
                <a:gd name="connsiteX0" fmla="*/ 8252 w 22060"/>
                <a:gd name="connsiteY0" fmla="*/ 24782 h 24781"/>
                <a:gd name="connsiteX1" fmla="*/ 7884 w 22060"/>
                <a:gd name="connsiteY1" fmla="*/ 24782 h 24781"/>
                <a:gd name="connsiteX2" fmla="*/ 4430 w 22060"/>
                <a:gd name="connsiteY2" fmla="*/ 23893 h 24781"/>
                <a:gd name="connsiteX3" fmla="*/ 1750 w 22060"/>
                <a:gd name="connsiteY3" fmla="*/ 21531 h 24781"/>
                <a:gd name="connsiteX4" fmla="*/ 63 w 22060"/>
                <a:gd name="connsiteY4" fmla="*/ 16593 h 24781"/>
                <a:gd name="connsiteX5" fmla="*/ 707 w 22060"/>
                <a:gd name="connsiteY5" fmla="*/ 11409 h 24781"/>
                <a:gd name="connsiteX6" fmla="*/ 5578 w 22060"/>
                <a:gd name="connsiteY6" fmla="*/ 3527 h 24781"/>
                <a:gd name="connsiteX7" fmla="*/ 14141 w 22060"/>
                <a:gd name="connsiteY7" fmla="*/ 0 h 24781"/>
                <a:gd name="connsiteX8" fmla="*/ 17594 w 22060"/>
                <a:gd name="connsiteY8" fmla="*/ 908 h 24781"/>
                <a:gd name="connsiteX9" fmla="*/ 20275 w 22060"/>
                <a:gd name="connsiteY9" fmla="*/ 3251 h 24781"/>
                <a:gd name="connsiteX10" fmla="*/ 21992 w 22060"/>
                <a:gd name="connsiteY10" fmla="*/ 8183 h 24781"/>
                <a:gd name="connsiteX11" fmla="*/ 21379 w 22060"/>
                <a:gd name="connsiteY11" fmla="*/ 13372 h 24781"/>
                <a:gd name="connsiteX12" fmla="*/ 16601 w 22060"/>
                <a:gd name="connsiteY12" fmla="*/ 21126 h 24781"/>
                <a:gd name="connsiteX13" fmla="*/ 8252 w 22060"/>
                <a:gd name="connsiteY13" fmla="*/ 24782 h 24781"/>
                <a:gd name="connsiteX14" fmla="*/ 13834 w 22060"/>
                <a:gd name="connsiteY14" fmla="*/ 4601 h 24781"/>
                <a:gd name="connsiteX15" fmla="*/ 8240 w 22060"/>
                <a:gd name="connsiteY15" fmla="*/ 7379 h 24781"/>
                <a:gd name="connsiteX16" fmla="*/ 5062 w 22060"/>
                <a:gd name="connsiteY16" fmla="*/ 12759 h 24781"/>
                <a:gd name="connsiteX17" fmla="*/ 4602 w 22060"/>
                <a:gd name="connsiteY17" fmla="*/ 15875 h 24781"/>
                <a:gd name="connsiteX18" fmla="*/ 5491 w 22060"/>
                <a:gd name="connsiteY18" fmla="*/ 18893 h 24781"/>
                <a:gd name="connsiteX19" fmla="*/ 6626 w 22060"/>
                <a:gd name="connsiteY19" fmla="*/ 19850 h 24781"/>
                <a:gd name="connsiteX20" fmla="*/ 8068 w 22060"/>
                <a:gd name="connsiteY20" fmla="*/ 20181 h 24781"/>
                <a:gd name="connsiteX21" fmla="*/ 13754 w 22060"/>
                <a:gd name="connsiteY21" fmla="*/ 17452 h 24781"/>
                <a:gd name="connsiteX22" fmla="*/ 16963 w 22060"/>
                <a:gd name="connsiteY22" fmla="*/ 12023 h 24781"/>
                <a:gd name="connsiteX23" fmla="*/ 17441 w 22060"/>
                <a:gd name="connsiteY23" fmla="*/ 8907 h 24781"/>
                <a:gd name="connsiteX24" fmla="*/ 16533 w 22060"/>
                <a:gd name="connsiteY24" fmla="*/ 5889 h 24781"/>
                <a:gd name="connsiteX25" fmla="*/ 15435 w 22060"/>
                <a:gd name="connsiteY25" fmla="*/ 4919 h 24781"/>
                <a:gd name="connsiteX26" fmla="*/ 14018 w 22060"/>
                <a:gd name="connsiteY26" fmla="*/ 4539 h 24781"/>
                <a:gd name="connsiteX27" fmla="*/ 13834 w 2206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1">
                  <a:moveTo>
                    <a:pt x="8252" y="24782"/>
                  </a:moveTo>
                  <a:lnTo>
                    <a:pt x="7884" y="24782"/>
                  </a:lnTo>
                  <a:cubicBezTo>
                    <a:pt x="6682" y="24764"/>
                    <a:pt x="5498" y="24457"/>
                    <a:pt x="4430" y="23893"/>
                  </a:cubicBezTo>
                  <a:cubicBezTo>
                    <a:pt x="3363" y="23328"/>
                    <a:pt x="2449" y="22518"/>
                    <a:pt x="1750" y="21531"/>
                  </a:cubicBezTo>
                  <a:cubicBezTo>
                    <a:pt x="817" y="20034"/>
                    <a:pt x="241" y="18347"/>
                    <a:pt x="63" y="16593"/>
                  </a:cubicBezTo>
                  <a:cubicBezTo>
                    <a:pt x="-121" y="14838"/>
                    <a:pt x="100" y="13066"/>
                    <a:pt x="707" y="11409"/>
                  </a:cubicBezTo>
                  <a:cubicBezTo>
                    <a:pt x="1461" y="8336"/>
                    <a:pt x="3167" y="5576"/>
                    <a:pt x="5578" y="3527"/>
                  </a:cubicBezTo>
                  <a:cubicBezTo>
                    <a:pt x="7988" y="1478"/>
                    <a:pt x="10988" y="245"/>
                    <a:pt x="14141" y="0"/>
                  </a:cubicBezTo>
                  <a:cubicBezTo>
                    <a:pt x="15349" y="31"/>
                    <a:pt x="16527" y="344"/>
                    <a:pt x="17594" y="908"/>
                  </a:cubicBezTo>
                  <a:cubicBezTo>
                    <a:pt x="18656" y="1472"/>
                    <a:pt x="19576" y="2270"/>
                    <a:pt x="20275" y="3251"/>
                  </a:cubicBezTo>
                  <a:cubicBezTo>
                    <a:pt x="21214" y="4748"/>
                    <a:pt x="21802" y="6435"/>
                    <a:pt x="21992" y="8183"/>
                  </a:cubicBezTo>
                  <a:cubicBezTo>
                    <a:pt x="22183" y="9937"/>
                    <a:pt x="21974" y="11710"/>
                    <a:pt x="21379" y="13372"/>
                  </a:cubicBezTo>
                  <a:cubicBezTo>
                    <a:pt x="20612" y="16384"/>
                    <a:pt x="18944" y="19090"/>
                    <a:pt x="16601" y="21126"/>
                  </a:cubicBezTo>
                  <a:cubicBezTo>
                    <a:pt x="14257" y="23169"/>
                    <a:pt x="11344" y="24445"/>
                    <a:pt x="8252" y="24782"/>
                  </a:cubicBezTo>
                  <a:close/>
                  <a:moveTo>
                    <a:pt x="13834" y="4601"/>
                  </a:moveTo>
                  <a:cubicBezTo>
                    <a:pt x="11742" y="4969"/>
                    <a:pt x="9798" y="5932"/>
                    <a:pt x="8240" y="7379"/>
                  </a:cubicBezTo>
                  <a:cubicBezTo>
                    <a:pt x="6682" y="8827"/>
                    <a:pt x="5578" y="10698"/>
                    <a:pt x="5062" y="12759"/>
                  </a:cubicBezTo>
                  <a:cubicBezTo>
                    <a:pt x="4682" y="13753"/>
                    <a:pt x="4529" y="14814"/>
                    <a:pt x="4602" y="15875"/>
                  </a:cubicBezTo>
                  <a:cubicBezTo>
                    <a:pt x="4676" y="16936"/>
                    <a:pt x="4983" y="17967"/>
                    <a:pt x="5491" y="18893"/>
                  </a:cubicBezTo>
                  <a:cubicBezTo>
                    <a:pt x="5786" y="19298"/>
                    <a:pt x="6178" y="19629"/>
                    <a:pt x="6626" y="19850"/>
                  </a:cubicBezTo>
                  <a:cubicBezTo>
                    <a:pt x="7074" y="20077"/>
                    <a:pt x="7571" y="20187"/>
                    <a:pt x="8068" y="20181"/>
                  </a:cubicBezTo>
                  <a:cubicBezTo>
                    <a:pt x="10191" y="19856"/>
                    <a:pt x="12172" y="18905"/>
                    <a:pt x="13754" y="17452"/>
                  </a:cubicBezTo>
                  <a:cubicBezTo>
                    <a:pt x="15337" y="15998"/>
                    <a:pt x="16454" y="14109"/>
                    <a:pt x="16963" y="12023"/>
                  </a:cubicBezTo>
                  <a:cubicBezTo>
                    <a:pt x="17349" y="11035"/>
                    <a:pt x="17515" y="9968"/>
                    <a:pt x="17441" y="8907"/>
                  </a:cubicBezTo>
                  <a:cubicBezTo>
                    <a:pt x="17367" y="7846"/>
                    <a:pt x="17054" y="6815"/>
                    <a:pt x="16533" y="5889"/>
                  </a:cubicBezTo>
                  <a:cubicBezTo>
                    <a:pt x="16251" y="5484"/>
                    <a:pt x="15871" y="5153"/>
                    <a:pt x="15435" y="4919"/>
                  </a:cubicBezTo>
                  <a:cubicBezTo>
                    <a:pt x="15000" y="4686"/>
                    <a:pt x="14515" y="4551"/>
                    <a:pt x="14018" y="4539"/>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BBBB838A-F83E-4BBC-853F-3B8E8D0AA220}"/>
                </a:ext>
              </a:extLst>
            </p:cNvPr>
            <p:cNvSpPr/>
            <p:nvPr/>
          </p:nvSpPr>
          <p:spPr>
            <a:xfrm>
              <a:off x="5942932" y="1759463"/>
              <a:ext cx="17399" cy="20181"/>
            </a:xfrm>
            <a:custGeom>
              <a:avLst/>
              <a:gdLst>
                <a:gd name="connsiteX0" fmla="*/ 5633 w 17399"/>
                <a:gd name="connsiteY0" fmla="*/ 20181 h 20181"/>
                <a:gd name="connsiteX1" fmla="*/ 12785 w 17399"/>
                <a:gd name="connsiteY1" fmla="*/ 17035 h 20181"/>
                <a:gd name="connsiteX2" fmla="*/ 16858 w 17399"/>
                <a:gd name="connsiteY2" fmla="*/ 10367 h 20181"/>
                <a:gd name="connsiteX3" fmla="*/ 11767 w 17399"/>
                <a:gd name="connsiteY3" fmla="*/ 0 h 20181"/>
                <a:gd name="connsiteX4" fmla="*/ 4633 w 17399"/>
                <a:gd name="connsiteY4" fmla="*/ 3122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83" y="19887"/>
                    <a:pt x="10779" y="18789"/>
                    <a:pt x="12785" y="17035"/>
                  </a:cubicBezTo>
                  <a:cubicBezTo>
                    <a:pt x="14791" y="15280"/>
                    <a:pt x="16214" y="12955"/>
                    <a:pt x="16858" y="10367"/>
                  </a:cubicBezTo>
                  <a:cubicBezTo>
                    <a:pt x="18515" y="4785"/>
                    <a:pt x="16245" y="184"/>
                    <a:pt x="11767" y="0"/>
                  </a:cubicBezTo>
                  <a:cubicBezTo>
                    <a:pt x="9129" y="294"/>
                    <a:pt x="6639" y="1380"/>
                    <a:pt x="4633" y="3122"/>
                  </a:cubicBezTo>
                  <a:cubicBezTo>
                    <a:pt x="2627" y="4864"/>
                    <a:pt x="1198" y="7177"/>
                    <a:pt x="541" y="9753"/>
                  </a:cubicBezTo>
                  <a:cubicBezTo>
                    <a:pt x="-1115" y="15335"/>
                    <a:pt x="1155" y="19875"/>
                    <a:pt x="5633" y="20181"/>
                  </a:cubicBezTo>
                  <a:close/>
                </a:path>
              </a:pathLst>
            </a:custGeom>
            <a:solidFill>
              <a:srgbClr val="161616"/>
            </a:solidFill>
            <a:ln w="6134"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0ECD2CF4-1AF7-4B4D-9877-339AD74980EC}"/>
                </a:ext>
              </a:extLst>
            </p:cNvPr>
            <p:cNvSpPr/>
            <p:nvPr/>
          </p:nvSpPr>
          <p:spPr>
            <a:xfrm>
              <a:off x="5940617" y="1757132"/>
              <a:ext cx="22063" cy="24781"/>
            </a:xfrm>
            <a:custGeom>
              <a:avLst/>
              <a:gdLst>
                <a:gd name="connsiteX0" fmla="*/ 8255 w 22063"/>
                <a:gd name="connsiteY0" fmla="*/ 24782 h 24781"/>
                <a:gd name="connsiteX1" fmla="*/ 7887 w 22063"/>
                <a:gd name="connsiteY1" fmla="*/ 24782 h 24781"/>
                <a:gd name="connsiteX2" fmla="*/ 4421 w 22063"/>
                <a:gd name="connsiteY2" fmla="*/ 23905 h 24781"/>
                <a:gd name="connsiteX3" fmla="*/ 1753 w 22063"/>
                <a:gd name="connsiteY3" fmla="*/ 21531 h 24781"/>
                <a:gd name="connsiteX4" fmla="*/ 60 w 22063"/>
                <a:gd name="connsiteY4" fmla="*/ 16593 h 24781"/>
                <a:gd name="connsiteX5" fmla="*/ 710 w 22063"/>
                <a:gd name="connsiteY5" fmla="*/ 11409 h 24781"/>
                <a:gd name="connsiteX6" fmla="*/ 5568 w 22063"/>
                <a:gd name="connsiteY6" fmla="*/ 3521 h 24781"/>
                <a:gd name="connsiteX7" fmla="*/ 14143 w 22063"/>
                <a:gd name="connsiteY7" fmla="*/ 0 h 24781"/>
                <a:gd name="connsiteX8" fmla="*/ 17591 w 22063"/>
                <a:gd name="connsiteY8" fmla="*/ 908 h 24781"/>
                <a:gd name="connsiteX9" fmla="*/ 20278 w 22063"/>
                <a:gd name="connsiteY9" fmla="*/ 3251 h 24781"/>
                <a:gd name="connsiteX10" fmla="*/ 21995 w 22063"/>
                <a:gd name="connsiteY10" fmla="*/ 8183 h 24781"/>
                <a:gd name="connsiteX11" fmla="*/ 21382 w 22063"/>
                <a:gd name="connsiteY11" fmla="*/ 13372 h 24781"/>
                <a:gd name="connsiteX12" fmla="*/ 16603 w 22063"/>
                <a:gd name="connsiteY12" fmla="*/ 21132 h 24781"/>
                <a:gd name="connsiteX13" fmla="*/ 8255 w 22063"/>
                <a:gd name="connsiteY13" fmla="*/ 24782 h 24781"/>
                <a:gd name="connsiteX14" fmla="*/ 13837 w 22063"/>
                <a:gd name="connsiteY14" fmla="*/ 4601 h 24781"/>
                <a:gd name="connsiteX15" fmla="*/ 8243 w 22063"/>
                <a:gd name="connsiteY15" fmla="*/ 7379 h 24781"/>
                <a:gd name="connsiteX16" fmla="*/ 5065 w 22063"/>
                <a:gd name="connsiteY16" fmla="*/ 12759 h 24781"/>
                <a:gd name="connsiteX17" fmla="*/ 4605 w 22063"/>
                <a:gd name="connsiteY17" fmla="*/ 15875 h 24781"/>
                <a:gd name="connsiteX18" fmla="*/ 5494 w 22063"/>
                <a:gd name="connsiteY18" fmla="*/ 18893 h 24781"/>
                <a:gd name="connsiteX19" fmla="*/ 6623 w 22063"/>
                <a:gd name="connsiteY19" fmla="*/ 19850 h 24781"/>
                <a:gd name="connsiteX20" fmla="*/ 8071 w 22063"/>
                <a:gd name="connsiteY20" fmla="*/ 20181 h 24781"/>
                <a:gd name="connsiteX21" fmla="*/ 13708 w 22063"/>
                <a:gd name="connsiteY21" fmla="*/ 17446 h 24781"/>
                <a:gd name="connsiteX22" fmla="*/ 16965 w 22063"/>
                <a:gd name="connsiteY22" fmla="*/ 12084 h 24781"/>
                <a:gd name="connsiteX23" fmla="*/ 17431 w 22063"/>
                <a:gd name="connsiteY23" fmla="*/ 8968 h 24781"/>
                <a:gd name="connsiteX24" fmla="*/ 16536 w 22063"/>
                <a:gd name="connsiteY24" fmla="*/ 5950 h 24781"/>
                <a:gd name="connsiteX25" fmla="*/ 15413 w 22063"/>
                <a:gd name="connsiteY25" fmla="*/ 4969 h 24781"/>
                <a:gd name="connsiteX26" fmla="*/ 13960 w 22063"/>
                <a:gd name="connsiteY26" fmla="*/ 4601 h 24781"/>
                <a:gd name="connsiteX27" fmla="*/ 13837 w 22063"/>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1">
                  <a:moveTo>
                    <a:pt x="8255" y="24782"/>
                  </a:moveTo>
                  <a:lnTo>
                    <a:pt x="7887" y="24782"/>
                  </a:lnTo>
                  <a:cubicBezTo>
                    <a:pt x="6678" y="24770"/>
                    <a:pt x="5488" y="24469"/>
                    <a:pt x="4421" y="23905"/>
                  </a:cubicBezTo>
                  <a:cubicBezTo>
                    <a:pt x="3354" y="23340"/>
                    <a:pt x="2440" y="22525"/>
                    <a:pt x="1753" y="21531"/>
                  </a:cubicBezTo>
                  <a:cubicBezTo>
                    <a:pt x="820" y="20034"/>
                    <a:pt x="244" y="18347"/>
                    <a:pt x="60" y="16593"/>
                  </a:cubicBezTo>
                  <a:cubicBezTo>
                    <a:pt x="-118" y="14838"/>
                    <a:pt x="102" y="13066"/>
                    <a:pt x="710" y="11409"/>
                  </a:cubicBezTo>
                  <a:cubicBezTo>
                    <a:pt x="1452" y="8330"/>
                    <a:pt x="3157" y="5570"/>
                    <a:pt x="5568" y="3521"/>
                  </a:cubicBezTo>
                  <a:cubicBezTo>
                    <a:pt x="7985" y="1466"/>
                    <a:pt x="10985" y="239"/>
                    <a:pt x="14143" y="0"/>
                  </a:cubicBezTo>
                  <a:cubicBezTo>
                    <a:pt x="15346" y="31"/>
                    <a:pt x="16530" y="344"/>
                    <a:pt x="17591" y="908"/>
                  </a:cubicBezTo>
                  <a:cubicBezTo>
                    <a:pt x="18658" y="1472"/>
                    <a:pt x="19579" y="2276"/>
                    <a:pt x="20278" y="3251"/>
                  </a:cubicBezTo>
                  <a:cubicBezTo>
                    <a:pt x="21216" y="4748"/>
                    <a:pt x="21805" y="6435"/>
                    <a:pt x="21995" y="8183"/>
                  </a:cubicBezTo>
                  <a:cubicBezTo>
                    <a:pt x="22186" y="9937"/>
                    <a:pt x="21977" y="11710"/>
                    <a:pt x="21382" y="13372"/>
                  </a:cubicBezTo>
                  <a:cubicBezTo>
                    <a:pt x="20615" y="16384"/>
                    <a:pt x="18947" y="19090"/>
                    <a:pt x="16603" y="21132"/>
                  </a:cubicBezTo>
                  <a:cubicBezTo>
                    <a:pt x="14254" y="23169"/>
                    <a:pt x="11346" y="24445"/>
                    <a:pt x="8255" y="24782"/>
                  </a:cubicBezTo>
                  <a:close/>
                  <a:moveTo>
                    <a:pt x="13837" y="4601"/>
                  </a:moveTo>
                  <a:cubicBezTo>
                    <a:pt x="11745" y="4969"/>
                    <a:pt x="9801" y="5932"/>
                    <a:pt x="8243" y="7379"/>
                  </a:cubicBezTo>
                  <a:cubicBezTo>
                    <a:pt x="6684" y="8827"/>
                    <a:pt x="5580" y="10698"/>
                    <a:pt x="5065" y="12759"/>
                  </a:cubicBezTo>
                  <a:cubicBezTo>
                    <a:pt x="4685" y="13753"/>
                    <a:pt x="4532" y="14814"/>
                    <a:pt x="4605" y="15875"/>
                  </a:cubicBezTo>
                  <a:cubicBezTo>
                    <a:pt x="4679" y="16936"/>
                    <a:pt x="4979" y="17967"/>
                    <a:pt x="5494" y="18893"/>
                  </a:cubicBezTo>
                  <a:cubicBezTo>
                    <a:pt x="5789" y="19298"/>
                    <a:pt x="6175" y="19629"/>
                    <a:pt x="6623" y="19850"/>
                  </a:cubicBezTo>
                  <a:cubicBezTo>
                    <a:pt x="7077" y="20077"/>
                    <a:pt x="7568" y="20187"/>
                    <a:pt x="8071" y="20181"/>
                  </a:cubicBezTo>
                  <a:cubicBezTo>
                    <a:pt x="10175" y="19832"/>
                    <a:pt x="12131" y="18881"/>
                    <a:pt x="13708" y="17446"/>
                  </a:cubicBezTo>
                  <a:cubicBezTo>
                    <a:pt x="15285" y="16004"/>
                    <a:pt x="16419" y="14145"/>
                    <a:pt x="16965" y="12084"/>
                  </a:cubicBezTo>
                  <a:cubicBezTo>
                    <a:pt x="17346" y="11090"/>
                    <a:pt x="17505" y="10029"/>
                    <a:pt x="17431" y="8968"/>
                  </a:cubicBezTo>
                  <a:cubicBezTo>
                    <a:pt x="17352" y="7913"/>
                    <a:pt x="17051" y="6882"/>
                    <a:pt x="16536" y="5950"/>
                  </a:cubicBezTo>
                  <a:cubicBezTo>
                    <a:pt x="16248" y="5539"/>
                    <a:pt x="15861" y="5202"/>
                    <a:pt x="15413" y="4969"/>
                  </a:cubicBezTo>
                  <a:cubicBezTo>
                    <a:pt x="14966" y="4729"/>
                    <a:pt x="14469" y="4607"/>
                    <a:pt x="13960" y="4601"/>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6C25DB20-615A-49F6-A671-D2B708AF6800}"/>
                </a:ext>
              </a:extLst>
            </p:cNvPr>
            <p:cNvSpPr/>
            <p:nvPr/>
          </p:nvSpPr>
          <p:spPr>
            <a:xfrm>
              <a:off x="5979676" y="1760874"/>
              <a:ext cx="17399" cy="20181"/>
            </a:xfrm>
            <a:custGeom>
              <a:avLst/>
              <a:gdLst>
                <a:gd name="connsiteX0" fmla="*/ 5633 w 17399"/>
                <a:gd name="connsiteY0" fmla="*/ 20181 h 20181"/>
                <a:gd name="connsiteX1" fmla="*/ 12785 w 17399"/>
                <a:gd name="connsiteY1" fmla="*/ 17035 h 20181"/>
                <a:gd name="connsiteX2" fmla="*/ 16858 w 17399"/>
                <a:gd name="connsiteY2" fmla="*/ 10367 h 20181"/>
                <a:gd name="connsiteX3" fmla="*/ 11767 w 17399"/>
                <a:gd name="connsiteY3" fmla="*/ 0 h 20181"/>
                <a:gd name="connsiteX4" fmla="*/ 4633 w 17399"/>
                <a:gd name="connsiteY4" fmla="*/ 3122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83" y="19887"/>
                    <a:pt x="10779" y="18789"/>
                    <a:pt x="12785" y="17035"/>
                  </a:cubicBezTo>
                  <a:cubicBezTo>
                    <a:pt x="14791" y="15280"/>
                    <a:pt x="16214" y="12955"/>
                    <a:pt x="16858" y="10367"/>
                  </a:cubicBezTo>
                  <a:cubicBezTo>
                    <a:pt x="18515" y="4785"/>
                    <a:pt x="16245" y="184"/>
                    <a:pt x="11767" y="0"/>
                  </a:cubicBezTo>
                  <a:cubicBezTo>
                    <a:pt x="9129" y="294"/>
                    <a:pt x="6639" y="1380"/>
                    <a:pt x="4633" y="3122"/>
                  </a:cubicBezTo>
                  <a:cubicBezTo>
                    <a:pt x="2627" y="4864"/>
                    <a:pt x="1204"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522038BA-D959-485A-8099-FC35C5257F2D}"/>
                </a:ext>
              </a:extLst>
            </p:cNvPr>
            <p:cNvSpPr/>
            <p:nvPr/>
          </p:nvSpPr>
          <p:spPr>
            <a:xfrm>
              <a:off x="5977342" y="1758543"/>
              <a:ext cx="22081" cy="24782"/>
            </a:xfrm>
            <a:custGeom>
              <a:avLst/>
              <a:gdLst>
                <a:gd name="connsiteX0" fmla="*/ 8273 w 22081"/>
                <a:gd name="connsiteY0" fmla="*/ 24782 h 24782"/>
                <a:gd name="connsiteX1" fmla="*/ 7905 w 22081"/>
                <a:gd name="connsiteY1" fmla="*/ 24782 h 24782"/>
                <a:gd name="connsiteX2" fmla="*/ 4439 w 22081"/>
                <a:gd name="connsiteY2" fmla="*/ 23905 h 24782"/>
                <a:gd name="connsiteX3" fmla="*/ 1771 w 22081"/>
                <a:gd name="connsiteY3" fmla="*/ 21531 h 24782"/>
                <a:gd name="connsiteX4" fmla="*/ 72 w 22081"/>
                <a:gd name="connsiteY4" fmla="*/ 16599 h 24782"/>
                <a:gd name="connsiteX5" fmla="*/ 667 w 22081"/>
                <a:gd name="connsiteY5" fmla="*/ 11410 h 24782"/>
                <a:gd name="connsiteX6" fmla="*/ 5568 w 22081"/>
                <a:gd name="connsiteY6" fmla="*/ 3521 h 24782"/>
                <a:gd name="connsiteX7" fmla="*/ 14162 w 22081"/>
                <a:gd name="connsiteY7" fmla="*/ 0 h 24782"/>
                <a:gd name="connsiteX8" fmla="*/ 17609 w 22081"/>
                <a:gd name="connsiteY8" fmla="*/ 908 h 24782"/>
                <a:gd name="connsiteX9" fmla="*/ 20296 w 22081"/>
                <a:gd name="connsiteY9" fmla="*/ 3251 h 24782"/>
                <a:gd name="connsiteX10" fmla="*/ 22014 w 22081"/>
                <a:gd name="connsiteY10" fmla="*/ 8183 h 24782"/>
                <a:gd name="connsiteX11" fmla="*/ 21400 w 22081"/>
                <a:gd name="connsiteY11" fmla="*/ 13372 h 24782"/>
                <a:gd name="connsiteX12" fmla="*/ 16622 w 22081"/>
                <a:gd name="connsiteY12" fmla="*/ 21132 h 24782"/>
                <a:gd name="connsiteX13" fmla="*/ 8273 w 22081"/>
                <a:gd name="connsiteY13" fmla="*/ 24782 h 24782"/>
                <a:gd name="connsiteX14" fmla="*/ 13855 w 22081"/>
                <a:gd name="connsiteY14" fmla="*/ 4601 h 24782"/>
                <a:gd name="connsiteX15" fmla="*/ 8261 w 22081"/>
                <a:gd name="connsiteY15" fmla="*/ 7379 h 24782"/>
                <a:gd name="connsiteX16" fmla="*/ 5083 w 22081"/>
                <a:gd name="connsiteY16" fmla="*/ 12759 h 24782"/>
                <a:gd name="connsiteX17" fmla="*/ 4623 w 22081"/>
                <a:gd name="connsiteY17" fmla="*/ 15875 h 24782"/>
                <a:gd name="connsiteX18" fmla="*/ 5513 w 22081"/>
                <a:gd name="connsiteY18" fmla="*/ 18893 h 24782"/>
                <a:gd name="connsiteX19" fmla="*/ 6642 w 22081"/>
                <a:gd name="connsiteY19" fmla="*/ 19850 h 24782"/>
                <a:gd name="connsiteX20" fmla="*/ 8089 w 22081"/>
                <a:gd name="connsiteY20" fmla="*/ 20181 h 24782"/>
                <a:gd name="connsiteX21" fmla="*/ 13794 w 22081"/>
                <a:gd name="connsiteY21" fmla="*/ 17470 h 24782"/>
                <a:gd name="connsiteX22" fmla="*/ 16984 w 22081"/>
                <a:gd name="connsiteY22" fmla="*/ 12023 h 24782"/>
                <a:gd name="connsiteX23" fmla="*/ 17462 w 22081"/>
                <a:gd name="connsiteY23" fmla="*/ 8907 h 24782"/>
                <a:gd name="connsiteX24" fmla="*/ 16554 w 22081"/>
                <a:gd name="connsiteY24" fmla="*/ 5889 h 24782"/>
                <a:gd name="connsiteX25" fmla="*/ 15432 w 22081"/>
                <a:gd name="connsiteY25" fmla="*/ 4907 h 24782"/>
                <a:gd name="connsiteX26" fmla="*/ 13978 w 22081"/>
                <a:gd name="connsiteY26" fmla="*/ 4539 h 24782"/>
                <a:gd name="connsiteX27" fmla="*/ 13855 w 2208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2">
                  <a:moveTo>
                    <a:pt x="8273" y="24782"/>
                  </a:moveTo>
                  <a:lnTo>
                    <a:pt x="7905" y="24782"/>
                  </a:lnTo>
                  <a:cubicBezTo>
                    <a:pt x="6697" y="24770"/>
                    <a:pt x="5507" y="24469"/>
                    <a:pt x="4439" y="23905"/>
                  </a:cubicBezTo>
                  <a:cubicBezTo>
                    <a:pt x="3372" y="23340"/>
                    <a:pt x="2458" y="22525"/>
                    <a:pt x="1771" y="21531"/>
                  </a:cubicBezTo>
                  <a:cubicBezTo>
                    <a:pt x="845" y="20034"/>
                    <a:pt x="262" y="18347"/>
                    <a:pt x="72" y="16599"/>
                  </a:cubicBezTo>
                  <a:cubicBezTo>
                    <a:pt x="-125" y="14845"/>
                    <a:pt x="84" y="13072"/>
                    <a:pt x="667" y="11410"/>
                  </a:cubicBezTo>
                  <a:cubicBezTo>
                    <a:pt x="1434" y="8330"/>
                    <a:pt x="3145" y="5570"/>
                    <a:pt x="5568" y="3521"/>
                  </a:cubicBezTo>
                  <a:cubicBezTo>
                    <a:pt x="7991" y="1478"/>
                    <a:pt x="10997" y="245"/>
                    <a:pt x="14162" y="0"/>
                  </a:cubicBezTo>
                  <a:cubicBezTo>
                    <a:pt x="15364" y="31"/>
                    <a:pt x="16548" y="344"/>
                    <a:pt x="17609" y="908"/>
                  </a:cubicBezTo>
                  <a:cubicBezTo>
                    <a:pt x="18677" y="1472"/>
                    <a:pt x="19597" y="2276"/>
                    <a:pt x="20296" y="3251"/>
                  </a:cubicBezTo>
                  <a:cubicBezTo>
                    <a:pt x="21235" y="4748"/>
                    <a:pt x="21823" y="6435"/>
                    <a:pt x="22014" y="8183"/>
                  </a:cubicBezTo>
                  <a:cubicBezTo>
                    <a:pt x="22204" y="9937"/>
                    <a:pt x="21995" y="11710"/>
                    <a:pt x="21400" y="13372"/>
                  </a:cubicBezTo>
                  <a:cubicBezTo>
                    <a:pt x="20634" y="16384"/>
                    <a:pt x="18965" y="19090"/>
                    <a:pt x="16622" y="21132"/>
                  </a:cubicBezTo>
                  <a:cubicBezTo>
                    <a:pt x="14272" y="23169"/>
                    <a:pt x="11365" y="24445"/>
                    <a:pt x="8273" y="24782"/>
                  </a:cubicBezTo>
                  <a:close/>
                  <a:moveTo>
                    <a:pt x="13855" y="4601"/>
                  </a:moveTo>
                  <a:cubicBezTo>
                    <a:pt x="11763" y="4969"/>
                    <a:pt x="9819" y="5932"/>
                    <a:pt x="8261" y="7379"/>
                  </a:cubicBezTo>
                  <a:cubicBezTo>
                    <a:pt x="6703" y="8827"/>
                    <a:pt x="5598" y="10698"/>
                    <a:pt x="5083" y="12759"/>
                  </a:cubicBezTo>
                  <a:cubicBezTo>
                    <a:pt x="4703" y="13753"/>
                    <a:pt x="4550" y="14814"/>
                    <a:pt x="4623" y="15875"/>
                  </a:cubicBezTo>
                  <a:cubicBezTo>
                    <a:pt x="4697" y="16937"/>
                    <a:pt x="4998" y="17967"/>
                    <a:pt x="5513" y="18893"/>
                  </a:cubicBezTo>
                  <a:cubicBezTo>
                    <a:pt x="5807" y="19298"/>
                    <a:pt x="6194" y="19629"/>
                    <a:pt x="6642" y="19850"/>
                  </a:cubicBezTo>
                  <a:cubicBezTo>
                    <a:pt x="7095" y="20077"/>
                    <a:pt x="7586" y="20188"/>
                    <a:pt x="8089" y="20181"/>
                  </a:cubicBezTo>
                  <a:cubicBezTo>
                    <a:pt x="10218" y="19869"/>
                    <a:pt x="12205" y="18924"/>
                    <a:pt x="13794" y="17470"/>
                  </a:cubicBezTo>
                  <a:cubicBezTo>
                    <a:pt x="15377" y="16016"/>
                    <a:pt x="16493" y="14121"/>
                    <a:pt x="16984" y="12023"/>
                  </a:cubicBezTo>
                  <a:cubicBezTo>
                    <a:pt x="17370" y="11035"/>
                    <a:pt x="17536" y="9968"/>
                    <a:pt x="17462" y="8907"/>
                  </a:cubicBezTo>
                  <a:cubicBezTo>
                    <a:pt x="17382" y="7846"/>
                    <a:pt x="17076" y="6815"/>
                    <a:pt x="16554" y="5889"/>
                  </a:cubicBezTo>
                  <a:cubicBezTo>
                    <a:pt x="16266" y="5478"/>
                    <a:pt x="15880" y="5141"/>
                    <a:pt x="15432" y="4907"/>
                  </a:cubicBezTo>
                  <a:cubicBezTo>
                    <a:pt x="14984" y="4668"/>
                    <a:pt x="14487" y="4545"/>
                    <a:pt x="13978" y="4539"/>
                  </a:cubicBezTo>
                  <a:lnTo>
                    <a:pt x="13855" y="4601"/>
                  </a:lnTo>
                  <a:close/>
                </a:path>
              </a:pathLst>
            </a:custGeom>
            <a:solidFill>
              <a:srgbClr val="0E0E0E"/>
            </a:solidFill>
            <a:ln w="6134"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C5A03B52-6D86-4E1B-AE7A-BDC43AD19552}"/>
                </a:ext>
              </a:extLst>
            </p:cNvPr>
            <p:cNvSpPr/>
            <p:nvPr/>
          </p:nvSpPr>
          <p:spPr>
            <a:xfrm>
              <a:off x="5988661" y="1794305"/>
              <a:ext cx="17395" cy="20181"/>
            </a:xfrm>
            <a:custGeom>
              <a:avLst/>
              <a:gdLst>
                <a:gd name="connsiteX0" fmla="*/ 16829 w 17395"/>
                <a:gd name="connsiteY0" fmla="*/ 10428 h 20181"/>
                <a:gd name="connsiteX1" fmla="*/ 11738 w 17395"/>
                <a:gd name="connsiteY1" fmla="*/ 0 h 20181"/>
                <a:gd name="connsiteX2" fmla="*/ 4628 w 17395"/>
                <a:gd name="connsiteY2" fmla="*/ 3128 h 20181"/>
                <a:gd name="connsiteX3" fmla="*/ 573 w 17395"/>
                <a:gd name="connsiteY3" fmla="*/ 9753 h 20181"/>
                <a:gd name="connsiteX4" fmla="*/ 5665 w 17395"/>
                <a:gd name="connsiteY4" fmla="*/ 20181 h 20181"/>
                <a:gd name="connsiteX5" fmla="*/ 12793 w 17395"/>
                <a:gd name="connsiteY5" fmla="*/ 17071 h 20181"/>
                <a:gd name="connsiteX6" fmla="*/ 16829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9" y="10428"/>
                  </a:moveTo>
                  <a:cubicBezTo>
                    <a:pt x="18547" y="4846"/>
                    <a:pt x="16216" y="184"/>
                    <a:pt x="11738" y="0"/>
                  </a:cubicBezTo>
                  <a:cubicBezTo>
                    <a:pt x="9106" y="294"/>
                    <a:pt x="6622" y="1386"/>
                    <a:pt x="4628" y="3128"/>
                  </a:cubicBezTo>
                  <a:cubicBezTo>
                    <a:pt x="2635" y="4870"/>
                    <a:pt x="1218" y="7183"/>
                    <a:pt x="573" y="9753"/>
                  </a:cubicBezTo>
                  <a:cubicBezTo>
                    <a:pt x="-1144" y="15335"/>
                    <a:pt x="1126" y="19997"/>
                    <a:pt x="5665" y="20181"/>
                  </a:cubicBezTo>
                  <a:cubicBezTo>
                    <a:pt x="8302" y="19899"/>
                    <a:pt x="10793" y="18813"/>
                    <a:pt x="12793" y="17071"/>
                  </a:cubicBezTo>
                  <a:cubicBezTo>
                    <a:pt x="14786" y="15323"/>
                    <a:pt x="16197" y="13004"/>
                    <a:pt x="16829" y="10428"/>
                  </a:cubicBezTo>
                  <a:close/>
                </a:path>
              </a:pathLst>
            </a:custGeom>
            <a:solidFill>
              <a:srgbClr val="161616"/>
            </a:solidFill>
            <a:ln w="6134"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ED90380B-60A2-4421-BA2E-D4AD83F814D8}"/>
                </a:ext>
              </a:extLst>
            </p:cNvPr>
            <p:cNvSpPr/>
            <p:nvPr/>
          </p:nvSpPr>
          <p:spPr>
            <a:xfrm>
              <a:off x="5986325" y="1792035"/>
              <a:ext cx="22122" cy="24781"/>
            </a:xfrm>
            <a:custGeom>
              <a:avLst/>
              <a:gdLst>
                <a:gd name="connsiteX0" fmla="*/ 8246 w 22122"/>
                <a:gd name="connsiteY0" fmla="*/ 24782 h 24781"/>
                <a:gd name="connsiteX1" fmla="*/ 7878 w 22122"/>
                <a:gd name="connsiteY1" fmla="*/ 24782 h 24781"/>
                <a:gd name="connsiteX2" fmla="*/ 4437 w 22122"/>
                <a:gd name="connsiteY2" fmla="*/ 23862 h 24781"/>
                <a:gd name="connsiteX3" fmla="*/ 1744 w 22122"/>
                <a:gd name="connsiteY3" fmla="*/ 21531 h 24781"/>
                <a:gd name="connsiteX4" fmla="*/ 63 w 22122"/>
                <a:gd name="connsiteY4" fmla="*/ 16593 h 24781"/>
                <a:gd name="connsiteX5" fmla="*/ 701 w 22122"/>
                <a:gd name="connsiteY5" fmla="*/ 11409 h 24781"/>
                <a:gd name="connsiteX6" fmla="*/ 5584 w 22122"/>
                <a:gd name="connsiteY6" fmla="*/ 3503 h 24781"/>
                <a:gd name="connsiteX7" fmla="*/ 14196 w 22122"/>
                <a:gd name="connsiteY7" fmla="*/ 0 h 24781"/>
                <a:gd name="connsiteX8" fmla="*/ 17668 w 22122"/>
                <a:gd name="connsiteY8" fmla="*/ 865 h 24781"/>
                <a:gd name="connsiteX9" fmla="*/ 20330 w 22122"/>
                <a:gd name="connsiteY9" fmla="*/ 3251 h 24781"/>
                <a:gd name="connsiteX10" fmla="*/ 22054 w 22122"/>
                <a:gd name="connsiteY10" fmla="*/ 8183 h 24781"/>
                <a:gd name="connsiteX11" fmla="*/ 21434 w 22122"/>
                <a:gd name="connsiteY11" fmla="*/ 13372 h 24781"/>
                <a:gd name="connsiteX12" fmla="*/ 16613 w 22122"/>
                <a:gd name="connsiteY12" fmla="*/ 21126 h 24781"/>
                <a:gd name="connsiteX13" fmla="*/ 8246 w 22122"/>
                <a:gd name="connsiteY13" fmla="*/ 24782 h 24781"/>
                <a:gd name="connsiteX14" fmla="*/ 13828 w 22122"/>
                <a:gd name="connsiteY14" fmla="*/ 4539 h 24781"/>
                <a:gd name="connsiteX15" fmla="*/ 8240 w 22122"/>
                <a:gd name="connsiteY15" fmla="*/ 7324 h 24781"/>
                <a:gd name="connsiteX16" fmla="*/ 5056 w 22122"/>
                <a:gd name="connsiteY16" fmla="*/ 12698 h 24781"/>
                <a:gd name="connsiteX17" fmla="*/ 4621 w 22122"/>
                <a:gd name="connsiteY17" fmla="*/ 15814 h 24781"/>
                <a:gd name="connsiteX18" fmla="*/ 5486 w 22122"/>
                <a:gd name="connsiteY18" fmla="*/ 18832 h 24781"/>
                <a:gd name="connsiteX19" fmla="*/ 6614 w 22122"/>
                <a:gd name="connsiteY19" fmla="*/ 19819 h 24781"/>
                <a:gd name="connsiteX20" fmla="*/ 8062 w 22122"/>
                <a:gd name="connsiteY20" fmla="*/ 20181 h 24781"/>
                <a:gd name="connsiteX21" fmla="*/ 13724 w 22122"/>
                <a:gd name="connsiteY21" fmla="*/ 17427 h 24781"/>
                <a:gd name="connsiteX22" fmla="*/ 16957 w 22122"/>
                <a:gd name="connsiteY22" fmla="*/ 12023 h 24781"/>
                <a:gd name="connsiteX23" fmla="*/ 17441 w 22122"/>
                <a:gd name="connsiteY23" fmla="*/ 8907 h 24781"/>
                <a:gd name="connsiteX24" fmla="*/ 16527 w 22122"/>
                <a:gd name="connsiteY24" fmla="*/ 5889 h 24781"/>
                <a:gd name="connsiteX25" fmla="*/ 15441 w 22122"/>
                <a:gd name="connsiteY25" fmla="*/ 4895 h 24781"/>
                <a:gd name="connsiteX26" fmla="*/ 14012 w 22122"/>
                <a:gd name="connsiteY26" fmla="*/ 4539 h 24781"/>
                <a:gd name="connsiteX27" fmla="*/ 13828 w 2212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2" h="24781">
                  <a:moveTo>
                    <a:pt x="8246" y="24782"/>
                  </a:moveTo>
                  <a:lnTo>
                    <a:pt x="7878" y="24782"/>
                  </a:lnTo>
                  <a:cubicBezTo>
                    <a:pt x="6676" y="24739"/>
                    <a:pt x="5504" y="24420"/>
                    <a:pt x="4437" y="23862"/>
                  </a:cubicBezTo>
                  <a:cubicBezTo>
                    <a:pt x="3376" y="23297"/>
                    <a:pt x="2455" y="22500"/>
                    <a:pt x="1744" y="21531"/>
                  </a:cubicBezTo>
                  <a:cubicBezTo>
                    <a:pt x="818" y="20034"/>
                    <a:pt x="241" y="18341"/>
                    <a:pt x="63" y="16593"/>
                  </a:cubicBezTo>
                  <a:cubicBezTo>
                    <a:pt x="-121" y="14838"/>
                    <a:pt x="100" y="13066"/>
                    <a:pt x="701" y="11409"/>
                  </a:cubicBezTo>
                  <a:cubicBezTo>
                    <a:pt x="1449" y="8324"/>
                    <a:pt x="3161" y="5551"/>
                    <a:pt x="5584" y="3503"/>
                  </a:cubicBezTo>
                  <a:cubicBezTo>
                    <a:pt x="8013" y="1448"/>
                    <a:pt x="11031" y="227"/>
                    <a:pt x="14196" y="0"/>
                  </a:cubicBezTo>
                  <a:cubicBezTo>
                    <a:pt x="15405" y="0"/>
                    <a:pt x="16601" y="300"/>
                    <a:pt x="17668" y="865"/>
                  </a:cubicBezTo>
                  <a:cubicBezTo>
                    <a:pt x="18735" y="1429"/>
                    <a:pt x="19649" y="2251"/>
                    <a:pt x="20330" y="3251"/>
                  </a:cubicBezTo>
                  <a:cubicBezTo>
                    <a:pt x="21275" y="4742"/>
                    <a:pt x="21864" y="6428"/>
                    <a:pt x="22054" y="8183"/>
                  </a:cubicBezTo>
                  <a:cubicBezTo>
                    <a:pt x="22244" y="9937"/>
                    <a:pt x="22036" y="11716"/>
                    <a:pt x="21434" y="13372"/>
                  </a:cubicBezTo>
                  <a:cubicBezTo>
                    <a:pt x="20649" y="16384"/>
                    <a:pt x="18969" y="19090"/>
                    <a:pt x="16613" y="21126"/>
                  </a:cubicBezTo>
                  <a:cubicBezTo>
                    <a:pt x="14258" y="23162"/>
                    <a:pt x="11344" y="24438"/>
                    <a:pt x="8246" y="24782"/>
                  </a:cubicBezTo>
                  <a:close/>
                  <a:moveTo>
                    <a:pt x="13828" y="4539"/>
                  </a:moveTo>
                  <a:cubicBezTo>
                    <a:pt x="11736" y="4913"/>
                    <a:pt x="9798" y="5876"/>
                    <a:pt x="8240" y="7324"/>
                  </a:cubicBezTo>
                  <a:cubicBezTo>
                    <a:pt x="6682" y="8772"/>
                    <a:pt x="5578" y="10637"/>
                    <a:pt x="5056" y="12698"/>
                  </a:cubicBezTo>
                  <a:cubicBezTo>
                    <a:pt x="4694" y="13691"/>
                    <a:pt x="4547" y="14753"/>
                    <a:pt x="4621" y="15814"/>
                  </a:cubicBezTo>
                  <a:cubicBezTo>
                    <a:pt x="4694" y="16869"/>
                    <a:pt x="4989" y="17899"/>
                    <a:pt x="5486" y="18832"/>
                  </a:cubicBezTo>
                  <a:cubicBezTo>
                    <a:pt x="5780" y="19243"/>
                    <a:pt x="6166" y="19586"/>
                    <a:pt x="6614" y="19819"/>
                  </a:cubicBezTo>
                  <a:cubicBezTo>
                    <a:pt x="7062" y="20052"/>
                    <a:pt x="7559" y="20175"/>
                    <a:pt x="8062" y="20181"/>
                  </a:cubicBezTo>
                  <a:cubicBezTo>
                    <a:pt x="10178" y="19832"/>
                    <a:pt x="12141" y="18875"/>
                    <a:pt x="13724" y="17427"/>
                  </a:cubicBezTo>
                  <a:cubicBezTo>
                    <a:pt x="15300" y="15979"/>
                    <a:pt x="16429" y="14102"/>
                    <a:pt x="16957" y="12023"/>
                  </a:cubicBezTo>
                  <a:cubicBezTo>
                    <a:pt x="17349" y="11035"/>
                    <a:pt x="17515" y="9968"/>
                    <a:pt x="17441" y="8907"/>
                  </a:cubicBezTo>
                  <a:cubicBezTo>
                    <a:pt x="17368" y="7846"/>
                    <a:pt x="17055" y="6815"/>
                    <a:pt x="16527" y="5889"/>
                  </a:cubicBezTo>
                  <a:cubicBezTo>
                    <a:pt x="16251" y="5472"/>
                    <a:pt x="15883" y="5134"/>
                    <a:pt x="15441" y="4895"/>
                  </a:cubicBezTo>
                  <a:cubicBezTo>
                    <a:pt x="15000" y="4662"/>
                    <a:pt x="14509" y="4539"/>
                    <a:pt x="14012" y="4539"/>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CCA7FF03-6381-4420-A768-64374149E777}"/>
                </a:ext>
              </a:extLst>
            </p:cNvPr>
            <p:cNvSpPr/>
            <p:nvPr/>
          </p:nvSpPr>
          <p:spPr>
            <a:xfrm>
              <a:off x="6025405" y="1795716"/>
              <a:ext cx="17395" cy="20181"/>
            </a:xfrm>
            <a:custGeom>
              <a:avLst/>
              <a:gdLst>
                <a:gd name="connsiteX0" fmla="*/ 16829 w 17395"/>
                <a:gd name="connsiteY0" fmla="*/ 10428 h 20181"/>
                <a:gd name="connsiteX1" fmla="*/ 11738 w 17395"/>
                <a:gd name="connsiteY1" fmla="*/ 0 h 20181"/>
                <a:gd name="connsiteX2" fmla="*/ 4628 w 17395"/>
                <a:gd name="connsiteY2" fmla="*/ 3128 h 20181"/>
                <a:gd name="connsiteX3" fmla="*/ 573 w 17395"/>
                <a:gd name="connsiteY3" fmla="*/ 9753 h 20181"/>
                <a:gd name="connsiteX4" fmla="*/ 5665 w 17395"/>
                <a:gd name="connsiteY4" fmla="*/ 20181 h 20181"/>
                <a:gd name="connsiteX5" fmla="*/ 12774 w 17395"/>
                <a:gd name="connsiteY5" fmla="*/ 17053 h 20181"/>
                <a:gd name="connsiteX6" fmla="*/ 16829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9" y="10428"/>
                  </a:moveTo>
                  <a:cubicBezTo>
                    <a:pt x="18547" y="4846"/>
                    <a:pt x="16216" y="184"/>
                    <a:pt x="11738" y="0"/>
                  </a:cubicBezTo>
                  <a:cubicBezTo>
                    <a:pt x="9106" y="294"/>
                    <a:pt x="6628" y="1386"/>
                    <a:pt x="4628" y="3128"/>
                  </a:cubicBezTo>
                  <a:cubicBezTo>
                    <a:pt x="2635" y="4877"/>
                    <a:pt x="1217" y="7183"/>
                    <a:pt x="573" y="9753"/>
                  </a:cubicBezTo>
                  <a:cubicBezTo>
                    <a:pt x="-1144" y="15335"/>
                    <a:pt x="1125" y="19997"/>
                    <a:pt x="5665" y="20181"/>
                  </a:cubicBezTo>
                  <a:cubicBezTo>
                    <a:pt x="8296" y="19887"/>
                    <a:pt x="10781"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9E91DA70-D513-46AC-BCA0-F954430DACAD}"/>
                </a:ext>
              </a:extLst>
            </p:cNvPr>
            <p:cNvSpPr/>
            <p:nvPr/>
          </p:nvSpPr>
          <p:spPr>
            <a:xfrm>
              <a:off x="6023060" y="1793446"/>
              <a:ext cx="22130" cy="24782"/>
            </a:xfrm>
            <a:custGeom>
              <a:avLst/>
              <a:gdLst>
                <a:gd name="connsiteX0" fmla="*/ 8255 w 22130"/>
                <a:gd name="connsiteY0" fmla="*/ 24782 h 24782"/>
                <a:gd name="connsiteX1" fmla="*/ 7887 w 22130"/>
                <a:gd name="connsiteY1" fmla="*/ 24782 h 24782"/>
                <a:gd name="connsiteX2" fmla="*/ 4433 w 22130"/>
                <a:gd name="connsiteY2" fmla="*/ 23843 h 24782"/>
                <a:gd name="connsiteX3" fmla="*/ 1753 w 22130"/>
                <a:gd name="connsiteY3" fmla="*/ 21470 h 24782"/>
                <a:gd name="connsiteX4" fmla="*/ 60 w 22130"/>
                <a:gd name="connsiteY4" fmla="*/ 16562 h 24782"/>
                <a:gd name="connsiteX5" fmla="*/ 710 w 22130"/>
                <a:gd name="connsiteY5" fmla="*/ 11410 h 24782"/>
                <a:gd name="connsiteX6" fmla="*/ 5562 w 22130"/>
                <a:gd name="connsiteY6" fmla="*/ 3466 h 24782"/>
                <a:gd name="connsiteX7" fmla="*/ 14205 w 22130"/>
                <a:gd name="connsiteY7" fmla="*/ 0 h 24782"/>
                <a:gd name="connsiteX8" fmla="*/ 17677 w 22130"/>
                <a:gd name="connsiteY8" fmla="*/ 865 h 24782"/>
                <a:gd name="connsiteX9" fmla="*/ 20339 w 22130"/>
                <a:gd name="connsiteY9" fmla="*/ 3251 h 24782"/>
                <a:gd name="connsiteX10" fmla="*/ 22063 w 22130"/>
                <a:gd name="connsiteY10" fmla="*/ 8152 h 24782"/>
                <a:gd name="connsiteX11" fmla="*/ 21443 w 22130"/>
                <a:gd name="connsiteY11" fmla="*/ 13311 h 24782"/>
                <a:gd name="connsiteX12" fmla="*/ 16634 w 22130"/>
                <a:gd name="connsiteY12" fmla="*/ 21102 h 24782"/>
                <a:gd name="connsiteX13" fmla="*/ 8255 w 22130"/>
                <a:gd name="connsiteY13" fmla="*/ 24782 h 24782"/>
                <a:gd name="connsiteX14" fmla="*/ 13837 w 22130"/>
                <a:gd name="connsiteY14" fmla="*/ 4539 h 24782"/>
                <a:gd name="connsiteX15" fmla="*/ 8267 w 22130"/>
                <a:gd name="connsiteY15" fmla="*/ 7324 h 24782"/>
                <a:gd name="connsiteX16" fmla="*/ 5126 w 22130"/>
                <a:gd name="connsiteY16" fmla="*/ 12698 h 24782"/>
                <a:gd name="connsiteX17" fmla="*/ 4642 w 22130"/>
                <a:gd name="connsiteY17" fmla="*/ 15808 h 24782"/>
                <a:gd name="connsiteX18" fmla="*/ 5494 w 22130"/>
                <a:gd name="connsiteY18" fmla="*/ 18832 h 24782"/>
                <a:gd name="connsiteX19" fmla="*/ 6617 w 22130"/>
                <a:gd name="connsiteY19" fmla="*/ 19820 h 24782"/>
                <a:gd name="connsiteX20" fmla="*/ 8071 w 22130"/>
                <a:gd name="connsiteY20" fmla="*/ 20181 h 24782"/>
                <a:gd name="connsiteX21" fmla="*/ 13757 w 22130"/>
                <a:gd name="connsiteY21" fmla="*/ 17452 h 24782"/>
                <a:gd name="connsiteX22" fmla="*/ 16965 w 22130"/>
                <a:gd name="connsiteY22" fmla="*/ 12023 h 24782"/>
                <a:gd name="connsiteX23" fmla="*/ 17444 w 22130"/>
                <a:gd name="connsiteY23" fmla="*/ 8907 h 24782"/>
                <a:gd name="connsiteX24" fmla="*/ 16536 w 22130"/>
                <a:gd name="connsiteY24" fmla="*/ 5889 h 24782"/>
                <a:gd name="connsiteX25" fmla="*/ 15450 w 22130"/>
                <a:gd name="connsiteY25" fmla="*/ 4895 h 24782"/>
                <a:gd name="connsiteX26" fmla="*/ 14021 w 22130"/>
                <a:gd name="connsiteY26" fmla="*/ 4539 h 24782"/>
                <a:gd name="connsiteX27" fmla="*/ 13837 w 22130"/>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2">
                  <a:moveTo>
                    <a:pt x="8255" y="24782"/>
                  </a:moveTo>
                  <a:lnTo>
                    <a:pt x="7887" y="24782"/>
                  </a:lnTo>
                  <a:cubicBezTo>
                    <a:pt x="6678" y="24739"/>
                    <a:pt x="5494" y="24420"/>
                    <a:pt x="4433" y="23843"/>
                  </a:cubicBezTo>
                  <a:cubicBezTo>
                    <a:pt x="3366" y="23273"/>
                    <a:pt x="2452" y="22457"/>
                    <a:pt x="1753" y="21470"/>
                  </a:cubicBezTo>
                  <a:cubicBezTo>
                    <a:pt x="820" y="19985"/>
                    <a:pt x="244" y="18304"/>
                    <a:pt x="60" y="16562"/>
                  </a:cubicBezTo>
                  <a:cubicBezTo>
                    <a:pt x="-118" y="14820"/>
                    <a:pt x="102" y="13053"/>
                    <a:pt x="710" y="11410"/>
                  </a:cubicBezTo>
                  <a:cubicBezTo>
                    <a:pt x="1427" y="8312"/>
                    <a:pt x="3133" y="5521"/>
                    <a:pt x="5562" y="3466"/>
                  </a:cubicBezTo>
                  <a:cubicBezTo>
                    <a:pt x="7997" y="1411"/>
                    <a:pt x="11027" y="196"/>
                    <a:pt x="14205" y="0"/>
                  </a:cubicBezTo>
                  <a:cubicBezTo>
                    <a:pt x="15413" y="0"/>
                    <a:pt x="16603" y="301"/>
                    <a:pt x="17677" y="865"/>
                  </a:cubicBezTo>
                  <a:cubicBezTo>
                    <a:pt x="18744" y="1429"/>
                    <a:pt x="19658" y="2251"/>
                    <a:pt x="20339" y="3251"/>
                  </a:cubicBezTo>
                  <a:cubicBezTo>
                    <a:pt x="21278" y="4736"/>
                    <a:pt x="21867" y="6410"/>
                    <a:pt x="22063" y="8152"/>
                  </a:cubicBezTo>
                  <a:cubicBezTo>
                    <a:pt x="22253" y="9901"/>
                    <a:pt x="22038" y="11661"/>
                    <a:pt x="21443" y="13311"/>
                  </a:cubicBezTo>
                  <a:cubicBezTo>
                    <a:pt x="20664" y="16335"/>
                    <a:pt x="18990" y="19053"/>
                    <a:pt x="16634" y="21102"/>
                  </a:cubicBezTo>
                  <a:cubicBezTo>
                    <a:pt x="14279" y="23150"/>
                    <a:pt x="11359" y="24432"/>
                    <a:pt x="8255" y="24782"/>
                  </a:cubicBezTo>
                  <a:close/>
                  <a:moveTo>
                    <a:pt x="13837" y="4539"/>
                  </a:moveTo>
                  <a:cubicBezTo>
                    <a:pt x="11751" y="4907"/>
                    <a:pt x="9813" y="5877"/>
                    <a:pt x="8267" y="7324"/>
                  </a:cubicBezTo>
                  <a:cubicBezTo>
                    <a:pt x="6721" y="8772"/>
                    <a:pt x="5629" y="10643"/>
                    <a:pt x="5126" y="12698"/>
                  </a:cubicBezTo>
                  <a:cubicBezTo>
                    <a:pt x="4740" y="13685"/>
                    <a:pt x="4574" y="14746"/>
                    <a:pt x="4642" y="15808"/>
                  </a:cubicBezTo>
                  <a:cubicBezTo>
                    <a:pt x="4703" y="16863"/>
                    <a:pt x="4991" y="17899"/>
                    <a:pt x="5494" y="18832"/>
                  </a:cubicBezTo>
                  <a:cubicBezTo>
                    <a:pt x="5783" y="19243"/>
                    <a:pt x="6169" y="19586"/>
                    <a:pt x="6617" y="19820"/>
                  </a:cubicBezTo>
                  <a:cubicBezTo>
                    <a:pt x="7065" y="20053"/>
                    <a:pt x="7562" y="20175"/>
                    <a:pt x="8071" y="20181"/>
                  </a:cubicBezTo>
                  <a:cubicBezTo>
                    <a:pt x="10193" y="19856"/>
                    <a:pt x="12175" y="18906"/>
                    <a:pt x="13757" y="17452"/>
                  </a:cubicBezTo>
                  <a:cubicBezTo>
                    <a:pt x="15340" y="15998"/>
                    <a:pt x="16456" y="14109"/>
                    <a:pt x="16965" y="12023"/>
                  </a:cubicBezTo>
                  <a:cubicBezTo>
                    <a:pt x="17358" y="11035"/>
                    <a:pt x="17524" y="9968"/>
                    <a:pt x="17444" y="8907"/>
                  </a:cubicBezTo>
                  <a:cubicBezTo>
                    <a:pt x="17370" y="7846"/>
                    <a:pt x="17063" y="6815"/>
                    <a:pt x="16536" y="5889"/>
                  </a:cubicBezTo>
                  <a:cubicBezTo>
                    <a:pt x="16260" y="5472"/>
                    <a:pt x="15886" y="5134"/>
                    <a:pt x="15450" y="4895"/>
                  </a:cubicBezTo>
                  <a:cubicBezTo>
                    <a:pt x="15009" y="4662"/>
                    <a:pt x="14518" y="4539"/>
                    <a:pt x="14021" y="4539"/>
                  </a:cubicBezTo>
                  <a:lnTo>
                    <a:pt x="13837" y="4539"/>
                  </a:lnTo>
                  <a:close/>
                </a:path>
              </a:pathLst>
            </a:custGeom>
            <a:solidFill>
              <a:srgbClr val="0E0E0E"/>
            </a:solidFill>
            <a:ln w="6134" cap="flat">
              <a:noFill/>
              <a:prstDash val="solid"/>
              <a:miter/>
            </a:ln>
          </p:spPr>
          <p:txBody>
            <a:bodyPr rtlCol="0" anchor="ctr"/>
            <a:lstStyle/>
            <a:p>
              <a:endParaRPr lang="en-AU"/>
            </a:p>
          </p:txBody>
        </p:sp>
        <p:sp>
          <p:nvSpPr>
            <p:cNvPr id="240" name="Freeform: Shape 239">
              <a:extLst>
                <a:ext uri="{FF2B5EF4-FFF2-40B4-BE49-F238E27FC236}">
                  <a16:creationId xmlns:a16="http://schemas.microsoft.com/office/drawing/2014/main" id="{E8E4BD0F-85E1-409A-9EBC-2FB2FBA452E4}"/>
                </a:ext>
              </a:extLst>
            </p:cNvPr>
            <p:cNvSpPr/>
            <p:nvPr/>
          </p:nvSpPr>
          <p:spPr>
            <a:xfrm>
              <a:off x="6062148" y="1796881"/>
              <a:ext cx="14497" cy="20426"/>
            </a:xfrm>
            <a:custGeom>
              <a:avLst/>
              <a:gdLst>
                <a:gd name="connsiteX0" fmla="*/ 573 w 14497"/>
                <a:gd name="connsiteY0" fmla="*/ 9999 h 20426"/>
                <a:gd name="connsiteX1" fmla="*/ 5665 w 14497"/>
                <a:gd name="connsiteY1" fmla="*/ 20427 h 20426"/>
                <a:gd name="connsiteX2" fmla="*/ 9897 w 14497"/>
                <a:gd name="connsiteY2" fmla="*/ 19261 h 20426"/>
                <a:gd name="connsiteX3" fmla="*/ 14498 w 14497"/>
                <a:gd name="connsiteY3" fmla="*/ 859 h 20426"/>
                <a:gd name="connsiteX4" fmla="*/ 11738 w 14497"/>
                <a:gd name="connsiteY4" fmla="*/ 0 h 20426"/>
                <a:gd name="connsiteX5" fmla="*/ 4573 w 14497"/>
                <a:gd name="connsiteY5" fmla="*/ 3233 h 20426"/>
                <a:gd name="connsiteX6" fmla="*/ 573 w 14497"/>
                <a:gd name="connsiteY6" fmla="*/ 9999 h 2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97" h="20426">
                  <a:moveTo>
                    <a:pt x="573" y="9999"/>
                  </a:moveTo>
                  <a:cubicBezTo>
                    <a:pt x="-1144" y="15581"/>
                    <a:pt x="1125" y="20243"/>
                    <a:pt x="5665" y="20427"/>
                  </a:cubicBezTo>
                  <a:cubicBezTo>
                    <a:pt x="7155" y="20421"/>
                    <a:pt x="8615" y="20016"/>
                    <a:pt x="9897" y="19261"/>
                  </a:cubicBezTo>
                  <a:lnTo>
                    <a:pt x="14498" y="859"/>
                  </a:lnTo>
                  <a:cubicBezTo>
                    <a:pt x="13658" y="356"/>
                    <a:pt x="12713" y="61"/>
                    <a:pt x="11738" y="0"/>
                  </a:cubicBezTo>
                  <a:cubicBezTo>
                    <a:pt x="9069" y="313"/>
                    <a:pt x="6567" y="1442"/>
                    <a:pt x="4573" y="3233"/>
                  </a:cubicBezTo>
                  <a:cubicBezTo>
                    <a:pt x="2573" y="5018"/>
                    <a:pt x="1174" y="7386"/>
                    <a:pt x="573" y="9999"/>
                  </a:cubicBezTo>
                  <a:close/>
                </a:path>
              </a:pathLst>
            </a:custGeom>
            <a:solidFill>
              <a:srgbClr val="161616"/>
            </a:solidFill>
            <a:ln w="6134"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D9D557EC-B56B-4B3C-8555-9EE0ECF0E125}"/>
                </a:ext>
              </a:extLst>
            </p:cNvPr>
            <p:cNvSpPr/>
            <p:nvPr/>
          </p:nvSpPr>
          <p:spPr>
            <a:xfrm>
              <a:off x="6060110" y="1794857"/>
              <a:ext cx="19129" cy="24787"/>
            </a:xfrm>
            <a:custGeom>
              <a:avLst/>
              <a:gdLst>
                <a:gd name="connsiteX0" fmla="*/ 7887 w 19129"/>
                <a:gd name="connsiteY0" fmla="*/ 24782 h 24787"/>
                <a:gd name="connsiteX1" fmla="*/ 4433 w 19129"/>
                <a:gd name="connsiteY1" fmla="*/ 23843 h 24787"/>
                <a:gd name="connsiteX2" fmla="*/ 1753 w 19129"/>
                <a:gd name="connsiteY2" fmla="*/ 21470 h 24787"/>
                <a:gd name="connsiteX3" fmla="*/ 60 w 19129"/>
                <a:gd name="connsiteY3" fmla="*/ 16562 h 24787"/>
                <a:gd name="connsiteX4" fmla="*/ 710 w 19129"/>
                <a:gd name="connsiteY4" fmla="*/ 11409 h 24787"/>
                <a:gd name="connsiteX5" fmla="*/ 5587 w 19129"/>
                <a:gd name="connsiteY5" fmla="*/ 3490 h 24787"/>
                <a:gd name="connsiteX6" fmla="*/ 14205 w 19129"/>
                <a:gd name="connsiteY6" fmla="*/ 0 h 24787"/>
                <a:gd name="connsiteX7" fmla="*/ 18069 w 19129"/>
                <a:gd name="connsiteY7" fmla="*/ 1166 h 24787"/>
                <a:gd name="connsiteX8" fmla="*/ 18971 w 19129"/>
                <a:gd name="connsiteY8" fmla="*/ 2263 h 24787"/>
                <a:gd name="connsiteX9" fmla="*/ 19051 w 19129"/>
                <a:gd name="connsiteY9" fmla="*/ 3681 h 24787"/>
                <a:gd name="connsiteX10" fmla="*/ 14450 w 19129"/>
                <a:gd name="connsiteY10" fmla="*/ 22083 h 24787"/>
                <a:gd name="connsiteX11" fmla="*/ 13285 w 19129"/>
                <a:gd name="connsiteY11" fmla="*/ 23555 h 24787"/>
                <a:gd name="connsiteX12" fmla="*/ 7887 w 19129"/>
                <a:gd name="connsiteY12" fmla="*/ 24782 h 24787"/>
                <a:gd name="connsiteX13" fmla="*/ 13530 w 19129"/>
                <a:gd name="connsiteY13" fmla="*/ 4539 h 24787"/>
                <a:gd name="connsiteX14" fmla="*/ 7961 w 19129"/>
                <a:gd name="connsiteY14" fmla="*/ 7324 h 24787"/>
                <a:gd name="connsiteX15" fmla="*/ 4820 w 19129"/>
                <a:gd name="connsiteY15" fmla="*/ 12698 h 24787"/>
                <a:gd name="connsiteX16" fmla="*/ 4335 w 19129"/>
                <a:gd name="connsiteY16" fmla="*/ 15808 h 24787"/>
                <a:gd name="connsiteX17" fmla="*/ 5188 w 19129"/>
                <a:gd name="connsiteY17" fmla="*/ 18832 h 24787"/>
                <a:gd name="connsiteX18" fmla="*/ 6310 w 19129"/>
                <a:gd name="connsiteY18" fmla="*/ 19819 h 24787"/>
                <a:gd name="connsiteX19" fmla="*/ 7764 w 19129"/>
                <a:gd name="connsiteY19" fmla="*/ 20181 h 24787"/>
                <a:gd name="connsiteX20" fmla="*/ 9973 w 19129"/>
                <a:gd name="connsiteY20" fmla="*/ 19629 h 24787"/>
                <a:gd name="connsiteX21" fmla="*/ 13776 w 19129"/>
                <a:gd name="connsiteY21" fmla="*/ 4601 h 24787"/>
                <a:gd name="connsiteX22" fmla="*/ 13530 w 19129"/>
                <a:gd name="connsiteY22" fmla="*/ 4539 h 2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29" h="24787">
                  <a:moveTo>
                    <a:pt x="7887" y="24782"/>
                  </a:moveTo>
                  <a:cubicBezTo>
                    <a:pt x="6678" y="24739"/>
                    <a:pt x="5494" y="24420"/>
                    <a:pt x="4433" y="23843"/>
                  </a:cubicBezTo>
                  <a:cubicBezTo>
                    <a:pt x="3366" y="23273"/>
                    <a:pt x="2452" y="22457"/>
                    <a:pt x="1753" y="21470"/>
                  </a:cubicBezTo>
                  <a:cubicBezTo>
                    <a:pt x="820" y="19985"/>
                    <a:pt x="244" y="18304"/>
                    <a:pt x="60" y="16562"/>
                  </a:cubicBezTo>
                  <a:cubicBezTo>
                    <a:pt x="-118" y="14820"/>
                    <a:pt x="103" y="13053"/>
                    <a:pt x="710" y="11409"/>
                  </a:cubicBezTo>
                  <a:cubicBezTo>
                    <a:pt x="1446" y="8318"/>
                    <a:pt x="3157" y="5545"/>
                    <a:pt x="5587" y="3490"/>
                  </a:cubicBezTo>
                  <a:cubicBezTo>
                    <a:pt x="8010" y="1435"/>
                    <a:pt x="11034" y="215"/>
                    <a:pt x="14205" y="0"/>
                  </a:cubicBezTo>
                  <a:cubicBezTo>
                    <a:pt x="15573" y="31"/>
                    <a:pt x="16910" y="429"/>
                    <a:pt x="18069" y="1166"/>
                  </a:cubicBezTo>
                  <a:cubicBezTo>
                    <a:pt x="18480" y="1423"/>
                    <a:pt x="18799" y="1809"/>
                    <a:pt x="18971" y="2263"/>
                  </a:cubicBezTo>
                  <a:cubicBezTo>
                    <a:pt x="19149" y="2717"/>
                    <a:pt x="19180" y="3214"/>
                    <a:pt x="19051" y="3681"/>
                  </a:cubicBezTo>
                  <a:lnTo>
                    <a:pt x="14450" y="22083"/>
                  </a:lnTo>
                  <a:cubicBezTo>
                    <a:pt x="14266" y="22709"/>
                    <a:pt x="13849" y="23236"/>
                    <a:pt x="13285" y="23555"/>
                  </a:cubicBezTo>
                  <a:cubicBezTo>
                    <a:pt x="11617" y="24420"/>
                    <a:pt x="9758" y="24843"/>
                    <a:pt x="7887" y="24782"/>
                  </a:cubicBezTo>
                  <a:close/>
                  <a:moveTo>
                    <a:pt x="13530" y="4539"/>
                  </a:moveTo>
                  <a:cubicBezTo>
                    <a:pt x="11445" y="4907"/>
                    <a:pt x="9506" y="5877"/>
                    <a:pt x="7961" y="7324"/>
                  </a:cubicBezTo>
                  <a:cubicBezTo>
                    <a:pt x="6415" y="8772"/>
                    <a:pt x="5323" y="10643"/>
                    <a:pt x="4820" y="12698"/>
                  </a:cubicBezTo>
                  <a:cubicBezTo>
                    <a:pt x="4433" y="13685"/>
                    <a:pt x="4268" y="14746"/>
                    <a:pt x="4335" y="15808"/>
                  </a:cubicBezTo>
                  <a:cubicBezTo>
                    <a:pt x="4397" y="16863"/>
                    <a:pt x="4685" y="17899"/>
                    <a:pt x="5188" y="18832"/>
                  </a:cubicBezTo>
                  <a:cubicBezTo>
                    <a:pt x="5476" y="19243"/>
                    <a:pt x="5862" y="19580"/>
                    <a:pt x="6310" y="19819"/>
                  </a:cubicBezTo>
                  <a:cubicBezTo>
                    <a:pt x="6758" y="20052"/>
                    <a:pt x="7255" y="20175"/>
                    <a:pt x="7764" y="20181"/>
                  </a:cubicBezTo>
                  <a:cubicBezTo>
                    <a:pt x="8531" y="20145"/>
                    <a:pt x="9279" y="19961"/>
                    <a:pt x="9973" y="19629"/>
                  </a:cubicBezTo>
                  <a:lnTo>
                    <a:pt x="13776" y="4601"/>
                  </a:lnTo>
                  <a:lnTo>
                    <a:pt x="13530" y="4539"/>
                  </a:lnTo>
                  <a:close/>
                </a:path>
              </a:pathLst>
            </a:custGeom>
            <a:solidFill>
              <a:srgbClr val="0E0E0E"/>
            </a:solidFill>
            <a:ln w="6134"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56E37002-257A-400A-AC38-C2528267427C}"/>
                </a:ext>
              </a:extLst>
            </p:cNvPr>
            <p:cNvSpPr/>
            <p:nvPr/>
          </p:nvSpPr>
          <p:spPr>
            <a:xfrm>
              <a:off x="5915174" y="1791483"/>
              <a:ext cx="17395" cy="20181"/>
            </a:xfrm>
            <a:custGeom>
              <a:avLst/>
              <a:gdLst>
                <a:gd name="connsiteX0" fmla="*/ 5665 w 17395"/>
                <a:gd name="connsiteY0" fmla="*/ 20181 h 20181"/>
                <a:gd name="connsiteX1" fmla="*/ 12793 w 17395"/>
                <a:gd name="connsiteY1" fmla="*/ 17072 h 20181"/>
                <a:gd name="connsiteX2" fmla="*/ 16829 w 17395"/>
                <a:gd name="connsiteY2" fmla="*/ 10428 h 20181"/>
                <a:gd name="connsiteX3" fmla="*/ 11738 w 17395"/>
                <a:gd name="connsiteY3" fmla="*/ 0 h 20181"/>
                <a:gd name="connsiteX4" fmla="*/ 4628 w 17395"/>
                <a:gd name="connsiteY4" fmla="*/ 3128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899"/>
                    <a:pt x="10793" y="18814"/>
                    <a:pt x="12793" y="17072"/>
                  </a:cubicBezTo>
                  <a:cubicBezTo>
                    <a:pt x="14786" y="15323"/>
                    <a:pt x="16197" y="13005"/>
                    <a:pt x="16829" y="10428"/>
                  </a:cubicBezTo>
                  <a:cubicBezTo>
                    <a:pt x="18546" y="4846"/>
                    <a:pt x="16215" y="184"/>
                    <a:pt x="11738" y="0"/>
                  </a:cubicBezTo>
                  <a:cubicBezTo>
                    <a:pt x="9106" y="294"/>
                    <a:pt x="6622" y="1386"/>
                    <a:pt x="4628" y="3128"/>
                  </a:cubicBezTo>
                  <a:cubicBezTo>
                    <a:pt x="2634" y="4871"/>
                    <a:pt x="1217" y="7183"/>
                    <a:pt x="573" y="9753"/>
                  </a:cubicBezTo>
                  <a:cubicBezTo>
                    <a:pt x="-1144" y="15335"/>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1148551F-487F-45C1-A618-B64C4F70B04F}"/>
                </a:ext>
              </a:extLst>
            </p:cNvPr>
            <p:cNvSpPr/>
            <p:nvPr/>
          </p:nvSpPr>
          <p:spPr>
            <a:xfrm>
              <a:off x="5912832" y="1789214"/>
              <a:ext cx="22128" cy="24782"/>
            </a:xfrm>
            <a:custGeom>
              <a:avLst/>
              <a:gdLst>
                <a:gd name="connsiteX0" fmla="*/ 8252 w 22128"/>
                <a:gd name="connsiteY0" fmla="*/ 24782 h 24782"/>
                <a:gd name="connsiteX1" fmla="*/ 7884 w 22128"/>
                <a:gd name="connsiteY1" fmla="*/ 24782 h 24782"/>
                <a:gd name="connsiteX2" fmla="*/ 4430 w 22128"/>
                <a:gd name="connsiteY2" fmla="*/ 23843 h 24782"/>
                <a:gd name="connsiteX3" fmla="*/ 1750 w 22128"/>
                <a:gd name="connsiteY3" fmla="*/ 21470 h 24782"/>
                <a:gd name="connsiteX4" fmla="*/ 63 w 22128"/>
                <a:gd name="connsiteY4" fmla="*/ 16562 h 24782"/>
                <a:gd name="connsiteX5" fmla="*/ 707 w 22128"/>
                <a:gd name="connsiteY5" fmla="*/ 11410 h 24782"/>
                <a:gd name="connsiteX6" fmla="*/ 5584 w 22128"/>
                <a:gd name="connsiteY6" fmla="*/ 3490 h 24782"/>
                <a:gd name="connsiteX7" fmla="*/ 14202 w 22128"/>
                <a:gd name="connsiteY7" fmla="*/ 0 h 24782"/>
                <a:gd name="connsiteX8" fmla="*/ 17674 w 22128"/>
                <a:gd name="connsiteY8" fmla="*/ 865 h 24782"/>
                <a:gd name="connsiteX9" fmla="*/ 20336 w 22128"/>
                <a:gd name="connsiteY9" fmla="*/ 3251 h 24782"/>
                <a:gd name="connsiteX10" fmla="*/ 22060 w 22128"/>
                <a:gd name="connsiteY10" fmla="*/ 8183 h 24782"/>
                <a:gd name="connsiteX11" fmla="*/ 21441 w 22128"/>
                <a:gd name="connsiteY11" fmla="*/ 13372 h 24782"/>
                <a:gd name="connsiteX12" fmla="*/ 16619 w 22128"/>
                <a:gd name="connsiteY12" fmla="*/ 21126 h 24782"/>
                <a:gd name="connsiteX13" fmla="*/ 8252 w 22128"/>
                <a:gd name="connsiteY13" fmla="*/ 24782 h 24782"/>
                <a:gd name="connsiteX14" fmla="*/ 8252 w 22128"/>
                <a:gd name="connsiteY14" fmla="*/ 20181 h 24782"/>
                <a:gd name="connsiteX15" fmla="*/ 13822 w 22128"/>
                <a:gd name="connsiteY15" fmla="*/ 17396 h 24782"/>
                <a:gd name="connsiteX16" fmla="*/ 16963 w 22128"/>
                <a:gd name="connsiteY16" fmla="*/ 12023 h 24782"/>
                <a:gd name="connsiteX17" fmla="*/ 17447 w 22128"/>
                <a:gd name="connsiteY17" fmla="*/ 8907 h 24782"/>
                <a:gd name="connsiteX18" fmla="*/ 16533 w 22128"/>
                <a:gd name="connsiteY18" fmla="*/ 5889 h 24782"/>
                <a:gd name="connsiteX19" fmla="*/ 15448 w 22128"/>
                <a:gd name="connsiteY19" fmla="*/ 4895 h 24782"/>
                <a:gd name="connsiteX20" fmla="*/ 14018 w 22128"/>
                <a:gd name="connsiteY20" fmla="*/ 4539 h 24782"/>
                <a:gd name="connsiteX21" fmla="*/ 8332 w 22128"/>
                <a:gd name="connsiteY21" fmla="*/ 7269 h 24782"/>
                <a:gd name="connsiteX22" fmla="*/ 5123 w 22128"/>
                <a:gd name="connsiteY22" fmla="*/ 12698 h 24782"/>
                <a:gd name="connsiteX23" fmla="*/ 4639 w 22128"/>
                <a:gd name="connsiteY23" fmla="*/ 15808 h 24782"/>
                <a:gd name="connsiteX24" fmla="*/ 5491 w 22128"/>
                <a:gd name="connsiteY24" fmla="*/ 18832 h 24782"/>
                <a:gd name="connsiteX25" fmla="*/ 6620 w 22128"/>
                <a:gd name="connsiteY25" fmla="*/ 19820 h 24782"/>
                <a:gd name="connsiteX26" fmla="*/ 8068 w 22128"/>
                <a:gd name="connsiteY26" fmla="*/ 20181 h 24782"/>
                <a:gd name="connsiteX27" fmla="*/ 8252 w 2212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8" h="24782">
                  <a:moveTo>
                    <a:pt x="8252" y="24782"/>
                  </a:moveTo>
                  <a:lnTo>
                    <a:pt x="7884" y="24782"/>
                  </a:lnTo>
                  <a:cubicBezTo>
                    <a:pt x="6676" y="24739"/>
                    <a:pt x="5491" y="24420"/>
                    <a:pt x="4430" y="23843"/>
                  </a:cubicBezTo>
                  <a:cubicBezTo>
                    <a:pt x="3363" y="23273"/>
                    <a:pt x="2449" y="22457"/>
                    <a:pt x="1750" y="21470"/>
                  </a:cubicBezTo>
                  <a:cubicBezTo>
                    <a:pt x="817" y="19985"/>
                    <a:pt x="241" y="18304"/>
                    <a:pt x="63" y="16562"/>
                  </a:cubicBezTo>
                  <a:cubicBezTo>
                    <a:pt x="-121" y="14820"/>
                    <a:pt x="100" y="13054"/>
                    <a:pt x="707" y="11410"/>
                  </a:cubicBezTo>
                  <a:cubicBezTo>
                    <a:pt x="1449" y="8318"/>
                    <a:pt x="3154" y="5545"/>
                    <a:pt x="5584" y="3490"/>
                  </a:cubicBezTo>
                  <a:cubicBezTo>
                    <a:pt x="8013" y="1435"/>
                    <a:pt x="11031" y="215"/>
                    <a:pt x="14202" y="0"/>
                  </a:cubicBezTo>
                  <a:cubicBezTo>
                    <a:pt x="15410" y="0"/>
                    <a:pt x="16607" y="301"/>
                    <a:pt x="17674" y="865"/>
                  </a:cubicBezTo>
                  <a:cubicBezTo>
                    <a:pt x="18741" y="1429"/>
                    <a:pt x="19655" y="2251"/>
                    <a:pt x="20336" y="3251"/>
                  </a:cubicBezTo>
                  <a:cubicBezTo>
                    <a:pt x="21281" y="4742"/>
                    <a:pt x="21870" y="6429"/>
                    <a:pt x="22060" y="8183"/>
                  </a:cubicBezTo>
                  <a:cubicBezTo>
                    <a:pt x="22250" y="9937"/>
                    <a:pt x="22041" y="11716"/>
                    <a:pt x="21441" y="13372"/>
                  </a:cubicBezTo>
                  <a:cubicBezTo>
                    <a:pt x="20655" y="16384"/>
                    <a:pt x="18974" y="19090"/>
                    <a:pt x="16619" y="21126"/>
                  </a:cubicBezTo>
                  <a:cubicBezTo>
                    <a:pt x="14264" y="23163"/>
                    <a:pt x="11350" y="24439"/>
                    <a:pt x="8252" y="24782"/>
                  </a:cubicBezTo>
                  <a:close/>
                  <a:moveTo>
                    <a:pt x="8252" y="20181"/>
                  </a:moveTo>
                  <a:cubicBezTo>
                    <a:pt x="10338" y="19813"/>
                    <a:pt x="12276" y="18850"/>
                    <a:pt x="13822" y="17396"/>
                  </a:cubicBezTo>
                  <a:cubicBezTo>
                    <a:pt x="15368" y="15949"/>
                    <a:pt x="16460" y="14084"/>
                    <a:pt x="16963" y="12023"/>
                  </a:cubicBezTo>
                  <a:cubicBezTo>
                    <a:pt x="17355" y="11035"/>
                    <a:pt x="17521" y="9968"/>
                    <a:pt x="17447" y="8907"/>
                  </a:cubicBezTo>
                  <a:cubicBezTo>
                    <a:pt x="17373" y="7846"/>
                    <a:pt x="17061" y="6815"/>
                    <a:pt x="16533" y="5889"/>
                  </a:cubicBezTo>
                  <a:cubicBezTo>
                    <a:pt x="16257" y="5472"/>
                    <a:pt x="15883" y="5134"/>
                    <a:pt x="15448" y="4895"/>
                  </a:cubicBezTo>
                  <a:cubicBezTo>
                    <a:pt x="15006" y="4662"/>
                    <a:pt x="14515" y="4539"/>
                    <a:pt x="14018" y="4539"/>
                  </a:cubicBezTo>
                  <a:cubicBezTo>
                    <a:pt x="11896" y="4871"/>
                    <a:pt x="9914" y="5815"/>
                    <a:pt x="8332" y="7269"/>
                  </a:cubicBezTo>
                  <a:cubicBezTo>
                    <a:pt x="6749" y="8723"/>
                    <a:pt x="5633" y="10612"/>
                    <a:pt x="5123" y="12698"/>
                  </a:cubicBezTo>
                  <a:cubicBezTo>
                    <a:pt x="4737" y="13685"/>
                    <a:pt x="4572" y="14747"/>
                    <a:pt x="4639" y="15808"/>
                  </a:cubicBezTo>
                  <a:cubicBezTo>
                    <a:pt x="4700" y="16863"/>
                    <a:pt x="4995" y="17899"/>
                    <a:pt x="5491" y="18832"/>
                  </a:cubicBezTo>
                  <a:cubicBezTo>
                    <a:pt x="5786" y="19249"/>
                    <a:pt x="6173" y="19586"/>
                    <a:pt x="6620" y="19820"/>
                  </a:cubicBezTo>
                  <a:cubicBezTo>
                    <a:pt x="7068" y="20053"/>
                    <a:pt x="7565" y="20175"/>
                    <a:pt x="8068" y="20181"/>
                  </a:cubicBezTo>
                  <a:lnTo>
                    <a:pt x="8252" y="20181"/>
                  </a:lnTo>
                  <a:close/>
                </a:path>
              </a:pathLst>
            </a:custGeom>
            <a:solidFill>
              <a:srgbClr val="0E0E0E"/>
            </a:solidFill>
            <a:ln w="6134"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C2FA637F-7B6A-4AE1-8849-3A79006E83EC}"/>
                </a:ext>
              </a:extLst>
            </p:cNvPr>
            <p:cNvSpPr/>
            <p:nvPr/>
          </p:nvSpPr>
          <p:spPr>
            <a:xfrm>
              <a:off x="5951917" y="1792894"/>
              <a:ext cx="17395" cy="20181"/>
            </a:xfrm>
            <a:custGeom>
              <a:avLst/>
              <a:gdLst>
                <a:gd name="connsiteX0" fmla="*/ 5665 w 17395"/>
                <a:gd name="connsiteY0" fmla="*/ 20181 h 20181"/>
                <a:gd name="connsiteX1" fmla="*/ 12793 w 17395"/>
                <a:gd name="connsiteY1" fmla="*/ 17071 h 20181"/>
                <a:gd name="connsiteX2" fmla="*/ 16829 w 17395"/>
                <a:gd name="connsiteY2" fmla="*/ 10428 h 20181"/>
                <a:gd name="connsiteX3" fmla="*/ 11738 w 17395"/>
                <a:gd name="connsiteY3" fmla="*/ 0 h 20181"/>
                <a:gd name="connsiteX4" fmla="*/ 4628 w 17395"/>
                <a:gd name="connsiteY4" fmla="*/ 3128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899"/>
                    <a:pt x="10793" y="18813"/>
                    <a:pt x="12793" y="17071"/>
                  </a:cubicBezTo>
                  <a:cubicBezTo>
                    <a:pt x="14792" y="15323"/>
                    <a:pt x="16203" y="13004"/>
                    <a:pt x="16829" y="10428"/>
                  </a:cubicBezTo>
                  <a:cubicBezTo>
                    <a:pt x="18546" y="4846"/>
                    <a:pt x="16216" y="184"/>
                    <a:pt x="11738" y="0"/>
                  </a:cubicBezTo>
                  <a:cubicBezTo>
                    <a:pt x="9106" y="294"/>
                    <a:pt x="6628" y="1386"/>
                    <a:pt x="4628" y="3128"/>
                  </a:cubicBezTo>
                  <a:cubicBezTo>
                    <a:pt x="2634" y="4871"/>
                    <a:pt x="1218" y="7183"/>
                    <a:pt x="573" y="9753"/>
                  </a:cubicBezTo>
                  <a:cubicBezTo>
                    <a:pt x="-1144" y="15335"/>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28552B51-8792-4124-B949-60CC7B107308}"/>
                </a:ext>
              </a:extLst>
            </p:cNvPr>
            <p:cNvSpPr/>
            <p:nvPr/>
          </p:nvSpPr>
          <p:spPr>
            <a:xfrm>
              <a:off x="5949579" y="1790625"/>
              <a:ext cx="22124" cy="24782"/>
            </a:xfrm>
            <a:custGeom>
              <a:avLst/>
              <a:gdLst>
                <a:gd name="connsiteX0" fmla="*/ 8249 w 22124"/>
                <a:gd name="connsiteY0" fmla="*/ 24782 h 24782"/>
                <a:gd name="connsiteX1" fmla="*/ 7881 w 22124"/>
                <a:gd name="connsiteY1" fmla="*/ 24782 h 24782"/>
                <a:gd name="connsiteX2" fmla="*/ 4439 w 22124"/>
                <a:gd name="connsiteY2" fmla="*/ 23862 h 24782"/>
                <a:gd name="connsiteX3" fmla="*/ 1746 w 22124"/>
                <a:gd name="connsiteY3" fmla="*/ 21531 h 24782"/>
                <a:gd name="connsiteX4" fmla="*/ 60 w 22124"/>
                <a:gd name="connsiteY4" fmla="*/ 16593 h 24782"/>
                <a:gd name="connsiteX5" fmla="*/ 704 w 22124"/>
                <a:gd name="connsiteY5" fmla="*/ 11409 h 24782"/>
                <a:gd name="connsiteX6" fmla="*/ 5556 w 22124"/>
                <a:gd name="connsiteY6" fmla="*/ 3466 h 24782"/>
                <a:gd name="connsiteX7" fmla="*/ 14199 w 22124"/>
                <a:gd name="connsiteY7" fmla="*/ 0 h 24782"/>
                <a:gd name="connsiteX8" fmla="*/ 17671 w 22124"/>
                <a:gd name="connsiteY8" fmla="*/ 865 h 24782"/>
                <a:gd name="connsiteX9" fmla="*/ 20333 w 22124"/>
                <a:gd name="connsiteY9" fmla="*/ 3251 h 24782"/>
                <a:gd name="connsiteX10" fmla="*/ 22057 w 22124"/>
                <a:gd name="connsiteY10" fmla="*/ 8183 h 24782"/>
                <a:gd name="connsiteX11" fmla="*/ 21437 w 22124"/>
                <a:gd name="connsiteY11" fmla="*/ 13372 h 24782"/>
                <a:gd name="connsiteX12" fmla="*/ 16616 w 22124"/>
                <a:gd name="connsiteY12" fmla="*/ 21126 h 24782"/>
                <a:gd name="connsiteX13" fmla="*/ 8249 w 22124"/>
                <a:gd name="connsiteY13" fmla="*/ 24782 h 24782"/>
                <a:gd name="connsiteX14" fmla="*/ 13831 w 22124"/>
                <a:gd name="connsiteY14" fmla="*/ 4539 h 24782"/>
                <a:gd name="connsiteX15" fmla="*/ 8243 w 22124"/>
                <a:gd name="connsiteY15" fmla="*/ 7324 h 24782"/>
                <a:gd name="connsiteX16" fmla="*/ 5059 w 22124"/>
                <a:gd name="connsiteY16" fmla="*/ 12698 h 24782"/>
                <a:gd name="connsiteX17" fmla="*/ 4617 w 22124"/>
                <a:gd name="connsiteY17" fmla="*/ 15814 h 24782"/>
                <a:gd name="connsiteX18" fmla="*/ 5489 w 22124"/>
                <a:gd name="connsiteY18" fmla="*/ 18832 h 24782"/>
                <a:gd name="connsiteX19" fmla="*/ 6611 w 22124"/>
                <a:gd name="connsiteY19" fmla="*/ 19819 h 24782"/>
                <a:gd name="connsiteX20" fmla="*/ 8065 w 22124"/>
                <a:gd name="connsiteY20" fmla="*/ 20181 h 24782"/>
                <a:gd name="connsiteX21" fmla="*/ 13714 w 22124"/>
                <a:gd name="connsiteY21" fmla="*/ 17415 h 24782"/>
                <a:gd name="connsiteX22" fmla="*/ 16959 w 22124"/>
                <a:gd name="connsiteY22" fmla="*/ 12023 h 24782"/>
                <a:gd name="connsiteX23" fmla="*/ 17444 w 22124"/>
                <a:gd name="connsiteY23" fmla="*/ 8907 h 24782"/>
                <a:gd name="connsiteX24" fmla="*/ 16530 w 22124"/>
                <a:gd name="connsiteY24" fmla="*/ 5889 h 24782"/>
                <a:gd name="connsiteX25" fmla="*/ 15444 w 22124"/>
                <a:gd name="connsiteY25" fmla="*/ 4895 h 24782"/>
                <a:gd name="connsiteX26" fmla="*/ 14015 w 22124"/>
                <a:gd name="connsiteY26" fmla="*/ 4539 h 24782"/>
                <a:gd name="connsiteX27" fmla="*/ 13831 w 22124"/>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4" h="24782">
                  <a:moveTo>
                    <a:pt x="8249" y="24782"/>
                  </a:moveTo>
                  <a:lnTo>
                    <a:pt x="7881" y="24782"/>
                  </a:lnTo>
                  <a:cubicBezTo>
                    <a:pt x="6678" y="24739"/>
                    <a:pt x="5501" y="24420"/>
                    <a:pt x="4439" y="23862"/>
                  </a:cubicBezTo>
                  <a:cubicBezTo>
                    <a:pt x="3378" y="23298"/>
                    <a:pt x="2458" y="22500"/>
                    <a:pt x="1746" y="21531"/>
                  </a:cubicBezTo>
                  <a:cubicBezTo>
                    <a:pt x="820" y="20034"/>
                    <a:pt x="244" y="18341"/>
                    <a:pt x="60" y="16593"/>
                  </a:cubicBezTo>
                  <a:cubicBezTo>
                    <a:pt x="-118" y="14839"/>
                    <a:pt x="102" y="13066"/>
                    <a:pt x="704" y="11409"/>
                  </a:cubicBezTo>
                  <a:cubicBezTo>
                    <a:pt x="1421" y="8312"/>
                    <a:pt x="3127" y="5521"/>
                    <a:pt x="5556" y="3466"/>
                  </a:cubicBezTo>
                  <a:cubicBezTo>
                    <a:pt x="7991" y="1411"/>
                    <a:pt x="11021" y="196"/>
                    <a:pt x="14199" y="0"/>
                  </a:cubicBezTo>
                  <a:cubicBezTo>
                    <a:pt x="15408" y="0"/>
                    <a:pt x="16597" y="301"/>
                    <a:pt x="17671" y="865"/>
                  </a:cubicBezTo>
                  <a:cubicBezTo>
                    <a:pt x="18738" y="1429"/>
                    <a:pt x="19652" y="2251"/>
                    <a:pt x="20333" y="3251"/>
                  </a:cubicBezTo>
                  <a:cubicBezTo>
                    <a:pt x="21278" y="4742"/>
                    <a:pt x="21867" y="6429"/>
                    <a:pt x="22057" y="8183"/>
                  </a:cubicBezTo>
                  <a:cubicBezTo>
                    <a:pt x="22247" y="9937"/>
                    <a:pt x="22039" y="11716"/>
                    <a:pt x="21437" y="13372"/>
                  </a:cubicBezTo>
                  <a:cubicBezTo>
                    <a:pt x="20652" y="16384"/>
                    <a:pt x="18971" y="19090"/>
                    <a:pt x="16616" y="21126"/>
                  </a:cubicBezTo>
                  <a:cubicBezTo>
                    <a:pt x="14260" y="23163"/>
                    <a:pt x="11340" y="24439"/>
                    <a:pt x="8249" y="24782"/>
                  </a:cubicBezTo>
                  <a:close/>
                  <a:moveTo>
                    <a:pt x="13831" y="4539"/>
                  </a:moveTo>
                  <a:cubicBezTo>
                    <a:pt x="11739" y="4913"/>
                    <a:pt x="9801" y="5877"/>
                    <a:pt x="8243" y="7324"/>
                  </a:cubicBezTo>
                  <a:cubicBezTo>
                    <a:pt x="6684" y="8772"/>
                    <a:pt x="5580" y="10637"/>
                    <a:pt x="5059" y="12698"/>
                  </a:cubicBezTo>
                  <a:cubicBezTo>
                    <a:pt x="4697" y="13691"/>
                    <a:pt x="4544" y="14753"/>
                    <a:pt x="4617" y="15814"/>
                  </a:cubicBezTo>
                  <a:cubicBezTo>
                    <a:pt x="4697" y="16869"/>
                    <a:pt x="4991" y="17899"/>
                    <a:pt x="5489" y="18832"/>
                  </a:cubicBezTo>
                  <a:cubicBezTo>
                    <a:pt x="5783" y="19249"/>
                    <a:pt x="6163" y="19586"/>
                    <a:pt x="6611" y="19819"/>
                  </a:cubicBezTo>
                  <a:cubicBezTo>
                    <a:pt x="7059" y="20052"/>
                    <a:pt x="7562" y="20175"/>
                    <a:pt x="8065" y="20181"/>
                  </a:cubicBezTo>
                  <a:cubicBezTo>
                    <a:pt x="10175" y="19826"/>
                    <a:pt x="12138" y="18862"/>
                    <a:pt x="13714" y="17415"/>
                  </a:cubicBezTo>
                  <a:cubicBezTo>
                    <a:pt x="15297" y="15967"/>
                    <a:pt x="16420" y="14096"/>
                    <a:pt x="16959" y="12023"/>
                  </a:cubicBezTo>
                  <a:cubicBezTo>
                    <a:pt x="17352" y="11035"/>
                    <a:pt x="17518" y="9968"/>
                    <a:pt x="17444" y="8907"/>
                  </a:cubicBezTo>
                  <a:cubicBezTo>
                    <a:pt x="17364" y="7846"/>
                    <a:pt x="17057" y="6815"/>
                    <a:pt x="16530" y="5889"/>
                  </a:cubicBezTo>
                  <a:cubicBezTo>
                    <a:pt x="16254" y="5472"/>
                    <a:pt x="15880" y="5134"/>
                    <a:pt x="15444" y="4895"/>
                  </a:cubicBezTo>
                  <a:cubicBezTo>
                    <a:pt x="15002" y="4662"/>
                    <a:pt x="14512" y="4539"/>
                    <a:pt x="14015" y="4539"/>
                  </a:cubicBezTo>
                  <a:lnTo>
                    <a:pt x="13831" y="4539"/>
                  </a:lnTo>
                  <a:close/>
                </a:path>
              </a:pathLst>
            </a:custGeom>
            <a:solidFill>
              <a:srgbClr val="0E0E0E"/>
            </a:solidFill>
            <a:ln w="6134"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AB3794C1-F9D8-4326-A943-C8EF0E67BC82}"/>
                </a:ext>
              </a:extLst>
            </p:cNvPr>
            <p:cNvSpPr/>
            <p:nvPr/>
          </p:nvSpPr>
          <p:spPr>
            <a:xfrm>
              <a:off x="5996635" y="1827736"/>
              <a:ext cx="17395" cy="20181"/>
            </a:xfrm>
            <a:custGeom>
              <a:avLst/>
              <a:gdLst>
                <a:gd name="connsiteX0" fmla="*/ 16829 w 17395"/>
                <a:gd name="connsiteY0" fmla="*/ 10367 h 20181"/>
                <a:gd name="connsiteX1" fmla="*/ 11738 w 17395"/>
                <a:gd name="connsiteY1" fmla="*/ 0 h 20181"/>
                <a:gd name="connsiteX2" fmla="*/ 4616 w 17395"/>
                <a:gd name="connsiteY2" fmla="*/ 3110 h 20181"/>
                <a:gd name="connsiteX3" fmla="*/ 573 w 17395"/>
                <a:gd name="connsiteY3" fmla="*/ 9753 h 20181"/>
                <a:gd name="connsiteX4" fmla="*/ 5665 w 17395"/>
                <a:gd name="connsiteY4" fmla="*/ 20181 h 20181"/>
                <a:gd name="connsiteX5" fmla="*/ 12786 w 17395"/>
                <a:gd name="connsiteY5" fmla="*/ 17028 h 20181"/>
                <a:gd name="connsiteX6" fmla="*/ 16829 w 17395"/>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9" y="10367"/>
                  </a:moveTo>
                  <a:cubicBezTo>
                    <a:pt x="18547" y="4785"/>
                    <a:pt x="16216" y="123"/>
                    <a:pt x="11738" y="0"/>
                  </a:cubicBezTo>
                  <a:cubicBezTo>
                    <a:pt x="9100" y="276"/>
                    <a:pt x="6610" y="1362"/>
                    <a:pt x="4616" y="3110"/>
                  </a:cubicBezTo>
                  <a:cubicBezTo>
                    <a:pt x="2616" y="4858"/>
                    <a:pt x="1205" y="7177"/>
                    <a:pt x="573" y="9753"/>
                  </a:cubicBezTo>
                  <a:cubicBezTo>
                    <a:pt x="-1144" y="15335"/>
                    <a:pt x="1125" y="19997"/>
                    <a:pt x="5665" y="20181"/>
                  </a:cubicBezTo>
                  <a:cubicBezTo>
                    <a:pt x="8309" y="19881"/>
                    <a:pt x="10793" y="18783"/>
                    <a:pt x="12786" y="17028"/>
                  </a:cubicBezTo>
                  <a:cubicBezTo>
                    <a:pt x="14786" y="15274"/>
                    <a:pt x="16197" y="12949"/>
                    <a:pt x="16829" y="10367"/>
                  </a:cubicBezTo>
                  <a:close/>
                </a:path>
              </a:pathLst>
            </a:custGeom>
            <a:solidFill>
              <a:srgbClr val="161616"/>
            </a:solidFill>
            <a:ln w="6134"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98E867A5-1DB5-4D9E-9DA1-D28CF2165F7E}"/>
                </a:ext>
              </a:extLst>
            </p:cNvPr>
            <p:cNvSpPr/>
            <p:nvPr/>
          </p:nvSpPr>
          <p:spPr>
            <a:xfrm>
              <a:off x="5994291" y="1825405"/>
              <a:ext cx="22130" cy="24782"/>
            </a:xfrm>
            <a:custGeom>
              <a:avLst/>
              <a:gdLst>
                <a:gd name="connsiteX0" fmla="*/ 8255 w 22130"/>
                <a:gd name="connsiteY0" fmla="*/ 24782 h 24782"/>
                <a:gd name="connsiteX1" fmla="*/ 7887 w 22130"/>
                <a:gd name="connsiteY1" fmla="*/ 24782 h 24782"/>
                <a:gd name="connsiteX2" fmla="*/ 4433 w 22130"/>
                <a:gd name="connsiteY2" fmla="*/ 23893 h 24782"/>
                <a:gd name="connsiteX3" fmla="*/ 1753 w 22130"/>
                <a:gd name="connsiteY3" fmla="*/ 21531 h 24782"/>
                <a:gd name="connsiteX4" fmla="*/ 60 w 22130"/>
                <a:gd name="connsiteY4" fmla="*/ 16593 h 24782"/>
                <a:gd name="connsiteX5" fmla="*/ 710 w 22130"/>
                <a:gd name="connsiteY5" fmla="*/ 11410 h 24782"/>
                <a:gd name="connsiteX6" fmla="*/ 5593 w 22130"/>
                <a:gd name="connsiteY6" fmla="*/ 3503 h 24782"/>
                <a:gd name="connsiteX7" fmla="*/ 14205 w 22130"/>
                <a:gd name="connsiteY7" fmla="*/ 0 h 24782"/>
                <a:gd name="connsiteX8" fmla="*/ 17652 w 22130"/>
                <a:gd name="connsiteY8" fmla="*/ 908 h 24782"/>
                <a:gd name="connsiteX9" fmla="*/ 20339 w 22130"/>
                <a:gd name="connsiteY9" fmla="*/ 3251 h 24782"/>
                <a:gd name="connsiteX10" fmla="*/ 22063 w 22130"/>
                <a:gd name="connsiteY10" fmla="*/ 8183 h 24782"/>
                <a:gd name="connsiteX11" fmla="*/ 21443 w 22130"/>
                <a:gd name="connsiteY11" fmla="*/ 13373 h 24782"/>
                <a:gd name="connsiteX12" fmla="*/ 16640 w 22130"/>
                <a:gd name="connsiteY12" fmla="*/ 21145 h 24782"/>
                <a:gd name="connsiteX13" fmla="*/ 8255 w 22130"/>
                <a:gd name="connsiteY13" fmla="*/ 24782 h 24782"/>
                <a:gd name="connsiteX14" fmla="*/ 13837 w 22130"/>
                <a:gd name="connsiteY14" fmla="*/ 4601 h 24782"/>
                <a:gd name="connsiteX15" fmla="*/ 8267 w 22130"/>
                <a:gd name="connsiteY15" fmla="*/ 7386 h 24782"/>
                <a:gd name="connsiteX16" fmla="*/ 5126 w 22130"/>
                <a:gd name="connsiteY16" fmla="*/ 12759 h 24782"/>
                <a:gd name="connsiteX17" fmla="*/ 4642 w 22130"/>
                <a:gd name="connsiteY17" fmla="*/ 15869 h 24782"/>
                <a:gd name="connsiteX18" fmla="*/ 5494 w 22130"/>
                <a:gd name="connsiteY18" fmla="*/ 18893 h 24782"/>
                <a:gd name="connsiteX19" fmla="*/ 6623 w 22130"/>
                <a:gd name="connsiteY19" fmla="*/ 19850 h 24782"/>
                <a:gd name="connsiteX20" fmla="*/ 8071 w 22130"/>
                <a:gd name="connsiteY20" fmla="*/ 20181 h 24782"/>
                <a:gd name="connsiteX21" fmla="*/ 13641 w 22130"/>
                <a:gd name="connsiteY21" fmla="*/ 17396 h 24782"/>
                <a:gd name="connsiteX22" fmla="*/ 16781 w 22130"/>
                <a:gd name="connsiteY22" fmla="*/ 12023 h 24782"/>
                <a:gd name="connsiteX23" fmla="*/ 17278 w 22130"/>
                <a:gd name="connsiteY23" fmla="*/ 8907 h 24782"/>
                <a:gd name="connsiteX24" fmla="*/ 16352 w 22130"/>
                <a:gd name="connsiteY24" fmla="*/ 5889 h 24782"/>
                <a:gd name="connsiteX25" fmla="*/ 15266 w 22130"/>
                <a:gd name="connsiteY25" fmla="*/ 4895 h 24782"/>
                <a:gd name="connsiteX26" fmla="*/ 13837 w 22130"/>
                <a:gd name="connsiteY26" fmla="*/ 4539 h 24782"/>
                <a:gd name="connsiteX27" fmla="*/ 13837 w 2213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2">
                  <a:moveTo>
                    <a:pt x="8255" y="24782"/>
                  </a:moveTo>
                  <a:lnTo>
                    <a:pt x="7887" y="24782"/>
                  </a:lnTo>
                  <a:cubicBezTo>
                    <a:pt x="6678" y="24764"/>
                    <a:pt x="5494" y="24457"/>
                    <a:pt x="4433" y="23893"/>
                  </a:cubicBezTo>
                  <a:cubicBezTo>
                    <a:pt x="3366" y="23328"/>
                    <a:pt x="2446" y="22519"/>
                    <a:pt x="1753" y="21531"/>
                  </a:cubicBezTo>
                  <a:cubicBezTo>
                    <a:pt x="820" y="20034"/>
                    <a:pt x="244" y="18347"/>
                    <a:pt x="60" y="16593"/>
                  </a:cubicBezTo>
                  <a:cubicBezTo>
                    <a:pt x="-118" y="14839"/>
                    <a:pt x="102" y="13066"/>
                    <a:pt x="710" y="11410"/>
                  </a:cubicBezTo>
                  <a:cubicBezTo>
                    <a:pt x="1458" y="8324"/>
                    <a:pt x="3169" y="5551"/>
                    <a:pt x="5593" y="3503"/>
                  </a:cubicBezTo>
                  <a:cubicBezTo>
                    <a:pt x="8022" y="1448"/>
                    <a:pt x="11034" y="221"/>
                    <a:pt x="14205" y="0"/>
                  </a:cubicBezTo>
                  <a:cubicBezTo>
                    <a:pt x="15407" y="31"/>
                    <a:pt x="16591" y="344"/>
                    <a:pt x="17652" y="908"/>
                  </a:cubicBezTo>
                  <a:cubicBezTo>
                    <a:pt x="18720" y="1466"/>
                    <a:pt x="19640" y="2270"/>
                    <a:pt x="20339" y="3251"/>
                  </a:cubicBezTo>
                  <a:cubicBezTo>
                    <a:pt x="21284" y="4742"/>
                    <a:pt x="21873" y="6429"/>
                    <a:pt x="22063" y="8183"/>
                  </a:cubicBezTo>
                  <a:cubicBezTo>
                    <a:pt x="22253" y="9938"/>
                    <a:pt x="22044" y="11710"/>
                    <a:pt x="21443" y="13373"/>
                  </a:cubicBezTo>
                  <a:cubicBezTo>
                    <a:pt x="20670" y="16391"/>
                    <a:pt x="18996" y="19108"/>
                    <a:pt x="16640" y="21145"/>
                  </a:cubicBezTo>
                  <a:cubicBezTo>
                    <a:pt x="14279" y="23187"/>
                    <a:pt x="11353" y="24451"/>
                    <a:pt x="8255" y="24782"/>
                  </a:cubicBezTo>
                  <a:close/>
                  <a:moveTo>
                    <a:pt x="13837" y="4601"/>
                  </a:moveTo>
                  <a:cubicBezTo>
                    <a:pt x="11751" y="4969"/>
                    <a:pt x="9813" y="5938"/>
                    <a:pt x="8267" y="7386"/>
                  </a:cubicBezTo>
                  <a:cubicBezTo>
                    <a:pt x="6721" y="8833"/>
                    <a:pt x="5629" y="10698"/>
                    <a:pt x="5126" y="12759"/>
                  </a:cubicBezTo>
                  <a:cubicBezTo>
                    <a:pt x="4740" y="13747"/>
                    <a:pt x="4574" y="14808"/>
                    <a:pt x="4642" y="15869"/>
                  </a:cubicBezTo>
                  <a:cubicBezTo>
                    <a:pt x="4703" y="16924"/>
                    <a:pt x="4998" y="17961"/>
                    <a:pt x="5494" y="18893"/>
                  </a:cubicBezTo>
                  <a:cubicBezTo>
                    <a:pt x="5789" y="19298"/>
                    <a:pt x="6175" y="19629"/>
                    <a:pt x="6623" y="19850"/>
                  </a:cubicBezTo>
                  <a:cubicBezTo>
                    <a:pt x="7077" y="20077"/>
                    <a:pt x="7568" y="20188"/>
                    <a:pt x="8071" y="20181"/>
                  </a:cubicBezTo>
                  <a:cubicBezTo>
                    <a:pt x="10156" y="19813"/>
                    <a:pt x="12095" y="18844"/>
                    <a:pt x="13641" y="17396"/>
                  </a:cubicBezTo>
                  <a:cubicBezTo>
                    <a:pt x="15187" y="15949"/>
                    <a:pt x="16278" y="14084"/>
                    <a:pt x="16781" y="12023"/>
                  </a:cubicBezTo>
                  <a:cubicBezTo>
                    <a:pt x="17180" y="11035"/>
                    <a:pt x="17352" y="9968"/>
                    <a:pt x="17278" y="8907"/>
                  </a:cubicBezTo>
                  <a:cubicBezTo>
                    <a:pt x="17205" y="7846"/>
                    <a:pt x="16886" y="6809"/>
                    <a:pt x="16352" y="5889"/>
                  </a:cubicBezTo>
                  <a:cubicBezTo>
                    <a:pt x="16076" y="5472"/>
                    <a:pt x="15702" y="5134"/>
                    <a:pt x="15266" y="4895"/>
                  </a:cubicBezTo>
                  <a:cubicBezTo>
                    <a:pt x="14825" y="4662"/>
                    <a:pt x="14334" y="4539"/>
                    <a:pt x="13837" y="4539"/>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48" name="Freeform: Shape 247">
              <a:extLst>
                <a:ext uri="{FF2B5EF4-FFF2-40B4-BE49-F238E27FC236}">
                  <a16:creationId xmlns:a16="http://schemas.microsoft.com/office/drawing/2014/main" id="{E128A614-B5AC-4A6A-84C6-AEF5ECD7AA78}"/>
                </a:ext>
              </a:extLst>
            </p:cNvPr>
            <p:cNvSpPr/>
            <p:nvPr/>
          </p:nvSpPr>
          <p:spPr>
            <a:xfrm>
              <a:off x="6033379" y="1829147"/>
              <a:ext cx="17395" cy="20181"/>
            </a:xfrm>
            <a:custGeom>
              <a:avLst/>
              <a:gdLst>
                <a:gd name="connsiteX0" fmla="*/ 11738 w 17395"/>
                <a:gd name="connsiteY0" fmla="*/ 0 h 20181"/>
                <a:gd name="connsiteX1" fmla="*/ 4610 w 17395"/>
                <a:gd name="connsiteY1" fmla="*/ 3110 h 20181"/>
                <a:gd name="connsiteX2" fmla="*/ 573 w 17395"/>
                <a:gd name="connsiteY2" fmla="*/ 9753 h 20181"/>
                <a:gd name="connsiteX3" fmla="*/ 5665 w 17395"/>
                <a:gd name="connsiteY3" fmla="*/ 20181 h 20181"/>
                <a:gd name="connsiteX4" fmla="*/ 12786 w 17395"/>
                <a:gd name="connsiteY4" fmla="*/ 17028 h 20181"/>
                <a:gd name="connsiteX5" fmla="*/ 16829 w 17395"/>
                <a:gd name="connsiteY5" fmla="*/ 10367 h 20181"/>
                <a:gd name="connsiteX6" fmla="*/ 11738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8" y="0"/>
                  </a:moveTo>
                  <a:cubicBezTo>
                    <a:pt x="9100" y="276"/>
                    <a:pt x="6610" y="1362"/>
                    <a:pt x="4610" y="3110"/>
                  </a:cubicBezTo>
                  <a:cubicBezTo>
                    <a:pt x="2616" y="4852"/>
                    <a:pt x="1205" y="7177"/>
                    <a:pt x="573" y="9753"/>
                  </a:cubicBezTo>
                  <a:cubicBezTo>
                    <a:pt x="-1144" y="15335"/>
                    <a:pt x="1125" y="19997"/>
                    <a:pt x="5665" y="20181"/>
                  </a:cubicBezTo>
                  <a:cubicBezTo>
                    <a:pt x="8309" y="19881"/>
                    <a:pt x="10793" y="18783"/>
                    <a:pt x="12786" y="17028"/>
                  </a:cubicBezTo>
                  <a:cubicBezTo>
                    <a:pt x="14786" y="15274"/>
                    <a:pt x="16191" y="12949"/>
                    <a:pt x="16829" y="10367"/>
                  </a:cubicBezTo>
                  <a:cubicBezTo>
                    <a:pt x="18547" y="4785"/>
                    <a:pt x="16216" y="123"/>
                    <a:pt x="11738" y="0"/>
                  </a:cubicBezTo>
                  <a:close/>
                </a:path>
              </a:pathLst>
            </a:custGeom>
            <a:solidFill>
              <a:srgbClr val="161616"/>
            </a:solidFill>
            <a:ln w="6134" cap="flat">
              <a:noFill/>
              <a:prstDash val="solid"/>
              <a:miter/>
            </a:ln>
          </p:spPr>
          <p:txBody>
            <a:bodyPr rtlCol="0" anchor="ctr"/>
            <a:lstStyle/>
            <a:p>
              <a:endParaRPr lang="en-AU"/>
            </a:p>
          </p:txBody>
        </p:sp>
        <p:sp>
          <p:nvSpPr>
            <p:cNvPr id="249" name="Freeform: Shape 248">
              <a:extLst>
                <a:ext uri="{FF2B5EF4-FFF2-40B4-BE49-F238E27FC236}">
                  <a16:creationId xmlns:a16="http://schemas.microsoft.com/office/drawing/2014/main" id="{BFD29FA3-357B-4D88-AEE8-8496D93B808A}"/>
                </a:ext>
              </a:extLst>
            </p:cNvPr>
            <p:cNvSpPr/>
            <p:nvPr/>
          </p:nvSpPr>
          <p:spPr>
            <a:xfrm>
              <a:off x="6031037" y="1826816"/>
              <a:ext cx="22128" cy="24782"/>
            </a:xfrm>
            <a:custGeom>
              <a:avLst/>
              <a:gdLst>
                <a:gd name="connsiteX0" fmla="*/ 8252 w 22128"/>
                <a:gd name="connsiteY0" fmla="*/ 24782 h 24782"/>
                <a:gd name="connsiteX1" fmla="*/ 7884 w 22128"/>
                <a:gd name="connsiteY1" fmla="*/ 24782 h 24782"/>
                <a:gd name="connsiteX2" fmla="*/ 4431 w 22128"/>
                <a:gd name="connsiteY2" fmla="*/ 23893 h 24782"/>
                <a:gd name="connsiteX3" fmla="*/ 1750 w 22128"/>
                <a:gd name="connsiteY3" fmla="*/ 21531 h 24782"/>
                <a:gd name="connsiteX4" fmla="*/ 63 w 22128"/>
                <a:gd name="connsiteY4" fmla="*/ 16593 h 24782"/>
                <a:gd name="connsiteX5" fmla="*/ 707 w 22128"/>
                <a:gd name="connsiteY5" fmla="*/ 11410 h 24782"/>
                <a:gd name="connsiteX6" fmla="*/ 5571 w 22128"/>
                <a:gd name="connsiteY6" fmla="*/ 3478 h 24782"/>
                <a:gd name="connsiteX7" fmla="*/ 14202 w 22128"/>
                <a:gd name="connsiteY7" fmla="*/ 0 h 24782"/>
                <a:gd name="connsiteX8" fmla="*/ 17656 w 22128"/>
                <a:gd name="connsiteY8" fmla="*/ 908 h 24782"/>
                <a:gd name="connsiteX9" fmla="*/ 20336 w 22128"/>
                <a:gd name="connsiteY9" fmla="*/ 3251 h 24782"/>
                <a:gd name="connsiteX10" fmla="*/ 22060 w 22128"/>
                <a:gd name="connsiteY10" fmla="*/ 8183 h 24782"/>
                <a:gd name="connsiteX11" fmla="*/ 21441 w 22128"/>
                <a:gd name="connsiteY11" fmla="*/ 13372 h 24782"/>
                <a:gd name="connsiteX12" fmla="*/ 16638 w 22128"/>
                <a:gd name="connsiteY12" fmla="*/ 21144 h 24782"/>
                <a:gd name="connsiteX13" fmla="*/ 8252 w 22128"/>
                <a:gd name="connsiteY13" fmla="*/ 24782 h 24782"/>
                <a:gd name="connsiteX14" fmla="*/ 13834 w 22128"/>
                <a:gd name="connsiteY14" fmla="*/ 4601 h 24782"/>
                <a:gd name="connsiteX15" fmla="*/ 8270 w 22128"/>
                <a:gd name="connsiteY15" fmla="*/ 7386 h 24782"/>
                <a:gd name="connsiteX16" fmla="*/ 5124 w 22128"/>
                <a:gd name="connsiteY16" fmla="*/ 12759 h 24782"/>
                <a:gd name="connsiteX17" fmla="*/ 4639 w 22128"/>
                <a:gd name="connsiteY17" fmla="*/ 15869 h 24782"/>
                <a:gd name="connsiteX18" fmla="*/ 5492 w 22128"/>
                <a:gd name="connsiteY18" fmla="*/ 18893 h 24782"/>
                <a:gd name="connsiteX19" fmla="*/ 6626 w 22128"/>
                <a:gd name="connsiteY19" fmla="*/ 19850 h 24782"/>
                <a:gd name="connsiteX20" fmla="*/ 8068 w 22128"/>
                <a:gd name="connsiteY20" fmla="*/ 20181 h 24782"/>
                <a:gd name="connsiteX21" fmla="*/ 13718 w 22128"/>
                <a:gd name="connsiteY21" fmla="*/ 17440 h 24782"/>
                <a:gd name="connsiteX22" fmla="*/ 16901 w 22128"/>
                <a:gd name="connsiteY22" fmla="*/ 12023 h 24782"/>
                <a:gd name="connsiteX23" fmla="*/ 17398 w 22128"/>
                <a:gd name="connsiteY23" fmla="*/ 8907 h 24782"/>
                <a:gd name="connsiteX24" fmla="*/ 16472 w 22128"/>
                <a:gd name="connsiteY24" fmla="*/ 5889 h 24782"/>
                <a:gd name="connsiteX25" fmla="*/ 15386 w 22128"/>
                <a:gd name="connsiteY25" fmla="*/ 4895 h 24782"/>
                <a:gd name="connsiteX26" fmla="*/ 13957 w 22128"/>
                <a:gd name="connsiteY26" fmla="*/ 4539 h 24782"/>
                <a:gd name="connsiteX27" fmla="*/ 13834 w 22128"/>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8" h="24782">
                  <a:moveTo>
                    <a:pt x="8252" y="24782"/>
                  </a:moveTo>
                  <a:lnTo>
                    <a:pt x="7884" y="24782"/>
                  </a:lnTo>
                  <a:cubicBezTo>
                    <a:pt x="6682" y="24764"/>
                    <a:pt x="5498" y="24457"/>
                    <a:pt x="4431" y="23893"/>
                  </a:cubicBezTo>
                  <a:cubicBezTo>
                    <a:pt x="3363" y="23328"/>
                    <a:pt x="2449" y="22518"/>
                    <a:pt x="1750" y="21531"/>
                  </a:cubicBezTo>
                  <a:cubicBezTo>
                    <a:pt x="818" y="20034"/>
                    <a:pt x="241" y="18347"/>
                    <a:pt x="63" y="16593"/>
                  </a:cubicBezTo>
                  <a:cubicBezTo>
                    <a:pt x="-121" y="14839"/>
                    <a:pt x="100" y="13066"/>
                    <a:pt x="707" y="11410"/>
                  </a:cubicBezTo>
                  <a:cubicBezTo>
                    <a:pt x="1437" y="8312"/>
                    <a:pt x="3142" y="5533"/>
                    <a:pt x="5571" y="3478"/>
                  </a:cubicBezTo>
                  <a:cubicBezTo>
                    <a:pt x="8000" y="1423"/>
                    <a:pt x="11031" y="202"/>
                    <a:pt x="14202" y="0"/>
                  </a:cubicBezTo>
                  <a:cubicBezTo>
                    <a:pt x="15411" y="31"/>
                    <a:pt x="16588" y="344"/>
                    <a:pt x="17656" y="908"/>
                  </a:cubicBezTo>
                  <a:cubicBezTo>
                    <a:pt x="18717" y="1466"/>
                    <a:pt x="19637" y="2270"/>
                    <a:pt x="20336" y="3251"/>
                  </a:cubicBezTo>
                  <a:cubicBezTo>
                    <a:pt x="21281" y="4742"/>
                    <a:pt x="21870" y="6429"/>
                    <a:pt x="22060" y="8183"/>
                  </a:cubicBezTo>
                  <a:cubicBezTo>
                    <a:pt x="22250" y="9937"/>
                    <a:pt x="22042" y="11710"/>
                    <a:pt x="21441" y="13372"/>
                  </a:cubicBezTo>
                  <a:cubicBezTo>
                    <a:pt x="20674" y="16390"/>
                    <a:pt x="18993" y="19108"/>
                    <a:pt x="16638" y="21144"/>
                  </a:cubicBezTo>
                  <a:cubicBezTo>
                    <a:pt x="14282" y="23187"/>
                    <a:pt x="11356" y="24451"/>
                    <a:pt x="8252" y="24782"/>
                  </a:cubicBezTo>
                  <a:close/>
                  <a:moveTo>
                    <a:pt x="13834" y="4601"/>
                  </a:moveTo>
                  <a:cubicBezTo>
                    <a:pt x="11749" y="4969"/>
                    <a:pt x="9816" y="5938"/>
                    <a:pt x="8270" y="7386"/>
                  </a:cubicBezTo>
                  <a:cubicBezTo>
                    <a:pt x="6719" y="8833"/>
                    <a:pt x="5627" y="10698"/>
                    <a:pt x="5124" y="12759"/>
                  </a:cubicBezTo>
                  <a:cubicBezTo>
                    <a:pt x="4743" y="13747"/>
                    <a:pt x="4578" y="14808"/>
                    <a:pt x="4639" y="15869"/>
                  </a:cubicBezTo>
                  <a:cubicBezTo>
                    <a:pt x="4701" y="16924"/>
                    <a:pt x="4995" y="17961"/>
                    <a:pt x="5492" y="18893"/>
                  </a:cubicBezTo>
                  <a:cubicBezTo>
                    <a:pt x="5786" y="19298"/>
                    <a:pt x="6179" y="19629"/>
                    <a:pt x="6626" y="19850"/>
                  </a:cubicBezTo>
                  <a:cubicBezTo>
                    <a:pt x="7074" y="20077"/>
                    <a:pt x="7571" y="20188"/>
                    <a:pt x="8068" y="20181"/>
                  </a:cubicBezTo>
                  <a:cubicBezTo>
                    <a:pt x="10184" y="19844"/>
                    <a:pt x="12147" y="18887"/>
                    <a:pt x="13718" y="17440"/>
                  </a:cubicBezTo>
                  <a:cubicBezTo>
                    <a:pt x="15288" y="15986"/>
                    <a:pt x="16398" y="14103"/>
                    <a:pt x="16901" y="12023"/>
                  </a:cubicBezTo>
                  <a:cubicBezTo>
                    <a:pt x="17306" y="11035"/>
                    <a:pt x="17472" y="9968"/>
                    <a:pt x="17398" y="8907"/>
                  </a:cubicBezTo>
                  <a:cubicBezTo>
                    <a:pt x="17325" y="7846"/>
                    <a:pt x="17006" y="6809"/>
                    <a:pt x="16472" y="5889"/>
                  </a:cubicBezTo>
                  <a:cubicBezTo>
                    <a:pt x="16202" y="5472"/>
                    <a:pt x="15828" y="5134"/>
                    <a:pt x="15386" y="4895"/>
                  </a:cubicBezTo>
                  <a:cubicBezTo>
                    <a:pt x="14950" y="4662"/>
                    <a:pt x="14460" y="4539"/>
                    <a:pt x="13957" y="4539"/>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CDC8F5C8-3B33-47EA-9FFF-471852A66990}"/>
                </a:ext>
              </a:extLst>
            </p:cNvPr>
            <p:cNvSpPr/>
            <p:nvPr/>
          </p:nvSpPr>
          <p:spPr>
            <a:xfrm>
              <a:off x="5923148" y="1824915"/>
              <a:ext cx="17395" cy="20181"/>
            </a:xfrm>
            <a:custGeom>
              <a:avLst/>
              <a:gdLst>
                <a:gd name="connsiteX0" fmla="*/ 16829 w 17395"/>
                <a:gd name="connsiteY0" fmla="*/ 10367 h 20181"/>
                <a:gd name="connsiteX1" fmla="*/ 11738 w 17395"/>
                <a:gd name="connsiteY1" fmla="*/ 0 h 20181"/>
                <a:gd name="connsiteX2" fmla="*/ 4616 w 17395"/>
                <a:gd name="connsiteY2" fmla="*/ 3110 h 20181"/>
                <a:gd name="connsiteX3" fmla="*/ 573 w 17395"/>
                <a:gd name="connsiteY3" fmla="*/ 9753 h 20181"/>
                <a:gd name="connsiteX4" fmla="*/ 5665 w 17395"/>
                <a:gd name="connsiteY4" fmla="*/ 20181 h 20181"/>
                <a:gd name="connsiteX5" fmla="*/ 12787 w 17395"/>
                <a:gd name="connsiteY5" fmla="*/ 17028 h 20181"/>
                <a:gd name="connsiteX6" fmla="*/ 16829 w 17395"/>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9" y="10367"/>
                  </a:moveTo>
                  <a:cubicBezTo>
                    <a:pt x="18546" y="4785"/>
                    <a:pt x="16216" y="123"/>
                    <a:pt x="11738" y="0"/>
                  </a:cubicBezTo>
                  <a:cubicBezTo>
                    <a:pt x="9100" y="276"/>
                    <a:pt x="6609" y="1362"/>
                    <a:pt x="4616" y="3110"/>
                  </a:cubicBezTo>
                  <a:cubicBezTo>
                    <a:pt x="2616" y="4858"/>
                    <a:pt x="1205" y="7177"/>
                    <a:pt x="573" y="9753"/>
                  </a:cubicBezTo>
                  <a:cubicBezTo>
                    <a:pt x="-1144" y="15335"/>
                    <a:pt x="1126" y="19997"/>
                    <a:pt x="5665" y="20181"/>
                  </a:cubicBezTo>
                  <a:cubicBezTo>
                    <a:pt x="8309" y="19881"/>
                    <a:pt x="10793" y="18783"/>
                    <a:pt x="12787" y="17028"/>
                  </a:cubicBezTo>
                  <a:cubicBezTo>
                    <a:pt x="14786" y="15274"/>
                    <a:pt x="16197" y="12949"/>
                    <a:pt x="16829" y="10367"/>
                  </a:cubicBezTo>
                  <a:close/>
                </a:path>
              </a:pathLst>
            </a:custGeom>
            <a:solidFill>
              <a:srgbClr val="161616"/>
            </a:solidFill>
            <a:ln w="613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77DF5463-F265-4D5B-82EE-272E390411B7}"/>
                </a:ext>
              </a:extLst>
            </p:cNvPr>
            <p:cNvSpPr/>
            <p:nvPr/>
          </p:nvSpPr>
          <p:spPr>
            <a:xfrm>
              <a:off x="5920803" y="1822584"/>
              <a:ext cx="22131" cy="24782"/>
            </a:xfrm>
            <a:custGeom>
              <a:avLst/>
              <a:gdLst>
                <a:gd name="connsiteX0" fmla="*/ 8255 w 22131"/>
                <a:gd name="connsiteY0" fmla="*/ 24782 h 24782"/>
                <a:gd name="connsiteX1" fmla="*/ 7887 w 22131"/>
                <a:gd name="connsiteY1" fmla="*/ 24782 h 24782"/>
                <a:gd name="connsiteX2" fmla="*/ 4433 w 22131"/>
                <a:gd name="connsiteY2" fmla="*/ 23893 h 24782"/>
                <a:gd name="connsiteX3" fmla="*/ 1753 w 22131"/>
                <a:gd name="connsiteY3" fmla="*/ 21531 h 24782"/>
                <a:gd name="connsiteX4" fmla="*/ 60 w 22131"/>
                <a:gd name="connsiteY4" fmla="*/ 16593 h 24782"/>
                <a:gd name="connsiteX5" fmla="*/ 710 w 22131"/>
                <a:gd name="connsiteY5" fmla="*/ 11410 h 24782"/>
                <a:gd name="connsiteX6" fmla="*/ 5568 w 22131"/>
                <a:gd name="connsiteY6" fmla="*/ 3466 h 24782"/>
                <a:gd name="connsiteX7" fmla="*/ 14205 w 22131"/>
                <a:gd name="connsiteY7" fmla="*/ 0 h 24782"/>
                <a:gd name="connsiteX8" fmla="*/ 17653 w 22131"/>
                <a:gd name="connsiteY8" fmla="*/ 908 h 24782"/>
                <a:gd name="connsiteX9" fmla="*/ 20339 w 22131"/>
                <a:gd name="connsiteY9" fmla="*/ 3251 h 24782"/>
                <a:gd name="connsiteX10" fmla="*/ 22063 w 22131"/>
                <a:gd name="connsiteY10" fmla="*/ 8183 h 24782"/>
                <a:gd name="connsiteX11" fmla="*/ 21443 w 22131"/>
                <a:gd name="connsiteY11" fmla="*/ 13372 h 24782"/>
                <a:gd name="connsiteX12" fmla="*/ 16640 w 22131"/>
                <a:gd name="connsiteY12" fmla="*/ 21144 h 24782"/>
                <a:gd name="connsiteX13" fmla="*/ 8255 w 22131"/>
                <a:gd name="connsiteY13" fmla="*/ 24782 h 24782"/>
                <a:gd name="connsiteX14" fmla="*/ 13837 w 22131"/>
                <a:gd name="connsiteY14" fmla="*/ 4601 h 24782"/>
                <a:gd name="connsiteX15" fmla="*/ 8267 w 22131"/>
                <a:gd name="connsiteY15" fmla="*/ 7386 h 24782"/>
                <a:gd name="connsiteX16" fmla="*/ 5127 w 22131"/>
                <a:gd name="connsiteY16" fmla="*/ 12759 h 24782"/>
                <a:gd name="connsiteX17" fmla="*/ 4642 w 22131"/>
                <a:gd name="connsiteY17" fmla="*/ 15869 h 24782"/>
                <a:gd name="connsiteX18" fmla="*/ 5495 w 22131"/>
                <a:gd name="connsiteY18" fmla="*/ 18893 h 24782"/>
                <a:gd name="connsiteX19" fmla="*/ 6623 w 22131"/>
                <a:gd name="connsiteY19" fmla="*/ 19850 h 24782"/>
                <a:gd name="connsiteX20" fmla="*/ 8071 w 22131"/>
                <a:gd name="connsiteY20" fmla="*/ 20181 h 24782"/>
                <a:gd name="connsiteX21" fmla="*/ 13629 w 22131"/>
                <a:gd name="connsiteY21" fmla="*/ 17366 h 24782"/>
                <a:gd name="connsiteX22" fmla="*/ 16720 w 22131"/>
                <a:gd name="connsiteY22" fmla="*/ 11962 h 24782"/>
                <a:gd name="connsiteX23" fmla="*/ 17217 w 22131"/>
                <a:gd name="connsiteY23" fmla="*/ 8846 h 24782"/>
                <a:gd name="connsiteX24" fmla="*/ 16291 w 22131"/>
                <a:gd name="connsiteY24" fmla="*/ 5828 h 24782"/>
                <a:gd name="connsiteX25" fmla="*/ 15205 w 22131"/>
                <a:gd name="connsiteY25" fmla="*/ 4834 h 24782"/>
                <a:gd name="connsiteX26" fmla="*/ 13776 w 22131"/>
                <a:gd name="connsiteY26" fmla="*/ 4478 h 24782"/>
                <a:gd name="connsiteX27" fmla="*/ 13837 w 2213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2">
                  <a:moveTo>
                    <a:pt x="8255" y="24782"/>
                  </a:moveTo>
                  <a:lnTo>
                    <a:pt x="7887" y="24782"/>
                  </a:lnTo>
                  <a:cubicBezTo>
                    <a:pt x="6679" y="24764"/>
                    <a:pt x="5495" y="24457"/>
                    <a:pt x="4433" y="23893"/>
                  </a:cubicBezTo>
                  <a:cubicBezTo>
                    <a:pt x="3366" y="23328"/>
                    <a:pt x="2446" y="22518"/>
                    <a:pt x="1753" y="21531"/>
                  </a:cubicBezTo>
                  <a:cubicBezTo>
                    <a:pt x="820" y="20034"/>
                    <a:pt x="244" y="18347"/>
                    <a:pt x="60" y="16593"/>
                  </a:cubicBezTo>
                  <a:cubicBezTo>
                    <a:pt x="-118" y="14839"/>
                    <a:pt x="103" y="13066"/>
                    <a:pt x="710" y="11410"/>
                  </a:cubicBezTo>
                  <a:cubicBezTo>
                    <a:pt x="1434" y="8312"/>
                    <a:pt x="3133" y="5521"/>
                    <a:pt x="5568" y="3466"/>
                  </a:cubicBezTo>
                  <a:cubicBezTo>
                    <a:pt x="7997" y="1411"/>
                    <a:pt x="11028" y="196"/>
                    <a:pt x="14205" y="0"/>
                  </a:cubicBezTo>
                  <a:cubicBezTo>
                    <a:pt x="15407" y="31"/>
                    <a:pt x="16591" y="344"/>
                    <a:pt x="17653" y="908"/>
                  </a:cubicBezTo>
                  <a:cubicBezTo>
                    <a:pt x="18720" y="1472"/>
                    <a:pt x="19640" y="2270"/>
                    <a:pt x="20339" y="3251"/>
                  </a:cubicBezTo>
                  <a:cubicBezTo>
                    <a:pt x="21284" y="4742"/>
                    <a:pt x="21873" y="6429"/>
                    <a:pt x="22063" y="8183"/>
                  </a:cubicBezTo>
                  <a:cubicBezTo>
                    <a:pt x="22253" y="9937"/>
                    <a:pt x="22045" y="11716"/>
                    <a:pt x="21443" y="13372"/>
                  </a:cubicBezTo>
                  <a:cubicBezTo>
                    <a:pt x="20671" y="16397"/>
                    <a:pt x="18996" y="19108"/>
                    <a:pt x="16640" y="21144"/>
                  </a:cubicBezTo>
                  <a:cubicBezTo>
                    <a:pt x="14279" y="23187"/>
                    <a:pt x="11353" y="24457"/>
                    <a:pt x="8255" y="24782"/>
                  </a:cubicBezTo>
                  <a:close/>
                  <a:moveTo>
                    <a:pt x="13837" y="4601"/>
                  </a:moveTo>
                  <a:cubicBezTo>
                    <a:pt x="11751" y="4969"/>
                    <a:pt x="9813" y="5938"/>
                    <a:pt x="8267" y="7386"/>
                  </a:cubicBezTo>
                  <a:cubicBezTo>
                    <a:pt x="6721" y="8833"/>
                    <a:pt x="5630" y="10704"/>
                    <a:pt x="5127" y="12759"/>
                  </a:cubicBezTo>
                  <a:cubicBezTo>
                    <a:pt x="4740" y="13747"/>
                    <a:pt x="4575" y="14808"/>
                    <a:pt x="4642" y="15869"/>
                  </a:cubicBezTo>
                  <a:cubicBezTo>
                    <a:pt x="4703" y="16924"/>
                    <a:pt x="4998" y="17961"/>
                    <a:pt x="5495" y="18893"/>
                  </a:cubicBezTo>
                  <a:cubicBezTo>
                    <a:pt x="5789" y="19298"/>
                    <a:pt x="6175" y="19629"/>
                    <a:pt x="6623" y="19850"/>
                  </a:cubicBezTo>
                  <a:cubicBezTo>
                    <a:pt x="7077" y="20077"/>
                    <a:pt x="7568" y="20188"/>
                    <a:pt x="8071" y="20181"/>
                  </a:cubicBezTo>
                  <a:cubicBezTo>
                    <a:pt x="10156" y="19807"/>
                    <a:pt x="12089" y="18826"/>
                    <a:pt x="13629" y="17366"/>
                  </a:cubicBezTo>
                  <a:cubicBezTo>
                    <a:pt x="15162" y="15906"/>
                    <a:pt x="16242" y="14029"/>
                    <a:pt x="16720" y="11962"/>
                  </a:cubicBezTo>
                  <a:cubicBezTo>
                    <a:pt x="17119" y="10974"/>
                    <a:pt x="17291" y="9907"/>
                    <a:pt x="17217" y="8846"/>
                  </a:cubicBezTo>
                  <a:cubicBezTo>
                    <a:pt x="17143" y="7784"/>
                    <a:pt x="16825" y="6748"/>
                    <a:pt x="16291" y="5828"/>
                  </a:cubicBezTo>
                  <a:cubicBezTo>
                    <a:pt x="16015" y="5410"/>
                    <a:pt x="15641" y="5073"/>
                    <a:pt x="15205" y="4834"/>
                  </a:cubicBezTo>
                  <a:cubicBezTo>
                    <a:pt x="14763" y="4601"/>
                    <a:pt x="14273" y="4478"/>
                    <a:pt x="13776" y="4478"/>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548B5EA6-36D1-4105-AD54-7386754AD9C8}"/>
                </a:ext>
              </a:extLst>
            </p:cNvPr>
            <p:cNvSpPr/>
            <p:nvPr/>
          </p:nvSpPr>
          <p:spPr>
            <a:xfrm>
              <a:off x="5959892" y="1826632"/>
              <a:ext cx="17395" cy="20181"/>
            </a:xfrm>
            <a:custGeom>
              <a:avLst/>
              <a:gdLst>
                <a:gd name="connsiteX0" fmla="*/ 5665 w 17395"/>
                <a:gd name="connsiteY0" fmla="*/ 20181 h 20181"/>
                <a:gd name="connsiteX1" fmla="*/ 12786 w 17395"/>
                <a:gd name="connsiteY1" fmla="*/ 17022 h 20181"/>
                <a:gd name="connsiteX2" fmla="*/ 16829 w 17395"/>
                <a:gd name="connsiteY2" fmla="*/ 10367 h 20181"/>
                <a:gd name="connsiteX3" fmla="*/ 11737 w 17395"/>
                <a:gd name="connsiteY3" fmla="*/ 0 h 20181"/>
                <a:gd name="connsiteX4" fmla="*/ 4610 w 17395"/>
                <a:gd name="connsiteY4" fmla="*/ 3110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9" y="19881"/>
                    <a:pt x="10793" y="18783"/>
                    <a:pt x="12786" y="17022"/>
                  </a:cubicBezTo>
                  <a:cubicBezTo>
                    <a:pt x="14786" y="15268"/>
                    <a:pt x="16197" y="12949"/>
                    <a:pt x="16829" y="10367"/>
                  </a:cubicBezTo>
                  <a:cubicBezTo>
                    <a:pt x="18547" y="4785"/>
                    <a:pt x="16216" y="123"/>
                    <a:pt x="11737" y="0"/>
                  </a:cubicBezTo>
                  <a:cubicBezTo>
                    <a:pt x="9100" y="276"/>
                    <a:pt x="6609" y="1362"/>
                    <a:pt x="4610" y="3110"/>
                  </a:cubicBezTo>
                  <a:cubicBezTo>
                    <a:pt x="2616" y="4852"/>
                    <a:pt x="1205" y="7177"/>
                    <a:pt x="573" y="9753"/>
                  </a:cubicBezTo>
                  <a:cubicBezTo>
                    <a:pt x="-1144" y="15029"/>
                    <a:pt x="1125" y="19691"/>
                    <a:pt x="5665" y="20181"/>
                  </a:cubicBezTo>
                  <a:close/>
                </a:path>
              </a:pathLst>
            </a:custGeom>
            <a:solidFill>
              <a:srgbClr val="161616"/>
            </a:solidFill>
            <a:ln w="613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5F7616DA-5C78-4BC2-8F63-BB3F24DF4999}"/>
                </a:ext>
              </a:extLst>
            </p:cNvPr>
            <p:cNvSpPr/>
            <p:nvPr/>
          </p:nvSpPr>
          <p:spPr>
            <a:xfrm>
              <a:off x="5957550" y="1823994"/>
              <a:ext cx="22128" cy="24782"/>
            </a:xfrm>
            <a:custGeom>
              <a:avLst/>
              <a:gdLst>
                <a:gd name="connsiteX0" fmla="*/ 8252 w 22128"/>
                <a:gd name="connsiteY0" fmla="*/ 24782 h 24782"/>
                <a:gd name="connsiteX1" fmla="*/ 7884 w 22128"/>
                <a:gd name="connsiteY1" fmla="*/ 24782 h 24782"/>
                <a:gd name="connsiteX2" fmla="*/ 4430 w 22128"/>
                <a:gd name="connsiteY2" fmla="*/ 23893 h 24782"/>
                <a:gd name="connsiteX3" fmla="*/ 1750 w 22128"/>
                <a:gd name="connsiteY3" fmla="*/ 21531 h 24782"/>
                <a:gd name="connsiteX4" fmla="*/ 63 w 22128"/>
                <a:gd name="connsiteY4" fmla="*/ 16593 h 24782"/>
                <a:gd name="connsiteX5" fmla="*/ 707 w 22128"/>
                <a:gd name="connsiteY5" fmla="*/ 11409 h 24782"/>
                <a:gd name="connsiteX6" fmla="*/ 5614 w 22128"/>
                <a:gd name="connsiteY6" fmla="*/ 3521 h 24782"/>
                <a:gd name="connsiteX7" fmla="*/ 14202 w 22128"/>
                <a:gd name="connsiteY7" fmla="*/ 0 h 24782"/>
                <a:gd name="connsiteX8" fmla="*/ 17656 w 22128"/>
                <a:gd name="connsiteY8" fmla="*/ 908 h 24782"/>
                <a:gd name="connsiteX9" fmla="*/ 20336 w 22128"/>
                <a:gd name="connsiteY9" fmla="*/ 3251 h 24782"/>
                <a:gd name="connsiteX10" fmla="*/ 22060 w 22128"/>
                <a:gd name="connsiteY10" fmla="*/ 8183 h 24782"/>
                <a:gd name="connsiteX11" fmla="*/ 21441 w 22128"/>
                <a:gd name="connsiteY11" fmla="*/ 13372 h 24782"/>
                <a:gd name="connsiteX12" fmla="*/ 16638 w 22128"/>
                <a:gd name="connsiteY12" fmla="*/ 21144 h 24782"/>
                <a:gd name="connsiteX13" fmla="*/ 8252 w 22128"/>
                <a:gd name="connsiteY13" fmla="*/ 24782 h 24782"/>
                <a:gd name="connsiteX14" fmla="*/ 13834 w 22128"/>
                <a:gd name="connsiteY14" fmla="*/ 4601 h 24782"/>
                <a:gd name="connsiteX15" fmla="*/ 8271 w 22128"/>
                <a:gd name="connsiteY15" fmla="*/ 7385 h 24782"/>
                <a:gd name="connsiteX16" fmla="*/ 5124 w 22128"/>
                <a:gd name="connsiteY16" fmla="*/ 12759 h 24782"/>
                <a:gd name="connsiteX17" fmla="*/ 4639 w 22128"/>
                <a:gd name="connsiteY17" fmla="*/ 15869 h 24782"/>
                <a:gd name="connsiteX18" fmla="*/ 5492 w 22128"/>
                <a:gd name="connsiteY18" fmla="*/ 18893 h 24782"/>
                <a:gd name="connsiteX19" fmla="*/ 6627 w 22128"/>
                <a:gd name="connsiteY19" fmla="*/ 19850 h 24782"/>
                <a:gd name="connsiteX20" fmla="*/ 8068 w 22128"/>
                <a:gd name="connsiteY20" fmla="*/ 20181 h 24782"/>
                <a:gd name="connsiteX21" fmla="*/ 13754 w 22128"/>
                <a:gd name="connsiteY21" fmla="*/ 17452 h 24782"/>
                <a:gd name="connsiteX22" fmla="*/ 16963 w 22128"/>
                <a:gd name="connsiteY22" fmla="*/ 12023 h 24782"/>
                <a:gd name="connsiteX23" fmla="*/ 17460 w 22128"/>
                <a:gd name="connsiteY23" fmla="*/ 8907 h 24782"/>
                <a:gd name="connsiteX24" fmla="*/ 16533 w 22128"/>
                <a:gd name="connsiteY24" fmla="*/ 5889 h 24782"/>
                <a:gd name="connsiteX25" fmla="*/ 15448 w 22128"/>
                <a:gd name="connsiteY25" fmla="*/ 4895 h 24782"/>
                <a:gd name="connsiteX26" fmla="*/ 14018 w 22128"/>
                <a:gd name="connsiteY26" fmla="*/ 4539 h 24782"/>
                <a:gd name="connsiteX27" fmla="*/ 13834 w 22128"/>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8" h="24782">
                  <a:moveTo>
                    <a:pt x="8252" y="24782"/>
                  </a:moveTo>
                  <a:lnTo>
                    <a:pt x="7884" y="24782"/>
                  </a:lnTo>
                  <a:cubicBezTo>
                    <a:pt x="6682" y="24764"/>
                    <a:pt x="5498" y="24457"/>
                    <a:pt x="4430" y="23893"/>
                  </a:cubicBezTo>
                  <a:cubicBezTo>
                    <a:pt x="3363" y="23328"/>
                    <a:pt x="2449" y="22518"/>
                    <a:pt x="1750" y="21531"/>
                  </a:cubicBezTo>
                  <a:cubicBezTo>
                    <a:pt x="817" y="20034"/>
                    <a:pt x="241" y="18347"/>
                    <a:pt x="63" y="16593"/>
                  </a:cubicBezTo>
                  <a:cubicBezTo>
                    <a:pt x="-121" y="14839"/>
                    <a:pt x="100" y="13066"/>
                    <a:pt x="707" y="11409"/>
                  </a:cubicBezTo>
                  <a:cubicBezTo>
                    <a:pt x="1474" y="8330"/>
                    <a:pt x="3192" y="5570"/>
                    <a:pt x="5614" y="3521"/>
                  </a:cubicBezTo>
                  <a:cubicBezTo>
                    <a:pt x="8037" y="1472"/>
                    <a:pt x="11043" y="245"/>
                    <a:pt x="14202" y="0"/>
                  </a:cubicBezTo>
                  <a:cubicBezTo>
                    <a:pt x="15411" y="31"/>
                    <a:pt x="16588" y="344"/>
                    <a:pt x="17656" y="908"/>
                  </a:cubicBezTo>
                  <a:cubicBezTo>
                    <a:pt x="18717" y="1472"/>
                    <a:pt x="19637" y="2270"/>
                    <a:pt x="20336" y="3251"/>
                  </a:cubicBezTo>
                  <a:cubicBezTo>
                    <a:pt x="21281" y="4742"/>
                    <a:pt x="21870" y="6429"/>
                    <a:pt x="22060" y="8183"/>
                  </a:cubicBezTo>
                  <a:cubicBezTo>
                    <a:pt x="22250" y="9937"/>
                    <a:pt x="22042" y="11710"/>
                    <a:pt x="21441" y="13372"/>
                  </a:cubicBezTo>
                  <a:cubicBezTo>
                    <a:pt x="20674" y="16390"/>
                    <a:pt x="18993" y="19108"/>
                    <a:pt x="16638" y="21144"/>
                  </a:cubicBezTo>
                  <a:cubicBezTo>
                    <a:pt x="14282" y="23187"/>
                    <a:pt x="11356" y="24457"/>
                    <a:pt x="8252" y="24782"/>
                  </a:cubicBezTo>
                  <a:close/>
                  <a:moveTo>
                    <a:pt x="13834" y="4601"/>
                  </a:moveTo>
                  <a:cubicBezTo>
                    <a:pt x="11748" y="4969"/>
                    <a:pt x="9817" y="5938"/>
                    <a:pt x="8271" y="7385"/>
                  </a:cubicBezTo>
                  <a:cubicBezTo>
                    <a:pt x="6719" y="8833"/>
                    <a:pt x="5627" y="10704"/>
                    <a:pt x="5124" y="12759"/>
                  </a:cubicBezTo>
                  <a:cubicBezTo>
                    <a:pt x="4743" y="13747"/>
                    <a:pt x="4578" y="14808"/>
                    <a:pt x="4639" y="15869"/>
                  </a:cubicBezTo>
                  <a:cubicBezTo>
                    <a:pt x="4700" y="16924"/>
                    <a:pt x="4995" y="17961"/>
                    <a:pt x="5492" y="18893"/>
                  </a:cubicBezTo>
                  <a:cubicBezTo>
                    <a:pt x="5786" y="19298"/>
                    <a:pt x="6179" y="19629"/>
                    <a:pt x="6627" y="19850"/>
                  </a:cubicBezTo>
                  <a:cubicBezTo>
                    <a:pt x="7074" y="20077"/>
                    <a:pt x="7571" y="20187"/>
                    <a:pt x="8068" y="20181"/>
                  </a:cubicBezTo>
                  <a:cubicBezTo>
                    <a:pt x="10197" y="19856"/>
                    <a:pt x="12172" y="18906"/>
                    <a:pt x="13754" y="17452"/>
                  </a:cubicBezTo>
                  <a:cubicBezTo>
                    <a:pt x="15337" y="15998"/>
                    <a:pt x="16454" y="14109"/>
                    <a:pt x="16963" y="12023"/>
                  </a:cubicBezTo>
                  <a:cubicBezTo>
                    <a:pt x="17367" y="11035"/>
                    <a:pt x="17533" y="9968"/>
                    <a:pt x="17460" y="8907"/>
                  </a:cubicBezTo>
                  <a:cubicBezTo>
                    <a:pt x="17386" y="7846"/>
                    <a:pt x="17067" y="6809"/>
                    <a:pt x="16533" y="5889"/>
                  </a:cubicBezTo>
                  <a:cubicBezTo>
                    <a:pt x="16263" y="5472"/>
                    <a:pt x="15889" y="5134"/>
                    <a:pt x="15448" y="4895"/>
                  </a:cubicBezTo>
                  <a:cubicBezTo>
                    <a:pt x="15012" y="4662"/>
                    <a:pt x="14521" y="4539"/>
                    <a:pt x="14018" y="4539"/>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30CBCFF9-266A-4E7B-8CC6-E2D6EBE29BFB}"/>
                </a:ext>
              </a:extLst>
            </p:cNvPr>
            <p:cNvSpPr/>
            <p:nvPr/>
          </p:nvSpPr>
          <p:spPr>
            <a:xfrm>
              <a:off x="5968848" y="1859757"/>
              <a:ext cx="17402" cy="20181"/>
            </a:xfrm>
            <a:custGeom>
              <a:avLst/>
              <a:gdLst>
                <a:gd name="connsiteX0" fmla="*/ 16829 w 17402"/>
                <a:gd name="connsiteY0" fmla="*/ 10428 h 20181"/>
                <a:gd name="connsiteX1" fmla="*/ 11738 w 17402"/>
                <a:gd name="connsiteY1" fmla="*/ 0 h 20181"/>
                <a:gd name="connsiteX2" fmla="*/ 4628 w 17402"/>
                <a:gd name="connsiteY2" fmla="*/ 3128 h 20181"/>
                <a:gd name="connsiteX3" fmla="*/ 573 w 17402"/>
                <a:gd name="connsiteY3" fmla="*/ 9753 h 20181"/>
                <a:gd name="connsiteX4" fmla="*/ 5665 w 17402"/>
                <a:gd name="connsiteY4" fmla="*/ 20181 h 20181"/>
                <a:gd name="connsiteX5" fmla="*/ 12774 w 17402"/>
                <a:gd name="connsiteY5" fmla="*/ 17053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6" y="4846"/>
                    <a:pt x="16277" y="184"/>
                    <a:pt x="11738" y="0"/>
                  </a:cubicBezTo>
                  <a:cubicBezTo>
                    <a:pt x="9106" y="294"/>
                    <a:pt x="6622" y="1386"/>
                    <a:pt x="4628" y="3128"/>
                  </a:cubicBezTo>
                  <a:cubicBezTo>
                    <a:pt x="2634" y="4877"/>
                    <a:pt x="1217" y="7183"/>
                    <a:pt x="573" y="9753"/>
                  </a:cubicBezTo>
                  <a:cubicBezTo>
                    <a:pt x="-1144" y="15335"/>
                    <a:pt x="1126" y="19997"/>
                    <a:pt x="5665" y="20181"/>
                  </a:cubicBezTo>
                  <a:cubicBezTo>
                    <a:pt x="8296" y="19887"/>
                    <a:pt x="10775"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6BA8EE17-C956-41AD-B004-483E4FA33F67}"/>
                </a:ext>
              </a:extLst>
            </p:cNvPr>
            <p:cNvSpPr/>
            <p:nvPr/>
          </p:nvSpPr>
          <p:spPr>
            <a:xfrm>
              <a:off x="5966386" y="1857487"/>
              <a:ext cx="22086" cy="24782"/>
            </a:xfrm>
            <a:custGeom>
              <a:avLst/>
              <a:gdLst>
                <a:gd name="connsiteX0" fmla="*/ 8372 w 22086"/>
                <a:gd name="connsiteY0" fmla="*/ 24782 h 24782"/>
                <a:gd name="connsiteX1" fmla="*/ 7943 w 22086"/>
                <a:gd name="connsiteY1" fmla="*/ 24782 h 24782"/>
                <a:gd name="connsiteX2" fmla="*/ 4477 w 22086"/>
                <a:gd name="connsiteY2" fmla="*/ 23917 h 24782"/>
                <a:gd name="connsiteX3" fmla="*/ 1808 w 22086"/>
                <a:gd name="connsiteY3" fmla="*/ 21531 h 24782"/>
                <a:gd name="connsiteX4" fmla="*/ 66 w 22086"/>
                <a:gd name="connsiteY4" fmla="*/ 16599 h 24782"/>
                <a:gd name="connsiteX5" fmla="*/ 704 w 22086"/>
                <a:gd name="connsiteY5" fmla="*/ 11410 h 24782"/>
                <a:gd name="connsiteX6" fmla="*/ 5612 w 22086"/>
                <a:gd name="connsiteY6" fmla="*/ 3521 h 24782"/>
                <a:gd name="connsiteX7" fmla="*/ 14200 w 22086"/>
                <a:gd name="connsiteY7" fmla="*/ 0 h 24782"/>
                <a:gd name="connsiteX8" fmla="*/ 17659 w 22086"/>
                <a:gd name="connsiteY8" fmla="*/ 939 h 24782"/>
                <a:gd name="connsiteX9" fmla="*/ 20334 w 22086"/>
                <a:gd name="connsiteY9" fmla="*/ 3313 h 24782"/>
                <a:gd name="connsiteX10" fmla="*/ 22027 w 22086"/>
                <a:gd name="connsiteY10" fmla="*/ 8220 h 24782"/>
                <a:gd name="connsiteX11" fmla="*/ 21376 w 22086"/>
                <a:gd name="connsiteY11" fmla="*/ 13372 h 24782"/>
                <a:gd name="connsiteX12" fmla="*/ 16629 w 22086"/>
                <a:gd name="connsiteY12" fmla="*/ 21077 h 24782"/>
                <a:gd name="connsiteX13" fmla="*/ 8372 w 22086"/>
                <a:gd name="connsiteY13" fmla="*/ 24782 h 24782"/>
                <a:gd name="connsiteX14" fmla="*/ 13954 w 22086"/>
                <a:gd name="connsiteY14" fmla="*/ 4539 h 24782"/>
                <a:gd name="connsiteX15" fmla="*/ 8390 w 22086"/>
                <a:gd name="connsiteY15" fmla="*/ 7324 h 24782"/>
                <a:gd name="connsiteX16" fmla="*/ 5244 w 22086"/>
                <a:gd name="connsiteY16" fmla="*/ 12698 h 24782"/>
                <a:gd name="connsiteX17" fmla="*/ 4765 w 22086"/>
                <a:gd name="connsiteY17" fmla="*/ 15814 h 24782"/>
                <a:gd name="connsiteX18" fmla="*/ 5673 w 22086"/>
                <a:gd name="connsiteY18" fmla="*/ 18832 h 24782"/>
                <a:gd name="connsiteX19" fmla="*/ 6765 w 22086"/>
                <a:gd name="connsiteY19" fmla="*/ 19826 h 24782"/>
                <a:gd name="connsiteX20" fmla="*/ 8188 w 22086"/>
                <a:gd name="connsiteY20" fmla="*/ 20181 h 24782"/>
                <a:gd name="connsiteX21" fmla="*/ 13856 w 22086"/>
                <a:gd name="connsiteY21" fmla="*/ 17433 h 24782"/>
                <a:gd name="connsiteX22" fmla="*/ 17083 w 22086"/>
                <a:gd name="connsiteY22" fmla="*/ 12023 h 24782"/>
                <a:gd name="connsiteX23" fmla="*/ 17573 w 22086"/>
                <a:gd name="connsiteY23" fmla="*/ 8919 h 24782"/>
                <a:gd name="connsiteX24" fmla="*/ 16714 w 22086"/>
                <a:gd name="connsiteY24" fmla="*/ 5889 h 24782"/>
                <a:gd name="connsiteX25" fmla="*/ 15592 w 22086"/>
                <a:gd name="connsiteY25" fmla="*/ 4901 h 24782"/>
                <a:gd name="connsiteX26" fmla="*/ 14138 w 22086"/>
                <a:gd name="connsiteY26" fmla="*/ 4539 h 24782"/>
                <a:gd name="connsiteX27" fmla="*/ 13954 w 22086"/>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6" h="24782">
                  <a:moveTo>
                    <a:pt x="8372" y="24782"/>
                  </a:moveTo>
                  <a:lnTo>
                    <a:pt x="7943" y="24782"/>
                  </a:lnTo>
                  <a:cubicBezTo>
                    <a:pt x="6734" y="24782"/>
                    <a:pt x="5544" y="24488"/>
                    <a:pt x="4477" y="23917"/>
                  </a:cubicBezTo>
                  <a:cubicBezTo>
                    <a:pt x="3403" y="23353"/>
                    <a:pt x="2489" y="22531"/>
                    <a:pt x="1808" y="21531"/>
                  </a:cubicBezTo>
                  <a:cubicBezTo>
                    <a:pt x="858" y="20046"/>
                    <a:pt x="257" y="18360"/>
                    <a:pt x="66" y="16599"/>
                  </a:cubicBezTo>
                  <a:cubicBezTo>
                    <a:pt x="-124" y="14845"/>
                    <a:pt x="97" y="13066"/>
                    <a:pt x="704" y="11410"/>
                  </a:cubicBezTo>
                  <a:cubicBezTo>
                    <a:pt x="1471" y="8330"/>
                    <a:pt x="3189" y="5570"/>
                    <a:pt x="5612" y="3521"/>
                  </a:cubicBezTo>
                  <a:cubicBezTo>
                    <a:pt x="8035" y="1472"/>
                    <a:pt x="11040" y="239"/>
                    <a:pt x="14200" y="0"/>
                  </a:cubicBezTo>
                  <a:cubicBezTo>
                    <a:pt x="15408" y="43"/>
                    <a:pt x="16592" y="362"/>
                    <a:pt x="17659" y="939"/>
                  </a:cubicBezTo>
                  <a:cubicBezTo>
                    <a:pt x="18720" y="1515"/>
                    <a:pt x="19641" y="2325"/>
                    <a:pt x="20334" y="3313"/>
                  </a:cubicBezTo>
                  <a:cubicBezTo>
                    <a:pt x="21266" y="4797"/>
                    <a:pt x="21843" y="6478"/>
                    <a:pt x="22027" y="8220"/>
                  </a:cubicBezTo>
                  <a:cubicBezTo>
                    <a:pt x="22205" y="9968"/>
                    <a:pt x="21984" y="11728"/>
                    <a:pt x="21376" y="13372"/>
                  </a:cubicBezTo>
                  <a:cubicBezTo>
                    <a:pt x="20604" y="16360"/>
                    <a:pt x="18947" y="19040"/>
                    <a:pt x="16629" y="21077"/>
                  </a:cubicBezTo>
                  <a:cubicBezTo>
                    <a:pt x="14310" y="23114"/>
                    <a:pt x="11433" y="24402"/>
                    <a:pt x="8372" y="24782"/>
                  </a:cubicBezTo>
                  <a:close/>
                  <a:moveTo>
                    <a:pt x="13954" y="4539"/>
                  </a:moveTo>
                  <a:cubicBezTo>
                    <a:pt x="11869" y="4907"/>
                    <a:pt x="9936" y="5877"/>
                    <a:pt x="8390" y="7324"/>
                  </a:cubicBezTo>
                  <a:cubicBezTo>
                    <a:pt x="6838" y="8772"/>
                    <a:pt x="5747" y="10637"/>
                    <a:pt x="5244" y="12698"/>
                  </a:cubicBezTo>
                  <a:cubicBezTo>
                    <a:pt x="4851" y="13685"/>
                    <a:pt x="4692" y="14753"/>
                    <a:pt x="4765" y="15814"/>
                  </a:cubicBezTo>
                  <a:cubicBezTo>
                    <a:pt x="4839" y="16875"/>
                    <a:pt x="5152" y="17906"/>
                    <a:pt x="5673" y="18832"/>
                  </a:cubicBezTo>
                  <a:cubicBezTo>
                    <a:pt x="5949" y="19249"/>
                    <a:pt x="6323" y="19586"/>
                    <a:pt x="6765" y="19826"/>
                  </a:cubicBezTo>
                  <a:cubicBezTo>
                    <a:pt x="7200" y="20059"/>
                    <a:pt x="7691" y="20181"/>
                    <a:pt x="8188" y="20181"/>
                  </a:cubicBezTo>
                  <a:cubicBezTo>
                    <a:pt x="10304" y="19838"/>
                    <a:pt x="12280" y="18887"/>
                    <a:pt x="13856" y="17433"/>
                  </a:cubicBezTo>
                  <a:cubicBezTo>
                    <a:pt x="15439" y="15986"/>
                    <a:pt x="16561" y="14103"/>
                    <a:pt x="17083" y="12023"/>
                  </a:cubicBezTo>
                  <a:cubicBezTo>
                    <a:pt x="17469" y="11035"/>
                    <a:pt x="17635" y="9974"/>
                    <a:pt x="17573" y="8919"/>
                  </a:cubicBezTo>
                  <a:cubicBezTo>
                    <a:pt x="17506" y="7858"/>
                    <a:pt x="17218" y="6827"/>
                    <a:pt x="16714" y="5889"/>
                  </a:cubicBezTo>
                  <a:cubicBezTo>
                    <a:pt x="16426" y="5478"/>
                    <a:pt x="16040" y="5141"/>
                    <a:pt x="15592" y="4901"/>
                  </a:cubicBezTo>
                  <a:cubicBezTo>
                    <a:pt x="15144" y="4668"/>
                    <a:pt x="14647" y="4545"/>
                    <a:pt x="14138" y="4539"/>
                  </a:cubicBezTo>
                  <a:lnTo>
                    <a:pt x="13954" y="4539"/>
                  </a:lnTo>
                  <a:close/>
                </a:path>
              </a:pathLst>
            </a:custGeom>
            <a:solidFill>
              <a:srgbClr val="0E0E0E"/>
            </a:solidFill>
            <a:ln w="613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17737C32-BC7C-4626-91B2-3240B6386AC2}"/>
                </a:ext>
              </a:extLst>
            </p:cNvPr>
            <p:cNvSpPr/>
            <p:nvPr/>
          </p:nvSpPr>
          <p:spPr>
            <a:xfrm>
              <a:off x="6005530" y="1861167"/>
              <a:ext cx="17434" cy="20181"/>
            </a:xfrm>
            <a:custGeom>
              <a:avLst/>
              <a:gdLst>
                <a:gd name="connsiteX0" fmla="*/ 11738 w 17434"/>
                <a:gd name="connsiteY0" fmla="*/ 0 h 20181"/>
                <a:gd name="connsiteX1" fmla="*/ 4610 w 17434"/>
                <a:gd name="connsiteY1" fmla="*/ 3110 h 20181"/>
                <a:gd name="connsiteX2" fmla="*/ 573 w 17434"/>
                <a:gd name="connsiteY2" fmla="*/ 9753 h 20181"/>
                <a:gd name="connsiteX3" fmla="*/ 5665 w 17434"/>
                <a:gd name="connsiteY3" fmla="*/ 20181 h 20181"/>
                <a:gd name="connsiteX4" fmla="*/ 12774 w 17434"/>
                <a:gd name="connsiteY4" fmla="*/ 17053 h 20181"/>
                <a:gd name="connsiteX5" fmla="*/ 16829 w 17434"/>
                <a:gd name="connsiteY5" fmla="*/ 10428 h 20181"/>
                <a:gd name="connsiteX6" fmla="*/ 11738 w 17434"/>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34" h="20181">
                  <a:moveTo>
                    <a:pt x="11738" y="0"/>
                  </a:moveTo>
                  <a:cubicBezTo>
                    <a:pt x="9100" y="276"/>
                    <a:pt x="6609" y="1368"/>
                    <a:pt x="4610" y="3110"/>
                  </a:cubicBezTo>
                  <a:cubicBezTo>
                    <a:pt x="2616" y="4858"/>
                    <a:pt x="1205" y="7177"/>
                    <a:pt x="573" y="9753"/>
                  </a:cubicBezTo>
                  <a:cubicBezTo>
                    <a:pt x="-1144" y="15335"/>
                    <a:pt x="1126" y="19997"/>
                    <a:pt x="5665" y="20181"/>
                  </a:cubicBezTo>
                  <a:cubicBezTo>
                    <a:pt x="8296" y="19887"/>
                    <a:pt x="10775" y="18795"/>
                    <a:pt x="12774" y="17053"/>
                  </a:cubicBezTo>
                  <a:cubicBezTo>
                    <a:pt x="14768" y="15311"/>
                    <a:pt x="16185" y="12998"/>
                    <a:pt x="16829" y="10428"/>
                  </a:cubicBezTo>
                  <a:cubicBezTo>
                    <a:pt x="18608" y="4846"/>
                    <a:pt x="16338" y="184"/>
                    <a:pt x="11738" y="0"/>
                  </a:cubicBezTo>
                  <a:close/>
                </a:path>
              </a:pathLst>
            </a:custGeom>
            <a:solidFill>
              <a:srgbClr val="161616"/>
            </a:solidFill>
            <a:ln w="613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081010C0-937C-4397-BF7B-CB0E285DCC99}"/>
                </a:ext>
              </a:extLst>
            </p:cNvPr>
            <p:cNvSpPr/>
            <p:nvPr/>
          </p:nvSpPr>
          <p:spPr>
            <a:xfrm>
              <a:off x="6003191" y="1859082"/>
              <a:ext cx="21963" cy="24536"/>
            </a:xfrm>
            <a:custGeom>
              <a:avLst/>
              <a:gdLst>
                <a:gd name="connsiteX0" fmla="*/ 8311 w 21963"/>
                <a:gd name="connsiteY0" fmla="*/ 24537 h 24536"/>
                <a:gd name="connsiteX1" fmla="*/ 7943 w 21963"/>
                <a:gd name="connsiteY1" fmla="*/ 24537 h 24536"/>
                <a:gd name="connsiteX2" fmla="*/ 4477 w 21963"/>
                <a:gd name="connsiteY2" fmla="*/ 23672 h 24536"/>
                <a:gd name="connsiteX3" fmla="*/ 1808 w 21963"/>
                <a:gd name="connsiteY3" fmla="*/ 21286 h 24536"/>
                <a:gd name="connsiteX4" fmla="*/ 66 w 21963"/>
                <a:gd name="connsiteY4" fmla="*/ 16354 h 24536"/>
                <a:gd name="connsiteX5" fmla="*/ 704 w 21963"/>
                <a:gd name="connsiteY5" fmla="*/ 11164 h 24536"/>
                <a:gd name="connsiteX6" fmla="*/ 5630 w 21963"/>
                <a:gd name="connsiteY6" fmla="*/ 3466 h 24536"/>
                <a:gd name="connsiteX7" fmla="*/ 14077 w 21963"/>
                <a:gd name="connsiteY7" fmla="*/ 0 h 24536"/>
                <a:gd name="connsiteX8" fmla="*/ 17537 w 21963"/>
                <a:gd name="connsiteY8" fmla="*/ 938 h 24536"/>
                <a:gd name="connsiteX9" fmla="*/ 20211 w 21963"/>
                <a:gd name="connsiteY9" fmla="*/ 3312 h 24536"/>
                <a:gd name="connsiteX10" fmla="*/ 21904 w 21963"/>
                <a:gd name="connsiteY10" fmla="*/ 8220 h 24536"/>
                <a:gd name="connsiteX11" fmla="*/ 21254 w 21963"/>
                <a:gd name="connsiteY11" fmla="*/ 13372 h 24536"/>
                <a:gd name="connsiteX12" fmla="*/ 16476 w 21963"/>
                <a:gd name="connsiteY12" fmla="*/ 20918 h 24536"/>
                <a:gd name="connsiteX13" fmla="*/ 8311 w 21963"/>
                <a:gd name="connsiteY13" fmla="*/ 24537 h 24536"/>
                <a:gd name="connsiteX14" fmla="*/ 13893 w 21963"/>
                <a:gd name="connsiteY14" fmla="*/ 4294 h 24536"/>
                <a:gd name="connsiteX15" fmla="*/ 8329 w 21963"/>
                <a:gd name="connsiteY15" fmla="*/ 7079 h 24536"/>
                <a:gd name="connsiteX16" fmla="*/ 5182 w 21963"/>
                <a:gd name="connsiteY16" fmla="*/ 12452 h 24536"/>
                <a:gd name="connsiteX17" fmla="*/ 4704 w 21963"/>
                <a:gd name="connsiteY17" fmla="*/ 15568 h 24536"/>
                <a:gd name="connsiteX18" fmla="*/ 5612 w 21963"/>
                <a:gd name="connsiteY18" fmla="*/ 18587 h 24536"/>
                <a:gd name="connsiteX19" fmla="*/ 6704 w 21963"/>
                <a:gd name="connsiteY19" fmla="*/ 19580 h 24536"/>
                <a:gd name="connsiteX20" fmla="*/ 8127 w 21963"/>
                <a:gd name="connsiteY20" fmla="*/ 19936 h 24536"/>
                <a:gd name="connsiteX21" fmla="*/ 13813 w 21963"/>
                <a:gd name="connsiteY21" fmla="*/ 17206 h 24536"/>
                <a:gd name="connsiteX22" fmla="*/ 17021 w 21963"/>
                <a:gd name="connsiteY22" fmla="*/ 11777 h 24536"/>
                <a:gd name="connsiteX23" fmla="*/ 17512 w 21963"/>
                <a:gd name="connsiteY23" fmla="*/ 8668 h 24536"/>
                <a:gd name="connsiteX24" fmla="*/ 16653 w 21963"/>
                <a:gd name="connsiteY24" fmla="*/ 5643 h 24536"/>
                <a:gd name="connsiteX25" fmla="*/ 15531 w 21963"/>
                <a:gd name="connsiteY25" fmla="*/ 4656 h 24536"/>
                <a:gd name="connsiteX26" fmla="*/ 14077 w 21963"/>
                <a:gd name="connsiteY26" fmla="*/ 4294 h 24536"/>
                <a:gd name="connsiteX27" fmla="*/ 13893 w 21963"/>
                <a:gd name="connsiteY27" fmla="*/ 4294 h 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963" h="24536">
                  <a:moveTo>
                    <a:pt x="8311" y="24537"/>
                  </a:moveTo>
                  <a:lnTo>
                    <a:pt x="7943" y="24537"/>
                  </a:lnTo>
                  <a:cubicBezTo>
                    <a:pt x="6734" y="24537"/>
                    <a:pt x="5544" y="24236"/>
                    <a:pt x="4477" y="23672"/>
                  </a:cubicBezTo>
                  <a:cubicBezTo>
                    <a:pt x="3403" y="23107"/>
                    <a:pt x="2489" y="22285"/>
                    <a:pt x="1808" y="21286"/>
                  </a:cubicBezTo>
                  <a:cubicBezTo>
                    <a:pt x="858" y="19801"/>
                    <a:pt x="257" y="18108"/>
                    <a:pt x="66" y="16354"/>
                  </a:cubicBezTo>
                  <a:cubicBezTo>
                    <a:pt x="-124" y="14599"/>
                    <a:pt x="97" y="12820"/>
                    <a:pt x="704" y="11164"/>
                  </a:cubicBezTo>
                  <a:cubicBezTo>
                    <a:pt x="1514" y="8152"/>
                    <a:pt x="3238" y="5465"/>
                    <a:pt x="5630" y="3466"/>
                  </a:cubicBezTo>
                  <a:cubicBezTo>
                    <a:pt x="8022" y="1466"/>
                    <a:pt x="10973" y="258"/>
                    <a:pt x="14077" y="0"/>
                  </a:cubicBezTo>
                  <a:cubicBezTo>
                    <a:pt x="15285" y="43"/>
                    <a:pt x="16469" y="362"/>
                    <a:pt x="17537" y="938"/>
                  </a:cubicBezTo>
                  <a:cubicBezTo>
                    <a:pt x="18598" y="1509"/>
                    <a:pt x="19512" y="2325"/>
                    <a:pt x="20211" y="3312"/>
                  </a:cubicBezTo>
                  <a:cubicBezTo>
                    <a:pt x="21144" y="4797"/>
                    <a:pt x="21720" y="6478"/>
                    <a:pt x="21904" y="8220"/>
                  </a:cubicBezTo>
                  <a:cubicBezTo>
                    <a:pt x="22082" y="9962"/>
                    <a:pt x="21861" y="11728"/>
                    <a:pt x="21254" y="13372"/>
                  </a:cubicBezTo>
                  <a:cubicBezTo>
                    <a:pt x="20444" y="16305"/>
                    <a:pt x="18782" y="18930"/>
                    <a:pt x="16476" y="20918"/>
                  </a:cubicBezTo>
                  <a:cubicBezTo>
                    <a:pt x="14175" y="22899"/>
                    <a:pt x="11329" y="24162"/>
                    <a:pt x="8311" y="24537"/>
                  </a:cubicBezTo>
                  <a:close/>
                  <a:moveTo>
                    <a:pt x="13893" y="4294"/>
                  </a:moveTo>
                  <a:cubicBezTo>
                    <a:pt x="11807" y="4662"/>
                    <a:pt x="9875" y="5625"/>
                    <a:pt x="8329" y="7079"/>
                  </a:cubicBezTo>
                  <a:cubicBezTo>
                    <a:pt x="6777" y="8526"/>
                    <a:pt x="5685" y="10391"/>
                    <a:pt x="5182" y="12452"/>
                  </a:cubicBezTo>
                  <a:cubicBezTo>
                    <a:pt x="4790" y="13440"/>
                    <a:pt x="4630" y="14507"/>
                    <a:pt x="4704" y="15568"/>
                  </a:cubicBezTo>
                  <a:cubicBezTo>
                    <a:pt x="4777" y="16630"/>
                    <a:pt x="5090" y="17660"/>
                    <a:pt x="5612" y="18587"/>
                  </a:cubicBezTo>
                  <a:cubicBezTo>
                    <a:pt x="5888" y="19004"/>
                    <a:pt x="6262" y="19341"/>
                    <a:pt x="6704" y="19580"/>
                  </a:cubicBezTo>
                  <a:cubicBezTo>
                    <a:pt x="7139" y="19813"/>
                    <a:pt x="7630" y="19936"/>
                    <a:pt x="8127" y="19936"/>
                  </a:cubicBezTo>
                  <a:cubicBezTo>
                    <a:pt x="10255" y="19605"/>
                    <a:pt x="12231" y="18660"/>
                    <a:pt x="13813" y="17206"/>
                  </a:cubicBezTo>
                  <a:cubicBezTo>
                    <a:pt x="15396" y="15753"/>
                    <a:pt x="16512" y="13863"/>
                    <a:pt x="17021" y="11777"/>
                  </a:cubicBezTo>
                  <a:cubicBezTo>
                    <a:pt x="17408" y="10790"/>
                    <a:pt x="17573" y="9729"/>
                    <a:pt x="17512" y="8668"/>
                  </a:cubicBezTo>
                  <a:cubicBezTo>
                    <a:pt x="17444" y="7612"/>
                    <a:pt x="17156" y="6576"/>
                    <a:pt x="16653" y="5643"/>
                  </a:cubicBezTo>
                  <a:cubicBezTo>
                    <a:pt x="16365" y="5232"/>
                    <a:pt x="15978" y="4889"/>
                    <a:pt x="15531" y="4656"/>
                  </a:cubicBezTo>
                  <a:cubicBezTo>
                    <a:pt x="15083" y="4423"/>
                    <a:pt x="14586" y="4300"/>
                    <a:pt x="14077" y="4294"/>
                  </a:cubicBezTo>
                  <a:lnTo>
                    <a:pt x="13893" y="4294"/>
                  </a:lnTo>
                  <a:close/>
                </a:path>
              </a:pathLst>
            </a:custGeom>
            <a:solidFill>
              <a:srgbClr val="0E0E0E"/>
            </a:solidFill>
            <a:ln w="613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4BDC0526-7AF9-4293-A9B5-0AD1B5AACDDF}"/>
                </a:ext>
              </a:extLst>
            </p:cNvPr>
            <p:cNvSpPr/>
            <p:nvPr/>
          </p:nvSpPr>
          <p:spPr>
            <a:xfrm>
              <a:off x="6042257" y="1862333"/>
              <a:ext cx="14882" cy="19261"/>
            </a:xfrm>
            <a:custGeom>
              <a:avLst/>
              <a:gdLst>
                <a:gd name="connsiteX0" fmla="*/ 651 w 14882"/>
                <a:gd name="connsiteY0" fmla="*/ 9999 h 19261"/>
                <a:gd name="connsiteX1" fmla="*/ 179 w 14882"/>
                <a:gd name="connsiteY1" fmla="*/ 14937 h 19261"/>
                <a:gd name="connsiteX2" fmla="*/ 2614 w 14882"/>
                <a:gd name="connsiteY2" fmla="*/ 19261 h 19261"/>
                <a:gd name="connsiteX3" fmla="*/ 14882 w 14882"/>
                <a:gd name="connsiteY3" fmla="*/ 859 h 19261"/>
                <a:gd name="connsiteX4" fmla="*/ 12122 w 14882"/>
                <a:gd name="connsiteY4" fmla="*/ 0 h 19261"/>
                <a:gd name="connsiteX5" fmla="*/ 4755 w 14882"/>
                <a:gd name="connsiteY5" fmla="*/ 3122 h 19261"/>
                <a:gd name="connsiteX6" fmla="*/ 651 w 14882"/>
                <a:gd name="connsiteY6" fmla="*/ 9999 h 1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82" h="19261">
                  <a:moveTo>
                    <a:pt x="651" y="9999"/>
                  </a:moveTo>
                  <a:cubicBezTo>
                    <a:pt x="-5" y="11557"/>
                    <a:pt x="-171" y="13281"/>
                    <a:pt x="179" y="14937"/>
                  </a:cubicBezTo>
                  <a:cubicBezTo>
                    <a:pt x="529" y="16593"/>
                    <a:pt x="1381" y="18102"/>
                    <a:pt x="2614" y="19261"/>
                  </a:cubicBezTo>
                  <a:cubicBezTo>
                    <a:pt x="7123" y="13415"/>
                    <a:pt x="11220" y="7269"/>
                    <a:pt x="14882" y="859"/>
                  </a:cubicBezTo>
                  <a:cubicBezTo>
                    <a:pt x="14042" y="356"/>
                    <a:pt x="13098" y="61"/>
                    <a:pt x="12122" y="0"/>
                  </a:cubicBezTo>
                  <a:cubicBezTo>
                    <a:pt x="9399" y="233"/>
                    <a:pt x="6816" y="1325"/>
                    <a:pt x="4755" y="3122"/>
                  </a:cubicBezTo>
                  <a:cubicBezTo>
                    <a:pt x="2694" y="4926"/>
                    <a:pt x="1252" y="7330"/>
                    <a:pt x="651" y="9999"/>
                  </a:cubicBezTo>
                  <a:close/>
                </a:path>
              </a:pathLst>
            </a:custGeom>
            <a:solidFill>
              <a:srgbClr val="161616"/>
            </a:solidFill>
            <a:ln w="613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B5CAD37D-F2B9-4F09-BC6A-DA91481E0781}"/>
                </a:ext>
              </a:extLst>
            </p:cNvPr>
            <p:cNvSpPr/>
            <p:nvPr/>
          </p:nvSpPr>
          <p:spPr>
            <a:xfrm>
              <a:off x="6039935" y="1860247"/>
              <a:ext cx="19198" cy="23677"/>
            </a:xfrm>
            <a:custGeom>
              <a:avLst/>
              <a:gdLst>
                <a:gd name="connsiteX0" fmla="*/ 4936 w 19198"/>
                <a:gd name="connsiteY0" fmla="*/ 23678 h 23677"/>
                <a:gd name="connsiteX1" fmla="*/ 3525 w 19198"/>
                <a:gd name="connsiteY1" fmla="*/ 23187 h 23677"/>
                <a:gd name="connsiteX2" fmla="*/ 274 w 19198"/>
                <a:gd name="connsiteY2" fmla="*/ 17734 h 23677"/>
                <a:gd name="connsiteX3" fmla="*/ 764 w 19198"/>
                <a:gd name="connsiteY3" fmla="*/ 11409 h 23677"/>
                <a:gd name="connsiteX4" fmla="*/ 5684 w 19198"/>
                <a:gd name="connsiteY4" fmla="*/ 3546 h 23677"/>
                <a:gd name="connsiteX5" fmla="*/ 14260 w 19198"/>
                <a:gd name="connsiteY5" fmla="*/ 0 h 23677"/>
                <a:gd name="connsiteX6" fmla="*/ 18124 w 19198"/>
                <a:gd name="connsiteY6" fmla="*/ 1227 h 23677"/>
                <a:gd name="connsiteX7" fmla="*/ 19124 w 19198"/>
                <a:gd name="connsiteY7" fmla="*/ 2601 h 23677"/>
                <a:gd name="connsiteX8" fmla="*/ 18922 w 19198"/>
                <a:gd name="connsiteY8" fmla="*/ 4294 h 23677"/>
                <a:gd name="connsiteX9" fmla="*/ 6653 w 19198"/>
                <a:gd name="connsiteY9" fmla="*/ 22696 h 23677"/>
                <a:gd name="connsiteX10" fmla="*/ 5979 w 19198"/>
                <a:gd name="connsiteY10" fmla="*/ 23291 h 23677"/>
                <a:gd name="connsiteX11" fmla="*/ 5120 w 19198"/>
                <a:gd name="connsiteY11" fmla="*/ 23555 h 23677"/>
                <a:gd name="connsiteX12" fmla="*/ 4936 w 19198"/>
                <a:gd name="connsiteY12" fmla="*/ 23678 h 23677"/>
                <a:gd name="connsiteX13" fmla="*/ 4936 w 19198"/>
                <a:gd name="connsiteY13" fmla="*/ 12759 h 23677"/>
                <a:gd name="connsiteX14" fmla="*/ 4936 w 19198"/>
                <a:gd name="connsiteY14" fmla="*/ 17421 h 23677"/>
                <a:gd name="connsiteX15" fmla="*/ 13401 w 19198"/>
                <a:gd name="connsiteY15" fmla="*/ 4662 h 23677"/>
                <a:gd name="connsiteX16" fmla="*/ 8175 w 19198"/>
                <a:gd name="connsiteY16" fmla="*/ 7569 h 23677"/>
                <a:gd name="connsiteX17" fmla="*/ 5181 w 19198"/>
                <a:gd name="connsiteY17" fmla="*/ 12759 h 23677"/>
                <a:gd name="connsiteX18" fmla="*/ 4936 w 19198"/>
                <a:gd name="connsiteY18" fmla="*/ 12759 h 2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98" h="23677">
                  <a:moveTo>
                    <a:pt x="4936" y="23678"/>
                  </a:moveTo>
                  <a:cubicBezTo>
                    <a:pt x="4426" y="23672"/>
                    <a:pt x="3930" y="23500"/>
                    <a:pt x="3525" y="23187"/>
                  </a:cubicBezTo>
                  <a:cubicBezTo>
                    <a:pt x="1906" y="21746"/>
                    <a:pt x="771" y="19844"/>
                    <a:pt x="274" y="17734"/>
                  </a:cubicBezTo>
                  <a:cubicBezTo>
                    <a:pt x="-217" y="15624"/>
                    <a:pt x="-45" y="13415"/>
                    <a:pt x="764" y="11409"/>
                  </a:cubicBezTo>
                  <a:cubicBezTo>
                    <a:pt x="1544" y="8336"/>
                    <a:pt x="3267" y="5588"/>
                    <a:pt x="5684" y="3546"/>
                  </a:cubicBezTo>
                  <a:cubicBezTo>
                    <a:pt x="8107" y="1497"/>
                    <a:pt x="11100" y="258"/>
                    <a:pt x="14260" y="0"/>
                  </a:cubicBezTo>
                  <a:cubicBezTo>
                    <a:pt x="15634" y="74"/>
                    <a:pt x="16959" y="497"/>
                    <a:pt x="18124" y="1227"/>
                  </a:cubicBezTo>
                  <a:cubicBezTo>
                    <a:pt x="18621" y="1540"/>
                    <a:pt x="18977" y="2037"/>
                    <a:pt x="19124" y="2601"/>
                  </a:cubicBezTo>
                  <a:cubicBezTo>
                    <a:pt x="19271" y="3171"/>
                    <a:pt x="19198" y="3772"/>
                    <a:pt x="18922" y="4294"/>
                  </a:cubicBezTo>
                  <a:cubicBezTo>
                    <a:pt x="15223" y="10680"/>
                    <a:pt x="11125" y="16826"/>
                    <a:pt x="6653" y="22696"/>
                  </a:cubicBezTo>
                  <a:cubicBezTo>
                    <a:pt x="6476" y="22936"/>
                    <a:pt x="6242" y="23138"/>
                    <a:pt x="5979" y="23291"/>
                  </a:cubicBezTo>
                  <a:cubicBezTo>
                    <a:pt x="5715" y="23439"/>
                    <a:pt x="5420" y="23524"/>
                    <a:pt x="5120" y="23555"/>
                  </a:cubicBezTo>
                  <a:lnTo>
                    <a:pt x="4936" y="23678"/>
                  </a:lnTo>
                  <a:close/>
                  <a:moveTo>
                    <a:pt x="4936" y="12759"/>
                  </a:moveTo>
                  <a:cubicBezTo>
                    <a:pt x="4488" y="14280"/>
                    <a:pt x="4488" y="15900"/>
                    <a:pt x="4936" y="17421"/>
                  </a:cubicBezTo>
                  <a:cubicBezTo>
                    <a:pt x="7972" y="13311"/>
                    <a:pt x="10794" y="9054"/>
                    <a:pt x="13401" y="4662"/>
                  </a:cubicBezTo>
                  <a:cubicBezTo>
                    <a:pt x="11426" y="5140"/>
                    <a:pt x="9622" y="6146"/>
                    <a:pt x="8175" y="7569"/>
                  </a:cubicBezTo>
                  <a:cubicBezTo>
                    <a:pt x="6727" y="8999"/>
                    <a:pt x="5690" y="10790"/>
                    <a:pt x="5181" y="12759"/>
                  </a:cubicBezTo>
                  <a:lnTo>
                    <a:pt x="4936" y="12759"/>
                  </a:lnTo>
                  <a:close/>
                </a:path>
              </a:pathLst>
            </a:custGeom>
            <a:solidFill>
              <a:srgbClr val="0E0E0E"/>
            </a:solidFill>
            <a:ln w="613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85F0EDE5-AD9F-44C5-A028-6F4BF027F985}"/>
                </a:ext>
              </a:extLst>
            </p:cNvPr>
            <p:cNvSpPr/>
            <p:nvPr/>
          </p:nvSpPr>
          <p:spPr>
            <a:xfrm>
              <a:off x="5895360" y="1856935"/>
              <a:ext cx="17402" cy="20181"/>
            </a:xfrm>
            <a:custGeom>
              <a:avLst/>
              <a:gdLst>
                <a:gd name="connsiteX0" fmla="*/ 16829 w 17402"/>
                <a:gd name="connsiteY0" fmla="*/ 10428 h 20181"/>
                <a:gd name="connsiteX1" fmla="*/ 11738 w 17402"/>
                <a:gd name="connsiteY1" fmla="*/ 0 h 20181"/>
                <a:gd name="connsiteX2" fmla="*/ 4628 w 17402"/>
                <a:gd name="connsiteY2" fmla="*/ 3128 h 20181"/>
                <a:gd name="connsiteX3" fmla="*/ 573 w 17402"/>
                <a:gd name="connsiteY3" fmla="*/ 9753 h 20181"/>
                <a:gd name="connsiteX4" fmla="*/ 5665 w 17402"/>
                <a:gd name="connsiteY4" fmla="*/ 20181 h 20181"/>
                <a:gd name="connsiteX5" fmla="*/ 12774 w 17402"/>
                <a:gd name="connsiteY5" fmla="*/ 17053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6" y="294"/>
                    <a:pt x="6622" y="1386"/>
                    <a:pt x="4628" y="3128"/>
                  </a:cubicBezTo>
                  <a:cubicBezTo>
                    <a:pt x="2635" y="4877"/>
                    <a:pt x="1217" y="7183"/>
                    <a:pt x="573" y="9753"/>
                  </a:cubicBezTo>
                  <a:cubicBezTo>
                    <a:pt x="-1144" y="15335"/>
                    <a:pt x="1125" y="19997"/>
                    <a:pt x="5665" y="20181"/>
                  </a:cubicBezTo>
                  <a:cubicBezTo>
                    <a:pt x="8296" y="19887"/>
                    <a:pt x="10774"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F6E5C293-09CF-4510-A91E-B8A78BA70DB6}"/>
                </a:ext>
              </a:extLst>
            </p:cNvPr>
            <p:cNvSpPr/>
            <p:nvPr/>
          </p:nvSpPr>
          <p:spPr>
            <a:xfrm>
              <a:off x="5892834" y="1854665"/>
              <a:ext cx="22083" cy="24782"/>
            </a:xfrm>
            <a:custGeom>
              <a:avLst/>
              <a:gdLst>
                <a:gd name="connsiteX0" fmla="*/ 8436 w 22083"/>
                <a:gd name="connsiteY0" fmla="*/ 24782 h 24782"/>
                <a:gd name="connsiteX1" fmla="*/ 7884 w 22083"/>
                <a:gd name="connsiteY1" fmla="*/ 24782 h 24782"/>
                <a:gd name="connsiteX2" fmla="*/ 4430 w 22083"/>
                <a:gd name="connsiteY2" fmla="*/ 23843 h 24782"/>
                <a:gd name="connsiteX3" fmla="*/ 1750 w 22083"/>
                <a:gd name="connsiteY3" fmla="*/ 21470 h 24782"/>
                <a:gd name="connsiteX4" fmla="*/ 63 w 22083"/>
                <a:gd name="connsiteY4" fmla="*/ 16562 h 24782"/>
                <a:gd name="connsiteX5" fmla="*/ 707 w 22083"/>
                <a:gd name="connsiteY5" fmla="*/ 11409 h 24782"/>
                <a:gd name="connsiteX6" fmla="*/ 5584 w 22083"/>
                <a:gd name="connsiteY6" fmla="*/ 3490 h 24782"/>
                <a:gd name="connsiteX7" fmla="*/ 14202 w 22083"/>
                <a:gd name="connsiteY7" fmla="*/ 0 h 24782"/>
                <a:gd name="connsiteX8" fmla="*/ 17650 w 22083"/>
                <a:gd name="connsiteY8" fmla="*/ 871 h 24782"/>
                <a:gd name="connsiteX9" fmla="*/ 20336 w 22083"/>
                <a:gd name="connsiteY9" fmla="*/ 3190 h 24782"/>
                <a:gd name="connsiteX10" fmla="*/ 22023 w 22083"/>
                <a:gd name="connsiteY10" fmla="*/ 8134 h 24782"/>
                <a:gd name="connsiteX11" fmla="*/ 21379 w 22083"/>
                <a:gd name="connsiteY11" fmla="*/ 13311 h 24782"/>
                <a:gd name="connsiteX12" fmla="*/ 16674 w 22083"/>
                <a:gd name="connsiteY12" fmla="*/ 21034 h 24782"/>
                <a:gd name="connsiteX13" fmla="*/ 8436 w 22083"/>
                <a:gd name="connsiteY13" fmla="*/ 24782 h 24782"/>
                <a:gd name="connsiteX14" fmla="*/ 14018 w 22083"/>
                <a:gd name="connsiteY14" fmla="*/ 4417 h 24782"/>
                <a:gd name="connsiteX15" fmla="*/ 8454 w 22083"/>
                <a:gd name="connsiteY15" fmla="*/ 7201 h 24782"/>
                <a:gd name="connsiteX16" fmla="*/ 5308 w 22083"/>
                <a:gd name="connsiteY16" fmla="*/ 12575 h 24782"/>
                <a:gd name="connsiteX17" fmla="*/ 4829 w 22083"/>
                <a:gd name="connsiteY17" fmla="*/ 15691 h 24782"/>
                <a:gd name="connsiteX18" fmla="*/ 5737 w 22083"/>
                <a:gd name="connsiteY18" fmla="*/ 18709 h 24782"/>
                <a:gd name="connsiteX19" fmla="*/ 6829 w 22083"/>
                <a:gd name="connsiteY19" fmla="*/ 19703 h 24782"/>
                <a:gd name="connsiteX20" fmla="*/ 8252 w 22083"/>
                <a:gd name="connsiteY20" fmla="*/ 20059 h 24782"/>
                <a:gd name="connsiteX21" fmla="*/ 13822 w 22083"/>
                <a:gd name="connsiteY21" fmla="*/ 17274 h 24782"/>
                <a:gd name="connsiteX22" fmla="*/ 16963 w 22083"/>
                <a:gd name="connsiteY22" fmla="*/ 11900 h 24782"/>
                <a:gd name="connsiteX23" fmla="*/ 17447 w 22083"/>
                <a:gd name="connsiteY23" fmla="*/ 8784 h 24782"/>
                <a:gd name="connsiteX24" fmla="*/ 16533 w 22083"/>
                <a:gd name="connsiteY24" fmla="*/ 5766 h 24782"/>
                <a:gd name="connsiteX25" fmla="*/ 15448 w 22083"/>
                <a:gd name="connsiteY25" fmla="*/ 4772 h 24782"/>
                <a:gd name="connsiteX26" fmla="*/ 14018 w 22083"/>
                <a:gd name="connsiteY26" fmla="*/ 4417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3" h="24782">
                  <a:moveTo>
                    <a:pt x="8436" y="24782"/>
                  </a:moveTo>
                  <a:lnTo>
                    <a:pt x="7884" y="24782"/>
                  </a:lnTo>
                  <a:cubicBezTo>
                    <a:pt x="6676" y="24739"/>
                    <a:pt x="5498" y="24420"/>
                    <a:pt x="4430" y="23843"/>
                  </a:cubicBezTo>
                  <a:cubicBezTo>
                    <a:pt x="3369" y="23273"/>
                    <a:pt x="2449" y="22457"/>
                    <a:pt x="1750" y="21470"/>
                  </a:cubicBezTo>
                  <a:cubicBezTo>
                    <a:pt x="823" y="19985"/>
                    <a:pt x="241" y="18304"/>
                    <a:pt x="63" y="16562"/>
                  </a:cubicBezTo>
                  <a:cubicBezTo>
                    <a:pt x="-121" y="14820"/>
                    <a:pt x="100" y="13053"/>
                    <a:pt x="707" y="11409"/>
                  </a:cubicBezTo>
                  <a:cubicBezTo>
                    <a:pt x="1449" y="8318"/>
                    <a:pt x="3154" y="5545"/>
                    <a:pt x="5584" y="3490"/>
                  </a:cubicBezTo>
                  <a:cubicBezTo>
                    <a:pt x="8013" y="1435"/>
                    <a:pt x="11031" y="215"/>
                    <a:pt x="14202" y="0"/>
                  </a:cubicBezTo>
                  <a:cubicBezTo>
                    <a:pt x="15404" y="18"/>
                    <a:pt x="16582" y="319"/>
                    <a:pt x="17650" y="871"/>
                  </a:cubicBezTo>
                  <a:cubicBezTo>
                    <a:pt x="18711" y="1423"/>
                    <a:pt x="19637" y="2221"/>
                    <a:pt x="20336" y="3190"/>
                  </a:cubicBezTo>
                  <a:cubicBezTo>
                    <a:pt x="21269" y="4687"/>
                    <a:pt x="21839" y="6380"/>
                    <a:pt x="22023" y="8134"/>
                  </a:cubicBezTo>
                  <a:cubicBezTo>
                    <a:pt x="22201" y="9882"/>
                    <a:pt x="21986" y="11655"/>
                    <a:pt x="21379" y="13311"/>
                  </a:cubicBezTo>
                  <a:cubicBezTo>
                    <a:pt x="20619" y="16298"/>
                    <a:pt x="18981" y="18991"/>
                    <a:pt x="16674" y="21034"/>
                  </a:cubicBezTo>
                  <a:cubicBezTo>
                    <a:pt x="14368" y="23083"/>
                    <a:pt x="11497" y="24389"/>
                    <a:pt x="8436" y="24782"/>
                  </a:cubicBezTo>
                  <a:close/>
                  <a:moveTo>
                    <a:pt x="14018" y="4417"/>
                  </a:moveTo>
                  <a:cubicBezTo>
                    <a:pt x="11933" y="4785"/>
                    <a:pt x="10000" y="5754"/>
                    <a:pt x="8454" y="7201"/>
                  </a:cubicBezTo>
                  <a:cubicBezTo>
                    <a:pt x="6903" y="8649"/>
                    <a:pt x="5811" y="10520"/>
                    <a:pt x="5308" y="12575"/>
                  </a:cubicBezTo>
                  <a:cubicBezTo>
                    <a:pt x="4921" y="13563"/>
                    <a:pt x="4756" y="14630"/>
                    <a:pt x="4829" y="15691"/>
                  </a:cubicBezTo>
                  <a:cubicBezTo>
                    <a:pt x="4903" y="16752"/>
                    <a:pt x="5216" y="17783"/>
                    <a:pt x="5737" y="18709"/>
                  </a:cubicBezTo>
                  <a:cubicBezTo>
                    <a:pt x="6013" y="19126"/>
                    <a:pt x="6387" y="19464"/>
                    <a:pt x="6829" y="19703"/>
                  </a:cubicBezTo>
                  <a:cubicBezTo>
                    <a:pt x="7265" y="19936"/>
                    <a:pt x="7755" y="20059"/>
                    <a:pt x="8252" y="20059"/>
                  </a:cubicBezTo>
                  <a:cubicBezTo>
                    <a:pt x="10344" y="19691"/>
                    <a:pt x="12276" y="18721"/>
                    <a:pt x="13822" y="17274"/>
                  </a:cubicBezTo>
                  <a:cubicBezTo>
                    <a:pt x="15368" y="15826"/>
                    <a:pt x="16460" y="13961"/>
                    <a:pt x="16963" y="11900"/>
                  </a:cubicBezTo>
                  <a:cubicBezTo>
                    <a:pt x="17355" y="10913"/>
                    <a:pt x="17521" y="9845"/>
                    <a:pt x="17447" y="8784"/>
                  </a:cubicBezTo>
                  <a:cubicBezTo>
                    <a:pt x="17373" y="7723"/>
                    <a:pt x="17061" y="6692"/>
                    <a:pt x="16533" y="5766"/>
                  </a:cubicBezTo>
                  <a:cubicBezTo>
                    <a:pt x="16263" y="5349"/>
                    <a:pt x="15889" y="5012"/>
                    <a:pt x="15448" y="4772"/>
                  </a:cubicBezTo>
                  <a:cubicBezTo>
                    <a:pt x="15012" y="4539"/>
                    <a:pt x="14521" y="4417"/>
                    <a:pt x="14018" y="4417"/>
                  </a:cubicBezTo>
                  <a:close/>
                </a:path>
              </a:pathLst>
            </a:custGeom>
            <a:solidFill>
              <a:srgbClr val="0E0E0E"/>
            </a:solidFill>
            <a:ln w="613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65EF719C-2A8E-49E2-A43B-B193BB10DD6D}"/>
                </a:ext>
              </a:extLst>
            </p:cNvPr>
            <p:cNvSpPr/>
            <p:nvPr/>
          </p:nvSpPr>
          <p:spPr>
            <a:xfrm>
              <a:off x="5932104" y="1858346"/>
              <a:ext cx="17402" cy="20181"/>
            </a:xfrm>
            <a:custGeom>
              <a:avLst/>
              <a:gdLst>
                <a:gd name="connsiteX0" fmla="*/ 16829 w 17402"/>
                <a:gd name="connsiteY0" fmla="*/ 10428 h 20181"/>
                <a:gd name="connsiteX1" fmla="*/ 11738 w 17402"/>
                <a:gd name="connsiteY1" fmla="*/ 0 h 20181"/>
                <a:gd name="connsiteX2" fmla="*/ 4628 w 17402"/>
                <a:gd name="connsiteY2" fmla="*/ 3128 h 20181"/>
                <a:gd name="connsiteX3" fmla="*/ 573 w 17402"/>
                <a:gd name="connsiteY3" fmla="*/ 9753 h 20181"/>
                <a:gd name="connsiteX4" fmla="*/ 5665 w 17402"/>
                <a:gd name="connsiteY4" fmla="*/ 20181 h 20181"/>
                <a:gd name="connsiteX5" fmla="*/ 12774 w 17402"/>
                <a:gd name="connsiteY5" fmla="*/ 17053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6" y="294"/>
                    <a:pt x="6628" y="1386"/>
                    <a:pt x="4628" y="3128"/>
                  </a:cubicBezTo>
                  <a:cubicBezTo>
                    <a:pt x="2635" y="4877"/>
                    <a:pt x="1224" y="7183"/>
                    <a:pt x="573" y="9753"/>
                  </a:cubicBezTo>
                  <a:cubicBezTo>
                    <a:pt x="-1144" y="15335"/>
                    <a:pt x="1126" y="19997"/>
                    <a:pt x="5665" y="20181"/>
                  </a:cubicBezTo>
                  <a:cubicBezTo>
                    <a:pt x="8296" y="19887"/>
                    <a:pt x="10781"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E89A9508-7B1B-484D-9EBC-EDDAC11F2ED0}"/>
                </a:ext>
              </a:extLst>
            </p:cNvPr>
            <p:cNvSpPr/>
            <p:nvPr/>
          </p:nvSpPr>
          <p:spPr>
            <a:xfrm>
              <a:off x="5929636" y="1856076"/>
              <a:ext cx="22085" cy="24782"/>
            </a:xfrm>
            <a:custGeom>
              <a:avLst/>
              <a:gdLst>
                <a:gd name="connsiteX0" fmla="*/ 8378 w 22085"/>
                <a:gd name="connsiteY0" fmla="*/ 24782 h 24782"/>
                <a:gd name="connsiteX1" fmla="*/ 7887 w 22085"/>
                <a:gd name="connsiteY1" fmla="*/ 24782 h 24782"/>
                <a:gd name="connsiteX2" fmla="*/ 4433 w 22085"/>
                <a:gd name="connsiteY2" fmla="*/ 23844 h 24782"/>
                <a:gd name="connsiteX3" fmla="*/ 1753 w 22085"/>
                <a:gd name="connsiteY3" fmla="*/ 21470 h 24782"/>
                <a:gd name="connsiteX4" fmla="*/ 60 w 22085"/>
                <a:gd name="connsiteY4" fmla="*/ 16532 h 24782"/>
                <a:gd name="connsiteX5" fmla="*/ 710 w 22085"/>
                <a:gd name="connsiteY5" fmla="*/ 11348 h 24782"/>
                <a:gd name="connsiteX6" fmla="*/ 5611 w 22085"/>
                <a:gd name="connsiteY6" fmla="*/ 3478 h 24782"/>
                <a:gd name="connsiteX7" fmla="*/ 14205 w 22085"/>
                <a:gd name="connsiteY7" fmla="*/ 0 h 24782"/>
                <a:gd name="connsiteX8" fmla="*/ 17646 w 22085"/>
                <a:gd name="connsiteY8" fmla="*/ 871 h 24782"/>
                <a:gd name="connsiteX9" fmla="*/ 20339 w 22085"/>
                <a:gd name="connsiteY9" fmla="*/ 3190 h 24782"/>
                <a:gd name="connsiteX10" fmla="*/ 22026 w 22085"/>
                <a:gd name="connsiteY10" fmla="*/ 8134 h 24782"/>
                <a:gd name="connsiteX11" fmla="*/ 21382 w 22085"/>
                <a:gd name="connsiteY11" fmla="*/ 13311 h 24782"/>
                <a:gd name="connsiteX12" fmla="*/ 16647 w 22085"/>
                <a:gd name="connsiteY12" fmla="*/ 21053 h 24782"/>
                <a:gd name="connsiteX13" fmla="*/ 8378 w 22085"/>
                <a:gd name="connsiteY13" fmla="*/ 24782 h 24782"/>
                <a:gd name="connsiteX14" fmla="*/ 13960 w 22085"/>
                <a:gd name="connsiteY14" fmla="*/ 4539 h 24782"/>
                <a:gd name="connsiteX15" fmla="*/ 8390 w 22085"/>
                <a:gd name="connsiteY15" fmla="*/ 7324 h 24782"/>
                <a:gd name="connsiteX16" fmla="*/ 5249 w 22085"/>
                <a:gd name="connsiteY16" fmla="*/ 12698 h 24782"/>
                <a:gd name="connsiteX17" fmla="*/ 4765 w 22085"/>
                <a:gd name="connsiteY17" fmla="*/ 15814 h 24782"/>
                <a:gd name="connsiteX18" fmla="*/ 5679 w 22085"/>
                <a:gd name="connsiteY18" fmla="*/ 18832 h 24782"/>
                <a:gd name="connsiteX19" fmla="*/ 6764 w 22085"/>
                <a:gd name="connsiteY19" fmla="*/ 19826 h 24782"/>
                <a:gd name="connsiteX20" fmla="*/ 8194 w 22085"/>
                <a:gd name="connsiteY20" fmla="*/ 20181 h 24782"/>
                <a:gd name="connsiteX21" fmla="*/ 13763 w 22085"/>
                <a:gd name="connsiteY21" fmla="*/ 17396 h 24782"/>
                <a:gd name="connsiteX22" fmla="*/ 16904 w 22085"/>
                <a:gd name="connsiteY22" fmla="*/ 12023 h 24782"/>
                <a:gd name="connsiteX23" fmla="*/ 17389 w 22085"/>
                <a:gd name="connsiteY23" fmla="*/ 8919 h 24782"/>
                <a:gd name="connsiteX24" fmla="*/ 16536 w 22085"/>
                <a:gd name="connsiteY24" fmla="*/ 5889 h 24782"/>
                <a:gd name="connsiteX25" fmla="*/ 15414 w 22085"/>
                <a:gd name="connsiteY25" fmla="*/ 4901 h 24782"/>
                <a:gd name="connsiteX26" fmla="*/ 13960 w 22085"/>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5" h="24782">
                  <a:moveTo>
                    <a:pt x="8378" y="24782"/>
                  </a:moveTo>
                  <a:lnTo>
                    <a:pt x="7887" y="24782"/>
                  </a:lnTo>
                  <a:cubicBezTo>
                    <a:pt x="6679" y="24739"/>
                    <a:pt x="5495" y="24420"/>
                    <a:pt x="4433" y="23844"/>
                  </a:cubicBezTo>
                  <a:cubicBezTo>
                    <a:pt x="3366" y="23267"/>
                    <a:pt x="2452" y="22457"/>
                    <a:pt x="1753" y="21470"/>
                  </a:cubicBezTo>
                  <a:cubicBezTo>
                    <a:pt x="820" y="19973"/>
                    <a:pt x="244" y="18286"/>
                    <a:pt x="60" y="16532"/>
                  </a:cubicBezTo>
                  <a:cubicBezTo>
                    <a:pt x="-118" y="14777"/>
                    <a:pt x="103" y="13005"/>
                    <a:pt x="710" y="11348"/>
                  </a:cubicBezTo>
                  <a:cubicBezTo>
                    <a:pt x="1471" y="8275"/>
                    <a:pt x="3182" y="5515"/>
                    <a:pt x="5611" y="3478"/>
                  </a:cubicBezTo>
                  <a:cubicBezTo>
                    <a:pt x="8034" y="1435"/>
                    <a:pt x="11046" y="221"/>
                    <a:pt x="14205" y="0"/>
                  </a:cubicBezTo>
                  <a:cubicBezTo>
                    <a:pt x="15407" y="19"/>
                    <a:pt x="16585" y="319"/>
                    <a:pt x="17646" y="871"/>
                  </a:cubicBezTo>
                  <a:cubicBezTo>
                    <a:pt x="18714" y="1423"/>
                    <a:pt x="19634" y="2221"/>
                    <a:pt x="20339" y="3190"/>
                  </a:cubicBezTo>
                  <a:cubicBezTo>
                    <a:pt x="21266" y="4687"/>
                    <a:pt x="21842" y="6380"/>
                    <a:pt x="22026" y="8134"/>
                  </a:cubicBezTo>
                  <a:cubicBezTo>
                    <a:pt x="22204" y="9882"/>
                    <a:pt x="21983" y="11655"/>
                    <a:pt x="21382" y="13311"/>
                  </a:cubicBezTo>
                  <a:cubicBezTo>
                    <a:pt x="20615" y="16311"/>
                    <a:pt x="18965" y="19004"/>
                    <a:pt x="16647" y="21053"/>
                  </a:cubicBezTo>
                  <a:cubicBezTo>
                    <a:pt x="14328" y="23095"/>
                    <a:pt x="11445" y="24396"/>
                    <a:pt x="8378" y="24782"/>
                  </a:cubicBezTo>
                  <a:close/>
                  <a:moveTo>
                    <a:pt x="13960" y="4539"/>
                  </a:moveTo>
                  <a:cubicBezTo>
                    <a:pt x="11874" y="4907"/>
                    <a:pt x="9936" y="5877"/>
                    <a:pt x="8390" y="7324"/>
                  </a:cubicBezTo>
                  <a:cubicBezTo>
                    <a:pt x="6844" y="8772"/>
                    <a:pt x="5752" y="10637"/>
                    <a:pt x="5249" y="12698"/>
                  </a:cubicBezTo>
                  <a:cubicBezTo>
                    <a:pt x="4857" y="13685"/>
                    <a:pt x="4691" y="14753"/>
                    <a:pt x="4765" y="15814"/>
                  </a:cubicBezTo>
                  <a:cubicBezTo>
                    <a:pt x="4844" y="16875"/>
                    <a:pt x="5151" y="17906"/>
                    <a:pt x="5679" y="18832"/>
                  </a:cubicBezTo>
                  <a:cubicBezTo>
                    <a:pt x="5955" y="19249"/>
                    <a:pt x="6329" y="19587"/>
                    <a:pt x="6764" y="19826"/>
                  </a:cubicBezTo>
                  <a:cubicBezTo>
                    <a:pt x="7206" y="20059"/>
                    <a:pt x="7697" y="20181"/>
                    <a:pt x="8194" y="20181"/>
                  </a:cubicBezTo>
                  <a:cubicBezTo>
                    <a:pt x="10279" y="19813"/>
                    <a:pt x="12218" y="18844"/>
                    <a:pt x="13763" y="17396"/>
                  </a:cubicBezTo>
                  <a:cubicBezTo>
                    <a:pt x="15309" y="15949"/>
                    <a:pt x="16401" y="14084"/>
                    <a:pt x="16904" y="12023"/>
                  </a:cubicBezTo>
                  <a:cubicBezTo>
                    <a:pt x="17291" y="11035"/>
                    <a:pt x="17456" y="9974"/>
                    <a:pt x="17389" y="8919"/>
                  </a:cubicBezTo>
                  <a:cubicBezTo>
                    <a:pt x="17327" y="7858"/>
                    <a:pt x="17033" y="6827"/>
                    <a:pt x="16536" y="5889"/>
                  </a:cubicBezTo>
                  <a:cubicBezTo>
                    <a:pt x="16242" y="5478"/>
                    <a:pt x="15862" y="5141"/>
                    <a:pt x="15414" y="4901"/>
                  </a:cubicBezTo>
                  <a:cubicBezTo>
                    <a:pt x="14966" y="4668"/>
                    <a:pt x="14463" y="4546"/>
                    <a:pt x="13960" y="4539"/>
                  </a:cubicBezTo>
                  <a:close/>
                </a:path>
              </a:pathLst>
            </a:custGeom>
            <a:solidFill>
              <a:srgbClr val="0E0E0E"/>
            </a:solidFill>
            <a:ln w="613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DA880AF0-F9DA-47DC-95ED-DF17508D3A85}"/>
                </a:ext>
              </a:extLst>
            </p:cNvPr>
            <p:cNvSpPr/>
            <p:nvPr/>
          </p:nvSpPr>
          <p:spPr>
            <a:xfrm>
              <a:off x="5976822" y="1893188"/>
              <a:ext cx="17402" cy="20181"/>
            </a:xfrm>
            <a:custGeom>
              <a:avLst/>
              <a:gdLst>
                <a:gd name="connsiteX0" fmla="*/ 11738 w 17402"/>
                <a:gd name="connsiteY0" fmla="*/ 0 h 20181"/>
                <a:gd name="connsiteX1" fmla="*/ 4616 w 17402"/>
                <a:gd name="connsiteY1" fmla="*/ 3110 h 20181"/>
                <a:gd name="connsiteX2" fmla="*/ 573 w 17402"/>
                <a:gd name="connsiteY2" fmla="*/ 9753 h 20181"/>
                <a:gd name="connsiteX3" fmla="*/ 5665 w 17402"/>
                <a:gd name="connsiteY3" fmla="*/ 20181 h 20181"/>
                <a:gd name="connsiteX4" fmla="*/ 12781 w 17402"/>
                <a:gd name="connsiteY4" fmla="*/ 17016 h 20181"/>
                <a:gd name="connsiteX5" fmla="*/ 16829 w 17402"/>
                <a:gd name="connsiteY5" fmla="*/ 10367 h 20181"/>
                <a:gd name="connsiteX6" fmla="*/ 11738 w 17402"/>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1738" y="0"/>
                  </a:moveTo>
                  <a:cubicBezTo>
                    <a:pt x="9100" y="276"/>
                    <a:pt x="6609" y="1362"/>
                    <a:pt x="4616" y="3110"/>
                  </a:cubicBezTo>
                  <a:cubicBezTo>
                    <a:pt x="2616" y="4852"/>
                    <a:pt x="1205" y="7177"/>
                    <a:pt x="573" y="9753"/>
                  </a:cubicBezTo>
                  <a:cubicBezTo>
                    <a:pt x="-1144" y="15335"/>
                    <a:pt x="1126" y="19997"/>
                    <a:pt x="5665" y="20181"/>
                  </a:cubicBezTo>
                  <a:cubicBezTo>
                    <a:pt x="8302" y="19875"/>
                    <a:pt x="10787" y="18771"/>
                    <a:pt x="12781" y="17016"/>
                  </a:cubicBezTo>
                  <a:cubicBezTo>
                    <a:pt x="14774" y="15262"/>
                    <a:pt x="16185" y="12943"/>
                    <a:pt x="16829" y="10367"/>
                  </a:cubicBezTo>
                  <a:cubicBezTo>
                    <a:pt x="18546" y="4785"/>
                    <a:pt x="16277" y="123"/>
                    <a:pt x="11738" y="0"/>
                  </a:cubicBezTo>
                  <a:close/>
                </a:path>
              </a:pathLst>
            </a:custGeom>
            <a:solidFill>
              <a:srgbClr val="161616"/>
            </a:solidFill>
            <a:ln w="613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C5129E0C-5D8A-490A-A689-B5CE1AE2FE63}"/>
                </a:ext>
              </a:extLst>
            </p:cNvPr>
            <p:cNvSpPr/>
            <p:nvPr/>
          </p:nvSpPr>
          <p:spPr>
            <a:xfrm>
              <a:off x="5974477" y="1890857"/>
              <a:ext cx="22092" cy="24782"/>
            </a:xfrm>
            <a:custGeom>
              <a:avLst/>
              <a:gdLst>
                <a:gd name="connsiteX0" fmla="*/ 8255 w 22092"/>
                <a:gd name="connsiteY0" fmla="*/ 24782 h 24782"/>
                <a:gd name="connsiteX1" fmla="*/ 7887 w 22092"/>
                <a:gd name="connsiteY1" fmla="*/ 24782 h 24782"/>
                <a:gd name="connsiteX2" fmla="*/ 4433 w 22092"/>
                <a:gd name="connsiteY2" fmla="*/ 23893 h 24782"/>
                <a:gd name="connsiteX3" fmla="*/ 1753 w 22092"/>
                <a:gd name="connsiteY3" fmla="*/ 21531 h 24782"/>
                <a:gd name="connsiteX4" fmla="*/ 60 w 22092"/>
                <a:gd name="connsiteY4" fmla="*/ 16593 h 24782"/>
                <a:gd name="connsiteX5" fmla="*/ 710 w 22092"/>
                <a:gd name="connsiteY5" fmla="*/ 11409 h 24782"/>
                <a:gd name="connsiteX6" fmla="*/ 5507 w 22092"/>
                <a:gd name="connsiteY6" fmla="*/ 3674 h 24782"/>
                <a:gd name="connsiteX7" fmla="*/ 13837 w 22092"/>
                <a:gd name="connsiteY7" fmla="*/ 0 h 24782"/>
                <a:gd name="connsiteX8" fmla="*/ 14205 w 22092"/>
                <a:gd name="connsiteY8" fmla="*/ 0 h 24782"/>
                <a:gd name="connsiteX9" fmla="*/ 17646 w 22092"/>
                <a:gd name="connsiteY9" fmla="*/ 920 h 24782"/>
                <a:gd name="connsiteX10" fmla="*/ 20339 w 22092"/>
                <a:gd name="connsiteY10" fmla="*/ 3251 h 24782"/>
                <a:gd name="connsiteX11" fmla="*/ 22032 w 22092"/>
                <a:gd name="connsiteY11" fmla="*/ 8189 h 24782"/>
                <a:gd name="connsiteX12" fmla="*/ 21382 w 22092"/>
                <a:gd name="connsiteY12" fmla="*/ 13372 h 24782"/>
                <a:gd name="connsiteX13" fmla="*/ 16604 w 22092"/>
                <a:gd name="connsiteY13" fmla="*/ 21126 h 24782"/>
                <a:gd name="connsiteX14" fmla="*/ 8255 w 22092"/>
                <a:gd name="connsiteY14" fmla="*/ 24782 h 24782"/>
                <a:gd name="connsiteX15" fmla="*/ 13837 w 22092"/>
                <a:gd name="connsiteY15" fmla="*/ 4601 h 24782"/>
                <a:gd name="connsiteX16" fmla="*/ 8267 w 22092"/>
                <a:gd name="connsiteY16" fmla="*/ 7386 h 24782"/>
                <a:gd name="connsiteX17" fmla="*/ 5127 w 22092"/>
                <a:gd name="connsiteY17" fmla="*/ 12759 h 24782"/>
                <a:gd name="connsiteX18" fmla="*/ 4642 w 22092"/>
                <a:gd name="connsiteY18" fmla="*/ 15875 h 24782"/>
                <a:gd name="connsiteX19" fmla="*/ 5556 w 22092"/>
                <a:gd name="connsiteY19" fmla="*/ 18893 h 24782"/>
                <a:gd name="connsiteX20" fmla="*/ 6648 w 22092"/>
                <a:gd name="connsiteY20" fmla="*/ 19856 h 24782"/>
                <a:gd name="connsiteX21" fmla="*/ 8071 w 22092"/>
                <a:gd name="connsiteY21" fmla="*/ 20181 h 24782"/>
                <a:gd name="connsiteX22" fmla="*/ 13641 w 22092"/>
                <a:gd name="connsiteY22" fmla="*/ 17396 h 24782"/>
                <a:gd name="connsiteX23" fmla="*/ 16781 w 22092"/>
                <a:gd name="connsiteY23" fmla="*/ 12023 h 24782"/>
                <a:gd name="connsiteX24" fmla="*/ 17278 w 22092"/>
                <a:gd name="connsiteY24" fmla="*/ 8913 h 24782"/>
                <a:gd name="connsiteX25" fmla="*/ 16413 w 22092"/>
                <a:gd name="connsiteY25" fmla="*/ 5889 h 24782"/>
                <a:gd name="connsiteX26" fmla="*/ 15291 w 22092"/>
                <a:gd name="connsiteY26" fmla="*/ 4901 h 24782"/>
                <a:gd name="connsiteX27" fmla="*/ 13837 w 22092"/>
                <a:gd name="connsiteY27" fmla="*/ 4539 h 24782"/>
                <a:gd name="connsiteX28" fmla="*/ 13837 w 22092"/>
                <a:gd name="connsiteY28"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92" h="24782">
                  <a:moveTo>
                    <a:pt x="8255" y="24782"/>
                  </a:moveTo>
                  <a:lnTo>
                    <a:pt x="7887" y="24782"/>
                  </a:lnTo>
                  <a:cubicBezTo>
                    <a:pt x="6679" y="24764"/>
                    <a:pt x="5495" y="24457"/>
                    <a:pt x="4433" y="23893"/>
                  </a:cubicBezTo>
                  <a:cubicBezTo>
                    <a:pt x="3366" y="23328"/>
                    <a:pt x="2446" y="22518"/>
                    <a:pt x="1753" y="21531"/>
                  </a:cubicBezTo>
                  <a:cubicBezTo>
                    <a:pt x="820" y="20034"/>
                    <a:pt x="244" y="18347"/>
                    <a:pt x="60" y="16593"/>
                  </a:cubicBezTo>
                  <a:cubicBezTo>
                    <a:pt x="-118" y="14839"/>
                    <a:pt x="103" y="13066"/>
                    <a:pt x="710" y="11409"/>
                  </a:cubicBezTo>
                  <a:cubicBezTo>
                    <a:pt x="1495" y="8404"/>
                    <a:pt x="3164" y="5711"/>
                    <a:pt x="5507" y="3674"/>
                  </a:cubicBezTo>
                  <a:cubicBezTo>
                    <a:pt x="7850" y="1638"/>
                    <a:pt x="10758" y="356"/>
                    <a:pt x="13837" y="0"/>
                  </a:cubicBezTo>
                  <a:lnTo>
                    <a:pt x="14205" y="0"/>
                  </a:lnTo>
                  <a:cubicBezTo>
                    <a:pt x="15407" y="43"/>
                    <a:pt x="16585" y="362"/>
                    <a:pt x="17646" y="920"/>
                  </a:cubicBezTo>
                  <a:cubicBezTo>
                    <a:pt x="18708" y="1484"/>
                    <a:pt x="19628" y="2282"/>
                    <a:pt x="20339" y="3251"/>
                  </a:cubicBezTo>
                  <a:cubicBezTo>
                    <a:pt x="21272" y="4748"/>
                    <a:pt x="21848" y="6435"/>
                    <a:pt x="22032" y="8189"/>
                  </a:cubicBezTo>
                  <a:cubicBezTo>
                    <a:pt x="22210" y="9944"/>
                    <a:pt x="21989" y="11716"/>
                    <a:pt x="21382" y="13372"/>
                  </a:cubicBezTo>
                  <a:cubicBezTo>
                    <a:pt x="20615" y="16384"/>
                    <a:pt x="18947" y="19090"/>
                    <a:pt x="16604" y="21126"/>
                  </a:cubicBezTo>
                  <a:cubicBezTo>
                    <a:pt x="14254" y="23169"/>
                    <a:pt x="11347" y="24439"/>
                    <a:pt x="8255" y="24782"/>
                  </a:cubicBezTo>
                  <a:close/>
                  <a:moveTo>
                    <a:pt x="13837" y="4601"/>
                  </a:moveTo>
                  <a:cubicBezTo>
                    <a:pt x="11751" y="4969"/>
                    <a:pt x="9813" y="5938"/>
                    <a:pt x="8267" y="7386"/>
                  </a:cubicBezTo>
                  <a:cubicBezTo>
                    <a:pt x="6721" y="8833"/>
                    <a:pt x="5630" y="10698"/>
                    <a:pt x="5127" y="12759"/>
                  </a:cubicBezTo>
                  <a:cubicBezTo>
                    <a:pt x="4734" y="13747"/>
                    <a:pt x="4569" y="14814"/>
                    <a:pt x="4642" y="15875"/>
                  </a:cubicBezTo>
                  <a:cubicBezTo>
                    <a:pt x="4722" y="16936"/>
                    <a:pt x="5028" y="17967"/>
                    <a:pt x="5556" y="18893"/>
                  </a:cubicBezTo>
                  <a:cubicBezTo>
                    <a:pt x="5832" y="19304"/>
                    <a:pt x="6213" y="19635"/>
                    <a:pt x="6648" y="19856"/>
                  </a:cubicBezTo>
                  <a:cubicBezTo>
                    <a:pt x="7089" y="20083"/>
                    <a:pt x="7580" y="20194"/>
                    <a:pt x="8071" y="20181"/>
                  </a:cubicBezTo>
                  <a:cubicBezTo>
                    <a:pt x="10156" y="19813"/>
                    <a:pt x="12095" y="18844"/>
                    <a:pt x="13641" y="17396"/>
                  </a:cubicBezTo>
                  <a:cubicBezTo>
                    <a:pt x="15187" y="15949"/>
                    <a:pt x="16279" y="14084"/>
                    <a:pt x="16781" y="12023"/>
                  </a:cubicBezTo>
                  <a:cubicBezTo>
                    <a:pt x="17174" y="11035"/>
                    <a:pt x="17346" y="9974"/>
                    <a:pt x="17278" y="8913"/>
                  </a:cubicBezTo>
                  <a:cubicBezTo>
                    <a:pt x="17217" y="7858"/>
                    <a:pt x="16923" y="6821"/>
                    <a:pt x="16413" y="5889"/>
                  </a:cubicBezTo>
                  <a:cubicBezTo>
                    <a:pt x="16125" y="5478"/>
                    <a:pt x="15739" y="5141"/>
                    <a:pt x="15291" y="4901"/>
                  </a:cubicBezTo>
                  <a:cubicBezTo>
                    <a:pt x="14843" y="4668"/>
                    <a:pt x="14346" y="4545"/>
                    <a:pt x="13837" y="4539"/>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0BF5C8AC-CCCB-4C88-8635-3EB55013CA9F}"/>
                </a:ext>
              </a:extLst>
            </p:cNvPr>
            <p:cNvSpPr/>
            <p:nvPr/>
          </p:nvSpPr>
          <p:spPr>
            <a:xfrm>
              <a:off x="6013575" y="1894599"/>
              <a:ext cx="16819" cy="18157"/>
            </a:xfrm>
            <a:custGeom>
              <a:avLst/>
              <a:gdLst>
                <a:gd name="connsiteX0" fmla="*/ 11728 w 16819"/>
                <a:gd name="connsiteY0" fmla="*/ 0 h 18157"/>
                <a:gd name="connsiteX1" fmla="*/ 4606 w 16819"/>
                <a:gd name="connsiteY1" fmla="*/ 3110 h 18157"/>
                <a:gd name="connsiteX2" fmla="*/ 564 w 16819"/>
                <a:gd name="connsiteY2" fmla="*/ 9753 h 18157"/>
                <a:gd name="connsiteX3" fmla="*/ 91 w 16819"/>
                <a:gd name="connsiteY3" fmla="*/ 14115 h 18157"/>
                <a:gd name="connsiteX4" fmla="*/ 1790 w 16819"/>
                <a:gd name="connsiteY4" fmla="*/ 18157 h 18157"/>
                <a:gd name="connsiteX5" fmla="*/ 16819 w 16819"/>
                <a:gd name="connsiteY5" fmla="*/ 3926 h 18157"/>
                <a:gd name="connsiteX6" fmla="*/ 14905 w 16819"/>
                <a:gd name="connsiteY6" fmla="*/ 1147 h 18157"/>
                <a:gd name="connsiteX7" fmla="*/ 11728 w 16819"/>
                <a:gd name="connsiteY7" fmla="*/ 0 h 1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9" h="18157">
                  <a:moveTo>
                    <a:pt x="11728" y="0"/>
                  </a:moveTo>
                  <a:cubicBezTo>
                    <a:pt x="9090" y="276"/>
                    <a:pt x="6600" y="1362"/>
                    <a:pt x="4606" y="3110"/>
                  </a:cubicBezTo>
                  <a:cubicBezTo>
                    <a:pt x="2606" y="4852"/>
                    <a:pt x="1195" y="7177"/>
                    <a:pt x="564" y="9753"/>
                  </a:cubicBezTo>
                  <a:cubicBezTo>
                    <a:pt x="42" y="11140"/>
                    <a:pt x="-123" y="12643"/>
                    <a:pt x="91" y="14115"/>
                  </a:cubicBezTo>
                  <a:cubicBezTo>
                    <a:pt x="306" y="15581"/>
                    <a:pt x="895" y="16973"/>
                    <a:pt x="1790" y="18157"/>
                  </a:cubicBezTo>
                  <a:cubicBezTo>
                    <a:pt x="7250" y="13434"/>
                    <a:pt x="12219" y="8649"/>
                    <a:pt x="16819" y="3926"/>
                  </a:cubicBezTo>
                  <a:cubicBezTo>
                    <a:pt x="16488" y="2822"/>
                    <a:pt x="15820" y="1847"/>
                    <a:pt x="14905" y="1147"/>
                  </a:cubicBezTo>
                  <a:cubicBezTo>
                    <a:pt x="13991" y="442"/>
                    <a:pt x="12881" y="43"/>
                    <a:pt x="11728" y="0"/>
                  </a:cubicBezTo>
                  <a:close/>
                </a:path>
              </a:pathLst>
            </a:custGeom>
            <a:solidFill>
              <a:srgbClr val="161616"/>
            </a:solidFill>
            <a:ln w="613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33F73466-F4DB-4F5B-B26F-739037C1CA59}"/>
                </a:ext>
              </a:extLst>
            </p:cNvPr>
            <p:cNvSpPr/>
            <p:nvPr/>
          </p:nvSpPr>
          <p:spPr>
            <a:xfrm>
              <a:off x="6011256" y="1892268"/>
              <a:ext cx="21425" cy="22758"/>
            </a:xfrm>
            <a:custGeom>
              <a:avLst/>
              <a:gdLst>
                <a:gd name="connsiteX0" fmla="*/ 4110 w 21425"/>
                <a:gd name="connsiteY0" fmla="*/ 22758 h 22758"/>
                <a:gd name="connsiteX1" fmla="*/ 3129 w 21425"/>
                <a:gd name="connsiteY1" fmla="*/ 22561 h 22758"/>
                <a:gd name="connsiteX2" fmla="*/ 2331 w 21425"/>
                <a:gd name="connsiteY2" fmla="*/ 21960 h 22758"/>
                <a:gd name="connsiteX3" fmla="*/ 135 w 21425"/>
                <a:gd name="connsiteY3" fmla="*/ 16899 h 22758"/>
                <a:gd name="connsiteX4" fmla="*/ 675 w 21425"/>
                <a:gd name="connsiteY4" fmla="*/ 11409 h 22758"/>
                <a:gd name="connsiteX5" fmla="*/ 5576 w 21425"/>
                <a:gd name="connsiteY5" fmla="*/ 3521 h 22758"/>
                <a:gd name="connsiteX6" fmla="*/ 14170 w 21425"/>
                <a:gd name="connsiteY6" fmla="*/ 0 h 22758"/>
                <a:gd name="connsiteX7" fmla="*/ 18593 w 21425"/>
                <a:gd name="connsiteY7" fmla="*/ 1601 h 22758"/>
                <a:gd name="connsiteX8" fmla="*/ 21286 w 21425"/>
                <a:gd name="connsiteY8" fmla="*/ 5459 h 22758"/>
                <a:gd name="connsiteX9" fmla="*/ 21378 w 21425"/>
                <a:gd name="connsiteY9" fmla="*/ 6723 h 22758"/>
                <a:gd name="connsiteX10" fmla="*/ 20795 w 21425"/>
                <a:gd name="connsiteY10" fmla="*/ 7852 h 22758"/>
                <a:gd name="connsiteX11" fmla="*/ 5582 w 21425"/>
                <a:gd name="connsiteY11" fmla="*/ 22206 h 22758"/>
                <a:gd name="connsiteX12" fmla="*/ 4110 w 21425"/>
                <a:gd name="connsiteY12" fmla="*/ 22758 h 22758"/>
                <a:gd name="connsiteX13" fmla="*/ 13802 w 21425"/>
                <a:gd name="connsiteY13" fmla="*/ 4355 h 22758"/>
                <a:gd name="connsiteX14" fmla="*/ 8232 w 21425"/>
                <a:gd name="connsiteY14" fmla="*/ 7140 h 22758"/>
                <a:gd name="connsiteX15" fmla="*/ 5092 w 21425"/>
                <a:gd name="connsiteY15" fmla="*/ 12514 h 22758"/>
                <a:gd name="connsiteX16" fmla="*/ 4785 w 21425"/>
                <a:gd name="connsiteY16" fmla="*/ 16562 h 22758"/>
                <a:gd name="connsiteX17" fmla="*/ 16317 w 21425"/>
                <a:gd name="connsiteY17" fmla="*/ 5582 h 22758"/>
                <a:gd name="connsiteX18" fmla="*/ 15299 w 21425"/>
                <a:gd name="connsiteY18" fmla="*/ 4686 h 22758"/>
                <a:gd name="connsiteX19" fmla="*/ 13986 w 21425"/>
                <a:gd name="connsiteY19" fmla="*/ 4355 h 22758"/>
                <a:gd name="connsiteX20" fmla="*/ 13802 w 21425"/>
                <a:gd name="connsiteY20" fmla="*/ 4355 h 2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25" h="22758">
                  <a:moveTo>
                    <a:pt x="4110" y="22758"/>
                  </a:moveTo>
                  <a:cubicBezTo>
                    <a:pt x="3773" y="22764"/>
                    <a:pt x="3435" y="22696"/>
                    <a:pt x="3129" y="22561"/>
                  </a:cubicBezTo>
                  <a:cubicBezTo>
                    <a:pt x="2822" y="22420"/>
                    <a:pt x="2552" y="22218"/>
                    <a:pt x="2331" y="21960"/>
                  </a:cubicBezTo>
                  <a:cubicBezTo>
                    <a:pt x="1178" y="20488"/>
                    <a:pt x="424" y="18746"/>
                    <a:pt x="135" y="16899"/>
                  </a:cubicBezTo>
                  <a:cubicBezTo>
                    <a:pt x="-159" y="15053"/>
                    <a:pt x="31" y="13164"/>
                    <a:pt x="675" y="11409"/>
                  </a:cubicBezTo>
                  <a:cubicBezTo>
                    <a:pt x="1442" y="8330"/>
                    <a:pt x="3153" y="5570"/>
                    <a:pt x="5576" y="3521"/>
                  </a:cubicBezTo>
                  <a:cubicBezTo>
                    <a:pt x="7999" y="1472"/>
                    <a:pt x="11005" y="239"/>
                    <a:pt x="14170" y="0"/>
                  </a:cubicBezTo>
                  <a:cubicBezTo>
                    <a:pt x="15771" y="67"/>
                    <a:pt x="17317" y="626"/>
                    <a:pt x="18593" y="1601"/>
                  </a:cubicBezTo>
                  <a:cubicBezTo>
                    <a:pt x="19862" y="2582"/>
                    <a:pt x="20807" y="3926"/>
                    <a:pt x="21286" y="5459"/>
                  </a:cubicBezTo>
                  <a:cubicBezTo>
                    <a:pt x="21433" y="5864"/>
                    <a:pt x="21464" y="6300"/>
                    <a:pt x="21378" y="6723"/>
                  </a:cubicBezTo>
                  <a:cubicBezTo>
                    <a:pt x="21292" y="7146"/>
                    <a:pt x="21089" y="7539"/>
                    <a:pt x="20795" y="7852"/>
                  </a:cubicBezTo>
                  <a:cubicBezTo>
                    <a:pt x="16072" y="12759"/>
                    <a:pt x="10980" y="17544"/>
                    <a:pt x="5582" y="22206"/>
                  </a:cubicBezTo>
                  <a:cubicBezTo>
                    <a:pt x="5171" y="22555"/>
                    <a:pt x="4650" y="22752"/>
                    <a:pt x="4110" y="22758"/>
                  </a:cubicBezTo>
                  <a:close/>
                  <a:moveTo>
                    <a:pt x="13802" y="4355"/>
                  </a:moveTo>
                  <a:cubicBezTo>
                    <a:pt x="11716" y="4723"/>
                    <a:pt x="9778" y="5692"/>
                    <a:pt x="8232" y="7140"/>
                  </a:cubicBezTo>
                  <a:cubicBezTo>
                    <a:pt x="6687" y="8588"/>
                    <a:pt x="5594" y="10452"/>
                    <a:pt x="5092" y="12514"/>
                  </a:cubicBezTo>
                  <a:cubicBezTo>
                    <a:pt x="4637" y="13814"/>
                    <a:pt x="4527" y="15207"/>
                    <a:pt x="4785" y="16562"/>
                  </a:cubicBezTo>
                  <a:cubicBezTo>
                    <a:pt x="8833" y="13004"/>
                    <a:pt x="12698" y="9324"/>
                    <a:pt x="16317" y="5582"/>
                  </a:cubicBezTo>
                  <a:cubicBezTo>
                    <a:pt x="16053" y="5208"/>
                    <a:pt x="15704" y="4901"/>
                    <a:pt x="15299" y="4686"/>
                  </a:cubicBezTo>
                  <a:cubicBezTo>
                    <a:pt x="14894" y="4472"/>
                    <a:pt x="14446" y="4361"/>
                    <a:pt x="13986" y="4355"/>
                  </a:cubicBezTo>
                  <a:lnTo>
                    <a:pt x="13802" y="4355"/>
                  </a:lnTo>
                  <a:close/>
                </a:path>
              </a:pathLst>
            </a:custGeom>
            <a:solidFill>
              <a:srgbClr val="0E0E0E"/>
            </a:solidFill>
            <a:ln w="613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8EDD4F67-FD89-424E-895B-C79C649923F4}"/>
                </a:ext>
              </a:extLst>
            </p:cNvPr>
            <p:cNvSpPr/>
            <p:nvPr/>
          </p:nvSpPr>
          <p:spPr>
            <a:xfrm>
              <a:off x="5903335" y="1890366"/>
              <a:ext cx="17402" cy="20181"/>
            </a:xfrm>
            <a:custGeom>
              <a:avLst/>
              <a:gdLst>
                <a:gd name="connsiteX0" fmla="*/ 16829 w 17402"/>
                <a:gd name="connsiteY0" fmla="*/ 10367 h 20181"/>
                <a:gd name="connsiteX1" fmla="*/ 11738 w 17402"/>
                <a:gd name="connsiteY1" fmla="*/ 0 h 20181"/>
                <a:gd name="connsiteX2" fmla="*/ 4616 w 17402"/>
                <a:gd name="connsiteY2" fmla="*/ 3110 h 20181"/>
                <a:gd name="connsiteX3" fmla="*/ 573 w 17402"/>
                <a:gd name="connsiteY3" fmla="*/ 9753 h 20181"/>
                <a:gd name="connsiteX4" fmla="*/ 5665 w 17402"/>
                <a:gd name="connsiteY4" fmla="*/ 20181 h 20181"/>
                <a:gd name="connsiteX5" fmla="*/ 12787 w 17402"/>
                <a:gd name="connsiteY5" fmla="*/ 17028 h 20181"/>
                <a:gd name="connsiteX6" fmla="*/ 16829 w 17402"/>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367"/>
                  </a:moveTo>
                  <a:cubicBezTo>
                    <a:pt x="18546" y="4785"/>
                    <a:pt x="16277" y="123"/>
                    <a:pt x="11738" y="0"/>
                  </a:cubicBezTo>
                  <a:cubicBezTo>
                    <a:pt x="9100" y="276"/>
                    <a:pt x="6609" y="1362"/>
                    <a:pt x="4616" y="3110"/>
                  </a:cubicBezTo>
                  <a:cubicBezTo>
                    <a:pt x="2616" y="4852"/>
                    <a:pt x="1205" y="7177"/>
                    <a:pt x="573" y="9753"/>
                  </a:cubicBezTo>
                  <a:cubicBezTo>
                    <a:pt x="-1144" y="15335"/>
                    <a:pt x="1126" y="19997"/>
                    <a:pt x="5665" y="20181"/>
                  </a:cubicBezTo>
                  <a:cubicBezTo>
                    <a:pt x="8308" y="19881"/>
                    <a:pt x="10793" y="18783"/>
                    <a:pt x="12787" y="17028"/>
                  </a:cubicBezTo>
                  <a:cubicBezTo>
                    <a:pt x="14786" y="15274"/>
                    <a:pt x="16197" y="12949"/>
                    <a:pt x="16829" y="10367"/>
                  </a:cubicBezTo>
                  <a:close/>
                </a:path>
              </a:pathLst>
            </a:custGeom>
            <a:solidFill>
              <a:srgbClr val="161616"/>
            </a:solidFill>
            <a:ln w="613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4B6DF7A1-6096-4D92-B038-435787D37909}"/>
                </a:ext>
              </a:extLst>
            </p:cNvPr>
            <p:cNvSpPr/>
            <p:nvPr/>
          </p:nvSpPr>
          <p:spPr>
            <a:xfrm>
              <a:off x="5900931" y="1888035"/>
              <a:ext cx="22080" cy="24781"/>
            </a:xfrm>
            <a:custGeom>
              <a:avLst/>
              <a:gdLst>
                <a:gd name="connsiteX0" fmla="*/ 8314 w 22080"/>
                <a:gd name="connsiteY0" fmla="*/ 24782 h 24781"/>
                <a:gd name="connsiteX1" fmla="*/ 7946 w 22080"/>
                <a:gd name="connsiteY1" fmla="*/ 24782 h 24781"/>
                <a:gd name="connsiteX2" fmla="*/ 4474 w 22080"/>
                <a:gd name="connsiteY2" fmla="*/ 23917 h 24781"/>
                <a:gd name="connsiteX3" fmla="*/ 1812 w 22080"/>
                <a:gd name="connsiteY3" fmla="*/ 21531 h 24781"/>
                <a:gd name="connsiteX4" fmla="*/ 70 w 22080"/>
                <a:gd name="connsiteY4" fmla="*/ 16599 h 24781"/>
                <a:gd name="connsiteX5" fmla="*/ 708 w 22080"/>
                <a:gd name="connsiteY5" fmla="*/ 11409 h 24781"/>
                <a:gd name="connsiteX6" fmla="*/ 5609 w 22080"/>
                <a:gd name="connsiteY6" fmla="*/ 3521 h 24781"/>
                <a:gd name="connsiteX7" fmla="*/ 14203 w 22080"/>
                <a:gd name="connsiteY7" fmla="*/ 0 h 24781"/>
                <a:gd name="connsiteX8" fmla="*/ 17644 w 22080"/>
                <a:gd name="connsiteY8" fmla="*/ 920 h 24781"/>
                <a:gd name="connsiteX9" fmla="*/ 20337 w 22080"/>
                <a:gd name="connsiteY9" fmla="*/ 3251 h 24781"/>
                <a:gd name="connsiteX10" fmla="*/ 22018 w 22080"/>
                <a:gd name="connsiteY10" fmla="*/ 8195 h 24781"/>
                <a:gd name="connsiteX11" fmla="*/ 21380 w 22080"/>
                <a:gd name="connsiteY11" fmla="*/ 13372 h 24781"/>
                <a:gd name="connsiteX12" fmla="*/ 16626 w 22080"/>
                <a:gd name="connsiteY12" fmla="*/ 21114 h 24781"/>
                <a:gd name="connsiteX13" fmla="*/ 8314 w 22080"/>
                <a:gd name="connsiteY13" fmla="*/ 24782 h 24781"/>
                <a:gd name="connsiteX14" fmla="*/ 13896 w 22080"/>
                <a:gd name="connsiteY14" fmla="*/ 4601 h 24781"/>
                <a:gd name="connsiteX15" fmla="*/ 8326 w 22080"/>
                <a:gd name="connsiteY15" fmla="*/ 7385 h 24781"/>
                <a:gd name="connsiteX16" fmla="*/ 5185 w 22080"/>
                <a:gd name="connsiteY16" fmla="*/ 12759 h 24781"/>
                <a:gd name="connsiteX17" fmla="*/ 4701 w 22080"/>
                <a:gd name="connsiteY17" fmla="*/ 15875 h 24781"/>
                <a:gd name="connsiteX18" fmla="*/ 5615 w 22080"/>
                <a:gd name="connsiteY18" fmla="*/ 18893 h 24781"/>
                <a:gd name="connsiteX19" fmla="*/ 6707 w 22080"/>
                <a:gd name="connsiteY19" fmla="*/ 19856 h 24781"/>
                <a:gd name="connsiteX20" fmla="*/ 8130 w 22080"/>
                <a:gd name="connsiteY20" fmla="*/ 20181 h 24781"/>
                <a:gd name="connsiteX21" fmla="*/ 13816 w 22080"/>
                <a:gd name="connsiteY21" fmla="*/ 17452 h 24781"/>
                <a:gd name="connsiteX22" fmla="*/ 17024 w 22080"/>
                <a:gd name="connsiteY22" fmla="*/ 12023 h 24781"/>
                <a:gd name="connsiteX23" fmla="*/ 17521 w 22080"/>
                <a:gd name="connsiteY23" fmla="*/ 8907 h 24781"/>
                <a:gd name="connsiteX24" fmla="*/ 16595 w 22080"/>
                <a:gd name="connsiteY24" fmla="*/ 5889 h 24781"/>
                <a:gd name="connsiteX25" fmla="*/ 15509 w 22080"/>
                <a:gd name="connsiteY25" fmla="*/ 4895 h 24781"/>
                <a:gd name="connsiteX26" fmla="*/ 14080 w 22080"/>
                <a:gd name="connsiteY26" fmla="*/ 4539 h 24781"/>
                <a:gd name="connsiteX27" fmla="*/ 13896 w 2208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0" h="24781">
                  <a:moveTo>
                    <a:pt x="8314" y="24782"/>
                  </a:moveTo>
                  <a:lnTo>
                    <a:pt x="7946" y="24782"/>
                  </a:lnTo>
                  <a:cubicBezTo>
                    <a:pt x="6737" y="24782"/>
                    <a:pt x="5541" y="24488"/>
                    <a:pt x="4474" y="23917"/>
                  </a:cubicBezTo>
                  <a:cubicBezTo>
                    <a:pt x="3407" y="23353"/>
                    <a:pt x="2493" y="22531"/>
                    <a:pt x="1812" y="21531"/>
                  </a:cubicBezTo>
                  <a:cubicBezTo>
                    <a:pt x="855" y="20046"/>
                    <a:pt x="260" y="18359"/>
                    <a:pt x="70" y="16599"/>
                  </a:cubicBezTo>
                  <a:cubicBezTo>
                    <a:pt x="-127" y="14845"/>
                    <a:pt x="94" y="13066"/>
                    <a:pt x="708" y="11409"/>
                  </a:cubicBezTo>
                  <a:cubicBezTo>
                    <a:pt x="1474" y="8330"/>
                    <a:pt x="3186" y="5570"/>
                    <a:pt x="5609" y="3521"/>
                  </a:cubicBezTo>
                  <a:cubicBezTo>
                    <a:pt x="8032" y="1472"/>
                    <a:pt x="11038" y="239"/>
                    <a:pt x="14203" y="0"/>
                  </a:cubicBezTo>
                  <a:cubicBezTo>
                    <a:pt x="15405" y="43"/>
                    <a:pt x="16576" y="362"/>
                    <a:pt x="17644" y="920"/>
                  </a:cubicBezTo>
                  <a:cubicBezTo>
                    <a:pt x="18705" y="1484"/>
                    <a:pt x="19625" y="2282"/>
                    <a:pt x="20337" y="3251"/>
                  </a:cubicBezTo>
                  <a:cubicBezTo>
                    <a:pt x="21263" y="4748"/>
                    <a:pt x="21840" y="6441"/>
                    <a:pt x="22018" y="8195"/>
                  </a:cubicBezTo>
                  <a:cubicBezTo>
                    <a:pt x="22201" y="9944"/>
                    <a:pt x="21981" y="11716"/>
                    <a:pt x="21380" y="13372"/>
                  </a:cubicBezTo>
                  <a:cubicBezTo>
                    <a:pt x="20613" y="16372"/>
                    <a:pt x="18957" y="19077"/>
                    <a:pt x="16626" y="21114"/>
                  </a:cubicBezTo>
                  <a:cubicBezTo>
                    <a:pt x="14288" y="23150"/>
                    <a:pt x="11393" y="24432"/>
                    <a:pt x="8314" y="24782"/>
                  </a:cubicBezTo>
                  <a:close/>
                  <a:moveTo>
                    <a:pt x="13896" y="4601"/>
                  </a:moveTo>
                  <a:cubicBezTo>
                    <a:pt x="11810" y="4969"/>
                    <a:pt x="9872" y="5938"/>
                    <a:pt x="8326" y="7385"/>
                  </a:cubicBezTo>
                  <a:cubicBezTo>
                    <a:pt x="6780" y="8833"/>
                    <a:pt x="5689" y="10698"/>
                    <a:pt x="5185" y="12759"/>
                  </a:cubicBezTo>
                  <a:cubicBezTo>
                    <a:pt x="4793" y="13747"/>
                    <a:pt x="4627" y="14814"/>
                    <a:pt x="4701" y="15875"/>
                  </a:cubicBezTo>
                  <a:cubicBezTo>
                    <a:pt x="4775" y="16936"/>
                    <a:pt x="5087" y="17967"/>
                    <a:pt x="5615" y="18893"/>
                  </a:cubicBezTo>
                  <a:cubicBezTo>
                    <a:pt x="5891" y="19304"/>
                    <a:pt x="6265" y="19635"/>
                    <a:pt x="6707" y="19856"/>
                  </a:cubicBezTo>
                  <a:cubicBezTo>
                    <a:pt x="7148" y="20083"/>
                    <a:pt x="7633" y="20194"/>
                    <a:pt x="8130" y="20181"/>
                  </a:cubicBezTo>
                  <a:cubicBezTo>
                    <a:pt x="10252" y="19856"/>
                    <a:pt x="12233" y="18906"/>
                    <a:pt x="13816" y="17452"/>
                  </a:cubicBezTo>
                  <a:cubicBezTo>
                    <a:pt x="15399" y="15998"/>
                    <a:pt x="16515" y="14109"/>
                    <a:pt x="17024" y="12023"/>
                  </a:cubicBezTo>
                  <a:cubicBezTo>
                    <a:pt x="17423" y="11035"/>
                    <a:pt x="17595" y="9968"/>
                    <a:pt x="17521" y="8907"/>
                  </a:cubicBezTo>
                  <a:cubicBezTo>
                    <a:pt x="17448" y="7846"/>
                    <a:pt x="17129" y="6809"/>
                    <a:pt x="16595" y="5889"/>
                  </a:cubicBezTo>
                  <a:cubicBezTo>
                    <a:pt x="16319" y="5472"/>
                    <a:pt x="15945" y="5134"/>
                    <a:pt x="15509" y="4895"/>
                  </a:cubicBezTo>
                  <a:cubicBezTo>
                    <a:pt x="15068" y="4662"/>
                    <a:pt x="14577" y="4539"/>
                    <a:pt x="14080" y="4539"/>
                  </a:cubicBezTo>
                  <a:lnTo>
                    <a:pt x="13896" y="4601"/>
                  </a:lnTo>
                  <a:close/>
                </a:path>
              </a:pathLst>
            </a:custGeom>
            <a:solidFill>
              <a:srgbClr val="0E0E0E"/>
            </a:solidFill>
            <a:ln w="613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38D86618-096F-4BC2-AB09-F4549EAB66D0}"/>
                </a:ext>
              </a:extLst>
            </p:cNvPr>
            <p:cNvSpPr/>
            <p:nvPr/>
          </p:nvSpPr>
          <p:spPr>
            <a:xfrm>
              <a:off x="5940078" y="1891654"/>
              <a:ext cx="17402" cy="20181"/>
            </a:xfrm>
            <a:custGeom>
              <a:avLst/>
              <a:gdLst>
                <a:gd name="connsiteX0" fmla="*/ 16829 w 17402"/>
                <a:gd name="connsiteY0" fmla="*/ 10367 h 20181"/>
                <a:gd name="connsiteX1" fmla="*/ 11738 w 17402"/>
                <a:gd name="connsiteY1" fmla="*/ 0 h 20181"/>
                <a:gd name="connsiteX2" fmla="*/ 4610 w 17402"/>
                <a:gd name="connsiteY2" fmla="*/ 3110 h 20181"/>
                <a:gd name="connsiteX3" fmla="*/ 573 w 17402"/>
                <a:gd name="connsiteY3" fmla="*/ 9753 h 20181"/>
                <a:gd name="connsiteX4" fmla="*/ 5665 w 17402"/>
                <a:gd name="connsiteY4" fmla="*/ 20181 h 20181"/>
                <a:gd name="connsiteX5" fmla="*/ 12787 w 17402"/>
                <a:gd name="connsiteY5" fmla="*/ 17028 h 20181"/>
                <a:gd name="connsiteX6" fmla="*/ 16829 w 17402"/>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367"/>
                  </a:moveTo>
                  <a:cubicBezTo>
                    <a:pt x="18546" y="4785"/>
                    <a:pt x="16277" y="123"/>
                    <a:pt x="11738" y="0"/>
                  </a:cubicBezTo>
                  <a:cubicBezTo>
                    <a:pt x="9100" y="276"/>
                    <a:pt x="6609" y="1362"/>
                    <a:pt x="4610" y="3110"/>
                  </a:cubicBezTo>
                  <a:cubicBezTo>
                    <a:pt x="2616" y="4852"/>
                    <a:pt x="1205" y="7177"/>
                    <a:pt x="573" y="9753"/>
                  </a:cubicBezTo>
                  <a:cubicBezTo>
                    <a:pt x="-1144" y="15335"/>
                    <a:pt x="1126" y="19997"/>
                    <a:pt x="5665" y="20181"/>
                  </a:cubicBezTo>
                  <a:cubicBezTo>
                    <a:pt x="8308" y="19881"/>
                    <a:pt x="10793" y="18783"/>
                    <a:pt x="12787" y="17028"/>
                  </a:cubicBezTo>
                  <a:cubicBezTo>
                    <a:pt x="14786" y="15268"/>
                    <a:pt x="16191" y="12949"/>
                    <a:pt x="16829" y="10367"/>
                  </a:cubicBezTo>
                  <a:close/>
                </a:path>
              </a:pathLst>
            </a:custGeom>
            <a:solidFill>
              <a:srgbClr val="161616"/>
            </a:solidFill>
            <a:ln w="613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F700A095-8941-4902-B037-DECA9FC04AC0}"/>
                </a:ext>
              </a:extLst>
            </p:cNvPr>
            <p:cNvSpPr/>
            <p:nvPr/>
          </p:nvSpPr>
          <p:spPr>
            <a:xfrm>
              <a:off x="5937733" y="1889507"/>
              <a:ext cx="22092" cy="24782"/>
            </a:xfrm>
            <a:custGeom>
              <a:avLst/>
              <a:gdLst>
                <a:gd name="connsiteX0" fmla="*/ 8255 w 22092"/>
                <a:gd name="connsiteY0" fmla="*/ 24782 h 24782"/>
                <a:gd name="connsiteX1" fmla="*/ 7887 w 22092"/>
                <a:gd name="connsiteY1" fmla="*/ 24782 h 24782"/>
                <a:gd name="connsiteX2" fmla="*/ 4427 w 22092"/>
                <a:gd name="connsiteY2" fmla="*/ 23887 h 24782"/>
                <a:gd name="connsiteX3" fmla="*/ 1753 w 22092"/>
                <a:gd name="connsiteY3" fmla="*/ 21531 h 24782"/>
                <a:gd name="connsiteX4" fmla="*/ 60 w 22092"/>
                <a:gd name="connsiteY4" fmla="*/ 16587 h 24782"/>
                <a:gd name="connsiteX5" fmla="*/ 710 w 22092"/>
                <a:gd name="connsiteY5" fmla="*/ 11410 h 24782"/>
                <a:gd name="connsiteX6" fmla="*/ 5611 w 22092"/>
                <a:gd name="connsiteY6" fmla="*/ 3521 h 24782"/>
                <a:gd name="connsiteX7" fmla="*/ 14205 w 22092"/>
                <a:gd name="connsiteY7" fmla="*/ 0 h 24782"/>
                <a:gd name="connsiteX8" fmla="*/ 17646 w 22092"/>
                <a:gd name="connsiteY8" fmla="*/ 920 h 24782"/>
                <a:gd name="connsiteX9" fmla="*/ 20339 w 22092"/>
                <a:gd name="connsiteY9" fmla="*/ 3251 h 24782"/>
                <a:gd name="connsiteX10" fmla="*/ 22032 w 22092"/>
                <a:gd name="connsiteY10" fmla="*/ 8189 h 24782"/>
                <a:gd name="connsiteX11" fmla="*/ 21382 w 22092"/>
                <a:gd name="connsiteY11" fmla="*/ 13372 h 24782"/>
                <a:gd name="connsiteX12" fmla="*/ 16598 w 22092"/>
                <a:gd name="connsiteY12" fmla="*/ 21126 h 24782"/>
                <a:gd name="connsiteX13" fmla="*/ 8255 w 22092"/>
                <a:gd name="connsiteY13" fmla="*/ 24782 h 24782"/>
                <a:gd name="connsiteX14" fmla="*/ 13837 w 22092"/>
                <a:gd name="connsiteY14" fmla="*/ 4601 h 24782"/>
                <a:gd name="connsiteX15" fmla="*/ 8267 w 22092"/>
                <a:gd name="connsiteY15" fmla="*/ 7386 h 24782"/>
                <a:gd name="connsiteX16" fmla="*/ 5126 w 22092"/>
                <a:gd name="connsiteY16" fmla="*/ 12759 h 24782"/>
                <a:gd name="connsiteX17" fmla="*/ 4642 w 22092"/>
                <a:gd name="connsiteY17" fmla="*/ 15875 h 24782"/>
                <a:gd name="connsiteX18" fmla="*/ 5556 w 22092"/>
                <a:gd name="connsiteY18" fmla="*/ 18893 h 24782"/>
                <a:gd name="connsiteX19" fmla="*/ 6648 w 22092"/>
                <a:gd name="connsiteY19" fmla="*/ 19856 h 24782"/>
                <a:gd name="connsiteX20" fmla="*/ 8071 w 22092"/>
                <a:gd name="connsiteY20" fmla="*/ 20181 h 24782"/>
                <a:gd name="connsiteX21" fmla="*/ 13739 w 22092"/>
                <a:gd name="connsiteY21" fmla="*/ 17433 h 24782"/>
                <a:gd name="connsiteX22" fmla="*/ 16966 w 22092"/>
                <a:gd name="connsiteY22" fmla="*/ 12023 h 24782"/>
                <a:gd name="connsiteX23" fmla="*/ 17462 w 22092"/>
                <a:gd name="connsiteY23" fmla="*/ 8907 h 24782"/>
                <a:gd name="connsiteX24" fmla="*/ 16536 w 22092"/>
                <a:gd name="connsiteY24" fmla="*/ 5889 h 24782"/>
                <a:gd name="connsiteX25" fmla="*/ 15450 w 22092"/>
                <a:gd name="connsiteY25" fmla="*/ 4895 h 24782"/>
                <a:gd name="connsiteX26" fmla="*/ 14021 w 22092"/>
                <a:gd name="connsiteY26" fmla="*/ 4539 h 24782"/>
                <a:gd name="connsiteX27" fmla="*/ 13837 w 22092"/>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92" h="24782">
                  <a:moveTo>
                    <a:pt x="8255" y="24782"/>
                  </a:moveTo>
                  <a:lnTo>
                    <a:pt x="7887" y="24782"/>
                  </a:lnTo>
                  <a:cubicBezTo>
                    <a:pt x="6679" y="24758"/>
                    <a:pt x="5494" y="24457"/>
                    <a:pt x="4427" y="23887"/>
                  </a:cubicBezTo>
                  <a:cubicBezTo>
                    <a:pt x="3366" y="23322"/>
                    <a:pt x="2446" y="22518"/>
                    <a:pt x="1753" y="21531"/>
                  </a:cubicBezTo>
                  <a:cubicBezTo>
                    <a:pt x="820" y="20034"/>
                    <a:pt x="244" y="18341"/>
                    <a:pt x="60" y="16587"/>
                  </a:cubicBezTo>
                  <a:cubicBezTo>
                    <a:pt x="-118" y="14839"/>
                    <a:pt x="103" y="13066"/>
                    <a:pt x="710" y="11410"/>
                  </a:cubicBezTo>
                  <a:cubicBezTo>
                    <a:pt x="1477" y="8330"/>
                    <a:pt x="3188" y="5570"/>
                    <a:pt x="5611" y="3521"/>
                  </a:cubicBezTo>
                  <a:cubicBezTo>
                    <a:pt x="8034" y="1472"/>
                    <a:pt x="11040" y="239"/>
                    <a:pt x="14205" y="0"/>
                  </a:cubicBezTo>
                  <a:cubicBezTo>
                    <a:pt x="15407" y="43"/>
                    <a:pt x="16579" y="356"/>
                    <a:pt x="17646" y="920"/>
                  </a:cubicBezTo>
                  <a:cubicBezTo>
                    <a:pt x="18708" y="1484"/>
                    <a:pt x="19628" y="2282"/>
                    <a:pt x="20339" y="3251"/>
                  </a:cubicBezTo>
                  <a:cubicBezTo>
                    <a:pt x="21272" y="4748"/>
                    <a:pt x="21848" y="6435"/>
                    <a:pt x="22032" y="8189"/>
                  </a:cubicBezTo>
                  <a:cubicBezTo>
                    <a:pt x="22210" y="9944"/>
                    <a:pt x="21989" y="11716"/>
                    <a:pt x="21382" y="13372"/>
                  </a:cubicBezTo>
                  <a:cubicBezTo>
                    <a:pt x="20615" y="16384"/>
                    <a:pt x="18947" y="19090"/>
                    <a:pt x="16598" y="21126"/>
                  </a:cubicBezTo>
                  <a:cubicBezTo>
                    <a:pt x="14254" y="23163"/>
                    <a:pt x="11340" y="24439"/>
                    <a:pt x="8255" y="24782"/>
                  </a:cubicBezTo>
                  <a:close/>
                  <a:moveTo>
                    <a:pt x="13837" y="4601"/>
                  </a:moveTo>
                  <a:cubicBezTo>
                    <a:pt x="11751" y="4969"/>
                    <a:pt x="9813" y="5932"/>
                    <a:pt x="8267" y="7386"/>
                  </a:cubicBezTo>
                  <a:cubicBezTo>
                    <a:pt x="6721" y="8833"/>
                    <a:pt x="5630" y="10698"/>
                    <a:pt x="5126" y="12759"/>
                  </a:cubicBezTo>
                  <a:cubicBezTo>
                    <a:pt x="4734" y="13747"/>
                    <a:pt x="4568" y="14814"/>
                    <a:pt x="4642" y="15875"/>
                  </a:cubicBezTo>
                  <a:cubicBezTo>
                    <a:pt x="4716" y="16936"/>
                    <a:pt x="5028" y="17967"/>
                    <a:pt x="5556" y="18893"/>
                  </a:cubicBezTo>
                  <a:cubicBezTo>
                    <a:pt x="5832" y="19298"/>
                    <a:pt x="6206" y="19629"/>
                    <a:pt x="6648" y="19856"/>
                  </a:cubicBezTo>
                  <a:cubicBezTo>
                    <a:pt x="7089" y="20083"/>
                    <a:pt x="7574" y="20194"/>
                    <a:pt x="8071" y="20181"/>
                  </a:cubicBezTo>
                  <a:cubicBezTo>
                    <a:pt x="10187" y="19838"/>
                    <a:pt x="12156" y="18881"/>
                    <a:pt x="13739" y="17433"/>
                  </a:cubicBezTo>
                  <a:cubicBezTo>
                    <a:pt x="15322" y="15986"/>
                    <a:pt x="16438" y="14103"/>
                    <a:pt x="16966" y="12023"/>
                  </a:cubicBezTo>
                  <a:cubicBezTo>
                    <a:pt x="17364" y="11035"/>
                    <a:pt x="17536" y="9968"/>
                    <a:pt x="17462" y="8907"/>
                  </a:cubicBezTo>
                  <a:cubicBezTo>
                    <a:pt x="17389" y="7840"/>
                    <a:pt x="17070" y="6809"/>
                    <a:pt x="16536" y="5889"/>
                  </a:cubicBezTo>
                  <a:cubicBezTo>
                    <a:pt x="16260" y="5472"/>
                    <a:pt x="15886" y="5128"/>
                    <a:pt x="15450" y="4895"/>
                  </a:cubicBezTo>
                  <a:cubicBezTo>
                    <a:pt x="15009" y="4662"/>
                    <a:pt x="14518" y="4539"/>
                    <a:pt x="14021" y="4539"/>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412C9179-C2CF-4989-AD3E-CFAB93755D31}"/>
                </a:ext>
              </a:extLst>
            </p:cNvPr>
            <p:cNvSpPr/>
            <p:nvPr/>
          </p:nvSpPr>
          <p:spPr>
            <a:xfrm>
              <a:off x="5949066" y="1925208"/>
              <a:ext cx="17370" cy="20181"/>
            </a:xfrm>
            <a:custGeom>
              <a:avLst/>
              <a:gdLst>
                <a:gd name="connsiteX0" fmla="*/ 11706 w 17370"/>
                <a:gd name="connsiteY0" fmla="*/ 0 h 20181"/>
                <a:gd name="connsiteX1" fmla="*/ 4596 w 17370"/>
                <a:gd name="connsiteY1" fmla="*/ 3128 h 20181"/>
                <a:gd name="connsiteX2" fmla="*/ 541 w 17370"/>
                <a:gd name="connsiteY2" fmla="*/ 9753 h 20181"/>
                <a:gd name="connsiteX3" fmla="*/ 5633 w 17370"/>
                <a:gd name="connsiteY3" fmla="*/ 20181 h 20181"/>
                <a:gd name="connsiteX4" fmla="*/ 12742 w 17370"/>
                <a:gd name="connsiteY4" fmla="*/ 17053 h 20181"/>
                <a:gd name="connsiteX5" fmla="*/ 16797 w 17370"/>
                <a:gd name="connsiteY5" fmla="*/ 10428 h 20181"/>
                <a:gd name="connsiteX6" fmla="*/ 11706 w 17370"/>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1706" y="0"/>
                  </a:moveTo>
                  <a:cubicBezTo>
                    <a:pt x="9074" y="294"/>
                    <a:pt x="6596" y="1386"/>
                    <a:pt x="4596" y="3128"/>
                  </a:cubicBezTo>
                  <a:cubicBezTo>
                    <a:pt x="2603" y="4877"/>
                    <a:pt x="1185" y="7183"/>
                    <a:pt x="541" y="9753"/>
                  </a:cubicBezTo>
                  <a:cubicBezTo>
                    <a:pt x="-1115" y="15335"/>
                    <a:pt x="1155" y="19997"/>
                    <a:pt x="5633" y="20181"/>
                  </a:cubicBezTo>
                  <a:cubicBezTo>
                    <a:pt x="8264" y="19887"/>
                    <a:pt x="10749" y="18795"/>
                    <a:pt x="12742" y="17053"/>
                  </a:cubicBezTo>
                  <a:cubicBezTo>
                    <a:pt x="14736" y="15311"/>
                    <a:pt x="16153" y="12998"/>
                    <a:pt x="16797" y="10428"/>
                  </a:cubicBezTo>
                  <a:cubicBezTo>
                    <a:pt x="18515" y="4846"/>
                    <a:pt x="16245" y="184"/>
                    <a:pt x="11706" y="0"/>
                  </a:cubicBezTo>
                  <a:close/>
                </a:path>
              </a:pathLst>
            </a:custGeom>
            <a:solidFill>
              <a:srgbClr val="161616"/>
            </a:solidFill>
            <a:ln w="613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E880B310-2D23-43E0-926A-9607A3216461}"/>
                </a:ext>
              </a:extLst>
            </p:cNvPr>
            <p:cNvSpPr/>
            <p:nvPr/>
          </p:nvSpPr>
          <p:spPr>
            <a:xfrm>
              <a:off x="5946651" y="1922939"/>
              <a:ext cx="22062" cy="24781"/>
            </a:xfrm>
            <a:custGeom>
              <a:avLst/>
              <a:gdLst>
                <a:gd name="connsiteX0" fmla="*/ 8293 w 22062"/>
                <a:gd name="connsiteY0" fmla="*/ 24782 h 24781"/>
                <a:gd name="connsiteX1" fmla="*/ 7925 w 22062"/>
                <a:gd name="connsiteY1" fmla="*/ 24782 h 24781"/>
                <a:gd name="connsiteX2" fmla="*/ 4459 w 22062"/>
                <a:gd name="connsiteY2" fmla="*/ 23917 h 24781"/>
                <a:gd name="connsiteX3" fmla="*/ 1791 w 22062"/>
                <a:gd name="connsiteY3" fmla="*/ 21531 h 24781"/>
                <a:gd name="connsiteX4" fmla="*/ 67 w 22062"/>
                <a:gd name="connsiteY4" fmla="*/ 16599 h 24781"/>
                <a:gd name="connsiteX5" fmla="*/ 687 w 22062"/>
                <a:gd name="connsiteY5" fmla="*/ 11409 h 24781"/>
                <a:gd name="connsiteX6" fmla="*/ 5607 w 22062"/>
                <a:gd name="connsiteY6" fmla="*/ 3546 h 24781"/>
                <a:gd name="connsiteX7" fmla="*/ 14182 w 22062"/>
                <a:gd name="connsiteY7" fmla="*/ 0 h 24781"/>
                <a:gd name="connsiteX8" fmla="*/ 17623 w 22062"/>
                <a:gd name="connsiteY8" fmla="*/ 920 h 24781"/>
                <a:gd name="connsiteX9" fmla="*/ 20316 w 22062"/>
                <a:gd name="connsiteY9" fmla="*/ 3251 h 24781"/>
                <a:gd name="connsiteX10" fmla="*/ 22003 w 22062"/>
                <a:gd name="connsiteY10" fmla="*/ 8189 h 24781"/>
                <a:gd name="connsiteX11" fmla="*/ 21359 w 22062"/>
                <a:gd name="connsiteY11" fmla="*/ 13372 h 24781"/>
                <a:gd name="connsiteX12" fmla="*/ 16587 w 22062"/>
                <a:gd name="connsiteY12" fmla="*/ 21089 h 24781"/>
                <a:gd name="connsiteX13" fmla="*/ 8293 w 22062"/>
                <a:gd name="connsiteY13" fmla="*/ 24782 h 24781"/>
                <a:gd name="connsiteX14" fmla="*/ 13875 w 22062"/>
                <a:gd name="connsiteY14" fmla="*/ 4539 h 24781"/>
                <a:gd name="connsiteX15" fmla="*/ 8306 w 22062"/>
                <a:gd name="connsiteY15" fmla="*/ 7324 h 24781"/>
                <a:gd name="connsiteX16" fmla="*/ 5165 w 22062"/>
                <a:gd name="connsiteY16" fmla="*/ 12698 h 24781"/>
                <a:gd name="connsiteX17" fmla="*/ 4686 w 22062"/>
                <a:gd name="connsiteY17" fmla="*/ 15814 h 24781"/>
                <a:gd name="connsiteX18" fmla="*/ 5594 w 22062"/>
                <a:gd name="connsiteY18" fmla="*/ 18832 h 24781"/>
                <a:gd name="connsiteX19" fmla="*/ 6704 w 22062"/>
                <a:gd name="connsiteY19" fmla="*/ 19783 h 24781"/>
                <a:gd name="connsiteX20" fmla="*/ 8109 w 22062"/>
                <a:gd name="connsiteY20" fmla="*/ 20181 h 24781"/>
                <a:gd name="connsiteX21" fmla="*/ 13802 w 22062"/>
                <a:gd name="connsiteY21" fmla="*/ 17433 h 24781"/>
                <a:gd name="connsiteX22" fmla="*/ 17065 w 22062"/>
                <a:gd name="connsiteY22" fmla="*/ 12023 h 24781"/>
                <a:gd name="connsiteX23" fmla="*/ 17531 w 22062"/>
                <a:gd name="connsiteY23" fmla="*/ 8907 h 24781"/>
                <a:gd name="connsiteX24" fmla="*/ 16636 w 22062"/>
                <a:gd name="connsiteY24" fmla="*/ 5889 h 24781"/>
                <a:gd name="connsiteX25" fmla="*/ 15513 w 22062"/>
                <a:gd name="connsiteY25" fmla="*/ 4901 h 24781"/>
                <a:gd name="connsiteX26" fmla="*/ 14059 w 22062"/>
                <a:gd name="connsiteY26" fmla="*/ 4539 h 24781"/>
                <a:gd name="connsiteX27" fmla="*/ 13875 w 2206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1">
                  <a:moveTo>
                    <a:pt x="8293" y="24782"/>
                  </a:moveTo>
                  <a:lnTo>
                    <a:pt x="7925" y="24782"/>
                  </a:lnTo>
                  <a:cubicBezTo>
                    <a:pt x="6717" y="24782"/>
                    <a:pt x="5527" y="24481"/>
                    <a:pt x="4459" y="23917"/>
                  </a:cubicBezTo>
                  <a:cubicBezTo>
                    <a:pt x="3386" y="23353"/>
                    <a:pt x="2472" y="22531"/>
                    <a:pt x="1791" y="21531"/>
                  </a:cubicBezTo>
                  <a:cubicBezTo>
                    <a:pt x="852" y="20040"/>
                    <a:pt x="263" y="18353"/>
                    <a:pt x="67" y="16599"/>
                  </a:cubicBezTo>
                  <a:cubicBezTo>
                    <a:pt x="-123" y="14845"/>
                    <a:pt x="92" y="13072"/>
                    <a:pt x="687" y="11409"/>
                  </a:cubicBezTo>
                  <a:cubicBezTo>
                    <a:pt x="1472" y="8336"/>
                    <a:pt x="3189" y="5588"/>
                    <a:pt x="5607" y="3546"/>
                  </a:cubicBezTo>
                  <a:cubicBezTo>
                    <a:pt x="8029" y="1497"/>
                    <a:pt x="11029" y="258"/>
                    <a:pt x="14182" y="0"/>
                  </a:cubicBezTo>
                  <a:cubicBezTo>
                    <a:pt x="15384" y="43"/>
                    <a:pt x="16562" y="362"/>
                    <a:pt x="17623" y="920"/>
                  </a:cubicBezTo>
                  <a:cubicBezTo>
                    <a:pt x="18684" y="1484"/>
                    <a:pt x="19605" y="2282"/>
                    <a:pt x="20316" y="3251"/>
                  </a:cubicBezTo>
                  <a:cubicBezTo>
                    <a:pt x="21249" y="4748"/>
                    <a:pt x="21819" y="6441"/>
                    <a:pt x="22003" y="8189"/>
                  </a:cubicBezTo>
                  <a:cubicBezTo>
                    <a:pt x="22181" y="9944"/>
                    <a:pt x="21960" y="11716"/>
                    <a:pt x="21359" y="13372"/>
                  </a:cubicBezTo>
                  <a:cubicBezTo>
                    <a:pt x="20580" y="16366"/>
                    <a:pt x="18918" y="19059"/>
                    <a:pt x="16587" y="21089"/>
                  </a:cubicBezTo>
                  <a:cubicBezTo>
                    <a:pt x="14256" y="23126"/>
                    <a:pt x="11366" y="24414"/>
                    <a:pt x="8293" y="24782"/>
                  </a:cubicBezTo>
                  <a:close/>
                  <a:moveTo>
                    <a:pt x="13875" y="4539"/>
                  </a:moveTo>
                  <a:cubicBezTo>
                    <a:pt x="11790" y="4907"/>
                    <a:pt x="9857" y="5876"/>
                    <a:pt x="8306" y="7324"/>
                  </a:cubicBezTo>
                  <a:cubicBezTo>
                    <a:pt x="6760" y="8772"/>
                    <a:pt x="5668" y="10637"/>
                    <a:pt x="5165" y="12698"/>
                  </a:cubicBezTo>
                  <a:cubicBezTo>
                    <a:pt x="4772" y="13685"/>
                    <a:pt x="4613" y="14753"/>
                    <a:pt x="4686" y="15814"/>
                  </a:cubicBezTo>
                  <a:cubicBezTo>
                    <a:pt x="4760" y="16875"/>
                    <a:pt x="5073" y="17905"/>
                    <a:pt x="5594" y="18832"/>
                  </a:cubicBezTo>
                  <a:cubicBezTo>
                    <a:pt x="5888" y="19225"/>
                    <a:pt x="6269" y="19549"/>
                    <a:pt x="6704" y="19783"/>
                  </a:cubicBezTo>
                  <a:cubicBezTo>
                    <a:pt x="7140" y="20016"/>
                    <a:pt x="7619" y="20157"/>
                    <a:pt x="8109" y="20181"/>
                  </a:cubicBezTo>
                  <a:cubicBezTo>
                    <a:pt x="10232" y="19838"/>
                    <a:pt x="12207" y="18881"/>
                    <a:pt x="13802" y="17433"/>
                  </a:cubicBezTo>
                  <a:cubicBezTo>
                    <a:pt x="15390" y="15986"/>
                    <a:pt x="16525" y="14102"/>
                    <a:pt x="17065" y="12023"/>
                  </a:cubicBezTo>
                  <a:cubicBezTo>
                    <a:pt x="17445" y="11029"/>
                    <a:pt x="17605" y="9968"/>
                    <a:pt x="17531" y="8907"/>
                  </a:cubicBezTo>
                  <a:cubicBezTo>
                    <a:pt x="17458" y="7852"/>
                    <a:pt x="17151" y="6821"/>
                    <a:pt x="16636" y="5889"/>
                  </a:cubicBezTo>
                  <a:cubicBezTo>
                    <a:pt x="16347" y="5478"/>
                    <a:pt x="15961" y="5140"/>
                    <a:pt x="15513" y="4901"/>
                  </a:cubicBezTo>
                  <a:cubicBezTo>
                    <a:pt x="15065" y="4668"/>
                    <a:pt x="14569" y="4545"/>
                    <a:pt x="14059" y="4539"/>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5B2ADD6F-5D16-4D6C-AE95-536847C7CDDC}"/>
                </a:ext>
              </a:extLst>
            </p:cNvPr>
            <p:cNvSpPr/>
            <p:nvPr/>
          </p:nvSpPr>
          <p:spPr>
            <a:xfrm>
              <a:off x="5987885" y="1926619"/>
              <a:ext cx="9753" cy="6502"/>
            </a:xfrm>
            <a:custGeom>
              <a:avLst/>
              <a:gdLst>
                <a:gd name="connsiteX0" fmla="*/ 0 w 9753"/>
                <a:gd name="connsiteY0" fmla="*/ 6502 h 6502"/>
                <a:gd name="connsiteX1" fmla="*/ 9753 w 9753"/>
                <a:gd name="connsiteY1" fmla="*/ 0 h 6502"/>
                <a:gd name="connsiteX2" fmla="*/ 4048 w 9753"/>
                <a:gd name="connsiteY2" fmla="*/ 2012 h 6502"/>
                <a:gd name="connsiteX3" fmla="*/ 0 w 9753"/>
                <a:gd name="connsiteY3" fmla="*/ 6502 h 6502"/>
              </a:gdLst>
              <a:ahLst/>
              <a:cxnLst>
                <a:cxn ang="0">
                  <a:pos x="connsiteX0" y="connsiteY0"/>
                </a:cxn>
                <a:cxn ang="0">
                  <a:pos x="connsiteX1" y="connsiteY1"/>
                </a:cxn>
                <a:cxn ang="0">
                  <a:pos x="connsiteX2" y="connsiteY2"/>
                </a:cxn>
                <a:cxn ang="0">
                  <a:pos x="connsiteX3" y="connsiteY3"/>
                </a:cxn>
              </a:cxnLst>
              <a:rect l="l" t="t" r="r" b="b"/>
              <a:pathLst>
                <a:path w="9753" h="6502">
                  <a:moveTo>
                    <a:pt x="0" y="6502"/>
                  </a:moveTo>
                  <a:cubicBezTo>
                    <a:pt x="3312" y="4355"/>
                    <a:pt x="6625" y="2208"/>
                    <a:pt x="9753" y="0"/>
                  </a:cubicBezTo>
                  <a:cubicBezTo>
                    <a:pt x="7717" y="184"/>
                    <a:pt x="5754" y="877"/>
                    <a:pt x="4048" y="2012"/>
                  </a:cubicBezTo>
                  <a:cubicBezTo>
                    <a:pt x="2343" y="3147"/>
                    <a:pt x="957" y="4693"/>
                    <a:pt x="0" y="6502"/>
                  </a:cubicBezTo>
                  <a:close/>
                </a:path>
              </a:pathLst>
            </a:custGeom>
            <a:solidFill>
              <a:srgbClr val="161616"/>
            </a:solidFill>
            <a:ln w="613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23D04136-4761-48F6-A4CD-2822A7D5F68E}"/>
                </a:ext>
              </a:extLst>
            </p:cNvPr>
            <p:cNvSpPr/>
            <p:nvPr/>
          </p:nvSpPr>
          <p:spPr>
            <a:xfrm>
              <a:off x="5985609" y="1924288"/>
              <a:ext cx="14309" cy="11164"/>
            </a:xfrm>
            <a:custGeom>
              <a:avLst/>
              <a:gdLst>
                <a:gd name="connsiteX0" fmla="*/ 2276 w 14309"/>
                <a:gd name="connsiteY0" fmla="*/ 11164 h 11164"/>
                <a:gd name="connsiteX1" fmla="*/ 1128 w 14309"/>
                <a:gd name="connsiteY1" fmla="*/ 10833 h 11164"/>
                <a:gd name="connsiteX2" fmla="*/ 300 w 14309"/>
                <a:gd name="connsiteY2" fmla="*/ 9974 h 11164"/>
                <a:gd name="connsiteX3" fmla="*/ 0 w 14309"/>
                <a:gd name="connsiteY3" fmla="*/ 8821 h 11164"/>
                <a:gd name="connsiteX4" fmla="*/ 313 w 14309"/>
                <a:gd name="connsiteY4" fmla="*/ 7668 h 11164"/>
                <a:gd name="connsiteX5" fmla="*/ 5122 w 14309"/>
                <a:gd name="connsiteY5" fmla="*/ 2233 h 11164"/>
                <a:gd name="connsiteX6" fmla="*/ 12029 w 14309"/>
                <a:gd name="connsiteY6" fmla="*/ 0 h 11164"/>
                <a:gd name="connsiteX7" fmla="*/ 12704 w 14309"/>
                <a:gd name="connsiteY7" fmla="*/ 0 h 11164"/>
                <a:gd name="connsiteX8" fmla="*/ 13685 w 14309"/>
                <a:gd name="connsiteY8" fmla="*/ 632 h 11164"/>
                <a:gd name="connsiteX9" fmla="*/ 14237 w 14309"/>
                <a:gd name="connsiteY9" fmla="*/ 1656 h 11164"/>
                <a:gd name="connsiteX10" fmla="*/ 14164 w 14309"/>
                <a:gd name="connsiteY10" fmla="*/ 3030 h 11164"/>
                <a:gd name="connsiteX11" fmla="*/ 13317 w 14309"/>
                <a:gd name="connsiteY11" fmla="*/ 4110 h 11164"/>
                <a:gd name="connsiteX12" fmla="*/ 3503 w 14309"/>
                <a:gd name="connsiteY12" fmla="*/ 10673 h 11164"/>
                <a:gd name="connsiteX13" fmla="*/ 2276 w 14309"/>
                <a:gd name="connsiteY13" fmla="*/ 11164 h 1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09" h="11164">
                  <a:moveTo>
                    <a:pt x="2276" y="11164"/>
                  </a:moveTo>
                  <a:cubicBezTo>
                    <a:pt x="1871" y="11158"/>
                    <a:pt x="1478" y="11041"/>
                    <a:pt x="1128" y="10833"/>
                  </a:cubicBezTo>
                  <a:cubicBezTo>
                    <a:pt x="785" y="10624"/>
                    <a:pt x="497" y="10330"/>
                    <a:pt x="300" y="9974"/>
                  </a:cubicBezTo>
                  <a:cubicBezTo>
                    <a:pt x="98" y="9625"/>
                    <a:pt x="0" y="9226"/>
                    <a:pt x="0" y="8821"/>
                  </a:cubicBezTo>
                  <a:cubicBezTo>
                    <a:pt x="0" y="8416"/>
                    <a:pt x="110" y="8017"/>
                    <a:pt x="313" y="7668"/>
                  </a:cubicBezTo>
                  <a:cubicBezTo>
                    <a:pt x="1398" y="5459"/>
                    <a:pt x="3061" y="3582"/>
                    <a:pt x="5122" y="2233"/>
                  </a:cubicBezTo>
                  <a:cubicBezTo>
                    <a:pt x="7183" y="883"/>
                    <a:pt x="9569" y="110"/>
                    <a:pt x="12029" y="0"/>
                  </a:cubicBezTo>
                  <a:lnTo>
                    <a:pt x="12704" y="0"/>
                  </a:lnTo>
                  <a:cubicBezTo>
                    <a:pt x="13078" y="123"/>
                    <a:pt x="13415" y="344"/>
                    <a:pt x="13685" y="632"/>
                  </a:cubicBezTo>
                  <a:cubicBezTo>
                    <a:pt x="13949" y="920"/>
                    <a:pt x="14139" y="1276"/>
                    <a:pt x="14237" y="1656"/>
                  </a:cubicBezTo>
                  <a:cubicBezTo>
                    <a:pt x="14354" y="2110"/>
                    <a:pt x="14329" y="2589"/>
                    <a:pt x="14164" y="3030"/>
                  </a:cubicBezTo>
                  <a:cubicBezTo>
                    <a:pt x="14004" y="3472"/>
                    <a:pt x="13703" y="3846"/>
                    <a:pt x="13317" y="4110"/>
                  </a:cubicBezTo>
                  <a:cubicBezTo>
                    <a:pt x="10189" y="6318"/>
                    <a:pt x="7183" y="8465"/>
                    <a:pt x="3503" y="10673"/>
                  </a:cubicBezTo>
                  <a:cubicBezTo>
                    <a:pt x="3153" y="10962"/>
                    <a:pt x="2723" y="11134"/>
                    <a:pt x="2276" y="11164"/>
                  </a:cubicBezTo>
                  <a:close/>
                </a:path>
              </a:pathLst>
            </a:custGeom>
            <a:solidFill>
              <a:srgbClr val="0E0E0E"/>
            </a:solidFill>
            <a:ln w="613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AB368CC4-E6CF-48CB-9DAC-960C94470225}"/>
                </a:ext>
              </a:extLst>
            </p:cNvPr>
            <p:cNvSpPr/>
            <p:nvPr/>
          </p:nvSpPr>
          <p:spPr>
            <a:xfrm>
              <a:off x="5875554" y="1922387"/>
              <a:ext cx="17395" cy="20181"/>
            </a:xfrm>
            <a:custGeom>
              <a:avLst/>
              <a:gdLst>
                <a:gd name="connsiteX0" fmla="*/ 11730 w 17395"/>
                <a:gd name="connsiteY0" fmla="*/ 0 h 20181"/>
                <a:gd name="connsiteX1" fmla="*/ 4609 w 17395"/>
                <a:gd name="connsiteY1" fmla="*/ 3110 h 20181"/>
                <a:gd name="connsiteX2" fmla="*/ 566 w 17395"/>
                <a:gd name="connsiteY2" fmla="*/ 9753 h 20181"/>
                <a:gd name="connsiteX3" fmla="*/ 5657 w 17395"/>
                <a:gd name="connsiteY3" fmla="*/ 20181 h 20181"/>
                <a:gd name="connsiteX4" fmla="*/ 12767 w 17395"/>
                <a:gd name="connsiteY4" fmla="*/ 17053 h 20181"/>
                <a:gd name="connsiteX5" fmla="*/ 16822 w 17395"/>
                <a:gd name="connsiteY5" fmla="*/ 10428 h 20181"/>
                <a:gd name="connsiteX6" fmla="*/ 11730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0" y="0"/>
                  </a:moveTo>
                  <a:cubicBezTo>
                    <a:pt x="9092" y="276"/>
                    <a:pt x="6602" y="1368"/>
                    <a:pt x="4609" y="3110"/>
                  </a:cubicBezTo>
                  <a:cubicBezTo>
                    <a:pt x="2609" y="4858"/>
                    <a:pt x="1198" y="7177"/>
                    <a:pt x="566" y="9753"/>
                  </a:cubicBezTo>
                  <a:cubicBezTo>
                    <a:pt x="-1151" y="15335"/>
                    <a:pt x="1180" y="19997"/>
                    <a:pt x="5657" y="20181"/>
                  </a:cubicBezTo>
                  <a:cubicBezTo>
                    <a:pt x="8295" y="19887"/>
                    <a:pt x="10773" y="18795"/>
                    <a:pt x="12767" y="17053"/>
                  </a:cubicBezTo>
                  <a:cubicBezTo>
                    <a:pt x="14761" y="15311"/>
                    <a:pt x="16178" y="12998"/>
                    <a:pt x="16822" y="10428"/>
                  </a:cubicBezTo>
                  <a:cubicBezTo>
                    <a:pt x="18539" y="4846"/>
                    <a:pt x="16270" y="184"/>
                    <a:pt x="11730" y="0"/>
                  </a:cubicBezTo>
                  <a:close/>
                </a:path>
              </a:pathLst>
            </a:custGeom>
            <a:solidFill>
              <a:srgbClr val="161616"/>
            </a:solidFill>
            <a:ln w="613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CBAE1F8F-FF57-4996-BF07-34CECEDDC94D}"/>
                </a:ext>
              </a:extLst>
            </p:cNvPr>
            <p:cNvSpPr/>
            <p:nvPr/>
          </p:nvSpPr>
          <p:spPr>
            <a:xfrm>
              <a:off x="5873166" y="1920178"/>
              <a:ext cx="22060" cy="24782"/>
            </a:xfrm>
            <a:custGeom>
              <a:avLst/>
              <a:gdLst>
                <a:gd name="connsiteX0" fmla="*/ 8291 w 22060"/>
                <a:gd name="connsiteY0" fmla="*/ 24782 h 24782"/>
                <a:gd name="connsiteX1" fmla="*/ 7923 w 22060"/>
                <a:gd name="connsiteY1" fmla="*/ 24782 h 24782"/>
                <a:gd name="connsiteX2" fmla="*/ 4450 w 22060"/>
                <a:gd name="connsiteY2" fmla="*/ 23917 h 24782"/>
                <a:gd name="connsiteX3" fmla="*/ 1788 w 22060"/>
                <a:gd name="connsiteY3" fmla="*/ 21531 h 24782"/>
                <a:gd name="connsiteX4" fmla="*/ 71 w 22060"/>
                <a:gd name="connsiteY4" fmla="*/ 16630 h 24782"/>
                <a:gd name="connsiteX5" fmla="*/ 684 w 22060"/>
                <a:gd name="connsiteY5" fmla="*/ 11471 h 24782"/>
                <a:gd name="connsiteX6" fmla="*/ 5469 w 22060"/>
                <a:gd name="connsiteY6" fmla="*/ 3699 h 24782"/>
                <a:gd name="connsiteX7" fmla="*/ 13811 w 22060"/>
                <a:gd name="connsiteY7" fmla="*/ 0 h 24782"/>
                <a:gd name="connsiteX8" fmla="*/ 14179 w 22060"/>
                <a:gd name="connsiteY8" fmla="*/ 0 h 24782"/>
                <a:gd name="connsiteX9" fmla="*/ 17621 w 22060"/>
                <a:gd name="connsiteY9" fmla="*/ 920 h 24782"/>
                <a:gd name="connsiteX10" fmla="*/ 20313 w 22060"/>
                <a:gd name="connsiteY10" fmla="*/ 3251 h 24782"/>
                <a:gd name="connsiteX11" fmla="*/ 22000 w 22060"/>
                <a:gd name="connsiteY11" fmla="*/ 8189 h 24782"/>
                <a:gd name="connsiteX12" fmla="*/ 21356 w 22060"/>
                <a:gd name="connsiteY12" fmla="*/ 13372 h 24782"/>
                <a:gd name="connsiteX13" fmla="*/ 16584 w 22060"/>
                <a:gd name="connsiteY13" fmla="*/ 21089 h 24782"/>
                <a:gd name="connsiteX14" fmla="*/ 8291 w 22060"/>
                <a:gd name="connsiteY14" fmla="*/ 24782 h 24782"/>
                <a:gd name="connsiteX15" fmla="*/ 13873 w 22060"/>
                <a:gd name="connsiteY15" fmla="*/ 4539 h 24782"/>
                <a:gd name="connsiteX16" fmla="*/ 8315 w 22060"/>
                <a:gd name="connsiteY16" fmla="*/ 7330 h 24782"/>
                <a:gd name="connsiteX17" fmla="*/ 5162 w 22060"/>
                <a:gd name="connsiteY17" fmla="*/ 12698 h 24782"/>
                <a:gd name="connsiteX18" fmla="*/ 4702 w 22060"/>
                <a:gd name="connsiteY18" fmla="*/ 15814 h 24782"/>
                <a:gd name="connsiteX19" fmla="*/ 5592 w 22060"/>
                <a:gd name="connsiteY19" fmla="*/ 18832 h 24782"/>
                <a:gd name="connsiteX20" fmla="*/ 6683 w 22060"/>
                <a:gd name="connsiteY20" fmla="*/ 19813 h 24782"/>
                <a:gd name="connsiteX21" fmla="*/ 8106 w 22060"/>
                <a:gd name="connsiteY21" fmla="*/ 20181 h 24782"/>
                <a:gd name="connsiteX22" fmla="*/ 13695 w 22060"/>
                <a:gd name="connsiteY22" fmla="*/ 17396 h 24782"/>
                <a:gd name="connsiteX23" fmla="*/ 16878 w 22060"/>
                <a:gd name="connsiteY23" fmla="*/ 12023 h 24782"/>
                <a:gd name="connsiteX24" fmla="*/ 17320 w 22060"/>
                <a:gd name="connsiteY24" fmla="*/ 8907 h 24782"/>
                <a:gd name="connsiteX25" fmla="*/ 16449 w 22060"/>
                <a:gd name="connsiteY25" fmla="*/ 5889 h 24782"/>
                <a:gd name="connsiteX26" fmla="*/ 15326 w 22060"/>
                <a:gd name="connsiteY26" fmla="*/ 4901 h 24782"/>
                <a:gd name="connsiteX27" fmla="*/ 13873 w 22060"/>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91" y="24782"/>
                  </a:moveTo>
                  <a:lnTo>
                    <a:pt x="7923" y="24782"/>
                  </a:lnTo>
                  <a:cubicBezTo>
                    <a:pt x="6714" y="24782"/>
                    <a:pt x="5524" y="24481"/>
                    <a:pt x="4450" y="23917"/>
                  </a:cubicBezTo>
                  <a:cubicBezTo>
                    <a:pt x="3383" y="23353"/>
                    <a:pt x="2469" y="22531"/>
                    <a:pt x="1788" y="21531"/>
                  </a:cubicBezTo>
                  <a:cubicBezTo>
                    <a:pt x="850" y="20046"/>
                    <a:pt x="261" y="18372"/>
                    <a:pt x="71" y="16630"/>
                  </a:cubicBezTo>
                  <a:cubicBezTo>
                    <a:pt x="-125" y="14881"/>
                    <a:pt x="89" y="13121"/>
                    <a:pt x="684" y="11471"/>
                  </a:cubicBezTo>
                  <a:cubicBezTo>
                    <a:pt x="1457" y="8453"/>
                    <a:pt x="3125" y="5748"/>
                    <a:pt x="5469" y="3699"/>
                  </a:cubicBezTo>
                  <a:cubicBezTo>
                    <a:pt x="7812" y="1650"/>
                    <a:pt x="10720" y="362"/>
                    <a:pt x="13811" y="0"/>
                  </a:cubicBezTo>
                  <a:lnTo>
                    <a:pt x="14179" y="0"/>
                  </a:lnTo>
                  <a:cubicBezTo>
                    <a:pt x="15382" y="43"/>
                    <a:pt x="16559" y="356"/>
                    <a:pt x="17621" y="920"/>
                  </a:cubicBezTo>
                  <a:cubicBezTo>
                    <a:pt x="18682" y="1484"/>
                    <a:pt x="19602" y="2282"/>
                    <a:pt x="20313" y="3251"/>
                  </a:cubicBezTo>
                  <a:cubicBezTo>
                    <a:pt x="21240" y="4748"/>
                    <a:pt x="21816" y="6435"/>
                    <a:pt x="22000" y="8189"/>
                  </a:cubicBezTo>
                  <a:cubicBezTo>
                    <a:pt x="22178" y="9944"/>
                    <a:pt x="21957" y="11716"/>
                    <a:pt x="21356" y="13372"/>
                  </a:cubicBezTo>
                  <a:cubicBezTo>
                    <a:pt x="20577" y="16366"/>
                    <a:pt x="18915" y="19059"/>
                    <a:pt x="16584" y="21089"/>
                  </a:cubicBezTo>
                  <a:cubicBezTo>
                    <a:pt x="14253" y="23126"/>
                    <a:pt x="11364" y="24414"/>
                    <a:pt x="8291" y="24782"/>
                  </a:cubicBezTo>
                  <a:close/>
                  <a:moveTo>
                    <a:pt x="13873" y="4539"/>
                  </a:moveTo>
                  <a:cubicBezTo>
                    <a:pt x="11787" y="4913"/>
                    <a:pt x="9861" y="5883"/>
                    <a:pt x="8315" y="7330"/>
                  </a:cubicBezTo>
                  <a:cubicBezTo>
                    <a:pt x="6769" y="8778"/>
                    <a:pt x="5671" y="10643"/>
                    <a:pt x="5162" y="12698"/>
                  </a:cubicBezTo>
                  <a:cubicBezTo>
                    <a:pt x="4782" y="13691"/>
                    <a:pt x="4628" y="14753"/>
                    <a:pt x="4702" y="15814"/>
                  </a:cubicBezTo>
                  <a:cubicBezTo>
                    <a:pt x="4776" y="16869"/>
                    <a:pt x="5076" y="17899"/>
                    <a:pt x="5592" y="18832"/>
                  </a:cubicBezTo>
                  <a:cubicBezTo>
                    <a:pt x="5874" y="19243"/>
                    <a:pt x="6248" y="19580"/>
                    <a:pt x="6683" y="19813"/>
                  </a:cubicBezTo>
                  <a:cubicBezTo>
                    <a:pt x="7119" y="20053"/>
                    <a:pt x="7610" y="20175"/>
                    <a:pt x="8106" y="20181"/>
                  </a:cubicBezTo>
                  <a:cubicBezTo>
                    <a:pt x="10198" y="19807"/>
                    <a:pt x="12143" y="18838"/>
                    <a:pt x="13695" y="17396"/>
                  </a:cubicBezTo>
                  <a:cubicBezTo>
                    <a:pt x="15253" y="15949"/>
                    <a:pt x="16357" y="14084"/>
                    <a:pt x="16878" y="12023"/>
                  </a:cubicBezTo>
                  <a:cubicBezTo>
                    <a:pt x="17240" y="11029"/>
                    <a:pt x="17393" y="9968"/>
                    <a:pt x="17320" y="8907"/>
                  </a:cubicBezTo>
                  <a:cubicBezTo>
                    <a:pt x="17246" y="7852"/>
                    <a:pt x="16946" y="6821"/>
                    <a:pt x="16449" y="5889"/>
                  </a:cubicBezTo>
                  <a:cubicBezTo>
                    <a:pt x="16161" y="5472"/>
                    <a:pt x="15774" y="5134"/>
                    <a:pt x="15326" y="4901"/>
                  </a:cubicBezTo>
                  <a:cubicBezTo>
                    <a:pt x="14879" y="4668"/>
                    <a:pt x="14382" y="4545"/>
                    <a:pt x="13873" y="4539"/>
                  </a:cubicBezTo>
                  <a:close/>
                </a:path>
              </a:pathLst>
            </a:custGeom>
            <a:solidFill>
              <a:srgbClr val="0E0E0E"/>
            </a:solidFill>
            <a:ln w="613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960A9B38-D9F7-4D1F-A98C-E90075D800A3}"/>
                </a:ext>
              </a:extLst>
            </p:cNvPr>
            <p:cNvSpPr/>
            <p:nvPr/>
          </p:nvSpPr>
          <p:spPr>
            <a:xfrm>
              <a:off x="5912298" y="1923797"/>
              <a:ext cx="17395" cy="20181"/>
            </a:xfrm>
            <a:custGeom>
              <a:avLst/>
              <a:gdLst>
                <a:gd name="connsiteX0" fmla="*/ 11730 w 17395"/>
                <a:gd name="connsiteY0" fmla="*/ 0 h 20181"/>
                <a:gd name="connsiteX1" fmla="*/ 4602 w 17395"/>
                <a:gd name="connsiteY1" fmla="*/ 3110 h 20181"/>
                <a:gd name="connsiteX2" fmla="*/ 566 w 17395"/>
                <a:gd name="connsiteY2" fmla="*/ 9753 h 20181"/>
                <a:gd name="connsiteX3" fmla="*/ 5657 w 17395"/>
                <a:gd name="connsiteY3" fmla="*/ 20181 h 20181"/>
                <a:gd name="connsiteX4" fmla="*/ 12767 w 17395"/>
                <a:gd name="connsiteY4" fmla="*/ 17053 h 20181"/>
                <a:gd name="connsiteX5" fmla="*/ 16822 w 17395"/>
                <a:gd name="connsiteY5" fmla="*/ 10428 h 20181"/>
                <a:gd name="connsiteX6" fmla="*/ 11730 w 17395"/>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1730" y="0"/>
                  </a:moveTo>
                  <a:cubicBezTo>
                    <a:pt x="9092" y="276"/>
                    <a:pt x="6602" y="1362"/>
                    <a:pt x="4602" y="3110"/>
                  </a:cubicBezTo>
                  <a:cubicBezTo>
                    <a:pt x="2609" y="4858"/>
                    <a:pt x="1198" y="7177"/>
                    <a:pt x="566" y="9753"/>
                  </a:cubicBezTo>
                  <a:cubicBezTo>
                    <a:pt x="-1151" y="15335"/>
                    <a:pt x="1180" y="19997"/>
                    <a:pt x="5657" y="20181"/>
                  </a:cubicBezTo>
                  <a:cubicBezTo>
                    <a:pt x="8289" y="19887"/>
                    <a:pt x="10774" y="18795"/>
                    <a:pt x="12767" y="17053"/>
                  </a:cubicBezTo>
                  <a:cubicBezTo>
                    <a:pt x="14761" y="15311"/>
                    <a:pt x="16178" y="12998"/>
                    <a:pt x="16822" y="10428"/>
                  </a:cubicBezTo>
                  <a:cubicBezTo>
                    <a:pt x="18539" y="4846"/>
                    <a:pt x="16270" y="184"/>
                    <a:pt x="11730" y="0"/>
                  </a:cubicBezTo>
                  <a:close/>
                </a:path>
              </a:pathLst>
            </a:custGeom>
            <a:solidFill>
              <a:srgbClr val="161616"/>
            </a:solidFill>
            <a:ln w="613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897AE5D7-CE9D-4B03-8A26-C8D1D2B72966}"/>
                </a:ext>
              </a:extLst>
            </p:cNvPr>
            <p:cNvSpPr/>
            <p:nvPr/>
          </p:nvSpPr>
          <p:spPr>
            <a:xfrm>
              <a:off x="5909907" y="1921528"/>
              <a:ext cx="22062" cy="24782"/>
            </a:xfrm>
            <a:custGeom>
              <a:avLst/>
              <a:gdLst>
                <a:gd name="connsiteX0" fmla="*/ 8293 w 22062"/>
                <a:gd name="connsiteY0" fmla="*/ 24782 h 24782"/>
                <a:gd name="connsiteX1" fmla="*/ 7925 w 22062"/>
                <a:gd name="connsiteY1" fmla="*/ 24782 h 24782"/>
                <a:gd name="connsiteX2" fmla="*/ 4453 w 22062"/>
                <a:gd name="connsiteY2" fmla="*/ 23917 h 24782"/>
                <a:gd name="connsiteX3" fmla="*/ 1791 w 22062"/>
                <a:gd name="connsiteY3" fmla="*/ 21531 h 24782"/>
                <a:gd name="connsiteX4" fmla="*/ 67 w 22062"/>
                <a:gd name="connsiteY4" fmla="*/ 16599 h 24782"/>
                <a:gd name="connsiteX5" fmla="*/ 687 w 22062"/>
                <a:gd name="connsiteY5" fmla="*/ 11409 h 24782"/>
                <a:gd name="connsiteX6" fmla="*/ 5582 w 22062"/>
                <a:gd name="connsiteY6" fmla="*/ 3509 h 24782"/>
                <a:gd name="connsiteX7" fmla="*/ 14182 w 22062"/>
                <a:gd name="connsiteY7" fmla="*/ 0 h 24782"/>
                <a:gd name="connsiteX8" fmla="*/ 17623 w 22062"/>
                <a:gd name="connsiteY8" fmla="*/ 920 h 24782"/>
                <a:gd name="connsiteX9" fmla="*/ 20316 w 22062"/>
                <a:gd name="connsiteY9" fmla="*/ 3251 h 24782"/>
                <a:gd name="connsiteX10" fmla="*/ 22003 w 22062"/>
                <a:gd name="connsiteY10" fmla="*/ 8189 h 24782"/>
                <a:gd name="connsiteX11" fmla="*/ 21359 w 22062"/>
                <a:gd name="connsiteY11" fmla="*/ 13372 h 24782"/>
                <a:gd name="connsiteX12" fmla="*/ 16587 w 22062"/>
                <a:gd name="connsiteY12" fmla="*/ 21095 h 24782"/>
                <a:gd name="connsiteX13" fmla="*/ 8293 w 22062"/>
                <a:gd name="connsiteY13" fmla="*/ 24782 h 24782"/>
                <a:gd name="connsiteX14" fmla="*/ 13875 w 22062"/>
                <a:gd name="connsiteY14" fmla="*/ 4539 h 24782"/>
                <a:gd name="connsiteX15" fmla="*/ 8318 w 22062"/>
                <a:gd name="connsiteY15" fmla="*/ 7330 h 24782"/>
                <a:gd name="connsiteX16" fmla="*/ 5165 w 22062"/>
                <a:gd name="connsiteY16" fmla="*/ 12698 h 24782"/>
                <a:gd name="connsiteX17" fmla="*/ 4680 w 22062"/>
                <a:gd name="connsiteY17" fmla="*/ 15814 h 24782"/>
                <a:gd name="connsiteX18" fmla="*/ 5594 w 22062"/>
                <a:gd name="connsiteY18" fmla="*/ 18832 h 24782"/>
                <a:gd name="connsiteX19" fmla="*/ 6692 w 22062"/>
                <a:gd name="connsiteY19" fmla="*/ 19801 h 24782"/>
                <a:gd name="connsiteX20" fmla="*/ 8109 w 22062"/>
                <a:gd name="connsiteY20" fmla="*/ 20181 h 24782"/>
                <a:gd name="connsiteX21" fmla="*/ 13697 w 22062"/>
                <a:gd name="connsiteY21" fmla="*/ 17396 h 24782"/>
                <a:gd name="connsiteX22" fmla="*/ 16881 w 22062"/>
                <a:gd name="connsiteY22" fmla="*/ 12023 h 24782"/>
                <a:gd name="connsiteX23" fmla="*/ 17347 w 22062"/>
                <a:gd name="connsiteY23" fmla="*/ 8907 h 24782"/>
                <a:gd name="connsiteX24" fmla="*/ 16451 w 22062"/>
                <a:gd name="connsiteY24" fmla="*/ 5889 h 24782"/>
                <a:gd name="connsiteX25" fmla="*/ 15329 w 22062"/>
                <a:gd name="connsiteY25" fmla="*/ 4901 h 24782"/>
                <a:gd name="connsiteX26" fmla="*/ 13875 w 22062"/>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2" h="24782">
                  <a:moveTo>
                    <a:pt x="8293" y="24782"/>
                  </a:moveTo>
                  <a:lnTo>
                    <a:pt x="7925" y="24782"/>
                  </a:lnTo>
                  <a:cubicBezTo>
                    <a:pt x="6717" y="24782"/>
                    <a:pt x="5527" y="24488"/>
                    <a:pt x="4453" y="23917"/>
                  </a:cubicBezTo>
                  <a:cubicBezTo>
                    <a:pt x="3386" y="23353"/>
                    <a:pt x="2472" y="22531"/>
                    <a:pt x="1791" y="21531"/>
                  </a:cubicBezTo>
                  <a:cubicBezTo>
                    <a:pt x="846" y="20040"/>
                    <a:pt x="258" y="18353"/>
                    <a:pt x="67" y="16599"/>
                  </a:cubicBezTo>
                  <a:cubicBezTo>
                    <a:pt x="-123" y="14845"/>
                    <a:pt x="92" y="13072"/>
                    <a:pt x="687" y="11409"/>
                  </a:cubicBezTo>
                  <a:cubicBezTo>
                    <a:pt x="1441" y="8324"/>
                    <a:pt x="3159" y="5564"/>
                    <a:pt x="5582" y="3509"/>
                  </a:cubicBezTo>
                  <a:cubicBezTo>
                    <a:pt x="8005" y="1460"/>
                    <a:pt x="11017" y="233"/>
                    <a:pt x="14182" y="0"/>
                  </a:cubicBezTo>
                  <a:cubicBezTo>
                    <a:pt x="15384" y="43"/>
                    <a:pt x="16562" y="362"/>
                    <a:pt x="17623" y="920"/>
                  </a:cubicBezTo>
                  <a:cubicBezTo>
                    <a:pt x="18684" y="1484"/>
                    <a:pt x="19605" y="2282"/>
                    <a:pt x="20316" y="3251"/>
                  </a:cubicBezTo>
                  <a:cubicBezTo>
                    <a:pt x="21242" y="4748"/>
                    <a:pt x="21819" y="6441"/>
                    <a:pt x="22003" y="8189"/>
                  </a:cubicBezTo>
                  <a:cubicBezTo>
                    <a:pt x="22181" y="9944"/>
                    <a:pt x="21960" y="11716"/>
                    <a:pt x="21359" y="13372"/>
                  </a:cubicBezTo>
                  <a:cubicBezTo>
                    <a:pt x="20580" y="16366"/>
                    <a:pt x="18918" y="19059"/>
                    <a:pt x="16587" y="21095"/>
                  </a:cubicBezTo>
                  <a:cubicBezTo>
                    <a:pt x="14256" y="23126"/>
                    <a:pt x="11366" y="24414"/>
                    <a:pt x="8293" y="24782"/>
                  </a:cubicBezTo>
                  <a:close/>
                  <a:moveTo>
                    <a:pt x="13875" y="4539"/>
                  </a:moveTo>
                  <a:cubicBezTo>
                    <a:pt x="11790" y="4913"/>
                    <a:pt x="9864" y="5883"/>
                    <a:pt x="8318" y="7330"/>
                  </a:cubicBezTo>
                  <a:cubicBezTo>
                    <a:pt x="6772" y="8778"/>
                    <a:pt x="5674" y="10643"/>
                    <a:pt x="5165" y="12698"/>
                  </a:cubicBezTo>
                  <a:cubicBezTo>
                    <a:pt x="4772" y="13685"/>
                    <a:pt x="4607" y="14753"/>
                    <a:pt x="4680" y="15814"/>
                  </a:cubicBezTo>
                  <a:cubicBezTo>
                    <a:pt x="4760" y="16875"/>
                    <a:pt x="5067" y="17906"/>
                    <a:pt x="5594" y="18832"/>
                  </a:cubicBezTo>
                  <a:cubicBezTo>
                    <a:pt x="5883" y="19237"/>
                    <a:pt x="6257" y="19568"/>
                    <a:pt x="6692" y="19801"/>
                  </a:cubicBezTo>
                  <a:cubicBezTo>
                    <a:pt x="7128" y="20040"/>
                    <a:pt x="7612" y="20169"/>
                    <a:pt x="8109" y="20181"/>
                  </a:cubicBezTo>
                  <a:cubicBezTo>
                    <a:pt x="10201" y="19807"/>
                    <a:pt x="12139" y="18844"/>
                    <a:pt x="13697" y="17396"/>
                  </a:cubicBezTo>
                  <a:cubicBezTo>
                    <a:pt x="15256" y="15949"/>
                    <a:pt x="16360" y="14084"/>
                    <a:pt x="16881" y="12023"/>
                  </a:cubicBezTo>
                  <a:cubicBezTo>
                    <a:pt x="17261" y="11029"/>
                    <a:pt x="17421" y="9968"/>
                    <a:pt x="17347" y="8907"/>
                  </a:cubicBezTo>
                  <a:cubicBezTo>
                    <a:pt x="17268" y="7852"/>
                    <a:pt x="16967" y="6821"/>
                    <a:pt x="16451" y="5889"/>
                  </a:cubicBezTo>
                  <a:cubicBezTo>
                    <a:pt x="16163" y="5478"/>
                    <a:pt x="15777" y="5141"/>
                    <a:pt x="15329" y="4901"/>
                  </a:cubicBezTo>
                  <a:cubicBezTo>
                    <a:pt x="14881" y="4668"/>
                    <a:pt x="14384" y="4545"/>
                    <a:pt x="13875" y="4539"/>
                  </a:cubicBezTo>
                  <a:close/>
                </a:path>
              </a:pathLst>
            </a:custGeom>
            <a:solidFill>
              <a:srgbClr val="0E0E0E"/>
            </a:solidFill>
            <a:ln w="6134" cap="flat">
              <a:noFill/>
              <a:prstDash val="solid"/>
              <a:miter/>
            </a:ln>
          </p:spPr>
          <p:txBody>
            <a:bodyPr rtlCol="0" anchor="ctr"/>
            <a:lstStyle/>
            <a:p>
              <a:endParaRPr lang="en-AU"/>
            </a:p>
          </p:txBody>
        </p:sp>
        <p:sp>
          <p:nvSpPr>
            <p:cNvPr id="280" name="Freeform: Shape 279">
              <a:extLst>
                <a:ext uri="{FF2B5EF4-FFF2-40B4-BE49-F238E27FC236}">
                  <a16:creationId xmlns:a16="http://schemas.microsoft.com/office/drawing/2014/main" id="{A6B5FF7C-8A07-41A7-BD20-BB5838831A71}"/>
                </a:ext>
              </a:extLst>
            </p:cNvPr>
            <p:cNvSpPr/>
            <p:nvPr/>
          </p:nvSpPr>
          <p:spPr>
            <a:xfrm>
              <a:off x="5883533" y="1955818"/>
              <a:ext cx="17391" cy="17605"/>
            </a:xfrm>
            <a:custGeom>
              <a:avLst/>
              <a:gdLst>
                <a:gd name="connsiteX0" fmla="*/ 11726 w 17391"/>
                <a:gd name="connsiteY0" fmla="*/ 0 h 17605"/>
                <a:gd name="connsiteX1" fmla="*/ 4598 w 17391"/>
                <a:gd name="connsiteY1" fmla="*/ 3110 h 17605"/>
                <a:gd name="connsiteX2" fmla="*/ 562 w 17391"/>
                <a:gd name="connsiteY2" fmla="*/ 9753 h 17605"/>
                <a:gd name="connsiteX3" fmla="*/ 41 w 17391"/>
                <a:gd name="connsiteY3" fmla="*/ 13765 h 17605"/>
                <a:gd name="connsiteX4" fmla="*/ 1298 w 17391"/>
                <a:gd name="connsiteY4" fmla="*/ 17605 h 17605"/>
                <a:gd name="connsiteX5" fmla="*/ 14609 w 17391"/>
                <a:gd name="connsiteY5" fmla="*/ 14722 h 17605"/>
                <a:gd name="connsiteX6" fmla="*/ 16818 w 17391"/>
                <a:gd name="connsiteY6" fmla="*/ 10367 h 17605"/>
                <a:gd name="connsiteX7" fmla="*/ 11726 w 17391"/>
                <a:gd name="connsiteY7" fmla="*/ 0 h 17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91" h="17605">
                  <a:moveTo>
                    <a:pt x="11726" y="0"/>
                  </a:moveTo>
                  <a:cubicBezTo>
                    <a:pt x="9088" y="276"/>
                    <a:pt x="6598" y="1362"/>
                    <a:pt x="4598" y="3110"/>
                  </a:cubicBezTo>
                  <a:cubicBezTo>
                    <a:pt x="2605" y="4858"/>
                    <a:pt x="1194" y="7177"/>
                    <a:pt x="562" y="9753"/>
                  </a:cubicBezTo>
                  <a:cubicBezTo>
                    <a:pt x="90" y="11035"/>
                    <a:pt x="-88" y="12403"/>
                    <a:pt x="41" y="13765"/>
                  </a:cubicBezTo>
                  <a:cubicBezTo>
                    <a:pt x="169" y="15121"/>
                    <a:pt x="599" y="16434"/>
                    <a:pt x="1298" y="17605"/>
                  </a:cubicBezTo>
                  <a:cubicBezTo>
                    <a:pt x="5776" y="16685"/>
                    <a:pt x="10315" y="15765"/>
                    <a:pt x="14609" y="14722"/>
                  </a:cubicBezTo>
                  <a:cubicBezTo>
                    <a:pt x="15597" y="13409"/>
                    <a:pt x="16345" y="11937"/>
                    <a:pt x="16818" y="10367"/>
                  </a:cubicBezTo>
                  <a:cubicBezTo>
                    <a:pt x="18535" y="4785"/>
                    <a:pt x="16266" y="123"/>
                    <a:pt x="11726" y="0"/>
                  </a:cubicBezTo>
                  <a:close/>
                </a:path>
              </a:pathLst>
            </a:custGeom>
            <a:solidFill>
              <a:srgbClr val="161616"/>
            </a:solidFill>
            <a:ln w="6134" cap="flat">
              <a:noFill/>
              <a:prstDash val="solid"/>
              <a:miter/>
            </a:ln>
          </p:spPr>
          <p:txBody>
            <a:bodyPr rtlCol="0" anchor="ctr"/>
            <a:lstStyle/>
            <a:p>
              <a:endParaRPr lang="en-AU"/>
            </a:p>
          </p:txBody>
        </p:sp>
        <p:sp>
          <p:nvSpPr>
            <p:cNvPr id="281" name="Freeform: Shape 280">
              <a:extLst>
                <a:ext uri="{FF2B5EF4-FFF2-40B4-BE49-F238E27FC236}">
                  <a16:creationId xmlns:a16="http://schemas.microsoft.com/office/drawing/2014/main" id="{E03FE0BA-285B-439F-BFEF-98A058062831}"/>
                </a:ext>
              </a:extLst>
            </p:cNvPr>
            <p:cNvSpPr/>
            <p:nvPr/>
          </p:nvSpPr>
          <p:spPr>
            <a:xfrm>
              <a:off x="5881235" y="1953425"/>
              <a:ext cx="22033" cy="22205"/>
            </a:xfrm>
            <a:custGeom>
              <a:avLst/>
              <a:gdLst>
                <a:gd name="connsiteX0" fmla="*/ 3596 w 22033"/>
                <a:gd name="connsiteY0" fmla="*/ 22206 h 22205"/>
                <a:gd name="connsiteX1" fmla="*/ 2510 w 22033"/>
                <a:gd name="connsiteY1" fmla="*/ 21923 h 22205"/>
                <a:gd name="connsiteX2" fmla="*/ 1694 w 22033"/>
                <a:gd name="connsiteY2" fmla="*/ 21163 h 22205"/>
                <a:gd name="connsiteX3" fmla="*/ 63 w 22033"/>
                <a:gd name="connsiteY3" fmla="*/ 16403 h 22205"/>
                <a:gd name="connsiteX4" fmla="*/ 651 w 22033"/>
                <a:gd name="connsiteY4" fmla="*/ 11409 h 22205"/>
                <a:gd name="connsiteX5" fmla="*/ 5528 w 22033"/>
                <a:gd name="connsiteY5" fmla="*/ 3490 h 22205"/>
                <a:gd name="connsiteX6" fmla="*/ 14147 w 22033"/>
                <a:gd name="connsiteY6" fmla="*/ 0 h 22205"/>
                <a:gd name="connsiteX7" fmla="*/ 17600 w 22033"/>
                <a:gd name="connsiteY7" fmla="*/ 896 h 22205"/>
                <a:gd name="connsiteX8" fmla="*/ 20281 w 22033"/>
                <a:gd name="connsiteY8" fmla="*/ 3251 h 22205"/>
                <a:gd name="connsiteX9" fmla="*/ 21974 w 22033"/>
                <a:gd name="connsiteY9" fmla="*/ 8189 h 22205"/>
                <a:gd name="connsiteX10" fmla="*/ 21324 w 22033"/>
                <a:gd name="connsiteY10" fmla="*/ 13372 h 22205"/>
                <a:gd name="connsiteX11" fmla="*/ 18809 w 22033"/>
                <a:gd name="connsiteY11" fmla="*/ 18403 h 22205"/>
                <a:gd name="connsiteX12" fmla="*/ 17459 w 22033"/>
                <a:gd name="connsiteY12" fmla="*/ 19323 h 22205"/>
                <a:gd name="connsiteX13" fmla="*/ 6356 w 22033"/>
                <a:gd name="connsiteY13" fmla="*/ 21715 h 22205"/>
                <a:gd name="connsiteX14" fmla="*/ 4025 w 22033"/>
                <a:gd name="connsiteY14" fmla="*/ 22144 h 22205"/>
                <a:gd name="connsiteX15" fmla="*/ 3596 w 22033"/>
                <a:gd name="connsiteY15" fmla="*/ 22206 h 22205"/>
                <a:gd name="connsiteX16" fmla="*/ 13779 w 22033"/>
                <a:gd name="connsiteY16" fmla="*/ 4601 h 22205"/>
                <a:gd name="connsiteX17" fmla="*/ 8215 w 22033"/>
                <a:gd name="connsiteY17" fmla="*/ 7392 h 22205"/>
                <a:gd name="connsiteX18" fmla="*/ 5068 w 22033"/>
                <a:gd name="connsiteY18" fmla="*/ 12759 h 22205"/>
                <a:gd name="connsiteX19" fmla="*/ 5068 w 22033"/>
                <a:gd name="connsiteY19" fmla="*/ 17298 h 22205"/>
                <a:gd name="connsiteX20" fmla="*/ 5681 w 22033"/>
                <a:gd name="connsiteY20" fmla="*/ 17298 h 22205"/>
                <a:gd name="connsiteX21" fmla="*/ 15680 w 22033"/>
                <a:gd name="connsiteY21" fmla="*/ 15151 h 22205"/>
                <a:gd name="connsiteX22" fmla="*/ 17152 w 22033"/>
                <a:gd name="connsiteY22" fmla="*/ 12146 h 22205"/>
                <a:gd name="connsiteX23" fmla="*/ 17600 w 22033"/>
                <a:gd name="connsiteY23" fmla="*/ 9029 h 22205"/>
                <a:gd name="connsiteX24" fmla="*/ 16723 w 22033"/>
                <a:gd name="connsiteY24" fmla="*/ 6011 h 22205"/>
                <a:gd name="connsiteX25" fmla="*/ 15594 w 22033"/>
                <a:gd name="connsiteY25" fmla="*/ 5024 h 22205"/>
                <a:gd name="connsiteX26" fmla="*/ 14147 w 22033"/>
                <a:gd name="connsiteY26" fmla="*/ 4662 h 22205"/>
                <a:gd name="connsiteX27" fmla="*/ 13779 w 22033"/>
                <a:gd name="connsiteY27" fmla="*/ 4601 h 2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33" h="22205">
                  <a:moveTo>
                    <a:pt x="3596" y="22206"/>
                  </a:moveTo>
                  <a:cubicBezTo>
                    <a:pt x="3216" y="22206"/>
                    <a:pt x="2842" y="22107"/>
                    <a:pt x="2510" y="21923"/>
                  </a:cubicBezTo>
                  <a:cubicBezTo>
                    <a:pt x="2179" y="21746"/>
                    <a:pt x="1897" y="21482"/>
                    <a:pt x="1694" y="21163"/>
                  </a:cubicBezTo>
                  <a:cubicBezTo>
                    <a:pt x="799" y="19715"/>
                    <a:pt x="247" y="18090"/>
                    <a:pt x="63" y="16403"/>
                  </a:cubicBezTo>
                  <a:cubicBezTo>
                    <a:pt x="-115" y="14716"/>
                    <a:pt x="87" y="13011"/>
                    <a:pt x="651" y="11409"/>
                  </a:cubicBezTo>
                  <a:cubicBezTo>
                    <a:pt x="1388" y="8318"/>
                    <a:pt x="3099" y="5539"/>
                    <a:pt x="5528" y="3490"/>
                  </a:cubicBezTo>
                  <a:cubicBezTo>
                    <a:pt x="7951" y="1435"/>
                    <a:pt x="10975" y="215"/>
                    <a:pt x="14147" y="0"/>
                  </a:cubicBezTo>
                  <a:cubicBezTo>
                    <a:pt x="15349" y="25"/>
                    <a:pt x="16533" y="331"/>
                    <a:pt x="17600" y="896"/>
                  </a:cubicBezTo>
                  <a:cubicBezTo>
                    <a:pt x="18661" y="1460"/>
                    <a:pt x="19582" y="2270"/>
                    <a:pt x="20281" y="3251"/>
                  </a:cubicBezTo>
                  <a:cubicBezTo>
                    <a:pt x="21213" y="4748"/>
                    <a:pt x="21790" y="6435"/>
                    <a:pt x="21974" y="8189"/>
                  </a:cubicBezTo>
                  <a:cubicBezTo>
                    <a:pt x="22152" y="9944"/>
                    <a:pt x="21931" y="11716"/>
                    <a:pt x="21324" y="13372"/>
                  </a:cubicBezTo>
                  <a:cubicBezTo>
                    <a:pt x="20772" y="15176"/>
                    <a:pt x="19925" y="16881"/>
                    <a:pt x="18809" y="18403"/>
                  </a:cubicBezTo>
                  <a:cubicBezTo>
                    <a:pt x="18490" y="18869"/>
                    <a:pt x="18005" y="19194"/>
                    <a:pt x="17459" y="19323"/>
                  </a:cubicBezTo>
                  <a:cubicBezTo>
                    <a:pt x="13840" y="20181"/>
                    <a:pt x="10160" y="20917"/>
                    <a:pt x="6356" y="21715"/>
                  </a:cubicBezTo>
                  <a:lnTo>
                    <a:pt x="4025" y="22144"/>
                  </a:lnTo>
                  <a:lnTo>
                    <a:pt x="3596" y="22206"/>
                  </a:lnTo>
                  <a:close/>
                  <a:moveTo>
                    <a:pt x="13779" y="4601"/>
                  </a:moveTo>
                  <a:cubicBezTo>
                    <a:pt x="11693" y="4975"/>
                    <a:pt x="9761" y="5944"/>
                    <a:pt x="8215" y="7392"/>
                  </a:cubicBezTo>
                  <a:cubicBezTo>
                    <a:pt x="6669" y="8839"/>
                    <a:pt x="5577" y="10704"/>
                    <a:pt x="5068" y="12759"/>
                  </a:cubicBezTo>
                  <a:cubicBezTo>
                    <a:pt x="4645" y="14243"/>
                    <a:pt x="4645" y="15814"/>
                    <a:pt x="5068" y="17298"/>
                  </a:cubicBezTo>
                  <a:lnTo>
                    <a:pt x="5681" y="17298"/>
                  </a:lnTo>
                  <a:cubicBezTo>
                    <a:pt x="9056" y="16624"/>
                    <a:pt x="12429" y="15949"/>
                    <a:pt x="15680" y="15151"/>
                  </a:cubicBezTo>
                  <a:cubicBezTo>
                    <a:pt x="16318" y="14225"/>
                    <a:pt x="16815" y="13213"/>
                    <a:pt x="17152" y="12146"/>
                  </a:cubicBezTo>
                  <a:cubicBezTo>
                    <a:pt x="17520" y="11152"/>
                    <a:pt x="17674" y="10091"/>
                    <a:pt x="17600" y="9029"/>
                  </a:cubicBezTo>
                  <a:cubicBezTo>
                    <a:pt x="17527" y="7974"/>
                    <a:pt x="17226" y="6944"/>
                    <a:pt x="16723" y="6011"/>
                  </a:cubicBezTo>
                  <a:cubicBezTo>
                    <a:pt x="16429" y="5600"/>
                    <a:pt x="16042" y="5263"/>
                    <a:pt x="15594" y="5024"/>
                  </a:cubicBezTo>
                  <a:cubicBezTo>
                    <a:pt x="15147" y="4791"/>
                    <a:pt x="14650" y="4668"/>
                    <a:pt x="14147" y="4662"/>
                  </a:cubicBezTo>
                  <a:lnTo>
                    <a:pt x="13779" y="4601"/>
                  </a:lnTo>
                  <a:close/>
                </a:path>
              </a:pathLst>
            </a:custGeom>
            <a:solidFill>
              <a:srgbClr val="0E0E0E"/>
            </a:solidFill>
            <a:ln w="6134" cap="flat">
              <a:no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088410DA-9E72-4E23-A2A2-8E1C5D95F071}"/>
                </a:ext>
              </a:extLst>
            </p:cNvPr>
            <p:cNvSpPr/>
            <p:nvPr/>
          </p:nvSpPr>
          <p:spPr>
            <a:xfrm>
              <a:off x="5922433" y="1957229"/>
              <a:ext cx="13372" cy="6134"/>
            </a:xfrm>
            <a:custGeom>
              <a:avLst/>
              <a:gdLst>
                <a:gd name="connsiteX0" fmla="*/ 9569 w 13372"/>
                <a:gd name="connsiteY0" fmla="*/ 0 h 6134"/>
                <a:gd name="connsiteX1" fmla="*/ 3993 w 13372"/>
                <a:gd name="connsiteY1" fmla="*/ 1828 h 6134"/>
                <a:gd name="connsiteX2" fmla="*/ 0 w 13372"/>
                <a:gd name="connsiteY2" fmla="*/ 6134 h 6134"/>
                <a:gd name="connsiteX3" fmla="*/ 13372 w 13372"/>
                <a:gd name="connsiteY3" fmla="*/ 1595 h 6134"/>
                <a:gd name="connsiteX4" fmla="*/ 11636 w 13372"/>
                <a:gd name="connsiteY4" fmla="*/ 411 h 6134"/>
                <a:gd name="connsiteX5" fmla="*/ 9569 w 13372"/>
                <a:gd name="connsiteY5" fmla="*/ 0 h 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72" h="6134">
                  <a:moveTo>
                    <a:pt x="9569" y="0"/>
                  </a:moveTo>
                  <a:cubicBezTo>
                    <a:pt x="7588" y="129"/>
                    <a:pt x="5668" y="754"/>
                    <a:pt x="3993" y="1828"/>
                  </a:cubicBezTo>
                  <a:cubicBezTo>
                    <a:pt x="2319" y="2901"/>
                    <a:pt x="945" y="4386"/>
                    <a:pt x="0" y="6134"/>
                  </a:cubicBezTo>
                  <a:cubicBezTo>
                    <a:pt x="4539" y="4662"/>
                    <a:pt x="9078" y="3190"/>
                    <a:pt x="13372" y="1595"/>
                  </a:cubicBezTo>
                  <a:cubicBezTo>
                    <a:pt x="12876" y="1086"/>
                    <a:pt x="12287" y="687"/>
                    <a:pt x="11636" y="411"/>
                  </a:cubicBezTo>
                  <a:cubicBezTo>
                    <a:pt x="10980" y="135"/>
                    <a:pt x="10281" y="0"/>
                    <a:pt x="9569" y="0"/>
                  </a:cubicBezTo>
                  <a:close/>
                </a:path>
              </a:pathLst>
            </a:custGeom>
            <a:solidFill>
              <a:srgbClr val="161616"/>
            </a:solidFill>
            <a:ln w="6134" cap="flat">
              <a:noFill/>
              <a:prstDash val="solid"/>
              <a:miter/>
            </a:ln>
          </p:spPr>
          <p:txBody>
            <a:bodyPr rtlCol="0" anchor="ctr"/>
            <a:lstStyle/>
            <a:p>
              <a:endParaRPr lang="en-AU"/>
            </a:p>
          </p:txBody>
        </p:sp>
        <p:sp>
          <p:nvSpPr>
            <p:cNvPr id="283" name="Freeform: Shape 282">
              <a:extLst>
                <a:ext uri="{FF2B5EF4-FFF2-40B4-BE49-F238E27FC236}">
                  <a16:creationId xmlns:a16="http://schemas.microsoft.com/office/drawing/2014/main" id="{39276C38-147C-4815-851C-254649049F2A}"/>
                </a:ext>
              </a:extLst>
            </p:cNvPr>
            <p:cNvSpPr/>
            <p:nvPr/>
          </p:nvSpPr>
          <p:spPr>
            <a:xfrm>
              <a:off x="5920194" y="1954898"/>
              <a:ext cx="18069" cy="11042"/>
            </a:xfrm>
            <a:custGeom>
              <a:avLst/>
              <a:gdLst>
                <a:gd name="connsiteX0" fmla="*/ 2239 w 18069"/>
                <a:gd name="connsiteY0" fmla="*/ 11041 h 11042"/>
                <a:gd name="connsiteX1" fmla="*/ 1215 w 18069"/>
                <a:gd name="connsiteY1" fmla="*/ 10827 h 11042"/>
                <a:gd name="connsiteX2" fmla="*/ 399 w 18069"/>
                <a:gd name="connsiteY2" fmla="*/ 10183 h 11042"/>
                <a:gd name="connsiteX3" fmla="*/ 0 w 18069"/>
                <a:gd name="connsiteY3" fmla="*/ 8864 h 11042"/>
                <a:gd name="connsiteX4" fmla="*/ 399 w 18069"/>
                <a:gd name="connsiteY4" fmla="*/ 7545 h 11042"/>
                <a:gd name="connsiteX5" fmla="*/ 5116 w 18069"/>
                <a:gd name="connsiteY5" fmla="*/ 2331 h 11042"/>
                <a:gd name="connsiteX6" fmla="*/ 11747 w 18069"/>
                <a:gd name="connsiteY6" fmla="*/ 0 h 11042"/>
                <a:gd name="connsiteX7" fmla="*/ 12115 w 18069"/>
                <a:gd name="connsiteY7" fmla="*/ 0 h 11042"/>
                <a:gd name="connsiteX8" fmla="*/ 15059 w 18069"/>
                <a:gd name="connsiteY8" fmla="*/ 767 h 11042"/>
                <a:gd name="connsiteX9" fmla="*/ 17452 w 18069"/>
                <a:gd name="connsiteY9" fmla="*/ 2638 h 11042"/>
                <a:gd name="connsiteX10" fmla="*/ 17991 w 18069"/>
                <a:gd name="connsiteY10" fmla="*/ 3601 h 11042"/>
                <a:gd name="connsiteX11" fmla="*/ 18010 w 18069"/>
                <a:gd name="connsiteY11" fmla="*/ 4705 h 11042"/>
                <a:gd name="connsiteX12" fmla="*/ 17501 w 18069"/>
                <a:gd name="connsiteY12" fmla="*/ 5693 h 11042"/>
                <a:gd name="connsiteX13" fmla="*/ 16593 w 18069"/>
                <a:gd name="connsiteY13" fmla="*/ 6318 h 11042"/>
                <a:gd name="connsiteX14" fmla="*/ 3097 w 18069"/>
                <a:gd name="connsiteY14" fmla="*/ 10919 h 11042"/>
                <a:gd name="connsiteX15" fmla="*/ 2239 w 18069"/>
                <a:gd name="connsiteY15" fmla="*/ 11041 h 1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69" h="11042">
                  <a:moveTo>
                    <a:pt x="2239" y="11041"/>
                  </a:moveTo>
                  <a:cubicBezTo>
                    <a:pt x="1889" y="11054"/>
                    <a:pt x="1540" y="10980"/>
                    <a:pt x="1215" y="10827"/>
                  </a:cubicBezTo>
                  <a:cubicBezTo>
                    <a:pt x="896" y="10680"/>
                    <a:pt x="619" y="10459"/>
                    <a:pt x="399" y="10183"/>
                  </a:cubicBezTo>
                  <a:cubicBezTo>
                    <a:pt x="141" y="9790"/>
                    <a:pt x="0" y="9330"/>
                    <a:pt x="0" y="8864"/>
                  </a:cubicBezTo>
                  <a:cubicBezTo>
                    <a:pt x="0" y="8392"/>
                    <a:pt x="141" y="7938"/>
                    <a:pt x="399" y="7545"/>
                  </a:cubicBezTo>
                  <a:cubicBezTo>
                    <a:pt x="1515" y="5441"/>
                    <a:pt x="3134" y="3650"/>
                    <a:pt x="5116" y="2331"/>
                  </a:cubicBezTo>
                  <a:cubicBezTo>
                    <a:pt x="7097" y="1012"/>
                    <a:pt x="9379" y="215"/>
                    <a:pt x="11747" y="0"/>
                  </a:cubicBezTo>
                  <a:lnTo>
                    <a:pt x="12115" y="0"/>
                  </a:lnTo>
                  <a:cubicBezTo>
                    <a:pt x="13139" y="49"/>
                    <a:pt x="14139" y="313"/>
                    <a:pt x="15059" y="767"/>
                  </a:cubicBezTo>
                  <a:cubicBezTo>
                    <a:pt x="15973" y="1221"/>
                    <a:pt x="16789" y="1859"/>
                    <a:pt x="17452" y="2638"/>
                  </a:cubicBezTo>
                  <a:cubicBezTo>
                    <a:pt x="17709" y="2908"/>
                    <a:pt x="17893" y="3239"/>
                    <a:pt x="17991" y="3601"/>
                  </a:cubicBezTo>
                  <a:cubicBezTo>
                    <a:pt x="18090" y="3963"/>
                    <a:pt x="18095" y="4343"/>
                    <a:pt x="18010" y="4705"/>
                  </a:cubicBezTo>
                  <a:cubicBezTo>
                    <a:pt x="17924" y="5073"/>
                    <a:pt x="17752" y="5410"/>
                    <a:pt x="17501" y="5693"/>
                  </a:cubicBezTo>
                  <a:cubicBezTo>
                    <a:pt x="17255" y="5968"/>
                    <a:pt x="16942" y="6189"/>
                    <a:pt x="16593" y="6318"/>
                  </a:cubicBezTo>
                  <a:cubicBezTo>
                    <a:pt x="12238" y="7974"/>
                    <a:pt x="7698" y="9447"/>
                    <a:pt x="3097" y="10919"/>
                  </a:cubicBezTo>
                  <a:lnTo>
                    <a:pt x="2239" y="11041"/>
                  </a:lnTo>
                  <a:close/>
                </a:path>
              </a:pathLst>
            </a:custGeom>
            <a:solidFill>
              <a:srgbClr val="0E0E0E"/>
            </a:solidFill>
            <a:ln w="6134"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AB1D7017-B32B-4B56-939C-6EEAED5A96F5}"/>
                </a:ext>
              </a:extLst>
            </p:cNvPr>
            <p:cNvSpPr/>
            <p:nvPr/>
          </p:nvSpPr>
          <p:spPr>
            <a:xfrm>
              <a:off x="6029413" y="1250695"/>
              <a:ext cx="10489" cy="2515"/>
            </a:xfrm>
            <a:custGeom>
              <a:avLst/>
              <a:gdLst>
                <a:gd name="connsiteX0" fmla="*/ 4355 w 10489"/>
                <a:gd name="connsiteY0" fmla="*/ 2515 h 2515"/>
                <a:gd name="connsiteX1" fmla="*/ 10489 w 10489"/>
                <a:gd name="connsiteY1" fmla="*/ 0 h 2515"/>
                <a:gd name="connsiteX2" fmla="*/ 0 w 10489"/>
                <a:gd name="connsiteY2" fmla="*/ 0 h 2515"/>
                <a:gd name="connsiteX3" fmla="*/ 1865 w 10489"/>
                <a:gd name="connsiteY3" fmla="*/ 1803 h 2515"/>
                <a:gd name="connsiteX4" fmla="*/ 4355 w 10489"/>
                <a:gd name="connsiteY4" fmla="*/ 2515 h 2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 h="2515">
                  <a:moveTo>
                    <a:pt x="4355" y="2515"/>
                  </a:moveTo>
                  <a:cubicBezTo>
                    <a:pt x="6631" y="2423"/>
                    <a:pt x="8803" y="1534"/>
                    <a:pt x="10489" y="0"/>
                  </a:cubicBezTo>
                  <a:cubicBezTo>
                    <a:pt x="6993" y="0"/>
                    <a:pt x="3497" y="0"/>
                    <a:pt x="0" y="0"/>
                  </a:cubicBezTo>
                  <a:cubicBezTo>
                    <a:pt x="466" y="748"/>
                    <a:pt x="1104" y="1362"/>
                    <a:pt x="1865" y="1803"/>
                  </a:cubicBezTo>
                  <a:cubicBezTo>
                    <a:pt x="2625" y="2245"/>
                    <a:pt x="3478" y="2484"/>
                    <a:pt x="4355" y="2515"/>
                  </a:cubicBezTo>
                  <a:close/>
                </a:path>
              </a:pathLst>
            </a:custGeom>
            <a:solidFill>
              <a:srgbClr val="161616"/>
            </a:solidFill>
            <a:ln w="6134"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F7718EEC-E8DC-42F3-B008-2C301AB9EADF}"/>
                </a:ext>
              </a:extLst>
            </p:cNvPr>
            <p:cNvSpPr/>
            <p:nvPr/>
          </p:nvSpPr>
          <p:spPr>
            <a:xfrm>
              <a:off x="6027254" y="1248609"/>
              <a:ext cx="15133" cy="6931"/>
            </a:xfrm>
            <a:custGeom>
              <a:avLst/>
              <a:gdLst>
                <a:gd name="connsiteX0" fmla="*/ 6760 w 15133"/>
                <a:gd name="connsiteY0" fmla="*/ 6932 h 6931"/>
                <a:gd name="connsiteX1" fmla="*/ 6453 w 15133"/>
                <a:gd name="connsiteY1" fmla="*/ 6932 h 6931"/>
                <a:gd name="connsiteX2" fmla="*/ 3018 w 15133"/>
                <a:gd name="connsiteY2" fmla="*/ 6048 h 6931"/>
                <a:gd name="connsiteX3" fmla="*/ 319 w 15133"/>
                <a:gd name="connsiteY3" fmla="*/ 3742 h 6931"/>
                <a:gd name="connsiteX4" fmla="*/ 0 w 15133"/>
                <a:gd name="connsiteY4" fmla="*/ 2546 h 6931"/>
                <a:gd name="connsiteX5" fmla="*/ 319 w 15133"/>
                <a:gd name="connsiteY5" fmla="*/ 1350 h 6931"/>
                <a:gd name="connsiteX6" fmla="*/ 1104 w 15133"/>
                <a:gd name="connsiteY6" fmla="*/ 386 h 6931"/>
                <a:gd name="connsiteX7" fmla="*/ 2282 w 15133"/>
                <a:gd name="connsiteY7" fmla="*/ 0 h 6931"/>
                <a:gd name="connsiteX8" fmla="*/ 12833 w 15133"/>
                <a:gd name="connsiteY8" fmla="*/ 0 h 6931"/>
                <a:gd name="connsiteX9" fmla="*/ 14151 w 15133"/>
                <a:gd name="connsiteY9" fmla="*/ 423 h 6931"/>
                <a:gd name="connsiteX10" fmla="*/ 14979 w 15133"/>
                <a:gd name="connsiteY10" fmla="*/ 1534 h 6931"/>
                <a:gd name="connsiteX11" fmla="*/ 15059 w 15133"/>
                <a:gd name="connsiteY11" fmla="*/ 2932 h 6931"/>
                <a:gd name="connsiteX12" fmla="*/ 14305 w 15133"/>
                <a:gd name="connsiteY12" fmla="*/ 4110 h 6931"/>
                <a:gd name="connsiteX13" fmla="*/ 6760 w 15133"/>
                <a:gd name="connsiteY13" fmla="*/ 6932 h 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33" h="6931">
                  <a:moveTo>
                    <a:pt x="6760" y="6932"/>
                  </a:moveTo>
                  <a:lnTo>
                    <a:pt x="6453" y="6932"/>
                  </a:lnTo>
                  <a:cubicBezTo>
                    <a:pt x="5257" y="6901"/>
                    <a:pt x="4079" y="6600"/>
                    <a:pt x="3018" y="6048"/>
                  </a:cubicBezTo>
                  <a:cubicBezTo>
                    <a:pt x="1957" y="5496"/>
                    <a:pt x="1030" y="4705"/>
                    <a:pt x="319" y="3742"/>
                  </a:cubicBezTo>
                  <a:cubicBezTo>
                    <a:pt x="110" y="3380"/>
                    <a:pt x="0" y="2963"/>
                    <a:pt x="0" y="2546"/>
                  </a:cubicBezTo>
                  <a:cubicBezTo>
                    <a:pt x="0" y="2122"/>
                    <a:pt x="110" y="1711"/>
                    <a:pt x="319" y="1350"/>
                  </a:cubicBezTo>
                  <a:cubicBezTo>
                    <a:pt x="484" y="957"/>
                    <a:pt x="754" y="626"/>
                    <a:pt x="1104" y="386"/>
                  </a:cubicBezTo>
                  <a:cubicBezTo>
                    <a:pt x="1454" y="147"/>
                    <a:pt x="1859" y="12"/>
                    <a:pt x="2282" y="0"/>
                  </a:cubicBezTo>
                  <a:cubicBezTo>
                    <a:pt x="5778" y="0"/>
                    <a:pt x="9336" y="0"/>
                    <a:pt x="12833" y="0"/>
                  </a:cubicBezTo>
                  <a:cubicBezTo>
                    <a:pt x="13305" y="0"/>
                    <a:pt x="13771" y="147"/>
                    <a:pt x="14151" y="423"/>
                  </a:cubicBezTo>
                  <a:cubicBezTo>
                    <a:pt x="14538" y="699"/>
                    <a:pt x="14826" y="1086"/>
                    <a:pt x="14979" y="1534"/>
                  </a:cubicBezTo>
                  <a:cubicBezTo>
                    <a:pt x="15151" y="1975"/>
                    <a:pt x="15182" y="2466"/>
                    <a:pt x="15059" y="2932"/>
                  </a:cubicBezTo>
                  <a:cubicBezTo>
                    <a:pt x="14943" y="3392"/>
                    <a:pt x="14673" y="3803"/>
                    <a:pt x="14305" y="4110"/>
                  </a:cubicBezTo>
                  <a:cubicBezTo>
                    <a:pt x="12182" y="5870"/>
                    <a:pt x="9520" y="6864"/>
                    <a:pt x="6760" y="6932"/>
                  </a:cubicBezTo>
                  <a:close/>
                </a:path>
              </a:pathLst>
            </a:custGeom>
            <a:solidFill>
              <a:srgbClr val="0E0E0E"/>
            </a:solidFill>
            <a:ln w="6134"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AB28E1E6-9C94-4E52-8D89-DDF73608A5F4}"/>
                </a:ext>
              </a:extLst>
            </p:cNvPr>
            <p:cNvSpPr/>
            <p:nvPr/>
          </p:nvSpPr>
          <p:spPr>
            <a:xfrm>
              <a:off x="6066648" y="1252597"/>
              <a:ext cx="7422" cy="2026"/>
            </a:xfrm>
            <a:custGeom>
              <a:avLst/>
              <a:gdLst>
                <a:gd name="connsiteX0" fmla="*/ 3864 w 7422"/>
                <a:gd name="connsiteY0" fmla="*/ 2024 h 2026"/>
                <a:gd name="connsiteX1" fmla="*/ 7422 w 7422"/>
                <a:gd name="connsiteY1" fmla="*/ 1288 h 2026"/>
                <a:gd name="connsiteX2" fmla="*/ 0 w 7422"/>
                <a:gd name="connsiteY2" fmla="*/ 0 h 2026"/>
                <a:gd name="connsiteX3" fmla="*/ 1705 w 7422"/>
                <a:gd name="connsiteY3" fmla="*/ 1442 h 2026"/>
                <a:gd name="connsiteX4" fmla="*/ 3864 w 7422"/>
                <a:gd name="connsiteY4" fmla="*/ 2024 h 2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2" h="2026">
                  <a:moveTo>
                    <a:pt x="3864" y="2024"/>
                  </a:moveTo>
                  <a:cubicBezTo>
                    <a:pt x="5091" y="2055"/>
                    <a:pt x="6306" y="1803"/>
                    <a:pt x="7422" y="1288"/>
                  </a:cubicBezTo>
                  <a:cubicBezTo>
                    <a:pt x="4969" y="859"/>
                    <a:pt x="2515" y="368"/>
                    <a:pt x="0" y="0"/>
                  </a:cubicBezTo>
                  <a:cubicBezTo>
                    <a:pt x="454" y="601"/>
                    <a:pt x="1036" y="1092"/>
                    <a:pt x="1705" y="1442"/>
                  </a:cubicBezTo>
                  <a:cubicBezTo>
                    <a:pt x="2374" y="1791"/>
                    <a:pt x="3110" y="1994"/>
                    <a:pt x="3864" y="2024"/>
                  </a:cubicBezTo>
                  <a:close/>
                </a:path>
              </a:pathLst>
            </a:custGeom>
            <a:solidFill>
              <a:srgbClr val="161616"/>
            </a:solidFill>
            <a:ln w="6134"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81BB7259-955F-47F1-B0A1-EA145FC92DE8}"/>
                </a:ext>
              </a:extLst>
            </p:cNvPr>
            <p:cNvSpPr/>
            <p:nvPr/>
          </p:nvSpPr>
          <p:spPr>
            <a:xfrm>
              <a:off x="6064550" y="1250307"/>
              <a:ext cx="12166" cy="6647"/>
            </a:xfrm>
            <a:custGeom>
              <a:avLst/>
              <a:gdLst>
                <a:gd name="connsiteX0" fmla="*/ 6208 w 12166"/>
                <a:gd name="connsiteY0" fmla="*/ 6645 h 6647"/>
                <a:gd name="connsiteX1" fmla="*/ 5901 w 12166"/>
                <a:gd name="connsiteY1" fmla="*/ 6645 h 6647"/>
                <a:gd name="connsiteX2" fmla="*/ 2834 w 12166"/>
                <a:gd name="connsiteY2" fmla="*/ 5835 h 6647"/>
                <a:gd name="connsiteX3" fmla="*/ 380 w 12166"/>
                <a:gd name="connsiteY3" fmla="*/ 3823 h 6647"/>
                <a:gd name="connsiteX4" fmla="*/ 0 w 12166"/>
                <a:gd name="connsiteY4" fmla="*/ 2504 h 6647"/>
                <a:gd name="connsiteX5" fmla="*/ 380 w 12166"/>
                <a:gd name="connsiteY5" fmla="*/ 1186 h 6647"/>
                <a:gd name="connsiteX6" fmla="*/ 1368 w 12166"/>
                <a:gd name="connsiteY6" fmla="*/ 247 h 6647"/>
                <a:gd name="connsiteX7" fmla="*/ 2711 w 12166"/>
                <a:gd name="connsiteY7" fmla="*/ 20 h 6647"/>
                <a:gd name="connsiteX8" fmla="*/ 10256 w 12166"/>
                <a:gd name="connsiteY8" fmla="*/ 1308 h 6647"/>
                <a:gd name="connsiteX9" fmla="*/ 11532 w 12166"/>
                <a:gd name="connsiteY9" fmla="*/ 2014 h 6647"/>
                <a:gd name="connsiteX10" fmla="*/ 12158 w 12166"/>
                <a:gd name="connsiteY10" fmla="*/ 3333 h 6647"/>
                <a:gd name="connsiteX11" fmla="*/ 11833 w 12166"/>
                <a:gd name="connsiteY11" fmla="*/ 4725 h 6647"/>
                <a:gd name="connsiteX12" fmla="*/ 10747 w 12166"/>
                <a:gd name="connsiteY12" fmla="*/ 5664 h 6647"/>
                <a:gd name="connsiteX13" fmla="*/ 6208 w 12166"/>
                <a:gd name="connsiteY13" fmla="*/ 6645 h 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66" h="6647">
                  <a:moveTo>
                    <a:pt x="6208" y="6645"/>
                  </a:moveTo>
                  <a:lnTo>
                    <a:pt x="5901" y="6645"/>
                  </a:lnTo>
                  <a:cubicBezTo>
                    <a:pt x="4834" y="6602"/>
                    <a:pt x="3785" y="6326"/>
                    <a:pt x="2834" y="5835"/>
                  </a:cubicBezTo>
                  <a:cubicBezTo>
                    <a:pt x="1883" y="5351"/>
                    <a:pt x="1043" y="4664"/>
                    <a:pt x="380" y="3823"/>
                  </a:cubicBezTo>
                  <a:cubicBezTo>
                    <a:pt x="129" y="3431"/>
                    <a:pt x="0" y="2971"/>
                    <a:pt x="0" y="2504"/>
                  </a:cubicBezTo>
                  <a:cubicBezTo>
                    <a:pt x="0" y="2038"/>
                    <a:pt x="129" y="1578"/>
                    <a:pt x="380" y="1186"/>
                  </a:cubicBezTo>
                  <a:cubicBezTo>
                    <a:pt x="614" y="781"/>
                    <a:pt x="957" y="456"/>
                    <a:pt x="1368" y="247"/>
                  </a:cubicBezTo>
                  <a:cubicBezTo>
                    <a:pt x="1785" y="38"/>
                    <a:pt x="2251" y="-41"/>
                    <a:pt x="2711" y="20"/>
                  </a:cubicBezTo>
                  <a:cubicBezTo>
                    <a:pt x="5288" y="388"/>
                    <a:pt x="7741" y="879"/>
                    <a:pt x="10256" y="1308"/>
                  </a:cubicBezTo>
                  <a:cubicBezTo>
                    <a:pt x="10747" y="1406"/>
                    <a:pt x="11189" y="1652"/>
                    <a:pt x="11532" y="2014"/>
                  </a:cubicBezTo>
                  <a:cubicBezTo>
                    <a:pt x="11876" y="2376"/>
                    <a:pt x="12090" y="2836"/>
                    <a:pt x="12158" y="3333"/>
                  </a:cubicBezTo>
                  <a:cubicBezTo>
                    <a:pt x="12201" y="3817"/>
                    <a:pt x="12085" y="4308"/>
                    <a:pt x="11833" y="4725"/>
                  </a:cubicBezTo>
                  <a:cubicBezTo>
                    <a:pt x="11575" y="5142"/>
                    <a:pt x="11201" y="5473"/>
                    <a:pt x="10747" y="5664"/>
                  </a:cubicBezTo>
                  <a:cubicBezTo>
                    <a:pt x="9336" y="6344"/>
                    <a:pt x="7778" y="6682"/>
                    <a:pt x="6208" y="6645"/>
                  </a:cubicBezTo>
                  <a:close/>
                </a:path>
              </a:pathLst>
            </a:custGeom>
            <a:solidFill>
              <a:srgbClr val="0E0E0E"/>
            </a:solidFill>
            <a:ln w="6134"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97EE7B26-311C-4D3D-A9A3-278FE83FF7ED}"/>
                </a:ext>
              </a:extLst>
            </p:cNvPr>
            <p:cNvSpPr/>
            <p:nvPr/>
          </p:nvSpPr>
          <p:spPr>
            <a:xfrm>
              <a:off x="5926860" y="1267319"/>
              <a:ext cx="17198" cy="15151"/>
            </a:xfrm>
            <a:custGeom>
              <a:avLst/>
              <a:gdLst>
                <a:gd name="connsiteX0" fmla="*/ 5694 w 17198"/>
                <a:gd name="connsiteY0" fmla="*/ 15151 h 15151"/>
                <a:gd name="connsiteX1" fmla="*/ 12816 w 17198"/>
                <a:gd name="connsiteY1" fmla="*/ 11998 h 15151"/>
                <a:gd name="connsiteX2" fmla="*/ 16858 w 17198"/>
                <a:gd name="connsiteY2" fmla="*/ 5337 h 15151"/>
                <a:gd name="connsiteX3" fmla="*/ 16858 w 17198"/>
                <a:gd name="connsiteY3" fmla="*/ 0 h 15151"/>
                <a:gd name="connsiteX4" fmla="*/ 235 w 17198"/>
                <a:gd name="connsiteY4" fmla="*/ 5582 h 15151"/>
                <a:gd name="connsiteX5" fmla="*/ 5694 w 17198"/>
                <a:gd name="connsiteY5" fmla="*/ 15151 h 1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98" h="15151">
                  <a:moveTo>
                    <a:pt x="5694" y="15151"/>
                  </a:moveTo>
                  <a:cubicBezTo>
                    <a:pt x="8338" y="14851"/>
                    <a:pt x="10822" y="13753"/>
                    <a:pt x="12816" y="11998"/>
                  </a:cubicBezTo>
                  <a:cubicBezTo>
                    <a:pt x="14816" y="10244"/>
                    <a:pt x="16227" y="7919"/>
                    <a:pt x="16858" y="5337"/>
                  </a:cubicBezTo>
                  <a:cubicBezTo>
                    <a:pt x="17312" y="3588"/>
                    <a:pt x="17312" y="1748"/>
                    <a:pt x="16858" y="0"/>
                  </a:cubicBezTo>
                  <a:cubicBezTo>
                    <a:pt x="11215" y="1779"/>
                    <a:pt x="5694" y="3680"/>
                    <a:pt x="235" y="5582"/>
                  </a:cubicBezTo>
                  <a:cubicBezTo>
                    <a:pt x="-747" y="10796"/>
                    <a:pt x="1400" y="15151"/>
                    <a:pt x="5694" y="15151"/>
                  </a:cubicBezTo>
                  <a:close/>
                </a:path>
              </a:pathLst>
            </a:custGeom>
            <a:solidFill>
              <a:srgbClr val="161616"/>
            </a:solidFill>
            <a:ln w="6134"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A609466D-839D-4961-A41C-A86160B513E9}"/>
                </a:ext>
              </a:extLst>
            </p:cNvPr>
            <p:cNvSpPr/>
            <p:nvPr/>
          </p:nvSpPr>
          <p:spPr>
            <a:xfrm>
              <a:off x="5924664" y="1264963"/>
              <a:ext cx="21885" cy="19776"/>
            </a:xfrm>
            <a:custGeom>
              <a:avLst/>
              <a:gdLst>
                <a:gd name="connsiteX0" fmla="*/ 8136 w 21885"/>
                <a:gd name="connsiteY0" fmla="*/ 19777 h 19776"/>
                <a:gd name="connsiteX1" fmla="*/ 7768 w 21885"/>
                <a:gd name="connsiteY1" fmla="*/ 19777 h 19776"/>
                <a:gd name="connsiteX2" fmla="*/ 4511 w 21885"/>
                <a:gd name="connsiteY2" fmla="*/ 18985 h 19776"/>
                <a:gd name="connsiteX3" fmla="*/ 1940 w 21885"/>
                <a:gd name="connsiteY3" fmla="*/ 16832 h 19776"/>
                <a:gd name="connsiteX4" fmla="*/ 149 w 21885"/>
                <a:gd name="connsiteY4" fmla="*/ 12305 h 19776"/>
                <a:gd name="connsiteX5" fmla="*/ 407 w 21885"/>
                <a:gd name="connsiteY5" fmla="*/ 7447 h 19776"/>
                <a:gd name="connsiteX6" fmla="*/ 934 w 21885"/>
                <a:gd name="connsiteY6" fmla="*/ 6435 h 19776"/>
                <a:gd name="connsiteX7" fmla="*/ 1879 w 21885"/>
                <a:gd name="connsiteY7" fmla="*/ 5791 h 19776"/>
                <a:gd name="connsiteX8" fmla="*/ 18564 w 21885"/>
                <a:gd name="connsiteY8" fmla="*/ 209 h 19776"/>
                <a:gd name="connsiteX9" fmla="*/ 19515 w 21885"/>
                <a:gd name="connsiteY9" fmla="*/ 0 h 19776"/>
                <a:gd name="connsiteX10" fmla="*/ 20466 w 21885"/>
                <a:gd name="connsiteY10" fmla="*/ 209 h 19776"/>
                <a:gd name="connsiteX11" fmla="*/ 21165 w 21885"/>
                <a:gd name="connsiteY11" fmla="*/ 859 h 19776"/>
                <a:gd name="connsiteX12" fmla="*/ 21508 w 21885"/>
                <a:gd name="connsiteY12" fmla="*/ 1742 h 19776"/>
                <a:gd name="connsiteX13" fmla="*/ 21508 w 21885"/>
                <a:gd name="connsiteY13" fmla="*/ 7876 h 19776"/>
                <a:gd name="connsiteX14" fmla="*/ 16748 w 21885"/>
                <a:gd name="connsiteY14" fmla="*/ 15992 h 19776"/>
                <a:gd name="connsiteX15" fmla="*/ 8136 w 21885"/>
                <a:gd name="connsiteY15" fmla="*/ 19777 h 19776"/>
                <a:gd name="connsiteX16" fmla="*/ 4701 w 21885"/>
                <a:gd name="connsiteY16" fmla="*/ 9655 h 19776"/>
                <a:gd name="connsiteX17" fmla="*/ 5559 w 21885"/>
                <a:gd name="connsiteY17" fmla="*/ 14010 h 19776"/>
                <a:gd name="connsiteX18" fmla="*/ 6621 w 21885"/>
                <a:gd name="connsiteY18" fmla="*/ 14875 h 19776"/>
                <a:gd name="connsiteX19" fmla="*/ 7952 w 21885"/>
                <a:gd name="connsiteY19" fmla="*/ 15176 h 19776"/>
                <a:gd name="connsiteX20" fmla="*/ 13607 w 21885"/>
                <a:gd name="connsiteY20" fmla="*/ 12409 h 19776"/>
                <a:gd name="connsiteX21" fmla="*/ 16846 w 21885"/>
                <a:gd name="connsiteY21" fmla="*/ 7017 h 19776"/>
                <a:gd name="connsiteX22" fmla="*/ 17153 w 21885"/>
                <a:gd name="connsiteY22" fmla="*/ 5484 h 19776"/>
                <a:gd name="connsiteX23" fmla="*/ 4701 w 21885"/>
                <a:gd name="connsiteY23" fmla="*/ 9655 h 1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85" h="19776">
                  <a:moveTo>
                    <a:pt x="8136" y="19777"/>
                  </a:moveTo>
                  <a:lnTo>
                    <a:pt x="7768" y="19777"/>
                  </a:lnTo>
                  <a:cubicBezTo>
                    <a:pt x="6639" y="19764"/>
                    <a:pt x="5523" y="19494"/>
                    <a:pt x="4511" y="18985"/>
                  </a:cubicBezTo>
                  <a:cubicBezTo>
                    <a:pt x="3498" y="18476"/>
                    <a:pt x="2621" y="17740"/>
                    <a:pt x="1940" y="16832"/>
                  </a:cubicBezTo>
                  <a:cubicBezTo>
                    <a:pt x="1027" y="15470"/>
                    <a:pt x="413" y="13924"/>
                    <a:pt x="149" y="12305"/>
                  </a:cubicBezTo>
                  <a:cubicBezTo>
                    <a:pt x="-115" y="10686"/>
                    <a:pt x="-29" y="9029"/>
                    <a:pt x="407" y="7447"/>
                  </a:cubicBezTo>
                  <a:cubicBezTo>
                    <a:pt x="499" y="7067"/>
                    <a:pt x="677" y="6723"/>
                    <a:pt x="934" y="6435"/>
                  </a:cubicBezTo>
                  <a:cubicBezTo>
                    <a:pt x="1192" y="6140"/>
                    <a:pt x="1517" y="5919"/>
                    <a:pt x="1879" y="5791"/>
                  </a:cubicBezTo>
                  <a:cubicBezTo>
                    <a:pt x="7339" y="3828"/>
                    <a:pt x="12920" y="1987"/>
                    <a:pt x="18564" y="209"/>
                  </a:cubicBezTo>
                  <a:cubicBezTo>
                    <a:pt x="18864" y="67"/>
                    <a:pt x="19190" y="0"/>
                    <a:pt x="19515" y="0"/>
                  </a:cubicBezTo>
                  <a:cubicBezTo>
                    <a:pt x="19846" y="0"/>
                    <a:pt x="20171" y="67"/>
                    <a:pt x="20466" y="209"/>
                  </a:cubicBezTo>
                  <a:cubicBezTo>
                    <a:pt x="20742" y="368"/>
                    <a:pt x="20981" y="589"/>
                    <a:pt x="21165" y="859"/>
                  </a:cubicBezTo>
                  <a:cubicBezTo>
                    <a:pt x="21343" y="1123"/>
                    <a:pt x="21459" y="1423"/>
                    <a:pt x="21508" y="1742"/>
                  </a:cubicBezTo>
                  <a:cubicBezTo>
                    <a:pt x="22011" y="3754"/>
                    <a:pt x="22011" y="5864"/>
                    <a:pt x="21508" y="7876"/>
                  </a:cubicBezTo>
                  <a:cubicBezTo>
                    <a:pt x="20815" y="11011"/>
                    <a:pt x="19153" y="13851"/>
                    <a:pt x="16748" y="15992"/>
                  </a:cubicBezTo>
                  <a:cubicBezTo>
                    <a:pt x="14350" y="18126"/>
                    <a:pt x="11332" y="19451"/>
                    <a:pt x="8136" y="19777"/>
                  </a:cubicBezTo>
                  <a:close/>
                  <a:moveTo>
                    <a:pt x="4701" y="9655"/>
                  </a:moveTo>
                  <a:cubicBezTo>
                    <a:pt x="4437" y="11164"/>
                    <a:pt x="4744" y="12716"/>
                    <a:pt x="5559" y="14010"/>
                  </a:cubicBezTo>
                  <a:cubicBezTo>
                    <a:pt x="5842" y="14378"/>
                    <a:pt x="6204" y="14673"/>
                    <a:pt x="6621" y="14875"/>
                  </a:cubicBezTo>
                  <a:cubicBezTo>
                    <a:pt x="7032" y="15078"/>
                    <a:pt x="7492" y="15182"/>
                    <a:pt x="7952" y="15176"/>
                  </a:cubicBezTo>
                  <a:cubicBezTo>
                    <a:pt x="10062" y="14820"/>
                    <a:pt x="12025" y="13857"/>
                    <a:pt x="13607" y="12409"/>
                  </a:cubicBezTo>
                  <a:cubicBezTo>
                    <a:pt x="15184" y="10962"/>
                    <a:pt x="16313" y="9091"/>
                    <a:pt x="16846" y="7017"/>
                  </a:cubicBezTo>
                  <a:cubicBezTo>
                    <a:pt x="17037" y="6527"/>
                    <a:pt x="17141" y="6005"/>
                    <a:pt x="17153" y="5484"/>
                  </a:cubicBezTo>
                  <a:lnTo>
                    <a:pt x="4701" y="9655"/>
                  </a:lnTo>
                  <a:close/>
                </a:path>
              </a:pathLst>
            </a:custGeom>
            <a:solidFill>
              <a:srgbClr val="0E0E0E"/>
            </a:solidFill>
            <a:ln w="6134"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7D7E485E-0197-4BA3-885B-81A464B386EC}"/>
                </a:ext>
              </a:extLst>
            </p:cNvPr>
            <p:cNvSpPr/>
            <p:nvPr/>
          </p:nvSpPr>
          <p:spPr>
            <a:xfrm>
              <a:off x="5963633" y="1263699"/>
              <a:ext cx="17402" cy="20181"/>
            </a:xfrm>
            <a:custGeom>
              <a:avLst/>
              <a:gdLst>
                <a:gd name="connsiteX0" fmla="*/ 5665 w 17402"/>
                <a:gd name="connsiteY0" fmla="*/ 20181 h 20181"/>
                <a:gd name="connsiteX1" fmla="*/ 12786 w 17402"/>
                <a:gd name="connsiteY1" fmla="*/ 17022 h 20181"/>
                <a:gd name="connsiteX2" fmla="*/ 16829 w 17402"/>
                <a:gd name="connsiteY2" fmla="*/ 10367 h 20181"/>
                <a:gd name="connsiteX3" fmla="*/ 11738 w 17402"/>
                <a:gd name="connsiteY3" fmla="*/ 0 h 20181"/>
                <a:gd name="connsiteX4" fmla="*/ 4616 w 17402"/>
                <a:gd name="connsiteY4" fmla="*/ 3110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9" y="19881"/>
                    <a:pt x="10793" y="18783"/>
                    <a:pt x="12786" y="17022"/>
                  </a:cubicBezTo>
                  <a:cubicBezTo>
                    <a:pt x="14786" y="15268"/>
                    <a:pt x="16197" y="12943"/>
                    <a:pt x="16829" y="10367"/>
                  </a:cubicBezTo>
                  <a:cubicBezTo>
                    <a:pt x="18547" y="4785"/>
                    <a:pt x="16277" y="123"/>
                    <a:pt x="11738" y="0"/>
                  </a:cubicBezTo>
                  <a:cubicBezTo>
                    <a:pt x="9100" y="276"/>
                    <a:pt x="6610" y="1362"/>
                    <a:pt x="4616" y="3110"/>
                  </a:cubicBezTo>
                  <a:cubicBezTo>
                    <a:pt x="2616" y="4852"/>
                    <a:pt x="1205" y="7177"/>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1DD56C18-B806-45B9-AAF6-586954245DB1}"/>
                </a:ext>
              </a:extLst>
            </p:cNvPr>
            <p:cNvSpPr/>
            <p:nvPr/>
          </p:nvSpPr>
          <p:spPr>
            <a:xfrm>
              <a:off x="5961292" y="1261369"/>
              <a:ext cx="22082" cy="24781"/>
            </a:xfrm>
            <a:custGeom>
              <a:avLst/>
              <a:gdLst>
                <a:gd name="connsiteX0" fmla="*/ 8252 w 22082"/>
                <a:gd name="connsiteY0" fmla="*/ 24782 h 24781"/>
                <a:gd name="connsiteX1" fmla="*/ 7884 w 22082"/>
                <a:gd name="connsiteY1" fmla="*/ 24782 h 24781"/>
                <a:gd name="connsiteX2" fmla="*/ 4431 w 22082"/>
                <a:gd name="connsiteY2" fmla="*/ 23893 h 24781"/>
                <a:gd name="connsiteX3" fmla="*/ 1750 w 22082"/>
                <a:gd name="connsiteY3" fmla="*/ 21531 h 24781"/>
                <a:gd name="connsiteX4" fmla="*/ 63 w 22082"/>
                <a:gd name="connsiteY4" fmla="*/ 16593 h 24781"/>
                <a:gd name="connsiteX5" fmla="*/ 707 w 22082"/>
                <a:gd name="connsiteY5" fmla="*/ 11410 h 24781"/>
                <a:gd name="connsiteX6" fmla="*/ 5565 w 22082"/>
                <a:gd name="connsiteY6" fmla="*/ 3466 h 24781"/>
                <a:gd name="connsiteX7" fmla="*/ 14202 w 22082"/>
                <a:gd name="connsiteY7" fmla="*/ 0 h 24781"/>
                <a:gd name="connsiteX8" fmla="*/ 17644 w 22082"/>
                <a:gd name="connsiteY8" fmla="*/ 920 h 24781"/>
                <a:gd name="connsiteX9" fmla="*/ 20336 w 22082"/>
                <a:gd name="connsiteY9" fmla="*/ 3251 h 24781"/>
                <a:gd name="connsiteX10" fmla="*/ 22023 w 22082"/>
                <a:gd name="connsiteY10" fmla="*/ 8189 h 24781"/>
                <a:gd name="connsiteX11" fmla="*/ 21379 w 22082"/>
                <a:gd name="connsiteY11" fmla="*/ 13372 h 24781"/>
                <a:gd name="connsiteX12" fmla="*/ 16600 w 22082"/>
                <a:gd name="connsiteY12" fmla="*/ 21126 h 24781"/>
                <a:gd name="connsiteX13" fmla="*/ 8252 w 22082"/>
                <a:gd name="connsiteY13" fmla="*/ 24782 h 24781"/>
                <a:gd name="connsiteX14" fmla="*/ 8252 w 22082"/>
                <a:gd name="connsiteY14" fmla="*/ 20181 h 24781"/>
                <a:gd name="connsiteX15" fmla="*/ 13908 w 22082"/>
                <a:gd name="connsiteY15" fmla="*/ 17415 h 24781"/>
                <a:gd name="connsiteX16" fmla="*/ 17147 w 22082"/>
                <a:gd name="connsiteY16" fmla="*/ 12023 h 24781"/>
                <a:gd name="connsiteX17" fmla="*/ 17644 w 22082"/>
                <a:gd name="connsiteY17" fmla="*/ 8907 h 24781"/>
                <a:gd name="connsiteX18" fmla="*/ 16717 w 22082"/>
                <a:gd name="connsiteY18" fmla="*/ 5889 h 24781"/>
                <a:gd name="connsiteX19" fmla="*/ 15632 w 22082"/>
                <a:gd name="connsiteY19" fmla="*/ 4895 h 24781"/>
                <a:gd name="connsiteX20" fmla="*/ 14202 w 22082"/>
                <a:gd name="connsiteY20" fmla="*/ 4539 h 24781"/>
                <a:gd name="connsiteX21" fmla="*/ 8553 w 22082"/>
                <a:gd name="connsiteY21" fmla="*/ 7306 h 24781"/>
                <a:gd name="connsiteX22" fmla="*/ 5308 w 22082"/>
                <a:gd name="connsiteY22" fmla="*/ 12698 h 24781"/>
                <a:gd name="connsiteX23" fmla="*/ 4823 w 22082"/>
                <a:gd name="connsiteY23" fmla="*/ 15802 h 24781"/>
                <a:gd name="connsiteX24" fmla="*/ 5676 w 22082"/>
                <a:gd name="connsiteY24" fmla="*/ 18832 h 24781"/>
                <a:gd name="connsiteX25" fmla="*/ 6811 w 22082"/>
                <a:gd name="connsiteY25" fmla="*/ 19789 h 24781"/>
                <a:gd name="connsiteX26" fmla="*/ 8252 w 22082"/>
                <a:gd name="connsiteY26" fmla="*/ 20120 h 24781"/>
                <a:gd name="connsiteX27" fmla="*/ 8252 w 22082"/>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2" h="24781">
                  <a:moveTo>
                    <a:pt x="8252" y="24782"/>
                  </a:moveTo>
                  <a:lnTo>
                    <a:pt x="7884" y="24782"/>
                  </a:lnTo>
                  <a:cubicBezTo>
                    <a:pt x="6682" y="24757"/>
                    <a:pt x="5492" y="24457"/>
                    <a:pt x="4431" y="23893"/>
                  </a:cubicBezTo>
                  <a:cubicBezTo>
                    <a:pt x="3363" y="23322"/>
                    <a:pt x="2443" y="22518"/>
                    <a:pt x="1750" y="21531"/>
                  </a:cubicBezTo>
                  <a:cubicBezTo>
                    <a:pt x="817" y="20034"/>
                    <a:pt x="241" y="18341"/>
                    <a:pt x="63" y="16593"/>
                  </a:cubicBezTo>
                  <a:cubicBezTo>
                    <a:pt x="-121" y="14838"/>
                    <a:pt x="100" y="13066"/>
                    <a:pt x="707" y="11410"/>
                  </a:cubicBezTo>
                  <a:cubicBezTo>
                    <a:pt x="1431" y="8306"/>
                    <a:pt x="3130" y="5521"/>
                    <a:pt x="5565" y="3466"/>
                  </a:cubicBezTo>
                  <a:cubicBezTo>
                    <a:pt x="7995" y="1411"/>
                    <a:pt x="11025" y="196"/>
                    <a:pt x="14202" y="0"/>
                  </a:cubicBezTo>
                  <a:cubicBezTo>
                    <a:pt x="15405" y="43"/>
                    <a:pt x="16582" y="362"/>
                    <a:pt x="17644" y="920"/>
                  </a:cubicBezTo>
                  <a:cubicBezTo>
                    <a:pt x="18705" y="1484"/>
                    <a:pt x="19625" y="2282"/>
                    <a:pt x="20336" y="3251"/>
                  </a:cubicBezTo>
                  <a:cubicBezTo>
                    <a:pt x="21262" y="4748"/>
                    <a:pt x="21839" y="6441"/>
                    <a:pt x="22023" y="8189"/>
                  </a:cubicBezTo>
                  <a:cubicBezTo>
                    <a:pt x="22201" y="9944"/>
                    <a:pt x="21980" y="11716"/>
                    <a:pt x="21379" y="13372"/>
                  </a:cubicBezTo>
                  <a:cubicBezTo>
                    <a:pt x="20613" y="16384"/>
                    <a:pt x="18944" y="19090"/>
                    <a:pt x="16600" y="21126"/>
                  </a:cubicBezTo>
                  <a:cubicBezTo>
                    <a:pt x="14251" y="23169"/>
                    <a:pt x="11344" y="24438"/>
                    <a:pt x="8252" y="24782"/>
                  </a:cubicBezTo>
                  <a:close/>
                  <a:moveTo>
                    <a:pt x="8252" y="20181"/>
                  </a:moveTo>
                  <a:cubicBezTo>
                    <a:pt x="10362" y="19826"/>
                    <a:pt x="12325" y="18863"/>
                    <a:pt x="13908" y="17415"/>
                  </a:cubicBezTo>
                  <a:cubicBezTo>
                    <a:pt x="15484" y="15967"/>
                    <a:pt x="16607" y="14096"/>
                    <a:pt x="17147" y="12023"/>
                  </a:cubicBezTo>
                  <a:cubicBezTo>
                    <a:pt x="17545" y="11035"/>
                    <a:pt x="17717" y="9968"/>
                    <a:pt x="17644" y="8907"/>
                  </a:cubicBezTo>
                  <a:cubicBezTo>
                    <a:pt x="17570" y="7839"/>
                    <a:pt x="17251" y="6809"/>
                    <a:pt x="16717" y="5889"/>
                  </a:cubicBezTo>
                  <a:cubicBezTo>
                    <a:pt x="16441" y="5472"/>
                    <a:pt x="16073" y="5134"/>
                    <a:pt x="15632" y="4895"/>
                  </a:cubicBezTo>
                  <a:cubicBezTo>
                    <a:pt x="15190" y="4662"/>
                    <a:pt x="14699" y="4539"/>
                    <a:pt x="14202" y="4539"/>
                  </a:cubicBezTo>
                  <a:cubicBezTo>
                    <a:pt x="12092" y="4895"/>
                    <a:pt x="10129" y="5858"/>
                    <a:pt x="8553" y="7306"/>
                  </a:cubicBezTo>
                  <a:cubicBezTo>
                    <a:pt x="6970" y="8753"/>
                    <a:pt x="5847" y="10624"/>
                    <a:pt x="5308" y="12698"/>
                  </a:cubicBezTo>
                  <a:cubicBezTo>
                    <a:pt x="4927" y="13685"/>
                    <a:pt x="4756" y="14746"/>
                    <a:pt x="4823" y="15802"/>
                  </a:cubicBezTo>
                  <a:cubicBezTo>
                    <a:pt x="4884" y="16863"/>
                    <a:pt x="5179" y="17893"/>
                    <a:pt x="5676" y="18832"/>
                  </a:cubicBezTo>
                  <a:cubicBezTo>
                    <a:pt x="5970" y="19237"/>
                    <a:pt x="6357" y="19568"/>
                    <a:pt x="6811" y="19789"/>
                  </a:cubicBezTo>
                  <a:cubicBezTo>
                    <a:pt x="7258" y="20016"/>
                    <a:pt x="7749" y="20126"/>
                    <a:pt x="8252" y="20120"/>
                  </a:cubicBezTo>
                  <a:lnTo>
                    <a:pt x="8252" y="20181"/>
                  </a:lnTo>
                  <a:close/>
                </a:path>
              </a:pathLst>
            </a:custGeom>
            <a:solidFill>
              <a:srgbClr val="0E0E0E"/>
            </a:solidFill>
            <a:ln w="6134"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1E456B7B-3150-4B4D-B6DA-C0C860C3EFF9}"/>
                </a:ext>
              </a:extLst>
            </p:cNvPr>
            <p:cNvSpPr/>
            <p:nvPr/>
          </p:nvSpPr>
          <p:spPr>
            <a:xfrm>
              <a:off x="6000377" y="1265110"/>
              <a:ext cx="17402" cy="20181"/>
            </a:xfrm>
            <a:custGeom>
              <a:avLst/>
              <a:gdLst>
                <a:gd name="connsiteX0" fmla="*/ 5665 w 17402"/>
                <a:gd name="connsiteY0" fmla="*/ 20181 h 20181"/>
                <a:gd name="connsiteX1" fmla="*/ 12786 w 17402"/>
                <a:gd name="connsiteY1" fmla="*/ 17028 h 20181"/>
                <a:gd name="connsiteX2" fmla="*/ 16829 w 17402"/>
                <a:gd name="connsiteY2" fmla="*/ 10367 h 20181"/>
                <a:gd name="connsiteX3" fmla="*/ 11738 w 17402"/>
                <a:gd name="connsiteY3" fmla="*/ 0 h 20181"/>
                <a:gd name="connsiteX4" fmla="*/ 4610 w 17402"/>
                <a:gd name="connsiteY4" fmla="*/ 3110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9" y="19881"/>
                    <a:pt x="10793" y="18783"/>
                    <a:pt x="12786" y="17028"/>
                  </a:cubicBezTo>
                  <a:cubicBezTo>
                    <a:pt x="14786" y="15274"/>
                    <a:pt x="16197" y="12949"/>
                    <a:pt x="16829" y="10367"/>
                  </a:cubicBezTo>
                  <a:cubicBezTo>
                    <a:pt x="18547" y="4785"/>
                    <a:pt x="16277" y="123"/>
                    <a:pt x="11738" y="0"/>
                  </a:cubicBezTo>
                  <a:cubicBezTo>
                    <a:pt x="9100" y="282"/>
                    <a:pt x="6610" y="1368"/>
                    <a:pt x="4610" y="3110"/>
                  </a:cubicBezTo>
                  <a:cubicBezTo>
                    <a:pt x="2616" y="4858"/>
                    <a:pt x="1205" y="7177"/>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A30C7DD2-979D-4C96-8E54-5E81AB9A1C21}"/>
                </a:ext>
              </a:extLst>
            </p:cNvPr>
            <p:cNvSpPr/>
            <p:nvPr/>
          </p:nvSpPr>
          <p:spPr>
            <a:xfrm>
              <a:off x="5998032" y="1262779"/>
              <a:ext cx="22148" cy="24781"/>
            </a:xfrm>
            <a:custGeom>
              <a:avLst/>
              <a:gdLst>
                <a:gd name="connsiteX0" fmla="*/ 8255 w 22148"/>
                <a:gd name="connsiteY0" fmla="*/ 24782 h 24781"/>
                <a:gd name="connsiteX1" fmla="*/ 7887 w 22148"/>
                <a:gd name="connsiteY1" fmla="*/ 24782 h 24781"/>
                <a:gd name="connsiteX2" fmla="*/ 4433 w 22148"/>
                <a:gd name="connsiteY2" fmla="*/ 23893 h 24781"/>
                <a:gd name="connsiteX3" fmla="*/ 1753 w 22148"/>
                <a:gd name="connsiteY3" fmla="*/ 21531 h 24781"/>
                <a:gd name="connsiteX4" fmla="*/ 60 w 22148"/>
                <a:gd name="connsiteY4" fmla="*/ 16593 h 24781"/>
                <a:gd name="connsiteX5" fmla="*/ 710 w 22148"/>
                <a:gd name="connsiteY5" fmla="*/ 11410 h 24781"/>
                <a:gd name="connsiteX6" fmla="*/ 5611 w 22148"/>
                <a:gd name="connsiteY6" fmla="*/ 3521 h 24781"/>
                <a:gd name="connsiteX7" fmla="*/ 14205 w 22148"/>
                <a:gd name="connsiteY7" fmla="*/ 0 h 24781"/>
                <a:gd name="connsiteX8" fmla="*/ 17652 w 22148"/>
                <a:gd name="connsiteY8" fmla="*/ 902 h 24781"/>
                <a:gd name="connsiteX9" fmla="*/ 20339 w 22148"/>
                <a:gd name="connsiteY9" fmla="*/ 3251 h 24781"/>
                <a:gd name="connsiteX10" fmla="*/ 22081 w 22148"/>
                <a:gd name="connsiteY10" fmla="*/ 8183 h 24781"/>
                <a:gd name="connsiteX11" fmla="*/ 21443 w 22148"/>
                <a:gd name="connsiteY11" fmla="*/ 13372 h 24781"/>
                <a:gd name="connsiteX12" fmla="*/ 16634 w 22148"/>
                <a:gd name="connsiteY12" fmla="*/ 21145 h 24781"/>
                <a:gd name="connsiteX13" fmla="*/ 8255 w 22148"/>
                <a:gd name="connsiteY13" fmla="*/ 24782 h 24781"/>
                <a:gd name="connsiteX14" fmla="*/ 8255 w 22148"/>
                <a:gd name="connsiteY14" fmla="*/ 20181 h 24781"/>
                <a:gd name="connsiteX15" fmla="*/ 13825 w 22148"/>
                <a:gd name="connsiteY15" fmla="*/ 17396 h 24781"/>
                <a:gd name="connsiteX16" fmla="*/ 16965 w 22148"/>
                <a:gd name="connsiteY16" fmla="*/ 12023 h 24781"/>
                <a:gd name="connsiteX17" fmla="*/ 17462 w 22148"/>
                <a:gd name="connsiteY17" fmla="*/ 8907 h 24781"/>
                <a:gd name="connsiteX18" fmla="*/ 16536 w 22148"/>
                <a:gd name="connsiteY18" fmla="*/ 5889 h 24781"/>
                <a:gd name="connsiteX19" fmla="*/ 15450 w 22148"/>
                <a:gd name="connsiteY19" fmla="*/ 4895 h 24781"/>
                <a:gd name="connsiteX20" fmla="*/ 14021 w 22148"/>
                <a:gd name="connsiteY20" fmla="*/ 4539 h 24781"/>
                <a:gd name="connsiteX21" fmla="*/ 8365 w 22148"/>
                <a:gd name="connsiteY21" fmla="*/ 7306 h 24781"/>
                <a:gd name="connsiteX22" fmla="*/ 5126 w 22148"/>
                <a:gd name="connsiteY22" fmla="*/ 12698 h 24781"/>
                <a:gd name="connsiteX23" fmla="*/ 4642 w 22148"/>
                <a:gd name="connsiteY23" fmla="*/ 15814 h 24781"/>
                <a:gd name="connsiteX24" fmla="*/ 5556 w 22148"/>
                <a:gd name="connsiteY24" fmla="*/ 18832 h 24781"/>
                <a:gd name="connsiteX25" fmla="*/ 6648 w 22148"/>
                <a:gd name="connsiteY25" fmla="*/ 19795 h 24781"/>
                <a:gd name="connsiteX26" fmla="*/ 8071 w 22148"/>
                <a:gd name="connsiteY26" fmla="*/ 20120 h 24781"/>
                <a:gd name="connsiteX27" fmla="*/ 8255 w 22148"/>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1">
                  <a:moveTo>
                    <a:pt x="8255" y="24782"/>
                  </a:moveTo>
                  <a:lnTo>
                    <a:pt x="7887" y="24782"/>
                  </a:lnTo>
                  <a:cubicBezTo>
                    <a:pt x="6678" y="24757"/>
                    <a:pt x="5494" y="24457"/>
                    <a:pt x="4433" y="23893"/>
                  </a:cubicBezTo>
                  <a:cubicBezTo>
                    <a:pt x="3366" y="23322"/>
                    <a:pt x="2446" y="22519"/>
                    <a:pt x="1753" y="21531"/>
                  </a:cubicBezTo>
                  <a:cubicBezTo>
                    <a:pt x="820" y="20034"/>
                    <a:pt x="243" y="18341"/>
                    <a:pt x="60" y="16593"/>
                  </a:cubicBezTo>
                  <a:cubicBezTo>
                    <a:pt x="-118" y="14839"/>
                    <a:pt x="103" y="13066"/>
                    <a:pt x="710" y="11410"/>
                  </a:cubicBezTo>
                  <a:cubicBezTo>
                    <a:pt x="1477" y="8330"/>
                    <a:pt x="3188" y="5570"/>
                    <a:pt x="5611" y="3521"/>
                  </a:cubicBezTo>
                  <a:cubicBezTo>
                    <a:pt x="8034" y="1472"/>
                    <a:pt x="11040" y="239"/>
                    <a:pt x="14205" y="0"/>
                  </a:cubicBezTo>
                  <a:cubicBezTo>
                    <a:pt x="15407" y="31"/>
                    <a:pt x="16591" y="337"/>
                    <a:pt x="17652" y="902"/>
                  </a:cubicBezTo>
                  <a:cubicBezTo>
                    <a:pt x="18720" y="1466"/>
                    <a:pt x="19640" y="2270"/>
                    <a:pt x="20339" y="3251"/>
                  </a:cubicBezTo>
                  <a:cubicBezTo>
                    <a:pt x="21296" y="4736"/>
                    <a:pt x="21891" y="6422"/>
                    <a:pt x="22081" y="8183"/>
                  </a:cubicBezTo>
                  <a:cubicBezTo>
                    <a:pt x="22271" y="9937"/>
                    <a:pt x="22057" y="11716"/>
                    <a:pt x="21443" y="13372"/>
                  </a:cubicBezTo>
                  <a:cubicBezTo>
                    <a:pt x="20670" y="16390"/>
                    <a:pt x="18996" y="19102"/>
                    <a:pt x="16634" y="21145"/>
                  </a:cubicBezTo>
                  <a:cubicBezTo>
                    <a:pt x="14279" y="23181"/>
                    <a:pt x="11353" y="24451"/>
                    <a:pt x="8255" y="24782"/>
                  </a:cubicBezTo>
                  <a:close/>
                  <a:moveTo>
                    <a:pt x="8255" y="20181"/>
                  </a:moveTo>
                  <a:cubicBezTo>
                    <a:pt x="10341" y="19813"/>
                    <a:pt x="12279" y="18844"/>
                    <a:pt x="13825" y="17396"/>
                  </a:cubicBezTo>
                  <a:cubicBezTo>
                    <a:pt x="15370" y="15949"/>
                    <a:pt x="16462" y="14078"/>
                    <a:pt x="16965" y="12023"/>
                  </a:cubicBezTo>
                  <a:cubicBezTo>
                    <a:pt x="17364" y="11035"/>
                    <a:pt x="17536" y="9968"/>
                    <a:pt x="17462" y="8907"/>
                  </a:cubicBezTo>
                  <a:cubicBezTo>
                    <a:pt x="17389" y="7839"/>
                    <a:pt x="17070" y="6809"/>
                    <a:pt x="16536" y="5889"/>
                  </a:cubicBezTo>
                  <a:cubicBezTo>
                    <a:pt x="16260" y="5472"/>
                    <a:pt x="15886" y="5128"/>
                    <a:pt x="15450" y="4895"/>
                  </a:cubicBezTo>
                  <a:cubicBezTo>
                    <a:pt x="15009" y="4662"/>
                    <a:pt x="14518" y="4539"/>
                    <a:pt x="14021" y="4539"/>
                  </a:cubicBezTo>
                  <a:cubicBezTo>
                    <a:pt x="11911" y="4895"/>
                    <a:pt x="9948" y="5858"/>
                    <a:pt x="8365" y="7306"/>
                  </a:cubicBezTo>
                  <a:cubicBezTo>
                    <a:pt x="6789" y="8753"/>
                    <a:pt x="5666" y="10624"/>
                    <a:pt x="5126" y="12698"/>
                  </a:cubicBezTo>
                  <a:cubicBezTo>
                    <a:pt x="4734" y="13685"/>
                    <a:pt x="4568" y="14753"/>
                    <a:pt x="4642" y="15814"/>
                  </a:cubicBezTo>
                  <a:cubicBezTo>
                    <a:pt x="4715" y="16875"/>
                    <a:pt x="5028" y="17906"/>
                    <a:pt x="5556" y="18832"/>
                  </a:cubicBezTo>
                  <a:cubicBezTo>
                    <a:pt x="5832" y="19237"/>
                    <a:pt x="6206" y="19574"/>
                    <a:pt x="6648" y="19795"/>
                  </a:cubicBezTo>
                  <a:cubicBezTo>
                    <a:pt x="7089" y="20022"/>
                    <a:pt x="7574" y="20132"/>
                    <a:pt x="8071" y="20120"/>
                  </a:cubicBezTo>
                  <a:lnTo>
                    <a:pt x="8255" y="20181"/>
                  </a:lnTo>
                  <a:close/>
                </a:path>
              </a:pathLst>
            </a:custGeom>
            <a:solidFill>
              <a:srgbClr val="0E0E0E"/>
            </a:solidFill>
            <a:ln w="6134"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DF01D475-E8BC-454B-A3F7-D8C19FFB2F87}"/>
                </a:ext>
              </a:extLst>
            </p:cNvPr>
            <p:cNvSpPr/>
            <p:nvPr/>
          </p:nvSpPr>
          <p:spPr>
            <a:xfrm>
              <a:off x="6037121" y="1266521"/>
              <a:ext cx="17402" cy="20181"/>
            </a:xfrm>
            <a:custGeom>
              <a:avLst/>
              <a:gdLst>
                <a:gd name="connsiteX0" fmla="*/ 5665 w 17402"/>
                <a:gd name="connsiteY0" fmla="*/ 20181 h 20181"/>
                <a:gd name="connsiteX1" fmla="*/ 12787 w 17402"/>
                <a:gd name="connsiteY1" fmla="*/ 17028 h 20181"/>
                <a:gd name="connsiteX2" fmla="*/ 16829 w 17402"/>
                <a:gd name="connsiteY2" fmla="*/ 10367 h 20181"/>
                <a:gd name="connsiteX3" fmla="*/ 11738 w 17402"/>
                <a:gd name="connsiteY3" fmla="*/ 0 h 20181"/>
                <a:gd name="connsiteX4" fmla="*/ 4610 w 17402"/>
                <a:gd name="connsiteY4" fmla="*/ 3110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881"/>
                    <a:pt x="10793" y="18783"/>
                    <a:pt x="12787" y="17028"/>
                  </a:cubicBezTo>
                  <a:cubicBezTo>
                    <a:pt x="14780" y="15274"/>
                    <a:pt x="16191" y="12949"/>
                    <a:pt x="16829" y="10367"/>
                  </a:cubicBezTo>
                  <a:cubicBezTo>
                    <a:pt x="18546" y="4785"/>
                    <a:pt x="16277" y="123"/>
                    <a:pt x="11738" y="0"/>
                  </a:cubicBezTo>
                  <a:cubicBezTo>
                    <a:pt x="9100" y="282"/>
                    <a:pt x="6609" y="1368"/>
                    <a:pt x="4610" y="3110"/>
                  </a:cubicBezTo>
                  <a:cubicBezTo>
                    <a:pt x="2610" y="4858"/>
                    <a:pt x="1205" y="7177"/>
                    <a:pt x="573" y="9753"/>
                  </a:cubicBezTo>
                  <a:cubicBezTo>
                    <a:pt x="-1144" y="15335"/>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FF316A32-4291-4642-9389-AFE207EE83EA}"/>
                </a:ext>
              </a:extLst>
            </p:cNvPr>
            <p:cNvSpPr/>
            <p:nvPr/>
          </p:nvSpPr>
          <p:spPr>
            <a:xfrm>
              <a:off x="6034776" y="1264190"/>
              <a:ext cx="22150" cy="24782"/>
            </a:xfrm>
            <a:custGeom>
              <a:avLst/>
              <a:gdLst>
                <a:gd name="connsiteX0" fmla="*/ 8255 w 22150"/>
                <a:gd name="connsiteY0" fmla="*/ 24782 h 24782"/>
                <a:gd name="connsiteX1" fmla="*/ 7887 w 22150"/>
                <a:gd name="connsiteY1" fmla="*/ 24782 h 24782"/>
                <a:gd name="connsiteX2" fmla="*/ 4433 w 22150"/>
                <a:gd name="connsiteY2" fmla="*/ 23886 h 24782"/>
                <a:gd name="connsiteX3" fmla="*/ 1753 w 22150"/>
                <a:gd name="connsiteY3" fmla="*/ 21531 h 24782"/>
                <a:gd name="connsiteX4" fmla="*/ 60 w 22150"/>
                <a:gd name="connsiteY4" fmla="*/ 16587 h 24782"/>
                <a:gd name="connsiteX5" fmla="*/ 710 w 22150"/>
                <a:gd name="connsiteY5" fmla="*/ 11410 h 24782"/>
                <a:gd name="connsiteX6" fmla="*/ 5593 w 22150"/>
                <a:gd name="connsiteY6" fmla="*/ 3497 h 24782"/>
                <a:gd name="connsiteX7" fmla="*/ 14205 w 22150"/>
                <a:gd name="connsiteY7" fmla="*/ 0 h 24782"/>
                <a:gd name="connsiteX8" fmla="*/ 17652 w 22150"/>
                <a:gd name="connsiteY8" fmla="*/ 902 h 24782"/>
                <a:gd name="connsiteX9" fmla="*/ 20339 w 22150"/>
                <a:gd name="connsiteY9" fmla="*/ 3251 h 24782"/>
                <a:gd name="connsiteX10" fmla="*/ 22081 w 22150"/>
                <a:gd name="connsiteY10" fmla="*/ 8183 h 24782"/>
                <a:gd name="connsiteX11" fmla="*/ 21443 w 22150"/>
                <a:gd name="connsiteY11" fmla="*/ 13373 h 24782"/>
                <a:gd name="connsiteX12" fmla="*/ 16640 w 22150"/>
                <a:gd name="connsiteY12" fmla="*/ 21145 h 24782"/>
                <a:gd name="connsiteX13" fmla="*/ 8255 w 22150"/>
                <a:gd name="connsiteY13" fmla="*/ 24782 h 24782"/>
                <a:gd name="connsiteX14" fmla="*/ 13837 w 22150"/>
                <a:gd name="connsiteY14" fmla="*/ 4601 h 24782"/>
                <a:gd name="connsiteX15" fmla="*/ 8267 w 22150"/>
                <a:gd name="connsiteY15" fmla="*/ 7386 h 24782"/>
                <a:gd name="connsiteX16" fmla="*/ 5126 w 22150"/>
                <a:gd name="connsiteY16" fmla="*/ 12759 h 24782"/>
                <a:gd name="connsiteX17" fmla="*/ 4642 w 22150"/>
                <a:gd name="connsiteY17" fmla="*/ 15863 h 24782"/>
                <a:gd name="connsiteX18" fmla="*/ 5494 w 22150"/>
                <a:gd name="connsiteY18" fmla="*/ 18893 h 24782"/>
                <a:gd name="connsiteX19" fmla="*/ 6629 w 22150"/>
                <a:gd name="connsiteY19" fmla="*/ 19850 h 24782"/>
                <a:gd name="connsiteX20" fmla="*/ 8071 w 22150"/>
                <a:gd name="connsiteY20" fmla="*/ 20181 h 24782"/>
                <a:gd name="connsiteX21" fmla="*/ 13782 w 22150"/>
                <a:gd name="connsiteY21" fmla="*/ 17476 h 24782"/>
                <a:gd name="connsiteX22" fmla="*/ 16965 w 22150"/>
                <a:gd name="connsiteY22" fmla="*/ 12023 h 24782"/>
                <a:gd name="connsiteX23" fmla="*/ 17462 w 22150"/>
                <a:gd name="connsiteY23" fmla="*/ 8907 h 24782"/>
                <a:gd name="connsiteX24" fmla="*/ 16536 w 22150"/>
                <a:gd name="connsiteY24" fmla="*/ 5889 h 24782"/>
                <a:gd name="connsiteX25" fmla="*/ 15450 w 22150"/>
                <a:gd name="connsiteY25" fmla="*/ 4895 h 24782"/>
                <a:gd name="connsiteX26" fmla="*/ 14021 w 22150"/>
                <a:gd name="connsiteY26" fmla="*/ 4539 h 24782"/>
                <a:gd name="connsiteX27" fmla="*/ 13837 w 2215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0" h="24782">
                  <a:moveTo>
                    <a:pt x="8255" y="24782"/>
                  </a:moveTo>
                  <a:lnTo>
                    <a:pt x="7887" y="24782"/>
                  </a:lnTo>
                  <a:cubicBezTo>
                    <a:pt x="6685" y="24758"/>
                    <a:pt x="5501" y="24457"/>
                    <a:pt x="4433" y="23886"/>
                  </a:cubicBezTo>
                  <a:cubicBezTo>
                    <a:pt x="3366" y="23322"/>
                    <a:pt x="2446" y="22519"/>
                    <a:pt x="1753" y="21531"/>
                  </a:cubicBezTo>
                  <a:cubicBezTo>
                    <a:pt x="820" y="20034"/>
                    <a:pt x="244" y="18341"/>
                    <a:pt x="60" y="16587"/>
                  </a:cubicBezTo>
                  <a:cubicBezTo>
                    <a:pt x="-118" y="14839"/>
                    <a:pt x="103" y="13066"/>
                    <a:pt x="710" y="11410"/>
                  </a:cubicBezTo>
                  <a:cubicBezTo>
                    <a:pt x="1458" y="8318"/>
                    <a:pt x="3170" y="5551"/>
                    <a:pt x="5593" y="3497"/>
                  </a:cubicBezTo>
                  <a:cubicBezTo>
                    <a:pt x="8022" y="1448"/>
                    <a:pt x="11040" y="221"/>
                    <a:pt x="14205" y="0"/>
                  </a:cubicBezTo>
                  <a:cubicBezTo>
                    <a:pt x="15407" y="31"/>
                    <a:pt x="16591" y="337"/>
                    <a:pt x="17652" y="902"/>
                  </a:cubicBezTo>
                  <a:cubicBezTo>
                    <a:pt x="18720" y="1466"/>
                    <a:pt x="19640" y="2270"/>
                    <a:pt x="20339" y="3251"/>
                  </a:cubicBezTo>
                  <a:cubicBezTo>
                    <a:pt x="21296" y="4736"/>
                    <a:pt x="21891" y="6422"/>
                    <a:pt x="22081" y="8183"/>
                  </a:cubicBezTo>
                  <a:cubicBezTo>
                    <a:pt x="22278" y="9937"/>
                    <a:pt x="22057" y="11716"/>
                    <a:pt x="21443" y="13373"/>
                  </a:cubicBezTo>
                  <a:cubicBezTo>
                    <a:pt x="20670" y="16390"/>
                    <a:pt x="18996" y="19102"/>
                    <a:pt x="16640" y="21145"/>
                  </a:cubicBezTo>
                  <a:cubicBezTo>
                    <a:pt x="14279" y="23181"/>
                    <a:pt x="11359" y="24451"/>
                    <a:pt x="8255" y="24782"/>
                  </a:cubicBezTo>
                  <a:close/>
                  <a:moveTo>
                    <a:pt x="13837" y="4601"/>
                  </a:moveTo>
                  <a:cubicBezTo>
                    <a:pt x="11751" y="4969"/>
                    <a:pt x="9819" y="5938"/>
                    <a:pt x="8267" y="7386"/>
                  </a:cubicBezTo>
                  <a:cubicBezTo>
                    <a:pt x="6721" y="8833"/>
                    <a:pt x="5630" y="10698"/>
                    <a:pt x="5126" y="12759"/>
                  </a:cubicBezTo>
                  <a:cubicBezTo>
                    <a:pt x="4746" y="13747"/>
                    <a:pt x="4575" y="14808"/>
                    <a:pt x="4642" y="15863"/>
                  </a:cubicBezTo>
                  <a:cubicBezTo>
                    <a:pt x="4703" y="16924"/>
                    <a:pt x="4998" y="17955"/>
                    <a:pt x="5494" y="18893"/>
                  </a:cubicBezTo>
                  <a:cubicBezTo>
                    <a:pt x="5789" y="19298"/>
                    <a:pt x="6175" y="19629"/>
                    <a:pt x="6629" y="19850"/>
                  </a:cubicBezTo>
                  <a:cubicBezTo>
                    <a:pt x="7077" y="20077"/>
                    <a:pt x="7568" y="20188"/>
                    <a:pt x="8071" y="20181"/>
                  </a:cubicBezTo>
                  <a:cubicBezTo>
                    <a:pt x="10205" y="19875"/>
                    <a:pt x="12193" y="18936"/>
                    <a:pt x="13782" y="17476"/>
                  </a:cubicBezTo>
                  <a:cubicBezTo>
                    <a:pt x="15371" y="16022"/>
                    <a:pt x="16481" y="14121"/>
                    <a:pt x="16965" y="12023"/>
                  </a:cubicBezTo>
                  <a:cubicBezTo>
                    <a:pt x="17364" y="11035"/>
                    <a:pt x="17536" y="9968"/>
                    <a:pt x="17462" y="8907"/>
                  </a:cubicBezTo>
                  <a:cubicBezTo>
                    <a:pt x="17389" y="7839"/>
                    <a:pt x="17070" y="6809"/>
                    <a:pt x="16536" y="5889"/>
                  </a:cubicBezTo>
                  <a:cubicBezTo>
                    <a:pt x="16260" y="5472"/>
                    <a:pt x="15892" y="5128"/>
                    <a:pt x="15450" y="4895"/>
                  </a:cubicBezTo>
                  <a:cubicBezTo>
                    <a:pt x="15009" y="4662"/>
                    <a:pt x="14518" y="4539"/>
                    <a:pt x="14021" y="4539"/>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296" name="Freeform: Shape 295">
              <a:extLst>
                <a:ext uri="{FF2B5EF4-FFF2-40B4-BE49-F238E27FC236}">
                  <a16:creationId xmlns:a16="http://schemas.microsoft.com/office/drawing/2014/main" id="{BAAA7CFB-F0DF-41F3-99AB-229EE63C5594}"/>
                </a:ext>
              </a:extLst>
            </p:cNvPr>
            <p:cNvSpPr/>
            <p:nvPr/>
          </p:nvSpPr>
          <p:spPr>
            <a:xfrm>
              <a:off x="5862012" y="1299339"/>
              <a:ext cx="16752" cy="13801"/>
            </a:xfrm>
            <a:custGeom>
              <a:avLst/>
              <a:gdLst>
                <a:gd name="connsiteX0" fmla="*/ 5030 w 16752"/>
                <a:gd name="connsiteY0" fmla="*/ 13802 h 13801"/>
                <a:gd name="connsiteX1" fmla="*/ 12158 w 16752"/>
                <a:gd name="connsiteY1" fmla="*/ 10692 h 13801"/>
                <a:gd name="connsiteX2" fmla="*/ 16194 w 16752"/>
                <a:gd name="connsiteY2" fmla="*/ 4048 h 13801"/>
                <a:gd name="connsiteX3" fmla="*/ 16747 w 16752"/>
                <a:gd name="connsiteY3" fmla="*/ 0 h 13801"/>
                <a:gd name="connsiteX4" fmla="*/ 0 w 16752"/>
                <a:gd name="connsiteY4" fmla="*/ 10060 h 13801"/>
                <a:gd name="connsiteX5" fmla="*/ 1914 w 16752"/>
                <a:gd name="connsiteY5" fmla="*/ 12734 h 13801"/>
                <a:gd name="connsiteX6" fmla="*/ 5030 w 16752"/>
                <a:gd name="connsiteY6" fmla="*/ 13802 h 13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2" h="13801">
                  <a:moveTo>
                    <a:pt x="5030" y="13802"/>
                  </a:moveTo>
                  <a:cubicBezTo>
                    <a:pt x="7668" y="13526"/>
                    <a:pt x="10158" y="12434"/>
                    <a:pt x="12158" y="10692"/>
                  </a:cubicBezTo>
                  <a:cubicBezTo>
                    <a:pt x="14152" y="8944"/>
                    <a:pt x="15563" y="6625"/>
                    <a:pt x="16194" y="4048"/>
                  </a:cubicBezTo>
                  <a:cubicBezTo>
                    <a:pt x="16605" y="2736"/>
                    <a:pt x="16789" y="1368"/>
                    <a:pt x="16747" y="0"/>
                  </a:cubicBezTo>
                  <a:lnTo>
                    <a:pt x="0" y="10060"/>
                  </a:lnTo>
                  <a:cubicBezTo>
                    <a:pt x="344" y="11127"/>
                    <a:pt x="1012" y="12066"/>
                    <a:pt x="1914" y="12734"/>
                  </a:cubicBezTo>
                  <a:cubicBezTo>
                    <a:pt x="2816" y="13403"/>
                    <a:pt x="3908" y="13777"/>
                    <a:pt x="5030" y="13802"/>
                  </a:cubicBezTo>
                  <a:close/>
                </a:path>
              </a:pathLst>
            </a:custGeom>
            <a:solidFill>
              <a:srgbClr val="161616"/>
            </a:solidFill>
            <a:ln w="6134" cap="flat">
              <a:noFill/>
              <a:prstDash val="solid"/>
              <a:miter/>
            </a:ln>
          </p:spPr>
          <p:txBody>
            <a:bodyPr rtlCol="0" anchor="ctr"/>
            <a:lstStyle/>
            <a:p>
              <a:endParaRPr lang="en-AU"/>
            </a:p>
          </p:txBody>
        </p:sp>
        <p:sp>
          <p:nvSpPr>
            <p:cNvPr id="297" name="Freeform: Shape 296">
              <a:extLst>
                <a:ext uri="{FF2B5EF4-FFF2-40B4-BE49-F238E27FC236}">
                  <a16:creationId xmlns:a16="http://schemas.microsoft.com/office/drawing/2014/main" id="{FB8D4C27-9897-45C8-83DD-E48DD603F6A8}"/>
                </a:ext>
              </a:extLst>
            </p:cNvPr>
            <p:cNvSpPr/>
            <p:nvPr/>
          </p:nvSpPr>
          <p:spPr>
            <a:xfrm>
              <a:off x="5859720" y="1296928"/>
              <a:ext cx="21319" cy="18420"/>
            </a:xfrm>
            <a:custGeom>
              <a:avLst/>
              <a:gdLst>
                <a:gd name="connsiteX0" fmla="*/ 7567 w 21319"/>
                <a:gd name="connsiteY0" fmla="*/ 18421 h 18420"/>
                <a:gd name="connsiteX1" fmla="*/ 7199 w 21319"/>
                <a:gd name="connsiteY1" fmla="*/ 18421 h 18420"/>
                <a:gd name="connsiteX2" fmla="*/ 2837 w 21319"/>
                <a:gd name="connsiteY2" fmla="*/ 16900 h 18420"/>
                <a:gd name="connsiteX3" fmla="*/ 144 w 21319"/>
                <a:gd name="connsiteY3" fmla="*/ 13146 h 18420"/>
                <a:gd name="connsiteX4" fmla="*/ 132 w 21319"/>
                <a:gd name="connsiteY4" fmla="*/ 11587 h 18420"/>
                <a:gd name="connsiteX5" fmla="*/ 1126 w 21319"/>
                <a:gd name="connsiteY5" fmla="*/ 10385 h 18420"/>
                <a:gd name="connsiteX6" fmla="*/ 17811 w 21319"/>
                <a:gd name="connsiteY6" fmla="*/ 325 h 18420"/>
                <a:gd name="connsiteX7" fmla="*/ 18945 w 21319"/>
                <a:gd name="connsiteY7" fmla="*/ 0 h 18420"/>
                <a:gd name="connsiteX8" fmla="*/ 20080 w 21319"/>
                <a:gd name="connsiteY8" fmla="*/ 325 h 18420"/>
                <a:gd name="connsiteX9" fmla="*/ 20957 w 21319"/>
                <a:gd name="connsiteY9" fmla="*/ 1110 h 18420"/>
                <a:gd name="connsiteX10" fmla="*/ 21307 w 21319"/>
                <a:gd name="connsiteY10" fmla="*/ 2227 h 18420"/>
                <a:gd name="connsiteX11" fmla="*/ 20694 w 21319"/>
                <a:gd name="connsiteY11" fmla="*/ 7073 h 18420"/>
                <a:gd name="connsiteX12" fmla="*/ 15884 w 21319"/>
                <a:gd name="connsiteY12" fmla="*/ 14771 h 18420"/>
                <a:gd name="connsiteX13" fmla="*/ 7567 w 21319"/>
                <a:gd name="connsiteY13" fmla="*/ 18421 h 18420"/>
                <a:gd name="connsiteX14" fmla="*/ 5481 w 21319"/>
                <a:gd name="connsiteY14" fmla="*/ 13084 h 18420"/>
                <a:gd name="connsiteX15" fmla="*/ 7383 w 21319"/>
                <a:gd name="connsiteY15" fmla="*/ 13820 h 18420"/>
                <a:gd name="connsiteX16" fmla="*/ 12572 w 21319"/>
                <a:gd name="connsiteY16" fmla="*/ 11483 h 18420"/>
                <a:gd name="connsiteX17" fmla="*/ 15848 w 21319"/>
                <a:gd name="connsiteY17" fmla="*/ 6827 h 18420"/>
                <a:gd name="connsiteX18" fmla="*/ 5481 w 21319"/>
                <a:gd name="connsiteY18" fmla="*/ 13084 h 1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319" h="18420">
                  <a:moveTo>
                    <a:pt x="7567" y="18421"/>
                  </a:moveTo>
                  <a:lnTo>
                    <a:pt x="7199" y="18421"/>
                  </a:lnTo>
                  <a:cubicBezTo>
                    <a:pt x="5622" y="18372"/>
                    <a:pt x="4101" y="17844"/>
                    <a:pt x="2837" y="16900"/>
                  </a:cubicBezTo>
                  <a:cubicBezTo>
                    <a:pt x="1580" y="15955"/>
                    <a:pt x="635" y="14642"/>
                    <a:pt x="144" y="13146"/>
                  </a:cubicBezTo>
                  <a:cubicBezTo>
                    <a:pt x="-46" y="12643"/>
                    <a:pt x="-46" y="12090"/>
                    <a:pt x="132" y="11587"/>
                  </a:cubicBezTo>
                  <a:cubicBezTo>
                    <a:pt x="310" y="11078"/>
                    <a:pt x="666" y="10655"/>
                    <a:pt x="1126" y="10385"/>
                  </a:cubicBezTo>
                  <a:lnTo>
                    <a:pt x="17811" y="325"/>
                  </a:lnTo>
                  <a:cubicBezTo>
                    <a:pt x="18154" y="117"/>
                    <a:pt x="18547" y="0"/>
                    <a:pt x="18945" y="0"/>
                  </a:cubicBezTo>
                  <a:cubicBezTo>
                    <a:pt x="19350" y="0"/>
                    <a:pt x="19743" y="117"/>
                    <a:pt x="20080" y="325"/>
                  </a:cubicBezTo>
                  <a:cubicBezTo>
                    <a:pt x="20436" y="503"/>
                    <a:pt x="20743" y="773"/>
                    <a:pt x="20957" y="1110"/>
                  </a:cubicBezTo>
                  <a:cubicBezTo>
                    <a:pt x="21172" y="1442"/>
                    <a:pt x="21295" y="1828"/>
                    <a:pt x="21307" y="2227"/>
                  </a:cubicBezTo>
                  <a:cubicBezTo>
                    <a:pt x="21375" y="3865"/>
                    <a:pt x="21166" y="5502"/>
                    <a:pt x="20694" y="7073"/>
                  </a:cubicBezTo>
                  <a:cubicBezTo>
                    <a:pt x="19902" y="10066"/>
                    <a:pt x="18222" y="12747"/>
                    <a:pt x="15884" y="14771"/>
                  </a:cubicBezTo>
                  <a:cubicBezTo>
                    <a:pt x="13541" y="16795"/>
                    <a:pt x="10640" y="18071"/>
                    <a:pt x="7567" y="18421"/>
                  </a:cubicBezTo>
                  <a:close/>
                  <a:moveTo>
                    <a:pt x="5481" y="13084"/>
                  </a:moveTo>
                  <a:cubicBezTo>
                    <a:pt x="5996" y="13563"/>
                    <a:pt x="6677" y="13826"/>
                    <a:pt x="7383" y="13820"/>
                  </a:cubicBezTo>
                  <a:cubicBezTo>
                    <a:pt x="9290" y="13520"/>
                    <a:pt x="11082" y="12710"/>
                    <a:pt x="12572" y="11483"/>
                  </a:cubicBezTo>
                  <a:cubicBezTo>
                    <a:pt x="14063" y="10250"/>
                    <a:pt x="15191" y="8643"/>
                    <a:pt x="15848" y="6827"/>
                  </a:cubicBezTo>
                  <a:lnTo>
                    <a:pt x="5481" y="13084"/>
                  </a:lnTo>
                  <a:close/>
                </a:path>
              </a:pathLst>
            </a:custGeom>
            <a:solidFill>
              <a:srgbClr val="0E0E0E"/>
            </a:solidFill>
            <a:ln w="6134"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90A251D1-AC68-423F-82B7-95C0AFE183E1}"/>
                </a:ext>
              </a:extLst>
            </p:cNvPr>
            <p:cNvSpPr/>
            <p:nvPr/>
          </p:nvSpPr>
          <p:spPr>
            <a:xfrm>
              <a:off x="5898121" y="1294248"/>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2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905"/>
                    <a:pt x="10793" y="18820"/>
                    <a:pt x="12793" y="17071"/>
                  </a:cubicBezTo>
                  <a:cubicBezTo>
                    <a:pt x="14792" y="15329"/>
                    <a:pt x="16203" y="13004"/>
                    <a:pt x="16829" y="10428"/>
                  </a:cubicBezTo>
                  <a:cubicBezTo>
                    <a:pt x="18547" y="4846"/>
                    <a:pt x="16277" y="184"/>
                    <a:pt x="11738" y="0"/>
                  </a:cubicBezTo>
                  <a:cubicBezTo>
                    <a:pt x="9100" y="307"/>
                    <a:pt x="6622" y="1411"/>
                    <a:pt x="4622" y="3165"/>
                  </a:cubicBezTo>
                  <a:cubicBezTo>
                    <a:pt x="2628" y="4920"/>
                    <a:pt x="1217"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299" name="Freeform: Shape 298">
              <a:extLst>
                <a:ext uri="{FF2B5EF4-FFF2-40B4-BE49-F238E27FC236}">
                  <a16:creationId xmlns:a16="http://schemas.microsoft.com/office/drawing/2014/main" id="{240626AC-193A-424F-ACE1-88DC4D7E6358}"/>
                </a:ext>
              </a:extLst>
            </p:cNvPr>
            <p:cNvSpPr/>
            <p:nvPr/>
          </p:nvSpPr>
          <p:spPr>
            <a:xfrm>
              <a:off x="5895776" y="1291978"/>
              <a:ext cx="22148" cy="24782"/>
            </a:xfrm>
            <a:custGeom>
              <a:avLst/>
              <a:gdLst>
                <a:gd name="connsiteX0" fmla="*/ 8255 w 22148"/>
                <a:gd name="connsiteY0" fmla="*/ 24782 h 24782"/>
                <a:gd name="connsiteX1" fmla="*/ 7887 w 22148"/>
                <a:gd name="connsiteY1" fmla="*/ 24782 h 24782"/>
                <a:gd name="connsiteX2" fmla="*/ 4439 w 22148"/>
                <a:gd name="connsiteY2" fmla="*/ 23880 h 24782"/>
                <a:gd name="connsiteX3" fmla="*/ 1753 w 22148"/>
                <a:gd name="connsiteY3" fmla="*/ 21531 h 24782"/>
                <a:gd name="connsiteX4" fmla="*/ 60 w 22148"/>
                <a:gd name="connsiteY4" fmla="*/ 16593 h 24782"/>
                <a:gd name="connsiteX5" fmla="*/ 710 w 22148"/>
                <a:gd name="connsiteY5" fmla="*/ 11410 h 24782"/>
                <a:gd name="connsiteX6" fmla="*/ 5587 w 22148"/>
                <a:gd name="connsiteY6" fmla="*/ 3490 h 24782"/>
                <a:gd name="connsiteX7" fmla="*/ 14205 w 22148"/>
                <a:gd name="connsiteY7" fmla="*/ 0 h 24782"/>
                <a:gd name="connsiteX8" fmla="*/ 17677 w 22148"/>
                <a:gd name="connsiteY8" fmla="*/ 865 h 24782"/>
                <a:gd name="connsiteX9" fmla="*/ 20339 w 22148"/>
                <a:gd name="connsiteY9" fmla="*/ 3251 h 24782"/>
                <a:gd name="connsiteX10" fmla="*/ 22081 w 22148"/>
                <a:gd name="connsiteY10" fmla="*/ 8183 h 24782"/>
                <a:gd name="connsiteX11" fmla="*/ 21443 w 22148"/>
                <a:gd name="connsiteY11" fmla="*/ 13373 h 24782"/>
                <a:gd name="connsiteX12" fmla="*/ 16622 w 22148"/>
                <a:gd name="connsiteY12" fmla="*/ 21126 h 24782"/>
                <a:gd name="connsiteX13" fmla="*/ 8255 w 22148"/>
                <a:gd name="connsiteY13" fmla="*/ 24782 h 24782"/>
                <a:gd name="connsiteX14" fmla="*/ 8255 w 22148"/>
                <a:gd name="connsiteY14" fmla="*/ 20181 h 24782"/>
                <a:gd name="connsiteX15" fmla="*/ 13824 w 22148"/>
                <a:gd name="connsiteY15" fmla="*/ 17396 h 24782"/>
                <a:gd name="connsiteX16" fmla="*/ 16965 w 22148"/>
                <a:gd name="connsiteY16" fmla="*/ 12023 h 24782"/>
                <a:gd name="connsiteX17" fmla="*/ 17450 w 22148"/>
                <a:gd name="connsiteY17" fmla="*/ 8907 h 24782"/>
                <a:gd name="connsiteX18" fmla="*/ 16536 w 22148"/>
                <a:gd name="connsiteY18" fmla="*/ 5889 h 24782"/>
                <a:gd name="connsiteX19" fmla="*/ 15444 w 22148"/>
                <a:gd name="connsiteY19" fmla="*/ 4926 h 24782"/>
                <a:gd name="connsiteX20" fmla="*/ 14021 w 22148"/>
                <a:gd name="connsiteY20" fmla="*/ 4601 h 24782"/>
                <a:gd name="connsiteX21" fmla="*/ 8335 w 22148"/>
                <a:gd name="connsiteY21" fmla="*/ 7330 h 24782"/>
                <a:gd name="connsiteX22" fmla="*/ 5126 w 22148"/>
                <a:gd name="connsiteY22" fmla="*/ 12759 h 24782"/>
                <a:gd name="connsiteX23" fmla="*/ 4630 w 22148"/>
                <a:gd name="connsiteY23" fmla="*/ 15869 h 24782"/>
                <a:gd name="connsiteX24" fmla="*/ 5494 w 22148"/>
                <a:gd name="connsiteY24" fmla="*/ 18893 h 24782"/>
                <a:gd name="connsiteX25" fmla="*/ 6617 w 22148"/>
                <a:gd name="connsiteY25" fmla="*/ 19881 h 24782"/>
                <a:gd name="connsiteX26" fmla="*/ 8071 w 22148"/>
                <a:gd name="connsiteY26" fmla="*/ 20243 h 24782"/>
                <a:gd name="connsiteX27" fmla="*/ 8255 w 2214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2">
                  <a:moveTo>
                    <a:pt x="8255" y="24782"/>
                  </a:moveTo>
                  <a:lnTo>
                    <a:pt x="7887" y="24782"/>
                  </a:lnTo>
                  <a:cubicBezTo>
                    <a:pt x="6684" y="24751"/>
                    <a:pt x="5500" y="24445"/>
                    <a:pt x="4439" y="23880"/>
                  </a:cubicBezTo>
                  <a:cubicBezTo>
                    <a:pt x="3372" y="23316"/>
                    <a:pt x="2452" y="22512"/>
                    <a:pt x="1753" y="21531"/>
                  </a:cubicBezTo>
                  <a:cubicBezTo>
                    <a:pt x="820" y="20034"/>
                    <a:pt x="244" y="18347"/>
                    <a:pt x="60" y="16593"/>
                  </a:cubicBezTo>
                  <a:cubicBezTo>
                    <a:pt x="-118" y="14839"/>
                    <a:pt x="102" y="13066"/>
                    <a:pt x="710" y="11410"/>
                  </a:cubicBezTo>
                  <a:cubicBezTo>
                    <a:pt x="1446" y="8318"/>
                    <a:pt x="3157" y="5545"/>
                    <a:pt x="5587" y="3490"/>
                  </a:cubicBezTo>
                  <a:cubicBezTo>
                    <a:pt x="8009" y="1435"/>
                    <a:pt x="11034" y="215"/>
                    <a:pt x="14205" y="0"/>
                  </a:cubicBezTo>
                  <a:cubicBezTo>
                    <a:pt x="15413" y="0"/>
                    <a:pt x="16603" y="301"/>
                    <a:pt x="17677" y="865"/>
                  </a:cubicBezTo>
                  <a:cubicBezTo>
                    <a:pt x="18744" y="1429"/>
                    <a:pt x="19658" y="2251"/>
                    <a:pt x="20339" y="3251"/>
                  </a:cubicBezTo>
                  <a:cubicBezTo>
                    <a:pt x="21296" y="4736"/>
                    <a:pt x="21891" y="6429"/>
                    <a:pt x="22081" y="8183"/>
                  </a:cubicBezTo>
                  <a:cubicBezTo>
                    <a:pt x="22271" y="9937"/>
                    <a:pt x="22057" y="11716"/>
                    <a:pt x="21443" y="13373"/>
                  </a:cubicBezTo>
                  <a:cubicBezTo>
                    <a:pt x="20658" y="16384"/>
                    <a:pt x="18977" y="19090"/>
                    <a:pt x="16622" y="21126"/>
                  </a:cubicBezTo>
                  <a:cubicBezTo>
                    <a:pt x="14266" y="23163"/>
                    <a:pt x="11346" y="24439"/>
                    <a:pt x="8255" y="24782"/>
                  </a:cubicBezTo>
                  <a:close/>
                  <a:moveTo>
                    <a:pt x="8255" y="20181"/>
                  </a:moveTo>
                  <a:cubicBezTo>
                    <a:pt x="10340" y="19813"/>
                    <a:pt x="12279" y="18844"/>
                    <a:pt x="13824" y="17396"/>
                  </a:cubicBezTo>
                  <a:cubicBezTo>
                    <a:pt x="15370" y="15949"/>
                    <a:pt x="16463" y="14084"/>
                    <a:pt x="16965" y="12023"/>
                  </a:cubicBezTo>
                  <a:cubicBezTo>
                    <a:pt x="17358" y="11035"/>
                    <a:pt x="17524" y="9968"/>
                    <a:pt x="17450" y="8907"/>
                  </a:cubicBezTo>
                  <a:cubicBezTo>
                    <a:pt x="17370" y="7846"/>
                    <a:pt x="17063" y="6815"/>
                    <a:pt x="16536" y="5889"/>
                  </a:cubicBezTo>
                  <a:cubicBezTo>
                    <a:pt x="16260" y="5484"/>
                    <a:pt x="15880" y="5147"/>
                    <a:pt x="15444" y="4926"/>
                  </a:cubicBezTo>
                  <a:cubicBezTo>
                    <a:pt x="15002" y="4699"/>
                    <a:pt x="14512" y="4588"/>
                    <a:pt x="14021" y="4601"/>
                  </a:cubicBezTo>
                  <a:cubicBezTo>
                    <a:pt x="11899" y="4926"/>
                    <a:pt x="9917" y="5877"/>
                    <a:pt x="8335" y="7330"/>
                  </a:cubicBezTo>
                  <a:cubicBezTo>
                    <a:pt x="6752" y="8784"/>
                    <a:pt x="5636" y="10673"/>
                    <a:pt x="5126" y="12759"/>
                  </a:cubicBezTo>
                  <a:cubicBezTo>
                    <a:pt x="4734" y="13747"/>
                    <a:pt x="4562" y="14808"/>
                    <a:pt x="4630" y="15869"/>
                  </a:cubicBezTo>
                  <a:cubicBezTo>
                    <a:pt x="4691" y="16930"/>
                    <a:pt x="4985" y="17961"/>
                    <a:pt x="5494" y="18893"/>
                  </a:cubicBezTo>
                  <a:cubicBezTo>
                    <a:pt x="5789" y="19304"/>
                    <a:pt x="6169" y="19648"/>
                    <a:pt x="6617" y="19881"/>
                  </a:cubicBezTo>
                  <a:cubicBezTo>
                    <a:pt x="7065" y="20114"/>
                    <a:pt x="7568" y="20237"/>
                    <a:pt x="8071" y="20243"/>
                  </a:cubicBezTo>
                  <a:lnTo>
                    <a:pt x="8255" y="20181"/>
                  </a:lnTo>
                  <a:close/>
                </a:path>
              </a:pathLst>
            </a:custGeom>
            <a:solidFill>
              <a:srgbClr val="0E0E0E"/>
            </a:solidFill>
            <a:ln w="6134" cap="flat">
              <a:no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82E1CE0E-EBC9-4705-8DC6-295BFD2BCB8C}"/>
                </a:ext>
              </a:extLst>
            </p:cNvPr>
            <p:cNvSpPr/>
            <p:nvPr/>
          </p:nvSpPr>
          <p:spPr>
            <a:xfrm>
              <a:off x="5934864" y="1295659"/>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2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905"/>
                    <a:pt x="10793" y="18820"/>
                    <a:pt x="12793" y="17071"/>
                  </a:cubicBezTo>
                  <a:cubicBezTo>
                    <a:pt x="14786" y="15329"/>
                    <a:pt x="16197" y="13004"/>
                    <a:pt x="16829" y="10428"/>
                  </a:cubicBezTo>
                  <a:cubicBezTo>
                    <a:pt x="18547" y="4846"/>
                    <a:pt x="16277" y="184"/>
                    <a:pt x="11738" y="0"/>
                  </a:cubicBezTo>
                  <a:cubicBezTo>
                    <a:pt x="9100" y="307"/>
                    <a:pt x="6616" y="1411"/>
                    <a:pt x="4622" y="3165"/>
                  </a:cubicBezTo>
                  <a:cubicBezTo>
                    <a:pt x="2628" y="4920"/>
                    <a:pt x="1217"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3F687C7A-B34C-4608-BD0B-B68307F23025}"/>
                </a:ext>
              </a:extLst>
            </p:cNvPr>
            <p:cNvSpPr/>
            <p:nvPr/>
          </p:nvSpPr>
          <p:spPr>
            <a:xfrm>
              <a:off x="5932522" y="1293389"/>
              <a:ext cx="22148" cy="24781"/>
            </a:xfrm>
            <a:custGeom>
              <a:avLst/>
              <a:gdLst>
                <a:gd name="connsiteX0" fmla="*/ 8252 w 22148"/>
                <a:gd name="connsiteY0" fmla="*/ 24782 h 24781"/>
                <a:gd name="connsiteX1" fmla="*/ 7884 w 22148"/>
                <a:gd name="connsiteY1" fmla="*/ 24782 h 24781"/>
                <a:gd name="connsiteX2" fmla="*/ 4449 w 22148"/>
                <a:gd name="connsiteY2" fmla="*/ 23862 h 24781"/>
                <a:gd name="connsiteX3" fmla="*/ 1750 w 22148"/>
                <a:gd name="connsiteY3" fmla="*/ 21531 h 24781"/>
                <a:gd name="connsiteX4" fmla="*/ 63 w 22148"/>
                <a:gd name="connsiteY4" fmla="*/ 16593 h 24781"/>
                <a:gd name="connsiteX5" fmla="*/ 707 w 22148"/>
                <a:gd name="connsiteY5" fmla="*/ 11410 h 24781"/>
                <a:gd name="connsiteX6" fmla="*/ 5584 w 22148"/>
                <a:gd name="connsiteY6" fmla="*/ 3490 h 24781"/>
                <a:gd name="connsiteX7" fmla="*/ 14202 w 22148"/>
                <a:gd name="connsiteY7" fmla="*/ 0 h 24781"/>
                <a:gd name="connsiteX8" fmla="*/ 17674 w 22148"/>
                <a:gd name="connsiteY8" fmla="*/ 865 h 24781"/>
                <a:gd name="connsiteX9" fmla="*/ 20336 w 22148"/>
                <a:gd name="connsiteY9" fmla="*/ 3251 h 24781"/>
                <a:gd name="connsiteX10" fmla="*/ 22078 w 22148"/>
                <a:gd name="connsiteY10" fmla="*/ 8183 h 24781"/>
                <a:gd name="connsiteX11" fmla="*/ 21440 w 22148"/>
                <a:gd name="connsiteY11" fmla="*/ 13372 h 24781"/>
                <a:gd name="connsiteX12" fmla="*/ 16619 w 22148"/>
                <a:gd name="connsiteY12" fmla="*/ 21126 h 24781"/>
                <a:gd name="connsiteX13" fmla="*/ 8252 w 22148"/>
                <a:gd name="connsiteY13" fmla="*/ 24782 h 24781"/>
                <a:gd name="connsiteX14" fmla="*/ 8252 w 22148"/>
                <a:gd name="connsiteY14" fmla="*/ 20181 h 24781"/>
                <a:gd name="connsiteX15" fmla="*/ 13822 w 22148"/>
                <a:gd name="connsiteY15" fmla="*/ 17396 h 24781"/>
                <a:gd name="connsiteX16" fmla="*/ 16963 w 22148"/>
                <a:gd name="connsiteY16" fmla="*/ 12023 h 24781"/>
                <a:gd name="connsiteX17" fmla="*/ 17447 w 22148"/>
                <a:gd name="connsiteY17" fmla="*/ 8907 h 24781"/>
                <a:gd name="connsiteX18" fmla="*/ 16533 w 22148"/>
                <a:gd name="connsiteY18" fmla="*/ 5889 h 24781"/>
                <a:gd name="connsiteX19" fmla="*/ 15441 w 22148"/>
                <a:gd name="connsiteY19" fmla="*/ 4926 h 24781"/>
                <a:gd name="connsiteX20" fmla="*/ 14018 w 22148"/>
                <a:gd name="connsiteY20" fmla="*/ 4601 h 24781"/>
                <a:gd name="connsiteX21" fmla="*/ 8325 w 22148"/>
                <a:gd name="connsiteY21" fmla="*/ 7324 h 24781"/>
                <a:gd name="connsiteX22" fmla="*/ 5124 w 22148"/>
                <a:gd name="connsiteY22" fmla="*/ 12759 h 24781"/>
                <a:gd name="connsiteX23" fmla="*/ 4627 w 22148"/>
                <a:gd name="connsiteY23" fmla="*/ 15869 h 24781"/>
                <a:gd name="connsiteX24" fmla="*/ 5492 w 22148"/>
                <a:gd name="connsiteY24" fmla="*/ 18893 h 24781"/>
                <a:gd name="connsiteX25" fmla="*/ 6620 w 22148"/>
                <a:gd name="connsiteY25" fmla="*/ 19881 h 24781"/>
                <a:gd name="connsiteX26" fmla="*/ 8068 w 22148"/>
                <a:gd name="connsiteY26" fmla="*/ 20243 h 24781"/>
                <a:gd name="connsiteX27" fmla="*/ 8252 w 22148"/>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1">
                  <a:moveTo>
                    <a:pt x="8252" y="24782"/>
                  </a:moveTo>
                  <a:lnTo>
                    <a:pt x="7884" y="24782"/>
                  </a:lnTo>
                  <a:cubicBezTo>
                    <a:pt x="6682" y="24739"/>
                    <a:pt x="5510" y="24420"/>
                    <a:pt x="4449" y="23862"/>
                  </a:cubicBezTo>
                  <a:cubicBezTo>
                    <a:pt x="3382" y="23298"/>
                    <a:pt x="2461" y="22500"/>
                    <a:pt x="1750" y="21531"/>
                  </a:cubicBezTo>
                  <a:cubicBezTo>
                    <a:pt x="817" y="20034"/>
                    <a:pt x="241" y="18347"/>
                    <a:pt x="63" y="16593"/>
                  </a:cubicBezTo>
                  <a:cubicBezTo>
                    <a:pt x="-121" y="14838"/>
                    <a:pt x="100" y="13066"/>
                    <a:pt x="707" y="11410"/>
                  </a:cubicBezTo>
                  <a:cubicBezTo>
                    <a:pt x="1449" y="8318"/>
                    <a:pt x="3155" y="5545"/>
                    <a:pt x="5584" y="3490"/>
                  </a:cubicBezTo>
                  <a:cubicBezTo>
                    <a:pt x="8013" y="1435"/>
                    <a:pt x="11031" y="215"/>
                    <a:pt x="14202" y="0"/>
                  </a:cubicBezTo>
                  <a:cubicBezTo>
                    <a:pt x="15411" y="0"/>
                    <a:pt x="16607" y="301"/>
                    <a:pt x="17674" y="865"/>
                  </a:cubicBezTo>
                  <a:cubicBezTo>
                    <a:pt x="18742" y="1429"/>
                    <a:pt x="19656" y="2251"/>
                    <a:pt x="20336" y="3251"/>
                  </a:cubicBezTo>
                  <a:cubicBezTo>
                    <a:pt x="21293" y="4736"/>
                    <a:pt x="21888" y="6429"/>
                    <a:pt x="22078" y="8183"/>
                  </a:cubicBezTo>
                  <a:cubicBezTo>
                    <a:pt x="22275" y="9937"/>
                    <a:pt x="22054" y="11716"/>
                    <a:pt x="21440" y="13372"/>
                  </a:cubicBezTo>
                  <a:cubicBezTo>
                    <a:pt x="20655" y="16384"/>
                    <a:pt x="18975" y="19090"/>
                    <a:pt x="16619" y="21126"/>
                  </a:cubicBezTo>
                  <a:cubicBezTo>
                    <a:pt x="14263" y="23163"/>
                    <a:pt x="11350" y="24438"/>
                    <a:pt x="8252" y="24782"/>
                  </a:cubicBezTo>
                  <a:close/>
                  <a:moveTo>
                    <a:pt x="8252" y="20181"/>
                  </a:moveTo>
                  <a:cubicBezTo>
                    <a:pt x="10337" y="19813"/>
                    <a:pt x="12276" y="18844"/>
                    <a:pt x="13822" y="17396"/>
                  </a:cubicBezTo>
                  <a:cubicBezTo>
                    <a:pt x="15368" y="15949"/>
                    <a:pt x="16460" y="14084"/>
                    <a:pt x="16963" y="12023"/>
                  </a:cubicBezTo>
                  <a:cubicBezTo>
                    <a:pt x="17355" y="11035"/>
                    <a:pt x="17521" y="9968"/>
                    <a:pt x="17447" y="8907"/>
                  </a:cubicBezTo>
                  <a:cubicBezTo>
                    <a:pt x="17374" y="7846"/>
                    <a:pt x="17061" y="6815"/>
                    <a:pt x="16533" y="5889"/>
                  </a:cubicBezTo>
                  <a:cubicBezTo>
                    <a:pt x="16257" y="5484"/>
                    <a:pt x="15883" y="5147"/>
                    <a:pt x="15441" y="4926"/>
                  </a:cubicBezTo>
                  <a:cubicBezTo>
                    <a:pt x="15000" y="4699"/>
                    <a:pt x="14515" y="4588"/>
                    <a:pt x="14018" y="4601"/>
                  </a:cubicBezTo>
                  <a:cubicBezTo>
                    <a:pt x="11896" y="4920"/>
                    <a:pt x="9908" y="5870"/>
                    <a:pt x="8325" y="7324"/>
                  </a:cubicBezTo>
                  <a:cubicBezTo>
                    <a:pt x="6743" y="8778"/>
                    <a:pt x="5627" y="10667"/>
                    <a:pt x="5124" y="12759"/>
                  </a:cubicBezTo>
                  <a:cubicBezTo>
                    <a:pt x="4731" y="13747"/>
                    <a:pt x="4559" y="14808"/>
                    <a:pt x="4627" y="15869"/>
                  </a:cubicBezTo>
                  <a:cubicBezTo>
                    <a:pt x="4688" y="16930"/>
                    <a:pt x="4982" y="17961"/>
                    <a:pt x="5492" y="18893"/>
                  </a:cubicBezTo>
                  <a:cubicBezTo>
                    <a:pt x="5786" y="19304"/>
                    <a:pt x="6173" y="19648"/>
                    <a:pt x="6620" y="19881"/>
                  </a:cubicBezTo>
                  <a:cubicBezTo>
                    <a:pt x="7068" y="20114"/>
                    <a:pt x="7565" y="20237"/>
                    <a:pt x="8068" y="20243"/>
                  </a:cubicBezTo>
                  <a:lnTo>
                    <a:pt x="8252" y="20181"/>
                  </a:lnTo>
                  <a:close/>
                </a:path>
              </a:pathLst>
            </a:custGeom>
            <a:solidFill>
              <a:srgbClr val="0E0E0E"/>
            </a:solidFill>
            <a:ln w="6134" cap="flat">
              <a:noFill/>
              <a:prstDash val="solid"/>
              <a:miter/>
            </a:ln>
          </p:spPr>
          <p:txBody>
            <a:bodyPr rtlCol="0" anchor="ctr"/>
            <a:lstStyle/>
            <a:p>
              <a:endParaRPr lang="en-AU"/>
            </a:p>
          </p:txBody>
        </p:sp>
        <p:sp>
          <p:nvSpPr>
            <p:cNvPr id="302" name="Freeform: Shape 301">
              <a:extLst>
                <a:ext uri="{FF2B5EF4-FFF2-40B4-BE49-F238E27FC236}">
                  <a16:creationId xmlns:a16="http://schemas.microsoft.com/office/drawing/2014/main" id="{E2ACD357-41F7-4E0D-9276-DE6112D12A83}"/>
                </a:ext>
              </a:extLst>
            </p:cNvPr>
            <p:cNvSpPr/>
            <p:nvPr/>
          </p:nvSpPr>
          <p:spPr>
            <a:xfrm>
              <a:off x="5971608" y="1297192"/>
              <a:ext cx="17402" cy="20181"/>
            </a:xfrm>
            <a:custGeom>
              <a:avLst/>
              <a:gdLst>
                <a:gd name="connsiteX0" fmla="*/ 573 w 17402"/>
                <a:gd name="connsiteY0" fmla="*/ 9815 h 20181"/>
                <a:gd name="connsiteX1" fmla="*/ 5665 w 17402"/>
                <a:gd name="connsiteY1" fmla="*/ 20181 h 20181"/>
                <a:gd name="connsiteX2" fmla="*/ 12793 w 17402"/>
                <a:gd name="connsiteY2" fmla="*/ 17071 h 20181"/>
                <a:gd name="connsiteX3" fmla="*/ 16829 w 17402"/>
                <a:gd name="connsiteY3" fmla="*/ 10428 h 20181"/>
                <a:gd name="connsiteX4" fmla="*/ 11738 w 17402"/>
                <a:gd name="connsiteY4" fmla="*/ 0 h 20181"/>
                <a:gd name="connsiteX5" fmla="*/ 4622 w 17402"/>
                <a:gd name="connsiteY5" fmla="*/ 3165 h 20181"/>
                <a:gd name="connsiteX6" fmla="*/ 573 w 17402"/>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815"/>
                  </a:moveTo>
                  <a:cubicBezTo>
                    <a:pt x="-1144" y="15397"/>
                    <a:pt x="1126" y="20059"/>
                    <a:pt x="5665" y="20181"/>
                  </a:cubicBezTo>
                  <a:cubicBezTo>
                    <a:pt x="8303" y="19905"/>
                    <a:pt x="10793" y="18820"/>
                    <a:pt x="12793" y="17071"/>
                  </a:cubicBezTo>
                  <a:cubicBezTo>
                    <a:pt x="14792" y="15329"/>
                    <a:pt x="16197" y="13004"/>
                    <a:pt x="16829" y="10428"/>
                  </a:cubicBezTo>
                  <a:cubicBezTo>
                    <a:pt x="18547" y="4846"/>
                    <a:pt x="16277" y="184"/>
                    <a:pt x="11738" y="0"/>
                  </a:cubicBezTo>
                  <a:cubicBezTo>
                    <a:pt x="9100" y="307"/>
                    <a:pt x="6622" y="1411"/>
                    <a:pt x="4622" y="3165"/>
                  </a:cubicBezTo>
                  <a:cubicBezTo>
                    <a:pt x="2629" y="4920"/>
                    <a:pt x="1217" y="7238"/>
                    <a:pt x="573" y="9815"/>
                  </a:cubicBezTo>
                  <a:close/>
                </a:path>
              </a:pathLst>
            </a:custGeom>
            <a:solidFill>
              <a:srgbClr val="161616"/>
            </a:solidFill>
            <a:ln w="6134"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6D22EAA3-AC4E-4069-AB31-229353A5ADE6}"/>
                </a:ext>
              </a:extLst>
            </p:cNvPr>
            <p:cNvSpPr/>
            <p:nvPr/>
          </p:nvSpPr>
          <p:spPr>
            <a:xfrm>
              <a:off x="5969263" y="1294800"/>
              <a:ext cx="22148" cy="24781"/>
            </a:xfrm>
            <a:custGeom>
              <a:avLst/>
              <a:gdLst>
                <a:gd name="connsiteX0" fmla="*/ 8255 w 22148"/>
                <a:gd name="connsiteY0" fmla="*/ 24782 h 24781"/>
                <a:gd name="connsiteX1" fmla="*/ 7887 w 22148"/>
                <a:gd name="connsiteY1" fmla="*/ 24782 h 24781"/>
                <a:gd name="connsiteX2" fmla="*/ 4446 w 22148"/>
                <a:gd name="connsiteY2" fmla="*/ 23862 h 24781"/>
                <a:gd name="connsiteX3" fmla="*/ 1753 w 22148"/>
                <a:gd name="connsiteY3" fmla="*/ 21531 h 24781"/>
                <a:gd name="connsiteX4" fmla="*/ 60 w 22148"/>
                <a:gd name="connsiteY4" fmla="*/ 16593 h 24781"/>
                <a:gd name="connsiteX5" fmla="*/ 710 w 22148"/>
                <a:gd name="connsiteY5" fmla="*/ 11410 h 24781"/>
                <a:gd name="connsiteX6" fmla="*/ 5605 w 22148"/>
                <a:gd name="connsiteY6" fmla="*/ 3515 h 24781"/>
                <a:gd name="connsiteX7" fmla="*/ 14205 w 22148"/>
                <a:gd name="connsiteY7" fmla="*/ 0 h 24781"/>
                <a:gd name="connsiteX8" fmla="*/ 17677 w 22148"/>
                <a:gd name="connsiteY8" fmla="*/ 865 h 24781"/>
                <a:gd name="connsiteX9" fmla="*/ 20339 w 22148"/>
                <a:gd name="connsiteY9" fmla="*/ 3251 h 24781"/>
                <a:gd name="connsiteX10" fmla="*/ 22081 w 22148"/>
                <a:gd name="connsiteY10" fmla="*/ 8183 h 24781"/>
                <a:gd name="connsiteX11" fmla="*/ 21443 w 22148"/>
                <a:gd name="connsiteY11" fmla="*/ 13372 h 24781"/>
                <a:gd name="connsiteX12" fmla="*/ 16622 w 22148"/>
                <a:gd name="connsiteY12" fmla="*/ 21126 h 24781"/>
                <a:gd name="connsiteX13" fmla="*/ 8255 w 22148"/>
                <a:gd name="connsiteY13" fmla="*/ 24782 h 24781"/>
                <a:gd name="connsiteX14" fmla="*/ 5126 w 22148"/>
                <a:gd name="connsiteY14" fmla="*/ 12514 h 24781"/>
                <a:gd name="connsiteX15" fmla="*/ 4624 w 22148"/>
                <a:gd name="connsiteY15" fmla="*/ 15624 h 24781"/>
                <a:gd name="connsiteX16" fmla="*/ 5494 w 22148"/>
                <a:gd name="connsiteY16" fmla="*/ 18648 h 24781"/>
                <a:gd name="connsiteX17" fmla="*/ 6617 w 22148"/>
                <a:gd name="connsiteY17" fmla="*/ 19635 h 24781"/>
                <a:gd name="connsiteX18" fmla="*/ 8071 w 22148"/>
                <a:gd name="connsiteY18" fmla="*/ 19997 h 24781"/>
                <a:gd name="connsiteX19" fmla="*/ 13739 w 22148"/>
                <a:gd name="connsiteY19" fmla="*/ 17249 h 24781"/>
                <a:gd name="connsiteX20" fmla="*/ 16965 w 22148"/>
                <a:gd name="connsiteY20" fmla="*/ 11839 h 24781"/>
                <a:gd name="connsiteX21" fmla="*/ 17450 w 22148"/>
                <a:gd name="connsiteY21" fmla="*/ 8723 h 24781"/>
                <a:gd name="connsiteX22" fmla="*/ 16536 w 22148"/>
                <a:gd name="connsiteY22" fmla="*/ 5705 h 24781"/>
                <a:gd name="connsiteX23" fmla="*/ 15444 w 22148"/>
                <a:gd name="connsiteY23" fmla="*/ 4742 h 24781"/>
                <a:gd name="connsiteX24" fmla="*/ 14021 w 22148"/>
                <a:gd name="connsiteY24" fmla="*/ 4417 h 24781"/>
                <a:gd name="connsiteX25" fmla="*/ 8451 w 22148"/>
                <a:gd name="connsiteY25" fmla="*/ 7201 h 24781"/>
                <a:gd name="connsiteX26" fmla="*/ 5311 w 22148"/>
                <a:gd name="connsiteY26" fmla="*/ 12575 h 24781"/>
                <a:gd name="connsiteX27" fmla="*/ 5126 w 22148"/>
                <a:gd name="connsiteY27"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1">
                  <a:moveTo>
                    <a:pt x="8255" y="24782"/>
                  </a:moveTo>
                  <a:lnTo>
                    <a:pt x="7887" y="24782"/>
                  </a:lnTo>
                  <a:cubicBezTo>
                    <a:pt x="6685" y="24739"/>
                    <a:pt x="5507" y="24420"/>
                    <a:pt x="4446" y="23862"/>
                  </a:cubicBezTo>
                  <a:cubicBezTo>
                    <a:pt x="3384" y="23298"/>
                    <a:pt x="2464" y="22500"/>
                    <a:pt x="1753" y="21531"/>
                  </a:cubicBezTo>
                  <a:cubicBezTo>
                    <a:pt x="820" y="20034"/>
                    <a:pt x="244" y="18347"/>
                    <a:pt x="60" y="16593"/>
                  </a:cubicBezTo>
                  <a:cubicBezTo>
                    <a:pt x="-118" y="14838"/>
                    <a:pt x="103" y="13066"/>
                    <a:pt x="710" y="11410"/>
                  </a:cubicBezTo>
                  <a:cubicBezTo>
                    <a:pt x="1464" y="8324"/>
                    <a:pt x="3176" y="5564"/>
                    <a:pt x="5605" y="3515"/>
                  </a:cubicBezTo>
                  <a:cubicBezTo>
                    <a:pt x="8028" y="1460"/>
                    <a:pt x="11040" y="233"/>
                    <a:pt x="14205" y="0"/>
                  </a:cubicBezTo>
                  <a:cubicBezTo>
                    <a:pt x="15413" y="0"/>
                    <a:pt x="16604" y="301"/>
                    <a:pt x="17677" y="865"/>
                  </a:cubicBezTo>
                  <a:cubicBezTo>
                    <a:pt x="18744" y="1429"/>
                    <a:pt x="19658" y="2251"/>
                    <a:pt x="20339" y="3251"/>
                  </a:cubicBezTo>
                  <a:cubicBezTo>
                    <a:pt x="21296" y="4736"/>
                    <a:pt x="21891" y="6429"/>
                    <a:pt x="22081" y="8183"/>
                  </a:cubicBezTo>
                  <a:cubicBezTo>
                    <a:pt x="22271" y="9937"/>
                    <a:pt x="22057" y="11716"/>
                    <a:pt x="21443" y="13372"/>
                  </a:cubicBezTo>
                  <a:cubicBezTo>
                    <a:pt x="20658" y="16384"/>
                    <a:pt x="18977" y="19090"/>
                    <a:pt x="16622" y="21126"/>
                  </a:cubicBezTo>
                  <a:cubicBezTo>
                    <a:pt x="14266" y="23163"/>
                    <a:pt x="11347" y="24438"/>
                    <a:pt x="8255" y="24782"/>
                  </a:cubicBezTo>
                  <a:close/>
                  <a:moveTo>
                    <a:pt x="5126" y="12514"/>
                  </a:moveTo>
                  <a:cubicBezTo>
                    <a:pt x="4728" y="13501"/>
                    <a:pt x="4556" y="14562"/>
                    <a:pt x="4624" y="15624"/>
                  </a:cubicBezTo>
                  <a:cubicBezTo>
                    <a:pt x="4685" y="16685"/>
                    <a:pt x="4985" y="17715"/>
                    <a:pt x="5494" y="18648"/>
                  </a:cubicBezTo>
                  <a:cubicBezTo>
                    <a:pt x="5789" y="19059"/>
                    <a:pt x="6169" y="19396"/>
                    <a:pt x="6617" y="19635"/>
                  </a:cubicBezTo>
                  <a:cubicBezTo>
                    <a:pt x="7065" y="19869"/>
                    <a:pt x="7568" y="19991"/>
                    <a:pt x="8071" y="19997"/>
                  </a:cubicBezTo>
                  <a:cubicBezTo>
                    <a:pt x="10187" y="19654"/>
                    <a:pt x="12156" y="18703"/>
                    <a:pt x="13739" y="17249"/>
                  </a:cubicBezTo>
                  <a:cubicBezTo>
                    <a:pt x="15321" y="15802"/>
                    <a:pt x="16444" y="13918"/>
                    <a:pt x="16965" y="11839"/>
                  </a:cubicBezTo>
                  <a:cubicBezTo>
                    <a:pt x="17358" y="10851"/>
                    <a:pt x="17524" y="9784"/>
                    <a:pt x="17450" y="8723"/>
                  </a:cubicBezTo>
                  <a:cubicBezTo>
                    <a:pt x="17370" y="7662"/>
                    <a:pt x="17063" y="6631"/>
                    <a:pt x="16536" y="5705"/>
                  </a:cubicBezTo>
                  <a:cubicBezTo>
                    <a:pt x="16260" y="5300"/>
                    <a:pt x="15880" y="4963"/>
                    <a:pt x="15444" y="4742"/>
                  </a:cubicBezTo>
                  <a:cubicBezTo>
                    <a:pt x="15002" y="4515"/>
                    <a:pt x="14512" y="4404"/>
                    <a:pt x="14021" y="4417"/>
                  </a:cubicBezTo>
                  <a:cubicBezTo>
                    <a:pt x="11935" y="4785"/>
                    <a:pt x="9997" y="5754"/>
                    <a:pt x="8451" y="7201"/>
                  </a:cubicBezTo>
                  <a:cubicBezTo>
                    <a:pt x="6906" y="8649"/>
                    <a:pt x="5813" y="10520"/>
                    <a:pt x="5311" y="12575"/>
                  </a:cubicBezTo>
                  <a:lnTo>
                    <a:pt x="5126" y="12514"/>
                  </a:lnTo>
                  <a:close/>
                </a:path>
              </a:pathLst>
            </a:custGeom>
            <a:solidFill>
              <a:srgbClr val="0E0E0E"/>
            </a:solidFill>
            <a:ln w="6134"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9A0A7FC7-81F1-4B9C-8141-07F0609F7BCD}"/>
                </a:ext>
              </a:extLst>
            </p:cNvPr>
            <p:cNvSpPr/>
            <p:nvPr/>
          </p:nvSpPr>
          <p:spPr>
            <a:xfrm>
              <a:off x="6008352" y="1298480"/>
              <a:ext cx="17402" cy="20181"/>
            </a:xfrm>
            <a:custGeom>
              <a:avLst/>
              <a:gdLst>
                <a:gd name="connsiteX0" fmla="*/ 573 w 17402"/>
                <a:gd name="connsiteY0" fmla="*/ 9815 h 20181"/>
                <a:gd name="connsiteX1" fmla="*/ 5665 w 17402"/>
                <a:gd name="connsiteY1" fmla="*/ 20181 h 20181"/>
                <a:gd name="connsiteX2" fmla="*/ 12793 w 17402"/>
                <a:gd name="connsiteY2" fmla="*/ 17071 h 20181"/>
                <a:gd name="connsiteX3" fmla="*/ 16829 w 17402"/>
                <a:gd name="connsiteY3" fmla="*/ 10428 h 20181"/>
                <a:gd name="connsiteX4" fmla="*/ 11738 w 17402"/>
                <a:gd name="connsiteY4" fmla="*/ 0 h 20181"/>
                <a:gd name="connsiteX5" fmla="*/ 4616 w 17402"/>
                <a:gd name="connsiteY5" fmla="*/ 3159 h 20181"/>
                <a:gd name="connsiteX6" fmla="*/ 573 w 17402"/>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815"/>
                  </a:moveTo>
                  <a:cubicBezTo>
                    <a:pt x="-1144" y="15397"/>
                    <a:pt x="1126" y="20059"/>
                    <a:pt x="5665" y="20181"/>
                  </a:cubicBezTo>
                  <a:cubicBezTo>
                    <a:pt x="8302" y="19905"/>
                    <a:pt x="10793" y="18820"/>
                    <a:pt x="12793" y="17071"/>
                  </a:cubicBezTo>
                  <a:cubicBezTo>
                    <a:pt x="14786" y="15329"/>
                    <a:pt x="16197" y="13005"/>
                    <a:pt x="16829" y="10428"/>
                  </a:cubicBezTo>
                  <a:cubicBezTo>
                    <a:pt x="18546" y="4846"/>
                    <a:pt x="16277" y="184"/>
                    <a:pt x="11738" y="0"/>
                  </a:cubicBezTo>
                  <a:cubicBezTo>
                    <a:pt x="9094" y="301"/>
                    <a:pt x="6609" y="1399"/>
                    <a:pt x="4616" y="3159"/>
                  </a:cubicBezTo>
                  <a:cubicBezTo>
                    <a:pt x="2616" y="4914"/>
                    <a:pt x="1205" y="7232"/>
                    <a:pt x="573" y="9815"/>
                  </a:cubicBezTo>
                  <a:close/>
                </a:path>
              </a:pathLst>
            </a:custGeom>
            <a:solidFill>
              <a:srgbClr val="161616"/>
            </a:solidFill>
            <a:ln w="6134"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B4E3DC7B-6B71-40A8-998E-6A5BC3EC6C0D}"/>
                </a:ext>
              </a:extLst>
            </p:cNvPr>
            <p:cNvSpPr/>
            <p:nvPr/>
          </p:nvSpPr>
          <p:spPr>
            <a:xfrm>
              <a:off x="6006010" y="1296211"/>
              <a:ext cx="22089" cy="24782"/>
            </a:xfrm>
            <a:custGeom>
              <a:avLst/>
              <a:gdLst>
                <a:gd name="connsiteX0" fmla="*/ 8252 w 22089"/>
                <a:gd name="connsiteY0" fmla="*/ 24782 h 24782"/>
                <a:gd name="connsiteX1" fmla="*/ 7884 w 22089"/>
                <a:gd name="connsiteY1" fmla="*/ 24782 h 24782"/>
                <a:gd name="connsiteX2" fmla="*/ 4449 w 22089"/>
                <a:gd name="connsiteY2" fmla="*/ 23862 h 24782"/>
                <a:gd name="connsiteX3" fmla="*/ 1750 w 22089"/>
                <a:gd name="connsiteY3" fmla="*/ 21531 h 24782"/>
                <a:gd name="connsiteX4" fmla="*/ 63 w 22089"/>
                <a:gd name="connsiteY4" fmla="*/ 16593 h 24782"/>
                <a:gd name="connsiteX5" fmla="*/ 707 w 22089"/>
                <a:gd name="connsiteY5" fmla="*/ 11410 h 24782"/>
                <a:gd name="connsiteX6" fmla="*/ 5584 w 22089"/>
                <a:gd name="connsiteY6" fmla="*/ 3490 h 24782"/>
                <a:gd name="connsiteX7" fmla="*/ 14202 w 22089"/>
                <a:gd name="connsiteY7" fmla="*/ 0 h 24782"/>
                <a:gd name="connsiteX8" fmla="*/ 17662 w 22089"/>
                <a:gd name="connsiteY8" fmla="*/ 889 h 24782"/>
                <a:gd name="connsiteX9" fmla="*/ 20336 w 22089"/>
                <a:gd name="connsiteY9" fmla="*/ 3251 h 24782"/>
                <a:gd name="connsiteX10" fmla="*/ 22029 w 22089"/>
                <a:gd name="connsiteY10" fmla="*/ 8189 h 24782"/>
                <a:gd name="connsiteX11" fmla="*/ 21379 w 22089"/>
                <a:gd name="connsiteY11" fmla="*/ 13373 h 24782"/>
                <a:gd name="connsiteX12" fmla="*/ 16582 w 22089"/>
                <a:gd name="connsiteY12" fmla="*/ 21108 h 24782"/>
                <a:gd name="connsiteX13" fmla="*/ 8252 w 22089"/>
                <a:gd name="connsiteY13" fmla="*/ 24782 h 24782"/>
                <a:gd name="connsiteX14" fmla="*/ 5123 w 22089"/>
                <a:gd name="connsiteY14" fmla="*/ 12514 h 24782"/>
                <a:gd name="connsiteX15" fmla="*/ 4627 w 22089"/>
                <a:gd name="connsiteY15" fmla="*/ 15624 h 24782"/>
                <a:gd name="connsiteX16" fmla="*/ 5491 w 22089"/>
                <a:gd name="connsiteY16" fmla="*/ 18648 h 24782"/>
                <a:gd name="connsiteX17" fmla="*/ 6620 w 22089"/>
                <a:gd name="connsiteY17" fmla="*/ 19635 h 24782"/>
                <a:gd name="connsiteX18" fmla="*/ 8068 w 22089"/>
                <a:gd name="connsiteY18" fmla="*/ 19997 h 24782"/>
                <a:gd name="connsiteX19" fmla="*/ 13736 w 22089"/>
                <a:gd name="connsiteY19" fmla="*/ 17249 h 24782"/>
                <a:gd name="connsiteX20" fmla="*/ 16962 w 22089"/>
                <a:gd name="connsiteY20" fmla="*/ 11839 h 24782"/>
                <a:gd name="connsiteX21" fmla="*/ 17447 w 22089"/>
                <a:gd name="connsiteY21" fmla="*/ 8723 h 24782"/>
                <a:gd name="connsiteX22" fmla="*/ 16533 w 22089"/>
                <a:gd name="connsiteY22" fmla="*/ 5705 h 24782"/>
                <a:gd name="connsiteX23" fmla="*/ 15441 w 22089"/>
                <a:gd name="connsiteY23" fmla="*/ 4742 h 24782"/>
                <a:gd name="connsiteX24" fmla="*/ 14018 w 22089"/>
                <a:gd name="connsiteY24" fmla="*/ 4417 h 24782"/>
                <a:gd name="connsiteX25" fmla="*/ 8448 w 22089"/>
                <a:gd name="connsiteY25" fmla="*/ 7201 h 24782"/>
                <a:gd name="connsiteX26" fmla="*/ 5308 w 22089"/>
                <a:gd name="connsiteY26" fmla="*/ 12575 h 24782"/>
                <a:gd name="connsiteX27" fmla="*/ 5123 w 2208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2">
                  <a:moveTo>
                    <a:pt x="8252" y="24782"/>
                  </a:moveTo>
                  <a:lnTo>
                    <a:pt x="7884" y="24782"/>
                  </a:lnTo>
                  <a:cubicBezTo>
                    <a:pt x="6682" y="24739"/>
                    <a:pt x="5510" y="24420"/>
                    <a:pt x="4449" y="23862"/>
                  </a:cubicBezTo>
                  <a:cubicBezTo>
                    <a:pt x="3381" y="23298"/>
                    <a:pt x="2461" y="22500"/>
                    <a:pt x="1750" y="21531"/>
                  </a:cubicBezTo>
                  <a:cubicBezTo>
                    <a:pt x="817" y="20034"/>
                    <a:pt x="241" y="18347"/>
                    <a:pt x="63" y="16593"/>
                  </a:cubicBezTo>
                  <a:cubicBezTo>
                    <a:pt x="-121" y="14839"/>
                    <a:pt x="100" y="13066"/>
                    <a:pt x="707" y="11410"/>
                  </a:cubicBezTo>
                  <a:cubicBezTo>
                    <a:pt x="1449" y="8318"/>
                    <a:pt x="3154" y="5545"/>
                    <a:pt x="5584" y="3490"/>
                  </a:cubicBezTo>
                  <a:cubicBezTo>
                    <a:pt x="8013" y="1435"/>
                    <a:pt x="11031" y="215"/>
                    <a:pt x="14202" y="0"/>
                  </a:cubicBezTo>
                  <a:cubicBezTo>
                    <a:pt x="15410" y="25"/>
                    <a:pt x="16594" y="325"/>
                    <a:pt x="17662" y="889"/>
                  </a:cubicBezTo>
                  <a:cubicBezTo>
                    <a:pt x="18723" y="1454"/>
                    <a:pt x="19643" y="2264"/>
                    <a:pt x="20336" y="3251"/>
                  </a:cubicBezTo>
                  <a:cubicBezTo>
                    <a:pt x="21269" y="4748"/>
                    <a:pt x="21845" y="6435"/>
                    <a:pt x="22029" y="8189"/>
                  </a:cubicBezTo>
                  <a:cubicBezTo>
                    <a:pt x="22207" y="9944"/>
                    <a:pt x="21986" y="11716"/>
                    <a:pt x="21379" y="13373"/>
                  </a:cubicBezTo>
                  <a:cubicBezTo>
                    <a:pt x="20600" y="16378"/>
                    <a:pt x="18925" y="19071"/>
                    <a:pt x="16582" y="21108"/>
                  </a:cubicBezTo>
                  <a:cubicBezTo>
                    <a:pt x="14239" y="23144"/>
                    <a:pt x="11337" y="24426"/>
                    <a:pt x="8252" y="24782"/>
                  </a:cubicBezTo>
                  <a:close/>
                  <a:moveTo>
                    <a:pt x="5123" y="12514"/>
                  </a:moveTo>
                  <a:cubicBezTo>
                    <a:pt x="4731" y="13501"/>
                    <a:pt x="4559" y="14563"/>
                    <a:pt x="4627" y="15624"/>
                  </a:cubicBezTo>
                  <a:cubicBezTo>
                    <a:pt x="4688" y="16685"/>
                    <a:pt x="4983" y="17715"/>
                    <a:pt x="5491" y="18648"/>
                  </a:cubicBezTo>
                  <a:cubicBezTo>
                    <a:pt x="5786" y="19059"/>
                    <a:pt x="6173" y="19396"/>
                    <a:pt x="6620" y="19635"/>
                  </a:cubicBezTo>
                  <a:cubicBezTo>
                    <a:pt x="7068" y="19869"/>
                    <a:pt x="7565" y="19991"/>
                    <a:pt x="8068" y="19997"/>
                  </a:cubicBezTo>
                  <a:cubicBezTo>
                    <a:pt x="10184" y="19654"/>
                    <a:pt x="12160" y="18703"/>
                    <a:pt x="13736" y="17249"/>
                  </a:cubicBezTo>
                  <a:cubicBezTo>
                    <a:pt x="15319" y="15802"/>
                    <a:pt x="16441" y="13918"/>
                    <a:pt x="16962" y="11839"/>
                  </a:cubicBezTo>
                  <a:cubicBezTo>
                    <a:pt x="17355" y="10851"/>
                    <a:pt x="17521" y="9784"/>
                    <a:pt x="17447" y="8723"/>
                  </a:cubicBezTo>
                  <a:cubicBezTo>
                    <a:pt x="17373" y="7662"/>
                    <a:pt x="17061" y="6631"/>
                    <a:pt x="16533" y="5705"/>
                  </a:cubicBezTo>
                  <a:cubicBezTo>
                    <a:pt x="16257" y="5294"/>
                    <a:pt x="15883" y="4963"/>
                    <a:pt x="15441" y="4742"/>
                  </a:cubicBezTo>
                  <a:cubicBezTo>
                    <a:pt x="15000" y="4515"/>
                    <a:pt x="14515" y="4404"/>
                    <a:pt x="14018" y="4417"/>
                  </a:cubicBezTo>
                  <a:cubicBezTo>
                    <a:pt x="11933" y="4785"/>
                    <a:pt x="10000" y="5754"/>
                    <a:pt x="8448" y="7201"/>
                  </a:cubicBezTo>
                  <a:cubicBezTo>
                    <a:pt x="6903" y="8649"/>
                    <a:pt x="5810" y="10514"/>
                    <a:pt x="5308" y="12575"/>
                  </a:cubicBezTo>
                  <a:lnTo>
                    <a:pt x="5123" y="12514"/>
                  </a:lnTo>
                  <a:close/>
                </a:path>
              </a:pathLst>
            </a:custGeom>
            <a:solidFill>
              <a:srgbClr val="0E0E0E"/>
            </a:solidFill>
            <a:ln w="6134"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5766EFA7-3A51-4EE1-A4CB-3D34DA44E0C0}"/>
                </a:ext>
              </a:extLst>
            </p:cNvPr>
            <p:cNvSpPr/>
            <p:nvPr/>
          </p:nvSpPr>
          <p:spPr>
            <a:xfrm>
              <a:off x="6045095" y="1299891"/>
              <a:ext cx="17402" cy="20181"/>
            </a:xfrm>
            <a:custGeom>
              <a:avLst/>
              <a:gdLst>
                <a:gd name="connsiteX0" fmla="*/ 573 w 17402"/>
                <a:gd name="connsiteY0" fmla="*/ 9815 h 20181"/>
                <a:gd name="connsiteX1" fmla="*/ 5665 w 17402"/>
                <a:gd name="connsiteY1" fmla="*/ 20181 h 20181"/>
                <a:gd name="connsiteX2" fmla="*/ 12793 w 17402"/>
                <a:gd name="connsiteY2" fmla="*/ 17071 h 20181"/>
                <a:gd name="connsiteX3" fmla="*/ 16829 w 17402"/>
                <a:gd name="connsiteY3" fmla="*/ 10428 h 20181"/>
                <a:gd name="connsiteX4" fmla="*/ 11738 w 17402"/>
                <a:gd name="connsiteY4" fmla="*/ 0 h 20181"/>
                <a:gd name="connsiteX5" fmla="*/ 4616 w 17402"/>
                <a:gd name="connsiteY5" fmla="*/ 3153 h 20181"/>
                <a:gd name="connsiteX6" fmla="*/ 573 w 17402"/>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815"/>
                  </a:moveTo>
                  <a:cubicBezTo>
                    <a:pt x="-1144" y="15397"/>
                    <a:pt x="1126" y="20059"/>
                    <a:pt x="5665" y="20181"/>
                  </a:cubicBezTo>
                  <a:cubicBezTo>
                    <a:pt x="8302" y="19905"/>
                    <a:pt x="10793" y="18820"/>
                    <a:pt x="12793" y="17071"/>
                  </a:cubicBezTo>
                  <a:cubicBezTo>
                    <a:pt x="14792" y="15329"/>
                    <a:pt x="16197" y="13004"/>
                    <a:pt x="16829" y="10428"/>
                  </a:cubicBezTo>
                  <a:cubicBezTo>
                    <a:pt x="18546" y="4846"/>
                    <a:pt x="16277" y="184"/>
                    <a:pt x="11738" y="0"/>
                  </a:cubicBezTo>
                  <a:cubicBezTo>
                    <a:pt x="9100" y="301"/>
                    <a:pt x="6609" y="1399"/>
                    <a:pt x="4616" y="3153"/>
                  </a:cubicBezTo>
                  <a:cubicBezTo>
                    <a:pt x="2622" y="4913"/>
                    <a:pt x="1211" y="7232"/>
                    <a:pt x="573" y="9815"/>
                  </a:cubicBezTo>
                  <a:close/>
                </a:path>
              </a:pathLst>
            </a:custGeom>
            <a:solidFill>
              <a:srgbClr val="161616"/>
            </a:solidFill>
            <a:ln w="6134"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0262DB96-D08C-4548-837D-5D62F0753FA0}"/>
                </a:ext>
              </a:extLst>
            </p:cNvPr>
            <p:cNvSpPr/>
            <p:nvPr/>
          </p:nvSpPr>
          <p:spPr>
            <a:xfrm>
              <a:off x="6042750" y="1297621"/>
              <a:ext cx="22148" cy="24782"/>
            </a:xfrm>
            <a:custGeom>
              <a:avLst/>
              <a:gdLst>
                <a:gd name="connsiteX0" fmla="*/ 8255 w 22148"/>
                <a:gd name="connsiteY0" fmla="*/ 24782 h 24782"/>
                <a:gd name="connsiteX1" fmla="*/ 7887 w 22148"/>
                <a:gd name="connsiteY1" fmla="*/ 24782 h 24782"/>
                <a:gd name="connsiteX2" fmla="*/ 4446 w 22148"/>
                <a:gd name="connsiteY2" fmla="*/ 23862 h 24782"/>
                <a:gd name="connsiteX3" fmla="*/ 1753 w 22148"/>
                <a:gd name="connsiteY3" fmla="*/ 21531 h 24782"/>
                <a:gd name="connsiteX4" fmla="*/ 60 w 22148"/>
                <a:gd name="connsiteY4" fmla="*/ 16593 h 24782"/>
                <a:gd name="connsiteX5" fmla="*/ 710 w 22148"/>
                <a:gd name="connsiteY5" fmla="*/ 11410 h 24782"/>
                <a:gd name="connsiteX6" fmla="*/ 5593 w 22148"/>
                <a:gd name="connsiteY6" fmla="*/ 3503 h 24782"/>
                <a:gd name="connsiteX7" fmla="*/ 14205 w 22148"/>
                <a:gd name="connsiteY7" fmla="*/ 0 h 24782"/>
                <a:gd name="connsiteX8" fmla="*/ 17677 w 22148"/>
                <a:gd name="connsiteY8" fmla="*/ 865 h 24782"/>
                <a:gd name="connsiteX9" fmla="*/ 20339 w 22148"/>
                <a:gd name="connsiteY9" fmla="*/ 3251 h 24782"/>
                <a:gd name="connsiteX10" fmla="*/ 22081 w 22148"/>
                <a:gd name="connsiteY10" fmla="*/ 8183 h 24782"/>
                <a:gd name="connsiteX11" fmla="*/ 21443 w 22148"/>
                <a:gd name="connsiteY11" fmla="*/ 13373 h 24782"/>
                <a:gd name="connsiteX12" fmla="*/ 16622 w 22148"/>
                <a:gd name="connsiteY12" fmla="*/ 21126 h 24782"/>
                <a:gd name="connsiteX13" fmla="*/ 8255 w 22148"/>
                <a:gd name="connsiteY13" fmla="*/ 24782 h 24782"/>
                <a:gd name="connsiteX14" fmla="*/ 5127 w 22148"/>
                <a:gd name="connsiteY14" fmla="*/ 12514 h 24782"/>
                <a:gd name="connsiteX15" fmla="*/ 4630 w 22148"/>
                <a:gd name="connsiteY15" fmla="*/ 15630 h 24782"/>
                <a:gd name="connsiteX16" fmla="*/ 5556 w 22148"/>
                <a:gd name="connsiteY16" fmla="*/ 18648 h 24782"/>
                <a:gd name="connsiteX17" fmla="*/ 6642 w 22148"/>
                <a:gd name="connsiteY17" fmla="*/ 19642 h 24782"/>
                <a:gd name="connsiteX18" fmla="*/ 8071 w 22148"/>
                <a:gd name="connsiteY18" fmla="*/ 19997 h 24782"/>
                <a:gd name="connsiteX19" fmla="*/ 13763 w 22148"/>
                <a:gd name="connsiteY19" fmla="*/ 17280 h 24782"/>
                <a:gd name="connsiteX20" fmla="*/ 16966 w 22148"/>
                <a:gd name="connsiteY20" fmla="*/ 11839 h 24782"/>
                <a:gd name="connsiteX21" fmla="*/ 17450 w 22148"/>
                <a:gd name="connsiteY21" fmla="*/ 8723 h 24782"/>
                <a:gd name="connsiteX22" fmla="*/ 16536 w 22148"/>
                <a:gd name="connsiteY22" fmla="*/ 5705 h 24782"/>
                <a:gd name="connsiteX23" fmla="*/ 15444 w 22148"/>
                <a:gd name="connsiteY23" fmla="*/ 4742 h 24782"/>
                <a:gd name="connsiteX24" fmla="*/ 14021 w 22148"/>
                <a:gd name="connsiteY24" fmla="*/ 4417 h 24782"/>
                <a:gd name="connsiteX25" fmla="*/ 8359 w 22148"/>
                <a:gd name="connsiteY25" fmla="*/ 7171 h 24782"/>
                <a:gd name="connsiteX26" fmla="*/ 5127 w 22148"/>
                <a:gd name="connsiteY26" fmla="*/ 12575 h 24782"/>
                <a:gd name="connsiteX27" fmla="*/ 5127 w 22148"/>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2">
                  <a:moveTo>
                    <a:pt x="8255" y="24782"/>
                  </a:moveTo>
                  <a:lnTo>
                    <a:pt x="7887" y="24782"/>
                  </a:lnTo>
                  <a:cubicBezTo>
                    <a:pt x="6685" y="24739"/>
                    <a:pt x="5507" y="24420"/>
                    <a:pt x="4446" y="23862"/>
                  </a:cubicBezTo>
                  <a:cubicBezTo>
                    <a:pt x="3384" y="23298"/>
                    <a:pt x="2464" y="22500"/>
                    <a:pt x="1753" y="21531"/>
                  </a:cubicBezTo>
                  <a:cubicBezTo>
                    <a:pt x="820" y="20034"/>
                    <a:pt x="244" y="18347"/>
                    <a:pt x="60" y="16593"/>
                  </a:cubicBezTo>
                  <a:cubicBezTo>
                    <a:pt x="-118" y="14839"/>
                    <a:pt x="103" y="13066"/>
                    <a:pt x="710" y="11410"/>
                  </a:cubicBezTo>
                  <a:cubicBezTo>
                    <a:pt x="1458" y="8324"/>
                    <a:pt x="3170" y="5552"/>
                    <a:pt x="5593" y="3503"/>
                  </a:cubicBezTo>
                  <a:cubicBezTo>
                    <a:pt x="8022" y="1448"/>
                    <a:pt x="11034" y="221"/>
                    <a:pt x="14205" y="0"/>
                  </a:cubicBezTo>
                  <a:cubicBezTo>
                    <a:pt x="15413" y="0"/>
                    <a:pt x="16604" y="301"/>
                    <a:pt x="17677" y="865"/>
                  </a:cubicBezTo>
                  <a:cubicBezTo>
                    <a:pt x="18744" y="1429"/>
                    <a:pt x="19658" y="2251"/>
                    <a:pt x="20339" y="3251"/>
                  </a:cubicBezTo>
                  <a:cubicBezTo>
                    <a:pt x="21296" y="4736"/>
                    <a:pt x="21891" y="6429"/>
                    <a:pt x="22081" y="8183"/>
                  </a:cubicBezTo>
                  <a:cubicBezTo>
                    <a:pt x="22272" y="9937"/>
                    <a:pt x="22057" y="11716"/>
                    <a:pt x="21443" y="13373"/>
                  </a:cubicBezTo>
                  <a:cubicBezTo>
                    <a:pt x="20658" y="16384"/>
                    <a:pt x="18978" y="19090"/>
                    <a:pt x="16622" y="21126"/>
                  </a:cubicBezTo>
                  <a:cubicBezTo>
                    <a:pt x="14267" y="23163"/>
                    <a:pt x="11347" y="24439"/>
                    <a:pt x="8255" y="24782"/>
                  </a:cubicBezTo>
                  <a:close/>
                  <a:moveTo>
                    <a:pt x="5127" y="12514"/>
                  </a:moveTo>
                  <a:cubicBezTo>
                    <a:pt x="4728" y="13501"/>
                    <a:pt x="4556" y="14569"/>
                    <a:pt x="4630" y="15630"/>
                  </a:cubicBezTo>
                  <a:cubicBezTo>
                    <a:pt x="4703" y="16691"/>
                    <a:pt x="5022" y="17728"/>
                    <a:pt x="5556" y="18648"/>
                  </a:cubicBezTo>
                  <a:cubicBezTo>
                    <a:pt x="5832" y="19065"/>
                    <a:pt x="6206" y="19402"/>
                    <a:pt x="6642" y="19642"/>
                  </a:cubicBezTo>
                  <a:cubicBezTo>
                    <a:pt x="7083" y="19875"/>
                    <a:pt x="7574" y="19997"/>
                    <a:pt x="8071" y="19997"/>
                  </a:cubicBezTo>
                  <a:cubicBezTo>
                    <a:pt x="10199" y="19678"/>
                    <a:pt x="12181" y="18734"/>
                    <a:pt x="13763" y="17280"/>
                  </a:cubicBezTo>
                  <a:cubicBezTo>
                    <a:pt x="15352" y="15826"/>
                    <a:pt x="16462" y="13931"/>
                    <a:pt x="16966" y="11839"/>
                  </a:cubicBezTo>
                  <a:cubicBezTo>
                    <a:pt x="17358" y="10851"/>
                    <a:pt x="17524" y="9784"/>
                    <a:pt x="17450" y="8723"/>
                  </a:cubicBezTo>
                  <a:cubicBezTo>
                    <a:pt x="17370" y="7662"/>
                    <a:pt x="17064" y="6631"/>
                    <a:pt x="16536" y="5705"/>
                  </a:cubicBezTo>
                  <a:cubicBezTo>
                    <a:pt x="16260" y="5294"/>
                    <a:pt x="15880" y="4963"/>
                    <a:pt x="15444" y="4742"/>
                  </a:cubicBezTo>
                  <a:cubicBezTo>
                    <a:pt x="15003" y="4515"/>
                    <a:pt x="14512" y="4404"/>
                    <a:pt x="14021" y="4417"/>
                  </a:cubicBezTo>
                  <a:cubicBezTo>
                    <a:pt x="11905" y="4766"/>
                    <a:pt x="9942" y="5723"/>
                    <a:pt x="8359" y="7171"/>
                  </a:cubicBezTo>
                  <a:cubicBezTo>
                    <a:pt x="6783" y="8625"/>
                    <a:pt x="5660" y="10502"/>
                    <a:pt x="5127" y="12575"/>
                  </a:cubicBezTo>
                  <a:lnTo>
                    <a:pt x="5127" y="12514"/>
                  </a:lnTo>
                  <a:close/>
                </a:path>
              </a:pathLst>
            </a:custGeom>
            <a:solidFill>
              <a:srgbClr val="0E0E0E"/>
            </a:solidFill>
            <a:ln w="6134"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7B31B888-7FF3-464E-9639-DE0899BD4BE8}"/>
                </a:ext>
              </a:extLst>
            </p:cNvPr>
            <p:cNvSpPr/>
            <p:nvPr/>
          </p:nvSpPr>
          <p:spPr>
            <a:xfrm>
              <a:off x="5833654" y="1324919"/>
              <a:ext cx="17460" cy="20181"/>
            </a:xfrm>
            <a:custGeom>
              <a:avLst/>
              <a:gdLst>
                <a:gd name="connsiteX0" fmla="*/ 5722 w 17460"/>
                <a:gd name="connsiteY0" fmla="*/ 20181 h 20181"/>
                <a:gd name="connsiteX1" fmla="*/ 12844 w 17460"/>
                <a:gd name="connsiteY1" fmla="*/ 17028 h 20181"/>
                <a:gd name="connsiteX2" fmla="*/ 16887 w 17460"/>
                <a:gd name="connsiteY2" fmla="*/ 10367 h 20181"/>
                <a:gd name="connsiteX3" fmla="*/ 11795 w 17460"/>
                <a:gd name="connsiteY3" fmla="*/ 0 h 20181"/>
                <a:gd name="connsiteX4" fmla="*/ 4674 w 17460"/>
                <a:gd name="connsiteY4" fmla="*/ 3110 h 20181"/>
                <a:gd name="connsiteX5" fmla="*/ 631 w 17460"/>
                <a:gd name="connsiteY5" fmla="*/ 9753 h 20181"/>
                <a:gd name="connsiteX6" fmla="*/ 5722 w 17460"/>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60" h="20181">
                  <a:moveTo>
                    <a:pt x="5722" y="20181"/>
                  </a:moveTo>
                  <a:cubicBezTo>
                    <a:pt x="8366" y="19881"/>
                    <a:pt x="10850" y="18783"/>
                    <a:pt x="12844" y="17028"/>
                  </a:cubicBezTo>
                  <a:cubicBezTo>
                    <a:pt x="14844" y="15274"/>
                    <a:pt x="16255" y="12949"/>
                    <a:pt x="16887" y="10367"/>
                  </a:cubicBezTo>
                  <a:cubicBezTo>
                    <a:pt x="18604" y="4785"/>
                    <a:pt x="16335" y="123"/>
                    <a:pt x="11795" y="0"/>
                  </a:cubicBezTo>
                  <a:cubicBezTo>
                    <a:pt x="9157" y="282"/>
                    <a:pt x="6667" y="1368"/>
                    <a:pt x="4674" y="3110"/>
                  </a:cubicBezTo>
                  <a:cubicBezTo>
                    <a:pt x="2674" y="4858"/>
                    <a:pt x="1263" y="7177"/>
                    <a:pt x="631" y="9753"/>
                  </a:cubicBezTo>
                  <a:cubicBezTo>
                    <a:pt x="-1209" y="15335"/>
                    <a:pt x="1122" y="19997"/>
                    <a:pt x="5722" y="20181"/>
                  </a:cubicBezTo>
                  <a:close/>
                </a:path>
              </a:pathLst>
            </a:custGeom>
            <a:solidFill>
              <a:srgbClr val="161616"/>
            </a:solidFill>
            <a:ln w="6134"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D89F8109-EFDB-48C2-B0C4-17A668E60CEA}"/>
                </a:ext>
              </a:extLst>
            </p:cNvPr>
            <p:cNvSpPr/>
            <p:nvPr/>
          </p:nvSpPr>
          <p:spPr>
            <a:xfrm>
              <a:off x="5831434" y="1322588"/>
              <a:ext cx="22086" cy="24781"/>
            </a:xfrm>
            <a:custGeom>
              <a:avLst/>
              <a:gdLst>
                <a:gd name="connsiteX0" fmla="*/ 7943 w 22086"/>
                <a:gd name="connsiteY0" fmla="*/ 24782 h 24781"/>
                <a:gd name="connsiteX1" fmla="*/ 4477 w 22086"/>
                <a:gd name="connsiteY1" fmla="*/ 23917 h 24781"/>
                <a:gd name="connsiteX2" fmla="*/ 1808 w 22086"/>
                <a:gd name="connsiteY2" fmla="*/ 21531 h 24781"/>
                <a:gd name="connsiteX3" fmla="*/ 66 w 22086"/>
                <a:gd name="connsiteY3" fmla="*/ 16599 h 24781"/>
                <a:gd name="connsiteX4" fmla="*/ 704 w 22086"/>
                <a:gd name="connsiteY4" fmla="*/ 11410 h 24781"/>
                <a:gd name="connsiteX5" fmla="*/ 5600 w 22086"/>
                <a:gd name="connsiteY5" fmla="*/ 3509 h 24781"/>
                <a:gd name="connsiteX6" fmla="*/ 14200 w 22086"/>
                <a:gd name="connsiteY6" fmla="*/ 0 h 24781"/>
                <a:gd name="connsiteX7" fmla="*/ 17641 w 22086"/>
                <a:gd name="connsiteY7" fmla="*/ 920 h 24781"/>
                <a:gd name="connsiteX8" fmla="*/ 20334 w 22086"/>
                <a:gd name="connsiteY8" fmla="*/ 3251 h 24781"/>
                <a:gd name="connsiteX9" fmla="*/ 22027 w 22086"/>
                <a:gd name="connsiteY9" fmla="*/ 8189 h 24781"/>
                <a:gd name="connsiteX10" fmla="*/ 21376 w 22086"/>
                <a:gd name="connsiteY10" fmla="*/ 13372 h 24781"/>
                <a:gd name="connsiteX11" fmla="*/ 16476 w 22086"/>
                <a:gd name="connsiteY11" fmla="*/ 21212 h 24781"/>
                <a:gd name="connsiteX12" fmla="*/ 7943 w 22086"/>
                <a:gd name="connsiteY12" fmla="*/ 24782 h 24781"/>
                <a:gd name="connsiteX13" fmla="*/ 7943 w 22086"/>
                <a:gd name="connsiteY13" fmla="*/ 20181 h 24781"/>
                <a:gd name="connsiteX14" fmla="*/ 13580 w 22086"/>
                <a:gd name="connsiteY14" fmla="*/ 17396 h 24781"/>
                <a:gd name="connsiteX15" fmla="*/ 16837 w 22086"/>
                <a:gd name="connsiteY15" fmla="*/ 12023 h 24781"/>
                <a:gd name="connsiteX16" fmla="*/ 17340 w 22086"/>
                <a:gd name="connsiteY16" fmla="*/ 8913 h 24781"/>
                <a:gd name="connsiteX17" fmla="*/ 16469 w 22086"/>
                <a:gd name="connsiteY17" fmla="*/ 5889 h 24781"/>
                <a:gd name="connsiteX18" fmla="*/ 15347 w 22086"/>
                <a:gd name="connsiteY18" fmla="*/ 4901 h 24781"/>
                <a:gd name="connsiteX19" fmla="*/ 13893 w 22086"/>
                <a:gd name="connsiteY19" fmla="*/ 4539 h 24781"/>
                <a:gd name="connsiteX20" fmla="*/ 8237 w 22086"/>
                <a:gd name="connsiteY20" fmla="*/ 7293 h 24781"/>
                <a:gd name="connsiteX21" fmla="*/ 4998 w 22086"/>
                <a:gd name="connsiteY21" fmla="*/ 12698 h 24781"/>
                <a:gd name="connsiteX22" fmla="*/ 4520 w 22086"/>
                <a:gd name="connsiteY22" fmla="*/ 15814 h 24781"/>
                <a:gd name="connsiteX23" fmla="*/ 5428 w 22086"/>
                <a:gd name="connsiteY23" fmla="*/ 18832 h 24781"/>
                <a:gd name="connsiteX24" fmla="*/ 6526 w 22086"/>
                <a:gd name="connsiteY24" fmla="*/ 19795 h 24781"/>
                <a:gd name="connsiteX25" fmla="*/ 7943 w 22086"/>
                <a:gd name="connsiteY25" fmla="*/ 20120 h 24781"/>
                <a:gd name="connsiteX26" fmla="*/ 7943 w 22086"/>
                <a:gd name="connsiteY26"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6" h="24781">
                  <a:moveTo>
                    <a:pt x="7943" y="24782"/>
                  </a:moveTo>
                  <a:cubicBezTo>
                    <a:pt x="6734" y="24782"/>
                    <a:pt x="5544" y="24481"/>
                    <a:pt x="4477" y="23917"/>
                  </a:cubicBezTo>
                  <a:cubicBezTo>
                    <a:pt x="3403" y="23353"/>
                    <a:pt x="2489" y="22531"/>
                    <a:pt x="1808" y="21531"/>
                  </a:cubicBezTo>
                  <a:cubicBezTo>
                    <a:pt x="858" y="20046"/>
                    <a:pt x="257" y="18353"/>
                    <a:pt x="66" y="16599"/>
                  </a:cubicBezTo>
                  <a:cubicBezTo>
                    <a:pt x="-124" y="14845"/>
                    <a:pt x="97" y="13066"/>
                    <a:pt x="704" y="11410"/>
                  </a:cubicBezTo>
                  <a:cubicBezTo>
                    <a:pt x="1465" y="8324"/>
                    <a:pt x="3176" y="5558"/>
                    <a:pt x="5600" y="3509"/>
                  </a:cubicBezTo>
                  <a:cubicBezTo>
                    <a:pt x="8022" y="1460"/>
                    <a:pt x="11034" y="233"/>
                    <a:pt x="14200" y="0"/>
                  </a:cubicBezTo>
                  <a:cubicBezTo>
                    <a:pt x="15402" y="43"/>
                    <a:pt x="16580" y="362"/>
                    <a:pt x="17641" y="920"/>
                  </a:cubicBezTo>
                  <a:cubicBezTo>
                    <a:pt x="18702" y="1484"/>
                    <a:pt x="19622" y="2282"/>
                    <a:pt x="20334" y="3251"/>
                  </a:cubicBezTo>
                  <a:cubicBezTo>
                    <a:pt x="21266" y="4748"/>
                    <a:pt x="21849" y="6435"/>
                    <a:pt x="22027" y="8189"/>
                  </a:cubicBezTo>
                  <a:cubicBezTo>
                    <a:pt x="22205" y="9944"/>
                    <a:pt x="21984" y="11716"/>
                    <a:pt x="21376" y="13372"/>
                  </a:cubicBezTo>
                  <a:cubicBezTo>
                    <a:pt x="20591" y="16427"/>
                    <a:pt x="18880" y="19169"/>
                    <a:pt x="16476" y="21212"/>
                  </a:cubicBezTo>
                  <a:cubicBezTo>
                    <a:pt x="14065" y="23255"/>
                    <a:pt x="11089" y="24500"/>
                    <a:pt x="7943" y="24782"/>
                  </a:cubicBezTo>
                  <a:close/>
                  <a:moveTo>
                    <a:pt x="7943" y="20181"/>
                  </a:moveTo>
                  <a:cubicBezTo>
                    <a:pt x="10053" y="19807"/>
                    <a:pt x="12004" y="18844"/>
                    <a:pt x="13580" y="17396"/>
                  </a:cubicBezTo>
                  <a:cubicBezTo>
                    <a:pt x="15156" y="15955"/>
                    <a:pt x="16285" y="14090"/>
                    <a:pt x="16837" y="12023"/>
                  </a:cubicBezTo>
                  <a:cubicBezTo>
                    <a:pt x="17230" y="11035"/>
                    <a:pt x="17401" y="9974"/>
                    <a:pt x="17340" y="8913"/>
                  </a:cubicBezTo>
                  <a:cubicBezTo>
                    <a:pt x="17273" y="7852"/>
                    <a:pt x="16978" y="6821"/>
                    <a:pt x="16469" y="5889"/>
                  </a:cubicBezTo>
                  <a:cubicBezTo>
                    <a:pt x="16181" y="5478"/>
                    <a:pt x="15794" y="5134"/>
                    <a:pt x="15347" y="4901"/>
                  </a:cubicBezTo>
                  <a:cubicBezTo>
                    <a:pt x="14899" y="4668"/>
                    <a:pt x="14402" y="4545"/>
                    <a:pt x="13893" y="4539"/>
                  </a:cubicBezTo>
                  <a:cubicBezTo>
                    <a:pt x="11783" y="4889"/>
                    <a:pt x="9813" y="5846"/>
                    <a:pt x="8237" y="7293"/>
                  </a:cubicBezTo>
                  <a:cubicBezTo>
                    <a:pt x="6655" y="8741"/>
                    <a:pt x="5532" y="10618"/>
                    <a:pt x="4998" y="12698"/>
                  </a:cubicBezTo>
                  <a:cubicBezTo>
                    <a:pt x="4606" y="13685"/>
                    <a:pt x="4446" y="14753"/>
                    <a:pt x="4520" y="15814"/>
                  </a:cubicBezTo>
                  <a:cubicBezTo>
                    <a:pt x="4594" y="16875"/>
                    <a:pt x="4906" y="17906"/>
                    <a:pt x="5428" y="18832"/>
                  </a:cubicBezTo>
                  <a:cubicBezTo>
                    <a:pt x="5710" y="19237"/>
                    <a:pt x="6084" y="19574"/>
                    <a:pt x="6526" y="19795"/>
                  </a:cubicBezTo>
                  <a:cubicBezTo>
                    <a:pt x="6961" y="20022"/>
                    <a:pt x="7452" y="20132"/>
                    <a:pt x="7943" y="20120"/>
                  </a:cubicBezTo>
                  <a:lnTo>
                    <a:pt x="7943" y="20181"/>
                  </a:lnTo>
                  <a:close/>
                </a:path>
              </a:pathLst>
            </a:custGeom>
            <a:solidFill>
              <a:srgbClr val="0E0E0E"/>
            </a:solidFill>
            <a:ln w="6134"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7E8DD006-82B5-471A-AAB9-C84E6BEC3329}"/>
                </a:ext>
              </a:extLst>
            </p:cNvPr>
            <p:cNvSpPr/>
            <p:nvPr/>
          </p:nvSpPr>
          <p:spPr>
            <a:xfrm>
              <a:off x="5870426" y="1326329"/>
              <a:ext cx="17492" cy="20181"/>
            </a:xfrm>
            <a:custGeom>
              <a:avLst/>
              <a:gdLst>
                <a:gd name="connsiteX0" fmla="*/ 5755 w 17492"/>
                <a:gd name="connsiteY0" fmla="*/ 20181 h 20181"/>
                <a:gd name="connsiteX1" fmla="*/ 12877 w 17492"/>
                <a:gd name="connsiteY1" fmla="*/ 17028 h 20181"/>
                <a:gd name="connsiteX2" fmla="*/ 16919 w 17492"/>
                <a:gd name="connsiteY2" fmla="*/ 10367 h 20181"/>
                <a:gd name="connsiteX3" fmla="*/ 11828 w 17492"/>
                <a:gd name="connsiteY3" fmla="*/ 0 h 20181"/>
                <a:gd name="connsiteX4" fmla="*/ 4700 w 17492"/>
                <a:gd name="connsiteY4" fmla="*/ 3110 h 20181"/>
                <a:gd name="connsiteX5" fmla="*/ 664 w 17492"/>
                <a:gd name="connsiteY5" fmla="*/ 9753 h 20181"/>
                <a:gd name="connsiteX6" fmla="*/ 5755 w 1749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92" h="20181">
                  <a:moveTo>
                    <a:pt x="5755" y="20181"/>
                  </a:moveTo>
                  <a:cubicBezTo>
                    <a:pt x="8393" y="19881"/>
                    <a:pt x="10883" y="18783"/>
                    <a:pt x="12877" y="17028"/>
                  </a:cubicBezTo>
                  <a:cubicBezTo>
                    <a:pt x="14871" y="15274"/>
                    <a:pt x="16281" y="12949"/>
                    <a:pt x="16919" y="10367"/>
                  </a:cubicBezTo>
                  <a:cubicBezTo>
                    <a:pt x="18637" y="4785"/>
                    <a:pt x="16368" y="123"/>
                    <a:pt x="11828" y="0"/>
                  </a:cubicBezTo>
                  <a:cubicBezTo>
                    <a:pt x="9190" y="282"/>
                    <a:pt x="6700" y="1368"/>
                    <a:pt x="4700" y="3110"/>
                  </a:cubicBezTo>
                  <a:cubicBezTo>
                    <a:pt x="2700" y="4858"/>
                    <a:pt x="1290" y="7177"/>
                    <a:pt x="664" y="9753"/>
                  </a:cubicBezTo>
                  <a:cubicBezTo>
                    <a:pt x="-1237" y="15335"/>
                    <a:pt x="1094" y="19997"/>
                    <a:pt x="5755" y="20181"/>
                  </a:cubicBezTo>
                  <a:close/>
                </a:path>
              </a:pathLst>
            </a:custGeom>
            <a:solidFill>
              <a:srgbClr val="161616"/>
            </a:solidFill>
            <a:ln w="6134"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E1128DC5-42A1-42F0-9131-793ED1145F8B}"/>
                </a:ext>
              </a:extLst>
            </p:cNvPr>
            <p:cNvSpPr/>
            <p:nvPr/>
          </p:nvSpPr>
          <p:spPr>
            <a:xfrm>
              <a:off x="5868239" y="1323998"/>
              <a:ext cx="22086" cy="24782"/>
            </a:xfrm>
            <a:custGeom>
              <a:avLst/>
              <a:gdLst>
                <a:gd name="connsiteX0" fmla="*/ 7943 w 22086"/>
                <a:gd name="connsiteY0" fmla="*/ 24782 h 24782"/>
                <a:gd name="connsiteX1" fmla="*/ 4477 w 22086"/>
                <a:gd name="connsiteY1" fmla="*/ 23917 h 24782"/>
                <a:gd name="connsiteX2" fmla="*/ 1808 w 22086"/>
                <a:gd name="connsiteY2" fmla="*/ 21531 h 24782"/>
                <a:gd name="connsiteX3" fmla="*/ 66 w 22086"/>
                <a:gd name="connsiteY3" fmla="*/ 16599 h 24782"/>
                <a:gd name="connsiteX4" fmla="*/ 704 w 22086"/>
                <a:gd name="connsiteY4" fmla="*/ 11410 h 24782"/>
                <a:gd name="connsiteX5" fmla="*/ 5612 w 22086"/>
                <a:gd name="connsiteY5" fmla="*/ 3521 h 24782"/>
                <a:gd name="connsiteX6" fmla="*/ 14200 w 22086"/>
                <a:gd name="connsiteY6" fmla="*/ 0 h 24782"/>
                <a:gd name="connsiteX7" fmla="*/ 17641 w 22086"/>
                <a:gd name="connsiteY7" fmla="*/ 920 h 24782"/>
                <a:gd name="connsiteX8" fmla="*/ 20334 w 22086"/>
                <a:gd name="connsiteY8" fmla="*/ 3251 h 24782"/>
                <a:gd name="connsiteX9" fmla="*/ 22027 w 22086"/>
                <a:gd name="connsiteY9" fmla="*/ 8189 h 24782"/>
                <a:gd name="connsiteX10" fmla="*/ 21376 w 22086"/>
                <a:gd name="connsiteY10" fmla="*/ 13373 h 24782"/>
                <a:gd name="connsiteX11" fmla="*/ 16476 w 22086"/>
                <a:gd name="connsiteY11" fmla="*/ 21212 h 24782"/>
                <a:gd name="connsiteX12" fmla="*/ 7943 w 22086"/>
                <a:gd name="connsiteY12" fmla="*/ 24782 h 24782"/>
                <a:gd name="connsiteX13" fmla="*/ 7943 w 22086"/>
                <a:gd name="connsiteY13" fmla="*/ 20181 h 24782"/>
                <a:gd name="connsiteX14" fmla="*/ 13531 w 22086"/>
                <a:gd name="connsiteY14" fmla="*/ 17396 h 24782"/>
                <a:gd name="connsiteX15" fmla="*/ 16714 w 22086"/>
                <a:gd name="connsiteY15" fmla="*/ 12023 h 24782"/>
                <a:gd name="connsiteX16" fmla="*/ 17169 w 22086"/>
                <a:gd name="connsiteY16" fmla="*/ 8907 h 24782"/>
                <a:gd name="connsiteX17" fmla="*/ 16285 w 22086"/>
                <a:gd name="connsiteY17" fmla="*/ 5889 h 24782"/>
                <a:gd name="connsiteX18" fmla="*/ 15162 w 22086"/>
                <a:gd name="connsiteY18" fmla="*/ 4901 h 24782"/>
                <a:gd name="connsiteX19" fmla="*/ 13709 w 22086"/>
                <a:gd name="connsiteY19" fmla="*/ 4539 h 24782"/>
                <a:gd name="connsiteX20" fmla="*/ 8145 w 22086"/>
                <a:gd name="connsiteY20" fmla="*/ 7324 h 24782"/>
                <a:gd name="connsiteX21" fmla="*/ 4998 w 22086"/>
                <a:gd name="connsiteY21" fmla="*/ 12698 h 24782"/>
                <a:gd name="connsiteX22" fmla="*/ 4520 w 22086"/>
                <a:gd name="connsiteY22" fmla="*/ 15814 h 24782"/>
                <a:gd name="connsiteX23" fmla="*/ 5428 w 22086"/>
                <a:gd name="connsiteY23" fmla="*/ 18832 h 24782"/>
                <a:gd name="connsiteX24" fmla="*/ 6526 w 22086"/>
                <a:gd name="connsiteY24" fmla="*/ 19795 h 24782"/>
                <a:gd name="connsiteX25" fmla="*/ 7943 w 22086"/>
                <a:gd name="connsiteY25" fmla="*/ 20120 h 24782"/>
                <a:gd name="connsiteX26" fmla="*/ 7943 w 22086"/>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6" h="24782">
                  <a:moveTo>
                    <a:pt x="7943" y="24782"/>
                  </a:moveTo>
                  <a:cubicBezTo>
                    <a:pt x="6734" y="24782"/>
                    <a:pt x="5544" y="24481"/>
                    <a:pt x="4477" y="23917"/>
                  </a:cubicBezTo>
                  <a:cubicBezTo>
                    <a:pt x="3403" y="23353"/>
                    <a:pt x="2489" y="22531"/>
                    <a:pt x="1808" y="21531"/>
                  </a:cubicBezTo>
                  <a:cubicBezTo>
                    <a:pt x="858" y="20046"/>
                    <a:pt x="257" y="18353"/>
                    <a:pt x="66" y="16599"/>
                  </a:cubicBezTo>
                  <a:cubicBezTo>
                    <a:pt x="-124" y="14845"/>
                    <a:pt x="97" y="13066"/>
                    <a:pt x="704" y="11410"/>
                  </a:cubicBezTo>
                  <a:cubicBezTo>
                    <a:pt x="1471" y="8330"/>
                    <a:pt x="3189" y="5570"/>
                    <a:pt x="5612" y="3521"/>
                  </a:cubicBezTo>
                  <a:cubicBezTo>
                    <a:pt x="8035" y="1472"/>
                    <a:pt x="11040" y="239"/>
                    <a:pt x="14200" y="0"/>
                  </a:cubicBezTo>
                  <a:cubicBezTo>
                    <a:pt x="15402" y="43"/>
                    <a:pt x="16580" y="362"/>
                    <a:pt x="17641" y="920"/>
                  </a:cubicBezTo>
                  <a:cubicBezTo>
                    <a:pt x="18702" y="1484"/>
                    <a:pt x="19622" y="2282"/>
                    <a:pt x="20334" y="3251"/>
                  </a:cubicBezTo>
                  <a:cubicBezTo>
                    <a:pt x="21266" y="4748"/>
                    <a:pt x="21849" y="6435"/>
                    <a:pt x="22027" y="8189"/>
                  </a:cubicBezTo>
                  <a:cubicBezTo>
                    <a:pt x="22205" y="9944"/>
                    <a:pt x="21984" y="11716"/>
                    <a:pt x="21376" y="13373"/>
                  </a:cubicBezTo>
                  <a:cubicBezTo>
                    <a:pt x="20591" y="16427"/>
                    <a:pt x="18880" y="19169"/>
                    <a:pt x="16476" y="21212"/>
                  </a:cubicBezTo>
                  <a:cubicBezTo>
                    <a:pt x="14065" y="23255"/>
                    <a:pt x="11089" y="24500"/>
                    <a:pt x="7943" y="24782"/>
                  </a:cubicBezTo>
                  <a:close/>
                  <a:moveTo>
                    <a:pt x="7943" y="20181"/>
                  </a:moveTo>
                  <a:cubicBezTo>
                    <a:pt x="10034" y="19807"/>
                    <a:pt x="11979" y="18844"/>
                    <a:pt x="13531" y="17396"/>
                  </a:cubicBezTo>
                  <a:cubicBezTo>
                    <a:pt x="15089" y="15949"/>
                    <a:pt x="16193" y="14084"/>
                    <a:pt x="16714" y="12023"/>
                  </a:cubicBezTo>
                  <a:cubicBezTo>
                    <a:pt x="17089" y="11029"/>
                    <a:pt x="17242" y="9968"/>
                    <a:pt x="17169" y="8907"/>
                  </a:cubicBezTo>
                  <a:cubicBezTo>
                    <a:pt x="17095" y="7852"/>
                    <a:pt x="16794" y="6821"/>
                    <a:pt x="16285" y="5889"/>
                  </a:cubicBezTo>
                  <a:cubicBezTo>
                    <a:pt x="15997" y="5472"/>
                    <a:pt x="15610" y="5134"/>
                    <a:pt x="15162" y="4901"/>
                  </a:cubicBezTo>
                  <a:cubicBezTo>
                    <a:pt x="14715" y="4668"/>
                    <a:pt x="14218" y="4545"/>
                    <a:pt x="13709" y="4539"/>
                  </a:cubicBezTo>
                  <a:cubicBezTo>
                    <a:pt x="11623" y="4907"/>
                    <a:pt x="9691" y="5870"/>
                    <a:pt x="8145" y="7324"/>
                  </a:cubicBezTo>
                  <a:cubicBezTo>
                    <a:pt x="6593" y="8772"/>
                    <a:pt x="5501" y="10637"/>
                    <a:pt x="4998" y="12698"/>
                  </a:cubicBezTo>
                  <a:cubicBezTo>
                    <a:pt x="4606" y="13685"/>
                    <a:pt x="4446" y="14753"/>
                    <a:pt x="4520" y="15814"/>
                  </a:cubicBezTo>
                  <a:cubicBezTo>
                    <a:pt x="4594" y="16875"/>
                    <a:pt x="4906" y="17906"/>
                    <a:pt x="5428" y="18832"/>
                  </a:cubicBezTo>
                  <a:cubicBezTo>
                    <a:pt x="5710" y="19237"/>
                    <a:pt x="6084" y="19574"/>
                    <a:pt x="6526" y="19795"/>
                  </a:cubicBezTo>
                  <a:cubicBezTo>
                    <a:pt x="6961" y="20022"/>
                    <a:pt x="7452" y="20132"/>
                    <a:pt x="7943" y="20120"/>
                  </a:cubicBezTo>
                  <a:lnTo>
                    <a:pt x="7943" y="20181"/>
                  </a:lnTo>
                  <a:close/>
                </a:path>
              </a:pathLst>
            </a:custGeom>
            <a:solidFill>
              <a:srgbClr val="0E0E0E"/>
            </a:solidFill>
            <a:ln w="6134"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DF657FAB-100B-4736-959A-F116D0273742}"/>
                </a:ext>
              </a:extLst>
            </p:cNvPr>
            <p:cNvSpPr/>
            <p:nvPr/>
          </p:nvSpPr>
          <p:spPr>
            <a:xfrm>
              <a:off x="5907084" y="1327924"/>
              <a:ext cx="17395" cy="20181"/>
            </a:xfrm>
            <a:custGeom>
              <a:avLst/>
              <a:gdLst>
                <a:gd name="connsiteX0" fmla="*/ 566 w 17395"/>
                <a:gd name="connsiteY0" fmla="*/ 9753 h 20181"/>
                <a:gd name="connsiteX1" fmla="*/ 5658 w 17395"/>
                <a:gd name="connsiteY1" fmla="*/ 20181 h 20181"/>
                <a:gd name="connsiteX2" fmla="*/ 12779 w 17395"/>
                <a:gd name="connsiteY2" fmla="*/ 17028 h 20181"/>
                <a:gd name="connsiteX3" fmla="*/ 16822 w 17395"/>
                <a:gd name="connsiteY3" fmla="*/ 10367 h 20181"/>
                <a:gd name="connsiteX4" fmla="*/ 11730 w 17395"/>
                <a:gd name="connsiteY4" fmla="*/ 0 h 20181"/>
                <a:gd name="connsiteX5" fmla="*/ 4602 w 17395"/>
                <a:gd name="connsiteY5" fmla="*/ 3110 h 20181"/>
                <a:gd name="connsiteX6" fmla="*/ 566 w 17395"/>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753"/>
                  </a:moveTo>
                  <a:cubicBezTo>
                    <a:pt x="-1151" y="15335"/>
                    <a:pt x="1180" y="19997"/>
                    <a:pt x="5658" y="20181"/>
                  </a:cubicBezTo>
                  <a:cubicBezTo>
                    <a:pt x="8295" y="19881"/>
                    <a:pt x="10786" y="18783"/>
                    <a:pt x="12779" y="17028"/>
                  </a:cubicBezTo>
                  <a:cubicBezTo>
                    <a:pt x="14773" y="15274"/>
                    <a:pt x="16184" y="12949"/>
                    <a:pt x="16822" y="10367"/>
                  </a:cubicBezTo>
                  <a:cubicBezTo>
                    <a:pt x="18539" y="4785"/>
                    <a:pt x="16270" y="123"/>
                    <a:pt x="11730" y="0"/>
                  </a:cubicBezTo>
                  <a:cubicBezTo>
                    <a:pt x="9093" y="276"/>
                    <a:pt x="6602" y="1362"/>
                    <a:pt x="4602" y="3110"/>
                  </a:cubicBezTo>
                  <a:cubicBezTo>
                    <a:pt x="2603" y="4858"/>
                    <a:pt x="1198" y="7177"/>
                    <a:pt x="566" y="9753"/>
                  </a:cubicBezTo>
                  <a:close/>
                </a:path>
              </a:pathLst>
            </a:custGeom>
            <a:solidFill>
              <a:srgbClr val="161616"/>
            </a:solidFill>
            <a:ln w="6134"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8F2C7299-8138-4221-A549-F3E8C716A0AD}"/>
                </a:ext>
              </a:extLst>
            </p:cNvPr>
            <p:cNvSpPr/>
            <p:nvPr/>
          </p:nvSpPr>
          <p:spPr>
            <a:xfrm>
              <a:off x="5904693" y="1325409"/>
              <a:ext cx="22314" cy="24536"/>
            </a:xfrm>
            <a:custGeom>
              <a:avLst/>
              <a:gdLst>
                <a:gd name="connsiteX0" fmla="*/ 8294 w 22314"/>
                <a:gd name="connsiteY0" fmla="*/ 24537 h 24536"/>
                <a:gd name="connsiteX1" fmla="*/ 7926 w 22314"/>
                <a:gd name="connsiteY1" fmla="*/ 24537 h 24536"/>
                <a:gd name="connsiteX2" fmla="*/ 4454 w 22314"/>
                <a:gd name="connsiteY2" fmla="*/ 23672 h 24536"/>
                <a:gd name="connsiteX3" fmla="*/ 1792 w 22314"/>
                <a:gd name="connsiteY3" fmla="*/ 21285 h 24536"/>
                <a:gd name="connsiteX4" fmla="*/ 68 w 22314"/>
                <a:gd name="connsiteY4" fmla="*/ 16354 h 24536"/>
                <a:gd name="connsiteX5" fmla="*/ 688 w 22314"/>
                <a:gd name="connsiteY5" fmla="*/ 11164 h 24536"/>
                <a:gd name="connsiteX6" fmla="*/ 5761 w 22314"/>
                <a:gd name="connsiteY6" fmla="*/ 3368 h 24536"/>
                <a:gd name="connsiteX7" fmla="*/ 14428 w 22314"/>
                <a:gd name="connsiteY7" fmla="*/ 0 h 24536"/>
                <a:gd name="connsiteX8" fmla="*/ 17870 w 22314"/>
                <a:gd name="connsiteY8" fmla="*/ 920 h 24536"/>
                <a:gd name="connsiteX9" fmla="*/ 20562 w 22314"/>
                <a:gd name="connsiteY9" fmla="*/ 3251 h 24536"/>
                <a:gd name="connsiteX10" fmla="*/ 22255 w 22314"/>
                <a:gd name="connsiteY10" fmla="*/ 8189 h 24536"/>
                <a:gd name="connsiteX11" fmla="*/ 21605 w 22314"/>
                <a:gd name="connsiteY11" fmla="*/ 13372 h 24536"/>
                <a:gd name="connsiteX12" fmla="*/ 16692 w 22314"/>
                <a:gd name="connsiteY12" fmla="*/ 21028 h 24536"/>
                <a:gd name="connsiteX13" fmla="*/ 8294 w 22314"/>
                <a:gd name="connsiteY13" fmla="*/ 24537 h 24536"/>
                <a:gd name="connsiteX14" fmla="*/ 13876 w 22314"/>
                <a:gd name="connsiteY14" fmla="*/ 4355 h 24536"/>
                <a:gd name="connsiteX15" fmla="*/ 8306 w 22314"/>
                <a:gd name="connsiteY15" fmla="*/ 7140 h 24536"/>
                <a:gd name="connsiteX16" fmla="*/ 5166 w 22314"/>
                <a:gd name="connsiteY16" fmla="*/ 12514 h 24536"/>
                <a:gd name="connsiteX17" fmla="*/ 4681 w 22314"/>
                <a:gd name="connsiteY17" fmla="*/ 15630 h 24536"/>
                <a:gd name="connsiteX18" fmla="*/ 5595 w 22314"/>
                <a:gd name="connsiteY18" fmla="*/ 18648 h 24536"/>
                <a:gd name="connsiteX19" fmla="*/ 6687 w 22314"/>
                <a:gd name="connsiteY19" fmla="*/ 19611 h 24536"/>
                <a:gd name="connsiteX20" fmla="*/ 8110 w 22314"/>
                <a:gd name="connsiteY20" fmla="*/ 19936 h 24536"/>
                <a:gd name="connsiteX21" fmla="*/ 13821 w 22314"/>
                <a:gd name="connsiteY21" fmla="*/ 17231 h 24536"/>
                <a:gd name="connsiteX22" fmla="*/ 17005 w 22314"/>
                <a:gd name="connsiteY22" fmla="*/ 11778 h 24536"/>
                <a:gd name="connsiteX23" fmla="*/ 17501 w 22314"/>
                <a:gd name="connsiteY23" fmla="*/ 8668 h 24536"/>
                <a:gd name="connsiteX24" fmla="*/ 16637 w 22314"/>
                <a:gd name="connsiteY24" fmla="*/ 5643 h 24536"/>
                <a:gd name="connsiteX25" fmla="*/ 15508 w 22314"/>
                <a:gd name="connsiteY25" fmla="*/ 4656 h 24536"/>
                <a:gd name="connsiteX26" fmla="*/ 14060 w 22314"/>
                <a:gd name="connsiteY26" fmla="*/ 4294 h 24536"/>
                <a:gd name="connsiteX27" fmla="*/ 13876 w 22314"/>
                <a:gd name="connsiteY27" fmla="*/ 4355 h 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314" h="24536">
                  <a:moveTo>
                    <a:pt x="8294" y="24537"/>
                  </a:moveTo>
                  <a:lnTo>
                    <a:pt x="7926" y="24537"/>
                  </a:lnTo>
                  <a:cubicBezTo>
                    <a:pt x="6718" y="24537"/>
                    <a:pt x="5521" y="24236"/>
                    <a:pt x="4454" y="23672"/>
                  </a:cubicBezTo>
                  <a:cubicBezTo>
                    <a:pt x="3387" y="23107"/>
                    <a:pt x="2473" y="22285"/>
                    <a:pt x="1792" y="21285"/>
                  </a:cubicBezTo>
                  <a:cubicBezTo>
                    <a:pt x="847" y="19795"/>
                    <a:pt x="258" y="18108"/>
                    <a:pt x="68" y="16354"/>
                  </a:cubicBezTo>
                  <a:cubicBezTo>
                    <a:pt x="-122" y="14599"/>
                    <a:pt x="87" y="12820"/>
                    <a:pt x="688" y="11164"/>
                  </a:cubicBezTo>
                  <a:cubicBezTo>
                    <a:pt x="1516" y="8097"/>
                    <a:pt x="3294" y="5367"/>
                    <a:pt x="5761" y="3368"/>
                  </a:cubicBezTo>
                  <a:cubicBezTo>
                    <a:pt x="8220" y="1362"/>
                    <a:pt x="11257" y="184"/>
                    <a:pt x="14428" y="0"/>
                  </a:cubicBezTo>
                  <a:cubicBezTo>
                    <a:pt x="15631" y="43"/>
                    <a:pt x="16808" y="362"/>
                    <a:pt x="17870" y="920"/>
                  </a:cubicBezTo>
                  <a:cubicBezTo>
                    <a:pt x="18931" y="1484"/>
                    <a:pt x="19851" y="2282"/>
                    <a:pt x="20562" y="3251"/>
                  </a:cubicBezTo>
                  <a:cubicBezTo>
                    <a:pt x="21495" y="4748"/>
                    <a:pt x="22071" y="6435"/>
                    <a:pt x="22255" y="8189"/>
                  </a:cubicBezTo>
                  <a:cubicBezTo>
                    <a:pt x="22433" y="9943"/>
                    <a:pt x="22213" y="11716"/>
                    <a:pt x="21605" y="13372"/>
                  </a:cubicBezTo>
                  <a:cubicBezTo>
                    <a:pt x="20783" y="16366"/>
                    <a:pt x="19072" y="19034"/>
                    <a:pt x="16692" y="21028"/>
                  </a:cubicBezTo>
                  <a:cubicBezTo>
                    <a:pt x="14312" y="23028"/>
                    <a:pt x="11386" y="24248"/>
                    <a:pt x="8294" y="24537"/>
                  </a:cubicBezTo>
                  <a:close/>
                  <a:moveTo>
                    <a:pt x="13876" y="4355"/>
                  </a:moveTo>
                  <a:cubicBezTo>
                    <a:pt x="11790" y="4723"/>
                    <a:pt x="9852" y="5686"/>
                    <a:pt x="8306" y="7140"/>
                  </a:cubicBezTo>
                  <a:cubicBezTo>
                    <a:pt x="6760" y="8588"/>
                    <a:pt x="5669" y="10453"/>
                    <a:pt x="5166" y="12514"/>
                  </a:cubicBezTo>
                  <a:cubicBezTo>
                    <a:pt x="4773" y="13501"/>
                    <a:pt x="4608" y="14569"/>
                    <a:pt x="4681" y="15630"/>
                  </a:cubicBezTo>
                  <a:cubicBezTo>
                    <a:pt x="4755" y="16691"/>
                    <a:pt x="5067" y="17722"/>
                    <a:pt x="5595" y="18648"/>
                  </a:cubicBezTo>
                  <a:cubicBezTo>
                    <a:pt x="5871" y="19053"/>
                    <a:pt x="6245" y="19390"/>
                    <a:pt x="6687" y="19611"/>
                  </a:cubicBezTo>
                  <a:cubicBezTo>
                    <a:pt x="7128" y="19838"/>
                    <a:pt x="7613" y="19948"/>
                    <a:pt x="8110" y="19936"/>
                  </a:cubicBezTo>
                  <a:cubicBezTo>
                    <a:pt x="10244" y="19629"/>
                    <a:pt x="12232" y="18691"/>
                    <a:pt x="13821" y="17231"/>
                  </a:cubicBezTo>
                  <a:cubicBezTo>
                    <a:pt x="15410" y="15777"/>
                    <a:pt x="16520" y="13875"/>
                    <a:pt x="17005" y="11778"/>
                  </a:cubicBezTo>
                  <a:cubicBezTo>
                    <a:pt x="17397" y="10790"/>
                    <a:pt x="17569" y="9729"/>
                    <a:pt x="17501" y="8668"/>
                  </a:cubicBezTo>
                  <a:cubicBezTo>
                    <a:pt x="17440" y="7606"/>
                    <a:pt x="17145" y="6576"/>
                    <a:pt x="16637" y="5643"/>
                  </a:cubicBezTo>
                  <a:cubicBezTo>
                    <a:pt x="16342" y="5226"/>
                    <a:pt x="15956" y="4889"/>
                    <a:pt x="15508" y="4656"/>
                  </a:cubicBezTo>
                  <a:cubicBezTo>
                    <a:pt x="15060" y="4423"/>
                    <a:pt x="14563" y="4300"/>
                    <a:pt x="14060" y="4294"/>
                  </a:cubicBezTo>
                  <a:lnTo>
                    <a:pt x="13876" y="4355"/>
                  </a:lnTo>
                  <a:close/>
                </a:path>
              </a:pathLst>
            </a:custGeom>
            <a:solidFill>
              <a:srgbClr val="0E0E0E"/>
            </a:solidFill>
            <a:ln w="6134"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120376C3-0E3D-4BDA-8BAF-B60825A12948}"/>
                </a:ext>
              </a:extLst>
            </p:cNvPr>
            <p:cNvSpPr/>
            <p:nvPr/>
          </p:nvSpPr>
          <p:spPr>
            <a:xfrm>
              <a:off x="5943827" y="1329151"/>
              <a:ext cx="17395" cy="20181"/>
            </a:xfrm>
            <a:custGeom>
              <a:avLst/>
              <a:gdLst>
                <a:gd name="connsiteX0" fmla="*/ 566 w 17395"/>
                <a:gd name="connsiteY0" fmla="*/ 9753 h 20181"/>
                <a:gd name="connsiteX1" fmla="*/ 5658 w 17395"/>
                <a:gd name="connsiteY1" fmla="*/ 20181 h 20181"/>
                <a:gd name="connsiteX2" fmla="*/ 12779 w 17395"/>
                <a:gd name="connsiteY2" fmla="*/ 17028 h 20181"/>
                <a:gd name="connsiteX3" fmla="*/ 16822 w 17395"/>
                <a:gd name="connsiteY3" fmla="*/ 10367 h 20181"/>
                <a:gd name="connsiteX4" fmla="*/ 11730 w 17395"/>
                <a:gd name="connsiteY4" fmla="*/ 0 h 20181"/>
                <a:gd name="connsiteX5" fmla="*/ 4608 w 17395"/>
                <a:gd name="connsiteY5" fmla="*/ 3110 h 20181"/>
                <a:gd name="connsiteX6" fmla="*/ 566 w 17395"/>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753"/>
                  </a:moveTo>
                  <a:cubicBezTo>
                    <a:pt x="-1151" y="15335"/>
                    <a:pt x="1180" y="19997"/>
                    <a:pt x="5658" y="20181"/>
                  </a:cubicBezTo>
                  <a:cubicBezTo>
                    <a:pt x="8302" y="19881"/>
                    <a:pt x="10786" y="18783"/>
                    <a:pt x="12779" y="17028"/>
                  </a:cubicBezTo>
                  <a:cubicBezTo>
                    <a:pt x="14779" y="15274"/>
                    <a:pt x="16190" y="12949"/>
                    <a:pt x="16822" y="10367"/>
                  </a:cubicBezTo>
                  <a:cubicBezTo>
                    <a:pt x="18539" y="4785"/>
                    <a:pt x="16270" y="123"/>
                    <a:pt x="11730" y="0"/>
                  </a:cubicBezTo>
                  <a:cubicBezTo>
                    <a:pt x="9093" y="276"/>
                    <a:pt x="6602" y="1368"/>
                    <a:pt x="4608" y="3110"/>
                  </a:cubicBezTo>
                  <a:cubicBezTo>
                    <a:pt x="2609" y="4858"/>
                    <a:pt x="1198" y="7177"/>
                    <a:pt x="566" y="9753"/>
                  </a:cubicBezTo>
                  <a:close/>
                </a:path>
              </a:pathLst>
            </a:custGeom>
            <a:solidFill>
              <a:srgbClr val="161616"/>
            </a:solidFill>
            <a:ln w="6134"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21738C65-F8E2-4AB8-9FB6-C19ED6B39DCD}"/>
                </a:ext>
              </a:extLst>
            </p:cNvPr>
            <p:cNvSpPr/>
            <p:nvPr/>
          </p:nvSpPr>
          <p:spPr>
            <a:xfrm>
              <a:off x="5941498" y="1326820"/>
              <a:ext cx="22069" cy="24781"/>
            </a:xfrm>
            <a:custGeom>
              <a:avLst/>
              <a:gdLst>
                <a:gd name="connsiteX0" fmla="*/ 8294 w 22069"/>
                <a:gd name="connsiteY0" fmla="*/ 24782 h 24781"/>
                <a:gd name="connsiteX1" fmla="*/ 7926 w 22069"/>
                <a:gd name="connsiteY1" fmla="*/ 24782 h 24781"/>
                <a:gd name="connsiteX2" fmla="*/ 4454 w 22069"/>
                <a:gd name="connsiteY2" fmla="*/ 23917 h 24781"/>
                <a:gd name="connsiteX3" fmla="*/ 1792 w 22069"/>
                <a:gd name="connsiteY3" fmla="*/ 21531 h 24781"/>
                <a:gd name="connsiteX4" fmla="*/ 68 w 22069"/>
                <a:gd name="connsiteY4" fmla="*/ 16599 h 24781"/>
                <a:gd name="connsiteX5" fmla="*/ 688 w 22069"/>
                <a:gd name="connsiteY5" fmla="*/ 11410 h 24781"/>
                <a:gd name="connsiteX6" fmla="*/ 5589 w 22069"/>
                <a:gd name="connsiteY6" fmla="*/ 3521 h 24781"/>
                <a:gd name="connsiteX7" fmla="*/ 14183 w 22069"/>
                <a:gd name="connsiteY7" fmla="*/ 0 h 24781"/>
                <a:gd name="connsiteX8" fmla="*/ 17624 w 22069"/>
                <a:gd name="connsiteY8" fmla="*/ 920 h 24781"/>
                <a:gd name="connsiteX9" fmla="*/ 20317 w 22069"/>
                <a:gd name="connsiteY9" fmla="*/ 3251 h 24781"/>
                <a:gd name="connsiteX10" fmla="*/ 22010 w 22069"/>
                <a:gd name="connsiteY10" fmla="*/ 8189 h 24781"/>
                <a:gd name="connsiteX11" fmla="*/ 21360 w 22069"/>
                <a:gd name="connsiteY11" fmla="*/ 13372 h 24781"/>
                <a:gd name="connsiteX12" fmla="*/ 16606 w 22069"/>
                <a:gd name="connsiteY12" fmla="*/ 21114 h 24781"/>
                <a:gd name="connsiteX13" fmla="*/ 8294 w 22069"/>
                <a:gd name="connsiteY13" fmla="*/ 24782 h 24781"/>
                <a:gd name="connsiteX14" fmla="*/ 5166 w 22069"/>
                <a:gd name="connsiteY14" fmla="*/ 12514 h 24781"/>
                <a:gd name="connsiteX15" fmla="*/ 4681 w 22069"/>
                <a:gd name="connsiteY15" fmla="*/ 15630 h 24781"/>
                <a:gd name="connsiteX16" fmla="*/ 5595 w 22069"/>
                <a:gd name="connsiteY16" fmla="*/ 18648 h 24781"/>
                <a:gd name="connsiteX17" fmla="*/ 6687 w 22069"/>
                <a:gd name="connsiteY17" fmla="*/ 19611 h 24781"/>
                <a:gd name="connsiteX18" fmla="*/ 8110 w 22069"/>
                <a:gd name="connsiteY18" fmla="*/ 19936 h 24781"/>
                <a:gd name="connsiteX19" fmla="*/ 13839 w 22069"/>
                <a:gd name="connsiteY19" fmla="*/ 17255 h 24781"/>
                <a:gd name="connsiteX20" fmla="*/ 17005 w 22069"/>
                <a:gd name="connsiteY20" fmla="*/ 11778 h 24781"/>
                <a:gd name="connsiteX21" fmla="*/ 17501 w 22069"/>
                <a:gd name="connsiteY21" fmla="*/ 8668 h 24781"/>
                <a:gd name="connsiteX22" fmla="*/ 16637 w 22069"/>
                <a:gd name="connsiteY22" fmla="*/ 5643 h 24781"/>
                <a:gd name="connsiteX23" fmla="*/ 15508 w 22069"/>
                <a:gd name="connsiteY23" fmla="*/ 4656 h 24781"/>
                <a:gd name="connsiteX24" fmla="*/ 14060 w 22069"/>
                <a:gd name="connsiteY24" fmla="*/ 4294 h 24781"/>
                <a:gd name="connsiteX25" fmla="*/ 8398 w 22069"/>
                <a:gd name="connsiteY25" fmla="*/ 7048 h 24781"/>
                <a:gd name="connsiteX26" fmla="*/ 5166 w 22069"/>
                <a:gd name="connsiteY26" fmla="*/ 12452 h 24781"/>
                <a:gd name="connsiteX27" fmla="*/ 5166 w 22069"/>
                <a:gd name="connsiteY27"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94" y="24782"/>
                  </a:moveTo>
                  <a:lnTo>
                    <a:pt x="7926" y="24782"/>
                  </a:lnTo>
                  <a:cubicBezTo>
                    <a:pt x="6718" y="24782"/>
                    <a:pt x="5521" y="24481"/>
                    <a:pt x="4454" y="23917"/>
                  </a:cubicBezTo>
                  <a:cubicBezTo>
                    <a:pt x="3387" y="23353"/>
                    <a:pt x="2473" y="22531"/>
                    <a:pt x="1792" y="21531"/>
                  </a:cubicBezTo>
                  <a:cubicBezTo>
                    <a:pt x="847" y="20040"/>
                    <a:pt x="258" y="18353"/>
                    <a:pt x="68" y="16599"/>
                  </a:cubicBezTo>
                  <a:cubicBezTo>
                    <a:pt x="-122" y="14845"/>
                    <a:pt x="87" y="13066"/>
                    <a:pt x="688" y="11410"/>
                  </a:cubicBezTo>
                  <a:cubicBezTo>
                    <a:pt x="1454" y="8330"/>
                    <a:pt x="3166" y="5570"/>
                    <a:pt x="5589" y="3521"/>
                  </a:cubicBezTo>
                  <a:cubicBezTo>
                    <a:pt x="8012" y="1472"/>
                    <a:pt x="11018" y="239"/>
                    <a:pt x="14183" y="0"/>
                  </a:cubicBezTo>
                  <a:cubicBezTo>
                    <a:pt x="15385" y="43"/>
                    <a:pt x="16557" y="356"/>
                    <a:pt x="17624" y="920"/>
                  </a:cubicBezTo>
                  <a:cubicBezTo>
                    <a:pt x="18685" y="1484"/>
                    <a:pt x="19605" y="2282"/>
                    <a:pt x="20317" y="3251"/>
                  </a:cubicBezTo>
                  <a:cubicBezTo>
                    <a:pt x="21249" y="4748"/>
                    <a:pt x="21826" y="6435"/>
                    <a:pt x="22010" y="8189"/>
                  </a:cubicBezTo>
                  <a:cubicBezTo>
                    <a:pt x="22188" y="9944"/>
                    <a:pt x="21967" y="11716"/>
                    <a:pt x="21360" y="13372"/>
                  </a:cubicBezTo>
                  <a:cubicBezTo>
                    <a:pt x="20593" y="16372"/>
                    <a:pt x="18937" y="19071"/>
                    <a:pt x="16606" y="21114"/>
                  </a:cubicBezTo>
                  <a:cubicBezTo>
                    <a:pt x="14269" y="23150"/>
                    <a:pt x="11373" y="24426"/>
                    <a:pt x="8294" y="24782"/>
                  </a:cubicBezTo>
                  <a:close/>
                  <a:moveTo>
                    <a:pt x="5166" y="12514"/>
                  </a:moveTo>
                  <a:cubicBezTo>
                    <a:pt x="4773" y="13501"/>
                    <a:pt x="4608" y="14569"/>
                    <a:pt x="4681" y="15630"/>
                  </a:cubicBezTo>
                  <a:cubicBezTo>
                    <a:pt x="4755" y="16691"/>
                    <a:pt x="5067" y="17722"/>
                    <a:pt x="5595" y="18648"/>
                  </a:cubicBezTo>
                  <a:cubicBezTo>
                    <a:pt x="5871" y="19053"/>
                    <a:pt x="6245" y="19390"/>
                    <a:pt x="6687" y="19611"/>
                  </a:cubicBezTo>
                  <a:cubicBezTo>
                    <a:pt x="7128" y="19838"/>
                    <a:pt x="7613" y="19948"/>
                    <a:pt x="8110" y="19936"/>
                  </a:cubicBezTo>
                  <a:cubicBezTo>
                    <a:pt x="10251" y="19648"/>
                    <a:pt x="12251" y="18709"/>
                    <a:pt x="13839" y="17255"/>
                  </a:cubicBezTo>
                  <a:cubicBezTo>
                    <a:pt x="15428" y="15795"/>
                    <a:pt x="16532" y="13882"/>
                    <a:pt x="17005" y="11778"/>
                  </a:cubicBezTo>
                  <a:cubicBezTo>
                    <a:pt x="17397" y="10790"/>
                    <a:pt x="17569" y="9729"/>
                    <a:pt x="17501" y="8668"/>
                  </a:cubicBezTo>
                  <a:cubicBezTo>
                    <a:pt x="17440" y="7606"/>
                    <a:pt x="17145" y="6576"/>
                    <a:pt x="16637" y="5643"/>
                  </a:cubicBezTo>
                  <a:cubicBezTo>
                    <a:pt x="16342" y="5226"/>
                    <a:pt x="15956" y="4889"/>
                    <a:pt x="15508" y="4656"/>
                  </a:cubicBezTo>
                  <a:cubicBezTo>
                    <a:pt x="15060" y="4423"/>
                    <a:pt x="14563" y="4300"/>
                    <a:pt x="14060" y="4294"/>
                  </a:cubicBezTo>
                  <a:cubicBezTo>
                    <a:pt x="11944" y="4644"/>
                    <a:pt x="9981" y="5600"/>
                    <a:pt x="8398" y="7048"/>
                  </a:cubicBezTo>
                  <a:cubicBezTo>
                    <a:pt x="6822" y="8496"/>
                    <a:pt x="5693" y="10373"/>
                    <a:pt x="5166" y="12452"/>
                  </a:cubicBezTo>
                  <a:lnTo>
                    <a:pt x="5166" y="12514"/>
                  </a:lnTo>
                  <a:close/>
                </a:path>
              </a:pathLst>
            </a:custGeom>
            <a:solidFill>
              <a:srgbClr val="0E0E0E"/>
            </a:solidFill>
            <a:ln w="6134"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5F2D8667-F468-4443-A9E6-E5BDF988051B}"/>
                </a:ext>
              </a:extLst>
            </p:cNvPr>
            <p:cNvSpPr/>
            <p:nvPr/>
          </p:nvSpPr>
          <p:spPr>
            <a:xfrm>
              <a:off x="5980571" y="1330562"/>
              <a:ext cx="17395" cy="20181"/>
            </a:xfrm>
            <a:custGeom>
              <a:avLst/>
              <a:gdLst>
                <a:gd name="connsiteX0" fmla="*/ 566 w 17395"/>
                <a:gd name="connsiteY0" fmla="*/ 9753 h 20181"/>
                <a:gd name="connsiteX1" fmla="*/ 5657 w 17395"/>
                <a:gd name="connsiteY1" fmla="*/ 20181 h 20181"/>
                <a:gd name="connsiteX2" fmla="*/ 12779 w 17395"/>
                <a:gd name="connsiteY2" fmla="*/ 17028 h 20181"/>
                <a:gd name="connsiteX3" fmla="*/ 16822 w 17395"/>
                <a:gd name="connsiteY3" fmla="*/ 10367 h 20181"/>
                <a:gd name="connsiteX4" fmla="*/ 11730 w 17395"/>
                <a:gd name="connsiteY4" fmla="*/ 0 h 20181"/>
                <a:gd name="connsiteX5" fmla="*/ 4602 w 17395"/>
                <a:gd name="connsiteY5" fmla="*/ 3110 h 20181"/>
                <a:gd name="connsiteX6" fmla="*/ 566 w 17395"/>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753"/>
                  </a:moveTo>
                  <a:cubicBezTo>
                    <a:pt x="-1151" y="15335"/>
                    <a:pt x="1180" y="19997"/>
                    <a:pt x="5657" y="20181"/>
                  </a:cubicBezTo>
                  <a:cubicBezTo>
                    <a:pt x="8295" y="19881"/>
                    <a:pt x="10785" y="18783"/>
                    <a:pt x="12779" y="17028"/>
                  </a:cubicBezTo>
                  <a:cubicBezTo>
                    <a:pt x="14773" y="15274"/>
                    <a:pt x="16184" y="12949"/>
                    <a:pt x="16822" y="10367"/>
                  </a:cubicBezTo>
                  <a:cubicBezTo>
                    <a:pt x="18539" y="4785"/>
                    <a:pt x="16270" y="123"/>
                    <a:pt x="11730" y="0"/>
                  </a:cubicBezTo>
                  <a:cubicBezTo>
                    <a:pt x="9092" y="276"/>
                    <a:pt x="6602" y="1368"/>
                    <a:pt x="4602" y="3110"/>
                  </a:cubicBezTo>
                  <a:cubicBezTo>
                    <a:pt x="2609" y="4858"/>
                    <a:pt x="1198" y="7177"/>
                    <a:pt x="566" y="9753"/>
                  </a:cubicBezTo>
                  <a:close/>
                </a:path>
              </a:pathLst>
            </a:custGeom>
            <a:solidFill>
              <a:srgbClr val="161616"/>
            </a:solidFill>
            <a:ln w="6134"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28BF9FF9-38ED-4CFB-B4DE-2475D7719188}"/>
                </a:ext>
              </a:extLst>
            </p:cNvPr>
            <p:cNvSpPr/>
            <p:nvPr/>
          </p:nvSpPr>
          <p:spPr>
            <a:xfrm>
              <a:off x="5978303" y="1328231"/>
              <a:ext cx="22069" cy="24782"/>
            </a:xfrm>
            <a:custGeom>
              <a:avLst/>
              <a:gdLst>
                <a:gd name="connsiteX0" fmla="*/ 8294 w 22069"/>
                <a:gd name="connsiteY0" fmla="*/ 24782 h 24782"/>
                <a:gd name="connsiteX1" fmla="*/ 7926 w 22069"/>
                <a:gd name="connsiteY1" fmla="*/ 24782 h 24782"/>
                <a:gd name="connsiteX2" fmla="*/ 4454 w 22069"/>
                <a:gd name="connsiteY2" fmla="*/ 23917 h 24782"/>
                <a:gd name="connsiteX3" fmla="*/ 1792 w 22069"/>
                <a:gd name="connsiteY3" fmla="*/ 21531 h 24782"/>
                <a:gd name="connsiteX4" fmla="*/ 68 w 22069"/>
                <a:gd name="connsiteY4" fmla="*/ 16599 h 24782"/>
                <a:gd name="connsiteX5" fmla="*/ 688 w 22069"/>
                <a:gd name="connsiteY5" fmla="*/ 11410 h 24782"/>
                <a:gd name="connsiteX6" fmla="*/ 5583 w 22069"/>
                <a:gd name="connsiteY6" fmla="*/ 3509 h 24782"/>
                <a:gd name="connsiteX7" fmla="*/ 14183 w 22069"/>
                <a:gd name="connsiteY7" fmla="*/ 0 h 24782"/>
                <a:gd name="connsiteX8" fmla="*/ 17624 w 22069"/>
                <a:gd name="connsiteY8" fmla="*/ 920 h 24782"/>
                <a:gd name="connsiteX9" fmla="*/ 20317 w 22069"/>
                <a:gd name="connsiteY9" fmla="*/ 3251 h 24782"/>
                <a:gd name="connsiteX10" fmla="*/ 22010 w 22069"/>
                <a:gd name="connsiteY10" fmla="*/ 8189 h 24782"/>
                <a:gd name="connsiteX11" fmla="*/ 21360 w 22069"/>
                <a:gd name="connsiteY11" fmla="*/ 13373 h 24782"/>
                <a:gd name="connsiteX12" fmla="*/ 16606 w 22069"/>
                <a:gd name="connsiteY12" fmla="*/ 21108 h 24782"/>
                <a:gd name="connsiteX13" fmla="*/ 8294 w 22069"/>
                <a:gd name="connsiteY13" fmla="*/ 24782 h 24782"/>
                <a:gd name="connsiteX14" fmla="*/ 5166 w 22069"/>
                <a:gd name="connsiteY14" fmla="*/ 12514 h 24782"/>
                <a:gd name="connsiteX15" fmla="*/ 4681 w 22069"/>
                <a:gd name="connsiteY15" fmla="*/ 15630 h 24782"/>
                <a:gd name="connsiteX16" fmla="*/ 5595 w 22069"/>
                <a:gd name="connsiteY16" fmla="*/ 18648 h 24782"/>
                <a:gd name="connsiteX17" fmla="*/ 6687 w 22069"/>
                <a:gd name="connsiteY17" fmla="*/ 19611 h 24782"/>
                <a:gd name="connsiteX18" fmla="*/ 8110 w 22069"/>
                <a:gd name="connsiteY18" fmla="*/ 19936 h 24782"/>
                <a:gd name="connsiteX19" fmla="*/ 13680 w 22069"/>
                <a:gd name="connsiteY19" fmla="*/ 17151 h 24782"/>
                <a:gd name="connsiteX20" fmla="*/ 16820 w 22069"/>
                <a:gd name="connsiteY20" fmla="*/ 11778 h 24782"/>
                <a:gd name="connsiteX21" fmla="*/ 17317 w 22069"/>
                <a:gd name="connsiteY21" fmla="*/ 8668 h 24782"/>
                <a:gd name="connsiteX22" fmla="*/ 16452 w 22069"/>
                <a:gd name="connsiteY22" fmla="*/ 5643 h 24782"/>
                <a:gd name="connsiteX23" fmla="*/ 15324 w 22069"/>
                <a:gd name="connsiteY23" fmla="*/ 4656 h 24782"/>
                <a:gd name="connsiteX24" fmla="*/ 13876 w 22069"/>
                <a:gd name="connsiteY24" fmla="*/ 4294 h 24782"/>
                <a:gd name="connsiteX25" fmla="*/ 8208 w 22069"/>
                <a:gd name="connsiteY25" fmla="*/ 7042 h 24782"/>
                <a:gd name="connsiteX26" fmla="*/ 4982 w 22069"/>
                <a:gd name="connsiteY26" fmla="*/ 12452 h 24782"/>
                <a:gd name="connsiteX27" fmla="*/ 5166 w 2206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4" y="24782"/>
                  </a:moveTo>
                  <a:lnTo>
                    <a:pt x="7926" y="24782"/>
                  </a:lnTo>
                  <a:cubicBezTo>
                    <a:pt x="6718" y="24782"/>
                    <a:pt x="5521" y="24481"/>
                    <a:pt x="4454" y="23917"/>
                  </a:cubicBezTo>
                  <a:cubicBezTo>
                    <a:pt x="3387" y="23353"/>
                    <a:pt x="2473" y="22531"/>
                    <a:pt x="1792" y="21531"/>
                  </a:cubicBezTo>
                  <a:cubicBezTo>
                    <a:pt x="847" y="20040"/>
                    <a:pt x="258" y="18353"/>
                    <a:pt x="68" y="16599"/>
                  </a:cubicBezTo>
                  <a:cubicBezTo>
                    <a:pt x="-122" y="14845"/>
                    <a:pt x="87" y="13066"/>
                    <a:pt x="688" y="11410"/>
                  </a:cubicBezTo>
                  <a:cubicBezTo>
                    <a:pt x="1442" y="8324"/>
                    <a:pt x="3154" y="5558"/>
                    <a:pt x="5583" y="3509"/>
                  </a:cubicBezTo>
                  <a:cubicBezTo>
                    <a:pt x="8006" y="1460"/>
                    <a:pt x="11018" y="233"/>
                    <a:pt x="14183" y="0"/>
                  </a:cubicBezTo>
                  <a:cubicBezTo>
                    <a:pt x="15385" y="43"/>
                    <a:pt x="16557" y="356"/>
                    <a:pt x="17624" y="920"/>
                  </a:cubicBezTo>
                  <a:cubicBezTo>
                    <a:pt x="18685" y="1484"/>
                    <a:pt x="19605" y="2282"/>
                    <a:pt x="20317" y="3251"/>
                  </a:cubicBezTo>
                  <a:cubicBezTo>
                    <a:pt x="21249" y="4748"/>
                    <a:pt x="21826" y="6435"/>
                    <a:pt x="22010" y="8189"/>
                  </a:cubicBezTo>
                  <a:cubicBezTo>
                    <a:pt x="22188" y="9944"/>
                    <a:pt x="21967" y="11716"/>
                    <a:pt x="21360" y="13373"/>
                  </a:cubicBezTo>
                  <a:cubicBezTo>
                    <a:pt x="20593" y="16372"/>
                    <a:pt x="18937" y="19071"/>
                    <a:pt x="16606" y="21108"/>
                  </a:cubicBezTo>
                  <a:cubicBezTo>
                    <a:pt x="14269" y="23150"/>
                    <a:pt x="11373" y="24426"/>
                    <a:pt x="8294" y="24782"/>
                  </a:cubicBezTo>
                  <a:close/>
                  <a:moveTo>
                    <a:pt x="5166" y="12514"/>
                  </a:moveTo>
                  <a:cubicBezTo>
                    <a:pt x="4773" y="13501"/>
                    <a:pt x="4608" y="14569"/>
                    <a:pt x="4681" y="15630"/>
                  </a:cubicBezTo>
                  <a:cubicBezTo>
                    <a:pt x="4755" y="16691"/>
                    <a:pt x="5067" y="17722"/>
                    <a:pt x="5595" y="18648"/>
                  </a:cubicBezTo>
                  <a:cubicBezTo>
                    <a:pt x="5871" y="19053"/>
                    <a:pt x="6245" y="19384"/>
                    <a:pt x="6687" y="19611"/>
                  </a:cubicBezTo>
                  <a:cubicBezTo>
                    <a:pt x="7128" y="19838"/>
                    <a:pt x="7613" y="19948"/>
                    <a:pt x="8110" y="19936"/>
                  </a:cubicBezTo>
                  <a:cubicBezTo>
                    <a:pt x="10195" y="19568"/>
                    <a:pt x="12134" y="18599"/>
                    <a:pt x="13680" y="17151"/>
                  </a:cubicBezTo>
                  <a:cubicBezTo>
                    <a:pt x="15225" y="15703"/>
                    <a:pt x="16318" y="13833"/>
                    <a:pt x="16820" y="11778"/>
                  </a:cubicBezTo>
                  <a:cubicBezTo>
                    <a:pt x="17213" y="10790"/>
                    <a:pt x="17385" y="9729"/>
                    <a:pt x="17317" y="8668"/>
                  </a:cubicBezTo>
                  <a:cubicBezTo>
                    <a:pt x="17256" y="7606"/>
                    <a:pt x="16962" y="6576"/>
                    <a:pt x="16452" y="5643"/>
                  </a:cubicBezTo>
                  <a:cubicBezTo>
                    <a:pt x="16158" y="5226"/>
                    <a:pt x="15778" y="4889"/>
                    <a:pt x="15324" y="4656"/>
                  </a:cubicBezTo>
                  <a:cubicBezTo>
                    <a:pt x="14876" y="4423"/>
                    <a:pt x="14379" y="4300"/>
                    <a:pt x="13876" y="4294"/>
                  </a:cubicBezTo>
                  <a:cubicBezTo>
                    <a:pt x="11760" y="4637"/>
                    <a:pt x="9785" y="5588"/>
                    <a:pt x="8208" y="7042"/>
                  </a:cubicBezTo>
                  <a:cubicBezTo>
                    <a:pt x="6626" y="8490"/>
                    <a:pt x="5503" y="10373"/>
                    <a:pt x="4982" y="12452"/>
                  </a:cubicBezTo>
                  <a:lnTo>
                    <a:pt x="5166" y="12514"/>
                  </a:lnTo>
                  <a:close/>
                </a:path>
              </a:pathLst>
            </a:custGeom>
            <a:solidFill>
              <a:srgbClr val="0E0E0E"/>
            </a:solidFill>
            <a:ln w="6134"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D0DFCDAD-2285-402F-B3C0-3DC178A5C0A5}"/>
                </a:ext>
              </a:extLst>
            </p:cNvPr>
            <p:cNvSpPr/>
            <p:nvPr/>
          </p:nvSpPr>
          <p:spPr>
            <a:xfrm>
              <a:off x="6017315" y="1331973"/>
              <a:ext cx="17395" cy="20181"/>
            </a:xfrm>
            <a:custGeom>
              <a:avLst/>
              <a:gdLst>
                <a:gd name="connsiteX0" fmla="*/ 566 w 17395"/>
                <a:gd name="connsiteY0" fmla="*/ 9753 h 20181"/>
                <a:gd name="connsiteX1" fmla="*/ 5657 w 17395"/>
                <a:gd name="connsiteY1" fmla="*/ 20181 h 20181"/>
                <a:gd name="connsiteX2" fmla="*/ 12773 w 17395"/>
                <a:gd name="connsiteY2" fmla="*/ 17016 h 20181"/>
                <a:gd name="connsiteX3" fmla="*/ 16822 w 17395"/>
                <a:gd name="connsiteY3" fmla="*/ 10367 h 20181"/>
                <a:gd name="connsiteX4" fmla="*/ 11730 w 17395"/>
                <a:gd name="connsiteY4" fmla="*/ 0 h 20181"/>
                <a:gd name="connsiteX5" fmla="*/ 4609 w 17395"/>
                <a:gd name="connsiteY5" fmla="*/ 3110 h 20181"/>
                <a:gd name="connsiteX6" fmla="*/ 566 w 17395"/>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753"/>
                  </a:moveTo>
                  <a:cubicBezTo>
                    <a:pt x="-1151" y="15335"/>
                    <a:pt x="1180" y="19997"/>
                    <a:pt x="5657" y="20181"/>
                  </a:cubicBezTo>
                  <a:cubicBezTo>
                    <a:pt x="8295" y="19875"/>
                    <a:pt x="10780" y="18771"/>
                    <a:pt x="12773" y="17016"/>
                  </a:cubicBezTo>
                  <a:cubicBezTo>
                    <a:pt x="14767" y="15262"/>
                    <a:pt x="16178" y="12943"/>
                    <a:pt x="16822" y="10367"/>
                  </a:cubicBezTo>
                  <a:cubicBezTo>
                    <a:pt x="18539" y="4785"/>
                    <a:pt x="16270" y="123"/>
                    <a:pt x="11730" y="0"/>
                  </a:cubicBezTo>
                  <a:cubicBezTo>
                    <a:pt x="9093" y="276"/>
                    <a:pt x="6602" y="1368"/>
                    <a:pt x="4609" y="3110"/>
                  </a:cubicBezTo>
                  <a:cubicBezTo>
                    <a:pt x="2609" y="4858"/>
                    <a:pt x="1198" y="7177"/>
                    <a:pt x="566" y="9753"/>
                  </a:cubicBezTo>
                  <a:close/>
                </a:path>
              </a:pathLst>
            </a:custGeom>
            <a:solidFill>
              <a:srgbClr val="161616"/>
            </a:solidFill>
            <a:ln w="6134"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0E70D0DE-31CE-4D75-B31F-43F8B10A3BD2}"/>
                </a:ext>
              </a:extLst>
            </p:cNvPr>
            <p:cNvSpPr/>
            <p:nvPr/>
          </p:nvSpPr>
          <p:spPr>
            <a:xfrm>
              <a:off x="6015108" y="1329642"/>
              <a:ext cx="22069" cy="24782"/>
            </a:xfrm>
            <a:custGeom>
              <a:avLst/>
              <a:gdLst>
                <a:gd name="connsiteX0" fmla="*/ 8294 w 22069"/>
                <a:gd name="connsiteY0" fmla="*/ 24782 h 24782"/>
                <a:gd name="connsiteX1" fmla="*/ 7926 w 22069"/>
                <a:gd name="connsiteY1" fmla="*/ 24782 h 24782"/>
                <a:gd name="connsiteX2" fmla="*/ 4454 w 22069"/>
                <a:gd name="connsiteY2" fmla="*/ 23917 h 24782"/>
                <a:gd name="connsiteX3" fmla="*/ 1792 w 22069"/>
                <a:gd name="connsiteY3" fmla="*/ 21531 h 24782"/>
                <a:gd name="connsiteX4" fmla="*/ 68 w 22069"/>
                <a:gd name="connsiteY4" fmla="*/ 16599 h 24782"/>
                <a:gd name="connsiteX5" fmla="*/ 688 w 22069"/>
                <a:gd name="connsiteY5" fmla="*/ 11410 h 24782"/>
                <a:gd name="connsiteX6" fmla="*/ 5589 w 22069"/>
                <a:gd name="connsiteY6" fmla="*/ 3521 h 24782"/>
                <a:gd name="connsiteX7" fmla="*/ 14183 w 22069"/>
                <a:gd name="connsiteY7" fmla="*/ 0 h 24782"/>
                <a:gd name="connsiteX8" fmla="*/ 17624 w 22069"/>
                <a:gd name="connsiteY8" fmla="*/ 920 h 24782"/>
                <a:gd name="connsiteX9" fmla="*/ 20317 w 22069"/>
                <a:gd name="connsiteY9" fmla="*/ 3251 h 24782"/>
                <a:gd name="connsiteX10" fmla="*/ 22010 w 22069"/>
                <a:gd name="connsiteY10" fmla="*/ 8189 h 24782"/>
                <a:gd name="connsiteX11" fmla="*/ 21360 w 22069"/>
                <a:gd name="connsiteY11" fmla="*/ 13373 h 24782"/>
                <a:gd name="connsiteX12" fmla="*/ 16606 w 22069"/>
                <a:gd name="connsiteY12" fmla="*/ 21108 h 24782"/>
                <a:gd name="connsiteX13" fmla="*/ 8294 w 22069"/>
                <a:gd name="connsiteY13" fmla="*/ 24782 h 24782"/>
                <a:gd name="connsiteX14" fmla="*/ 5166 w 22069"/>
                <a:gd name="connsiteY14" fmla="*/ 12514 h 24782"/>
                <a:gd name="connsiteX15" fmla="*/ 4681 w 22069"/>
                <a:gd name="connsiteY15" fmla="*/ 15630 h 24782"/>
                <a:gd name="connsiteX16" fmla="*/ 5595 w 22069"/>
                <a:gd name="connsiteY16" fmla="*/ 18648 h 24782"/>
                <a:gd name="connsiteX17" fmla="*/ 6687 w 22069"/>
                <a:gd name="connsiteY17" fmla="*/ 19611 h 24782"/>
                <a:gd name="connsiteX18" fmla="*/ 8110 w 22069"/>
                <a:gd name="connsiteY18" fmla="*/ 19936 h 24782"/>
                <a:gd name="connsiteX19" fmla="*/ 13821 w 22069"/>
                <a:gd name="connsiteY19" fmla="*/ 17212 h 24782"/>
                <a:gd name="connsiteX20" fmla="*/ 17066 w 22069"/>
                <a:gd name="connsiteY20" fmla="*/ 11778 h 24782"/>
                <a:gd name="connsiteX21" fmla="*/ 17514 w 22069"/>
                <a:gd name="connsiteY21" fmla="*/ 8661 h 24782"/>
                <a:gd name="connsiteX22" fmla="*/ 16637 w 22069"/>
                <a:gd name="connsiteY22" fmla="*/ 5643 h 24782"/>
                <a:gd name="connsiteX23" fmla="*/ 15508 w 22069"/>
                <a:gd name="connsiteY23" fmla="*/ 4656 h 24782"/>
                <a:gd name="connsiteX24" fmla="*/ 14060 w 22069"/>
                <a:gd name="connsiteY24" fmla="*/ 4294 h 24782"/>
                <a:gd name="connsiteX25" fmla="*/ 8496 w 22069"/>
                <a:gd name="connsiteY25" fmla="*/ 7085 h 24782"/>
                <a:gd name="connsiteX26" fmla="*/ 5350 w 22069"/>
                <a:gd name="connsiteY26" fmla="*/ 12452 h 24782"/>
                <a:gd name="connsiteX27" fmla="*/ 5166 w 2206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4" y="24782"/>
                  </a:moveTo>
                  <a:lnTo>
                    <a:pt x="7926" y="24782"/>
                  </a:lnTo>
                  <a:cubicBezTo>
                    <a:pt x="6718" y="24782"/>
                    <a:pt x="5521" y="24482"/>
                    <a:pt x="4454" y="23917"/>
                  </a:cubicBezTo>
                  <a:cubicBezTo>
                    <a:pt x="3387" y="23353"/>
                    <a:pt x="2473" y="22531"/>
                    <a:pt x="1792" y="21531"/>
                  </a:cubicBezTo>
                  <a:cubicBezTo>
                    <a:pt x="847" y="20040"/>
                    <a:pt x="258" y="18353"/>
                    <a:pt x="68" y="16599"/>
                  </a:cubicBezTo>
                  <a:cubicBezTo>
                    <a:pt x="-122" y="14845"/>
                    <a:pt x="87" y="13066"/>
                    <a:pt x="688" y="11410"/>
                  </a:cubicBezTo>
                  <a:cubicBezTo>
                    <a:pt x="1454" y="8330"/>
                    <a:pt x="3166" y="5570"/>
                    <a:pt x="5589" y="3521"/>
                  </a:cubicBezTo>
                  <a:cubicBezTo>
                    <a:pt x="8012" y="1472"/>
                    <a:pt x="11018" y="239"/>
                    <a:pt x="14183" y="0"/>
                  </a:cubicBezTo>
                  <a:cubicBezTo>
                    <a:pt x="15385" y="43"/>
                    <a:pt x="16557" y="356"/>
                    <a:pt x="17624" y="920"/>
                  </a:cubicBezTo>
                  <a:cubicBezTo>
                    <a:pt x="18685" y="1484"/>
                    <a:pt x="19605" y="2282"/>
                    <a:pt x="20317" y="3251"/>
                  </a:cubicBezTo>
                  <a:cubicBezTo>
                    <a:pt x="21249" y="4748"/>
                    <a:pt x="21826" y="6435"/>
                    <a:pt x="22010" y="8189"/>
                  </a:cubicBezTo>
                  <a:cubicBezTo>
                    <a:pt x="22188" y="9944"/>
                    <a:pt x="21967" y="11716"/>
                    <a:pt x="21360" y="13373"/>
                  </a:cubicBezTo>
                  <a:cubicBezTo>
                    <a:pt x="20593" y="16372"/>
                    <a:pt x="18937" y="19071"/>
                    <a:pt x="16606" y="21108"/>
                  </a:cubicBezTo>
                  <a:cubicBezTo>
                    <a:pt x="14269" y="23150"/>
                    <a:pt x="11373" y="24426"/>
                    <a:pt x="8294" y="24782"/>
                  </a:cubicBezTo>
                  <a:close/>
                  <a:moveTo>
                    <a:pt x="5166" y="12514"/>
                  </a:moveTo>
                  <a:cubicBezTo>
                    <a:pt x="4773" y="13501"/>
                    <a:pt x="4608" y="14569"/>
                    <a:pt x="4681" y="15630"/>
                  </a:cubicBezTo>
                  <a:cubicBezTo>
                    <a:pt x="4755" y="16691"/>
                    <a:pt x="5067" y="17722"/>
                    <a:pt x="5595" y="18648"/>
                  </a:cubicBezTo>
                  <a:cubicBezTo>
                    <a:pt x="5871" y="19053"/>
                    <a:pt x="6245" y="19384"/>
                    <a:pt x="6687" y="19611"/>
                  </a:cubicBezTo>
                  <a:cubicBezTo>
                    <a:pt x="7128" y="19838"/>
                    <a:pt x="7613" y="19948"/>
                    <a:pt x="8110" y="19936"/>
                  </a:cubicBezTo>
                  <a:cubicBezTo>
                    <a:pt x="10238" y="19611"/>
                    <a:pt x="12226" y="18666"/>
                    <a:pt x="13821" y="17212"/>
                  </a:cubicBezTo>
                  <a:cubicBezTo>
                    <a:pt x="15416" y="15759"/>
                    <a:pt x="16545" y="13869"/>
                    <a:pt x="17066" y="11778"/>
                  </a:cubicBezTo>
                  <a:cubicBezTo>
                    <a:pt x="17434" y="10784"/>
                    <a:pt x="17587" y="9723"/>
                    <a:pt x="17514" y="8661"/>
                  </a:cubicBezTo>
                  <a:cubicBezTo>
                    <a:pt x="17440" y="7606"/>
                    <a:pt x="17139" y="6576"/>
                    <a:pt x="16637" y="5643"/>
                  </a:cubicBezTo>
                  <a:cubicBezTo>
                    <a:pt x="16342" y="5226"/>
                    <a:pt x="15956" y="4889"/>
                    <a:pt x="15508" y="4656"/>
                  </a:cubicBezTo>
                  <a:cubicBezTo>
                    <a:pt x="15060" y="4423"/>
                    <a:pt x="14563" y="4300"/>
                    <a:pt x="14060" y="4294"/>
                  </a:cubicBezTo>
                  <a:cubicBezTo>
                    <a:pt x="11975" y="4668"/>
                    <a:pt x="10042" y="5637"/>
                    <a:pt x="8496" y="7085"/>
                  </a:cubicBezTo>
                  <a:cubicBezTo>
                    <a:pt x="6957" y="8533"/>
                    <a:pt x="5859" y="10397"/>
                    <a:pt x="5350" y="12452"/>
                  </a:cubicBezTo>
                  <a:lnTo>
                    <a:pt x="5166" y="12514"/>
                  </a:lnTo>
                  <a:close/>
                </a:path>
              </a:pathLst>
            </a:custGeom>
            <a:solidFill>
              <a:srgbClr val="0E0E0E"/>
            </a:solidFill>
            <a:ln w="6134"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8F24635B-B192-4BE7-83B5-C44866C1E6DE}"/>
                </a:ext>
              </a:extLst>
            </p:cNvPr>
            <p:cNvSpPr/>
            <p:nvPr/>
          </p:nvSpPr>
          <p:spPr>
            <a:xfrm>
              <a:off x="5769140" y="1357859"/>
              <a:ext cx="16342" cy="17789"/>
            </a:xfrm>
            <a:custGeom>
              <a:avLst/>
              <a:gdLst>
                <a:gd name="connsiteX0" fmla="*/ 4601 w 16342"/>
                <a:gd name="connsiteY0" fmla="*/ 17789 h 17789"/>
                <a:gd name="connsiteX1" fmla="*/ 11722 w 16342"/>
                <a:gd name="connsiteY1" fmla="*/ 14679 h 17789"/>
                <a:gd name="connsiteX2" fmla="*/ 15765 w 16342"/>
                <a:gd name="connsiteY2" fmla="*/ 8036 h 17789"/>
                <a:gd name="connsiteX3" fmla="*/ 16286 w 16342"/>
                <a:gd name="connsiteY3" fmla="*/ 3907 h 17789"/>
                <a:gd name="connsiteX4" fmla="*/ 14845 w 16342"/>
                <a:gd name="connsiteY4" fmla="*/ 0 h 17789"/>
                <a:gd name="connsiteX5" fmla="*/ 0 w 16342"/>
                <a:gd name="connsiteY5" fmla="*/ 14967 h 17789"/>
                <a:gd name="connsiteX6" fmla="*/ 1920 w 16342"/>
                <a:gd name="connsiteY6" fmla="*/ 16992 h 17789"/>
                <a:gd name="connsiteX7" fmla="*/ 4601 w 16342"/>
                <a:gd name="connsiteY7" fmla="*/ 17789 h 1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42" h="17789">
                  <a:moveTo>
                    <a:pt x="4601" y="17789"/>
                  </a:moveTo>
                  <a:cubicBezTo>
                    <a:pt x="7238" y="17513"/>
                    <a:pt x="9729" y="16427"/>
                    <a:pt x="11722" y="14679"/>
                  </a:cubicBezTo>
                  <a:cubicBezTo>
                    <a:pt x="13722" y="12931"/>
                    <a:pt x="15133" y="10612"/>
                    <a:pt x="15765" y="8036"/>
                  </a:cubicBezTo>
                  <a:cubicBezTo>
                    <a:pt x="16268" y="6723"/>
                    <a:pt x="16446" y="5306"/>
                    <a:pt x="16286" y="3907"/>
                  </a:cubicBezTo>
                  <a:cubicBezTo>
                    <a:pt x="16127" y="2509"/>
                    <a:pt x="15630" y="1166"/>
                    <a:pt x="14845" y="0"/>
                  </a:cubicBezTo>
                  <a:cubicBezTo>
                    <a:pt x="9999" y="4785"/>
                    <a:pt x="5030" y="9753"/>
                    <a:pt x="0" y="14967"/>
                  </a:cubicBezTo>
                  <a:cubicBezTo>
                    <a:pt x="448" y="15802"/>
                    <a:pt x="1116" y="16501"/>
                    <a:pt x="1920" y="16992"/>
                  </a:cubicBezTo>
                  <a:cubicBezTo>
                    <a:pt x="2730" y="17489"/>
                    <a:pt x="3650" y="17765"/>
                    <a:pt x="4601" y="17789"/>
                  </a:cubicBezTo>
                  <a:close/>
                </a:path>
              </a:pathLst>
            </a:custGeom>
            <a:solidFill>
              <a:srgbClr val="161616"/>
            </a:solidFill>
            <a:ln w="6134"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26F4B571-BCEF-4DEB-9941-43C17AB4561D}"/>
                </a:ext>
              </a:extLst>
            </p:cNvPr>
            <p:cNvSpPr/>
            <p:nvPr/>
          </p:nvSpPr>
          <p:spPr>
            <a:xfrm>
              <a:off x="5767030" y="1355524"/>
              <a:ext cx="20745" cy="22454"/>
            </a:xfrm>
            <a:custGeom>
              <a:avLst/>
              <a:gdLst>
                <a:gd name="connsiteX0" fmla="*/ 6956 w 20745"/>
                <a:gd name="connsiteY0" fmla="*/ 22455 h 22454"/>
                <a:gd name="connsiteX1" fmla="*/ 6588 w 20745"/>
                <a:gd name="connsiteY1" fmla="*/ 22455 h 22454"/>
                <a:gd name="connsiteX2" fmla="*/ 3012 w 20745"/>
                <a:gd name="connsiteY2" fmla="*/ 21240 h 22454"/>
                <a:gd name="connsiteX3" fmla="*/ 454 w 20745"/>
                <a:gd name="connsiteY3" fmla="*/ 18468 h 22454"/>
                <a:gd name="connsiteX4" fmla="*/ 0 w 20745"/>
                <a:gd name="connsiteY4" fmla="*/ 17087 h 22454"/>
                <a:gd name="connsiteX5" fmla="*/ 454 w 20745"/>
                <a:gd name="connsiteY5" fmla="*/ 15707 h 22454"/>
                <a:gd name="connsiteX6" fmla="*/ 15360 w 20745"/>
                <a:gd name="connsiteY6" fmla="*/ 679 h 22454"/>
                <a:gd name="connsiteX7" fmla="*/ 16176 w 20745"/>
                <a:gd name="connsiteY7" fmla="*/ 151 h 22454"/>
                <a:gd name="connsiteX8" fmla="*/ 17139 w 20745"/>
                <a:gd name="connsiteY8" fmla="*/ 4 h 22454"/>
                <a:gd name="connsiteX9" fmla="*/ 18059 w 20745"/>
                <a:gd name="connsiteY9" fmla="*/ 292 h 22454"/>
                <a:gd name="connsiteX10" fmla="*/ 18795 w 20745"/>
                <a:gd name="connsiteY10" fmla="*/ 924 h 22454"/>
                <a:gd name="connsiteX11" fmla="*/ 20654 w 20745"/>
                <a:gd name="connsiteY11" fmla="*/ 5831 h 22454"/>
                <a:gd name="connsiteX12" fmla="*/ 20083 w 20745"/>
                <a:gd name="connsiteY12" fmla="*/ 11045 h 22454"/>
                <a:gd name="connsiteX13" fmla="*/ 15286 w 20745"/>
                <a:gd name="connsiteY13" fmla="*/ 18780 h 22454"/>
                <a:gd name="connsiteX14" fmla="*/ 6956 w 20745"/>
                <a:gd name="connsiteY14" fmla="*/ 22455 h 22454"/>
                <a:gd name="connsiteX15" fmla="*/ 6956 w 20745"/>
                <a:gd name="connsiteY15" fmla="*/ 17854 h 22454"/>
                <a:gd name="connsiteX16" fmla="*/ 12618 w 20745"/>
                <a:gd name="connsiteY16" fmla="*/ 15100 h 22454"/>
                <a:gd name="connsiteX17" fmla="*/ 15851 w 20745"/>
                <a:gd name="connsiteY17" fmla="*/ 9696 h 22454"/>
                <a:gd name="connsiteX18" fmla="*/ 16280 w 20745"/>
                <a:gd name="connsiteY18" fmla="*/ 6383 h 22454"/>
                <a:gd name="connsiteX19" fmla="*/ 5423 w 20745"/>
                <a:gd name="connsiteY19" fmla="*/ 17363 h 22454"/>
                <a:gd name="connsiteX20" fmla="*/ 6956 w 20745"/>
                <a:gd name="connsiteY20" fmla="*/ 17854 h 2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45" h="22454">
                  <a:moveTo>
                    <a:pt x="6956" y="22455"/>
                  </a:moveTo>
                  <a:lnTo>
                    <a:pt x="6588" y="22455"/>
                  </a:lnTo>
                  <a:cubicBezTo>
                    <a:pt x="5312" y="22357"/>
                    <a:pt x="4085" y="21940"/>
                    <a:pt x="3012" y="21240"/>
                  </a:cubicBezTo>
                  <a:cubicBezTo>
                    <a:pt x="1944" y="20547"/>
                    <a:pt x="1061" y="19590"/>
                    <a:pt x="454" y="18468"/>
                  </a:cubicBezTo>
                  <a:cubicBezTo>
                    <a:pt x="159" y="18069"/>
                    <a:pt x="0" y="17584"/>
                    <a:pt x="0" y="17087"/>
                  </a:cubicBezTo>
                  <a:cubicBezTo>
                    <a:pt x="0" y="16591"/>
                    <a:pt x="159" y="16106"/>
                    <a:pt x="454" y="15707"/>
                  </a:cubicBezTo>
                  <a:cubicBezTo>
                    <a:pt x="5484" y="10432"/>
                    <a:pt x="10453" y="5463"/>
                    <a:pt x="15360" y="679"/>
                  </a:cubicBezTo>
                  <a:cubicBezTo>
                    <a:pt x="15593" y="445"/>
                    <a:pt x="15869" y="268"/>
                    <a:pt x="16176" y="151"/>
                  </a:cubicBezTo>
                  <a:cubicBezTo>
                    <a:pt x="16483" y="34"/>
                    <a:pt x="16814" y="-15"/>
                    <a:pt x="17139" y="4"/>
                  </a:cubicBezTo>
                  <a:cubicBezTo>
                    <a:pt x="17464" y="34"/>
                    <a:pt x="17777" y="133"/>
                    <a:pt x="18059" y="292"/>
                  </a:cubicBezTo>
                  <a:cubicBezTo>
                    <a:pt x="18347" y="452"/>
                    <a:pt x="18593" y="666"/>
                    <a:pt x="18795" y="924"/>
                  </a:cubicBezTo>
                  <a:cubicBezTo>
                    <a:pt x="19795" y="2390"/>
                    <a:pt x="20433" y="4071"/>
                    <a:pt x="20654" y="5831"/>
                  </a:cubicBezTo>
                  <a:cubicBezTo>
                    <a:pt x="20881" y="7592"/>
                    <a:pt x="20684" y="9377"/>
                    <a:pt x="20083" y="11045"/>
                  </a:cubicBezTo>
                  <a:cubicBezTo>
                    <a:pt x="19298" y="14051"/>
                    <a:pt x="17630" y="16744"/>
                    <a:pt x="15286" y="18780"/>
                  </a:cubicBezTo>
                  <a:cubicBezTo>
                    <a:pt x="12943" y="20817"/>
                    <a:pt x="10035" y="22099"/>
                    <a:pt x="6956" y="22455"/>
                  </a:cubicBezTo>
                  <a:close/>
                  <a:moveTo>
                    <a:pt x="6956" y="17854"/>
                  </a:moveTo>
                  <a:cubicBezTo>
                    <a:pt x="9072" y="17505"/>
                    <a:pt x="11035" y="16548"/>
                    <a:pt x="12618" y="15100"/>
                  </a:cubicBezTo>
                  <a:cubicBezTo>
                    <a:pt x="14194" y="13652"/>
                    <a:pt x="15317" y="11775"/>
                    <a:pt x="15851" y="9696"/>
                  </a:cubicBezTo>
                  <a:cubicBezTo>
                    <a:pt x="16194" y="8628"/>
                    <a:pt x="16341" y="7506"/>
                    <a:pt x="16280" y="6383"/>
                  </a:cubicBezTo>
                  <a:cubicBezTo>
                    <a:pt x="12661" y="9941"/>
                    <a:pt x="9103" y="13622"/>
                    <a:pt x="5423" y="17363"/>
                  </a:cubicBezTo>
                  <a:cubicBezTo>
                    <a:pt x="5870" y="17682"/>
                    <a:pt x="6404" y="17854"/>
                    <a:pt x="6956" y="17854"/>
                  </a:cubicBezTo>
                  <a:close/>
                </a:path>
              </a:pathLst>
            </a:custGeom>
            <a:solidFill>
              <a:srgbClr val="0E0E0E"/>
            </a:solidFill>
            <a:ln w="6134"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E3D71091-9CEA-4651-AE9D-19A8E1E82B01}"/>
                </a:ext>
              </a:extLst>
            </p:cNvPr>
            <p:cNvSpPr/>
            <p:nvPr/>
          </p:nvSpPr>
          <p:spPr>
            <a:xfrm>
              <a:off x="5804820" y="1356877"/>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8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905"/>
                    <a:pt x="10793" y="18820"/>
                    <a:pt x="12793" y="17071"/>
                  </a:cubicBezTo>
                  <a:cubicBezTo>
                    <a:pt x="14792" y="15329"/>
                    <a:pt x="16203" y="13005"/>
                    <a:pt x="16829" y="10428"/>
                  </a:cubicBezTo>
                  <a:cubicBezTo>
                    <a:pt x="18546" y="4846"/>
                    <a:pt x="16277" y="184"/>
                    <a:pt x="11738" y="0"/>
                  </a:cubicBezTo>
                  <a:cubicBezTo>
                    <a:pt x="9100" y="307"/>
                    <a:pt x="6622" y="1411"/>
                    <a:pt x="4628" y="3165"/>
                  </a:cubicBezTo>
                  <a:cubicBezTo>
                    <a:pt x="2628" y="4920"/>
                    <a:pt x="1218"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305390E6-69C7-4FDE-BB73-23E7C605C8A8}"/>
                </a:ext>
              </a:extLst>
            </p:cNvPr>
            <p:cNvSpPr/>
            <p:nvPr/>
          </p:nvSpPr>
          <p:spPr>
            <a:xfrm>
              <a:off x="5802436" y="1354608"/>
              <a:ext cx="22069" cy="24781"/>
            </a:xfrm>
            <a:custGeom>
              <a:avLst/>
              <a:gdLst>
                <a:gd name="connsiteX0" fmla="*/ 8294 w 22069"/>
                <a:gd name="connsiteY0" fmla="*/ 24782 h 24781"/>
                <a:gd name="connsiteX1" fmla="*/ 7926 w 22069"/>
                <a:gd name="connsiteY1" fmla="*/ 24782 h 24781"/>
                <a:gd name="connsiteX2" fmla="*/ 4479 w 22069"/>
                <a:gd name="connsiteY2" fmla="*/ 23880 h 24781"/>
                <a:gd name="connsiteX3" fmla="*/ 1792 w 22069"/>
                <a:gd name="connsiteY3" fmla="*/ 21531 h 24781"/>
                <a:gd name="connsiteX4" fmla="*/ 68 w 22069"/>
                <a:gd name="connsiteY4" fmla="*/ 16599 h 24781"/>
                <a:gd name="connsiteX5" fmla="*/ 688 w 22069"/>
                <a:gd name="connsiteY5" fmla="*/ 11410 h 24781"/>
                <a:gd name="connsiteX6" fmla="*/ 5583 w 22069"/>
                <a:gd name="connsiteY6" fmla="*/ 3515 h 24781"/>
                <a:gd name="connsiteX7" fmla="*/ 14183 w 22069"/>
                <a:gd name="connsiteY7" fmla="*/ 0 h 24781"/>
                <a:gd name="connsiteX8" fmla="*/ 17636 w 22069"/>
                <a:gd name="connsiteY8" fmla="*/ 889 h 24781"/>
                <a:gd name="connsiteX9" fmla="*/ 20317 w 22069"/>
                <a:gd name="connsiteY9" fmla="*/ 3251 h 24781"/>
                <a:gd name="connsiteX10" fmla="*/ 22010 w 22069"/>
                <a:gd name="connsiteY10" fmla="*/ 8189 h 24781"/>
                <a:gd name="connsiteX11" fmla="*/ 21360 w 22069"/>
                <a:gd name="connsiteY11" fmla="*/ 13372 h 24781"/>
                <a:gd name="connsiteX12" fmla="*/ 16587 w 22069"/>
                <a:gd name="connsiteY12" fmla="*/ 21095 h 24781"/>
                <a:gd name="connsiteX13" fmla="*/ 8294 w 22069"/>
                <a:gd name="connsiteY13" fmla="*/ 24782 h 24781"/>
                <a:gd name="connsiteX14" fmla="*/ 13876 w 22069"/>
                <a:gd name="connsiteY14" fmla="*/ 4601 h 24781"/>
                <a:gd name="connsiteX15" fmla="*/ 8306 w 22069"/>
                <a:gd name="connsiteY15" fmla="*/ 7386 h 24781"/>
                <a:gd name="connsiteX16" fmla="*/ 5166 w 22069"/>
                <a:gd name="connsiteY16" fmla="*/ 12759 h 24781"/>
                <a:gd name="connsiteX17" fmla="*/ 4669 w 22069"/>
                <a:gd name="connsiteY17" fmla="*/ 15875 h 24781"/>
                <a:gd name="connsiteX18" fmla="*/ 5595 w 22069"/>
                <a:gd name="connsiteY18" fmla="*/ 18893 h 24781"/>
                <a:gd name="connsiteX19" fmla="*/ 6681 w 22069"/>
                <a:gd name="connsiteY19" fmla="*/ 19887 h 24781"/>
                <a:gd name="connsiteX20" fmla="*/ 8110 w 22069"/>
                <a:gd name="connsiteY20" fmla="*/ 20243 h 24781"/>
                <a:gd name="connsiteX21" fmla="*/ 13772 w 22069"/>
                <a:gd name="connsiteY21" fmla="*/ 17489 h 24781"/>
                <a:gd name="connsiteX22" fmla="*/ 17004 w 22069"/>
                <a:gd name="connsiteY22" fmla="*/ 12084 h 24781"/>
                <a:gd name="connsiteX23" fmla="*/ 17489 w 22069"/>
                <a:gd name="connsiteY23" fmla="*/ 8980 h 24781"/>
                <a:gd name="connsiteX24" fmla="*/ 16636 w 22069"/>
                <a:gd name="connsiteY24" fmla="*/ 5950 h 24781"/>
                <a:gd name="connsiteX25" fmla="*/ 15508 w 22069"/>
                <a:gd name="connsiteY25" fmla="*/ 4993 h 24781"/>
                <a:gd name="connsiteX26" fmla="*/ 14060 w 22069"/>
                <a:gd name="connsiteY26" fmla="*/ 4662 h 24781"/>
                <a:gd name="connsiteX27" fmla="*/ 13876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94" y="24782"/>
                  </a:moveTo>
                  <a:lnTo>
                    <a:pt x="7926" y="24782"/>
                  </a:lnTo>
                  <a:cubicBezTo>
                    <a:pt x="6724" y="24751"/>
                    <a:pt x="5540" y="24445"/>
                    <a:pt x="4479" y="23880"/>
                  </a:cubicBezTo>
                  <a:cubicBezTo>
                    <a:pt x="3411" y="23316"/>
                    <a:pt x="2491" y="22512"/>
                    <a:pt x="1792" y="21531"/>
                  </a:cubicBezTo>
                  <a:cubicBezTo>
                    <a:pt x="847" y="20040"/>
                    <a:pt x="258" y="18353"/>
                    <a:pt x="68" y="16599"/>
                  </a:cubicBezTo>
                  <a:cubicBezTo>
                    <a:pt x="-122" y="14845"/>
                    <a:pt x="87" y="13072"/>
                    <a:pt x="688" y="11410"/>
                  </a:cubicBezTo>
                  <a:cubicBezTo>
                    <a:pt x="1442" y="8324"/>
                    <a:pt x="3160" y="5564"/>
                    <a:pt x="5583" y="3515"/>
                  </a:cubicBezTo>
                  <a:cubicBezTo>
                    <a:pt x="8006" y="1460"/>
                    <a:pt x="11018" y="233"/>
                    <a:pt x="14183" y="0"/>
                  </a:cubicBezTo>
                  <a:cubicBezTo>
                    <a:pt x="15391" y="25"/>
                    <a:pt x="16575" y="325"/>
                    <a:pt x="17636" y="889"/>
                  </a:cubicBezTo>
                  <a:cubicBezTo>
                    <a:pt x="18704" y="1460"/>
                    <a:pt x="19624" y="2264"/>
                    <a:pt x="20317" y="3251"/>
                  </a:cubicBezTo>
                  <a:cubicBezTo>
                    <a:pt x="21249" y="4748"/>
                    <a:pt x="21826" y="6441"/>
                    <a:pt x="22010" y="8189"/>
                  </a:cubicBezTo>
                  <a:cubicBezTo>
                    <a:pt x="22188" y="9944"/>
                    <a:pt x="21967" y="11716"/>
                    <a:pt x="21360" y="13372"/>
                  </a:cubicBezTo>
                  <a:cubicBezTo>
                    <a:pt x="20581" y="16366"/>
                    <a:pt x="18918" y="19059"/>
                    <a:pt x="16587" y="21095"/>
                  </a:cubicBezTo>
                  <a:cubicBezTo>
                    <a:pt x="14256" y="23126"/>
                    <a:pt x="11367" y="24414"/>
                    <a:pt x="8294" y="24782"/>
                  </a:cubicBezTo>
                  <a:close/>
                  <a:moveTo>
                    <a:pt x="13876" y="4601"/>
                  </a:moveTo>
                  <a:cubicBezTo>
                    <a:pt x="11791" y="4969"/>
                    <a:pt x="9852" y="5938"/>
                    <a:pt x="8306" y="7386"/>
                  </a:cubicBezTo>
                  <a:cubicBezTo>
                    <a:pt x="6760" y="8833"/>
                    <a:pt x="5669" y="10704"/>
                    <a:pt x="5166" y="12759"/>
                  </a:cubicBezTo>
                  <a:cubicBezTo>
                    <a:pt x="4767" y="13747"/>
                    <a:pt x="4595" y="14814"/>
                    <a:pt x="4669" y="15875"/>
                  </a:cubicBezTo>
                  <a:cubicBezTo>
                    <a:pt x="4742" y="16943"/>
                    <a:pt x="5061" y="17973"/>
                    <a:pt x="5595" y="18893"/>
                  </a:cubicBezTo>
                  <a:cubicBezTo>
                    <a:pt x="5871" y="19310"/>
                    <a:pt x="6245" y="19648"/>
                    <a:pt x="6681" y="19887"/>
                  </a:cubicBezTo>
                  <a:cubicBezTo>
                    <a:pt x="7123" y="20120"/>
                    <a:pt x="7613" y="20243"/>
                    <a:pt x="8110" y="20243"/>
                  </a:cubicBezTo>
                  <a:cubicBezTo>
                    <a:pt x="10226" y="19893"/>
                    <a:pt x="12189" y="18936"/>
                    <a:pt x="13772" y="17489"/>
                  </a:cubicBezTo>
                  <a:cubicBezTo>
                    <a:pt x="15348" y="16041"/>
                    <a:pt x="16471" y="14164"/>
                    <a:pt x="17004" y="12084"/>
                  </a:cubicBezTo>
                  <a:cubicBezTo>
                    <a:pt x="17391" y="11097"/>
                    <a:pt x="17557" y="10036"/>
                    <a:pt x="17489" y="8980"/>
                  </a:cubicBezTo>
                  <a:cubicBezTo>
                    <a:pt x="17428" y="7919"/>
                    <a:pt x="17133" y="6889"/>
                    <a:pt x="16636" y="5950"/>
                  </a:cubicBezTo>
                  <a:cubicBezTo>
                    <a:pt x="16342" y="5545"/>
                    <a:pt x="15956" y="5214"/>
                    <a:pt x="15508" y="4993"/>
                  </a:cubicBezTo>
                  <a:cubicBezTo>
                    <a:pt x="15060" y="4766"/>
                    <a:pt x="14563" y="4656"/>
                    <a:pt x="14060" y="4662"/>
                  </a:cubicBezTo>
                  <a:lnTo>
                    <a:pt x="13876" y="4601"/>
                  </a:lnTo>
                  <a:close/>
                </a:path>
              </a:pathLst>
            </a:custGeom>
            <a:solidFill>
              <a:srgbClr val="0E0E0E"/>
            </a:solidFill>
            <a:ln w="6134"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ADD60805-0F88-4B4C-BA64-AC888B00451D}"/>
                </a:ext>
              </a:extLst>
            </p:cNvPr>
            <p:cNvSpPr/>
            <p:nvPr/>
          </p:nvSpPr>
          <p:spPr>
            <a:xfrm>
              <a:off x="5841571" y="1358534"/>
              <a:ext cx="17395" cy="20181"/>
            </a:xfrm>
            <a:custGeom>
              <a:avLst/>
              <a:gdLst>
                <a:gd name="connsiteX0" fmla="*/ 566 w 17395"/>
                <a:gd name="connsiteY0" fmla="*/ 9815 h 20181"/>
                <a:gd name="connsiteX1" fmla="*/ 5658 w 17395"/>
                <a:gd name="connsiteY1" fmla="*/ 20181 h 20181"/>
                <a:gd name="connsiteX2" fmla="*/ 12785 w 17395"/>
                <a:gd name="connsiteY2" fmla="*/ 17071 h 20181"/>
                <a:gd name="connsiteX3" fmla="*/ 16822 w 17395"/>
                <a:gd name="connsiteY3" fmla="*/ 10428 h 20181"/>
                <a:gd name="connsiteX4" fmla="*/ 11730 w 17395"/>
                <a:gd name="connsiteY4" fmla="*/ 0 h 20181"/>
                <a:gd name="connsiteX5" fmla="*/ 4621 w 17395"/>
                <a:gd name="connsiteY5" fmla="*/ 3165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1" y="15397"/>
                    <a:pt x="1180" y="20059"/>
                    <a:pt x="5658" y="20181"/>
                  </a:cubicBezTo>
                  <a:cubicBezTo>
                    <a:pt x="8295" y="19905"/>
                    <a:pt x="10786" y="18820"/>
                    <a:pt x="12785" y="17071"/>
                  </a:cubicBezTo>
                  <a:cubicBezTo>
                    <a:pt x="14785" y="15329"/>
                    <a:pt x="16196" y="13004"/>
                    <a:pt x="16822" y="10428"/>
                  </a:cubicBezTo>
                  <a:cubicBezTo>
                    <a:pt x="18539" y="4846"/>
                    <a:pt x="16270" y="184"/>
                    <a:pt x="11730" y="0"/>
                  </a:cubicBezTo>
                  <a:cubicBezTo>
                    <a:pt x="9093" y="307"/>
                    <a:pt x="6614" y="1411"/>
                    <a:pt x="4621" y="3165"/>
                  </a:cubicBezTo>
                  <a:cubicBezTo>
                    <a:pt x="2621" y="4920"/>
                    <a:pt x="1210" y="7238"/>
                    <a:pt x="566" y="9815"/>
                  </a:cubicBezTo>
                  <a:close/>
                </a:path>
              </a:pathLst>
            </a:custGeom>
            <a:solidFill>
              <a:srgbClr val="161616"/>
            </a:solidFill>
            <a:ln w="6134"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720EBAC8-2A05-47D9-B989-11B1146B05F4}"/>
                </a:ext>
              </a:extLst>
            </p:cNvPr>
            <p:cNvSpPr/>
            <p:nvPr/>
          </p:nvSpPr>
          <p:spPr>
            <a:xfrm>
              <a:off x="5839180" y="1355835"/>
              <a:ext cx="22069" cy="24782"/>
            </a:xfrm>
            <a:custGeom>
              <a:avLst/>
              <a:gdLst>
                <a:gd name="connsiteX0" fmla="*/ 8293 w 22069"/>
                <a:gd name="connsiteY0" fmla="*/ 24782 h 24782"/>
                <a:gd name="connsiteX1" fmla="*/ 7925 w 22069"/>
                <a:gd name="connsiteY1" fmla="*/ 24782 h 24782"/>
                <a:gd name="connsiteX2" fmla="*/ 4478 w 22069"/>
                <a:gd name="connsiteY2" fmla="*/ 23874 h 24782"/>
                <a:gd name="connsiteX3" fmla="*/ 1791 w 22069"/>
                <a:gd name="connsiteY3" fmla="*/ 21531 h 24782"/>
                <a:gd name="connsiteX4" fmla="*/ 67 w 22069"/>
                <a:gd name="connsiteY4" fmla="*/ 16599 h 24782"/>
                <a:gd name="connsiteX5" fmla="*/ 687 w 22069"/>
                <a:gd name="connsiteY5" fmla="*/ 11410 h 24782"/>
                <a:gd name="connsiteX6" fmla="*/ 5582 w 22069"/>
                <a:gd name="connsiteY6" fmla="*/ 3509 h 24782"/>
                <a:gd name="connsiteX7" fmla="*/ 14182 w 22069"/>
                <a:gd name="connsiteY7" fmla="*/ 0 h 24782"/>
                <a:gd name="connsiteX8" fmla="*/ 17642 w 22069"/>
                <a:gd name="connsiteY8" fmla="*/ 889 h 24782"/>
                <a:gd name="connsiteX9" fmla="*/ 20316 w 22069"/>
                <a:gd name="connsiteY9" fmla="*/ 3251 h 24782"/>
                <a:gd name="connsiteX10" fmla="*/ 22009 w 22069"/>
                <a:gd name="connsiteY10" fmla="*/ 8189 h 24782"/>
                <a:gd name="connsiteX11" fmla="*/ 21359 w 22069"/>
                <a:gd name="connsiteY11" fmla="*/ 13373 h 24782"/>
                <a:gd name="connsiteX12" fmla="*/ 16587 w 22069"/>
                <a:gd name="connsiteY12" fmla="*/ 21089 h 24782"/>
                <a:gd name="connsiteX13" fmla="*/ 8293 w 22069"/>
                <a:gd name="connsiteY13" fmla="*/ 24782 h 24782"/>
                <a:gd name="connsiteX14" fmla="*/ 5165 w 22069"/>
                <a:gd name="connsiteY14" fmla="*/ 12514 h 24782"/>
                <a:gd name="connsiteX15" fmla="*/ 4668 w 22069"/>
                <a:gd name="connsiteY15" fmla="*/ 15630 h 24782"/>
                <a:gd name="connsiteX16" fmla="*/ 5594 w 22069"/>
                <a:gd name="connsiteY16" fmla="*/ 18648 h 24782"/>
                <a:gd name="connsiteX17" fmla="*/ 6686 w 22069"/>
                <a:gd name="connsiteY17" fmla="*/ 19642 h 24782"/>
                <a:gd name="connsiteX18" fmla="*/ 8109 w 22069"/>
                <a:gd name="connsiteY18" fmla="*/ 19997 h 24782"/>
                <a:gd name="connsiteX19" fmla="*/ 13771 w 22069"/>
                <a:gd name="connsiteY19" fmla="*/ 17237 h 24782"/>
                <a:gd name="connsiteX20" fmla="*/ 17004 w 22069"/>
                <a:gd name="connsiteY20" fmla="*/ 11839 h 24782"/>
                <a:gd name="connsiteX21" fmla="*/ 17494 w 22069"/>
                <a:gd name="connsiteY21" fmla="*/ 8729 h 24782"/>
                <a:gd name="connsiteX22" fmla="*/ 16636 w 22069"/>
                <a:gd name="connsiteY22" fmla="*/ 5705 h 24782"/>
                <a:gd name="connsiteX23" fmla="*/ 15507 w 22069"/>
                <a:gd name="connsiteY23" fmla="*/ 4748 h 24782"/>
                <a:gd name="connsiteX24" fmla="*/ 14059 w 22069"/>
                <a:gd name="connsiteY24" fmla="*/ 4417 h 24782"/>
                <a:gd name="connsiteX25" fmla="*/ 8502 w 22069"/>
                <a:gd name="connsiteY25" fmla="*/ 7208 h 24782"/>
                <a:gd name="connsiteX26" fmla="*/ 5349 w 22069"/>
                <a:gd name="connsiteY26" fmla="*/ 12575 h 24782"/>
                <a:gd name="connsiteX27" fmla="*/ 5165 w 2206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3" y="24782"/>
                  </a:moveTo>
                  <a:lnTo>
                    <a:pt x="7925" y="24782"/>
                  </a:lnTo>
                  <a:cubicBezTo>
                    <a:pt x="6723" y="24751"/>
                    <a:pt x="5539" y="24439"/>
                    <a:pt x="4478" y="23874"/>
                  </a:cubicBezTo>
                  <a:cubicBezTo>
                    <a:pt x="3411" y="23310"/>
                    <a:pt x="2496" y="22506"/>
                    <a:pt x="1791" y="21531"/>
                  </a:cubicBezTo>
                  <a:cubicBezTo>
                    <a:pt x="852" y="20040"/>
                    <a:pt x="264" y="18353"/>
                    <a:pt x="67" y="16599"/>
                  </a:cubicBezTo>
                  <a:cubicBezTo>
                    <a:pt x="-123" y="14845"/>
                    <a:pt x="92" y="13066"/>
                    <a:pt x="687" y="11410"/>
                  </a:cubicBezTo>
                  <a:cubicBezTo>
                    <a:pt x="1448" y="8324"/>
                    <a:pt x="3159" y="5558"/>
                    <a:pt x="5582" y="3509"/>
                  </a:cubicBezTo>
                  <a:cubicBezTo>
                    <a:pt x="8005" y="1460"/>
                    <a:pt x="11017" y="233"/>
                    <a:pt x="14182" y="0"/>
                  </a:cubicBezTo>
                  <a:cubicBezTo>
                    <a:pt x="15391" y="18"/>
                    <a:pt x="16575" y="325"/>
                    <a:pt x="17642" y="889"/>
                  </a:cubicBezTo>
                  <a:cubicBezTo>
                    <a:pt x="18703" y="1454"/>
                    <a:pt x="19623" y="2264"/>
                    <a:pt x="20316" y="3251"/>
                  </a:cubicBezTo>
                  <a:cubicBezTo>
                    <a:pt x="21249" y="4748"/>
                    <a:pt x="21825" y="6435"/>
                    <a:pt x="22009" y="8189"/>
                  </a:cubicBezTo>
                  <a:cubicBezTo>
                    <a:pt x="22187" y="9944"/>
                    <a:pt x="21966" y="11716"/>
                    <a:pt x="21359" y="13373"/>
                  </a:cubicBezTo>
                  <a:cubicBezTo>
                    <a:pt x="20580" y="16366"/>
                    <a:pt x="18918" y="19053"/>
                    <a:pt x="16587" y="21089"/>
                  </a:cubicBezTo>
                  <a:cubicBezTo>
                    <a:pt x="14256" y="23126"/>
                    <a:pt x="11367" y="24414"/>
                    <a:pt x="8293" y="24782"/>
                  </a:cubicBezTo>
                  <a:close/>
                  <a:moveTo>
                    <a:pt x="5165" y="12514"/>
                  </a:moveTo>
                  <a:cubicBezTo>
                    <a:pt x="4766" y="13501"/>
                    <a:pt x="4595" y="14569"/>
                    <a:pt x="4668" y="15630"/>
                  </a:cubicBezTo>
                  <a:cubicBezTo>
                    <a:pt x="4748" y="16691"/>
                    <a:pt x="5061" y="17722"/>
                    <a:pt x="5594" y="18648"/>
                  </a:cubicBezTo>
                  <a:cubicBezTo>
                    <a:pt x="5870" y="19065"/>
                    <a:pt x="6245" y="19402"/>
                    <a:pt x="6686" y="19642"/>
                  </a:cubicBezTo>
                  <a:cubicBezTo>
                    <a:pt x="7122" y="19875"/>
                    <a:pt x="7613" y="19997"/>
                    <a:pt x="8109" y="19997"/>
                  </a:cubicBezTo>
                  <a:cubicBezTo>
                    <a:pt x="10226" y="19648"/>
                    <a:pt x="12194" y="18691"/>
                    <a:pt x="13771" y="17237"/>
                  </a:cubicBezTo>
                  <a:cubicBezTo>
                    <a:pt x="15354" y="15789"/>
                    <a:pt x="16476" y="13912"/>
                    <a:pt x="17004" y="11839"/>
                  </a:cubicBezTo>
                  <a:cubicBezTo>
                    <a:pt x="17390" y="10851"/>
                    <a:pt x="17556" y="9790"/>
                    <a:pt x="17494" y="8729"/>
                  </a:cubicBezTo>
                  <a:cubicBezTo>
                    <a:pt x="17427" y="7674"/>
                    <a:pt x="17139" y="6637"/>
                    <a:pt x="16636" y="5705"/>
                  </a:cubicBezTo>
                  <a:cubicBezTo>
                    <a:pt x="16341" y="5300"/>
                    <a:pt x="15955" y="4969"/>
                    <a:pt x="15507" y="4748"/>
                  </a:cubicBezTo>
                  <a:cubicBezTo>
                    <a:pt x="15059" y="4521"/>
                    <a:pt x="14563" y="4410"/>
                    <a:pt x="14059" y="4417"/>
                  </a:cubicBezTo>
                  <a:cubicBezTo>
                    <a:pt x="11980" y="4791"/>
                    <a:pt x="10048" y="5760"/>
                    <a:pt x="8502" y="7208"/>
                  </a:cubicBezTo>
                  <a:cubicBezTo>
                    <a:pt x="6956" y="8655"/>
                    <a:pt x="5864" y="10520"/>
                    <a:pt x="5349" y="12575"/>
                  </a:cubicBezTo>
                  <a:lnTo>
                    <a:pt x="5165" y="12514"/>
                  </a:lnTo>
                  <a:close/>
                </a:path>
              </a:pathLst>
            </a:custGeom>
            <a:solidFill>
              <a:srgbClr val="0E0E0E"/>
            </a:solidFill>
            <a:ln w="6134"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C227B465-2460-46E1-A8BC-95537DDBE7D3}"/>
                </a:ext>
              </a:extLst>
            </p:cNvPr>
            <p:cNvSpPr/>
            <p:nvPr/>
          </p:nvSpPr>
          <p:spPr>
            <a:xfrm>
              <a:off x="5878314" y="1359699"/>
              <a:ext cx="17395" cy="20181"/>
            </a:xfrm>
            <a:custGeom>
              <a:avLst/>
              <a:gdLst>
                <a:gd name="connsiteX0" fmla="*/ 566 w 17395"/>
                <a:gd name="connsiteY0" fmla="*/ 9815 h 20181"/>
                <a:gd name="connsiteX1" fmla="*/ 5658 w 17395"/>
                <a:gd name="connsiteY1" fmla="*/ 20181 h 20181"/>
                <a:gd name="connsiteX2" fmla="*/ 12785 w 17395"/>
                <a:gd name="connsiteY2" fmla="*/ 17071 h 20181"/>
                <a:gd name="connsiteX3" fmla="*/ 16822 w 17395"/>
                <a:gd name="connsiteY3" fmla="*/ 10428 h 20181"/>
                <a:gd name="connsiteX4" fmla="*/ 11730 w 17395"/>
                <a:gd name="connsiteY4" fmla="*/ 0 h 20181"/>
                <a:gd name="connsiteX5" fmla="*/ 4608 w 17395"/>
                <a:gd name="connsiteY5" fmla="*/ 3153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1" y="15397"/>
                    <a:pt x="1180" y="20059"/>
                    <a:pt x="5658" y="20181"/>
                  </a:cubicBezTo>
                  <a:cubicBezTo>
                    <a:pt x="8295" y="19905"/>
                    <a:pt x="10786" y="18820"/>
                    <a:pt x="12785" y="17071"/>
                  </a:cubicBezTo>
                  <a:cubicBezTo>
                    <a:pt x="14779" y="15329"/>
                    <a:pt x="16190" y="13004"/>
                    <a:pt x="16822" y="10428"/>
                  </a:cubicBezTo>
                  <a:cubicBezTo>
                    <a:pt x="18539" y="4846"/>
                    <a:pt x="16270" y="184"/>
                    <a:pt x="11730" y="0"/>
                  </a:cubicBezTo>
                  <a:cubicBezTo>
                    <a:pt x="9087" y="301"/>
                    <a:pt x="6602" y="1399"/>
                    <a:pt x="4608" y="3153"/>
                  </a:cubicBezTo>
                  <a:cubicBezTo>
                    <a:pt x="2609" y="4913"/>
                    <a:pt x="1204" y="7232"/>
                    <a:pt x="566" y="9815"/>
                  </a:cubicBezTo>
                  <a:close/>
                </a:path>
              </a:pathLst>
            </a:custGeom>
            <a:solidFill>
              <a:srgbClr val="161616"/>
            </a:solidFill>
            <a:ln w="6134"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87B55078-FF95-4165-B145-4E11A11B70B5}"/>
                </a:ext>
              </a:extLst>
            </p:cNvPr>
            <p:cNvSpPr/>
            <p:nvPr/>
          </p:nvSpPr>
          <p:spPr>
            <a:xfrm>
              <a:off x="5875912" y="1357430"/>
              <a:ext cx="22080" cy="24782"/>
            </a:xfrm>
            <a:custGeom>
              <a:avLst/>
              <a:gdLst>
                <a:gd name="connsiteX0" fmla="*/ 8305 w 22080"/>
                <a:gd name="connsiteY0" fmla="*/ 24782 h 24782"/>
                <a:gd name="connsiteX1" fmla="*/ 7937 w 22080"/>
                <a:gd name="connsiteY1" fmla="*/ 24782 h 24782"/>
                <a:gd name="connsiteX2" fmla="*/ 4490 w 22080"/>
                <a:gd name="connsiteY2" fmla="*/ 23880 h 24782"/>
                <a:gd name="connsiteX3" fmla="*/ 1803 w 22080"/>
                <a:gd name="connsiteY3" fmla="*/ 21531 h 24782"/>
                <a:gd name="connsiteX4" fmla="*/ 67 w 22080"/>
                <a:gd name="connsiteY4" fmla="*/ 16599 h 24782"/>
                <a:gd name="connsiteX5" fmla="*/ 699 w 22080"/>
                <a:gd name="connsiteY5" fmla="*/ 11410 h 24782"/>
                <a:gd name="connsiteX6" fmla="*/ 5576 w 22080"/>
                <a:gd name="connsiteY6" fmla="*/ 3490 h 24782"/>
                <a:gd name="connsiteX7" fmla="*/ 14194 w 22080"/>
                <a:gd name="connsiteY7" fmla="*/ 0 h 24782"/>
                <a:gd name="connsiteX8" fmla="*/ 17654 w 22080"/>
                <a:gd name="connsiteY8" fmla="*/ 889 h 24782"/>
                <a:gd name="connsiteX9" fmla="*/ 20328 w 22080"/>
                <a:gd name="connsiteY9" fmla="*/ 3251 h 24782"/>
                <a:gd name="connsiteX10" fmla="*/ 22021 w 22080"/>
                <a:gd name="connsiteY10" fmla="*/ 8189 h 24782"/>
                <a:gd name="connsiteX11" fmla="*/ 21371 w 22080"/>
                <a:gd name="connsiteY11" fmla="*/ 13373 h 24782"/>
                <a:gd name="connsiteX12" fmla="*/ 16599 w 22080"/>
                <a:gd name="connsiteY12" fmla="*/ 21095 h 24782"/>
                <a:gd name="connsiteX13" fmla="*/ 8305 w 22080"/>
                <a:gd name="connsiteY13" fmla="*/ 24782 h 24782"/>
                <a:gd name="connsiteX14" fmla="*/ 13887 w 22080"/>
                <a:gd name="connsiteY14" fmla="*/ 4601 h 24782"/>
                <a:gd name="connsiteX15" fmla="*/ 8317 w 22080"/>
                <a:gd name="connsiteY15" fmla="*/ 7386 h 24782"/>
                <a:gd name="connsiteX16" fmla="*/ 5177 w 22080"/>
                <a:gd name="connsiteY16" fmla="*/ 12759 h 24782"/>
                <a:gd name="connsiteX17" fmla="*/ 4680 w 22080"/>
                <a:gd name="connsiteY17" fmla="*/ 15875 h 24782"/>
                <a:gd name="connsiteX18" fmla="*/ 5606 w 22080"/>
                <a:gd name="connsiteY18" fmla="*/ 18893 h 24782"/>
                <a:gd name="connsiteX19" fmla="*/ 6692 w 22080"/>
                <a:gd name="connsiteY19" fmla="*/ 19887 h 24782"/>
                <a:gd name="connsiteX20" fmla="*/ 8121 w 22080"/>
                <a:gd name="connsiteY20" fmla="*/ 20243 h 24782"/>
                <a:gd name="connsiteX21" fmla="*/ 13789 w 22080"/>
                <a:gd name="connsiteY21" fmla="*/ 17495 h 24782"/>
                <a:gd name="connsiteX22" fmla="*/ 17016 w 22080"/>
                <a:gd name="connsiteY22" fmla="*/ 12084 h 24782"/>
                <a:gd name="connsiteX23" fmla="*/ 17506 w 22080"/>
                <a:gd name="connsiteY23" fmla="*/ 8974 h 24782"/>
                <a:gd name="connsiteX24" fmla="*/ 16648 w 22080"/>
                <a:gd name="connsiteY24" fmla="*/ 5950 h 24782"/>
                <a:gd name="connsiteX25" fmla="*/ 15519 w 22080"/>
                <a:gd name="connsiteY25" fmla="*/ 4993 h 24782"/>
                <a:gd name="connsiteX26" fmla="*/ 14071 w 22080"/>
                <a:gd name="connsiteY26" fmla="*/ 4662 h 24782"/>
                <a:gd name="connsiteX27" fmla="*/ 13887 w 2208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0" h="24782">
                  <a:moveTo>
                    <a:pt x="8305" y="24782"/>
                  </a:moveTo>
                  <a:lnTo>
                    <a:pt x="7937" y="24782"/>
                  </a:lnTo>
                  <a:cubicBezTo>
                    <a:pt x="6735" y="24751"/>
                    <a:pt x="5551" y="24445"/>
                    <a:pt x="4490" y="23880"/>
                  </a:cubicBezTo>
                  <a:cubicBezTo>
                    <a:pt x="3423" y="23316"/>
                    <a:pt x="2509" y="22512"/>
                    <a:pt x="1803" y="21531"/>
                  </a:cubicBezTo>
                  <a:cubicBezTo>
                    <a:pt x="852" y="20040"/>
                    <a:pt x="257" y="18353"/>
                    <a:pt x="67" y="16599"/>
                  </a:cubicBezTo>
                  <a:cubicBezTo>
                    <a:pt x="-123" y="14845"/>
                    <a:pt x="92" y="13066"/>
                    <a:pt x="699" y="11410"/>
                  </a:cubicBezTo>
                  <a:cubicBezTo>
                    <a:pt x="1441" y="8318"/>
                    <a:pt x="3146" y="5539"/>
                    <a:pt x="5576" y="3490"/>
                  </a:cubicBezTo>
                  <a:cubicBezTo>
                    <a:pt x="8005" y="1435"/>
                    <a:pt x="11023" y="215"/>
                    <a:pt x="14194" y="0"/>
                  </a:cubicBezTo>
                  <a:cubicBezTo>
                    <a:pt x="15403" y="18"/>
                    <a:pt x="16586" y="325"/>
                    <a:pt x="17654" y="889"/>
                  </a:cubicBezTo>
                  <a:cubicBezTo>
                    <a:pt x="18715" y="1454"/>
                    <a:pt x="19635" y="2264"/>
                    <a:pt x="20328" y="3251"/>
                  </a:cubicBezTo>
                  <a:cubicBezTo>
                    <a:pt x="21260" y="4748"/>
                    <a:pt x="21837" y="6435"/>
                    <a:pt x="22021" y="8189"/>
                  </a:cubicBezTo>
                  <a:cubicBezTo>
                    <a:pt x="22199" y="9944"/>
                    <a:pt x="21978" y="11716"/>
                    <a:pt x="21371" y="13373"/>
                  </a:cubicBezTo>
                  <a:cubicBezTo>
                    <a:pt x="20592" y="16366"/>
                    <a:pt x="18929" y="19059"/>
                    <a:pt x="16599" y="21095"/>
                  </a:cubicBezTo>
                  <a:cubicBezTo>
                    <a:pt x="14268" y="23126"/>
                    <a:pt x="11379" y="24414"/>
                    <a:pt x="8305" y="24782"/>
                  </a:cubicBezTo>
                  <a:close/>
                  <a:moveTo>
                    <a:pt x="13887" y="4601"/>
                  </a:moveTo>
                  <a:cubicBezTo>
                    <a:pt x="11802" y="4969"/>
                    <a:pt x="9869" y="5938"/>
                    <a:pt x="8317" y="7386"/>
                  </a:cubicBezTo>
                  <a:cubicBezTo>
                    <a:pt x="6772" y="8833"/>
                    <a:pt x="5680" y="10698"/>
                    <a:pt x="5177" y="12759"/>
                  </a:cubicBezTo>
                  <a:cubicBezTo>
                    <a:pt x="4778" y="13747"/>
                    <a:pt x="4606" y="14814"/>
                    <a:pt x="4680" y="15875"/>
                  </a:cubicBezTo>
                  <a:cubicBezTo>
                    <a:pt x="4760" y="16936"/>
                    <a:pt x="5073" y="17973"/>
                    <a:pt x="5606" y="18893"/>
                  </a:cubicBezTo>
                  <a:cubicBezTo>
                    <a:pt x="5882" y="19310"/>
                    <a:pt x="6256" y="19648"/>
                    <a:pt x="6692" y="19887"/>
                  </a:cubicBezTo>
                  <a:cubicBezTo>
                    <a:pt x="7134" y="20120"/>
                    <a:pt x="7624" y="20243"/>
                    <a:pt x="8121" y="20243"/>
                  </a:cubicBezTo>
                  <a:cubicBezTo>
                    <a:pt x="10237" y="19899"/>
                    <a:pt x="12213" y="18942"/>
                    <a:pt x="13789" y="17495"/>
                  </a:cubicBezTo>
                  <a:cubicBezTo>
                    <a:pt x="15372" y="16047"/>
                    <a:pt x="16494" y="14164"/>
                    <a:pt x="17016" y="12084"/>
                  </a:cubicBezTo>
                  <a:cubicBezTo>
                    <a:pt x="17402" y="11097"/>
                    <a:pt x="17568" y="10036"/>
                    <a:pt x="17506" y="8974"/>
                  </a:cubicBezTo>
                  <a:cubicBezTo>
                    <a:pt x="17439" y="7919"/>
                    <a:pt x="17151" y="6889"/>
                    <a:pt x="16648" y="5950"/>
                  </a:cubicBezTo>
                  <a:cubicBezTo>
                    <a:pt x="16353" y="5545"/>
                    <a:pt x="15967" y="5214"/>
                    <a:pt x="15519" y="4993"/>
                  </a:cubicBezTo>
                  <a:cubicBezTo>
                    <a:pt x="15071" y="4766"/>
                    <a:pt x="14574" y="4656"/>
                    <a:pt x="14071" y="4662"/>
                  </a:cubicBezTo>
                  <a:lnTo>
                    <a:pt x="13887" y="4601"/>
                  </a:lnTo>
                  <a:close/>
                </a:path>
              </a:pathLst>
            </a:custGeom>
            <a:solidFill>
              <a:srgbClr val="0E0E0E"/>
            </a:solidFill>
            <a:ln w="6134"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E83AB92D-889C-4ACD-B110-017BCA750D8F}"/>
                </a:ext>
              </a:extLst>
            </p:cNvPr>
            <p:cNvSpPr/>
            <p:nvPr/>
          </p:nvSpPr>
          <p:spPr>
            <a:xfrm>
              <a:off x="5915058" y="1361110"/>
              <a:ext cx="17395" cy="20181"/>
            </a:xfrm>
            <a:custGeom>
              <a:avLst/>
              <a:gdLst>
                <a:gd name="connsiteX0" fmla="*/ 566 w 17395"/>
                <a:gd name="connsiteY0" fmla="*/ 9815 h 20181"/>
                <a:gd name="connsiteX1" fmla="*/ 5658 w 17395"/>
                <a:gd name="connsiteY1" fmla="*/ 20181 h 20181"/>
                <a:gd name="connsiteX2" fmla="*/ 12785 w 17395"/>
                <a:gd name="connsiteY2" fmla="*/ 17071 h 20181"/>
                <a:gd name="connsiteX3" fmla="*/ 16822 w 17395"/>
                <a:gd name="connsiteY3" fmla="*/ 10428 h 20181"/>
                <a:gd name="connsiteX4" fmla="*/ 11730 w 17395"/>
                <a:gd name="connsiteY4" fmla="*/ 0 h 20181"/>
                <a:gd name="connsiteX5" fmla="*/ 4609 w 17395"/>
                <a:gd name="connsiteY5" fmla="*/ 3153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1" y="15397"/>
                    <a:pt x="1180" y="20059"/>
                    <a:pt x="5658" y="20181"/>
                  </a:cubicBezTo>
                  <a:cubicBezTo>
                    <a:pt x="8295" y="19905"/>
                    <a:pt x="10786" y="18820"/>
                    <a:pt x="12785" y="17071"/>
                  </a:cubicBezTo>
                  <a:cubicBezTo>
                    <a:pt x="14785" y="15329"/>
                    <a:pt x="16196" y="13004"/>
                    <a:pt x="16822" y="10428"/>
                  </a:cubicBezTo>
                  <a:cubicBezTo>
                    <a:pt x="18539" y="4846"/>
                    <a:pt x="16270" y="184"/>
                    <a:pt x="11730" y="0"/>
                  </a:cubicBezTo>
                  <a:cubicBezTo>
                    <a:pt x="9093" y="301"/>
                    <a:pt x="6602" y="1399"/>
                    <a:pt x="4609" y="3153"/>
                  </a:cubicBezTo>
                  <a:cubicBezTo>
                    <a:pt x="2615" y="4913"/>
                    <a:pt x="1204" y="7232"/>
                    <a:pt x="566" y="9815"/>
                  </a:cubicBezTo>
                  <a:close/>
                </a:path>
              </a:pathLst>
            </a:custGeom>
            <a:solidFill>
              <a:srgbClr val="161616"/>
            </a:solidFill>
            <a:ln w="6134"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4FEC88BF-096C-4437-B571-C0CBCF038A81}"/>
                </a:ext>
              </a:extLst>
            </p:cNvPr>
            <p:cNvSpPr/>
            <p:nvPr/>
          </p:nvSpPr>
          <p:spPr>
            <a:xfrm>
              <a:off x="5912650" y="1358840"/>
              <a:ext cx="22086" cy="24781"/>
            </a:xfrm>
            <a:custGeom>
              <a:avLst/>
              <a:gdLst>
                <a:gd name="connsiteX0" fmla="*/ 8312 w 22086"/>
                <a:gd name="connsiteY0" fmla="*/ 24782 h 24781"/>
                <a:gd name="connsiteX1" fmla="*/ 7944 w 22086"/>
                <a:gd name="connsiteY1" fmla="*/ 24782 h 24781"/>
                <a:gd name="connsiteX2" fmla="*/ 4496 w 22086"/>
                <a:gd name="connsiteY2" fmla="*/ 23880 h 24781"/>
                <a:gd name="connsiteX3" fmla="*/ 1809 w 22086"/>
                <a:gd name="connsiteY3" fmla="*/ 21531 h 24781"/>
                <a:gd name="connsiteX4" fmla="*/ 67 w 22086"/>
                <a:gd name="connsiteY4" fmla="*/ 16599 h 24781"/>
                <a:gd name="connsiteX5" fmla="*/ 705 w 22086"/>
                <a:gd name="connsiteY5" fmla="*/ 11410 h 24781"/>
                <a:gd name="connsiteX6" fmla="*/ 5588 w 22086"/>
                <a:gd name="connsiteY6" fmla="*/ 3503 h 24781"/>
                <a:gd name="connsiteX7" fmla="*/ 14200 w 22086"/>
                <a:gd name="connsiteY7" fmla="*/ 0 h 24781"/>
                <a:gd name="connsiteX8" fmla="*/ 17660 w 22086"/>
                <a:gd name="connsiteY8" fmla="*/ 889 h 24781"/>
                <a:gd name="connsiteX9" fmla="*/ 20334 w 22086"/>
                <a:gd name="connsiteY9" fmla="*/ 3251 h 24781"/>
                <a:gd name="connsiteX10" fmla="*/ 22027 w 22086"/>
                <a:gd name="connsiteY10" fmla="*/ 8189 h 24781"/>
                <a:gd name="connsiteX11" fmla="*/ 21377 w 22086"/>
                <a:gd name="connsiteY11" fmla="*/ 13372 h 24781"/>
                <a:gd name="connsiteX12" fmla="*/ 16605 w 22086"/>
                <a:gd name="connsiteY12" fmla="*/ 21095 h 24781"/>
                <a:gd name="connsiteX13" fmla="*/ 8312 w 22086"/>
                <a:gd name="connsiteY13" fmla="*/ 24782 h 24781"/>
                <a:gd name="connsiteX14" fmla="*/ 13893 w 22086"/>
                <a:gd name="connsiteY14" fmla="*/ 4601 h 24781"/>
                <a:gd name="connsiteX15" fmla="*/ 8324 w 22086"/>
                <a:gd name="connsiteY15" fmla="*/ 7386 h 24781"/>
                <a:gd name="connsiteX16" fmla="*/ 5183 w 22086"/>
                <a:gd name="connsiteY16" fmla="*/ 12759 h 24781"/>
                <a:gd name="connsiteX17" fmla="*/ 4686 w 22086"/>
                <a:gd name="connsiteY17" fmla="*/ 15875 h 24781"/>
                <a:gd name="connsiteX18" fmla="*/ 5613 w 22086"/>
                <a:gd name="connsiteY18" fmla="*/ 18893 h 24781"/>
                <a:gd name="connsiteX19" fmla="*/ 6698 w 22086"/>
                <a:gd name="connsiteY19" fmla="*/ 19887 h 24781"/>
                <a:gd name="connsiteX20" fmla="*/ 8127 w 22086"/>
                <a:gd name="connsiteY20" fmla="*/ 20243 h 24781"/>
                <a:gd name="connsiteX21" fmla="*/ 13716 w 22086"/>
                <a:gd name="connsiteY21" fmla="*/ 17458 h 24781"/>
                <a:gd name="connsiteX22" fmla="*/ 16899 w 22086"/>
                <a:gd name="connsiteY22" fmla="*/ 12084 h 24781"/>
                <a:gd name="connsiteX23" fmla="*/ 17341 w 22086"/>
                <a:gd name="connsiteY23" fmla="*/ 8974 h 24781"/>
                <a:gd name="connsiteX24" fmla="*/ 16470 w 22086"/>
                <a:gd name="connsiteY24" fmla="*/ 5950 h 24781"/>
                <a:gd name="connsiteX25" fmla="*/ 15341 w 22086"/>
                <a:gd name="connsiteY25" fmla="*/ 4993 h 24781"/>
                <a:gd name="connsiteX26" fmla="*/ 13893 w 22086"/>
                <a:gd name="connsiteY26" fmla="*/ 4662 h 24781"/>
                <a:gd name="connsiteX27" fmla="*/ 13893 w 22086"/>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6" h="24781">
                  <a:moveTo>
                    <a:pt x="8312" y="24782"/>
                  </a:moveTo>
                  <a:lnTo>
                    <a:pt x="7944" y="24782"/>
                  </a:lnTo>
                  <a:cubicBezTo>
                    <a:pt x="6741" y="24751"/>
                    <a:pt x="5557" y="24445"/>
                    <a:pt x="4496" y="23880"/>
                  </a:cubicBezTo>
                  <a:cubicBezTo>
                    <a:pt x="3429" y="23316"/>
                    <a:pt x="2508" y="22512"/>
                    <a:pt x="1809" y="21531"/>
                  </a:cubicBezTo>
                  <a:cubicBezTo>
                    <a:pt x="852" y="20046"/>
                    <a:pt x="257" y="18360"/>
                    <a:pt x="67" y="16599"/>
                  </a:cubicBezTo>
                  <a:cubicBezTo>
                    <a:pt x="-123" y="14845"/>
                    <a:pt x="92" y="13066"/>
                    <a:pt x="705" y="11410"/>
                  </a:cubicBezTo>
                  <a:cubicBezTo>
                    <a:pt x="1453" y="8324"/>
                    <a:pt x="3165" y="5551"/>
                    <a:pt x="5588" y="3503"/>
                  </a:cubicBezTo>
                  <a:cubicBezTo>
                    <a:pt x="8017" y="1448"/>
                    <a:pt x="11029" y="221"/>
                    <a:pt x="14200" y="0"/>
                  </a:cubicBezTo>
                  <a:cubicBezTo>
                    <a:pt x="15409" y="18"/>
                    <a:pt x="16593" y="325"/>
                    <a:pt x="17660" y="889"/>
                  </a:cubicBezTo>
                  <a:cubicBezTo>
                    <a:pt x="18721" y="1454"/>
                    <a:pt x="19641" y="2264"/>
                    <a:pt x="20334" y="3251"/>
                  </a:cubicBezTo>
                  <a:cubicBezTo>
                    <a:pt x="21267" y="4748"/>
                    <a:pt x="21844" y="6435"/>
                    <a:pt x="22027" y="8189"/>
                  </a:cubicBezTo>
                  <a:cubicBezTo>
                    <a:pt x="22205" y="9944"/>
                    <a:pt x="21984" y="11716"/>
                    <a:pt x="21377" y="13372"/>
                  </a:cubicBezTo>
                  <a:cubicBezTo>
                    <a:pt x="20598" y="16366"/>
                    <a:pt x="18936" y="19059"/>
                    <a:pt x="16605" y="21095"/>
                  </a:cubicBezTo>
                  <a:cubicBezTo>
                    <a:pt x="14274" y="23126"/>
                    <a:pt x="11385" y="24414"/>
                    <a:pt x="8312" y="24782"/>
                  </a:cubicBezTo>
                  <a:close/>
                  <a:moveTo>
                    <a:pt x="13893" y="4601"/>
                  </a:moveTo>
                  <a:cubicBezTo>
                    <a:pt x="11808" y="4969"/>
                    <a:pt x="9869" y="5938"/>
                    <a:pt x="8324" y="7386"/>
                  </a:cubicBezTo>
                  <a:cubicBezTo>
                    <a:pt x="6778" y="8833"/>
                    <a:pt x="5686" y="10698"/>
                    <a:pt x="5183" y="12759"/>
                  </a:cubicBezTo>
                  <a:cubicBezTo>
                    <a:pt x="4784" y="13747"/>
                    <a:pt x="4612" y="14814"/>
                    <a:pt x="4686" y="15875"/>
                  </a:cubicBezTo>
                  <a:cubicBezTo>
                    <a:pt x="4760" y="16936"/>
                    <a:pt x="5079" y="17973"/>
                    <a:pt x="5613" y="18893"/>
                  </a:cubicBezTo>
                  <a:cubicBezTo>
                    <a:pt x="5888" y="19310"/>
                    <a:pt x="6262" y="19648"/>
                    <a:pt x="6698" y="19887"/>
                  </a:cubicBezTo>
                  <a:cubicBezTo>
                    <a:pt x="7140" y="20120"/>
                    <a:pt x="7631" y="20243"/>
                    <a:pt x="8127" y="20243"/>
                  </a:cubicBezTo>
                  <a:cubicBezTo>
                    <a:pt x="10219" y="19869"/>
                    <a:pt x="12157" y="18906"/>
                    <a:pt x="13716" y="17458"/>
                  </a:cubicBezTo>
                  <a:cubicBezTo>
                    <a:pt x="15274" y="16010"/>
                    <a:pt x="16378" y="14145"/>
                    <a:pt x="16899" y="12084"/>
                  </a:cubicBezTo>
                  <a:cubicBezTo>
                    <a:pt x="17261" y="11091"/>
                    <a:pt x="17414" y="10029"/>
                    <a:pt x="17341" y="8974"/>
                  </a:cubicBezTo>
                  <a:cubicBezTo>
                    <a:pt x="17267" y="7913"/>
                    <a:pt x="16967" y="6883"/>
                    <a:pt x="16470" y="5950"/>
                  </a:cubicBezTo>
                  <a:cubicBezTo>
                    <a:pt x="16175" y="5545"/>
                    <a:pt x="15789" y="5214"/>
                    <a:pt x="15341" y="4993"/>
                  </a:cubicBezTo>
                  <a:cubicBezTo>
                    <a:pt x="14894" y="4766"/>
                    <a:pt x="14396" y="4656"/>
                    <a:pt x="13893" y="4662"/>
                  </a:cubicBezTo>
                  <a:lnTo>
                    <a:pt x="13893" y="4601"/>
                  </a:lnTo>
                  <a:close/>
                </a:path>
              </a:pathLst>
            </a:custGeom>
            <a:solidFill>
              <a:srgbClr val="0E0E0E"/>
            </a:solidFill>
            <a:ln w="6134"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2A96A17F-0528-46B4-896B-CCF112A6B5E1}"/>
                </a:ext>
              </a:extLst>
            </p:cNvPr>
            <p:cNvSpPr/>
            <p:nvPr/>
          </p:nvSpPr>
          <p:spPr>
            <a:xfrm>
              <a:off x="5951802" y="1362521"/>
              <a:ext cx="17395" cy="20181"/>
            </a:xfrm>
            <a:custGeom>
              <a:avLst/>
              <a:gdLst>
                <a:gd name="connsiteX0" fmla="*/ 566 w 17395"/>
                <a:gd name="connsiteY0" fmla="*/ 9815 h 20181"/>
                <a:gd name="connsiteX1" fmla="*/ 5657 w 17395"/>
                <a:gd name="connsiteY1" fmla="*/ 20181 h 20181"/>
                <a:gd name="connsiteX2" fmla="*/ 12786 w 17395"/>
                <a:gd name="connsiteY2" fmla="*/ 17071 h 20181"/>
                <a:gd name="connsiteX3" fmla="*/ 16822 w 17395"/>
                <a:gd name="connsiteY3" fmla="*/ 10428 h 20181"/>
                <a:gd name="connsiteX4" fmla="*/ 11730 w 17395"/>
                <a:gd name="connsiteY4" fmla="*/ 0 h 20181"/>
                <a:gd name="connsiteX5" fmla="*/ 4609 w 17395"/>
                <a:gd name="connsiteY5" fmla="*/ 3153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1" y="15397"/>
                    <a:pt x="1180" y="20059"/>
                    <a:pt x="5657" y="20181"/>
                  </a:cubicBezTo>
                  <a:cubicBezTo>
                    <a:pt x="8295" y="19905"/>
                    <a:pt x="10785" y="18820"/>
                    <a:pt x="12786" y="17071"/>
                  </a:cubicBezTo>
                  <a:cubicBezTo>
                    <a:pt x="14779" y="15329"/>
                    <a:pt x="16190" y="13005"/>
                    <a:pt x="16822" y="10428"/>
                  </a:cubicBezTo>
                  <a:cubicBezTo>
                    <a:pt x="18539" y="4846"/>
                    <a:pt x="16270" y="184"/>
                    <a:pt x="11730" y="0"/>
                  </a:cubicBezTo>
                  <a:cubicBezTo>
                    <a:pt x="9086" y="301"/>
                    <a:pt x="6602" y="1399"/>
                    <a:pt x="4609" y="3153"/>
                  </a:cubicBezTo>
                  <a:cubicBezTo>
                    <a:pt x="2609" y="4914"/>
                    <a:pt x="1198" y="7232"/>
                    <a:pt x="566" y="9815"/>
                  </a:cubicBezTo>
                  <a:close/>
                </a:path>
              </a:pathLst>
            </a:custGeom>
            <a:solidFill>
              <a:srgbClr val="161616"/>
            </a:solidFill>
            <a:ln w="6134"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C3A19C64-40C2-4A93-BBA2-2AA16789B54C}"/>
                </a:ext>
              </a:extLst>
            </p:cNvPr>
            <p:cNvSpPr/>
            <p:nvPr/>
          </p:nvSpPr>
          <p:spPr>
            <a:xfrm>
              <a:off x="5949411" y="1360251"/>
              <a:ext cx="22069" cy="24781"/>
            </a:xfrm>
            <a:custGeom>
              <a:avLst/>
              <a:gdLst>
                <a:gd name="connsiteX0" fmla="*/ 8294 w 22069"/>
                <a:gd name="connsiteY0" fmla="*/ 24782 h 24781"/>
                <a:gd name="connsiteX1" fmla="*/ 7926 w 22069"/>
                <a:gd name="connsiteY1" fmla="*/ 24782 h 24781"/>
                <a:gd name="connsiteX2" fmla="*/ 4479 w 22069"/>
                <a:gd name="connsiteY2" fmla="*/ 23880 h 24781"/>
                <a:gd name="connsiteX3" fmla="*/ 1792 w 22069"/>
                <a:gd name="connsiteY3" fmla="*/ 21531 h 24781"/>
                <a:gd name="connsiteX4" fmla="*/ 68 w 22069"/>
                <a:gd name="connsiteY4" fmla="*/ 16599 h 24781"/>
                <a:gd name="connsiteX5" fmla="*/ 688 w 22069"/>
                <a:gd name="connsiteY5" fmla="*/ 11410 h 24781"/>
                <a:gd name="connsiteX6" fmla="*/ 5583 w 22069"/>
                <a:gd name="connsiteY6" fmla="*/ 3509 h 24781"/>
                <a:gd name="connsiteX7" fmla="*/ 14183 w 22069"/>
                <a:gd name="connsiteY7" fmla="*/ 0 h 24781"/>
                <a:gd name="connsiteX8" fmla="*/ 17636 w 22069"/>
                <a:gd name="connsiteY8" fmla="*/ 889 h 24781"/>
                <a:gd name="connsiteX9" fmla="*/ 20317 w 22069"/>
                <a:gd name="connsiteY9" fmla="*/ 3251 h 24781"/>
                <a:gd name="connsiteX10" fmla="*/ 22010 w 22069"/>
                <a:gd name="connsiteY10" fmla="*/ 8189 h 24781"/>
                <a:gd name="connsiteX11" fmla="*/ 21360 w 22069"/>
                <a:gd name="connsiteY11" fmla="*/ 13372 h 24781"/>
                <a:gd name="connsiteX12" fmla="*/ 16587 w 22069"/>
                <a:gd name="connsiteY12" fmla="*/ 21095 h 24781"/>
                <a:gd name="connsiteX13" fmla="*/ 8294 w 22069"/>
                <a:gd name="connsiteY13" fmla="*/ 24782 h 24781"/>
                <a:gd name="connsiteX14" fmla="*/ 13876 w 22069"/>
                <a:gd name="connsiteY14" fmla="*/ 4601 h 24781"/>
                <a:gd name="connsiteX15" fmla="*/ 8318 w 22069"/>
                <a:gd name="connsiteY15" fmla="*/ 7392 h 24781"/>
                <a:gd name="connsiteX16" fmla="*/ 5166 w 22069"/>
                <a:gd name="connsiteY16" fmla="*/ 12759 h 24781"/>
                <a:gd name="connsiteX17" fmla="*/ 4669 w 22069"/>
                <a:gd name="connsiteY17" fmla="*/ 15875 h 24781"/>
                <a:gd name="connsiteX18" fmla="*/ 5595 w 22069"/>
                <a:gd name="connsiteY18" fmla="*/ 18893 h 24781"/>
                <a:gd name="connsiteX19" fmla="*/ 6681 w 22069"/>
                <a:gd name="connsiteY19" fmla="*/ 19887 h 24781"/>
                <a:gd name="connsiteX20" fmla="*/ 8110 w 22069"/>
                <a:gd name="connsiteY20" fmla="*/ 20243 h 24781"/>
                <a:gd name="connsiteX21" fmla="*/ 13821 w 22069"/>
                <a:gd name="connsiteY21" fmla="*/ 17519 h 24781"/>
                <a:gd name="connsiteX22" fmla="*/ 17066 w 22069"/>
                <a:gd name="connsiteY22" fmla="*/ 12084 h 24781"/>
                <a:gd name="connsiteX23" fmla="*/ 17507 w 22069"/>
                <a:gd name="connsiteY23" fmla="*/ 8974 h 24781"/>
                <a:gd name="connsiteX24" fmla="*/ 16636 w 22069"/>
                <a:gd name="connsiteY24" fmla="*/ 5950 h 24781"/>
                <a:gd name="connsiteX25" fmla="*/ 15508 w 22069"/>
                <a:gd name="connsiteY25" fmla="*/ 4993 h 24781"/>
                <a:gd name="connsiteX26" fmla="*/ 14060 w 22069"/>
                <a:gd name="connsiteY26" fmla="*/ 4662 h 24781"/>
                <a:gd name="connsiteX27" fmla="*/ 13876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94" y="24782"/>
                  </a:moveTo>
                  <a:lnTo>
                    <a:pt x="7926" y="24782"/>
                  </a:lnTo>
                  <a:cubicBezTo>
                    <a:pt x="6723" y="24751"/>
                    <a:pt x="5540" y="24445"/>
                    <a:pt x="4479" y="23880"/>
                  </a:cubicBezTo>
                  <a:cubicBezTo>
                    <a:pt x="3411" y="23316"/>
                    <a:pt x="2491" y="22512"/>
                    <a:pt x="1792" y="21531"/>
                  </a:cubicBezTo>
                  <a:cubicBezTo>
                    <a:pt x="847" y="20040"/>
                    <a:pt x="258" y="18353"/>
                    <a:pt x="68" y="16599"/>
                  </a:cubicBezTo>
                  <a:cubicBezTo>
                    <a:pt x="-122" y="14845"/>
                    <a:pt x="86" y="13072"/>
                    <a:pt x="688" y="11410"/>
                  </a:cubicBezTo>
                  <a:cubicBezTo>
                    <a:pt x="1442" y="8324"/>
                    <a:pt x="3160" y="5564"/>
                    <a:pt x="5583" y="3509"/>
                  </a:cubicBezTo>
                  <a:cubicBezTo>
                    <a:pt x="8006" y="1460"/>
                    <a:pt x="11017" y="233"/>
                    <a:pt x="14183" y="0"/>
                  </a:cubicBezTo>
                  <a:cubicBezTo>
                    <a:pt x="15391" y="18"/>
                    <a:pt x="16575" y="325"/>
                    <a:pt x="17636" y="889"/>
                  </a:cubicBezTo>
                  <a:cubicBezTo>
                    <a:pt x="18704" y="1454"/>
                    <a:pt x="19624" y="2264"/>
                    <a:pt x="20317" y="3251"/>
                  </a:cubicBezTo>
                  <a:cubicBezTo>
                    <a:pt x="21249" y="4748"/>
                    <a:pt x="21826" y="6435"/>
                    <a:pt x="22010" y="8189"/>
                  </a:cubicBezTo>
                  <a:cubicBezTo>
                    <a:pt x="22188" y="9944"/>
                    <a:pt x="21967" y="11716"/>
                    <a:pt x="21360" y="13372"/>
                  </a:cubicBezTo>
                  <a:cubicBezTo>
                    <a:pt x="20581" y="16366"/>
                    <a:pt x="18918" y="19059"/>
                    <a:pt x="16587" y="21095"/>
                  </a:cubicBezTo>
                  <a:cubicBezTo>
                    <a:pt x="14256" y="23126"/>
                    <a:pt x="11367" y="24414"/>
                    <a:pt x="8294" y="24782"/>
                  </a:cubicBezTo>
                  <a:close/>
                  <a:moveTo>
                    <a:pt x="13876" y="4601"/>
                  </a:moveTo>
                  <a:cubicBezTo>
                    <a:pt x="11791" y="4975"/>
                    <a:pt x="9858" y="5944"/>
                    <a:pt x="8318" y="7392"/>
                  </a:cubicBezTo>
                  <a:cubicBezTo>
                    <a:pt x="6773" y="8839"/>
                    <a:pt x="5675" y="10704"/>
                    <a:pt x="5166" y="12759"/>
                  </a:cubicBezTo>
                  <a:cubicBezTo>
                    <a:pt x="4767" y="13747"/>
                    <a:pt x="4595" y="14814"/>
                    <a:pt x="4669" y="15875"/>
                  </a:cubicBezTo>
                  <a:cubicBezTo>
                    <a:pt x="4742" y="16936"/>
                    <a:pt x="5061" y="17973"/>
                    <a:pt x="5595" y="18893"/>
                  </a:cubicBezTo>
                  <a:cubicBezTo>
                    <a:pt x="5871" y="19310"/>
                    <a:pt x="6245" y="19648"/>
                    <a:pt x="6681" y="19887"/>
                  </a:cubicBezTo>
                  <a:cubicBezTo>
                    <a:pt x="7122" y="20120"/>
                    <a:pt x="7613" y="20243"/>
                    <a:pt x="8110" y="20243"/>
                  </a:cubicBezTo>
                  <a:cubicBezTo>
                    <a:pt x="10245" y="19918"/>
                    <a:pt x="12232" y="18973"/>
                    <a:pt x="13821" y="17519"/>
                  </a:cubicBezTo>
                  <a:cubicBezTo>
                    <a:pt x="15416" y="16065"/>
                    <a:pt x="16544" y="14176"/>
                    <a:pt x="17066" y="12084"/>
                  </a:cubicBezTo>
                  <a:cubicBezTo>
                    <a:pt x="17428" y="11091"/>
                    <a:pt x="17581" y="10029"/>
                    <a:pt x="17507" y="8974"/>
                  </a:cubicBezTo>
                  <a:cubicBezTo>
                    <a:pt x="17428" y="7913"/>
                    <a:pt x="17133" y="6883"/>
                    <a:pt x="16636" y="5950"/>
                  </a:cubicBezTo>
                  <a:cubicBezTo>
                    <a:pt x="16342" y="5545"/>
                    <a:pt x="15955" y="5214"/>
                    <a:pt x="15508" y="4993"/>
                  </a:cubicBezTo>
                  <a:cubicBezTo>
                    <a:pt x="15060" y="4766"/>
                    <a:pt x="14563" y="4656"/>
                    <a:pt x="14060" y="4662"/>
                  </a:cubicBezTo>
                  <a:lnTo>
                    <a:pt x="13876" y="4601"/>
                  </a:lnTo>
                  <a:close/>
                </a:path>
              </a:pathLst>
            </a:custGeom>
            <a:solidFill>
              <a:srgbClr val="0E0E0E"/>
            </a:solidFill>
            <a:ln w="6134"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9F875D6A-EA6F-4B0D-B359-346865597EAD}"/>
                </a:ext>
              </a:extLst>
            </p:cNvPr>
            <p:cNvSpPr/>
            <p:nvPr/>
          </p:nvSpPr>
          <p:spPr>
            <a:xfrm>
              <a:off x="5988545" y="1363932"/>
              <a:ext cx="17395" cy="20181"/>
            </a:xfrm>
            <a:custGeom>
              <a:avLst/>
              <a:gdLst>
                <a:gd name="connsiteX0" fmla="*/ 566 w 17395"/>
                <a:gd name="connsiteY0" fmla="*/ 9815 h 20181"/>
                <a:gd name="connsiteX1" fmla="*/ 5658 w 17395"/>
                <a:gd name="connsiteY1" fmla="*/ 20181 h 20181"/>
                <a:gd name="connsiteX2" fmla="*/ 12786 w 17395"/>
                <a:gd name="connsiteY2" fmla="*/ 17071 h 20181"/>
                <a:gd name="connsiteX3" fmla="*/ 16822 w 17395"/>
                <a:gd name="connsiteY3" fmla="*/ 10428 h 20181"/>
                <a:gd name="connsiteX4" fmla="*/ 11730 w 17395"/>
                <a:gd name="connsiteY4" fmla="*/ 0 h 20181"/>
                <a:gd name="connsiteX5" fmla="*/ 4609 w 17395"/>
                <a:gd name="connsiteY5" fmla="*/ 3153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2" y="15397"/>
                    <a:pt x="1180" y="20059"/>
                    <a:pt x="5658" y="20181"/>
                  </a:cubicBezTo>
                  <a:cubicBezTo>
                    <a:pt x="8295" y="19905"/>
                    <a:pt x="10786" y="18820"/>
                    <a:pt x="12786" y="17071"/>
                  </a:cubicBezTo>
                  <a:cubicBezTo>
                    <a:pt x="14785" y="15329"/>
                    <a:pt x="16196" y="13004"/>
                    <a:pt x="16822" y="10428"/>
                  </a:cubicBezTo>
                  <a:cubicBezTo>
                    <a:pt x="18539" y="4846"/>
                    <a:pt x="16270" y="184"/>
                    <a:pt x="11730" y="0"/>
                  </a:cubicBezTo>
                  <a:cubicBezTo>
                    <a:pt x="9093" y="301"/>
                    <a:pt x="6602" y="1399"/>
                    <a:pt x="4609" y="3153"/>
                  </a:cubicBezTo>
                  <a:cubicBezTo>
                    <a:pt x="2615" y="4907"/>
                    <a:pt x="1204" y="7232"/>
                    <a:pt x="566" y="9815"/>
                  </a:cubicBezTo>
                  <a:close/>
                </a:path>
              </a:pathLst>
            </a:custGeom>
            <a:solidFill>
              <a:srgbClr val="161616"/>
            </a:solidFill>
            <a:ln w="6134"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2EDCFDBD-12CB-46DE-BC14-1E0B6B7AA6C5}"/>
                </a:ext>
              </a:extLst>
            </p:cNvPr>
            <p:cNvSpPr/>
            <p:nvPr/>
          </p:nvSpPr>
          <p:spPr>
            <a:xfrm>
              <a:off x="5986155" y="1361969"/>
              <a:ext cx="22069" cy="24782"/>
            </a:xfrm>
            <a:custGeom>
              <a:avLst/>
              <a:gdLst>
                <a:gd name="connsiteX0" fmla="*/ 8293 w 22069"/>
                <a:gd name="connsiteY0" fmla="*/ 24782 h 24782"/>
                <a:gd name="connsiteX1" fmla="*/ 7925 w 22069"/>
                <a:gd name="connsiteY1" fmla="*/ 24782 h 24782"/>
                <a:gd name="connsiteX2" fmla="*/ 4478 w 22069"/>
                <a:gd name="connsiteY2" fmla="*/ 23874 h 24782"/>
                <a:gd name="connsiteX3" fmla="*/ 1791 w 22069"/>
                <a:gd name="connsiteY3" fmla="*/ 21531 h 24782"/>
                <a:gd name="connsiteX4" fmla="*/ 67 w 22069"/>
                <a:gd name="connsiteY4" fmla="*/ 16599 h 24782"/>
                <a:gd name="connsiteX5" fmla="*/ 687 w 22069"/>
                <a:gd name="connsiteY5" fmla="*/ 11410 h 24782"/>
                <a:gd name="connsiteX6" fmla="*/ 5545 w 22069"/>
                <a:gd name="connsiteY6" fmla="*/ 3466 h 24782"/>
                <a:gd name="connsiteX7" fmla="*/ 14182 w 22069"/>
                <a:gd name="connsiteY7" fmla="*/ 0 h 24782"/>
                <a:gd name="connsiteX8" fmla="*/ 17642 w 22069"/>
                <a:gd name="connsiteY8" fmla="*/ 889 h 24782"/>
                <a:gd name="connsiteX9" fmla="*/ 20316 w 22069"/>
                <a:gd name="connsiteY9" fmla="*/ 3251 h 24782"/>
                <a:gd name="connsiteX10" fmla="*/ 22009 w 22069"/>
                <a:gd name="connsiteY10" fmla="*/ 8189 h 24782"/>
                <a:gd name="connsiteX11" fmla="*/ 21359 w 22069"/>
                <a:gd name="connsiteY11" fmla="*/ 13373 h 24782"/>
                <a:gd name="connsiteX12" fmla="*/ 16587 w 22069"/>
                <a:gd name="connsiteY12" fmla="*/ 21089 h 24782"/>
                <a:gd name="connsiteX13" fmla="*/ 8293 w 22069"/>
                <a:gd name="connsiteY13" fmla="*/ 24782 h 24782"/>
                <a:gd name="connsiteX14" fmla="*/ 13875 w 22069"/>
                <a:gd name="connsiteY14" fmla="*/ 4601 h 24782"/>
                <a:gd name="connsiteX15" fmla="*/ 8306 w 22069"/>
                <a:gd name="connsiteY15" fmla="*/ 7386 h 24782"/>
                <a:gd name="connsiteX16" fmla="*/ 5165 w 22069"/>
                <a:gd name="connsiteY16" fmla="*/ 12759 h 24782"/>
                <a:gd name="connsiteX17" fmla="*/ 4668 w 22069"/>
                <a:gd name="connsiteY17" fmla="*/ 15875 h 24782"/>
                <a:gd name="connsiteX18" fmla="*/ 5594 w 22069"/>
                <a:gd name="connsiteY18" fmla="*/ 18893 h 24782"/>
                <a:gd name="connsiteX19" fmla="*/ 6680 w 22069"/>
                <a:gd name="connsiteY19" fmla="*/ 19887 h 24782"/>
                <a:gd name="connsiteX20" fmla="*/ 8109 w 22069"/>
                <a:gd name="connsiteY20" fmla="*/ 20243 h 24782"/>
                <a:gd name="connsiteX21" fmla="*/ 13802 w 22069"/>
                <a:gd name="connsiteY21" fmla="*/ 17519 h 24782"/>
                <a:gd name="connsiteX22" fmla="*/ 17004 w 22069"/>
                <a:gd name="connsiteY22" fmla="*/ 12084 h 24782"/>
                <a:gd name="connsiteX23" fmla="*/ 17495 w 22069"/>
                <a:gd name="connsiteY23" fmla="*/ 8974 h 24782"/>
                <a:gd name="connsiteX24" fmla="*/ 16636 w 22069"/>
                <a:gd name="connsiteY24" fmla="*/ 5950 h 24782"/>
                <a:gd name="connsiteX25" fmla="*/ 15507 w 22069"/>
                <a:gd name="connsiteY25" fmla="*/ 4993 h 24782"/>
                <a:gd name="connsiteX26" fmla="*/ 14059 w 22069"/>
                <a:gd name="connsiteY26" fmla="*/ 4662 h 24782"/>
                <a:gd name="connsiteX27" fmla="*/ 13875 w 22069"/>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3" y="24782"/>
                  </a:moveTo>
                  <a:lnTo>
                    <a:pt x="7925" y="24782"/>
                  </a:lnTo>
                  <a:cubicBezTo>
                    <a:pt x="6723" y="24751"/>
                    <a:pt x="5539" y="24439"/>
                    <a:pt x="4478" y="23874"/>
                  </a:cubicBezTo>
                  <a:cubicBezTo>
                    <a:pt x="3410" y="23310"/>
                    <a:pt x="2496" y="22506"/>
                    <a:pt x="1791" y="21531"/>
                  </a:cubicBezTo>
                  <a:cubicBezTo>
                    <a:pt x="852" y="20040"/>
                    <a:pt x="264" y="18353"/>
                    <a:pt x="67" y="16599"/>
                  </a:cubicBezTo>
                  <a:cubicBezTo>
                    <a:pt x="-123" y="14845"/>
                    <a:pt x="92" y="13066"/>
                    <a:pt x="687" y="11410"/>
                  </a:cubicBezTo>
                  <a:cubicBezTo>
                    <a:pt x="1411" y="8306"/>
                    <a:pt x="3110" y="5521"/>
                    <a:pt x="5545" y="3466"/>
                  </a:cubicBezTo>
                  <a:cubicBezTo>
                    <a:pt x="7974" y="1411"/>
                    <a:pt x="11005" y="196"/>
                    <a:pt x="14182" y="0"/>
                  </a:cubicBezTo>
                  <a:cubicBezTo>
                    <a:pt x="15390" y="18"/>
                    <a:pt x="16574" y="325"/>
                    <a:pt x="17642" y="889"/>
                  </a:cubicBezTo>
                  <a:cubicBezTo>
                    <a:pt x="18703" y="1454"/>
                    <a:pt x="19623" y="2264"/>
                    <a:pt x="20316" y="3251"/>
                  </a:cubicBezTo>
                  <a:cubicBezTo>
                    <a:pt x="21249" y="4748"/>
                    <a:pt x="21825" y="6435"/>
                    <a:pt x="22009" y="8189"/>
                  </a:cubicBezTo>
                  <a:cubicBezTo>
                    <a:pt x="22187" y="9944"/>
                    <a:pt x="21966" y="11716"/>
                    <a:pt x="21359" y="13373"/>
                  </a:cubicBezTo>
                  <a:cubicBezTo>
                    <a:pt x="20580" y="16366"/>
                    <a:pt x="18918" y="19053"/>
                    <a:pt x="16587" y="21089"/>
                  </a:cubicBezTo>
                  <a:cubicBezTo>
                    <a:pt x="14256" y="23126"/>
                    <a:pt x="11366" y="24414"/>
                    <a:pt x="8293" y="24782"/>
                  </a:cubicBezTo>
                  <a:close/>
                  <a:moveTo>
                    <a:pt x="13875" y="4601"/>
                  </a:moveTo>
                  <a:cubicBezTo>
                    <a:pt x="11790" y="4969"/>
                    <a:pt x="9858" y="5932"/>
                    <a:pt x="8306" y="7386"/>
                  </a:cubicBezTo>
                  <a:cubicBezTo>
                    <a:pt x="6760" y="8833"/>
                    <a:pt x="5668" y="10698"/>
                    <a:pt x="5165" y="12759"/>
                  </a:cubicBezTo>
                  <a:cubicBezTo>
                    <a:pt x="4766" y="13747"/>
                    <a:pt x="4594" y="14814"/>
                    <a:pt x="4668" y="15875"/>
                  </a:cubicBezTo>
                  <a:cubicBezTo>
                    <a:pt x="4748" y="16936"/>
                    <a:pt x="5061" y="17967"/>
                    <a:pt x="5594" y="18893"/>
                  </a:cubicBezTo>
                  <a:cubicBezTo>
                    <a:pt x="5870" y="19310"/>
                    <a:pt x="6245" y="19648"/>
                    <a:pt x="6680" y="19887"/>
                  </a:cubicBezTo>
                  <a:cubicBezTo>
                    <a:pt x="7122" y="20120"/>
                    <a:pt x="7612" y="20243"/>
                    <a:pt x="8109" y="20243"/>
                  </a:cubicBezTo>
                  <a:cubicBezTo>
                    <a:pt x="10238" y="19924"/>
                    <a:pt x="12219" y="18973"/>
                    <a:pt x="13802" y="17519"/>
                  </a:cubicBezTo>
                  <a:cubicBezTo>
                    <a:pt x="15390" y="16065"/>
                    <a:pt x="16501" y="14176"/>
                    <a:pt x="17004" y="12084"/>
                  </a:cubicBezTo>
                  <a:cubicBezTo>
                    <a:pt x="17390" y="11097"/>
                    <a:pt x="17556" y="10036"/>
                    <a:pt x="17495" y="8974"/>
                  </a:cubicBezTo>
                  <a:cubicBezTo>
                    <a:pt x="17427" y="7919"/>
                    <a:pt x="17139" y="6883"/>
                    <a:pt x="16636" y="5950"/>
                  </a:cubicBezTo>
                  <a:cubicBezTo>
                    <a:pt x="16341" y="5545"/>
                    <a:pt x="15955" y="5214"/>
                    <a:pt x="15507" y="4993"/>
                  </a:cubicBezTo>
                  <a:cubicBezTo>
                    <a:pt x="15059" y="4766"/>
                    <a:pt x="14562" y="4656"/>
                    <a:pt x="14059" y="4662"/>
                  </a:cubicBezTo>
                  <a:lnTo>
                    <a:pt x="13875" y="4601"/>
                  </a:lnTo>
                  <a:close/>
                </a:path>
              </a:pathLst>
            </a:custGeom>
            <a:solidFill>
              <a:srgbClr val="0E0E0E"/>
            </a:solidFill>
            <a:ln w="6134"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DCBACE4A-2439-4B92-A532-6AA7D5925B06}"/>
                </a:ext>
              </a:extLst>
            </p:cNvPr>
            <p:cNvSpPr/>
            <p:nvPr/>
          </p:nvSpPr>
          <p:spPr>
            <a:xfrm>
              <a:off x="6025289" y="1365343"/>
              <a:ext cx="17395" cy="20181"/>
            </a:xfrm>
            <a:custGeom>
              <a:avLst/>
              <a:gdLst>
                <a:gd name="connsiteX0" fmla="*/ 566 w 17395"/>
                <a:gd name="connsiteY0" fmla="*/ 9815 h 20181"/>
                <a:gd name="connsiteX1" fmla="*/ 5658 w 17395"/>
                <a:gd name="connsiteY1" fmla="*/ 20181 h 20181"/>
                <a:gd name="connsiteX2" fmla="*/ 12786 w 17395"/>
                <a:gd name="connsiteY2" fmla="*/ 17071 h 20181"/>
                <a:gd name="connsiteX3" fmla="*/ 16822 w 17395"/>
                <a:gd name="connsiteY3" fmla="*/ 10428 h 20181"/>
                <a:gd name="connsiteX4" fmla="*/ 11730 w 17395"/>
                <a:gd name="connsiteY4" fmla="*/ 0 h 20181"/>
                <a:gd name="connsiteX5" fmla="*/ 4609 w 17395"/>
                <a:gd name="connsiteY5" fmla="*/ 3153 h 20181"/>
                <a:gd name="connsiteX6" fmla="*/ 566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 y="9815"/>
                  </a:moveTo>
                  <a:cubicBezTo>
                    <a:pt x="-1152" y="15397"/>
                    <a:pt x="1180" y="20059"/>
                    <a:pt x="5658" y="20181"/>
                  </a:cubicBezTo>
                  <a:cubicBezTo>
                    <a:pt x="8295" y="19905"/>
                    <a:pt x="10786" y="18820"/>
                    <a:pt x="12786" y="17071"/>
                  </a:cubicBezTo>
                  <a:cubicBezTo>
                    <a:pt x="14779" y="15329"/>
                    <a:pt x="16190" y="13004"/>
                    <a:pt x="16822" y="10428"/>
                  </a:cubicBezTo>
                  <a:cubicBezTo>
                    <a:pt x="18539" y="4846"/>
                    <a:pt x="16270" y="184"/>
                    <a:pt x="11730" y="0"/>
                  </a:cubicBezTo>
                  <a:cubicBezTo>
                    <a:pt x="9086" y="301"/>
                    <a:pt x="6602" y="1399"/>
                    <a:pt x="4609" y="3153"/>
                  </a:cubicBezTo>
                  <a:cubicBezTo>
                    <a:pt x="2609" y="4907"/>
                    <a:pt x="1198" y="7232"/>
                    <a:pt x="566" y="9815"/>
                  </a:cubicBezTo>
                  <a:close/>
                </a:path>
              </a:pathLst>
            </a:custGeom>
            <a:solidFill>
              <a:srgbClr val="161616"/>
            </a:solidFill>
            <a:ln w="6134"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06C33C69-2488-436B-81B6-92A3477BAD2F}"/>
                </a:ext>
              </a:extLst>
            </p:cNvPr>
            <p:cNvSpPr/>
            <p:nvPr/>
          </p:nvSpPr>
          <p:spPr>
            <a:xfrm>
              <a:off x="6022788" y="1363073"/>
              <a:ext cx="21995" cy="24781"/>
            </a:xfrm>
            <a:custGeom>
              <a:avLst/>
              <a:gdLst>
                <a:gd name="connsiteX0" fmla="*/ 8404 w 21995"/>
                <a:gd name="connsiteY0" fmla="*/ 24782 h 24781"/>
                <a:gd name="connsiteX1" fmla="*/ 8036 w 21995"/>
                <a:gd name="connsiteY1" fmla="*/ 24782 h 24781"/>
                <a:gd name="connsiteX2" fmla="*/ 4588 w 21995"/>
                <a:gd name="connsiteY2" fmla="*/ 23880 h 24781"/>
                <a:gd name="connsiteX3" fmla="*/ 1902 w 21995"/>
                <a:gd name="connsiteY3" fmla="*/ 21531 h 24781"/>
                <a:gd name="connsiteX4" fmla="*/ 92 w 21995"/>
                <a:gd name="connsiteY4" fmla="*/ 16617 h 24781"/>
                <a:gd name="connsiteX5" fmla="*/ 613 w 21995"/>
                <a:gd name="connsiteY5" fmla="*/ 11410 h 24781"/>
                <a:gd name="connsiteX6" fmla="*/ 5508 w 21995"/>
                <a:gd name="connsiteY6" fmla="*/ 3509 h 24781"/>
                <a:gd name="connsiteX7" fmla="*/ 14108 w 21995"/>
                <a:gd name="connsiteY7" fmla="*/ 0 h 24781"/>
                <a:gd name="connsiteX8" fmla="*/ 17568 w 21995"/>
                <a:gd name="connsiteY8" fmla="*/ 889 h 24781"/>
                <a:gd name="connsiteX9" fmla="*/ 20243 w 21995"/>
                <a:gd name="connsiteY9" fmla="*/ 3251 h 24781"/>
                <a:gd name="connsiteX10" fmla="*/ 21936 w 21995"/>
                <a:gd name="connsiteY10" fmla="*/ 8189 h 24781"/>
                <a:gd name="connsiteX11" fmla="*/ 21285 w 21995"/>
                <a:gd name="connsiteY11" fmla="*/ 13372 h 24781"/>
                <a:gd name="connsiteX12" fmla="*/ 16587 w 21995"/>
                <a:gd name="connsiteY12" fmla="*/ 21046 h 24781"/>
                <a:gd name="connsiteX13" fmla="*/ 8404 w 21995"/>
                <a:gd name="connsiteY13" fmla="*/ 24782 h 24781"/>
                <a:gd name="connsiteX14" fmla="*/ 13986 w 21995"/>
                <a:gd name="connsiteY14" fmla="*/ 4601 h 24781"/>
                <a:gd name="connsiteX15" fmla="*/ 8422 w 21995"/>
                <a:gd name="connsiteY15" fmla="*/ 7386 h 24781"/>
                <a:gd name="connsiteX16" fmla="*/ 5275 w 21995"/>
                <a:gd name="connsiteY16" fmla="*/ 12759 h 24781"/>
                <a:gd name="connsiteX17" fmla="*/ 4778 w 21995"/>
                <a:gd name="connsiteY17" fmla="*/ 15875 h 24781"/>
                <a:gd name="connsiteX18" fmla="*/ 5705 w 21995"/>
                <a:gd name="connsiteY18" fmla="*/ 18893 h 24781"/>
                <a:gd name="connsiteX19" fmla="*/ 6790 w 21995"/>
                <a:gd name="connsiteY19" fmla="*/ 19887 h 24781"/>
                <a:gd name="connsiteX20" fmla="*/ 8220 w 21995"/>
                <a:gd name="connsiteY20" fmla="*/ 20243 h 24781"/>
                <a:gd name="connsiteX21" fmla="*/ 13789 w 21995"/>
                <a:gd name="connsiteY21" fmla="*/ 17458 h 24781"/>
                <a:gd name="connsiteX22" fmla="*/ 16930 w 21995"/>
                <a:gd name="connsiteY22" fmla="*/ 12084 h 24781"/>
                <a:gd name="connsiteX23" fmla="*/ 17421 w 21995"/>
                <a:gd name="connsiteY23" fmla="*/ 8974 h 24781"/>
                <a:gd name="connsiteX24" fmla="*/ 16562 w 21995"/>
                <a:gd name="connsiteY24" fmla="*/ 5950 h 24781"/>
                <a:gd name="connsiteX25" fmla="*/ 15433 w 21995"/>
                <a:gd name="connsiteY25" fmla="*/ 4993 h 24781"/>
                <a:gd name="connsiteX26" fmla="*/ 13986 w 21995"/>
                <a:gd name="connsiteY26" fmla="*/ 4662 h 24781"/>
                <a:gd name="connsiteX27" fmla="*/ 13986 w 21995"/>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995" h="24781">
                  <a:moveTo>
                    <a:pt x="8404" y="24782"/>
                  </a:moveTo>
                  <a:lnTo>
                    <a:pt x="8036" y="24782"/>
                  </a:lnTo>
                  <a:cubicBezTo>
                    <a:pt x="6833" y="24751"/>
                    <a:pt x="5656" y="24438"/>
                    <a:pt x="4588" y="23880"/>
                  </a:cubicBezTo>
                  <a:cubicBezTo>
                    <a:pt x="3521" y="23316"/>
                    <a:pt x="2607" y="22512"/>
                    <a:pt x="1902" y="21531"/>
                  </a:cubicBezTo>
                  <a:cubicBezTo>
                    <a:pt x="932" y="20053"/>
                    <a:pt x="319" y="18372"/>
                    <a:pt x="92" y="16617"/>
                  </a:cubicBezTo>
                  <a:cubicBezTo>
                    <a:pt x="-129" y="14863"/>
                    <a:pt x="49" y="13084"/>
                    <a:pt x="613" y="11410"/>
                  </a:cubicBezTo>
                  <a:cubicBezTo>
                    <a:pt x="1374" y="8324"/>
                    <a:pt x="3085" y="5564"/>
                    <a:pt x="5508" y="3509"/>
                  </a:cubicBezTo>
                  <a:cubicBezTo>
                    <a:pt x="7931" y="1460"/>
                    <a:pt x="10943" y="233"/>
                    <a:pt x="14108" y="0"/>
                  </a:cubicBezTo>
                  <a:cubicBezTo>
                    <a:pt x="15317" y="18"/>
                    <a:pt x="16501" y="325"/>
                    <a:pt x="17568" y="889"/>
                  </a:cubicBezTo>
                  <a:cubicBezTo>
                    <a:pt x="18629" y="1454"/>
                    <a:pt x="19550" y="2263"/>
                    <a:pt x="20243" y="3251"/>
                  </a:cubicBezTo>
                  <a:cubicBezTo>
                    <a:pt x="21175" y="4748"/>
                    <a:pt x="21758" y="6435"/>
                    <a:pt x="21936" y="8189"/>
                  </a:cubicBezTo>
                  <a:cubicBezTo>
                    <a:pt x="22113" y="9943"/>
                    <a:pt x="21893" y="11716"/>
                    <a:pt x="21285" y="13372"/>
                  </a:cubicBezTo>
                  <a:cubicBezTo>
                    <a:pt x="20519" y="16341"/>
                    <a:pt x="18887" y="19010"/>
                    <a:pt x="16587" y="21046"/>
                  </a:cubicBezTo>
                  <a:cubicBezTo>
                    <a:pt x="14293" y="23077"/>
                    <a:pt x="11446" y="24377"/>
                    <a:pt x="8404" y="24782"/>
                  </a:cubicBezTo>
                  <a:close/>
                  <a:moveTo>
                    <a:pt x="13986" y="4601"/>
                  </a:moveTo>
                  <a:cubicBezTo>
                    <a:pt x="11900" y="4969"/>
                    <a:pt x="9968" y="5938"/>
                    <a:pt x="8422" y="7386"/>
                  </a:cubicBezTo>
                  <a:cubicBezTo>
                    <a:pt x="6870" y="8833"/>
                    <a:pt x="5778" y="10698"/>
                    <a:pt x="5275" y="12759"/>
                  </a:cubicBezTo>
                  <a:cubicBezTo>
                    <a:pt x="4877" y="13747"/>
                    <a:pt x="4705" y="14814"/>
                    <a:pt x="4778" y="15875"/>
                  </a:cubicBezTo>
                  <a:cubicBezTo>
                    <a:pt x="4858" y="16936"/>
                    <a:pt x="5171" y="17973"/>
                    <a:pt x="5705" y="18893"/>
                  </a:cubicBezTo>
                  <a:cubicBezTo>
                    <a:pt x="5981" y="19310"/>
                    <a:pt x="6355" y="19648"/>
                    <a:pt x="6790" y="19887"/>
                  </a:cubicBezTo>
                  <a:cubicBezTo>
                    <a:pt x="7232" y="20120"/>
                    <a:pt x="7723" y="20243"/>
                    <a:pt x="8220" y="20243"/>
                  </a:cubicBezTo>
                  <a:cubicBezTo>
                    <a:pt x="10311" y="19875"/>
                    <a:pt x="12244" y="18906"/>
                    <a:pt x="13789" y="17458"/>
                  </a:cubicBezTo>
                  <a:cubicBezTo>
                    <a:pt x="15335" y="16010"/>
                    <a:pt x="16427" y="14145"/>
                    <a:pt x="16930" y="12084"/>
                  </a:cubicBezTo>
                  <a:cubicBezTo>
                    <a:pt x="17317" y="11097"/>
                    <a:pt x="17482" y="10035"/>
                    <a:pt x="17421" y="8974"/>
                  </a:cubicBezTo>
                  <a:cubicBezTo>
                    <a:pt x="17353" y="7919"/>
                    <a:pt x="17065" y="6883"/>
                    <a:pt x="16562" y="5950"/>
                  </a:cubicBezTo>
                  <a:cubicBezTo>
                    <a:pt x="16268" y="5545"/>
                    <a:pt x="15881" y="5214"/>
                    <a:pt x="15433" y="4993"/>
                  </a:cubicBezTo>
                  <a:cubicBezTo>
                    <a:pt x="14986" y="4766"/>
                    <a:pt x="14489" y="4656"/>
                    <a:pt x="13986" y="4662"/>
                  </a:cubicBezTo>
                  <a:lnTo>
                    <a:pt x="13986" y="4601"/>
                  </a:lnTo>
                  <a:close/>
                </a:path>
              </a:pathLst>
            </a:custGeom>
            <a:solidFill>
              <a:srgbClr val="0E0E0E"/>
            </a:solidFill>
            <a:ln w="6134"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980E08D0-7517-4F2F-8BDD-B448B0034BE5}"/>
                </a:ext>
              </a:extLst>
            </p:cNvPr>
            <p:cNvSpPr/>
            <p:nvPr/>
          </p:nvSpPr>
          <p:spPr>
            <a:xfrm>
              <a:off x="5740923" y="1388346"/>
              <a:ext cx="16908" cy="19383"/>
            </a:xfrm>
            <a:custGeom>
              <a:avLst/>
              <a:gdLst>
                <a:gd name="connsiteX0" fmla="*/ 5030 w 16908"/>
                <a:gd name="connsiteY0" fmla="*/ 19384 h 19383"/>
                <a:gd name="connsiteX1" fmla="*/ 12152 w 16908"/>
                <a:gd name="connsiteY1" fmla="*/ 16231 h 19383"/>
                <a:gd name="connsiteX2" fmla="*/ 16194 w 16908"/>
                <a:gd name="connsiteY2" fmla="*/ 9569 h 19383"/>
                <a:gd name="connsiteX3" fmla="*/ 16673 w 16908"/>
                <a:gd name="connsiteY3" fmla="*/ 4368 h 19383"/>
                <a:gd name="connsiteX4" fmla="*/ 13802 w 16908"/>
                <a:gd name="connsiteY4" fmla="*/ 0 h 19383"/>
                <a:gd name="connsiteX5" fmla="*/ 0 w 16908"/>
                <a:gd name="connsiteY5" fmla="*/ 15642 h 19383"/>
                <a:gd name="connsiteX6" fmla="*/ 1938 w 16908"/>
                <a:gd name="connsiteY6" fmla="*/ 18286 h 19383"/>
                <a:gd name="connsiteX7" fmla="*/ 5030 w 16908"/>
                <a:gd name="connsiteY7" fmla="*/ 19384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08" h="19383">
                  <a:moveTo>
                    <a:pt x="5030" y="19384"/>
                  </a:moveTo>
                  <a:cubicBezTo>
                    <a:pt x="7674" y="19083"/>
                    <a:pt x="10158" y="17985"/>
                    <a:pt x="12152" y="16231"/>
                  </a:cubicBezTo>
                  <a:cubicBezTo>
                    <a:pt x="14152" y="14477"/>
                    <a:pt x="15562" y="12152"/>
                    <a:pt x="16194" y="9569"/>
                  </a:cubicBezTo>
                  <a:cubicBezTo>
                    <a:pt x="16937" y="7938"/>
                    <a:pt x="17108" y="6103"/>
                    <a:pt x="16673" y="4368"/>
                  </a:cubicBezTo>
                  <a:cubicBezTo>
                    <a:pt x="16237" y="2625"/>
                    <a:pt x="15225" y="1092"/>
                    <a:pt x="13802" y="0"/>
                  </a:cubicBezTo>
                  <a:cubicBezTo>
                    <a:pt x="9226" y="5110"/>
                    <a:pt x="4625" y="10324"/>
                    <a:pt x="0" y="15642"/>
                  </a:cubicBezTo>
                  <a:cubicBezTo>
                    <a:pt x="368" y="16697"/>
                    <a:pt x="1043" y="17617"/>
                    <a:pt x="1938" y="18286"/>
                  </a:cubicBezTo>
                  <a:cubicBezTo>
                    <a:pt x="2840" y="18955"/>
                    <a:pt x="3914" y="19335"/>
                    <a:pt x="5030" y="19384"/>
                  </a:cubicBezTo>
                  <a:close/>
                </a:path>
              </a:pathLst>
            </a:custGeom>
            <a:solidFill>
              <a:srgbClr val="161616"/>
            </a:solidFill>
            <a:ln w="6134"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5C203096-318C-44F0-AB79-972A56016687}"/>
                </a:ext>
              </a:extLst>
            </p:cNvPr>
            <p:cNvSpPr/>
            <p:nvPr/>
          </p:nvSpPr>
          <p:spPr>
            <a:xfrm>
              <a:off x="5738648" y="1386068"/>
              <a:ext cx="21507" cy="23931"/>
            </a:xfrm>
            <a:custGeom>
              <a:avLst/>
              <a:gdLst>
                <a:gd name="connsiteX0" fmla="*/ 7551 w 21507"/>
                <a:gd name="connsiteY0" fmla="*/ 23931 h 23931"/>
                <a:gd name="connsiteX1" fmla="*/ 7244 w 21507"/>
                <a:gd name="connsiteY1" fmla="*/ 23931 h 23931"/>
                <a:gd name="connsiteX2" fmla="*/ 2901 w 21507"/>
                <a:gd name="connsiteY2" fmla="*/ 22434 h 23931"/>
                <a:gd name="connsiteX3" fmla="*/ 190 w 21507"/>
                <a:gd name="connsiteY3" fmla="*/ 18717 h 23931"/>
                <a:gd name="connsiteX4" fmla="*/ 24 w 21507"/>
                <a:gd name="connsiteY4" fmla="*/ 17496 h 23931"/>
                <a:gd name="connsiteX5" fmla="*/ 558 w 21507"/>
                <a:gd name="connsiteY5" fmla="*/ 16386 h 23931"/>
                <a:gd name="connsiteX6" fmla="*/ 14360 w 21507"/>
                <a:gd name="connsiteY6" fmla="*/ 744 h 23931"/>
                <a:gd name="connsiteX7" fmla="*/ 15728 w 21507"/>
                <a:gd name="connsiteY7" fmla="*/ 26 h 23931"/>
                <a:gd name="connsiteX8" fmla="*/ 17243 w 21507"/>
                <a:gd name="connsiteY8" fmla="*/ 314 h 23931"/>
                <a:gd name="connsiteX9" fmla="*/ 21132 w 21507"/>
                <a:gd name="connsiteY9" fmla="*/ 5841 h 23931"/>
                <a:gd name="connsiteX10" fmla="*/ 20678 w 21507"/>
                <a:gd name="connsiteY10" fmla="*/ 12583 h 23931"/>
                <a:gd name="connsiteX11" fmla="*/ 15887 w 21507"/>
                <a:gd name="connsiteY11" fmla="*/ 20306 h 23931"/>
                <a:gd name="connsiteX12" fmla="*/ 7551 w 21507"/>
                <a:gd name="connsiteY12" fmla="*/ 23931 h 23931"/>
                <a:gd name="connsiteX13" fmla="*/ 5097 w 21507"/>
                <a:gd name="connsiteY13" fmla="*/ 18165 h 23931"/>
                <a:gd name="connsiteX14" fmla="*/ 6091 w 21507"/>
                <a:gd name="connsiteY14" fmla="*/ 19024 h 23931"/>
                <a:gd name="connsiteX15" fmla="*/ 7367 w 21507"/>
                <a:gd name="connsiteY15" fmla="*/ 19330 h 23931"/>
                <a:gd name="connsiteX16" fmla="*/ 13065 w 21507"/>
                <a:gd name="connsiteY16" fmla="*/ 16613 h 23931"/>
                <a:gd name="connsiteX17" fmla="*/ 16261 w 21507"/>
                <a:gd name="connsiteY17" fmla="*/ 11172 h 23931"/>
                <a:gd name="connsiteX18" fmla="*/ 16261 w 21507"/>
                <a:gd name="connsiteY18" fmla="*/ 5651 h 23931"/>
                <a:gd name="connsiteX19" fmla="*/ 5097 w 21507"/>
                <a:gd name="connsiteY19" fmla="*/ 18165 h 2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507" h="23931">
                  <a:moveTo>
                    <a:pt x="7551" y="23931"/>
                  </a:moveTo>
                  <a:lnTo>
                    <a:pt x="7244" y="23931"/>
                  </a:lnTo>
                  <a:cubicBezTo>
                    <a:pt x="5680" y="23888"/>
                    <a:pt x="4159" y="23367"/>
                    <a:pt x="2901" y="22434"/>
                  </a:cubicBezTo>
                  <a:cubicBezTo>
                    <a:pt x="1637" y="21502"/>
                    <a:pt x="693" y="20201"/>
                    <a:pt x="190" y="18717"/>
                  </a:cubicBezTo>
                  <a:cubicBezTo>
                    <a:pt x="18" y="18337"/>
                    <a:pt x="-37" y="17913"/>
                    <a:pt x="24" y="17496"/>
                  </a:cubicBezTo>
                  <a:cubicBezTo>
                    <a:pt x="92" y="17085"/>
                    <a:pt x="276" y="16699"/>
                    <a:pt x="558" y="16386"/>
                  </a:cubicBezTo>
                  <a:cubicBezTo>
                    <a:pt x="5183" y="11031"/>
                    <a:pt x="9784" y="5817"/>
                    <a:pt x="14360" y="744"/>
                  </a:cubicBezTo>
                  <a:cubicBezTo>
                    <a:pt x="14722" y="357"/>
                    <a:pt x="15206" y="100"/>
                    <a:pt x="15728" y="26"/>
                  </a:cubicBezTo>
                  <a:cubicBezTo>
                    <a:pt x="16249" y="-54"/>
                    <a:pt x="16789" y="51"/>
                    <a:pt x="17243" y="314"/>
                  </a:cubicBezTo>
                  <a:cubicBezTo>
                    <a:pt x="19138" y="1658"/>
                    <a:pt x="20512" y="3609"/>
                    <a:pt x="21132" y="5841"/>
                  </a:cubicBezTo>
                  <a:cubicBezTo>
                    <a:pt x="21757" y="8074"/>
                    <a:pt x="21598" y="10454"/>
                    <a:pt x="20678" y="12583"/>
                  </a:cubicBezTo>
                  <a:cubicBezTo>
                    <a:pt x="19899" y="15582"/>
                    <a:pt x="18230" y="18275"/>
                    <a:pt x="15887" y="20306"/>
                  </a:cubicBezTo>
                  <a:cubicBezTo>
                    <a:pt x="13538" y="22330"/>
                    <a:pt x="10636" y="23594"/>
                    <a:pt x="7551" y="23931"/>
                  </a:cubicBezTo>
                  <a:close/>
                  <a:moveTo>
                    <a:pt x="5097" y="18165"/>
                  </a:moveTo>
                  <a:cubicBezTo>
                    <a:pt x="5355" y="18527"/>
                    <a:pt x="5698" y="18821"/>
                    <a:pt x="6091" y="19024"/>
                  </a:cubicBezTo>
                  <a:cubicBezTo>
                    <a:pt x="6483" y="19232"/>
                    <a:pt x="6925" y="19337"/>
                    <a:pt x="7367" y="19330"/>
                  </a:cubicBezTo>
                  <a:cubicBezTo>
                    <a:pt x="9495" y="19011"/>
                    <a:pt x="11477" y="18067"/>
                    <a:pt x="13065" y="16613"/>
                  </a:cubicBezTo>
                  <a:cubicBezTo>
                    <a:pt x="14648" y="15159"/>
                    <a:pt x="15764" y="13264"/>
                    <a:pt x="16261" y="11172"/>
                  </a:cubicBezTo>
                  <a:cubicBezTo>
                    <a:pt x="16985" y="9405"/>
                    <a:pt x="16985" y="7424"/>
                    <a:pt x="16261" y="5651"/>
                  </a:cubicBezTo>
                  <a:cubicBezTo>
                    <a:pt x="12458" y="9700"/>
                    <a:pt x="8716" y="13932"/>
                    <a:pt x="5097" y="18165"/>
                  </a:cubicBezTo>
                  <a:close/>
                </a:path>
              </a:pathLst>
            </a:custGeom>
            <a:solidFill>
              <a:srgbClr val="0E0E0E"/>
            </a:solidFill>
            <a:ln w="6134"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2569B6E7-9E99-4FD4-BA9F-3E64CE9556EC}"/>
                </a:ext>
              </a:extLst>
            </p:cNvPr>
            <p:cNvSpPr/>
            <p:nvPr/>
          </p:nvSpPr>
          <p:spPr>
            <a:xfrm>
              <a:off x="5777042" y="1388959"/>
              <a:ext cx="17392" cy="20181"/>
            </a:xfrm>
            <a:custGeom>
              <a:avLst/>
              <a:gdLst>
                <a:gd name="connsiteX0" fmla="*/ 5654 w 17392"/>
                <a:gd name="connsiteY0" fmla="*/ 20181 h 20181"/>
                <a:gd name="connsiteX1" fmla="*/ 12776 w 17392"/>
                <a:gd name="connsiteY1" fmla="*/ 17028 h 20181"/>
                <a:gd name="connsiteX2" fmla="*/ 16819 w 17392"/>
                <a:gd name="connsiteY2" fmla="*/ 10367 h 20181"/>
                <a:gd name="connsiteX3" fmla="*/ 11789 w 17392"/>
                <a:gd name="connsiteY3" fmla="*/ 0 h 20181"/>
                <a:gd name="connsiteX4" fmla="*/ 4648 w 17392"/>
                <a:gd name="connsiteY4" fmla="*/ 3116 h 20181"/>
                <a:gd name="connsiteX5" fmla="*/ 563 w 17392"/>
                <a:gd name="connsiteY5" fmla="*/ 9753 h 20181"/>
                <a:gd name="connsiteX6" fmla="*/ 5654 w 1739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2" h="20181">
                  <a:moveTo>
                    <a:pt x="5654" y="20181"/>
                  </a:moveTo>
                  <a:cubicBezTo>
                    <a:pt x="8298" y="19881"/>
                    <a:pt x="10783" y="18783"/>
                    <a:pt x="12776" y="17028"/>
                  </a:cubicBezTo>
                  <a:cubicBezTo>
                    <a:pt x="14776" y="15274"/>
                    <a:pt x="16187" y="12949"/>
                    <a:pt x="16819" y="10367"/>
                  </a:cubicBezTo>
                  <a:cubicBezTo>
                    <a:pt x="18536" y="4785"/>
                    <a:pt x="16267" y="123"/>
                    <a:pt x="11789" y="0"/>
                  </a:cubicBezTo>
                  <a:cubicBezTo>
                    <a:pt x="9145" y="282"/>
                    <a:pt x="6654" y="1368"/>
                    <a:pt x="4648" y="3116"/>
                  </a:cubicBezTo>
                  <a:cubicBezTo>
                    <a:pt x="2637" y="4858"/>
                    <a:pt x="1213" y="7177"/>
                    <a:pt x="563" y="9753"/>
                  </a:cubicBezTo>
                  <a:cubicBezTo>
                    <a:pt x="-1093" y="15335"/>
                    <a:pt x="993" y="19997"/>
                    <a:pt x="5654" y="20181"/>
                  </a:cubicBezTo>
                  <a:close/>
                </a:path>
              </a:pathLst>
            </a:custGeom>
            <a:solidFill>
              <a:srgbClr val="161616"/>
            </a:solidFill>
            <a:ln w="6134"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D5632C9F-C4E9-4060-A11D-635425853255}"/>
                </a:ext>
              </a:extLst>
            </p:cNvPr>
            <p:cNvSpPr/>
            <p:nvPr/>
          </p:nvSpPr>
          <p:spPr>
            <a:xfrm>
              <a:off x="5774649" y="1386506"/>
              <a:ext cx="22068" cy="24782"/>
            </a:xfrm>
            <a:custGeom>
              <a:avLst/>
              <a:gdLst>
                <a:gd name="connsiteX0" fmla="*/ 8293 w 22068"/>
                <a:gd name="connsiteY0" fmla="*/ 24782 h 24782"/>
                <a:gd name="connsiteX1" fmla="*/ 7925 w 22068"/>
                <a:gd name="connsiteY1" fmla="*/ 24782 h 24782"/>
                <a:gd name="connsiteX2" fmla="*/ 4453 w 22068"/>
                <a:gd name="connsiteY2" fmla="*/ 23917 h 24782"/>
                <a:gd name="connsiteX3" fmla="*/ 1791 w 22068"/>
                <a:gd name="connsiteY3" fmla="*/ 21531 h 24782"/>
                <a:gd name="connsiteX4" fmla="*/ 67 w 22068"/>
                <a:gd name="connsiteY4" fmla="*/ 16599 h 24782"/>
                <a:gd name="connsiteX5" fmla="*/ 687 w 22068"/>
                <a:gd name="connsiteY5" fmla="*/ 11410 h 24782"/>
                <a:gd name="connsiteX6" fmla="*/ 5582 w 22068"/>
                <a:gd name="connsiteY6" fmla="*/ 3509 h 24782"/>
                <a:gd name="connsiteX7" fmla="*/ 14182 w 22068"/>
                <a:gd name="connsiteY7" fmla="*/ 0 h 24782"/>
                <a:gd name="connsiteX8" fmla="*/ 17623 w 22068"/>
                <a:gd name="connsiteY8" fmla="*/ 914 h 24782"/>
                <a:gd name="connsiteX9" fmla="*/ 20316 w 22068"/>
                <a:gd name="connsiteY9" fmla="*/ 3251 h 24782"/>
                <a:gd name="connsiteX10" fmla="*/ 22009 w 22068"/>
                <a:gd name="connsiteY10" fmla="*/ 8189 h 24782"/>
                <a:gd name="connsiteX11" fmla="*/ 21359 w 22068"/>
                <a:gd name="connsiteY11" fmla="*/ 13373 h 24782"/>
                <a:gd name="connsiteX12" fmla="*/ 16605 w 22068"/>
                <a:gd name="connsiteY12" fmla="*/ 21108 h 24782"/>
                <a:gd name="connsiteX13" fmla="*/ 8293 w 22068"/>
                <a:gd name="connsiteY13" fmla="*/ 24782 h 24782"/>
                <a:gd name="connsiteX14" fmla="*/ 8293 w 22068"/>
                <a:gd name="connsiteY14" fmla="*/ 20181 h 24782"/>
                <a:gd name="connsiteX15" fmla="*/ 13973 w 22068"/>
                <a:gd name="connsiteY15" fmla="*/ 17421 h 24782"/>
                <a:gd name="connsiteX16" fmla="*/ 17249 w 22068"/>
                <a:gd name="connsiteY16" fmla="*/ 12023 h 24782"/>
                <a:gd name="connsiteX17" fmla="*/ 17728 w 22068"/>
                <a:gd name="connsiteY17" fmla="*/ 8907 h 24782"/>
                <a:gd name="connsiteX18" fmla="*/ 16820 w 22068"/>
                <a:gd name="connsiteY18" fmla="*/ 5889 h 24782"/>
                <a:gd name="connsiteX19" fmla="*/ 15697 w 22068"/>
                <a:gd name="connsiteY19" fmla="*/ 4901 h 24782"/>
                <a:gd name="connsiteX20" fmla="*/ 14243 w 22068"/>
                <a:gd name="connsiteY20" fmla="*/ 4539 h 24782"/>
                <a:gd name="connsiteX21" fmla="*/ 8582 w 22068"/>
                <a:gd name="connsiteY21" fmla="*/ 7293 h 24782"/>
                <a:gd name="connsiteX22" fmla="*/ 5349 w 22068"/>
                <a:gd name="connsiteY22" fmla="*/ 12698 h 24782"/>
                <a:gd name="connsiteX23" fmla="*/ 4889 w 22068"/>
                <a:gd name="connsiteY23" fmla="*/ 15814 h 24782"/>
                <a:gd name="connsiteX24" fmla="*/ 5778 w 22068"/>
                <a:gd name="connsiteY24" fmla="*/ 18832 h 24782"/>
                <a:gd name="connsiteX25" fmla="*/ 6882 w 22068"/>
                <a:gd name="connsiteY25" fmla="*/ 19777 h 24782"/>
                <a:gd name="connsiteX26" fmla="*/ 8293 w 22068"/>
                <a:gd name="connsiteY26" fmla="*/ 20120 h 24782"/>
                <a:gd name="connsiteX27" fmla="*/ 8293 w 2206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2">
                  <a:moveTo>
                    <a:pt x="8293" y="24782"/>
                  </a:moveTo>
                  <a:lnTo>
                    <a:pt x="7925" y="24782"/>
                  </a:lnTo>
                  <a:cubicBezTo>
                    <a:pt x="6717" y="24782"/>
                    <a:pt x="5527" y="24481"/>
                    <a:pt x="4453" y="23917"/>
                  </a:cubicBezTo>
                  <a:cubicBezTo>
                    <a:pt x="3386" y="23353"/>
                    <a:pt x="2472" y="22531"/>
                    <a:pt x="1791" y="21531"/>
                  </a:cubicBezTo>
                  <a:cubicBezTo>
                    <a:pt x="853" y="20040"/>
                    <a:pt x="264" y="18353"/>
                    <a:pt x="67" y="16599"/>
                  </a:cubicBezTo>
                  <a:cubicBezTo>
                    <a:pt x="-123" y="14845"/>
                    <a:pt x="92" y="13066"/>
                    <a:pt x="687" y="11410"/>
                  </a:cubicBezTo>
                  <a:cubicBezTo>
                    <a:pt x="1441" y="8324"/>
                    <a:pt x="3159" y="5558"/>
                    <a:pt x="5582" y="3509"/>
                  </a:cubicBezTo>
                  <a:cubicBezTo>
                    <a:pt x="8005" y="1460"/>
                    <a:pt x="11017" y="233"/>
                    <a:pt x="14182" y="0"/>
                  </a:cubicBezTo>
                  <a:cubicBezTo>
                    <a:pt x="15384" y="37"/>
                    <a:pt x="16562" y="350"/>
                    <a:pt x="17623" y="914"/>
                  </a:cubicBezTo>
                  <a:cubicBezTo>
                    <a:pt x="18691" y="1478"/>
                    <a:pt x="19611" y="2276"/>
                    <a:pt x="20316" y="3251"/>
                  </a:cubicBezTo>
                  <a:cubicBezTo>
                    <a:pt x="21249" y="4748"/>
                    <a:pt x="21825" y="6435"/>
                    <a:pt x="22009" y="8189"/>
                  </a:cubicBezTo>
                  <a:cubicBezTo>
                    <a:pt x="22187" y="9944"/>
                    <a:pt x="21966" y="11716"/>
                    <a:pt x="21359" y="13373"/>
                  </a:cubicBezTo>
                  <a:cubicBezTo>
                    <a:pt x="20598" y="16372"/>
                    <a:pt x="18936" y="19071"/>
                    <a:pt x="16605" y="21108"/>
                  </a:cubicBezTo>
                  <a:cubicBezTo>
                    <a:pt x="14268" y="23150"/>
                    <a:pt x="11373" y="24426"/>
                    <a:pt x="8293" y="24782"/>
                  </a:cubicBezTo>
                  <a:close/>
                  <a:moveTo>
                    <a:pt x="8293" y="20181"/>
                  </a:moveTo>
                  <a:cubicBezTo>
                    <a:pt x="10416" y="19826"/>
                    <a:pt x="12385" y="18869"/>
                    <a:pt x="13973" y="17421"/>
                  </a:cubicBezTo>
                  <a:cubicBezTo>
                    <a:pt x="15562" y="15973"/>
                    <a:pt x="16703" y="14096"/>
                    <a:pt x="17249" y="12023"/>
                  </a:cubicBezTo>
                  <a:cubicBezTo>
                    <a:pt x="17636" y="11029"/>
                    <a:pt x="17801" y="9968"/>
                    <a:pt x="17728" y="8907"/>
                  </a:cubicBezTo>
                  <a:cubicBezTo>
                    <a:pt x="17654" y="7846"/>
                    <a:pt x="17341" y="6815"/>
                    <a:pt x="16820" y="5889"/>
                  </a:cubicBezTo>
                  <a:cubicBezTo>
                    <a:pt x="16532" y="5472"/>
                    <a:pt x="16145" y="5134"/>
                    <a:pt x="15697" y="4901"/>
                  </a:cubicBezTo>
                  <a:cubicBezTo>
                    <a:pt x="15249" y="4668"/>
                    <a:pt x="14753" y="4545"/>
                    <a:pt x="14243" y="4539"/>
                  </a:cubicBezTo>
                  <a:cubicBezTo>
                    <a:pt x="12133" y="4889"/>
                    <a:pt x="10164" y="5846"/>
                    <a:pt x="8582" y="7293"/>
                  </a:cubicBezTo>
                  <a:cubicBezTo>
                    <a:pt x="7005" y="8741"/>
                    <a:pt x="5883" y="10618"/>
                    <a:pt x="5349" y="12698"/>
                  </a:cubicBezTo>
                  <a:cubicBezTo>
                    <a:pt x="4969" y="13691"/>
                    <a:pt x="4815" y="14753"/>
                    <a:pt x="4889" y="15814"/>
                  </a:cubicBezTo>
                  <a:cubicBezTo>
                    <a:pt x="4962" y="16869"/>
                    <a:pt x="5269" y="17899"/>
                    <a:pt x="5778" y="18832"/>
                  </a:cubicBezTo>
                  <a:cubicBezTo>
                    <a:pt x="6067" y="19225"/>
                    <a:pt x="6447" y="19550"/>
                    <a:pt x="6882" y="19777"/>
                  </a:cubicBezTo>
                  <a:cubicBezTo>
                    <a:pt x="7318" y="19997"/>
                    <a:pt x="7803" y="20114"/>
                    <a:pt x="8293" y="20120"/>
                  </a:cubicBezTo>
                  <a:lnTo>
                    <a:pt x="8293" y="20181"/>
                  </a:lnTo>
                  <a:close/>
                </a:path>
              </a:pathLst>
            </a:custGeom>
            <a:solidFill>
              <a:srgbClr val="0E0E0E"/>
            </a:solidFill>
            <a:ln w="6134"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8367EA1E-F1B2-4DA7-86FE-6D1378F29D97}"/>
                </a:ext>
              </a:extLst>
            </p:cNvPr>
            <p:cNvSpPr/>
            <p:nvPr/>
          </p:nvSpPr>
          <p:spPr>
            <a:xfrm>
              <a:off x="5813808" y="1390370"/>
              <a:ext cx="17370" cy="20181"/>
            </a:xfrm>
            <a:custGeom>
              <a:avLst/>
              <a:gdLst>
                <a:gd name="connsiteX0" fmla="*/ 541 w 17370"/>
                <a:gd name="connsiteY0" fmla="*/ 9753 h 20181"/>
                <a:gd name="connsiteX1" fmla="*/ 5633 w 17370"/>
                <a:gd name="connsiteY1" fmla="*/ 20181 h 20181"/>
                <a:gd name="connsiteX2" fmla="*/ 12754 w 17370"/>
                <a:gd name="connsiteY2" fmla="*/ 17028 h 20181"/>
                <a:gd name="connsiteX3" fmla="*/ 16797 w 17370"/>
                <a:gd name="connsiteY3" fmla="*/ 10367 h 20181"/>
                <a:gd name="connsiteX4" fmla="*/ 11767 w 17370"/>
                <a:gd name="connsiteY4" fmla="*/ 0 h 20181"/>
                <a:gd name="connsiteX5" fmla="*/ 4627 w 17370"/>
                <a:gd name="connsiteY5" fmla="*/ 3116 h 20181"/>
                <a:gd name="connsiteX6" fmla="*/ 541 w 17370"/>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541" y="9753"/>
                  </a:moveTo>
                  <a:cubicBezTo>
                    <a:pt x="-1115" y="15335"/>
                    <a:pt x="1155" y="19997"/>
                    <a:pt x="5633" y="20181"/>
                  </a:cubicBezTo>
                  <a:cubicBezTo>
                    <a:pt x="8277" y="19881"/>
                    <a:pt x="10761" y="18783"/>
                    <a:pt x="12754" y="17028"/>
                  </a:cubicBezTo>
                  <a:cubicBezTo>
                    <a:pt x="14754" y="15274"/>
                    <a:pt x="16165" y="12949"/>
                    <a:pt x="16797" y="10367"/>
                  </a:cubicBezTo>
                  <a:cubicBezTo>
                    <a:pt x="18515" y="4785"/>
                    <a:pt x="16245" y="123"/>
                    <a:pt x="11767" y="0"/>
                  </a:cubicBezTo>
                  <a:cubicBezTo>
                    <a:pt x="9123" y="282"/>
                    <a:pt x="6633" y="1368"/>
                    <a:pt x="4627" y="3116"/>
                  </a:cubicBezTo>
                  <a:cubicBezTo>
                    <a:pt x="2615" y="4858"/>
                    <a:pt x="1191" y="7177"/>
                    <a:pt x="541" y="9753"/>
                  </a:cubicBezTo>
                  <a:close/>
                </a:path>
              </a:pathLst>
            </a:custGeom>
            <a:solidFill>
              <a:srgbClr val="161616"/>
            </a:solidFill>
            <a:ln w="6134"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84A03012-44A9-4D0A-8E2A-926A06EF6BB7}"/>
                </a:ext>
              </a:extLst>
            </p:cNvPr>
            <p:cNvSpPr/>
            <p:nvPr/>
          </p:nvSpPr>
          <p:spPr>
            <a:xfrm>
              <a:off x="5811392" y="1388039"/>
              <a:ext cx="22069" cy="24782"/>
            </a:xfrm>
            <a:custGeom>
              <a:avLst/>
              <a:gdLst>
                <a:gd name="connsiteX0" fmla="*/ 8294 w 22069"/>
                <a:gd name="connsiteY0" fmla="*/ 24782 h 24782"/>
                <a:gd name="connsiteX1" fmla="*/ 7926 w 22069"/>
                <a:gd name="connsiteY1" fmla="*/ 24782 h 24782"/>
                <a:gd name="connsiteX2" fmla="*/ 4454 w 22069"/>
                <a:gd name="connsiteY2" fmla="*/ 23917 h 24782"/>
                <a:gd name="connsiteX3" fmla="*/ 1792 w 22069"/>
                <a:gd name="connsiteY3" fmla="*/ 21531 h 24782"/>
                <a:gd name="connsiteX4" fmla="*/ 68 w 22069"/>
                <a:gd name="connsiteY4" fmla="*/ 16599 h 24782"/>
                <a:gd name="connsiteX5" fmla="*/ 688 w 22069"/>
                <a:gd name="connsiteY5" fmla="*/ 11410 h 24782"/>
                <a:gd name="connsiteX6" fmla="*/ 5552 w 22069"/>
                <a:gd name="connsiteY6" fmla="*/ 3478 h 24782"/>
                <a:gd name="connsiteX7" fmla="*/ 14183 w 22069"/>
                <a:gd name="connsiteY7" fmla="*/ 0 h 24782"/>
                <a:gd name="connsiteX8" fmla="*/ 17624 w 22069"/>
                <a:gd name="connsiteY8" fmla="*/ 920 h 24782"/>
                <a:gd name="connsiteX9" fmla="*/ 20317 w 22069"/>
                <a:gd name="connsiteY9" fmla="*/ 3251 h 24782"/>
                <a:gd name="connsiteX10" fmla="*/ 22010 w 22069"/>
                <a:gd name="connsiteY10" fmla="*/ 8189 h 24782"/>
                <a:gd name="connsiteX11" fmla="*/ 21360 w 22069"/>
                <a:gd name="connsiteY11" fmla="*/ 13373 h 24782"/>
                <a:gd name="connsiteX12" fmla="*/ 16606 w 22069"/>
                <a:gd name="connsiteY12" fmla="*/ 21108 h 24782"/>
                <a:gd name="connsiteX13" fmla="*/ 8294 w 22069"/>
                <a:gd name="connsiteY13" fmla="*/ 24782 h 24782"/>
                <a:gd name="connsiteX14" fmla="*/ 5166 w 22069"/>
                <a:gd name="connsiteY14" fmla="*/ 12514 h 24782"/>
                <a:gd name="connsiteX15" fmla="*/ 4705 w 22069"/>
                <a:gd name="connsiteY15" fmla="*/ 15630 h 24782"/>
                <a:gd name="connsiteX16" fmla="*/ 5595 w 22069"/>
                <a:gd name="connsiteY16" fmla="*/ 18648 h 24782"/>
                <a:gd name="connsiteX17" fmla="*/ 6699 w 22069"/>
                <a:gd name="connsiteY17" fmla="*/ 19593 h 24782"/>
                <a:gd name="connsiteX18" fmla="*/ 8110 w 22069"/>
                <a:gd name="connsiteY18" fmla="*/ 19936 h 24782"/>
                <a:gd name="connsiteX19" fmla="*/ 13698 w 22069"/>
                <a:gd name="connsiteY19" fmla="*/ 17151 h 24782"/>
                <a:gd name="connsiteX20" fmla="*/ 16882 w 22069"/>
                <a:gd name="connsiteY20" fmla="*/ 11778 h 24782"/>
                <a:gd name="connsiteX21" fmla="*/ 17360 w 22069"/>
                <a:gd name="connsiteY21" fmla="*/ 8661 h 24782"/>
                <a:gd name="connsiteX22" fmla="*/ 16452 w 22069"/>
                <a:gd name="connsiteY22" fmla="*/ 5643 h 24782"/>
                <a:gd name="connsiteX23" fmla="*/ 15330 w 22069"/>
                <a:gd name="connsiteY23" fmla="*/ 4656 h 24782"/>
                <a:gd name="connsiteX24" fmla="*/ 13876 w 22069"/>
                <a:gd name="connsiteY24" fmla="*/ 4294 h 24782"/>
                <a:gd name="connsiteX25" fmla="*/ 8214 w 22069"/>
                <a:gd name="connsiteY25" fmla="*/ 7048 h 24782"/>
                <a:gd name="connsiteX26" fmla="*/ 4981 w 22069"/>
                <a:gd name="connsiteY26" fmla="*/ 12452 h 24782"/>
                <a:gd name="connsiteX27" fmla="*/ 5166 w 2206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4" y="24782"/>
                  </a:moveTo>
                  <a:lnTo>
                    <a:pt x="7926" y="24782"/>
                  </a:lnTo>
                  <a:cubicBezTo>
                    <a:pt x="6717" y="24782"/>
                    <a:pt x="5521" y="24481"/>
                    <a:pt x="4454" y="23917"/>
                  </a:cubicBezTo>
                  <a:cubicBezTo>
                    <a:pt x="3387" y="23353"/>
                    <a:pt x="2473" y="22531"/>
                    <a:pt x="1792" y="21531"/>
                  </a:cubicBezTo>
                  <a:cubicBezTo>
                    <a:pt x="847" y="20040"/>
                    <a:pt x="258" y="18353"/>
                    <a:pt x="68" y="16599"/>
                  </a:cubicBezTo>
                  <a:cubicBezTo>
                    <a:pt x="-122" y="14845"/>
                    <a:pt x="86" y="13066"/>
                    <a:pt x="688" y="11410"/>
                  </a:cubicBezTo>
                  <a:cubicBezTo>
                    <a:pt x="1417" y="8312"/>
                    <a:pt x="3123" y="5533"/>
                    <a:pt x="5552" y="3478"/>
                  </a:cubicBezTo>
                  <a:cubicBezTo>
                    <a:pt x="7981" y="1423"/>
                    <a:pt x="11005" y="202"/>
                    <a:pt x="14183" y="0"/>
                  </a:cubicBezTo>
                  <a:cubicBezTo>
                    <a:pt x="15385" y="43"/>
                    <a:pt x="16563" y="356"/>
                    <a:pt x="17624" y="920"/>
                  </a:cubicBezTo>
                  <a:cubicBezTo>
                    <a:pt x="18685" y="1484"/>
                    <a:pt x="19605" y="2282"/>
                    <a:pt x="20317" y="3251"/>
                  </a:cubicBezTo>
                  <a:cubicBezTo>
                    <a:pt x="21249" y="4748"/>
                    <a:pt x="21826" y="6435"/>
                    <a:pt x="22010" y="8189"/>
                  </a:cubicBezTo>
                  <a:cubicBezTo>
                    <a:pt x="22188" y="9944"/>
                    <a:pt x="21967" y="11716"/>
                    <a:pt x="21360" y="13373"/>
                  </a:cubicBezTo>
                  <a:cubicBezTo>
                    <a:pt x="20593" y="16372"/>
                    <a:pt x="18937" y="19071"/>
                    <a:pt x="16606" y="21108"/>
                  </a:cubicBezTo>
                  <a:cubicBezTo>
                    <a:pt x="14269" y="23150"/>
                    <a:pt x="11373" y="24426"/>
                    <a:pt x="8294" y="24782"/>
                  </a:cubicBezTo>
                  <a:close/>
                  <a:moveTo>
                    <a:pt x="5166" y="12514"/>
                  </a:moveTo>
                  <a:cubicBezTo>
                    <a:pt x="4785" y="13507"/>
                    <a:pt x="4632" y="14569"/>
                    <a:pt x="4705" y="15630"/>
                  </a:cubicBezTo>
                  <a:cubicBezTo>
                    <a:pt x="4779" y="16685"/>
                    <a:pt x="5080" y="17715"/>
                    <a:pt x="5595" y="18648"/>
                  </a:cubicBezTo>
                  <a:cubicBezTo>
                    <a:pt x="5883" y="19040"/>
                    <a:pt x="6264" y="19366"/>
                    <a:pt x="6699" y="19593"/>
                  </a:cubicBezTo>
                  <a:cubicBezTo>
                    <a:pt x="7135" y="19813"/>
                    <a:pt x="7619" y="19930"/>
                    <a:pt x="8110" y="19936"/>
                  </a:cubicBezTo>
                  <a:cubicBezTo>
                    <a:pt x="10202" y="19562"/>
                    <a:pt x="12140" y="18593"/>
                    <a:pt x="13698" y="17151"/>
                  </a:cubicBezTo>
                  <a:cubicBezTo>
                    <a:pt x="15256" y="15703"/>
                    <a:pt x="16361" y="13839"/>
                    <a:pt x="16882" y="11778"/>
                  </a:cubicBezTo>
                  <a:cubicBezTo>
                    <a:pt x="17268" y="10784"/>
                    <a:pt x="17434" y="9723"/>
                    <a:pt x="17360" y="8661"/>
                  </a:cubicBezTo>
                  <a:cubicBezTo>
                    <a:pt x="17280" y="7600"/>
                    <a:pt x="16974" y="6570"/>
                    <a:pt x="16452" y="5643"/>
                  </a:cubicBezTo>
                  <a:cubicBezTo>
                    <a:pt x="16158" y="5226"/>
                    <a:pt x="15778" y="4889"/>
                    <a:pt x="15330" y="4656"/>
                  </a:cubicBezTo>
                  <a:cubicBezTo>
                    <a:pt x="14882" y="4423"/>
                    <a:pt x="14379" y="4300"/>
                    <a:pt x="13876" y="4294"/>
                  </a:cubicBezTo>
                  <a:cubicBezTo>
                    <a:pt x="11760" y="4644"/>
                    <a:pt x="9797" y="5600"/>
                    <a:pt x="8214" y="7048"/>
                  </a:cubicBezTo>
                  <a:cubicBezTo>
                    <a:pt x="6638" y="8496"/>
                    <a:pt x="5515" y="10373"/>
                    <a:pt x="4981" y="12452"/>
                  </a:cubicBezTo>
                  <a:lnTo>
                    <a:pt x="5166" y="12514"/>
                  </a:lnTo>
                  <a:close/>
                </a:path>
              </a:pathLst>
            </a:custGeom>
            <a:solidFill>
              <a:srgbClr val="0E0E0E"/>
            </a:solidFill>
            <a:ln w="6134"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F87EE47D-3F95-4DAD-8971-2F4287F37152}"/>
                </a:ext>
              </a:extLst>
            </p:cNvPr>
            <p:cNvSpPr/>
            <p:nvPr/>
          </p:nvSpPr>
          <p:spPr>
            <a:xfrm>
              <a:off x="5850551" y="1391781"/>
              <a:ext cx="17370" cy="20181"/>
            </a:xfrm>
            <a:custGeom>
              <a:avLst/>
              <a:gdLst>
                <a:gd name="connsiteX0" fmla="*/ 541 w 17370"/>
                <a:gd name="connsiteY0" fmla="*/ 9753 h 20181"/>
                <a:gd name="connsiteX1" fmla="*/ 5633 w 17370"/>
                <a:gd name="connsiteY1" fmla="*/ 20181 h 20181"/>
                <a:gd name="connsiteX2" fmla="*/ 12754 w 17370"/>
                <a:gd name="connsiteY2" fmla="*/ 17028 h 20181"/>
                <a:gd name="connsiteX3" fmla="*/ 16797 w 17370"/>
                <a:gd name="connsiteY3" fmla="*/ 10367 h 20181"/>
                <a:gd name="connsiteX4" fmla="*/ 11767 w 17370"/>
                <a:gd name="connsiteY4" fmla="*/ 0 h 20181"/>
                <a:gd name="connsiteX5" fmla="*/ 4621 w 17370"/>
                <a:gd name="connsiteY5" fmla="*/ 3116 h 20181"/>
                <a:gd name="connsiteX6" fmla="*/ 541 w 17370"/>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541" y="9753"/>
                  </a:moveTo>
                  <a:cubicBezTo>
                    <a:pt x="-1115" y="15335"/>
                    <a:pt x="1155" y="19997"/>
                    <a:pt x="5633" y="20181"/>
                  </a:cubicBezTo>
                  <a:cubicBezTo>
                    <a:pt x="8277" y="19881"/>
                    <a:pt x="10761" y="18783"/>
                    <a:pt x="12754" y="17028"/>
                  </a:cubicBezTo>
                  <a:cubicBezTo>
                    <a:pt x="14754" y="15274"/>
                    <a:pt x="16165" y="12949"/>
                    <a:pt x="16797" y="10367"/>
                  </a:cubicBezTo>
                  <a:cubicBezTo>
                    <a:pt x="18515" y="4785"/>
                    <a:pt x="16245" y="123"/>
                    <a:pt x="11767" y="0"/>
                  </a:cubicBezTo>
                  <a:cubicBezTo>
                    <a:pt x="9123" y="282"/>
                    <a:pt x="6633" y="1368"/>
                    <a:pt x="4621" y="3116"/>
                  </a:cubicBezTo>
                  <a:cubicBezTo>
                    <a:pt x="2615" y="4858"/>
                    <a:pt x="1192" y="7177"/>
                    <a:pt x="541" y="9753"/>
                  </a:cubicBezTo>
                  <a:close/>
                </a:path>
              </a:pathLst>
            </a:custGeom>
            <a:solidFill>
              <a:srgbClr val="161616"/>
            </a:solidFill>
            <a:ln w="6134"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81300256-C2A0-42DF-A4AD-25280764DC8D}"/>
                </a:ext>
              </a:extLst>
            </p:cNvPr>
            <p:cNvSpPr/>
            <p:nvPr/>
          </p:nvSpPr>
          <p:spPr>
            <a:xfrm>
              <a:off x="5848504" y="1389450"/>
              <a:ext cx="22069" cy="24782"/>
            </a:xfrm>
            <a:custGeom>
              <a:avLst/>
              <a:gdLst>
                <a:gd name="connsiteX0" fmla="*/ 7925 w 22069"/>
                <a:gd name="connsiteY0" fmla="*/ 24782 h 24782"/>
                <a:gd name="connsiteX1" fmla="*/ 4459 w 22069"/>
                <a:gd name="connsiteY1" fmla="*/ 23911 h 24782"/>
                <a:gd name="connsiteX2" fmla="*/ 1791 w 22069"/>
                <a:gd name="connsiteY2" fmla="*/ 21531 h 24782"/>
                <a:gd name="connsiteX3" fmla="*/ 67 w 22069"/>
                <a:gd name="connsiteY3" fmla="*/ 16599 h 24782"/>
                <a:gd name="connsiteX4" fmla="*/ 687 w 22069"/>
                <a:gd name="connsiteY4" fmla="*/ 11410 h 24782"/>
                <a:gd name="connsiteX5" fmla="*/ 5600 w 22069"/>
                <a:gd name="connsiteY5" fmla="*/ 3533 h 24782"/>
                <a:gd name="connsiteX6" fmla="*/ 14182 w 22069"/>
                <a:gd name="connsiteY6" fmla="*/ 0 h 24782"/>
                <a:gd name="connsiteX7" fmla="*/ 17623 w 22069"/>
                <a:gd name="connsiteY7" fmla="*/ 914 h 24782"/>
                <a:gd name="connsiteX8" fmla="*/ 20316 w 22069"/>
                <a:gd name="connsiteY8" fmla="*/ 3251 h 24782"/>
                <a:gd name="connsiteX9" fmla="*/ 22009 w 22069"/>
                <a:gd name="connsiteY9" fmla="*/ 8189 h 24782"/>
                <a:gd name="connsiteX10" fmla="*/ 21359 w 22069"/>
                <a:gd name="connsiteY10" fmla="*/ 13373 h 24782"/>
                <a:gd name="connsiteX11" fmla="*/ 16458 w 22069"/>
                <a:gd name="connsiteY11" fmla="*/ 21212 h 24782"/>
                <a:gd name="connsiteX12" fmla="*/ 7925 w 22069"/>
                <a:gd name="connsiteY12" fmla="*/ 24782 h 24782"/>
                <a:gd name="connsiteX13" fmla="*/ 13507 w 22069"/>
                <a:gd name="connsiteY13" fmla="*/ 4601 h 24782"/>
                <a:gd name="connsiteX14" fmla="*/ 7950 w 22069"/>
                <a:gd name="connsiteY14" fmla="*/ 7392 h 24782"/>
                <a:gd name="connsiteX15" fmla="*/ 4797 w 22069"/>
                <a:gd name="connsiteY15" fmla="*/ 12759 h 24782"/>
                <a:gd name="connsiteX16" fmla="*/ 4343 w 22069"/>
                <a:gd name="connsiteY16" fmla="*/ 15869 h 24782"/>
                <a:gd name="connsiteX17" fmla="*/ 5226 w 22069"/>
                <a:gd name="connsiteY17" fmla="*/ 18893 h 24782"/>
                <a:gd name="connsiteX18" fmla="*/ 6330 w 22069"/>
                <a:gd name="connsiteY18" fmla="*/ 19838 h 24782"/>
                <a:gd name="connsiteX19" fmla="*/ 7741 w 22069"/>
                <a:gd name="connsiteY19" fmla="*/ 20181 h 24782"/>
                <a:gd name="connsiteX20" fmla="*/ 13458 w 22069"/>
                <a:gd name="connsiteY20" fmla="*/ 17458 h 24782"/>
                <a:gd name="connsiteX21" fmla="*/ 16697 w 22069"/>
                <a:gd name="connsiteY21" fmla="*/ 12023 h 24782"/>
                <a:gd name="connsiteX22" fmla="*/ 17176 w 22069"/>
                <a:gd name="connsiteY22" fmla="*/ 8907 h 24782"/>
                <a:gd name="connsiteX23" fmla="*/ 16268 w 22069"/>
                <a:gd name="connsiteY23" fmla="*/ 5889 h 24782"/>
                <a:gd name="connsiteX24" fmla="*/ 15145 w 22069"/>
                <a:gd name="connsiteY24" fmla="*/ 4901 h 24782"/>
                <a:gd name="connsiteX25" fmla="*/ 13691 w 22069"/>
                <a:gd name="connsiteY25" fmla="*/ 4539 h 24782"/>
                <a:gd name="connsiteX26" fmla="*/ 13507 w 22069"/>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2">
                  <a:moveTo>
                    <a:pt x="7925" y="24782"/>
                  </a:moveTo>
                  <a:cubicBezTo>
                    <a:pt x="6717" y="24776"/>
                    <a:pt x="5527" y="24475"/>
                    <a:pt x="4459" y="23911"/>
                  </a:cubicBezTo>
                  <a:cubicBezTo>
                    <a:pt x="3392" y="23341"/>
                    <a:pt x="2478" y="22525"/>
                    <a:pt x="1791" y="21531"/>
                  </a:cubicBezTo>
                  <a:cubicBezTo>
                    <a:pt x="852" y="20040"/>
                    <a:pt x="263" y="18353"/>
                    <a:pt x="67" y="16599"/>
                  </a:cubicBezTo>
                  <a:cubicBezTo>
                    <a:pt x="-123" y="14845"/>
                    <a:pt x="92" y="13066"/>
                    <a:pt x="687" y="11410"/>
                  </a:cubicBezTo>
                  <a:cubicBezTo>
                    <a:pt x="1460" y="8336"/>
                    <a:pt x="3177" y="5576"/>
                    <a:pt x="5600" y="3533"/>
                  </a:cubicBezTo>
                  <a:cubicBezTo>
                    <a:pt x="8023" y="1484"/>
                    <a:pt x="11023" y="252"/>
                    <a:pt x="14182" y="0"/>
                  </a:cubicBezTo>
                  <a:cubicBezTo>
                    <a:pt x="15384" y="37"/>
                    <a:pt x="16562" y="350"/>
                    <a:pt x="17623" y="914"/>
                  </a:cubicBezTo>
                  <a:cubicBezTo>
                    <a:pt x="18691" y="1478"/>
                    <a:pt x="19611" y="2276"/>
                    <a:pt x="20316" y="3251"/>
                  </a:cubicBezTo>
                  <a:cubicBezTo>
                    <a:pt x="21249" y="4748"/>
                    <a:pt x="21825" y="6435"/>
                    <a:pt x="22009" y="8189"/>
                  </a:cubicBezTo>
                  <a:cubicBezTo>
                    <a:pt x="22187" y="9944"/>
                    <a:pt x="21966" y="11716"/>
                    <a:pt x="21359" y="13373"/>
                  </a:cubicBezTo>
                  <a:cubicBezTo>
                    <a:pt x="20574" y="16427"/>
                    <a:pt x="18863" y="19163"/>
                    <a:pt x="16458" y="21212"/>
                  </a:cubicBezTo>
                  <a:cubicBezTo>
                    <a:pt x="14047" y="23255"/>
                    <a:pt x="11072" y="24500"/>
                    <a:pt x="7925" y="24782"/>
                  </a:cubicBezTo>
                  <a:close/>
                  <a:moveTo>
                    <a:pt x="13507" y="4601"/>
                  </a:moveTo>
                  <a:cubicBezTo>
                    <a:pt x="11428" y="4975"/>
                    <a:pt x="9495" y="5944"/>
                    <a:pt x="7950" y="7392"/>
                  </a:cubicBezTo>
                  <a:cubicBezTo>
                    <a:pt x="6404" y="8839"/>
                    <a:pt x="5312" y="10704"/>
                    <a:pt x="4797" y="12759"/>
                  </a:cubicBezTo>
                  <a:cubicBezTo>
                    <a:pt x="4423" y="13753"/>
                    <a:pt x="4269" y="14814"/>
                    <a:pt x="4343" y="15869"/>
                  </a:cubicBezTo>
                  <a:cubicBezTo>
                    <a:pt x="4416" y="16930"/>
                    <a:pt x="4717" y="17961"/>
                    <a:pt x="5226" y="18893"/>
                  </a:cubicBezTo>
                  <a:cubicBezTo>
                    <a:pt x="5514" y="19286"/>
                    <a:pt x="5895" y="19611"/>
                    <a:pt x="6330" y="19838"/>
                  </a:cubicBezTo>
                  <a:cubicBezTo>
                    <a:pt x="6766" y="20059"/>
                    <a:pt x="7251" y="20175"/>
                    <a:pt x="7741" y="20181"/>
                  </a:cubicBezTo>
                  <a:cubicBezTo>
                    <a:pt x="9876" y="19856"/>
                    <a:pt x="11863" y="18912"/>
                    <a:pt x="13458" y="17458"/>
                  </a:cubicBezTo>
                  <a:cubicBezTo>
                    <a:pt x="15047" y="16004"/>
                    <a:pt x="16175" y="14115"/>
                    <a:pt x="16697" y="12023"/>
                  </a:cubicBezTo>
                  <a:cubicBezTo>
                    <a:pt x="17083" y="11029"/>
                    <a:pt x="17249" y="9968"/>
                    <a:pt x="17176" y="8907"/>
                  </a:cubicBezTo>
                  <a:cubicBezTo>
                    <a:pt x="17102" y="7846"/>
                    <a:pt x="16789" y="6815"/>
                    <a:pt x="16268" y="5889"/>
                  </a:cubicBezTo>
                  <a:cubicBezTo>
                    <a:pt x="15979" y="5472"/>
                    <a:pt x="15593" y="5134"/>
                    <a:pt x="15145" y="4901"/>
                  </a:cubicBezTo>
                  <a:cubicBezTo>
                    <a:pt x="14697" y="4668"/>
                    <a:pt x="14201" y="4545"/>
                    <a:pt x="13691" y="4539"/>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DA9CD8A7-C07F-4589-A8C6-941510822DD8}"/>
                </a:ext>
              </a:extLst>
            </p:cNvPr>
            <p:cNvSpPr/>
            <p:nvPr/>
          </p:nvSpPr>
          <p:spPr>
            <a:xfrm>
              <a:off x="5887295" y="1393192"/>
              <a:ext cx="17371" cy="20181"/>
            </a:xfrm>
            <a:custGeom>
              <a:avLst/>
              <a:gdLst>
                <a:gd name="connsiteX0" fmla="*/ 11767 w 17371"/>
                <a:gd name="connsiteY0" fmla="*/ 0 h 20181"/>
                <a:gd name="connsiteX1" fmla="*/ 4627 w 17371"/>
                <a:gd name="connsiteY1" fmla="*/ 3116 h 20181"/>
                <a:gd name="connsiteX2" fmla="*/ 541 w 17371"/>
                <a:gd name="connsiteY2" fmla="*/ 9753 h 20181"/>
                <a:gd name="connsiteX3" fmla="*/ 5633 w 17371"/>
                <a:gd name="connsiteY3" fmla="*/ 20181 h 20181"/>
                <a:gd name="connsiteX4" fmla="*/ 12748 w 17371"/>
                <a:gd name="connsiteY4" fmla="*/ 17016 h 20181"/>
                <a:gd name="connsiteX5" fmla="*/ 16797 w 17371"/>
                <a:gd name="connsiteY5" fmla="*/ 10367 h 20181"/>
                <a:gd name="connsiteX6" fmla="*/ 11767 w 17371"/>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11767" y="0"/>
                  </a:moveTo>
                  <a:cubicBezTo>
                    <a:pt x="9123" y="282"/>
                    <a:pt x="6633" y="1368"/>
                    <a:pt x="4627" y="3116"/>
                  </a:cubicBezTo>
                  <a:cubicBezTo>
                    <a:pt x="2615" y="4858"/>
                    <a:pt x="1192" y="7177"/>
                    <a:pt x="541" y="9753"/>
                  </a:cubicBezTo>
                  <a:cubicBezTo>
                    <a:pt x="-1115" y="15335"/>
                    <a:pt x="1155" y="19997"/>
                    <a:pt x="5633" y="20181"/>
                  </a:cubicBezTo>
                  <a:cubicBezTo>
                    <a:pt x="8271" y="19875"/>
                    <a:pt x="10755" y="18771"/>
                    <a:pt x="12748" y="17016"/>
                  </a:cubicBezTo>
                  <a:cubicBezTo>
                    <a:pt x="14742" y="15262"/>
                    <a:pt x="16153" y="12943"/>
                    <a:pt x="16797" y="10367"/>
                  </a:cubicBezTo>
                  <a:cubicBezTo>
                    <a:pt x="18515" y="4785"/>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16B8EE7A-3E0C-4290-9DF2-BAD0384AC83A}"/>
                </a:ext>
              </a:extLst>
            </p:cNvPr>
            <p:cNvSpPr/>
            <p:nvPr/>
          </p:nvSpPr>
          <p:spPr>
            <a:xfrm>
              <a:off x="5885248" y="1390861"/>
              <a:ext cx="22069" cy="24781"/>
            </a:xfrm>
            <a:custGeom>
              <a:avLst/>
              <a:gdLst>
                <a:gd name="connsiteX0" fmla="*/ 7925 w 22069"/>
                <a:gd name="connsiteY0" fmla="*/ 24782 h 24781"/>
                <a:gd name="connsiteX1" fmla="*/ 4459 w 22069"/>
                <a:gd name="connsiteY1" fmla="*/ 23905 h 24781"/>
                <a:gd name="connsiteX2" fmla="*/ 1791 w 22069"/>
                <a:gd name="connsiteY2" fmla="*/ 21531 h 24781"/>
                <a:gd name="connsiteX3" fmla="*/ 67 w 22069"/>
                <a:gd name="connsiteY3" fmla="*/ 16599 h 24781"/>
                <a:gd name="connsiteX4" fmla="*/ 687 w 22069"/>
                <a:gd name="connsiteY4" fmla="*/ 11410 h 24781"/>
                <a:gd name="connsiteX5" fmla="*/ 5582 w 22069"/>
                <a:gd name="connsiteY5" fmla="*/ 3515 h 24781"/>
                <a:gd name="connsiteX6" fmla="*/ 14182 w 22069"/>
                <a:gd name="connsiteY6" fmla="*/ 0 h 24781"/>
                <a:gd name="connsiteX7" fmla="*/ 17623 w 22069"/>
                <a:gd name="connsiteY7" fmla="*/ 920 h 24781"/>
                <a:gd name="connsiteX8" fmla="*/ 20316 w 22069"/>
                <a:gd name="connsiteY8" fmla="*/ 3251 h 24781"/>
                <a:gd name="connsiteX9" fmla="*/ 22009 w 22069"/>
                <a:gd name="connsiteY9" fmla="*/ 8195 h 24781"/>
                <a:gd name="connsiteX10" fmla="*/ 21359 w 22069"/>
                <a:gd name="connsiteY10" fmla="*/ 13372 h 24781"/>
                <a:gd name="connsiteX11" fmla="*/ 16452 w 22069"/>
                <a:gd name="connsiteY11" fmla="*/ 21212 h 24781"/>
                <a:gd name="connsiteX12" fmla="*/ 7925 w 22069"/>
                <a:gd name="connsiteY12" fmla="*/ 24782 h 24781"/>
                <a:gd name="connsiteX13" fmla="*/ 13507 w 22069"/>
                <a:gd name="connsiteY13" fmla="*/ 4601 h 24781"/>
                <a:gd name="connsiteX14" fmla="*/ 7950 w 22069"/>
                <a:gd name="connsiteY14" fmla="*/ 7392 h 24781"/>
                <a:gd name="connsiteX15" fmla="*/ 4797 w 22069"/>
                <a:gd name="connsiteY15" fmla="*/ 12759 h 24781"/>
                <a:gd name="connsiteX16" fmla="*/ 4343 w 22069"/>
                <a:gd name="connsiteY16" fmla="*/ 15875 h 24781"/>
                <a:gd name="connsiteX17" fmla="*/ 5226 w 22069"/>
                <a:gd name="connsiteY17" fmla="*/ 18893 h 24781"/>
                <a:gd name="connsiteX18" fmla="*/ 6330 w 22069"/>
                <a:gd name="connsiteY18" fmla="*/ 19838 h 24781"/>
                <a:gd name="connsiteX19" fmla="*/ 7741 w 22069"/>
                <a:gd name="connsiteY19" fmla="*/ 20181 h 24781"/>
                <a:gd name="connsiteX20" fmla="*/ 13452 w 22069"/>
                <a:gd name="connsiteY20" fmla="*/ 17458 h 24781"/>
                <a:gd name="connsiteX21" fmla="*/ 16697 w 22069"/>
                <a:gd name="connsiteY21" fmla="*/ 12023 h 24781"/>
                <a:gd name="connsiteX22" fmla="*/ 17176 w 22069"/>
                <a:gd name="connsiteY22" fmla="*/ 8907 h 24781"/>
                <a:gd name="connsiteX23" fmla="*/ 16268 w 22069"/>
                <a:gd name="connsiteY23" fmla="*/ 5889 h 24781"/>
                <a:gd name="connsiteX24" fmla="*/ 15145 w 22069"/>
                <a:gd name="connsiteY24" fmla="*/ 4907 h 24781"/>
                <a:gd name="connsiteX25" fmla="*/ 13691 w 22069"/>
                <a:gd name="connsiteY25" fmla="*/ 4539 h 24781"/>
                <a:gd name="connsiteX26" fmla="*/ 13507 w 2206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1">
                  <a:moveTo>
                    <a:pt x="7925" y="24782"/>
                  </a:moveTo>
                  <a:cubicBezTo>
                    <a:pt x="6717" y="24770"/>
                    <a:pt x="5527" y="24469"/>
                    <a:pt x="4459" y="23905"/>
                  </a:cubicBezTo>
                  <a:cubicBezTo>
                    <a:pt x="3392" y="23340"/>
                    <a:pt x="2478" y="22525"/>
                    <a:pt x="1791" y="21531"/>
                  </a:cubicBezTo>
                  <a:cubicBezTo>
                    <a:pt x="846" y="20040"/>
                    <a:pt x="257" y="18353"/>
                    <a:pt x="67" y="16599"/>
                  </a:cubicBezTo>
                  <a:cubicBezTo>
                    <a:pt x="-123" y="14845"/>
                    <a:pt x="92" y="13072"/>
                    <a:pt x="687" y="11410"/>
                  </a:cubicBezTo>
                  <a:cubicBezTo>
                    <a:pt x="1441" y="8330"/>
                    <a:pt x="3159" y="5564"/>
                    <a:pt x="5582" y="3515"/>
                  </a:cubicBezTo>
                  <a:cubicBezTo>
                    <a:pt x="8005" y="1466"/>
                    <a:pt x="11017" y="233"/>
                    <a:pt x="14182" y="0"/>
                  </a:cubicBezTo>
                  <a:cubicBezTo>
                    <a:pt x="15384" y="43"/>
                    <a:pt x="16562" y="356"/>
                    <a:pt x="17623" y="920"/>
                  </a:cubicBezTo>
                  <a:cubicBezTo>
                    <a:pt x="18685" y="1484"/>
                    <a:pt x="19611" y="2282"/>
                    <a:pt x="20316" y="3251"/>
                  </a:cubicBezTo>
                  <a:cubicBezTo>
                    <a:pt x="21249" y="4748"/>
                    <a:pt x="21825" y="6441"/>
                    <a:pt x="22009" y="8195"/>
                  </a:cubicBezTo>
                  <a:cubicBezTo>
                    <a:pt x="22187" y="9950"/>
                    <a:pt x="21966" y="11716"/>
                    <a:pt x="21359" y="13372"/>
                  </a:cubicBezTo>
                  <a:cubicBezTo>
                    <a:pt x="20574" y="16433"/>
                    <a:pt x="18863" y="19169"/>
                    <a:pt x="16452" y="21212"/>
                  </a:cubicBezTo>
                  <a:cubicBezTo>
                    <a:pt x="14047" y="23255"/>
                    <a:pt x="11072" y="24500"/>
                    <a:pt x="7925" y="24782"/>
                  </a:cubicBezTo>
                  <a:close/>
                  <a:moveTo>
                    <a:pt x="13507" y="4601"/>
                  </a:moveTo>
                  <a:cubicBezTo>
                    <a:pt x="11422" y="4975"/>
                    <a:pt x="9489" y="5944"/>
                    <a:pt x="7950" y="7392"/>
                  </a:cubicBezTo>
                  <a:cubicBezTo>
                    <a:pt x="6404" y="8839"/>
                    <a:pt x="5306" y="10704"/>
                    <a:pt x="4797" y="12759"/>
                  </a:cubicBezTo>
                  <a:cubicBezTo>
                    <a:pt x="4423" y="13753"/>
                    <a:pt x="4263" y="14814"/>
                    <a:pt x="4343" y="15875"/>
                  </a:cubicBezTo>
                  <a:cubicBezTo>
                    <a:pt x="4416" y="16936"/>
                    <a:pt x="4717" y="17961"/>
                    <a:pt x="5226" y="18893"/>
                  </a:cubicBezTo>
                  <a:cubicBezTo>
                    <a:pt x="5514" y="19292"/>
                    <a:pt x="5895" y="19617"/>
                    <a:pt x="6330" y="19838"/>
                  </a:cubicBezTo>
                  <a:cubicBezTo>
                    <a:pt x="6766" y="20065"/>
                    <a:pt x="7251" y="20181"/>
                    <a:pt x="7741" y="20181"/>
                  </a:cubicBezTo>
                  <a:cubicBezTo>
                    <a:pt x="9870" y="19856"/>
                    <a:pt x="11864" y="18912"/>
                    <a:pt x="13452" y="17458"/>
                  </a:cubicBezTo>
                  <a:cubicBezTo>
                    <a:pt x="15047" y="16010"/>
                    <a:pt x="16176" y="14115"/>
                    <a:pt x="16697" y="12023"/>
                  </a:cubicBezTo>
                  <a:cubicBezTo>
                    <a:pt x="17083" y="11035"/>
                    <a:pt x="17249" y="9968"/>
                    <a:pt x="17176" y="8907"/>
                  </a:cubicBezTo>
                  <a:cubicBezTo>
                    <a:pt x="17096" y="7846"/>
                    <a:pt x="16789" y="6815"/>
                    <a:pt x="16268" y="5889"/>
                  </a:cubicBezTo>
                  <a:cubicBezTo>
                    <a:pt x="15973" y="5478"/>
                    <a:pt x="15593" y="5140"/>
                    <a:pt x="15145" y="4907"/>
                  </a:cubicBezTo>
                  <a:cubicBezTo>
                    <a:pt x="14697" y="4668"/>
                    <a:pt x="14194" y="4545"/>
                    <a:pt x="13691" y="4539"/>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B7C0DD86-D80B-4868-B008-CE34C7D4199E}"/>
                </a:ext>
              </a:extLst>
            </p:cNvPr>
            <p:cNvSpPr/>
            <p:nvPr/>
          </p:nvSpPr>
          <p:spPr>
            <a:xfrm>
              <a:off x="5924039" y="1394603"/>
              <a:ext cx="17399" cy="20181"/>
            </a:xfrm>
            <a:custGeom>
              <a:avLst/>
              <a:gdLst>
                <a:gd name="connsiteX0" fmla="*/ 541 w 17399"/>
                <a:gd name="connsiteY0" fmla="*/ 9753 h 20181"/>
                <a:gd name="connsiteX1" fmla="*/ 5633 w 17399"/>
                <a:gd name="connsiteY1" fmla="*/ 20181 h 20181"/>
                <a:gd name="connsiteX2" fmla="*/ 12767 w 17399"/>
                <a:gd name="connsiteY2" fmla="*/ 17016 h 20181"/>
                <a:gd name="connsiteX3" fmla="*/ 16859 w 17399"/>
                <a:gd name="connsiteY3" fmla="*/ 10367 h 20181"/>
                <a:gd name="connsiteX4" fmla="*/ 11767 w 17399"/>
                <a:gd name="connsiteY4" fmla="*/ 0 h 20181"/>
                <a:gd name="connsiteX5" fmla="*/ 4621 w 17399"/>
                <a:gd name="connsiteY5" fmla="*/ 3116 h 20181"/>
                <a:gd name="connsiteX6" fmla="*/ 541 w 17399"/>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753"/>
                  </a:moveTo>
                  <a:cubicBezTo>
                    <a:pt x="-1115" y="15335"/>
                    <a:pt x="1155" y="19997"/>
                    <a:pt x="5633" y="20181"/>
                  </a:cubicBezTo>
                  <a:cubicBezTo>
                    <a:pt x="8277" y="19869"/>
                    <a:pt x="10761" y="18764"/>
                    <a:pt x="12767" y="17016"/>
                  </a:cubicBezTo>
                  <a:cubicBezTo>
                    <a:pt x="14767" y="15262"/>
                    <a:pt x="16196" y="12943"/>
                    <a:pt x="16859" y="10367"/>
                  </a:cubicBezTo>
                  <a:cubicBezTo>
                    <a:pt x="18514" y="4785"/>
                    <a:pt x="16245" y="123"/>
                    <a:pt x="11767" y="0"/>
                  </a:cubicBezTo>
                  <a:cubicBezTo>
                    <a:pt x="9123" y="282"/>
                    <a:pt x="6633" y="1368"/>
                    <a:pt x="4621" y="3116"/>
                  </a:cubicBezTo>
                  <a:cubicBezTo>
                    <a:pt x="2615" y="4858"/>
                    <a:pt x="1192" y="7177"/>
                    <a:pt x="541" y="9753"/>
                  </a:cubicBezTo>
                  <a:close/>
                </a:path>
              </a:pathLst>
            </a:custGeom>
            <a:solidFill>
              <a:srgbClr val="161616"/>
            </a:solidFill>
            <a:ln w="6134"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C071CE4E-AB8E-471B-B45D-644C78A87D9A}"/>
                </a:ext>
              </a:extLst>
            </p:cNvPr>
            <p:cNvSpPr/>
            <p:nvPr/>
          </p:nvSpPr>
          <p:spPr>
            <a:xfrm>
              <a:off x="5921992" y="1392272"/>
              <a:ext cx="22069" cy="24781"/>
            </a:xfrm>
            <a:custGeom>
              <a:avLst/>
              <a:gdLst>
                <a:gd name="connsiteX0" fmla="*/ 7925 w 22069"/>
                <a:gd name="connsiteY0" fmla="*/ 24782 h 24781"/>
                <a:gd name="connsiteX1" fmla="*/ 4459 w 22069"/>
                <a:gd name="connsiteY1" fmla="*/ 23911 h 24781"/>
                <a:gd name="connsiteX2" fmla="*/ 1791 w 22069"/>
                <a:gd name="connsiteY2" fmla="*/ 21531 h 24781"/>
                <a:gd name="connsiteX3" fmla="*/ 67 w 22069"/>
                <a:gd name="connsiteY3" fmla="*/ 16599 h 24781"/>
                <a:gd name="connsiteX4" fmla="*/ 687 w 22069"/>
                <a:gd name="connsiteY4" fmla="*/ 11410 h 24781"/>
                <a:gd name="connsiteX5" fmla="*/ 5594 w 22069"/>
                <a:gd name="connsiteY5" fmla="*/ 3521 h 24781"/>
                <a:gd name="connsiteX6" fmla="*/ 14182 w 22069"/>
                <a:gd name="connsiteY6" fmla="*/ 0 h 24781"/>
                <a:gd name="connsiteX7" fmla="*/ 17630 w 22069"/>
                <a:gd name="connsiteY7" fmla="*/ 920 h 24781"/>
                <a:gd name="connsiteX8" fmla="*/ 20316 w 22069"/>
                <a:gd name="connsiteY8" fmla="*/ 3251 h 24781"/>
                <a:gd name="connsiteX9" fmla="*/ 22009 w 22069"/>
                <a:gd name="connsiteY9" fmla="*/ 8195 h 24781"/>
                <a:gd name="connsiteX10" fmla="*/ 21359 w 22069"/>
                <a:gd name="connsiteY10" fmla="*/ 13372 h 24781"/>
                <a:gd name="connsiteX11" fmla="*/ 16458 w 22069"/>
                <a:gd name="connsiteY11" fmla="*/ 21212 h 24781"/>
                <a:gd name="connsiteX12" fmla="*/ 7925 w 22069"/>
                <a:gd name="connsiteY12" fmla="*/ 24782 h 24781"/>
                <a:gd name="connsiteX13" fmla="*/ 13508 w 22069"/>
                <a:gd name="connsiteY13" fmla="*/ 4601 h 24781"/>
                <a:gd name="connsiteX14" fmla="*/ 7950 w 22069"/>
                <a:gd name="connsiteY14" fmla="*/ 7392 h 24781"/>
                <a:gd name="connsiteX15" fmla="*/ 4797 w 22069"/>
                <a:gd name="connsiteY15" fmla="*/ 12759 h 24781"/>
                <a:gd name="connsiteX16" fmla="*/ 4325 w 22069"/>
                <a:gd name="connsiteY16" fmla="*/ 15875 h 24781"/>
                <a:gd name="connsiteX17" fmla="*/ 5226 w 22069"/>
                <a:gd name="connsiteY17" fmla="*/ 18893 h 24781"/>
                <a:gd name="connsiteX18" fmla="*/ 6324 w 22069"/>
                <a:gd name="connsiteY18" fmla="*/ 19869 h 24781"/>
                <a:gd name="connsiteX19" fmla="*/ 7741 w 22069"/>
                <a:gd name="connsiteY19" fmla="*/ 20243 h 24781"/>
                <a:gd name="connsiteX20" fmla="*/ 13458 w 22069"/>
                <a:gd name="connsiteY20" fmla="*/ 17519 h 24781"/>
                <a:gd name="connsiteX21" fmla="*/ 16697 w 22069"/>
                <a:gd name="connsiteY21" fmla="*/ 12084 h 24781"/>
                <a:gd name="connsiteX22" fmla="*/ 17176 w 22069"/>
                <a:gd name="connsiteY22" fmla="*/ 8968 h 24781"/>
                <a:gd name="connsiteX23" fmla="*/ 16268 w 22069"/>
                <a:gd name="connsiteY23" fmla="*/ 5950 h 24781"/>
                <a:gd name="connsiteX24" fmla="*/ 15145 w 22069"/>
                <a:gd name="connsiteY24" fmla="*/ 4969 h 24781"/>
                <a:gd name="connsiteX25" fmla="*/ 13691 w 22069"/>
                <a:gd name="connsiteY25" fmla="*/ 4601 h 24781"/>
                <a:gd name="connsiteX26" fmla="*/ 13508 w 2206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1">
                  <a:moveTo>
                    <a:pt x="7925" y="24782"/>
                  </a:moveTo>
                  <a:cubicBezTo>
                    <a:pt x="6717" y="24776"/>
                    <a:pt x="5527" y="24475"/>
                    <a:pt x="4459" y="23911"/>
                  </a:cubicBezTo>
                  <a:cubicBezTo>
                    <a:pt x="3392" y="23347"/>
                    <a:pt x="2478" y="22531"/>
                    <a:pt x="1791" y="21531"/>
                  </a:cubicBezTo>
                  <a:cubicBezTo>
                    <a:pt x="852" y="20040"/>
                    <a:pt x="264" y="18353"/>
                    <a:pt x="67" y="16599"/>
                  </a:cubicBezTo>
                  <a:cubicBezTo>
                    <a:pt x="-123" y="14845"/>
                    <a:pt x="92" y="13072"/>
                    <a:pt x="687" y="11410"/>
                  </a:cubicBezTo>
                  <a:cubicBezTo>
                    <a:pt x="1454" y="8330"/>
                    <a:pt x="3171" y="5570"/>
                    <a:pt x="5594" y="3521"/>
                  </a:cubicBezTo>
                  <a:cubicBezTo>
                    <a:pt x="8011" y="1478"/>
                    <a:pt x="11023" y="245"/>
                    <a:pt x="14182" y="0"/>
                  </a:cubicBezTo>
                  <a:cubicBezTo>
                    <a:pt x="15384" y="43"/>
                    <a:pt x="16562" y="356"/>
                    <a:pt x="17630" y="920"/>
                  </a:cubicBezTo>
                  <a:cubicBezTo>
                    <a:pt x="18691" y="1484"/>
                    <a:pt x="19611" y="2282"/>
                    <a:pt x="20316" y="3251"/>
                  </a:cubicBezTo>
                  <a:cubicBezTo>
                    <a:pt x="21249" y="4748"/>
                    <a:pt x="21825" y="6441"/>
                    <a:pt x="22009" y="8195"/>
                  </a:cubicBezTo>
                  <a:cubicBezTo>
                    <a:pt x="22187" y="9944"/>
                    <a:pt x="21966" y="11716"/>
                    <a:pt x="21359" y="13372"/>
                  </a:cubicBezTo>
                  <a:cubicBezTo>
                    <a:pt x="20574" y="16433"/>
                    <a:pt x="18863" y="19169"/>
                    <a:pt x="16458" y="21212"/>
                  </a:cubicBezTo>
                  <a:cubicBezTo>
                    <a:pt x="14047" y="23255"/>
                    <a:pt x="11072" y="24500"/>
                    <a:pt x="7925" y="24782"/>
                  </a:cubicBezTo>
                  <a:close/>
                  <a:moveTo>
                    <a:pt x="13508" y="4601"/>
                  </a:moveTo>
                  <a:cubicBezTo>
                    <a:pt x="11428" y="4975"/>
                    <a:pt x="9496" y="5944"/>
                    <a:pt x="7950" y="7392"/>
                  </a:cubicBezTo>
                  <a:cubicBezTo>
                    <a:pt x="6404" y="8839"/>
                    <a:pt x="5312" y="10704"/>
                    <a:pt x="4797" y="12759"/>
                  </a:cubicBezTo>
                  <a:cubicBezTo>
                    <a:pt x="4410" y="13753"/>
                    <a:pt x="4251" y="14814"/>
                    <a:pt x="4325" y="15875"/>
                  </a:cubicBezTo>
                  <a:cubicBezTo>
                    <a:pt x="4398" y="16936"/>
                    <a:pt x="4705" y="17967"/>
                    <a:pt x="5226" y="18893"/>
                  </a:cubicBezTo>
                  <a:cubicBezTo>
                    <a:pt x="5514" y="19298"/>
                    <a:pt x="5889" y="19629"/>
                    <a:pt x="6324" y="19869"/>
                  </a:cubicBezTo>
                  <a:cubicBezTo>
                    <a:pt x="6760" y="20102"/>
                    <a:pt x="7251" y="20231"/>
                    <a:pt x="7741" y="20243"/>
                  </a:cubicBezTo>
                  <a:cubicBezTo>
                    <a:pt x="9876" y="19918"/>
                    <a:pt x="11864" y="18973"/>
                    <a:pt x="13458" y="17519"/>
                  </a:cubicBezTo>
                  <a:cubicBezTo>
                    <a:pt x="15047" y="16071"/>
                    <a:pt x="16176" y="14176"/>
                    <a:pt x="16697" y="12084"/>
                  </a:cubicBezTo>
                  <a:cubicBezTo>
                    <a:pt x="17084" y="11097"/>
                    <a:pt x="17249" y="10029"/>
                    <a:pt x="17176" y="8968"/>
                  </a:cubicBezTo>
                  <a:cubicBezTo>
                    <a:pt x="17102" y="7907"/>
                    <a:pt x="16789" y="6876"/>
                    <a:pt x="16268" y="5950"/>
                  </a:cubicBezTo>
                  <a:cubicBezTo>
                    <a:pt x="15979" y="5539"/>
                    <a:pt x="15593" y="5202"/>
                    <a:pt x="15145" y="4969"/>
                  </a:cubicBezTo>
                  <a:cubicBezTo>
                    <a:pt x="14697" y="4729"/>
                    <a:pt x="14201" y="4607"/>
                    <a:pt x="13691" y="4601"/>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39A11AAA-1E48-4FCA-A45E-CE0FC7129A80}"/>
                </a:ext>
              </a:extLst>
            </p:cNvPr>
            <p:cNvSpPr/>
            <p:nvPr/>
          </p:nvSpPr>
          <p:spPr>
            <a:xfrm>
              <a:off x="5960782" y="1396014"/>
              <a:ext cx="17370" cy="20181"/>
            </a:xfrm>
            <a:custGeom>
              <a:avLst/>
              <a:gdLst>
                <a:gd name="connsiteX0" fmla="*/ 11767 w 17370"/>
                <a:gd name="connsiteY0" fmla="*/ 0 h 20181"/>
                <a:gd name="connsiteX1" fmla="*/ 4627 w 17370"/>
                <a:gd name="connsiteY1" fmla="*/ 3116 h 20181"/>
                <a:gd name="connsiteX2" fmla="*/ 541 w 17370"/>
                <a:gd name="connsiteY2" fmla="*/ 9753 h 20181"/>
                <a:gd name="connsiteX3" fmla="*/ 5633 w 17370"/>
                <a:gd name="connsiteY3" fmla="*/ 20181 h 20181"/>
                <a:gd name="connsiteX4" fmla="*/ 12748 w 17370"/>
                <a:gd name="connsiteY4" fmla="*/ 17016 h 20181"/>
                <a:gd name="connsiteX5" fmla="*/ 16797 w 17370"/>
                <a:gd name="connsiteY5" fmla="*/ 10367 h 20181"/>
                <a:gd name="connsiteX6" fmla="*/ 11767 w 17370"/>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1767" y="0"/>
                  </a:moveTo>
                  <a:cubicBezTo>
                    <a:pt x="9123" y="282"/>
                    <a:pt x="6633" y="1368"/>
                    <a:pt x="4627" y="3116"/>
                  </a:cubicBezTo>
                  <a:cubicBezTo>
                    <a:pt x="2615" y="4858"/>
                    <a:pt x="1192" y="7177"/>
                    <a:pt x="541" y="9753"/>
                  </a:cubicBezTo>
                  <a:cubicBezTo>
                    <a:pt x="-1115" y="15335"/>
                    <a:pt x="1155" y="19997"/>
                    <a:pt x="5633" y="20181"/>
                  </a:cubicBezTo>
                  <a:cubicBezTo>
                    <a:pt x="8270" y="19875"/>
                    <a:pt x="10755" y="18771"/>
                    <a:pt x="12748" y="17016"/>
                  </a:cubicBezTo>
                  <a:cubicBezTo>
                    <a:pt x="14742" y="15262"/>
                    <a:pt x="16153" y="12943"/>
                    <a:pt x="16797" y="10367"/>
                  </a:cubicBezTo>
                  <a:cubicBezTo>
                    <a:pt x="18514" y="4785"/>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0A6EEA17-F12F-4432-BCEB-ADF28E9493A9}"/>
                </a:ext>
              </a:extLst>
            </p:cNvPr>
            <p:cNvSpPr/>
            <p:nvPr/>
          </p:nvSpPr>
          <p:spPr>
            <a:xfrm>
              <a:off x="5958735" y="1393682"/>
              <a:ext cx="22069" cy="24782"/>
            </a:xfrm>
            <a:custGeom>
              <a:avLst/>
              <a:gdLst>
                <a:gd name="connsiteX0" fmla="*/ 7926 w 22069"/>
                <a:gd name="connsiteY0" fmla="*/ 24782 h 24782"/>
                <a:gd name="connsiteX1" fmla="*/ 4460 w 22069"/>
                <a:gd name="connsiteY1" fmla="*/ 23911 h 24782"/>
                <a:gd name="connsiteX2" fmla="*/ 1792 w 22069"/>
                <a:gd name="connsiteY2" fmla="*/ 21531 h 24782"/>
                <a:gd name="connsiteX3" fmla="*/ 68 w 22069"/>
                <a:gd name="connsiteY3" fmla="*/ 16599 h 24782"/>
                <a:gd name="connsiteX4" fmla="*/ 688 w 22069"/>
                <a:gd name="connsiteY4" fmla="*/ 11410 h 24782"/>
                <a:gd name="connsiteX5" fmla="*/ 5601 w 22069"/>
                <a:gd name="connsiteY5" fmla="*/ 3533 h 24782"/>
                <a:gd name="connsiteX6" fmla="*/ 14183 w 22069"/>
                <a:gd name="connsiteY6" fmla="*/ 0 h 24782"/>
                <a:gd name="connsiteX7" fmla="*/ 17624 w 22069"/>
                <a:gd name="connsiteY7" fmla="*/ 920 h 24782"/>
                <a:gd name="connsiteX8" fmla="*/ 20317 w 22069"/>
                <a:gd name="connsiteY8" fmla="*/ 3251 h 24782"/>
                <a:gd name="connsiteX9" fmla="*/ 22010 w 22069"/>
                <a:gd name="connsiteY9" fmla="*/ 8195 h 24782"/>
                <a:gd name="connsiteX10" fmla="*/ 21360 w 22069"/>
                <a:gd name="connsiteY10" fmla="*/ 13373 h 24782"/>
                <a:gd name="connsiteX11" fmla="*/ 16452 w 22069"/>
                <a:gd name="connsiteY11" fmla="*/ 21212 h 24782"/>
                <a:gd name="connsiteX12" fmla="*/ 7926 w 22069"/>
                <a:gd name="connsiteY12" fmla="*/ 24782 h 24782"/>
                <a:gd name="connsiteX13" fmla="*/ 13508 w 22069"/>
                <a:gd name="connsiteY13" fmla="*/ 4601 h 24782"/>
                <a:gd name="connsiteX14" fmla="*/ 7951 w 22069"/>
                <a:gd name="connsiteY14" fmla="*/ 7392 h 24782"/>
                <a:gd name="connsiteX15" fmla="*/ 4798 w 22069"/>
                <a:gd name="connsiteY15" fmla="*/ 12759 h 24782"/>
                <a:gd name="connsiteX16" fmla="*/ 4344 w 22069"/>
                <a:gd name="connsiteY16" fmla="*/ 15875 h 24782"/>
                <a:gd name="connsiteX17" fmla="*/ 5227 w 22069"/>
                <a:gd name="connsiteY17" fmla="*/ 18893 h 24782"/>
                <a:gd name="connsiteX18" fmla="*/ 6368 w 22069"/>
                <a:gd name="connsiteY18" fmla="*/ 19832 h 24782"/>
                <a:gd name="connsiteX19" fmla="*/ 7803 w 22069"/>
                <a:gd name="connsiteY19" fmla="*/ 20181 h 24782"/>
                <a:gd name="connsiteX20" fmla="*/ 13508 w 22069"/>
                <a:gd name="connsiteY20" fmla="*/ 17470 h 24782"/>
                <a:gd name="connsiteX21" fmla="*/ 16698 w 22069"/>
                <a:gd name="connsiteY21" fmla="*/ 12023 h 24782"/>
                <a:gd name="connsiteX22" fmla="*/ 17176 w 22069"/>
                <a:gd name="connsiteY22" fmla="*/ 8907 h 24782"/>
                <a:gd name="connsiteX23" fmla="*/ 16269 w 22069"/>
                <a:gd name="connsiteY23" fmla="*/ 5889 h 24782"/>
                <a:gd name="connsiteX24" fmla="*/ 15146 w 22069"/>
                <a:gd name="connsiteY24" fmla="*/ 4907 h 24782"/>
                <a:gd name="connsiteX25" fmla="*/ 13692 w 22069"/>
                <a:gd name="connsiteY25" fmla="*/ 4539 h 24782"/>
                <a:gd name="connsiteX26" fmla="*/ 13508 w 22069"/>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2">
                  <a:moveTo>
                    <a:pt x="7926" y="24782"/>
                  </a:moveTo>
                  <a:cubicBezTo>
                    <a:pt x="6718" y="24776"/>
                    <a:pt x="5527" y="24475"/>
                    <a:pt x="4460" y="23911"/>
                  </a:cubicBezTo>
                  <a:cubicBezTo>
                    <a:pt x="3393" y="23347"/>
                    <a:pt x="2473" y="22531"/>
                    <a:pt x="1792" y="21531"/>
                  </a:cubicBezTo>
                  <a:cubicBezTo>
                    <a:pt x="847" y="20040"/>
                    <a:pt x="258" y="18353"/>
                    <a:pt x="68" y="16599"/>
                  </a:cubicBezTo>
                  <a:cubicBezTo>
                    <a:pt x="-122" y="14845"/>
                    <a:pt x="87" y="13072"/>
                    <a:pt x="688" y="11410"/>
                  </a:cubicBezTo>
                  <a:cubicBezTo>
                    <a:pt x="1461" y="8336"/>
                    <a:pt x="3178" y="5582"/>
                    <a:pt x="5601" y="3533"/>
                  </a:cubicBezTo>
                  <a:cubicBezTo>
                    <a:pt x="8018" y="1491"/>
                    <a:pt x="11024" y="252"/>
                    <a:pt x="14183" y="0"/>
                  </a:cubicBezTo>
                  <a:cubicBezTo>
                    <a:pt x="15385" y="43"/>
                    <a:pt x="16563" y="356"/>
                    <a:pt x="17624" y="920"/>
                  </a:cubicBezTo>
                  <a:cubicBezTo>
                    <a:pt x="18691" y="1484"/>
                    <a:pt x="19612" y="2282"/>
                    <a:pt x="20317" y="3251"/>
                  </a:cubicBezTo>
                  <a:cubicBezTo>
                    <a:pt x="21249" y="4748"/>
                    <a:pt x="21826" y="6441"/>
                    <a:pt x="22010" y="8195"/>
                  </a:cubicBezTo>
                  <a:cubicBezTo>
                    <a:pt x="22188" y="9944"/>
                    <a:pt x="21967" y="11716"/>
                    <a:pt x="21360" y="13373"/>
                  </a:cubicBezTo>
                  <a:cubicBezTo>
                    <a:pt x="20575" y="16427"/>
                    <a:pt x="18857" y="19169"/>
                    <a:pt x="16452" y="21212"/>
                  </a:cubicBezTo>
                  <a:cubicBezTo>
                    <a:pt x="14048" y="23255"/>
                    <a:pt x="11067" y="24500"/>
                    <a:pt x="7926" y="24782"/>
                  </a:cubicBezTo>
                  <a:close/>
                  <a:moveTo>
                    <a:pt x="13508" y="4601"/>
                  </a:moveTo>
                  <a:cubicBezTo>
                    <a:pt x="11422" y="4975"/>
                    <a:pt x="9490" y="5944"/>
                    <a:pt x="7951" y="7392"/>
                  </a:cubicBezTo>
                  <a:cubicBezTo>
                    <a:pt x="6405" y="8839"/>
                    <a:pt x="5307" y="10704"/>
                    <a:pt x="4798" y="12759"/>
                  </a:cubicBezTo>
                  <a:cubicBezTo>
                    <a:pt x="4423" y="13753"/>
                    <a:pt x="4270" y="14814"/>
                    <a:pt x="4344" y="15875"/>
                  </a:cubicBezTo>
                  <a:cubicBezTo>
                    <a:pt x="4417" y="16930"/>
                    <a:pt x="4718" y="17961"/>
                    <a:pt x="5227" y="18893"/>
                  </a:cubicBezTo>
                  <a:cubicBezTo>
                    <a:pt x="5534" y="19292"/>
                    <a:pt x="5920" y="19611"/>
                    <a:pt x="6368" y="19832"/>
                  </a:cubicBezTo>
                  <a:cubicBezTo>
                    <a:pt x="6816" y="20059"/>
                    <a:pt x="7307" y="20175"/>
                    <a:pt x="7803" y="20181"/>
                  </a:cubicBezTo>
                  <a:cubicBezTo>
                    <a:pt x="9932" y="19869"/>
                    <a:pt x="11919" y="18924"/>
                    <a:pt x="13508" y="17470"/>
                  </a:cubicBezTo>
                  <a:cubicBezTo>
                    <a:pt x="15091" y="16016"/>
                    <a:pt x="16201" y="14121"/>
                    <a:pt x="16698" y="12023"/>
                  </a:cubicBezTo>
                  <a:cubicBezTo>
                    <a:pt x="17084" y="11035"/>
                    <a:pt x="17250" y="9968"/>
                    <a:pt x="17176" y="8907"/>
                  </a:cubicBezTo>
                  <a:cubicBezTo>
                    <a:pt x="17096" y="7846"/>
                    <a:pt x="16790" y="6815"/>
                    <a:pt x="16269" y="5889"/>
                  </a:cubicBezTo>
                  <a:cubicBezTo>
                    <a:pt x="15974" y="5478"/>
                    <a:pt x="15594" y="5140"/>
                    <a:pt x="15146" y="4907"/>
                  </a:cubicBezTo>
                  <a:cubicBezTo>
                    <a:pt x="14698" y="4668"/>
                    <a:pt x="14195" y="4545"/>
                    <a:pt x="13692" y="4539"/>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816D883D-DA91-497E-B631-A5E673BDC5C9}"/>
                </a:ext>
              </a:extLst>
            </p:cNvPr>
            <p:cNvSpPr/>
            <p:nvPr/>
          </p:nvSpPr>
          <p:spPr>
            <a:xfrm>
              <a:off x="5997526" y="1397424"/>
              <a:ext cx="17399" cy="20181"/>
            </a:xfrm>
            <a:custGeom>
              <a:avLst/>
              <a:gdLst>
                <a:gd name="connsiteX0" fmla="*/ 11767 w 17399"/>
                <a:gd name="connsiteY0" fmla="*/ 0 h 20181"/>
                <a:gd name="connsiteX1" fmla="*/ 4621 w 17399"/>
                <a:gd name="connsiteY1" fmla="*/ 3116 h 20181"/>
                <a:gd name="connsiteX2" fmla="*/ 541 w 17399"/>
                <a:gd name="connsiteY2" fmla="*/ 9753 h 20181"/>
                <a:gd name="connsiteX3" fmla="*/ 5633 w 17399"/>
                <a:gd name="connsiteY3" fmla="*/ 20181 h 20181"/>
                <a:gd name="connsiteX4" fmla="*/ 12767 w 17399"/>
                <a:gd name="connsiteY4" fmla="*/ 17010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1" y="3116"/>
                  </a:cubicBezTo>
                  <a:cubicBezTo>
                    <a:pt x="2615" y="4858"/>
                    <a:pt x="1192" y="7177"/>
                    <a:pt x="541" y="9753"/>
                  </a:cubicBezTo>
                  <a:cubicBezTo>
                    <a:pt x="-1115" y="15335"/>
                    <a:pt x="1155" y="19997"/>
                    <a:pt x="5633" y="20181"/>
                  </a:cubicBezTo>
                  <a:cubicBezTo>
                    <a:pt x="8277" y="19869"/>
                    <a:pt x="10761" y="18764"/>
                    <a:pt x="12767" y="17010"/>
                  </a:cubicBezTo>
                  <a:cubicBezTo>
                    <a:pt x="14767" y="15262"/>
                    <a:pt x="16196" y="12943"/>
                    <a:pt x="16858" y="10367"/>
                  </a:cubicBezTo>
                  <a:cubicBezTo>
                    <a:pt x="18515" y="4785"/>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FDCF6592-885D-4A65-84A9-A1BD762D0D1B}"/>
                </a:ext>
              </a:extLst>
            </p:cNvPr>
            <p:cNvSpPr/>
            <p:nvPr/>
          </p:nvSpPr>
          <p:spPr>
            <a:xfrm>
              <a:off x="5995479" y="1395093"/>
              <a:ext cx="22068" cy="24782"/>
            </a:xfrm>
            <a:custGeom>
              <a:avLst/>
              <a:gdLst>
                <a:gd name="connsiteX0" fmla="*/ 7925 w 22068"/>
                <a:gd name="connsiteY0" fmla="*/ 24782 h 24782"/>
                <a:gd name="connsiteX1" fmla="*/ 4465 w 22068"/>
                <a:gd name="connsiteY1" fmla="*/ 23905 h 24782"/>
                <a:gd name="connsiteX2" fmla="*/ 1791 w 22068"/>
                <a:gd name="connsiteY2" fmla="*/ 21531 h 24782"/>
                <a:gd name="connsiteX3" fmla="*/ 67 w 22068"/>
                <a:gd name="connsiteY3" fmla="*/ 16599 h 24782"/>
                <a:gd name="connsiteX4" fmla="*/ 687 w 22068"/>
                <a:gd name="connsiteY4" fmla="*/ 11410 h 24782"/>
                <a:gd name="connsiteX5" fmla="*/ 5600 w 22068"/>
                <a:gd name="connsiteY5" fmla="*/ 3533 h 24782"/>
                <a:gd name="connsiteX6" fmla="*/ 14182 w 22068"/>
                <a:gd name="connsiteY6" fmla="*/ 0 h 24782"/>
                <a:gd name="connsiteX7" fmla="*/ 17635 w 22068"/>
                <a:gd name="connsiteY7" fmla="*/ 902 h 24782"/>
                <a:gd name="connsiteX8" fmla="*/ 20316 w 22068"/>
                <a:gd name="connsiteY8" fmla="*/ 3251 h 24782"/>
                <a:gd name="connsiteX9" fmla="*/ 22009 w 22068"/>
                <a:gd name="connsiteY9" fmla="*/ 8195 h 24782"/>
                <a:gd name="connsiteX10" fmla="*/ 21359 w 22068"/>
                <a:gd name="connsiteY10" fmla="*/ 13373 h 24782"/>
                <a:gd name="connsiteX11" fmla="*/ 16458 w 22068"/>
                <a:gd name="connsiteY11" fmla="*/ 21212 h 24782"/>
                <a:gd name="connsiteX12" fmla="*/ 7925 w 22068"/>
                <a:gd name="connsiteY12" fmla="*/ 24782 h 24782"/>
                <a:gd name="connsiteX13" fmla="*/ 13507 w 22068"/>
                <a:gd name="connsiteY13" fmla="*/ 4601 h 24782"/>
                <a:gd name="connsiteX14" fmla="*/ 7950 w 22068"/>
                <a:gd name="connsiteY14" fmla="*/ 7392 h 24782"/>
                <a:gd name="connsiteX15" fmla="*/ 4797 w 22068"/>
                <a:gd name="connsiteY15" fmla="*/ 12759 h 24782"/>
                <a:gd name="connsiteX16" fmla="*/ 4324 w 22068"/>
                <a:gd name="connsiteY16" fmla="*/ 15875 h 24782"/>
                <a:gd name="connsiteX17" fmla="*/ 5226 w 22068"/>
                <a:gd name="connsiteY17" fmla="*/ 18893 h 24782"/>
                <a:gd name="connsiteX18" fmla="*/ 6355 w 22068"/>
                <a:gd name="connsiteY18" fmla="*/ 19881 h 24782"/>
                <a:gd name="connsiteX19" fmla="*/ 7802 w 22068"/>
                <a:gd name="connsiteY19" fmla="*/ 20243 h 24782"/>
                <a:gd name="connsiteX20" fmla="*/ 13495 w 22068"/>
                <a:gd name="connsiteY20" fmla="*/ 17525 h 24782"/>
                <a:gd name="connsiteX21" fmla="*/ 16697 w 22068"/>
                <a:gd name="connsiteY21" fmla="*/ 12084 h 24782"/>
                <a:gd name="connsiteX22" fmla="*/ 17176 w 22068"/>
                <a:gd name="connsiteY22" fmla="*/ 8968 h 24782"/>
                <a:gd name="connsiteX23" fmla="*/ 16268 w 22068"/>
                <a:gd name="connsiteY23" fmla="*/ 5950 h 24782"/>
                <a:gd name="connsiteX24" fmla="*/ 15145 w 22068"/>
                <a:gd name="connsiteY24" fmla="*/ 4969 h 24782"/>
                <a:gd name="connsiteX25" fmla="*/ 13691 w 22068"/>
                <a:gd name="connsiteY25" fmla="*/ 4601 h 24782"/>
                <a:gd name="connsiteX26" fmla="*/ 13507 w 22068"/>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8" h="24782">
                  <a:moveTo>
                    <a:pt x="7925" y="24782"/>
                  </a:moveTo>
                  <a:cubicBezTo>
                    <a:pt x="6717" y="24770"/>
                    <a:pt x="5533" y="24469"/>
                    <a:pt x="4465" y="23905"/>
                  </a:cubicBezTo>
                  <a:cubicBezTo>
                    <a:pt x="3398" y="23341"/>
                    <a:pt x="2478" y="22525"/>
                    <a:pt x="1791" y="21531"/>
                  </a:cubicBezTo>
                  <a:cubicBezTo>
                    <a:pt x="852" y="20040"/>
                    <a:pt x="264" y="18353"/>
                    <a:pt x="67" y="16599"/>
                  </a:cubicBezTo>
                  <a:cubicBezTo>
                    <a:pt x="-123" y="14845"/>
                    <a:pt x="92" y="13072"/>
                    <a:pt x="687" y="11410"/>
                  </a:cubicBezTo>
                  <a:cubicBezTo>
                    <a:pt x="1460" y="8336"/>
                    <a:pt x="3177" y="5582"/>
                    <a:pt x="5600" y="3533"/>
                  </a:cubicBezTo>
                  <a:cubicBezTo>
                    <a:pt x="8023" y="1491"/>
                    <a:pt x="11023" y="252"/>
                    <a:pt x="14182" y="0"/>
                  </a:cubicBezTo>
                  <a:cubicBezTo>
                    <a:pt x="15390" y="25"/>
                    <a:pt x="16574" y="337"/>
                    <a:pt x="17635" y="902"/>
                  </a:cubicBezTo>
                  <a:cubicBezTo>
                    <a:pt x="18703" y="1466"/>
                    <a:pt x="19617" y="2270"/>
                    <a:pt x="20316" y="3251"/>
                  </a:cubicBezTo>
                  <a:cubicBezTo>
                    <a:pt x="21249" y="4748"/>
                    <a:pt x="21831" y="6441"/>
                    <a:pt x="22009" y="8195"/>
                  </a:cubicBezTo>
                  <a:cubicBezTo>
                    <a:pt x="22187" y="9944"/>
                    <a:pt x="21966" y="11716"/>
                    <a:pt x="21359" y="13373"/>
                  </a:cubicBezTo>
                  <a:cubicBezTo>
                    <a:pt x="20574" y="16427"/>
                    <a:pt x="18862" y="19169"/>
                    <a:pt x="16458" y="21212"/>
                  </a:cubicBezTo>
                  <a:cubicBezTo>
                    <a:pt x="14047" y="23255"/>
                    <a:pt x="11072" y="24500"/>
                    <a:pt x="7925" y="24782"/>
                  </a:cubicBezTo>
                  <a:close/>
                  <a:moveTo>
                    <a:pt x="13507" y="4601"/>
                  </a:moveTo>
                  <a:cubicBezTo>
                    <a:pt x="11428" y="4975"/>
                    <a:pt x="9495" y="5944"/>
                    <a:pt x="7950" y="7392"/>
                  </a:cubicBezTo>
                  <a:cubicBezTo>
                    <a:pt x="6404" y="8839"/>
                    <a:pt x="5306" y="10704"/>
                    <a:pt x="4797" y="12759"/>
                  </a:cubicBezTo>
                  <a:cubicBezTo>
                    <a:pt x="4410" y="13753"/>
                    <a:pt x="4251" y="14814"/>
                    <a:pt x="4324" y="15875"/>
                  </a:cubicBezTo>
                  <a:cubicBezTo>
                    <a:pt x="4398" y="16936"/>
                    <a:pt x="4705" y="17967"/>
                    <a:pt x="5226" y="18893"/>
                  </a:cubicBezTo>
                  <a:cubicBezTo>
                    <a:pt x="5520" y="19310"/>
                    <a:pt x="5907" y="19648"/>
                    <a:pt x="6355" y="19881"/>
                  </a:cubicBezTo>
                  <a:cubicBezTo>
                    <a:pt x="6802" y="20114"/>
                    <a:pt x="7299" y="20237"/>
                    <a:pt x="7802" y="20243"/>
                  </a:cubicBezTo>
                  <a:cubicBezTo>
                    <a:pt x="9931" y="19924"/>
                    <a:pt x="11912" y="18979"/>
                    <a:pt x="13495" y="17525"/>
                  </a:cubicBezTo>
                  <a:cubicBezTo>
                    <a:pt x="15084" y="16072"/>
                    <a:pt x="16194" y="14176"/>
                    <a:pt x="16697" y="12084"/>
                  </a:cubicBezTo>
                  <a:cubicBezTo>
                    <a:pt x="17083" y="11097"/>
                    <a:pt x="17249" y="10029"/>
                    <a:pt x="17176" y="8968"/>
                  </a:cubicBezTo>
                  <a:cubicBezTo>
                    <a:pt x="17102" y="7907"/>
                    <a:pt x="16789" y="6876"/>
                    <a:pt x="16268" y="5950"/>
                  </a:cubicBezTo>
                  <a:cubicBezTo>
                    <a:pt x="15979" y="5539"/>
                    <a:pt x="15593" y="5202"/>
                    <a:pt x="15145" y="4969"/>
                  </a:cubicBezTo>
                  <a:cubicBezTo>
                    <a:pt x="14697" y="4730"/>
                    <a:pt x="14200" y="4607"/>
                    <a:pt x="13691" y="4601"/>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1C1CAE58-5EE3-4604-85C6-29D061A526B1}"/>
                </a:ext>
              </a:extLst>
            </p:cNvPr>
            <p:cNvSpPr/>
            <p:nvPr/>
          </p:nvSpPr>
          <p:spPr>
            <a:xfrm>
              <a:off x="5748368" y="1420918"/>
              <a:ext cx="17297" cy="20181"/>
            </a:xfrm>
            <a:custGeom>
              <a:avLst/>
              <a:gdLst>
                <a:gd name="connsiteX0" fmla="*/ 5559 w 17297"/>
                <a:gd name="connsiteY0" fmla="*/ 20181 h 20181"/>
                <a:gd name="connsiteX1" fmla="*/ 12687 w 17297"/>
                <a:gd name="connsiteY1" fmla="*/ 17071 h 20181"/>
                <a:gd name="connsiteX2" fmla="*/ 16723 w 17297"/>
                <a:gd name="connsiteY2" fmla="*/ 10428 h 20181"/>
                <a:gd name="connsiteX3" fmla="*/ 11693 w 17297"/>
                <a:gd name="connsiteY3" fmla="*/ 0 h 20181"/>
                <a:gd name="connsiteX4" fmla="*/ 4541 w 17297"/>
                <a:gd name="connsiteY4" fmla="*/ 3147 h 20181"/>
                <a:gd name="connsiteX5" fmla="*/ 468 w 17297"/>
                <a:gd name="connsiteY5" fmla="*/ 9815 h 20181"/>
                <a:gd name="connsiteX6" fmla="*/ 5559 w 17297"/>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97" h="20181">
                  <a:moveTo>
                    <a:pt x="5559" y="20181"/>
                  </a:moveTo>
                  <a:cubicBezTo>
                    <a:pt x="8197" y="19905"/>
                    <a:pt x="10687" y="18820"/>
                    <a:pt x="12687" y="17071"/>
                  </a:cubicBezTo>
                  <a:cubicBezTo>
                    <a:pt x="14681" y="15329"/>
                    <a:pt x="16091" y="13004"/>
                    <a:pt x="16723" y="10428"/>
                  </a:cubicBezTo>
                  <a:cubicBezTo>
                    <a:pt x="18441" y="4846"/>
                    <a:pt x="16171" y="184"/>
                    <a:pt x="11693" y="0"/>
                  </a:cubicBezTo>
                  <a:cubicBezTo>
                    <a:pt x="9043" y="294"/>
                    <a:pt x="6547" y="1392"/>
                    <a:pt x="4541" y="3147"/>
                  </a:cubicBezTo>
                  <a:cubicBezTo>
                    <a:pt x="2535" y="4901"/>
                    <a:pt x="1112" y="7232"/>
                    <a:pt x="468" y="9815"/>
                  </a:cubicBezTo>
                  <a:cubicBezTo>
                    <a:pt x="-1004" y="15397"/>
                    <a:pt x="1081" y="20059"/>
                    <a:pt x="5559" y="20181"/>
                  </a:cubicBezTo>
                  <a:close/>
                </a:path>
              </a:pathLst>
            </a:custGeom>
            <a:solidFill>
              <a:srgbClr val="161616"/>
            </a:solidFill>
            <a:ln w="6134"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86604E72-8075-442B-8BEE-2128661A9111}"/>
                </a:ext>
              </a:extLst>
            </p:cNvPr>
            <p:cNvSpPr/>
            <p:nvPr/>
          </p:nvSpPr>
          <p:spPr>
            <a:xfrm>
              <a:off x="5745941" y="1418649"/>
              <a:ext cx="22068" cy="24781"/>
            </a:xfrm>
            <a:custGeom>
              <a:avLst/>
              <a:gdLst>
                <a:gd name="connsiteX0" fmla="*/ 8232 w 22068"/>
                <a:gd name="connsiteY0" fmla="*/ 24782 h 24781"/>
                <a:gd name="connsiteX1" fmla="*/ 7925 w 22068"/>
                <a:gd name="connsiteY1" fmla="*/ 24782 h 24781"/>
                <a:gd name="connsiteX2" fmla="*/ 4478 w 22068"/>
                <a:gd name="connsiteY2" fmla="*/ 23880 h 24781"/>
                <a:gd name="connsiteX3" fmla="*/ 1791 w 22068"/>
                <a:gd name="connsiteY3" fmla="*/ 21531 h 24781"/>
                <a:gd name="connsiteX4" fmla="*/ 67 w 22068"/>
                <a:gd name="connsiteY4" fmla="*/ 16599 h 24781"/>
                <a:gd name="connsiteX5" fmla="*/ 687 w 22068"/>
                <a:gd name="connsiteY5" fmla="*/ 11410 h 24781"/>
                <a:gd name="connsiteX6" fmla="*/ 5588 w 22068"/>
                <a:gd name="connsiteY6" fmla="*/ 3521 h 24781"/>
                <a:gd name="connsiteX7" fmla="*/ 14182 w 22068"/>
                <a:gd name="connsiteY7" fmla="*/ 0 h 24781"/>
                <a:gd name="connsiteX8" fmla="*/ 17642 w 22068"/>
                <a:gd name="connsiteY8" fmla="*/ 889 h 24781"/>
                <a:gd name="connsiteX9" fmla="*/ 20316 w 22068"/>
                <a:gd name="connsiteY9" fmla="*/ 3251 h 24781"/>
                <a:gd name="connsiteX10" fmla="*/ 22009 w 22068"/>
                <a:gd name="connsiteY10" fmla="*/ 8189 h 24781"/>
                <a:gd name="connsiteX11" fmla="*/ 21359 w 22068"/>
                <a:gd name="connsiteY11" fmla="*/ 13372 h 24781"/>
                <a:gd name="connsiteX12" fmla="*/ 16562 w 22068"/>
                <a:gd name="connsiteY12" fmla="*/ 21108 h 24781"/>
                <a:gd name="connsiteX13" fmla="*/ 8232 w 22068"/>
                <a:gd name="connsiteY13" fmla="*/ 24782 h 24781"/>
                <a:gd name="connsiteX14" fmla="*/ 8232 w 22068"/>
                <a:gd name="connsiteY14" fmla="*/ 20181 h 24781"/>
                <a:gd name="connsiteX15" fmla="*/ 13820 w 22068"/>
                <a:gd name="connsiteY15" fmla="*/ 17396 h 24781"/>
                <a:gd name="connsiteX16" fmla="*/ 17004 w 22068"/>
                <a:gd name="connsiteY16" fmla="*/ 12023 h 24781"/>
                <a:gd name="connsiteX17" fmla="*/ 17470 w 22068"/>
                <a:gd name="connsiteY17" fmla="*/ 8907 h 24781"/>
                <a:gd name="connsiteX18" fmla="*/ 16574 w 22068"/>
                <a:gd name="connsiteY18" fmla="*/ 5889 h 24781"/>
                <a:gd name="connsiteX19" fmla="*/ 15446 w 22068"/>
                <a:gd name="connsiteY19" fmla="*/ 4932 h 24781"/>
                <a:gd name="connsiteX20" fmla="*/ 13998 w 22068"/>
                <a:gd name="connsiteY20" fmla="*/ 4601 h 24781"/>
                <a:gd name="connsiteX21" fmla="*/ 8287 w 22068"/>
                <a:gd name="connsiteY21" fmla="*/ 7300 h 24781"/>
                <a:gd name="connsiteX22" fmla="*/ 5104 w 22068"/>
                <a:gd name="connsiteY22" fmla="*/ 12759 h 24781"/>
                <a:gd name="connsiteX23" fmla="*/ 4631 w 22068"/>
                <a:gd name="connsiteY23" fmla="*/ 15875 h 24781"/>
                <a:gd name="connsiteX24" fmla="*/ 5533 w 22068"/>
                <a:gd name="connsiteY24" fmla="*/ 18893 h 24781"/>
                <a:gd name="connsiteX25" fmla="*/ 6631 w 22068"/>
                <a:gd name="connsiteY25" fmla="*/ 19862 h 24781"/>
                <a:gd name="connsiteX26" fmla="*/ 8048 w 22068"/>
                <a:gd name="connsiteY26" fmla="*/ 20243 h 24781"/>
                <a:gd name="connsiteX27" fmla="*/ 8232 w 22068"/>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1">
                  <a:moveTo>
                    <a:pt x="8232" y="24782"/>
                  </a:moveTo>
                  <a:lnTo>
                    <a:pt x="7925" y="24782"/>
                  </a:lnTo>
                  <a:cubicBezTo>
                    <a:pt x="6723" y="24751"/>
                    <a:pt x="5539" y="24445"/>
                    <a:pt x="4478" y="23880"/>
                  </a:cubicBezTo>
                  <a:cubicBezTo>
                    <a:pt x="3411" y="23316"/>
                    <a:pt x="2490" y="22512"/>
                    <a:pt x="1791" y="21531"/>
                  </a:cubicBezTo>
                  <a:cubicBezTo>
                    <a:pt x="846" y="20040"/>
                    <a:pt x="258" y="18353"/>
                    <a:pt x="67" y="16599"/>
                  </a:cubicBezTo>
                  <a:cubicBezTo>
                    <a:pt x="-123" y="14845"/>
                    <a:pt x="92" y="13072"/>
                    <a:pt x="687" y="11410"/>
                  </a:cubicBezTo>
                  <a:cubicBezTo>
                    <a:pt x="1454" y="8330"/>
                    <a:pt x="3165" y="5570"/>
                    <a:pt x="5588" y="3521"/>
                  </a:cubicBezTo>
                  <a:cubicBezTo>
                    <a:pt x="8011" y="1472"/>
                    <a:pt x="11017" y="239"/>
                    <a:pt x="14182" y="0"/>
                  </a:cubicBezTo>
                  <a:cubicBezTo>
                    <a:pt x="15390" y="18"/>
                    <a:pt x="16574" y="325"/>
                    <a:pt x="17642" y="889"/>
                  </a:cubicBezTo>
                  <a:cubicBezTo>
                    <a:pt x="18703" y="1454"/>
                    <a:pt x="19623" y="2264"/>
                    <a:pt x="20316" y="3251"/>
                  </a:cubicBezTo>
                  <a:cubicBezTo>
                    <a:pt x="21249" y="4748"/>
                    <a:pt x="21825" y="6435"/>
                    <a:pt x="22009" y="8189"/>
                  </a:cubicBezTo>
                  <a:cubicBezTo>
                    <a:pt x="22187" y="9944"/>
                    <a:pt x="21966" y="11716"/>
                    <a:pt x="21359" y="13372"/>
                  </a:cubicBezTo>
                  <a:cubicBezTo>
                    <a:pt x="20574" y="16378"/>
                    <a:pt x="18905" y="19071"/>
                    <a:pt x="16562" y="21108"/>
                  </a:cubicBezTo>
                  <a:cubicBezTo>
                    <a:pt x="14219" y="23144"/>
                    <a:pt x="11317" y="24426"/>
                    <a:pt x="8232" y="24782"/>
                  </a:cubicBezTo>
                  <a:close/>
                  <a:moveTo>
                    <a:pt x="8232" y="20181"/>
                  </a:moveTo>
                  <a:cubicBezTo>
                    <a:pt x="10324" y="19807"/>
                    <a:pt x="12262" y="18844"/>
                    <a:pt x="13820" y="17396"/>
                  </a:cubicBezTo>
                  <a:cubicBezTo>
                    <a:pt x="15378" y="15949"/>
                    <a:pt x="16482" y="14084"/>
                    <a:pt x="17004" y="12023"/>
                  </a:cubicBezTo>
                  <a:cubicBezTo>
                    <a:pt x="17384" y="11029"/>
                    <a:pt x="17544" y="9968"/>
                    <a:pt x="17470" y="8907"/>
                  </a:cubicBezTo>
                  <a:cubicBezTo>
                    <a:pt x="17390" y="7852"/>
                    <a:pt x="17090" y="6821"/>
                    <a:pt x="16574" y="5889"/>
                  </a:cubicBezTo>
                  <a:cubicBezTo>
                    <a:pt x="16280" y="5484"/>
                    <a:pt x="15893" y="5153"/>
                    <a:pt x="15446" y="4932"/>
                  </a:cubicBezTo>
                  <a:cubicBezTo>
                    <a:pt x="14998" y="4705"/>
                    <a:pt x="14501" y="4594"/>
                    <a:pt x="13998" y="4601"/>
                  </a:cubicBezTo>
                  <a:cubicBezTo>
                    <a:pt x="11863" y="4901"/>
                    <a:pt x="9876" y="5846"/>
                    <a:pt x="8287" y="7300"/>
                  </a:cubicBezTo>
                  <a:cubicBezTo>
                    <a:pt x="6698" y="8760"/>
                    <a:pt x="5588" y="10661"/>
                    <a:pt x="5104" y="12759"/>
                  </a:cubicBezTo>
                  <a:cubicBezTo>
                    <a:pt x="4717" y="13747"/>
                    <a:pt x="4551" y="14814"/>
                    <a:pt x="4631" y="15875"/>
                  </a:cubicBezTo>
                  <a:cubicBezTo>
                    <a:pt x="4705" y="16936"/>
                    <a:pt x="5011" y="17967"/>
                    <a:pt x="5533" y="18893"/>
                  </a:cubicBezTo>
                  <a:cubicBezTo>
                    <a:pt x="5821" y="19298"/>
                    <a:pt x="6195" y="19629"/>
                    <a:pt x="6631" y="19862"/>
                  </a:cubicBezTo>
                  <a:cubicBezTo>
                    <a:pt x="7066" y="20102"/>
                    <a:pt x="7551" y="20230"/>
                    <a:pt x="8048" y="20243"/>
                  </a:cubicBezTo>
                  <a:lnTo>
                    <a:pt x="8232" y="20181"/>
                  </a:lnTo>
                  <a:close/>
                </a:path>
              </a:pathLst>
            </a:custGeom>
            <a:solidFill>
              <a:srgbClr val="0E0E0E"/>
            </a:solidFill>
            <a:ln w="6134"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CB03E61A-35BD-4934-A47D-D062800010A4}"/>
                </a:ext>
              </a:extLst>
            </p:cNvPr>
            <p:cNvSpPr/>
            <p:nvPr/>
          </p:nvSpPr>
          <p:spPr>
            <a:xfrm>
              <a:off x="5785038" y="1422329"/>
              <a:ext cx="17371" cy="20181"/>
            </a:xfrm>
            <a:custGeom>
              <a:avLst/>
              <a:gdLst>
                <a:gd name="connsiteX0" fmla="*/ 541 w 17371"/>
                <a:gd name="connsiteY0" fmla="*/ 9815 h 20181"/>
                <a:gd name="connsiteX1" fmla="*/ 5633 w 17371"/>
                <a:gd name="connsiteY1" fmla="*/ 20181 h 20181"/>
                <a:gd name="connsiteX2" fmla="*/ 12761 w 17371"/>
                <a:gd name="connsiteY2" fmla="*/ 17071 h 20181"/>
                <a:gd name="connsiteX3" fmla="*/ 16797 w 17371"/>
                <a:gd name="connsiteY3" fmla="*/ 10428 h 20181"/>
                <a:gd name="connsiteX4" fmla="*/ 11767 w 17371"/>
                <a:gd name="connsiteY4" fmla="*/ 0 h 20181"/>
                <a:gd name="connsiteX5" fmla="*/ 4614 w 17371"/>
                <a:gd name="connsiteY5" fmla="*/ 3147 h 20181"/>
                <a:gd name="connsiteX6" fmla="*/ 541 w 17371"/>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541" y="9815"/>
                  </a:moveTo>
                  <a:cubicBezTo>
                    <a:pt x="-1115" y="15397"/>
                    <a:pt x="1155" y="20059"/>
                    <a:pt x="5633" y="20181"/>
                  </a:cubicBezTo>
                  <a:cubicBezTo>
                    <a:pt x="8270" y="19905"/>
                    <a:pt x="10761" y="18820"/>
                    <a:pt x="12761" y="17071"/>
                  </a:cubicBezTo>
                  <a:cubicBezTo>
                    <a:pt x="14754" y="15329"/>
                    <a:pt x="16165" y="13005"/>
                    <a:pt x="16797" y="10428"/>
                  </a:cubicBezTo>
                  <a:cubicBezTo>
                    <a:pt x="18515" y="4846"/>
                    <a:pt x="16245" y="184"/>
                    <a:pt x="11767" y="0"/>
                  </a:cubicBezTo>
                  <a:cubicBezTo>
                    <a:pt x="9117" y="294"/>
                    <a:pt x="6620" y="1392"/>
                    <a:pt x="4614" y="3147"/>
                  </a:cubicBezTo>
                  <a:cubicBezTo>
                    <a:pt x="2609" y="4901"/>
                    <a:pt x="1186" y="7232"/>
                    <a:pt x="541" y="9815"/>
                  </a:cubicBezTo>
                  <a:close/>
                </a:path>
              </a:pathLst>
            </a:custGeom>
            <a:solidFill>
              <a:srgbClr val="161616"/>
            </a:solidFill>
            <a:ln w="6134"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6E2FE040-F361-4FCE-B6A7-0C7724C2B5AF}"/>
                </a:ext>
              </a:extLst>
            </p:cNvPr>
            <p:cNvSpPr/>
            <p:nvPr/>
          </p:nvSpPr>
          <p:spPr>
            <a:xfrm>
              <a:off x="5782685" y="1420059"/>
              <a:ext cx="22068" cy="24781"/>
            </a:xfrm>
            <a:custGeom>
              <a:avLst/>
              <a:gdLst>
                <a:gd name="connsiteX0" fmla="*/ 8232 w 22068"/>
                <a:gd name="connsiteY0" fmla="*/ 24782 h 24781"/>
                <a:gd name="connsiteX1" fmla="*/ 7925 w 22068"/>
                <a:gd name="connsiteY1" fmla="*/ 24782 h 24781"/>
                <a:gd name="connsiteX2" fmla="*/ 4478 w 22068"/>
                <a:gd name="connsiteY2" fmla="*/ 23880 h 24781"/>
                <a:gd name="connsiteX3" fmla="*/ 1791 w 22068"/>
                <a:gd name="connsiteY3" fmla="*/ 21531 h 24781"/>
                <a:gd name="connsiteX4" fmla="*/ 67 w 22068"/>
                <a:gd name="connsiteY4" fmla="*/ 16599 h 24781"/>
                <a:gd name="connsiteX5" fmla="*/ 687 w 22068"/>
                <a:gd name="connsiteY5" fmla="*/ 11410 h 24781"/>
                <a:gd name="connsiteX6" fmla="*/ 5570 w 22068"/>
                <a:gd name="connsiteY6" fmla="*/ 3503 h 24781"/>
                <a:gd name="connsiteX7" fmla="*/ 14182 w 22068"/>
                <a:gd name="connsiteY7" fmla="*/ 0 h 24781"/>
                <a:gd name="connsiteX8" fmla="*/ 17648 w 22068"/>
                <a:gd name="connsiteY8" fmla="*/ 877 h 24781"/>
                <a:gd name="connsiteX9" fmla="*/ 20316 w 22068"/>
                <a:gd name="connsiteY9" fmla="*/ 3251 h 24781"/>
                <a:gd name="connsiteX10" fmla="*/ 22009 w 22068"/>
                <a:gd name="connsiteY10" fmla="*/ 8189 h 24781"/>
                <a:gd name="connsiteX11" fmla="*/ 21359 w 22068"/>
                <a:gd name="connsiteY11" fmla="*/ 13372 h 24781"/>
                <a:gd name="connsiteX12" fmla="*/ 16562 w 22068"/>
                <a:gd name="connsiteY12" fmla="*/ 21108 h 24781"/>
                <a:gd name="connsiteX13" fmla="*/ 8232 w 22068"/>
                <a:gd name="connsiteY13" fmla="*/ 24782 h 24781"/>
                <a:gd name="connsiteX14" fmla="*/ 13814 w 22068"/>
                <a:gd name="connsiteY14" fmla="*/ 4601 h 24781"/>
                <a:gd name="connsiteX15" fmla="*/ 8256 w 22068"/>
                <a:gd name="connsiteY15" fmla="*/ 7392 h 24781"/>
                <a:gd name="connsiteX16" fmla="*/ 5103 w 22068"/>
                <a:gd name="connsiteY16" fmla="*/ 12759 h 24781"/>
                <a:gd name="connsiteX17" fmla="*/ 4631 w 22068"/>
                <a:gd name="connsiteY17" fmla="*/ 15875 h 24781"/>
                <a:gd name="connsiteX18" fmla="*/ 5533 w 22068"/>
                <a:gd name="connsiteY18" fmla="*/ 18893 h 24781"/>
                <a:gd name="connsiteX19" fmla="*/ 6631 w 22068"/>
                <a:gd name="connsiteY19" fmla="*/ 19862 h 24781"/>
                <a:gd name="connsiteX20" fmla="*/ 8048 w 22068"/>
                <a:gd name="connsiteY20" fmla="*/ 20243 h 24781"/>
                <a:gd name="connsiteX21" fmla="*/ 13777 w 22068"/>
                <a:gd name="connsiteY21" fmla="*/ 17562 h 24781"/>
                <a:gd name="connsiteX22" fmla="*/ 16942 w 22068"/>
                <a:gd name="connsiteY22" fmla="*/ 12084 h 24781"/>
                <a:gd name="connsiteX23" fmla="*/ 17458 w 22068"/>
                <a:gd name="connsiteY23" fmla="*/ 8974 h 24781"/>
                <a:gd name="connsiteX24" fmla="*/ 16574 w 22068"/>
                <a:gd name="connsiteY24" fmla="*/ 5950 h 24781"/>
                <a:gd name="connsiteX25" fmla="*/ 15446 w 22068"/>
                <a:gd name="connsiteY25" fmla="*/ 4993 h 24781"/>
                <a:gd name="connsiteX26" fmla="*/ 13998 w 22068"/>
                <a:gd name="connsiteY26" fmla="*/ 4662 h 24781"/>
                <a:gd name="connsiteX27" fmla="*/ 13814 w 22068"/>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1">
                  <a:moveTo>
                    <a:pt x="8232" y="24782"/>
                  </a:moveTo>
                  <a:lnTo>
                    <a:pt x="7925" y="24782"/>
                  </a:lnTo>
                  <a:cubicBezTo>
                    <a:pt x="6723" y="24751"/>
                    <a:pt x="5545" y="24445"/>
                    <a:pt x="4478" y="23880"/>
                  </a:cubicBezTo>
                  <a:cubicBezTo>
                    <a:pt x="3410" y="23316"/>
                    <a:pt x="2496" y="22512"/>
                    <a:pt x="1791" y="21531"/>
                  </a:cubicBezTo>
                  <a:cubicBezTo>
                    <a:pt x="853" y="20040"/>
                    <a:pt x="264" y="18353"/>
                    <a:pt x="67" y="16599"/>
                  </a:cubicBezTo>
                  <a:cubicBezTo>
                    <a:pt x="-123" y="14845"/>
                    <a:pt x="92" y="13072"/>
                    <a:pt x="687" y="11410"/>
                  </a:cubicBezTo>
                  <a:cubicBezTo>
                    <a:pt x="1435" y="8324"/>
                    <a:pt x="3147" y="5551"/>
                    <a:pt x="5570" y="3503"/>
                  </a:cubicBezTo>
                  <a:cubicBezTo>
                    <a:pt x="7999" y="1448"/>
                    <a:pt x="11017" y="221"/>
                    <a:pt x="14182" y="0"/>
                  </a:cubicBezTo>
                  <a:cubicBezTo>
                    <a:pt x="15391" y="12"/>
                    <a:pt x="16581" y="313"/>
                    <a:pt x="17648" y="877"/>
                  </a:cubicBezTo>
                  <a:cubicBezTo>
                    <a:pt x="18715" y="1442"/>
                    <a:pt x="19629" y="2257"/>
                    <a:pt x="20316" y="3251"/>
                  </a:cubicBezTo>
                  <a:cubicBezTo>
                    <a:pt x="21249" y="4748"/>
                    <a:pt x="21831" y="6435"/>
                    <a:pt x="22009" y="8189"/>
                  </a:cubicBezTo>
                  <a:cubicBezTo>
                    <a:pt x="22187" y="9944"/>
                    <a:pt x="21966" y="11716"/>
                    <a:pt x="21359" y="13372"/>
                  </a:cubicBezTo>
                  <a:cubicBezTo>
                    <a:pt x="20580" y="16378"/>
                    <a:pt x="18905" y="19071"/>
                    <a:pt x="16562" y="21108"/>
                  </a:cubicBezTo>
                  <a:cubicBezTo>
                    <a:pt x="14219" y="23144"/>
                    <a:pt x="11317" y="24426"/>
                    <a:pt x="8232" y="24782"/>
                  </a:cubicBezTo>
                  <a:close/>
                  <a:moveTo>
                    <a:pt x="13814" y="4601"/>
                  </a:moveTo>
                  <a:cubicBezTo>
                    <a:pt x="11734" y="4975"/>
                    <a:pt x="9802" y="5944"/>
                    <a:pt x="8256" y="7392"/>
                  </a:cubicBezTo>
                  <a:cubicBezTo>
                    <a:pt x="6711" y="8839"/>
                    <a:pt x="5619" y="10704"/>
                    <a:pt x="5103" y="12759"/>
                  </a:cubicBezTo>
                  <a:cubicBezTo>
                    <a:pt x="4717" y="13747"/>
                    <a:pt x="4557" y="14814"/>
                    <a:pt x="4631" y="15875"/>
                  </a:cubicBezTo>
                  <a:cubicBezTo>
                    <a:pt x="4705" y="16936"/>
                    <a:pt x="5011" y="17967"/>
                    <a:pt x="5533" y="18893"/>
                  </a:cubicBezTo>
                  <a:cubicBezTo>
                    <a:pt x="5821" y="19298"/>
                    <a:pt x="6195" y="19629"/>
                    <a:pt x="6631" y="19862"/>
                  </a:cubicBezTo>
                  <a:cubicBezTo>
                    <a:pt x="7066" y="20102"/>
                    <a:pt x="7557" y="20231"/>
                    <a:pt x="8048" y="20243"/>
                  </a:cubicBezTo>
                  <a:cubicBezTo>
                    <a:pt x="10189" y="19954"/>
                    <a:pt x="12188" y="19022"/>
                    <a:pt x="13777" y="17562"/>
                  </a:cubicBezTo>
                  <a:cubicBezTo>
                    <a:pt x="15372" y="16102"/>
                    <a:pt x="16476" y="14188"/>
                    <a:pt x="16942" y="12084"/>
                  </a:cubicBezTo>
                  <a:cubicBezTo>
                    <a:pt x="17347" y="11097"/>
                    <a:pt x="17519" y="10036"/>
                    <a:pt x="17458" y="8974"/>
                  </a:cubicBezTo>
                  <a:cubicBezTo>
                    <a:pt x="17390" y="7913"/>
                    <a:pt x="17090" y="6883"/>
                    <a:pt x="16574" y="5950"/>
                  </a:cubicBezTo>
                  <a:cubicBezTo>
                    <a:pt x="16280" y="5545"/>
                    <a:pt x="15894" y="5214"/>
                    <a:pt x="15446" y="4993"/>
                  </a:cubicBezTo>
                  <a:cubicBezTo>
                    <a:pt x="14998" y="4766"/>
                    <a:pt x="14501" y="4656"/>
                    <a:pt x="13998" y="4662"/>
                  </a:cubicBezTo>
                  <a:lnTo>
                    <a:pt x="13814" y="4601"/>
                  </a:lnTo>
                  <a:close/>
                </a:path>
              </a:pathLst>
            </a:custGeom>
            <a:solidFill>
              <a:srgbClr val="0E0E0E"/>
            </a:solidFill>
            <a:ln w="6134"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6CA0455E-DF68-42C1-AA7B-AEAC44273B1D}"/>
                </a:ext>
              </a:extLst>
            </p:cNvPr>
            <p:cNvSpPr/>
            <p:nvPr/>
          </p:nvSpPr>
          <p:spPr>
            <a:xfrm>
              <a:off x="5821782" y="1423740"/>
              <a:ext cx="17370" cy="20181"/>
            </a:xfrm>
            <a:custGeom>
              <a:avLst/>
              <a:gdLst>
                <a:gd name="connsiteX0" fmla="*/ 541 w 17370"/>
                <a:gd name="connsiteY0" fmla="*/ 9815 h 20181"/>
                <a:gd name="connsiteX1" fmla="*/ 5633 w 17370"/>
                <a:gd name="connsiteY1" fmla="*/ 20181 h 20181"/>
                <a:gd name="connsiteX2" fmla="*/ 12761 w 17370"/>
                <a:gd name="connsiteY2" fmla="*/ 17071 h 20181"/>
                <a:gd name="connsiteX3" fmla="*/ 16797 w 17370"/>
                <a:gd name="connsiteY3" fmla="*/ 10428 h 20181"/>
                <a:gd name="connsiteX4" fmla="*/ 11767 w 17370"/>
                <a:gd name="connsiteY4" fmla="*/ 0 h 20181"/>
                <a:gd name="connsiteX5" fmla="*/ 4615 w 17370"/>
                <a:gd name="connsiteY5" fmla="*/ 3147 h 20181"/>
                <a:gd name="connsiteX6" fmla="*/ 541 w 17370"/>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541" y="9815"/>
                  </a:moveTo>
                  <a:cubicBezTo>
                    <a:pt x="-1115" y="15397"/>
                    <a:pt x="1155" y="20059"/>
                    <a:pt x="5633" y="20181"/>
                  </a:cubicBezTo>
                  <a:cubicBezTo>
                    <a:pt x="8271" y="19905"/>
                    <a:pt x="10761" y="18820"/>
                    <a:pt x="12761" y="17071"/>
                  </a:cubicBezTo>
                  <a:cubicBezTo>
                    <a:pt x="14760" y="15329"/>
                    <a:pt x="16165" y="13004"/>
                    <a:pt x="16797" y="10428"/>
                  </a:cubicBezTo>
                  <a:cubicBezTo>
                    <a:pt x="18515" y="4846"/>
                    <a:pt x="16245" y="184"/>
                    <a:pt x="11767" y="0"/>
                  </a:cubicBezTo>
                  <a:cubicBezTo>
                    <a:pt x="9117" y="294"/>
                    <a:pt x="6627" y="1392"/>
                    <a:pt x="4615" y="3147"/>
                  </a:cubicBezTo>
                  <a:cubicBezTo>
                    <a:pt x="2609" y="4901"/>
                    <a:pt x="1192" y="7232"/>
                    <a:pt x="541" y="9815"/>
                  </a:cubicBezTo>
                  <a:close/>
                </a:path>
              </a:pathLst>
            </a:custGeom>
            <a:solidFill>
              <a:srgbClr val="161616"/>
            </a:solidFill>
            <a:ln w="6134"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D32E028A-944D-48F1-8C21-B936E82D8F7D}"/>
                </a:ext>
              </a:extLst>
            </p:cNvPr>
            <p:cNvSpPr/>
            <p:nvPr/>
          </p:nvSpPr>
          <p:spPr>
            <a:xfrm>
              <a:off x="5819182" y="1421470"/>
              <a:ext cx="22069" cy="24782"/>
            </a:xfrm>
            <a:custGeom>
              <a:avLst/>
              <a:gdLst>
                <a:gd name="connsiteX0" fmla="*/ 8478 w 22069"/>
                <a:gd name="connsiteY0" fmla="*/ 24782 h 24782"/>
                <a:gd name="connsiteX1" fmla="*/ 7926 w 22069"/>
                <a:gd name="connsiteY1" fmla="*/ 24782 h 24782"/>
                <a:gd name="connsiteX2" fmla="*/ 4485 w 22069"/>
                <a:gd name="connsiteY2" fmla="*/ 23862 h 24782"/>
                <a:gd name="connsiteX3" fmla="*/ 1792 w 22069"/>
                <a:gd name="connsiteY3" fmla="*/ 21531 h 24782"/>
                <a:gd name="connsiteX4" fmla="*/ 68 w 22069"/>
                <a:gd name="connsiteY4" fmla="*/ 16599 h 24782"/>
                <a:gd name="connsiteX5" fmla="*/ 688 w 22069"/>
                <a:gd name="connsiteY5" fmla="*/ 11410 h 24782"/>
                <a:gd name="connsiteX6" fmla="*/ 5570 w 22069"/>
                <a:gd name="connsiteY6" fmla="*/ 3503 h 24782"/>
                <a:gd name="connsiteX7" fmla="*/ 14183 w 22069"/>
                <a:gd name="connsiteY7" fmla="*/ 0 h 24782"/>
                <a:gd name="connsiteX8" fmla="*/ 17649 w 22069"/>
                <a:gd name="connsiteY8" fmla="*/ 877 h 24782"/>
                <a:gd name="connsiteX9" fmla="*/ 20317 w 22069"/>
                <a:gd name="connsiteY9" fmla="*/ 3251 h 24782"/>
                <a:gd name="connsiteX10" fmla="*/ 22010 w 22069"/>
                <a:gd name="connsiteY10" fmla="*/ 8189 h 24782"/>
                <a:gd name="connsiteX11" fmla="*/ 21360 w 22069"/>
                <a:gd name="connsiteY11" fmla="*/ 13373 h 24782"/>
                <a:gd name="connsiteX12" fmla="*/ 16661 w 22069"/>
                <a:gd name="connsiteY12" fmla="*/ 21046 h 24782"/>
                <a:gd name="connsiteX13" fmla="*/ 8478 w 22069"/>
                <a:gd name="connsiteY13" fmla="*/ 24782 h 24782"/>
                <a:gd name="connsiteX14" fmla="*/ 5350 w 22069"/>
                <a:gd name="connsiteY14" fmla="*/ 12514 h 24782"/>
                <a:gd name="connsiteX15" fmla="*/ 4877 w 22069"/>
                <a:gd name="connsiteY15" fmla="*/ 15630 h 24782"/>
                <a:gd name="connsiteX16" fmla="*/ 5779 w 22069"/>
                <a:gd name="connsiteY16" fmla="*/ 18648 h 24782"/>
                <a:gd name="connsiteX17" fmla="*/ 6877 w 22069"/>
                <a:gd name="connsiteY17" fmla="*/ 19617 h 24782"/>
                <a:gd name="connsiteX18" fmla="*/ 8294 w 22069"/>
                <a:gd name="connsiteY18" fmla="*/ 19997 h 24782"/>
                <a:gd name="connsiteX19" fmla="*/ 14005 w 22069"/>
                <a:gd name="connsiteY19" fmla="*/ 17274 h 24782"/>
                <a:gd name="connsiteX20" fmla="*/ 17250 w 22069"/>
                <a:gd name="connsiteY20" fmla="*/ 11839 h 24782"/>
                <a:gd name="connsiteX21" fmla="*/ 17710 w 22069"/>
                <a:gd name="connsiteY21" fmla="*/ 8723 h 24782"/>
                <a:gd name="connsiteX22" fmla="*/ 16820 w 22069"/>
                <a:gd name="connsiteY22" fmla="*/ 5705 h 24782"/>
                <a:gd name="connsiteX23" fmla="*/ 15692 w 22069"/>
                <a:gd name="connsiteY23" fmla="*/ 4748 h 24782"/>
                <a:gd name="connsiteX24" fmla="*/ 14244 w 22069"/>
                <a:gd name="connsiteY24" fmla="*/ 4417 h 24782"/>
                <a:gd name="connsiteX25" fmla="*/ 8687 w 22069"/>
                <a:gd name="connsiteY25" fmla="*/ 7208 h 24782"/>
                <a:gd name="connsiteX26" fmla="*/ 5534 w 22069"/>
                <a:gd name="connsiteY26" fmla="*/ 12575 h 24782"/>
                <a:gd name="connsiteX27" fmla="*/ 5350 w 22069"/>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478" y="24782"/>
                  </a:moveTo>
                  <a:lnTo>
                    <a:pt x="7926" y="24782"/>
                  </a:lnTo>
                  <a:cubicBezTo>
                    <a:pt x="6724" y="24739"/>
                    <a:pt x="5546" y="24426"/>
                    <a:pt x="4485" y="23862"/>
                  </a:cubicBezTo>
                  <a:cubicBezTo>
                    <a:pt x="3424" y="23304"/>
                    <a:pt x="2497" y="22506"/>
                    <a:pt x="1792" y="21531"/>
                  </a:cubicBezTo>
                  <a:cubicBezTo>
                    <a:pt x="847" y="20040"/>
                    <a:pt x="258" y="18353"/>
                    <a:pt x="68" y="16599"/>
                  </a:cubicBezTo>
                  <a:cubicBezTo>
                    <a:pt x="-122" y="14845"/>
                    <a:pt x="87" y="13072"/>
                    <a:pt x="688" y="11410"/>
                  </a:cubicBezTo>
                  <a:cubicBezTo>
                    <a:pt x="1436" y="8324"/>
                    <a:pt x="3147" y="5551"/>
                    <a:pt x="5570" y="3503"/>
                  </a:cubicBezTo>
                  <a:cubicBezTo>
                    <a:pt x="8000" y="1448"/>
                    <a:pt x="11012" y="221"/>
                    <a:pt x="14183" y="0"/>
                  </a:cubicBezTo>
                  <a:cubicBezTo>
                    <a:pt x="15391" y="12"/>
                    <a:pt x="16581" y="313"/>
                    <a:pt x="17649" y="877"/>
                  </a:cubicBezTo>
                  <a:cubicBezTo>
                    <a:pt x="18716" y="1442"/>
                    <a:pt x="19630" y="2257"/>
                    <a:pt x="20317" y="3251"/>
                  </a:cubicBezTo>
                  <a:cubicBezTo>
                    <a:pt x="21249" y="4748"/>
                    <a:pt x="21826" y="6435"/>
                    <a:pt x="22010" y="8189"/>
                  </a:cubicBezTo>
                  <a:cubicBezTo>
                    <a:pt x="22188" y="9944"/>
                    <a:pt x="21967" y="11716"/>
                    <a:pt x="21360" y="13373"/>
                  </a:cubicBezTo>
                  <a:cubicBezTo>
                    <a:pt x="20593" y="16341"/>
                    <a:pt x="18955" y="19010"/>
                    <a:pt x="16661" y="21046"/>
                  </a:cubicBezTo>
                  <a:cubicBezTo>
                    <a:pt x="14367" y="23077"/>
                    <a:pt x="11514" y="24377"/>
                    <a:pt x="8478" y="24782"/>
                  </a:cubicBezTo>
                  <a:close/>
                  <a:moveTo>
                    <a:pt x="5350" y="12514"/>
                  </a:moveTo>
                  <a:cubicBezTo>
                    <a:pt x="4963" y="13501"/>
                    <a:pt x="4798" y="14569"/>
                    <a:pt x="4877" y="15630"/>
                  </a:cubicBezTo>
                  <a:cubicBezTo>
                    <a:pt x="4951" y="16691"/>
                    <a:pt x="5257" y="17722"/>
                    <a:pt x="5779" y="18648"/>
                  </a:cubicBezTo>
                  <a:cubicBezTo>
                    <a:pt x="6067" y="19053"/>
                    <a:pt x="6441" y="19384"/>
                    <a:pt x="6877" y="19617"/>
                  </a:cubicBezTo>
                  <a:cubicBezTo>
                    <a:pt x="7313" y="19856"/>
                    <a:pt x="7797" y="19985"/>
                    <a:pt x="8294" y="19997"/>
                  </a:cubicBezTo>
                  <a:cubicBezTo>
                    <a:pt x="10423" y="19672"/>
                    <a:pt x="12416" y="18728"/>
                    <a:pt x="14005" y="17274"/>
                  </a:cubicBezTo>
                  <a:cubicBezTo>
                    <a:pt x="15600" y="15820"/>
                    <a:pt x="16728" y="13931"/>
                    <a:pt x="17250" y="11839"/>
                  </a:cubicBezTo>
                  <a:cubicBezTo>
                    <a:pt x="17630" y="10845"/>
                    <a:pt x="17790" y="9784"/>
                    <a:pt x="17710" y="8723"/>
                  </a:cubicBezTo>
                  <a:cubicBezTo>
                    <a:pt x="17636" y="7668"/>
                    <a:pt x="17336" y="6637"/>
                    <a:pt x="16820" y="5705"/>
                  </a:cubicBezTo>
                  <a:cubicBezTo>
                    <a:pt x="16526" y="5300"/>
                    <a:pt x="16140" y="4969"/>
                    <a:pt x="15692" y="4748"/>
                  </a:cubicBezTo>
                  <a:cubicBezTo>
                    <a:pt x="15244" y="4521"/>
                    <a:pt x="14747" y="4411"/>
                    <a:pt x="14244" y="4417"/>
                  </a:cubicBezTo>
                  <a:cubicBezTo>
                    <a:pt x="12158" y="4791"/>
                    <a:pt x="10226" y="5760"/>
                    <a:pt x="8687" y="7208"/>
                  </a:cubicBezTo>
                  <a:cubicBezTo>
                    <a:pt x="7141" y="8655"/>
                    <a:pt x="6043" y="10520"/>
                    <a:pt x="5534" y="12575"/>
                  </a:cubicBezTo>
                  <a:lnTo>
                    <a:pt x="5350" y="12514"/>
                  </a:lnTo>
                  <a:close/>
                </a:path>
              </a:pathLst>
            </a:custGeom>
            <a:solidFill>
              <a:srgbClr val="0E0E0E"/>
            </a:solidFill>
            <a:ln w="6134"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B13B6FF5-B1EC-463E-9E49-80BE46498565}"/>
                </a:ext>
              </a:extLst>
            </p:cNvPr>
            <p:cNvSpPr/>
            <p:nvPr/>
          </p:nvSpPr>
          <p:spPr>
            <a:xfrm>
              <a:off x="5858526" y="1425151"/>
              <a:ext cx="17371" cy="20181"/>
            </a:xfrm>
            <a:custGeom>
              <a:avLst/>
              <a:gdLst>
                <a:gd name="connsiteX0" fmla="*/ 541 w 17371"/>
                <a:gd name="connsiteY0" fmla="*/ 9815 h 20181"/>
                <a:gd name="connsiteX1" fmla="*/ 5633 w 17371"/>
                <a:gd name="connsiteY1" fmla="*/ 20181 h 20181"/>
                <a:gd name="connsiteX2" fmla="*/ 12761 w 17371"/>
                <a:gd name="connsiteY2" fmla="*/ 17071 h 20181"/>
                <a:gd name="connsiteX3" fmla="*/ 16797 w 17371"/>
                <a:gd name="connsiteY3" fmla="*/ 10428 h 20181"/>
                <a:gd name="connsiteX4" fmla="*/ 11767 w 17371"/>
                <a:gd name="connsiteY4" fmla="*/ 0 h 20181"/>
                <a:gd name="connsiteX5" fmla="*/ 4621 w 17371"/>
                <a:gd name="connsiteY5" fmla="*/ 3147 h 20181"/>
                <a:gd name="connsiteX6" fmla="*/ 541 w 17371"/>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541" y="9815"/>
                  </a:moveTo>
                  <a:cubicBezTo>
                    <a:pt x="-1115" y="15397"/>
                    <a:pt x="1155" y="20059"/>
                    <a:pt x="5633" y="20181"/>
                  </a:cubicBezTo>
                  <a:cubicBezTo>
                    <a:pt x="8277" y="19905"/>
                    <a:pt x="10761" y="18820"/>
                    <a:pt x="12761" y="17071"/>
                  </a:cubicBezTo>
                  <a:cubicBezTo>
                    <a:pt x="14760" y="15329"/>
                    <a:pt x="16171" y="13004"/>
                    <a:pt x="16797" y="10428"/>
                  </a:cubicBezTo>
                  <a:cubicBezTo>
                    <a:pt x="18515" y="4846"/>
                    <a:pt x="16245" y="184"/>
                    <a:pt x="11767" y="0"/>
                  </a:cubicBezTo>
                  <a:cubicBezTo>
                    <a:pt x="9123" y="294"/>
                    <a:pt x="6627" y="1392"/>
                    <a:pt x="4621" y="3147"/>
                  </a:cubicBezTo>
                  <a:cubicBezTo>
                    <a:pt x="2615" y="4901"/>
                    <a:pt x="1192" y="7232"/>
                    <a:pt x="541" y="9815"/>
                  </a:cubicBezTo>
                  <a:close/>
                </a:path>
              </a:pathLst>
            </a:custGeom>
            <a:solidFill>
              <a:srgbClr val="161616"/>
            </a:solidFill>
            <a:ln w="6134"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EE724D6E-6F89-43EB-A9DC-3FA47E8BC019}"/>
                </a:ext>
              </a:extLst>
            </p:cNvPr>
            <p:cNvSpPr/>
            <p:nvPr/>
          </p:nvSpPr>
          <p:spPr>
            <a:xfrm>
              <a:off x="5855987" y="1422881"/>
              <a:ext cx="22069" cy="24781"/>
            </a:xfrm>
            <a:custGeom>
              <a:avLst/>
              <a:gdLst>
                <a:gd name="connsiteX0" fmla="*/ 8417 w 22069"/>
                <a:gd name="connsiteY0" fmla="*/ 24782 h 24781"/>
                <a:gd name="connsiteX1" fmla="*/ 7926 w 22069"/>
                <a:gd name="connsiteY1" fmla="*/ 24782 h 24781"/>
                <a:gd name="connsiteX2" fmla="*/ 4479 w 22069"/>
                <a:gd name="connsiteY2" fmla="*/ 23880 h 24781"/>
                <a:gd name="connsiteX3" fmla="*/ 1792 w 22069"/>
                <a:gd name="connsiteY3" fmla="*/ 21531 h 24781"/>
                <a:gd name="connsiteX4" fmla="*/ 68 w 22069"/>
                <a:gd name="connsiteY4" fmla="*/ 16599 h 24781"/>
                <a:gd name="connsiteX5" fmla="*/ 688 w 22069"/>
                <a:gd name="connsiteY5" fmla="*/ 11410 h 24781"/>
                <a:gd name="connsiteX6" fmla="*/ 5583 w 22069"/>
                <a:gd name="connsiteY6" fmla="*/ 3509 h 24781"/>
                <a:gd name="connsiteX7" fmla="*/ 14183 w 22069"/>
                <a:gd name="connsiteY7" fmla="*/ 0 h 24781"/>
                <a:gd name="connsiteX8" fmla="*/ 17636 w 22069"/>
                <a:gd name="connsiteY8" fmla="*/ 889 h 24781"/>
                <a:gd name="connsiteX9" fmla="*/ 20317 w 22069"/>
                <a:gd name="connsiteY9" fmla="*/ 3251 h 24781"/>
                <a:gd name="connsiteX10" fmla="*/ 22010 w 22069"/>
                <a:gd name="connsiteY10" fmla="*/ 8189 h 24781"/>
                <a:gd name="connsiteX11" fmla="*/ 21360 w 22069"/>
                <a:gd name="connsiteY11" fmla="*/ 13372 h 24781"/>
                <a:gd name="connsiteX12" fmla="*/ 16637 w 22069"/>
                <a:gd name="connsiteY12" fmla="*/ 21059 h 24781"/>
                <a:gd name="connsiteX13" fmla="*/ 8417 w 22069"/>
                <a:gd name="connsiteY13" fmla="*/ 24782 h 24781"/>
                <a:gd name="connsiteX14" fmla="*/ 5288 w 22069"/>
                <a:gd name="connsiteY14" fmla="*/ 12514 h 24781"/>
                <a:gd name="connsiteX15" fmla="*/ 4816 w 22069"/>
                <a:gd name="connsiteY15" fmla="*/ 15630 h 24781"/>
                <a:gd name="connsiteX16" fmla="*/ 5718 w 22069"/>
                <a:gd name="connsiteY16" fmla="*/ 18648 h 24781"/>
                <a:gd name="connsiteX17" fmla="*/ 6816 w 22069"/>
                <a:gd name="connsiteY17" fmla="*/ 19617 h 24781"/>
                <a:gd name="connsiteX18" fmla="*/ 8233 w 22069"/>
                <a:gd name="connsiteY18" fmla="*/ 19997 h 24781"/>
                <a:gd name="connsiteX19" fmla="*/ 13931 w 22069"/>
                <a:gd name="connsiteY19" fmla="*/ 17255 h 24781"/>
                <a:gd name="connsiteX20" fmla="*/ 17188 w 22069"/>
                <a:gd name="connsiteY20" fmla="*/ 11839 h 24781"/>
                <a:gd name="connsiteX21" fmla="*/ 17649 w 22069"/>
                <a:gd name="connsiteY21" fmla="*/ 8723 h 24781"/>
                <a:gd name="connsiteX22" fmla="*/ 16759 w 22069"/>
                <a:gd name="connsiteY22" fmla="*/ 5705 h 24781"/>
                <a:gd name="connsiteX23" fmla="*/ 15631 w 22069"/>
                <a:gd name="connsiteY23" fmla="*/ 4748 h 24781"/>
                <a:gd name="connsiteX24" fmla="*/ 14183 w 22069"/>
                <a:gd name="connsiteY24" fmla="*/ 4417 h 24781"/>
                <a:gd name="connsiteX25" fmla="*/ 8509 w 22069"/>
                <a:gd name="connsiteY25" fmla="*/ 7152 h 24781"/>
                <a:gd name="connsiteX26" fmla="*/ 5288 w 22069"/>
                <a:gd name="connsiteY26" fmla="*/ 12575 h 24781"/>
                <a:gd name="connsiteX27" fmla="*/ 5288 w 22069"/>
                <a:gd name="connsiteY27"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417" y="24782"/>
                  </a:moveTo>
                  <a:lnTo>
                    <a:pt x="7926" y="24782"/>
                  </a:lnTo>
                  <a:cubicBezTo>
                    <a:pt x="6724" y="24751"/>
                    <a:pt x="5540" y="24438"/>
                    <a:pt x="4479" y="23880"/>
                  </a:cubicBezTo>
                  <a:cubicBezTo>
                    <a:pt x="3411" y="23316"/>
                    <a:pt x="2491" y="22512"/>
                    <a:pt x="1792" y="21531"/>
                  </a:cubicBezTo>
                  <a:cubicBezTo>
                    <a:pt x="847" y="20040"/>
                    <a:pt x="258" y="18353"/>
                    <a:pt x="68" y="16599"/>
                  </a:cubicBezTo>
                  <a:cubicBezTo>
                    <a:pt x="-122" y="14845"/>
                    <a:pt x="87" y="13072"/>
                    <a:pt x="688" y="11410"/>
                  </a:cubicBezTo>
                  <a:cubicBezTo>
                    <a:pt x="1442" y="8324"/>
                    <a:pt x="3160" y="5564"/>
                    <a:pt x="5583" y="3509"/>
                  </a:cubicBezTo>
                  <a:cubicBezTo>
                    <a:pt x="8006" y="1460"/>
                    <a:pt x="11018" y="233"/>
                    <a:pt x="14183" y="0"/>
                  </a:cubicBezTo>
                  <a:cubicBezTo>
                    <a:pt x="15391" y="18"/>
                    <a:pt x="16575" y="325"/>
                    <a:pt x="17636" y="889"/>
                  </a:cubicBezTo>
                  <a:cubicBezTo>
                    <a:pt x="18704" y="1454"/>
                    <a:pt x="19624" y="2263"/>
                    <a:pt x="20317" y="3251"/>
                  </a:cubicBezTo>
                  <a:cubicBezTo>
                    <a:pt x="21249" y="4748"/>
                    <a:pt x="21826" y="6435"/>
                    <a:pt x="22010" y="8189"/>
                  </a:cubicBezTo>
                  <a:cubicBezTo>
                    <a:pt x="22188" y="9943"/>
                    <a:pt x="21967" y="11716"/>
                    <a:pt x="21360" y="13372"/>
                  </a:cubicBezTo>
                  <a:cubicBezTo>
                    <a:pt x="20587" y="16348"/>
                    <a:pt x="18943" y="19028"/>
                    <a:pt x="16637" y="21059"/>
                  </a:cubicBezTo>
                  <a:cubicBezTo>
                    <a:pt x="14330" y="23095"/>
                    <a:pt x="11465" y="24389"/>
                    <a:pt x="8417" y="24782"/>
                  </a:cubicBezTo>
                  <a:close/>
                  <a:moveTo>
                    <a:pt x="5288" y="12514"/>
                  </a:moveTo>
                  <a:cubicBezTo>
                    <a:pt x="4902" y="13501"/>
                    <a:pt x="4736" y="14569"/>
                    <a:pt x="4816" y="15630"/>
                  </a:cubicBezTo>
                  <a:cubicBezTo>
                    <a:pt x="4889" y="16691"/>
                    <a:pt x="5196" y="17722"/>
                    <a:pt x="5718" y="18648"/>
                  </a:cubicBezTo>
                  <a:cubicBezTo>
                    <a:pt x="6006" y="19053"/>
                    <a:pt x="6380" y="19384"/>
                    <a:pt x="6816" y="19617"/>
                  </a:cubicBezTo>
                  <a:cubicBezTo>
                    <a:pt x="7251" y="19856"/>
                    <a:pt x="7736" y="19985"/>
                    <a:pt x="8233" y="19997"/>
                  </a:cubicBezTo>
                  <a:cubicBezTo>
                    <a:pt x="10361" y="19660"/>
                    <a:pt x="12336" y="18703"/>
                    <a:pt x="13931" y="17255"/>
                  </a:cubicBezTo>
                  <a:cubicBezTo>
                    <a:pt x="15520" y="15808"/>
                    <a:pt x="16655" y="13924"/>
                    <a:pt x="17188" y="11839"/>
                  </a:cubicBezTo>
                  <a:cubicBezTo>
                    <a:pt x="17569" y="10845"/>
                    <a:pt x="17728" y="9784"/>
                    <a:pt x="17649" y="8723"/>
                  </a:cubicBezTo>
                  <a:cubicBezTo>
                    <a:pt x="17575" y="7668"/>
                    <a:pt x="17275" y="6637"/>
                    <a:pt x="16759" y="5705"/>
                  </a:cubicBezTo>
                  <a:cubicBezTo>
                    <a:pt x="16465" y="5300"/>
                    <a:pt x="16078" y="4969"/>
                    <a:pt x="15631" y="4748"/>
                  </a:cubicBezTo>
                  <a:cubicBezTo>
                    <a:pt x="15183" y="4521"/>
                    <a:pt x="14686" y="4410"/>
                    <a:pt x="14183" y="4417"/>
                  </a:cubicBezTo>
                  <a:cubicBezTo>
                    <a:pt x="12060" y="4754"/>
                    <a:pt x="10085" y="5705"/>
                    <a:pt x="8509" y="7152"/>
                  </a:cubicBezTo>
                  <a:cubicBezTo>
                    <a:pt x="6926" y="8606"/>
                    <a:pt x="5803" y="10489"/>
                    <a:pt x="5288" y="12575"/>
                  </a:cubicBezTo>
                  <a:lnTo>
                    <a:pt x="5288" y="12514"/>
                  </a:lnTo>
                  <a:close/>
                </a:path>
              </a:pathLst>
            </a:custGeom>
            <a:solidFill>
              <a:srgbClr val="0E0E0E"/>
            </a:solidFill>
            <a:ln w="6134"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E677E359-7C44-4CB5-BE30-096D037036EA}"/>
                </a:ext>
              </a:extLst>
            </p:cNvPr>
            <p:cNvSpPr/>
            <p:nvPr/>
          </p:nvSpPr>
          <p:spPr>
            <a:xfrm>
              <a:off x="5895086" y="1426562"/>
              <a:ext cx="17469" cy="20181"/>
            </a:xfrm>
            <a:custGeom>
              <a:avLst/>
              <a:gdLst>
                <a:gd name="connsiteX0" fmla="*/ 11767 w 17469"/>
                <a:gd name="connsiteY0" fmla="*/ 0 h 20181"/>
                <a:gd name="connsiteX1" fmla="*/ 4621 w 17469"/>
                <a:gd name="connsiteY1" fmla="*/ 3147 h 20181"/>
                <a:gd name="connsiteX2" fmla="*/ 541 w 17469"/>
                <a:gd name="connsiteY2" fmla="*/ 9815 h 20181"/>
                <a:gd name="connsiteX3" fmla="*/ 5633 w 17469"/>
                <a:gd name="connsiteY3" fmla="*/ 20181 h 20181"/>
                <a:gd name="connsiteX4" fmla="*/ 12761 w 17469"/>
                <a:gd name="connsiteY4" fmla="*/ 17071 h 20181"/>
                <a:gd name="connsiteX5" fmla="*/ 16797 w 17469"/>
                <a:gd name="connsiteY5" fmla="*/ 10428 h 20181"/>
                <a:gd name="connsiteX6" fmla="*/ 11767 w 1746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69" h="20181">
                  <a:moveTo>
                    <a:pt x="11767" y="0"/>
                  </a:moveTo>
                  <a:cubicBezTo>
                    <a:pt x="9123" y="294"/>
                    <a:pt x="6627" y="1392"/>
                    <a:pt x="4621" y="3147"/>
                  </a:cubicBezTo>
                  <a:cubicBezTo>
                    <a:pt x="2615" y="4901"/>
                    <a:pt x="1191" y="7232"/>
                    <a:pt x="541" y="9815"/>
                  </a:cubicBezTo>
                  <a:cubicBezTo>
                    <a:pt x="-1115" y="15397"/>
                    <a:pt x="1155" y="20059"/>
                    <a:pt x="5633" y="20181"/>
                  </a:cubicBezTo>
                  <a:cubicBezTo>
                    <a:pt x="8277" y="19905"/>
                    <a:pt x="10761" y="18820"/>
                    <a:pt x="12761" y="17071"/>
                  </a:cubicBezTo>
                  <a:cubicBezTo>
                    <a:pt x="14760" y="15329"/>
                    <a:pt x="16171" y="13004"/>
                    <a:pt x="16797" y="10428"/>
                  </a:cubicBezTo>
                  <a:cubicBezTo>
                    <a:pt x="18698" y="4846"/>
                    <a:pt x="16429" y="184"/>
                    <a:pt x="11767" y="0"/>
                  </a:cubicBezTo>
                  <a:close/>
                </a:path>
              </a:pathLst>
            </a:custGeom>
            <a:solidFill>
              <a:srgbClr val="161616"/>
            </a:solidFill>
            <a:ln w="6134"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80FDAF9A-D7FE-4EEE-92F6-6E841A6E7A71}"/>
                </a:ext>
              </a:extLst>
            </p:cNvPr>
            <p:cNvSpPr/>
            <p:nvPr/>
          </p:nvSpPr>
          <p:spPr>
            <a:xfrm>
              <a:off x="5892798" y="1424292"/>
              <a:ext cx="21940" cy="24781"/>
            </a:xfrm>
            <a:custGeom>
              <a:avLst/>
              <a:gdLst>
                <a:gd name="connsiteX0" fmla="*/ 8349 w 21940"/>
                <a:gd name="connsiteY0" fmla="*/ 24782 h 24781"/>
                <a:gd name="connsiteX1" fmla="*/ 7920 w 21940"/>
                <a:gd name="connsiteY1" fmla="*/ 24782 h 24781"/>
                <a:gd name="connsiteX2" fmla="*/ 4473 w 21940"/>
                <a:gd name="connsiteY2" fmla="*/ 23880 h 24781"/>
                <a:gd name="connsiteX3" fmla="*/ 1786 w 21940"/>
                <a:gd name="connsiteY3" fmla="*/ 21531 h 24781"/>
                <a:gd name="connsiteX4" fmla="*/ 68 w 21940"/>
                <a:gd name="connsiteY4" fmla="*/ 16599 h 24781"/>
                <a:gd name="connsiteX5" fmla="*/ 681 w 21940"/>
                <a:gd name="connsiteY5" fmla="*/ 11410 h 24781"/>
                <a:gd name="connsiteX6" fmla="*/ 5460 w 21940"/>
                <a:gd name="connsiteY6" fmla="*/ 3656 h 24781"/>
                <a:gd name="connsiteX7" fmla="*/ 13809 w 21940"/>
                <a:gd name="connsiteY7" fmla="*/ 0 h 24781"/>
                <a:gd name="connsiteX8" fmla="*/ 14054 w 21940"/>
                <a:gd name="connsiteY8" fmla="*/ 0 h 24781"/>
                <a:gd name="connsiteX9" fmla="*/ 17508 w 21940"/>
                <a:gd name="connsiteY9" fmla="*/ 889 h 24781"/>
                <a:gd name="connsiteX10" fmla="*/ 20188 w 21940"/>
                <a:gd name="connsiteY10" fmla="*/ 3251 h 24781"/>
                <a:gd name="connsiteX11" fmla="*/ 21881 w 21940"/>
                <a:gd name="connsiteY11" fmla="*/ 8189 h 24781"/>
                <a:gd name="connsiteX12" fmla="*/ 21231 w 21940"/>
                <a:gd name="connsiteY12" fmla="*/ 13372 h 24781"/>
                <a:gd name="connsiteX13" fmla="*/ 16532 w 21940"/>
                <a:gd name="connsiteY13" fmla="*/ 21046 h 24781"/>
                <a:gd name="connsiteX14" fmla="*/ 8349 w 21940"/>
                <a:gd name="connsiteY14" fmla="*/ 24782 h 24781"/>
                <a:gd name="connsiteX15" fmla="*/ 13931 w 21940"/>
                <a:gd name="connsiteY15" fmla="*/ 4601 h 24781"/>
                <a:gd name="connsiteX16" fmla="*/ 8368 w 21940"/>
                <a:gd name="connsiteY16" fmla="*/ 7392 h 24781"/>
                <a:gd name="connsiteX17" fmla="*/ 5221 w 21940"/>
                <a:gd name="connsiteY17" fmla="*/ 12759 h 24781"/>
                <a:gd name="connsiteX18" fmla="*/ 4742 w 21940"/>
                <a:gd name="connsiteY18" fmla="*/ 15875 h 24781"/>
                <a:gd name="connsiteX19" fmla="*/ 5650 w 21940"/>
                <a:gd name="connsiteY19" fmla="*/ 18893 h 24781"/>
                <a:gd name="connsiteX20" fmla="*/ 6748 w 21940"/>
                <a:gd name="connsiteY20" fmla="*/ 19862 h 24781"/>
                <a:gd name="connsiteX21" fmla="*/ 8165 w 21940"/>
                <a:gd name="connsiteY21" fmla="*/ 20243 h 24781"/>
                <a:gd name="connsiteX22" fmla="*/ 13901 w 21940"/>
                <a:gd name="connsiteY22" fmla="*/ 17550 h 24781"/>
                <a:gd name="connsiteX23" fmla="*/ 17121 w 21940"/>
                <a:gd name="connsiteY23" fmla="*/ 12084 h 24781"/>
                <a:gd name="connsiteX24" fmla="*/ 17581 w 21940"/>
                <a:gd name="connsiteY24" fmla="*/ 8968 h 24781"/>
                <a:gd name="connsiteX25" fmla="*/ 16692 w 21940"/>
                <a:gd name="connsiteY25" fmla="*/ 5950 h 24781"/>
                <a:gd name="connsiteX26" fmla="*/ 15563 w 21940"/>
                <a:gd name="connsiteY26" fmla="*/ 4993 h 24781"/>
                <a:gd name="connsiteX27" fmla="*/ 14115 w 21940"/>
                <a:gd name="connsiteY27" fmla="*/ 4662 h 24781"/>
                <a:gd name="connsiteX28" fmla="*/ 13931 w 21940"/>
                <a:gd name="connsiteY28"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940" h="24781">
                  <a:moveTo>
                    <a:pt x="8349" y="24782"/>
                  </a:moveTo>
                  <a:lnTo>
                    <a:pt x="7920" y="24782"/>
                  </a:lnTo>
                  <a:cubicBezTo>
                    <a:pt x="6718" y="24751"/>
                    <a:pt x="5534" y="24438"/>
                    <a:pt x="4473" y="23880"/>
                  </a:cubicBezTo>
                  <a:cubicBezTo>
                    <a:pt x="3405" y="23316"/>
                    <a:pt x="2485" y="22512"/>
                    <a:pt x="1786" y="21531"/>
                  </a:cubicBezTo>
                  <a:cubicBezTo>
                    <a:pt x="847" y="20034"/>
                    <a:pt x="258" y="18347"/>
                    <a:pt x="68" y="16599"/>
                  </a:cubicBezTo>
                  <a:cubicBezTo>
                    <a:pt x="-122" y="14845"/>
                    <a:pt x="87" y="13072"/>
                    <a:pt x="681" y="11410"/>
                  </a:cubicBezTo>
                  <a:cubicBezTo>
                    <a:pt x="1448" y="8398"/>
                    <a:pt x="3117" y="5692"/>
                    <a:pt x="5460" y="3656"/>
                  </a:cubicBezTo>
                  <a:cubicBezTo>
                    <a:pt x="7809" y="1613"/>
                    <a:pt x="10717" y="337"/>
                    <a:pt x="13809" y="0"/>
                  </a:cubicBezTo>
                  <a:lnTo>
                    <a:pt x="14054" y="0"/>
                  </a:lnTo>
                  <a:cubicBezTo>
                    <a:pt x="15262" y="18"/>
                    <a:pt x="16446" y="325"/>
                    <a:pt x="17508" y="889"/>
                  </a:cubicBezTo>
                  <a:cubicBezTo>
                    <a:pt x="18575" y="1454"/>
                    <a:pt x="19495" y="2264"/>
                    <a:pt x="20188" y="3251"/>
                  </a:cubicBezTo>
                  <a:cubicBezTo>
                    <a:pt x="21121" y="4748"/>
                    <a:pt x="21697" y="6435"/>
                    <a:pt x="21881" y="8189"/>
                  </a:cubicBezTo>
                  <a:cubicBezTo>
                    <a:pt x="22059" y="9944"/>
                    <a:pt x="21838" y="11716"/>
                    <a:pt x="21231" y="13372"/>
                  </a:cubicBezTo>
                  <a:cubicBezTo>
                    <a:pt x="20464" y="16341"/>
                    <a:pt x="18826" y="19010"/>
                    <a:pt x="16532" y="21046"/>
                  </a:cubicBezTo>
                  <a:cubicBezTo>
                    <a:pt x="14238" y="23077"/>
                    <a:pt x="11386" y="24377"/>
                    <a:pt x="8349" y="24782"/>
                  </a:cubicBezTo>
                  <a:close/>
                  <a:moveTo>
                    <a:pt x="13931" y="4601"/>
                  </a:moveTo>
                  <a:cubicBezTo>
                    <a:pt x="11846" y="4975"/>
                    <a:pt x="9913" y="5944"/>
                    <a:pt x="8368" y="7392"/>
                  </a:cubicBezTo>
                  <a:cubicBezTo>
                    <a:pt x="6828" y="8839"/>
                    <a:pt x="5730" y="10704"/>
                    <a:pt x="5221" y="12759"/>
                  </a:cubicBezTo>
                  <a:cubicBezTo>
                    <a:pt x="4834" y="13747"/>
                    <a:pt x="4669" y="14814"/>
                    <a:pt x="4742" y="15875"/>
                  </a:cubicBezTo>
                  <a:cubicBezTo>
                    <a:pt x="4822" y="16936"/>
                    <a:pt x="5129" y="17967"/>
                    <a:pt x="5650" y="18893"/>
                  </a:cubicBezTo>
                  <a:cubicBezTo>
                    <a:pt x="5938" y="19298"/>
                    <a:pt x="6313" y="19629"/>
                    <a:pt x="6748" y="19862"/>
                  </a:cubicBezTo>
                  <a:cubicBezTo>
                    <a:pt x="7184" y="20102"/>
                    <a:pt x="7669" y="20231"/>
                    <a:pt x="8165" y="20243"/>
                  </a:cubicBezTo>
                  <a:cubicBezTo>
                    <a:pt x="10306" y="19942"/>
                    <a:pt x="12306" y="19004"/>
                    <a:pt x="13901" y="17550"/>
                  </a:cubicBezTo>
                  <a:cubicBezTo>
                    <a:pt x="15502" y="16090"/>
                    <a:pt x="16624" y="14188"/>
                    <a:pt x="17121" y="12084"/>
                  </a:cubicBezTo>
                  <a:cubicBezTo>
                    <a:pt x="17501" y="11091"/>
                    <a:pt x="17655" y="10029"/>
                    <a:pt x="17581" y="8968"/>
                  </a:cubicBezTo>
                  <a:cubicBezTo>
                    <a:pt x="17508" y="7913"/>
                    <a:pt x="17207" y="6876"/>
                    <a:pt x="16692" y="5950"/>
                  </a:cubicBezTo>
                  <a:cubicBezTo>
                    <a:pt x="16397" y="5545"/>
                    <a:pt x="16011" y="5214"/>
                    <a:pt x="15563" y="4993"/>
                  </a:cubicBezTo>
                  <a:cubicBezTo>
                    <a:pt x="15109" y="4766"/>
                    <a:pt x="14619" y="4656"/>
                    <a:pt x="14115" y="4662"/>
                  </a:cubicBezTo>
                  <a:lnTo>
                    <a:pt x="13931" y="4601"/>
                  </a:lnTo>
                  <a:close/>
                </a:path>
              </a:pathLst>
            </a:custGeom>
            <a:solidFill>
              <a:srgbClr val="0E0E0E"/>
            </a:solidFill>
            <a:ln w="6134"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1DFB4204-9AA5-44E5-8143-1ADE60586216}"/>
                </a:ext>
              </a:extLst>
            </p:cNvPr>
            <p:cNvSpPr/>
            <p:nvPr/>
          </p:nvSpPr>
          <p:spPr>
            <a:xfrm>
              <a:off x="5931891" y="1427972"/>
              <a:ext cx="17463" cy="20181"/>
            </a:xfrm>
            <a:custGeom>
              <a:avLst/>
              <a:gdLst>
                <a:gd name="connsiteX0" fmla="*/ 11767 w 17463"/>
                <a:gd name="connsiteY0" fmla="*/ 0 h 20181"/>
                <a:gd name="connsiteX1" fmla="*/ 4621 w 17463"/>
                <a:gd name="connsiteY1" fmla="*/ 3147 h 20181"/>
                <a:gd name="connsiteX2" fmla="*/ 541 w 17463"/>
                <a:gd name="connsiteY2" fmla="*/ 9815 h 20181"/>
                <a:gd name="connsiteX3" fmla="*/ 5633 w 17463"/>
                <a:gd name="connsiteY3" fmla="*/ 20181 h 20181"/>
                <a:gd name="connsiteX4" fmla="*/ 12773 w 17463"/>
                <a:gd name="connsiteY4" fmla="*/ 17059 h 20181"/>
                <a:gd name="connsiteX5" fmla="*/ 16858 w 17463"/>
                <a:gd name="connsiteY5" fmla="*/ 10428 h 20181"/>
                <a:gd name="connsiteX6" fmla="*/ 11767 w 17463"/>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63" h="20181">
                  <a:moveTo>
                    <a:pt x="11767" y="0"/>
                  </a:moveTo>
                  <a:cubicBezTo>
                    <a:pt x="9123" y="294"/>
                    <a:pt x="6627" y="1392"/>
                    <a:pt x="4621" y="3147"/>
                  </a:cubicBezTo>
                  <a:cubicBezTo>
                    <a:pt x="2615" y="4901"/>
                    <a:pt x="1191" y="7232"/>
                    <a:pt x="541" y="9815"/>
                  </a:cubicBezTo>
                  <a:cubicBezTo>
                    <a:pt x="-1115" y="15397"/>
                    <a:pt x="1155" y="20059"/>
                    <a:pt x="5633" y="20181"/>
                  </a:cubicBezTo>
                  <a:cubicBezTo>
                    <a:pt x="8277" y="19893"/>
                    <a:pt x="10767" y="18801"/>
                    <a:pt x="12773" y="17059"/>
                  </a:cubicBezTo>
                  <a:cubicBezTo>
                    <a:pt x="14779" y="15317"/>
                    <a:pt x="16202" y="13005"/>
                    <a:pt x="16858" y="10428"/>
                  </a:cubicBezTo>
                  <a:cubicBezTo>
                    <a:pt x="18637" y="4846"/>
                    <a:pt x="16367" y="184"/>
                    <a:pt x="11767" y="0"/>
                  </a:cubicBezTo>
                  <a:close/>
                </a:path>
              </a:pathLst>
            </a:custGeom>
            <a:solidFill>
              <a:srgbClr val="161616"/>
            </a:solidFill>
            <a:ln w="6134"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064EA99E-6998-4B05-A825-5AA0EA63A1B0}"/>
                </a:ext>
              </a:extLst>
            </p:cNvPr>
            <p:cNvSpPr/>
            <p:nvPr/>
          </p:nvSpPr>
          <p:spPr>
            <a:xfrm>
              <a:off x="5929971" y="1425703"/>
              <a:ext cx="22063" cy="24782"/>
            </a:xfrm>
            <a:custGeom>
              <a:avLst/>
              <a:gdLst>
                <a:gd name="connsiteX0" fmla="*/ 7920 w 22063"/>
                <a:gd name="connsiteY0" fmla="*/ 24782 h 24782"/>
                <a:gd name="connsiteX1" fmla="*/ 4479 w 22063"/>
                <a:gd name="connsiteY1" fmla="*/ 23862 h 24782"/>
                <a:gd name="connsiteX2" fmla="*/ 1786 w 22063"/>
                <a:gd name="connsiteY2" fmla="*/ 21531 h 24782"/>
                <a:gd name="connsiteX3" fmla="*/ 68 w 22063"/>
                <a:gd name="connsiteY3" fmla="*/ 16599 h 24782"/>
                <a:gd name="connsiteX4" fmla="*/ 681 w 22063"/>
                <a:gd name="connsiteY4" fmla="*/ 11410 h 24782"/>
                <a:gd name="connsiteX5" fmla="*/ 5595 w 22063"/>
                <a:gd name="connsiteY5" fmla="*/ 3533 h 24782"/>
                <a:gd name="connsiteX6" fmla="*/ 14177 w 22063"/>
                <a:gd name="connsiteY6" fmla="*/ 0 h 24782"/>
                <a:gd name="connsiteX7" fmla="*/ 17643 w 22063"/>
                <a:gd name="connsiteY7" fmla="*/ 877 h 24782"/>
                <a:gd name="connsiteX8" fmla="*/ 20311 w 22063"/>
                <a:gd name="connsiteY8" fmla="*/ 3251 h 24782"/>
                <a:gd name="connsiteX9" fmla="*/ 22004 w 22063"/>
                <a:gd name="connsiteY9" fmla="*/ 8189 h 24782"/>
                <a:gd name="connsiteX10" fmla="*/ 21354 w 22063"/>
                <a:gd name="connsiteY10" fmla="*/ 13373 h 24782"/>
                <a:gd name="connsiteX11" fmla="*/ 16428 w 22063"/>
                <a:gd name="connsiteY11" fmla="*/ 21187 h 24782"/>
                <a:gd name="connsiteX12" fmla="*/ 7920 w 22063"/>
                <a:gd name="connsiteY12" fmla="*/ 24782 h 24782"/>
                <a:gd name="connsiteX13" fmla="*/ 13502 w 22063"/>
                <a:gd name="connsiteY13" fmla="*/ 4601 h 24782"/>
                <a:gd name="connsiteX14" fmla="*/ 7944 w 22063"/>
                <a:gd name="connsiteY14" fmla="*/ 7392 h 24782"/>
                <a:gd name="connsiteX15" fmla="*/ 4792 w 22063"/>
                <a:gd name="connsiteY15" fmla="*/ 12759 h 24782"/>
                <a:gd name="connsiteX16" fmla="*/ 4313 w 22063"/>
                <a:gd name="connsiteY16" fmla="*/ 15875 h 24782"/>
                <a:gd name="connsiteX17" fmla="*/ 5221 w 22063"/>
                <a:gd name="connsiteY17" fmla="*/ 18893 h 24782"/>
                <a:gd name="connsiteX18" fmla="*/ 6319 w 22063"/>
                <a:gd name="connsiteY18" fmla="*/ 19862 h 24782"/>
                <a:gd name="connsiteX19" fmla="*/ 7736 w 22063"/>
                <a:gd name="connsiteY19" fmla="*/ 20243 h 24782"/>
                <a:gd name="connsiteX20" fmla="*/ 13447 w 22063"/>
                <a:gd name="connsiteY20" fmla="*/ 17519 h 24782"/>
                <a:gd name="connsiteX21" fmla="*/ 16692 w 22063"/>
                <a:gd name="connsiteY21" fmla="*/ 12084 h 24782"/>
                <a:gd name="connsiteX22" fmla="*/ 17152 w 22063"/>
                <a:gd name="connsiteY22" fmla="*/ 8968 h 24782"/>
                <a:gd name="connsiteX23" fmla="*/ 16263 w 22063"/>
                <a:gd name="connsiteY23" fmla="*/ 5950 h 24782"/>
                <a:gd name="connsiteX24" fmla="*/ 15134 w 22063"/>
                <a:gd name="connsiteY24" fmla="*/ 4993 h 24782"/>
                <a:gd name="connsiteX25" fmla="*/ 13686 w 22063"/>
                <a:gd name="connsiteY25" fmla="*/ 4662 h 24782"/>
                <a:gd name="connsiteX26" fmla="*/ 13502 w 22063"/>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2">
                  <a:moveTo>
                    <a:pt x="7920" y="24782"/>
                  </a:moveTo>
                  <a:cubicBezTo>
                    <a:pt x="6718" y="24739"/>
                    <a:pt x="5540" y="24426"/>
                    <a:pt x="4479" y="23862"/>
                  </a:cubicBezTo>
                  <a:cubicBezTo>
                    <a:pt x="3418" y="23304"/>
                    <a:pt x="2491" y="22500"/>
                    <a:pt x="1786" y="21531"/>
                  </a:cubicBezTo>
                  <a:cubicBezTo>
                    <a:pt x="847" y="20034"/>
                    <a:pt x="258" y="18347"/>
                    <a:pt x="68" y="16599"/>
                  </a:cubicBezTo>
                  <a:cubicBezTo>
                    <a:pt x="-122" y="14845"/>
                    <a:pt x="87" y="13072"/>
                    <a:pt x="681" y="11410"/>
                  </a:cubicBezTo>
                  <a:cubicBezTo>
                    <a:pt x="1455" y="8336"/>
                    <a:pt x="3172" y="5582"/>
                    <a:pt x="5595" y="3533"/>
                  </a:cubicBezTo>
                  <a:cubicBezTo>
                    <a:pt x="8012" y="1484"/>
                    <a:pt x="11018" y="252"/>
                    <a:pt x="14177" y="0"/>
                  </a:cubicBezTo>
                  <a:cubicBezTo>
                    <a:pt x="15385" y="12"/>
                    <a:pt x="16575" y="313"/>
                    <a:pt x="17643" y="877"/>
                  </a:cubicBezTo>
                  <a:cubicBezTo>
                    <a:pt x="18710" y="1442"/>
                    <a:pt x="19624" y="2257"/>
                    <a:pt x="20311" y="3251"/>
                  </a:cubicBezTo>
                  <a:cubicBezTo>
                    <a:pt x="21243" y="4748"/>
                    <a:pt x="21820" y="6435"/>
                    <a:pt x="22004" y="8189"/>
                  </a:cubicBezTo>
                  <a:cubicBezTo>
                    <a:pt x="22182" y="9944"/>
                    <a:pt x="21961" y="11716"/>
                    <a:pt x="21354" y="13373"/>
                  </a:cubicBezTo>
                  <a:cubicBezTo>
                    <a:pt x="20550" y="16421"/>
                    <a:pt x="18833" y="19151"/>
                    <a:pt x="16428" y="21187"/>
                  </a:cubicBezTo>
                  <a:cubicBezTo>
                    <a:pt x="14030" y="23230"/>
                    <a:pt x="11061" y="24481"/>
                    <a:pt x="7920" y="24782"/>
                  </a:cubicBezTo>
                  <a:close/>
                  <a:moveTo>
                    <a:pt x="13502" y="4601"/>
                  </a:moveTo>
                  <a:cubicBezTo>
                    <a:pt x="11416" y="4975"/>
                    <a:pt x="9484" y="5944"/>
                    <a:pt x="7944" y="7392"/>
                  </a:cubicBezTo>
                  <a:cubicBezTo>
                    <a:pt x="6399" y="8839"/>
                    <a:pt x="5300" y="10704"/>
                    <a:pt x="4792" y="12759"/>
                  </a:cubicBezTo>
                  <a:cubicBezTo>
                    <a:pt x="4405" y="13747"/>
                    <a:pt x="4239" y="14814"/>
                    <a:pt x="4313" y="15875"/>
                  </a:cubicBezTo>
                  <a:cubicBezTo>
                    <a:pt x="4393" y="16936"/>
                    <a:pt x="4700" y="17967"/>
                    <a:pt x="5221" y="18893"/>
                  </a:cubicBezTo>
                  <a:cubicBezTo>
                    <a:pt x="5509" y="19298"/>
                    <a:pt x="5883" y="19629"/>
                    <a:pt x="6319" y="19862"/>
                  </a:cubicBezTo>
                  <a:cubicBezTo>
                    <a:pt x="6754" y="20102"/>
                    <a:pt x="7239" y="20231"/>
                    <a:pt x="7736" y="20243"/>
                  </a:cubicBezTo>
                  <a:cubicBezTo>
                    <a:pt x="9871" y="19918"/>
                    <a:pt x="11858" y="18973"/>
                    <a:pt x="13447" y="17519"/>
                  </a:cubicBezTo>
                  <a:cubicBezTo>
                    <a:pt x="15042" y="16065"/>
                    <a:pt x="16170" y="14176"/>
                    <a:pt x="16692" y="12084"/>
                  </a:cubicBezTo>
                  <a:cubicBezTo>
                    <a:pt x="17072" y="11091"/>
                    <a:pt x="17231" y="10029"/>
                    <a:pt x="17152" y="8968"/>
                  </a:cubicBezTo>
                  <a:cubicBezTo>
                    <a:pt x="17078" y="7907"/>
                    <a:pt x="16778" y="6876"/>
                    <a:pt x="16263" y="5950"/>
                  </a:cubicBezTo>
                  <a:cubicBezTo>
                    <a:pt x="15968" y="5545"/>
                    <a:pt x="15581" y="5214"/>
                    <a:pt x="15134" y="4993"/>
                  </a:cubicBezTo>
                  <a:cubicBezTo>
                    <a:pt x="14686" y="4766"/>
                    <a:pt x="14189" y="4656"/>
                    <a:pt x="13686" y="4662"/>
                  </a:cubicBezTo>
                  <a:lnTo>
                    <a:pt x="13502" y="4601"/>
                  </a:lnTo>
                  <a:close/>
                </a:path>
              </a:pathLst>
            </a:custGeom>
            <a:solidFill>
              <a:srgbClr val="0E0E0E"/>
            </a:solidFill>
            <a:ln w="6134"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69407327-CFFC-49C2-A777-F4E2F103C35E}"/>
                </a:ext>
              </a:extLst>
            </p:cNvPr>
            <p:cNvSpPr/>
            <p:nvPr/>
          </p:nvSpPr>
          <p:spPr>
            <a:xfrm>
              <a:off x="5968696" y="1429690"/>
              <a:ext cx="17431" cy="20181"/>
            </a:xfrm>
            <a:custGeom>
              <a:avLst/>
              <a:gdLst>
                <a:gd name="connsiteX0" fmla="*/ 11767 w 17431"/>
                <a:gd name="connsiteY0" fmla="*/ 0 h 20181"/>
                <a:gd name="connsiteX1" fmla="*/ 4621 w 17431"/>
                <a:gd name="connsiteY1" fmla="*/ 3147 h 20181"/>
                <a:gd name="connsiteX2" fmla="*/ 541 w 17431"/>
                <a:gd name="connsiteY2" fmla="*/ 9815 h 20181"/>
                <a:gd name="connsiteX3" fmla="*/ 5633 w 17431"/>
                <a:gd name="connsiteY3" fmla="*/ 20181 h 20181"/>
                <a:gd name="connsiteX4" fmla="*/ 12773 w 17431"/>
                <a:gd name="connsiteY4" fmla="*/ 17059 h 20181"/>
                <a:gd name="connsiteX5" fmla="*/ 16858 w 17431"/>
                <a:gd name="connsiteY5" fmla="*/ 10428 h 20181"/>
                <a:gd name="connsiteX6" fmla="*/ 11767 w 17431"/>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31" h="20181">
                  <a:moveTo>
                    <a:pt x="11767" y="0"/>
                  </a:moveTo>
                  <a:cubicBezTo>
                    <a:pt x="9123" y="294"/>
                    <a:pt x="6627" y="1392"/>
                    <a:pt x="4621" y="3147"/>
                  </a:cubicBezTo>
                  <a:cubicBezTo>
                    <a:pt x="2615" y="4901"/>
                    <a:pt x="1191" y="7226"/>
                    <a:pt x="541" y="9815"/>
                  </a:cubicBezTo>
                  <a:cubicBezTo>
                    <a:pt x="-1115" y="15397"/>
                    <a:pt x="1155" y="19997"/>
                    <a:pt x="5633" y="20181"/>
                  </a:cubicBezTo>
                  <a:cubicBezTo>
                    <a:pt x="8277" y="19887"/>
                    <a:pt x="10767" y="18801"/>
                    <a:pt x="12773" y="17059"/>
                  </a:cubicBezTo>
                  <a:cubicBezTo>
                    <a:pt x="14779" y="15311"/>
                    <a:pt x="16202" y="12998"/>
                    <a:pt x="16858" y="10428"/>
                  </a:cubicBezTo>
                  <a:cubicBezTo>
                    <a:pt x="18576" y="4539"/>
                    <a:pt x="16306" y="0"/>
                    <a:pt x="11767" y="0"/>
                  </a:cubicBezTo>
                  <a:close/>
                </a:path>
              </a:pathLst>
            </a:custGeom>
            <a:solidFill>
              <a:srgbClr val="161616"/>
            </a:solidFill>
            <a:ln w="6134"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BCD6C76A-2B87-443C-A7E7-E1D87EDD22BA}"/>
                </a:ext>
              </a:extLst>
            </p:cNvPr>
            <p:cNvSpPr/>
            <p:nvPr/>
          </p:nvSpPr>
          <p:spPr>
            <a:xfrm>
              <a:off x="5966718" y="1427114"/>
              <a:ext cx="22060" cy="24782"/>
            </a:xfrm>
            <a:custGeom>
              <a:avLst/>
              <a:gdLst>
                <a:gd name="connsiteX0" fmla="*/ 7918 w 22060"/>
                <a:gd name="connsiteY0" fmla="*/ 24782 h 24782"/>
                <a:gd name="connsiteX1" fmla="*/ 4476 w 22060"/>
                <a:gd name="connsiteY1" fmla="*/ 23862 h 24782"/>
                <a:gd name="connsiteX2" fmla="*/ 1783 w 22060"/>
                <a:gd name="connsiteY2" fmla="*/ 21531 h 24782"/>
                <a:gd name="connsiteX3" fmla="*/ 72 w 22060"/>
                <a:gd name="connsiteY3" fmla="*/ 16599 h 24782"/>
                <a:gd name="connsiteX4" fmla="*/ 679 w 22060"/>
                <a:gd name="connsiteY4" fmla="*/ 11410 h 24782"/>
                <a:gd name="connsiteX5" fmla="*/ 5580 w 22060"/>
                <a:gd name="connsiteY5" fmla="*/ 3521 h 24782"/>
                <a:gd name="connsiteX6" fmla="*/ 14174 w 22060"/>
                <a:gd name="connsiteY6" fmla="*/ 0 h 24782"/>
                <a:gd name="connsiteX7" fmla="*/ 17640 w 22060"/>
                <a:gd name="connsiteY7" fmla="*/ 877 h 24782"/>
                <a:gd name="connsiteX8" fmla="*/ 20308 w 22060"/>
                <a:gd name="connsiteY8" fmla="*/ 3251 h 24782"/>
                <a:gd name="connsiteX9" fmla="*/ 22001 w 22060"/>
                <a:gd name="connsiteY9" fmla="*/ 8189 h 24782"/>
                <a:gd name="connsiteX10" fmla="*/ 21351 w 22060"/>
                <a:gd name="connsiteY10" fmla="*/ 13373 h 24782"/>
                <a:gd name="connsiteX11" fmla="*/ 16432 w 22060"/>
                <a:gd name="connsiteY11" fmla="*/ 21187 h 24782"/>
                <a:gd name="connsiteX12" fmla="*/ 7918 w 22060"/>
                <a:gd name="connsiteY12" fmla="*/ 24782 h 24782"/>
                <a:gd name="connsiteX13" fmla="*/ 13499 w 22060"/>
                <a:gd name="connsiteY13" fmla="*/ 4601 h 24782"/>
                <a:gd name="connsiteX14" fmla="*/ 7942 w 22060"/>
                <a:gd name="connsiteY14" fmla="*/ 7392 h 24782"/>
                <a:gd name="connsiteX15" fmla="*/ 4789 w 22060"/>
                <a:gd name="connsiteY15" fmla="*/ 12759 h 24782"/>
                <a:gd name="connsiteX16" fmla="*/ 4317 w 22060"/>
                <a:gd name="connsiteY16" fmla="*/ 15875 h 24782"/>
                <a:gd name="connsiteX17" fmla="*/ 5218 w 22060"/>
                <a:gd name="connsiteY17" fmla="*/ 18893 h 24782"/>
                <a:gd name="connsiteX18" fmla="*/ 6316 w 22060"/>
                <a:gd name="connsiteY18" fmla="*/ 19862 h 24782"/>
                <a:gd name="connsiteX19" fmla="*/ 7733 w 22060"/>
                <a:gd name="connsiteY19" fmla="*/ 20243 h 24782"/>
                <a:gd name="connsiteX20" fmla="*/ 13432 w 22060"/>
                <a:gd name="connsiteY20" fmla="*/ 17501 h 24782"/>
                <a:gd name="connsiteX21" fmla="*/ 16689 w 22060"/>
                <a:gd name="connsiteY21" fmla="*/ 12084 h 24782"/>
                <a:gd name="connsiteX22" fmla="*/ 17155 w 22060"/>
                <a:gd name="connsiteY22" fmla="*/ 8968 h 24782"/>
                <a:gd name="connsiteX23" fmla="*/ 16260 w 22060"/>
                <a:gd name="connsiteY23" fmla="*/ 5950 h 24782"/>
                <a:gd name="connsiteX24" fmla="*/ 15131 w 22060"/>
                <a:gd name="connsiteY24" fmla="*/ 4993 h 24782"/>
                <a:gd name="connsiteX25" fmla="*/ 13684 w 22060"/>
                <a:gd name="connsiteY25" fmla="*/ 4662 h 24782"/>
                <a:gd name="connsiteX26" fmla="*/ 13499 w 22060"/>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0" h="24782">
                  <a:moveTo>
                    <a:pt x="7918" y="24782"/>
                  </a:moveTo>
                  <a:cubicBezTo>
                    <a:pt x="6715" y="24739"/>
                    <a:pt x="5537" y="24426"/>
                    <a:pt x="4476" y="23862"/>
                  </a:cubicBezTo>
                  <a:cubicBezTo>
                    <a:pt x="3415" y="23304"/>
                    <a:pt x="2495" y="22500"/>
                    <a:pt x="1783" y="21531"/>
                  </a:cubicBezTo>
                  <a:cubicBezTo>
                    <a:pt x="845" y="20034"/>
                    <a:pt x="262" y="18347"/>
                    <a:pt x="72" y="16599"/>
                  </a:cubicBezTo>
                  <a:cubicBezTo>
                    <a:pt x="-125" y="14845"/>
                    <a:pt x="84" y="13072"/>
                    <a:pt x="679" y="11410"/>
                  </a:cubicBezTo>
                  <a:cubicBezTo>
                    <a:pt x="1446" y="8330"/>
                    <a:pt x="3163" y="5570"/>
                    <a:pt x="5580" y="3521"/>
                  </a:cubicBezTo>
                  <a:cubicBezTo>
                    <a:pt x="8003" y="1472"/>
                    <a:pt x="11015" y="239"/>
                    <a:pt x="14174" y="0"/>
                  </a:cubicBezTo>
                  <a:cubicBezTo>
                    <a:pt x="15383" y="12"/>
                    <a:pt x="16573" y="313"/>
                    <a:pt x="17640" y="877"/>
                  </a:cubicBezTo>
                  <a:cubicBezTo>
                    <a:pt x="18707" y="1442"/>
                    <a:pt x="19621" y="2257"/>
                    <a:pt x="20308" y="3251"/>
                  </a:cubicBezTo>
                  <a:cubicBezTo>
                    <a:pt x="21241" y="4748"/>
                    <a:pt x="21817" y="6435"/>
                    <a:pt x="22001" y="8189"/>
                  </a:cubicBezTo>
                  <a:cubicBezTo>
                    <a:pt x="22179" y="9944"/>
                    <a:pt x="21959" y="11716"/>
                    <a:pt x="21351" y="13373"/>
                  </a:cubicBezTo>
                  <a:cubicBezTo>
                    <a:pt x="20548" y="16421"/>
                    <a:pt x="18830" y="19151"/>
                    <a:pt x="16432" y="21187"/>
                  </a:cubicBezTo>
                  <a:cubicBezTo>
                    <a:pt x="14027" y="23230"/>
                    <a:pt x="11058" y="24482"/>
                    <a:pt x="7918" y="24782"/>
                  </a:cubicBezTo>
                  <a:close/>
                  <a:moveTo>
                    <a:pt x="13499" y="4601"/>
                  </a:moveTo>
                  <a:cubicBezTo>
                    <a:pt x="11414" y="4975"/>
                    <a:pt x="9488" y="5944"/>
                    <a:pt x="7942" y="7392"/>
                  </a:cubicBezTo>
                  <a:cubicBezTo>
                    <a:pt x="6396" y="8839"/>
                    <a:pt x="5298" y="10704"/>
                    <a:pt x="4789" y="12759"/>
                  </a:cubicBezTo>
                  <a:cubicBezTo>
                    <a:pt x="4403" y="13747"/>
                    <a:pt x="4243" y="14814"/>
                    <a:pt x="4317" y="15875"/>
                  </a:cubicBezTo>
                  <a:cubicBezTo>
                    <a:pt x="4390" y="16936"/>
                    <a:pt x="4697" y="17967"/>
                    <a:pt x="5218" y="18893"/>
                  </a:cubicBezTo>
                  <a:cubicBezTo>
                    <a:pt x="5507" y="19298"/>
                    <a:pt x="5881" y="19629"/>
                    <a:pt x="6316" y="19862"/>
                  </a:cubicBezTo>
                  <a:cubicBezTo>
                    <a:pt x="6752" y="20102"/>
                    <a:pt x="7236" y="20231"/>
                    <a:pt x="7733" y="20243"/>
                  </a:cubicBezTo>
                  <a:cubicBezTo>
                    <a:pt x="9862" y="19905"/>
                    <a:pt x="11837" y="18948"/>
                    <a:pt x="13432" y="17501"/>
                  </a:cubicBezTo>
                  <a:cubicBezTo>
                    <a:pt x="15021" y="16053"/>
                    <a:pt x="16155" y="14170"/>
                    <a:pt x="16689" y="12084"/>
                  </a:cubicBezTo>
                  <a:cubicBezTo>
                    <a:pt x="17069" y="11091"/>
                    <a:pt x="17229" y="10029"/>
                    <a:pt x="17155" y="8968"/>
                  </a:cubicBezTo>
                  <a:cubicBezTo>
                    <a:pt x="17082" y="7907"/>
                    <a:pt x="16775" y="6876"/>
                    <a:pt x="16260" y="5950"/>
                  </a:cubicBezTo>
                  <a:cubicBezTo>
                    <a:pt x="15965" y="5545"/>
                    <a:pt x="15579" y="5214"/>
                    <a:pt x="15131" y="4993"/>
                  </a:cubicBezTo>
                  <a:cubicBezTo>
                    <a:pt x="14683" y="4766"/>
                    <a:pt x="14186" y="4656"/>
                    <a:pt x="13684" y="4662"/>
                  </a:cubicBezTo>
                  <a:lnTo>
                    <a:pt x="13499" y="4601"/>
                  </a:lnTo>
                  <a:close/>
                </a:path>
              </a:pathLst>
            </a:custGeom>
            <a:solidFill>
              <a:srgbClr val="0E0E0E"/>
            </a:solidFill>
            <a:ln w="6134"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39A15911-C703-441A-A6BD-4D841C99639C}"/>
                </a:ext>
              </a:extLst>
            </p:cNvPr>
            <p:cNvSpPr/>
            <p:nvPr/>
          </p:nvSpPr>
          <p:spPr>
            <a:xfrm>
              <a:off x="6005501" y="1430794"/>
              <a:ext cx="17399" cy="20181"/>
            </a:xfrm>
            <a:custGeom>
              <a:avLst/>
              <a:gdLst>
                <a:gd name="connsiteX0" fmla="*/ 11767 w 17399"/>
                <a:gd name="connsiteY0" fmla="*/ 0 h 20181"/>
                <a:gd name="connsiteX1" fmla="*/ 4621 w 17399"/>
                <a:gd name="connsiteY1" fmla="*/ 3147 h 20181"/>
                <a:gd name="connsiteX2" fmla="*/ 541 w 17399"/>
                <a:gd name="connsiteY2" fmla="*/ 9815 h 20181"/>
                <a:gd name="connsiteX3" fmla="*/ 5633 w 17399"/>
                <a:gd name="connsiteY3" fmla="*/ 20181 h 20181"/>
                <a:gd name="connsiteX4" fmla="*/ 12773 w 17399"/>
                <a:gd name="connsiteY4" fmla="*/ 17059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94"/>
                    <a:pt x="6627" y="1392"/>
                    <a:pt x="4621" y="3147"/>
                  </a:cubicBezTo>
                  <a:cubicBezTo>
                    <a:pt x="2615" y="4901"/>
                    <a:pt x="1191" y="7226"/>
                    <a:pt x="541" y="9815"/>
                  </a:cubicBezTo>
                  <a:cubicBezTo>
                    <a:pt x="-1115" y="15397"/>
                    <a:pt x="1155" y="19997"/>
                    <a:pt x="5633" y="20181"/>
                  </a:cubicBezTo>
                  <a:cubicBezTo>
                    <a:pt x="8277" y="19887"/>
                    <a:pt x="10767" y="18801"/>
                    <a:pt x="12773" y="17059"/>
                  </a:cubicBezTo>
                  <a:cubicBezTo>
                    <a:pt x="14779" y="15317"/>
                    <a:pt x="16202" y="13004"/>
                    <a:pt x="16858" y="10428"/>
                  </a:cubicBezTo>
                  <a:cubicBezTo>
                    <a:pt x="18515" y="5030"/>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E4835673-98BB-4558-9F08-F494E5CD265C}"/>
                </a:ext>
              </a:extLst>
            </p:cNvPr>
            <p:cNvSpPr/>
            <p:nvPr/>
          </p:nvSpPr>
          <p:spPr>
            <a:xfrm>
              <a:off x="6003213" y="1428525"/>
              <a:ext cx="22063" cy="24781"/>
            </a:xfrm>
            <a:custGeom>
              <a:avLst/>
              <a:gdLst>
                <a:gd name="connsiteX0" fmla="*/ 7920 w 22063"/>
                <a:gd name="connsiteY0" fmla="*/ 24782 h 24781"/>
                <a:gd name="connsiteX1" fmla="*/ 4473 w 22063"/>
                <a:gd name="connsiteY1" fmla="*/ 23874 h 24781"/>
                <a:gd name="connsiteX2" fmla="*/ 1786 w 22063"/>
                <a:gd name="connsiteY2" fmla="*/ 21531 h 24781"/>
                <a:gd name="connsiteX3" fmla="*/ 68 w 22063"/>
                <a:gd name="connsiteY3" fmla="*/ 16599 h 24781"/>
                <a:gd name="connsiteX4" fmla="*/ 681 w 22063"/>
                <a:gd name="connsiteY4" fmla="*/ 11410 h 24781"/>
                <a:gd name="connsiteX5" fmla="*/ 5546 w 22063"/>
                <a:gd name="connsiteY5" fmla="*/ 3478 h 24781"/>
                <a:gd name="connsiteX6" fmla="*/ 14177 w 22063"/>
                <a:gd name="connsiteY6" fmla="*/ 0 h 24781"/>
                <a:gd name="connsiteX7" fmla="*/ 17643 w 22063"/>
                <a:gd name="connsiteY7" fmla="*/ 877 h 24781"/>
                <a:gd name="connsiteX8" fmla="*/ 20311 w 22063"/>
                <a:gd name="connsiteY8" fmla="*/ 3251 h 24781"/>
                <a:gd name="connsiteX9" fmla="*/ 22004 w 22063"/>
                <a:gd name="connsiteY9" fmla="*/ 8189 h 24781"/>
                <a:gd name="connsiteX10" fmla="*/ 21354 w 22063"/>
                <a:gd name="connsiteY10" fmla="*/ 13372 h 24781"/>
                <a:gd name="connsiteX11" fmla="*/ 16428 w 22063"/>
                <a:gd name="connsiteY11" fmla="*/ 21187 h 24781"/>
                <a:gd name="connsiteX12" fmla="*/ 7920 w 22063"/>
                <a:gd name="connsiteY12" fmla="*/ 24782 h 24781"/>
                <a:gd name="connsiteX13" fmla="*/ 13502 w 22063"/>
                <a:gd name="connsiteY13" fmla="*/ 4601 h 24781"/>
                <a:gd name="connsiteX14" fmla="*/ 7938 w 22063"/>
                <a:gd name="connsiteY14" fmla="*/ 7392 h 24781"/>
                <a:gd name="connsiteX15" fmla="*/ 4792 w 22063"/>
                <a:gd name="connsiteY15" fmla="*/ 12759 h 24781"/>
                <a:gd name="connsiteX16" fmla="*/ 4313 w 22063"/>
                <a:gd name="connsiteY16" fmla="*/ 15875 h 24781"/>
                <a:gd name="connsiteX17" fmla="*/ 5221 w 22063"/>
                <a:gd name="connsiteY17" fmla="*/ 18893 h 24781"/>
                <a:gd name="connsiteX18" fmla="*/ 6344 w 22063"/>
                <a:gd name="connsiteY18" fmla="*/ 19881 h 24781"/>
                <a:gd name="connsiteX19" fmla="*/ 7797 w 22063"/>
                <a:gd name="connsiteY19" fmla="*/ 20243 h 24781"/>
                <a:gd name="connsiteX20" fmla="*/ 13465 w 22063"/>
                <a:gd name="connsiteY20" fmla="*/ 17495 h 24781"/>
                <a:gd name="connsiteX21" fmla="*/ 16692 w 22063"/>
                <a:gd name="connsiteY21" fmla="*/ 12084 h 24781"/>
                <a:gd name="connsiteX22" fmla="*/ 17152 w 22063"/>
                <a:gd name="connsiteY22" fmla="*/ 8968 h 24781"/>
                <a:gd name="connsiteX23" fmla="*/ 16263 w 22063"/>
                <a:gd name="connsiteY23" fmla="*/ 5950 h 24781"/>
                <a:gd name="connsiteX24" fmla="*/ 15134 w 22063"/>
                <a:gd name="connsiteY24" fmla="*/ 4993 h 24781"/>
                <a:gd name="connsiteX25" fmla="*/ 13686 w 22063"/>
                <a:gd name="connsiteY25" fmla="*/ 4662 h 24781"/>
                <a:gd name="connsiteX26" fmla="*/ 13502 w 22063"/>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1">
                  <a:moveTo>
                    <a:pt x="7920" y="24782"/>
                  </a:moveTo>
                  <a:cubicBezTo>
                    <a:pt x="6718" y="24751"/>
                    <a:pt x="5534" y="24438"/>
                    <a:pt x="4473" y="23874"/>
                  </a:cubicBezTo>
                  <a:cubicBezTo>
                    <a:pt x="3405" y="23310"/>
                    <a:pt x="2485" y="22512"/>
                    <a:pt x="1786" y="21531"/>
                  </a:cubicBezTo>
                  <a:cubicBezTo>
                    <a:pt x="847" y="20034"/>
                    <a:pt x="258" y="18347"/>
                    <a:pt x="68" y="16599"/>
                  </a:cubicBezTo>
                  <a:cubicBezTo>
                    <a:pt x="-122" y="14845"/>
                    <a:pt x="87" y="13072"/>
                    <a:pt x="681" y="11410"/>
                  </a:cubicBezTo>
                  <a:cubicBezTo>
                    <a:pt x="1412" y="8312"/>
                    <a:pt x="3117" y="5533"/>
                    <a:pt x="5546" y="3478"/>
                  </a:cubicBezTo>
                  <a:cubicBezTo>
                    <a:pt x="7975" y="1423"/>
                    <a:pt x="10999" y="202"/>
                    <a:pt x="14177" y="0"/>
                  </a:cubicBezTo>
                  <a:cubicBezTo>
                    <a:pt x="15385" y="12"/>
                    <a:pt x="16575" y="313"/>
                    <a:pt x="17643" y="877"/>
                  </a:cubicBezTo>
                  <a:cubicBezTo>
                    <a:pt x="18710" y="1442"/>
                    <a:pt x="19624" y="2257"/>
                    <a:pt x="20311" y="3251"/>
                  </a:cubicBezTo>
                  <a:cubicBezTo>
                    <a:pt x="21243" y="4748"/>
                    <a:pt x="21820" y="6435"/>
                    <a:pt x="22004" y="8189"/>
                  </a:cubicBezTo>
                  <a:cubicBezTo>
                    <a:pt x="22182" y="9944"/>
                    <a:pt x="21961" y="11716"/>
                    <a:pt x="21354" y="13372"/>
                  </a:cubicBezTo>
                  <a:cubicBezTo>
                    <a:pt x="20550" y="16421"/>
                    <a:pt x="18832" y="19151"/>
                    <a:pt x="16428" y="21187"/>
                  </a:cubicBezTo>
                  <a:cubicBezTo>
                    <a:pt x="14030" y="23230"/>
                    <a:pt x="11055" y="24481"/>
                    <a:pt x="7920" y="24782"/>
                  </a:cubicBezTo>
                  <a:close/>
                  <a:moveTo>
                    <a:pt x="13502" y="4601"/>
                  </a:moveTo>
                  <a:cubicBezTo>
                    <a:pt x="11416" y="4975"/>
                    <a:pt x="9484" y="5944"/>
                    <a:pt x="7938" y="7392"/>
                  </a:cubicBezTo>
                  <a:cubicBezTo>
                    <a:pt x="6399" y="8839"/>
                    <a:pt x="5300" y="10704"/>
                    <a:pt x="4792" y="12759"/>
                  </a:cubicBezTo>
                  <a:cubicBezTo>
                    <a:pt x="4405" y="13747"/>
                    <a:pt x="4239" y="14814"/>
                    <a:pt x="4313" y="15875"/>
                  </a:cubicBezTo>
                  <a:cubicBezTo>
                    <a:pt x="4393" y="16936"/>
                    <a:pt x="4700" y="17967"/>
                    <a:pt x="5221" y="18893"/>
                  </a:cubicBezTo>
                  <a:cubicBezTo>
                    <a:pt x="5515" y="19304"/>
                    <a:pt x="5896" y="19642"/>
                    <a:pt x="6344" y="19881"/>
                  </a:cubicBezTo>
                  <a:cubicBezTo>
                    <a:pt x="6791" y="20114"/>
                    <a:pt x="7288" y="20237"/>
                    <a:pt x="7797" y="20243"/>
                  </a:cubicBezTo>
                  <a:cubicBezTo>
                    <a:pt x="9913" y="19899"/>
                    <a:pt x="11882" y="18942"/>
                    <a:pt x="13465" y="17495"/>
                  </a:cubicBezTo>
                  <a:cubicBezTo>
                    <a:pt x="15048" y="16047"/>
                    <a:pt x="16170" y="14164"/>
                    <a:pt x="16692" y="12084"/>
                  </a:cubicBezTo>
                  <a:cubicBezTo>
                    <a:pt x="17072" y="11091"/>
                    <a:pt x="17225" y="10029"/>
                    <a:pt x="17152" y="8968"/>
                  </a:cubicBezTo>
                  <a:cubicBezTo>
                    <a:pt x="17078" y="7907"/>
                    <a:pt x="16778" y="6876"/>
                    <a:pt x="16263" y="5950"/>
                  </a:cubicBezTo>
                  <a:cubicBezTo>
                    <a:pt x="15968" y="5545"/>
                    <a:pt x="15581" y="5214"/>
                    <a:pt x="15134" y="4993"/>
                  </a:cubicBezTo>
                  <a:cubicBezTo>
                    <a:pt x="14680" y="4766"/>
                    <a:pt x="14189" y="4656"/>
                    <a:pt x="13686" y="4662"/>
                  </a:cubicBezTo>
                  <a:lnTo>
                    <a:pt x="13502" y="4601"/>
                  </a:lnTo>
                  <a:close/>
                </a:path>
              </a:pathLst>
            </a:custGeom>
            <a:solidFill>
              <a:srgbClr val="0E0E0E"/>
            </a:solidFill>
            <a:ln w="6134"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B91B221D-63E6-4EED-9E1A-F10EDE6BECB4}"/>
                </a:ext>
              </a:extLst>
            </p:cNvPr>
            <p:cNvSpPr/>
            <p:nvPr/>
          </p:nvSpPr>
          <p:spPr>
            <a:xfrm>
              <a:off x="5713442" y="1420734"/>
              <a:ext cx="15536" cy="18954"/>
            </a:xfrm>
            <a:custGeom>
              <a:avLst/>
              <a:gdLst>
                <a:gd name="connsiteX0" fmla="*/ 3742 w 15536"/>
                <a:gd name="connsiteY0" fmla="*/ 18955 h 18954"/>
                <a:gd name="connsiteX1" fmla="*/ 10931 w 15536"/>
                <a:gd name="connsiteY1" fmla="*/ 15746 h 18954"/>
                <a:gd name="connsiteX2" fmla="*/ 14906 w 15536"/>
                <a:gd name="connsiteY2" fmla="*/ 8956 h 18954"/>
                <a:gd name="connsiteX3" fmla="*/ 15397 w 15536"/>
                <a:gd name="connsiteY3" fmla="*/ 4233 h 18954"/>
                <a:gd name="connsiteX4" fmla="*/ 13250 w 15536"/>
                <a:gd name="connsiteY4" fmla="*/ 0 h 18954"/>
                <a:gd name="connsiteX5" fmla="*/ 0 w 15536"/>
                <a:gd name="connsiteY5" fmla="*/ 16808 h 18954"/>
                <a:gd name="connsiteX6" fmla="*/ 1625 w 15536"/>
                <a:gd name="connsiteY6" fmla="*/ 18310 h 18954"/>
                <a:gd name="connsiteX7" fmla="*/ 3742 w 15536"/>
                <a:gd name="connsiteY7" fmla="*/ 18955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536" h="18954">
                  <a:moveTo>
                    <a:pt x="3742" y="18955"/>
                  </a:moveTo>
                  <a:cubicBezTo>
                    <a:pt x="6416" y="18660"/>
                    <a:pt x="8925" y="17538"/>
                    <a:pt x="10931" y="15746"/>
                  </a:cubicBezTo>
                  <a:cubicBezTo>
                    <a:pt x="12931" y="13955"/>
                    <a:pt x="14323" y="11575"/>
                    <a:pt x="14906" y="8956"/>
                  </a:cubicBezTo>
                  <a:cubicBezTo>
                    <a:pt x="15519" y="7459"/>
                    <a:pt x="15691" y="5821"/>
                    <a:pt x="15397" y="4233"/>
                  </a:cubicBezTo>
                  <a:cubicBezTo>
                    <a:pt x="15102" y="2644"/>
                    <a:pt x="14360" y="1178"/>
                    <a:pt x="13250" y="0"/>
                  </a:cubicBezTo>
                  <a:cubicBezTo>
                    <a:pt x="8772" y="5521"/>
                    <a:pt x="4355" y="11164"/>
                    <a:pt x="0" y="16808"/>
                  </a:cubicBezTo>
                  <a:cubicBezTo>
                    <a:pt x="423" y="17421"/>
                    <a:pt x="981" y="17936"/>
                    <a:pt x="1625" y="18310"/>
                  </a:cubicBezTo>
                  <a:cubicBezTo>
                    <a:pt x="2276" y="18679"/>
                    <a:pt x="3000" y="18899"/>
                    <a:pt x="3742" y="18955"/>
                  </a:cubicBezTo>
                  <a:close/>
                </a:path>
              </a:pathLst>
            </a:custGeom>
            <a:solidFill>
              <a:srgbClr val="161616"/>
            </a:solidFill>
            <a:ln w="6134"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359846D1-9086-4E8C-A4BA-F902C346EF63}"/>
                </a:ext>
              </a:extLst>
            </p:cNvPr>
            <p:cNvSpPr/>
            <p:nvPr/>
          </p:nvSpPr>
          <p:spPr>
            <a:xfrm>
              <a:off x="5711203" y="1418633"/>
              <a:ext cx="20213" cy="23325"/>
            </a:xfrm>
            <a:custGeom>
              <a:avLst/>
              <a:gdLst>
                <a:gd name="connsiteX0" fmla="*/ 6226 w 20213"/>
                <a:gd name="connsiteY0" fmla="*/ 23325 h 23325"/>
                <a:gd name="connsiteX1" fmla="*/ 5858 w 20213"/>
                <a:gd name="connsiteY1" fmla="*/ 23325 h 23325"/>
                <a:gd name="connsiteX2" fmla="*/ 2914 w 20213"/>
                <a:gd name="connsiteY2" fmla="*/ 22558 h 23325"/>
                <a:gd name="connsiteX3" fmla="*/ 522 w 20213"/>
                <a:gd name="connsiteY3" fmla="*/ 20687 h 23325"/>
                <a:gd name="connsiteX4" fmla="*/ 0 w 20213"/>
                <a:gd name="connsiteY4" fmla="*/ 19215 h 23325"/>
                <a:gd name="connsiteX5" fmla="*/ 522 w 20213"/>
                <a:gd name="connsiteY5" fmla="*/ 17743 h 23325"/>
                <a:gd name="connsiteX6" fmla="*/ 13833 w 20213"/>
                <a:gd name="connsiteY6" fmla="*/ 813 h 23325"/>
                <a:gd name="connsiteX7" fmla="*/ 14544 w 20213"/>
                <a:gd name="connsiteY7" fmla="*/ 248 h 23325"/>
                <a:gd name="connsiteX8" fmla="*/ 15428 w 20213"/>
                <a:gd name="connsiteY8" fmla="*/ 15 h 23325"/>
                <a:gd name="connsiteX9" fmla="*/ 16348 w 20213"/>
                <a:gd name="connsiteY9" fmla="*/ 101 h 23325"/>
                <a:gd name="connsiteX10" fmla="*/ 17145 w 20213"/>
                <a:gd name="connsiteY10" fmla="*/ 567 h 23325"/>
                <a:gd name="connsiteX11" fmla="*/ 19997 w 20213"/>
                <a:gd name="connsiteY11" fmla="*/ 5898 h 23325"/>
                <a:gd name="connsiteX12" fmla="*/ 19476 w 20213"/>
                <a:gd name="connsiteY12" fmla="*/ 11915 h 23325"/>
                <a:gd name="connsiteX13" fmla="*/ 14630 w 20213"/>
                <a:gd name="connsiteY13" fmla="*/ 19687 h 23325"/>
                <a:gd name="connsiteX14" fmla="*/ 6226 w 20213"/>
                <a:gd name="connsiteY14" fmla="*/ 23325 h 23325"/>
                <a:gd name="connsiteX15" fmla="*/ 6226 w 20213"/>
                <a:gd name="connsiteY15" fmla="*/ 18724 h 23325"/>
                <a:gd name="connsiteX16" fmla="*/ 11906 w 20213"/>
                <a:gd name="connsiteY16" fmla="*/ 15964 h 23325"/>
                <a:gd name="connsiteX17" fmla="*/ 15182 w 20213"/>
                <a:gd name="connsiteY17" fmla="*/ 10566 h 23325"/>
                <a:gd name="connsiteX18" fmla="*/ 15182 w 20213"/>
                <a:gd name="connsiteY18" fmla="*/ 6272 h 23325"/>
                <a:gd name="connsiteX19" fmla="*/ 5429 w 20213"/>
                <a:gd name="connsiteY19" fmla="*/ 18540 h 23325"/>
                <a:gd name="connsiteX20" fmla="*/ 5981 w 20213"/>
                <a:gd name="connsiteY20" fmla="*/ 18540 h 23325"/>
                <a:gd name="connsiteX21" fmla="*/ 6226 w 20213"/>
                <a:gd name="connsiteY21" fmla="*/ 18724 h 23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213" h="23325">
                  <a:moveTo>
                    <a:pt x="6226" y="23325"/>
                  </a:moveTo>
                  <a:lnTo>
                    <a:pt x="5858" y="23325"/>
                  </a:lnTo>
                  <a:cubicBezTo>
                    <a:pt x="4834" y="23276"/>
                    <a:pt x="3834" y="23012"/>
                    <a:pt x="2914" y="22558"/>
                  </a:cubicBezTo>
                  <a:cubicBezTo>
                    <a:pt x="2000" y="22104"/>
                    <a:pt x="1184" y="21473"/>
                    <a:pt x="522" y="20687"/>
                  </a:cubicBezTo>
                  <a:cubicBezTo>
                    <a:pt x="184" y="20270"/>
                    <a:pt x="0" y="19755"/>
                    <a:pt x="0" y="19215"/>
                  </a:cubicBezTo>
                  <a:cubicBezTo>
                    <a:pt x="0" y="18681"/>
                    <a:pt x="184" y="18160"/>
                    <a:pt x="522" y="17743"/>
                  </a:cubicBezTo>
                  <a:cubicBezTo>
                    <a:pt x="4877" y="12038"/>
                    <a:pt x="9293" y="6395"/>
                    <a:pt x="13833" y="813"/>
                  </a:cubicBezTo>
                  <a:cubicBezTo>
                    <a:pt x="14029" y="579"/>
                    <a:pt x="14268" y="383"/>
                    <a:pt x="14544" y="248"/>
                  </a:cubicBezTo>
                  <a:cubicBezTo>
                    <a:pt x="14820" y="107"/>
                    <a:pt x="15121" y="34"/>
                    <a:pt x="15428" y="15"/>
                  </a:cubicBezTo>
                  <a:cubicBezTo>
                    <a:pt x="15734" y="-22"/>
                    <a:pt x="16047" y="9"/>
                    <a:pt x="16348" y="101"/>
                  </a:cubicBezTo>
                  <a:cubicBezTo>
                    <a:pt x="16642" y="199"/>
                    <a:pt x="16918" y="359"/>
                    <a:pt x="17145" y="567"/>
                  </a:cubicBezTo>
                  <a:cubicBezTo>
                    <a:pt x="18593" y="2033"/>
                    <a:pt x="19580" y="3880"/>
                    <a:pt x="19997" y="5898"/>
                  </a:cubicBezTo>
                  <a:cubicBezTo>
                    <a:pt x="20408" y="7910"/>
                    <a:pt x="20231" y="10002"/>
                    <a:pt x="19476" y="11915"/>
                  </a:cubicBezTo>
                  <a:cubicBezTo>
                    <a:pt x="18685" y="14940"/>
                    <a:pt x="16992" y="17645"/>
                    <a:pt x="14630" y="19687"/>
                  </a:cubicBezTo>
                  <a:cubicBezTo>
                    <a:pt x="12262" y="21724"/>
                    <a:pt x="9330" y="22994"/>
                    <a:pt x="6226" y="23325"/>
                  </a:cubicBezTo>
                  <a:close/>
                  <a:moveTo>
                    <a:pt x="6226" y="18724"/>
                  </a:moveTo>
                  <a:cubicBezTo>
                    <a:pt x="8343" y="18375"/>
                    <a:pt x="10318" y="17412"/>
                    <a:pt x="11906" y="15964"/>
                  </a:cubicBezTo>
                  <a:cubicBezTo>
                    <a:pt x="13495" y="14522"/>
                    <a:pt x="14630" y="12645"/>
                    <a:pt x="15182" y="10566"/>
                  </a:cubicBezTo>
                  <a:cubicBezTo>
                    <a:pt x="15538" y="9161"/>
                    <a:pt x="15538" y="7683"/>
                    <a:pt x="15182" y="6272"/>
                  </a:cubicBezTo>
                  <a:cubicBezTo>
                    <a:pt x="11870" y="10321"/>
                    <a:pt x="8618" y="14492"/>
                    <a:pt x="5429" y="18540"/>
                  </a:cubicBezTo>
                  <a:lnTo>
                    <a:pt x="5981" y="18540"/>
                  </a:lnTo>
                  <a:lnTo>
                    <a:pt x="6226" y="18724"/>
                  </a:lnTo>
                  <a:close/>
                </a:path>
              </a:pathLst>
            </a:custGeom>
            <a:solidFill>
              <a:srgbClr val="0E0E0E"/>
            </a:solidFill>
            <a:ln w="6134"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FD58812F-FC19-43B0-B2CF-55FB7B685408}"/>
                </a:ext>
              </a:extLst>
            </p:cNvPr>
            <p:cNvSpPr/>
            <p:nvPr/>
          </p:nvSpPr>
          <p:spPr>
            <a:xfrm>
              <a:off x="5720507" y="1453000"/>
              <a:ext cx="17399" cy="20181"/>
            </a:xfrm>
            <a:custGeom>
              <a:avLst/>
              <a:gdLst>
                <a:gd name="connsiteX0" fmla="*/ 5633 w 17399"/>
                <a:gd name="connsiteY0" fmla="*/ 20181 h 20181"/>
                <a:gd name="connsiteX1" fmla="*/ 12767 w 17399"/>
                <a:gd name="connsiteY1" fmla="*/ 17016 h 20181"/>
                <a:gd name="connsiteX2" fmla="*/ 16858 w 17399"/>
                <a:gd name="connsiteY2" fmla="*/ 10367 h 20181"/>
                <a:gd name="connsiteX3" fmla="*/ 11767 w 17399"/>
                <a:gd name="connsiteY3" fmla="*/ 0 h 20181"/>
                <a:gd name="connsiteX4" fmla="*/ 4621 w 17399"/>
                <a:gd name="connsiteY4" fmla="*/ 3116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6" y="19869"/>
                    <a:pt x="10761" y="18764"/>
                    <a:pt x="12767" y="17016"/>
                  </a:cubicBezTo>
                  <a:cubicBezTo>
                    <a:pt x="14766" y="15262"/>
                    <a:pt x="16196" y="12943"/>
                    <a:pt x="16858" y="10367"/>
                  </a:cubicBezTo>
                  <a:cubicBezTo>
                    <a:pt x="18514" y="4785"/>
                    <a:pt x="16245" y="123"/>
                    <a:pt x="11767" y="0"/>
                  </a:cubicBezTo>
                  <a:cubicBezTo>
                    <a:pt x="9123" y="282"/>
                    <a:pt x="6626" y="1368"/>
                    <a:pt x="4621" y="3116"/>
                  </a:cubicBezTo>
                  <a:cubicBezTo>
                    <a:pt x="2615" y="4858"/>
                    <a:pt x="1192"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2FC58B63-E8CD-47A5-BCA2-C76D28E664CC}"/>
                </a:ext>
              </a:extLst>
            </p:cNvPr>
            <p:cNvSpPr/>
            <p:nvPr/>
          </p:nvSpPr>
          <p:spPr>
            <a:xfrm>
              <a:off x="5718153" y="1450669"/>
              <a:ext cx="22090" cy="24781"/>
            </a:xfrm>
            <a:custGeom>
              <a:avLst/>
              <a:gdLst>
                <a:gd name="connsiteX0" fmla="*/ 8232 w 22090"/>
                <a:gd name="connsiteY0" fmla="*/ 24782 h 24781"/>
                <a:gd name="connsiteX1" fmla="*/ 7925 w 22090"/>
                <a:gd name="connsiteY1" fmla="*/ 24782 h 24781"/>
                <a:gd name="connsiteX2" fmla="*/ 4466 w 22090"/>
                <a:gd name="connsiteY2" fmla="*/ 23905 h 24781"/>
                <a:gd name="connsiteX3" fmla="*/ 1791 w 22090"/>
                <a:gd name="connsiteY3" fmla="*/ 21531 h 24781"/>
                <a:gd name="connsiteX4" fmla="*/ 67 w 22090"/>
                <a:gd name="connsiteY4" fmla="*/ 16599 h 24781"/>
                <a:gd name="connsiteX5" fmla="*/ 687 w 22090"/>
                <a:gd name="connsiteY5" fmla="*/ 11410 h 24781"/>
                <a:gd name="connsiteX6" fmla="*/ 5582 w 22090"/>
                <a:gd name="connsiteY6" fmla="*/ 3515 h 24781"/>
                <a:gd name="connsiteX7" fmla="*/ 14182 w 22090"/>
                <a:gd name="connsiteY7" fmla="*/ 0 h 24781"/>
                <a:gd name="connsiteX8" fmla="*/ 17629 w 22090"/>
                <a:gd name="connsiteY8" fmla="*/ 920 h 24781"/>
                <a:gd name="connsiteX9" fmla="*/ 20316 w 22090"/>
                <a:gd name="connsiteY9" fmla="*/ 3251 h 24781"/>
                <a:gd name="connsiteX10" fmla="*/ 22022 w 22090"/>
                <a:gd name="connsiteY10" fmla="*/ 8189 h 24781"/>
                <a:gd name="connsiteX11" fmla="*/ 21420 w 22090"/>
                <a:gd name="connsiteY11" fmla="*/ 13372 h 24781"/>
                <a:gd name="connsiteX12" fmla="*/ 16605 w 22090"/>
                <a:gd name="connsiteY12" fmla="*/ 21138 h 24781"/>
                <a:gd name="connsiteX13" fmla="*/ 8232 w 22090"/>
                <a:gd name="connsiteY13" fmla="*/ 24782 h 24781"/>
                <a:gd name="connsiteX14" fmla="*/ 13814 w 22090"/>
                <a:gd name="connsiteY14" fmla="*/ 4601 h 24781"/>
                <a:gd name="connsiteX15" fmla="*/ 8256 w 22090"/>
                <a:gd name="connsiteY15" fmla="*/ 7392 h 24781"/>
                <a:gd name="connsiteX16" fmla="*/ 5103 w 22090"/>
                <a:gd name="connsiteY16" fmla="*/ 12759 h 24781"/>
                <a:gd name="connsiteX17" fmla="*/ 4650 w 22090"/>
                <a:gd name="connsiteY17" fmla="*/ 15875 h 24781"/>
                <a:gd name="connsiteX18" fmla="*/ 5533 w 22090"/>
                <a:gd name="connsiteY18" fmla="*/ 18893 h 24781"/>
                <a:gd name="connsiteX19" fmla="*/ 6668 w 22090"/>
                <a:gd name="connsiteY19" fmla="*/ 19850 h 24781"/>
                <a:gd name="connsiteX20" fmla="*/ 8109 w 22090"/>
                <a:gd name="connsiteY20" fmla="*/ 20181 h 24781"/>
                <a:gd name="connsiteX21" fmla="*/ 13789 w 22090"/>
                <a:gd name="connsiteY21" fmla="*/ 17446 h 24781"/>
                <a:gd name="connsiteX22" fmla="*/ 17004 w 22090"/>
                <a:gd name="connsiteY22" fmla="*/ 12023 h 24781"/>
                <a:gd name="connsiteX23" fmla="*/ 17482 w 22090"/>
                <a:gd name="connsiteY23" fmla="*/ 8907 h 24781"/>
                <a:gd name="connsiteX24" fmla="*/ 16574 w 22090"/>
                <a:gd name="connsiteY24" fmla="*/ 5889 h 24781"/>
                <a:gd name="connsiteX25" fmla="*/ 15452 w 22090"/>
                <a:gd name="connsiteY25" fmla="*/ 4907 h 24781"/>
                <a:gd name="connsiteX26" fmla="*/ 13998 w 22090"/>
                <a:gd name="connsiteY26" fmla="*/ 4539 h 24781"/>
                <a:gd name="connsiteX27" fmla="*/ 13814 w 2209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90" h="24781">
                  <a:moveTo>
                    <a:pt x="8232" y="24782"/>
                  </a:moveTo>
                  <a:lnTo>
                    <a:pt x="7925" y="24782"/>
                  </a:lnTo>
                  <a:cubicBezTo>
                    <a:pt x="6717" y="24770"/>
                    <a:pt x="5533" y="24469"/>
                    <a:pt x="4466" y="23905"/>
                  </a:cubicBezTo>
                  <a:cubicBezTo>
                    <a:pt x="3398" y="23340"/>
                    <a:pt x="2478" y="22525"/>
                    <a:pt x="1791" y="21531"/>
                  </a:cubicBezTo>
                  <a:cubicBezTo>
                    <a:pt x="852" y="20040"/>
                    <a:pt x="264" y="18353"/>
                    <a:pt x="67" y="16599"/>
                  </a:cubicBezTo>
                  <a:cubicBezTo>
                    <a:pt x="-123" y="14845"/>
                    <a:pt x="92" y="13072"/>
                    <a:pt x="687" y="11410"/>
                  </a:cubicBezTo>
                  <a:cubicBezTo>
                    <a:pt x="1448" y="8330"/>
                    <a:pt x="3159" y="5564"/>
                    <a:pt x="5582" y="3515"/>
                  </a:cubicBezTo>
                  <a:cubicBezTo>
                    <a:pt x="8005" y="1466"/>
                    <a:pt x="11017" y="233"/>
                    <a:pt x="14182" y="0"/>
                  </a:cubicBezTo>
                  <a:cubicBezTo>
                    <a:pt x="15384" y="43"/>
                    <a:pt x="16562" y="356"/>
                    <a:pt x="17629" y="920"/>
                  </a:cubicBezTo>
                  <a:cubicBezTo>
                    <a:pt x="18691" y="1484"/>
                    <a:pt x="19611" y="2282"/>
                    <a:pt x="20316" y="3251"/>
                  </a:cubicBezTo>
                  <a:cubicBezTo>
                    <a:pt x="21249" y="4748"/>
                    <a:pt x="21831" y="6435"/>
                    <a:pt x="22022" y="8189"/>
                  </a:cubicBezTo>
                  <a:cubicBezTo>
                    <a:pt x="22212" y="9937"/>
                    <a:pt x="22009" y="11710"/>
                    <a:pt x="21420" y="13372"/>
                  </a:cubicBezTo>
                  <a:cubicBezTo>
                    <a:pt x="20641" y="16390"/>
                    <a:pt x="18960" y="19096"/>
                    <a:pt x="16605" y="21138"/>
                  </a:cubicBezTo>
                  <a:cubicBezTo>
                    <a:pt x="14250" y="23175"/>
                    <a:pt x="11330" y="24445"/>
                    <a:pt x="8232" y="24782"/>
                  </a:cubicBezTo>
                  <a:close/>
                  <a:moveTo>
                    <a:pt x="13814" y="4601"/>
                  </a:moveTo>
                  <a:cubicBezTo>
                    <a:pt x="11735" y="4975"/>
                    <a:pt x="9802" y="5944"/>
                    <a:pt x="8256" y="7392"/>
                  </a:cubicBezTo>
                  <a:cubicBezTo>
                    <a:pt x="6711" y="8839"/>
                    <a:pt x="5619" y="10704"/>
                    <a:pt x="5103" y="12759"/>
                  </a:cubicBezTo>
                  <a:cubicBezTo>
                    <a:pt x="4729" y="13753"/>
                    <a:pt x="4576" y="14814"/>
                    <a:pt x="4650" y="15875"/>
                  </a:cubicBezTo>
                  <a:cubicBezTo>
                    <a:pt x="4723" y="16936"/>
                    <a:pt x="5024" y="17961"/>
                    <a:pt x="5533" y="18893"/>
                  </a:cubicBezTo>
                  <a:cubicBezTo>
                    <a:pt x="5827" y="19298"/>
                    <a:pt x="6220" y="19629"/>
                    <a:pt x="6668" y="19850"/>
                  </a:cubicBezTo>
                  <a:cubicBezTo>
                    <a:pt x="7115" y="20077"/>
                    <a:pt x="7612" y="20188"/>
                    <a:pt x="8109" y="20181"/>
                  </a:cubicBezTo>
                  <a:cubicBezTo>
                    <a:pt x="10232" y="19850"/>
                    <a:pt x="12207" y="18893"/>
                    <a:pt x="13789" y="17446"/>
                  </a:cubicBezTo>
                  <a:cubicBezTo>
                    <a:pt x="15372" y="15992"/>
                    <a:pt x="16489" y="14109"/>
                    <a:pt x="17004" y="12023"/>
                  </a:cubicBezTo>
                  <a:cubicBezTo>
                    <a:pt x="17390" y="11035"/>
                    <a:pt x="17556" y="9968"/>
                    <a:pt x="17482" y="8907"/>
                  </a:cubicBezTo>
                  <a:cubicBezTo>
                    <a:pt x="17409" y="7846"/>
                    <a:pt x="17096" y="6815"/>
                    <a:pt x="16574" y="5889"/>
                  </a:cubicBezTo>
                  <a:cubicBezTo>
                    <a:pt x="16286" y="5478"/>
                    <a:pt x="15900" y="5140"/>
                    <a:pt x="15452" y="4907"/>
                  </a:cubicBezTo>
                  <a:cubicBezTo>
                    <a:pt x="15004" y="4668"/>
                    <a:pt x="14507" y="4545"/>
                    <a:pt x="13998" y="4539"/>
                  </a:cubicBezTo>
                  <a:lnTo>
                    <a:pt x="13814" y="4601"/>
                  </a:lnTo>
                  <a:close/>
                </a:path>
              </a:pathLst>
            </a:custGeom>
            <a:solidFill>
              <a:srgbClr val="0E0E0E"/>
            </a:solidFill>
            <a:ln w="6134"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90028733-BC5C-4E73-97BC-3A5725B7A964}"/>
                </a:ext>
              </a:extLst>
            </p:cNvPr>
            <p:cNvSpPr/>
            <p:nvPr/>
          </p:nvSpPr>
          <p:spPr>
            <a:xfrm>
              <a:off x="5757251" y="1454411"/>
              <a:ext cx="17399" cy="20181"/>
            </a:xfrm>
            <a:custGeom>
              <a:avLst/>
              <a:gdLst>
                <a:gd name="connsiteX0" fmla="*/ 541 w 17399"/>
                <a:gd name="connsiteY0" fmla="*/ 9753 h 20181"/>
                <a:gd name="connsiteX1" fmla="*/ 5633 w 17399"/>
                <a:gd name="connsiteY1" fmla="*/ 20181 h 20181"/>
                <a:gd name="connsiteX2" fmla="*/ 12767 w 17399"/>
                <a:gd name="connsiteY2" fmla="*/ 17016 h 20181"/>
                <a:gd name="connsiteX3" fmla="*/ 16858 w 17399"/>
                <a:gd name="connsiteY3" fmla="*/ 10367 h 20181"/>
                <a:gd name="connsiteX4" fmla="*/ 11767 w 17399"/>
                <a:gd name="connsiteY4" fmla="*/ 0 h 20181"/>
                <a:gd name="connsiteX5" fmla="*/ 4621 w 17399"/>
                <a:gd name="connsiteY5" fmla="*/ 3116 h 20181"/>
                <a:gd name="connsiteX6" fmla="*/ 541 w 17399"/>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753"/>
                  </a:moveTo>
                  <a:cubicBezTo>
                    <a:pt x="-1115" y="15335"/>
                    <a:pt x="1155" y="19997"/>
                    <a:pt x="5633" y="20181"/>
                  </a:cubicBezTo>
                  <a:cubicBezTo>
                    <a:pt x="8277" y="19869"/>
                    <a:pt x="10761" y="18764"/>
                    <a:pt x="12767" y="17016"/>
                  </a:cubicBezTo>
                  <a:cubicBezTo>
                    <a:pt x="14773" y="15262"/>
                    <a:pt x="16196" y="12943"/>
                    <a:pt x="16858" y="10367"/>
                  </a:cubicBezTo>
                  <a:cubicBezTo>
                    <a:pt x="18515" y="4785"/>
                    <a:pt x="16245" y="123"/>
                    <a:pt x="11767" y="0"/>
                  </a:cubicBezTo>
                  <a:cubicBezTo>
                    <a:pt x="9123" y="282"/>
                    <a:pt x="6633" y="1368"/>
                    <a:pt x="4621" y="3116"/>
                  </a:cubicBezTo>
                  <a:cubicBezTo>
                    <a:pt x="2615" y="4858"/>
                    <a:pt x="1192" y="7177"/>
                    <a:pt x="541" y="9753"/>
                  </a:cubicBezTo>
                  <a:close/>
                </a:path>
              </a:pathLst>
            </a:custGeom>
            <a:solidFill>
              <a:srgbClr val="161616"/>
            </a:solidFill>
            <a:ln w="6134"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F5470BA2-0FE4-4D26-993D-BB7B8A8F03CA}"/>
                </a:ext>
              </a:extLst>
            </p:cNvPr>
            <p:cNvSpPr/>
            <p:nvPr/>
          </p:nvSpPr>
          <p:spPr>
            <a:xfrm>
              <a:off x="5754896" y="1452080"/>
              <a:ext cx="22069" cy="24781"/>
            </a:xfrm>
            <a:custGeom>
              <a:avLst/>
              <a:gdLst>
                <a:gd name="connsiteX0" fmla="*/ 8233 w 22069"/>
                <a:gd name="connsiteY0" fmla="*/ 24782 h 24781"/>
                <a:gd name="connsiteX1" fmla="*/ 7926 w 22069"/>
                <a:gd name="connsiteY1" fmla="*/ 24782 h 24781"/>
                <a:gd name="connsiteX2" fmla="*/ 4460 w 22069"/>
                <a:gd name="connsiteY2" fmla="*/ 23905 h 24781"/>
                <a:gd name="connsiteX3" fmla="*/ 1792 w 22069"/>
                <a:gd name="connsiteY3" fmla="*/ 21531 h 24781"/>
                <a:gd name="connsiteX4" fmla="*/ 68 w 22069"/>
                <a:gd name="connsiteY4" fmla="*/ 16599 h 24781"/>
                <a:gd name="connsiteX5" fmla="*/ 688 w 22069"/>
                <a:gd name="connsiteY5" fmla="*/ 11410 h 24781"/>
                <a:gd name="connsiteX6" fmla="*/ 5589 w 22069"/>
                <a:gd name="connsiteY6" fmla="*/ 3521 h 24781"/>
                <a:gd name="connsiteX7" fmla="*/ 14183 w 22069"/>
                <a:gd name="connsiteY7" fmla="*/ 0 h 24781"/>
                <a:gd name="connsiteX8" fmla="*/ 17624 w 22069"/>
                <a:gd name="connsiteY8" fmla="*/ 920 h 24781"/>
                <a:gd name="connsiteX9" fmla="*/ 20317 w 22069"/>
                <a:gd name="connsiteY9" fmla="*/ 3251 h 24781"/>
                <a:gd name="connsiteX10" fmla="*/ 22010 w 22069"/>
                <a:gd name="connsiteY10" fmla="*/ 8195 h 24781"/>
                <a:gd name="connsiteX11" fmla="*/ 21360 w 22069"/>
                <a:gd name="connsiteY11" fmla="*/ 13372 h 24781"/>
                <a:gd name="connsiteX12" fmla="*/ 16587 w 22069"/>
                <a:gd name="connsiteY12" fmla="*/ 21138 h 24781"/>
                <a:gd name="connsiteX13" fmla="*/ 8233 w 22069"/>
                <a:gd name="connsiteY13" fmla="*/ 24782 h 24781"/>
                <a:gd name="connsiteX14" fmla="*/ 13815 w 22069"/>
                <a:gd name="connsiteY14" fmla="*/ 4601 h 24781"/>
                <a:gd name="connsiteX15" fmla="*/ 8257 w 22069"/>
                <a:gd name="connsiteY15" fmla="*/ 7392 h 24781"/>
                <a:gd name="connsiteX16" fmla="*/ 5104 w 22069"/>
                <a:gd name="connsiteY16" fmla="*/ 12759 h 24781"/>
                <a:gd name="connsiteX17" fmla="*/ 4632 w 22069"/>
                <a:gd name="connsiteY17" fmla="*/ 15875 h 24781"/>
                <a:gd name="connsiteX18" fmla="*/ 5534 w 22069"/>
                <a:gd name="connsiteY18" fmla="*/ 18893 h 24781"/>
                <a:gd name="connsiteX19" fmla="*/ 6656 w 22069"/>
                <a:gd name="connsiteY19" fmla="*/ 19881 h 24781"/>
                <a:gd name="connsiteX20" fmla="*/ 8110 w 22069"/>
                <a:gd name="connsiteY20" fmla="*/ 20243 h 24781"/>
                <a:gd name="connsiteX21" fmla="*/ 13772 w 22069"/>
                <a:gd name="connsiteY21" fmla="*/ 17489 h 24781"/>
                <a:gd name="connsiteX22" fmla="*/ 17005 w 22069"/>
                <a:gd name="connsiteY22" fmla="*/ 12084 h 24781"/>
                <a:gd name="connsiteX23" fmla="*/ 17483 w 22069"/>
                <a:gd name="connsiteY23" fmla="*/ 8968 h 24781"/>
                <a:gd name="connsiteX24" fmla="*/ 16575 w 22069"/>
                <a:gd name="connsiteY24" fmla="*/ 5950 h 24781"/>
                <a:gd name="connsiteX25" fmla="*/ 15453 w 22069"/>
                <a:gd name="connsiteY25" fmla="*/ 4969 h 24781"/>
                <a:gd name="connsiteX26" fmla="*/ 13999 w 22069"/>
                <a:gd name="connsiteY26" fmla="*/ 4601 h 24781"/>
                <a:gd name="connsiteX27" fmla="*/ 13815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33" y="24782"/>
                  </a:moveTo>
                  <a:lnTo>
                    <a:pt x="7926" y="24782"/>
                  </a:lnTo>
                  <a:cubicBezTo>
                    <a:pt x="6718" y="24770"/>
                    <a:pt x="5528" y="24469"/>
                    <a:pt x="4460" y="23905"/>
                  </a:cubicBezTo>
                  <a:cubicBezTo>
                    <a:pt x="3393" y="23340"/>
                    <a:pt x="2479" y="22525"/>
                    <a:pt x="1792" y="21531"/>
                  </a:cubicBezTo>
                  <a:cubicBezTo>
                    <a:pt x="847" y="20040"/>
                    <a:pt x="258" y="18353"/>
                    <a:pt x="68" y="16599"/>
                  </a:cubicBezTo>
                  <a:cubicBezTo>
                    <a:pt x="-122" y="14845"/>
                    <a:pt x="87" y="13072"/>
                    <a:pt x="688" y="11410"/>
                  </a:cubicBezTo>
                  <a:cubicBezTo>
                    <a:pt x="1455" y="8330"/>
                    <a:pt x="3166" y="5570"/>
                    <a:pt x="5589" y="3521"/>
                  </a:cubicBezTo>
                  <a:cubicBezTo>
                    <a:pt x="8012" y="1478"/>
                    <a:pt x="11018" y="245"/>
                    <a:pt x="14183" y="0"/>
                  </a:cubicBezTo>
                  <a:cubicBezTo>
                    <a:pt x="15385" y="43"/>
                    <a:pt x="16563" y="356"/>
                    <a:pt x="17624" y="920"/>
                  </a:cubicBezTo>
                  <a:cubicBezTo>
                    <a:pt x="18692" y="1484"/>
                    <a:pt x="19612" y="2282"/>
                    <a:pt x="20317" y="3251"/>
                  </a:cubicBezTo>
                  <a:cubicBezTo>
                    <a:pt x="21249" y="4748"/>
                    <a:pt x="21826" y="6441"/>
                    <a:pt x="22010" y="8195"/>
                  </a:cubicBezTo>
                  <a:cubicBezTo>
                    <a:pt x="22188" y="9944"/>
                    <a:pt x="21967" y="11716"/>
                    <a:pt x="21360" y="13372"/>
                  </a:cubicBezTo>
                  <a:cubicBezTo>
                    <a:pt x="20599" y="16390"/>
                    <a:pt x="18937" y="19102"/>
                    <a:pt x="16587" y="21138"/>
                  </a:cubicBezTo>
                  <a:cubicBezTo>
                    <a:pt x="14238" y="23181"/>
                    <a:pt x="11324" y="24451"/>
                    <a:pt x="8233" y="24782"/>
                  </a:cubicBezTo>
                  <a:close/>
                  <a:moveTo>
                    <a:pt x="13815" y="4601"/>
                  </a:moveTo>
                  <a:cubicBezTo>
                    <a:pt x="11729" y="4975"/>
                    <a:pt x="9797" y="5944"/>
                    <a:pt x="8257" y="7392"/>
                  </a:cubicBezTo>
                  <a:cubicBezTo>
                    <a:pt x="6711" y="8839"/>
                    <a:pt x="5614" y="10704"/>
                    <a:pt x="5104" y="12759"/>
                  </a:cubicBezTo>
                  <a:cubicBezTo>
                    <a:pt x="4718" y="13753"/>
                    <a:pt x="4552" y="14814"/>
                    <a:pt x="4632" y="15875"/>
                  </a:cubicBezTo>
                  <a:cubicBezTo>
                    <a:pt x="4706" y="16936"/>
                    <a:pt x="5012" y="17967"/>
                    <a:pt x="5534" y="18893"/>
                  </a:cubicBezTo>
                  <a:cubicBezTo>
                    <a:pt x="5828" y="19310"/>
                    <a:pt x="6208" y="19648"/>
                    <a:pt x="6656" y="19881"/>
                  </a:cubicBezTo>
                  <a:cubicBezTo>
                    <a:pt x="7110" y="20114"/>
                    <a:pt x="7607" y="20237"/>
                    <a:pt x="8110" y="20243"/>
                  </a:cubicBezTo>
                  <a:cubicBezTo>
                    <a:pt x="10226" y="19893"/>
                    <a:pt x="12189" y="18936"/>
                    <a:pt x="13772" y="17489"/>
                  </a:cubicBezTo>
                  <a:cubicBezTo>
                    <a:pt x="15348" y="16041"/>
                    <a:pt x="16471" y="14164"/>
                    <a:pt x="17005" y="12084"/>
                  </a:cubicBezTo>
                  <a:cubicBezTo>
                    <a:pt x="17391" y="11097"/>
                    <a:pt x="17557" y="10029"/>
                    <a:pt x="17483" y="8968"/>
                  </a:cubicBezTo>
                  <a:cubicBezTo>
                    <a:pt x="17403" y="7907"/>
                    <a:pt x="17097" y="6876"/>
                    <a:pt x="16575" y="5950"/>
                  </a:cubicBezTo>
                  <a:cubicBezTo>
                    <a:pt x="16281" y="5539"/>
                    <a:pt x="15900" y="5202"/>
                    <a:pt x="15453" y="4969"/>
                  </a:cubicBezTo>
                  <a:cubicBezTo>
                    <a:pt x="15005" y="4729"/>
                    <a:pt x="14502" y="4607"/>
                    <a:pt x="13999" y="4601"/>
                  </a:cubicBezTo>
                  <a:lnTo>
                    <a:pt x="13815" y="4601"/>
                  </a:lnTo>
                  <a:close/>
                </a:path>
              </a:pathLst>
            </a:custGeom>
            <a:solidFill>
              <a:srgbClr val="0E0E0E"/>
            </a:solidFill>
            <a:ln w="6134"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5DE548F4-FFEC-40BD-8633-FD78A131E5EC}"/>
                </a:ext>
              </a:extLst>
            </p:cNvPr>
            <p:cNvSpPr/>
            <p:nvPr/>
          </p:nvSpPr>
          <p:spPr>
            <a:xfrm>
              <a:off x="5793994" y="1455822"/>
              <a:ext cx="17399" cy="20181"/>
            </a:xfrm>
            <a:custGeom>
              <a:avLst/>
              <a:gdLst>
                <a:gd name="connsiteX0" fmla="*/ 11767 w 17399"/>
                <a:gd name="connsiteY0" fmla="*/ 0 h 20181"/>
                <a:gd name="connsiteX1" fmla="*/ 4621 w 17399"/>
                <a:gd name="connsiteY1" fmla="*/ 3116 h 20181"/>
                <a:gd name="connsiteX2" fmla="*/ 541 w 17399"/>
                <a:gd name="connsiteY2" fmla="*/ 9753 h 20181"/>
                <a:gd name="connsiteX3" fmla="*/ 5633 w 17399"/>
                <a:gd name="connsiteY3" fmla="*/ 20181 h 20181"/>
                <a:gd name="connsiteX4" fmla="*/ 12767 w 17399"/>
                <a:gd name="connsiteY4" fmla="*/ 17016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26" y="1368"/>
                    <a:pt x="4621" y="3116"/>
                  </a:cubicBezTo>
                  <a:cubicBezTo>
                    <a:pt x="2615" y="4858"/>
                    <a:pt x="1192" y="7177"/>
                    <a:pt x="541" y="9753"/>
                  </a:cubicBezTo>
                  <a:cubicBezTo>
                    <a:pt x="-1115" y="15335"/>
                    <a:pt x="1155" y="19997"/>
                    <a:pt x="5633" y="20181"/>
                  </a:cubicBezTo>
                  <a:cubicBezTo>
                    <a:pt x="8277" y="19869"/>
                    <a:pt x="10761" y="18764"/>
                    <a:pt x="12767" y="17016"/>
                  </a:cubicBezTo>
                  <a:cubicBezTo>
                    <a:pt x="14767" y="15262"/>
                    <a:pt x="16196" y="12943"/>
                    <a:pt x="16858" y="10367"/>
                  </a:cubicBezTo>
                  <a:cubicBezTo>
                    <a:pt x="18514" y="4539"/>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F8D13BC2-5ED6-4B7A-B3FC-55FF8DD9E1FD}"/>
                </a:ext>
              </a:extLst>
            </p:cNvPr>
            <p:cNvSpPr/>
            <p:nvPr/>
          </p:nvSpPr>
          <p:spPr>
            <a:xfrm>
              <a:off x="5791641" y="1453491"/>
              <a:ext cx="22089" cy="24782"/>
            </a:xfrm>
            <a:custGeom>
              <a:avLst/>
              <a:gdLst>
                <a:gd name="connsiteX0" fmla="*/ 8232 w 22089"/>
                <a:gd name="connsiteY0" fmla="*/ 24782 h 24782"/>
                <a:gd name="connsiteX1" fmla="*/ 7925 w 22089"/>
                <a:gd name="connsiteY1" fmla="*/ 24782 h 24782"/>
                <a:gd name="connsiteX2" fmla="*/ 4465 w 22089"/>
                <a:gd name="connsiteY2" fmla="*/ 23905 h 24782"/>
                <a:gd name="connsiteX3" fmla="*/ 1791 w 22089"/>
                <a:gd name="connsiteY3" fmla="*/ 21531 h 24782"/>
                <a:gd name="connsiteX4" fmla="*/ 67 w 22089"/>
                <a:gd name="connsiteY4" fmla="*/ 16599 h 24782"/>
                <a:gd name="connsiteX5" fmla="*/ 687 w 22089"/>
                <a:gd name="connsiteY5" fmla="*/ 11410 h 24782"/>
                <a:gd name="connsiteX6" fmla="*/ 5594 w 22089"/>
                <a:gd name="connsiteY6" fmla="*/ 3521 h 24782"/>
                <a:gd name="connsiteX7" fmla="*/ 14182 w 22089"/>
                <a:gd name="connsiteY7" fmla="*/ 0 h 24782"/>
                <a:gd name="connsiteX8" fmla="*/ 17629 w 22089"/>
                <a:gd name="connsiteY8" fmla="*/ 920 h 24782"/>
                <a:gd name="connsiteX9" fmla="*/ 20316 w 22089"/>
                <a:gd name="connsiteY9" fmla="*/ 3251 h 24782"/>
                <a:gd name="connsiteX10" fmla="*/ 22028 w 22089"/>
                <a:gd name="connsiteY10" fmla="*/ 8189 h 24782"/>
                <a:gd name="connsiteX11" fmla="*/ 21359 w 22089"/>
                <a:gd name="connsiteY11" fmla="*/ 13373 h 24782"/>
                <a:gd name="connsiteX12" fmla="*/ 16586 w 22089"/>
                <a:gd name="connsiteY12" fmla="*/ 21138 h 24782"/>
                <a:gd name="connsiteX13" fmla="*/ 8232 w 22089"/>
                <a:gd name="connsiteY13" fmla="*/ 24782 h 24782"/>
                <a:gd name="connsiteX14" fmla="*/ 13814 w 22089"/>
                <a:gd name="connsiteY14" fmla="*/ 4601 h 24782"/>
                <a:gd name="connsiteX15" fmla="*/ 8256 w 22089"/>
                <a:gd name="connsiteY15" fmla="*/ 7392 h 24782"/>
                <a:gd name="connsiteX16" fmla="*/ 5103 w 22089"/>
                <a:gd name="connsiteY16" fmla="*/ 12759 h 24782"/>
                <a:gd name="connsiteX17" fmla="*/ 4649 w 22089"/>
                <a:gd name="connsiteY17" fmla="*/ 15875 h 24782"/>
                <a:gd name="connsiteX18" fmla="*/ 5533 w 22089"/>
                <a:gd name="connsiteY18" fmla="*/ 18893 h 24782"/>
                <a:gd name="connsiteX19" fmla="*/ 6674 w 22089"/>
                <a:gd name="connsiteY19" fmla="*/ 19832 h 24782"/>
                <a:gd name="connsiteX20" fmla="*/ 8109 w 22089"/>
                <a:gd name="connsiteY20" fmla="*/ 20181 h 24782"/>
                <a:gd name="connsiteX21" fmla="*/ 13710 w 22089"/>
                <a:gd name="connsiteY21" fmla="*/ 17403 h 24782"/>
                <a:gd name="connsiteX22" fmla="*/ 16881 w 22089"/>
                <a:gd name="connsiteY22" fmla="*/ 12023 h 24782"/>
                <a:gd name="connsiteX23" fmla="*/ 17360 w 22089"/>
                <a:gd name="connsiteY23" fmla="*/ 8907 h 24782"/>
                <a:gd name="connsiteX24" fmla="*/ 16452 w 22089"/>
                <a:gd name="connsiteY24" fmla="*/ 5889 h 24782"/>
                <a:gd name="connsiteX25" fmla="*/ 15329 w 22089"/>
                <a:gd name="connsiteY25" fmla="*/ 4907 h 24782"/>
                <a:gd name="connsiteX26" fmla="*/ 13875 w 22089"/>
                <a:gd name="connsiteY26" fmla="*/ 4539 h 24782"/>
                <a:gd name="connsiteX27" fmla="*/ 13814 w 22089"/>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2">
                  <a:moveTo>
                    <a:pt x="8232" y="24782"/>
                  </a:moveTo>
                  <a:lnTo>
                    <a:pt x="7925" y="24782"/>
                  </a:lnTo>
                  <a:cubicBezTo>
                    <a:pt x="6717" y="24770"/>
                    <a:pt x="5533" y="24469"/>
                    <a:pt x="4465" y="23905"/>
                  </a:cubicBezTo>
                  <a:cubicBezTo>
                    <a:pt x="3398" y="23341"/>
                    <a:pt x="2478" y="22525"/>
                    <a:pt x="1791" y="21531"/>
                  </a:cubicBezTo>
                  <a:cubicBezTo>
                    <a:pt x="852" y="20040"/>
                    <a:pt x="264" y="18353"/>
                    <a:pt x="67" y="16599"/>
                  </a:cubicBezTo>
                  <a:cubicBezTo>
                    <a:pt x="-123" y="14845"/>
                    <a:pt x="92" y="13072"/>
                    <a:pt x="687" y="11410"/>
                  </a:cubicBezTo>
                  <a:cubicBezTo>
                    <a:pt x="1454" y="8330"/>
                    <a:pt x="3171" y="5570"/>
                    <a:pt x="5594" y="3521"/>
                  </a:cubicBezTo>
                  <a:cubicBezTo>
                    <a:pt x="8011" y="1478"/>
                    <a:pt x="11023" y="245"/>
                    <a:pt x="14182" y="0"/>
                  </a:cubicBezTo>
                  <a:cubicBezTo>
                    <a:pt x="15384" y="43"/>
                    <a:pt x="16562" y="356"/>
                    <a:pt x="17629" y="920"/>
                  </a:cubicBezTo>
                  <a:cubicBezTo>
                    <a:pt x="18691" y="1484"/>
                    <a:pt x="19611" y="2282"/>
                    <a:pt x="20316" y="3251"/>
                  </a:cubicBezTo>
                  <a:cubicBezTo>
                    <a:pt x="21261" y="4742"/>
                    <a:pt x="21850" y="6435"/>
                    <a:pt x="22028" y="8189"/>
                  </a:cubicBezTo>
                  <a:cubicBezTo>
                    <a:pt x="22212" y="9950"/>
                    <a:pt x="21985" y="11722"/>
                    <a:pt x="21359" y="13373"/>
                  </a:cubicBezTo>
                  <a:cubicBezTo>
                    <a:pt x="20598" y="16390"/>
                    <a:pt x="18936" y="19102"/>
                    <a:pt x="16586" y="21138"/>
                  </a:cubicBezTo>
                  <a:cubicBezTo>
                    <a:pt x="14243" y="23181"/>
                    <a:pt x="11323" y="24451"/>
                    <a:pt x="8232" y="24782"/>
                  </a:cubicBezTo>
                  <a:close/>
                  <a:moveTo>
                    <a:pt x="13814" y="4601"/>
                  </a:moveTo>
                  <a:cubicBezTo>
                    <a:pt x="11734" y="4975"/>
                    <a:pt x="9802" y="5944"/>
                    <a:pt x="8256" y="7392"/>
                  </a:cubicBezTo>
                  <a:cubicBezTo>
                    <a:pt x="6710" y="8839"/>
                    <a:pt x="5613" y="10704"/>
                    <a:pt x="5103" y="12759"/>
                  </a:cubicBezTo>
                  <a:cubicBezTo>
                    <a:pt x="4729" y="13753"/>
                    <a:pt x="4576" y="14814"/>
                    <a:pt x="4649" y="15875"/>
                  </a:cubicBezTo>
                  <a:cubicBezTo>
                    <a:pt x="4723" y="16930"/>
                    <a:pt x="5024" y="17961"/>
                    <a:pt x="5533" y="18893"/>
                  </a:cubicBezTo>
                  <a:cubicBezTo>
                    <a:pt x="5839" y="19292"/>
                    <a:pt x="6232" y="19611"/>
                    <a:pt x="6674" y="19832"/>
                  </a:cubicBezTo>
                  <a:cubicBezTo>
                    <a:pt x="7122" y="20059"/>
                    <a:pt x="7612" y="20175"/>
                    <a:pt x="8109" y="20181"/>
                  </a:cubicBezTo>
                  <a:cubicBezTo>
                    <a:pt x="10207" y="19820"/>
                    <a:pt x="12152" y="18850"/>
                    <a:pt x="13710" y="17403"/>
                  </a:cubicBezTo>
                  <a:cubicBezTo>
                    <a:pt x="15262" y="15955"/>
                    <a:pt x="16366" y="14090"/>
                    <a:pt x="16881" y="12023"/>
                  </a:cubicBezTo>
                  <a:cubicBezTo>
                    <a:pt x="17267" y="11035"/>
                    <a:pt x="17433" y="9968"/>
                    <a:pt x="17360" y="8907"/>
                  </a:cubicBezTo>
                  <a:cubicBezTo>
                    <a:pt x="17286" y="7846"/>
                    <a:pt x="16973" y="6815"/>
                    <a:pt x="16452" y="5889"/>
                  </a:cubicBezTo>
                  <a:cubicBezTo>
                    <a:pt x="16163" y="5478"/>
                    <a:pt x="15777" y="5140"/>
                    <a:pt x="15329" y="4907"/>
                  </a:cubicBezTo>
                  <a:cubicBezTo>
                    <a:pt x="14881" y="4668"/>
                    <a:pt x="14384" y="4545"/>
                    <a:pt x="13875" y="4539"/>
                  </a:cubicBezTo>
                  <a:lnTo>
                    <a:pt x="13814" y="4601"/>
                  </a:lnTo>
                  <a:close/>
                </a:path>
              </a:pathLst>
            </a:custGeom>
            <a:solidFill>
              <a:srgbClr val="0E0E0E"/>
            </a:solidFill>
            <a:ln w="6134"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92F49604-A96B-4F12-9563-B2A60244FED1}"/>
                </a:ext>
              </a:extLst>
            </p:cNvPr>
            <p:cNvSpPr/>
            <p:nvPr/>
          </p:nvSpPr>
          <p:spPr>
            <a:xfrm>
              <a:off x="5830738" y="1457232"/>
              <a:ext cx="17399" cy="20181"/>
            </a:xfrm>
            <a:custGeom>
              <a:avLst/>
              <a:gdLst>
                <a:gd name="connsiteX0" fmla="*/ 11767 w 17399"/>
                <a:gd name="connsiteY0" fmla="*/ 0 h 20181"/>
                <a:gd name="connsiteX1" fmla="*/ 4621 w 17399"/>
                <a:gd name="connsiteY1" fmla="*/ 3116 h 20181"/>
                <a:gd name="connsiteX2" fmla="*/ 541 w 17399"/>
                <a:gd name="connsiteY2" fmla="*/ 9753 h 20181"/>
                <a:gd name="connsiteX3" fmla="*/ 5633 w 17399"/>
                <a:gd name="connsiteY3" fmla="*/ 20181 h 20181"/>
                <a:gd name="connsiteX4" fmla="*/ 12767 w 17399"/>
                <a:gd name="connsiteY4" fmla="*/ 17010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1" y="3116"/>
                  </a:cubicBezTo>
                  <a:cubicBezTo>
                    <a:pt x="2615" y="4858"/>
                    <a:pt x="1192" y="7177"/>
                    <a:pt x="541" y="9753"/>
                  </a:cubicBezTo>
                  <a:cubicBezTo>
                    <a:pt x="-1115" y="15335"/>
                    <a:pt x="1155" y="19997"/>
                    <a:pt x="5633" y="20181"/>
                  </a:cubicBezTo>
                  <a:cubicBezTo>
                    <a:pt x="8277" y="19869"/>
                    <a:pt x="10761" y="18764"/>
                    <a:pt x="12767" y="17010"/>
                  </a:cubicBezTo>
                  <a:cubicBezTo>
                    <a:pt x="14773" y="15262"/>
                    <a:pt x="16196" y="12943"/>
                    <a:pt x="16858" y="10367"/>
                  </a:cubicBezTo>
                  <a:cubicBezTo>
                    <a:pt x="18515" y="4785"/>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D4D0151A-6C4E-4859-89B4-EA51C268814F}"/>
                </a:ext>
              </a:extLst>
            </p:cNvPr>
            <p:cNvSpPr/>
            <p:nvPr/>
          </p:nvSpPr>
          <p:spPr>
            <a:xfrm>
              <a:off x="5828690" y="1454901"/>
              <a:ext cx="21780" cy="24782"/>
            </a:xfrm>
            <a:custGeom>
              <a:avLst/>
              <a:gdLst>
                <a:gd name="connsiteX0" fmla="*/ 7926 w 21780"/>
                <a:gd name="connsiteY0" fmla="*/ 24782 h 24782"/>
                <a:gd name="connsiteX1" fmla="*/ 4460 w 21780"/>
                <a:gd name="connsiteY1" fmla="*/ 23905 h 24782"/>
                <a:gd name="connsiteX2" fmla="*/ 1792 w 21780"/>
                <a:gd name="connsiteY2" fmla="*/ 21531 h 24782"/>
                <a:gd name="connsiteX3" fmla="*/ 68 w 21780"/>
                <a:gd name="connsiteY3" fmla="*/ 16599 h 24782"/>
                <a:gd name="connsiteX4" fmla="*/ 687 w 21780"/>
                <a:gd name="connsiteY4" fmla="*/ 11410 h 24782"/>
                <a:gd name="connsiteX5" fmla="*/ 5515 w 21780"/>
                <a:gd name="connsiteY5" fmla="*/ 3668 h 24782"/>
                <a:gd name="connsiteX6" fmla="*/ 13876 w 21780"/>
                <a:gd name="connsiteY6" fmla="*/ 0 h 24782"/>
                <a:gd name="connsiteX7" fmla="*/ 17317 w 21780"/>
                <a:gd name="connsiteY7" fmla="*/ 920 h 24782"/>
                <a:gd name="connsiteX8" fmla="*/ 20010 w 21780"/>
                <a:gd name="connsiteY8" fmla="*/ 3251 h 24782"/>
                <a:gd name="connsiteX9" fmla="*/ 21722 w 21780"/>
                <a:gd name="connsiteY9" fmla="*/ 8189 h 24782"/>
                <a:gd name="connsiteX10" fmla="*/ 21053 w 21780"/>
                <a:gd name="connsiteY10" fmla="*/ 13373 h 24782"/>
                <a:gd name="connsiteX11" fmla="*/ 16281 w 21780"/>
                <a:gd name="connsiteY11" fmla="*/ 21138 h 24782"/>
                <a:gd name="connsiteX12" fmla="*/ 7926 w 21780"/>
                <a:gd name="connsiteY12" fmla="*/ 24782 h 24782"/>
                <a:gd name="connsiteX13" fmla="*/ 13508 w 21780"/>
                <a:gd name="connsiteY13" fmla="*/ 4601 h 24782"/>
                <a:gd name="connsiteX14" fmla="*/ 7944 w 21780"/>
                <a:gd name="connsiteY14" fmla="*/ 7392 h 24782"/>
                <a:gd name="connsiteX15" fmla="*/ 4798 w 21780"/>
                <a:gd name="connsiteY15" fmla="*/ 12759 h 24782"/>
                <a:gd name="connsiteX16" fmla="*/ 4337 w 21780"/>
                <a:gd name="connsiteY16" fmla="*/ 15875 h 24782"/>
                <a:gd name="connsiteX17" fmla="*/ 5227 w 21780"/>
                <a:gd name="connsiteY17" fmla="*/ 18893 h 24782"/>
                <a:gd name="connsiteX18" fmla="*/ 6368 w 21780"/>
                <a:gd name="connsiteY18" fmla="*/ 19832 h 24782"/>
                <a:gd name="connsiteX19" fmla="*/ 7803 w 21780"/>
                <a:gd name="connsiteY19" fmla="*/ 20181 h 24782"/>
                <a:gd name="connsiteX20" fmla="*/ 13490 w 21780"/>
                <a:gd name="connsiteY20" fmla="*/ 17452 h 24782"/>
                <a:gd name="connsiteX21" fmla="*/ 16698 w 21780"/>
                <a:gd name="connsiteY21" fmla="*/ 12023 h 24782"/>
                <a:gd name="connsiteX22" fmla="*/ 17170 w 21780"/>
                <a:gd name="connsiteY22" fmla="*/ 8907 h 24782"/>
                <a:gd name="connsiteX23" fmla="*/ 16268 w 21780"/>
                <a:gd name="connsiteY23" fmla="*/ 5889 h 24782"/>
                <a:gd name="connsiteX24" fmla="*/ 15140 w 21780"/>
                <a:gd name="connsiteY24" fmla="*/ 4907 h 24782"/>
                <a:gd name="connsiteX25" fmla="*/ 13692 w 21780"/>
                <a:gd name="connsiteY25" fmla="*/ 4539 h 24782"/>
                <a:gd name="connsiteX26" fmla="*/ 13508 w 21780"/>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780" h="24782">
                  <a:moveTo>
                    <a:pt x="7926" y="24782"/>
                  </a:moveTo>
                  <a:cubicBezTo>
                    <a:pt x="6717" y="24770"/>
                    <a:pt x="5527" y="24469"/>
                    <a:pt x="4460" y="23905"/>
                  </a:cubicBezTo>
                  <a:cubicBezTo>
                    <a:pt x="3393" y="23341"/>
                    <a:pt x="2479" y="22525"/>
                    <a:pt x="1792" y="21531"/>
                  </a:cubicBezTo>
                  <a:cubicBezTo>
                    <a:pt x="847" y="20040"/>
                    <a:pt x="258" y="18353"/>
                    <a:pt x="68" y="16599"/>
                  </a:cubicBezTo>
                  <a:cubicBezTo>
                    <a:pt x="-122" y="14845"/>
                    <a:pt x="86" y="13072"/>
                    <a:pt x="687" y="11410"/>
                  </a:cubicBezTo>
                  <a:cubicBezTo>
                    <a:pt x="1479" y="8404"/>
                    <a:pt x="3166" y="5705"/>
                    <a:pt x="5515" y="3668"/>
                  </a:cubicBezTo>
                  <a:cubicBezTo>
                    <a:pt x="7871" y="1632"/>
                    <a:pt x="10785" y="356"/>
                    <a:pt x="13876" y="0"/>
                  </a:cubicBezTo>
                  <a:cubicBezTo>
                    <a:pt x="15078" y="43"/>
                    <a:pt x="16256" y="356"/>
                    <a:pt x="17317" y="920"/>
                  </a:cubicBezTo>
                  <a:cubicBezTo>
                    <a:pt x="18379" y="1478"/>
                    <a:pt x="19298" y="2282"/>
                    <a:pt x="20010" y="3251"/>
                  </a:cubicBezTo>
                  <a:cubicBezTo>
                    <a:pt x="20955" y="4742"/>
                    <a:pt x="21538" y="6435"/>
                    <a:pt x="21722" y="8189"/>
                  </a:cubicBezTo>
                  <a:cubicBezTo>
                    <a:pt x="21899" y="9944"/>
                    <a:pt x="21673" y="11722"/>
                    <a:pt x="21053" y="13373"/>
                  </a:cubicBezTo>
                  <a:cubicBezTo>
                    <a:pt x="20292" y="16391"/>
                    <a:pt x="18630" y="19102"/>
                    <a:pt x="16281" y="21138"/>
                  </a:cubicBezTo>
                  <a:cubicBezTo>
                    <a:pt x="13931" y="23181"/>
                    <a:pt x="11017" y="24451"/>
                    <a:pt x="7926" y="24782"/>
                  </a:cubicBezTo>
                  <a:close/>
                  <a:moveTo>
                    <a:pt x="13508" y="4601"/>
                  </a:moveTo>
                  <a:cubicBezTo>
                    <a:pt x="11422" y="4975"/>
                    <a:pt x="9490" y="5944"/>
                    <a:pt x="7944" y="7392"/>
                  </a:cubicBezTo>
                  <a:cubicBezTo>
                    <a:pt x="6398" y="8839"/>
                    <a:pt x="5307" y="10704"/>
                    <a:pt x="4798" y="12759"/>
                  </a:cubicBezTo>
                  <a:cubicBezTo>
                    <a:pt x="4423" y="13753"/>
                    <a:pt x="4264" y="14814"/>
                    <a:pt x="4337" y="15875"/>
                  </a:cubicBezTo>
                  <a:cubicBezTo>
                    <a:pt x="4411" y="16930"/>
                    <a:pt x="4718" y="17961"/>
                    <a:pt x="5227" y="18893"/>
                  </a:cubicBezTo>
                  <a:cubicBezTo>
                    <a:pt x="5527" y="19292"/>
                    <a:pt x="5920" y="19611"/>
                    <a:pt x="6368" y="19832"/>
                  </a:cubicBezTo>
                  <a:cubicBezTo>
                    <a:pt x="6816" y="20059"/>
                    <a:pt x="7306" y="20175"/>
                    <a:pt x="7803" y="20181"/>
                  </a:cubicBezTo>
                  <a:cubicBezTo>
                    <a:pt x="9926" y="19856"/>
                    <a:pt x="11907" y="18906"/>
                    <a:pt x="13490" y="17452"/>
                  </a:cubicBezTo>
                  <a:cubicBezTo>
                    <a:pt x="15072" y="15998"/>
                    <a:pt x="16189" y="14109"/>
                    <a:pt x="16698" y="12023"/>
                  </a:cubicBezTo>
                  <a:cubicBezTo>
                    <a:pt x="17084" y="11035"/>
                    <a:pt x="17244" y="9968"/>
                    <a:pt x="17170" y="8907"/>
                  </a:cubicBezTo>
                  <a:cubicBezTo>
                    <a:pt x="17097" y="7846"/>
                    <a:pt x="16790" y="6815"/>
                    <a:pt x="16268" y="5889"/>
                  </a:cubicBezTo>
                  <a:cubicBezTo>
                    <a:pt x="15974" y="5478"/>
                    <a:pt x="15587" y="5141"/>
                    <a:pt x="15140" y="4907"/>
                  </a:cubicBezTo>
                  <a:cubicBezTo>
                    <a:pt x="14692" y="4668"/>
                    <a:pt x="14195" y="4545"/>
                    <a:pt x="13692" y="4539"/>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C87EA95F-2A77-4114-9115-9AE4CA8FC487}"/>
                </a:ext>
              </a:extLst>
            </p:cNvPr>
            <p:cNvSpPr/>
            <p:nvPr/>
          </p:nvSpPr>
          <p:spPr>
            <a:xfrm>
              <a:off x="5867482" y="1458643"/>
              <a:ext cx="17399" cy="20181"/>
            </a:xfrm>
            <a:custGeom>
              <a:avLst/>
              <a:gdLst>
                <a:gd name="connsiteX0" fmla="*/ 11767 w 17399"/>
                <a:gd name="connsiteY0" fmla="*/ 0 h 20181"/>
                <a:gd name="connsiteX1" fmla="*/ 4627 w 17399"/>
                <a:gd name="connsiteY1" fmla="*/ 3116 h 20181"/>
                <a:gd name="connsiteX2" fmla="*/ 541 w 17399"/>
                <a:gd name="connsiteY2" fmla="*/ 9753 h 20181"/>
                <a:gd name="connsiteX3" fmla="*/ 5633 w 17399"/>
                <a:gd name="connsiteY3" fmla="*/ 20181 h 20181"/>
                <a:gd name="connsiteX4" fmla="*/ 12767 w 17399"/>
                <a:gd name="connsiteY4" fmla="*/ 17010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7" y="3116"/>
                  </a:cubicBezTo>
                  <a:cubicBezTo>
                    <a:pt x="2615" y="4858"/>
                    <a:pt x="1191" y="7177"/>
                    <a:pt x="541" y="9753"/>
                  </a:cubicBezTo>
                  <a:cubicBezTo>
                    <a:pt x="-1115" y="15335"/>
                    <a:pt x="1155" y="19997"/>
                    <a:pt x="5633" y="20181"/>
                  </a:cubicBezTo>
                  <a:cubicBezTo>
                    <a:pt x="8277" y="19869"/>
                    <a:pt x="10767" y="18764"/>
                    <a:pt x="12767" y="17010"/>
                  </a:cubicBezTo>
                  <a:cubicBezTo>
                    <a:pt x="14773" y="15262"/>
                    <a:pt x="16196" y="12943"/>
                    <a:pt x="16858" y="10367"/>
                  </a:cubicBezTo>
                  <a:cubicBezTo>
                    <a:pt x="18515" y="4785"/>
                    <a:pt x="16245" y="123"/>
                    <a:pt x="11767" y="0"/>
                  </a:cubicBezTo>
                  <a:close/>
                </a:path>
              </a:pathLst>
            </a:custGeom>
            <a:solidFill>
              <a:srgbClr val="161616"/>
            </a:solidFill>
            <a:ln w="6134"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D5DC20CA-0DF8-453E-A1ED-7003525241AF}"/>
                </a:ext>
              </a:extLst>
            </p:cNvPr>
            <p:cNvSpPr/>
            <p:nvPr/>
          </p:nvSpPr>
          <p:spPr>
            <a:xfrm>
              <a:off x="5865435" y="1456312"/>
              <a:ext cx="22089" cy="24781"/>
            </a:xfrm>
            <a:custGeom>
              <a:avLst/>
              <a:gdLst>
                <a:gd name="connsiteX0" fmla="*/ 7925 w 22089"/>
                <a:gd name="connsiteY0" fmla="*/ 24782 h 24781"/>
                <a:gd name="connsiteX1" fmla="*/ 4472 w 22089"/>
                <a:gd name="connsiteY1" fmla="*/ 23886 h 24781"/>
                <a:gd name="connsiteX2" fmla="*/ 1791 w 22089"/>
                <a:gd name="connsiteY2" fmla="*/ 21531 h 24781"/>
                <a:gd name="connsiteX3" fmla="*/ 67 w 22089"/>
                <a:gd name="connsiteY3" fmla="*/ 16599 h 24781"/>
                <a:gd name="connsiteX4" fmla="*/ 687 w 22089"/>
                <a:gd name="connsiteY4" fmla="*/ 11410 h 24781"/>
                <a:gd name="connsiteX5" fmla="*/ 5588 w 22089"/>
                <a:gd name="connsiteY5" fmla="*/ 3521 h 24781"/>
                <a:gd name="connsiteX6" fmla="*/ 14182 w 22089"/>
                <a:gd name="connsiteY6" fmla="*/ 0 h 24781"/>
                <a:gd name="connsiteX7" fmla="*/ 17636 w 22089"/>
                <a:gd name="connsiteY7" fmla="*/ 902 h 24781"/>
                <a:gd name="connsiteX8" fmla="*/ 20316 w 22089"/>
                <a:gd name="connsiteY8" fmla="*/ 3251 h 24781"/>
                <a:gd name="connsiteX9" fmla="*/ 22021 w 22089"/>
                <a:gd name="connsiteY9" fmla="*/ 8189 h 24781"/>
                <a:gd name="connsiteX10" fmla="*/ 21420 w 22089"/>
                <a:gd name="connsiteY10" fmla="*/ 13372 h 24781"/>
                <a:gd name="connsiteX11" fmla="*/ 16482 w 22089"/>
                <a:gd name="connsiteY11" fmla="*/ 21218 h 24781"/>
                <a:gd name="connsiteX12" fmla="*/ 7925 w 22089"/>
                <a:gd name="connsiteY12" fmla="*/ 24782 h 24781"/>
                <a:gd name="connsiteX13" fmla="*/ 13507 w 22089"/>
                <a:gd name="connsiteY13" fmla="*/ 4601 h 24781"/>
                <a:gd name="connsiteX14" fmla="*/ 7950 w 22089"/>
                <a:gd name="connsiteY14" fmla="*/ 7392 h 24781"/>
                <a:gd name="connsiteX15" fmla="*/ 4797 w 22089"/>
                <a:gd name="connsiteY15" fmla="*/ 12759 h 24781"/>
                <a:gd name="connsiteX16" fmla="*/ 4324 w 22089"/>
                <a:gd name="connsiteY16" fmla="*/ 15875 h 24781"/>
                <a:gd name="connsiteX17" fmla="*/ 5226 w 22089"/>
                <a:gd name="connsiteY17" fmla="*/ 18893 h 24781"/>
                <a:gd name="connsiteX18" fmla="*/ 6355 w 22089"/>
                <a:gd name="connsiteY18" fmla="*/ 19881 h 24781"/>
                <a:gd name="connsiteX19" fmla="*/ 7802 w 22089"/>
                <a:gd name="connsiteY19" fmla="*/ 20243 h 24781"/>
                <a:gd name="connsiteX20" fmla="*/ 13612 w 22089"/>
                <a:gd name="connsiteY20" fmla="*/ 17538 h 24781"/>
                <a:gd name="connsiteX21" fmla="*/ 16881 w 22089"/>
                <a:gd name="connsiteY21" fmla="*/ 12023 h 24781"/>
                <a:gd name="connsiteX22" fmla="*/ 17359 w 22089"/>
                <a:gd name="connsiteY22" fmla="*/ 8907 h 24781"/>
                <a:gd name="connsiteX23" fmla="*/ 16451 w 22089"/>
                <a:gd name="connsiteY23" fmla="*/ 5889 h 24781"/>
                <a:gd name="connsiteX24" fmla="*/ 15329 w 22089"/>
                <a:gd name="connsiteY24" fmla="*/ 4907 h 24781"/>
                <a:gd name="connsiteX25" fmla="*/ 13875 w 22089"/>
                <a:gd name="connsiteY25" fmla="*/ 4539 h 24781"/>
                <a:gd name="connsiteX26" fmla="*/ 13507 w 2208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9" h="24781">
                  <a:moveTo>
                    <a:pt x="7925" y="24782"/>
                  </a:moveTo>
                  <a:cubicBezTo>
                    <a:pt x="6723" y="24757"/>
                    <a:pt x="5539" y="24451"/>
                    <a:pt x="4472" y="23886"/>
                  </a:cubicBezTo>
                  <a:cubicBezTo>
                    <a:pt x="3410" y="23322"/>
                    <a:pt x="2490" y="22512"/>
                    <a:pt x="1791" y="21531"/>
                  </a:cubicBezTo>
                  <a:cubicBezTo>
                    <a:pt x="846" y="20040"/>
                    <a:pt x="258" y="18353"/>
                    <a:pt x="67" y="16599"/>
                  </a:cubicBezTo>
                  <a:cubicBezTo>
                    <a:pt x="-123" y="14845"/>
                    <a:pt x="92" y="13072"/>
                    <a:pt x="687" y="11410"/>
                  </a:cubicBezTo>
                  <a:cubicBezTo>
                    <a:pt x="1454" y="8330"/>
                    <a:pt x="3165" y="5570"/>
                    <a:pt x="5588" y="3521"/>
                  </a:cubicBezTo>
                  <a:cubicBezTo>
                    <a:pt x="8011" y="1478"/>
                    <a:pt x="11017" y="245"/>
                    <a:pt x="14182" y="0"/>
                  </a:cubicBezTo>
                  <a:cubicBezTo>
                    <a:pt x="15390" y="25"/>
                    <a:pt x="16568" y="337"/>
                    <a:pt x="17636" y="902"/>
                  </a:cubicBezTo>
                  <a:cubicBezTo>
                    <a:pt x="18703" y="1466"/>
                    <a:pt x="19617" y="2270"/>
                    <a:pt x="20316" y="3251"/>
                  </a:cubicBezTo>
                  <a:cubicBezTo>
                    <a:pt x="21249" y="4748"/>
                    <a:pt x="21825" y="6435"/>
                    <a:pt x="22021" y="8189"/>
                  </a:cubicBezTo>
                  <a:cubicBezTo>
                    <a:pt x="22212" y="9937"/>
                    <a:pt x="22003" y="11710"/>
                    <a:pt x="21420" y="13372"/>
                  </a:cubicBezTo>
                  <a:cubicBezTo>
                    <a:pt x="20623" y="16433"/>
                    <a:pt x="18899" y="19175"/>
                    <a:pt x="16482" y="21218"/>
                  </a:cubicBezTo>
                  <a:cubicBezTo>
                    <a:pt x="14065" y="23261"/>
                    <a:pt x="11078" y="24506"/>
                    <a:pt x="7925" y="24782"/>
                  </a:cubicBezTo>
                  <a:close/>
                  <a:moveTo>
                    <a:pt x="13507" y="4601"/>
                  </a:moveTo>
                  <a:cubicBezTo>
                    <a:pt x="11422" y="4975"/>
                    <a:pt x="9495" y="5944"/>
                    <a:pt x="7950" y="7392"/>
                  </a:cubicBezTo>
                  <a:cubicBezTo>
                    <a:pt x="6404" y="8839"/>
                    <a:pt x="5306" y="10704"/>
                    <a:pt x="4797" y="12759"/>
                  </a:cubicBezTo>
                  <a:cubicBezTo>
                    <a:pt x="4410" y="13753"/>
                    <a:pt x="4245" y="14814"/>
                    <a:pt x="4324" y="15875"/>
                  </a:cubicBezTo>
                  <a:cubicBezTo>
                    <a:pt x="4398" y="16936"/>
                    <a:pt x="4705" y="17967"/>
                    <a:pt x="5226" y="18893"/>
                  </a:cubicBezTo>
                  <a:cubicBezTo>
                    <a:pt x="5520" y="19304"/>
                    <a:pt x="5901" y="19648"/>
                    <a:pt x="6355" y="19881"/>
                  </a:cubicBezTo>
                  <a:cubicBezTo>
                    <a:pt x="6802" y="20114"/>
                    <a:pt x="7300" y="20237"/>
                    <a:pt x="7802" y="20243"/>
                  </a:cubicBezTo>
                  <a:cubicBezTo>
                    <a:pt x="9968" y="19948"/>
                    <a:pt x="11992" y="19004"/>
                    <a:pt x="13612" y="17538"/>
                  </a:cubicBezTo>
                  <a:cubicBezTo>
                    <a:pt x="15231" y="16071"/>
                    <a:pt x="16372" y="14151"/>
                    <a:pt x="16881" y="12023"/>
                  </a:cubicBezTo>
                  <a:cubicBezTo>
                    <a:pt x="17268" y="11035"/>
                    <a:pt x="17433" y="9968"/>
                    <a:pt x="17359" y="8907"/>
                  </a:cubicBezTo>
                  <a:cubicBezTo>
                    <a:pt x="17280" y="7846"/>
                    <a:pt x="16973" y="6815"/>
                    <a:pt x="16451" y="5889"/>
                  </a:cubicBezTo>
                  <a:cubicBezTo>
                    <a:pt x="16163" y="5478"/>
                    <a:pt x="15777" y="5140"/>
                    <a:pt x="15329" y="4907"/>
                  </a:cubicBezTo>
                  <a:cubicBezTo>
                    <a:pt x="14881" y="4668"/>
                    <a:pt x="14384" y="4545"/>
                    <a:pt x="13875" y="4539"/>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E6D889A6-B5AA-4078-9373-B18FB8CED29B}"/>
                </a:ext>
              </a:extLst>
            </p:cNvPr>
            <p:cNvSpPr/>
            <p:nvPr/>
          </p:nvSpPr>
          <p:spPr>
            <a:xfrm>
              <a:off x="5904225" y="1460361"/>
              <a:ext cx="17399" cy="20181"/>
            </a:xfrm>
            <a:custGeom>
              <a:avLst/>
              <a:gdLst>
                <a:gd name="connsiteX0" fmla="*/ 11767 w 17399"/>
                <a:gd name="connsiteY0" fmla="*/ 0 h 20181"/>
                <a:gd name="connsiteX1" fmla="*/ 4621 w 17399"/>
                <a:gd name="connsiteY1" fmla="*/ 3110 h 20181"/>
                <a:gd name="connsiteX2" fmla="*/ 541 w 17399"/>
                <a:gd name="connsiteY2" fmla="*/ 9753 h 20181"/>
                <a:gd name="connsiteX3" fmla="*/ 5633 w 17399"/>
                <a:gd name="connsiteY3" fmla="*/ 20181 h 20181"/>
                <a:gd name="connsiteX4" fmla="*/ 12767 w 17399"/>
                <a:gd name="connsiteY4" fmla="*/ 17010 h 20181"/>
                <a:gd name="connsiteX5" fmla="*/ 16858 w 17399"/>
                <a:gd name="connsiteY5" fmla="*/ 10367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282"/>
                    <a:pt x="6633" y="1368"/>
                    <a:pt x="4621" y="3110"/>
                  </a:cubicBezTo>
                  <a:cubicBezTo>
                    <a:pt x="2615" y="4858"/>
                    <a:pt x="1192" y="7171"/>
                    <a:pt x="541" y="9753"/>
                  </a:cubicBezTo>
                  <a:cubicBezTo>
                    <a:pt x="-1115" y="15335"/>
                    <a:pt x="1155" y="19997"/>
                    <a:pt x="5633" y="20181"/>
                  </a:cubicBezTo>
                  <a:cubicBezTo>
                    <a:pt x="8277" y="19869"/>
                    <a:pt x="10761" y="18764"/>
                    <a:pt x="12767" y="17010"/>
                  </a:cubicBezTo>
                  <a:cubicBezTo>
                    <a:pt x="14773" y="15262"/>
                    <a:pt x="16196" y="12943"/>
                    <a:pt x="16858" y="10367"/>
                  </a:cubicBezTo>
                  <a:cubicBezTo>
                    <a:pt x="18515" y="4478"/>
                    <a:pt x="16245" y="0"/>
                    <a:pt x="11767" y="0"/>
                  </a:cubicBezTo>
                  <a:close/>
                </a:path>
              </a:pathLst>
            </a:custGeom>
            <a:solidFill>
              <a:srgbClr val="161616"/>
            </a:solidFill>
            <a:ln w="6134"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6C903918-FD9C-4776-BEE4-C7B3D207BBEF}"/>
                </a:ext>
              </a:extLst>
            </p:cNvPr>
            <p:cNvSpPr/>
            <p:nvPr/>
          </p:nvSpPr>
          <p:spPr>
            <a:xfrm>
              <a:off x="5902178" y="1457723"/>
              <a:ext cx="21783" cy="24781"/>
            </a:xfrm>
            <a:custGeom>
              <a:avLst/>
              <a:gdLst>
                <a:gd name="connsiteX0" fmla="*/ 7925 w 21783"/>
                <a:gd name="connsiteY0" fmla="*/ 24782 h 24781"/>
                <a:gd name="connsiteX1" fmla="*/ 4472 w 21783"/>
                <a:gd name="connsiteY1" fmla="*/ 23886 h 24781"/>
                <a:gd name="connsiteX2" fmla="*/ 1791 w 21783"/>
                <a:gd name="connsiteY2" fmla="*/ 21531 h 24781"/>
                <a:gd name="connsiteX3" fmla="*/ 67 w 21783"/>
                <a:gd name="connsiteY3" fmla="*/ 16599 h 24781"/>
                <a:gd name="connsiteX4" fmla="*/ 687 w 21783"/>
                <a:gd name="connsiteY4" fmla="*/ 11410 h 24781"/>
                <a:gd name="connsiteX5" fmla="*/ 5520 w 21783"/>
                <a:gd name="connsiteY5" fmla="*/ 3668 h 24781"/>
                <a:gd name="connsiteX6" fmla="*/ 13875 w 21783"/>
                <a:gd name="connsiteY6" fmla="*/ 0 h 24781"/>
                <a:gd name="connsiteX7" fmla="*/ 17329 w 21783"/>
                <a:gd name="connsiteY7" fmla="*/ 902 h 24781"/>
                <a:gd name="connsiteX8" fmla="*/ 20009 w 21783"/>
                <a:gd name="connsiteY8" fmla="*/ 3251 h 24781"/>
                <a:gd name="connsiteX9" fmla="*/ 21715 w 21783"/>
                <a:gd name="connsiteY9" fmla="*/ 8189 h 24781"/>
                <a:gd name="connsiteX10" fmla="*/ 21113 w 21783"/>
                <a:gd name="connsiteY10" fmla="*/ 13373 h 24781"/>
                <a:gd name="connsiteX11" fmla="*/ 16298 w 21783"/>
                <a:gd name="connsiteY11" fmla="*/ 21132 h 24781"/>
                <a:gd name="connsiteX12" fmla="*/ 7925 w 21783"/>
                <a:gd name="connsiteY12" fmla="*/ 24782 h 24781"/>
                <a:gd name="connsiteX13" fmla="*/ 13507 w 21783"/>
                <a:gd name="connsiteY13" fmla="*/ 4601 h 24781"/>
                <a:gd name="connsiteX14" fmla="*/ 7950 w 21783"/>
                <a:gd name="connsiteY14" fmla="*/ 7392 h 24781"/>
                <a:gd name="connsiteX15" fmla="*/ 4797 w 21783"/>
                <a:gd name="connsiteY15" fmla="*/ 12759 h 24781"/>
                <a:gd name="connsiteX16" fmla="*/ 4324 w 21783"/>
                <a:gd name="connsiteY16" fmla="*/ 15875 h 24781"/>
                <a:gd name="connsiteX17" fmla="*/ 5226 w 21783"/>
                <a:gd name="connsiteY17" fmla="*/ 18893 h 24781"/>
                <a:gd name="connsiteX18" fmla="*/ 6355 w 21783"/>
                <a:gd name="connsiteY18" fmla="*/ 19881 h 24781"/>
                <a:gd name="connsiteX19" fmla="*/ 7802 w 21783"/>
                <a:gd name="connsiteY19" fmla="*/ 20243 h 24781"/>
                <a:gd name="connsiteX20" fmla="*/ 13501 w 21783"/>
                <a:gd name="connsiteY20" fmla="*/ 17525 h 24781"/>
                <a:gd name="connsiteX21" fmla="*/ 16697 w 21783"/>
                <a:gd name="connsiteY21" fmla="*/ 12084 h 24781"/>
                <a:gd name="connsiteX22" fmla="*/ 17176 w 21783"/>
                <a:gd name="connsiteY22" fmla="*/ 8968 h 24781"/>
                <a:gd name="connsiteX23" fmla="*/ 16268 w 21783"/>
                <a:gd name="connsiteY23" fmla="*/ 5950 h 24781"/>
                <a:gd name="connsiteX24" fmla="*/ 15145 w 21783"/>
                <a:gd name="connsiteY24" fmla="*/ 4963 h 24781"/>
                <a:gd name="connsiteX25" fmla="*/ 13691 w 21783"/>
                <a:gd name="connsiteY25" fmla="*/ 4601 h 24781"/>
                <a:gd name="connsiteX26" fmla="*/ 13507 w 21783"/>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783" h="24781">
                  <a:moveTo>
                    <a:pt x="7925" y="24782"/>
                  </a:moveTo>
                  <a:cubicBezTo>
                    <a:pt x="6723" y="24757"/>
                    <a:pt x="5539" y="24451"/>
                    <a:pt x="4472" y="23886"/>
                  </a:cubicBezTo>
                  <a:cubicBezTo>
                    <a:pt x="3410" y="23322"/>
                    <a:pt x="2490" y="22512"/>
                    <a:pt x="1791" y="21531"/>
                  </a:cubicBezTo>
                  <a:cubicBezTo>
                    <a:pt x="852" y="20040"/>
                    <a:pt x="263" y="18353"/>
                    <a:pt x="67" y="16599"/>
                  </a:cubicBezTo>
                  <a:cubicBezTo>
                    <a:pt x="-123" y="14845"/>
                    <a:pt x="92" y="13072"/>
                    <a:pt x="687" y="11410"/>
                  </a:cubicBezTo>
                  <a:cubicBezTo>
                    <a:pt x="1484" y="8404"/>
                    <a:pt x="3165" y="5705"/>
                    <a:pt x="5520" y="3668"/>
                  </a:cubicBezTo>
                  <a:cubicBezTo>
                    <a:pt x="7876" y="1632"/>
                    <a:pt x="10784" y="356"/>
                    <a:pt x="13875" y="0"/>
                  </a:cubicBezTo>
                  <a:cubicBezTo>
                    <a:pt x="15084" y="25"/>
                    <a:pt x="16262" y="337"/>
                    <a:pt x="17329" y="902"/>
                  </a:cubicBezTo>
                  <a:cubicBezTo>
                    <a:pt x="18396" y="1466"/>
                    <a:pt x="19310" y="2270"/>
                    <a:pt x="20009" y="3251"/>
                  </a:cubicBezTo>
                  <a:cubicBezTo>
                    <a:pt x="20942" y="4748"/>
                    <a:pt x="21525" y="6435"/>
                    <a:pt x="21715" y="8189"/>
                  </a:cubicBezTo>
                  <a:cubicBezTo>
                    <a:pt x="21905" y="9937"/>
                    <a:pt x="21702" y="11710"/>
                    <a:pt x="21113" y="13373"/>
                  </a:cubicBezTo>
                  <a:cubicBezTo>
                    <a:pt x="20335" y="16390"/>
                    <a:pt x="18654" y="19096"/>
                    <a:pt x="16298" y="21132"/>
                  </a:cubicBezTo>
                  <a:cubicBezTo>
                    <a:pt x="13943" y="23175"/>
                    <a:pt x="11023" y="24445"/>
                    <a:pt x="7925" y="24782"/>
                  </a:cubicBezTo>
                  <a:close/>
                  <a:moveTo>
                    <a:pt x="13507" y="4601"/>
                  </a:moveTo>
                  <a:cubicBezTo>
                    <a:pt x="11428" y="4975"/>
                    <a:pt x="9495" y="5944"/>
                    <a:pt x="7950" y="7392"/>
                  </a:cubicBezTo>
                  <a:cubicBezTo>
                    <a:pt x="6404" y="8839"/>
                    <a:pt x="5312" y="10704"/>
                    <a:pt x="4797" y="12759"/>
                  </a:cubicBezTo>
                  <a:cubicBezTo>
                    <a:pt x="4410" y="13753"/>
                    <a:pt x="4251" y="14814"/>
                    <a:pt x="4324" y="15875"/>
                  </a:cubicBezTo>
                  <a:cubicBezTo>
                    <a:pt x="4398" y="16936"/>
                    <a:pt x="4705" y="17967"/>
                    <a:pt x="5226" y="18893"/>
                  </a:cubicBezTo>
                  <a:cubicBezTo>
                    <a:pt x="5520" y="19304"/>
                    <a:pt x="5907" y="19648"/>
                    <a:pt x="6355" y="19881"/>
                  </a:cubicBezTo>
                  <a:cubicBezTo>
                    <a:pt x="6803" y="20114"/>
                    <a:pt x="7300" y="20237"/>
                    <a:pt x="7802" y="20243"/>
                  </a:cubicBezTo>
                  <a:cubicBezTo>
                    <a:pt x="9931" y="19924"/>
                    <a:pt x="11912" y="18979"/>
                    <a:pt x="13501" y="17525"/>
                  </a:cubicBezTo>
                  <a:cubicBezTo>
                    <a:pt x="15084" y="16071"/>
                    <a:pt x="16200" y="14176"/>
                    <a:pt x="16697" y="12084"/>
                  </a:cubicBezTo>
                  <a:cubicBezTo>
                    <a:pt x="17083" y="11097"/>
                    <a:pt x="17249" y="10029"/>
                    <a:pt x="17176" y="8968"/>
                  </a:cubicBezTo>
                  <a:cubicBezTo>
                    <a:pt x="17102" y="7907"/>
                    <a:pt x="16789" y="6876"/>
                    <a:pt x="16268" y="5950"/>
                  </a:cubicBezTo>
                  <a:cubicBezTo>
                    <a:pt x="15979" y="5539"/>
                    <a:pt x="15593" y="5202"/>
                    <a:pt x="15145" y="4963"/>
                  </a:cubicBezTo>
                  <a:cubicBezTo>
                    <a:pt x="14697" y="4729"/>
                    <a:pt x="14201" y="4607"/>
                    <a:pt x="13691" y="4601"/>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3DDF0AE8-C662-4488-878F-A4AFADECDC20}"/>
                </a:ext>
              </a:extLst>
            </p:cNvPr>
            <p:cNvSpPr/>
            <p:nvPr/>
          </p:nvSpPr>
          <p:spPr>
            <a:xfrm>
              <a:off x="5940969" y="1461404"/>
              <a:ext cx="17399" cy="20242"/>
            </a:xfrm>
            <a:custGeom>
              <a:avLst/>
              <a:gdLst>
                <a:gd name="connsiteX0" fmla="*/ 11767 w 17399"/>
                <a:gd name="connsiteY0" fmla="*/ 0 h 20242"/>
                <a:gd name="connsiteX1" fmla="*/ 4627 w 17399"/>
                <a:gd name="connsiteY1" fmla="*/ 3159 h 20242"/>
                <a:gd name="connsiteX2" fmla="*/ 541 w 17399"/>
                <a:gd name="connsiteY2" fmla="*/ 9815 h 20242"/>
                <a:gd name="connsiteX3" fmla="*/ 5633 w 17399"/>
                <a:gd name="connsiteY3" fmla="*/ 20243 h 20242"/>
                <a:gd name="connsiteX4" fmla="*/ 12767 w 17399"/>
                <a:gd name="connsiteY4" fmla="*/ 17078 h 20242"/>
                <a:gd name="connsiteX5" fmla="*/ 16858 w 17399"/>
                <a:gd name="connsiteY5" fmla="*/ 10428 h 20242"/>
                <a:gd name="connsiteX6" fmla="*/ 11767 w 17399"/>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11767" y="0"/>
                  </a:moveTo>
                  <a:cubicBezTo>
                    <a:pt x="9123" y="307"/>
                    <a:pt x="6633" y="1405"/>
                    <a:pt x="4627" y="3159"/>
                  </a:cubicBezTo>
                  <a:cubicBezTo>
                    <a:pt x="2621" y="4913"/>
                    <a:pt x="1198" y="7232"/>
                    <a:pt x="541" y="9815"/>
                  </a:cubicBezTo>
                  <a:cubicBezTo>
                    <a:pt x="-1115" y="15397"/>
                    <a:pt x="1155" y="20059"/>
                    <a:pt x="5633" y="20243"/>
                  </a:cubicBezTo>
                  <a:cubicBezTo>
                    <a:pt x="8277" y="19930"/>
                    <a:pt x="10767" y="18826"/>
                    <a:pt x="12767" y="17078"/>
                  </a:cubicBezTo>
                  <a:cubicBezTo>
                    <a:pt x="14773" y="15323"/>
                    <a:pt x="16196" y="13004"/>
                    <a:pt x="16858" y="10428"/>
                  </a:cubicBezTo>
                  <a:cubicBezTo>
                    <a:pt x="18515" y="5091"/>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FECE251F-87AB-4E20-B83F-46BC20C512BA}"/>
                </a:ext>
              </a:extLst>
            </p:cNvPr>
            <p:cNvSpPr/>
            <p:nvPr/>
          </p:nvSpPr>
          <p:spPr>
            <a:xfrm>
              <a:off x="5938922" y="1459134"/>
              <a:ext cx="22089" cy="24782"/>
            </a:xfrm>
            <a:custGeom>
              <a:avLst/>
              <a:gdLst>
                <a:gd name="connsiteX0" fmla="*/ 7925 w 22089"/>
                <a:gd name="connsiteY0" fmla="*/ 24782 h 24782"/>
                <a:gd name="connsiteX1" fmla="*/ 4472 w 22089"/>
                <a:gd name="connsiteY1" fmla="*/ 23887 h 24782"/>
                <a:gd name="connsiteX2" fmla="*/ 1791 w 22089"/>
                <a:gd name="connsiteY2" fmla="*/ 21531 h 24782"/>
                <a:gd name="connsiteX3" fmla="*/ 67 w 22089"/>
                <a:gd name="connsiteY3" fmla="*/ 16599 h 24782"/>
                <a:gd name="connsiteX4" fmla="*/ 687 w 22089"/>
                <a:gd name="connsiteY4" fmla="*/ 11410 h 24782"/>
                <a:gd name="connsiteX5" fmla="*/ 5570 w 22089"/>
                <a:gd name="connsiteY5" fmla="*/ 3503 h 24782"/>
                <a:gd name="connsiteX6" fmla="*/ 14182 w 22089"/>
                <a:gd name="connsiteY6" fmla="*/ 0 h 24782"/>
                <a:gd name="connsiteX7" fmla="*/ 17636 w 22089"/>
                <a:gd name="connsiteY7" fmla="*/ 902 h 24782"/>
                <a:gd name="connsiteX8" fmla="*/ 20316 w 22089"/>
                <a:gd name="connsiteY8" fmla="*/ 3251 h 24782"/>
                <a:gd name="connsiteX9" fmla="*/ 22021 w 22089"/>
                <a:gd name="connsiteY9" fmla="*/ 8189 h 24782"/>
                <a:gd name="connsiteX10" fmla="*/ 21420 w 22089"/>
                <a:gd name="connsiteY10" fmla="*/ 13373 h 24782"/>
                <a:gd name="connsiteX11" fmla="*/ 16482 w 22089"/>
                <a:gd name="connsiteY11" fmla="*/ 21218 h 24782"/>
                <a:gd name="connsiteX12" fmla="*/ 7925 w 22089"/>
                <a:gd name="connsiteY12" fmla="*/ 24782 h 24782"/>
                <a:gd name="connsiteX13" fmla="*/ 13507 w 22089"/>
                <a:gd name="connsiteY13" fmla="*/ 4601 h 24782"/>
                <a:gd name="connsiteX14" fmla="*/ 7950 w 22089"/>
                <a:gd name="connsiteY14" fmla="*/ 7392 h 24782"/>
                <a:gd name="connsiteX15" fmla="*/ 4797 w 22089"/>
                <a:gd name="connsiteY15" fmla="*/ 12759 h 24782"/>
                <a:gd name="connsiteX16" fmla="*/ 4325 w 22089"/>
                <a:gd name="connsiteY16" fmla="*/ 15875 h 24782"/>
                <a:gd name="connsiteX17" fmla="*/ 5226 w 22089"/>
                <a:gd name="connsiteY17" fmla="*/ 18893 h 24782"/>
                <a:gd name="connsiteX18" fmla="*/ 6355 w 22089"/>
                <a:gd name="connsiteY18" fmla="*/ 19881 h 24782"/>
                <a:gd name="connsiteX19" fmla="*/ 7802 w 22089"/>
                <a:gd name="connsiteY19" fmla="*/ 20243 h 24782"/>
                <a:gd name="connsiteX20" fmla="*/ 13397 w 22089"/>
                <a:gd name="connsiteY20" fmla="*/ 17464 h 24782"/>
                <a:gd name="connsiteX21" fmla="*/ 16574 w 22089"/>
                <a:gd name="connsiteY21" fmla="*/ 12084 h 24782"/>
                <a:gd name="connsiteX22" fmla="*/ 17053 w 22089"/>
                <a:gd name="connsiteY22" fmla="*/ 8968 h 24782"/>
                <a:gd name="connsiteX23" fmla="*/ 16145 w 22089"/>
                <a:gd name="connsiteY23" fmla="*/ 5950 h 24782"/>
                <a:gd name="connsiteX24" fmla="*/ 15022 w 22089"/>
                <a:gd name="connsiteY24" fmla="*/ 4963 h 24782"/>
                <a:gd name="connsiteX25" fmla="*/ 13569 w 22089"/>
                <a:gd name="connsiteY25" fmla="*/ 4601 h 24782"/>
                <a:gd name="connsiteX26" fmla="*/ 13507 w 22089"/>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9" h="24782">
                  <a:moveTo>
                    <a:pt x="7925" y="24782"/>
                  </a:moveTo>
                  <a:cubicBezTo>
                    <a:pt x="6723" y="24758"/>
                    <a:pt x="5539" y="24451"/>
                    <a:pt x="4472" y="23887"/>
                  </a:cubicBezTo>
                  <a:cubicBezTo>
                    <a:pt x="3410" y="23322"/>
                    <a:pt x="2490" y="22512"/>
                    <a:pt x="1791" y="21531"/>
                  </a:cubicBezTo>
                  <a:cubicBezTo>
                    <a:pt x="846" y="20040"/>
                    <a:pt x="257" y="18353"/>
                    <a:pt x="67" y="16599"/>
                  </a:cubicBezTo>
                  <a:cubicBezTo>
                    <a:pt x="-123" y="14845"/>
                    <a:pt x="92" y="13072"/>
                    <a:pt x="687" y="11410"/>
                  </a:cubicBezTo>
                  <a:cubicBezTo>
                    <a:pt x="1435" y="8324"/>
                    <a:pt x="3147" y="5551"/>
                    <a:pt x="5570" y="3503"/>
                  </a:cubicBezTo>
                  <a:cubicBezTo>
                    <a:pt x="7999" y="1448"/>
                    <a:pt x="11011" y="227"/>
                    <a:pt x="14182" y="0"/>
                  </a:cubicBezTo>
                  <a:cubicBezTo>
                    <a:pt x="15384" y="25"/>
                    <a:pt x="16568" y="331"/>
                    <a:pt x="17636" y="902"/>
                  </a:cubicBezTo>
                  <a:cubicBezTo>
                    <a:pt x="18697" y="1466"/>
                    <a:pt x="19617" y="2270"/>
                    <a:pt x="20316" y="3251"/>
                  </a:cubicBezTo>
                  <a:cubicBezTo>
                    <a:pt x="21249" y="4748"/>
                    <a:pt x="21825" y="6435"/>
                    <a:pt x="22021" y="8189"/>
                  </a:cubicBezTo>
                  <a:cubicBezTo>
                    <a:pt x="22212" y="9937"/>
                    <a:pt x="22003" y="11710"/>
                    <a:pt x="21420" y="13373"/>
                  </a:cubicBezTo>
                  <a:cubicBezTo>
                    <a:pt x="20623" y="16433"/>
                    <a:pt x="18899" y="19175"/>
                    <a:pt x="16482" y="21218"/>
                  </a:cubicBezTo>
                  <a:cubicBezTo>
                    <a:pt x="14065" y="23261"/>
                    <a:pt x="11078" y="24506"/>
                    <a:pt x="7925" y="24782"/>
                  </a:cubicBezTo>
                  <a:close/>
                  <a:moveTo>
                    <a:pt x="13507" y="4601"/>
                  </a:moveTo>
                  <a:cubicBezTo>
                    <a:pt x="11422" y="4975"/>
                    <a:pt x="9489" y="5944"/>
                    <a:pt x="7950" y="7392"/>
                  </a:cubicBezTo>
                  <a:cubicBezTo>
                    <a:pt x="6404" y="8839"/>
                    <a:pt x="5306" y="10704"/>
                    <a:pt x="4797" y="12759"/>
                  </a:cubicBezTo>
                  <a:cubicBezTo>
                    <a:pt x="4410" y="13753"/>
                    <a:pt x="4245" y="14814"/>
                    <a:pt x="4325" y="15875"/>
                  </a:cubicBezTo>
                  <a:cubicBezTo>
                    <a:pt x="4398" y="16936"/>
                    <a:pt x="4705" y="17967"/>
                    <a:pt x="5226" y="18893"/>
                  </a:cubicBezTo>
                  <a:cubicBezTo>
                    <a:pt x="5521" y="19304"/>
                    <a:pt x="5901" y="19648"/>
                    <a:pt x="6355" y="19881"/>
                  </a:cubicBezTo>
                  <a:cubicBezTo>
                    <a:pt x="6803" y="20114"/>
                    <a:pt x="7300" y="20237"/>
                    <a:pt x="7802" y="20243"/>
                  </a:cubicBezTo>
                  <a:cubicBezTo>
                    <a:pt x="9901" y="19881"/>
                    <a:pt x="11845" y="18912"/>
                    <a:pt x="13397" y="17464"/>
                  </a:cubicBezTo>
                  <a:cubicBezTo>
                    <a:pt x="14955" y="16016"/>
                    <a:pt x="16059" y="14145"/>
                    <a:pt x="16574" y="12084"/>
                  </a:cubicBezTo>
                  <a:cubicBezTo>
                    <a:pt x="16961" y="11097"/>
                    <a:pt x="17126" y="10029"/>
                    <a:pt x="17053" y="8968"/>
                  </a:cubicBezTo>
                  <a:cubicBezTo>
                    <a:pt x="16973" y="7907"/>
                    <a:pt x="16666" y="6876"/>
                    <a:pt x="16145" y="5950"/>
                  </a:cubicBezTo>
                  <a:cubicBezTo>
                    <a:pt x="15851" y="5539"/>
                    <a:pt x="15470" y="5202"/>
                    <a:pt x="15022" y="4963"/>
                  </a:cubicBezTo>
                  <a:cubicBezTo>
                    <a:pt x="14575" y="4730"/>
                    <a:pt x="14072" y="4607"/>
                    <a:pt x="13569" y="4601"/>
                  </a:cubicBezTo>
                  <a:lnTo>
                    <a:pt x="13507" y="4601"/>
                  </a:lnTo>
                  <a:close/>
                </a:path>
              </a:pathLst>
            </a:custGeom>
            <a:solidFill>
              <a:srgbClr val="0E0E0E"/>
            </a:solidFill>
            <a:ln w="6134"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DF3430E4-C8A7-421C-A3F9-6ABAE5BFB73B}"/>
                </a:ext>
              </a:extLst>
            </p:cNvPr>
            <p:cNvSpPr/>
            <p:nvPr/>
          </p:nvSpPr>
          <p:spPr>
            <a:xfrm>
              <a:off x="5977713" y="1462815"/>
              <a:ext cx="17399" cy="20242"/>
            </a:xfrm>
            <a:custGeom>
              <a:avLst/>
              <a:gdLst>
                <a:gd name="connsiteX0" fmla="*/ 11767 w 17399"/>
                <a:gd name="connsiteY0" fmla="*/ 0 h 20242"/>
                <a:gd name="connsiteX1" fmla="*/ 4627 w 17399"/>
                <a:gd name="connsiteY1" fmla="*/ 3159 h 20242"/>
                <a:gd name="connsiteX2" fmla="*/ 541 w 17399"/>
                <a:gd name="connsiteY2" fmla="*/ 9815 h 20242"/>
                <a:gd name="connsiteX3" fmla="*/ 5633 w 17399"/>
                <a:gd name="connsiteY3" fmla="*/ 20243 h 20242"/>
                <a:gd name="connsiteX4" fmla="*/ 12767 w 17399"/>
                <a:gd name="connsiteY4" fmla="*/ 17078 h 20242"/>
                <a:gd name="connsiteX5" fmla="*/ 16859 w 17399"/>
                <a:gd name="connsiteY5" fmla="*/ 10428 h 20242"/>
                <a:gd name="connsiteX6" fmla="*/ 11767 w 17399"/>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11767" y="0"/>
                  </a:moveTo>
                  <a:cubicBezTo>
                    <a:pt x="9123" y="307"/>
                    <a:pt x="6633" y="1405"/>
                    <a:pt x="4627" y="3159"/>
                  </a:cubicBezTo>
                  <a:cubicBezTo>
                    <a:pt x="2621" y="4913"/>
                    <a:pt x="1198" y="7232"/>
                    <a:pt x="541" y="9815"/>
                  </a:cubicBezTo>
                  <a:cubicBezTo>
                    <a:pt x="-1115" y="15397"/>
                    <a:pt x="1155" y="20059"/>
                    <a:pt x="5633" y="20243"/>
                  </a:cubicBezTo>
                  <a:cubicBezTo>
                    <a:pt x="8277" y="19930"/>
                    <a:pt x="10761" y="18826"/>
                    <a:pt x="12767" y="17078"/>
                  </a:cubicBezTo>
                  <a:cubicBezTo>
                    <a:pt x="14767" y="15323"/>
                    <a:pt x="16196" y="13004"/>
                    <a:pt x="16859" y="10428"/>
                  </a:cubicBezTo>
                  <a:cubicBezTo>
                    <a:pt x="18514"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9FD6979E-BB70-41AF-AFE0-8F9EE066EFFD}"/>
                </a:ext>
              </a:extLst>
            </p:cNvPr>
            <p:cNvSpPr/>
            <p:nvPr/>
          </p:nvSpPr>
          <p:spPr>
            <a:xfrm>
              <a:off x="5975666" y="1460545"/>
              <a:ext cx="22089" cy="24781"/>
            </a:xfrm>
            <a:custGeom>
              <a:avLst/>
              <a:gdLst>
                <a:gd name="connsiteX0" fmla="*/ 7925 w 22089"/>
                <a:gd name="connsiteY0" fmla="*/ 24782 h 24781"/>
                <a:gd name="connsiteX1" fmla="*/ 4472 w 22089"/>
                <a:gd name="connsiteY1" fmla="*/ 23886 h 24781"/>
                <a:gd name="connsiteX2" fmla="*/ 1791 w 22089"/>
                <a:gd name="connsiteY2" fmla="*/ 21531 h 24781"/>
                <a:gd name="connsiteX3" fmla="*/ 67 w 22089"/>
                <a:gd name="connsiteY3" fmla="*/ 16599 h 24781"/>
                <a:gd name="connsiteX4" fmla="*/ 687 w 22089"/>
                <a:gd name="connsiteY4" fmla="*/ 11410 h 24781"/>
                <a:gd name="connsiteX5" fmla="*/ 5563 w 22089"/>
                <a:gd name="connsiteY5" fmla="*/ 3490 h 24781"/>
                <a:gd name="connsiteX6" fmla="*/ 14182 w 22089"/>
                <a:gd name="connsiteY6" fmla="*/ 0 h 24781"/>
                <a:gd name="connsiteX7" fmla="*/ 17636 w 22089"/>
                <a:gd name="connsiteY7" fmla="*/ 902 h 24781"/>
                <a:gd name="connsiteX8" fmla="*/ 20316 w 22089"/>
                <a:gd name="connsiteY8" fmla="*/ 3251 h 24781"/>
                <a:gd name="connsiteX9" fmla="*/ 22028 w 22089"/>
                <a:gd name="connsiteY9" fmla="*/ 8189 h 24781"/>
                <a:gd name="connsiteX10" fmla="*/ 21359 w 22089"/>
                <a:gd name="connsiteY10" fmla="*/ 13372 h 24781"/>
                <a:gd name="connsiteX11" fmla="*/ 16464 w 22089"/>
                <a:gd name="connsiteY11" fmla="*/ 21224 h 24781"/>
                <a:gd name="connsiteX12" fmla="*/ 7925 w 22089"/>
                <a:gd name="connsiteY12" fmla="*/ 24782 h 24781"/>
                <a:gd name="connsiteX13" fmla="*/ 13508 w 22089"/>
                <a:gd name="connsiteY13" fmla="*/ 4601 h 24781"/>
                <a:gd name="connsiteX14" fmla="*/ 7950 w 22089"/>
                <a:gd name="connsiteY14" fmla="*/ 7392 h 24781"/>
                <a:gd name="connsiteX15" fmla="*/ 4797 w 22089"/>
                <a:gd name="connsiteY15" fmla="*/ 12759 h 24781"/>
                <a:gd name="connsiteX16" fmla="*/ 4325 w 22089"/>
                <a:gd name="connsiteY16" fmla="*/ 15875 h 24781"/>
                <a:gd name="connsiteX17" fmla="*/ 5226 w 22089"/>
                <a:gd name="connsiteY17" fmla="*/ 18893 h 24781"/>
                <a:gd name="connsiteX18" fmla="*/ 6355 w 22089"/>
                <a:gd name="connsiteY18" fmla="*/ 19881 h 24781"/>
                <a:gd name="connsiteX19" fmla="*/ 7803 w 22089"/>
                <a:gd name="connsiteY19" fmla="*/ 20243 h 24781"/>
                <a:gd name="connsiteX20" fmla="*/ 13434 w 22089"/>
                <a:gd name="connsiteY20" fmla="*/ 17452 h 24781"/>
                <a:gd name="connsiteX21" fmla="*/ 16697 w 22089"/>
                <a:gd name="connsiteY21" fmla="*/ 12084 h 24781"/>
                <a:gd name="connsiteX22" fmla="*/ 17176 w 22089"/>
                <a:gd name="connsiteY22" fmla="*/ 8968 h 24781"/>
                <a:gd name="connsiteX23" fmla="*/ 16268 w 22089"/>
                <a:gd name="connsiteY23" fmla="*/ 5950 h 24781"/>
                <a:gd name="connsiteX24" fmla="*/ 15145 w 22089"/>
                <a:gd name="connsiteY24" fmla="*/ 4962 h 24781"/>
                <a:gd name="connsiteX25" fmla="*/ 13691 w 22089"/>
                <a:gd name="connsiteY25" fmla="*/ 4601 h 24781"/>
                <a:gd name="connsiteX26" fmla="*/ 13508 w 2208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9" h="24781">
                  <a:moveTo>
                    <a:pt x="7925" y="24782"/>
                  </a:moveTo>
                  <a:cubicBezTo>
                    <a:pt x="6723" y="24757"/>
                    <a:pt x="5539" y="24451"/>
                    <a:pt x="4472" y="23886"/>
                  </a:cubicBezTo>
                  <a:cubicBezTo>
                    <a:pt x="3411" y="23322"/>
                    <a:pt x="2490" y="22512"/>
                    <a:pt x="1791" y="21531"/>
                  </a:cubicBezTo>
                  <a:cubicBezTo>
                    <a:pt x="852" y="20040"/>
                    <a:pt x="264" y="18353"/>
                    <a:pt x="67" y="16599"/>
                  </a:cubicBezTo>
                  <a:cubicBezTo>
                    <a:pt x="-123" y="14845"/>
                    <a:pt x="92" y="13072"/>
                    <a:pt x="687" y="11410"/>
                  </a:cubicBezTo>
                  <a:cubicBezTo>
                    <a:pt x="1429" y="8318"/>
                    <a:pt x="3134" y="5545"/>
                    <a:pt x="5563" y="3490"/>
                  </a:cubicBezTo>
                  <a:cubicBezTo>
                    <a:pt x="7993" y="1435"/>
                    <a:pt x="11011" y="215"/>
                    <a:pt x="14182" y="0"/>
                  </a:cubicBezTo>
                  <a:cubicBezTo>
                    <a:pt x="15391" y="25"/>
                    <a:pt x="16568" y="331"/>
                    <a:pt x="17636" y="902"/>
                  </a:cubicBezTo>
                  <a:cubicBezTo>
                    <a:pt x="18703" y="1466"/>
                    <a:pt x="19617" y="2270"/>
                    <a:pt x="20316" y="3251"/>
                  </a:cubicBezTo>
                  <a:cubicBezTo>
                    <a:pt x="21261" y="4742"/>
                    <a:pt x="21850" y="6435"/>
                    <a:pt x="22028" y="8189"/>
                  </a:cubicBezTo>
                  <a:cubicBezTo>
                    <a:pt x="22212" y="9943"/>
                    <a:pt x="21985" y="11722"/>
                    <a:pt x="21359" y="13372"/>
                  </a:cubicBezTo>
                  <a:cubicBezTo>
                    <a:pt x="20580" y="16433"/>
                    <a:pt x="18869" y="19175"/>
                    <a:pt x="16464" y="21224"/>
                  </a:cubicBezTo>
                  <a:cubicBezTo>
                    <a:pt x="14059" y="23267"/>
                    <a:pt x="11072" y="24512"/>
                    <a:pt x="7925" y="24782"/>
                  </a:cubicBezTo>
                  <a:close/>
                  <a:moveTo>
                    <a:pt x="13508" y="4601"/>
                  </a:moveTo>
                  <a:cubicBezTo>
                    <a:pt x="11428" y="4975"/>
                    <a:pt x="9496" y="5944"/>
                    <a:pt x="7950" y="7392"/>
                  </a:cubicBezTo>
                  <a:cubicBezTo>
                    <a:pt x="6404" y="8839"/>
                    <a:pt x="5312" y="10704"/>
                    <a:pt x="4797" y="12759"/>
                  </a:cubicBezTo>
                  <a:cubicBezTo>
                    <a:pt x="4410" y="13753"/>
                    <a:pt x="4251" y="14814"/>
                    <a:pt x="4325" y="15875"/>
                  </a:cubicBezTo>
                  <a:cubicBezTo>
                    <a:pt x="4398" y="16936"/>
                    <a:pt x="4705" y="17967"/>
                    <a:pt x="5226" y="18893"/>
                  </a:cubicBezTo>
                  <a:cubicBezTo>
                    <a:pt x="5521" y="19304"/>
                    <a:pt x="5907" y="19648"/>
                    <a:pt x="6355" y="19881"/>
                  </a:cubicBezTo>
                  <a:cubicBezTo>
                    <a:pt x="6803" y="20114"/>
                    <a:pt x="7300" y="20237"/>
                    <a:pt x="7803" y="20243"/>
                  </a:cubicBezTo>
                  <a:cubicBezTo>
                    <a:pt x="9907" y="19862"/>
                    <a:pt x="11857" y="18899"/>
                    <a:pt x="13434" y="17452"/>
                  </a:cubicBezTo>
                  <a:cubicBezTo>
                    <a:pt x="15010" y="16010"/>
                    <a:pt x="16139" y="14145"/>
                    <a:pt x="16697" y="12084"/>
                  </a:cubicBezTo>
                  <a:cubicBezTo>
                    <a:pt x="17084" y="11097"/>
                    <a:pt x="17249" y="10029"/>
                    <a:pt x="17176" y="8968"/>
                  </a:cubicBezTo>
                  <a:cubicBezTo>
                    <a:pt x="17102" y="7907"/>
                    <a:pt x="16789" y="6876"/>
                    <a:pt x="16268" y="5950"/>
                  </a:cubicBezTo>
                  <a:cubicBezTo>
                    <a:pt x="15979" y="5539"/>
                    <a:pt x="15593" y="5202"/>
                    <a:pt x="15145" y="4962"/>
                  </a:cubicBezTo>
                  <a:cubicBezTo>
                    <a:pt x="14697" y="4729"/>
                    <a:pt x="14201" y="4607"/>
                    <a:pt x="13691" y="4601"/>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93D9058C-4255-4A6D-A77A-B230095BF5AC}"/>
                </a:ext>
              </a:extLst>
            </p:cNvPr>
            <p:cNvSpPr/>
            <p:nvPr/>
          </p:nvSpPr>
          <p:spPr>
            <a:xfrm>
              <a:off x="5689151" y="1455208"/>
              <a:ext cx="12032" cy="16439"/>
            </a:xfrm>
            <a:custGeom>
              <a:avLst/>
              <a:gdLst>
                <a:gd name="connsiteX0" fmla="*/ 11471 w 12032"/>
                <a:gd name="connsiteY0" fmla="*/ 6748 h 16439"/>
                <a:gd name="connsiteX1" fmla="*/ 11471 w 12032"/>
                <a:gd name="connsiteY1" fmla="*/ 0 h 16439"/>
                <a:gd name="connsiteX2" fmla="*/ 0 w 12032"/>
                <a:gd name="connsiteY2" fmla="*/ 16440 h 16439"/>
                <a:gd name="connsiteX3" fmla="*/ 368 w 12032"/>
                <a:gd name="connsiteY3" fmla="*/ 16440 h 16439"/>
                <a:gd name="connsiteX4" fmla="*/ 7410 w 12032"/>
                <a:gd name="connsiteY4" fmla="*/ 13299 h 16439"/>
                <a:gd name="connsiteX5" fmla="*/ 11471 w 12032"/>
                <a:gd name="connsiteY5" fmla="*/ 6748 h 1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32" h="16439">
                  <a:moveTo>
                    <a:pt x="11471" y="6748"/>
                  </a:moveTo>
                  <a:cubicBezTo>
                    <a:pt x="12219" y="4558"/>
                    <a:pt x="12219" y="2190"/>
                    <a:pt x="11471" y="0"/>
                  </a:cubicBezTo>
                  <a:cubicBezTo>
                    <a:pt x="7545" y="5459"/>
                    <a:pt x="3681" y="10919"/>
                    <a:pt x="0" y="16440"/>
                  </a:cubicBezTo>
                  <a:lnTo>
                    <a:pt x="368" y="16440"/>
                  </a:lnTo>
                  <a:cubicBezTo>
                    <a:pt x="2975" y="16121"/>
                    <a:pt x="5429" y="15029"/>
                    <a:pt x="7410" y="13299"/>
                  </a:cubicBezTo>
                  <a:cubicBezTo>
                    <a:pt x="9391" y="11569"/>
                    <a:pt x="10802" y="9287"/>
                    <a:pt x="11471" y="6748"/>
                  </a:cubicBezTo>
                  <a:close/>
                </a:path>
              </a:pathLst>
            </a:custGeom>
            <a:solidFill>
              <a:srgbClr val="161616"/>
            </a:solidFill>
            <a:ln w="6134"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1FFED28D-45C8-464D-B549-392694A4A6FB}"/>
                </a:ext>
              </a:extLst>
            </p:cNvPr>
            <p:cNvSpPr/>
            <p:nvPr/>
          </p:nvSpPr>
          <p:spPr>
            <a:xfrm>
              <a:off x="5686973" y="1453112"/>
              <a:ext cx="16456" cy="20964"/>
            </a:xfrm>
            <a:custGeom>
              <a:avLst/>
              <a:gdLst>
                <a:gd name="connsiteX0" fmla="*/ 2668 w 16456"/>
                <a:gd name="connsiteY0" fmla="*/ 20928 h 20964"/>
                <a:gd name="connsiteX1" fmla="*/ 1748 w 16456"/>
                <a:gd name="connsiteY1" fmla="*/ 20928 h 20964"/>
                <a:gd name="connsiteX2" fmla="*/ 889 w 16456"/>
                <a:gd name="connsiteY2" fmla="*/ 20462 h 20964"/>
                <a:gd name="connsiteX3" fmla="*/ 276 w 16456"/>
                <a:gd name="connsiteY3" fmla="*/ 19701 h 20964"/>
                <a:gd name="connsiteX4" fmla="*/ 0 w 16456"/>
                <a:gd name="connsiteY4" fmla="*/ 18566 h 20964"/>
                <a:gd name="connsiteX5" fmla="*/ 276 w 16456"/>
                <a:gd name="connsiteY5" fmla="*/ 17431 h 20964"/>
                <a:gd name="connsiteX6" fmla="*/ 11747 w 16456"/>
                <a:gd name="connsiteY6" fmla="*/ 930 h 20964"/>
                <a:gd name="connsiteX7" fmla="*/ 12704 w 16456"/>
                <a:gd name="connsiteY7" fmla="*/ 200 h 20964"/>
                <a:gd name="connsiteX8" fmla="*/ 13894 w 16456"/>
                <a:gd name="connsiteY8" fmla="*/ 10 h 20964"/>
                <a:gd name="connsiteX9" fmla="*/ 15016 w 16456"/>
                <a:gd name="connsiteY9" fmla="*/ 452 h 20964"/>
                <a:gd name="connsiteX10" fmla="*/ 15734 w 16456"/>
                <a:gd name="connsiteY10" fmla="*/ 1421 h 20964"/>
                <a:gd name="connsiteX11" fmla="*/ 15734 w 16456"/>
                <a:gd name="connsiteY11" fmla="*/ 9702 h 20964"/>
                <a:gd name="connsiteX12" fmla="*/ 10943 w 16456"/>
                <a:gd name="connsiteY12" fmla="*/ 17339 h 20964"/>
                <a:gd name="connsiteX13" fmla="*/ 2668 w 16456"/>
                <a:gd name="connsiteY13" fmla="*/ 20928 h 20964"/>
                <a:gd name="connsiteX14" fmla="*/ 10704 w 16456"/>
                <a:gd name="connsiteY14" fmla="*/ 10009 h 20964"/>
                <a:gd name="connsiteX15" fmla="*/ 8250 w 16456"/>
                <a:gd name="connsiteY15" fmla="*/ 13505 h 20964"/>
                <a:gd name="connsiteX16" fmla="*/ 10704 w 16456"/>
                <a:gd name="connsiteY16" fmla="*/ 10009 h 2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56" h="20964">
                  <a:moveTo>
                    <a:pt x="2668" y="20928"/>
                  </a:moveTo>
                  <a:cubicBezTo>
                    <a:pt x="2368" y="20977"/>
                    <a:pt x="2055" y="20977"/>
                    <a:pt x="1748" y="20928"/>
                  </a:cubicBezTo>
                  <a:cubicBezTo>
                    <a:pt x="1435" y="20830"/>
                    <a:pt x="1141" y="20676"/>
                    <a:pt x="889" y="20462"/>
                  </a:cubicBezTo>
                  <a:cubicBezTo>
                    <a:pt x="638" y="20253"/>
                    <a:pt x="429" y="19995"/>
                    <a:pt x="276" y="19701"/>
                  </a:cubicBezTo>
                  <a:cubicBezTo>
                    <a:pt x="92" y="19351"/>
                    <a:pt x="0" y="18959"/>
                    <a:pt x="0" y="18566"/>
                  </a:cubicBezTo>
                  <a:cubicBezTo>
                    <a:pt x="0" y="18167"/>
                    <a:pt x="92" y="17781"/>
                    <a:pt x="276" y="17431"/>
                  </a:cubicBezTo>
                  <a:cubicBezTo>
                    <a:pt x="3956" y="11911"/>
                    <a:pt x="7821" y="6451"/>
                    <a:pt x="11747" y="930"/>
                  </a:cubicBezTo>
                  <a:cubicBezTo>
                    <a:pt x="11998" y="611"/>
                    <a:pt x="12330" y="360"/>
                    <a:pt x="12704" y="200"/>
                  </a:cubicBezTo>
                  <a:cubicBezTo>
                    <a:pt x="13078" y="35"/>
                    <a:pt x="13489" y="-26"/>
                    <a:pt x="13894" y="10"/>
                  </a:cubicBezTo>
                  <a:cubicBezTo>
                    <a:pt x="14305" y="53"/>
                    <a:pt x="14691" y="207"/>
                    <a:pt x="15016" y="452"/>
                  </a:cubicBezTo>
                  <a:cubicBezTo>
                    <a:pt x="15342" y="704"/>
                    <a:pt x="15587" y="1035"/>
                    <a:pt x="15734" y="1421"/>
                  </a:cubicBezTo>
                  <a:cubicBezTo>
                    <a:pt x="16697" y="4096"/>
                    <a:pt x="16697" y="7022"/>
                    <a:pt x="15734" y="9702"/>
                  </a:cubicBezTo>
                  <a:cubicBezTo>
                    <a:pt x="14949" y="12671"/>
                    <a:pt x="13274" y="15340"/>
                    <a:pt x="10943" y="17339"/>
                  </a:cubicBezTo>
                  <a:cubicBezTo>
                    <a:pt x="8612" y="19345"/>
                    <a:pt x="5729" y="20597"/>
                    <a:pt x="2668" y="20928"/>
                  </a:cubicBezTo>
                  <a:close/>
                  <a:moveTo>
                    <a:pt x="10704" y="10009"/>
                  </a:moveTo>
                  <a:lnTo>
                    <a:pt x="8250" y="13505"/>
                  </a:lnTo>
                  <a:cubicBezTo>
                    <a:pt x="9269" y="12493"/>
                    <a:pt x="10097" y="11309"/>
                    <a:pt x="10704" y="10009"/>
                  </a:cubicBezTo>
                  <a:close/>
                </a:path>
              </a:pathLst>
            </a:custGeom>
            <a:solidFill>
              <a:srgbClr val="0E0E0E"/>
            </a:solidFill>
            <a:ln w="6134"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FE2802D5-BC59-4295-9A61-54EB7E4F7181}"/>
                </a:ext>
              </a:extLst>
            </p:cNvPr>
            <p:cNvSpPr/>
            <p:nvPr/>
          </p:nvSpPr>
          <p:spPr>
            <a:xfrm>
              <a:off x="5728420" y="1486370"/>
              <a:ext cx="17399" cy="20181"/>
            </a:xfrm>
            <a:custGeom>
              <a:avLst/>
              <a:gdLst>
                <a:gd name="connsiteX0" fmla="*/ 541 w 17399"/>
                <a:gd name="connsiteY0" fmla="*/ 9815 h 20181"/>
                <a:gd name="connsiteX1" fmla="*/ 5633 w 17399"/>
                <a:gd name="connsiteY1" fmla="*/ 20181 h 20181"/>
                <a:gd name="connsiteX2" fmla="*/ 12767 w 17399"/>
                <a:gd name="connsiteY2" fmla="*/ 17059 h 20181"/>
                <a:gd name="connsiteX3" fmla="*/ 16858 w 17399"/>
                <a:gd name="connsiteY3" fmla="*/ 10428 h 20181"/>
                <a:gd name="connsiteX4" fmla="*/ 11767 w 17399"/>
                <a:gd name="connsiteY4" fmla="*/ 0 h 20181"/>
                <a:gd name="connsiteX5" fmla="*/ 4615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20059"/>
                    <a:pt x="5633" y="20181"/>
                  </a:cubicBezTo>
                  <a:cubicBezTo>
                    <a:pt x="8270" y="19893"/>
                    <a:pt x="10761" y="18801"/>
                    <a:pt x="12767" y="17059"/>
                  </a:cubicBezTo>
                  <a:cubicBezTo>
                    <a:pt x="14773" y="15317"/>
                    <a:pt x="16202" y="13004"/>
                    <a:pt x="16858" y="10428"/>
                  </a:cubicBezTo>
                  <a:cubicBezTo>
                    <a:pt x="18515" y="4846"/>
                    <a:pt x="16245" y="184"/>
                    <a:pt x="11767" y="0"/>
                  </a:cubicBezTo>
                  <a:cubicBezTo>
                    <a:pt x="9117" y="294"/>
                    <a:pt x="6620" y="1392"/>
                    <a:pt x="4615" y="3147"/>
                  </a:cubicBezTo>
                  <a:cubicBezTo>
                    <a:pt x="2609" y="4901"/>
                    <a:pt x="1185" y="7232"/>
                    <a:pt x="541" y="9815"/>
                  </a:cubicBezTo>
                  <a:close/>
                </a:path>
              </a:pathLst>
            </a:custGeom>
            <a:solidFill>
              <a:srgbClr val="161616"/>
            </a:solidFill>
            <a:ln w="6134"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81FE356B-834B-40F3-BFDA-77D489642E9E}"/>
                </a:ext>
              </a:extLst>
            </p:cNvPr>
            <p:cNvSpPr/>
            <p:nvPr/>
          </p:nvSpPr>
          <p:spPr>
            <a:xfrm>
              <a:off x="5726133" y="1484100"/>
              <a:ext cx="22084" cy="24781"/>
            </a:xfrm>
            <a:custGeom>
              <a:avLst/>
              <a:gdLst>
                <a:gd name="connsiteX0" fmla="*/ 8227 w 22084"/>
                <a:gd name="connsiteY0" fmla="*/ 24782 h 24781"/>
                <a:gd name="connsiteX1" fmla="*/ 7920 w 22084"/>
                <a:gd name="connsiteY1" fmla="*/ 24782 h 24781"/>
                <a:gd name="connsiteX2" fmla="*/ 4479 w 22084"/>
                <a:gd name="connsiteY2" fmla="*/ 23862 h 24781"/>
                <a:gd name="connsiteX3" fmla="*/ 1786 w 22084"/>
                <a:gd name="connsiteY3" fmla="*/ 21531 h 24781"/>
                <a:gd name="connsiteX4" fmla="*/ 68 w 22084"/>
                <a:gd name="connsiteY4" fmla="*/ 16599 h 24781"/>
                <a:gd name="connsiteX5" fmla="*/ 682 w 22084"/>
                <a:gd name="connsiteY5" fmla="*/ 11410 h 24781"/>
                <a:gd name="connsiteX6" fmla="*/ 5558 w 22084"/>
                <a:gd name="connsiteY6" fmla="*/ 3490 h 24781"/>
                <a:gd name="connsiteX7" fmla="*/ 14177 w 22084"/>
                <a:gd name="connsiteY7" fmla="*/ 0 h 24781"/>
                <a:gd name="connsiteX8" fmla="*/ 17643 w 22084"/>
                <a:gd name="connsiteY8" fmla="*/ 877 h 24781"/>
                <a:gd name="connsiteX9" fmla="*/ 20311 w 22084"/>
                <a:gd name="connsiteY9" fmla="*/ 3251 h 24781"/>
                <a:gd name="connsiteX10" fmla="*/ 22016 w 22084"/>
                <a:gd name="connsiteY10" fmla="*/ 8183 h 24781"/>
                <a:gd name="connsiteX11" fmla="*/ 21415 w 22084"/>
                <a:gd name="connsiteY11" fmla="*/ 13372 h 24781"/>
                <a:gd name="connsiteX12" fmla="*/ 16581 w 22084"/>
                <a:gd name="connsiteY12" fmla="*/ 21114 h 24781"/>
                <a:gd name="connsiteX13" fmla="*/ 8227 w 22084"/>
                <a:gd name="connsiteY13" fmla="*/ 24782 h 24781"/>
                <a:gd name="connsiteX14" fmla="*/ 13809 w 22084"/>
                <a:gd name="connsiteY14" fmla="*/ 4601 h 24781"/>
                <a:gd name="connsiteX15" fmla="*/ 8251 w 22084"/>
                <a:gd name="connsiteY15" fmla="*/ 7392 h 24781"/>
                <a:gd name="connsiteX16" fmla="*/ 5098 w 22084"/>
                <a:gd name="connsiteY16" fmla="*/ 12759 h 24781"/>
                <a:gd name="connsiteX17" fmla="*/ 4620 w 22084"/>
                <a:gd name="connsiteY17" fmla="*/ 15875 h 24781"/>
                <a:gd name="connsiteX18" fmla="*/ 5528 w 22084"/>
                <a:gd name="connsiteY18" fmla="*/ 18893 h 24781"/>
                <a:gd name="connsiteX19" fmla="*/ 6650 w 22084"/>
                <a:gd name="connsiteY19" fmla="*/ 19881 h 24781"/>
                <a:gd name="connsiteX20" fmla="*/ 8104 w 22084"/>
                <a:gd name="connsiteY20" fmla="*/ 20243 h 24781"/>
                <a:gd name="connsiteX21" fmla="*/ 13698 w 22084"/>
                <a:gd name="connsiteY21" fmla="*/ 17464 h 24781"/>
                <a:gd name="connsiteX22" fmla="*/ 16876 w 22084"/>
                <a:gd name="connsiteY22" fmla="*/ 12084 h 24781"/>
                <a:gd name="connsiteX23" fmla="*/ 17336 w 22084"/>
                <a:gd name="connsiteY23" fmla="*/ 8968 h 24781"/>
                <a:gd name="connsiteX24" fmla="*/ 16447 w 22084"/>
                <a:gd name="connsiteY24" fmla="*/ 5950 h 24781"/>
                <a:gd name="connsiteX25" fmla="*/ 15318 w 22084"/>
                <a:gd name="connsiteY25" fmla="*/ 4993 h 24781"/>
                <a:gd name="connsiteX26" fmla="*/ 13870 w 22084"/>
                <a:gd name="connsiteY26" fmla="*/ 4662 h 24781"/>
                <a:gd name="connsiteX27" fmla="*/ 13809 w 22084"/>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4" h="24781">
                  <a:moveTo>
                    <a:pt x="8227" y="24782"/>
                  </a:moveTo>
                  <a:lnTo>
                    <a:pt x="7920" y="24782"/>
                  </a:lnTo>
                  <a:cubicBezTo>
                    <a:pt x="6718" y="24739"/>
                    <a:pt x="5540" y="24426"/>
                    <a:pt x="4479" y="23862"/>
                  </a:cubicBezTo>
                  <a:cubicBezTo>
                    <a:pt x="3417" y="23304"/>
                    <a:pt x="2491" y="22500"/>
                    <a:pt x="1786" y="21531"/>
                  </a:cubicBezTo>
                  <a:cubicBezTo>
                    <a:pt x="847" y="20034"/>
                    <a:pt x="258" y="18347"/>
                    <a:pt x="68" y="16599"/>
                  </a:cubicBezTo>
                  <a:cubicBezTo>
                    <a:pt x="-122" y="14845"/>
                    <a:pt x="87" y="13072"/>
                    <a:pt x="682" y="11410"/>
                  </a:cubicBezTo>
                  <a:cubicBezTo>
                    <a:pt x="1418" y="8318"/>
                    <a:pt x="3129" y="5539"/>
                    <a:pt x="5558" y="3490"/>
                  </a:cubicBezTo>
                  <a:cubicBezTo>
                    <a:pt x="7981" y="1435"/>
                    <a:pt x="11005" y="215"/>
                    <a:pt x="14177" y="0"/>
                  </a:cubicBezTo>
                  <a:cubicBezTo>
                    <a:pt x="15385" y="12"/>
                    <a:pt x="16575" y="313"/>
                    <a:pt x="17643" y="877"/>
                  </a:cubicBezTo>
                  <a:cubicBezTo>
                    <a:pt x="18710" y="1442"/>
                    <a:pt x="19624" y="2257"/>
                    <a:pt x="20311" y="3251"/>
                  </a:cubicBezTo>
                  <a:cubicBezTo>
                    <a:pt x="21243" y="4748"/>
                    <a:pt x="21820" y="6435"/>
                    <a:pt x="22016" y="8183"/>
                  </a:cubicBezTo>
                  <a:cubicBezTo>
                    <a:pt x="22206" y="9937"/>
                    <a:pt x="21998" y="11710"/>
                    <a:pt x="21415" y="13372"/>
                  </a:cubicBezTo>
                  <a:cubicBezTo>
                    <a:pt x="20618" y="16378"/>
                    <a:pt x="18937" y="19077"/>
                    <a:pt x="16581" y="21114"/>
                  </a:cubicBezTo>
                  <a:cubicBezTo>
                    <a:pt x="14232" y="23150"/>
                    <a:pt x="11318" y="24426"/>
                    <a:pt x="8227" y="24782"/>
                  </a:cubicBezTo>
                  <a:close/>
                  <a:moveTo>
                    <a:pt x="13809" y="4601"/>
                  </a:moveTo>
                  <a:cubicBezTo>
                    <a:pt x="11723" y="4975"/>
                    <a:pt x="9791" y="5944"/>
                    <a:pt x="8251" y="7392"/>
                  </a:cubicBezTo>
                  <a:cubicBezTo>
                    <a:pt x="6705" y="8839"/>
                    <a:pt x="5607" y="10704"/>
                    <a:pt x="5098" y="12759"/>
                  </a:cubicBezTo>
                  <a:cubicBezTo>
                    <a:pt x="4712" y="13747"/>
                    <a:pt x="4546" y="14814"/>
                    <a:pt x="4620" y="15875"/>
                  </a:cubicBezTo>
                  <a:cubicBezTo>
                    <a:pt x="4700" y="16936"/>
                    <a:pt x="5006" y="17967"/>
                    <a:pt x="5528" y="18893"/>
                  </a:cubicBezTo>
                  <a:cubicBezTo>
                    <a:pt x="5822" y="19304"/>
                    <a:pt x="6202" y="19642"/>
                    <a:pt x="6650" y="19881"/>
                  </a:cubicBezTo>
                  <a:cubicBezTo>
                    <a:pt x="7104" y="20114"/>
                    <a:pt x="7601" y="20237"/>
                    <a:pt x="8104" y="20243"/>
                  </a:cubicBezTo>
                  <a:cubicBezTo>
                    <a:pt x="10202" y="19881"/>
                    <a:pt x="12146" y="18912"/>
                    <a:pt x="13698" y="17464"/>
                  </a:cubicBezTo>
                  <a:cubicBezTo>
                    <a:pt x="15256" y="16016"/>
                    <a:pt x="16361" y="14145"/>
                    <a:pt x="16876" y="12084"/>
                  </a:cubicBezTo>
                  <a:cubicBezTo>
                    <a:pt x="17256" y="11091"/>
                    <a:pt x="17416" y="10029"/>
                    <a:pt x="17336" y="8968"/>
                  </a:cubicBezTo>
                  <a:cubicBezTo>
                    <a:pt x="17262" y="7913"/>
                    <a:pt x="16962" y="6876"/>
                    <a:pt x="16447" y="5950"/>
                  </a:cubicBezTo>
                  <a:cubicBezTo>
                    <a:pt x="16152" y="5545"/>
                    <a:pt x="15765" y="5214"/>
                    <a:pt x="15318" y="4993"/>
                  </a:cubicBezTo>
                  <a:cubicBezTo>
                    <a:pt x="14870" y="4766"/>
                    <a:pt x="14373" y="4656"/>
                    <a:pt x="13870" y="4662"/>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E47A0FD7-5FC8-4F1C-9623-D827C826629B}"/>
                </a:ext>
              </a:extLst>
            </p:cNvPr>
            <p:cNvSpPr/>
            <p:nvPr/>
          </p:nvSpPr>
          <p:spPr>
            <a:xfrm>
              <a:off x="5765225" y="1487781"/>
              <a:ext cx="17399" cy="20181"/>
            </a:xfrm>
            <a:custGeom>
              <a:avLst/>
              <a:gdLst>
                <a:gd name="connsiteX0" fmla="*/ 541 w 17399"/>
                <a:gd name="connsiteY0" fmla="*/ 9815 h 20181"/>
                <a:gd name="connsiteX1" fmla="*/ 5633 w 17399"/>
                <a:gd name="connsiteY1" fmla="*/ 20181 h 20181"/>
                <a:gd name="connsiteX2" fmla="*/ 12767 w 17399"/>
                <a:gd name="connsiteY2" fmla="*/ 17059 h 20181"/>
                <a:gd name="connsiteX3" fmla="*/ 16858 w 17399"/>
                <a:gd name="connsiteY3" fmla="*/ 10428 h 20181"/>
                <a:gd name="connsiteX4" fmla="*/ 11767 w 17399"/>
                <a:gd name="connsiteY4" fmla="*/ 0 h 20181"/>
                <a:gd name="connsiteX5" fmla="*/ 4615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20059"/>
                    <a:pt x="5633" y="20181"/>
                  </a:cubicBezTo>
                  <a:cubicBezTo>
                    <a:pt x="8270" y="19893"/>
                    <a:pt x="10761" y="18801"/>
                    <a:pt x="12767" y="17059"/>
                  </a:cubicBezTo>
                  <a:cubicBezTo>
                    <a:pt x="14773" y="15317"/>
                    <a:pt x="16202" y="13005"/>
                    <a:pt x="16858" y="10428"/>
                  </a:cubicBezTo>
                  <a:cubicBezTo>
                    <a:pt x="18515" y="4846"/>
                    <a:pt x="16245" y="184"/>
                    <a:pt x="11767" y="0"/>
                  </a:cubicBezTo>
                  <a:cubicBezTo>
                    <a:pt x="9117" y="294"/>
                    <a:pt x="6620" y="1392"/>
                    <a:pt x="4615" y="3147"/>
                  </a:cubicBezTo>
                  <a:cubicBezTo>
                    <a:pt x="2609" y="4901"/>
                    <a:pt x="1185" y="7232"/>
                    <a:pt x="541" y="9815"/>
                  </a:cubicBezTo>
                  <a:close/>
                </a:path>
              </a:pathLst>
            </a:custGeom>
            <a:solidFill>
              <a:srgbClr val="161616"/>
            </a:solidFill>
            <a:ln w="6134"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542731FC-F84E-4DE7-A718-FF41EBFE9806}"/>
                </a:ext>
              </a:extLst>
            </p:cNvPr>
            <p:cNvSpPr/>
            <p:nvPr/>
          </p:nvSpPr>
          <p:spPr>
            <a:xfrm>
              <a:off x="5762879" y="1485511"/>
              <a:ext cx="22082" cy="24782"/>
            </a:xfrm>
            <a:custGeom>
              <a:avLst/>
              <a:gdLst>
                <a:gd name="connsiteX0" fmla="*/ 8224 w 22082"/>
                <a:gd name="connsiteY0" fmla="*/ 24782 h 24782"/>
                <a:gd name="connsiteX1" fmla="*/ 7917 w 22082"/>
                <a:gd name="connsiteY1" fmla="*/ 24782 h 24782"/>
                <a:gd name="connsiteX2" fmla="*/ 4476 w 22082"/>
                <a:gd name="connsiteY2" fmla="*/ 23862 h 24782"/>
                <a:gd name="connsiteX3" fmla="*/ 1783 w 22082"/>
                <a:gd name="connsiteY3" fmla="*/ 21531 h 24782"/>
                <a:gd name="connsiteX4" fmla="*/ 72 w 22082"/>
                <a:gd name="connsiteY4" fmla="*/ 16599 h 24782"/>
                <a:gd name="connsiteX5" fmla="*/ 679 w 22082"/>
                <a:gd name="connsiteY5" fmla="*/ 11410 h 24782"/>
                <a:gd name="connsiteX6" fmla="*/ 5543 w 22082"/>
                <a:gd name="connsiteY6" fmla="*/ 3478 h 24782"/>
                <a:gd name="connsiteX7" fmla="*/ 14174 w 22082"/>
                <a:gd name="connsiteY7" fmla="*/ 0 h 24782"/>
                <a:gd name="connsiteX8" fmla="*/ 17640 w 22082"/>
                <a:gd name="connsiteY8" fmla="*/ 877 h 24782"/>
                <a:gd name="connsiteX9" fmla="*/ 20308 w 22082"/>
                <a:gd name="connsiteY9" fmla="*/ 3251 h 24782"/>
                <a:gd name="connsiteX10" fmla="*/ 22013 w 22082"/>
                <a:gd name="connsiteY10" fmla="*/ 8183 h 24782"/>
                <a:gd name="connsiteX11" fmla="*/ 21412 w 22082"/>
                <a:gd name="connsiteY11" fmla="*/ 13373 h 24782"/>
                <a:gd name="connsiteX12" fmla="*/ 16585 w 22082"/>
                <a:gd name="connsiteY12" fmla="*/ 21114 h 24782"/>
                <a:gd name="connsiteX13" fmla="*/ 8224 w 22082"/>
                <a:gd name="connsiteY13" fmla="*/ 24782 h 24782"/>
                <a:gd name="connsiteX14" fmla="*/ 13806 w 22082"/>
                <a:gd name="connsiteY14" fmla="*/ 4601 h 24782"/>
                <a:gd name="connsiteX15" fmla="*/ 8248 w 22082"/>
                <a:gd name="connsiteY15" fmla="*/ 7392 h 24782"/>
                <a:gd name="connsiteX16" fmla="*/ 5095 w 22082"/>
                <a:gd name="connsiteY16" fmla="*/ 12759 h 24782"/>
                <a:gd name="connsiteX17" fmla="*/ 4623 w 22082"/>
                <a:gd name="connsiteY17" fmla="*/ 15875 h 24782"/>
                <a:gd name="connsiteX18" fmla="*/ 5525 w 22082"/>
                <a:gd name="connsiteY18" fmla="*/ 18893 h 24782"/>
                <a:gd name="connsiteX19" fmla="*/ 6654 w 22082"/>
                <a:gd name="connsiteY19" fmla="*/ 19881 h 24782"/>
                <a:gd name="connsiteX20" fmla="*/ 8101 w 22082"/>
                <a:gd name="connsiteY20" fmla="*/ 20243 h 24782"/>
                <a:gd name="connsiteX21" fmla="*/ 13702 w 22082"/>
                <a:gd name="connsiteY21" fmla="*/ 17464 h 24782"/>
                <a:gd name="connsiteX22" fmla="*/ 16873 w 22082"/>
                <a:gd name="connsiteY22" fmla="*/ 12084 h 24782"/>
                <a:gd name="connsiteX23" fmla="*/ 17339 w 22082"/>
                <a:gd name="connsiteY23" fmla="*/ 8968 h 24782"/>
                <a:gd name="connsiteX24" fmla="*/ 16444 w 22082"/>
                <a:gd name="connsiteY24" fmla="*/ 5950 h 24782"/>
                <a:gd name="connsiteX25" fmla="*/ 15315 w 22082"/>
                <a:gd name="connsiteY25" fmla="*/ 4993 h 24782"/>
                <a:gd name="connsiteX26" fmla="*/ 13867 w 22082"/>
                <a:gd name="connsiteY26" fmla="*/ 4662 h 24782"/>
                <a:gd name="connsiteX27" fmla="*/ 13806 w 22082"/>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2" h="24782">
                  <a:moveTo>
                    <a:pt x="8224" y="24782"/>
                  </a:moveTo>
                  <a:lnTo>
                    <a:pt x="7917" y="24782"/>
                  </a:lnTo>
                  <a:cubicBezTo>
                    <a:pt x="6715" y="24739"/>
                    <a:pt x="5537" y="24426"/>
                    <a:pt x="4476" y="23862"/>
                  </a:cubicBezTo>
                  <a:cubicBezTo>
                    <a:pt x="3415" y="23304"/>
                    <a:pt x="2495" y="22500"/>
                    <a:pt x="1783" y="21531"/>
                  </a:cubicBezTo>
                  <a:cubicBezTo>
                    <a:pt x="845" y="20034"/>
                    <a:pt x="262" y="18347"/>
                    <a:pt x="72" y="16599"/>
                  </a:cubicBezTo>
                  <a:cubicBezTo>
                    <a:pt x="-125" y="14845"/>
                    <a:pt x="84" y="13072"/>
                    <a:pt x="679" y="11410"/>
                  </a:cubicBezTo>
                  <a:cubicBezTo>
                    <a:pt x="1409" y="8312"/>
                    <a:pt x="3114" y="5533"/>
                    <a:pt x="5543" y="3478"/>
                  </a:cubicBezTo>
                  <a:cubicBezTo>
                    <a:pt x="7972" y="1423"/>
                    <a:pt x="11003" y="202"/>
                    <a:pt x="14174" y="0"/>
                  </a:cubicBezTo>
                  <a:cubicBezTo>
                    <a:pt x="15382" y="12"/>
                    <a:pt x="16573" y="313"/>
                    <a:pt x="17640" y="877"/>
                  </a:cubicBezTo>
                  <a:cubicBezTo>
                    <a:pt x="18707" y="1442"/>
                    <a:pt x="19621" y="2257"/>
                    <a:pt x="20308" y="3251"/>
                  </a:cubicBezTo>
                  <a:cubicBezTo>
                    <a:pt x="21241" y="4748"/>
                    <a:pt x="21823" y="6435"/>
                    <a:pt x="22013" y="8183"/>
                  </a:cubicBezTo>
                  <a:cubicBezTo>
                    <a:pt x="22204" y="9937"/>
                    <a:pt x="22001" y="11710"/>
                    <a:pt x="21412" y="13373"/>
                  </a:cubicBezTo>
                  <a:cubicBezTo>
                    <a:pt x="20621" y="16378"/>
                    <a:pt x="18934" y="19077"/>
                    <a:pt x="16585" y="21114"/>
                  </a:cubicBezTo>
                  <a:cubicBezTo>
                    <a:pt x="14229" y="23150"/>
                    <a:pt x="11316" y="24426"/>
                    <a:pt x="8224" y="24782"/>
                  </a:cubicBezTo>
                  <a:close/>
                  <a:moveTo>
                    <a:pt x="13806" y="4601"/>
                  </a:moveTo>
                  <a:cubicBezTo>
                    <a:pt x="11720" y="4975"/>
                    <a:pt x="9794" y="5944"/>
                    <a:pt x="8248" y="7392"/>
                  </a:cubicBezTo>
                  <a:cubicBezTo>
                    <a:pt x="6703" y="8839"/>
                    <a:pt x="5605" y="10704"/>
                    <a:pt x="5095" y="12759"/>
                  </a:cubicBezTo>
                  <a:cubicBezTo>
                    <a:pt x="4709" y="13747"/>
                    <a:pt x="4550" y="14814"/>
                    <a:pt x="4623" y="15875"/>
                  </a:cubicBezTo>
                  <a:cubicBezTo>
                    <a:pt x="4697" y="16936"/>
                    <a:pt x="5004" y="17967"/>
                    <a:pt x="5525" y="18893"/>
                  </a:cubicBezTo>
                  <a:cubicBezTo>
                    <a:pt x="5819" y="19304"/>
                    <a:pt x="6206" y="19642"/>
                    <a:pt x="6654" y="19881"/>
                  </a:cubicBezTo>
                  <a:cubicBezTo>
                    <a:pt x="7101" y="20114"/>
                    <a:pt x="7598" y="20237"/>
                    <a:pt x="8101" y="20243"/>
                  </a:cubicBezTo>
                  <a:cubicBezTo>
                    <a:pt x="10199" y="19881"/>
                    <a:pt x="12144" y="18912"/>
                    <a:pt x="13702" y="17464"/>
                  </a:cubicBezTo>
                  <a:cubicBezTo>
                    <a:pt x="15254" y="16016"/>
                    <a:pt x="16358" y="14145"/>
                    <a:pt x="16873" y="12084"/>
                  </a:cubicBezTo>
                  <a:cubicBezTo>
                    <a:pt x="17253" y="11091"/>
                    <a:pt x="17413" y="10029"/>
                    <a:pt x="17339" y="8968"/>
                  </a:cubicBezTo>
                  <a:cubicBezTo>
                    <a:pt x="17266" y="7907"/>
                    <a:pt x="16959" y="6876"/>
                    <a:pt x="16444" y="5950"/>
                  </a:cubicBezTo>
                  <a:cubicBezTo>
                    <a:pt x="16149" y="5545"/>
                    <a:pt x="15763" y="5214"/>
                    <a:pt x="15315" y="4993"/>
                  </a:cubicBezTo>
                  <a:cubicBezTo>
                    <a:pt x="14867" y="4766"/>
                    <a:pt x="14370" y="4656"/>
                    <a:pt x="13867" y="4662"/>
                  </a:cubicBezTo>
                  <a:lnTo>
                    <a:pt x="13806" y="4601"/>
                  </a:lnTo>
                  <a:close/>
                </a:path>
              </a:pathLst>
            </a:custGeom>
            <a:solidFill>
              <a:srgbClr val="0E0E0E"/>
            </a:solidFill>
            <a:ln w="6134"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8AF2D7F6-9991-4402-88E5-E66A96AC833C}"/>
                </a:ext>
              </a:extLst>
            </p:cNvPr>
            <p:cNvSpPr/>
            <p:nvPr/>
          </p:nvSpPr>
          <p:spPr>
            <a:xfrm>
              <a:off x="5801969" y="1489192"/>
              <a:ext cx="17399" cy="20181"/>
            </a:xfrm>
            <a:custGeom>
              <a:avLst/>
              <a:gdLst>
                <a:gd name="connsiteX0" fmla="*/ 11767 w 17399"/>
                <a:gd name="connsiteY0" fmla="*/ 0 h 20181"/>
                <a:gd name="connsiteX1" fmla="*/ 4621 w 17399"/>
                <a:gd name="connsiteY1" fmla="*/ 3147 h 20181"/>
                <a:gd name="connsiteX2" fmla="*/ 541 w 17399"/>
                <a:gd name="connsiteY2" fmla="*/ 9815 h 20181"/>
                <a:gd name="connsiteX3" fmla="*/ 5633 w 17399"/>
                <a:gd name="connsiteY3" fmla="*/ 20181 h 20181"/>
                <a:gd name="connsiteX4" fmla="*/ 12767 w 17399"/>
                <a:gd name="connsiteY4" fmla="*/ 17059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17" y="294"/>
                    <a:pt x="6626" y="1392"/>
                    <a:pt x="4621" y="3147"/>
                  </a:cubicBezTo>
                  <a:cubicBezTo>
                    <a:pt x="2609" y="4901"/>
                    <a:pt x="1192" y="7232"/>
                    <a:pt x="541" y="9815"/>
                  </a:cubicBezTo>
                  <a:cubicBezTo>
                    <a:pt x="-1115" y="15397"/>
                    <a:pt x="1155" y="19997"/>
                    <a:pt x="5633" y="20181"/>
                  </a:cubicBezTo>
                  <a:cubicBezTo>
                    <a:pt x="8277" y="19887"/>
                    <a:pt x="10761" y="18801"/>
                    <a:pt x="12767" y="17059"/>
                  </a:cubicBezTo>
                  <a:cubicBezTo>
                    <a:pt x="14772" y="15317"/>
                    <a:pt x="16202" y="13004"/>
                    <a:pt x="16858" y="10428"/>
                  </a:cubicBezTo>
                  <a:cubicBezTo>
                    <a:pt x="18515"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C58D60AC-29C2-4188-A30B-2940E05E9A05}"/>
                </a:ext>
              </a:extLst>
            </p:cNvPr>
            <p:cNvSpPr/>
            <p:nvPr/>
          </p:nvSpPr>
          <p:spPr>
            <a:xfrm>
              <a:off x="5799620" y="1486922"/>
              <a:ext cx="22081" cy="24782"/>
            </a:xfrm>
            <a:custGeom>
              <a:avLst/>
              <a:gdLst>
                <a:gd name="connsiteX0" fmla="*/ 8227 w 22081"/>
                <a:gd name="connsiteY0" fmla="*/ 24782 h 24782"/>
                <a:gd name="connsiteX1" fmla="*/ 7920 w 22081"/>
                <a:gd name="connsiteY1" fmla="*/ 24782 h 24782"/>
                <a:gd name="connsiteX2" fmla="*/ 4479 w 22081"/>
                <a:gd name="connsiteY2" fmla="*/ 23862 h 24782"/>
                <a:gd name="connsiteX3" fmla="*/ 1786 w 22081"/>
                <a:gd name="connsiteY3" fmla="*/ 21531 h 24782"/>
                <a:gd name="connsiteX4" fmla="*/ 68 w 22081"/>
                <a:gd name="connsiteY4" fmla="*/ 16599 h 24782"/>
                <a:gd name="connsiteX5" fmla="*/ 682 w 22081"/>
                <a:gd name="connsiteY5" fmla="*/ 11410 h 24782"/>
                <a:gd name="connsiteX6" fmla="*/ 5595 w 22081"/>
                <a:gd name="connsiteY6" fmla="*/ 3533 h 24782"/>
                <a:gd name="connsiteX7" fmla="*/ 14177 w 22081"/>
                <a:gd name="connsiteY7" fmla="*/ 0 h 24782"/>
                <a:gd name="connsiteX8" fmla="*/ 17643 w 22081"/>
                <a:gd name="connsiteY8" fmla="*/ 877 h 24782"/>
                <a:gd name="connsiteX9" fmla="*/ 20311 w 22081"/>
                <a:gd name="connsiteY9" fmla="*/ 3251 h 24782"/>
                <a:gd name="connsiteX10" fmla="*/ 22010 w 22081"/>
                <a:gd name="connsiteY10" fmla="*/ 8183 h 24782"/>
                <a:gd name="connsiteX11" fmla="*/ 21415 w 22081"/>
                <a:gd name="connsiteY11" fmla="*/ 13373 h 24782"/>
                <a:gd name="connsiteX12" fmla="*/ 16581 w 22081"/>
                <a:gd name="connsiteY12" fmla="*/ 21114 h 24782"/>
                <a:gd name="connsiteX13" fmla="*/ 8227 w 22081"/>
                <a:gd name="connsiteY13" fmla="*/ 24782 h 24782"/>
                <a:gd name="connsiteX14" fmla="*/ 13809 w 22081"/>
                <a:gd name="connsiteY14" fmla="*/ 4601 h 24782"/>
                <a:gd name="connsiteX15" fmla="*/ 8251 w 22081"/>
                <a:gd name="connsiteY15" fmla="*/ 7392 h 24782"/>
                <a:gd name="connsiteX16" fmla="*/ 5098 w 22081"/>
                <a:gd name="connsiteY16" fmla="*/ 12759 h 24782"/>
                <a:gd name="connsiteX17" fmla="*/ 4620 w 22081"/>
                <a:gd name="connsiteY17" fmla="*/ 15875 h 24782"/>
                <a:gd name="connsiteX18" fmla="*/ 5528 w 22081"/>
                <a:gd name="connsiteY18" fmla="*/ 18893 h 24782"/>
                <a:gd name="connsiteX19" fmla="*/ 6650 w 22081"/>
                <a:gd name="connsiteY19" fmla="*/ 19881 h 24782"/>
                <a:gd name="connsiteX20" fmla="*/ 8104 w 22081"/>
                <a:gd name="connsiteY20" fmla="*/ 20243 h 24782"/>
                <a:gd name="connsiteX21" fmla="*/ 13772 w 22081"/>
                <a:gd name="connsiteY21" fmla="*/ 17495 h 24782"/>
                <a:gd name="connsiteX22" fmla="*/ 16999 w 22081"/>
                <a:gd name="connsiteY22" fmla="*/ 12084 h 24782"/>
                <a:gd name="connsiteX23" fmla="*/ 17459 w 22081"/>
                <a:gd name="connsiteY23" fmla="*/ 8968 h 24782"/>
                <a:gd name="connsiteX24" fmla="*/ 16569 w 22081"/>
                <a:gd name="connsiteY24" fmla="*/ 5950 h 24782"/>
                <a:gd name="connsiteX25" fmla="*/ 15440 w 22081"/>
                <a:gd name="connsiteY25" fmla="*/ 4993 h 24782"/>
                <a:gd name="connsiteX26" fmla="*/ 13993 w 22081"/>
                <a:gd name="connsiteY26" fmla="*/ 4662 h 24782"/>
                <a:gd name="connsiteX27" fmla="*/ 13809 w 2208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2">
                  <a:moveTo>
                    <a:pt x="8227" y="24782"/>
                  </a:moveTo>
                  <a:lnTo>
                    <a:pt x="7920" y="24782"/>
                  </a:lnTo>
                  <a:cubicBezTo>
                    <a:pt x="6718" y="24739"/>
                    <a:pt x="5540" y="24426"/>
                    <a:pt x="4479" y="23862"/>
                  </a:cubicBezTo>
                  <a:cubicBezTo>
                    <a:pt x="3411" y="23304"/>
                    <a:pt x="2491" y="22500"/>
                    <a:pt x="1786" y="21531"/>
                  </a:cubicBezTo>
                  <a:cubicBezTo>
                    <a:pt x="847" y="20034"/>
                    <a:pt x="258" y="18347"/>
                    <a:pt x="68" y="16599"/>
                  </a:cubicBezTo>
                  <a:cubicBezTo>
                    <a:pt x="-122" y="14845"/>
                    <a:pt x="87" y="13072"/>
                    <a:pt x="682" y="11410"/>
                  </a:cubicBezTo>
                  <a:cubicBezTo>
                    <a:pt x="1454" y="8336"/>
                    <a:pt x="3172" y="5582"/>
                    <a:pt x="5595" y="3533"/>
                  </a:cubicBezTo>
                  <a:cubicBezTo>
                    <a:pt x="8012" y="1484"/>
                    <a:pt x="11018" y="252"/>
                    <a:pt x="14177" y="0"/>
                  </a:cubicBezTo>
                  <a:cubicBezTo>
                    <a:pt x="15385" y="12"/>
                    <a:pt x="16575" y="313"/>
                    <a:pt x="17643" y="877"/>
                  </a:cubicBezTo>
                  <a:cubicBezTo>
                    <a:pt x="18710" y="1442"/>
                    <a:pt x="19624" y="2257"/>
                    <a:pt x="20311" y="3251"/>
                  </a:cubicBezTo>
                  <a:cubicBezTo>
                    <a:pt x="21243" y="4748"/>
                    <a:pt x="21820" y="6435"/>
                    <a:pt x="22010" y="8183"/>
                  </a:cubicBezTo>
                  <a:cubicBezTo>
                    <a:pt x="22206" y="9937"/>
                    <a:pt x="21998" y="11710"/>
                    <a:pt x="21415" y="13373"/>
                  </a:cubicBezTo>
                  <a:cubicBezTo>
                    <a:pt x="20618" y="16378"/>
                    <a:pt x="18937" y="19077"/>
                    <a:pt x="16581" y="21114"/>
                  </a:cubicBezTo>
                  <a:cubicBezTo>
                    <a:pt x="14232" y="23150"/>
                    <a:pt x="11318" y="24426"/>
                    <a:pt x="8227" y="24782"/>
                  </a:cubicBezTo>
                  <a:close/>
                  <a:moveTo>
                    <a:pt x="13809" y="4601"/>
                  </a:moveTo>
                  <a:cubicBezTo>
                    <a:pt x="11723" y="4975"/>
                    <a:pt x="9791" y="5944"/>
                    <a:pt x="8251" y="7392"/>
                  </a:cubicBezTo>
                  <a:cubicBezTo>
                    <a:pt x="6705" y="8839"/>
                    <a:pt x="5607" y="10704"/>
                    <a:pt x="5098" y="12759"/>
                  </a:cubicBezTo>
                  <a:cubicBezTo>
                    <a:pt x="4712" y="13747"/>
                    <a:pt x="4546" y="14814"/>
                    <a:pt x="4620" y="15875"/>
                  </a:cubicBezTo>
                  <a:cubicBezTo>
                    <a:pt x="4700" y="16936"/>
                    <a:pt x="5006" y="17967"/>
                    <a:pt x="5528" y="18893"/>
                  </a:cubicBezTo>
                  <a:cubicBezTo>
                    <a:pt x="5822" y="19304"/>
                    <a:pt x="6202" y="19642"/>
                    <a:pt x="6650" y="19881"/>
                  </a:cubicBezTo>
                  <a:cubicBezTo>
                    <a:pt x="7098" y="20114"/>
                    <a:pt x="7601" y="20237"/>
                    <a:pt x="8104" y="20243"/>
                  </a:cubicBezTo>
                  <a:cubicBezTo>
                    <a:pt x="10220" y="19899"/>
                    <a:pt x="12189" y="18942"/>
                    <a:pt x="13772" y="17495"/>
                  </a:cubicBezTo>
                  <a:cubicBezTo>
                    <a:pt x="15355" y="16047"/>
                    <a:pt x="16477" y="14164"/>
                    <a:pt x="16999" y="12084"/>
                  </a:cubicBezTo>
                  <a:cubicBezTo>
                    <a:pt x="17379" y="11091"/>
                    <a:pt x="17532" y="10029"/>
                    <a:pt x="17459" y="8968"/>
                  </a:cubicBezTo>
                  <a:cubicBezTo>
                    <a:pt x="17385" y="7907"/>
                    <a:pt x="17084" y="6876"/>
                    <a:pt x="16569" y="5950"/>
                  </a:cubicBezTo>
                  <a:cubicBezTo>
                    <a:pt x="16274" y="5545"/>
                    <a:pt x="15888" y="5214"/>
                    <a:pt x="15440" y="4993"/>
                  </a:cubicBezTo>
                  <a:cubicBezTo>
                    <a:pt x="14987" y="4766"/>
                    <a:pt x="14496" y="4656"/>
                    <a:pt x="13993" y="4662"/>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73C3CE4C-2B5A-4BD2-871A-4093A6173C42}"/>
                </a:ext>
              </a:extLst>
            </p:cNvPr>
            <p:cNvSpPr/>
            <p:nvPr/>
          </p:nvSpPr>
          <p:spPr>
            <a:xfrm>
              <a:off x="5838713" y="1490602"/>
              <a:ext cx="17399" cy="20181"/>
            </a:xfrm>
            <a:custGeom>
              <a:avLst/>
              <a:gdLst>
                <a:gd name="connsiteX0" fmla="*/ 11767 w 17399"/>
                <a:gd name="connsiteY0" fmla="*/ 0 h 20181"/>
                <a:gd name="connsiteX1" fmla="*/ 4615 w 17399"/>
                <a:gd name="connsiteY1" fmla="*/ 3147 h 20181"/>
                <a:gd name="connsiteX2" fmla="*/ 541 w 17399"/>
                <a:gd name="connsiteY2" fmla="*/ 9815 h 20181"/>
                <a:gd name="connsiteX3" fmla="*/ 5633 w 17399"/>
                <a:gd name="connsiteY3" fmla="*/ 20181 h 20181"/>
                <a:gd name="connsiteX4" fmla="*/ 12767 w 17399"/>
                <a:gd name="connsiteY4" fmla="*/ 17059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17" y="294"/>
                    <a:pt x="6620" y="1392"/>
                    <a:pt x="4615" y="3147"/>
                  </a:cubicBezTo>
                  <a:cubicBezTo>
                    <a:pt x="2609" y="4901"/>
                    <a:pt x="1185" y="7226"/>
                    <a:pt x="541" y="9815"/>
                  </a:cubicBezTo>
                  <a:cubicBezTo>
                    <a:pt x="-1115" y="15397"/>
                    <a:pt x="1155" y="19997"/>
                    <a:pt x="5633" y="20181"/>
                  </a:cubicBezTo>
                  <a:cubicBezTo>
                    <a:pt x="8271" y="19887"/>
                    <a:pt x="10761" y="18801"/>
                    <a:pt x="12767" y="17059"/>
                  </a:cubicBezTo>
                  <a:cubicBezTo>
                    <a:pt x="14773" y="15317"/>
                    <a:pt x="16202" y="13004"/>
                    <a:pt x="16858" y="10428"/>
                  </a:cubicBezTo>
                  <a:cubicBezTo>
                    <a:pt x="18515" y="4846"/>
                    <a:pt x="16245" y="429"/>
                    <a:pt x="11767" y="0"/>
                  </a:cubicBezTo>
                  <a:close/>
                </a:path>
              </a:pathLst>
            </a:custGeom>
            <a:solidFill>
              <a:srgbClr val="161616"/>
            </a:solidFill>
            <a:ln w="6134" cap="flat">
              <a:noFill/>
              <a:prstDash val="solid"/>
              <a:miter/>
            </a:ln>
          </p:spPr>
          <p:txBody>
            <a:bodyPr rtlCol="0" anchor="ctr"/>
            <a:lstStyle/>
            <a:p>
              <a:endParaRPr lang="en-AU"/>
            </a:p>
          </p:txBody>
        </p:sp>
        <p:sp>
          <p:nvSpPr>
            <p:cNvPr id="395" name="Freeform: Shape 394">
              <a:extLst>
                <a:ext uri="{FF2B5EF4-FFF2-40B4-BE49-F238E27FC236}">
                  <a16:creationId xmlns:a16="http://schemas.microsoft.com/office/drawing/2014/main" id="{88D675EE-049E-4F94-87F2-2F6D968BBB15}"/>
                </a:ext>
              </a:extLst>
            </p:cNvPr>
            <p:cNvSpPr/>
            <p:nvPr/>
          </p:nvSpPr>
          <p:spPr>
            <a:xfrm>
              <a:off x="5836367" y="1488333"/>
              <a:ext cx="22080" cy="24781"/>
            </a:xfrm>
            <a:custGeom>
              <a:avLst/>
              <a:gdLst>
                <a:gd name="connsiteX0" fmla="*/ 8224 w 22080"/>
                <a:gd name="connsiteY0" fmla="*/ 24782 h 24781"/>
                <a:gd name="connsiteX1" fmla="*/ 7918 w 22080"/>
                <a:gd name="connsiteY1" fmla="*/ 24782 h 24781"/>
                <a:gd name="connsiteX2" fmla="*/ 4476 w 22080"/>
                <a:gd name="connsiteY2" fmla="*/ 23862 h 24781"/>
                <a:gd name="connsiteX3" fmla="*/ 1783 w 22080"/>
                <a:gd name="connsiteY3" fmla="*/ 21531 h 24781"/>
                <a:gd name="connsiteX4" fmla="*/ 72 w 22080"/>
                <a:gd name="connsiteY4" fmla="*/ 16599 h 24781"/>
                <a:gd name="connsiteX5" fmla="*/ 679 w 22080"/>
                <a:gd name="connsiteY5" fmla="*/ 11410 h 24781"/>
                <a:gd name="connsiteX6" fmla="*/ 5537 w 22080"/>
                <a:gd name="connsiteY6" fmla="*/ 3466 h 24781"/>
                <a:gd name="connsiteX7" fmla="*/ 14174 w 22080"/>
                <a:gd name="connsiteY7" fmla="*/ 0 h 24781"/>
                <a:gd name="connsiteX8" fmla="*/ 17640 w 22080"/>
                <a:gd name="connsiteY8" fmla="*/ 877 h 24781"/>
                <a:gd name="connsiteX9" fmla="*/ 20308 w 22080"/>
                <a:gd name="connsiteY9" fmla="*/ 3251 h 24781"/>
                <a:gd name="connsiteX10" fmla="*/ 22020 w 22080"/>
                <a:gd name="connsiteY10" fmla="*/ 8189 h 24781"/>
                <a:gd name="connsiteX11" fmla="*/ 21351 w 22080"/>
                <a:gd name="connsiteY11" fmla="*/ 13372 h 24781"/>
                <a:gd name="connsiteX12" fmla="*/ 16561 w 22080"/>
                <a:gd name="connsiteY12" fmla="*/ 21120 h 24781"/>
                <a:gd name="connsiteX13" fmla="*/ 8224 w 22080"/>
                <a:gd name="connsiteY13" fmla="*/ 24782 h 24781"/>
                <a:gd name="connsiteX14" fmla="*/ 13806 w 22080"/>
                <a:gd name="connsiteY14" fmla="*/ 4601 h 24781"/>
                <a:gd name="connsiteX15" fmla="*/ 8248 w 22080"/>
                <a:gd name="connsiteY15" fmla="*/ 7392 h 24781"/>
                <a:gd name="connsiteX16" fmla="*/ 5096 w 22080"/>
                <a:gd name="connsiteY16" fmla="*/ 12759 h 24781"/>
                <a:gd name="connsiteX17" fmla="*/ 4623 w 22080"/>
                <a:gd name="connsiteY17" fmla="*/ 15875 h 24781"/>
                <a:gd name="connsiteX18" fmla="*/ 5525 w 22080"/>
                <a:gd name="connsiteY18" fmla="*/ 18893 h 24781"/>
                <a:gd name="connsiteX19" fmla="*/ 6654 w 22080"/>
                <a:gd name="connsiteY19" fmla="*/ 19881 h 24781"/>
                <a:gd name="connsiteX20" fmla="*/ 8101 w 22080"/>
                <a:gd name="connsiteY20" fmla="*/ 20243 h 24781"/>
                <a:gd name="connsiteX21" fmla="*/ 13763 w 22080"/>
                <a:gd name="connsiteY21" fmla="*/ 17489 h 24781"/>
                <a:gd name="connsiteX22" fmla="*/ 16996 w 22080"/>
                <a:gd name="connsiteY22" fmla="*/ 12084 h 24781"/>
                <a:gd name="connsiteX23" fmla="*/ 17462 w 22080"/>
                <a:gd name="connsiteY23" fmla="*/ 8968 h 24781"/>
                <a:gd name="connsiteX24" fmla="*/ 16567 w 22080"/>
                <a:gd name="connsiteY24" fmla="*/ 5950 h 24781"/>
                <a:gd name="connsiteX25" fmla="*/ 15438 w 22080"/>
                <a:gd name="connsiteY25" fmla="*/ 4993 h 24781"/>
                <a:gd name="connsiteX26" fmla="*/ 13990 w 22080"/>
                <a:gd name="connsiteY26" fmla="*/ 4662 h 24781"/>
                <a:gd name="connsiteX27" fmla="*/ 13806 w 2208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0" h="24781">
                  <a:moveTo>
                    <a:pt x="8224" y="24782"/>
                  </a:moveTo>
                  <a:lnTo>
                    <a:pt x="7918" y="24782"/>
                  </a:lnTo>
                  <a:cubicBezTo>
                    <a:pt x="6715" y="24739"/>
                    <a:pt x="5537" y="24426"/>
                    <a:pt x="4476" y="23862"/>
                  </a:cubicBezTo>
                  <a:cubicBezTo>
                    <a:pt x="3415" y="23304"/>
                    <a:pt x="2495" y="22500"/>
                    <a:pt x="1783" y="21531"/>
                  </a:cubicBezTo>
                  <a:cubicBezTo>
                    <a:pt x="845" y="20034"/>
                    <a:pt x="262" y="18347"/>
                    <a:pt x="72" y="16599"/>
                  </a:cubicBezTo>
                  <a:cubicBezTo>
                    <a:pt x="-125" y="14845"/>
                    <a:pt x="84" y="13072"/>
                    <a:pt x="679" y="11410"/>
                  </a:cubicBezTo>
                  <a:cubicBezTo>
                    <a:pt x="1403" y="8306"/>
                    <a:pt x="3102" y="5521"/>
                    <a:pt x="5537" y="3466"/>
                  </a:cubicBezTo>
                  <a:cubicBezTo>
                    <a:pt x="7967" y="1411"/>
                    <a:pt x="10997" y="196"/>
                    <a:pt x="14174" y="0"/>
                  </a:cubicBezTo>
                  <a:cubicBezTo>
                    <a:pt x="15383" y="12"/>
                    <a:pt x="16573" y="313"/>
                    <a:pt x="17640" y="877"/>
                  </a:cubicBezTo>
                  <a:cubicBezTo>
                    <a:pt x="18707" y="1442"/>
                    <a:pt x="19621" y="2257"/>
                    <a:pt x="20308" y="3251"/>
                  </a:cubicBezTo>
                  <a:cubicBezTo>
                    <a:pt x="21253" y="4742"/>
                    <a:pt x="21842" y="6435"/>
                    <a:pt x="22020" y="8189"/>
                  </a:cubicBezTo>
                  <a:cubicBezTo>
                    <a:pt x="22204" y="9944"/>
                    <a:pt x="21971" y="11716"/>
                    <a:pt x="21351" y="13372"/>
                  </a:cubicBezTo>
                  <a:cubicBezTo>
                    <a:pt x="20578" y="16378"/>
                    <a:pt x="18904" y="19077"/>
                    <a:pt x="16561" y="21120"/>
                  </a:cubicBezTo>
                  <a:cubicBezTo>
                    <a:pt x="14217" y="23156"/>
                    <a:pt x="11310" y="24432"/>
                    <a:pt x="8224" y="24782"/>
                  </a:cubicBezTo>
                  <a:close/>
                  <a:moveTo>
                    <a:pt x="13806" y="4601"/>
                  </a:moveTo>
                  <a:cubicBezTo>
                    <a:pt x="11721" y="4975"/>
                    <a:pt x="9794" y="5944"/>
                    <a:pt x="8248" y="7392"/>
                  </a:cubicBezTo>
                  <a:cubicBezTo>
                    <a:pt x="6703" y="8839"/>
                    <a:pt x="5605" y="10704"/>
                    <a:pt x="5096" y="12759"/>
                  </a:cubicBezTo>
                  <a:cubicBezTo>
                    <a:pt x="4709" y="13747"/>
                    <a:pt x="4550" y="14814"/>
                    <a:pt x="4623" y="15875"/>
                  </a:cubicBezTo>
                  <a:cubicBezTo>
                    <a:pt x="4697" y="16936"/>
                    <a:pt x="5004" y="17967"/>
                    <a:pt x="5525" y="18893"/>
                  </a:cubicBezTo>
                  <a:cubicBezTo>
                    <a:pt x="5819" y="19304"/>
                    <a:pt x="6206" y="19642"/>
                    <a:pt x="6654" y="19881"/>
                  </a:cubicBezTo>
                  <a:cubicBezTo>
                    <a:pt x="7101" y="20114"/>
                    <a:pt x="7599" y="20237"/>
                    <a:pt x="8101" y="20243"/>
                  </a:cubicBezTo>
                  <a:cubicBezTo>
                    <a:pt x="10218" y="19893"/>
                    <a:pt x="12187" y="18936"/>
                    <a:pt x="13763" y="17489"/>
                  </a:cubicBezTo>
                  <a:cubicBezTo>
                    <a:pt x="15340" y="16035"/>
                    <a:pt x="16468" y="14158"/>
                    <a:pt x="16996" y="12084"/>
                  </a:cubicBezTo>
                  <a:cubicBezTo>
                    <a:pt x="17376" y="11091"/>
                    <a:pt x="17536" y="10029"/>
                    <a:pt x="17462" y="8968"/>
                  </a:cubicBezTo>
                  <a:cubicBezTo>
                    <a:pt x="17388" y="7907"/>
                    <a:pt x="17082" y="6876"/>
                    <a:pt x="16567" y="5950"/>
                  </a:cubicBezTo>
                  <a:cubicBezTo>
                    <a:pt x="16272" y="5545"/>
                    <a:pt x="15885" y="5214"/>
                    <a:pt x="15438" y="4993"/>
                  </a:cubicBezTo>
                  <a:cubicBezTo>
                    <a:pt x="14990" y="4766"/>
                    <a:pt x="14493" y="4656"/>
                    <a:pt x="13990" y="4662"/>
                  </a:cubicBezTo>
                  <a:lnTo>
                    <a:pt x="13806" y="4601"/>
                  </a:lnTo>
                  <a:close/>
                </a:path>
              </a:pathLst>
            </a:custGeom>
            <a:solidFill>
              <a:srgbClr val="0E0E0E"/>
            </a:solidFill>
            <a:ln w="6134" cap="flat">
              <a:noFill/>
              <a:prstDash val="solid"/>
              <a:miter/>
            </a:ln>
          </p:spPr>
          <p:txBody>
            <a:bodyPr rtlCol="0" anchor="ctr"/>
            <a:lstStyle/>
            <a:p>
              <a:endParaRPr lang="en-AU"/>
            </a:p>
          </p:txBody>
        </p:sp>
        <p:sp>
          <p:nvSpPr>
            <p:cNvPr id="396" name="Freeform: Shape 395">
              <a:extLst>
                <a:ext uri="{FF2B5EF4-FFF2-40B4-BE49-F238E27FC236}">
                  <a16:creationId xmlns:a16="http://schemas.microsoft.com/office/drawing/2014/main" id="{3861ACD3-1DC7-4066-AF28-F4C7850E72AC}"/>
                </a:ext>
              </a:extLst>
            </p:cNvPr>
            <p:cNvSpPr/>
            <p:nvPr/>
          </p:nvSpPr>
          <p:spPr>
            <a:xfrm>
              <a:off x="5875640" y="1492013"/>
              <a:ext cx="17399" cy="20181"/>
            </a:xfrm>
            <a:custGeom>
              <a:avLst/>
              <a:gdLst>
                <a:gd name="connsiteX0" fmla="*/ 541 w 17399"/>
                <a:gd name="connsiteY0" fmla="*/ 9815 h 20181"/>
                <a:gd name="connsiteX1" fmla="*/ 5633 w 17399"/>
                <a:gd name="connsiteY1" fmla="*/ 20181 h 20181"/>
                <a:gd name="connsiteX2" fmla="*/ 12767 w 17399"/>
                <a:gd name="connsiteY2" fmla="*/ 17059 h 20181"/>
                <a:gd name="connsiteX3" fmla="*/ 16858 w 17399"/>
                <a:gd name="connsiteY3" fmla="*/ 10428 h 20181"/>
                <a:gd name="connsiteX4" fmla="*/ 11767 w 17399"/>
                <a:gd name="connsiteY4" fmla="*/ 0 h 20181"/>
                <a:gd name="connsiteX5" fmla="*/ 4614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19997"/>
                    <a:pt x="5633" y="20181"/>
                  </a:cubicBezTo>
                  <a:cubicBezTo>
                    <a:pt x="8270" y="19887"/>
                    <a:pt x="10761" y="18801"/>
                    <a:pt x="12767" y="17059"/>
                  </a:cubicBezTo>
                  <a:cubicBezTo>
                    <a:pt x="14773" y="15317"/>
                    <a:pt x="16202" y="13005"/>
                    <a:pt x="16858" y="10428"/>
                  </a:cubicBezTo>
                  <a:cubicBezTo>
                    <a:pt x="18514" y="4846"/>
                    <a:pt x="16245" y="184"/>
                    <a:pt x="11767" y="0"/>
                  </a:cubicBezTo>
                  <a:cubicBezTo>
                    <a:pt x="9117" y="294"/>
                    <a:pt x="6620" y="1392"/>
                    <a:pt x="4614" y="3147"/>
                  </a:cubicBezTo>
                  <a:cubicBezTo>
                    <a:pt x="2609" y="4901"/>
                    <a:pt x="1186" y="7226"/>
                    <a:pt x="541" y="9815"/>
                  </a:cubicBezTo>
                  <a:close/>
                </a:path>
              </a:pathLst>
            </a:custGeom>
            <a:solidFill>
              <a:srgbClr val="161616"/>
            </a:solidFill>
            <a:ln w="6134" cap="flat">
              <a:noFill/>
              <a:prstDash val="solid"/>
              <a:miter/>
            </a:ln>
          </p:spPr>
          <p:txBody>
            <a:bodyPr rtlCol="0" anchor="ctr"/>
            <a:lstStyle/>
            <a:p>
              <a:endParaRPr lang="en-AU"/>
            </a:p>
          </p:txBody>
        </p:sp>
        <p:sp>
          <p:nvSpPr>
            <p:cNvPr id="397" name="Freeform: Shape 396">
              <a:extLst>
                <a:ext uri="{FF2B5EF4-FFF2-40B4-BE49-F238E27FC236}">
                  <a16:creationId xmlns:a16="http://schemas.microsoft.com/office/drawing/2014/main" id="{583DD38A-AE78-44DA-9E64-6A12B3924AAA}"/>
                </a:ext>
              </a:extLst>
            </p:cNvPr>
            <p:cNvSpPr/>
            <p:nvPr/>
          </p:nvSpPr>
          <p:spPr>
            <a:xfrm>
              <a:off x="5873108" y="1489744"/>
              <a:ext cx="22204" cy="24781"/>
            </a:xfrm>
            <a:custGeom>
              <a:avLst/>
              <a:gdLst>
                <a:gd name="connsiteX0" fmla="*/ 8227 w 22204"/>
                <a:gd name="connsiteY0" fmla="*/ 24782 h 24781"/>
                <a:gd name="connsiteX1" fmla="*/ 7920 w 22204"/>
                <a:gd name="connsiteY1" fmla="*/ 24782 h 24781"/>
                <a:gd name="connsiteX2" fmla="*/ 4479 w 22204"/>
                <a:gd name="connsiteY2" fmla="*/ 23862 h 24781"/>
                <a:gd name="connsiteX3" fmla="*/ 1786 w 22204"/>
                <a:gd name="connsiteY3" fmla="*/ 21531 h 24781"/>
                <a:gd name="connsiteX4" fmla="*/ 68 w 22204"/>
                <a:gd name="connsiteY4" fmla="*/ 16599 h 24781"/>
                <a:gd name="connsiteX5" fmla="*/ 682 w 22204"/>
                <a:gd name="connsiteY5" fmla="*/ 11410 h 24781"/>
                <a:gd name="connsiteX6" fmla="*/ 5577 w 22204"/>
                <a:gd name="connsiteY6" fmla="*/ 3509 h 24781"/>
                <a:gd name="connsiteX7" fmla="*/ 14177 w 22204"/>
                <a:gd name="connsiteY7" fmla="*/ 0 h 24781"/>
                <a:gd name="connsiteX8" fmla="*/ 17643 w 22204"/>
                <a:gd name="connsiteY8" fmla="*/ 877 h 24781"/>
                <a:gd name="connsiteX9" fmla="*/ 20311 w 22204"/>
                <a:gd name="connsiteY9" fmla="*/ 3251 h 24781"/>
                <a:gd name="connsiteX10" fmla="*/ 22133 w 22204"/>
                <a:gd name="connsiteY10" fmla="*/ 8263 h 24781"/>
                <a:gd name="connsiteX11" fmla="*/ 21476 w 22204"/>
                <a:gd name="connsiteY11" fmla="*/ 13557 h 24781"/>
                <a:gd name="connsiteX12" fmla="*/ 16594 w 22204"/>
                <a:gd name="connsiteY12" fmla="*/ 21224 h 24781"/>
                <a:gd name="connsiteX13" fmla="*/ 8227 w 22204"/>
                <a:gd name="connsiteY13" fmla="*/ 24782 h 24781"/>
                <a:gd name="connsiteX14" fmla="*/ 5098 w 22204"/>
                <a:gd name="connsiteY14" fmla="*/ 12514 h 24781"/>
                <a:gd name="connsiteX15" fmla="*/ 4638 w 22204"/>
                <a:gd name="connsiteY15" fmla="*/ 15630 h 24781"/>
                <a:gd name="connsiteX16" fmla="*/ 5528 w 22204"/>
                <a:gd name="connsiteY16" fmla="*/ 18648 h 24781"/>
                <a:gd name="connsiteX17" fmla="*/ 6650 w 22204"/>
                <a:gd name="connsiteY17" fmla="*/ 19635 h 24781"/>
                <a:gd name="connsiteX18" fmla="*/ 8104 w 22204"/>
                <a:gd name="connsiteY18" fmla="*/ 19997 h 24781"/>
                <a:gd name="connsiteX19" fmla="*/ 13698 w 22204"/>
                <a:gd name="connsiteY19" fmla="*/ 17219 h 24781"/>
                <a:gd name="connsiteX20" fmla="*/ 16876 w 22204"/>
                <a:gd name="connsiteY20" fmla="*/ 11839 h 24781"/>
                <a:gd name="connsiteX21" fmla="*/ 17336 w 22204"/>
                <a:gd name="connsiteY21" fmla="*/ 8723 h 24781"/>
                <a:gd name="connsiteX22" fmla="*/ 16446 w 22204"/>
                <a:gd name="connsiteY22" fmla="*/ 5705 h 24781"/>
                <a:gd name="connsiteX23" fmla="*/ 15318 w 22204"/>
                <a:gd name="connsiteY23" fmla="*/ 4748 h 24781"/>
                <a:gd name="connsiteX24" fmla="*/ 13870 w 22204"/>
                <a:gd name="connsiteY24" fmla="*/ 4417 h 24781"/>
                <a:gd name="connsiteX25" fmla="*/ 8208 w 22204"/>
                <a:gd name="connsiteY25" fmla="*/ 7128 h 24781"/>
                <a:gd name="connsiteX26" fmla="*/ 4975 w 22204"/>
                <a:gd name="connsiteY26" fmla="*/ 12514 h 24781"/>
                <a:gd name="connsiteX27" fmla="*/ 5098 w 22204"/>
                <a:gd name="connsiteY27"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204" h="24781">
                  <a:moveTo>
                    <a:pt x="8227" y="24782"/>
                  </a:moveTo>
                  <a:lnTo>
                    <a:pt x="7920" y="24782"/>
                  </a:lnTo>
                  <a:cubicBezTo>
                    <a:pt x="6718" y="24739"/>
                    <a:pt x="5540" y="24426"/>
                    <a:pt x="4479" y="23862"/>
                  </a:cubicBezTo>
                  <a:cubicBezTo>
                    <a:pt x="3411" y="23304"/>
                    <a:pt x="2491" y="22500"/>
                    <a:pt x="1786" y="21531"/>
                  </a:cubicBezTo>
                  <a:cubicBezTo>
                    <a:pt x="847" y="20034"/>
                    <a:pt x="258" y="18347"/>
                    <a:pt x="68" y="16599"/>
                  </a:cubicBezTo>
                  <a:cubicBezTo>
                    <a:pt x="-122" y="14845"/>
                    <a:pt x="87" y="13072"/>
                    <a:pt x="682" y="11410"/>
                  </a:cubicBezTo>
                  <a:cubicBezTo>
                    <a:pt x="1436" y="8324"/>
                    <a:pt x="3148" y="5558"/>
                    <a:pt x="5577" y="3509"/>
                  </a:cubicBezTo>
                  <a:cubicBezTo>
                    <a:pt x="8000" y="1460"/>
                    <a:pt x="11012" y="233"/>
                    <a:pt x="14177" y="0"/>
                  </a:cubicBezTo>
                  <a:cubicBezTo>
                    <a:pt x="15385" y="12"/>
                    <a:pt x="16575" y="313"/>
                    <a:pt x="17643" y="877"/>
                  </a:cubicBezTo>
                  <a:cubicBezTo>
                    <a:pt x="18710" y="1442"/>
                    <a:pt x="19624" y="2257"/>
                    <a:pt x="20311" y="3251"/>
                  </a:cubicBezTo>
                  <a:cubicBezTo>
                    <a:pt x="21305" y="4754"/>
                    <a:pt x="21931" y="6472"/>
                    <a:pt x="22133" y="8263"/>
                  </a:cubicBezTo>
                  <a:cubicBezTo>
                    <a:pt x="22335" y="10054"/>
                    <a:pt x="22108" y="11870"/>
                    <a:pt x="21476" y="13557"/>
                  </a:cubicBezTo>
                  <a:cubicBezTo>
                    <a:pt x="20661" y="16544"/>
                    <a:pt x="18962" y="19218"/>
                    <a:pt x="16594" y="21224"/>
                  </a:cubicBezTo>
                  <a:cubicBezTo>
                    <a:pt x="14226" y="23230"/>
                    <a:pt x="11312" y="24469"/>
                    <a:pt x="8227" y="24782"/>
                  </a:cubicBezTo>
                  <a:close/>
                  <a:moveTo>
                    <a:pt x="5098" y="12514"/>
                  </a:moveTo>
                  <a:cubicBezTo>
                    <a:pt x="4718" y="13507"/>
                    <a:pt x="4558" y="14569"/>
                    <a:pt x="4638" y="15630"/>
                  </a:cubicBezTo>
                  <a:cubicBezTo>
                    <a:pt x="4712" y="16685"/>
                    <a:pt x="5013" y="17715"/>
                    <a:pt x="5528" y="18648"/>
                  </a:cubicBezTo>
                  <a:cubicBezTo>
                    <a:pt x="5822" y="19059"/>
                    <a:pt x="6202" y="19396"/>
                    <a:pt x="6650" y="19635"/>
                  </a:cubicBezTo>
                  <a:cubicBezTo>
                    <a:pt x="7098" y="19869"/>
                    <a:pt x="7601" y="19991"/>
                    <a:pt x="8104" y="19997"/>
                  </a:cubicBezTo>
                  <a:cubicBezTo>
                    <a:pt x="10202" y="19629"/>
                    <a:pt x="12140" y="18666"/>
                    <a:pt x="13698" y="17219"/>
                  </a:cubicBezTo>
                  <a:cubicBezTo>
                    <a:pt x="15256" y="15771"/>
                    <a:pt x="16361" y="13900"/>
                    <a:pt x="16876" y="11839"/>
                  </a:cubicBezTo>
                  <a:cubicBezTo>
                    <a:pt x="17256" y="10845"/>
                    <a:pt x="17410" y="9784"/>
                    <a:pt x="17336" y="8723"/>
                  </a:cubicBezTo>
                  <a:cubicBezTo>
                    <a:pt x="17263" y="7662"/>
                    <a:pt x="16962" y="6631"/>
                    <a:pt x="16446" y="5705"/>
                  </a:cubicBezTo>
                  <a:cubicBezTo>
                    <a:pt x="16152" y="5300"/>
                    <a:pt x="15766" y="4969"/>
                    <a:pt x="15318" y="4748"/>
                  </a:cubicBezTo>
                  <a:cubicBezTo>
                    <a:pt x="14864" y="4521"/>
                    <a:pt x="14373" y="4410"/>
                    <a:pt x="13870" y="4417"/>
                  </a:cubicBezTo>
                  <a:cubicBezTo>
                    <a:pt x="11760" y="4748"/>
                    <a:pt x="9791" y="5692"/>
                    <a:pt x="8208" y="7128"/>
                  </a:cubicBezTo>
                  <a:cubicBezTo>
                    <a:pt x="6626" y="8569"/>
                    <a:pt x="5503" y="10440"/>
                    <a:pt x="4975" y="12514"/>
                  </a:cubicBezTo>
                  <a:lnTo>
                    <a:pt x="5098" y="12514"/>
                  </a:lnTo>
                  <a:close/>
                </a:path>
              </a:pathLst>
            </a:custGeom>
            <a:solidFill>
              <a:srgbClr val="0E0E0E"/>
            </a:solidFill>
            <a:ln w="6134" cap="flat">
              <a:no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01511E19-1C0E-4866-89E6-9D4EBD8135F8}"/>
                </a:ext>
              </a:extLst>
            </p:cNvPr>
            <p:cNvSpPr/>
            <p:nvPr/>
          </p:nvSpPr>
          <p:spPr>
            <a:xfrm>
              <a:off x="5912087" y="1493188"/>
              <a:ext cx="17429" cy="20250"/>
            </a:xfrm>
            <a:custGeom>
              <a:avLst/>
              <a:gdLst>
                <a:gd name="connsiteX0" fmla="*/ 15131 w 17429"/>
                <a:gd name="connsiteY0" fmla="*/ 14209 h 20250"/>
                <a:gd name="connsiteX1" fmla="*/ 14616 w 17429"/>
                <a:gd name="connsiteY1" fmla="*/ 861 h 20250"/>
                <a:gd name="connsiteX2" fmla="*/ 2298 w 17429"/>
                <a:gd name="connsiteY2" fmla="*/ 6039 h 20250"/>
                <a:gd name="connsiteX3" fmla="*/ 2820 w 17429"/>
                <a:gd name="connsiteY3" fmla="*/ 19387 h 20250"/>
                <a:gd name="connsiteX4" fmla="*/ 15131 w 17429"/>
                <a:gd name="connsiteY4" fmla="*/ 14209 h 20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29" h="20250">
                  <a:moveTo>
                    <a:pt x="15131" y="14209"/>
                  </a:moveTo>
                  <a:cubicBezTo>
                    <a:pt x="18388" y="9093"/>
                    <a:pt x="18155" y="3119"/>
                    <a:pt x="14616" y="861"/>
                  </a:cubicBezTo>
                  <a:cubicBezTo>
                    <a:pt x="11070" y="-1390"/>
                    <a:pt x="5555" y="923"/>
                    <a:pt x="2298" y="6039"/>
                  </a:cubicBezTo>
                  <a:cubicBezTo>
                    <a:pt x="-959" y="11155"/>
                    <a:pt x="-726" y="17129"/>
                    <a:pt x="2820" y="19387"/>
                  </a:cubicBezTo>
                  <a:cubicBezTo>
                    <a:pt x="6359" y="21644"/>
                    <a:pt x="11873" y="19325"/>
                    <a:pt x="15131" y="14209"/>
                  </a:cubicBezTo>
                  <a:close/>
                </a:path>
              </a:pathLst>
            </a:custGeom>
            <a:solidFill>
              <a:srgbClr val="161616"/>
            </a:solidFill>
            <a:ln w="6134" cap="flat">
              <a:noFill/>
              <a:prstDash val="solid"/>
              <a:miter/>
            </a:ln>
          </p:spPr>
          <p:txBody>
            <a:bodyPr rtlCol="0" anchor="ctr"/>
            <a:lstStyle/>
            <a:p>
              <a:endParaRPr lang="en-AU"/>
            </a:p>
          </p:txBody>
        </p:sp>
        <p:sp>
          <p:nvSpPr>
            <p:cNvPr id="399" name="Freeform: Shape 398">
              <a:extLst>
                <a:ext uri="{FF2B5EF4-FFF2-40B4-BE49-F238E27FC236}">
                  <a16:creationId xmlns:a16="http://schemas.microsoft.com/office/drawing/2014/main" id="{6DF1AAB7-43AE-4127-B59A-DEF8B3ADB8BC}"/>
                </a:ext>
              </a:extLst>
            </p:cNvPr>
            <p:cNvSpPr/>
            <p:nvPr/>
          </p:nvSpPr>
          <p:spPr>
            <a:xfrm>
              <a:off x="5909854" y="1491154"/>
              <a:ext cx="21793" cy="24782"/>
            </a:xfrm>
            <a:custGeom>
              <a:avLst/>
              <a:gdLst>
                <a:gd name="connsiteX0" fmla="*/ 8224 w 21793"/>
                <a:gd name="connsiteY0" fmla="*/ 24782 h 24782"/>
                <a:gd name="connsiteX1" fmla="*/ 7917 w 21793"/>
                <a:gd name="connsiteY1" fmla="*/ 24782 h 24782"/>
                <a:gd name="connsiteX2" fmla="*/ 4476 w 21793"/>
                <a:gd name="connsiteY2" fmla="*/ 23862 h 24782"/>
                <a:gd name="connsiteX3" fmla="*/ 1783 w 21793"/>
                <a:gd name="connsiteY3" fmla="*/ 21531 h 24782"/>
                <a:gd name="connsiteX4" fmla="*/ 72 w 21793"/>
                <a:gd name="connsiteY4" fmla="*/ 16599 h 24782"/>
                <a:gd name="connsiteX5" fmla="*/ 679 w 21793"/>
                <a:gd name="connsiteY5" fmla="*/ 11410 h 24782"/>
                <a:gd name="connsiteX6" fmla="*/ 5494 w 21793"/>
                <a:gd name="connsiteY6" fmla="*/ 3644 h 24782"/>
                <a:gd name="connsiteX7" fmla="*/ 13867 w 21793"/>
                <a:gd name="connsiteY7" fmla="*/ 0 h 24782"/>
                <a:gd name="connsiteX8" fmla="*/ 17333 w 21793"/>
                <a:gd name="connsiteY8" fmla="*/ 877 h 24782"/>
                <a:gd name="connsiteX9" fmla="*/ 20001 w 21793"/>
                <a:gd name="connsiteY9" fmla="*/ 3251 h 24782"/>
                <a:gd name="connsiteX10" fmla="*/ 21725 w 21793"/>
                <a:gd name="connsiteY10" fmla="*/ 8183 h 24782"/>
                <a:gd name="connsiteX11" fmla="*/ 21106 w 21793"/>
                <a:gd name="connsiteY11" fmla="*/ 13373 h 24782"/>
                <a:gd name="connsiteX12" fmla="*/ 16401 w 21793"/>
                <a:gd name="connsiteY12" fmla="*/ 21034 h 24782"/>
                <a:gd name="connsiteX13" fmla="*/ 8224 w 21793"/>
                <a:gd name="connsiteY13" fmla="*/ 24782 h 24782"/>
                <a:gd name="connsiteX14" fmla="*/ 13806 w 21793"/>
                <a:gd name="connsiteY14" fmla="*/ 4601 h 24782"/>
                <a:gd name="connsiteX15" fmla="*/ 8261 w 21793"/>
                <a:gd name="connsiteY15" fmla="*/ 7367 h 24782"/>
                <a:gd name="connsiteX16" fmla="*/ 5095 w 21793"/>
                <a:gd name="connsiteY16" fmla="*/ 12698 h 24782"/>
                <a:gd name="connsiteX17" fmla="*/ 4635 w 21793"/>
                <a:gd name="connsiteY17" fmla="*/ 15814 h 24782"/>
                <a:gd name="connsiteX18" fmla="*/ 5525 w 21793"/>
                <a:gd name="connsiteY18" fmla="*/ 18832 h 24782"/>
                <a:gd name="connsiteX19" fmla="*/ 6654 w 21793"/>
                <a:gd name="connsiteY19" fmla="*/ 19813 h 24782"/>
                <a:gd name="connsiteX20" fmla="*/ 8101 w 21793"/>
                <a:gd name="connsiteY20" fmla="*/ 20181 h 24782"/>
                <a:gd name="connsiteX21" fmla="*/ 13738 w 21793"/>
                <a:gd name="connsiteY21" fmla="*/ 17396 h 24782"/>
                <a:gd name="connsiteX22" fmla="*/ 16996 w 21793"/>
                <a:gd name="connsiteY22" fmla="*/ 12023 h 24782"/>
                <a:gd name="connsiteX23" fmla="*/ 17462 w 21793"/>
                <a:gd name="connsiteY23" fmla="*/ 8907 h 24782"/>
                <a:gd name="connsiteX24" fmla="*/ 16566 w 21793"/>
                <a:gd name="connsiteY24" fmla="*/ 5889 h 24782"/>
                <a:gd name="connsiteX25" fmla="*/ 15438 w 21793"/>
                <a:gd name="connsiteY25" fmla="*/ 4932 h 24782"/>
                <a:gd name="connsiteX26" fmla="*/ 13990 w 21793"/>
                <a:gd name="connsiteY26" fmla="*/ 4601 h 24782"/>
                <a:gd name="connsiteX27" fmla="*/ 13806 w 2179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793" h="24782">
                  <a:moveTo>
                    <a:pt x="8224" y="24782"/>
                  </a:moveTo>
                  <a:lnTo>
                    <a:pt x="7917" y="24782"/>
                  </a:lnTo>
                  <a:cubicBezTo>
                    <a:pt x="6715" y="24739"/>
                    <a:pt x="5537" y="24426"/>
                    <a:pt x="4476" y="23862"/>
                  </a:cubicBezTo>
                  <a:cubicBezTo>
                    <a:pt x="3415" y="23304"/>
                    <a:pt x="2494" y="22500"/>
                    <a:pt x="1783" y="21531"/>
                  </a:cubicBezTo>
                  <a:cubicBezTo>
                    <a:pt x="845" y="20034"/>
                    <a:pt x="262" y="18347"/>
                    <a:pt x="72" y="16599"/>
                  </a:cubicBezTo>
                  <a:cubicBezTo>
                    <a:pt x="-125" y="14845"/>
                    <a:pt x="84" y="13072"/>
                    <a:pt x="679" y="11410"/>
                  </a:cubicBezTo>
                  <a:cubicBezTo>
                    <a:pt x="1458" y="8392"/>
                    <a:pt x="3139" y="5686"/>
                    <a:pt x="5494" y="3644"/>
                  </a:cubicBezTo>
                  <a:cubicBezTo>
                    <a:pt x="7850" y="1607"/>
                    <a:pt x="10769" y="337"/>
                    <a:pt x="13867" y="0"/>
                  </a:cubicBezTo>
                  <a:cubicBezTo>
                    <a:pt x="15076" y="12"/>
                    <a:pt x="16266" y="313"/>
                    <a:pt x="17333" y="877"/>
                  </a:cubicBezTo>
                  <a:cubicBezTo>
                    <a:pt x="18400" y="1442"/>
                    <a:pt x="19314" y="2257"/>
                    <a:pt x="20001" y="3251"/>
                  </a:cubicBezTo>
                  <a:cubicBezTo>
                    <a:pt x="20946" y="4742"/>
                    <a:pt x="21535" y="6429"/>
                    <a:pt x="21725" y="8183"/>
                  </a:cubicBezTo>
                  <a:cubicBezTo>
                    <a:pt x="21915" y="9937"/>
                    <a:pt x="21707" y="11710"/>
                    <a:pt x="21106" y="13373"/>
                  </a:cubicBezTo>
                  <a:cubicBezTo>
                    <a:pt x="20333" y="16335"/>
                    <a:pt x="18695" y="19004"/>
                    <a:pt x="16401" y="21034"/>
                  </a:cubicBezTo>
                  <a:cubicBezTo>
                    <a:pt x="14106" y="23065"/>
                    <a:pt x="11260" y="24371"/>
                    <a:pt x="8224" y="24782"/>
                  </a:cubicBezTo>
                  <a:close/>
                  <a:moveTo>
                    <a:pt x="13806" y="4601"/>
                  </a:moveTo>
                  <a:cubicBezTo>
                    <a:pt x="11733" y="4969"/>
                    <a:pt x="9807" y="5932"/>
                    <a:pt x="8261" y="7367"/>
                  </a:cubicBezTo>
                  <a:cubicBezTo>
                    <a:pt x="6715" y="8803"/>
                    <a:pt x="5617" y="10655"/>
                    <a:pt x="5095" y="12698"/>
                  </a:cubicBezTo>
                  <a:cubicBezTo>
                    <a:pt x="4715" y="13692"/>
                    <a:pt x="4562" y="14753"/>
                    <a:pt x="4635" y="15814"/>
                  </a:cubicBezTo>
                  <a:cubicBezTo>
                    <a:pt x="4709" y="16869"/>
                    <a:pt x="5016" y="17899"/>
                    <a:pt x="5525" y="18832"/>
                  </a:cubicBezTo>
                  <a:cubicBezTo>
                    <a:pt x="5820" y="19243"/>
                    <a:pt x="6206" y="19580"/>
                    <a:pt x="6654" y="19813"/>
                  </a:cubicBezTo>
                  <a:cubicBezTo>
                    <a:pt x="7101" y="20053"/>
                    <a:pt x="7598" y="20175"/>
                    <a:pt x="8101" y="20181"/>
                  </a:cubicBezTo>
                  <a:cubicBezTo>
                    <a:pt x="10205" y="19807"/>
                    <a:pt x="12162" y="18844"/>
                    <a:pt x="13738" y="17396"/>
                  </a:cubicBezTo>
                  <a:cubicBezTo>
                    <a:pt x="15315" y="15955"/>
                    <a:pt x="16444" y="14090"/>
                    <a:pt x="16996" y="12023"/>
                  </a:cubicBezTo>
                  <a:cubicBezTo>
                    <a:pt x="17376" y="11029"/>
                    <a:pt x="17536" y="9968"/>
                    <a:pt x="17462" y="8907"/>
                  </a:cubicBezTo>
                  <a:cubicBezTo>
                    <a:pt x="17388" y="7846"/>
                    <a:pt x="17082" y="6815"/>
                    <a:pt x="16566" y="5889"/>
                  </a:cubicBezTo>
                  <a:cubicBezTo>
                    <a:pt x="16272" y="5484"/>
                    <a:pt x="15886" y="5153"/>
                    <a:pt x="15438" y="4932"/>
                  </a:cubicBezTo>
                  <a:cubicBezTo>
                    <a:pt x="14990" y="4705"/>
                    <a:pt x="14493" y="4595"/>
                    <a:pt x="13990" y="4601"/>
                  </a:cubicBezTo>
                  <a:lnTo>
                    <a:pt x="13806" y="4601"/>
                  </a:lnTo>
                  <a:close/>
                </a:path>
              </a:pathLst>
            </a:custGeom>
            <a:solidFill>
              <a:srgbClr val="0E0E0E"/>
            </a:solidFill>
            <a:ln w="6134" cap="flat">
              <a:noFill/>
              <a:prstDash val="solid"/>
              <a:miter/>
            </a:ln>
          </p:spPr>
          <p:txBody>
            <a:bodyPr rtlCol="0" anchor="ctr"/>
            <a:lstStyle/>
            <a:p>
              <a:endParaRPr lang="en-AU"/>
            </a:p>
          </p:txBody>
        </p:sp>
        <p:sp>
          <p:nvSpPr>
            <p:cNvPr id="400" name="Freeform: Shape 399">
              <a:extLst>
                <a:ext uri="{FF2B5EF4-FFF2-40B4-BE49-F238E27FC236}">
                  <a16:creationId xmlns:a16="http://schemas.microsoft.com/office/drawing/2014/main" id="{562774A3-092A-4841-8A70-D87117B91B69}"/>
                </a:ext>
              </a:extLst>
            </p:cNvPr>
            <p:cNvSpPr/>
            <p:nvPr/>
          </p:nvSpPr>
          <p:spPr>
            <a:xfrm>
              <a:off x="5949250" y="1494835"/>
              <a:ext cx="17399" cy="20181"/>
            </a:xfrm>
            <a:custGeom>
              <a:avLst/>
              <a:gdLst>
                <a:gd name="connsiteX0" fmla="*/ 541 w 17399"/>
                <a:gd name="connsiteY0" fmla="*/ 9815 h 20181"/>
                <a:gd name="connsiteX1" fmla="*/ 5633 w 17399"/>
                <a:gd name="connsiteY1" fmla="*/ 20181 h 20181"/>
                <a:gd name="connsiteX2" fmla="*/ 12767 w 17399"/>
                <a:gd name="connsiteY2" fmla="*/ 17059 h 20181"/>
                <a:gd name="connsiteX3" fmla="*/ 16858 w 17399"/>
                <a:gd name="connsiteY3" fmla="*/ 10428 h 20181"/>
                <a:gd name="connsiteX4" fmla="*/ 11767 w 17399"/>
                <a:gd name="connsiteY4" fmla="*/ 0 h 20181"/>
                <a:gd name="connsiteX5" fmla="*/ 4614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0" y="19887"/>
                    <a:pt x="10761" y="18801"/>
                    <a:pt x="12767" y="17059"/>
                  </a:cubicBezTo>
                  <a:cubicBezTo>
                    <a:pt x="14773" y="15317"/>
                    <a:pt x="16202" y="13004"/>
                    <a:pt x="16858" y="10428"/>
                  </a:cubicBezTo>
                  <a:cubicBezTo>
                    <a:pt x="18514" y="4846"/>
                    <a:pt x="16245" y="184"/>
                    <a:pt x="11767" y="0"/>
                  </a:cubicBezTo>
                  <a:cubicBezTo>
                    <a:pt x="9117" y="294"/>
                    <a:pt x="6620" y="1392"/>
                    <a:pt x="4614" y="3147"/>
                  </a:cubicBezTo>
                  <a:cubicBezTo>
                    <a:pt x="2609" y="4901"/>
                    <a:pt x="1186" y="7226"/>
                    <a:pt x="541" y="9815"/>
                  </a:cubicBezTo>
                  <a:close/>
                </a:path>
              </a:pathLst>
            </a:custGeom>
            <a:solidFill>
              <a:srgbClr val="161616"/>
            </a:solidFill>
            <a:ln w="6134" cap="flat">
              <a:noFill/>
              <a:prstDash val="solid"/>
              <a:miter/>
            </a:ln>
          </p:spPr>
          <p:txBody>
            <a:bodyPr rtlCol="0" anchor="ctr"/>
            <a:lstStyle/>
            <a:p>
              <a:endParaRPr lang="en-AU"/>
            </a:p>
          </p:txBody>
        </p:sp>
        <p:sp>
          <p:nvSpPr>
            <p:cNvPr id="401" name="Freeform: Shape 400">
              <a:extLst>
                <a:ext uri="{FF2B5EF4-FFF2-40B4-BE49-F238E27FC236}">
                  <a16:creationId xmlns:a16="http://schemas.microsoft.com/office/drawing/2014/main" id="{83AE66F5-199E-4E3A-BDEC-673E4704AC19}"/>
                </a:ext>
              </a:extLst>
            </p:cNvPr>
            <p:cNvSpPr/>
            <p:nvPr/>
          </p:nvSpPr>
          <p:spPr>
            <a:xfrm>
              <a:off x="5946595" y="1492565"/>
              <a:ext cx="22101" cy="24781"/>
            </a:xfrm>
            <a:custGeom>
              <a:avLst/>
              <a:gdLst>
                <a:gd name="connsiteX0" fmla="*/ 8226 w 22101"/>
                <a:gd name="connsiteY0" fmla="*/ 24782 h 24781"/>
                <a:gd name="connsiteX1" fmla="*/ 7920 w 22101"/>
                <a:gd name="connsiteY1" fmla="*/ 24782 h 24781"/>
                <a:gd name="connsiteX2" fmla="*/ 4479 w 22101"/>
                <a:gd name="connsiteY2" fmla="*/ 23862 h 24781"/>
                <a:gd name="connsiteX3" fmla="*/ 1786 w 22101"/>
                <a:gd name="connsiteY3" fmla="*/ 21531 h 24781"/>
                <a:gd name="connsiteX4" fmla="*/ 68 w 22101"/>
                <a:gd name="connsiteY4" fmla="*/ 16599 h 24781"/>
                <a:gd name="connsiteX5" fmla="*/ 681 w 22101"/>
                <a:gd name="connsiteY5" fmla="*/ 11409 h 24781"/>
                <a:gd name="connsiteX6" fmla="*/ 5558 w 22101"/>
                <a:gd name="connsiteY6" fmla="*/ 3490 h 24781"/>
                <a:gd name="connsiteX7" fmla="*/ 14177 w 22101"/>
                <a:gd name="connsiteY7" fmla="*/ 0 h 24781"/>
                <a:gd name="connsiteX8" fmla="*/ 17643 w 22101"/>
                <a:gd name="connsiteY8" fmla="*/ 877 h 24781"/>
                <a:gd name="connsiteX9" fmla="*/ 20311 w 22101"/>
                <a:gd name="connsiteY9" fmla="*/ 3251 h 24781"/>
                <a:gd name="connsiteX10" fmla="*/ 22035 w 22101"/>
                <a:gd name="connsiteY10" fmla="*/ 8183 h 24781"/>
                <a:gd name="connsiteX11" fmla="*/ 21415 w 22101"/>
                <a:gd name="connsiteY11" fmla="*/ 13372 h 24781"/>
                <a:gd name="connsiteX12" fmla="*/ 16581 w 22101"/>
                <a:gd name="connsiteY12" fmla="*/ 21114 h 24781"/>
                <a:gd name="connsiteX13" fmla="*/ 8226 w 22101"/>
                <a:gd name="connsiteY13" fmla="*/ 24782 h 24781"/>
                <a:gd name="connsiteX14" fmla="*/ 5098 w 22101"/>
                <a:gd name="connsiteY14" fmla="*/ 12514 h 24781"/>
                <a:gd name="connsiteX15" fmla="*/ 4638 w 22101"/>
                <a:gd name="connsiteY15" fmla="*/ 15630 h 24781"/>
                <a:gd name="connsiteX16" fmla="*/ 5527 w 22101"/>
                <a:gd name="connsiteY16" fmla="*/ 18648 h 24781"/>
                <a:gd name="connsiteX17" fmla="*/ 6650 w 22101"/>
                <a:gd name="connsiteY17" fmla="*/ 19629 h 24781"/>
                <a:gd name="connsiteX18" fmla="*/ 8104 w 22101"/>
                <a:gd name="connsiteY18" fmla="*/ 19997 h 24781"/>
                <a:gd name="connsiteX19" fmla="*/ 13796 w 22101"/>
                <a:gd name="connsiteY19" fmla="*/ 17274 h 24781"/>
                <a:gd name="connsiteX20" fmla="*/ 16998 w 22101"/>
                <a:gd name="connsiteY20" fmla="*/ 11839 h 24781"/>
                <a:gd name="connsiteX21" fmla="*/ 17458 w 22101"/>
                <a:gd name="connsiteY21" fmla="*/ 8723 h 24781"/>
                <a:gd name="connsiteX22" fmla="*/ 16569 w 22101"/>
                <a:gd name="connsiteY22" fmla="*/ 5705 h 24781"/>
                <a:gd name="connsiteX23" fmla="*/ 15440 w 22101"/>
                <a:gd name="connsiteY23" fmla="*/ 4748 h 24781"/>
                <a:gd name="connsiteX24" fmla="*/ 13993 w 22101"/>
                <a:gd name="connsiteY24" fmla="*/ 4417 h 24781"/>
                <a:gd name="connsiteX25" fmla="*/ 8269 w 22101"/>
                <a:gd name="connsiteY25" fmla="*/ 7060 h 24781"/>
                <a:gd name="connsiteX26" fmla="*/ 5098 w 22101"/>
                <a:gd name="connsiteY26"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1" h="24781">
                  <a:moveTo>
                    <a:pt x="8226" y="24782"/>
                  </a:moveTo>
                  <a:lnTo>
                    <a:pt x="7920" y="24782"/>
                  </a:lnTo>
                  <a:cubicBezTo>
                    <a:pt x="6718" y="24739"/>
                    <a:pt x="5540" y="24426"/>
                    <a:pt x="4479" y="23862"/>
                  </a:cubicBezTo>
                  <a:cubicBezTo>
                    <a:pt x="3411" y="23304"/>
                    <a:pt x="2491" y="22500"/>
                    <a:pt x="1786" y="21531"/>
                  </a:cubicBezTo>
                  <a:cubicBezTo>
                    <a:pt x="847" y="20034"/>
                    <a:pt x="258" y="18347"/>
                    <a:pt x="68" y="16599"/>
                  </a:cubicBezTo>
                  <a:cubicBezTo>
                    <a:pt x="-122" y="14845"/>
                    <a:pt x="87" y="13072"/>
                    <a:pt x="681" y="11409"/>
                  </a:cubicBezTo>
                  <a:cubicBezTo>
                    <a:pt x="1418" y="8318"/>
                    <a:pt x="3129" y="5539"/>
                    <a:pt x="5558" y="3490"/>
                  </a:cubicBezTo>
                  <a:cubicBezTo>
                    <a:pt x="7981" y="1435"/>
                    <a:pt x="11005" y="215"/>
                    <a:pt x="14177" y="0"/>
                  </a:cubicBezTo>
                  <a:cubicBezTo>
                    <a:pt x="15385" y="12"/>
                    <a:pt x="16569" y="313"/>
                    <a:pt x="17643" y="877"/>
                  </a:cubicBezTo>
                  <a:cubicBezTo>
                    <a:pt x="18710" y="1441"/>
                    <a:pt x="19624" y="2257"/>
                    <a:pt x="20311" y="3251"/>
                  </a:cubicBezTo>
                  <a:cubicBezTo>
                    <a:pt x="21256" y="4742"/>
                    <a:pt x="21844" y="6429"/>
                    <a:pt x="22035" y="8183"/>
                  </a:cubicBezTo>
                  <a:cubicBezTo>
                    <a:pt x="22225" y="9937"/>
                    <a:pt x="22010" y="11710"/>
                    <a:pt x="21415" y="13372"/>
                  </a:cubicBezTo>
                  <a:cubicBezTo>
                    <a:pt x="20618" y="16378"/>
                    <a:pt x="18937" y="19077"/>
                    <a:pt x="16581" y="21114"/>
                  </a:cubicBezTo>
                  <a:cubicBezTo>
                    <a:pt x="14232" y="23150"/>
                    <a:pt x="11318" y="24426"/>
                    <a:pt x="8226" y="24782"/>
                  </a:cubicBezTo>
                  <a:close/>
                  <a:moveTo>
                    <a:pt x="5098" y="12514"/>
                  </a:moveTo>
                  <a:cubicBezTo>
                    <a:pt x="4718" y="13507"/>
                    <a:pt x="4558" y="14569"/>
                    <a:pt x="4638" y="15630"/>
                  </a:cubicBezTo>
                  <a:cubicBezTo>
                    <a:pt x="4712" y="16685"/>
                    <a:pt x="5012" y="17715"/>
                    <a:pt x="5527" y="18648"/>
                  </a:cubicBezTo>
                  <a:cubicBezTo>
                    <a:pt x="5822" y="19059"/>
                    <a:pt x="6202" y="19396"/>
                    <a:pt x="6650" y="19629"/>
                  </a:cubicBezTo>
                  <a:cubicBezTo>
                    <a:pt x="7098" y="19869"/>
                    <a:pt x="7601" y="19991"/>
                    <a:pt x="8104" y="19997"/>
                  </a:cubicBezTo>
                  <a:cubicBezTo>
                    <a:pt x="10232" y="19678"/>
                    <a:pt x="12214" y="18728"/>
                    <a:pt x="13796" y="17274"/>
                  </a:cubicBezTo>
                  <a:cubicBezTo>
                    <a:pt x="15379" y="15820"/>
                    <a:pt x="16495" y="13931"/>
                    <a:pt x="16998" y="11839"/>
                  </a:cubicBezTo>
                  <a:cubicBezTo>
                    <a:pt x="17379" y="10845"/>
                    <a:pt x="17532" y="9784"/>
                    <a:pt x="17458" y="8723"/>
                  </a:cubicBezTo>
                  <a:cubicBezTo>
                    <a:pt x="17385" y="7662"/>
                    <a:pt x="17084" y="6631"/>
                    <a:pt x="16569" y="5705"/>
                  </a:cubicBezTo>
                  <a:cubicBezTo>
                    <a:pt x="16274" y="5300"/>
                    <a:pt x="15888" y="4969"/>
                    <a:pt x="15440" y="4748"/>
                  </a:cubicBezTo>
                  <a:cubicBezTo>
                    <a:pt x="14986" y="4521"/>
                    <a:pt x="14496" y="4410"/>
                    <a:pt x="13993" y="4417"/>
                  </a:cubicBezTo>
                  <a:cubicBezTo>
                    <a:pt x="11858" y="4693"/>
                    <a:pt x="9858" y="5613"/>
                    <a:pt x="8269" y="7060"/>
                  </a:cubicBezTo>
                  <a:cubicBezTo>
                    <a:pt x="6680" y="8508"/>
                    <a:pt x="5570" y="10416"/>
                    <a:pt x="5098" y="12514"/>
                  </a:cubicBezTo>
                  <a:close/>
                </a:path>
              </a:pathLst>
            </a:custGeom>
            <a:solidFill>
              <a:srgbClr val="0E0E0E"/>
            </a:solidFill>
            <a:ln w="6134" cap="flat">
              <a:noFill/>
              <a:prstDash val="solid"/>
              <a:miter/>
            </a:ln>
          </p:spPr>
          <p:txBody>
            <a:bodyPr rtlCol="0" anchor="ctr"/>
            <a:lstStyle/>
            <a:p>
              <a:endParaRPr lang="en-AU"/>
            </a:p>
          </p:txBody>
        </p:sp>
        <p:sp>
          <p:nvSpPr>
            <p:cNvPr id="402" name="Freeform: Shape 401">
              <a:extLst>
                <a:ext uri="{FF2B5EF4-FFF2-40B4-BE49-F238E27FC236}">
                  <a16:creationId xmlns:a16="http://schemas.microsoft.com/office/drawing/2014/main" id="{C20E2C82-2243-4E8A-8FCC-C4330210E52A}"/>
                </a:ext>
              </a:extLst>
            </p:cNvPr>
            <p:cNvSpPr/>
            <p:nvPr/>
          </p:nvSpPr>
          <p:spPr>
            <a:xfrm>
              <a:off x="5985687" y="1496246"/>
              <a:ext cx="17399" cy="20181"/>
            </a:xfrm>
            <a:custGeom>
              <a:avLst/>
              <a:gdLst>
                <a:gd name="connsiteX0" fmla="*/ 541 w 17399"/>
                <a:gd name="connsiteY0" fmla="*/ 9815 h 20181"/>
                <a:gd name="connsiteX1" fmla="*/ 5633 w 17399"/>
                <a:gd name="connsiteY1" fmla="*/ 20181 h 20181"/>
                <a:gd name="connsiteX2" fmla="*/ 12767 w 17399"/>
                <a:gd name="connsiteY2" fmla="*/ 17059 h 20181"/>
                <a:gd name="connsiteX3" fmla="*/ 16858 w 17399"/>
                <a:gd name="connsiteY3" fmla="*/ 10428 h 20181"/>
                <a:gd name="connsiteX4" fmla="*/ 11767 w 17399"/>
                <a:gd name="connsiteY4" fmla="*/ 0 h 20181"/>
                <a:gd name="connsiteX5" fmla="*/ 4614 w 17399"/>
                <a:gd name="connsiteY5" fmla="*/ 3147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0" y="19887"/>
                    <a:pt x="10761" y="18801"/>
                    <a:pt x="12767" y="17059"/>
                  </a:cubicBezTo>
                  <a:cubicBezTo>
                    <a:pt x="14773" y="15317"/>
                    <a:pt x="16202" y="13004"/>
                    <a:pt x="16858" y="10428"/>
                  </a:cubicBezTo>
                  <a:cubicBezTo>
                    <a:pt x="18514" y="4846"/>
                    <a:pt x="16245" y="184"/>
                    <a:pt x="11767" y="0"/>
                  </a:cubicBezTo>
                  <a:cubicBezTo>
                    <a:pt x="9117" y="294"/>
                    <a:pt x="6620" y="1392"/>
                    <a:pt x="4614" y="3147"/>
                  </a:cubicBezTo>
                  <a:cubicBezTo>
                    <a:pt x="2609" y="4901"/>
                    <a:pt x="1186" y="7226"/>
                    <a:pt x="541" y="9815"/>
                  </a:cubicBezTo>
                  <a:close/>
                </a:path>
              </a:pathLst>
            </a:custGeom>
            <a:solidFill>
              <a:srgbClr val="161616"/>
            </a:solidFill>
            <a:ln w="6134" cap="flat">
              <a:noFill/>
              <a:prstDash val="solid"/>
              <a:miter/>
            </a:ln>
          </p:spPr>
          <p:txBody>
            <a:bodyPr rtlCol="0" anchor="ctr"/>
            <a:lstStyle/>
            <a:p>
              <a:endParaRPr lang="en-AU"/>
            </a:p>
          </p:txBody>
        </p:sp>
        <p:sp>
          <p:nvSpPr>
            <p:cNvPr id="403" name="Freeform: Shape 402">
              <a:extLst>
                <a:ext uri="{FF2B5EF4-FFF2-40B4-BE49-F238E27FC236}">
                  <a16:creationId xmlns:a16="http://schemas.microsoft.com/office/drawing/2014/main" id="{6FF1C572-084B-4C52-8253-E246031CC400}"/>
                </a:ext>
              </a:extLst>
            </p:cNvPr>
            <p:cNvSpPr/>
            <p:nvPr/>
          </p:nvSpPr>
          <p:spPr>
            <a:xfrm>
              <a:off x="5983645" y="1493976"/>
              <a:ext cx="22102" cy="24781"/>
            </a:xfrm>
            <a:custGeom>
              <a:avLst/>
              <a:gdLst>
                <a:gd name="connsiteX0" fmla="*/ 7920 w 22102"/>
                <a:gd name="connsiteY0" fmla="*/ 24782 h 24781"/>
                <a:gd name="connsiteX1" fmla="*/ 4479 w 22102"/>
                <a:gd name="connsiteY1" fmla="*/ 23862 h 24781"/>
                <a:gd name="connsiteX2" fmla="*/ 1786 w 22102"/>
                <a:gd name="connsiteY2" fmla="*/ 21531 h 24781"/>
                <a:gd name="connsiteX3" fmla="*/ 68 w 22102"/>
                <a:gd name="connsiteY3" fmla="*/ 16599 h 24781"/>
                <a:gd name="connsiteX4" fmla="*/ 681 w 22102"/>
                <a:gd name="connsiteY4" fmla="*/ 11410 h 24781"/>
                <a:gd name="connsiteX5" fmla="*/ 5595 w 22102"/>
                <a:gd name="connsiteY5" fmla="*/ 3533 h 24781"/>
                <a:gd name="connsiteX6" fmla="*/ 14177 w 22102"/>
                <a:gd name="connsiteY6" fmla="*/ 0 h 24781"/>
                <a:gd name="connsiteX7" fmla="*/ 17643 w 22102"/>
                <a:gd name="connsiteY7" fmla="*/ 877 h 24781"/>
                <a:gd name="connsiteX8" fmla="*/ 20311 w 22102"/>
                <a:gd name="connsiteY8" fmla="*/ 3251 h 24781"/>
                <a:gd name="connsiteX9" fmla="*/ 22035 w 22102"/>
                <a:gd name="connsiteY9" fmla="*/ 8183 h 24781"/>
                <a:gd name="connsiteX10" fmla="*/ 21415 w 22102"/>
                <a:gd name="connsiteY10" fmla="*/ 13372 h 24781"/>
                <a:gd name="connsiteX11" fmla="*/ 16459 w 22102"/>
                <a:gd name="connsiteY11" fmla="*/ 21194 h 24781"/>
                <a:gd name="connsiteX12" fmla="*/ 7920 w 22102"/>
                <a:gd name="connsiteY12" fmla="*/ 24782 h 24781"/>
                <a:gd name="connsiteX13" fmla="*/ 13502 w 22102"/>
                <a:gd name="connsiteY13" fmla="*/ 4601 h 24781"/>
                <a:gd name="connsiteX14" fmla="*/ 7957 w 22102"/>
                <a:gd name="connsiteY14" fmla="*/ 7367 h 24781"/>
                <a:gd name="connsiteX15" fmla="*/ 4792 w 22102"/>
                <a:gd name="connsiteY15" fmla="*/ 12698 h 24781"/>
                <a:gd name="connsiteX16" fmla="*/ 4332 w 22102"/>
                <a:gd name="connsiteY16" fmla="*/ 15814 h 24781"/>
                <a:gd name="connsiteX17" fmla="*/ 5221 w 22102"/>
                <a:gd name="connsiteY17" fmla="*/ 18832 h 24781"/>
                <a:gd name="connsiteX18" fmla="*/ 6344 w 22102"/>
                <a:gd name="connsiteY18" fmla="*/ 19813 h 24781"/>
                <a:gd name="connsiteX19" fmla="*/ 7797 w 22102"/>
                <a:gd name="connsiteY19" fmla="*/ 20181 h 24781"/>
                <a:gd name="connsiteX20" fmla="*/ 13441 w 22102"/>
                <a:gd name="connsiteY20" fmla="*/ 17409 h 24781"/>
                <a:gd name="connsiteX21" fmla="*/ 16692 w 22102"/>
                <a:gd name="connsiteY21" fmla="*/ 12023 h 24781"/>
                <a:gd name="connsiteX22" fmla="*/ 17152 w 22102"/>
                <a:gd name="connsiteY22" fmla="*/ 8907 h 24781"/>
                <a:gd name="connsiteX23" fmla="*/ 16263 w 22102"/>
                <a:gd name="connsiteY23" fmla="*/ 5889 h 24781"/>
                <a:gd name="connsiteX24" fmla="*/ 15134 w 22102"/>
                <a:gd name="connsiteY24" fmla="*/ 4932 h 24781"/>
                <a:gd name="connsiteX25" fmla="*/ 13686 w 22102"/>
                <a:gd name="connsiteY25" fmla="*/ 4601 h 24781"/>
                <a:gd name="connsiteX26" fmla="*/ 13502 w 22102"/>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2" h="24781">
                  <a:moveTo>
                    <a:pt x="7920" y="24782"/>
                  </a:moveTo>
                  <a:cubicBezTo>
                    <a:pt x="6718" y="24739"/>
                    <a:pt x="5540" y="24426"/>
                    <a:pt x="4479" y="23862"/>
                  </a:cubicBezTo>
                  <a:cubicBezTo>
                    <a:pt x="3418" y="23298"/>
                    <a:pt x="2491" y="22500"/>
                    <a:pt x="1786" y="21531"/>
                  </a:cubicBezTo>
                  <a:cubicBezTo>
                    <a:pt x="847" y="20034"/>
                    <a:pt x="258" y="18347"/>
                    <a:pt x="68" y="16599"/>
                  </a:cubicBezTo>
                  <a:cubicBezTo>
                    <a:pt x="-122" y="14845"/>
                    <a:pt x="87" y="13072"/>
                    <a:pt x="681" y="11410"/>
                  </a:cubicBezTo>
                  <a:cubicBezTo>
                    <a:pt x="1455" y="8336"/>
                    <a:pt x="3172" y="5582"/>
                    <a:pt x="5595" y="3533"/>
                  </a:cubicBezTo>
                  <a:cubicBezTo>
                    <a:pt x="8012" y="1484"/>
                    <a:pt x="11018" y="252"/>
                    <a:pt x="14177" y="0"/>
                  </a:cubicBezTo>
                  <a:cubicBezTo>
                    <a:pt x="15385" y="12"/>
                    <a:pt x="16575" y="313"/>
                    <a:pt x="17643" y="877"/>
                  </a:cubicBezTo>
                  <a:cubicBezTo>
                    <a:pt x="18710" y="1442"/>
                    <a:pt x="19624" y="2257"/>
                    <a:pt x="20311" y="3251"/>
                  </a:cubicBezTo>
                  <a:cubicBezTo>
                    <a:pt x="21256" y="4742"/>
                    <a:pt x="21844" y="6429"/>
                    <a:pt x="22035" y="8183"/>
                  </a:cubicBezTo>
                  <a:cubicBezTo>
                    <a:pt x="22225" y="9937"/>
                    <a:pt x="22016" y="11710"/>
                    <a:pt x="21415" y="13372"/>
                  </a:cubicBezTo>
                  <a:cubicBezTo>
                    <a:pt x="20599" y="16427"/>
                    <a:pt x="18869" y="19157"/>
                    <a:pt x="16459" y="21194"/>
                  </a:cubicBezTo>
                  <a:cubicBezTo>
                    <a:pt x="14048" y="23236"/>
                    <a:pt x="11067" y="24488"/>
                    <a:pt x="7920" y="24782"/>
                  </a:cubicBezTo>
                  <a:close/>
                  <a:moveTo>
                    <a:pt x="13502" y="4601"/>
                  </a:moveTo>
                  <a:cubicBezTo>
                    <a:pt x="11429" y="4969"/>
                    <a:pt x="9502" y="5932"/>
                    <a:pt x="7957" y="7367"/>
                  </a:cubicBezTo>
                  <a:cubicBezTo>
                    <a:pt x="6411" y="8803"/>
                    <a:pt x="5313" y="10655"/>
                    <a:pt x="4792" y="12698"/>
                  </a:cubicBezTo>
                  <a:cubicBezTo>
                    <a:pt x="4411" y="13691"/>
                    <a:pt x="4252" y="14753"/>
                    <a:pt x="4332" y="15814"/>
                  </a:cubicBezTo>
                  <a:cubicBezTo>
                    <a:pt x="4405" y="16869"/>
                    <a:pt x="4706" y="17899"/>
                    <a:pt x="5221" y="18832"/>
                  </a:cubicBezTo>
                  <a:cubicBezTo>
                    <a:pt x="5515" y="19243"/>
                    <a:pt x="5896" y="19580"/>
                    <a:pt x="6344" y="19813"/>
                  </a:cubicBezTo>
                  <a:cubicBezTo>
                    <a:pt x="6797" y="20053"/>
                    <a:pt x="7294" y="20175"/>
                    <a:pt x="7797" y="20181"/>
                  </a:cubicBezTo>
                  <a:cubicBezTo>
                    <a:pt x="9907" y="19813"/>
                    <a:pt x="11864" y="18850"/>
                    <a:pt x="13441" y="17409"/>
                  </a:cubicBezTo>
                  <a:cubicBezTo>
                    <a:pt x="15017" y="15961"/>
                    <a:pt x="16146" y="14090"/>
                    <a:pt x="16692" y="12023"/>
                  </a:cubicBezTo>
                  <a:cubicBezTo>
                    <a:pt x="17072" y="11029"/>
                    <a:pt x="17231" y="9968"/>
                    <a:pt x="17152" y="8907"/>
                  </a:cubicBezTo>
                  <a:cubicBezTo>
                    <a:pt x="17078" y="7846"/>
                    <a:pt x="16778" y="6815"/>
                    <a:pt x="16263" y="5889"/>
                  </a:cubicBezTo>
                  <a:cubicBezTo>
                    <a:pt x="15968" y="5484"/>
                    <a:pt x="15581" y="5153"/>
                    <a:pt x="15134" y="4932"/>
                  </a:cubicBezTo>
                  <a:cubicBezTo>
                    <a:pt x="14686" y="4705"/>
                    <a:pt x="14189" y="4594"/>
                    <a:pt x="13686" y="4601"/>
                  </a:cubicBezTo>
                  <a:lnTo>
                    <a:pt x="13502" y="4601"/>
                  </a:lnTo>
                  <a:close/>
                </a:path>
              </a:pathLst>
            </a:custGeom>
            <a:solidFill>
              <a:srgbClr val="0E0E0E"/>
            </a:solidFill>
            <a:ln w="6134" cap="flat">
              <a:noFill/>
              <a:prstDash val="solid"/>
              <a:miter/>
            </a:ln>
          </p:spPr>
          <p:txBody>
            <a:bodyPr rtlCol="0" anchor="ctr"/>
            <a:lstStyle/>
            <a:p>
              <a:endParaRPr lang="en-AU"/>
            </a:p>
          </p:txBody>
        </p:sp>
        <p:sp>
          <p:nvSpPr>
            <p:cNvPr id="404" name="Freeform: Shape 403">
              <a:extLst>
                <a:ext uri="{FF2B5EF4-FFF2-40B4-BE49-F238E27FC236}">
                  <a16:creationId xmlns:a16="http://schemas.microsoft.com/office/drawing/2014/main" id="{F57F30FC-3A1E-4089-AC4E-4D67ACDF848F}"/>
                </a:ext>
              </a:extLst>
            </p:cNvPr>
            <p:cNvSpPr/>
            <p:nvPr/>
          </p:nvSpPr>
          <p:spPr>
            <a:xfrm>
              <a:off x="5691738" y="1484959"/>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14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93"/>
                    <a:pt x="10761" y="18801"/>
                    <a:pt x="12767" y="17059"/>
                  </a:cubicBezTo>
                  <a:cubicBezTo>
                    <a:pt x="14773" y="15317"/>
                    <a:pt x="16202" y="13004"/>
                    <a:pt x="16858" y="10428"/>
                  </a:cubicBezTo>
                  <a:cubicBezTo>
                    <a:pt x="18514" y="4846"/>
                    <a:pt x="16245" y="184"/>
                    <a:pt x="11767" y="0"/>
                  </a:cubicBezTo>
                  <a:cubicBezTo>
                    <a:pt x="9117" y="294"/>
                    <a:pt x="6620" y="1392"/>
                    <a:pt x="4614" y="3147"/>
                  </a:cubicBezTo>
                  <a:cubicBezTo>
                    <a:pt x="2609" y="4901"/>
                    <a:pt x="1186" y="7232"/>
                    <a:pt x="541" y="9815"/>
                  </a:cubicBezTo>
                  <a:cubicBezTo>
                    <a:pt x="-1115" y="15397"/>
                    <a:pt x="1155" y="20059"/>
                    <a:pt x="5633" y="20181"/>
                  </a:cubicBezTo>
                  <a:close/>
                </a:path>
              </a:pathLst>
            </a:custGeom>
            <a:solidFill>
              <a:srgbClr val="161616"/>
            </a:solidFill>
            <a:ln w="6134" cap="flat">
              <a:noFill/>
              <a:prstDash val="solid"/>
              <a:miter/>
            </a:ln>
          </p:spPr>
          <p:txBody>
            <a:bodyPr rtlCol="0" anchor="ctr"/>
            <a:lstStyle/>
            <a:p>
              <a:endParaRPr lang="en-AU"/>
            </a:p>
          </p:txBody>
        </p:sp>
        <p:sp>
          <p:nvSpPr>
            <p:cNvPr id="405" name="Freeform: Shape 404">
              <a:extLst>
                <a:ext uri="{FF2B5EF4-FFF2-40B4-BE49-F238E27FC236}">
                  <a16:creationId xmlns:a16="http://schemas.microsoft.com/office/drawing/2014/main" id="{B900562D-A476-419F-BB9D-D24C2E6FF893}"/>
                </a:ext>
              </a:extLst>
            </p:cNvPr>
            <p:cNvSpPr/>
            <p:nvPr/>
          </p:nvSpPr>
          <p:spPr>
            <a:xfrm>
              <a:off x="5689383" y="1482689"/>
              <a:ext cx="22088" cy="24781"/>
            </a:xfrm>
            <a:custGeom>
              <a:avLst/>
              <a:gdLst>
                <a:gd name="connsiteX0" fmla="*/ 8233 w 22088"/>
                <a:gd name="connsiteY0" fmla="*/ 24782 h 24781"/>
                <a:gd name="connsiteX1" fmla="*/ 7926 w 22088"/>
                <a:gd name="connsiteY1" fmla="*/ 24782 h 24781"/>
                <a:gd name="connsiteX2" fmla="*/ 4485 w 22088"/>
                <a:gd name="connsiteY2" fmla="*/ 23862 h 24781"/>
                <a:gd name="connsiteX3" fmla="*/ 1792 w 22088"/>
                <a:gd name="connsiteY3" fmla="*/ 21531 h 24781"/>
                <a:gd name="connsiteX4" fmla="*/ 68 w 22088"/>
                <a:gd name="connsiteY4" fmla="*/ 16599 h 24781"/>
                <a:gd name="connsiteX5" fmla="*/ 688 w 22088"/>
                <a:gd name="connsiteY5" fmla="*/ 11410 h 24781"/>
                <a:gd name="connsiteX6" fmla="*/ 5583 w 22088"/>
                <a:gd name="connsiteY6" fmla="*/ 3509 h 24781"/>
                <a:gd name="connsiteX7" fmla="*/ 14183 w 22088"/>
                <a:gd name="connsiteY7" fmla="*/ 0 h 24781"/>
                <a:gd name="connsiteX8" fmla="*/ 17642 w 22088"/>
                <a:gd name="connsiteY8" fmla="*/ 877 h 24781"/>
                <a:gd name="connsiteX9" fmla="*/ 20317 w 22088"/>
                <a:gd name="connsiteY9" fmla="*/ 3251 h 24781"/>
                <a:gd name="connsiteX10" fmla="*/ 22016 w 22088"/>
                <a:gd name="connsiteY10" fmla="*/ 8189 h 24781"/>
                <a:gd name="connsiteX11" fmla="*/ 21421 w 22088"/>
                <a:gd name="connsiteY11" fmla="*/ 13372 h 24781"/>
                <a:gd name="connsiteX12" fmla="*/ 16587 w 22088"/>
                <a:gd name="connsiteY12" fmla="*/ 21114 h 24781"/>
                <a:gd name="connsiteX13" fmla="*/ 8233 w 22088"/>
                <a:gd name="connsiteY13" fmla="*/ 24782 h 24781"/>
                <a:gd name="connsiteX14" fmla="*/ 8233 w 22088"/>
                <a:gd name="connsiteY14" fmla="*/ 20181 h 24781"/>
                <a:gd name="connsiteX15" fmla="*/ 13907 w 22088"/>
                <a:gd name="connsiteY15" fmla="*/ 17446 h 24781"/>
                <a:gd name="connsiteX16" fmla="*/ 17127 w 22088"/>
                <a:gd name="connsiteY16" fmla="*/ 12023 h 24781"/>
                <a:gd name="connsiteX17" fmla="*/ 17587 w 22088"/>
                <a:gd name="connsiteY17" fmla="*/ 8907 h 24781"/>
                <a:gd name="connsiteX18" fmla="*/ 16698 w 22088"/>
                <a:gd name="connsiteY18" fmla="*/ 5889 h 24781"/>
                <a:gd name="connsiteX19" fmla="*/ 15563 w 22088"/>
                <a:gd name="connsiteY19" fmla="*/ 4932 h 24781"/>
                <a:gd name="connsiteX20" fmla="*/ 14122 w 22088"/>
                <a:gd name="connsiteY20" fmla="*/ 4601 h 24781"/>
                <a:gd name="connsiteX21" fmla="*/ 8429 w 22088"/>
                <a:gd name="connsiteY21" fmla="*/ 7318 h 24781"/>
                <a:gd name="connsiteX22" fmla="*/ 5227 w 22088"/>
                <a:gd name="connsiteY22" fmla="*/ 12759 h 24781"/>
                <a:gd name="connsiteX23" fmla="*/ 4748 w 22088"/>
                <a:gd name="connsiteY23" fmla="*/ 15875 h 24781"/>
                <a:gd name="connsiteX24" fmla="*/ 5656 w 22088"/>
                <a:gd name="connsiteY24" fmla="*/ 18893 h 24781"/>
                <a:gd name="connsiteX25" fmla="*/ 6779 w 22088"/>
                <a:gd name="connsiteY25" fmla="*/ 19881 h 24781"/>
                <a:gd name="connsiteX26" fmla="*/ 8233 w 22088"/>
                <a:gd name="connsiteY26" fmla="*/ 20243 h 24781"/>
                <a:gd name="connsiteX27" fmla="*/ 8233 w 22088"/>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8" h="24781">
                  <a:moveTo>
                    <a:pt x="8233" y="24782"/>
                  </a:moveTo>
                  <a:lnTo>
                    <a:pt x="7926" y="24782"/>
                  </a:lnTo>
                  <a:cubicBezTo>
                    <a:pt x="6724" y="24739"/>
                    <a:pt x="5546" y="24426"/>
                    <a:pt x="4485" y="23862"/>
                  </a:cubicBezTo>
                  <a:cubicBezTo>
                    <a:pt x="3417" y="23304"/>
                    <a:pt x="2497" y="22500"/>
                    <a:pt x="1792" y="21531"/>
                  </a:cubicBezTo>
                  <a:cubicBezTo>
                    <a:pt x="847" y="20040"/>
                    <a:pt x="258" y="18353"/>
                    <a:pt x="68" y="16599"/>
                  </a:cubicBezTo>
                  <a:cubicBezTo>
                    <a:pt x="-122" y="14845"/>
                    <a:pt x="86" y="13072"/>
                    <a:pt x="688" y="11410"/>
                  </a:cubicBezTo>
                  <a:cubicBezTo>
                    <a:pt x="1442" y="8324"/>
                    <a:pt x="3154" y="5564"/>
                    <a:pt x="5583" y="3509"/>
                  </a:cubicBezTo>
                  <a:cubicBezTo>
                    <a:pt x="8006" y="1460"/>
                    <a:pt x="11018" y="233"/>
                    <a:pt x="14183" y="0"/>
                  </a:cubicBezTo>
                  <a:cubicBezTo>
                    <a:pt x="15391" y="12"/>
                    <a:pt x="16575" y="313"/>
                    <a:pt x="17642" y="877"/>
                  </a:cubicBezTo>
                  <a:cubicBezTo>
                    <a:pt x="18710" y="1442"/>
                    <a:pt x="19630" y="2257"/>
                    <a:pt x="20317" y="3251"/>
                  </a:cubicBezTo>
                  <a:cubicBezTo>
                    <a:pt x="21243" y="4748"/>
                    <a:pt x="21826" y="6435"/>
                    <a:pt x="22016" y="8189"/>
                  </a:cubicBezTo>
                  <a:cubicBezTo>
                    <a:pt x="22213" y="9937"/>
                    <a:pt x="22004" y="11710"/>
                    <a:pt x="21421" y="13372"/>
                  </a:cubicBezTo>
                  <a:cubicBezTo>
                    <a:pt x="20624" y="16378"/>
                    <a:pt x="18943" y="19077"/>
                    <a:pt x="16587" y="21114"/>
                  </a:cubicBezTo>
                  <a:cubicBezTo>
                    <a:pt x="14238" y="23150"/>
                    <a:pt x="11324" y="24426"/>
                    <a:pt x="8233" y="24782"/>
                  </a:cubicBezTo>
                  <a:close/>
                  <a:moveTo>
                    <a:pt x="8233" y="20181"/>
                  </a:moveTo>
                  <a:cubicBezTo>
                    <a:pt x="10355" y="19844"/>
                    <a:pt x="12324" y="18893"/>
                    <a:pt x="13907" y="17446"/>
                  </a:cubicBezTo>
                  <a:cubicBezTo>
                    <a:pt x="15489" y="15992"/>
                    <a:pt x="16612" y="14109"/>
                    <a:pt x="17127" y="12023"/>
                  </a:cubicBezTo>
                  <a:cubicBezTo>
                    <a:pt x="17507" y="11029"/>
                    <a:pt x="17661" y="9968"/>
                    <a:pt x="17587" y="8907"/>
                  </a:cubicBezTo>
                  <a:cubicBezTo>
                    <a:pt x="17514" y="7852"/>
                    <a:pt x="17213" y="6821"/>
                    <a:pt x="16698" y="5889"/>
                  </a:cubicBezTo>
                  <a:cubicBezTo>
                    <a:pt x="16403" y="5484"/>
                    <a:pt x="16017" y="5153"/>
                    <a:pt x="15563" y="4932"/>
                  </a:cubicBezTo>
                  <a:cubicBezTo>
                    <a:pt x="15115" y="4705"/>
                    <a:pt x="14624" y="4594"/>
                    <a:pt x="14122" y="4601"/>
                  </a:cubicBezTo>
                  <a:cubicBezTo>
                    <a:pt x="11993" y="4920"/>
                    <a:pt x="10012" y="5864"/>
                    <a:pt x="8429" y="7318"/>
                  </a:cubicBezTo>
                  <a:cubicBezTo>
                    <a:pt x="6840" y="8772"/>
                    <a:pt x="5730" y="10667"/>
                    <a:pt x="5227" y="12759"/>
                  </a:cubicBezTo>
                  <a:cubicBezTo>
                    <a:pt x="4841" y="13747"/>
                    <a:pt x="4675" y="14814"/>
                    <a:pt x="4748" y="15875"/>
                  </a:cubicBezTo>
                  <a:cubicBezTo>
                    <a:pt x="4822" y="16936"/>
                    <a:pt x="5135" y="17967"/>
                    <a:pt x="5656" y="18893"/>
                  </a:cubicBezTo>
                  <a:cubicBezTo>
                    <a:pt x="5945" y="19304"/>
                    <a:pt x="6331" y="19642"/>
                    <a:pt x="6779" y="19881"/>
                  </a:cubicBezTo>
                  <a:cubicBezTo>
                    <a:pt x="7227" y="20114"/>
                    <a:pt x="7723" y="20237"/>
                    <a:pt x="8233" y="20243"/>
                  </a:cubicBezTo>
                  <a:lnTo>
                    <a:pt x="8233" y="20181"/>
                  </a:lnTo>
                  <a:close/>
                </a:path>
              </a:pathLst>
            </a:custGeom>
            <a:solidFill>
              <a:srgbClr val="0E0E0E"/>
            </a:solidFill>
            <a:ln w="6134" cap="flat">
              <a:noFill/>
              <a:prstDash val="solid"/>
              <a:miter/>
            </a:ln>
          </p:spPr>
          <p:txBody>
            <a:bodyPr rtlCol="0" anchor="ctr"/>
            <a:lstStyle/>
            <a:p>
              <a:endParaRPr lang="en-AU"/>
            </a:p>
          </p:txBody>
        </p:sp>
        <p:sp>
          <p:nvSpPr>
            <p:cNvPr id="406" name="Freeform: Shape 405">
              <a:extLst>
                <a:ext uri="{FF2B5EF4-FFF2-40B4-BE49-F238E27FC236}">
                  <a16:creationId xmlns:a16="http://schemas.microsoft.com/office/drawing/2014/main" id="{0698B82A-61CE-423E-B1B5-78E0B92A110E}"/>
                </a:ext>
              </a:extLst>
            </p:cNvPr>
            <p:cNvSpPr/>
            <p:nvPr/>
          </p:nvSpPr>
          <p:spPr>
            <a:xfrm>
              <a:off x="5700694" y="1518451"/>
              <a:ext cx="17399" cy="20181"/>
            </a:xfrm>
            <a:custGeom>
              <a:avLst/>
              <a:gdLst>
                <a:gd name="connsiteX0" fmla="*/ 541 w 17399"/>
                <a:gd name="connsiteY0" fmla="*/ 9753 h 20181"/>
                <a:gd name="connsiteX1" fmla="*/ 5633 w 17399"/>
                <a:gd name="connsiteY1" fmla="*/ 20181 h 20181"/>
                <a:gd name="connsiteX2" fmla="*/ 12773 w 17399"/>
                <a:gd name="connsiteY2" fmla="*/ 17022 h 20181"/>
                <a:gd name="connsiteX3" fmla="*/ 16858 w 17399"/>
                <a:gd name="connsiteY3" fmla="*/ 10367 h 20181"/>
                <a:gd name="connsiteX4" fmla="*/ 11767 w 17399"/>
                <a:gd name="connsiteY4" fmla="*/ 0 h 20181"/>
                <a:gd name="connsiteX5" fmla="*/ 4633 w 17399"/>
                <a:gd name="connsiteY5" fmla="*/ 3122 h 20181"/>
                <a:gd name="connsiteX6" fmla="*/ 541 w 17399"/>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753"/>
                  </a:moveTo>
                  <a:cubicBezTo>
                    <a:pt x="-1115" y="15335"/>
                    <a:pt x="1155" y="19997"/>
                    <a:pt x="5633" y="20181"/>
                  </a:cubicBezTo>
                  <a:cubicBezTo>
                    <a:pt x="8277" y="19875"/>
                    <a:pt x="10767" y="18777"/>
                    <a:pt x="12773" y="17022"/>
                  </a:cubicBezTo>
                  <a:cubicBezTo>
                    <a:pt x="14779" y="15268"/>
                    <a:pt x="16202" y="12949"/>
                    <a:pt x="16858" y="10367"/>
                  </a:cubicBezTo>
                  <a:cubicBezTo>
                    <a:pt x="18515" y="4785"/>
                    <a:pt x="16245" y="123"/>
                    <a:pt x="11767" y="0"/>
                  </a:cubicBezTo>
                  <a:cubicBezTo>
                    <a:pt x="9123" y="294"/>
                    <a:pt x="6639" y="1380"/>
                    <a:pt x="4633" y="3122"/>
                  </a:cubicBezTo>
                  <a:cubicBezTo>
                    <a:pt x="2627" y="4864"/>
                    <a:pt x="1198" y="7177"/>
                    <a:pt x="541" y="9753"/>
                  </a:cubicBezTo>
                  <a:close/>
                </a:path>
              </a:pathLst>
            </a:custGeom>
            <a:solidFill>
              <a:srgbClr val="161616"/>
            </a:solidFill>
            <a:ln w="6134" cap="flat">
              <a:noFill/>
              <a:prstDash val="solid"/>
              <a:miter/>
            </a:ln>
          </p:spPr>
          <p:txBody>
            <a:bodyPr rtlCol="0" anchor="ctr"/>
            <a:lstStyle/>
            <a:p>
              <a:endParaRPr lang="en-AU"/>
            </a:p>
          </p:txBody>
        </p:sp>
        <p:sp>
          <p:nvSpPr>
            <p:cNvPr id="407" name="Freeform: Shape 406">
              <a:extLst>
                <a:ext uri="{FF2B5EF4-FFF2-40B4-BE49-F238E27FC236}">
                  <a16:creationId xmlns:a16="http://schemas.microsoft.com/office/drawing/2014/main" id="{2FEC4448-C126-4381-9BCC-20F081C41021}"/>
                </a:ext>
              </a:extLst>
            </p:cNvPr>
            <p:cNvSpPr/>
            <p:nvPr/>
          </p:nvSpPr>
          <p:spPr>
            <a:xfrm>
              <a:off x="5698381" y="1516121"/>
              <a:ext cx="22066" cy="24781"/>
            </a:xfrm>
            <a:custGeom>
              <a:avLst/>
              <a:gdLst>
                <a:gd name="connsiteX0" fmla="*/ 8191 w 22066"/>
                <a:gd name="connsiteY0" fmla="*/ 24782 h 24781"/>
                <a:gd name="connsiteX1" fmla="*/ 7884 w 22066"/>
                <a:gd name="connsiteY1" fmla="*/ 24782 h 24781"/>
                <a:gd name="connsiteX2" fmla="*/ 4431 w 22066"/>
                <a:gd name="connsiteY2" fmla="*/ 23886 h 24781"/>
                <a:gd name="connsiteX3" fmla="*/ 1750 w 22066"/>
                <a:gd name="connsiteY3" fmla="*/ 21531 h 24781"/>
                <a:gd name="connsiteX4" fmla="*/ 63 w 22066"/>
                <a:gd name="connsiteY4" fmla="*/ 16593 h 24781"/>
                <a:gd name="connsiteX5" fmla="*/ 707 w 22066"/>
                <a:gd name="connsiteY5" fmla="*/ 11410 h 24781"/>
                <a:gd name="connsiteX6" fmla="*/ 5559 w 22066"/>
                <a:gd name="connsiteY6" fmla="*/ 3509 h 24781"/>
                <a:gd name="connsiteX7" fmla="*/ 14141 w 22066"/>
                <a:gd name="connsiteY7" fmla="*/ 0 h 24781"/>
                <a:gd name="connsiteX8" fmla="*/ 17594 w 22066"/>
                <a:gd name="connsiteY8" fmla="*/ 902 h 24781"/>
                <a:gd name="connsiteX9" fmla="*/ 20275 w 22066"/>
                <a:gd name="connsiteY9" fmla="*/ 3251 h 24781"/>
                <a:gd name="connsiteX10" fmla="*/ 21999 w 22066"/>
                <a:gd name="connsiteY10" fmla="*/ 8183 h 24781"/>
                <a:gd name="connsiteX11" fmla="*/ 21379 w 22066"/>
                <a:gd name="connsiteY11" fmla="*/ 13372 h 24781"/>
                <a:gd name="connsiteX12" fmla="*/ 16564 w 22066"/>
                <a:gd name="connsiteY12" fmla="*/ 21138 h 24781"/>
                <a:gd name="connsiteX13" fmla="*/ 8191 w 22066"/>
                <a:gd name="connsiteY13" fmla="*/ 24782 h 24781"/>
                <a:gd name="connsiteX14" fmla="*/ 13834 w 22066"/>
                <a:gd name="connsiteY14" fmla="*/ 4601 h 24781"/>
                <a:gd name="connsiteX15" fmla="*/ 8240 w 22066"/>
                <a:gd name="connsiteY15" fmla="*/ 7379 h 24781"/>
                <a:gd name="connsiteX16" fmla="*/ 5062 w 22066"/>
                <a:gd name="connsiteY16" fmla="*/ 12759 h 24781"/>
                <a:gd name="connsiteX17" fmla="*/ 4590 w 22066"/>
                <a:gd name="connsiteY17" fmla="*/ 15875 h 24781"/>
                <a:gd name="connsiteX18" fmla="*/ 5492 w 22066"/>
                <a:gd name="connsiteY18" fmla="*/ 18893 h 24781"/>
                <a:gd name="connsiteX19" fmla="*/ 6620 w 22066"/>
                <a:gd name="connsiteY19" fmla="*/ 19881 h 24781"/>
                <a:gd name="connsiteX20" fmla="*/ 8068 w 22066"/>
                <a:gd name="connsiteY20" fmla="*/ 20243 h 24781"/>
                <a:gd name="connsiteX21" fmla="*/ 13754 w 22066"/>
                <a:gd name="connsiteY21" fmla="*/ 17513 h 24781"/>
                <a:gd name="connsiteX22" fmla="*/ 16963 w 22066"/>
                <a:gd name="connsiteY22" fmla="*/ 12084 h 24781"/>
                <a:gd name="connsiteX23" fmla="*/ 17441 w 22066"/>
                <a:gd name="connsiteY23" fmla="*/ 8968 h 24781"/>
                <a:gd name="connsiteX24" fmla="*/ 16533 w 22066"/>
                <a:gd name="connsiteY24" fmla="*/ 5950 h 24781"/>
                <a:gd name="connsiteX25" fmla="*/ 15411 w 22066"/>
                <a:gd name="connsiteY25" fmla="*/ 4969 h 24781"/>
                <a:gd name="connsiteX26" fmla="*/ 13957 w 22066"/>
                <a:gd name="connsiteY26" fmla="*/ 4601 h 24781"/>
                <a:gd name="connsiteX27" fmla="*/ 13834 w 22066"/>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1">
                  <a:moveTo>
                    <a:pt x="8191" y="24782"/>
                  </a:moveTo>
                  <a:lnTo>
                    <a:pt x="7884" y="24782"/>
                  </a:lnTo>
                  <a:cubicBezTo>
                    <a:pt x="6682" y="24757"/>
                    <a:pt x="5498" y="24451"/>
                    <a:pt x="4431" y="23886"/>
                  </a:cubicBezTo>
                  <a:cubicBezTo>
                    <a:pt x="3369" y="23322"/>
                    <a:pt x="2449" y="22512"/>
                    <a:pt x="1750" y="21531"/>
                  </a:cubicBezTo>
                  <a:cubicBezTo>
                    <a:pt x="817" y="20034"/>
                    <a:pt x="241" y="18347"/>
                    <a:pt x="63" y="16593"/>
                  </a:cubicBezTo>
                  <a:cubicBezTo>
                    <a:pt x="-121" y="14838"/>
                    <a:pt x="100" y="13066"/>
                    <a:pt x="707" y="11410"/>
                  </a:cubicBezTo>
                  <a:cubicBezTo>
                    <a:pt x="1443" y="8330"/>
                    <a:pt x="3142" y="5557"/>
                    <a:pt x="5559" y="3509"/>
                  </a:cubicBezTo>
                  <a:cubicBezTo>
                    <a:pt x="7976" y="1454"/>
                    <a:pt x="10982" y="227"/>
                    <a:pt x="14141" y="0"/>
                  </a:cubicBezTo>
                  <a:cubicBezTo>
                    <a:pt x="15349" y="25"/>
                    <a:pt x="16533" y="337"/>
                    <a:pt x="17594" y="902"/>
                  </a:cubicBezTo>
                  <a:cubicBezTo>
                    <a:pt x="18662" y="1466"/>
                    <a:pt x="19582" y="2270"/>
                    <a:pt x="20275" y="3251"/>
                  </a:cubicBezTo>
                  <a:cubicBezTo>
                    <a:pt x="21220" y="4742"/>
                    <a:pt x="21808" y="6429"/>
                    <a:pt x="21999" y="8183"/>
                  </a:cubicBezTo>
                  <a:cubicBezTo>
                    <a:pt x="22189" y="9937"/>
                    <a:pt x="21980" y="11716"/>
                    <a:pt x="21379" y="13372"/>
                  </a:cubicBezTo>
                  <a:cubicBezTo>
                    <a:pt x="20600" y="16390"/>
                    <a:pt x="18926" y="19096"/>
                    <a:pt x="16564" y="21138"/>
                  </a:cubicBezTo>
                  <a:cubicBezTo>
                    <a:pt x="14208" y="23175"/>
                    <a:pt x="11288" y="24445"/>
                    <a:pt x="8191" y="24782"/>
                  </a:cubicBezTo>
                  <a:close/>
                  <a:moveTo>
                    <a:pt x="13834" y="4601"/>
                  </a:moveTo>
                  <a:cubicBezTo>
                    <a:pt x="11742" y="4969"/>
                    <a:pt x="9798" y="5932"/>
                    <a:pt x="8240" y="7379"/>
                  </a:cubicBezTo>
                  <a:cubicBezTo>
                    <a:pt x="6682" y="8827"/>
                    <a:pt x="5577" y="10698"/>
                    <a:pt x="5062" y="12759"/>
                  </a:cubicBezTo>
                  <a:cubicBezTo>
                    <a:pt x="4676" y="13753"/>
                    <a:pt x="4516" y="14814"/>
                    <a:pt x="4590" y="15875"/>
                  </a:cubicBezTo>
                  <a:cubicBezTo>
                    <a:pt x="4664" y="16936"/>
                    <a:pt x="4970" y="17967"/>
                    <a:pt x="5492" y="18893"/>
                  </a:cubicBezTo>
                  <a:cubicBezTo>
                    <a:pt x="5786" y="19304"/>
                    <a:pt x="6173" y="19648"/>
                    <a:pt x="6620" y="19881"/>
                  </a:cubicBezTo>
                  <a:cubicBezTo>
                    <a:pt x="7068" y="20114"/>
                    <a:pt x="7565" y="20237"/>
                    <a:pt x="8068" y="20243"/>
                  </a:cubicBezTo>
                  <a:cubicBezTo>
                    <a:pt x="10190" y="19918"/>
                    <a:pt x="12172" y="18967"/>
                    <a:pt x="13754" y="17513"/>
                  </a:cubicBezTo>
                  <a:cubicBezTo>
                    <a:pt x="15337" y="16059"/>
                    <a:pt x="16453" y="14170"/>
                    <a:pt x="16963" y="12084"/>
                  </a:cubicBezTo>
                  <a:cubicBezTo>
                    <a:pt x="17349" y="11097"/>
                    <a:pt x="17515" y="10029"/>
                    <a:pt x="17441" y="8968"/>
                  </a:cubicBezTo>
                  <a:cubicBezTo>
                    <a:pt x="17367" y="7907"/>
                    <a:pt x="17055" y="6876"/>
                    <a:pt x="16533" y="5950"/>
                  </a:cubicBezTo>
                  <a:cubicBezTo>
                    <a:pt x="16245" y="5539"/>
                    <a:pt x="15858" y="5202"/>
                    <a:pt x="15411" y="4969"/>
                  </a:cubicBezTo>
                  <a:cubicBezTo>
                    <a:pt x="14963" y="4729"/>
                    <a:pt x="14466" y="4607"/>
                    <a:pt x="13957" y="4601"/>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408" name="Freeform: Shape 407">
              <a:extLst>
                <a:ext uri="{FF2B5EF4-FFF2-40B4-BE49-F238E27FC236}">
                  <a16:creationId xmlns:a16="http://schemas.microsoft.com/office/drawing/2014/main" id="{E2DBA7CE-A0EB-4F61-9B47-CC64E645322B}"/>
                </a:ext>
              </a:extLst>
            </p:cNvPr>
            <p:cNvSpPr/>
            <p:nvPr/>
          </p:nvSpPr>
          <p:spPr>
            <a:xfrm>
              <a:off x="5737437" y="1519862"/>
              <a:ext cx="17399" cy="20181"/>
            </a:xfrm>
            <a:custGeom>
              <a:avLst/>
              <a:gdLst>
                <a:gd name="connsiteX0" fmla="*/ 541 w 17399"/>
                <a:gd name="connsiteY0" fmla="*/ 9753 h 20181"/>
                <a:gd name="connsiteX1" fmla="*/ 5633 w 17399"/>
                <a:gd name="connsiteY1" fmla="*/ 20181 h 20181"/>
                <a:gd name="connsiteX2" fmla="*/ 12773 w 17399"/>
                <a:gd name="connsiteY2" fmla="*/ 17022 h 20181"/>
                <a:gd name="connsiteX3" fmla="*/ 16858 w 17399"/>
                <a:gd name="connsiteY3" fmla="*/ 10367 h 20181"/>
                <a:gd name="connsiteX4" fmla="*/ 11767 w 17399"/>
                <a:gd name="connsiteY4" fmla="*/ 0 h 20181"/>
                <a:gd name="connsiteX5" fmla="*/ 4633 w 17399"/>
                <a:gd name="connsiteY5" fmla="*/ 3122 h 20181"/>
                <a:gd name="connsiteX6" fmla="*/ 541 w 17399"/>
                <a:gd name="connsiteY6" fmla="*/ 9753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753"/>
                  </a:moveTo>
                  <a:cubicBezTo>
                    <a:pt x="-1115" y="15335"/>
                    <a:pt x="1155" y="19997"/>
                    <a:pt x="5633" y="20181"/>
                  </a:cubicBezTo>
                  <a:cubicBezTo>
                    <a:pt x="8277" y="19875"/>
                    <a:pt x="10773" y="18777"/>
                    <a:pt x="12773" y="17022"/>
                  </a:cubicBezTo>
                  <a:cubicBezTo>
                    <a:pt x="14779" y="15268"/>
                    <a:pt x="16202" y="12949"/>
                    <a:pt x="16858" y="10367"/>
                  </a:cubicBezTo>
                  <a:cubicBezTo>
                    <a:pt x="18515" y="4785"/>
                    <a:pt x="16245" y="123"/>
                    <a:pt x="11767" y="0"/>
                  </a:cubicBezTo>
                  <a:cubicBezTo>
                    <a:pt x="9129" y="294"/>
                    <a:pt x="6639" y="1380"/>
                    <a:pt x="4633" y="3122"/>
                  </a:cubicBezTo>
                  <a:cubicBezTo>
                    <a:pt x="2627" y="4864"/>
                    <a:pt x="1198" y="7177"/>
                    <a:pt x="541" y="9753"/>
                  </a:cubicBezTo>
                  <a:close/>
                </a:path>
              </a:pathLst>
            </a:custGeom>
            <a:solidFill>
              <a:srgbClr val="161616"/>
            </a:solidFill>
            <a:ln w="6134" cap="flat">
              <a:noFill/>
              <a:prstDash val="solid"/>
              <a:miter/>
            </a:ln>
          </p:spPr>
          <p:txBody>
            <a:bodyPr rtlCol="0" anchor="ctr"/>
            <a:lstStyle/>
            <a:p>
              <a:endParaRPr lang="en-AU"/>
            </a:p>
          </p:txBody>
        </p:sp>
        <p:sp>
          <p:nvSpPr>
            <p:cNvPr id="409" name="Freeform: Shape 408">
              <a:extLst>
                <a:ext uri="{FF2B5EF4-FFF2-40B4-BE49-F238E27FC236}">
                  <a16:creationId xmlns:a16="http://schemas.microsoft.com/office/drawing/2014/main" id="{D4398486-6455-4052-8005-3AFC492A9FBB}"/>
                </a:ext>
              </a:extLst>
            </p:cNvPr>
            <p:cNvSpPr/>
            <p:nvPr/>
          </p:nvSpPr>
          <p:spPr>
            <a:xfrm>
              <a:off x="5735101" y="1517531"/>
              <a:ext cx="22089" cy="24781"/>
            </a:xfrm>
            <a:custGeom>
              <a:avLst/>
              <a:gdLst>
                <a:gd name="connsiteX0" fmla="*/ 8276 w 22089"/>
                <a:gd name="connsiteY0" fmla="*/ 24782 h 24781"/>
                <a:gd name="connsiteX1" fmla="*/ 7908 w 22089"/>
                <a:gd name="connsiteY1" fmla="*/ 24782 h 24781"/>
                <a:gd name="connsiteX2" fmla="*/ 4454 w 22089"/>
                <a:gd name="connsiteY2" fmla="*/ 23886 h 24781"/>
                <a:gd name="connsiteX3" fmla="*/ 1774 w 22089"/>
                <a:gd name="connsiteY3" fmla="*/ 21531 h 24781"/>
                <a:gd name="connsiteX4" fmla="*/ 68 w 22089"/>
                <a:gd name="connsiteY4" fmla="*/ 16599 h 24781"/>
                <a:gd name="connsiteX5" fmla="*/ 669 w 22089"/>
                <a:gd name="connsiteY5" fmla="*/ 11410 h 24781"/>
                <a:gd name="connsiteX6" fmla="*/ 5583 w 22089"/>
                <a:gd name="connsiteY6" fmla="*/ 3533 h 24781"/>
                <a:gd name="connsiteX7" fmla="*/ 14165 w 22089"/>
                <a:gd name="connsiteY7" fmla="*/ 0 h 24781"/>
                <a:gd name="connsiteX8" fmla="*/ 17618 w 22089"/>
                <a:gd name="connsiteY8" fmla="*/ 902 h 24781"/>
                <a:gd name="connsiteX9" fmla="*/ 20299 w 22089"/>
                <a:gd name="connsiteY9" fmla="*/ 3251 h 24781"/>
                <a:gd name="connsiteX10" fmla="*/ 22023 w 22089"/>
                <a:gd name="connsiteY10" fmla="*/ 8183 h 24781"/>
                <a:gd name="connsiteX11" fmla="*/ 21403 w 22089"/>
                <a:gd name="connsiteY11" fmla="*/ 13373 h 24781"/>
                <a:gd name="connsiteX12" fmla="*/ 16612 w 22089"/>
                <a:gd name="connsiteY12" fmla="*/ 21120 h 24781"/>
                <a:gd name="connsiteX13" fmla="*/ 8276 w 22089"/>
                <a:gd name="connsiteY13" fmla="*/ 24782 h 24781"/>
                <a:gd name="connsiteX14" fmla="*/ 13858 w 22089"/>
                <a:gd name="connsiteY14" fmla="*/ 4601 h 24781"/>
                <a:gd name="connsiteX15" fmla="*/ 8264 w 22089"/>
                <a:gd name="connsiteY15" fmla="*/ 7379 h 24781"/>
                <a:gd name="connsiteX16" fmla="*/ 5086 w 22089"/>
                <a:gd name="connsiteY16" fmla="*/ 12759 h 24781"/>
                <a:gd name="connsiteX17" fmla="*/ 4608 w 22089"/>
                <a:gd name="connsiteY17" fmla="*/ 15875 h 24781"/>
                <a:gd name="connsiteX18" fmla="*/ 5516 w 22089"/>
                <a:gd name="connsiteY18" fmla="*/ 18893 h 24781"/>
                <a:gd name="connsiteX19" fmla="*/ 6638 w 22089"/>
                <a:gd name="connsiteY19" fmla="*/ 19881 h 24781"/>
                <a:gd name="connsiteX20" fmla="*/ 8092 w 22089"/>
                <a:gd name="connsiteY20" fmla="*/ 20243 h 24781"/>
                <a:gd name="connsiteX21" fmla="*/ 13778 w 22089"/>
                <a:gd name="connsiteY21" fmla="*/ 17513 h 24781"/>
                <a:gd name="connsiteX22" fmla="*/ 16986 w 22089"/>
                <a:gd name="connsiteY22" fmla="*/ 12084 h 24781"/>
                <a:gd name="connsiteX23" fmla="*/ 17459 w 22089"/>
                <a:gd name="connsiteY23" fmla="*/ 8968 h 24781"/>
                <a:gd name="connsiteX24" fmla="*/ 16557 w 22089"/>
                <a:gd name="connsiteY24" fmla="*/ 5950 h 24781"/>
                <a:gd name="connsiteX25" fmla="*/ 15428 w 22089"/>
                <a:gd name="connsiteY25" fmla="*/ 4963 h 24781"/>
                <a:gd name="connsiteX26" fmla="*/ 13981 w 22089"/>
                <a:gd name="connsiteY26" fmla="*/ 4601 h 24781"/>
                <a:gd name="connsiteX27" fmla="*/ 13858 w 2208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1">
                  <a:moveTo>
                    <a:pt x="8276" y="24782"/>
                  </a:moveTo>
                  <a:lnTo>
                    <a:pt x="7908" y="24782"/>
                  </a:lnTo>
                  <a:cubicBezTo>
                    <a:pt x="6699" y="24757"/>
                    <a:pt x="5522" y="24451"/>
                    <a:pt x="4454" y="23886"/>
                  </a:cubicBezTo>
                  <a:cubicBezTo>
                    <a:pt x="3387" y="23322"/>
                    <a:pt x="2473" y="22512"/>
                    <a:pt x="1774" y="21531"/>
                  </a:cubicBezTo>
                  <a:cubicBezTo>
                    <a:pt x="841" y="20034"/>
                    <a:pt x="259" y="18347"/>
                    <a:pt x="68" y="16599"/>
                  </a:cubicBezTo>
                  <a:cubicBezTo>
                    <a:pt x="-122" y="14845"/>
                    <a:pt x="87" y="13072"/>
                    <a:pt x="669" y="11410"/>
                  </a:cubicBezTo>
                  <a:cubicBezTo>
                    <a:pt x="1442" y="8336"/>
                    <a:pt x="3160" y="5582"/>
                    <a:pt x="5583" y="3533"/>
                  </a:cubicBezTo>
                  <a:cubicBezTo>
                    <a:pt x="8000" y="1484"/>
                    <a:pt x="11006" y="252"/>
                    <a:pt x="14165" y="0"/>
                  </a:cubicBezTo>
                  <a:cubicBezTo>
                    <a:pt x="15367" y="25"/>
                    <a:pt x="16551" y="337"/>
                    <a:pt x="17618" y="902"/>
                  </a:cubicBezTo>
                  <a:cubicBezTo>
                    <a:pt x="18679" y="1466"/>
                    <a:pt x="19600" y="2270"/>
                    <a:pt x="20299" y="3251"/>
                  </a:cubicBezTo>
                  <a:cubicBezTo>
                    <a:pt x="21237" y="4742"/>
                    <a:pt x="21826" y="6429"/>
                    <a:pt x="22023" y="8183"/>
                  </a:cubicBezTo>
                  <a:cubicBezTo>
                    <a:pt x="22213" y="9937"/>
                    <a:pt x="21998" y="11716"/>
                    <a:pt x="21403" y="13373"/>
                  </a:cubicBezTo>
                  <a:cubicBezTo>
                    <a:pt x="20624" y="16378"/>
                    <a:pt x="18956" y="19083"/>
                    <a:pt x="16612" y="21120"/>
                  </a:cubicBezTo>
                  <a:cubicBezTo>
                    <a:pt x="14269" y="23156"/>
                    <a:pt x="11361" y="24432"/>
                    <a:pt x="8276" y="24782"/>
                  </a:cubicBezTo>
                  <a:close/>
                  <a:moveTo>
                    <a:pt x="13858" y="4601"/>
                  </a:moveTo>
                  <a:cubicBezTo>
                    <a:pt x="11760" y="4969"/>
                    <a:pt x="9816" y="5932"/>
                    <a:pt x="8264" y="7379"/>
                  </a:cubicBezTo>
                  <a:cubicBezTo>
                    <a:pt x="6706" y="8827"/>
                    <a:pt x="5601" y="10698"/>
                    <a:pt x="5086" y="12759"/>
                  </a:cubicBezTo>
                  <a:cubicBezTo>
                    <a:pt x="4700" y="13753"/>
                    <a:pt x="4534" y="14814"/>
                    <a:pt x="4608" y="15875"/>
                  </a:cubicBezTo>
                  <a:cubicBezTo>
                    <a:pt x="4681" y="16936"/>
                    <a:pt x="4994" y="17967"/>
                    <a:pt x="5516" y="18893"/>
                  </a:cubicBezTo>
                  <a:cubicBezTo>
                    <a:pt x="5804" y="19304"/>
                    <a:pt x="6190" y="19648"/>
                    <a:pt x="6638" y="19881"/>
                  </a:cubicBezTo>
                  <a:cubicBezTo>
                    <a:pt x="7086" y="20114"/>
                    <a:pt x="7583" y="20237"/>
                    <a:pt x="8092" y="20243"/>
                  </a:cubicBezTo>
                  <a:cubicBezTo>
                    <a:pt x="10214" y="19918"/>
                    <a:pt x="12196" y="18967"/>
                    <a:pt x="13778" y="17513"/>
                  </a:cubicBezTo>
                  <a:cubicBezTo>
                    <a:pt x="15361" y="16059"/>
                    <a:pt x="16477" y="14170"/>
                    <a:pt x="16986" y="12084"/>
                  </a:cubicBezTo>
                  <a:cubicBezTo>
                    <a:pt x="17373" y="11097"/>
                    <a:pt x="17532" y="10029"/>
                    <a:pt x="17459" y="8968"/>
                  </a:cubicBezTo>
                  <a:cubicBezTo>
                    <a:pt x="17385" y="7907"/>
                    <a:pt x="17078" y="6876"/>
                    <a:pt x="16557" y="5950"/>
                  </a:cubicBezTo>
                  <a:cubicBezTo>
                    <a:pt x="16262" y="5539"/>
                    <a:pt x="15876" y="5202"/>
                    <a:pt x="15428" y="4963"/>
                  </a:cubicBezTo>
                  <a:cubicBezTo>
                    <a:pt x="14981" y="4729"/>
                    <a:pt x="14484" y="4607"/>
                    <a:pt x="13981" y="4601"/>
                  </a:cubicBezTo>
                  <a:lnTo>
                    <a:pt x="13858" y="4601"/>
                  </a:lnTo>
                  <a:close/>
                </a:path>
              </a:pathLst>
            </a:custGeom>
            <a:solidFill>
              <a:srgbClr val="0E0E0E"/>
            </a:solidFill>
            <a:ln w="6134" cap="flat">
              <a:noFill/>
              <a:prstDash val="solid"/>
              <a:miter/>
            </a:ln>
          </p:spPr>
          <p:txBody>
            <a:bodyPr rtlCol="0" anchor="ctr"/>
            <a:lstStyle/>
            <a:p>
              <a:endParaRPr lang="en-AU"/>
            </a:p>
          </p:txBody>
        </p:sp>
        <p:sp>
          <p:nvSpPr>
            <p:cNvPr id="410" name="Freeform: Shape 409">
              <a:extLst>
                <a:ext uri="{FF2B5EF4-FFF2-40B4-BE49-F238E27FC236}">
                  <a16:creationId xmlns:a16="http://schemas.microsoft.com/office/drawing/2014/main" id="{ED71E6D7-C616-46C8-A58D-1472AFC89765}"/>
                </a:ext>
              </a:extLst>
            </p:cNvPr>
            <p:cNvSpPr/>
            <p:nvPr/>
          </p:nvSpPr>
          <p:spPr>
            <a:xfrm>
              <a:off x="5774181" y="1521212"/>
              <a:ext cx="17385" cy="20242"/>
            </a:xfrm>
            <a:custGeom>
              <a:avLst/>
              <a:gdLst>
                <a:gd name="connsiteX0" fmla="*/ 11767 w 17385"/>
                <a:gd name="connsiteY0" fmla="*/ 0 h 20242"/>
                <a:gd name="connsiteX1" fmla="*/ 4633 w 17385"/>
                <a:gd name="connsiteY1" fmla="*/ 3171 h 20242"/>
                <a:gd name="connsiteX2" fmla="*/ 541 w 17385"/>
                <a:gd name="connsiteY2" fmla="*/ 9815 h 20242"/>
                <a:gd name="connsiteX3" fmla="*/ 5633 w 17385"/>
                <a:gd name="connsiteY3" fmla="*/ 20243 h 20242"/>
                <a:gd name="connsiteX4" fmla="*/ 12773 w 17385"/>
                <a:gd name="connsiteY4" fmla="*/ 17084 h 20242"/>
                <a:gd name="connsiteX5" fmla="*/ 16858 w 17385"/>
                <a:gd name="connsiteY5" fmla="*/ 10428 h 20242"/>
                <a:gd name="connsiteX6" fmla="*/ 11767 w 17385"/>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85" h="20242">
                  <a:moveTo>
                    <a:pt x="11767" y="0"/>
                  </a:moveTo>
                  <a:cubicBezTo>
                    <a:pt x="9123" y="313"/>
                    <a:pt x="6639" y="1417"/>
                    <a:pt x="4633" y="3171"/>
                  </a:cubicBezTo>
                  <a:cubicBezTo>
                    <a:pt x="2627" y="4920"/>
                    <a:pt x="1204" y="7238"/>
                    <a:pt x="541" y="9815"/>
                  </a:cubicBezTo>
                  <a:cubicBezTo>
                    <a:pt x="-1115" y="15397"/>
                    <a:pt x="1155" y="20059"/>
                    <a:pt x="5633" y="20243"/>
                  </a:cubicBezTo>
                  <a:cubicBezTo>
                    <a:pt x="8276" y="19942"/>
                    <a:pt x="10767" y="18838"/>
                    <a:pt x="12773" y="17084"/>
                  </a:cubicBezTo>
                  <a:cubicBezTo>
                    <a:pt x="14779" y="15335"/>
                    <a:pt x="16202" y="13010"/>
                    <a:pt x="16858" y="10428"/>
                  </a:cubicBezTo>
                  <a:cubicBezTo>
                    <a:pt x="18514" y="4846"/>
                    <a:pt x="16122" y="491"/>
                    <a:pt x="11767" y="0"/>
                  </a:cubicBezTo>
                  <a:close/>
                </a:path>
              </a:pathLst>
            </a:custGeom>
            <a:solidFill>
              <a:srgbClr val="161616"/>
            </a:solidFill>
            <a:ln w="6134" cap="flat">
              <a:noFill/>
              <a:prstDash val="solid"/>
              <a:miter/>
            </a:ln>
          </p:spPr>
          <p:txBody>
            <a:bodyPr rtlCol="0" anchor="ctr"/>
            <a:lstStyle/>
            <a:p>
              <a:endParaRPr lang="en-AU"/>
            </a:p>
          </p:txBody>
        </p:sp>
        <p:sp>
          <p:nvSpPr>
            <p:cNvPr id="411" name="Freeform: Shape 410">
              <a:extLst>
                <a:ext uri="{FF2B5EF4-FFF2-40B4-BE49-F238E27FC236}">
                  <a16:creationId xmlns:a16="http://schemas.microsoft.com/office/drawing/2014/main" id="{2353F1BC-9611-4C3E-A711-4B1F7B979AE4}"/>
                </a:ext>
              </a:extLst>
            </p:cNvPr>
            <p:cNvSpPr/>
            <p:nvPr/>
          </p:nvSpPr>
          <p:spPr>
            <a:xfrm>
              <a:off x="5771869" y="1518942"/>
              <a:ext cx="22066" cy="24782"/>
            </a:xfrm>
            <a:custGeom>
              <a:avLst/>
              <a:gdLst>
                <a:gd name="connsiteX0" fmla="*/ 8191 w 22066"/>
                <a:gd name="connsiteY0" fmla="*/ 24782 h 24782"/>
                <a:gd name="connsiteX1" fmla="*/ 7884 w 22066"/>
                <a:gd name="connsiteY1" fmla="*/ 24782 h 24782"/>
                <a:gd name="connsiteX2" fmla="*/ 4430 w 22066"/>
                <a:gd name="connsiteY2" fmla="*/ 23887 h 24782"/>
                <a:gd name="connsiteX3" fmla="*/ 1750 w 22066"/>
                <a:gd name="connsiteY3" fmla="*/ 21531 h 24782"/>
                <a:gd name="connsiteX4" fmla="*/ 63 w 22066"/>
                <a:gd name="connsiteY4" fmla="*/ 16593 h 24782"/>
                <a:gd name="connsiteX5" fmla="*/ 707 w 22066"/>
                <a:gd name="connsiteY5" fmla="*/ 11410 h 24782"/>
                <a:gd name="connsiteX6" fmla="*/ 5541 w 22066"/>
                <a:gd name="connsiteY6" fmla="*/ 3484 h 24782"/>
                <a:gd name="connsiteX7" fmla="*/ 14141 w 22066"/>
                <a:gd name="connsiteY7" fmla="*/ 0 h 24782"/>
                <a:gd name="connsiteX8" fmla="*/ 17594 w 22066"/>
                <a:gd name="connsiteY8" fmla="*/ 902 h 24782"/>
                <a:gd name="connsiteX9" fmla="*/ 20275 w 22066"/>
                <a:gd name="connsiteY9" fmla="*/ 3251 h 24782"/>
                <a:gd name="connsiteX10" fmla="*/ 21999 w 22066"/>
                <a:gd name="connsiteY10" fmla="*/ 8183 h 24782"/>
                <a:gd name="connsiteX11" fmla="*/ 21379 w 22066"/>
                <a:gd name="connsiteY11" fmla="*/ 13373 h 24782"/>
                <a:gd name="connsiteX12" fmla="*/ 16576 w 22066"/>
                <a:gd name="connsiteY12" fmla="*/ 21145 h 24782"/>
                <a:gd name="connsiteX13" fmla="*/ 8191 w 22066"/>
                <a:gd name="connsiteY13" fmla="*/ 24782 h 24782"/>
                <a:gd name="connsiteX14" fmla="*/ 13773 w 22066"/>
                <a:gd name="connsiteY14" fmla="*/ 4601 h 24782"/>
                <a:gd name="connsiteX15" fmla="*/ 8215 w 22066"/>
                <a:gd name="connsiteY15" fmla="*/ 7392 h 24782"/>
                <a:gd name="connsiteX16" fmla="*/ 5062 w 22066"/>
                <a:gd name="connsiteY16" fmla="*/ 12759 h 24782"/>
                <a:gd name="connsiteX17" fmla="*/ 4590 w 22066"/>
                <a:gd name="connsiteY17" fmla="*/ 15875 h 24782"/>
                <a:gd name="connsiteX18" fmla="*/ 5492 w 22066"/>
                <a:gd name="connsiteY18" fmla="*/ 18893 h 24782"/>
                <a:gd name="connsiteX19" fmla="*/ 6620 w 22066"/>
                <a:gd name="connsiteY19" fmla="*/ 19881 h 24782"/>
                <a:gd name="connsiteX20" fmla="*/ 8068 w 22066"/>
                <a:gd name="connsiteY20" fmla="*/ 20243 h 24782"/>
                <a:gd name="connsiteX21" fmla="*/ 13632 w 22066"/>
                <a:gd name="connsiteY21" fmla="*/ 17452 h 24782"/>
                <a:gd name="connsiteX22" fmla="*/ 16778 w 22066"/>
                <a:gd name="connsiteY22" fmla="*/ 12084 h 24782"/>
                <a:gd name="connsiteX23" fmla="*/ 17257 w 22066"/>
                <a:gd name="connsiteY23" fmla="*/ 8968 h 24782"/>
                <a:gd name="connsiteX24" fmla="*/ 16349 w 22066"/>
                <a:gd name="connsiteY24" fmla="*/ 5950 h 24782"/>
                <a:gd name="connsiteX25" fmla="*/ 15227 w 22066"/>
                <a:gd name="connsiteY25" fmla="*/ 4963 h 24782"/>
                <a:gd name="connsiteX26" fmla="*/ 13773 w 22066"/>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6" h="24782">
                  <a:moveTo>
                    <a:pt x="8191" y="24782"/>
                  </a:moveTo>
                  <a:lnTo>
                    <a:pt x="7884" y="24782"/>
                  </a:lnTo>
                  <a:cubicBezTo>
                    <a:pt x="6682" y="24758"/>
                    <a:pt x="5498" y="24451"/>
                    <a:pt x="4430" y="23887"/>
                  </a:cubicBezTo>
                  <a:cubicBezTo>
                    <a:pt x="3369" y="23322"/>
                    <a:pt x="2449" y="22512"/>
                    <a:pt x="1750" y="21531"/>
                  </a:cubicBezTo>
                  <a:cubicBezTo>
                    <a:pt x="817" y="20034"/>
                    <a:pt x="241" y="18347"/>
                    <a:pt x="63" y="16593"/>
                  </a:cubicBezTo>
                  <a:cubicBezTo>
                    <a:pt x="-121" y="14839"/>
                    <a:pt x="100" y="13066"/>
                    <a:pt x="707" y="11410"/>
                  </a:cubicBezTo>
                  <a:cubicBezTo>
                    <a:pt x="1425" y="8318"/>
                    <a:pt x="3118" y="5539"/>
                    <a:pt x="5541" y="3484"/>
                  </a:cubicBezTo>
                  <a:cubicBezTo>
                    <a:pt x="7958" y="1429"/>
                    <a:pt x="10976" y="209"/>
                    <a:pt x="14141" y="0"/>
                  </a:cubicBezTo>
                  <a:cubicBezTo>
                    <a:pt x="15349" y="25"/>
                    <a:pt x="16533" y="331"/>
                    <a:pt x="17594" y="902"/>
                  </a:cubicBezTo>
                  <a:cubicBezTo>
                    <a:pt x="18662" y="1466"/>
                    <a:pt x="19576" y="2270"/>
                    <a:pt x="20275" y="3251"/>
                  </a:cubicBezTo>
                  <a:cubicBezTo>
                    <a:pt x="21220" y="4742"/>
                    <a:pt x="21808" y="6429"/>
                    <a:pt x="21999" y="8183"/>
                  </a:cubicBezTo>
                  <a:cubicBezTo>
                    <a:pt x="22189" y="9937"/>
                    <a:pt x="21980" y="11716"/>
                    <a:pt x="21379" y="13373"/>
                  </a:cubicBezTo>
                  <a:cubicBezTo>
                    <a:pt x="20612" y="16391"/>
                    <a:pt x="18932" y="19108"/>
                    <a:pt x="16576" y="21145"/>
                  </a:cubicBezTo>
                  <a:cubicBezTo>
                    <a:pt x="14221" y="23187"/>
                    <a:pt x="11295" y="24457"/>
                    <a:pt x="8191" y="24782"/>
                  </a:cubicBezTo>
                  <a:close/>
                  <a:moveTo>
                    <a:pt x="13773" y="4601"/>
                  </a:moveTo>
                  <a:cubicBezTo>
                    <a:pt x="11693" y="4975"/>
                    <a:pt x="9761" y="5944"/>
                    <a:pt x="8215" y="7392"/>
                  </a:cubicBezTo>
                  <a:cubicBezTo>
                    <a:pt x="6669" y="8839"/>
                    <a:pt x="5578" y="10704"/>
                    <a:pt x="5062" y="12759"/>
                  </a:cubicBezTo>
                  <a:cubicBezTo>
                    <a:pt x="4676" y="13753"/>
                    <a:pt x="4516" y="14814"/>
                    <a:pt x="4590" y="15875"/>
                  </a:cubicBezTo>
                  <a:cubicBezTo>
                    <a:pt x="4664" y="16936"/>
                    <a:pt x="4970" y="17967"/>
                    <a:pt x="5492" y="18893"/>
                  </a:cubicBezTo>
                  <a:cubicBezTo>
                    <a:pt x="5786" y="19304"/>
                    <a:pt x="6172" y="19648"/>
                    <a:pt x="6620" y="19881"/>
                  </a:cubicBezTo>
                  <a:cubicBezTo>
                    <a:pt x="7068" y="20114"/>
                    <a:pt x="7565" y="20237"/>
                    <a:pt x="8068" y="20243"/>
                  </a:cubicBezTo>
                  <a:cubicBezTo>
                    <a:pt x="10154" y="19869"/>
                    <a:pt x="12086" y="18899"/>
                    <a:pt x="13632" y="17452"/>
                  </a:cubicBezTo>
                  <a:cubicBezTo>
                    <a:pt x="15177" y="16004"/>
                    <a:pt x="16269" y="14139"/>
                    <a:pt x="16778" y="12084"/>
                  </a:cubicBezTo>
                  <a:cubicBezTo>
                    <a:pt x="17165" y="11097"/>
                    <a:pt x="17330" y="10029"/>
                    <a:pt x="17257" y="8968"/>
                  </a:cubicBezTo>
                  <a:cubicBezTo>
                    <a:pt x="17183" y="7907"/>
                    <a:pt x="16871" y="6876"/>
                    <a:pt x="16349" y="5950"/>
                  </a:cubicBezTo>
                  <a:cubicBezTo>
                    <a:pt x="16061" y="5539"/>
                    <a:pt x="15674" y="5202"/>
                    <a:pt x="15227" y="4963"/>
                  </a:cubicBezTo>
                  <a:cubicBezTo>
                    <a:pt x="14779" y="4730"/>
                    <a:pt x="14282" y="4607"/>
                    <a:pt x="13773" y="4601"/>
                  </a:cubicBezTo>
                  <a:close/>
                </a:path>
              </a:pathLst>
            </a:custGeom>
            <a:solidFill>
              <a:srgbClr val="0E0E0E"/>
            </a:solidFill>
            <a:ln w="6134" cap="flat">
              <a:noFill/>
              <a:prstDash val="solid"/>
              <a:miter/>
            </a:ln>
          </p:spPr>
          <p:txBody>
            <a:bodyPr rtlCol="0" anchor="ctr"/>
            <a:lstStyle/>
            <a:p>
              <a:endParaRPr lang="en-AU"/>
            </a:p>
          </p:txBody>
        </p:sp>
        <p:sp>
          <p:nvSpPr>
            <p:cNvPr id="412" name="Freeform: Shape 411">
              <a:extLst>
                <a:ext uri="{FF2B5EF4-FFF2-40B4-BE49-F238E27FC236}">
                  <a16:creationId xmlns:a16="http://schemas.microsoft.com/office/drawing/2014/main" id="{24BF10EA-A588-466A-B0CA-EF53B689B4C7}"/>
                </a:ext>
              </a:extLst>
            </p:cNvPr>
            <p:cNvSpPr/>
            <p:nvPr/>
          </p:nvSpPr>
          <p:spPr>
            <a:xfrm>
              <a:off x="5810925" y="1522623"/>
              <a:ext cx="17392" cy="20242"/>
            </a:xfrm>
            <a:custGeom>
              <a:avLst/>
              <a:gdLst>
                <a:gd name="connsiteX0" fmla="*/ 11767 w 17392"/>
                <a:gd name="connsiteY0" fmla="*/ 0 h 20242"/>
                <a:gd name="connsiteX1" fmla="*/ 4633 w 17392"/>
                <a:gd name="connsiteY1" fmla="*/ 3171 h 20242"/>
                <a:gd name="connsiteX2" fmla="*/ 541 w 17392"/>
                <a:gd name="connsiteY2" fmla="*/ 9815 h 20242"/>
                <a:gd name="connsiteX3" fmla="*/ 5633 w 17392"/>
                <a:gd name="connsiteY3" fmla="*/ 20243 h 20242"/>
                <a:gd name="connsiteX4" fmla="*/ 12773 w 17392"/>
                <a:gd name="connsiteY4" fmla="*/ 17084 h 20242"/>
                <a:gd name="connsiteX5" fmla="*/ 16859 w 17392"/>
                <a:gd name="connsiteY5" fmla="*/ 10428 h 20242"/>
                <a:gd name="connsiteX6" fmla="*/ 11767 w 17392"/>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2" h="20242">
                  <a:moveTo>
                    <a:pt x="11767" y="0"/>
                  </a:moveTo>
                  <a:cubicBezTo>
                    <a:pt x="9123" y="313"/>
                    <a:pt x="6639" y="1417"/>
                    <a:pt x="4633" y="3171"/>
                  </a:cubicBezTo>
                  <a:cubicBezTo>
                    <a:pt x="2633" y="4920"/>
                    <a:pt x="1204" y="7238"/>
                    <a:pt x="541" y="9815"/>
                  </a:cubicBezTo>
                  <a:cubicBezTo>
                    <a:pt x="-1115" y="15397"/>
                    <a:pt x="1155" y="20059"/>
                    <a:pt x="5633" y="20243"/>
                  </a:cubicBezTo>
                  <a:cubicBezTo>
                    <a:pt x="8277" y="19942"/>
                    <a:pt x="10767" y="18838"/>
                    <a:pt x="12773" y="17084"/>
                  </a:cubicBezTo>
                  <a:cubicBezTo>
                    <a:pt x="14779" y="15335"/>
                    <a:pt x="16202" y="13011"/>
                    <a:pt x="16859" y="10428"/>
                  </a:cubicBezTo>
                  <a:cubicBezTo>
                    <a:pt x="18514" y="4846"/>
                    <a:pt x="16183" y="184"/>
                    <a:pt x="11767" y="0"/>
                  </a:cubicBezTo>
                  <a:close/>
                </a:path>
              </a:pathLst>
            </a:custGeom>
            <a:solidFill>
              <a:srgbClr val="161616"/>
            </a:solidFill>
            <a:ln w="6134" cap="flat">
              <a:noFill/>
              <a:prstDash val="solid"/>
              <a:miter/>
            </a:ln>
          </p:spPr>
          <p:txBody>
            <a:bodyPr rtlCol="0" anchor="ctr"/>
            <a:lstStyle/>
            <a:p>
              <a:endParaRPr lang="en-AU"/>
            </a:p>
          </p:txBody>
        </p:sp>
        <p:sp>
          <p:nvSpPr>
            <p:cNvPr id="413" name="Freeform: Shape 412">
              <a:extLst>
                <a:ext uri="{FF2B5EF4-FFF2-40B4-BE49-F238E27FC236}">
                  <a16:creationId xmlns:a16="http://schemas.microsoft.com/office/drawing/2014/main" id="{8C0BBCBB-BE19-49F2-A8A4-D1DB2D7AF60B}"/>
                </a:ext>
              </a:extLst>
            </p:cNvPr>
            <p:cNvSpPr/>
            <p:nvPr/>
          </p:nvSpPr>
          <p:spPr>
            <a:xfrm>
              <a:off x="5808609" y="1520353"/>
              <a:ext cx="22069" cy="24781"/>
            </a:xfrm>
            <a:custGeom>
              <a:avLst/>
              <a:gdLst>
                <a:gd name="connsiteX0" fmla="*/ 8193 w 22069"/>
                <a:gd name="connsiteY0" fmla="*/ 24782 h 24781"/>
                <a:gd name="connsiteX1" fmla="*/ 7887 w 22069"/>
                <a:gd name="connsiteY1" fmla="*/ 24782 h 24781"/>
                <a:gd name="connsiteX2" fmla="*/ 4433 w 22069"/>
                <a:gd name="connsiteY2" fmla="*/ 23886 h 24781"/>
                <a:gd name="connsiteX3" fmla="*/ 1753 w 22069"/>
                <a:gd name="connsiteY3" fmla="*/ 21531 h 24781"/>
                <a:gd name="connsiteX4" fmla="*/ 60 w 22069"/>
                <a:gd name="connsiteY4" fmla="*/ 16593 h 24781"/>
                <a:gd name="connsiteX5" fmla="*/ 710 w 22069"/>
                <a:gd name="connsiteY5" fmla="*/ 11410 h 24781"/>
                <a:gd name="connsiteX6" fmla="*/ 5562 w 22069"/>
                <a:gd name="connsiteY6" fmla="*/ 3509 h 24781"/>
                <a:gd name="connsiteX7" fmla="*/ 14144 w 22069"/>
                <a:gd name="connsiteY7" fmla="*/ 0 h 24781"/>
                <a:gd name="connsiteX8" fmla="*/ 17597 w 22069"/>
                <a:gd name="connsiteY8" fmla="*/ 902 h 24781"/>
                <a:gd name="connsiteX9" fmla="*/ 20278 w 22069"/>
                <a:gd name="connsiteY9" fmla="*/ 3251 h 24781"/>
                <a:gd name="connsiteX10" fmla="*/ 22002 w 22069"/>
                <a:gd name="connsiteY10" fmla="*/ 8183 h 24781"/>
                <a:gd name="connsiteX11" fmla="*/ 21382 w 22069"/>
                <a:gd name="connsiteY11" fmla="*/ 13372 h 24781"/>
                <a:gd name="connsiteX12" fmla="*/ 16579 w 22069"/>
                <a:gd name="connsiteY12" fmla="*/ 21144 h 24781"/>
                <a:gd name="connsiteX13" fmla="*/ 8193 w 22069"/>
                <a:gd name="connsiteY13" fmla="*/ 24782 h 24781"/>
                <a:gd name="connsiteX14" fmla="*/ 13837 w 22069"/>
                <a:gd name="connsiteY14" fmla="*/ 4601 h 24781"/>
                <a:gd name="connsiteX15" fmla="*/ 8243 w 22069"/>
                <a:gd name="connsiteY15" fmla="*/ 7379 h 24781"/>
                <a:gd name="connsiteX16" fmla="*/ 5065 w 22069"/>
                <a:gd name="connsiteY16" fmla="*/ 12759 h 24781"/>
                <a:gd name="connsiteX17" fmla="*/ 4593 w 22069"/>
                <a:gd name="connsiteY17" fmla="*/ 15875 h 24781"/>
                <a:gd name="connsiteX18" fmla="*/ 5494 w 22069"/>
                <a:gd name="connsiteY18" fmla="*/ 18893 h 24781"/>
                <a:gd name="connsiteX19" fmla="*/ 6623 w 22069"/>
                <a:gd name="connsiteY19" fmla="*/ 19881 h 24781"/>
                <a:gd name="connsiteX20" fmla="*/ 8071 w 22069"/>
                <a:gd name="connsiteY20" fmla="*/ 20243 h 24781"/>
                <a:gd name="connsiteX21" fmla="*/ 13635 w 22069"/>
                <a:gd name="connsiteY21" fmla="*/ 17452 h 24781"/>
                <a:gd name="connsiteX22" fmla="*/ 16781 w 22069"/>
                <a:gd name="connsiteY22" fmla="*/ 12084 h 24781"/>
                <a:gd name="connsiteX23" fmla="*/ 17260 w 22069"/>
                <a:gd name="connsiteY23" fmla="*/ 8968 h 24781"/>
                <a:gd name="connsiteX24" fmla="*/ 16352 w 22069"/>
                <a:gd name="connsiteY24" fmla="*/ 5950 h 24781"/>
                <a:gd name="connsiteX25" fmla="*/ 15230 w 22069"/>
                <a:gd name="connsiteY25" fmla="*/ 4962 h 24781"/>
                <a:gd name="connsiteX26" fmla="*/ 13776 w 22069"/>
                <a:gd name="connsiteY26" fmla="*/ 4601 h 24781"/>
                <a:gd name="connsiteX27" fmla="*/ 13837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193" y="24782"/>
                  </a:moveTo>
                  <a:lnTo>
                    <a:pt x="7887" y="24782"/>
                  </a:lnTo>
                  <a:cubicBezTo>
                    <a:pt x="6685" y="24757"/>
                    <a:pt x="5501" y="24451"/>
                    <a:pt x="4433" y="23886"/>
                  </a:cubicBezTo>
                  <a:cubicBezTo>
                    <a:pt x="3372" y="23322"/>
                    <a:pt x="2452" y="22512"/>
                    <a:pt x="1753" y="21531"/>
                  </a:cubicBezTo>
                  <a:cubicBezTo>
                    <a:pt x="820" y="20034"/>
                    <a:pt x="244" y="18347"/>
                    <a:pt x="60" y="16593"/>
                  </a:cubicBezTo>
                  <a:cubicBezTo>
                    <a:pt x="-118" y="14838"/>
                    <a:pt x="103" y="13066"/>
                    <a:pt x="710" y="11410"/>
                  </a:cubicBezTo>
                  <a:cubicBezTo>
                    <a:pt x="1446" y="8330"/>
                    <a:pt x="3145" y="5557"/>
                    <a:pt x="5562" y="3509"/>
                  </a:cubicBezTo>
                  <a:cubicBezTo>
                    <a:pt x="7973" y="1454"/>
                    <a:pt x="10985" y="227"/>
                    <a:pt x="14144" y="0"/>
                  </a:cubicBezTo>
                  <a:cubicBezTo>
                    <a:pt x="15346" y="25"/>
                    <a:pt x="16530" y="331"/>
                    <a:pt x="17597" y="902"/>
                  </a:cubicBezTo>
                  <a:cubicBezTo>
                    <a:pt x="18665" y="1466"/>
                    <a:pt x="19579" y="2270"/>
                    <a:pt x="20278" y="3251"/>
                  </a:cubicBezTo>
                  <a:cubicBezTo>
                    <a:pt x="21223" y="4742"/>
                    <a:pt x="21812" y="6429"/>
                    <a:pt x="22002" y="8183"/>
                  </a:cubicBezTo>
                  <a:cubicBezTo>
                    <a:pt x="22192" y="9937"/>
                    <a:pt x="21983" y="11716"/>
                    <a:pt x="21382" y="13372"/>
                  </a:cubicBezTo>
                  <a:cubicBezTo>
                    <a:pt x="20609" y="16390"/>
                    <a:pt x="18935" y="19108"/>
                    <a:pt x="16579" y="21144"/>
                  </a:cubicBezTo>
                  <a:cubicBezTo>
                    <a:pt x="14217" y="23187"/>
                    <a:pt x="11291" y="24457"/>
                    <a:pt x="8193" y="24782"/>
                  </a:cubicBezTo>
                  <a:close/>
                  <a:moveTo>
                    <a:pt x="13837" y="4601"/>
                  </a:moveTo>
                  <a:cubicBezTo>
                    <a:pt x="11739" y="4962"/>
                    <a:pt x="9801" y="5932"/>
                    <a:pt x="8243" y="7379"/>
                  </a:cubicBezTo>
                  <a:cubicBezTo>
                    <a:pt x="6685" y="8827"/>
                    <a:pt x="5581" y="10698"/>
                    <a:pt x="5065" y="12759"/>
                  </a:cubicBezTo>
                  <a:cubicBezTo>
                    <a:pt x="4679" y="13753"/>
                    <a:pt x="4513" y="14814"/>
                    <a:pt x="4593" y="15875"/>
                  </a:cubicBezTo>
                  <a:cubicBezTo>
                    <a:pt x="4666" y="16936"/>
                    <a:pt x="4973" y="17967"/>
                    <a:pt x="5494" y="18893"/>
                  </a:cubicBezTo>
                  <a:cubicBezTo>
                    <a:pt x="5789" y="19304"/>
                    <a:pt x="6169" y="19648"/>
                    <a:pt x="6623" y="19881"/>
                  </a:cubicBezTo>
                  <a:cubicBezTo>
                    <a:pt x="7071" y="20114"/>
                    <a:pt x="7568" y="20237"/>
                    <a:pt x="8071" y="20243"/>
                  </a:cubicBezTo>
                  <a:cubicBezTo>
                    <a:pt x="10156" y="19869"/>
                    <a:pt x="12089" y="18899"/>
                    <a:pt x="13635" y="17452"/>
                  </a:cubicBezTo>
                  <a:cubicBezTo>
                    <a:pt x="15174" y="16004"/>
                    <a:pt x="16272" y="14139"/>
                    <a:pt x="16781" y="12084"/>
                  </a:cubicBezTo>
                  <a:cubicBezTo>
                    <a:pt x="17168" y="11097"/>
                    <a:pt x="17333" y="10029"/>
                    <a:pt x="17260" y="8968"/>
                  </a:cubicBezTo>
                  <a:cubicBezTo>
                    <a:pt x="17180" y="7907"/>
                    <a:pt x="16874" y="6876"/>
                    <a:pt x="16352" y="5950"/>
                  </a:cubicBezTo>
                  <a:cubicBezTo>
                    <a:pt x="16064" y="5539"/>
                    <a:pt x="15677" y="5202"/>
                    <a:pt x="15230" y="4962"/>
                  </a:cubicBezTo>
                  <a:cubicBezTo>
                    <a:pt x="14782" y="4729"/>
                    <a:pt x="14279" y="4607"/>
                    <a:pt x="13776" y="4601"/>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14" name="Freeform: Shape 413">
              <a:extLst>
                <a:ext uri="{FF2B5EF4-FFF2-40B4-BE49-F238E27FC236}">
                  <a16:creationId xmlns:a16="http://schemas.microsoft.com/office/drawing/2014/main" id="{F64DC258-A92B-440C-B13D-B519A85AB0C4}"/>
                </a:ext>
              </a:extLst>
            </p:cNvPr>
            <p:cNvSpPr/>
            <p:nvPr/>
          </p:nvSpPr>
          <p:spPr>
            <a:xfrm>
              <a:off x="5847668" y="1524034"/>
              <a:ext cx="17399" cy="20242"/>
            </a:xfrm>
            <a:custGeom>
              <a:avLst/>
              <a:gdLst>
                <a:gd name="connsiteX0" fmla="*/ 11767 w 17399"/>
                <a:gd name="connsiteY0" fmla="*/ 0 h 20242"/>
                <a:gd name="connsiteX1" fmla="*/ 4633 w 17399"/>
                <a:gd name="connsiteY1" fmla="*/ 3171 h 20242"/>
                <a:gd name="connsiteX2" fmla="*/ 541 w 17399"/>
                <a:gd name="connsiteY2" fmla="*/ 9815 h 20242"/>
                <a:gd name="connsiteX3" fmla="*/ 5633 w 17399"/>
                <a:gd name="connsiteY3" fmla="*/ 20243 h 20242"/>
                <a:gd name="connsiteX4" fmla="*/ 12773 w 17399"/>
                <a:gd name="connsiteY4" fmla="*/ 17084 h 20242"/>
                <a:gd name="connsiteX5" fmla="*/ 16858 w 17399"/>
                <a:gd name="connsiteY5" fmla="*/ 10428 h 20242"/>
                <a:gd name="connsiteX6" fmla="*/ 11767 w 17399"/>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11767" y="0"/>
                  </a:moveTo>
                  <a:cubicBezTo>
                    <a:pt x="9123" y="313"/>
                    <a:pt x="6639" y="1417"/>
                    <a:pt x="4633" y="3171"/>
                  </a:cubicBezTo>
                  <a:cubicBezTo>
                    <a:pt x="2627" y="4920"/>
                    <a:pt x="1204" y="7238"/>
                    <a:pt x="541" y="9815"/>
                  </a:cubicBezTo>
                  <a:cubicBezTo>
                    <a:pt x="-1115" y="15397"/>
                    <a:pt x="1155" y="20059"/>
                    <a:pt x="5633" y="20243"/>
                  </a:cubicBezTo>
                  <a:cubicBezTo>
                    <a:pt x="8277" y="19942"/>
                    <a:pt x="10767" y="18838"/>
                    <a:pt x="12773" y="17084"/>
                  </a:cubicBezTo>
                  <a:cubicBezTo>
                    <a:pt x="14779" y="15329"/>
                    <a:pt x="16202" y="13011"/>
                    <a:pt x="16858" y="10428"/>
                  </a:cubicBezTo>
                  <a:cubicBezTo>
                    <a:pt x="18514"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415" name="Freeform: Shape 414">
              <a:extLst>
                <a:ext uri="{FF2B5EF4-FFF2-40B4-BE49-F238E27FC236}">
                  <a16:creationId xmlns:a16="http://schemas.microsoft.com/office/drawing/2014/main" id="{323A2675-072A-4E11-92B3-7117212EC74D}"/>
                </a:ext>
              </a:extLst>
            </p:cNvPr>
            <p:cNvSpPr/>
            <p:nvPr/>
          </p:nvSpPr>
          <p:spPr>
            <a:xfrm>
              <a:off x="5845644" y="1521764"/>
              <a:ext cx="22085" cy="24781"/>
            </a:xfrm>
            <a:custGeom>
              <a:avLst/>
              <a:gdLst>
                <a:gd name="connsiteX0" fmla="*/ 7902 w 22085"/>
                <a:gd name="connsiteY0" fmla="*/ 24782 h 24781"/>
                <a:gd name="connsiteX1" fmla="*/ 4455 w 22085"/>
                <a:gd name="connsiteY1" fmla="*/ 23886 h 24781"/>
                <a:gd name="connsiteX2" fmla="*/ 1768 w 22085"/>
                <a:gd name="connsiteY2" fmla="*/ 21531 h 24781"/>
                <a:gd name="connsiteX3" fmla="*/ 69 w 22085"/>
                <a:gd name="connsiteY3" fmla="*/ 16599 h 24781"/>
                <a:gd name="connsiteX4" fmla="*/ 664 w 22085"/>
                <a:gd name="connsiteY4" fmla="*/ 11410 h 24781"/>
                <a:gd name="connsiteX5" fmla="*/ 5578 w 22085"/>
                <a:gd name="connsiteY5" fmla="*/ 3533 h 24781"/>
                <a:gd name="connsiteX6" fmla="*/ 14159 w 22085"/>
                <a:gd name="connsiteY6" fmla="*/ 0 h 24781"/>
                <a:gd name="connsiteX7" fmla="*/ 17613 w 22085"/>
                <a:gd name="connsiteY7" fmla="*/ 896 h 24781"/>
                <a:gd name="connsiteX8" fmla="*/ 20294 w 22085"/>
                <a:gd name="connsiteY8" fmla="*/ 3251 h 24781"/>
                <a:gd name="connsiteX9" fmla="*/ 22017 w 22085"/>
                <a:gd name="connsiteY9" fmla="*/ 8183 h 24781"/>
                <a:gd name="connsiteX10" fmla="*/ 21398 w 22085"/>
                <a:gd name="connsiteY10" fmla="*/ 13372 h 24781"/>
                <a:gd name="connsiteX11" fmla="*/ 16472 w 22085"/>
                <a:gd name="connsiteY11" fmla="*/ 21230 h 24781"/>
                <a:gd name="connsiteX12" fmla="*/ 7902 w 22085"/>
                <a:gd name="connsiteY12" fmla="*/ 24782 h 24781"/>
                <a:gd name="connsiteX13" fmla="*/ 13546 w 22085"/>
                <a:gd name="connsiteY13" fmla="*/ 4601 h 24781"/>
                <a:gd name="connsiteX14" fmla="*/ 7952 w 22085"/>
                <a:gd name="connsiteY14" fmla="*/ 7379 h 24781"/>
                <a:gd name="connsiteX15" fmla="*/ 4774 w 22085"/>
                <a:gd name="connsiteY15" fmla="*/ 12759 h 24781"/>
                <a:gd name="connsiteX16" fmla="*/ 4302 w 22085"/>
                <a:gd name="connsiteY16" fmla="*/ 15875 h 24781"/>
                <a:gd name="connsiteX17" fmla="*/ 5203 w 22085"/>
                <a:gd name="connsiteY17" fmla="*/ 18893 h 24781"/>
                <a:gd name="connsiteX18" fmla="*/ 6332 w 22085"/>
                <a:gd name="connsiteY18" fmla="*/ 19881 h 24781"/>
                <a:gd name="connsiteX19" fmla="*/ 7780 w 22085"/>
                <a:gd name="connsiteY19" fmla="*/ 20243 h 24781"/>
                <a:gd name="connsiteX20" fmla="*/ 13417 w 22085"/>
                <a:gd name="connsiteY20" fmla="*/ 17464 h 24781"/>
                <a:gd name="connsiteX21" fmla="*/ 16675 w 22085"/>
                <a:gd name="connsiteY21" fmla="*/ 12084 h 24781"/>
                <a:gd name="connsiteX22" fmla="*/ 17153 w 22085"/>
                <a:gd name="connsiteY22" fmla="*/ 8968 h 24781"/>
                <a:gd name="connsiteX23" fmla="*/ 16245 w 22085"/>
                <a:gd name="connsiteY23" fmla="*/ 5950 h 24781"/>
                <a:gd name="connsiteX24" fmla="*/ 15122 w 22085"/>
                <a:gd name="connsiteY24" fmla="*/ 4963 h 24781"/>
                <a:gd name="connsiteX25" fmla="*/ 13669 w 22085"/>
                <a:gd name="connsiteY25" fmla="*/ 4601 h 24781"/>
                <a:gd name="connsiteX26" fmla="*/ 13546 w 22085"/>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5" h="24781">
                  <a:moveTo>
                    <a:pt x="7902" y="24782"/>
                  </a:moveTo>
                  <a:cubicBezTo>
                    <a:pt x="6700" y="24757"/>
                    <a:pt x="5516" y="24451"/>
                    <a:pt x="4455" y="23886"/>
                  </a:cubicBezTo>
                  <a:cubicBezTo>
                    <a:pt x="3388" y="23322"/>
                    <a:pt x="2468" y="22512"/>
                    <a:pt x="1768" y="21531"/>
                  </a:cubicBezTo>
                  <a:cubicBezTo>
                    <a:pt x="842" y="20034"/>
                    <a:pt x="259" y="18347"/>
                    <a:pt x="69" y="16599"/>
                  </a:cubicBezTo>
                  <a:cubicBezTo>
                    <a:pt x="-121" y="14845"/>
                    <a:pt x="82" y="13072"/>
                    <a:pt x="664" y="11410"/>
                  </a:cubicBezTo>
                  <a:cubicBezTo>
                    <a:pt x="1437" y="8336"/>
                    <a:pt x="3155" y="5582"/>
                    <a:pt x="5578" y="3533"/>
                  </a:cubicBezTo>
                  <a:cubicBezTo>
                    <a:pt x="8001" y="1484"/>
                    <a:pt x="11000" y="252"/>
                    <a:pt x="14159" y="0"/>
                  </a:cubicBezTo>
                  <a:cubicBezTo>
                    <a:pt x="15368" y="25"/>
                    <a:pt x="16552" y="331"/>
                    <a:pt x="17613" y="896"/>
                  </a:cubicBezTo>
                  <a:cubicBezTo>
                    <a:pt x="18680" y="1466"/>
                    <a:pt x="19601" y="2270"/>
                    <a:pt x="20294" y="3251"/>
                  </a:cubicBezTo>
                  <a:cubicBezTo>
                    <a:pt x="21238" y="4742"/>
                    <a:pt x="21827" y="6429"/>
                    <a:pt x="22017" y="8183"/>
                  </a:cubicBezTo>
                  <a:cubicBezTo>
                    <a:pt x="22208" y="9937"/>
                    <a:pt x="21999" y="11710"/>
                    <a:pt x="21398" y="13372"/>
                  </a:cubicBezTo>
                  <a:cubicBezTo>
                    <a:pt x="20613" y="16440"/>
                    <a:pt x="18889" y="19182"/>
                    <a:pt x="16472" y="21230"/>
                  </a:cubicBezTo>
                  <a:cubicBezTo>
                    <a:pt x="14055" y="23273"/>
                    <a:pt x="11062" y="24512"/>
                    <a:pt x="7902" y="24782"/>
                  </a:cubicBezTo>
                  <a:close/>
                  <a:moveTo>
                    <a:pt x="13546" y="4601"/>
                  </a:moveTo>
                  <a:cubicBezTo>
                    <a:pt x="11454" y="4963"/>
                    <a:pt x="9510" y="5932"/>
                    <a:pt x="7952" y="7379"/>
                  </a:cubicBezTo>
                  <a:cubicBezTo>
                    <a:pt x="6394" y="8827"/>
                    <a:pt x="5290" y="10698"/>
                    <a:pt x="4774" y="12759"/>
                  </a:cubicBezTo>
                  <a:cubicBezTo>
                    <a:pt x="4388" y="13753"/>
                    <a:pt x="4228" y="14814"/>
                    <a:pt x="4302" y="15875"/>
                  </a:cubicBezTo>
                  <a:cubicBezTo>
                    <a:pt x="4376" y="16936"/>
                    <a:pt x="4682" y="17967"/>
                    <a:pt x="5203" y="18893"/>
                  </a:cubicBezTo>
                  <a:cubicBezTo>
                    <a:pt x="5498" y="19304"/>
                    <a:pt x="5884" y="19642"/>
                    <a:pt x="6332" y="19881"/>
                  </a:cubicBezTo>
                  <a:cubicBezTo>
                    <a:pt x="6780" y="20114"/>
                    <a:pt x="7277" y="20237"/>
                    <a:pt x="7780" y="20243"/>
                  </a:cubicBezTo>
                  <a:cubicBezTo>
                    <a:pt x="9890" y="19875"/>
                    <a:pt x="11841" y="18906"/>
                    <a:pt x="13417" y="17464"/>
                  </a:cubicBezTo>
                  <a:cubicBezTo>
                    <a:pt x="14994" y="16016"/>
                    <a:pt x="16122" y="14151"/>
                    <a:pt x="16675" y="12084"/>
                  </a:cubicBezTo>
                  <a:cubicBezTo>
                    <a:pt x="17067" y="11097"/>
                    <a:pt x="17227" y="10029"/>
                    <a:pt x="17153" y="8968"/>
                  </a:cubicBezTo>
                  <a:cubicBezTo>
                    <a:pt x="17079" y="7907"/>
                    <a:pt x="16766" y="6876"/>
                    <a:pt x="16245" y="5950"/>
                  </a:cubicBezTo>
                  <a:cubicBezTo>
                    <a:pt x="15957" y="5539"/>
                    <a:pt x="15570" y="5202"/>
                    <a:pt x="15122" y="4963"/>
                  </a:cubicBezTo>
                  <a:cubicBezTo>
                    <a:pt x="14675" y="4729"/>
                    <a:pt x="14178" y="4607"/>
                    <a:pt x="13669" y="4601"/>
                  </a:cubicBezTo>
                  <a:lnTo>
                    <a:pt x="13546" y="4601"/>
                  </a:lnTo>
                  <a:close/>
                </a:path>
              </a:pathLst>
            </a:custGeom>
            <a:solidFill>
              <a:srgbClr val="0E0E0E"/>
            </a:solidFill>
            <a:ln w="6134" cap="flat">
              <a:noFill/>
              <a:prstDash val="solid"/>
              <a:miter/>
            </a:ln>
          </p:spPr>
          <p:txBody>
            <a:bodyPr rtlCol="0" anchor="ctr"/>
            <a:lstStyle/>
            <a:p>
              <a:endParaRPr lang="en-AU"/>
            </a:p>
          </p:txBody>
        </p:sp>
        <p:sp>
          <p:nvSpPr>
            <p:cNvPr id="416" name="Freeform: Shape 415">
              <a:extLst>
                <a:ext uri="{FF2B5EF4-FFF2-40B4-BE49-F238E27FC236}">
                  <a16:creationId xmlns:a16="http://schemas.microsoft.com/office/drawing/2014/main" id="{B6BCF95C-6C3A-4A6D-8C41-8B01B9644042}"/>
                </a:ext>
              </a:extLst>
            </p:cNvPr>
            <p:cNvSpPr/>
            <p:nvPr/>
          </p:nvSpPr>
          <p:spPr>
            <a:xfrm>
              <a:off x="5884412" y="1525444"/>
              <a:ext cx="17399" cy="20242"/>
            </a:xfrm>
            <a:custGeom>
              <a:avLst/>
              <a:gdLst>
                <a:gd name="connsiteX0" fmla="*/ 16858 w 17399"/>
                <a:gd name="connsiteY0" fmla="*/ 10428 h 20242"/>
                <a:gd name="connsiteX1" fmla="*/ 11767 w 17399"/>
                <a:gd name="connsiteY1" fmla="*/ 0 h 20242"/>
                <a:gd name="connsiteX2" fmla="*/ 4633 w 17399"/>
                <a:gd name="connsiteY2" fmla="*/ 3171 h 20242"/>
                <a:gd name="connsiteX3" fmla="*/ 541 w 17399"/>
                <a:gd name="connsiteY3" fmla="*/ 9815 h 20242"/>
                <a:gd name="connsiteX4" fmla="*/ 5633 w 17399"/>
                <a:gd name="connsiteY4" fmla="*/ 20243 h 20242"/>
                <a:gd name="connsiteX5" fmla="*/ 12773 w 17399"/>
                <a:gd name="connsiteY5" fmla="*/ 17084 h 20242"/>
                <a:gd name="connsiteX6" fmla="*/ 16858 w 17399"/>
                <a:gd name="connsiteY6" fmla="*/ 10428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16858" y="10428"/>
                  </a:moveTo>
                  <a:cubicBezTo>
                    <a:pt x="18515" y="4846"/>
                    <a:pt x="16245" y="184"/>
                    <a:pt x="11767" y="0"/>
                  </a:cubicBezTo>
                  <a:cubicBezTo>
                    <a:pt x="9123" y="313"/>
                    <a:pt x="6639" y="1417"/>
                    <a:pt x="4633" y="3171"/>
                  </a:cubicBezTo>
                  <a:cubicBezTo>
                    <a:pt x="2633" y="4920"/>
                    <a:pt x="1204" y="7238"/>
                    <a:pt x="541" y="9815"/>
                  </a:cubicBezTo>
                  <a:cubicBezTo>
                    <a:pt x="-1115" y="15397"/>
                    <a:pt x="1155" y="20059"/>
                    <a:pt x="5633" y="20243"/>
                  </a:cubicBezTo>
                  <a:cubicBezTo>
                    <a:pt x="8277" y="19942"/>
                    <a:pt x="10773" y="18838"/>
                    <a:pt x="12773" y="17084"/>
                  </a:cubicBezTo>
                  <a:cubicBezTo>
                    <a:pt x="14779" y="15329"/>
                    <a:pt x="16202" y="13011"/>
                    <a:pt x="16858" y="10428"/>
                  </a:cubicBezTo>
                  <a:close/>
                </a:path>
              </a:pathLst>
            </a:custGeom>
            <a:solidFill>
              <a:srgbClr val="161616"/>
            </a:solidFill>
            <a:ln w="6134" cap="flat">
              <a:noFill/>
              <a:prstDash val="solid"/>
              <a:miter/>
            </a:ln>
          </p:spPr>
          <p:txBody>
            <a:bodyPr rtlCol="0" anchor="ctr"/>
            <a:lstStyle/>
            <a:p>
              <a:endParaRPr lang="en-AU"/>
            </a:p>
          </p:txBody>
        </p:sp>
        <p:sp>
          <p:nvSpPr>
            <p:cNvPr id="417" name="Freeform: Shape 416">
              <a:extLst>
                <a:ext uri="{FF2B5EF4-FFF2-40B4-BE49-F238E27FC236}">
                  <a16:creationId xmlns:a16="http://schemas.microsoft.com/office/drawing/2014/main" id="{5B82152F-82EF-42EB-A117-66F888EF3722}"/>
                </a:ext>
              </a:extLst>
            </p:cNvPr>
            <p:cNvSpPr/>
            <p:nvPr/>
          </p:nvSpPr>
          <p:spPr>
            <a:xfrm>
              <a:off x="5882081" y="1523175"/>
              <a:ext cx="22085" cy="24782"/>
            </a:xfrm>
            <a:custGeom>
              <a:avLst/>
              <a:gdLst>
                <a:gd name="connsiteX0" fmla="*/ 8270 w 22085"/>
                <a:gd name="connsiteY0" fmla="*/ 24782 h 24782"/>
                <a:gd name="connsiteX1" fmla="*/ 7902 w 22085"/>
                <a:gd name="connsiteY1" fmla="*/ 24782 h 24782"/>
                <a:gd name="connsiteX2" fmla="*/ 4449 w 22085"/>
                <a:gd name="connsiteY2" fmla="*/ 23886 h 24782"/>
                <a:gd name="connsiteX3" fmla="*/ 1768 w 22085"/>
                <a:gd name="connsiteY3" fmla="*/ 21531 h 24782"/>
                <a:gd name="connsiteX4" fmla="*/ 69 w 22085"/>
                <a:gd name="connsiteY4" fmla="*/ 16599 h 24782"/>
                <a:gd name="connsiteX5" fmla="*/ 664 w 22085"/>
                <a:gd name="connsiteY5" fmla="*/ 11410 h 24782"/>
                <a:gd name="connsiteX6" fmla="*/ 5541 w 22085"/>
                <a:gd name="connsiteY6" fmla="*/ 3490 h 24782"/>
                <a:gd name="connsiteX7" fmla="*/ 14159 w 22085"/>
                <a:gd name="connsiteY7" fmla="*/ 0 h 24782"/>
                <a:gd name="connsiteX8" fmla="*/ 17619 w 22085"/>
                <a:gd name="connsiteY8" fmla="*/ 883 h 24782"/>
                <a:gd name="connsiteX9" fmla="*/ 20294 w 22085"/>
                <a:gd name="connsiteY9" fmla="*/ 3251 h 24782"/>
                <a:gd name="connsiteX10" fmla="*/ 22017 w 22085"/>
                <a:gd name="connsiteY10" fmla="*/ 8183 h 24782"/>
                <a:gd name="connsiteX11" fmla="*/ 21398 w 22085"/>
                <a:gd name="connsiteY11" fmla="*/ 13373 h 24782"/>
                <a:gd name="connsiteX12" fmla="*/ 16619 w 22085"/>
                <a:gd name="connsiteY12" fmla="*/ 21126 h 24782"/>
                <a:gd name="connsiteX13" fmla="*/ 8270 w 22085"/>
                <a:gd name="connsiteY13" fmla="*/ 24782 h 24782"/>
                <a:gd name="connsiteX14" fmla="*/ 13853 w 22085"/>
                <a:gd name="connsiteY14" fmla="*/ 4601 h 24782"/>
                <a:gd name="connsiteX15" fmla="*/ 8259 w 22085"/>
                <a:gd name="connsiteY15" fmla="*/ 7379 h 24782"/>
                <a:gd name="connsiteX16" fmla="*/ 5081 w 22085"/>
                <a:gd name="connsiteY16" fmla="*/ 12759 h 24782"/>
                <a:gd name="connsiteX17" fmla="*/ 4608 w 22085"/>
                <a:gd name="connsiteY17" fmla="*/ 15875 h 24782"/>
                <a:gd name="connsiteX18" fmla="*/ 5510 w 22085"/>
                <a:gd name="connsiteY18" fmla="*/ 18893 h 24782"/>
                <a:gd name="connsiteX19" fmla="*/ 6639 w 22085"/>
                <a:gd name="connsiteY19" fmla="*/ 19881 h 24782"/>
                <a:gd name="connsiteX20" fmla="*/ 8087 w 22085"/>
                <a:gd name="connsiteY20" fmla="*/ 20243 h 24782"/>
                <a:gd name="connsiteX21" fmla="*/ 13724 w 22085"/>
                <a:gd name="connsiteY21" fmla="*/ 17464 h 24782"/>
                <a:gd name="connsiteX22" fmla="*/ 16981 w 22085"/>
                <a:gd name="connsiteY22" fmla="*/ 12084 h 24782"/>
                <a:gd name="connsiteX23" fmla="*/ 17460 w 22085"/>
                <a:gd name="connsiteY23" fmla="*/ 8968 h 24782"/>
                <a:gd name="connsiteX24" fmla="*/ 16552 w 22085"/>
                <a:gd name="connsiteY24" fmla="*/ 5950 h 24782"/>
                <a:gd name="connsiteX25" fmla="*/ 15429 w 22085"/>
                <a:gd name="connsiteY25" fmla="*/ 4963 h 24782"/>
                <a:gd name="connsiteX26" fmla="*/ 13976 w 22085"/>
                <a:gd name="connsiteY26" fmla="*/ 4601 h 24782"/>
                <a:gd name="connsiteX27" fmla="*/ 13853 w 22085"/>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70" y="24782"/>
                  </a:moveTo>
                  <a:lnTo>
                    <a:pt x="7902" y="24782"/>
                  </a:lnTo>
                  <a:cubicBezTo>
                    <a:pt x="6700" y="24757"/>
                    <a:pt x="5516" y="24451"/>
                    <a:pt x="4449" y="23886"/>
                  </a:cubicBezTo>
                  <a:cubicBezTo>
                    <a:pt x="3388" y="23322"/>
                    <a:pt x="2468" y="22512"/>
                    <a:pt x="1768" y="21531"/>
                  </a:cubicBezTo>
                  <a:cubicBezTo>
                    <a:pt x="842" y="20034"/>
                    <a:pt x="259" y="18347"/>
                    <a:pt x="69" y="16599"/>
                  </a:cubicBezTo>
                  <a:cubicBezTo>
                    <a:pt x="-121" y="14845"/>
                    <a:pt x="82" y="13072"/>
                    <a:pt x="664" y="11410"/>
                  </a:cubicBezTo>
                  <a:cubicBezTo>
                    <a:pt x="1407" y="8318"/>
                    <a:pt x="3112" y="5545"/>
                    <a:pt x="5541" y="3490"/>
                  </a:cubicBezTo>
                  <a:cubicBezTo>
                    <a:pt x="7970" y="1435"/>
                    <a:pt x="10988" y="215"/>
                    <a:pt x="14159" y="0"/>
                  </a:cubicBezTo>
                  <a:cubicBezTo>
                    <a:pt x="15368" y="18"/>
                    <a:pt x="16552" y="319"/>
                    <a:pt x="17619" y="883"/>
                  </a:cubicBezTo>
                  <a:cubicBezTo>
                    <a:pt x="18686" y="1448"/>
                    <a:pt x="19607" y="2264"/>
                    <a:pt x="20294" y="3251"/>
                  </a:cubicBezTo>
                  <a:cubicBezTo>
                    <a:pt x="21238" y="4742"/>
                    <a:pt x="21827" y="6429"/>
                    <a:pt x="22017" y="8183"/>
                  </a:cubicBezTo>
                  <a:cubicBezTo>
                    <a:pt x="22208" y="9937"/>
                    <a:pt x="21999" y="11710"/>
                    <a:pt x="21398" y="13373"/>
                  </a:cubicBezTo>
                  <a:cubicBezTo>
                    <a:pt x="20631" y="16384"/>
                    <a:pt x="18963" y="19090"/>
                    <a:pt x="16619" y="21126"/>
                  </a:cubicBezTo>
                  <a:cubicBezTo>
                    <a:pt x="14276" y="23169"/>
                    <a:pt x="11362" y="24445"/>
                    <a:pt x="8270" y="24782"/>
                  </a:cubicBezTo>
                  <a:close/>
                  <a:moveTo>
                    <a:pt x="13853" y="4601"/>
                  </a:moveTo>
                  <a:cubicBezTo>
                    <a:pt x="11761" y="4963"/>
                    <a:pt x="9816" y="5932"/>
                    <a:pt x="8259" y="7379"/>
                  </a:cubicBezTo>
                  <a:cubicBezTo>
                    <a:pt x="6700" y="8827"/>
                    <a:pt x="5596" y="10698"/>
                    <a:pt x="5081" y="12759"/>
                  </a:cubicBezTo>
                  <a:cubicBezTo>
                    <a:pt x="4695" y="13753"/>
                    <a:pt x="4535" y="14814"/>
                    <a:pt x="4608" y="15875"/>
                  </a:cubicBezTo>
                  <a:cubicBezTo>
                    <a:pt x="4682" y="16936"/>
                    <a:pt x="4989" y="17967"/>
                    <a:pt x="5510" y="18893"/>
                  </a:cubicBezTo>
                  <a:cubicBezTo>
                    <a:pt x="5805" y="19304"/>
                    <a:pt x="6191" y="19642"/>
                    <a:pt x="6639" y="19881"/>
                  </a:cubicBezTo>
                  <a:cubicBezTo>
                    <a:pt x="7087" y="20114"/>
                    <a:pt x="7583" y="20237"/>
                    <a:pt x="8087" y="20243"/>
                  </a:cubicBezTo>
                  <a:cubicBezTo>
                    <a:pt x="10197" y="19869"/>
                    <a:pt x="12147" y="18906"/>
                    <a:pt x="13724" y="17464"/>
                  </a:cubicBezTo>
                  <a:cubicBezTo>
                    <a:pt x="15300" y="16016"/>
                    <a:pt x="16429" y="14152"/>
                    <a:pt x="16981" y="12084"/>
                  </a:cubicBezTo>
                  <a:cubicBezTo>
                    <a:pt x="17368" y="11097"/>
                    <a:pt x="17533" y="10029"/>
                    <a:pt x="17460" y="8968"/>
                  </a:cubicBezTo>
                  <a:cubicBezTo>
                    <a:pt x="17386" y="7907"/>
                    <a:pt x="17073" y="6876"/>
                    <a:pt x="16552" y="5950"/>
                  </a:cubicBezTo>
                  <a:cubicBezTo>
                    <a:pt x="16264" y="5539"/>
                    <a:pt x="15877" y="5202"/>
                    <a:pt x="15429" y="4963"/>
                  </a:cubicBezTo>
                  <a:cubicBezTo>
                    <a:pt x="14981" y="4729"/>
                    <a:pt x="14484" y="4607"/>
                    <a:pt x="13976" y="4601"/>
                  </a:cubicBezTo>
                  <a:lnTo>
                    <a:pt x="13853" y="4601"/>
                  </a:lnTo>
                  <a:close/>
                </a:path>
              </a:pathLst>
            </a:custGeom>
            <a:solidFill>
              <a:srgbClr val="0E0E0E"/>
            </a:solidFill>
            <a:ln w="6134" cap="flat">
              <a:noFill/>
              <a:prstDash val="solid"/>
              <a:miter/>
            </a:ln>
          </p:spPr>
          <p:txBody>
            <a:bodyPr rtlCol="0" anchor="ctr"/>
            <a:lstStyle/>
            <a:p>
              <a:endParaRPr lang="en-AU"/>
            </a:p>
          </p:txBody>
        </p:sp>
        <p:sp>
          <p:nvSpPr>
            <p:cNvPr id="418" name="Freeform: Shape 417">
              <a:extLst>
                <a:ext uri="{FF2B5EF4-FFF2-40B4-BE49-F238E27FC236}">
                  <a16:creationId xmlns:a16="http://schemas.microsoft.com/office/drawing/2014/main" id="{16A5A777-0413-4CA6-A309-63D9BFBB7883}"/>
                </a:ext>
              </a:extLst>
            </p:cNvPr>
            <p:cNvSpPr/>
            <p:nvPr/>
          </p:nvSpPr>
          <p:spPr>
            <a:xfrm>
              <a:off x="5921156" y="1526855"/>
              <a:ext cx="17399" cy="20242"/>
            </a:xfrm>
            <a:custGeom>
              <a:avLst/>
              <a:gdLst>
                <a:gd name="connsiteX0" fmla="*/ 541 w 17399"/>
                <a:gd name="connsiteY0" fmla="*/ 9815 h 20242"/>
                <a:gd name="connsiteX1" fmla="*/ 5633 w 17399"/>
                <a:gd name="connsiteY1" fmla="*/ 20243 h 20242"/>
                <a:gd name="connsiteX2" fmla="*/ 12779 w 17399"/>
                <a:gd name="connsiteY2" fmla="*/ 17084 h 20242"/>
                <a:gd name="connsiteX3" fmla="*/ 16858 w 17399"/>
                <a:gd name="connsiteY3" fmla="*/ 10428 h 20242"/>
                <a:gd name="connsiteX4" fmla="*/ 11767 w 17399"/>
                <a:gd name="connsiteY4" fmla="*/ 0 h 20242"/>
                <a:gd name="connsiteX5" fmla="*/ 4639 w 17399"/>
                <a:gd name="connsiteY5" fmla="*/ 3171 h 20242"/>
                <a:gd name="connsiteX6" fmla="*/ 541 w 17399"/>
                <a:gd name="connsiteY6" fmla="*/ 9815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242">
                  <a:moveTo>
                    <a:pt x="541" y="9815"/>
                  </a:moveTo>
                  <a:cubicBezTo>
                    <a:pt x="-1115" y="15397"/>
                    <a:pt x="1155" y="20059"/>
                    <a:pt x="5633" y="20243"/>
                  </a:cubicBezTo>
                  <a:cubicBezTo>
                    <a:pt x="8283" y="19942"/>
                    <a:pt x="10773" y="18838"/>
                    <a:pt x="12779" y="17084"/>
                  </a:cubicBezTo>
                  <a:cubicBezTo>
                    <a:pt x="14779" y="15329"/>
                    <a:pt x="16208" y="13011"/>
                    <a:pt x="16858" y="10428"/>
                  </a:cubicBezTo>
                  <a:cubicBezTo>
                    <a:pt x="18515" y="4846"/>
                    <a:pt x="16245" y="184"/>
                    <a:pt x="11767" y="0"/>
                  </a:cubicBezTo>
                  <a:cubicBezTo>
                    <a:pt x="9123" y="313"/>
                    <a:pt x="6639" y="1417"/>
                    <a:pt x="4639" y="3171"/>
                  </a:cubicBezTo>
                  <a:cubicBezTo>
                    <a:pt x="2633" y="4920"/>
                    <a:pt x="1204" y="7238"/>
                    <a:pt x="541" y="9815"/>
                  </a:cubicBezTo>
                  <a:close/>
                </a:path>
              </a:pathLst>
            </a:custGeom>
            <a:solidFill>
              <a:srgbClr val="161616"/>
            </a:solidFill>
            <a:ln w="6134" cap="flat">
              <a:noFill/>
              <a:prstDash val="solid"/>
              <a:miter/>
            </a:ln>
          </p:spPr>
          <p:txBody>
            <a:bodyPr rtlCol="0" anchor="ctr"/>
            <a:lstStyle/>
            <a:p>
              <a:endParaRPr lang="en-AU"/>
            </a:p>
          </p:txBody>
        </p:sp>
        <p:sp>
          <p:nvSpPr>
            <p:cNvPr id="419" name="Freeform: Shape 418">
              <a:extLst>
                <a:ext uri="{FF2B5EF4-FFF2-40B4-BE49-F238E27FC236}">
                  <a16:creationId xmlns:a16="http://schemas.microsoft.com/office/drawing/2014/main" id="{0FA374E1-0F93-4DDA-884F-74D8E9E67F95}"/>
                </a:ext>
              </a:extLst>
            </p:cNvPr>
            <p:cNvSpPr/>
            <p:nvPr/>
          </p:nvSpPr>
          <p:spPr>
            <a:xfrm>
              <a:off x="5919125" y="1524586"/>
              <a:ext cx="22029" cy="24782"/>
            </a:xfrm>
            <a:custGeom>
              <a:avLst/>
              <a:gdLst>
                <a:gd name="connsiteX0" fmla="*/ 7909 w 22029"/>
                <a:gd name="connsiteY0" fmla="*/ 24782 h 24782"/>
                <a:gd name="connsiteX1" fmla="*/ 4455 w 22029"/>
                <a:gd name="connsiteY1" fmla="*/ 23887 h 24782"/>
                <a:gd name="connsiteX2" fmla="*/ 1775 w 22029"/>
                <a:gd name="connsiteY2" fmla="*/ 21531 h 24782"/>
                <a:gd name="connsiteX3" fmla="*/ 69 w 22029"/>
                <a:gd name="connsiteY3" fmla="*/ 16593 h 24782"/>
                <a:gd name="connsiteX4" fmla="*/ 670 w 22029"/>
                <a:gd name="connsiteY4" fmla="*/ 11410 h 24782"/>
                <a:gd name="connsiteX5" fmla="*/ 5547 w 22029"/>
                <a:gd name="connsiteY5" fmla="*/ 3539 h 24782"/>
                <a:gd name="connsiteX6" fmla="*/ 14104 w 22029"/>
                <a:gd name="connsiteY6" fmla="*/ 0 h 24782"/>
                <a:gd name="connsiteX7" fmla="*/ 17558 w 22029"/>
                <a:gd name="connsiteY7" fmla="*/ 896 h 24782"/>
                <a:gd name="connsiteX8" fmla="*/ 20238 w 22029"/>
                <a:gd name="connsiteY8" fmla="*/ 3251 h 24782"/>
                <a:gd name="connsiteX9" fmla="*/ 21962 w 22029"/>
                <a:gd name="connsiteY9" fmla="*/ 8183 h 24782"/>
                <a:gd name="connsiteX10" fmla="*/ 21343 w 22029"/>
                <a:gd name="connsiteY10" fmla="*/ 13373 h 24782"/>
                <a:gd name="connsiteX11" fmla="*/ 16429 w 22029"/>
                <a:gd name="connsiteY11" fmla="*/ 21200 h 24782"/>
                <a:gd name="connsiteX12" fmla="*/ 7909 w 22029"/>
                <a:gd name="connsiteY12" fmla="*/ 24782 h 24782"/>
                <a:gd name="connsiteX13" fmla="*/ 4780 w 22029"/>
                <a:gd name="connsiteY13" fmla="*/ 12514 h 24782"/>
                <a:gd name="connsiteX14" fmla="*/ 4302 w 22029"/>
                <a:gd name="connsiteY14" fmla="*/ 15630 h 24782"/>
                <a:gd name="connsiteX15" fmla="*/ 5210 w 22029"/>
                <a:gd name="connsiteY15" fmla="*/ 18648 h 24782"/>
                <a:gd name="connsiteX16" fmla="*/ 6332 w 22029"/>
                <a:gd name="connsiteY16" fmla="*/ 19635 h 24782"/>
                <a:gd name="connsiteX17" fmla="*/ 7786 w 22029"/>
                <a:gd name="connsiteY17" fmla="*/ 19997 h 24782"/>
                <a:gd name="connsiteX18" fmla="*/ 13344 w 22029"/>
                <a:gd name="connsiteY18" fmla="*/ 17206 h 24782"/>
                <a:gd name="connsiteX19" fmla="*/ 16496 w 22029"/>
                <a:gd name="connsiteY19" fmla="*/ 11839 h 24782"/>
                <a:gd name="connsiteX20" fmla="*/ 16969 w 22029"/>
                <a:gd name="connsiteY20" fmla="*/ 8723 h 24782"/>
                <a:gd name="connsiteX21" fmla="*/ 16067 w 22029"/>
                <a:gd name="connsiteY21" fmla="*/ 5705 h 24782"/>
                <a:gd name="connsiteX22" fmla="*/ 14938 w 22029"/>
                <a:gd name="connsiteY22" fmla="*/ 4717 h 24782"/>
                <a:gd name="connsiteX23" fmla="*/ 13491 w 22029"/>
                <a:gd name="connsiteY23" fmla="*/ 4355 h 24782"/>
                <a:gd name="connsiteX24" fmla="*/ 7853 w 22029"/>
                <a:gd name="connsiteY24" fmla="*/ 7140 h 24782"/>
                <a:gd name="connsiteX25" fmla="*/ 4596 w 22029"/>
                <a:gd name="connsiteY25" fmla="*/ 12514 h 24782"/>
                <a:gd name="connsiteX26" fmla="*/ 4780 w 22029"/>
                <a:gd name="connsiteY26"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29" h="24782">
                  <a:moveTo>
                    <a:pt x="7909" y="24782"/>
                  </a:moveTo>
                  <a:cubicBezTo>
                    <a:pt x="6700" y="24758"/>
                    <a:pt x="5522" y="24451"/>
                    <a:pt x="4455" y="23887"/>
                  </a:cubicBezTo>
                  <a:cubicBezTo>
                    <a:pt x="3388" y="23322"/>
                    <a:pt x="2474" y="22512"/>
                    <a:pt x="1775" y="21531"/>
                  </a:cubicBezTo>
                  <a:cubicBezTo>
                    <a:pt x="842" y="20034"/>
                    <a:pt x="259" y="18347"/>
                    <a:pt x="69" y="16593"/>
                  </a:cubicBezTo>
                  <a:cubicBezTo>
                    <a:pt x="-121" y="14845"/>
                    <a:pt x="82" y="13072"/>
                    <a:pt x="670" y="11410"/>
                  </a:cubicBezTo>
                  <a:cubicBezTo>
                    <a:pt x="1431" y="8342"/>
                    <a:pt x="3136" y="5588"/>
                    <a:pt x="5547" y="3539"/>
                  </a:cubicBezTo>
                  <a:cubicBezTo>
                    <a:pt x="7958" y="1491"/>
                    <a:pt x="10951" y="252"/>
                    <a:pt x="14104" y="0"/>
                  </a:cubicBezTo>
                  <a:cubicBezTo>
                    <a:pt x="15306" y="25"/>
                    <a:pt x="16490" y="331"/>
                    <a:pt x="17558" y="896"/>
                  </a:cubicBezTo>
                  <a:cubicBezTo>
                    <a:pt x="18619" y="1460"/>
                    <a:pt x="19539" y="2270"/>
                    <a:pt x="20238" y="3251"/>
                  </a:cubicBezTo>
                  <a:cubicBezTo>
                    <a:pt x="21177" y="4742"/>
                    <a:pt x="21766" y="6429"/>
                    <a:pt x="21962" y="8183"/>
                  </a:cubicBezTo>
                  <a:cubicBezTo>
                    <a:pt x="22152" y="9937"/>
                    <a:pt x="21937" y="11710"/>
                    <a:pt x="21343" y="13373"/>
                  </a:cubicBezTo>
                  <a:cubicBezTo>
                    <a:pt x="20545" y="16427"/>
                    <a:pt x="18834" y="19157"/>
                    <a:pt x="16429" y="21200"/>
                  </a:cubicBezTo>
                  <a:cubicBezTo>
                    <a:pt x="14025" y="23242"/>
                    <a:pt x="11049" y="24494"/>
                    <a:pt x="7909" y="24782"/>
                  </a:cubicBezTo>
                  <a:close/>
                  <a:moveTo>
                    <a:pt x="4780" y="12514"/>
                  </a:moveTo>
                  <a:cubicBezTo>
                    <a:pt x="4394" y="13501"/>
                    <a:pt x="4228" y="14569"/>
                    <a:pt x="4302" y="15630"/>
                  </a:cubicBezTo>
                  <a:cubicBezTo>
                    <a:pt x="4376" y="16691"/>
                    <a:pt x="4688" y="17722"/>
                    <a:pt x="5210" y="18648"/>
                  </a:cubicBezTo>
                  <a:cubicBezTo>
                    <a:pt x="5498" y="19059"/>
                    <a:pt x="5884" y="19396"/>
                    <a:pt x="6332" y="19635"/>
                  </a:cubicBezTo>
                  <a:cubicBezTo>
                    <a:pt x="6780" y="19869"/>
                    <a:pt x="7277" y="19991"/>
                    <a:pt x="7786" y="19997"/>
                  </a:cubicBezTo>
                  <a:cubicBezTo>
                    <a:pt x="9872" y="19623"/>
                    <a:pt x="11798" y="18654"/>
                    <a:pt x="13344" y="17206"/>
                  </a:cubicBezTo>
                  <a:cubicBezTo>
                    <a:pt x="14889" y="15759"/>
                    <a:pt x="15987" y="13894"/>
                    <a:pt x="16496" y="11839"/>
                  </a:cubicBezTo>
                  <a:cubicBezTo>
                    <a:pt x="16883" y="10851"/>
                    <a:pt x="17042" y="9784"/>
                    <a:pt x="16969" y="8723"/>
                  </a:cubicBezTo>
                  <a:cubicBezTo>
                    <a:pt x="16895" y="7662"/>
                    <a:pt x="16588" y="6631"/>
                    <a:pt x="16067" y="5705"/>
                  </a:cubicBezTo>
                  <a:cubicBezTo>
                    <a:pt x="15773" y="5294"/>
                    <a:pt x="15386" y="4956"/>
                    <a:pt x="14938" y="4717"/>
                  </a:cubicBezTo>
                  <a:cubicBezTo>
                    <a:pt x="14491" y="4484"/>
                    <a:pt x="13994" y="4361"/>
                    <a:pt x="13491" y="4355"/>
                  </a:cubicBezTo>
                  <a:cubicBezTo>
                    <a:pt x="11387" y="4730"/>
                    <a:pt x="9430" y="5693"/>
                    <a:pt x="7853" y="7140"/>
                  </a:cubicBezTo>
                  <a:cubicBezTo>
                    <a:pt x="6277" y="8582"/>
                    <a:pt x="5148" y="10447"/>
                    <a:pt x="4596" y="12514"/>
                  </a:cubicBezTo>
                  <a:lnTo>
                    <a:pt x="4780" y="12514"/>
                  </a:lnTo>
                  <a:close/>
                </a:path>
              </a:pathLst>
            </a:custGeom>
            <a:solidFill>
              <a:srgbClr val="0E0E0E"/>
            </a:solidFill>
            <a:ln w="6134" cap="flat">
              <a:no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30F027C6-8C8B-48A6-A8D9-5627A31BA7BD}"/>
                </a:ext>
              </a:extLst>
            </p:cNvPr>
            <p:cNvSpPr/>
            <p:nvPr/>
          </p:nvSpPr>
          <p:spPr>
            <a:xfrm>
              <a:off x="5957899" y="1528266"/>
              <a:ext cx="17421" cy="20242"/>
            </a:xfrm>
            <a:custGeom>
              <a:avLst/>
              <a:gdLst>
                <a:gd name="connsiteX0" fmla="*/ 11767 w 17421"/>
                <a:gd name="connsiteY0" fmla="*/ 0 h 20242"/>
                <a:gd name="connsiteX1" fmla="*/ 4633 w 17421"/>
                <a:gd name="connsiteY1" fmla="*/ 3171 h 20242"/>
                <a:gd name="connsiteX2" fmla="*/ 541 w 17421"/>
                <a:gd name="connsiteY2" fmla="*/ 9815 h 20242"/>
                <a:gd name="connsiteX3" fmla="*/ 5633 w 17421"/>
                <a:gd name="connsiteY3" fmla="*/ 20243 h 20242"/>
                <a:gd name="connsiteX4" fmla="*/ 12773 w 17421"/>
                <a:gd name="connsiteY4" fmla="*/ 17084 h 20242"/>
                <a:gd name="connsiteX5" fmla="*/ 16858 w 17421"/>
                <a:gd name="connsiteY5" fmla="*/ 10428 h 20242"/>
                <a:gd name="connsiteX6" fmla="*/ 11767 w 17421"/>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21" h="20242">
                  <a:moveTo>
                    <a:pt x="11767" y="0"/>
                  </a:moveTo>
                  <a:cubicBezTo>
                    <a:pt x="9123" y="313"/>
                    <a:pt x="6639" y="1417"/>
                    <a:pt x="4633" y="3171"/>
                  </a:cubicBezTo>
                  <a:cubicBezTo>
                    <a:pt x="2633" y="4920"/>
                    <a:pt x="1204" y="7238"/>
                    <a:pt x="541" y="9815"/>
                  </a:cubicBezTo>
                  <a:cubicBezTo>
                    <a:pt x="-1115" y="15397"/>
                    <a:pt x="1155" y="20059"/>
                    <a:pt x="5633" y="20243"/>
                  </a:cubicBezTo>
                  <a:cubicBezTo>
                    <a:pt x="8277" y="19942"/>
                    <a:pt x="10767" y="18838"/>
                    <a:pt x="12773" y="17084"/>
                  </a:cubicBezTo>
                  <a:cubicBezTo>
                    <a:pt x="14779" y="15329"/>
                    <a:pt x="16202" y="13011"/>
                    <a:pt x="16858" y="10428"/>
                  </a:cubicBezTo>
                  <a:cubicBezTo>
                    <a:pt x="18515" y="4846"/>
                    <a:pt x="16429" y="184"/>
                    <a:pt x="11767" y="0"/>
                  </a:cubicBezTo>
                  <a:close/>
                </a:path>
              </a:pathLst>
            </a:custGeom>
            <a:solidFill>
              <a:srgbClr val="161616"/>
            </a:solidFill>
            <a:ln w="6134" cap="flat">
              <a:noFill/>
              <a:prstDash val="solid"/>
              <a:miter/>
            </a:ln>
          </p:spPr>
          <p:txBody>
            <a:bodyPr rtlCol="0" anchor="ctr"/>
            <a:lstStyle/>
            <a:p>
              <a:endParaRPr lang="en-AU"/>
            </a:p>
          </p:txBody>
        </p:sp>
        <p:sp>
          <p:nvSpPr>
            <p:cNvPr id="421" name="Freeform: Shape 420">
              <a:extLst>
                <a:ext uri="{FF2B5EF4-FFF2-40B4-BE49-F238E27FC236}">
                  <a16:creationId xmlns:a16="http://schemas.microsoft.com/office/drawing/2014/main" id="{2660467D-7A0C-4377-94EB-C2A0DEDCA45E}"/>
                </a:ext>
              </a:extLst>
            </p:cNvPr>
            <p:cNvSpPr/>
            <p:nvPr/>
          </p:nvSpPr>
          <p:spPr>
            <a:xfrm>
              <a:off x="5955584" y="1525997"/>
              <a:ext cx="22069" cy="24781"/>
            </a:xfrm>
            <a:custGeom>
              <a:avLst/>
              <a:gdLst>
                <a:gd name="connsiteX0" fmla="*/ 8255 w 22069"/>
                <a:gd name="connsiteY0" fmla="*/ 24782 h 24781"/>
                <a:gd name="connsiteX1" fmla="*/ 7887 w 22069"/>
                <a:gd name="connsiteY1" fmla="*/ 24782 h 24781"/>
                <a:gd name="connsiteX2" fmla="*/ 4433 w 22069"/>
                <a:gd name="connsiteY2" fmla="*/ 23886 h 24781"/>
                <a:gd name="connsiteX3" fmla="*/ 1753 w 22069"/>
                <a:gd name="connsiteY3" fmla="*/ 21531 h 24781"/>
                <a:gd name="connsiteX4" fmla="*/ 60 w 22069"/>
                <a:gd name="connsiteY4" fmla="*/ 16593 h 24781"/>
                <a:gd name="connsiteX5" fmla="*/ 710 w 22069"/>
                <a:gd name="connsiteY5" fmla="*/ 11410 h 24781"/>
                <a:gd name="connsiteX6" fmla="*/ 5550 w 22069"/>
                <a:gd name="connsiteY6" fmla="*/ 3496 h 24781"/>
                <a:gd name="connsiteX7" fmla="*/ 14143 w 22069"/>
                <a:gd name="connsiteY7" fmla="*/ 0 h 24781"/>
                <a:gd name="connsiteX8" fmla="*/ 17597 w 22069"/>
                <a:gd name="connsiteY8" fmla="*/ 896 h 24781"/>
                <a:gd name="connsiteX9" fmla="*/ 20278 w 22069"/>
                <a:gd name="connsiteY9" fmla="*/ 3251 h 24781"/>
                <a:gd name="connsiteX10" fmla="*/ 22001 w 22069"/>
                <a:gd name="connsiteY10" fmla="*/ 8183 h 24781"/>
                <a:gd name="connsiteX11" fmla="*/ 21382 w 22069"/>
                <a:gd name="connsiteY11" fmla="*/ 13372 h 24781"/>
                <a:gd name="connsiteX12" fmla="*/ 16603 w 22069"/>
                <a:gd name="connsiteY12" fmla="*/ 21126 h 24781"/>
                <a:gd name="connsiteX13" fmla="*/ 8255 w 22069"/>
                <a:gd name="connsiteY13" fmla="*/ 24782 h 24781"/>
                <a:gd name="connsiteX14" fmla="*/ 13837 w 22069"/>
                <a:gd name="connsiteY14" fmla="*/ 4601 h 24781"/>
                <a:gd name="connsiteX15" fmla="*/ 8243 w 22069"/>
                <a:gd name="connsiteY15" fmla="*/ 7379 h 24781"/>
                <a:gd name="connsiteX16" fmla="*/ 5065 w 22069"/>
                <a:gd name="connsiteY16" fmla="*/ 12759 h 24781"/>
                <a:gd name="connsiteX17" fmla="*/ 4587 w 22069"/>
                <a:gd name="connsiteY17" fmla="*/ 15875 h 24781"/>
                <a:gd name="connsiteX18" fmla="*/ 5494 w 22069"/>
                <a:gd name="connsiteY18" fmla="*/ 18893 h 24781"/>
                <a:gd name="connsiteX19" fmla="*/ 6617 w 22069"/>
                <a:gd name="connsiteY19" fmla="*/ 19881 h 24781"/>
                <a:gd name="connsiteX20" fmla="*/ 8071 w 22069"/>
                <a:gd name="connsiteY20" fmla="*/ 20243 h 24781"/>
                <a:gd name="connsiteX21" fmla="*/ 13739 w 22069"/>
                <a:gd name="connsiteY21" fmla="*/ 17495 h 24781"/>
                <a:gd name="connsiteX22" fmla="*/ 16965 w 22069"/>
                <a:gd name="connsiteY22" fmla="*/ 12084 h 24781"/>
                <a:gd name="connsiteX23" fmla="*/ 17444 w 22069"/>
                <a:gd name="connsiteY23" fmla="*/ 8968 h 24781"/>
                <a:gd name="connsiteX24" fmla="*/ 16536 w 22069"/>
                <a:gd name="connsiteY24" fmla="*/ 5950 h 24781"/>
                <a:gd name="connsiteX25" fmla="*/ 15438 w 22069"/>
                <a:gd name="connsiteY25" fmla="*/ 4981 h 24781"/>
                <a:gd name="connsiteX26" fmla="*/ 14021 w 22069"/>
                <a:gd name="connsiteY26" fmla="*/ 4601 h 24781"/>
                <a:gd name="connsiteX27" fmla="*/ 13837 w 22069"/>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1">
                  <a:moveTo>
                    <a:pt x="8255" y="24782"/>
                  </a:moveTo>
                  <a:lnTo>
                    <a:pt x="7887" y="24782"/>
                  </a:lnTo>
                  <a:cubicBezTo>
                    <a:pt x="6678" y="24757"/>
                    <a:pt x="5500" y="24451"/>
                    <a:pt x="4433" y="23886"/>
                  </a:cubicBezTo>
                  <a:cubicBezTo>
                    <a:pt x="3366" y="23322"/>
                    <a:pt x="2452" y="22512"/>
                    <a:pt x="1753" y="21531"/>
                  </a:cubicBezTo>
                  <a:cubicBezTo>
                    <a:pt x="820" y="20034"/>
                    <a:pt x="244" y="18347"/>
                    <a:pt x="60" y="16593"/>
                  </a:cubicBezTo>
                  <a:cubicBezTo>
                    <a:pt x="-118" y="14838"/>
                    <a:pt x="102" y="13066"/>
                    <a:pt x="710" y="11410"/>
                  </a:cubicBezTo>
                  <a:cubicBezTo>
                    <a:pt x="1434" y="8324"/>
                    <a:pt x="3133" y="5551"/>
                    <a:pt x="5550" y="3496"/>
                  </a:cubicBezTo>
                  <a:cubicBezTo>
                    <a:pt x="7967" y="1442"/>
                    <a:pt x="10978" y="215"/>
                    <a:pt x="14143" y="0"/>
                  </a:cubicBezTo>
                  <a:cubicBezTo>
                    <a:pt x="15346" y="25"/>
                    <a:pt x="16530" y="331"/>
                    <a:pt x="17597" y="896"/>
                  </a:cubicBezTo>
                  <a:cubicBezTo>
                    <a:pt x="18658" y="1460"/>
                    <a:pt x="19579" y="2270"/>
                    <a:pt x="20278" y="3251"/>
                  </a:cubicBezTo>
                  <a:cubicBezTo>
                    <a:pt x="21222" y="4742"/>
                    <a:pt x="21811" y="6429"/>
                    <a:pt x="22001" y="8183"/>
                  </a:cubicBezTo>
                  <a:cubicBezTo>
                    <a:pt x="22192" y="9937"/>
                    <a:pt x="21983" y="11710"/>
                    <a:pt x="21382" y="13372"/>
                  </a:cubicBezTo>
                  <a:cubicBezTo>
                    <a:pt x="20615" y="16384"/>
                    <a:pt x="18947" y="19090"/>
                    <a:pt x="16603" y="21126"/>
                  </a:cubicBezTo>
                  <a:cubicBezTo>
                    <a:pt x="14254" y="23169"/>
                    <a:pt x="11346" y="24445"/>
                    <a:pt x="8255" y="24782"/>
                  </a:cubicBezTo>
                  <a:close/>
                  <a:moveTo>
                    <a:pt x="13837" y="4601"/>
                  </a:moveTo>
                  <a:cubicBezTo>
                    <a:pt x="11739" y="4962"/>
                    <a:pt x="9794" y="5932"/>
                    <a:pt x="8243" y="7379"/>
                  </a:cubicBezTo>
                  <a:cubicBezTo>
                    <a:pt x="6684" y="8827"/>
                    <a:pt x="5580" y="10698"/>
                    <a:pt x="5065" y="12759"/>
                  </a:cubicBezTo>
                  <a:cubicBezTo>
                    <a:pt x="4679" y="13747"/>
                    <a:pt x="4513" y="14814"/>
                    <a:pt x="4587" y="15875"/>
                  </a:cubicBezTo>
                  <a:cubicBezTo>
                    <a:pt x="4666" y="16936"/>
                    <a:pt x="4973" y="17967"/>
                    <a:pt x="5494" y="18893"/>
                  </a:cubicBezTo>
                  <a:cubicBezTo>
                    <a:pt x="5789" y="19304"/>
                    <a:pt x="6169" y="19642"/>
                    <a:pt x="6617" y="19881"/>
                  </a:cubicBezTo>
                  <a:cubicBezTo>
                    <a:pt x="7065" y="20114"/>
                    <a:pt x="7568" y="20237"/>
                    <a:pt x="8071" y="20243"/>
                  </a:cubicBezTo>
                  <a:cubicBezTo>
                    <a:pt x="10187" y="19899"/>
                    <a:pt x="12156" y="18942"/>
                    <a:pt x="13739" y="17495"/>
                  </a:cubicBezTo>
                  <a:cubicBezTo>
                    <a:pt x="15321" y="16047"/>
                    <a:pt x="16444" y="14164"/>
                    <a:pt x="16965" y="12084"/>
                  </a:cubicBezTo>
                  <a:cubicBezTo>
                    <a:pt x="17352" y="11097"/>
                    <a:pt x="17518" y="10029"/>
                    <a:pt x="17444" y="8968"/>
                  </a:cubicBezTo>
                  <a:cubicBezTo>
                    <a:pt x="17364" y="7907"/>
                    <a:pt x="17057" y="6876"/>
                    <a:pt x="16536" y="5950"/>
                  </a:cubicBezTo>
                  <a:cubicBezTo>
                    <a:pt x="16248" y="5545"/>
                    <a:pt x="15874" y="5214"/>
                    <a:pt x="15438" y="4981"/>
                  </a:cubicBezTo>
                  <a:cubicBezTo>
                    <a:pt x="15002" y="4742"/>
                    <a:pt x="14518" y="4613"/>
                    <a:pt x="14021" y="4601"/>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22" name="Freeform: Shape 421">
              <a:extLst>
                <a:ext uri="{FF2B5EF4-FFF2-40B4-BE49-F238E27FC236}">
                  <a16:creationId xmlns:a16="http://schemas.microsoft.com/office/drawing/2014/main" id="{751302F8-5083-4713-8036-B172ABB9D89D}"/>
                </a:ext>
              </a:extLst>
            </p:cNvPr>
            <p:cNvSpPr/>
            <p:nvPr/>
          </p:nvSpPr>
          <p:spPr>
            <a:xfrm>
              <a:off x="5663950" y="1517041"/>
              <a:ext cx="17399" cy="20181"/>
            </a:xfrm>
            <a:custGeom>
              <a:avLst/>
              <a:gdLst>
                <a:gd name="connsiteX0" fmla="*/ 5633 w 17399"/>
                <a:gd name="connsiteY0" fmla="*/ 20181 h 20181"/>
                <a:gd name="connsiteX1" fmla="*/ 12773 w 17399"/>
                <a:gd name="connsiteY1" fmla="*/ 17022 h 20181"/>
                <a:gd name="connsiteX2" fmla="*/ 16858 w 17399"/>
                <a:gd name="connsiteY2" fmla="*/ 10367 h 20181"/>
                <a:gd name="connsiteX3" fmla="*/ 11767 w 17399"/>
                <a:gd name="connsiteY3" fmla="*/ 0 h 20181"/>
                <a:gd name="connsiteX4" fmla="*/ 4633 w 17399"/>
                <a:gd name="connsiteY4" fmla="*/ 3122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6" y="19875"/>
                    <a:pt x="10773" y="18777"/>
                    <a:pt x="12773" y="17022"/>
                  </a:cubicBezTo>
                  <a:cubicBezTo>
                    <a:pt x="14779" y="15268"/>
                    <a:pt x="16202" y="12949"/>
                    <a:pt x="16858" y="10367"/>
                  </a:cubicBezTo>
                  <a:cubicBezTo>
                    <a:pt x="18514" y="4785"/>
                    <a:pt x="16245" y="123"/>
                    <a:pt x="11767" y="0"/>
                  </a:cubicBezTo>
                  <a:cubicBezTo>
                    <a:pt x="9129" y="294"/>
                    <a:pt x="6639" y="1380"/>
                    <a:pt x="4633" y="3122"/>
                  </a:cubicBezTo>
                  <a:cubicBezTo>
                    <a:pt x="2627" y="4864"/>
                    <a:pt x="1198"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423" name="Freeform: Shape 422">
              <a:extLst>
                <a:ext uri="{FF2B5EF4-FFF2-40B4-BE49-F238E27FC236}">
                  <a16:creationId xmlns:a16="http://schemas.microsoft.com/office/drawing/2014/main" id="{FAD95252-D316-4E56-B425-9C788293782F}"/>
                </a:ext>
              </a:extLst>
            </p:cNvPr>
            <p:cNvSpPr/>
            <p:nvPr/>
          </p:nvSpPr>
          <p:spPr>
            <a:xfrm>
              <a:off x="5661619" y="1514710"/>
              <a:ext cx="22085" cy="24782"/>
            </a:xfrm>
            <a:custGeom>
              <a:avLst/>
              <a:gdLst>
                <a:gd name="connsiteX0" fmla="*/ 8209 w 22085"/>
                <a:gd name="connsiteY0" fmla="*/ 24782 h 24782"/>
                <a:gd name="connsiteX1" fmla="*/ 7903 w 22085"/>
                <a:gd name="connsiteY1" fmla="*/ 24782 h 24782"/>
                <a:gd name="connsiteX2" fmla="*/ 4443 w 22085"/>
                <a:gd name="connsiteY2" fmla="*/ 23905 h 24782"/>
                <a:gd name="connsiteX3" fmla="*/ 1768 w 22085"/>
                <a:gd name="connsiteY3" fmla="*/ 21531 h 24782"/>
                <a:gd name="connsiteX4" fmla="*/ 69 w 22085"/>
                <a:gd name="connsiteY4" fmla="*/ 16599 h 24782"/>
                <a:gd name="connsiteX5" fmla="*/ 664 w 22085"/>
                <a:gd name="connsiteY5" fmla="*/ 11410 h 24782"/>
                <a:gd name="connsiteX6" fmla="*/ 5541 w 22085"/>
                <a:gd name="connsiteY6" fmla="*/ 3490 h 24782"/>
                <a:gd name="connsiteX7" fmla="*/ 14159 w 22085"/>
                <a:gd name="connsiteY7" fmla="*/ 0 h 24782"/>
                <a:gd name="connsiteX8" fmla="*/ 17613 w 22085"/>
                <a:gd name="connsiteY8" fmla="*/ 902 h 24782"/>
                <a:gd name="connsiteX9" fmla="*/ 20294 w 22085"/>
                <a:gd name="connsiteY9" fmla="*/ 3251 h 24782"/>
                <a:gd name="connsiteX10" fmla="*/ 22017 w 22085"/>
                <a:gd name="connsiteY10" fmla="*/ 8183 h 24782"/>
                <a:gd name="connsiteX11" fmla="*/ 21398 w 22085"/>
                <a:gd name="connsiteY11" fmla="*/ 13373 h 24782"/>
                <a:gd name="connsiteX12" fmla="*/ 16583 w 22085"/>
                <a:gd name="connsiteY12" fmla="*/ 21138 h 24782"/>
                <a:gd name="connsiteX13" fmla="*/ 8209 w 22085"/>
                <a:gd name="connsiteY13" fmla="*/ 24782 h 24782"/>
                <a:gd name="connsiteX14" fmla="*/ 8209 w 22085"/>
                <a:gd name="connsiteY14" fmla="*/ 20181 h 24782"/>
                <a:gd name="connsiteX15" fmla="*/ 13834 w 22085"/>
                <a:gd name="connsiteY15" fmla="*/ 17384 h 24782"/>
                <a:gd name="connsiteX16" fmla="*/ 17104 w 22085"/>
                <a:gd name="connsiteY16" fmla="*/ 12023 h 24782"/>
                <a:gd name="connsiteX17" fmla="*/ 17582 w 22085"/>
                <a:gd name="connsiteY17" fmla="*/ 8907 h 24782"/>
                <a:gd name="connsiteX18" fmla="*/ 16674 w 22085"/>
                <a:gd name="connsiteY18" fmla="*/ 5889 h 24782"/>
                <a:gd name="connsiteX19" fmla="*/ 15552 w 22085"/>
                <a:gd name="connsiteY19" fmla="*/ 4907 h 24782"/>
                <a:gd name="connsiteX20" fmla="*/ 14098 w 22085"/>
                <a:gd name="connsiteY20" fmla="*/ 4539 h 24782"/>
                <a:gd name="connsiteX21" fmla="*/ 8461 w 22085"/>
                <a:gd name="connsiteY21" fmla="*/ 7324 h 24782"/>
                <a:gd name="connsiteX22" fmla="*/ 5204 w 22085"/>
                <a:gd name="connsiteY22" fmla="*/ 12698 h 24782"/>
                <a:gd name="connsiteX23" fmla="*/ 4750 w 22085"/>
                <a:gd name="connsiteY23" fmla="*/ 15814 h 24782"/>
                <a:gd name="connsiteX24" fmla="*/ 5633 w 22085"/>
                <a:gd name="connsiteY24" fmla="*/ 18832 h 24782"/>
                <a:gd name="connsiteX25" fmla="*/ 6713 w 22085"/>
                <a:gd name="connsiteY25" fmla="*/ 19783 h 24782"/>
                <a:gd name="connsiteX26" fmla="*/ 8087 w 22085"/>
                <a:gd name="connsiteY26" fmla="*/ 20181 h 24782"/>
                <a:gd name="connsiteX27" fmla="*/ 8209 w 22085"/>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09" y="24782"/>
                  </a:moveTo>
                  <a:lnTo>
                    <a:pt x="7903" y="24782"/>
                  </a:lnTo>
                  <a:cubicBezTo>
                    <a:pt x="6694" y="24770"/>
                    <a:pt x="5510" y="24469"/>
                    <a:pt x="4443" y="23905"/>
                  </a:cubicBezTo>
                  <a:cubicBezTo>
                    <a:pt x="3376" y="23341"/>
                    <a:pt x="2455" y="22525"/>
                    <a:pt x="1768" y="21531"/>
                  </a:cubicBezTo>
                  <a:cubicBezTo>
                    <a:pt x="842" y="20034"/>
                    <a:pt x="259" y="18347"/>
                    <a:pt x="69" y="16599"/>
                  </a:cubicBezTo>
                  <a:cubicBezTo>
                    <a:pt x="-121" y="14845"/>
                    <a:pt x="82" y="13072"/>
                    <a:pt x="664" y="11410"/>
                  </a:cubicBezTo>
                  <a:cubicBezTo>
                    <a:pt x="1406" y="8318"/>
                    <a:pt x="3112" y="5545"/>
                    <a:pt x="5541" y="3490"/>
                  </a:cubicBezTo>
                  <a:cubicBezTo>
                    <a:pt x="7970" y="1435"/>
                    <a:pt x="10988" y="215"/>
                    <a:pt x="14159" y="0"/>
                  </a:cubicBezTo>
                  <a:cubicBezTo>
                    <a:pt x="15368" y="25"/>
                    <a:pt x="16552" y="337"/>
                    <a:pt x="17613" y="902"/>
                  </a:cubicBezTo>
                  <a:cubicBezTo>
                    <a:pt x="18680" y="1466"/>
                    <a:pt x="19600" y="2270"/>
                    <a:pt x="20294" y="3251"/>
                  </a:cubicBezTo>
                  <a:cubicBezTo>
                    <a:pt x="21238" y="4742"/>
                    <a:pt x="21827" y="6429"/>
                    <a:pt x="22017" y="8183"/>
                  </a:cubicBezTo>
                  <a:cubicBezTo>
                    <a:pt x="22208" y="9937"/>
                    <a:pt x="21999" y="11716"/>
                    <a:pt x="21398" y="13373"/>
                  </a:cubicBezTo>
                  <a:cubicBezTo>
                    <a:pt x="20619" y="16391"/>
                    <a:pt x="18944" y="19096"/>
                    <a:pt x="16583" y="21138"/>
                  </a:cubicBezTo>
                  <a:cubicBezTo>
                    <a:pt x="14227" y="23175"/>
                    <a:pt x="11307" y="24445"/>
                    <a:pt x="8209" y="24782"/>
                  </a:cubicBezTo>
                  <a:close/>
                  <a:moveTo>
                    <a:pt x="8209" y="20181"/>
                  </a:moveTo>
                  <a:cubicBezTo>
                    <a:pt x="10313" y="19795"/>
                    <a:pt x="12258" y="18826"/>
                    <a:pt x="13834" y="17384"/>
                  </a:cubicBezTo>
                  <a:cubicBezTo>
                    <a:pt x="15405" y="15943"/>
                    <a:pt x="16539" y="14084"/>
                    <a:pt x="17104" y="12023"/>
                  </a:cubicBezTo>
                  <a:cubicBezTo>
                    <a:pt x="17490" y="11035"/>
                    <a:pt x="17656" y="9968"/>
                    <a:pt x="17582" y="8907"/>
                  </a:cubicBezTo>
                  <a:cubicBezTo>
                    <a:pt x="17509" y="7846"/>
                    <a:pt x="17196" y="6815"/>
                    <a:pt x="16674" y="5889"/>
                  </a:cubicBezTo>
                  <a:cubicBezTo>
                    <a:pt x="16386" y="5478"/>
                    <a:pt x="16000" y="5141"/>
                    <a:pt x="15552" y="4907"/>
                  </a:cubicBezTo>
                  <a:cubicBezTo>
                    <a:pt x="15104" y="4668"/>
                    <a:pt x="14607" y="4545"/>
                    <a:pt x="14098" y="4539"/>
                  </a:cubicBezTo>
                  <a:cubicBezTo>
                    <a:pt x="11994" y="4914"/>
                    <a:pt x="10037" y="5877"/>
                    <a:pt x="8461" y="7324"/>
                  </a:cubicBezTo>
                  <a:cubicBezTo>
                    <a:pt x="6890" y="8766"/>
                    <a:pt x="5756" y="10631"/>
                    <a:pt x="5204" y="12698"/>
                  </a:cubicBezTo>
                  <a:cubicBezTo>
                    <a:pt x="4829" y="13692"/>
                    <a:pt x="4676" y="14753"/>
                    <a:pt x="4750" y="15814"/>
                  </a:cubicBezTo>
                  <a:cubicBezTo>
                    <a:pt x="4823" y="16869"/>
                    <a:pt x="5124" y="17900"/>
                    <a:pt x="5633" y="18832"/>
                  </a:cubicBezTo>
                  <a:cubicBezTo>
                    <a:pt x="5921" y="19225"/>
                    <a:pt x="6289" y="19550"/>
                    <a:pt x="6713" y="19783"/>
                  </a:cubicBezTo>
                  <a:cubicBezTo>
                    <a:pt x="7136" y="20016"/>
                    <a:pt x="7608" y="20151"/>
                    <a:pt x="8087" y="20181"/>
                  </a:cubicBezTo>
                  <a:lnTo>
                    <a:pt x="8209" y="20181"/>
                  </a:lnTo>
                  <a:close/>
                </a:path>
              </a:pathLst>
            </a:custGeom>
            <a:solidFill>
              <a:srgbClr val="0E0E0E"/>
            </a:solidFill>
            <a:ln w="6134" cap="flat">
              <a:noFill/>
              <a:prstDash val="solid"/>
              <a:miter/>
            </a:ln>
          </p:spPr>
          <p:txBody>
            <a:bodyPr rtlCol="0" anchor="ctr"/>
            <a:lstStyle/>
            <a:p>
              <a:endParaRPr lang="en-AU"/>
            </a:p>
          </p:txBody>
        </p:sp>
        <p:sp>
          <p:nvSpPr>
            <p:cNvPr id="424" name="Freeform: Shape 423">
              <a:extLst>
                <a:ext uri="{FF2B5EF4-FFF2-40B4-BE49-F238E27FC236}">
                  <a16:creationId xmlns:a16="http://schemas.microsoft.com/office/drawing/2014/main" id="{69AF0EB2-D15B-40C6-AEB0-08A92CB3262F}"/>
                </a:ext>
              </a:extLst>
            </p:cNvPr>
            <p:cNvSpPr/>
            <p:nvPr/>
          </p:nvSpPr>
          <p:spPr>
            <a:xfrm>
              <a:off x="5708668" y="1551821"/>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19997"/>
                    <a:pt x="5633" y="20181"/>
                  </a:cubicBezTo>
                  <a:cubicBezTo>
                    <a:pt x="8277" y="19899"/>
                    <a:pt x="10773" y="18814"/>
                    <a:pt x="12779" y="17065"/>
                  </a:cubicBezTo>
                  <a:cubicBezTo>
                    <a:pt x="14785" y="15323"/>
                    <a:pt x="16208" y="13005"/>
                    <a:pt x="16858" y="10428"/>
                  </a:cubicBezTo>
                  <a:cubicBezTo>
                    <a:pt x="18515" y="4846"/>
                    <a:pt x="16245" y="184"/>
                    <a:pt x="11767" y="0"/>
                  </a:cubicBezTo>
                  <a:cubicBezTo>
                    <a:pt x="9123" y="307"/>
                    <a:pt x="6633" y="1405"/>
                    <a:pt x="4627" y="3159"/>
                  </a:cubicBezTo>
                  <a:cubicBezTo>
                    <a:pt x="2621" y="4914"/>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25" name="Freeform: Shape 424">
              <a:extLst>
                <a:ext uri="{FF2B5EF4-FFF2-40B4-BE49-F238E27FC236}">
                  <a16:creationId xmlns:a16="http://schemas.microsoft.com/office/drawing/2014/main" id="{90A94D46-E82C-407A-8708-3B531D94FBD6}"/>
                </a:ext>
              </a:extLst>
            </p:cNvPr>
            <p:cNvSpPr/>
            <p:nvPr/>
          </p:nvSpPr>
          <p:spPr>
            <a:xfrm>
              <a:off x="5706650" y="1549552"/>
              <a:ext cx="22079" cy="24781"/>
            </a:xfrm>
            <a:custGeom>
              <a:avLst/>
              <a:gdLst>
                <a:gd name="connsiteX0" fmla="*/ 7897 w 22079"/>
                <a:gd name="connsiteY0" fmla="*/ 24782 h 24781"/>
                <a:gd name="connsiteX1" fmla="*/ 4455 w 22079"/>
                <a:gd name="connsiteY1" fmla="*/ 23862 h 24781"/>
                <a:gd name="connsiteX2" fmla="*/ 1762 w 22079"/>
                <a:gd name="connsiteY2" fmla="*/ 21531 h 24781"/>
                <a:gd name="connsiteX3" fmla="*/ 69 w 22079"/>
                <a:gd name="connsiteY3" fmla="*/ 16593 h 24781"/>
                <a:gd name="connsiteX4" fmla="*/ 658 w 22079"/>
                <a:gd name="connsiteY4" fmla="*/ 11410 h 24781"/>
                <a:gd name="connsiteX5" fmla="*/ 5553 w 22079"/>
                <a:gd name="connsiteY5" fmla="*/ 3509 h 24781"/>
                <a:gd name="connsiteX6" fmla="*/ 14153 w 22079"/>
                <a:gd name="connsiteY6" fmla="*/ 0 h 24781"/>
                <a:gd name="connsiteX7" fmla="*/ 17619 w 22079"/>
                <a:gd name="connsiteY7" fmla="*/ 877 h 24781"/>
                <a:gd name="connsiteX8" fmla="*/ 20288 w 22079"/>
                <a:gd name="connsiteY8" fmla="*/ 3251 h 24781"/>
                <a:gd name="connsiteX9" fmla="*/ 22011 w 22079"/>
                <a:gd name="connsiteY9" fmla="*/ 8183 h 24781"/>
                <a:gd name="connsiteX10" fmla="*/ 21392 w 22079"/>
                <a:gd name="connsiteY10" fmla="*/ 13372 h 24781"/>
                <a:gd name="connsiteX11" fmla="*/ 16435 w 22079"/>
                <a:gd name="connsiteY11" fmla="*/ 21194 h 24781"/>
                <a:gd name="connsiteX12" fmla="*/ 7897 w 22079"/>
                <a:gd name="connsiteY12" fmla="*/ 24782 h 24781"/>
                <a:gd name="connsiteX13" fmla="*/ 4768 w 22079"/>
                <a:gd name="connsiteY13" fmla="*/ 12514 h 24781"/>
                <a:gd name="connsiteX14" fmla="*/ 4296 w 22079"/>
                <a:gd name="connsiteY14" fmla="*/ 15630 h 24781"/>
                <a:gd name="connsiteX15" fmla="*/ 5198 w 22079"/>
                <a:gd name="connsiteY15" fmla="*/ 18648 h 24781"/>
                <a:gd name="connsiteX16" fmla="*/ 6326 w 22079"/>
                <a:gd name="connsiteY16" fmla="*/ 19635 h 24781"/>
                <a:gd name="connsiteX17" fmla="*/ 7774 w 22079"/>
                <a:gd name="connsiteY17" fmla="*/ 19997 h 24781"/>
                <a:gd name="connsiteX18" fmla="*/ 13338 w 22079"/>
                <a:gd name="connsiteY18" fmla="*/ 17206 h 24781"/>
                <a:gd name="connsiteX19" fmla="*/ 16484 w 22079"/>
                <a:gd name="connsiteY19" fmla="*/ 11839 h 24781"/>
                <a:gd name="connsiteX20" fmla="*/ 16951 w 22079"/>
                <a:gd name="connsiteY20" fmla="*/ 8723 h 24781"/>
                <a:gd name="connsiteX21" fmla="*/ 16055 w 22079"/>
                <a:gd name="connsiteY21" fmla="*/ 5705 h 24781"/>
                <a:gd name="connsiteX22" fmla="*/ 14926 w 22079"/>
                <a:gd name="connsiteY22" fmla="*/ 4748 h 24781"/>
                <a:gd name="connsiteX23" fmla="*/ 13479 w 22079"/>
                <a:gd name="connsiteY23" fmla="*/ 4417 h 24781"/>
                <a:gd name="connsiteX24" fmla="*/ 7811 w 22079"/>
                <a:gd name="connsiteY24" fmla="*/ 7165 h 24781"/>
                <a:gd name="connsiteX25" fmla="*/ 4584 w 22079"/>
                <a:gd name="connsiteY25" fmla="*/ 12575 h 24781"/>
                <a:gd name="connsiteX26" fmla="*/ 4768 w 22079"/>
                <a:gd name="connsiteY26" fmla="*/ 12514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79" h="24781">
                  <a:moveTo>
                    <a:pt x="7897" y="24782"/>
                  </a:moveTo>
                  <a:cubicBezTo>
                    <a:pt x="6694" y="24739"/>
                    <a:pt x="5517" y="24426"/>
                    <a:pt x="4455" y="23862"/>
                  </a:cubicBezTo>
                  <a:cubicBezTo>
                    <a:pt x="3394" y="23304"/>
                    <a:pt x="2474" y="22500"/>
                    <a:pt x="1762" y="21531"/>
                  </a:cubicBezTo>
                  <a:cubicBezTo>
                    <a:pt x="836" y="20034"/>
                    <a:pt x="260" y="18347"/>
                    <a:pt x="69" y="16593"/>
                  </a:cubicBezTo>
                  <a:cubicBezTo>
                    <a:pt x="-121" y="14845"/>
                    <a:pt x="82" y="13072"/>
                    <a:pt x="658" y="11410"/>
                  </a:cubicBezTo>
                  <a:cubicBezTo>
                    <a:pt x="1413" y="8324"/>
                    <a:pt x="3130" y="5558"/>
                    <a:pt x="5553" y="3509"/>
                  </a:cubicBezTo>
                  <a:cubicBezTo>
                    <a:pt x="7976" y="1460"/>
                    <a:pt x="10988" y="233"/>
                    <a:pt x="14153" y="0"/>
                  </a:cubicBezTo>
                  <a:cubicBezTo>
                    <a:pt x="15362" y="12"/>
                    <a:pt x="16552" y="313"/>
                    <a:pt x="17619" y="877"/>
                  </a:cubicBezTo>
                  <a:cubicBezTo>
                    <a:pt x="18687" y="1442"/>
                    <a:pt x="19601" y="2257"/>
                    <a:pt x="20288" y="3251"/>
                  </a:cubicBezTo>
                  <a:cubicBezTo>
                    <a:pt x="21232" y="4742"/>
                    <a:pt x="21821" y="6429"/>
                    <a:pt x="22011" y="8183"/>
                  </a:cubicBezTo>
                  <a:cubicBezTo>
                    <a:pt x="22201" y="9937"/>
                    <a:pt x="21993" y="11710"/>
                    <a:pt x="21392" y="13372"/>
                  </a:cubicBezTo>
                  <a:cubicBezTo>
                    <a:pt x="20582" y="16427"/>
                    <a:pt x="18852" y="19157"/>
                    <a:pt x="16435" y="21194"/>
                  </a:cubicBezTo>
                  <a:cubicBezTo>
                    <a:pt x="14025" y="23236"/>
                    <a:pt x="11043" y="24488"/>
                    <a:pt x="7897" y="24782"/>
                  </a:cubicBezTo>
                  <a:close/>
                  <a:moveTo>
                    <a:pt x="4768" y="12514"/>
                  </a:moveTo>
                  <a:cubicBezTo>
                    <a:pt x="4382" y="13501"/>
                    <a:pt x="4222" y="14569"/>
                    <a:pt x="4296" y="15630"/>
                  </a:cubicBezTo>
                  <a:cubicBezTo>
                    <a:pt x="4369" y="16691"/>
                    <a:pt x="4676" y="17722"/>
                    <a:pt x="5198" y="18648"/>
                  </a:cubicBezTo>
                  <a:cubicBezTo>
                    <a:pt x="5492" y="19059"/>
                    <a:pt x="5878" y="19396"/>
                    <a:pt x="6326" y="19635"/>
                  </a:cubicBezTo>
                  <a:cubicBezTo>
                    <a:pt x="6774" y="19869"/>
                    <a:pt x="7271" y="19991"/>
                    <a:pt x="7774" y="19997"/>
                  </a:cubicBezTo>
                  <a:cubicBezTo>
                    <a:pt x="9860" y="19623"/>
                    <a:pt x="11792" y="18654"/>
                    <a:pt x="13338" y="17206"/>
                  </a:cubicBezTo>
                  <a:cubicBezTo>
                    <a:pt x="14883" y="15759"/>
                    <a:pt x="15975" y="13894"/>
                    <a:pt x="16484" y="11839"/>
                  </a:cubicBezTo>
                  <a:cubicBezTo>
                    <a:pt x="16865" y="10845"/>
                    <a:pt x="17024" y="9784"/>
                    <a:pt x="16951" y="8723"/>
                  </a:cubicBezTo>
                  <a:cubicBezTo>
                    <a:pt x="16871" y="7662"/>
                    <a:pt x="16570" y="6631"/>
                    <a:pt x="16055" y="5705"/>
                  </a:cubicBezTo>
                  <a:cubicBezTo>
                    <a:pt x="15760" y="5300"/>
                    <a:pt x="15374" y="4969"/>
                    <a:pt x="14926" y="4748"/>
                  </a:cubicBezTo>
                  <a:cubicBezTo>
                    <a:pt x="14479" y="4521"/>
                    <a:pt x="13982" y="4410"/>
                    <a:pt x="13479" y="4417"/>
                  </a:cubicBezTo>
                  <a:cubicBezTo>
                    <a:pt x="11362" y="4760"/>
                    <a:pt x="9393" y="5711"/>
                    <a:pt x="7811" y="7165"/>
                  </a:cubicBezTo>
                  <a:cubicBezTo>
                    <a:pt x="6228" y="8612"/>
                    <a:pt x="5112" y="10496"/>
                    <a:pt x="4584" y="12575"/>
                  </a:cubicBezTo>
                  <a:lnTo>
                    <a:pt x="4768" y="12514"/>
                  </a:lnTo>
                  <a:close/>
                </a:path>
              </a:pathLst>
            </a:custGeom>
            <a:solidFill>
              <a:srgbClr val="0E0E0E"/>
            </a:solidFill>
            <a:ln w="6134" cap="flat">
              <a:noFill/>
              <a:prstDash val="solid"/>
              <a:miter/>
            </a:ln>
          </p:spPr>
          <p:txBody>
            <a:bodyPr rtlCol="0" anchor="ctr"/>
            <a:lstStyle/>
            <a:p>
              <a:endParaRPr lang="en-AU"/>
            </a:p>
          </p:txBody>
        </p:sp>
        <p:sp>
          <p:nvSpPr>
            <p:cNvPr id="426" name="Freeform: Shape 425">
              <a:extLst>
                <a:ext uri="{FF2B5EF4-FFF2-40B4-BE49-F238E27FC236}">
                  <a16:creationId xmlns:a16="http://schemas.microsoft.com/office/drawing/2014/main" id="{77E577AA-B18B-4332-B828-61297341A890}"/>
                </a:ext>
              </a:extLst>
            </p:cNvPr>
            <p:cNvSpPr/>
            <p:nvPr/>
          </p:nvSpPr>
          <p:spPr>
            <a:xfrm>
              <a:off x="5745412" y="1553232"/>
              <a:ext cx="17399" cy="20181"/>
            </a:xfrm>
            <a:custGeom>
              <a:avLst/>
              <a:gdLst>
                <a:gd name="connsiteX0" fmla="*/ 11767 w 17399"/>
                <a:gd name="connsiteY0" fmla="*/ 0 h 20181"/>
                <a:gd name="connsiteX1" fmla="*/ 4627 w 17399"/>
                <a:gd name="connsiteY1" fmla="*/ 3159 h 20181"/>
                <a:gd name="connsiteX2" fmla="*/ 541 w 17399"/>
                <a:gd name="connsiteY2" fmla="*/ 9815 h 20181"/>
                <a:gd name="connsiteX3" fmla="*/ 5633 w 17399"/>
                <a:gd name="connsiteY3" fmla="*/ 20181 h 20181"/>
                <a:gd name="connsiteX4" fmla="*/ 12779 w 17399"/>
                <a:gd name="connsiteY4" fmla="*/ 17065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307"/>
                    <a:pt x="6633" y="1405"/>
                    <a:pt x="4627" y="3159"/>
                  </a:cubicBezTo>
                  <a:cubicBezTo>
                    <a:pt x="2621" y="4913"/>
                    <a:pt x="1198" y="7232"/>
                    <a:pt x="541" y="9815"/>
                  </a:cubicBezTo>
                  <a:cubicBezTo>
                    <a:pt x="-1115" y="15397"/>
                    <a:pt x="1155" y="19997"/>
                    <a:pt x="5633" y="20181"/>
                  </a:cubicBezTo>
                  <a:cubicBezTo>
                    <a:pt x="8277" y="19899"/>
                    <a:pt x="10767" y="18814"/>
                    <a:pt x="12779" y="17065"/>
                  </a:cubicBezTo>
                  <a:cubicBezTo>
                    <a:pt x="14785" y="15323"/>
                    <a:pt x="16208" y="13004"/>
                    <a:pt x="16858" y="10428"/>
                  </a:cubicBezTo>
                  <a:cubicBezTo>
                    <a:pt x="18514"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E6444247-5E1B-4D8C-B1B7-02C880A9A85A}"/>
                </a:ext>
              </a:extLst>
            </p:cNvPr>
            <p:cNvSpPr/>
            <p:nvPr/>
          </p:nvSpPr>
          <p:spPr>
            <a:xfrm>
              <a:off x="5743086" y="1550963"/>
              <a:ext cx="22080" cy="24782"/>
            </a:xfrm>
            <a:custGeom>
              <a:avLst/>
              <a:gdLst>
                <a:gd name="connsiteX0" fmla="*/ 8204 w 22080"/>
                <a:gd name="connsiteY0" fmla="*/ 24782 h 24782"/>
                <a:gd name="connsiteX1" fmla="*/ 7897 w 22080"/>
                <a:gd name="connsiteY1" fmla="*/ 24782 h 24782"/>
                <a:gd name="connsiteX2" fmla="*/ 4456 w 22080"/>
                <a:gd name="connsiteY2" fmla="*/ 23862 h 24782"/>
                <a:gd name="connsiteX3" fmla="*/ 1763 w 22080"/>
                <a:gd name="connsiteY3" fmla="*/ 21531 h 24782"/>
                <a:gd name="connsiteX4" fmla="*/ 70 w 22080"/>
                <a:gd name="connsiteY4" fmla="*/ 16593 h 24782"/>
                <a:gd name="connsiteX5" fmla="*/ 659 w 22080"/>
                <a:gd name="connsiteY5" fmla="*/ 11410 h 24782"/>
                <a:gd name="connsiteX6" fmla="*/ 5474 w 22080"/>
                <a:gd name="connsiteY6" fmla="*/ 3644 h 24782"/>
                <a:gd name="connsiteX7" fmla="*/ 13848 w 22080"/>
                <a:gd name="connsiteY7" fmla="*/ 0 h 24782"/>
                <a:gd name="connsiteX8" fmla="*/ 14154 w 22080"/>
                <a:gd name="connsiteY8" fmla="*/ 0 h 24782"/>
                <a:gd name="connsiteX9" fmla="*/ 17620 w 22080"/>
                <a:gd name="connsiteY9" fmla="*/ 877 h 24782"/>
                <a:gd name="connsiteX10" fmla="*/ 20288 w 22080"/>
                <a:gd name="connsiteY10" fmla="*/ 3251 h 24782"/>
                <a:gd name="connsiteX11" fmla="*/ 22012 w 22080"/>
                <a:gd name="connsiteY11" fmla="*/ 8183 h 24782"/>
                <a:gd name="connsiteX12" fmla="*/ 21392 w 22080"/>
                <a:gd name="connsiteY12" fmla="*/ 13373 h 24782"/>
                <a:gd name="connsiteX13" fmla="*/ 16559 w 22080"/>
                <a:gd name="connsiteY13" fmla="*/ 21114 h 24782"/>
                <a:gd name="connsiteX14" fmla="*/ 8204 w 22080"/>
                <a:gd name="connsiteY14" fmla="*/ 24782 h 24782"/>
                <a:gd name="connsiteX15" fmla="*/ 13848 w 22080"/>
                <a:gd name="connsiteY15" fmla="*/ 4601 h 24782"/>
                <a:gd name="connsiteX16" fmla="*/ 8265 w 22080"/>
                <a:gd name="connsiteY16" fmla="*/ 7355 h 24782"/>
                <a:gd name="connsiteX17" fmla="*/ 5076 w 22080"/>
                <a:gd name="connsiteY17" fmla="*/ 12698 h 24782"/>
                <a:gd name="connsiteX18" fmla="*/ 4616 w 22080"/>
                <a:gd name="connsiteY18" fmla="*/ 15814 h 24782"/>
                <a:gd name="connsiteX19" fmla="*/ 5505 w 22080"/>
                <a:gd name="connsiteY19" fmla="*/ 18832 h 24782"/>
                <a:gd name="connsiteX20" fmla="*/ 6634 w 22080"/>
                <a:gd name="connsiteY20" fmla="*/ 19813 h 24782"/>
                <a:gd name="connsiteX21" fmla="*/ 8081 w 22080"/>
                <a:gd name="connsiteY21" fmla="*/ 20181 h 24782"/>
                <a:gd name="connsiteX22" fmla="*/ 13645 w 22080"/>
                <a:gd name="connsiteY22" fmla="*/ 17390 h 24782"/>
                <a:gd name="connsiteX23" fmla="*/ 16792 w 22080"/>
                <a:gd name="connsiteY23" fmla="*/ 12023 h 24782"/>
                <a:gd name="connsiteX24" fmla="*/ 17258 w 22080"/>
                <a:gd name="connsiteY24" fmla="*/ 8907 h 24782"/>
                <a:gd name="connsiteX25" fmla="*/ 16363 w 22080"/>
                <a:gd name="connsiteY25" fmla="*/ 5889 h 24782"/>
                <a:gd name="connsiteX26" fmla="*/ 15234 w 22080"/>
                <a:gd name="connsiteY26" fmla="*/ 4932 h 24782"/>
                <a:gd name="connsiteX27" fmla="*/ 13786 w 22080"/>
                <a:gd name="connsiteY27" fmla="*/ 4601 h 24782"/>
                <a:gd name="connsiteX28" fmla="*/ 13848 w 22080"/>
                <a:gd name="connsiteY28"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80" h="24782">
                  <a:moveTo>
                    <a:pt x="8204" y="24782"/>
                  </a:moveTo>
                  <a:lnTo>
                    <a:pt x="7897" y="24782"/>
                  </a:lnTo>
                  <a:cubicBezTo>
                    <a:pt x="6695" y="24739"/>
                    <a:pt x="5517" y="24426"/>
                    <a:pt x="4456" y="23862"/>
                  </a:cubicBezTo>
                  <a:cubicBezTo>
                    <a:pt x="3395" y="23304"/>
                    <a:pt x="2475" y="22500"/>
                    <a:pt x="1763" y="21531"/>
                  </a:cubicBezTo>
                  <a:cubicBezTo>
                    <a:pt x="837" y="20034"/>
                    <a:pt x="260" y="18347"/>
                    <a:pt x="70" y="16593"/>
                  </a:cubicBezTo>
                  <a:cubicBezTo>
                    <a:pt x="-120" y="14845"/>
                    <a:pt x="76" y="13072"/>
                    <a:pt x="659" y="11410"/>
                  </a:cubicBezTo>
                  <a:cubicBezTo>
                    <a:pt x="1438" y="8392"/>
                    <a:pt x="3119" y="5686"/>
                    <a:pt x="5474" y="3644"/>
                  </a:cubicBezTo>
                  <a:cubicBezTo>
                    <a:pt x="7830" y="1607"/>
                    <a:pt x="10750" y="337"/>
                    <a:pt x="13848" y="0"/>
                  </a:cubicBezTo>
                  <a:lnTo>
                    <a:pt x="14154" y="0"/>
                  </a:lnTo>
                  <a:cubicBezTo>
                    <a:pt x="15363" y="12"/>
                    <a:pt x="16553" y="313"/>
                    <a:pt x="17620" y="877"/>
                  </a:cubicBezTo>
                  <a:cubicBezTo>
                    <a:pt x="18687" y="1442"/>
                    <a:pt x="19601" y="2257"/>
                    <a:pt x="20288" y="3251"/>
                  </a:cubicBezTo>
                  <a:cubicBezTo>
                    <a:pt x="21233" y="4742"/>
                    <a:pt x="21822" y="6429"/>
                    <a:pt x="22012" y="8183"/>
                  </a:cubicBezTo>
                  <a:cubicBezTo>
                    <a:pt x="22202" y="9937"/>
                    <a:pt x="21994" y="11710"/>
                    <a:pt x="21392" y="13373"/>
                  </a:cubicBezTo>
                  <a:cubicBezTo>
                    <a:pt x="20601" y="16378"/>
                    <a:pt x="18914" y="19077"/>
                    <a:pt x="16559" y="21114"/>
                  </a:cubicBezTo>
                  <a:cubicBezTo>
                    <a:pt x="14209" y="23150"/>
                    <a:pt x="11296" y="24426"/>
                    <a:pt x="8204" y="24782"/>
                  </a:cubicBezTo>
                  <a:close/>
                  <a:moveTo>
                    <a:pt x="13848" y="4601"/>
                  </a:moveTo>
                  <a:cubicBezTo>
                    <a:pt x="11762" y="4956"/>
                    <a:pt x="9823" y="5913"/>
                    <a:pt x="8265" y="7355"/>
                  </a:cubicBezTo>
                  <a:cubicBezTo>
                    <a:pt x="6707" y="8790"/>
                    <a:pt x="5603" y="10643"/>
                    <a:pt x="5076" y="12698"/>
                  </a:cubicBezTo>
                  <a:cubicBezTo>
                    <a:pt x="4695" y="13692"/>
                    <a:pt x="4542" y="14753"/>
                    <a:pt x="4616" y="15814"/>
                  </a:cubicBezTo>
                  <a:cubicBezTo>
                    <a:pt x="4689" y="16869"/>
                    <a:pt x="4990" y="17899"/>
                    <a:pt x="5505" y="18832"/>
                  </a:cubicBezTo>
                  <a:cubicBezTo>
                    <a:pt x="5799" y="19243"/>
                    <a:pt x="6186" y="19580"/>
                    <a:pt x="6634" y="19813"/>
                  </a:cubicBezTo>
                  <a:cubicBezTo>
                    <a:pt x="7082" y="20053"/>
                    <a:pt x="7578" y="20175"/>
                    <a:pt x="8081" y="20181"/>
                  </a:cubicBezTo>
                  <a:cubicBezTo>
                    <a:pt x="10167" y="19807"/>
                    <a:pt x="12099" y="18838"/>
                    <a:pt x="13645" y="17390"/>
                  </a:cubicBezTo>
                  <a:cubicBezTo>
                    <a:pt x="15191" y="15943"/>
                    <a:pt x="16283" y="14078"/>
                    <a:pt x="16792" y="12023"/>
                  </a:cubicBezTo>
                  <a:cubicBezTo>
                    <a:pt x="17172" y="11029"/>
                    <a:pt x="17332" y="9968"/>
                    <a:pt x="17258" y="8907"/>
                  </a:cubicBezTo>
                  <a:cubicBezTo>
                    <a:pt x="17178" y="7846"/>
                    <a:pt x="16878" y="6815"/>
                    <a:pt x="16363" y="5889"/>
                  </a:cubicBezTo>
                  <a:cubicBezTo>
                    <a:pt x="16068" y="5484"/>
                    <a:pt x="15682" y="5153"/>
                    <a:pt x="15234" y="4932"/>
                  </a:cubicBezTo>
                  <a:cubicBezTo>
                    <a:pt x="14786" y="4705"/>
                    <a:pt x="14289" y="4595"/>
                    <a:pt x="13786" y="4601"/>
                  </a:cubicBezTo>
                  <a:lnTo>
                    <a:pt x="13848" y="4601"/>
                  </a:lnTo>
                  <a:close/>
                </a:path>
              </a:pathLst>
            </a:custGeom>
            <a:solidFill>
              <a:srgbClr val="0E0E0E"/>
            </a:solidFill>
            <a:ln w="6134" cap="flat">
              <a:noFill/>
              <a:prstDash val="solid"/>
              <a:miter/>
            </a:ln>
          </p:spPr>
          <p:txBody>
            <a:bodyPr rtlCol="0" anchor="ctr"/>
            <a:lstStyle/>
            <a:p>
              <a:endParaRPr lang="en-AU"/>
            </a:p>
          </p:txBody>
        </p:sp>
        <p:sp>
          <p:nvSpPr>
            <p:cNvPr id="428" name="Freeform: Shape 427">
              <a:extLst>
                <a:ext uri="{FF2B5EF4-FFF2-40B4-BE49-F238E27FC236}">
                  <a16:creationId xmlns:a16="http://schemas.microsoft.com/office/drawing/2014/main" id="{BBFA7CD1-4601-400F-875D-E6165EE028C6}"/>
                </a:ext>
              </a:extLst>
            </p:cNvPr>
            <p:cNvSpPr/>
            <p:nvPr/>
          </p:nvSpPr>
          <p:spPr>
            <a:xfrm>
              <a:off x="5782155" y="1554827"/>
              <a:ext cx="17399" cy="20181"/>
            </a:xfrm>
            <a:custGeom>
              <a:avLst/>
              <a:gdLst>
                <a:gd name="connsiteX0" fmla="*/ 541 w 17399"/>
                <a:gd name="connsiteY0" fmla="*/ 9815 h 20181"/>
                <a:gd name="connsiteX1" fmla="*/ 5633 w 17399"/>
                <a:gd name="connsiteY1" fmla="*/ 20181 h 20181"/>
                <a:gd name="connsiteX2" fmla="*/ 12779 w 17399"/>
                <a:gd name="connsiteY2" fmla="*/ 17071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7" y="19899"/>
                    <a:pt x="10773" y="18813"/>
                    <a:pt x="12779" y="17071"/>
                  </a:cubicBezTo>
                  <a:cubicBezTo>
                    <a:pt x="14785" y="15323"/>
                    <a:pt x="16208" y="13011"/>
                    <a:pt x="16858" y="10428"/>
                  </a:cubicBezTo>
                  <a:cubicBezTo>
                    <a:pt x="18515" y="4846"/>
                    <a:pt x="16245" y="184"/>
                    <a:pt x="11767" y="0"/>
                  </a:cubicBezTo>
                  <a:cubicBezTo>
                    <a:pt x="9123" y="307"/>
                    <a:pt x="6633" y="1405"/>
                    <a:pt x="4627" y="3159"/>
                  </a:cubicBezTo>
                  <a:cubicBezTo>
                    <a:pt x="2621" y="4913"/>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29" name="Freeform: Shape 428">
              <a:extLst>
                <a:ext uri="{FF2B5EF4-FFF2-40B4-BE49-F238E27FC236}">
                  <a16:creationId xmlns:a16="http://schemas.microsoft.com/office/drawing/2014/main" id="{6A110AB3-01F4-4A75-B8CD-523D16E03F80}"/>
                </a:ext>
              </a:extLst>
            </p:cNvPr>
            <p:cNvSpPr/>
            <p:nvPr/>
          </p:nvSpPr>
          <p:spPr>
            <a:xfrm>
              <a:off x="5779846" y="1552373"/>
              <a:ext cx="22063" cy="24536"/>
            </a:xfrm>
            <a:custGeom>
              <a:avLst/>
              <a:gdLst>
                <a:gd name="connsiteX0" fmla="*/ 8249 w 22063"/>
                <a:gd name="connsiteY0" fmla="*/ 24537 h 24536"/>
                <a:gd name="connsiteX1" fmla="*/ 7881 w 22063"/>
                <a:gd name="connsiteY1" fmla="*/ 24537 h 24536"/>
                <a:gd name="connsiteX2" fmla="*/ 4439 w 22063"/>
                <a:gd name="connsiteY2" fmla="*/ 23617 h 24536"/>
                <a:gd name="connsiteX3" fmla="*/ 1747 w 22063"/>
                <a:gd name="connsiteY3" fmla="*/ 21286 h 24536"/>
                <a:gd name="connsiteX4" fmla="*/ 60 w 22063"/>
                <a:gd name="connsiteY4" fmla="*/ 16341 h 24536"/>
                <a:gd name="connsiteX5" fmla="*/ 704 w 22063"/>
                <a:gd name="connsiteY5" fmla="*/ 11164 h 24536"/>
                <a:gd name="connsiteX6" fmla="*/ 5623 w 22063"/>
                <a:gd name="connsiteY6" fmla="*/ 3417 h 24536"/>
                <a:gd name="connsiteX7" fmla="*/ 14138 w 22063"/>
                <a:gd name="connsiteY7" fmla="*/ 0 h 24536"/>
                <a:gd name="connsiteX8" fmla="*/ 17603 w 22063"/>
                <a:gd name="connsiteY8" fmla="*/ 877 h 24536"/>
                <a:gd name="connsiteX9" fmla="*/ 20272 w 22063"/>
                <a:gd name="connsiteY9" fmla="*/ 3251 h 24536"/>
                <a:gd name="connsiteX10" fmla="*/ 21995 w 22063"/>
                <a:gd name="connsiteY10" fmla="*/ 8183 h 24536"/>
                <a:gd name="connsiteX11" fmla="*/ 21376 w 22063"/>
                <a:gd name="connsiteY11" fmla="*/ 13372 h 24536"/>
                <a:gd name="connsiteX12" fmla="*/ 16512 w 22063"/>
                <a:gd name="connsiteY12" fmla="*/ 20954 h 24536"/>
                <a:gd name="connsiteX13" fmla="*/ 8249 w 22063"/>
                <a:gd name="connsiteY13" fmla="*/ 24537 h 24536"/>
                <a:gd name="connsiteX14" fmla="*/ 13831 w 22063"/>
                <a:gd name="connsiteY14" fmla="*/ 4355 h 24536"/>
                <a:gd name="connsiteX15" fmla="*/ 8249 w 22063"/>
                <a:gd name="connsiteY15" fmla="*/ 7109 h 24536"/>
                <a:gd name="connsiteX16" fmla="*/ 5059 w 22063"/>
                <a:gd name="connsiteY16" fmla="*/ 12452 h 24536"/>
                <a:gd name="connsiteX17" fmla="*/ 4599 w 22063"/>
                <a:gd name="connsiteY17" fmla="*/ 15568 h 24536"/>
                <a:gd name="connsiteX18" fmla="*/ 5489 w 22063"/>
                <a:gd name="connsiteY18" fmla="*/ 18587 h 24536"/>
                <a:gd name="connsiteX19" fmla="*/ 6617 w 22063"/>
                <a:gd name="connsiteY19" fmla="*/ 19568 h 24536"/>
                <a:gd name="connsiteX20" fmla="*/ 8065 w 22063"/>
                <a:gd name="connsiteY20" fmla="*/ 19936 h 24536"/>
                <a:gd name="connsiteX21" fmla="*/ 13751 w 22063"/>
                <a:gd name="connsiteY21" fmla="*/ 17206 h 24536"/>
                <a:gd name="connsiteX22" fmla="*/ 16959 w 22063"/>
                <a:gd name="connsiteY22" fmla="*/ 11778 h 24536"/>
                <a:gd name="connsiteX23" fmla="*/ 17419 w 22063"/>
                <a:gd name="connsiteY23" fmla="*/ 8661 h 24536"/>
                <a:gd name="connsiteX24" fmla="*/ 16530 w 22063"/>
                <a:gd name="connsiteY24" fmla="*/ 5643 h 24536"/>
                <a:gd name="connsiteX25" fmla="*/ 15401 w 22063"/>
                <a:gd name="connsiteY25" fmla="*/ 4686 h 24536"/>
                <a:gd name="connsiteX26" fmla="*/ 13954 w 22063"/>
                <a:gd name="connsiteY26" fmla="*/ 4355 h 24536"/>
                <a:gd name="connsiteX27" fmla="*/ 13831 w 22063"/>
                <a:gd name="connsiteY27" fmla="*/ 4355 h 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536">
                  <a:moveTo>
                    <a:pt x="8249" y="24537"/>
                  </a:moveTo>
                  <a:lnTo>
                    <a:pt x="7881" y="24537"/>
                  </a:lnTo>
                  <a:cubicBezTo>
                    <a:pt x="6679" y="24494"/>
                    <a:pt x="5501" y="24181"/>
                    <a:pt x="4439" y="23617"/>
                  </a:cubicBezTo>
                  <a:cubicBezTo>
                    <a:pt x="3378" y="23058"/>
                    <a:pt x="2452" y="22255"/>
                    <a:pt x="1747" y="21286"/>
                  </a:cubicBezTo>
                  <a:cubicBezTo>
                    <a:pt x="820" y="19789"/>
                    <a:pt x="244" y="18096"/>
                    <a:pt x="60" y="16341"/>
                  </a:cubicBezTo>
                  <a:cubicBezTo>
                    <a:pt x="-118" y="14593"/>
                    <a:pt x="103" y="12820"/>
                    <a:pt x="704" y="11164"/>
                  </a:cubicBezTo>
                  <a:cubicBezTo>
                    <a:pt x="1495" y="8128"/>
                    <a:pt x="3213" y="5423"/>
                    <a:pt x="5623" y="3417"/>
                  </a:cubicBezTo>
                  <a:cubicBezTo>
                    <a:pt x="8034" y="1417"/>
                    <a:pt x="11009" y="221"/>
                    <a:pt x="14138" y="0"/>
                  </a:cubicBezTo>
                  <a:cubicBezTo>
                    <a:pt x="15346" y="12"/>
                    <a:pt x="16536" y="313"/>
                    <a:pt x="17603" y="877"/>
                  </a:cubicBezTo>
                  <a:cubicBezTo>
                    <a:pt x="18671" y="1441"/>
                    <a:pt x="19585" y="2257"/>
                    <a:pt x="20272" y="3251"/>
                  </a:cubicBezTo>
                  <a:cubicBezTo>
                    <a:pt x="21216" y="4742"/>
                    <a:pt x="21805" y="6429"/>
                    <a:pt x="21995" y="8183"/>
                  </a:cubicBezTo>
                  <a:cubicBezTo>
                    <a:pt x="22186" y="9937"/>
                    <a:pt x="21977" y="11710"/>
                    <a:pt x="21376" y="13372"/>
                  </a:cubicBezTo>
                  <a:cubicBezTo>
                    <a:pt x="20542" y="16323"/>
                    <a:pt x="18849" y="18967"/>
                    <a:pt x="16512" y="20954"/>
                  </a:cubicBezTo>
                  <a:cubicBezTo>
                    <a:pt x="14174" y="22942"/>
                    <a:pt x="11298" y="24187"/>
                    <a:pt x="8249" y="24537"/>
                  </a:cubicBezTo>
                  <a:close/>
                  <a:moveTo>
                    <a:pt x="13831" y="4355"/>
                  </a:moveTo>
                  <a:cubicBezTo>
                    <a:pt x="11745" y="4711"/>
                    <a:pt x="9807" y="5668"/>
                    <a:pt x="8249" y="7109"/>
                  </a:cubicBezTo>
                  <a:cubicBezTo>
                    <a:pt x="6691" y="8545"/>
                    <a:pt x="5587" y="10397"/>
                    <a:pt x="5059" y="12452"/>
                  </a:cubicBezTo>
                  <a:cubicBezTo>
                    <a:pt x="4679" y="13446"/>
                    <a:pt x="4519" y="14507"/>
                    <a:pt x="4599" y="15568"/>
                  </a:cubicBezTo>
                  <a:cubicBezTo>
                    <a:pt x="4673" y="16624"/>
                    <a:pt x="4973" y="17654"/>
                    <a:pt x="5489" y="18587"/>
                  </a:cubicBezTo>
                  <a:cubicBezTo>
                    <a:pt x="5783" y="18997"/>
                    <a:pt x="6163" y="19335"/>
                    <a:pt x="6617" y="19568"/>
                  </a:cubicBezTo>
                  <a:cubicBezTo>
                    <a:pt x="7065" y="19807"/>
                    <a:pt x="7562" y="19930"/>
                    <a:pt x="8065" y="19936"/>
                  </a:cubicBezTo>
                  <a:cubicBezTo>
                    <a:pt x="10187" y="19605"/>
                    <a:pt x="12169" y="18660"/>
                    <a:pt x="13751" y="17206"/>
                  </a:cubicBezTo>
                  <a:cubicBezTo>
                    <a:pt x="15334" y="15753"/>
                    <a:pt x="16450" y="13863"/>
                    <a:pt x="16959" y="11778"/>
                  </a:cubicBezTo>
                  <a:cubicBezTo>
                    <a:pt x="17340" y="10784"/>
                    <a:pt x="17499" y="9723"/>
                    <a:pt x="17419" y="8661"/>
                  </a:cubicBezTo>
                  <a:cubicBezTo>
                    <a:pt x="17346" y="7600"/>
                    <a:pt x="17045" y="6570"/>
                    <a:pt x="16530" y="5643"/>
                  </a:cubicBezTo>
                  <a:cubicBezTo>
                    <a:pt x="16235" y="5239"/>
                    <a:pt x="15849" y="4907"/>
                    <a:pt x="15401" y="4686"/>
                  </a:cubicBezTo>
                  <a:cubicBezTo>
                    <a:pt x="14954" y="4459"/>
                    <a:pt x="14457" y="4349"/>
                    <a:pt x="13954" y="4355"/>
                  </a:cubicBezTo>
                  <a:lnTo>
                    <a:pt x="13831" y="4355"/>
                  </a:lnTo>
                  <a:close/>
                </a:path>
              </a:pathLst>
            </a:custGeom>
            <a:solidFill>
              <a:srgbClr val="0E0E0E"/>
            </a:solidFill>
            <a:ln w="6134" cap="flat">
              <a:noFill/>
              <a:prstDash val="solid"/>
              <a:miter/>
            </a:ln>
          </p:spPr>
          <p:txBody>
            <a:bodyPr rtlCol="0" anchor="ctr"/>
            <a:lstStyle/>
            <a:p>
              <a:endParaRPr lang="en-AU"/>
            </a:p>
          </p:txBody>
        </p:sp>
        <p:sp>
          <p:nvSpPr>
            <p:cNvPr id="430" name="Freeform: Shape 429">
              <a:extLst>
                <a:ext uri="{FF2B5EF4-FFF2-40B4-BE49-F238E27FC236}">
                  <a16:creationId xmlns:a16="http://schemas.microsoft.com/office/drawing/2014/main" id="{60E497B8-4A5B-42E8-8E65-6556DE3AA704}"/>
                </a:ext>
              </a:extLst>
            </p:cNvPr>
            <p:cNvSpPr/>
            <p:nvPr/>
          </p:nvSpPr>
          <p:spPr>
            <a:xfrm>
              <a:off x="5818899" y="1556054"/>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6"/>
                    <a:pt x="1155" y="19997"/>
                    <a:pt x="5633" y="20181"/>
                  </a:cubicBezTo>
                  <a:cubicBezTo>
                    <a:pt x="8277" y="19899"/>
                    <a:pt x="10767" y="18814"/>
                    <a:pt x="12779" y="17065"/>
                  </a:cubicBezTo>
                  <a:cubicBezTo>
                    <a:pt x="14785" y="15323"/>
                    <a:pt x="16208" y="13004"/>
                    <a:pt x="16858" y="10428"/>
                  </a:cubicBezTo>
                  <a:cubicBezTo>
                    <a:pt x="18514" y="4846"/>
                    <a:pt x="16245" y="184"/>
                    <a:pt x="11767" y="0"/>
                  </a:cubicBezTo>
                  <a:cubicBezTo>
                    <a:pt x="9123" y="301"/>
                    <a:pt x="6633" y="1405"/>
                    <a:pt x="4627" y="3159"/>
                  </a:cubicBezTo>
                  <a:cubicBezTo>
                    <a:pt x="2621" y="4913"/>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31" name="Freeform: Shape 430">
              <a:extLst>
                <a:ext uri="{FF2B5EF4-FFF2-40B4-BE49-F238E27FC236}">
                  <a16:creationId xmlns:a16="http://schemas.microsoft.com/office/drawing/2014/main" id="{B78C270C-45B6-45E3-8B82-8201EFBE23F4}"/>
                </a:ext>
              </a:extLst>
            </p:cNvPr>
            <p:cNvSpPr/>
            <p:nvPr/>
          </p:nvSpPr>
          <p:spPr>
            <a:xfrm>
              <a:off x="5816593" y="1553784"/>
              <a:ext cx="22060" cy="24781"/>
            </a:xfrm>
            <a:custGeom>
              <a:avLst/>
              <a:gdLst>
                <a:gd name="connsiteX0" fmla="*/ 8246 w 22060"/>
                <a:gd name="connsiteY0" fmla="*/ 24782 h 24781"/>
                <a:gd name="connsiteX1" fmla="*/ 7878 w 22060"/>
                <a:gd name="connsiteY1" fmla="*/ 24782 h 24781"/>
                <a:gd name="connsiteX2" fmla="*/ 4437 w 22060"/>
                <a:gd name="connsiteY2" fmla="*/ 23862 h 24781"/>
                <a:gd name="connsiteX3" fmla="*/ 1744 w 22060"/>
                <a:gd name="connsiteY3" fmla="*/ 21531 h 24781"/>
                <a:gd name="connsiteX4" fmla="*/ 63 w 22060"/>
                <a:gd name="connsiteY4" fmla="*/ 16587 h 24781"/>
                <a:gd name="connsiteX5" fmla="*/ 701 w 22060"/>
                <a:gd name="connsiteY5" fmla="*/ 11410 h 24781"/>
                <a:gd name="connsiteX6" fmla="*/ 5572 w 22060"/>
                <a:gd name="connsiteY6" fmla="*/ 3527 h 24781"/>
                <a:gd name="connsiteX7" fmla="*/ 14135 w 22060"/>
                <a:gd name="connsiteY7" fmla="*/ 0 h 24781"/>
                <a:gd name="connsiteX8" fmla="*/ 17601 w 22060"/>
                <a:gd name="connsiteY8" fmla="*/ 877 h 24781"/>
                <a:gd name="connsiteX9" fmla="*/ 20269 w 22060"/>
                <a:gd name="connsiteY9" fmla="*/ 3251 h 24781"/>
                <a:gd name="connsiteX10" fmla="*/ 21993 w 22060"/>
                <a:gd name="connsiteY10" fmla="*/ 8183 h 24781"/>
                <a:gd name="connsiteX11" fmla="*/ 21373 w 22060"/>
                <a:gd name="connsiteY11" fmla="*/ 13372 h 24781"/>
                <a:gd name="connsiteX12" fmla="*/ 16576 w 22060"/>
                <a:gd name="connsiteY12" fmla="*/ 21108 h 24781"/>
                <a:gd name="connsiteX13" fmla="*/ 8246 w 22060"/>
                <a:gd name="connsiteY13" fmla="*/ 24782 h 24781"/>
                <a:gd name="connsiteX14" fmla="*/ 13767 w 22060"/>
                <a:gd name="connsiteY14" fmla="*/ 4601 h 24781"/>
                <a:gd name="connsiteX15" fmla="*/ 8222 w 22060"/>
                <a:gd name="connsiteY15" fmla="*/ 7367 h 24781"/>
                <a:gd name="connsiteX16" fmla="*/ 5056 w 22060"/>
                <a:gd name="connsiteY16" fmla="*/ 12698 h 24781"/>
                <a:gd name="connsiteX17" fmla="*/ 4596 w 22060"/>
                <a:gd name="connsiteY17" fmla="*/ 15814 h 24781"/>
                <a:gd name="connsiteX18" fmla="*/ 5485 w 22060"/>
                <a:gd name="connsiteY18" fmla="*/ 18832 h 24781"/>
                <a:gd name="connsiteX19" fmla="*/ 6614 w 22060"/>
                <a:gd name="connsiteY19" fmla="*/ 19813 h 24781"/>
                <a:gd name="connsiteX20" fmla="*/ 8062 w 22060"/>
                <a:gd name="connsiteY20" fmla="*/ 20181 h 24781"/>
                <a:gd name="connsiteX21" fmla="*/ 13754 w 22060"/>
                <a:gd name="connsiteY21" fmla="*/ 17458 h 24781"/>
                <a:gd name="connsiteX22" fmla="*/ 16957 w 22060"/>
                <a:gd name="connsiteY22" fmla="*/ 12023 h 24781"/>
                <a:gd name="connsiteX23" fmla="*/ 17423 w 22060"/>
                <a:gd name="connsiteY23" fmla="*/ 8907 h 24781"/>
                <a:gd name="connsiteX24" fmla="*/ 16527 w 22060"/>
                <a:gd name="connsiteY24" fmla="*/ 5889 h 24781"/>
                <a:gd name="connsiteX25" fmla="*/ 15398 w 22060"/>
                <a:gd name="connsiteY25" fmla="*/ 4932 h 24781"/>
                <a:gd name="connsiteX26" fmla="*/ 13951 w 22060"/>
                <a:gd name="connsiteY26" fmla="*/ 4601 h 24781"/>
                <a:gd name="connsiteX27" fmla="*/ 13767 w 2206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1">
                  <a:moveTo>
                    <a:pt x="8246" y="24782"/>
                  </a:moveTo>
                  <a:lnTo>
                    <a:pt x="7878" y="24782"/>
                  </a:lnTo>
                  <a:cubicBezTo>
                    <a:pt x="6676" y="24739"/>
                    <a:pt x="5498" y="24426"/>
                    <a:pt x="4437" y="23862"/>
                  </a:cubicBezTo>
                  <a:cubicBezTo>
                    <a:pt x="3375" y="23298"/>
                    <a:pt x="2455" y="22500"/>
                    <a:pt x="1744" y="21531"/>
                  </a:cubicBezTo>
                  <a:cubicBezTo>
                    <a:pt x="817" y="20034"/>
                    <a:pt x="241" y="18341"/>
                    <a:pt x="63" y="16587"/>
                  </a:cubicBezTo>
                  <a:cubicBezTo>
                    <a:pt x="-121" y="14838"/>
                    <a:pt x="100" y="13066"/>
                    <a:pt x="701" y="11410"/>
                  </a:cubicBezTo>
                  <a:cubicBezTo>
                    <a:pt x="1455" y="8336"/>
                    <a:pt x="3161" y="5576"/>
                    <a:pt x="5572" y="3527"/>
                  </a:cubicBezTo>
                  <a:cubicBezTo>
                    <a:pt x="7982" y="1478"/>
                    <a:pt x="10982" y="245"/>
                    <a:pt x="14135" y="0"/>
                  </a:cubicBezTo>
                  <a:cubicBezTo>
                    <a:pt x="15343" y="12"/>
                    <a:pt x="16533" y="313"/>
                    <a:pt x="17601" y="877"/>
                  </a:cubicBezTo>
                  <a:cubicBezTo>
                    <a:pt x="18668" y="1442"/>
                    <a:pt x="19582" y="2257"/>
                    <a:pt x="20269" y="3251"/>
                  </a:cubicBezTo>
                  <a:cubicBezTo>
                    <a:pt x="21214" y="4742"/>
                    <a:pt x="21802" y="6429"/>
                    <a:pt x="21993" y="8183"/>
                  </a:cubicBezTo>
                  <a:cubicBezTo>
                    <a:pt x="22183" y="9937"/>
                    <a:pt x="21974" y="11710"/>
                    <a:pt x="21373" y="13372"/>
                  </a:cubicBezTo>
                  <a:cubicBezTo>
                    <a:pt x="20594" y="16372"/>
                    <a:pt x="18919" y="19071"/>
                    <a:pt x="16576" y="21108"/>
                  </a:cubicBezTo>
                  <a:cubicBezTo>
                    <a:pt x="14233" y="23144"/>
                    <a:pt x="11331" y="24426"/>
                    <a:pt x="8246" y="24782"/>
                  </a:cubicBezTo>
                  <a:close/>
                  <a:moveTo>
                    <a:pt x="13767" y="4601"/>
                  </a:moveTo>
                  <a:cubicBezTo>
                    <a:pt x="11693" y="4969"/>
                    <a:pt x="9767" y="5932"/>
                    <a:pt x="8222" y="7367"/>
                  </a:cubicBezTo>
                  <a:cubicBezTo>
                    <a:pt x="6676" y="8803"/>
                    <a:pt x="5577" y="10655"/>
                    <a:pt x="5056" y="12698"/>
                  </a:cubicBezTo>
                  <a:cubicBezTo>
                    <a:pt x="4676" y="13691"/>
                    <a:pt x="4522" y="14753"/>
                    <a:pt x="4596" y="15814"/>
                  </a:cubicBezTo>
                  <a:cubicBezTo>
                    <a:pt x="4670" y="16869"/>
                    <a:pt x="4977" y="17899"/>
                    <a:pt x="5485" y="18832"/>
                  </a:cubicBezTo>
                  <a:cubicBezTo>
                    <a:pt x="5780" y="19243"/>
                    <a:pt x="6166" y="19580"/>
                    <a:pt x="6614" y="19813"/>
                  </a:cubicBezTo>
                  <a:cubicBezTo>
                    <a:pt x="7062" y="20053"/>
                    <a:pt x="7559" y="20175"/>
                    <a:pt x="8062" y="20181"/>
                  </a:cubicBezTo>
                  <a:cubicBezTo>
                    <a:pt x="10190" y="19862"/>
                    <a:pt x="12172" y="18912"/>
                    <a:pt x="13754" y="17458"/>
                  </a:cubicBezTo>
                  <a:cubicBezTo>
                    <a:pt x="15343" y="16004"/>
                    <a:pt x="16459" y="14115"/>
                    <a:pt x="16957" y="12023"/>
                  </a:cubicBezTo>
                  <a:cubicBezTo>
                    <a:pt x="17337" y="11029"/>
                    <a:pt x="17496" y="9968"/>
                    <a:pt x="17423" y="8907"/>
                  </a:cubicBezTo>
                  <a:cubicBezTo>
                    <a:pt x="17349" y="7846"/>
                    <a:pt x="17042" y="6815"/>
                    <a:pt x="16527" y="5889"/>
                  </a:cubicBezTo>
                  <a:cubicBezTo>
                    <a:pt x="16233" y="5484"/>
                    <a:pt x="15846" y="5153"/>
                    <a:pt x="15398" y="4932"/>
                  </a:cubicBezTo>
                  <a:cubicBezTo>
                    <a:pt x="14951" y="4705"/>
                    <a:pt x="14454" y="4594"/>
                    <a:pt x="13951" y="4601"/>
                  </a:cubicBezTo>
                  <a:lnTo>
                    <a:pt x="13767" y="4601"/>
                  </a:lnTo>
                  <a:close/>
                </a:path>
              </a:pathLst>
            </a:custGeom>
            <a:solidFill>
              <a:srgbClr val="0E0E0E"/>
            </a:solidFill>
            <a:ln w="6134" cap="flat">
              <a:noFill/>
              <a:prstDash val="solid"/>
              <a:miter/>
            </a:ln>
          </p:spPr>
          <p:txBody>
            <a:bodyPr rtlCol="0" anchor="ctr"/>
            <a:lstStyle/>
            <a:p>
              <a:endParaRPr lang="en-AU"/>
            </a:p>
          </p:txBody>
        </p:sp>
        <p:sp>
          <p:nvSpPr>
            <p:cNvPr id="432" name="Freeform: Shape 431">
              <a:extLst>
                <a:ext uri="{FF2B5EF4-FFF2-40B4-BE49-F238E27FC236}">
                  <a16:creationId xmlns:a16="http://schemas.microsoft.com/office/drawing/2014/main" id="{105589AB-C73B-4F17-B3F4-6812BA5C890F}"/>
                </a:ext>
              </a:extLst>
            </p:cNvPr>
            <p:cNvSpPr/>
            <p:nvPr/>
          </p:nvSpPr>
          <p:spPr>
            <a:xfrm>
              <a:off x="5855643" y="1557465"/>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7" y="19899"/>
                    <a:pt x="10773" y="18814"/>
                    <a:pt x="12779" y="17065"/>
                  </a:cubicBezTo>
                  <a:cubicBezTo>
                    <a:pt x="14785" y="15323"/>
                    <a:pt x="16208" y="13004"/>
                    <a:pt x="16858" y="10428"/>
                  </a:cubicBezTo>
                  <a:cubicBezTo>
                    <a:pt x="18515" y="4846"/>
                    <a:pt x="16245" y="184"/>
                    <a:pt x="11767" y="0"/>
                  </a:cubicBezTo>
                  <a:cubicBezTo>
                    <a:pt x="9123" y="301"/>
                    <a:pt x="6633" y="1405"/>
                    <a:pt x="4627" y="3159"/>
                  </a:cubicBezTo>
                  <a:cubicBezTo>
                    <a:pt x="2621" y="4914"/>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33" name="Freeform: Shape 432">
              <a:extLst>
                <a:ext uri="{FF2B5EF4-FFF2-40B4-BE49-F238E27FC236}">
                  <a16:creationId xmlns:a16="http://schemas.microsoft.com/office/drawing/2014/main" id="{3E10F96C-BA5A-4DC2-8C58-1BADA1E1E185}"/>
                </a:ext>
              </a:extLst>
            </p:cNvPr>
            <p:cNvSpPr/>
            <p:nvPr/>
          </p:nvSpPr>
          <p:spPr>
            <a:xfrm>
              <a:off x="5853333" y="1555195"/>
              <a:ext cx="22063" cy="24782"/>
            </a:xfrm>
            <a:custGeom>
              <a:avLst/>
              <a:gdLst>
                <a:gd name="connsiteX0" fmla="*/ 8188 w 22063"/>
                <a:gd name="connsiteY0" fmla="*/ 24782 h 24782"/>
                <a:gd name="connsiteX1" fmla="*/ 7881 w 22063"/>
                <a:gd name="connsiteY1" fmla="*/ 24782 h 24782"/>
                <a:gd name="connsiteX2" fmla="*/ 4439 w 22063"/>
                <a:gd name="connsiteY2" fmla="*/ 23862 h 24782"/>
                <a:gd name="connsiteX3" fmla="*/ 1746 w 22063"/>
                <a:gd name="connsiteY3" fmla="*/ 21531 h 24782"/>
                <a:gd name="connsiteX4" fmla="*/ 60 w 22063"/>
                <a:gd name="connsiteY4" fmla="*/ 16587 h 24782"/>
                <a:gd name="connsiteX5" fmla="*/ 704 w 22063"/>
                <a:gd name="connsiteY5" fmla="*/ 11410 h 24782"/>
                <a:gd name="connsiteX6" fmla="*/ 5525 w 22063"/>
                <a:gd name="connsiteY6" fmla="*/ 3472 h 24782"/>
                <a:gd name="connsiteX7" fmla="*/ 14138 w 22063"/>
                <a:gd name="connsiteY7" fmla="*/ 0 h 24782"/>
                <a:gd name="connsiteX8" fmla="*/ 17603 w 22063"/>
                <a:gd name="connsiteY8" fmla="*/ 877 h 24782"/>
                <a:gd name="connsiteX9" fmla="*/ 20272 w 22063"/>
                <a:gd name="connsiteY9" fmla="*/ 3251 h 24782"/>
                <a:gd name="connsiteX10" fmla="*/ 21995 w 22063"/>
                <a:gd name="connsiteY10" fmla="*/ 8183 h 24782"/>
                <a:gd name="connsiteX11" fmla="*/ 21376 w 22063"/>
                <a:gd name="connsiteY11" fmla="*/ 13373 h 24782"/>
                <a:gd name="connsiteX12" fmla="*/ 16554 w 22063"/>
                <a:gd name="connsiteY12" fmla="*/ 21120 h 24782"/>
                <a:gd name="connsiteX13" fmla="*/ 8188 w 22063"/>
                <a:gd name="connsiteY13" fmla="*/ 24782 h 24782"/>
                <a:gd name="connsiteX14" fmla="*/ 13770 w 22063"/>
                <a:gd name="connsiteY14" fmla="*/ 4601 h 24782"/>
                <a:gd name="connsiteX15" fmla="*/ 8224 w 22063"/>
                <a:gd name="connsiteY15" fmla="*/ 7367 h 24782"/>
                <a:gd name="connsiteX16" fmla="*/ 5059 w 22063"/>
                <a:gd name="connsiteY16" fmla="*/ 12698 h 24782"/>
                <a:gd name="connsiteX17" fmla="*/ 4599 w 22063"/>
                <a:gd name="connsiteY17" fmla="*/ 15808 h 24782"/>
                <a:gd name="connsiteX18" fmla="*/ 5489 w 22063"/>
                <a:gd name="connsiteY18" fmla="*/ 18832 h 24782"/>
                <a:gd name="connsiteX19" fmla="*/ 6611 w 22063"/>
                <a:gd name="connsiteY19" fmla="*/ 19813 h 24782"/>
                <a:gd name="connsiteX20" fmla="*/ 8065 w 22063"/>
                <a:gd name="connsiteY20" fmla="*/ 20181 h 24782"/>
                <a:gd name="connsiteX21" fmla="*/ 13622 w 22063"/>
                <a:gd name="connsiteY21" fmla="*/ 17390 h 24782"/>
                <a:gd name="connsiteX22" fmla="*/ 16775 w 22063"/>
                <a:gd name="connsiteY22" fmla="*/ 12023 h 24782"/>
                <a:gd name="connsiteX23" fmla="*/ 17235 w 22063"/>
                <a:gd name="connsiteY23" fmla="*/ 8907 h 24782"/>
                <a:gd name="connsiteX24" fmla="*/ 16346 w 22063"/>
                <a:gd name="connsiteY24" fmla="*/ 5889 h 24782"/>
                <a:gd name="connsiteX25" fmla="*/ 15217 w 22063"/>
                <a:gd name="connsiteY25" fmla="*/ 4932 h 24782"/>
                <a:gd name="connsiteX26" fmla="*/ 13770 w 22063"/>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3" h="24782">
                  <a:moveTo>
                    <a:pt x="8188" y="24782"/>
                  </a:moveTo>
                  <a:lnTo>
                    <a:pt x="7881" y="24782"/>
                  </a:lnTo>
                  <a:cubicBezTo>
                    <a:pt x="6678" y="24739"/>
                    <a:pt x="5501" y="24426"/>
                    <a:pt x="4439" y="23862"/>
                  </a:cubicBezTo>
                  <a:cubicBezTo>
                    <a:pt x="3372" y="23298"/>
                    <a:pt x="2452" y="22500"/>
                    <a:pt x="1746" y="21531"/>
                  </a:cubicBezTo>
                  <a:cubicBezTo>
                    <a:pt x="820" y="20034"/>
                    <a:pt x="244" y="18341"/>
                    <a:pt x="60" y="16587"/>
                  </a:cubicBezTo>
                  <a:cubicBezTo>
                    <a:pt x="-118" y="14839"/>
                    <a:pt x="102" y="13066"/>
                    <a:pt x="704" y="11410"/>
                  </a:cubicBezTo>
                  <a:cubicBezTo>
                    <a:pt x="1415" y="8312"/>
                    <a:pt x="3102" y="5527"/>
                    <a:pt x="5525" y="3472"/>
                  </a:cubicBezTo>
                  <a:cubicBezTo>
                    <a:pt x="7948" y="1417"/>
                    <a:pt x="10966" y="196"/>
                    <a:pt x="14138" y="0"/>
                  </a:cubicBezTo>
                  <a:cubicBezTo>
                    <a:pt x="15346" y="12"/>
                    <a:pt x="16536" y="313"/>
                    <a:pt x="17603" y="877"/>
                  </a:cubicBezTo>
                  <a:cubicBezTo>
                    <a:pt x="18671" y="1442"/>
                    <a:pt x="19585" y="2257"/>
                    <a:pt x="20272" y="3251"/>
                  </a:cubicBezTo>
                  <a:cubicBezTo>
                    <a:pt x="21216" y="4742"/>
                    <a:pt x="21805" y="6429"/>
                    <a:pt x="21995" y="8183"/>
                  </a:cubicBezTo>
                  <a:cubicBezTo>
                    <a:pt x="22186" y="9937"/>
                    <a:pt x="21977" y="11710"/>
                    <a:pt x="21376" y="13373"/>
                  </a:cubicBezTo>
                  <a:cubicBezTo>
                    <a:pt x="20591" y="16384"/>
                    <a:pt x="18910" y="19083"/>
                    <a:pt x="16554" y="21120"/>
                  </a:cubicBezTo>
                  <a:cubicBezTo>
                    <a:pt x="14199" y="23163"/>
                    <a:pt x="11279" y="24432"/>
                    <a:pt x="8188" y="24782"/>
                  </a:cubicBezTo>
                  <a:close/>
                  <a:moveTo>
                    <a:pt x="13770" y="4601"/>
                  </a:moveTo>
                  <a:cubicBezTo>
                    <a:pt x="11696" y="4969"/>
                    <a:pt x="9770" y="5932"/>
                    <a:pt x="8224" y="7367"/>
                  </a:cubicBezTo>
                  <a:cubicBezTo>
                    <a:pt x="6678" y="8803"/>
                    <a:pt x="5580" y="10655"/>
                    <a:pt x="5059" y="12698"/>
                  </a:cubicBezTo>
                  <a:cubicBezTo>
                    <a:pt x="4679" y="13691"/>
                    <a:pt x="4519" y="14753"/>
                    <a:pt x="4599" y="15808"/>
                  </a:cubicBezTo>
                  <a:cubicBezTo>
                    <a:pt x="4673" y="16869"/>
                    <a:pt x="4973" y="17899"/>
                    <a:pt x="5489" y="18832"/>
                  </a:cubicBezTo>
                  <a:cubicBezTo>
                    <a:pt x="5783" y="19243"/>
                    <a:pt x="6163" y="19580"/>
                    <a:pt x="6611" y="19813"/>
                  </a:cubicBezTo>
                  <a:cubicBezTo>
                    <a:pt x="7059" y="20053"/>
                    <a:pt x="7562" y="20175"/>
                    <a:pt x="8065" y="20181"/>
                  </a:cubicBezTo>
                  <a:cubicBezTo>
                    <a:pt x="10150" y="19807"/>
                    <a:pt x="12076" y="18838"/>
                    <a:pt x="13622" y="17390"/>
                  </a:cubicBezTo>
                  <a:cubicBezTo>
                    <a:pt x="15168" y="15943"/>
                    <a:pt x="16266" y="14078"/>
                    <a:pt x="16775" y="12023"/>
                  </a:cubicBezTo>
                  <a:cubicBezTo>
                    <a:pt x="17156" y="11029"/>
                    <a:pt x="17315" y="9968"/>
                    <a:pt x="17235" y="8907"/>
                  </a:cubicBezTo>
                  <a:cubicBezTo>
                    <a:pt x="17162" y="7846"/>
                    <a:pt x="16861" y="6815"/>
                    <a:pt x="16346" y="5889"/>
                  </a:cubicBezTo>
                  <a:cubicBezTo>
                    <a:pt x="16051" y="5484"/>
                    <a:pt x="15665" y="5153"/>
                    <a:pt x="15217" y="4932"/>
                  </a:cubicBezTo>
                  <a:cubicBezTo>
                    <a:pt x="14763" y="4705"/>
                    <a:pt x="14273" y="4595"/>
                    <a:pt x="13770" y="4601"/>
                  </a:cubicBezTo>
                  <a:close/>
                </a:path>
              </a:pathLst>
            </a:custGeom>
            <a:solidFill>
              <a:srgbClr val="0E0E0E"/>
            </a:solidFill>
            <a:ln w="6134" cap="flat">
              <a:noFill/>
              <a:prstDash val="solid"/>
              <a:miter/>
            </a:ln>
          </p:spPr>
          <p:txBody>
            <a:bodyPr rtlCol="0" anchor="ctr"/>
            <a:lstStyle/>
            <a:p>
              <a:endParaRPr lang="en-AU"/>
            </a:p>
          </p:txBody>
        </p:sp>
        <p:sp>
          <p:nvSpPr>
            <p:cNvPr id="434" name="Freeform: Shape 433">
              <a:extLst>
                <a:ext uri="{FF2B5EF4-FFF2-40B4-BE49-F238E27FC236}">
                  <a16:creationId xmlns:a16="http://schemas.microsoft.com/office/drawing/2014/main" id="{145CF648-8151-427D-88E5-0D6CF60B8F66}"/>
                </a:ext>
              </a:extLst>
            </p:cNvPr>
            <p:cNvSpPr/>
            <p:nvPr/>
          </p:nvSpPr>
          <p:spPr>
            <a:xfrm>
              <a:off x="5892387" y="1558876"/>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65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1"/>
                    <a:pt x="6633" y="1405"/>
                    <a:pt x="4627" y="3159"/>
                  </a:cubicBezTo>
                  <a:cubicBezTo>
                    <a:pt x="2621" y="4913"/>
                    <a:pt x="1198" y="7232"/>
                    <a:pt x="541" y="9815"/>
                  </a:cubicBezTo>
                  <a:cubicBezTo>
                    <a:pt x="-1115" y="15335"/>
                    <a:pt x="1155" y="19997"/>
                    <a:pt x="5633" y="20181"/>
                  </a:cubicBezTo>
                  <a:cubicBezTo>
                    <a:pt x="8277" y="19899"/>
                    <a:pt x="10767" y="18813"/>
                    <a:pt x="12779" y="17065"/>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435" name="Freeform: Shape 434">
              <a:extLst>
                <a:ext uri="{FF2B5EF4-FFF2-40B4-BE49-F238E27FC236}">
                  <a16:creationId xmlns:a16="http://schemas.microsoft.com/office/drawing/2014/main" id="{4CCE20E9-8EB0-41CA-A1C3-CECAA47D7A7A}"/>
                </a:ext>
              </a:extLst>
            </p:cNvPr>
            <p:cNvSpPr/>
            <p:nvPr/>
          </p:nvSpPr>
          <p:spPr>
            <a:xfrm>
              <a:off x="5890058" y="1556606"/>
              <a:ext cx="22082" cy="24781"/>
            </a:xfrm>
            <a:custGeom>
              <a:avLst/>
              <a:gdLst>
                <a:gd name="connsiteX0" fmla="*/ 8207 w 22082"/>
                <a:gd name="connsiteY0" fmla="*/ 24782 h 24781"/>
                <a:gd name="connsiteX1" fmla="*/ 7900 w 22082"/>
                <a:gd name="connsiteY1" fmla="*/ 24782 h 24781"/>
                <a:gd name="connsiteX2" fmla="*/ 4459 w 22082"/>
                <a:gd name="connsiteY2" fmla="*/ 23862 h 24781"/>
                <a:gd name="connsiteX3" fmla="*/ 1766 w 22082"/>
                <a:gd name="connsiteY3" fmla="*/ 21531 h 24781"/>
                <a:gd name="connsiteX4" fmla="*/ 73 w 22082"/>
                <a:gd name="connsiteY4" fmla="*/ 16593 h 24781"/>
                <a:gd name="connsiteX5" fmla="*/ 661 w 22082"/>
                <a:gd name="connsiteY5" fmla="*/ 11410 h 24781"/>
                <a:gd name="connsiteX6" fmla="*/ 5538 w 22082"/>
                <a:gd name="connsiteY6" fmla="*/ 3490 h 24781"/>
                <a:gd name="connsiteX7" fmla="*/ 14157 w 22082"/>
                <a:gd name="connsiteY7" fmla="*/ 0 h 24781"/>
                <a:gd name="connsiteX8" fmla="*/ 17623 w 22082"/>
                <a:gd name="connsiteY8" fmla="*/ 877 h 24781"/>
                <a:gd name="connsiteX9" fmla="*/ 20291 w 22082"/>
                <a:gd name="connsiteY9" fmla="*/ 3251 h 24781"/>
                <a:gd name="connsiteX10" fmla="*/ 22015 w 22082"/>
                <a:gd name="connsiteY10" fmla="*/ 8183 h 24781"/>
                <a:gd name="connsiteX11" fmla="*/ 21395 w 22082"/>
                <a:gd name="connsiteY11" fmla="*/ 13373 h 24781"/>
                <a:gd name="connsiteX12" fmla="*/ 16561 w 22082"/>
                <a:gd name="connsiteY12" fmla="*/ 21114 h 24781"/>
                <a:gd name="connsiteX13" fmla="*/ 8207 w 22082"/>
                <a:gd name="connsiteY13" fmla="*/ 24782 h 24781"/>
                <a:gd name="connsiteX14" fmla="*/ 13850 w 22082"/>
                <a:gd name="connsiteY14" fmla="*/ 4539 h 24781"/>
                <a:gd name="connsiteX15" fmla="*/ 8268 w 22082"/>
                <a:gd name="connsiteY15" fmla="*/ 7330 h 24781"/>
                <a:gd name="connsiteX16" fmla="*/ 5078 w 22082"/>
                <a:gd name="connsiteY16" fmla="*/ 12698 h 24781"/>
                <a:gd name="connsiteX17" fmla="*/ 4618 w 22082"/>
                <a:gd name="connsiteY17" fmla="*/ 15808 h 24781"/>
                <a:gd name="connsiteX18" fmla="*/ 5508 w 22082"/>
                <a:gd name="connsiteY18" fmla="*/ 18832 h 24781"/>
                <a:gd name="connsiteX19" fmla="*/ 6636 w 22082"/>
                <a:gd name="connsiteY19" fmla="*/ 19813 h 24781"/>
                <a:gd name="connsiteX20" fmla="*/ 8084 w 22082"/>
                <a:gd name="connsiteY20" fmla="*/ 20181 h 24781"/>
                <a:gd name="connsiteX21" fmla="*/ 13648 w 22082"/>
                <a:gd name="connsiteY21" fmla="*/ 17390 h 24781"/>
                <a:gd name="connsiteX22" fmla="*/ 16794 w 22082"/>
                <a:gd name="connsiteY22" fmla="*/ 12023 h 24781"/>
                <a:gd name="connsiteX23" fmla="*/ 17261 w 22082"/>
                <a:gd name="connsiteY23" fmla="*/ 8907 h 24781"/>
                <a:gd name="connsiteX24" fmla="*/ 16365 w 22082"/>
                <a:gd name="connsiteY24" fmla="*/ 5889 h 24781"/>
                <a:gd name="connsiteX25" fmla="*/ 15236 w 22082"/>
                <a:gd name="connsiteY25" fmla="*/ 4932 h 24781"/>
                <a:gd name="connsiteX26" fmla="*/ 13789 w 22082"/>
                <a:gd name="connsiteY26" fmla="*/ 4601 h 24781"/>
                <a:gd name="connsiteX27" fmla="*/ 13850 w 2208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2" h="24781">
                  <a:moveTo>
                    <a:pt x="8207" y="24782"/>
                  </a:moveTo>
                  <a:lnTo>
                    <a:pt x="7900" y="24782"/>
                  </a:lnTo>
                  <a:cubicBezTo>
                    <a:pt x="6698" y="24739"/>
                    <a:pt x="5520" y="24426"/>
                    <a:pt x="4459" y="23862"/>
                  </a:cubicBezTo>
                  <a:cubicBezTo>
                    <a:pt x="3398" y="23298"/>
                    <a:pt x="2471" y="22500"/>
                    <a:pt x="1766" y="21531"/>
                  </a:cubicBezTo>
                  <a:cubicBezTo>
                    <a:pt x="840" y="20028"/>
                    <a:pt x="263" y="18347"/>
                    <a:pt x="73" y="16593"/>
                  </a:cubicBezTo>
                  <a:cubicBezTo>
                    <a:pt x="-124" y="14845"/>
                    <a:pt x="79" y="13072"/>
                    <a:pt x="661" y="11410"/>
                  </a:cubicBezTo>
                  <a:cubicBezTo>
                    <a:pt x="1398" y="8318"/>
                    <a:pt x="3109" y="5539"/>
                    <a:pt x="5538" y="3490"/>
                  </a:cubicBezTo>
                  <a:cubicBezTo>
                    <a:pt x="7961" y="1435"/>
                    <a:pt x="10986" y="215"/>
                    <a:pt x="14157" y="0"/>
                  </a:cubicBezTo>
                  <a:cubicBezTo>
                    <a:pt x="15365" y="12"/>
                    <a:pt x="16555" y="313"/>
                    <a:pt x="17623" y="877"/>
                  </a:cubicBezTo>
                  <a:cubicBezTo>
                    <a:pt x="18690" y="1442"/>
                    <a:pt x="19604" y="2257"/>
                    <a:pt x="20291" y="3251"/>
                  </a:cubicBezTo>
                  <a:cubicBezTo>
                    <a:pt x="21235" y="4742"/>
                    <a:pt x="21824" y="6429"/>
                    <a:pt x="22015" y="8183"/>
                  </a:cubicBezTo>
                  <a:cubicBezTo>
                    <a:pt x="22205" y="9937"/>
                    <a:pt x="21996" y="11710"/>
                    <a:pt x="21395" y="13373"/>
                  </a:cubicBezTo>
                  <a:cubicBezTo>
                    <a:pt x="20604" y="16378"/>
                    <a:pt x="18917" y="19077"/>
                    <a:pt x="16561" y="21114"/>
                  </a:cubicBezTo>
                  <a:cubicBezTo>
                    <a:pt x="14212" y="23150"/>
                    <a:pt x="11298" y="24426"/>
                    <a:pt x="8207" y="24782"/>
                  </a:cubicBezTo>
                  <a:close/>
                  <a:moveTo>
                    <a:pt x="13850" y="4539"/>
                  </a:moveTo>
                  <a:cubicBezTo>
                    <a:pt x="11764" y="4920"/>
                    <a:pt x="9826" y="5889"/>
                    <a:pt x="8268" y="7330"/>
                  </a:cubicBezTo>
                  <a:cubicBezTo>
                    <a:pt x="6716" y="8778"/>
                    <a:pt x="5606" y="10643"/>
                    <a:pt x="5078" y="12698"/>
                  </a:cubicBezTo>
                  <a:cubicBezTo>
                    <a:pt x="4698" y="13685"/>
                    <a:pt x="4545" y="14753"/>
                    <a:pt x="4618" y="15808"/>
                  </a:cubicBezTo>
                  <a:cubicBezTo>
                    <a:pt x="4692" y="16869"/>
                    <a:pt x="4993" y="17900"/>
                    <a:pt x="5508" y="18832"/>
                  </a:cubicBezTo>
                  <a:cubicBezTo>
                    <a:pt x="5802" y="19243"/>
                    <a:pt x="6182" y="19580"/>
                    <a:pt x="6636" y="19813"/>
                  </a:cubicBezTo>
                  <a:cubicBezTo>
                    <a:pt x="7084" y="20053"/>
                    <a:pt x="7581" y="20175"/>
                    <a:pt x="8084" y="20181"/>
                  </a:cubicBezTo>
                  <a:cubicBezTo>
                    <a:pt x="10170" y="19807"/>
                    <a:pt x="12102" y="18838"/>
                    <a:pt x="13648" y="17390"/>
                  </a:cubicBezTo>
                  <a:cubicBezTo>
                    <a:pt x="15187" y="15943"/>
                    <a:pt x="16285" y="14078"/>
                    <a:pt x="16794" y="12023"/>
                  </a:cubicBezTo>
                  <a:cubicBezTo>
                    <a:pt x="17175" y="11029"/>
                    <a:pt x="17334" y="9968"/>
                    <a:pt x="17261" y="8907"/>
                  </a:cubicBezTo>
                  <a:cubicBezTo>
                    <a:pt x="17181" y="7846"/>
                    <a:pt x="16880" y="6815"/>
                    <a:pt x="16365" y="5889"/>
                  </a:cubicBezTo>
                  <a:cubicBezTo>
                    <a:pt x="16071" y="5484"/>
                    <a:pt x="15684" y="5153"/>
                    <a:pt x="15236" y="4932"/>
                  </a:cubicBezTo>
                  <a:cubicBezTo>
                    <a:pt x="14789" y="4705"/>
                    <a:pt x="14292" y="4595"/>
                    <a:pt x="13789" y="4601"/>
                  </a:cubicBezTo>
                  <a:lnTo>
                    <a:pt x="13850" y="4539"/>
                  </a:lnTo>
                  <a:close/>
                </a:path>
              </a:pathLst>
            </a:custGeom>
            <a:solidFill>
              <a:srgbClr val="0E0E0E"/>
            </a:solidFill>
            <a:ln w="6134" cap="flat">
              <a:noFill/>
              <a:prstDash val="solid"/>
              <a:miter/>
            </a:ln>
          </p:spPr>
          <p:txBody>
            <a:bodyPr rtlCol="0" anchor="ctr"/>
            <a:lstStyle/>
            <a:p>
              <a:endParaRPr lang="en-AU"/>
            </a:p>
          </p:txBody>
        </p:sp>
        <p:sp>
          <p:nvSpPr>
            <p:cNvPr id="436" name="Freeform: Shape 435">
              <a:extLst>
                <a:ext uri="{FF2B5EF4-FFF2-40B4-BE49-F238E27FC236}">
                  <a16:creationId xmlns:a16="http://schemas.microsoft.com/office/drawing/2014/main" id="{CFAE01CC-EBF4-4136-BF8F-8CFD160CA9B4}"/>
                </a:ext>
              </a:extLst>
            </p:cNvPr>
            <p:cNvSpPr/>
            <p:nvPr/>
          </p:nvSpPr>
          <p:spPr>
            <a:xfrm>
              <a:off x="5929130" y="1560348"/>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72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7"/>
                    <a:pt x="6633" y="1405"/>
                    <a:pt x="4627" y="3159"/>
                  </a:cubicBezTo>
                  <a:cubicBezTo>
                    <a:pt x="2621" y="4914"/>
                    <a:pt x="1198" y="7232"/>
                    <a:pt x="541" y="9815"/>
                  </a:cubicBezTo>
                  <a:cubicBezTo>
                    <a:pt x="-1115" y="15335"/>
                    <a:pt x="1155" y="19997"/>
                    <a:pt x="5633" y="20181"/>
                  </a:cubicBezTo>
                  <a:cubicBezTo>
                    <a:pt x="8277" y="19899"/>
                    <a:pt x="10773" y="18814"/>
                    <a:pt x="12779" y="17072"/>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437" name="Freeform: Shape 436">
              <a:extLst>
                <a:ext uri="{FF2B5EF4-FFF2-40B4-BE49-F238E27FC236}">
                  <a16:creationId xmlns:a16="http://schemas.microsoft.com/office/drawing/2014/main" id="{56378651-4A94-4883-A832-BC63B101EFBA}"/>
                </a:ext>
              </a:extLst>
            </p:cNvPr>
            <p:cNvSpPr/>
            <p:nvPr/>
          </p:nvSpPr>
          <p:spPr>
            <a:xfrm>
              <a:off x="5926805" y="1558262"/>
              <a:ext cx="22079" cy="24782"/>
            </a:xfrm>
            <a:custGeom>
              <a:avLst/>
              <a:gdLst>
                <a:gd name="connsiteX0" fmla="*/ 8265 w 22079"/>
                <a:gd name="connsiteY0" fmla="*/ 24782 h 24782"/>
                <a:gd name="connsiteX1" fmla="*/ 7897 w 22079"/>
                <a:gd name="connsiteY1" fmla="*/ 24782 h 24782"/>
                <a:gd name="connsiteX2" fmla="*/ 4455 w 22079"/>
                <a:gd name="connsiteY2" fmla="*/ 23862 h 24782"/>
                <a:gd name="connsiteX3" fmla="*/ 1762 w 22079"/>
                <a:gd name="connsiteY3" fmla="*/ 21531 h 24782"/>
                <a:gd name="connsiteX4" fmla="*/ 69 w 22079"/>
                <a:gd name="connsiteY4" fmla="*/ 16593 h 24782"/>
                <a:gd name="connsiteX5" fmla="*/ 658 w 22079"/>
                <a:gd name="connsiteY5" fmla="*/ 11410 h 24782"/>
                <a:gd name="connsiteX6" fmla="*/ 5572 w 22079"/>
                <a:gd name="connsiteY6" fmla="*/ 3533 h 24782"/>
                <a:gd name="connsiteX7" fmla="*/ 14153 w 22079"/>
                <a:gd name="connsiteY7" fmla="*/ 0 h 24782"/>
                <a:gd name="connsiteX8" fmla="*/ 17619 w 22079"/>
                <a:gd name="connsiteY8" fmla="*/ 871 h 24782"/>
                <a:gd name="connsiteX9" fmla="*/ 20287 w 22079"/>
                <a:gd name="connsiteY9" fmla="*/ 3251 h 24782"/>
                <a:gd name="connsiteX10" fmla="*/ 22011 w 22079"/>
                <a:gd name="connsiteY10" fmla="*/ 8183 h 24782"/>
                <a:gd name="connsiteX11" fmla="*/ 21392 w 22079"/>
                <a:gd name="connsiteY11" fmla="*/ 13372 h 24782"/>
                <a:gd name="connsiteX12" fmla="*/ 16595 w 22079"/>
                <a:gd name="connsiteY12" fmla="*/ 21108 h 24782"/>
                <a:gd name="connsiteX13" fmla="*/ 8265 w 22079"/>
                <a:gd name="connsiteY13" fmla="*/ 24782 h 24782"/>
                <a:gd name="connsiteX14" fmla="*/ 13847 w 22079"/>
                <a:gd name="connsiteY14" fmla="*/ 4539 h 24782"/>
                <a:gd name="connsiteX15" fmla="*/ 8271 w 22079"/>
                <a:gd name="connsiteY15" fmla="*/ 7330 h 24782"/>
                <a:gd name="connsiteX16" fmla="*/ 5075 w 22079"/>
                <a:gd name="connsiteY16" fmla="*/ 12698 h 24782"/>
                <a:gd name="connsiteX17" fmla="*/ 4615 w 22079"/>
                <a:gd name="connsiteY17" fmla="*/ 15808 h 24782"/>
                <a:gd name="connsiteX18" fmla="*/ 5504 w 22079"/>
                <a:gd name="connsiteY18" fmla="*/ 18832 h 24782"/>
                <a:gd name="connsiteX19" fmla="*/ 6633 w 22079"/>
                <a:gd name="connsiteY19" fmla="*/ 19813 h 24782"/>
                <a:gd name="connsiteX20" fmla="*/ 8080 w 22079"/>
                <a:gd name="connsiteY20" fmla="*/ 20181 h 24782"/>
                <a:gd name="connsiteX21" fmla="*/ 13767 w 22079"/>
                <a:gd name="connsiteY21" fmla="*/ 17452 h 24782"/>
                <a:gd name="connsiteX22" fmla="*/ 16975 w 22079"/>
                <a:gd name="connsiteY22" fmla="*/ 12023 h 24782"/>
                <a:gd name="connsiteX23" fmla="*/ 17441 w 22079"/>
                <a:gd name="connsiteY23" fmla="*/ 8907 h 24782"/>
                <a:gd name="connsiteX24" fmla="*/ 16546 w 22079"/>
                <a:gd name="connsiteY24" fmla="*/ 5889 h 24782"/>
                <a:gd name="connsiteX25" fmla="*/ 15417 w 22079"/>
                <a:gd name="connsiteY25" fmla="*/ 4932 h 24782"/>
                <a:gd name="connsiteX26" fmla="*/ 13969 w 22079"/>
                <a:gd name="connsiteY26" fmla="*/ 4601 h 24782"/>
                <a:gd name="connsiteX27" fmla="*/ 13847 w 22079"/>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79" h="24782">
                  <a:moveTo>
                    <a:pt x="8265" y="24782"/>
                  </a:moveTo>
                  <a:lnTo>
                    <a:pt x="7897" y="24782"/>
                  </a:lnTo>
                  <a:cubicBezTo>
                    <a:pt x="6694" y="24739"/>
                    <a:pt x="5516" y="24426"/>
                    <a:pt x="4455" y="23862"/>
                  </a:cubicBezTo>
                  <a:cubicBezTo>
                    <a:pt x="3394" y="23298"/>
                    <a:pt x="2474" y="22500"/>
                    <a:pt x="1762" y="21531"/>
                  </a:cubicBezTo>
                  <a:cubicBezTo>
                    <a:pt x="836" y="20028"/>
                    <a:pt x="260" y="18347"/>
                    <a:pt x="69" y="16593"/>
                  </a:cubicBezTo>
                  <a:cubicBezTo>
                    <a:pt x="-121" y="14845"/>
                    <a:pt x="82" y="13072"/>
                    <a:pt x="658" y="11410"/>
                  </a:cubicBezTo>
                  <a:cubicBezTo>
                    <a:pt x="1431" y="8336"/>
                    <a:pt x="3149" y="5576"/>
                    <a:pt x="5572" y="3533"/>
                  </a:cubicBezTo>
                  <a:cubicBezTo>
                    <a:pt x="7995" y="1484"/>
                    <a:pt x="10994" y="252"/>
                    <a:pt x="14153" y="0"/>
                  </a:cubicBezTo>
                  <a:cubicBezTo>
                    <a:pt x="15362" y="6"/>
                    <a:pt x="16552" y="301"/>
                    <a:pt x="17619" y="871"/>
                  </a:cubicBezTo>
                  <a:cubicBezTo>
                    <a:pt x="18693" y="1435"/>
                    <a:pt x="19607" y="2251"/>
                    <a:pt x="20287" y="3251"/>
                  </a:cubicBezTo>
                  <a:cubicBezTo>
                    <a:pt x="21232" y="4742"/>
                    <a:pt x="21821" y="6429"/>
                    <a:pt x="22011" y="8183"/>
                  </a:cubicBezTo>
                  <a:cubicBezTo>
                    <a:pt x="22201" y="9937"/>
                    <a:pt x="21993" y="11710"/>
                    <a:pt x="21392" y="13372"/>
                  </a:cubicBezTo>
                  <a:cubicBezTo>
                    <a:pt x="20613" y="16372"/>
                    <a:pt x="18938" y="19071"/>
                    <a:pt x="16595" y="21108"/>
                  </a:cubicBezTo>
                  <a:cubicBezTo>
                    <a:pt x="14252" y="23144"/>
                    <a:pt x="11350" y="24426"/>
                    <a:pt x="8265" y="24782"/>
                  </a:cubicBezTo>
                  <a:close/>
                  <a:moveTo>
                    <a:pt x="13847" y="4539"/>
                  </a:moveTo>
                  <a:cubicBezTo>
                    <a:pt x="11761" y="4920"/>
                    <a:pt x="9822" y="5889"/>
                    <a:pt x="8271" y="7330"/>
                  </a:cubicBezTo>
                  <a:cubicBezTo>
                    <a:pt x="6713" y="8778"/>
                    <a:pt x="5608" y="10643"/>
                    <a:pt x="5075" y="12698"/>
                  </a:cubicBezTo>
                  <a:cubicBezTo>
                    <a:pt x="4701" y="13691"/>
                    <a:pt x="4541" y="14753"/>
                    <a:pt x="4615" y="15808"/>
                  </a:cubicBezTo>
                  <a:cubicBezTo>
                    <a:pt x="4688" y="16869"/>
                    <a:pt x="4995" y="17899"/>
                    <a:pt x="5504" y="18832"/>
                  </a:cubicBezTo>
                  <a:cubicBezTo>
                    <a:pt x="5798" y="19243"/>
                    <a:pt x="6185" y="19580"/>
                    <a:pt x="6633" y="19813"/>
                  </a:cubicBezTo>
                  <a:cubicBezTo>
                    <a:pt x="7081" y="20053"/>
                    <a:pt x="7578" y="20175"/>
                    <a:pt x="8080" y="20181"/>
                  </a:cubicBezTo>
                  <a:cubicBezTo>
                    <a:pt x="10203" y="19850"/>
                    <a:pt x="12184" y="18906"/>
                    <a:pt x="13767" y="17452"/>
                  </a:cubicBezTo>
                  <a:cubicBezTo>
                    <a:pt x="15349" y="15998"/>
                    <a:pt x="16466" y="14109"/>
                    <a:pt x="16975" y="12023"/>
                  </a:cubicBezTo>
                  <a:cubicBezTo>
                    <a:pt x="17355" y="11029"/>
                    <a:pt x="17515" y="9968"/>
                    <a:pt x="17441" y="8907"/>
                  </a:cubicBezTo>
                  <a:cubicBezTo>
                    <a:pt x="17368" y="7846"/>
                    <a:pt x="17061" y="6815"/>
                    <a:pt x="16546" y="5889"/>
                  </a:cubicBezTo>
                  <a:cubicBezTo>
                    <a:pt x="16251" y="5484"/>
                    <a:pt x="15865" y="5153"/>
                    <a:pt x="15417" y="4932"/>
                  </a:cubicBezTo>
                  <a:cubicBezTo>
                    <a:pt x="14969" y="4705"/>
                    <a:pt x="14472" y="4595"/>
                    <a:pt x="13969" y="4601"/>
                  </a:cubicBezTo>
                  <a:lnTo>
                    <a:pt x="13847" y="4539"/>
                  </a:lnTo>
                  <a:close/>
                </a:path>
              </a:pathLst>
            </a:custGeom>
            <a:solidFill>
              <a:srgbClr val="0E0E0E"/>
            </a:solidFill>
            <a:ln w="6134" cap="flat">
              <a:no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1ED38150-6522-4E3B-A313-F4A99975F779}"/>
                </a:ext>
              </a:extLst>
            </p:cNvPr>
            <p:cNvSpPr/>
            <p:nvPr/>
          </p:nvSpPr>
          <p:spPr>
            <a:xfrm>
              <a:off x="5965874" y="1561697"/>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35"/>
                    <a:pt x="1155" y="19997"/>
                    <a:pt x="5633" y="20181"/>
                  </a:cubicBezTo>
                  <a:cubicBezTo>
                    <a:pt x="8277" y="19899"/>
                    <a:pt x="10773" y="18814"/>
                    <a:pt x="12779" y="17065"/>
                  </a:cubicBezTo>
                  <a:cubicBezTo>
                    <a:pt x="14785" y="15323"/>
                    <a:pt x="16208" y="13004"/>
                    <a:pt x="16858" y="10428"/>
                  </a:cubicBezTo>
                  <a:cubicBezTo>
                    <a:pt x="18515" y="4846"/>
                    <a:pt x="16245" y="184"/>
                    <a:pt x="11767" y="0"/>
                  </a:cubicBezTo>
                  <a:cubicBezTo>
                    <a:pt x="9123" y="301"/>
                    <a:pt x="6633" y="1405"/>
                    <a:pt x="4627" y="3159"/>
                  </a:cubicBezTo>
                  <a:cubicBezTo>
                    <a:pt x="2621" y="4914"/>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8CFBC0CE-02C4-46E0-9437-C18C09AC2852}"/>
                </a:ext>
              </a:extLst>
            </p:cNvPr>
            <p:cNvSpPr/>
            <p:nvPr/>
          </p:nvSpPr>
          <p:spPr>
            <a:xfrm>
              <a:off x="5963545" y="1559428"/>
              <a:ext cx="22082" cy="24782"/>
            </a:xfrm>
            <a:custGeom>
              <a:avLst/>
              <a:gdLst>
                <a:gd name="connsiteX0" fmla="*/ 8268 w 22082"/>
                <a:gd name="connsiteY0" fmla="*/ 24782 h 24782"/>
                <a:gd name="connsiteX1" fmla="*/ 7900 w 22082"/>
                <a:gd name="connsiteY1" fmla="*/ 24782 h 24782"/>
                <a:gd name="connsiteX2" fmla="*/ 4458 w 22082"/>
                <a:gd name="connsiteY2" fmla="*/ 23868 h 24782"/>
                <a:gd name="connsiteX3" fmla="*/ 1766 w 22082"/>
                <a:gd name="connsiteY3" fmla="*/ 21531 h 24782"/>
                <a:gd name="connsiteX4" fmla="*/ 73 w 22082"/>
                <a:gd name="connsiteY4" fmla="*/ 16599 h 24782"/>
                <a:gd name="connsiteX5" fmla="*/ 662 w 22082"/>
                <a:gd name="connsiteY5" fmla="*/ 11409 h 24782"/>
                <a:gd name="connsiteX6" fmla="*/ 5544 w 22082"/>
                <a:gd name="connsiteY6" fmla="*/ 3503 h 24782"/>
                <a:gd name="connsiteX7" fmla="*/ 14157 w 22082"/>
                <a:gd name="connsiteY7" fmla="*/ 0 h 24782"/>
                <a:gd name="connsiteX8" fmla="*/ 17623 w 22082"/>
                <a:gd name="connsiteY8" fmla="*/ 877 h 24782"/>
                <a:gd name="connsiteX9" fmla="*/ 20291 w 22082"/>
                <a:gd name="connsiteY9" fmla="*/ 3251 h 24782"/>
                <a:gd name="connsiteX10" fmla="*/ 22014 w 22082"/>
                <a:gd name="connsiteY10" fmla="*/ 8183 h 24782"/>
                <a:gd name="connsiteX11" fmla="*/ 21395 w 22082"/>
                <a:gd name="connsiteY11" fmla="*/ 13372 h 24782"/>
                <a:gd name="connsiteX12" fmla="*/ 16598 w 22082"/>
                <a:gd name="connsiteY12" fmla="*/ 21108 h 24782"/>
                <a:gd name="connsiteX13" fmla="*/ 8268 w 22082"/>
                <a:gd name="connsiteY13" fmla="*/ 24782 h 24782"/>
                <a:gd name="connsiteX14" fmla="*/ 5078 w 22082"/>
                <a:gd name="connsiteY14" fmla="*/ 12514 h 24782"/>
                <a:gd name="connsiteX15" fmla="*/ 4618 w 22082"/>
                <a:gd name="connsiteY15" fmla="*/ 15630 h 24782"/>
                <a:gd name="connsiteX16" fmla="*/ 5508 w 22082"/>
                <a:gd name="connsiteY16" fmla="*/ 18648 h 24782"/>
                <a:gd name="connsiteX17" fmla="*/ 6636 w 22082"/>
                <a:gd name="connsiteY17" fmla="*/ 19635 h 24782"/>
                <a:gd name="connsiteX18" fmla="*/ 8084 w 22082"/>
                <a:gd name="connsiteY18" fmla="*/ 19997 h 24782"/>
                <a:gd name="connsiteX19" fmla="*/ 13709 w 22082"/>
                <a:gd name="connsiteY19" fmla="*/ 17200 h 24782"/>
                <a:gd name="connsiteX20" fmla="*/ 16978 w 22082"/>
                <a:gd name="connsiteY20" fmla="*/ 11839 h 24782"/>
                <a:gd name="connsiteX21" fmla="*/ 17445 w 22082"/>
                <a:gd name="connsiteY21" fmla="*/ 8723 h 24782"/>
                <a:gd name="connsiteX22" fmla="*/ 16549 w 22082"/>
                <a:gd name="connsiteY22" fmla="*/ 5705 h 24782"/>
                <a:gd name="connsiteX23" fmla="*/ 15421 w 22082"/>
                <a:gd name="connsiteY23" fmla="*/ 4748 h 24782"/>
                <a:gd name="connsiteX24" fmla="*/ 13973 w 22082"/>
                <a:gd name="connsiteY24" fmla="*/ 4417 h 24782"/>
                <a:gd name="connsiteX25" fmla="*/ 8292 w 22082"/>
                <a:gd name="connsiteY25" fmla="*/ 7116 h 24782"/>
                <a:gd name="connsiteX26" fmla="*/ 5078 w 22082"/>
                <a:gd name="connsiteY26"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2" h="24782">
                  <a:moveTo>
                    <a:pt x="8268" y="24782"/>
                  </a:moveTo>
                  <a:lnTo>
                    <a:pt x="7900" y="24782"/>
                  </a:lnTo>
                  <a:cubicBezTo>
                    <a:pt x="6698" y="24745"/>
                    <a:pt x="5520" y="24432"/>
                    <a:pt x="4458" y="23868"/>
                  </a:cubicBezTo>
                  <a:cubicBezTo>
                    <a:pt x="3397" y="23304"/>
                    <a:pt x="2477" y="22506"/>
                    <a:pt x="1766" y="21531"/>
                  </a:cubicBezTo>
                  <a:cubicBezTo>
                    <a:pt x="839" y="20034"/>
                    <a:pt x="263" y="18347"/>
                    <a:pt x="73" y="16599"/>
                  </a:cubicBezTo>
                  <a:cubicBezTo>
                    <a:pt x="-123" y="14845"/>
                    <a:pt x="79" y="13072"/>
                    <a:pt x="662" y="11409"/>
                  </a:cubicBezTo>
                  <a:cubicBezTo>
                    <a:pt x="1410" y="8324"/>
                    <a:pt x="3121" y="5551"/>
                    <a:pt x="5544" y="3503"/>
                  </a:cubicBezTo>
                  <a:cubicBezTo>
                    <a:pt x="7973" y="1448"/>
                    <a:pt x="10985" y="227"/>
                    <a:pt x="14157" y="0"/>
                  </a:cubicBezTo>
                  <a:cubicBezTo>
                    <a:pt x="15365" y="12"/>
                    <a:pt x="16555" y="313"/>
                    <a:pt x="17623" y="877"/>
                  </a:cubicBezTo>
                  <a:cubicBezTo>
                    <a:pt x="18690" y="1448"/>
                    <a:pt x="19604" y="2257"/>
                    <a:pt x="20291" y="3251"/>
                  </a:cubicBezTo>
                  <a:cubicBezTo>
                    <a:pt x="21236" y="4742"/>
                    <a:pt x="21825" y="6429"/>
                    <a:pt x="22014" y="8183"/>
                  </a:cubicBezTo>
                  <a:cubicBezTo>
                    <a:pt x="22205" y="9937"/>
                    <a:pt x="21996" y="11716"/>
                    <a:pt x="21395" y="13372"/>
                  </a:cubicBezTo>
                  <a:cubicBezTo>
                    <a:pt x="20610" y="16378"/>
                    <a:pt x="18941" y="19071"/>
                    <a:pt x="16598" y="21108"/>
                  </a:cubicBezTo>
                  <a:cubicBezTo>
                    <a:pt x="14255" y="23144"/>
                    <a:pt x="11353" y="24426"/>
                    <a:pt x="8268" y="24782"/>
                  </a:cubicBezTo>
                  <a:close/>
                  <a:moveTo>
                    <a:pt x="5078" y="12514"/>
                  </a:moveTo>
                  <a:cubicBezTo>
                    <a:pt x="4698" y="13507"/>
                    <a:pt x="4545" y="14569"/>
                    <a:pt x="4618" y="15630"/>
                  </a:cubicBezTo>
                  <a:cubicBezTo>
                    <a:pt x="4692" y="16691"/>
                    <a:pt x="4992" y="17722"/>
                    <a:pt x="5508" y="18648"/>
                  </a:cubicBezTo>
                  <a:cubicBezTo>
                    <a:pt x="5802" y="19065"/>
                    <a:pt x="6189" y="19402"/>
                    <a:pt x="6636" y="19635"/>
                  </a:cubicBezTo>
                  <a:cubicBezTo>
                    <a:pt x="7084" y="19869"/>
                    <a:pt x="7581" y="19991"/>
                    <a:pt x="8084" y="19997"/>
                  </a:cubicBezTo>
                  <a:cubicBezTo>
                    <a:pt x="10182" y="19611"/>
                    <a:pt x="12133" y="18642"/>
                    <a:pt x="13709" y="17200"/>
                  </a:cubicBezTo>
                  <a:cubicBezTo>
                    <a:pt x="15279" y="15759"/>
                    <a:pt x="16414" y="13900"/>
                    <a:pt x="16978" y="11839"/>
                  </a:cubicBezTo>
                  <a:cubicBezTo>
                    <a:pt x="17359" y="10845"/>
                    <a:pt x="17518" y="9784"/>
                    <a:pt x="17445" y="8723"/>
                  </a:cubicBezTo>
                  <a:cubicBezTo>
                    <a:pt x="17365" y="7668"/>
                    <a:pt x="17064" y="6637"/>
                    <a:pt x="16549" y="5705"/>
                  </a:cubicBezTo>
                  <a:cubicBezTo>
                    <a:pt x="16255" y="5300"/>
                    <a:pt x="15868" y="4975"/>
                    <a:pt x="15421" y="4748"/>
                  </a:cubicBezTo>
                  <a:cubicBezTo>
                    <a:pt x="14973" y="4521"/>
                    <a:pt x="14476" y="4410"/>
                    <a:pt x="13973" y="4417"/>
                  </a:cubicBezTo>
                  <a:cubicBezTo>
                    <a:pt x="11857" y="4736"/>
                    <a:pt x="9875" y="5674"/>
                    <a:pt x="8292" y="7116"/>
                  </a:cubicBezTo>
                  <a:cubicBezTo>
                    <a:pt x="6710" y="8557"/>
                    <a:pt x="5593" y="10434"/>
                    <a:pt x="5078" y="12514"/>
                  </a:cubicBezTo>
                  <a:close/>
                </a:path>
              </a:pathLst>
            </a:custGeom>
            <a:solidFill>
              <a:srgbClr val="0E0E0E"/>
            </a:solidFill>
            <a:ln w="6134" cap="flat">
              <a:no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61AC13AB-FDBB-4C88-8964-B0044E4B91FA}"/>
                </a:ext>
              </a:extLst>
            </p:cNvPr>
            <p:cNvSpPr/>
            <p:nvPr/>
          </p:nvSpPr>
          <p:spPr>
            <a:xfrm>
              <a:off x="5641611" y="1549184"/>
              <a:ext cx="10972" cy="19874"/>
            </a:xfrm>
            <a:custGeom>
              <a:avLst/>
              <a:gdLst>
                <a:gd name="connsiteX0" fmla="*/ 10428 w 10972"/>
                <a:gd name="connsiteY0" fmla="*/ 10244 h 19874"/>
                <a:gd name="connsiteX1" fmla="*/ 5889 w 10972"/>
                <a:gd name="connsiteY1" fmla="*/ 0 h 19874"/>
                <a:gd name="connsiteX2" fmla="*/ 4969 w 10972"/>
                <a:gd name="connsiteY2" fmla="*/ 2454 h 19874"/>
                <a:gd name="connsiteX3" fmla="*/ 0 w 10972"/>
                <a:gd name="connsiteY3" fmla="*/ 19875 h 19874"/>
                <a:gd name="connsiteX4" fmla="*/ 6594 w 10972"/>
                <a:gd name="connsiteY4" fmla="*/ 16550 h 19874"/>
                <a:gd name="connsiteX5" fmla="*/ 10428 w 10972"/>
                <a:gd name="connsiteY5" fmla="*/ 10244 h 1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2" h="19874">
                  <a:moveTo>
                    <a:pt x="10428" y="10244"/>
                  </a:moveTo>
                  <a:cubicBezTo>
                    <a:pt x="12023" y="4969"/>
                    <a:pt x="9999" y="613"/>
                    <a:pt x="5889" y="0"/>
                  </a:cubicBezTo>
                  <a:cubicBezTo>
                    <a:pt x="5889" y="797"/>
                    <a:pt x="5275" y="1656"/>
                    <a:pt x="4969" y="2454"/>
                  </a:cubicBezTo>
                  <a:cubicBezTo>
                    <a:pt x="2981" y="8158"/>
                    <a:pt x="1325" y="13974"/>
                    <a:pt x="0" y="19875"/>
                  </a:cubicBezTo>
                  <a:cubicBezTo>
                    <a:pt x="2466" y="19402"/>
                    <a:pt x="4748" y="18249"/>
                    <a:pt x="6594" y="16550"/>
                  </a:cubicBezTo>
                  <a:cubicBezTo>
                    <a:pt x="8434" y="14845"/>
                    <a:pt x="9766" y="12661"/>
                    <a:pt x="10428" y="10244"/>
                  </a:cubicBezTo>
                  <a:close/>
                </a:path>
              </a:pathLst>
            </a:custGeom>
            <a:solidFill>
              <a:srgbClr val="161616"/>
            </a:solidFill>
            <a:ln w="6134" cap="flat">
              <a:noFill/>
              <a:prstDash val="solid"/>
              <a:miter/>
            </a:ln>
          </p:spPr>
          <p:txBody>
            <a:bodyPr rtlCol="0" anchor="ctr"/>
            <a:lstStyle/>
            <a:p>
              <a:endParaRPr lang="en-AU"/>
            </a:p>
          </p:txBody>
        </p:sp>
        <p:sp>
          <p:nvSpPr>
            <p:cNvPr id="441" name="Freeform: Shape 440">
              <a:extLst>
                <a:ext uri="{FF2B5EF4-FFF2-40B4-BE49-F238E27FC236}">
                  <a16:creationId xmlns:a16="http://schemas.microsoft.com/office/drawing/2014/main" id="{DC8425A9-C761-406A-83D2-3E2F21564EA7}"/>
                </a:ext>
              </a:extLst>
            </p:cNvPr>
            <p:cNvSpPr/>
            <p:nvPr/>
          </p:nvSpPr>
          <p:spPr>
            <a:xfrm>
              <a:off x="5639338" y="1546895"/>
              <a:ext cx="15550" cy="24434"/>
            </a:xfrm>
            <a:custGeom>
              <a:avLst/>
              <a:gdLst>
                <a:gd name="connsiteX0" fmla="*/ 2273 w 15550"/>
                <a:gd name="connsiteY0" fmla="*/ 24433 h 24434"/>
                <a:gd name="connsiteX1" fmla="*/ 1322 w 15550"/>
                <a:gd name="connsiteY1" fmla="*/ 24237 h 24434"/>
                <a:gd name="connsiteX2" fmla="*/ 555 w 15550"/>
                <a:gd name="connsiteY2" fmla="*/ 23636 h 24434"/>
                <a:gd name="connsiteX3" fmla="*/ 64 w 15550"/>
                <a:gd name="connsiteY3" fmla="*/ 22716 h 24434"/>
                <a:gd name="connsiteX4" fmla="*/ 64 w 15550"/>
                <a:gd name="connsiteY4" fmla="*/ 21673 h 24434"/>
                <a:gd name="connsiteX5" fmla="*/ 5095 w 15550"/>
                <a:gd name="connsiteY5" fmla="*/ 3945 h 24434"/>
                <a:gd name="connsiteX6" fmla="*/ 5585 w 15550"/>
                <a:gd name="connsiteY6" fmla="*/ 2596 h 24434"/>
                <a:gd name="connsiteX7" fmla="*/ 6015 w 15550"/>
                <a:gd name="connsiteY7" fmla="*/ 1492 h 24434"/>
                <a:gd name="connsiteX8" fmla="*/ 7021 w 15550"/>
                <a:gd name="connsiteY8" fmla="*/ 326 h 24434"/>
                <a:gd name="connsiteX9" fmla="*/ 8530 w 15550"/>
                <a:gd name="connsiteY9" fmla="*/ 19 h 24434"/>
                <a:gd name="connsiteX10" fmla="*/ 11695 w 15550"/>
                <a:gd name="connsiteY10" fmla="*/ 1173 h 24434"/>
                <a:gd name="connsiteX11" fmla="*/ 14050 w 15550"/>
                <a:gd name="connsiteY11" fmla="*/ 3577 h 24434"/>
                <a:gd name="connsiteX12" fmla="*/ 15504 w 15550"/>
                <a:gd name="connsiteY12" fmla="*/ 8300 h 24434"/>
                <a:gd name="connsiteX13" fmla="*/ 14909 w 15550"/>
                <a:gd name="connsiteY13" fmla="*/ 13208 h 24434"/>
                <a:gd name="connsiteX14" fmla="*/ 10413 w 15550"/>
                <a:gd name="connsiteY14" fmla="*/ 20612 h 24434"/>
                <a:gd name="connsiteX15" fmla="*/ 2641 w 15550"/>
                <a:gd name="connsiteY15" fmla="*/ 24433 h 24434"/>
                <a:gd name="connsiteX16" fmla="*/ 2273 w 15550"/>
                <a:gd name="connsiteY16" fmla="*/ 24433 h 24434"/>
                <a:gd name="connsiteX17" fmla="*/ 9511 w 15550"/>
                <a:gd name="connsiteY17" fmla="*/ 5295 h 24434"/>
                <a:gd name="connsiteX18" fmla="*/ 5585 w 15550"/>
                <a:gd name="connsiteY18" fmla="*/ 18422 h 24434"/>
                <a:gd name="connsiteX19" fmla="*/ 10615 w 15550"/>
                <a:gd name="connsiteY19" fmla="*/ 11674 h 24434"/>
                <a:gd name="connsiteX20" fmla="*/ 11063 w 15550"/>
                <a:gd name="connsiteY20" fmla="*/ 8761 h 24434"/>
                <a:gd name="connsiteX21" fmla="*/ 10308 w 15550"/>
                <a:gd name="connsiteY21" fmla="*/ 5908 h 24434"/>
                <a:gd name="connsiteX22" fmla="*/ 9511 w 15550"/>
                <a:gd name="connsiteY22" fmla="*/ 5479 h 24434"/>
                <a:gd name="connsiteX23" fmla="*/ 9511 w 15550"/>
                <a:gd name="connsiteY23" fmla="*/ 5295 h 2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50" h="24434">
                  <a:moveTo>
                    <a:pt x="2273" y="24433"/>
                  </a:moveTo>
                  <a:cubicBezTo>
                    <a:pt x="1948" y="24446"/>
                    <a:pt x="1616" y="24378"/>
                    <a:pt x="1322" y="24237"/>
                  </a:cubicBezTo>
                  <a:cubicBezTo>
                    <a:pt x="1021" y="24102"/>
                    <a:pt x="758" y="23894"/>
                    <a:pt x="555" y="23636"/>
                  </a:cubicBezTo>
                  <a:cubicBezTo>
                    <a:pt x="322" y="23372"/>
                    <a:pt x="150" y="23059"/>
                    <a:pt x="64" y="22716"/>
                  </a:cubicBezTo>
                  <a:cubicBezTo>
                    <a:pt x="-21" y="22372"/>
                    <a:pt x="-21" y="22017"/>
                    <a:pt x="64" y="21673"/>
                  </a:cubicBezTo>
                  <a:cubicBezTo>
                    <a:pt x="1377" y="15668"/>
                    <a:pt x="3058" y="9748"/>
                    <a:pt x="5095" y="3945"/>
                  </a:cubicBezTo>
                  <a:cubicBezTo>
                    <a:pt x="5235" y="3485"/>
                    <a:pt x="5395" y="3037"/>
                    <a:pt x="5585" y="2596"/>
                  </a:cubicBezTo>
                  <a:lnTo>
                    <a:pt x="6015" y="1492"/>
                  </a:lnTo>
                  <a:cubicBezTo>
                    <a:pt x="6217" y="1001"/>
                    <a:pt x="6567" y="596"/>
                    <a:pt x="7021" y="326"/>
                  </a:cubicBezTo>
                  <a:cubicBezTo>
                    <a:pt x="7481" y="62"/>
                    <a:pt x="8008" y="-48"/>
                    <a:pt x="8530" y="19"/>
                  </a:cubicBezTo>
                  <a:cubicBezTo>
                    <a:pt x="9658" y="160"/>
                    <a:pt x="10738" y="553"/>
                    <a:pt x="11695" y="1173"/>
                  </a:cubicBezTo>
                  <a:cubicBezTo>
                    <a:pt x="12652" y="1786"/>
                    <a:pt x="13455" y="2608"/>
                    <a:pt x="14050" y="3577"/>
                  </a:cubicBezTo>
                  <a:cubicBezTo>
                    <a:pt x="14860" y="5031"/>
                    <a:pt x="15357" y="6644"/>
                    <a:pt x="15504" y="8300"/>
                  </a:cubicBezTo>
                  <a:cubicBezTo>
                    <a:pt x="15651" y="9957"/>
                    <a:pt x="15449" y="11631"/>
                    <a:pt x="14909" y="13208"/>
                  </a:cubicBezTo>
                  <a:cubicBezTo>
                    <a:pt x="14148" y="16054"/>
                    <a:pt x="12590" y="18618"/>
                    <a:pt x="10413" y="20612"/>
                  </a:cubicBezTo>
                  <a:cubicBezTo>
                    <a:pt x="8241" y="22599"/>
                    <a:pt x="5542" y="23924"/>
                    <a:pt x="2641" y="24433"/>
                  </a:cubicBezTo>
                  <a:lnTo>
                    <a:pt x="2273" y="24433"/>
                  </a:lnTo>
                  <a:close/>
                  <a:moveTo>
                    <a:pt x="9511" y="5295"/>
                  </a:moveTo>
                  <a:cubicBezTo>
                    <a:pt x="8039" y="9527"/>
                    <a:pt x="6751" y="13944"/>
                    <a:pt x="5585" y="18422"/>
                  </a:cubicBezTo>
                  <a:cubicBezTo>
                    <a:pt x="7984" y="16815"/>
                    <a:pt x="9763" y="14429"/>
                    <a:pt x="10615" y="11674"/>
                  </a:cubicBezTo>
                  <a:cubicBezTo>
                    <a:pt x="10965" y="10742"/>
                    <a:pt x="11118" y="9748"/>
                    <a:pt x="11063" y="8761"/>
                  </a:cubicBezTo>
                  <a:cubicBezTo>
                    <a:pt x="11008" y="7767"/>
                    <a:pt x="10756" y="6798"/>
                    <a:pt x="10308" y="5908"/>
                  </a:cubicBezTo>
                  <a:cubicBezTo>
                    <a:pt x="10069" y="5724"/>
                    <a:pt x="9799" y="5577"/>
                    <a:pt x="9511" y="5479"/>
                  </a:cubicBezTo>
                  <a:lnTo>
                    <a:pt x="9511" y="5295"/>
                  </a:lnTo>
                  <a:close/>
                </a:path>
              </a:pathLst>
            </a:custGeom>
            <a:solidFill>
              <a:srgbClr val="0E0E0E"/>
            </a:solidFill>
            <a:ln w="6134" cap="flat">
              <a:noFill/>
              <a:prstDash val="solid"/>
              <a:miter/>
            </a:ln>
          </p:spPr>
          <p:txBody>
            <a:bodyPr rtlCol="0" anchor="ctr"/>
            <a:lstStyle/>
            <a:p>
              <a:endParaRPr lang="en-AU"/>
            </a:p>
          </p:txBody>
        </p:sp>
        <p:sp>
          <p:nvSpPr>
            <p:cNvPr id="442" name="Freeform: Shape 441">
              <a:extLst>
                <a:ext uri="{FF2B5EF4-FFF2-40B4-BE49-F238E27FC236}">
                  <a16:creationId xmlns:a16="http://schemas.microsoft.com/office/drawing/2014/main" id="{8D87CFB2-E491-410E-A751-7E5819B4C1B3}"/>
                </a:ext>
              </a:extLst>
            </p:cNvPr>
            <p:cNvSpPr/>
            <p:nvPr/>
          </p:nvSpPr>
          <p:spPr>
            <a:xfrm>
              <a:off x="5671924" y="1550411"/>
              <a:ext cx="17399" cy="20181"/>
            </a:xfrm>
            <a:custGeom>
              <a:avLst/>
              <a:gdLst>
                <a:gd name="connsiteX0" fmla="*/ 541 w 17399"/>
                <a:gd name="connsiteY0" fmla="*/ 9815 h 20181"/>
                <a:gd name="connsiteX1" fmla="*/ 5633 w 17399"/>
                <a:gd name="connsiteY1" fmla="*/ 20181 h 20181"/>
                <a:gd name="connsiteX2" fmla="*/ 12779 w 17399"/>
                <a:gd name="connsiteY2" fmla="*/ 17065 h 20181"/>
                <a:gd name="connsiteX3" fmla="*/ 16858 w 17399"/>
                <a:gd name="connsiteY3" fmla="*/ 10428 h 20181"/>
                <a:gd name="connsiteX4" fmla="*/ 11767 w 17399"/>
                <a:gd name="connsiteY4" fmla="*/ 0 h 20181"/>
                <a:gd name="connsiteX5" fmla="*/ 4627 w 17399"/>
                <a:gd name="connsiteY5" fmla="*/ 3159 h 20181"/>
                <a:gd name="connsiteX6" fmla="*/ 541 w 17399"/>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41" y="9815"/>
                  </a:moveTo>
                  <a:cubicBezTo>
                    <a:pt x="-1115" y="15397"/>
                    <a:pt x="1155" y="19997"/>
                    <a:pt x="5633" y="20181"/>
                  </a:cubicBezTo>
                  <a:cubicBezTo>
                    <a:pt x="8277" y="19899"/>
                    <a:pt x="10767" y="18814"/>
                    <a:pt x="12779" y="17065"/>
                  </a:cubicBezTo>
                  <a:cubicBezTo>
                    <a:pt x="14785" y="15323"/>
                    <a:pt x="16208" y="13004"/>
                    <a:pt x="16858" y="10428"/>
                  </a:cubicBezTo>
                  <a:cubicBezTo>
                    <a:pt x="18515" y="4846"/>
                    <a:pt x="16245" y="184"/>
                    <a:pt x="11767" y="0"/>
                  </a:cubicBezTo>
                  <a:cubicBezTo>
                    <a:pt x="9123" y="307"/>
                    <a:pt x="6633" y="1405"/>
                    <a:pt x="4627" y="3159"/>
                  </a:cubicBezTo>
                  <a:cubicBezTo>
                    <a:pt x="2621" y="4913"/>
                    <a:pt x="1198" y="7232"/>
                    <a:pt x="541" y="9815"/>
                  </a:cubicBezTo>
                  <a:close/>
                </a:path>
              </a:pathLst>
            </a:custGeom>
            <a:solidFill>
              <a:srgbClr val="161616"/>
            </a:solidFill>
            <a:ln w="6134" cap="flat">
              <a:no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482F8D37-5E94-40F2-A215-73F28E77E241}"/>
                </a:ext>
              </a:extLst>
            </p:cNvPr>
            <p:cNvSpPr/>
            <p:nvPr/>
          </p:nvSpPr>
          <p:spPr>
            <a:xfrm>
              <a:off x="5669598" y="1548141"/>
              <a:ext cx="22018" cy="24782"/>
            </a:xfrm>
            <a:custGeom>
              <a:avLst/>
              <a:gdLst>
                <a:gd name="connsiteX0" fmla="*/ 8265 w 22018"/>
                <a:gd name="connsiteY0" fmla="*/ 24782 h 24782"/>
                <a:gd name="connsiteX1" fmla="*/ 7897 w 22018"/>
                <a:gd name="connsiteY1" fmla="*/ 24782 h 24782"/>
                <a:gd name="connsiteX2" fmla="*/ 4456 w 22018"/>
                <a:gd name="connsiteY2" fmla="*/ 23862 h 24782"/>
                <a:gd name="connsiteX3" fmla="*/ 1763 w 22018"/>
                <a:gd name="connsiteY3" fmla="*/ 21531 h 24782"/>
                <a:gd name="connsiteX4" fmla="*/ 70 w 22018"/>
                <a:gd name="connsiteY4" fmla="*/ 16593 h 24782"/>
                <a:gd name="connsiteX5" fmla="*/ 659 w 22018"/>
                <a:gd name="connsiteY5" fmla="*/ 11410 h 24782"/>
                <a:gd name="connsiteX6" fmla="*/ 5511 w 22018"/>
                <a:gd name="connsiteY6" fmla="*/ 3509 h 24782"/>
                <a:gd name="connsiteX7" fmla="*/ 14093 w 22018"/>
                <a:gd name="connsiteY7" fmla="*/ 0 h 24782"/>
                <a:gd name="connsiteX8" fmla="*/ 17559 w 22018"/>
                <a:gd name="connsiteY8" fmla="*/ 877 h 24782"/>
                <a:gd name="connsiteX9" fmla="*/ 20227 w 22018"/>
                <a:gd name="connsiteY9" fmla="*/ 3251 h 24782"/>
                <a:gd name="connsiteX10" fmla="*/ 21951 w 22018"/>
                <a:gd name="connsiteY10" fmla="*/ 8183 h 24782"/>
                <a:gd name="connsiteX11" fmla="*/ 21331 w 22018"/>
                <a:gd name="connsiteY11" fmla="*/ 13372 h 24782"/>
                <a:gd name="connsiteX12" fmla="*/ 16559 w 22018"/>
                <a:gd name="connsiteY12" fmla="*/ 21089 h 24782"/>
                <a:gd name="connsiteX13" fmla="*/ 8265 w 22018"/>
                <a:gd name="connsiteY13" fmla="*/ 24782 h 24782"/>
                <a:gd name="connsiteX14" fmla="*/ 5076 w 22018"/>
                <a:gd name="connsiteY14" fmla="*/ 12514 h 24782"/>
                <a:gd name="connsiteX15" fmla="*/ 4603 w 22018"/>
                <a:gd name="connsiteY15" fmla="*/ 15630 h 24782"/>
                <a:gd name="connsiteX16" fmla="*/ 5505 w 22018"/>
                <a:gd name="connsiteY16" fmla="*/ 18648 h 24782"/>
                <a:gd name="connsiteX17" fmla="*/ 6634 w 22018"/>
                <a:gd name="connsiteY17" fmla="*/ 19635 h 24782"/>
                <a:gd name="connsiteX18" fmla="*/ 8081 w 22018"/>
                <a:gd name="connsiteY18" fmla="*/ 19997 h 24782"/>
                <a:gd name="connsiteX19" fmla="*/ 13749 w 22018"/>
                <a:gd name="connsiteY19" fmla="*/ 17249 h 24782"/>
                <a:gd name="connsiteX20" fmla="*/ 16976 w 22018"/>
                <a:gd name="connsiteY20" fmla="*/ 11839 h 24782"/>
                <a:gd name="connsiteX21" fmla="*/ 17442 w 22018"/>
                <a:gd name="connsiteY21" fmla="*/ 8723 h 24782"/>
                <a:gd name="connsiteX22" fmla="*/ 16547 w 22018"/>
                <a:gd name="connsiteY22" fmla="*/ 5705 h 24782"/>
                <a:gd name="connsiteX23" fmla="*/ 15418 w 22018"/>
                <a:gd name="connsiteY23" fmla="*/ 4748 h 24782"/>
                <a:gd name="connsiteX24" fmla="*/ 13970 w 22018"/>
                <a:gd name="connsiteY24" fmla="*/ 4417 h 24782"/>
                <a:gd name="connsiteX25" fmla="*/ 8296 w 22018"/>
                <a:gd name="connsiteY25" fmla="*/ 7152 h 24782"/>
                <a:gd name="connsiteX26" fmla="*/ 5076 w 22018"/>
                <a:gd name="connsiteY26" fmla="*/ 12575 h 24782"/>
                <a:gd name="connsiteX27" fmla="*/ 5076 w 22018"/>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18" h="24782">
                  <a:moveTo>
                    <a:pt x="8265" y="24782"/>
                  </a:moveTo>
                  <a:lnTo>
                    <a:pt x="7897" y="24782"/>
                  </a:lnTo>
                  <a:cubicBezTo>
                    <a:pt x="6695" y="24739"/>
                    <a:pt x="5517" y="24426"/>
                    <a:pt x="4456" y="23862"/>
                  </a:cubicBezTo>
                  <a:cubicBezTo>
                    <a:pt x="3395" y="23304"/>
                    <a:pt x="2475" y="22500"/>
                    <a:pt x="1763" y="21531"/>
                  </a:cubicBezTo>
                  <a:cubicBezTo>
                    <a:pt x="837" y="20034"/>
                    <a:pt x="260" y="18347"/>
                    <a:pt x="70" y="16593"/>
                  </a:cubicBezTo>
                  <a:cubicBezTo>
                    <a:pt x="-120" y="14845"/>
                    <a:pt x="76" y="13072"/>
                    <a:pt x="659" y="11410"/>
                  </a:cubicBezTo>
                  <a:cubicBezTo>
                    <a:pt x="1395" y="8324"/>
                    <a:pt x="3094" y="5557"/>
                    <a:pt x="5511" y="3509"/>
                  </a:cubicBezTo>
                  <a:cubicBezTo>
                    <a:pt x="7928" y="1454"/>
                    <a:pt x="10934" y="227"/>
                    <a:pt x="14093" y="0"/>
                  </a:cubicBezTo>
                  <a:cubicBezTo>
                    <a:pt x="15301" y="12"/>
                    <a:pt x="16491" y="313"/>
                    <a:pt x="17559" y="877"/>
                  </a:cubicBezTo>
                  <a:cubicBezTo>
                    <a:pt x="18626" y="1442"/>
                    <a:pt x="19540" y="2257"/>
                    <a:pt x="20227" y="3251"/>
                  </a:cubicBezTo>
                  <a:cubicBezTo>
                    <a:pt x="21172" y="4742"/>
                    <a:pt x="21761" y="6429"/>
                    <a:pt x="21951" y="8183"/>
                  </a:cubicBezTo>
                  <a:cubicBezTo>
                    <a:pt x="22141" y="9937"/>
                    <a:pt x="21932" y="11710"/>
                    <a:pt x="21331" y="13372"/>
                  </a:cubicBezTo>
                  <a:cubicBezTo>
                    <a:pt x="20552" y="16366"/>
                    <a:pt x="18890" y="19059"/>
                    <a:pt x="16559" y="21089"/>
                  </a:cubicBezTo>
                  <a:cubicBezTo>
                    <a:pt x="14228" y="23126"/>
                    <a:pt x="11339" y="24414"/>
                    <a:pt x="8265" y="24782"/>
                  </a:cubicBezTo>
                  <a:close/>
                  <a:moveTo>
                    <a:pt x="5076" y="12514"/>
                  </a:moveTo>
                  <a:cubicBezTo>
                    <a:pt x="4689" y="13501"/>
                    <a:pt x="4530" y="14569"/>
                    <a:pt x="4603" y="15630"/>
                  </a:cubicBezTo>
                  <a:cubicBezTo>
                    <a:pt x="4677" y="16691"/>
                    <a:pt x="4984" y="17722"/>
                    <a:pt x="5505" y="18648"/>
                  </a:cubicBezTo>
                  <a:cubicBezTo>
                    <a:pt x="5800" y="19059"/>
                    <a:pt x="6186" y="19396"/>
                    <a:pt x="6634" y="19635"/>
                  </a:cubicBezTo>
                  <a:cubicBezTo>
                    <a:pt x="7082" y="19869"/>
                    <a:pt x="7578" y="19991"/>
                    <a:pt x="8081" y="19997"/>
                  </a:cubicBezTo>
                  <a:cubicBezTo>
                    <a:pt x="10198" y="19654"/>
                    <a:pt x="12173" y="18697"/>
                    <a:pt x="13749" y="17249"/>
                  </a:cubicBezTo>
                  <a:cubicBezTo>
                    <a:pt x="15332" y="15802"/>
                    <a:pt x="16455" y="13918"/>
                    <a:pt x="16976" y="11839"/>
                  </a:cubicBezTo>
                  <a:cubicBezTo>
                    <a:pt x="17356" y="10845"/>
                    <a:pt x="17516" y="9784"/>
                    <a:pt x="17442" y="8723"/>
                  </a:cubicBezTo>
                  <a:cubicBezTo>
                    <a:pt x="17362" y="7662"/>
                    <a:pt x="17062" y="6631"/>
                    <a:pt x="16547" y="5705"/>
                  </a:cubicBezTo>
                  <a:cubicBezTo>
                    <a:pt x="16252" y="5300"/>
                    <a:pt x="15866" y="4969"/>
                    <a:pt x="15418" y="4748"/>
                  </a:cubicBezTo>
                  <a:cubicBezTo>
                    <a:pt x="14970" y="4521"/>
                    <a:pt x="14473" y="4410"/>
                    <a:pt x="13970" y="4417"/>
                  </a:cubicBezTo>
                  <a:cubicBezTo>
                    <a:pt x="11848" y="4748"/>
                    <a:pt x="9879" y="5705"/>
                    <a:pt x="8296" y="7152"/>
                  </a:cubicBezTo>
                  <a:cubicBezTo>
                    <a:pt x="6714" y="8606"/>
                    <a:pt x="5591" y="10489"/>
                    <a:pt x="5076" y="12575"/>
                  </a:cubicBezTo>
                  <a:lnTo>
                    <a:pt x="5076" y="12514"/>
                  </a:lnTo>
                  <a:close/>
                </a:path>
              </a:pathLst>
            </a:custGeom>
            <a:solidFill>
              <a:srgbClr val="0E0E0E"/>
            </a:solidFill>
            <a:ln w="6134" cap="flat">
              <a:noFill/>
              <a:prstDash val="solid"/>
              <a:miter/>
            </a:ln>
          </p:spPr>
          <p:txBody>
            <a:bodyPr rtlCol="0" anchor="ctr"/>
            <a:lstStyle/>
            <a:p>
              <a:endParaRPr lang="en-AU"/>
            </a:p>
          </p:txBody>
        </p:sp>
        <p:sp>
          <p:nvSpPr>
            <p:cNvPr id="444" name="Freeform: Shape 443">
              <a:extLst>
                <a:ext uri="{FF2B5EF4-FFF2-40B4-BE49-F238E27FC236}">
                  <a16:creationId xmlns:a16="http://schemas.microsoft.com/office/drawing/2014/main" id="{A9E483C4-26A4-4CDC-8B35-25EAFFDE1A73}"/>
                </a:ext>
              </a:extLst>
            </p:cNvPr>
            <p:cNvSpPr/>
            <p:nvPr/>
          </p:nvSpPr>
          <p:spPr>
            <a:xfrm>
              <a:off x="5680909" y="1583842"/>
              <a:ext cx="17371" cy="20242"/>
            </a:xfrm>
            <a:custGeom>
              <a:avLst/>
              <a:gdLst>
                <a:gd name="connsiteX0" fmla="*/ 574 w 17371"/>
                <a:gd name="connsiteY0" fmla="*/ 9815 h 20242"/>
                <a:gd name="connsiteX1" fmla="*/ 5604 w 17371"/>
                <a:gd name="connsiteY1" fmla="*/ 20243 h 20242"/>
                <a:gd name="connsiteX2" fmla="*/ 12744 w 17371"/>
                <a:gd name="connsiteY2" fmla="*/ 17083 h 20242"/>
                <a:gd name="connsiteX3" fmla="*/ 16830 w 17371"/>
                <a:gd name="connsiteY3" fmla="*/ 10428 h 20242"/>
                <a:gd name="connsiteX4" fmla="*/ 11738 w 17371"/>
                <a:gd name="connsiteY4" fmla="*/ 0 h 20242"/>
                <a:gd name="connsiteX5" fmla="*/ 4623 w 17371"/>
                <a:gd name="connsiteY5" fmla="*/ 3165 h 20242"/>
                <a:gd name="connsiteX6" fmla="*/ 574 w 17371"/>
                <a:gd name="connsiteY6" fmla="*/ 9815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242">
                  <a:moveTo>
                    <a:pt x="574" y="9815"/>
                  </a:moveTo>
                  <a:cubicBezTo>
                    <a:pt x="-1143" y="15397"/>
                    <a:pt x="1126" y="20059"/>
                    <a:pt x="5604" y="20243"/>
                  </a:cubicBezTo>
                  <a:cubicBezTo>
                    <a:pt x="8248" y="19942"/>
                    <a:pt x="10745" y="18838"/>
                    <a:pt x="12744" y="17083"/>
                  </a:cubicBezTo>
                  <a:cubicBezTo>
                    <a:pt x="14750" y="15329"/>
                    <a:pt x="16173" y="13011"/>
                    <a:pt x="16830" y="10428"/>
                  </a:cubicBezTo>
                  <a:cubicBezTo>
                    <a:pt x="18486" y="4846"/>
                    <a:pt x="16216" y="184"/>
                    <a:pt x="11738" y="0"/>
                  </a:cubicBezTo>
                  <a:cubicBezTo>
                    <a:pt x="9101" y="307"/>
                    <a:pt x="6623" y="1411"/>
                    <a:pt x="4623" y="3165"/>
                  </a:cubicBezTo>
                  <a:cubicBezTo>
                    <a:pt x="2629" y="4920"/>
                    <a:pt x="1218" y="7238"/>
                    <a:pt x="574" y="9815"/>
                  </a:cubicBezTo>
                  <a:close/>
                </a:path>
              </a:pathLst>
            </a:custGeom>
            <a:solidFill>
              <a:srgbClr val="161616"/>
            </a:solidFill>
            <a:ln w="6134" cap="flat">
              <a:noFill/>
              <a:prstDash val="solid"/>
              <a:miter/>
            </a:ln>
          </p:spPr>
          <p:txBody>
            <a:bodyPr rtlCol="0" anchor="ctr"/>
            <a:lstStyle/>
            <a:p>
              <a:endParaRPr lang="en-AU"/>
            </a:p>
          </p:txBody>
        </p:sp>
        <p:sp>
          <p:nvSpPr>
            <p:cNvPr id="445" name="Freeform: Shape 444">
              <a:extLst>
                <a:ext uri="{FF2B5EF4-FFF2-40B4-BE49-F238E27FC236}">
                  <a16:creationId xmlns:a16="http://schemas.microsoft.com/office/drawing/2014/main" id="{C7A2F0EB-27B7-41E5-B70E-CEA6AB071686}"/>
                </a:ext>
              </a:extLst>
            </p:cNvPr>
            <p:cNvSpPr/>
            <p:nvPr/>
          </p:nvSpPr>
          <p:spPr>
            <a:xfrm>
              <a:off x="5678565" y="1581572"/>
              <a:ext cx="22130" cy="24782"/>
            </a:xfrm>
            <a:custGeom>
              <a:avLst/>
              <a:gdLst>
                <a:gd name="connsiteX0" fmla="*/ 8255 w 22130"/>
                <a:gd name="connsiteY0" fmla="*/ 24782 h 24782"/>
                <a:gd name="connsiteX1" fmla="*/ 7887 w 22130"/>
                <a:gd name="connsiteY1" fmla="*/ 24782 h 24782"/>
                <a:gd name="connsiteX2" fmla="*/ 4439 w 22130"/>
                <a:gd name="connsiteY2" fmla="*/ 23880 h 24782"/>
                <a:gd name="connsiteX3" fmla="*/ 1753 w 22130"/>
                <a:gd name="connsiteY3" fmla="*/ 21531 h 24782"/>
                <a:gd name="connsiteX4" fmla="*/ 60 w 22130"/>
                <a:gd name="connsiteY4" fmla="*/ 16593 h 24782"/>
                <a:gd name="connsiteX5" fmla="*/ 710 w 22130"/>
                <a:gd name="connsiteY5" fmla="*/ 11410 h 24782"/>
                <a:gd name="connsiteX6" fmla="*/ 5556 w 22130"/>
                <a:gd name="connsiteY6" fmla="*/ 3454 h 24782"/>
                <a:gd name="connsiteX7" fmla="*/ 14205 w 22130"/>
                <a:gd name="connsiteY7" fmla="*/ 0 h 24782"/>
                <a:gd name="connsiteX8" fmla="*/ 17665 w 22130"/>
                <a:gd name="connsiteY8" fmla="*/ 883 h 24782"/>
                <a:gd name="connsiteX9" fmla="*/ 20339 w 22130"/>
                <a:gd name="connsiteY9" fmla="*/ 3251 h 24782"/>
                <a:gd name="connsiteX10" fmla="*/ 22063 w 22130"/>
                <a:gd name="connsiteY10" fmla="*/ 8183 h 24782"/>
                <a:gd name="connsiteX11" fmla="*/ 21443 w 22130"/>
                <a:gd name="connsiteY11" fmla="*/ 13373 h 24782"/>
                <a:gd name="connsiteX12" fmla="*/ 16634 w 22130"/>
                <a:gd name="connsiteY12" fmla="*/ 21145 h 24782"/>
                <a:gd name="connsiteX13" fmla="*/ 8255 w 22130"/>
                <a:gd name="connsiteY13" fmla="*/ 24782 h 24782"/>
                <a:gd name="connsiteX14" fmla="*/ 5065 w 22130"/>
                <a:gd name="connsiteY14" fmla="*/ 12514 h 24782"/>
                <a:gd name="connsiteX15" fmla="*/ 4587 w 22130"/>
                <a:gd name="connsiteY15" fmla="*/ 15630 h 24782"/>
                <a:gd name="connsiteX16" fmla="*/ 5495 w 22130"/>
                <a:gd name="connsiteY16" fmla="*/ 18648 h 24782"/>
                <a:gd name="connsiteX17" fmla="*/ 6617 w 22130"/>
                <a:gd name="connsiteY17" fmla="*/ 19636 h 24782"/>
                <a:gd name="connsiteX18" fmla="*/ 8071 w 22130"/>
                <a:gd name="connsiteY18" fmla="*/ 19997 h 24782"/>
                <a:gd name="connsiteX19" fmla="*/ 13757 w 22130"/>
                <a:gd name="connsiteY19" fmla="*/ 17268 h 24782"/>
                <a:gd name="connsiteX20" fmla="*/ 16965 w 22130"/>
                <a:gd name="connsiteY20" fmla="*/ 11839 h 24782"/>
                <a:gd name="connsiteX21" fmla="*/ 17468 w 22130"/>
                <a:gd name="connsiteY21" fmla="*/ 8723 h 24782"/>
                <a:gd name="connsiteX22" fmla="*/ 16536 w 22130"/>
                <a:gd name="connsiteY22" fmla="*/ 5705 h 24782"/>
                <a:gd name="connsiteX23" fmla="*/ 15444 w 22130"/>
                <a:gd name="connsiteY23" fmla="*/ 4717 h 24782"/>
                <a:gd name="connsiteX24" fmla="*/ 14021 w 22130"/>
                <a:gd name="connsiteY24" fmla="*/ 4355 h 24782"/>
                <a:gd name="connsiteX25" fmla="*/ 8341 w 22130"/>
                <a:gd name="connsiteY25" fmla="*/ 7116 h 24782"/>
                <a:gd name="connsiteX26" fmla="*/ 5065 w 22130"/>
                <a:gd name="connsiteY26"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30" h="24782">
                  <a:moveTo>
                    <a:pt x="8255" y="24782"/>
                  </a:moveTo>
                  <a:lnTo>
                    <a:pt x="7887" y="24782"/>
                  </a:lnTo>
                  <a:cubicBezTo>
                    <a:pt x="6685" y="24751"/>
                    <a:pt x="5501" y="24445"/>
                    <a:pt x="4439" y="23880"/>
                  </a:cubicBezTo>
                  <a:cubicBezTo>
                    <a:pt x="3372" y="23316"/>
                    <a:pt x="2452" y="22512"/>
                    <a:pt x="1753" y="21531"/>
                  </a:cubicBezTo>
                  <a:cubicBezTo>
                    <a:pt x="820" y="20034"/>
                    <a:pt x="244" y="18347"/>
                    <a:pt x="60" y="16593"/>
                  </a:cubicBezTo>
                  <a:cubicBezTo>
                    <a:pt x="-118" y="14839"/>
                    <a:pt x="103" y="13066"/>
                    <a:pt x="710" y="11410"/>
                  </a:cubicBezTo>
                  <a:cubicBezTo>
                    <a:pt x="1421" y="8306"/>
                    <a:pt x="3121" y="5515"/>
                    <a:pt x="5556" y="3454"/>
                  </a:cubicBezTo>
                  <a:cubicBezTo>
                    <a:pt x="7985" y="1399"/>
                    <a:pt x="11021" y="184"/>
                    <a:pt x="14205" y="0"/>
                  </a:cubicBezTo>
                  <a:cubicBezTo>
                    <a:pt x="15413" y="19"/>
                    <a:pt x="16597" y="319"/>
                    <a:pt x="17665" y="883"/>
                  </a:cubicBezTo>
                  <a:cubicBezTo>
                    <a:pt x="18732" y="1448"/>
                    <a:pt x="19646" y="2264"/>
                    <a:pt x="20339" y="3251"/>
                  </a:cubicBezTo>
                  <a:cubicBezTo>
                    <a:pt x="21278" y="4742"/>
                    <a:pt x="21867" y="6429"/>
                    <a:pt x="22063" y="8183"/>
                  </a:cubicBezTo>
                  <a:cubicBezTo>
                    <a:pt x="22253" y="9938"/>
                    <a:pt x="22038" y="11710"/>
                    <a:pt x="21443" y="13373"/>
                  </a:cubicBezTo>
                  <a:cubicBezTo>
                    <a:pt x="20670" y="16391"/>
                    <a:pt x="18996" y="19108"/>
                    <a:pt x="16634" y="21145"/>
                  </a:cubicBezTo>
                  <a:cubicBezTo>
                    <a:pt x="14279" y="23187"/>
                    <a:pt x="11353" y="24451"/>
                    <a:pt x="8255" y="24782"/>
                  </a:cubicBezTo>
                  <a:close/>
                  <a:moveTo>
                    <a:pt x="5065" y="12514"/>
                  </a:moveTo>
                  <a:cubicBezTo>
                    <a:pt x="4679" y="13508"/>
                    <a:pt x="4513" y="14569"/>
                    <a:pt x="4587" y="15630"/>
                  </a:cubicBezTo>
                  <a:cubicBezTo>
                    <a:pt x="4660" y="16691"/>
                    <a:pt x="4973" y="17722"/>
                    <a:pt x="5495" y="18648"/>
                  </a:cubicBezTo>
                  <a:cubicBezTo>
                    <a:pt x="5783" y="19059"/>
                    <a:pt x="6169" y="19396"/>
                    <a:pt x="6617" y="19636"/>
                  </a:cubicBezTo>
                  <a:cubicBezTo>
                    <a:pt x="7065" y="19869"/>
                    <a:pt x="7562" y="19991"/>
                    <a:pt x="8071" y="19997"/>
                  </a:cubicBezTo>
                  <a:cubicBezTo>
                    <a:pt x="10193" y="19672"/>
                    <a:pt x="12175" y="18721"/>
                    <a:pt x="13757" y="17268"/>
                  </a:cubicBezTo>
                  <a:cubicBezTo>
                    <a:pt x="15340" y="15814"/>
                    <a:pt x="16456" y="13925"/>
                    <a:pt x="16965" y="11839"/>
                  </a:cubicBezTo>
                  <a:cubicBezTo>
                    <a:pt x="17370" y="10851"/>
                    <a:pt x="17542" y="9784"/>
                    <a:pt x="17468" y="8723"/>
                  </a:cubicBezTo>
                  <a:cubicBezTo>
                    <a:pt x="17395" y="7656"/>
                    <a:pt x="17076" y="6625"/>
                    <a:pt x="16536" y="5705"/>
                  </a:cubicBezTo>
                  <a:cubicBezTo>
                    <a:pt x="16254" y="5294"/>
                    <a:pt x="15880" y="4956"/>
                    <a:pt x="15444" y="4717"/>
                  </a:cubicBezTo>
                  <a:cubicBezTo>
                    <a:pt x="15009" y="4484"/>
                    <a:pt x="14518" y="4361"/>
                    <a:pt x="14021" y="4355"/>
                  </a:cubicBezTo>
                  <a:cubicBezTo>
                    <a:pt x="11899" y="4711"/>
                    <a:pt x="9929" y="5668"/>
                    <a:pt x="8341" y="7116"/>
                  </a:cubicBezTo>
                  <a:cubicBezTo>
                    <a:pt x="6752" y="8563"/>
                    <a:pt x="5611" y="10434"/>
                    <a:pt x="5065" y="12514"/>
                  </a:cubicBezTo>
                  <a:close/>
                </a:path>
              </a:pathLst>
            </a:custGeom>
            <a:solidFill>
              <a:srgbClr val="0E0E0E"/>
            </a:solidFill>
            <a:ln w="6134" cap="flat">
              <a:noFill/>
              <a:prstDash val="solid"/>
              <a:miter/>
            </a:ln>
          </p:spPr>
          <p:txBody>
            <a:bodyPr rtlCol="0" anchor="ctr"/>
            <a:lstStyle/>
            <a:p>
              <a:endParaRPr lang="en-AU"/>
            </a:p>
          </p:txBody>
        </p:sp>
        <p:sp>
          <p:nvSpPr>
            <p:cNvPr id="446" name="Freeform: Shape 445">
              <a:extLst>
                <a:ext uri="{FF2B5EF4-FFF2-40B4-BE49-F238E27FC236}">
                  <a16:creationId xmlns:a16="http://schemas.microsoft.com/office/drawing/2014/main" id="{F4506781-BFC3-44A5-ABD8-CFF97A3E7B8E}"/>
                </a:ext>
              </a:extLst>
            </p:cNvPr>
            <p:cNvSpPr/>
            <p:nvPr/>
          </p:nvSpPr>
          <p:spPr>
            <a:xfrm>
              <a:off x="5717653" y="1585253"/>
              <a:ext cx="17370" cy="20242"/>
            </a:xfrm>
            <a:custGeom>
              <a:avLst/>
              <a:gdLst>
                <a:gd name="connsiteX0" fmla="*/ 11738 w 17370"/>
                <a:gd name="connsiteY0" fmla="*/ 0 h 20242"/>
                <a:gd name="connsiteX1" fmla="*/ 4623 w 17370"/>
                <a:gd name="connsiteY1" fmla="*/ 3165 h 20242"/>
                <a:gd name="connsiteX2" fmla="*/ 574 w 17370"/>
                <a:gd name="connsiteY2" fmla="*/ 9815 h 20242"/>
                <a:gd name="connsiteX3" fmla="*/ 5604 w 17370"/>
                <a:gd name="connsiteY3" fmla="*/ 20243 h 20242"/>
                <a:gd name="connsiteX4" fmla="*/ 12744 w 17370"/>
                <a:gd name="connsiteY4" fmla="*/ 17084 h 20242"/>
                <a:gd name="connsiteX5" fmla="*/ 16830 w 17370"/>
                <a:gd name="connsiteY5" fmla="*/ 10428 h 20242"/>
                <a:gd name="connsiteX6" fmla="*/ 11738 w 17370"/>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242">
                  <a:moveTo>
                    <a:pt x="11738" y="0"/>
                  </a:moveTo>
                  <a:cubicBezTo>
                    <a:pt x="9100" y="307"/>
                    <a:pt x="6616" y="1411"/>
                    <a:pt x="4623" y="3165"/>
                  </a:cubicBezTo>
                  <a:cubicBezTo>
                    <a:pt x="2629" y="4920"/>
                    <a:pt x="1218" y="7238"/>
                    <a:pt x="574" y="9815"/>
                  </a:cubicBezTo>
                  <a:cubicBezTo>
                    <a:pt x="-1143" y="15397"/>
                    <a:pt x="1126" y="20059"/>
                    <a:pt x="5604" y="20243"/>
                  </a:cubicBezTo>
                  <a:cubicBezTo>
                    <a:pt x="8248" y="19942"/>
                    <a:pt x="10738" y="18838"/>
                    <a:pt x="12744" y="17084"/>
                  </a:cubicBezTo>
                  <a:cubicBezTo>
                    <a:pt x="14750" y="15329"/>
                    <a:pt x="16173" y="13011"/>
                    <a:pt x="16830" y="10428"/>
                  </a:cubicBezTo>
                  <a:cubicBezTo>
                    <a:pt x="18486" y="4846"/>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447" name="Freeform: Shape 446">
              <a:extLst>
                <a:ext uri="{FF2B5EF4-FFF2-40B4-BE49-F238E27FC236}">
                  <a16:creationId xmlns:a16="http://schemas.microsoft.com/office/drawing/2014/main" id="{33D5BC02-256B-445A-AA01-AFB27C02652B}"/>
                </a:ext>
              </a:extLst>
            </p:cNvPr>
            <p:cNvSpPr/>
            <p:nvPr/>
          </p:nvSpPr>
          <p:spPr>
            <a:xfrm>
              <a:off x="5715309" y="1582799"/>
              <a:ext cx="22130" cy="24782"/>
            </a:xfrm>
            <a:custGeom>
              <a:avLst/>
              <a:gdLst>
                <a:gd name="connsiteX0" fmla="*/ 8255 w 22130"/>
                <a:gd name="connsiteY0" fmla="*/ 24782 h 24782"/>
                <a:gd name="connsiteX1" fmla="*/ 7887 w 22130"/>
                <a:gd name="connsiteY1" fmla="*/ 24782 h 24782"/>
                <a:gd name="connsiteX2" fmla="*/ 4439 w 22130"/>
                <a:gd name="connsiteY2" fmla="*/ 23874 h 24782"/>
                <a:gd name="connsiteX3" fmla="*/ 1753 w 22130"/>
                <a:gd name="connsiteY3" fmla="*/ 21531 h 24782"/>
                <a:gd name="connsiteX4" fmla="*/ 60 w 22130"/>
                <a:gd name="connsiteY4" fmla="*/ 16587 h 24782"/>
                <a:gd name="connsiteX5" fmla="*/ 710 w 22130"/>
                <a:gd name="connsiteY5" fmla="*/ 11410 h 24782"/>
                <a:gd name="connsiteX6" fmla="*/ 5568 w 22130"/>
                <a:gd name="connsiteY6" fmla="*/ 3466 h 24782"/>
                <a:gd name="connsiteX7" fmla="*/ 14205 w 22130"/>
                <a:gd name="connsiteY7" fmla="*/ 0 h 24782"/>
                <a:gd name="connsiteX8" fmla="*/ 17665 w 22130"/>
                <a:gd name="connsiteY8" fmla="*/ 883 h 24782"/>
                <a:gd name="connsiteX9" fmla="*/ 20339 w 22130"/>
                <a:gd name="connsiteY9" fmla="*/ 3251 h 24782"/>
                <a:gd name="connsiteX10" fmla="*/ 22063 w 22130"/>
                <a:gd name="connsiteY10" fmla="*/ 8183 h 24782"/>
                <a:gd name="connsiteX11" fmla="*/ 21443 w 22130"/>
                <a:gd name="connsiteY11" fmla="*/ 13372 h 24782"/>
                <a:gd name="connsiteX12" fmla="*/ 16640 w 22130"/>
                <a:gd name="connsiteY12" fmla="*/ 21144 h 24782"/>
                <a:gd name="connsiteX13" fmla="*/ 8255 w 22130"/>
                <a:gd name="connsiteY13" fmla="*/ 24782 h 24782"/>
                <a:gd name="connsiteX14" fmla="*/ 13837 w 22130"/>
                <a:gd name="connsiteY14" fmla="*/ 4601 h 24782"/>
                <a:gd name="connsiteX15" fmla="*/ 8249 w 22130"/>
                <a:gd name="connsiteY15" fmla="*/ 7386 h 24782"/>
                <a:gd name="connsiteX16" fmla="*/ 5065 w 22130"/>
                <a:gd name="connsiteY16" fmla="*/ 12759 h 24782"/>
                <a:gd name="connsiteX17" fmla="*/ 4593 w 22130"/>
                <a:gd name="connsiteY17" fmla="*/ 15875 h 24782"/>
                <a:gd name="connsiteX18" fmla="*/ 5494 w 22130"/>
                <a:gd name="connsiteY18" fmla="*/ 18893 h 24782"/>
                <a:gd name="connsiteX19" fmla="*/ 6623 w 22130"/>
                <a:gd name="connsiteY19" fmla="*/ 19875 h 24782"/>
                <a:gd name="connsiteX20" fmla="*/ 8071 w 22130"/>
                <a:gd name="connsiteY20" fmla="*/ 20243 h 24782"/>
                <a:gd name="connsiteX21" fmla="*/ 13763 w 22130"/>
                <a:gd name="connsiteY21" fmla="*/ 17519 h 24782"/>
                <a:gd name="connsiteX22" fmla="*/ 16965 w 22130"/>
                <a:gd name="connsiteY22" fmla="*/ 12084 h 24782"/>
                <a:gd name="connsiteX23" fmla="*/ 17468 w 22130"/>
                <a:gd name="connsiteY23" fmla="*/ 8968 h 24782"/>
                <a:gd name="connsiteX24" fmla="*/ 16536 w 22130"/>
                <a:gd name="connsiteY24" fmla="*/ 5950 h 24782"/>
                <a:gd name="connsiteX25" fmla="*/ 15438 w 22130"/>
                <a:gd name="connsiteY25" fmla="*/ 4975 h 24782"/>
                <a:gd name="connsiteX26" fmla="*/ 14021 w 22130"/>
                <a:gd name="connsiteY26" fmla="*/ 4601 h 24782"/>
                <a:gd name="connsiteX27" fmla="*/ 13837 w 2213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0" h="24782">
                  <a:moveTo>
                    <a:pt x="8255" y="24782"/>
                  </a:moveTo>
                  <a:lnTo>
                    <a:pt x="7887" y="24782"/>
                  </a:lnTo>
                  <a:cubicBezTo>
                    <a:pt x="6684" y="24751"/>
                    <a:pt x="5501" y="24439"/>
                    <a:pt x="4439" y="23874"/>
                  </a:cubicBezTo>
                  <a:cubicBezTo>
                    <a:pt x="3372" y="23310"/>
                    <a:pt x="2452" y="22506"/>
                    <a:pt x="1753" y="21531"/>
                  </a:cubicBezTo>
                  <a:cubicBezTo>
                    <a:pt x="820" y="20034"/>
                    <a:pt x="244" y="18341"/>
                    <a:pt x="60" y="16587"/>
                  </a:cubicBezTo>
                  <a:cubicBezTo>
                    <a:pt x="-118" y="14839"/>
                    <a:pt x="103" y="13066"/>
                    <a:pt x="710" y="11410"/>
                  </a:cubicBezTo>
                  <a:cubicBezTo>
                    <a:pt x="1434" y="8306"/>
                    <a:pt x="3133" y="5521"/>
                    <a:pt x="5568" y="3466"/>
                  </a:cubicBezTo>
                  <a:cubicBezTo>
                    <a:pt x="7997" y="1411"/>
                    <a:pt x="11028" y="196"/>
                    <a:pt x="14205" y="0"/>
                  </a:cubicBezTo>
                  <a:cubicBezTo>
                    <a:pt x="15413" y="12"/>
                    <a:pt x="16597" y="319"/>
                    <a:pt x="17665" y="883"/>
                  </a:cubicBezTo>
                  <a:cubicBezTo>
                    <a:pt x="18732" y="1448"/>
                    <a:pt x="19646" y="2257"/>
                    <a:pt x="20339" y="3251"/>
                  </a:cubicBezTo>
                  <a:cubicBezTo>
                    <a:pt x="21284" y="4742"/>
                    <a:pt x="21873" y="6429"/>
                    <a:pt x="22063" y="8183"/>
                  </a:cubicBezTo>
                  <a:cubicBezTo>
                    <a:pt x="22253" y="9937"/>
                    <a:pt x="22044" y="11710"/>
                    <a:pt x="21443" y="13372"/>
                  </a:cubicBezTo>
                  <a:cubicBezTo>
                    <a:pt x="20670" y="16390"/>
                    <a:pt x="18996" y="19102"/>
                    <a:pt x="16640" y="21144"/>
                  </a:cubicBezTo>
                  <a:cubicBezTo>
                    <a:pt x="14279" y="23181"/>
                    <a:pt x="11353" y="24451"/>
                    <a:pt x="8255" y="24782"/>
                  </a:cubicBezTo>
                  <a:close/>
                  <a:moveTo>
                    <a:pt x="13837" y="4601"/>
                  </a:moveTo>
                  <a:cubicBezTo>
                    <a:pt x="11745" y="4969"/>
                    <a:pt x="9807" y="5938"/>
                    <a:pt x="8249" y="7386"/>
                  </a:cubicBezTo>
                  <a:cubicBezTo>
                    <a:pt x="6691" y="8833"/>
                    <a:pt x="5587" y="10698"/>
                    <a:pt x="5065" y="12759"/>
                  </a:cubicBezTo>
                  <a:cubicBezTo>
                    <a:pt x="4679" y="13747"/>
                    <a:pt x="4513" y="14814"/>
                    <a:pt x="4593" y="15875"/>
                  </a:cubicBezTo>
                  <a:cubicBezTo>
                    <a:pt x="4666" y="16936"/>
                    <a:pt x="4973" y="17967"/>
                    <a:pt x="5494" y="18893"/>
                  </a:cubicBezTo>
                  <a:cubicBezTo>
                    <a:pt x="5789" y="19304"/>
                    <a:pt x="6175" y="19642"/>
                    <a:pt x="6623" y="19875"/>
                  </a:cubicBezTo>
                  <a:cubicBezTo>
                    <a:pt x="7071" y="20114"/>
                    <a:pt x="7568" y="20237"/>
                    <a:pt x="8071" y="20243"/>
                  </a:cubicBezTo>
                  <a:cubicBezTo>
                    <a:pt x="10199" y="19924"/>
                    <a:pt x="12181" y="18973"/>
                    <a:pt x="13763" y="17519"/>
                  </a:cubicBezTo>
                  <a:cubicBezTo>
                    <a:pt x="15352" y="16065"/>
                    <a:pt x="16462" y="14176"/>
                    <a:pt x="16965" y="12084"/>
                  </a:cubicBezTo>
                  <a:cubicBezTo>
                    <a:pt x="17370" y="11097"/>
                    <a:pt x="17542" y="10029"/>
                    <a:pt x="17468" y="8968"/>
                  </a:cubicBezTo>
                  <a:cubicBezTo>
                    <a:pt x="17395" y="7901"/>
                    <a:pt x="17076" y="6870"/>
                    <a:pt x="16536" y="5950"/>
                  </a:cubicBezTo>
                  <a:cubicBezTo>
                    <a:pt x="16254" y="5545"/>
                    <a:pt x="15874" y="5214"/>
                    <a:pt x="15438" y="4975"/>
                  </a:cubicBezTo>
                  <a:cubicBezTo>
                    <a:pt x="15003" y="4742"/>
                    <a:pt x="14518" y="4613"/>
                    <a:pt x="14021" y="4601"/>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48" name="Freeform: Shape 447">
              <a:extLst>
                <a:ext uri="{FF2B5EF4-FFF2-40B4-BE49-F238E27FC236}">
                  <a16:creationId xmlns:a16="http://schemas.microsoft.com/office/drawing/2014/main" id="{D9E032AF-F337-452B-87E2-6B9DFADBB214}"/>
                </a:ext>
              </a:extLst>
            </p:cNvPr>
            <p:cNvSpPr/>
            <p:nvPr/>
          </p:nvSpPr>
          <p:spPr>
            <a:xfrm>
              <a:off x="5754396" y="1586663"/>
              <a:ext cx="17371" cy="20242"/>
            </a:xfrm>
            <a:custGeom>
              <a:avLst/>
              <a:gdLst>
                <a:gd name="connsiteX0" fmla="*/ 11738 w 17371"/>
                <a:gd name="connsiteY0" fmla="*/ 0 h 20242"/>
                <a:gd name="connsiteX1" fmla="*/ 4623 w 17371"/>
                <a:gd name="connsiteY1" fmla="*/ 3165 h 20242"/>
                <a:gd name="connsiteX2" fmla="*/ 574 w 17371"/>
                <a:gd name="connsiteY2" fmla="*/ 9815 h 20242"/>
                <a:gd name="connsiteX3" fmla="*/ 5604 w 17371"/>
                <a:gd name="connsiteY3" fmla="*/ 20243 h 20242"/>
                <a:gd name="connsiteX4" fmla="*/ 12744 w 17371"/>
                <a:gd name="connsiteY4" fmla="*/ 17084 h 20242"/>
                <a:gd name="connsiteX5" fmla="*/ 16830 w 17371"/>
                <a:gd name="connsiteY5" fmla="*/ 10428 h 20242"/>
                <a:gd name="connsiteX6" fmla="*/ 11738 w 17371"/>
                <a:gd name="connsiteY6" fmla="*/ 0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242">
                  <a:moveTo>
                    <a:pt x="11738" y="0"/>
                  </a:moveTo>
                  <a:cubicBezTo>
                    <a:pt x="9101" y="307"/>
                    <a:pt x="6622" y="1411"/>
                    <a:pt x="4623" y="3165"/>
                  </a:cubicBezTo>
                  <a:cubicBezTo>
                    <a:pt x="2629" y="4920"/>
                    <a:pt x="1218" y="7238"/>
                    <a:pt x="574" y="9815"/>
                  </a:cubicBezTo>
                  <a:cubicBezTo>
                    <a:pt x="-1143" y="15397"/>
                    <a:pt x="1126" y="20059"/>
                    <a:pt x="5604" y="20243"/>
                  </a:cubicBezTo>
                  <a:cubicBezTo>
                    <a:pt x="8248" y="19942"/>
                    <a:pt x="10744" y="18838"/>
                    <a:pt x="12744" y="17084"/>
                  </a:cubicBezTo>
                  <a:cubicBezTo>
                    <a:pt x="14750" y="15329"/>
                    <a:pt x="16173" y="13011"/>
                    <a:pt x="16830" y="10428"/>
                  </a:cubicBezTo>
                  <a:cubicBezTo>
                    <a:pt x="18486" y="4846"/>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449" name="Freeform: Shape 448">
              <a:extLst>
                <a:ext uri="{FF2B5EF4-FFF2-40B4-BE49-F238E27FC236}">
                  <a16:creationId xmlns:a16="http://schemas.microsoft.com/office/drawing/2014/main" id="{D9C1BE3B-E7D7-432C-87CA-46885EB76079}"/>
                </a:ext>
              </a:extLst>
            </p:cNvPr>
            <p:cNvSpPr/>
            <p:nvPr/>
          </p:nvSpPr>
          <p:spPr>
            <a:xfrm>
              <a:off x="5752055" y="1584394"/>
              <a:ext cx="22128" cy="24781"/>
            </a:xfrm>
            <a:custGeom>
              <a:avLst/>
              <a:gdLst>
                <a:gd name="connsiteX0" fmla="*/ 8252 w 22128"/>
                <a:gd name="connsiteY0" fmla="*/ 24782 h 24781"/>
                <a:gd name="connsiteX1" fmla="*/ 7884 w 22128"/>
                <a:gd name="connsiteY1" fmla="*/ 24782 h 24781"/>
                <a:gd name="connsiteX2" fmla="*/ 4431 w 22128"/>
                <a:gd name="connsiteY2" fmla="*/ 23886 h 24781"/>
                <a:gd name="connsiteX3" fmla="*/ 1750 w 22128"/>
                <a:gd name="connsiteY3" fmla="*/ 21531 h 24781"/>
                <a:gd name="connsiteX4" fmla="*/ 63 w 22128"/>
                <a:gd name="connsiteY4" fmla="*/ 16593 h 24781"/>
                <a:gd name="connsiteX5" fmla="*/ 707 w 22128"/>
                <a:gd name="connsiteY5" fmla="*/ 11409 h 24781"/>
                <a:gd name="connsiteX6" fmla="*/ 5492 w 22128"/>
                <a:gd name="connsiteY6" fmla="*/ 3656 h 24781"/>
                <a:gd name="connsiteX7" fmla="*/ 13834 w 22128"/>
                <a:gd name="connsiteY7" fmla="*/ 0 h 24781"/>
                <a:gd name="connsiteX8" fmla="*/ 14202 w 22128"/>
                <a:gd name="connsiteY8" fmla="*/ 0 h 24781"/>
                <a:gd name="connsiteX9" fmla="*/ 17662 w 22128"/>
                <a:gd name="connsiteY9" fmla="*/ 883 h 24781"/>
                <a:gd name="connsiteX10" fmla="*/ 20336 w 22128"/>
                <a:gd name="connsiteY10" fmla="*/ 3251 h 24781"/>
                <a:gd name="connsiteX11" fmla="*/ 22060 w 22128"/>
                <a:gd name="connsiteY11" fmla="*/ 8183 h 24781"/>
                <a:gd name="connsiteX12" fmla="*/ 21440 w 22128"/>
                <a:gd name="connsiteY12" fmla="*/ 13372 h 24781"/>
                <a:gd name="connsiteX13" fmla="*/ 16637 w 22128"/>
                <a:gd name="connsiteY13" fmla="*/ 21144 h 24781"/>
                <a:gd name="connsiteX14" fmla="*/ 8252 w 22128"/>
                <a:gd name="connsiteY14" fmla="*/ 24782 h 24781"/>
                <a:gd name="connsiteX15" fmla="*/ 13712 w 22128"/>
                <a:gd name="connsiteY15" fmla="*/ 4785 h 24781"/>
                <a:gd name="connsiteX16" fmla="*/ 8148 w 22128"/>
                <a:gd name="connsiteY16" fmla="*/ 7569 h 24781"/>
                <a:gd name="connsiteX17" fmla="*/ 5001 w 22128"/>
                <a:gd name="connsiteY17" fmla="*/ 12943 h 24781"/>
                <a:gd name="connsiteX18" fmla="*/ 4498 w 22128"/>
                <a:gd name="connsiteY18" fmla="*/ 16053 h 24781"/>
                <a:gd name="connsiteX19" fmla="*/ 5369 w 22128"/>
                <a:gd name="connsiteY19" fmla="*/ 19077 h 24781"/>
                <a:gd name="connsiteX20" fmla="*/ 6498 w 22128"/>
                <a:gd name="connsiteY20" fmla="*/ 20065 h 24781"/>
                <a:gd name="connsiteX21" fmla="*/ 7945 w 22128"/>
                <a:gd name="connsiteY21" fmla="*/ 20427 h 24781"/>
                <a:gd name="connsiteX22" fmla="*/ 13632 w 22128"/>
                <a:gd name="connsiteY22" fmla="*/ 17697 h 24781"/>
                <a:gd name="connsiteX23" fmla="*/ 16840 w 22128"/>
                <a:gd name="connsiteY23" fmla="*/ 12268 h 24781"/>
                <a:gd name="connsiteX24" fmla="*/ 17318 w 22128"/>
                <a:gd name="connsiteY24" fmla="*/ 9152 h 24781"/>
                <a:gd name="connsiteX25" fmla="*/ 16411 w 22128"/>
                <a:gd name="connsiteY25" fmla="*/ 6134 h 24781"/>
                <a:gd name="connsiteX26" fmla="*/ 15319 w 22128"/>
                <a:gd name="connsiteY26" fmla="*/ 5147 h 24781"/>
                <a:gd name="connsiteX27" fmla="*/ 13896 w 22128"/>
                <a:gd name="connsiteY27" fmla="*/ 4785 h 24781"/>
                <a:gd name="connsiteX28" fmla="*/ 13712 w 22128"/>
                <a:gd name="connsiteY28" fmla="*/ 4785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128" h="24781">
                  <a:moveTo>
                    <a:pt x="8252" y="24782"/>
                  </a:moveTo>
                  <a:lnTo>
                    <a:pt x="7884" y="24782"/>
                  </a:lnTo>
                  <a:cubicBezTo>
                    <a:pt x="6682" y="24757"/>
                    <a:pt x="5498" y="24451"/>
                    <a:pt x="4431" y="23886"/>
                  </a:cubicBezTo>
                  <a:cubicBezTo>
                    <a:pt x="3369" y="23322"/>
                    <a:pt x="2449" y="22512"/>
                    <a:pt x="1750" y="21531"/>
                  </a:cubicBezTo>
                  <a:cubicBezTo>
                    <a:pt x="817" y="20034"/>
                    <a:pt x="241" y="18347"/>
                    <a:pt x="63" y="16593"/>
                  </a:cubicBezTo>
                  <a:cubicBezTo>
                    <a:pt x="-121" y="14839"/>
                    <a:pt x="100" y="13066"/>
                    <a:pt x="707" y="11409"/>
                  </a:cubicBezTo>
                  <a:cubicBezTo>
                    <a:pt x="1474" y="8398"/>
                    <a:pt x="3142" y="5692"/>
                    <a:pt x="5492" y="3656"/>
                  </a:cubicBezTo>
                  <a:cubicBezTo>
                    <a:pt x="7835" y="1613"/>
                    <a:pt x="10749" y="344"/>
                    <a:pt x="13834" y="0"/>
                  </a:cubicBezTo>
                  <a:lnTo>
                    <a:pt x="14202" y="0"/>
                  </a:lnTo>
                  <a:cubicBezTo>
                    <a:pt x="15411" y="18"/>
                    <a:pt x="16595" y="319"/>
                    <a:pt x="17662" y="883"/>
                  </a:cubicBezTo>
                  <a:cubicBezTo>
                    <a:pt x="18729" y="1448"/>
                    <a:pt x="19649" y="2263"/>
                    <a:pt x="20336" y="3251"/>
                  </a:cubicBezTo>
                  <a:cubicBezTo>
                    <a:pt x="21281" y="4742"/>
                    <a:pt x="21870" y="6429"/>
                    <a:pt x="22060" y="8183"/>
                  </a:cubicBezTo>
                  <a:cubicBezTo>
                    <a:pt x="22250" y="9937"/>
                    <a:pt x="22042" y="11710"/>
                    <a:pt x="21440" y="13372"/>
                  </a:cubicBezTo>
                  <a:cubicBezTo>
                    <a:pt x="20674" y="16390"/>
                    <a:pt x="18993" y="19108"/>
                    <a:pt x="16637" y="21144"/>
                  </a:cubicBezTo>
                  <a:cubicBezTo>
                    <a:pt x="14282" y="23187"/>
                    <a:pt x="11356" y="24451"/>
                    <a:pt x="8252" y="24782"/>
                  </a:cubicBezTo>
                  <a:close/>
                  <a:moveTo>
                    <a:pt x="13712" y="4785"/>
                  </a:moveTo>
                  <a:cubicBezTo>
                    <a:pt x="11626" y="5153"/>
                    <a:pt x="9694" y="6122"/>
                    <a:pt x="8148" y="7569"/>
                  </a:cubicBezTo>
                  <a:cubicBezTo>
                    <a:pt x="6596" y="9017"/>
                    <a:pt x="5504" y="10882"/>
                    <a:pt x="5001" y="12943"/>
                  </a:cubicBezTo>
                  <a:cubicBezTo>
                    <a:pt x="4608" y="13931"/>
                    <a:pt x="4431" y="14992"/>
                    <a:pt x="4498" y="16053"/>
                  </a:cubicBezTo>
                  <a:cubicBezTo>
                    <a:pt x="4559" y="17114"/>
                    <a:pt x="4860" y="18145"/>
                    <a:pt x="5369" y="19077"/>
                  </a:cubicBezTo>
                  <a:cubicBezTo>
                    <a:pt x="5663" y="19488"/>
                    <a:pt x="6050" y="19826"/>
                    <a:pt x="6498" y="20065"/>
                  </a:cubicBezTo>
                  <a:cubicBezTo>
                    <a:pt x="6946" y="20298"/>
                    <a:pt x="7442" y="20421"/>
                    <a:pt x="7945" y="20427"/>
                  </a:cubicBezTo>
                  <a:cubicBezTo>
                    <a:pt x="10068" y="20102"/>
                    <a:pt x="12049" y="19151"/>
                    <a:pt x="13632" y="17697"/>
                  </a:cubicBezTo>
                  <a:cubicBezTo>
                    <a:pt x="15214" y="16243"/>
                    <a:pt x="16331" y="14354"/>
                    <a:pt x="16840" y="12268"/>
                  </a:cubicBezTo>
                  <a:cubicBezTo>
                    <a:pt x="17226" y="11281"/>
                    <a:pt x="17392" y="10213"/>
                    <a:pt x="17318" y="9152"/>
                  </a:cubicBezTo>
                  <a:cubicBezTo>
                    <a:pt x="17245" y="8091"/>
                    <a:pt x="16932" y="7060"/>
                    <a:pt x="16411" y="6134"/>
                  </a:cubicBezTo>
                  <a:cubicBezTo>
                    <a:pt x="16134" y="5723"/>
                    <a:pt x="15760" y="5386"/>
                    <a:pt x="15319" y="5147"/>
                  </a:cubicBezTo>
                  <a:cubicBezTo>
                    <a:pt x="14883" y="4913"/>
                    <a:pt x="14392" y="4791"/>
                    <a:pt x="13896" y="4785"/>
                  </a:cubicBezTo>
                  <a:lnTo>
                    <a:pt x="13712" y="4785"/>
                  </a:lnTo>
                  <a:close/>
                </a:path>
              </a:pathLst>
            </a:custGeom>
            <a:solidFill>
              <a:srgbClr val="0E0E0E"/>
            </a:solidFill>
            <a:ln w="6134" cap="flat">
              <a:noFill/>
              <a:prstDash val="solid"/>
              <a:miter/>
            </a:ln>
          </p:spPr>
          <p:txBody>
            <a:bodyPr rtlCol="0" anchor="ctr"/>
            <a:lstStyle/>
            <a:p>
              <a:endParaRPr lang="en-AU"/>
            </a:p>
          </p:txBody>
        </p:sp>
        <p:sp>
          <p:nvSpPr>
            <p:cNvPr id="450" name="Freeform: Shape 449">
              <a:extLst>
                <a:ext uri="{FF2B5EF4-FFF2-40B4-BE49-F238E27FC236}">
                  <a16:creationId xmlns:a16="http://schemas.microsoft.com/office/drawing/2014/main" id="{04B8A755-5A14-4AF6-8204-1BEEF0DB99BD}"/>
                </a:ext>
              </a:extLst>
            </p:cNvPr>
            <p:cNvSpPr/>
            <p:nvPr/>
          </p:nvSpPr>
          <p:spPr>
            <a:xfrm>
              <a:off x="5791141" y="1588074"/>
              <a:ext cx="17395" cy="20242"/>
            </a:xfrm>
            <a:custGeom>
              <a:avLst/>
              <a:gdLst>
                <a:gd name="connsiteX0" fmla="*/ 16829 w 17395"/>
                <a:gd name="connsiteY0" fmla="*/ 10428 h 20242"/>
                <a:gd name="connsiteX1" fmla="*/ 11738 w 17395"/>
                <a:gd name="connsiteY1" fmla="*/ 0 h 20242"/>
                <a:gd name="connsiteX2" fmla="*/ 4628 w 17395"/>
                <a:gd name="connsiteY2" fmla="*/ 3165 h 20242"/>
                <a:gd name="connsiteX3" fmla="*/ 573 w 17395"/>
                <a:gd name="connsiteY3" fmla="*/ 9815 h 20242"/>
                <a:gd name="connsiteX4" fmla="*/ 5665 w 17395"/>
                <a:gd name="connsiteY4" fmla="*/ 20243 h 20242"/>
                <a:gd name="connsiteX5" fmla="*/ 12781 w 17395"/>
                <a:gd name="connsiteY5" fmla="*/ 17078 h 20242"/>
                <a:gd name="connsiteX6" fmla="*/ 16829 w 17395"/>
                <a:gd name="connsiteY6" fmla="*/ 10428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242">
                  <a:moveTo>
                    <a:pt x="16829" y="10428"/>
                  </a:moveTo>
                  <a:cubicBezTo>
                    <a:pt x="18547" y="4846"/>
                    <a:pt x="16216" y="184"/>
                    <a:pt x="11738" y="0"/>
                  </a:cubicBezTo>
                  <a:cubicBezTo>
                    <a:pt x="9100" y="307"/>
                    <a:pt x="6622" y="1411"/>
                    <a:pt x="4628" y="3165"/>
                  </a:cubicBezTo>
                  <a:cubicBezTo>
                    <a:pt x="2628" y="4919"/>
                    <a:pt x="1218" y="7238"/>
                    <a:pt x="573" y="9815"/>
                  </a:cubicBezTo>
                  <a:cubicBezTo>
                    <a:pt x="-1144" y="15397"/>
                    <a:pt x="1125" y="20059"/>
                    <a:pt x="5665" y="20243"/>
                  </a:cubicBezTo>
                  <a:cubicBezTo>
                    <a:pt x="8302" y="19936"/>
                    <a:pt x="10787" y="18832"/>
                    <a:pt x="12781" y="17078"/>
                  </a:cubicBezTo>
                  <a:cubicBezTo>
                    <a:pt x="14774" y="15323"/>
                    <a:pt x="16185" y="13004"/>
                    <a:pt x="16829" y="10428"/>
                  </a:cubicBezTo>
                  <a:close/>
                </a:path>
              </a:pathLst>
            </a:custGeom>
            <a:solidFill>
              <a:srgbClr val="161616"/>
            </a:solidFill>
            <a:ln w="6134" cap="flat">
              <a:noFill/>
              <a:prstDash val="solid"/>
              <a:miter/>
            </a:ln>
          </p:spPr>
          <p:txBody>
            <a:bodyPr rtlCol="0" anchor="ctr"/>
            <a:lstStyle/>
            <a:p>
              <a:endParaRPr lang="en-AU"/>
            </a:p>
          </p:txBody>
        </p:sp>
        <p:sp>
          <p:nvSpPr>
            <p:cNvPr id="451" name="Freeform: Shape 450">
              <a:extLst>
                <a:ext uri="{FF2B5EF4-FFF2-40B4-BE49-F238E27FC236}">
                  <a16:creationId xmlns:a16="http://schemas.microsoft.com/office/drawing/2014/main" id="{FCF11D11-33E0-4F83-8AC4-F859FA3FBE23}"/>
                </a:ext>
              </a:extLst>
            </p:cNvPr>
            <p:cNvSpPr/>
            <p:nvPr/>
          </p:nvSpPr>
          <p:spPr>
            <a:xfrm>
              <a:off x="5788551" y="1585805"/>
              <a:ext cx="22069" cy="24782"/>
            </a:xfrm>
            <a:custGeom>
              <a:avLst/>
              <a:gdLst>
                <a:gd name="connsiteX0" fmla="*/ 8500 w 22069"/>
                <a:gd name="connsiteY0" fmla="*/ 24782 h 24782"/>
                <a:gd name="connsiteX1" fmla="*/ 7887 w 22069"/>
                <a:gd name="connsiteY1" fmla="*/ 24782 h 24782"/>
                <a:gd name="connsiteX2" fmla="*/ 4433 w 22069"/>
                <a:gd name="connsiteY2" fmla="*/ 23887 h 24782"/>
                <a:gd name="connsiteX3" fmla="*/ 1753 w 22069"/>
                <a:gd name="connsiteY3" fmla="*/ 21531 h 24782"/>
                <a:gd name="connsiteX4" fmla="*/ 60 w 22069"/>
                <a:gd name="connsiteY4" fmla="*/ 16593 h 24782"/>
                <a:gd name="connsiteX5" fmla="*/ 710 w 22069"/>
                <a:gd name="connsiteY5" fmla="*/ 11410 h 24782"/>
                <a:gd name="connsiteX6" fmla="*/ 5550 w 22069"/>
                <a:gd name="connsiteY6" fmla="*/ 3497 h 24782"/>
                <a:gd name="connsiteX7" fmla="*/ 14144 w 22069"/>
                <a:gd name="connsiteY7" fmla="*/ 0 h 24782"/>
                <a:gd name="connsiteX8" fmla="*/ 17603 w 22069"/>
                <a:gd name="connsiteY8" fmla="*/ 883 h 24782"/>
                <a:gd name="connsiteX9" fmla="*/ 20278 w 22069"/>
                <a:gd name="connsiteY9" fmla="*/ 3251 h 24782"/>
                <a:gd name="connsiteX10" fmla="*/ 22002 w 22069"/>
                <a:gd name="connsiteY10" fmla="*/ 8183 h 24782"/>
                <a:gd name="connsiteX11" fmla="*/ 21382 w 22069"/>
                <a:gd name="connsiteY11" fmla="*/ 13373 h 24782"/>
                <a:gd name="connsiteX12" fmla="*/ 16702 w 22069"/>
                <a:gd name="connsiteY12" fmla="*/ 21065 h 24782"/>
                <a:gd name="connsiteX13" fmla="*/ 8500 w 22069"/>
                <a:gd name="connsiteY13" fmla="*/ 24782 h 24782"/>
                <a:gd name="connsiteX14" fmla="*/ 14082 w 22069"/>
                <a:gd name="connsiteY14" fmla="*/ 4601 h 24782"/>
                <a:gd name="connsiteX15" fmla="*/ 8513 w 22069"/>
                <a:gd name="connsiteY15" fmla="*/ 7386 h 24782"/>
                <a:gd name="connsiteX16" fmla="*/ 5372 w 22069"/>
                <a:gd name="connsiteY16" fmla="*/ 12759 h 24782"/>
                <a:gd name="connsiteX17" fmla="*/ 4869 w 22069"/>
                <a:gd name="connsiteY17" fmla="*/ 15869 h 24782"/>
                <a:gd name="connsiteX18" fmla="*/ 5740 w 22069"/>
                <a:gd name="connsiteY18" fmla="*/ 18893 h 24782"/>
                <a:gd name="connsiteX19" fmla="*/ 6869 w 22069"/>
                <a:gd name="connsiteY19" fmla="*/ 19881 h 24782"/>
                <a:gd name="connsiteX20" fmla="*/ 8316 w 22069"/>
                <a:gd name="connsiteY20" fmla="*/ 20243 h 24782"/>
                <a:gd name="connsiteX21" fmla="*/ 13997 w 22069"/>
                <a:gd name="connsiteY21" fmla="*/ 17507 h 24782"/>
                <a:gd name="connsiteX22" fmla="*/ 17211 w 22069"/>
                <a:gd name="connsiteY22" fmla="*/ 12084 h 24782"/>
                <a:gd name="connsiteX23" fmla="*/ 17689 w 22069"/>
                <a:gd name="connsiteY23" fmla="*/ 8968 h 24782"/>
                <a:gd name="connsiteX24" fmla="*/ 16781 w 22069"/>
                <a:gd name="connsiteY24" fmla="*/ 5950 h 24782"/>
                <a:gd name="connsiteX25" fmla="*/ 15683 w 22069"/>
                <a:gd name="connsiteY25" fmla="*/ 4981 h 24782"/>
                <a:gd name="connsiteX26" fmla="*/ 14266 w 22069"/>
                <a:gd name="connsiteY26" fmla="*/ 4601 h 24782"/>
                <a:gd name="connsiteX27" fmla="*/ 14082 w 22069"/>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500" y="24782"/>
                  </a:moveTo>
                  <a:lnTo>
                    <a:pt x="7887" y="24782"/>
                  </a:lnTo>
                  <a:cubicBezTo>
                    <a:pt x="6685" y="24758"/>
                    <a:pt x="5501" y="24451"/>
                    <a:pt x="4433" y="23887"/>
                  </a:cubicBezTo>
                  <a:cubicBezTo>
                    <a:pt x="3372" y="23322"/>
                    <a:pt x="2452" y="22512"/>
                    <a:pt x="1753" y="21531"/>
                  </a:cubicBezTo>
                  <a:cubicBezTo>
                    <a:pt x="820" y="20034"/>
                    <a:pt x="244" y="18347"/>
                    <a:pt x="60" y="16593"/>
                  </a:cubicBezTo>
                  <a:cubicBezTo>
                    <a:pt x="-118" y="14839"/>
                    <a:pt x="103" y="13066"/>
                    <a:pt x="710" y="11410"/>
                  </a:cubicBezTo>
                  <a:cubicBezTo>
                    <a:pt x="1434" y="8324"/>
                    <a:pt x="3133" y="5551"/>
                    <a:pt x="5550" y="3497"/>
                  </a:cubicBezTo>
                  <a:cubicBezTo>
                    <a:pt x="7967" y="1442"/>
                    <a:pt x="10979" y="215"/>
                    <a:pt x="14144" y="0"/>
                  </a:cubicBezTo>
                  <a:cubicBezTo>
                    <a:pt x="15352" y="19"/>
                    <a:pt x="16536" y="319"/>
                    <a:pt x="17603" y="883"/>
                  </a:cubicBezTo>
                  <a:cubicBezTo>
                    <a:pt x="18671" y="1448"/>
                    <a:pt x="19585" y="2264"/>
                    <a:pt x="20278" y="3251"/>
                  </a:cubicBezTo>
                  <a:cubicBezTo>
                    <a:pt x="21222" y="4742"/>
                    <a:pt x="21811" y="6429"/>
                    <a:pt x="22002" y="8183"/>
                  </a:cubicBezTo>
                  <a:cubicBezTo>
                    <a:pt x="22192" y="9938"/>
                    <a:pt x="21983" y="11710"/>
                    <a:pt x="21382" y="13373"/>
                  </a:cubicBezTo>
                  <a:cubicBezTo>
                    <a:pt x="20628" y="16348"/>
                    <a:pt x="18996" y="19028"/>
                    <a:pt x="16702" y="21065"/>
                  </a:cubicBezTo>
                  <a:cubicBezTo>
                    <a:pt x="14401" y="23101"/>
                    <a:pt x="11543" y="24396"/>
                    <a:pt x="8500" y="24782"/>
                  </a:cubicBezTo>
                  <a:close/>
                  <a:moveTo>
                    <a:pt x="14082" y="4601"/>
                  </a:moveTo>
                  <a:cubicBezTo>
                    <a:pt x="11997" y="4969"/>
                    <a:pt x="10058" y="5938"/>
                    <a:pt x="8513" y="7386"/>
                  </a:cubicBezTo>
                  <a:cubicBezTo>
                    <a:pt x="6967" y="8833"/>
                    <a:pt x="5875" y="10698"/>
                    <a:pt x="5372" y="12759"/>
                  </a:cubicBezTo>
                  <a:cubicBezTo>
                    <a:pt x="4973" y="13747"/>
                    <a:pt x="4801" y="14808"/>
                    <a:pt x="4869" y="15869"/>
                  </a:cubicBezTo>
                  <a:cubicBezTo>
                    <a:pt x="4930" y="16930"/>
                    <a:pt x="5231" y="17961"/>
                    <a:pt x="5740" y="18893"/>
                  </a:cubicBezTo>
                  <a:cubicBezTo>
                    <a:pt x="6034" y="19304"/>
                    <a:pt x="6415" y="19642"/>
                    <a:pt x="6869" y="19881"/>
                  </a:cubicBezTo>
                  <a:cubicBezTo>
                    <a:pt x="7316" y="20114"/>
                    <a:pt x="7813" y="20237"/>
                    <a:pt x="8316" y="20243"/>
                  </a:cubicBezTo>
                  <a:cubicBezTo>
                    <a:pt x="10439" y="19906"/>
                    <a:pt x="12414" y="18955"/>
                    <a:pt x="13997" y="17507"/>
                  </a:cubicBezTo>
                  <a:cubicBezTo>
                    <a:pt x="15573" y="16053"/>
                    <a:pt x="16696" y="14170"/>
                    <a:pt x="17211" y="12084"/>
                  </a:cubicBezTo>
                  <a:cubicBezTo>
                    <a:pt x="17597" y="11097"/>
                    <a:pt x="17763" y="10029"/>
                    <a:pt x="17689" y="8968"/>
                  </a:cubicBezTo>
                  <a:cubicBezTo>
                    <a:pt x="17610" y="7907"/>
                    <a:pt x="17303" y="6876"/>
                    <a:pt x="16781" y="5950"/>
                  </a:cubicBezTo>
                  <a:cubicBezTo>
                    <a:pt x="16493" y="5545"/>
                    <a:pt x="16119" y="5214"/>
                    <a:pt x="15683" y="4981"/>
                  </a:cubicBezTo>
                  <a:cubicBezTo>
                    <a:pt x="15248" y="4742"/>
                    <a:pt x="14763" y="4613"/>
                    <a:pt x="14266" y="4601"/>
                  </a:cubicBezTo>
                  <a:lnTo>
                    <a:pt x="14082" y="4601"/>
                  </a:lnTo>
                  <a:close/>
                </a:path>
              </a:pathLst>
            </a:custGeom>
            <a:solidFill>
              <a:srgbClr val="0E0E0E"/>
            </a:solidFill>
            <a:ln w="6134" cap="flat">
              <a:noFill/>
              <a:prstDash val="solid"/>
              <a:miter/>
            </a:ln>
          </p:spPr>
          <p:txBody>
            <a:bodyPr rtlCol="0" anchor="ctr"/>
            <a:lstStyle/>
            <a:p>
              <a:endParaRPr lang="en-AU"/>
            </a:p>
          </p:txBody>
        </p:sp>
        <p:sp>
          <p:nvSpPr>
            <p:cNvPr id="452" name="Freeform: Shape 451">
              <a:extLst>
                <a:ext uri="{FF2B5EF4-FFF2-40B4-BE49-F238E27FC236}">
                  <a16:creationId xmlns:a16="http://schemas.microsoft.com/office/drawing/2014/main" id="{40CAD5E6-38E8-4F63-AEFA-B6EE66415DB0}"/>
                </a:ext>
              </a:extLst>
            </p:cNvPr>
            <p:cNvSpPr/>
            <p:nvPr/>
          </p:nvSpPr>
          <p:spPr>
            <a:xfrm>
              <a:off x="5827884" y="1589485"/>
              <a:ext cx="17395" cy="20242"/>
            </a:xfrm>
            <a:custGeom>
              <a:avLst/>
              <a:gdLst>
                <a:gd name="connsiteX0" fmla="*/ 16829 w 17395"/>
                <a:gd name="connsiteY0" fmla="*/ 10428 h 20242"/>
                <a:gd name="connsiteX1" fmla="*/ 11738 w 17395"/>
                <a:gd name="connsiteY1" fmla="*/ 0 h 20242"/>
                <a:gd name="connsiteX2" fmla="*/ 4622 w 17395"/>
                <a:gd name="connsiteY2" fmla="*/ 3165 h 20242"/>
                <a:gd name="connsiteX3" fmla="*/ 573 w 17395"/>
                <a:gd name="connsiteY3" fmla="*/ 9815 h 20242"/>
                <a:gd name="connsiteX4" fmla="*/ 5665 w 17395"/>
                <a:gd name="connsiteY4" fmla="*/ 20243 h 20242"/>
                <a:gd name="connsiteX5" fmla="*/ 12780 w 17395"/>
                <a:gd name="connsiteY5" fmla="*/ 17078 h 20242"/>
                <a:gd name="connsiteX6" fmla="*/ 16829 w 17395"/>
                <a:gd name="connsiteY6" fmla="*/ 10428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242">
                  <a:moveTo>
                    <a:pt x="16829" y="10428"/>
                  </a:moveTo>
                  <a:cubicBezTo>
                    <a:pt x="18547" y="4846"/>
                    <a:pt x="16216" y="184"/>
                    <a:pt x="11738" y="0"/>
                  </a:cubicBezTo>
                  <a:cubicBezTo>
                    <a:pt x="9100" y="307"/>
                    <a:pt x="6616" y="1411"/>
                    <a:pt x="4622" y="3165"/>
                  </a:cubicBezTo>
                  <a:cubicBezTo>
                    <a:pt x="2628" y="4920"/>
                    <a:pt x="1217" y="7238"/>
                    <a:pt x="573" y="9815"/>
                  </a:cubicBezTo>
                  <a:cubicBezTo>
                    <a:pt x="-1144" y="15397"/>
                    <a:pt x="1125" y="20059"/>
                    <a:pt x="5665" y="20243"/>
                  </a:cubicBezTo>
                  <a:cubicBezTo>
                    <a:pt x="8303" y="19936"/>
                    <a:pt x="10787" y="18832"/>
                    <a:pt x="12780" y="17078"/>
                  </a:cubicBezTo>
                  <a:cubicBezTo>
                    <a:pt x="14774" y="15323"/>
                    <a:pt x="16185" y="13004"/>
                    <a:pt x="16829" y="10428"/>
                  </a:cubicBezTo>
                  <a:close/>
                </a:path>
              </a:pathLst>
            </a:custGeom>
            <a:solidFill>
              <a:srgbClr val="161616"/>
            </a:solidFill>
            <a:ln w="6134" cap="flat">
              <a:noFill/>
              <a:prstDash val="solid"/>
              <a:miter/>
            </a:ln>
          </p:spPr>
          <p:txBody>
            <a:bodyPr rtlCol="0" anchor="ctr"/>
            <a:lstStyle/>
            <a:p>
              <a:endParaRPr lang="en-AU"/>
            </a:p>
          </p:txBody>
        </p:sp>
        <p:sp>
          <p:nvSpPr>
            <p:cNvPr id="453" name="Freeform: Shape 452">
              <a:extLst>
                <a:ext uri="{FF2B5EF4-FFF2-40B4-BE49-F238E27FC236}">
                  <a16:creationId xmlns:a16="http://schemas.microsoft.com/office/drawing/2014/main" id="{682B3C7B-715A-4C8A-AF93-13218B2DD68C}"/>
                </a:ext>
              </a:extLst>
            </p:cNvPr>
            <p:cNvSpPr/>
            <p:nvPr/>
          </p:nvSpPr>
          <p:spPr>
            <a:xfrm>
              <a:off x="5825355" y="1587216"/>
              <a:ext cx="22131" cy="24782"/>
            </a:xfrm>
            <a:custGeom>
              <a:avLst/>
              <a:gdLst>
                <a:gd name="connsiteX0" fmla="*/ 8439 w 22131"/>
                <a:gd name="connsiteY0" fmla="*/ 24782 h 24782"/>
                <a:gd name="connsiteX1" fmla="*/ 7887 w 22131"/>
                <a:gd name="connsiteY1" fmla="*/ 24782 h 24782"/>
                <a:gd name="connsiteX2" fmla="*/ 4440 w 22131"/>
                <a:gd name="connsiteY2" fmla="*/ 23880 h 24782"/>
                <a:gd name="connsiteX3" fmla="*/ 1753 w 22131"/>
                <a:gd name="connsiteY3" fmla="*/ 21531 h 24782"/>
                <a:gd name="connsiteX4" fmla="*/ 60 w 22131"/>
                <a:gd name="connsiteY4" fmla="*/ 16593 h 24782"/>
                <a:gd name="connsiteX5" fmla="*/ 710 w 22131"/>
                <a:gd name="connsiteY5" fmla="*/ 11409 h 24782"/>
                <a:gd name="connsiteX6" fmla="*/ 5587 w 22131"/>
                <a:gd name="connsiteY6" fmla="*/ 3490 h 24782"/>
                <a:gd name="connsiteX7" fmla="*/ 14205 w 22131"/>
                <a:gd name="connsiteY7" fmla="*/ 0 h 24782"/>
                <a:gd name="connsiteX8" fmla="*/ 17665 w 22131"/>
                <a:gd name="connsiteY8" fmla="*/ 883 h 24782"/>
                <a:gd name="connsiteX9" fmla="*/ 20339 w 22131"/>
                <a:gd name="connsiteY9" fmla="*/ 3251 h 24782"/>
                <a:gd name="connsiteX10" fmla="*/ 22063 w 22131"/>
                <a:gd name="connsiteY10" fmla="*/ 8183 h 24782"/>
                <a:gd name="connsiteX11" fmla="*/ 21443 w 22131"/>
                <a:gd name="connsiteY11" fmla="*/ 13372 h 24782"/>
                <a:gd name="connsiteX12" fmla="*/ 16714 w 22131"/>
                <a:gd name="connsiteY12" fmla="*/ 21095 h 24782"/>
                <a:gd name="connsiteX13" fmla="*/ 8439 w 22131"/>
                <a:gd name="connsiteY13" fmla="*/ 24782 h 24782"/>
                <a:gd name="connsiteX14" fmla="*/ 14021 w 22131"/>
                <a:gd name="connsiteY14" fmla="*/ 4601 h 24782"/>
                <a:gd name="connsiteX15" fmla="*/ 8451 w 22131"/>
                <a:gd name="connsiteY15" fmla="*/ 7386 h 24782"/>
                <a:gd name="connsiteX16" fmla="*/ 5311 w 22131"/>
                <a:gd name="connsiteY16" fmla="*/ 12759 h 24782"/>
                <a:gd name="connsiteX17" fmla="*/ 4808 w 22131"/>
                <a:gd name="connsiteY17" fmla="*/ 15869 h 24782"/>
                <a:gd name="connsiteX18" fmla="*/ 5679 w 22131"/>
                <a:gd name="connsiteY18" fmla="*/ 18893 h 24782"/>
                <a:gd name="connsiteX19" fmla="*/ 6807 w 22131"/>
                <a:gd name="connsiteY19" fmla="*/ 19881 h 24782"/>
                <a:gd name="connsiteX20" fmla="*/ 8255 w 22131"/>
                <a:gd name="connsiteY20" fmla="*/ 20243 h 24782"/>
                <a:gd name="connsiteX21" fmla="*/ 13923 w 22131"/>
                <a:gd name="connsiteY21" fmla="*/ 17495 h 24782"/>
                <a:gd name="connsiteX22" fmla="*/ 17149 w 22131"/>
                <a:gd name="connsiteY22" fmla="*/ 12084 h 24782"/>
                <a:gd name="connsiteX23" fmla="*/ 17628 w 22131"/>
                <a:gd name="connsiteY23" fmla="*/ 8968 h 24782"/>
                <a:gd name="connsiteX24" fmla="*/ 16720 w 22131"/>
                <a:gd name="connsiteY24" fmla="*/ 5950 h 24782"/>
                <a:gd name="connsiteX25" fmla="*/ 15628 w 22131"/>
                <a:gd name="connsiteY25" fmla="*/ 4962 h 24782"/>
                <a:gd name="connsiteX26" fmla="*/ 14205 w 22131"/>
                <a:gd name="connsiteY26" fmla="*/ 4601 h 24782"/>
                <a:gd name="connsiteX27" fmla="*/ 14021 w 2213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2">
                  <a:moveTo>
                    <a:pt x="8439" y="24782"/>
                  </a:moveTo>
                  <a:lnTo>
                    <a:pt x="7887" y="24782"/>
                  </a:lnTo>
                  <a:cubicBezTo>
                    <a:pt x="6685" y="24751"/>
                    <a:pt x="5501" y="24445"/>
                    <a:pt x="4440" y="23880"/>
                  </a:cubicBezTo>
                  <a:cubicBezTo>
                    <a:pt x="3372" y="23316"/>
                    <a:pt x="2452" y="22512"/>
                    <a:pt x="1753" y="21531"/>
                  </a:cubicBezTo>
                  <a:cubicBezTo>
                    <a:pt x="820" y="20034"/>
                    <a:pt x="244" y="18347"/>
                    <a:pt x="60" y="16593"/>
                  </a:cubicBezTo>
                  <a:cubicBezTo>
                    <a:pt x="-118" y="14839"/>
                    <a:pt x="103" y="13066"/>
                    <a:pt x="710" y="11409"/>
                  </a:cubicBezTo>
                  <a:cubicBezTo>
                    <a:pt x="1446" y="8318"/>
                    <a:pt x="3157" y="5539"/>
                    <a:pt x="5587" y="3490"/>
                  </a:cubicBezTo>
                  <a:cubicBezTo>
                    <a:pt x="8010" y="1435"/>
                    <a:pt x="11034" y="215"/>
                    <a:pt x="14205" y="0"/>
                  </a:cubicBezTo>
                  <a:cubicBezTo>
                    <a:pt x="15414" y="18"/>
                    <a:pt x="16598" y="319"/>
                    <a:pt x="17665" y="883"/>
                  </a:cubicBezTo>
                  <a:cubicBezTo>
                    <a:pt x="18732" y="1448"/>
                    <a:pt x="19646" y="2263"/>
                    <a:pt x="20339" y="3251"/>
                  </a:cubicBezTo>
                  <a:cubicBezTo>
                    <a:pt x="21284" y="4742"/>
                    <a:pt x="21873" y="6429"/>
                    <a:pt x="22063" y="8183"/>
                  </a:cubicBezTo>
                  <a:cubicBezTo>
                    <a:pt x="22253" y="9937"/>
                    <a:pt x="22045" y="11710"/>
                    <a:pt x="21443" y="13372"/>
                  </a:cubicBezTo>
                  <a:cubicBezTo>
                    <a:pt x="20683" y="16366"/>
                    <a:pt x="19033" y="19059"/>
                    <a:pt x="16714" y="21095"/>
                  </a:cubicBezTo>
                  <a:cubicBezTo>
                    <a:pt x="14389" y="23132"/>
                    <a:pt x="11506" y="24420"/>
                    <a:pt x="8439" y="24782"/>
                  </a:cubicBezTo>
                  <a:close/>
                  <a:moveTo>
                    <a:pt x="14021" y="4601"/>
                  </a:moveTo>
                  <a:cubicBezTo>
                    <a:pt x="11936" y="4969"/>
                    <a:pt x="9997" y="5938"/>
                    <a:pt x="8451" y="7386"/>
                  </a:cubicBezTo>
                  <a:cubicBezTo>
                    <a:pt x="6906" y="8833"/>
                    <a:pt x="5814" y="10698"/>
                    <a:pt x="5311" y="12759"/>
                  </a:cubicBezTo>
                  <a:cubicBezTo>
                    <a:pt x="4912" y="13747"/>
                    <a:pt x="4740" y="14808"/>
                    <a:pt x="4808" y="15869"/>
                  </a:cubicBezTo>
                  <a:cubicBezTo>
                    <a:pt x="4869" y="16930"/>
                    <a:pt x="5169" y="17961"/>
                    <a:pt x="5679" y="18893"/>
                  </a:cubicBezTo>
                  <a:cubicBezTo>
                    <a:pt x="5973" y="19304"/>
                    <a:pt x="6353" y="19642"/>
                    <a:pt x="6807" y="19881"/>
                  </a:cubicBezTo>
                  <a:cubicBezTo>
                    <a:pt x="7255" y="20114"/>
                    <a:pt x="7752" y="20237"/>
                    <a:pt x="8255" y="20243"/>
                  </a:cubicBezTo>
                  <a:cubicBezTo>
                    <a:pt x="10371" y="19899"/>
                    <a:pt x="12340" y="18942"/>
                    <a:pt x="13923" y="17495"/>
                  </a:cubicBezTo>
                  <a:cubicBezTo>
                    <a:pt x="15505" y="16047"/>
                    <a:pt x="16628" y="14164"/>
                    <a:pt x="17149" y="12084"/>
                  </a:cubicBezTo>
                  <a:cubicBezTo>
                    <a:pt x="17536" y="11097"/>
                    <a:pt x="17702" y="10029"/>
                    <a:pt x="17628" y="8968"/>
                  </a:cubicBezTo>
                  <a:cubicBezTo>
                    <a:pt x="17548" y="7907"/>
                    <a:pt x="17242" y="6876"/>
                    <a:pt x="16720" y="5950"/>
                  </a:cubicBezTo>
                  <a:cubicBezTo>
                    <a:pt x="16444" y="5539"/>
                    <a:pt x="16070" y="5202"/>
                    <a:pt x="15628" y="4962"/>
                  </a:cubicBezTo>
                  <a:cubicBezTo>
                    <a:pt x="15193" y="4729"/>
                    <a:pt x="14702" y="4607"/>
                    <a:pt x="14205" y="4601"/>
                  </a:cubicBezTo>
                  <a:lnTo>
                    <a:pt x="14021" y="4601"/>
                  </a:lnTo>
                  <a:close/>
                </a:path>
              </a:pathLst>
            </a:custGeom>
            <a:solidFill>
              <a:srgbClr val="0E0E0E"/>
            </a:solidFill>
            <a:ln w="6134" cap="flat">
              <a:noFill/>
              <a:prstDash val="solid"/>
              <a:miter/>
            </a:ln>
          </p:spPr>
          <p:txBody>
            <a:bodyPr rtlCol="0" anchor="ctr"/>
            <a:lstStyle/>
            <a:p>
              <a:endParaRPr lang="en-AU"/>
            </a:p>
          </p:txBody>
        </p:sp>
        <p:sp>
          <p:nvSpPr>
            <p:cNvPr id="454" name="Freeform: Shape 453">
              <a:extLst>
                <a:ext uri="{FF2B5EF4-FFF2-40B4-BE49-F238E27FC236}">
                  <a16:creationId xmlns:a16="http://schemas.microsoft.com/office/drawing/2014/main" id="{5AC31596-02D2-4E73-AB13-4FE923BE739A}"/>
                </a:ext>
              </a:extLst>
            </p:cNvPr>
            <p:cNvSpPr/>
            <p:nvPr/>
          </p:nvSpPr>
          <p:spPr>
            <a:xfrm>
              <a:off x="5864628" y="1591019"/>
              <a:ext cx="17395" cy="20181"/>
            </a:xfrm>
            <a:custGeom>
              <a:avLst/>
              <a:gdLst>
                <a:gd name="connsiteX0" fmla="*/ 16829 w 17395"/>
                <a:gd name="connsiteY0" fmla="*/ 10428 h 20181"/>
                <a:gd name="connsiteX1" fmla="*/ 11738 w 17395"/>
                <a:gd name="connsiteY1" fmla="*/ 0 h 20181"/>
                <a:gd name="connsiteX2" fmla="*/ 4622 w 17395"/>
                <a:gd name="connsiteY2" fmla="*/ 3165 h 20181"/>
                <a:gd name="connsiteX3" fmla="*/ 573 w 17395"/>
                <a:gd name="connsiteY3" fmla="*/ 9815 h 20181"/>
                <a:gd name="connsiteX4" fmla="*/ 5665 w 17395"/>
                <a:gd name="connsiteY4" fmla="*/ 20181 h 20181"/>
                <a:gd name="connsiteX5" fmla="*/ 12793 w 17395"/>
                <a:gd name="connsiteY5" fmla="*/ 17072 h 20181"/>
                <a:gd name="connsiteX6" fmla="*/ 16829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9" y="10428"/>
                  </a:moveTo>
                  <a:cubicBezTo>
                    <a:pt x="18547" y="4846"/>
                    <a:pt x="16215" y="184"/>
                    <a:pt x="11738" y="0"/>
                  </a:cubicBezTo>
                  <a:cubicBezTo>
                    <a:pt x="9100" y="307"/>
                    <a:pt x="6622" y="1411"/>
                    <a:pt x="4622" y="3165"/>
                  </a:cubicBezTo>
                  <a:cubicBezTo>
                    <a:pt x="2629" y="4920"/>
                    <a:pt x="1217" y="7238"/>
                    <a:pt x="573" y="9815"/>
                  </a:cubicBezTo>
                  <a:cubicBezTo>
                    <a:pt x="-1144" y="15397"/>
                    <a:pt x="1126" y="20059"/>
                    <a:pt x="5665" y="20181"/>
                  </a:cubicBezTo>
                  <a:cubicBezTo>
                    <a:pt x="8303" y="19905"/>
                    <a:pt x="10793" y="18820"/>
                    <a:pt x="12793" y="17072"/>
                  </a:cubicBezTo>
                  <a:cubicBezTo>
                    <a:pt x="14792" y="15329"/>
                    <a:pt x="16203" y="13004"/>
                    <a:pt x="16829" y="10428"/>
                  </a:cubicBezTo>
                  <a:close/>
                </a:path>
              </a:pathLst>
            </a:custGeom>
            <a:solidFill>
              <a:srgbClr val="161616"/>
            </a:solidFill>
            <a:ln w="6134" cap="flat">
              <a:noFill/>
              <a:prstDash val="solid"/>
              <a:miter/>
            </a:ln>
          </p:spPr>
          <p:txBody>
            <a:bodyPr rtlCol="0" anchor="ctr"/>
            <a:lstStyle/>
            <a:p>
              <a:endParaRPr lang="en-AU"/>
            </a:p>
          </p:txBody>
        </p:sp>
        <p:sp>
          <p:nvSpPr>
            <p:cNvPr id="455" name="Freeform: Shape 454">
              <a:extLst>
                <a:ext uri="{FF2B5EF4-FFF2-40B4-BE49-F238E27FC236}">
                  <a16:creationId xmlns:a16="http://schemas.microsoft.com/office/drawing/2014/main" id="{17877165-D83F-42E4-A497-38202CD9F44F}"/>
                </a:ext>
              </a:extLst>
            </p:cNvPr>
            <p:cNvSpPr/>
            <p:nvPr/>
          </p:nvSpPr>
          <p:spPr>
            <a:xfrm>
              <a:off x="5862160" y="1588933"/>
              <a:ext cx="22131" cy="24782"/>
            </a:xfrm>
            <a:custGeom>
              <a:avLst/>
              <a:gdLst>
                <a:gd name="connsiteX0" fmla="*/ 8378 w 22131"/>
                <a:gd name="connsiteY0" fmla="*/ 24782 h 24782"/>
                <a:gd name="connsiteX1" fmla="*/ 7887 w 22131"/>
                <a:gd name="connsiteY1" fmla="*/ 24782 h 24782"/>
                <a:gd name="connsiteX2" fmla="*/ 4440 w 22131"/>
                <a:gd name="connsiteY2" fmla="*/ 23874 h 24782"/>
                <a:gd name="connsiteX3" fmla="*/ 1753 w 22131"/>
                <a:gd name="connsiteY3" fmla="*/ 21531 h 24782"/>
                <a:gd name="connsiteX4" fmla="*/ 60 w 22131"/>
                <a:gd name="connsiteY4" fmla="*/ 16587 h 24782"/>
                <a:gd name="connsiteX5" fmla="*/ 710 w 22131"/>
                <a:gd name="connsiteY5" fmla="*/ 11410 h 24782"/>
                <a:gd name="connsiteX6" fmla="*/ 5605 w 22131"/>
                <a:gd name="connsiteY6" fmla="*/ 3509 h 24782"/>
                <a:gd name="connsiteX7" fmla="*/ 14205 w 22131"/>
                <a:gd name="connsiteY7" fmla="*/ 0 h 24782"/>
                <a:gd name="connsiteX8" fmla="*/ 17665 w 22131"/>
                <a:gd name="connsiteY8" fmla="*/ 883 h 24782"/>
                <a:gd name="connsiteX9" fmla="*/ 20339 w 22131"/>
                <a:gd name="connsiteY9" fmla="*/ 3251 h 24782"/>
                <a:gd name="connsiteX10" fmla="*/ 22063 w 22131"/>
                <a:gd name="connsiteY10" fmla="*/ 8183 h 24782"/>
                <a:gd name="connsiteX11" fmla="*/ 21443 w 22131"/>
                <a:gd name="connsiteY11" fmla="*/ 13372 h 24782"/>
                <a:gd name="connsiteX12" fmla="*/ 16671 w 22131"/>
                <a:gd name="connsiteY12" fmla="*/ 21089 h 24782"/>
                <a:gd name="connsiteX13" fmla="*/ 8378 w 22131"/>
                <a:gd name="connsiteY13" fmla="*/ 24782 h 24782"/>
                <a:gd name="connsiteX14" fmla="*/ 13960 w 22131"/>
                <a:gd name="connsiteY14" fmla="*/ 4601 h 24782"/>
                <a:gd name="connsiteX15" fmla="*/ 8372 w 22131"/>
                <a:gd name="connsiteY15" fmla="*/ 7386 h 24782"/>
                <a:gd name="connsiteX16" fmla="*/ 5188 w 22131"/>
                <a:gd name="connsiteY16" fmla="*/ 12759 h 24782"/>
                <a:gd name="connsiteX17" fmla="*/ 4716 w 22131"/>
                <a:gd name="connsiteY17" fmla="*/ 15875 h 24782"/>
                <a:gd name="connsiteX18" fmla="*/ 5617 w 22131"/>
                <a:gd name="connsiteY18" fmla="*/ 18893 h 24782"/>
                <a:gd name="connsiteX19" fmla="*/ 6746 w 22131"/>
                <a:gd name="connsiteY19" fmla="*/ 19875 h 24782"/>
                <a:gd name="connsiteX20" fmla="*/ 8194 w 22131"/>
                <a:gd name="connsiteY20" fmla="*/ 20243 h 24782"/>
                <a:gd name="connsiteX21" fmla="*/ 13850 w 22131"/>
                <a:gd name="connsiteY21" fmla="*/ 17476 h 24782"/>
                <a:gd name="connsiteX22" fmla="*/ 17088 w 22131"/>
                <a:gd name="connsiteY22" fmla="*/ 12084 h 24782"/>
                <a:gd name="connsiteX23" fmla="*/ 17591 w 22131"/>
                <a:gd name="connsiteY23" fmla="*/ 8968 h 24782"/>
                <a:gd name="connsiteX24" fmla="*/ 16659 w 22131"/>
                <a:gd name="connsiteY24" fmla="*/ 5950 h 24782"/>
                <a:gd name="connsiteX25" fmla="*/ 15567 w 22131"/>
                <a:gd name="connsiteY25" fmla="*/ 4962 h 24782"/>
                <a:gd name="connsiteX26" fmla="*/ 14144 w 22131"/>
                <a:gd name="connsiteY26" fmla="*/ 4601 h 24782"/>
                <a:gd name="connsiteX27" fmla="*/ 13960 w 2213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2">
                  <a:moveTo>
                    <a:pt x="8378" y="24782"/>
                  </a:moveTo>
                  <a:lnTo>
                    <a:pt x="7887" y="24782"/>
                  </a:lnTo>
                  <a:cubicBezTo>
                    <a:pt x="6685" y="24751"/>
                    <a:pt x="5501" y="24439"/>
                    <a:pt x="4440" y="23874"/>
                  </a:cubicBezTo>
                  <a:cubicBezTo>
                    <a:pt x="3372" y="23310"/>
                    <a:pt x="2452" y="22506"/>
                    <a:pt x="1753" y="21531"/>
                  </a:cubicBezTo>
                  <a:cubicBezTo>
                    <a:pt x="820" y="20034"/>
                    <a:pt x="244" y="18341"/>
                    <a:pt x="60" y="16587"/>
                  </a:cubicBezTo>
                  <a:cubicBezTo>
                    <a:pt x="-118" y="14839"/>
                    <a:pt x="103" y="13066"/>
                    <a:pt x="710" y="11410"/>
                  </a:cubicBezTo>
                  <a:cubicBezTo>
                    <a:pt x="1464" y="8324"/>
                    <a:pt x="3182" y="5558"/>
                    <a:pt x="5605" y="3509"/>
                  </a:cubicBezTo>
                  <a:cubicBezTo>
                    <a:pt x="8028" y="1460"/>
                    <a:pt x="11040" y="233"/>
                    <a:pt x="14205" y="0"/>
                  </a:cubicBezTo>
                  <a:cubicBezTo>
                    <a:pt x="15414" y="12"/>
                    <a:pt x="16598" y="319"/>
                    <a:pt x="17665" y="883"/>
                  </a:cubicBezTo>
                  <a:cubicBezTo>
                    <a:pt x="18732" y="1448"/>
                    <a:pt x="19646" y="2257"/>
                    <a:pt x="20339" y="3251"/>
                  </a:cubicBezTo>
                  <a:cubicBezTo>
                    <a:pt x="21284" y="4742"/>
                    <a:pt x="21873" y="6429"/>
                    <a:pt x="22063" y="8183"/>
                  </a:cubicBezTo>
                  <a:cubicBezTo>
                    <a:pt x="22253" y="9937"/>
                    <a:pt x="22045" y="11710"/>
                    <a:pt x="21443" y="13372"/>
                  </a:cubicBezTo>
                  <a:cubicBezTo>
                    <a:pt x="20664" y="16366"/>
                    <a:pt x="19002" y="19059"/>
                    <a:pt x="16671" y="21089"/>
                  </a:cubicBezTo>
                  <a:cubicBezTo>
                    <a:pt x="14340" y="23126"/>
                    <a:pt x="11451" y="24414"/>
                    <a:pt x="8378" y="24782"/>
                  </a:cubicBezTo>
                  <a:close/>
                  <a:moveTo>
                    <a:pt x="13960" y="4601"/>
                  </a:moveTo>
                  <a:cubicBezTo>
                    <a:pt x="11868" y="4969"/>
                    <a:pt x="9930" y="5938"/>
                    <a:pt x="8372" y="7386"/>
                  </a:cubicBezTo>
                  <a:cubicBezTo>
                    <a:pt x="6813" y="8833"/>
                    <a:pt x="5709" y="10698"/>
                    <a:pt x="5188" y="12759"/>
                  </a:cubicBezTo>
                  <a:cubicBezTo>
                    <a:pt x="4801" y="13747"/>
                    <a:pt x="4636" y="14814"/>
                    <a:pt x="4716" y="15875"/>
                  </a:cubicBezTo>
                  <a:cubicBezTo>
                    <a:pt x="4789" y="16936"/>
                    <a:pt x="5096" y="17967"/>
                    <a:pt x="5617" y="18893"/>
                  </a:cubicBezTo>
                  <a:cubicBezTo>
                    <a:pt x="5912" y="19304"/>
                    <a:pt x="6292" y="19642"/>
                    <a:pt x="6746" y="19875"/>
                  </a:cubicBezTo>
                  <a:cubicBezTo>
                    <a:pt x="7194" y="20114"/>
                    <a:pt x="7691" y="20237"/>
                    <a:pt x="8194" y="20243"/>
                  </a:cubicBezTo>
                  <a:cubicBezTo>
                    <a:pt x="10304" y="19887"/>
                    <a:pt x="12267" y="18924"/>
                    <a:pt x="13850" y="17476"/>
                  </a:cubicBezTo>
                  <a:cubicBezTo>
                    <a:pt x="15426" y="16029"/>
                    <a:pt x="16549" y="14158"/>
                    <a:pt x="17088" y="12084"/>
                  </a:cubicBezTo>
                  <a:cubicBezTo>
                    <a:pt x="17493" y="11097"/>
                    <a:pt x="17665" y="10029"/>
                    <a:pt x="17591" y="8968"/>
                  </a:cubicBezTo>
                  <a:cubicBezTo>
                    <a:pt x="17518" y="7901"/>
                    <a:pt x="17199" y="6870"/>
                    <a:pt x="16659" y="5950"/>
                  </a:cubicBezTo>
                  <a:cubicBezTo>
                    <a:pt x="16383" y="5539"/>
                    <a:pt x="16009" y="5202"/>
                    <a:pt x="15567" y="4962"/>
                  </a:cubicBezTo>
                  <a:cubicBezTo>
                    <a:pt x="15131" y="4729"/>
                    <a:pt x="14641" y="4601"/>
                    <a:pt x="14144" y="4601"/>
                  </a:cubicBezTo>
                  <a:lnTo>
                    <a:pt x="13960" y="4601"/>
                  </a:lnTo>
                  <a:close/>
                </a:path>
              </a:pathLst>
            </a:custGeom>
            <a:solidFill>
              <a:srgbClr val="0E0E0E"/>
            </a:solidFill>
            <a:ln w="6134" cap="flat">
              <a:noFill/>
              <a:prstDash val="solid"/>
              <a:miter/>
            </a:ln>
          </p:spPr>
          <p:txBody>
            <a:bodyPr rtlCol="0" anchor="ctr"/>
            <a:lstStyle/>
            <a:p>
              <a:endParaRPr lang="en-AU"/>
            </a:p>
          </p:txBody>
        </p:sp>
        <p:sp>
          <p:nvSpPr>
            <p:cNvPr id="456" name="Freeform: Shape 455">
              <a:extLst>
                <a:ext uri="{FF2B5EF4-FFF2-40B4-BE49-F238E27FC236}">
                  <a16:creationId xmlns:a16="http://schemas.microsoft.com/office/drawing/2014/main" id="{48B596DA-4826-4CAC-9518-B19484689A06}"/>
                </a:ext>
              </a:extLst>
            </p:cNvPr>
            <p:cNvSpPr/>
            <p:nvPr/>
          </p:nvSpPr>
          <p:spPr>
            <a:xfrm>
              <a:off x="5901282" y="1592307"/>
              <a:ext cx="17300" cy="20181"/>
            </a:xfrm>
            <a:custGeom>
              <a:avLst/>
              <a:gdLst>
                <a:gd name="connsiteX0" fmla="*/ 5570 w 17300"/>
                <a:gd name="connsiteY0" fmla="*/ 20181 h 20181"/>
                <a:gd name="connsiteX1" fmla="*/ 12698 w 17300"/>
                <a:gd name="connsiteY1" fmla="*/ 17072 h 20181"/>
                <a:gd name="connsiteX2" fmla="*/ 16734 w 17300"/>
                <a:gd name="connsiteY2" fmla="*/ 10428 h 20181"/>
                <a:gd name="connsiteX3" fmla="*/ 11643 w 17300"/>
                <a:gd name="connsiteY3" fmla="*/ 0 h 20181"/>
                <a:gd name="connsiteX4" fmla="*/ 4527 w 17300"/>
                <a:gd name="connsiteY4" fmla="*/ 3165 h 20181"/>
                <a:gd name="connsiteX5" fmla="*/ 479 w 17300"/>
                <a:gd name="connsiteY5" fmla="*/ 9815 h 20181"/>
                <a:gd name="connsiteX6" fmla="*/ 5570 w 17300"/>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00" h="20181">
                  <a:moveTo>
                    <a:pt x="5570" y="20181"/>
                  </a:moveTo>
                  <a:cubicBezTo>
                    <a:pt x="8208" y="19906"/>
                    <a:pt x="10698" y="18820"/>
                    <a:pt x="12698" y="17072"/>
                  </a:cubicBezTo>
                  <a:cubicBezTo>
                    <a:pt x="14692" y="15329"/>
                    <a:pt x="16103" y="13005"/>
                    <a:pt x="16734" y="10428"/>
                  </a:cubicBezTo>
                  <a:cubicBezTo>
                    <a:pt x="18452" y="4846"/>
                    <a:pt x="16121" y="184"/>
                    <a:pt x="11643" y="0"/>
                  </a:cubicBezTo>
                  <a:cubicBezTo>
                    <a:pt x="9005" y="307"/>
                    <a:pt x="6521" y="1411"/>
                    <a:pt x="4527" y="3165"/>
                  </a:cubicBezTo>
                  <a:cubicBezTo>
                    <a:pt x="2534" y="4920"/>
                    <a:pt x="1123" y="7238"/>
                    <a:pt x="479" y="9815"/>
                  </a:cubicBezTo>
                  <a:cubicBezTo>
                    <a:pt x="-1055" y="15274"/>
                    <a:pt x="1215" y="20059"/>
                    <a:pt x="5570" y="20181"/>
                  </a:cubicBezTo>
                  <a:close/>
                </a:path>
              </a:pathLst>
            </a:custGeom>
            <a:solidFill>
              <a:srgbClr val="161616"/>
            </a:solidFill>
            <a:ln w="6134" cap="flat">
              <a:noFill/>
              <a:prstDash val="solid"/>
              <a:miter/>
            </a:ln>
          </p:spPr>
          <p:txBody>
            <a:bodyPr rtlCol="0" anchor="ctr"/>
            <a:lstStyle/>
            <a:p>
              <a:endParaRPr lang="en-AU"/>
            </a:p>
          </p:txBody>
        </p:sp>
        <p:sp>
          <p:nvSpPr>
            <p:cNvPr id="457" name="Freeform: Shape 456">
              <a:extLst>
                <a:ext uri="{FF2B5EF4-FFF2-40B4-BE49-F238E27FC236}">
                  <a16:creationId xmlns:a16="http://schemas.microsoft.com/office/drawing/2014/main" id="{CF9D5259-D198-4552-8F08-0464FED303B2}"/>
                </a:ext>
              </a:extLst>
            </p:cNvPr>
            <p:cNvSpPr/>
            <p:nvPr/>
          </p:nvSpPr>
          <p:spPr>
            <a:xfrm>
              <a:off x="5898965" y="1590037"/>
              <a:ext cx="22131" cy="24782"/>
            </a:xfrm>
            <a:custGeom>
              <a:avLst/>
              <a:gdLst>
                <a:gd name="connsiteX0" fmla="*/ 8316 w 22131"/>
                <a:gd name="connsiteY0" fmla="*/ 24782 h 24782"/>
                <a:gd name="connsiteX1" fmla="*/ 7887 w 22131"/>
                <a:gd name="connsiteY1" fmla="*/ 24782 h 24782"/>
                <a:gd name="connsiteX2" fmla="*/ 4440 w 22131"/>
                <a:gd name="connsiteY2" fmla="*/ 23880 h 24782"/>
                <a:gd name="connsiteX3" fmla="*/ 1753 w 22131"/>
                <a:gd name="connsiteY3" fmla="*/ 21531 h 24782"/>
                <a:gd name="connsiteX4" fmla="*/ 60 w 22131"/>
                <a:gd name="connsiteY4" fmla="*/ 16593 h 24782"/>
                <a:gd name="connsiteX5" fmla="*/ 710 w 22131"/>
                <a:gd name="connsiteY5" fmla="*/ 11410 h 24782"/>
                <a:gd name="connsiteX6" fmla="*/ 5587 w 22131"/>
                <a:gd name="connsiteY6" fmla="*/ 3490 h 24782"/>
                <a:gd name="connsiteX7" fmla="*/ 14205 w 22131"/>
                <a:gd name="connsiteY7" fmla="*/ 0 h 24782"/>
                <a:gd name="connsiteX8" fmla="*/ 17677 w 22131"/>
                <a:gd name="connsiteY8" fmla="*/ 865 h 24782"/>
                <a:gd name="connsiteX9" fmla="*/ 20339 w 22131"/>
                <a:gd name="connsiteY9" fmla="*/ 3251 h 24782"/>
                <a:gd name="connsiteX10" fmla="*/ 22063 w 22131"/>
                <a:gd name="connsiteY10" fmla="*/ 8183 h 24782"/>
                <a:gd name="connsiteX11" fmla="*/ 21443 w 22131"/>
                <a:gd name="connsiteY11" fmla="*/ 13373 h 24782"/>
                <a:gd name="connsiteX12" fmla="*/ 16647 w 22131"/>
                <a:gd name="connsiteY12" fmla="*/ 21108 h 24782"/>
                <a:gd name="connsiteX13" fmla="*/ 8316 w 22131"/>
                <a:gd name="connsiteY13" fmla="*/ 24782 h 24782"/>
                <a:gd name="connsiteX14" fmla="*/ 8316 w 22131"/>
                <a:gd name="connsiteY14" fmla="*/ 20181 h 24782"/>
                <a:gd name="connsiteX15" fmla="*/ 13984 w 22131"/>
                <a:gd name="connsiteY15" fmla="*/ 17433 h 24782"/>
                <a:gd name="connsiteX16" fmla="*/ 17211 w 22131"/>
                <a:gd name="connsiteY16" fmla="*/ 12023 h 24782"/>
                <a:gd name="connsiteX17" fmla="*/ 17714 w 22131"/>
                <a:gd name="connsiteY17" fmla="*/ 8907 h 24782"/>
                <a:gd name="connsiteX18" fmla="*/ 16781 w 22131"/>
                <a:gd name="connsiteY18" fmla="*/ 5889 h 24782"/>
                <a:gd name="connsiteX19" fmla="*/ 15696 w 22131"/>
                <a:gd name="connsiteY19" fmla="*/ 4895 h 24782"/>
                <a:gd name="connsiteX20" fmla="*/ 14267 w 22131"/>
                <a:gd name="connsiteY20" fmla="*/ 4539 h 24782"/>
                <a:gd name="connsiteX21" fmla="*/ 8556 w 22131"/>
                <a:gd name="connsiteY21" fmla="*/ 7263 h 24782"/>
                <a:gd name="connsiteX22" fmla="*/ 5311 w 22131"/>
                <a:gd name="connsiteY22" fmla="*/ 12698 h 24782"/>
                <a:gd name="connsiteX23" fmla="*/ 4863 w 22131"/>
                <a:gd name="connsiteY23" fmla="*/ 15814 h 24782"/>
                <a:gd name="connsiteX24" fmla="*/ 5740 w 22131"/>
                <a:gd name="connsiteY24" fmla="*/ 18832 h 24782"/>
                <a:gd name="connsiteX25" fmla="*/ 6672 w 22131"/>
                <a:gd name="connsiteY25" fmla="*/ 19728 h 24782"/>
                <a:gd name="connsiteX26" fmla="*/ 7887 w 22131"/>
                <a:gd name="connsiteY26" fmla="*/ 20181 h 24782"/>
                <a:gd name="connsiteX27" fmla="*/ 8316 w 22131"/>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2">
                  <a:moveTo>
                    <a:pt x="8316" y="24782"/>
                  </a:moveTo>
                  <a:lnTo>
                    <a:pt x="7887" y="24782"/>
                  </a:lnTo>
                  <a:cubicBezTo>
                    <a:pt x="6685" y="24751"/>
                    <a:pt x="5501" y="24439"/>
                    <a:pt x="4440" y="23880"/>
                  </a:cubicBezTo>
                  <a:cubicBezTo>
                    <a:pt x="3372" y="23316"/>
                    <a:pt x="2452" y="22512"/>
                    <a:pt x="1753" y="21531"/>
                  </a:cubicBezTo>
                  <a:cubicBezTo>
                    <a:pt x="820" y="20034"/>
                    <a:pt x="244" y="18347"/>
                    <a:pt x="60" y="16593"/>
                  </a:cubicBezTo>
                  <a:cubicBezTo>
                    <a:pt x="-118" y="14839"/>
                    <a:pt x="103" y="13066"/>
                    <a:pt x="710" y="11410"/>
                  </a:cubicBezTo>
                  <a:cubicBezTo>
                    <a:pt x="1446" y="8318"/>
                    <a:pt x="3157" y="5539"/>
                    <a:pt x="5587" y="3490"/>
                  </a:cubicBezTo>
                  <a:cubicBezTo>
                    <a:pt x="8010" y="1435"/>
                    <a:pt x="11034" y="215"/>
                    <a:pt x="14205" y="0"/>
                  </a:cubicBezTo>
                  <a:cubicBezTo>
                    <a:pt x="15414" y="0"/>
                    <a:pt x="16610" y="294"/>
                    <a:pt x="17677" y="865"/>
                  </a:cubicBezTo>
                  <a:cubicBezTo>
                    <a:pt x="18744" y="1429"/>
                    <a:pt x="19658" y="2251"/>
                    <a:pt x="20339" y="3251"/>
                  </a:cubicBezTo>
                  <a:cubicBezTo>
                    <a:pt x="21284" y="4742"/>
                    <a:pt x="21873" y="6429"/>
                    <a:pt x="22063" y="8183"/>
                  </a:cubicBezTo>
                  <a:cubicBezTo>
                    <a:pt x="22253" y="9937"/>
                    <a:pt x="22045" y="11710"/>
                    <a:pt x="21443" y="13373"/>
                  </a:cubicBezTo>
                  <a:cubicBezTo>
                    <a:pt x="20658" y="16378"/>
                    <a:pt x="18990" y="19071"/>
                    <a:pt x="16647" y="21108"/>
                  </a:cubicBezTo>
                  <a:cubicBezTo>
                    <a:pt x="14303" y="23144"/>
                    <a:pt x="11402" y="24426"/>
                    <a:pt x="8316" y="24782"/>
                  </a:cubicBezTo>
                  <a:close/>
                  <a:moveTo>
                    <a:pt x="8316" y="20181"/>
                  </a:moveTo>
                  <a:cubicBezTo>
                    <a:pt x="10433" y="19838"/>
                    <a:pt x="12402" y="18881"/>
                    <a:pt x="13984" y="17433"/>
                  </a:cubicBezTo>
                  <a:cubicBezTo>
                    <a:pt x="15567" y="15986"/>
                    <a:pt x="16689" y="14103"/>
                    <a:pt x="17211" y="12023"/>
                  </a:cubicBezTo>
                  <a:cubicBezTo>
                    <a:pt x="17616" y="11035"/>
                    <a:pt x="17787" y="9968"/>
                    <a:pt x="17714" y="8907"/>
                  </a:cubicBezTo>
                  <a:cubicBezTo>
                    <a:pt x="17640" y="7840"/>
                    <a:pt x="17321" y="6809"/>
                    <a:pt x="16781" y="5889"/>
                  </a:cubicBezTo>
                  <a:cubicBezTo>
                    <a:pt x="16506" y="5472"/>
                    <a:pt x="16131" y="5134"/>
                    <a:pt x="15696" y="4895"/>
                  </a:cubicBezTo>
                  <a:cubicBezTo>
                    <a:pt x="15254" y="4662"/>
                    <a:pt x="14763" y="4539"/>
                    <a:pt x="14267" y="4539"/>
                  </a:cubicBezTo>
                  <a:cubicBezTo>
                    <a:pt x="12138" y="4864"/>
                    <a:pt x="10150" y="5809"/>
                    <a:pt x="8556" y="7263"/>
                  </a:cubicBezTo>
                  <a:cubicBezTo>
                    <a:pt x="6961" y="8717"/>
                    <a:pt x="5832" y="10606"/>
                    <a:pt x="5311" y="12698"/>
                  </a:cubicBezTo>
                  <a:cubicBezTo>
                    <a:pt x="4943" y="13691"/>
                    <a:pt x="4789" y="14753"/>
                    <a:pt x="4863" y="15814"/>
                  </a:cubicBezTo>
                  <a:cubicBezTo>
                    <a:pt x="4937" y="16869"/>
                    <a:pt x="5237" y="17899"/>
                    <a:pt x="5740" y="18832"/>
                  </a:cubicBezTo>
                  <a:cubicBezTo>
                    <a:pt x="5985" y="19194"/>
                    <a:pt x="6304" y="19494"/>
                    <a:pt x="6672" y="19728"/>
                  </a:cubicBezTo>
                  <a:cubicBezTo>
                    <a:pt x="7040" y="19961"/>
                    <a:pt x="7457" y="20114"/>
                    <a:pt x="7887" y="20181"/>
                  </a:cubicBezTo>
                  <a:lnTo>
                    <a:pt x="8316" y="20181"/>
                  </a:lnTo>
                  <a:close/>
                </a:path>
              </a:pathLst>
            </a:custGeom>
            <a:solidFill>
              <a:srgbClr val="0E0E0E"/>
            </a:solidFill>
            <a:ln w="6134" cap="flat">
              <a:noFill/>
              <a:prstDash val="solid"/>
              <a:miter/>
            </a:ln>
          </p:spPr>
          <p:txBody>
            <a:bodyPr rtlCol="0" anchor="ctr"/>
            <a:lstStyle/>
            <a:p>
              <a:endParaRPr lang="en-AU"/>
            </a:p>
          </p:txBody>
        </p:sp>
        <p:sp>
          <p:nvSpPr>
            <p:cNvPr id="458" name="Freeform: Shape 457">
              <a:extLst>
                <a:ext uri="{FF2B5EF4-FFF2-40B4-BE49-F238E27FC236}">
                  <a16:creationId xmlns:a16="http://schemas.microsoft.com/office/drawing/2014/main" id="{46A455A8-4055-4E98-B468-DBF7C6767155}"/>
                </a:ext>
              </a:extLst>
            </p:cNvPr>
            <p:cNvSpPr/>
            <p:nvPr/>
          </p:nvSpPr>
          <p:spPr>
            <a:xfrm>
              <a:off x="5938056" y="1593534"/>
              <a:ext cx="17331" cy="20181"/>
            </a:xfrm>
            <a:custGeom>
              <a:avLst/>
              <a:gdLst>
                <a:gd name="connsiteX0" fmla="*/ 5601 w 17331"/>
                <a:gd name="connsiteY0" fmla="*/ 20181 h 20181"/>
                <a:gd name="connsiteX1" fmla="*/ 12729 w 17331"/>
                <a:gd name="connsiteY1" fmla="*/ 17071 h 20181"/>
                <a:gd name="connsiteX2" fmla="*/ 16765 w 17331"/>
                <a:gd name="connsiteY2" fmla="*/ 10428 h 20181"/>
                <a:gd name="connsiteX3" fmla="*/ 11674 w 17331"/>
                <a:gd name="connsiteY3" fmla="*/ 0 h 20181"/>
                <a:gd name="connsiteX4" fmla="*/ 4558 w 17331"/>
                <a:gd name="connsiteY4" fmla="*/ 3165 h 20181"/>
                <a:gd name="connsiteX5" fmla="*/ 510 w 17331"/>
                <a:gd name="connsiteY5" fmla="*/ 9815 h 20181"/>
                <a:gd name="connsiteX6" fmla="*/ 5601 w 17331"/>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31" h="20181">
                  <a:moveTo>
                    <a:pt x="5601" y="20181"/>
                  </a:moveTo>
                  <a:cubicBezTo>
                    <a:pt x="8239" y="19899"/>
                    <a:pt x="10729" y="18813"/>
                    <a:pt x="12729" y="17071"/>
                  </a:cubicBezTo>
                  <a:cubicBezTo>
                    <a:pt x="14723" y="15323"/>
                    <a:pt x="16134" y="13004"/>
                    <a:pt x="16765" y="10428"/>
                  </a:cubicBezTo>
                  <a:cubicBezTo>
                    <a:pt x="18483" y="4846"/>
                    <a:pt x="16152" y="184"/>
                    <a:pt x="11674" y="0"/>
                  </a:cubicBezTo>
                  <a:cubicBezTo>
                    <a:pt x="9036" y="307"/>
                    <a:pt x="6558" y="1411"/>
                    <a:pt x="4558" y="3165"/>
                  </a:cubicBezTo>
                  <a:cubicBezTo>
                    <a:pt x="2565" y="4920"/>
                    <a:pt x="1154" y="7238"/>
                    <a:pt x="510" y="9815"/>
                  </a:cubicBezTo>
                  <a:cubicBezTo>
                    <a:pt x="-1085" y="15581"/>
                    <a:pt x="1185" y="20181"/>
                    <a:pt x="5601" y="20181"/>
                  </a:cubicBezTo>
                  <a:close/>
                </a:path>
              </a:pathLst>
            </a:custGeom>
            <a:solidFill>
              <a:srgbClr val="161616"/>
            </a:solidFill>
            <a:ln w="6134" cap="flat">
              <a:noFill/>
              <a:prstDash val="solid"/>
              <a:miter/>
            </a:ln>
          </p:spPr>
          <p:txBody>
            <a:bodyPr rtlCol="0" anchor="ctr"/>
            <a:lstStyle/>
            <a:p>
              <a:endParaRPr lang="en-AU"/>
            </a:p>
          </p:txBody>
        </p:sp>
        <p:sp>
          <p:nvSpPr>
            <p:cNvPr id="459" name="Freeform: Shape 458">
              <a:extLst>
                <a:ext uri="{FF2B5EF4-FFF2-40B4-BE49-F238E27FC236}">
                  <a16:creationId xmlns:a16="http://schemas.microsoft.com/office/drawing/2014/main" id="{DB6753AB-C0FF-4474-92FF-C2C9085364BB}"/>
                </a:ext>
              </a:extLst>
            </p:cNvPr>
            <p:cNvSpPr/>
            <p:nvPr/>
          </p:nvSpPr>
          <p:spPr>
            <a:xfrm>
              <a:off x="5935770" y="1591448"/>
              <a:ext cx="22131" cy="24782"/>
            </a:xfrm>
            <a:custGeom>
              <a:avLst/>
              <a:gdLst>
                <a:gd name="connsiteX0" fmla="*/ 8255 w 22131"/>
                <a:gd name="connsiteY0" fmla="*/ 24782 h 24782"/>
                <a:gd name="connsiteX1" fmla="*/ 7887 w 22131"/>
                <a:gd name="connsiteY1" fmla="*/ 24782 h 24782"/>
                <a:gd name="connsiteX2" fmla="*/ 4440 w 22131"/>
                <a:gd name="connsiteY2" fmla="*/ 23874 h 24782"/>
                <a:gd name="connsiteX3" fmla="*/ 1753 w 22131"/>
                <a:gd name="connsiteY3" fmla="*/ 21531 h 24782"/>
                <a:gd name="connsiteX4" fmla="*/ 60 w 22131"/>
                <a:gd name="connsiteY4" fmla="*/ 16593 h 24782"/>
                <a:gd name="connsiteX5" fmla="*/ 710 w 22131"/>
                <a:gd name="connsiteY5" fmla="*/ 11409 h 24782"/>
                <a:gd name="connsiteX6" fmla="*/ 5575 w 22131"/>
                <a:gd name="connsiteY6" fmla="*/ 3478 h 24782"/>
                <a:gd name="connsiteX7" fmla="*/ 14205 w 22131"/>
                <a:gd name="connsiteY7" fmla="*/ 0 h 24782"/>
                <a:gd name="connsiteX8" fmla="*/ 17677 w 22131"/>
                <a:gd name="connsiteY8" fmla="*/ 865 h 24782"/>
                <a:gd name="connsiteX9" fmla="*/ 20339 w 22131"/>
                <a:gd name="connsiteY9" fmla="*/ 3251 h 24782"/>
                <a:gd name="connsiteX10" fmla="*/ 22063 w 22131"/>
                <a:gd name="connsiteY10" fmla="*/ 8183 h 24782"/>
                <a:gd name="connsiteX11" fmla="*/ 21443 w 22131"/>
                <a:gd name="connsiteY11" fmla="*/ 13372 h 24782"/>
                <a:gd name="connsiteX12" fmla="*/ 16622 w 22131"/>
                <a:gd name="connsiteY12" fmla="*/ 21126 h 24782"/>
                <a:gd name="connsiteX13" fmla="*/ 8255 w 22131"/>
                <a:gd name="connsiteY13" fmla="*/ 24782 h 24782"/>
                <a:gd name="connsiteX14" fmla="*/ 8255 w 22131"/>
                <a:gd name="connsiteY14" fmla="*/ 20181 h 24782"/>
                <a:gd name="connsiteX15" fmla="*/ 13819 w 22131"/>
                <a:gd name="connsiteY15" fmla="*/ 17390 h 24782"/>
                <a:gd name="connsiteX16" fmla="*/ 16966 w 22131"/>
                <a:gd name="connsiteY16" fmla="*/ 12023 h 24782"/>
                <a:gd name="connsiteX17" fmla="*/ 17468 w 22131"/>
                <a:gd name="connsiteY17" fmla="*/ 8907 h 24782"/>
                <a:gd name="connsiteX18" fmla="*/ 16536 w 22131"/>
                <a:gd name="connsiteY18" fmla="*/ 5889 h 24782"/>
                <a:gd name="connsiteX19" fmla="*/ 15450 w 22131"/>
                <a:gd name="connsiteY19" fmla="*/ 4895 h 24782"/>
                <a:gd name="connsiteX20" fmla="*/ 14021 w 22131"/>
                <a:gd name="connsiteY20" fmla="*/ 4539 h 24782"/>
                <a:gd name="connsiteX21" fmla="*/ 8433 w 22131"/>
                <a:gd name="connsiteY21" fmla="*/ 7324 h 24782"/>
                <a:gd name="connsiteX22" fmla="*/ 5249 w 22131"/>
                <a:gd name="connsiteY22" fmla="*/ 12698 h 24782"/>
                <a:gd name="connsiteX23" fmla="*/ 4801 w 22131"/>
                <a:gd name="connsiteY23" fmla="*/ 15814 h 24782"/>
                <a:gd name="connsiteX24" fmla="*/ 5679 w 22131"/>
                <a:gd name="connsiteY24" fmla="*/ 18832 h 24782"/>
                <a:gd name="connsiteX25" fmla="*/ 6642 w 22131"/>
                <a:gd name="connsiteY25" fmla="*/ 19740 h 24782"/>
                <a:gd name="connsiteX26" fmla="*/ 7887 w 22131"/>
                <a:gd name="connsiteY26" fmla="*/ 20181 h 24782"/>
                <a:gd name="connsiteX27" fmla="*/ 8255 w 22131"/>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31" h="24782">
                  <a:moveTo>
                    <a:pt x="8255" y="24782"/>
                  </a:moveTo>
                  <a:lnTo>
                    <a:pt x="7887" y="24782"/>
                  </a:lnTo>
                  <a:cubicBezTo>
                    <a:pt x="6685" y="24751"/>
                    <a:pt x="5501" y="24439"/>
                    <a:pt x="4440" y="23874"/>
                  </a:cubicBezTo>
                  <a:cubicBezTo>
                    <a:pt x="3372" y="23316"/>
                    <a:pt x="2452" y="22512"/>
                    <a:pt x="1753" y="21531"/>
                  </a:cubicBezTo>
                  <a:cubicBezTo>
                    <a:pt x="820" y="20034"/>
                    <a:pt x="244" y="18347"/>
                    <a:pt x="60" y="16593"/>
                  </a:cubicBezTo>
                  <a:cubicBezTo>
                    <a:pt x="-118" y="14839"/>
                    <a:pt x="103" y="13066"/>
                    <a:pt x="710" y="11409"/>
                  </a:cubicBezTo>
                  <a:cubicBezTo>
                    <a:pt x="1440" y="8312"/>
                    <a:pt x="3145" y="5533"/>
                    <a:pt x="5575" y="3478"/>
                  </a:cubicBezTo>
                  <a:cubicBezTo>
                    <a:pt x="8004" y="1423"/>
                    <a:pt x="11028" y="202"/>
                    <a:pt x="14205" y="0"/>
                  </a:cubicBezTo>
                  <a:cubicBezTo>
                    <a:pt x="15414" y="0"/>
                    <a:pt x="16610" y="294"/>
                    <a:pt x="17677" y="865"/>
                  </a:cubicBezTo>
                  <a:cubicBezTo>
                    <a:pt x="18744" y="1429"/>
                    <a:pt x="19658" y="2251"/>
                    <a:pt x="20339" y="3251"/>
                  </a:cubicBezTo>
                  <a:cubicBezTo>
                    <a:pt x="21284" y="4742"/>
                    <a:pt x="21873" y="6429"/>
                    <a:pt x="22063" y="8183"/>
                  </a:cubicBezTo>
                  <a:cubicBezTo>
                    <a:pt x="22253" y="9937"/>
                    <a:pt x="22045" y="11710"/>
                    <a:pt x="21443" y="13372"/>
                  </a:cubicBezTo>
                  <a:cubicBezTo>
                    <a:pt x="20658" y="16384"/>
                    <a:pt x="18978" y="19090"/>
                    <a:pt x="16622" y="21126"/>
                  </a:cubicBezTo>
                  <a:cubicBezTo>
                    <a:pt x="14267" y="23163"/>
                    <a:pt x="11347" y="24439"/>
                    <a:pt x="8255" y="24782"/>
                  </a:cubicBezTo>
                  <a:close/>
                  <a:moveTo>
                    <a:pt x="8255" y="20181"/>
                  </a:moveTo>
                  <a:cubicBezTo>
                    <a:pt x="10341" y="19807"/>
                    <a:pt x="12273" y="18838"/>
                    <a:pt x="13819" y="17390"/>
                  </a:cubicBezTo>
                  <a:cubicBezTo>
                    <a:pt x="15358" y="15943"/>
                    <a:pt x="16456" y="14078"/>
                    <a:pt x="16966" y="12023"/>
                  </a:cubicBezTo>
                  <a:cubicBezTo>
                    <a:pt x="17370" y="11035"/>
                    <a:pt x="17542" y="9968"/>
                    <a:pt x="17468" y="8907"/>
                  </a:cubicBezTo>
                  <a:cubicBezTo>
                    <a:pt x="17395" y="7839"/>
                    <a:pt x="17076" y="6809"/>
                    <a:pt x="16536" y="5889"/>
                  </a:cubicBezTo>
                  <a:cubicBezTo>
                    <a:pt x="16260" y="5472"/>
                    <a:pt x="15886" y="5134"/>
                    <a:pt x="15450" y="4895"/>
                  </a:cubicBezTo>
                  <a:cubicBezTo>
                    <a:pt x="15009" y="4662"/>
                    <a:pt x="14518" y="4539"/>
                    <a:pt x="14021" y="4539"/>
                  </a:cubicBezTo>
                  <a:cubicBezTo>
                    <a:pt x="11929" y="4913"/>
                    <a:pt x="9991" y="5877"/>
                    <a:pt x="8433" y="7324"/>
                  </a:cubicBezTo>
                  <a:cubicBezTo>
                    <a:pt x="6875" y="8772"/>
                    <a:pt x="5771" y="10637"/>
                    <a:pt x="5249" y="12698"/>
                  </a:cubicBezTo>
                  <a:cubicBezTo>
                    <a:pt x="4881" y="13691"/>
                    <a:pt x="4728" y="14753"/>
                    <a:pt x="4801" y="15814"/>
                  </a:cubicBezTo>
                  <a:cubicBezTo>
                    <a:pt x="4875" y="16869"/>
                    <a:pt x="5176" y="17899"/>
                    <a:pt x="5679" y="18832"/>
                  </a:cubicBezTo>
                  <a:cubicBezTo>
                    <a:pt x="5930" y="19200"/>
                    <a:pt x="6262" y="19507"/>
                    <a:pt x="6642" y="19740"/>
                  </a:cubicBezTo>
                  <a:cubicBezTo>
                    <a:pt x="7022" y="19973"/>
                    <a:pt x="7445" y="20120"/>
                    <a:pt x="7887" y="20181"/>
                  </a:cubicBezTo>
                  <a:lnTo>
                    <a:pt x="8255" y="20181"/>
                  </a:lnTo>
                  <a:close/>
                </a:path>
              </a:pathLst>
            </a:custGeom>
            <a:solidFill>
              <a:srgbClr val="0E0E0E"/>
            </a:solidFill>
            <a:ln w="6134" cap="flat">
              <a:noFill/>
              <a:prstDash val="solid"/>
              <a:miter/>
            </a:ln>
          </p:spPr>
          <p:txBody>
            <a:bodyPr rtlCol="0" anchor="ctr"/>
            <a:lstStyle/>
            <a:p>
              <a:endParaRPr lang="en-AU"/>
            </a:p>
          </p:txBody>
        </p:sp>
        <p:sp>
          <p:nvSpPr>
            <p:cNvPr id="460" name="Freeform: Shape 459">
              <a:extLst>
                <a:ext uri="{FF2B5EF4-FFF2-40B4-BE49-F238E27FC236}">
                  <a16:creationId xmlns:a16="http://schemas.microsoft.com/office/drawing/2014/main" id="{E3044E4B-7459-4A53-988F-8F8D8E3F730F}"/>
                </a:ext>
              </a:extLst>
            </p:cNvPr>
            <p:cNvSpPr/>
            <p:nvPr/>
          </p:nvSpPr>
          <p:spPr>
            <a:xfrm>
              <a:off x="5644165" y="1582431"/>
              <a:ext cx="17371" cy="20242"/>
            </a:xfrm>
            <a:custGeom>
              <a:avLst/>
              <a:gdLst>
                <a:gd name="connsiteX0" fmla="*/ 16830 w 17371"/>
                <a:gd name="connsiteY0" fmla="*/ 10428 h 20242"/>
                <a:gd name="connsiteX1" fmla="*/ 11738 w 17371"/>
                <a:gd name="connsiteY1" fmla="*/ 0 h 20242"/>
                <a:gd name="connsiteX2" fmla="*/ 4623 w 17371"/>
                <a:gd name="connsiteY2" fmla="*/ 3165 h 20242"/>
                <a:gd name="connsiteX3" fmla="*/ 574 w 17371"/>
                <a:gd name="connsiteY3" fmla="*/ 9815 h 20242"/>
                <a:gd name="connsiteX4" fmla="*/ 5604 w 17371"/>
                <a:gd name="connsiteY4" fmla="*/ 20243 h 20242"/>
                <a:gd name="connsiteX5" fmla="*/ 12744 w 17371"/>
                <a:gd name="connsiteY5" fmla="*/ 17084 h 20242"/>
                <a:gd name="connsiteX6" fmla="*/ 16830 w 17371"/>
                <a:gd name="connsiteY6" fmla="*/ 10428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242">
                  <a:moveTo>
                    <a:pt x="16830" y="10428"/>
                  </a:moveTo>
                  <a:cubicBezTo>
                    <a:pt x="18486" y="4846"/>
                    <a:pt x="16216" y="184"/>
                    <a:pt x="11738" y="0"/>
                  </a:cubicBezTo>
                  <a:cubicBezTo>
                    <a:pt x="9101" y="307"/>
                    <a:pt x="6616" y="1411"/>
                    <a:pt x="4623" y="3165"/>
                  </a:cubicBezTo>
                  <a:cubicBezTo>
                    <a:pt x="2629" y="4920"/>
                    <a:pt x="1218" y="7238"/>
                    <a:pt x="574" y="9815"/>
                  </a:cubicBezTo>
                  <a:cubicBezTo>
                    <a:pt x="-1143" y="15397"/>
                    <a:pt x="1126" y="20059"/>
                    <a:pt x="5604" y="20243"/>
                  </a:cubicBezTo>
                  <a:cubicBezTo>
                    <a:pt x="8248" y="19942"/>
                    <a:pt x="10738" y="18838"/>
                    <a:pt x="12744" y="17084"/>
                  </a:cubicBezTo>
                  <a:cubicBezTo>
                    <a:pt x="14750" y="15335"/>
                    <a:pt x="16173" y="13011"/>
                    <a:pt x="16830" y="10428"/>
                  </a:cubicBezTo>
                  <a:close/>
                </a:path>
              </a:pathLst>
            </a:custGeom>
            <a:solidFill>
              <a:srgbClr val="161616"/>
            </a:solidFill>
            <a:ln w="6134" cap="flat">
              <a:noFill/>
              <a:prstDash val="solid"/>
              <a:miter/>
            </a:ln>
          </p:spPr>
          <p:txBody>
            <a:bodyPr rtlCol="0" anchor="ctr"/>
            <a:lstStyle/>
            <a:p>
              <a:endParaRPr lang="en-AU"/>
            </a:p>
          </p:txBody>
        </p:sp>
        <p:sp>
          <p:nvSpPr>
            <p:cNvPr id="461" name="Freeform: Shape 460">
              <a:extLst>
                <a:ext uri="{FF2B5EF4-FFF2-40B4-BE49-F238E27FC236}">
                  <a16:creationId xmlns:a16="http://schemas.microsoft.com/office/drawing/2014/main" id="{2BA3DF02-ED67-427C-BFD7-3EF5DD67907C}"/>
                </a:ext>
              </a:extLst>
            </p:cNvPr>
            <p:cNvSpPr/>
            <p:nvPr/>
          </p:nvSpPr>
          <p:spPr>
            <a:xfrm>
              <a:off x="5641821" y="1580161"/>
              <a:ext cx="22069" cy="24782"/>
            </a:xfrm>
            <a:custGeom>
              <a:avLst/>
              <a:gdLst>
                <a:gd name="connsiteX0" fmla="*/ 8255 w 22069"/>
                <a:gd name="connsiteY0" fmla="*/ 24782 h 24782"/>
                <a:gd name="connsiteX1" fmla="*/ 7887 w 22069"/>
                <a:gd name="connsiteY1" fmla="*/ 24782 h 24782"/>
                <a:gd name="connsiteX2" fmla="*/ 4433 w 22069"/>
                <a:gd name="connsiteY2" fmla="*/ 23886 h 24782"/>
                <a:gd name="connsiteX3" fmla="*/ 1753 w 22069"/>
                <a:gd name="connsiteY3" fmla="*/ 21531 h 24782"/>
                <a:gd name="connsiteX4" fmla="*/ 60 w 22069"/>
                <a:gd name="connsiteY4" fmla="*/ 16593 h 24782"/>
                <a:gd name="connsiteX5" fmla="*/ 710 w 22069"/>
                <a:gd name="connsiteY5" fmla="*/ 11409 h 24782"/>
                <a:gd name="connsiteX6" fmla="*/ 5580 w 22069"/>
                <a:gd name="connsiteY6" fmla="*/ 3527 h 24782"/>
                <a:gd name="connsiteX7" fmla="*/ 14144 w 22069"/>
                <a:gd name="connsiteY7" fmla="*/ 0 h 24782"/>
                <a:gd name="connsiteX8" fmla="*/ 17603 w 22069"/>
                <a:gd name="connsiteY8" fmla="*/ 883 h 24782"/>
                <a:gd name="connsiteX9" fmla="*/ 20278 w 22069"/>
                <a:gd name="connsiteY9" fmla="*/ 3251 h 24782"/>
                <a:gd name="connsiteX10" fmla="*/ 22002 w 22069"/>
                <a:gd name="connsiteY10" fmla="*/ 8183 h 24782"/>
                <a:gd name="connsiteX11" fmla="*/ 21382 w 22069"/>
                <a:gd name="connsiteY11" fmla="*/ 13372 h 24782"/>
                <a:gd name="connsiteX12" fmla="*/ 16603 w 22069"/>
                <a:gd name="connsiteY12" fmla="*/ 21126 h 24782"/>
                <a:gd name="connsiteX13" fmla="*/ 8255 w 22069"/>
                <a:gd name="connsiteY13" fmla="*/ 24782 h 24782"/>
                <a:gd name="connsiteX14" fmla="*/ 13837 w 22069"/>
                <a:gd name="connsiteY14" fmla="*/ 4601 h 24782"/>
                <a:gd name="connsiteX15" fmla="*/ 8249 w 22069"/>
                <a:gd name="connsiteY15" fmla="*/ 7385 h 24782"/>
                <a:gd name="connsiteX16" fmla="*/ 5065 w 22069"/>
                <a:gd name="connsiteY16" fmla="*/ 12759 h 24782"/>
                <a:gd name="connsiteX17" fmla="*/ 4593 w 22069"/>
                <a:gd name="connsiteY17" fmla="*/ 15875 h 24782"/>
                <a:gd name="connsiteX18" fmla="*/ 5495 w 22069"/>
                <a:gd name="connsiteY18" fmla="*/ 18893 h 24782"/>
                <a:gd name="connsiteX19" fmla="*/ 6623 w 22069"/>
                <a:gd name="connsiteY19" fmla="*/ 19881 h 24782"/>
                <a:gd name="connsiteX20" fmla="*/ 8071 w 22069"/>
                <a:gd name="connsiteY20" fmla="*/ 20243 h 24782"/>
                <a:gd name="connsiteX21" fmla="*/ 13635 w 22069"/>
                <a:gd name="connsiteY21" fmla="*/ 17452 h 24782"/>
                <a:gd name="connsiteX22" fmla="*/ 16781 w 22069"/>
                <a:gd name="connsiteY22" fmla="*/ 12084 h 24782"/>
                <a:gd name="connsiteX23" fmla="*/ 17260 w 22069"/>
                <a:gd name="connsiteY23" fmla="*/ 8968 h 24782"/>
                <a:gd name="connsiteX24" fmla="*/ 16352 w 22069"/>
                <a:gd name="connsiteY24" fmla="*/ 5950 h 24782"/>
                <a:gd name="connsiteX25" fmla="*/ 15260 w 22069"/>
                <a:gd name="connsiteY25" fmla="*/ 4969 h 24782"/>
                <a:gd name="connsiteX26" fmla="*/ 13837 w 22069"/>
                <a:gd name="connsiteY26"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2">
                  <a:moveTo>
                    <a:pt x="8255" y="24782"/>
                  </a:moveTo>
                  <a:lnTo>
                    <a:pt x="7887" y="24782"/>
                  </a:lnTo>
                  <a:cubicBezTo>
                    <a:pt x="6685" y="24757"/>
                    <a:pt x="5501" y="24451"/>
                    <a:pt x="4433" y="23886"/>
                  </a:cubicBezTo>
                  <a:cubicBezTo>
                    <a:pt x="3372" y="23322"/>
                    <a:pt x="2452" y="22512"/>
                    <a:pt x="1753" y="21531"/>
                  </a:cubicBezTo>
                  <a:cubicBezTo>
                    <a:pt x="820" y="20034"/>
                    <a:pt x="244" y="18347"/>
                    <a:pt x="60" y="16593"/>
                  </a:cubicBezTo>
                  <a:cubicBezTo>
                    <a:pt x="-118" y="14839"/>
                    <a:pt x="103" y="13066"/>
                    <a:pt x="710" y="11409"/>
                  </a:cubicBezTo>
                  <a:cubicBezTo>
                    <a:pt x="1464" y="8336"/>
                    <a:pt x="3170" y="5576"/>
                    <a:pt x="5580" y="3527"/>
                  </a:cubicBezTo>
                  <a:cubicBezTo>
                    <a:pt x="7991" y="1478"/>
                    <a:pt x="10991" y="245"/>
                    <a:pt x="14144" y="0"/>
                  </a:cubicBezTo>
                  <a:cubicBezTo>
                    <a:pt x="15352" y="18"/>
                    <a:pt x="16536" y="319"/>
                    <a:pt x="17603" y="883"/>
                  </a:cubicBezTo>
                  <a:cubicBezTo>
                    <a:pt x="18671" y="1454"/>
                    <a:pt x="19585" y="2263"/>
                    <a:pt x="20278" y="3251"/>
                  </a:cubicBezTo>
                  <a:cubicBezTo>
                    <a:pt x="21223" y="4742"/>
                    <a:pt x="21812" y="6429"/>
                    <a:pt x="22002" y="8183"/>
                  </a:cubicBezTo>
                  <a:cubicBezTo>
                    <a:pt x="22192" y="9937"/>
                    <a:pt x="21983" y="11710"/>
                    <a:pt x="21382" y="13372"/>
                  </a:cubicBezTo>
                  <a:cubicBezTo>
                    <a:pt x="20615" y="16384"/>
                    <a:pt x="18947" y="19090"/>
                    <a:pt x="16603" y="21126"/>
                  </a:cubicBezTo>
                  <a:cubicBezTo>
                    <a:pt x="14254" y="23169"/>
                    <a:pt x="11346" y="24445"/>
                    <a:pt x="8255" y="24782"/>
                  </a:cubicBezTo>
                  <a:close/>
                  <a:moveTo>
                    <a:pt x="13837" y="4601"/>
                  </a:moveTo>
                  <a:cubicBezTo>
                    <a:pt x="11745" y="4975"/>
                    <a:pt x="9807" y="5938"/>
                    <a:pt x="8249" y="7385"/>
                  </a:cubicBezTo>
                  <a:cubicBezTo>
                    <a:pt x="6691" y="8833"/>
                    <a:pt x="5587" y="10698"/>
                    <a:pt x="5065" y="12759"/>
                  </a:cubicBezTo>
                  <a:cubicBezTo>
                    <a:pt x="4679" y="13753"/>
                    <a:pt x="4513" y="14814"/>
                    <a:pt x="4593" y="15875"/>
                  </a:cubicBezTo>
                  <a:cubicBezTo>
                    <a:pt x="4666" y="16936"/>
                    <a:pt x="4973" y="17967"/>
                    <a:pt x="5495" y="18893"/>
                  </a:cubicBezTo>
                  <a:cubicBezTo>
                    <a:pt x="5789" y="19304"/>
                    <a:pt x="6175" y="19648"/>
                    <a:pt x="6623" y="19881"/>
                  </a:cubicBezTo>
                  <a:cubicBezTo>
                    <a:pt x="7071" y="20114"/>
                    <a:pt x="7568" y="20237"/>
                    <a:pt x="8071" y="20243"/>
                  </a:cubicBezTo>
                  <a:cubicBezTo>
                    <a:pt x="10156" y="19868"/>
                    <a:pt x="12089" y="18899"/>
                    <a:pt x="13635" y="17452"/>
                  </a:cubicBezTo>
                  <a:cubicBezTo>
                    <a:pt x="15180" y="16004"/>
                    <a:pt x="16272" y="14139"/>
                    <a:pt x="16781" y="12084"/>
                  </a:cubicBezTo>
                  <a:cubicBezTo>
                    <a:pt x="17168" y="11097"/>
                    <a:pt x="17334" y="10029"/>
                    <a:pt x="17260" y="8968"/>
                  </a:cubicBezTo>
                  <a:cubicBezTo>
                    <a:pt x="17186" y="7907"/>
                    <a:pt x="16873" y="6876"/>
                    <a:pt x="16352" y="5950"/>
                  </a:cubicBezTo>
                  <a:cubicBezTo>
                    <a:pt x="16076" y="5539"/>
                    <a:pt x="15702" y="5202"/>
                    <a:pt x="15260" y="4969"/>
                  </a:cubicBezTo>
                  <a:cubicBezTo>
                    <a:pt x="14825" y="4729"/>
                    <a:pt x="14334" y="4607"/>
                    <a:pt x="13837" y="4601"/>
                  </a:cubicBezTo>
                  <a:close/>
                </a:path>
              </a:pathLst>
            </a:custGeom>
            <a:solidFill>
              <a:srgbClr val="0E0E0E"/>
            </a:solidFill>
            <a:ln w="6134" cap="flat">
              <a:noFill/>
              <a:prstDash val="solid"/>
              <a:miter/>
            </a:ln>
          </p:spPr>
          <p:txBody>
            <a:bodyPr rtlCol="0" anchor="ctr"/>
            <a:lstStyle/>
            <a:p>
              <a:endParaRPr lang="en-AU"/>
            </a:p>
          </p:txBody>
        </p:sp>
        <p:sp>
          <p:nvSpPr>
            <p:cNvPr id="462" name="Freeform: Shape 461">
              <a:extLst>
                <a:ext uri="{FF2B5EF4-FFF2-40B4-BE49-F238E27FC236}">
                  <a16:creationId xmlns:a16="http://schemas.microsoft.com/office/drawing/2014/main" id="{0921D98F-C4E3-420C-B248-7E3597DEADCD}"/>
                </a:ext>
              </a:extLst>
            </p:cNvPr>
            <p:cNvSpPr/>
            <p:nvPr/>
          </p:nvSpPr>
          <p:spPr>
            <a:xfrm>
              <a:off x="5688883" y="1617273"/>
              <a:ext cx="17370" cy="20181"/>
            </a:xfrm>
            <a:custGeom>
              <a:avLst/>
              <a:gdLst>
                <a:gd name="connsiteX0" fmla="*/ 16830 w 17370"/>
                <a:gd name="connsiteY0" fmla="*/ 10428 h 20181"/>
                <a:gd name="connsiteX1" fmla="*/ 11738 w 17370"/>
                <a:gd name="connsiteY1" fmla="*/ 0 h 20181"/>
                <a:gd name="connsiteX2" fmla="*/ 4616 w 17370"/>
                <a:gd name="connsiteY2" fmla="*/ 3153 h 20181"/>
                <a:gd name="connsiteX3" fmla="*/ 574 w 17370"/>
                <a:gd name="connsiteY3" fmla="*/ 9815 h 20181"/>
                <a:gd name="connsiteX4" fmla="*/ 5604 w 17370"/>
                <a:gd name="connsiteY4" fmla="*/ 20181 h 20181"/>
                <a:gd name="connsiteX5" fmla="*/ 12750 w 17370"/>
                <a:gd name="connsiteY5" fmla="*/ 17065 h 20181"/>
                <a:gd name="connsiteX6" fmla="*/ 16830 w 17370"/>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6830" y="10428"/>
                  </a:moveTo>
                  <a:cubicBezTo>
                    <a:pt x="18486" y="4846"/>
                    <a:pt x="16216" y="184"/>
                    <a:pt x="11738" y="0"/>
                  </a:cubicBezTo>
                  <a:cubicBezTo>
                    <a:pt x="9095" y="301"/>
                    <a:pt x="6610" y="1399"/>
                    <a:pt x="4616" y="3153"/>
                  </a:cubicBezTo>
                  <a:cubicBezTo>
                    <a:pt x="2617" y="4907"/>
                    <a:pt x="1206" y="7232"/>
                    <a:pt x="574" y="9815"/>
                  </a:cubicBezTo>
                  <a:cubicBezTo>
                    <a:pt x="-1143" y="15335"/>
                    <a:pt x="1126" y="19997"/>
                    <a:pt x="5604" y="20181"/>
                  </a:cubicBezTo>
                  <a:cubicBezTo>
                    <a:pt x="8248" y="19899"/>
                    <a:pt x="10738" y="18814"/>
                    <a:pt x="12750" y="17065"/>
                  </a:cubicBezTo>
                  <a:cubicBezTo>
                    <a:pt x="14756" y="15323"/>
                    <a:pt x="16179" y="13004"/>
                    <a:pt x="16830" y="10428"/>
                  </a:cubicBezTo>
                  <a:close/>
                </a:path>
              </a:pathLst>
            </a:custGeom>
            <a:solidFill>
              <a:srgbClr val="161616"/>
            </a:solidFill>
            <a:ln w="6134" cap="flat">
              <a:noFill/>
              <a:prstDash val="solid"/>
              <a:miter/>
            </a:ln>
          </p:spPr>
          <p:txBody>
            <a:bodyPr rtlCol="0" anchor="ctr"/>
            <a:lstStyle/>
            <a:p>
              <a:endParaRPr lang="en-AU"/>
            </a:p>
          </p:txBody>
        </p:sp>
        <p:sp>
          <p:nvSpPr>
            <p:cNvPr id="463" name="Freeform: Shape 462">
              <a:extLst>
                <a:ext uri="{FF2B5EF4-FFF2-40B4-BE49-F238E27FC236}">
                  <a16:creationId xmlns:a16="http://schemas.microsoft.com/office/drawing/2014/main" id="{EA0BEBA1-8B56-4894-89E7-5E017AF5BAFE}"/>
                </a:ext>
              </a:extLst>
            </p:cNvPr>
            <p:cNvSpPr/>
            <p:nvPr/>
          </p:nvSpPr>
          <p:spPr>
            <a:xfrm>
              <a:off x="5686545" y="1615003"/>
              <a:ext cx="22125" cy="24782"/>
            </a:xfrm>
            <a:custGeom>
              <a:avLst/>
              <a:gdLst>
                <a:gd name="connsiteX0" fmla="*/ 8249 w 22125"/>
                <a:gd name="connsiteY0" fmla="*/ 24782 h 24782"/>
                <a:gd name="connsiteX1" fmla="*/ 7881 w 22125"/>
                <a:gd name="connsiteY1" fmla="*/ 24782 h 24782"/>
                <a:gd name="connsiteX2" fmla="*/ 4440 w 22125"/>
                <a:gd name="connsiteY2" fmla="*/ 23862 h 24782"/>
                <a:gd name="connsiteX3" fmla="*/ 1747 w 22125"/>
                <a:gd name="connsiteY3" fmla="*/ 21531 h 24782"/>
                <a:gd name="connsiteX4" fmla="*/ 60 w 22125"/>
                <a:gd name="connsiteY4" fmla="*/ 16587 h 24782"/>
                <a:gd name="connsiteX5" fmla="*/ 704 w 22125"/>
                <a:gd name="connsiteY5" fmla="*/ 11410 h 24782"/>
                <a:gd name="connsiteX6" fmla="*/ 5550 w 22125"/>
                <a:gd name="connsiteY6" fmla="*/ 3453 h 24782"/>
                <a:gd name="connsiteX7" fmla="*/ 14199 w 22125"/>
                <a:gd name="connsiteY7" fmla="*/ 0 h 24782"/>
                <a:gd name="connsiteX8" fmla="*/ 17671 w 22125"/>
                <a:gd name="connsiteY8" fmla="*/ 865 h 24782"/>
                <a:gd name="connsiteX9" fmla="*/ 20333 w 22125"/>
                <a:gd name="connsiteY9" fmla="*/ 3251 h 24782"/>
                <a:gd name="connsiteX10" fmla="*/ 22057 w 22125"/>
                <a:gd name="connsiteY10" fmla="*/ 8183 h 24782"/>
                <a:gd name="connsiteX11" fmla="*/ 21437 w 22125"/>
                <a:gd name="connsiteY11" fmla="*/ 13372 h 24782"/>
                <a:gd name="connsiteX12" fmla="*/ 16616 w 22125"/>
                <a:gd name="connsiteY12" fmla="*/ 21126 h 24782"/>
                <a:gd name="connsiteX13" fmla="*/ 8249 w 22125"/>
                <a:gd name="connsiteY13" fmla="*/ 24782 h 24782"/>
                <a:gd name="connsiteX14" fmla="*/ 13831 w 22125"/>
                <a:gd name="connsiteY14" fmla="*/ 4601 h 24782"/>
                <a:gd name="connsiteX15" fmla="*/ 8280 w 22125"/>
                <a:gd name="connsiteY15" fmla="*/ 7355 h 24782"/>
                <a:gd name="connsiteX16" fmla="*/ 5120 w 22125"/>
                <a:gd name="connsiteY16" fmla="*/ 12698 h 24782"/>
                <a:gd name="connsiteX17" fmla="*/ 4636 w 22125"/>
                <a:gd name="connsiteY17" fmla="*/ 15802 h 24782"/>
                <a:gd name="connsiteX18" fmla="*/ 5488 w 22125"/>
                <a:gd name="connsiteY18" fmla="*/ 18832 h 24782"/>
                <a:gd name="connsiteX19" fmla="*/ 6617 w 22125"/>
                <a:gd name="connsiteY19" fmla="*/ 19813 h 24782"/>
                <a:gd name="connsiteX20" fmla="*/ 8065 w 22125"/>
                <a:gd name="connsiteY20" fmla="*/ 20181 h 24782"/>
                <a:gd name="connsiteX21" fmla="*/ 13757 w 22125"/>
                <a:gd name="connsiteY21" fmla="*/ 17458 h 24782"/>
                <a:gd name="connsiteX22" fmla="*/ 16959 w 22125"/>
                <a:gd name="connsiteY22" fmla="*/ 12023 h 24782"/>
                <a:gd name="connsiteX23" fmla="*/ 17426 w 22125"/>
                <a:gd name="connsiteY23" fmla="*/ 8907 h 24782"/>
                <a:gd name="connsiteX24" fmla="*/ 16530 w 22125"/>
                <a:gd name="connsiteY24" fmla="*/ 5889 h 24782"/>
                <a:gd name="connsiteX25" fmla="*/ 15432 w 22125"/>
                <a:gd name="connsiteY25" fmla="*/ 4932 h 24782"/>
                <a:gd name="connsiteX26" fmla="*/ 14015 w 22125"/>
                <a:gd name="connsiteY26" fmla="*/ 4601 h 24782"/>
                <a:gd name="connsiteX27" fmla="*/ 13831 w 22125"/>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5" h="24782">
                  <a:moveTo>
                    <a:pt x="8249" y="24782"/>
                  </a:moveTo>
                  <a:lnTo>
                    <a:pt x="7881" y="24782"/>
                  </a:lnTo>
                  <a:cubicBezTo>
                    <a:pt x="6678" y="24739"/>
                    <a:pt x="5501" y="24426"/>
                    <a:pt x="4440" y="23862"/>
                  </a:cubicBezTo>
                  <a:cubicBezTo>
                    <a:pt x="3378" y="23298"/>
                    <a:pt x="2452" y="22500"/>
                    <a:pt x="1747" y="21531"/>
                  </a:cubicBezTo>
                  <a:cubicBezTo>
                    <a:pt x="820" y="20034"/>
                    <a:pt x="244" y="18341"/>
                    <a:pt x="60" y="16587"/>
                  </a:cubicBezTo>
                  <a:cubicBezTo>
                    <a:pt x="-118" y="14839"/>
                    <a:pt x="103" y="13066"/>
                    <a:pt x="704" y="11410"/>
                  </a:cubicBezTo>
                  <a:cubicBezTo>
                    <a:pt x="1415" y="8300"/>
                    <a:pt x="3115" y="5509"/>
                    <a:pt x="5550" y="3453"/>
                  </a:cubicBezTo>
                  <a:cubicBezTo>
                    <a:pt x="7985" y="1399"/>
                    <a:pt x="11015" y="184"/>
                    <a:pt x="14199" y="0"/>
                  </a:cubicBezTo>
                  <a:cubicBezTo>
                    <a:pt x="15407" y="0"/>
                    <a:pt x="16604" y="294"/>
                    <a:pt x="17671" y="865"/>
                  </a:cubicBezTo>
                  <a:cubicBezTo>
                    <a:pt x="18738" y="1429"/>
                    <a:pt x="19652" y="2251"/>
                    <a:pt x="20333" y="3251"/>
                  </a:cubicBezTo>
                  <a:cubicBezTo>
                    <a:pt x="21278" y="4742"/>
                    <a:pt x="21867" y="6429"/>
                    <a:pt x="22057" y="8183"/>
                  </a:cubicBezTo>
                  <a:cubicBezTo>
                    <a:pt x="22247" y="9937"/>
                    <a:pt x="22038" y="11710"/>
                    <a:pt x="21437" y="13372"/>
                  </a:cubicBezTo>
                  <a:cubicBezTo>
                    <a:pt x="20652" y="16384"/>
                    <a:pt x="18971" y="19083"/>
                    <a:pt x="16616" y="21126"/>
                  </a:cubicBezTo>
                  <a:cubicBezTo>
                    <a:pt x="14260" y="23163"/>
                    <a:pt x="11340" y="24432"/>
                    <a:pt x="8249" y="24782"/>
                  </a:cubicBezTo>
                  <a:close/>
                  <a:moveTo>
                    <a:pt x="13831" y="4601"/>
                  </a:moveTo>
                  <a:cubicBezTo>
                    <a:pt x="11751" y="4962"/>
                    <a:pt x="9825" y="5919"/>
                    <a:pt x="8280" y="7355"/>
                  </a:cubicBezTo>
                  <a:cubicBezTo>
                    <a:pt x="6734" y="8796"/>
                    <a:pt x="5636" y="10649"/>
                    <a:pt x="5120" y="12698"/>
                  </a:cubicBezTo>
                  <a:cubicBezTo>
                    <a:pt x="4734" y="13685"/>
                    <a:pt x="4568" y="14746"/>
                    <a:pt x="4636" y="15802"/>
                  </a:cubicBezTo>
                  <a:cubicBezTo>
                    <a:pt x="4697" y="16863"/>
                    <a:pt x="4992" y="17893"/>
                    <a:pt x="5488" y="18832"/>
                  </a:cubicBezTo>
                  <a:cubicBezTo>
                    <a:pt x="5783" y="19243"/>
                    <a:pt x="6163" y="19580"/>
                    <a:pt x="6617" y="19813"/>
                  </a:cubicBezTo>
                  <a:cubicBezTo>
                    <a:pt x="7065" y="20053"/>
                    <a:pt x="7562" y="20175"/>
                    <a:pt x="8065" y="20181"/>
                  </a:cubicBezTo>
                  <a:cubicBezTo>
                    <a:pt x="10193" y="19862"/>
                    <a:pt x="12175" y="18912"/>
                    <a:pt x="13757" y="17458"/>
                  </a:cubicBezTo>
                  <a:cubicBezTo>
                    <a:pt x="15346" y="16004"/>
                    <a:pt x="16456" y="14115"/>
                    <a:pt x="16959" y="12023"/>
                  </a:cubicBezTo>
                  <a:cubicBezTo>
                    <a:pt x="17340" y="11029"/>
                    <a:pt x="17499" y="9968"/>
                    <a:pt x="17426" y="8907"/>
                  </a:cubicBezTo>
                  <a:cubicBezTo>
                    <a:pt x="17346" y="7846"/>
                    <a:pt x="17045" y="6815"/>
                    <a:pt x="16530" y="5889"/>
                  </a:cubicBezTo>
                  <a:cubicBezTo>
                    <a:pt x="16248" y="5484"/>
                    <a:pt x="15874" y="5153"/>
                    <a:pt x="15432" y="4932"/>
                  </a:cubicBezTo>
                  <a:cubicBezTo>
                    <a:pt x="14996" y="4705"/>
                    <a:pt x="14506" y="4594"/>
                    <a:pt x="14015" y="4601"/>
                  </a:cubicBezTo>
                  <a:lnTo>
                    <a:pt x="13831" y="4601"/>
                  </a:lnTo>
                  <a:close/>
                </a:path>
              </a:pathLst>
            </a:custGeom>
            <a:solidFill>
              <a:srgbClr val="0E0E0E"/>
            </a:solidFill>
            <a:ln w="6134" cap="flat">
              <a:noFill/>
              <a:prstDash val="solid"/>
              <a:miter/>
            </a:ln>
          </p:spPr>
          <p:txBody>
            <a:bodyPr rtlCol="0" anchor="ctr"/>
            <a:lstStyle/>
            <a:p>
              <a:endParaRPr lang="en-AU"/>
            </a:p>
          </p:txBody>
        </p:sp>
        <p:sp>
          <p:nvSpPr>
            <p:cNvPr id="464" name="Freeform: Shape 463">
              <a:extLst>
                <a:ext uri="{FF2B5EF4-FFF2-40B4-BE49-F238E27FC236}">
                  <a16:creationId xmlns:a16="http://schemas.microsoft.com/office/drawing/2014/main" id="{C650B987-536A-4C2B-931A-11CEE275BB15}"/>
                </a:ext>
              </a:extLst>
            </p:cNvPr>
            <p:cNvSpPr/>
            <p:nvPr/>
          </p:nvSpPr>
          <p:spPr>
            <a:xfrm>
              <a:off x="5725627" y="1618684"/>
              <a:ext cx="17371" cy="20181"/>
            </a:xfrm>
            <a:custGeom>
              <a:avLst/>
              <a:gdLst>
                <a:gd name="connsiteX0" fmla="*/ 11738 w 17371"/>
                <a:gd name="connsiteY0" fmla="*/ 0 h 20181"/>
                <a:gd name="connsiteX1" fmla="*/ 4616 w 17371"/>
                <a:gd name="connsiteY1" fmla="*/ 3153 h 20181"/>
                <a:gd name="connsiteX2" fmla="*/ 574 w 17371"/>
                <a:gd name="connsiteY2" fmla="*/ 9815 h 20181"/>
                <a:gd name="connsiteX3" fmla="*/ 5604 w 17371"/>
                <a:gd name="connsiteY3" fmla="*/ 20181 h 20181"/>
                <a:gd name="connsiteX4" fmla="*/ 12757 w 17371"/>
                <a:gd name="connsiteY4" fmla="*/ 17078 h 20181"/>
                <a:gd name="connsiteX5" fmla="*/ 16830 w 17371"/>
                <a:gd name="connsiteY5" fmla="*/ 10428 h 20181"/>
                <a:gd name="connsiteX6" fmla="*/ 11738 w 17371"/>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11738" y="0"/>
                  </a:moveTo>
                  <a:cubicBezTo>
                    <a:pt x="9101" y="300"/>
                    <a:pt x="6610" y="1399"/>
                    <a:pt x="4616" y="3153"/>
                  </a:cubicBezTo>
                  <a:cubicBezTo>
                    <a:pt x="2623" y="4907"/>
                    <a:pt x="1212" y="7232"/>
                    <a:pt x="574" y="9815"/>
                  </a:cubicBezTo>
                  <a:cubicBezTo>
                    <a:pt x="-1143" y="15335"/>
                    <a:pt x="1126" y="19997"/>
                    <a:pt x="5604" y="20181"/>
                  </a:cubicBezTo>
                  <a:cubicBezTo>
                    <a:pt x="8254" y="19905"/>
                    <a:pt x="10751" y="18820"/>
                    <a:pt x="12757" y="17078"/>
                  </a:cubicBezTo>
                  <a:cubicBezTo>
                    <a:pt x="14769" y="15329"/>
                    <a:pt x="16192" y="13011"/>
                    <a:pt x="16830" y="10428"/>
                  </a:cubicBezTo>
                  <a:cubicBezTo>
                    <a:pt x="18486" y="4846"/>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465" name="Freeform: Shape 464">
              <a:extLst>
                <a:ext uri="{FF2B5EF4-FFF2-40B4-BE49-F238E27FC236}">
                  <a16:creationId xmlns:a16="http://schemas.microsoft.com/office/drawing/2014/main" id="{5193FC94-ABC4-474E-9FC4-8279A4A4EC95}"/>
                </a:ext>
              </a:extLst>
            </p:cNvPr>
            <p:cNvSpPr/>
            <p:nvPr/>
          </p:nvSpPr>
          <p:spPr>
            <a:xfrm>
              <a:off x="5723292" y="1616414"/>
              <a:ext cx="22122" cy="24781"/>
            </a:xfrm>
            <a:custGeom>
              <a:avLst/>
              <a:gdLst>
                <a:gd name="connsiteX0" fmla="*/ 8246 w 22122"/>
                <a:gd name="connsiteY0" fmla="*/ 24782 h 24781"/>
                <a:gd name="connsiteX1" fmla="*/ 7878 w 22122"/>
                <a:gd name="connsiteY1" fmla="*/ 24782 h 24781"/>
                <a:gd name="connsiteX2" fmla="*/ 4443 w 22122"/>
                <a:gd name="connsiteY2" fmla="*/ 23856 h 24781"/>
                <a:gd name="connsiteX3" fmla="*/ 1744 w 22122"/>
                <a:gd name="connsiteY3" fmla="*/ 21531 h 24781"/>
                <a:gd name="connsiteX4" fmla="*/ 63 w 22122"/>
                <a:gd name="connsiteY4" fmla="*/ 16587 h 24781"/>
                <a:gd name="connsiteX5" fmla="*/ 701 w 22122"/>
                <a:gd name="connsiteY5" fmla="*/ 11409 h 24781"/>
                <a:gd name="connsiteX6" fmla="*/ 5590 w 22122"/>
                <a:gd name="connsiteY6" fmla="*/ 3496 h 24781"/>
                <a:gd name="connsiteX7" fmla="*/ 14196 w 22122"/>
                <a:gd name="connsiteY7" fmla="*/ 0 h 24781"/>
                <a:gd name="connsiteX8" fmla="*/ 17668 w 22122"/>
                <a:gd name="connsiteY8" fmla="*/ 865 h 24781"/>
                <a:gd name="connsiteX9" fmla="*/ 20330 w 22122"/>
                <a:gd name="connsiteY9" fmla="*/ 3251 h 24781"/>
                <a:gd name="connsiteX10" fmla="*/ 22054 w 22122"/>
                <a:gd name="connsiteY10" fmla="*/ 8183 h 24781"/>
                <a:gd name="connsiteX11" fmla="*/ 21434 w 22122"/>
                <a:gd name="connsiteY11" fmla="*/ 13372 h 24781"/>
                <a:gd name="connsiteX12" fmla="*/ 16613 w 22122"/>
                <a:gd name="connsiteY12" fmla="*/ 21120 h 24781"/>
                <a:gd name="connsiteX13" fmla="*/ 8246 w 22122"/>
                <a:gd name="connsiteY13" fmla="*/ 24782 h 24781"/>
                <a:gd name="connsiteX14" fmla="*/ 13828 w 22122"/>
                <a:gd name="connsiteY14" fmla="*/ 4601 h 24781"/>
                <a:gd name="connsiteX15" fmla="*/ 8264 w 22122"/>
                <a:gd name="connsiteY15" fmla="*/ 7367 h 24781"/>
                <a:gd name="connsiteX16" fmla="*/ 5056 w 22122"/>
                <a:gd name="connsiteY16" fmla="*/ 12698 h 24781"/>
                <a:gd name="connsiteX17" fmla="*/ 4596 w 22122"/>
                <a:gd name="connsiteY17" fmla="*/ 15808 h 24781"/>
                <a:gd name="connsiteX18" fmla="*/ 5486 w 22122"/>
                <a:gd name="connsiteY18" fmla="*/ 18832 h 24781"/>
                <a:gd name="connsiteX19" fmla="*/ 6614 w 22122"/>
                <a:gd name="connsiteY19" fmla="*/ 19813 h 24781"/>
                <a:gd name="connsiteX20" fmla="*/ 8062 w 22122"/>
                <a:gd name="connsiteY20" fmla="*/ 20181 h 24781"/>
                <a:gd name="connsiteX21" fmla="*/ 13626 w 22122"/>
                <a:gd name="connsiteY21" fmla="*/ 17390 h 24781"/>
                <a:gd name="connsiteX22" fmla="*/ 16773 w 22122"/>
                <a:gd name="connsiteY22" fmla="*/ 12023 h 24781"/>
                <a:gd name="connsiteX23" fmla="*/ 17257 w 22122"/>
                <a:gd name="connsiteY23" fmla="*/ 8907 h 24781"/>
                <a:gd name="connsiteX24" fmla="*/ 16343 w 22122"/>
                <a:gd name="connsiteY24" fmla="*/ 5889 h 24781"/>
                <a:gd name="connsiteX25" fmla="*/ 15251 w 22122"/>
                <a:gd name="connsiteY25" fmla="*/ 4932 h 24781"/>
                <a:gd name="connsiteX26" fmla="*/ 13828 w 22122"/>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22" h="24781">
                  <a:moveTo>
                    <a:pt x="8246" y="24782"/>
                  </a:moveTo>
                  <a:lnTo>
                    <a:pt x="7878" y="24782"/>
                  </a:lnTo>
                  <a:cubicBezTo>
                    <a:pt x="6676" y="24739"/>
                    <a:pt x="5504" y="24420"/>
                    <a:pt x="4443" y="23856"/>
                  </a:cubicBezTo>
                  <a:cubicBezTo>
                    <a:pt x="3375" y="23298"/>
                    <a:pt x="2455" y="22500"/>
                    <a:pt x="1744" y="21531"/>
                  </a:cubicBezTo>
                  <a:cubicBezTo>
                    <a:pt x="817" y="20028"/>
                    <a:pt x="241" y="18341"/>
                    <a:pt x="63" y="16587"/>
                  </a:cubicBezTo>
                  <a:cubicBezTo>
                    <a:pt x="-121" y="14832"/>
                    <a:pt x="100" y="13066"/>
                    <a:pt x="701" y="11409"/>
                  </a:cubicBezTo>
                  <a:cubicBezTo>
                    <a:pt x="1449" y="8318"/>
                    <a:pt x="3161" y="5551"/>
                    <a:pt x="5590" y="3496"/>
                  </a:cubicBezTo>
                  <a:cubicBezTo>
                    <a:pt x="8013" y="1448"/>
                    <a:pt x="11031" y="221"/>
                    <a:pt x="14196" y="0"/>
                  </a:cubicBezTo>
                  <a:cubicBezTo>
                    <a:pt x="15411" y="0"/>
                    <a:pt x="16601" y="294"/>
                    <a:pt x="17668" y="865"/>
                  </a:cubicBezTo>
                  <a:cubicBezTo>
                    <a:pt x="18735" y="1429"/>
                    <a:pt x="19649" y="2251"/>
                    <a:pt x="20330" y="3251"/>
                  </a:cubicBezTo>
                  <a:cubicBezTo>
                    <a:pt x="21275" y="4742"/>
                    <a:pt x="21864" y="6429"/>
                    <a:pt x="22054" y="8183"/>
                  </a:cubicBezTo>
                  <a:cubicBezTo>
                    <a:pt x="22244" y="9937"/>
                    <a:pt x="22036" y="11710"/>
                    <a:pt x="21434" y="13372"/>
                  </a:cubicBezTo>
                  <a:cubicBezTo>
                    <a:pt x="20649" y="16384"/>
                    <a:pt x="18969" y="19083"/>
                    <a:pt x="16613" y="21120"/>
                  </a:cubicBezTo>
                  <a:cubicBezTo>
                    <a:pt x="14257" y="23163"/>
                    <a:pt x="11344" y="24432"/>
                    <a:pt x="8246" y="24782"/>
                  </a:cubicBezTo>
                  <a:close/>
                  <a:moveTo>
                    <a:pt x="13828" y="4601"/>
                  </a:moveTo>
                  <a:cubicBezTo>
                    <a:pt x="11749" y="4975"/>
                    <a:pt x="9816" y="5932"/>
                    <a:pt x="8264" y="7367"/>
                  </a:cubicBezTo>
                  <a:cubicBezTo>
                    <a:pt x="6706" y="8803"/>
                    <a:pt x="5596" y="10649"/>
                    <a:pt x="5056" y="12698"/>
                  </a:cubicBezTo>
                  <a:cubicBezTo>
                    <a:pt x="4682" y="13691"/>
                    <a:pt x="4523" y="14753"/>
                    <a:pt x="4596" y="15808"/>
                  </a:cubicBezTo>
                  <a:cubicBezTo>
                    <a:pt x="4670" y="16869"/>
                    <a:pt x="4976" y="17899"/>
                    <a:pt x="5486" y="18832"/>
                  </a:cubicBezTo>
                  <a:cubicBezTo>
                    <a:pt x="5780" y="19243"/>
                    <a:pt x="6167" y="19580"/>
                    <a:pt x="6614" y="19813"/>
                  </a:cubicBezTo>
                  <a:cubicBezTo>
                    <a:pt x="7062" y="20052"/>
                    <a:pt x="7559" y="20175"/>
                    <a:pt x="8062" y="20181"/>
                  </a:cubicBezTo>
                  <a:cubicBezTo>
                    <a:pt x="10147" y="19807"/>
                    <a:pt x="12080" y="18838"/>
                    <a:pt x="13626" y="17390"/>
                  </a:cubicBezTo>
                  <a:cubicBezTo>
                    <a:pt x="15171" y="15943"/>
                    <a:pt x="16263" y="14078"/>
                    <a:pt x="16773" y="12023"/>
                  </a:cubicBezTo>
                  <a:cubicBezTo>
                    <a:pt x="17165" y="11029"/>
                    <a:pt x="17331" y="9968"/>
                    <a:pt x="17257" y="8907"/>
                  </a:cubicBezTo>
                  <a:cubicBezTo>
                    <a:pt x="17183" y="7846"/>
                    <a:pt x="16871" y="6815"/>
                    <a:pt x="16343" y="5889"/>
                  </a:cubicBezTo>
                  <a:cubicBezTo>
                    <a:pt x="16061" y="5484"/>
                    <a:pt x="15687" y="5153"/>
                    <a:pt x="15251" y="4932"/>
                  </a:cubicBezTo>
                  <a:cubicBezTo>
                    <a:pt x="14810" y="4705"/>
                    <a:pt x="14325" y="4588"/>
                    <a:pt x="13828" y="4601"/>
                  </a:cubicBezTo>
                  <a:close/>
                </a:path>
              </a:pathLst>
            </a:custGeom>
            <a:solidFill>
              <a:srgbClr val="0E0E0E"/>
            </a:solidFill>
            <a:ln w="6134" cap="flat">
              <a:noFill/>
              <a:prstDash val="solid"/>
              <a:miter/>
            </a:ln>
          </p:spPr>
          <p:txBody>
            <a:bodyPr rtlCol="0" anchor="ctr"/>
            <a:lstStyle/>
            <a:p>
              <a:endParaRPr lang="en-AU"/>
            </a:p>
          </p:txBody>
        </p:sp>
        <p:sp>
          <p:nvSpPr>
            <p:cNvPr id="466" name="Freeform: Shape 465">
              <a:extLst>
                <a:ext uri="{FF2B5EF4-FFF2-40B4-BE49-F238E27FC236}">
                  <a16:creationId xmlns:a16="http://schemas.microsoft.com/office/drawing/2014/main" id="{CCF5788F-4CB3-481E-B2E7-483E4E83C995}"/>
                </a:ext>
              </a:extLst>
            </p:cNvPr>
            <p:cNvSpPr/>
            <p:nvPr/>
          </p:nvSpPr>
          <p:spPr>
            <a:xfrm>
              <a:off x="5762371" y="1620095"/>
              <a:ext cx="17395" cy="20181"/>
            </a:xfrm>
            <a:custGeom>
              <a:avLst/>
              <a:gdLst>
                <a:gd name="connsiteX0" fmla="*/ 573 w 17395"/>
                <a:gd name="connsiteY0" fmla="*/ 9815 h 20181"/>
                <a:gd name="connsiteX1" fmla="*/ 5665 w 17395"/>
                <a:gd name="connsiteY1" fmla="*/ 20181 h 20181"/>
                <a:gd name="connsiteX2" fmla="*/ 12793 w 17395"/>
                <a:gd name="connsiteY2" fmla="*/ 17072 h 20181"/>
                <a:gd name="connsiteX3" fmla="*/ 16829 w 17395"/>
                <a:gd name="connsiteY3" fmla="*/ 10428 h 20181"/>
                <a:gd name="connsiteX4" fmla="*/ 11738 w 17395"/>
                <a:gd name="connsiteY4" fmla="*/ 0 h 20181"/>
                <a:gd name="connsiteX5" fmla="*/ 4616 w 17395"/>
                <a:gd name="connsiteY5" fmla="*/ 3153 h 20181"/>
                <a:gd name="connsiteX6" fmla="*/ 573 w 17395"/>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73" y="9815"/>
                  </a:moveTo>
                  <a:cubicBezTo>
                    <a:pt x="-1144" y="15335"/>
                    <a:pt x="1126" y="19997"/>
                    <a:pt x="5665" y="20181"/>
                  </a:cubicBezTo>
                  <a:cubicBezTo>
                    <a:pt x="8302" y="19906"/>
                    <a:pt x="10793" y="18814"/>
                    <a:pt x="12793" y="17072"/>
                  </a:cubicBezTo>
                  <a:cubicBezTo>
                    <a:pt x="14793" y="15323"/>
                    <a:pt x="16203" y="13005"/>
                    <a:pt x="16829" y="10428"/>
                  </a:cubicBezTo>
                  <a:cubicBezTo>
                    <a:pt x="18547" y="4846"/>
                    <a:pt x="16216" y="184"/>
                    <a:pt x="11738" y="0"/>
                  </a:cubicBezTo>
                  <a:cubicBezTo>
                    <a:pt x="9100" y="301"/>
                    <a:pt x="6616" y="1399"/>
                    <a:pt x="4616" y="3153"/>
                  </a:cubicBezTo>
                  <a:cubicBezTo>
                    <a:pt x="2622" y="4907"/>
                    <a:pt x="1211" y="7232"/>
                    <a:pt x="573" y="9815"/>
                  </a:cubicBezTo>
                  <a:close/>
                </a:path>
              </a:pathLst>
            </a:custGeom>
            <a:solidFill>
              <a:srgbClr val="161616"/>
            </a:solidFill>
            <a:ln w="6134" cap="flat">
              <a:noFill/>
              <a:prstDash val="solid"/>
              <a:miter/>
            </a:ln>
          </p:spPr>
          <p:txBody>
            <a:bodyPr rtlCol="0" anchor="ctr"/>
            <a:lstStyle/>
            <a:p>
              <a:endParaRPr lang="en-AU"/>
            </a:p>
          </p:txBody>
        </p:sp>
        <p:sp>
          <p:nvSpPr>
            <p:cNvPr id="467" name="Freeform: Shape 466">
              <a:extLst>
                <a:ext uri="{FF2B5EF4-FFF2-40B4-BE49-F238E27FC236}">
                  <a16:creationId xmlns:a16="http://schemas.microsoft.com/office/drawing/2014/main" id="{C9B7A476-2C05-497A-AEE2-1091F7E2B5FA}"/>
                </a:ext>
              </a:extLst>
            </p:cNvPr>
            <p:cNvSpPr/>
            <p:nvPr/>
          </p:nvSpPr>
          <p:spPr>
            <a:xfrm>
              <a:off x="5760033" y="1617825"/>
              <a:ext cx="22124" cy="24782"/>
            </a:xfrm>
            <a:custGeom>
              <a:avLst/>
              <a:gdLst>
                <a:gd name="connsiteX0" fmla="*/ 8249 w 22124"/>
                <a:gd name="connsiteY0" fmla="*/ 24782 h 24782"/>
                <a:gd name="connsiteX1" fmla="*/ 7881 w 22124"/>
                <a:gd name="connsiteY1" fmla="*/ 24782 h 24782"/>
                <a:gd name="connsiteX2" fmla="*/ 4440 w 22124"/>
                <a:gd name="connsiteY2" fmla="*/ 23862 h 24782"/>
                <a:gd name="connsiteX3" fmla="*/ 1747 w 22124"/>
                <a:gd name="connsiteY3" fmla="*/ 21531 h 24782"/>
                <a:gd name="connsiteX4" fmla="*/ 60 w 22124"/>
                <a:gd name="connsiteY4" fmla="*/ 16593 h 24782"/>
                <a:gd name="connsiteX5" fmla="*/ 704 w 22124"/>
                <a:gd name="connsiteY5" fmla="*/ 11410 h 24782"/>
                <a:gd name="connsiteX6" fmla="*/ 5587 w 22124"/>
                <a:gd name="connsiteY6" fmla="*/ 3503 h 24782"/>
                <a:gd name="connsiteX7" fmla="*/ 14199 w 22124"/>
                <a:gd name="connsiteY7" fmla="*/ 0 h 24782"/>
                <a:gd name="connsiteX8" fmla="*/ 17671 w 22124"/>
                <a:gd name="connsiteY8" fmla="*/ 865 h 24782"/>
                <a:gd name="connsiteX9" fmla="*/ 20333 w 22124"/>
                <a:gd name="connsiteY9" fmla="*/ 3251 h 24782"/>
                <a:gd name="connsiteX10" fmla="*/ 22057 w 22124"/>
                <a:gd name="connsiteY10" fmla="*/ 8183 h 24782"/>
                <a:gd name="connsiteX11" fmla="*/ 21437 w 22124"/>
                <a:gd name="connsiteY11" fmla="*/ 13373 h 24782"/>
                <a:gd name="connsiteX12" fmla="*/ 16616 w 22124"/>
                <a:gd name="connsiteY12" fmla="*/ 21126 h 24782"/>
                <a:gd name="connsiteX13" fmla="*/ 8249 w 22124"/>
                <a:gd name="connsiteY13" fmla="*/ 24782 h 24782"/>
                <a:gd name="connsiteX14" fmla="*/ 5059 w 22124"/>
                <a:gd name="connsiteY14" fmla="*/ 12514 h 24782"/>
                <a:gd name="connsiteX15" fmla="*/ 4599 w 22124"/>
                <a:gd name="connsiteY15" fmla="*/ 15630 h 24782"/>
                <a:gd name="connsiteX16" fmla="*/ 5488 w 22124"/>
                <a:gd name="connsiteY16" fmla="*/ 18648 h 24782"/>
                <a:gd name="connsiteX17" fmla="*/ 6611 w 22124"/>
                <a:gd name="connsiteY17" fmla="*/ 19636 h 24782"/>
                <a:gd name="connsiteX18" fmla="*/ 8065 w 22124"/>
                <a:gd name="connsiteY18" fmla="*/ 19997 h 24782"/>
                <a:gd name="connsiteX19" fmla="*/ 13733 w 22124"/>
                <a:gd name="connsiteY19" fmla="*/ 17249 h 24782"/>
                <a:gd name="connsiteX20" fmla="*/ 16959 w 22124"/>
                <a:gd name="connsiteY20" fmla="*/ 11839 h 24782"/>
                <a:gd name="connsiteX21" fmla="*/ 17444 w 22124"/>
                <a:gd name="connsiteY21" fmla="*/ 8723 h 24782"/>
                <a:gd name="connsiteX22" fmla="*/ 16530 w 22124"/>
                <a:gd name="connsiteY22" fmla="*/ 5705 h 24782"/>
                <a:gd name="connsiteX23" fmla="*/ 15426 w 22124"/>
                <a:gd name="connsiteY23" fmla="*/ 4760 h 24782"/>
                <a:gd name="connsiteX24" fmla="*/ 14015 w 22124"/>
                <a:gd name="connsiteY24" fmla="*/ 4417 h 24782"/>
                <a:gd name="connsiteX25" fmla="*/ 8445 w 22124"/>
                <a:gd name="connsiteY25" fmla="*/ 7220 h 24782"/>
                <a:gd name="connsiteX26" fmla="*/ 5243 w 22124"/>
                <a:gd name="connsiteY26" fmla="*/ 12575 h 24782"/>
                <a:gd name="connsiteX27" fmla="*/ 5059 w 22124"/>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4" h="24782">
                  <a:moveTo>
                    <a:pt x="8249" y="24782"/>
                  </a:moveTo>
                  <a:lnTo>
                    <a:pt x="7881" y="24782"/>
                  </a:lnTo>
                  <a:cubicBezTo>
                    <a:pt x="6679" y="24739"/>
                    <a:pt x="5507" y="24426"/>
                    <a:pt x="4440" y="23862"/>
                  </a:cubicBezTo>
                  <a:cubicBezTo>
                    <a:pt x="3378" y="23298"/>
                    <a:pt x="2458" y="22500"/>
                    <a:pt x="1747" y="21531"/>
                  </a:cubicBezTo>
                  <a:cubicBezTo>
                    <a:pt x="820" y="20034"/>
                    <a:pt x="244" y="18347"/>
                    <a:pt x="60" y="16593"/>
                  </a:cubicBezTo>
                  <a:cubicBezTo>
                    <a:pt x="-118" y="14839"/>
                    <a:pt x="103" y="13066"/>
                    <a:pt x="704" y="11410"/>
                  </a:cubicBezTo>
                  <a:cubicBezTo>
                    <a:pt x="1452" y="8324"/>
                    <a:pt x="3164" y="5551"/>
                    <a:pt x="5587" y="3503"/>
                  </a:cubicBezTo>
                  <a:cubicBezTo>
                    <a:pt x="8016" y="1448"/>
                    <a:pt x="11028" y="227"/>
                    <a:pt x="14199" y="0"/>
                  </a:cubicBezTo>
                  <a:cubicBezTo>
                    <a:pt x="15407" y="0"/>
                    <a:pt x="16604" y="301"/>
                    <a:pt x="17671" y="865"/>
                  </a:cubicBezTo>
                  <a:cubicBezTo>
                    <a:pt x="18738" y="1429"/>
                    <a:pt x="19652" y="2251"/>
                    <a:pt x="20333" y="3251"/>
                  </a:cubicBezTo>
                  <a:cubicBezTo>
                    <a:pt x="21278" y="4742"/>
                    <a:pt x="21867" y="6429"/>
                    <a:pt x="22057" y="8183"/>
                  </a:cubicBezTo>
                  <a:cubicBezTo>
                    <a:pt x="22247" y="9937"/>
                    <a:pt x="22038" y="11716"/>
                    <a:pt x="21437" y="13373"/>
                  </a:cubicBezTo>
                  <a:cubicBezTo>
                    <a:pt x="20652" y="16384"/>
                    <a:pt x="18971" y="19090"/>
                    <a:pt x="16616" y="21126"/>
                  </a:cubicBezTo>
                  <a:cubicBezTo>
                    <a:pt x="14260" y="23163"/>
                    <a:pt x="11341" y="24439"/>
                    <a:pt x="8249" y="24782"/>
                  </a:cubicBezTo>
                  <a:close/>
                  <a:moveTo>
                    <a:pt x="5059" y="12514"/>
                  </a:moveTo>
                  <a:cubicBezTo>
                    <a:pt x="4679" y="13507"/>
                    <a:pt x="4525" y="14569"/>
                    <a:pt x="4599" y="15630"/>
                  </a:cubicBezTo>
                  <a:cubicBezTo>
                    <a:pt x="4673" y="16691"/>
                    <a:pt x="4973" y="17722"/>
                    <a:pt x="5488" y="18648"/>
                  </a:cubicBezTo>
                  <a:cubicBezTo>
                    <a:pt x="5783" y="19065"/>
                    <a:pt x="6163" y="19403"/>
                    <a:pt x="6611" y="19636"/>
                  </a:cubicBezTo>
                  <a:cubicBezTo>
                    <a:pt x="7065" y="19869"/>
                    <a:pt x="7562" y="19991"/>
                    <a:pt x="8065" y="19997"/>
                  </a:cubicBezTo>
                  <a:cubicBezTo>
                    <a:pt x="10181" y="19654"/>
                    <a:pt x="12150" y="18703"/>
                    <a:pt x="13733" y="17249"/>
                  </a:cubicBezTo>
                  <a:cubicBezTo>
                    <a:pt x="15315" y="15802"/>
                    <a:pt x="16438" y="13919"/>
                    <a:pt x="16959" y="11839"/>
                  </a:cubicBezTo>
                  <a:cubicBezTo>
                    <a:pt x="17352" y="10851"/>
                    <a:pt x="17518" y="9784"/>
                    <a:pt x="17444" y="8723"/>
                  </a:cubicBezTo>
                  <a:cubicBezTo>
                    <a:pt x="17370" y="7662"/>
                    <a:pt x="17057" y="6631"/>
                    <a:pt x="16530" y="5705"/>
                  </a:cubicBezTo>
                  <a:cubicBezTo>
                    <a:pt x="16242" y="5312"/>
                    <a:pt x="15861" y="4987"/>
                    <a:pt x="15426" y="4760"/>
                  </a:cubicBezTo>
                  <a:cubicBezTo>
                    <a:pt x="14990" y="4539"/>
                    <a:pt x="14506" y="4423"/>
                    <a:pt x="14015" y="4417"/>
                  </a:cubicBezTo>
                  <a:cubicBezTo>
                    <a:pt x="11929" y="4803"/>
                    <a:pt x="9997" y="5778"/>
                    <a:pt x="8445" y="7220"/>
                  </a:cubicBezTo>
                  <a:cubicBezTo>
                    <a:pt x="6887" y="8668"/>
                    <a:pt x="5777" y="10526"/>
                    <a:pt x="5243" y="12575"/>
                  </a:cubicBezTo>
                  <a:lnTo>
                    <a:pt x="5059" y="12514"/>
                  </a:lnTo>
                  <a:close/>
                </a:path>
              </a:pathLst>
            </a:custGeom>
            <a:solidFill>
              <a:srgbClr val="0E0E0E"/>
            </a:solidFill>
            <a:ln w="6134" cap="flat">
              <a:noFill/>
              <a:prstDash val="solid"/>
              <a:miter/>
            </a:ln>
          </p:spPr>
          <p:txBody>
            <a:bodyPr rtlCol="0" anchor="ctr"/>
            <a:lstStyle/>
            <a:p>
              <a:endParaRPr lang="en-AU"/>
            </a:p>
          </p:txBody>
        </p:sp>
        <p:sp>
          <p:nvSpPr>
            <p:cNvPr id="468" name="Freeform: Shape 467">
              <a:extLst>
                <a:ext uri="{FF2B5EF4-FFF2-40B4-BE49-F238E27FC236}">
                  <a16:creationId xmlns:a16="http://schemas.microsoft.com/office/drawing/2014/main" id="{B859635B-5340-43D8-83DD-00200250226A}"/>
                </a:ext>
              </a:extLst>
            </p:cNvPr>
            <p:cNvSpPr/>
            <p:nvPr/>
          </p:nvSpPr>
          <p:spPr>
            <a:xfrm>
              <a:off x="5799115" y="1621505"/>
              <a:ext cx="17394" cy="20181"/>
            </a:xfrm>
            <a:custGeom>
              <a:avLst/>
              <a:gdLst>
                <a:gd name="connsiteX0" fmla="*/ 5665 w 17394"/>
                <a:gd name="connsiteY0" fmla="*/ 20181 h 20181"/>
                <a:gd name="connsiteX1" fmla="*/ 12793 w 17394"/>
                <a:gd name="connsiteY1" fmla="*/ 17071 h 20181"/>
                <a:gd name="connsiteX2" fmla="*/ 16829 w 17394"/>
                <a:gd name="connsiteY2" fmla="*/ 10428 h 20181"/>
                <a:gd name="connsiteX3" fmla="*/ 11738 w 17394"/>
                <a:gd name="connsiteY3" fmla="*/ 0 h 20181"/>
                <a:gd name="connsiteX4" fmla="*/ 4616 w 17394"/>
                <a:gd name="connsiteY4" fmla="*/ 3153 h 20181"/>
                <a:gd name="connsiteX5" fmla="*/ 573 w 17394"/>
                <a:gd name="connsiteY5" fmla="*/ 9815 h 20181"/>
                <a:gd name="connsiteX6" fmla="*/ 5665 w 17394"/>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4" h="20181">
                  <a:moveTo>
                    <a:pt x="5665" y="20181"/>
                  </a:moveTo>
                  <a:cubicBezTo>
                    <a:pt x="8302" y="19905"/>
                    <a:pt x="10793" y="18814"/>
                    <a:pt x="12793" y="17071"/>
                  </a:cubicBezTo>
                  <a:cubicBezTo>
                    <a:pt x="14786" y="15323"/>
                    <a:pt x="16197" y="13004"/>
                    <a:pt x="16829" y="10428"/>
                  </a:cubicBezTo>
                  <a:cubicBezTo>
                    <a:pt x="18546" y="4846"/>
                    <a:pt x="16215" y="184"/>
                    <a:pt x="11738" y="0"/>
                  </a:cubicBezTo>
                  <a:cubicBezTo>
                    <a:pt x="9100" y="301"/>
                    <a:pt x="6609" y="1399"/>
                    <a:pt x="4616" y="3153"/>
                  </a:cubicBezTo>
                  <a:cubicBezTo>
                    <a:pt x="2616" y="4907"/>
                    <a:pt x="1211" y="7232"/>
                    <a:pt x="573" y="9815"/>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469" name="Freeform: Shape 468">
              <a:extLst>
                <a:ext uri="{FF2B5EF4-FFF2-40B4-BE49-F238E27FC236}">
                  <a16:creationId xmlns:a16="http://schemas.microsoft.com/office/drawing/2014/main" id="{B68C5BA0-791B-41CB-B60B-A309ED48C8BD}"/>
                </a:ext>
              </a:extLst>
            </p:cNvPr>
            <p:cNvSpPr/>
            <p:nvPr/>
          </p:nvSpPr>
          <p:spPr>
            <a:xfrm>
              <a:off x="5796779" y="1619236"/>
              <a:ext cx="22122" cy="24782"/>
            </a:xfrm>
            <a:custGeom>
              <a:avLst/>
              <a:gdLst>
                <a:gd name="connsiteX0" fmla="*/ 8246 w 22122"/>
                <a:gd name="connsiteY0" fmla="*/ 24782 h 24782"/>
                <a:gd name="connsiteX1" fmla="*/ 7878 w 22122"/>
                <a:gd name="connsiteY1" fmla="*/ 24782 h 24782"/>
                <a:gd name="connsiteX2" fmla="*/ 4443 w 22122"/>
                <a:gd name="connsiteY2" fmla="*/ 23862 h 24782"/>
                <a:gd name="connsiteX3" fmla="*/ 1744 w 22122"/>
                <a:gd name="connsiteY3" fmla="*/ 21531 h 24782"/>
                <a:gd name="connsiteX4" fmla="*/ 63 w 22122"/>
                <a:gd name="connsiteY4" fmla="*/ 16593 h 24782"/>
                <a:gd name="connsiteX5" fmla="*/ 701 w 22122"/>
                <a:gd name="connsiteY5" fmla="*/ 11409 h 24782"/>
                <a:gd name="connsiteX6" fmla="*/ 5559 w 22122"/>
                <a:gd name="connsiteY6" fmla="*/ 3466 h 24782"/>
                <a:gd name="connsiteX7" fmla="*/ 14196 w 22122"/>
                <a:gd name="connsiteY7" fmla="*/ 0 h 24782"/>
                <a:gd name="connsiteX8" fmla="*/ 17668 w 22122"/>
                <a:gd name="connsiteY8" fmla="*/ 865 h 24782"/>
                <a:gd name="connsiteX9" fmla="*/ 20330 w 22122"/>
                <a:gd name="connsiteY9" fmla="*/ 3251 h 24782"/>
                <a:gd name="connsiteX10" fmla="*/ 22054 w 22122"/>
                <a:gd name="connsiteY10" fmla="*/ 8183 h 24782"/>
                <a:gd name="connsiteX11" fmla="*/ 21435 w 22122"/>
                <a:gd name="connsiteY11" fmla="*/ 13372 h 24782"/>
                <a:gd name="connsiteX12" fmla="*/ 16613 w 22122"/>
                <a:gd name="connsiteY12" fmla="*/ 21126 h 24782"/>
                <a:gd name="connsiteX13" fmla="*/ 8246 w 22122"/>
                <a:gd name="connsiteY13" fmla="*/ 24782 h 24782"/>
                <a:gd name="connsiteX14" fmla="*/ 13828 w 22122"/>
                <a:gd name="connsiteY14" fmla="*/ 4539 h 24782"/>
                <a:gd name="connsiteX15" fmla="*/ 8258 w 22122"/>
                <a:gd name="connsiteY15" fmla="*/ 7343 h 24782"/>
                <a:gd name="connsiteX16" fmla="*/ 5056 w 22122"/>
                <a:gd name="connsiteY16" fmla="*/ 12698 h 24782"/>
                <a:gd name="connsiteX17" fmla="*/ 4621 w 22122"/>
                <a:gd name="connsiteY17" fmla="*/ 15814 h 24782"/>
                <a:gd name="connsiteX18" fmla="*/ 5486 w 22122"/>
                <a:gd name="connsiteY18" fmla="*/ 18832 h 24782"/>
                <a:gd name="connsiteX19" fmla="*/ 6614 w 22122"/>
                <a:gd name="connsiteY19" fmla="*/ 19819 h 24782"/>
                <a:gd name="connsiteX20" fmla="*/ 8062 w 22122"/>
                <a:gd name="connsiteY20" fmla="*/ 20181 h 24782"/>
                <a:gd name="connsiteX21" fmla="*/ 13755 w 22122"/>
                <a:gd name="connsiteY21" fmla="*/ 17464 h 24782"/>
                <a:gd name="connsiteX22" fmla="*/ 16957 w 22122"/>
                <a:gd name="connsiteY22" fmla="*/ 12023 h 24782"/>
                <a:gd name="connsiteX23" fmla="*/ 17423 w 22122"/>
                <a:gd name="connsiteY23" fmla="*/ 8907 h 24782"/>
                <a:gd name="connsiteX24" fmla="*/ 16527 w 22122"/>
                <a:gd name="connsiteY24" fmla="*/ 5889 h 24782"/>
                <a:gd name="connsiteX25" fmla="*/ 15435 w 22122"/>
                <a:gd name="connsiteY25" fmla="*/ 4932 h 24782"/>
                <a:gd name="connsiteX26" fmla="*/ 14012 w 22122"/>
                <a:gd name="connsiteY26" fmla="*/ 4601 h 24782"/>
                <a:gd name="connsiteX27" fmla="*/ 13828 w 22122"/>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2" h="24782">
                  <a:moveTo>
                    <a:pt x="8246" y="24782"/>
                  </a:moveTo>
                  <a:lnTo>
                    <a:pt x="7878" y="24782"/>
                  </a:lnTo>
                  <a:cubicBezTo>
                    <a:pt x="6676" y="24739"/>
                    <a:pt x="5504" y="24426"/>
                    <a:pt x="4443" y="23862"/>
                  </a:cubicBezTo>
                  <a:cubicBezTo>
                    <a:pt x="3376" y="23298"/>
                    <a:pt x="2455" y="22500"/>
                    <a:pt x="1744" y="21531"/>
                  </a:cubicBezTo>
                  <a:cubicBezTo>
                    <a:pt x="818" y="20034"/>
                    <a:pt x="241" y="18347"/>
                    <a:pt x="63" y="16593"/>
                  </a:cubicBezTo>
                  <a:cubicBezTo>
                    <a:pt x="-121" y="14839"/>
                    <a:pt x="100" y="13066"/>
                    <a:pt x="701" y="11409"/>
                  </a:cubicBezTo>
                  <a:cubicBezTo>
                    <a:pt x="1425" y="8312"/>
                    <a:pt x="3124" y="5521"/>
                    <a:pt x="5559" y="3466"/>
                  </a:cubicBezTo>
                  <a:cubicBezTo>
                    <a:pt x="7988" y="1411"/>
                    <a:pt x="11019" y="196"/>
                    <a:pt x="14196" y="0"/>
                  </a:cubicBezTo>
                  <a:cubicBezTo>
                    <a:pt x="15411" y="0"/>
                    <a:pt x="16601" y="301"/>
                    <a:pt x="17668" y="865"/>
                  </a:cubicBezTo>
                  <a:cubicBezTo>
                    <a:pt x="18736" y="1429"/>
                    <a:pt x="19650" y="2251"/>
                    <a:pt x="20330" y="3251"/>
                  </a:cubicBezTo>
                  <a:cubicBezTo>
                    <a:pt x="21275" y="4742"/>
                    <a:pt x="21864" y="6429"/>
                    <a:pt x="22054" y="8183"/>
                  </a:cubicBezTo>
                  <a:cubicBezTo>
                    <a:pt x="22244" y="9937"/>
                    <a:pt x="22036" y="11716"/>
                    <a:pt x="21435" y="13372"/>
                  </a:cubicBezTo>
                  <a:cubicBezTo>
                    <a:pt x="20649" y="16384"/>
                    <a:pt x="18969" y="19090"/>
                    <a:pt x="16613" y="21126"/>
                  </a:cubicBezTo>
                  <a:cubicBezTo>
                    <a:pt x="14257" y="23163"/>
                    <a:pt x="11344" y="24439"/>
                    <a:pt x="8246" y="24782"/>
                  </a:cubicBezTo>
                  <a:close/>
                  <a:moveTo>
                    <a:pt x="13828" y="4539"/>
                  </a:moveTo>
                  <a:cubicBezTo>
                    <a:pt x="11743" y="4926"/>
                    <a:pt x="9810" y="5901"/>
                    <a:pt x="8258" y="7343"/>
                  </a:cubicBezTo>
                  <a:cubicBezTo>
                    <a:pt x="6706" y="8790"/>
                    <a:pt x="5596" y="10649"/>
                    <a:pt x="5056" y="12698"/>
                  </a:cubicBezTo>
                  <a:cubicBezTo>
                    <a:pt x="4694" y="13691"/>
                    <a:pt x="4547" y="14753"/>
                    <a:pt x="4621" y="15814"/>
                  </a:cubicBezTo>
                  <a:cubicBezTo>
                    <a:pt x="4694" y="16869"/>
                    <a:pt x="4989" y="17899"/>
                    <a:pt x="5486" y="18832"/>
                  </a:cubicBezTo>
                  <a:cubicBezTo>
                    <a:pt x="5780" y="19249"/>
                    <a:pt x="6167" y="19586"/>
                    <a:pt x="6614" y="19819"/>
                  </a:cubicBezTo>
                  <a:cubicBezTo>
                    <a:pt x="7062" y="20053"/>
                    <a:pt x="7559" y="20175"/>
                    <a:pt x="8062" y="20181"/>
                  </a:cubicBezTo>
                  <a:cubicBezTo>
                    <a:pt x="10191" y="19862"/>
                    <a:pt x="12172" y="18918"/>
                    <a:pt x="13755" y="17464"/>
                  </a:cubicBezTo>
                  <a:cubicBezTo>
                    <a:pt x="15343" y="16010"/>
                    <a:pt x="16460" y="14115"/>
                    <a:pt x="16957" y="12023"/>
                  </a:cubicBezTo>
                  <a:cubicBezTo>
                    <a:pt x="17337" y="11029"/>
                    <a:pt x="17496" y="9968"/>
                    <a:pt x="17423" y="8907"/>
                  </a:cubicBezTo>
                  <a:cubicBezTo>
                    <a:pt x="17349" y="7852"/>
                    <a:pt x="17043" y="6821"/>
                    <a:pt x="16527" y="5889"/>
                  </a:cubicBezTo>
                  <a:cubicBezTo>
                    <a:pt x="16245" y="5484"/>
                    <a:pt x="15871" y="5159"/>
                    <a:pt x="15435" y="4932"/>
                  </a:cubicBezTo>
                  <a:cubicBezTo>
                    <a:pt x="14994" y="4705"/>
                    <a:pt x="14509" y="4594"/>
                    <a:pt x="14012" y="4601"/>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470" name="Freeform: Shape 469">
              <a:extLst>
                <a:ext uri="{FF2B5EF4-FFF2-40B4-BE49-F238E27FC236}">
                  <a16:creationId xmlns:a16="http://schemas.microsoft.com/office/drawing/2014/main" id="{B388FB9F-E94A-4899-914A-B45622B23410}"/>
                </a:ext>
              </a:extLst>
            </p:cNvPr>
            <p:cNvSpPr/>
            <p:nvPr/>
          </p:nvSpPr>
          <p:spPr>
            <a:xfrm>
              <a:off x="5835859" y="1622916"/>
              <a:ext cx="17395" cy="20181"/>
            </a:xfrm>
            <a:custGeom>
              <a:avLst/>
              <a:gdLst>
                <a:gd name="connsiteX0" fmla="*/ 5665 w 17395"/>
                <a:gd name="connsiteY0" fmla="*/ 20181 h 20181"/>
                <a:gd name="connsiteX1" fmla="*/ 12793 w 17395"/>
                <a:gd name="connsiteY1" fmla="*/ 17071 h 20181"/>
                <a:gd name="connsiteX2" fmla="*/ 16829 w 17395"/>
                <a:gd name="connsiteY2" fmla="*/ 10428 h 20181"/>
                <a:gd name="connsiteX3" fmla="*/ 11738 w 17395"/>
                <a:gd name="connsiteY3" fmla="*/ 0 h 20181"/>
                <a:gd name="connsiteX4" fmla="*/ 4616 w 17395"/>
                <a:gd name="connsiteY4" fmla="*/ 3153 h 20181"/>
                <a:gd name="connsiteX5" fmla="*/ 573 w 17395"/>
                <a:gd name="connsiteY5" fmla="*/ 9815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905"/>
                    <a:pt x="10793" y="18813"/>
                    <a:pt x="12793" y="17071"/>
                  </a:cubicBezTo>
                  <a:cubicBezTo>
                    <a:pt x="14792" y="15323"/>
                    <a:pt x="16203" y="13004"/>
                    <a:pt x="16829" y="10428"/>
                  </a:cubicBezTo>
                  <a:cubicBezTo>
                    <a:pt x="18546" y="4846"/>
                    <a:pt x="16215" y="184"/>
                    <a:pt x="11738" y="0"/>
                  </a:cubicBezTo>
                  <a:cubicBezTo>
                    <a:pt x="9100" y="300"/>
                    <a:pt x="6609" y="1399"/>
                    <a:pt x="4616" y="3153"/>
                  </a:cubicBezTo>
                  <a:cubicBezTo>
                    <a:pt x="2622" y="4907"/>
                    <a:pt x="1211" y="7232"/>
                    <a:pt x="573" y="9815"/>
                  </a:cubicBezTo>
                  <a:cubicBezTo>
                    <a:pt x="-1144" y="15335"/>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471" name="Freeform: Shape 470">
              <a:extLst>
                <a:ext uri="{FF2B5EF4-FFF2-40B4-BE49-F238E27FC236}">
                  <a16:creationId xmlns:a16="http://schemas.microsoft.com/office/drawing/2014/main" id="{372AE608-14C2-4C55-B518-BF2B3DED163E}"/>
                </a:ext>
              </a:extLst>
            </p:cNvPr>
            <p:cNvSpPr/>
            <p:nvPr/>
          </p:nvSpPr>
          <p:spPr>
            <a:xfrm>
              <a:off x="5833520" y="1620647"/>
              <a:ext cx="22125" cy="24781"/>
            </a:xfrm>
            <a:custGeom>
              <a:avLst/>
              <a:gdLst>
                <a:gd name="connsiteX0" fmla="*/ 8249 w 22125"/>
                <a:gd name="connsiteY0" fmla="*/ 24782 h 24781"/>
                <a:gd name="connsiteX1" fmla="*/ 7881 w 22125"/>
                <a:gd name="connsiteY1" fmla="*/ 24782 h 24781"/>
                <a:gd name="connsiteX2" fmla="*/ 4440 w 22125"/>
                <a:gd name="connsiteY2" fmla="*/ 23868 h 24781"/>
                <a:gd name="connsiteX3" fmla="*/ 1747 w 22125"/>
                <a:gd name="connsiteY3" fmla="*/ 21531 h 24781"/>
                <a:gd name="connsiteX4" fmla="*/ 60 w 22125"/>
                <a:gd name="connsiteY4" fmla="*/ 16593 h 24781"/>
                <a:gd name="connsiteX5" fmla="*/ 704 w 22125"/>
                <a:gd name="connsiteY5" fmla="*/ 11409 h 24781"/>
                <a:gd name="connsiteX6" fmla="*/ 5568 w 22125"/>
                <a:gd name="connsiteY6" fmla="*/ 3478 h 24781"/>
                <a:gd name="connsiteX7" fmla="*/ 14199 w 22125"/>
                <a:gd name="connsiteY7" fmla="*/ 0 h 24781"/>
                <a:gd name="connsiteX8" fmla="*/ 17671 w 22125"/>
                <a:gd name="connsiteY8" fmla="*/ 865 h 24781"/>
                <a:gd name="connsiteX9" fmla="*/ 20333 w 22125"/>
                <a:gd name="connsiteY9" fmla="*/ 3251 h 24781"/>
                <a:gd name="connsiteX10" fmla="*/ 22057 w 22125"/>
                <a:gd name="connsiteY10" fmla="*/ 8183 h 24781"/>
                <a:gd name="connsiteX11" fmla="*/ 21438 w 22125"/>
                <a:gd name="connsiteY11" fmla="*/ 13372 h 24781"/>
                <a:gd name="connsiteX12" fmla="*/ 16616 w 22125"/>
                <a:gd name="connsiteY12" fmla="*/ 21126 h 24781"/>
                <a:gd name="connsiteX13" fmla="*/ 8249 w 22125"/>
                <a:gd name="connsiteY13" fmla="*/ 24782 h 24781"/>
                <a:gd name="connsiteX14" fmla="*/ 8249 w 22125"/>
                <a:gd name="connsiteY14" fmla="*/ 20181 h 24781"/>
                <a:gd name="connsiteX15" fmla="*/ 13807 w 22125"/>
                <a:gd name="connsiteY15" fmla="*/ 17390 h 24781"/>
                <a:gd name="connsiteX16" fmla="*/ 16959 w 22125"/>
                <a:gd name="connsiteY16" fmla="*/ 12023 h 24781"/>
                <a:gd name="connsiteX17" fmla="*/ 17419 w 22125"/>
                <a:gd name="connsiteY17" fmla="*/ 8907 h 24781"/>
                <a:gd name="connsiteX18" fmla="*/ 16530 w 22125"/>
                <a:gd name="connsiteY18" fmla="*/ 5889 h 24781"/>
                <a:gd name="connsiteX19" fmla="*/ 15445 w 22125"/>
                <a:gd name="connsiteY19" fmla="*/ 4907 h 24781"/>
                <a:gd name="connsiteX20" fmla="*/ 14015 w 22125"/>
                <a:gd name="connsiteY20" fmla="*/ 4601 h 24781"/>
                <a:gd name="connsiteX21" fmla="*/ 8329 w 22125"/>
                <a:gd name="connsiteY21" fmla="*/ 7287 h 24781"/>
                <a:gd name="connsiteX22" fmla="*/ 5120 w 22125"/>
                <a:gd name="connsiteY22" fmla="*/ 12698 h 24781"/>
                <a:gd name="connsiteX23" fmla="*/ 4636 w 22125"/>
                <a:gd name="connsiteY23" fmla="*/ 15808 h 24781"/>
                <a:gd name="connsiteX24" fmla="*/ 5488 w 22125"/>
                <a:gd name="connsiteY24" fmla="*/ 18832 h 24781"/>
                <a:gd name="connsiteX25" fmla="*/ 6617 w 22125"/>
                <a:gd name="connsiteY25" fmla="*/ 19819 h 24781"/>
                <a:gd name="connsiteX26" fmla="*/ 8065 w 22125"/>
                <a:gd name="connsiteY26" fmla="*/ 20181 h 24781"/>
                <a:gd name="connsiteX27" fmla="*/ 8249 w 22125"/>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5" h="24781">
                  <a:moveTo>
                    <a:pt x="8249" y="24782"/>
                  </a:moveTo>
                  <a:lnTo>
                    <a:pt x="7881" y="24782"/>
                  </a:lnTo>
                  <a:cubicBezTo>
                    <a:pt x="6679" y="24745"/>
                    <a:pt x="5501" y="24432"/>
                    <a:pt x="4440" y="23868"/>
                  </a:cubicBezTo>
                  <a:cubicBezTo>
                    <a:pt x="3378" y="23304"/>
                    <a:pt x="2452" y="22506"/>
                    <a:pt x="1747" y="21531"/>
                  </a:cubicBezTo>
                  <a:cubicBezTo>
                    <a:pt x="820" y="20034"/>
                    <a:pt x="244" y="18347"/>
                    <a:pt x="60" y="16593"/>
                  </a:cubicBezTo>
                  <a:cubicBezTo>
                    <a:pt x="-118" y="14838"/>
                    <a:pt x="103" y="13066"/>
                    <a:pt x="704" y="11409"/>
                  </a:cubicBezTo>
                  <a:cubicBezTo>
                    <a:pt x="1434" y="8312"/>
                    <a:pt x="3139" y="5533"/>
                    <a:pt x="5568" y="3478"/>
                  </a:cubicBezTo>
                  <a:cubicBezTo>
                    <a:pt x="7997" y="1423"/>
                    <a:pt x="11022" y="209"/>
                    <a:pt x="14199" y="0"/>
                  </a:cubicBezTo>
                  <a:cubicBezTo>
                    <a:pt x="15407" y="0"/>
                    <a:pt x="16604" y="300"/>
                    <a:pt x="17671" y="865"/>
                  </a:cubicBezTo>
                  <a:cubicBezTo>
                    <a:pt x="18739" y="1429"/>
                    <a:pt x="19652" y="2251"/>
                    <a:pt x="20333" y="3251"/>
                  </a:cubicBezTo>
                  <a:cubicBezTo>
                    <a:pt x="21278" y="4742"/>
                    <a:pt x="21867" y="6428"/>
                    <a:pt x="22057" y="8183"/>
                  </a:cubicBezTo>
                  <a:cubicBezTo>
                    <a:pt x="22247" y="9937"/>
                    <a:pt x="22038" y="11716"/>
                    <a:pt x="21438" y="13372"/>
                  </a:cubicBezTo>
                  <a:cubicBezTo>
                    <a:pt x="20652" y="16384"/>
                    <a:pt x="18971" y="19090"/>
                    <a:pt x="16616" y="21126"/>
                  </a:cubicBezTo>
                  <a:cubicBezTo>
                    <a:pt x="14260" y="23163"/>
                    <a:pt x="11341" y="24438"/>
                    <a:pt x="8249" y="24782"/>
                  </a:cubicBezTo>
                  <a:close/>
                  <a:moveTo>
                    <a:pt x="8249" y="20181"/>
                  </a:moveTo>
                  <a:cubicBezTo>
                    <a:pt x="10335" y="19807"/>
                    <a:pt x="12267" y="18838"/>
                    <a:pt x="13807" y="17390"/>
                  </a:cubicBezTo>
                  <a:cubicBezTo>
                    <a:pt x="15352" y="15943"/>
                    <a:pt x="16451" y="14078"/>
                    <a:pt x="16959" y="12023"/>
                  </a:cubicBezTo>
                  <a:cubicBezTo>
                    <a:pt x="17340" y="11029"/>
                    <a:pt x="17499" y="9968"/>
                    <a:pt x="17419" y="8907"/>
                  </a:cubicBezTo>
                  <a:cubicBezTo>
                    <a:pt x="17346" y="7852"/>
                    <a:pt x="17045" y="6821"/>
                    <a:pt x="16530" y="5889"/>
                  </a:cubicBezTo>
                  <a:cubicBezTo>
                    <a:pt x="16260" y="5472"/>
                    <a:pt x="15886" y="5134"/>
                    <a:pt x="15445" y="4907"/>
                  </a:cubicBezTo>
                  <a:cubicBezTo>
                    <a:pt x="15003" y="4680"/>
                    <a:pt x="14512" y="4576"/>
                    <a:pt x="14015" y="4601"/>
                  </a:cubicBezTo>
                  <a:cubicBezTo>
                    <a:pt x="11893" y="4907"/>
                    <a:pt x="9911" y="5846"/>
                    <a:pt x="8329" y="7287"/>
                  </a:cubicBezTo>
                  <a:cubicBezTo>
                    <a:pt x="6740" y="8729"/>
                    <a:pt x="5624" y="10618"/>
                    <a:pt x="5120" y="12698"/>
                  </a:cubicBezTo>
                  <a:cubicBezTo>
                    <a:pt x="4734" y="13685"/>
                    <a:pt x="4569" y="14746"/>
                    <a:pt x="4636" y="15808"/>
                  </a:cubicBezTo>
                  <a:cubicBezTo>
                    <a:pt x="4697" y="16863"/>
                    <a:pt x="4992" y="17899"/>
                    <a:pt x="5488" y="18832"/>
                  </a:cubicBezTo>
                  <a:cubicBezTo>
                    <a:pt x="5783" y="19249"/>
                    <a:pt x="6164" y="19586"/>
                    <a:pt x="6617" y="19819"/>
                  </a:cubicBezTo>
                  <a:cubicBezTo>
                    <a:pt x="7065" y="20052"/>
                    <a:pt x="7562" y="20175"/>
                    <a:pt x="8065" y="20181"/>
                  </a:cubicBezTo>
                  <a:lnTo>
                    <a:pt x="8249" y="20181"/>
                  </a:lnTo>
                  <a:close/>
                </a:path>
              </a:pathLst>
            </a:custGeom>
            <a:solidFill>
              <a:srgbClr val="0E0E0E"/>
            </a:solidFill>
            <a:ln w="6134" cap="flat">
              <a:noFill/>
              <a:prstDash val="solid"/>
              <a:miter/>
            </a:ln>
          </p:spPr>
          <p:txBody>
            <a:bodyPr rtlCol="0" anchor="ctr"/>
            <a:lstStyle/>
            <a:p>
              <a:endParaRPr lang="en-AU"/>
            </a:p>
          </p:txBody>
        </p:sp>
        <p:sp>
          <p:nvSpPr>
            <p:cNvPr id="472" name="Freeform: Shape 471">
              <a:extLst>
                <a:ext uri="{FF2B5EF4-FFF2-40B4-BE49-F238E27FC236}">
                  <a16:creationId xmlns:a16="http://schemas.microsoft.com/office/drawing/2014/main" id="{7F2C8B83-1B15-4D95-AE8C-D344DF4CE9F4}"/>
                </a:ext>
              </a:extLst>
            </p:cNvPr>
            <p:cNvSpPr/>
            <p:nvPr/>
          </p:nvSpPr>
          <p:spPr>
            <a:xfrm>
              <a:off x="5872602" y="1624205"/>
              <a:ext cx="17395" cy="20181"/>
            </a:xfrm>
            <a:custGeom>
              <a:avLst/>
              <a:gdLst>
                <a:gd name="connsiteX0" fmla="*/ 5665 w 17395"/>
                <a:gd name="connsiteY0" fmla="*/ 20181 h 20181"/>
                <a:gd name="connsiteX1" fmla="*/ 12793 w 17395"/>
                <a:gd name="connsiteY1" fmla="*/ 17071 h 20181"/>
                <a:gd name="connsiteX2" fmla="*/ 16829 w 17395"/>
                <a:gd name="connsiteY2" fmla="*/ 10428 h 20181"/>
                <a:gd name="connsiteX3" fmla="*/ 11738 w 17395"/>
                <a:gd name="connsiteY3" fmla="*/ 0 h 20181"/>
                <a:gd name="connsiteX4" fmla="*/ 4616 w 17395"/>
                <a:gd name="connsiteY4" fmla="*/ 3153 h 20181"/>
                <a:gd name="connsiteX5" fmla="*/ 573 w 17395"/>
                <a:gd name="connsiteY5" fmla="*/ 9815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899"/>
                    <a:pt x="10793" y="18813"/>
                    <a:pt x="12793" y="17071"/>
                  </a:cubicBezTo>
                  <a:cubicBezTo>
                    <a:pt x="14786" y="15323"/>
                    <a:pt x="16197" y="13004"/>
                    <a:pt x="16829" y="10428"/>
                  </a:cubicBezTo>
                  <a:cubicBezTo>
                    <a:pt x="18546" y="4846"/>
                    <a:pt x="16215" y="184"/>
                    <a:pt x="11738" y="0"/>
                  </a:cubicBezTo>
                  <a:cubicBezTo>
                    <a:pt x="9100" y="301"/>
                    <a:pt x="6609" y="1399"/>
                    <a:pt x="4616" y="3153"/>
                  </a:cubicBezTo>
                  <a:cubicBezTo>
                    <a:pt x="2616" y="4907"/>
                    <a:pt x="1211" y="7232"/>
                    <a:pt x="573" y="9815"/>
                  </a:cubicBezTo>
                  <a:cubicBezTo>
                    <a:pt x="-1144" y="15458"/>
                    <a:pt x="1126" y="20181"/>
                    <a:pt x="5665" y="20181"/>
                  </a:cubicBezTo>
                  <a:close/>
                </a:path>
              </a:pathLst>
            </a:custGeom>
            <a:solidFill>
              <a:srgbClr val="161616"/>
            </a:solidFill>
            <a:ln w="6134" cap="flat">
              <a:noFill/>
              <a:prstDash val="solid"/>
              <a:miter/>
            </a:ln>
          </p:spPr>
          <p:txBody>
            <a:bodyPr rtlCol="0" anchor="ctr"/>
            <a:lstStyle/>
            <a:p>
              <a:endParaRPr lang="en-AU"/>
            </a:p>
          </p:txBody>
        </p:sp>
        <p:sp>
          <p:nvSpPr>
            <p:cNvPr id="473" name="Freeform: Shape 472">
              <a:extLst>
                <a:ext uri="{FF2B5EF4-FFF2-40B4-BE49-F238E27FC236}">
                  <a16:creationId xmlns:a16="http://schemas.microsoft.com/office/drawing/2014/main" id="{EED17745-2BBE-47A3-90DC-A870FEEF21D4}"/>
                </a:ext>
              </a:extLst>
            </p:cNvPr>
            <p:cNvSpPr/>
            <p:nvPr/>
          </p:nvSpPr>
          <p:spPr>
            <a:xfrm>
              <a:off x="5870267" y="1622058"/>
              <a:ext cx="22122" cy="24782"/>
            </a:xfrm>
            <a:custGeom>
              <a:avLst/>
              <a:gdLst>
                <a:gd name="connsiteX0" fmla="*/ 8246 w 22122"/>
                <a:gd name="connsiteY0" fmla="*/ 24782 h 24782"/>
                <a:gd name="connsiteX1" fmla="*/ 7878 w 22122"/>
                <a:gd name="connsiteY1" fmla="*/ 24782 h 24782"/>
                <a:gd name="connsiteX2" fmla="*/ 4443 w 22122"/>
                <a:gd name="connsiteY2" fmla="*/ 23862 h 24782"/>
                <a:gd name="connsiteX3" fmla="*/ 1744 w 22122"/>
                <a:gd name="connsiteY3" fmla="*/ 21531 h 24782"/>
                <a:gd name="connsiteX4" fmla="*/ 63 w 22122"/>
                <a:gd name="connsiteY4" fmla="*/ 16593 h 24782"/>
                <a:gd name="connsiteX5" fmla="*/ 701 w 22122"/>
                <a:gd name="connsiteY5" fmla="*/ 11410 h 24782"/>
                <a:gd name="connsiteX6" fmla="*/ 5577 w 22122"/>
                <a:gd name="connsiteY6" fmla="*/ 3490 h 24782"/>
                <a:gd name="connsiteX7" fmla="*/ 14196 w 22122"/>
                <a:gd name="connsiteY7" fmla="*/ 0 h 24782"/>
                <a:gd name="connsiteX8" fmla="*/ 17668 w 22122"/>
                <a:gd name="connsiteY8" fmla="*/ 865 h 24782"/>
                <a:gd name="connsiteX9" fmla="*/ 20330 w 22122"/>
                <a:gd name="connsiteY9" fmla="*/ 3251 h 24782"/>
                <a:gd name="connsiteX10" fmla="*/ 22054 w 22122"/>
                <a:gd name="connsiteY10" fmla="*/ 8183 h 24782"/>
                <a:gd name="connsiteX11" fmla="*/ 21434 w 22122"/>
                <a:gd name="connsiteY11" fmla="*/ 13372 h 24782"/>
                <a:gd name="connsiteX12" fmla="*/ 16613 w 22122"/>
                <a:gd name="connsiteY12" fmla="*/ 21126 h 24782"/>
                <a:gd name="connsiteX13" fmla="*/ 8246 w 22122"/>
                <a:gd name="connsiteY13" fmla="*/ 24782 h 24782"/>
                <a:gd name="connsiteX14" fmla="*/ 13828 w 22122"/>
                <a:gd name="connsiteY14" fmla="*/ 4539 h 24782"/>
                <a:gd name="connsiteX15" fmla="*/ 8258 w 22122"/>
                <a:gd name="connsiteY15" fmla="*/ 7324 h 24782"/>
                <a:gd name="connsiteX16" fmla="*/ 5117 w 22122"/>
                <a:gd name="connsiteY16" fmla="*/ 12698 h 24782"/>
                <a:gd name="connsiteX17" fmla="*/ 4633 w 22122"/>
                <a:gd name="connsiteY17" fmla="*/ 15808 h 24782"/>
                <a:gd name="connsiteX18" fmla="*/ 5485 w 22122"/>
                <a:gd name="connsiteY18" fmla="*/ 18832 h 24782"/>
                <a:gd name="connsiteX19" fmla="*/ 6614 w 22122"/>
                <a:gd name="connsiteY19" fmla="*/ 19820 h 24782"/>
                <a:gd name="connsiteX20" fmla="*/ 8062 w 22122"/>
                <a:gd name="connsiteY20" fmla="*/ 20181 h 24782"/>
                <a:gd name="connsiteX21" fmla="*/ 13699 w 22122"/>
                <a:gd name="connsiteY21" fmla="*/ 17403 h 24782"/>
                <a:gd name="connsiteX22" fmla="*/ 16957 w 22122"/>
                <a:gd name="connsiteY22" fmla="*/ 12023 h 24782"/>
                <a:gd name="connsiteX23" fmla="*/ 17441 w 22122"/>
                <a:gd name="connsiteY23" fmla="*/ 8907 h 24782"/>
                <a:gd name="connsiteX24" fmla="*/ 16527 w 22122"/>
                <a:gd name="connsiteY24" fmla="*/ 5889 h 24782"/>
                <a:gd name="connsiteX25" fmla="*/ 15441 w 22122"/>
                <a:gd name="connsiteY25" fmla="*/ 4895 h 24782"/>
                <a:gd name="connsiteX26" fmla="*/ 14012 w 22122"/>
                <a:gd name="connsiteY26" fmla="*/ 4539 h 24782"/>
                <a:gd name="connsiteX27" fmla="*/ 13828 w 22122"/>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2" h="24782">
                  <a:moveTo>
                    <a:pt x="8246" y="24782"/>
                  </a:moveTo>
                  <a:lnTo>
                    <a:pt x="7878" y="24782"/>
                  </a:lnTo>
                  <a:cubicBezTo>
                    <a:pt x="6676" y="24739"/>
                    <a:pt x="5504" y="24426"/>
                    <a:pt x="4443" y="23862"/>
                  </a:cubicBezTo>
                  <a:cubicBezTo>
                    <a:pt x="3375" y="23298"/>
                    <a:pt x="2455" y="22500"/>
                    <a:pt x="1744" y="21531"/>
                  </a:cubicBezTo>
                  <a:cubicBezTo>
                    <a:pt x="817" y="20034"/>
                    <a:pt x="241" y="18347"/>
                    <a:pt x="63" y="16593"/>
                  </a:cubicBezTo>
                  <a:cubicBezTo>
                    <a:pt x="-121" y="14839"/>
                    <a:pt x="100" y="13066"/>
                    <a:pt x="701" y="11410"/>
                  </a:cubicBezTo>
                  <a:cubicBezTo>
                    <a:pt x="1443" y="8318"/>
                    <a:pt x="3148" y="5545"/>
                    <a:pt x="5577" y="3490"/>
                  </a:cubicBezTo>
                  <a:cubicBezTo>
                    <a:pt x="8007" y="1435"/>
                    <a:pt x="11025" y="215"/>
                    <a:pt x="14196" y="0"/>
                  </a:cubicBezTo>
                  <a:cubicBezTo>
                    <a:pt x="15411" y="0"/>
                    <a:pt x="16601" y="301"/>
                    <a:pt x="17668" y="865"/>
                  </a:cubicBezTo>
                  <a:cubicBezTo>
                    <a:pt x="18735" y="1429"/>
                    <a:pt x="19649" y="2251"/>
                    <a:pt x="20330" y="3251"/>
                  </a:cubicBezTo>
                  <a:cubicBezTo>
                    <a:pt x="21275" y="4742"/>
                    <a:pt x="21864" y="6429"/>
                    <a:pt x="22054" y="8183"/>
                  </a:cubicBezTo>
                  <a:cubicBezTo>
                    <a:pt x="22244" y="9937"/>
                    <a:pt x="22036" y="11716"/>
                    <a:pt x="21434" y="13372"/>
                  </a:cubicBezTo>
                  <a:cubicBezTo>
                    <a:pt x="20649" y="16384"/>
                    <a:pt x="18969" y="19090"/>
                    <a:pt x="16613" y="21126"/>
                  </a:cubicBezTo>
                  <a:cubicBezTo>
                    <a:pt x="14258" y="23163"/>
                    <a:pt x="11344" y="24439"/>
                    <a:pt x="8246" y="24782"/>
                  </a:cubicBezTo>
                  <a:close/>
                  <a:moveTo>
                    <a:pt x="13828" y="4539"/>
                  </a:moveTo>
                  <a:cubicBezTo>
                    <a:pt x="11742" y="4907"/>
                    <a:pt x="9810" y="5877"/>
                    <a:pt x="8258" y="7324"/>
                  </a:cubicBezTo>
                  <a:cubicBezTo>
                    <a:pt x="6712" y="8772"/>
                    <a:pt x="5621" y="10643"/>
                    <a:pt x="5117" y="12698"/>
                  </a:cubicBezTo>
                  <a:cubicBezTo>
                    <a:pt x="4737" y="13685"/>
                    <a:pt x="4571" y="14747"/>
                    <a:pt x="4633" y="15808"/>
                  </a:cubicBezTo>
                  <a:cubicBezTo>
                    <a:pt x="4694" y="16863"/>
                    <a:pt x="4989" y="17899"/>
                    <a:pt x="5485" y="18832"/>
                  </a:cubicBezTo>
                  <a:cubicBezTo>
                    <a:pt x="5780" y="19249"/>
                    <a:pt x="6166" y="19586"/>
                    <a:pt x="6614" y="19820"/>
                  </a:cubicBezTo>
                  <a:cubicBezTo>
                    <a:pt x="7062" y="20053"/>
                    <a:pt x="7559" y="20175"/>
                    <a:pt x="8062" y="20181"/>
                  </a:cubicBezTo>
                  <a:cubicBezTo>
                    <a:pt x="10172" y="19813"/>
                    <a:pt x="12123" y="18844"/>
                    <a:pt x="13699" y="17403"/>
                  </a:cubicBezTo>
                  <a:cubicBezTo>
                    <a:pt x="15276" y="15955"/>
                    <a:pt x="16404" y="14090"/>
                    <a:pt x="16957" y="12023"/>
                  </a:cubicBezTo>
                  <a:cubicBezTo>
                    <a:pt x="17349" y="11035"/>
                    <a:pt x="17515" y="9968"/>
                    <a:pt x="17441" y="8907"/>
                  </a:cubicBezTo>
                  <a:cubicBezTo>
                    <a:pt x="17367" y="7846"/>
                    <a:pt x="17055" y="6815"/>
                    <a:pt x="16527" y="5889"/>
                  </a:cubicBezTo>
                  <a:cubicBezTo>
                    <a:pt x="16251" y="5472"/>
                    <a:pt x="15883" y="5134"/>
                    <a:pt x="15441" y="4895"/>
                  </a:cubicBezTo>
                  <a:cubicBezTo>
                    <a:pt x="15006" y="4662"/>
                    <a:pt x="14509" y="4539"/>
                    <a:pt x="14012" y="4539"/>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474" name="Freeform: Shape 473">
              <a:extLst>
                <a:ext uri="{FF2B5EF4-FFF2-40B4-BE49-F238E27FC236}">
                  <a16:creationId xmlns:a16="http://schemas.microsoft.com/office/drawing/2014/main" id="{588CAC0D-2394-46A7-BD86-CBE8C101BA16}"/>
                </a:ext>
              </a:extLst>
            </p:cNvPr>
            <p:cNvSpPr/>
            <p:nvPr/>
          </p:nvSpPr>
          <p:spPr>
            <a:xfrm>
              <a:off x="5909346" y="1625738"/>
              <a:ext cx="17395" cy="20181"/>
            </a:xfrm>
            <a:custGeom>
              <a:avLst/>
              <a:gdLst>
                <a:gd name="connsiteX0" fmla="*/ 5665 w 17395"/>
                <a:gd name="connsiteY0" fmla="*/ 20181 h 20181"/>
                <a:gd name="connsiteX1" fmla="*/ 12793 w 17395"/>
                <a:gd name="connsiteY1" fmla="*/ 17071 h 20181"/>
                <a:gd name="connsiteX2" fmla="*/ 16829 w 17395"/>
                <a:gd name="connsiteY2" fmla="*/ 10428 h 20181"/>
                <a:gd name="connsiteX3" fmla="*/ 11738 w 17395"/>
                <a:gd name="connsiteY3" fmla="*/ 0 h 20181"/>
                <a:gd name="connsiteX4" fmla="*/ 4634 w 17395"/>
                <a:gd name="connsiteY4" fmla="*/ 3128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899"/>
                    <a:pt x="10793" y="18813"/>
                    <a:pt x="12793" y="17071"/>
                  </a:cubicBezTo>
                  <a:cubicBezTo>
                    <a:pt x="14792" y="15323"/>
                    <a:pt x="16203" y="13004"/>
                    <a:pt x="16829" y="10428"/>
                  </a:cubicBezTo>
                  <a:cubicBezTo>
                    <a:pt x="18546" y="4846"/>
                    <a:pt x="16216" y="184"/>
                    <a:pt x="11738" y="0"/>
                  </a:cubicBezTo>
                  <a:cubicBezTo>
                    <a:pt x="9106" y="294"/>
                    <a:pt x="6628" y="1386"/>
                    <a:pt x="4634" y="3128"/>
                  </a:cubicBezTo>
                  <a:cubicBezTo>
                    <a:pt x="2634" y="4871"/>
                    <a:pt x="1224" y="7183"/>
                    <a:pt x="573" y="9753"/>
                  </a:cubicBezTo>
                  <a:cubicBezTo>
                    <a:pt x="-1144" y="15335"/>
                    <a:pt x="1126" y="19997"/>
                    <a:pt x="5665" y="20181"/>
                  </a:cubicBezTo>
                  <a:close/>
                </a:path>
              </a:pathLst>
            </a:custGeom>
            <a:solidFill>
              <a:srgbClr val="161616"/>
            </a:solidFill>
            <a:ln w="6134" cap="flat">
              <a:noFill/>
              <a:prstDash val="solid"/>
              <a:miter/>
            </a:ln>
          </p:spPr>
          <p:txBody>
            <a:bodyPr rtlCol="0" anchor="ctr"/>
            <a:lstStyle/>
            <a:p>
              <a:endParaRPr lang="en-AU"/>
            </a:p>
          </p:txBody>
        </p:sp>
        <p:sp>
          <p:nvSpPr>
            <p:cNvPr id="475" name="Freeform: Shape 474">
              <a:extLst>
                <a:ext uri="{FF2B5EF4-FFF2-40B4-BE49-F238E27FC236}">
                  <a16:creationId xmlns:a16="http://schemas.microsoft.com/office/drawing/2014/main" id="{FA50F59E-4E14-4D50-951C-E50FD85169F2}"/>
                </a:ext>
              </a:extLst>
            </p:cNvPr>
            <p:cNvSpPr/>
            <p:nvPr/>
          </p:nvSpPr>
          <p:spPr>
            <a:xfrm>
              <a:off x="5907007" y="1623468"/>
              <a:ext cx="22124" cy="24782"/>
            </a:xfrm>
            <a:custGeom>
              <a:avLst/>
              <a:gdLst>
                <a:gd name="connsiteX0" fmla="*/ 8249 w 22124"/>
                <a:gd name="connsiteY0" fmla="*/ 24782 h 24782"/>
                <a:gd name="connsiteX1" fmla="*/ 7881 w 22124"/>
                <a:gd name="connsiteY1" fmla="*/ 24782 h 24782"/>
                <a:gd name="connsiteX2" fmla="*/ 4439 w 22124"/>
                <a:gd name="connsiteY2" fmla="*/ 23862 h 24782"/>
                <a:gd name="connsiteX3" fmla="*/ 1746 w 22124"/>
                <a:gd name="connsiteY3" fmla="*/ 21531 h 24782"/>
                <a:gd name="connsiteX4" fmla="*/ 60 w 22124"/>
                <a:gd name="connsiteY4" fmla="*/ 16593 h 24782"/>
                <a:gd name="connsiteX5" fmla="*/ 704 w 22124"/>
                <a:gd name="connsiteY5" fmla="*/ 11409 h 24782"/>
                <a:gd name="connsiteX6" fmla="*/ 5556 w 22124"/>
                <a:gd name="connsiteY6" fmla="*/ 3466 h 24782"/>
                <a:gd name="connsiteX7" fmla="*/ 14199 w 22124"/>
                <a:gd name="connsiteY7" fmla="*/ 0 h 24782"/>
                <a:gd name="connsiteX8" fmla="*/ 17671 w 22124"/>
                <a:gd name="connsiteY8" fmla="*/ 865 h 24782"/>
                <a:gd name="connsiteX9" fmla="*/ 20333 w 22124"/>
                <a:gd name="connsiteY9" fmla="*/ 3251 h 24782"/>
                <a:gd name="connsiteX10" fmla="*/ 22057 w 22124"/>
                <a:gd name="connsiteY10" fmla="*/ 8183 h 24782"/>
                <a:gd name="connsiteX11" fmla="*/ 21437 w 22124"/>
                <a:gd name="connsiteY11" fmla="*/ 13372 h 24782"/>
                <a:gd name="connsiteX12" fmla="*/ 16616 w 22124"/>
                <a:gd name="connsiteY12" fmla="*/ 21126 h 24782"/>
                <a:gd name="connsiteX13" fmla="*/ 8249 w 22124"/>
                <a:gd name="connsiteY13" fmla="*/ 24782 h 24782"/>
                <a:gd name="connsiteX14" fmla="*/ 13831 w 22124"/>
                <a:gd name="connsiteY14" fmla="*/ 4539 h 24782"/>
                <a:gd name="connsiteX15" fmla="*/ 8261 w 22124"/>
                <a:gd name="connsiteY15" fmla="*/ 7324 h 24782"/>
                <a:gd name="connsiteX16" fmla="*/ 5121 w 22124"/>
                <a:gd name="connsiteY16" fmla="*/ 12698 h 24782"/>
                <a:gd name="connsiteX17" fmla="*/ 4636 w 22124"/>
                <a:gd name="connsiteY17" fmla="*/ 15808 h 24782"/>
                <a:gd name="connsiteX18" fmla="*/ 5489 w 22124"/>
                <a:gd name="connsiteY18" fmla="*/ 18832 h 24782"/>
                <a:gd name="connsiteX19" fmla="*/ 6611 w 22124"/>
                <a:gd name="connsiteY19" fmla="*/ 19819 h 24782"/>
                <a:gd name="connsiteX20" fmla="*/ 8065 w 22124"/>
                <a:gd name="connsiteY20" fmla="*/ 20181 h 24782"/>
                <a:gd name="connsiteX21" fmla="*/ 13702 w 22124"/>
                <a:gd name="connsiteY21" fmla="*/ 17403 h 24782"/>
                <a:gd name="connsiteX22" fmla="*/ 16959 w 22124"/>
                <a:gd name="connsiteY22" fmla="*/ 12023 h 24782"/>
                <a:gd name="connsiteX23" fmla="*/ 17444 w 22124"/>
                <a:gd name="connsiteY23" fmla="*/ 8907 h 24782"/>
                <a:gd name="connsiteX24" fmla="*/ 16530 w 22124"/>
                <a:gd name="connsiteY24" fmla="*/ 5889 h 24782"/>
                <a:gd name="connsiteX25" fmla="*/ 15438 w 22124"/>
                <a:gd name="connsiteY25" fmla="*/ 4907 h 24782"/>
                <a:gd name="connsiteX26" fmla="*/ 14015 w 22124"/>
                <a:gd name="connsiteY26" fmla="*/ 4539 h 24782"/>
                <a:gd name="connsiteX27" fmla="*/ 13831 w 22124"/>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4" h="24782">
                  <a:moveTo>
                    <a:pt x="8249" y="24782"/>
                  </a:moveTo>
                  <a:lnTo>
                    <a:pt x="7881" y="24782"/>
                  </a:lnTo>
                  <a:cubicBezTo>
                    <a:pt x="6678" y="24739"/>
                    <a:pt x="5501" y="24420"/>
                    <a:pt x="4439" y="23862"/>
                  </a:cubicBezTo>
                  <a:cubicBezTo>
                    <a:pt x="3378" y="23298"/>
                    <a:pt x="2458" y="22500"/>
                    <a:pt x="1746" y="21531"/>
                  </a:cubicBezTo>
                  <a:cubicBezTo>
                    <a:pt x="820" y="20034"/>
                    <a:pt x="244" y="18341"/>
                    <a:pt x="60" y="16593"/>
                  </a:cubicBezTo>
                  <a:cubicBezTo>
                    <a:pt x="-118" y="14839"/>
                    <a:pt x="102" y="13066"/>
                    <a:pt x="704" y="11409"/>
                  </a:cubicBezTo>
                  <a:cubicBezTo>
                    <a:pt x="1421" y="8312"/>
                    <a:pt x="3127" y="5521"/>
                    <a:pt x="5556" y="3466"/>
                  </a:cubicBezTo>
                  <a:cubicBezTo>
                    <a:pt x="7991" y="1411"/>
                    <a:pt x="11021" y="196"/>
                    <a:pt x="14199" y="0"/>
                  </a:cubicBezTo>
                  <a:cubicBezTo>
                    <a:pt x="15408" y="0"/>
                    <a:pt x="16597" y="301"/>
                    <a:pt x="17671" y="865"/>
                  </a:cubicBezTo>
                  <a:cubicBezTo>
                    <a:pt x="18738" y="1429"/>
                    <a:pt x="19652" y="2251"/>
                    <a:pt x="20333" y="3251"/>
                  </a:cubicBezTo>
                  <a:cubicBezTo>
                    <a:pt x="21278" y="4742"/>
                    <a:pt x="21867" y="6429"/>
                    <a:pt x="22057" y="8183"/>
                  </a:cubicBezTo>
                  <a:cubicBezTo>
                    <a:pt x="22247" y="9937"/>
                    <a:pt x="22039" y="11716"/>
                    <a:pt x="21437" y="13372"/>
                  </a:cubicBezTo>
                  <a:cubicBezTo>
                    <a:pt x="20652" y="16384"/>
                    <a:pt x="18971" y="19090"/>
                    <a:pt x="16616" y="21126"/>
                  </a:cubicBezTo>
                  <a:cubicBezTo>
                    <a:pt x="14260" y="23163"/>
                    <a:pt x="11340" y="24439"/>
                    <a:pt x="8249" y="24782"/>
                  </a:cubicBezTo>
                  <a:close/>
                  <a:moveTo>
                    <a:pt x="13831" y="4539"/>
                  </a:moveTo>
                  <a:cubicBezTo>
                    <a:pt x="11745" y="4907"/>
                    <a:pt x="9807" y="5877"/>
                    <a:pt x="8261" y="7324"/>
                  </a:cubicBezTo>
                  <a:cubicBezTo>
                    <a:pt x="6715" y="8772"/>
                    <a:pt x="5623" y="10643"/>
                    <a:pt x="5121" y="12698"/>
                  </a:cubicBezTo>
                  <a:cubicBezTo>
                    <a:pt x="4734" y="13685"/>
                    <a:pt x="4568" y="14746"/>
                    <a:pt x="4636" y="15808"/>
                  </a:cubicBezTo>
                  <a:cubicBezTo>
                    <a:pt x="4697" y="16863"/>
                    <a:pt x="4992" y="17899"/>
                    <a:pt x="5489" y="18832"/>
                  </a:cubicBezTo>
                  <a:cubicBezTo>
                    <a:pt x="5783" y="19249"/>
                    <a:pt x="6163" y="19586"/>
                    <a:pt x="6611" y="19819"/>
                  </a:cubicBezTo>
                  <a:cubicBezTo>
                    <a:pt x="7059" y="20052"/>
                    <a:pt x="7562" y="20175"/>
                    <a:pt x="8065" y="20181"/>
                  </a:cubicBezTo>
                  <a:cubicBezTo>
                    <a:pt x="10169" y="19813"/>
                    <a:pt x="12126" y="18844"/>
                    <a:pt x="13702" y="17403"/>
                  </a:cubicBezTo>
                  <a:cubicBezTo>
                    <a:pt x="15279" y="15955"/>
                    <a:pt x="16407" y="14090"/>
                    <a:pt x="16959" y="12023"/>
                  </a:cubicBezTo>
                  <a:cubicBezTo>
                    <a:pt x="17352" y="11035"/>
                    <a:pt x="17518" y="9968"/>
                    <a:pt x="17444" y="8907"/>
                  </a:cubicBezTo>
                  <a:cubicBezTo>
                    <a:pt x="17364" y="7846"/>
                    <a:pt x="17057" y="6815"/>
                    <a:pt x="16530" y="5889"/>
                  </a:cubicBezTo>
                  <a:cubicBezTo>
                    <a:pt x="16254" y="5478"/>
                    <a:pt x="15880" y="5140"/>
                    <a:pt x="15438" y="4907"/>
                  </a:cubicBezTo>
                  <a:cubicBezTo>
                    <a:pt x="15002" y="4668"/>
                    <a:pt x="14512" y="4545"/>
                    <a:pt x="14015" y="4539"/>
                  </a:cubicBezTo>
                  <a:lnTo>
                    <a:pt x="13831" y="4539"/>
                  </a:lnTo>
                  <a:close/>
                </a:path>
              </a:pathLst>
            </a:custGeom>
            <a:solidFill>
              <a:srgbClr val="0E0E0E"/>
            </a:solidFill>
            <a:ln w="6134" cap="flat">
              <a:no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2470B2EF-54F6-4D72-BC19-0C5CA2602034}"/>
                </a:ext>
              </a:extLst>
            </p:cNvPr>
            <p:cNvSpPr/>
            <p:nvPr/>
          </p:nvSpPr>
          <p:spPr>
            <a:xfrm>
              <a:off x="5946090" y="1627149"/>
              <a:ext cx="17395" cy="20181"/>
            </a:xfrm>
            <a:custGeom>
              <a:avLst/>
              <a:gdLst>
                <a:gd name="connsiteX0" fmla="*/ 5665 w 17395"/>
                <a:gd name="connsiteY0" fmla="*/ 20181 h 20181"/>
                <a:gd name="connsiteX1" fmla="*/ 12792 w 17395"/>
                <a:gd name="connsiteY1" fmla="*/ 17071 h 20181"/>
                <a:gd name="connsiteX2" fmla="*/ 16829 w 17395"/>
                <a:gd name="connsiteY2" fmla="*/ 10428 h 20181"/>
                <a:gd name="connsiteX3" fmla="*/ 11737 w 17395"/>
                <a:gd name="connsiteY3" fmla="*/ 0 h 20181"/>
                <a:gd name="connsiteX4" fmla="*/ 4628 w 17395"/>
                <a:gd name="connsiteY4" fmla="*/ 3128 h 20181"/>
                <a:gd name="connsiteX5" fmla="*/ 573 w 17395"/>
                <a:gd name="connsiteY5" fmla="*/ 9753 h 20181"/>
                <a:gd name="connsiteX6" fmla="*/ 5665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65" y="20181"/>
                  </a:moveTo>
                  <a:cubicBezTo>
                    <a:pt x="8302" y="19899"/>
                    <a:pt x="10793" y="18813"/>
                    <a:pt x="12792" y="17071"/>
                  </a:cubicBezTo>
                  <a:cubicBezTo>
                    <a:pt x="14786" y="15323"/>
                    <a:pt x="16197" y="13004"/>
                    <a:pt x="16829" y="10428"/>
                  </a:cubicBezTo>
                  <a:cubicBezTo>
                    <a:pt x="18547" y="4846"/>
                    <a:pt x="16216" y="184"/>
                    <a:pt x="11737" y="0"/>
                  </a:cubicBezTo>
                  <a:cubicBezTo>
                    <a:pt x="9106" y="294"/>
                    <a:pt x="6628" y="1386"/>
                    <a:pt x="4628" y="3128"/>
                  </a:cubicBezTo>
                  <a:cubicBezTo>
                    <a:pt x="2635" y="4870"/>
                    <a:pt x="1217" y="7183"/>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9F35808C-5275-49AC-94E5-A13F67460ADD}"/>
                </a:ext>
              </a:extLst>
            </p:cNvPr>
            <p:cNvSpPr/>
            <p:nvPr/>
          </p:nvSpPr>
          <p:spPr>
            <a:xfrm>
              <a:off x="5943748" y="1624879"/>
              <a:ext cx="22128" cy="24781"/>
            </a:xfrm>
            <a:custGeom>
              <a:avLst/>
              <a:gdLst>
                <a:gd name="connsiteX0" fmla="*/ 8252 w 22128"/>
                <a:gd name="connsiteY0" fmla="*/ 24782 h 24781"/>
                <a:gd name="connsiteX1" fmla="*/ 7884 w 22128"/>
                <a:gd name="connsiteY1" fmla="*/ 24782 h 24781"/>
                <a:gd name="connsiteX2" fmla="*/ 4430 w 22128"/>
                <a:gd name="connsiteY2" fmla="*/ 23843 h 24781"/>
                <a:gd name="connsiteX3" fmla="*/ 1750 w 22128"/>
                <a:gd name="connsiteY3" fmla="*/ 21470 h 24781"/>
                <a:gd name="connsiteX4" fmla="*/ 63 w 22128"/>
                <a:gd name="connsiteY4" fmla="*/ 16562 h 24781"/>
                <a:gd name="connsiteX5" fmla="*/ 707 w 22128"/>
                <a:gd name="connsiteY5" fmla="*/ 11409 h 24781"/>
                <a:gd name="connsiteX6" fmla="*/ 5608 w 22128"/>
                <a:gd name="connsiteY6" fmla="*/ 3521 h 24781"/>
                <a:gd name="connsiteX7" fmla="*/ 14202 w 22128"/>
                <a:gd name="connsiteY7" fmla="*/ 0 h 24781"/>
                <a:gd name="connsiteX8" fmla="*/ 17674 w 22128"/>
                <a:gd name="connsiteY8" fmla="*/ 865 h 24781"/>
                <a:gd name="connsiteX9" fmla="*/ 20336 w 22128"/>
                <a:gd name="connsiteY9" fmla="*/ 3251 h 24781"/>
                <a:gd name="connsiteX10" fmla="*/ 22060 w 22128"/>
                <a:gd name="connsiteY10" fmla="*/ 8183 h 24781"/>
                <a:gd name="connsiteX11" fmla="*/ 21441 w 22128"/>
                <a:gd name="connsiteY11" fmla="*/ 13372 h 24781"/>
                <a:gd name="connsiteX12" fmla="*/ 16619 w 22128"/>
                <a:gd name="connsiteY12" fmla="*/ 21126 h 24781"/>
                <a:gd name="connsiteX13" fmla="*/ 8252 w 22128"/>
                <a:gd name="connsiteY13" fmla="*/ 24782 h 24781"/>
                <a:gd name="connsiteX14" fmla="*/ 13834 w 22128"/>
                <a:gd name="connsiteY14" fmla="*/ 4539 h 24781"/>
                <a:gd name="connsiteX15" fmla="*/ 8264 w 22128"/>
                <a:gd name="connsiteY15" fmla="*/ 7324 h 24781"/>
                <a:gd name="connsiteX16" fmla="*/ 5124 w 22128"/>
                <a:gd name="connsiteY16" fmla="*/ 12698 h 24781"/>
                <a:gd name="connsiteX17" fmla="*/ 4639 w 22128"/>
                <a:gd name="connsiteY17" fmla="*/ 15808 h 24781"/>
                <a:gd name="connsiteX18" fmla="*/ 5492 w 22128"/>
                <a:gd name="connsiteY18" fmla="*/ 18832 h 24781"/>
                <a:gd name="connsiteX19" fmla="*/ 6620 w 22128"/>
                <a:gd name="connsiteY19" fmla="*/ 19819 h 24781"/>
                <a:gd name="connsiteX20" fmla="*/ 8068 w 22128"/>
                <a:gd name="connsiteY20" fmla="*/ 20181 h 24781"/>
                <a:gd name="connsiteX21" fmla="*/ 13736 w 22128"/>
                <a:gd name="connsiteY21" fmla="*/ 17433 h 24781"/>
                <a:gd name="connsiteX22" fmla="*/ 16963 w 22128"/>
                <a:gd name="connsiteY22" fmla="*/ 12023 h 24781"/>
                <a:gd name="connsiteX23" fmla="*/ 17447 w 22128"/>
                <a:gd name="connsiteY23" fmla="*/ 8907 h 24781"/>
                <a:gd name="connsiteX24" fmla="*/ 16533 w 22128"/>
                <a:gd name="connsiteY24" fmla="*/ 5889 h 24781"/>
                <a:gd name="connsiteX25" fmla="*/ 15448 w 22128"/>
                <a:gd name="connsiteY25" fmla="*/ 4895 h 24781"/>
                <a:gd name="connsiteX26" fmla="*/ 14018 w 22128"/>
                <a:gd name="connsiteY26" fmla="*/ 4539 h 24781"/>
                <a:gd name="connsiteX27" fmla="*/ 13834 w 22128"/>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28" h="24781">
                  <a:moveTo>
                    <a:pt x="8252" y="24782"/>
                  </a:moveTo>
                  <a:lnTo>
                    <a:pt x="7884" y="24782"/>
                  </a:lnTo>
                  <a:cubicBezTo>
                    <a:pt x="6676" y="24739"/>
                    <a:pt x="5492" y="24420"/>
                    <a:pt x="4430" y="23843"/>
                  </a:cubicBezTo>
                  <a:cubicBezTo>
                    <a:pt x="3363" y="23273"/>
                    <a:pt x="2449" y="22457"/>
                    <a:pt x="1750" y="21470"/>
                  </a:cubicBezTo>
                  <a:cubicBezTo>
                    <a:pt x="817" y="19985"/>
                    <a:pt x="241" y="18304"/>
                    <a:pt x="63" y="16562"/>
                  </a:cubicBezTo>
                  <a:cubicBezTo>
                    <a:pt x="-121" y="14820"/>
                    <a:pt x="100" y="13053"/>
                    <a:pt x="707" y="11409"/>
                  </a:cubicBezTo>
                  <a:cubicBezTo>
                    <a:pt x="1474" y="8330"/>
                    <a:pt x="3185" y="5570"/>
                    <a:pt x="5608" y="3521"/>
                  </a:cubicBezTo>
                  <a:cubicBezTo>
                    <a:pt x="8031" y="1472"/>
                    <a:pt x="11043" y="245"/>
                    <a:pt x="14202" y="0"/>
                  </a:cubicBezTo>
                  <a:cubicBezTo>
                    <a:pt x="15411" y="0"/>
                    <a:pt x="16607" y="300"/>
                    <a:pt x="17674" y="865"/>
                  </a:cubicBezTo>
                  <a:cubicBezTo>
                    <a:pt x="18741" y="1429"/>
                    <a:pt x="19655" y="2251"/>
                    <a:pt x="20336" y="3251"/>
                  </a:cubicBezTo>
                  <a:cubicBezTo>
                    <a:pt x="21281" y="4742"/>
                    <a:pt x="21870" y="6428"/>
                    <a:pt x="22060" y="8183"/>
                  </a:cubicBezTo>
                  <a:cubicBezTo>
                    <a:pt x="22250" y="9937"/>
                    <a:pt x="22042" y="11716"/>
                    <a:pt x="21441" y="13372"/>
                  </a:cubicBezTo>
                  <a:cubicBezTo>
                    <a:pt x="20655" y="16384"/>
                    <a:pt x="18975" y="19090"/>
                    <a:pt x="16619" y="21126"/>
                  </a:cubicBezTo>
                  <a:cubicBezTo>
                    <a:pt x="14264" y="23162"/>
                    <a:pt x="11350" y="24438"/>
                    <a:pt x="8252" y="24782"/>
                  </a:cubicBezTo>
                  <a:close/>
                  <a:moveTo>
                    <a:pt x="13834" y="4539"/>
                  </a:moveTo>
                  <a:cubicBezTo>
                    <a:pt x="11748" y="4907"/>
                    <a:pt x="9817" y="5876"/>
                    <a:pt x="8264" y="7324"/>
                  </a:cubicBezTo>
                  <a:cubicBezTo>
                    <a:pt x="6719" y="8772"/>
                    <a:pt x="5627" y="10643"/>
                    <a:pt x="5124" y="12698"/>
                  </a:cubicBezTo>
                  <a:cubicBezTo>
                    <a:pt x="4743" y="13685"/>
                    <a:pt x="4572" y="14746"/>
                    <a:pt x="4639" y="15808"/>
                  </a:cubicBezTo>
                  <a:cubicBezTo>
                    <a:pt x="4700" y="16863"/>
                    <a:pt x="4995" y="17899"/>
                    <a:pt x="5492" y="18832"/>
                  </a:cubicBezTo>
                  <a:cubicBezTo>
                    <a:pt x="5786" y="19243"/>
                    <a:pt x="6173" y="19586"/>
                    <a:pt x="6620" y="19819"/>
                  </a:cubicBezTo>
                  <a:cubicBezTo>
                    <a:pt x="7068" y="20052"/>
                    <a:pt x="7565" y="20175"/>
                    <a:pt x="8068" y="20181"/>
                  </a:cubicBezTo>
                  <a:cubicBezTo>
                    <a:pt x="10185" y="19838"/>
                    <a:pt x="12160" y="18887"/>
                    <a:pt x="13736" y="17433"/>
                  </a:cubicBezTo>
                  <a:cubicBezTo>
                    <a:pt x="15319" y="15986"/>
                    <a:pt x="16441" y="14102"/>
                    <a:pt x="16963" y="12023"/>
                  </a:cubicBezTo>
                  <a:cubicBezTo>
                    <a:pt x="17355" y="11035"/>
                    <a:pt x="17521" y="9968"/>
                    <a:pt x="17447" y="8907"/>
                  </a:cubicBezTo>
                  <a:cubicBezTo>
                    <a:pt x="17374" y="7846"/>
                    <a:pt x="17061" y="6815"/>
                    <a:pt x="16533" y="5889"/>
                  </a:cubicBezTo>
                  <a:cubicBezTo>
                    <a:pt x="16257" y="5472"/>
                    <a:pt x="15889" y="5134"/>
                    <a:pt x="15448" y="4895"/>
                  </a:cubicBezTo>
                  <a:cubicBezTo>
                    <a:pt x="15006" y="4662"/>
                    <a:pt x="14515" y="4539"/>
                    <a:pt x="14018" y="4539"/>
                  </a:cubicBezTo>
                  <a:lnTo>
                    <a:pt x="13834" y="4539"/>
                  </a:lnTo>
                  <a:close/>
                </a:path>
              </a:pathLst>
            </a:custGeom>
            <a:solidFill>
              <a:srgbClr val="0E0E0E"/>
            </a:solidFill>
            <a:ln w="6134" cap="flat">
              <a:no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5A255D4A-33D2-4742-8275-003F7BF22A12}"/>
                </a:ext>
              </a:extLst>
            </p:cNvPr>
            <p:cNvSpPr/>
            <p:nvPr/>
          </p:nvSpPr>
          <p:spPr>
            <a:xfrm>
              <a:off x="5652140" y="1615862"/>
              <a:ext cx="17371" cy="20181"/>
            </a:xfrm>
            <a:custGeom>
              <a:avLst/>
              <a:gdLst>
                <a:gd name="connsiteX0" fmla="*/ 16830 w 17371"/>
                <a:gd name="connsiteY0" fmla="*/ 10428 h 20181"/>
                <a:gd name="connsiteX1" fmla="*/ 11738 w 17371"/>
                <a:gd name="connsiteY1" fmla="*/ 0 h 20181"/>
                <a:gd name="connsiteX2" fmla="*/ 4617 w 17371"/>
                <a:gd name="connsiteY2" fmla="*/ 3153 h 20181"/>
                <a:gd name="connsiteX3" fmla="*/ 574 w 17371"/>
                <a:gd name="connsiteY3" fmla="*/ 9815 h 20181"/>
                <a:gd name="connsiteX4" fmla="*/ 5604 w 17371"/>
                <a:gd name="connsiteY4" fmla="*/ 20181 h 20181"/>
                <a:gd name="connsiteX5" fmla="*/ 12750 w 17371"/>
                <a:gd name="connsiteY5" fmla="*/ 17065 h 20181"/>
                <a:gd name="connsiteX6" fmla="*/ 16830 w 17371"/>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1" h="20181">
                  <a:moveTo>
                    <a:pt x="16830" y="10428"/>
                  </a:moveTo>
                  <a:cubicBezTo>
                    <a:pt x="18486" y="4846"/>
                    <a:pt x="16216" y="184"/>
                    <a:pt x="11738" y="0"/>
                  </a:cubicBezTo>
                  <a:cubicBezTo>
                    <a:pt x="9101" y="300"/>
                    <a:pt x="6610" y="1399"/>
                    <a:pt x="4617" y="3153"/>
                  </a:cubicBezTo>
                  <a:cubicBezTo>
                    <a:pt x="2623" y="4907"/>
                    <a:pt x="1212" y="7232"/>
                    <a:pt x="574" y="9815"/>
                  </a:cubicBezTo>
                  <a:cubicBezTo>
                    <a:pt x="-1143" y="15335"/>
                    <a:pt x="1126" y="19997"/>
                    <a:pt x="5604" y="20181"/>
                  </a:cubicBezTo>
                  <a:cubicBezTo>
                    <a:pt x="8248" y="19899"/>
                    <a:pt x="10745" y="18813"/>
                    <a:pt x="12750" y="17065"/>
                  </a:cubicBezTo>
                  <a:cubicBezTo>
                    <a:pt x="14756" y="15323"/>
                    <a:pt x="16179" y="13004"/>
                    <a:pt x="16830" y="10428"/>
                  </a:cubicBezTo>
                  <a:close/>
                </a:path>
              </a:pathLst>
            </a:custGeom>
            <a:solidFill>
              <a:srgbClr val="161616"/>
            </a:solidFill>
            <a:ln w="6134" cap="flat">
              <a:noFill/>
              <a:prstDash val="solid"/>
              <a:miter/>
            </a:ln>
          </p:spPr>
          <p:txBody>
            <a:bodyPr rtlCol="0" anchor="ctr"/>
            <a:lstStyle/>
            <a:p>
              <a:endParaRPr lang="en-AU"/>
            </a:p>
          </p:txBody>
        </p:sp>
        <p:sp>
          <p:nvSpPr>
            <p:cNvPr id="479" name="Freeform: Shape 478">
              <a:extLst>
                <a:ext uri="{FF2B5EF4-FFF2-40B4-BE49-F238E27FC236}">
                  <a16:creationId xmlns:a16="http://schemas.microsoft.com/office/drawing/2014/main" id="{C8422EA8-1CDB-49F1-9540-EEEFF1AB6522}"/>
                </a:ext>
              </a:extLst>
            </p:cNvPr>
            <p:cNvSpPr/>
            <p:nvPr/>
          </p:nvSpPr>
          <p:spPr>
            <a:xfrm>
              <a:off x="5649805" y="1613715"/>
              <a:ext cx="22060" cy="24536"/>
            </a:xfrm>
            <a:custGeom>
              <a:avLst/>
              <a:gdLst>
                <a:gd name="connsiteX0" fmla="*/ 8246 w 22060"/>
                <a:gd name="connsiteY0" fmla="*/ 24537 h 24536"/>
                <a:gd name="connsiteX1" fmla="*/ 7878 w 22060"/>
                <a:gd name="connsiteY1" fmla="*/ 24537 h 24536"/>
                <a:gd name="connsiteX2" fmla="*/ 4437 w 22060"/>
                <a:gd name="connsiteY2" fmla="*/ 23617 h 24536"/>
                <a:gd name="connsiteX3" fmla="*/ 1744 w 22060"/>
                <a:gd name="connsiteY3" fmla="*/ 21286 h 24536"/>
                <a:gd name="connsiteX4" fmla="*/ 63 w 22060"/>
                <a:gd name="connsiteY4" fmla="*/ 16341 h 24536"/>
                <a:gd name="connsiteX5" fmla="*/ 701 w 22060"/>
                <a:gd name="connsiteY5" fmla="*/ 11164 h 24536"/>
                <a:gd name="connsiteX6" fmla="*/ 5621 w 22060"/>
                <a:gd name="connsiteY6" fmla="*/ 3417 h 24536"/>
                <a:gd name="connsiteX7" fmla="*/ 14135 w 22060"/>
                <a:gd name="connsiteY7" fmla="*/ 0 h 24536"/>
                <a:gd name="connsiteX8" fmla="*/ 17601 w 22060"/>
                <a:gd name="connsiteY8" fmla="*/ 871 h 24536"/>
                <a:gd name="connsiteX9" fmla="*/ 20269 w 22060"/>
                <a:gd name="connsiteY9" fmla="*/ 3251 h 24536"/>
                <a:gd name="connsiteX10" fmla="*/ 21993 w 22060"/>
                <a:gd name="connsiteY10" fmla="*/ 8183 h 24536"/>
                <a:gd name="connsiteX11" fmla="*/ 21373 w 22060"/>
                <a:gd name="connsiteY11" fmla="*/ 13372 h 24536"/>
                <a:gd name="connsiteX12" fmla="*/ 16521 w 22060"/>
                <a:gd name="connsiteY12" fmla="*/ 20960 h 24536"/>
                <a:gd name="connsiteX13" fmla="*/ 8246 w 22060"/>
                <a:gd name="connsiteY13" fmla="*/ 24537 h 24536"/>
                <a:gd name="connsiteX14" fmla="*/ 13828 w 22060"/>
                <a:gd name="connsiteY14" fmla="*/ 4355 h 24536"/>
                <a:gd name="connsiteX15" fmla="*/ 8277 w 22060"/>
                <a:gd name="connsiteY15" fmla="*/ 7116 h 24536"/>
                <a:gd name="connsiteX16" fmla="*/ 5118 w 22060"/>
                <a:gd name="connsiteY16" fmla="*/ 12452 h 24536"/>
                <a:gd name="connsiteX17" fmla="*/ 4633 w 22060"/>
                <a:gd name="connsiteY17" fmla="*/ 15556 h 24536"/>
                <a:gd name="connsiteX18" fmla="*/ 5486 w 22060"/>
                <a:gd name="connsiteY18" fmla="*/ 18587 h 24536"/>
                <a:gd name="connsiteX19" fmla="*/ 6614 w 22060"/>
                <a:gd name="connsiteY19" fmla="*/ 19568 h 24536"/>
                <a:gd name="connsiteX20" fmla="*/ 8062 w 22060"/>
                <a:gd name="connsiteY20" fmla="*/ 19936 h 24536"/>
                <a:gd name="connsiteX21" fmla="*/ 13761 w 22060"/>
                <a:gd name="connsiteY21" fmla="*/ 17212 h 24536"/>
                <a:gd name="connsiteX22" fmla="*/ 16957 w 22060"/>
                <a:gd name="connsiteY22" fmla="*/ 11777 h 24536"/>
                <a:gd name="connsiteX23" fmla="*/ 17423 w 22060"/>
                <a:gd name="connsiteY23" fmla="*/ 8661 h 24536"/>
                <a:gd name="connsiteX24" fmla="*/ 16527 w 22060"/>
                <a:gd name="connsiteY24" fmla="*/ 5643 h 24536"/>
                <a:gd name="connsiteX25" fmla="*/ 15423 w 22060"/>
                <a:gd name="connsiteY25" fmla="*/ 4699 h 24536"/>
                <a:gd name="connsiteX26" fmla="*/ 14012 w 22060"/>
                <a:gd name="connsiteY26" fmla="*/ 4355 h 24536"/>
                <a:gd name="connsiteX27" fmla="*/ 13828 w 22060"/>
                <a:gd name="connsiteY27" fmla="*/ 4355 h 2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536">
                  <a:moveTo>
                    <a:pt x="8246" y="24537"/>
                  </a:moveTo>
                  <a:lnTo>
                    <a:pt x="7878" y="24537"/>
                  </a:lnTo>
                  <a:cubicBezTo>
                    <a:pt x="6676" y="24494"/>
                    <a:pt x="5498" y="24181"/>
                    <a:pt x="4437" y="23617"/>
                  </a:cubicBezTo>
                  <a:cubicBezTo>
                    <a:pt x="3376" y="23058"/>
                    <a:pt x="2455" y="22255"/>
                    <a:pt x="1744" y="21286"/>
                  </a:cubicBezTo>
                  <a:cubicBezTo>
                    <a:pt x="818" y="19789"/>
                    <a:pt x="241" y="18096"/>
                    <a:pt x="63" y="16341"/>
                  </a:cubicBezTo>
                  <a:cubicBezTo>
                    <a:pt x="-121" y="14593"/>
                    <a:pt x="100" y="12820"/>
                    <a:pt x="701" y="11164"/>
                  </a:cubicBezTo>
                  <a:cubicBezTo>
                    <a:pt x="1492" y="8128"/>
                    <a:pt x="3210" y="5423"/>
                    <a:pt x="5621" y="3417"/>
                  </a:cubicBezTo>
                  <a:cubicBezTo>
                    <a:pt x="8031" y="1417"/>
                    <a:pt x="11013" y="221"/>
                    <a:pt x="14135" y="0"/>
                  </a:cubicBezTo>
                  <a:cubicBezTo>
                    <a:pt x="15343" y="6"/>
                    <a:pt x="16533" y="307"/>
                    <a:pt x="17601" y="871"/>
                  </a:cubicBezTo>
                  <a:cubicBezTo>
                    <a:pt x="18674" y="1435"/>
                    <a:pt x="19588" y="2251"/>
                    <a:pt x="20269" y="3251"/>
                  </a:cubicBezTo>
                  <a:cubicBezTo>
                    <a:pt x="21214" y="4742"/>
                    <a:pt x="21803" y="6429"/>
                    <a:pt x="21993" y="8183"/>
                  </a:cubicBezTo>
                  <a:cubicBezTo>
                    <a:pt x="22183" y="9937"/>
                    <a:pt x="21974" y="11710"/>
                    <a:pt x="21373" y="13372"/>
                  </a:cubicBezTo>
                  <a:cubicBezTo>
                    <a:pt x="20551" y="16329"/>
                    <a:pt x="18858" y="18973"/>
                    <a:pt x="16521" y="20960"/>
                  </a:cubicBezTo>
                  <a:cubicBezTo>
                    <a:pt x="14178" y="22954"/>
                    <a:pt x="11301" y="24193"/>
                    <a:pt x="8246" y="24537"/>
                  </a:cubicBezTo>
                  <a:close/>
                  <a:moveTo>
                    <a:pt x="13828" y="4355"/>
                  </a:moveTo>
                  <a:cubicBezTo>
                    <a:pt x="11749" y="4717"/>
                    <a:pt x="9822" y="5674"/>
                    <a:pt x="8277" y="7116"/>
                  </a:cubicBezTo>
                  <a:cubicBezTo>
                    <a:pt x="6731" y="8551"/>
                    <a:pt x="5633" y="10403"/>
                    <a:pt x="5118" y="12452"/>
                  </a:cubicBezTo>
                  <a:cubicBezTo>
                    <a:pt x="4737" y="13440"/>
                    <a:pt x="4572" y="14501"/>
                    <a:pt x="4633" y="15556"/>
                  </a:cubicBezTo>
                  <a:cubicBezTo>
                    <a:pt x="4694" y="16617"/>
                    <a:pt x="4989" y="17648"/>
                    <a:pt x="5486" y="18587"/>
                  </a:cubicBezTo>
                  <a:cubicBezTo>
                    <a:pt x="5780" y="18997"/>
                    <a:pt x="6166" y="19335"/>
                    <a:pt x="6614" y="19568"/>
                  </a:cubicBezTo>
                  <a:cubicBezTo>
                    <a:pt x="7062" y="19807"/>
                    <a:pt x="7559" y="19930"/>
                    <a:pt x="8062" y="19936"/>
                  </a:cubicBezTo>
                  <a:cubicBezTo>
                    <a:pt x="10191" y="19617"/>
                    <a:pt x="12172" y="18666"/>
                    <a:pt x="13761" y="17212"/>
                  </a:cubicBezTo>
                  <a:cubicBezTo>
                    <a:pt x="15343" y="15759"/>
                    <a:pt x="16460" y="13869"/>
                    <a:pt x="16957" y="11777"/>
                  </a:cubicBezTo>
                  <a:cubicBezTo>
                    <a:pt x="17337" y="10784"/>
                    <a:pt x="17496" y="9723"/>
                    <a:pt x="17423" y="8661"/>
                  </a:cubicBezTo>
                  <a:cubicBezTo>
                    <a:pt x="17349" y="7600"/>
                    <a:pt x="17042" y="6570"/>
                    <a:pt x="16527" y="5643"/>
                  </a:cubicBezTo>
                  <a:cubicBezTo>
                    <a:pt x="16239" y="5245"/>
                    <a:pt x="15865" y="4920"/>
                    <a:pt x="15423" y="4699"/>
                  </a:cubicBezTo>
                  <a:cubicBezTo>
                    <a:pt x="14988" y="4472"/>
                    <a:pt x="14503" y="4355"/>
                    <a:pt x="14012" y="4355"/>
                  </a:cubicBezTo>
                  <a:lnTo>
                    <a:pt x="13828" y="4355"/>
                  </a:lnTo>
                  <a:close/>
                </a:path>
              </a:pathLst>
            </a:custGeom>
            <a:solidFill>
              <a:srgbClr val="0E0E0E"/>
            </a:solidFill>
            <a:ln w="6134" cap="flat">
              <a:noFill/>
              <a:prstDash val="solid"/>
              <a:miter/>
            </a:ln>
          </p:spPr>
          <p:txBody>
            <a:bodyPr rtlCol="0" anchor="ctr"/>
            <a:lstStyle/>
            <a:p>
              <a:endParaRPr lang="en-AU"/>
            </a:p>
          </p:txBody>
        </p:sp>
        <p:sp>
          <p:nvSpPr>
            <p:cNvPr id="480" name="Freeform: Shape 479">
              <a:extLst>
                <a:ext uri="{FF2B5EF4-FFF2-40B4-BE49-F238E27FC236}">
                  <a16:creationId xmlns:a16="http://schemas.microsoft.com/office/drawing/2014/main" id="{1E84FF40-696D-46FA-B0D7-331A8A64742D}"/>
                </a:ext>
              </a:extLst>
            </p:cNvPr>
            <p:cNvSpPr/>
            <p:nvPr/>
          </p:nvSpPr>
          <p:spPr>
            <a:xfrm>
              <a:off x="5661096" y="1649293"/>
              <a:ext cx="17402" cy="20242"/>
            </a:xfrm>
            <a:custGeom>
              <a:avLst/>
              <a:gdLst>
                <a:gd name="connsiteX0" fmla="*/ 16829 w 17402"/>
                <a:gd name="connsiteY0" fmla="*/ 10428 h 20242"/>
                <a:gd name="connsiteX1" fmla="*/ 11738 w 17402"/>
                <a:gd name="connsiteY1" fmla="*/ 0 h 20242"/>
                <a:gd name="connsiteX2" fmla="*/ 4622 w 17402"/>
                <a:gd name="connsiteY2" fmla="*/ 3165 h 20242"/>
                <a:gd name="connsiteX3" fmla="*/ 573 w 17402"/>
                <a:gd name="connsiteY3" fmla="*/ 9815 h 20242"/>
                <a:gd name="connsiteX4" fmla="*/ 5665 w 17402"/>
                <a:gd name="connsiteY4" fmla="*/ 20243 h 20242"/>
                <a:gd name="connsiteX5" fmla="*/ 12780 w 17402"/>
                <a:gd name="connsiteY5" fmla="*/ 17078 h 20242"/>
                <a:gd name="connsiteX6" fmla="*/ 16829 w 17402"/>
                <a:gd name="connsiteY6" fmla="*/ 10428 h 2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242">
                  <a:moveTo>
                    <a:pt x="16829" y="10428"/>
                  </a:moveTo>
                  <a:cubicBezTo>
                    <a:pt x="18546" y="4846"/>
                    <a:pt x="16277" y="184"/>
                    <a:pt x="11738" y="0"/>
                  </a:cubicBezTo>
                  <a:cubicBezTo>
                    <a:pt x="9100" y="307"/>
                    <a:pt x="6615" y="1411"/>
                    <a:pt x="4622" y="3165"/>
                  </a:cubicBezTo>
                  <a:cubicBezTo>
                    <a:pt x="2628" y="4920"/>
                    <a:pt x="1217" y="7238"/>
                    <a:pt x="573" y="9815"/>
                  </a:cubicBezTo>
                  <a:cubicBezTo>
                    <a:pt x="-1144" y="15397"/>
                    <a:pt x="1125" y="20059"/>
                    <a:pt x="5665" y="20243"/>
                  </a:cubicBezTo>
                  <a:cubicBezTo>
                    <a:pt x="8302" y="19936"/>
                    <a:pt x="10787" y="18832"/>
                    <a:pt x="12780" y="17078"/>
                  </a:cubicBezTo>
                  <a:cubicBezTo>
                    <a:pt x="14774" y="15323"/>
                    <a:pt x="16185" y="13004"/>
                    <a:pt x="16829" y="10428"/>
                  </a:cubicBezTo>
                  <a:close/>
                </a:path>
              </a:pathLst>
            </a:custGeom>
            <a:solidFill>
              <a:srgbClr val="161616"/>
            </a:solidFill>
            <a:ln w="6134" cap="flat">
              <a:noFill/>
              <a:prstDash val="solid"/>
              <a:miter/>
            </a:ln>
          </p:spPr>
          <p:txBody>
            <a:bodyPr rtlCol="0" anchor="ctr"/>
            <a:lstStyle/>
            <a:p>
              <a:endParaRPr lang="en-AU"/>
            </a:p>
          </p:txBody>
        </p:sp>
        <p:sp>
          <p:nvSpPr>
            <p:cNvPr id="481" name="Freeform: Shape 480">
              <a:extLst>
                <a:ext uri="{FF2B5EF4-FFF2-40B4-BE49-F238E27FC236}">
                  <a16:creationId xmlns:a16="http://schemas.microsoft.com/office/drawing/2014/main" id="{558C47CE-64C4-47E7-838D-D8B7DFC0D8DB}"/>
                </a:ext>
              </a:extLst>
            </p:cNvPr>
            <p:cNvSpPr/>
            <p:nvPr/>
          </p:nvSpPr>
          <p:spPr>
            <a:xfrm>
              <a:off x="5658754" y="1647024"/>
              <a:ext cx="22150" cy="24782"/>
            </a:xfrm>
            <a:custGeom>
              <a:avLst/>
              <a:gdLst>
                <a:gd name="connsiteX0" fmla="*/ 8252 w 22150"/>
                <a:gd name="connsiteY0" fmla="*/ 24782 h 24782"/>
                <a:gd name="connsiteX1" fmla="*/ 7884 w 22150"/>
                <a:gd name="connsiteY1" fmla="*/ 24782 h 24782"/>
                <a:gd name="connsiteX2" fmla="*/ 4437 w 22150"/>
                <a:gd name="connsiteY2" fmla="*/ 23880 h 24782"/>
                <a:gd name="connsiteX3" fmla="*/ 1750 w 22150"/>
                <a:gd name="connsiteY3" fmla="*/ 21531 h 24782"/>
                <a:gd name="connsiteX4" fmla="*/ 63 w 22150"/>
                <a:gd name="connsiteY4" fmla="*/ 16593 h 24782"/>
                <a:gd name="connsiteX5" fmla="*/ 707 w 22150"/>
                <a:gd name="connsiteY5" fmla="*/ 11409 h 24782"/>
                <a:gd name="connsiteX6" fmla="*/ 5602 w 22150"/>
                <a:gd name="connsiteY6" fmla="*/ 3509 h 24782"/>
                <a:gd name="connsiteX7" fmla="*/ 14202 w 22150"/>
                <a:gd name="connsiteY7" fmla="*/ 0 h 24782"/>
                <a:gd name="connsiteX8" fmla="*/ 17662 w 22150"/>
                <a:gd name="connsiteY8" fmla="*/ 883 h 24782"/>
                <a:gd name="connsiteX9" fmla="*/ 20336 w 22150"/>
                <a:gd name="connsiteY9" fmla="*/ 3251 h 24782"/>
                <a:gd name="connsiteX10" fmla="*/ 22085 w 22150"/>
                <a:gd name="connsiteY10" fmla="*/ 8183 h 24782"/>
                <a:gd name="connsiteX11" fmla="*/ 21440 w 22150"/>
                <a:gd name="connsiteY11" fmla="*/ 13372 h 24782"/>
                <a:gd name="connsiteX12" fmla="*/ 16637 w 22150"/>
                <a:gd name="connsiteY12" fmla="*/ 21144 h 24782"/>
                <a:gd name="connsiteX13" fmla="*/ 8252 w 22150"/>
                <a:gd name="connsiteY13" fmla="*/ 24782 h 24782"/>
                <a:gd name="connsiteX14" fmla="*/ 13834 w 22150"/>
                <a:gd name="connsiteY14" fmla="*/ 4601 h 24782"/>
                <a:gd name="connsiteX15" fmla="*/ 8270 w 22150"/>
                <a:gd name="connsiteY15" fmla="*/ 7386 h 24782"/>
                <a:gd name="connsiteX16" fmla="*/ 5124 w 22150"/>
                <a:gd name="connsiteY16" fmla="*/ 12759 h 24782"/>
                <a:gd name="connsiteX17" fmla="*/ 4621 w 22150"/>
                <a:gd name="connsiteY17" fmla="*/ 15869 h 24782"/>
                <a:gd name="connsiteX18" fmla="*/ 5492 w 22150"/>
                <a:gd name="connsiteY18" fmla="*/ 18893 h 24782"/>
                <a:gd name="connsiteX19" fmla="*/ 6620 w 22150"/>
                <a:gd name="connsiteY19" fmla="*/ 19881 h 24782"/>
                <a:gd name="connsiteX20" fmla="*/ 8068 w 22150"/>
                <a:gd name="connsiteY20" fmla="*/ 20243 h 24782"/>
                <a:gd name="connsiteX21" fmla="*/ 13748 w 22150"/>
                <a:gd name="connsiteY21" fmla="*/ 17507 h 24782"/>
                <a:gd name="connsiteX22" fmla="*/ 16962 w 22150"/>
                <a:gd name="connsiteY22" fmla="*/ 12084 h 24782"/>
                <a:gd name="connsiteX23" fmla="*/ 17465 w 22150"/>
                <a:gd name="connsiteY23" fmla="*/ 8968 h 24782"/>
                <a:gd name="connsiteX24" fmla="*/ 16533 w 22150"/>
                <a:gd name="connsiteY24" fmla="*/ 5950 h 24782"/>
                <a:gd name="connsiteX25" fmla="*/ 15447 w 22150"/>
                <a:gd name="connsiteY25" fmla="*/ 4956 h 24782"/>
                <a:gd name="connsiteX26" fmla="*/ 14018 w 22150"/>
                <a:gd name="connsiteY26" fmla="*/ 4601 h 24782"/>
                <a:gd name="connsiteX27" fmla="*/ 13834 w 2215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0" h="24782">
                  <a:moveTo>
                    <a:pt x="8252" y="24782"/>
                  </a:moveTo>
                  <a:lnTo>
                    <a:pt x="7884" y="24782"/>
                  </a:lnTo>
                  <a:cubicBezTo>
                    <a:pt x="6682" y="24751"/>
                    <a:pt x="5504" y="24445"/>
                    <a:pt x="4437" y="23880"/>
                  </a:cubicBezTo>
                  <a:cubicBezTo>
                    <a:pt x="3375" y="23316"/>
                    <a:pt x="2455" y="22512"/>
                    <a:pt x="1750" y="21531"/>
                  </a:cubicBezTo>
                  <a:cubicBezTo>
                    <a:pt x="817" y="20034"/>
                    <a:pt x="241" y="18347"/>
                    <a:pt x="63" y="16593"/>
                  </a:cubicBezTo>
                  <a:cubicBezTo>
                    <a:pt x="-121" y="14839"/>
                    <a:pt x="100" y="13066"/>
                    <a:pt x="707" y="11409"/>
                  </a:cubicBezTo>
                  <a:cubicBezTo>
                    <a:pt x="1468" y="8324"/>
                    <a:pt x="3179" y="5564"/>
                    <a:pt x="5602" y="3509"/>
                  </a:cubicBezTo>
                  <a:cubicBezTo>
                    <a:pt x="8025" y="1460"/>
                    <a:pt x="11037" y="233"/>
                    <a:pt x="14202" y="0"/>
                  </a:cubicBezTo>
                  <a:cubicBezTo>
                    <a:pt x="15411" y="18"/>
                    <a:pt x="16594" y="319"/>
                    <a:pt x="17662" y="883"/>
                  </a:cubicBezTo>
                  <a:cubicBezTo>
                    <a:pt x="18729" y="1448"/>
                    <a:pt x="19649" y="2263"/>
                    <a:pt x="20336" y="3251"/>
                  </a:cubicBezTo>
                  <a:cubicBezTo>
                    <a:pt x="21293" y="4736"/>
                    <a:pt x="21888" y="6422"/>
                    <a:pt x="22085" y="8183"/>
                  </a:cubicBezTo>
                  <a:cubicBezTo>
                    <a:pt x="22275" y="9937"/>
                    <a:pt x="22054" y="11716"/>
                    <a:pt x="21440" y="13372"/>
                  </a:cubicBezTo>
                  <a:cubicBezTo>
                    <a:pt x="20674" y="16390"/>
                    <a:pt x="18993" y="19108"/>
                    <a:pt x="16637" y="21144"/>
                  </a:cubicBezTo>
                  <a:cubicBezTo>
                    <a:pt x="14282" y="23181"/>
                    <a:pt x="11356" y="24451"/>
                    <a:pt x="8252" y="24782"/>
                  </a:cubicBezTo>
                  <a:close/>
                  <a:moveTo>
                    <a:pt x="13834" y="4601"/>
                  </a:moveTo>
                  <a:cubicBezTo>
                    <a:pt x="11749" y="4969"/>
                    <a:pt x="9816" y="5938"/>
                    <a:pt x="8270" y="7386"/>
                  </a:cubicBezTo>
                  <a:cubicBezTo>
                    <a:pt x="6718" y="8833"/>
                    <a:pt x="5627" y="10698"/>
                    <a:pt x="5124" y="12759"/>
                  </a:cubicBezTo>
                  <a:cubicBezTo>
                    <a:pt x="4731" y="13747"/>
                    <a:pt x="4559" y="14808"/>
                    <a:pt x="4621" y="15869"/>
                  </a:cubicBezTo>
                  <a:cubicBezTo>
                    <a:pt x="4682" y="16930"/>
                    <a:pt x="4983" y="17961"/>
                    <a:pt x="5492" y="18893"/>
                  </a:cubicBezTo>
                  <a:cubicBezTo>
                    <a:pt x="5786" y="19304"/>
                    <a:pt x="6173" y="19642"/>
                    <a:pt x="6620" y="19881"/>
                  </a:cubicBezTo>
                  <a:cubicBezTo>
                    <a:pt x="7068" y="20114"/>
                    <a:pt x="7565" y="20237"/>
                    <a:pt x="8068" y="20243"/>
                  </a:cubicBezTo>
                  <a:cubicBezTo>
                    <a:pt x="10190" y="19905"/>
                    <a:pt x="12166" y="18955"/>
                    <a:pt x="13748" y="17507"/>
                  </a:cubicBezTo>
                  <a:cubicBezTo>
                    <a:pt x="15331" y="16053"/>
                    <a:pt x="16447" y="14170"/>
                    <a:pt x="16962" y="12084"/>
                  </a:cubicBezTo>
                  <a:cubicBezTo>
                    <a:pt x="17367" y="11097"/>
                    <a:pt x="17539" y="10029"/>
                    <a:pt x="17465" y="8968"/>
                  </a:cubicBezTo>
                  <a:cubicBezTo>
                    <a:pt x="17392" y="7901"/>
                    <a:pt x="17073" y="6870"/>
                    <a:pt x="16533" y="5950"/>
                  </a:cubicBezTo>
                  <a:cubicBezTo>
                    <a:pt x="16263" y="5533"/>
                    <a:pt x="15889" y="5196"/>
                    <a:pt x="15447" y="4956"/>
                  </a:cubicBezTo>
                  <a:cubicBezTo>
                    <a:pt x="15012" y="4723"/>
                    <a:pt x="14521" y="4601"/>
                    <a:pt x="14018" y="4601"/>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482" name="Freeform: Shape 481">
              <a:extLst>
                <a:ext uri="{FF2B5EF4-FFF2-40B4-BE49-F238E27FC236}">
                  <a16:creationId xmlns:a16="http://schemas.microsoft.com/office/drawing/2014/main" id="{CFDF9448-5895-4710-B4DC-494040C501D4}"/>
                </a:ext>
              </a:extLst>
            </p:cNvPr>
            <p:cNvSpPr/>
            <p:nvPr/>
          </p:nvSpPr>
          <p:spPr>
            <a:xfrm>
              <a:off x="5697840" y="1650704"/>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8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905"/>
                    <a:pt x="10793" y="18820"/>
                    <a:pt x="12793" y="17071"/>
                  </a:cubicBezTo>
                  <a:cubicBezTo>
                    <a:pt x="14792" y="15329"/>
                    <a:pt x="16203" y="13004"/>
                    <a:pt x="16829" y="10428"/>
                  </a:cubicBezTo>
                  <a:cubicBezTo>
                    <a:pt x="18546" y="4846"/>
                    <a:pt x="16277" y="184"/>
                    <a:pt x="11738" y="0"/>
                  </a:cubicBezTo>
                  <a:cubicBezTo>
                    <a:pt x="9100" y="307"/>
                    <a:pt x="6622" y="1411"/>
                    <a:pt x="4628" y="3165"/>
                  </a:cubicBezTo>
                  <a:cubicBezTo>
                    <a:pt x="2628" y="4920"/>
                    <a:pt x="1218"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483" name="Freeform: Shape 482">
              <a:extLst>
                <a:ext uri="{FF2B5EF4-FFF2-40B4-BE49-F238E27FC236}">
                  <a16:creationId xmlns:a16="http://schemas.microsoft.com/office/drawing/2014/main" id="{9BE514A2-20E8-4C0D-AE81-9754988FDE10}"/>
                </a:ext>
              </a:extLst>
            </p:cNvPr>
            <p:cNvSpPr/>
            <p:nvPr/>
          </p:nvSpPr>
          <p:spPr>
            <a:xfrm>
              <a:off x="5695495" y="1648435"/>
              <a:ext cx="22150" cy="24781"/>
            </a:xfrm>
            <a:custGeom>
              <a:avLst/>
              <a:gdLst>
                <a:gd name="connsiteX0" fmla="*/ 8255 w 22150"/>
                <a:gd name="connsiteY0" fmla="*/ 24782 h 24781"/>
                <a:gd name="connsiteX1" fmla="*/ 7887 w 22150"/>
                <a:gd name="connsiteY1" fmla="*/ 24782 h 24781"/>
                <a:gd name="connsiteX2" fmla="*/ 4440 w 22150"/>
                <a:gd name="connsiteY2" fmla="*/ 23880 h 24781"/>
                <a:gd name="connsiteX3" fmla="*/ 1753 w 22150"/>
                <a:gd name="connsiteY3" fmla="*/ 21531 h 24781"/>
                <a:gd name="connsiteX4" fmla="*/ 60 w 22150"/>
                <a:gd name="connsiteY4" fmla="*/ 16593 h 24781"/>
                <a:gd name="connsiteX5" fmla="*/ 710 w 22150"/>
                <a:gd name="connsiteY5" fmla="*/ 11409 h 24781"/>
                <a:gd name="connsiteX6" fmla="*/ 5605 w 22150"/>
                <a:gd name="connsiteY6" fmla="*/ 3509 h 24781"/>
                <a:gd name="connsiteX7" fmla="*/ 14205 w 22150"/>
                <a:gd name="connsiteY7" fmla="*/ 0 h 24781"/>
                <a:gd name="connsiteX8" fmla="*/ 17665 w 22150"/>
                <a:gd name="connsiteY8" fmla="*/ 883 h 24781"/>
                <a:gd name="connsiteX9" fmla="*/ 20339 w 22150"/>
                <a:gd name="connsiteY9" fmla="*/ 3251 h 24781"/>
                <a:gd name="connsiteX10" fmla="*/ 22081 w 22150"/>
                <a:gd name="connsiteY10" fmla="*/ 8183 h 24781"/>
                <a:gd name="connsiteX11" fmla="*/ 21443 w 22150"/>
                <a:gd name="connsiteY11" fmla="*/ 13372 h 24781"/>
                <a:gd name="connsiteX12" fmla="*/ 16622 w 22150"/>
                <a:gd name="connsiteY12" fmla="*/ 21126 h 24781"/>
                <a:gd name="connsiteX13" fmla="*/ 8255 w 22150"/>
                <a:gd name="connsiteY13" fmla="*/ 24782 h 24781"/>
                <a:gd name="connsiteX14" fmla="*/ 8255 w 22150"/>
                <a:gd name="connsiteY14" fmla="*/ 20181 h 24781"/>
                <a:gd name="connsiteX15" fmla="*/ 13892 w 22150"/>
                <a:gd name="connsiteY15" fmla="*/ 17396 h 24781"/>
                <a:gd name="connsiteX16" fmla="*/ 17149 w 22150"/>
                <a:gd name="connsiteY16" fmla="*/ 12023 h 24781"/>
                <a:gd name="connsiteX17" fmla="*/ 17652 w 22150"/>
                <a:gd name="connsiteY17" fmla="*/ 8907 h 24781"/>
                <a:gd name="connsiteX18" fmla="*/ 16720 w 22150"/>
                <a:gd name="connsiteY18" fmla="*/ 5889 h 24781"/>
                <a:gd name="connsiteX19" fmla="*/ 15634 w 22150"/>
                <a:gd name="connsiteY19" fmla="*/ 4895 h 24781"/>
                <a:gd name="connsiteX20" fmla="*/ 14205 w 22150"/>
                <a:gd name="connsiteY20" fmla="*/ 4539 h 24781"/>
                <a:gd name="connsiteX21" fmla="*/ 8556 w 22150"/>
                <a:gd name="connsiteY21" fmla="*/ 7306 h 24781"/>
                <a:gd name="connsiteX22" fmla="*/ 5311 w 22150"/>
                <a:gd name="connsiteY22" fmla="*/ 12698 h 24781"/>
                <a:gd name="connsiteX23" fmla="*/ 4808 w 22150"/>
                <a:gd name="connsiteY23" fmla="*/ 15808 h 24781"/>
                <a:gd name="connsiteX24" fmla="*/ 5679 w 22150"/>
                <a:gd name="connsiteY24" fmla="*/ 18832 h 24781"/>
                <a:gd name="connsiteX25" fmla="*/ 6807 w 22150"/>
                <a:gd name="connsiteY25" fmla="*/ 19819 h 24781"/>
                <a:gd name="connsiteX26" fmla="*/ 8255 w 22150"/>
                <a:gd name="connsiteY26"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50" h="24781">
                  <a:moveTo>
                    <a:pt x="8255" y="24782"/>
                  </a:moveTo>
                  <a:lnTo>
                    <a:pt x="7887" y="24782"/>
                  </a:lnTo>
                  <a:cubicBezTo>
                    <a:pt x="6685" y="24751"/>
                    <a:pt x="5501" y="24438"/>
                    <a:pt x="4440" y="23880"/>
                  </a:cubicBezTo>
                  <a:cubicBezTo>
                    <a:pt x="3372" y="23316"/>
                    <a:pt x="2452" y="22512"/>
                    <a:pt x="1753" y="21531"/>
                  </a:cubicBezTo>
                  <a:cubicBezTo>
                    <a:pt x="820" y="20034"/>
                    <a:pt x="244" y="18347"/>
                    <a:pt x="60" y="16593"/>
                  </a:cubicBezTo>
                  <a:cubicBezTo>
                    <a:pt x="-118" y="14838"/>
                    <a:pt x="103" y="13066"/>
                    <a:pt x="710" y="11409"/>
                  </a:cubicBezTo>
                  <a:cubicBezTo>
                    <a:pt x="1464" y="8324"/>
                    <a:pt x="3182" y="5564"/>
                    <a:pt x="5605" y="3509"/>
                  </a:cubicBezTo>
                  <a:cubicBezTo>
                    <a:pt x="8028" y="1460"/>
                    <a:pt x="11040" y="233"/>
                    <a:pt x="14205" y="0"/>
                  </a:cubicBezTo>
                  <a:cubicBezTo>
                    <a:pt x="15413" y="18"/>
                    <a:pt x="16597" y="319"/>
                    <a:pt x="17665" y="883"/>
                  </a:cubicBezTo>
                  <a:cubicBezTo>
                    <a:pt x="18732" y="1448"/>
                    <a:pt x="19646" y="2263"/>
                    <a:pt x="20339" y="3251"/>
                  </a:cubicBezTo>
                  <a:cubicBezTo>
                    <a:pt x="21296" y="4736"/>
                    <a:pt x="21891" y="6422"/>
                    <a:pt x="22081" y="8183"/>
                  </a:cubicBezTo>
                  <a:cubicBezTo>
                    <a:pt x="22278" y="9937"/>
                    <a:pt x="22057" y="11716"/>
                    <a:pt x="21443" y="13372"/>
                  </a:cubicBezTo>
                  <a:cubicBezTo>
                    <a:pt x="20658" y="16384"/>
                    <a:pt x="18977" y="19090"/>
                    <a:pt x="16622" y="21126"/>
                  </a:cubicBezTo>
                  <a:cubicBezTo>
                    <a:pt x="14266" y="23163"/>
                    <a:pt x="11353" y="24438"/>
                    <a:pt x="8255" y="24782"/>
                  </a:cubicBezTo>
                  <a:close/>
                  <a:moveTo>
                    <a:pt x="8255" y="20181"/>
                  </a:moveTo>
                  <a:cubicBezTo>
                    <a:pt x="10359" y="19807"/>
                    <a:pt x="12316" y="18844"/>
                    <a:pt x="13892" y="17396"/>
                  </a:cubicBezTo>
                  <a:cubicBezTo>
                    <a:pt x="15469" y="15955"/>
                    <a:pt x="16597" y="14090"/>
                    <a:pt x="17149" y="12023"/>
                  </a:cubicBezTo>
                  <a:cubicBezTo>
                    <a:pt x="17554" y="11035"/>
                    <a:pt x="17726" y="9968"/>
                    <a:pt x="17652" y="8907"/>
                  </a:cubicBezTo>
                  <a:cubicBezTo>
                    <a:pt x="17579" y="7839"/>
                    <a:pt x="17260" y="6809"/>
                    <a:pt x="16720" y="5889"/>
                  </a:cubicBezTo>
                  <a:cubicBezTo>
                    <a:pt x="16444" y="5472"/>
                    <a:pt x="16070" y="5134"/>
                    <a:pt x="15634" y="4895"/>
                  </a:cubicBezTo>
                  <a:cubicBezTo>
                    <a:pt x="15193" y="4662"/>
                    <a:pt x="14702" y="4539"/>
                    <a:pt x="14205" y="4539"/>
                  </a:cubicBezTo>
                  <a:cubicBezTo>
                    <a:pt x="12095" y="4895"/>
                    <a:pt x="10132" y="5858"/>
                    <a:pt x="8556" y="7306"/>
                  </a:cubicBezTo>
                  <a:cubicBezTo>
                    <a:pt x="6973" y="8753"/>
                    <a:pt x="5850" y="10624"/>
                    <a:pt x="5311" y="12698"/>
                  </a:cubicBezTo>
                  <a:cubicBezTo>
                    <a:pt x="4912" y="13685"/>
                    <a:pt x="4740" y="14746"/>
                    <a:pt x="4808" y="15808"/>
                  </a:cubicBezTo>
                  <a:cubicBezTo>
                    <a:pt x="4869" y="16869"/>
                    <a:pt x="5169" y="17899"/>
                    <a:pt x="5679" y="18832"/>
                  </a:cubicBezTo>
                  <a:cubicBezTo>
                    <a:pt x="5973" y="19243"/>
                    <a:pt x="6359" y="19580"/>
                    <a:pt x="6807" y="19819"/>
                  </a:cubicBezTo>
                  <a:cubicBezTo>
                    <a:pt x="7255" y="20052"/>
                    <a:pt x="7752" y="20175"/>
                    <a:pt x="8255" y="20181"/>
                  </a:cubicBezTo>
                  <a:close/>
                </a:path>
              </a:pathLst>
            </a:custGeom>
            <a:solidFill>
              <a:srgbClr val="0E0E0E"/>
            </a:solidFill>
            <a:ln w="6134" cap="flat">
              <a:noFill/>
              <a:prstDash val="solid"/>
              <a:miter/>
            </a:ln>
          </p:spPr>
          <p:txBody>
            <a:bodyPr rtlCol="0" anchor="ctr"/>
            <a:lstStyle/>
            <a:p>
              <a:endParaRPr lang="en-AU"/>
            </a:p>
          </p:txBody>
        </p:sp>
        <p:sp>
          <p:nvSpPr>
            <p:cNvPr id="484" name="Freeform: Shape 483">
              <a:extLst>
                <a:ext uri="{FF2B5EF4-FFF2-40B4-BE49-F238E27FC236}">
                  <a16:creationId xmlns:a16="http://schemas.microsoft.com/office/drawing/2014/main" id="{EE7F7C17-CD98-4773-9444-63554D47E53A}"/>
                </a:ext>
              </a:extLst>
            </p:cNvPr>
            <p:cNvSpPr/>
            <p:nvPr/>
          </p:nvSpPr>
          <p:spPr>
            <a:xfrm>
              <a:off x="5734522" y="1652115"/>
              <a:ext cx="17402" cy="20181"/>
            </a:xfrm>
            <a:custGeom>
              <a:avLst/>
              <a:gdLst>
                <a:gd name="connsiteX0" fmla="*/ 573 w 17402"/>
                <a:gd name="connsiteY0" fmla="*/ 9815 h 20181"/>
                <a:gd name="connsiteX1" fmla="*/ 5665 w 17402"/>
                <a:gd name="connsiteY1" fmla="*/ 20181 h 20181"/>
                <a:gd name="connsiteX2" fmla="*/ 12793 w 17402"/>
                <a:gd name="connsiteY2" fmla="*/ 17072 h 20181"/>
                <a:gd name="connsiteX3" fmla="*/ 16829 w 17402"/>
                <a:gd name="connsiteY3" fmla="*/ 10428 h 20181"/>
                <a:gd name="connsiteX4" fmla="*/ 11737 w 17402"/>
                <a:gd name="connsiteY4" fmla="*/ 0 h 20181"/>
                <a:gd name="connsiteX5" fmla="*/ 4628 w 17402"/>
                <a:gd name="connsiteY5" fmla="*/ 3165 h 20181"/>
                <a:gd name="connsiteX6" fmla="*/ 573 w 17402"/>
                <a:gd name="connsiteY6" fmla="*/ 9815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73" y="9815"/>
                  </a:moveTo>
                  <a:cubicBezTo>
                    <a:pt x="-1144" y="15397"/>
                    <a:pt x="1125" y="20059"/>
                    <a:pt x="5665" y="20181"/>
                  </a:cubicBezTo>
                  <a:cubicBezTo>
                    <a:pt x="8302" y="19906"/>
                    <a:pt x="10793" y="18820"/>
                    <a:pt x="12793" y="17072"/>
                  </a:cubicBezTo>
                  <a:cubicBezTo>
                    <a:pt x="14792" y="15329"/>
                    <a:pt x="16203" y="13005"/>
                    <a:pt x="16829" y="10428"/>
                  </a:cubicBezTo>
                  <a:cubicBezTo>
                    <a:pt x="18546" y="4846"/>
                    <a:pt x="16277" y="184"/>
                    <a:pt x="11737" y="0"/>
                  </a:cubicBezTo>
                  <a:cubicBezTo>
                    <a:pt x="9100" y="307"/>
                    <a:pt x="6622" y="1411"/>
                    <a:pt x="4628" y="3165"/>
                  </a:cubicBezTo>
                  <a:cubicBezTo>
                    <a:pt x="2628" y="4920"/>
                    <a:pt x="1217" y="7238"/>
                    <a:pt x="573" y="9815"/>
                  </a:cubicBezTo>
                  <a:close/>
                </a:path>
              </a:pathLst>
            </a:custGeom>
            <a:solidFill>
              <a:srgbClr val="161616"/>
            </a:solidFill>
            <a:ln w="6134" cap="flat">
              <a:noFill/>
              <a:prstDash val="solid"/>
              <a:miter/>
            </a:ln>
          </p:spPr>
          <p:txBody>
            <a:bodyPr rtlCol="0" anchor="ctr"/>
            <a:lstStyle/>
            <a:p>
              <a:endParaRPr lang="en-AU"/>
            </a:p>
          </p:txBody>
        </p:sp>
        <p:sp>
          <p:nvSpPr>
            <p:cNvPr id="485" name="Freeform: Shape 484">
              <a:extLst>
                <a:ext uri="{FF2B5EF4-FFF2-40B4-BE49-F238E27FC236}">
                  <a16:creationId xmlns:a16="http://schemas.microsoft.com/office/drawing/2014/main" id="{C0884280-59B1-4AFE-82CA-661067347D2A}"/>
                </a:ext>
              </a:extLst>
            </p:cNvPr>
            <p:cNvSpPr/>
            <p:nvPr/>
          </p:nvSpPr>
          <p:spPr>
            <a:xfrm>
              <a:off x="5732239" y="1649845"/>
              <a:ext cx="22091" cy="24782"/>
            </a:xfrm>
            <a:custGeom>
              <a:avLst/>
              <a:gdLst>
                <a:gd name="connsiteX0" fmla="*/ 8255 w 22091"/>
                <a:gd name="connsiteY0" fmla="*/ 24782 h 24782"/>
                <a:gd name="connsiteX1" fmla="*/ 7887 w 22091"/>
                <a:gd name="connsiteY1" fmla="*/ 24782 h 24782"/>
                <a:gd name="connsiteX2" fmla="*/ 4439 w 22091"/>
                <a:gd name="connsiteY2" fmla="*/ 23880 h 24782"/>
                <a:gd name="connsiteX3" fmla="*/ 1753 w 22091"/>
                <a:gd name="connsiteY3" fmla="*/ 21531 h 24782"/>
                <a:gd name="connsiteX4" fmla="*/ 60 w 22091"/>
                <a:gd name="connsiteY4" fmla="*/ 16593 h 24782"/>
                <a:gd name="connsiteX5" fmla="*/ 710 w 22091"/>
                <a:gd name="connsiteY5" fmla="*/ 11410 h 24782"/>
                <a:gd name="connsiteX6" fmla="*/ 5586 w 22091"/>
                <a:gd name="connsiteY6" fmla="*/ 3490 h 24782"/>
                <a:gd name="connsiteX7" fmla="*/ 14205 w 22091"/>
                <a:gd name="connsiteY7" fmla="*/ 0 h 24782"/>
                <a:gd name="connsiteX8" fmla="*/ 17652 w 22091"/>
                <a:gd name="connsiteY8" fmla="*/ 902 h 24782"/>
                <a:gd name="connsiteX9" fmla="*/ 20339 w 22091"/>
                <a:gd name="connsiteY9" fmla="*/ 3251 h 24782"/>
                <a:gd name="connsiteX10" fmla="*/ 22032 w 22091"/>
                <a:gd name="connsiteY10" fmla="*/ 8189 h 24782"/>
                <a:gd name="connsiteX11" fmla="*/ 21382 w 22091"/>
                <a:gd name="connsiteY11" fmla="*/ 13373 h 24782"/>
                <a:gd name="connsiteX12" fmla="*/ 16585 w 22091"/>
                <a:gd name="connsiteY12" fmla="*/ 21108 h 24782"/>
                <a:gd name="connsiteX13" fmla="*/ 8255 w 22091"/>
                <a:gd name="connsiteY13" fmla="*/ 24782 h 24782"/>
                <a:gd name="connsiteX14" fmla="*/ 5126 w 22091"/>
                <a:gd name="connsiteY14" fmla="*/ 12514 h 24782"/>
                <a:gd name="connsiteX15" fmla="*/ 4623 w 22091"/>
                <a:gd name="connsiteY15" fmla="*/ 15630 h 24782"/>
                <a:gd name="connsiteX16" fmla="*/ 5556 w 22091"/>
                <a:gd name="connsiteY16" fmla="*/ 18648 h 24782"/>
                <a:gd name="connsiteX17" fmla="*/ 6642 w 22091"/>
                <a:gd name="connsiteY17" fmla="*/ 19642 h 24782"/>
                <a:gd name="connsiteX18" fmla="*/ 8071 w 22091"/>
                <a:gd name="connsiteY18" fmla="*/ 19997 h 24782"/>
                <a:gd name="connsiteX19" fmla="*/ 13641 w 22091"/>
                <a:gd name="connsiteY19" fmla="*/ 17212 h 24782"/>
                <a:gd name="connsiteX20" fmla="*/ 16781 w 22091"/>
                <a:gd name="connsiteY20" fmla="*/ 11839 h 24782"/>
                <a:gd name="connsiteX21" fmla="*/ 17284 w 22091"/>
                <a:gd name="connsiteY21" fmla="*/ 8723 h 24782"/>
                <a:gd name="connsiteX22" fmla="*/ 16352 w 22091"/>
                <a:gd name="connsiteY22" fmla="*/ 5705 h 24782"/>
                <a:gd name="connsiteX23" fmla="*/ 15266 w 22091"/>
                <a:gd name="connsiteY23" fmla="*/ 4711 h 24782"/>
                <a:gd name="connsiteX24" fmla="*/ 13837 w 22091"/>
                <a:gd name="connsiteY24" fmla="*/ 4355 h 24782"/>
                <a:gd name="connsiteX25" fmla="*/ 8206 w 22091"/>
                <a:gd name="connsiteY25" fmla="*/ 7146 h 24782"/>
                <a:gd name="connsiteX26" fmla="*/ 4942 w 22091"/>
                <a:gd name="connsiteY26" fmla="*/ 12514 h 24782"/>
                <a:gd name="connsiteX27" fmla="*/ 5126 w 22091"/>
                <a:gd name="connsiteY27" fmla="*/ 12514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91" h="24782">
                  <a:moveTo>
                    <a:pt x="8255" y="24782"/>
                  </a:moveTo>
                  <a:lnTo>
                    <a:pt x="7887" y="24782"/>
                  </a:lnTo>
                  <a:cubicBezTo>
                    <a:pt x="6685" y="24751"/>
                    <a:pt x="5501" y="24439"/>
                    <a:pt x="4439" y="23880"/>
                  </a:cubicBezTo>
                  <a:cubicBezTo>
                    <a:pt x="3372" y="23316"/>
                    <a:pt x="2452" y="22512"/>
                    <a:pt x="1753" y="21531"/>
                  </a:cubicBezTo>
                  <a:cubicBezTo>
                    <a:pt x="820" y="20034"/>
                    <a:pt x="244" y="18347"/>
                    <a:pt x="60" y="16593"/>
                  </a:cubicBezTo>
                  <a:cubicBezTo>
                    <a:pt x="-118" y="14839"/>
                    <a:pt x="103" y="13066"/>
                    <a:pt x="710" y="11410"/>
                  </a:cubicBezTo>
                  <a:cubicBezTo>
                    <a:pt x="1446" y="8318"/>
                    <a:pt x="3157" y="5539"/>
                    <a:pt x="5586" y="3490"/>
                  </a:cubicBezTo>
                  <a:cubicBezTo>
                    <a:pt x="8010" y="1435"/>
                    <a:pt x="11034" y="215"/>
                    <a:pt x="14205" y="0"/>
                  </a:cubicBezTo>
                  <a:cubicBezTo>
                    <a:pt x="15407" y="31"/>
                    <a:pt x="16591" y="338"/>
                    <a:pt x="17652" y="902"/>
                  </a:cubicBezTo>
                  <a:cubicBezTo>
                    <a:pt x="18720" y="1466"/>
                    <a:pt x="19640" y="2270"/>
                    <a:pt x="20339" y="3251"/>
                  </a:cubicBezTo>
                  <a:cubicBezTo>
                    <a:pt x="21272" y="4748"/>
                    <a:pt x="21848" y="6435"/>
                    <a:pt x="22032" y="8189"/>
                  </a:cubicBezTo>
                  <a:cubicBezTo>
                    <a:pt x="22210" y="9944"/>
                    <a:pt x="21989" y="11716"/>
                    <a:pt x="21382" y="13373"/>
                  </a:cubicBezTo>
                  <a:cubicBezTo>
                    <a:pt x="20597" y="16378"/>
                    <a:pt x="18928" y="19071"/>
                    <a:pt x="16585" y="21108"/>
                  </a:cubicBezTo>
                  <a:cubicBezTo>
                    <a:pt x="14242" y="23144"/>
                    <a:pt x="11334" y="24426"/>
                    <a:pt x="8255" y="24782"/>
                  </a:cubicBezTo>
                  <a:close/>
                  <a:moveTo>
                    <a:pt x="5126" y="12514"/>
                  </a:moveTo>
                  <a:cubicBezTo>
                    <a:pt x="4722" y="13501"/>
                    <a:pt x="4550" y="14569"/>
                    <a:pt x="4623" y="15630"/>
                  </a:cubicBezTo>
                  <a:cubicBezTo>
                    <a:pt x="4697" y="16697"/>
                    <a:pt x="5016" y="17728"/>
                    <a:pt x="5556" y="18648"/>
                  </a:cubicBezTo>
                  <a:cubicBezTo>
                    <a:pt x="5832" y="19065"/>
                    <a:pt x="6206" y="19402"/>
                    <a:pt x="6642" y="19642"/>
                  </a:cubicBezTo>
                  <a:cubicBezTo>
                    <a:pt x="7083" y="19875"/>
                    <a:pt x="7574" y="19997"/>
                    <a:pt x="8071" y="19997"/>
                  </a:cubicBezTo>
                  <a:cubicBezTo>
                    <a:pt x="10157" y="19629"/>
                    <a:pt x="12089" y="18660"/>
                    <a:pt x="13641" y="17212"/>
                  </a:cubicBezTo>
                  <a:cubicBezTo>
                    <a:pt x="15186" y="15765"/>
                    <a:pt x="16278" y="13900"/>
                    <a:pt x="16781" y="11839"/>
                  </a:cubicBezTo>
                  <a:cubicBezTo>
                    <a:pt x="17186" y="10851"/>
                    <a:pt x="17358" y="9784"/>
                    <a:pt x="17284" y="8723"/>
                  </a:cubicBezTo>
                  <a:cubicBezTo>
                    <a:pt x="17211" y="7656"/>
                    <a:pt x="16892" y="6625"/>
                    <a:pt x="16352" y="5705"/>
                  </a:cubicBezTo>
                  <a:cubicBezTo>
                    <a:pt x="16076" y="5288"/>
                    <a:pt x="15702" y="4950"/>
                    <a:pt x="15266" y="4711"/>
                  </a:cubicBezTo>
                  <a:cubicBezTo>
                    <a:pt x="14825" y="4478"/>
                    <a:pt x="14334" y="4355"/>
                    <a:pt x="13837" y="4355"/>
                  </a:cubicBezTo>
                  <a:cubicBezTo>
                    <a:pt x="11733" y="4736"/>
                    <a:pt x="9782" y="5699"/>
                    <a:pt x="8206" y="7146"/>
                  </a:cubicBezTo>
                  <a:cubicBezTo>
                    <a:pt x="6629" y="8588"/>
                    <a:pt x="5501" y="10453"/>
                    <a:pt x="4942" y="12514"/>
                  </a:cubicBezTo>
                  <a:lnTo>
                    <a:pt x="5126" y="12514"/>
                  </a:lnTo>
                  <a:close/>
                </a:path>
              </a:pathLst>
            </a:custGeom>
            <a:solidFill>
              <a:srgbClr val="0E0E0E"/>
            </a:solidFill>
            <a:ln w="6134" cap="flat">
              <a:noFill/>
              <a:prstDash val="solid"/>
              <a:miter/>
            </a:ln>
          </p:spPr>
          <p:txBody>
            <a:bodyPr rtlCol="0" anchor="ctr"/>
            <a:lstStyle/>
            <a:p>
              <a:endParaRPr lang="en-AU"/>
            </a:p>
          </p:txBody>
        </p:sp>
        <p:sp>
          <p:nvSpPr>
            <p:cNvPr id="486" name="Freeform: Shape 485">
              <a:extLst>
                <a:ext uri="{FF2B5EF4-FFF2-40B4-BE49-F238E27FC236}">
                  <a16:creationId xmlns:a16="http://schemas.microsoft.com/office/drawing/2014/main" id="{35D91636-6D7B-4589-9A40-E49FFF970B3C}"/>
                </a:ext>
              </a:extLst>
            </p:cNvPr>
            <p:cNvSpPr/>
            <p:nvPr/>
          </p:nvSpPr>
          <p:spPr>
            <a:xfrm>
              <a:off x="5771327" y="1653526"/>
              <a:ext cx="17402" cy="20181"/>
            </a:xfrm>
            <a:custGeom>
              <a:avLst/>
              <a:gdLst>
                <a:gd name="connsiteX0" fmla="*/ 11737 w 17402"/>
                <a:gd name="connsiteY0" fmla="*/ 0 h 20181"/>
                <a:gd name="connsiteX1" fmla="*/ 4628 w 17402"/>
                <a:gd name="connsiteY1" fmla="*/ 3165 h 20181"/>
                <a:gd name="connsiteX2" fmla="*/ 573 w 17402"/>
                <a:gd name="connsiteY2" fmla="*/ 9815 h 20181"/>
                <a:gd name="connsiteX3" fmla="*/ 5665 w 17402"/>
                <a:gd name="connsiteY3" fmla="*/ 20181 h 20181"/>
                <a:gd name="connsiteX4" fmla="*/ 12793 w 17402"/>
                <a:gd name="connsiteY4" fmla="*/ 17071 h 20181"/>
                <a:gd name="connsiteX5" fmla="*/ 16829 w 17402"/>
                <a:gd name="connsiteY5" fmla="*/ 10428 h 20181"/>
                <a:gd name="connsiteX6" fmla="*/ 11737 w 17402"/>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1737" y="0"/>
                  </a:moveTo>
                  <a:cubicBezTo>
                    <a:pt x="9100" y="307"/>
                    <a:pt x="6622" y="1411"/>
                    <a:pt x="4628" y="3165"/>
                  </a:cubicBezTo>
                  <a:cubicBezTo>
                    <a:pt x="2628" y="4920"/>
                    <a:pt x="1217" y="7238"/>
                    <a:pt x="573" y="9815"/>
                  </a:cubicBezTo>
                  <a:cubicBezTo>
                    <a:pt x="-1144" y="15397"/>
                    <a:pt x="1125" y="20059"/>
                    <a:pt x="5665" y="20181"/>
                  </a:cubicBezTo>
                  <a:cubicBezTo>
                    <a:pt x="8302" y="19905"/>
                    <a:pt x="10793" y="18820"/>
                    <a:pt x="12793" y="17071"/>
                  </a:cubicBezTo>
                  <a:cubicBezTo>
                    <a:pt x="14792" y="15329"/>
                    <a:pt x="16203" y="13004"/>
                    <a:pt x="16829" y="10428"/>
                  </a:cubicBezTo>
                  <a:cubicBezTo>
                    <a:pt x="18546" y="4846"/>
                    <a:pt x="16277" y="184"/>
                    <a:pt x="11737" y="0"/>
                  </a:cubicBezTo>
                  <a:close/>
                </a:path>
              </a:pathLst>
            </a:custGeom>
            <a:solidFill>
              <a:srgbClr val="161616"/>
            </a:solidFill>
            <a:ln w="6134" cap="flat">
              <a:noFill/>
              <a:prstDash val="solid"/>
              <a:miter/>
            </a:ln>
          </p:spPr>
          <p:txBody>
            <a:bodyPr rtlCol="0" anchor="ctr"/>
            <a:lstStyle/>
            <a:p>
              <a:endParaRPr lang="en-AU"/>
            </a:p>
          </p:txBody>
        </p:sp>
        <p:sp>
          <p:nvSpPr>
            <p:cNvPr id="487" name="Freeform: Shape 486">
              <a:extLst>
                <a:ext uri="{FF2B5EF4-FFF2-40B4-BE49-F238E27FC236}">
                  <a16:creationId xmlns:a16="http://schemas.microsoft.com/office/drawing/2014/main" id="{3064873C-D65D-426B-B2DC-AE880A4564F9}"/>
                </a:ext>
              </a:extLst>
            </p:cNvPr>
            <p:cNvSpPr/>
            <p:nvPr/>
          </p:nvSpPr>
          <p:spPr>
            <a:xfrm>
              <a:off x="5768983" y="1651256"/>
              <a:ext cx="22150" cy="24782"/>
            </a:xfrm>
            <a:custGeom>
              <a:avLst/>
              <a:gdLst>
                <a:gd name="connsiteX0" fmla="*/ 8255 w 22150"/>
                <a:gd name="connsiteY0" fmla="*/ 24782 h 24782"/>
                <a:gd name="connsiteX1" fmla="*/ 7887 w 22150"/>
                <a:gd name="connsiteY1" fmla="*/ 24782 h 24782"/>
                <a:gd name="connsiteX2" fmla="*/ 4439 w 22150"/>
                <a:gd name="connsiteY2" fmla="*/ 23874 h 24782"/>
                <a:gd name="connsiteX3" fmla="*/ 1753 w 22150"/>
                <a:gd name="connsiteY3" fmla="*/ 21531 h 24782"/>
                <a:gd name="connsiteX4" fmla="*/ 60 w 22150"/>
                <a:gd name="connsiteY4" fmla="*/ 16593 h 24782"/>
                <a:gd name="connsiteX5" fmla="*/ 710 w 22150"/>
                <a:gd name="connsiteY5" fmla="*/ 11409 h 24782"/>
                <a:gd name="connsiteX6" fmla="*/ 5568 w 22150"/>
                <a:gd name="connsiteY6" fmla="*/ 3466 h 24782"/>
                <a:gd name="connsiteX7" fmla="*/ 14205 w 22150"/>
                <a:gd name="connsiteY7" fmla="*/ 0 h 24782"/>
                <a:gd name="connsiteX8" fmla="*/ 17677 w 22150"/>
                <a:gd name="connsiteY8" fmla="*/ 865 h 24782"/>
                <a:gd name="connsiteX9" fmla="*/ 20339 w 22150"/>
                <a:gd name="connsiteY9" fmla="*/ 3251 h 24782"/>
                <a:gd name="connsiteX10" fmla="*/ 22081 w 22150"/>
                <a:gd name="connsiteY10" fmla="*/ 8183 h 24782"/>
                <a:gd name="connsiteX11" fmla="*/ 21443 w 22150"/>
                <a:gd name="connsiteY11" fmla="*/ 13372 h 24782"/>
                <a:gd name="connsiteX12" fmla="*/ 16622 w 22150"/>
                <a:gd name="connsiteY12" fmla="*/ 21126 h 24782"/>
                <a:gd name="connsiteX13" fmla="*/ 8255 w 22150"/>
                <a:gd name="connsiteY13" fmla="*/ 24782 h 24782"/>
                <a:gd name="connsiteX14" fmla="*/ 13837 w 22150"/>
                <a:gd name="connsiteY14" fmla="*/ 4601 h 24782"/>
                <a:gd name="connsiteX15" fmla="*/ 8267 w 22150"/>
                <a:gd name="connsiteY15" fmla="*/ 7386 h 24782"/>
                <a:gd name="connsiteX16" fmla="*/ 5126 w 22150"/>
                <a:gd name="connsiteY16" fmla="*/ 12759 h 24782"/>
                <a:gd name="connsiteX17" fmla="*/ 4623 w 22150"/>
                <a:gd name="connsiteY17" fmla="*/ 15875 h 24782"/>
                <a:gd name="connsiteX18" fmla="*/ 5556 w 22150"/>
                <a:gd name="connsiteY18" fmla="*/ 18893 h 24782"/>
                <a:gd name="connsiteX19" fmla="*/ 6642 w 22150"/>
                <a:gd name="connsiteY19" fmla="*/ 19887 h 24782"/>
                <a:gd name="connsiteX20" fmla="*/ 8071 w 22150"/>
                <a:gd name="connsiteY20" fmla="*/ 20243 h 24782"/>
                <a:gd name="connsiteX21" fmla="*/ 13641 w 22150"/>
                <a:gd name="connsiteY21" fmla="*/ 17458 h 24782"/>
                <a:gd name="connsiteX22" fmla="*/ 16781 w 22150"/>
                <a:gd name="connsiteY22" fmla="*/ 12084 h 24782"/>
                <a:gd name="connsiteX23" fmla="*/ 17266 w 22150"/>
                <a:gd name="connsiteY23" fmla="*/ 8968 h 24782"/>
                <a:gd name="connsiteX24" fmla="*/ 16352 w 22150"/>
                <a:gd name="connsiteY24" fmla="*/ 5950 h 24782"/>
                <a:gd name="connsiteX25" fmla="*/ 15248 w 22150"/>
                <a:gd name="connsiteY25" fmla="*/ 5006 h 24782"/>
                <a:gd name="connsiteX26" fmla="*/ 13837 w 22150"/>
                <a:gd name="connsiteY26" fmla="*/ 4662 h 24782"/>
                <a:gd name="connsiteX27" fmla="*/ 13837 w 2215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0" h="24782">
                  <a:moveTo>
                    <a:pt x="8255" y="24782"/>
                  </a:moveTo>
                  <a:lnTo>
                    <a:pt x="7887" y="24782"/>
                  </a:lnTo>
                  <a:cubicBezTo>
                    <a:pt x="6684" y="24751"/>
                    <a:pt x="5501" y="24439"/>
                    <a:pt x="4439" y="23874"/>
                  </a:cubicBezTo>
                  <a:cubicBezTo>
                    <a:pt x="3372" y="23316"/>
                    <a:pt x="2452" y="22512"/>
                    <a:pt x="1753" y="21531"/>
                  </a:cubicBezTo>
                  <a:cubicBezTo>
                    <a:pt x="820" y="20034"/>
                    <a:pt x="244" y="18347"/>
                    <a:pt x="60" y="16593"/>
                  </a:cubicBezTo>
                  <a:cubicBezTo>
                    <a:pt x="-118" y="14839"/>
                    <a:pt x="103" y="13066"/>
                    <a:pt x="710" y="11409"/>
                  </a:cubicBezTo>
                  <a:cubicBezTo>
                    <a:pt x="1434" y="8306"/>
                    <a:pt x="3133" y="5521"/>
                    <a:pt x="5568" y="3466"/>
                  </a:cubicBezTo>
                  <a:cubicBezTo>
                    <a:pt x="7997" y="1411"/>
                    <a:pt x="11028" y="196"/>
                    <a:pt x="14205" y="0"/>
                  </a:cubicBezTo>
                  <a:cubicBezTo>
                    <a:pt x="15413" y="0"/>
                    <a:pt x="16610" y="294"/>
                    <a:pt x="17677" y="865"/>
                  </a:cubicBezTo>
                  <a:cubicBezTo>
                    <a:pt x="18744" y="1429"/>
                    <a:pt x="19658" y="2251"/>
                    <a:pt x="20339" y="3251"/>
                  </a:cubicBezTo>
                  <a:cubicBezTo>
                    <a:pt x="21296" y="4736"/>
                    <a:pt x="21891" y="6422"/>
                    <a:pt x="22081" y="8183"/>
                  </a:cubicBezTo>
                  <a:cubicBezTo>
                    <a:pt x="22278" y="9937"/>
                    <a:pt x="22057" y="11716"/>
                    <a:pt x="21443" y="13372"/>
                  </a:cubicBezTo>
                  <a:cubicBezTo>
                    <a:pt x="20658" y="16384"/>
                    <a:pt x="18977" y="19090"/>
                    <a:pt x="16622" y="21126"/>
                  </a:cubicBezTo>
                  <a:cubicBezTo>
                    <a:pt x="14266" y="23163"/>
                    <a:pt x="11346" y="24439"/>
                    <a:pt x="8255" y="24782"/>
                  </a:cubicBezTo>
                  <a:close/>
                  <a:moveTo>
                    <a:pt x="13837" y="4601"/>
                  </a:moveTo>
                  <a:cubicBezTo>
                    <a:pt x="11751" y="4969"/>
                    <a:pt x="9813" y="5938"/>
                    <a:pt x="8267" y="7386"/>
                  </a:cubicBezTo>
                  <a:cubicBezTo>
                    <a:pt x="6721" y="8833"/>
                    <a:pt x="5629" y="10698"/>
                    <a:pt x="5126" y="12759"/>
                  </a:cubicBezTo>
                  <a:cubicBezTo>
                    <a:pt x="4722" y="13747"/>
                    <a:pt x="4550" y="14814"/>
                    <a:pt x="4623" y="15875"/>
                  </a:cubicBezTo>
                  <a:cubicBezTo>
                    <a:pt x="4697" y="16943"/>
                    <a:pt x="5016" y="17973"/>
                    <a:pt x="5556" y="18893"/>
                  </a:cubicBezTo>
                  <a:cubicBezTo>
                    <a:pt x="5832" y="19310"/>
                    <a:pt x="6206" y="19648"/>
                    <a:pt x="6642" y="19887"/>
                  </a:cubicBezTo>
                  <a:cubicBezTo>
                    <a:pt x="7083" y="20120"/>
                    <a:pt x="7574" y="20243"/>
                    <a:pt x="8071" y="20243"/>
                  </a:cubicBezTo>
                  <a:cubicBezTo>
                    <a:pt x="10156" y="19875"/>
                    <a:pt x="12095" y="18906"/>
                    <a:pt x="13641" y="17458"/>
                  </a:cubicBezTo>
                  <a:cubicBezTo>
                    <a:pt x="15187" y="16010"/>
                    <a:pt x="16278" y="14145"/>
                    <a:pt x="16781" y="12084"/>
                  </a:cubicBezTo>
                  <a:cubicBezTo>
                    <a:pt x="17174" y="11097"/>
                    <a:pt x="17340" y="10029"/>
                    <a:pt x="17266" y="8968"/>
                  </a:cubicBezTo>
                  <a:cubicBezTo>
                    <a:pt x="17192" y="7907"/>
                    <a:pt x="16880" y="6876"/>
                    <a:pt x="16352" y="5950"/>
                  </a:cubicBezTo>
                  <a:cubicBezTo>
                    <a:pt x="16064" y="5551"/>
                    <a:pt x="15683" y="5226"/>
                    <a:pt x="15248" y="5006"/>
                  </a:cubicBezTo>
                  <a:cubicBezTo>
                    <a:pt x="14812" y="4785"/>
                    <a:pt x="14328" y="4662"/>
                    <a:pt x="13837"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88" name="Freeform: Shape 487">
              <a:extLst>
                <a:ext uri="{FF2B5EF4-FFF2-40B4-BE49-F238E27FC236}">
                  <a16:creationId xmlns:a16="http://schemas.microsoft.com/office/drawing/2014/main" id="{B6753394-FDBB-402D-A3D8-6206A2D576C3}"/>
                </a:ext>
              </a:extLst>
            </p:cNvPr>
            <p:cNvSpPr/>
            <p:nvPr/>
          </p:nvSpPr>
          <p:spPr>
            <a:xfrm>
              <a:off x="5808071" y="1654875"/>
              <a:ext cx="17402" cy="20181"/>
            </a:xfrm>
            <a:custGeom>
              <a:avLst/>
              <a:gdLst>
                <a:gd name="connsiteX0" fmla="*/ 5665 w 17402"/>
                <a:gd name="connsiteY0" fmla="*/ 20181 h 20181"/>
                <a:gd name="connsiteX1" fmla="*/ 12792 w 17402"/>
                <a:gd name="connsiteY1" fmla="*/ 17071 h 20181"/>
                <a:gd name="connsiteX2" fmla="*/ 16829 w 17402"/>
                <a:gd name="connsiteY2" fmla="*/ 10428 h 20181"/>
                <a:gd name="connsiteX3" fmla="*/ 11737 w 17402"/>
                <a:gd name="connsiteY3" fmla="*/ 0 h 20181"/>
                <a:gd name="connsiteX4" fmla="*/ 4622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2" y="19899"/>
                    <a:pt x="10793" y="18813"/>
                    <a:pt x="12792" y="17071"/>
                  </a:cubicBezTo>
                  <a:cubicBezTo>
                    <a:pt x="14786" y="15323"/>
                    <a:pt x="16197" y="13004"/>
                    <a:pt x="16829" y="10428"/>
                  </a:cubicBezTo>
                  <a:cubicBezTo>
                    <a:pt x="18547" y="4846"/>
                    <a:pt x="16277" y="184"/>
                    <a:pt x="11737" y="0"/>
                  </a:cubicBezTo>
                  <a:cubicBezTo>
                    <a:pt x="9100" y="307"/>
                    <a:pt x="6616" y="1411"/>
                    <a:pt x="4622" y="3165"/>
                  </a:cubicBezTo>
                  <a:cubicBezTo>
                    <a:pt x="2628" y="4920"/>
                    <a:pt x="1217" y="7238"/>
                    <a:pt x="573" y="9815"/>
                  </a:cubicBezTo>
                  <a:cubicBezTo>
                    <a:pt x="-1144" y="15458"/>
                    <a:pt x="1125" y="20181"/>
                    <a:pt x="5665" y="20181"/>
                  </a:cubicBezTo>
                  <a:close/>
                </a:path>
              </a:pathLst>
            </a:custGeom>
            <a:solidFill>
              <a:srgbClr val="161616"/>
            </a:solidFill>
            <a:ln w="6134" cap="flat">
              <a:noFill/>
              <a:prstDash val="solid"/>
              <a:miter/>
            </a:ln>
          </p:spPr>
          <p:txBody>
            <a:bodyPr rtlCol="0" anchor="ctr"/>
            <a:lstStyle/>
            <a:p>
              <a:endParaRPr lang="en-AU"/>
            </a:p>
          </p:txBody>
        </p:sp>
        <p:sp>
          <p:nvSpPr>
            <p:cNvPr id="489" name="Freeform: Shape 488">
              <a:extLst>
                <a:ext uri="{FF2B5EF4-FFF2-40B4-BE49-F238E27FC236}">
                  <a16:creationId xmlns:a16="http://schemas.microsoft.com/office/drawing/2014/main" id="{F25385B8-1208-460B-BB70-C4C2DE573397}"/>
                </a:ext>
              </a:extLst>
            </p:cNvPr>
            <p:cNvSpPr/>
            <p:nvPr/>
          </p:nvSpPr>
          <p:spPr>
            <a:xfrm>
              <a:off x="5805729" y="1652667"/>
              <a:ext cx="22150" cy="24781"/>
            </a:xfrm>
            <a:custGeom>
              <a:avLst/>
              <a:gdLst>
                <a:gd name="connsiteX0" fmla="*/ 8252 w 22150"/>
                <a:gd name="connsiteY0" fmla="*/ 24782 h 24781"/>
                <a:gd name="connsiteX1" fmla="*/ 7884 w 22150"/>
                <a:gd name="connsiteY1" fmla="*/ 24782 h 24781"/>
                <a:gd name="connsiteX2" fmla="*/ 4449 w 22150"/>
                <a:gd name="connsiteY2" fmla="*/ 23856 h 24781"/>
                <a:gd name="connsiteX3" fmla="*/ 1750 w 22150"/>
                <a:gd name="connsiteY3" fmla="*/ 21531 h 24781"/>
                <a:gd name="connsiteX4" fmla="*/ 63 w 22150"/>
                <a:gd name="connsiteY4" fmla="*/ 16593 h 24781"/>
                <a:gd name="connsiteX5" fmla="*/ 707 w 22150"/>
                <a:gd name="connsiteY5" fmla="*/ 11409 h 24781"/>
                <a:gd name="connsiteX6" fmla="*/ 5565 w 22150"/>
                <a:gd name="connsiteY6" fmla="*/ 3466 h 24781"/>
                <a:gd name="connsiteX7" fmla="*/ 14202 w 22150"/>
                <a:gd name="connsiteY7" fmla="*/ 0 h 24781"/>
                <a:gd name="connsiteX8" fmla="*/ 17674 w 22150"/>
                <a:gd name="connsiteY8" fmla="*/ 865 h 24781"/>
                <a:gd name="connsiteX9" fmla="*/ 20336 w 22150"/>
                <a:gd name="connsiteY9" fmla="*/ 3251 h 24781"/>
                <a:gd name="connsiteX10" fmla="*/ 22085 w 22150"/>
                <a:gd name="connsiteY10" fmla="*/ 8183 h 24781"/>
                <a:gd name="connsiteX11" fmla="*/ 21440 w 22150"/>
                <a:gd name="connsiteY11" fmla="*/ 13372 h 24781"/>
                <a:gd name="connsiteX12" fmla="*/ 16619 w 22150"/>
                <a:gd name="connsiteY12" fmla="*/ 21126 h 24781"/>
                <a:gd name="connsiteX13" fmla="*/ 8252 w 22150"/>
                <a:gd name="connsiteY13" fmla="*/ 24782 h 24781"/>
                <a:gd name="connsiteX14" fmla="*/ 13834 w 22150"/>
                <a:gd name="connsiteY14" fmla="*/ 4601 h 24781"/>
                <a:gd name="connsiteX15" fmla="*/ 8271 w 22150"/>
                <a:gd name="connsiteY15" fmla="*/ 7385 h 24781"/>
                <a:gd name="connsiteX16" fmla="*/ 5124 w 22150"/>
                <a:gd name="connsiteY16" fmla="*/ 12759 h 24781"/>
                <a:gd name="connsiteX17" fmla="*/ 4621 w 22150"/>
                <a:gd name="connsiteY17" fmla="*/ 15869 h 24781"/>
                <a:gd name="connsiteX18" fmla="*/ 5492 w 22150"/>
                <a:gd name="connsiteY18" fmla="*/ 18893 h 24781"/>
                <a:gd name="connsiteX19" fmla="*/ 6620 w 22150"/>
                <a:gd name="connsiteY19" fmla="*/ 19881 h 24781"/>
                <a:gd name="connsiteX20" fmla="*/ 8068 w 22150"/>
                <a:gd name="connsiteY20" fmla="*/ 20243 h 24781"/>
                <a:gd name="connsiteX21" fmla="*/ 13724 w 22150"/>
                <a:gd name="connsiteY21" fmla="*/ 17476 h 24781"/>
                <a:gd name="connsiteX22" fmla="*/ 16963 w 22150"/>
                <a:gd name="connsiteY22" fmla="*/ 12084 h 24781"/>
                <a:gd name="connsiteX23" fmla="*/ 17447 w 22150"/>
                <a:gd name="connsiteY23" fmla="*/ 8968 h 24781"/>
                <a:gd name="connsiteX24" fmla="*/ 16533 w 22150"/>
                <a:gd name="connsiteY24" fmla="*/ 5950 h 24781"/>
                <a:gd name="connsiteX25" fmla="*/ 15429 w 22150"/>
                <a:gd name="connsiteY25" fmla="*/ 5005 h 24781"/>
                <a:gd name="connsiteX26" fmla="*/ 14018 w 22150"/>
                <a:gd name="connsiteY26" fmla="*/ 4662 h 24781"/>
                <a:gd name="connsiteX27" fmla="*/ 13834 w 2215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0" h="24781">
                  <a:moveTo>
                    <a:pt x="8252" y="24782"/>
                  </a:moveTo>
                  <a:lnTo>
                    <a:pt x="7884" y="24782"/>
                  </a:lnTo>
                  <a:cubicBezTo>
                    <a:pt x="6682" y="24739"/>
                    <a:pt x="5510" y="24420"/>
                    <a:pt x="4449" y="23856"/>
                  </a:cubicBezTo>
                  <a:cubicBezTo>
                    <a:pt x="3382" y="23297"/>
                    <a:pt x="2461" y="22500"/>
                    <a:pt x="1750" y="21531"/>
                  </a:cubicBezTo>
                  <a:cubicBezTo>
                    <a:pt x="817" y="20034"/>
                    <a:pt x="241" y="18341"/>
                    <a:pt x="63" y="16593"/>
                  </a:cubicBezTo>
                  <a:cubicBezTo>
                    <a:pt x="-121" y="14838"/>
                    <a:pt x="100" y="13066"/>
                    <a:pt x="707" y="11409"/>
                  </a:cubicBezTo>
                  <a:cubicBezTo>
                    <a:pt x="1431" y="8306"/>
                    <a:pt x="3130" y="5521"/>
                    <a:pt x="5565" y="3466"/>
                  </a:cubicBezTo>
                  <a:cubicBezTo>
                    <a:pt x="7994" y="1411"/>
                    <a:pt x="11025" y="196"/>
                    <a:pt x="14202" y="0"/>
                  </a:cubicBezTo>
                  <a:cubicBezTo>
                    <a:pt x="15417" y="0"/>
                    <a:pt x="16607" y="294"/>
                    <a:pt x="17674" y="865"/>
                  </a:cubicBezTo>
                  <a:cubicBezTo>
                    <a:pt x="18741" y="1429"/>
                    <a:pt x="19655" y="2251"/>
                    <a:pt x="20336" y="3251"/>
                  </a:cubicBezTo>
                  <a:cubicBezTo>
                    <a:pt x="21293" y="4735"/>
                    <a:pt x="21888" y="6422"/>
                    <a:pt x="22085" y="8183"/>
                  </a:cubicBezTo>
                  <a:cubicBezTo>
                    <a:pt x="22275" y="9937"/>
                    <a:pt x="22054" y="11716"/>
                    <a:pt x="21440" y="13372"/>
                  </a:cubicBezTo>
                  <a:cubicBezTo>
                    <a:pt x="20655" y="16384"/>
                    <a:pt x="18975" y="19090"/>
                    <a:pt x="16619" y="21126"/>
                  </a:cubicBezTo>
                  <a:cubicBezTo>
                    <a:pt x="14264" y="23163"/>
                    <a:pt x="11350" y="24438"/>
                    <a:pt x="8252" y="24782"/>
                  </a:cubicBezTo>
                  <a:close/>
                  <a:moveTo>
                    <a:pt x="13834" y="4601"/>
                  </a:moveTo>
                  <a:cubicBezTo>
                    <a:pt x="11748" y="4969"/>
                    <a:pt x="9816" y="5938"/>
                    <a:pt x="8271" y="7385"/>
                  </a:cubicBezTo>
                  <a:cubicBezTo>
                    <a:pt x="6719" y="8833"/>
                    <a:pt x="5627" y="10698"/>
                    <a:pt x="5124" y="12759"/>
                  </a:cubicBezTo>
                  <a:cubicBezTo>
                    <a:pt x="4731" y="13747"/>
                    <a:pt x="4559" y="14808"/>
                    <a:pt x="4621" y="15869"/>
                  </a:cubicBezTo>
                  <a:cubicBezTo>
                    <a:pt x="4682" y="16930"/>
                    <a:pt x="4983" y="17961"/>
                    <a:pt x="5492" y="18893"/>
                  </a:cubicBezTo>
                  <a:cubicBezTo>
                    <a:pt x="5786" y="19304"/>
                    <a:pt x="6172" y="19642"/>
                    <a:pt x="6620" y="19881"/>
                  </a:cubicBezTo>
                  <a:cubicBezTo>
                    <a:pt x="7068" y="20114"/>
                    <a:pt x="7565" y="20237"/>
                    <a:pt x="8068" y="20243"/>
                  </a:cubicBezTo>
                  <a:cubicBezTo>
                    <a:pt x="10184" y="19887"/>
                    <a:pt x="12147" y="18924"/>
                    <a:pt x="13724" y="17476"/>
                  </a:cubicBezTo>
                  <a:cubicBezTo>
                    <a:pt x="15300" y="16028"/>
                    <a:pt x="16429" y="14158"/>
                    <a:pt x="16963" y="12084"/>
                  </a:cubicBezTo>
                  <a:cubicBezTo>
                    <a:pt x="17355" y="11097"/>
                    <a:pt x="17521" y="10029"/>
                    <a:pt x="17447" y="8968"/>
                  </a:cubicBezTo>
                  <a:cubicBezTo>
                    <a:pt x="17374" y="7907"/>
                    <a:pt x="17061" y="6876"/>
                    <a:pt x="16533" y="5950"/>
                  </a:cubicBezTo>
                  <a:cubicBezTo>
                    <a:pt x="16245" y="5551"/>
                    <a:pt x="15871" y="5226"/>
                    <a:pt x="15429" y="5005"/>
                  </a:cubicBezTo>
                  <a:cubicBezTo>
                    <a:pt x="14994" y="4785"/>
                    <a:pt x="14509" y="4662"/>
                    <a:pt x="14018" y="4662"/>
                  </a:cubicBezTo>
                  <a:lnTo>
                    <a:pt x="13834" y="4601"/>
                  </a:lnTo>
                  <a:close/>
                </a:path>
              </a:pathLst>
            </a:custGeom>
            <a:solidFill>
              <a:srgbClr val="0E0E0E"/>
            </a:solidFill>
            <a:ln w="6134" cap="flat">
              <a:noFill/>
              <a:prstDash val="solid"/>
              <a:miter/>
            </a:ln>
          </p:spPr>
          <p:txBody>
            <a:bodyPr rtlCol="0" anchor="ctr"/>
            <a:lstStyle/>
            <a:p>
              <a:endParaRPr lang="en-AU"/>
            </a:p>
          </p:txBody>
        </p:sp>
        <p:sp>
          <p:nvSpPr>
            <p:cNvPr id="490" name="Freeform: Shape 489">
              <a:extLst>
                <a:ext uri="{FF2B5EF4-FFF2-40B4-BE49-F238E27FC236}">
                  <a16:creationId xmlns:a16="http://schemas.microsoft.com/office/drawing/2014/main" id="{5D4BD6E6-65FB-41F5-B4B3-FB1EA9EB5C2D}"/>
                </a:ext>
              </a:extLst>
            </p:cNvPr>
            <p:cNvSpPr/>
            <p:nvPr/>
          </p:nvSpPr>
          <p:spPr>
            <a:xfrm>
              <a:off x="5844815" y="1656348"/>
              <a:ext cx="17402" cy="20181"/>
            </a:xfrm>
            <a:custGeom>
              <a:avLst/>
              <a:gdLst>
                <a:gd name="connsiteX0" fmla="*/ 5665 w 17402"/>
                <a:gd name="connsiteY0" fmla="*/ 20181 h 20181"/>
                <a:gd name="connsiteX1" fmla="*/ 12793 w 17402"/>
                <a:gd name="connsiteY1" fmla="*/ 17072 h 20181"/>
                <a:gd name="connsiteX2" fmla="*/ 16829 w 17402"/>
                <a:gd name="connsiteY2" fmla="*/ 10428 h 20181"/>
                <a:gd name="connsiteX3" fmla="*/ 11738 w 17402"/>
                <a:gd name="connsiteY3" fmla="*/ 0 h 20181"/>
                <a:gd name="connsiteX4" fmla="*/ 4628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906"/>
                    <a:pt x="10793" y="18820"/>
                    <a:pt x="12793" y="17072"/>
                  </a:cubicBezTo>
                  <a:cubicBezTo>
                    <a:pt x="14792" y="15323"/>
                    <a:pt x="16203" y="13005"/>
                    <a:pt x="16829" y="10428"/>
                  </a:cubicBezTo>
                  <a:cubicBezTo>
                    <a:pt x="18547" y="4846"/>
                    <a:pt x="16277" y="184"/>
                    <a:pt x="11738" y="0"/>
                  </a:cubicBezTo>
                  <a:cubicBezTo>
                    <a:pt x="9100" y="307"/>
                    <a:pt x="6622" y="1411"/>
                    <a:pt x="4628" y="3165"/>
                  </a:cubicBezTo>
                  <a:cubicBezTo>
                    <a:pt x="2628" y="4920"/>
                    <a:pt x="1217"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491" name="Freeform: Shape 490">
              <a:extLst>
                <a:ext uri="{FF2B5EF4-FFF2-40B4-BE49-F238E27FC236}">
                  <a16:creationId xmlns:a16="http://schemas.microsoft.com/office/drawing/2014/main" id="{A6E1FBBF-113C-49A5-9CF7-0D77F5DF68AE}"/>
                </a:ext>
              </a:extLst>
            </p:cNvPr>
            <p:cNvSpPr/>
            <p:nvPr/>
          </p:nvSpPr>
          <p:spPr>
            <a:xfrm>
              <a:off x="5842470" y="1654078"/>
              <a:ext cx="22150" cy="24782"/>
            </a:xfrm>
            <a:custGeom>
              <a:avLst/>
              <a:gdLst>
                <a:gd name="connsiteX0" fmla="*/ 8255 w 22150"/>
                <a:gd name="connsiteY0" fmla="*/ 24782 h 24782"/>
                <a:gd name="connsiteX1" fmla="*/ 7887 w 22150"/>
                <a:gd name="connsiteY1" fmla="*/ 24782 h 24782"/>
                <a:gd name="connsiteX2" fmla="*/ 4445 w 22150"/>
                <a:gd name="connsiteY2" fmla="*/ 23856 h 24782"/>
                <a:gd name="connsiteX3" fmla="*/ 1753 w 22150"/>
                <a:gd name="connsiteY3" fmla="*/ 21531 h 24782"/>
                <a:gd name="connsiteX4" fmla="*/ 60 w 22150"/>
                <a:gd name="connsiteY4" fmla="*/ 16593 h 24782"/>
                <a:gd name="connsiteX5" fmla="*/ 710 w 22150"/>
                <a:gd name="connsiteY5" fmla="*/ 11410 h 24782"/>
                <a:gd name="connsiteX6" fmla="*/ 5611 w 22150"/>
                <a:gd name="connsiteY6" fmla="*/ 3521 h 24782"/>
                <a:gd name="connsiteX7" fmla="*/ 14205 w 22150"/>
                <a:gd name="connsiteY7" fmla="*/ 0 h 24782"/>
                <a:gd name="connsiteX8" fmla="*/ 17677 w 22150"/>
                <a:gd name="connsiteY8" fmla="*/ 865 h 24782"/>
                <a:gd name="connsiteX9" fmla="*/ 20339 w 22150"/>
                <a:gd name="connsiteY9" fmla="*/ 3251 h 24782"/>
                <a:gd name="connsiteX10" fmla="*/ 22081 w 22150"/>
                <a:gd name="connsiteY10" fmla="*/ 8183 h 24782"/>
                <a:gd name="connsiteX11" fmla="*/ 21443 w 22150"/>
                <a:gd name="connsiteY11" fmla="*/ 13372 h 24782"/>
                <a:gd name="connsiteX12" fmla="*/ 16622 w 22150"/>
                <a:gd name="connsiteY12" fmla="*/ 21126 h 24782"/>
                <a:gd name="connsiteX13" fmla="*/ 8255 w 22150"/>
                <a:gd name="connsiteY13" fmla="*/ 24782 h 24782"/>
                <a:gd name="connsiteX14" fmla="*/ 13837 w 22150"/>
                <a:gd name="connsiteY14" fmla="*/ 4601 h 24782"/>
                <a:gd name="connsiteX15" fmla="*/ 8267 w 22150"/>
                <a:gd name="connsiteY15" fmla="*/ 7386 h 24782"/>
                <a:gd name="connsiteX16" fmla="*/ 5126 w 22150"/>
                <a:gd name="connsiteY16" fmla="*/ 12759 h 24782"/>
                <a:gd name="connsiteX17" fmla="*/ 4623 w 22150"/>
                <a:gd name="connsiteY17" fmla="*/ 15869 h 24782"/>
                <a:gd name="connsiteX18" fmla="*/ 5494 w 22150"/>
                <a:gd name="connsiteY18" fmla="*/ 18893 h 24782"/>
                <a:gd name="connsiteX19" fmla="*/ 6623 w 22150"/>
                <a:gd name="connsiteY19" fmla="*/ 19881 h 24782"/>
                <a:gd name="connsiteX20" fmla="*/ 8071 w 22150"/>
                <a:gd name="connsiteY20" fmla="*/ 20243 h 24782"/>
                <a:gd name="connsiteX21" fmla="*/ 13726 w 22150"/>
                <a:gd name="connsiteY21" fmla="*/ 17476 h 24782"/>
                <a:gd name="connsiteX22" fmla="*/ 16965 w 22150"/>
                <a:gd name="connsiteY22" fmla="*/ 12084 h 24782"/>
                <a:gd name="connsiteX23" fmla="*/ 17450 w 22150"/>
                <a:gd name="connsiteY23" fmla="*/ 8968 h 24782"/>
                <a:gd name="connsiteX24" fmla="*/ 16536 w 22150"/>
                <a:gd name="connsiteY24" fmla="*/ 5950 h 24782"/>
                <a:gd name="connsiteX25" fmla="*/ 15432 w 22150"/>
                <a:gd name="connsiteY25" fmla="*/ 5006 h 24782"/>
                <a:gd name="connsiteX26" fmla="*/ 14021 w 22150"/>
                <a:gd name="connsiteY26" fmla="*/ 4662 h 24782"/>
                <a:gd name="connsiteX27" fmla="*/ 13837 w 2215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50" h="24782">
                  <a:moveTo>
                    <a:pt x="8255" y="24782"/>
                  </a:moveTo>
                  <a:lnTo>
                    <a:pt x="7887" y="24782"/>
                  </a:lnTo>
                  <a:cubicBezTo>
                    <a:pt x="6684" y="24739"/>
                    <a:pt x="5513" y="24420"/>
                    <a:pt x="4445" y="23856"/>
                  </a:cubicBezTo>
                  <a:cubicBezTo>
                    <a:pt x="3384" y="23298"/>
                    <a:pt x="2464" y="22500"/>
                    <a:pt x="1753" y="21531"/>
                  </a:cubicBezTo>
                  <a:cubicBezTo>
                    <a:pt x="820" y="20034"/>
                    <a:pt x="244" y="18341"/>
                    <a:pt x="60" y="16593"/>
                  </a:cubicBezTo>
                  <a:cubicBezTo>
                    <a:pt x="-118" y="14839"/>
                    <a:pt x="102" y="13066"/>
                    <a:pt x="710" y="11410"/>
                  </a:cubicBezTo>
                  <a:cubicBezTo>
                    <a:pt x="1476" y="8330"/>
                    <a:pt x="3188" y="5570"/>
                    <a:pt x="5611" y="3521"/>
                  </a:cubicBezTo>
                  <a:cubicBezTo>
                    <a:pt x="8034" y="1472"/>
                    <a:pt x="11040" y="239"/>
                    <a:pt x="14205" y="0"/>
                  </a:cubicBezTo>
                  <a:cubicBezTo>
                    <a:pt x="15413" y="0"/>
                    <a:pt x="16610" y="294"/>
                    <a:pt x="17677" y="865"/>
                  </a:cubicBezTo>
                  <a:cubicBezTo>
                    <a:pt x="18744" y="1429"/>
                    <a:pt x="19658" y="2251"/>
                    <a:pt x="20339" y="3251"/>
                  </a:cubicBezTo>
                  <a:cubicBezTo>
                    <a:pt x="21296" y="4736"/>
                    <a:pt x="21891" y="6422"/>
                    <a:pt x="22081" y="8183"/>
                  </a:cubicBezTo>
                  <a:cubicBezTo>
                    <a:pt x="22278" y="9937"/>
                    <a:pt x="22057" y="11716"/>
                    <a:pt x="21443" y="13372"/>
                  </a:cubicBezTo>
                  <a:cubicBezTo>
                    <a:pt x="20658" y="16384"/>
                    <a:pt x="18977" y="19090"/>
                    <a:pt x="16622" y="21126"/>
                  </a:cubicBezTo>
                  <a:cubicBezTo>
                    <a:pt x="14266" y="23163"/>
                    <a:pt x="11346" y="24439"/>
                    <a:pt x="8255" y="24782"/>
                  </a:cubicBezTo>
                  <a:close/>
                  <a:moveTo>
                    <a:pt x="13837" y="4601"/>
                  </a:moveTo>
                  <a:cubicBezTo>
                    <a:pt x="11751" y="4969"/>
                    <a:pt x="9813" y="5938"/>
                    <a:pt x="8267" y="7386"/>
                  </a:cubicBezTo>
                  <a:cubicBezTo>
                    <a:pt x="6721" y="8833"/>
                    <a:pt x="5629" y="10698"/>
                    <a:pt x="5126" y="12759"/>
                  </a:cubicBezTo>
                  <a:cubicBezTo>
                    <a:pt x="4728" y="13747"/>
                    <a:pt x="4556" y="14808"/>
                    <a:pt x="4623" y="15869"/>
                  </a:cubicBezTo>
                  <a:cubicBezTo>
                    <a:pt x="4685" y="16930"/>
                    <a:pt x="4985" y="17961"/>
                    <a:pt x="5494" y="18893"/>
                  </a:cubicBezTo>
                  <a:cubicBezTo>
                    <a:pt x="5789" y="19304"/>
                    <a:pt x="6175" y="19642"/>
                    <a:pt x="6623" y="19881"/>
                  </a:cubicBezTo>
                  <a:cubicBezTo>
                    <a:pt x="7071" y="20114"/>
                    <a:pt x="7568" y="20237"/>
                    <a:pt x="8071" y="20243"/>
                  </a:cubicBezTo>
                  <a:cubicBezTo>
                    <a:pt x="10181" y="19887"/>
                    <a:pt x="12144" y="18924"/>
                    <a:pt x="13726" y="17476"/>
                  </a:cubicBezTo>
                  <a:cubicBezTo>
                    <a:pt x="15303" y="16029"/>
                    <a:pt x="16425" y="14158"/>
                    <a:pt x="16965" y="12084"/>
                  </a:cubicBezTo>
                  <a:cubicBezTo>
                    <a:pt x="17358" y="11097"/>
                    <a:pt x="17524" y="10029"/>
                    <a:pt x="17450" y="8968"/>
                  </a:cubicBezTo>
                  <a:cubicBezTo>
                    <a:pt x="17376" y="7907"/>
                    <a:pt x="17063" y="6876"/>
                    <a:pt x="16536" y="5950"/>
                  </a:cubicBezTo>
                  <a:cubicBezTo>
                    <a:pt x="16248" y="5551"/>
                    <a:pt x="15867" y="5226"/>
                    <a:pt x="15432" y="5006"/>
                  </a:cubicBezTo>
                  <a:cubicBezTo>
                    <a:pt x="14996" y="4778"/>
                    <a:pt x="14512" y="4662"/>
                    <a:pt x="14021"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92" name="Freeform: Shape 491">
              <a:extLst>
                <a:ext uri="{FF2B5EF4-FFF2-40B4-BE49-F238E27FC236}">
                  <a16:creationId xmlns:a16="http://schemas.microsoft.com/office/drawing/2014/main" id="{F88294EA-8EEF-4AFC-A962-F0B6404DC1FB}"/>
                </a:ext>
              </a:extLst>
            </p:cNvPr>
            <p:cNvSpPr/>
            <p:nvPr/>
          </p:nvSpPr>
          <p:spPr>
            <a:xfrm>
              <a:off x="5881558" y="1657758"/>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2 w 17402"/>
                <a:gd name="connsiteY4" fmla="*/ 3165 h 20181"/>
                <a:gd name="connsiteX5" fmla="*/ 573 w 17402"/>
                <a:gd name="connsiteY5" fmla="*/ 9815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905"/>
                    <a:pt x="10793" y="18820"/>
                    <a:pt x="12793" y="17071"/>
                  </a:cubicBezTo>
                  <a:cubicBezTo>
                    <a:pt x="14786" y="15323"/>
                    <a:pt x="16197" y="13004"/>
                    <a:pt x="16829" y="10428"/>
                  </a:cubicBezTo>
                  <a:cubicBezTo>
                    <a:pt x="18547" y="4846"/>
                    <a:pt x="16277" y="184"/>
                    <a:pt x="11738" y="0"/>
                  </a:cubicBezTo>
                  <a:cubicBezTo>
                    <a:pt x="9100" y="307"/>
                    <a:pt x="6616" y="1411"/>
                    <a:pt x="4622" y="3165"/>
                  </a:cubicBezTo>
                  <a:cubicBezTo>
                    <a:pt x="2628" y="4920"/>
                    <a:pt x="1217" y="7238"/>
                    <a:pt x="573" y="9815"/>
                  </a:cubicBezTo>
                  <a:cubicBezTo>
                    <a:pt x="-1144" y="15397"/>
                    <a:pt x="1125" y="20059"/>
                    <a:pt x="5665" y="20181"/>
                  </a:cubicBezTo>
                  <a:close/>
                </a:path>
              </a:pathLst>
            </a:custGeom>
            <a:solidFill>
              <a:srgbClr val="161616"/>
            </a:solidFill>
            <a:ln w="6134" cap="flat">
              <a:noFill/>
              <a:prstDash val="solid"/>
              <a:miter/>
            </a:ln>
          </p:spPr>
          <p:txBody>
            <a:bodyPr rtlCol="0" anchor="ctr"/>
            <a:lstStyle/>
            <a:p>
              <a:endParaRPr lang="en-AU"/>
            </a:p>
          </p:txBody>
        </p:sp>
        <p:sp>
          <p:nvSpPr>
            <p:cNvPr id="493" name="Freeform: Shape 492">
              <a:extLst>
                <a:ext uri="{FF2B5EF4-FFF2-40B4-BE49-F238E27FC236}">
                  <a16:creationId xmlns:a16="http://schemas.microsoft.com/office/drawing/2014/main" id="{7F750457-666F-4208-83FF-2017EADFD894}"/>
                </a:ext>
              </a:extLst>
            </p:cNvPr>
            <p:cNvSpPr/>
            <p:nvPr/>
          </p:nvSpPr>
          <p:spPr>
            <a:xfrm>
              <a:off x="5879216" y="1655489"/>
              <a:ext cx="22184" cy="24782"/>
            </a:xfrm>
            <a:custGeom>
              <a:avLst/>
              <a:gdLst>
                <a:gd name="connsiteX0" fmla="*/ 8252 w 22184"/>
                <a:gd name="connsiteY0" fmla="*/ 24782 h 24782"/>
                <a:gd name="connsiteX1" fmla="*/ 7884 w 22184"/>
                <a:gd name="connsiteY1" fmla="*/ 24782 h 24782"/>
                <a:gd name="connsiteX2" fmla="*/ 4449 w 22184"/>
                <a:gd name="connsiteY2" fmla="*/ 23856 h 24782"/>
                <a:gd name="connsiteX3" fmla="*/ 1750 w 22184"/>
                <a:gd name="connsiteY3" fmla="*/ 21531 h 24782"/>
                <a:gd name="connsiteX4" fmla="*/ 63 w 22184"/>
                <a:gd name="connsiteY4" fmla="*/ 16593 h 24782"/>
                <a:gd name="connsiteX5" fmla="*/ 707 w 22184"/>
                <a:gd name="connsiteY5" fmla="*/ 11409 h 24782"/>
                <a:gd name="connsiteX6" fmla="*/ 5614 w 22184"/>
                <a:gd name="connsiteY6" fmla="*/ 3521 h 24782"/>
                <a:gd name="connsiteX7" fmla="*/ 14202 w 22184"/>
                <a:gd name="connsiteY7" fmla="*/ 0 h 24782"/>
                <a:gd name="connsiteX8" fmla="*/ 17662 w 22184"/>
                <a:gd name="connsiteY8" fmla="*/ 889 h 24782"/>
                <a:gd name="connsiteX9" fmla="*/ 20336 w 22184"/>
                <a:gd name="connsiteY9" fmla="*/ 3251 h 24782"/>
                <a:gd name="connsiteX10" fmla="*/ 22109 w 22184"/>
                <a:gd name="connsiteY10" fmla="*/ 8207 h 24782"/>
                <a:gd name="connsiteX11" fmla="*/ 21502 w 22184"/>
                <a:gd name="connsiteY11" fmla="*/ 13434 h 24782"/>
                <a:gd name="connsiteX12" fmla="*/ 16644 w 22184"/>
                <a:gd name="connsiteY12" fmla="*/ 21163 h 24782"/>
                <a:gd name="connsiteX13" fmla="*/ 8252 w 22184"/>
                <a:gd name="connsiteY13" fmla="*/ 24782 h 24782"/>
                <a:gd name="connsiteX14" fmla="*/ 8252 w 22184"/>
                <a:gd name="connsiteY14" fmla="*/ 20181 h 24782"/>
                <a:gd name="connsiteX15" fmla="*/ 13822 w 22184"/>
                <a:gd name="connsiteY15" fmla="*/ 17396 h 24782"/>
                <a:gd name="connsiteX16" fmla="*/ 16963 w 22184"/>
                <a:gd name="connsiteY16" fmla="*/ 12023 h 24782"/>
                <a:gd name="connsiteX17" fmla="*/ 17447 w 22184"/>
                <a:gd name="connsiteY17" fmla="*/ 8907 h 24782"/>
                <a:gd name="connsiteX18" fmla="*/ 16533 w 22184"/>
                <a:gd name="connsiteY18" fmla="*/ 5889 h 24782"/>
                <a:gd name="connsiteX19" fmla="*/ 15441 w 22184"/>
                <a:gd name="connsiteY19" fmla="*/ 4920 h 24782"/>
                <a:gd name="connsiteX20" fmla="*/ 14018 w 22184"/>
                <a:gd name="connsiteY20" fmla="*/ 4601 h 24782"/>
                <a:gd name="connsiteX21" fmla="*/ 8307 w 22184"/>
                <a:gd name="connsiteY21" fmla="*/ 7300 h 24782"/>
                <a:gd name="connsiteX22" fmla="*/ 5124 w 22184"/>
                <a:gd name="connsiteY22" fmla="*/ 12759 h 24782"/>
                <a:gd name="connsiteX23" fmla="*/ 4627 w 22184"/>
                <a:gd name="connsiteY23" fmla="*/ 15875 h 24782"/>
                <a:gd name="connsiteX24" fmla="*/ 5553 w 22184"/>
                <a:gd name="connsiteY24" fmla="*/ 18893 h 24782"/>
                <a:gd name="connsiteX25" fmla="*/ 6645 w 22184"/>
                <a:gd name="connsiteY25" fmla="*/ 19887 h 24782"/>
                <a:gd name="connsiteX26" fmla="*/ 8068 w 22184"/>
                <a:gd name="connsiteY26" fmla="*/ 20243 h 24782"/>
                <a:gd name="connsiteX27" fmla="*/ 8252 w 22184"/>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84" h="24782">
                  <a:moveTo>
                    <a:pt x="8252" y="24782"/>
                  </a:moveTo>
                  <a:lnTo>
                    <a:pt x="7884" y="24782"/>
                  </a:lnTo>
                  <a:cubicBezTo>
                    <a:pt x="6682" y="24739"/>
                    <a:pt x="5510" y="24420"/>
                    <a:pt x="4449" y="23856"/>
                  </a:cubicBezTo>
                  <a:cubicBezTo>
                    <a:pt x="3382" y="23298"/>
                    <a:pt x="2461" y="22500"/>
                    <a:pt x="1750" y="21531"/>
                  </a:cubicBezTo>
                  <a:cubicBezTo>
                    <a:pt x="818" y="20034"/>
                    <a:pt x="241" y="18341"/>
                    <a:pt x="63" y="16593"/>
                  </a:cubicBezTo>
                  <a:cubicBezTo>
                    <a:pt x="-121" y="14839"/>
                    <a:pt x="100" y="13066"/>
                    <a:pt x="707" y="11409"/>
                  </a:cubicBezTo>
                  <a:cubicBezTo>
                    <a:pt x="1474" y="8330"/>
                    <a:pt x="3191" y="5570"/>
                    <a:pt x="5614" y="3521"/>
                  </a:cubicBezTo>
                  <a:cubicBezTo>
                    <a:pt x="8031" y="1472"/>
                    <a:pt x="11043" y="239"/>
                    <a:pt x="14202" y="0"/>
                  </a:cubicBezTo>
                  <a:cubicBezTo>
                    <a:pt x="15411" y="18"/>
                    <a:pt x="16594" y="325"/>
                    <a:pt x="17662" y="889"/>
                  </a:cubicBezTo>
                  <a:cubicBezTo>
                    <a:pt x="18723" y="1454"/>
                    <a:pt x="19643" y="2263"/>
                    <a:pt x="20336" y="3251"/>
                  </a:cubicBezTo>
                  <a:cubicBezTo>
                    <a:pt x="21300" y="4748"/>
                    <a:pt x="21907" y="6441"/>
                    <a:pt x="22109" y="8207"/>
                  </a:cubicBezTo>
                  <a:cubicBezTo>
                    <a:pt x="22312" y="9974"/>
                    <a:pt x="22103" y="11759"/>
                    <a:pt x="21502" y="13434"/>
                  </a:cubicBezTo>
                  <a:cubicBezTo>
                    <a:pt x="20704" y="16446"/>
                    <a:pt x="19005" y="19139"/>
                    <a:pt x="16644" y="21163"/>
                  </a:cubicBezTo>
                  <a:cubicBezTo>
                    <a:pt x="14276" y="23193"/>
                    <a:pt x="11350" y="24451"/>
                    <a:pt x="8252" y="24782"/>
                  </a:cubicBezTo>
                  <a:close/>
                  <a:moveTo>
                    <a:pt x="8252" y="20181"/>
                  </a:moveTo>
                  <a:cubicBezTo>
                    <a:pt x="10344" y="19813"/>
                    <a:pt x="12276" y="18844"/>
                    <a:pt x="13822" y="17396"/>
                  </a:cubicBezTo>
                  <a:cubicBezTo>
                    <a:pt x="15368" y="15949"/>
                    <a:pt x="16460" y="14078"/>
                    <a:pt x="16963" y="12023"/>
                  </a:cubicBezTo>
                  <a:cubicBezTo>
                    <a:pt x="17355" y="11035"/>
                    <a:pt x="17521" y="9968"/>
                    <a:pt x="17447" y="8907"/>
                  </a:cubicBezTo>
                  <a:cubicBezTo>
                    <a:pt x="17374" y="7846"/>
                    <a:pt x="17061" y="6815"/>
                    <a:pt x="16533" y="5889"/>
                  </a:cubicBezTo>
                  <a:cubicBezTo>
                    <a:pt x="16257" y="5478"/>
                    <a:pt x="15883" y="5147"/>
                    <a:pt x="15441" y="4920"/>
                  </a:cubicBezTo>
                  <a:cubicBezTo>
                    <a:pt x="15000" y="4699"/>
                    <a:pt x="14515" y="4588"/>
                    <a:pt x="14018" y="4601"/>
                  </a:cubicBezTo>
                  <a:cubicBezTo>
                    <a:pt x="11890" y="4901"/>
                    <a:pt x="9896" y="5846"/>
                    <a:pt x="8307" y="7300"/>
                  </a:cubicBezTo>
                  <a:cubicBezTo>
                    <a:pt x="6719" y="8760"/>
                    <a:pt x="5614" y="10661"/>
                    <a:pt x="5124" y="12759"/>
                  </a:cubicBezTo>
                  <a:cubicBezTo>
                    <a:pt x="4725" y="13747"/>
                    <a:pt x="4553" y="14814"/>
                    <a:pt x="4627" y="15875"/>
                  </a:cubicBezTo>
                  <a:cubicBezTo>
                    <a:pt x="4707" y="16936"/>
                    <a:pt x="5020" y="17973"/>
                    <a:pt x="5553" y="18893"/>
                  </a:cubicBezTo>
                  <a:cubicBezTo>
                    <a:pt x="5829" y="19310"/>
                    <a:pt x="6203" y="19648"/>
                    <a:pt x="6645" y="19887"/>
                  </a:cubicBezTo>
                  <a:cubicBezTo>
                    <a:pt x="7081" y="20120"/>
                    <a:pt x="7571" y="20243"/>
                    <a:pt x="8068" y="20243"/>
                  </a:cubicBezTo>
                  <a:lnTo>
                    <a:pt x="8252" y="20181"/>
                  </a:lnTo>
                  <a:close/>
                </a:path>
              </a:pathLst>
            </a:custGeom>
            <a:solidFill>
              <a:srgbClr val="0E0E0E"/>
            </a:solidFill>
            <a:ln w="6134" cap="flat">
              <a:noFill/>
              <a:prstDash val="solid"/>
              <a:miter/>
            </a:ln>
          </p:spPr>
          <p:txBody>
            <a:bodyPr rtlCol="0" anchor="ctr"/>
            <a:lstStyle/>
            <a:p>
              <a:endParaRPr lang="en-AU"/>
            </a:p>
          </p:txBody>
        </p:sp>
        <p:sp>
          <p:nvSpPr>
            <p:cNvPr id="494" name="Freeform: Shape 493">
              <a:extLst>
                <a:ext uri="{FF2B5EF4-FFF2-40B4-BE49-F238E27FC236}">
                  <a16:creationId xmlns:a16="http://schemas.microsoft.com/office/drawing/2014/main" id="{A293635C-BDDF-4C72-A93A-50137CF37501}"/>
                </a:ext>
              </a:extLst>
            </p:cNvPr>
            <p:cNvSpPr/>
            <p:nvPr/>
          </p:nvSpPr>
          <p:spPr>
            <a:xfrm>
              <a:off x="5918411" y="1659169"/>
              <a:ext cx="17293" cy="20181"/>
            </a:xfrm>
            <a:custGeom>
              <a:avLst/>
              <a:gdLst>
                <a:gd name="connsiteX0" fmla="*/ 5556 w 17293"/>
                <a:gd name="connsiteY0" fmla="*/ 20181 h 20181"/>
                <a:gd name="connsiteX1" fmla="*/ 12683 w 17293"/>
                <a:gd name="connsiteY1" fmla="*/ 17071 h 20181"/>
                <a:gd name="connsiteX2" fmla="*/ 16720 w 17293"/>
                <a:gd name="connsiteY2" fmla="*/ 10428 h 20181"/>
                <a:gd name="connsiteX3" fmla="*/ 11628 w 17293"/>
                <a:gd name="connsiteY3" fmla="*/ 0 h 20181"/>
                <a:gd name="connsiteX4" fmla="*/ 4666 w 17293"/>
                <a:gd name="connsiteY4" fmla="*/ 3196 h 20181"/>
                <a:gd name="connsiteX5" fmla="*/ 709 w 17293"/>
                <a:gd name="connsiteY5" fmla="*/ 9753 h 20181"/>
                <a:gd name="connsiteX6" fmla="*/ 5556 w 17293"/>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93" h="20181">
                  <a:moveTo>
                    <a:pt x="5556" y="20181"/>
                  </a:moveTo>
                  <a:cubicBezTo>
                    <a:pt x="8193" y="19905"/>
                    <a:pt x="10684" y="18820"/>
                    <a:pt x="12683" y="17071"/>
                  </a:cubicBezTo>
                  <a:cubicBezTo>
                    <a:pt x="14677" y="15323"/>
                    <a:pt x="16088" y="13004"/>
                    <a:pt x="16720" y="10428"/>
                  </a:cubicBezTo>
                  <a:cubicBezTo>
                    <a:pt x="18437" y="4846"/>
                    <a:pt x="16168" y="184"/>
                    <a:pt x="11628" y="0"/>
                  </a:cubicBezTo>
                  <a:cubicBezTo>
                    <a:pt x="9040" y="344"/>
                    <a:pt x="6611" y="1454"/>
                    <a:pt x="4666" y="3196"/>
                  </a:cubicBezTo>
                  <a:cubicBezTo>
                    <a:pt x="2721" y="4932"/>
                    <a:pt x="1341" y="7220"/>
                    <a:pt x="709" y="9753"/>
                  </a:cubicBezTo>
                  <a:cubicBezTo>
                    <a:pt x="-1254" y="15397"/>
                    <a:pt x="1016" y="20059"/>
                    <a:pt x="5556" y="20181"/>
                  </a:cubicBezTo>
                  <a:close/>
                </a:path>
              </a:pathLst>
            </a:custGeom>
            <a:solidFill>
              <a:srgbClr val="161616"/>
            </a:solidFill>
            <a:ln w="6134" cap="flat">
              <a:noFill/>
              <a:prstDash val="solid"/>
              <a:miter/>
            </a:ln>
          </p:spPr>
          <p:txBody>
            <a:bodyPr rtlCol="0" anchor="ctr"/>
            <a:lstStyle/>
            <a:p>
              <a:endParaRPr lang="en-AU"/>
            </a:p>
          </p:txBody>
        </p:sp>
        <p:sp>
          <p:nvSpPr>
            <p:cNvPr id="495" name="Freeform: Shape 494">
              <a:extLst>
                <a:ext uri="{FF2B5EF4-FFF2-40B4-BE49-F238E27FC236}">
                  <a16:creationId xmlns:a16="http://schemas.microsoft.com/office/drawing/2014/main" id="{23DE55A1-C063-4533-B857-4E3ED3DFAB74}"/>
                </a:ext>
              </a:extLst>
            </p:cNvPr>
            <p:cNvSpPr/>
            <p:nvPr/>
          </p:nvSpPr>
          <p:spPr>
            <a:xfrm>
              <a:off x="5915957" y="1656900"/>
              <a:ext cx="22092" cy="24782"/>
            </a:xfrm>
            <a:custGeom>
              <a:avLst/>
              <a:gdLst>
                <a:gd name="connsiteX0" fmla="*/ 8255 w 22092"/>
                <a:gd name="connsiteY0" fmla="*/ 24782 h 24782"/>
                <a:gd name="connsiteX1" fmla="*/ 7887 w 22092"/>
                <a:gd name="connsiteY1" fmla="*/ 24782 h 24782"/>
                <a:gd name="connsiteX2" fmla="*/ 4446 w 22092"/>
                <a:gd name="connsiteY2" fmla="*/ 23856 h 24782"/>
                <a:gd name="connsiteX3" fmla="*/ 1753 w 22092"/>
                <a:gd name="connsiteY3" fmla="*/ 21531 h 24782"/>
                <a:gd name="connsiteX4" fmla="*/ 60 w 22092"/>
                <a:gd name="connsiteY4" fmla="*/ 16593 h 24782"/>
                <a:gd name="connsiteX5" fmla="*/ 710 w 22092"/>
                <a:gd name="connsiteY5" fmla="*/ 11410 h 24782"/>
                <a:gd name="connsiteX6" fmla="*/ 5593 w 22092"/>
                <a:gd name="connsiteY6" fmla="*/ 3503 h 24782"/>
                <a:gd name="connsiteX7" fmla="*/ 14205 w 22092"/>
                <a:gd name="connsiteY7" fmla="*/ 0 h 24782"/>
                <a:gd name="connsiteX8" fmla="*/ 17659 w 22092"/>
                <a:gd name="connsiteY8" fmla="*/ 890 h 24782"/>
                <a:gd name="connsiteX9" fmla="*/ 20339 w 22092"/>
                <a:gd name="connsiteY9" fmla="*/ 3251 h 24782"/>
                <a:gd name="connsiteX10" fmla="*/ 22032 w 22092"/>
                <a:gd name="connsiteY10" fmla="*/ 8189 h 24782"/>
                <a:gd name="connsiteX11" fmla="*/ 21382 w 22092"/>
                <a:gd name="connsiteY11" fmla="*/ 13373 h 24782"/>
                <a:gd name="connsiteX12" fmla="*/ 16585 w 22092"/>
                <a:gd name="connsiteY12" fmla="*/ 21108 h 24782"/>
                <a:gd name="connsiteX13" fmla="*/ 8255 w 22092"/>
                <a:gd name="connsiteY13" fmla="*/ 24782 h 24782"/>
                <a:gd name="connsiteX14" fmla="*/ 13837 w 22092"/>
                <a:gd name="connsiteY14" fmla="*/ 4601 h 24782"/>
                <a:gd name="connsiteX15" fmla="*/ 8267 w 22092"/>
                <a:gd name="connsiteY15" fmla="*/ 7386 h 24782"/>
                <a:gd name="connsiteX16" fmla="*/ 5126 w 22092"/>
                <a:gd name="connsiteY16" fmla="*/ 12759 h 24782"/>
                <a:gd name="connsiteX17" fmla="*/ 4630 w 22092"/>
                <a:gd name="connsiteY17" fmla="*/ 15875 h 24782"/>
                <a:gd name="connsiteX18" fmla="*/ 5556 w 22092"/>
                <a:gd name="connsiteY18" fmla="*/ 18893 h 24782"/>
                <a:gd name="connsiteX19" fmla="*/ 6642 w 22092"/>
                <a:gd name="connsiteY19" fmla="*/ 19887 h 24782"/>
                <a:gd name="connsiteX20" fmla="*/ 8071 w 22092"/>
                <a:gd name="connsiteY20" fmla="*/ 20243 h 24782"/>
                <a:gd name="connsiteX21" fmla="*/ 13727 w 22092"/>
                <a:gd name="connsiteY21" fmla="*/ 17476 h 24782"/>
                <a:gd name="connsiteX22" fmla="*/ 16965 w 22092"/>
                <a:gd name="connsiteY22" fmla="*/ 12084 h 24782"/>
                <a:gd name="connsiteX23" fmla="*/ 17450 w 22092"/>
                <a:gd name="connsiteY23" fmla="*/ 8974 h 24782"/>
                <a:gd name="connsiteX24" fmla="*/ 16597 w 22092"/>
                <a:gd name="connsiteY24" fmla="*/ 5950 h 24782"/>
                <a:gd name="connsiteX25" fmla="*/ 15469 w 22092"/>
                <a:gd name="connsiteY25" fmla="*/ 4993 h 24782"/>
                <a:gd name="connsiteX26" fmla="*/ 14021 w 22092"/>
                <a:gd name="connsiteY26" fmla="*/ 4662 h 24782"/>
                <a:gd name="connsiteX27" fmla="*/ 13837 w 22092"/>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92" h="24782">
                  <a:moveTo>
                    <a:pt x="8255" y="24782"/>
                  </a:moveTo>
                  <a:lnTo>
                    <a:pt x="7887" y="24782"/>
                  </a:lnTo>
                  <a:cubicBezTo>
                    <a:pt x="6685" y="24739"/>
                    <a:pt x="5513" y="24420"/>
                    <a:pt x="4446" y="23856"/>
                  </a:cubicBezTo>
                  <a:cubicBezTo>
                    <a:pt x="3384" y="23298"/>
                    <a:pt x="2464" y="22500"/>
                    <a:pt x="1753" y="21531"/>
                  </a:cubicBezTo>
                  <a:cubicBezTo>
                    <a:pt x="820" y="20034"/>
                    <a:pt x="244" y="18341"/>
                    <a:pt x="60" y="16593"/>
                  </a:cubicBezTo>
                  <a:cubicBezTo>
                    <a:pt x="-118" y="14839"/>
                    <a:pt x="103" y="13066"/>
                    <a:pt x="710" y="11410"/>
                  </a:cubicBezTo>
                  <a:cubicBezTo>
                    <a:pt x="1458" y="8318"/>
                    <a:pt x="3170" y="5552"/>
                    <a:pt x="5593" y="3503"/>
                  </a:cubicBezTo>
                  <a:cubicBezTo>
                    <a:pt x="8022" y="1448"/>
                    <a:pt x="11034" y="221"/>
                    <a:pt x="14205" y="0"/>
                  </a:cubicBezTo>
                  <a:cubicBezTo>
                    <a:pt x="15413" y="19"/>
                    <a:pt x="16597" y="325"/>
                    <a:pt x="17659" y="890"/>
                  </a:cubicBezTo>
                  <a:cubicBezTo>
                    <a:pt x="18726" y="1454"/>
                    <a:pt x="19646" y="2264"/>
                    <a:pt x="20339" y="3251"/>
                  </a:cubicBezTo>
                  <a:cubicBezTo>
                    <a:pt x="21272" y="4748"/>
                    <a:pt x="21848" y="6435"/>
                    <a:pt x="22032" y="8189"/>
                  </a:cubicBezTo>
                  <a:cubicBezTo>
                    <a:pt x="22210" y="9944"/>
                    <a:pt x="21989" y="11716"/>
                    <a:pt x="21382" y="13373"/>
                  </a:cubicBezTo>
                  <a:cubicBezTo>
                    <a:pt x="20597" y="16372"/>
                    <a:pt x="18928" y="19071"/>
                    <a:pt x="16585" y="21108"/>
                  </a:cubicBezTo>
                  <a:cubicBezTo>
                    <a:pt x="14242" y="23144"/>
                    <a:pt x="11340" y="24426"/>
                    <a:pt x="8255" y="24782"/>
                  </a:cubicBezTo>
                  <a:close/>
                  <a:moveTo>
                    <a:pt x="13837" y="4601"/>
                  </a:moveTo>
                  <a:cubicBezTo>
                    <a:pt x="11751" y="4969"/>
                    <a:pt x="9813" y="5938"/>
                    <a:pt x="8267" y="7386"/>
                  </a:cubicBezTo>
                  <a:cubicBezTo>
                    <a:pt x="6721" y="8833"/>
                    <a:pt x="5630" y="10698"/>
                    <a:pt x="5126" y="12759"/>
                  </a:cubicBezTo>
                  <a:cubicBezTo>
                    <a:pt x="4728" y="13747"/>
                    <a:pt x="4556" y="14814"/>
                    <a:pt x="4630" y="15875"/>
                  </a:cubicBezTo>
                  <a:cubicBezTo>
                    <a:pt x="4703" y="16937"/>
                    <a:pt x="5022" y="17973"/>
                    <a:pt x="5556" y="18893"/>
                  </a:cubicBezTo>
                  <a:cubicBezTo>
                    <a:pt x="5832" y="19310"/>
                    <a:pt x="6206" y="19648"/>
                    <a:pt x="6642" y="19887"/>
                  </a:cubicBezTo>
                  <a:cubicBezTo>
                    <a:pt x="7083" y="20120"/>
                    <a:pt x="7574" y="20243"/>
                    <a:pt x="8071" y="20243"/>
                  </a:cubicBezTo>
                  <a:cubicBezTo>
                    <a:pt x="10181" y="19887"/>
                    <a:pt x="12144" y="18924"/>
                    <a:pt x="13727" y="17476"/>
                  </a:cubicBezTo>
                  <a:cubicBezTo>
                    <a:pt x="15303" y="16029"/>
                    <a:pt x="16426" y="14158"/>
                    <a:pt x="16965" y="12084"/>
                  </a:cubicBezTo>
                  <a:cubicBezTo>
                    <a:pt x="17352" y="11097"/>
                    <a:pt x="17518" y="10036"/>
                    <a:pt x="17450" y="8974"/>
                  </a:cubicBezTo>
                  <a:cubicBezTo>
                    <a:pt x="17389" y="7919"/>
                    <a:pt x="17100" y="6883"/>
                    <a:pt x="16597" y="5950"/>
                  </a:cubicBezTo>
                  <a:cubicBezTo>
                    <a:pt x="16303" y="5545"/>
                    <a:pt x="15917" y="5214"/>
                    <a:pt x="15469" y="4993"/>
                  </a:cubicBezTo>
                  <a:cubicBezTo>
                    <a:pt x="15021" y="4766"/>
                    <a:pt x="14524" y="4656"/>
                    <a:pt x="14021" y="4662"/>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496" name="Freeform: Shape 495">
              <a:extLst>
                <a:ext uri="{FF2B5EF4-FFF2-40B4-BE49-F238E27FC236}">
                  <a16:creationId xmlns:a16="http://schemas.microsoft.com/office/drawing/2014/main" id="{AAA784AD-F2AA-4B53-A470-78E89C820E09}"/>
                </a:ext>
              </a:extLst>
            </p:cNvPr>
            <p:cNvSpPr/>
            <p:nvPr/>
          </p:nvSpPr>
          <p:spPr>
            <a:xfrm>
              <a:off x="5669193" y="1683031"/>
              <a:ext cx="17402" cy="20181"/>
            </a:xfrm>
            <a:custGeom>
              <a:avLst/>
              <a:gdLst>
                <a:gd name="connsiteX0" fmla="*/ 16829 w 17402"/>
                <a:gd name="connsiteY0" fmla="*/ 10428 h 20181"/>
                <a:gd name="connsiteX1" fmla="*/ 11738 w 17402"/>
                <a:gd name="connsiteY1" fmla="*/ 0 h 20181"/>
                <a:gd name="connsiteX2" fmla="*/ 4616 w 17402"/>
                <a:gd name="connsiteY2" fmla="*/ 3153 h 20181"/>
                <a:gd name="connsiteX3" fmla="*/ 573 w 17402"/>
                <a:gd name="connsiteY3" fmla="*/ 9815 h 20181"/>
                <a:gd name="connsiteX4" fmla="*/ 5665 w 17402"/>
                <a:gd name="connsiteY4" fmla="*/ 20181 h 20181"/>
                <a:gd name="connsiteX5" fmla="*/ 12793 w 17402"/>
                <a:gd name="connsiteY5" fmla="*/ 17072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0" y="301"/>
                    <a:pt x="6616" y="1399"/>
                    <a:pt x="4616" y="3153"/>
                  </a:cubicBezTo>
                  <a:cubicBezTo>
                    <a:pt x="2622" y="4913"/>
                    <a:pt x="1211" y="7232"/>
                    <a:pt x="573" y="9815"/>
                  </a:cubicBezTo>
                  <a:cubicBezTo>
                    <a:pt x="-1144" y="15335"/>
                    <a:pt x="1126" y="19997"/>
                    <a:pt x="5665" y="20181"/>
                  </a:cubicBezTo>
                  <a:cubicBezTo>
                    <a:pt x="8309" y="19905"/>
                    <a:pt x="10793" y="18820"/>
                    <a:pt x="12793" y="17072"/>
                  </a:cubicBezTo>
                  <a:cubicBezTo>
                    <a:pt x="14792" y="15329"/>
                    <a:pt x="16203" y="13004"/>
                    <a:pt x="16829" y="10428"/>
                  </a:cubicBezTo>
                  <a:close/>
                </a:path>
              </a:pathLst>
            </a:custGeom>
            <a:solidFill>
              <a:srgbClr val="161616"/>
            </a:solidFill>
            <a:ln w="6134" cap="flat">
              <a:noFill/>
              <a:prstDash val="solid"/>
              <a:miter/>
            </a:ln>
          </p:spPr>
          <p:txBody>
            <a:bodyPr rtlCol="0" anchor="ctr"/>
            <a:lstStyle/>
            <a:p>
              <a:endParaRPr lang="en-AU"/>
            </a:p>
          </p:txBody>
        </p:sp>
        <p:sp>
          <p:nvSpPr>
            <p:cNvPr id="497" name="Freeform: Shape 496">
              <a:extLst>
                <a:ext uri="{FF2B5EF4-FFF2-40B4-BE49-F238E27FC236}">
                  <a16:creationId xmlns:a16="http://schemas.microsoft.com/office/drawing/2014/main" id="{603749D2-ABA0-48E3-B3BB-968B73F15DE8}"/>
                </a:ext>
              </a:extLst>
            </p:cNvPr>
            <p:cNvSpPr/>
            <p:nvPr/>
          </p:nvSpPr>
          <p:spPr>
            <a:xfrm>
              <a:off x="5666735" y="1680455"/>
              <a:ext cx="22141" cy="24781"/>
            </a:xfrm>
            <a:custGeom>
              <a:avLst/>
              <a:gdLst>
                <a:gd name="connsiteX0" fmla="*/ 8246 w 22141"/>
                <a:gd name="connsiteY0" fmla="*/ 24782 h 24781"/>
                <a:gd name="connsiteX1" fmla="*/ 7878 w 22141"/>
                <a:gd name="connsiteY1" fmla="*/ 24782 h 24781"/>
                <a:gd name="connsiteX2" fmla="*/ 4437 w 22141"/>
                <a:gd name="connsiteY2" fmla="*/ 23862 h 24781"/>
                <a:gd name="connsiteX3" fmla="*/ 1744 w 22141"/>
                <a:gd name="connsiteY3" fmla="*/ 21531 h 24781"/>
                <a:gd name="connsiteX4" fmla="*/ 63 w 22141"/>
                <a:gd name="connsiteY4" fmla="*/ 16593 h 24781"/>
                <a:gd name="connsiteX5" fmla="*/ 701 w 22141"/>
                <a:gd name="connsiteY5" fmla="*/ 11409 h 24781"/>
                <a:gd name="connsiteX6" fmla="*/ 5584 w 22141"/>
                <a:gd name="connsiteY6" fmla="*/ 3503 h 24781"/>
                <a:gd name="connsiteX7" fmla="*/ 14196 w 22141"/>
                <a:gd name="connsiteY7" fmla="*/ 0 h 24781"/>
                <a:gd name="connsiteX8" fmla="*/ 17668 w 22141"/>
                <a:gd name="connsiteY8" fmla="*/ 865 h 24781"/>
                <a:gd name="connsiteX9" fmla="*/ 20330 w 22141"/>
                <a:gd name="connsiteY9" fmla="*/ 3251 h 24781"/>
                <a:gd name="connsiteX10" fmla="*/ 22072 w 22141"/>
                <a:gd name="connsiteY10" fmla="*/ 8183 h 24781"/>
                <a:gd name="connsiteX11" fmla="*/ 21435 w 22141"/>
                <a:gd name="connsiteY11" fmla="*/ 13372 h 24781"/>
                <a:gd name="connsiteX12" fmla="*/ 16613 w 22141"/>
                <a:gd name="connsiteY12" fmla="*/ 21126 h 24781"/>
                <a:gd name="connsiteX13" fmla="*/ 8246 w 22141"/>
                <a:gd name="connsiteY13" fmla="*/ 24782 h 24781"/>
                <a:gd name="connsiteX14" fmla="*/ 13828 w 22141"/>
                <a:gd name="connsiteY14" fmla="*/ 4539 h 24781"/>
                <a:gd name="connsiteX15" fmla="*/ 8258 w 22141"/>
                <a:gd name="connsiteY15" fmla="*/ 7324 h 24781"/>
                <a:gd name="connsiteX16" fmla="*/ 5118 w 22141"/>
                <a:gd name="connsiteY16" fmla="*/ 12698 h 24781"/>
                <a:gd name="connsiteX17" fmla="*/ 4633 w 22141"/>
                <a:gd name="connsiteY17" fmla="*/ 15808 h 24781"/>
                <a:gd name="connsiteX18" fmla="*/ 5486 w 22141"/>
                <a:gd name="connsiteY18" fmla="*/ 18832 h 24781"/>
                <a:gd name="connsiteX19" fmla="*/ 6614 w 22141"/>
                <a:gd name="connsiteY19" fmla="*/ 19819 h 24781"/>
                <a:gd name="connsiteX20" fmla="*/ 8062 w 22141"/>
                <a:gd name="connsiteY20" fmla="*/ 20181 h 24781"/>
                <a:gd name="connsiteX21" fmla="*/ 13632 w 22141"/>
                <a:gd name="connsiteY21" fmla="*/ 17396 h 24781"/>
                <a:gd name="connsiteX22" fmla="*/ 16773 w 22141"/>
                <a:gd name="connsiteY22" fmla="*/ 12023 h 24781"/>
                <a:gd name="connsiteX23" fmla="*/ 17257 w 22141"/>
                <a:gd name="connsiteY23" fmla="*/ 8907 h 24781"/>
                <a:gd name="connsiteX24" fmla="*/ 16343 w 22141"/>
                <a:gd name="connsiteY24" fmla="*/ 5889 h 24781"/>
                <a:gd name="connsiteX25" fmla="*/ 15257 w 22141"/>
                <a:gd name="connsiteY25" fmla="*/ 4907 h 24781"/>
                <a:gd name="connsiteX26" fmla="*/ 13828 w 22141"/>
                <a:gd name="connsiteY26" fmla="*/ 4601 h 24781"/>
                <a:gd name="connsiteX27" fmla="*/ 13828 w 22141"/>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1" h="24781">
                  <a:moveTo>
                    <a:pt x="8246" y="24782"/>
                  </a:moveTo>
                  <a:lnTo>
                    <a:pt x="7878" y="24782"/>
                  </a:lnTo>
                  <a:cubicBezTo>
                    <a:pt x="6676" y="24739"/>
                    <a:pt x="5504" y="24426"/>
                    <a:pt x="4437" y="23862"/>
                  </a:cubicBezTo>
                  <a:cubicBezTo>
                    <a:pt x="3376" y="23297"/>
                    <a:pt x="2455" y="22500"/>
                    <a:pt x="1744" y="21531"/>
                  </a:cubicBezTo>
                  <a:cubicBezTo>
                    <a:pt x="817" y="20034"/>
                    <a:pt x="241" y="18347"/>
                    <a:pt x="63" y="16593"/>
                  </a:cubicBezTo>
                  <a:cubicBezTo>
                    <a:pt x="-121" y="14838"/>
                    <a:pt x="100" y="13066"/>
                    <a:pt x="701" y="11409"/>
                  </a:cubicBezTo>
                  <a:cubicBezTo>
                    <a:pt x="1449" y="8324"/>
                    <a:pt x="3161" y="5551"/>
                    <a:pt x="5584" y="3503"/>
                  </a:cubicBezTo>
                  <a:cubicBezTo>
                    <a:pt x="8013" y="1448"/>
                    <a:pt x="11025" y="227"/>
                    <a:pt x="14196" y="0"/>
                  </a:cubicBezTo>
                  <a:cubicBezTo>
                    <a:pt x="15405" y="0"/>
                    <a:pt x="16601" y="300"/>
                    <a:pt x="17668" y="865"/>
                  </a:cubicBezTo>
                  <a:cubicBezTo>
                    <a:pt x="18735" y="1429"/>
                    <a:pt x="19649" y="2251"/>
                    <a:pt x="20330" y="3251"/>
                  </a:cubicBezTo>
                  <a:cubicBezTo>
                    <a:pt x="21287" y="4742"/>
                    <a:pt x="21882" y="6428"/>
                    <a:pt x="22072" y="8183"/>
                  </a:cubicBezTo>
                  <a:cubicBezTo>
                    <a:pt x="22269" y="9937"/>
                    <a:pt x="22048" y="11716"/>
                    <a:pt x="21435" y="13372"/>
                  </a:cubicBezTo>
                  <a:cubicBezTo>
                    <a:pt x="20649" y="16384"/>
                    <a:pt x="18969" y="19090"/>
                    <a:pt x="16613" y="21126"/>
                  </a:cubicBezTo>
                  <a:cubicBezTo>
                    <a:pt x="14257" y="23163"/>
                    <a:pt x="11338" y="24438"/>
                    <a:pt x="8246" y="24782"/>
                  </a:cubicBezTo>
                  <a:close/>
                  <a:moveTo>
                    <a:pt x="13828" y="4539"/>
                  </a:moveTo>
                  <a:cubicBezTo>
                    <a:pt x="11742" y="4907"/>
                    <a:pt x="9804" y="5876"/>
                    <a:pt x="8258" y="7324"/>
                  </a:cubicBezTo>
                  <a:cubicBezTo>
                    <a:pt x="6712" y="8772"/>
                    <a:pt x="5621" y="10643"/>
                    <a:pt x="5118" y="12698"/>
                  </a:cubicBezTo>
                  <a:cubicBezTo>
                    <a:pt x="4731" y="13685"/>
                    <a:pt x="4566" y="14746"/>
                    <a:pt x="4633" y="15808"/>
                  </a:cubicBezTo>
                  <a:cubicBezTo>
                    <a:pt x="4694" y="16863"/>
                    <a:pt x="4989" y="17899"/>
                    <a:pt x="5486" y="18832"/>
                  </a:cubicBezTo>
                  <a:cubicBezTo>
                    <a:pt x="5780" y="19249"/>
                    <a:pt x="6167" y="19586"/>
                    <a:pt x="6614" y="19819"/>
                  </a:cubicBezTo>
                  <a:cubicBezTo>
                    <a:pt x="7062" y="20052"/>
                    <a:pt x="7559" y="20175"/>
                    <a:pt x="8062" y="20181"/>
                  </a:cubicBezTo>
                  <a:cubicBezTo>
                    <a:pt x="10147" y="19813"/>
                    <a:pt x="12086" y="18850"/>
                    <a:pt x="13632" y="17396"/>
                  </a:cubicBezTo>
                  <a:cubicBezTo>
                    <a:pt x="15178" y="15949"/>
                    <a:pt x="16269" y="14084"/>
                    <a:pt x="16773" y="12023"/>
                  </a:cubicBezTo>
                  <a:cubicBezTo>
                    <a:pt x="17165" y="11035"/>
                    <a:pt x="17331" y="9968"/>
                    <a:pt x="17257" y="8907"/>
                  </a:cubicBezTo>
                  <a:cubicBezTo>
                    <a:pt x="17183" y="7846"/>
                    <a:pt x="16871" y="6815"/>
                    <a:pt x="16343" y="5889"/>
                  </a:cubicBezTo>
                  <a:cubicBezTo>
                    <a:pt x="16073" y="5472"/>
                    <a:pt x="15699" y="5134"/>
                    <a:pt x="15257" y="4907"/>
                  </a:cubicBezTo>
                  <a:cubicBezTo>
                    <a:pt x="14816" y="4680"/>
                    <a:pt x="14325" y="4576"/>
                    <a:pt x="13828" y="4601"/>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498" name="Freeform: Shape 497">
              <a:extLst>
                <a:ext uri="{FF2B5EF4-FFF2-40B4-BE49-F238E27FC236}">
                  <a16:creationId xmlns:a16="http://schemas.microsoft.com/office/drawing/2014/main" id="{13497CC6-A90E-43B1-9D9B-4D5F8FB5F4AA}"/>
                </a:ext>
              </a:extLst>
            </p:cNvPr>
            <p:cNvSpPr/>
            <p:nvPr/>
          </p:nvSpPr>
          <p:spPr>
            <a:xfrm>
              <a:off x="5705714" y="1684135"/>
              <a:ext cx="17502" cy="20181"/>
            </a:xfrm>
            <a:custGeom>
              <a:avLst/>
              <a:gdLst>
                <a:gd name="connsiteX0" fmla="*/ 5765 w 17502"/>
                <a:gd name="connsiteY0" fmla="*/ 20181 h 20181"/>
                <a:gd name="connsiteX1" fmla="*/ 12887 w 17502"/>
                <a:gd name="connsiteY1" fmla="*/ 17072 h 20181"/>
                <a:gd name="connsiteX2" fmla="*/ 16929 w 17502"/>
                <a:gd name="connsiteY2" fmla="*/ 10428 h 20181"/>
                <a:gd name="connsiteX3" fmla="*/ 11838 w 17502"/>
                <a:gd name="connsiteY3" fmla="*/ 0 h 20181"/>
                <a:gd name="connsiteX4" fmla="*/ 4716 w 17502"/>
                <a:gd name="connsiteY4" fmla="*/ 3153 h 20181"/>
                <a:gd name="connsiteX5" fmla="*/ 674 w 17502"/>
                <a:gd name="connsiteY5" fmla="*/ 9815 h 20181"/>
                <a:gd name="connsiteX6" fmla="*/ 5765 w 175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02" h="20181">
                  <a:moveTo>
                    <a:pt x="5765" y="20181"/>
                  </a:moveTo>
                  <a:cubicBezTo>
                    <a:pt x="8403" y="19899"/>
                    <a:pt x="10893" y="18814"/>
                    <a:pt x="12887" y="17072"/>
                  </a:cubicBezTo>
                  <a:cubicBezTo>
                    <a:pt x="14887" y="15323"/>
                    <a:pt x="16298" y="13005"/>
                    <a:pt x="16929" y="10428"/>
                  </a:cubicBezTo>
                  <a:cubicBezTo>
                    <a:pt x="18647" y="4846"/>
                    <a:pt x="16377" y="184"/>
                    <a:pt x="11838" y="0"/>
                  </a:cubicBezTo>
                  <a:cubicBezTo>
                    <a:pt x="9194" y="301"/>
                    <a:pt x="6710" y="1399"/>
                    <a:pt x="4716" y="3153"/>
                  </a:cubicBezTo>
                  <a:cubicBezTo>
                    <a:pt x="2716" y="4907"/>
                    <a:pt x="1306" y="7232"/>
                    <a:pt x="674" y="9815"/>
                  </a:cubicBezTo>
                  <a:cubicBezTo>
                    <a:pt x="-1289" y="15458"/>
                    <a:pt x="1226" y="19997"/>
                    <a:pt x="5765" y="20181"/>
                  </a:cubicBezTo>
                  <a:close/>
                </a:path>
              </a:pathLst>
            </a:custGeom>
            <a:solidFill>
              <a:srgbClr val="161616"/>
            </a:solidFill>
            <a:ln w="6134" cap="flat">
              <a:noFill/>
              <a:prstDash val="solid"/>
              <a:miter/>
            </a:ln>
          </p:spPr>
          <p:txBody>
            <a:bodyPr rtlCol="0" anchor="ctr"/>
            <a:lstStyle/>
            <a:p>
              <a:endParaRPr lang="en-AU"/>
            </a:p>
          </p:txBody>
        </p:sp>
        <p:sp>
          <p:nvSpPr>
            <p:cNvPr id="499" name="Freeform: Shape 498">
              <a:extLst>
                <a:ext uri="{FF2B5EF4-FFF2-40B4-BE49-F238E27FC236}">
                  <a16:creationId xmlns:a16="http://schemas.microsoft.com/office/drawing/2014/main" id="{02202C89-0A3F-4F7E-9C5E-AF7931BBEFA3}"/>
                </a:ext>
              </a:extLst>
            </p:cNvPr>
            <p:cNvSpPr/>
            <p:nvPr/>
          </p:nvSpPr>
          <p:spPr>
            <a:xfrm>
              <a:off x="5703671" y="1682050"/>
              <a:ext cx="22194" cy="24598"/>
            </a:xfrm>
            <a:custGeom>
              <a:avLst/>
              <a:gdLst>
                <a:gd name="connsiteX0" fmla="*/ 8053 w 22194"/>
                <a:gd name="connsiteY0" fmla="*/ 24598 h 24598"/>
                <a:gd name="connsiteX1" fmla="*/ 7685 w 22194"/>
                <a:gd name="connsiteY1" fmla="*/ 24598 h 24598"/>
                <a:gd name="connsiteX2" fmla="*/ 4244 w 22194"/>
                <a:gd name="connsiteY2" fmla="*/ 23672 h 24598"/>
                <a:gd name="connsiteX3" fmla="*/ 1551 w 22194"/>
                <a:gd name="connsiteY3" fmla="*/ 21347 h 24598"/>
                <a:gd name="connsiteX4" fmla="*/ 36 w 22194"/>
                <a:gd name="connsiteY4" fmla="*/ 16470 h 24598"/>
                <a:gd name="connsiteX5" fmla="*/ 754 w 22194"/>
                <a:gd name="connsiteY5" fmla="*/ 11410 h 24598"/>
                <a:gd name="connsiteX6" fmla="*/ 5600 w 22194"/>
                <a:gd name="connsiteY6" fmla="*/ 3454 h 24598"/>
                <a:gd name="connsiteX7" fmla="*/ 14249 w 22194"/>
                <a:gd name="connsiteY7" fmla="*/ 0 h 24598"/>
                <a:gd name="connsiteX8" fmla="*/ 17721 w 22194"/>
                <a:gd name="connsiteY8" fmla="*/ 865 h 24598"/>
                <a:gd name="connsiteX9" fmla="*/ 20383 w 22194"/>
                <a:gd name="connsiteY9" fmla="*/ 3251 h 24598"/>
                <a:gd name="connsiteX10" fmla="*/ 22125 w 22194"/>
                <a:gd name="connsiteY10" fmla="*/ 8183 h 24598"/>
                <a:gd name="connsiteX11" fmla="*/ 21487 w 22194"/>
                <a:gd name="connsiteY11" fmla="*/ 13373 h 24598"/>
                <a:gd name="connsiteX12" fmla="*/ 16518 w 22194"/>
                <a:gd name="connsiteY12" fmla="*/ 21077 h 24598"/>
                <a:gd name="connsiteX13" fmla="*/ 8053 w 22194"/>
                <a:gd name="connsiteY13" fmla="*/ 24598 h 24598"/>
                <a:gd name="connsiteX14" fmla="*/ 8053 w 22194"/>
                <a:gd name="connsiteY14" fmla="*/ 19997 h 24598"/>
                <a:gd name="connsiteX15" fmla="*/ 13623 w 22194"/>
                <a:gd name="connsiteY15" fmla="*/ 17212 h 24598"/>
                <a:gd name="connsiteX16" fmla="*/ 16764 w 22194"/>
                <a:gd name="connsiteY16" fmla="*/ 11839 h 24598"/>
                <a:gd name="connsiteX17" fmla="*/ 17248 w 22194"/>
                <a:gd name="connsiteY17" fmla="*/ 8723 h 24598"/>
                <a:gd name="connsiteX18" fmla="*/ 16334 w 22194"/>
                <a:gd name="connsiteY18" fmla="*/ 5705 h 24598"/>
                <a:gd name="connsiteX19" fmla="*/ 15249 w 22194"/>
                <a:gd name="connsiteY19" fmla="*/ 4723 h 24598"/>
                <a:gd name="connsiteX20" fmla="*/ 13820 w 22194"/>
                <a:gd name="connsiteY20" fmla="*/ 4417 h 24598"/>
                <a:gd name="connsiteX21" fmla="*/ 8158 w 22194"/>
                <a:gd name="connsiteY21" fmla="*/ 7128 h 24598"/>
                <a:gd name="connsiteX22" fmla="*/ 4925 w 22194"/>
                <a:gd name="connsiteY22" fmla="*/ 12514 h 24598"/>
                <a:gd name="connsiteX23" fmla="*/ 4440 w 22194"/>
                <a:gd name="connsiteY23" fmla="*/ 15624 h 24598"/>
                <a:gd name="connsiteX24" fmla="*/ 5293 w 22194"/>
                <a:gd name="connsiteY24" fmla="*/ 18648 h 24598"/>
                <a:gd name="connsiteX25" fmla="*/ 6416 w 22194"/>
                <a:gd name="connsiteY25" fmla="*/ 19636 h 24598"/>
                <a:gd name="connsiteX26" fmla="*/ 7869 w 22194"/>
                <a:gd name="connsiteY26" fmla="*/ 19997 h 24598"/>
                <a:gd name="connsiteX27" fmla="*/ 8053 w 22194"/>
                <a:gd name="connsiteY27" fmla="*/ 19997 h 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94" h="24598">
                  <a:moveTo>
                    <a:pt x="8053" y="24598"/>
                  </a:moveTo>
                  <a:lnTo>
                    <a:pt x="7685" y="24598"/>
                  </a:lnTo>
                  <a:cubicBezTo>
                    <a:pt x="6483" y="24555"/>
                    <a:pt x="5305" y="24236"/>
                    <a:pt x="4244" y="23672"/>
                  </a:cubicBezTo>
                  <a:cubicBezTo>
                    <a:pt x="3183" y="23114"/>
                    <a:pt x="2263" y="22316"/>
                    <a:pt x="1551" y="21347"/>
                  </a:cubicBezTo>
                  <a:cubicBezTo>
                    <a:pt x="692" y="19850"/>
                    <a:pt x="177" y="18188"/>
                    <a:pt x="36" y="16470"/>
                  </a:cubicBezTo>
                  <a:cubicBezTo>
                    <a:pt x="-99" y="14747"/>
                    <a:pt x="146" y="13023"/>
                    <a:pt x="754" y="11410"/>
                  </a:cubicBezTo>
                  <a:cubicBezTo>
                    <a:pt x="1465" y="8306"/>
                    <a:pt x="3165" y="5515"/>
                    <a:pt x="5600" y="3454"/>
                  </a:cubicBezTo>
                  <a:cubicBezTo>
                    <a:pt x="8035" y="1399"/>
                    <a:pt x="11065" y="184"/>
                    <a:pt x="14249" y="0"/>
                  </a:cubicBezTo>
                  <a:cubicBezTo>
                    <a:pt x="15457" y="0"/>
                    <a:pt x="16653" y="294"/>
                    <a:pt x="17721" y="865"/>
                  </a:cubicBezTo>
                  <a:cubicBezTo>
                    <a:pt x="18788" y="1429"/>
                    <a:pt x="19702" y="2251"/>
                    <a:pt x="20383" y="3251"/>
                  </a:cubicBezTo>
                  <a:cubicBezTo>
                    <a:pt x="21340" y="4736"/>
                    <a:pt x="21935" y="6422"/>
                    <a:pt x="22125" y="8183"/>
                  </a:cubicBezTo>
                  <a:cubicBezTo>
                    <a:pt x="22321" y="9937"/>
                    <a:pt x="22101" y="11716"/>
                    <a:pt x="21487" y="13373"/>
                  </a:cubicBezTo>
                  <a:cubicBezTo>
                    <a:pt x="20653" y="16384"/>
                    <a:pt x="18923" y="19077"/>
                    <a:pt x="16518" y="21077"/>
                  </a:cubicBezTo>
                  <a:cubicBezTo>
                    <a:pt x="14120" y="23083"/>
                    <a:pt x="11170" y="24310"/>
                    <a:pt x="8053" y="24598"/>
                  </a:cubicBezTo>
                  <a:close/>
                  <a:moveTo>
                    <a:pt x="8053" y="19997"/>
                  </a:moveTo>
                  <a:cubicBezTo>
                    <a:pt x="10139" y="19629"/>
                    <a:pt x="12077" y="18660"/>
                    <a:pt x="13623" y="17212"/>
                  </a:cubicBezTo>
                  <a:cubicBezTo>
                    <a:pt x="15169" y="15765"/>
                    <a:pt x="16261" y="13900"/>
                    <a:pt x="16764" y="11839"/>
                  </a:cubicBezTo>
                  <a:cubicBezTo>
                    <a:pt x="17156" y="10851"/>
                    <a:pt x="17322" y="9784"/>
                    <a:pt x="17248" y="8723"/>
                  </a:cubicBezTo>
                  <a:cubicBezTo>
                    <a:pt x="17175" y="7662"/>
                    <a:pt x="16862" y="6631"/>
                    <a:pt x="16334" y="5705"/>
                  </a:cubicBezTo>
                  <a:cubicBezTo>
                    <a:pt x="16065" y="5288"/>
                    <a:pt x="15690" y="4950"/>
                    <a:pt x="15249" y="4723"/>
                  </a:cubicBezTo>
                  <a:cubicBezTo>
                    <a:pt x="14807" y="4496"/>
                    <a:pt x="14316" y="4392"/>
                    <a:pt x="13820" y="4417"/>
                  </a:cubicBezTo>
                  <a:cubicBezTo>
                    <a:pt x="11709" y="4748"/>
                    <a:pt x="9740" y="5693"/>
                    <a:pt x="8158" y="7128"/>
                  </a:cubicBezTo>
                  <a:cubicBezTo>
                    <a:pt x="6575" y="8569"/>
                    <a:pt x="5452" y="10440"/>
                    <a:pt x="4925" y="12514"/>
                  </a:cubicBezTo>
                  <a:cubicBezTo>
                    <a:pt x="4539" y="13501"/>
                    <a:pt x="4373" y="14563"/>
                    <a:pt x="4440" y="15624"/>
                  </a:cubicBezTo>
                  <a:cubicBezTo>
                    <a:pt x="4502" y="16679"/>
                    <a:pt x="4796" y="17709"/>
                    <a:pt x="5293" y="18648"/>
                  </a:cubicBezTo>
                  <a:cubicBezTo>
                    <a:pt x="5587" y="19059"/>
                    <a:pt x="5968" y="19396"/>
                    <a:pt x="6416" y="19636"/>
                  </a:cubicBezTo>
                  <a:cubicBezTo>
                    <a:pt x="6869" y="19869"/>
                    <a:pt x="7366" y="19991"/>
                    <a:pt x="7869" y="19997"/>
                  </a:cubicBezTo>
                  <a:lnTo>
                    <a:pt x="8053" y="19997"/>
                  </a:lnTo>
                  <a:close/>
                </a:path>
              </a:pathLst>
            </a:custGeom>
            <a:solidFill>
              <a:srgbClr val="0E0E0E"/>
            </a:solidFill>
            <a:ln w="6134" cap="flat">
              <a:noFill/>
              <a:prstDash val="solid"/>
              <a:miter/>
            </a:ln>
          </p:spPr>
          <p:txBody>
            <a:bodyPr rtlCol="0" anchor="ctr"/>
            <a:lstStyle/>
            <a:p>
              <a:endParaRPr lang="en-AU"/>
            </a:p>
          </p:txBody>
        </p:sp>
        <p:sp>
          <p:nvSpPr>
            <p:cNvPr id="500" name="Freeform: Shape 499">
              <a:extLst>
                <a:ext uri="{FF2B5EF4-FFF2-40B4-BE49-F238E27FC236}">
                  <a16:creationId xmlns:a16="http://schemas.microsoft.com/office/drawing/2014/main" id="{930B04D7-AFAD-4D53-8581-1C49818AFCB7}"/>
                </a:ext>
              </a:extLst>
            </p:cNvPr>
            <p:cNvSpPr/>
            <p:nvPr/>
          </p:nvSpPr>
          <p:spPr>
            <a:xfrm>
              <a:off x="5742803" y="1685546"/>
              <a:ext cx="17402" cy="20181"/>
            </a:xfrm>
            <a:custGeom>
              <a:avLst/>
              <a:gdLst>
                <a:gd name="connsiteX0" fmla="*/ 16829 w 17402"/>
                <a:gd name="connsiteY0" fmla="*/ 10428 h 20181"/>
                <a:gd name="connsiteX1" fmla="*/ 11738 w 17402"/>
                <a:gd name="connsiteY1" fmla="*/ 0 h 20181"/>
                <a:gd name="connsiteX2" fmla="*/ 4634 w 17402"/>
                <a:gd name="connsiteY2" fmla="*/ 3128 h 20181"/>
                <a:gd name="connsiteX3" fmla="*/ 573 w 17402"/>
                <a:gd name="connsiteY3" fmla="*/ 9753 h 20181"/>
                <a:gd name="connsiteX4" fmla="*/ 5665 w 17402"/>
                <a:gd name="connsiteY4" fmla="*/ 20181 h 20181"/>
                <a:gd name="connsiteX5" fmla="*/ 12793 w 17402"/>
                <a:gd name="connsiteY5" fmla="*/ 17071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6" y="294"/>
                    <a:pt x="6628" y="1386"/>
                    <a:pt x="4634" y="3128"/>
                  </a:cubicBezTo>
                  <a:cubicBezTo>
                    <a:pt x="2635" y="4871"/>
                    <a:pt x="1224" y="7183"/>
                    <a:pt x="573" y="9753"/>
                  </a:cubicBezTo>
                  <a:cubicBezTo>
                    <a:pt x="-1144" y="15335"/>
                    <a:pt x="1126" y="19997"/>
                    <a:pt x="5665" y="20181"/>
                  </a:cubicBezTo>
                  <a:cubicBezTo>
                    <a:pt x="8309" y="19899"/>
                    <a:pt x="10793" y="18813"/>
                    <a:pt x="12793" y="17071"/>
                  </a:cubicBezTo>
                  <a:cubicBezTo>
                    <a:pt x="14792" y="15323"/>
                    <a:pt x="16203" y="13004"/>
                    <a:pt x="16829" y="10428"/>
                  </a:cubicBezTo>
                  <a:close/>
                </a:path>
              </a:pathLst>
            </a:custGeom>
            <a:solidFill>
              <a:srgbClr val="161616"/>
            </a:solidFill>
            <a:ln w="6134" cap="flat">
              <a:noFill/>
              <a:prstDash val="solid"/>
              <a:miter/>
            </a:ln>
          </p:spPr>
          <p:txBody>
            <a:bodyPr rtlCol="0" anchor="ctr"/>
            <a:lstStyle/>
            <a:p>
              <a:endParaRPr lang="en-AU"/>
            </a:p>
          </p:txBody>
        </p:sp>
        <p:sp>
          <p:nvSpPr>
            <p:cNvPr id="501" name="Freeform: Shape 500">
              <a:extLst>
                <a:ext uri="{FF2B5EF4-FFF2-40B4-BE49-F238E27FC236}">
                  <a16:creationId xmlns:a16="http://schemas.microsoft.com/office/drawing/2014/main" id="{65DDADE6-B9E3-44FD-99A8-40189AAE3BB2}"/>
                </a:ext>
              </a:extLst>
            </p:cNvPr>
            <p:cNvSpPr/>
            <p:nvPr/>
          </p:nvSpPr>
          <p:spPr>
            <a:xfrm>
              <a:off x="5740219" y="1683277"/>
              <a:ext cx="22085" cy="24782"/>
            </a:xfrm>
            <a:custGeom>
              <a:avLst/>
              <a:gdLst>
                <a:gd name="connsiteX0" fmla="*/ 8249 w 22085"/>
                <a:gd name="connsiteY0" fmla="*/ 24782 h 24782"/>
                <a:gd name="connsiteX1" fmla="*/ 7881 w 22085"/>
                <a:gd name="connsiteY1" fmla="*/ 24782 h 24782"/>
                <a:gd name="connsiteX2" fmla="*/ 4440 w 22085"/>
                <a:gd name="connsiteY2" fmla="*/ 23862 h 24782"/>
                <a:gd name="connsiteX3" fmla="*/ 1747 w 22085"/>
                <a:gd name="connsiteY3" fmla="*/ 21531 h 24782"/>
                <a:gd name="connsiteX4" fmla="*/ 60 w 22085"/>
                <a:gd name="connsiteY4" fmla="*/ 16593 h 24782"/>
                <a:gd name="connsiteX5" fmla="*/ 704 w 22085"/>
                <a:gd name="connsiteY5" fmla="*/ 11409 h 24782"/>
                <a:gd name="connsiteX6" fmla="*/ 5562 w 22085"/>
                <a:gd name="connsiteY6" fmla="*/ 3466 h 24782"/>
                <a:gd name="connsiteX7" fmla="*/ 14199 w 22085"/>
                <a:gd name="connsiteY7" fmla="*/ 0 h 24782"/>
                <a:gd name="connsiteX8" fmla="*/ 17652 w 22085"/>
                <a:gd name="connsiteY8" fmla="*/ 896 h 24782"/>
                <a:gd name="connsiteX9" fmla="*/ 20333 w 22085"/>
                <a:gd name="connsiteY9" fmla="*/ 3251 h 24782"/>
                <a:gd name="connsiteX10" fmla="*/ 22026 w 22085"/>
                <a:gd name="connsiteY10" fmla="*/ 8195 h 24782"/>
                <a:gd name="connsiteX11" fmla="*/ 21376 w 22085"/>
                <a:gd name="connsiteY11" fmla="*/ 13372 h 24782"/>
                <a:gd name="connsiteX12" fmla="*/ 16579 w 22085"/>
                <a:gd name="connsiteY12" fmla="*/ 21108 h 24782"/>
                <a:gd name="connsiteX13" fmla="*/ 8249 w 22085"/>
                <a:gd name="connsiteY13" fmla="*/ 24782 h 24782"/>
                <a:gd name="connsiteX14" fmla="*/ 13831 w 22085"/>
                <a:gd name="connsiteY14" fmla="*/ 4539 h 24782"/>
                <a:gd name="connsiteX15" fmla="*/ 8261 w 22085"/>
                <a:gd name="connsiteY15" fmla="*/ 7324 h 24782"/>
                <a:gd name="connsiteX16" fmla="*/ 5120 w 22085"/>
                <a:gd name="connsiteY16" fmla="*/ 12698 h 24782"/>
                <a:gd name="connsiteX17" fmla="*/ 4636 w 22085"/>
                <a:gd name="connsiteY17" fmla="*/ 15808 h 24782"/>
                <a:gd name="connsiteX18" fmla="*/ 5488 w 22085"/>
                <a:gd name="connsiteY18" fmla="*/ 18832 h 24782"/>
                <a:gd name="connsiteX19" fmla="*/ 6617 w 22085"/>
                <a:gd name="connsiteY19" fmla="*/ 19819 h 24782"/>
                <a:gd name="connsiteX20" fmla="*/ 8065 w 22085"/>
                <a:gd name="connsiteY20" fmla="*/ 20181 h 24782"/>
                <a:gd name="connsiteX21" fmla="*/ 13696 w 22085"/>
                <a:gd name="connsiteY21" fmla="*/ 17390 h 24782"/>
                <a:gd name="connsiteX22" fmla="*/ 16959 w 22085"/>
                <a:gd name="connsiteY22" fmla="*/ 12023 h 24782"/>
                <a:gd name="connsiteX23" fmla="*/ 17444 w 22085"/>
                <a:gd name="connsiteY23" fmla="*/ 8907 h 24782"/>
                <a:gd name="connsiteX24" fmla="*/ 16530 w 22085"/>
                <a:gd name="connsiteY24" fmla="*/ 5889 h 24782"/>
                <a:gd name="connsiteX25" fmla="*/ 15444 w 22085"/>
                <a:gd name="connsiteY25" fmla="*/ 4895 h 24782"/>
                <a:gd name="connsiteX26" fmla="*/ 14015 w 22085"/>
                <a:gd name="connsiteY26" fmla="*/ 4539 h 24782"/>
                <a:gd name="connsiteX27" fmla="*/ 13831 w 22085"/>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49" y="24782"/>
                  </a:moveTo>
                  <a:lnTo>
                    <a:pt x="7881" y="24782"/>
                  </a:lnTo>
                  <a:cubicBezTo>
                    <a:pt x="6678" y="24739"/>
                    <a:pt x="5507" y="24420"/>
                    <a:pt x="4440" y="23862"/>
                  </a:cubicBezTo>
                  <a:cubicBezTo>
                    <a:pt x="3378" y="23298"/>
                    <a:pt x="2458" y="22500"/>
                    <a:pt x="1747" y="21531"/>
                  </a:cubicBezTo>
                  <a:cubicBezTo>
                    <a:pt x="820" y="20034"/>
                    <a:pt x="244" y="18341"/>
                    <a:pt x="60" y="16593"/>
                  </a:cubicBezTo>
                  <a:cubicBezTo>
                    <a:pt x="-118" y="14839"/>
                    <a:pt x="103" y="13066"/>
                    <a:pt x="704" y="11409"/>
                  </a:cubicBezTo>
                  <a:cubicBezTo>
                    <a:pt x="1428" y="8312"/>
                    <a:pt x="3127" y="5521"/>
                    <a:pt x="5562" y="3466"/>
                  </a:cubicBezTo>
                  <a:cubicBezTo>
                    <a:pt x="7991" y="1411"/>
                    <a:pt x="11021" y="196"/>
                    <a:pt x="14199" y="0"/>
                  </a:cubicBezTo>
                  <a:cubicBezTo>
                    <a:pt x="15407" y="25"/>
                    <a:pt x="16591" y="325"/>
                    <a:pt x="17652" y="896"/>
                  </a:cubicBezTo>
                  <a:cubicBezTo>
                    <a:pt x="18720" y="1460"/>
                    <a:pt x="19640" y="2263"/>
                    <a:pt x="20333" y="3251"/>
                  </a:cubicBezTo>
                  <a:cubicBezTo>
                    <a:pt x="21266" y="4748"/>
                    <a:pt x="21842" y="6441"/>
                    <a:pt x="22026" y="8195"/>
                  </a:cubicBezTo>
                  <a:cubicBezTo>
                    <a:pt x="22204" y="9944"/>
                    <a:pt x="21983" y="11716"/>
                    <a:pt x="21376" y="13372"/>
                  </a:cubicBezTo>
                  <a:cubicBezTo>
                    <a:pt x="20591" y="16378"/>
                    <a:pt x="18922" y="19071"/>
                    <a:pt x="16579" y="21108"/>
                  </a:cubicBezTo>
                  <a:cubicBezTo>
                    <a:pt x="14236" y="23144"/>
                    <a:pt x="11334" y="24426"/>
                    <a:pt x="8249" y="24782"/>
                  </a:cubicBezTo>
                  <a:close/>
                  <a:moveTo>
                    <a:pt x="13831" y="4539"/>
                  </a:moveTo>
                  <a:cubicBezTo>
                    <a:pt x="11745" y="4907"/>
                    <a:pt x="9807" y="5877"/>
                    <a:pt x="8261" y="7324"/>
                  </a:cubicBezTo>
                  <a:cubicBezTo>
                    <a:pt x="6715" y="8772"/>
                    <a:pt x="5623" y="10643"/>
                    <a:pt x="5120" y="12698"/>
                  </a:cubicBezTo>
                  <a:cubicBezTo>
                    <a:pt x="4734" y="13685"/>
                    <a:pt x="4568" y="14746"/>
                    <a:pt x="4636" y="15808"/>
                  </a:cubicBezTo>
                  <a:cubicBezTo>
                    <a:pt x="4697" y="16863"/>
                    <a:pt x="4992" y="17899"/>
                    <a:pt x="5488" y="18832"/>
                  </a:cubicBezTo>
                  <a:cubicBezTo>
                    <a:pt x="5783" y="19249"/>
                    <a:pt x="6163" y="19586"/>
                    <a:pt x="6617" y="19819"/>
                  </a:cubicBezTo>
                  <a:cubicBezTo>
                    <a:pt x="7065" y="20052"/>
                    <a:pt x="7562" y="20175"/>
                    <a:pt x="8065" y="20181"/>
                  </a:cubicBezTo>
                  <a:cubicBezTo>
                    <a:pt x="10169" y="19801"/>
                    <a:pt x="12120" y="18838"/>
                    <a:pt x="13696" y="17390"/>
                  </a:cubicBezTo>
                  <a:cubicBezTo>
                    <a:pt x="15266" y="15949"/>
                    <a:pt x="16401" y="14084"/>
                    <a:pt x="16959" y="12023"/>
                  </a:cubicBezTo>
                  <a:cubicBezTo>
                    <a:pt x="17352" y="11035"/>
                    <a:pt x="17518" y="9968"/>
                    <a:pt x="17444" y="8907"/>
                  </a:cubicBezTo>
                  <a:cubicBezTo>
                    <a:pt x="17370" y="7846"/>
                    <a:pt x="17058" y="6815"/>
                    <a:pt x="16530" y="5889"/>
                  </a:cubicBezTo>
                  <a:cubicBezTo>
                    <a:pt x="16254" y="5472"/>
                    <a:pt x="15880" y="5134"/>
                    <a:pt x="15444" y="4895"/>
                  </a:cubicBezTo>
                  <a:cubicBezTo>
                    <a:pt x="15003" y="4662"/>
                    <a:pt x="14512" y="4539"/>
                    <a:pt x="14015" y="4539"/>
                  </a:cubicBezTo>
                  <a:lnTo>
                    <a:pt x="13831" y="4539"/>
                  </a:lnTo>
                  <a:close/>
                </a:path>
              </a:pathLst>
            </a:custGeom>
            <a:solidFill>
              <a:srgbClr val="0E0E0E"/>
            </a:solidFill>
            <a:ln w="6134" cap="flat">
              <a:noFill/>
              <a:prstDash val="solid"/>
              <a:miter/>
            </a:ln>
          </p:spPr>
          <p:txBody>
            <a:bodyPr rtlCol="0" anchor="ctr"/>
            <a:lstStyle/>
            <a:p>
              <a:endParaRPr lang="en-AU"/>
            </a:p>
          </p:txBody>
        </p:sp>
        <p:sp>
          <p:nvSpPr>
            <p:cNvPr id="502" name="Freeform: Shape 501">
              <a:extLst>
                <a:ext uri="{FF2B5EF4-FFF2-40B4-BE49-F238E27FC236}">
                  <a16:creationId xmlns:a16="http://schemas.microsoft.com/office/drawing/2014/main" id="{C878EE7D-5BA7-4DCC-8366-15CC5AD44E26}"/>
                </a:ext>
              </a:extLst>
            </p:cNvPr>
            <p:cNvSpPr/>
            <p:nvPr/>
          </p:nvSpPr>
          <p:spPr>
            <a:xfrm>
              <a:off x="5779608" y="1686957"/>
              <a:ext cx="17402" cy="20181"/>
            </a:xfrm>
            <a:custGeom>
              <a:avLst/>
              <a:gdLst>
                <a:gd name="connsiteX0" fmla="*/ 16829 w 17402"/>
                <a:gd name="connsiteY0" fmla="*/ 10428 h 20181"/>
                <a:gd name="connsiteX1" fmla="*/ 11738 w 17402"/>
                <a:gd name="connsiteY1" fmla="*/ 0 h 20181"/>
                <a:gd name="connsiteX2" fmla="*/ 4634 w 17402"/>
                <a:gd name="connsiteY2" fmla="*/ 3128 h 20181"/>
                <a:gd name="connsiteX3" fmla="*/ 573 w 17402"/>
                <a:gd name="connsiteY3" fmla="*/ 9753 h 20181"/>
                <a:gd name="connsiteX4" fmla="*/ 5665 w 17402"/>
                <a:gd name="connsiteY4" fmla="*/ 20181 h 20181"/>
                <a:gd name="connsiteX5" fmla="*/ 12793 w 17402"/>
                <a:gd name="connsiteY5" fmla="*/ 17071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7" y="4846"/>
                    <a:pt x="16277" y="184"/>
                    <a:pt x="11738" y="0"/>
                  </a:cubicBezTo>
                  <a:cubicBezTo>
                    <a:pt x="9106" y="294"/>
                    <a:pt x="6628" y="1386"/>
                    <a:pt x="4634" y="3128"/>
                  </a:cubicBezTo>
                  <a:cubicBezTo>
                    <a:pt x="2635" y="4870"/>
                    <a:pt x="1224" y="7183"/>
                    <a:pt x="573" y="9753"/>
                  </a:cubicBezTo>
                  <a:cubicBezTo>
                    <a:pt x="-1144" y="15335"/>
                    <a:pt x="1126" y="19997"/>
                    <a:pt x="5665" y="20181"/>
                  </a:cubicBezTo>
                  <a:cubicBezTo>
                    <a:pt x="8309" y="19899"/>
                    <a:pt x="10793" y="18813"/>
                    <a:pt x="12793" y="17071"/>
                  </a:cubicBezTo>
                  <a:cubicBezTo>
                    <a:pt x="14792" y="15323"/>
                    <a:pt x="16203" y="13004"/>
                    <a:pt x="16829" y="10428"/>
                  </a:cubicBezTo>
                  <a:close/>
                </a:path>
              </a:pathLst>
            </a:custGeom>
            <a:solidFill>
              <a:srgbClr val="161616"/>
            </a:solidFill>
            <a:ln w="6134" cap="flat">
              <a:noFill/>
              <a:prstDash val="solid"/>
              <a:miter/>
            </a:ln>
          </p:spPr>
          <p:txBody>
            <a:bodyPr rtlCol="0" anchor="ctr"/>
            <a:lstStyle/>
            <a:p>
              <a:endParaRPr lang="en-AU"/>
            </a:p>
          </p:txBody>
        </p:sp>
        <p:sp>
          <p:nvSpPr>
            <p:cNvPr id="503" name="Freeform: Shape 502">
              <a:extLst>
                <a:ext uri="{FF2B5EF4-FFF2-40B4-BE49-F238E27FC236}">
                  <a16:creationId xmlns:a16="http://schemas.microsoft.com/office/drawing/2014/main" id="{32A4F519-0ABC-411B-B300-931B9D74C09C}"/>
                </a:ext>
              </a:extLst>
            </p:cNvPr>
            <p:cNvSpPr/>
            <p:nvPr/>
          </p:nvSpPr>
          <p:spPr>
            <a:xfrm>
              <a:off x="5776966" y="1684688"/>
              <a:ext cx="22082" cy="24781"/>
            </a:xfrm>
            <a:custGeom>
              <a:avLst/>
              <a:gdLst>
                <a:gd name="connsiteX0" fmla="*/ 8246 w 22082"/>
                <a:gd name="connsiteY0" fmla="*/ 24782 h 24781"/>
                <a:gd name="connsiteX1" fmla="*/ 7878 w 22082"/>
                <a:gd name="connsiteY1" fmla="*/ 24782 h 24781"/>
                <a:gd name="connsiteX2" fmla="*/ 4443 w 22082"/>
                <a:gd name="connsiteY2" fmla="*/ 23862 h 24781"/>
                <a:gd name="connsiteX3" fmla="*/ 1744 w 22082"/>
                <a:gd name="connsiteY3" fmla="*/ 21531 h 24781"/>
                <a:gd name="connsiteX4" fmla="*/ 63 w 22082"/>
                <a:gd name="connsiteY4" fmla="*/ 16593 h 24781"/>
                <a:gd name="connsiteX5" fmla="*/ 701 w 22082"/>
                <a:gd name="connsiteY5" fmla="*/ 11409 h 24781"/>
                <a:gd name="connsiteX6" fmla="*/ 5608 w 22082"/>
                <a:gd name="connsiteY6" fmla="*/ 3521 h 24781"/>
                <a:gd name="connsiteX7" fmla="*/ 14196 w 22082"/>
                <a:gd name="connsiteY7" fmla="*/ 0 h 24781"/>
                <a:gd name="connsiteX8" fmla="*/ 17656 w 22082"/>
                <a:gd name="connsiteY8" fmla="*/ 889 h 24781"/>
                <a:gd name="connsiteX9" fmla="*/ 20330 w 22082"/>
                <a:gd name="connsiteY9" fmla="*/ 3251 h 24781"/>
                <a:gd name="connsiteX10" fmla="*/ 22023 w 22082"/>
                <a:gd name="connsiteY10" fmla="*/ 8189 h 24781"/>
                <a:gd name="connsiteX11" fmla="*/ 21373 w 22082"/>
                <a:gd name="connsiteY11" fmla="*/ 13372 h 24781"/>
                <a:gd name="connsiteX12" fmla="*/ 16576 w 22082"/>
                <a:gd name="connsiteY12" fmla="*/ 21108 h 24781"/>
                <a:gd name="connsiteX13" fmla="*/ 8246 w 22082"/>
                <a:gd name="connsiteY13" fmla="*/ 24782 h 24781"/>
                <a:gd name="connsiteX14" fmla="*/ 13828 w 22082"/>
                <a:gd name="connsiteY14" fmla="*/ 4539 h 24781"/>
                <a:gd name="connsiteX15" fmla="*/ 8264 w 22082"/>
                <a:gd name="connsiteY15" fmla="*/ 7324 h 24781"/>
                <a:gd name="connsiteX16" fmla="*/ 5118 w 22082"/>
                <a:gd name="connsiteY16" fmla="*/ 12698 h 24781"/>
                <a:gd name="connsiteX17" fmla="*/ 4639 w 22082"/>
                <a:gd name="connsiteY17" fmla="*/ 15814 h 24781"/>
                <a:gd name="connsiteX18" fmla="*/ 5547 w 22082"/>
                <a:gd name="connsiteY18" fmla="*/ 18832 h 24781"/>
                <a:gd name="connsiteX19" fmla="*/ 6639 w 22082"/>
                <a:gd name="connsiteY19" fmla="*/ 19826 h 24781"/>
                <a:gd name="connsiteX20" fmla="*/ 8062 w 22082"/>
                <a:gd name="connsiteY20" fmla="*/ 20181 h 24781"/>
                <a:gd name="connsiteX21" fmla="*/ 13699 w 22082"/>
                <a:gd name="connsiteY21" fmla="*/ 17402 h 24781"/>
                <a:gd name="connsiteX22" fmla="*/ 16957 w 22082"/>
                <a:gd name="connsiteY22" fmla="*/ 12023 h 24781"/>
                <a:gd name="connsiteX23" fmla="*/ 17441 w 22082"/>
                <a:gd name="connsiteY23" fmla="*/ 8907 h 24781"/>
                <a:gd name="connsiteX24" fmla="*/ 16527 w 22082"/>
                <a:gd name="connsiteY24" fmla="*/ 5889 h 24781"/>
                <a:gd name="connsiteX25" fmla="*/ 15441 w 22082"/>
                <a:gd name="connsiteY25" fmla="*/ 4895 h 24781"/>
                <a:gd name="connsiteX26" fmla="*/ 14012 w 22082"/>
                <a:gd name="connsiteY26" fmla="*/ 4539 h 24781"/>
                <a:gd name="connsiteX27" fmla="*/ 13828 w 22082"/>
                <a:gd name="connsiteY27"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2" h="24781">
                  <a:moveTo>
                    <a:pt x="8246" y="24782"/>
                  </a:moveTo>
                  <a:lnTo>
                    <a:pt x="7878" y="24782"/>
                  </a:lnTo>
                  <a:cubicBezTo>
                    <a:pt x="6676" y="24739"/>
                    <a:pt x="5504" y="24420"/>
                    <a:pt x="4443" y="23862"/>
                  </a:cubicBezTo>
                  <a:cubicBezTo>
                    <a:pt x="3375" y="23297"/>
                    <a:pt x="2455" y="22500"/>
                    <a:pt x="1744" y="21531"/>
                  </a:cubicBezTo>
                  <a:cubicBezTo>
                    <a:pt x="817" y="20034"/>
                    <a:pt x="241" y="18341"/>
                    <a:pt x="63" y="16593"/>
                  </a:cubicBezTo>
                  <a:cubicBezTo>
                    <a:pt x="-121" y="14838"/>
                    <a:pt x="100" y="13066"/>
                    <a:pt x="701" y="11409"/>
                  </a:cubicBezTo>
                  <a:cubicBezTo>
                    <a:pt x="1468" y="8330"/>
                    <a:pt x="3185" y="5570"/>
                    <a:pt x="5608" y="3521"/>
                  </a:cubicBezTo>
                  <a:cubicBezTo>
                    <a:pt x="8031" y="1472"/>
                    <a:pt x="11037" y="245"/>
                    <a:pt x="14196" y="0"/>
                  </a:cubicBezTo>
                  <a:cubicBezTo>
                    <a:pt x="15405" y="25"/>
                    <a:pt x="16588" y="325"/>
                    <a:pt x="17656" y="889"/>
                  </a:cubicBezTo>
                  <a:cubicBezTo>
                    <a:pt x="18717" y="1460"/>
                    <a:pt x="19637" y="2263"/>
                    <a:pt x="20330" y="3251"/>
                  </a:cubicBezTo>
                  <a:cubicBezTo>
                    <a:pt x="21263" y="4748"/>
                    <a:pt x="21845" y="6441"/>
                    <a:pt x="22023" y="8189"/>
                  </a:cubicBezTo>
                  <a:cubicBezTo>
                    <a:pt x="22201" y="9943"/>
                    <a:pt x="21980" y="11716"/>
                    <a:pt x="21373" y="13372"/>
                  </a:cubicBezTo>
                  <a:cubicBezTo>
                    <a:pt x="20594" y="16378"/>
                    <a:pt x="18920" y="19071"/>
                    <a:pt x="16576" y="21108"/>
                  </a:cubicBezTo>
                  <a:cubicBezTo>
                    <a:pt x="14233" y="23144"/>
                    <a:pt x="11332" y="24426"/>
                    <a:pt x="8246" y="24782"/>
                  </a:cubicBezTo>
                  <a:close/>
                  <a:moveTo>
                    <a:pt x="13828" y="4539"/>
                  </a:moveTo>
                  <a:cubicBezTo>
                    <a:pt x="11742" y="4907"/>
                    <a:pt x="9810" y="5876"/>
                    <a:pt x="8264" y="7324"/>
                  </a:cubicBezTo>
                  <a:cubicBezTo>
                    <a:pt x="6712" y="8772"/>
                    <a:pt x="5621" y="10643"/>
                    <a:pt x="5118" y="12698"/>
                  </a:cubicBezTo>
                  <a:cubicBezTo>
                    <a:pt x="4725" y="13685"/>
                    <a:pt x="4565" y="14753"/>
                    <a:pt x="4639" y="15814"/>
                  </a:cubicBezTo>
                  <a:cubicBezTo>
                    <a:pt x="4713" y="16875"/>
                    <a:pt x="5026" y="17905"/>
                    <a:pt x="5547" y="18832"/>
                  </a:cubicBezTo>
                  <a:cubicBezTo>
                    <a:pt x="5823" y="19249"/>
                    <a:pt x="6197" y="19586"/>
                    <a:pt x="6639" y="19826"/>
                  </a:cubicBezTo>
                  <a:cubicBezTo>
                    <a:pt x="7074" y="20059"/>
                    <a:pt x="7565" y="20181"/>
                    <a:pt x="8062" y="20181"/>
                  </a:cubicBezTo>
                  <a:cubicBezTo>
                    <a:pt x="10172" y="19813"/>
                    <a:pt x="12123" y="18844"/>
                    <a:pt x="13699" y="17402"/>
                  </a:cubicBezTo>
                  <a:cubicBezTo>
                    <a:pt x="15276" y="15955"/>
                    <a:pt x="16404" y="14090"/>
                    <a:pt x="16957" y="12023"/>
                  </a:cubicBezTo>
                  <a:cubicBezTo>
                    <a:pt x="17349" y="11035"/>
                    <a:pt x="17515" y="9968"/>
                    <a:pt x="17441" y="8907"/>
                  </a:cubicBezTo>
                  <a:cubicBezTo>
                    <a:pt x="17367" y="7846"/>
                    <a:pt x="17055" y="6815"/>
                    <a:pt x="16527" y="5889"/>
                  </a:cubicBezTo>
                  <a:cubicBezTo>
                    <a:pt x="16257" y="5472"/>
                    <a:pt x="15883" y="5134"/>
                    <a:pt x="15441" y="4895"/>
                  </a:cubicBezTo>
                  <a:cubicBezTo>
                    <a:pt x="15006" y="4662"/>
                    <a:pt x="14515" y="4539"/>
                    <a:pt x="14012" y="4539"/>
                  </a:cubicBezTo>
                  <a:lnTo>
                    <a:pt x="13828" y="4539"/>
                  </a:lnTo>
                  <a:close/>
                </a:path>
              </a:pathLst>
            </a:custGeom>
            <a:solidFill>
              <a:srgbClr val="0E0E0E"/>
            </a:solidFill>
            <a:ln w="6134" cap="flat">
              <a:noFill/>
              <a:prstDash val="solid"/>
              <a:miter/>
            </a:ln>
          </p:spPr>
          <p:txBody>
            <a:bodyPr rtlCol="0" anchor="ctr"/>
            <a:lstStyle/>
            <a:p>
              <a:endParaRPr lang="en-AU"/>
            </a:p>
          </p:txBody>
        </p:sp>
        <p:sp>
          <p:nvSpPr>
            <p:cNvPr id="504" name="Freeform: Shape 503">
              <a:extLst>
                <a:ext uri="{FF2B5EF4-FFF2-40B4-BE49-F238E27FC236}">
                  <a16:creationId xmlns:a16="http://schemas.microsoft.com/office/drawing/2014/main" id="{B63C56FA-B886-417E-B5A1-377D1932E359}"/>
                </a:ext>
              </a:extLst>
            </p:cNvPr>
            <p:cNvSpPr/>
            <p:nvPr/>
          </p:nvSpPr>
          <p:spPr>
            <a:xfrm>
              <a:off x="5816020" y="1688368"/>
              <a:ext cx="17427" cy="20181"/>
            </a:xfrm>
            <a:custGeom>
              <a:avLst/>
              <a:gdLst>
                <a:gd name="connsiteX0" fmla="*/ 5690 w 17427"/>
                <a:gd name="connsiteY0" fmla="*/ 20181 h 20181"/>
                <a:gd name="connsiteX1" fmla="*/ 12818 w 17427"/>
                <a:gd name="connsiteY1" fmla="*/ 17072 h 20181"/>
                <a:gd name="connsiteX2" fmla="*/ 16854 w 17427"/>
                <a:gd name="connsiteY2" fmla="*/ 10428 h 20181"/>
                <a:gd name="connsiteX3" fmla="*/ 11763 w 17427"/>
                <a:gd name="connsiteY3" fmla="*/ 0 h 20181"/>
                <a:gd name="connsiteX4" fmla="*/ 4653 w 17427"/>
                <a:gd name="connsiteY4" fmla="*/ 3128 h 20181"/>
                <a:gd name="connsiteX5" fmla="*/ 598 w 17427"/>
                <a:gd name="connsiteY5" fmla="*/ 9753 h 20181"/>
                <a:gd name="connsiteX6" fmla="*/ 5690 w 17427"/>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27" h="20181">
                  <a:moveTo>
                    <a:pt x="5690" y="20181"/>
                  </a:moveTo>
                  <a:cubicBezTo>
                    <a:pt x="8328" y="19905"/>
                    <a:pt x="10818" y="18820"/>
                    <a:pt x="12818" y="17072"/>
                  </a:cubicBezTo>
                  <a:cubicBezTo>
                    <a:pt x="14811" y="15329"/>
                    <a:pt x="16222" y="13004"/>
                    <a:pt x="16854" y="10428"/>
                  </a:cubicBezTo>
                  <a:cubicBezTo>
                    <a:pt x="18572" y="4846"/>
                    <a:pt x="16302" y="184"/>
                    <a:pt x="11763" y="0"/>
                  </a:cubicBezTo>
                  <a:cubicBezTo>
                    <a:pt x="9131" y="294"/>
                    <a:pt x="6647" y="1386"/>
                    <a:pt x="4653" y="3128"/>
                  </a:cubicBezTo>
                  <a:cubicBezTo>
                    <a:pt x="2660" y="4877"/>
                    <a:pt x="1242" y="7183"/>
                    <a:pt x="598" y="9753"/>
                  </a:cubicBezTo>
                  <a:cubicBezTo>
                    <a:pt x="-1181" y="15335"/>
                    <a:pt x="1150" y="19997"/>
                    <a:pt x="5690" y="20181"/>
                  </a:cubicBezTo>
                  <a:close/>
                </a:path>
              </a:pathLst>
            </a:custGeom>
            <a:solidFill>
              <a:srgbClr val="161616"/>
            </a:solidFill>
            <a:ln w="6134" cap="flat">
              <a:noFill/>
              <a:prstDash val="solid"/>
              <a:miter/>
            </a:ln>
          </p:spPr>
          <p:txBody>
            <a:bodyPr rtlCol="0" anchor="ctr"/>
            <a:lstStyle/>
            <a:p>
              <a:endParaRPr lang="en-AU"/>
            </a:p>
          </p:txBody>
        </p:sp>
        <p:sp>
          <p:nvSpPr>
            <p:cNvPr id="505" name="Freeform: Shape 504">
              <a:extLst>
                <a:ext uri="{FF2B5EF4-FFF2-40B4-BE49-F238E27FC236}">
                  <a16:creationId xmlns:a16="http://schemas.microsoft.com/office/drawing/2014/main" id="{0A5D0C82-7F0A-476C-9444-D5A8AB1A35F4}"/>
                </a:ext>
              </a:extLst>
            </p:cNvPr>
            <p:cNvSpPr/>
            <p:nvPr/>
          </p:nvSpPr>
          <p:spPr>
            <a:xfrm>
              <a:off x="5813707" y="1686098"/>
              <a:ext cx="22085" cy="24782"/>
            </a:xfrm>
            <a:custGeom>
              <a:avLst/>
              <a:gdLst>
                <a:gd name="connsiteX0" fmla="*/ 8249 w 22085"/>
                <a:gd name="connsiteY0" fmla="*/ 24782 h 24782"/>
                <a:gd name="connsiteX1" fmla="*/ 7881 w 22085"/>
                <a:gd name="connsiteY1" fmla="*/ 24782 h 24782"/>
                <a:gd name="connsiteX2" fmla="*/ 4439 w 22085"/>
                <a:gd name="connsiteY2" fmla="*/ 23862 h 24782"/>
                <a:gd name="connsiteX3" fmla="*/ 1747 w 22085"/>
                <a:gd name="connsiteY3" fmla="*/ 21531 h 24782"/>
                <a:gd name="connsiteX4" fmla="*/ 60 w 22085"/>
                <a:gd name="connsiteY4" fmla="*/ 16593 h 24782"/>
                <a:gd name="connsiteX5" fmla="*/ 704 w 22085"/>
                <a:gd name="connsiteY5" fmla="*/ 11410 h 24782"/>
                <a:gd name="connsiteX6" fmla="*/ 5568 w 22085"/>
                <a:gd name="connsiteY6" fmla="*/ 3478 h 24782"/>
                <a:gd name="connsiteX7" fmla="*/ 14199 w 22085"/>
                <a:gd name="connsiteY7" fmla="*/ 0 h 24782"/>
                <a:gd name="connsiteX8" fmla="*/ 17652 w 22085"/>
                <a:gd name="connsiteY8" fmla="*/ 890 h 24782"/>
                <a:gd name="connsiteX9" fmla="*/ 20333 w 22085"/>
                <a:gd name="connsiteY9" fmla="*/ 3251 h 24782"/>
                <a:gd name="connsiteX10" fmla="*/ 22026 w 22085"/>
                <a:gd name="connsiteY10" fmla="*/ 8189 h 24782"/>
                <a:gd name="connsiteX11" fmla="*/ 21376 w 22085"/>
                <a:gd name="connsiteY11" fmla="*/ 13372 h 24782"/>
                <a:gd name="connsiteX12" fmla="*/ 16579 w 22085"/>
                <a:gd name="connsiteY12" fmla="*/ 21108 h 24782"/>
                <a:gd name="connsiteX13" fmla="*/ 8249 w 22085"/>
                <a:gd name="connsiteY13" fmla="*/ 24782 h 24782"/>
                <a:gd name="connsiteX14" fmla="*/ 8249 w 22085"/>
                <a:gd name="connsiteY14" fmla="*/ 20181 h 24782"/>
                <a:gd name="connsiteX15" fmla="*/ 13886 w 22085"/>
                <a:gd name="connsiteY15" fmla="*/ 17403 h 24782"/>
                <a:gd name="connsiteX16" fmla="*/ 17144 w 22085"/>
                <a:gd name="connsiteY16" fmla="*/ 12023 h 24782"/>
                <a:gd name="connsiteX17" fmla="*/ 17628 w 22085"/>
                <a:gd name="connsiteY17" fmla="*/ 8919 h 24782"/>
                <a:gd name="connsiteX18" fmla="*/ 16776 w 22085"/>
                <a:gd name="connsiteY18" fmla="*/ 5889 h 24782"/>
                <a:gd name="connsiteX19" fmla="*/ 15653 w 22085"/>
                <a:gd name="connsiteY19" fmla="*/ 4901 h 24782"/>
                <a:gd name="connsiteX20" fmla="*/ 14199 w 22085"/>
                <a:gd name="connsiteY20" fmla="*/ 4539 h 24782"/>
                <a:gd name="connsiteX21" fmla="*/ 8531 w 22085"/>
                <a:gd name="connsiteY21" fmla="*/ 7288 h 24782"/>
                <a:gd name="connsiteX22" fmla="*/ 5304 w 22085"/>
                <a:gd name="connsiteY22" fmla="*/ 12698 h 24782"/>
                <a:gd name="connsiteX23" fmla="*/ 4820 w 22085"/>
                <a:gd name="connsiteY23" fmla="*/ 15814 h 24782"/>
                <a:gd name="connsiteX24" fmla="*/ 5734 w 22085"/>
                <a:gd name="connsiteY24" fmla="*/ 18832 h 24782"/>
                <a:gd name="connsiteX25" fmla="*/ 6740 w 22085"/>
                <a:gd name="connsiteY25" fmla="*/ 19783 h 24782"/>
                <a:gd name="connsiteX26" fmla="*/ 8065 w 22085"/>
                <a:gd name="connsiteY26" fmla="*/ 20181 h 24782"/>
                <a:gd name="connsiteX27" fmla="*/ 8249 w 22085"/>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5" h="24782">
                  <a:moveTo>
                    <a:pt x="8249" y="24782"/>
                  </a:moveTo>
                  <a:lnTo>
                    <a:pt x="7881" y="24782"/>
                  </a:lnTo>
                  <a:cubicBezTo>
                    <a:pt x="6678" y="24739"/>
                    <a:pt x="5507" y="24420"/>
                    <a:pt x="4439" y="23862"/>
                  </a:cubicBezTo>
                  <a:cubicBezTo>
                    <a:pt x="3378" y="23298"/>
                    <a:pt x="2458" y="22500"/>
                    <a:pt x="1747" y="21531"/>
                  </a:cubicBezTo>
                  <a:cubicBezTo>
                    <a:pt x="820" y="20034"/>
                    <a:pt x="244" y="18341"/>
                    <a:pt x="60" y="16593"/>
                  </a:cubicBezTo>
                  <a:cubicBezTo>
                    <a:pt x="-118" y="14839"/>
                    <a:pt x="103" y="13066"/>
                    <a:pt x="704" y="11410"/>
                  </a:cubicBezTo>
                  <a:cubicBezTo>
                    <a:pt x="1434" y="8312"/>
                    <a:pt x="3139" y="5533"/>
                    <a:pt x="5568" y="3478"/>
                  </a:cubicBezTo>
                  <a:cubicBezTo>
                    <a:pt x="7997" y="1423"/>
                    <a:pt x="11021" y="203"/>
                    <a:pt x="14199" y="0"/>
                  </a:cubicBezTo>
                  <a:cubicBezTo>
                    <a:pt x="15407" y="25"/>
                    <a:pt x="16591" y="325"/>
                    <a:pt x="17652" y="890"/>
                  </a:cubicBezTo>
                  <a:cubicBezTo>
                    <a:pt x="18720" y="1460"/>
                    <a:pt x="19640" y="2264"/>
                    <a:pt x="20333" y="3251"/>
                  </a:cubicBezTo>
                  <a:cubicBezTo>
                    <a:pt x="21266" y="4748"/>
                    <a:pt x="21842" y="6441"/>
                    <a:pt x="22026" y="8189"/>
                  </a:cubicBezTo>
                  <a:cubicBezTo>
                    <a:pt x="22204" y="9944"/>
                    <a:pt x="21983" y="11716"/>
                    <a:pt x="21376" y="13372"/>
                  </a:cubicBezTo>
                  <a:cubicBezTo>
                    <a:pt x="20591" y="16378"/>
                    <a:pt x="18922" y="19071"/>
                    <a:pt x="16579" y="21108"/>
                  </a:cubicBezTo>
                  <a:cubicBezTo>
                    <a:pt x="14236" y="23144"/>
                    <a:pt x="11334" y="24426"/>
                    <a:pt x="8249" y="24782"/>
                  </a:cubicBezTo>
                  <a:close/>
                  <a:moveTo>
                    <a:pt x="8249" y="20181"/>
                  </a:moveTo>
                  <a:cubicBezTo>
                    <a:pt x="10353" y="19813"/>
                    <a:pt x="12310" y="18844"/>
                    <a:pt x="13886" y="17403"/>
                  </a:cubicBezTo>
                  <a:cubicBezTo>
                    <a:pt x="15463" y="15955"/>
                    <a:pt x="16591" y="14090"/>
                    <a:pt x="17144" y="12023"/>
                  </a:cubicBezTo>
                  <a:cubicBezTo>
                    <a:pt x="17530" y="11035"/>
                    <a:pt x="17695" y="9974"/>
                    <a:pt x="17628" y="8919"/>
                  </a:cubicBezTo>
                  <a:cubicBezTo>
                    <a:pt x="17567" y="7858"/>
                    <a:pt x="17272" y="6827"/>
                    <a:pt x="16776" y="5889"/>
                  </a:cubicBezTo>
                  <a:cubicBezTo>
                    <a:pt x="16481" y="5478"/>
                    <a:pt x="16100" y="5141"/>
                    <a:pt x="15653" y="4901"/>
                  </a:cubicBezTo>
                  <a:cubicBezTo>
                    <a:pt x="15205" y="4668"/>
                    <a:pt x="14702" y="4545"/>
                    <a:pt x="14199" y="4539"/>
                  </a:cubicBezTo>
                  <a:cubicBezTo>
                    <a:pt x="12083" y="4883"/>
                    <a:pt x="10114" y="5840"/>
                    <a:pt x="8531" y="7288"/>
                  </a:cubicBezTo>
                  <a:cubicBezTo>
                    <a:pt x="6948" y="8735"/>
                    <a:pt x="5826" y="10618"/>
                    <a:pt x="5304" y="12698"/>
                  </a:cubicBezTo>
                  <a:cubicBezTo>
                    <a:pt x="4912" y="13685"/>
                    <a:pt x="4746" y="14753"/>
                    <a:pt x="4820" y="15814"/>
                  </a:cubicBezTo>
                  <a:cubicBezTo>
                    <a:pt x="4900" y="16875"/>
                    <a:pt x="5206" y="17906"/>
                    <a:pt x="5734" y="18832"/>
                  </a:cubicBezTo>
                  <a:cubicBezTo>
                    <a:pt x="5991" y="19225"/>
                    <a:pt x="6335" y="19550"/>
                    <a:pt x="6740" y="19783"/>
                  </a:cubicBezTo>
                  <a:cubicBezTo>
                    <a:pt x="7145" y="20016"/>
                    <a:pt x="7599" y="20157"/>
                    <a:pt x="8065" y="20181"/>
                  </a:cubicBezTo>
                  <a:lnTo>
                    <a:pt x="8249" y="20181"/>
                  </a:lnTo>
                  <a:close/>
                </a:path>
              </a:pathLst>
            </a:custGeom>
            <a:solidFill>
              <a:srgbClr val="0E0E0E"/>
            </a:solidFill>
            <a:ln w="6134" cap="flat">
              <a:noFill/>
              <a:prstDash val="solid"/>
              <a:miter/>
            </a:ln>
          </p:spPr>
          <p:txBody>
            <a:bodyPr rtlCol="0" anchor="ctr"/>
            <a:lstStyle/>
            <a:p>
              <a:endParaRPr lang="en-AU"/>
            </a:p>
          </p:txBody>
        </p:sp>
        <p:sp>
          <p:nvSpPr>
            <p:cNvPr id="506" name="Freeform: Shape 505">
              <a:extLst>
                <a:ext uri="{FF2B5EF4-FFF2-40B4-BE49-F238E27FC236}">
                  <a16:creationId xmlns:a16="http://schemas.microsoft.com/office/drawing/2014/main" id="{03776DEB-9B12-43B1-9F16-501FA4FEAABB}"/>
                </a:ext>
              </a:extLst>
            </p:cNvPr>
            <p:cNvSpPr/>
            <p:nvPr/>
          </p:nvSpPr>
          <p:spPr>
            <a:xfrm>
              <a:off x="5852789" y="1689779"/>
              <a:ext cx="17402" cy="20181"/>
            </a:xfrm>
            <a:custGeom>
              <a:avLst/>
              <a:gdLst>
                <a:gd name="connsiteX0" fmla="*/ 5665 w 17402"/>
                <a:gd name="connsiteY0" fmla="*/ 20181 h 20181"/>
                <a:gd name="connsiteX1" fmla="*/ 12793 w 17402"/>
                <a:gd name="connsiteY1" fmla="*/ 17071 h 20181"/>
                <a:gd name="connsiteX2" fmla="*/ 16829 w 17402"/>
                <a:gd name="connsiteY2" fmla="*/ 10428 h 20181"/>
                <a:gd name="connsiteX3" fmla="*/ 11738 w 17402"/>
                <a:gd name="connsiteY3" fmla="*/ 0 h 20181"/>
                <a:gd name="connsiteX4" fmla="*/ 4628 w 17402"/>
                <a:gd name="connsiteY4" fmla="*/ 3128 h 20181"/>
                <a:gd name="connsiteX5" fmla="*/ 573 w 17402"/>
                <a:gd name="connsiteY5" fmla="*/ 9753 h 20181"/>
                <a:gd name="connsiteX6" fmla="*/ 5665 w 17402"/>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5665" y="20181"/>
                  </a:moveTo>
                  <a:cubicBezTo>
                    <a:pt x="8303" y="19905"/>
                    <a:pt x="10793" y="18820"/>
                    <a:pt x="12793" y="17071"/>
                  </a:cubicBezTo>
                  <a:cubicBezTo>
                    <a:pt x="14786" y="15329"/>
                    <a:pt x="16197" y="13004"/>
                    <a:pt x="16829" y="10428"/>
                  </a:cubicBezTo>
                  <a:cubicBezTo>
                    <a:pt x="18547" y="4846"/>
                    <a:pt x="16277" y="184"/>
                    <a:pt x="11738" y="0"/>
                  </a:cubicBezTo>
                  <a:cubicBezTo>
                    <a:pt x="9106" y="294"/>
                    <a:pt x="6622" y="1386"/>
                    <a:pt x="4628" y="3128"/>
                  </a:cubicBezTo>
                  <a:cubicBezTo>
                    <a:pt x="2635" y="4877"/>
                    <a:pt x="1217" y="7183"/>
                    <a:pt x="573" y="9753"/>
                  </a:cubicBezTo>
                  <a:cubicBezTo>
                    <a:pt x="-1144" y="15335"/>
                    <a:pt x="1125" y="19997"/>
                    <a:pt x="5665" y="20181"/>
                  </a:cubicBezTo>
                  <a:close/>
                </a:path>
              </a:pathLst>
            </a:custGeom>
            <a:solidFill>
              <a:srgbClr val="161616"/>
            </a:solidFill>
            <a:ln w="6134" cap="flat">
              <a:noFill/>
              <a:prstDash val="solid"/>
              <a:miter/>
            </a:ln>
          </p:spPr>
          <p:txBody>
            <a:bodyPr rtlCol="0" anchor="ctr"/>
            <a:lstStyle/>
            <a:p>
              <a:endParaRPr lang="en-AU"/>
            </a:p>
          </p:txBody>
        </p:sp>
        <p:sp>
          <p:nvSpPr>
            <p:cNvPr id="507" name="Freeform: Shape 506">
              <a:extLst>
                <a:ext uri="{FF2B5EF4-FFF2-40B4-BE49-F238E27FC236}">
                  <a16:creationId xmlns:a16="http://schemas.microsoft.com/office/drawing/2014/main" id="{6A6A859A-5688-4E21-AEDD-755AB816ACAA}"/>
                </a:ext>
              </a:extLst>
            </p:cNvPr>
            <p:cNvSpPr/>
            <p:nvPr/>
          </p:nvSpPr>
          <p:spPr>
            <a:xfrm>
              <a:off x="5850447" y="1687509"/>
              <a:ext cx="22148" cy="24782"/>
            </a:xfrm>
            <a:custGeom>
              <a:avLst/>
              <a:gdLst>
                <a:gd name="connsiteX0" fmla="*/ 8252 w 22148"/>
                <a:gd name="connsiteY0" fmla="*/ 24782 h 24782"/>
                <a:gd name="connsiteX1" fmla="*/ 7884 w 22148"/>
                <a:gd name="connsiteY1" fmla="*/ 24782 h 24782"/>
                <a:gd name="connsiteX2" fmla="*/ 4431 w 22148"/>
                <a:gd name="connsiteY2" fmla="*/ 23843 h 24782"/>
                <a:gd name="connsiteX3" fmla="*/ 1750 w 22148"/>
                <a:gd name="connsiteY3" fmla="*/ 21470 h 24782"/>
                <a:gd name="connsiteX4" fmla="*/ 63 w 22148"/>
                <a:gd name="connsiteY4" fmla="*/ 16562 h 24782"/>
                <a:gd name="connsiteX5" fmla="*/ 707 w 22148"/>
                <a:gd name="connsiteY5" fmla="*/ 11409 h 24782"/>
                <a:gd name="connsiteX6" fmla="*/ 5565 w 22148"/>
                <a:gd name="connsiteY6" fmla="*/ 3466 h 24782"/>
                <a:gd name="connsiteX7" fmla="*/ 14202 w 22148"/>
                <a:gd name="connsiteY7" fmla="*/ 0 h 24782"/>
                <a:gd name="connsiteX8" fmla="*/ 17674 w 22148"/>
                <a:gd name="connsiteY8" fmla="*/ 865 h 24782"/>
                <a:gd name="connsiteX9" fmla="*/ 20336 w 22148"/>
                <a:gd name="connsiteY9" fmla="*/ 3251 h 24782"/>
                <a:gd name="connsiteX10" fmla="*/ 22078 w 22148"/>
                <a:gd name="connsiteY10" fmla="*/ 8152 h 24782"/>
                <a:gd name="connsiteX11" fmla="*/ 21441 w 22148"/>
                <a:gd name="connsiteY11" fmla="*/ 13311 h 24782"/>
                <a:gd name="connsiteX12" fmla="*/ 16632 w 22148"/>
                <a:gd name="connsiteY12" fmla="*/ 21102 h 24782"/>
                <a:gd name="connsiteX13" fmla="*/ 8252 w 22148"/>
                <a:gd name="connsiteY13" fmla="*/ 24782 h 24782"/>
                <a:gd name="connsiteX14" fmla="*/ 8252 w 22148"/>
                <a:gd name="connsiteY14" fmla="*/ 20181 h 24782"/>
                <a:gd name="connsiteX15" fmla="*/ 13895 w 22148"/>
                <a:gd name="connsiteY15" fmla="*/ 17409 h 24782"/>
                <a:gd name="connsiteX16" fmla="*/ 17147 w 22148"/>
                <a:gd name="connsiteY16" fmla="*/ 12023 h 24782"/>
                <a:gd name="connsiteX17" fmla="*/ 17631 w 22148"/>
                <a:gd name="connsiteY17" fmla="*/ 8907 h 24782"/>
                <a:gd name="connsiteX18" fmla="*/ 16717 w 22148"/>
                <a:gd name="connsiteY18" fmla="*/ 5889 h 24782"/>
                <a:gd name="connsiteX19" fmla="*/ 15632 w 22148"/>
                <a:gd name="connsiteY19" fmla="*/ 4895 h 24782"/>
                <a:gd name="connsiteX20" fmla="*/ 14202 w 22148"/>
                <a:gd name="connsiteY20" fmla="*/ 4539 h 24782"/>
                <a:gd name="connsiteX21" fmla="*/ 8528 w 22148"/>
                <a:gd name="connsiteY21" fmla="*/ 7281 h 24782"/>
                <a:gd name="connsiteX22" fmla="*/ 5308 w 22148"/>
                <a:gd name="connsiteY22" fmla="*/ 12698 h 24782"/>
                <a:gd name="connsiteX23" fmla="*/ 4829 w 22148"/>
                <a:gd name="connsiteY23" fmla="*/ 15814 h 24782"/>
                <a:gd name="connsiteX24" fmla="*/ 5737 w 22148"/>
                <a:gd name="connsiteY24" fmla="*/ 18832 h 24782"/>
                <a:gd name="connsiteX25" fmla="*/ 6743 w 22148"/>
                <a:gd name="connsiteY25" fmla="*/ 19783 h 24782"/>
                <a:gd name="connsiteX26" fmla="*/ 8068 w 22148"/>
                <a:gd name="connsiteY26" fmla="*/ 20181 h 24782"/>
                <a:gd name="connsiteX27" fmla="*/ 8252 w 2214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2">
                  <a:moveTo>
                    <a:pt x="8252" y="24782"/>
                  </a:moveTo>
                  <a:lnTo>
                    <a:pt x="7884" y="24782"/>
                  </a:lnTo>
                  <a:cubicBezTo>
                    <a:pt x="6675" y="24739"/>
                    <a:pt x="5492" y="24420"/>
                    <a:pt x="4431" y="23843"/>
                  </a:cubicBezTo>
                  <a:cubicBezTo>
                    <a:pt x="3369" y="23273"/>
                    <a:pt x="2449" y="22457"/>
                    <a:pt x="1750" y="21470"/>
                  </a:cubicBezTo>
                  <a:cubicBezTo>
                    <a:pt x="818" y="19985"/>
                    <a:pt x="241" y="18304"/>
                    <a:pt x="63" y="16562"/>
                  </a:cubicBezTo>
                  <a:cubicBezTo>
                    <a:pt x="-121" y="14820"/>
                    <a:pt x="100" y="13053"/>
                    <a:pt x="707" y="11409"/>
                  </a:cubicBezTo>
                  <a:cubicBezTo>
                    <a:pt x="1431" y="8312"/>
                    <a:pt x="3130" y="5521"/>
                    <a:pt x="5565" y="3466"/>
                  </a:cubicBezTo>
                  <a:cubicBezTo>
                    <a:pt x="7995" y="1411"/>
                    <a:pt x="11025" y="196"/>
                    <a:pt x="14202" y="0"/>
                  </a:cubicBezTo>
                  <a:cubicBezTo>
                    <a:pt x="15411" y="0"/>
                    <a:pt x="16607" y="300"/>
                    <a:pt x="17674" y="865"/>
                  </a:cubicBezTo>
                  <a:cubicBezTo>
                    <a:pt x="18742" y="1429"/>
                    <a:pt x="19656" y="2251"/>
                    <a:pt x="20336" y="3251"/>
                  </a:cubicBezTo>
                  <a:cubicBezTo>
                    <a:pt x="21293" y="4729"/>
                    <a:pt x="21888" y="6404"/>
                    <a:pt x="22078" y="8152"/>
                  </a:cubicBezTo>
                  <a:cubicBezTo>
                    <a:pt x="22275" y="9900"/>
                    <a:pt x="22054" y="11667"/>
                    <a:pt x="21441" y="13311"/>
                  </a:cubicBezTo>
                  <a:cubicBezTo>
                    <a:pt x="20668" y="16335"/>
                    <a:pt x="18987" y="19053"/>
                    <a:pt x="16632" y="21102"/>
                  </a:cubicBezTo>
                  <a:cubicBezTo>
                    <a:pt x="14276" y="23150"/>
                    <a:pt x="11356" y="24432"/>
                    <a:pt x="8252" y="24782"/>
                  </a:cubicBezTo>
                  <a:close/>
                  <a:moveTo>
                    <a:pt x="8252" y="20181"/>
                  </a:moveTo>
                  <a:cubicBezTo>
                    <a:pt x="10362" y="19819"/>
                    <a:pt x="12319" y="18856"/>
                    <a:pt x="13895" y="17409"/>
                  </a:cubicBezTo>
                  <a:cubicBezTo>
                    <a:pt x="15472" y="15961"/>
                    <a:pt x="16601" y="14090"/>
                    <a:pt x="17147" y="12023"/>
                  </a:cubicBezTo>
                  <a:cubicBezTo>
                    <a:pt x="17539" y="11035"/>
                    <a:pt x="17705" y="9968"/>
                    <a:pt x="17631" y="8907"/>
                  </a:cubicBezTo>
                  <a:cubicBezTo>
                    <a:pt x="17557" y="7846"/>
                    <a:pt x="17245" y="6815"/>
                    <a:pt x="16717" y="5889"/>
                  </a:cubicBezTo>
                  <a:cubicBezTo>
                    <a:pt x="16441" y="5472"/>
                    <a:pt x="16073" y="5134"/>
                    <a:pt x="15632" y="4895"/>
                  </a:cubicBezTo>
                  <a:cubicBezTo>
                    <a:pt x="15190" y="4662"/>
                    <a:pt x="14699" y="4539"/>
                    <a:pt x="14202" y="4539"/>
                  </a:cubicBezTo>
                  <a:cubicBezTo>
                    <a:pt x="12086" y="4877"/>
                    <a:pt x="10111" y="5827"/>
                    <a:pt x="8528" y="7281"/>
                  </a:cubicBezTo>
                  <a:cubicBezTo>
                    <a:pt x="6945" y="8729"/>
                    <a:pt x="5823" y="10612"/>
                    <a:pt x="5308" y="12698"/>
                  </a:cubicBezTo>
                  <a:cubicBezTo>
                    <a:pt x="4915" y="13685"/>
                    <a:pt x="4750" y="14753"/>
                    <a:pt x="4829" y="15814"/>
                  </a:cubicBezTo>
                  <a:cubicBezTo>
                    <a:pt x="4903" y="16875"/>
                    <a:pt x="5209" y="17906"/>
                    <a:pt x="5737" y="18832"/>
                  </a:cubicBezTo>
                  <a:cubicBezTo>
                    <a:pt x="5995" y="19225"/>
                    <a:pt x="6338" y="19549"/>
                    <a:pt x="6743" y="19783"/>
                  </a:cubicBezTo>
                  <a:cubicBezTo>
                    <a:pt x="7148" y="20016"/>
                    <a:pt x="7602" y="20157"/>
                    <a:pt x="8068" y="20181"/>
                  </a:cubicBezTo>
                  <a:lnTo>
                    <a:pt x="8252" y="20181"/>
                  </a:lnTo>
                  <a:close/>
                </a:path>
              </a:pathLst>
            </a:custGeom>
            <a:solidFill>
              <a:srgbClr val="0E0E0E"/>
            </a:solidFill>
            <a:ln w="6134" cap="flat">
              <a:noFill/>
              <a:prstDash val="solid"/>
              <a:miter/>
            </a:ln>
          </p:spPr>
          <p:txBody>
            <a:bodyPr rtlCol="0" anchor="ctr"/>
            <a:lstStyle/>
            <a:p>
              <a:endParaRPr lang="en-AU"/>
            </a:p>
          </p:txBody>
        </p:sp>
        <p:sp>
          <p:nvSpPr>
            <p:cNvPr id="508" name="Freeform: Shape 507">
              <a:extLst>
                <a:ext uri="{FF2B5EF4-FFF2-40B4-BE49-F238E27FC236}">
                  <a16:creationId xmlns:a16="http://schemas.microsoft.com/office/drawing/2014/main" id="{A94991F1-15A5-4238-A80C-4700820AC173}"/>
                </a:ext>
              </a:extLst>
            </p:cNvPr>
            <p:cNvSpPr/>
            <p:nvPr/>
          </p:nvSpPr>
          <p:spPr>
            <a:xfrm>
              <a:off x="5889533" y="1691190"/>
              <a:ext cx="17402" cy="20181"/>
            </a:xfrm>
            <a:custGeom>
              <a:avLst/>
              <a:gdLst>
                <a:gd name="connsiteX0" fmla="*/ 16829 w 17402"/>
                <a:gd name="connsiteY0" fmla="*/ 10428 h 20181"/>
                <a:gd name="connsiteX1" fmla="*/ 11738 w 17402"/>
                <a:gd name="connsiteY1" fmla="*/ 0 h 20181"/>
                <a:gd name="connsiteX2" fmla="*/ 4634 w 17402"/>
                <a:gd name="connsiteY2" fmla="*/ 3128 h 20181"/>
                <a:gd name="connsiteX3" fmla="*/ 573 w 17402"/>
                <a:gd name="connsiteY3" fmla="*/ 9753 h 20181"/>
                <a:gd name="connsiteX4" fmla="*/ 5665 w 17402"/>
                <a:gd name="connsiteY4" fmla="*/ 20181 h 20181"/>
                <a:gd name="connsiteX5" fmla="*/ 12774 w 17402"/>
                <a:gd name="connsiteY5" fmla="*/ 17053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6" y="4846"/>
                    <a:pt x="16277" y="184"/>
                    <a:pt x="11738" y="0"/>
                  </a:cubicBezTo>
                  <a:cubicBezTo>
                    <a:pt x="9106" y="294"/>
                    <a:pt x="6628" y="1386"/>
                    <a:pt x="4634" y="3128"/>
                  </a:cubicBezTo>
                  <a:cubicBezTo>
                    <a:pt x="2634" y="4877"/>
                    <a:pt x="1224" y="7183"/>
                    <a:pt x="573" y="9753"/>
                  </a:cubicBezTo>
                  <a:cubicBezTo>
                    <a:pt x="-1144" y="15335"/>
                    <a:pt x="1126" y="19997"/>
                    <a:pt x="5665" y="20181"/>
                  </a:cubicBezTo>
                  <a:cubicBezTo>
                    <a:pt x="8296" y="19887"/>
                    <a:pt x="10781"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509" name="Freeform: Shape 508">
              <a:extLst>
                <a:ext uri="{FF2B5EF4-FFF2-40B4-BE49-F238E27FC236}">
                  <a16:creationId xmlns:a16="http://schemas.microsoft.com/office/drawing/2014/main" id="{0F828293-7F15-46C7-8CED-5CCAF4305BB8}"/>
                </a:ext>
              </a:extLst>
            </p:cNvPr>
            <p:cNvSpPr/>
            <p:nvPr/>
          </p:nvSpPr>
          <p:spPr>
            <a:xfrm>
              <a:off x="5887188" y="1688920"/>
              <a:ext cx="22148" cy="24782"/>
            </a:xfrm>
            <a:custGeom>
              <a:avLst/>
              <a:gdLst>
                <a:gd name="connsiteX0" fmla="*/ 8255 w 22148"/>
                <a:gd name="connsiteY0" fmla="*/ 24782 h 24782"/>
                <a:gd name="connsiteX1" fmla="*/ 7887 w 22148"/>
                <a:gd name="connsiteY1" fmla="*/ 24782 h 24782"/>
                <a:gd name="connsiteX2" fmla="*/ 4433 w 22148"/>
                <a:gd name="connsiteY2" fmla="*/ 23844 h 24782"/>
                <a:gd name="connsiteX3" fmla="*/ 1753 w 22148"/>
                <a:gd name="connsiteY3" fmla="*/ 21470 h 24782"/>
                <a:gd name="connsiteX4" fmla="*/ 60 w 22148"/>
                <a:gd name="connsiteY4" fmla="*/ 16562 h 24782"/>
                <a:gd name="connsiteX5" fmla="*/ 710 w 22148"/>
                <a:gd name="connsiteY5" fmla="*/ 11410 h 24782"/>
                <a:gd name="connsiteX6" fmla="*/ 5587 w 22148"/>
                <a:gd name="connsiteY6" fmla="*/ 3490 h 24782"/>
                <a:gd name="connsiteX7" fmla="*/ 14205 w 22148"/>
                <a:gd name="connsiteY7" fmla="*/ 0 h 24782"/>
                <a:gd name="connsiteX8" fmla="*/ 17677 w 22148"/>
                <a:gd name="connsiteY8" fmla="*/ 865 h 24782"/>
                <a:gd name="connsiteX9" fmla="*/ 20339 w 22148"/>
                <a:gd name="connsiteY9" fmla="*/ 3251 h 24782"/>
                <a:gd name="connsiteX10" fmla="*/ 22081 w 22148"/>
                <a:gd name="connsiteY10" fmla="*/ 8152 h 24782"/>
                <a:gd name="connsiteX11" fmla="*/ 21443 w 22148"/>
                <a:gd name="connsiteY11" fmla="*/ 13311 h 24782"/>
                <a:gd name="connsiteX12" fmla="*/ 16634 w 22148"/>
                <a:gd name="connsiteY12" fmla="*/ 21102 h 24782"/>
                <a:gd name="connsiteX13" fmla="*/ 8255 w 22148"/>
                <a:gd name="connsiteY13" fmla="*/ 24782 h 24782"/>
                <a:gd name="connsiteX14" fmla="*/ 13837 w 22148"/>
                <a:gd name="connsiteY14" fmla="*/ 4539 h 24782"/>
                <a:gd name="connsiteX15" fmla="*/ 8267 w 22148"/>
                <a:gd name="connsiteY15" fmla="*/ 7324 h 24782"/>
                <a:gd name="connsiteX16" fmla="*/ 5126 w 22148"/>
                <a:gd name="connsiteY16" fmla="*/ 12698 h 24782"/>
                <a:gd name="connsiteX17" fmla="*/ 4642 w 22148"/>
                <a:gd name="connsiteY17" fmla="*/ 15814 h 24782"/>
                <a:gd name="connsiteX18" fmla="*/ 5556 w 22148"/>
                <a:gd name="connsiteY18" fmla="*/ 18832 h 24782"/>
                <a:gd name="connsiteX19" fmla="*/ 6642 w 22148"/>
                <a:gd name="connsiteY19" fmla="*/ 19826 h 24782"/>
                <a:gd name="connsiteX20" fmla="*/ 8071 w 22148"/>
                <a:gd name="connsiteY20" fmla="*/ 20181 h 24782"/>
                <a:gd name="connsiteX21" fmla="*/ 13733 w 22148"/>
                <a:gd name="connsiteY21" fmla="*/ 17427 h 24782"/>
                <a:gd name="connsiteX22" fmla="*/ 16965 w 22148"/>
                <a:gd name="connsiteY22" fmla="*/ 12023 h 24782"/>
                <a:gd name="connsiteX23" fmla="*/ 17450 w 22148"/>
                <a:gd name="connsiteY23" fmla="*/ 8907 h 24782"/>
                <a:gd name="connsiteX24" fmla="*/ 16536 w 22148"/>
                <a:gd name="connsiteY24" fmla="*/ 5889 h 24782"/>
                <a:gd name="connsiteX25" fmla="*/ 15450 w 22148"/>
                <a:gd name="connsiteY25" fmla="*/ 4895 h 24782"/>
                <a:gd name="connsiteX26" fmla="*/ 14021 w 22148"/>
                <a:gd name="connsiteY26" fmla="*/ 4539 h 24782"/>
                <a:gd name="connsiteX27" fmla="*/ 13837 w 22148"/>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48" h="24782">
                  <a:moveTo>
                    <a:pt x="8255" y="24782"/>
                  </a:moveTo>
                  <a:lnTo>
                    <a:pt x="7887" y="24782"/>
                  </a:lnTo>
                  <a:cubicBezTo>
                    <a:pt x="6678" y="24739"/>
                    <a:pt x="5494" y="24420"/>
                    <a:pt x="4433" y="23844"/>
                  </a:cubicBezTo>
                  <a:cubicBezTo>
                    <a:pt x="3366" y="23267"/>
                    <a:pt x="2452" y="22457"/>
                    <a:pt x="1753" y="21470"/>
                  </a:cubicBezTo>
                  <a:cubicBezTo>
                    <a:pt x="820" y="19985"/>
                    <a:pt x="244" y="18304"/>
                    <a:pt x="60" y="16562"/>
                  </a:cubicBezTo>
                  <a:cubicBezTo>
                    <a:pt x="-118" y="14820"/>
                    <a:pt x="103" y="13054"/>
                    <a:pt x="710" y="11410"/>
                  </a:cubicBezTo>
                  <a:cubicBezTo>
                    <a:pt x="1446" y="8318"/>
                    <a:pt x="3157" y="5545"/>
                    <a:pt x="5587" y="3490"/>
                  </a:cubicBezTo>
                  <a:cubicBezTo>
                    <a:pt x="8010" y="1435"/>
                    <a:pt x="11034" y="215"/>
                    <a:pt x="14205" y="0"/>
                  </a:cubicBezTo>
                  <a:cubicBezTo>
                    <a:pt x="15413" y="0"/>
                    <a:pt x="16604" y="301"/>
                    <a:pt x="17677" y="865"/>
                  </a:cubicBezTo>
                  <a:cubicBezTo>
                    <a:pt x="18744" y="1429"/>
                    <a:pt x="19658" y="2251"/>
                    <a:pt x="20339" y="3251"/>
                  </a:cubicBezTo>
                  <a:cubicBezTo>
                    <a:pt x="21296" y="4730"/>
                    <a:pt x="21891" y="6404"/>
                    <a:pt x="22081" y="8152"/>
                  </a:cubicBezTo>
                  <a:cubicBezTo>
                    <a:pt x="22272" y="9894"/>
                    <a:pt x="22057" y="11667"/>
                    <a:pt x="21443" y="13311"/>
                  </a:cubicBezTo>
                  <a:cubicBezTo>
                    <a:pt x="20664" y="16335"/>
                    <a:pt x="18990" y="19053"/>
                    <a:pt x="16634" y="21102"/>
                  </a:cubicBezTo>
                  <a:cubicBezTo>
                    <a:pt x="14279" y="23150"/>
                    <a:pt x="11359" y="24432"/>
                    <a:pt x="8255" y="24782"/>
                  </a:cubicBezTo>
                  <a:close/>
                  <a:moveTo>
                    <a:pt x="13837" y="4539"/>
                  </a:moveTo>
                  <a:cubicBezTo>
                    <a:pt x="11751" y="4907"/>
                    <a:pt x="9813" y="5877"/>
                    <a:pt x="8267" y="7324"/>
                  </a:cubicBezTo>
                  <a:cubicBezTo>
                    <a:pt x="6721" y="8772"/>
                    <a:pt x="5630" y="10637"/>
                    <a:pt x="5126" y="12698"/>
                  </a:cubicBezTo>
                  <a:cubicBezTo>
                    <a:pt x="4734" y="13685"/>
                    <a:pt x="4568" y="14753"/>
                    <a:pt x="4642" y="15814"/>
                  </a:cubicBezTo>
                  <a:cubicBezTo>
                    <a:pt x="4716" y="16875"/>
                    <a:pt x="5028" y="17906"/>
                    <a:pt x="5556" y="18832"/>
                  </a:cubicBezTo>
                  <a:cubicBezTo>
                    <a:pt x="5832" y="19249"/>
                    <a:pt x="6206" y="19587"/>
                    <a:pt x="6642" y="19826"/>
                  </a:cubicBezTo>
                  <a:cubicBezTo>
                    <a:pt x="7083" y="20059"/>
                    <a:pt x="7574" y="20181"/>
                    <a:pt x="8071" y="20181"/>
                  </a:cubicBezTo>
                  <a:cubicBezTo>
                    <a:pt x="10187" y="19832"/>
                    <a:pt x="12150" y="18875"/>
                    <a:pt x="13733" y="17427"/>
                  </a:cubicBezTo>
                  <a:cubicBezTo>
                    <a:pt x="15309" y="15980"/>
                    <a:pt x="16432" y="14103"/>
                    <a:pt x="16965" y="12023"/>
                  </a:cubicBezTo>
                  <a:cubicBezTo>
                    <a:pt x="17358" y="11035"/>
                    <a:pt x="17524" y="9968"/>
                    <a:pt x="17450" y="8907"/>
                  </a:cubicBezTo>
                  <a:cubicBezTo>
                    <a:pt x="17370" y="7846"/>
                    <a:pt x="17064" y="6815"/>
                    <a:pt x="16536" y="5889"/>
                  </a:cubicBezTo>
                  <a:cubicBezTo>
                    <a:pt x="16260" y="5472"/>
                    <a:pt x="15886" y="5134"/>
                    <a:pt x="15450" y="4895"/>
                  </a:cubicBezTo>
                  <a:cubicBezTo>
                    <a:pt x="15009" y="4662"/>
                    <a:pt x="14518" y="4539"/>
                    <a:pt x="14021" y="4539"/>
                  </a:cubicBezTo>
                  <a:lnTo>
                    <a:pt x="13837" y="4539"/>
                  </a:lnTo>
                  <a:close/>
                </a:path>
              </a:pathLst>
            </a:custGeom>
            <a:solidFill>
              <a:srgbClr val="0E0E0E"/>
            </a:solidFill>
            <a:ln w="6134" cap="flat">
              <a:noFill/>
              <a:prstDash val="solid"/>
              <a:miter/>
            </a:ln>
          </p:spPr>
          <p:txBody>
            <a:bodyPr rtlCol="0" anchor="ctr"/>
            <a:lstStyle/>
            <a:p>
              <a:endParaRPr lang="en-AU"/>
            </a:p>
          </p:txBody>
        </p:sp>
        <p:sp>
          <p:nvSpPr>
            <p:cNvPr id="510" name="Freeform: Shape 509">
              <a:extLst>
                <a:ext uri="{FF2B5EF4-FFF2-40B4-BE49-F238E27FC236}">
                  <a16:creationId xmlns:a16="http://schemas.microsoft.com/office/drawing/2014/main" id="{1357FA46-F521-4129-852D-DC06C203E326}"/>
                </a:ext>
              </a:extLst>
            </p:cNvPr>
            <p:cNvSpPr/>
            <p:nvPr/>
          </p:nvSpPr>
          <p:spPr>
            <a:xfrm>
              <a:off x="5926276" y="1692600"/>
              <a:ext cx="17402" cy="20181"/>
            </a:xfrm>
            <a:custGeom>
              <a:avLst/>
              <a:gdLst>
                <a:gd name="connsiteX0" fmla="*/ 16829 w 17402"/>
                <a:gd name="connsiteY0" fmla="*/ 10428 h 20181"/>
                <a:gd name="connsiteX1" fmla="*/ 11738 w 17402"/>
                <a:gd name="connsiteY1" fmla="*/ 0 h 20181"/>
                <a:gd name="connsiteX2" fmla="*/ 4628 w 17402"/>
                <a:gd name="connsiteY2" fmla="*/ 3128 h 20181"/>
                <a:gd name="connsiteX3" fmla="*/ 573 w 17402"/>
                <a:gd name="connsiteY3" fmla="*/ 9753 h 20181"/>
                <a:gd name="connsiteX4" fmla="*/ 5665 w 17402"/>
                <a:gd name="connsiteY4" fmla="*/ 20181 h 20181"/>
                <a:gd name="connsiteX5" fmla="*/ 12774 w 17402"/>
                <a:gd name="connsiteY5" fmla="*/ 17053 h 20181"/>
                <a:gd name="connsiteX6" fmla="*/ 16829 w 17402"/>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2" h="20181">
                  <a:moveTo>
                    <a:pt x="16829" y="10428"/>
                  </a:moveTo>
                  <a:cubicBezTo>
                    <a:pt x="18546" y="4846"/>
                    <a:pt x="16277" y="184"/>
                    <a:pt x="11738" y="0"/>
                  </a:cubicBezTo>
                  <a:cubicBezTo>
                    <a:pt x="9106" y="294"/>
                    <a:pt x="6628" y="1386"/>
                    <a:pt x="4628" y="3128"/>
                  </a:cubicBezTo>
                  <a:cubicBezTo>
                    <a:pt x="2634" y="4877"/>
                    <a:pt x="1218" y="7183"/>
                    <a:pt x="573" y="9753"/>
                  </a:cubicBezTo>
                  <a:cubicBezTo>
                    <a:pt x="-1144" y="15335"/>
                    <a:pt x="1126" y="19997"/>
                    <a:pt x="5665" y="20181"/>
                  </a:cubicBezTo>
                  <a:cubicBezTo>
                    <a:pt x="8296" y="19887"/>
                    <a:pt x="10775" y="18795"/>
                    <a:pt x="12774" y="17053"/>
                  </a:cubicBezTo>
                  <a:cubicBezTo>
                    <a:pt x="14768" y="15311"/>
                    <a:pt x="16185" y="12998"/>
                    <a:pt x="16829" y="10428"/>
                  </a:cubicBezTo>
                  <a:close/>
                </a:path>
              </a:pathLst>
            </a:custGeom>
            <a:solidFill>
              <a:srgbClr val="161616"/>
            </a:solidFill>
            <a:ln w="6134" cap="flat">
              <a:noFill/>
              <a:prstDash val="solid"/>
              <a:miter/>
            </a:ln>
          </p:spPr>
          <p:txBody>
            <a:bodyPr rtlCol="0" anchor="ctr"/>
            <a:lstStyle/>
            <a:p>
              <a:endParaRPr lang="en-AU"/>
            </a:p>
          </p:txBody>
        </p:sp>
        <p:sp>
          <p:nvSpPr>
            <p:cNvPr id="511" name="Freeform: Shape 510">
              <a:extLst>
                <a:ext uri="{FF2B5EF4-FFF2-40B4-BE49-F238E27FC236}">
                  <a16:creationId xmlns:a16="http://schemas.microsoft.com/office/drawing/2014/main" id="{34DB0233-7E30-4F2F-8861-C5AA2C17206E}"/>
                </a:ext>
              </a:extLst>
            </p:cNvPr>
            <p:cNvSpPr/>
            <p:nvPr/>
          </p:nvSpPr>
          <p:spPr>
            <a:xfrm>
              <a:off x="5923935" y="1690331"/>
              <a:ext cx="22089" cy="24782"/>
            </a:xfrm>
            <a:custGeom>
              <a:avLst/>
              <a:gdLst>
                <a:gd name="connsiteX0" fmla="*/ 8252 w 22089"/>
                <a:gd name="connsiteY0" fmla="*/ 24782 h 24782"/>
                <a:gd name="connsiteX1" fmla="*/ 7884 w 22089"/>
                <a:gd name="connsiteY1" fmla="*/ 24782 h 24782"/>
                <a:gd name="connsiteX2" fmla="*/ 4430 w 22089"/>
                <a:gd name="connsiteY2" fmla="*/ 23843 h 24782"/>
                <a:gd name="connsiteX3" fmla="*/ 1750 w 22089"/>
                <a:gd name="connsiteY3" fmla="*/ 21470 h 24782"/>
                <a:gd name="connsiteX4" fmla="*/ 63 w 22089"/>
                <a:gd name="connsiteY4" fmla="*/ 16562 h 24782"/>
                <a:gd name="connsiteX5" fmla="*/ 707 w 22089"/>
                <a:gd name="connsiteY5" fmla="*/ 11410 h 24782"/>
                <a:gd name="connsiteX6" fmla="*/ 5590 w 22089"/>
                <a:gd name="connsiteY6" fmla="*/ 3503 h 24782"/>
                <a:gd name="connsiteX7" fmla="*/ 14202 w 22089"/>
                <a:gd name="connsiteY7" fmla="*/ 0 h 24782"/>
                <a:gd name="connsiteX8" fmla="*/ 17662 w 22089"/>
                <a:gd name="connsiteY8" fmla="*/ 889 h 24782"/>
                <a:gd name="connsiteX9" fmla="*/ 20336 w 22089"/>
                <a:gd name="connsiteY9" fmla="*/ 3251 h 24782"/>
                <a:gd name="connsiteX10" fmla="*/ 22029 w 22089"/>
                <a:gd name="connsiteY10" fmla="*/ 8159 h 24782"/>
                <a:gd name="connsiteX11" fmla="*/ 21379 w 22089"/>
                <a:gd name="connsiteY11" fmla="*/ 13311 h 24782"/>
                <a:gd name="connsiteX12" fmla="*/ 16595 w 22089"/>
                <a:gd name="connsiteY12" fmla="*/ 21083 h 24782"/>
                <a:gd name="connsiteX13" fmla="*/ 8252 w 22089"/>
                <a:gd name="connsiteY13" fmla="*/ 24782 h 24782"/>
                <a:gd name="connsiteX14" fmla="*/ 13834 w 22089"/>
                <a:gd name="connsiteY14" fmla="*/ 4539 h 24782"/>
                <a:gd name="connsiteX15" fmla="*/ 8264 w 22089"/>
                <a:gd name="connsiteY15" fmla="*/ 7324 h 24782"/>
                <a:gd name="connsiteX16" fmla="*/ 5123 w 22089"/>
                <a:gd name="connsiteY16" fmla="*/ 12698 h 24782"/>
                <a:gd name="connsiteX17" fmla="*/ 4645 w 22089"/>
                <a:gd name="connsiteY17" fmla="*/ 15814 h 24782"/>
                <a:gd name="connsiteX18" fmla="*/ 5553 w 22089"/>
                <a:gd name="connsiteY18" fmla="*/ 18832 h 24782"/>
                <a:gd name="connsiteX19" fmla="*/ 6639 w 22089"/>
                <a:gd name="connsiteY19" fmla="*/ 19826 h 24782"/>
                <a:gd name="connsiteX20" fmla="*/ 8068 w 22089"/>
                <a:gd name="connsiteY20" fmla="*/ 20181 h 24782"/>
                <a:gd name="connsiteX21" fmla="*/ 13730 w 22089"/>
                <a:gd name="connsiteY21" fmla="*/ 17427 h 24782"/>
                <a:gd name="connsiteX22" fmla="*/ 16963 w 22089"/>
                <a:gd name="connsiteY22" fmla="*/ 12023 h 24782"/>
                <a:gd name="connsiteX23" fmla="*/ 17447 w 22089"/>
                <a:gd name="connsiteY23" fmla="*/ 8907 h 24782"/>
                <a:gd name="connsiteX24" fmla="*/ 16533 w 22089"/>
                <a:gd name="connsiteY24" fmla="*/ 5889 h 24782"/>
                <a:gd name="connsiteX25" fmla="*/ 15448 w 22089"/>
                <a:gd name="connsiteY25" fmla="*/ 4895 h 24782"/>
                <a:gd name="connsiteX26" fmla="*/ 14018 w 22089"/>
                <a:gd name="connsiteY26" fmla="*/ 4539 h 24782"/>
                <a:gd name="connsiteX27" fmla="*/ 13834 w 22089"/>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9" h="24782">
                  <a:moveTo>
                    <a:pt x="8252" y="24782"/>
                  </a:moveTo>
                  <a:lnTo>
                    <a:pt x="7884" y="24782"/>
                  </a:lnTo>
                  <a:cubicBezTo>
                    <a:pt x="6676" y="24739"/>
                    <a:pt x="5491" y="24420"/>
                    <a:pt x="4430" y="23843"/>
                  </a:cubicBezTo>
                  <a:cubicBezTo>
                    <a:pt x="3363" y="23267"/>
                    <a:pt x="2449" y="22457"/>
                    <a:pt x="1750" y="21470"/>
                  </a:cubicBezTo>
                  <a:cubicBezTo>
                    <a:pt x="817" y="19985"/>
                    <a:pt x="241" y="18304"/>
                    <a:pt x="63" y="16562"/>
                  </a:cubicBezTo>
                  <a:cubicBezTo>
                    <a:pt x="-121" y="14820"/>
                    <a:pt x="100" y="13053"/>
                    <a:pt x="707" y="11410"/>
                  </a:cubicBezTo>
                  <a:cubicBezTo>
                    <a:pt x="1455" y="8324"/>
                    <a:pt x="3167" y="5551"/>
                    <a:pt x="5590" y="3503"/>
                  </a:cubicBezTo>
                  <a:cubicBezTo>
                    <a:pt x="8019" y="1448"/>
                    <a:pt x="11037" y="221"/>
                    <a:pt x="14202" y="0"/>
                  </a:cubicBezTo>
                  <a:cubicBezTo>
                    <a:pt x="15410" y="25"/>
                    <a:pt x="16595" y="325"/>
                    <a:pt x="17662" y="889"/>
                  </a:cubicBezTo>
                  <a:cubicBezTo>
                    <a:pt x="18723" y="1460"/>
                    <a:pt x="19643" y="2263"/>
                    <a:pt x="20336" y="3251"/>
                  </a:cubicBezTo>
                  <a:cubicBezTo>
                    <a:pt x="21269" y="4736"/>
                    <a:pt x="21845" y="6416"/>
                    <a:pt x="22029" y="8159"/>
                  </a:cubicBezTo>
                  <a:cubicBezTo>
                    <a:pt x="22207" y="9907"/>
                    <a:pt x="21986" y="11667"/>
                    <a:pt x="21379" y="13311"/>
                  </a:cubicBezTo>
                  <a:cubicBezTo>
                    <a:pt x="20606" y="16329"/>
                    <a:pt x="18938" y="19034"/>
                    <a:pt x="16595" y="21083"/>
                  </a:cubicBezTo>
                  <a:cubicBezTo>
                    <a:pt x="14251" y="23132"/>
                    <a:pt x="11344" y="24420"/>
                    <a:pt x="8252" y="24782"/>
                  </a:cubicBezTo>
                  <a:close/>
                  <a:moveTo>
                    <a:pt x="13834" y="4539"/>
                  </a:moveTo>
                  <a:cubicBezTo>
                    <a:pt x="11748" y="4907"/>
                    <a:pt x="9816" y="5877"/>
                    <a:pt x="8264" y="7324"/>
                  </a:cubicBezTo>
                  <a:cubicBezTo>
                    <a:pt x="6718" y="8772"/>
                    <a:pt x="5627" y="10637"/>
                    <a:pt x="5123" y="12698"/>
                  </a:cubicBezTo>
                  <a:cubicBezTo>
                    <a:pt x="4731" y="13685"/>
                    <a:pt x="4565" y="14753"/>
                    <a:pt x="4645" y="15814"/>
                  </a:cubicBezTo>
                  <a:cubicBezTo>
                    <a:pt x="4719" y="16875"/>
                    <a:pt x="5025" y="17906"/>
                    <a:pt x="5553" y="18832"/>
                  </a:cubicBezTo>
                  <a:cubicBezTo>
                    <a:pt x="5829" y="19249"/>
                    <a:pt x="6203" y="19586"/>
                    <a:pt x="6639" y="19826"/>
                  </a:cubicBezTo>
                  <a:cubicBezTo>
                    <a:pt x="7080" y="20059"/>
                    <a:pt x="7571" y="20181"/>
                    <a:pt x="8068" y="20181"/>
                  </a:cubicBezTo>
                  <a:cubicBezTo>
                    <a:pt x="10184" y="19832"/>
                    <a:pt x="12154" y="18875"/>
                    <a:pt x="13730" y="17427"/>
                  </a:cubicBezTo>
                  <a:cubicBezTo>
                    <a:pt x="15306" y="15980"/>
                    <a:pt x="16435" y="14103"/>
                    <a:pt x="16963" y="12023"/>
                  </a:cubicBezTo>
                  <a:cubicBezTo>
                    <a:pt x="17355" y="11035"/>
                    <a:pt x="17521" y="9968"/>
                    <a:pt x="17447" y="8907"/>
                  </a:cubicBezTo>
                  <a:cubicBezTo>
                    <a:pt x="17373" y="7846"/>
                    <a:pt x="17061" y="6815"/>
                    <a:pt x="16533" y="5889"/>
                  </a:cubicBezTo>
                  <a:cubicBezTo>
                    <a:pt x="16257" y="5472"/>
                    <a:pt x="15889" y="5134"/>
                    <a:pt x="15448" y="4895"/>
                  </a:cubicBezTo>
                  <a:cubicBezTo>
                    <a:pt x="15006" y="4662"/>
                    <a:pt x="14515" y="4539"/>
                    <a:pt x="14018" y="4539"/>
                  </a:cubicBezTo>
                  <a:lnTo>
                    <a:pt x="13834" y="4539"/>
                  </a:lnTo>
                  <a:close/>
                </a:path>
              </a:pathLst>
            </a:custGeom>
            <a:solidFill>
              <a:srgbClr val="0E0E0E"/>
            </a:solidFill>
            <a:ln w="6134" cap="flat">
              <a:noFill/>
              <a:prstDash val="solid"/>
              <a:miter/>
            </a:ln>
          </p:spPr>
          <p:txBody>
            <a:bodyPr rtlCol="0" anchor="ctr"/>
            <a:lstStyle/>
            <a:p>
              <a:endParaRPr lang="en-AU"/>
            </a:p>
          </p:txBody>
        </p:sp>
        <p:sp>
          <p:nvSpPr>
            <p:cNvPr id="512" name="Freeform: Shape 511">
              <a:extLst>
                <a:ext uri="{FF2B5EF4-FFF2-40B4-BE49-F238E27FC236}">
                  <a16:creationId xmlns:a16="http://schemas.microsoft.com/office/drawing/2014/main" id="{9B2B5147-EF28-4596-8814-3476D46416C8}"/>
                </a:ext>
              </a:extLst>
            </p:cNvPr>
            <p:cNvSpPr/>
            <p:nvPr/>
          </p:nvSpPr>
          <p:spPr>
            <a:xfrm>
              <a:off x="5678034" y="1716156"/>
              <a:ext cx="17395" cy="20181"/>
            </a:xfrm>
            <a:custGeom>
              <a:avLst/>
              <a:gdLst>
                <a:gd name="connsiteX0" fmla="*/ 16822 w 17395"/>
                <a:gd name="connsiteY0" fmla="*/ 10428 h 20181"/>
                <a:gd name="connsiteX1" fmla="*/ 11730 w 17395"/>
                <a:gd name="connsiteY1" fmla="*/ 0 h 20181"/>
                <a:gd name="connsiteX2" fmla="*/ 4615 w 17395"/>
                <a:gd name="connsiteY2" fmla="*/ 3165 h 20181"/>
                <a:gd name="connsiteX3" fmla="*/ 566 w 17395"/>
                <a:gd name="connsiteY3" fmla="*/ 9815 h 20181"/>
                <a:gd name="connsiteX4" fmla="*/ 5658 w 17395"/>
                <a:gd name="connsiteY4" fmla="*/ 20181 h 20181"/>
                <a:gd name="connsiteX5" fmla="*/ 12785 w 17395"/>
                <a:gd name="connsiteY5" fmla="*/ 17072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7"/>
                    <a:pt x="6615" y="1411"/>
                    <a:pt x="4615" y="3165"/>
                  </a:cubicBezTo>
                  <a:cubicBezTo>
                    <a:pt x="2621" y="4920"/>
                    <a:pt x="1210" y="7238"/>
                    <a:pt x="566" y="9815"/>
                  </a:cubicBezTo>
                  <a:cubicBezTo>
                    <a:pt x="-1151" y="15397"/>
                    <a:pt x="1180" y="20059"/>
                    <a:pt x="5658" y="20181"/>
                  </a:cubicBezTo>
                  <a:cubicBezTo>
                    <a:pt x="8295" y="19906"/>
                    <a:pt x="10786" y="18820"/>
                    <a:pt x="12785" y="17072"/>
                  </a:cubicBezTo>
                  <a:cubicBezTo>
                    <a:pt x="14779" y="15323"/>
                    <a:pt x="16190" y="13005"/>
                    <a:pt x="16822" y="10428"/>
                  </a:cubicBezTo>
                  <a:close/>
                </a:path>
              </a:pathLst>
            </a:custGeom>
            <a:solidFill>
              <a:srgbClr val="161616"/>
            </a:solidFill>
            <a:ln w="6134" cap="flat">
              <a:noFill/>
              <a:prstDash val="solid"/>
              <a:miter/>
            </a:ln>
          </p:spPr>
          <p:txBody>
            <a:bodyPr rtlCol="0" anchor="ctr"/>
            <a:lstStyle/>
            <a:p>
              <a:endParaRPr lang="en-AU"/>
            </a:p>
          </p:txBody>
        </p:sp>
        <p:sp>
          <p:nvSpPr>
            <p:cNvPr id="513" name="Freeform: Shape 512">
              <a:extLst>
                <a:ext uri="{FF2B5EF4-FFF2-40B4-BE49-F238E27FC236}">
                  <a16:creationId xmlns:a16="http://schemas.microsoft.com/office/drawing/2014/main" id="{74CB3550-B768-410A-83DF-3F26362E45D2}"/>
                </a:ext>
              </a:extLst>
            </p:cNvPr>
            <p:cNvSpPr/>
            <p:nvPr/>
          </p:nvSpPr>
          <p:spPr>
            <a:xfrm>
              <a:off x="5675644" y="1713886"/>
              <a:ext cx="22068" cy="24782"/>
            </a:xfrm>
            <a:custGeom>
              <a:avLst/>
              <a:gdLst>
                <a:gd name="connsiteX0" fmla="*/ 8293 w 22068"/>
                <a:gd name="connsiteY0" fmla="*/ 24782 h 24782"/>
                <a:gd name="connsiteX1" fmla="*/ 7925 w 22068"/>
                <a:gd name="connsiteY1" fmla="*/ 24782 h 24782"/>
                <a:gd name="connsiteX2" fmla="*/ 4465 w 22068"/>
                <a:gd name="connsiteY2" fmla="*/ 23899 h 24782"/>
                <a:gd name="connsiteX3" fmla="*/ 1791 w 22068"/>
                <a:gd name="connsiteY3" fmla="*/ 21531 h 24782"/>
                <a:gd name="connsiteX4" fmla="*/ 67 w 22068"/>
                <a:gd name="connsiteY4" fmla="*/ 16599 h 24782"/>
                <a:gd name="connsiteX5" fmla="*/ 687 w 22068"/>
                <a:gd name="connsiteY5" fmla="*/ 11410 h 24782"/>
                <a:gd name="connsiteX6" fmla="*/ 5533 w 22068"/>
                <a:gd name="connsiteY6" fmla="*/ 3454 h 24782"/>
                <a:gd name="connsiteX7" fmla="*/ 14182 w 22068"/>
                <a:gd name="connsiteY7" fmla="*/ 0 h 24782"/>
                <a:gd name="connsiteX8" fmla="*/ 17642 w 22068"/>
                <a:gd name="connsiteY8" fmla="*/ 890 h 24782"/>
                <a:gd name="connsiteX9" fmla="*/ 20316 w 22068"/>
                <a:gd name="connsiteY9" fmla="*/ 3251 h 24782"/>
                <a:gd name="connsiteX10" fmla="*/ 22009 w 22068"/>
                <a:gd name="connsiteY10" fmla="*/ 8189 h 24782"/>
                <a:gd name="connsiteX11" fmla="*/ 21359 w 22068"/>
                <a:gd name="connsiteY11" fmla="*/ 13372 h 24782"/>
                <a:gd name="connsiteX12" fmla="*/ 16587 w 22068"/>
                <a:gd name="connsiteY12" fmla="*/ 21089 h 24782"/>
                <a:gd name="connsiteX13" fmla="*/ 8293 w 22068"/>
                <a:gd name="connsiteY13" fmla="*/ 24782 h 24782"/>
                <a:gd name="connsiteX14" fmla="*/ 13875 w 22068"/>
                <a:gd name="connsiteY14" fmla="*/ 4601 h 24782"/>
                <a:gd name="connsiteX15" fmla="*/ 8305 w 22068"/>
                <a:gd name="connsiteY15" fmla="*/ 7386 h 24782"/>
                <a:gd name="connsiteX16" fmla="*/ 5165 w 22068"/>
                <a:gd name="connsiteY16" fmla="*/ 12759 h 24782"/>
                <a:gd name="connsiteX17" fmla="*/ 4662 w 22068"/>
                <a:gd name="connsiteY17" fmla="*/ 15875 h 24782"/>
                <a:gd name="connsiteX18" fmla="*/ 5594 w 22068"/>
                <a:gd name="connsiteY18" fmla="*/ 18893 h 24782"/>
                <a:gd name="connsiteX19" fmla="*/ 6680 w 22068"/>
                <a:gd name="connsiteY19" fmla="*/ 19887 h 24782"/>
                <a:gd name="connsiteX20" fmla="*/ 8109 w 22068"/>
                <a:gd name="connsiteY20" fmla="*/ 20243 h 24782"/>
                <a:gd name="connsiteX21" fmla="*/ 13753 w 22068"/>
                <a:gd name="connsiteY21" fmla="*/ 17470 h 24782"/>
                <a:gd name="connsiteX22" fmla="*/ 17004 w 22068"/>
                <a:gd name="connsiteY22" fmla="*/ 12084 h 24782"/>
                <a:gd name="connsiteX23" fmla="*/ 17513 w 22068"/>
                <a:gd name="connsiteY23" fmla="*/ 8974 h 24782"/>
                <a:gd name="connsiteX24" fmla="*/ 16636 w 22068"/>
                <a:gd name="connsiteY24" fmla="*/ 5950 h 24782"/>
                <a:gd name="connsiteX25" fmla="*/ 15513 w 22068"/>
                <a:gd name="connsiteY25" fmla="*/ 4963 h 24782"/>
                <a:gd name="connsiteX26" fmla="*/ 14059 w 22068"/>
                <a:gd name="connsiteY26" fmla="*/ 4601 h 24782"/>
                <a:gd name="connsiteX27" fmla="*/ 13875 w 22068"/>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2">
                  <a:moveTo>
                    <a:pt x="8293" y="24782"/>
                  </a:moveTo>
                  <a:lnTo>
                    <a:pt x="7925" y="24782"/>
                  </a:lnTo>
                  <a:cubicBezTo>
                    <a:pt x="6717" y="24764"/>
                    <a:pt x="5533" y="24463"/>
                    <a:pt x="4465" y="23899"/>
                  </a:cubicBezTo>
                  <a:cubicBezTo>
                    <a:pt x="3398" y="23328"/>
                    <a:pt x="2484" y="22519"/>
                    <a:pt x="1791" y="21531"/>
                  </a:cubicBezTo>
                  <a:cubicBezTo>
                    <a:pt x="852" y="20040"/>
                    <a:pt x="258" y="18353"/>
                    <a:pt x="67" y="16599"/>
                  </a:cubicBezTo>
                  <a:cubicBezTo>
                    <a:pt x="-123" y="14845"/>
                    <a:pt x="92" y="13072"/>
                    <a:pt x="687" y="11410"/>
                  </a:cubicBezTo>
                  <a:cubicBezTo>
                    <a:pt x="1398" y="8306"/>
                    <a:pt x="3098" y="5509"/>
                    <a:pt x="5533" y="3454"/>
                  </a:cubicBezTo>
                  <a:cubicBezTo>
                    <a:pt x="7968" y="1399"/>
                    <a:pt x="10998" y="184"/>
                    <a:pt x="14182" y="0"/>
                  </a:cubicBezTo>
                  <a:cubicBezTo>
                    <a:pt x="15390" y="19"/>
                    <a:pt x="16574" y="325"/>
                    <a:pt x="17642" y="890"/>
                  </a:cubicBezTo>
                  <a:cubicBezTo>
                    <a:pt x="18703" y="1454"/>
                    <a:pt x="19623" y="2264"/>
                    <a:pt x="20316" y="3251"/>
                  </a:cubicBezTo>
                  <a:cubicBezTo>
                    <a:pt x="21249" y="4748"/>
                    <a:pt x="21825" y="6435"/>
                    <a:pt x="22009" y="8189"/>
                  </a:cubicBezTo>
                  <a:cubicBezTo>
                    <a:pt x="22187" y="9944"/>
                    <a:pt x="21966" y="11716"/>
                    <a:pt x="21359" y="13372"/>
                  </a:cubicBezTo>
                  <a:cubicBezTo>
                    <a:pt x="20580" y="16366"/>
                    <a:pt x="18918" y="19059"/>
                    <a:pt x="16587" y="21089"/>
                  </a:cubicBezTo>
                  <a:cubicBezTo>
                    <a:pt x="14256" y="23126"/>
                    <a:pt x="11366" y="24414"/>
                    <a:pt x="8293" y="24782"/>
                  </a:cubicBezTo>
                  <a:close/>
                  <a:moveTo>
                    <a:pt x="13875" y="4601"/>
                  </a:moveTo>
                  <a:cubicBezTo>
                    <a:pt x="11790" y="4969"/>
                    <a:pt x="9851" y="5938"/>
                    <a:pt x="8305" y="7386"/>
                  </a:cubicBezTo>
                  <a:cubicBezTo>
                    <a:pt x="6760" y="8833"/>
                    <a:pt x="5668" y="10698"/>
                    <a:pt x="5165" y="12759"/>
                  </a:cubicBezTo>
                  <a:cubicBezTo>
                    <a:pt x="4760" y="13747"/>
                    <a:pt x="4588" y="14814"/>
                    <a:pt x="4662" y="15875"/>
                  </a:cubicBezTo>
                  <a:cubicBezTo>
                    <a:pt x="4735" y="16943"/>
                    <a:pt x="5054" y="17973"/>
                    <a:pt x="5594" y="18893"/>
                  </a:cubicBezTo>
                  <a:cubicBezTo>
                    <a:pt x="5870" y="19310"/>
                    <a:pt x="6244" y="19648"/>
                    <a:pt x="6680" y="19887"/>
                  </a:cubicBezTo>
                  <a:cubicBezTo>
                    <a:pt x="7122" y="20120"/>
                    <a:pt x="7612" y="20243"/>
                    <a:pt x="8109" y="20243"/>
                  </a:cubicBezTo>
                  <a:cubicBezTo>
                    <a:pt x="10219" y="19881"/>
                    <a:pt x="12176" y="18918"/>
                    <a:pt x="13753" y="17470"/>
                  </a:cubicBezTo>
                  <a:cubicBezTo>
                    <a:pt x="15329" y="16022"/>
                    <a:pt x="16458" y="14152"/>
                    <a:pt x="17004" y="12084"/>
                  </a:cubicBezTo>
                  <a:cubicBezTo>
                    <a:pt x="17402" y="11097"/>
                    <a:pt x="17574" y="10036"/>
                    <a:pt x="17513" y="8974"/>
                  </a:cubicBezTo>
                  <a:cubicBezTo>
                    <a:pt x="17445" y="7913"/>
                    <a:pt x="17151" y="6883"/>
                    <a:pt x="16636" y="5950"/>
                  </a:cubicBezTo>
                  <a:cubicBezTo>
                    <a:pt x="16347" y="5539"/>
                    <a:pt x="15961" y="5202"/>
                    <a:pt x="15513" y="4963"/>
                  </a:cubicBezTo>
                  <a:cubicBezTo>
                    <a:pt x="15065" y="4729"/>
                    <a:pt x="14568" y="4607"/>
                    <a:pt x="14059" y="4601"/>
                  </a:cubicBezTo>
                  <a:lnTo>
                    <a:pt x="13875" y="4601"/>
                  </a:lnTo>
                  <a:close/>
                </a:path>
              </a:pathLst>
            </a:custGeom>
            <a:solidFill>
              <a:srgbClr val="0E0E0E"/>
            </a:solidFill>
            <a:ln w="6134" cap="flat">
              <a:noFill/>
              <a:prstDash val="solid"/>
              <a:miter/>
            </a:ln>
          </p:spPr>
          <p:txBody>
            <a:bodyPr rtlCol="0" anchor="ctr"/>
            <a:lstStyle/>
            <a:p>
              <a:endParaRPr lang="en-AU"/>
            </a:p>
          </p:txBody>
        </p:sp>
        <p:sp>
          <p:nvSpPr>
            <p:cNvPr id="514" name="Freeform: Shape 513">
              <a:extLst>
                <a:ext uri="{FF2B5EF4-FFF2-40B4-BE49-F238E27FC236}">
                  <a16:creationId xmlns:a16="http://schemas.microsoft.com/office/drawing/2014/main" id="{0D25855F-AB99-4E60-98EF-E460A4DC9DDB}"/>
                </a:ext>
              </a:extLst>
            </p:cNvPr>
            <p:cNvSpPr/>
            <p:nvPr/>
          </p:nvSpPr>
          <p:spPr>
            <a:xfrm>
              <a:off x="5714778" y="1717567"/>
              <a:ext cx="17395" cy="20181"/>
            </a:xfrm>
            <a:custGeom>
              <a:avLst/>
              <a:gdLst>
                <a:gd name="connsiteX0" fmla="*/ 5657 w 17395"/>
                <a:gd name="connsiteY0" fmla="*/ 20181 h 20181"/>
                <a:gd name="connsiteX1" fmla="*/ 12785 w 17395"/>
                <a:gd name="connsiteY1" fmla="*/ 17071 h 20181"/>
                <a:gd name="connsiteX2" fmla="*/ 16822 w 17395"/>
                <a:gd name="connsiteY2" fmla="*/ 10428 h 20181"/>
                <a:gd name="connsiteX3" fmla="*/ 11730 w 17395"/>
                <a:gd name="connsiteY3" fmla="*/ 0 h 20181"/>
                <a:gd name="connsiteX4" fmla="*/ 4621 w 17395"/>
                <a:gd name="connsiteY4" fmla="*/ 3165 h 20181"/>
                <a:gd name="connsiteX5" fmla="*/ 566 w 17395"/>
                <a:gd name="connsiteY5" fmla="*/ 9815 h 20181"/>
                <a:gd name="connsiteX6" fmla="*/ 5657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7" y="20181"/>
                  </a:moveTo>
                  <a:cubicBezTo>
                    <a:pt x="8295" y="19905"/>
                    <a:pt x="10786" y="18820"/>
                    <a:pt x="12785" y="17071"/>
                  </a:cubicBezTo>
                  <a:cubicBezTo>
                    <a:pt x="14785" y="15323"/>
                    <a:pt x="16196" y="13004"/>
                    <a:pt x="16822" y="10428"/>
                  </a:cubicBezTo>
                  <a:cubicBezTo>
                    <a:pt x="18539" y="4846"/>
                    <a:pt x="16270" y="184"/>
                    <a:pt x="11730" y="0"/>
                  </a:cubicBezTo>
                  <a:cubicBezTo>
                    <a:pt x="9093" y="307"/>
                    <a:pt x="6614" y="1411"/>
                    <a:pt x="4621" y="3165"/>
                  </a:cubicBezTo>
                  <a:cubicBezTo>
                    <a:pt x="2621" y="4920"/>
                    <a:pt x="1210" y="7238"/>
                    <a:pt x="566" y="9815"/>
                  </a:cubicBezTo>
                  <a:cubicBezTo>
                    <a:pt x="-1151" y="15397"/>
                    <a:pt x="1180" y="20059"/>
                    <a:pt x="5657" y="20181"/>
                  </a:cubicBezTo>
                  <a:close/>
                </a:path>
              </a:pathLst>
            </a:custGeom>
            <a:solidFill>
              <a:srgbClr val="161616"/>
            </a:solidFill>
            <a:ln w="6134" cap="flat">
              <a:noFill/>
              <a:prstDash val="solid"/>
              <a:miter/>
            </a:ln>
          </p:spPr>
          <p:txBody>
            <a:bodyPr rtlCol="0" anchor="ctr"/>
            <a:lstStyle/>
            <a:p>
              <a:endParaRPr lang="en-AU"/>
            </a:p>
          </p:txBody>
        </p:sp>
        <p:sp>
          <p:nvSpPr>
            <p:cNvPr id="515" name="Freeform: Shape 514">
              <a:extLst>
                <a:ext uri="{FF2B5EF4-FFF2-40B4-BE49-F238E27FC236}">
                  <a16:creationId xmlns:a16="http://schemas.microsoft.com/office/drawing/2014/main" id="{CE8327B4-6403-453C-92B0-E2102E44DD1A}"/>
                </a:ext>
              </a:extLst>
            </p:cNvPr>
            <p:cNvSpPr/>
            <p:nvPr/>
          </p:nvSpPr>
          <p:spPr>
            <a:xfrm>
              <a:off x="5712386" y="1715297"/>
              <a:ext cx="22069" cy="24782"/>
            </a:xfrm>
            <a:custGeom>
              <a:avLst/>
              <a:gdLst>
                <a:gd name="connsiteX0" fmla="*/ 8294 w 22069"/>
                <a:gd name="connsiteY0" fmla="*/ 24782 h 24782"/>
                <a:gd name="connsiteX1" fmla="*/ 7926 w 22069"/>
                <a:gd name="connsiteY1" fmla="*/ 24782 h 24782"/>
                <a:gd name="connsiteX2" fmla="*/ 4479 w 22069"/>
                <a:gd name="connsiteY2" fmla="*/ 23874 h 24782"/>
                <a:gd name="connsiteX3" fmla="*/ 1792 w 22069"/>
                <a:gd name="connsiteY3" fmla="*/ 21531 h 24782"/>
                <a:gd name="connsiteX4" fmla="*/ 68 w 22069"/>
                <a:gd name="connsiteY4" fmla="*/ 16599 h 24782"/>
                <a:gd name="connsiteX5" fmla="*/ 688 w 22069"/>
                <a:gd name="connsiteY5" fmla="*/ 11409 h 24782"/>
                <a:gd name="connsiteX6" fmla="*/ 5601 w 22069"/>
                <a:gd name="connsiteY6" fmla="*/ 3533 h 24782"/>
                <a:gd name="connsiteX7" fmla="*/ 14183 w 22069"/>
                <a:gd name="connsiteY7" fmla="*/ 0 h 24782"/>
                <a:gd name="connsiteX8" fmla="*/ 17636 w 22069"/>
                <a:gd name="connsiteY8" fmla="*/ 889 h 24782"/>
                <a:gd name="connsiteX9" fmla="*/ 20317 w 22069"/>
                <a:gd name="connsiteY9" fmla="*/ 3251 h 24782"/>
                <a:gd name="connsiteX10" fmla="*/ 22010 w 22069"/>
                <a:gd name="connsiteY10" fmla="*/ 8189 h 24782"/>
                <a:gd name="connsiteX11" fmla="*/ 21360 w 22069"/>
                <a:gd name="connsiteY11" fmla="*/ 13372 h 24782"/>
                <a:gd name="connsiteX12" fmla="*/ 16587 w 22069"/>
                <a:gd name="connsiteY12" fmla="*/ 21089 h 24782"/>
                <a:gd name="connsiteX13" fmla="*/ 8294 w 22069"/>
                <a:gd name="connsiteY13" fmla="*/ 24782 h 24782"/>
                <a:gd name="connsiteX14" fmla="*/ 8294 w 22069"/>
                <a:gd name="connsiteY14" fmla="*/ 20181 h 24782"/>
                <a:gd name="connsiteX15" fmla="*/ 13864 w 22069"/>
                <a:gd name="connsiteY15" fmla="*/ 17396 h 24782"/>
                <a:gd name="connsiteX16" fmla="*/ 17004 w 22069"/>
                <a:gd name="connsiteY16" fmla="*/ 12023 h 24782"/>
                <a:gd name="connsiteX17" fmla="*/ 17489 w 22069"/>
                <a:gd name="connsiteY17" fmla="*/ 8913 h 24782"/>
                <a:gd name="connsiteX18" fmla="*/ 16636 w 22069"/>
                <a:gd name="connsiteY18" fmla="*/ 5889 h 24782"/>
                <a:gd name="connsiteX19" fmla="*/ 15502 w 22069"/>
                <a:gd name="connsiteY19" fmla="*/ 4932 h 24782"/>
                <a:gd name="connsiteX20" fmla="*/ 14060 w 22069"/>
                <a:gd name="connsiteY20" fmla="*/ 4601 h 24782"/>
                <a:gd name="connsiteX21" fmla="*/ 8355 w 22069"/>
                <a:gd name="connsiteY21" fmla="*/ 7312 h 24782"/>
                <a:gd name="connsiteX22" fmla="*/ 5166 w 22069"/>
                <a:gd name="connsiteY22" fmla="*/ 12759 h 24782"/>
                <a:gd name="connsiteX23" fmla="*/ 4669 w 22069"/>
                <a:gd name="connsiteY23" fmla="*/ 15875 h 24782"/>
                <a:gd name="connsiteX24" fmla="*/ 5595 w 22069"/>
                <a:gd name="connsiteY24" fmla="*/ 18893 h 24782"/>
                <a:gd name="connsiteX25" fmla="*/ 6681 w 22069"/>
                <a:gd name="connsiteY25" fmla="*/ 19887 h 24782"/>
                <a:gd name="connsiteX26" fmla="*/ 8110 w 22069"/>
                <a:gd name="connsiteY26" fmla="*/ 20243 h 24782"/>
                <a:gd name="connsiteX27" fmla="*/ 8294 w 22069"/>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9" h="24782">
                  <a:moveTo>
                    <a:pt x="8294" y="24782"/>
                  </a:moveTo>
                  <a:lnTo>
                    <a:pt x="7926" y="24782"/>
                  </a:lnTo>
                  <a:cubicBezTo>
                    <a:pt x="6724" y="24751"/>
                    <a:pt x="5540" y="24439"/>
                    <a:pt x="4479" y="23874"/>
                  </a:cubicBezTo>
                  <a:cubicBezTo>
                    <a:pt x="3411" y="23310"/>
                    <a:pt x="2491" y="22512"/>
                    <a:pt x="1792" y="21531"/>
                  </a:cubicBezTo>
                  <a:cubicBezTo>
                    <a:pt x="847" y="20040"/>
                    <a:pt x="258" y="18353"/>
                    <a:pt x="68" y="16599"/>
                  </a:cubicBezTo>
                  <a:cubicBezTo>
                    <a:pt x="-122" y="14845"/>
                    <a:pt x="86" y="13066"/>
                    <a:pt x="688" y="11409"/>
                  </a:cubicBezTo>
                  <a:cubicBezTo>
                    <a:pt x="1461" y="8336"/>
                    <a:pt x="3178" y="5582"/>
                    <a:pt x="5601" y="3533"/>
                  </a:cubicBezTo>
                  <a:cubicBezTo>
                    <a:pt x="8018" y="1484"/>
                    <a:pt x="11024" y="251"/>
                    <a:pt x="14183" y="0"/>
                  </a:cubicBezTo>
                  <a:cubicBezTo>
                    <a:pt x="15385" y="18"/>
                    <a:pt x="16575" y="325"/>
                    <a:pt x="17636" y="889"/>
                  </a:cubicBezTo>
                  <a:cubicBezTo>
                    <a:pt x="18704" y="1454"/>
                    <a:pt x="19624" y="2263"/>
                    <a:pt x="20317" y="3251"/>
                  </a:cubicBezTo>
                  <a:cubicBezTo>
                    <a:pt x="21249" y="4748"/>
                    <a:pt x="21826" y="6435"/>
                    <a:pt x="22010" y="8189"/>
                  </a:cubicBezTo>
                  <a:cubicBezTo>
                    <a:pt x="22188" y="9944"/>
                    <a:pt x="21967" y="11716"/>
                    <a:pt x="21360" y="13372"/>
                  </a:cubicBezTo>
                  <a:cubicBezTo>
                    <a:pt x="20581" y="16366"/>
                    <a:pt x="18918" y="19059"/>
                    <a:pt x="16587" y="21089"/>
                  </a:cubicBezTo>
                  <a:cubicBezTo>
                    <a:pt x="14256" y="23126"/>
                    <a:pt x="11367" y="24414"/>
                    <a:pt x="8294" y="24782"/>
                  </a:cubicBezTo>
                  <a:close/>
                  <a:moveTo>
                    <a:pt x="8294" y="20181"/>
                  </a:moveTo>
                  <a:cubicBezTo>
                    <a:pt x="10380" y="19813"/>
                    <a:pt x="12318" y="18844"/>
                    <a:pt x="13864" y="17396"/>
                  </a:cubicBezTo>
                  <a:cubicBezTo>
                    <a:pt x="15410" y="15949"/>
                    <a:pt x="16502" y="14078"/>
                    <a:pt x="17004" y="12023"/>
                  </a:cubicBezTo>
                  <a:cubicBezTo>
                    <a:pt x="17391" y="11035"/>
                    <a:pt x="17557" y="9974"/>
                    <a:pt x="17489" y="8913"/>
                  </a:cubicBezTo>
                  <a:cubicBezTo>
                    <a:pt x="17428" y="7858"/>
                    <a:pt x="17133" y="6821"/>
                    <a:pt x="16636" y="5889"/>
                  </a:cubicBezTo>
                  <a:cubicBezTo>
                    <a:pt x="16342" y="5484"/>
                    <a:pt x="15956" y="5153"/>
                    <a:pt x="15502" y="4932"/>
                  </a:cubicBezTo>
                  <a:cubicBezTo>
                    <a:pt x="15054" y="4705"/>
                    <a:pt x="14563" y="4594"/>
                    <a:pt x="14060" y="4601"/>
                  </a:cubicBezTo>
                  <a:cubicBezTo>
                    <a:pt x="11932" y="4913"/>
                    <a:pt x="9944" y="5858"/>
                    <a:pt x="8355" y="7312"/>
                  </a:cubicBezTo>
                  <a:cubicBezTo>
                    <a:pt x="6773" y="8766"/>
                    <a:pt x="5656" y="10661"/>
                    <a:pt x="5166" y="12759"/>
                  </a:cubicBezTo>
                  <a:cubicBezTo>
                    <a:pt x="4767" y="13747"/>
                    <a:pt x="4595" y="14814"/>
                    <a:pt x="4669" y="15875"/>
                  </a:cubicBezTo>
                  <a:cubicBezTo>
                    <a:pt x="4742" y="16936"/>
                    <a:pt x="5061" y="17973"/>
                    <a:pt x="5595" y="18893"/>
                  </a:cubicBezTo>
                  <a:cubicBezTo>
                    <a:pt x="5871" y="19310"/>
                    <a:pt x="6245" y="19648"/>
                    <a:pt x="6681" y="19887"/>
                  </a:cubicBezTo>
                  <a:cubicBezTo>
                    <a:pt x="7122" y="20120"/>
                    <a:pt x="7613" y="20243"/>
                    <a:pt x="8110" y="20243"/>
                  </a:cubicBezTo>
                  <a:lnTo>
                    <a:pt x="8294" y="20181"/>
                  </a:lnTo>
                  <a:close/>
                </a:path>
              </a:pathLst>
            </a:custGeom>
            <a:solidFill>
              <a:srgbClr val="0E0E0E"/>
            </a:solidFill>
            <a:ln w="6134" cap="flat">
              <a:noFill/>
              <a:prstDash val="solid"/>
              <a:miter/>
            </a:ln>
          </p:spPr>
          <p:txBody>
            <a:bodyPr rtlCol="0" anchor="ctr"/>
            <a:lstStyle/>
            <a:p>
              <a:endParaRPr lang="en-AU"/>
            </a:p>
          </p:txBody>
        </p:sp>
        <p:sp>
          <p:nvSpPr>
            <p:cNvPr id="516" name="Freeform: Shape 515">
              <a:extLst>
                <a:ext uri="{FF2B5EF4-FFF2-40B4-BE49-F238E27FC236}">
                  <a16:creationId xmlns:a16="http://schemas.microsoft.com/office/drawing/2014/main" id="{E6ACB36A-8DE6-49C6-BAF8-BF869796A1F7}"/>
                </a:ext>
              </a:extLst>
            </p:cNvPr>
            <p:cNvSpPr/>
            <p:nvPr/>
          </p:nvSpPr>
          <p:spPr>
            <a:xfrm>
              <a:off x="5751521" y="1718978"/>
              <a:ext cx="17395" cy="20181"/>
            </a:xfrm>
            <a:custGeom>
              <a:avLst/>
              <a:gdLst>
                <a:gd name="connsiteX0" fmla="*/ 5658 w 17395"/>
                <a:gd name="connsiteY0" fmla="*/ 20181 h 20181"/>
                <a:gd name="connsiteX1" fmla="*/ 12785 w 17395"/>
                <a:gd name="connsiteY1" fmla="*/ 17071 h 20181"/>
                <a:gd name="connsiteX2" fmla="*/ 16822 w 17395"/>
                <a:gd name="connsiteY2" fmla="*/ 10428 h 20181"/>
                <a:gd name="connsiteX3" fmla="*/ 11730 w 17395"/>
                <a:gd name="connsiteY3" fmla="*/ 0 h 20181"/>
                <a:gd name="connsiteX4" fmla="*/ 4609 w 17395"/>
                <a:gd name="connsiteY4" fmla="*/ 3153 h 20181"/>
                <a:gd name="connsiteX5" fmla="*/ 566 w 17395"/>
                <a:gd name="connsiteY5" fmla="*/ 9815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95" y="19905"/>
                    <a:pt x="10786" y="18820"/>
                    <a:pt x="12785" y="17071"/>
                  </a:cubicBezTo>
                  <a:cubicBezTo>
                    <a:pt x="14779" y="15323"/>
                    <a:pt x="16190" y="13004"/>
                    <a:pt x="16822" y="10428"/>
                  </a:cubicBezTo>
                  <a:cubicBezTo>
                    <a:pt x="18539" y="4846"/>
                    <a:pt x="16270" y="184"/>
                    <a:pt x="11730" y="0"/>
                  </a:cubicBezTo>
                  <a:cubicBezTo>
                    <a:pt x="9093" y="300"/>
                    <a:pt x="6602" y="1399"/>
                    <a:pt x="4609" y="3153"/>
                  </a:cubicBezTo>
                  <a:cubicBezTo>
                    <a:pt x="2615" y="4907"/>
                    <a:pt x="1204" y="7232"/>
                    <a:pt x="566" y="9815"/>
                  </a:cubicBezTo>
                  <a:cubicBezTo>
                    <a:pt x="-1151" y="15397"/>
                    <a:pt x="1180" y="20059"/>
                    <a:pt x="5658" y="20181"/>
                  </a:cubicBezTo>
                  <a:close/>
                </a:path>
              </a:pathLst>
            </a:custGeom>
            <a:solidFill>
              <a:srgbClr val="161616"/>
            </a:solidFill>
            <a:ln w="6134" cap="flat">
              <a:noFill/>
              <a:prstDash val="solid"/>
              <a:miter/>
            </a:ln>
          </p:spPr>
          <p:txBody>
            <a:bodyPr rtlCol="0" anchor="ctr"/>
            <a:lstStyle/>
            <a:p>
              <a:endParaRPr lang="en-AU"/>
            </a:p>
          </p:txBody>
        </p:sp>
        <p:sp>
          <p:nvSpPr>
            <p:cNvPr id="517" name="Freeform: Shape 516">
              <a:extLst>
                <a:ext uri="{FF2B5EF4-FFF2-40B4-BE49-F238E27FC236}">
                  <a16:creationId xmlns:a16="http://schemas.microsoft.com/office/drawing/2014/main" id="{395900CA-AADF-4CDF-AAE6-74FB7BE7AF0A}"/>
                </a:ext>
              </a:extLst>
            </p:cNvPr>
            <p:cNvSpPr/>
            <p:nvPr/>
          </p:nvSpPr>
          <p:spPr>
            <a:xfrm>
              <a:off x="5749131" y="1716708"/>
              <a:ext cx="22068" cy="24782"/>
            </a:xfrm>
            <a:custGeom>
              <a:avLst/>
              <a:gdLst>
                <a:gd name="connsiteX0" fmla="*/ 8293 w 22068"/>
                <a:gd name="connsiteY0" fmla="*/ 24782 h 24782"/>
                <a:gd name="connsiteX1" fmla="*/ 7925 w 22068"/>
                <a:gd name="connsiteY1" fmla="*/ 24782 h 24782"/>
                <a:gd name="connsiteX2" fmla="*/ 4478 w 22068"/>
                <a:gd name="connsiteY2" fmla="*/ 23874 h 24782"/>
                <a:gd name="connsiteX3" fmla="*/ 1791 w 22068"/>
                <a:gd name="connsiteY3" fmla="*/ 21531 h 24782"/>
                <a:gd name="connsiteX4" fmla="*/ 67 w 22068"/>
                <a:gd name="connsiteY4" fmla="*/ 16599 h 24782"/>
                <a:gd name="connsiteX5" fmla="*/ 687 w 22068"/>
                <a:gd name="connsiteY5" fmla="*/ 11410 h 24782"/>
                <a:gd name="connsiteX6" fmla="*/ 5570 w 22068"/>
                <a:gd name="connsiteY6" fmla="*/ 3503 h 24782"/>
                <a:gd name="connsiteX7" fmla="*/ 14182 w 22068"/>
                <a:gd name="connsiteY7" fmla="*/ 0 h 24782"/>
                <a:gd name="connsiteX8" fmla="*/ 17642 w 22068"/>
                <a:gd name="connsiteY8" fmla="*/ 890 h 24782"/>
                <a:gd name="connsiteX9" fmla="*/ 20316 w 22068"/>
                <a:gd name="connsiteY9" fmla="*/ 3251 h 24782"/>
                <a:gd name="connsiteX10" fmla="*/ 22009 w 22068"/>
                <a:gd name="connsiteY10" fmla="*/ 8189 h 24782"/>
                <a:gd name="connsiteX11" fmla="*/ 21359 w 22068"/>
                <a:gd name="connsiteY11" fmla="*/ 13373 h 24782"/>
                <a:gd name="connsiteX12" fmla="*/ 16587 w 22068"/>
                <a:gd name="connsiteY12" fmla="*/ 21089 h 24782"/>
                <a:gd name="connsiteX13" fmla="*/ 8293 w 22068"/>
                <a:gd name="connsiteY13" fmla="*/ 24782 h 24782"/>
                <a:gd name="connsiteX14" fmla="*/ 8293 w 22068"/>
                <a:gd name="connsiteY14" fmla="*/ 20181 h 24782"/>
                <a:gd name="connsiteX15" fmla="*/ 13863 w 22068"/>
                <a:gd name="connsiteY15" fmla="*/ 17397 h 24782"/>
                <a:gd name="connsiteX16" fmla="*/ 17004 w 22068"/>
                <a:gd name="connsiteY16" fmla="*/ 12023 h 24782"/>
                <a:gd name="connsiteX17" fmla="*/ 17488 w 22068"/>
                <a:gd name="connsiteY17" fmla="*/ 8913 h 24782"/>
                <a:gd name="connsiteX18" fmla="*/ 16636 w 22068"/>
                <a:gd name="connsiteY18" fmla="*/ 5889 h 24782"/>
                <a:gd name="connsiteX19" fmla="*/ 15507 w 22068"/>
                <a:gd name="connsiteY19" fmla="*/ 4932 h 24782"/>
                <a:gd name="connsiteX20" fmla="*/ 14059 w 22068"/>
                <a:gd name="connsiteY20" fmla="*/ 4601 h 24782"/>
                <a:gd name="connsiteX21" fmla="*/ 8342 w 22068"/>
                <a:gd name="connsiteY21" fmla="*/ 7294 h 24782"/>
                <a:gd name="connsiteX22" fmla="*/ 5165 w 22068"/>
                <a:gd name="connsiteY22" fmla="*/ 12759 h 24782"/>
                <a:gd name="connsiteX23" fmla="*/ 4668 w 22068"/>
                <a:gd name="connsiteY23" fmla="*/ 15875 h 24782"/>
                <a:gd name="connsiteX24" fmla="*/ 5594 w 22068"/>
                <a:gd name="connsiteY24" fmla="*/ 18893 h 24782"/>
                <a:gd name="connsiteX25" fmla="*/ 6692 w 22068"/>
                <a:gd name="connsiteY25" fmla="*/ 19850 h 24782"/>
                <a:gd name="connsiteX26" fmla="*/ 8109 w 22068"/>
                <a:gd name="connsiteY26" fmla="*/ 20181 h 24782"/>
                <a:gd name="connsiteX27" fmla="*/ 8293 w 2206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2">
                  <a:moveTo>
                    <a:pt x="8293" y="24782"/>
                  </a:moveTo>
                  <a:lnTo>
                    <a:pt x="7925" y="24782"/>
                  </a:lnTo>
                  <a:cubicBezTo>
                    <a:pt x="6723" y="24751"/>
                    <a:pt x="5539" y="24439"/>
                    <a:pt x="4478" y="23874"/>
                  </a:cubicBezTo>
                  <a:cubicBezTo>
                    <a:pt x="3410" y="23310"/>
                    <a:pt x="2490" y="22506"/>
                    <a:pt x="1791" y="21531"/>
                  </a:cubicBezTo>
                  <a:cubicBezTo>
                    <a:pt x="846" y="20041"/>
                    <a:pt x="257" y="18353"/>
                    <a:pt x="67" y="16599"/>
                  </a:cubicBezTo>
                  <a:cubicBezTo>
                    <a:pt x="-123" y="14845"/>
                    <a:pt x="92" y="13066"/>
                    <a:pt x="687" y="11410"/>
                  </a:cubicBezTo>
                  <a:cubicBezTo>
                    <a:pt x="1435" y="8318"/>
                    <a:pt x="3147" y="5552"/>
                    <a:pt x="5570" y="3503"/>
                  </a:cubicBezTo>
                  <a:cubicBezTo>
                    <a:pt x="7999" y="1448"/>
                    <a:pt x="11011" y="221"/>
                    <a:pt x="14182" y="0"/>
                  </a:cubicBezTo>
                  <a:cubicBezTo>
                    <a:pt x="15391" y="19"/>
                    <a:pt x="16574" y="325"/>
                    <a:pt x="17642" y="890"/>
                  </a:cubicBezTo>
                  <a:cubicBezTo>
                    <a:pt x="18703" y="1454"/>
                    <a:pt x="19623" y="2264"/>
                    <a:pt x="20316" y="3251"/>
                  </a:cubicBezTo>
                  <a:cubicBezTo>
                    <a:pt x="21249" y="4748"/>
                    <a:pt x="21825" y="6435"/>
                    <a:pt x="22009" y="8189"/>
                  </a:cubicBezTo>
                  <a:cubicBezTo>
                    <a:pt x="22187" y="9944"/>
                    <a:pt x="21966" y="11716"/>
                    <a:pt x="21359" y="13373"/>
                  </a:cubicBezTo>
                  <a:cubicBezTo>
                    <a:pt x="20580" y="16366"/>
                    <a:pt x="18918" y="19059"/>
                    <a:pt x="16587" y="21089"/>
                  </a:cubicBezTo>
                  <a:cubicBezTo>
                    <a:pt x="14256" y="23126"/>
                    <a:pt x="11366" y="24414"/>
                    <a:pt x="8293" y="24782"/>
                  </a:cubicBezTo>
                  <a:close/>
                  <a:moveTo>
                    <a:pt x="8293" y="20181"/>
                  </a:moveTo>
                  <a:cubicBezTo>
                    <a:pt x="10379" y="19813"/>
                    <a:pt x="12317" y="18844"/>
                    <a:pt x="13863" y="17397"/>
                  </a:cubicBezTo>
                  <a:cubicBezTo>
                    <a:pt x="15409" y="15949"/>
                    <a:pt x="16501" y="14078"/>
                    <a:pt x="17004" y="12023"/>
                  </a:cubicBezTo>
                  <a:cubicBezTo>
                    <a:pt x="17390" y="11035"/>
                    <a:pt x="17556" y="9974"/>
                    <a:pt x="17488" y="8913"/>
                  </a:cubicBezTo>
                  <a:cubicBezTo>
                    <a:pt x="17427" y="7858"/>
                    <a:pt x="17139" y="6821"/>
                    <a:pt x="16636" y="5889"/>
                  </a:cubicBezTo>
                  <a:cubicBezTo>
                    <a:pt x="16341" y="5484"/>
                    <a:pt x="15955" y="5153"/>
                    <a:pt x="15507" y="4932"/>
                  </a:cubicBezTo>
                  <a:cubicBezTo>
                    <a:pt x="15059" y="4705"/>
                    <a:pt x="14562" y="4595"/>
                    <a:pt x="14059" y="4601"/>
                  </a:cubicBezTo>
                  <a:cubicBezTo>
                    <a:pt x="11925" y="4895"/>
                    <a:pt x="9931" y="5834"/>
                    <a:pt x="8342" y="7294"/>
                  </a:cubicBezTo>
                  <a:cubicBezTo>
                    <a:pt x="6753" y="8747"/>
                    <a:pt x="5643" y="10655"/>
                    <a:pt x="5165" y="12759"/>
                  </a:cubicBezTo>
                  <a:cubicBezTo>
                    <a:pt x="4766" y="13747"/>
                    <a:pt x="4594" y="14814"/>
                    <a:pt x="4668" y="15875"/>
                  </a:cubicBezTo>
                  <a:cubicBezTo>
                    <a:pt x="4742" y="16937"/>
                    <a:pt x="5061" y="17973"/>
                    <a:pt x="5594" y="18893"/>
                  </a:cubicBezTo>
                  <a:cubicBezTo>
                    <a:pt x="5876" y="19298"/>
                    <a:pt x="6250" y="19623"/>
                    <a:pt x="6692" y="19850"/>
                  </a:cubicBezTo>
                  <a:cubicBezTo>
                    <a:pt x="7128" y="20077"/>
                    <a:pt x="7619" y="20188"/>
                    <a:pt x="8109" y="20181"/>
                  </a:cubicBezTo>
                  <a:lnTo>
                    <a:pt x="8293" y="20181"/>
                  </a:lnTo>
                  <a:close/>
                </a:path>
              </a:pathLst>
            </a:custGeom>
            <a:solidFill>
              <a:srgbClr val="0E0E0E"/>
            </a:solidFill>
            <a:ln w="6134" cap="flat">
              <a:noFill/>
              <a:prstDash val="solid"/>
              <a:miter/>
            </a:ln>
          </p:spPr>
          <p:txBody>
            <a:bodyPr rtlCol="0" anchor="ctr"/>
            <a:lstStyle/>
            <a:p>
              <a:endParaRPr lang="en-AU"/>
            </a:p>
          </p:txBody>
        </p:sp>
        <p:sp>
          <p:nvSpPr>
            <p:cNvPr id="518" name="Freeform: Shape 517">
              <a:extLst>
                <a:ext uri="{FF2B5EF4-FFF2-40B4-BE49-F238E27FC236}">
                  <a16:creationId xmlns:a16="http://schemas.microsoft.com/office/drawing/2014/main" id="{ED1780A5-78B0-4257-B182-6F6E13934D2D}"/>
                </a:ext>
              </a:extLst>
            </p:cNvPr>
            <p:cNvSpPr/>
            <p:nvPr/>
          </p:nvSpPr>
          <p:spPr>
            <a:xfrm>
              <a:off x="5788265" y="1720388"/>
              <a:ext cx="17395" cy="20181"/>
            </a:xfrm>
            <a:custGeom>
              <a:avLst/>
              <a:gdLst>
                <a:gd name="connsiteX0" fmla="*/ 5658 w 17395"/>
                <a:gd name="connsiteY0" fmla="*/ 20181 h 20181"/>
                <a:gd name="connsiteX1" fmla="*/ 12785 w 17395"/>
                <a:gd name="connsiteY1" fmla="*/ 17072 h 20181"/>
                <a:gd name="connsiteX2" fmla="*/ 16822 w 17395"/>
                <a:gd name="connsiteY2" fmla="*/ 10428 h 20181"/>
                <a:gd name="connsiteX3" fmla="*/ 11730 w 17395"/>
                <a:gd name="connsiteY3" fmla="*/ 0 h 20181"/>
                <a:gd name="connsiteX4" fmla="*/ 4609 w 17395"/>
                <a:gd name="connsiteY4" fmla="*/ 3153 h 20181"/>
                <a:gd name="connsiteX5" fmla="*/ 566 w 17395"/>
                <a:gd name="connsiteY5" fmla="*/ 9815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95" y="19905"/>
                    <a:pt x="10786" y="18820"/>
                    <a:pt x="12785" y="17072"/>
                  </a:cubicBezTo>
                  <a:cubicBezTo>
                    <a:pt x="14785" y="15323"/>
                    <a:pt x="16196" y="13004"/>
                    <a:pt x="16822" y="10428"/>
                  </a:cubicBezTo>
                  <a:cubicBezTo>
                    <a:pt x="18539" y="4846"/>
                    <a:pt x="16270" y="184"/>
                    <a:pt x="11730" y="0"/>
                  </a:cubicBezTo>
                  <a:cubicBezTo>
                    <a:pt x="9093" y="301"/>
                    <a:pt x="6608" y="1399"/>
                    <a:pt x="4609" y="3153"/>
                  </a:cubicBezTo>
                  <a:cubicBezTo>
                    <a:pt x="2615" y="4907"/>
                    <a:pt x="1204" y="7232"/>
                    <a:pt x="566" y="9815"/>
                  </a:cubicBezTo>
                  <a:cubicBezTo>
                    <a:pt x="-1151" y="15397"/>
                    <a:pt x="1180" y="20059"/>
                    <a:pt x="5658" y="20181"/>
                  </a:cubicBezTo>
                  <a:close/>
                </a:path>
              </a:pathLst>
            </a:custGeom>
            <a:solidFill>
              <a:srgbClr val="161616"/>
            </a:solidFill>
            <a:ln w="6134" cap="flat">
              <a:noFill/>
              <a:prstDash val="solid"/>
              <a:miter/>
            </a:ln>
          </p:spPr>
          <p:txBody>
            <a:bodyPr rtlCol="0" anchor="ctr"/>
            <a:lstStyle/>
            <a:p>
              <a:endParaRPr lang="en-AU"/>
            </a:p>
          </p:txBody>
        </p:sp>
        <p:sp>
          <p:nvSpPr>
            <p:cNvPr id="519" name="Freeform: Shape 518">
              <a:extLst>
                <a:ext uri="{FF2B5EF4-FFF2-40B4-BE49-F238E27FC236}">
                  <a16:creationId xmlns:a16="http://schemas.microsoft.com/office/drawing/2014/main" id="{D8393C25-CF6E-4E76-B6B8-DECCD12E5B47}"/>
                </a:ext>
              </a:extLst>
            </p:cNvPr>
            <p:cNvSpPr/>
            <p:nvPr/>
          </p:nvSpPr>
          <p:spPr>
            <a:xfrm>
              <a:off x="5785877" y="1718119"/>
              <a:ext cx="22066" cy="24782"/>
            </a:xfrm>
            <a:custGeom>
              <a:avLst/>
              <a:gdLst>
                <a:gd name="connsiteX0" fmla="*/ 8291 w 22066"/>
                <a:gd name="connsiteY0" fmla="*/ 24782 h 24782"/>
                <a:gd name="connsiteX1" fmla="*/ 7922 w 22066"/>
                <a:gd name="connsiteY1" fmla="*/ 24782 h 24782"/>
                <a:gd name="connsiteX2" fmla="*/ 4475 w 22066"/>
                <a:gd name="connsiteY2" fmla="*/ 23874 h 24782"/>
                <a:gd name="connsiteX3" fmla="*/ 1788 w 22066"/>
                <a:gd name="connsiteY3" fmla="*/ 21531 h 24782"/>
                <a:gd name="connsiteX4" fmla="*/ 71 w 22066"/>
                <a:gd name="connsiteY4" fmla="*/ 16599 h 24782"/>
                <a:gd name="connsiteX5" fmla="*/ 684 w 22066"/>
                <a:gd name="connsiteY5" fmla="*/ 11410 h 24782"/>
                <a:gd name="connsiteX6" fmla="*/ 5573 w 22066"/>
                <a:gd name="connsiteY6" fmla="*/ 3503 h 24782"/>
                <a:gd name="connsiteX7" fmla="*/ 14179 w 22066"/>
                <a:gd name="connsiteY7" fmla="*/ 0 h 24782"/>
                <a:gd name="connsiteX8" fmla="*/ 17639 w 22066"/>
                <a:gd name="connsiteY8" fmla="*/ 889 h 24782"/>
                <a:gd name="connsiteX9" fmla="*/ 20314 w 22066"/>
                <a:gd name="connsiteY9" fmla="*/ 3251 h 24782"/>
                <a:gd name="connsiteX10" fmla="*/ 22007 w 22066"/>
                <a:gd name="connsiteY10" fmla="*/ 8189 h 24782"/>
                <a:gd name="connsiteX11" fmla="*/ 21356 w 22066"/>
                <a:gd name="connsiteY11" fmla="*/ 13372 h 24782"/>
                <a:gd name="connsiteX12" fmla="*/ 16584 w 22066"/>
                <a:gd name="connsiteY12" fmla="*/ 21089 h 24782"/>
                <a:gd name="connsiteX13" fmla="*/ 8291 w 22066"/>
                <a:gd name="connsiteY13" fmla="*/ 24782 h 24782"/>
                <a:gd name="connsiteX14" fmla="*/ 13873 w 22066"/>
                <a:gd name="connsiteY14" fmla="*/ 4601 h 24782"/>
                <a:gd name="connsiteX15" fmla="*/ 8309 w 22066"/>
                <a:gd name="connsiteY15" fmla="*/ 7386 h 24782"/>
                <a:gd name="connsiteX16" fmla="*/ 5162 w 22066"/>
                <a:gd name="connsiteY16" fmla="*/ 12759 h 24782"/>
                <a:gd name="connsiteX17" fmla="*/ 4671 w 22066"/>
                <a:gd name="connsiteY17" fmla="*/ 15875 h 24782"/>
                <a:gd name="connsiteX18" fmla="*/ 5592 w 22066"/>
                <a:gd name="connsiteY18" fmla="*/ 18893 h 24782"/>
                <a:gd name="connsiteX19" fmla="*/ 6683 w 22066"/>
                <a:gd name="connsiteY19" fmla="*/ 19887 h 24782"/>
                <a:gd name="connsiteX20" fmla="*/ 8107 w 22066"/>
                <a:gd name="connsiteY20" fmla="*/ 20243 h 24782"/>
                <a:gd name="connsiteX21" fmla="*/ 13768 w 22066"/>
                <a:gd name="connsiteY21" fmla="*/ 17458 h 24782"/>
                <a:gd name="connsiteX22" fmla="*/ 17062 w 22066"/>
                <a:gd name="connsiteY22" fmla="*/ 12084 h 24782"/>
                <a:gd name="connsiteX23" fmla="*/ 17504 w 22066"/>
                <a:gd name="connsiteY23" fmla="*/ 8968 h 24782"/>
                <a:gd name="connsiteX24" fmla="*/ 16633 w 22066"/>
                <a:gd name="connsiteY24" fmla="*/ 5950 h 24782"/>
                <a:gd name="connsiteX25" fmla="*/ 15504 w 22066"/>
                <a:gd name="connsiteY25" fmla="*/ 4993 h 24782"/>
                <a:gd name="connsiteX26" fmla="*/ 14057 w 22066"/>
                <a:gd name="connsiteY26" fmla="*/ 4662 h 24782"/>
                <a:gd name="connsiteX27" fmla="*/ 13873 w 22066"/>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91" y="24782"/>
                  </a:moveTo>
                  <a:lnTo>
                    <a:pt x="7922" y="24782"/>
                  </a:lnTo>
                  <a:cubicBezTo>
                    <a:pt x="6720" y="24751"/>
                    <a:pt x="5542" y="24439"/>
                    <a:pt x="4475" y="23874"/>
                  </a:cubicBezTo>
                  <a:cubicBezTo>
                    <a:pt x="3408" y="23310"/>
                    <a:pt x="2494" y="22506"/>
                    <a:pt x="1788" y="21531"/>
                  </a:cubicBezTo>
                  <a:cubicBezTo>
                    <a:pt x="850" y="20040"/>
                    <a:pt x="261" y="18353"/>
                    <a:pt x="71" y="16599"/>
                  </a:cubicBezTo>
                  <a:cubicBezTo>
                    <a:pt x="-126" y="14845"/>
                    <a:pt x="89" y="13066"/>
                    <a:pt x="684" y="11410"/>
                  </a:cubicBezTo>
                  <a:cubicBezTo>
                    <a:pt x="1433" y="8318"/>
                    <a:pt x="3144" y="5551"/>
                    <a:pt x="5573" y="3503"/>
                  </a:cubicBezTo>
                  <a:cubicBezTo>
                    <a:pt x="7996" y="1448"/>
                    <a:pt x="11014" y="221"/>
                    <a:pt x="14179" y="0"/>
                  </a:cubicBezTo>
                  <a:cubicBezTo>
                    <a:pt x="15388" y="18"/>
                    <a:pt x="16572" y="325"/>
                    <a:pt x="17639" y="889"/>
                  </a:cubicBezTo>
                  <a:cubicBezTo>
                    <a:pt x="18700" y="1454"/>
                    <a:pt x="19620" y="2264"/>
                    <a:pt x="20314" y="3251"/>
                  </a:cubicBezTo>
                  <a:cubicBezTo>
                    <a:pt x="21246" y="4748"/>
                    <a:pt x="21829" y="6435"/>
                    <a:pt x="22007" y="8189"/>
                  </a:cubicBezTo>
                  <a:cubicBezTo>
                    <a:pt x="22184" y="9944"/>
                    <a:pt x="21964" y="11716"/>
                    <a:pt x="21356" y="13372"/>
                  </a:cubicBezTo>
                  <a:cubicBezTo>
                    <a:pt x="20577" y="16366"/>
                    <a:pt x="18915" y="19059"/>
                    <a:pt x="16584" y="21089"/>
                  </a:cubicBezTo>
                  <a:cubicBezTo>
                    <a:pt x="14253" y="23126"/>
                    <a:pt x="11364" y="24414"/>
                    <a:pt x="8291" y="24782"/>
                  </a:cubicBezTo>
                  <a:close/>
                  <a:moveTo>
                    <a:pt x="13873" y="4601"/>
                  </a:moveTo>
                  <a:cubicBezTo>
                    <a:pt x="11787" y="4969"/>
                    <a:pt x="9855" y="5938"/>
                    <a:pt x="8309" y="7386"/>
                  </a:cubicBezTo>
                  <a:cubicBezTo>
                    <a:pt x="6757" y="8833"/>
                    <a:pt x="5665" y="10698"/>
                    <a:pt x="5162" y="12759"/>
                  </a:cubicBezTo>
                  <a:cubicBezTo>
                    <a:pt x="4763" y="13747"/>
                    <a:pt x="4592" y="14814"/>
                    <a:pt x="4671" y="15875"/>
                  </a:cubicBezTo>
                  <a:cubicBezTo>
                    <a:pt x="4745" y="16937"/>
                    <a:pt x="5058" y="17973"/>
                    <a:pt x="5592" y="18893"/>
                  </a:cubicBezTo>
                  <a:cubicBezTo>
                    <a:pt x="5868" y="19310"/>
                    <a:pt x="6242" y="19648"/>
                    <a:pt x="6683" y="19887"/>
                  </a:cubicBezTo>
                  <a:cubicBezTo>
                    <a:pt x="7119" y="20120"/>
                    <a:pt x="7610" y="20243"/>
                    <a:pt x="8107" y="20243"/>
                  </a:cubicBezTo>
                  <a:cubicBezTo>
                    <a:pt x="10217" y="19869"/>
                    <a:pt x="12180" y="18899"/>
                    <a:pt x="13768" y="17458"/>
                  </a:cubicBezTo>
                  <a:cubicBezTo>
                    <a:pt x="15351" y="16016"/>
                    <a:pt x="16492" y="14152"/>
                    <a:pt x="17062" y="12084"/>
                  </a:cubicBezTo>
                  <a:cubicBezTo>
                    <a:pt x="17430" y="11091"/>
                    <a:pt x="17578" y="10029"/>
                    <a:pt x="17504" y="8968"/>
                  </a:cubicBezTo>
                  <a:cubicBezTo>
                    <a:pt x="17430" y="7913"/>
                    <a:pt x="17136" y="6883"/>
                    <a:pt x="16633" y="5950"/>
                  </a:cubicBezTo>
                  <a:cubicBezTo>
                    <a:pt x="16339" y="5545"/>
                    <a:pt x="15952" y="5214"/>
                    <a:pt x="15504" y="4993"/>
                  </a:cubicBezTo>
                  <a:cubicBezTo>
                    <a:pt x="15057" y="4766"/>
                    <a:pt x="14560" y="4656"/>
                    <a:pt x="14057" y="4662"/>
                  </a:cubicBezTo>
                  <a:lnTo>
                    <a:pt x="13873" y="4601"/>
                  </a:lnTo>
                  <a:close/>
                </a:path>
              </a:pathLst>
            </a:custGeom>
            <a:solidFill>
              <a:srgbClr val="0E0E0E"/>
            </a:solidFill>
            <a:ln w="6134" cap="flat">
              <a:noFill/>
              <a:prstDash val="solid"/>
              <a:miter/>
            </a:ln>
          </p:spPr>
          <p:txBody>
            <a:bodyPr rtlCol="0" anchor="ctr"/>
            <a:lstStyle/>
            <a:p>
              <a:endParaRPr lang="en-AU"/>
            </a:p>
          </p:txBody>
        </p:sp>
        <p:sp>
          <p:nvSpPr>
            <p:cNvPr id="520" name="Freeform: Shape 519">
              <a:extLst>
                <a:ext uri="{FF2B5EF4-FFF2-40B4-BE49-F238E27FC236}">
                  <a16:creationId xmlns:a16="http://schemas.microsoft.com/office/drawing/2014/main" id="{5E6E3B0C-2770-4096-BAD8-1CCE1AC5F70E}"/>
                </a:ext>
              </a:extLst>
            </p:cNvPr>
            <p:cNvSpPr/>
            <p:nvPr/>
          </p:nvSpPr>
          <p:spPr>
            <a:xfrm>
              <a:off x="5825009" y="1721799"/>
              <a:ext cx="17395" cy="20181"/>
            </a:xfrm>
            <a:custGeom>
              <a:avLst/>
              <a:gdLst>
                <a:gd name="connsiteX0" fmla="*/ 16822 w 17395"/>
                <a:gd name="connsiteY0" fmla="*/ 10428 h 20181"/>
                <a:gd name="connsiteX1" fmla="*/ 11730 w 17395"/>
                <a:gd name="connsiteY1" fmla="*/ 0 h 20181"/>
                <a:gd name="connsiteX2" fmla="*/ 4608 w 17395"/>
                <a:gd name="connsiteY2" fmla="*/ 3153 h 20181"/>
                <a:gd name="connsiteX3" fmla="*/ 566 w 17395"/>
                <a:gd name="connsiteY3" fmla="*/ 9815 h 20181"/>
                <a:gd name="connsiteX4" fmla="*/ 5658 w 17395"/>
                <a:gd name="connsiteY4" fmla="*/ 20181 h 20181"/>
                <a:gd name="connsiteX5" fmla="*/ 12785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3" y="301"/>
                    <a:pt x="6602" y="1399"/>
                    <a:pt x="4608" y="3153"/>
                  </a:cubicBezTo>
                  <a:cubicBezTo>
                    <a:pt x="2615" y="4907"/>
                    <a:pt x="1204" y="7232"/>
                    <a:pt x="566" y="9815"/>
                  </a:cubicBezTo>
                  <a:cubicBezTo>
                    <a:pt x="-1151" y="15397"/>
                    <a:pt x="1180" y="20059"/>
                    <a:pt x="5658" y="20181"/>
                  </a:cubicBezTo>
                  <a:cubicBezTo>
                    <a:pt x="8295" y="19905"/>
                    <a:pt x="10786" y="18820"/>
                    <a:pt x="12785" y="17071"/>
                  </a:cubicBezTo>
                  <a:cubicBezTo>
                    <a:pt x="14779" y="15323"/>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521" name="Freeform: Shape 520">
              <a:extLst>
                <a:ext uri="{FF2B5EF4-FFF2-40B4-BE49-F238E27FC236}">
                  <a16:creationId xmlns:a16="http://schemas.microsoft.com/office/drawing/2014/main" id="{C986E8E1-0FF6-4C8F-AA1A-1264D6ED93A0}"/>
                </a:ext>
              </a:extLst>
            </p:cNvPr>
            <p:cNvSpPr/>
            <p:nvPr/>
          </p:nvSpPr>
          <p:spPr>
            <a:xfrm>
              <a:off x="5822623" y="1719530"/>
              <a:ext cx="22063" cy="24781"/>
            </a:xfrm>
            <a:custGeom>
              <a:avLst/>
              <a:gdLst>
                <a:gd name="connsiteX0" fmla="*/ 8288 w 22063"/>
                <a:gd name="connsiteY0" fmla="*/ 24782 h 24781"/>
                <a:gd name="connsiteX1" fmla="*/ 7920 w 22063"/>
                <a:gd name="connsiteY1" fmla="*/ 24782 h 24781"/>
                <a:gd name="connsiteX2" fmla="*/ 4473 w 22063"/>
                <a:gd name="connsiteY2" fmla="*/ 23874 h 24781"/>
                <a:gd name="connsiteX3" fmla="*/ 1786 w 22063"/>
                <a:gd name="connsiteY3" fmla="*/ 21531 h 24781"/>
                <a:gd name="connsiteX4" fmla="*/ 68 w 22063"/>
                <a:gd name="connsiteY4" fmla="*/ 16599 h 24781"/>
                <a:gd name="connsiteX5" fmla="*/ 681 w 22063"/>
                <a:gd name="connsiteY5" fmla="*/ 11409 h 24781"/>
                <a:gd name="connsiteX6" fmla="*/ 5564 w 22063"/>
                <a:gd name="connsiteY6" fmla="*/ 3497 h 24781"/>
                <a:gd name="connsiteX7" fmla="*/ 14177 w 22063"/>
                <a:gd name="connsiteY7" fmla="*/ 0 h 24781"/>
                <a:gd name="connsiteX8" fmla="*/ 17630 w 22063"/>
                <a:gd name="connsiteY8" fmla="*/ 889 h 24781"/>
                <a:gd name="connsiteX9" fmla="*/ 20311 w 22063"/>
                <a:gd name="connsiteY9" fmla="*/ 3251 h 24781"/>
                <a:gd name="connsiteX10" fmla="*/ 22004 w 22063"/>
                <a:gd name="connsiteY10" fmla="*/ 8189 h 24781"/>
                <a:gd name="connsiteX11" fmla="*/ 21354 w 22063"/>
                <a:gd name="connsiteY11" fmla="*/ 13372 h 24781"/>
                <a:gd name="connsiteX12" fmla="*/ 16581 w 22063"/>
                <a:gd name="connsiteY12" fmla="*/ 21089 h 24781"/>
                <a:gd name="connsiteX13" fmla="*/ 8288 w 22063"/>
                <a:gd name="connsiteY13" fmla="*/ 24782 h 24781"/>
                <a:gd name="connsiteX14" fmla="*/ 13870 w 22063"/>
                <a:gd name="connsiteY14" fmla="*/ 4601 h 24781"/>
                <a:gd name="connsiteX15" fmla="*/ 8300 w 22063"/>
                <a:gd name="connsiteY15" fmla="*/ 7385 h 24781"/>
                <a:gd name="connsiteX16" fmla="*/ 5160 w 22063"/>
                <a:gd name="connsiteY16" fmla="*/ 12759 h 24781"/>
                <a:gd name="connsiteX17" fmla="*/ 4662 w 22063"/>
                <a:gd name="connsiteY17" fmla="*/ 15875 h 24781"/>
                <a:gd name="connsiteX18" fmla="*/ 5589 w 22063"/>
                <a:gd name="connsiteY18" fmla="*/ 18893 h 24781"/>
                <a:gd name="connsiteX19" fmla="*/ 6674 w 22063"/>
                <a:gd name="connsiteY19" fmla="*/ 19887 h 24781"/>
                <a:gd name="connsiteX20" fmla="*/ 8104 w 22063"/>
                <a:gd name="connsiteY20" fmla="*/ 20243 h 24781"/>
                <a:gd name="connsiteX21" fmla="*/ 13754 w 22063"/>
                <a:gd name="connsiteY21" fmla="*/ 17476 h 24781"/>
                <a:gd name="connsiteX22" fmla="*/ 16999 w 22063"/>
                <a:gd name="connsiteY22" fmla="*/ 12084 h 24781"/>
                <a:gd name="connsiteX23" fmla="*/ 17483 w 22063"/>
                <a:gd name="connsiteY23" fmla="*/ 8974 h 24781"/>
                <a:gd name="connsiteX24" fmla="*/ 16631 w 22063"/>
                <a:gd name="connsiteY24" fmla="*/ 5950 h 24781"/>
                <a:gd name="connsiteX25" fmla="*/ 15502 w 22063"/>
                <a:gd name="connsiteY25" fmla="*/ 4993 h 24781"/>
                <a:gd name="connsiteX26" fmla="*/ 14054 w 22063"/>
                <a:gd name="connsiteY26" fmla="*/ 4662 h 24781"/>
                <a:gd name="connsiteX27" fmla="*/ 13870 w 22063"/>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1">
                  <a:moveTo>
                    <a:pt x="8288" y="24782"/>
                  </a:moveTo>
                  <a:lnTo>
                    <a:pt x="7920" y="24782"/>
                  </a:lnTo>
                  <a:cubicBezTo>
                    <a:pt x="6718" y="24751"/>
                    <a:pt x="5534" y="24438"/>
                    <a:pt x="4473" y="23874"/>
                  </a:cubicBezTo>
                  <a:cubicBezTo>
                    <a:pt x="3405" y="23310"/>
                    <a:pt x="2485" y="22506"/>
                    <a:pt x="1786" y="21531"/>
                  </a:cubicBezTo>
                  <a:cubicBezTo>
                    <a:pt x="847" y="20034"/>
                    <a:pt x="258" y="18347"/>
                    <a:pt x="68" y="16599"/>
                  </a:cubicBezTo>
                  <a:cubicBezTo>
                    <a:pt x="-122" y="14845"/>
                    <a:pt x="87" y="13072"/>
                    <a:pt x="681" y="11409"/>
                  </a:cubicBezTo>
                  <a:cubicBezTo>
                    <a:pt x="1430" y="8318"/>
                    <a:pt x="3141" y="5551"/>
                    <a:pt x="5564" y="3497"/>
                  </a:cubicBezTo>
                  <a:cubicBezTo>
                    <a:pt x="7994" y="1448"/>
                    <a:pt x="11006" y="221"/>
                    <a:pt x="14177" y="0"/>
                  </a:cubicBezTo>
                  <a:cubicBezTo>
                    <a:pt x="15385" y="18"/>
                    <a:pt x="16569" y="325"/>
                    <a:pt x="17630" y="889"/>
                  </a:cubicBezTo>
                  <a:cubicBezTo>
                    <a:pt x="18698" y="1454"/>
                    <a:pt x="19618" y="2263"/>
                    <a:pt x="20311" y="3251"/>
                  </a:cubicBezTo>
                  <a:cubicBezTo>
                    <a:pt x="21243" y="4748"/>
                    <a:pt x="21820" y="6435"/>
                    <a:pt x="22004" y="8189"/>
                  </a:cubicBezTo>
                  <a:cubicBezTo>
                    <a:pt x="22182" y="9944"/>
                    <a:pt x="21961" y="11716"/>
                    <a:pt x="21354" y="13372"/>
                  </a:cubicBezTo>
                  <a:cubicBezTo>
                    <a:pt x="20575" y="16366"/>
                    <a:pt x="18913" y="19059"/>
                    <a:pt x="16581" y="21089"/>
                  </a:cubicBezTo>
                  <a:cubicBezTo>
                    <a:pt x="14250" y="23126"/>
                    <a:pt x="11361" y="24414"/>
                    <a:pt x="8288" y="24782"/>
                  </a:cubicBezTo>
                  <a:close/>
                  <a:moveTo>
                    <a:pt x="13870" y="4601"/>
                  </a:moveTo>
                  <a:cubicBezTo>
                    <a:pt x="11784" y="4969"/>
                    <a:pt x="9846" y="5932"/>
                    <a:pt x="8300" y="7385"/>
                  </a:cubicBezTo>
                  <a:cubicBezTo>
                    <a:pt x="6754" y="8833"/>
                    <a:pt x="5662" y="10698"/>
                    <a:pt x="5160" y="12759"/>
                  </a:cubicBezTo>
                  <a:cubicBezTo>
                    <a:pt x="4761" y="13747"/>
                    <a:pt x="4589" y="14814"/>
                    <a:pt x="4662" y="15875"/>
                  </a:cubicBezTo>
                  <a:cubicBezTo>
                    <a:pt x="4736" y="16936"/>
                    <a:pt x="5055" y="17967"/>
                    <a:pt x="5589" y="18893"/>
                  </a:cubicBezTo>
                  <a:cubicBezTo>
                    <a:pt x="5865" y="19310"/>
                    <a:pt x="6239" y="19648"/>
                    <a:pt x="6674" y="19887"/>
                  </a:cubicBezTo>
                  <a:cubicBezTo>
                    <a:pt x="7116" y="20120"/>
                    <a:pt x="7607" y="20243"/>
                    <a:pt x="8104" y="20243"/>
                  </a:cubicBezTo>
                  <a:cubicBezTo>
                    <a:pt x="10214" y="19887"/>
                    <a:pt x="12177" y="18924"/>
                    <a:pt x="13754" y="17476"/>
                  </a:cubicBezTo>
                  <a:cubicBezTo>
                    <a:pt x="15336" y="16029"/>
                    <a:pt x="16459" y="14158"/>
                    <a:pt x="16999" y="12084"/>
                  </a:cubicBezTo>
                  <a:cubicBezTo>
                    <a:pt x="17385" y="11097"/>
                    <a:pt x="17550" y="10035"/>
                    <a:pt x="17483" y="8974"/>
                  </a:cubicBezTo>
                  <a:cubicBezTo>
                    <a:pt x="17422" y="7919"/>
                    <a:pt x="17127" y="6882"/>
                    <a:pt x="16631" y="5950"/>
                  </a:cubicBezTo>
                  <a:cubicBezTo>
                    <a:pt x="16336" y="5545"/>
                    <a:pt x="15950" y="5214"/>
                    <a:pt x="15502" y="4993"/>
                  </a:cubicBezTo>
                  <a:cubicBezTo>
                    <a:pt x="15054" y="4766"/>
                    <a:pt x="14557" y="4656"/>
                    <a:pt x="14054" y="4662"/>
                  </a:cubicBezTo>
                  <a:lnTo>
                    <a:pt x="13870" y="4601"/>
                  </a:lnTo>
                  <a:close/>
                </a:path>
              </a:pathLst>
            </a:custGeom>
            <a:solidFill>
              <a:srgbClr val="0E0E0E"/>
            </a:solidFill>
            <a:ln w="6134" cap="flat">
              <a:noFill/>
              <a:prstDash val="solid"/>
              <a:miter/>
            </a:ln>
          </p:spPr>
          <p:txBody>
            <a:bodyPr rtlCol="0" anchor="ctr"/>
            <a:lstStyle/>
            <a:p>
              <a:endParaRPr lang="en-AU"/>
            </a:p>
          </p:txBody>
        </p:sp>
        <p:sp>
          <p:nvSpPr>
            <p:cNvPr id="522" name="Freeform: Shape 521">
              <a:extLst>
                <a:ext uri="{FF2B5EF4-FFF2-40B4-BE49-F238E27FC236}">
                  <a16:creationId xmlns:a16="http://schemas.microsoft.com/office/drawing/2014/main" id="{155334F9-A059-46EF-9485-E62D3266B1E1}"/>
                </a:ext>
              </a:extLst>
            </p:cNvPr>
            <p:cNvSpPr/>
            <p:nvPr/>
          </p:nvSpPr>
          <p:spPr>
            <a:xfrm>
              <a:off x="5861752" y="1723210"/>
              <a:ext cx="17395" cy="20181"/>
            </a:xfrm>
            <a:custGeom>
              <a:avLst/>
              <a:gdLst>
                <a:gd name="connsiteX0" fmla="*/ 16822 w 17395"/>
                <a:gd name="connsiteY0" fmla="*/ 10428 h 20181"/>
                <a:gd name="connsiteX1" fmla="*/ 11730 w 17395"/>
                <a:gd name="connsiteY1" fmla="*/ 0 h 20181"/>
                <a:gd name="connsiteX2" fmla="*/ 4609 w 17395"/>
                <a:gd name="connsiteY2" fmla="*/ 3153 h 20181"/>
                <a:gd name="connsiteX3" fmla="*/ 566 w 17395"/>
                <a:gd name="connsiteY3" fmla="*/ 9815 h 20181"/>
                <a:gd name="connsiteX4" fmla="*/ 5657 w 17395"/>
                <a:gd name="connsiteY4" fmla="*/ 20181 h 20181"/>
                <a:gd name="connsiteX5" fmla="*/ 12785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2" y="300"/>
                    <a:pt x="6608" y="1399"/>
                    <a:pt x="4609" y="3153"/>
                  </a:cubicBezTo>
                  <a:cubicBezTo>
                    <a:pt x="2615" y="4907"/>
                    <a:pt x="1204" y="7232"/>
                    <a:pt x="566" y="9815"/>
                  </a:cubicBezTo>
                  <a:cubicBezTo>
                    <a:pt x="-1151" y="15397"/>
                    <a:pt x="1180" y="20059"/>
                    <a:pt x="5657" y="20181"/>
                  </a:cubicBezTo>
                  <a:cubicBezTo>
                    <a:pt x="8295" y="19905"/>
                    <a:pt x="10785" y="18820"/>
                    <a:pt x="12785" y="17071"/>
                  </a:cubicBezTo>
                  <a:cubicBezTo>
                    <a:pt x="14785" y="15323"/>
                    <a:pt x="16196" y="13004"/>
                    <a:pt x="16822" y="10428"/>
                  </a:cubicBezTo>
                  <a:close/>
                </a:path>
              </a:pathLst>
            </a:custGeom>
            <a:solidFill>
              <a:srgbClr val="161616"/>
            </a:solidFill>
            <a:ln w="6134" cap="flat">
              <a:noFill/>
              <a:prstDash val="solid"/>
              <a:miter/>
            </a:ln>
          </p:spPr>
          <p:txBody>
            <a:bodyPr rtlCol="0" anchor="ctr"/>
            <a:lstStyle/>
            <a:p>
              <a:endParaRPr lang="en-AU"/>
            </a:p>
          </p:txBody>
        </p:sp>
        <p:sp>
          <p:nvSpPr>
            <p:cNvPr id="523" name="Freeform: Shape 522">
              <a:extLst>
                <a:ext uri="{FF2B5EF4-FFF2-40B4-BE49-F238E27FC236}">
                  <a16:creationId xmlns:a16="http://schemas.microsoft.com/office/drawing/2014/main" id="{90585C39-3990-457A-B8FE-99E4A4E9AD5B}"/>
                </a:ext>
              </a:extLst>
            </p:cNvPr>
            <p:cNvSpPr/>
            <p:nvPr/>
          </p:nvSpPr>
          <p:spPr>
            <a:xfrm>
              <a:off x="5859370" y="1720940"/>
              <a:ext cx="22060" cy="24782"/>
            </a:xfrm>
            <a:custGeom>
              <a:avLst/>
              <a:gdLst>
                <a:gd name="connsiteX0" fmla="*/ 8286 w 22060"/>
                <a:gd name="connsiteY0" fmla="*/ 24782 h 24782"/>
                <a:gd name="connsiteX1" fmla="*/ 7918 w 22060"/>
                <a:gd name="connsiteY1" fmla="*/ 24782 h 24782"/>
                <a:gd name="connsiteX2" fmla="*/ 4470 w 22060"/>
                <a:gd name="connsiteY2" fmla="*/ 23874 h 24782"/>
                <a:gd name="connsiteX3" fmla="*/ 1783 w 22060"/>
                <a:gd name="connsiteY3" fmla="*/ 21531 h 24782"/>
                <a:gd name="connsiteX4" fmla="*/ 72 w 22060"/>
                <a:gd name="connsiteY4" fmla="*/ 16593 h 24782"/>
                <a:gd name="connsiteX5" fmla="*/ 679 w 22060"/>
                <a:gd name="connsiteY5" fmla="*/ 11410 h 24782"/>
                <a:gd name="connsiteX6" fmla="*/ 5537 w 22060"/>
                <a:gd name="connsiteY6" fmla="*/ 3466 h 24782"/>
                <a:gd name="connsiteX7" fmla="*/ 14174 w 22060"/>
                <a:gd name="connsiteY7" fmla="*/ 0 h 24782"/>
                <a:gd name="connsiteX8" fmla="*/ 17634 w 22060"/>
                <a:gd name="connsiteY8" fmla="*/ 890 h 24782"/>
                <a:gd name="connsiteX9" fmla="*/ 20308 w 22060"/>
                <a:gd name="connsiteY9" fmla="*/ 3251 h 24782"/>
                <a:gd name="connsiteX10" fmla="*/ 22001 w 22060"/>
                <a:gd name="connsiteY10" fmla="*/ 8189 h 24782"/>
                <a:gd name="connsiteX11" fmla="*/ 21351 w 22060"/>
                <a:gd name="connsiteY11" fmla="*/ 13373 h 24782"/>
                <a:gd name="connsiteX12" fmla="*/ 16579 w 22060"/>
                <a:gd name="connsiteY12" fmla="*/ 21089 h 24782"/>
                <a:gd name="connsiteX13" fmla="*/ 8286 w 22060"/>
                <a:gd name="connsiteY13" fmla="*/ 24782 h 24782"/>
                <a:gd name="connsiteX14" fmla="*/ 13867 w 22060"/>
                <a:gd name="connsiteY14" fmla="*/ 4601 h 24782"/>
                <a:gd name="connsiteX15" fmla="*/ 8298 w 22060"/>
                <a:gd name="connsiteY15" fmla="*/ 7386 h 24782"/>
                <a:gd name="connsiteX16" fmla="*/ 5157 w 22060"/>
                <a:gd name="connsiteY16" fmla="*/ 12759 h 24782"/>
                <a:gd name="connsiteX17" fmla="*/ 4660 w 22060"/>
                <a:gd name="connsiteY17" fmla="*/ 15875 h 24782"/>
                <a:gd name="connsiteX18" fmla="*/ 5586 w 22060"/>
                <a:gd name="connsiteY18" fmla="*/ 18893 h 24782"/>
                <a:gd name="connsiteX19" fmla="*/ 6678 w 22060"/>
                <a:gd name="connsiteY19" fmla="*/ 19875 h 24782"/>
                <a:gd name="connsiteX20" fmla="*/ 8101 w 22060"/>
                <a:gd name="connsiteY20" fmla="*/ 20243 h 24782"/>
                <a:gd name="connsiteX21" fmla="*/ 13671 w 22060"/>
                <a:gd name="connsiteY21" fmla="*/ 17458 h 24782"/>
                <a:gd name="connsiteX22" fmla="*/ 16812 w 22060"/>
                <a:gd name="connsiteY22" fmla="*/ 12084 h 24782"/>
                <a:gd name="connsiteX23" fmla="*/ 17303 w 22060"/>
                <a:gd name="connsiteY23" fmla="*/ 8974 h 24782"/>
                <a:gd name="connsiteX24" fmla="*/ 16444 w 22060"/>
                <a:gd name="connsiteY24" fmla="*/ 5950 h 24782"/>
                <a:gd name="connsiteX25" fmla="*/ 15315 w 22060"/>
                <a:gd name="connsiteY25" fmla="*/ 4993 h 24782"/>
                <a:gd name="connsiteX26" fmla="*/ 13867 w 22060"/>
                <a:gd name="connsiteY26" fmla="*/ 4662 h 24782"/>
                <a:gd name="connsiteX27" fmla="*/ 13867 w 2206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86" y="24782"/>
                  </a:moveTo>
                  <a:lnTo>
                    <a:pt x="7918" y="24782"/>
                  </a:lnTo>
                  <a:cubicBezTo>
                    <a:pt x="6715" y="24751"/>
                    <a:pt x="5531" y="24439"/>
                    <a:pt x="4470" y="23874"/>
                  </a:cubicBezTo>
                  <a:cubicBezTo>
                    <a:pt x="3403" y="23310"/>
                    <a:pt x="2489" y="22506"/>
                    <a:pt x="1783" y="21531"/>
                  </a:cubicBezTo>
                  <a:cubicBezTo>
                    <a:pt x="845" y="20034"/>
                    <a:pt x="262" y="18347"/>
                    <a:pt x="72" y="16593"/>
                  </a:cubicBezTo>
                  <a:cubicBezTo>
                    <a:pt x="-125" y="14845"/>
                    <a:pt x="84" y="13072"/>
                    <a:pt x="679" y="11410"/>
                  </a:cubicBezTo>
                  <a:cubicBezTo>
                    <a:pt x="1403" y="8306"/>
                    <a:pt x="3102" y="5521"/>
                    <a:pt x="5537" y="3466"/>
                  </a:cubicBezTo>
                  <a:cubicBezTo>
                    <a:pt x="7967" y="1411"/>
                    <a:pt x="10997" y="196"/>
                    <a:pt x="14174" y="0"/>
                  </a:cubicBezTo>
                  <a:cubicBezTo>
                    <a:pt x="15383" y="19"/>
                    <a:pt x="16567" y="325"/>
                    <a:pt x="17634" y="890"/>
                  </a:cubicBezTo>
                  <a:cubicBezTo>
                    <a:pt x="18695" y="1454"/>
                    <a:pt x="19615" y="2264"/>
                    <a:pt x="20308" y="3251"/>
                  </a:cubicBezTo>
                  <a:cubicBezTo>
                    <a:pt x="21241" y="4748"/>
                    <a:pt x="21817" y="6435"/>
                    <a:pt x="22001" y="8189"/>
                  </a:cubicBezTo>
                  <a:cubicBezTo>
                    <a:pt x="22179" y="9944"/>
                    <a:pt x="21959" y="11716"/>
                    <a:pt x="21351" y="13373"/>
                  </a:cubicBezTo>
                  <a:cubicBezTo>
                    <a:pt x="20572" y="16366"/>
                    <a:pt x="18910" y="19053"/>
                    <a:pt x="16579" y="21089"/>
                  </a:cubicBezTo>
                  <a:cubicBezTo>
                    <a:pt x="14248" y="23126"/>
                    <a:pt x="11359" y="24414"/>
                    <a:pt x="8286" y="24782"/>
                  </a:cubicBezTo>
                  <a:close/>
                  <a:moveTo>
                    <a:pt x="13867" y="4601"/>
                  </a:moveTo>
                  <a:cubicBezTo>
                    <a:pt x="11782" y="4969"/>
                    <a:pt x="9850" y="5932"/>
                    <a:pt x="8298" y="7386"/>
                  </a:cubicBezTo>
                  <a:cubicBezTo>
                    <a:pt x="6752" y="8833"/>
                    <a:pt x="5660" y="10698"/>
                    <a:pt x="5157" y="12759"/>
                  </a:cubicBezTo>
                  <a:cubicBezTo>
                    <a:pt x="4758" y="13747"/>
                    <a:pt x="4586" y="14814"/>
                    <a:pt x="4660" y="15875"/>
                  </a:cubicBezTo>
                  <a:cubicBezTo>
                    <a:pt x="4734" y="16937"/>
                    <a:pt x="5053" y="17967"/>
                    <a:pt x="5586" y="18893"/>
                  </a:cubicBezTo>
                  <a:cubicBezTo>
                    <a:pt x="5868" y="19304"/>
                    <a:pt x="6243" y="19642"/>
                    <a:pt x="6678" y="19875"/>
                  </a:cubicBezTo>
                  <a:cubicBezTo>
                    <a:pt x="7114" y="20114"/>
                    <a:pt x="7605" y="20237"/>
                    <a:pt x="8101" y="20243"/>
                  </a:cubicBezTo>
                  <a:cubicBezTo>
                    <a:pt x="10187" y="19875"/>
                    <a:pt x="12125" y="18906"/>
                    <a:pt x="13671" y="17458"/>
                  </a:cubicBezTo>
                  <a:cubicBezTo>
                    <a:pt x="15217" y="16010"/>
                    <a:pt x="16309" y="14139"/>
                    <a:pt x="16812" y="12084"/>
                  </a:cubicBezTo>
                  <a:cubicBezTo>
                    <a:pt x="17199" y="11097"/>
                    <a:pt x="17364" y="10036"/>
                    <a:pt x="17303" y="8974"/>
                  </a:cubicBezTo>
                  <a:cubicBezTo>
                    <a:pt x="17235" y="7919"/>
                    <a:pt x="16947" y="6883"/>
                    <a:pt x="16444" y="5950"/>
                  </a:cubicBezTo>
                  <a:cubicBezTo>
                    <a:pt x="16149" y="5545"/>
                    <a:pt x="15763" y="5214"/>
                    <a:pt x="15315" y="4993"/>
                  </a:cubicBezTo>
                  <a:cubicBezTo>
                    <a:pt x="14867" y="4766"/>
                    <a:pt x="14371" y="4656"/>
                    <a:pt x="13867" y="4662"/>
                  </a:cubicBezTo>
                  <a:lnTo>
                    <a:pt x="13867" y="4601"/>
                  </a:lnTo>
                  <a:close/>
                </a:path>
              </a:pathLst>
            </a:custGeom>
            <a:solidFill>
              <a:srgbClr val="0E0E0E"/>
            </a:solidFill>
            <a:ln w="6134" cap="flat">
              <a:noFill/>
              <a:prstDash val="solid"/>
              <a:miter/>
            </a:ln>
          </p:spPr>
          <p:txBody>
            <a:bodyPr rtlCol="0" anchor="ctr"/>
            <a:lstStyle/>
            <a:p>
              <a:endParaRPr lang="en-AU"/>
            </a:p>
          </p:txBody>
        </p:sp>
        <p:sp>
          <p:nvSpPr>
            <p:cNvPr id="524" name="Freeform: Shape 523">
              <a:extLst>
                <a:ext uri="{FF2B5EF4-FFF2-40B4-BE49-F238E27FC236}">
                  <a16:creationId xmlns:a16="http://schemas.microsoft.com/office/drawing/2014/main" id="{1E1DF5CE-F069-473E-AA81-43EC151DAEC5}"/>
                </a:ext>
              </a:extLst>
            </p:cNvPr>
            <p:cNvSpPr/>
            <p:nvPr/>
          </p:nvSpPr>
          <p:spPr>
            <a:xfrm>
              <a:off x="5898496" y="1724621"/>
              <a:ext cx="17395" cy="20181"/>
            </a:xfrm>
            <a:custGeom>
              <a:avLst/>
              <a:gdLst>
                <a:gd name="connsiteX0" fmla="*/ 5657 w 17395"/>
                <a:gd name="connsiteY0" fmla="*/ 20181 h 20181"/>
                <a:gd name="connsiteX1" fmla="*/ 12786 w 17395"/>
                <a:gd name="connsiteY1" fmla="*/ 17072 h 20181"/>
                <a:gd name="connsiteX2" fmla="*/ 16822 w 17395"/>
                <a:gd name="connsiteY2" fmla="*/ 10428 h 20181"/>
                <a:gd name="connsiteX3" fmla="*/ 11730 w 17395"/>
                <a:gd name="connsiteY3" fmla="*/ 0 h 20181"/>
                <a:gd name="connsiteX4" fmla="*/ 4609 w 17395"/>
                <a:gd name="connsiteY4" fmla="*/ 3153 h 20181"/>
                <a:gd name="connsiteX5" fmla="*/ 566 w 17395"/>
                <a:gd name="connsiteY5" fmla="*/ 9815 h 20181"/>
                <a:gd name="connsiteX6" fmla="*/ 5657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7" y="20181"/>
                  </a:moveTo>
                  <a:cubicBezTo>
                    <a:pt x="8295" y="19905"/>
                    <a:pt x="10785" y="18820"/>
                    <a:pt x="12786" y="17072"/>
                  </a:cubicBezTo>
                  <a:cubicBezTo>
                    <a:pt x="14779" y="15323"/>
                    <a:pt x="16190" y="13004"/>
                    <a:pt x="16822" y="10428"/>
                  </a:cubicBezTo>
                  <a:cubicBezTo>
                    <a:pt x="18539" y="4846"/>
                    <a:pt x="16270" y="184"/>
                    <a:pt x="11730" y="0"/>
                  </a:cubicBezTo>
                  <a:cubicBezTo>
                    <a:pt x="9092" y="301"/>
                    <a:pt x="6602" y="1399"/>
                    <a:pt x="4609" y="3153"/>
                  </a:cubicBezTo>
                  <a:cubicBezTo>
                    <a:pt x="2615" y="4907"/>
                    <a:pt x="1204" y="7232"/>
                    <a:pt x="566" y="9815"/>
                  </a:cubicBezTo>
                  <a:cubicBezTo>
                    <a:pt x="-1151" y="15397"/>
                    <a:pt x="1180" y="20059"/>
                    <a:pt x="5657" y="20181"/>
                  </a:cubicBezTo>
                  <a:close/>
                </a:path>
              </a:pathLst>
            </a:custGeom>
            <a:solidFill>
              <a:srgbClr val="161616"/>
            </a:solidFill>
            <a:ln w="6134" cap="flat">
              <a:noFill/>
              <a:prstDash val="solid"/>
              <a:miter/>
            </a:ln>
          </p:spPr>
          <p:txBody>
            <a:bodyPr rtlCol="0" anchor="ctr"/>
            <a:lstStyle/>
            <a:p>
              <a:endParaRPr lang="en-AU"/>
            </a:p>
          </p:txBody>
        </p:sp>
        <p:sp>
          <p:nvSpPr>
            <p:cNvPr id="525" name="Freeform: Shape 524">
              <a:extLst>
                <a:ext uri="{FF2B5EF4-FFF2-40B4-BE49-F238E27FC236}">
                  <a16:creationId xmlns:a16="http://schemas.microsoft.com/office/drawing/2014/main" id="{AE816618-54B5-4341-98B6-647CE217FEC8}"/>
                </a:ext>
              </a:extLst>
            </p:cNvPr>
            <p:cNvSpPr/>
            <p:nvPr/>
          </p:nvSpPr>
          <p:spPr>
            <a:xfrm>
              <a:off x="5896106" y="1722351"/>
              <a:ext cx="22068" cy="24782"/>
            </a:xfrm>
            <a:custGeom>
              <a:avLst/>
              <a:gdLst>
                <a:gd name="connsiteX0" fmla="*/ 8293 w 22068"/>
                <a:gd name="connsiteY0" fmla="*/ 24782 h 24782"/>
                <a:gd name="connsiteX1" fmla="*/ 7925 w 22068"/>
                <a:gd name="connsiteY1" fmla="*/ 24782 h 24782"/>
                <a:gd name="connsiteX2" fmla="*/ 4478 w 22068"/>
                <a:gd name="connsiteY2" fmla="*/ 23874 h 24782"/>
                <a:gd name="connsiteX3" fmla="*/ 1791 w 22068"/>
                <a:gd name="connsiteY3" fmla="*/ 21531 h 24782"/>
                <a:gd name="connsiteX4" fmla="*/ 67 w 22068"/>
                <a:gd name="connsiteY4" fmla="*/ 16599 h 24782"/>
                <a:gd name="connsiteX5" fmla="*/ 687 w 22068"/>
                <a:gd name="connsiteY5" fmla="*/ 11410 h 24782"/>
                <a:gd name="connsiteX6" fmla="*/ 5570 w 22068"/>
                <a:gd name="connsiteY6" fmla="*/ 3497 h 24782"/>
                <a:gd name="connsiteX7" fmla="*/ 14182 w 22068"/>
                <a:gd name="connsiteY7" fmla="*/ 0 h 24782"/>
                <a:gd name="connsiteX8" fmla="*/ 17636 w 22068"/>
                <a:gd name="connsiteY8" fmla="*/ 889 h 24782"/>
                <a:gd name="connsiteX9" fmla="*/ 20316 w 22068"/>
                <a:gd name="connsiteY9" fmla="*/ 3251 h 24782"/>
                <a:gd name="connsiteX10" fmla="*/ 22009 w 22068"/>
                <a:gd name="connsiteY10" fmla="*/ 8189 h 24782"/>
                <a:gd name="connsiteX11" fmla="*/ 21359 w 22068"/>
                <a:gd name="connsiteY11" fmla="*/ 13372 h 24782"/>
                <a:gd name="connsiteX12" fmla="*/ 16587 w 22068"/>
                <a:gd name="connsiteY12" fmla="*/ 21089 h 24782"/>
                <a:gd name="connsiteX13" fmla="*/ 8293 w 22068"/>
                <a:gd name="connsiteY13" fmla="*/ 24782 h 24782"/>
                <a:gd name="connsiteX14" fmla="*/ 8293 w 22068"/>
                <a:gd name="connsiteY14" fmla="*/ 20181 h 24782"/>
                <a:gd name="connsiteX15" fmla="*/ 13882 w 22068"/>
                <a:gd name="connsiteY15" fmla="*/ 17396 h 24782"/>
                <a:gd name="connsiteX16" fmla="*/ 17065 w 22068"/>
                <a:gd name="connsiteY16" fmla="*/ 12023 h 24782"/>
                <a:gd name="connsiteX17" fmla="*/ 17525 w 22068"/>
                <a:gd name="connsiteY17" fmla="*/ 8907 h 24782"/>
                <a:gd name="connsiteX18" fmla="*/ 16636 w 22068"/>
                <a:gd name="connsiteY18" fmla="*/ 5889 h 24782"/>
                <a:gd name="connsiteX19" fmla="*/ 15507 w 22068"/>
                <a:gd name="connsiteY19" fmla="*/ 4932 h 24782"/>
                <a:gd name="connsiteX20" fmla="*/ 14059 w 22068"/>
                <a:gd name="connsiteY20" fmla="*/ 4601 h 24782"/>
                <a:gd name="connsiteX21" fmla="*/ 8373 w 22068"/>
                <a:gd name="connsiteY21" fmla="*/ 7330 h 24782"/>
                <a:gd name="connsiteX22" fmla="*/ 5165 w 22068"/>
                <a:gd name="connsiteY22" fmla="*/ 12759 h 24782"/>
                <a:gd name="connsiteX23" fmla="*/ 4668 w 22068"/>
                <a:gd name="connsiteY23" fmla="*/ 15875 h 24782"/>
                <a:gd name="connsiteX24" fmla="*/ 5594 w 22068"/>
                <a:gd name="connsiteY24" fmla="*/ 18893 h 24782"/>
                <a:gd name="connsiteX25" fmla="*/ 6686 w 22068"/>
                <a:gd name="connsiteY25" fmla="*/ 19875 h 24782"/>
                <a:gd name="connsiteX26" fmla="*/ 8109 w 22068"/>
                <a:gd name="connsiteY26" fmla="*/ 20243 h 24782"/>
                <a:gd name="connsiteX27" fmla="*/ 8293 w 22068"/>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2">
                  <a:moveTo>
                    <a:pt x="8293" y="24782"/>
                  </a:moveTo>
                  <a:lnTo>
                    <a:pt x="7925" y="24782"/>
                  </a:lnTo>
                  <a:cubicBezTo>
                    <a:pt x="6723" y="24751"/>
                    <a:pt x="5539" y="24439"/>
                    <a:pt x="4478" y="23874"/>
                  </a:cubicBezTo>
                  <a:cubicBezTo>
                    <a:pt x="3410" y="23310"/>
                    <a:pt x="2490" y="22506"/>
                    <a:pt x="1791" y="21531"/>
                  </a:cubicBezTo>
                  <a:cubicBezTo>
                    <a:pt x="846" y="20040"/>
                    <a:pt x="258" y="18353"/>
                    <a:pt x="67" y="16599"/>
                  </a:cubicBezTo>
                  <a:cubicBezTo>
                    <a:pt x="-123" y="14845"/>
                    <a:pt x="92" y="13066"/>
                    <a:pt x="687" y="11410"/>
                  </a:cubicBezTo>
                  <a:cubicBezTo>
                    <a:pt x="1435" y="8318"/>
                    <a:pt x="3147" y="5551"/>
                    <a:pt x="5570" y="3497"/>
                  </a:cubicBezTo>
                  <a:cubicBezTo>
                    <a:pt x="7999" y="1448"/>
                    <a:pt x="11011" y="221"/>
                    <a:pt x="14182" y="0"/>
                  </a:cubicBezTo>
                  <a:cubicBezTo>
                    <a:pt x="15390" y="18"/>
                    <a:pt x="16574" y="325"/>
                    <a:pt x="17636" y="889"/>
                  </a:cubicBezTo>
                  <a:cubicBezTo>
                    <a:pt x="18703" y="1454"/>
                    <a:pt x="19623" y="2263"/>
                    <a:pt x="20316" y="3251"/>
                  </a:cubicBezTo>
                  <a:cubicBezTo>
                    <a:pt x="21249" y="4748"/>
                    <a:pt x="21825" y="6435"/>
                    <a:pt x="22009" y="8189"/>
                  </a:cubicBezTo>
                  <a:cubicBezTo>
                    <a:pt x="22187" y="9944"/>
                    <a:pt x="21966" y="11716"/>
                    <a:pt x="21359" y="13372"/>
                  </a:cubicBezTo>
                  <a:cubicBezTo>
                    <a:pt x="20580" y="16366"/>
                    <a:pt x="18918" y="19059"/>
                    <a:pt x="16587" y="21089"/>
                  </a:cubicBezTo>
                  <a:cubicBezTo>
                    <a:pt x="14256" y="23126"/>
                    <a:pt x="11366" y="24414"/>
                    <a:pt x="8293" y="24782"/>
                  </a:cubicBezTo>
                  <a:close/>
                  <a:moveTo>
                    <a:pt x="8293" y="20181"/>
                  </a:moveTo>
                  <a:cubicBezTo>
                    <a:pt x="10385" y="19807"/>
                    <a:pt x="12323" y="18838"/>
                    <a:pt x="13882" y="17396"/>
                  </a:cubicBezTo>
                  <a:cubicBezTo>
                    <a:pt x="15439" y="15949"/>
                    <a:pt x="16544" y="14084"/>
                    <a:pt x="17065" y="12023"/>
                  </a:cubicBezTo>
                  <a:cubicBezTo>
                    <a:pt x="17445" y="11029"/>
                    <a:pt x="17605" y="9968"/>
                    <a:pt x="17525" y="8907"/>
                  </a:cubicBezTo>
                  <a:cubicBezTo>
                    <a:pt x="17451" y="7846"/>
                    <a:pt x="17151" y="6815"/>
                    <a:pt x="16636" y="5889"/>
                  </a:cubicBezTo>
                  <a:cubicBezTo>
                    <a:pt x="16341" y="5484"/>
                    <a:pt x="15955" y="5153"/>
                    <a:pt x="15507" y="4932"/>
                  </a:cubicBezTo>
                  <a:cubicBezTo>
                    <a:pt x="15059" y="4705"/>
                    <a:pt x="14562" y="4594"/>
                    <a:pt x="14059" y="4601"/>
                  </a:cubicBezTo>
                  <a:cubicBezTo>
                    <a:pt x="11937" y="4926"/>
                    <a:pt x="9956" y="5877"/>
                    <a:pt x="8373" y="7330"/>
                  </a:cubicBezTo>
                  <a:cubicBezTo>
                    <a:pt x="6790" y="8784"/>
                    <a:pt x="5674" y="10673"/>
                    <a:pt x="5165" y="12759"/>
                  </a:cubicBezTo>
                  <a:cubicBezTo>
                    <a:pt x="4766" y="13747"/>
                    <a:pt x="4594" y="14814"/>
                    <a:pt x="4668" y="15875"/>
                  </a:cubicBezTo>
                  <a:cubicBezTo>
                    <a:pt x="4741" y="16936"/>
                    <a:pt x="5060" y="17967"/>
                    <a:pt x="5594" y="18893"/>
                  </a:cubicBezTo>
                  <a:cubicBezTo>
                    <a:pt x="5870" y="19304"/>
                    <a:pt x="6245" y="19642"/>
                    <a:pt x="6686" y="19875"/>
                  </a:cubicBezTo>
                  <a:cubicBezTo>
                    <a:pt x="7121" y="20114"/>
                    <a:pt x="7612" y="20237"/>
                    <a:pt x="8109" y="20243"/>
                  </a:cubicBezTo>
                  <a:lnTo>
                    <a:pt x="8293" y="20181"/>
                  </a:lnTo>
                  <a:close/>
                </a:path>
              </a:pathLst>
            </a:custGeom>
            <a:solidFill>
              <a:srgbClr val="0E0E0E"/>
            </a:solidFill>
            <a:ln w="6134" cap="flat">
              <a:noFill/>
              <a:prstDash val="solid"/>
              <a:miter/>
            </a:ln>
          </p:spPr>
          <p:txBody>
            <a:bodyPr rtlCol="0" anchor="ctr"/>
            <a:lstStyle/>
            <a:p>
              <a:endParaRPr lang="en-AU"/>
            </a:p>
          </p:txBody>
        </p:sp>
        <p:sp>
          <p:nvSpPr>
            <p:cNvPr id="526" name="Freeform: Shape 525">
              <a:extLst>
                <a:ext uri="{FF2B5EF4-FFF2-40B4-BE49-F238E27FC236}">
                  <a16:creationId xmlns:a16="http://schemas.microsoft.com/office/drawing/2014/main" id="{ECC4ECA8-630E-4C73-B93E-6B2ADC2BBD41}"/>
                </a:ext>
              </a:extLst>
            </p:cNvPr>
            <p:cNvSpPr/>
            <p:nvPr/>
          </p:nvSpPr>
          <p:spPr>
            <a:xfrm>
              <a:off x="5686008" y="1749587"/>
              <a:ext cx="17395" cy="20181"/>
            </a:xfrm>
            <a:custGeom>
              <a:avLst/>
              <a:gdLst>
                <a:gd name="connsiteX0" fmla="*/ 16822 w 17395"/>
                <a:gd name="connsiteY0" fmla="*/ 10428 h 20181"/>
                <a:gd name="connsiteX1" fmla="*/ 11730 w 17395"/>
                <a:gd name="connsiteY1" fmla="*/ 0 h 20181"/>
                <a:gd name="connsiteX2" fmla="*/ 4621 w 17395"/>
                <a:gd name="connsiteY2" fmla="*/ 3128 h 20181"/>
                <a:gd name="connsiteX3" fmla="*/ 566 w 17395"/>
                <a:gd name="connsiteY3" fmla="*/ 9753 h 20181"/>
                <a:gd name="connsiteX4" fmla="*/ 5657 w 17395"/>
                <a:gd name="connsiteY4" fmla="*/ 20181 h 20181"/>
                <a:gd name="connsiteX5" fmla="*/ 12785 w 17395"/>
                <a:gd name="connsiteY5" fmla="*/ 17071 h 20181"/>
                <a:gd name="connsiteX6" fmla="*/ 16822 w 17395"/>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16822" y="10428"/>
                  </a:moveTo>
                  <a:cubicBezTo>
                    <a:pt x="18539" y="4846"/>
                    <a:pt x="16270" y="184"/>
                    <a:pt x="11730" y="0"/>
                  </a:cubicBezTo>
                  <a:cubicBezTo>
                    <a:pt x="9099" y="294"/>
                    <a:pt x="6614" y="1386"/>
                    <a:pt x="4621" y="3128"/>
                  </a:cubicBezTo>
                  <a:cubicBezTo>
                    <a:pt x="2627" y="4877"/>
                    <a:pt x="1210" y="7183"/>
                    <a:pt x="566" y="9753"/>
                  </a:cubicBezTo>
                  <a:cubicBezTo>
                    <a:pt x="-1151" y="15335"/>
                    <a:pt x="1180" y="19997"/>
                    <a:pt x="5657" y="20181"/>
                  </a:cubicBezTo>
                  <a:cubicBezTo>
                    <a:pt x="8295" y="19905"/>
                    <a:pt x="10786" y="18820"/>
                    <a:pt x="12785" y="17071"/>
                  </a:cubicBezTo>
                  <a:cubicBezTo>
                    <a:pt x="14779" y="15329"/>
                    <a:pt x="16190" y="13004"/>
                    <a:pt x="16822" y="10428"/>
                  </a:cubicBezTo>
                  <a:close/>
                </a:path>
              </a:pathLst>
            </a:custGeom>
            <a:solidFill>
              <a:srgbClr val="161616"/>
            </a:solidFill>
            <a:ln w="6134" cap="flat">
              <a:noFill/>
              <a:prstDash val="solid"/>
              <a:miter/>
            </a:ln>
          </p:spPr>
          <p:txBody>
            <a:bodyPr rtlCol="0" anchor="ctr"/>
            <a:lstStyle/>
            <a:p>
              <a:endParaRPr lang="en-AU"/>
            </a:p>
          </p:txBody>
        </p:sp>
        <p:sp>
          <p:nvSpPr>
            <p:cNvPr id="527" name="Freeform: Shape 526">
              <a:extLst>
                <a:ext uri="{FF2B5EF4-FFF2-40B4-BE49-F238E27FC236}">
                  <a16:creationId xmlns:a16="http://schemas.microsoft.com/office/drawing/2014/main" id="{3FF86DB4-7828-4282-8EE8-7D119509ADA1}"/>
                </a:ext>
              </a:extLst>
            </p:cNvPr>
            <p:cNvSpPr/>
            <p:nvPr/>
          </p:nvSpPr>
          <p:spPr>
            <a:xfrm>
              <a:off x="5683845" y="1747317"/>
              <a:ext cx="22086" cy="24782"/>
            </a:xfrm>
            <a:custGeom>
              <a:avLst/>
              <a:gdLst>
                <a:gd name="connsiteX0" fmla="*/ 8311 w 22086"/>
                <a:gd name="connsiteY0" fmla="*/ 24782 h 24782"/>
                <a:gd name="connsiteX1" fmla="*/ 7943 w 22086"/>
                <a:gd name="connsiteY1" fmla="*/ 24782 h 24782"/>
                <a:gd name="connsiteX2" fmla="*/ 4478 w 22086"/>
                <a:gd name="connsiteY2" fmla="*/ 23862 h 24782"/>
                <a:gd name="connsiteX3" fmla="*/ 1809 w 22086"/>
                <a:gd name="connsiteY3" fmla="*/ 21470 h 24782"/>
                <a:gd name="connsiteX4" fmla="*/ 67 w 22086"/>
                <a:gd name="connsiteY4" fmla="*/ 16568 h 24782"/>
                <a:gd name="connsiteX5" fmla="*/ 705 w 22086"/>
                <a:gd name="connsiteY5" fmla="*/ 11409 h 24782"/>
                <a:gd name="connsiteX6" fmla="*/ 5600 w 22086"/>
                <a:gd name="connsiteY6" fmla="*/ 3515 h 24782"/>
                <a:gd name="connsiteX7" fmla="*/ 14200 w 22086"/>
                <a:gd name="connsiteY7" fmla="*/ 0 h 24782"/>
                <a:gd name="connsiteX8" fmla="*/ 17660 w 22086"/>
                <a:gd name="connsiteY8" fmla="*/ 889 h 24782"/>
                <a:gd name="connsiteX9" fmla="*/ 20334 w 22086"/>
                <a:gd name="connsiteY9" fmla="*/ 3251 h 24782"/>
                <a:gd name="connsiteX10" fmla="*/ 22027 w 22086"/>
                <a:gd name="connsiteY10" fmla="*/ 8158 h 24782"/>
                <a:gd name="connsiteX11" fmla="*/ 21377 w 22086"/>
                <a:gd name="connsiteY11" fmla="*/ 13311 h 24782"/>
                <a:gd name="connsiteX12" fmla="*/ 16617 w 22086"/>
                <a:gd name="connsiteY12" fmla="*/ 21071 h 24782"/>
                <a:gd name="connsiteX13" fmla="*/ 8311 w 22086"/>
                <a:gd name="connsiteY13" fmla="*/ 24782 h 24782"/>
                <a:gd name="connsiteX14" fmla="*/ 13893 w 22086"/>
                <a:gd name="connsiteY14" fmla="*/ 4539 h 24782"/>
                <a:gd name="connsiteX15" fmla="*/ 8324 w 22086"/>
                <a:gd name="connsiteY15" fmla="*/ 7324 h 24782"/>
                <a:gd name="connsiteX16" fmla="*/ 5183 w 22086"/>
                <a:gd name="connsiteY16" fmla="*/ 12698 h 24782"/>
                <a:gd name="connsiteX17" fmla="*/ 4704 w 22086"/>
                <a:gd name="connsiteY17" fmla="*/ 15814 h 24782"/>
                <a:gd name="connsiteX18" fmla="*/ 5612 w 22086"/>
                <a:gd name="connsiteY18" fmla="*/ 18832 h 24782"/>
                <a:gd name="connsiteX19" fmla="*/ 6698 w 22086"/>
                <a:gd name="connsiteY19" fmla="*/ 19826 h 24782"/>
                <a:gd name="connsiteX20" fmla="*/ 8127 w 22086"/>
                <a:gd name="connsiteY20" fmla="*/ 20181 h 24782"/>
                <a:gd name="connsiteX21" fmla="*/ 13697 w 22086"/>
                <a:gd name="connsiteY21" fmla="*/ 17396 h 24782"/>
                <a:gd name="connsiteX22" fmla="*/ 16838 w 22086"/>
                <a:gd name="connsiteY22" fmla="*/ 12023 h 24782"/>
                <a:gd name="connsiteX23" fmla="*/ 17322 w 22086"/>
                <a:gd name="connsiteY23" fmla="*/ 8919 h 24782"/>
                <a:gd name="connsiteX24" fmla="*/ 16470 w 22086"/>
                <a:gd name="connsiteY24" fmla="*/ 5889 h 24782"/>
                <a:gd name="connsiteX25" fmla="*/ 15347 w 22086"/>
                <a:gd name="connsiteY25" fmla="*/ 4901 h 24782"/>
                <a:gd name="connsiteX26" fmla="*/ 13893 w 22086"/>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6" h="24782">
                  <a:moveTo>
                    <a:pt x="8311" y="24782"/>
                  </a:moveTo>
                  <a:lnTo>
                    <a:pt x="7943" y="24782"/>
                  </a:lnTo>
                  <a:cubicBezTo>
                    <a:pt x="6735" y="24757"/>
                    <a:pt x="5545" y="24439"/>
                    <a:pt x="4478" y="23862"/>
                  </a:cubicBezTo>
                  <a:cubicBezTo>
                    <a:pt x="3410" y="23285"/>
                    <a:pt x="2496" y="22469"/>
                    <a:pt x="1809" y="21470"/>
                  </a:cubicBezTo>
                  <a:cubicBezTo>
                    <a:pt x="858" y="19997"/>
                    <a:pt x="257" y="18317"/>
                    <a:pt x="67" y="16568"/>
                  </a:cubicBezTo>
                  <a:cubicBezTo>
                    <a:pt x="-123" y="14826"/>
                    <a:pt x="92" y="13060"/>
                    <a:pt x="705" y="11409"/>
                  </a:cubicBezTo>
                  <a:cubicBezTo>
                    <a:pt x="1459" y="8324"/>
                    <a:pt x="3177" y="5564"/>
                    <a:pt x="5600" y="3515"/>
                  </a:cubicBezTo>
                  <a:cubicBezTo>
                    <a:pt x="8023" y="1460"/>
                    <a:pt x="11035" y="233"/>
                    <a:pt x="14200" y="0"/>
                  </a:cubicBezTo>
                  <a:cubicBezTo>
                    <a:pt x="15408" y="25"/>
                    <a:pt x="16593" y="325"/>
                    <a:pt x="17660" y="889"/>
                  </a:cubicBezTo>
                  <a:cubicBezTo>
                    <a:pt x="18721" y="1460"/>
                    <a:pt x="19641" y="2263"/>
                    <a:pt x="20334" y="3251"/>
                  </a:cubicBezTo>
                  <a:cubicBezTo>
                    <a:pt x="21267" y="4736"/>
                    <a:pt x="21843" y="6416"/>
                    <a:pt x="22027" y="8158"/>
                  </a:cubicBezTo>
                  <a:cubicBezTo>
                    <a:pt x="22205" y="9907"/>
                    <a:pt x="21984" y="11667"/>
                    <a:pt x="21377" y="13311"/>
                  </a:cubicBezTo>
                  <a:cubicBezTo>
                    <a:pt x="20610" y="16317"/>
                    <a:pt x="18948" y="19022"/>
                    <a:pt x="16617" y="21071"/>
                  </a:cubicBezTo>
                  <a:cubicBezTo>
                    <a:pt x="14286" y="23114"/>
                    <a:pt x="11391" y="24408"/>
                    <a:pt x="8311" y="24782"/>
                  </a:cubicBezTo>
                  <a:close/>
                  <a:moveTo>
                    <a:pt x="13893" y="4539"/>
                  </a:moveTo>
                  <a:cubicBezTo>
                    <a:pt x="11808" y="4907"/>
                    <a:pt x="9869" y="5877"/>
                    <a:pt x="8324" y="7324"/>
                  </a:cubicBezTo>
                  <a:cubicBezTo>
                    <a:pt x="6778" y="8772"/>
                    <a:pt x="5686" y="10643"/>
                    <a:pt x="5183" y="12698"/>
                  </a:cubicBezTo>
                  <a:cubicBezTo>
                    <a:pt x="4790" y="13685"/>
                    <a:pt x="4625" y="14753"/>
                    <a:pt x="4704" y="15814"/>
                  </a:cubicBezTo>
                  <a:cubicBezTo>
                    <a:pt x="4778" y="16875"/>
                    <a:pt x="5085" y="17906"/>
                    <a:pt x="5612" y="18832"/>
                  </a:cubicBezTo>
                  <a:cubicBezTo>
                    <a:pt x="5888" y="19249"/>
                    <a:pt x="6262" y="19586"/>
                    <a:pt x="6698" y="19826"/>
                  </a:cubicBezTo>
                  <a:cubicBezTo>
                    <a:pt x="7140" y="20059"/>
                    <a:pt x="7630" y="20181"/>
                    <a:pt x="8127" y="20181"/>
                  </a:cubicBezTo>
                  <a:cubicBezTo>
                    <a:pt x="10213" y="19813"/>
                    <a:pt x="12151" y="18844"/>
                    <a:pt x="13697" y="17396"/>
                  </a:cubicBezTo>
                  <a:cubicBezTo>
                    <a:pt x="15243" y="15949"/>
                    <a:pt x="16335" y="14084"/>
                    <a:pt x="16838" y="12023"/>
                  </a:cubicBezTo>
                  <a:cubicBezTo>
                    <a:pt x="17224" y="11035"/>
                    <a:pt x="17390" y="9974"/>
                    <a:pt x="17322" y="8919"/>
                  </a:cubicBezTo>
                  <a:cubicBezTo>
                    <a:pt x="17261" y="7858"/>
                    <a:pt x="16973" y="6827"/>
                    <a:pt x="16470" y="5889"/>
                  </a:cubicBezTo>
                  <a:cubicBezTo>
                    <a:pt x="16181" y="5478"/>
                    <a:pt x="15795" y="5140"/>
                    <a:pt x="15347" y="4901"/>
                  </a:cubicBezTo>
                  <a:cubicBezTo>
                    <a:pt x="14900" y="4668"/>
                    <a:pt x="14402" y="4545"/>
                    <a:pt x="13893" y="4539"/>
                  </a:cubicBezTo>
                  <a:close/>
                </a:path>
              </a:pathLst>
            </a:custGeom>
            <a:solidFill>
              <a:srgbClr val="0E0E0E"/>
            </a:solidFill>
            <a:ln w="6134" cap="flat">
              <a:noFill/>
              <a:prstDash val="solid"/>
              <a:miter/>
            </a:ln>
          </p:spPr>
          <p:txBody>
            <a:bodyPr rtlCol="0" anchor="ctr"/>
            <a:lstStyle/>
            <a:p>
              <a:endParaRPr lang="en-AU"/>
            </a:p>
          </p:txBody>
        </p:sp>
        <p:sp>
          <p:nvSpPr>
            <p:cNvPr id="528" name="Freeform: Shape 527">
              <a:extLst>
                <a:ext uri="{FF2B5EF4-FFF2-40B4-BE49-F238E27FC236}">
                  <a16:creationId xmlns:a16="http://schemas.microsoft.com/office/drawing/2014/main" id="{AD0A79A2-7BD1-4D30-B2D4-09311E665F5C}"/>
                </a:ext>
              </a:extLst>
            </p:cNvPr>
            <p:cNvSpPr/>
            <p:nvPr/>
          </p:nvSpPr>
          <p:spPr>
            <a:xfrm>
              <a:off x="5722752" y="1750998"/>
              <a:ext cx="17395" cy="20181"/>
            </a:xfrm>
            <a:custGeom>
              <a:avLst/>
              <a:gdLst>
                <a:gd name="connsiteX0" fmla="*/ 5658 w 17395"/>
                <a:gd name="connsiteY0" fmla="*/ 20181 h 20181"/>
                <a:gd name="connsiteX1" fmla="*/ 12785 w 17395"/>
                <a:gd name="connsiteY1" fmla="*/ 17071 h 20181"/>
                <a:gd name="connsiteX2" fmla="*/ 16822 w 17395"/>
                <a:gd name="connsiteY2" fmla="*/ 10428 h 20181"/>
                <a:gd name="connsiteX3" fmla="*/ 11730 w 17395"/>
                <a:gd name="connsiteY3" fmla="*/ 0 h 20181"/>
                <a:gd name="connsiteX4" fmla="*/ 4621 w 17395"/>
                <a:gd name="connsiteY4" fmla="*/ 3128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95" y="19905"/>
                    <a:pt x="10786" y="18820"/>
                    <a:pt x="12785" y="17071"/>
                  </a:cubicBezTo>
                  <a:cubicBezTo>
                    <a:pt x="14785" y="15329"/>
                    <a:pt x="16190" y="13004"/>
                    <a:pt x="16822" y="10428"/>
                  </a:cubicBezTo>
                  <a:cubicBezTo>
                    <a:pt x="18539" y="4846"/>
                    <a:pt x="16270" y="184"/>
                    <a:pt x="11730" y="0"/>
                  </a:cubicBezTo>
                  <a:cubicBezTo>
                    <a:pt x="9099" y="294"/>
                    <a:pt x="6621" y="1386"/>
                    <a:pt x="4621" y="3128"/>
                  </a:cubicBezTo>
                  <a:cubicBezTo>
                    <a:pt x="2627" y="4877"/>
                    <a:pt x="1210" y="7183"/>
                    <a:pt x="566" y="9753"/>
                  </a:cubicBezTo>
                  <a:cubicBezTo>
                    <a:pt x="-1151" y="15335"/>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529" name="Freeform: Shape 528">
              <a:extLst>
                <a:ext uri="{FF2B5EF4-FFF2-40B4-BE49-F238E27FC236}">
                  <a16:creationId xmlns:a16="http://schemas.microsoft.com/office/drawing/2014/main" id="{7D5EF82C-8819-4394-B0EF-F1B290885987}"/>
                </a:ext>
              </a:extLst>
            </p:cNvPr>
            <p:cNvSpPr/>
            <p:nvPr/>
          </p:nvSpPr>
          <p:spPr>
            <a:xfrm>
              <a:off x="5720671" y="1748728"/>
              <a:ext cx="22066" cy="24782"/>
            </a:xfrm>
            <a:custGeom>
              <a:avLst/>
              <a:gdLst>
                <a:gd name="connsiteX0" fmla="*/ 8291 w 22066"/>
                <a:gd name="connsiteY0" fmla="*/ 24782 h 24782"/>
                <a:gd name="connsiteX1" fmla="*/ 7923 w 22066"/>
                <a:gd name="connsiteY1" fmla="*/ 24782 h 24782"/>
                <a:gd name="connsiteX2" fmla="*/ 4457 w 22066"/>
                <a:gd name="connsiteY2" fmla="*/ 23862 h 24782"/>
                <a:gd name="connsiteX3" fmla="*/ 1788 w 22066"/>
                <a:gd name="connsiteY3" fmla="*/ 21470 h 24782"/>
                <a:gd name="connsiteX4" fmla="*/ 71 w 22066"/>
                <a:gd name="connsiteY4" fmla="*/ 16569 h 24782"/>
                <a:gd name="connsiteX5" fmla="*/ 684 w 22066"/>
                <a:gd name="connsiteY5" fmla="*/ 11410 h 24782"/>
                <a:gd name="connsiteX6" fmla="*/ 5591 w 22066"/>
                <a:gd name="connsiteY6" fmla="*/ 3521 h 24782"/>
                <a:gd name="connsiteX7" fmla="*/ 14179 w 22066"/>
                <a:gd name="connsiteY7" fmla="*/ 0 h 24782"/>
                <a:gd name="connsiteX8" fmla="*/ 17639 w 22066"/>
                <a:gd name="connsiteY8" fmla="*/ 890 h 24782"/>
                <a:gd name="connsiteX9" fmla="*/ 20313 w 22066"/>
                <a:gd name="connsiteY9" fmla="*/ 3251 h 24782"/>
                <a:gd name="connsiteX10" fmla="*/ 22006 w 22066"/>
                <a:gd name="connsiteY10" fmla="*/ 8159 h 24782"/>
                <a:gd name="connsiteX11" fmla="*/ 21356 w 22066"/>
                <a:gd name="connsiteY11" fmla="*/ 13311 h 24782"/>
                <a:gd name="connsiteX12" fmla="*/ 16596 w 22066"/>
                <a:gd name="connsiteY12" fmla="*/ 21065 h 24782"/>
                <a:gd name="connsiteX13" fmla="*/ 8291 w 22066"/>
                <a:gd name="connsiteY13" fmla="*/ 24782 h 24782"/>
                <a:gd name="connsiteX14" fmla="*/ 13873 w 22066"/>
                <a:gd name="connsiteY14" fmla="*/ 4539 h 24782"/>
                <a:gd name="connsiteX15" fmla="*/ 8315 w 22066"/>
                <a:gd name="connsiteY15" fmla="*/ 7330 h 24782"/>
                <a:gd name="connsiteX16" fmla="*/ 5162 w 22066"/>
                <a:gd name="connsiteY16" fmla="*/ 12698 h 24782"/>
                <a:gd name="connsiteX17" fmla="*/ 4684 w 22066"/>
                <a:gd name="connsiteY17" fmla="*/ 15814 h 24782"/>
                <a:gd name="connsiteX18" fmla="*/ 5591 w 22066"/>
                <a:gd name="connsiteY18" fmla="*/ 18832 h 24782"/>
                <a:gd name="connsiteX19" fmla="*/ 6677 w 22066"/>
                <a:gd name="connsiteY19" fmla="*/ 19826 h 24782"/>
                <a:gd name="connsiteX20" fmla="*/ 8107 w 22066"/>
                <a:gd name="connsiteY20" fmla="*/ 20181 h 24782"/>
                <a:gd name="connsiteX21" fmla="*/ 13787 w 22066"/>
                <a:gd name="connsiteY21" fmla="*/ 17421 h 24782"/>
                <a:gd name="connsiteX22" fmla="*/ 17062 w 22066"/>
                <a:gd name="connsiteY22" fmla="*/ 12023 h 24782"/>
                <a:gd name="connsiteX23" fmla="*/ 17504 w 22066"/>
                <a:gd name="connsiteY23" fmla="*/ 8913 h 24782"/>
                <a:gd name="connsiteX24" fmla="*/ 16633 w 22066"/>
                <a:gd name="connsiteY24" fmla="*/ 5889 h 24782"/>
                <a:gd name="connsiteX25" fmla="*/ 15510 w 22066"/>
                <a:gd name="connsiteY25" fmla="*/ 4901 h 24782"/>
                <a:gd name="connsiteX26" fmla="*/ 14057 w 22066"/>
                <a:gd name="connsiteY26" fmla="*/ 4539 h 24782"/>
                <a:gd name="connsiteX27" fmla="*/ 13873 w 22066"/>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91" y="24782"/>
                  </a:moveTo>
                  <a:lnTo>
                    <a:pt x="7923" y="24782"/>
                  </a:lnTo>
                  <a:cubicBezTo>
                    <a:pt x="6714" y="24751"/>
                    <a:pt x="5524" y="24439"/>
                    <a:pt x="4457" y="23862"/>
                  </a:cubicBezTo>
                  <a:cubicBezTo>
                    <a:pt x="3395" y="23285"/>
                    <a:pt x="2475" y="22470"/>
                    <a:pt x="1788" y="21470"/>
                  </a:cubicBezTo>
                  <a:cubicBezTo>
                    <a:pt x="850" y="19991"/>
                    <a:pt x="261" y="18311"/>
                    <a:pt x="71" y="16569"/>
                  </a:cubicBezTo>
                  <a:cubicBezTo>
                    <a:pt x="-126" y="14826"/>
                    <a:pt x="89" y="13060"/>
                    <a:pt x="684" y="11410"/>
                  </a:cubicBezTo>
                  <a:cubicBezTo>
                    <a:pt x="1451" y="8330"/>
                    <a:pt x="3168" y="5570"/>
                    <a:pt x="5591" y="3521"/>
                  </a:cubicBezTo>
                  <a:cubicBezTo>
                    <a:pt x="8008" y="1472"/>
                    <a:pt x="11020" y="239"/>
                    <a:pt x="14179" y="0"/>
                  </a:cubicBezTo>
                  <a:cubicBezTo>
                    <a:pt x="15388" y="25"/>
                    <a:pt x="16572" y="325"/>
                    <a:pt x="17639" y="890"/>
                  </a:cubicBezTo>
                  <a:cubicBezTo>
                    <a:pt x="18700" y="1454"/>
                    <a:pt x="19620" y="2264"/>
                    <a:pt x="20313" y="3251"/>
                  </a:cubicBezTo>
                  <a:cubicBezTo>
                    <a:pt x="21246" y="4736"/>
                    <a:pt x="21822" y="6416"/>
                    <a:pt x="22006" y="8159"/>
                  </a:cubicBezTo>
                  <a:cubicBezTo>
                    <a:pt x="22184" y="9907"/>
                    <a:pt x="21964" y="11667"/>
                    <a:pt x="21356" y="13311"/>
                  </a:cubicBezTo>
                  <a:cubicBezTo>
                    <a:pt x="20590" y="16317"/>
                    <a:pt x="18933" y="19022"/>
                    <a:pt x="16596" y="21065"/>
                  </a:cubicBezTo>
                  <a:cubicBezTo>
                    <a:pt x="14265" y="23114"/>
                    <a:pt x="11370" y="24408"/>
                    <a:pt x="8291" y="24782"/>
                  </a:cubicBezTo>
                  <a:close/>
                  <a:moveTo>
                    <a:pt x="13873" y="4539"/>
                  </a:moveTo>
                  <a:cubicBezTo>
                    <a:pt x="11793" y="4914"/>
                    <a:pt x="9861" y="5883"/>
                    <a:pt x="8315" y="7330"/>
                  </a:cubicBezTo>
                  <a:cubicBezTo>
                    <a:pt x="6769" y="8778"/>
                    <a:pt x="5677" y="10643"/>
                    <a:pt x="5162" y="12698"/>
                  </a:cubicBezTo>
                  <a:cubicBezTo>
                    <a:pt x="4769" y="13685"/>
                    <a:pt x="4610" y="14753"/>
                    <a:pt x="4684" y="15814"/>
                  </a:cubicBezTo>
                  <a:cubicBezTo>
                    <a:pt x="4757" y="16875"/>
                    <a:pt x="5070" y="17906"/>
                    <a:pt x="5591" y="18832"/>
                  </a:cubicBezTo>
                  <a:cubicBezTo>
                    <a:pt x="5867" y="19249"/>
                    <a:pt x="6242" y="19587"/>
                    <a:pt x="6677" y="19826"/>
                  </a:cubicBezTo>
                  <a:cubicBezTo>
                    <a:pt x="7119" y="20059"/>
                    <a:pt x="7610" y="20181"/>
                    <a:pt x="8107" y="20181"/>
                  </a:cubicBezTo>
                  <a:cubicBezTo>
                    <a:pt x="10229" y="19826"/>
                    <a:pt x="12198" y="18869"/>
                    <a:pt x="13787" y="17421"/>
                  </a:cubicBezTo>
                  <a:cubicBezTo>
                    <a:pt x="15376" y="15973"/>
                    <a:pt x="16516" y="14103"/>
                    <a:pt x="17062" y="12023"/>
                  </a:cubicBezTo>
                  <a:cubicBezTo>
                    <a:pt x="17424" y="11029"/>
                    <a:pt x="17578" y="9968"/>
                    <a:pt x="17504" y="8913"/>
                  </a:cubicBezTo>
                  <a:cubicBezTo>
                    <a:pt x="17430" y="7852"/>
                    <a:pt x="17130" y="6821"/>
                    <a:pt x="16633" y="5889"/>
                  </a:cubicBezTo>
                  <a:cubicBezTo>
                    <a:pt x="16345" y="5478"/>
                    <a:pt x="15958" y="5141"/>
                    <a:pt x="15510" y="4901"/>
                  </a:cubicBezTo>
                  <a:cubicBezTo>
                    <a:pt x="15063" y="4668"/>
                    <a:pt x="14566" y="4546"/>
                    <a:pt x="14057" y="4539"/>
                  </a:cubicBezTo>
                  <a:lnTo>
                    <a:pt x="13873" y="4539"/>
                  </a:lnTo>
                  <a:close/>
                </a:path>
              </a:pathLst>
            </a:custGeom>
            <a:solidFill>
              <a:srgbClr val="0E0E0E"/>
            </a:solidFill>
            <a:ln w="6134" cap="flat">
              <a:noFill/>
              <a:prstDash val="solid"/>
              <a:miter/>
            </a:ln>
          </p:spPr>
          <p:txBody>
            <a:bodyPr rtlCol="0" anchor="ctr"/>
            <a:lstStyle/>
            <a:p>
              <a:endParaRPr lang="en-AU"/>
            </a:p>
          </p:txBody>
        </p:sp>
        <p:sp>
          <p:nvSpPr>
            <p:cNvPr id="530" name="Freeform: Shape 529">
              <a:extLst>
                <a:ext uri="{FF2B5EF4-FFF2-40B4-BE49-F238E27FC236}">
                  <a16:creationId xmlns:a16="http://schemas.microsoft.com/office/drawing/2014/main" id="{0BC0E27F-F47F-4568-ACB5-E9646703F668}"/>
                </a:ext>
              </a:extLst>
            </p:cNvPr>
            <p:cNvSpPr/>
            <p:nvPr/>
          </p:nvSpPr>
          <p:spPr>
            <a:xfrm>
              <a:off x="5759496" y="1752409"/>
              <a:ext cx="17395" cy="20181"/>
            </a:xfrm>
            <a:custGeom>
              <a:avLst/>
              <a:gdLst>
                <a:gd name="connsiteX0" fmla="*/ 5658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21 w 17395"/>
                <a:gd name="connsiteY4" fmla="*/ 3128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89" y="19887"/>
                    <a:pt x="10767" y="18795"/>
                    <a:pt x="12767" y="17053"/>
                  </a:cubicBezTo>
                  <a:cubicBezTo>
                    <a:pt x="14761" y="15311"/>
                    <a:pt x="16178" y="12998"/>
                    <a:pt x="16822" y="10428"/>
                  </a:cubicBezTo>
                  <a:cubicBezTo>
                    <a:pt x="18539" y="4846"/>
                    <a:pt x="16270" y="184"/>
                    <a:pt x="11730" y="0"/>
                  </a:cubicBezTo>
                  <a:cubicBezTo>
                    <a:pt x="9099" y="294"/>
                    <a:pt x="6615" y="1386"/>
                    <a:pt x="4621" y="3128"/>
                  </a:cubicBezTo>
                  <a:cubicBezTo>
                    <a:pt x="2627" y="4877"/>
                    <a:pt x="1210" y="7183"/>
                    <a:pt x="566" y="9753"/>
                  </a:cubicBezTo>
                  <a:cubicBezTo>
                    <a:pt x="-1151" y="15335"/>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531" name="Freeform: Shape 530">
              <a:extLst>
                <a:ext uri="{FF2B5EF4-FFF2-40B4-BE49-F238E27FC236}">
                  <a16:creationId xmlns:a16="http://schemas.microsoft.com/office/drawing/2014/main" id="{CAF084B4-5FE9-46C5-98AC-B6A4FE6AD6DB}"/>
                </a:ext>
              </a:extLst>
            </p:cNvPr>
            <p:cNvSpPr/>
            <p:nvPr/>
          </p:nvSpPr>
          <p:spPr>
            <a:xfrm>
              <a:off x="5757108" y="1750139"/>
              <a:ext cx="22066" cy="24782"/>
            </a:xfrm>
            <a:custGeom>
              <a:avLst/>
              <a:gdLst>
                <a:gd name="connsiteX0" fmla="*/ 8291 w 22066"/>
                <a:gd name="connsiteY0" fmla="*/ 24782 h 24782"/>
                <a:gd name="connsiteX1" fmla="*/ 7923 w 22066"/>
                <a:gd name="connsiteY1" fmla="*/ 24782 h 24782"/>
                <a:gd name="connsiteX2" fmla="*/ 4457 w 22066"/>
                <a:gd name="connsiteY2" fmla="*/ 23862 h 24782"/>
                <a:gd name="connsiteX3" fmla="*/ 1788 w 22066"/>
                <a:gd name="connsiteY3" fmla="*/ 21470 h 24782"/>
                <a:gd name="connsiteX4" fmla="*/ 71 w 22066"/>
                <a:gd name="connsiteY4" fmla="*/ 16568 h 24782"/>
                <a:gd name="connsiteX5" fmla="*/ 684 w 22066"/>
                <a:gd name="connsiteY5" fmla="*/ 11410 h 24782"/>
                <a:gd name="connsiteX6" fmla="*/ 5548 w 22066"/>
                <a:gd name="connsiteY6" fmla="*/ 3478 h 24782"/>
                <a:gd name="connsiteX7" fmla="*/ 14179 w 22066"/>
                <a:gd name="connsiteY7" fmla="*/ 0 h 24782"/>
                <a:gd name="connsiteX8" fmla="*/ 17639 w 22066"/>
                <a:gd name="connsiteY8" fmla="*/ 889 h 24782"/>
                <a:gd name="connsiteX9" fmla="*/ 20313 w 22066"/>
                <a:gd name="connsiteY9" fmla="*/ 3251 h 24782"/>
                <a:gd name="connsiteX10" fmla="*/ 22006 w 22066"/>
                <a:gd name="connsiteY10" fmla="*/ 8159 h 24782"/>
                <a:gd name="connsiteX11" fmla="*/ 21356 w 22066"/>
                <a:gd name="connsiteY11" fmla="*/ 13311 h 24782"/>
                <a:gd name="connsiteX12" fmla="*/ 16596 w 22066"/>
                <a:gd name="connsiteY12" fmla="*/ 21071 h 24782"/>
                <a:gd name="connsiteX13" fmla="*/ 8291 w 22066"/>
                <a:gd name="connsiteY13" fmla="*/ 24782 h 24782"/>
                <a:gd name="connsiteX14" fmla="*/ 13873 w 22066"/>
                <a:gd name="connsiteY14" fmla="*/ 4539 h 24782"/>
                <a:gd name="connsiteX15" fmla="*/ 8303 w 22066"/>
                <a:gd name="connsiteY15" fmla="*/ 7324 h 24782"/>
                <a:gd name="connsiteX16" fmla="*/ 5162 w 22066"/>
                <a:gd name="connsiteY16" fmla="*/ 12698 h 24782"/>
                <a:gd name="connsiteX17" fmla="*/ 4684 w 22066"/>
                <a:gd name="connsiteY17" fmla="*/ 15814 h 24782"/>
                <a:gd name="connsiteX18" fmla="*/ 5591 w 22066"/>
                <a:gd name="connsiteY18" fmla="*/ 18832 h 24782"/>
                <a:gd name="connsiteX19" fmla="*/ 6677 w 22066"/>
                <a:gd name="connsiteY19" fmla="*/ 19826 h 24782"/>
                <a:gd name="connsiteX20" fmla="*/ 8107 w 22066"/>
                <a:gd name="connsiteY20" fmla="*/ 20181 h 24782"/>
                <a:gd name="connsiteX21" fmla="*/ 13762 w 22066"/>
                <a:gd name="connsiteY21" fmla="*/ 17415 h 24782"/>
                <a:gd name="connsiteX22" fmla="*/ 17001 w 22066"/>
                <a:gd name="connsiteY22" fmla="*/ 12023 h 24782"/>
                <a:gd name="connsiteX23" fmla="*/ 17492 w 22066"/>
                <a:gd name="connsiteY23" fmla="*/ 8919 h 24782"/>
                <a:gd name="connsiteX24" fmla="*/ 16633 w 22066"/>
                <a:gd name="connsiteY24" fmla="*/ 5889 h 24782"/>
                <a:gd name="connsiteX25" fmla="*/ 15510 w 22066"/>
                <a:gd name="connsiteY25" fmla="*/ 4901 h 24782"/>
                <a:gd name="connsiteX26" fmla="*/ 14057 w 22066"/>
                <a:gd name="connsiteY26" fmla="*/ 4539 h 24782"/>
                <a:gd name="connsiteX27" fmla="*/ 13873 w 22066"/>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91" y="24782"/>
                  </a:moveTo>
                  <a:lnTo>
                    <a:pt x="7923" y="24782"/>
                  </a:lnTo>
                  <a:cubicBezTo>
                    <a:pt x="6714" y="24751"/>
                    <a:pt x="5524" y="24439"/>
                    <a:pt x="4457" y="23862"/>
                  </a:cubicBezTo>
                  <a:cubicBezTo>
                    <a:pt x="3389" y="23285"/>
                    <a:pt x="2475" y="22469"/>
                    <a:pt x="1788" y="21470"/>
                  </a:cubicBezTo>
                  <a:cubicBezTo>
                    <a:pt x="850" y="19991"/>
                    <a:pt x="261" y="18311"/>
                    <a:pt x="71" y="16568"/>
                  </a:cubicBezTo>
                  <a:cubicBezTo>
                    <a:pt x="-126" y="14826"/>
                    <a:pt x="89" y="13060"/>
                    <a:pt x="684" y="11410"/>
                  </a:cubicBezTo>
                  <a:cubicBezTo>
                    <a:pt x="1414" y="8312"/>
                    <a:pt x="3119" y="5533"/>
                    <a:pt x="5548" y="3478"/>
                  </a:cubicBezTo>
                  <a:cubicBezTo>
                    <a:pt x="7978" y="1423"/>
                    <a:pt x="11008" y="202"/>
                    <a:pt x="14179" y="0"/>
                  </a:cubicBezTo>
                  <a:cubicBezTo>
                    <a:pt x="15388" y="25"/>
                    <a:pt x="16572" y="325"/>
                    <a:pt x="17639" y="889"/>
                  </a:cubicBezTo>
                  <a:cubicBezTo>
                    <a:pt x="18700" y="1460"/>
                    <a:pt x="19620" y="2263"/>
                    <a:pt x="20313" y="3251"/>
                  </a:cubicBezTo>
                  <a:cubicBezTo>
                    <a:pt x="21246" y="4736"/>
                    <a:pt x="21822" y="6416"/>
                    <a:pt x="22006" y="8159"/>
                  </a:cubicBezTo>
                  <a:cubicBezTo>
                    <a:pt x="22184" y="9907"/>
                    <a:pt x="21964" y="11667"/>
                    <a:pt x="21356" y="13311"/>
                  </a:cubicBezTo>
                  <a:cubicBezTo>
                    <a:pt x="20589" y="16317"/>
                    <a:pt x="18933" y="19022"/>
                    <a:pt x="16596" y="21071"/>
                  </a:cubicBezTo>
                  <a:cubicBezTo>
                    <a:pt x="14265" y="23114"/>
                    <a:pt x="11370" y="24408"/>
                    <a:pt x="8291" y="24782"/>
                  </a:cubicBezTo>
                  <a:close/>
                  <a:moveTo>
                    <a:pt x="13873" y="4539"/>
                  </a:moveTo>
                  <a:cubicBezTo>
                    <a:pt x="11787" y="4907"/>
                    <a:pt x="9855" y="5877"/>
                    <a:pt x="8303" y="7324"/>
                  </a:cubicBezTo>
                  <a:cubicBezTo>
                    <a:pt x="6757" y="8772"/>
                    <a:pt x="5665" y="10637"/>
                    <a:pt x="5162" y="12698"/>
                  </a:cubicBezTo>
                  <a:cubicBezTo>
                    <a:pt x="4769" y="13685"/>
                    <a:pt x="4610" y="14753"/>
                    <a:pt x="4684" y="15814"/>
                  </a:cubicBezTo>
                  <a:cubicBezTo>
                    <a:pt x="4757" y="16875"/>
                    <a:pt x="5070" y="17906"/>
                    <a:pt x="5591" y="18832"/>
                  </a:cubicBezTo>
                  <a:cubicBezTo>
                    <a:pt x="5867" y="19249"/>
                    <a:pt x="6242" y="19586"/>
                    <a:pt x="6677" y="19826"/>
                  </a:cubicBezTo>
                  <a:cubicBezTo>
                    <a:pt x="7119" y="20059"/>
                    <a:pt x="7610" y="20181"/>
                    <a:pt x="8107" y="20181"/>
                  </a:cubicBezTo>
                  <a:cubicBezTo>
                    <a:pt x="10217" y="19826"/>
                    <a:pt x="12180" y="18863"/>
                    <a:pt x="13762" y="17415"/>
                  </a:cubicBezTo>
                  <a:cubicBezTo>
                    <a:pt x="15339" y="15967"/>
                    <a:pt x="16467" y="14096"/>
                    <a:pt x="17001" y="12023"/>
                  </a:cubicBezTo>
                  <a:cubicBezTo>
                    <a:pt x="17388" y="11035"/>
                    <a:pt x="17553" y="9974"/>
                    <a:pt x="17492" y="8919"/>
                  </a:cubicBezTo>
                  <a:cubicBezTo>
                    <a:pt x="17424" y="7858"/>
                    <a:pt x="17136" y="6827"/>
                    <a:pt x="16633" y="5889"/>
                  </a:cubicBezTo>
                  <a:cubicBezTo>
                    <a:pt x="16345" y="5478"/>
                    <a:pt x="15958" y="5141"/>
                    <a:pt x="15510" y="4901"/>
                  </a:cubicBezTo>
                  <a:cubicBezTo>
                    <a:pt x="15063" y="4668"/>
                    <a:pt x="14566" y="4545"/>
                    <a:pt x="14057" y="4539"/>
                  </a:cubicBezTo>
                  <a:lnTo>
                    <a:pt x="13873" y="4539"/>
                  </a:lnTo>
                  <a:close/>
                </a:path>
              </a:pathLst>
            </a:custGeom>
            <a:solidFill>
              <a:srgbClr val="0E0E0E"/>
            </a:solidFill>
            <a:ln w="6134" cap="flat">
              <a:noFill/>
              <a:prstDash val="solid"/>
              <a:miter/>
            </a:ln>
          </p:spPr>
          <p:txBody>
            <a:bodyPr rtlCol="0" anchor="ctr"/>
            <a:lstStyle/>
            <a:p>
              <a:endParaRPr lang="en-AU"/>
            </a:p>
          </p:txBody>
        </p:sp>
        <p:sp>
          <p:nvSpPr>
            <p:cNvPr id="532" name="Freeform: Shape 531">
              <a:extLst>
                <a:ext uri="{FF2B5EF4-FFF2-40B4-BE49-F238E27FC236}">
                  <a16:creationId xmlns:a16="http://schemas.microsoft.com/office/drawing/2014/main" id="{2C51FA98-A7AC-4769-925B-C95D356C2EAF}"/>
                </a:ext>
              </a:extLst>
            </p:cNvPr>
            <p:cNvSpPr/>
            <p:nvPr/>
          </p:nvSpPr>
          <p:spPr>
            <a:xfrm>
              <a:off x="5796239" y="1753820"/>
              <a:ext cx="17395" cy="20181"/>
            </a:xfrm>
            <a:custGeom>
              <a:avLst/>
              <a:gdLst>
                <a:gd name="connsiteX0" fmla="*/ 5657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21 w 17395"/>
                <a:gd name="connsiteY4" fmla="*/ 3128 h 20181"/>
                <a:gd name="connsiteX5" fmla="*/ 566 w 17395"/>
                <a:gd name="connsiteY5" fmla="*/ 9753 h 20181"/>
                <a:gd name="connsiteX6" fmla="*/ 5657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7" y="20181"/>
                  </a:moveTo>
                  <a:cubicBezTo>
                    <a:pt x="8289" y="19887"/>
                    <a:pt x="10773" y="18795"/>
                    <a:pt x="12767" y="17053"/>
                  </a:cubicBezTo>
                  <a:cubicBezTo>
                    <a:pt x="14761" y="15311"/>
                    <a:pt x="16178" y="12998"/>
                    <a:pt x="16822" y="10428"/>
                  </a:cubicBezTo>
                  <a:cubicBezTo>
                    <a:pt x="18539" y="4846"/>
                    <a:pt x="16269" y="184"/>
                    <a:pt x="11730" y="0"/>
                  </a:cubicBezTo>
                  <a:cubicBezTo>
                    <a:pt x="9099" y="294"/>
                    <a:pt x="6621" y="1386"/>
                    <a:pt x="4621" y="3128"/>
                  </a:cubicBezTo>
                  <a:cubicBezTo>
                    <a:pt x="2627" y="4877"/>
                    <a:pt x="1210" y="7183"/>
                    <a:pt x="566" y="9753"/>
                  </a:cubicBezTo>
                  <a:cubicBezTo>
                    <a:pt x="-1151" y="15335"/>
                    <a:pt x="1180" y="19997"/>
                    <a:pt x="5657" y="20181"/>
                  </a:cubicBezTo>
                  <a:close/>
                </a:path>
              </a:pathLst>
            </a:custGeom>
            <a:solidFill>
              <a:srgbClr val="161616"/>
            </a:solidFill>
            <a:ln w="6134" cap="flat">
              <a:noFill/>
              <a:prstDash val="solid"/>
              <a:miter/>
            </a:ln>
          </p:spPr>
          <p:txBody>
            <a:bodyPr rtlCol="0" anchor="ctr"/>
            <a:lstStyle/>
            <a:p>
              <a:endParaRPr lang="en-AU"/>
            </a:p>
          </p:txBody>
        </p:sp>
        <p:sp>
          <p:nvSpPr>
            <p:cNvPr id="533" name="Freeform: Shape 532">
              <a:extLst>
                <a:ext uri="{FF2B5EF4-FFF2-40B4-BE49-F238E27FC236}">
                  <a16:creationId xmlns:a16="http://schemas.microsoft.com/office/drawing/2014/main" id="{02CE74ED-31E1-4505-BDDE-EBD562661989}"/>
                </a:ext>
              </a:extLst>
            </p:cNvPr>
            <p:cNvSpPr/>
            <p:nvPr/>
          </p:nvSpPr>
          <p:spPr>
            <a:xfrm>
              <a:off x="5793849" y="1751550"/>
              <a:ext cx="22066" cy="24781"/>
            </a:xfrm>
            <a:custGeom>
              <a:avLst/>
              <a:gdLst>
                <a:gd name="connsiteX0" fmla="*/ 8293 w 22066"/>
                <a:gd name="connsiteY0" fmla="*/ 24782 h 24781"/>
                <a:gd name="connsiteX1" fmla="*/ 7925 w 22066"/>
                <a:gd name="connsiteY1" fmla="*/ 24782 h 24781"/>
                <a:gd name="connsiteX2" fmla="*/ 4459 w 22066"/>
                <a:gd name="connsiteY2" fmla="*/ 23862 h 24781"/>
                <a:gd name="connsiteX3" fmla="*/ 1791 w 22066"/>
                <a:gd name="connsiteY3" fmla="*/ 21470 h 24781"/>
                <a:gd name="connsiteX4" fmla="*/ 67 w 22066"/>
                <a:gd name="connsiteY4" fmla="*/ 16568 h 24781"/>
                <a:gd name="connsiteX5" fmla="*/ 687 w 22066"/>
                <a:gd name="connsiteY5" fmla="*/ 11409 h 24781"/>
                <a:gd name="connsiteX6" fmla="*/ 5600 w 22066"/>
                <a:gd name="connsiteY6" fmla="*/ 3533 h 24781"/>
                <a:gd name="connsiteX7" fmla="*/ 14182 w 22066"/>
                <a:gd name="connsiteY7" fmla="*/ 0 h 24781"/>
                <a:gd name="connsiteX8" fmla="*/ 17635 w 22066"/>
                <a:gd name="connsiteY8" fmla="*/ 889 h 24781"/>
                <a:gd name="connsiteX9" fmla="*/ 20316 w 22066"/>
                <a:gd name="connsiteY9" fmla="*/ 3251 h 24781"/>
                <a:gd name="connsiteX10" fmla="*/ 22003 w 22066"/>
                <a:gd name="connsiteY10" fmla="*/ 8158 h 24781"/>
                <a:gd name="connsiteX11" fmla="*/ 21359 w 22066"/>
                <a:gd name="connsiteY11" fmla="*/ 13311 h 24781"/>
                <a:gd name="connsiteX12" fmla="*/ 16599 w 22066"/>
                <a:gd name="connsiteY12" fmla="*/ 21065 h 24781"/>
                <a:gd name="connsiteX13" fmla="*/ 8293 w 22066"/>
                <a:gd name="connsiteY13" fmla="*/ 24782 h 24781"/>
                <a:gd name="connsiteX14" fmla="*/ 8293 w 22066"/>
                <a:gd name="connsiteY14" fmla="*/ 20181 h 24781"/>
                <a:gd name="connsiteX15" fmla="*/ 13863 w 22066"/>
                <a:gd name="connsiteY15" fmla="*/ 17396 h 24781"/>
                <a:gd name="connsiteX16" fmla="*/ 17004 w 22066"/>
                <a:gd name="connsiteY16" fmla="*/ 12023 h 24781"/>
                <a:gd name="connsiteX17" fmla="*/ 17488 w 22066"/>
                <a:gd name="connsiteY17" fmla="*/ 8913 h 24781"/>
                <a:gd name="connsiteX18" fmla="*/ 16636 w 22066"/>
                <a:gd name="connsiteY18" fmla="*/ 5889 h 24781"/>
                <a:gd name="connsiteX19" fmla="*/ 15507 w 22066"/>
                <a:gd name="connsiteY19" fmla="*/ 4901 h 24781"/>
                <a:gd name="connsiteX20" fmla="*/ 14059 w 22066"/>
                <a:gd name="connsiteY20" fmla="*/ 4539 h 24781"/>
                <a:gd name="connsiteX21" fmla="*/ 8373 w 22066"/>
                <a:gd name="connsiteY21" fmla="*/ 7269 h 24781"/>
                <a:gd name="connsiteX22" fmla="*/ 5165 w 22066"/>
                <a:gd name="connsiteY22" fmla="*/ 12698 h 24781"/>
                <a:gd name="connsiteX23" fmla="*/ 4680 w 22066"/>
                <a:gd name="connsiteY23" fmla="*/ 15814 h 24781"/>
                <a:gd name="connsiteX24" fmla="*/ 5594 w 22066"/>
                <a:gd name="connsiteY24" fmla="*/ 18832 h 24781"/>
                <a:gd name="connsiteX25" fmla="*/ 6686 w 22066"/>
                <a:gd name="connsiteY25" fmla="*/ 19819 h 24781"/>
                <a:gd name="connsiteX26" fmla="*/ 8109 w 22066"/>
                <a:gd name="connsiteY26" fmla="*/ 20181 h 24781"/>
                <a:gd name="connsiteX27" fmla="*/ 8293 w 22066"/>
                <a:gd name="connsiteY27"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1">
                  <a:moveTo>
                    <a:pt x="8293" y="24782"/>
                  </a:moveTo>
                  <a:lnTo>
                    <a:pt x="7925" y="24782"/>
                  </a:lnTo>
                  <a:cubicBezTo>
                    <a:pt x="6711" y="24751"/>
                    <a:pt x="5527" y="24438"/>
                    <a:pt x="4459" y="23862"/>
                  </a:cubicBezTo>
                  <a:cubicBezTo>
                    <a:pt x="3392" y="23285"/>
                    <a:pt x="2478" y="22469"/>
                    <a:pt x="1791" y="21470"/>
                  </a:cubicBezTo>
                  <a:cubicBezTo>
                    <a:pt x="852" y="19991"/>
                    <a:pt x="264" y="18310"/>
                    <a:pt x="67" y="16568"/>
                  </a:cubicBezTo>
                  <a:cubicBezTo>
                    <a:pt x="-123" y="14826"/>
                    <a:pt x="92" y="13060"/>
                    <a:pt x="687" y="11409"/>
                  </a:cubicBezTo>
                  <a:cubicBezTo>
                    <a:pt x="1460" y="8336"/>
                    <a:pt x="3177" y="5582"/>
                    <a:pt x="5600" y="3533"/>
                  </a:cubicBezTo>
                  <a:cubicBezTo>
                    <a:pt x="8017" y="1484"/>
                    <a:pt x="11023" y="251"/>
                    <a:pt x="14182" y="0"/>
                  </a:cubicBezTo>
                  <a:cubicBezTo>
                    <a:pt x="15391" y="18"/>
                    <a:pt x="16574" y="325"/>
                    <a:pt x="17635" y="889"/>
                  </a:cubicBezTo>
                  <a:cubicBezTo>
                    <a:pt x="18703" y="1454"/>
                    <a:pt x="19623" y="2263"/>
                    <a:pt x="20316" y="3251"/>
                  </a:cubicBezTo>
                  <a:cubicBezTo>
                    <a:pt x="21248" y="4736"/>
                    <a:pt x="21825" y="6416"/>
                    <a:pt x="22003" y="8158"/>
                  </a:cubicBezTo>
                  <a:cubicBezTo>
                    <a:pt x="22187" y="9907"/>
                    <a:pt x="21966" y="11667"/>
                    <a:pt x="21359" y="13311"/>
                  </a:cubicBezTo>
                  <a:cubicBezTo>
                    <a:pt x="20592" y="16317"/>
                    <a:pt x="18930" y="19022"/>
                    <a:pt x="16599" y="21065"/>
                  </a:cubicBezTo>
                  <a:cubicBezTo>
                    <a:pt x="14268" y="23114"/>
                    <a:pt x="11373" y="24408"/>
                    <a:pt x="8293" y="24782"/>
                  </a:cubicBezTo>
                  <a:close/>
                  <a:moveTo>
                    <a:pt x="8293" y="20181"/>
                  </a:moveTo>
                  <a:cubicBezTo>
                    <a:pt x="10379" y="19813"/>
                    <a:pt x="12317" y="18844"/>
                    <a:pt x="13863" y="17396"/>
                  </a:cubicBezTo>
                  <a:cubicBezTo>
                    <a:pt x="15409" y="15949"/>
                    <a:pt x="16501" y="14084"/>
                    <a:pt x="17004" y="12023"/>
                  </a:cubicBezTo>
                  <a:cubicBezTo>
                    <a:pt x="17390" y="11035"/>
                    <a:pt x="17556" y="9974"/>
                    <a:pt x="17488" y="8913"/>
                  </a:cubicBezTo>
                  <a:cubicBezTo>
                    <a:pt x="17427" y="7858"/>
                    <a:pt x="17133" y="6827"/>
                    <a:pt x="16636" y="5889"/>
                  </a:cubicBezTo>
                  <a:cubicBezTo>
                    <a:pt x="16341" y="5478"/>
                    <a:pt x="15961" y="5140"/>
                    <a:pt x="15507" y="4901"/>
                  </a:cubicBezTo>
                  <a:cubicBezTo>
                    <a:pt x="15059" y="4668"/>
                    <a:pt x="14562" y="4545"/>
                    <a:pt x="14059" y="4539"/>
                  </a:cubicBezTo>
                  <a:cubicBezTo>
                    <a:pt x="11937" y="4864"/>
                    <a:pt x="9956" y="5815"/>
                    <a:pt x="8373" y="7269"/>
                  </a:cubicBezTo>
                  <a:cubicBezTo>
                    <a:pt x="6790" y="8723"/>
                    <a:pt x="5674" y="10612"/>
                    <a:pt x="5165" y="12698"/>
                  </a:cubicBezTo>
                  <a:cubicBezTo>
                    <a:pt x="4772" y="13685"/>
                    <a:pt x="4607" y="14753"/>
                    <a:pt x="4680" y="15814"/>
                  </a:cubicBezTo>
                  <a:cubicBezTo>
                    <a:pt x="4754" y="16875"/>
                    <a:pt x="5067" y="17906"/>
                    <a:pt x="5594" y="18832"/>
                  </a:cubicBezTo>
                  <a:cubicBezTo>
                    <a:pt x="5870" y="19243"/>
                    <a:pt x="6244" y="19580"/>
                    <a:pt x="6686" y="19819"/>
                  </a:cubicBezTo>
                  <a:cubicBezTo>
                    <a:pt x="7122" y="20052"/>
                    <a:pt x="7612" y="20175"/>
                    <a:pt x="8109" y="20181"/>
                  </a:cubicBezTo>
                  <a:lnTo>
                    <a:pt x="8293" y="20181"/>
                  </a:lnTo>
                  <a:close/>
                </a:path>
              </a:pathLst>
            </a:custGeom>
            <a:solidFill>
              <a:srgbClr val="0E0E0E"/>
            </a:solidFill>
            <a:ln w="6134" cap="flat">
              <a:noFill/>
              <a:prstDash val="solid"/>
              <a:miter/>
            </a:ln>
          </p:spPr>
          <p:txBody>
            <a:bodyPr rtlCol="0" anchor="ctr"/>
            <a:lstStyle/>
            <a:p>
              <a:endParaRPr lang="en-AU"/>
            </a:p>
          </p:txBody>
        </p:sp>
        <p:sp>
          <p:nvSpPr>
            <p:cNvPr id="534" name="Freeform: Shape 533">
              <a:extLst>
                <a:ext uri="{FF2B5EF4-FFF2-40B4-BE49-F238E27FC236}">
                  <a16:creationId xmlns:a16="http://schemas.microsoft.com/office/drawing/2014/main" id="{1D7464DE-7927-4F30-923B-EDE9BEA11D99}"/>
                </a:ext>
              </a:extLst>
            </p:cNvPr>
            <p:cNvSpPr/>
            <p:nvPr/>
          </p:nvSpPr>
          <p:spPr>
            <a:xfrm>
              <a:off x="5832983" y="1755230"/>
              <a:ext cx="17395" cy="20181"/>
            </a:xfrm>
            <a:custGeom>
              <a:avLst/>
              <a:gdLst>
                <a:gd name="connsiteX0" fmla="*/ 5657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27 w 17395"/>
                <a:gd name="connsiteY4" fmla="*/ 3128 h 20181"/>
                <a:gd name="connsiteX5" fmla="*/ 566 w 17395"/>
                <a:gd name="connsiteY5" fmla="*/ 9753 h 20181"/>
                <a:gd name="connsiteX6" fmla="*/ 5657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7" y="20181"/>
                  </a:moveTo>
                  <a:cubicBezTo>
                    <a:pt x="8295" y="19887"/>
                    <a:pt x="10774" y="18795"/>
                    <a:pt x="12767" y="17053"/>
                  </a:cubicBezTo>
                  <a:cubicBezTo>
                    <a:pt x="14761" y="15311"/>
                    <a:pt x="16178" y="12998"/>
                    <a:pt x="16822" y="10428"/>
                  </a:cubicBezTo>
                  <a:cubicBezTo>
                    <a:pt x="18539" y="4846"/>
                    <a:pt x="16270" y="184"/>
                    <a:pt x="11730" y="0"/>
                  </a:cubicBezTo>
                  <a:cubicBezTo>
                    <a:pt x="9099" y="294"/>
                    <a:pt x="6621" y="1386"/>
                    <a:pt x="4627" y="3128"/>
                  </a:cubicBezTo>
                  <a:cubicBezTo>
                    <a:pt x="2627" y="4877"/>
                    <a:pt x="1216" y="7183"/>
                    <a:pt x="566" y="9753"/>
                  </a:cubicBezTo>
                  <a:cubicBezTo>
                    <a:pt x="-1151" y="15335"/>
                    <a:pt x="1180" y="19997"/>
                    <a:pt x="5657" y="20181"/>
                  </a:cubicBezTo>
                  <a:close/>
                </a:path>
              </a:pathLst>
            </a:custGeom>
            <a:solidFill>
              <a:srgbClr val="161616"/>
            </a:solidFill>
            <a:ln w="6134" cap="flat">
              <a:noFill/>
              <a:prstDash val="solid"/>
              <a:miter/>
            </a:ln>
          </p:spPr>
          <p:txBody>
            <a:bodyPr rtlCol="0" anchor="ctr"/>
            <a:lstStyle/>
            <a:p>
              <a:endParaRPr lang="en-AU"/>
            </a:p>
          </p:txBody>
        </p:sp>
        <p:sp>
          <p:nvSpPr>
            <p:cNvPr id="535" name="Freeform: Shape 534">
              <a:extLst>
                <a:ext uri="{FF2B5EF4-FFF2-40B4-BE49-F238E27FC236}">
                  <a16:creationId xmlns:a16="http://schemas.microsoft.com/office/drawing/2014/main" id="{0D618E44-E70A-4977-A37D-301F345E71C0}"/>
                </a:ext>
              </a:extLst>
            </p:cNvPr>
            <p:cNvSpPr/>
            <p:nvPr/>
          </p:nvSpPr>
          <p:spPr>
            <a:xfrm>
              <a:off x="5830595" y="1752961"/>
              <a:ext cx="22066" cy="24782"/>
            </a:xfrm>
            <a:custGeom>
              <a:avLst/>
              <a:gdLst>
                <a:gd name="connsiteX0" fmla="*/ 8291 w 22066"/>
                <a:gd name="connsiteY0" fmla="*/ 24782 h 24782"/>
                <a:gd name="connsiteX1" fmla="*/ 7923 w 22066"/>
                <a:gd name="connsiteY1" fmla="*/ 24782 h 24782"/>
                <a:gd name="connsiteX2" fmla="*/ 4457 w 22066"/>
                <a:gd name="connsiteY2" fmla="*/ 23862 h 24782"/>
                <a:gd name="connsiteX3" fmla="*/ 1788 w 22066"/>
                <a:gd name="connsiteY3" fmla="*/ 21470 h 24782"/>
                <a:gd name="connsiteX4" fmla="*/ 71 w 22066"/>
                <a:gd name="connsiteY4" fmla="*/ 16569 h 24782"/>
                <a:gd name="connsiteX5" fmla="*/ 684 w 22066"/>
                <a:gd name="connsiteY5" fmla="*/ 11410 h 24782"/>
                <a:gd name="connsiteX6" fmla="*/ 5561 w 22066"/>
                <a:gd name="connsiteY6" fmla="*/ 3490 h 24782"/>
                <a:gd name="connsiteX7" fmla="*/ 14179 w 22066"/>
                <a:gd name="connsiteY7" fmla="*/ 0 h 24782"/>
                <a:gd name="connsiteX8" fmla="*/ 17639 w 22066"/>
                <a:gd name="connsiteY8" fmla="*/ 890 h 24782"/>
                <a:gd name="connsiteX9" fmla="*/ 20313 w 22066"/>
                <a:gd name="connsiteY9" fmla="*/ 3251 h 24782"/>
                <a:gd name="connsiteX10" fmla="*/ 22006 w 22066"/>
                <a:gd name="connsiteY10" fmla="*/ 8159 h 24782"/>
                <a:gd name="connsiteX11" fmla="*/ 21356 w 22066"/>
                <a:gd name="connsiteY11" fmla="*/ 13311 h 24782"/>
                <a:gd name="connsiteX12" fmla="*/ 16596 w 22066"/>
                <a:gd name="connsiteY12" fmla="*/ 21065 h 24782"/>
                <a:gd name="connsiteX13" fmla="*/ 8291 w 22066"/>
                <a:gd name="connsiteY13" fmla="*/ 24782 h 24782"/>
                <a:gd name="connsiteX14" fmla="*/ 8291 w 22066"/>
                <a:gd name="connsiteY14" fmla="*/ 20181 h 24782"/>
                <a:gd name="connsiteX15" fmla="*/ 13952 w 22066"/>
                <a:gd name="connsiteY15" fmla="*/ 17427 h 24782"/>
                <a:gd name="connsiteX16" fmla="*/ 17185 w 22066"/>
                <a:gd name="connsiteY16" fmla="*/ 12023 h 24782"/>
                <a:gd name="connsiteX17" fmla="*/ 17676 w 22066"/>
                <a:gd name="connsiteY17" fmla="*/ 8913 h 24782"/>
                <a:gd name="connsiteX18" fmla="*/ 16817 w 22066"/>
                <a:gd name="connsiteY18" fmla="*/ 5889 h 24782"/>
                <a:gd name="connsiteX19" fmla="*/ 15694 w 22066"/>
                <a:gd name="connsiteY19" fmla="*/ 4901 h 24782"/>
                <a:gd name="connsiteX20" fmla="*/ 14241 w 22066"/>
                <a:gd name="connsiteY20" fmla="*/ 4539 h 24782"/>
                <a:gd name="connsiteX21" fmla="*/ 8554 w 22066"/>
                <a:gd name="connsiteY21" fmla="*/ 7269 h 24782"/>
                <a:gd name="connsiteX22" fmla="*/ 5346 w 22066"/>
                <a:gd name="connsiteY22" fmla="*/ 12698 h 24782"/>
                <a:gd name="connsiteX23" fmla="*/ 4868 w 22066"/>
                <a:gd name="connsiteY23" fmla="*/ 15814 h 24782"/>
                <a:gd name="connsiteX24" fmla="*/ 5775 w 22066"/>
                <a:gd name="connsiteY24" fmla="*/ 18832 h 24782"/>
                <a:gd name="connsiteX25" fmla="*/ 6775 w 22066"/>
                <a:gd name="connsiteY25" fmla="*/ 19820 h 24782"/>
                <a:gd name="connsiteX26" fmla="*/ 8106 w 22066"/>
                <a:gd name="connsiteY26" fmla="*/ 20243 h 24782"/>
                <a:gd name="connsiteX27" fmla="*/ 8291 w 22066"/>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91" y="24782"/>
                  </a:moveTo>
                  <a:lnTo>
                    <a:pt x="7923" y="24782"/>
                  </a:lnTo>
                  <a:cubicBezTo>
                    <a:pt x="6714" y="24751"/>
                    <a:pt x="5524" y="24439"/>
                    <a:pt x="4457" y="23862"/>
                  </a:cubicBezTo>
                  <a:cubicBezTo>
                    <a:pt x="3389" y="23285"/>
                    <a:pt x="2475" y="22470"/>
                    <a:pt x="1788" y="21470"/>
                  </a:cubicBezTo>
                  <a:cubicBezTo>
                    <a:pt x="850" y="19991"/>
                    <a:pt x="261" y="18311"/>
                    <a:pt x="71" y="16569"/>
                  </a:cubicBezTo>
                  <a:cubicBezTo>
                    <a:pt x="-125" y="14826"/>
                    <a:pt x="89" y="13060"/>
                    <a:pt x="684" y="11410"/>
                  </a:cubicBezTo>
                  <a:cubicBezTo>
                    <a:pt x="1426" y="8318"/>
                    <a:pt x="3132" y="5539"/>
                    <a:pt x="5561" y="3490"/>
                  </a:cubicBezTo>
                  <a:cubicBezTo>
                    <a:pt x="7990" y="1435"/>
                    <a:pt x="11008" y="215"/>
                    <a:pt x="14179" y="0"/>
                  </a:cubicBezTo>
                  <a:cubicBezTo>
                    <a:pt x="15388" y="19"/>
                    <a:pt x="16572" y="325"/>
                    <a:pt x="17639" y="890"/>
                  </a:cubicBezTo>
                  <a:cubicBezTo>
                    <a:pt x="18700" y="1454"/>
                    <a:pt x="19620" y="2264"/>
                    <a:pt x="20313" y="3251"/>
                  </a:cubicBezTo>
                  <a:cubicBezTo>
                    <a:pt x="21246" y="4736"/>
                    <a:pt x="21823" y="6416"/>
                    <a:pt x="22006" y="8159"/>
                  </a:cubicBezTo>
                  <a:cubicBezTo>
                    <a:pt x="22184" y="9907"/>
                    <a:pt x="21964" y="11667"/>
                    <a:pt x="21356" y="13311"/>
                  </a:cubicBezTo>
                  <a:cubicBezTo>
                    <a:pt x="20590" y="16317"/>
                    <a:pt x="18933" y="19022"/>
                    <a:pt x="16596" y="21065"/>
                  </a:cubicBezTo>
                  <a:cubicBezTo>
                    <a:pt x="14265" y="23114"/>
                    <a:pt x="11370" y="24408"/>
                    <a:pt x="8291" y="24782"/>
                  </a:cubicBezTo>
                  <a:close/>
                  <a:moveTo>
                    <a:pt x="8291" y="20181"/>
                  </a:moveTo>
                  <a:cubicBezTo>
                    <a:pt x="10407" y="19832"/>
                    <a:pt x="12376" y="18875"/>
                    <a:pt x="13952" y="17427"/>
                  </a:cubicBezTo>
                  <a:cubicBezTo>
                    <a:pt x="15535" y="15973"/>
                    <a:pt x="16657" y="14103"/>
                    <a:pt x="17185" y="12023"/>
                  </a:cubicBezTo>
                  <a:cubicBezTo>
                    <a:pt x="17572" y="11035"/>
                    <a:pt x="17737" y="9974"/>
                    <a:pt x="17676" y="8913"/>
                  </a:cubicBezTo>
                  <a:cubicBezTo>
                    <a:pt x="17608" y="7858"/>
                    <a:pt x="17320" y="6827"/>
                    <a:pt x="16817" y="5889"/>
                  </a:cubicBezTo>
                  <a:cubicBezTo>
                    <a:pt x="16529" y="5478"/>
                    <a:pt x="16142" y="5141"/>
                    <a:pt x="15694" y="4901"/>
                  </a:cubicBezTo>
                  <a:cubicBezTo>
                    <a:pt x="15247" y="4668"/>
                    <a:pt x="14750" y="4545"/>
                    <a:pt x="14241" y="4539"/>
                  </a:cubicBezTo>
                  <a:cubicBezTo>
                    <a:pt x="12118" y="4864"/>
                    <a:pt x="10143" y="5815"/>
                    <a:pt x="8554" y="7269"/>
                  </a:cubicBezTo>
                  <a:cubicBezTo>
                    <a:pt x="6972" y="8723"/>
                    <a:pt x="5855" y="10612"/>
                    <a:pt x="5346" y="12698"/>
                  </a:cubicBezTo>
                  <a:cubicBezTo>
                    <a:pt x="4954" y="13685"/>
                    <a:pt x="4788" y="14753"/>
                    <a:pt x="4868" y="15814"/>
                  </a:cubicBezTo>
                  <a:cubicBezTo>
                    <a:pt x="4941" y="16875"/>
                    <a:pt x="5254" y="17906"/>
                    <a:pt x="5775" y="18832"/>
                  </a:cubicBezTo>
                  <a:cubicBezTo>
                    <a:pt x="6027" y="19237"/>
                    <a:pt x="6370" y="19574"/>
                    <a:pt x="6775" y="19820"/>
                  </a:cubicBezTo>
                  <a:cubicBezTo>
                    <a:pt x="7180" y="20065"/>
                    <a:pt x="7634" y="20206"/>
                    <a:pt x="8106" y="20243"/>
                  </a:cubicBezTo>
                  <a:lnTo>
                    <a:pt x="8291" y="20181"/>
                  </a:lnTo>
                  <a:close/>
                </a:path>
              </a:pathLst>
            </a:custGeom>
            <a:solidFill>
              <a:srgbClr val="0E0E0E"/>
            </a:solidFill>
            <a:ln w="6134" cap="flat">
              <a:noFill/>
              <a:prstDash val="solid"/>
              <a:miter/>
            </a:ln>
          </p:spPr>
          <p:txBody>
            <a:bodyPr rtlCol="0" anchor="ctr"/>
            <a:lstStyle/>
            <a:p>
              <a:endParaRPr lang="en-AU"/>
            </a:p>
          </p:txBody>
        </p:sp>
        <p:sp>
          <p:nvSpPr>
            <p:cNvPr id="536" name="Freeform: Shape 535">
              <a:extLst>
                <a:ext uri="{FF2B5EF4-FFF2-40B4-BE49-F238E27FC236}">
                  <a16:creationId xmlns:a16="http://schemas.microsoft.com/office/drawing/2014/main" id="{65B8D3B2-E69F-46AD-BC02-76645CD4D2C0}"/>
                </a:ext>
              </a:extLst>
            </p:cNvPr>
            <p:cNvSpPr/>
            <p:nvPr/>
          </p:nvSpPr>
          <p:spPr>
            <a:xfrm>
              <a:off x="5869727" y="1756641"/>
              <a:ext cx="17395" cy="20181"/>
            </a:xfrm>
            <a:custGeom>
              <a:avLst/>
              <a:gdLst>
                <a:gd name="connsiteX0" fmla="*/ 5657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02 w 17395"/>
                <a:gd name="connsiteY4" fmla="*/ 3110 h 20181"/>
                <a:gd name="connsiteX5" fmla="*/ 566 w 17395"/>
                <a:gd name="connsiteY5" fmla="*/ 9753 h 20181"/>
                <a:gd name="connsiteX6" fmla="*/ 5657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7" y="20181"/>
                  </a:moveTo>
                  <a:cubicBezTo>
                    <a:pt x="8289" y="19887"/>
                    <a:pt x="10774" y="18795"/>
                    <a:pt x="12767" y="17053"/>
                  </a:cubicBezTo>
                  <a:cubicBezTo>
                    <a:pt x="14761" y="15311"/>
                    <a:pt x="16178" y="12998"/>
                    <a:pt x="16822" y="10428"/>
                  </a:cubicBezTo>
                  <a:cubicBezTo>
                    <a:pt x="18539" y="4846"/>
                    <a:pt x="16270" y="184"/>
                    <a:pt x="11730" y="0"/>
                  </a:cubicBezTo>
                  <a:cubicBezTo>
                    <a:pt x="9092" y="276"/>
                    <a:pt x="6602" y="1362"/>
                    <a:pt x="4602" y="3110"/>
                  </a:cubicBezTo>
                  <a:cubicBezTo>
                    <a:pt x="2609" y="4858"/>
                    <a:pt x="1198" y="7177"/>
                    <a:pt x="566" y="9753"/>
                  </a:cubicBezTo>
                  <a:cubicBezTo>
                    <a:pt x="-1151" y="15335"/>
                    <a:pt x="1180" y="19997"/>
                    <a:pt x="5657" y="20181"/>
                  </a:cubicBezTo>
                  <a:close/>
                </a:path>
              </a:pathLst>
            </a:custGeom>
            <a:solidFill>
              <a:srgbClr val="161616"/>
            </a:solidFill>
            <a:ln w="6134" cap="flat">
              <a:noFill/>
              <a:prstDash val="solid"/>
              <a:miter/>
            </a:ln>
          </p:spPr>
          <p:txBody>
            <a:bodyPr rtlCol="0" anchor="ctr"/>
            <a:lstStyle/>
            <a:p>
              <a:endParaRPr lang="en-AU"/>
            </a:p>
          </p:txBody>
        </p:sp>
        <p:sp>
          <p:nvSpPr>
            <p:cNvPr id="537" name="Freeform: Shape 536">
              <a:extLst>
                <a:ext uri="{FF2B5EF4-FFF2-40B4-BE49-F238E27FC236}">
                  <a16:creationId xmlns:a16="http://schemas.microsoft.com/office/drawing/2014/main" id="{0FCCF0E0-5A48-485E-BEE5-E9056DB76BFE}"/>
                </a:ext>
              </a:extLst>
            </p:cNvPr>
            <p:cNvSpPr/>
            <p:nvPr/>
          </p:nvSpPr>
          <p:spPr>
            <a:xfrm>
              <a:off x="5867336" y="1754556"/>
              <a:ext cx="22066" cy="24782"/>
            </a:xfrm>
            <a:custGeom>
              <a:avLst/>
              <a:gdLst>
                <a:gd name="connsiteX0" fmla="*/ 8293 w 22066"/>
                <a:gd name="connsiteY0" fmla="*/ 24782 h 24782"/>
                <a:gd name="connsiteX1" fmla="*/ 7925 w 22066"/>
                <a:gd name="connsiteY1" fmla="*/ 24782 h 24782"/>
                <a:gd name="connsiteX2" fmla="*/ 4453 w 22066"/>
                <a:gd name="connsiteY2" fmla="*/ 23917 h 24782"/>
                <a:gd name="connsiteX3" fmla="*/ 1791 w 22066"/>
                <a:gd name="connsiteY3" fmla="*/ 21531 h 24782"/>
                <a:gd name="connsiteX4" fmla="*/ 67 w 22066"/>
                <a:gd name="connsiteY4" fmla="*/ 16630 h 24782"/>
                <a:gd name="connsiteX5" fmla="*/ 687 w 22066"/>
                <a:gd name="connsiteY5" fmla="*/ 11471 h 24782"/>
                <a:gd name="connsiteX6" fmla="*/ 5564 w 22066"/>
                <a:gd name="connsiteY6" fmla="*/ 3533 h 24782"/>
                <a:gd name="connsiteX7" fmla="*/ 14182 w 22066"/>
                <a:gd name="connsiteY7" fmla="*/ 0 h 24782"/>
                <a:gd name="connsiteX8" fmla="*/ 17636 w 22066"/>
                <a:gd name="connsiteY8" fmla="*/ 939 h 24782"/>
                <a:gd name="connsiteX9" fmla="*/ 20316 w 22066"/>
                <a:gd name="connsiteY9" fmla="*/ 3313 h 24782"/>
                <a:gd name="connsiteX10" fmla="*/ 22003 w 22066"/>
                <a:gd name="connsiteY10" fmla="*/ 8220 h 24782"/>
                <a:gd name="connsiteX11" fmla="*/ 21359 w 22066"/>
                <a:gd name="connsiteY11" fmla="*/ 13372 h 24782"/>
                <a:gd name="connsiteX12" fmla="*/ 16587 w 22066"/>
                <a:gd name="connsiteY12" fmla="*/ 21089 h 24782"/>
                <a:gd name="connsiteX13" fmla="*/ 8293 w 22066"/>
                <a:gd name="connsiteY13" fmla="*/ 24782 h 24782"/>
                <a:gd name="connsiteX14" fmla="*/ 13875 w 22066"/>
                <a:gd name="connsiteY14" fmla="*/ 4539 h 24782"/>
                <a:gd name="connsiteX15" fmla="*/ 8355 w 22066"/>
                <a:gd name="connsiteY15" fmla="*/ 7257 h 24782"/>
                <a:gd name="connsiteX16" fmla="*/ 5165 w 22066"/>
                <a:gd name="connsiteY16" fmla="*/ 12514 h 24782"/>
                <a:gd name="connsiteX17" fmla="*/ 4705 w 22066"/>
                <a:gd name="connsiteY17" fmla="*/ 15630 h 24782"/>
                <a:gd name="connsiteX18" fmla="*/ 5594 w 22066"/>
                <a:gd name="connsiteY18" fmla="*/ 18648 h 24782"/>
                <a:gd name="connsiteX19" fmla="*/ 6680 w 22066"/>
                <a:gd name="connsiteY19" fmla="*/ 19642 h 24782"/>
                <a:gd name="connsiteX20" fmla="*/ 8109 w 22066"/>
                <a:gd name="connsiteY20" fmla="*/ 19997 h 24782"/>
                <a:gd name="connsiteX21" fmla="*/ 13777 w 22066"/>
                <a:gd name="connsiteY21" fmla="*/ 17219 h 24782"/>
                <a:gd name="connsiteX22" fmla="*/ 17065 w 22066"/>
                <a:gd name="connsiteY22" fmla="*/ 11839 h 24782"/>
                <a:gd name="connsiteX23" fmla="*/ 17501 w 22066"/>
                <a:gd name="connsiteY23" fmla="*/ 8723 h 24782"/>
                <a:gd name="connsiteX24" fmla="*/ 16636 w 22066"/>
                <a:gd name="connsiteY24" fmla="*/ 5705 h 24782"/>
                <a:gd name="connsiteX25" fmla="*/ 15513 w 22066"/>
                <a:gd name="connsiteY25" fmla="*/ 4717 h 24782"/>
                <a:gd name="connsiteX26" fmla="*/ 14059 w 22066"/>
                <a:gd name="connsiteY26" fmla="*/ 4355 h 24782"/>
                <a:gd name="connsiteX27" fmla="*/ 13875 w 22066"/>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93" y="24782"/>
                  </a:moveTo>
                  <a:lnTo>
                    <a:pt x="7925" y="24782"/>
                  </a:lnTo>
                  <a:cubicBezTo>
                    <a:pt x="6717" y="24782"/>
                    <a:pt x="5527" y="24481"/>
                    <a:pt x="4453" y="23917"/>
                  </a:cubicBezTo>
                  <a:cubicBezTo>
                    <a:pt x="3386" y="23353"/>
                    <a:pt x="2472" y="22531"/>
                    <a:pt x="1791" y="21531"/>
                  </a:cubicBezTo>
                  <a:cubicBezTo>
                    <a:pt x="852" y="20046"/>
                    <a:pt x="264" y="18372"/>
                    <a:pt x="67" y="16630"/>
                  </a:cubicBezTo>
                  <a:cubicBezTo>
                    <a:pt x="-123" y="14881"/>
                    <a:pt x="92" y="13121"/>
                    <a:pt x="687" y="11471"/>
                  </a:cubicBezTo>
                  <a:cubicBezTo>
                    <a:pt x="1429" y="8373"/>
                    <a:pt x="3140" y="5594"/>
                    <a:pt x="5564" y="3533"/>
                  </a:cubicBezTo>
                  <a:cubicBezTo>
                    <a:pt x="7993" y="1472"/>
                    <a:pt x="11005" y="233"/>
                    <a:pt x="14182" y="0"/>
                  </a:cubicBezTo>
                  <a:cubicBezTo>
                    <a:pt x="15390" y="43"/>
                    <a:pt x="16574" y="362"/>
                    <a:pt x="17636" y="939"/>
                  </a:cubicBezTo>
                  <a:cubicBezTo>
                    <a:pt x="18703" y="1509"/>
                    <a:pt x="19617" y="2325"/>
                    <a:pt x="20316" y="3313"/>
                  </a:cubicBezTo>
                  <a:cubicBezTo>
                    <a:pt x="21249" y="4797"/>
                    <a:pt x="21825" y="6478"/>
                    <a:pt x="22003" y="8220"/>
                  </a:cubicBezTo>
                  <a:cubicBezTo>
                    <a:pt x="22187" y="9962"/>
                    <a:pt x="21966" y="11728"/>
                    <a:pt x="21359" y="13372"/>
                  </a:cubicBezTo>
                  <a:cubicBezTo>
                    <a:pt x="20580" y="16366"/>
                    <a:pt x="18918" y="19059"/>
                    <a:pt x="16587" y="21089"/>
                  </a:cubicBezTo>
                  <a:cubicBezTo>
                    <a:pt x="14256" y="23126"/>
                    <a:pt x="11366" y="24414"/>
                    <a:pt x="8293" y="24782"/>
                  </a:cubicBezTo>
                  <a:close/>
                  <a:moveTo>
                    <a:pt x="13875" y="4539"/>
                  </a:moveTo>
                  <a:cubicBezTo>
                    <a:pt x="11814" y="4901"/>
                    <a:pt x="9900" y="5840"/>
                    <a:pt x="8355" y="7257"/>
                  </a:cubicBezTo>
                  <a:cubicBezTo>
                    <a:pt x="6815" y="8668"/>
                    <a:pt x="5705" y="10489"/>
                    <a:pt x="5165" y="12514"/>
                  </a:cubicBezTo>
                  <a:cubicBezTo>
                    <a:pt x="4784" y="13507"/>
                    <a:pt x="4625" y="14569"/>
                    <a:pt x="4705" y="15630"/>
                  </a:cubicBezTo>
                  <a:cubicBezTo>
                    <a:pt x="4778" y="16685"/>
                    <a:pt x="5079" y="17715"/>
                    <a:pt x="5594" y="18648"/>
                  </a:cubicBezTo>
                  <a:cubicBezTo>
                    <a:pt x="5870" y="19065"/>
                    <a:pt x="6245" y="19402"/>
                    <a:pt x="6680" y="19642"/>
                  </a:cubicBezTo>
                  <a:cubicBezTo>
                    <a:pt x="7121" y="19875"/>
                    <a:pt x="7612" y="19997"/>
                    <a:pt x="8109" y="19997"/>
                  </a:cubicBezTo>
                  <a:cubicBezTo>
                    <a:pt x="10226" y="19629"/>
                    <a:pt x="12189" y="18666"/>
                    <a:pt x="13777" y="17219"/>
                  </a:cubicBezTo>
                  <a:cubicBezTo>
                    <a:pt x="15360" y="15777"/>
                    <a:pt x="16501" y="13906"/>
                    <a:pt x="17065" y="11839"/>
                  </a:cubicBezTo>
                  <a:cubicBezTo>
                    <a:pt x="17427" y="10845"/>
                    <a:pt x="17580" y="9784"/>
                    <a:pt x="17501" y="8723"/>
                  </a:cubicBezTo>
                  <a:cubicBezTo>
                    <a:pt x="17427" y="7668"/>
                    <a:pt x="17132" y="6637"/>
                    <a:pt x="16636" y="5705"/>
                  </a:cubicBezTo>
                  <a:cubicBezTo>
                    <a:pt x="16341" y="5288"/>
                    <a:pt x="15961" y="4950"/>
                    <a:pt x="15513" y="4717"/>
                  </a:cubicBezTo>
                  <a:cubicBezTo>
                    <a:pt x="15059" y="4484"/>
                    <a:pt x="14562" y="4361"/>
                    <a:pt x="14059" y="4355"/>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538" name="Freeform: Shape 537">
              <a:extLst>
                <a:ext uri="{FF2B5EF4-FFF2-40B4-BE49-F238E27FC236}">
                  <a16:creationId xmlns:a16="http://schemas.microsoft.com/office/drawing/2014/main" id="{F1FFFF4F-20DC-4A5C-BEA8-C7E678702E75}"/>
                </a:ext>
              </a:extLst>
            </p:cNvPr>
            <p:cNvSpPr/>
            <p:nvPr/>
          </p:nvSpPr>
          <p:spPr>
            <a:xfrm>
              <a:off x="5906470" y="1758052"/>
              <a:ext cx="17395" cy="20181"/>
            </a:xfrm>
            <a:custGeom>
              <a:avLst/>
              <a:gdLst>
                <a:gd name="connsiteX0" fmla="*/ 5658 w 17395"/>
                <a:gd name="connsiteY0" fmla="*/ 20181 h 20181"/>
                <a:gd name="connsiteX1" fmla="*/ 12767 w 17395"/>
                <a:gd name="connsiteY1" fmla="*/ 17053 h 20181"/>
                <a:gd name="connsiteX2" fmla="*/ 16822 w 17395"/>
                <a:gd name="connsiteY2" fmla="*/ 10428 h 20181"/>
                <a:gd name="connsiteX3" fmla="*/ 11730 w 17395"/>
                <a:gd name="connsiteY3" fmla="*/ 0 h 20181"/>
                <a:gd name="connsiteX4" fmla="*/ 4609 w 17395"/>
                <a:gd name="connsiteY4" fmla="*/ 3110 h 20181"/>
                <a:gd name="connsiteX5" fmla="*/ 566 w 17395"/>
                <a:gd name="connsiteY5" fmla="*/ 9753 h 20181"/>
                <a:gd name="connsiteX6" fmla="*/ 5658 w 17395"/>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5" h="20181">
                  <a:moveTo>
                    <a:pt x="5658" y="20181"/>
                  </a:moveTo>
                  <a:cubicBezTo>
                    <a:pt x="8289" y="19887"/>
                    <a:pt x="10774" y="18795"/>
                    <a:pt x="12767" y="17053"/>
                  </a:cubicBezTo>
                  <a:cubicBezTo>
                    <a:pt x="14760" y="15311"/>
                    <a:pt x="16178" y="12998"/>
                    <a:pt x="16822" y="10428"/>
                  </a:cubicBezTo>
                  <a:cubicBezTo>
                    <a:pt x="18539" y="4846"/>
                    <a:pt x="16270" y="184"/>
                    <a:pt x="11730" y="0"/>
                  </a:cubicBezTo>
                  <a:cubicBezTo>
                    <a:pt x="9093" y="276"/>
                    <a:pt x="6602" y="1362"/>
                    <a:pt x="4609" y="3110"/>
                  </a:cubicBezTo>
                  <a:cubicBezTo>
                    <a:pt x="2609" y="4858"/>
                    <a:pt x="1198" y="7177"/>
                    <a:pt x="566" y="9753"/>
                  </a:cubicBezTo>
                  <a:cubicBezTo>
                    <a:pt x="-1152" y="15151"/>
                    <a:pt x="1180" y="19997"/>
                    <a:pt x="5658" y="20181"/>
                  </a:cubicBezTo>
                  <a:close/>
                </a:path>
              </a:pathLst>
            </a:custGeom>
            <a:solidFill>
              <a:srgbClr val="161616"/>
            </a:solidFill>
            <a:ln w="6134" cap="flat">
              <a:noFill/>
              <a:prstDash val="solid"/>
              <a:miter/>
            </a:ln>
          </p:spPr>
          <p:txBody>
            <a:bodyPr rtlCol="0" anchor="ctr"/>
            <a:lstStyle/>
            <a:p>
              <a:endParaRPr lang="en-AU"/>
            </a:p>
          </p:txBody>
        </p:sp>
        <p:sp>
          <p:nvSpPr>
            <p:cNvPr id="539" name="Freeform: Shape 538">
              <a:extLst>
                <a:ext uri="{FF2B5EF4-FFF2-40B4-BE49-F238E27FC236}">
                  <a16:creationId xmlns:a16="http://schemas.microsoft.com/office/drawing/2014/main" id="{728F614B-6D51-46D2-9081-B21230686ED0}"/>
                </a:ext>
              </a:extLst>
            </p:cNvPr>
            <p:cNvSpPr/>
            <p:nvPr/>
          </p:nvSpPr>
          <p:spPr>
            <a:xfrm>
              <a:off x="5904079" y="1755783"/>
              <a:ext cx="22060" cy="24781"/>
            </a:xfrm>
            <a:custGeom>
              <a:avLst/>
              <a:gdLst>
                <a:gd name="connsiteX0" fmla="*/ 8294 w 22060"/>
                <a:gd name="connsiteY0" fmla="*/ 24782 h 24781"/>
                <a:gd name="connsiteX1" fmla="*/ 7926 w 22060"/>
                <a:gd name="connsiteY1" fmla="*/ 24782 h 24781"/>
                <a:gd name="connsiteX2" fmla="*/ 4454 w 22060"/>
                <a:gd name="connsiteY2" fmla="*/ 23917 h 24781"/>
                <a:gd name="connsiteX3" fmla="*/ 1792 w 22060"/>
                <a:gd name="connsiteY3" fmla="*/ 21531 h 24781"/>
                <a:gd name="connsiteX4" fmla="*/ 68 w 22060"/>
                <a:gd name="connsiteY4" fmla="*/ 16599 h 24781"/>
                <a:gd name="connsiteX5" fmla="*/ 688 w 22060"/>
                <a:gd name="connsiteY5" fmla="*/ 11409 h 24781"/>
                <a:gd name="connsiteX6" fmla="*/ 5626 w 22060"/>
                <a:gd name="connsiteY6" fmla="*/ 3564 h 24781"/>
                <a:gd name="connsiteX7" fmla="*/ 14183 w 22060"/>
                <a:gd name="connsiteY7" fmla="*/ 0 h 24781"/>
                <a:gd name="connsiteX8" fmla="*/ 17624 w 22060"/>
                <a:gd name="connsiteY8" fmla="*/ 920 h 24781"/>
                <a:gd name="connsiteX9" fmla="*/ 20317 w 22060"/>
                <a:gd name="connsiteY9" fmla="*/ 3251 h 24781"/>
                <a:gd name="connsiteX10" fmla="*/ 21998 w 22060"/>
                <a:gd name="connsiteY10" fmla="*/ 8189 h 24781"/>
                <a:gd name="connsiteX11" fmla="*/ 21360 w 22060"/>
                <a:gd name="connsiteY11" fmla="*/ 13372 h 24781"/>
                <a:gd name="connsiteX12" fmla="*/ 16587 w 22060"/>
                <a:gd name="connsiteY12" fmla="*/ 21089 h 24781"/>
                <a:gd name="connsiteX13" fmla="*/ 8294 w 22060"/>
                <a:gd name="connsiteY13" fmla="*/ 24782 h 24781"/>
                <a:gd name="connsiteX14" fmla="*/ 8294 w 22060"/>
                <a:gd name="connsiteY14" fmla="*/ 20181 h 24781"/>
                <a:gd name="connsiteX15" fmla="*/ 13956 w 22060"/>
                <a:gd name="connsiteY15" fmla="*/ 17427 h 24781"/>
                <a:gd name="connsiteX16" fmla="*/ 17189 w 22060"/>
                <a:gd name="connsiteY16" fmla="*/ 12023 h 24781"/>
                <a:gd name="connsiteX17" fmla="*/ 17673 w 22060"/>
                <a:gd name="connsiteY17" fmla="*/ 8913 h 24781"/>
                <a:gd name="connsiteX18" fmla="*/ 16821 w 22060"/>
                <a:gd name="connsiteY18" fmla="*/ 5889 h 24781"/>
                <a:gd name="connsiteX19" fmla="*/ 15692 w 22060"/>
                <a:gd name="connsiteY19" fmla="*/ 4901 h 24781"/>
                <a:gd name="connsiteX20" fmla="*/ 14244 w 22060"/>
                <a:gd name="connsiteY20" fmla="*/ 4539 h 24781"/>
                <a:gd name="connsiteX21" fmla="*/ 8558 w 22060"/>
                <a:gd name="connsiteY21" fmla="*/ 7269 h 24781"/>
                <a:gd name="connsiteX22" fmla="*/ 5350 w 22060"/>
                <a:gd name="connsiteY22" fmla="*/ 12698 h 24781"/>
                <a:gd name="connsiteX23" fmla="*/ 4865 w 22060"/>
                <a:gd name="connsiteY23" fmla="*/ 15814 h 24781"/>
                <a:gd name="connsiteX24" fmla="*/ 5779 w 22060"/>
                <a:gd name="connsiteY24" fmla="*/ 18832 h 24781"/>
                <a:gd name="connsiteX25" fmla="*/ 6871 w 22060"/>
                <a:gd name="connsiteY25" fmla="*/ 19819 h 24781"/>
                <a:gd name="connsiteX26" fmla="*/ 8294 w 22060"/>
                <a:gd name="connsiteY26"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0" h="24781">
                  <a:moveTo>
                    <a:pt x="8294" y="24782"/>
                  </a:moveTo>
                  <a:lnTo>
                    <a:pt x="7926" y="24782"/>
                  </a:lnTo>
                  <a:cubicBezTo>
                    <a:pt x="6717" y="24782"/>
                    <a:pt x="5521" y="24481"/>
                    <a:pt x="4454" y="23917"/>
                  </a:cubicBezTo>
                  <a:cubicBezTo>
                    <a:pt x="3387" y="23353"/>
                    <a:pt x="2473" y="22531"/>
                    <a:pt x="1792" y="21531"/>
                  </a:cubicBezTo>
                  <a:cubicBezTo>
                    <a:pt x="847" y="20040"/>
                    <a:pt x="258" y="18353"/>
                    <a:pt x="68" y="16599"/>
                  </a:cubicBezTo>
                  <a:cubicBezTo>
                    <a:pt x="-122" y="14845"/>
                    <a:pt x="86" y="13072"/>
                    <a:pt x="688" y="11409"/>
                  </a:cubicBezTo>
                  <a:cubicBezTo>
                    <a:pt x="1485" y="8349"/>
                    <a:pt x="3209" y="5607"/>
                    <a:pt x="5626" y="3564"/>
                  </a:cubicBezTo>
                  <a:cubicBezTo>
                    <a:pt x="8042" y="1521"/>
                    <a:pt x="11030" y="276"/>
                    <a:pt x="14183" y="0"/>
                  </a:cubicBezTo>
                  <a:cubicBezTo>
                    <a:pt x="15385" y="43"/>
                    <a:pt x="16557" y="362"/>
                    <a:pt x="17624" y="920"/>
                  </a:cubicBezTo>
                  <a:cubicBezTo>
                    <a:pt x="18685" y="1484"/>
                    <a:pt x="19605" y="2282"/>
                    <a:pt x="20317" y="3251"/>
                  </a:cubicBezTo>
                  <a:cubicBezTo>
                    <a:pt x="21243" y="4748"/>
                    <a:pt x="21820" y="6441"/>
                    <a:pt x="21998" y="8189"/>
                  </a:cubicBezTo>
                  <a:cubicBezTo>
                    <a:pt x="22182" y="9944"/>
                    <a:pt x="21961" y="11716"/>
                    <a:pt x="21360" y="13372"/>
                  </a:cubicBezTo>
                  <a:cubicBezTo>
                    <a:pt x="20581" y="16366"/>
                    <a:pt x="18918" y="19059"/>
                    <a:pt x="16587" y="21089"/>
                  </a:cubicBezTo>
                  <a:cubicBezTo>
                    <a:pt x="14256" y="23126"/>
                    <a:pt x="11367" y="24414"/>
                    <a:pt x="8294" y="24782"/>
                  </a:cubicBezTo>
                  <a:close/>
                  <a:moveTo>
                    <a:pt x="8294" y="20181"/>
                  </a:moveTo>
                  <a:cubicBezTo>
                    <a:pt x="10410" y="19832"/>
                    <a:pt x="12373" y="18875"/>
                    <a:pt x="13956" y="17427"/>
                  </a:cubicBezTo>
                  <a:cubicBezTo>
                    <a:pt x="15532" y="15973"/>
                    <a:pt x="16655" y="14096"/>
                    <a:pt x="17189" y="12023"/>
                  </a:cubicBezTo>
                  <a:cubicBezTo>
                    <a:pt x="17569" y="11035"/>
                    <a:pt x="17741" y="9974"/>
                    <a:pt x="17673" y="8913"/>
                  </a:cubicBezTo>
                  <a:cubicBezTo>
                    <a:pt x="17612" y="7858"/>
                    <a:pt x="17317" y="6821"/>
                    <a:pt x="16821" y="5889"/>
                  </a:cubicBezTo>
                  <a:cubicBezTo>
                    <a:pt x="16526" y="5478"/>
                    <a:pt x="16140" y="5140"/>
                    <a:pt x="15692" y="4901"/>
                  </a:cubicBezTo>
                  <a:cubicBezTo>
                    <a:pt x="15244" y="4668"/>
                    <a:pt x="14747" y="4545"/>
                    <a:pt x="14244" y="4539"/>
                  </a:cubicBezTo>
                  <a:cubicBezTo>
                    <a:pt x="12122" y="4864"/>
                    <a:pt x="10141" y="5815"/>
                    <a:pt x="8558" y="7269"/>
                  </a:cubicBezTo>
                  <a:cubicBezTo>
                    <a:pt x="6975" y="8723"/>
                    <a:pt x="5859" y="10612"/>
                    <a:pt x="5350" y="12698"/>
                  </a:cubicBezTo>
                  <a:cubicBezTo>
                    <a:pt x="4957" y="13685"/>
                    <a:pt x="4792" y="14753"/>
                    <a:pt x="4865" y="15814"/>
                  </a:cubicBezTo>
                  <a:cubicBezTo>
                    <a:pt x="4939" y="16875"/>
                    <a:pt x="5251" y="17905"/>
                    <a:pt x="5779" y="18832"/>
                  </a:cubicBezTo>
                  <a:cubicBezTo>
                    <a:pt x="6055" y="19243"/>
                    <a:pt x="6429" y="19580"/>
                    <a:pt x="6871" y="19819"/>
                  </a:cubicBezTo>
                  <a:cubicBezTo>
                    <a:pt x="7306" y="20052"/>
                    <a:pt x="7797" y="20175"/>
                    <a:pt x="8294" y="20181"/>
                  </a:cubicBezTo>
                  <a:close/>
                </a:path>
              </a:pathLst>
            </a:custGeom>
            <a:solidFill>
              <a:srgbClr val="0E0E0E"/>
            </a:solidFill>
            <a:ln w="6134" cap="flat">
              <a:noFill/>
              <a:prstDash val="solid"/>
              <a:miter/>
            </a:ln>
          </p:spPr>
          <p:txBody>
            <a:bodyPr rtlCol="0" anchor="ctr"/>
            <a:lstStyle/>
            <a:p>
              <a:endParaRPr lang="en-AU"/>
            </a:p>
          </p:txBody>
        </p:sp>
        <p:sp>
          <p:nvSpPr>
            <p:cNvPr id="540" name="Freeform: Shape 539">
              <a:extLst>
                <a:ext uri="{FF2B5EF4-FFF2-40B4-BE49-F238E27FC236}">
                  <a16:creationId xmlns:a16="http://schemas.microsoft.com/office/drawing/2014/main" id="{B609A955-FCEC-49B7-BCD6-70E4186DA846}"/>
                </a:ext>
              </a:extLst>
            </p:cNvPr>
            <p:cNvSpPr/>
            <p:nvPr/>
          </p:nvSpPr>
          <p:spPr>
            <a:xfrm>
              <a:off x="5673754" y="1783754"/>
              <a:ext cx="1620" cy="8096"/>
            </a:xfrm>
            <a:custGeom>
              <a:avLst/>
              <a:gdLst>
                <a:gd name="connsiteX0" fmla="*/ 0 w 1620"/>
                <a:gd name="connsiteY0" fmla="*/ 0 h 8096"/>
                <a:gd name="connsiteX1" fmla="*/ 1104 w 1620"/>
                <a:gd name="connsiteY1" fmla="*/ 8097 h 8096"/>
                <a:gd name="connsiteX2" fmla="*/ 1540 w 1620"/>
                <a:gd name="connsiteY2" fmla="*/ 3914 h 8096"/>
                <a:gd name="connsiteX3" fmla="*/ 0 w 1620"/>
                <a:gd name="connsiteY3" fmla="*/ 0 h 8096"/>
              </a:gdLst>
              <a:ahLst/>
              <a:cxnLst>
                <a:cxn ang="0">
                  <a:pos x="connsiteX0" y="connsiteY0"/>
                </a:cxn>
                <a:cxn ang="0">
                  <a:pos x="connsiteX1" y="connsiteY1"/>
                </a:cxn>
                <a:cxn ang="0">
                  <a:pos x="connsiteX2" y="connsiteY2"/>
                </a:cxn>
                <a:cxn ang="0">
                  <a:pos x="connsiteX3" y="connsiteY3"/>
                </a:cxn>
              </a:cxnLst>
              <a:rect l="l" t="t" r="r" b="b"/>
              <a:pathLst>
                <a:path w="1620" h="8096">
                  <a:moveTo>
                    <a:pt x="0" y="0"/>
                  </a:moveTo>
                  <a:lnTo>
                    <a:pt x="1104" y="8097"/>
                  </a:lnTo>
                  <a:cubicBezTo>
                    <a:pt x="1583" y="6760"/>
                    <a:pt x="1730" y="5324"/>
                    <a:pt x="1540" y="3914"/>
                  </a:cubicBezTo>
                  <a:cubicBezTo>
                    <a:pt x="1343" y="2503"/>
                    <a:pt x="816" y="1166"/>
                    <a:pt x="0" y="0"/>
                  </a:cubicBezTo>
                  <a:close/>
                </a:path>
              </a:pathLst>
            </a:custGeom>
            <a:solidFill>
              <a:srgbClr val="161616"/>
            </a:solidFill>
            <a:ln w="6134" cap="flat">
              <a:noFill/>
              <a:prstDash val="solid"/>
              <a:miter/>
            </a:ln>
          </p:spPr>
          <p:txBody>
            <a:bodyPr rtlCol="0" anchor="ctr"/>
            <a:lstStyle/>
            <a:p>
              <a:endParaRPr lang="en-AU"/>
            </a:p>
          </p:txBody>
        </p:sp>
        <p:sp>
          <p:nvSpPr>
            <p:cNvPr id="541" name="Freeform: Shape 540">
              <a:extLst>
                <a:ext uri="{FF2B5EF4-FFF2-40B4-BE49-F238E27FC236}">
                  <a16:creationId xmlns:a16="http://schemas.microsoft.com/office/drawing/2014/main" id="{9BA7E46F-4A4E-40F8-B6A3-268CF77B4CE8}"/>
                </a:ext>
              </a:extLst>
            </p:cNvPr>
            <p:cNvSpPr/>
            <p:nvPr/>
          </p:nvSpPr>
          <p:spPr>
            <a:xfrm>
              <a:off x="5671832" y="1781477"/>
              <a:ext cx="6267" cy="12710"/>
            </a:xfrm>
            <a:custGeom>
              <a:avLst/>
              <a:gdLst>
                <a:gd name="connsiteX0" fmla="*/ 3271 w 6267"/>
                <a:gd name="connsiteY0" fmla="*/ 12705 h 12710"/>
                <a:gd name="connsiteX1" fmla="*/ 1848 w 6267"/>
                <a:gd name="connsiteY1" fmla="*/ 12085 h 12710"/>
                <a:gd name="connsiteX2" fmla="*/ 1186 w 6267"/>
                <a:gd name="connsiteY2" fmla="*/ 10681 h 12710"/>
                <a:gd name="connsiteX3" fmla="*/ 20 w 6267"/>
                <a:gd name="connsiteY3" fmla="*/ 2645 h 12710"/>
                <a:gd name="connsiteX4" fmla="*/ 315 w 6267"/>
                <a:gd name="connsiteY4" fmla="*/ 1179 h 12710"/>
                <a:gd name="connsiteX5" fmla="*/ 1431 w 6267"/>
                <a:gd name="connsiteY5" fmla="*/ 191 h 12710"/>
                <a:gd name="connsiteX6" fmla="*/ 2897 w 6267"/>
                <a:gd name="connsiteY6" fmla="*/ 68 h 12710"/>
                <a:gd name="connsiteX7" fmla="*/ 4130 w 6267"/>
                <a:gd name="connsiteY7" fmla="*/ 866 h 12710"/>
                <a:gd name="connsiteX8" fmla="*/ 6142 w 6267"/>
                <a:gd name="connsiteY8" fmla="*/ 5767 h 12710"/>
                <a:gd name="connsiteX9" fmla="*/ 5663 w 6267"/>
                <a:gd name="connsiteY9" fmla="*/ 11049 h 12710"/>
                <a:gd name="connsiteX10" fmla="*/ 4762 w 6267"/>
                <a:gd name="connsiteY10" fmla="*/ 12294 h 12710"/>
                <a:gd name="connsiteX11" fmla="*/ 3271 w 6267"/>
                <a:gd name="connsiteY11" fmla="*/ 12705 h 1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7" h="12710">
                  <a:moveTo>
                    <a:pt x="3271" y="12705"/>
                  </a:moveTo>
                  <a:cubicBezTo>
                    <a:pt x="2737" y="12674"/>
                    <a:pt x="2234" y="12453"/>
                    <a:pt x="1848" y="12085"/>
                  </a:cubicBezTo>
                  <a:cubicBezTo>
                    <a:pt x="1468" y="11711"/>
                    <a:pt x="1228" y="11214"/>
                    <a:pt x="1186" y="10681"/>
                  </a:cubicBezTo>
                  <a:lnTo>
                    <a:pt x="20" y="2645"/>
                  </a:lnTo>
                  <a:cubicBezTo>
                    <a:pt x="-48" y="2136"/>
                    <a:pt x="57" y="1621"/>
                    <a:pt x="315" y="1179"/>
                  </a:cubicBezTo>
                  <a:cubicBezTo>
                    <a:pt x="566" y="737"/>
                    <a:pt x="959" y="387"/>
                    <a:pt x="1431" y="191"/>
                  </a:cubicBezTo>
                  <a:cubicBezTo>
                    <a:pt x="1891" y="-11"/>
                    <a:pt x="2406" y="-54"/>
                    <a:pt x="2897" y="68"/>
                  </a:cubicBezTo>
                  <a:cubicBezTo>
                    <a:pt x="3388" y="185"/>
                    <a:pt x="3823" y="467"/>
                    <a:pt x="4130" y="866"/>
                  </a:cubicBezTo>
                  <a:cubicBezTo>
                    <a:pt x="5185" y="2314"/>
                    <a:pt x="5878" y="3994"/>
                    <a:pt x="6142" y="5767"/>
                  </a:cubicBezTo>
                  <a:cubicBezTo>
                    <a:pt x="6412" y="7540"/>
                    <a:pt x="6246" y="9349"/>
                    <a:pt x="5663" y="11049"/>
                  </a:cubicBezTo>
                  <a:cubicBezTo>
                    <a:pt x="5516" y="11552"/>
                    <a:pt x="5191" y="11993"/>
                    <a:pt x="4762" y="12294"/>
                  </a:cubicBezTo>
                  <a:cubicBezTo>
                    <a:pt x="4326" y="12594"/>
                    <a:pt x="3799" y="12742"/>
                    <a:pt x="3271" y="12705"/>
                  </a:cubicBezTo>
                  <a:close/>
                </a:path>
              </a:pathLst>
            </a:custGeom>
            <a:solidFill>
              <a:srgbClr val="0E0E0E"/>
            </a:solidFill>
            <a:ln w="6134" cap="flat">
              <a:noFill/>
              <a:prstDash val="solid"/>
              <a:miter/>
            </a:ln>
          </p:spPr>
          <p:txBody>
            <a:bodyPr rtlCol="0" anchor="ctr"/>
            <a:lstStyle/>
            <a:p>
              <a:endParaRPr lang="en-AU"/>
            </a:p>
          </p:txBody>
        </p:sp>
        <p:sp>
          <p:nvSpPr>
            <p:cNvPr id="542" name="Freeform: Shape 541">
              <a:extLst>
                <a:ext uri="{FF2B5EF4-FFF2-40B4-BE49-F238E27FC236}">
                  <a16:creationId xmlns:a16="http://schemas.microsoft.com/office/drawing/2014/main" id="{007A8922-8E5A-4CFA-B7A4-9124EE74F42C}"/>
                </a:ext>
              </a:extLst>
            </p:cNvPr>
            <p:cNvSpPr/>
            <p:nvPr/>
          </p:nvSpPr>
          <p:spPr>
            <a:xfrm>
              <a:off x="5694989" y="1783018"/>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67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4" y="4846"/>
                    <a:pt x="16245" y="184"/>
                    <a:pt x="11767" y="0"/>
                  </a:cubicBezTo>
                  <a:cubicBezTo>
                    <a:pt x="9117" y="294"/>
                    <a:pt x="6626" y="1392"/>
                    <a:pt x="4621" y="3147"/>
                  </a:cubicBezTo>
                  <a:cubicBezTo>
                    <a:pt x="2609" y="4901"/>
                    <a:pt x="1192" y="7226"/>
                    <a:pt x="541" y="9815"/>
                  </a:cubicBezTo>
                  <a:cubicBezTo>
                    <a:pt x="-1115" y="15397"/>
                    <a:pt x="1155" y="20059"/>
                    <a:pt x="5633" y="20181"/>
                  </a:cubicBezTo>
                  <a:cubicBezTo>
                    <a:pt x="8277" y="19887"/>
                    <a:pt x="10767" y="18801"/>
                    <a:pt x="12767" y="17059"/>
                  </a:cubicBezTo>
                  <a:cubicBezTo>
                    <a:pt x="14773" y="15317"/>
                    <a:pt x="16202" y="13004"/>
                    <a:pt x="16858" y="10428"/>
                  </a:cubicBezTo>
                  <a:close/>
                </a:path>
              </a:pathLst>
            </a:custGeom>
            <a:solidFill>
              <a:srgbClr val="161616"/>
            </a:solidFill>
            <a:ln w="6134" cap="flat">
              <a:noFill/>
              <a:prstDash val="solid"/>
              <a:miter/>
            </a:ln>
          </p:spPr>
          <p:txBody>
            <a:bodyPr rtlCol="0" anchor="ctr"/>
            <a:lstStyle/>
            <a:p>
              <a:endParaRPr lang="en-AU"/>
            </a:p>
          </p:txBody>
        </p:sp>
        <p:sp>
          <p:nvSpPr>
            <p:cNvPr id="543" name="Freeform: Shape 542">
              <a:extLst>
                <a:ext uri="{FF2B5EF4-FFF2-40B4-BE49-F238E27FC236}">
                  <a16:creationId xmlns:a16="http://schemas.microsoft.com/office/drawing/2014/main" id="{0695C5E8-87A3-4745-B2A2-D24148CE7B6D}"/>
                </a:ext>
              </a:extLst>
            </p:cNvPr>
            <p:cNvSpPr/>
            <p:nvPr/>
          </p:nvSpPr>
          <p:spPr>
            <a:xfrm>
              <a:off x="5692635" y="1780748"/>
              <a:ext cx="22068" cy="24782"/>
            </a:xfrm>
            <a:custGeom>
              <a:avLst/>
              <a:gdLst>
                <a:gd name="connsiteX0" fmla="*/ 8232 w 22068"/>
                <a:gd name="connsiteY0" fmla="*/ 24782 h 24782"/>
                <a:gd name="connsiteX1" fmla="*/ 7925 w 22068"/>
                <a:gd name="connsiteY1" fmla="*/ 24782 h 24782"/>
                <a:gd name="connsiteX2" fmla="*/ 4478 w 22068"/>
                <a:gd name="connsiteY2" fmla="*/ 23874 h 24782"/>
                <a:gd name="connsiteX3" fmla="*/ 1791 w 22068"/>
                <a:gd name="connsiteY3" fmla="*/ 21531 h 24782"/>
                <a:gd name="connsiteX4" fmla="*/ 67 w 22068"/>
                <a:gd name="connsiteY4" fmla="*/ 16599 h 24782"/>
                <a:gd name="connsiteX5" fmla="*/ 687 w 22068"/>
                <a:gd name="connsiteY5" fmla="*/ 11410 h 24782"/>
                <a:gd name="connsiteX6" fmla="*/ 5570 w 22068"/>
                <a:gd name="connsiteY6" fmla="*/ 3497 h 24782"/>
                <a:gd name="connsiteX7" fmla="*/ 14182 w 22068"/>
                <a:gd name="connsiteY7" fmla="*/ 0 h 24782"/>
                <a:gd name="connsiteX8" fmla="*/ 17648 w 22068"/>
                <a:gd name="connsiteY8" fmla="*/ 877 h 24782"/>
                <a:gd name="connsiteX9" fmla="*/ 20316 w 22068"/>
                <a:gd name="connsiteY9" fmla="*/ 3251 h 24782"/>
                <a:gd name="connsiteX10" fmla="*/ 22009 w 22068"/>
                <a:gd name="connsiteY10" fmla="*/ 8189 h 24782"/>
                <a:gd name="connsiteX11" fmla="*/ 21359 w 22068"/>
                <a:gd name="connsiteY11" fmla="*/ 13373 h 24782"/>
                <a:gd name="connsiteX12" fmla="*/ 16562 w 22068"/>
                <a:gd name="connsiteY12" fmla="*/ 21108 h 24782"/>
                <a:gd name="connsiteX13" fmla="*/ 8232 w 22068"/>
                <a:gd name="connsiteY13" fmla="*/ 24782 h 24782"/>
                <a:gd name="connsiteX14" fmla="*/ 13814 w 22068"/>
                <a:gd name="connsiteY14" fmla="*/ 4601 h 24782"/>
                <a:gd name="connsiteX15" fmla="*/ 8256 w 22068"/>
                <a:gd name="connsiteY15" fmla="*/ 7392 h 24782"/>
                <a:gd name="connsiteX16" fmla="*/ 5104 w 22068"/>
                <a:gd name="connsiteY16" fmla="*/ 12759 h 24782"/>
                <a:gd name="connsiteX17" fmla="*/ 4631 w 22068"/>
                <a:gd name="connsiteY17" fmla="*/ 15875 h 24782"/>
                <a:gd name="connsiteX18" fmla="*/ 5533 w 22068"/>
                <a:gd name="connsiteY18" fmla="*/ 18893 h 24782"/>
                <a:gd name="connsiteX19" fmla="*/ 6662 w 22068"/>
                <a:gd name="connsiteY19" fmla="*/ 19875 h 24782"/>
                <a:gd name="connsiteX20" fmla="*/ 8109 w 22068"/>
                <a:gd name="connsiteY20" fmla="*/ 20243 h 24782"/>
                <a:gd name="connsiteX21" fmla="*/ 13704 w 22068"/>
                <a:gd name="connsiteY21" fmla="*/ 17464 h 24782"/>
                <a:gd name="connsiteX22" fmla="*/ 16881 w 22068"/>
                <a:gd name="connsiteY22" fmla="*/ 12084 h 24782"/>
                <a:gd name="connsiteX23" fmla="*/ 17347 w 22068"/>
                <a:gd name="connsiteY23" fmla="*/ 8968 h 24782"/>
                <a:gd name="connsiteX24" fmla="*/ 16452 w 22068"/>
                <a:gd name="connsiteY24" fmla="*/ 5950 h 24782"/>
                <a:gd name="connsiteX25" fmla="*/ 15323 w 22068"/>
                <a:gd name="connsiteY25" fmla="*/ 4993 h 24782"/>
                <a:gd name="connsiteX26" fmla="*/ 13875 w 22068"/>
                <a:gd name="connsiteY26" fmla="*/ 4662 h 24782"/>
                <a:gd name="connsiteX27" fmla="*/ 13814 w 22068"/>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8" h="24782">
                  <a:moveTo>
                    <a:pt x="8232" y="24782"/>
                  </a:moveTo>
                  <a:lnTo>
                    <a:pt x="7925" y="24782"/>
                  </a:lnTo>
                  <a:cubicBezTo>
                    <a:pt x="6723" y="24751"/>
                    <a:pt x="5539" y="24439"/>
                    <a:pt x="4478" y="23874"/>
                  </a:cubicBezTo>
                  <a:cubicBezTo>
                    <a:pt x="3411" y="23310"/>
                    <a:pt x="2490" y="22506"/>
                    <a:pt x="1791" y="21531"/>
                  </a:cubicBezTo>
                  <a:cubicBezTo>
                    <a:pt x="852" y="20040"/>
                    <a:pt x="264" y="18353"/>
                    <a:pt x="67" y="16599"/>
                  </a:cubicBezTo>
                  <a:cubicBezTo>
                    <a:pt x="-123" y="14845"/>
                    <a:pt x="92" y="13066"/>
                    <a:pt x="687" y="11410"/>
                  </a:cubicBezTo>
                  <a:cubicBezTo>
                    <a:pt x="1435" y="8318"/>
                    <a:pt x="3147" y="5551"/>
                    <a:pt x="5570" y="3497"/>
                  </a:cubicBezTo>
                  <a:cubicBezTo>
                    <a:pt x="7999" y="1448"/>
                    <a:pt x="11017" y="221"/>
                    <a:pt x="14182" y="0"/>
                  </a:cubicBezTo>
                  <a:cubicBezTo>
                    <a:pt x="15391" y="12"/>
                    <a:pt x="16581" y="313"/>
                    <a:pt x="17648" y="877"/>
                  </a:cubicBezTo>
                  <a:cubicBezTo>
                    <a:pt x="18715" y="1442"/>
                    <a:pt x="19629" y="2257"/>
                    <a:pt x="20316" y="3251"/>
                  </a:cubicBezTo>
                  <a:cubicBezTo>
                    <a:pt x="21249" y="4748"/>
                    <a:pt x="21825" y="6435"/>
                    <a:pt x="22009" y="8189"/>
                  </a:cubicBezTo>
                  <a:cubicBezTo>
                    <a:pt x="22187" y="9944"/>
                    <a:pt x="21966" y="11716"/>
                    <a:pt x="21359" y="13373"/>
                  </a:cubicBezTo>
                  <a:cubicBezTo>
                    <a:pt x="20574" y="16372"/>
                    <a:pt x="18905" y="19071"/>
                    <a:pt x="16562" y="21108"/>
                  </a:cubicBezTo>
                  <a:cubicBezTo>
                    <a:pt x="14219" y="23144"/>
                    <a:pt x="11317" y="24426"/>
                    <a:pt x="8232" y="24782"/>
                  </a:cubicBezTo>
                  <a:close/>
                  <a:moveTo>
                    <a:pt x="13814" y="4601"/>
                  </a:moveTo>
                  <a:cubicBezTo>
                    <a:pt x="11728" y="4975"/>
                    <a:pt x="9802" y="5944"/>
                    <a:pt x="8256" y="7392"/>
                  </a:cubicBezTo>
                  <a:cubicBezTo>
                    <a:pt x="6711" y="8839"/>
                    <a:pt x="5613" y="10704"/>
                    <a:pt x="5104" y="12759"/>
                  </a:cubicBezTo>
                  <a:cubicBezTo>
                    <a:pt x="4717" y="13747"/>
                    <a:pt x="4558" y="14814"/>
                    <a:pt x="4631" y="15875"/>
                  </a:cubicBezTo>
                  <a:cubicBezTo>
                    <a:pt x="4705" y="16937"/>
                    <a:pt x="5011" y="17967"/>
                    <a:pt x="5533" y="18893"/>
                  </a:cubicBezTo>
                  <a:cubicBezTo>
                    <a:pt x="5827" y="19304"/>
                    <a:pt x="6214" y="19642"/>
                    <a:pt x="6662" y="19875"/>
                  </a:cubicBezTo>
                  <a:cubicBezTo>
                    <a:pt x="7109" y="20114"/>
                    <a:pt x="7606" y="20237"/>
                    <a:pt x="8109" y="20243"/>
                  </a:cubicBezTo>
                  <a:cubicBezTo>
                    <a:pt x="10207" y="19875"/>
                    <a:pt x="12152" y="18912"/>
                    <a:pt x="13704" y="17464"/>
                  </a:cubicBezTo>
                  <a:cubicBezTo>
                    <a:pt x="15262" y="16016"/>
                    <a:pt x="16366" y="14145"/>
                    <a:pt x="16881" y="12084"/>
                  </a:cubicBezTo>
                  <a:cubicBezTo>
                    <a:pt x="17261" y="11091"/>
                    <a:pt x="17421" y="10029"/>
                    <a:pt x="17347" y="8968"/>
                  </a:cubicBezTo>
                  <a:cubicBezTo>
                    <a:pt x="17268" y="7907"/>
                    <a:pt x="16967" y="6876"/>
                    <a:pt x="16452" y="5950"/>
                  </a:cubicBezTo>
                  <a:cubicBezTo>
                    <a:pt x="16157" y="5545"/>
                    <a:pt x="15771" y="5214"/>
                    <a:pt x="15323" y="4993"/>
                  </a:cubicBezTo>
                  <a:cubicBezTo>
                    <a:pt x="14875" y="4766"/>
                    <a:pt x="14378" y="4656"/>
                    <a:pt x="13875" y="4662"/>
                  </a:cubicBezTo>
                  <a:lnTo>
                    <a:pt x="13814" y="4601"/>
                  </a:lnTo>
                  <a:close/>
                </a:path>
              </a:pathLst>
            </a:custGeom>
            <a:solidFill>
              <a:srgbClr val="0E0E0E"/>
            </a:solidFill>
            <a:ln w="6134" cap="flat">
              <a:noFill/>
              <a:prstDash val="solid"/>
              <a:miter/>
            </a:ln>
          </p:spPr>
          <p:txBody>
            <a:bodyPr rtlCol="0" anchor="ctr"/>
            <a:lstStyle/>
            <a:p>
              <a:endParaRPr lang="en-AU"/>
            </a:p>
          </p:txBody>
        </p:sp>
        <p:sp>
          <p:nvSpPr>
            <p:cNvPr id="544" name="Freeform: Shape 543">
              <a:extLst>
                <a:ext uri="{FF2B5EF4-FFF2-40B4-BE49-F238E27FC236}">
                  <a16:creationId xmlns:a16="http://schemas.microsoft.com/office/drawing/2014/main" id="{91BC4E28-AB0E-47DC-B4F7-6DABD34554AB}"/>
                </a:ext>
              </a:extLst>
            </p:cNvPr>
            <p:cNvSpPr/>
            <p:nvPr/>
          </p:nvSpPr>
          <p:spPr>
            <a:xfrm>
              <a:off x="5731733" y="1784429"/>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14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87"/>
                    <a:pt x="10761" y="18801"/>
                    <a:pt x="12767" y="17059"/>
                  </a:cubicBezTo>
                  <a:cubicBezTo>
                    <a:pt x="14773" y="15317"/>
                    <a:pt x="16202" y="13004"/>
                    <a:pt x="16858" y="10428"/>
                  </a:cubicBezTo>
                  <a:cubicBezTo>
                    <a:pt x="18515" y="4846"/>
                    <a:pt x="16245" y="184"/>
                    <a:pt x="11767" y="0"/>
                  </a:cubicBezTo>
                  <a:cubicBezTo>
                    <a:pt x="9117" y="294"/>
                    <a:pt x="6620" y="1393"/>
                    <a:pt x="4614" y="3147"/>
                  </a:cubicBezTo>
                  <a:cubicBezTo>
                    <a:pt x="2609" y="4901"/>
                    <a:pt x="1186" y="7226"/>
                    <a:pt x="541" y="9815"/>
                  </a:cubicBezTo>
                  <a:cubicBezTo>
                    <a:pt x="-1115" y="15397"/>
                    <a:pt x="1155" y="20059"/>
                    <a:pt x="5633" y="20181"/>
                  </a:cubicBezTo>
                  <a:close/>
                </a:path>
              </a:pathLst>
            </a:custGeom>
            <a:solidFill>
              <a:srgbClr val="161616"/>
            </a:solidFill>
            <a:ln w="6134" cap="flat">
              <a:noFill/>
              <a:prstDash val="solid"/>
              <a:miter/>
            </a:ln>
          </p:spPr>
          <p:txBody>
            <a:bodyPr rtlCol="0" anchor="ctr"/>
            <a:lstStyle/>
            <a:p>
              <a:endParaRPr lang="en-AU"/>
            </a:p>
          </p:txBody>
        </p:sp>
        <p:sp>
          <p:nvSpPr>
            <p:cNvPr id="545" name="Freeform: Shape 544">
              <a:extLst>
                <a:ext uri="{FF2B5EF4-FFF2-40B4-BE49-F238E27FC236}">
                  <a16:creationId xmlns:a16="http://schemas.microsoft.com/office/drawing/2014/main" id="{F3C9640E-0A07-4B47-A612-197ACD0CCEF3}"/>
                </a:ext>
              </a:extLst>
            </p:cNvPr>
            <p:cNvSpPr/>
            <p:nvPr/>
          </p:nvSpPr>
          <p:spPr>
            <a:xfrm>
              <a:off x="5729382" y="1782159"/>
              <a:ext cx="22066" cy="24782"/>
            </a:xfrm>
            <a:custGeom>
              <a:avLst/>
              <a:gdLst>
                <a:gd name="connsiteX0" fmla="*/ 8229 w 22066"/>
                <a:gd name="connsiteY0" fmla="*/ 24782 h 24782"/>
                <a:gd name="connsiteX1" fmla="*/ 7922 w 22066"/>
                <a:gd name="connsiteY1" fmla="*/ 24782 h 24782"/>
                <a:gd name="connsiteX2" fmla="*/ 4475 w 22066"/>
                <a:gd name="connsiteY2" fmla="*/ 23874 h 24782"/>
                <a:gd name="connsiteX3" fmla="*/ 1788 w 22066"/>
                <a:gd name="connsiteY3" fmla="*/ 21531 h 24782"/>
                <a:gd name="connsiteX4" fmla="*/ 71 w 22066"/>
                <a:gd name="connsiteY4" fmla="*/ 16599 h 24782"/>
                <a:gd name="connsiteX5" fmla="*/ 684 w 22066"/>
                <a:gd name="connsiteY5" fmla="*/ 11410 h 24782"/>
                <a:gd name="connsiteX6" fmla="*/ 5561 w 22066"/>
                <a:gd name="connsiteY6" fmla="*/ 3490 h 24782"/>
                <a:gd name="connsiteX7" fmla="*/ 14179 w 22066"/>
                <a:gd name="connsiteY7" fmla="*/ 0 h 24782"/>
                <a:gd name="connsiteX8" fmla="*/ 17645 w 22066"/>
                <a:gd name="connsiteY8" fmla="*/ 877 h 24782"/>
                <a:gd name="connsiteX9" fmla="*/ 20314 w 22066"/>
                <a:gd name="connsiteY9" fmla="*/ 3251 h 24782"/>
                <a:gd name="connsiteX10" fmla="*/ 22007 w 22066"/>
                <a:gd name="connsiteY10" fmla="*/ 8189 h 24782"/>
                <a:gd name="connsiteX11" fmla="*/ 21356 w 22066"/>
                <a:gd name="connsiteY11" fmla="*/ 13372 h 24782"/>
                <a:gd name="connsiteX12" fmla="*/ 16559 w 22066"/>
                <a:gd name="connsiteY12" fmla="*/ 21108 h 24782"/>
                <a:gd name="connsiteX13" fmla="*/ 8229 w 22066"/>
                <a:gd name="connsiteY13" fmla="*/ 24782 h 24782"/>
                <a:gd name="connsiteX14" fmla="*/ 8229 w 22066"/>
                <a:gd name="connsiteY14" fmla="*/ 20181 h 24782"/>
                <a:gd name="connsiteX15" fmla="*/ 13830 w 22066"/>
                <a:gd name="connsiteY15" fmla="*/ 17403 h 24782"/>
                <a:gd name="connsiteX16" fmla="*/ 17001 w 22066"/>
                <a:gd name="connsiteY16" fmla="*/ 12023 h 24782"/>
                <a:gd name="connsiteX17" fmla="*/ 17467 w 22066"/>
                <a:gd name="connsiteY17" fmla="*/ 8907 h 24782"/>
                <a:gd name="connsiteX18" fmla="*/ 16572 w 22066"/>
                <a:gd name="connsiteY18" fmla="*/ 5889 h 24782"/>
                <a:gd name="connsiteX19" fmla="*/ 15443 w 22066"/>
                <a:gd name="connsiteY19" fmla="*/ 4932 h 24782"/>
                <a:gd name="connsiteX20" fmla="*/ 13995 w 22066"/>
                <a:gd name="connsiteY20" fmla="*/ 4601 h 24782"/>
                <a:gd name="connsiteX21" fmla="*/ 8315 w 22066"/>
                <a:gd name="connsiteY21" fmla="*/ 7330 h 24782"/>
                <a:gd name="connsiteX22" fmla="*/ 5101 w 22066"/>
                <a:gd name="connsiteY22" fmla="*/ 12759 h 24782"/>
                <a:gd name="connsiteX23" fmla="*/ 4628 w 22066"/>
                <a:gd name="connsiteY23" fmla="*/ 15875 h 24782"/>
                <a:gd name="connsiteX24" fmla="*/ 5530 w 22066"/>
                <a:gd name="connsiteY24" fmla="*/ 18893 h 24782"/>
                <a:gd name="connsiteX25" fmla="*/ 6659 w 22066"/>
                <a:gd name="connsiteY25" fmla="*/ 19875 h 24782"/>
                <a:gd name="connsiteX26" fmla="*/ 8106 w 22066"/>
                <a:gd name="connsiteY26" fmla="*/ 20243 h 24782"/>
                <a:gd name="connsiteX27" fmla="*/ 8229 w 22066"/>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29" y="24782"/>
                  </a:moveTo>
                  <a:lnTo>
                    <a:pt x="7922" y="24782"/>
                  </a:lnTo>
                  <a:cubicBezTo>
                    <a:pt x="6720" y="24751"/>
                    <a:pt x="5542" y="24439"/>
                    <a:pt x="4475" y="23874"/>
                  </a:cubicBezTo>
                  <a:cubicBezTo>
                    <a:pt x="3414" y="23310"/>
                    <a:pt x="2494" y="22506"/>
                    <a:pt x="1788" y="21531"/>
                  </a:cubicBezTo>
                  <a:cubicBezTo>
                    <a:pt x="850" y="20040"/>
                    <a:pt x="261" y="18353"/>
                    <a:pt x="71" y="16599"/>
                  </a:cubicBezTo>
                  <a:cubicBezTo>
                    <a:pt x="-125" y="14845"/>
                    <a:pt x="89" y="13066"/>
                    <a:pt x="684" y="11410"/>
                  </a:cubicBezTo>
                  <a:cubicBezTo>
                    <a:pt x="1426" y="8318"/>
                    <a:pt x="3132" y="5539"/>
                    <a:pt x="5561" y="3490"/>
                  </a:cubicBezTo>
                  <a:cubicBezTo>
                    <a:pt x="7990" y="1435"/>
                    <a:pt x="11008" y="215"/>
                    <a:pt x="14179" y="0"/>
                  </a:cubicBezTo>
                  <a:cubicBezTo>
                    <a:pt x="15388" y="12"/>
                    <a:pt x="16578" y="313"/>
                    <a:pt x="17645" y="877"/>
                  </a:cubicBezTo>
                  <a:cubicBezTo>
                    <a:pt x="18712" y="1442"/>
                    <a:pt x="19627" y="2257"/>
                    <a:pt x="20314" y="3251"/>
                  </a:cubicBezTo>
                  <a:cubicBezTo>
                    <a:pt x="21246" y="4748"/>
                    <a:pt x="21829" y="6435"/>
                    <a:pt x="22007" y="8189"/>
                  </a:cubicBezTo>
                  <a:cubicBezTo>
                    <a:pt x="22184" y="9944"/>
                    <a:pt x="21964" y="11716"/>
                    <a:pt x="21356" y="13372"/>
                  </a:cubicBezTo>
                  <a:cubicBezTo>
                    <a:pt x="20577" y="16372"/>
                    <a:pt x="18903" y="19071"/>
                    <a:pt x="16559" y="21108"/>
                  </a:cubicBezTo>
                  <a:cubicBezTo>
                    <a:pt x="14216" y="23144"/>
                    <a:pt x="11315" y="24426"/>
                    <a:pt x="8229" y="24782"/>
                  </a:cubicBezTo>
                  <a:close/>
                  <a:moveTo>
                    <a:pt x="8229" y="20181"/>
                  </a:moveTo>
                  <a:cubicBezTo>
                    <a:pt x="10327" y="19813"/>
                    <a:pt x="12272" y="18850"/>
                    <a:pt x="13830" y="17403"/>
                  </a:cubicBezTo>
                  <a:cubicBezTo>
                    <a:pt x="15388" y="15955"/>
                    <a:pt x="16486" y="14084"/>
                    <a:pt x="17001" y="12023"/>
                  </a:cubicBezTo>
                  <a:cubicBezTo>
                    <a:pt x="17381" y="11029"/>
                    <a:pt x="17541" y="9968"/>
                    <a:pt x="17467" y="8907"/>
                  </a:cubicBezTo>
                  <a:cubicBezTo>
                    <a:pt x="17394" y="7846"/>
                    <a:pt x="17087" y="6815"/>
                    <a:pt x="16572" y="5889"/>
                  </a:cubicBezTo>
                  <a:cubicBezTo>
                    <a:pt x="16277" y="5484"/>
                    <a:pt x="15891" y="5153"/>
                    <a:pt x="15443" y="4932"/>
                  </a:cubicBezTo>
                  <a:cubicBezTo>
                    <a:pt x="14995" y="4705"/>
                    <a:pt x="14498" y="4594"/>
                    <a:pt x="13995" y="4601"/>
                  </a:cubicBezTo>
                  <a:cubicBezTo>
                    <a:pt x="11873" y="4926"/>
                    <a:pt x="9898" y="5877"/>
                    <a:pt x="8315" y="7330"/>
                  </a:cubicBezTo>
                  <a:cubicBezTo>
                    <a:pt x="6726" y="8784"/>
                    <a:pt x="5610" y="10673"/>
                    <a:pt x="5101" y="12759"/>
                  </a:cubicBezTo>
                  <a:cubicBezTo>
                    <a:pt x="4714" y="13747"/>
                    <a:pt x="4555" y="14814"/>
                    <a:pt x="4628" y="15875"/>
                  </a:cubicBezTo>
                  <a:cubicBezTo>
                    <a:pt x="4702" y="16936"/>
                    <a:pt x="5009" y="17967"/>
                    <a:pt x="5530" y="18893"/>
                  </a:cubicBezTo>
                  <a:cubicBezTo>
                    <a:pt x="5825" y="19304"/>
                    <a:pt x="6211" y="19642"/>
                    <a:pt x="6659" y="19875"/>
                  </a:cubicBezTo>
                  <a:cubicBezTo>
                    <a:pt x="7107" y="20114"/>
                    <a:pt x="7603" y="20237"/>
                    <a:pt x="8106" y="20243"/>
                  </a:cubicBezTo>
                  <a:lnTo>
                    <a:pt x="8229" y="20181"/>
                  </a:lnTo>
                  <a:close/>
                </a:path>
              </a:pathLst>
            </a:custGeom>
            <a:solidFill>
              <a:srgbClr val="0E0E0E"/>
            </a:solidFill>
            <a:ln w="6134" cap="flat">
              <a:noFill/>
              <a:prstDash val="solid"/>
              <a:miter/>
            </a:ln>
          </p:spPr>
          <p:txBody>
            <a:bodyPr rtlCol="0" anchor="ctr"/>
            <a:lstStyle/>
            <a:p>
              <a:endParaRPr lang="en-AU"/>
            </a:p>
          </p:txBody>
        </p:sp>
        <p:sp>
          <p:nvSpPr>
            <p:cNvPr id="546" name="Freeform: Shape 545">
              <a:extLst>
                <a:ext uri="{FF2B5EF4-FFF2-40B4-BE49-F238E27FC236}">
                  <a16:creationId xmlns:a16="http://schemas.microsoft.com/office/drawing/2014/main" id="{3EEFF95F-1D06-490E-A2ED-14EB128EE62D}"/>
                </a:ext>
              </a:extLst>
            </p:cNvPr>
            <p:cNvSpPr/>
            <p:nvPr/>
          </p:nvSpPr>
          <p:spPr>
            <a:xfrm>
              <a:off x="5768476" y="1785840"/>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21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7" y="19887"/>
                    <a:pt x="10761" y="18801"/>
                    <a:pt x="12767" y="17059"/>
                  </a:cubicBezTo>
                  <a:cubicBezTo>
                    <a:pt x="14773" y="15317"/>
                    <a:pt x="16202" y="13004"/>
                    <a:pt x="16858" y="10428"/>
                  </a:cubicBezTo>
                  <a:cubicBezTo>
                    <a:pt x="18515" y="4846"/>
                    <a:pt x="16245" y="184"/>
                    <a:pt x="11767" y="0"/>
                  </a:cubicBezTo>
                  <a:cubicBezTo>
                    <a:pt x="9117" y="294"/>
                    <a:pt x="6627" y="1392"/>
                    <a:pt x="4621" y="3147"/>
                  </a:cubicBezTo>
                  <a:cubicBezTo>
                    <a:pt x="2609" y="4901"/>
                    <a:pt x="1192" y="7226"/>
                    <a:pt x="541" y="9815"/>
                  </a:cubicBezTo>
                  <a:cubicBezTo>
                    <a:pt x="-1115" y="15397"/>
                    <a:pt x="1155" y="20059"/>
                    <a:pt x="5633" y="20181"/>
                  </a:cubicBezTo>
                  <a:close/>
                </a:path>
              </a:pathLst>
            </a:custGeom>
            <a:solidFill>
              <a:srgbClr val="161616"/>
            </a:solidFill>
            <a:ln w="6134" cap="flat">
              <a:noFill/>
              <a:prstDash val="solid"/>
              <a:miter/>
            </a:ln>
          </p:spPr>
          <p:txBody>
            <a:bodyPr rtlCol="0" anchor="ctr"/>
            <a:lstStyle/>
            <a:p>
              <a:endParaRPr lang="en-AU"/>
            </a:p>
          </p:txBody>
        </p:sp>
        <p:sp>
          <p:nvSpPr>
            <p:cNvPr id="547" name="Freeform: Shape 546">
              <a:extLst>
                <a:ext uri="{FF2B5EF4-FFF2-40B4-BE49-F238E27FC236}">
                  <a16:creationId xmlns:a16="http://schemas.microsoft.com/office/drawing/2014/main" id="{B4093D67-D6E3-45A6-B4AD-2B6FE61291E2}"/>
                </a:ext>
              </a:extLst>
            </p:cNvPr>
            <p:cNvSpPr/>
            <p:nvPr/>
          </p:nvSpPr>
          <p:spPr>
            <a:xfrm>
              <a:off x="5766428" y="1783570"/>
              <a:ext cx="22069" cy="24781"/>
            </a:xfrm>
            <a:custGeom>
              <a:avLst/>
              <a:gdLst>
                <a:gd name="connsiteX0" fmla="*/ 7926 w 22069"/>
                <a:gd name="connsiteY0" fmla="*/ 24782 h 24781"/>
                <a:gd name="connsiteX1" fmla="*/ 4485 w 22069"/>
                <a:gd name="connsiteY1" fmla="*/ 23862 h 24781"/>
                <a:gd name="connsiteX2" fmla="*/ 1792 w 22069"/>
                <a:gd name="connsiteY2" fmla="*/ 21531 h 24781"/>
                <a:gd name="connsiteX3" fmla="*/ 68 w 22069"/>
                <a:gd name="connsiteY3" fmla="*/ 16599 h 24781"/>
                <a:gd name="connsiteX4" fmla="*/ 688 w 22069"/>
                <a:gd name="connsiteY4" fmla="*/ 11409 h 24781"/>
                <a:gd name="connsiteX5" fmla="*/ 5589 w 22069"/>
                <a:gd name="connsiteY5" fmla="*/ 3521 h 24781"/>
                <a:gd name="connsiteX6" fmla="*/ 14183 w 22069"/>
                <a:gd name="connsiteY6" fmla="*/ 0 h 24781"/>
                <a:gd name="connsiteX7" fmla="*/ 17649 w 22069"/>
                <a:gd name="connsiteY7" fmla="*/ 877 h 24781"/>
                <a:gd name="connsiteX8" fmla="*/ 20317 w 22069"/>
                <a:gd name="connsiteY8" fmla="*/ 3251 h 24781"/>
                <a:gd name="connsiteX9" fmla="*/ 22010 w 22069"/>
                <a:gd name="connsiteY9" fmla="*/ 8189 h 24781"/>
                <a:gd name="connsiteX10" fmla="*/ 21360 w 22069"/>
                <a:gd name="connsiteY10" fmla="*/ 13372 h 24781"/>
                <a:gd name="connsiteX11" fmla="*/ 16446 w 22069"/>
                <a:gd name="connsiteY11" fmla="*/ 21200 h 24781"/>
                <a:gd name="connsiteX12" fmla="*/ 7926 w 22069"/>
                <a:gd name="connsiteY12" fmla="*/ 24782 h 24781"/>
                <a:gd name="connsiteX13" fmla="*/ 13508 w 22069"/>
                <a:gd name="connsiteY13" fmla="*/ 4601 h 24781"/>
                <a:gd name="connsiteX14" fmla="*/ 7944 w 22069"/>
                <a:gd name="connsiteY14" fmla="*/ 7392 h 24781"/>
                <a:gd name="connsiteX15" fmla="*/ 4798 w 22069"/>
                <a:gd name="connsiteY15" fmla="*/ 12759 h 24781"/>
                <a:gd name="connsiteX16" fmla="*/ 4319 w 22069"/>
                <a:gd name="connsiteY16" fmla="*/ 15875 h 24781"/>
                <a:gd name="connsiteX17" fmla="*/ 5227 w 22069"/>
                <a:gd name="connsiteY17" fmla="*/ 18893 h 24781"/>
                <a:gd name="connsiteX18" fmla="*/ 6350 w 22069"/>
                <a:gd name="connsiteY18" fmla="*/ 19875 h 24781"/>
                <a:gd name="connsiteX19" fmla="*/ 7803 w 22069"/>
                <a:gd name="connsiteY19" fmla="*/ 20243 h 24781"/>
                <a:gd name="connsiteX20" fmla="*/ 13453 w 22069"/>
                <a:gd name="connsiteY20" fmla="*/ 17476 h 24781"/>
                <a:gd name="connsiteX21" fmla="*/ 16698 w 22069"/>
                <a:gd name="connsiteY21" fmla="*/ 12084 h 24781"/>
                <a:gd name="connsiteX22" fmla="*/ 17158 w 22069"/>
                <a:gd name="connsiteY22" fmla="*/ 8968 h 24781"/>
                <a:gd name="connsiteX23" fmla="*/ 16268 w 22069"/>
                <a:gd name="connsiteY23" fmla="*/ 5950 h 24781"/>
                <a:gd name="connsiteX24" fmla="*/ 15140 w 22069"/>
                <a:gd name="connsiteY24" fmla="*/ 4993 h 24781"/>
                <a:gd name="connsiteX25" fmla="*/ 13692 w 22069"/>
                <a:gd name="connsiteY25" fmla="*/ 4662 h 24781"/>
                <a:gd name="connsiteX26" fmla="*/ 13508 w 2206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1">
                  <a:moveTo>
                    <a:pt x="7926" y="24782"/>
                  </a:moveTo>
                  <a:cubicBezTo>
                    <a:pt x="6724" y="24739"/>
                    <a:pt x="5546" y="24426"/>
                    <a:pt x="4485" y="23862"/>
                  </a:cubicBezTo>
                  <a:cubicBezTo>
                    <a:pt x="3417" y="23298"/>
                    <a:pt x="2497" y="22500"/>
                    <a:pt x="1792" y="21531"/>
                  </a:cubicBezTo>
                  <a:cubicBezTo>
                    <a:pt x="847" y="20040"/>
                    <a:pt x="258" y="18353"/>
                    <a:pt x="68" y="16599"/>
                  </a:cubicBezTo>
                  <a:cubicBezTo>
                    <a:pt x="-122" y="14845"/>
                    <a:pt x="86" y="13066"/>
                    <a:pt x="688" y="11409"/>
                  </a:cubicBezTo>
                  <a:cubicBezTo>
                    <a:pt x="1455" y="8330"/>
                    <a:pt x="3166" y="5570"/>
                    <a:pt x="5589" y="3521"/>
                  </a:cubicBezTo>
                  <a:cubicBezTo>
                    <a:pt x="8012" y="1472"/>
                    <a:pt x="11018" y="239"/>
                    <a:pt x="14183" y="0"/>
                  </a:cubicBezTo>
                  <a:cubicBezTo>
                    <a:pt x="15391" y="12"/>
                    <a:pt x="16575" y="313"/>
                    <a:pt x="17649" y="877"/>
                  </a:cubicBezTo>
                  <a:cubicBezTo>
                    <a:pt x="18716" y="1441"/>
                    <a:pt x="19630" y="2257"/>
                    <a:pt x="20317" y="3251"/>
                  </a:cubicBezTo>
                  <a:cubicBezTo>
                    <a:pt x="21249" y="4748"/>
                    <a:pt x="21826" y="6435"/>
                    <a:pt x="22010" y="8189"/>
                  </a:cubicBezTo>
                  <a:cubicBezTo>
                    <a:pt x="22188" y="9944"/>
                    <a:pt x="21967" y="11716"/>
                    <a:pt x="21360" y="13372"/>
                  </a:cubicBezTo>
                  <a:cubicBezTo>
                    <a:pt x="20562" y="16421"/>
                    <a:pt x="18851" y="19157"/>
                    <a:pt x="16446" y="21200"/>
                  </a:cubicBezTo>
                  <a:cubicBezTo>
                    <a:pt x="14042" y="23242"/>
                    <a:pt x="11067" y="24494"/>
                    <a:pt x="7926" y="24782"/>
                  </a:cubicBezTo>
                  <a:close/>
                  <a:moveTo>
                    <a:pt x="13508" y="4601"/>
                  </a:moveTo>
                  <a:cubicBezTo>
                    <a:pt x="11423" y="4975"/>
                    <a:pt x="9490" y="5944"/>
                    <a:pt x="7944" y="7392"/>
                  </a:cubicBezTo>
                  <a:cubicBezTo>
                    <a:pt x="6405" y="8839"/>
                    <a:pt x="5307" y="10704"/>
                    <a:pt x="4798" y="12759"/>
                  </a:cubicBezTo>
                  <a:cubicBezTo>
                    <a:pt x="4411" y="13747"/>
                    <a:pt x="4245" y="14814"/>
                    <a:pt x="4319" y="15875"/>
                  </a:cubicBezTo>
                  <a:cubicBezTo>
                    <a:pt x="4393" y="16936"/>
                    <a:pt x="4706" y="17967"/>
                    <a:pt x="5227" y="18893"/>
                  </a:cubicBezTo>
                  <a:cubicBezTo>
                    <a:pt x="5515" y="19304"/>
                    <a:pt x="5902" y="19642"/>
                    <a:pt x="6350" y="19875"/>
                  </a:cubicBezTo>
                  <a:cubicBezTo>
                    <a:pt x="6797" y="20114"/>
                    <a:pt x="7294" y="20237"/>
                    <a:pt x="7803" y="20243"/>
                  </a:cubicBezTo>
                  <a:cubicBezTo>
                    <a:pt x="9914" y="19887"/>
                    <a:pt x="11877" y="18924"/>
                    <a:pt x="13453" y="17476"/>
                  </a:cubicBezTo>
                  <a:cubicBezTo>
                    <a:pt x="15036" y="16028"/>
                    <a:pt x="16158" y="14158"/>
                    <a:pt x="16698" y="12084"/>
                  </a:cubicBezTo>
                  <a:cubicBezTo>
                    <a:pt x="17078" y="11090"/>
                    <a:pt x="17232" y="10029"/>
                    <a:pt x="17158" y="8968"/>
                  </a:cubicBezTo>
                  <a:cubicBezTo>
                    <a:pt x="17084" y="7907"/>
                    <a:pt x="16784" y="6876"/>
                    <a:pt x="16268" y="5950"/>
                  </a:cubicBezTo>
                  <a:cubicBezTo>
                    <a:pt x="15974" y="5545"/>
                    <a:pt x="15588" y="5214"/>
                    <a:pt x="15140" y="4993"/>
                  </a:cubicBezTo>
                  <a:cubicBezTo>
                    <a:pt x="14686" y="4766"/>
                    <a:pt x="14195" y="4656"/>
                    <a:pt x="13692" y="4662"/>
                  </a:cubicBezTo>
                  <a:lnTo>
                    <a:pt x="13508" y="4601"/>
                  </a:lnTo>
                  <a:close/>
                </a:path>
              </a:pathLst>
            </a:custGeom>
            <a:solidFill>
              <a:srgbClr val="0E0E0E"/>
            </a:solidFill>
            <a:ln w="6134" cap="flat">
              <a:noFill/>
              <a:prstDash val="solid"/>
              <a:miter/>
            </a:ln>
          </p:spPr>
          <p:txBody>
            <a:bodyPr rtlCol="0" anchor="ctr"/>
            <a:lstStyle/>
            <a:p>
              <a:endParaRPr lang="en-AU"/>
            </a:p>
          </p:txBody>
        </p:sp>
        <p:sp>
          <p:nvSpPr>
            <p:cNvPr id="548" name="Freeform: Shape 547">
              <a:extLst>
                <a:ext uri="{FF2B5EF4-FFF2-40B4-BE49-F238E27FC236}">
                  <a16:creationId xmlns:a16="http://schemas.microsoft.com/office/drawing/2014/main" id="{171D1ACA-5F65-406A-B2ED-C81F7F693E88}"/>
                </a:ext>
              </a:extLst>
            </p:cNvPr>
            <p:cNvSpPr/>
            <p:nvPr/>
          </p:nvSpPr>
          <p:spPr>
            <a:xfrm>
              <a:off x="5805220" y="1787251"/>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14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87"/>
                    <a:pt x="10761" y="18801"/>
                    <a:pt x="12767" y="17059"/>
                  </a:cubicBezTo>
                  <a:cubicBezTo>
                    <a:pt x="14773" y="15317"/>
                    <a:pt x="16202" y="13005"/>
                    <a:pt x="16858" y="10428"/>
                  </a:cubicBezTo>
                  <a:cubicBezTo>
                    <a:pt x="18514" y="4846"/>
                    <a:pt x="16245" y="184"/>
                    <a:pt x="11767" y="0"/>
                  </a:cubicBezTo>
                  <a:cubicBezTo>
                    <a:pt x="9117" y="294"/>
                    <a:pt x="6620" y="1393"/>
                    <a:pt x="4614" y="3147"/>
                  </a:cubicBezTo>
                  <a:cubicBezTo>
                    <a:pt x="2608" y="4901"/>
                    <a:pt x="1186" y="7226"/>
                    <a:pt x="541" y="9815"/>
                  </a:cubicBezTo>
                  <a:cubicBezTo>
                    <a:pt x="-1115" y="15397"/>
                    <a:pt x="1155" y="20059"/>
                    <a:pt x="5633" y="20181"/>
                  </a:cubicBezTo>
                  <a:close/>
                </a:path>
              </a:pathLst>
            </a:custGeom>
            <a:solidFill>
              <a:srgbClr val="161616"/>
            </a:solidFill>
            <a:ln w="6134" cap="flat">
              <a:noFill/>
              <a:prstDash val="solid"/>
              <a:miter/>
            </a:ln>
          </p:spPr>
          <p:txBody>
            <a:bodyPr rtlCol="0" anchor="ctr"/>
            <a:lstStyle/>
            <a:p>
              <a:endParaRPr lang="en-AU"/>
            </a:p>
          </p:txBody>
        </p:sp>
        <p:sp>
          <p:nvSpPr>
            <p:cNvPr id="549" name="Freeform: Shape 548">
              <a:extLst>
                <a:ext uri="{FF2B5EF4-FFF2-40B4-BE49-F238E27FC236}">
                  <a16:creationId xmlns:a16="http://schemas.microsoft.com/office/drawing/2014/main" id="{F64F3BE2-5992-4AFB-9D42-756AE604727B}"/>
                </a:ext>
              </a:extLst>
            </p:cNvPr>
            <p:cNvSpPr/>
            <p:nvPr/>
          </p:nvSpPr>
          <p:spPr>
            <a:xfrm>
              <a:off x="5803173" y="1785226"/>
              <a:ext cx="22068" cy="24782"/>
            </a:xfrm>
            <a:custGeom>
              <a:avLst/>
              <a:gdLst>
                <a:gd name="connsiteX0" fmla="*/ 7925 w 22068"/>
                <a:gd name="connsiteY0" fmla="*/ 24782 h 24782"/>
                <a:gd name="connsiteX1" fmla="*/ 4484 w 22068"/>
                <a:gd name="connsiteY1" fmla="*/ 23862 h 24782"/>
                <a:gd name="connsiteX2" fmla="*/ 1791 w 22068"/>
                <a:gd name="connsiteY2" fmla="*/ 21531 h 24782"/>
                <a:gd name="connsiteX3" fmla="*/ 67 w 22068"/>
                <a:gd name="connsiteY3" fmla="*/ 16599 h 24782"/>
                <a:gd name="connsiteX4" fmla="*/ 687 w 22068"/>
                <a:gd name="connsiteY4" fmla="*/ 11410 h 24782"/>
                <a:gd name="connsiteX5" fmla="*/ 5582 w 22068"/>
                <a:gd name="connsiteY5" fmla="*/ 3509 h 24782"/>
                <a:gd name="connsiteX6" fmla="*/ 14182 w 22068"/>
                <a:gd name="connsiteY6" fmla="*/ 0 h 24782"/>
                <a:gd name="connsiteX7" fmla="*/ 17648 w 22068"/>
                <a:gd name="connsiteY7" fmla="*/ 877 h 24782"/>
                <a:gd name="connsiteX8" fmla="*/ 20316 w 22068"/>
                <a:gd name="connsiteY8" fmla="*/ 3251 h 24782"/>
                <a:gd name="connsiteX9" fmla="*/ 22009 w 22068"/>
                <a:gd name="connsiteY9" fmla="*/ 8189 h 24782"/>
                <a:gd name="connsiteX10" fmla="*/ 21359 w 22068"/>
                <a:gd name="connsiteY10" fmla="*/ 13372 h 24782"/>
                <a:gd name="connsiteX11" fmla="*/ 16445 w 22068"/>
                <a:gd name="connsiteY11" fmla="*/ 21200 h 24782"/>
                <a:gd name="connsiteX12" fmla="*/ 7925 w 22068"/>
                <a:gd name="connsiteY12" fmla="*/ 24782 h 24782"/>
                <a:gd name="connsiteX13" fmla="*/ 7925 w 22068"/>
                <a:gd name="connsiteY13" fmla="*/ 20181 h 24782"/>
                <a:gd name="connsiteX14" fmla="*/ 13593 w 22068"/>
                <a:gd name="connsiteY14" fmla="*/ 17403 h 24782"/>
                <a:gd name="connsiteX15" fmla="*/ 16881 w 22068"/>
                <a:gd name="connsiteY15" fmla="*/ 12023 h 24782"/>
                <a:gd name="connsiteX16" fmla="*/ 17347 w 22068"/>
                <a:gd name="connsiteY16" fmla="*/ 8907 h 24782"/>
                <a:gd name="connsiteX17" fmla="*/ 16452 w 22068"/>
                <a:gd name="connsiteY17" fmla="*/ 5889 h 24782"/>
                <a:gd name="connsiteX18" fmla="*/ 15323 w 22068"/>
                <a:gd name="connsiteY18" fmla="*/ 4932 h 24782"/>
                <a:gd name="connsiteX19" fmla="*/ 13875 w 22068"/>
                <a:gd name="connsiteY19" fmla="*/ 4601 h 24782"/>
                <a:gd name="connsiteX20" fmla="*/ 8318 w 22068"/>
                <a:gd name="connsiteY20" fmla="*/ 7392 h 24782"/>
                <a:gd name="connsiteX21" fmla="*/ 5165 w 22068"/>
                <a:gd name="connsiteY21" fmla="*/ 12759 h 24782"/>
                <a:gd name="connsiteX22" fmla="*/ 4693 w 22068"/>
                <a:gd name="connsiteY22" fmla="*/ 15875 h 24782"/>
                <a:gd name="connsiteX23" fmla="*/ 5594 w 22068"/>
                <a:gd name="connsiteY23" fmla="*/ 18893 h 24782"/>
                <a:gd name="connsiteX24" fmla="*/ 6692 w 22068"/>
                <a:gd name="connsiteY24" fmla="*/ 19862 h 24782"/>
                <a:gd name="connsiteX25" fmla="*/ 8109 w 22068"/>
                <a:gd name="connsiteY25" fmla="*/ 20243 h 24782"/>
                <a:gd name="connsiteX26" fmla="*/ 7925 w 22068"/>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8" h="24782">
                  <a:moveTo>
                    <a:pt x="7925" y="24782"/>
                  </a:moveTo>
                  <a:cubicBezTo>
                    <a:pt x="6723" y="24739"/>
                    <a:pt x="5545" y="24426"/>
                    <a:pt x="4484" y="23862"/>
                  </a:cubicBezTo>
                  <a:cubicBezTo>
                    <a:pt x="3423" y="23298"/>
                    <a:pt x="2503" y="22500"/>
                    <a:pt x="1791" y="21531"/>
                  </a:cubicBezTo>
                  <a:cubicBezTo>
                    <a:pt x="853" y="20040"/>
                    <a:pt x="264" y="18353"/>
                    <a:pt x="67" y="16599"/>
                  </a:cubicBezTo>
                  <a:cubicBezTo>
                    <a:pt x="-123" y="14845"/>
                    <a:pt x="92" y="13066"/>
                    <a:pt x="687" y="11410"/>
                  </a:cubicBezTo>
                  <a:cubicBezTo>
                    <a:pt x="1441" y="8324"/>
                    <a:pt x="3159" y="5558"/>
                    <a:pt x="5582" y="3509"/>
                  </a:cubicBezTo>
                  <a:cubicBezTo>
                    <a:pt x="8005" y="1460"/>
                    <a:pt x="11017" y="233"/>
                    <a:pt x="14182" y="0"/>
                  </a:cubicBezTo>
                  <a:cubicBezTo>
                    <a:pt x="15390" y="12"/>
                    <a:pt x="16581" y="313"/>
                    <a:pt x="17648" y="877"/>
                  </a:cubicBezTo>
                  <a:cubicBezTo>
                    <a:pt x="18715" y="1442"/>
                    <a:pt x="19629" y="2257"/>
                    <a:pt x="20316" y="3251"/>
                  </a:cubicBezTo>
                  <a:cubicBezTo>
                    <a:pt x="21249" y="4748"/>
                    <a:pt x="21825" y="6435"/>
                    <a:pt x="22009" y="8189"/>
                  </a:cubicBezTo>
                  <a:cubicBezTo>
                    <a:pt x="22187" y="9944"/>
                    <a:pt x="21966" y="11716"/>
                    <a:pt x="21359" y="13372"/>
                  </a:cubicBezTo>
                  <a:cubicBezTo>
                    <a:pt x="20568" y="16421"/>
                    <a:pt x="18850" y="19157"/>
                    <a:pt x="16445" y="21200"/>
                  </a:cubicBezTo>
                  <a:cubicBezTo>
                    <a:pt x="14041" y="23242"/>
                    <a:pt x="11066" y="24494"/>
                    <a:pt x="7925" y="24782"/>
                  </a:cubicBezTo>
                  <a:close/>
                  <a:moveTo>
                    <a:pt x="7925" y="20181"/>
                  </a:moveTo>
                  <a:cubicBezTo>
                    <a:pt x="10042" y="19813"/>
                    <a:pt x="12004" y="18850"/>
                    <a:pt x="13593" y="17403"/>
                  </a:cubicBezTo>
                  <a:cubicBezTo>
                    <a:pt x="15176" y="15961"/>
                    <a:pt x="16317" y="14090"/>
                    <a:pt x="16881" y="12023"/>
                  </a:cubicBezTo>
                  <a:cubicBezTo>
                    <a:pt x="17262" y="11029"/>
                    <a:pt x="17421" y="9968"/>
                    <a:pt x="17347" y="8907"/>
                  </a:cubicBezTo>
                  <a:cubicBezTo>
                    <a:pt x="17268" y="7846"/>
                    <a:pt x="16967" y="6815"/>
                    <a:pt x="16452" y="5889"/>
                  </a:cubicBezTo>
                  <a:cubicBezTo>
                    <a:pt x="16157" y="5484"/>
                    <a:pt x="15771" y="5153"/>
                    <a:pt x="15323" y="4932"/>
                  </a:cubicBezTo>
                  <a:cubicBezTo>
                    <a:pt x="14875" y="4705"/>
                    <a:pt x="14378" y="4594"/>
                    <a:pt x="13875" y="4601"/>
                  </a:cubicBezTo>
                  <a:cubicBezTo>
                    <a:pt x="11790" y="4975"/>
                    <a:pt x="9863" y="5944"/>
                    <a:pt x="8318" y="7392"/>
                  </a:cubicBezTo>
                  <a:cubicBezTo>
                    <a:pt x="6772" y="8839"/>
                    <a:pt x="5674" y="10704"/>
                    <a:pt x="5165" y="12759"/>
                  </a:cubicBezTo>
                  <a:cubicBezTo>
                    <a:pt x="4778" y="13747"/>
                    <a:pt x="4619" y="14814"/>
                    <a:pt x="4693" y="15875"/>
                  </a:cubicBezTo>
                  <a:cubicBezTo>
                    <a:pt x="4766" y="16936"/>
                    <a:pt x="5073" y="17967"/>
                    <a:pt x="5594" y="18893"/>
                  </a:cubicBezTo>
                  <a:cubicBezTo>
                    <a:pt x="5882" y="19298"/>
                    <a:pt x="6257" y="19629"/>
                    <a:pt x="6692" y="19862"/>
                  </a:cubicBezTo>
                  <a:cubicBezTo>
                    <a:pt x="7128" y="20096"/>
                    <a:pt x="7613" y="20224"/>
                    <a:pt x="8109" y="20243"/>
                  </a:cubicBezTo>
                  <a:lnTo>
                    <a:pt x="7925" y="20181"/>
                  </a:lnTo>
                  <a:close/>
                </a:path>
              </a:pathLst>
            </a:custGeom>
            <a:solidFill>
              <a:srgbClr val="0E0E0E"/>
            </a:solidFill>
            <a:ln w="6134" cap="flat">
              <a:noFill/>
              <a:prstDash val="solid"/>
              <a:miter/>
            </a:ln>
          </p:spPr>
          <p:txBody>
            <a:bodyPr rtlCol="0" anchor="ctr"/>
            <a:lstStyle/>
            <a:p>
              <a:endParaRPr lang="en-AU"/>
            </a:p>
          </p:txBody>
        </p:sp>
        <p:sp>
          <p:nvSpPr>
            <p:cNvPr id="550" name="Freeform: Shape 549">
              <a:extLst>
                <a:ext uri="{FF2B5EF4-FFF2-40B4-BE49-F238E27FC236}">
                  <a16:creationId xmlns:a16="http://schemas.microsoft.com/office/drawing/2014/main" id="{69D3D87D-0915-463F-8DDC-99023032E4AA}"/>
                </a:ext>
              </a:extLst>
            </p:cNvPr>
            <p:cNvSpPr/>
            <p:nvPr/>
          </p:nvSpPr>
          <p:spPr>
            <a:xfrm>
              <a:off x="5841964" y="1788662"/>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21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6" y="19887"/>
                    <a:pt x="10761" y="18801"/>
                    <a:pt x="12767" y="17059"/>
                  </a:cubicBezTo>
                  <a:cubicBezTo>
                    <a:pt x="14773" y="15317"/>
                    <a:pt x="16202" y="13004"/>
                    <a:pt x="16858" y="10428"/>
                  </a:cubicBezTo>
                  <a:cubicBezTo>
                    <a:pt x="18514" y="4846"/>
                    <a:pt x="16245" y="184"/>
                    <a:pt x="11767" y="0"/>
                  </a:cubicBezTo>
                  <a:cubicBezTo>
                    <a:pt x="9117" y="294"/>
                    <a:pt x="6626" y="1392"/>
                    <a:pt x="4621" y="3147"/>
                  </a:cubicBezTo>
                  <a:cubicBezTo>
                    <a:pt x="2609" y="4901"/>
                    <a:pt x="1192" y="7226"/>
                    <a:pt x="541" y="9815"/>
                  </a:cubicBezTo>
                  <a:cubicBezTo>
                    <a:pt x="-1115" y="15213"/>
                    <a:pt x="1155" y="20059"/>
                    <a:pt x="5633" y="20181"/>
                  </a:cubicBezTo>
                  <a:close/>
                </a:path>
              </a:pathLst>
            </a:custGeom>
            <a:solidFill>
              <a:srgbClr val="161616"/>
            </a:solidFill>
            <a:ln w="6134" cap="flat">
              <a:noFill/>
              <a:prstDash val="solid"/>
              <a:miter/>
            </a:ln>
          </p:spPr>
          <p:txBody>
            <a:bodyPr rtlCol="0" anchor="ctr"/>
            <a:lstStyle/>
            <a:p>
              <a:endParaRPr lang="en-AU"/>
            </a:p>
          </p:txBody>
        </p:sp>
        <p:sp>
          <p:nvSpPr>
            <p:cNvPr id="551" name="Freeform: Shape 550">
              <a:extLst>
                <a:ext uri="{FF2B5EF4-FFF2-40B4-BE49-F238E27FC236}">
                  <a16:creationId xmlns:a16="http://schemas.microsoft.com/office/drawing/2014/main" id="{1C10CF44-B134-4C1F-BA5B-573808ED3854}"/>
                </a:ext>
              </a:extLst>
            </p:cNvPr>
            <p:cNvSpPr/>
            <p:nvPr/>
          </p:nvSpPr>
          <p:spPr>
            <a:xfrm>
              <a:off x="5839916" y="1786392"/>
              <a:ext cx="22069" cy="24782"/>
            </a:xfrm>
            <a:custGeom>
              <a:avLst/>
              <a:gdLst>
                <a:gd name="connsiteX0" fmla="*/ 7926 w 22069"/>
                <a:gd name="connsiteY0" fmla="*/ 24782 h 24782"/>
                <a:gd name="connsiteX1" fmla="*/ 4485 w 22069"/>
                <a:gd name="connsiteY1" fmla="*/ 23868 h 24782"/>
                <a:gd name="connsiteX2" fmla="*/ 1792 w 22069"/>
                <a:gd name="connsiteY2" fmla="*/ 21531 h 24782"/>
                <a:gd name="connsiteX3" fmla="*/ 68 w 22069"/>
                <a:gd name="connsiteY3" fmla="*/ 16599 h 24782"/>
                <a:gd name="connsiteX4" fmla="*/ 688 w 22069"/>
                <a:gd name="connsiteY4" fmla="*/ 11409 h 24782"/>
                <a:gd name="connsiteX5" fmla="*/ 5534 w 22069"/>
                <a:gd name="connsiteY5" fmla="*/ 3453 h 24782"/>
                <a:gd name="connsiteX6" fmla="*/ 14183 w 22069"/>
                <a:gd name="connsiteY6" fmla="*/ 0 h 24782"/>
                <a:gd name="connsiteX7" fmla="*/ 17643 w 22069"/>
                <a:gd name="connsiteY7" fmla="*/ 877 h 24782"/>
                <a:gd name="connsiteX8" fmla="*/ 20317 w 22069"/>
                <a:gd name="connsiteY8" fmla="*/ 3251 h 24782"/>
                <a:gd name="connsiteX9" fmla="*/ 22010 w 22069"/>
                <a:gd name="connsiteY9" fmla="*/ 8195 h 24782"/>
                <a:gd name="connsiteX10" fmla="*/ 21360 w 22069"/>
                <a:gd name="connsiteY10" fmla="*/ 13372 h 24782"/>
                <a:gd name="connsiteX11" fmla="*/ 16434 w 22069"/>
                <a:gd name="connsiteY11" fmla="*/ 21193 h 24782"/>
                <a:gd name="connsiteX12" fmla="*/ 7926 w 22069"/>
                <a:gd name="connsiteY12" fmla="*/ 24782 h 24782"/>
                <a:gd name="connsiteX13" fmla="*/ 7926 w 22069"/>
                <a:gd name="connsiteY13" fmla="*/ 20181 h 24782"/>
                <a:gd name="connsiteX14" fmla="*/ 13600 w 22069"/>
                <a:gd name="connsiteY14" fmla="*/ 17415 h 24782"/>
                <a:gd name="connsiteX15" fmla="*/ 16882 w 22069"/>
                <a:gd name="connsiteY15" fmla="*/ 12023 h 24782"/>
                <a:gd name="connsiteX16" fmla="*/ 17342 w 22069"/>
                <a:gd name="connsiteY16" fmla="*/ 8907 h 24782"/>
                <a:gd name="connsiteX17" fmla="*/ 16453 w 22069"/>
                <a:gd name="connsiteY17" fmla="*/ 5889 h 24782"/>
                <a:gd name="connsiteX18" fmla="*/ 15324 w 22069"/>
                <a:gd name="connsiteY18" fmla="*/ 4932 h 24782"/>
                <a:gd name="connsiteX19" fmla="*/ 13876 w 22069"/>
                <a:gd name="connsiteY19" fmla="*/ 4601 h 24782"/>
                <a:gd name="connsiteX20" fmla="*/ 8196 w 22069"/>
                <a:gd name="connsiteY20" fmla="*/ 7343 h 24782"/>
                <a:gd name="connsiteX21" fmla="*/ 4982 w 22069"/>
                <a:gd name="connsiteY21" fmla="*/ 12759 h 24782"/>
                <a:gd name="connsiteX22" fmla="*/ 4503 w 22069"/>
                <a:gd name="connsiteY22" fmla="*/ 15875 h 24782"/>
                <a:gd name="connsiteX23" fmla="*/ 5411 w 22069"/>
                <a:gd name="connsiteY23" fmla="*/ 18893 h 24782"/>
                <a:gd name="connsiteX24" fmla="*/ 6435 w 22069"/>
                <a:gd name="connsiteY24" fmla="*/ 19795 h 24782"/>
                <a:gd name="connsiteX25" fmla="*/ 7742 w 22069"/>
                <a:gd name="connsiteY25" fmla="*/ 20181 h 24782"/>
                <a:gd name="connsiteX26" fmla="*/ 7926 w 22069"/>
                <a:gd name="connsiteY26"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9" h="24782">
                  <a:moveTo>
                    <a:pt x="7926" y="24782"/>
                  </a:moveTo>
                  <a:cubicBezTo>
                    <a:pt x="6724" y="24745"/>
                    <a:pt x="5546" y="24432"/>
                    <a:pt x="4485" y="23868"/>
                  </a:cubicBezTo>
                  <a:cubicBezTo>
                    <a:pt x="3417" y="23304"/>
                    <a:pt x="2497" y="22506"/>
                    <a:pt x="1792" y="21531"/>
                  </a:cubicBezTo>
                  <a:cubicBezTo>
                    <a:pt x="847" y="20040"/>
                    <a:pt x="258" y="18353"/>
                    <a:pt x="68" y="16599"/>
                  </a:cubicBezTo>
                  <a:cubicBezTo>
                    <a:pt x="-122" y="14845"/>
                    <a:pt x="87" y="13072"/>
                    <a:pt x="688" y="11409"/>
                  </a:cubicBezTo>
                  <a:cubicBezTo>
                    <a:pt x="1399" y="8306"/>
                    <a:pt x="3098" y="5515"/>
                    <a:pt x="5534" y="3453"/>
                  </a:cubicBezTo>
                  <a:cubicBezTo>
                    <a:pt x="7963" y="1399"/>
                    <a:pt x="10999" y="184"/>
                    <a:pt x="14183" y="0"/>
                  </a:cubicBezTo>
                  <a:cubicBezTo>
                    <a:pt x="15392" y="12"/>
                    <a:pt x="16575" y="313"/>
                    <a:pt x="17643" y="877"/>
                  </a:cubicBezTo>
                  <a:cubicBezTo>
                    <a:pt x="18716" y="1448"/>
                    <a:pt x="19630" y="2257"/>
                    <a:pt x="20317" y="3251"/>
                  </a:cubicBezTo>
                  <a:cubicBezTo>
                    <a:pt x="21249" y="4748"/>
                    <a:pt x="21826" y="6441"/>
                    <a:pt x="22010" y="8195"/>
                  </a:cubicBezTo>
                  <a:cubicBezTo>
                    <a:pt x="22188" y="9944"/>
                    <a:pt x="21967" y="11716"/>
                    <a:pt x="21360" y="13372"/>
                  </a:cubicBezTo>
                  <a:cubicBezTo>
                    <a:pt x="20556" y="16421"/>
                    <a:pt x="18839" y="19151"/>
                    <a:pt x="16434" y="21193"/>
                  </a:cubicBezTo>
                  <a:cubicBezTo>
                    <a:pt x="14036" y="23230"/>
                    <a:pt x="11061" y="24488"/>
                    <a:pt x="7926" y="24782"/>
                  </a:cubicBezTo>
                  <a:close/>
                  <a:moveTo>
                    <a:pt x="7926" y="20181"/>
                  </a:moveTo>
                  <a:cubicBezTo>
                    <a:pt x="10042" y="19819"/>
                    <a:pt x="12011" y="18863"/>
                    <a:pt x="13600" y="17415"/>
                  </a:cubicBezTo>
                  <a:cubicBezTo>
                    <a:pt x="15183" y="15967"/>
                    <a:pt x="16324" y="14096"/>
                    <a:pt x="16882" y="12023"/>
                  </a:cubicBezTo>
                  <a:cubicBezTo>
                    <a:pt x="17262" y="11029"/>
                    <a:pt x="17416" y="9968"/>
                    <a:pt x="17342" y="8907"/>
                  </a:cubicBezTo>
                  <a:cubicBezTo>
                    <a:pt x="17268" y="7852"/>
                    <a:pt x="16968" y="6821"/>
                    <a:pt x="16453" y="5889"/>
                  </a:cubicBezTo>
                  <a:cubicBezTo>
                    <a:pt x="16158" y="5484"/>
                    <a:pt x="15772" y="5159"/>
                    <a:pt x="15324" y="4932"/>
                  </a:cubicBezTo>
                  <a:cubicBezTo>
                    <a:pt x="14870" y="4705"/>
                    <a:pt x="14379" y="4594"/>
                    <a:pt x="13876" y="4601"/>
                  </a:cubicBezTo>
                  <a:cubicBezTo>
                    <a:pt x="11754" y="4938"/>
                    <a:pt x="9779" y="5889"/>
                    <a:pt x="8196" y="7343"/>
                  </a:cubicBezTo>
                  <a:cubicBezTo>
                    <a:pt x="6613" y="8790"/>
                    <a:pt x="5497" y="10680"/>
                    <a:pt x="4982" y="12759"/>
                  </a:cubicBezTo>
                  <a:cubicBezTo>
                    <a:pt x="4595" y="13753"/>
                    <a:pt x="4429" y="14814"/>
                    <a:pt x="4503" y="15875"/>
                  </a:cubicBezTo>
                  <a:cubicBezTo>
                    <a:pt x="4577" y="16936"/>
                    <a:pt x="4890" y="17967"/>
                    <a:pt x="5411" y="18893"/>
                  </a:cubicBezTo>
                  <a:cubicBezTo>
                    <a:pt x="5681" y="19267"/>
                    <a:pt x="6031" y="19574"/>
                    <a:pt x="6435" y="19795"/>
                  </a:cubicBezTo>
                  <a:cubicBezTo>
                    <a:pt x="6840" y="20016"/>
                    <a:pt x="7282" y="20151"/>
                    <a:pt x="7742" y="20181"/>
                  </a:cubicBezTo>
                  <a:lnTo>
                    <a:pt x="7926" y="20181"/>
                  </a:lnTo>
                  <a:close/>
                </a:path>
              </a:pathLst>
            </a:custGeom>
            <a:solidFill>
              <a:srgbClr val="0E0E0E"/>
            </a:solidFill>
            <a:ln w="6134" cap="flat">
              <a:noFill/>
              <a:prstDash val="solid"/>
              <a:miter/>
            </a:ln>
          </p:spPr>
          <p:txBody>
            <a:bodyPr rtlCol="0" anchor="ctr"/>
            <a:lstStyle/>
            <a:p>
              <a:endParaRPr lang="en-AU"/>
            </a:p>
          </p:txBody>
        </p:sp>
        <p:sp>
          <p:nvSpPr>
            <p:cNvPr id="552" name="Freeform: Shape 551">
              <a:extLst>
                <a:ext uri="{FF2B5EF4-FFF2-40B4-BE49-F238E27FC236}">
                  <a16:creationId xmlns:a16="http://schemas.microsoft.com/office/drawing/2014/main" id="{31A3E7CD-FF17-40CB-B29D-FB7AED2A5A0A}"/>
                </a:ext>
              </a:extLst>
            </p:cNvPr>
            <p:cNvSpPr/>
            <p:nvPr/>
          </p:nvSpPr>
          <p:spPr>
            <a:xfrm>
              <a:off x="5878707" y="1789827"/>
              <a:ext cx="17399" cy="20181"/>
            </a:xfrm>
            <a:custGeom>
              <a:avLst/>
              <a:gdLst>
                <a:gd name="connsiteX0" fmla="*/ 5633 w 17399"/>
                <a:gd name="connsiteY0" fmla="*/ 20181 h 20181"/>
                <a:gd name="connsiteX1" fmla="*/ 12767 w 17399"/>
                <a:gd name="connsiteY1" fmla="*/ 17059 h 20181"/>
                <a:gd name="connsiteX2" fmla="*/ 16858 w 17399"/>
                <a:gd name="connsiteY2" fmla="*/ 10428 h 20181"/>
                <a:gd name="connsiteX3" fmla="*/ 11767 w 17399"/>
                <a:gd name="connsiteY3" fmla="*/ 0 h 20181"/>
                <a:gd name="connsiteX4" fmla="*/ 4614 w 17399"/>
                <a:gd name="connsiteY4" fmla="*/ 3147 h 20181"/>
                <a:gd name="connsiteX5" fmla="*/ 541 w 17399"/>
                <a:gd name="connsiteY5" fmla="*/ 9815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87"/>
                    <a:pt x="10761" y="18801"/>
                    <a:pt x="12767" y="17059"/>
                  </a:cubicBezTo>
                  <a:cubicBezTo>
                    <a:pt x="14773" y="15311"/>
                    <a:pt x="16202" y="12998"/>
                    <a:pt x="16858" y="10428"/>
                  </a:cubicBezTo>
                  <a:cubicBezTo>
                    <a:pt x="18514" y="4846"/>
                    <a:pt x="16245" y="184"/>
                    <a:pt x="11767" y="0"/>
                  </a:cubicBezTo>
                  <a:cubicBezTo>
                    <a:pt x="9117" y="294"/>
                    <a:pt x="6620" y="1392"/>
                    <a:pt x="4614" y="3147"/>
                  </a:cubicBezTo>
                  <a:cubicBezTo>
                    <a:pt x="2609" y="4901"/>
                    <a:pt x="1186" y="7226"/>
                    <a:pt x="541" y="9815"/>
                  </a:cubicBezTo>
                  <a:cubicBezTo>
                    <a:pt x="-1115" y="15642"/>
                    <a:pt x="1155" y="20181"/>
                    <a:pt x="5633" y="20181"/>
                  </a:cubicBezTo>
                  <a:close/>
                </a:path>
              </a:pathLst>
            </a:custGeom>
            <a:solidFill>
              <a:srgbClr val="161616"/>
            </a:solidFill>
            <a:ln w="6134" cap="flat">
              <a:noFill/>
              <a:prstDash val="solid"/>
              <a:miter/>
            </a:ln>
          </p:spPr>
          <p:txBody>
            <a:bodyPr rtlCol="0" anchor="ctr"/>
            <a:lstStyle/>
            <a:p>
              <a:endParaRPr lang="en-AU"/>
            </a:p>
          </p:txBody>
        </p:sp>
        <p:sp>
          <p:nvSpPr>
            <p:cNvPr id="553" name="Freeform: Shape 552">
              <a:extLst>
                <a:ext uri="{FF2B5EF4-FFF2-40B4-BE49-F238E27FC236}">
                  <a16:creationId xmlns:a16="http://schemas.microsoft.com/office/drawing/2014/main" id="{C668A3EE-B1AA-499B-B0EF-7E2C0A7F42C1}"/>
                </a:ext>
              </a:extLst>
            </p:cNvPr>
            <p:cNvSpPr/>
            <p:nvPr/>
          </p:nvSpPr>
          <p:spPr>
            <a:xfrm>
              <a:off x="5876665" y="1787803"/>
              <a:ext cx="22084" cy="24781"/>
            </a:xfrm>
            <a:custGeom>
              <a:avLst/>
              <a:gdLst>
                <a:gd name="connsiteX0" fmla="*/ 7920 w 22084"/>
                <a:gd name="connsiteY0" fmla="*/ 24782 h 24781"/>
                <a:gd name="connsiteX1" fmla="*/ 4473 w 22084"/>
                <a:gd name="connsiteY1" fmla="*/ 23880 h 24781"/>
                <a:gd name="connsiteX2" fmla="*/ 1786 w 22084"/>
                <a:gd name="connsiteY2" fmla="*/ 21531 h 24781"/>
                <a:gd name="connsiteX3" fmla="*/ 68 w 22084"/>
                <a:gd name="connsiteY3" fmla="*/ 16599 h 24781"/>
                <a:gd name="connsiteX4" fmla="*/ 681 w 22084"/>
                <a:gd name="connsiteY4" fmla="*/ 11409 h 24781"/>
                <a:gd name="connsiteX5" fmla="*/ 5577 w 22084"/>
                <a:gd name="connsiteY5" fmla="*/ 3515 h 24781"/>
                <a:gd name="connsiteX6" fmla="*/ 14177 w 22084"/>
                <a:gd name="connsiteY6" fmla="*/ 0 h 24781"/>
                <a:gd name="connsiteX7" fmla="*/ 17637 w 22084"/>
                <a:gd name="connsiteY7" fmla="*/ 896 h 24781"/>
                <a:gd name="connsiteX8" fmla="*/ 20311 w 22084"/>
                <a:gd name="connsiteY8" fmla="*/ 3251 h 24781"/>
                <a:gd name="connsiteX9" fmla="*/ 22016 w 22084"/>
                <a:gd name="connsiteY9" fmla="*/ 8189 h 24781"/>
                <a:gd name="connsiteX10" fmla="*/ 21415 w 22084"/>
                <a:gd name="connsiteY10" fmla="*/ 13372 h 24781"/>
                <a:gd name="connsiteX11" fmla="*/ 16453 w 22084"/>
                <a:gd name="connsiteY11" fmla="*/ 21187 h 24781"/>
                <a:gd name="connsiteX12" fmla="*/ 7920 w 22084"/>
                <a:gd name="connsiteY12" fmla="*/ 24782 h 24781"/>
                <a:gd name="connsiteX13" fmla="*/ 7920 w 22084"/>
                <a:gd name="connsiteY13" fmla="*/ 20181 h 24781"/>
                <a:gd name="connsiteX14" fmla="*/ 13545 w 22084"/>
                <a:gd name="connsiteY14" fmla="*/ 17384 h 24781"/>
                <a:gd name="connsiteX15" fmla="*/ 16814 w 22084"/>
                <a:gd name="connsiteY15" fmla="*/ 12023 h 24781"/>
                <a:gd name="connsiteX16" fmla="*/ 17280 w 22084"/>
                <a:gd name="connsiteY16" fmla="*/ 8907 h 24781"/>
                <a:gd name="connsiteX17" fmla="*/ 16385 w 22084"/>
                <a:gd name="connsiteY17" fmla="*/ 5889 h 24781"/>
                <a:gd name="connsiteX18" fmla="*/ 15256 w 22084"/>
                <a:gd name="connsiteY18" fmla="*/ 4932 h 24781"/>
                <a:gd name="connsiteX19" fmla="*/ 13809 w 22084"/>
                <a:gd name="connsiteY19" fmla="*/ 4601 h 24781"/>
                <a:gd name="connsiteX20" fmla="*/ 8122 w 22084"/>
                <a:gd name="connsiteY20" fmla="*/ 7330 h 24781"/>
                <a:gd name="connsiteX21" fmla="*/ 4914 w 22084"/>
                <a:gd name="connsiteY21" fmla="*/ 12759 h 24781"/>
                <a:gd name="connsiteX22" fmla="*/ 4442 w 22084"/>
                <a:gd name="connsiteY22" fmla="*/ 15875 h 24781"/>
                <a:gd name="connsiteX23" fmla="*/ 5344 w 22084"/>
                <a:gd name="connsiteY23" fmla="*/ 18893 h 24781"/>
                <a:gd name="connsiteX24" fmla="*/ 6423 w 22084"/>
                <a:gd name="connsiteY24" fmla="*/ 19819 h 24781"/>
                <a:gd name="connsiteX25" fmla="*/ 7797 w 22084"/>
                <a:gd name="connsiteY25" fmla="*/ 20181 h 24781"/>
                <a:gd name="connsiteX26" fmla="*/ 7920 w 22084"/>
                <a:gd name="connsiteY26" fmla="*/ 2018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84" h="24781">
                  <a:moveTo>
                    <a:pt x="7920" y="24782"/>
                  </a:moveTo>
                  <a:cubicBezTo>
                    <a:pt x="6718" y="24751"/>
                    <a:pt x="5534" y="24445"/>
                    <a:pt x="4473" y="23880"/>
                  </a:cubicBezTo>
                  <a:cubicBezTo>
                    <a:pt x="3405" y="23316"/>
                    <a:pt x="2485" y="22512"/>
                    <a:pt x="1786" y="21531"/>
                  </a:cubicBezTo>
                  <a:cubicBezTo>
                    <a:pt x="847" y="20040"/>
                    <a:pt x="264" y="18353"/>
                    <a:pt x="68" y="16599"/>
                  </a:cubicBezTo>
                  <a:cubicBezTo>
                    <a:pt x="-122" y="14845"/>
                    <a:pt x="87" y="13072"/>
                    <a:pt x="681" y="11409"/>
                  </a:cubicBezTo>
                  <a:cubicBezTo>
                    <a:pt x="1436" y="8330"/>
                    <a:pt x="3154" y="5564"/>
                    <a:pt x="5577" y="3515"/>
                  </a:cubicBezTo>
                  <a:cubicBezTo>
                    <a:pt x="7999" y="1466"/>
                    <a:pt x="11012" y="233"/>
                    <a:pt x="14177" y="0"/>
                  </a:cubicBezTo>
                  <a:cubicBezTo>
                    <a:pt x="15385" y="25"/>
                    <a:pt x="16569" y="325"/>
                    <a:pt x="17637" y="896"/>
                  </a:cubicBezTo>
                  <a:cubicBezTo>
                    <a:pt x="18698" y="1460"/>
                    <a:pt x="19618" y="2263"/>
                    <a:pt x="20311" y="3251"/>
                  </a:cubicBezTo>
                  <a:cubicBezTo>
                    <a:pt x="21243" y="4748"/>
                    <a:pt x="21820" y="6435"/>
                    <a:pt x="22016" y="8189"/>
                  </a:cubicBezTo>
                  <a:cubicBezTo>
                    <a:pt x="22206" y="9937"/>
                    <a:pt x="21998" y="11710"/>
                    <a:pt x="21415" y="13372"/>
                  </a:cubicBezTo>
                  <a:cubicBezTo>
                    <a:pt x="20593" y="16421"/>
                    <a:pt x="18863" y="19151"/>
                    <a:pt x="16453" y="21187"/>
                  </a:cubicBezTo>
                  <a:cubicBezTo>
                    <a:pt x="14042" y="23224"/>
                    <a:pt x="11061" y="24481"/>
                    <a:pt x="7920" y="24782"/>
                  </a:cubicBezTo>
                  <a:close/>
                  <a:moveTo>
                    <a:pt x="7920" y="20181"/>
                  </a:moveTo>
                  <a:cubicBezTo>
                    <a:pt x="10018" y="19795"/>
                    <a:pt x="11969" y="18826"/>
                    <a:pt x="13545" y="17384"/>
                  </a:cubicBezTo>
                  <a:cubicBezTo>
                    <a:pt x="15115" y="15943"/>
                    <a:pt x="16250" y="14084"/>
                    <a:pt x="16814" y="12023"/>
                  </a:cubicBezTo>
                  <a:cubicBezTo>
                    <a:pt x="17195" y="11029"/>
                    <a:pt x="17354" y="9968"/>
                    <a:pt x="17280" y="8907"/>
                  </a:cubicBezTo>
                  <a:cubicBezTo>
                    <a:pt x="17201" y="7852"/>
                    <a:pt x="16900" y="6821"/>
                    <a:pt x="16385" y="5889"/>
                  </a:cubicBezTo>
                  <a:cubicBezTo>
                    <a:pt x="16091" y="5484"/>
                    <a:pt x="15704" y="5159"/>
                    <a:pt x="15256" y="4932"/>
                  </a:cubicBezTo>
                  <a:cubicBezTo>
                    <a:pt x="14809" y="4705"/>
                    <a:pt x="14312" y="4594"/>
                    <a:pt x="13809" y="4601"/>
                  </a:cubicBezTo>
                  <a:cubicBezTo>
                    <a:pt x="11686" y="4932"/>
                    <a:pt x="9705" y="5876"/>
                    <a:pt x="8122" y="7330"/>
                  </a:cubicBezTo>
                  <a:cubicBezTo>
                    <a:pt x="6540" y="8784"/>
                    <a:pt x="5423" y="10673"/>
                    <a:pt x="4914" y="12759"/>
                  </a:cubicBezTo>
                  <a:cubicBezTo>
                    <a:pt x="4528" y="13753"/>
                    <a:pt x="4362" y="14814"/>
                    <a:pt x="4442" y="15875"/>
                  </a:cubicBezTo>
                  <a:cubicBezTo>
                    <a:pt x="4515" y="16936"/>
                    <a:pt x="4822" y="17967"/>
                    <a:pt x="5344" y="18893"/>
                  </a:cubicBezTo>
                  <a:cubicBezTo>
                    <a:pt x="5632" y="19280"/>
                    <a:pt x="6000" y="19599"/>
                    <a:pt x="6423" y="19819"/>
                  </a:cubicBezTo>
                  <a:cubicBezTo>
                    <a:pt x="6846" y="20040"/>
                    <a:pt x="7319" y="20169"/>
                    <a:pt x="7797" y="20181"/>
                  </a:cubicBezTo>
                  <a:lnTo>
                    <a:pt x="7920" y="20181"/>
                  </a:lnTo>
                  <a:close/>
                </a:path>
              </a:pathLst>
            </a:custGeom>
            <a:solidFill>
              <a:srgbClr val="0E0E0E"/>
            </a:solidFill>
            <a:ln w="6134" cap="flat">
              <a:noFill/>
              <a:prstDash val="solid"/>
              <a:miter/>
            </a:ln>
          </p:spPr>
          <p:txBody>
            <a:bodyPr rtlCol="0" anchor="ctr"/>
            <a:lstStyle/>
            <a:p>
              <a:endParaRPr lang="en-AU"/>
            </a:p>
          </p:txBody>
        </p:sp>
        <p:sp>
          <p:nvSpPr>
            <p:cNvPr id="554" name="Freeform: Shape 553">
              <a:extLst>
                <a:ext uri="{FF2B5EF4-FFF2-40B4-BE49-F238E27FC236}">
                  <a16:creationId xmlns:a16="http://schemas.microsoft.com/office/drawing/2014/main" id="{71C07D05-3866-465D-AF28-91B0C2779D80}"/>
                </a:ext>
              </a:extLst>
            </p:cNvPr>
            <p:cNvSpPr/>
            <p:nvPr/>
          </p:nvSpPr>
          <p:spPr>
            <a:xfrm>
              <a:off x="5678355" y="1815161"/>
              <a:ext cx="5251" cy="15028"/>
            </a:xfrm>
            <a:custGeom>
              <a:avLst/>
              <a:gdLst>
                <a:gd name="connsiteX0" fmla="*/ 0 w 5251"/>
                <a:gd name="connsiteY0" fmla="*/ 0 h 15028"/>
                <a:gd name="connsiteX1" fmla="*/ 2147 w 5251"/>
                <a:gd name="connsiteY1" fmla="*/ 15029 h 15028"/>
                <a:gd name="connsiteX2" fmla="*/ 4723 w 5251"/>
                <a:gd name="connsiteY2" fmla="*/ 10305 h 15028"/>
                <a:gd name="connsiteX3" fmla="*/ 0 w 5251"/>
                <a:gd name="connsiteY3" fmla="*/ 0 h 15028"/>
              </a:gdLst>
              <a:ahLst/>
              <a:cxnLst>
                <a:cxn ang="0">
                  <a:pos x="connsiteX0" y="connsiteY0"/>
                </a:cxn>
                <a:cxn ang="0">
                  <a:pos x="connsiteX1" y="connsiteY1"/>
                </a:cxn>
                <a:cxn ang="0">
                  <a:pos x="connsiteX2" y="connsiteY2"/>
                </a:cxn>
                <a:cxn ang="0">
                  <a:pos x="connsiteX3" y="connsiteY3"/>
                </a:cxn>
              </a:cxnLst>
              <a:rect l="l" t="t" r="r" b="b"/>
              <a:pathLst>
                <a:path w="5251" h="15028">
                  <a:moveTo>
                    <a:pt x="0" y="0"/>
                  </a:moveTo>
                  <a:cubicBezTo>
                    <a:pt x="736" y="5091"/>
                    <a:pt x="1411" y="10060"/>
                    <a:pt x="2147" y="15029"/>
                  </a:cubicBezTo>
                  <a:cubicBezTo>
                    <a:pt x="3263" y="13612"/>
                    <a:pt x="4134" y="12017"/>
                    <a:pt x="4723" y="10305"/>
                  </a:cubicBezTo>
                  <a:cubicBezTo>
                    <a:pt x="6318" y="4907"/>
                    <a:pt x="4171" y="429"/>
                    <a:pt x="0" y="0"/>
                  </a:cubicBezTo>
                  <a:close/>
                </a:path>
              </a:pathLst>
            </a:custGeom>
            <a:solidFill>
              <a:srgbClr val="161616"/>
            </a:solidFill>
            <a:ln w="6134" cap="flat">
              <a:noFill/>
              <a:prstDash val="solid"/>
              <a:miter/>
            </a:ln>
          </p:spPr>
          <p:txBody>
            <a:bodyPr rtlCol="0" anchor="ctr"/>
            <a:lstStyle/>
            <a:p>
              <a:endParaRPr lang="en-AU"/>
            </a:p>
          </p:txBody>
        </p:sp>
        <p:sp>
          <p:nvSpPr>
            <p:cNvPr id="555" name="Freeform: Shape 554">
              <a:extLst>
                <a:ext uri="{FF2B5EF4-FFF2-40B4-BE49-F238E27FC236}">
                  <a16:creationId xmlns:a16="http://schemas.microsoft.com/office/drawing/2014/main" id="{2F5DB66F-3B60-40B2-8793-2D62733ECC13}"/>
                </a:ext>
              </a:extLst>
            </p:cNvPr>
            <p:cNvSpPr/>
            <p:nvPr/>
          </p:nvSpPr>
          <p:spPr>
            <a:xfrm>
              <a:off x="5676062" y="1812936"/>
              <a:ext cx="9845" cy="19584"/>
            </a:xfrm>
            <a:custGeom>
              <a:avLst/>
              <a:gdLst>
                <a:gd name="connsiteX0" fmla="*/ 4439 w 9845"/>
                <a:gd name="connsiteY0" fmla="*/ 19584 h 19584"/>
                <a:gd name="connsiteX1" fmla="*/ 3826 w 9845"/>
                <a:gd name="connsiteY1" fmla="*/ 19584 h 19584"/>
                <a:gd name="connsiteX2" fmla="*/ 2716 w 9845"/>
                <a:gd name="connsiteY2" fmla="*/ 18842 h 19584"/>
                <a:gd name="connsiteX3" fmla="*/ 2170 w 9845"/>
                <a:gd name="connsiteY3" fmla="*/ 17622 h 19584"/>
                <a:gd name="connsiteX4" fmla="*/ 23 w 9845"/>
                <a:gd name="connsiteY4" fmla="*/ 2593 h 19584"/>
                <a:gd name="connsiteX5" fmla="*/ 115 w 9845"/>
                <a:gd name="connsiteY5" fmla="*/ 1568 h 19584"/>
                <a:gd name="connsiteX6" fmla="*/ 648 w 9845"/>
                <a:gd name="connsiteY6" fmla="*/ 685 h 19584"/>
                <a:gd name="connsiteX7" fmla="*/ 1513 w 9845"/>
                <a:gd name="connsiteY7" fmla="*/ 127 h 19584"/>
                <a:gd name="connsiteX8" fmla="*/ 2538 w 9845"/>
                <a:gd name="connsiteY8" fmla="*/ 16 h 19584"/>
                <a:gd name="connsiteX9" fmla="*/ 5807 w 9845"/>
                <a:gd name="connsiteY9" fmla="*/ 1084 h 19584"/>
                <a:gd name="connsiteX10" fmla="*/ 8304 w 9845"/>
                <a:gd name="connsiteY10" fmla="*/ 3451 h 19584"/>
                <a:gd name="connsiteX11" fmla="*/ 9801 w 9845"/>
                <a:gd name="connsiteY11" fmla="*/ 8236 h 19584"/>
                <a:gd name="connsiteX12" fmla="*/ 9163 w 9845"/>
                <a:gd name="connsiteY12" fmla="*/ 13205 h 19584"/>
                <a:gd name="connsiteX13" fmla="*/ 6280 w 9845"/>
                <a:gd name="connsiteY13" fmla="*/ 18726 h 19584"/>
                <a:gd name="connsiteX14" fmla="*/ 5451 w 9845"/>
                <a:gd name="connsiteY14" fmla="*/ 19345 h 19584"/>
                <a:gd name="connsiteX15" fmla="*/ 4439 w 9845"/>
                <a:gd name="connsiteY15" fmla="*/ 19584 h 1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45" h="19584">
                  <a:moveTo>
                    <a:pt x="4439" y="19584"/>
                  </a:moveTo>
                  <a:lnTo>
                    <a:pt x="3826" y="19584"/>
                  </a:lnTo>
                  <a:cubicBezTo>
                    <a:pt x="3390" y="19449"/>
                    <a:pt x="3004" y="19192"/>
                    <a:pt x="2716" y="18842"/>
                  </a:cubicBezTo>
                  <a:cubicBezTo>
                    <a:pt x="2421" y="18499"/>
                    <a:pt x="2231" y="18069"/>
                    <a:pt x="2170" y="17622"/>
                  </a:cubicBezTo>
                  <a:lnTo>
                    <a:pt x="23" y="2593"/>
                  </a:lnTo>
                  <a:cubicBezTo>
                    <a:pt x="-26" y="2249"/>
                    <a:pt x="4" y="1900"/>
                    <a:pt x="115" y="1568"/>
                  </a:cubicBezTo>
                  <a:cubicBezTo>
                    <a:pt x="219" y="1237"/>
                    <a:pt x="403" y="937"/>
                    <a:pt x="648" y="685"/>
                  </a:cubicBezTo>
                  <a:cubicBezTo>
                    <a:pt x="888" y="434"/>
                    <a:pt x="1188" y="243"/>
                    <a:pt x="1513" y="127"/>
                  </a:cubicBezTo>
                  <a:cubicBezTo>
                    <a:pt x="1845" y="16"/>
                    <a:pt x="2194" y="-26"/>
                    <a:pt x="2538" y="16"/>
                  </a:cubicBezTo>
                  <a:cubicBezTo>
                    <a:pt x="3697" y="127"/>
                    <a:pt x="4813" y="495"/>
                    <a:pt x="5807" y="1084"/>
                  </a:cubicBezTo>
                  <a:cubicBezTo>
                    <a:pt x="6807" y="1679"/>
                    <a:pt x="7660" y="2489"/>
                    <a:pt x="8304" y="3451"/>
                  </a:cubicBezTo>
                  <a:cubicBezTo>
                    <a:pt x="9144" y="4918"/>
                    <a:pt x="9653" y="6549"/>
                    <a:pt x="9801" y="8236"/>
                  </a:cubicBezTo>
                  <a:cubicBezTo>
                    <a:pt x="9948" y="9917"/>
                    <a:pt x="9733" y="11616"/>
                    <a:pt x="9163" y="13205"/>
                  </a:cubicBezTo>
                  <a:cubicBezTo>
                    <a:pt x="8537" y="15198"/>
                    <a:pt x="7561" y="17069"/>
                    <a:pt x="6280" y="18726"/>
                  </a:cubicBezTo>
                  <a:cubicBezTo>
                    <a:pt x="6046" y="18983"/>
                    <a:pt x="5764" y="19198"/>
                    <a:pt x="5451" y="19345"/>
                  </a:cubicBezTo>
                  <a:cubicBezTo>
                    <a:pt x="5132" y="19492"/>
                    <a:pt x="4789" y="19572"/>
                    <a:pt x="4439" y="19584"/>
                  </a:cubicBezTo>
                  <a:close/>
                </a:path>
              </a:pathLst>
            </a:custGeom>
            <a:solidFill>
              <a:srgbClr val="0E0E0E"/>
            </a:solidFill>
            <a:ln w="6134" cap="flat">
              <a:noFill/>
              <a:prstDash val="solid"/>
              <a:miter/>
            </a:ln>
          </p:spPr>
          <p:txBody>
            <a:bodyPr rtlCol="0" anchor="ctr"/>
            <a:lstStyle/>
            <a:p>
              <a:endParaRPr lang="en-AU"/>
            </a:p>
          </p:txBody>
        </p:sp>
        <p:sp>
          <p:nvSpPr>
            <p:cNvPr id="556" name="Freeform: Shape 555">
              <a:extLst>
                <a:ext uri="{FF2B5EF4-FFF2-40B4-BE49-F238E27FC236}">
                  <a16:creationId xmlns:a16="http://schemas.microsoft.com/office/drawing/2014/main" id="{D4F4FABB-BAB9-4372-AEB2-253AB29766B5}"/>
                </a:ext>
              </a:extLst>
            </p:cNvPr>
            <p:cNvSpPr/>
            <p:nvPr/>
          </p:nvSpPr>
          <p:spPr>
            <a:xfrm>
              <a:off x="5702963" y="1816449"/>
              <a:ext cx="17399" cy="20181"/>
            </a:xfrm>
            <a:custGeom>
              <a:avLst/>
              <a:gdLst>
                <a:gd name="connsiteX0" fmla="*/ 16858 w 17399"/>
                <a:gd name="connsiteY0" fmla="*/ 10428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61 w 17399"/>
                <a:gd name="connsiteY5" fmla="*/ 17047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294"/>
                    <a:pt x="6639" y="1380"/>
                    <a:pt x="4633" y="3122"/>
                  </a:cubicBezTo>
                  <a:cubicBezTo>
                    <a:pt x="2627" y="4864"/>
                    <a:pt x="1198" y="7177"/>
                    <a:pt x="541" y="9753"/>
                  </a:cubicBezTo>
                  <a:cubicBezTo>
                    <a:pt x="-1115" y="15335"/>
                    <a:pt x="1155" y="19997"/>
                    <a:pt x="5633" y="20181"/>
                  </a:cubicBezTo>
                  <a:cubicBezTo>
                    <a:pt x="8270" y="19881"/>
                    <a:pt x="10755" y="18789"/>
                    <a:pt x="12761" y="17047"/>
                  </a:cubicBezTo>
                  <a:cubicBezTo>
                    <a:pt x="14767" y="15305"/>
                    <a:pt x="16196" y="12998"/>
                    <a:pt x="16858" y="10428"/>
                  </a:cubicBezTo>
                  <a:close/>
                </a:path>
              </a:pathLst>
            </a:custGeom>
            <a:solidFill>
              <a:srgbClr val="161616"/>
            </a:solidFill>
            <a:ln w="6134" cap="flat">
              <a:noFill/>
              <a:prstDash val="solid"/>
              <a:miter/>
            </a:ln>
          </p:spPr>
          <p:txBody>
            <a:bodyPr rtlCol="0" anchor="ctr"/>
            <a:lstStyle/>
            <a:p>
              <a:endParaRPr lang="en-AU"/>
            </a:p>
          </p:txBody>
        </p:sp>
        <p:sp>
          <p:nvSpPr>
            <p:cNvPr id="557" name="Freeform: Shape 556">
              <a:extLst>
                <a:ext uri="{FF2B5EF4-FFF2-40B4-BE49-F238E27FC236}">
                  <a16:creationId xmlns:a16="http://schemas.microsoft.com/office/drawing/2014/main" id="{C48E439B-DC4A-498D-9869-2B03941D7B3B}"/>
                </a:ext>
              </a:extLst>
            </p:cNvPr>
            <p:cNvSpPr/>
            <p:nvPr/>
          </p:nvSpPr>
          <p:spPr>
            <a:xfrm>
              <a:off x="5700609" y="1814180"/>
              <a:ext cx="22060" cy="24782"/>
            </a:xfrm>
            <a:custGeom>
              <a:avLst/>
              <a:gdLst>
                <a:gd name="connsiteX0" fmla="*/ 8233 w 22060"/>
                <a:gd name="connsiteY0" fmla="*/ 24782 h 24782"/>
                <a:gd name="connsiteX1" fmla="*/ 7926 w 22060"/>
                <a:gd name="connsiteY1" fmla="*/ 24782 h 24782"/>
                <a:gd name="connsiteX2" fmla="*/ 4460 w 22060"/>
                <a:gd name="connsiteY2" fmla="*/ 23905 h 24782"/>
                <a:gd name="connsiteX3" fmla="*/ 1792 w 22060"/>
                <a:gd name="connsiteY3" fmla="*/ 21531 h 24782"/>
                <a:gd name="connsiteX4" fmla="*/ 68 w 22060"/>
                <a:gd name="connsiteY4" fmla="*/ 16599 h 24782"/>
                <a:gd name="connsiteX5" fmla="*/ 688 w 22060"/>
                <a:gd name="connsiteY5" fmla="*/ 11409 h 24782"/>
                <a:gd name="connsiteX6" fmla="*/ 5583 w 22060"/>
                <a:gd name="connsiteY6" fmla="*/ 3509 h 24782"/>
                <a:gd name="connsiteX7" fmla="*/ 14183 w 22060"/>
                <a:gd name="connsiteY7" fmla="*/ 0 h 24782"/>
                <a:gd name="connsiteX8" fmla="*/ 17624 w 22060"/>
                <a:gd name="connsiteY8" fmla="*/ 914 h 24782"/>
                <a:gd name="connsiteX9" fmla="*/ 20317 w 22060"/>
                <a:gd name="connsiteY9" fmla="*/ 3251 h 24782"/>
                <a:gd name="connsiteX10" fmla="*/ 21998 w 22060"/>
                <a:gd name="connsiteY10" fmla="*/ 8189 h 24782"/>
                <a:gd name="connsiteX11" fmla="*/ 21360 w 22060"/>
                <a:gd name="connsiteY11" fmla="*/ 13372 h 24782"/>
                <a:gd name="connsiteX12" fmla="*/ 16563 w 22060"/>
                <a:gd name="connsiteY12" fmla="*/ 21108 h 24782"/>
                <a:gd name="connsiteX13" fmla="*/ 8233 w 22060"/>
                <a:gd name="connsiteY13" fmla="*/ 24782 h 24782"/>
                <a:gd name="connsiteX14" fmla="*/ 13815 w 22060"/>
                <a:gd name="connsiteY14" fmla="*/ 4539 h 24782"/>
                <a:gd name="connsiteX15" fmla="*/ 8251 w 22060"/>
                <a:gd name="connsiteY15" fmla="*/ 7330 h 24782"/>
                <a:gd name="connsiteX16" fmla="*/ 5104 w 22060"/>
                <a:gd name="connsiteY16" fmla="*/ 12698 h 24782"/>
                <a:gd name="connsiteX17" fmla="*/ 4638 w 22060"/>
                <a:gd name="connsiteY17" fmla="*/ 15814 h 24782"/>
                <a:gd name="connsiteX18" fmla="*/ 5534 w 22060"/>
                <a:gd name="connsiteY18" fmla="*/ 18832 h 24782"/>
                <a:gd name="connsiteX19" fmla="*/ 6632 w 22060"/>
                <a:gd name="connsiteY19" fmla="*/ 19801 h 24782"/>
                <a:gd name="connsiteX20" fmla="*/ 8049 w 22060"/>
                <a:gd name="connsiteY20" fmla="*/ 20181 h 24782"/>
                <a:gd name="connsiteX21" fmla="*/ 13711 w 22060"/>
                <a:gd name="connsiteY21" fmla="*/ 17403 h 24782"/>
                <a:gd name="connsiteX22" fmla="*/ 17005 w 22060"/>
                <a:gd name="connsiteY22" fmla="*/ 12023 h 24782"/>
                <a:gd name="connsiteX23" fmla="*/ 17465 w 22060"/>
                <a:gd name="connsiteY23" fmla="*/ 8907 h 24782"/>
                <a:gd name="connsiteX24" fmla="*/ 16575 w 22060"/>
                <a:gd name="connsiteY24" fmla="*/ 5889 h 24782"/>
                <a:gd name="connsiteX25" fmla="*/ 15446 w 22060"/>
                <a:gd name="connsiteY25" fmla="*/ 4901 h 24782"/>
                <a:gd name="connsiteX26" fmla="*/ 13999 w 22060"/>
                <a:gd name="connsiteY26" fmla="*/ 4539 h 24782"/>
                <a:gd name="connsiteX27" fmla="*/ 13815 w 22060"/>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33" y="24782"/>
                  </a:moveTo>
                  <a:lnTo>
                    <a:pt x="7926" y="24782"/>
                  </a:lnTo>
                  <a:cubicBezTo>
                    <a:pt x="6718" y="24770"/>
                    <a:pt x="5528" y="24469"/>
                    <a:pt x="4460" y="23905"/>
                  </a:cubicBezTo>
                  <a:cubicBezTo>
                    <a:pt x="3393" y="23340"/>
                    <a:pt x="2479" y="22525"/>
                    <a:pt x="1792" y="21531"/>
                  </a:cubicBezTo>
                  <a:cubicBezTo>
                    <a:pt x="847" y="20040"/>
                    <a:pt x="258" y="18353"/>
                    <a:pt x="68" y="16599"/>
                  </a:cubicBezTo>
                  <a:cubicBezTo>
                    <a:pt x="-122" y="14845"/>
                    <a:pt x="87" y="13072"/>
                    <a:pt x="688" y="11409"/>
                  </a:cubicBezTo>
                  <a:cubicBezTo>
                    <a:pt x="1442" y="8324"/>
                    <a:pt x="3154" y="5564"/>
                    <a:pt x="5583" y="3509"/>
                  </a:cubicBezTo>
                  <a:cubicBezTo>
                    <a:pt x="8006" y="1460"/>
                    <a:pt x="11018" y="233"/>
                    <a:pt x="14183" y="0"/>
                  </a:cubicBezTo>
                  <a:cubicBezTo>
                    <a:pt x="15385" y="43"/>
                    <a:pt x="16563" y="356"/>
                    <a:pt x="17624" y="914"/>
                  </a:cubicBezTo>
                  <a:cubicBezTo>
                    <a:pt x="18685" y="1478"/>
                    <a:pt x="19606" y="2276"/>
                    <a:pt x="20317" y="3251"/>
                  </a:cubicBezTo>
                  <a:cubicBezTo>
                    <a:pt x="21243" y="4748"/>
                    <a:pt x="21820" y="6441"/>
                    <a:pt x="21998" y="8189"/>
                  </a:cubicBezTo>
                  <a:cubicBezTo>
                    <a:pt x="22182" y="9944"/>
                    <a:pt x="21961" y="11716"/>
                    <a:pt x="21360" y="13372"/>
                  </a:cubicBezTo>
                  <a:cubicBezTo>
                    <a:pt x="20575" y="16378"/>
                    <a:pt x="18906" y="19071"/>
                    <a:pt x="16563" y="21108"/>
                  </a:cubicBezTo>
                  <a:cubicBezTo>
                    <a:pt x="14220" y="23144"/>
                    <a:pt x="11318" y="24426"/>
                    <a:pt x="8233" y="24782"/>
                  </a:cubicBezTo>
                  <a:close/>
                  <a:moveTo>
                    <a:pt x="13815" y="4539"/>
                  </a:moveTo>
                  <a:cubicBezTo>
                    <a:pt x="11729" y="4913"/>
                    <a:pt x="9797" y="5883"/>
                    <a:pt x="8251" y="7330"/>
                  </a:cubicBezTo>
                  <a:cubicBezTo>
                    <a:pt x="6711" y="8778"/>
                    <a:pt x="5613" y="10643"/>
                    <a:pt x="5104" y="12698"/>
                  </a:cubicBezTo>
                  <a:cubicBezTo>
                    <a:pt x="4724" y="13691"/>
                    <a:pt x="4564" y="14753"/>
                    <a:pt x="4638" y="15814"/>
                  </a:cubicBezTo>
                  <a:cubicBezTo>
                    <a:pt x="4718" y="16869"/>
                    <a:pt x="5018" y="17899"/>
                    <a:pt x="5534" y="18832"/>
                  </a:cubicBezTo>
                  <a:cubicBezTo>
                    <a:pt x="5816" y="19237"/>
                    <a:pt x="6196" y="19568"/>
                    <a:pt x="6632" y="19801"/>
                  </a:cubicBezTo>
                  <a:cubicBezTo>
                    <a:pt x="7067" y="20040"/>
                    <a:pt x="7552" y="20169"/>
                    <a:pt x="8049" y="20181"/>
                  </a:cubicBezTo>
                  <a:cubicBezTo>
                    <a:pt x="10165" y="19813"/>
                    <a:pt x="12128" y="18850"/>
                    <a:pt x="13711" y="17403"/>
                  </a:cubicBezTo>
                  <a:cubicBezTo>
                    <a:pt x="15299" y="15961"/>
                    <a:pt x="16440" y="14096"/>
                    <a:pt x="17005" y="12023"/>
                  </a:cubicBezTo>
                  <a:cubicBezTo>
                    <a:pt x="17385" y="11029"/>
                    <a:pt x="17538" y="9968"/>
                    <a:pt x="17465" y="8907"/>
                  </a:cubicBezTo>
                  <a:cubicBezTo>
                    <a:pt x="17391" y="7852"/>
                    <a:pt x="17090" y="6821"/>
                    <a:pt x="16575" y="5889"/>
                  </a:cubicBezTo>
                  <a:cubicBezTo>
                    <a:pt x="16281" y="5478"/>
                    <a:pt x="15894" y="5141"/>
                    <a:pt x="15446" y="4901"/>
                  </a:cubicBezTo>
                  <a:cubicBezTo>
                    <a:pt x="14999" y="4668"/>
                    <a:pt x="14502" y="4545"/>
                    <a:pt x="13999" y="4539"/>
                  </a:cubicBezTo>
                  <a:lnTo>
                    <a:pt x="13815" y="4539"/>
                  </a:lnTo>
                  <a:close/>
                </a:path>
              </a:pathLst>
            </a:custGeom>
            <a:solidFill>
              <a:srgbClr val="0E0E0E"/>
            </a:solidFill>
            <a:ln w="6134" cap="flat">
              <a:noFill/>
              <a:prstDash val="solid"/>
              <a:miter/>
            </a:ln>
          </p:spPr>
          <p:txBody>
            <a:bodyPr rtlCol="0" anchor="ctr"/>
            <a:lstStyle/>
            <a:p>
              <a:endParaRPr lang="en-AU"/>
            </a:p>
          </p:txBody>
        </p:sp>
        <p:sp>
          <p:nvSpPr>
            <p:cNvPr id="558" name="Freeform: Shape 557">
              <a:extLst>
                <a:ext uri="{FF2B5EF4-FFF2-40B4-BE49-F238E27FC236}">
                  <a16:creationId xmlns:a16="http://schemas.microsoft.com/office/drawing/2014/main" id="{DE9D5F78-27CA-477B-8570-0874A679A54D}"/>
                </a:ext>
              </a:extLst>
            </p:cNvPr>
            <p:cNvSpPr/>
            <p:nvPr/>
          </p:nvSpPr>
          <p:spPr>
            <a:xfrm>
              <a:off x="5739707" y="1817983"/>
              <a:ext cx="17399" cy="20181"/>
            </a:xfrm>
            <a:custGeom>
              <a:avLst/>
              <a:gdLst>
                <a:gd name="connsiteX0" fmla="*/ 16858 w 17399"/>
                <a:gd name="connsiteY0" fmla="*/ 10428 h 20181"/>
                <a:gd name="connsiteX1" fmla="*/ 11767 w 17399"/>
                <a:gd name="connsiteY1" fmla="*/ 0 h 20181"/>
                <a:gd name="connsiteX2" fmla="*/ 4627 w 17399"/>
                <a:gd name="connsiteY2" fmla="*/ 3116 h 20181"/>
                <a:gd name="connsiteX3" fmla="*/ 541 w 17399"/>
                <a:gd name="connsiteY3" fmla="*/ 9753 h 20181"/>
                <a:gd name="connsiteX4" fmla="*/ 5633 w 17399"/>
                <a:gd name="connsiteY4" fmla="*/ 20181 h 20181"/>
                <a:gd name="connsiteX5" fmla="*/ 12761 w 17399"/>
                <a:gd name="connsiteY5" fmla="*/ 17047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282"/>
                    <a:pt x="6633" y="1368"/>
                    <a:pt x="4627" y="3116"/>
                  </a:cubicBezTo>
                  <a:cubicBezTo>
                    <a:pt x="2615" y="4858"/>
                    <a:pt x="1192" y="7177"/>
                    <a:pt x="541" y="9753"/>
                  </a:cubicBezTo>
                  <a:cubicBezTo>
                    <a:pt x="-1115" y="15335"/>
                    <a:pt x="1155" y="19997"/>
                    <a:pt x="5633" y="20181"/>
                  </a:cubicBezTo>
                  <a:cubicBezTo>
                    <a:pt x="8271" y="19881"/>
                    <a:pt x="10755" y="18789"/>
                    <a:pt x="12761" y="17047"/>
                  </a:cubicBezTo>
                  <a:cubicBezTo>
                    <a:pt x="14767" y="15305"/>
                    <a:pt x="16196" y="12998"/>
                    <a:pt x="16858" y="10428"/>
                  </a:cubicBezTo>
                  <a:close/>
                </a:path>
              </a:pathLst>
            </a:custGeom>
            <a:solidFill>
              <a:srgbClr val="161616"/>
            </a:solidFill>
            <a:ln w="6134" cap="flat">
              <a:noFill/>
              <a:prstDash val="solid"/>
              <a:miter/>
            </a:ln>
          </p:spPr>
          <p:txBody>
            <a:bodyPr rtlCol="0" anchor="ctr"/>
            <a:lstStyle/>
            <a:p>
              <a:endParaRPr lang="en-AU"/>
            </a:p>
          </p:txBody>
        </p:sp>
        <p:sp>
          <p:nvSpPr>
            <p:cNvPr id="559" name="Freeform: Shape 558">
              <a:extLst>
                <a:ext uri="{FF2B5EF4-FFF2-40B4-BE49-F238E27FC236}">
                  <a16:creationId xmlns:a16="http://schemas.microsoft.com/office/drawing/2014/main" id="{2531FCAE-A70C-4B98-A257-ED68BFA0F295}"/>
                </a:ext>
              </a:extLst>
            </p:cNvPr>
            <p:cNvSpPr/>
            <p:nvPr/>
          </p:nvSpPr>
          <p:spPr>
            <a:xfrm>
              <a:off x="5737659" y="1815897"/>
              <a:ext cx="22066" cy="24782"/>
            </a:xfrm>
            <a:custGeom>
              <a:avLst/>
              <a:gdLst>
                <a:gd name="connsiteX0" fmla="*/ 7926 w 22066"/>
                <a:gd name="connsiteY0" fmla="*/ 24782 h 24782"/>
                <a:gd name="connsiteX1" fmla="*/ 4460 w 22066"/>
                <a:gd name="connsiteY1" fmla="*/ 23905 h 24782"/>
                <a:gd name="connsiteX2" fmla="*/ 1792 w 22066"/>
                <a:gd name="connsiteY2" fmla="*/ 21531 h 24782"/>
                <a:gd name="connsiteX3" fmla="*/ 68 w 22066"/>
                <a:gd name="connsiteY3" fmla="*/ 16599 h 24782"/>
                <a:gd name="connsiteX4" fmla="*/ 688 w 22066"/>
                <a:gd name="connsiteY4" fmla="*/ 11410 h 24782"/>
                <a:gd name="connsiteX5" fmla="*/ 5607 w 22066"/>
                <a:gd name="connsiteY5" fmla="*/ 3546 h 24782"/>
                <a:gd name="connsiteX6" fmla="*/ 14183 w 22066"/>
                <a:gd name="connsiteY6" fmla="*/ 0 h 24782"/>
                <a:gd name="connsiteX7" fmla="*/ 17643 w 22066"/>
                <a:gd name="connsiteY7" fmla="*/ 932 h 24782"/>
                <a:gd name="connsiteX8" fmla="*/ 20317 w 22066"/>
                <a:gd name="connsiteY8" fmla="*/ 3313 h 24782"/>
                <a:gd name="connsiteX9" fmla="*/ 22004 w 22066"/>
                <a:gd name="connsiteY9" fmla="*/ 8220 h 24782"/>
                <a:gd name="connsiteX10" fmla="*/ 21360 w 22066"/>
                <a:gd name="connsiteY10" fmla="*/ 13372 h 24782"/>
                <a:gd name="connsiteX11" fmla="*/ 16434 w 22066"/>
                <a:gd name="connsiteY11" fmla="*/ 21187 h 24782"/>
                <a:gd name="connsiteX12" fmla="*/ 7926 w 22066"/>
                <a:gd name="connsiteY12" fmla="*/ 24782 h 24782"/>
                <a:gd name="connsiteX13" fmla="*/ 13508 w 22066"/>
                <a:gd name="connsiteY13" fmla="*/ 4539 h 24782"/>
                <a:gd name="connsiteX14" fmla="*/ 7987 w 22066"/>
                <a:gd name="connsiteY14" fmla="*/ 7257 h 24782"/>
                <a:gd name="connsiteX15" fmla="*/ 4798 w 22066"/>
                <a:gd name="connsiteY15" fmla="*/ 12514 h 24782"/>
                <a:gd name="connsiteX16" fmla="*/ 4338 w 22066"/>
                <a:gd name="connsiteY16" fmla="*/ 15630 h 24782"/>
                <a:gd name="connsiteX17" fmla="*/ 5227 w 22066"/>
                <a:gd name="connsiteY17" fmla="*/ 18648 h 24782"/>
                <a:gd name="connsiteX18" fmla="*/ 6350 w 22066"/>
                <a:gd name="connsiteY18" fmla="*/ 19629 h 24782"/>
                <a:gd name="connsiteX19" fmla="*/ 7803 w 22066"/>
                <a:gd name="connsiteY19" fmla="*/ 19997 h 24782"/>
                <a:gd name="connsiteX20" fmla="*/ 13435 w 22066"/>
                <a:gd name="connsiteY20" fmla="*/ 17206 h 24782"/>
                <a:gd name="connsiteX21" fmla="*/ 16698 w 22066"/>
                <a:gd name="connsiteY21" fmla="*/ 11839 h 24782"/>
                <a:gd name="connsiteX22" fmla="*/ 17158 w 22066"/>
                <a:gd name="connsiteY22" fmla="*/ 8723 h 24782"/>
                <a:gd name="connsiteX23" fmla="*/ 16268 w 22066"/>
                <a:gd name="connsiteY23" fmla="*/ 5705 h 24782"/>
                <a:gd name="connsiteX24" fmla="*/ 15146 w 22066"/>
                <a:gd name="connsiteY24" fmla="*/ 4717 h 24782"/>
                <a:gd name="connsiteX25" fmla="*/ 13692 w 22066"/>
                <a:gd name="connsiteY25" fmla="*/ 4355 h 24782"/>
                <a:gd name="connsiteX26" fmla="*/ 13508 w 22066"/>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6" h="24782">
                  <a:moveTo>
                    <a:pt x="7926" y="24782"/>
                  </a:moveTo>
                  <a:cubicBezTo>
                    <a:pt x="6718" y="24770"/>
                    <a:pt x="5528" y="24469"/>
                    <a:pt x="4460" y="23905"/>
                  </a:cubicBezTo>
                  <a:cubicBezTo>
                    <a:pt x="3393" y="23334"/>
                    <a:pt x="2479" y="22525"/>
                    <a:pt x="1792" y="21531"/>
                  </a:cubicBezTo>
                  <a:cubicBezTo>
                    <a:pt x="847" y="20040"/>
                    <a:pt x="258" y="18353"/>
                    <a:pt x="68" y="16599"/>
                  </a:cubicBezTo>
                  <a:cubicBezTo>
                    <a:pt x="-122" y="14845"/>
                    <a:pt x="86" y="13066"/>
                    <a:pt x="688" y="11410"/>
                  </a:cubicBezTo>
                  <a:cubicBezTo>
                    <a:pt x="1467" y="8336"/>
                    <a:pt x="3190" y="5588"/>
                    <a:pt x="5607" y="3546"/>
                  </a:cubicBezTo>
                  <a:cubicBezTo>
                    <a:pt x="8030" y="1497"/>
                    <a:pt x="11024" y="258"/>
                    <a:pt x="14183" y="0"/>
                  </a:cubicBezTo>
                  <a:cubicBezTo>
                    <a:pt x="15391" y="37"/>
                    <a:pt x="16575" y="356"/>
                    <a:pt x="17643" y="932"/>
                  </a:cubicBezTo>
                  <a:cubicBezTo>
                    <a:pt x="18704" y="1503"/>
                    <a:pt x="19624" y="2319"/>
                    <a:pt x="20317" y="3313"/>
                  </a:cubicBezTo>
                  <a:cubicBezTo>
                    <a:pt x="21249" y="4797"/>
                    <a:pt x="21826" y="6478"/>
                    <a:pt x="22004" y="8220"/>
                  </a:cubicBezTo>
                  <a:cubicBezTo>
                    <a:pt x="22188" y="9962"/>
                    <a:pt x="21967" y="11728"/>
                    <a:pt x="21360" y="13372"/>
                  </a:cubicBezTo>
                  <a:cubicBezTo>
                    <a:pt x="20556" y="16421"/>
                    <a:pt x="18839" y="19151"/>
                    <a:pt x="16434" y="21187"/>
                  </a:cubicBezTo>
                  <a:cubicBezTo>
                    <a:pt x="14036" y="23230"/>
                    <a:pt x="11067" y="24481"/>
                    <a:pt x="7926" y="24782"/>
                  </a:cubicBezTo>
                  <a:close/>
                  <a:moveTo>
                    <a:pt x="13508" y="4539"/>
                  </a:moveTo>
                  <a:cubicBezTo>
                    <a:pt x="11447" y="4901"/>
                    <a:pt x="9533" y="5840"/>
                    <a:pt x="7987" y="7257"/>
                  </a:cubicBezTo>
                  <a:cubicBezTo>
                    <a:pt x="6448" y="8668"/>
                    <a:pt x="5337" y="10489"/>
                    <a:pt x="4798" y="12514"/>
                  </a:cubicBezTo>
                  <a:cubicBezTo>
                    <a:pt x="4417" y="13507"/>
                    <a:pt x="4258" y="14569"/>
                    <a:pt x="4338" y="15630"/>
                  </a:cubicBezTo>
                  <a:cubicBezTo>
                    <a:pt x="4411" y="16685"/>
                    <a:pt x="4712" y="17715"/>
                    <a:pt x="5227" y="18648"/>
                  </a:cubicBezTo>
                  <a:cubicBezTo>
                    <a:pt x="5521" y="19059"/>
                    <a:pt x="5902" y="19396"/>
                    <a:pt x="6350" y="19629"/>
                  </a:cubicBezTo>
                  <a:cubicBezTo>
                    <a:pt x="6797" y="19869"/>
                    <a:pt x="7300" y="19991"/>
                    <a:pt x="7803" y="19997"/>
                  </a:cubicBezTo>
                  <a:cubicBezTo>
                    <a:pt x="9907" y="19617"/>
                    <a:pt x="11858" y="18648"/>
                    <a:pt x="13435" y="17206"/>
                  </a:cubicBezTo>
                  <a:cubicBezTo>
                    <a:pt x="15005" y="15759"/>
                    <a:pt x="16140" y="13900"/>
                    <a:pt x="16698" y="11839"/>
                  </a:cubicBezTo>
                  <a:cubicBezTo>
                    <a:pt x="17078" y="10845"/>
                    <a:pt x="17232" y="9784"/>
                    <a:pt x="17158" y="8723"/>
                  </a:cubicBezTo>
                  <a:cubicBezTo>
                    <a:pt x="17084" y="7662"/>
                    <a:pt x="16784" y="6631"/>
                    <a:pt x="16268" y="5705"/>
                  </a:cubicBezTo>
                  <a:cubicBezTo>
                    <a:pt x="15974" y="5288"/>
                    <a:pt x="15594" y="4950"/>
                    <a:pt x="15146" y="4717"/>
                  </a:cubicBezTo>
                  <a:cubicBezTo>
                    <a:pt x="14692" y="4484"/>
                    <a:pt x="14195" y="4361"/>
                    <a:pt x="13692" y="4355"/>
                  </a:cubicBezTo>
                  <a:lnTo>
                    <a:pt x="13508" y="4539"/>
                  </a:lnTo>
                  <a:close/>
                </a:path>
              </a:pathLst>
            </a:custGeom>
            <a:solidFill>
              <a:srgbClr val="0E0E0E"/>
            </a:solidFill>
            <a:ln w="6134" cap="flat">
              <a:noFill/>
              <a:prstDash val="solid"/>
              <a:miter/>
            </a:ln>
          </p:spPr>
          <p:txBody>
            <a:bodyPr rtlCol="0" anchor="ctr"/>
            <a:lstStyle/>
            <a:p>
              <a:endParaRPr lang="en-AU"/>
            </a:p>
          </p:txBody>
        </p:sp>
        <p:sp>
          <p:nvSpPr>
            <p:cNvPr id="560" name="Freeform: Shape 559">
              <a:extLst>
                <a:ext uri="{FF2B5EF4-FFF2-40B4-BE49-F238E27FC236}">
                  <a16:creationId xmlns:a16="http://schemas.microsoft.com/office/drawing/2014/main" id="{91D7D212-73B1-495E-88A3-C79C495489D3}"/>
                </a:ext>
              </a:extLst>
            </p:cNvPr>
            <p:cNvSpPr/>
            <p:nvPr/>
          </p:nvSpPr>
          <p:spPr>
            <a:xfrm>
              <a:off x="5776276" y="1819002"/>
              <a:ext cx="17431" cy="20247"/>
            </a:xfrm>
            <a:custGeom>
              <a:avLst/>
              <a:gdLst>
                <a:gd name="connsiteX0" fmla="*/ 15131 w 17431"/>
                <a:gd name="connsiteY0" fmla="*/ 14212 h 20247"/>
                <a:gd name="connsiteX1" fmla="*/ 14616 w 17431"/>
                <a:gd name="connsiteY1" fmla="*/ 864 h 20247"/>
                <a:gd name="connsiteX2" fmla="*/ 2298 w 17431"/>
                <a:gd name="connsiteY2" fmla="*/ 6035 h 20247"/>
                <a:gd name="connsiteX3" fmla="*/ 2820 w 17431"/>
                <a:gd name="connsiteY3" fmla="*/ 19383 h 20247"/>
                <a:gd name="connsiteX4" fmla="*/ 15131 w 17431"/>
                <a:gd name="connsiteY4" fmla="*/ 14212 h 20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1" h="20247">
                  <a:moveTo>
                    <a:pt x="15131" y="14212"/>
                  </a:moveTo>
                  <a:cubicBezTo>
                    <a:pt x="18388" y="9096"/>
                    <a:pt x="18161" y="3122"/>
                    <a:pt x="14616" y="864"/>
                  </a:cubicBezTo>
                  <a:cubicBezTo>
                    <a:pt x="11070" y="-1393"/>
                    <a:pt x="5562" y="926"/>
                    <a:pt x="2298" y="6035"/>
                  </a:cubicBezTo>
                  <a:cubicBezTo>
                    <a:pt x="-959" y="11151"/>
                    <a:pt x="-726" y="17126"/>
                    <a:pt x="2820" y="19383"/>
                  </a:cubicBezTo>
                  <a:cubicBezTo>
                    <a:pt x="6365" y="21641"/>
                    <a:pt x="11874" y="19322"/>
                    <a:pt x="15131" y="14212"/>
                  </a:cubicBezTo>
                  <a:close/>
                </a:path>
              </a:pathLst>
            </a:custGeom>
            <a:solidFill>
              <a:srgbClr val="161616"/>
            </a:solidFill>
            <a:ln w="6134" cap="flat">
              <a:noFill/>
              <a:prstDash val="solid"/>
              <a:miter/>
            </a:ln>
          </p:spPr>
          <p:txBody>
            <a:bodyPr rtlCol="0" anchor="ctr"/>
            <a:lstStyle/>
            <a:p>
              <a:endParaRPr lang="en-AU"/>
            </a:p>
          </p:txBody>
        </p:sp>
        <p:sp>
          <p:nvSpPr>
            <p:cNvPr id="561" name="Freeform: Shape 560">
              <a:extLst>
                <a:ext uri="{FF2B5EF4-FFF2-40B4-BE49-F238E27FC236}">
                  <a16:creationId xmlns:a16="http://schemas.microsoft.com/office/drawing/2014/main" id="{B83AC3CE-070B-4F73-BEC0-91A4190C8196}"/>
                </a:ext>
              </a:extLst>
            </p:cNvPr>
            <p:cNvSpPr/>
            <p:nvPr/>
          </p:nvSpPr>
          <p:spPr>
            <a:xfrm>
              <a:off x="5774096" y="1817001"/>
              <a:ext cx="22066" cy="24782"/>
            </a:xfrm>
            <a:custGeom>
              <a:avLst/>
              <a:gdLst>
                <a:gd name="connsiteX0" fmla="*/ 8233 w 22066"/>
                <a:gd name="connsiteY0" fmla="*/ 24782 h 24782"/>
                <a:gd name="connsiteX1" fmla="*/ 7926 w 22066"/>
                <a:gd name="connsiteY1" fmla="*/ 24782 h 24782"/>
                <a:gd name="connsiteX2" fmla="*/ 4460 w 22066"/>
                <a:gd name="connsiteY2" fmla="*/ 23911 h 24782"/>
                <a:gd name="connsiteX3" fmla="*/ 1792 w 22066"/>
                <a:gd name="connsiteY3" fmla="*/ 21531 h 24782"/>
                <a:gd name="connsiteX4" fmla="*/ 68 w 22066"/>
                <a:gd name="connsiteY4" fmla="*/ 16599 h 24782"/>
                <a:gd name="connsiteX5" fmla="*/ 688 w 22066"/>
                <a:gd name="connsiteY5" fmla="*/ 11410 h 24782"/>
                <a:gd name="connsiteX6" fmla="*/ 5589 w 22066"/>
                <a:gd name="connsiteY6" fmla="*/ 3521 h 24782"/>
                <a:gd name="connsiteX7" fmla="*/ 14183 w 22066"/>
                <a:gd name="connsiteY7" fmla="*/ 0 h 24782"/>
                <a:gd name="connsiteX8" fmla="*/ 17642 w 22066"/>
                <a:gd name="connsiteY8" fmla="*/ 932 h 24782"/>
                <a:gd name="connsiteX9" fmla="*/ 20317 w 22066"/>
                <a:gd name="connsiteY9" fmla="*/ 3313 h 24782"/>
                <a:gd name="connsiteX10" fmla="*/ 22004 w 22066"/>
                <a:gd name="connsiteY10" fmla="*/ 8220 h 24782"/>
                <a:gd name="connsiteX11" fmla="*/ 21360 w 22066"/>
                <a:gd name="connsiteY11" fmla="*/ 13373 h 24782"/>
                <a:gd name="connsiteX12" fmla="*/ 16563 w 22066"/>
                <a:gd name="connsiteY12" fmla="*/ 21108 h 24782"/>
                <a:gd name="connsiteX13" fmla="*/ 8233 w 22066"/>
                <a:gd name="connsiteY13" fmla="*/ 24782 h 24782"/>
                <a:gd name="connsiteX14" fmla="*/ 13815 w 22066"/>
                <a:gd name="connsiteY14" fmla="*/ 4539 h 24782"/>
                <a:gd name="connsiteX15" fmla="*/ 8251 w 22066"/>
                <a:gd name="connsiteY15" fmla="*/ 7330 h 24782"/>
                <a:gd name="connsiteX16" fmla="*/ 5104 w 22066"/>
                <a:gd name="connsiteY16" fmla="*/ 12698 h 24782"/>
                <a:gd name="connsiteX17" fmla="*/ 4638 w 22066"/>
                <a:gd name="connsiteY17" fmla="*/ 15814 h 24782"/>
                <a:gd name="connsiteX18" fmla="*/ 5534 w 22066"/>
                <a:gd name="connsiteY18" fmla="*/ 18832 h 24782"/>
                <a:gd name="connsiteX19" fmla="*/ 6656 w 22066"/>
                <a:gd name="connsiteY19" fmla="*/ 19820 h 24782"/>
                <a:gd name="connsiteX20" fmla="*/ 8110 w 22066"/>
                <a:gd name="connsiteY20" fmla="*/ 20181 h 24782"/>
                <a:gd name="connsiteX21" fmla="*/ 13704 w 22066"/>
                <a:gd name="connsiteY21" fmla="*/ 17403 h 24782"/>
                <a:gd name="connsiteX22" fmla="*/ 16882 w 22066"/>
                <a:gd name="connsiteY22" fmla="*/ 12023 h 24782"/>
                <a:gd name="connsiteX23" fmla="*/ 17342 w 22066"/>
                <a:gd name="connsiteY23" fmla="*/ 8907 h 24782"/>
                <a:gd name="connsiteX24" fmla="*/ 16452 w 22066"/>
                <a:gd name="connsiteY24" fmla="*/ 5889 h 24782"/>
                <a:gd name="connsiteX25" fmla="*/ 15324 w 22066"/>
                <a:gd name="connsiteY25" fmla="*/ 4901 h 24782"/>
                <a:gd name="connsiteX26" fmla="*/ 13876 w 22066"/>
                <a:gd name="connsiteY26" fmla="*/ 4539 h 24782"/>
                <a:gd name="connsiteX27" fmla="*/ 13815 w 22066"/>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6" h="24782">
                  <a:moveTo>
                    <a:pt x="8233" y="24782"/>
                  </a:moveTo>
                  <a:lnTo>
                    <a:pt x="7926" y="24782"/>
                  </a:lnTo>
                  <a:cubicBezTo>
                    <a:pt x="6718" y="24776"/>
                    <a:pt x="5528" y="24475"/>
                    <a:pt x="4460" y="23911"/>
                  </a:cubicBezTo>
                  <a:cubicBezTo>
                    <a:pt x="3393" y="23347"/>
                    <a:pt x="2473" y="22525"/>
                    <a:pt x="1792" y="21531"/>
                  </a:cubicBezTo>
                  <a:cubicBezTo>
                    <a:pt x="847" y="20040"/>
                    <a:pt x="258" y="18353"/>
                    <a:pt x="68" y="16599"/>
                  </a:cubicBezTo>
                  <a:cubicBezTo>
                    <a:pt x="-122" y="14845"/>
                    <a:pt x="86" y="13072"/>
                    <a:pt x="688" y="11410"/>
                  </a:cubicBezTo>
                  <a:cubicBezTo>
                    <a:pt x="1455" y="8330"/>
                    <a:pt x="3166" y="5570"/>
                    <a:pt x="5589" y="3521"/>
                  </a:cubicBezTo>
                  <a:cubicBezTo>
                    <a:pt x="8012" y="1472"/>
                    <a:pt x="11018" y="239"/>
                    <a:pt x="14183" y="0"/>
                  </a:cubicBezTo>
                  <a:cubicBezTo>
                    <a:pt x="15391" y="37"/>
                    <a:pt x="16575" y="356"/>
                    <a:pt x="17642" y="932"/>
                  </a:cubicBezTo>
                  <a:cubicBezTo>
                    <a:pt x="18704" y="1509"/>
                    <a:pt x="19624" y="2319"/>
                    <a:pt x="20317" y="3313"/>
                  </a:cubicBezTo>
                  <a:cubicBezTo>
                    <a:pt x="21249" y="4797"/>
                    <a:pt x="21826" y="6478"/>
                    <a:pt x="22004" y="8220"/>
                  </a:cubicBezTo>
                  <a:cubicBezTo>
                    <a:pt x="22188" y="9968"/>
                    <a:pt x="21967" y="11729"/>
                    <a:pt x="21360" y="13373"/>
                  </a:cubicBezTo>
                  <a:cubicBezTo>
                    <a:pt x="20575" y="16378"/>
                    <a:pt x="18906" y="19071"/>
                    <a:pt x="16563" y="21108"/>
                  </a:cubicBezTo>
                  <a:cubicBezTo>
                    <a:pt x="14220" y="23144"/>
                    <a:pt x="11318" y="24426"/>
                    <a:pt x="8233" y="24782"/>
                  </a:cubicBezTo>
                  <a:close/>
                  <a:moveTo>
                    <a:pt x="13815" y="4539"/>
                  </a:moveTo>
                  <a:cubicBezTo>
                    <a:pt x="11729" y="4913"/>
                    <a:pt x="9797" y="5883"/>
                    <a:pt x="8251" y="7330"/>
                  </a:cubicBezTo>
                  <a:cubicBezTo>
                    <a:pt x="6711" y="8778"/>
                    <a:pt x="5613" y="10643"/>
                    <a:pt x="5104" y="12698"/>
                  </a:cubicBezTo>
                  <a:cubicBezTo>
                    <a:pt x="4724" y="13691"/>
                    <a:pt x="4564" y="14753"/>
                    <a:pt x="4638" y="15814"/>
                  </a:cubicBezTo>
                  <a:cubicBezTo>
                    <a:pt x="4718" y="16869"/>
                    <a:pt x="5018" y="17899"/>
                    <a:pt x="5534" y="18832"/>
                  </a:cubicBezTo>
                  <a:cubicBezTo>
                    <a:pt x="5822" y="19243"/>
                    <a:pt x="6208" y="19580"/>
                    <a:pt x="6656" y="19820"/>
                  </a:cubicBezTo>
                  <a:cubicBezTo>
                    <a:pt x="7104" y="20053"/>
                    <a:pt x="7601" y="20175"/>
                    <a:pt x="8110" y="20181"/>
                  </a:cubicBezTo>
                  <a:cubicBezTo>
                    <a:pt x="10202" y="19820"/>
                    <a:pt x="12146" y="18850"/>
                    <a:pt x="13704" y="17403"/>
                  </a:cubicBezTo>
                  <a:cubicBezTo>
                    <a:pt x="15262" y="15955"/>
                    <a:pt x="16367" y="14084"/>
                    <a:pt x="16882" y="12023"/>
                  </a:cubicBezTo>
                  <a:cubicBezTo>
                    <a:pt x="17262" y="11029"/>
                    <a:pt x="17416" y="9968"/>
                    <a:pt x="17342" y="8907"/>
                  </a:cubicBezTo>
                  <a:cubicBezTo>
                    <a:pt x="17268" y="7846"/>
                    <a:pt x="16968" y="6821"/>
                    <a:pt x="16452" y="5889"/>
                  </a:cubicBezTo>
                  <a:cubicBezTo>
                    <a:pt x="16158" y="5478"/>
                    <a:pt x="15772" y="5141"/>
                    <a:pt x="15324" y="4901"/>
                  </a:cubicBezTo>
                  <a:cubicBezTo>
                    <a:pt x="14876" y="4668"/>
                    <a:pt x="14379" y="4545"/>
                    <a:pt x="13876" y="4539"/>
                  </a:cubicBezTo>
                  <a:lnTo>
                    <a:pt x="13815" y="4539"/>
                  </a:lnTo>
                  <a:close/>
                </a:path>
              </a:pathLst>
            </a:custGeom>
            <a:solidFill>
              <a:srgbClr val="0E0E0E"/>
            </a:solidFill>
            <a:ln w="6134" cap="flat">
              <a:noFill/>
              <a:prstDash val="solid"/>
              <a:miter/>
            </a:ln>
          </p:spPr>
          <p:txBody>
            <a:bodyPr rtlCol="0" anchor="ctr"/>
            <a:lstStyle/>
            <a:p>
              <a:endParaRPr lang="en-AU"/>
            </a:p>
          </p:txBody>
        </p:sp>
        <p:sp>
          <p:nvSpPr>
            <p:cNvPr id="562" name="Freeform: Shape 561">
              <a:extLst>
                <a:ext uri="{FF2B5EF4-FFF2-40B4-BE49-F238E27FC236}">
                  <a16:creationId xmlns:a16="http://schemas.microsoft.com/office/drawing/2014/main" id="{1DA211AD-6351-4DD7-AA2F-83F5C21814A7}"/>
                </a:ext>
              </a:extLst>
            </p:cNvPr>
            <p:cNvSpPr/>
            <p:nvPr/>
          </p:nvSpPr>
          <p:spPr>
            <a:xfrm>
              <a:off x="5813194" y="1820498"/>
              <a:ext cx="17399" cy="20181"/>
            </a:xfrm>
            <a:custGeom>
              <a:avLst/>
              <a:gdLst>
                <a:gd name="connsiteX0" fmla="*/ 5633 w 17399"/>
                <a:gd name="connsiteY0" fmla="*/ 20181 h 20181"/>
                <a:gd name="connsiteX1" fmla="*/ 12761 w 17399"/>
                <a:gd name="connsiteY1" fmla="*/ 17047 h 20181"/>
                <a:gd name="connsiteX2" fmla="*/ 16858 w 17399"/>
                <a:gd name="connsiteY2" fmla="*/ 10428 h 20181"/>
                <a:gd name="connsiteX3" fmla="*/ 11767 w 17399"/>
                <a:gd name="connsiteY3" fmla="*/ 0 h 20181"/>
                <a:gd name="connsiteX4" fmla="*/ 4627 w 17399"/>
                <a:gd name="connsiteY4" fmla="*/ 3110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81"/>
                    <a:pt x="10755" y="18789"/>
                    <a:pt x="12761" y="17047"/>
                  </a:cubicBezTo>
                  <a:cubicBezTo>
                    <a:pt x="14767" y="15305"/>
                    <a:pt x="16196" y="12998"/>
                    <a:pt x="16858" y="10428"/>
                  </a:cubicBezTo>
                  <a:cubicBezTo>
                    <a:pt x="18514" y="4846"/>
                    <a:pt x="16245" y="184"/>
                    <a:pt x="11767" y="0"/>
                  </a:cubicBezTo>
                  <a:cubicBezTo>
                    <a:pt x="9123" y="282"/>
                    <a:pt x="6633" y="1368"/>
                    <a:pt x="4627" y="3110"/>
                  </a:cubicBezTo>
                  <a:cubicBezTo>
                    <a:pt x="2615" y="4858"/>
                    <a:pt x="1192" y="7171"/>
                    <a:pt x="541" y="9753"/>
                  </a:cubicBezTo>
                  <a:cubicBezTo>
                    <a:pt x="-1115" y="15519"/>
                    <a:pt x="1155" y="20181"/>
                    <a:pt x="5633" y="20181"/>
                  </a:cubicBezTo>
                  <a:close/>
                </a:path>
              </a:pathLst>
            </a:custGeom>
            <a:solidFill>
              <a:srgbClr val="161616"/>
            </a:solidFill>
            <a:ln w="6134" cap="flat">
              <a:noFill/>
              <a:prstDash val="solid"/>
              <a:miter/>
            </a:ln>
          </p:spPr>
          <p:txBody>
            <a:bodyPr rtlCol="0" anchor="ctr"/>
            <a:lstStyle/>
            <a:p>
              <a:endParaRPr lang="en-AU"/>
            </a:p>
          </p:txBody>
        </p:sp>
        <p:sp>
          <p:nvSpPr>
            <p:cNvPr id="563" name="Freeform: Shape 562">
              <a:extLst>
                <a:ext uri="{FF2B5EF4-FFF2-40B4-BE49-F238E27FC236}">
                  <a16:creationId xmlns:a16="http://schemas.microsoft.com/office/drawing/2014/main" id="{AD986D81-8425-4B85-8EC9-BDE48C712E0B}"/>
                </a:ext>
              </a:extLst>
            </p:cNvPr>
            <p:cNvSpPr/>
            <p:nvPr/>
          </p:nvSpPr>
          <p:spPr>
            <a:xfrm>
              <a:off x="5810841" y="1818412"/>
              <a:ext cx="22062" cy="24782"/>
            </a:xfrm>
            <a:custGeom>
              <a:avLst/>
              <a:gdLst>
                <a:gd name="connsiteX0" fmla="*/ 8232 w 22062"/>
                <a:gd name="connsiteY0" fmla="*/ 24782 h 24782"/>
                <a:gd name="connsiteX1" fmla="*/ 7925 w 22062"/>
                <a:gd name="connsiteY1" fmla="*/ 24782 h 24782"/>
                <a:gd name="connsiteX2" fmla="*/ 4466 w 22062"/>
                <a:gd name="connsiteY2" fmla="*/ 23905 h 24782"/>
                <a:gd name="connsiteX3" fmla="*/ 1791 w 22062"/>
                <a:gd name="connsiteY3" fmla="*/ 21531 h 24782"/>
                <a:gd name="connsiteX4" fmla="*/ 67 w 22062"/>
                <a:gd name="connsiteY4" fmla="*/ 16599 h 24782"/>
                <a:gd name="connsiteX5" fmla="*/ 687 w 22062"/>
                <a:gd name="connsiteY5" fmla="*/ 11409 h 24782"/>
                <a:gd name="connsiteX6" fmla="*/ 5588 w 22062"/>
                <a:gd name="connsiteY6" fmla="*/ 3521 h 24782"/>
                <a:gd name="connsiteX7" fmla="*/ 14182 w 22062"/>
                <a:gd name="connsiteY7" fmla="*/ 0 h 24782"/>
                <a:gd name="connsiteX8" fmla="*/ 17623 w 22062"/>
                <a:gd name="connsiteY8" fmla="*/ 914 h 24782"/>
                <a:gd name="connsiteX9" fmla="*/ 20316 w 22062"/>
                <a:gd name="connsiteY9" fmla="*/ 3251 h 24782"/>
                <a:gd name="connsiteX10" fmla="*/ 22003 w 22062"/>
                <a:gd name="connsiteY10" fmla="*/ 8189 h 24782"/>
                <a:gd name="connsiteX11" fmla="*/ 21359 w 22062"/>
                <a:gd name="connsiteY11" fmla="*/ 13372 h 24782"/>
                <a:gd name="connsiteX12" fmla="*/ 16581 w 22062"/>
                <a:gd name="connsiteY12" fmla="*/ 21126 h 24782"/>
                <a:gd name="connsiteX13" fmla="*/ 8232 w 22062"/>
                <a:gd name="connsiteY13" fmla="*/ 24782 h 24782"/>
                <a:gd name="connsiteX14" fmla="*/ 8232 w 22062"/>
                <a:gd name="connsiteY14" fmla="*/ 20181 h 24782"/>
                <a:gd name="connsiteX15" fmla="*/ 13826 w 22062"/>
                <a:gd name="connsiteY15" fmla="*/ 17403 h 24782"/>
                <a:gd name="connsiteX16" fmla="*/ 17004 w 22062"/>
                <a:gd name="connsiteY16" fmla="*/ 12023 h 24782"/>
                <a:gd name="connsiteX17" fmla="*/ 17470 w 22062"/>
                <a:gd name="connsiteY17" fmla="*/ 8907 h 24782"/>
                <a:gd name="connsiteX18" fmla="*/ 16575 w 22062"/>
                <a:gd name="connsiteY18" fmla="*/ 5889 h 24782"/>
                <a:gd name="connsiteX19" fmla="*/ 15452 w 22062"/>
                <a:gd name="connsiteY19" fmla="*/ 4901 h 24782"/>
                <a:gd name="connsiteX20" fmla="*/ 13998 w 22062"/>
                <a:gd name="connsiteY20" fmla="*/ 4539 h 24782"/>
                <a:gd name="connsiteX21" fmla="*/ 8355 w 22062"/>
                <a:gd name="connsiteY21" fmla="*/ 7312 h 24782"/>
                <a:gd name="connsiteX22" fmla="*/ 5103 w 22062"/>
                <a:gd name="connsiteY22" fmla="*/ 12698 h 24782"/>
                <a:gd name="connsiteX23" fmla="*/ 4644 w 22062"/>
                <a:gd name="connsiteY23" fmla="*/ 15814 h 24782"/>
                <a:gd name="connsiteX24" fmla="*/ 5533 w 22062"/>
                <a:gd name="connsiteY24" fmla="*/ 18832 h 24782"/>
                <a:gd name="connsiteX25" fmla="*/ 6662 w 22062"/>
                <a:gd name="connsiteY25" fmla="*/ 19819 h 24782"/>
                <a:gd name="connsiteX26" fmla="*/ 8109 w 22062"/>
                <a:gd name="connsiteY26" fmla="*/ 20181 h 24782"/>
                <a:gd name="connsiteX27" fmla="*/ 8232 w 22062"/>
                <a:gd name="connsiteY27" fmla="*/ 2018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2">
                  <a:moveTo>
                    <a:pt x="8232" y="24782"/>
                  </a:moveTo>
                  <a:lnTo>
                    <a:pt x="7925" y="24782"/>
                  </a:lnTo>
                  <a:cubicBezTo>
                    <a:pt x="6717" y="24770"/>
                    <a:pt x="5533" y="24469"/>
                    <a:pt x="4466" y="23905"/>
                  </a:cubicBezTo>
                  <a:cubicBezTo>
                    <a:pt x="3398" y="23340"/>
                    <a:pt x="2478" y="22525"/>
                    <a:pt x="1791" y="21531"/>
                  </a:cubicBezTo>
                  <a:cubicBezTo>
                    <a:pt x="852" y="20040"/>
                    <a:pt x="264" y="18353"/>
                    <a:pt x="67" y="16599"/>
                  </a:cubicBezTo>
                  <a:cubicBezTo>
                    <a:pt x="-123" y="14845"/>
                    <a:pt x="92" y="13072"/>
                    <a:pt x="687" y="11409"/>
                  </a:cubicBezTo>
                  <a:cubicBezTo>
                    <a:pt x="1454" y="8330"/>
                    <a:pt x="3165" y="5570"/>
                    <a:pt x="5588" y="3521"/>
                  </a:cubicBezTo>
                  <a:cubicBezTo>
                    <a:pt x="8011" y="1472"/>
                    <a:pt x="11017" y="239"/>
                    <a:pt x="14182" y="0"/>
                  </a:cubicBezTo>
                  <a:cubicBezTo>
                    <a:pt x="15384" y="37"/>
                    <a:pt x="16562" y="356"/>
                    <a:pt x="17623" y="914"/>
                  </a:cubicBezTo>
                  <a:cubicBezTo>
                    <a:pt x="18691" y="1478"/>
                    <a:pt x="19611" y="2276"/>
                    <a:pt x="20316" y="3251"/>
                  </a:cubicBezTo>
                  <a:cubicBezTo>
                    <a:pt x="21243" y="4748"/>
                    <a:pt x="21819" y="6441"/>
                    <a:pt x="22003" y="8189"/>
                  </a:cubicBezTo>
                  <a:cubicBezTo>
                    <a:pt x="22181" y="9944"/>
                    <a:pt x="21960" y="11716"/>
                    <a:pt x="21359" y="13372"/>
                  </a:cubicBezTo>
                  <a:cubicBezTo>
                    <a:pt x="20592" y="16384"/>
                    <a:pt x="18924" y="19090"/>
                    <a:pt x="16581" y="21126"/>
                  </a:cubicBezTo>
                  <a:cubicBezTo>
                    <a:pt x="14231" y="23169"/>
                    <a:pt x="11324" y="24439"/>
                    <a:pt x="8232" y="24782"/>
                  </a:cubicBezTo>
                  <a:close/>
                  <a:moveTo>
                    <a:pt x="8232" y="20181"/>
                  </a:moveTo>
                  <a:cubicBezTo>
                    <a:pt x="10330" y="19819"/>
                    <a:pt x="12274" y="18850"/>
                    <a:pt x="13826" y="17403"/>
                  </a:cubicBezTo>
                  <a:cubicBezTo>
                    <a:pt x="15384" y="15955"/>
                    <a:pt x="16488" y="14084"/>
                    <a:pt x="17004" y="12023"/>
                  </a:cubicBezTo>
                  <a:cubicBezTo>
                    <a:pt x="17384" y="11029"/>
                    <a:pt x="17544" y="9968"/>
                    <a:pt x="17470" y="8907"/>
                  </a:cubicBezTo>
                  <a:cubicBezTo>
                    <a:pt x="17390" y="7846"/>
                    <a:pt x="17090" y="6815"/>
                    <a:pt x="16575" y="5889"/>
                  </a:cubicBezTo>
                  <a:cubicBezTo>
                    <a:pt x="16286" y="5478"/>
                    <a:pt x="15900" y="5141"/>
                    <a:pt x="15452" y="4901"/>
                  </a:cubicBezTo>
                  <a:cubicBezTo>
                    <a:pt x="15004" y="4668"/>
                    <a:pt x="14507" y="4545"/>
                    <a:pt x="13998" y="4539"/>
                  </a:cubicBezTo>
                  <a:cubicBezTo>
                    <a:pt x="11888" y="4901"/>
                    <a:pt x="9931" y="5864"/>
                    <a:pt x="8355" y="7312"/>
                  </a:cubicBezTo>
                  <a:cubicBezTo>
                    <a:pt x="6778" y="8760"/>
                    <a:pt x="5650" y="10631"/>
                    <a:pt x="5103" y="12698"/>
                  </a:cubicBezTo>
                  <a:cubicBezTo>
                    <a:pt x="4723" y="13691"/>
                    <a:pt x="4570" y="14753"/>
                    <a:pt x="4644" y="15814"/>
                  </a:cubicBezTo>
                  <a:cubicBezTo>
                    <a:pt x="4717" y="16869"/>
                    <a:pt x="5018" y="17899"/>
                    <a:pt x="5533" y="18832"/>
                  </a:cubicBezTo>
                  <a:cubicBezTo>
                    <a:pt x="5827" y="19243"/>
                    <a:pt x="6214" y="19580"/>
                    <a:pt x="6662" y="19819"/>
                  </a:cubicBezTo>
                  <a:cubicBezTo>
                    <a:pt x="7109" y="20053"/>
                    <a:pt x="7606" y="20175"/>
                    <a:pt x="8109" y="20181"/>
                  </a:cubicBezTo>
                  <a:lnTo>
                    <a:pt x="8232" y="20181"/>
                  </a:lnTo>
                  <a:close/>
                </a:path>
              </a:pathLst>
            </a:custGeom>
            <a:solidFill>
              <a:srgbClr val="0E0E0E"/>
            </a:solidFill>
            <a:ln w="6134" cap="flat">
              <a:noFill/>
              <a:prstDash val="solid"/>
              <a:miter/>
            </a:ln>
          </p:spPr>
          <p:txBody>
            <a:bodyPr rtlCol="0" anchor="ctr"/>
            <a:lstStyle/>
            <a:p>
              <a:endParaRPr lang="en-AU"/>
            </a:p>
          </p:txBody>
        </p:sp>
        <p:sp>
          <p:nvSpPr>
            <p:cNvPr id="564" name="Freeform: Shape 563">
              <a:extLst>
                <a:ext uri="{FF2B5EF4-FFF2-40B4-BE49-F238E27FC236}">
                  <a16:creationId xmlns:a16="http://schemas.microsoft.com/office/drawing/2014/main" id="{66244872-C93C-47D7-B77D-733D1D2ADCA0}"/>
                </a:ext>
              </a:extLst>
            </p:cNvPr>
            <p:cNvSpPr/>
            <p:nvPr/>
          </p:nvSpPr>
          <p:spPr>
            <a:xfrm>
              <a:off x="5849938" y="1822093"/>
              <a:ext cx="17399" cy="20181"/>
            </a:xfrm>
            <a:custGeom>
              <a:avLst/>
              <a:gdLst>
                <a:gd name="connsiteX0" fmla="*/ 5633 w 17399"/>
                <a:gd name="connsiteY0" fmla="*/ 20181 h 20181"/>
                <a:gd name="connsiteX1" fmla="*/ 12761 w 17399"/>
                <a:gd name="connsiteY1" fmla="*/ 17047 h 20181"/>
                <a:gd name="connsiteX2" fmla="*/ 16858 w 17399"/>
                <a:gd name="connsiteY2" fmla="*/ 10428 h 20181"/>
                <a:gd name="connsiteX3" fmla="*/ 11767 w 17399"/>
                <a:gd name="connsiteY3" fmla="*/ 0 h 20181"/>
                <a:gd name="connsiteX4" fmla="*/ 4621 w 17399"/>
                <a:gd name="connsiteY4" fmla="*/ 3116 h 20181"/>
                <a:gd name="connsiteX5" fmla="*/ 541 w 17399"/>
                <a:gd name="connsiteY5" fmla="*/ 9753 h 20181"/>
                <a:gd name="connsiteX6" fmla="*/ 5633 w 17399"/>
                <a:gd name="connsiteY6" fmla="*/ 20181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5633" y="20181"/>
                  </a:moveTo>
                  <a:cubicBezTo>
                    <a:pt x="8270" y="19881"/>
                    <a:pt x="10755" y="18789"/>
                    <a:pt x="12761" y="17047"/>
                  </a:cubicBezTo>
                  <a:cubicBezTo>
                    <a:pt x="14767" y="15305"/>
                    <a:pt x="16190" y="12998"/>
                    <a:pt x="16858" y="10428"/>
                  </a:cubicBezTo>
                  <a:cubicBezTo>
                    <a:pt x="18515" y="4846"/>
                    <a:pt x="16245" y="184"/>
                    <a:pt x="11767" y="0"/>
                  </a:cubicBezTo>
                  <a:cubicBezTo>
                    <a:pt x="9123" y="282"/>
                    <a:pt x="6626" y="1368"/>
                    <a:pt x="4621" y="3116"/>
                  </a:cubicBezTo>
                  <a:cubicBezTo>
                    <a:pt x="2615" y="4858"/>
                    <a:pt x="1192" y="7177"/>
                    <a:pt x="541" y="9753"/>
                  </a:cubicBezTo>
                  <a:cubicBezTo>
                    <a:pt x="-1115" y="15335"/>
                    <a:pt x="1155" y="19997"/>
                    <a:pt x="5633" y="20181"/>
                  </a:cubicBezTo>
                  <a:close/>
                </a:path>
              </a:pathLst>
            </a:custGeom>
            <a:solidFill>
              <a:srgbClr val="161616"/>
            </a:solidFill>
            <a:ln w="6134" cap="flat">
              <a:noFill/>
              <a:prstDash val="solid"/>
              <a:miter/>
            </a:ln>
          </p:spPr>
          <p:txBody>
            <a:bodyPr rtlCol="0" anchor="ctr"/>
            <a:lstStyle/>
            <a:p>
              <a:endParaRPr lang="en-AU"/>
            </a:p>
          </p:txBody>
        </p:sp>
        <p:sp>
          <p:nvSpPr>
            <p:cNvPr id="565" name="Freeform: Shape 564">
              <a:extLst>
                <a:ext uri="{FF2B5EF4-FFF2-40B4-BE49-F238E27FC236}">
                  <a16:creationId xmlns:a16="http://schemas.microsoft.com/office/drawing/2014/main" id="{CE930891-7671-4B15-8735-4D5D93798B87}"/>
                </a:ext>
              </a:extLst>
            </p:cNvPr>
            <p:cNvSpPr/>
            <p:nvPr/>
          </p:nvSpPr>
          <p:spPr>
            <a:xfrm>
              <a:off x="5847891" y="1819823"/>
              <a:ext cx="22062" cy="24781"/>
            </a:xfrm>
            <a:custGeom>
              <a:avLst/>
              <a:gdLst>
                <a:gd name="connsiteX0" fmla="*/ 7925 w 22062"/>
                <a:gd name="connsiteY0" fmla="*/ 24782 h 24781"/>
                <a:gd name="connsiteX1" fmla="*/ 4465 w 22062"/>
                <a:gd name="connsiteY1" fmla="*/ 23905 h 24781"/>
                <a:gd name="connsiteX2" fmla="*/ 1791 w 22062"/>
                <a:gd name="connsiteY2" fmla="*/ 21531 h 24781"/>
                <a:gd name="connsiteX3" fmla="*/ 67 w 22062"/>
                <a:gd name="connsiteY3" fmla="*/ 16599 h 24781"/>
                <a:gd name="connsiteX4" fmla="*/ 687 w 22062"/>
                <a:gd name="connsiteY4" fmla="*/ 11409 h 24781"/>
                <a:gd name="connsiteX5" fmla="*/ 5600 w 22062"/>
                <a:gd name="connsiteY5" fmla="*/ 3533 h 24781"/>
                <a:gd name="connsiteX6" fmla="*/ 14182 w 22062"/>
                <a:gd name="connsiteY6" fmla="*/ 0 h 24781"/>
                <a:gd name="connsiteX7" fmla="*/ 17623 w 22062"/>
                <a:gd name="connsiteY7" fmla="*/ 914 h 24781"/>
                <a:gd name="connsiteX8" fmla="*/ 20316 w 22062"/>
                <a:gd name="connsiteY8" fmla="*/ 3251 h 24781"/>
                <a:gd name="connsiteX9" fmla="*/ 22003 w 22062"/>
                <a:gd name="connsiteY9" fmla="*/ 8189 h 24781"/>
                <a:gd name="connsiteX10" fmla="*/ 21359 w 22062"/>
                <a:gd name="connsiteY10" fmla="*/ 13372 h 24781"/>
                <a:gd name="connsiteX11" fmla="*/ 16458 w 22062"/>
                <a:gd name="connsiteY11" fmla="*/ 21212 h 24781"/>
                <a:gd name="connsiteX12" fmla="*/ 7925 w 22062"/>
                <a:gd name="connsiteY12" fmla="*/ 24782 h 24781"/>
                <a:gd name="connsiteX13" fmla="*/ 13507 w 22062"/>
                <a:gd name="connsiteY13" fmla="*/ 4539 h 24781"/>
                <a:gd name="connsiteX14" fmla="*/ 7950 w 22062"/>
                <a:gd name="connsiteY14" fmla="*/ 7330 h 24781"/>
                <a:gd name="connsiteX15" fmla="*/ 4797 w 22062"/>
                <a:gd name="connsiteY15" fmla="*/ 12698 h 24781"/>
                <a:gd name="connsiteX16" fmla="*/ 4337 w 22062"/>
                <a:gd name="connsiteY16" fmla="*/ 15814 h 24781"/>
                <a:gd name="connsiteX17" fmla="*/ 5226 w 22062"/>
                <a:gd name="connsiteY17" fmla="*/ 18832 h 24781"/>
                <a:gd name="connsiteX18" fmla="*/ 6324 w 22062"/>
                <a:gd name="connsiteY18" fmla="*/ 19801 h 24781"/>
                <a:gd name="connsiteX19" fmla="*/ 7741 w 22062"/>
                <a:gd name="connsiteY19" fmla="*/ 20181 h 24781"/>
                <a:gd name="connsiteX20" fmla="*/ 13433 w 22062"/>
                <a:gd name="connsiteY20" fmla="*/ 17433 h 24781"/>
                <a:gd name="connsiteX21" fmla="*/ 16697 w 22062"/>
                <a:gd name="connsiteY21" fmla="*/ 12023 h 24781"/>
                <a:gd name="connsiteX22" fmla="*/ 17163 w 22062"/>
                <a:gd name="connsiteY22" fmla="*/ 8907 h 24781"/>
                <a:gd name="connsiteX23" fmla="*/ 16268 w 22062"/>
                <a:gd name="connsiteY23" fmla="*/ 5889 h 24781"/>
                <a:gd name="connsiteX24" fmla="*/ 15145 w 22062"/>
                <a:gd name="connsiteY24" fmla="*/ 4901 h 24781"/>
                <a:gd name="connsiteX25" fmla="*/ 13691 w 22062"/>
                <a:gd name="connsiteY25" fmla="*/ 4539 h 24781"/>
                <a:gd name="connsiteX26" fmla="*/ 13507 w 22062"/>
                <a:gd name="connsiteY26" fmla="*/ 4539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2" h="24781">
                  <a:moveTo>
                    <a:pt x="7925" y="24782"/>
                  </a:moveTo>
                  <a:cubicBezTo>
                    <a:pt x="6717" y="24770"/>
                    <a:pt x="5533" y="24469"/>
                    <a:pt x="4465" y="23905"/>
                  </a:cubicBezTo>
                  <a:cubicBezTo>
                    <a:pt x="3398" y="23340"/>
                    <a:pt x="2478" y="22525"/>
                    <a:pt x="1791" y="21531"/>
                  </a:cubicBezTo>
                  <a:cubicBezTo>
                    <a:pt x="852" y="20040"/>
                    <a:pt x="264" y="18353"/>
                    <a:pt x="67" y="16599"/>
                  </a:cubicBezTo>
                  <a:cubicBezTo>
                    <a:pt x="-123" y="14845"/>
                    <a:pt x="92" y="13072"/>
                    <a:pt x="687" y="11409"/>
                  </a:cubicBezTo>
                  <a:cubicBezTo>
                    <a:pt x="1460" y="8336"/>
                    <a:pt x="3177" y="5582"/>
                    <a:pt x="5600" y="3533"/>
                  </a:cubicBezTo>
                  <a:cubicBezTo>
                    <a:pt x="8023" y="1484"/>
                    <a:pt x="11023" y="251"/>
                    <a:pt x="14182" y="0"/>
                  </a:cubicBezTo>
                  <a:cubicBezTo>
                    <a:pt x="15384" y="37"/>
                    <a:pt x="16562" y="356"/>
                    <a:pt x="17623" y="914"/>
                  </a:cubicBezTo>
                  <a:cubicBezTo>
                    <a:pt x="18690" y="1478"/>
                    <a:pt x="19611" y="2276"/>
                    <a:pt x="20316" y="3251"/>
                  </a:cubicBezTo>
                  <a:cubicBezTo>
                    <a:pt x="21242" y="4748"/>
                    <a:pt x="21819" y="6441"/>
                    <a:pt x="22003" y="8189"/>
                  </a:cubicBezTo>
                  <a:cubicBezTo>
                    <a:pt x="22181" y="9943"/>
                    <a:pt x="21960" y="11716"/>
                    <a:pt x="21359" y="13372"/>
                  </a:cubicBezTo>
                  <a:cubicBezTo>
                    <a:pt x="20574" y="16427"/>
                    <a:pt x="18862" y="19169"/>
                    <a:pt x="16458" y="21212"/>
                  </a:cubicBezTo>
                  <a:cubicBezTo>
                    <a:pt x="14047" y="23255"/>
                    <a:pt x="11072" y="24500"/>
                    <a:pt x="7925" y="24782"/>
                  </a:cubicBezTo>
                  <a:close/>
                  <a:moveTo>
                    <a:pt x="13507" y="4539"/>
                  </a:moveTo>
                  <a:cubicBezTo>
                    <a:pt x="11421" y="4913"/>
                    <a:pt x="9495" y="5883"/>
                    <a:pt x="7950" y="7330"/>
                  </a:cubicBezTo>
                  <a:cubicBezTo>
                    <a:pt x="6404" y="8778"/>
                    <a:pt x="5306" y="10643"/>
                    <a:pt x="4797" y="12698"/>
                  </a:cubicBezTo>
                  <a:cubicBezTo>
                    <a:pt x="4416" y="13691"/>
                    <a:pt x="4263" y="14753"/>
                    <a:pt x="4337" y="15814"/>
                  </a:cubicBezTo>
                  <a:cubicBezTo>
                    <a:pt x="4410" y="16869"/>
                    <a:pt x="4711" y="17899"/>
                    <a:pt x="5226" y="18832"/>
                  </a:cubicBezTo>
                  <a:cubicBezTo>
                    <a:pt x="5514" y="19237"/>
                    <a:pt x="5889" y="19568"/>
                    <a:pt x="6324" y="19801"/>
                  </a:cubicBezTo>
                  <a:cubicBezTo>
                    <a:pt x="6760" y="20040"/>
                    <a:pt x="7244" y="20169"/>
                    <a:pt x="7741" y="20181"/>
                  </a:cubicBezTo>
                  <a:cubicBezTo>
                    <a:pt x="9864" y="19832"/>
                    <a:pt x="11838" y="18881"/>
                    <a:pt x="13433" y="17433"/>
                  </a:cubicBezTo>
                  <a:cubicBezTo>
                    <a:pt x="15022" y="15979"/>
                    <a:pt x="16157" y="14102"/>
                    <a:pt x="16697" y="12023"/>
                  </a:cubicBezTo>
                  <a:cubicBezTo>
                    <a:pt x="17077" y="11029"/>
                    <a:pt x="17237" y="9968"/>
                    <a:pt x="17163" y="8907"/>
                  </a:cubicBezTo>
                  <a:cubicBezTo>
                    <a:pt x="17089" y="7846"/>
                    <a:pt x="16783" y="6815"/>
                    <a:pt x="16268" y="5889"/>
                  </a:cubicBezTo>
                  <a:cubicBezTo>
                    <a:pt x="15979" y="5478"/>
                    <a:pt x="15593" y="5140"/>
                    <a:pt x="15145" y="4901"/>
                  </a:cubicBezTo>
                  <a:cubicBezTo>
                    <a:pt x="14697" y="4668"/>
                    <a:pt x="14200" y="4545"/>
                    <a:pt x="13691" y="4539"/>
                  </a:cubicBezTo>
                  <a:lnTo>
                    <a:pt x="13507" y="4539"/>
                  </a:lnTo>
                  <a:close/>
                </a:path>
              </a:pathLst>
            </a:custGeom>
            <a:solidFill>
              <a:srgbClr val="0E0E0E"/>
            </a:solidFill>
            <a:ln w="6134" cap="flat">
              <a:noFill/>
              <a:prstDash val="solid"/>
              <a:miter/>
            </a:ln>
          </p:spPr>
          <p:txBody>
            <a:bodyPr rtlCol="0" anchor="ctr"/>
            <a:lstStyle/>
            <a:p>
              <a:endParaRPr lang="en-AU"/>
            </a:p>
          </p:txBody>
        </p:sp>
        <p:sp>
          <p:nvSpPr>
            <p:cNvPr id="566" name="Freeform: Shape 565">
              <a:extLst>
                <a:ext uri="{FF2B5EF4-FFF2-40B4-BE49-F238E27FC236}">
                  <a16:creationId xmlns:a16="http://schemas.microsoft.com/office/drawing/2014/main" id="{4D75484A-F8F2-4E09-9548-6A57F68549BB}"/>
                </a:ext>
              </a:extLst>
            </p:cNvPr>
            <p:cNvSpPr/>
            <p:nvPr/>
          </p:nvSpPr>
          <p:spPr>
            <a:xfrm>
              <a:off x="5886682" y="1823504"/>
              <a:ext cx="17399" cy="20181"/>
            </a:xfrm>
            <a:custGeom>
              <a:avLst/>
              <a:gdLst>
                <a:gd name="connsiteX0" fmla="*/ 16858 w 17399"/>
                <a:gd name="connsiteY0" fmla="*/ 10367 h 20181"/>
                <a:gd name="connsiteX1" fmla="*/ 11767 w 17399"/>
                <a:gd name="connsiteY1" fmla="*/ 0 h 20181"/>
                <a:gd name="connsiteX2" fmla="*/ 4627 w 17399"/>
                <a:gd name="connsiteY2" fmla="*/ 3116 h 20181"/>
                <a:gd name="connsiteX3" fmla="*/ 541 w 17399"/>
                <a:gd name="connsiteY3" fmla="*/ 9753 h 20181"/>
                <a:gd name="connsiteX4" fmla="*/ 5633 w 17399"/>
                <a:gd name="connsiteY4" fmla="*/ 20181 h 20181"/>
                <a:gd name="connsiteX5" fmla="*/ 12773 w 17399"/>
                <a:gd name="connsiteY5" fmla="*/ 17022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5" y="4846"/>
                    <a:pt x="16245" y="184"/>
                    <a:pt x="11767" y="0"/>
                  </a:cubicBezTo>
                  <a:cubicBezTo>
                    <a:pt x="9123" y="282"/>
                    <a:pt x="6633" y="1368"/>
                    <a:pt x="4627" y="3116"/>
                  </a:cubicBezTo>
                  <a:cubicBezTo>
                    <a:pt x="2615" y="4858"/>
                    <a:pt x="1191" y="7177"/>
                    <a:pt x="541" y="9753"/>
                  </a:cubicBezTo>
                  <a:cubicBezTo>
                    <a:pt x="-1115" y="15335"/>
                    <a:pt x="1155" y="19997"/>
                    <a:pt x="5633" y="20181"/>
                  </a:cubicBezTo>
                  <a:cubicBezTo>
                    <a:pt x="8283" y="19875"/>
                    <a:pt x="10773" y="18777"/>
                    <a:pt x="12773" y="17022"/>
                  </a:cubicBezTo>
                  <a:cubicBezTo>
                    <a:pt x="14779" y="15268"/>
                    <a:pt x="16208" y="12949"/>
                    <a:pt x="16858" y="10367"/>
                  </a:cubicBezTo>
                  <a:close/>
                </a:path>
              </a:pathLst>
            </a:custGeom>
            <a:solidFill>
              <a:srgbClr val="161616"/>
            </a:solidFill>
            <a:ln w="6134" cap="flat">
              <a:noFill/>
              <a:prstDash val="solid"/>
              <a:miter/>
            </a:ln>
          </p:spPr>
          <p:txBody>
            <a:bodyPr rtlCol="0" anchor="ctr"/>
            <a:lstStyle/>
            <a:p>
              <a:endParaRPr lang="en-AU"/>
            </a:p>
          </p:txBody>
        </p:sp>
        <p:sp>
          <p:nvSpPr>
            <p:cNvPr id="567" name="Freeform: Shape 566">
              <a:extLst>
                <a:ext uri="{FF2B5EF4-FFF2-40B4-BE49-F238E27FC236}">
                  <a16:creationId xmlns:a16="http://schemas.microsoft.com/office/drawing/2014/main" id="{AD276E72-8AC5-413F-AD2E-D02562A69657}"/>
                </a:ext>
              </a:extLst>
            </p:cNvPr>
            <p:cNvSpPr/>
            <p:nvPr/>
          </p:nvSpPr>
          <p:spPr>
            <a:xfrm>
              <a:off x="5884634" y="1821234"/>
              <a:ext cx="22060" cy="24782"/>
            </a:xfrm>
            <a:custGeom>
              <a:avLst/>
              <a:gdLst>
                <a:gd name="connsiteX0" fmla="*/ 7926 w 22060"/>
                <a:gd name="connsiteY0" fmla="*/ 24782 h 24782"/>
                <a:gd name="connsiteX1" fmla="*/ 4460 w 22060"/>
                <a:gd name="connsiteY1" fmla="*/ 23905 h 24782"/>
                <a:gd name="connsiteX2" fmla="*/ 1792 w 22060"/>
                <a:gd name="connsiteY2" fmla="*/ 21531 h 24782"/>
                <a:gd name="connsiteX3" fmla="*/ 68 w 22060"/>
                <a:gd name="connsiteY3" fmla="*/ 16599 h 24782"/>
                <a:gd name="connsiteX4" fmla="*/ 688 w 22060"/>
                <a:gd name="connsiteY4" fmla="*/ 11410 h 24782"/>
                <a:gd name="connsiteX5" fmla="*/ 5601 w 22060"/>
                <a:gd name="connsiteY5" fmla="*/ 3533 h 24782"/>
                <a:gd name="connsiteX6" fmla="*/ 14183 w 22060"/>
                <a:gd name="connsiteY6" fmla="*/ 0 h 24782"/>
                <a:gd name="connsiteX7" fmla="*/ 17624 w 22060"/>
                <a:gd name="connsiteY7" fmla="*/ 914 h 24782"/>
                <a:gd name="connsiteX8" fmla="*/ 20317 w 22060"/>
                <a:gd name="connsiteY8" fmla="*/ 3251 h 24782"/>
                <a:gd name="connsiteX9" fmla="*/ 21998 w 22060"/>
                <a:gd name="connsiteY9" fmla="*/ 8189 h 24782"/>
                <a:gd name="connsiteX10" fmla="*/ 21360 w 22060"/>
                <a:gd name="connsiteY10" fmla="*/ 13372 h 24782"/>
                <a:gd name="connsiteX11" fmla="*/ 16452 w 22060"/>
                <a:gd name="connsiteY11" fmla="*/ 21212 h 24782"/>
                <a:gd name="connsiteX12" fmla="*/ 7926 w 22060"/>
                <a:gd name="connsiteY12" fmla="*/ 24782 h 24782"/>
                <a:gd name="connsiteX13" fmla="*/ 13508 w 22060"/>
                <a:gd name="connsiteY13" fmla="*/ 4539 h 24782"/>
                <a:gd name="connsiteX14" fmla="*/ 7944 w 22060"/>
                <a:gd name="connsiteY14" fmla="*/ 7330 h 24782"/>
                <a:gd name="connsiteX15" fmla="*/ 4798 w 22060"/>
                <a:gd name="connsiteY15" fmla="*/ 12698 h 24782"/>
                <a:gd name="connsiteX16" fmla="*/ 4331 w 22060"/>
                <a:gd name="connsiteY16" fmla="*/ 15814 h 24782"/>
                <a:gd name="connsiteX17" fmla="*/ 5227 w 22060"/>
                <a:gd name="connsiteY17" fmla="*/ 18832 h 24782"/>
                <a:gd name="connsiteX18" fmla="*/ 6355 w 22060"/>
                <a:gd name="connsiteY18" fmla="*/ 19789 h 24782"/>
                <a:gd name="connsiteX19" fmla="*/ 7803 w 22060"/>
                <a:gd name="connsiteY19" fmla="*/ 20120 h 24782"/>
                <a:gd name="connsiteX20" fmla="*/ 13416 w 22060"/>
                <a:gd name="connsiteY20" fmla="*/ 17354 h 24782"/>
                <a:gd name="connsiteX21" fmla="*/ 16698 w 22060"/>
                <a:gd name="connsiteY21" fmla="*/ 12023 h 24782"/>
                <a:gd name="connsiteX22" fmla="*/ 17158 w 22060"/>
                <a:gd name="connsiteY22" fmla="*/ 8907 h 24782"/>
                <a:gd name="connsiteX23" fmla="*/ 16268 w 22060"/>
                <a:gd name="connsiteY23" fmla="*/ 5889 h 24782"/>
                <a:gd name="connsiteX24" fmla="*/ 15146 w 22060"/>
                <a:gd name="connsiteY24" fmla="*/ 4901 h 24782"/>
                <a:gd name="connsiteX25" fmla="*/ 13692 w 22060"/>
                <a:gd name="connsiteY25" fmla="*/ 4539 h 24782"/>
                <a:gd name="connsiteX26" fmla="*/ 13508 w 22060"/>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60" h="24782">
                  <a:moveTo>
                    <a:pt x="7926" y="24782"/>
                  </a:moveTo>
                  <a:cubicBezTo>
                    <a:pt x="6717" y="24770"/>
                    <a:pt x="5527" y="24469"/>
                    <a:pt x="4460" y="23905"/>
                  </a:cubicBezTo>
                  <a:cubicBezTo>
                    <a:pt x="3393" y="23340"/>
                    <a:pt x="2479" y="22525"/>
                    <a:pt x="1792" y="21531"/>
                  </a:cubicBezTo>
                  <a:cubicBezTo>
                    <a:pt x="847" y="20040"/>
                    <a:pt x="258" y="18353"/>
                    <a:pt x="68" y="16599"/>
                  </a:cubicBezTo>
                  <a:cubicBezTo>
                    <a:pt x="-122" y="14845"/>
                    <a:pt x="86" y="13072"/>
                    <a:pt x="688" y="11410"/>
                  </a:cubicBezTo>
                  <a:cubicBezTo>
                    <a:pt x="1461" y="8336"/>
                    <a:pt x="3178" y="5582"/>
                    <a:pt x="5601" y="3533"/>
                  </a:cubicBezTo>
                  <a:cubicBezTo>
                    <a:pt x="8018" y="1484"/>
                    <a:pt x="11024" y="252"/>
                    <a:pt x="14183" y="0"/>
                  </a:cubicBezTo>
                  <a:cubicBezTo>
                    <a:pt x="15385" y="37"/>
                    <a:pt x="16563" y="356"/>
                    <a:pt x="17624" y="914"/>
                  </a:cubicBezTo>
                  <a:cubicBezTo>
                    <a:pt x="18685" y="1478"/>
                    <a:pt x="19611" y="2276"/>
                    <a:pt x="20317" y="3251"/>
                  </a:cubicBezTo>
                  <a:cubicBezTo>
                    <a:pt x="21243" y="4748"/>
                    <a:pt x="21820" y="6441"/>
                    <a:pt x="21998" y="8189"/>
                  </a:cubicBezTo>
                  <a:cubicBezTo>
                    <a:pt x="22182" y="9944"/>
                    <a:pt x="21961" y="11716"/>
                    <a:pt x="21360" y="13372"/>
                  </a:cubicBezTo>
                  <a:cubicBezTo>
                    <a:pt x="20574" y="16427"/>
                    <a:pt x="18857" y="19169"/>
                    <a:pt x="16452" y="21212"/>
                  </a:cubicBezTo>
                  <a:cubicBezTo>
                    <a:pt x="14048" y="23255"/>
                    <a:pt x="11066" y="24500"/>
                    <a:pt x="7926" y="24782"/>
                  </a:cubicBezTo>
                  <a:close/>
                  <a:moveTo>
                    <a:pt x="13508" y="4539"/>
                  </a:moveTo>
                  <a:cubicBezTo>
                    <a:pt x="11423" y="4913"/>
                    <a:pt x="9490" y="5883"/>
                    <a:pt x="7944" y="7330"/>
                  </a:cubicBezTo>
                  <a:cubicBezTo>
                    <a:pt x="6404" y="8778"/>
                    <a:pt x="5307" y="10643"/>
                    <a:pt x="4798" y="12698"/>
                  </a:cubicBezTo>
                  <a:cubicBezTo>
                    <a:pt x="4417" y="13691"/>
                    <a:pt x="4258" y="14753"/>
                    <a:pt x="4331" y="15814"/>
                  </a:cubicBezTo>
                  <a:cubicBezTo>
                    <a:pt x="4411" y="16869"/>
                    <a:pt x="4711" y="17899"/>
                    <a:pt x="5227" y="18832"/>
                  </a:cubicBezTo>
                  <a:cubicBezTo>
                    <a:pt x="5521" y="19237"/>
                    <a:pt x="5908" y="19568"/>
                    <a:pt x="6355" y="19789"/>
                  </a:cubicBezTo>
                  <a:cubicBezTo>
                    <a:pt x="6803" y="20016"/>
                    <a:pt x="7300" y="20126"/>
                    <a:pt x="7803" y="20120"/>
                  </a:cubicBezTo>
                  <a:cubicBezTo>
                    <a:pt x="9901" y="19746"/>
                    <a:pt x="11846" y="18789"/>
                    <a:pt x="13416" y="17354"/>
                  </a:cubicBezTo>
                  <a:cubicBezTo>
                    <a:pt x="14992" y="15924"/>
                    <a:pt x="16127" y="14072"/>
                    <a:pt x="16698" y="12023"/>
                  </a:cubicBezTo>
                  <a:cubicBezTo>
                    <a:pt x="17078" y="11029"/>
                    <a:pt x="17231" y="9968"/>
                    <a:pt x="17158" y="8907"/>
                  </a:cubicBezTo>
                  <a:cubicBezTo>
                    <a:pt x="17084" y="7846"/>
                    <a:pt x="16784" y="6815"/>
                    <a:pt x="16268" y="5889"/>
                  </a:cubicBezTo>
                  <a:cubicBezTo>
                    <a:pt x="15974" y="5478"/>
                    <a:pt x="15594" y="5141"/>
                    <a:pt x="15146" y="4901"/>
                  </a:cubicBezTo>
                  <a:cubicBezTo>
                    <a:pt x="14692" y="4668"/>
                    <a:pt x="14195" y="4545"/>
                    <a:pt x="13692" y="4539"/>
                  </a:cubicBezTo>
                  <a:lnTo>
                    <a:pt x="13508" y="4539"/>
                  </a:lnTo>
                  <a:close/>
                </a:path>
              </a:pathLst>
            </a:custGeom>
            <a:solidFill>
              <a:srgbClr val="0E0E0E"/>
            </a:solidFill>
            <a:ln w="6134" cap="flat">
              <a:noFill/>
              <a:prstDash val="solid"/>
              <a:miter/>
            </a:ln>
          </p:spPr>
          <p:txBody>
            <a:bodyPr rtlCol="0" anchor="ctr"/>
            <a:lstStyle/>
            <a:p>
              <a:endParaRPr lang="en-AU"/>
            </a:p>
          </p:txBody>
        </p:sp>
        <p:sp>
          <p:nvSpPr>
            <p:cNvPr id="568" name="Freeform: Shape 567">
              <a:extLst>
                <a:ext uri="{FF2B5EF4-FFF2-40B4-BE49-F238E27FC236}">
                  <a16:creationId xmlns:a16="http://schemas.microsoft.com/office/drawing/2014/main" id="{39B0CA77-C3CD-4DC4-9905-1860784F3498}"/>
                </a:ext>
              </a:extLst>
            </p:cNvPr>
            <p:cNvSpPr/>
            <p:nvPr/>
          </p:nvSpPr>
          <p:spPr>
            <a:xfrm>
              <a:off x="5683814" y="1848470"/>
              <a:ext cx="8761" cy="16807"/>
            </a:xfrm>
            <a:custGeom>
              <a:avLst/>
              <a:gdLst>
                <a:gd name="connsiteX0" fmla="*/ 3128 w 8761"/>
                <a:gd name="connsiteY0" fmla="*/ 0 h 16807"/>
                <a:gd name="connsiteX1" fmla="*/ 0 w 8761"/>
                <a:gd name="connsiteY1" fmla="*/ 613 h 16807"/>
                <a:gd name="connsiteX2" fmla="*/ 4233 w 8761"/>
                <a:gd name="connsiteY2" fmla="*/ 16808 h 16807"/>
                <a:gd name="connsiteX3" fmla="*/ 8220 w 8761"/>
                <a:gd name="connsiteY3" fmla="*/ 10673 h 16807"/>
                <a:gd name="connsiteX4" fmla="*/ 3128 w 8761"/>
                <a:gd name="connsiteY4" fmla="*/ 0 h 16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1" h="16807">
                  <a:moveTo>
                    <a:pt x="3128" y="0"/>
                  </a:moveTo>
                  <a:cubicBezTo>
                    <a:pt x="2061" y="25"/>
                    <a:pt x="1000" y="233"/>
                    <a:pt x="0" y="613"/>
                  </a:cubicBezTo>
                  <a:cubicBezTo>
                    <a:pt x="1227" y="6134"/>
                    <a:pt x="2638" y="11532"/>
                    <a:pt x="4233" y="16808"/>
                  </a:cubicBezTo>
                  <a:cubicBezTo>
                    <a:pt x="6024" y="15102"/>
                    <a:pt x="7386" y="12998"/>
                    <a:pt x="8220" y="10673"/>
                  </a:cubicBezTo>
                  <a:cubicBezTo>
                    <a:pt x="9876" y="4846"/>
                    <a:pt x="7606" y="184"/>
                    <a:pt x="3128" y="0"/>
                  </a:cubicBezTo>
                  <a:close/>
                </a:path>
              </a:pathLst>
            </a:custGeom>
            <a:solidFill>
              <a:srgbClr val="161616"/>
            </a:solidFill>
            <a:ln w="6134" cap="flat">
              <a:noFill/>
              <a:prstDash val="solid"/>
              <a:miter/>
            </a:ln>
          </p:spPr>
          <p:txBody>
            <a:bodyPr rtlCol="0" anchor="ctr"/>
            <a:lstStyle/>
            <a:p>
              <a:endParaRPr lang="en-AU"/>
            </a:p>
          </p:txBody>
        </p:sp>
        <p:sp>
          <p:nvSpPr>
            <p:cNvPr id="569" name="Freeform: Shape 568">
              <a:extLst>
                <a:ext uri="{FF2B5EF4-FFF2-40B4-BE49-F238E27FC236}">
                  <a16:creationId xmlns:a16="http://schemas.microsoft.com/office/drawing/2014/main" id="{9484DEC9-EF6B-4477-8F12-34195A2D1B14}"/>
                </a:ext>
              </a:extLst>
            </p:cNvPr>
            <p:cNvSpPr/>
            <p:nvPr/>
          </p:nvSpPr>
          <p:spPr>
            <a:xfrm>
              <a:off x="5681557" y="1846318"/>
              <a:ext cx="13354" cy="21294"/>
            </a:xfrm>
            <a:custGeom>
              <a:avLst/>
              <a:gdLst>
                <a:gd name="connsiteX0" fmla="*/ 6489 w 13354"/>
                <a:gd name="connsiteY0" fmla="*/ 21290 h 21294"/>
                <a:gd name="connsiteX1" fmla="*/ 5937 w 13354"/>
                <a:gd name="connsiteY1" fmla="*/ 21290 h 21294"/>
                <a:gd name="connsiteX2" fmla="*/ 4913 w 13354"/>
                <a:gd name="connsiteY2" fmla="*/ 20738 h 21294"/>
                <a:gd name="connsiteX3" fmla="*/ 4281 w 13354"/>
                <a:gd name="connsiteY3" fmla="*/ 19757 h 21294"/>
                <a:gd name="connsiteX4" fmla="*/ 48 w 13354"/>
                <a:gd name="connsiteY4" fmla="*/ 3379 h 21294"/>
                <a:gd name="connsiteX5" fmla="*/ 275 w 13354"/>
                <a:gd name="connsiteY5" fmla="*/ 1802 h 21294"/>
                <a:gd name="connsiteX6" fmla="*/ 1459 w 13354"/>
                <a:gd name="connsiteY6" fmla="*/ 741 h 21294"/>
                <a:gd name="connsiteX7" fmla="*/ 5447 w 13354"/>
                <a:gd name="connsiteY7" fmla="*/ 5 h 21294"/>
                <a:gd name="connsiteX8" fmla="*/ 8912 w 13354"/>
                <a:gd name="connsiteY8" fmla="*/ 882 h 21294"/>
                <a:gd name="connsiteX9" fmla="*/ 11581 w 13354"/>
                <a:gd name="connsiteY9" fmla="*/ 3256 h 21294"/>
                <a:gd name="connsiteX10" fmla="*/ 13286 w 13354"/>
                <a:gd name="connsiteY10" fmla="*/ 8194 h 21294"/>
                <a:gd name="connsiteX11" fmla="*/ 12685 w 13354"/>
                <a:gd name="connsiteY11" fmla="*/ 13377 h 21294"/>
                <a:gd name="connsiteX12" fmla="*/ 8084 w 13354"/>
                <a:gd name="connsiteY12" fmla="*/ 20738 h 21294"/>
                <a:gd name="connsiteX13" fmla="*/ 6489 w 13354"/>
                <a:gd name="connsiteY13" fmla="*/ 21290 h 21294"/>
                <a:gd name="connsiteX14" fmla="*/ 5017 w 13354"/>
                <a:gd name="connsiteY14" fmla="*/ 4483 h 21294"/>
                <a:gd name="connsiteX15" fmla="*/ 7409 w 13354"/>
                <a:gd name="connsiteY15" fmla="*/ 13929 h 21294"/>
                <a:gd name="connsiteX16" fmla="*/ 8268 w 13354"/>
                <a:gd name="connsiteY16" fmla="*/ 11905 h 21294"/>
                <a:gd name="connsiteX17" fmla="*/ 8728 w 13354"/>
                <a:gd name="connsiteY17" fmla="*/ 8789 h 21294"/>
                <a:gd name="connsiteX18" fmla="*/ 7839 w 13354"/>
                <a:gd name="connsiteY18" fmla="*/ 5771 h 21294"/>
                <a:gd name="connsiteX19" fmla="*/ 6710 w 13354"/>
                <a:gd name="connsiteY19" fmla="*/ 4814 h 21294"/>
                <a:gd name="connsiteX20" fmla="*/ 5262 w 13354"/>
                <a:gd name="connsiteY20" fmla="*/ 4483 h 21294"/>
                <a:gd name="connsiteX21" fmla="*/ 5017 w 13354"/>
                <a:gd name="connsiteY21" fmla="*/ 4483 h 21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54" h="21294">
                  <a:moveTo>
                    <a:pt x="6489" y="21290"/>
                  </a:moveTo>
                  <a:lnTo>
                    <a:pt x="5937" y="21290"/>
                  </a:lnTo>
                  <a:cubicBezTo>
                    <a:pt x="5557" y="21198"/>
                    <a:pt x="5201" y="21008"/>
                    <a:pt x="4913" y="20738"/>
                  </a:cubicBezTo>
                  <a:cubicBezTo>
                    <a:pt x="4625" y="20468"/>
                    <a:pt x="4404" y="20131"/>
                    <a:pt x="4281" y="19757"/>
                  </a:cubicBezTo>
                  <a:cubicBezTo>
                    <a:pt x="2686" y="14420"/>
                    <a:pt x="1275" y="8899"/>
                    <a:pt x="48" y="3379"/>
                  </a:cubicBezTo>
                  <a:cubicBezTo>
                    <a:pt x="-62" y="2845"/>
                    <a:pt x="18" y="2287"/>
                    <a:pt x="275" y="1802"/>
                  </a:cubicBezTo>
                  <a:cubicBezTo>
                    <a:pt x="533" y="1324"/>
                    <a:pt x="950" y="943"/>
                    <a:pt x="1459" y="741"/>
                  </a:cubicBezTo>
                  <a:cubicBezTo>
                    <a:pt x="2723" y="213"/>
                    <a:pt x="4078" y="-38"/>
                    <a:pt x="5447" y="5"/>
                  </a:cubicBezTo>
                  <a:cubicBezTo>
                    <a:pt x="6655" y="17"/>
                    <a:pt x="7845" y="318"/>
                    <a:pt x="8912" y="882"/>
                  </a:cubicBezTo>
                  <a:cubicBezTo>
                    <a:pt x="9980" y="1446"/>
                    <a:pt x="10894" y="2262"/>
                    <a:pt x="11581" y="3256"/>
                  </a:cubicBezTo>
                  <a:cubicBezTo>
                    <a:pt x="12513" y="4753"/>
                    <a:pt x="13090" y="6440"/>
                    <a:pt x="13286" y="8194"/>
                  </a:cubicBezTo>
                  <a:cubicBezTo>
                    <a:pt x="13476" y="9942"/>
                    <a:pt x="13268" y="11715"/>
                    <a:pt x="12685" y="13377"/>
                  </a:cubicBezTo>
                  <a:cubicBezTo>
                    <a:pt x="11759" y="16162"/>
                    <a:pt x="10182" y="18689"/>
                    <a:pt x="8084" y="20738"/>
                  </a:cubicBezTo>
                  <a:cubicBezTo>
                    <a:pt x="7649" y="21125"/>
                    <a:pt x="7072" y="21327"/>
                    <a:pt x="6489" y="21290"/>
                  </a:cubicBezTo>
                  <a:close/>
                  <a:moveTo>
                    <a:pt x="5017" y="4483"/>
                  </a:moveTo>
                  <a:cubicBezTo>
                    <a:pt x="5753" y="7672"/>
                    <a:pt x="6551" y="10617"/>
                    <a:pt x="7409" y="13929"/>
                  </a:cubicBezTo>
                  <a:cubicBezTo>
                    <a:pt x="7747" y="13279"/>
                    <a:pt x="8035" y="12598"/>
                    <a:pt x="8268" y="11905"/>
                  </a:cubicBezTo>
                  <a:cubicBezTo>
                    <a:pt x="8648" y="10911"/>
                    <a:pt x="8808" y="9850"/>
                    <a:pt x="8728" y="8789"/>
                  </a:cubicBezTo>
                  <a:cubicBezTo>
                    <a:pt x="8655" y="7734"/>
                    <a:pt x="8354" y="6703"/>
                    <a:pt x="7839" y="5771"/>
                  </a:cubicBezTo>
                  <a:cubicBezTo>
                    <a:pt x="7544" y="5366"/>
                    <a:pt x="7158" y="5035"/>
                    <a:pt x="6710" y="4814"/>
                  </a:cubicBezTo>
                  <a:cubicBezTo>
                    <a:pt x="6262" y="4587"/>
                    <a:pt x="5765" y="4477"/>
                    <a:pt x="5262" y="4483"/>
                  </a:cubicBezTo>
                  <a:lnTo>
                    <a:pt x="5017" y="4483"/>
                  </a:lnTo>
                  <a:close/>
                </a:path>
              </a:pathLst>
            </a:custGeom>
            <a:solidFill>
              <a:srgbClr val="0E0E0E"/>
            </a:solidFill>
            <a:ln w="6134" cap="flat">
              <a:noFill/>
              <a:prstDash val="solid"/>
              <a:miter/>
            </a:ln>
          </p:spPr>
          <p:txBody>
            <a:bodyPr rtlCol="0" anchor="ctr"/>
            <a:lstStyle/>
            <a:p>
              <a:endParaRPr lang="en-AU"/>
            </a:p>
          </p:txBody>
        </p:sp>
        <p:sp>
          <p:nvSpPr>
            <p:cNvPr id="570" name="Freeform: Shape 569">
              <a:extLst>
                <a:ext uri="{FF2B5EF4-FFF2-40B4-BE49-F238E27FC236}">
                  <a16:creationId xmlns:a16="http://schemas.microsoft.com/office/drawing/2014/main" id="{F7A5D703-9AAD-45B7-B6E0-6926D21189A8}"/>
                </a:ext>
              </a:extLst>
            </p:cNvPr>
            <p:cNvSpPr/>
            <p:nvPr/>
          </p:nvSpPr>
          <p:spPr>
            <a:xfrm>
              <a:off x="5712103" y="1849881"/>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3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7" y="1392"/>
                    <a:pt x="4621" y="3147"/>
                  </a:cubicBezTo>
                  <a:cubicBezTo>
                    <a:pt x="2609" y="4901"/>
                    <a:pt x="1192" y="7226"/>
                    <a:pt x="541" y="9815"/>
                  </a:cubicBezTo>
                  <a:cubicBezTo>
                    <a:pt x="-1115" y="15397"/>
                    <a:pt x="1155" y="19997"/>
                    <a:pt x="5633" y="20181"/>
                  </a:cubicBezTo>
                  <a:cubicBezTo>
                    <a:pt x="8277" y="19887"/>
                    <a:pt x="10767" y="18801"/>
                    <a:pt x="12773" y="17059"/>
                  </a:cubicBezTo>
                  <a:cubicBezTo>
                    <a:pt x="14773" y="15311"/>
                    <a:pt x="16202" y="12998"/>
                    <a:pt x="16858" y="10428"/>
                  </a:cubicBezTo>
                  <a:close/>
                </a:path>
              </a:pathLst>
            </a:custGeom>
            <a:solidFill>
              <a:srgbClr val="161616"/>
            </a:solidFill>
            <a:ln w="6134" cap="flat">
              <a:noFill/>
              <a:prstDash val="solid"/>
              <a:miter/>
            </a:ln>
          </p:spPr>
          <p:txBody>
            <a:bodyPr rtlCol="0" anchor="ctr"/>
            <a:lstStyle/>
            <a:p>
              <a:endParaRPr lang="en-AU"/>
            </a:p>
          </p:txBody>
        </p:sp>
        <p:sp>
          <p:nvSpPr>
            <p:cNvPr id="571" name="Freeform: Shape 570">
              <a:extLst>
                <a:ext uri="{FF2B5EF4-FFF2-40B4-BE49-F238E27FC236}">
                  <a16:creationId xmlns:a16="http://schemas.microsoft.com/office/drawing/2014/main" id="{454F2D13-47BC-4A85-ACFF-096C9C533B8E}"/>
                </a:ext>
              </a:extLst>
            </p:cNvPr>
            <p:cNvSpPr/>
            <p:nvPr/>
          </p:nvSpPr>
          <p:spPr>
            <a:xfrm>
              <a:off x="5709779" y="1847672"/>
              <a:ext cx="22200" cy="24720"/>
            </a:xfrm>
            <a:custGeom>
              <a:avLst/>
              <a:gdLst>
                <a:gd name="connsiteX0" fmla="*/ 8018 w 22200"/>
                <a:gd name="connsiteY0" fmla="*/ 24721 h 24720"/>
                <a:gd name="connsiteX1" fmla="*/ 7712 w 22200"/>
                <a:gd name="connsiteY1" fmla="*/ 24721 h 24720"/>
                <a:gd name="connsiteX2" fmla="*/ 4270 w 22200"/>
                <a:gd name="connsiteY2" fmla="*/ 23801 h 24720"/>
                <a:gd name="connsiteX3" fmla="*/ 1577 w 22200"/>
                <a:gd name="connsiteY3" fmla="*/ 21470 h 24720"/>
                <a:gd name="connsiteX4" fmla="*/ 38 w 22200"/>
                <a:gd name="connsiteY4" fmla="*/ 16532 h 24720"/>
                <a:gd name="connsiteX5" fmla="*/ 780 w 22200"/>
                <a:gd name="connsiteY5" fmla="*/ 11410 h 24720"/>
                <a:gd name="connsiteX6" fmla="*/ 5675 w 22200"/>
                <a:gd name="connsiteY6" fmla="*/ 3509 h 24720"/>
                <a:gd name="connsiteX7" fmla="*/ 14275 w 22200"/>
                <a:gd name="connsiteY7" fmla="*/ 0 h 24720"/>
                <a:gd name="connsiteX8" fmla="*/ 17741 w 22200"/>
                <a:gd name="connsiteY8" fmla="*/ 877 h 24720"/>
                <a:gd name="connsiteX9" fmla="*/ 20409 w 22200"/>
                <a:gd name="connsiteY9" fmla="*/ 3251 h 24720"/>
                <a:gd name="connsiteX10" fmla="*/ 22133 w 22200"/>
                <a:gd name="connsiteY10" fmla="*/ 8183 h 24720"/>
                <a:gd name="connsiteX11" fmla="*/ 21513 w 22200"/>
                <a:gd name="connsiteY11" fmla="*/ 13373 h 24720"/>
                <a:gd name="connsiteX12" fmla="*/ 16545 w 22200"/>
                <a:gd name="connsiteY12" fmla="*/ 21157 h 24720"/>
                <a:gd name="connsiteX13" fmla="*/ 8018 w 22200"/>
                <a:gd name="connsiteY13" fmla="*/ 24721 h 24720"/>
                <a:gd name="connsiteX14" fmla="*/ 13600 w 22200"/>
                <a:gd name="connsiteY14" fmla="*/ 4539 h 24720"/>
                <a:gd name="connsiteX15" fmla="*/ 8055 w 22200"/>
                <a:gd name="connsiteY15" fmla="*/ 7306 h 24720"/>
                <a:gd name="connsiteX16" fmla="*/ 4890 w 22200"/>
                <a:gd name="connsiteY16" fmla="*/ 12636 h 24720"/>
                <a:gd name="connsiteX17" fmla="*/ 4430 w 22200"/>
                <a:gd name="connsiteY17" fmla="*/ 15753 h 24720"/>
                <a:gd name="connsiteX18" fmla="*/ 5319 w 22200"/>
                <a:gd name="connsiteY18" fmla="*/ 18771 h 24720"/>
                <a:gd name="connsiteX19" fmla="*/ 6448 w 22200"/>
                <a:gd name="connsiteY19" fmla="*/ 19758 h 24720"/>
                <a:gd name="connsiteX20" fmla="*/ 7896 w 22200"/>
                <a:gd name="connsiteY20" fmla="*/ 20120 h 24720"/>
                <a:gd name="connsiteX21" fmla="*/ 13459 w 22200"/>
                <a:gd name="connsiteY21" fmla="*/ 17329 h 24720"/>
                <a:gd name="connsiteX22" fmla="*/ 16606 w 22200"/>
                <a:gd name="connsiteY22" fmla="*/ 11962 h 24720"/>
                <a:gd name="connsiteX23" fmla="*/ 17072 w 22200"/>
                <a:gd name="connsiteY23" fmla="*/ 8846 h 24720"/>
                <a:gd name="connsiteX24" fmla="*/ 16177 w 22200"/>
                <a:gd name="connsiteY24" fmla="*/ 5828 h 24720"/>
                <a:gd name="connsiteX25" fmla="*/ 15048 w 22200"/>
                <a:gd name="connsiteY25" fmla="*/ 4871 h 24720"/>
                <a:gd name="connsiteX26" fmla="*/ 13600 w 22200"/>
                <a:gd name="connsiteY26" fmla="*/ 4539 h 2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200" h="24720">
                  <a:moveTo>
                    <a:pt x="8018" y="24721"/>
                  </a:moveTo>
                  <a:lnTo>
                    <a:pt x="7712" y="24721"/>
                  </a:lnTo>
                  <a:cubicBezTo>
                    <a:pt x="6509" y="24678"/>
                    <a:pt x="5331" y="24365"/>
                    <a:pt x="4270" y="23801"/>
                  </a:cubicBezTo>
                  <a:cubicBezTo>
                    <a:pt x="3209" y="23242"/>
                    <a:pt x="2289" y="22445"/>
                    <a:pt x="1577" y="21470"/>
                  </a:cubicBezTo>
                  <a:cubicBezTo>
                    <a:pt x="700" y="19961"/>
                    <a:pt x="173" y="18274"/>
                    <a:pt x="38" y="16532"/>
                  </a:cubicBezTo>
                  <a:cubicBezTo>
                    <a:pt x="-104" y="14790"/>
                    <a:pt x="154" y="13041"/>
                    <a:pt x="780" y="11410"/>
                  </a:cubicBezTo>
                  <a:cubicBezTo>
                    <a:pt x="1534" y="8324"/>
                    <a:pt x="3252" y="5564"/>
                    <a:pt x="5675" y="3509"/>
                  </a:cubicBezTo>
                  <a:cubicBezTo>
                    <a:pt x="8098" y="1460"/>
                    <a:pt x="11110" y="233"/>
                    <a:pt x="14275" y="0"/>
                  </a:cubicBezTo>
                  <a:cubicBezTo>
                    <a:pt x="15484" y="12"/>
                    <a:pt x="16674" y="313"/>
                    <a:pt x="17741" y="877"/>
                  </a:cubicBezTo>
                  <a:cubicBezTo>
                    <a:pt x="18808" y="1442"/>
                    <a:pt x="19722" y="2257"/>
                    <a:pt x="20409" y="3251"/>
                  </a:cubicBezTo>
                  <a:cubicBezTo>
                    <a:pt x="21354" y="4742"/>
                    <a:pt x="21943" y="6429"/>
                    <a:pt x="22133" y="8183"/>
                  </a:cubicBezTo>
                  <a:cubicBezTo>
                    <a:pt x="22323" y="9937"/>
                    <a:pt x="22115" y="11710"/>
                    <a:pt x="21513" y="13373"/>
                  </a:cubicBezTo>
                  <a:cubicBezTo>
                    <a:pt x="20691" y="16415"/>
                    <a:pt x="18955" y="19133"/>
                    <a:pt x="16545" y="21157"/>
                  </a:cubicBezTo>
                  <a:cubicBezTo>
                    <a:pt x="14134" y="23187"/>
                    <a:pt x="11159" y="24432"/>
                    <a:pt x="8018" y="24721"/>
                  </a:cubicBezTo>
                  <a:close/>
                  <a:moveTo>
                    <a:pt x="13600" y="4539"/>
                  </a:moveTo>
                  <a:cubicBezTo>
                    <a:pt x="11527" y="4907"/>
                    <a:pt x="9601" y="5870"/>
                    <a:pt x="8055" y="7306"/>
                  </a:cubicBezTo>
                  <a:cubicBezTo>
                    <a:pt x="6509" y="8741"/>
                    <a:pt x="5411" y="10594"/>
                    <a:pt x="4890" y="12636"/>
                  </a:cubicBezTo>
                  <a:cubicBezTo>
                    <a:pt x="4509" y="13630"/>
                    <a:pt x="4356" y="14691"/>
                    <a:pt x="4430" y="15753"/>
                  </a:cubicBezTo>
                  <a:cubicBezTo>
                    <a:pt x="4503" y="16808"/>
                    <a:pt x="4810" y="17838"/>
                    <a:pt x="5319" y="18771"/>
                  </a:cubicBezTo>
                  <a:cubicBezTo>
                    <a:pt x="5614" y="19182"/>
                    <a:pt x="6000" y="19519"/>
                    <a:pt x="6448" y="19758"/>
                  </a:cubicBezTo>
                  <a:cubicBezTo>
                    <a:pt x="6896" y="19991"/>
                    <a:pt x="7393" y="20114"/>
                    <a:pt x="7896" y="20120"/>
                  </a:cubicBezTo>
                  <a:cubicBezTo>
                    <a:pt x="9981" y="19746"/>
                    <a:pt x="11913" y="18777"/>
                    <a:pt x="13459" y="17329"/>
                  </a:cubicBezTo>
                  <a:cubicBezTo>
                    <a:pt x="15005" y="15881"/>
                    <a:pt x="16097" y="14017"/>
                    <a:pt x="16606" y="11962"/>
                  </a:cubicBezTo>
                  <a:cubicBezTo>
                    <a:pt x="16986" y="10968"/>
                    <a:pt x="17146" y="9907"/>
                    <a:pt x="17072" y="8846"/>
                  </a:cubicBezTo>
                  <a:cubicBezTo>
                    <a:pt x="16999" y="7791"/>
                    <a:pt x="16692" y="6754"/>
                    <a:pt x="16177" y="5828"/>
                  </a:cubicBezTo>
                  <a:cubicBezTo>
                    <a:pt x="15882" y="5423"/>
                    <a:pt x="15496" y="5091"/>
                    <a:pt x="15048" y="4871"/>
                  </a:cubicBezTo>
                  <a:cubicBezTo>
                    <a:pt x="14600" y="4644"/>
                    <a:pt x="14103" y="4533"/>
                    <a:pt x="13600" y="4539"/>
                  </a:cubicBezTo>
                  <a:close/>
                </a:path>
              </a:pathLst>
            </a:custGeom>
            <a:solidFill>
              <a:srgbClr val="0E0E0E"/>
            </a:solidFill>
            <a:ln w="6134" cap="flat">
              <a:noFill/>
              <a:prstDash val="solid"/>
              <a:miter/>
            </a:ln>
          </p:spPr>
          <p:txBody>
            <a:bodyPr rtlCol="0" anchor="ctr"/>
            <a:lstStyle/>
            <a:p>
              <a:endParaRPr lang="en-AU"/>
            </a:p>
          </p:txBody>
        </p:sp>
        <p:sp>
          <p:nvSpPr>
            <p:cNvPr id="572" name="Freeform: Shape 571">
              <a:extLst>
                <a:ext uri="{FF2B5EF4-FFF2-40B4-BE49-F238E27FC236}">
                  <a16:creationId xmlns:a16="http://schemas.microsoft.com/office/drawing/2014/main" id="{E19AB35D-4EC6-4718-AE97-F7B42DA43ACC}"/>
                </a:ext>
              </a:extLst>
            </p:cNvPr>
            <p:cNvSpPr/>
            <p:nvPr/>
          </p:nvSpPr>
          <p:spPr>
            <a:xfrm>
              <a:off x="5748908" y="1851291"/>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9 w 17399"/>
                <a:gd name="connsiteY5" fmla="*/ 17065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7" y="1393"/>
                    <a:pt x="4621" y="3147"/>
                  </a:cubicBezTo>
                  <a:cubicBezTo>
                    <a:pt x="2609" y="4901"/>
                    <a:pt x="1192" y="7226"/>
                    <a:pt x="541" y="9815"/>
                  </a:cubicBezTo>
                  <a:cubicBezTo>
                    <a:pt x="-1115" y="15397"/>
                    <a:pt x="1155" y="19997"/>
                    <a:pt x="5633" y="20181"/>
                  </a:cubicBezTo>
                  <a:cubicBezTo>
                    <a:pt x="8277" y="19899"/>
                    <a:pt x="10773" y="18807"/>
                    <a:pt x="12779" y="17065"/>
                  </a:cubicBezTo>
                  <a:cubicBezTo>
                    <a:pt x="14785" y="15323"/>
                    <a:pt x="16208" y="13005"/>
                    <a:pt x="16858" y="10428"/>
                  </a:cubicBezTo>
                  <a:close/>
                </a:path>
              </a:pathLst>
            </a:custGeom>
            <a:solidFill>
              <a:srgbClr val="161616"/>
            </a:solidFill>
            <a:ln w="6134" cap="flat">
              <a:noFill/>
              <a:prstDash val="solid"/>
              <a:miter/>
            </a:ln>
          </p:spPr>
          <p:txBody>
            <a:bodyPr rtlCol="0" anchor="ctr"/>
            <a:lstStyle/>
            <a:p>
              <a:endParaRPr lang="en-AU"/>
            </a:p>
          </p:txBody>
        </p:sp>
        <p:sp>
          <p:nvSpPr>
            <p:cNvPr id="573" name="Freeform: Shape 572">
              <a:extLst>
                <a:ext uri="{FF2B5EF4-FFF2-40B4-BE49-F238E27FC236}">
                  <a16:creationId xmlns:a16="http://schemas.microsoft.com/office/drawing/2014/main" id="{E736E9D8-96C3-4801-A2C2-1B7029293063}"/>
                </a:ext>
              </a:extLst>
            </p:cNvPr>
            <p:cNvSpPr/>
            <p:nvPr/>
          </p:nvSpPr>
          <p:spPr>
            <a:xfrm>
              <a:off x="5746314" y="1849022"/>
              <a:ext cx="22102" cy="24782"/>
            </a:xfrm>
            <a:custGeom>
              <a:avLst/>
              <a:gdLst>
                <a:gd name="connsiteX0" fmla="*/ 8227 w 22102"/>
                <a:gd name="connsiteY0" fmla="*/ 24782 h 24782"/>
                <a:gd name="connsiteX1" fmla="*/ 7920 w 22102"/>
                <a:gd name="connsiteY1" fmla="*/ 24782 h 24782"/>
                <a:gd name="connsiteX2" fmla="*/ 4479 w 22102"/>
                <a:gd name="connsiteY2" fmla="*/ 23868 h 24782"/>
                <a:gd name="connsiteX3" fmla="*/ 1786 w 22102"/>
                <a:gd name="connsiteY3" fmla="*/ 21531 h 24782"/>
                <a:gd name="connsiteX4" fmla="*/ 68 w 22102"/>
                <a:gd name="connsiteY4" fmla="*/ 16599 h 24782"/>
                <a:gd name="connsiteX5" fmla="*/ 682 w 22102"/>
                <a:gd name="connsiteY5" fmla="*/ 11410 h 24782"/>
                <a:gd name="connsiteX6" fmla="*/ 5564 w 22102"/>
                <a:gd name="connsiteY6" fmla="*/ 3503 h 24782"/>
                <a:gd name="connsiteX7" fmla="*/ 14177 w 22102"/>
                <a:gd name="connsiteY7" fmla="*/ 0 h 24782"/>
                <a:gd name="connsiteX8" fmla="*/ 17643 w 22102"/>
                <a:gd name="connsiteY8" fmla="*/ 877 h 24782"/>
                <a:gd name="connsiteX9" fmla="*/ 20311 w 22102"/>
                <a:gd name="connsiteY9" fmla="*/ 3251 h 24782"/>
                <a:gd name="connsiteX10" fmla="*/ 22035 w 22102"/>
                <a:gd name="connsiteY10" fmla="*/ 8183 h 24782"/>
                <a:gd name="connsiteX11" fmla="*/ 21415 w 22102"/>
                <a:gd name="connsiteY11" fmla="*/ 13372 h 24782"/>
                <a:gd name="connsiteX12" fmla="*/ 16581 w 22102"/>
                <a:gd name="connsiteY12" fmla="*/ 21114 h 24782"/>
                <a:gd name="connsiteX13" fmla="*/ 8227 w 22102"/>
                <a:gd name="connsiteY13" fmla="*/ 24782 h 24782"/>
                <a:gd name="connsiteX14" fmla="*/ 13809 w 22102"/>
                <a:gd name="connsiteY14" fmla="*/ 4601 h 24782"/>
                <a:gd name="connsiteX15" fmla="*/ 8263 w 22102"/>
                <a:gd name="connsiteY15" fmla="*/ 7367 h 24782"/>
                <a:gd name="connsiteX16" fmla="*/ 5098 w 22102"/>
                <a:gd name="connsiteY16" fmla="*/ 12698 h 24782"/>
                <a:gd name="connsiteX17" fmla="*/ 4638 w 22102"/>
                <a:gd name="connsiteY17" fmla="*/ 15814 h 24782"/>
                <a:gd name="connsiteX18" fmla="*/ 5528 w 22102"/>
                <a:gd name="connsiteY18" fmla="*/ 18832 h 24782"/>
                <a:gd name="connsiteX19" fmla="*/ 6650 w 22102"/>
                <a:gd name="connsiteY19" fmla="*/ 19820 h 24782"/>
                <a:gd name="connsiteX20" fmla="*/ 8104 w 22102"/>
                <a:gd name="connsiteY20" fmla="*/ 20181 h 24782"/>
                <a:gd name="connsiteX21" fmla="*/ 13760 w 22102"/>
                <a:gd name="connsiteY21" fmla="*/ 17415 h 24782"/>
                <a:gd name="connsiteX22" fmla="*/ 16999 w 22102"/>
                <a:gd name="connsiteY22" fmla="*/ 12023 h 24782"/>
                <a:gd name="connsiteX23" fmla="*/ 17459 w 22102"/>
                <a:gd name="connsiteY23" fmla="*/ 8907 h 24782"/>
                <a:gd name="connsiteX24" fmla="*/ 16569 w 22102"/>
                <a:gd name="connsiteY24" fmla="*/ 5889 h 24782"/>
                <a:gd name="connsiteX25" fmla="*/ 15440 w 22102"/>
                <a:gd name="connsiteY25" fmla="*/ 4932 h 24782"/>
                <a:gd name="connsiteX26" fmla="*/ 13993 w 22102"/>
                <a:gd name="connsiteY26" fmla="*/ 4601 h 24782"/>
                <a:gd name="connsiteX27" fmla="*/ 13809 w 22102"/>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02" h="24782">
                  <a:moveTo>
                    <a:pt x="8227" y="24782"/>
                  </a:moveTo>
                  <a:lnTo>
                    <a:pt x="7920" y="24782"/>
                  </a:lnTo>
                  <a:cubicBezTo>
                    <a:pt x="6718" y="24745"/>
                    <a:pt x="5540" y="24432"/>
                    <a:pt x="4479" y="23868"/>
                  </a:cubicBezTo>
                  <a:cubicBezTo>
                    <a:pt x="3417" y="23304"/>
                    <a:pt x="2491" y="22506"/>
                    <a:pt x="1786" y="21531"/>
                  </a:cubicBezTo>
                  <a:cubicBezTo>
                    <a:pt x="847" y="20040"/>
                    <a:pt x="264" y="18353"/>
                    <a:pt x="68" y="16599"/>
                  </a:cubicBezTo>
                  <a:cubicBezTo>
                    <a:pt x="-122" y="14845"/>
                    <a:pt x="87" y="13072"/>
                    <a:pt x="682" y="11410"/>
                  </a:cubicBezTo>
                  <a:cubicBezTo>
                    <a:pt x="1430" y="8324"/>
                    <a:pt x="3141" y="5551"/>
                    <a:pt x="5564" y="3503"/>
                  </a:cubicBezTo>
                  <a:cubicBezTo>
                    <a:pt x="7994" y="1448"/>
                    <a:pt x="11005" y="227"/>
                    <a:pt x="14177" y="0"/>
                  </a:cubicBezTo>
                  <a:cubicBezTo>
                    <a:pt x="15385" y="12"/>
                    <a:pt x="16575" y="313"/>
                    <a:pt x="17643" y="877"/>
                  </a:cubicBezTo>
                  <a:cubicBezTo>
                    <a:pt x="18710" y="1448"/>
                    <a:pt x="19624" y="2257"/>
                    <a:pt x="20311" y="3251"/>
                  </a:cubicBezTo>
                  <a:cubicBezTo>
                    <a:pt x="21256" y="4742"/>
                    <a:pt x="21844" y="6429"/>
                    <a:pt x="22035" y="8183"/>
                  </a:cubicBezTo>
                  <a:cubicBezTo>
                    <a:pt x="22225" y="9937"/>
                    <a:pt x="22016" y="11716"/>
                    <a:pt x="21415" y="13372"/>
                  </a:cubicBezTo>
                  <a:cubicBezTo>
                    <a:pt x="20618" y="16384"/>
                    <a:pt x="18937" y="19077"/>
                    <a:pt x="16581" y="21114"/>
                  </a:cubicBezTo>
                  <a:cubicBezTo>
                    <a:pt x="14232" y="23150"/>
                    <a:pt x="11318" y="24432"/>
                    <a:pt x="8227" y="24782"/>
                  </a:cubicBezTo>
                  <a:close/>
                  <a:moveTo>
                    <a:pt x="13809" y="4601"/>
                  </a:moveTo>
                  <a:cubicBezTo>
                    <a:pt x="11735" y="4975"/>
                    <a:pt x="9809" y="5932"/>
                    <a:pt x="8263" y="7367"/>
                  </a:cubicBezTo>
                  <a:cubicBezTo>
                    <a:pt x="6718" y="8803"/>
                    <a:pt x="5620" y="10655"/>
                    <a:pt x="5098" y="12698"/>
                  </a:cubicBezTo>
                  <a:cubicBezTo>
                    <a:pt x="4718" y="13691"/>
                    <a:pt x="4565" y="14753"/>
                    <a:pt x="4638" y="15814"/>
                  </a:cubicBezTo>
                  <a:cubicBezTo>
                    <a:pt x="4712" y="16875"/>
                    <a:pt x="5012" y="17906"/>
                    <a:pt x="5528" y="18832"/>
                  </a:cubicBezTo>
                  <a:cubicBezTo>
                    <a:pt x="5822" y="19249"/>
                    <a:pt x="6202" y="19586"/>
                    <a:pt x="6650" y="19820"/>
                  </a:cubicBezTo>
                  <a:cubicBezTo>
                    <a:pt x="7104" y="20053"/>
                    <a:pt x="7601" y="20175"/>
                    <a:pt x="8104" y="20181"/>
                  </a:cubicBezTo>
                  <a:cubicBezTo>
                    <a:pt x="10214" y="19826"/>
                    <a:pt x="12177" y="18863"/>
                    <a:pt x="13760" y="17415"/>
                  </a:cubicBezTo>
                  <a:cubicBezTo>
                    <a:pt x="15336" y="15967"/>
                    <a:pt x="16459" y="14096"/>
                    <a:pt x="16999" y="12023"/>
                  </a:cubicBezTo>
                  <a:cubicBezTo>
                    <a:pt x="17379" y="11029"/>
                    <a:pt x="17538" y="9968"/>
                    <a:pt x="17459" y="8907"/>
                  </a:cubicBezTo>
                  <a:cubicBezTo>
                    <a:pt x="17385" y="7852"/>
                    <a:pt x="17084" y="6821"/>
                    <a:pt x="16569" y="5889"/>
                  </a:cubicBezTo>
                  <a:cubicBezTo>
                    <a:pt x="16275" y="5484"/>
                    <a:pt x="15888" y="5159"/>
                    <a:pt x="15440" y="4932"/>
                  </a:cubicBezTo>
                  <a:cubicBezTo>
                    <a:pt x="14993" y="4705"/>
                    <a:pt x="14496" y="4594"/>
                    <a:pt x="13993" y="4601"/>
                  </a:cubicBezTo>
                  <a:lnTo>
                    <a:pt x="13809" y="4601"/>
                  </a:lnTo>
                  <a:close/>
                </a:path>
              </a:pathLst>
            </a:custGeom>
            <a:solidFill>
              <a:srgbClr val="0E0E0E"/>
            </a:solidFill>
            <a:ln w="6134" cap="flat">
              <a:noFill/>
              <a:prstDash val="solid"/>
              <a:miter/>
            </a:ln>
          </p:spPr>
          <p:txBody>
            <a:bodyPr rtlCol="0" anchor="ctr"/>
            <a:lstStyle/>
            <a:p>
              <a:endParaRPr lang="en-AU"/>
            </a:p>
          </p:txBody>
        </p:sp>
        <p:sp>
          <p:nvSpPr>
            <p:cNvPr id="574" name="Freeform: Shape 573">
              <a:extLst>
                <a:ext uri="{FF2B5EF4-FFF2-40B4-BE49-F238E27FC236}">
                  <a16:creationId xmlns:a16="http://schemas.microsoft.com/office/drawing/2014/main" id="{C850E714-A756-49F2-AB88-090F6B377678}"/>
                </a:ext>
              </a:extLst>
            </p:cNvPr>
            <p:cNvSpPr/>
            <p:nvPr/>
          </p:nvSpPr>
          <p:spPr>
            <a:xfrm>
              <a:off x="5785713" y="1852702"/>
              <a:ext cx="17399" cy="20181"/>
            </a:xfrm>
            <a:custGeom>
              <a:avLst/>
              <a:gdLst>
                <a:gd name="connsiteX0" fmla="*/ 16858 w 17399"/>
                <a:gd name="connsiteY0" fmla="*/ 10428 h 20181"/>
                <a:gd name="connsiteX1" fmla="*/ 11767 w 17399"/>
                <a:gd name="connsiteY1" fmla="*/ 0 h 20181"/>
                <a:gd name="connsiteX2" fmla="*/ 4621 w 17399"/>
                <a:gd name="connsiteY2" fmla="*/ 3147 h 20181"/>
                <a:gd name="connsiteX3" fmla="*/ 541 w 17399"/>
                <a:gd name="connsiteY3" fmla="*/ 9815 h 20181"/>
                <a:gd name="connsiteX4" fmla="*/ 5633 w 17399"/>
                <a:gd name="connsiteY4" fmla="*/ 20181 h 20181"/>
                <a:gd name="connsiteX5" fmla="*/ 12779 w 17399"/>
                <a:gd name="connsiteY5" fmla="*/ 17065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17" y="294"/>
                    <a:pt x="6627" y="1392"/>
                    <a:pt x="4621" y="3147"/>
                  </a:cubicBezTo>
                  <a:cubicBezTo>
                    <a:pt x="2609" y="4901"/>
                    <a:pt x="1192" y="7226"/>
                    <a:pt x="541" y="9815"/>
                  </a:cubicBezTo>
                  <a:cubicBezTo>
                    <a:pt x="-1115" y="15397"/>
                    <a:pt x="1155" y="19997"/>
                    <a:pt x="5633" y="20181"/>
                  </a:cubicBezTo>
                  <a:cubicBezTo>
                    <a:pt x="8277" y="19899"/>
                    <a:pt x="10773" y="18807"/>
                    <a:pt x="12779" y="17065"/>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575" name="Freeform: Shape 574">
              <a:extLst>
                <a:ext uri="{FF2B5EF4-FFF2-40B4-BE49-F238E27FC236}">
                  <a16:creationId xmlns:a16="http://schemas.microsoft.com/office/drawing/2014/main" id="{5BAFFFDE-0057-4C4E-9C16-C513FAFAF6B8}"/>
                </a:ext>
              </a:extLst>
            </p:cNvPr>
            <p:cNvSpPr/>
            <p:nvPr/>
          </p:nvSpPr>
          <p:spPr>
            <a:xfrm>
              <a:off x="5783080" y="1850433"/>
              <a:ext cx="22081" cy="24782"/>
            </a:xfrm>
            <a:custGeom>
              <a:avLst/>
              <a:gdLst>
                <a:gd name="connsiteX0" fmla="*/ 8205 w 22081"/>
                <a:gd name="connsiteY0" fmla="*/ 24782 h 24782"/>
                <a:gd name="connsiteX1" fmla="*/ 7898 w 22081"/>
                <a:gd name="connsiteY1" fmla="*/ 24782 h 24782"/>
                <a:gd name="connsiteX2" fmla="*/ 4457 w 22081"/>
                <a:gd name="connsiteY2" fmla="*/ 23868 h 24782"/>
                <a:gd name="connsiteX3" fmla="*/ 1764 w 22081"/>
                <a:gd name="connsiteY3" fmla="*/ 21531 h 24782"/>
                <a:gd name="connsiteX4" fmla="*/ 59 w 22081"/>
                <a:gd name="connsiteY4" fmla="*/ 16593 h 24782"/>
                <a:gd name="connsiteX5" fmla="*/ 721 w 22081"/>
                <a:gd name="connsiteY5" fmla="*/ 11409 h 24782"/>
                <a:gd name="connsiteX6" fmla="*/ 5561 w 22081"/>
                <a:gd name="connsiteY6" fmla="*/ 3497 h 24782"/>
                <a:gd name="connsiteX7" fmla="*/ 14155 w 22081"/>
                <a:gd name="connsiteY7" fmla="*/ 0 h 24782"/>
                <a:gd name="connsiteX8" fmla="*/ 17621 w 22081"/>
                <a:gd name="connsiteY8" fmla="*/ 877 h 24782"/>
                <a:gd name="connsiteX9" fmla="*/ 20289 w 22081"/>
                <a:gd name="connsiteY9" fmla="*/ 3251 h 24782"/>
                <a:gd name="connsiteX10" fmla="*/ 22013 w 22081"/>
                <a:gd name="connsiteY10" fmla="*/ 8183 h 24782"/>
                <a:gd name="connsiteX11" fmla="*/ 21393 w 22081"/>
                <a:gd name="connsiteY11" fmla="*/ 13372 h 24782"/>
                <a:gd name="connsiteX12" fmla="*/ 16560 w 22081"/>
                <a:gd name="connsiteY12" fmla="*/ 21114 h 24782"/>
                <a:gd name="connsiteX13" fmla="*/ 8205 w 22081"/>
                <a:gd name="connsiteY13" fmla="*/ 24782 h 24782"/>
                <a:gd name="connsiteX14" fmla="*/ 13787 w 22081"/>
                <a:gd name="connsiteY14" fmla="*/ 4601 h 24782"/>
                <a:gd name="connsiteX15" fmla="*/ 8242 w 22081"/>
                <a:gd name="connsiteY15" fmla="*/ 7367 h 24782"/>
                <a:gd name="connsiteX16" fmla="*/ 5077 w 22081"/>
                <a:gd name="connsiteY16" fmla="*/ 12698 h 24782"/>
                <a:gd name="connsiteX17" fmla="*/ 4616 w 22081"/>
                <a:gd name="connsiteY17" fmla="*/ 15814 h 24782"/>
                <a:gd name="connsiteX18" fmla="*/ 5506 w 22081"/>
                <a:gd name="connsiteY18" fmla="*/ 18832 h 24782"/>
                <a:gd name="connsiteX19" fmla="*/ 6635 w 22081"/>
                <a:gd name="connsiteY19" fmla="*/ 19819 h 24782"/>
                <a:gd name="connsiteX20" fmla="*/ 8082 w 22081"/>
                <a:gd name="connsiteY20" fmla="*/ 20181 h 24782"/>
                <a:gd name="connsiteX21" fmla="*/ 13720 w 22081"/>
                <a:gd name="connsiteY21" fmla="*/ 17403 h 24782"/>
                <a:gd name="connsiteX22" fmla="*/ 16977 w 22081"/>
                <a:gd name="connsiteY22" fmla="*/ 12023 h 24782"/>
                <a:gd name="connsiteX23" fmla="*/ 17443 w 22081"/>
                <a:gd name="connsiteY23" fmla="*/ 8907 h 24782"/>
                <a:gd name="connsiteX24" fmla="*/ 16547 w 22081"/>
                <a:gd name="connsiteY24" fmla="*/ 5889 h 24782"/>
                <a:gd name="connsiteX25" fmla="*/ 15419 w 22081"/>
                <a:gd name="connsiteY25" fmla="*/ 4932 h 24782"/>
                <a:gd name="connsiteX26" fmla="*/ 13971 w 22081"/>
                <a:gd name="connsiteY26" fmla="*/ 4601 h 24782"/>
                <a:gd name="connsiteX27" fmla="*/ 13787 w 2208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2">
                  <a:moveTo>
                    <a:pt x="8205" y="24782"/>
                  </a:moveTo>
                  <a:lnTo>
                    <a:pt x="7898" y="24782"/>
                  </a:lnTo>
                  <a:cubicBezTo>
                    <a:pt x="6696" y="24745"/>
                    <a:pt x="5518" y="24432"/>
                    <a:pt x="4457" y="23868"/>
                  </a:cubicBezTo>
                  <a:cubicBezTo>
                    <a:pt x="3396" y="23304"/>
                    <a:pt x="2476" y="22506"/>
                    <a:pt x="1764" y="21531"/>
                  </a:cubicBezTo>
                  <a:cubicBezTo>
                    <a:pt x="826" y="20040"/>
                    <a:pt x="243" y="18347"/>
                    <a:pt x="59" y="16593"/>
                  </a:cubicBezTo>
                  <a:cubicBezTo>
                    <a:pt x="-119" y="14839"/>
                    <a:pt x="108" y="13066"/>
                    <a:pt x="721" y="11409"/>
                  </a:cubicBezTo>
                  <a:cubicBezTo>
                    <a:pt x="1451" y="8324"/>
                    <a:pt x="3144" y="5551"/>
                    <a:pt x="5561" y="3497"/>
                  </a:cubicBezTo>
                  <a:cubicBezTo>
                    <a:pt x="7978" y="1441"/>
                    <a:pt x="10990" y="221"/>
                    <a:pt x="14155" y="0"/>
                  </a:cubicBezTo>
                  <a:cubicBezTo>
                    <a:pt x="15364" y="12"/>
                    <a:pt x="16554" y="313"/>
                    <a:pt x="17621" y="877"/>
                  </a:cubicBezTo>
                  <a:cubicBezTo>
                    <a:pt x="18688" y="1448"/>
                    <a:pt x="19602" y="2257"/>
                    <a:pt x="20289" y="3251"/>
                  </a:cubicBezTo>
                  <a:cubicBezTo>
                    <a:pt x="21234" y="4742"/>
                    <a:pt x="21823" y="6429"/>
                    <a:pt x="22013" y="8183"/>
                  </a:cubicBezTo>
                  <a:cubicBezTo>
                    <a:pt x="22203" y="9937"/>
                    <a:pt x="21995" y="11716"/>
                    <a:pt x="21393" y="13372"/>
                  </a:cubicBezTo>
                  <a:cubicBezTo>
                    <a:pt x="20602" y="16384"/>
                    <a:pt x="18915" y="19077"/>
                    <a:pt x="16560" y="21114"/>
                  </a:cubicBezTo>
                  <a:cubicBezTo>
                    <a:pt x="14210" y="23150"/>
                    <a:pt x="11297" y="24432"/>
                    <a:pt x="8205" y="24782"/>
                  </a:cubicBezTo>
                  <a:close/>
                  <a:moveTo>
                    <a:pt x="13787" y="4601"/>
                  </a:moveTo>
                  <a:cubicBezTo>
                    <a:pt x="11714" y="4975"/>
                    <a:pt x="9788" y="5932"/>
                    <a:pt x="8242" y="7367"/>
                  </a:cubicBezTo>
                  <a:cubicBezTo>
                    <a:pt x="6696" y="8803"/>
                    <a:pt x="5598" y="10655"/>
                    <a:pt x="5077" y="12698"/>
                  </a:cubicBezTo>
                  <a:cubicBezTo>
                    <a:pt x="4696" y="13691"/>
                    <a:pt x="4543" y="14753"/>
                    <a:pt x="4616" y="15814"/>
                  </a:cubicBezTo>
                  <a:cubicBezTo>
                    <a:pt x="4690" y="16875"/>
                    <a:pt x="4991" y="17906"/>
                    <a:pt x="5506" y="18832"/>
                  </a:cubicBezTo>
                  <a:cubicBezTo>
                    <a:pt x="5800" y="19249"/>
                    <a:pt x="6187" y="19586"/>
                    <a:pt x="6635" y="19819"/>
                  </a:cubicBezTo>
                  <a:cubicBezTo>
                    <a:pt x="7082" y="20052"/>
                    <a:pt x="7579" y="20175"/>
                    <a:pt x="8082" y="20181"/>
                  </a:cubicBezTo>
                  <a:cubicBezTo>
                    <a:pt x="10186" y="19813"/>
                    <a:pt x="12143" y="18844"/>
                    <a:pt x="13720" y="17403"/>
                  </a:cubicBezTo>
                  <a:cubicBezTo>
                    <a:pt x="15296" y="15955"/>
                    <a:pt x="16425" y="14090"/>
                    <a:pt x="16977" y="12023"/>
                  </a:cubicBezTo>
                  <a:cubicBezTo>
                    <a:pt x="17357" y="11029"/>
                    <a:pt x="17517" y="9968"/>
                    <a:pt x="17443" y="8907"/>
                  </a:cubicBezTo>
                  <a:cubicBezTo>
                    <a:pt x="17363" y="7852"/>
                    <a:pt x="17063" y="6821"/>
                    <a:pt x="16547" y="5889"/>
                  </a:cubicBezTo>
                  <a:cubicBezTo>
                    <a:pt x="16253" y="5484"/>
                    <a:pt x="15867" y="5159"/>
                    <a:pt x="15419" y="4932"/>
                  </a:cubicBezTo>
                  <a:cubicBezTo>
                    <a:pt x="14971" y="4705"/>
                    <a:pt x="14474" y="4594"/>
                    <a:pt x="13971" y="4601"/>
                  </a:cubicBezTo>
                  <a:lnTo>
                    <a:pt x="13787" y="4601"/>
                  </a:lnTo>
                  <a:close/>
                </a:path>
              </a:pathLst>
            </a:custGeom>
            <a:solidFill>
              <a:srgbClr val="0E0E0E"/>
            </a:solidFill>
            <a:ln w="6134" cap="flat">
              <a:noFill/>
              <a:prstDash val="solid"/>
              <a:miter/>
            </a:ln>
          </p:spPr>
          <p:txBody>
            <a:bodyPr rtlCol="0" anchor="ctr"/>
            <a:lstStyle/>
            <a:p>
              <a:endParaRPr lang="en-AU"/>
            </a:p>
          </p:txBody>
        </p:sp>
        <p:sp>
          <p:nvSpPr>
            <p:cNvPr id="576" name="Freeform: Shape 575">
              <a:extLst>
                <a:ext uri="{FF2B5EF4-FFF2-40B4-BE49-F238E27FC236}">
                  <a16:creationId xmlns:a16="http://schemas.microsoft.com/office/drawing/2014/main" id="{16B225CA-8FE8-4E13-8650-39425363275C}"/>
                </a:ext>
              </a:extLst>
            </p:cNvPr>
            <p:cNvSpPr/>
            <p:nvPr/>
          </p:nvSpPr>
          <p:spPr>
            <a:xfrm>
              <a:off x="5822150" y="1854113"/>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65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0"/>
                    <a:pt x="6633" y="1405"/>
                    <a:pt x="4627" y="3159"/>
                  </a:cubicBezTo>
                  <a:cubicBezTo>
                    <a:pt x="2621" y="4907"/>
                    <a:pt x="1198" y="7232"/>
                    <a:pt x="541" y="9815"/>
                  </a:cubicBezTo>
                  <a:cubicBezTo>
                    <a:pt x="-1115" y="15335"/>
                    <a:pt x="1155" y="19997"/>
                    <a:pt x="5633" y="20181"/>
                  </a:cubicBezTo>
                  <a:cubicBezTo>
                    <a:pt x="8277" y="19899"/>
                    <a:pt x="10773" y="18807"/>
                    <a:pt x="12779" y="17065"/>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577" name="Freeform: Shape 576">
              <a:extLst>
                <a:ext uri="{FF2B5EF4-FFF2-40B4-BE49-F238E27FC236}">
                  <a16:creationId xmlns:a16="http://schemas.microsoft.com/office/drawing/2014/main" id="{11921B3F-9969-41D7-BFB0-FD3772EB9302}"/>
                </a:ext>
              </a:extLst>
            </p:cNvPr>
            <p:cNvSpPr/>
            <p:nvPr/>
          </p:nvSpPr>
          <p:spPr>
            <a:xfrm>
              <a:off x="5820112" y="1851844"/>
              <a:ext cx="22099" cy="24781"/>
            </a:xfrm>
            <a:custGeom>
              <a:avLst/>
              <a:gdLst>
                <a:gd name="connsiteX0" fmla="*/ 7916 w 22099"/>
                <a:gd name="connsiteY0" fmla="*/ 24782 h 24781"/>
                <a:gd name="connsiteX1" fmla="*/ 4475 w 22099"/>
                <a:gd name="connsiteY1" fmla="*/ 23868 h 24781"/>
                <a:gd name="connsiteX2" fmla="*/ 1782 w 22099"/>
                <a:gd name="connsiteY2" fmla="*/ 21531 h 24781"/>
                <a:gd name="connsiteX3" fmla="*/ 71 w 22099"/>
                <a:gd name="connsiteY3" fmla="*/ 16599 h 24781"/>
                <a:gd name="connsiteX4" fmla="*/ 678 w 22099"/>
                <a:gd name="connsiteY4" fmla="*/ 11409 h 24781"/>
                <a:gd name="connsiteX5" fmla="*/ 5585 w 22099"/>
                <a:gd name="connsiteY5" fmla="*/ 3521 h 24781"/>
                <a:gd name="connsiteX6" fmla="*/ 14173 w 22099"/>
                <a:gd name="connsiteY6" fmla="*/ 0 h 24781"/>
                <a:gd name="connsiteX7" fmla="*/ 17639 w 22099"/>
                <a:gd name="connsiteY7" fmla="*/ 877 h 24781"/>
                <a:gd name="connsiteX8" fmla="*/ 20307 w 22099"/>
                <a:gd name="connsiteY8" fmla="*/ 3251 h 24781"/>
                <a:gd name="connsiteX9" fmla="*/ 22031 w 22099"/>
                <a:gd name="connsiteY9" fmla="*/ 8183 h 24781"/>
                <a:gd name="connsiteX10" fmla="*/ 21412 w 22099"/>
                <a:gd name="connsiteY10" fmla="*/ 13372 h 24781"/>
                <a:gd name="connsiteX11" fmla="*/ 16455 w 22099"/>
                <a:gd name="connsiteY11" fmla="*/ 21200 h 24781"/>
                <a:gd name="connsiteX12" fmla="*/ 7916 w 22099"/>
                <a:gd name="connsiteY12" fmla="*/ 24782 h 24781"/>
                <a:gd name="connsiteX13" fmla="*/ 13498 w 22099"/>
                <a:gd name="connsiteY13" fmla="*/ 4601 h 24781"/>
                <a:gd name="connsiteX14" fmla="*/ 7941 w 22099"/>
                <a:gd name="connsiteY14" fmla="*/ 7392 h 24781"/>
                <a:gd name="connsiteX15" fmla="*/ 4788 w 22099"/>
                <a:gd name="connsiteY15" fmla="*/ 12759 h 24781"/>
                <a:gd name="connsiteX16" fmla="*/ 4316 w 22099"/>
                <a:gd name="connsiteY16" fmla="*/ 15875 h 24781"/>
                <a:gd name="connsiteX17" fmla="*/ 5217 w 22099"/>
                <a:gd name="connsiteY17" fmla="*/ 18893 h 24781"/>
                <a:gd name="connsiteX18" fmla="*/ 6346 w 22099"/>
                <a:gd name="connsiteY18" fmla="*/ 19881 h 24781"/>
                <a:gd name="connsiteX19" fmla="*/ 7794 w 22099"/>
                <a:gd name="connsiteY19" fmla="*/ 20243 h 24781"/>
                <a:gd name="connsiteX20" fmla="*/ 13394 w 22099"/>
                <a:gd name="connsiteY20" fmla="*/ 17464 h 24781"/>
                <a:gd name="connsiteX21" fmla="*/ 16565 w 22099"/>
                <a:gd name="connsiteY21" fmla="*/ 12084 h 24781"/>
                <a:gd name="connsiteX22" fmla="*/ 17032 w 22099"/>
                <a:gd name="connsiteY22" fmla="*/ 8968 h 24781"/>
                <a:gd name="connsiteX23" fmla="*/ 16136 w 22099"/>
                <a:gd name="connsiteY23" fmla="*/ 5950 h 24781"/>
                <a:gd name="connsiteX24" fmla="*/ 15007 w 22099"/>
                <a:gd name="connsiteY24" fmla="*/ 4993 h 24781"/>
                <a:gd name="connsiteX25" fmla="*/ 13560 w 22099"/>
                <a:gd name="connsiteY25" fmla="*/ 4662 h 24781"/>
                <a:gd name="connsiteX26" fmla="*/ 13498 w 22099"/>
                <a:gd name="connsiteY26"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99" h="24781">
                  <a:moveTo>
                    <a:pt x="7916" y="24782"/>
                  </a:moveTo>
                  <a:cubicBezTo>
                    <a:pt x="6714" y="24745"/>
                    <a:pt x="5536" y="24426"/>
                    <a:pt x="4475" y="23868"/>
                  </a:cubicBezTo>
                  <a:cubicBezTo>
                    <a:pt x="3414" y="23304"/>
                    <a:pt x="2494" y="22506"/>
                    <a:pt x="1782" y="21531"/>
                  </a:cubicBezTo>
                  <a:cubicBezTo>
                    <a:pt x="844" y="20040"/>
                    <a:pt x="261" y="18353"/>
                    <a:pt x="71" y="16599"/>
                  </a:cubicBezTo>
                  <a:cubicBezTo>
                    <a:pt x="-125" y="14845"/>
                    <a:pt x="89" y="13072"/>
                    <a:pt x="678" y="11409"/>
                  </a:cubicBezTo>
                  <a:cubicBezTo>
                    <a:pt x="1445" y="8330"/>
                    <a:pt x="3162" y="5570"/>
                    <a:pt x="5585" y="3521"/>
                  </a:cubicBezTo>
                  <a:cubicBezTo>
                    <a:pt x="8002" y="1472"/>
                    <a:pt x="11014" y="245"/>
                    <a:pt x="14173" y="0"/>
                  </a:cubicBezTo>
                  <a:cubicBezTo>
                    <a:pt x="15381" y="12"/>
                    <a:pt x="16572" y="313"/>
                    <a:pt x="17639" y="877"/>
                  </a:cubicBezTo>
                  <a:cubicBezTo>
                    <a:pt x="18706" y="1448"/>
                    <a:pt x="19620" y="2257"/>
                    <a:pt x="20307" y="3251"/>
                  </a:cubicBezTo>
                  <a:cubicBezTo>
                    <a:pt x="21252" y="4742"/>
                    <a:pt x="21841" y="6428"/>
                    <a:pt x="22031" y="8183"/>
                  </a:cubicBezTo>
                  <a:cubicBezTo>
                    <a:pt x="22221" y="9937"/>
                    <a:pt x="22012" y="11716"/>
                    <a:pt x="21412" y="13372"/>
                  </a:cubicBezTo>
                  <a:cubicBezTo>
                    <a:pt x="20602" y="16427"/>
                    <a:pt x="18872" y="19157"/>
                    <a:pt x="16455" y="21200"/>
                  </a:cubicBezTo>
                  <a:cubicBezTo>
                    <a:pt x="14045" y="23236"/>
                    <a:pt x="11063" y="24487"/>
                    <a:pt x="7916" y="24782"/>
                  </a:cubicBezTo>
                  <a:close/>
                  <a:moveTo>
                    <a:pt x="13498" y="4601"/>
                  </a:moveTo>
                  <a:cubicBezTo>
                    <a:pt x="11419" y="4975"/>
                    <a:pt x="9487" y="5944"/>
                    <a:pt x="7941" y="7392"/>
                  </a:cubicBezTo>
                  <a:cubicBezTo>
                    <a:pt x="6395" y="8839"/>
                    <a:pt x="5303" y="10704"/>
                    <a:pt x="4788" y="12759"/>
                  </a:cubicBezTo>
                  <a:cubicBezTo>
                    <a:pt x="4401" y="13753"/>
                    <a:pt x="4242" y="14814"/>
                    <a:pt x="4316" y="15875"/>
                  </a:cubicBezTo>
                  <a:cubicBezTo>
                    <a:pt x="4389" y="16936"/>
                    <a:pt x="4696" y="17967"/>
                    <a:pt x="5217" y="18893"/>
                  </a:cubicBezTo>
                  <a:cubicBezTo>
                    <a:pt x="5512" y="19304"/>
                    <a:pt x="5898" y="19648"/>
                    <a:pt x="6346" y="19881"/>
                  </a:cubicBezTo>
                  <a:cubicBezTo>
                    <a:pt x="6794" y="20114"/>
                    <a:pt x="7291" y="20237"/>
                    <a:pt x="7794" y="20243"/>
                  </a:cubicBezTo>
                  <a:cubicBezTo>
                    <a:pt x="9892" y="19881"/>
                    <a:pt x="11836" y="18912"/>
                    <a:pt x="13394" y="17464"/>
                  </a:cubicBezTo>
                  <a:cubicBezTo>
                    <a:pt x="14952" y="16016"/>
                    <a:pt x="16050" y="14145"/>
                    <a:pt x="16565" y="12084"/>
                  </a:cubicBezTo>
                  <a:cubicBezTo>
                    <a:pt x="16946" y="11090"/>
                    <a:pt x="17105" y="10029"/>
                    <a:pt x="17032" y="8968"/>
                  </a:cubicBezTo>
                  <a:cubicBezTo>
                    <a:pt x="16958" y="7913"/>
                    <a:pt x="16651" y="6882"/>
                    <a:pt x="16136" y="5950"/>
                  </a:cubicBezTo>
                  <a:cubicBezTo>
                    <a:pt x="15842" y="5545"/>
                    <a:pt x="15455" y="5214"/>
                    <a:pt x="15007" y="4993"/>
                  </a:cubicBezTo>
                  <a:cubicBezTo>
                    <a:pt x="14560" y="4766"/>
                    <a:pt x="14063" y="4656"/>
                    <a:pt x="13560" y="4662"/>
                  </a:cubicBezTo>
                  <a:lnTo>
                    <a:pt x="13498" y="4601"/>
                  </a:lnTo>
                  <a:close/>
                </a:path>
              </a:pathLst>
            </a:custGeom>
            <a:solidFill>
              <a:srgbClr val="0E0E0E"/>
            </a:solidFill>
            <a:ln w="6134" cap="flat">
              <a:noFill/>
              <a:prstDash val="solid"/>
              <a:miter/>
            </a:ln>
          </p:spPr>
          <p:txBody>
            <a:bodyPr rtlCol="0" anchor="ctr"/>
            <a:lstStyle/>
            <a:p>
              <a:endParaRPr lang="en-AU"/>
            </a:p>
          </p:txBody>
        </p:sp>
        <p:sp>
          <p:nvSpPr>
            <p:cNvPr id="578" name="Freeform: Shape 577">
              <a:extLst>
                <a:ext uri="{FF2B5EF4-FFF2-40B4-BE49-F238E27FC236}">
                  <a16:creationId xmlns:a16="http://schemas.microsoft.com/office/drawing/2014/main" id="{F0A15592-53DE-47E0-A022-E8008386CD77}"/>
                </a:ext>
              </a:extLst>
            </p:cNvPr>
            <p:cNvSpPr/>
            <p:nvPr/>
          </p:nvSpPr>
          <p:spPr>
            <a:xfrm>
              <a:off x="5858894" y="1855524"/>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72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7"/>
                    <a:pt x="6633" y="1405"/>
                    <a:pt x="4627" y="3159"/>
                  </a:cubicBezTo>
                  <a:cubicBezTo>
                    <a:pt x="2621" y="4913"/>
                    <a:pt x="1198" y="7232"/>
                    <a:pt x="541" y="9815"/>
                  </a:cubicBezTo>
                  <a:cubicBezTo>
                    <a:pt x="-1115" y="15335"/>
                    <a:pt x="1155" y="19997"/>
                    <a:pt x="5633" y="20181"/>
                  </a:cubicBezTo>
                  <a:cubicBezTo>
                    <a:pt x="8277" y="19899"/>
                    <a:pt x="10767" y="18814"/>
                    <a:pt x="12779" y="17072"/>
                  </a:cubicBezTo>
                  <a:cubicBezTo>
                    <a:pt x="14785" y="15323"/>
                    <a:pt x="16208" y="13011"/>
                    <a:pt x="16858" y="10428"/>
                  </a:cubicBezTo>
                  <a:close/>
                </a:path>
              </a:pathLst>
            </a:custGeom>
            <a:solidFill>
              <a:srgbClr val="161616"/>
            </a:solidFill>
            <a:ln w="6134" cap="flat">
              <a:noFill/>
              <a:prstDash val="solid"/>
              <a:miter/>
            </a:ln>
          </p:spPr>
          <p:txBody>
            <a:bodyPr rtlCol="0" anchor="ctr"/>
            <a:lstStyle/>
            <a:p>
              <a:endParaRPr lang="en-AU"/>
            </a:p>
          </p:txBody>
        </p:sp>
        <p:sp>
          <p:nvSpPr>
            <p:cNvPr id="579" name="Freeform: Shape 578">
              <a:extLst>
                <a:ext uri="{FF2B5EF4-FFF2-40B4-BE49-F238E27FC236}">
                  <a16:creationId xmlns:a16="http://schemas.microsoft.com/office/drawing/2014/main" id="{E7CB824C-8AE1-4112-946F-9C822B1D3BD8}"/>
                </a:ext>
              </a:extLst>
            </p:cNvPr>
            <p:cNvSpPr/>
            <p:nvPr/>
          </p:nvSpPr>
          <p:spPr>
            <a:xfrm>
              <a:off x="5856875" y="1853254"/>
              <a:ext cx="22079" cy="24782"/>
            </a:xfrm>
            <a:custGeom>
              <a:avLst/>
              <a:gdLst>
                <a:gd name="connsiteX0" fmla="*/ 7897 w 22079"/>
                <a:gd name="connsiteY0" fmla="*/ 24782 h 24782"/>
                <a:gd name="connsiteX1" fmla="*/ 4455 w 22079"/>
                <a:gd name="connsiteY1" fmla="*/ 23868 h 24782"/>
                <a:gd name="connsiteX2" fmla="*/ 1762 w 22079"/>
                <a:gd name="connsiteY2" fmla="*/ 21531 h 24782"/>
                <a:gd name="connsiteX3" fmla="*/ 69 w 22079"/>
                <a:gd name="connsiteY3" fmla="*/ 16593 h 24782"/>
                <a:gd name="connsiteX4" fmla="*/ 658 w 22079"/>
                <a:gd name="connsiteY4" fmla="*/ 11410 h 24782"/>
                <a:gd name="connsiteX5" fmla="*/ 5523 w 22079"/>
                <a:gd name="connsiteY5" fmla="*/ 3478 h 24782"/>
                <a:gd name="connsiteX6" fmla="*/ 14154 w 22079"/>
                <a:gd name="connsiteY6" fmla="*/ 0 h 24782"/>
                <a:gd name="connsiteX7" fmla="*/ 17619 w 22079"/>
                <a:gd name="connsiteY7" fmla="*/ 877 h 24782"/>
                <a:gd name="connsiteX8" fmla="*/ 20288 w 22079"/>
                <a:gd name="connsiteY8" fmla="*/ 3251 h 24782"/>
                <a:gd name="connsiteX9" fmla="*/ 22011 w 22079"/>
                <a:gd name="connsiteY9" fmla="*/ 8183 h 24782"/>
                <a:gd name="connsiteX10" fmla="*/ 21392 w 22079"/>
                <a:gd name="connsiteY10" fmla="*/ 13372 h 24782"/>
                <a:gd name="connsiteX11" fmla="*/ 16435 w 22079"/>
                <a:gd name="connsiteY11" fmla="*/ 21200 h 24782"/>
                <a:gd name="connsiteX12" fmla="*/ 7897 w 22079"/>
                <a:gd name="connsiteY12" fmla="*/ 24782 h 24782"/>
                <a:gd name="connsiteX13" fmla="*/ 13479 w 22079"/>
                <a:gd name="connsiteY13" fmla="*/ 4601 h 24782"/>
                <a:gd name="connsiteX14" fmla="*/ 7933 w 22079"/>
                <a:gd name="connsiteY14" fmla="*/ 7367 h 24782"/>
                <a:gd name="connsiteX15" fmla="*/ 4768 w 22079"/>
                <a:gd name="connsiteY15" fmla="*/ 12698 h 24782"/>
                <a:gd name="connsiteX16" fmla="*/ 4308 w 22079"/>
                <a:gd name="connsiteY16" fmla="*/ 15814 h 24782"/>
                <a:gd name="connsiteX17" fmla="*/ 5198 w 22079"/>
                <a:gd name="connsiteY17" fmla="*/ 18832 h 24782"/>
                <a:gd name="connsiteX18" fmla="*/ 6326 w 22079"/>
                <a:gd name="connsiteY18" fmla="*/ 19820 h 24782"/>
                <a:gd name="connsiteX19" fmla="*/ 7774 w 22079"/>
                <a:gd name="connsiteY19" fmla="*/ 20181 h 24782"/>
                <a:gd name="connsiteX20" fmla="*/ 13338 w 22079"/>
                <a:gd name="connsiteY20" fmla="*/ 17390 h 24782"/>
                <a:gd name="connsiteX21" fmla="*/ 16485 w 22079"/>
                <a:gd name="connsiteY21" fmla="*/ 12023 h 24782"/>
                <a:gd name="connsiteX22" fmla="*/ 16951 w 22079"/>
                <a:gd name="connsiteY22" fmla="*/ 8907 h 24782"/>
                <a:gd name="connsiteX23" fmla="*/ 16055 w 22079"/>
                <a:gd name="connsiteY23" fmla="*/ 5889 h 24782"/>
                <a:gd name="connsiteX24" fmla="*/ 14926 w 22079"/>
                <a:gd name="connsiteY24" fmla="*/ 4932 h 24782"/>
                <a:gd name="connsiteX25" fmla="*/ 13479 w 22079"/>
                <a:gd name="connsiteY25"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079" h="24782">
                  <a:moveTo>
                    <a:pt x="7897" y="24782"/>
                  </a:moveTo>
                  <a:cubicBezTo>
                    <a:pt x="6694" y="24745"/>
                    <a:pt x="5516" y="24426"/>
                    <a:pt x="4455" y="23868"/>
                  </a:cubicBezTo>
                  <a:cubicBezTo>
                    <a:pt x="3394" y="23304"/>
                    <a:pt x="2474" y="22506"/>
                    <a:pt x="1762" y="21531"/>
                  </a:cubicBezTo>
                  <a:cubicBezTo>
                    <a:pt x="842" y="20034"/>
                    <a:pt x="260" y="18347"/>
                    <a:pt x="69" y="16593"/>
                  </a:cubicBezTo>
                  <a:cubicBezTo>
                    <a:pt x="-121" y="14845"/>
                    <a:pt x="82" y="13072"/>
                    <a:pt x="658" y="11410"/>
                  </a:cubicBezTo>
                  <a:cubicBezTo>
                    <a:pt x="1388" y="8312"/>
                    <a:pt x="3093" y="5533"/>
                    <a:pt x="5523" y="3478"/>
                  </a:cubicBezTo>
                  <a:cubicBezTo>
                    <a:pt x="7958" y="1423"/>
                    <a:pt x="10982" y="203"/>
                    <a:pt x="14154" y="0"/>
                  </a:cubicBezTo>
                  <a:cubicBezTo>
                    <a:pt x="15362" y="12"/>
                    <a:pt x="16552" y="313"/>
                    <a:pt x="17619" y="877"/>
                  </a:cubicBezTo>
                  <a:cubicBezTo>
                    <a:pt x="18687" y="1448"/>
                    <a:pt x="19601" y="2257"/>
                    <a:pt x="20288" y="3251"/>
                  </a:cubicBezTo>
                  <a:cubicBezTo>
                    <a:pt x="21232" y="4742"/>
                    <a:pt x="21821" y="6429"/>
                    <a:pt x="22011" y="8183"/>
                  </a:cubicBezTo>
                  <a:cubicBezTo>
                    <a:pt x="22202" y="9937"/>
                    <a:pt x="21993" y="11716"/>
                    <a:pt x="21392" y="13372"/>
                  </a:cubicBezTo>
                  <a:cubicBezTo>
                    <a:pt x="20582" y="16427"/>
                    <a:pt x="18852" y="19157"/>
                    <a:pt x="16435" y="21200"/>
                  </a:cubicBezTo>
                  <a:cubicBezTo>
                    <a:pt x="14025" y="23236"/>
                    <a:pt x="11043" y="24488"/>
                    <a:pt x="7897" y="24782"/>
                  </a:cubicBezTo>
                  <a:close/>
                  <a:moveTo>
                    <a:pt x="13479" y="4601"/>
                  </a:moveTo>
                  <a:cubicBezTo>
                    <a:pt x="11405" y="4975"/>
                    <a:pt x="9479" y="5932"/>
                    <a:pt x="7933" y="7367"/>
                  </a:cubicBezTo>
                  <a:cubicBezTo>
                    <a:pt x="6388" y="8803"/>
                    <a:pt x="5290" y="10655"/>
                    <a:pt x="4768" y="12698"/>
                  </a:cubicBezTo>
                  <a:cubicBezTo>
                    <a:pt x="4394" y="13691"/>
                    <a:pt x="4235" y="14753"/>
                    <a:pt x="4308" y="15814"/>
                  </a:cubicBezTo>
                  <a:cubicBezTo>
                    <a:pt x="4382" y="16875"/>
                    <a:pt x="4688" y="17906"/>
                    <a:pt x="5198" y="18832"/>
                  </a:cubicBezTo>
                  <a:cubicBezTo>
                    <a:pt x="5492" y="19243"/>
                    <a:pt x="5879" y="19586"/>
                    <a:pt x="6326" y="19820"/>
                  </a:cubicBezTo>
                  <a:cubicBezTo>
                    <a:pt x="6774" y="20053"/>
                    <a:pt x="7271" y="20175"/>
                    <a:pt x="7774" y="20181"/>
                  </a:cubicBezTo>
                  <a:cubicBezTo>
                    <a:pt x="9860" y="19807"/>
                    <a:pt x="11792" y="18838"/>
                    <a:pt x="13338" y="17390"/>
                  </a:cubicBezTo>
                  <a:cubicBezTo>
                    <a:pt x="14883" y="15943"/>
                    <a:pt x="15975" y="14078"/>
                    <a:pt x="16485" y="12023"/>
                  </a:cubicBezTo>
                  <a:cubicBezTo>
                    <a:pt x="16865" y="11029"/>
                    <a:pt x="17024" y="9968"/>
                    <a:pt x="16951" y="8907"/>
                  </a:cubicBezTo>
                  <a:cubicBezTo>
                    <a:pt x="16877" y="7852"/>
                    <a:pt x="16570" y="6821"/>
                    <a:pt x="16055" y="5889"/>
                  </a:cubicBezTo>
                  <a:cubicBezTo>
                    <a:pt x="15760" y="5484"/>
                    <a:pt x="15374" y="5153"/>
                    <a:pt x="14926" y="4932"/>
                  </a:cubicBezTo>
                  <a:cubicBezTo>
                    <a:pt x="14479" y="4705"/>
                    <a:pt x="13982" y="4594"/>
                    <a:pt x="13479" y="4601"/>
                  </a:cubicBezTo>
                  <a:close/>
                </a:path>
              </a:pathLst>
            </a:custGeom>
            <a:solidFill>
              <a:srgbClr val="0E0E0E"/>
            </a:solidFill>
            <a:ln w="6134" cap="flat">
              <a:noFill/>
              <a:prstDash val="solid"/>
              <a:miter/>
            </a:ln>
          </p:spPr>
          <p:txBody>
            <a:bodyPr rtlCol="0" anchor="ctr"/>
            <a:lstStyle/>
            <a:p>
              <a:endParaRPr lang="en-AU"/>
            </a:p>
          </p:txBody>
        </p:sp>
        <p:sp>
          <p:nvSpPr>
            <p:cNvPr id="580" name="Freeform: Shape 579">
              <a:extLst>
                <a:ext uri="{FF2B5EF4-FFF2-40B4-BE49-F238E27FC236}">
                  <a16:creationId xmlns:a16="http://schemas.microsoft.com/office/drawing/2014/main" id="{FD2748C2-4ACE-4C98-BB58-7D4434AE49FB}"/>
                </a:ext>
              </a:extLst>
            </p:cNvPr>
            <p:cNvSpPr/>
            <p:nvPr/>
          </p:nvSpPr>
          <p:spPr>
            <a:xfrm>
              <a:off x="5693935" y="1881873"/>
              <a:ext cx="6614" cy="11927"/>
            </a:xfrm>
            <a:custGeom>
              <a:avLst/>
              <a:gdLst>
                <a:gd name="connsiteX0" fmla="*/ 981 w 6614"/>
                <a:gd name="connsiteY0" fmla="*/ 28 h 11927"/>
                <a:gd name="connsiteX1" fmla="*/ 0 w 6614"/>
                <a:gd name="connsiteY1" fmla="*/ 28 h 11927"/>
                <a:gd name="connsiteX2" fmla="*/ 5275 w 6614"/>
                <a:gd name="connsiteY2" fmla="*/ 11928 h 11927"/>
                <a:gd name="connsiteX3" fmla="*/ 6073 w 6614"/>
                <a:gd name="connsiteY3" fmla="*/ 10272 h 11927"/>
                <a:gd name="connsiteX4" fmla="*/ 981 w 6614"/>
                <a:gd name="connsiteY4" fmla="*/ 28 h 11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4" h="11927">
                  <a:moveTo>
                    <a:pt x="981" y="28"/>
                  </a:moveTo>
                  <a:cubicBezTo>
                    <a:pt x="657" y="-9"/>
                    <a:pt x="325" y="-9"/>
                    <a:pt x="0" y="28"/>
                  </a:cubicBezTo>
                  <a:cubicBezTo>
                    <a:pt x="1595" y="4076"/>
                    <a:pt x="3374" y="8063"/>
                    <a:pt x="5275" y="11928"/>
                  </a:cubicBezTo>
                  <a:cubicBezTo>
                    <a:pt x="5275" y="11376"/>
                    <a:pt x="5889" y="10824"/>
                    <a:pt x="6073" y="10272"/>
                  </a:cubicBezTo>
                  <a:cubicBezTo>
                    <a:pt x="7729" y="4874"/>
                    <a:pt x="5459" y="212"/>
                    <a:pt x="981" y="28"/>
                  </a:cubicBezTo>
                  <a:close/>
                </a:path>
              </a:pathLst>
            </a:custGeom>
            <a:solidFill>
              <a:srgbClr val="161616"/>
            </a:solidFill>
            <a:ln w="6134" cap="flat">
              <a:noFill/>
              <a:prstDash val="solid"/>
              <a:miter/>
            </a:ln>
          </p:spPr>
          <p:txBody>
            <a:bodyPr rtlCol="0" anchor="ctr"/>
            <a:lstStyle/>
            <a:p>
              <a:endParaRPr lang="en-AU"/>
            </a:p>
          </p:txBody>
        </p:sp>
        <p:sp>
          <p:nvSpPr>
            <p:cNvPr id="581" name="Freeform: Shape 580">
              <a:extLst>
                <a:ext uri="{FF2B5EF4-FFF2-40B4-BE49-F238E27FC236}">
                  <a16:creationId xmlns:a16="http://schemas.microsoft.com/office/drawing/2014/main" id="{222943D8-1600-4377-895C-6CDEF847BE5B}"/>
                </a:ext>
              </a:extLst>
            </p:cNvPr>
            <p:cNvSpPr/>
            <p:nvPr/>
          </p:nvSpPr>
          <p:spPr>
            <a:xfrm>
              <a:off x="5691537" y="1879392"/>
              <a:ext cx="11233" cy="16556"/>
            </a:xfrm>
            <a:custGeom>
              <a:avLst/>
              <a:gdLst>
                <a:gd name="connsiteX0" fmla="*/ 7735 w 11233"/>
                <a:gd name="connsiteY0" fmla="*/ 16495 h 16556"/>
                <a:gd name="connsiteX1" fmla="*/ 6521 w 11233"/>
                <a:gd name="connsiteY1" fmla="*/ 16268 h 16556"/>
                <a:gd name="connsiteX2" fmla="*/ 5588 w 11233"/>
                <a:gd name="connsiteY2" fmla="*/ 15452 h 16556"/>
                <a:gd name="connsiteX3" fmla="*/ 252 w 11233"/>
                <a:gd name="connsiteY3" fmla="*/ 3184 h 16556"/>
                <a:gd name="connsiteX4" fmla="*/ 0 w 11233"/>
                <a:gd name="connsiteY4" fmla="*/ 2171 h 16556"/>
                <a:gd name="connsiteX5" fmla="*/ 252 w 11233"/>
                <a:gd name="connsiteY5" fmla="*/ 1159 h 16556"/>
                <a:gd name="connsiteX6" fmla="*/ 988 w 11233"/>
                <a:gd name="connsiteY6" fmla="*/ 411 h 16556"/>
                <a:gd name="connsiteX7" fmla="*/ 1969 w 11233"/>
                <a:gd name="connsiteY7" fmla="*/ 55 h 16556"/>
                <a:gd name="connsiteX8" fmla="*/ 3319 w 11233"/>
                <a:gd name="connsiteY8" fmla="*/ 55 h 16556"/>
                <a:gd name="connsiteX9" fmla="*/ 6778 w 11233"/>
                <a:gd name="connsiteY9" fmla="*/ 988 h 16556"/>
                <a:gd name="connsiteX10" fmla="*/ 9453 w 11233"/>
                <a:gd name="connsiteY10" fmla="*/ 3368 h 16556"/>
                <a:gd name="connsiteX11" fmla="*/ 11226 w 11233"/>
                <a:gd name="connsiteY11" fmla="*/ 9109 h 16556"/>
                <a:gd name="connsiteX12" fmla="*/ 9882 w 11233"/>
                <a:gd name="connsiteY12" fmla="*/ 14961 h 16556"/>
                <a:gd name="connsiteX13" fmla="*/ 8993 w 11233"/>
                <a:gd name="connsiteY13" fmla="*/ 16047 h 16556"/>
                <a:gd name="connsiteX14" fmla="*/ 7674 w 11233"/>
                <a:gd name="connsiteY14" fmla="*/ 16556 h 16556"/>
                <a:gd name="connsiteX15" fmla="*/ 7735 w 11233"/>
                <a:gd name="connsiteY15" fmla="*/ 16495 h 1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3" h="16556">
                  <a:moveTo>
                    <a:pt x="7735" y="16495"/>
                  </a:moveTo>
                  <a:cubicBezTo>
                    <a:pt x="7318" y="16532"/>
                    <a:pt x="6895" y="16452"/>
                    <a:pt x="6521" y="16268"/>
                  </a:cubicBezTo>
                  <a:cubicBezTo>
                    <a:pt x="6140" y="16084"/>
                    <a:pt x="5821" y="15802"/>
                    <a:pt x="5588" y="15452"/>
                  </a:cubicBezTo>
                  <a:cubicBezTo>
                    <a:pt x="3564" y="11281"/>
                    <a:pt x="1846" y="7355"/>
                    <a:pt x="252" y="3184"/>
                  </a:cubicBezTo>
                  <a:cubicBezTo>
                    <a:pt x="86" y="2871"/>
                    <a:pt x="0" y="2527"/>
                    <a:pt x="0" y="2171"/>
                  </a:cubicBezTo>
                  <a:cubicBezTo>
                    <a:pt x="0" y="1816"/>
                    <a:pt x="86" y="1472"/>
                    <a:pt x="252" y="1159"/>
                  </a:cubicBezTo>
                  <a:cubicBezTo>
                    <a:pt x="436" y="859"/>
                    <a:pt x="687" y="601"/>
                    <a:pt x="988" y="411"/>
                  </a:cubicBezTo>
                  <a:cubicBezTo>
                    <a:pt x="1282" y="215"/>
                    <a:pt x="1619" y="98"/>
                    <a:pt x="1969" y="55"/>
                  </a:cubicBezTo>
                  <a:cubicBezTo>
                    <a:pt x="2417" y="-18"/>
                    <a:pt x="2871" y="-18"/>
                    <a:pt x="3319" y="55"/>
                  </a:cubicBezTo>
                  <a:cubicBezTo>
                    <a:pt x="4527" y="92"/>
                    <a:pt x="5711" y="411"/>
                    <a:pt x="6778" y="988"/>
                  </a:cubicBezTo>
                  <a:cubicBezTo>
                    <a:pt x="7846" y="1564"/>
                    <a:pt x="8760" y="2374"/>
                    <a:pt x="9453" y="3368"/>
                  </a:cubicBezTo>
                  <a:cubicBezTo>
                    <a:pt x="10539" y="5091"/>
                    <a:pt x="11146" y="7073"/>
                    <a:pt x="11226" y="9109"/>
                  </a:cubicBezTo>
                  <a:cubicBezTo>
                    <a:pt x="11299" y="11140"/>
                    <a:pt x="10839" y="13164"/>
                    <a:pt x="9882" y="14961"/>
                  </a:cubicBezTo>
                  <a:cubicBezTo>
                    <a:pt x="9686" y="15397"/>
                    <a:pt x="9379" y="15771"/>
                    <a:pt x="8993" y="16047"/>
                  </a:cubicBezTo>
                  <a:cubicBezTo>
                    <a:pt x="8606" y="16329"/>
                    <a:pt x="8152" y="16501"/>
                    <a:pt x="7674" y="16556"/>
                  </a:cubicBezTo>
                  <a:lnTo>
                    <a:pt x="7735" y="16495"/>
                  </a:lnTo>
                  <a:close/>
                </a:path>
              </a:pathLst>
            </a:custGeom>
            <a:solidFill>
              <a:srgbClr val="0E0E0E"/>
            </a:solidFill>
            <a:ln w="6134" cap="flat">
              <a:noFill/>
              <a:prstDash val="solid"/>
              <a:miter/>
            </a:ln>
          </p:spPr>
          <p:txBody>
            <a:bodyPr rtlCol="0" anchor="ctr"/>
            <a:lstStyle/>
            <a:p>
              <a:endParaRPr lang="en-AU"/>
            </a:p>
          </p:txBody>
        </p:sp>
        <p:sp>
          <p:nvSpPr>
            <p:cNvPr id="582" name="Freeform: Shape 581">
              <a:extLst>
                <a:ext uri="{FF2B5EF4-FFF2-40B4-BE49-F238E27FC236}">
                  <a16:creationId xmlns:a16="http://schemas.microsoft.com/office/drawing/2014/main" id="{CE53154A-18CC-4F92-BB0C-A4FE650C8C41}"/>
                </a:ext>
              </a:extLst>
            </p:cNvPr>
            <p:cNvSpPr/>
            <p:nvPr/>
          </p:nvSpPr>
          <p:spPr>
            <a:xfrm>
              <a:off x="5719894" y="1883312"/>
              <a:ext cx="17399" cy="20181"/>
            </a:xfrm>
            <a:custGeom>
              <a:avLst/>
              <a:gdLst>
                <a:gd name="connsiteX0" fmla="*/ 16858 w 17399"/>
                <a:gd name="connsiteY0" fmla="*/ 10428 h 20181"/>
                <a:gd name="connsiteX1" fmla="*/ 11767 w 17399"/>
                <a:gd name="connsiteY1" fmla="*/ 0 h 20181"/>
                <a:gd name="connsiteX2" fmla="*/ 4627 w 17399"/>
                <a:gd name="connsiteY2" fmla="*/ 3116 h 20181"/>
                <a:gd name="connsiteX3" fmla="*/ 541 w 17399"/>
                <a:gd name="connsiteY3" fmla="*/ 9753 h 20181"/>
                <a:gd name="connsiteX4" fmla="*/ 5633 w 17399"/>
                <a:gd name="connsiteY4" fmla="*/ 20181 h 20181"/>
                <a:gd name="connsiteX5" fmla="*/ 12773 w 17399"/>
                <a:gd name="connsiteY5" fmla="*/ 17059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4" y="4846"/>
                    <a:pt x="16245" y="184"/>
                    <a:pt x="11767" y="0"/>
                  </a:cubicBezTo>
                  <a:cubicBezTo>
                    <a:pt x="9123" y="282"/>
                    <a:pt x="6633" y="1368"/>
                    <a:pt x="4627" y="3116"/>
                  </a:cubicBezTo>
                  <a:cubicBezTo>
                    <a:pt x="2615" y="4858"/>
                    <a:pt x="1192" y="7177"/>
                    <a:pt x="541" y="9753"/>
                  </a:cubicBezTo>
                  <a:cubicBezTo>
                    <a:pt x="-1115" y="15335"/>
                    <a:pt x="1155" y="19997"/>
                    <a:pt x="5633" y="20181"/>
                  </a:cubicBezTo>
                  <a:cubicBezTo>
                    <a:pt x="8277" y="19887"/>
                    <a:pt x="10767" y="18801"/>
                    <a:pt x="12773" y="17059"/>
                  </a:cubicBezTo>
                  <a:cubicBezTo>
                    <a:pt x="14779" y="15317"/>
                    <a:pt x="16202" y="13005"/>
                    <a:pt x="16858" y="10428"/>
                  </a:cubicBezTo>
                  <a:close/>
                </a:path>
              </a:pathLst>
            </a:custGeom>
            <a:solidFill>
              <a:srgbClr val="161616"/>
            </a:solidFill>
            <a:ln w="6134" cap="flat">
              <a:noFill/>
              <a:prstDash val="solid"/>
              <a:miter/>
            </a:ln>
          </p:spPr>
          <p:txBody>
            <a:bodyPr rtlCol="0" anchor="ctr"/>
            <a:lstStyle/>
            <a:p>
              <a:endParaRPr lang="en-AU"/>
            </a:p>
          </p:txBody>
        </p:sp>
        <p:sp>
          <p:nvSpPr>
            <p:cNvPr id="583" name="Freeform: Shape 582">
              <a:extLst>
                <a:ext uri="{FF2B5EF4-FFF2-40B4-BE49-F238E27FC236}">
                  <a16:creationId xmlns:a16="http://schemas.microsoft.com/office/drawing/2014/main" id="{CDFC7319-A967-4AB8-9FCA-B71EA2D6BE4C}"/>
                </a:ext>
              </a:extLst>
            </p:cNvPr>
            <p:cNvSpPr/>
            <p:nvPr/>
          </p:nvSpPr>
          <p:spPr>
            <a:xfrm>
              <a:off x="5717540" y="1881042"/>
              <a:ext cx="22108" cy="24782"/>
            </a:xfrm>
            <a:custGeom>
              <a:avLst/>
              <a:gdLst>
                <a:gd name="connsiteX0" fmla="*/ 8232 w 22108"/>
                <a:gd name="connsiteY0" fmla="*/ 24782 h 24782"/>
                <a:gd name="connsiteX1" fmla="*/ 7925 w 22108"/>
                <a:gd name="connsiteY1" fmla="*/ 24782 h 24782"/>
                <a:gd name="connsiteX2" fmla="*/ 4466 w 22108"/>
                <a:gd name="connsiteY2" fmla="*/ 23905 h 24782"/>
                <a:gd name="connsiteX3" fmla="*/ 1791 w 22108"/>
                <a:gd name="connsiteY3" fmla="*/ 21531 h 24782"/>
                <a:gd name="connsiteX4" fmla="*/ 67 w 22108"/>
                <a:gd name="connsiteY4" fmla="*/ 16599 h 24782"/>
                <a:gd name="connsiteX5" fmla="*/ 687 w 22108"/>
                <a:gd name="connsiteY5" fmla="*/ 11410 h 24782"/>
                <a:gd name="connsiteX6" fmla="*/ 5588 w 22108"/>
                <a:gd name="connsiteY6" fmla="*/ 3521 h 24782"/>
                <a:gd name="connsiteX7" fmla="*/ 14182 w 22108"/>
                <a:gd name="connsiteY7" fmla="*/ 0 h 24782"/>
                <a:gd name="connsiteX8" fmla="*/ 17642 w 22108"/>
                <a:gd name="connsiteY8" fmla="*/ 932 h 24782"/>
                <a:gd name="connsiteX9" fmla="*/ 20316 w 22108"/>
                <a:gd name="connsiteY9" fmla="*/ 3313 h 24782"/>
                <a:gd name="connsiteX10" fmla="*/ 22040 w 22108"/>
                <a:gd name="connsiteY10" fmla="*/ 8214 h 24782"/>
                <a:gd name="connsiteX11" fmla="*/ 21420 w 22108"/>
                <a:gd name="connsiteY11" fmla="*/ 13372 h 24782"/>
                <a:gd name="connsiteX12" fmla="*/ 16593 w 22108"/>
                <a:gd name="connsiteY12" fmla="*/ 21114 h 24782"/>
                <a:gd name="connsiteX13" fmla="*/ 8232 w 22108"/>
                <a:gd name="connsiteY13" fmla="*/ 24782 h 24782"/>
                <a:gd name="connsiteX14" fmla="*/ 13875 w 22108"/>
                <a:gd name="connsiteY14" fmla="*/ 4539 h 24782"/>
                <a:gd name="connsiteX15" fmla="*/ 8281 w 22108"/>
                <a:gd name="connsiteY15" fmla="*/ 7318 h 24782"/>
                <a:gd name="connsiteX16" fmla="*/ 5104 w 22108"/>
                <a:gd name="connsiteY16" fmla="*/ 12698 h 24782"/>
                <a:gd name="connsiteX17" fmla="*/ 4643 w 22108"/>
                <a:gd name="connsiteY17" fmla="*/ 15814 h 24782"/>
                <a:gd name="connsiteX18" fmla="*/ 5533 w 22108"/>
                <a:gd name="connsiteY18" fmla="*/ 18832 h 24782"/>
                <a:gd name="connsiteX19" fmla="*/ 6655 w 22108"/>
                <a:gd name="connsiteY19" fmla="*/ 19807 h 24782"/>
                <a:gd name="connsiteX20" fmla="*/ 8109 w 22108"/>
                <a:gd name="connsiteY20" fmla="*/ 20120 h 24782"/>
                <a:gd name="connsiteX21" fmla="*/ 13783 w 22108"/>
                <a:gd name="connsiteY21" fmla="*/ 17415 h 24782"/>
                <a:gd name="connsiteX22" fmla="*/ 17004 w 22108"/>
                <a:gd name="connsiteY22" fmla="*/ 12023 h 24782"/>
                <a:gd name="connsiteX23" fmla="*/ 17470 w 22108"/>
                <a:gd name="connsiteY23" fmla="*/ 8907 h 24782"/>
                <a:gd name="connsiteX24" fmla="*/ 16574 w 22108"/>
                <a:gd name="connsiteY24" fmla="*/ 5889 h 24782"/>
                <a:gd name="connsiteX25" fmla="*/ 15452 w 22108"/>
                <a:gd name="connsiteY25" fmla="*/ 4901 h 24782"/>
                <a:gd name="connsiteX26" fmla="*/ 13998 w 22108"/>
                <a:gd name="connsiteY26" fmla="*/ 4539 h 24782"/>
                <a:gd name="connsiteX27" fmla="*/ 13875 w 22108"/>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08" h="24782">
                  <a:moveTo>
                    <a:pt x="8232" y="24782"/>
                  </a:moveTo>
                  <a:lnTo>
                    <a:pt x="7925" y="24782"/>
                  </a:lnTo>
                  <a:cubicBezTo>
                    <a:pt x="6717" y="24770"/>
                    <a:pt x="5533" y="24469"/>
                    <a:pt x="4466" y="23905"/>
                  </a:cubicBezTo>
                  <a:cubicBezTo>
                    <a:pt x="3398" y="23340"/>
                    <a:pt x="2478" y="22525"/>
                    <a:pt x="1791" y="21531"/>
                  </a:cubicBezTo>
                  <a:cubicBezTo>
                    <a:pt x="852" y="20040"/>
                    <a:pt x="264" y="18353"/>
                    <a:pt x="67" y="16599"/>
                  </a:cubicBezTo>
                  <a:cubicBezTo>
                    <a:pt x="-123" y="14845"/>
                    <a:pt x="92" y="13072"/>
                    <a:pt x="687" y="11410"/>
                  </a:cubicBezTo>
                  <a:cubicBezTo>
                    <a:pt x="1454" y="8330"/>
                    <a:pt x="3171" y="5570"/>
                    <a:pt x="5588" y="3521"/>
                  </a:cubicBezTo>
                  <a:cubicBezTo>
                    <a:pt x="8011" y="1472"/>
                    <a:pt x="11023" y="239"/>
                    <a:pt x="14182" y="0"/>
                  </a:cubicBezTo>
                  <a:cubicBezTo>
                    <a:pt x="15391" y="37"/>
                    <a:pt x="16574" y="356"/>
                    <a:pt x="17642" y="932"/>
                  </a:cubicBezTo>
                  <a:cubicBezTo>
                    <a:pt x="18709" y="1509"/>
                    <a:pt x="19623" y="2319"/>
                    <a:pt x="20316" y="3313"/>
                  </a:cubicBezTo>
                  <a:cubicBezTo>
                    <a:pt x="21261" y="4791"/>
                    <a:pt x="21850" y="6472"/>
                    <a:pt x="22040" y="8214"/>
                  </a:cubicBezTo>
                  <a:cubicBezTo>
                    <a:pt x="22230" y="9956"/>
                    <a:pt x="22022" y="11722"/>
                    <a:pt x="21420" y="13372"/>
                  </a:cubicBezTo>
                  <a:cubicBezTo>
                    <a:pt x="20629" y="16378"/>
                    <a:pt x="18942" y="19077"/>
                    <a:pt x="16593" y="21114"/>
                  </a:cubicBezTo>
                  <a:cubicBezTo>
                    <a:pt x="14237" y="23150"/>
                    <a:pt x="11323" y="24426"/>
                    <a:pt x="8232" y="24782"/>
                  </a:cubicBezTo>
                  <a:close/>
                  <a:moveTo>
                    <a:pt x="13875" y="4539"/>
                  </a:moveTo>
                  <a:cubicBezTo>
                    <a:pt x="11784" y="4901"/>
                    <a:pt x="9839" y="5870"/>
                    <a:pt x="8281" y="7318"/>
                  </a:cubicBezTo>
                  <a:cubicBezTo>
                    <a:pt x="6723" y="8766"/>
                    <a:pt x="5619" y="10637"/>
                    <a:pt x="5104" y="12698"/>
                  </a:cubicBezTo>
                  <a:cubicBezTo>
                    <a:pt x="4723" y="13691"/>
                    <a:pt x="4570" y="14753"/>
                    <a:pt x="4643" y="15814"/>
                  </a:cubicBezTo>
                  <a:cubicBezTo>
                    <a:pt x="4717" y="16869"/>
                    <a:pt x="5018" y="17899"/>
                    <a:pt x="5533" y="18832"/>
                  </a:cubicBezTo>
                  <a:cubicBezTo>
                    <a:pt x="5821" y="19243"/>
                    <a:pt x="6208" y="19580"/>
                    <a:pt x="6655" y="19807"/>
                  </a:cubicBezTo>
                  <a:cubicBezTo>
                    <a:pt x="7109" y="20028"/>
                    <a:pt x="7606" y="20139"/>
                    <a:pt x="8109" y="20120"/>
                  </a:cubicBezTo>
                  <a:cubicBezTo>
                    <a:pt x="10226" y="19795"/>
                    <a:pt x="12201" y="18856"/>
                    <a:pt x="13783" y="17415"/>
                  </a:cubicBezTo>
                  <a:cubicBezTo>
                    <a:pt x="15366" y="15973"/>
                    <a:pt x="16482" y="14096"/>
                    <a:pt x="17004" y="12023"/>
                  </a:cubicBezTo>
                  <a:cubicBezTo>
                    <a:pt x="17384" y="11029"/>
                    <a:pt x="17544" y="9968"/>
                    <a:pt x="17470" y="8907"/>
                  </a:cubicBezTo>
                  <a:cubicBezTo>
                    <a:pt x="17396" y="7846"/>
                    <a:pt x="17090" y="6815"/>
                    <a:pt x="16574" y="5889"/>
                  </a:cubicBezTo>
                  <a:cubicBezTo>
                    <a:pt x="16286" y="5478"/>
                    <a:pt x="15900" y="5141"/>
                    <a:pt x="15452" y="4901"/>
                  </a:cubicBezTo>
                  <a:cubicBezTo>
                    <a:pt x="15004" y="4668"/>
                    <a:pt x="14507" y="4545"/>
                    <a:pt x="13998" y="4539"/>
                  </a:cubicBezTo>
                  <a:lnTo>
                    <a:pt x="13875" y="4539"/>
                  </a:lnTo>
                  <a:close/>
                </a:path>
              </a:pathLst>
            </a:custGeom>
            <a:solidFill>
              <a:srgbClr val="0E0E0E"/>
            </a:solidFill>
            <a:ln w="6134" cap="flat">
              <a:noFill/>
              <a:prstDash val="solid"/>
              <a:miter/>
            </a:ln>
          </p:spPr>
          <p:txBody>
            <a:bodyPr rtlCol="0" anchor="ctr"/>
            <a:lstStyle/>
            <a:p>
              <a:endParaRPr lang="en-AU"/>
            </a:p>
          </p:txBody>
        </p:sp>
        <p:sp>
          <p:nvSpPr>
            <p:cNvPr id="584" name="Freeform: Shape 583">
              <a:extLst>
                <a:ext uri="{FF2B5EF4-FFF2-40B4-BE49-F238E27FC236}">
                  <a16:creationId xmlns:a16="http://schemas.microsoft.com/office/drawing/2014/main" id="{AA5FA983-A586-49A4-95DD-E4D8DF31CB94}"/>
                </a:ext>
              </a:extLst>
            </p:cNvPr>
            <p:cNvSpPr/>
            <p:nvPr/>
          </p:nvSpPr>
          <p:spPr>
            <a:xfrm>
              <a:off x="5756637" y="1884723"/>
              <a:ext cx="17399" cy="20181"/>
            </a:xfrm>
            <a:custGeom>
              <a:avLst/>
              <a:gdLst>
                <a:gd name="connsiteX0" fmla="*/ 16858 w 17399"/>
                <a:gd name="connsiteY0" fmla="*/ 10367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73 w 17399"/>
                <a:gd name="connsiteY5" fmla="*/ 17022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5" y="4846"/>
                    <a:pt x="16245" y="184"/>
                    <a:pt x="11767" y="0"/>
                  </a:cubicBezTo>
                  <a:cubicBezTo>
                    <a:pt x="9123" y="294"/>
                    <a:pt x="6639" y="1380"/>
                    <a:pt x="4633" y="3122"/>
                  </a:cubicBezTo>
                  <a:cubicBezTo>
                    <a:pt x="2627" y="4864"/>
                    <a:pt x="1198" y="7177"/>
                    <a:pt x="541" y="9753"/>
                  </a:cubicBezTo>
                  <a:cubicBezTo>
                    <a:pt x="-1115" y="15335"/>
                    <a:pt x="1155" y="19997"/>
                    <a:pt x="5633" y="20181"/>
                  </a:cubicBezTo>
                  <a:cubicBezTo>
                    <a:pt x="8277" y="19875"/>
                    <a:pt x="10767" y="18777"/>
                    <a:pt x="12773" y="17022"/>
                  </a:cubicBezTo>
                  <a:cubicBezTo>
                    <a:pt x="14779" y="15268"/>
                    <a:pt x="16202" y="12949"/>
                    <a:pt x="16858" y="10367"/>
                  </a:cubicBezTo>
                  <a:close/>
                </a:path>
              </a:pathLst>
            </a:custGeom>
            <a:solidFill>
              <a:srgbClr val="161616"/>
            </a:solidFill>
            <a:ln w="6134" cap="flat">
              <a:noFill/>
              <a:prstDash val="solid"/>
              <a:miter/>
            </a:ln>
          </p:spPr>
          <p:txBody>
            <a:bodyPr rtlCol="0" anchor="ctr"/>
            <a:lstStyle/>
            <a:p>
              <a:endParaRPr lang="en-AU"/>
            </a:p>
          </p:txBody>
        </p:sp>
        <p:sp>
          <p:nvSpPr>
            <p:cNvPr id="585" name="Freeform: Shape 584">
              <a:extLst>
                <a:ext uri="{FF2B5EF4-FFF2-40B4-BE49-F238E27FC236}">
                  <a16:creationId xmlns:a16="http://schemas.microsoft.com/office/drawing/2014/main" id="{D1337DC9-0405-45CF-87C3-9A597DC9B7E2}"/>
                </a:ext>
              </a:extLst>
            </p:cNvPr>
            <p:cNvSpPr/>
            <p:nvPr/>
          </p:nvSpPr>
          <p:spPr>
            <a:xfrm>
              <a:off x="5754283" y="1882453"/>
              <a:ext cx="22102" cy="24782"/>
            </a:xfrm>
            <a:custGeom>
              <a:avLst/>
              <a:gdLst>
                <a:gd name="connsiteX0" fmla="*/ 8233 w 22102"/>
                <a:gd name="connsiteY0" fmla="*/ 24782 h 24782"/>
                <a:gd name="connsiteX1" fmla="*/ 7926 w 22102"/>
                <a:gd name="connsiteY1" fmla="*/ 24782 h 24782"/>
                <a:gd name="connsiteX2" fmla="*/ 4460 w 22102"/>
                <a:gd name="connsiteY2" fmla="*/ 23905 h 24782"/>
                <a:gd name="connsiteX3" fmla="*/ 1792 w 22102"/>
                <a:gd name="connsiteY3" fmla="*/ 21531 h 24782"/>
                <a:gd name="connsiteX4" fmla="*/ 68 w 22102"/>
                <a:gd name="connsiteY4" fmla="*/ 16599 h 24782"/>
                <a:gd name="connsiteX5" fmla="*/ 688 w 22102"/>
                <a:gd name="connsiteY5" fmla="*/ 11409 h 24782"/>
                <a:gd name="connsiteX6" fmla="*/ 5583 w 22102"/>
                <a:gd name="connsiteY6" fmla="*/ 3509 h 24782"/>
                <a:gd name="connsiteX7" fmla="*/ 14183 w 22102"/>
                <a:gd name="connsiteY7" fmla="*/ 0 h 24782"/>
                <a:gd name="connsiteX8" fmla="*/ 17624 w 22102"/>
                <a:gd name="connsiteY8" fmla="*/ 914 h 24782"/>
                <a:gd name="connsiteX9" fmla="*/ 20317 w 22102"/>
                <a:gd name="connsiteY9" fmla="*/ 3251 h 24782"/>
                <a:gd name="connsiteX10" fmla="*/ 22035 w 22102"/>
                <a:gd name="connsiteY10" fmla="*/ 8183 h 24782"/>
                <a:gd name="connsiteX11" fmla="*/ 21421 w 22102"/>
                <a:gd name="connsiteY11" fmla="*/ 13372 h 24782"/>
                <a:gd name="connsiteX12" fmla="*/ 16587 w 22102"/>
                <a:gd name="connsiteY12" fmla="*/ 21114 h 24782"/>
                <a:gd name="connsiteX13" fmla="*/ 8233 w 22102"/>
                <a:gd name="connsiteY13" fmla="*/ 24782 h 24782"/>
                <a:gd name="connsiteX14" fmla="*/ 13815 w 22102"/>
                <a:gd name="connsiteY14" fmla="*/ 4539 h 24782"/>
                <a:gd name="connsiteX15" fmla="*/ 8251 w 22102"/>
                <a:gd name="connsiteY15" fmla="*/ 7330 h 24782"/>
                <a:gd name="connsiteX16" fmla="*/ 5104 w 22102"/>
                <a:gd name="connsiteY16" fmla="*/ 12698 h 24782"/>
                <a:gd name="connsiteX17" fmla="*/ 4638 w 22102"/>
                <a:gd name="connsiteY17" fmla="*/ 15814 h 24782"/>
                <a:gd name="connsiteX18" fmla="*/ 5534 w 22102"/>
                <a:gd name="connsiteY18" fmla="*/ 18832 h 24782"/>
                <a:gd name="connsiteX19" fmla="*/ 6662 w 22102"/>
                <a:gd name="connsiteY19" fmla="*/ 19789 h 24782"/>
                <a:gd name="connsiteX20" fmla="*/ 8110 w 22102"/>
                <a:gd name="connsiteY20" fmla="*/ 20120 h 24782"/>
                <a:gd name="connsiteX21" fmla="*/ 13772 w 22102"/>
                <a:gd name="connsiteY21" fmla="*/ 17409 h 24782"/>
                <a:gd name="connsiteX22" fmla="*/ 17005 w 22102"/>
                <a:gd name="connsiteY22" fmla="*/ 12023 h 24782"/>
                <a:gd name="connsiteX23" fmla="*/ 17465 w 22102"/>
                <a:gd name="connsiteY23" fmla="*/ 8907 h 24782"/>
                <a:gd name="connsiteX24" fmla="*/ 16575 w 22102"/>
                <a:gd name="connsiteY24" fmla="*/ 5889 h 24782"/>
                <a:gd name="connsiteX25" fmla="*/ 15446 w 22102"/>
                <a:gd name="connsiteY25" fmla="*/ 4901 h 24782"/>
                <a:gd name="connsiteX26" fmla="*/ 13999 w 22102"/>
                <a:gd name="connsiteY26" fmla="*/ 4539 h 24782"/>
                <a:gd name="connsiteX27" fmla="*/ 13815 w 22102"/>
                <a:gd name="connsiteY27"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02" h="24782">
                  <a:moveTo>
                    <a:pt x="8233" y="24782"/>
                  </a:moveTo>
                  <a:lnTo>
                    <a:pt x="7926" y="24782"/>
                  </a:lnTo>
                  <a:cubicBezTo>
                    <a:pt x="6718" y="24770"/>
                    <a:pt x="5528" y="24469"/>
                    <a:pt x="4460" y="23905"/>
                  </a:cubicBezTo>
                  <a:cubicBezTo>
                    <a:pt x="3393" y="23340"/>
                    <a:pt x="2479" y="22525"/>
                    <a:pt x="1792" y="21531"/>
                  </a:cubicBezTo>
                  <a:cubicBezTo>
                    <a:pt x="847" y="20040"/>
                    <a:pt x="258" y="18353"/>
                    <a:pt x="68" y="16599"/>
                  </a:cubicBezTo>
                  <a:cubicBezTo>
                    <a:pt x="-122" y="14845"/>
                    <a:pt x="87" y="13066"/>
                    <a:pt x="688" y="11409"/>
                  </a:cubicBezTo>
                  <a:cubicBezTo>
                    <a:pt x="1442" y="8324"/>
                    <a:pt x="3154" y="5564"/>
                    <a:pt x="5583" y="3509"/>
                  </a:cubicBezTo>
                  <a:cubicBezTo>
                    <a:pt x="8006" y="1460"/>
                    <a:pt x="11018" y="233"/>
                    <a:pt x="14183" y="0"/>
                  </a:cubicBezTo>
                  <a:cubicBezTo>
                    <a:pt x="15385" y="37"/>
                    <a:pt x="16563" y="356"/>
                    <a:pt x="17624" y="914"/>
                  </a:cubicBezTo>
                  <a:cubicBezTo>
                    <a:pt x="18685" y="1478"/>
                    <a:pt x="19606" y="2276"/>
                    <a:pt x="20317" y="3251"/>
                  </a:cubicBezTo>
                  <a:cubicBezTo>
                    <a:pt x="21256" y="4742"/>
                    <a:pt x="21838" y="6429"/>
                    <a:pt x="22035" y="8183"/>
                  </a:cubicBezTo>
                  <a:cubicBezTo>
                    <a:pt x="22225" y="9937"/>
                    <a:pt x="22016" y="11710"/>
                    <a:pt x="21421" y="13372"/>
                  </a:cubicBezTo>
                  <a:cubicBezTo>
                    <a:pt x="20624" y="16378"/>
                    <a:pt x="18943" y="19077"/>
                    <a:pt x="16587" y="21114"/>
                  </a:cubicBezTo>
                  <a:cubicBezTo>
                    <a:pt x="14238" y="23150"/>
                    <a:pt x="11324" y="24426"/>
                    <a:pt x="8233" y="24782"/>
                  </a:cubicBezTo>
                  <a:close/>
                  <a:moveTo>
                    <a:pt x="13815" y="4539"/>
                  </a:moveTo>
                  <a:cubicBezTo>
                    <a:pt x="11729" y="4913"/>
                    <a:pt x="9797" y="5883"/>
                    <a:pt x="8251" y="7330"/>
                  </a:cubicBezTo>
                  <a:cubicBezTo>
                    <a:pt x="6711" y="8778"/>
                    <a:pt x="5613" y="10643"/>
                    <a:pt x="5104" y="12698"/>
                  </a:cubicBezTo>
                  <a:cubicBezTo>
                    <a:pt x="4724" y="13691"/>
                    <a:pt x="4564" y="14753"/>
                    <a:pt x="4638" y="15814"/>
                  </a:cubicBezTo>
                  <a:cubicBezTo>
                    <a:pt x="4718" y="16869"/>
                    <a:pt x="5018" y="17899"/>
                    <a:pt x="5534" y="18832"/>
                  </a:cubicBezTo>
                  <a:cubicBezTo>
                    <a:pt x="5828" y="19237"/>
                    <a:pt x="6215" y="19568"/>
                    <a:pt x="6662" y="19789"/>
                  </a:cubicBezTo>
                  <a:cubicBezTo>
                    <a:pt x="7110" y="20016"/>
                    <a:pt x="7607" y="20126"/>
                    <a:pt x="8110" y="20120"/>
                  </a:cubicBezTo>
                  <a:cubicBezTo>
                    <a:pt x="10220" y="19789"/>
                    <a:pt x="12189" y="18844"/>
                    <a:pt x="13772" y="17409"/>
                  </a:cubicBezTo>
                  <a:cubicBezTo>
                    <a:pt x="15354" y="15967"/>
                    <a:pt x="16477" y="14096"/>
                    <a:pt x="17005" y="12023"/>
                  </a:cubicBezTo>
                  <a:cubicBezTo>
                    <a:pt x="17385" y="11029"/>
                    <a:pt x="17538" y="9968"/>
                    <a:pt x="17465" y="8907"/>
                  </a:cubicBezTo>
                  <a:cubicBezTo>
                    <a:pt x="17391" y="7846"/>
                    <a:pt x="17090" y="6815"/>
                    <a:pt x="16575" y="5889"/>
                  </a:cubicBezTo>
                  <a:cubicBezTo>
                    <a:pt x="16281" y="5478"/>
                    <a:pt x="15894" y="5134"/>
                    <a:pt x="15446" y="4901"/>
                  </a:cubicBezTo>
                  <a:cubicBezTo>
                    <a:pt x="14999" y="4668"/>
                    <a:pt x="14502" y="4545"/>
                    <a:pt x="13999" y="4539"/>
                  </a:cubicBezTo>
                  <a:lnTo>
                    <a:pt x="13815" y="4539"/>
                  </a:lnTo>
                  <a:close/>
                </a:path>
              </a:pathLst>
            </a:custGeom>
            <a:solidFill>
              <a:srgbClr val="0E0E0E"/>
            </a:solidFill>
            <a:ln w="6134" cap="flat">
              <a:noFill/>
              <a:prstDash val="solid"/>
              <a:miter/>
            </a:ln>
          </p:spPr>
          <p:txBody>
            <a:bodyPr rtlCol="0" anchor="ctr"/>
            <a:lstStyle/>
            <a:p>
              <a:endParaRPr lang="en-AU"/>
            </a:p>
          </p:txBody>
        </p:sp>
        <p:sp>
          <p:nvSpPr>
            <p:cNvPr id="586" name="Freeform: Shape 585">
              <a:extLst>
                <a:ext uri="{FF2B5EF4-FFF2-40B4-BE49-F238E27FC236}">
                  <a16:creationId xmlns:a16="http://schemas.microsoft.com/office/drawing/2014/main" id="{7B7725E5-A001-4766-AFCA-2C9EB6804B6A}"/>
                </a:ext>
              </a:extLst>
            </p:cNvPr>
            <p:cNvSpPr/>
            <p:nvPr/>
          </p:nvSpPr>
          <p:spPr>
            <a:xfrm>
              <a:off x="5793381" y="1886134"/>
              <a:ext cx="17399" cy="20181"/>
            </a:xfrm>
            <a:custGeom>
              <a:avLst/>
              <a:gdLst>
                <a:gd name="connsiteX0" fmla="*/ 16858 w 17399"/>
                <a:gd name="connsiteY0" fmla="*/ 10367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85 w 17399"/>
                <a:gd name="connsiteY5" fmla="*/ 17034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5" y="4846"/>
                    <a:pt x="16245" y="184"/>
                    <a:pt x="11767" y="0"/>
                  </a:cubicBezTo>
                  <a:cubicBezTo>
                    <a:pt x="9129" y="294"/>
                    <a:pt x="6639" y="1380"/>
                    <a:pt x="4633" y="3122"/>
                  </a:cubicBezTo>
                  <a:cubicBezTo>
                    <a:pt x="2627" y="4864"/>
                    <a:pt x="1198" y="7177"/>
                    <a:pt x="541" y="9753"/>
                  </a:cubicBezTo>
                  <a:cubicBezTo>
                    <a:pt x="-1115" y="15335"/>
                    <a:pt x="1155" y="19997"/>
                    <a:pt x="5633" y="20181"/>
                  </a:cubicBezTo>
                  <a:cubicBezTo>
                    <a:pt x="8283" y="19887"/>
                    <a:pt x="10779" y="18789"/>
                    <a:pt x="12785" y="17034"/>
                  </a:cubicBezTo>
                  <a:cubicBezTo>
                    <a:pt x="14791" y="15280"/>
                    <a:pt x="16214" y="12949"/>
                    <a:pt x="16858" y="10367"/>
                  </a:cubicBezTo>
                  <a:close/>
                </a:path>
              </a:pathLst>
            </a:custGeom>
            <a:solidFill>
              <a:srgbClr val="161616"/>
            </a:solidFill>
            <a:ln w="6134" cap="flat">
              <a:noFill/>
              <a:prstDash val="solid"/>
              <a:miter/>
            </a:ln>
          </p:spPr>
          <p:txBody>
            <a:bodyPr rtlCol="0" anchor="ctr"/>
            <a:lstStyle/>
            <a:p>
              <a:endParaRPr lang="en-AU"/>
            </a:p>
          </p:txBody>
        </p:sp>
        <p:sp>
          <p:nvSpPr>
            <p:cNvPr id="587" name="Freeform: Shape 586">
              <a:extLst>
                <a:ext uri="{FF2B5EF4-FFF2-40B4-BE49-F238E27FC236}">
                  <a16:creationId xmlns:a16="http://schemas.microsoft.com/office/drawing/2014/main" id="{6506324A-6E75-4DAC-AEF9-A903361D010E}"/>
                </a:ext>
              </a:extLst>
            </p:cNvPr>
            <p:cNvSpPr/>
            <p:nvPr/>
          </p:nvSpPr>
          <p:spPr>
            <a:xfrm>
              <a:off x="5791333" y="1883864"/>
              <a:ext cx="22102" cy="24782"/>
            </a:xfrm>
            <a:custGeom>
              <a:avLst/>
              <a:gdLst>
                <a:gd name="connsiteX0" fmla="*/ 7926 w 22102"/>
                <a:gd name="connsiteY0" fmla="*/ 24782 h 24782"/>
                <a:gd name="connsiteX1" fmla="*/ 4460 w 22102"/>
                <a:gd name="connsiteY1" fmla="*/ 23905 h 24782"/>
                <a:gd name="connsiteX2" fmla="*/ 1792 w 22102"/>
                <a:gd name="connsiteY2" fmla="*/ 21531 h 24782"/>
                <a:gd name="connsiteX3" fmla="*/ 68 w 22102"/>
                <a:gd name="connsiteY3" fmla="*/ 16599 h 24782"/>
                <a:gd name="connsiteX4" fmla="*/ 688 w 22102"/>
                <a:gd name="connsiteY4" fmla="*/ 11410 h 24782"/>
                <a:gd name="connsiteX5" fmla="*/ 5607 w 22102"/>
                <a:gd name="connsiteY5" fmla="*/ 3546 h 24782"/>
                <a:gd name="connsiteX6" fmla="*/ 14183 w 22102"/>
                <a:gd name="connsiteY6" fmla="*/ 0 h 24782"/>
                <a:gd name="connsiteX7" fmla="*/ 17624 w 22102"/>
                <a:gd name="connsiteY7" fmla="*/ 914 h 24782"/>
                <a:gd name="connsiteX8" fmla="*/ 20317 w 22102"/>
                <a:gd name="connsiteY8" fmla="*/ 3251 h 24782"/>
                <a:gd name="connsiteX9" fmla="*/ 22035 w 22102"/>
                <a:gd name="connsiteY9" fmla="*/ 8183 h 24782"/>
                <a:gd name="connsiteX10" fmla="*/ 21421 w 22102"/>
                <a:gd name="connsiteY10" fmla="*/ 13373 h 24782"/>
                <a:gd name="connsiteX11" fmla="*/ 16465 w 22102"/>
                <a:gd name="connsiteY11" fmla="*/ 21194 h 24782"/>
                <a:gd name="connsiteX12" fmla="*/ 7926 w 22102"/>
                <a:gd name="connsiteY12" fmla="*/ 24782 h 24782"/>
                <a:gd name="connsiteX13" fmla="*/ 13508 w 22102"/>
                <a:gd name="connsiteY13" fmla="*/ 4539 h 24782"/>
                <a:gd name="connsiteX14" fmla="*/ 7951 w 22102"/>
                <a:gd name="connsiteY14" fmla="*/ 7330 h 24782"/>
                <a:gd name="connsiteX15" fmla="*/ 4798 w 22102"/>
                <a:gd name="connsiteY15" fmla="*/ 12698 h 24782"/>
                <a:gd name="connsiteX16" fmla="*/ 4338 w 22102"/>
                <a:gd name="connsiteY16" fmla="*/ 15814 h 24782"/>
                <a:gd name="connsiteX17" fmla="*/ 5227 w 22102"/>
                <a:gd name="connsiteY17" fmla="*/ 18832 h 24782"/>
                <a:gd name="connsiteX18" fmla="*/ 6356 w 22102"/>
                <a:gd name="connsiteY18" fmla="*/ 19789 h 24782"/>
                <a:gd name="connsiteX19" fmla="*/ 7803 w 22102"/>
                <a:gd name="connsiteY19" fmla="*/ 20120 h 24782"/>
                <a:gd name="connsiteX20" fmla="*/ 13361 w 22102"/>
                <a:gd name="connsiteY20" fmla="*/ 17329 h 24782"/>
                <a:gd name="connsiteX21" fmla="*/ 16514 w 22102"/>
                <a:gd name="connsiteY21" fmla="*/ 11962 h 24782"/>
                <a:gd name="connsiteX22" fmla="*/ 16974 w 22102"/>
                <a:gd name="connsiteY22" fmla="*/ 8846 h 24782"/>
                <a:gd name="connsiteX23" fmla="*/ 16084 w 22102"/>
                <a:gd name="connsiteY23" fmla="*/ 5828 h 24782"/>
                <a:gd name="connsiteX24" fmla="*/ 14962 w 22102"/>
                <a:gd name="connsiteY24" fmla="*/ 4840 h 24782"/>
                <a:gd name="connsiteX25" fmla="*/ 13508 w 22102"/>
                <a:gd name="connsiteY25" fmla="*/ 4478 h 24782"/>
                <a:gd name="connsiteX26" fmla="*/ 13508 w 22102"/>
                <a:gd name="connsiteY26" fmla="*/ 4539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102" h="24782">
                  <a:moveTo>
                    <a:pt x="7926" y="24782"/>
                  </a:moveTo>
                  <a:cubicBezTo>
                    <a:pt x="6718" y="24770"/>
                    <a:pt x="5528" y="24469"/>
                    <a:pt x="4460" y="23905"/>
                  </a:cubicBezTo>
                  <a:cubicBezTo>
                    <a:pt x="3393" y="23334"/>
                    <a:pt x="2479" y="22525"/>
                    <a:pt x="1792" y="21531"/>
                  </a:cubicBezTo>
                  <a:cubicBezTo>
                    <a:pt x="847" y="20041"/>
                    <a:pt x="258" y="18353"/>
                    <a:pt x="68" y="16599"/>
                  </a:cubicBezTo>
                  <a:cubicBezTo>
                    <a:pt x="-122" y="14845"/>
                    <a:pt x="86" y="13066"/>
                    <a:pt x="688" y="11410"/>
                  </a:cubicBezTo>
                  <a:cubicBezTo>
                    <a:pt x="1467" y="8336"/>
                    <a:pt x="3190" y="5588"/>
                    <a:pt x="5607" y="3546"/>
                  </a:cubicBezTo>
                  <a:cubicBezTo>
                    <a:pt x="8030" y="1497"/>
                    <a:pt x="11024" y="258"/>
                    <a:pt x="14183" y="0"/>
                  </a:cubicBezTo>
                  <a:cubicBezTo>
                    <a:pt x="15385" y="37"/>
                    <a:pt x="16563" y="350"/>
                    <a:pt x="17624" y="914"/>
                  </a:cubicBezTo>
                  <a:cubicBezTo>
                    <a:pt x="18686" y="1479"/>
                    <a:pt x="19612" y="2276"/>
                    <a:pt x="20317" y="3251"/>
                  </a:cubicBezTo>
                  <a:cubicBezTo>
                    <a:pt x="21255" y="4742"/>
                    <a:pt x="21844" y="6429"/>
                    <a:pt x="22035" y="8183"/>
                  </a:cubicBezTo>
                  <a:cubicBezTo>
                    <a:pt x="22225" y="9938"/>
                    <a:pt x="22016" y="11710"/>
                    <a:pt x="21421" y="13373"/>
                  </a:cubicBezTo>
                  <a:cubicBezTo>
                    <a:pt x="20605" y="16427"/>
                    <a:pt x="18875" y="19157"/>
                    <a:pt x="16465" y="21194"/>
                  </a:cubicBezTo>
                  <a:cubicBezTo>
                    <a:pt x="14054" y="23236"/>
                    <a:pt x="11073" y="24488"/>
                    <a:pt x="7926" y="24782"/>
                  </a:cubicBezTo>
                  <a:close/>
                  <a:moveTo>
                    <a:pt x="13508" y="4539"/>
                  </a:moveTo>
                  <a:cubicBezTo>
                    <a:pt x="11423" y="4914"/>
                    <a:pt x="9490" y="5883"/>
                    <a:pt x="7951" y="7330"/>
                  </a:cubicBezTo>
                  <a:cubicBezTo>
                    <a:pt x="6405" y="8778"/>
                    <a:pt x="5307" y="10643"/>
                    <a:pt x="4798" y="12698"/>
                  </a:cubicBezTo>
                  <a:cubicBezTo>
                    <a:pt x="4417" y="13692"/>
                    <a:pt x="4258" y="14753"/>
                    <a:pt x="4338" y="15814"/>
                  </a:cubicBezTo>
                  <a:cubicBezTo>
                    <a:pt x="4411" y="16869"/>
                    <a:pt x="4712" y="17900"/>
                    <a:pt x="5227" y="18832"/>
                  </a:cubicBezTo>
                  <a:cubicBezTo>
                    <a:pt x="5521" y="19237"/>
                    <a:pt x="5908" y="19568"/>
                    <a:pt x="6356" y="19789"/>
                  </a:cubicBezTo>
                  <a:cubicBezTo>
                    <a:pt x="6803" y="20016"/>
                    <a:pt x="7300" y="20126"/>
                    <a:pt x="7803" y="20120"/>
                  </a:cubicBezTo>
                  <a:cubicBezTo>
                    <a:pt x="9889" y="19746"/>
                    <a:pt x="11821" y="18777"/>
                    <a:pt x="13361" y="17329"/>
                  </a:cubicBezTo>
                  <a:cubicBezTo>
                    <a:pt x="14907" y="15881"/>
                    <a:pt x="16005" y="14017"/>
                    <a:pt x="16514" y="11962"/>
                  </a:cubicBezTo>
                  <a:cubicBezTo>
                    <a:pt x="16894" y="10968"/>
                    <a:pt x="17048" y="9907"/>
                    <a:pt x="16974" y="8846"/>
                  </a:cubicBezTo>
                  <a:cubicBezTo>
                    <a:pt x="16900" y="7784"/>
                    <a:pt x="16600" y="6754"/>
                    <a:pt x="16084" y="5828"/>
                  </a:cubicBezTo>
                  <a:cubicBezTo>
                    <a:pt x="15790" y="5417"/>
                    <a:pt x="15410" y="5073"/>
                    <a:pt x="14962" y="4840"/>
                  </a:cubicBezTo>
                  <a:cubicBezTo>
                    <a:pt x="14508" y="4607"/>
                    <a:pt x="14011" y="4484"/>
                    <a:pt x="13508" y="4478"/>
                  </a:cubicBezTo>
                  <a:lnTo>
                    <a:pt x="13508" y="4539"/>
                  </a:lnTo>
                  <a:close/>
                </a:path>
              </a:pathLst>
            </a:custGeom>
            <a:solidFill>
              <a:srgbClr val="0E0E0E"/>
            </a:solidFill>
            <a:ln w="6134" cap="flat">
              <a:noFill/>
              <a:prstDash val="solid"/>
              <a:miter/>
            </a:ln>
          </p:spPr>
          <p:txBody>
            <a:bodyPr rtlCol="0" anchor="ctr"/>
            <a:lstStyle/>
            <a:p>
              <a:endParaRPr lang="en-AU"/>
            </a:p>
          </p:txBody>
        </p:sp>
        <p:sp>
          <p:nvSpPr>
            <p:cNvPr id="588" name="Freeform: Shape 587">
              <a:extLst>
                <a:ext uri="{FF2B5EF4-FFF2-40B4-BE49-F238E27FC236}">
                  <a16:creationId xmlns:a16="http://schemas.microsoft.com/office/drawing/2014/main" id="{93DC876A-F582-4FE5-A653-62B1514E6BD1}"/>
                </a:ext>
              </a:extLst>
            </p:cNvPr>
            <p:cNvSpPr/>
            <p:nvPr/>
          </p:nvSpPr>
          <p:spPr>
            <a:xfrm>
              <a:off x="5830125" y="1887544"/>
              <a:ext cx="17399" cy="20181"/>
            </a:xfrm>
            <a:custGeom>
              <a:avLst/>
              <a:gdLst>
                <a:gd name="connsiteX0" fmla="*/ 16859 w 17399"/>
                <a:gd name="connsiteY0" fmla="*/ 10367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85 w 17399"/>
                <a:gd name="connsiteY5" fmla="*/ 17035 h 20181"/>
                <a:gd name="connsiteX6" fmla="*/ 16859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9" y="10367"/>
                  </a:moveTo>
                  <a:cubicBezTo>
                    <a:pt x="18515" y="4846"/>
                    <a:pt x="16245" y="184"/>
                    <a:pt x="11767" y="0"/>
                  </a:cubicBezTo>
                  <a:cubicBezTo>
                    <a:pt x="9123" y="288"/>
                    <a:pt x="6639" y="1380"/>
                    <a:pt x="4633" y="3122"/>
                  </a:cubicBezTo>
                  <a:cubicBezTo>
                    <a:pt x="2627" y="4864"/>
                    <a:pt x="1198" y="7177"/>
                    <a:pt x="541" y="9753"/>
                  </a:cubicBezTo>
                  <a:cubicBezTo>
                    <a:pt x="-1115" y="15335"/>
                    <a:pt x="1155" y="19997"/>
                    <a:pt x="5633" y="20181"/>
                  </a:cubicBezTo>
                  <a:cubicBezTo>
                    <a:pt x="8283" y="19887"/>
                    <a:pt x="10779" y="18789"/>
                    <a:pt x="12785" y="17035"/>
                  </a:cubicBezTo>
                  <a:cubicBezTo>
                    <a:pt x="14791" y="15280"/>
                    <a:pt x="16214" y="12949"/>
                    <a:pt x="16859" y="10367"/>
                  </a:cubicBezTo>
                  <a:close/>
                </a:path>
              </a:pathLst>
            </a:custGeom>
            <a:solidFill>
              <a:srgbClr val="161616"/>
            </a:solidFill>
            <a:ln w="6134" cap="flat">
              <a:noFill/>
              <a:prstDash val="solid"/>
              <a:miter/>
            </a:ln>
          </p:spPr>
          <p:txBody>
            <a:bodyPr rtlCol="0" anchor="ctr"/>
            <a:lstStyle/>
            <a:p>
              <a:endParaRPr lang="en-AU"/>
            </a:p>
          </p:txBody>
        </p:sp>
        <p:sp>
          <p:nvSpPr>
            <p:cNvPr id="589" name="Freeform: Shape 588">
              <a:extLst>
                <a:ext uri="{FF2B5EF4-FFF2-40B4-BE49-F238E27FC236}">
                  <a16:creationId xmlns:a16="http://schemas.microsoft.com/office/drawing/2014/main" id="{E88F366D-27D8-46D2-8D63-F5C60F9E8CFD}"/>
                </a:ext>
              </a:extLst>
            </p:cNvPr>
            <p:cNvSpPr/>
            <p:nvPr/>
          </p:nvSpPr>
          <p:spPr>
            <a:xfrm>
              <a:off x="5827792" y="1885213"/>
              <a:ext cx="22081" cy="24782"/>
            </a:xfrm>
            <a:custGeom>
              <a:avLst/>
              <a:gdLst>
                <a:gd name="connsiteX0" fmla="*/ 8211 w 22081"/>
                <a:gd name="connsiteY0" fmla="*/ 24782 h 24782"/>
                <a:gd name="connsiteX1" fmla="*/ 7904 w 22081"/>
                <a:gd name="connsiteY1" fmla="*/ 24782 h 24782"/>
                <a:gd name="connsiteX2" fmla="*/ 4444 w 22081"/>
                <a:gd name="connsiteY2" fmla="*/ 23905 h 24782"/>
                <a:gd name="connsiteX3" fmla="*/ 1770 w 22081"/>
                <a:gd name="connsiteY3" fmla="*/ 21531 h 24782"/>
                <a:gd name="connsiteX4" fmla="*/ 59 w 22081"/>
                <a:gd name="connsiteY4" fmla="*/ 16593 h 24782"/>
                <a:gd name="connsiteX5" fmla="*/ 727 w 22081"/>
                <a:gd name="connsiteY5" fmla="*/ 11410 h 24782"/>
                <a:gd name="connsiteX6" fmla="*/ 5604 w 22081"/>
                <a:gd name="connsiteY6" fmla="*/ 3540 h 24782"/>
                <a:gd name="connsiteX7" fmla="*/ 14161 w 22081"/>
                <a:gd name="connsiteY7" fmla="*/ 0 h 24782"/>
                <a:gd name="connsiteX8" fmla="*/ 17602 w 22081"/>
                <a:gd name="connsiteY8" fmla="*/ 920 h 24782"/>
                <a:gd name="connsiteX9" fmla="*/ 20295 w 22081"/>
                <a:gd name="connsiteY9" fmla="*/ 3251 h 24782"/>
                <a:gd name="connsiteX10" fmla="*/ 22013 w 22081"/>
                <a:gd name="connsiteY10" fmla="*/ 8183 h 24782"/>
                <a:gd name="connsiteX11" fmla="*/ 21400 w 22081"/>
                <a:gd name="connsiteY11" fmla="*/ 13373 h 24782"/>
                <a:gd name="connsiteX12" fmla="*/ 16584 w 22081"/>
                <a:gd name="connsiteY12" fmla="*/ 21132 h 24782"/>
                <a:gd name="connsiteX13" fmla="*/ 8211 w 22081"/>
                <a:gd name="connsiteY13" fmla="*/ 24782 h 24782"/>
                <a:gd name="connsiteX14" fmla="*/ 13793 w 22081"/>
                <a:gd name="connsiteY14" fmla="*/ 4601 h 24782"/>
                <a:gd name="connsiteX15" fmla="*/ 8236 w 22081"/>
                <a:gd name="connsiteY15" fmla="*/ 7392 h 24782"/>
                <a:gd name="connsiteX16" fmla="*/ 5082 w 22081"/>
                <a:gd name="connsiteY16" fmla="*/ 12759 h 24782"/>
                <a:gd name="connsiteX17" fmla="*/ 4623 w 22081"/>
                <a:gd name="connsiteY17" fmla="*/ 15875 h 24782"/>
                <a:gd name="connsiteX18" fmla="*/ 5512 w 22081"/>
                <a:gd name="connsiteY18" fmla="*/ 18893 h 24782"/>
                <a:gd name="connsiteX19" fmla="*/ 6647 w 22081"/>
                <a:gd name="connsiteY19" fmla="*/ 19850 h 24782"/>
                <a:gd name="connsiteX20" fmla="*/ 8088 w 22081"/>
                <a:gd name="connsiteY20" fmla="*/ 20181 h 24782"/>
                <a:gd name="connsiteX21" fmla="*/ 13763 w 22081"/>
                <a:gd name="connsiteY21" fmla="*/ 17476 h 24782"/>
                <a:gd name="connsiteX22" fmla="*/ 16983 w 22081"/>
                <a:gd name="connsiteY22" fmla="*/ 12084 h 24782"/>
                <a:gd name="connsiteX23" fmla="*/ 17449 w 22081"/>
                <a:gd name="connsiteY23" fmla="*/ 8968 h 24782"/>
                <a:gd name="connsiteX24" fmla="*/ 16553 w 22081"/>
                <a:gd name="connsiteY24" fmla="*/ 5950 h 24782"/>
                <a:gd name="connsiteX25" fmla="*/ 15431 w 22081"/>
                <a:gd name="connsiteY25" fmla="*/ 4963 h 24782"/>
                <a:gd name="connsiteX26" fmla="*/ 13977 w 22081"/>
                <a:gd name="connsiteY26" fmla="*/ 4601 h 24782"/>
                <a:gd name="connsiteX27" fmla="*/ 13793 w 22081"/>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1" h="24782">
                  <a:moveTo>
                    <a:pt x="8211" y="24782"/>
                  </a:moveTo>
                  <a:lnTo>
                    <a:pt x="7904" y="24782"/>
                  </a:lnTo>
                  <a:cubicBezTo>
                    <a:pt x="6696" y="24770"/>
                    <a:pt x="5512" y="24469"/>
                    <a:pt x="4444" y="23905"/>
                  </a:cubicBezTo>
                  <a:cubicBezTo>
                    <a:pt x="3377" y="23341"/>
                    <a:pt x="2457" y="22525"/>
                    <a:pt x="1770" y="21531"/>
                  </a:cubicBezTo>
                  <a:cubicBezTo>
                    <a:pt x="826" y="20040"/>
                    <a:pt x="243" y="18347"/>
                    <a:pt x="59" y="16593"/>
                  </a:cubicBezTo>
                  <a:cubicBezTo>
                    <a:pt x="-119" y="14839"/>
                    <a:pt x="108" y="13060"/>
                    <a:pt x="727" y="11410"/>
                  </a:cubicBezTo>
                  <a:cubicBezTo>
                    <a:pt x="1488" y="8343"/>
                    <a:pt x="3193" y="5588"/>
                    <a:pt x="5604" y="3540"/>
                  </a:cubicBezTo>
                  <a:cubicBezTo>
                    <a:pt x="8015" y="1491"/>
                    <a:pt x="11008" y="258"/>
                    <a:pt x="14161" y="0"/>
                  </a:cubicBezTo>
                  <a:cubicBezTo>
                    <a:pt x="15363" y="43"/>
                    <a:pt x="16541" y="356"/>
                    <a:pt x="17602" y="920"/>
                  </a:cubicBezTo>
                  <a:cubicBezTo>
                    <a:pt x="18670" y="1479"/>
                    <a:pt x="19590" y="2282"/>
                    <a:pt x="20295" y="3251"/>
                  </a:cubicBezTo>
                  <a:cubicBezTo>
                    <a:pt x="21234" y="4748"/>
                    <a:pt x="21823" y="6435"/>
                    <a:pt x="22013" y="8183"/>
                  </a:cubicBezTo>
                  <a:cubicBezTo>
                    <a:pt x="22203" y="9938"/>
                    <a:pt x="21994" y="11710"/>
                    <a:pt x="21400" y="13373"/>
                  </a:cubicBezTo>
                  <a:cubicBezTo>
                    <a:pt x="20620" y="16391"/>
                    <a:pt x="18940" y="19096"/>
                    <a:pt x="16584" y="21132"/>
                  </a:cubicBezTo>
                  <a:cubicBezTo>
                    <a:pt x="14229" y="23175"/>
                    <a:pt x="11309" y="24445"/>
                    <a:pt x="8211" y="24782"/>
                  </a:cubicBezTo>
                  <a:close/>
                  <a:moveTo>
                    <a:pt x="13793" y="4601"/>
                  </a:moveTo>
                  <a:cubicBezTo>
                    <a:pt x="11713" y="4975"/>
                    <a:pt x="9781" y="5944"/>
                    <a:pt x="8236" y="7392"/>
                  </a:cubicBezTo>
                  <a:cubicBezTo>
                    <a:pt x="6690" y="8839"/>
                    <a:pt x="5598" y="10704"/>
                    <a:pt x="5082" y="12759"/>
                  </a:cubicBezTo>
                  <a:cubicBezTo>
                    <a:pt x="4702" y="13753"/>
                    <a:pt x="4549" y="14814"/>
                    <a:pt x="4623" y="15875"/>
                  </a:cubicBezTo>
                  <a:cubicBezTo>
                    <a:pt x="4696" y="16937"/>
                    <a:pt x="5003" y="17967"/>
                    <a:pt x="5512" y="18893"/>
                  </a:cubicBezTo>
                  <a:cubicBezTo>
                    <a:pt x="5807" y="19298"/>
                    <a:pt x="6199" y="19629"/>
                    <a:pt x="6647" y="19850"/>
                  </a:cubicBezTo>
                  <a:cubicBezTo>
                    <a:pt x="7094" y="20077"/>
                    <a:pt x="7591" y="20188"/>
                    <a:pt x="8088" y="20181"/>
                  </a:cubicBezTo>
                  <a:cubicBezTo>
                    <a:pt x="10205" y="19856"/>
                    <a:pt x="12180" y="18918"/>
                    <a:pt x="13763" y="17476"/>
                  </a:cubicBezTo>
                  <a:cubicBezTo>
                    <a:pt x="15345" y="16035"/>
                    <a:pt x="16468" y="14164"/>
                    <a:pt x="16983" y="12084"/>
                  </a:cubicBezTo>
                  <a:cubicBezTo>
                    <a:pt x="17363" y="11091"/>
                    <a:pt x="17523" y="10029"/>
                    <a:pt x="17449" y="8968"/>
                  </a:cubicBezTo>
                  <a:cubicBezTo>
                    <a:pt x="17375" y="7913"/>
                    <a:pt x="17069" y="6883"/>
                    <a:pt x="16553" y="5950"/>
                  </a:cubicBezTo>
                  <a:cubicBezTo>
                    <a:pt x="16265" y="5539"/>
                    <a:pt x="15879" y="5202"/>
                    <a:pt x="15431" y="4963"/>
                  </a:cubicBezTo>
                  <a:cubicBezTo>
                    <a:pt x="14983" y="4730"/>
                    <a:pt x="14486" y="4607"/>
                    <a:pt x="13977" y="4601"/>
                  </a:cubicBezTo>
                  <a:lnTo>
                    <a:pt x="13793" y="4601"/>
                  </a:lnTo>
                  <a:close/>
                </a:path>
              </a:pathLst>
            </a:custGeom>
            <a:solidFill>
              <a:srgbClr val="0E0E0E"/>
            </a:solidFill>
            <a:ln w="6134" cap="flat">
              <a:noFill/>
              <a:prstDash val="solid"/>
              <a:miter/>
            </a:ln>
          </p:spPr>
          <p:txBody>
            <a:bodyPr rtlCol="0" anchor="ctr"/>
            <a:lstStyle/>
            <a:p>
              <a:endParaRPr lang="en-AU"/>
            </a:p>
          </p:txBody>
        </p:sp>
        <p:sp>
          <p:nvSpPr>
            <p:cNvPr id="590" name="Freeform: Shape 589">
              <a:extLst>
                <a:ext uri="{FF2B5EF4-FFF2-40B4-BE49-F238E27FC236}">
                  <a16:creationId xmlns:a16="http://schemas.microsoft.com/office/drawing/2014/main" id="{2360A416-37E1-44A6-8F2C-4556E58F4016}"/>
                </a:ext>
              </a:extLst>
            </p:cNvPr>
            <p:cNvSpPr/>
            <p:nvPr/>
          </p:nvSpPr>
          <p:spPr>
            <a:xfrm>
              <a:off x="5866868" y="1888955"/>
              <a:ext cx="17399" cy="20181"/>
            </a:xfrm>
            <a:custGeom>
              <a:avLst/>
              <a:gdLst>
                <a:gd name="connsiteX0" fmla="*/ 16858 w 17399"/>
                <a:gd name="connsiteY0" fmla="*/ 10367 h 20181"/>
                <a:gd name="connsiteX1" fmla="*/ 11767 w 17399"/>
                <a:gd name="connsiteY1" fmla="*/ 0 h 20181"/>
                <a:gd name="connsiteX2" fmla="*/ 4633 w 17399"/>
                <a:gd name="connsiteY2" fmla="*/ 3122 h 20181"/>
                <a:gd name="connsiteX3" fmla="*/ 541 w 17399"/>
                <a:gd name="connsiteY3" fmla="*/ 9753 h 20181"/>
                <a:gd name="connsiteX4" fmla="*/ 5633 w 17399"/>
                <a:gd name="connsiteY4" fmla="*/ 20181 h 20181"/>
                <a:gd name="connsiteX5" fmla="*/ 12785 w 17399"/>
                <a:gd name="connsiteY5" fmla="*/ 17035 h 20181"/>
                <a:gd name="connsiteX6" fmla="*/ 16858 w 17399"/>
                <a:gd name="connsiteY6" fmla="*/ 10367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367"/>
                  </a:moveTo>
                  <a:cubicBezTo>
                    <a:pt x="18514" y="4846"/>
                    <a:pt x="16245" y="184"/>
                    <a:pt x="11767" y="0"/>
                  </a:cubicBezTo>
                  <a:cubicBezTo>
                    <a:pt x="9129" y="288"/>
                    <a:pt x="6639" y="1380"/>
                    <a:pt x="4633" y="3122"/>
                  </a:cubicBezTo>
                  <a:cubicBezTo>
                    <a:pt x="2627" y="4864"/>
                    <a:pt x="1198" y="7177"/>
                    <a:pt x="541" y="9753"/>
                  </a:cubicBezTo>
                  <a:cubicBezTo>
                    <a:pt x="-1115" y="15335"/>
                    <a:pt x="1155" y="19997"/>
                    <a:pt x="5633" y="20181"/>
                  </a:cubicBezTo>
                  <a:cubicBezTo>
                    <a:pt x="8283" y="19887"/>
                    <a:pt x="10779" y="18789"/>
                    <a:pt x="12785" y="17035"/>
                  </a:cubicBezTo>
                  <a:cubicBezTo>
                    <a:pt x="14791" y="15280"/>
                    <a:pt x="16214" y="12949"/>
                    <a:pt x="16858" y="10367"/>
                  </a:cubicBezTo>
                  <a:close/>
                </a:path>
              </a:pathLst>
            </a:custGeom>
            <a:solidFill>
              <a:srgbClr val="161616"/>
            </a:solidFill>
            <a:ln w="6134" cap="flat">
              <a:noFill/>
              <a:prstDash val="solid"/>
              <a:miter/>
            </a:ln>
          </p:spPr>
          <p:txBody>
            <a:bodyPr rtlCol="0" anchor="ctr"/>
            <a:lstStyle/>
            <a:p>
              <a:endParaRPr lang="en-AU"/>
            </a:p>
          </p:txBody>
        </p:sp>
        <p:sp>
          <p:nvSpPr>
            <p:cNvPr id="591" name="Freeform: Shape 590">
              <a:extLst>
                <a:ext uri="{FF2B5EF4-FFF2-40B4-BE49-F238E27FC236}">
                  <a16:creationId xmlns:a16="http://schemas.microsoft.com/office/drawing/2014/main" id="{8DDCFB5F-D977-4689-B5A5-A93FF9C5DADA}"/>
                </a:ext>
              </a:extLst>
            </p:cNvPr>
            <p:cNvSpPr/>
            <p:nvPr/>
          </p:nvSpPr>
          <p:spPr>
            <a:xfrm>
              <a:off x="5864533" y="1886624"/>
              <a:ext cx="22083" cy="24782"/>
            </a:xfrm>
            <a:custGeom>
              <a:avLst/>
              <a:gdLst>
                <a:gd name="connsiteX0" fmla="*/ 8213 w 22083"/>
                <a:gd name="connsiteY0" fmla="*/ 24782 h 24782"/>
                <a:gd name="connsiteX1" fmla="*/ 7907 w 22083"/>
                <a:gd name="connsiteY1" fmla="*/ 24782 h 24782"/>
                <a:gd name="connsiteX2" fmla="*/ 4441 w 22083"/>
                <a:gd name="connsiteY2" fmla="*/ 23905 h 24782"/>
                <a:gd name="connsiteX3" fmla="*/ 1773 w 22083"/>
                <a:gd name="connsiteY3" fmla="*/ 21531 h 24782"/>
                <a:gd name="connsiteX4" fmla="*/ 61 w 22083"/>
                <a:gd name="connsiteY4" fmla="*/ 16593 h 24782"/>
                <a:gd name="connsiteX5" fmla="*/ 730 w 22083"/>
                <a:gd name="connsiteY5" fmla="*/ 11410 h 24782"/>
                <a:gd name="connsiteX6" fmla="*/ 5619 w 22083"/>
                <a:gd name="connsiteY6" fmla="*/ 3552 h 24782"/>
                <a:gd name="connsiteX7" fmla="*/ 14164 w 22083"/>
                <a:gd name="connsiteY7" fmla="*/ 0 h 24782"/>
                <a:gd name="connsiteX8" fmla="*/ 17605 w 22083"/>
                <a:gd name="connsiteY8" fmla="*/ 920 h 24782"/>
                <a:gd name="connsiteX9" fmla="*/ 20298 w 22083"/>
                <a:gd name="connsiteY9" fmla="*/ 3251 h 24782"/>
                <a:gd name="connsiteX10" fmla="*/ 22015 w 22083"/>
                <a:gd name="connsiteY10" fmla="*/ 8183 h 24782"/>
                <a:gd name="connsiteX11" fmla="*/ 21402 w 22083"/>
                <a:gd name="connsiteY11" fmla="*/ 13372 h 24782"/>
                <a:gd name="connsiteX12" fmla="*/ 16587 w 22083"/>
                <a:gd name="connsiteY12" fmla="*/ 21132 h 24782"/>
                <a:gd name="connsiteX13" fmla="*/ 8213 w 22083"/>
                <a:gd name="connsiteY13" fmla="*/ 24782 h 24782"/>
                <a:gd name="connsiteX14" fmla="*/ 13796 w 22083"/>
                <a:gd name="connsiteY14" fmla="*/ 4601 h 24782"/>
                <a:gd name="connsiteX15" fmla="*/ 8238 w 22083"/>
                <a:gd name="connsiteY15" fmla="*/ 7392 h 24782"/>
                <a:gd name="connsiteX16" fmla="*/ 5085 w 22083"/>
                <a:gd name="connsiteY16" fmla="*/ 12759 h 24782"/>
                <a:gd name="connsiteX17" fmla="*/ 4625 w 22083"/>
                <a:gd name="connsiteY17" fmla="*/ 15875 h 24782"/>
                <a:gd name="connsiteX18" fmla="*/ 5514 w 22083"/>
                <a:gd name="connsiteY18" fmla="*/ 18893 h 24782"/>
                <a:gd name="connsiteX19" fmla="*/ 6643 w 22083"/>
                <a:gd name="connsiteY19" fmla="*/ 19850 h 24782"/>
                <a:gd name="connsiteX20" fmla="*/ 8091 w 22083"/>
                <a:gd name="connsiteY20" fmla="*/ 20181 h 24782"/>
                <a:gd name="connsiteX21" fmla="*/ 13753 w 22083"/>
                <a:gd name="connsiteY21" fmla="*/ 17470 h 24782"/>
                <a:gd name="connsiteX22" fmla="*/ 16985 w 22083"/>
                <a:gd name="connsiteY22" fmla="*/ 12084 h 24782"/>
                <a:gd name="connsiteX23" fmla="*/ 17445 w 22083"/>
                <a:gd name="connsiteY23" fmla="*/ 8968 h 24782"/>
                <a:gd name="connsiteX24" fmla="*/ 16556 w 22083"/>
                <a:gd name="connsiteY24" fmla="*/ 5950 h 24782"/>
                <a:gd name="connsiteX25" fmla="*/ 15433 w 22083"/>
                <a:gd name="connsiteY25" fmla="*/ 4962 h 24782"/>
                <a:gd name="connsiteX26" fmla="*/ 13980 w 22083"/>
                <a:gd name="connsiteY26" fmla="*/ 4601 h 24782"/>
                <a:gd name="connsiteX27" fmla="*/ 13796 w 2208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83" h="24782">
                  <a:moveTo>
                    <a:pt x="8213" y="24782"/>
                  </a:moveTo>
                  <a:lnTo>
                    <a:pt x="7907" y="24782"/>
                  </a:lnTo>
                  <a:cubicBezTo>
                    <a:pt x="6698" y="24770"/>
                    <a:pt x="5508" y="24469"/>
                    <a:pt x="4441" y="23905"/>
                  </a:cubicBezTo>
                  <a:cubicBezTo>
                    <a:pt x="3374" y="23340"/>
                    <a:pt x="2460" y="22525"/>
                    <a:pt x="1773" y="21531"/>
                  </a:cubicBezTo>
                  <a:cubicBezTo>
                    <a:pt x="828" y="20040"/>
                    <a:pt x="239" y="18347"/>
                    <a:pt x="61" y="16593"/>
                  </a:cubicBezTo>
                  <a:cubicBezTo>
                    <a:pt x="-123" y="14839"/>
                    <a:pt x="110" y="13066"/>
                    <a:pt x="730" y="11410"/>
                  </a:cubicBezTo>
                  <a:cubicBezTo>
                    <a:pt x="1497" y="8343"/>
                    <a:pt x="3208" y="5594"/>
                    <a:pt x="5619" y="3552"/>
                  </a:cubicBezTo>
                  <a:cubicBezTo>
                    <a:pt x="8023" y="1503"/>
                    <a:pt x="11017" y="264"/>
                    <a:pt x="14164" y="0"/>
                  </a:cubicBezTo>
                  <a:cubicBezTo>
                    <a:pt x="15366" y="43"/>
                    <a:pt x="16544" y="356"/>
                    <a:pt x="17605" y="920"/>
                  </a:cubicBezTo>
                  <a:cubicBezTo>
                    <a:pt x="18672" y="1478"/>
                    <a:pt x="19593" y="2282"/>
                    <a:pt x="20298" y="3251"/>
                  </a:cubicBezTo>
                  <a:cubicBezTo>
                    <a:pt x="21237" y="4748"/>
                    <a:pt x="21825" y="6435"/>
                    <a:pt x="22015" y="8183"/>
                  </a:cubicBezTo>
                  <a:cubicBezTo>
                    <a:pt x="22206" y="9937"/>
                    <a:pt x="21997" y="11710"/>
                    <a:pt x="21402" y="13372"/>
                  </a:cubicBezTo>
                  <a:cubicBezTo>
                    <a:pt x="20623" y="16390"/>
                    <a:pt x="18942" y="19096"/>
                    <a:pt x="16587" y="21132"/>
                  </a:cubicBezTo>
                  <a:cubicBezTo>
                    <a:pt x="14231" y="23175"/>
                    <a:pt x="11311" y="24445"/>
                    <a:pt x="8213" y="24782"/>
                  </a:cubicBezTo>
                  <a:close/>
                  <a:moveTo>
                    <a:pt x="13796" y="4601"/>
                  </a:moveTo>
                  <a:cubicBezTo>
                    <a:pt x="11710" y="4975"/>
                    <a:pt x="9778" y="5944"/>
                    <a:pt x="8238" y="7392"/>
                  </a:cubicBezTo>
                  <a:cubicBezTo>
                    <a:pt x="6692" y="8839"/>
                    <a:pt x="5594" y="10704"/>
                    <a:pt x="5085" y="12759"/>
                  </a:cubicBezTo>
                  <a:cubicBezTo>
                    <a:pt x="4705" y="13753"/>
                    <a:pt x="4545" y="14814"/>
                    <a:pt x="4625" y="15875"/>
                  </a:cubicBezTo>
                  <a:cubicBezTo>
                    <a:pt x="4699" y="16937"/>
                    <a:pt x="4999" y="17967"/>
                    <a:pt x="5514" y="18893"/>
                  </a:cubicBezTo>
                  <a:cubicBezTo>
                    <a:pt x="5809" y="19298"/>
                    <a:pt x="6195" y="19629"/>
                    <a:pt x="6643" y="19850"/>
                  </a:cubicBezTo>
                  <a:cubicBezTo>
                    <a:pt x="7091" y="20077"/>
                    <a:pt x="7588" y="20188"/>
                    <a:pt x="8091" y="20181"/>
                  </a:cubicBezTo>
                  <a:cubicBezTo>
                    <a:pt x="10201" y="19850"/>
                    <a:pt x="12170" y="18906"/>
                    <a:pt x="13753" y="17470"/>
                  </a:cubicBezTo>
                  <a:cubicBezTo>
                    <a:pt x="15335" y="16029"/>
                    <a:pt x="16458" y="14158"/>
                    <a:pt x="16985" y="12084"/>
                  </a:cubicBezTo>
                  <a:cubicBezTo>
                    <a:pt x="17366" y="11091"/>
                    <a:pt x="17525" y="10029"/>
                    <a:pt x="17445" y="8968"/>
                  </a:cubicBezTo>
                  <a:cubicBezTo>
                    <a:pt x="17372" y="7913"/>
                    <a:pt x="17071" y="6883"/>
                    <a:pt x="16556" y="5950"/>
                  </a:cubicBezTo>
                  <a:cubicBezTo>
                    <a:pt x="16262" y="5539"/>
                    <a:pt x="15881" y="5202"/>
                    <a:pt x="15433" y="4962"/>
                  </a:cubicBezTo>
                  <a:cubicBezTo>
                    <a:pt x="14986" y="4729"/>
                    <a:pt x="14483" y="4607"/>
                    <a:pt x="13980" y="4601"/>
                  </a:cubicBezTo>
                  <a:lnTo>
                    <a:pt x="13796" y="4601"/>
                  </a:lnTo>
                  <a:close/>
                </a:path>
              </a:pathLst>
            </a:custGeom>
            <a:solidFill>
              <a:srgbClr val="0E0E0E"/>
            </a:solidFill>
            <a:ln w="6134" cap="flat">
              <a:noFill/>
              <a:prstDash val="solid"/>
              <a:miter/>
            </a:ln>
          </p:spPr>
          <p:txBody>
            <a:bodyPr rtlCol="0" anchor="ctr"/>
            <a:lstStyle/>
            <a:p>
              <a:endParaRPr lang="en-AU"/>
            </a:p>
          </p:txBody>
        </p:sp>
        <p:sp>
          <p:nvSpPr>
            <p:cNvPr id="592" name="Freeform: Shape 591">
              <a:extLst>
                <a:ext uri="{FF2B5EF4-FFF2-40B4-BE49-F238E27FC236}">
                  <a16:creationId xmlns:a16="http://schemas.microsoft.com/office/drawing/2014/main" id="{98453DAF-F73F-4A68-A2E5-E706112D4AF7}"/>
                </a:ext>
              </a:extLst>
            </p:cNvPr>
            <p:cNvSpPr/>
            <p:nvPr/>
          </p:nvSpPr>
          <p:spPr>
            <a:xfrm>
              <a:off x="5728849" y="1916743"/>
              <a:ext cx="17399" cy="20181"/>
            </a:xfrm>
            <a:custGeom>
              <a:avLst/>
              <a:gdLst>
                <a:gd name="connsiteX0" fmla="*/ 11767 w 17399"/>
                <a:gd name="connsiteY0" fmla="*/ 0 h 20181"/>
                <a:gd name="connsiteX1" fmla="*/ 4627 w 17399"/>
                <a:gd name="connsiteY1" fmla="*/ 3159 h 20181"/>
                <a:gd name="connsiteX2" fmla="*/ 541 w 17399"/>
                <a:gd name="connsiteY2" fmla="*/ 9815 h 20181"/>
                <a:gd name="connsiteX3" fmla="*/ 5633 w 17399"/>
                <a:gd name="connsiteY3" fmla="*/ 20181 h 20181"/>
                <a:gd name="connsiteX4" fmla="*/ 12779 w 17399"/>
                <a:gd name="connsiteY4" fmla="*/ 17071 h 20181"/>
                <a:gd name="connsiteX5" fmla="*/ 16858 w 17399"/>
                <a:gd name="connsiteY5" fmla="*/ 10428 h 20181"/>
                <a:gd name="connsiteX6" fmla="*/ 11767 w 17399"/>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1767" y="0"/>
                  </a:moveTo>
                  <a:cubicBezTo>
                    <a:pt x="9123" y="307"/>
                    <a:pt x="6633" y="1405"/>
                    <a:pt x="4627" y="3159"/>
                  </a:cubicBezTo>
                  <a:cubicBezTo>
                    <a:pt x="2621" y="4913"/>
                    <a:pt x="1198" y="7232"/>
                    <a:pt x="541" y="9815"/>
                  </a:cubicBezTo>
                  <a:cubicBezTo>
                    <a:pt x="-1115" y="15335"/>
                    <a:pt x="1155" y="19997"/>
                    <a:pt x="5633" y="20181"/>
                  </a:cubicBezTo>
                  <a:cubicBezTo>
                    <a:pt x="8277" y="19899"/>
                    <a:pt x="10773" y="18813"/>
                    <a:pt x="12779" y="17071"/>
                  </a:cubicBezTo>
                  <a:cubicBezTo>
                    <a:pt x="14785" y="15323"/>
                    <a:pt x="16208" y="13011"/>
                    <a:pt x="16858" y="10428"/>
                  </a:cubicBezTo>
                  <a:cubicBezTo>
                    <a:pt x="18515"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593" name="Freeform: Shape 592">
              <a:extLst>
                <a:ext uri="{FF2B5EF4-FFF2-40B4-BE49-F238E27FC236}">
                  <a16:creationId xmlns:a16="http://schemas.microsoft.com/office/drawing/2014/main" id="{B5A743B2-EE7F-4BFD-8FCA-46274B01EC98}"/>
                </a:ext>
              </a:extLst>
            </p:cNvPr>
            <p:cNvSpPr/>
            <p:nvPr/>
          </p:nvSpPr>
          <p:spPr>
            <a:xfrm>
              <a:off x="5726847" y="1914473"/>
              <a:ext cx="22062" cy="24782"/>
            </a:xfrm>
            <a:custGeom>
              <a:avLst/>
              <a:gdLst>
                <a:gd name="connsiteX0" fmla="*/ 8249 w 22062"/>
                <a:gd name="connsiteY0" fmla="*/ 24782 h 24782"/>
                <a:gd name="connsiteX1" fmla="*/ 7881 w 22062"/>
                <a:gd name="connsiteY1" fmla="*/ 24782 h 24782"/>
                <a:gd name="connsiteX2" fmla="*/ 4440 w 22062"/>
                <a:gd name="connsiteY2" fmla="*/ 23868 h 24782"/>
                <a:gd name="connsiteX3" fmla="*/ 1747 w 22062"/>
                <a:gd name="connsiteY3" fmla="*/ 21531 h 24782"/>
                <a:gd name="connsiteX4" fmla="*/ 60 w 22062"/>
                <a:gd name="connsiteY4" fmla="*/ 16593 h 24782"/>
                <a:gd name="connsiteX5" fmla="*/ 704 w 22062"/>
                <a:gd name="connsiteY5" fmla="*/ 11409 h 24782"/>
                <a:gd name="connsiteX6" fmla="*/ 5556 w 22062"/>
                <a:gd name="connsiteY6" fmla="*/ 3509 h 24782"/>
                <a:gd name="connsiteX7" fmla="*/ 14138 w 22062"/>
                <a:gd name="connsiteY7" fmla="*/ 0 h 24782"/>
                <a:gd name="connsiteX8" fmla="*/ 17597 w 22062"/>
                <a:gd name="connsiteY8" fmla="*/ 877 h 24782"/>
                <a:gd name="connsiteX9" fmla="*/ 20272 w 22062"/>
                <a:gd name="connsiteY9" fmla="*/ 3251 h 24782"/>
                <a:gd name="connsiteX10" fmla="*/ 21996 w 22062"/>
                <a:gd name="connsiteY10" fmla="*/ 8183 h 24782"/>
                <a:gd name="connsiteX11" fmla="*/ 21376 w 22062"/>
                <a:gd name="connsiteY11" fmla="*/ 13372 h 24782"/>
                <a:gd name="connsiteX12" fmla="*/ 16579 w 22062"/>
                <a:gd name="connsiteY12" fmla="*/ 21108 h 24782"/>
                <a:gd name="connsiteX13" fmla="*/ 8249 w 22062"/>
                <a:gd name="connsiteY13" fmla="*/ 24782 h 24782"/>
                <a:gd name="connsiteX14" fmla="*/ 13831 w 22062"/>
                <a:gd name="connsiteY14" fmla="*/ 4601 h 24782"/>
                <a:gd name="connsiteX15" fmla="*/ 8249 w 22062"/>
                <a:gd name="connsiteY15" fmla="*/ 7355 h 24782"/>
                <a:gd name="connsiteX16" fmla="*/ 5059 w 22062"/>
                <a:gd name="connsiteY16" fmla="*/ 12698 h 24782"/>
                <a:gd name="connsiteX17" fmla="*/ 4593 w 22062"/>
                <a:gd name="connsiteY17" fmla="*/ 15814 h 24782"/>
                <a:gd name="connsiteX18" fmla="*/ 5488 w 22062"/>
                <a:gd name="connsiteY18" fmla="*/ 18832 h 24782"/>
                <a:gd name="connsiteX19" fmla="*/ 6611 w 22062"/>
                <a:gd name="connsiteY19" fmla="*/ 19819 h 24782"/>
                <a:gd name="connsiteX20" fmla="*/ 8065 w 22062"/>
                <a:gd name="connsiteY20" fmla="*/ 20181 h 24782"/>
                <a:gd name="connsiteX21" fmla="*/ 13727 w 22062"/>
                <a:gd name="connsiteY21" fmla="*/ 17427 h 24782"/>
                <a:gd name="connsiteX22" fmla="*/ 16959 w 22062"/>
                <a:gd name="connsiteY22" fmla="*/ 12023 h 24782"/>
                <a:gd name="connsiteX23" fmla="*/ 17419 w 22062"/>
                <a:gd name="connsiteY23" fmla="*/ 8907 h 24782"/>
                <a:gd name="connsiteX24" fmla="*/ 16530 w 22062"/>
                <a:gd name="connsiteY24" fmla="*/ 5889 h 24782"/>
                <a:gd name="connsiteX25" fmla="*/ 15426 w 22062"/>
                <a:gd name="connsiteY25" fmla="*/ 4944 h 24782"/>
                <a:gd name="connsiteX26" fmla="*/ 14015 w 22062"/>
                <a:gd name="connsiteY26" fmla="*/ 4601 h 24782"/>
                <a:gd name="connsiteX27" fmla="*/ 13831 w 22062"/>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2" h="24782">
                  <a:moveTo>
                    <a:pt x="8249" y="24782"/>
                  </a:moveTo>
                  <a:lnTo>
                    <a:pt x="7881" y="24782"/>
                  </a:lnTo>
                  <a:cubicBezTo>
                    <a:pt x="6679" y="24745"/>
                    <a:pt x="5501" y="24426"/>
                    <a:pt x="4440" y="23868"/>
                  </a:cubicBezTo>
                  <a:cubicBezTo>
                    <a:pt x="3372" y="23304"/>
                    <a:pt x="2452" y="22506"/>
                    <a:pt x="1747" y="21531"/>
                  </a:cubicBezTo>
                  <a:cubicBezTo>
                    <a:pt x="820" y="20034"/>
                    <a:pt x="244" y="18341"/>
                    <a:pt x="60" y="16593"/>
                  </a:cubicBezTo>
                  <a:cubicBezTo>
                    <a:pt x="-118" y="14839"/>
                    <a:pt x="103" y="13066"/>
                    <a:pt x="704" y="11409"/>
                  </a:cubicBezTo>
                  <a:cubicBezTo>
                    <a:pt x="1440" y="8330"/>
                    <a:pt x="3139" y="5558"/>
                    <a:pt x="5556" y="3509"/>
                  </a:cubicBezTo>
                  <a:cubicBezTo>
                    <a:pt x="7967" y="1454"/>
                    <a:pt x="10979" y="227"/>
                    <a:pt x="14138" y="0"/>
                  </a:cubicBezTo>
                  <a:cubicBezTo>
                    <a:pt x="15346" y="12"/>
                    <a:pt x="16530" y="313"/>
                    <a:pt x="17597" y="877"/>
                  </a:cubicBezTo>
                  <a:cubicBezTo>
                    <a:pt x="18665" y="1441"/>
                    <a:pt x="19585" y="2257"/>
                    <a:pt x="20272" y="3251"/>
                  </a:cubicBezTo>
                  <a:cubicBezTo>
                    <a:pt x="21210" y="4742"/>
                    <a:pt x="21805" y="6429"/>
                    <a:pt x="21996" y="8183"/>
                  </a:cubicBezTo>
                  <a:cubicBezTo>
                    <a:pt x="22186" y="9937"/>
                    <a:pt x="21971" y="11710"/>
                    <a:pt x="21376" y="13372"/>
                  </a:cubicBezTo>
                  <a:cubicBezTo>
                    <a:pt x="20591" y="16378"/>
                    <a:pt x="18922" y="19071"/>
                    <a:pt x="16579" y="21108"/>
                  </a:cubicBezTo>
                  <a:cubicBezTo>
                    <a:pt x="14236" y="23144"/>
                    <a:pt x="11328" y="24426"/>
                    <a:pt x="8249" y="24782"/>
                  </a:cubicBezTo>
                  <a:close/>
                  <a:moveTo>
                    <a:pt x="13831" y="4601"/>
                  </a:moveTo>
                  <a:cubicBezTo>
                    <a:pt x="11745" y="4962"/>
                    <a:pt x="9807" y="5919"/>
                    <a:pt x="8249" y="7355"/>
                  </a:cubicBezTo>
                  <a:cubicBezTo>
                    <a:pt x="6691" y="8790"/>
                    <a:pt x="5587" y="10649"/>
                    <a:pt x="5059" y="12698"/>
                  </a:cubicBezTo>
                  <a:cubicBezTo>
                    <a:pt x="4679" y="13691"/>
                    <a:pt x="4519" y="14753"/>
                    <a:pt x="4593" y="15814"/>
                  </a:cubicBezTo>
                  <a:cubicBezTo>
                    <a:pt x="4673" y="16875"/>
                    <a:pt x="4973" y="17906"/>
                    <a:pt x="5488" y="18832"/>
                  </a:cubicBezTo>
                  <a:cubicBezTo>
                    <a:pt x="5777" y="19243"/>
                    <a:pt x="6163" y="19580"/>
                    <a:pt x="6611" y="19819"/>
                  </a:cubicBezTo>
                  <a:cubicBezTo>
                    <a:pt x="7059" y="20052"/>
                    <a:pt x="7556" y="20175"/>
                    <a:pt x="8065" y="20181"/>
                  </a:cubicBezTo>
                  <a:cubicBezTo>
                    <a:pt x="10181" y="19832"/>
                    <a:pt x="12144" y="18875"/>
                    <a:pt x="13727" y="17427"/>
                  </a:cubicBezTo>
                  <a:cubicBezTo>
                    <a:pt x="15303" y="15979"/>
                    <a:pt x="16426" y="14102"/>
                    <a:pt x="16959" y="12023"/>
                  </a:cubicBezTo>
                  <a:cubicBezTo>
                    <a:pt x="17340" y="11029"/>
                    <a:pt x="17493" y="9968"/>
                    <a:pt x="17419" y="8907"/>
                  </a:cubicBezTo>
                  <a:cubicBezTo>
                    <a:pt x="17346" y="7852"/>
                    <a:pt x="17045" y="6821"/>
                    <a:pt x="16530" y="5889"/>
                  </a:cubicBezTo>
                  <a:cubicBezTo>
                    <a:pt x="16242" y="5490"/>
                    <a:pt x="15861" y="5171"/>
                    <a:pt x="15426" y="4944"/>
                  </a:cubicBezTo>
                  <a:cubicBezTo>
                    <a:pt x="14990" y="4723"/>
                    <a:pt x="14506" y="4601"/>
                    <a:pt x="14015" y="4601"/>
                  </a:cubicBezTo>
                  <a:lnTo>
                    <a:pt x="13831" y="4601"/>
                  </a:lnTo>
                  <a:close/>
                </a:path>
              </a:pathLst>
            </a:custGeom>
            <a:solidFill>
              <a:srgbClr val="0E0E0E"/>
            </a:solidFill>
            <a:ln w="6134" cap="flat">
              <a:noFill/>
              <a:prstDash val="solid"/>
              <a:miter/>
            </a:ln>
          </p:spPr>
          <p:txBody>
            <a:bodyPr rtlCol="0" anchor="ctr"/>
            <a:lstStyle/>
            <a:p>
              <a:endParaRPr lang="en-AU"/>
            </a:p>
          </p:txBody>
        </p:sp>
        <p:sp>
          <p:nvSpPr>
            <p:cNvPr id="594" name="Freeform: Shape 593">
              <a:extLst>
                <a:ext uri="{FF2B5EF4-FFF2-40B4-BE49-F238E27FC236}">
                  <a16:creationId xmlns:a16="http://schemas.microsoft.com/office/drawing/2014/main" id="{4CCE5D06-78B9-4FBA-AD13-4602BD17BD53}"/>
                </a:ext>
              </a:extLst>
            </p:cNvPr>
            <p:cNvSpPr/>
            <p:nvPr/>
          </p:nvSpPr>
          <p:spPr>
            <a:xfrm>
              <a:off x="5765593" y="1918154"/>
              <a:ext cx="17424" cy="20181"/>
            </a:xfrm>
            <a:custGeom>
              <a:avLst/>
              <a:gdLst>
                <a:gd name="connsiteX0" fmla="*/ 11767 w 17424"/>
                <a:gd name="connsiteY0" fmla="*/ 0 h 20181"/>
                <a:gd name="connsiteX1" fmla="*/ 4627 w 17424"/>
                <a:gd name="connsiteY1" fmla="*/ 3159 h 20181"/>
                <a:gd name="connsiteX2" fmla="*/ 541 w 17424"/>
                <a:gd name="connsiteY2" fmla="*/ 9815 h 20181"/>
                <a:gd name="connsiteX3" fmla="*/ 5633 w 17424"/>
                <a:gd name="connsiteY3" fmla="*/ 20181 h 20181"/>
                <a:gd name="connsiteX4" fmla="*/ 12779 w 17424"/>
                <a:gd name="connsiteY4" fmla="*/ 17071 h 20181"/>
                <a:gd name="connsiteX5" fmla="*/ 16858 w 17424"/>
                <a:gd name="connsiteY5" fmla="*/ 10428 h 20181"/>
                <a:gd name="connsiteX6" fmla="*/ 11767 w 17424"/>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24" h="20181">
                  <a:moveTo>
                    <a:pt x="11767" y="0"/>
                  </a:moveTo>
                  <a:cubicBezTo>
                    <a:pt x="9123" y="307"/>
                    <a:pt x="6633" y="1405"/>
                    <a:pt x="4627" y="3159"/>
                  </a:cubicBezTo>
                  <a:cubicBezTo>
                    <a:pt x="2621" y="4913"/>
                    <a:pt x="1198" y="7232"/>
                    <a:pt x="541" y="9815"/>
                  </a:cubicBezTo>
                  <a:cubicBezTo>
                    <a:pt x="-1115" y="15335"/>
                    <a:pt x="1155" y="19997"/>
                    <a:pt x="5633" y="20181"/>
                  </a:cubicBezTo>
                  <a:cubicBezTo>
                    <a:pt x="8277" y="19899"/>
                    <a:pt x="10767" y="18813"/>
                    <a:pt x="12779" y="17071"/>
                  </a:cubicBezTo>
                  <a:cubicBezTo>
                    <a:pt x="14785" y="15323"/>
                    <a:pt x="16208" y="13011"/>
                    <a:pt x="16858" y="10428"/>
                  </a:cubicBezTo>
                  <a:cubicBezTo>
                    <a:pt x="18576"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595" name="Freeform: Shape 594">
              <a:extLst>
                <a:ext uri="{FF2B5EF4-FFF2-40B4-BE49-F238E27FC236}">
                  <a16:creationId xmlns:a16="http://schemas.microsoft.com/office/drawing/2014/main" id="{B945FB5E-E2DF-41D6-9EE5-C473CB83F363}"/>
                </a:ext>
              </a:extLst>
            </p:cNvPr>
            <p:cNvSpPr/>
            <p:nvPr/>
          </p:nvSpPr>
          <p:spPr>
            <a:xfrm>
              <a:off x="5763287" y="1915884"/>
              <a:ext cx="22060" cy="24782"/>
            </a:xfrm>
            <a:custGeom>
              <a:avLst/>
              <a:gdLst>
                <a:gd name="connsiteX0" fmla="*/ 8246 w 22060"/>
                <a:gd name="connsiteY0" fmla="*/ 24782 h 24782"/>
                <a:gd name="connsiteX1" fmla="*/ 7878 w 22060"/>
                <a:gd name="connsiteY1" fmla="*/ 24782 h 24782"/>
                <a:gd name="connsiteX2" fmla="*/ 4437 w 22060"/>
                <a:gd name="connsiteY2" fmla="*/ 23868 h 24782"/>
                <a:gd name="connsiteX3" fmla="*/ 1744 w 22060"/>
                <a:gd name="connsiteY3" fmla="*/ 21531 h 24782"/>
                <a:gd name="connsiteX4" fmla="*/ 63 w 22060"/>
                <a:gd name="connsiteY4" fmla="*/ 16593 h 24782"/>
                <a:gd name="connsiteX5" fmla="*/ 701 w 22060"/>
                <a:gd name="connsiteY5" fmla="*/ 11410 h 24782"/>
                <a:gd name="connsiteX6" fmla="*/ 5553 w 22060"/>
                <a:gd name="connsiteY6" fmla="*/ 3509 h 24782"/>
                <a:gd name="connsiteX7" fmla="*/ 14135 w 22060"/>
                <a:gd name="connsiteY7" fmla="*/ 0 h 24782"/>
                <a:gd name="connsiteX8" fmla="*/ 17601 w 22060"/>
                <a:gd name="connsiteY8" fmla="*/ 877 h 24782"/>
                <a:gd name="connsiteX9" fmla="*/ 20269 w 22060"/>
                <a:gd name="connsiteY9" fmla="*/ 3251 h 24782"/>
                <a:gd name="connsiteX10" fmla="*/ 21993 w 22060"/>
                <a:gd name="connsiteY10" fmla="*/ 8183 h 24782"/>
                <a:gd name="connsiteX11" fmla="*/ 21373 w 22060"/>
                <a:gd name="connsiteY11" fmla="*/ 13373 h 24782"/>
                <a:gd name="connsiteX12" fmla="*/ 16576 w 22060"/>
                <a:gd name="connsiteY12" fmla="*/ 21108 h 24782"/>
                <a:gd name="connsiteX13" fmla="*/ 8246 w 22060"/>
                <a:gd name="connsiteY13" fmla="*/ 24782 h 24782"/>
                <a:gd name="connsiteX14" fmla="*/ 13828 w 22060"/>
                <a:gd name="connsiteY14" fmla="*/ 4601 h 24782"/>
                <a:gd name="connsiteX15" fmla="*/ 8264 w 22060"/>
                <a:gd name="connsiteY15" fmla="*/ 7373 h 24782"/>
                <a:gd name="connsiteX16" fmla="*/ 5056 w 22060"/>
                <a:gd name="connsiteY16" fmla="*/ 12698 h 24782"/>
                <a:gd name="connsiteX17" fmla="*/ 4596 w 22060"/>
                <a:gd name="connsiteY17" fmla="*/ 15814 h 24782"/>
                <a:gd name="connsiteX18" fmla="*/ 5486 w 22060"/>
                <a:gd name="connsiteY18" fmla="*/ 18832 h 24782"/>
                <a:gd name="connsiteX19" fmla="*/ 6614 w 22060"/>
                <a:gd name="connsiteY19" fmla="*/ 19820 h 24782"/>
                <a:gd name="connsiteX20" fmla="*/ 8062 w 22060"/>
                <a:gd name="connsiteY20" fmla="*/ 20181 h 24782"/>
                <a:gd name="connsiteX21" fmla="*/ 13748 w 22060"/>
                <a:gd name="connsiteY21" fmla="*/ 17452 h 24782"/>
                <a:gd name="connsiteX22" fmla="*/ 16957 w 22060"/>
                <a:gd name="connsiteY22" fmla="*/ 12023 h 24782"/>
                <a:gd name="connsiteX23" fmla="*/ 17423 w 22060"/>
                <a:gd name="connsiteY23" fmla="*/ 8907 h 24782"/>
                <a:gd name="connsiteX24" fmla="*/ 16527 w 22060"/>
                <a:gd name="connsiteY24" fmla="*/ 5889 h 24782"/>
                <a:gd name="connsiteX25" fmla="*/ 15423 w 22060"/>
                <a:gd name="connsiteY25" fmla="*/ 4944 h 24782"/>
                <a:gd name="connsiteX26" fmla="*/ 14012 w 22060"/>
                <a:gd name="connsiteY26" fmla="*/ 4601 h 24782"/>
                <a:gd name="connsiteX27" fmla="*/ 13828 w 22060"/>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2">
                  <a:moveTo>
                    <a:pt x="8246" y="24782"/>
                  </a:moveTo>
                  <a:lnTo>
                    <a:pt x="7878" y="24782"/>
                  </a:lnTo>
                  <a:cubicBezTo>
                    <a:pt x="6676" y="24745"/>
                    <a:pt x="5498" y="24426"/>
                    <a:pt x="4437" y="23868"/>
                  </a:cubicBezTo>
                  <a:cubicBezTo>
                    <a:pt x="3376" y="23304"/>
                    <a:pt x="2455" y="22506"/>
                    <a:pt x="1744" y="21531"/>
                  </a:cubicBezTo>
                  <a:cubicBezTo>
                    <a:pt x="818" y="20034"/>
                    <a:pt x="241" y="18341"/>
                    <a:pt x="63" y="16593"/>
                  </a:cubicBezTo>
                  <a:cubicBezTo>
                    <a:pt x="-121" y="14839"/>
                    <a:pt x="100" y="13066"/>
                    <a:pt x="701" y="11410"/>
                  </a:cubicBezTo>
                  <a:cubicBezTo>
                    <a:pt x="1437" y="8324"/>
                    <a:pt x="3136" y="5558"/>
                    <a:pt x="5553" y="3509"/>
                  </a:cubicBezTo>
                  <a:cubicBezTo>
                    <a:pt x="7970" y="1454"/>
                    <a:pt x="10976" y="227"/>
                    <a:pt x="14135" y="0"/>
                  </a:cubicBezTo>
                  <a:cubicBezTo>
                    <a:pt x="15343" y="12"/>
                    <a:pt x="16533" y="313"/>
                    <a:pt x="17601" y="877"/>
                  </a:cubicBezTo>
                  <a:cubicBezTo>
                    <a:pt x="18668" y="1442"/>
                    <a:pt x="19582" y="2257"/>
                    <a:pt x="20269" y="3251"/>
                  </a:cubicBezTo>
                  <a:cubicBezTo>
                    <a:pt x="21214" y="4742"/>
                    <a:pt x="21803" y="6429"/>
                    <a:pt x="21993" y="8183"/>
                  </a:cubicBezTo>
                  <a:cubicBezTo>
                    <a:pt x="22183" y="9938"/>
                    <a:pt x="21974" y="11710"/>
                    <a:pt x="21373" y="13373"/>
                  </a:cubicBezTo>
                  <a:cubicBezTo>
                    <a:pt x="20594" y="16378"/>
                    <a:pt x="18919" y="19071"/>
                    <a:pt x="16576" y="21108"/>
                  </a:cubicBezTo>
                  <a:cubicBezTo>
                    <a:pt x="14233" y="23144"/>
                    <a:pt x="11332" y="24426"/>
                    <a:pt x="8246" y="24782"/>
                  </a:cubicBezTo>
                  <a:close/>
                  <a:moveTo>
                    <a:pt x="13828" y="4601"/>
                  </a:moveTo>
                  <a:cubicBezTo>
                    <a:pt x="11749" y="4975"/>
                    <a:pt x="9816" y="5938"/>
                    <a:pt x="8264" y="7373"/>
                  </a:cubicBezTo>
                  <a:cubicBezTo>
                    <a:pt x="6706" y="8803"/>
                    <a:pt x="5596" y="10655"/>
                    <a:pt x="5056" y="12698"/>
                  </a:cubicBezTo>
                  <a:cubicBezTo>
                    <a:pt x="4682" y="13692"/>
                    <a:pt x="4522" y="14753"/>
                    <a:pt x="4596" y="15814"/>
                  </a:cubicBezTo>
                  <a:cubicBezTo>
                    <a:pt x="4670" y="16875"/>
                    <a:pt x="4976" y="17899"/>
                    <a:pt x="5486" y="18832"/>
                  </a:cubicBezTo>
                  <a:cubicBezTo>
                    <a:pt x="5780" y="19243"/>
                    <a:pt x="6166" y="19580"/>
                    <a:pt x="6614" y="19820"/>
                  </a:cubicBezTo>
                  <a:cubicBezTo>
                    <a:pt x="7062" y="20053"/>
                    <a:pt x="7559" y="20175"/>
                    <a:pt x="8062" y="20181"/>
                  </a:cubicBezTo>
                  <a:cubicBezTo>
                    <a:pt x="10184" y="19856"/>
                    <a:pt x="12166" y="18906"/>
                    <a:pt x="13748" y="17452"/>
                  </a:cubicBezTo>
                  <a:cubicBezTo>
                    <a:pt x="15331" y="15998"/>
                    <a:pt x="16447" y="14109"/>
                    <a:pt x="16957" y="12023"/>
                  </a:cubicBezTo>
                  <a:cubicBezTo>
                    <a:pt x="17337" y="11029"/>
                    <a:pt x="17496" y="9968"/>
                    <a:pt x="17423" y="8907"/>
                  </a:cubicBezTo>
                  <a:cubicBezTo>
                    <a:pt x="17349" y="7852"/>
                    <a:pt x="17042" y="6821"/>
                    <a:pt x="16527" y="5889"/>
                  </a:cubicBezTo>
                  <a:cubicBezTo>
                    <a:pt x="16239" y="5490"/>
                    <a:pt x="15865" y="5171"/>
                    <a:pt x="15423" y="4944"/>
                  </a:cubicBezTo>
                  <a:cubicBezTo>
                    <a:pt x="14988" y="4723"/>
                    <a:pt x="14503" y="4601"/>
                    <a:pt x="14012" y="4601"/>
                  </a:cubicBezTo>
                  <a:lnTo>
                    <a:pt x="13828" y="4601"/>
                  </a:lnTo>
                  <a:close/>
                </a:path>
              </a:pathLst>
            </a:custGeom>
            <a:solidFill>
              <a:srgbClr val="0E0E0E"/>
            </a:solidFill>
            <a:ln w="6134" cap="flat">
              <a:noFill/>
              <a:prstDash val="solid"/>
              <a:miter/>
            </a:ln>
          </p:spPr>
          <p:txBody>
            <a:bodyPr rtlCol="0" anchor="ctr"/>
            <a:lstStyle/>
            <a:p>
              <a:endParaRPr lang="en-AU"/>
            </a:p>
          </p:txBody>
        </p:sp>
        <p:sp>
          <p:nvSpPr>
            <p:cNvPr id="596" name="Freeform: Shape 595">
              <a:extLst>
                <a:ext uri="{FF2B5EF4-FFF2-40B4-BE49-F238E27FC236}">
                  <a16:creationId xmlns:a16="http://schemas.microsoft.com/office/drawing/2014/main" id="{7B2D3A06-25C2-4197-A2A6-7607D0DB8488}"/>
                </a:ext>
              </a:extLst>
            </p:cNvPr>
            <p:cNvSpPr/>
            <p:nvPr/>
          </p:nvSpPr>
          <p:spPr>
            <a:xfrm>
              <a:off x="5802337" y="1919565"/>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72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7"/>
                    <a:pt x="6633" y="1405"/>
                    <a:pt x="4627" y="3159"/>
                  </a:cubicBezTo>
                  <a:cubicBezTo>
                    <a:pt x="2621" y="4913"/>
                    <a:pt x="1198" y="7232"/>
                    <a:pt x="541" y="9815"/>
                  </a:cubicBezTo>
                  <a:cubicBezTo>
                    <a:pt x="-1115" y="15335"/>
                    <a:pt x="1155" y="19997"/>
                    <a:pt x="5633" y="20181"/>
                  </a:cubicBezTo>
                  <a:cubicBezTo>
                    <a:pt x="8277" y="19899"/>
                    <a:pt x="10773" y="18814"/>
                    <a:pt x="12779" y="17072"/>
                  </a:cubicBezTo>
                  <a:cubicBezTo>
                    <a:pt x="14785" y="15323"/>
                    <a:pt x="16208" y="13011"/>
                    <a:pt x="16858" y="10428"/>
                  </a:cubicBezTo>
                  <a:close/>
                </a:path>
              </a:pathLst>
            </a:custGeom>
            <a:solidFill>
              <a:srgbClr val="161616"/>
            </a:solidFill>
            <a:ln w="6134" cap="flat">
              <a:noFill/>
              <a:prstDash val="solid"/>
              <a:miter/>
            </a:ln>
          </p:spPr>
          <p:txBody>
            <a:bodyPr rtlCol="0" anchor="ctr"/>
            <a:lstStyle/>
            <a:p>
              <a:endParaRPr lang="en-AU"/>
            </a:p>
          </p:txBody>
        </p:sp>
        <p:sp>
          <p:nvSpPr>
            <p:cNvPr id="597" name="Freeform: Shape 596">
              <a:extLst>
                <a:ext uri="{FF2B5EF4-FFF2-40B4-BE49-F238E27FC236}">
                  <a16:creationId xmlns:a16="http://schemas.microsoft.com/office/drawing/2014/main" id="{12F322E1-29EB-4F56-ACE8-E2DB348475A0}"/>
                </a:ext>
              </a:extLst>
            </p:cNvPr>
            <p:cNvSpPr/>
            <p:nvPr/>
          </p:nvSpPr>
          <p:spPr>
            <a:xfrm>
              <a:off x="5800027" y="1917295"/>
              <a:ext cx="22063" cy="24782"/>
            </a:xfrm>
            <a:custGeom>
              <a:avLst/>
              <a:gdLst>
                <a:gd name="connsiteX0" fmla="*/ 8249 w 22063"/>
                <a:gd name="connsiteY0" fmla="*/ 24782 h 24782"/>
                <a:gd name="connsiteX1" fmla="*/ 7881 w 22063"/>
                <a:gd name="connsiteY1" fmla="*/ 24782 h 24782"/>
                <a:gd name="connsiteX2" fmla="*/ 4440 w 22063"/>
                <a:gd name="connsiteY2" fmla="*/ 23868 h 24782"/>
                <a:gd name="connsiteX3" fmla="*/ 1747 w 22063"/>
                <a:gd name="connsiteY3" fmla="*/ 21531 h 24782"/>
                <a:gd name="connsiteX4" fmla="*/ 60 w 22063"/>
                <a:gd name="connsiteY4" fmla="*/ 16593 h 24782"/>
                <a:gd name="connsiteX5" fmla="*/ 704 w 22063"/>
                <a:gd name="connsiteY5" fmla="*/ 11410 h 24782"/>
                <a:gd name="connsiteX6" fmla="*/ 5538 w 22063"/>
                <a:gd name="connsiteY6" fmla="*/ 3484 h 24782"/>
                <a:gd name="connsiteX7" fmla="*/ 14138 w 22063"/>
                <a:gd name="connsiteY7" fmla="*/ 0 h 24782"/>
                <a:gd name="connsiteX8" fmla="*/ 17603 w 22063"/>
                <a:gd name="connsiteY8" fmla="*/ 877 h 24782"/>
                <a:gd name="connsiteX9" fmla="*/ 20272 w 22063"/>
                <a:gd name="connsiteY9" fmla="*/ 3251 h 24782"/>
                <a:gd name="connsiteX10" fmla="*/ 21996 w 22063"/>
                <a:gd name="connsiteY10" fmla="*/ 8183 h 24782"/>
                <a:gd name="connsiteX11" fmla="*/ 21376 w 22063"/>
                <a:gd name="connsiteY11" fmla="*/ 13372 h 24782"/>
                <a:gd name="connsiteX12" fmla="*/ 16579 w 22063"/>
                <a:gd name="connsiteY12" fmla="*/ 21108 h 24782"/>
                <a:gd name="connsiteX13" fmla="*/ 8249 w 22063"/>
                <a:gd name="connsiteY13" fmla="*/ 24782 h 24782"/>
                <a:gd name="connsiteX14" fmla="*/ 13831 w 22063"/>
                <a:gd name="connsiteY14" fmla="*/ 4601 h 24782"/>
                <a:gd name="connsiteX15" fmla="*/ 8249 w 22063"/>
                <a:gd name="connsiteY15" fmla="*/ 7355 h 24782"/>
                <a:gd name="connsiteX16" fmla="*/ 5059 w 22063"/>
                <a:gd name="connsiteY16" fmla="*/ 12698 h 24782"/>
                <a:gd name="connsiteX17" fmla="*/ 4599 w 22063"/>
                <a:gd name="connsiteY17" fmla="*/ 15814 h 24782"/>
                <a:gd name="connsiteX18" fmla="*/ 5488 w 22063"/>
                <a:gd name="connsiteY18" fmla="*/ 18832 h 24782"/>
                <a:gd name="connsiteX19" fmla="*/ 6617 w 22063"/>
                <a:gd name="connsiteY19" fmla="*/ 19819 h 24782"/>
                <a:gd name="connsiteX20" fmla="*/ 8065 w 22063"/>
                <a:gd name="connsiteY20" fmla="*/ 20181 h 24782"/>
                <a:gd name="connsiteX21" fmla="*/ 13751 w 22063"/>
                <a:gd name="connsiteY21" fmla="*/ 17452 h 24782"/>
                <a:gd name="connsiteX22" fmla="*/ 16959 w 22063"/>
                <a:gd name="connsiteY22" fmla="*/ 12023 h 24782"/>
                <a:gd name="connsiteX23" fmla="*/ 17420 w 22063"/>
                <a:gd name="connsiteY23" fmla="*/ 8907 h 24782"/>
                <a:gd name="connsiteX24" fmla="*/ 16530 w 22063"/>
                <a:gd name="connsiteY24" fmla="*/ 5889 h 24782"/>
                <a:gd name="connsiteX25" fmla="*/ 15401 w 22063"/>
                <a:gd name="connsiteY25" fmla="*/ 4932 h 24782"/>
                <a:gd name="connsiteX26" fmla="*/ 13954 w 22063"/>
                <a:gd name="connsiteY26" fmla="*/ 4601 h 24782"/>
                <a:gd name="connsiteX27" fmla="*/ 13831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49" y="24782"/>
                  </a:moveTo>
                  <a:lnTo>
                    <a:pt x="7881" y="24782"/>
                  </a:lnTo>
                  <a:cubicBezTo>
                    <a:pt x="6678" y="24745"/>
                    <a:pt x="5501" y="24426"/>
                    <a:pt x="4440" y="23868"/>
                  </a:cubicBezTo>
                  <a:cubicBezTo>
                    <a:pt x="3378" y="23304"/>
                    <a:pt x="2452" y="22506"/>
                    <a:pt x="1747" y="21531"/>
                  </a:cubicBezTo>
                  <a:cubicBezTo>
                    <a:pt x="820" y="20034"/>
                    <a:pt x="244" y="18341"/>
                    <a:pt x="60" y="16593"/>
                  </a:cubicBezTo>
                  <a:cubicBezTo>
                    <a:pt x="-118" y="14839"/>
                    <a:pt x="103" y="13066"/>
                    <a:pt x="704" y="11410"/>
                  </a:cubicBezTo>
                  <a:cubicBezTo>
                    <a:pt x="1421" y="8318"/>
                    <a:pt x="3115" y="5539"/>
                    <a:pt x="5538" y="3484"/>
                  </a:cubicBezTo>
                  <a:cubicBezTo>
                    <a:pt x="7954" y="1429"/>
                    <a:pt x="10972" y="209"/>
                    <a:pt x="14138" y="0"/>
                  </a:cubicBezTo>
                  <a:cubicBezTo>
                    <a:pt x="15346" y="12"/>
                    <a:pt x="16536" y="313"/>
                    <a:pt x="17603" y="877"/>
                  </a:cubicBezTo>
                  <a:cubicBezTo>
                    <a:pt x="18671" y="1442"/>
                    <a:pt x="19585" y="2257"/>
                    <a:pt x="20272" y="3251"/>
                  </a:cubicBezTo>
                  <a:cubicBezTo>
                    <a:pt x="21216" y="4742"/>
                    <a:pt x="21805" y="6429"/>
                    <a:pt x="21996" y="8183"/>
                  </a:cubicBezTo>
                  <a:cubicBezTo>
                    <a:pt x="22186" y="9937"/>
                    <a:pt x="21977" y="11710"/>
                    <a:pt x="21376" y="13372"/>
                  </a:cubicBezTo>
                  <a:cubicBezTo>
                    <a:pt x="20591" y="16378"/>
                    <a:pt x="18922" y="19071"/>
                    <a:pt x="16579" y="21108"/>
                  </a:cubicBezTo>
                  <a:cubicBezTo>
                    <a:pt x="14236" y="23144"/>
                    <a:pt x="11334" y="24426"/>
                    <a:pt x="8249" y="24782"/>
                  </a:cubicBezTo>
                  <a:close/>
                  <a:moveTo>
                    <a:pt x="13831" y="4601"/>
                  </a:moveTo>
                  <a:cubicBezTo>
                    <a:pt x="11745" y="4962"/>
                    <a:pt x="9807" y="5919"/>
                    <a:pt x="8249" y="7355"/>
                  </a:cubicBezTo>
                  <a:cubicBezTo>
                    <a:pt x="6691" y="8790"/>
                    <a:pt x="5587" y="10649"/>
                    <a:pt x="5059" y="12698"/>
                  </a:cubicBezTo>
                  <a:cubicBezTo>
                    <a:pt x="4679" y="13691"/>
                    <a:pt x="4525" y="14753"/>
                    <a:pt x="4599" y="15814"/>
                  </a:cubicBezTo>
                  <a:cubicBezTo>
                    <a:pt x="4673" y="16875"/>
                    <a:pt x="4973" y="17906"/>
                    <a:pt x="5488" y="18832"/>
                  </a:cubicBezTo>
                  <a:cubicBezTo>
                    <a:pt x="5783" y="19243"/>
                    <a:pt x="6163" y="19580"/>
                    <a:pt x="6617" y="19819"/>
                  </a:cubicBezTo>
                  <a:cubicBezTo>
                    <a:pt x="7065" y="20053"/>
                    <a:pt x="7562" y="20175"/>
                    <a:pt x="8065" y="20181"/>
                  </a:cubicBezTo>
                  <a:cubicBezTo>
                    <a:pt x="10187" y="19856"/>
                    <a:pt x="12169" y="18906"/>
                    <a:pt x="13751" y="17452"/>
                  </a:cubicBezTo>
                  <a:cubicBezTo>
                    <a:pt x="15334" y="15998"/>
                    <a:pt x="16450" y="14109"/>
                    <a:pt x="16959" y="12023"/>
                  </a:cubicBezTo>
                  <a:cubicBezTo>
                    <a:pt x="17340" y="11029"/>
                    <a:pt x="17499" y="9968"/>
                    <a:pt x="17420" y="8907"/>
                  </a:cubicBezTo>
                  <a:cubicBezTo>
                    <a:pt x="17346" y="7852"/>
                    <a:pt x="17045" y="6821"/>
                    <a:pt x="16530" y="5889"/>
                  </a:cubicBezTo>
                  <a:cubicBezTo>
                    <a:pt x="16235" y="5484"/>
                    <a:pt x="15849" y="5153"/>
                    <a:pt x="15401" y="4932"/>
                  </a:cubicBezTo>
                  <a:cubicBezTo>
                    <a:pt x="14953" y="4705"/>
                    <a:pt x="14457" y="4594"/>
                    <a:pt x="13954" y="4601"/>
                  </a:cubicBezTo>
                  <a:lnTo>
                    <a:pt x="13831" y="4601"/>
                  </a:lnTo>
                  <a:close/>
                </a:path>
              </a:pathLst>
            </a:custGeom>
            <a:solidFill>
              <a:srgbClr val="0E0E0E"/>
            </a:solidFill>
            <a:ln w="6134" cap="flat">
              <a:noFill/>
              <a:prstDash val="solid"/>
              <a:miter/>
            </a:ln>
          </p:spPr>
          <p:txBody>
            <a:bodyPr rtlCol="0" anchor="ctr"/>
            <a:lstStyle/>
            <a:p>
              <a:endParaRPr lang="en-AU"/>
            </a:p>
          </p:txBody>
        </p:sp>
        <p:sp>
          <p:nvSpPr>
            <p:cNvPr id="598" name="Freeform: Shape 597">
              <a:extLst>
                <a:ext uri="{FF2B5EF4-FFF2-40B4-BE49-F238E27FC236}">
                  <a16:creationId xmlns:a16="http://schemas.microsoft.com/office/drawing/2014/main" id="{1479436C-5EA0-4FD9-B5E4-D754F7C8BC83}"/>
                </a:ext>
              </a:extLst>
            </p:cNvPr>
            <p:cNvSpPr/>
            <p:nvPr/>
          </p:nvSpPr>
          <p:spPr>
            <a:xfrm>
              <a:off x="5839081" y="1920976"/>
              <a:ext cx="17399" cy="20181"/>
            </a:xfrm>
            <a:custGeom>
              <a:avLst/>
              <a:gdLst>
                <a:gd name="connsiteX0" fmla="*/ 16858 w 17399"/>
                <a:gd name="connsiteY0" fmla="*/ 10428 h 20181"/>
                <a:gd name="connsiteX1" fmla="*/ 11767 w 17399"/>
                <a:gd name="connsiteY1" fmla="*/ 0 h 20181"/>
                <a:gd name="connsiteX2" fmla="*/ 4627 w 17399"/>
                <a:gd name="connsiteY2" fmla="*/ 3159 h 20181"/>
                <a:gd name="connsiteX3" fmla="*/ 541 w 17399"/>
                <a:gd name="connsiteY3" fmla="*/ 9815 h 20181"/>
                <a:gd name="connsiteX4" fmla="*/ 5633 w 17399"/>
                <a:gd name="connsiteY4" fmla="*/ 20181 h 20181"/>
                <a:gd name="connsiteX5" fmla="*/ 12779 w 17399"/>
                <a:gd name="connsiteY5" fmla="*/ 17071 h 20181"/>
                <a:gd name="connsiteX6" fmla="*/ 16858 w 17399"/>
                <a:gd name="connsiteY6" fmla="*/ 10428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99" h="20181">
                  <a:moveTo>
                    <a:pt x="16858" y="10428"/>
                  </a:moveTo>
                  <a:cubicBezTo>
                    <a:pt x="18515" y="4846"/>
                    <a:pt x="16245" y="184"/>
                    <a:pt x="11767" y="0"/>
                  </a:cubicBezTo>
                  <a:cubicBezTo>
                    <a:pt x="9123" y="307"/>
                    <a:pt x="6633" y="1405"/>
                    <a:pt x="4627" y="3159"/>
                  </a:cubicBezTo>
                  <a:cubicBezTo>
                    <a:pt x="2621" y="4913"/>
                    <a:pt x="1198" y="7232"/>
                    <a:pt x="541" y="9815"/>
                  </a:cubicBezTo>
                  <a:cubicBezTo>
                    <a:pt x="-1115" y="15335"/>
                    <a:pt x="1155" y="19997"/>
                    <a:pt x="5633" y="20181"/>
                  </a:cubicBezTo>
                  <a:cubicBezTo>
                    <a:pt x="8277" y="19899"/>
                    <a:pt x="10767" y="18813"/>
                    <a:pt x="12779" y="17071"/>
                  </a:cubicBezTo>
                  <a:cubicBezTo>
                    <a:pt x="14785" y="15323"/>
                    <a:pt x="16208" y="13004"/>
                    <a:pt x="16858" y="10428"/>
                  </a:cubicBezTo>
                  <a:close/>
                </a:path>
              </a:pathLst>
            </a:custGeom>
            <a:solidFill>
              <a:srgbClr val="161616"/>
            </a:solidFill>
            <a:ln w="6134" cap="flat">
              <a:noFill/>
              <a:prstDash val="solid"/>
              <a:miter/>
            </a:ln>
          </p:spPr>
          <p:txBody>
            <a:bodyPr rtlCol="0" anchor="ctr"/>
            <a:lstStyle/>
            <a:p>
              <a:endParaRPr lang="en-AU"/>
            </a:p>
          </p:txBody>
        </p:sp>
        <p:sp>
          <p:nvSpPr>
            <p:cNvPr id="599" name="Freeform: Shape 598">
              <a:extLst>
                <a:ext uri="{FF2B5EF4-FFF2-40B4-BE49-F238E27FC236}">
                  <a16:creationId xmlns:a16="http://schemas.microsoft.com/office/drawing/2014/main" id="{6816A95B-66A6-4F0C-96BA-94098DC64804}"/>
                </a:ext>
              </a:extLst>
            </p:cNvPr>
            <p:cNvSpPr/>
            <p:nvPr/>
          </p:nvSpPr>
          <p:spPr>
            <a:xfrm>
              <a:off x="5836774" y="1918706"/>
              <a:ext cx="22060" cy="24781"/>
            </a:xfrm>
            <a:custGeom>
              <a:avLst/>
              <a:gdLst>
                <a:gd name="connsiteX0" fmla="*/ 8246 w 22060"/>
                <a:gd name="connsiteY0" fmla="*/ 24782 h 24781"/>
                <a:gd name="connsiteX1" fmla="*/ 7878 w 22060"/>
                <a:gd name="connsiteY1" fmla="*/ 24782 h 24781"/>
                <a:gd name="connsiteX2" fmla="*/ 4437 w 22060"/>
                <a:gd name="connsiteY2" fmla="*/ 23868 h 24781"/>
                <a:gd name="connsiteX3" fmla="*/ 1744 w 22060"/>
                <a:gd name="connsiteY3" fmla="*/ 21531 h 24781"/>
                <a:gd name="connsiteX4" fmla="*/ 63 w 22060"/>
                <a:gd name="connsiteY4" fmla="*/ 16593 h 24781"/>
                <a:gd name="connsiteX5" fmla="*/ 701 w 22060"/>
                <a:gd name="connsiteY5" fmla="*/ 11409 h 24781"/>
                <a:gd name="connsiteX6" fmla="*/ 5553 w 22060"/>
                <a:gd name="connsiteY6" fmla="*/ 3509 h 24781"/>
                <a:gd name="connsiteX7" fmla="*/ 14135 w 22060"/>
                <a:gd name="connsiteY7" fmla="*/ 0 h 24781"/>
                <a:gd name="connsiteX8" fmla="*/ 17601 w 22060"/>
                <a:gd name="connsiteY8" fmla="*/ 877 h 24781"/>
                <a:gd name="connsiteX9" fmla="*/ 20269 w 22060"/>
                <a:gd name="connsiteY9" fmla="*/ 3251 h 24781"/>
                <a:gd name="connsiteX10" fmla="*/ 21993 w 22060"/>
                <a:gd name="connsiteY10" fmla="*/ 8183 h 24781"/>
                <a:gd name="connsiteX11" fmla="*/ 21373 w 22060"/>
                <a:gd name="connsiteY11" fmla="*/ 13372 h 24781"/>
                <a:gd name="connsiteX12" fmla="*/ 16576 w 22060"/>
                <a:gd name="connsiteY12" fmla="*/ 21108 h 24781"/>
                <a:gd name="connsiteX13" fmla="*/ 8246 w 22060"/>
                <a:gd name="connsiteY13" fmla="*/ 24782 h 24781"/>
                <a:gd name="connsiteX14" fmla="*/ 13828 w 22060"/>
                <a:gd name="connsiteY14" fmla="*/ 4601 h 24781"/>
                <a:gd name="connsiteX15" fmla="*/ 8246 w 22060"/>
                <a:gd name="connsiteY15" fmla="*/ 7355 h 24781"/>
                <a:gd name="connsiteX16" fmla="*/ 5056 w 22060"/>
                <a:gd name="connsiteY16" fmla="*/ 12698 h 24781"/>
                <a:gd name="connsiteX17" fmla="*/ 4596 w 22060"/>
                <a:gd name="connsiteY17" fmla="*/ 15814 h 24781"/>
                <a:gd name="connsiteX18" fmla="*/ 5486 w 22060"/>
                <a:gd name="connsiteY18" fmla="*/ 18832 h 24781"/>
                <a:gd name="connsiteX19" fmla="*/ 6614 w 22060"/>
                <a:gd name="connsiteY19" fmla="*/ 19819 h 24781"/>
                <a:gd name="connsiteX20" fmla="*/ 8062 w 22060"/>
                <a:gd name="connsiteY20" fmla="*/ 20181 h 24781"/>
                <a:gd name="connsiteX21" fmla="*/ 13626 w 22060"/>
                <a:gd name="connsiteY21" fmla="*/ 17390 h 24781"/>
                <a:gd name="connsiteX22" fmla="*/ 16772 w 22060"/>
                <a:gd name="connsiteY22" fmla="*/ 12023 h 24781"/>
                <a:gd name="connsiteX23" fmla="*/ 17239 w 22060"/>
                <a:gd name="connsiteY23" fmla="*/ 8907 h 24781"/>
                <a:gd name="connsiteX24" fmla="*/ 16343 w 22060"/>
                <a:gd name="connsiteY24" fmla="*/ 5889 h 24781"/>
                <a:gd name="connsiteX25" fmla="*/ 15215 w 22060"/>
                <a:gd name="connsiteY25" fmla="*/ 4932 h 24781"/>
                <a:gd name="connsiteX26" fmla="*/ 13767 w 22060"/>
                <a:gd name="connsiteY26" fmla="*/ 4601 h 24781"/>
                <a:gd name="connsiteX27" fmla="*/ 13828 w 22060"/>
                <a:gd name="connsiteY27" fmla="*/ 4601 h 2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0" h="24781">
                  <a:moveTo>
                    <a:pt x="8246" y="24782"/>
                  </a:moveTo>
                  <a:lnTo>
                    <a:pt x="7878" y="24782"/>
                  </a:lnTo>
                  <a:cubicBezTo>
                    <a:pt x="6676" y="24745"/>
                    <a:pt x="5498" y="24426"/>
                    <a:pt x="4437" y="23868"/>
                  </a:cubicBezTo>
                  <a:cubicBezTo>
                    <a:pt x="3376" y="23304"/>
                    <a:pt x="2455" y="22506"/>
                    <a:pt x="1744" y="21531"/>
                  </a:cubicBezTo>
                  <a:cubicBezTo>
                    <a:pt x="818" y="20034"/>
                    <a:pt x="241" y="18341"/>
                    <a:pt x="63" y="16593"/>
                  </a:cubicBezTo>
                  <a:cubicBezTo>
                    <a:pt x="-121" y="14839"/>
                    <a:pt x="100" y="13066"/>
                    <a:pt x="701" y="11409"/>
                  </a:cubicBezTo>
                  <a:cubicBezTo>
                    <a:pt x="1437" y="8324"/>
                    <a:pt x="3136" y="5558"/>
                    <a:pt x="5553" y="3509"/>
                  </a:cubicBezTo>
                  <a:cubicBezTo>
                    <a:pt x="7970" y="1454"/>
                    <a:pt x="10976" y="227"/>
                    <a:pt x="14135" y="0"/>
                  </a:cubicBezTo>
                  <a:cubicBezTo>
                    <a:pt x="15343" y="12"/>
                    <a:pt x="16533" y="313"/>
                    <a:pt x="17601" y="877"/>
                  </a:cubicBezTo>
                  <a:cubicBezTo>
                    <a:pt x="18668" y="1441"/>
                    <a:pt x="19582" y="2257"/>
                    <a:pt x="20269" y="3251"/>
                  </a:cubicBezTo>
                  <a:cubicBezTo>
                    <a:pt x="21214" y="4742"/>
                    <a:pt x="21802" y="6429"/>
                    <a:pt x="21993" y="8183"/>
                  </a:cubicBezTo>
                  <a:cubicBezTo>
                    <a:pt x="22183" y="9937"/>
                    <a:pt x="21974" y="11710"/>
                    <a:pt x="21373" y="13372"/>
                  </a:cubicBezTo>
                  <a:cubicBezTo>
                    <a:pt x="20594" y="16378"/>
                    <a:pt x="18920" y="19071"/>
                    <a:pt x="16576" y="21108"/>
                  </a:cubicBezTo>
                  <a:cubicBezTo>
                    <a:pt x="14233" y="23144"/>
                    <a:pt x="11332" y="24426"/>
                    <a:pt x="8246" y="24782"/>
                  </a:cubicBezTo>
                  <a:close/>
                  <a:moveTo>
                    <a:pt x="13828" y="4601"/>
                  </a:moveTo>
                  <a:cubicBezTo>
                    <a:pt x="11743" y="4962"/>
                    <a:pt x="9804" y="5919"/>
                    <a:pt x="8246" y="7355"/>
                  </a:cubicBezTo>
                  <a:cubicBezTo>
                    <a:pt x="6688" y="8790"/>
                    <a:pt x="5584" y="10649"/>
                    <a:pt x="5056" y="12698"/>
                  </a:cubicBezTo>
                  <a:cubicBezTo>
                    <a:pt x="4682" y="13691"/>
                    <a:pt x="4523" y="14753"/>
                    <a:pt x="4596" y="15814"/>
                  </a:cubicBezTo>
                  <a:cubicBezTo>
                    <a:pt x="4670" y="16869"/>
                    <a:pt x="4977" y="17899"/>
                    <a:pt x="5486" y="18832"/>
                  </a:cubicBezTo>
                  <a:cubicBezTo>
                    <a:pt x="5780" y="19243"/>
                    <a:pt x="6166" y="19580"/>
                    <a:pt x="6614" y="19819"/>
                  </a:cubicBezTo>
                  <a:cubicBezTo>
                    <a:pt x="7062" y="20052"/>
                    <a:pt x="7559" y="20175"/>
                    <a:pt x="8062" y="20181"/>
                  </a:cubicBezTo>
                  <a:cubicBezTo>
                    <a:pt x="10148" y="19807"/>
                    <a:pt x="12080" y="18838"/>
                    <a:pt x="13626" y="17390"/>
                  </a:cubicBezTo>
                  <a:cubicBezTo>
                    <a:pt x="15171" y="15943"/>
                    <a:pt x="16264" y="14078"/>
                    <a:pt x="16772" y="12023"/>
                  </a:cubicBezTo>
                  <a:cubicBezTo>
                    <a:pt x="17153" y="11029"/>
                    <a:pt x="17312" y="9968"/>
                    <a:pt x="17239" y="8907"/>
                  </a:cubicBezTo>
                  <a:cubicBezTo>
                    <a:pt x="17165" y="7852"/>
                    <a:pt x="16858" y="6821"/>
                    <a:pt x="16343" y="5889"/>
                  </a:cubicBezTo>
                  <a:cubicBezTo>
                    <a:pt x="16049" y="5484"/>
                    <a:pt x="15662" y="5153"/>
                    <a:pt x="15215" y="4932"/>
                  </a:cubicBezTo>
                  <a:cubicBezTo>
                    <a:pt x="14767" y="4705"/>
                    <a:pt x="14270" y="4594"/>
                    <a:pt x="13767" y="4601"/>
                  </a:cubicBezTo>
                  <a:lnTo>
                    <a:pt x="13828" y="4601"/>
                  </a:lnTo>
                  <a:close/>
                </a:path>
              </a:pathLst>
            </a:custGeom>
            <a:solidFill>
              <a:srgbClr val="0E0E0E"/>
            </a:solidFill>
            <a:ln w="6134" cap="flat">
              <a:noFill/>
              <a:prstDash val="solid"/>
              <a:miter/>
            </a:ln>
          </p:spPr>
          <p:txBody>
            <a:bodyPr rtlCol="0" anchor="ctr"/>
            <a:lstStyle/>
            <a:p>
              <a:endParaRPr lang="en-AU"/>
            </a:p>
          </p:txBody>
        </p:sp>
        <p:sp>
          <p:nvSpPr>
            <p:cNvPr id="600" name="Freeform: Shape 599">
              <a:extLst>
                <a:ext uri="{FF2B5EF4-FFF2-40B4-BE49-F238E27FC236}">
                  <a16:creationId xmlns:a16="http://schemas.microsoft.com/office/drawing/2014/main" id="{F6D07470-6F58-45B7-8B13-23BBA839B4E0}"/>
                </a:ext>
              </a:extLst>
            </p:cNvPr>
            <p:cNvSpPr/>
            <p:nvPr/>
          </p:nvSpPr>
          <p:spPr>
            <a:xfrm>
              <a:off x="5745217" y="1950169"/>
              <a:ext cx="8994" cy="6813"/>
            </a:xfrm>
            <a:custGeom>
              <a:avLst/>
              <a:gdLst>
                <a:gd name="connsiteX0" fmla="*/ 3374 w 8994"/>
                <a:gd name="connsiteY0" fmla="*/ 5 h 6813"/>
                <a:gd name="connsiteX1" fmla="*/ 0 w 8994"/>
                <a:gd name="connsiteY1" fmla="*/ 680 h 6813"/>
                <a:gd name="connsiteX2" fmla="*/ 8956 w 8994"/>
                <a:gd name="connsiteY2" fmla="*/ 6814 h 6813"/>
                <a:gd name="connsiteX3" fmla="*/ 8747 w 8994"/>
                <a:gd name="connsiteY3" fmla="*/ 4385 h 6813"/>
                <a:gd name="connsiteX4" fmla="*/ 7606 w 8994"/>
                <a:gd name="connsiteY4" fmla="*/ 2232 h 6813"/>
                <a:gd name="connsiteX5" fmla="*/ 5717 w 8994"/>
                <a:gd name="connsiteY5" fmla="*/ 686 h 6813"/>
                <a:gd name="connsiteX6" fmla="*/ 3374 w 8994"/>
                <a:gd name="connsiteY6" fmla="*/ 5 h 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94" h="6813">
                  <a:moveTo>
                    <a:pt x="3374" y="5"/>
                  </a:moveTo>
                  <a:cubicBezTo>
                    <a:pt x="2214" y="-38"/>
                    <a:pt x="1055" y="189"/>
                    <a:pt x="0" y="680"/>
                  </a:cubicBezTo>
                  <a:cubicBezTo>
                    <a:pt x="2883" y="2765"/>
                    <a:pt x="6134" y="4790"/>
                    <a:pt x="8956" y="6814"/>
                  </a:cubicBezTo>
                  <a:cubicBezTo>
                    <a:pt x="9048" y="5998"/>
                    <a:pt x="8974" y="5170"/>
                    <a:pt x="8747" y="4385"/>
                  </a:cubicBezTo>
                  <a:cubicBezTo>
                    <a:pt x="8514" y="3600"/>
                    <a:pt x="8128" y="2864"/>
                    <a:pt x="7606" y="2232"/>
                  </a:cubicBezTo>
                  <a:cubicBezTo>
                    <a:pt x="7085" y="1594"/>
                    <a:pt x="6441" y="1072"/>
                    <a:pt x="5717" y="686"/>
                  </a:cubicBezTo>
                  <a:cubicBezTo>
                    <a:pt x="4987" y="306"/>
                    <a:pt x="4190" y="73"/>
                    <a:pt x="3374" y="5"/>
                  </a:cubicBezTo>
                  <a:close/>
                </a:path>
              </a:pathLst>
            </a:custGeom>
            <a:solidFill>
              <a:srgbClr val="161616"/>
            </a:solidFill>
            <a:ln w="6134" cap="flat">
              <a:noFill/>
              <a:prstDash val="solid"/>
              <a:miter/>
            </a:ln>
          </p:spPr>
          <p:txBody>
            <a:bodyPr rtlCol="0" anchor="ctr"/>
            <a:lstStyle/>
            <a:p>
              <a:endParaRPr lang="en-AU"/>
            </a:p>
          </p:txBody>
        </p:sp>
        <p:sp>
          <p:nvSpPr>
            <p:cNvPr id="601" name="Freeform: Shape 600">
              <a:extLst>
                <a:ext uri="{FF2B5EF4-FFF2-40B4-BE49-F238E27FC236}">
                  <a16:creationId xmlns:a16="http://schemas.microsoft.com/office/drawing/2014/main" id="{A6E66293-1B9A-4189-BDE5-2301638DD3B1}"/>
                </a:ext>
              </a:extLst>
            </p:cNvPr>
            <p:cNvSpPr/>
            <p:nvPr/>
          </p:nvSpPr>
          <p:spPr>
            <a:xfrm>
              <a:off x="5742938" y="1947841"/>
              <a:ext cx="13590" cy="11350"/>
            </a:xfrm>
            <a:custGeom>
              <a:avLst/>
              <a:gdLst>
                <a:gd name="connsiteX0" fmla="*/ 11235 w 13590"/>
                <a:gd name="connsiteY0" fmla="*/ 11350 h 11350"/>
                <a:gd name="connsiteX1" fmla="*/ 10009 w 13590"/>
                <a:gd name="connsiteY1" fmla="*/ 10982 h 11350"/>
                <a:gd name="connsiteX2" fmla="*/ 930 w 13590"/>
                <a:gd name="connsiteY2" fmla="*/ 4848 h 11350"/>
                <a:gd name="connsiteX3" fmla="*/ 200 w 13590"/>
                <a:gd name="connsiteY3" fmla="*/ 3891 h 11350"/>
                <a:gd name="connsiteX4" fmla="*/ 10 w 13590"/>
                <a:gd name="connsiteY4" fmla="*/ 2701 h 11350"/>
                <a:gd name="connsiteX5" fmla="*/ 470 w 13590"/>
                <a:gd name="connsiteY5" fmla="*/ 1591 h 11350"/>
                <a:gd name="connsiteX6" fmla="*/ 1421 w 13590"/>
                <a:gd name="connsiteY6" fmla="*/ 861 h 11350"/>
                <a:gd name="connsiteX7" fmla="*/ 5715 w 13590"/>
                <a:gd name="connsiteY7" fmla="*/ 2 h 11350"/>
                <a:gd name="connsiteX8" fmla="*/ 8904 w 13590"/>
                <a:gd name="connsiteY8" fmla="*/ 830 h 11350"/>
                <a:gd name="connsiteX9" fmla="*/ 11518 w 13590"/>
                <a:gd name="connsiteY9" fmla="*/ 2830 h 11350"/>
                <a:gd name="connsiteX10" fmla="*/ 13161 w 13590"/>
                <a:gd name="connsiteY10" fmla="*/ 5689 h 11350"/>
                <a:gd name="connsiteX11" fmla="*/ 13566 w 13590"/>
                <a:gd name="connsiteY11" fmla="*/ 8958 h 11350"/>
                <a:gd name="connsiteX12" fmla="*/ 13266 w 13590"/>
                <a:gd name="connsiteY12" fmla="*/ 10154 h 11350"/>
                <a:gd name="connsiteX13" fmla="*/ 12401 w 13590"/>
                <a:gd name="connsiteY13" fmla="*/ 11044 h 11350"/>
                <a:gd name="connsiteX14" fmla="*/ 11235 w 13590"/>
                <a:gd name="connsiteY14" fmla="*/ 11350 h 1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90" h="11350">
                  <a:moveTo>
                    <a:pt x="11235" y="11350"/>
                  </a:moveTo>
                  <a:cubicBezTo>
                    <a:pt x="10800" y="11338"/>
                    <a:pt x="10377" y="11215"/>
                    <a:pt x="10009" y="10982"/>
                  </a:cubicBezTo>
                  <a:cubicBezTo>
                    <a:pt x="6696" y="8897"/>
                    <a:pt x="3874" y="6872"/>
                    <a:pt x="930" y="4848"/>
                  </a:cubicBezTo>
                  <a:cubicBezTo>
                    <a:pt x="611" y="4597"/>
                    <a:pt x="360" y="4265"/>
                    <a:pt x="200" y="3891"/>
                  </a:cubicBezTo>
                  <a:cubicBezTo>
                    <a:pt x="41" y="3517"/>
                    <a:pt x="-27" y="3106"/>
                    <a:pt x="10" y="2701"/>
                  </a:cubicBezTo>
                  <a:cubicBezTo>
                    <a:pt x="65" y="2296"/>
                    <a:pt x="225" y="1916"/>
                    <a:pt x="470" y="1591"/>
                  </a:cubicBezTo>
                  <a:cubicBezTo>
                    <a:pt x="715" y="1272"/>
                    <a:pt x="1047" y="1014"/>
                    <a:pt x="1421" y="861"/>
                  </a:cubicBezTo>
                  <a:cubicBezTo>
                    <a:pt x="2770" y="266"/>
                    <a:pt x="4236" y="-29"/>
                    <a:pt x="5715" y="2"/>
                  </a:cubicBezTo>
                  <a:cubicBezTo>
                    <a:pt x="6825" y="63"/>
                    <a:pt x="7904" y="346"/>
                    <a:pt x="8904" y="830"/>
                  </a:cubicBezTo>
                  <a:cubicBezTo>
                    <a:pt x="9898" y="1315"/>
                    <a:pt x="10787" y="1996"/>
                    <a:pt x="11518" y="2830"/>
                  </a:cubicBezTo>
                  <a:cubicBezTo>
                    <a:pt x="12254" y="3664"/>
                    <a:pt x="12812" y="4634"/>
                    <a:pt x="13161" y="5689"/>
                  </a:cubicBezTo>
                  <a:cubicBezTo>
                    <a:pt x="13511" y="6737"/>
                    <a:pt x="13652" y="7854"/>
                    <a:pt x="13566" y="8958"/>
                  </a:cubicBezTo>
                  <a:cubicBezTo>
                    <a:pt x="13572" y="9375"/>
                    <a:pt x="13468" y="9792"/>
                    <a:pt x="13266" y="10154"/>
                  </a:cubicBezTo>
                  <a:cubicBezTo>
                    <a:pt x="13057" y="10522"/>
                    <a:pt x="12763" y="10829"/>
                    <a:pt x="12401" y="11044"/>
                  </a:cubicBezTo>
                  <a:cubicBezTo>
                    <a:pt x="12045" y="11240"/>
                    <a:pt x="11640" y="11344"/>
                    <a:pt x="11235" y="11350"/>
                  </a:cubicBezTo>
                  <a:close/>
                </a:path>
              </a:pathLst>
            </a:custGeom>
            <a:solidFill>
              <a:srgbClr val="0E0E0E"/>
            </a:solidFill>
            <a:ln w="6134" cap="flat">
              <a:noFill/>
              <a:prstDash val="solid"/>
              <a:miter/>
            </a:ln>
          </p:spPr>
          <p:txBody>
            <a:bodyPr rtlCol="0" anchor="ctr"/>
            <a:lstStyle/>
            <a:p>
              <a:endParaRPr lang="en-AU"/>
            </a:p>
          </p:txBody>
        </p:sp>
        <p:sp>
          <p:nvSpPr>
            <p:cNvPr id="602" name="Freeform: Shape 601">
              <a:extLst>
                <a:ext uri="{FF2B5EF4-FFF2-40B4-BE49-F238E27FC236}">
                  <a16:creationId xmlns:a16="http://schemas.microsoft.com/office/drawing/2014/main" id="{358FFD1A-BEC6-466C-8164-7ACF9AA2A5BA}"/>
                </a:ext>
              </a:extLst>
            </p:cNvPr>
            <p:cNvSpPr/>
            <p:nvPr/>
          </p:nvSpPr>
          <p:spPr>
            <a:xfrm>
              <a:off x="5773600" y="1951585"/>
              <a:ext cx="17244" cy="19015"/>
            </a:xfrm>
            <a:custGeom>
              <a:avLst/>
              <a:gdLst>
                <a:gd name="connsiteX0" fmla="*/ 16703 w 17244"/>
                <a:gd name="connsiteY0" fmla="*/ 10367 h 19015"/>
                <a:gd name="connsiteX1" fmla="*/ 11612 w 17244"/>
                <a:gd name="connsiteY1" fmla="*/ 0 h 19015"/>
                <a:gd name="connsiteX2" fmla="*/ 4478 w 17244"/>
                <a:gd name="connsiteY2" fmla="*/ 3122 h 19015"/>
                <a:gd name="connsiteX3" fmla="*/ 387 w 17244"/>
                <a:gd name="connsiteY3" fmla="*/ 9753 h 19015"/>
                <a:gd name="connsiteX4" fmla="*/ 387 w 17244"/>
                <a:gd name="connsiteY4" fmla="*/ 15519 h 19015"/>
                <a:gd name="connsiteX5" fmla="*/ 9833 w 17244"/>
                <a:gd name="connsiteY5" fmla="*/ 19016 h 19015"/>
                <a:gd name="connsiteX6" fmla="*/ 16703 w 17244"/>
                <a:gd name="connsiteY6" fmla="*/ 10367 h 1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4" h="19015">
                  <a:moveTo>
                    <a:pt x="16703" y="10367"/>
                  </a:moveTo>
                  <a:cubicBezTo>
                    <a:pt x="18360" y="4846"/>
                    <a:pt x="16090" y="184"/>
                    <a:pt x="11612" y="0"/>
                  </a:cubicBezTo>
                  <a:cubicBezTo>
                    <a:pt x="8974" y="288"/>
                    <a:pt x="6484" y="1380"/>
                    <a:pt x="4478" y="3122"/>
                  </a:cubicBezTo>
                  <a:cubicBezTo>
                    <a:pt x="2472" y="4864"/>
                    <a:pt x="1043" y="7177"/>
                    <a:pt x="387" y="9753"/>
                  </a:cubicBezTo>
                  <a:cubicBezTo>
                    <a:pt x="-129" y="11643"/>
                    <a:pt x="-129" y="13630"/>
                    <a:pt x="387" y="15519"/>
                  </a:cubicBezTo>
                  <a:cubicBezTo>
                    <a:pt x="3454" y="16808"/>
                    <a:pt x="6521" y="17912"/>
                    <a:pt x="9833" y="19016"/>
                  </a:cubicBezTo>
                  <a:cubicBezTo>
                    <a:pt x="13158" y="17133"/>
                    <a:pt x="15624" y="14029"/>
                    <a:pt x="16703" y="10367"/>
                  </a:cubicBezTo>
                  <a:close/>
                </a:path>
              </a:pathLst>
            </a:custGeom>
            <a:solidFill>
              <a:srgbClr val="161616"/>
            </a:solidFill>
            <a:ln w="6134" cap="flat">
              <a:noFill/>
              <a:prstDash val="solid"/>
              <a:miter/>
            </a:ln>
          </p:spPr>
          <p:txBody>
            <a:bodyPr rtlCol="0" anchor="ctr"/>
            <a:lstStyle/>
            <a:p>
              <a:endParaRPr lang="en-AU"/>
            </a:p>
          </p:txBody>
        </p:sp>
        <p:sp>
          <p:nvSpPr>
            <p:cNvPr id="603" name="Freeform: Shape 602">
              <a:extLst>
                <a:ext uri="{FF2B5EF4-FFF2-40B4-BE49-F238E27FC236}">
                  <a16:creationId xmlns:a16="http://schemas.microsoft.com/office/drawing/2014/main" id="{63F3C8C8-11F5-43D8-9ECE-D609312C11BF}"/>
                </a:ext>
              </a:extLst>
            </p:cNvPr>
            <p:cNvSpPr/>
            <p:nvPr/>
          </p:nvSpPr>
          <p:spPr>
            <a:xfrm>
              <a:off x="5771267" y="1949377"/>
              <a:ext cx="21864" cy="23539"/>
            </a:xfrm>
            <a:custGeom>
              <a:avLst/>
              <a:gdLst>
                <a:gd name="connsiteX0" fmla="*/ 12166 w 21864"/>
                <a:gd name="connsiteY0" fmla="*/ 23494 h 23539"/>
                <a:gd name="connsiteX1" fmla="*/ 11429 w 21864"/>
                <a:gd name="connsiteY1" fmla="*/ 23494 h 23539"/>
                <a:gd name="connsiteX2" fmla="*/ 1860 w 21864"/>
                <a:gd name="connsiteY2" fmla="*/ 19936 h 23539"/>
                <a:gd name="connsiteX3" fmla="*/ 989 w 21864"/>
                <a:gd name="connsiteY3" fmla="*/ 19341 h 23539"/>
                <a:gd name="connsiteX4" fmla="*/ 511 w 21864"/>
                <a:gd name="connsiteY4" fmla="*/ 18403 h 23539"/>
                <a:gd name="connsiteX5" fmla="*/ 511 w 21864"/>
                <a:gd name="connsiteY5" fmla="*/ 11409 h 23539"/>
                <a:gd name="connsiteX6" fmla="*/ 5381 w 21864"/>
                <a:gd name="connsiteY6" fmla="*/ 3527 h 23539"/>
                <a:gd name="connsiteX7" fmla="*/ 13944 w 21864"/>
                <a:gd name="connsiteY7" fmla="*/ 0 h 23539"/>
                <a:gd name="connsiteX8" fmla="*/ 17386 w 21864"/>
                <a:gd name="connsiteY8" fmla="*/ 920 h 23539"/>
                <a:gd name="connsiteX9" fmla="*/ 20079 w 21864"/>
                <a:gd name="connsiteY9" fmla="*/ 3251 h 23539"/>
                <a:gd name="connsiteX10" fmla="*/ 21796 w 21864"/>
                <a:gd name="connsiteY10" fmla="*/ 8183 h 23539"/>
                <a:gd name="connsiteX11" fmla="*/ 21183 w 21864"/>
                <a:gd name="connsiteY11" fmla="*/ 13372 h 23539"/>
                <a:gd name="connsiteX12" fmla="*/ 13024 w 21864"/>
                <a:gd name="connsiteY12" fmla="*/ 23371 h 23539"/>
                <a:gd name="connsiteX13" fmla="*/ 12166 w 21864"/>
                <a:gd name="connsiteY13" fmla="*/ 23494 h 23539"/>
                <a:gd name="connsiteX14" fmla="*/ 4743 w 21864"/>
                <a:gd name="connsiteY14" fmla="*/ 16071 h 23539"/>
                <a:gd name="connsiteX15" fmla="*/ 11920 w 21864"/>
                <a:gd name="connsiteY15" fmla="*/ 18709 h 23539"/>
                <a:gd name="connsiteX16" fmla="*/ 16950 w 21864"/>
                <a:gd name="connsiteY16" fmla="*/ 11962 h 23539"/>
                <a:gd name="connsiteX17" fmla="*/ 17410 w 21864"/>
                <a:gd name="connsiteY17" fmla="*/ 8845 h 23539"/>
                <a:gd name="connsiteX18" fmla="*/ 16521 w 21864"/>
                <a:gd name="connsiteY18" fmla="*/ 5827 h 23539"/>
                <a:gd name="connsiteX19" fmla="*/ 15423 w 21864"/>
                <a:gd name="connsiteY19" fmla="*/ 4858 h 23539"/>
                <a:gd name="connsiteX20" fmla="*/ 14006 w 21864"/>
                <a:gd name="connsiteY20" fmla="*/ 4478 h 23539"/>
                <a:gd name="connsiteX21" fmla="*/ 8301 w 21864"/>
                <a:gd name="connsiteY21" fmla="*/ 7208 h 23539"/>
                <a:gd name="connsiteX22" fmla="*/ 5050 w 21864"/>
                <a:gd name="connsiteY22" fmla="*/ 12636 h 23539"/>
                <a:gd name="connsiteX23" fmla="*/ 4743 w 21864"/>
                <a:gd name="connsiteY23" fmla="*/ 16071 h 2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864" h="23539">
                  <a:moveTo>
                    <a:pt x="12166" y="23494"/>
                  </a:moveTo>
                  <a:cubicBezTo>
                    <a:pt x="11926" y="23555"/>
                    <a:pt x="11669" y="23555"/>
                    <a:pt x="11429" y="23494"/>
                  </a:cubicBezTo>
                  <a:cubicBezTo>
                    <a:pt x="8178" y="22390"/>
                    <a:pt x="4989" y="21286"/>
                    <a:pt x="1860" y="19936"/>
                  </a:cubicBezTo>
                  <a:cubicBezTo>
                    <a:pt x="1523" y="19813"/>
                    <a:pt x="1228" y="19611"/>
                    <a:pt x="989" y="19341"/>
                  </a:cubicBezTo>
                  <a:cubicBezTo>
                    <a:pt x="756" y="19071"/>
                    <a:pt x="590" y="18752"/>
                    <a:pt x="511" y="18403"/>
                  </a:cubicBezTo>
                  <a:cubicBezTo>
                    <a:pt x="-170" y="16121"/>
                    <a:pt x="-170" y="13691"/>
                    <a:pt x="511" y="11409"/>
                  </a:cubicBezTo>
                  <a:cubicBezTo>
                    <a:pt x="1265" y="8336"/>
                    <a:pt x="2964" y="5576"/>
                    <a:pt x="5381" y="3527"/>
                  </a:cubicBezTo>
                  <a:cubicBezTo>
                    <a:pt x="7792" y="1478"/>
                    <a:pt x="10792" y="245"/>
                    <a:pt x="13944" y="0"/>
                  </a:cubicBezTo>
                  <a:cubicBezTo>
                    <a:pt x="15147" y="43"/>
                    <a:pt x="16325" y="356"/>
                    <a:pt x="17386" y="920"/>
                  </a:cubicBezTo>
                  <a:cubicBezTo>
                    <a:pt x="18447" y="1478"/>
                    <a:pt x="19373" y="2276"/>
                    <a:pt x="20079" y="3251"/>
                  </a:cubicBezTo>
                  <a:cubicBezTo>
                    <a:pt x="21017" y="4748"/>
                    <a:pt x="21600" y="6435"/>
                    <a:pt x="21796" y="8183"/>
                  </a:cubicBezTo>
                  <a:cubicBezTo>
                    <a:pt x="21986" y="9937"/>
                    <a:pt x="21778" y="11710"/>
                    <a:pt x="21183" y="13372"/>
                  </a:cubicBezTo>
                  <a:cubicBezTo>
                    <a:pt x="19876" y="17648"/>
                    <a:pt x="16950" y="21237"/>
                    <a:pt x="13024" y="23371"/>
                  </a:cubicBezTo>
                  <a:cubicBezTo>
                    <a:pt x="12748" y="23475"/>
                    <a:pt x="12460" y="23518"/>
                    <a:pt x="12166" y="23494"/>
                  </a:cubicBezTo>
                  <a:close/>
                  <a:moveTo>
                    <a:pt x="4743" y="16071"/>
                  </a:moveTo>
                  <a:cubicBezTo>
                    <a:pt x="7074" y="16992"/>
                    <a:pt x="9467" y="17850"/>
                    <a:pt x="11920" y="18709"/>
                  </a:cubicBezTo>
                  <a:cubicBezTo>
                    <a:pt x="14300" y="17084"/>
                    <a:pt x="16073" y="14710"/>
                    <a:pt x="16950" y="11962"/>
                  </a:cubicBezTo>
                  <a:cubicBezTo>
                    <a:pt x="17331" y="10968"/>
                    <a:pt x="17484" y="9907"/>
                    <a:pt x="17410" y="8845"/>
                  </a:cubicBezTo>
                  <a:cubicBezTo>
                    <a:pt x="17337" y="7790"/>
                    <a:pt x="17036" y="6760"/>
                    <a:pt x="16521" y="5827"/>
                  </a:cubicBezTo>
                  <a:cubicBezTo>
                    <a:pt x="16233" y="5423"/>
                    <a:pt x="15858" y="5091"/>
                    <a:pt x="15423" y="4858"/>
                  </a:cubicBezTo>
                  <a:cubicBezTo>
                    <a:pt x="14987" y="4619"/>
                    <a:pt x="14503" y="4490"/>
                    <a:pt x="14006" y="4478"/>
                  </a:cubicBezTo>
                  <a:cubicBezTo>
                    <a:pt x="11877" y="4809"/>
                    <a:pt x="9896" y="5760"/>
                    <a:pt x="8301" y="7208"/>
                  </a:cubicBezTo>
                  <a:cubicBezTo>
                    <a:pt x="6706" y="8661"/>
                    <a:pt x="5578" y="10551"/>
                    <a:pt x="5050" y="12636"/>
                  </a:cubicBezTo>
                  <a:cubicBezTo>
                    <a:pt x="4737" y="13753"/>
                    <a:pt x="4633" y="14918"/>
                    <a:pt x="4743" y="16071"/>
                  </a:cubicBezTo>
                  <a:close/>
                </a:path>
              </a:pathLst>
            </a:custGeom>
            <a:solidFill>
              <a:srgbClr val="0E0E0E"/>
            </a:solidFill>
            <a:ln w="6134" cap="flat">
              <a:noFill/>
              <a:prstDash val="solid"/>
              <a:miter/>
            </a:ln>
          </p:spPr>
          <p:txBody>
            <a:bodyPr rtlCol="0" anchor="ctr"/>
            <a:lstStyle/>
            <a:p>
              <a:endParaRPr lang="en-AU"/>
            </a:p>
          </p:txBody>
        </p:sp>
        <p:sp>
          <p:nvSpPr>
            <p:cNvPr id="604" name="Freeform: Shape 603">
              <a:extLst>
                <a:ext uri="{FF2B5EF4-FFF2-40B4-BE49-F238E27FC236}">
                  <a16:creationId xmlns:a16="http://schemas.microsoft.com/office/drawing/2014/main" id="{260B7223-9EA3-439F-90E0-4D18F875D1F0}"/>
                </a:ext>
              </a:extLst>
            </p:cNvPr>
            <p:cNvSpPr/>
            <p:nvPr/>
          </p:nvSpPr>
          <p:spPr>
            <a:xfrm>
              <a:off x="5810311" y="1952996"/>
              <a:ext cx="17370" cy="20181"/>
            </a:xfrm>
            <a:custGeom>
              <a:avLst/>
              <a:gdLst>
                <a:gd name="connsiteX0" fmla="*/ 11767 w 17370"/>
                <a:gd name="connsiteY0" fmla="*/ 0 h 20181"/>
                <a:gd name="connsiteX1" fmla="*/ 4633 w 17370"/>
                <a:gd name="connsiteY1" fmla="*/ 3122 h 20181"/>
                <a:gd name="connsiteX2" fmla="*/ 541 w 17370"/>
                <a:gd name="connsiteY2" fmla="*/ 9753 h 20181"/>
                <a:gd name="connsiteX3" fmla="*/ 5633 w 17370"/>
                <a:gd name="connsiteY3" fmla="*/ 20181 h 20181"/>
                <a:gd name="connsiteX4" fmla="*/ 12748 w 17370"/>
                <a:gd name="connsiteY4" fmla="*/ 17016 h 20181"/>
                <a:gd name="connsiteX5" fmla="*/ 16797 w 17370"/>
                <a:gd name="connsiteY5" fmla="*/ 10367 h 20181"/>
                <a:gd name="connsiteX6" fmla="*/ 11767 w 17370"/>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1767" y="0"/>
                  </a:moveTo>
                  <a:cubicBezTo>
                    <a:pt x="9129" y="288"/>
                    <a:pt x="6639" y="1380"/>
                    <a:pt x="4633" y="3122"/>
                  </a:cubicBezTo>
                  <a:cubicBezTo>
                    <a:pt x="2627" y="4864"/>
                    <a:pt x="1198" y="7177"/>
                    <a:pt x="541" y="9753"/>
                  </a:cubicBezTo>
                  <a:cubicBezTo>
                    <a:pt x="-1115" y="15335"/>
                    <a:pt x="1155" y="19997"/>
                    <a:pt x="5633" y="20181"/>
                  </a:cubicBezTo>
                  <a:cubicBezTo>
                    <a:pt x="8271" y="19875"/>
                    <a:pt x="10755" y="18771"/>
                    <a:pt x="12748" y="17016"/>
                  </a:cubicBezTo>
                  <a:cubicBezTo>
                    <a:pt x="14742" y="15262"/>
                    <a:pt x="16153" y="12943"/>
                    <a:pt x="16797" y="10367"/>
                  </a:cubicBezTo>
                  <a:cubicBezTo>
                    <a:pt x="18515" y="4846"/>
                    <a:pt x="16245" y="184"/>
                    <a:pt x="11767" y="0"/>
                  </a:cubicBezTo>
                  <a:close/>
                </a:path>
              </a:pathLst>
            </a:custGeom>
            <a:solidFill>
              <a:srgbClr val="161616"/>
            </a:solidFill>
            <a:ln w="6134" cap="flat">
              <a:noFill/>
              <a:prstDash val="solid"/>
              <a:miter/>
            </a:ln>
          </p:spPr>
          <p:txBody>
            <a:bodyPr rtlCol="0" anchor="ctr"/>
            <a:lstStyle/>
            <a:p>
              <a:endParaRPr lang="en-AU"/>
            </a:p>
          </p:txBody>
        </p:sp>
        <p:sp>
          <p:nvSpPr>
            <p:cNvPr id="605" name="Freeform: Shape 604">
              <a:extLst>
                <a:ext uri="{FF2B5EF4-FFF2-40B4-BE49-F238E27FC236}">
                  <a16:creationId xmlns:a16="http://schemas.microsoft.com/office/drawing/2014/main" id="{3C542DC7-3215-4C02-A064-8AA51B1F1AC7}"/>
                </a:ext>
              </a:extLst>
            </p:cNvPr>
            <p:cNvSpPr/>
            <p:nvPr/>
          </p:nvSpPr>
          <p:spPr>
            <a:xfrm>
              <a:off x="5807996" y="1950849"/>
              <a:ext cx="22063" cy="24782"/>
            </a:xfrm>
            <a:custGeom>
              <a:avLst/>
              <a:gdLst>
                <a:gd name="connsiteX0" fmla="*/ 8255 w 22063"/>
                <a:gd name="connsiteY0" fmla="*/ 24782 h 24782"/>
                <a:gd name="connsiteX1" fmla="*/ 7887 w 22063"/>
                <a:gd name="connsiteY1" fmla="*/ 24782 h 24782"/>
                <a:gd name="connsiteX2" fmla="*/ 4421 w 22063"/>
                <a:gd name="connsiteY2" fmla="*/ 23905 h 24782"/>
                <a:gd name="connsiteX3" fmla="*/ 1753 w 22063"/>
                <a:gd name="connsiteY3" fmla="*/ 21531 h 24782"/>
                <a:gd name="connsiteX4" fmla="*/ 60 w 22063"/>
                <a:gd name="connsiteY4" fmla="*/ 16593 h 24782"/>
                <a:gd name="connsiteX5" fmla="*/ 710 w 22063"/>
                <a:gd name="connsiteY5" fmla="*/ 11410 h 24782"/>
                <a:gd name="connsiteX6" fmla="*/ 5568 w 22063"/>
                <a:gd name="connsiteY6" fmla="*/ 3521 h 24782"/>
                <a:gd name="connsiteX7" fmla="*/ 14143 w 22063"/>
                <a:gd name="connsiteY7" fmla="*/ 0 h 24782"/>
                <a:gd name="connsiteX8" fmla="*/ 17585 w 22063"/>
                <a:gd name="connsiteY8" fmla="*/ 920 h 24782"/>
                <a:gd name="connsiteX9" fmla="*/ 20278 w 22063"/>
                <a:gd name="connsiteY9" fmla="*/ 3251 h 24782"/>
                <a:gd name="connsiteX10" fmla="*/ 21995 w 22063"/>
                <a:gd name="connsiteY10" fmla="*/ 8183 h 24782"/>
                <a:gd name="connsiteX11" fmla="*/ 21382 w 22063"/>
                <a:gd name="connsiteY11" fmla="*/ 13372 h 24782"/>
                <a:gd name="connsiteX12" fmla="*/ 16603 w 22063"/>
                <a:gd name="connsiteY12" fmla="*/ 21126 h 24782"/>
                <a:gd name="connsiteX13" fmla="*/ 8255 w 22063"/>
                <a:gd name="connsiteY13" fmla="*/ 24782 h 24782"/>
                <a:gd name="connsiteX14" fmla="*/ 13837 w 22063"/>
                <a:gd name="connsiteY14" fmla="*/ 4601 h 24782"/>
                <a:gd name="connsiteX15" fmla="*/ 8243 w 22063"/>
                <a:gd name="connsiteY15" fmla="*/ 7379 h 24782"/>
                <a:gd name="connsiteX16" fmla="*/ 5065 w 22063"/>
                <a:gd name="connsiteY16" fmla="*/ 12759 h 24782"/>
                <a:gd name="connsiteX17" fmla="*/ 4605 w 22063"/>
                <a:gd name="connsiteY17" fmla="*/ 15875 h 24782"/>
                <a:gd name="connsiteX18" fmla="*/ 5494 w 22063"/>
                <a:gd name="connsiteY18" fmla="*/ 18893 h 24782"/>
                <a:gd name="connsiteX19" fmla="*/ 6623 w 22063"/>
                <a:gd name="connsiteY19" fmla="*/ 19850 h 24782"/>
                <a:gd name="connsiteX20" fmla="*/ 8071 w 22063"/>
                <a:gd name="connsiteY20" fmla="*/ 20181 h 24782"/>
                <a:gd name="connsiteX21" fmla="*/ 13726 w 22063"/>
                <a:gd name="connsiteY21" fmla="*/ 17458 h 24782"/>
                <a:gd name="connsiteX22" fmla="*/ 16965 w 22063"/>
                <a:gd name="connsiteY22" fmla="*/ 12084 h 24782"/>
                <a:gd name="connsiteX23" fmla="*/ 17425 w 22063"/>
                <a:gd name="connsiteY23" fmla="*/ 8968 h 24782"/>
                <a:gd name="connsiteX24" fmla="*/ 16536 w 22063"/>
                <a:gd name="connsiteY24" fmla="*/ 5950 h 24782"/>
                <a:gd name="connsiteX25" fmla="*/ 15438 w 22063"/>
                <a:gd name="connsiteY25" fmla="*/ 4981 h 24782"/>
                <a:gd name="connsiteX26" fmla="*/ 14021 w 22063"/>
                <a:gd name="connsiteY26" fmla="*/ 4601 h 24782"/>
                <a:gd name="connsiteX27" fmla="*/ 13837 w 22063"/>
                <a:gd name="connsiteY27" fmla="*/ 4601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63" h="24782">
                  <a:moveTo>
                    <a:pt x="8255" y="24782"/>
                  </a:moveTo>
                  <a:lnTo>
                    <a:pt x="7887" y="24782"/>
                  </a:lnTo>
                  <a:cubicBezTo>
                    <a:pt x="6678" y="24770"/>
                    <a:pt x="5488" y="24469"/>
                    <a:pt x="4421" y="23905"/>
                  </a:cubicBezTo>
                  <a:cubicBezTo>
                    <a:pt x="3354" y="23340"/>
                    <a:pt x="2440" y="22525"/>
                    <a:pt x="1753" y="21531"/>
                  </a:cubicBezTo>
                  <a:cubicBezTo>
                    <a:pt x="820" y="20034"/>
                    <a:pt x="244" y="18347"/>
                    <a:pt x="60" y="16593"/>
                  </a:cubicBezTo>
                  <a:cubicBezTo>
                    <a:pt x="-118" y="14839"/>
                    <a:pt x="102" y="13066"/>
                    <a:pt x="710" y="11410"/>
                  </a:cubicBezTo>
                  <a:cubicBezTo>
                    <a:pt x="1452" y="8330"/>
                    <a:pt x="3157" y="5570"/>
                    <a:pt x="5568" y="3521"/>
                  </a:cubicBezTo>
                  <a:cubicBezTo>
                    <a:pt x="7985" y="1466"/>
                    <a:pt x="10985" y="233"/>
                    <a:pt x="14143" y="0"/>
                  </a:cubicBezTo>
                  <a:cubicBezTo>
                    <a:pt x="15346" y="43"/>
                    <a:pt x="16524" y="356"/>
                    <a:pt x="17585" y="920"/>
                  </a:cubicBezTo>
                  <a:cubicBezTo>
                    <a:pt x="18646" y="1478"/>
                    <a:pt x="19572" y="2276"/>
                    <a:pt x="20278" y="3251"/>
                  </a:cubicBezTo>
                  <a:cubicBezTo>
                    <a:pt x="21216" y="4748"/>
                    <a:pt x="21799" y="6435"/>
                    <a:pt x="21995" y="8183"/>
                  </a:cubicBezTo>
                  <a:cubicBezTo>
                    <a:pt x="22186" y="9937"/>
                    <a:pt x="21977" y="11710"/>
                    <a:pt x="21382" y="13372"/>
                  </a:cubicBezTo>
                  <a:cubicBezTo>
                    <a:pt x="20615" y="16384"/>
                    <a:pt x="18947" y="19090"/>
                    <a:pt x="16603" y="21126"/>
                  </a:cubicBezTo>
                  <a:cubicBezTo>
                    <a:pt x="14254" y="23169"/>
                    <a:pt x="11340" y="24445"/>
                    <a:pt x="8255" y="24782"/>
                  </a:cubicBezTo>
                  <a:close/>
                  <a:moveTo>
                    <a:pt x="13837" y="4601"/>
                  </a:moveTo>
                  <a:cubicBezTo>
                    <a:pt x="11739" y="4962"/>
                    <a:pt x="9794" y="5932"/>
                    <a:pt x="8243" y="7379"/>
                  </a:cubicBezTo>
                  <a:cubicBezTo>
                    <a:pt x="6684" y="8827"/>
                    <a:pt x="5580" y="10698"/>
                    <a:pt x="5065" y="12759"/>
                  </a:cubicBezTo>
                  <a:cubicBezTo>
                    <a:pt x="4685" y="13753"/>
                    <a:pt x="4525" y="14814"/>
                    <a:pt x="4605" y="15875"/>
                  </a:cubicBezTo>
                  <a:cubicBezTo>
                    <a:pt x="4679" y="16930"/>
                    <a:pt x="4979" y="17961"/>
                    <a:pt x="5494" y="18893"/>
                  </a:cubicBezTo>
                  <a:cubicBezTo>
                    <a:pt x="5789" y="19298"/>
                    <a:pt x="6175" y="19629"/>
                    <a:pt x="6623" y="19850"/>
                  </a:cubicBezTo>
                  <a:cubicBezTo>
                    <a:pt x="7071" y="20077"/>
                    <a:pt x="7568" y="20188"/>
                    <a:pt x="8071" y="20181"/>
                  </a:cubicBezTo>
                  <a:cubicBezTo>
                    <a:pt x="10181" y="19844"/>
                    <a:pt x="12144" y="18899"/>
                    <a:pt x="13726" y="17458"/>
                  </a:cubicBezTo>
                  <a:cubicBezTo>
                    <a:pt x="15303" y="16022"/>
                    <a:pt x="16432" y="14152"/>
                    <a:pt x="16965" y="12084"/>
                  </a:cubicBezTo>
                  <a:cubicBezTo>
                    <a:pt x="17346" y="11091"/>
                    <a:pt x="17505" y="10029"/>
                    <a:pt x="17425" y="8968"/>
                  </a:cubicBezTo>
                  <a:cubicBezTo>
                    <a:pt x="17352" y="7913"/>
                    <a:pt x="17051" y="6883"/>
                    <a:pt x="16536" y="5950"/>
                  </a:cubicBezTo>
                  <a:cubicBezTo>
                    <a:pt x="16248" y="5545"/>
                    <a:pt x="15874" y="5214"/>
                    <a:pt x="15438" y="4981"/>
                  </a:cubicBezTo>
                  <a:cubicBezTo>
                    <a:pt x="15002" y="4742"/>
                    <a:pt x="14518" y="4613"/>
                    <a:pt x="14021" y="4601"/>
                  </a:cubicBezTo>
                  <a:lnTo>
                    <a:pt x="13837" y="4601"/>
                  </a:lnTo>
                  <a:close/>
                </a:path>
              </a:pathLst>
            </a:custGeom>
            <a:solidFill>
              <a:srgbClr val="0E0E0E"/>
            </a:solidFill>
            <a:ln w="6134" cap="flat">
              <a:noFill/>
              <a:prstDash val="solid"/>
              <a:miter/>
            </a:ln>
          </p:spPr>
          <p:txBody>
            <a:bodyPr rtlCol="0" anchor="ctr"/>
            <a:lstStyle/>
            <a:p>
              <a:endParaRPr lang="en-AU"/>
            </a:p>
          </p:txBody>
        </p:sp>
        <p:sp>
          <p:nvSpPr>
            <p:cNvPr id="606" name="Freeform: Shape 605">
              <a:extLst>
                <a:ext uri="{FF2B5EF4-FFF2-40B4-BE49-F238E27FC236}">
                  <a16:creationId xmlns:a16="http://schemas.microsoft.com/office/drawing/2014/main" id="{3BA925DA-D9ED-475E-A80D-ED12E3F87775}"/>
                </a:ext>
              </a:extLst>
            </p:cNvPr>
            <p:cNvSpPr/>
            <p:nvPr/>
          </p:nvSpPr>
          <p:spPr>
            <a:xfrm>
              <a:off x="5847084" y="1954407"/>
              <a:ext cx="17370" cy="20181"/>
            </a:xfrm>
            <a:custGeom>
              <a:avLst/>
              <a:gdLst>
                <a:gd name="connsiteX0" fmla="*/ 11738 w 17370"/>
                <a:gd name="connsiteY0" fmla="*/ 0 h 20181"/>
                <a:gd name="connsiteX1" fmla="*/ 4610 w 17370"/>
                <a:gd name="connsiteY1" fmla="*/ 3110 h 20181"/>
                <a:gd name="connsiteX2" fmla="*/ 574 w 17370"/>
                <a:gd name="connsiteY2" fmla="*/ 9753 h 20181"/>
                <a:gd name="connsiteX3" fmla="*/ 5604 w 17370"/>
                <a:gd name="connsiteY3" fmla="*/ 20181 h 20181"/>
                <a:gd name="connsiteX4" fmla="*/ 12756 w 17370"/>
                <a:gd name="connsiteY4" fmla="*/ 17035 h 20181"/>
                <a:gd name="connsiteX5" fmla="*/ 16830 w 17370"/>
                <a:gd name="connsiteY5" fmla="*/ 10367 h 20181"/>
                <a:gd name="connsiteX6" fmla="*/ 11738 w 17370"/>
                <a:gd name="connsiteY6" fmla="*/ 0 h 2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0" h="20181">
                  <a:moveTo>
                    <a:pt x="11738" y="0"/>
                  </a:moveTo>
                  <a:cubicBezTo>
                    <a:pt x="9101" y="276"/>
                    <a:pt x="6610" y="1362"/>
                    <a:pt x="4610" y="3110"/>
                  </a:cubicBezTo>
                  <a:cubicBezTo>
                    <a:pt x="2617" y="4858"/>
                    <a:pt x="1206" y="7177"/>
                    <a:pt x="574" y="9753"/>
                  </a:cubicBezTo>
                  <a:cubicBezTo>
                    <a:pt x="-1144" y="15335"/>
                    <a:pt x="1126" y="19997"/>
                    <a:pt x="5604" y="20181"/>
                  </a:cubicBezTo>
                  <a:cubicBezTo>
                    <a:pt x="8254" y="19887"/>
                    <a:pt x="10751" y="18789"/>
                    <a:pt x="12756" y="17035"/>
                  </a:cubicBezTo>
                  <a:cubicBezTo>
                    <a:pt x="14762" y="15280"/>
                    <a:pt x="16186" y="12955"/>
                    <a:pt x="16830" y="10367"/>
                  </a:cubicBezTo>
                  <a:cubicBezTo>
                    <a:pt x="18486" y="4846"/>
                    <a:pt x="16216" y="184"/>
                    <a:pt x="11738" y="0"/>
                  </a:cubicBezTo>
                  <a:close/>
                </a:path>
              </a:pathLst>
            </a:custGeom>
            <a:solidFill>
              <a:srgbClr val="161616"/>
            </a:solidFill>
            <a:ln w="6134" cap="flat">
              <a:noFill/>
              <a:prstDash val="solid"/>
              <a:miter/>
            </a:ln>
          </p:spPr>
          <p:txBody>
            <a:bodyPr rtlCol="0" anchor="ctr"/>
            <a:lstStyle/>
            <a:p>
              <a:endParaRPr lang="en-AU"/>
            </a:p>
          </p:txBody>
        </p:sp>
        <p:sp>
          <p:nvSpPr>
            <p:cNvPr id="607" name="Freeform: Shape 606">
              <a:extLst>
                <a:ext uri="{FF2B5EF4-FFF2-40B4-BE49-F238E27FC236}">
                  <a16:creationId xmlns:a16="http://schemas.microsoft.com/office/drawing/2014/main" id="{AD8AE505-FCA5-43B2-A4F2-61970CEF2341}"/>
                </a:ext>
              </a:extLst>
            </p:cNvPr>
            <p:cNvSpPr/>
            <p:nvPr/>
          </p:nvSpPr>
          <p:spPr>
            <a:xfrm>
              <a:off x="5844751" y="1951953"/>
              <a:ext cx="22174" cy="24904"/>
            </a:xfrm>
            <a:custGeom>
              <a:avLst/>
              <a:gdLst>
                <a:gd name="connsiteX0" fmla="*/ 8243 w 22174"/>
                <a:gd name="connsiteY0" fmla="*/ 24905 h 24904"/>
                <a:gd name="connsiteX1" fmla="*/ 7875 w 22174"/>
                <a:gd name="connsiteY1" fmla="*/ 24905 h 24904"/>
                <a:gd name="connsiteX2" fmla="*/ 4409 w 22174"/>
                <a:gd name="connsiteY2" fmla="*/ 24028 h 24904"/>
                <a:gd name="connsiteX3" fmla="*/ 1741 w 22174"/>
                <a:gd name="connsiteY3" fmla="*/ 21654 h 24904"/>
                <a:gd name="connsiteX4" fmla="*/ 54 w 22174"/>
                <a:gd name="connsiteY4" fmla="*/ 16648 h 24904"/>
                <a:gd name="connsiteX5" fmla="*/ 759 w 22174"/>
                <a:gd name="connsiteY5" fmla="*/ 11410 h 24904"/>
                <a:gd name="connsiteX6" fmla="*/ 5642 w 22174"/>
                <a:gd name="connsiteY6" fmla="*/ 3503 h 24904"/>
                <a:gd name="connsiteX7" fmla="*/ 14255 w 22174"/>
                <a:gd name="connsiteY7" fmla="*/ 0 h 24904"/>
                <a:gd name="connsiteX8" fmla="*/ 17702 w 22174"/>
                <a:gd name="connsiteY8" fmla="*/ 902 h 24904"/>
                <a:gd name="connsiteX9" fmla="*/ 20389 w 22174"/>
                <a:gd name="connsiteY9" fmla="*/ 3251 h 24904"/>
                <a:gd name="connsiteX10" fmla="*/ 22107 w 22174"/>
                <a:gd name="connsiteY10" fmla="*/ 8183 h 24904"/>
                <a:gd name="connsiteX11" fmla="*/ 21493 w 22174"/>
                <a:gd name="connsiteY11" fmla="*/ 13373 h 24904"/>
                <a:gd name="connsiteX12" fmla="*/ 16690 w 22174"/>
                <a:gd name="connsiteY12" fmla="*/ 21237 h 24904"/>
                <a:gd name="connsiteX13" fmla="*/ 8243 w 22174"/>
                <a:gd name="connsiteY13" fmla="*/ 24905 h 24904"/>
                <a:gd name="connsiteX14" fmla="*/ 13825 w 22174"/>
                <a:gd name="connsiteY14" fmla="*/ 4723 h 24904"/>
                <a:gd name="connsiteX15" fmla="*/ 8231 w 22174"/>
                <a:gd name="connsiteY15" fmla="*/ 7502 h 24904"/>
                <a:gd name="connsiteX16" fmla="*/ 5053 w 22174"/>
                <a:gd name="connsiteY16" fmla="*/ 12882 h 24904"/>
                <a:gd name="connsiteX17" fmla="*/ 4593 w 22174"/>
                <a:gd name="connsiteY17" fmla="*/ 15998 h 24904"/>
                <a:gd name="connsiteX18" fmla="*/ 5483 w 22174"/>
                <a:gd name="connsiteY18" fmla="*/ 19016 h 24904"/>
                <a:gd name="connsiteX19" fmla="*/ 6612 w 22174"/>
                <a:gd name="connsiteY19" fmla="*/ 19973 h 24904"/>
                <a:gd name="connsiteX20" fmla="*/ 8059 w 22174"/>
                <a:gd name="connsiteY20" fmla="*/ 20304 h 24904"/>
                <a:gd name="connsiteX21" fmla="*/ 13764 w 22174"/>
                <a:gd name="connsiteY21" fmla="*/ 17636 h 24904"/>
                <a:gd name="connsiteX22" fmla="*/ 16954 w 22174"/>
                <a:gd name="connsiteY22" fmla="*/ 12207 h 24904"/>
                <a:gd name="connsiteX23" fmla="*/ 17420 w 22174"/>
                <a:gd name="connsiteY23" fmla="*/ 9091 h 24904"/>
                <a:gd name="connsiteX24" fmla="*/ 16524 w 22174"/>
                <a:gd name="connsiteY24" fmla="*/ 6073 h 24904"/>
                <a:gd name="connsiteX25" fmla="*/ 15426 w 22174"/>
                <a:gd name="connsiteY25" fmla="*/ 5104 h 24904"/>
                <a:gd name="connsiteX26" fmla="*/ 14009 w 22174"/>
                <a:gd name="connsiteY26" fmla="*/ 4723 h 24904"/>
                <a:gd name="connsiteX27" fmla="*/ 13825 w 22174"/>
                <a:gd name="connsiteY27" fmla="*/ 4723 h 2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174" h="24904">
                  <a:moveTo>
                    <a:pt x="8243" y="24905"/>
                  </a:moveTo>
                  <a:lnTo>
                    <a:pt x="7875" y="24905"/>
                  </a:lnTo>
                  <a:cubicBezTo>
                    <a:pt x="6667" y="24893"/>
                    <a:pt x="5477" y="24592"/>
                    <a:pt x="4409" y="24028"/>
                  </a:cubicBezTo>
                  <a:cubicBezTo>
                    <a:pt x="3342" y="23463"/>
                    <a:pt x="2428" y="22647"/>
                    <a:pt x="1741" y="21654"/>
                  </a:cubicBezTo>
                  <a:cubicBezTo>
                    <a:pt x="802" y="20139"/>
                    <a:pt x="220" y="18421"/>
                    <a:pt x="54" y="16648"/>
                  </a:cubicBezTo>
                  <a:cubicBezTo>
                    <a:pt x="-118" y="14869"/>
                    <a:pt x="121" y="13078"/>
                    <a:pt x="759" y="11410"/>
                  </a:cubicBezTo>
                  <a:cubicBezTo>
                    <a:pt x="1508" y="8324"/>
                    <a:pt x="3219" y="5551"/>
                    <a:pt x="5642" y="3503"/>
                  </a:cubicBezTo>
                  <a:cubicBezTo>
                    <a:pt x="8071" y="1448"/>
                    <a:pt x="11083" y="221"/>
                    <a:pt x="14255" y="0"/>
                  </a:cubicBezTo>
                  <a:cubicBezTo>
                    <a:pt x="15457" y="31"/>
                    <a:pt x="16641" y="338"/>
                    <a:pt x="17702" y="902"/>
                  </a:cubicBezTo>
                  <a:cubicBezTo>
                    <a:pt x="18769" y="1466"/>
                    <a:pt x="19689" y="2270"/>
                    <a:pt x="20389" y="3251"/>
                  </a:cubicBezTo>
                  <a:cubicBezTo>
                    <a:pt x="21327" y="4742"/>
                    <a:pt x="21916" y="6429"/>
                    <a:pt x="22107" y="8183"/>
                  </a:cubicBezTo>
                  <a:cubicBezTo>
                    <a:pt x="22297" y="9937"/>
                    <a:pt x="22088" y="11710"/>
                    <a:pt x="21493" y="13373"/>
                  </a:cubicBezTo>
                  <a:cubicBezTo>
                    <a:pt x="20738" y="16427"/>
                    <a:pt x="19064" y="19169"/>
                    <a:pt x="16690" y="21237"/>
                  </a:cubicBezTo>
                  <a:cubicBezTo>
                    <a:pt x="14322" y="23298"/>
                    <a:pt x="11372" y="24580"/>
                    <a:pt x="8243" y="24905"/>
                  </a:cubicBezTo>
                  <a:close/>
                  <a:moveTo>
                    <a:pt x="13825" y="4723"/>
                  </a:moveTo>
                  <a:cubicBezTo>
                    <a:pt x="11733" y="5085"/>
                    <a:pt x="9789" y="6054"/>
                    <a:pt x="8231" y="7502"/>
                  </a:cubicBezTo>
                  <a:cubicBezTo>
                    <a:pt x="6673" y="8950"/>
                    <a:pt x="5569" y="10821"/>
                    <a:pt x="5053" y="12882"/>
                  </a:cubicBezTo>
                  <a:cubicBezTo>
                    <a:pt x="4673" y="13875"/>
                    <a:pt x="4520" y="14937"/>
                    <a:pt x="4593" y="15998"/>
                  </a:cubicBezTo>
                  <a:cubicBezTo>
                    <a:pt x="4667" y="17053"/>
                    <a:pt x="4968" y="18084"/>
                    <a:pt x="5483" y="19016"/>
                  </a:cubicBezTo>
                  <a:cubicBezTo>
                    <a:pt x="5777" y="19421"/>
                    <a:pt x="6164" y="19752"/>
                    <a:pt x="6612" y="19973"/>
                  </a:cubicBezTo>
                  <a:cubicBezTo>
                    <a:pt x="7065" y="20200"/>
                    <a:pt x="7556" y="20310"/>
                    <a:pt x="8059" y="20304"/>
                  </a:cubicBezTo>
                  <a:cubicBezTo>
                    <a:pt x="10188" y="20010"/>
                    <a:pt x="12175" y="19084"/>
                    <a:pt x="13764" y="17636"/>
                  </a:cubicBezTo>
                  <a:cubicBezTo>
                    <a:pt x="15353" y="16194"/>
                    <a:pt x="16463" y="14299"/>
                    <a:pt x="16954" y="12207"/>
                  </a:cubicBezTo>
                  <a:cubicBezTo>
                    <a:pt x="17334" y="11213"/>
                    <a:pt x="17494" y="10152"/>
                    <a:pt x="17420" y="9091"/>
                  </a:cubicBezTo>
                  <a:cubicBezTo>
                    <a:pt x="17340" y="8036"/>
                    <a:pt x="17039" y="7005"/>
                    <a:pt x="16524" y="6073"/>
                  </a:cubicBezTo>
                  <a:cubicBezTo>
                    <a:pt x="16236" y="5668"/>
                    <a:pt x="15862" y="5337"/>
                    <a:pt x="15426" y="5104"/>
                  </a:cubicBezTo>
                  <a:cubicBezTo>
                    <a:pt x="14991" y="4864"/>
                    <a:pt x="14506" y="4736"/>
                    <a:pt x="14009" y="4723"/>
                  </a:cubicBezTo>
                  <a:lnTo>
                    <a:pt x="13825" y="4723"/>
                  </a:lnTo>
                  <a:close/>
                </a:path>
              </a:pathLst>
            </a:custGeom>
            <a:solidFill>
              <a:srgbClr val="0E0E0E"/>
            </a:solidFill>
            <a:ln w="6134" cap="flat">
              <a:noFill/>
              <a:prstDash val="solid"/>
              <a:miter/>
            </a:ln>
          </p:spPr>
          <p:txBody>
            <a:bodyPr rtlCol="0" anchor="ctr"/>
            <a:lstStyle/>
            <a:p>
              <a:endParaRPr lang="en-AU"/>
            </a:p>
          </p:txBody>
        </p:sp>
        <p:sp>
          <p:nvSpPr>
            <p:cNvPr id="608" name="Freeform: Shape 607">
              <a:extLst>
                <a:ext uri="{FF2B5EF4-FFF2-40B4-BE49-F238E27FC236}">
                  <a16:creationId xmlns:a16="http://schemas.microsoft.com/office/drawing/2014/main" id="{08709327-1467-4E71-B10C-7E9F687114E3}"/>
                </a:ext>
              </a:extLst>
            </p:cNvPr>
            <p:cNvSpPr/>
            <p:nvPr/>
          </p:nvSpPr>
          <p:spPr>
            <a:xfrm>
              <a:off x="6059083" y="1386193"/>
              <a:ext cx="68922" cy="301868"/>
            </a:xfrm>
            <a:custGeom>
              <a:avLst/>
              <a:gdLst>
                <a:gd name="connsiteX0" fmla="*/ 45657 w 68922"/>
                <a:gd name="connsiteY0" fmla="*/ 301868 h 301868"/>
                <a:gd name="connsiteX1" fmla="*/ 45105 w 68922"/>
                <a:gd name="connsiteY1" fmla="*/ 301868 h 301868"/>
                <a:gd name="connsiteX2" fmla="*/ 44302 w 68922"/>
                <a:gd name="connsiteY2" fmla="*/ 301494 h 301868"/>
                <a:gd name="connsiteX3" fmla="*/ 43707 w 68922"/>
                <a:gd name="connsiteY3" fmla="*/ 300832 h 301868"/>
                <a:gd name="connsiteX4" fmla="*/ 43406 w 68922"/>
                <a:gd name="connsiteY4" fmla="*/ 299997 h 301868"/>
                <a:gd name="connsiteX5" fmla="*/ 43449 w 68922"/>
                <a:gd name="connsiteY5" fmla="*/ 299108 h 301868"/>
                <a:gd name="connsiteX6" fmla="*/ 56699 w 68922"/>
                <a:gd name="connsiteY6" fmla="*/ 244391 h 301868"/>
                <a:gd name="connsiteX7" fmla="*/ 11061 w 68922"/>
                <a:gd name="connsiteY7" fmla="*/ 22886 h 301868"/>
                <a:gd name="connsiteX8" fmla="*/ 142 w 68922"/>
                <a:gd name="connsiteY8" fmla="*/ 3134 h 301868"/>
                <a:gd name="connsiteX9" fmla="*/ 148 w 68922"/>
                <a:gd name="connsiteY9" fmla="*/ 1509 h 301868"/>
                <a:gd name="connsiteX10" fmla="*/ 1215 w 68922"/>
                <a:gd name="connsiteY10" fmla="*/ 282 h 301868"/>
                <a:gd name="connsiteX11" fmla="*/ 2823 w 68922"/>
                <a:gd name="connsiteY11" fmla="*/ 55 h 301868"/>
                <a:gd name="connsiteX12" fmla="*/ 4190 w 68922"/>
                <a:gd name="connsiteY12" fmla="*/ 926 h 301868"/>
                <a:gd name="connsiteX13" fmla="*/ 15048 w 68922"/>
                <a:gd name="connsiteY13" fmla="*/ 20617 h 301868"/>
                <a:gd name="connsiteX14" fmla="*/ 61177 w 68922"/>
                <a:gd name="connsiteY14" fmla="*/ 245495 h 301868"/>
                <a:gd name="connsiteX15" fmla="*/ 47866 w 68922"/>
                <a:gd name="connsiteY15" fmla="*/ 300151 h 301868"/>
                <a:gd name="connsiteX16" fmla="*/ 47068 w 68922"/>
                <a:gd name="connsiteY16" fmla="*/ 301402 h 301868"/>
                <a:gd name="connsiteX17" fmla="*/ 45657 w 68922"/>
                <a:gd name="connsiteY17" fmla="*/ 301868 h 30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922" h="301868">
                  <a:moveTo>
                    <a:pt x="45657" y="301868"/>
                  </a:moveTo>
                  <a:lnTo>
                    <a:pt x="45105" y="301868"/>
                  </a:lnTo>
                  <a:cubicBezTo>
                    <a:pt x="44817" y="301795"/>
                    <a:pt x="44541" y="301672"/>
                    <a:pt x="44302" y="301494"/>
                  </a:cubicBezTo>
                  <a:cubicBezTo>
                    <a:pt x="44062" y="301316"/>
                    <a:pt x="43860" y="301089"/>
                    <a:pt x="43707" y="300832"/>
                  </a:cubicBezTo>
                  <a:cubicBezTo>
                    <a:pt x="43553" y="300574"/>
                    <a:pt x="43449" y="300292"/>
                    <a:pt x="43406" y="299997"/>
                  </a:cubicBezTo>
                  <a:cubicBezTo>
                    <a:pt x="43363" y="299703"/>
                    <a:pt x="43375" y="299396"/>
                    <a:pt x="43449" y="299108"/>
                  </a:cubicBezTo>
                  <a:cubicBezTo>
                    <a:pt x="47988" y="280705"/>
                    <a:pt x="52466" y="262303"/>
                    <a:pt x="56699" y="244391"/>
                  </a:cubicBezTo>
                  <a:cubicBezTo>
                    <a:pt x="80131" y="146735"/>
                    <a:pt x="46578" y="86559"/>
                    <a:pt x="11061" y="22886"/>
                  </a:cubicBezTo>
                  <a:cubicBezTo>
                    <a:pt x="7380" y="16323"/>
                    <a:pt x="3761" y="9759"/>
                    <a:pt x="142" y="3134"/>
                  </a:cubicBezTo>
                  <a:cubicBezTo>
                    <a:pt x="-48" y="2613"/>
                    <a:pt x="-48" y="2036"/>
                    <a:pt x="148" y="1509"/>
                  </a:cubicBezTo>
                  <a:cubicBezTo>
                    <a:pt x="344" y="987"/>
                    <a:pt x="724" y="552"/>
                    <a:pt x="1215" y="282"/>
                  </a:cubicBezTo>
                  <a:cubicBezTo>
                    <a:pt x="1706" y="18"/>
                    <a:pt x="2277" y="-68"/>
                    <a:pt x="2823" y="55"/>
                  </a:cubicBezTo>
                  <a:cubicBezTo>
                    <a:pt x="3368" y="171"/>
                    <a:pt x="3853" y="478"/>
                    <a:pt x="4190" y="926"/>
                  </a:cubicBezTo>
                  <a:cubicBezTo>
                    <a:pt x="7748" y="7551"/>
                    <a:pt x="11429" y="14114"/>
                    <a:pt x="15048" y="20617"/>
                  </a:cubicBezTo>
                  <a:cubicBezTo>
                    <a:pt x="49460" y="82326"/>
                    <a:pt x="84978" y="146060"/>
                    <a:pt x="61177" y="245495"/>
                  </a:cubicBezTo>
                  <a:cubicBezTo>
                    <a:pt x="56944" y="263223"/>
                    <a:pt x="52405" y="281748"/>
                    <a:pt x="47866" y="300151"/>
                  </a:cubicBezTo>
                  <a:cubicBezTo>
                    <a:pt x="47755" y="300648"/>
                    <a:pt x="47473" y="301089"/>
                    <a:pt x="47068" y="301402"/>
                  </a:cubicBezTo>
                  <a:cubicBezTo>
                    <a:pt x="46670" y="301715"/>
                    <a:pt x="46167" y="301880"/>
                    <a:pt x="45657" y="301868"/>
                  </a:cubicBezTo>
                  <a:close/>
                </a:path>
              </a:pathLst>
            </a:custGeom>
            <a:solidFill>
              <a:srgbClr val="0E0E0E"/>
            </a:solidFill>
            <a:ln w="6134" cap="flat">
              <a:noFill/>
              <a:prstDash val="solid"/>
              <a:miter/>
            </a:ln>
          </p:spPr>
          <p:txBody>
            <a:bodyPr rtlCol="0" anchor="ctr"/>
            <a:lstStyle/>
            <a:p>
              <a:endParaRPr lang="en-AU"/>
            </a:p>
          </p:txBody>
        </p:sp>
        <p:sp>
          <p:nvSpPr>
            <p:cNvPr id="609" name="Freeform: Shape 608">
              <a:extLst>
                <a:ext uri="{FF2B5EF4-FFF2-40B4-BE49-F238E27FC236}">
                  <a16:creationId xmlns:a16="http://schemas.microsoft.com/office/drawing/2014/main" id="{434D3BCA-54A7-4D18-A1F5-CACFAACA1FA4}"/>
                </a:ext>
              </a:extLst>
            </p:cNvPr>
            <p:cNvSpPr/>
            <p:nvPr/>
          </p:nvSpPr>
          <p:spPr>
            <a:xfrm>
              <a:off x="5985554" y="1513497"/>
              <a:ext cx="222309" cy="206524"/>
            </a:xfrm>
            <a:custGeom>
              <a:avLst/>
              <a:gdLst>
                <a:gd name="connsiteX0" fmla="*/ 197336 w 222309"/>
                <a:gd name="connsiteY0" fmla="*/ 2072 h 206524"/>
                <a:gd name="connsiteX1" fmla="*/ 0 w 222309"/>
                <a:gd name="connsiteY1" fmla="*/ 95066 h 206524"/>
                <a:gd name="connsiteX2" fmla="*/ 30241 w 222309"/>
                <a:gd name="connsiteY2" fmla="*/ 205481 h 206524"/>
                <a:gd name="connsiteX3" fmla="*/ 89866 w 222309"/>
                <a:gd name="connsiteY3" fmla="*/ 193212 h 206524"/>
                <a:gd name="connsiteX4" fmla="*/ 147711 w 222309"/>
                <a:gd name="connsiteY4" fmla="*/ 183950 h 206524"/>
                <a:gd name="connsiteX5" fmla="*/ 163230 w 222309"/>
                <a:gd name="connsiteY5" fmla="*/ 120890 h 206524"/>
                <a:gd name="connsiteX6" fmla="*/ 154949 w 222309"/>
                <a:gd name="connsiteY6" fmla="*/ 78565 h 206524"/>
                <a:gd name="connsiteX7" fmla="*/ 218990 w 222309"/>
                <a:gd name="connsiteY7" fmla="*/ 26915 h 206524"/>
                <a:gd name="connsiteX8" fmla="*/ 222296 w 222309"/>
                <a:gd name="connsiteY8" fmla="*/ 16205 h 206524"/>
                <a:gd name="connsiteX9" fmla="*/ 218156 w 222309"/>
                <a:gd name="connsiteY9" fmla="*/ 5783 h 206524"/>
                <a:gd name="connsiteX10" fmla="*/ 208402 w 222309"/>
                <a:gd name="connsiteY10" fmla="*/ 262 h 206524"/>
                <a:gd name="connsiteX11" fmla="*/ 197336 w 222309"/>
                <a:gd name="connsiteY11" fmla="*/ 2072 h 2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2309" h="206524">
                  <a:moveTo>
                    <a:pt x="197336" y="2072"/>
                  </a:moveTo>
                  <a:cubicBezTo>
                    <a:pt x="178934" y="10353"/>
                    <a:pt x="0" y="95066"/>
                    <a:pt x="0" y="95066"/>
                  </a:cubicBezTo>
                  <a:lnTo>
                    <a:pt x="30241" y="205481"/>
                  </a:lnTo>
                  <a:cubicBezTo>
                    <a:pt x="57845" y="210940"/>
                    <a:pt x="89866" y="193212"/>
                    <a:pt x="89866" y="193212"/>
                  </a:cubicBezTo>
                  <a:cubicBezTo>
                    <a:pt x="102134" y="200451"/>
                    <a:pt x="122929" y="206646"/>
                    <a:pt x="147711" y="183950"/>
                  </a:cubicBezTo>
                  <a:cubicBezTo>
                    <a:pt x="172493" y="161253"/>
                    <a:pt x="169426" y="134324"/>
                    <a:pt x="163230" y="120890"/>
                  </a:cubicBezTo>
                  <a:cubicBezTo>
                    <a:pt x="169364" y="99237"/>
                    <a:pt x="154949" y="78565"/>
                    <a:pt x="154949" y="78565"/>
                  </a:cubicBezTo>
                  <a:cubicBezTo>
                    <a:pt x="154949" y="78565"/>
                    <a:pt x="208685" y="39306"/>
                    <a:pt x="218990" y="26915"/>
                  </a:cubicBezTo>
                  <a:cubicBezTo>
                    <a:pt x="221284" y="23823"/>
                    <a:pt x="222449" y="20045"/>
                    <a:pt x="222296" y="16205"/>
                  </a:cubicBezTo>
                  <a:cubicBezTo>
                    <a:pt x="222143" y="12359"/>
                    <a:pt x="220683" y="8684"/>
                    <a:pt x="218156" y="5783"/>
                  </a:cubicBezTo>
                  <a:cubicBezTo>
                    <a:pt x="215628" y="2881"/>
                    <a:pt x="212187" y="937"/>
                    <a:pt x="208402" y="262"/>
                  </a:cubicBezTo>
                  <a:cubicBezTo>
                    <a:pt x="204611" y="-413"/>
                    <a:pt x="200710" y="225"/>
                    <a:pt x="197336" y="2072"/>
                  </a:cubicBezTo>
                  <a:close/>
                </a:path>
              </a:pathLst>
            </a:custGeom>
            <a:solidFill>
              <a:srgbClr val="E69C9C"/>
            </a:solidFill>
            <a:ln w="6134" cap="flat">
              <a:noFill/>
              <a:prstDash val="solid"/>
              <a:miter/>
            </a:ln>
          </p:spPr>
          <p:txBody>
            <a:bodyPr rtlCol="0" anchor="ctr"/>
            <a:lstStyle/>
            <a:p>
              <a:endParaRPr lang="en-AU"/>
            </a:p>
          </p:txBody>
        </p:sp>
        <p:sp>
          <p:nvSpPr>
            <p:cNvPr id="610" name="Freeform: Shape 609">
              <a:extLst>
                <a:ext uri="{FF2B5EF4-FFF2-40B4-BE49-F238E27FC236}">
                  <a16:creationId xmlns:a16="http://schemas.microsoft.com/office/drawing/2014/main" id="{0D2EC0EF-B248-4EB9-8D33-81B5BDBB8963}"/>
                </a:ext>
              </a:extLst>
            </p:cNvPr>
            <p:cNvSpPr/>
            <p:nvPr/>
          </p:nvSpPr>
          <p:spPr>
            <a:xfrm>
              <a:off x="5983193" y="1511413"/>
              <a:ext cx="227178" cy="210999"/>
            </a:xfrm>
            <a:custGeom>
              <a:avLst/>
              <a:gdLst>
                <a:gd name="connsiteX0" fmla="*/ 43766 w 227178"/>
                <a:gd name="connsiteY0" fmla="*/ 210999 h 210999"/>
                <a:gd name="connsiteX1" fmla="*/ 32111 w 227178"/>
                <a:gd name="connsiteY1" fmla="*/ 209895 h 210999"/>
                <a:gd name="connsiteX2" fmla="*/ 30989 w 227178"/>
                <a:gd name="connsiteY2" fmla="*/ 209319 h 210999"/>
                <a:gd name="connsiteX3" fmla="*/ 30332 w 227178"/>
                <a:gd name="connsiteY3" fmla="*/ 208239 h 210999"/>
                <a:gd name="connsiteX4" fmla="*/ 91 w 227178"/>
                <a:gd name="connsiteY4" fmla="*/ 97824 h 210999"/>
                <a:gd name="connsiteX5" fmla="*/ 202 w 227178"/>
                <a:gd name="connsiteY5" fmla="*/ 96248 h 210999"/>
                <a:gd name="connsiteX6" fmla="*/ 1318 w 227178"/>
                <a:gd name="connsiteY6" fmla="*/ 95125 h 210999"/>
                <a:gd name="connsiteX7" fmla="*/ 198654 w 227178"/>
                <a:gd name="connsiteY7" fmla="*/ 2131 h 210999"/>
                <a:gd name="connsiteX8" fmla="*/ 199636 w 227178"/>
                <a:gd name="connsiteY8" fmla="*/ 4217 h 210999"/>
                <a:gd name="connsiteX9" fmla="*/ 198654 w 227178"/>
                <a:gd name="connsiteY9" fmla="*/ 2131 h 210999"/>
                <a:gd name="connsiteX10" fmla="*/ 211916 w 227178"/>
                <a:gd name="connsiteY10" fmla="*/ 481 h 210999"/>
                <a:gd name="connsiteX11" fmla="*/ 223191 w 227178"/>
                <a:gd name="connsiteY11" fmla="*/ 7652 h 210999"/>
                <a:gd name="connsiteX12" fmla="*/ 227178 w 227178"/>
                <a:gd name="connsiteY12" fmla="*/ 19092 h 210999"/>
                <a:gd name="connsiteX13" fmla="*/ 223191 w 227178"/>
                <a:gd name="connsiteY13" fmla="*/ 30532 h 210999"/>
                <a:gd name="connsiteX14" fmla="*/ 160500 w 227178"/>
                <a:gd name="connsiteY14" fmla="*/ 81262 h 210999"/>
                <a:gd name="connsiteX15" fmla="*/ 168106 w 227178"/>
                <a:gd name="connsiteY15" fmla="*/ 122852 h 210999"/>
                <a:gd name="connsiteX16" fmla="*/ 151666 w 227178"/>
                <a:gd name="connsiteY16" fmla="*/ 187751 h 210999"/>
                <a:gd name="connsiteX17" fmla="*/ 92288 w 227178"/>
                <a:gd name="connsiteY17" fmla="*/ 197995 h 210999"/>
                <a:gd name="connsiteX18" fmla="*/ 43766 w 227178"/>
                <a:gd name="connsiteY18" fmla="*/ 210999 h 210999"/>
                <a:gd name="connsiteX19" fmla="*/ 34381 w 227178"/>
                <a:gd name="connsiteY19" fmla="*/ 205601 h 210999"/>
                <a:gd name="connsiteX20" fmla="*/ 91061 w 227178"/>
                <a:gd name="connsiteY20" fmla="*/ 193333 h 210999"/>
                <a:gd name="connsiteX21" fmla="*/ 92196 w 227178"/>
                <a:gd name="connsiteY21" fmla="*/ 193008 h 210999"/>
                <a:gd name="connsiteX22" fmla="*/ 93330 w 227178"/>
                <a:gd name="connsiteY22" fmla="*/ 193333 h 210999"/>
                <a:gd name="connsiteX23" fmla="*/ 148538 w 227178"/>
                <a:gd name="connsiteY23" fmla="*/ 184316 h 210999"/>
                <a:gd name="connsiteX24" fmla="*/ 163505 w 227178"/>
                <a:gd name="connsiteY24" fmla="*/ 123956 h 210999"/>
                <a:gd name="connsiteX25" fmla="*/ 163346 w 227178"/>
                <a:gd name="connsiteY25" fmla="*/ 123158 h 210999"/>
                <a:gd name="connsiteX26" fmla="*/ 163505 w 227178"/>
                <a:gd name="connsiteY26" fmla="*/ 122361 h 210999"/>
                <a:gd name="connsiteX27" fmla="*/ 155531 w 227178"/>
                <a:gd name="connsiteY27" fmla="*/ 81937 h 210999"/>
                <a:gd name="connsiteX28" fmla="*/ 155187 w 227178"/>
                <a:gd name="connsiteY28" fmla="*/ 80231 h 210999"/>
                <a:gd name="connsiteX29" fmla="*/ 156083 w 227178"/>
                <a:gd name="connsiteY29" fmla="*/ 78747 h 210999"/>
                <a:gd name="connsiteX30" fmla="*/ 219756 w 227178"/>
                <a:gd name="connsiteY30" fmla="*/ 27526 h 210999"/>
                <a:gd name="connsiteX31" fmla="*/ 222774 w 227178"/>
                <a:gd name="connsiteY31" fmla="*/ 18939 h 210999"/>
                <a:gd name="connsiteX32" fmla="*/ 219756 w 227178"/>
                <a:gd name="connsiteY32" fmla="*/ 10351 h 210999"/>
                <a:gd name="connsiteX33" fmla="*/ 210996 w 227178"/>
                <a:gd name="connsiteY33" fmla="*/ 4818 h 210999"/>
                <a:gd name="connsiteX34" fmla="*/ 200740 w 227178"/>
                <a:gd name="connsiteY34" fmla="*/ 6302 h 210999"/>
                <a:gd name="connsiteX35" fmla="*/ 5183 w 227178"/>
                <a:gd name="connsiteY35" fmla="*/ 98315 h 210999"/>
                <a:gd name="connsiteX36" fmla="*/ 34381 w 227178"/>
                <a:gd name="connsiteY36" fmla="*/ 205601 h 21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7178" h="210999">
                  <a:moveTo>
                    <a:pt x="43766" y="210999"/>
                  </a:moveTo>
                  <a:cubicBezTo>
                    <a:pt x="39859" y="211005"/>
                    <a:pt x="35951" y="210631"/>
                    <a:pt x="32111" y="209895"/>
                  </a:cubicBezTo>
                  <a:cubicBezTo>
                    <a:pt x="31694" y="209809"/>
                    <a:pt x="31302" y="209607"/>
                    <a:pt x="30989" y="209319"/>
                  </a:cubicBezTo>
                  <a:cubicBezTo>
                    <a:pt x="30676" y="209024"/>
                    <a:pt x="30449" y="208650"/>
                    <a:pt x="30332" y="208239"/>
                  </a:cubicBezTo>
                  <a:lnTo>
                    <a:pt x="91" y="97824"/>
                  </a:lnTo>
                  <a:cubicBezTo>
                    <a:pt x="-62" y="97303"/>
                    <a:pt x="-19" y="96744"/>
                    <a:pt x="202" y="96248"/>
                  </a:cubicBezTo>
                  <a:cubicBezTo>
                    <a:pt x="428" y="95751"/>
                    <a:pt x="827" y="95352"/>
                    <a:pt x="1318" y="95125"/>
                  </a:cubicBezTo>
                  <a:cubicBezTo>
                    <a:pt x="3097" y="94266"/>
                    <a:pt x="180252" y="10289"/>
                    <a:pt x="198654" y="2131"/>
                  </a:cubicBezTo>
                  <a:lnTo>
                    <a:pt x="199636" y="4217"/>
                  </a:lnTo>
                  <a:lnTo>
                    <a:pt x="198654" y="2131"/>
                  </a:lnTo>
                  <a:cubicBezTo>
                    <a:pt x="202752" y="58"/>
                    <a:pt x="207438" y="-525"/>
                    <a:pt x="211916" y="481"/>
                  </a:cubicBezTo>
                  <a:cubicBezTo>
                    <a:pt x="216394" y="1487"/>
                    <a:pt x="220381" y="4026"/>
                    <a:pt x="223191" y="7652"/>
                  </a:cubicBezTo>
                  <a:cubicBezTo>
                    <a:pt x="225773" y="10903"/>
                    <a:pt x="227178" y="14939"/>
                    <a:pt x="227178" y="19092"/>
                  </a:cubicBezTo>
                  <a:cubicBezTo>
                    <a:pt x="227178" y="23245"/>
                    <a:pt x="225773" y="27281"/>
                    <a:pt x="223191" y="30532"/>
                  </a:cubicBezTo>
                  <a:cubicBezTo>
                    <a:pt x="213744" y="41819"/>
                    <a:pt x="169946" y="74269"/>
                    <a:pt x="160500" y="81262"/>
                  </a:cubicBezTo>
                  <a:cubicBezTo>
                    <a:pt x="168333" y="93616"/>
                    <a:pt x="171056" y="108528"/>
                    <a:pt x="168106" y="122852"/>
                  </a:cubicBezTo>
                  <a:cubicBezTo>
                    <a:pt x="175344" y="139475"/>
                    <a:pt x="175344" y="166097"/>
                    <a:pt x="151666" y="187751"/>
                  </a:cubicBezTo>
                  <a:cubicBezTo>
                    <a:pt x="132221" y="205663"/>
                    <a:pt x="112162" y="209098"/>
                    <a:pt x="92288" y="197995"/>
                  </a:cubicBezTo>
                  <a:cubicBezTo>
                    <a:pt x="77283" y="205877"/>
                    <a:pt x="60709" y="210318"/>
                    <a:pt x="43766" y="210999"/>
                  </a:cubicBezTo>
                  <a:close/>
                  <a:moveTo>
                    <a:pt x="34381" y="205601"/>
                  </a:moveTo>
                  <a:cubicBezTo>
                    <a:pt x="60451" y="210018"/>
                    <a:pt x="90754" y="193333"/>
                    <a:pt x="91061" y="193333"/>
                  </a:cubicBezTo>
                  <a:cubicBezTo>
                    <a:pt x="91404" y="193118"/>
                    <a:pt x="91797" y="193008"/>
                    <a:pt x="92196" y="193008"/>
                  </a:cubicBezTo>
                  <a:cubicBezTo>
                    <a:pt x="92600" y="193008"/>
                    <a:pt x="92993" y="193118"/>
                    <a:pt x="93330" y="193333"/>
                  </a:cubicBezTo>
                  <a:cubicBezTo>
                    <a:pt x="111733" y="204068"/>
                    <a:pt x="130136" y="201001"/>
                    <a:pt x="148538" y="184316"/>
                  </a:cubicBezTo>
                  <a:cubicBezTo>
                    <a:pt x="170744" y="163950"/>
                    <a:pt x="170498" y="139107"/>
                    <a:pt x="163505" y="123956"/>
                  </a:cubicBezTo>
                  <a:cubicBezTo>
                    <a:pt x="163401" y="123704"/>
                    <a:pt x="163346" y="123434"/>
                    <a:pt x="163346" y="123158"/>
                  </a:cubicBezTo>
                  <a:cubicBezTo>
                    <a:pt x="163346" y="122882"/>
                    <a:pt x="163401" y="122612"/>
                    <a:pt x="163505" y="122361"/>
                  </a:cubicBezTo>
                  <a:cubicBezTo>
                    <a:pt x="169333" y="101934"/>
                    <a:pt x="155715" y="82121"/>
                    <a:pt x="155531" y="81937"/>
                  </a:cubicBezTo>
                  <a:cubicBezTo>
                    <a:pt x="155206" y="81434"/>
                    <a:pt x="155083" y="80826"/>
                    <a:pt x="155187" y="80231"/>
                  </a:cubicBezTo>
                  <a:cubicBezTo>
                    <a:pt x="155292" y="79642"/>
                    <a:pt x="155611" y="79115"/>
                    <a:pt x="156083" y="78747"/>
                  </a:cubicBezTo>
                  <a:cubicBezTo>
                    <a:pt x="156635" y="78379"/>
                    <a:pt x="209695" y="39549"/>
                    <a:pt x="219756" y="27526"/>
                  </a:cubicBezTo>
                  <a:cubicBezTo>
                    <a:pt x="221706" y="25091"/>
                    <a:pt x="222774" y="22061"/>
                    <a:pt x="222774" y="18939"/>
                  </a:cubicBezTo>
                  <a:cubicBezTo>
                    <a:pt x="222774" y="15816"/>
                    <a:pt x="221706" y="12786"/>
                    <a:pt x="219756" y="10351"/>
                  </a:cubicBezTo>
                  <a:cubicBezTo>
                    <a:pt x="217590" y="7523"/>
                    <a:pt x="214480" y="5560"/>
                    <a:pt x="210996" y="4818"/>
                  </a:cubicBezTo>
                  <a:cubicBezTo>
                    <a:pt x="207512" y="4076"/>
                    <a:pt x="203874" y="4603"/>
                    <a:pt x="200740" y="6302"/>
                  </a:cubicBezTo>
                  <a:cubicBezTo>
                    <a:pt x="183380" y="13970"/>
                    <a:pt x="23769" y="89604"/>
                    <a:pt x="5183" y="98315"/>
                  </a:cubicBezTo>
                  <a:lnTo>
                    <a:pt x="34381" y="205601"/>
                  </a:lnTo>
                  <a:close/>
                </a:path>
              </a:pathLst>
            </a:custGeom>
            <a:solidFill>
              <a:srgbClr val="0E0E0E"/>
            </a:solidFill>
            <a:ln w="6134" cap="flat">
              <a:noFill/>
              <a:prstDash val="solid"/>
              <a:miter/>
            </a:ln>
          </p:spPr>
          <p:txBody>
            <a:bodyPr rtlCol="0" anchor="ctr"/>
            <a:lstStyle/>
            <a:p>
              <a:endParaRPr lang="en-AU"/>
            </a:p>
          </p:txBody>
        </p:sp>
        <p:sp>
          <p:nvSpPr>
            <p:cNvPr id="611" name="Freeform: Shape 610">
              <a:extLst>
                <a:ext uri="{FF2B5EF4-FFF2-40B4-BE49-F238E27FC236}">
                  <a16:creationId xmlns:a16="http://schemas.microsoft.com/office/drawing/2014/main" id="{50EF5541-84BC-4577-BF42-BA9FF5779C1F}"/>
                </a:ext>
              </a:extLst>
            </p:cNvPr>
            <p:cNvSpPr/>
            <p:nvPr/>
          </p:nvSpPr>
          <p:spPr>
            <a:xfrm>
              <a:off x="5635115" y="1186409"/>
              <a:ext cx="251740" cy="320632"/>
            </a:xfrm>
            <a:custGeom>
              <a:avLst/>
              <a:gdLst>
                <a:gd name="connsiteX0" fmla="*/ 48392 w 251740"/>
                <a:gd name="connsiteY0" fmla="*/ 95448 h 320632"/>
                <a:gd name="connsiteX1" fmla="*/ 32075 w 251740"/>
                <a:gd name="connsiteY1" fmla="*/ 320633 h 320632"/>
                <a:gd name="connsiteX2" fmla="*/ 59434 w 251740"/>
                <a:gd name="connsiteY2" fmla="*/ 277080 h 320632"/>
                <a:gd name="connsiteX3" fmla="*/ 221683 w 251740"/>
                <a:gd name="connsiteY3" fmla="*/ 220523 h 320632"/>
                <a:gd name="connsiteX4" fmla="*/ 251740 w 251740"/>
                <a:gd name="connsiteY4" fmla="*/ 164396 h 320632"/>
                <a:gd name="connsiteX5" fmla="*/ 190398 w 251740"/>
                <a:gd name="connsiteY5" fmla="*/ 0 h 32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740" h="320632">
                  <a:moveTo>
                    <a:pt x="48392" y="95448"/>
                  </a:moveTo>
                  <a:cubicBezTo>
                    <a:pt x="10115" y="183044"/>
                    <a:pt x="-29696" y="238312"/>
                    <a:pt x="32075" y="320633"/>
                  </a:cubicBezTo>
                  <a:cubicBezTo>
                    <a:pt x="41154" y="305052"/>
                    <a:pt x="59434" y="277080"/>
                    <a:pt x="59434" y="277080"/>
                  </a:cubicBezTo>
                  <a:cubicBezTo>
                    <a:pt x="88326" y="321737"/>
                    <a:pt x="180154" y="313885"/>
                    <a:pt x="221683" y="220523"/>
                  </a:cubicBezTo>
                  <a:lnTo>
                    <a:pt x="251740" y="164396"/>
                  </a:lnTo>
                  <a:lnTo>
                    <a:pt x="190398" y="0"/>
                  </a:lnTo>
                </a:path>
              </a:pathLst>
            </a:custGeom>
            <a:solidFill>
              <a:srgbClr val="161616"/>
            </a:solidFill>
            <a:ln w="6134" cap="flat">
              <a:noFill/>
              <a:prstDash val="solid"/>
              <a:miter/>
            </a:ln>
          </p:spPr>
          <p:txBody>
            <a:bodyPr rtlCol="0" anchor="ctr"/>
            <a:lstStyle/>
            <a:p>
              <a:endParaRPr lang="en-AU"/>
            </a:p>
          </p:txBody>
        </p:sp>
        <p:sp>
          <p:nvSpPr>
            <p:cNvPr id="612" name="Freeform: Shape 611">
              <a:extLst>
                <a:ext uri="{FF2B5EF4-FFF2-40B4-BE49-F238E27FC236}">
                  <a16:creationId xmlns:a16="http://schemas.microsoft.com/office/drawing/2014/main" id="{AD328B72-CFBA-4E84-9F09-46BBCE0C50D0}"/>
                </a:ext>
              </a:extLst>
            </p:cNvPr>
            <p:cNvSpPr/>
            <p:nvPr/>
          </p:nvSpPr>
          <p:spPr>
            <a:xfrm>
              <a:off x="5632674" y="1184433"/>
              <a:ext cx="256168" cy="325001"/>
            </a:xfrm>
            <a:custGeom>
              <a:avLst/>
              <a:gdLst>
                <a:gd name="connsiteX0" fmla="*/ 34517 w 256168"/>
                <a:gd name="connsiteY0" fmla="*/ 325001 h 325001"/>
                <a:gd name="connsiteX1" fmla="*/ 33486 w 256168"/>
                <a:gd name="connsiteY1" fmla="*/ 324768 h 325001"/>
                <a:gd name="connsiteX2" fmla="*/ 32676 w 256168"/>
                <a:gd name="connsiteY2" fmla="*/ 324081 h 325001"/>
                <a:gd name="connsiteX3" fmla="*/ 34455 w 256168"/>
                <a:gd name="connsiteY3" fmla="*/ 128217 h 325001"/>
                <a:gd name="connsiteX4" fmla="*/ 48748 w 256168"/>
                <a:gd name="connsiteY4" fmla="*/ 96626 h 325001"/>
                <a:gd name="connsiteX5" fmla="*/ 49208 w 256168"/>
                <a:gd name="connsiteY5" fmla="*/ 95749 h 325001"/>
                <a:gd name="connsiteX6" fmla="*/ 49993 w 256168"/>
                <a:gd name="connsiteY6" fmla="*/ 95141 h 325001"/>
                <a:gd name="connsiteX7" fmla="*/ 50956 w 256168"/>
                <a:gd name="connsiteY7" fmla="*/ 94914 h 325001"/>
                <a:gd name="connsiteX8" fmla="*/ 51925 w 256168"/>
                <a:gd name="connsiteY8" fmla="*/ 95105 h 325001"/>
                <a:gd name="connsiteX9" fmla="*/ 52729 w 256168"/>
                <a:gd name="connsiteY9" fmla="*/ 95687 h 325001"/>
                <a:gd name="connsiteX10" fmla="*/ 53220 w 256168"/>
                <a:gd name="connsiteY10" fmla="*/ 96546 h 325001"/>
                <a:gd name="connsiteX11" fmla="*/ 53312 w 256168"/>
                <a:gd name="connsiteY11" fmla="*/ 97534 h 325001"/>
                <a:gd name="connsiteX12" fmla="*/ 52980 w 256168"/>
                <a:gd name="connsiteY12" fmla="*/ 98466 h 325001"/>
                <a:gd name="connsiteX13" fmla="*/ 38627 w 256168"/>
                <a:gd name="connsiteY13" fmla="*/ 130180 h 325001"/>
                <a:gd name="connsiteX14" fmla="*/ 34333 w 256168"/>
                <a:gd name="connsiteY14" fmla="*/ 318560 h 325001"/>
                <a:gd name="connsiteX15" fmla="*/ 59973 w 256168"/>
                <a:gd name="connsiteY15" fmla="*/ 277952 h 325001"/>
                <a:gd name="connsiteX16" fmla="*/ 60795 w 256168"/>
                <a:gd name="connsiteY16" fmla="*/ 277185 h 325001"/>
                <a:gd name="connsiteX17" fmla="*/ 61875 w 256168"/>
                <a:gd name="connsiteY17" fmla="*/ 276909 h 325001"/>
                <a:gd name="connsiteX18" fmla="*/ 62961 w 256168"/>
                <a:gd name="connsiteY18" fmla="*/ 277185 h 325001"/>
                <a:gd name="connsiteX19" fmla="*/ 63776 w 256168"/>
                <a:gd name="connsiteY19" fmla="*/ 277952 h 325001"/>
                <a:gd name="connsiteX20" fmla="*/ 122419 w 256168"/>
                <a:gd name="connsiteY20" fmla="*/ 303041 h 325001"/>
                <a:gd name="connsiteX21" fmla="*/ 221977 w 256168"/>
                <a:gd name="connsiteY21" fmla="*/ 221702 h 325001"/>
                <a:gd name="connsiteX22" fmla="*/ 251605 w 256168"/>
                <a:gd name="connsiteY22" fmla="*/ 166494 h 325001"/>
                <a:gd name="connsiteX23" fmla="*/ 190263 w 256168"/>
                <a:gd name="connsiteY23" fmla="*/ 3080 h 325001"/>
                <a:gd name="connsiteX24" fmla="*/ 190343 w 256168"/>
                <a:gd name="connsiteY24" fmla="*/ 1332 h 325001"/>
                <a:gd name="connsiteX25" fmla="*/ 191613 w 256168"/>
                <a:gd name="connsiteY25" fmla="*/ 135 h 325001"/>
                <a:gd name="connsiteX26" fmla="*/ 193385 w 256168"/>
                <a:gd name="connsiteY26" fmla="*/ 209 h 325001"/>
                <a:gd name="connsiteX27" fmla="*/ 194618 w 256168"/>
                <a:gd name="connsiteY27" fmla="*/ 1485 h 325001"/>
                <a:gd name="connsiteX28" fmla="*/ 255960 w 256168"/>
                <a:gd name="connsiteY28" fmla="*/ 165881 h 325001"/>
                <a:gd name="connsiteX29" fmla="*/ 256169 w 256168"/>
                <a:gd name="connsiteY29" fmla="*/ 166801 h 325001"/>
                <a:gd name="connsiteX30" fmla="*/ 255960 w 256168"/>
                <a:gd name="connsiteY30" fmla="*/ 167721 h 325001"/>
                <a:gd name="connsiteX31" fmla="*/ 225902 w 256168"/>
                <a:gd name="connsiteY31" fmla="*/ 223910 h 325001"/>
                <a:gd name="connsiteX32" fmla="*/ 122603 w 256168"/>
                <a:gd name="connsiteY32" fmla="*/ 307825 h 325001"/>
                <a:gd name="connsiteX33" fmla="*/ 61691 w 256168"/>
                <a:gd name="connsiteY33" fmla="*/ 283289 h 325001"/>
                <a:gd name="connsiteX34" fmla="*/ 36296 w 256168"/>
                <a:gd name="connsiteY34" fmla="*/ 323897 h 325001"/>
                <a:gd name="connsiteX35" fmla="*/ 35486 w 256168"/>
                <a:gd name="connsiteY35" fmla="*/ 324694 h 325001"/>
                <a:gd name="connsiteX36" fmla="*/ 34394 w 256168"/>
                <a:gd name="connsiteY36" fmla="*/ 325001 h 325001"/>
                <a:gd name="connsiteX37" fmla="*/ 34517 w 256168"/>
                <a:gd name="connsiteY37" fmla="*/ 325001 h 32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6168" h="325001">
                  <a:moveTo>
                    <a:pt x="34517" y="325001"/>
                  </a:moveTo>
                  <a:cubicBezTo>
                    <a:pt x="34161" y="325007"/>
                    <a:pt x="33805" y="324927"/>
                    <a:pt x="33486" y="324768"/>
                  </a:cubicBezTo>
                  <a:cubicBezTo>
                    <a:pt x="33161" y="324608"/>
                    <a:pt x="32885" y="324369"/>
                    <a:pt x="32676" y="324081"/>
                  </a:cubicBezTo>
                  <a:cubicBezTo>
                    <a:pt x="-22163" y="251084"/>
                    <a:pt x="1576" y="199557"/>
                    <a:pt x="34455" y="128217"/>
                  </a:cubicBezTo>
                  <a:cubicBezTo>
                    <a:pt x="39117" y="118157"/>
                    <a:pt x="43963" y="107606"/>
                    <a:pt x="48748" y="96626"/>
                  </a:cubicBezTo>
                  <a:cubicBezTo>
                    <a:pt x="48840" y="96301"/>
                    <a:pt x="48993" y="96006"/>
                    <a:pt x="49208" y="95749"/>
                  </a:cubicBezTo>
                  <a:cubicBezTo>
                    <a:pt x="49423" y="95491"/>
                    <a:pt x="49692" y="95283"/>
                    <a:pt x="49993" y="95141"/>
                  </a:cubicBezTo>
                  <a:cubicBezTo>
                    <a:pt x="50294" y="94994"/>
                    <a:pt x="50619" y="94921"/>
                    <a:pt x="50956" y="94914"/>
                  </a:cubicBezTo>
                  <a:cubicBezTo>
                    <a:pt x="51287" y="94908"/>
                    <a:pt x="51619" y="94976"/>
                    <a:pt x="51925" y="95105"/>
                  </a:cubicBezTo>
                  <a:cubicBezTo>
                    <a:pt x="52232" y="95240"/>
                    <a:pt x="52508" y="95436"/>
                    <a:pt x="52729" y="95687"/>
                  </a:cubicBezTo>
                  <a:cubicBezTo>
                    <a:pt x="52950" y="95933"/>
                    <a:pt x="53121" y="96227"/>
                    <a:pt x="53220" y="96546"/>
                  </a:cubicBezTo>
                  <a:cubicBezTo>
                    <a:pt x="53318" y="96865"/>
                    <a:pt x="53348" y="97203"/>
                    <a:pt x="53312" y="97534"/>
                  </a:cubicBezTo>
                  <a:cubicBezTo>
                    <a:pt x="53269" y="97865"/>
                    <a:pt x="53158" y="98184"/>
                    <a:pt x="52980" y="98466"/>
                  </a:cubicBezTo>
                  <a:cubicBezTo>
                    <a:pt x="48134" y="109508"/>
                    <a:pt x="43288" y="120058"/>
                    <a:pt x="38627" y="130180"/>
                  </a:cubicBezTo>
                  <a:cubicBezTo>
                    <a:pt x="6851" y="199128"/>
                    <a:pt x="-16213" y="249183"/>
                    <a:pt x="34333" y="318560"/>
                  </a:cubicBezTo>
                  <a:cubicBezTo>
                    <a:pt x="43718" y="302795"/>
                    <a:pt x="59789" y="278197"/>
                    <a:pt x="59973" y="277952"/>
                  </a:cubicBezTo>
                  <a:cubicBezTo>
                    <a:pt x="60182" y="277633"/>
                    <a:pt x="60458" y="277369"/>
                    <a:pt x="60795" y="277185"/>
                  </a:cubicBezTo>
                  <a:cubicBezTo>
                    <a:pt x="61127" y="277007"/>
                    <a:pt x="61495" y="276909"/>
                    <a:pt x="61875" y="276909"/>
                  </a:cubicBezTo>
                  <a:cubicBezTo>
                    <a:pt x="62255" y="276909"/>
                    <a:pt x="62629" y="277007"/>
                    <a:pt x="62961" y="277185"/>
                  </a:cubicBezTo>
                  <a:cubicBezTo>
                    <a:pt x="63292" y="277369"/>
                    <a:pt x="63574" y="277633"/>
                    <a:pt x="63776" y="277952"/>
                  </a:cubicBezTo>
                  <a:cubicBezTo>
                    <a:pt x="75186" y="295618"/>
                    <a:pt x="97085" y="305004"/>
                    <a:pt x="122419" y="303041"/>
                  </a:cubicBezTo>
                  <a:cubicBezTo>
                    <a:pt x="163579" y="299851"/>
                    <a:pt x="200814" y="269425"/>
                    <a:pt x="221977" y="221702"/>
                  </a:cubicBezTo>
                  <a:lnTo>
                    <a:pt x="251605" y="166494"/>
                  </a:lnTo>
                  <a:lnTo>
                    <a:pt x="190263" y="3080"/>
                  </a:lnTo>
                  <a:cubicBezTo>
                    <a:pt x="190067" y="2509"/>
                    <a:pt x="190091" y="1884"/>
                    <a:pt x="190343" y="1332"/>
                  </a:cubicBezTo>
                  <a:cubicBezTo>
                    <a:pt x="190594" y="786"/>
                    <a:pt x="191048" y="356"/>
                    <a:pt x="191613" y="135"/>
                  </a:cubicBezTo>
                  <a:cubicBezTo>
                    <a:pt x="192189" y="-67"/>
                    <a:pt x="192827" y="-42"/>
                    <a:pt x="193385" y="209"/>
                  </a:cubicBezTo>
                  <a:cubicBezTo>
                    <a:pt x="193944" y="461"/>
                    <a:pt x="194385" y="914"/>
                    <a:pt x="194618" y="1485"/>
                  </a:cubicBezTo>
                  <a:lnTo>
                    <a:pt x="255960" y="165881"/>
                  </a:lnTo>
                  <a:cubicBezTo>
                    <a:pt x="256095" y="166169"/>
                    <a:pt x="256169" y="166482"/>
                    <a:pt x="256169" y="166801"/>
                  </a:cubicBezTo>
                  <a:cubicBezTo>
                    <a:pt x="256169" y="167120"/>
                    <a:pt x="256095" y="167433"/>
                    <a:pt x="255960" y="167721"/>
                  </a:cubicBezTo>
                  <a:lnTo>
                    <a:pt x="225902" y="223910"/>
                  </a:lnTo>
                  <a:cubicBezTo>
                    <a:pt x="204126" y="272983"/>
                    <a:pt x="165481" y="304452"/>
                    <a:pt x="122603" y="307825"/>
                  </a:cubicBezTo>
                  <a:cubicBezTo>
                    <a:pt x="96962" y="309788"/>
                    <a:pt x="74511" y="300771"/>
                    <a:pt x="61691" y="283289"/>
                  </a:cubicBezTo>
                  <a:cubicBezTo>
                    <a:pt x="56845" y="290834"/>
                    <a:pt x="43288" y="311444"/>
                    <a:pt x="36296" y="323897"/>
                  </a:cubicBezTo>
                  <a:cubicBezTo>
                    <a:pt x="36099" y="324228"/>
                    <a:pt x="35823" y="324498"/>
                    <a:pt x="35486" y="324694"/>
                  </a:cubicBezTo>
                  <a:cubicBezTo>
                    <a:pt x="35155" y="324884"/>
                    <a:pt x="34780" y="324995"/>
                    <a:pt x="34394" y="325001"/>
                  </a:cubicBezTo>
                  <a:lnTo>
                    <a:pt x="34517" y="325001"/>
                  </a:lnTo>
                  <a:close/>
                </a:path>
              </a:pathLst>
            </a:custGeom>
            <a:solidFill>
              <a:srgbClr val="0E0E0E"/>
            </a:solidFill>
            <a:ln w="6134" cap="flat">
              <a:noFill/>
              <a:prstDash val="solid"/>
              <a:miter/>
            </a:ln>
          </p:spPr>
          <p:txBody>
            <a:bodyPr rtlCol="0" anchor="ctr"/>
            <a:lstStyle/>
            <a:p>
              <a:endParaRPr lang="en-AU"/>
            </a:p>
          </p:txBody>
        </p:sp>
        <p:sp>
          <p:nvSpPr>
            <p:cNvPr id="613" name="Freeform: Shape 612">
              <a:extLst>
                <a:ext uri="{FF2B5EF4-FFF2-40B4-BE49-F238E27FC236}">
                  <a16:creationId xmlns:a16="http://schemas.microsoft.com/office/drawing/2014/main" id="{85EFE6C8-9BF9-40FF-A1BF-8E0755AC6885}"/>
                </a:ext>
              </a:extLst>
            </p:cNvPr>
            <p:cNvSpPr/>
            <p:nvPr/>
          </p:nvSpPr>
          <p:spPr>
            <a:xfrm>
              <a:off x="5861628" y="1341454"/>
              <a:ext cx="130176" cy="107131"/>
            </a:xfrm>
            <a:custGeom>
              <a:avLst/>
              <a:gdLst>
                <a:gd name="connsiteX0" fmla="*/ 127447 w 130176"/>
                <a:gd name="connsiteY0" fmla="*/ 77863 h 107131"/>
                <a:gd name="connsiteX1" fmla="*/ 83686 w 130176"/>
                <a:gd name="connsiteY1" fmla="*/ 5842 h 107131"/>
                <a:gd name="connsiteX2" fmla="*/ 2733 w 130176"/>
                <a:gd name="connsiteY2" fmla="*/ 29268 h 107131"/>
                <a:gd name="connsiteX3" fmla="*/ 46494 w 130176"/>
                <a:gd name="connsiteY3" fmla="*/ 101290 h 107131"/>
                <a:gd name="connsiteX4" fmla="*/ 127447 w 130176"/>
                <a:gd name="connsiteY4" fmla="*/ 77863 h 1071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176" h="107131">
                  <a:moveTo>
                    <a:pt x="127447" y="77863"/>
                  </a:moveTo>
                  <a:cubicBezTo>
                    <a:pt x="137715" y="51505"/>
                    <a:pt x="118123" y="19264"/>
                    <a:pt x="83686" y="5842"/>
                  </a:cubicBezTo>
                  <a:cubicBezTo>
                    <a:pt x="49248" y="-7580"/>
                    <a:pt x="13001" y="2910"/>
                    <a:pt x="2733" y="29268"/>
                  </a:cubicBezTo>
                  <a:cubicBezTo>
                    <a:pt x="-7542" y="55621"/>
                    <a:pt x="12051" y="87868"/>
                    <a:pt x="46494" y="101290"/>
                  </a:cubicBezTo>
                  <a:cubicBezTo>
                    <a:pt x="80931" y="114711"/>
                    <a:pt x="117172" y="104222"/>
                    <a:pt x="127447" y="77863"/>
                  </a:cubicBezTo>
                  <a:close/>
                </a:path>
              </a:pathLst>
            </a:custGeom>
            <a:solidFill>
              <a:srgbClr val="E69C9C"/>
            </a:solidFill>
            <a:ln w="6134" cap="flat">
              <a:noFill/>
              <a:prstDash val="solid"/>
              <a:miter/>
            </a:ln>
          </p:spPr>
          <p:txBody>
            <a:bodyPr rtlCol="0" anchor="ctr"/>
            <a:lstStyle/>
            <a:p>
              <a:endParaRPr lang="en-AU"/>
            </a:p>
          </p:txBody>
        </p:sp>
        <p:sp>
          <p:nvSpPr>
            <p:cNvPr id="614" name="Freeform: Shape 613">
              <a:extLst>
                <a:ext uri="{FF2B5EF4-FFF2-40B4-BE49-F238E27FC236}">
                  <a16:creationId xmlns:a16="http://schemas.microsoft.com/office/drawing/2014/main" id="{8236F1DE-C494-4F6D-9FC8-D33025E401D2}"/>
                </a:ext>
              </a:extLst>
            </p:cNvPr>
            <p:cNvSpPr/>
            <p:nvPr/>
          </p:nvSpPr>
          <p:spPr>
            <a:xfrm>
              <a:off x="5859464" y="1339254"/>
              <a:ext cx="134774" cy="111782"/>
            </a:xfrm>
            <a:custGeom>
              <a:avLst/>
              <a:gdLst>
                <a:gd name="connsiteX0" fmla="*/ 78980 w 134774"/>
                <a:gd name="connsiteY0" fmla="*/ 111783 h 111782"/>
                <a:gd name="connsiteX1" fmla="*/ 47941 w 134774"/>
                <a:gd name="connsiteY1" fmla="*/ 105649 h 111782"/>
                <a:gd name="connsiteX2" fmla="*/ 2855 w 134774"/>
                <a:gd name="connsiteY2" fmla="*/ 30628 h 111782"/>
                <a:gd name="connsiteX3" fmla="*/ 86770 w 134774"/>
                <a:gd name="connsiteY3" fmla="*/ 6091 h 111782"/>
                <a:gd name="connsiteX4" fmla="*/ 126581 w 134774"/>
                <a:gd name="connsiteY4" fmla="*/ 38234 h 111782"/>
                <a:gd name="connsiteX5" fmla="*/ 134457 w 134774"/>
                <a:gd name="connsiteY5" fmla="*/ 58955 h 111782"/>
                <a:gd name="connsiteX6" fmla="*/ 131635 w 134774"/>
                <a:gd name="connsiteY6" fmla="*/ 80940 h 111782"/>
                <a:gd name="connsiteX7" fmla="*/ 118772 w 134774"/>
                <a:gd name="connsiteY7" fmla="*/ 98987 h 111782"/>
                <a:gd name="connsiteX8" fmla="*/ 98916 w 134774"/>
                <a:gd name="connsiteY8" fmla="*/ 108838 h 111782"/>
                <a:gd name="connsiteX9" fmla="*/ 78980 w 134774"/>
                <a:gd name="connsiteY9" fmla="*/ 111783 h 111782"/>
                <a:gd name="connsiteX10" fmla="*/ 55731 w 134774"/>
                <a:gd name="connsiteY10" fmla="*/ 4557 h 111782"/>
                <a:gd name="connsiteX11" fmla="*/ 7149 w 134774"/>
                <a:gd name="connsiteY11" fmla="*/ 32345 h 111782"/>
                <a:gd name="connsiteX12" fmla="*/ 49597 w 134774"/>
                <a:gd name="connsiteY12" fmla="*/ 101416 h 111782"/>
                <a:gd name="connsiteX13" fmla="*/ 97628 w 134774"/>
                <a:gd name="connsiteY13" fmla="*/ 104544 h 111782"/>
                <a:gd name="connsiteX14" fmla="*/ 115595 w 134774"/>
                <a:gd name="connsiteY14" fmla="*/ 95460 h 111782"/>
                <a:gd name="connsiteX15" fmla="*/ 127562 w 134774"/>
                <a:gd name="connsiteY15" fmla="*/ 79272 h 111782"/>
                <a:gd name="connsiteX16" fmla="*/ 129691 w 134774"/>
                <a:gd name="connsiteY16" fmla="*/ 59280 h 111782"/>
                <a:gd name="connsiteX17" fmla="*/ 122655 w 134774"/>
                <a:gd name="connsiteY17" fmla="*/ 40442 h 111782"/>
                <a:gd name="connsiteX18" fmla="*/ 85114 w 134774"/>
                <a:gd name="connsiteY18" fmla="*/ 10201 h 111782"/>
                <a:gd name="connsiteX19" fmla="*/ 55731 w 134774"/>
                <a:gd name="connsiteY19" fmla="*/ 4557 h 11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774" h="111782">
                  <a:moveTo>
                    <a:pt x="78980" y="111783"/>
                  </a:moveTo>
                  <a:cubicBezTo>
                    <a:pt x="68343" y="111678"/>
                    <a:pt x="57817" y="109599"/>
                    <a:pt x="47941" y="105649"/>
                  </a:cubicBezTo>
                  <a:cubicBezTo>
                    <a:pt x="12363" y="91785"/>
                    <a:pt x="-7819" y="58109"/>
                    <a:pt x="2855" y="30628"/>
                  </a:cubicBezTo>
                  <a:cubicBezTo>
                    <a:pt x="13528" y="3147"/>
                    <a:pt x="51253" y="-7956"/>
                    <a:pt x="86770" y="6091"/>
                  </a:cubicBezTo>
                  <a:cubicBezTo>
                    <a:pt x="103192" y="12176"/>
                    <a:pt x="117171" y="23463"/>
                    <a:pt x="126581" y="38234"/>
                  </a:cubicBezTo>
                  <a:cubicBezTo>
                    <a:pt x="130869" y="44387"/>
                    <a:pt x="133580" y="51502"/>
                    <a:pt x="134457" y="58955"/>
                  </a:cubicBezTo>
                  <a:cubicBezTo>
                    <a:pt x="135340" y="66402"/>
                    <a:pt x="134371" y="73953"/>
                    <a:pt x="131635" y="80940"/>
                  </a:cubicBezTo>
                  <a:cubicBezTo>
                    <a:pt x="128900" y="87921"/>
                    <a:pt x="124477" y="94122"/>
                    <a:pt x="118772" y="98987"/>
                  </a:cubicBezTo>
                  <a:cubicBezTo>
                    <a:pt x="113067" y="103857"/>
                    <a:pt x="106246" y="107237"/>
                    <a:pt x="98916" y="108838"/>
                  </a:cubicBezTo>
                  <a:cubicBezTo>
                    <a:pt x="92444" y="110758"/>
                    <a:pt x="85727" y="111746"/>
                    <a:pt x="78980" y="111783"/>
                  </a:cubicBezTo>
                  <a:close/>
                  <a:moveTo>
                    <a:pt x="55731" y="4557"/>
                  </a:moveTo>
                  <a:cubicBezTo>
                    <a:pt x="33342" y="4557"/>
                    <a:pt x="14080" y="14679"/>
                    <a:pt x="7149" y="32345"/>
                  </a:cubicBezTo>
                  <a:cubicBezTo>
                    <a:pt x="-2605" y="57495"/>
                    <a:pt x="16411" y="88473"/>
                    <a:pt x="49597" y="101416"/>
                  </a:cubicBezTo>
                  <a:cubicBezTo>
                    <a:pt x="64841" y="107642"/>
                    <a:pt x="81703" y="108740"/>
                    <a:pt x="97628" y="104544"/>
                  </a:cubicBezTo>
                  <a:cubicBezTo>
                    <a:pt x="104240" y="102962"/>
                    <a:pt x="110393" y="99846"/>
                    <a:pt x="115595" y="95460"/>
                  </a:cubicBezTo>
                  <a:cubicBezTo>
                    <a:pt x="120790" y="91074"/>
                    <a:pt x="124888" y="85528"/>
                    <a:pt x="127562" y="79272"/>
                  </a:cubicBezTo>
                  <a:cubicBezTo>
                    <a:pt x="129814" y="72861"/>
                    <a:pt x="130544" y="66016"/>
                    <a:pt x="129691" y="59280"/>
                  </a:cubicBezTo>
                  <a:cubicBezTo>
                    <a:pt x="128844" y="52539"/>
                    <a:pt x="126434" y="46092"/>
                    <a:pt x="122655" y="40442"/>
                  </a:cubicBezTo>
                  <a:cubicBezTo>
                    <a:pt x="113760" y="26548"/>
                    <a:pt x="100584" y="15936"/>
                    <a:pt x="85114" y="10201"/>
                  </a:cubicBezTo>
                  <a:cubicBezTo>
                    <a:pt x="75753" y="6508"/>
                    <a:pt x="65791" y="4594"/>
                    <a:pt x="55731" y="4557"/>
                  </a:cubicBezTo>
                  <a:close/>
                </a:path>
              </a:pathLst>
            </a:custGeom>
            <a:solidFill>
              <a:srgbClr val="0E0E0E"/>
            </a:solidFill>
            <a:ln w="6134" cap="flat">
              <a:noFill/>
              <a:prstDash val="solid"/>
              <a:miter/>
            </a:ln>
          </p:spPr>
          <p:txBody>
            <a:bodyPr rtlCol="0" anchor="ctr"/>
            <a:lstStyle/>
            <a:p>
              <a:endParaRPr lang="en-AU"/>
            </a:p>
          </p:txBody>
        </p:sp>
        <p:sp>
          <p:nvSpPr>
            <p:cNvPr id="615" name="Freeform: Shape 614">
              <a:extLst>
                <a:ext uri="{FF2B5EF4-FFF2-40B4-BE49-F238E27FC236}">
                  <a16:creationId xmlns:a16="http://schemas.microsoft.com/office/drawing/2014/main" id="{6157A45B-9106-4EB9-A2FF-92994CC73DE3}"/>
                </a:ext>
              </a:extLst>
            </p:cNvPr>
            <p:cNvSpPr/>
            <p:nvPr/>
          </p:nvSpPr>
          <p:spPr>
            <a:xfrm>
              <a:off x="5752340" y="1065491"/>
              <a:ext cx="303223" cy="342167"/>
            </a:xfrm>
            <a:custGeom>
              <a:avLst/>
              <a:gdLst>
                <a:gd name="connsiteX0" fmla="*/ 230208 w 303223"/>
                <a:gd name="connsiteY0" fmla="*/ 67796 h 342167"/>
                <a:gd name="connsiteX1" fmla="*/ 181166 w 303223"/>
                <a:gd name="connsiteY1" fmla="*/ 16055 h 342167"/>
                <a:gd name="connsiteX2" fmla="*/ 111635 w 303223"/>
                <a:gd name="connsiteY2" fmla="*/ 320 h 342167"/>
                <a:gd name="connsiteX3" fmla="*/ 484 w 303223"/>
                <a:gd name="connsiteY3" fmla="*/ 137910 h 342167"/>
                <a:gd name="connsiteX4" fmla="*/ 11219 w 303223"/>
                <a:gd name="connsiteY4" fmla="*/ 180052 h 342167"/>
                <a:gd name="connsiteX5" fmla="*/ 74462 w 303223"/>
                <a:gd name="connsiteY5" fmla="*/ 272800 h 342167"/>
                <a:gd name="connsiteX6" fmla="*/ 202298 w 303223"/>
                <a:gd name="connsiteY6" fmla="*/ 341810 h 342167"/>
                <a:gd name="connsiteX7" fmla="*/ 301426 w 303223"/>
                <a:gd name="connsiteY7" fmla="*/ 241945 h 342167"/>
                <a:gd name="connsiteX8" fmla="*/ 230208 w 303223"/>
                <a:gd name="connsiteY8" fmla="*/ 67796 h 34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223" h="342167">
                  <a:moveTo>
                    <a:pt x="230208" y="67796"/>
                  </a:moveTo>
                  <a:cubicBezTo>
                    <a:pt x="219345" y="46075"/>
                    <a:pt x="202273" y="28065"/>
                    <a:pt x="181166" y="16055"/>
                  </a:cubicBezTo>
                  <a:cubicBezTo>
                    <a:pt x="160058" y="4044"/>
                    <a:pt x="135859" y="-1434"/>
                    <a:pt x="111635" y="320"/>
                  </a:cubicBezTo>
                  <a:cubicBezTo>
                    <a:pt x="44159" y="6025"/>
                    <a:pt x="-5466" y="67796"/>
                    <a:pt x="484" y="137910"/>
                  </a:cubicBezTo>
                  <a:cubicBezTo>
                    <a:pt x="1711" y="152454"/>
                    <a:pt x="5342" y="166691"/>
                    <a:pt x="11219" y="180052"/>
                  </a:cubicBezTo>
                  <a:cubicBezTo>
                    <a:pt x="18641" y="196921"/>
                    <a:pt x="65567" y="256913"/>
                    <a:pt x="74462" y="272800"/>
                  </a:cubicBezTo>
                  <a:cubicBezTo>
                    <a:pt x="97711" y="314083"/>
                    <a:pt x="153654" y="345919"/>
                    <a:pt x="202298" y="341810"/>
                  </a:cubicBezTo>
                  <a:cubicBezTo>
                    <a:pt x="269774" y="336105"/>
                    <a:pt x="312713" y="278444"/>
                    <a:pt x="301426" y="241945"/>
                  </a:cubicBezTo>
                  <a:cubicBezTo>
                    <a:pt x="293758" y="217593"/>
                    <a:pt x="237876" y="82702"/>
                    <a:pt x="230208" y="67796"/>
                  </a:cubicBezTo>
                  <a:close/>
                </a:path>
              </a:pathLst>
            </a:custGeom>
            <a:solidFill>
              <a:srgbClr val="E69C9C"/>
            </a:solidFill>
            <a:ln w="6134" cap="flat">
              <a:noFill/>
              <a:prstDash val="solid"/>
              <a:miter/>
            </a:ln>
          </p:spPr>
          <p:txBody>
            <a:bodyPr rtlCol="0" anchor="ctr"/>
            <a:lstStyle/>
            <a:p>
              <a:endParaRPr lang="en-AU"/>
            </a:p>
          </p:txBody>
        </p:sp>
        <p:sp>
          <p:nvSpPr>
            <p:cNvPr id="616" name="Freeform: Shape 615">
              <a:extLst>
                <a:ext uri="{FF2B5EF4-FFF2-40B4-BE49-F238E27FC236}">
                  <a16:creationId xmlns:a16="http://schemas.microsoft.com/office/drawing/2014/main" id="{783E4D1F-8910-4521-9FB7-421EF1278E80}"/>
                </a:ext>
              </a:extLst>
            </p:cNvPr>
            <p:cNvSpPr/>
            <p:nvPr/>
          </p:nvSpPr>
          <p:spPr>
            <a:xfrm>
              <a:off x="5750053" y="1063448"/>
              <a:ext cx="307833" cy="346612"/>
            </a:xfrm>
            <a:custGeom>
              <a:avLst/>
              <a:gdLst>
                <a:gd name="connsiteX0" fmla="*/ 195997 w 307833"/>
                <a:gd name="connsiteY0" fmla="*/ 346612 h 346612"/>
                <a:gd name="connsiteX1" fmla="*/ 74786 w 307833"/>
                <a:gd name="connsiteY1" fmla="*/ 276008 h 346612"/>
                <a:gd name="connsiteX2" fmla="*/ 49022 w 307833"/>
                <a:gd name="connsiteY2" fmla="*/ 239203 h 346612"/>
                <a:gd name="connsiteX3" fmla="*/ 11358 w 307833"/>
                <a:gd name="connsiteY3" fmla="*/ 183321 h 346612"/>
                <a:gd name="connsiteX4" fmla="*/ 501 w 307833"/>
                <a:gd name="connsiteY4" fmla="*/ 140382 h 346612"/>
                <a:gd name="connsiteX5" fmla="*/ 113738 w 307833"/>
                <a:gd name="connsiteY5" fmla="*/ 339 h 346612"/>
                <a:gd name="connsiteX6" fmla="*/ 184569 w 307833"/>
                <a:gd name="connsiteY6" fmla="*/ 16294 h 346612"/>
                <a:gd name="connsiteX7" fmla="*/ 234520 w 307833"/>
                <a:gd name="connsiteY7" fmla="*/ 68980 h 346612"/>
                <a:gd name="connsiteX8" fmla="*/ 305921 w 307833"/>
                <a:gd name="connsiteY8" fmla="*/ 243559 h 346612"/>
                <a:gd name="connsiteX9" fmla="*/ 294512 w 307833"/>
                <a:gd name="connsiteY9" fmla="*/ 295638 h 346612"/>
                <a:gd name="connsiteX10" fmla="*/ 255351 w 307833"/>
                <a:gd name="connsiteY10" fmla="*/ 331124 h 346612"/>
                <a:gd name="connsiteX11" fmla="*/ 204769 w 307833"/>
                <a:gd name="connsiteY11" fmla="*/ 346428 h 346612"/>
                <a:gd name="connsiteX12" fmla="*/ 195997 w 307833"/>
                <a:gd name="connsiteY12" fmla="*/ 346612 h 346612"/>
                <a:gd name="connsiteX13" fmla="*/ 123920 w 307833"/>
                <a:gd name="connsiteY13" fmla="*/ 4326 h 346612"/>
                <a:gd name="connsiteX14" fmla="*/ 114167 w 307833"/>
                <a:gd name="connsiteY14" fmla="*/ 4755 h 346612"/>
                <a:gd name="connsiteX15" fmla="*/ 5102 w 307833"/>
                <a:gd name="connsiteY15" fmla="*/ 139707 h 346612"/>
                <a:gd name="connsiteX16" fmla="*/ 15591 w 307833"/>
                <a:gd name="connsiteY16" fmla="*/ 181113 h 346612"/>
                <a:gd name="connsiteX17" fmla="*/ 52764 w 307833"/>
                <a:gd name="connsiteY17" fmla="*/ 236320 h 346612"/>
                <a:gd name="connsiteX18" fmla="*/ 78773 w 307833"/>
                <a:gd name="connsiteY18" fmla="*/ 273800 h 346612"/>
                <a:gd name="connsiteX19" fmla="*/ 204401 w 307833"/>
                <a:gd name="connsiteY19" fmla="*/ 341644 h 346612"/>
                <a:gd name="connsiteX20" fmla="*/ 253082 w 307833"/>
                <a:gd name="connsiteY20" fmla="*/ 326830 h 346612"/>
                <a:gd name="connsiteX21" fmla="*/ 290709 w 307833"/>
                <a:gd name="connsiteY21" fmla="*/ 292570 h 346612"/>
                <a:gd name="connsiteX22" fmla="*/ 301505 w 307833"/>
                <a:gd name="connsiteY22" fmla="*/ 244417 h 346612"/>
                <a:gd name="connsiteX23" fmla="*/ 230410 w 307833"/>
                <a:gd name="connsiteY23" fmla="*/ 70636 h 346612"/>
                <a:gd name="connsiteX24" fmla="*/ 186489 w 307833"/>
                <a:gd name="connsiteY24" fmla="*/ 22508 h 346612"/>
                <a:gd name="connsiteX25" fmla="*/ 123920 w 307833"/>
                <a:gd name="connsiteY25" fmla="*/ 4326 h 34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7833" h="346612">
                  <a:moveTo>
                    <a:pt x="195997" y="346612"/>
                  </a:moveTo>
                  <a:cubicBezTo>
                    <a:pt x="149561" y="346612"/>
                    <a:pt x="97850" y="316862"/>
                    <a:pt x="74786" y="276008"/>
                  </a:cubicBezTo>
                  <a:cubicBezTo>
                    <a:pt x="71044" y="269383"/>
                    <a:pt x="60371" y="254661"/>
                    <a:pt x="49022" y="239203"/>
                  </a:cubicBezTo>
                  <a:cubicBezTo>
                    <a:pt x="33441" y="217672"/>
                    <a:pt x="15775" y="193320"/>
                    <a:pt x="11358" y="183321"/>
                  </a:cubicBezTo>
                  <a:cubicBezTo>
                    <a:pt x="5396" y="169703"/>
                    <a:pt x="1722" y="155196"/>
                    <a:pt x="501" y="140382"/>
                  </a:cubicBezTo>
                  <a:cubicBezTo>
                    <a:pt x="-5633" y="68980"/>
                    <a:pt x="45280" y="6105"/>
                    <a:pt x="113738" y="339"/>
                  </a:cubicBezTo>
                  <a:cubicBezTo>
                    <a:pt x="138409" y="-1483"/>
                    <a:pt x="163062" y="4074"/>
                    <a:pt x="184569" y="16294"/>
                  </a:cubicBezTo>
                  <a:cubicBezTo>
                    <a:pt x="206075" y="28513"/>
                    <a:pt x="223460" y="46854"/>
                    <a:pt x="234520" y="68980"/>
                  </a:cubicBezTo>
                  <a:cubicBezTo>
                    <a:pt x="241635" y="82843"/>
                    <a:pt x="297947" y="218224"/>
                    <a:pt x="305921" y="243559"/>
                  </a:cubicBezTo>
                  <a:cubicBezTo>
                    <a:pt x="310645" y="258771"/>
                    <a:pt x="306535" y="277726"/>
                    <a:pt x="294512" y="295638"/>
                  </a:cubicBezTo>
                  <a:cubicBezTo>
                    <a:pt x="284249" y="310218"/>
                    <a:pt x="270871" y="322340"/>
                    <a:pt x="255351" y="331124"/>
                  </a:cubicBezTo>
                  <a:cubicBezTo>
                    <a:pt x="239832" y="339908"/>
                    <a:pt x="222558" y="345134"/>
                    <a:pt x="204769" y="346428"/>
                  </a:cubicBezTo>
                  <a:cubicBezTo>
                    <a:pt x="201886" y="346490"/>
                    <a:pt x="198941" y="346612"/>
                    <a:pt x="195997" y="346612"/>
                  </a:cubicBezTo>
                  <a:close/>
                  <a:moveTo>
                    <a:pt x="123920" y="4326"/>
                  </a:moveTo>
                  <a:cubicBezTo>
                    <a:pt x="120670" y="4326"/>
                    <a:pt x="117418" y="4326"/>
                    <a:pt x="114167" y="4755"/>
                  </a:cubicBezTo>
                  <a:cubicBezTo>
                    <a:pt x="48163" y="10337"/>
                    <a:pt x="-726" y="70943"/>
                    <a:pt x="5102" y="139707"/>
                  </a:cubicBezTo>
                  <a:cubicBezTo>
                    <a:pt x="6279" y="153993"/>
                    <a:pt x="9825" y="167986"/>
                    <a:pt x="15591" y="181113"/>
                  </a:cubicBezTo>
                  <a:cubicBezTo>
                    <a:pt x="19762" y="190621"/>
                    <a:pt x="37306" y="214789"/>
                    <a:pt x="52764" y="236320"/>
                  </a:cubicBezTo>
                  <a:cubicBezTo>
                    <a:pt x="64174" y="252024"/>
                    <a:pt x="74909" y="266991"/>
                    <a:pt x="78773" y="273800"/>
                  </a:cubicBezTo>
                  <a:cubicBezTo>
                    <a:pt x="102389" y="315819"/>
                    <a:pt x="157597" y="345631"/>
                    <a:pt x="204401" y="341644"/>
                  </a:cubicBezTo>
                  <a:cubicBezTo>
                    <a:pt x="221527" y="340380"/>
                    <a:pt x="238157" y="335320"/>
                    <a:pt x="253082" y="326830"/>
                  </a:cubicBezTo>
                  <a:cubicBezTo>
                    <a:pt x="268012" y="318340"/>
                    <a:pt x="280863" y="306642"/>
                    <a:pt x="290709" y="292570"/>
                  </a:cubicBezTo>
                  <a:cubicBezTo>
                    <a:pt x="301934" y="275824"/>
                    <a:pt x="305860" y="258280"/>
                    <a:pt x="301505" y="244417"/>
                  </a:cubicBezTo>
                  <a:cubicBezTo>
                    <a:pt x="293592" y="219206"/>
                    <a:pt x="237525" y="84377"/>
                    <a:pt x="230410" y="70636"/>
                  </a:cubicBezTo>
                  <a:cubicBezTo>
                    <a:pt x="220472" y="50860"/>
                    <a:pt x="205278" y="34205"/>
                    <a:pt x="186489" y="22508"/>
                  </a:cubicBezTo>
                  <a:cubicBezTo>
                    <a:pt x="167700" y="10810"/>
                    <a:pt x="146053" y="4516"/>
                    <a:pt x="123920" y="4326"/>
                  </a:cubicBezTo>
                  <a:close/>
                </a:path>
              </a:pathLst>
            </a:custGeom>
            <a:solidFill>
              <a:srgbClr val="0E0E0E"/>
            </a:solidFill>
            <a:ln w="6134" cap="flat">
              <a:noFill/>
              <a:prstDash val="solid"/>
              <a:miter/>
            </a:ln>
          </p:spPr>
          <p:txBody>
            <a:bodyPr rtlCol="0" anchor="ctr"/>
            <a:lstStyle/>
            <a:p>
              <a:endParaRPr lang="en-AU"/>
            </a:p>
          </p:txBody>
        </p:sp>
        <p:sp>
          <p:nvSpPr>
            <p:cNvPr id="617" name="Freeform: Shape 616">
              <a:extLst>
                <a:ext uri="{FF2B5EF4-FFF2-40B4-BE49-F238E27FC236}">
                  <a16:creationId xmlns:a16="http://schemas.microsoft.com/office/drawing/2014/main" id="{9509901A-1DB4-48C4-85E3-9A04EB5AE24F}"/>
                </a:ext>
              </a:extLst>
            </p:cNvPr>
            <p:cNvSpPr/>
            <p:nvPr/>
          </p:nvSpPr>
          <p:spPr>
            <a:xfrm>
              <a:off x="5683446" y="999486"/>
              <a:ext cx="317292" cy="355305"/>
            </a:xfrm>
            <a:custGeom>
              <a:avLst/>
              <a:gdLst>
                <a:gd name="connsiteX0" fmla="*/ 125260 w 317292"/>
                <a:gd name="connsiteY0" fmla="*/ 355305 h 355305"/>
                <a:gd name="connsiteX1" fmla="*/ 164702 w 317292"/>
                <a:gd name="connsiteY1" fmla="*/ 277586 h 355305"/>
                <a:gd name="connsiteX2" fmla="*/ 216966 w 317292"/>
                <a:gd name="connsiteY2" fmla="*/ 186923 h 355305"/>
                <a:gd name="connsiteX3" fmla="*/ 300697 w 317292"/>
                <a:gd name="connsiteY3" fmla="*/ 138217 h 355305"/>
                <a:gd name="connsiteX4" fmla="*/ 311554 w 317292"/>
                <a:gd name="connsiteY4" fmla="*/ 161527 h 355305"/>
                <a:gd name="connsiteX5" fmla="*/ 306708 w 317292"/>
                <a:gd name="connsiteY5" fmla="*/ 73931 h 355305"/>
                <a:gd name="connsiteX6" fmla="*/ 108513 w 317292"/>
                <a:gd name="connsiteY6" fmla="*/ 29827 h 355305"/>
                <a:gd name="connsiteX7" fmla="*/ 6993 w 317292"/>
                <a:gd name="connsiteY7" fmla="*/ 265808 h 355305"/>
                <a:gd name="connsiteX8" fmla="*/ 0 w 317292"/>
                <a:gd name="connsiteY8" fmla="*/ 282370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292" h="355305">
                  <a:moveTo>
                    <a:pt x="125260" y="355305"/>
                  </a:moveTo>
                  <a:cubicBezTo>
                    <a:pt x="161635" y="345859"/>
                    <a:pt x="163476" y="306232"/>
                    <a:pt x="164702" y="277586"/>
                  </a:cubicBezTo>
                  <a:cubicBezTo>
                    <a:pt x="165929" y="248939"/>
                    <a:pt x="168690" y="205877"/>
                    <a:pt x="216966" y="186923"/>
                  </a:cubicBezTo>
                  <a:cubicBezTo>
                    <a:pt x="252421" y="173059"/>
                    <a:pt x="276896" y="163735"/>
                    <a:pt x="300697" y="138217"/>
                  </a:cubicBezTo>
                  <a:lnTo>
                    <a:pt x="311554" y="161527"/>
                  </a:lnTo>
                  <a:cubicBezTo>
                    <a:pt x="311554" y="161527"/>
                    <a:pt x="327258" y="127728"/>
                    <a:pt x="306708" y="73931"/>
                  </a:cubicBezTo>
                  <a:cubicBezTo>
                    <a:pt x="286159" y="20135"/>
                    <a:pt x="203348" y="-36054"/>
                    <a:pt x="108513" y="29827"/>
                  </a:cubicBezTo>
                  <a:cubicBezTo>
                    <a:pt x="13679" y="95707"/>
                    <a:pt x="46252" y="167600"/>
                    <a:pt x="6993" y="265808"/>
                  </a:cubicBezTo>
                  <a:cubicBezTo>
                    <a:pt x="4705" y="271451"/>
                    <a:pt x="2374" y="276972"/>
                    <a:pt x="0" y="282370"/>
                  </a:cubicBezTo>
                </a:path>
              </a:pathLst>
            </a:custGeom>
            <a:solidFill>
              <a:srgbClr val="161616"/>
            </a:solidFill>
            <a:ln w="6134" cap="flat">
              <a:noFill/>
              <a:prstDash val="solid"/>
              <a:miter/>
            </a:ln>
          </p:spPr>
          <p:txBody>
            <a:bodyPr rtlCol="0" anchor="ctr"/>
            <a:lstStyle/>
            <a:p>
              <a:endParaRPr lang="en-AU"/>
            </a:p>
          </p:txBody>
        </p:sp>
        <p:sp>
          <p:nvSpPr>
            <p:cNvPr id="618" name="Freeform: Shape 617">
              <a:extLst>
                <a:ext uri="{FF2B5EF4-FFF2-40B4-BE49-F238E27FC236}">
                  <a16:creationId xmlns:a16="http://schemas.microsoft.com/office/drawing/2014/main" id="{E45F532C-15C6-4B8D-B903-556F6823194C}"/>
                </a:ext>
              </a:extLst>
            </p:cNvPr>
            <p:cNvSpPr/>
            <p:nvPr/>
          </p:nvSpPr>
          <p:spPr>
            <a:xfrm>
              <a:off x="5681181" y="997425"/>
              <a:ext cx="321990" cy="359943"/>
            </a:xfrm>
            <a:custGeom>
              <a:avLst/>
              <a:gdLst>
                <a:gd name="connsiteX0" fmla="*/ 127525 w 321990"/>
                <a:gd name="connsiteY0" fmla="*/ 359637 h 359943"/>
                <a:gd name="connsiteX1" fmla="*/ 126004 w 321990"/>
                <a:gd name="connsiteY1" fmla="*/ 359078 h 359943"/>
                <a:gd name="connsiteX2" fmla="*/ 125243 w 321990"/>
                <a:gd name="connsiteY2" fmla="*/ 357643 h 359943"/>
                <a:gd name="connsiteX3" fmla="*/ 125636 w 321990"/>
                <a:gd name="connsiteY3" fmla="*/ 356073 h 359943"/>
                <a:gd name="connsiteX4" fmla="*/ 126973 w 321990"/>
                <a:gd name="connsiteY4" fmla="*/ 355159 h 359943"/>
                <a:gd name="connsiteX5" fmla="*/ 164637 w 321990"/>
                <a:gd name="connsiteY5" fmla="*/ 279524 h 359943"/>
                <a:gd name="connsiteX6" fmla="*/ 218433 w 321990"/>
                <a:gd name="connsiteY6" fmla="*/ 186837 h 359943"/>
                <a:gd name="connsiteX7" fmla="*/ 220519 w 321990"/>
                <a:gd name="connsiteY7" fmla="*/ 186040 h 359943"/>
                <a:gd name="connsiteX8" fmla="*/ 301306 w 321990"/>
                <a:gd name="connsiteY8" fmla="*/ 138745 h 359943"/>
                <a:gd name="connsiteX9" fmla="*/ 302220 w 321990"/>
                <a:gd name="connsiteY9" fmla="*/ 138113 h 359943"/>
                <a:gd name="connsiteX10" fmla="*/ 303330 w 321990"/>
                <a:gd name="connsiteY10" fmla="*/ 138009 h 359943"/>
                <a:gd name="connsiteX11" fmla="*/ 304355 w 321990"/>
                <a:gd name="connsiteY11" fmla="*/ 138432 h 359943"/>
                <a:gd name="connsiteX12" fmla="*/ 305048 w 321990"/>
                <a:gd name="connsiteY12" fmla="*/ 139297 h 359943"/>
                <a:gd name="connsiteX13" fmla="*/ 313513 w 321990"/>
                <a:gd name="connsiteY13" fmla="*/ 157700 h 359943"/>
                <a:gd name="connsiteX14" fmla="*/ 306827 w 321990"/>
                <a:gd name="connsiteY14" fmla="*/ 76974 h 359943"/>
                <a:gd name="connsiteX15" fmla="*/ 276916 w 321990"/>
                <a:gd name="connsiteY15" fmla="*/ 34949 h 359943"/>
                <a:gd name="connsiteX16" fmla="*/ 232051 w 321990"/>
                <a:gd name="connsiteY16" fmla="*/ 9498 h 359943"/>
                <a:gd name="connsiteX17" fmla="*/ 112067 w 321990"/>
                <a:gd name="connsiteY17" fmla="*/ 33667 h 359943"/>
                <a:gd name="connsiteX18" fmla="*/ 34654 w 321990"/>
                <a:gd name="connsiteY18" fmla="*/ 175060 h 359943"/>
                <a:gd name="connsiteX19" fmla="*/ 11344 w 321990"/>
                <a:gd name="connsiteY19" fmla="*/ 268606 h 359943"/>
                <a:gd name="connsiteX20" fmla="*/ 4412 w 321990"/>
                <a:gd name="connsiteY20" fmla="*/ 285229 h 359943"/>
                <a:gd name="connsiteX21" fmla="*/ 3897 w 321990"/>
                <a:gd name="connsiteY21" fmla="*/ 285978 h 359943"/>
                <a:gd name="connsiteX22" fmla="*/ 3130 w 321990"/>
                <a:gd name="connsiteY22" fmla="*/ 286468 h 359943"/>
                <a:gd name="connsiteX23" fmla="*/ 2228 w 321990"/>
                <a:gd name="connsiteY23" fmla="*/ 286616 h 359943"/>
                <a:gd name="connsiteX24" fmla="*/ 1345 w 321990"/>
                <a:gd name="connsiteY24" fmla="*/ 286395 h 359943"/>
                <a:gd name="connsiteX25" fmla="*/ 161 w 321990"/>
                <a:gd name="connsiteY25" fmla="*/ 285125 h 359943"/>
                <a:gd name="connsiteX26" fmla="*/ 180 w 321990"/>
                <a:gd name="connsiteY26" fmla="*/ 283389 h 359943"/>
                <a:gd name="connsiteX27" fmla="*/ 7111 w 321990"/>
                <a:gd name="connsiteY27" fmla="*/ 266888 h 359943"/>
                <a:gd name="connsiteX28" fmla="*/ 30176 w 321990"/>
                <a:gd name="connsiteY28" fmla="*/ 174630 h 359943"/>
                <a:gd name="connsiteX29" fmla="*/ 109490 w 321990"/>
                <a:gd name="connsiteY29" fmla="*/ 30170 h 359943"/>
                <a:gd name="connsiteX30" fmla="*/ 233462 w 321990"/>
                <a:gd name="connsiteY30" fmla="*/ 5634 h 359943"/>
                <a:gd name="connsiteX31" fmla="*/ 280070 w 321990"/>
                <a:gd name="connsiteY31" fmla="*/ 32029 h 359943"/>
                <a:gd name="connsiteX32" fmla="*/ 311182 w 321990"/>
                <a:gd name="connsiteY32" fmla="*/ 75625 h 359943"/>
                <a:gd name="connsiteX33" fmla="*/ 315967 w 321990"/>
                <a:gd name="connsiteY33" fmla="*/ 164999 h 359943"/>
                <a:gd name="connsiteX34" fmla="*/ 315120 w 321990"/>
                <a:gd name="connsiteY34" fmla="*/ 165975 h 359943"/>
                <a:gd name="connsiteX35" fmla="*/ 313881 w 321990"/>
                <a:gd name="connsiteY35" fmla="*/ 166349 h 359943"/>
                <a:gd name="connsiteX36" fmla="*/ 312648 w 321990"/>
                <a:gd name="connsiteY36" fmla="*/ 165969 h 359943"/>
                <a:gd name="connsiteX37" fmla="*/ 311795 w 321990"/>
                <a:gd name="connsiteY37" fmla="*/ 164999 h 359943"/>
                <a:gd name="connsiteX38" fmla="*/ 302410 w 321990"/>
                <a:gd name="connsiteY38" fmla="*/ 144757 h 359943"/>
                <a:gd name="connsiteX39" fmla="*/ 222236 w 321990"/>
                <a:gd name="connsiteY39" fmla="*/ 190763 h 359943"/>
                <a:gd name="connsiteX40" fmla="*/ 220151 w 321990"/>
                <a:gd name="connsiteY40" fmla="*/ 191560 h 359943"/>
                <a:gd name="connsiteX41" fmla="*/ 169298 w 321990"/>
                <a:gd name="connsiteY41" fmla="*/ 280199 h 359943"/>
                <a:gd name="connsiteX42" fmla="*/ 128200 w 321990"/>
                <a:gd name="connsiteY42" fmla="*/ 359943 h 359943"/>
                <a:gd name="connsiteX43" fmla="*/ 127525 w 321990"/>
                <a:gd name="connsiteY43" fmla="*/ 359637 h 35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1990" h="359943">
                  <a:moveTo>
                    <a:pt x="127525" y="359637"/>
                  </a:moveTo>
                  <a:cubicBezTo>
                    <a:pt x="126967" y="359643"/>
                    <a:pt x="126427" y="359447"/>
                    <a:pt x="126004" y="359078"/>
                  </a:cubicBezTo>
                  <a:cubicBezTo>
                    <a:pt x="125580" y="358710"/>
                    <a:pt x="125310" y="358201"/>
                    <a:pt x="125243" y="357643"/>
                  </a:cubicBezTo>
                  <a:cubicBezTo>
                    <a:pt x="125176" y="357091"/>
                    <a:pt x="125317" y="356533"/>
                    <a:pt x="125636" y="356073"/>
                  </a:cubicBezTo>
                  <a:cubicBezTo>
                    <a:pt x="125955" y="355613"/>
                    <a:pt x="126427" y="355287"/>
                    <a:pt x="126973" y="355159"/>
                  </a:cubicBezTo>
                  <a:cubicBezTo>
                    <a:pt x="161815" y="346080"/>
                    <a:pt x="163471" y="307619"/>
                    <a:pt x="164637" y="279524"/>
                  </a:cubicBezTo>
                  <a:cubicBezTo>
                    <a:pt x="165802" y="251430"/>
                    <a:pt x="167765" y="206712"/>
                    <a:pt x="218433" y="186837"/>
                  </a:cubicBezTo>
                  <a:lnTo>
                    <a:pt x="220519" y="186040"/>
                  </a:lnTo>
                  <a:cubicBezTo>
                    <a:pt x="254073" y="172851"/>
                    <a:pt x="278303" y="163343"/>
                    <a:pt x="301306" y="138745"/>
                  </a:cubicBezTo>
                  <a:cubicBezTo>
                    <a:pt x="301551" y="138457"/>
                    <a:pt x="301870" y="138242"/>
                    <a:pt x="302220" y="138113"/>
                  </a:cubicBezTo>
                  <a:cubicBezTo>
                    <a:pt x="302576" y="137985"/>
                    <a:pt x="302956" y="137948"/>
                    <a:pt x="303330" y="138009"/>
                  </a:cubicBezTo>
                  <a:cubicBezTo>
                    <a:pt x="303704" y="138058"/>
                    <a:pt x="304054" y="138205"/>
                    <a:pt x="304355" y="138432"/>
                  </a:cubicBezTo>
                  <a:cubicBezTo>
                    <a:pt x="304655" y="138653"/>
                    <a:pt x="304894" y="138954"/>
                    <a:pt x="305048" y="139297"/>
                  </a:cubicBezTo>
                  <a:lnTo>
                    <a:pt x="313513" y="157700"/>
                  </a:lnTo>
                  <a:cubicBezTo>
                    <a:pt x="316825" y="146413"/>
                    <a:pt x="322224" y="117337"/>
                    <a:pt x="306827" y="76974"/>
                  </a:cubicBezTo>
                  <a:cubicBezTo>
                    <a:pt x="300042" y="60952"/>
                    <a:pt x="289835" y="46604"/>
                    <a:pt x="276916" y="34949"/>
                  </a:cubicBezTo>
                  <a:cubicBezTo>
                    <a:pt x="263998" y="23294"/>
                    <a:pt x="248687" y="14608"/>
                    <a:pt x="232051" y="9498"/>
                  </a:cubicBezTo>
                  <a:cubicBezTo>
                    <a:pt x="205184" y="1156"/>
                    <a:pt x="162490" y="-1359"/>
                    <a:pt x="112067" y="33667"/>
                  </a:cubicBezTo>
                  <a:cubicBezTo>
                    <a:pt x="50725" y="76238"/>
                    <a:pt x="43241" y="122060"/>
                    <a:pt x="34654" y="175060"/>
                  </a:cubicBezTo>
                  <a:cubicBezTo>
                    <a:pt x="30495" y="207031"/>
                    <a:pt x="22673" y="238419"/>
                    <a:pt x="11344" y="268606"/>
                  </a:cubicBezTo>
                  <a:cubicBezTo>
                    <a:pt x="9074" y="274310"/>
                    <a:pt x="6743" y="279831"/>
                    <a:pt x="4412" y="285229"/>
                  </a:cubicBezTo>
                  <a:cubicBezTo>
                    <a:pt x="4295" y="285511"/>
                    <a:pt x="4118" y="285769"/>
                    <a:pt x="3897" y="285978"/>
                  </a:cubicBezTo>
                  <a:cubicBezTo>
                    <a:pt x="3676" y="286192"/>
                    <a:pt x="3412" y="286358"/>
                    <a:pt x="3130" y="286468"/>
                  </a:cubicBezTo>
                  <a:cubicBezTo>
                    <a:pt x="2842" y="286579"/>
                    <a:pt x="2535" y="286628"/>
                    <a:pt x="2228" y="286616"/>
                  </a:cubicBezTo>
                  <a:cubicBezTo>
                    <a:pt x="1922" y="286603"/>
                    <a:pt x="1621" y="286530"/>
                    <a:pt x="1345" y="286395"/>
                  </a:cubicBezTo>
                  <a:cubicBezTo>
                    <a:pt x="799" y="286143"/>
                    <a:pt x="376" y="285683"/>
                    <a:pt x="161" y="285125"/>
                  </a:cubicBezTo>
                  <a:cubicBezTo>
                    <a:pt x="-60" y="284567"/>
                    <a:pt x="-54" y="283941"/>
                    <a:pt x="180" y="283389"/>
                  </a:cubicBezTo>
                  <a:cubicBezTo>
                    <a:pt x="2511" y="278052"/>
                    <a:pt x="4842" y="272531"/>
                    <a:pt x="7111" y="266888"/>
                  </a:cubicBezTo>
                  <a:cubicBezTo>
                    <a:pt x="18324" y="237125"/>
                    <a:pt x="26066" y="206166"/>
                    <a:pt x="30176" y="174630"/>
                  </a:cubicBezTo>
                  <a:cubicBezTo>
                    <a:pt x="38948" y="120588"/>
                    <a:pt x="46554" y="73907"/>
                    <a:pt x="109490" y="30170"/>
                  </a:cubicBezTo>
                  <a:cubicBezTo>
                    <a:pt x="161447" y="-5898"/>
                    <a:pt x="205613" y="-3199"/>
                    <a:pt x="233462" y="5634"/>
                  </a:cubicBezTo>
                  <a:cubicBezTo>
                    <a:pt x="250736" y="10928"/>
                    <a:pt x="266642" y="19939"/>
                    <a:pt x="280070" y="32029"/>
                  </a:cubicBezTo>
                  <a:cubicBezTo>
                    <a:pt x="293497" y="44120"/>
                    <a:pt x="304115" y="58995"/>
                    <a:pt x="311182" y="75625"/>
                  </a:cubicBezTo>
                  <a:cubicBezTo>
                    <a:pt x="331854" y="129667"/>
                    <a:pt x="316641" y="163589"/>
                    <a:pt x="315967" y="164999"/>
                  </a:cubicBezTo>
                  <a:cubicBezTo>
                    <a:pt x="315782" y="165398"/>
                    <a:pt x="315488" y="165736"/>
                    <a:pt x="315120" y="165975"/>
                  </a:cubicBezTo>
                  <a:cubicBezTo>
                    <a:pt x="314752" y="166214"/>
                    <a:pt x="314323" y="166343"/>
                    <a:pt x="313881" y="166349"/>
                  </a:cubicBezTo>
                  <a:cubicBezTo>
                    <a:pt x="313445" y="166337"/>
                    <a:pt x="313016" y="166202"/>
                    <a:pt x="312648" y="165969"/>
                  </a:cubicBezTo>
                  <a:cubicBezTo>
                    <a:pt x="312280" y="165729"/>
                    <a:pt x="311986" y="165392"/>
                    <a:pt x="311795" y="164999"/>
                  </a:cubicBezTo>
                  <a:lnTo>
                    <a:pt x="302410" y="144757"/>
                  </a:lnTo>
                  <a:cubicBezTo>
                    <a:pt x="279407" y="168312"/>
                    <a:pt x="255238" y="177820"/>
                    <a:pt x="222236" y="190763"/>
                  </a:cubicBezTo>
                  <a:lnTo>
                    <a:pt x="220151" y="191560"/>
                  </a:lnTo>
                  <a:cubicBezTo>
                    <a:pt x="172304" y="210331"/>
                    <a:pt x="170403" y="254068"/>
                    <a:pt x="169298" y="280199"/>
                  </a:cubicBezTo>
                  <a:cubicBezTo>
                    <a:pt x="168133" y="308048"/>
                    <a:pt x="166354" y="350129"/>
                    <a:pt x="128200" y="359943"/>
                  </a:cubicBezTo>
                  <a:lnTo>
                    <a:pt x="127525" y="359637"/>
                  </a:lnTo>
                  <a:close/>
                </a:path>
              </a:pathLst>
            </a:custGeom>
            <a:solidFill>
              <a:srgbClr val="0E0E0E"/>
            </a:solidFill>
            <a:ln w="6134" cap="flat">
              <a:noFill/>
              <a:prstDash val="solid"/>
              <a:miter/>
            </a:ln>
          </p:spPr>
          <p:txBody>
            <a:bodyPr rtlCol="0" anchor="ctr"/>
            <a:lstStyle/>
            <a:p>
              <a:endParaRPr lang="en-AU"/>
            </a:p>
          </p:txBody>
        </p:sp>
        <p:sp>
          <p:nvSpPr>
            <p:cNvPr id="619" name="Freeform: Shape 618">
              <a:extLst>
                <a:ext uri="{FF2B5EF4-FFF2-40B4-BE49-F238E27FC236}">
                  <a16:creationId xmlns:a16="http://schemas.microsoft.com/office/drawing/2014/main" id="{F3014791-308A-41CB-85BC-BFBD7E04D8B9}"/>
                </a:ext>
              </a:extLst>
            </p:cNvPr>
            <p:cNvSpPr/>
            <p:nvPr/>
          </p:nvSpPr>
          <p:spPr>
            <a:xfrm>
              <a:off x="5919489" y="1209167"/>
              <a:ext cx="95509" cy="62016"/>
            </a:xfrm>
            <a:custGeom>
              <a:avLst/>
              <a:gdLst>
                <a:gd name="connsiteX0" fmla="*/ 0 w 95509"/>
                <a:gd name="connsiteY0" fmla="*/ 62016 h 62016"/>
                <a:gd name="connsiteX1" fmla="*/ 95509 w 95509"/>
                <a:gd name="connsiteY1" fmla="*/ 0 h 62016"/>
                <a:gd name="connsiteX2" fmla="*/ 0 w 95509"/>
                <a:gd name="connsiteY2" fmla="*/ 62016 h 62016"/>
              </a:gdLst>
              <a:ahLst/>
              <a:cxnLst>
                <a:cxn ang="0">
                  <a:pos x="connsiteX0" y="connsiteY0"/>
                </a:cxn>
                <a:cxn ang="0">
                  <a:pos x="connsiteX1" y="connsiteY1"/>
                </a:cxn>
                <a:cxn ang="0">
                  <a:pos x="connsiteX2" y="connsiteY2"/>
                </a:cxn>
              </a:cxnLst>
              <a:rect l="l" t="t" r="r" b="b"/>
              <a:pathLst>
                <a:path w="95509" h="62016">
                  <a:moveTo>
                    <a:pt x="0" y="62016"/>
                  </a:moveTo>
                  <a:cubicBezTo>
                    <a:pt x="27665" y="56802"/>
                    <a:pt x="70666" y="44289"/>
                    <a:pt x="95509" y="0"/>
                  </a:cubicBezTo>
                  <a:lnTo>
                    <a:pt x="0" y="62016"/>
                  </a:lnTo>
                  <a:close/>
                </a:path>
              </a:pathLst>
            </a:custGeom>
            <a:solidFill>
              <a:srgbClr val="E69C9C"/>
            </a:solidFill>
            <a:ln w="6134" cap="flat">
              <a:noFill/>
              <a:prstDash val="solid"/>
              <a:miter/>
            </a:ln>
          </p:spPr>
          <p:txBody>
            <a:bodyPr rtlCol="0" anchor="ctr"/>
            <a:lstStyle/>
            <a:p>
              <a:endParaRPr lang="en-AU"/>
            </a:p>
          </p:txBody>
        </p:sp>
        <p:sp>
          <p:nvSpPr>
            <p:cNvPr id="620" name="Freeform: Shape 619">
              <a:extLst>
                <a:ext uri="{FF2B5EF4-FFF2-40B4-BE49-F238E27FC236}">
                  <a16:creationId xmlns:a16="http://schemas.microsoft.com/office/drawing/2014/main" id="{DB0D599C-8960-49EB-8BCA-54577C660E58}"/>
                </a:ext>
              </a:extLst>
            </p:cNvPr>
            <p:cNvSpPr/>
            <p:nvPr/>
          </p:nvSpPr>
          <p:spPr>
            <a:xfrm>
              <a:off x="5916995" y="1206903"/>
              <a:ext cx="100327" cy="66558"/>
            </a:xfrm>
            <a:custGeom>
              <a:avLst/>
              <a:gdLst>
                <a:gd name="connsiteX0" fmla="*/ 2494 w 100327"/>
                <a:gd name="connsiteY0" fmla="*/ 66549 h 66558"/>
                <a:gd name="connsiteX1" fmla="*/ 825 w 100327"/>
                <a:gd name="connsiteY1" fmla="*/ 66034 h 66558"/>
                <a:gd name="connsiteX2" fmla="*/ 10 w 100327"/>
                <a:gd name="connsiteY2" fmla="*/ 64494 h 66558"/>
                <a:gd name="connsiteX3" fmla="*/ 525 w 100327"/>
                <a:gd name="connsiteY3" fmla="*/ 62826 h 66558"/>
                <a:gd name="connsiteX4" fmla="*/ 2065 w 100327"/>
                <a:gd name="connsiteY4" fmla="*/ 62010 h 66558"/>
                <a:gd name="connsiteX5" fmla="*/ 96040 w 100327"/>
                <a:gd name="connsiteY5" fmla="*/ 1159 h 66558"/>
                <a:gd name="connsiteX6" fmla="*/ 96629 w 100327"/>
                <a:gd name="connsiteY6" fmla="*/ 484 h 66558"/>
                <a:gd name="connsiteX7" fmla="*/ 97426 w 100327"/>
                <a:gd name="connsiteY7" fmla="*/ 80 h 66558"/>
                <a:gd name="connsiteX8" fmla="*/ 98322 w 100327"/>
                <a:gd name="connsiteY8" fmla="*/ 18 h 66558"/>
                <a:gd name="connsiteX9" fmla="*/ 99168 w 100327"/>
                <a:gd name="connsiteY9" fmla="*/ 300 h 66558"/>
                <a:gd name="connsiteX10" fmla="*/ 99843 w 100327"/>
                <a:gd name="connsiteY10" fmla="*/ 883 h 66558"/>
                <a:gd name="connsiteX11" fmla="*/ 100248 w 100327"/>
                <a:gd name="connsiteY11" fmla="*/ 1687 h 66558"/>
                <a:gd name="connsiteX12" fmla="*/ 100310 w 100327"/>
                <a:gd name="connsiteY12" fmla="*/ 2576 h 66558"/>
                <a:gd name="connsiteX13" fmla="*/ 100027 w 100327"/>
                <a:gd name="connsiteY13" fmla="*/ 3429 h 66558"/>
                <a:gd name="connsiteX14" fmla="*/ 2923 w 100327"/>
                <a:gd name="connsiteY14" fmla="*/ 66549 h 66558"/>
                <a:gd name="connsiteX15" fmla="*/ 2494 w 100327"/>
                <a:gd name="connsiteY15" fmla="*/ 66549 h 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327" h="66558">
                  <a:moveTo>
                    <a:pt x="2494" y="66549"/>
                  </a:moveTo>
                  <a:cubicBezTo>
                    <a:pt x="1893" y="66605"/>
                    <a:pt x="1292" y="66421"/>
                    <a:pt x="825" y="66034"/>
                  </a:cubicBezTo>
                  <a:cubicBezTo>
                    <a:pt x="359" y="65648"/>
                    <a:pt x="65" y="65096"/>
                    <a:pt x="10" y="64494"/>
                  </a:cubicBezTo>
                  <a:cubicBezTo>
                    <a:pt x="-46" y="63893"/>
                    <a:pt x="138" y="63292"/>
                    <a:pt x="525" y="62826"/>
                  </a:cubicBezTo>
                  <a:cubicBezTo>
                    <a:pt x="905" y="62360"/>
                    <a:pt x="1463" y="62065"/>
                    <a:pt x="2065" y="62010"/>
                  </a:cubicBezTo>
                  <a:cubicBezTo>
                    <a:pt x="47028" y="53545"/>
                    <a:pt x="77760" y="33670"/>
                    <a:pt x="96040" y="1159"/>
                  </a:cubicBezTo>
                  <a:cubicBezTo>
                    <a:pt x="96187" y="895"/>
                    <a:pt x="96390" y="668"/>
                    <a:pt x="96629" y="484"/>
                  </a:cubicBezTo>
                  <a:cubicBezTo>
                    <a:pt x="96862" y="300"/>
                    <a:pt x="97138" y="159"/>
                    <a:pt x="97426" y="80"/>
                  </a:cubicBezTo>
                  <a:cubicBezTo>
                    <a:pt x="97715" y="0"/>
                    <a:pt x="98021" y="-19"/>
                    <a:pt x="98322" y="18"/>
                  </a:cubicBezTo>
                  <a:cubicBezTo>
                    <a:pt x="98617" y="55"/>
                    <a:pt x="98905" y="153"/>
                    <a:pt x="99168" y="300"/>
                  </a:cubicBezTo>
                  <a:cubicBezTo>
                    <a:pt x="99432" y="448"/>
                    <a:pt x="99659" y="650"/>
                    <a:pt x="99843" y="883"/>
                  </a:cubicBezTo>
                  <a:cubicBezTo>
                    <a:pt x="100027" y="1122"/>
                    <a:pt x="100168" y="1398"/>
                    <a:pt x="100248" y="1687"/>
                  </a:cubicBezTo>
                  <a:cubicBezTo>
                    <a:pt x="100328" y="1975"/>
                    <a:pt x="100346" y="2282"/>
                    <a:pt x="100310" y="2576"/>
                  </a:cubicBezTo>
                  <a:cubicBezTo>
                    <a:pt x="100272" y="2877"/>
                    <a:pt x="100174" y="3165"/>
                    <a:pt x="100027" y="3429"/>
                  </a:cubicBezTo>
                  <a:cubicBezTo>
                    <a:pt x="71871" y="53606"/>
                    <a:pt x="19976" y="63298"/>
                    <a:pt x="2923" y="66549"/>
                  </a:cubicBezTo>
                  <a:lnTo>
                    <a:pt x="2494" y="66549"/>
                  </a:lnTo>
                  <a:close/>
                </a:path>
              </a:pathLst>
            </a:custGeom>
            <a:solidFill>
              <a:srgbClr val="0E0E0E"/>
            </a:solidFill>
            <a:ln w="6134" cap="flat">
              <a:noFill/>
              <a:prstDash val="solid"/>
              <a:miter/>
            </a:ln>
          </p:spPr>
          <p:txBody>
            <a:bodyPr rtlCol="0" anchor="ctr"/>
            <a:lstStyle/>
            <a:p>
              <a:endParaRPr lang="en-AU"/>
            </a:p>
          </p:txBody>
        </p:sp>
        <p:sp>
          <p:nvSpPr>
            <p:cNvPr id="621" name="Freeform: Shape 620">
              <a:extLst>
                <a:ext uri="{FF2B5EF4-FFF2-40B4-BE49-F238E27FC236}">
                  <a16:creationId xmlns:a16="http://schemas.microsoft.com/office/drawing/2014/main" id="{BFFB754D-7056-49F1-BF4F-1C4CA04D728D}"/>
                </a:ext>
              </a:extLst>
            </p:cNvPr>
            <p:cNvSpPr/>
            <p:nvPr/>
          </p:nvSpPr>
          <p:spPr>
            <a:xfrm>
              <a:off x="5961201" y="1201806"/>
              <a:ext cx="78777" cy="118818"/>
            </a:xfrm>
            <a:custGeom>
              <a:avLst/>
              <a:gdLst>
                <a:gd name="connsiteX0" fmla="*/ 63918 w 78777"/>
                <a:gd name="connsiteY0" fmla="*/ 32634 h 118818"/>
                <a:gd name="connsiteX1" fmla="*/ 0 w 78777"/>
                <a:gd name="connsiteY1" fmla="*/ 0 h 118818"/>
                <a:gd name="connsiteX2" fmla="*/ 42939 w 78777"/>
                <a:gd name="connsiteY2" fmla="*/ 118819 h 118818"/>
                <a:gd name="connsiteX3" fmla="*/ 74100 w 78777"/>
                <a:gd name="connsiteY3" fmla="*/ 72383 h 118818"/>
                <a:gd name="connsiteX4" fmla="*/ 78376 w 78777"/>
                <a:gd name="connsiteY4" fmla="*/ 61710 h 118818"/>
                <a:gd name="connsiteX5" fmla="*/ 77916 w 78777"/>
                <a:gd name="connsiteY5" fmla="*/ 50227 h 118818"/>
                <a:gd name="connsiteX6" fmla="*/ 72800 w 78777"/>
                <a:gd name="connsiteY6" fmla="*/ 39933 h 118818"/>
                <a:gd name="connsiteX7" fmla="*/ 63918 w 78777"/>
                <a:gd name="connsiteY7" fmla="*/ 32634 h 1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777" h="118818">
                  <a:moveTo>
                    <a:pt x="63918" y="32634"/>
                  </a:moveTo>
                  <a:lnTo>
                    <a:pt x="0" y="0"/>
                  </a:lnTo>
                  <a:lnTo>
                    <a:pt x="42939" y="118819"/>
                  </a:lnTo>
                  <a:lnTo>
                    <a:pt x="74100" y="72383"/>
                  </a:lnTo>
                  <a:cubicBezTo>
                    <a:pt x="76260" y="69169"/>
                    <a:pt x="77720" y="65531"/>
                    <a:pt x="78376" y="61710"/>
                  </a:cubicBezTo>
                  <a:cubicBezTo>
                    <a:pt x="79038" y="57894"/>
                    <a:pt x="78879" y="53981"/>
                    <a:pt x="77916" y="50227"/>
                  </a:cubicBezTo>
                  <a:cubicBezTo>
                    <a:pt x="76959" y="46472"/>
                    <a:pt x="75211" y="42964"/>
                    <a:pt x="72800" y="39933"/>
                  </a:cubicBezTo>
                  <a:cubicBezTo>
                    <a:pt x="70389" y="36903"/>
                    <a:pt x="67359" y="34413"/>
                    <a:pt x="63918" y="32634"/>
                  </a:cubicBezTo>
                  <a:close/>
                </a:path>
              </a:pathLst>
            </a:custGeom>
            <a:solidFill>
              <a:srgbClr val="E6D8CF"/>
            </a:solidFill>
            <a:ln w="6134" cap="flat">
              <a:noFill/>
              <a:prstDash val="solid"/>
              <a:miter/>
            </a:ln>
          </p:spPr>
          <p:txBody>
            <a:bodyPr rtlCol="0" anchor="ctr"/>
            <a:lstStyle/>
            <a:p>
              <a:endParaRPr lang="en-AU"/>
            </a:p>
          </p:txBody>
        </p:sp>
        <p:sp>
          <p:nvSpPr>
            <p:cNvPr id="622" name="Freeform: Shape 621">
              <a:extLst>
                <a:ext uri="{FF2B5EF4-FFF2-40B4-BE49-F238E27FC236}">
                  <a16:creationId xmlns:a16="http://schemas.microsoft.com/office/drawing/2014/main" id="{330F87DB-A87A-4FEA-9120-E729EFF08585}"/>
                </a:ext>
              </a:extLst>
            </p:cNvPr>
            <p:cNvSpPr/>
            <p:nvPr/>
          </p:nvSpPr>
          <p:spPr>
            <a:xfrm>
              <a:off x="5959354" y="1199763"/>
              <a:ext cx="83401" cy="123268"/>
            </a:xfrm>
            <a:custGeom>
              <a:avLst/>
              <a:gdLst>
                <a:gd name="connsiteX0" fmla="*/ 44971 w 83401"/>
                <a:gd name="connsiteY0" fmla="*/ 123192 h 123268"/>
                <a:gd name="connsiteX1" fmla="*/ 43812 w 83401"/>
                <a:gd name="connsiteY1" fmla="*/ 122732 h 123268"/>
                <a:gd name="connsiteX2" fmla="*/ 43069 w 83401"/>
                <a:gd name="connsiteY2" fmla="*/ 121720 h 123268"/>
                <a:gd name="connsiteX3" fmla="*/ 130 w 83401"/>
                <a:gd name="connsiteY3" fmla="*/ 2901 h 123268"/>
                <a:gd name="connsiteX4" fmla="*/ 69 w 83401"/>
                <a:gd name="connsiteY4" fmla="*/ 1558 h 123268"/>
                <a:gd name="connsiteX5" fmla="*/ 743 w 83401"/>
                <a:gd name="connsiteY5" fmla="*/ 386 h 123268"/>
                <a:gd name="connsiteX6" fmla="*/ 2032 w 83401"/>
                <a:gd name="connsiteY6" fmla="*/ 0 h 123268"/>
                <a:gd name="connsiteX7" fmla="*/ 3320 w 83401"/>
                <a:gd name="connsiteY7" fmla="*/ 386 h 123268"/>
                <a:gd name="connsiteX8" fmla="*/ 67238 w 83401"/>
                <a:gd name="connsiteY8" fmla="*/ 33020 h 123268"/>
                <a:gd name="connsiteX9" fmla="*/ 76856 w 83401"/>
                <a:gd name="connsiteY9" fmla="*/ 40884 h 123268"/>
                <a:gd name="connsiteX10" fmla="*/ 82432 w 83401"/>
                <a:gd name="connsiteY10" fmla="*/ 51987 h 123268"/>
                <a:gd name="connsiteX11" fmla="*/ 83003 w 83401"/>
                <a:gd name="connsiteY11" fmla="*/ 64397 h 123268"/>
                <a:gd name="connsiteX12" fmla="*/ 78463 w 83401"/>
                <a:gd name="connsiteY12" fmla="*/ 75959 h 123268"/>
                <a:gd name="connsiteX13" fmla="*/ 47302 w 83401"/>
                <a:gd name="connsiteY13" fmla="*/ 122395 h 123268"/>
                <a:gd name="connsiteX14" fmla="*/ 46259 w 83401"/>
                <a:gd name="connsiteY14" fmla="*/ 123149 h 123268"/>
                <a:gd name="connsiteX15" fmla="*/ 44971 w 83401"/>
                <a:gd name="connsiteY15" fmla="*/ 123192 h 123268"/>
                <a:gd name="connsiteX16" fmla="*/ 6019 w 83401"/>
                <a:gd name="connsiteY16" fmla="*/ 6643 h 123268"/>
                <a:gd name="connsiteX17" fmla="*/ 45645 w 83401"/>
                <a:gd name="connsiteY17" fmla="*/ 115831 h 123268"/>
                <a:gd name="connsiteX18" fmla="*/ 74231 w 83401"/>
                <a:gd name="connsiteY18" fmla="*/ 72892 h 123268"/>
                <a:gd name="connsiteX19" fmla="*/ 78169 w 83401"/>
                <a:gd name="connsiteY19" fmla="*/ 63108 h 123268"/>
                <a:gd name="connsiteX20" fmla="*/ 77733 w 83401"/>
                <a:gd name="connsiteY20" fmla="*/ 52570 h 123268"/>
                <a:gd name="connsiteX21" fmla="*/ 72986 w 83401"/>
                <a:gd name="connsiteY21" fmla="*/ 43148 h 123268"/>
                <a:gd name="connsiteX22" fmla="*/ 64784 w 83401"/>
                <a:gd name="connsiteY22" fmla="*/ 36517 h 123268"/>
                <a:gd name="connsiteX23" fmla="*/ 6019 w 83401"/>
                <a:gd name="connsiteY23" fmla="*/ 6643 h 123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3401" h="123268">
                  <a:moveTo>
                    <a:pt x="44971" y="123192"/>
                  </a:moveTo>
                  <a:cubicBezTo>
                    <a:pt x="44548" y="123149"/>
                    <a:pt x="44143" y="122990"/>
                    <a:pt x="43812" y="122732"/>
                  </a:cubicBezTo>
                  <a:cubicBezTo>
                    <a:pt x="43474" y="122469"/>
                    <a:pt x="43216" y="122119"/>
                    <a:pt x="43069" y="121720"/>
                  </a:cubicBezTo>
                  <a:lnTo>
                    <a:pt x="130" y="2901"/>
                  </a:lnTo>
                  <a:cubicBezTo>
                    <a:pt x="-17" y="2466"/>
                    <a:pt x="-42" y="2000"/>
                    <a:pt x="69" y="1558"/>
                  </a:cubicBezTo>
                  <a:cubicBezTo>
                    <a:pt x="173" y="1110"/>
                    <a:pt x="412" y="705"/>
                    <a:pt x="743" y="386"/>
                  </a:cubicBezTo>
                  <a:cubicBezTo>
                    <a:pt x="1124" y="135"/>
                    <a:pt x="1571" y="0"/>
                    <a:pt x="2032" y="0"/>
                  </a:cubicBezTo>
                  <a:cubicBezTo>
                    <a:pt x="2492" y="0"/>
                    <a:pt x="2939" y="135"/>
                    <a:pt x="3320" y="386"/>
                  </a:cubicBezTo>
                  <a:lnTo>
                    <a:pt x="67238" y="33020"/>
                  </a:lnTo>
                  <a:cubicBezTo>
                    <a:pt x="70961" y="34940"/>
                    <a:pt x="74237" y="37615"/>
                    <a:pt x="76856" y="40884"/>
                  </a:cubicBezTo>
                  <a:cubicBezTo>
                    <a:pt x="79475" y="44154"/>
                    <a:pt x="81371" y="47932"/>
                    <a:pt x="82432" y="51987"/>
                  </a:cubicBezTo>
                  <a:cubicBezTo>
                    <a:pt x="83494" y="56036"/>
                    <a:pt x="83684" y="60268"/>
                    <a:pt x="83003" y="64397"/>
                  </a:cubicBezTo>
                  <a:cubicBezTo>
                    <a:pt x="82316" y="68525"/>
                    <a:pt x="80770" y="72469"/>
                    <a:pt x="78463" y="75959"/>
                  </a:cubicBezTo>
                  <a:lnTo>
                    <a:pt x="47302" y="122395"/>
                  </a:lnTo>
                  <a:cubicBezTo>
                    <a:pt x="47038" y="122745"/>
                    <a:pt x="46670" y="123008"/>
                    <a:pt x="46259" y="123149"/>
                  </a:cubicBezTo>
                  <a:cubicBezTo>
                    <a:pt x="45842" y="123291"/>
                    <a:pt x="45394" y="123309"/>
                    <a:pt x="44971" y="123192"/>
                  </a:cubicBezTo>
                  <a:close/>
                  <a:moveTo>
                    <a:pt x="6019" y="6643"/>
                  </a:moveTo>
                  <a:lnTo>
                    <a:pt x="45645" y="115831"/>
                  </a:lnTo>
                  <a:lnTo>
                    <a:pt x="74231" y="72892"/>
                  </a:lnTo>
                  <a:cubicBezTo>
                    <a:pt x="76225" y="69948"/>
                    <a:pt x="77568" y="66611"/>
                    <a:pt x="78169" y="63108"/>
                  </a:cubicBezTo>
                  <a:cubicBezTo>
                    <a:pt x="78776" y="59606"/>
                    <a:pt x="78623" y="56011"/>
                    <a:pt x="77733" y="52570"/>
                  </a:cubicBezTo>
                  <a:cubicBezTo>
                    <a:pt x="76838" y="49128"/>
                    <a:pt x="75219" y="45914"/>
                    <a:pt x="72986" y="43148"/>
                  </a:cubicBezTo>
                  <a:cubicBezTo>
                    <a:pt x="70753" y="40381"/>
                    <a:pt x="67956" y="38118"/>
                    <a:pt x="64784" y="36517"/>
                  </a:cubicBezTo>
                  <a:lnTo>
                    <a:pt x="6019" y="6643"/>
                  </a:lnTo>
                  <a:close/>
                </a:path>
              </a:pathLst>
            </a:custGeom>
            <a:solidFill>
              <a:srgbClr val="0E0E0E"/>
            </a:solidFill>
            <a:ln w="6134" cap="flat">
              <a:noFill/>
              <a:prstDash val="solid"/>
              <a:miter/>
            </a:ln>
          </p:spPr>
          <p:txBody>
            <a:bodyPr rtlCol="0" anchor="ctr"/>
            <a:lstStyle/>
            <a:p>
              <a:endParaRPr lang="en-AU"/>
            </a:p>
          </p:txBody>
        </p:sp>
        <p:sp>
          <p:nvSpPr>
            <p:cNvPr id="623" name="Freeform: Shape 622">
              <a:extLst>
                <a:ext uri="{FF2B5EF4-FFF2-40B4-BE49-F238E27FC236}">
                  <a16:creationId xmlns:a16="http://schemas.microsoft.com/office/drawing/2014/main" id="{F3ADF426-D7FD-494F-A04F-E89B350B7346}"/>
                </a:ext>
              </a:extLst>
            </p:cNvPr>
            <p:cNvSpPr/>
            <p:nvPr/>
          </p:nvSpPr>
          <p:spPr>
            <a:xfrm>
              <a:off x="5986535" y="1229225"/>
              <a:ext cx="53583" cy="91399"/>
            </a:xfrm>
            <a:custGeom>
              <a:avLst/>
              <a:gdLst>
                <a:gd name="connsiteX0" fmla="*/ 38584 w 53583"/>
                <a:gd name="connsiteY0" fmla="*/ 5214 h 91399"/>
                <a:gd name="connsiteX1" fmla="*/ 28340 w 53583"/>
                <a:gd name="connsiteY1" fmla="*/ 0 h 91399"/>
                <a:gd name="connsiteX2" fmla="*/ 0 w 53583"/>
                <a:gd name="connsiteY2" fmla="*/ 42326 h 91399"/>
                <a:gd name="connsiteX3" fmla="*/ 17789 w 53583"/>
                <a:gd name="connsiteY3" fmla="*/ 91399 h 91399"/>
                <a:gd name="connsiteX4" fmla="*/ 48951 w 53583"/>
                <a:gd name="connsiteY4" fmla="*/ 44963 h 91399"/>
                <a:gd name="connsiteX5" fmla="*/ 53201 w 53583"/>
                <a:gd name="connsiteY5" fmla="*/ 34265 h 91399"/>
                <a:gd name="connsiteX6" fmla="*/ 52692 w 53583"/>
                <a:gd name="connsiteY6" fmla="*/ 22764 h 91399"/>
                <a:gd name="connsiteX7" fmla="*/ 47521 w 53583"/>
                <a:gd name="connsiteY7" fmla="*/ 12477 h 91399"/>
                <a:gd name="connsiteX8" fmla="*/ 38584 w 53583"/>
                <a:gd name="connsiteY8" fmla="*/ 5214 h 91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83" h="91399">
                  <a:moveTo>
                    <a:pt x="38584" y="5214"/>
                  </a:moveTo>
                  <a:lnTo>
                    <a:pt x="28340" y="0"/>
                  </a:lnTo>
                  <a:lnTo>
                    <a:pt x="0" y="42326"/>
                  </a:lnTo>
                  <a:lnTo>
                    <a:pt x="17789" y="91399"/>
                  </a:lnTo>
                  <a:lnTo>
                    <a:pt x="48951" y="44963"/>
                  </a:lnTo>
                  <a:cubicBezTo>
                    <a:pt x="51110" y="41737"/>
                    <a:pt x="52558" y="38093"/>
                    <a:pt x="53201" y="34265"/>
                  </a:cubicBezTo>
                  <a:cubicBezTo>
                    <a:pt x="53845" y="30438"/>
                    <a:pt x="53674" y="26518"/>
                    <a:pt x="52692" y="22764"/>
                  </a:cubicBezTo>
                  <a:cubicBezTo>
                    <a:pt x="51717" y="19010"/>
                    <a:pt x="49950" y="15501"/>
                    <a:pt x="47521" y="12477"/>
                  </a:cubicBezTo>
                  <a:cubicBezTo>
                    <a:pt x="45086" y="9453"/>
                    <a:pt x="42043" y="6981"/>
                    <a:pt x="38584" y="5214"/>
                  </a:cubicBezTo>
                  <a:close/>
                </a:path>
              </a:pathLst>
            </a:custGeom>
            <a:solidFill>
              <a:srgbClr val="6DADDA"/>
            </a:solidFill>
            <a:ln w="6134" cap="flat">
              <a:noFill/>
              <a:prstDash val="solid"/>
              <a:miter/>
            </a:ln>
          </p:spPr>
          <p:txBody>
            <a:bodyPr rtlCol="0" anchor="ctr"/>
            <a:lstStyle/>
            <a:p>
              <a:endParaRPr lang="en-AU"/>
            </a:p>
          </p:txBody>
        </p:sp>
        <p:sp>
          <p:nvSpPr>
            <p:cNvPr id="624" name="Freeform: Shape 623">
              <a:extLst>
                <a:ext uri="{FF2B5EF4-FFF2-40B4-BE49-F238E27FC236}">
                  <a16:creationId xmlns:a16="http://schemas.microsoft.com/office/drawing/2014/main" id="{1BADA219-B53E-4518-8CFD-701B4F92D0FB}"/>
                </a:ext>
              </a:extLst>
            </p:cNvPr>
            <p:cNvSpPr/>
            <p:nvPr/>
          </p:nvSpPr>
          <p:spPr>
            <a:xfrm>
              <a:off x="5984321" y="1226971"/>
              <a:ext cx="57946" cy="95984"/>
            </a:xfrm>
            <a:custGeom>
              <a:avLst/>
              <a:gdLst>
                <a:gd name="connsiteX0" fmla="*/ 20003 w 57946"/>
                <a:gd name="connsiteY0" fmla="*/ 95984 h 95984"/>
                <a:gd name="connsiteX1" fmla="*/ 18844 w 57946"/>
                <a:gd name="connsiteY1" fmla="*/ 95524 h 95984"/>
                <a:gd name="connsiteX2" fmla="*/ 18102 w 57946"/>
                <a:gd name="connsiteY2" fmla="*/ 94512 h 95984"/>
                <a:gd name="connsiteX3" fmla="*/ 252 w 57946"/>
                <a:gd name="connsiteY3" fmla="*/ 45439 h 95984"/>
                <a:gd name="connsiteX4" fmla="*/ 0 w 57946"/>
                <a:gd name="connsiteY4" fmla="*/ 44396 h 95984"/>
                <a:gd name="connsiteX5" fmla="*/ 252 w 57946"/>
                <a:gd name="connsiteY5" fmla="*/ 43353 h 95984"/>
                <a:gd name="connsiteX6" fmla="*/ 28591 w 57946"/>
                <a:gd name="connsiteY6" fmla="*/ 1028 h 95984"/>
                <a:gd name="connsiteX7" fmla="*/ 29916 w 57946"/>
                <a:gd name="connsiteY7" fmla="*/ 83 h 95984"/>
                <a:gd name="connsiteX8" fmla="*/ 31536 w 57946"/>
                <a:gd name="connsiteY8" fmla="*/ 230 h 95984"/>
                <a:gd name="connsiteX9" fmla="*/ 41780 w 57946"/>
                <a:gd name="connsiteY9" fmla="*/ 5505 h 95984"/>
                <a:gd name="connsiteX10" fmla="*/ 51398 w 57946"/>
                <a:gd name="connsiteY10" fmla="*/ 13369 h 95984"/>
                <a:gd name="connsiteX11" fmla="*/ 56974 w 57946"/>
                <a:gd name="connsiteY11" fmla="*/ 24472 h 95984"/>
                <a:gd name="connsiteX12" fmla="*/ 57545 w 57946"/>
                <a:gd name="connsiteY12" fmla="*/ 36882 h 95984"/>
                <a:gd name="connsiteX13" fmla="*/ 53005 w 57946"/>
                <a:gd name="connsiteY13" fmla="*/ 48445 h 95984"/>
                <a:gd name="connsiteX14" fmla="*/ 21844 w 57946"/>
                <a:gd name="connsiteY14" fmla="*/ 94880 h 95984"/>
                <a:gd name="connsiteX15" fmla="*/ 21071 w 57946"/>
                <a:gd name="connsiteY15" fmla="*/ 95672 h 95984"/>
                <a:gd name="connsiteX16" fmla="*/ 20003 w 57946"/>
                <a:gd name="connsiteY16" fmla="*/ 95984 h 95984"/>
                <a:gd name="connsiteX17" fmla="*/ 4729 w 57946"/>
                <a:gd name="connsiteY17" fmla="*/ 44887 h 95984"/>
                <a:gd name="connsiteX18" fmla="*/ 20678 w 57946"/>
                <a:gd name="connsiteY18" fmla="*/ 88623 h 95984"/>
                <a:gd name="connsiteX19" fmla="*/ 49264 w 57946"/>
                <a:gd name="connsiteY19" fmla="*/ 45684 h 95984"/>
                <a:gd name="connsiteX20" fmla="*/ 53208 w 57946"/>
                <a:gd name="connsiteY20" fmla="*/ 35900 h 95984"/>
                <a:gd name="connsiteX21" fmla="*/ 52766 w 57946"/>
                <a:gd name="connsiteY21" fmla="*/ 25362 h 95984"/>
                <a:gd name="connsiteX22" fmla="*/ 48024 w 57946"/>
                <a:gd name="connsiteY22" fmla="*/ 15940 h 95984"/>
                <a:gd name="connsiteX23" fmla="*/ 39817 w 57946"/>
                <a:gd name="connsiteY23" fmla="*/ 9309 h 95984"/>
                <a:gd name="connsiteX24" fmla="*/ 31352 w 57946"/>
                <a:gd name="connsiteY24" fmla="*/ 4953 h 95984"/>
                <a:gd name="connsiteX25" fmla="*/ 4729 w 57946"/>
                <a:gd name="connsiteY25" fmla="*/ 44887 h 9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946" h="95984">
                  <a:moveTo>
                    <a:pt x="20003" y="95984"/>
                  </a:moveTo>
                  <a:cubicBezTo>
                    <a:pt x="19580" y="95941"/>
                    <a:pt x="19182" y="95782"/>
                    <a:pt x="18844" y="95524"/>
                  </a:cubicBezTo>
                  <a:cubicBezTo>
                    <a:pt x="18507" y="95261"/>
                    <a:pt x="18249" y="94911"/>
                    <a:pt x="18102" y="94512"/>
                  </a:cubicBezTo>
                  <a:lnTo>
                    <a:pt x="252" y="45439"/>
                  </a:lnTo>
                  <a:cubicBezTo>
                    <a:pt x="86" y="45120"/>
                    <a:pt x="0" y="44758"/>
                    <a:pt x="0" y="44396"/>
                  </a:cubicBezTo>
                  <a:cubicBezTo>
                    <a:pt x="0" y="44034"/>
                    <a:pt x="86" y="43678"/>
                    <a:pt x="252" y="43353"/>
                  </a:cubicBezTo>
                  <a:lnTo>
                    <a:pt x="28591" y="1028"/>
                  </a:lnTo>
                  <a:cubicBezTo>
                    <a:pt x="28904" y="561"/>
                    <a:pt x="29377" y="230"/>
                    <a:pt x="29916" y="83"/>
                  </a:cubicBezTo>
                  <a:cubicBezTo>
                    <a:pt x="30456" y="-64"/>
                    <a:pt x="31033" y="-15"/>
                    <a:pt x="31536" y="230"/>
                  </a:cubicBezTo>
                  <a:lnTo>
                    <a:pt x="41780" y="5505"/>
                  </a:lnTo>
                  <a:cubicBezTo>
                    <a:pt x="45503" y="7425"/>
                    <a:pt x="48779" y="10100"/>
                    <a:pt x="51398" y="13369"/>
                  </a:cubicBezTo>
                  <a:cubicBezTo>
                    <a:pt x="54017" y="16639"/>
                    <a:pt x="55919" y="20418"/>
                    <a:pt x="56974" y="24472"/>
                  </a:cubicBezTo>
                  <a:cubicBezTo>
                    <a:pt x="58035" y="28521"/>
                    <a:pt x="58232" y="32747"/>
                    <a:pt x="57545" y="36882"/>
                  </a:cubicBezTo>
                  <a:cubicBezTo>
                    <a:pt x="56864" y="41010"/>
                    <a:pt x="55318" y="44954"/>
                    <a:pt x="53005" y="48445"/>
                  </a:cubicBezTo>
                  <a:lnTo>
                    <a:pt x="21844" y="94880"/>
                  </a:lnTo>
                  <a:cubicBezTo>
                    <a:pt x="21660" y="95205"/>
                    <a:pt x="21390" y="95475"/>
                    <a:pt x="21071" y="95672"/>
                  </a:cubicBezTo>
                  <a:cubicBezTo>
                    <a:pt x="20746" y="95862"/>
                    <a:pt x="20378" y="95972"/>
                    <a:pt x="20003" y="95984"/>
                  </a:cubicBezTo>
                  <a:close/>
                  <a:moveTo>
                    <a:pt x="4729" y="44887"/>
                  </a:moveTo>
                  <a:lnTo>
                    <a:pt x="20678" y="88623"/>
                  </a:lnTo>
                  <a:lnTo>
                    <a:pt x="49264" y="45684"/>
                  </a:lnTo>
                  <a:cubicBezTo>
                    <a:pt x="51257" y="42740"/>
                    <a:pt x="52601" y="39403"/>
                    <a:pt x="53208" y="35900"/>
                  </a:cubicBezTo>
                  <a:cubicBezTo>
                    <a:pt x="53809" y="32398"/>
                    <a:pt x="53662" y="28803"/>
                    <a:pt x="52766" y="25362"/>
                  </a:cubicBezTo>
                  <a:cubicBezTo>
                    <a:pt x="51870" y="21920"/>
                    <a:pt x="50257" y="18706"/>
                    <a:pt x="48024" y="15940"/>
                  </a:cubicBezTo>
                  <a:cubicBezTo>
                    <a:pt x="45791" y="13173"/>
                    <a:pt x="42994" y="10910"/>
                    <a:pt x="39817" y="9309"/>
                  </a:cubicBezTo>
                  <a:lnTo>
                    <a:pt x="31352" y="4953"/>
                  </a:lnTo>
                  <a:lnTo>
                    <a:pt x="4729" y="44887"/>
                  </a:lnTo>
                  <a:close/>
                </a:path>
              </a:pathLst>
            </a:custGeom>
            <a:solidFill>
              <a:srgbClr val="0E0E0E"/>
            </a:solidFill>
            <a:ln w="6134" cap="flat">
              <a:noFill/>
              <a:prstDash val="solid"/>
              <a:miter/>
            </a:ln>
          </p:spPr>
          <p:txBody>
            <a:bodyPr rtlCol="0" anchor="ctr"/>
            <a:lstStyle/>
            <a:p>
              <a:endParaRPr lang="en-AU"/>
            </a:p>
          </p:txBody>
        </p:sp>
        <p:sp>
          <p:nvSpPr>
            <p:cNvPr id="625" name="Freeform: Shape 624">
              <a:extLst>
                <a:ext uri="{FF2B5EF4-FFF2-40B4-BE49-F238E27FC236}">
                  <a16:creationId xmlns:a16="http://schemas.microsoft.com/office/drawing/2014/main" id="{91763E6D-E03B-4916-8F9C-1929B67FB3A4}"/>
                </a:ext>
              </a:extLst>
            </p:cNvPr>
            <p:cNvSpPr/>
            <p:nvPr/>
          </p:nvSpPr>
          <p:spPr>
            <a:xfrm>
              <a:off x="5659434" y="1565589"/>
              <a:ext cx="391595" cy="327537"/>
            </a:xfrm>
            <a:custGeom>
              <a:avLst/>
              <a:gdLst>
                <a:gd name="connsiteX0" fmla="*/ 218159 w 391595"/>
                <a:gd name="connsiteY0" fmla="*/ 327537 h 327537"/>
                <a:gd name="connsiteX1" fmla="*/ 205890 w 391595"/>
                <a:gd name="connsiteY1" fmla="*/ 327231 h 327537"/>
                <a:gd name="connsiteX2" fmla="*/ 36158 w 391595"/>
                <a:gd name="connsiteY2" fmla="*/ 194733 h 327537"/>
                <a:gd name="connsiteX3" fmla="*/ 35606 w 391595"/>
                <a:gd name="connsiteY3" fmla="*/ 193874 h 327537"/>
                <a:gd name="connsiteX4" fmla="*/ 211 w 391595"/>
                <a:gd name="connsiteY4" fmla="*/ 130079 h 327537"/>
                <a:gd name="connsiteX5" fmla="*/ 138 w 391595"/>
                <a:gd name="connsiteY5" fmla="*/ 128318 h 327537"/>
                <a:gd name="connsiteX6" fmla="*/ 1316 w 391595"/>
                <a:gd name="connsiteY6" fmla="*/ 127012 h 327537"/>
                <a:gd name="connsiteX7" fmla="*/ 3064 w 391595"/>
                <a:gd name="connsiteY7" fmla="*/ 126962 h 327537"/>
                <a:gd name="connsiteX8" fmla="*/ 4383 w 391595"/>
                <a:gd name="connsiteY8" fmla="*/ 128116 h 327537"/>
                <a:gd name="connsiteX9" fmla="*/ 39532 w 391595"/>
                <a:gd name="connsiteY9" fmla="*/ 191482 h 327537"/>
                <a:gd name="connsiteX10" fmla="*/ 40084 w 391595"/>
                <a:gd name="connsiteY10" fmla="*/ 192340 h 327537"/>
                <a:gd name="connsiteX11" fmla="*/ 206136 w 391595"/>
                <a:gd name="connsiteY11" fmla="*/ 322630 h 327537"/>
                <a:gd name="connsiteX12" fmla="*/ 386603 w 391595"/>
                <a:gd name="connsiteY12" fmla="*/ 273557 h 327537"/>
                <a:gd name="connsiteX13" fmla="*/ 324341 w 391595"/>
                <a:gd name="connsiteY13" fmla="*/ 46041 h 327537"/>
                <a:gd name="connsiteX14" fmla="*/ 194603 w 391595"/>
                <a:gd name="connsiteY14" fmla="*/ 106891 h 327537"/>
                <a:gd name="connsiteX15" fmla="*/ 193530 w 391595"/>
                <a:gd name="connsiteY15" fmla="*/ 107143 h 327537"/>
                <a:gd name="connsiteX16" fmla="*/ 192456 w 391595"/>
                <a:gd name="connsiteY16" fmla="*/ 106891 h 327537"/>
                <a:gd name="connsiteX17" fmla="*/ 191671 w 391595"/>
                <a:gd name="connsiteY17" fmla="*/ 106137 h 327537"/>
                <a:gd name="connsiteX18" fmla="*/ 191291 w 391595"/>
                <a:gd name="connsiteY18" fmla="*/ 105112 h 327537"/>
                <a:gd name="connsiteX19" fmla="*/ 181537 w 391595"/>
                <a:gd name="connsiteY19" fmla="*/ 2856 h 327537"/>
                <a:gd name="connsiteX20" fmla="*/ 181525 w 391595"/>
                <a:gd name="connsiteY20" fmla="*/ 1868 h 327537"/>
                <a:gd name="connsiteX21" fmla="*/ 181918 w 391595"/>
                <a:gd name="connsiteY21" fmla="*/ 967 h 327537"/>
                <a:gd name="connsiteX22" fmla="*/ 182654 w 391595"/>
                <a:gd name="connsiteY22" fmla="*/ 310 h 327537"/>
                <a:gd name="connsiteX23" fmla="*/ 183593 w 391595"/>
                <a:gd name="connsiteY23" fmla="*/ 10 h 327537"/>
                <a:gd name="connsiteX24" fmla="*/ 184568 w 391595"/>
                <a:gd name="connsiteY24" fmla="*/ 126 h 327537"/>
                <a:gd name="connsiteX25" fmla="*/ 185414 w 391595"/>
                <a:gd name="connsiteY25" fmla="*/ 642 h 327537"/>
                <a:gd name="connsiteX26" fmla="*/ 185966 w 391595"/>
                <a:gd name="connsiteY26" fmla="*/ 1457 h 327537"/>
                <a:gd name="connsiteX27" fmla="*/ 186138 w 391595"/>
                <a:gd name="connsiteY27" fmla="*/ 2427 h 327537"/>
                <a:gd name="connsiteX28" fmla="*/ 195585 w 391595"/>
                <a:gd name="connsiteY28" fmla="*/ 101432 h 327537"/>
                <a:gd name="connsiteX29" fmla="*/ 324893 w 391595"/>
                <a:gd name="connsiteY29" fmla="*/ 40827 h 327537"/>
                <a:gd name="connsiteX30" fmla="*/ 325856 w 391595"/>
                <a:gd name="connsiteY30" fmla="*/ 40624 h 327537"/>
                <a:gd name="connsiteX31" fmla="*/ 326825 w 391595"/>
                <a:gd name="connsiteY31" fmla="*/ 40839 h 327537"/>
                <a:gd name="connsiteX32" fmla="*/ 327610 w 391595"/>
                <a:gd name="connsiteY32" fmla="*/ 41434 h 327537"/>
                <a:gd name="connsiteX33" fmla="*/ 328083 w 391595"/>
                <a:gd name="connsiteY33" fmla="*/ 42299 h 327537"/>
                <a:gd name="connsiteX34" fmla="*/ 391510 w 391595"/>
                <a:gd name="connsiteY34" fmla="*/ 274170 h 327537"/>
                <a:gd name="connsiteX35" fmla="*/ 391431 w 391595"/>
                <a:gd name="connsiteY35" fmla="*/ 275636 h 327537"/>
                <a:gd name="connsiteX36" fmla="*/ 390467 w 391595"/>
                <a:gd name="connsiteY36" fmla="*/ 276747 h 327537"/>
                <a:gd name="connsiteX37" fmla="*/ 218159 w 391595"/>
                <a:gd name="connsiteY37" fmla="*/ 327537 h 32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1595" h="327537">
                  <a:moveTo>
                    <a:pt x="218159" y="327537"/>
                  </a:moveTo>
                  <a:cubicBezTo>
                    <a:pt x="214171" y="327537"/>
                    <a:pt x="210123" y="327537"/>
                    <a:pt x="205890" y="327231"/>
                  </a:cubicBezTo>
                  <a:cubicBezTo>
                    <a:pt x="114184" y="322017"/>
                    <a:pt x="76275" y="260184"/>
                    <a:pt x="36158" y="194733"/>
                  </a:cubicBezTo>
                  <a:lnTo>
                    <a:pt x="35606" y="193874"/>
                  </a:lnTo>
                  <a:cubicBezTo>
                    <a:pt x="22656" y="173263"/>
                    <a:pt x="10842" y="151971"/>
                    <a:pt x="211" y="130079"/>
                  </a:cubicBezTo>
                  <a:cubicBezTo>
                    <a:pt x="-40" y="129527"/>
                    <a:pt x="-71" y="128895"/>
                    <a:pt x="138" y="128318"/>
                  </a:cubicBezTo>
                  <a:cubicBezTo>
                    <a:pt x="346" y="127748"/>
                    <a:pt x="770" y="127275"/>
                    <a:pt x="1316" y="127012"/>
                  </a:cubicBezTo>
                  <a:cubicBezTo>
                    <a:pt x="1874" y="126772"/>
                    <a:pt x="2500" y="126754"/>
                    <a:pt x="3064" y="126962"/>
                  </a:cubicBezTo>
                  <a:cubicBezTo>
                    <a:pt x="3634" y="127165"/>
                    <a:pt x="4107" y="127576"/>
                    <a:pt x="4383" y="128116"/>
                  </a:cubicBezTo>
                  <a:cubicBezTo>
                    <a:pt x="14946" y="149855"/>
                    <a:pt x="26680" y="171006"/>
                    <a:pt x="39532" y="191482"/>
                  </a:cubicBezTo>
                  <a:lnTo>
                    <a:pt x="40084" y="192340"/>
                  </a:lnTo>
                  <a:cubicBezTo>
                    <a:pt x="79526" y="256749"/>
                    <a:pt x="116822" y="317539"/>
                    <a:pt x="206136" y="322630"/>
                  </a:cubicBezTo>
                  <a:cubicBezTo>
                    <a:pt x="288885" y="327353"/>
                    <a:pt x="374334" y="280611"/>
                    <a:pt x="386603" y="273557"/>
                  </a:cubicBezTo>
                  <a:lnTo>
                    <a:pt x="324341" y="46041"/>
                  </a:lnTo>
                  <a:lnTo>
                    <a:pt x="194603" y="106891"/>
                  </a:lnTo>
                  <a:cubicBezTo>
                    <a:pt x="194272" y="107057"/>
                    <a:pt x="193904" y="107143"/>
                    <a:pt x="193530" y="107143"/>
                  </a:cubicBezTo>
                  <a:cubicBezTo>
                    <a:pt x="193155" y="107143"/>
                    <a:pt x="192787" y="107057"/>
                    <a:pt x="192456" y="106891"/>
                  </a:cubicBezTo>
                  <a:cubicBezTo>
                    <a:pt x="192143" y="106701"/>
                    <a:pt x="191874" y="106444"/>
                    <a:pt x="191671" y="106137"/>
                  </a:cubicBezTo>
                  <a:cubicBezTo>
                    <a:pt x="191469" y="105824"/>
                    <a:pt x="191340" y="105475"/>
                    <a:pt x="191291" y="105112"/>
                  </a:cubicBezTo>
                  <a:lnTo>
                    <a:pt x="181537" y="2856"/>
                  </a:lnTo>
                  <a:cubicBezTo>
                    <a:pt x="181464" y="2531"/>
                    <a:pt x="181458" y="2193"/>
                    <a:pt x="181525" y="1868"/>
                  </a:cubicBezTo>
                  <a:cubicBezTo>
                    <a:pt x="181593" y="1543"/>
                    <a:pt x="181722" y="1237"/>
                    <a:pt x="181918" y="967"/>
                  </a:cubicBezTo>
                  <a:cubicBezTo>
                    <a:pt x="182114" y="697"/>
                    <a:pt x="182366" y="476"/>
                    <a:pt x="182654" y="310"/>
                  </a:cubicBezTo>
                  <a:cubicBezTo>
                    <a:pt x="182942" y="145"/>
                    <a:pt x="183261" y="40"/>
                    <a:pt x="183593" y="10"/>
                  </a:cubicBezTo>
                  <a:cubicBezTo>
                    <a:pt x="183924" y="-21"/>
                    <a:pt x="184255" y="22"/>
                    <a:pt x="184568" y="126"/>
                  </a:cubicBezTo>
                  <a:cubicBezTo>
                    <a:pt x="184887" y="237"/>
                    <a:pt x="185169" y="415"/>
                    <a:pt x="185414" y="642"/>
                  </a:cubicBezTo>
                  <a:cubicBezTo>
                    <a:pt x="185654" y="868"/>
                    <a:pt x="185844" y="1145"/>
                    <a:pt x="185966" y="1457"/>
                  </a:cubicBezTo>
                  <a:cubicBezTo>
                    <a:pt x="186095" y="1764"/>
                    <a:pt x="186150" y="2095"/>
                    <a:pt x="186138" y="2427"/>
                  </a:cubicBezTo>
                  <a:lnTo>
                    <a:pt x="195585" y="101432"/>
                  </a:lnTo>
                  <a:lnTo>
                    <a:pt x="324893" y="40827"/>
                  </a:lnTo>
                  <a:cubicBezTo>
                    <a:pt x="325194" y="40692"/>
                    <a:pt x="325525" y="40618"/>
                    <a:pt x="325856" y="40624"/>
                  </a:cubicBezTo>
                  <a:cubicBezTo>
                    <a:pt x="326194" y="40624"/>
                    <a:pt x="326519" y="40698"/>
                    <a:pt x="326825" y="40839"/>
                  </a:cubicBezTo>
                  <a:cubicBezTo>
                    <a:pt x="327126" y="40974"/>
                    <a:pt x="327396" y="41176"/>
                    <a:pt x="327610" y="41434"/>
                  </a:cubicBezTo>
                  <a:cubicBezTo>
                    <a:pt x="327825" y="41685"/>
                    <a:pt x="327991" y="41980"/>
                    <a:pt x="328083" y="42299"/>
                  </a:cubicBezTo>
                  <a:lnTo>
                    <a:pt x="391510" y="274170"/>
                  </a:lnTo>
                  <a:cubicBezTo>
                    <a:pt x="391645" y="274655"/>
                    <a:pt x="391620" y="275170"/>
                    <a:pt x="391431" y="275636"/>
                  </a:cubicBezTo>
                  <a:cubicBezTo>
                    <a:pt x="391240" y="276102"/>
                    <a:pt x="390903" y="276495"/>
                    <a:pt x="390467" y="276747"/>
                  </a:cubicBezTo>
                  <a:cubicBezTo>
                    <a:pt x="389793" y="277237"/>
                    <a:pt x="304773" y="327537"/>
                    <a:pt x="218159" y="327537"/>
                  </a:cubicBezTo>
                  <a:close/>
                </a:path>
              </a:pathLst>
            </a:custGeom>
            <a:solidFill>
              <a:srgbClr val="0E0E0E"/>
            </a:solidFill>
            <a:ln w="6134" cap="flat">
              <a:noFill/>
              <a:prstDash val="solid"/>
              <a:miter/>
            </a:ln>
          </p:spPr>
          <p:txBody>
            <a:bodyPr rtlCol="0" anchor="ctr"/>
            <a:lstStyle/>
            <a:p>
              <a:endParaRPr lang="en-AU"/>
            </a:p>
          </p:txBody>
        </p:sp>
        <p:sp>
          <p:nvSpPr>
            <p:cNvPr id="626" name="Freeform: Shape 625">
              <a:extLst>
                <a:ext uri="{FF2B5EF4-FFF2-40B4-BE49-F238E27FC236}">
                  <a16:creationId xmlns:a16="http://schemas.microsoft.com/office/drawing/2014/main" id="{FE46DAD7-9108-420B-9096-1DBDF903FA48}"/>
                </a:ext>
              </a:extLst>
            </p:cNvPr>
            <p:cNvSpPr/>
            <p:nvPr/>
          </p:nvSpPr>
          <p:spPr>
            <a:xfrm>
              <a:off x="5460532" y="2803253"/>
              <a:ext cx="216043" cy="416051"/>
            </a:xfrm>
            <a:custGeom>
              <a:avLst/>
              <a:gdLst>
                <a:gd name="connsiteX0" fmla="*/ 129122 w 216043"/>
                <a:gd name="connsiteY0" fmla="*/ 0 h 416051"/>
                <a:gd name="connsiteX1" fmla="*/ 34350 w 216043"/>
                <a:gd name="connsiteY1" fmla="*/ 50239 h 416051"/>
                <a:gd name="connsiteX2" fmla="*/ 22817 w 216043"/>
                <a:gd name="connsiteY2" fmla="*/ 196232 h 416051"/>
                <a:gd name="connsiteX3" fmla="*/ 104279 w 216043"/>
                <a:gd name="connsiteY3" fmla="*/ 395286 h 416051"/>
                <a:gd name="connsiteX4" fmla="*/ 207026 w 216043"/>
                <a:gd name="connsiteY4" fmla="*/ 354187 h 416051"/>
                <a:gd name="connsiteX5" fmla="*/ 216044 w 216043"/>
                <a:gd name="connsiteY5" fmla="*/ 62139 h 416051"/>
                <a:gd name="connsiteX6" fmla="*/ 129122 w 216043"/>
                <a:gd name="connsiteY6" fmla="*/ 0 h 41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43" h="416051">
                  <a:moveTo>
                    <a:pt x="129122" y="0"/>
                  </a:moveTo>
                  <a:cubicBezTo>
                    <a:pt x="94219" y="7913"/>
                    <a:pt x="75203" y="20181"/>
                    <a:pt x="34350" y="50239"/>
                  </a:cubicBezTo>
                  <a:cubicBezTo>
                    <a:pt x="-13620" y="85449"/>
                    <a:pt x="-5400" y="146791"/>
                    <a:pt x="22817" y="196232"/>
                  </a:cubicBezTo>
                  <a:cubicBezTo>
                    <a:pt x="72565" y="283521"/>
                    <a:pt x="53488" y="351979"/>
                    <a:pt x="104279" y="395286"/>
                  </a:cubicBezTo>
                  <a:cubicBezTo>
                    <a:pt x="155070" y="438593"/>
                    <a:pt x="207026" y="408965"/>
                    <a:pt x="207026" y="354187"/>
                  </a:cubicBezTo>
                  <a:cubicBezTo>
                    <a:pt x="207026" y="299409"/>
                    <a:pt x="200586" y="167156"/>
                    <a:pt x="216044" y="62139"/>
                  </a:cubicBezTo>
                  <a:cubicBezTo>
                    <a:pt x="168320" y="83547"/>
                    <a:pt x="120841" y="43798"/>
                    <a:pt x="129122" y="0"/>
                  </a:cubicBezTo>
                  <a:close/>
                </a:path>
              </a:pathLst>
            </a:custGeom>
            <a:solidFill>
              <a:srgbClr val="E6D8CF"/>
            </a:solidFill>
            <a:ln w="6134" cap="flat">
              <a:noFill/>
              <a:prstDash val="solid"/>
              <a:miter/>
            </a:ln>
          </p:spPr>
          <p:txBody>
            <a:bodyPr rtlCol="0" anchor="ctr"/>
            <a:lstStyle/>
            <a:p>
              <a:endParaRPr lang="en-AU"/>
            </a:p>
          </p:txBody>
        </p:sp>
        <p:sp>
          <p:nvSpPr>
            <p:cNvPr id="627" name="Freeform: Shape 626">
              <a:extLst>
                <a:ext uri="{FF2B5EF4-FFF2-40B4-BE49-F238E27FC236}">
                  <a16:creationId xmlns:a16="http://schemas.microsoft.com/office/drawing/2014/main" id="{47A3887E-0E63-407F-BB8B-A850AD9B5F3D}"/>
                </a:ext>
              </a:extLst>
            </p:cNvPr>
            <p:cNvSpPr/>
            <p:nvPr/>
          </p:nvSpPr>
          <p:spPr>
            <a:xfrm>
              <a:off x="5458313" y="2801172"/>
              <a:ext cx="220614" cy="420493"/>
            </a:xfrm>
            <a:custGeom>
              <a:avLst/>
              <a:gdLst>
                <a:gd name="connsiteX0" fmla="*/ 155633 w 220614"/>
                <a:gd name="connsiteY0" fmla="*/ 420493 h 420493"/>
                <a:gd name="connsiteX1" fmla="*/ 105026 w 220614"/>
                <a:gd name="connsiteY1" fmla="*/ 399085 h 420493"/>
                <a:gd name="connsiteX2" fmla="*/ 61351 w 220614"/>
                <a:gd name="connsiteY2" fmla="*/ 307072 h 420493"/>
                <a:gd name="connsiteX3" fmla="*/ 23013 w 220614"/>
                <a:gd name="connsiteY3" fmla="*/ 199663 h 420493"/>
                <a:gd name="connsiteX4" fmla="*/ 35281 w 220614"/>
                <a:gd name="connsiteY4" fmla="*/ 50725 h 420493"/>
                <a:gd name="connsiteX5" fmla="*/ 130913 w 220614"/>
                <a:gd name="connsiteY5" fmla="*/ 57 h 420493"/>
                <a:gd name="connsiteX6" fmla="*/ 132035 w 220614"/>
                <a:gd name="connsiteY6" fmla="*/ 88 h 420493"/>
                <a:gd name="connsiteX7" fmla="*/ 132998 w 220614"/>
                <a:gd name="connsiteY7" fmla="*/ 670 h 420493"/>
                <a:gd name="connsiteX8" fmla="*/ 133630 w 220614"/>
                <a:gd name="connsiteY8" fmla="*/ 1615 h 420493"/>
                <a:gd name="connsiteX9" fmla="*/ 133673 w 220614"/>
                <a:gd name="connsiteY9" fmla="*/ 2756 h 420493"/>
                <a:gd name="connsiteX10" fmla="*/ 136654 w 220614"/>
                <a:gd name="connsiteY10" fmla="*/ 31936 h 420493"/>
                <a:gd name="connsiteX11" fmla="*/ 154345 w 220614"/>
                <a:gd name="connsiteY11" fmla="*/ 55326 h 420493"/>
                <a:gd name="connsiteX12" fmla="*/ 184838 w 220614"/>
                <a:gd name="connsiteY12" fmla="*/ 67821 h 420493"/>
                <a:gd name="connsiteX13" fmla="*/ 217343 w 220614"/>
                <a:gd name="connsiteY13" fmla="*/ 62380 h 420493"/>
                <a:gd name="connsiteX14" fmla="*/ 218508 w 220614"/>
                <a:gd name="connsiteY14" fmla="*/ 62086 h 420493"/>
                <a:gd name="connsiteX15" fmla="*/ 219674 w 220614"/>
                <a:gd name="connsiteY15" fmla="*/ 62380 h 420493"/>
                <a:gd name="connsiteX16" fmla="*/ 220428 w 220614"/>
                <a:gd name="connsiteY16" fmla="*/ 63362 h 420493"/>
                <a:gd name="connsiteX17" fmla="*/ 220594 w 220614"/>
                <a:gd name="connsiteY17" fmla="*/ 64588 h 420493"/>
                <a:gd name="connsiteX18" fmla="*/ 211147 w 220614"/>
                <a:gd name="connsiteY18" fmla="*/ 316825 h 420493"/>
                <a:gd name="connsiteX19" fmla="*/ 211638 w 220614"/>
                <a:gd name="connsiteY19" fmla="*/ 356268 h 420493"/>
                <a:gd name="connsiteX20" fmla="*/ 178084 w 220614"/>
                <a:gd name="connsiteY20" fmla="*/ 415586 h 420493"/>
                <a:gd name="connsiteX21" fmla="*/ 155633 w 220614"/>
                <a:gd name="connsiteY21" fmla="*/ 420493 h 420493"/>
                <a:gd name="connsiteX22" fmla="*/ 128582 w 220614"/>
                <a:gd name="connsiteY22" fmla="*/ 5087 h 420493"/>
                <a:gd name="connsiteX23" fmla="*/ 37919 w 220614"/>
                <a:gd name="connsiteY23" fmla="*/ 54160 h 420493"/>
                <a:gd name="connsiteX24" fmla="*/ 27000 w 220614"/>
                <a:gd name="connsiteY24" fmla="*/ 197148 h 420493"/>
                <a:gd name="connsiteX25" fmla="*/ 65829 w 220614"/>
                <a:gd name="connsiteY25" fmla="*/ 305784 h 420493"/>
                <a:gd name="connsiteX26" fmla="*/ 107971 w 220614"/>
                <a:gd name="connsiteY26" fmla="*/ 395588 h 420493"/>
                <a:gd name="connsiteX27" fmla="*/ 176060 w 220614"/>
                <a:gd name="connsiteY27" fmla="*/ 411414 h 420493"/>
                <a:gd name="connsiteX28" fmla="*/ 206731 w 220614"/>
                <a:gd name="connsiteY28" fmla="*/ 356207 h 420493"/>
                <a:gd name="connsiteX29" fmla="*/ 206240 w 220614"/>
                <a:gd name="connsiteY29" fmla="*/ 316825 h 420493"/>
                <a:gd name="connsiteX30" fmla="*/ 215135 w 220614"/>
                <a:gd name="connsiteY30" fmla="*/ 67839 h 420493"/>
                <a:gd name="connsiteX31" fmla="*/ 181912 w 220614"/>
                <a:gd name="connsiteY31" fmla="*/ 71827 h 420493"/>
                <a:gd name="connsiteX32" fmla="*/ 151155 w 220614"/>
                <a:gd name="connsiteY32" fmla="*/ 58638 h 420493"/>
                <a:gd name="connsiteX33" fmla="*/ 132851 w 220614"/>
                <a:gd name="connsiteY33" fmla="*/ 34819 h 420493"/>
                <a:gd name="connsiteX34" fmla="*/ 128582 w 220614"/>
                <a:gd name="connsiteY34" fmla="*/ 5087 h 4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614" h="420493">
                  <a:moveTo>
                    <a:pt x="155633" y="420493"/>
                  </a:moveTo>
                  <a:cubicBezTo>
                    <a:pt x="136752" y="419622"/>
                    <a:pt x="118804" y="412028"/>
                    <a:pt x="105026" y="399085"/>
                  </a:cubicBezTo>
                  <a:cubicBezTo>
                    <a:pt x="77116" y="375223"/>
                    <a:pt x="69816" y="343877"/>
                    <a:pt x="61351" y="307072"/>
                  </a:cubicBezTo>
                  <a:cubicBezTo>
                    <a:pt x="54051" y="275481"/>
                    <a:pt x="45770" y="239596"/>
                    <a:pt x="23013" y="199663"/>
                  </a:cubicBezTo>
                  <a:cubicBezTo>
                    <a:pt x="-4162" y="152000"/>
                    <a:pt x="-15265" y="87837"/>
                    <a:pt x="35281" y="50725"/>
                  </a:cubicBezTo>
                  <a:cubicBezTo>
                    <a:pt x="76502" y="20361"/>
                    <a:pt x="95457" y="8154"/>
                    <a:pt x="130913" y="57"/>
                  </a:cubicBezTo>
                  <a:cubicBezTo>
                    <a:pt x="131281" y="-29"/>
                    <a:pt x="131673" y="-17"/>
                    <a:pt x="132035" y="88"/>
                  </a:cubicBezTo>
                  <a:cubicBezTo>
                    <a:pt x="132403" y="198"/>
                    <a:pt x="132734" y="394"/>
                    <a:pt x="132998" y="670"/>
                  </a:cubicBezTo>
                  <a:cubicBezTo>
                    <a:pt x="133293" y="922"/>
                    <a:pt x="133513" y="1247"/>
                    <a:pt x="133630" y="1615"/>
                  </a:cubicBezTo>
                  <a:cubicBezTo>
                    <a:pt x="133753" y="1983"/>
                    <a:pt x="133765" y="2382"/>
                    <a:pt x="133673" y="2756"/>
                  </a:cubicBezTo>
                  <a:cubicBezTo>
                    <a:pt x="131974" y="12571"/>
                    <a:pt x="133004" y="22661"/>
                    <a:pt x="136654" y="31936"/>
                  </a:cubicBezTo>
                  <a:cubicBezTo>
                    <a:pt x="140298" y="41205"/>
                    <a:pt x="146420" y="49296"/>
                    <a:pt x="154345" y="55326"/>
                  </a:cubicBezTo>
                  <a:cubicBezTo>
                    <a:pt x="163148" y="62245"/>
                    <a:pt x="173711" y="66576"/>
                    <a:pt x="184838" y="67821"/>
                  </a:cubicBezTo>
                  <a:cubicBezTo>
                    <a:pt x="195971" y="69066"/>
                    <a:pt x="207228" y="67183"/>
                    <a:pt x="217343" y="62380"/>
                  </a:cubicBezTo>
                  <a:cubicBezTo>
                    <a:pt x="217699" y="62184"/>
                    <a:pt x="218104" y="62086"/>
                    <a:pt x="218508" y="62086"/>
                  </a:cubicBezTo>
                  <a:cubicBezTo>
                    <a:pt x="218913" y="62086"/>
                    <a:pt x="219318" y="62184"/>
                    <a:pt x="219674" y="62380"/>
                  </a:cubicBezTo>
                  <a:cubicBezTo>
                    <a:pt x="220005" y="62638"/>
                    <a:pt x="220269" y="62975"/>
                    <a:pt x="220428" y="63362"/>
                  </a:cubicBezTo>
                  <a:cubicBezTo>
                    <a:pt x="220594" y="63748"/>
                    <a:pt x="220649" y="64171"/>
                    <a:pt x="220594" y="64588"/>
                  </a:cubicBezTo>
                  <a:cubicBezTo>
                    <a:pt x="208326" y="149240"/>
                    <a:pt x="209921" y="250086"/>
                    <a:pt x="211147" y="316825"/>
                  </a:cubicBezTo>
                  <a:cubicBezTo>
                    <a:pt x="211147" y="332345"/>
                    <a:pt x="211638" y="345717"/>
                    <a:pt x="211638" y="356268"/>
                  </a:cubicBezTo>
                  <a:cubicBezTo>
                    <a:pt x="211638" y="383320"/>
                    <a:pt x="198756" y="406077"/>
                    <a:pt x="178084" y="415586"/>
                  </a:cubicBezTo>
                  <a:cubicBezTo>
                    <a:pt x="171054" y="418855"/>
                    <a:pt x="163387" y="420530"/>
                    <a:pt x="155633" y="420493"/>
                  </a:cubicBezTo>
                  <a:close/>
                  <a:moveTo>
                    <a:pt x="128582" y="5087"/>
                  </a:moveTo>
                  <a:cubicBezTo>
                    <a:pt x="96009" y="13000"/>
                    <a:pt x="77300" y="25207"/>
                    <a:pt x="37919" y="54160"/>
                  </a:cubicBezTo>
                  <a:cubicBezTo>
                    <a:pt x="-10112" y="89493"/>
                    <a:pt x="807" y="151203"/>
                    <a:pt x="27000" y="197148"/>
                  </a:cubicBezTo>
                  <a:cubicBezTo>
                    <a:pt x="50125" y="237633"/>
                    <a:pt x="58468" y="273886"/>
                    <a:pt x="65829" y="305784"/>
                  </a:cubicBezTo>
                  <a:cubicBezTo>
                    <a:pt x="74417" y="343202"/>
                    <a:pt x="81226" y="372707"/>
                    <a:pt x="107971" y="395588"/>
                  </a:cubicBezTo>
                  <a:cubicBezTo>
                    <a:pt x="130790" y="415095"/>
                    <a:pt x="155633" y="420861"/>
                    <a:pt x="176060" y="411414"/>
                  </a:cubicBezTo>
                  <a:cubicBezTo>
                    <a:pt x="195444" y="402520"/>
                    <a:pt x="206731" y="381909"/>
                    <a:pt x="206731" y="356207"/>
                  </a:cubicBezTo>
                  <a:cubicBezTo>
                    <a:pt x="206731" y="345656"/>
                    <a:pt x="206731" y="332283"/>
                    <a:pt x="206240" y="316825"/>
                  </a:cubicBezTo>
                  <a:cubicBezTo>
                    <a:pt x="205075" y="251006"/>
                    <a:pt x="203296" y="152000"/>
                    <a:pt x="215135" y="67839"/>
                  </a:cubicBezTo>
                  <a:cubicBezTo>
                    <a:pt x="204602" y="72066"/>
                    <a:pt x="193144" y="73440"/>
                    <a:pt x="181912" y="71827"/>
                  </a:cubicBezTo>
                  <a:cubicBezTo>
                    <a:pt x="170674" y="70213"/>
                    <a:pt x="160068" y="65662"/>
                    <a:pt x="151155" y="58638"/>
                  </a:cubicBezTo>
                  <a:cubicBezTo>
                    <a:pt x="143107" y="52400"/>
                    <a:pt x="136807" y="44198"/>
                    <a:pt x="132851" y="34819"/>
                  </a:cubicBezTo>
                  <a:cubicBezTo>
                    <a:pt x="128901" y="25440"/>
                    <a:pt x="127428" y="15202"/>
                    <a:pt x="128582" y="5087"/>
                  </a:cubicBezTo>
                  <a:close/>
                </a:path>
              </a:pathLst>
            </a:custGeom>
            <a:solidFill>
              <a:srgbClr val="0E0E0E"/>
            </a:solidFill>
            <a:ln w="6134" cap="flat">
              <a:noFill/>
              <a:prstDash val="solid"/>
              <a:miter/>
            </a:ln>
          </p:spPr>
          <p:txBody>
            <a:bodyPr rtlCol="0" anchor="ctr"/>
            <a:lstStyle/>
            <a:p>
              <a:endParaRPr lang="en-AU"/>
            </a:p>
          </p:txBody>
        </p:sp>
        <p:sp>
          <p:nvSpPr>
            <p:cNvPr id="628" name="Freeform: Shape 627">
              <a:extLst>
                <a:ext uri="{FF2B5EF4-FFF2-40B4-BE49-F238E27FC236}">
                  <a16:creationId xmlns:a16="http://schemas.microsoft.com/office/drawing/2014/main" id="{F0DCD1A8-69A8-4145-AF2A-CBB49CCCC428}"/>
                </a:ext>
              </a:extLst>
            </p:cNvPr>
            <p:cNvSpPr/>
            <p:nvPr/>
          </p:nvSpPr>
          <p:spPr>
            <a:xfrm>
              <a:off x="5460636" y="2864656"/>
              <a:ext cx="206677" cy="354737"/>
            </a:xfrm>
            <a:custGeom>
              <a:avLst/>
              <a:gdLst>
                <a:gd name="connsiteX0" fmla="*/ 125399 w 206677"/>
                <a:gd name="connsiteY0" fmla="*/ 287693 h 354737"/>
                <a:gd name="connsiteX1" fmla="*/ 43938 w 206677"/>
                <a:gd name="connsiteY1" fmla="*/ 88639 h 354737"/>
                <a:gd name="connsiteX2" fmla="*/ 21855 w 206677"/>
                <a:gd name="connsiteY2" fmla="*/ 0 h 354737"/>
                <a:gd name="connsiteX3" fmla="*/ 22713 w 206677"/>
                <a:gd name="connsiteY3" fmla="*/ 134952 h 354737"/>
                <a:gd name="connsiteX4" fmla="*/ 104175 w 206677"/>
                <a:gd name="connsiteY4" fmla="*/ 334006 h 354737"/>
                <a:gd name="connsiteX5" fmla="*/ 206677 w 206677"/>
                <a:gd name="connsiteY5" fmla="*/ 297201 h 354737"/>
                <a:gd name="connsiteX6" fmla="*/ 125399 w 206677"/>
                <a:gd name="connsiteY6" fmla="*/ 287693 h 35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77" h="354737">
                  <a:moveTo>
                    <a:pt x="125399" y="287693"/>
                  </a:moveTo>
                  <a:cubicBezTo>
                    <a:pt x="74731" y="244385"/>
                    <a:pt x="93686" y="175928"/>
                    <a:pt x="43938" y="88639"/>
                  </a:cubicBezTo>
                  <a:cubicBezTo>
                    <a:pt x="27927" y="60606"/>
                    <a:pt x="18419" y="28708"/>
                    <a:pt x="21855" y="0"/>
                  </a:cubicBezTo>
                  <a:cubicBezTo>
                    <a:pt x="-11761" y="36069"/>
                    <a:pt x="-2682" y="90234"/>
                    <a:pt x="22713" y="134952"/>
                  </a:cubicBezTo>
                  <a:cubicBezTo>
                    <a:pt x="72461" y="222241"/>
                    <a:pt x="53384" y="290698"/>
                    <a:pt x="104175" y="334006"/>
                  </a:cubicBezTo>
                  <a:cubicBezTo>
                    <a:pt x="153249" y="376147"/>
                    <a:pt x="204101" y="349095"/>
                    <a:pt x="206677" y="297201"/>
                  </a:cubicBezTo>
                  <a:cubicBezTo>
                    <a:pt x="186864" y="313272"/>
                    <a:pt x="155886" y="313763"/>
                    <a:pt x="125399" y="287693"/>
                  </a:cubicBezTo>
                  <a:close/>
                </a:path>
              </a:pathLst>
            </a:custGeom>
            <a:solidFill>
              <a:srgbClr val="3C8563"/>
            </a:solidFill>
            <a:ln w="6134" cap="flat">
              <a:noFill/>
              <a:prstDash val="solid"/>
              <a:miter/>
            </a:ln>
          </p:spPr>
          <p:txBody>
            <a:bodyPr rtlCol="0" anchor="ctr"/>
            <a:lstStyle/>
            <a:p>
              <a:endParaRPr lang="en-AU"/>
            </a:p>
          </p:txBody>
        </p:sp>
        <p:sp>
          <p:nvSpPr>
            <p:cNvPr id="629" name="Freeform: Shape 628">
              <a:extLst>
                <a:ext uri="{FF2B5EF4-FFF2-40B4-BE49-F238E27FC236}">
                  <a16:creationId xmlns:a16="http://schemas.microsoft.com/office/drawing/2014/main" id="{5C7D0D25-9F67-4A44-8905-8188440BEE73}"/>
                </a:ext>
              </a:extLst>
            </p:cNvPr>
            <p:cNvSpPr/>
            <p:nvPr/>
          </p:nvSpPr>
          <p:spPr>
            <a:xfrm>
              <a:off x="5458260" y="2862591"/>
              <a:ext cx="211384" cy="359017"/>
            </a:xfrm>
            <a:custGeom>
              <a:avLst/>
              <a:gdLst>
                <a:gd name="connsiteX0" fmla="*/ 155624 w 211384"/>
                <a:gd name="connsiteY0" fmla="*/ 359012 h 359017"/>
                <a:gd name="connsiteX1" fmla="*/ 105079 w 211384"/>
                <a:gd name="connsiteY1" fmla="*/ 337665 h 359017"/>
                <a:gd name="connsiteX2" fmla="*/ 61403 w 211384"/>
                <a:gd name="connsiteY2" fmla="*/ 245652 h 359017"/>
                <a:gd name="connsiteX3" fmla="*/ 23065 w 211384"/>
                <a:gd name="connsiteY3" fmla="*/ 138243 h 359017"/>
                <a:gd name="connsiteX4" fmla="*/ 22574 w 211384"/>
                <a:gd name="connsiteY4" fmla="*/ 715 h 359017"/>
                <a:gd name="connsiteX5" fmla="*/ 23813 w 211384"/>
                <a:gd name="connsiteY5" fmla="*/ 40 h 359017"/>
                <a:gd name="connsiteX6" fmla="*/ 25212 w 211384"/>
                <a:gd name="connsiteY6" fmla="*/ 224 h 359017"/>
                <a:gd name="connsiteX7" fmla="*/ 26285 w 211384"/>
                <a:gd name="connsiteY7" fmla="*/ 1157 h 359017"/>
                <a:gd name="connsiteX8" fmla="*/ 26561 w 211384"/>
                <a:gd name="connsiteY8" fmla="*/ 2555 h 359017"/>
                <a:gd name="connsiteX9" fmla="*/ 48276 w 211384"/>
                <a:gd name="connsiteY9" fmla="*/ 89783 h 359017"/>
                <a:gd name="connsiteX10" fmla="*/ 87105 w 211384"/>
                <a:gd name="connsiteY10" fmla="*/ 198419 h 359017"/>
                <a:gd name="connsiteX11" fmla="*/ 129247 w 211384"/>
                <a:gd name="connsiteY11" fmla="*/ 288224 h 359017"/>
                <a:gd name="connsiteX12" fmla="*/ 207642 w 211384"/>
                <a:gd name="connsiteY12" fmla="*/ 297425 h 359017"/>
                <a:gd name="connsiteX13" fmla="*/ 208844 w 211384"/>
                <a:gd name="connsiteY13" fmla="*/ 296958 h 359017"/>
                <a:gd name="connsiteX14" fmla="*/ 210108 w 211384"/>
                <a:gd name="connsiteY14" fmla="*/ 297204 h 359017"/>
                <a:gd name="connsiteX15" fmla="*/ 211053 w 211384"/>
                <a:gd name="connsiteY15" fmla="*/ 298081 h 359017"/>
                <a:gd name="connsiteX16" fmla="*/ 211384 w 211384"/>
                <a:gd name="connsiteY16" fmla="*/ 299326 h 359017"/>
                <a:gd name="connsiteX17" fmla="*/ 176726 w 211384"/>
                <a:gd name="connsiteY17" fmla="*/ 354963 h 359017"/>
                <a:gd name="connsiteX18" fmla="*/ 155624 w 211384"/>
                <a:gd name="connsiteY18" fmla="*/ 359012 h 359017"/>
                <a:gd name="connsiteX19" fmla="*/ 21347 w 211384"/>
                <a:gd name="connsiteY19" fmla="*/ 8996 h 359017"/>
                <a:gd name="connsiteX20" fmla="*/ 27052 w 211384"/>
                <a:gd name="connsiteY20" fmla="*/ 135728 h 359017"/>
                <a:gd name="connsiteX21" fmla="*/ 65881 w 211384"/>
                <a:gd name="connsiteY21" fmla="*/ 244364 h 359017"/>
                <a:gd name="connsiteX22" fmla="*/ 108023 w 211384"/>
                <a:gd name="connsiteY22" fmla="*/ 334169 h 359017"/>
                <a:gd name="connsiteX23" fmla="*/ 174886 w 211384"/>
                <a:gd name="connsiteY23" fmla="*/ 350485 h 359017"/>
                <a:gd name="connsiteX24" fmla="*/ 206354 w 211384"/>
                <a:gd name="connsiteY24" fmla="*/ 303866 h 359017"/>
                <a:gd name="connsiteX25" fmla="*/ 126303 w 211384"/>
                <a:gd name="connsiteY25" fmla="*/ 291597 h 359017"/>
                <a:gd name="connsiteX26" fmla="*/ 82628 w 211384"/>
                <a:gd name="connsiteY26" fmla="*/ 199585 h 359017"/>
                <a:gd name="connsiteX27" fmla="*/ 44289 w 211384"/>
                <a:gd name="connsiteY27" fmla="*/ 92175 h 359017"/>
                <a:gd name="connsiteX28" fmla="*/ 21347 w 211384"/>
                <a:gd name="connsiteY28" fmla="*/ 8996 h 35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1384" h="359017">
                  <a:moveTo>
                    <a:pt x="155624" y="359012"/>
                  </a:moveTo>
                  <a:cubicBezTo>
                    <a:pt x="136774" y="358147"/>
                    <a:pt x="118844" y="350577"/>
                    <a:pt x="105079" y="337665"/>
                  </a:cubicBezTo>
                  <a:cubicBezTo>
                    <a:pt x="77168" y="313803"/>
                    <a:pt x="69868" y="282458"/>
                    <a:pt x="61403" y="245652"/>
                  </a:cubicBezTo>
                  <a:cubicBezTo>
                    <a:pt x="54104" y="214061"/>
                    <a:pt x="45823" y="178176"/>
                    <a:pt x="23065" y="138243"/>
                  </a:cubicBezTo>
                  <a:cubicBezTo>
                    <a:pt x="-7606" y="84630"/>
                    <a:pt x="-7606" y="33165"/>
                    <a:pt x="22574" y="715"/>
                  </a:cubicBezTo>
                  <a:cubicBezTo>
                    <a:pt x="22905" y="365"/>
                    <a:pt x="23341" y="126"/>
                    <a:pt x="23813" y="40"/>
                  </a:cubicBezTo>
                  <a:cubicBezTo>
                    <a:pt x="24285" y="-52"/>
                    <a:pt x="24776" y="16"/>
                    <a:pt x="25212" y="224"/>
                  </a:cubicBezTo>
                  <a:cubicBezTo>
                    <a:pt x="25666" y="408"/>
                    <a:pt x="26040" y="740"/>
                    <a:pt x="26285" y="1157"/>
                  </a:cubicBezTo>
                  <a:cubicBezTo>
                    <a:pt x="26530" y="1580"/>
                    <a:pt x="26629" y="2071"/>
                    <a:pt x="26561" y="2555"/>
                  </a:cubicBezTo>
                  <a:cubicBezTo>
                    <a:pt x="23371" y="28687"/>
                    <a:pt x="31101" y="59664"/>
                    <a:pt x="48276" y="89783"/>
                  </a:cubicBezTo>
                  <a:cubicBezTo>
                    <a:pt x="71402" y="130269"/>
                    <a:pt x="79745" y="166522"/>
                    <a:pt x="87105" y="198419"/>
                  </a:cubicBezTo>
                  <a:cubicBezTo>
                    <a:pt x="95693" y="235838"/>
                    <a:pt x="102502" y="265343"/>
                    <a:pt x="129247" y="288224"/>
                  </a:cubicBezTo>
                  <a:cubicBezTo>
                    <a:pt x="156360" y="311411"/>
                    <a:pt x="186418" y="314907"/>
                    <a:pt x="207642" y="297425"/>
                  </a:cubicBezTo>
                  <a:cubicBezTo>
                    <a:pt x="207991" y="297161"/>
                    <a:pt x="208409" y="296995"/>
                    <a:pt x="208844" y="296958"/>
                  </a:cubicBezTo>
                  <a:cubicBezTo>
                    <a:pt x="209280" y="296916"/>
                    <a:pt x="209721" y="297001"/>
                    <a:pt x="210108" y="297204"/>
                  </a:cubicBezTo>
                  <a:cubicBezTo>
                    <a:pt x="210501" y="297400"/>
                    <a:pt x="210825" y="297707"/>
                    <a:pt x="211053" y="298081"/>
                  </a:cubicBezTo>
                  <a:cubicBezTo>
                    <a:pt x="211279" y="298455"/>
                    <a:pt x="211396" y="298891"/>
                    <a:pt x="211384" y="299326"/>
                  </a:cubicBezTo>
                  <a:cubicBezTo>
                    <a:pt x="210096" y="325397"/>
                    <a:pt x="197091" y="346191"/>
                    <a:pt x="176726" y="354963"/>
                  </a:cubicBezTo>
                  <a:cubicBezTo>
                    <a:pt x="170046" y="357736"/>
                    <a:pt x="162862" y="359116"/>
                    <a:pt x="155624" y="359012"/>
                  </a:cubicBezTo>
                  <a:close/>
                  <a:moveTo>
                    <a:pt x="21347" y="8996"/>
                  </a:moveTo>
                  <a:cubicBezTo>
                    <a:pt x="-2760" y="40096"/>
                    <a:pt x="-797" y="86839"/>
                    <a:pt x="27052" y="135728"/>
                  </a:cubicBezTo>
                  <a:cubicBezTo>
                    <a:pt x="50178" y="176214"/>
                    <a:pt x="58520" y="212466"/>
                    <a:pt x="65881" y="244364"/>
                  </a:cubicBezTo>
                  <a:cubicBezTo>
                    <a:pt x="74469" y="281782"/>
                    <a:pt x="81278" y="311288"/>
                    <a:pt x="108023" y="334169"/>
                  </a:cubicBezTo>
                  <a:cubicBezTo>
                    <a:pt x="130351" y="353246"/>
                    <a:pt x="154704" y="359196"/>
                    <a:pt x="174886" y="350485"/>
                  </a:cubicBezTo>
                  <a:cubicBezTo>
                    <a:pt x="192368" y="343002"/>
                    <a:pt x="203900" y="325949"/>
                    <a:pt x="206354" y="303866"/>
                  </a:cubicBezTo>
                  <a:cubicBezTo>
                    <a:pt x="187951" y="316134"/>
                    <a:pt x="158323" y="318894"/>
                    <a:pt x="126303" y="291597"/>
                  </a:cubicBezTo>
                  <a:cubicBezTo>
                    <a:pt x="98392" y="267735"/>
                    <a:pt x="91093" y="236022"/>
                    <a:pt x="82628" y="199585"/>
                  </a:cubicBezTo>
                  <a:cubicBezTo>
                    <a:pt x="75328" y="167932"/>
                    <a:pt x="67047" y="132109"/>
                    <a:pt x="44289" y="92175"/>
                  </a:cubicBezTo>
                  <a:cubicBezTo>
                    <a:pt x="29027" y="67136"/>
                    <a:pt x="21077" y="38317"/>
                    <a:pt x="21347" y="8996"/>
                  </a:cubicBezTo>
                  <a:close/>
                </a:path>
              </a:pathLst>
            </a:custGeom>
            <a:solidFill>
              <a:srgbClr val="0E0E0E"/>
            </a:solidFill>
            <a:ln w="6134" cap="flat">
              <a:noFill/>
              <a:prstDash val="solid"/>
              <a:miter/>
            </a:ln>
          </p:spPr>
          <p:txBody>
            <a:bodyPr rtlCol="0" anchor="ctr"/>
            <a:lstStyle/>
            <a:p>
              <a:endParaRPr lang="en-AU"/>
            </a:p>
          </p:txBody>
        </p:sp>
        <p:sp>
          <p:nvSpPr>
            <p:cNvPr id="630" name="Freeform: Shape 629">
              <a:extLst>
                <a:ext uri="{FF2B5EF4-FFF2-40B4-BE49-F238E27FC236}">
                  <a16:creationId xmlns:a16="http://schemas.microsoft.com/office/drawing/2014/main" id="{51966006-EFB8-4A38-909A-FA422A390AAE}"/>
                </a:ext>
              </a:extLst>
            </p:cNvPr>
            <p:cNvSpPr/>
            <p:nvPr/>
          </p:nvSpPr>
          <p:spPr>
            <a:xfrm>
              <a:off x="6522478" y="2405635"/>
              <a:ext cx="1820007" cy="1496737"/>
            </a:xfrm>
            <a:custGeom>
              <a:avLst/>
              <a:gdLst>
                <a:gd name="connsiteX0" fmla="*/ 1752164 w 1820007"/>
                <a:gd name="connsiteY0" fmla="*/ 1 h 1496737"/>
                <a:gd name="connsiteX1" fmla="*/ 67476 w 1820007"/>
                <a:gd name="connsiteY1" fmla="*/ 1 h 1496737"/>
                <a:gd name="connsiteX2" fmla="*/ 19764 w 1820007"/>
                <a:gd name="connsiteY2" fmla="*/ 19765 h 1496737"/>
                <a:gd name="connsiteX3" fmla="*/ 0 w 1820007"/>
                <a:gd name="connsiteY3" fmla="*/ 67477 h 1496737"/>
                <a:gd name="connsiteX4" fmla="*/ 0 w 1820007"/>
                <a:gd name="connsiteY4" fmla="*/ 1496738 h 1496737"/>
                <a:gd name="connsiteX5" fmla="*/ 1820007 w 1820007"/>
                <a:gd name="connsiteY5" fmla="*/ 1496738 h 1496737"/>
                <a:gd name="connsiteX6" fmla="*/ 1820007 w 1820007"/>
                <a:gd name="connsiteY6" fmla="*/ 67477 h 1496737"/>
                <a:gd name="connsiteX7" fmla="*/ 1814837 w 1820007"/>
                <a:gd name="connsiteY7" fmla="*/ 41572 h 1496737"/>
                <a:gd name="connsiteX8" fmla="*/ 1800114 w 1820007"/>
                <a:gd name="connsiteY8" fmla="*/ 19636 h 1496737"/>
                <a:gd name="connsiteX9" fmla="*/ 1778099 w 1820007"/>
                <a:gd name="connsiteY9" fmla="*/ 5031 h 1496737"/>
                <a:gd name="connsiteX10" fmla="*/ 1752164 w 1820007"/>
                <a:gd name="connsiteY10" fmla="*/ 1 h 149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496737">
                  <a:moveTo>
                    <a:pt x="1752164" y="1"/>
                  </a:moveTo>
                  <a:lnTo>
                    <a:pt x="67476" y="1"/>
                  </a:lnTo>
                  <a:cubicBezTo>
                    <a:pt x="49582" y="1"/>
                    <a:pt x="32419" y="7111"/>
                    <a:pt x="19764" y="19765"/>
                  </a:cubicBezTo>
                  <a:cubicBezTo>
                    <a:pt x="7109" y="32420"/>
                    <a:pt x="0" y="49583"/>
                    <a:pt x="0" y="67477"/>
                  </a:cubicBezTo>
                  <a:lnTo>
                    <a:pt x="0" y="1496738"/>
                  </a:lnTo>
                  <a:lnTo>
                    <a:pt x="1820007" y="1496738"/>
                  </a:lnTo>
                  <a:lnTo>
                    <a:pt x="1820007" y="67477"/>
                  </a:lnTo>
                  <a:cubicBezTo>
                    <a:pt x="1820007" y="58582"/>
                    <a:pt x="1818247" y="49780"/>
                    <a:pt x="1814837" y="41572"/>
                  </a:cubicBezTo>
                  <a:cubicBezTo>
                    <a:pt x="1811420" y="33359"/>
                    <a:pt x="1806420" y="25906"/>
                    <a:pt x="1800114" y="19636"/>
                  </a:cubicBezTo>
                  <a:cubicBezTo>
                    <a:pt x="1793808" y="13361"/>
                    <a:pt x="1786325" y="8399"/>
                    <a:pt x="1778099" y="5031"/>
                  </a:cubicBezTo>
                  <a:cubicBezTo>
                    <a:pt x="1769867" y="1663"/>
                    <a:pt x="1761058" y="-48"/>
                    <a:pt x="1752164" y="1"/>
                  </a:cubicBezTo>
                  <a:close/>
                </a:path>
              </a:pathLst>
            </a:custGeom>
            <a:solidFill>
              <a:srgbClr val="E05555"/>
            </a:solidFill>
            <a:ln w="6134" cap="flat">
              <a:noFill/>
              <a:prstDash val="solid"/>
              <a:miter/>
            </a:ln>
          </p:spPr>
          <p:txBody>
            <a:bodyPr rtlCol="0" anchor="ctr"/>
            <a:lstStyle/>
            <a:p>
              <a:endParaRPr lang="en-AU"/>
            </a:p>
          </p:txBody>
        </p:sp>
        <p:sp>
          <p:nvSpPr>
            <p:cNvPr id="631" name="Freeform: Shape 630">
              <a:extLst>
                <a:ext uri="{FF2B5EF4-FFF2-40B4-BE49-F238E27FC236}">
                  <a16:creationId xmlns:a16="http://schemas.microsoft.com/office/drawing/2014/main" id="{514D00B9-BDD0-48F4-939F-DA8876A92493}"/>
                </a:ext>
              </a:extLst>
            </p:cNvPr>
            <p:cNvSpPr/>
            <p:nvPr/>
          </p:nvSpPr>
          <p:spPr>
            <a:xfrm>
              <a:off x="6520024" y="2403551"/>
              <a:ext cx="1824546" cy="1501521"/>
            </a:xfrm>
            <a:custGeom>
              <a:avLst/>
              <a:gdLst>
                <a:gd name="connsiteX0" fmla="*/ 1822461 w 1824546"/>
                <a:gd name="connsiteY0" fmla="*/ 1501522 h 1501521"/>
                <a:gd name="connsiteX1" fmla="*/ 2270 w 1824546"/>
                <a:gd name="connsiteY1" fmla="*/ 1501522 h 1501521"/>
                <a:gd name="connsiteX2" fmla="*/ 662 w 1824546"/>
                <a:gd name="connsiteY2" fmla="*/ 1500859 h 1501521"/>
                <a:gd name="connsiteX3" fmla="*/ 0 w 1824546"/>
                <a:gd name="connsiteY3" fmla="*/ 1499252 h 1501521"/>
                <a:gd name="connsiteX4" fmla="*/ 0 w 1824546"/>
                <a:gd name="connsiteY4" fmla="*/ 69991 h 1501521"/>
                <a:gd name="connsiteX5" fmla="*/ 20494 w 1824546"/>
                <a:gd name="connsiteY5" fmla="*/ 20537 h 1501521"/>
                <a:gd name="connsiteX6" fmla="*/ 69930 w 1824546"/>
                <a:gd name="connsiteY6" fmla="*/ 0 h 1501521"/>
                <a:gd name="connsiteX7" fmla="*/ 1754617 w 1824546"/>
                <a:gd name="connsiteY7" fmla="*/ 0 h 1501521"/>
                <a:gd name="connsiteX8" fmla="*/ 1804053 w 1824546"/>
                <a:gd name="connsiteY8" fmla="*/ 20537 h 1501521"/>
                <a:gd name="connsiteX9" fmla="*/ 1824547 w 1824546"/>
                <a:gd name="connsiteY9" fmla="*/ 69991 h 1501521"/>
                <a:gd name="connsiteX10" fmla="*/ 1824547 w 1824546"/>
                <a:gd name="connsiteY10" fmla="*/ 1499252 h 1501521"/>
                <a:gd name="connsiteX11" fmla="*/ 1823946 w 1824546"/>
                <a:gd name="connsiteY11" fmla="*/ 1500798 h 1501521"/>
                <a:gd name="connsiteX12" fmla="*/ 1822461 w 1824546"/>
                <a:gd name="connsiteY12" fmla="*/ 1501522 h 1501521"/>
                <a:gd name="connsiteX13" fmla="*/ 4601 w 1824546"/>
                <a:gd name="connsiteY13" fmla="*/ 1496921 h 1501521"/>
                <a:gd name="connsiteX14" fmla="*/ 1820314 w 1824546"/>
                <a:gd name="connsiteY14" fmla="*/ 1496921 h 1501521"/>
                <a:gd name="connsiteX15" fmla="*/ 1820314 w 1824546"/>
                <a:gd name="connsiteY15" fmla="*/ 69746 h 1501521"/>
                <a:gd name="connsiteX16" fmla="*/ 1815291 w 1824546"/>
                <a:gd name="connsiteY16" fmla="*/ 44663 h 1501521"/>
                <a:gd name="connsiteX17" fmla="*/ 1801035 w 1824546"/>
                <a:gd name="connsiteY17" fmla="*/ 23420 h 1501521"/>
                <a:gd name="connsiteX18" fmla="*/ 1779725 w 1824546"/>
                <a:gd name="connsiteY18" fmla="*/ 9263 h 1501521"/>
                <a:gd name="connsiteX19" fmla="*/ 1754617 w 1824546"/>
                <a:gd name="connsiteY19" fmla="*/ 4355 h 1501521"/>
                <a:gd name="connsiteX20" fmla="*/ 69930 w 1824546"/>
                <a:gd name="connsiteY20" fmla="*/ 4355 h 1501521"/>
                <a:gd name="connsiteX21" fmla="*/ 23752 w 1824546"/>
                <a:gd name="connsiteY21" fmla="*/ 23549 h 1501521"/>
                <a:gd name="connsiteX22" fmla="*/ 4601 w 1824546"/>
                <a:gd name="connsiteY22" fmla="*/ 69746 h 1501521"/>
                <a:gd name="connsiteX23" fmla="*/ 4601 w 1824546"/>
                <a:gd name="connsiteY23" fmla="*/ 1496921 h 15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4546" h="1501521">
                  <a:moveTo>
                    <a:pt x="1822461" y="1501522"/>
                  </a:moveTo>
                  <a:lnTo>
                    <a:pt x="2270" y="1501522"/>
                  </a:lnTo>
                  <a:cubicBezTo>
                    <a:pt x="1668" y="1501522"/>
                    <a:pt x="1092" y="1501282"/>
                    <a:pt x="662" y="1500859"/>
                  </a:cubicBezTo>
                  <a:cubicBezTo>
                    <a:pt x="239" y="1500430"/>
                    <a:pt x="0" y="1499853"/>
                    <a:pt x="0" y="1499252"/>
                  </a:cubicBezTo>
                  <a:lnTo>
                    <a:pt x="0" y="69991"/>
                  </a:lnTo>
                  <a:cubicBezTo>
                    <a:pt x="18" y="51447"/>
                    <a:pt x="7385" y="33658"/>
                    <a:pt x="20494" y="20537"/>
                  </a:cubicBezTo>
                  <a:cubicBezTo>
                    <a:pt x="33603" y="7422"/>
                    <a:pt x="51380" y="31"/>
                    <a:pt x="69930" y="0"/>
                  </a:cubicBezTo>
                  <a:lnTo>
                    <a:pt x="1754617" y="0"/>
                  </a:lnTo>
                  <a:cubicBezTo>
                    <a:pt x="1773167" y="31"/>
                    <a:pt x="1790944" y="7422"/>
                    <a:pt x="1804053" y="20537"/>
                  </a:cubicBezTo>
                  <a:cubicBezTo>
                    <a:pt x="1817162" y="33658"/>
                    <a:pt x="1824529" y="51447"/>
                    <a:pt x="1824547" y="69991"/>
                  </a:cubicBezTo>
                  <a:lnTo>
                    <a:pt x="1824547" y="1499252"/>
                  </a:lnTo>
                  <a:cubicBezTo>
                    <a:pt x="1824547" y="1499823"/>
                    <a:pt x="1824333" y="1500375"/>
                    <a:pt x="1823946" y="1500798"/>
                  </a:cubicBezTo>
                  <a:cubicBezTo>
                    <a:pt x="1823559" y="1501215"/>
                    <a:pt x="1823032" y="1501473"/>
                    <a:pt x="1822461" y="1501522"/>
                  </a:cubicBezTo>
                  <a:close/>
                  <a:moveTo>
                    <a:pt x="4601" y="1496921"/>
                  </a:moveTo>
                  <a:lnTo>
                    <a:pt x="1820314" y="1496921"/>
                  </a:lnTo>
                  <a:lnTo>
                    <a:pt x="1820314" y="69746"/>
                  </a:lnTo>
                  <a:cubicBezTo>
                    <a:pt x="1820308" y="61133"/>
                    <a:pt x="1818597" y="52613"/>
                    <a:pt x="1815291" y="44663"/>
                  </a:cubicBezTo>
                  <a:cubicBezTo>
                    <a:pt x="1811984" y="36713"/>
                    <a:pt x="1807138" y="29493"/>
                    <a:pt x="1801035" y="23420"/>
                  </a:cubicBezTo>
                  <a:cubicBezTo>
                    <a:pt x="1794931" y="17341"/>
                    <a:pt x="1787693" y="12532"/>
                    <a:pt x="1779725" y="9263"/>
                  </a:cubicBezTo>
                  <a:cubicBezTo>
                    <a:pt x="1771763" y="5993"/>
                    <a:pt x="1763230" y="4325"/>
                    <a:pt x="1754617" y="4355"/>
                  </a:cubicBezTo>
                  <a:lnTo>
                    <a:pt x="69930" y="4355"/>
                  </a:lnTo>
                  <a:cubicBezTo>
                    <a:pt x="52601" y="4386"/>
                    <a:pt x="35995" y="11287"/>
                    <a:pt x="23752" y="23549"/>
                  </a:cubicBezTo>
                  <a:cubicBezTo>
                    <a:pt x="11502" y="35805"/>
                    <a:pt x="4619" y="52417"/>
                    <a:pt x="4601" y="69746"/>
                  </a:cubicBezTo>
                  <a:lnTo>
                    <a:pt x="4601" y="1496921"/>
                  </a:lnTo>
                  <a:close/>
                </a:path>
              </a:pathLst>
            </a:custGeom>
            <a:solidFill>
              <a:srgbClr val="0E0E0E"/>
            </a:solidFill>
            <a:ln w="6134" cap="flat">
              <a:noFill/>
              <a:prstDash val="solid"/>
              <a:miter/>
            </a:ln>
          </p:spPr>
          <p:txBody>
            <a:bodyPr rtlCol="0" anchor="ctr"/>
            <a:lstStyle/>
            <a:p>
              <a:endParaRPr lang="en-AU"/>
            </a:p>
          </p:txBody>
        </p:sp>
        <p:sp>
          <p:nvSpPr>
            <p:cNvPr id="632" name="Freeform: Shape 631">
              <a:extLst>
                <a:ext uri="{FF2B5EF4-FFF2-40B4-BE49-F238E27FC236}">
                  <a16:creationId xmlns:a16="http://schemas.microsoft.com/office/drawing/2014/main" id="{6D3613A7-FCD5-4388-99FE-EDBD30070E22}"/>
                </a:ext>
              </a:extLst>
            </p:cNvPr>
            <p:cNvSpPr/>
            <p:nvPr/>
          </p:nvSpPr>
          <p:spPr>
            <a:xfrm>
              <a:off x="6522478" y="2405635"/>
              <a:ext cx="1820007" cy="114157"/>
            </a:xfrm>
            <a:custGeom>
              <a:avLst/>
              <a:gdLst>
                <a:gd name="connsiteX0" fmla="*/ 1752164 w 1820007"/>
                <a:gd name="connsiteY0" fmla="*/ 1 h 114157"/>
                <a:gd name="connsiteX1" fmla="*/ 67476 w 1820007"/>
                <a:gd name="connsiteY1" fmla="*/ 1 h 114157"/>
                <a:gd name="connsiteX2" fmla="*/ 19764 w 1820007"/>
                <a:gd name="connsiteY2" fmla="*/ 19765 h 114157"/>
                <a:gd name="connsiteX3" fmla="*/ 0 w 1820007"/>
                <a:gd name="connsiteY3" fmla="*/ 67477 h 114157"/>
                <a:gd name="connsiteX4" fmla="*/ 0 w 1820007"/>
                <a:gd name="connsiteY4" fmla="*/ 114158 h 114157"/>
                <a:gd name="connsiteX5" fmla="*/ 1820007 w 1820007"/>
                <a:gd name="connsiteY5" fmla="*/ 114158 h 114157"/>
                <a:gd name="connsiteX6" fmla="*/ 1820007 w 1820007"/>
                <a:gd name="connsiteY6" fmla="*/ 67477 h 114157"/>
                <a:gd name="connsiteX7" fmla="*/ 1814837 w 1820007"/>
                <a:gd name="connsiteY7" fmla="*/ 41572 h 114157"/>
                <a:gd name="connsiteX8" fmla="*/ 1800114 w 1820007"/>
                <a:gd name="connsiteY8" fmla="*/ 19636 h 114157"/>
                <a:gd name="connsiteX9" fmla="*/ 1778099 w 1820007"/>
                <a:gd name="connsiteY9" fmla="*/ 5031 h 114157"/>
                <a:gd name="connsiteX10" fmla="*/ 1752164 w 1820007"/>
                <a:gd name="connsiteY10" fmla="*/ 1 h 11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14157">
                  <a:moveTo>
                    <a:pt x="1752164" y="1"/>
                  </a:moveTo>
                  <a:lnTo>
                    <a:pt x="67476" y="1"/>
                  </a:lnTo>
                  <a:cubicBezTo>
                    <a:pt x="49582" y="1"/>
                    <a:pt x="32419" y="7111"/>
                    <a:pt x="19764" y="19765"/>
                  </a:cubicBezTo>
                  <a:cubicBezTo>
                    <a:pt x="7109" y="32420"/>
                    <a:pt x="0" y="49583"/>
                    <a:pt x="0" y="67477"/>
                  </a:cubicBezTo>
                  <a:lnTo>
                    <a:pt x="0" y="114158"/>
                  </a:lnTo>
                  <a:lnTo>
                    <a:pt x="1820007" y="114158"/>
                  </a:lnTo>
                  <a:lnTo>
                    <a:pt x="1820007" y="67477"/>
                  </a:lnTo>
                  <a:cubicBezTo>
                    <a:pt x="1820007" y="58582"/>
                    <a:pt x="1818247" y="49780"/>
                    <a:pt x="1814837" y="41572"/>
                  </a:cubicBezTo>
                  <a:cubicBezTo>
                    <a:pt x="1811420" y="33359"/>
                    <a:pt x="1806420" y="25906"/>
                    <a:pt x="1800114" y="19636"/>
                  </a:cubicBezTo>
                  <a:cubicBezTo>
                    <a:pt x="1793808" y="13361"/>
                    <a:pt x="1786325" y="8399"/>
                    <a:pt x="1778099" y="5031"/>
                  </a:cubicBezTo>
                  <a:cubicBezTo>
                    <a:pt x="1769867" y="1663"/>
                    <a:pt x="1761058" y="-48"/>
                    <a:pt x="1752164" y="1"/>
                  </a:cubicBezTo>
                  <a:close/>
                </a:path>
              </a:pathLst>
            </a:custGeom>
            <a:solidFill>
              <a:srgbClr val="A6A6A6"/>
            </a:solidFill>
            <a:ln w="6134" cap="flat">
              <a:noFill/>
              <a:prstDash val="solid"/>
              <a:miter/>
            </a:ln>
          </p:spPr>
          <p:txBody>
            <a:bodyPr rtlCol="0" anchor="ctr"/>
            <a:lstStyle/>
            <a:p>
              <a:endParaRPr lang="en-AU"/>
            </a:p>
          </p:txBody>
        </p:sp>
        <p:sp>
          <p:nvSpPr>
            <p:cNvPr id="633" name="Freeform: Shape 632">
              <a:extLst>
                <a:ext uri="{FF2B5EF4-FFF2-40B4-BE49-F238E27FC236}">
                  <a16:creationId xmlns:a16="http://schemas.microsoft.com/office/drawing/2014/main" id="{8A6975B4-963E-4D58-9FF1-A75318D15242}"/>
                </a:ext>
              </a:extLst>
            </p:cNvPr>
            <p:cNvSpPr/>
            <p:nvPr/>
          </p:nvSpPr>
          <p:spPr>
            <a:xfrm>
              <a:off x="6520024" y="2403305"/>
              <a:ext cx="1824546" cy="118941"/>
            </a:xfrm>
            <a:custGeom>
              <a:avLst/>
              <a:gdLst>
                <a:gd name="connsiteX0" fmla="*/ 1822461 w 1824546"/>
                <a:gd name="connsiteY0" fmla="*/ 118941 h 118941"/>
                <a:gd name="connsiteX1" fmla="*/ 2270 w 1824546"/>
                <a:gd name="connsiteY1" fmla="*/ 118941 h 118941"/>
                <a:gd name="connsiteX2" fmla="*/ 681 w 1824546"/>
                <a:gd name="connsiteY2" fmla="*/ 118261 h 118941"/>
                <a:gd name="connsiteX3" fmla="*/ 0 w 1824546"/>
                <a:gd name="connsiteY3" fmla="*/ 116672 h 118941"/>
                <a:gd name="connsiteX4" fmla="*/ 0 w 1824546"/>
                <a:gd name="connsiteY4" fmla="*/ 69991 h 118941"/>
                <a:gd name="connsiteX5" fmla="*/ 20494 w 1824546"/>
                <a:gd name="connsiteY5" fmla="*/ 20537 h 118941"/>
                <a:gd name="connsiteX6" fmla="*/ 69930 w 1824546"/>
                <a:gd name="connsiteY6" fmla="*/ 0 h 118941"/>
                <a:gd name="connsiteX7" fmla="*/ 1754617 w 1824546"/>
                <a:gd name="connsiteY7" fmla="*/ 0 h 118941"/>
                <a:gd name="connsiteX8" fmla="*/ 1804053 w 1824546"/>
                <a:gd name="connsiteY8" fmla="*/ 20537 h 118941"/>
                <a:gd name="connsiteX9" fmla="*/ 1824547 w 1824546"/>
                <a:gd name="connsiteY9" fmla="*/ 69991 h 118941"/>
                <a:gd name="connsiteX10" fmla="*/ 1824547 w 1824546"/>
                <a:gd name="connsiteY10" fmla="*/ 116672 h 118941"/>
                <a:gd name="connsiteX11" fmla="*/ 1823934 w 1824546"/>
                <a:gd name="connsiteY11" fmla="*/ 118199 h 118941"/>
                <a:gd name="connsiteX12" fmla="*/ 1822461 w 1824546"/>
                <a:gd name="connsiteY12" fmla="*/ 118941 h 118941"/>
                <a:gd name="connsiteX13" fmla="*/ 4601 w 1824546"/>
                <a:gd name="connsiteY13" fmla="*/ 114341 h 118941"/>
                <a:gd name="connsiteX14" fmla="*/ 1820314 w 1824546"/>
                <a:gd name="connsiteY14" fmla="*/ 114341 h 118941"/>
                <a:gd name="connsiteX15" fmla="*/ 1820314 w 1824546"/>
                <a:gd name="connsiteY15" fmla="*/ 69991 h 118941"/>
                <a:gd name="connsiteX16" fmla="*/ 1815291 w 1824546"/>
                <a:gd name="connsiteY16" fmla="*/ 44908 h 118941"/>
                <a:gd name="connsiteX17" fmla="*/ 1801035 w 1824546"/>
                <a:gd name="connsiteY17" fmla="*/ 23659 h 118941"/>
                <a:gd name="connsiteX18" fmla="*/ 1779725 w 1824546"/>
                <a:gd name="connsiteY18" fmla="*/ 9508 h 118941"/>
                <a:gd name="connsiteX19" fmla="*/ 1754617 w 1824546"/>
                <a:gd name="connsiteY19" fmla="*/ 4601 h 118941"/>
                <a:gd name="connsiteX20" fmla="*/ 69930 w 1824546"/>
                <a:gd name="connsiteY20" fmla="*/ 4601 h 118941"/>
                <a:gd name="connsiteX21" fmla="*/ 23752 w 1824546"/>
                <a:gd name="connsiteY21" fmla="*/ 23794 h 118941"/>
                <a:gd name="connsiteX22" fmla="*/ 4601 w 1824546"/>
                <a:gd name="connsiteY22" fmla="*/ 69991 h 118941"/>
                <a:gd name="connsiteX23" fmla="*/ 4601 w 1824546"/>
                <a:gd name="connsiteY23" fmla="*/ 114341 h 1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4546" h="118941">
                  <a:moveTo>
                    <a:pt x="1822461" y="118941"/>
                  </a:moveTo>
                  <a:lnTo>
                    <a:pt x="2270" y="118941"/>
                  </a:lnTo>
                  <a:cubicBezTo>
                    <a:pt x="1675" y="118923"/>
                    <a:pt x="1104" y="118684"/>
                    <a:pt x="681" y="118261"/>
                  </a:cubicBezTo>
                  <a:cubicBezTo>
                    <a:pt x="258" y="117837"/>
                    <a:pt x="18" y="117267"/>
                    <a:pt x="0" y="116672"/>
                  </a:cubicBezTo>
                  <a:lnTo>
                    <a:pt x="0" y="69991"/>
                  </a:lnTo>
                  <a:cubicBezTo>
                    <a:pt x="18" y="51441"/>
                    <a:pt x="7385" y="33658"/>
                    <a:pt x="20494" y="20537"/>
                  </a:cubicBezTo>
                  <a:cubicBezTo>
                    <a:pt x="33603" y="7416"/>
                    <a:pt x="51380" y="31"/>
                    <a:pt x="69930" y="0"/>
                  </a:cubicBezTo>
                  <a:lnTo>
                    <a:pt x="1754617" y="0"/>
                  </a:lnTo>
                  <a:cubicBezTo>
                    <a:pt x="1773167" y="31"/>
                    <a:pt x="1790944" y="7416"/>
                    <a:pt x="1804053" y="20537"/>
                  </a:cubicBezTo>
                  <a:cubicBezTo>
                    <a:pt x="1817162" y="33658"/>
                    <a:pt x="1824529" y="51441"/>
                    <a:pt x="1824547" y="69991"/>
                  </a:cubicBezTo>
                  <a:lnTo>
                    <a:pt x="1824547" y="116672"/>
                  </a:lnTo>
                  <a:cubicBezTo>
                    <a:pt x="1824535" y="117242"/>
                    <a:pt x="1824314" y="117782"/>
                    <a:pt x="1823934" y="118199"/>
                  </a:cubicBezTo>
                  <a:cubicBezTo>
                    <a:pt x="1823547" y="118616"/>
                    <a:pt x="1823026" y="118880"/>
                    <a:pt x="1822461" y="118941"/>
                  </a:cubicBezTo>
                  <a:close/>
                  <a:moveTo>
                    <a:pt x="4601" y="114341"/>
                  </a:moveTo>
                  <a:lnTo>
                    <a:pt x="1820314" y="114341"/>
                  </a:lnTo>
                  <a:lnTo>
                    <a:pt x="1820314" y="69991"/>
                  </a:lnTo>
                  <a:cubicBezTo>
                    <a:pt x="1820308" y="61378"/>
                    <a:pt x="1818597" y="52858"/>
                    <a:pt x="1815291" y="44908"/>
                  </a:cubicBezTo>
                  <a:cubicBezTo>
                    <a:pt x="1811984" y="36958"/>
                    <a:pt x="1807138" y="29738"/>
                    <a:pt x="1801035" y="23659"/>
                  </a:cubicBezTo>
                  <a:cubicBezTo>
                    <a:pt x="1794931" y="17587"/>
                    <a:pt x="1787693" y="12777"/>
                    <a:pt x="1779725" y="9508"/>
                  </a:cubicBezTo>
                  <a:cubicBezTo>
                    <a:pt x="1771763" y="6238"/>
                    <a:pt x="1763230" y="4570"/>
                    <a:pt x="1754617" y="4601"/>
                  </a:cubicBezTo>
                  <a:lnTo>
                    <a:pt x="69930" y="4601"/>
                  </a:lnTo>
                  <a:cubicBezTo>
                    <a:pt x="52601" y="4631"/>
                    <a:pt x="35995" y="11532"/>
                    <a:pt x="23752" y="23794"/>
                  </a:cubicBezTo>
                  <a:cubicBezTo>
                    <a:pt x="11502" y="36050"/>
                    <a:pt x="4619" y="52662"/>
                    <a:pt x="4601" y="69991"/>
                  </a:cubicBezTo>
                  <a:lnTo>
                    <a:pt x="4601" y="114341"/>
                  </a:lnTo>
                  <a:close/>
                </a:path>
              </a:pathLst>
            </a:custGeom>
            <a:solidFill>
              <a:srgbClr val="0E0E0E"/>
            </a:solidFill>
            <a:ln w="6134" cap="flat">
              <a:noFill/>
              <a:prstDash val="solid"/>
              <a:miter/>
            </a:ln>
          </p:spPr>
          <p:txBody>
            <a:bodyPr rtlCol="0" anchor="ctr"/>
            <a:lstStyle/>
            <a:p>
              <a:endParaRPr lang="en-AU"/>
            </a:p>
          </p:txBody>
        </p:sp>
        <p:sp>
          <p:nvSpPr>
            <p:cNvPr id="634" name="Freeform: Shape 633">
              <a:extLst>
                <a:ext uri="{FF2B5EF4-FFF2-40B4-BE49-F238E27FC236}">
                  <a16:creationId xmlns:a16="http://schemas.microsoft.com/office/drawing/2014/main" id="{F104FF05-0061-4041-8392-71987AC5C2C6}"/>
                </a:ext>
              </a:extLst>
            </p:cNvPr>
            <p:cNvSpPr/>
            <p:nvPr/>
          </p:nvSpPr>
          <p:spPr>
            <a:xfrm>
              <a:off x="6584739" y="2448698"/>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905" y="28217"/>
                    <a:pt x="28217" y="21899"/>
                    <a:pt x="28217" y="14109"/>
                  </a:cubicBezTo>
                  <a:cubicBezTo>
                    <a:pt x="28217" y="6318"/>
                    <a:pt x="21905" y="0"/>
                    <a:pt x="14109" y="0"/>
                  </a:cubicBezTo>
                  <a:cubicBezTo>
                    <a:pt x="6318" y="0"/>
                    <a:pt x="0" y="6318"/>
                    <a:pt x="0" y="14109"/>
                  </a:cubicBezTo>
                  <a:cubicBezTo>
                    <a:pt x="0" y="21899"/>
                    <a:pt x="6318" y="28217"/>
                    <a:pt x="14109" y="28217"/>
                  </a:cubicBezTo>
                  <a:close/>
                </a:path>
              </a:pathLst>
            </a:custGeom>
            <a:solidFill>
              <a:srgbClr val="E05555"/>
            </a:solidFill>
            <a:ln w="6134" cap="flat">
              <a:noFill/>
              <a:prstDash val="solid"/>
              <a:miter/>
            </a:ln>
          </p:spPr>
          <p:txBody>
            <a:bodyPr rtlCol="0" anchor="ctr"/>
            <a:lstStyle/>
            <a:p>
              <a:endParaRPr lang="en-AU"/>
            </a:p>
          </p:txBody>
        </p:sp>
        <p:sp>
          <p:nvSpPr>
            <p:cNvPr id="635" name="Freeform: Shape 634">
              <a:extLst>
                <a:ext uri="{FF2B5EF4-FFF2-40B4-BE49-F238E27FC236}">
                  <a16:creationId xmlns:a16="http://schemas.microsoft.com/office/drawing/2014/main" id="{6D925AD3-2798-4FA0-A9E8-ED54DA39428C}"/>
                </a:ext>
              </a:extLst>
            </p:cNvPr>
            <p:cNvSpPr/>
            <p:nvPr/>
          </p:nvSpPr>
          <p:spPr>
            <a:xfrm>
              <a:off x="6582347" y="2446306"/>
              <a:ext cx="32879" cy="32878"/>
            </a:xfrm>
            <a:custGeom>
              <a:avLst/>
              <a:gdLst>
                <a:gd name="connsiteX0" fmla="*/ 16500 w 32879"/>
                <a:gd name="connsiteY0" fmla="*/ 32879 h 32878"/>
                <a:gd name="connsiteX1" fmla="*/ 7342 w 32879"/>
                <a:gd name="connsiteY1" fmla="*/ 30137 h 32878"/>
                <a:gd name="connsiteX2" fmla="*/ 1263 w 32879"/>
                <a:gd name="connsiteY2" fmla="*/ 22757 h 32878"/>
                <a:gd name="connsiteX3" fmla="*/ 312 w 32879"/>
                <a:gd name="connsiteY3" fmla="*/ 13249 h 32878"/>
                <a:gd name="connsiteX4" fmla="*/ 4815 w 32879"/>
                <a:gd name="connsiteY4" fmla="*/ 4815 h 32878"/>
                <a:gd name="connsiteX5" fmla="*/ 13250 w 32879"/>
                <a:gd name="connsiteY5" fmla="*/ 313 h 32878"/>
                <a:gd name="connsiteX6" fmla="*/ 22757 w 32879"/>
                <a:gd name="connsiteY6" fmla="*/ 1263 h 32878"/>
                <a:gd name="connsiteX7" fmla="*/ 30137 w 32879"/>
                <a:gd name="connsiteY7" fmla="*/ 7342 h 32878"/>
                <a:gd name="connsiteX8" fmla="*/ 32879 w 32879"/>
                <a:gd name="connsiteY8" fmla="*/ 16500 h 32878"/>
                <a:gd name="connsiteX9" fmla="*/ 28063 w 32879"/>
                <a:gd name="connsiteY9" fmla="*/ 28063 h 32878"/>
                <a:gd name="connsiteX10" fmla="*/ 16500 w 32879"/>
                <a:gd name="connsiteY10" fmla="*/ 32879 h 32878"/>
                <a:gd name="connsiteX11" fmla="*/ 16500 w 32879"/>
                <a:gd name="connsiteY11" fmla="*/ 4662 h 32878"/>
                <a:gd name="connsiteX12" fmla="*/ 9906 w 32879"/>
                <a:gd name="connsiteY12" fmla="*/ 6625 h 32878"/>
                <a:gd name="connsiteX13" fmla="*/ 5520 w 32879"/>
                <a:gd name="connsiteY13" fmla="*/ 11924 h 32878"/>
                <a:gd name="connsiteX14" fmla="*/ 4821 w 32879"/>
                <a:gd name="connsiteY14" fmla="*/ 18770 h 32878"/>
                <a:gd name="connsiteX15" fmla="*/ 8048 w 32879"/>
                <a:gd name="connsiteY15" fmla="*/ 24849 h 32878"/>
                <a:gd name="connsiteX16" fmla="*/ 14108 w 32879"/>
                <a:gd name="connsiteY16" fmla="*/ 28106 h 32878"/>
                <a:gd name="connsiteX17" fmla="*/ 20954 w 32879"/>
                <a:gd name="connsiteY17" fmla="*/ 27444 h 32878"/>
                <a:gd name="connsiteX18" fmla="*/ 26278 w 32879"/>
                <a:gd name="connsiteY18" fmla="*/ 23082 h 32878"/>
                <a:gd name="connsiteX19" fmla="*/ 28278 w 32879"/>
                <a:gd name="connsiteY19" fmla="*/ 16500 h 32878"/>
                <a:gd name="connsiteX20" fmla="*/ 24831 w 32879"/>
                <a:gd name="connsiteY20" fmla="*/ 8152 h 32878"/>
                <a:gd name="connsiteX21" fmla="*/ 16500 w 32879"/>
                <a:gd name="connsiteY21" fmla="*/ 4662 h 3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9" h="32878">
                  <a:moveTo>
                    <a:pt x="16500" y="32879"/>
                  </a:moveTo>
                  <a:cubicBezTo>
                    <a:pt x="13243" y="32891"/>
                    <a:pt x="10060" y="31934"/>
                    <a:pt x="7342" y="30137"/>
                  </a:cubicBezTo>
                  <a:cubicBezTo>
                    <a:pt x="4631" y="28333"/>
                    <a:pt x="2515" y="25763"/>
                    <a:pt x="1263" y="22757"/>
                  </a:cubicBezTo>
                  <a:cubicBezTo>
                    <a:pt x="12" y="19752"/>
                    <a:pt x="-319" y="16439"/>
                    <a:pt x="312" y="13249"/>
                  </a:cubicBezTo>
                  <a:cubicBezTo>
                    <a:pt x="944" y="10053"/>
                    <a:pt x="2515" y="7115"/>
                    <a:pt x="4815" y="4815"/>
                  </a:cubicBezTo>
                  <a:cubicBezTo>
                    <a:pt x="7121" y="2515"/>
                    <a:pt x="10054" y="944"/>
                    <a:pt x="13250" y="313"/>
                  </a:cubicBezTo>
                  <a:cubicBezTo>
                    <a:pt x="16445" y="-319"/>
                    <a:pt x="19752" y="12"/>
                    <a:pt x="22757" y="1263"/>
                  </a:cubicBezTo>
                  <a:cubicBezTo>
                    <a:pt x="25763" y="2515"/>
                    <a:pt x="28333" y="4631"/>
                    <a:pt x="30137" y="7342"/>
                  </a:cubicBezTo>
                  <a:cubicBezTo>
                    <a:pt x="31934" y="10060"/>
                    <a:pt x="32891" y="13243"/>
                    <a:pt x="32879" y="16500"/>
                  </a:cubicBezTo>
                  <a:cubicBezTo>
                    <a:pt x="32861" y="20837"/>
                    <a:pt x="31130" y="24996"/>
                    <a:pt x="28063" y="28063"/>
                  </a:cubicBezTo>
                  <a:cubicBezTo>
                    <a:pt x="24996" y="31130"/>
                    <a:pt x="20837" y="32860"/>
                    <a:pt x="16500" y="32879"/>
                  </a:cubicBezTo>
                  <a:close/>
                  <a:moveTo>
                    <a:pt x="16500" y="4662"/>
                  </a:moveTo>
                  <a:cubicBezTo>
                    <a:pt x="14157" y="4649"/>
                    <a:pt x="11863" y="5336"/>
                    <a:pt x="9906" y="6625"/>
                  </a:cubicBezTo>
                  <a:cubicBezTo>
                    <a:pt x="7950" y="7919"/>
                    <a:pt x="6428" y="9765"/>
                    <a:pt x="5520" y="11924"/>
                  </a:cubicBezTo>
                  <a:cubicBezTo>
                    <a:pt x="4612" y="14090"/>
                    <a:pt x="4373" y="16470"/>
                    <a:pt x="4821" y="18770"/>
                  </a:cubicBezTo>
                  <a:cubicBezTo>
                    <a:pt x="5269" y="21070"/>
                    <a:pt x="6392" y="23187"/>
                    <a:pt x="8048" y="24849"/>
                  </a:cubicBezTo>
                  <a:cubicBezTo>
                    <a:pt x="9698" y="26512"/>
                    <a:pt x="11808" y="27646"/>
                    <a:pt x="14108" y="28106"/>
                  </a:cubicBezTo>
                  <a:cubicBezTo>
                    <a:pt x="16409" y="28566"/>
                    <a:pt x="18789" y="28340"/>
                    <a:pt x="20954" y="27444"/>
                  </a:cubicBezTo>
                  <a:cubicBezTo>
                    <a:pt x="23125" y="26548"/>
                    <a:pt x="24978" y="25033"/>
                    <a:pt x="26278" y="23082"/>
                  </a:cubicBezTo>
                  <a:cubicBezTo>
                    <a:pt x="27585" y="21138"/>
                    <a:pt x="28278" y="18844"/>
                    <a:pt x="28278" y="16500"/>
                  </a:cubicBezTo>
                  <a:cubicBezTo>
                    <a:pt x="28278" y="13372"/>
                    <a:pt x="27039" y="10366"/>
                    <a:pt x="24831" y="8152"/>
                  </a:cubicBezTo>
                  <a:cubicBezTo>
                    <a:pt x="22629" y="5931"/>
                    <a:pt x="19629" y="4680"/>
                    <a:pt x="16500" y="4662"/>
                  </a:cubicBezTo>
                  <a:close/>
                </a:path>
              </a:pathLst>
            </a:custGeom>
            <a:solidFill>
              <a:srgbClr val="0E0E0E"/>
            </a:solidFill>
            <a:ln w="6134" cap="flat">
              <a:noFill/>
              <a:prstDash val="solid"/>
              <a:miter/>
            </a:ln>
          </p:spPr>
          <p:txBody>
            <a:bodyPr rtlCol="0" anchor="ctr"/>
            <a:lstStyle/>
            <a:p>
              <a:endParaRPr lang="en-AU"/>
            </a:p>
          </p:txBody>
        </p:sp>
        <p:sp>
          <p:nvSpPr>
            <p:cNvPr id="636" name="Freeform: Shape 635">
              <a:extLst>
                <a:ext uri="{FF2B5EF4-FFF2-40B4-BE49-F238E27FC236}">
                  <a16:creationId xmlns:a16="http://schemas.microsoft.com/office/drawing/2014/main" id="{6AF46E7B-A7E9-4F65-8FDE-DF95571816BF}"/>
                </a:ext>
              </a:extLst>
            </p:cNvPr>
            <p:cNvSpPr/>
            <p:nvPr/>
          </p:nvSpPr>
          <p:spPr>
            <a:xfrm>
              <a:off x="6637739" y="2448698"/>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BB881"/>
            </a:solidFill>
            <a:ln w="6134" cap="flat">
              <a:noFill/>
              <a:prstDash val="solid"/>
              <a:miter/>
            </a:ln>
          </p:spPr>
          <p:txBody>
            <a:bodyPr rtlCol="0" anchor="ctr"/>
            <a:lstStyle/>
            <a:p>
              <a:endParaRPr lang="en-AU"/>
            </a:p>
          </p:txBody>
        </p:sp>
        <p:sp>
          <p:nvSpPr>
            <p:cNvPr id="637" name="Freeform: Shape 636">
              <a:extLst>
                <a:ext uri="{FF2B5EF4-FFF2-40B4-BE49-F238E27FC236}">
                  <a16:creationId xmlns:a16="http://schemas.microsoft.com/office/drawing/2014/main" id="{9E8F883B-825E-4494-A0DB-C908C4F14197}"/>
                </a:ext>
              </a:extLst>
            </p:cNvPr>
            <p:cNvSpPr/>
            <p:nvPr/>
          </p:nvSpPr>
          <p:spPr>
            <a:xfrm>
              <a:off x="6635347" y="2446306"/>
              <a:ext cx="32878" cy="32878"/>
            </a:xfrm>
            <a:custGeom>
              <a:avLst/>
              <a:gdLst>
                <a:gd name="connsiteX0" fmla="*/ 16500 w 32878"/>
                <a:gd name="connsiteY0" fmla="*/ 32879 h 32878"/>
                <a:gd name="connsiteX1" fmla="*/ 7348 w 32878"/>
                <a:gd name="connsiteY1" fmla="*/ 30137 h 32878"/>
                <a:gd name="connsiteX2" fmla="*/ 1263 w 32878"/>
                <a:gd name="connsiteY2" fmla="*/ 22757 h 32878"/>
                <a:gd name="connsiteX3" fmla="*/ 313 w 32878"/>
                <a:gd name="connsiteY3" fmla="*/ 13249 h 32878"/>
                <a:gd name="connsiteX4" fmla="*/ 4815 w 32878"/>
                <a:gd name="connsiteY4" fmla="*/ 4815 h 32878"/>
                <a:gd name="connsiteX5" fmla="*/ 13250 w 32878"/>
                <a:gd name="connsiteY5" fmla="*/ 313 h 32878"/>
                <a:gd name="connsiteX6" fmla="*/ 22757 w 32878"/>
                <a:gd name="connsiteY6" fmla="*/ 1263 h 32878"/>
                <a:gd name="connsiteX7" fmla="*/ 30137 w 32878"/>
                <a:gd name="connsiteY7" fmla="*/ 7342 h 32878"/>
                <a:gd name="connsiteX8" fmla="*/ 32879 w 32878"/>
                <a:gd name="connsiteY8" fmla="*/ 16500 h 32878"/>
                <a:gd name="connsiteX9" fmla="*/ 28063 w 32878"/>
                <a:gd name="connsiteY9" fmla="*/ 28063 h 32878"/>
                <a:gd name="connsiteX10" fmla="*/ 16500 w 32878"/>
                <a:gd name="connsiteY10" fmla="*/ 32879 h 32878"/>
                <a:gd name="connsiteX11" fmla="*/ 16500 w 32878"/>
                <a:gd name="connsiteY11" fmla="*/ 4662 h 32878"/>
                <a:gd name="connsiteX12" fmla="*/ 9906 w 32878"/>
                <a:gd name="connsiteY12" fmla="*/ 6625 h 32878"/>
                <a:gd name="connsiteX13" fmla="*/ 5520 w 32878"/>
                <a:gd name="connsiteY13" fmla="*/ 11924 h 32878"/>
                <a:gd name="connsiteX14" fmla="*/ 4821 w 32878"/>
                <a:gd name="connsiteY14" fmla="*/ 18770 h 32878"/>
                <a:gd name="connsiteX15" fmla="*/ 8048 w 32878"/>
                <a:gd name="connsiteY15" fmla="*/ 24849 h 32878"/>
                <a:gd name="connsiteX16" fmla="*/ 14108 w 32878"/>
                <a:gd name="connsiteY16" fmla="*/ 28106 h 32878"/>
                <a:gd name="connsiteX17" fmla="*/ 20960 w 32878"/>
                <a:gd name="connsiteY17" fmla="*/ 27444 h 32878"/>
                <a:gd name="connsiteX18" fmla="*/ 26278 w 32878"/>
                <a:gd name="connsiteY18" fmla="*/ 23082 h 32878"/>
                <a:gd name="connsiteX19" fmla="*/ 28278 w 32878"/>
                <a:gd name="connsiteY19" fmla="*/ 16500 h 32878"/>
                <a:gd name="connsiteX20" fmla="*/ 24818 w 32878"/>
                <a:gd name="connsiteY20" fmla="*/ 8170 h 32878"/>
                <a:gd name="connsiteX21" fmla="*/ 16500 w 32878"/>
                <a:gd name="connsiteY21" fmla="*/ 4662 h 3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78">
                  <a:moveTo>
                    <a:pt x="16500" y="32879"/>
                  </a:moveTo>
                  <a:cubicBezTo>
                    <a:pt x="13243" y="32891"/>
                    <a:pt x="10060" y="31934"/>
                    <a:pt x="7348" y="30137"/>
                  </a:cubicBezTo>
                  <a:cubicBezTo>
                    <a:pt x="4631" y="28333"/>
                    <a:pt x="2515" y="25763"/>
                    <a:pt x="1263" y="22757"/>
                  </a:cubicBezTo>
                  <a:cubicBezTo>
                    <a:pt x="12" y="19752"/>
                    <a:pt x="-319" y="16439"/>
                    <a:pt x="313" y="13249"/>
                  </a:cubicBezTo>
                  <a:cubicBezTo>
                    <a:pt x="944" y="10053"/>
                    <a:pt x="2515" y="7115"/>
                    <a:pt x="4815" y="4815"/>
                  </a:cubicBezTo>
                  <a:cubicBezTo>
                    <a:pt x="7121" y="2515"/>
                    <a:pt x="10054" y="944"/>
                    <a:pt x="13250" y="313"/>
                  </a:cubicBezTo>
                  <a:cubicBezTo>
                    <a:pt x="16445" y="-319"/>
                    <a:pt x="19752" y="12"/>
                    <a:pt x="22757" y="1263"/>
                  </a:cubicBezTo>
                  <a:cubicBezTo>
                    <a:pt x="25769" y="2515"/>
                    <a:pt x="28333" y="4631"/>
                    <a:pt x="30137" y="7342"/>
                  </a:cubicBezTo>
                  <a:cubicBezTo>
                    <a:pt x="31934" y="10060"/>
                    <a:pt x="32891" y="13243"/>
                    <a:pt x="32879" y="16500"/>
                  </a:cubicBezTo>
                  <a:cubicBezTo>
                    <a:pt x="32867" y="20837"/>
                    <a:pt x="31136" y="24996"/>
                    <a:pt x="28063" y="28063"/>
                  </a:cubicBezTo>
                  <a:cubicBezTo>
                    <a:pt x="24996" y="31130"/>
                    <a:pt x="20843" y="32860"/>
                    <a:pt x="16500" y="32879"/>
                  </a:cubicBezTo>
                  <a:close/>
                  <a:moveTo>
                    <a:pt x="16500" y="4662"/>
                  </a:moveTo>
                  <a:cubicBezTo>
                    <a:pt x="14157" y="4649"/>
                    <a:pt x="11863" y="5336"/>
                    <a:pt x="9906" y="6625"/>
                  </a:cubicBezTo>
                  <a:cubicBezTo>
                    <a:pt x="7956" y="7919"/>
                    <a:pt x="6428" y="9765"/>
                    <a:pt x="5520" y="11924"/>
                  </a:cubicBezTo>
                  <a:cubicBezTo>
                    <a:pt x="4612" y="14090"/>
                    <a:pt x="4373" y="16470"/>
                    <a:pt x="4821" y="18770"/>
                  </a:cubicBezTo>
                  <a:cubicBezTo>
                    <a:pt x="5275" y="21070"/>
                    <a:pt x="6391" y="23187"/>
                    <a:pt x="8048" y="24849"/>
                  </a:cubicBezTo>
                  <a:cubicBezTo>
                    <a:pt x="9698" y="26512"/>
                    <a:pt x="11808" y="27646"/>
                    <a:pt x="14108" y="28106"/>
                  </a:cubicBezTo>
                  <a:cubicBezTo>
                    <a:pt x="16408" y="28566"/>
                    <a:pt x="18788" y="28340"/>
                    <a:pt x="20960" y="27444"/>
                  </a:cubicBezTo>
                  <a:cubicBezTo>
                    <a:pt x="23125" y="26548"/>
                    <a:pt x="24978" y="25033"/>
                    <a:pt x="26278" y="23082"/>
                  </a:cubicBezTo>
                  <a:cubicBezTo>
                    <a:pt x="27585" y="21138"/>
                    <a:pt x="28278" y="18844"/>
                    <a:pt x="28278" y="16500"/>
                  </a:cubicBezTo>
                  <a:cubicBezTo>
                    <a:pt x="28266" y="13378"/>
                    <a:pt x="27021" y="10385"/>
                    <a:pt x="24818" y="8170"/>
                  </a:cubicBezTo>
                  <a:cubicBezTo>
                    <a:pt x="22610" y="5956"/>
                    <a:pt x="19629" y="4692"/>
                    <a:pt x="16500" y="4662"/>
                  </a:cubicBezTo>
                  <a:close/>
                </a:path>
              </a:pathLst>
            </a:custGeom>
            <a:solidFill>
              <a:srgbClr val="0E0E0E"/>
            </a:solidFill>
            <a:ln w="6134" cap="flat">
              <a:noFill/>
              <a:prstDash val="solid"/>
              <a:miter/>
            </a:ln>
          </p:spPr>
          <p:txBody>
            <a:bodyPr rtlCol="0" anchor="ctr"/>
            <a:lstStyle/>
            <a:p>
              <a:endParaRPr lang="en-AU"/>
            </a:p>
          </p:txBody>
        </p:sp>
        <p:sp>
          <p:nvSpPr>
            <p:cNvPr id="638" name="Freeform: Shape 637">
              <a:extLst>
                <a:ext uri="{FF2B5EF4-FFF2-40B4-BE49-F238E27FC236}">
                  <a16:creationId xmlns:a16="http://schemas.microsoft.com/office/drawing/2014/main" id="{F2F82D50-821B-4BD8-B017-C87B2660DBE3}"/>
                </a:ext>
              </a:extLst>
            </p:cNvPr>
            <p:cNvSpPr/>
            <p:nvPr/>
          </p:nvSpPr>
          <p:spPr>
            <a:xfrm>
              <a:off x="6690676" y="2448698"/>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905" y="28217"/>
                    <a:pt x="28217" y="21899"/>
                    <a:pt x="28217" y="14109"/>
                  </a:cubicBezTo>
                  <a:cubicBezTo>
                    <a:pt x="28217" y="6318"/>
                    <a:pt x="21905" y="0"/>
                    <a:pt x="14109" y="0"/>
                  </a:cubicBezTo>
                  <a:cubicBezTo>
                    <a:pt x="6318" y="0"/>
                    <a:pt x="0" y="6318"/>
                    <a:pt x="0" y="14109"/>
                  </a:cubicBezTo>
                  <a:cubicBezTo>
                    <a:pt x="0" y="21899"/>
                    <a:pt x="6318" y="28217"/>
                    <a:pt x="14109" y="28217"/>
                  </a:cubicBezTo>
                  <a:close/>
                </a:path>
              </a:pathLst>
            </a:custGeom>
            <a:solidFill>
              <a:srgbClr val="3C8563"/>
            </a:solidFill>
            <a:ln w="6134" cap="flat">
              <a:noFill/>
              <a:prstDash val="solid"/>
              <a:miter/>
            </a:ln>
          </p:spPr>
          <p:txBody>
            <a:bodyPr rtlCol="0" anchor="ctr"/>
            <a:lstStyle/>
            <a:p>
              <a:endParaRPr lang="en-AU"/>
            </a:p>
          </p:txBody>
        </p:sp>
        <p:sp>
          <p:nvSpPr>
            <p:cNvPr id="639" name="Freeform: Shape 638">
              <a:extLst>
                <a:ext uri="{FF2B5EF4-FFF2-40B4-BE49-F238E27FC236}">
                  <a16:creationId xmlns:a16="http://schemas.microsoft.com/office/drawing/2014/main" id="{FB18D5B3-4BC2-4B82-804F-2D7AD3F00589}"/>
                </a:ext>
              </a:extLst>
            </p:cNvPr>
            <p:cNvSpPr/>
            <p:nvPr/>
          </p:nvSpPr>
          <p:spPr>
            <a:xfrm>
              <a:off x="6688344" y="2446306"/>
              <a:ext cx="32880" cy="32879"/>
            </a:xfrm>
            <a:custGeom>
              <a:avLst/>
              <a:gdLst>
                <a:gd name="connsiteX0" fmla="*/ 16441 w 32880"/>
                <a:gd name="connsiteY0" fmla="*/ 32879 h 32879"/>
                <a:gd name="connsiteX1" fmla="*/ 7301 w 32880"/>
                <a:gd name="connsiteY1" fmla="*/ 30106 h 32879"/>
                <a:gd name="connsiteX2" fmla="*/ 1246 w 32880"/>
                <a:gd name="connsiteY2" fmla="*/ 22715 h 32879"/>
                <a:gd name="connsiteX3" fmla="*/ 320 w 32880"/>
                <a:gd name="connsiteY3" fmla="*/ 13213 h 32879"/>
                <a:gd name="connsiteX4" fmla="*/ 4835 w 32880"/>
                <a:gd name="connsiteY4" fmla="*/ 4791 h 32879"/>
                <a:gd name="connsiteX5" fmla="*/ 13270 w 32880"/>
                <a:gd name="connsiteY5" fmla="*/ 307 h 32879"/>
                <a:gd name="connsiteX6" fmla="*/ 22771 w 32880"/>
                <a:gd name="connsiteY6" fmla="*/ 1270 h 32879"/>
                <a:gd name="connsiteX7" fmla="*/ 30138 w 32880"/>
                <a:gd name="connsiteY7" fmla="*/ 7349 h 32879"/>
                <a:gd name="connsiteX8" fmla="*/ 32880 w 32880"/>
                <a:gd name="connsiteY8" fmla="*/ 16501 h 32879"/>
                <a:gd name="connsiteX9" fmla="*/ 28040 w 32880"/>
                <a:gd name="connsiteY9" fmla="*/ 28088 h 32879"/>
                <a:gd name="connsiteX10" fmla="*/ 16441 w 32880"/>
                <a:gd name="connsiteY10" fmla="*/ 32879 h 32879"/>
                <a:gd name="connsiteX11" fmla="*/ 16441 w 32880"/>
                <a:gd name="connsiteY11" fmla="*/ 4662 h 32879"/>
                <a:gd name="connsiteX12" fmla="*/ 9865 w 32880"/>
                <a:gd name="connsiteY12" fmla="*/ 6656 h 32879"/>
                <a:gd name="connsiteX13" fmla="*/ 5503 w 32880"/>
                <a:gd name="connsiteY13" fmla="*/ 11968 h 32879"/>
                <a:gd name="connsiteX14" fmla="*/ 4829 w 32880"/>
                <a:gd name="connsiteY14" fmla="*/ 18813 h 32879"/>
                <a:gd name="connsiteX15" fmla="*/ 8068 w 32880"/>
                <a:gd name="connsiteY15" fmla="*/ 24874 h 32879"/>
                <a:gd name="connsiteX16" fmla="*/ 14128 w 32880"/>
                <a:gd name="connsiteY16" fmla="*/ 28113 h 32879"/>
                <a:gd name="connsiteX17" fmla="*/ 20974 w 32880"/>
                <a:gd name="connsiteY17" fmla="*/ 27438 h 32879"/>
                <a:gd name="connsiteX18" fmla="*/ 26286 w 32880"/>
                <a:gd name="connsiteY18" fmla="*/ 23077 h 32879"/>
                <a:gd name="connsiteX19" fmla="*/ 28280 w 32880"/>
                <a:gd name="connsiteY19" fmla="*/ 16501 h 32879"/>
                <a:gd name="connsiteX20" fmla="*/ 24814 w 32880"/>
                <a:gd name="connsiteY20" fmla="*/ 8128 h 32879"/>
                <a:gd name="connsiteX21" fmla="*/ 16441 w 32880"/>
                <a:gd name="connsiteY21" fmla="*/ 4662 h 3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80" h="32879">
                  <a:moveTo>
                    <a:pt x="16441" y="32879"/>
                  </a:moveTo>
                  <a:cubicBezTo>
                    <a:pt x="13183" y="32879"/>
                    <a:pt x="10006" y="31916"/>
                    <a:pt x="7301" y="30106"/>
                  </a:cubicBezTo>
                  <a:cubicBezTo>
                    <a:pt x="4596" y="28297"/>
                    <a:pt x="2492" y="25727"/>
                    <a:pt x="1246" y="22715"/>
                  </a:cubicBezTo>
                  <a:cubicBezTo>
                    <a:pt x="1" y="19709"/>
                    <a:pt x="-318" y="16403"/>
                    <a:pt x="320" y="13213"/>
                  </a:cubicBezTo>
                  <a:cubicBezTo>
                    <a:pt x="958" y="10017"/>
                    <a:pt x="2535" y="7091"/>
                    <a:pt x="4835" y="4791"/>
                  </a:cubicBezTo>
                  <a:cubicBezTo>
                    <a:pt x="7141" y="2496"/>
                    <a:pt x="10080" y="938"/>
                    <a:pt x="13270" y="307"/>
                  </a:cubicBezTo>
                  <a:cubicBezTo>
                    <a:pt x="16465" y="-319"/>
                    <a:pt x="19772" y="18"/>
                    <a:pt x="22771" y="1270"/>
                  </a:cubicBezTo>
                  <a:cubicBezTo>
                    <a:pt x="25777" y="2521"/>
                    <a:pt x="28341" y="4637"/>
                    <a:pt x="30138" y="7349"/>
                  </a:cubicBezTo>
                  <a:cubicBezTo>
                    <a:pt x="31936" y="10060"/>
                    <a:pt x="32893" y="13250"/>
                    <a:pt x="32880" y="16501"/>
                  </a:cubicBezTo>
                  <a:cubicBezTo>
                    <a:pt x="32862" y="20850"/>
                    <a:pt x="31126" y="25015"/>
                    <a:pt x="28040" y="28088"/>
                  </a:cubicBezTo>
                  <a:cubicBezTo>
                    <a:pt x="24961" y="31155"/>
                    <a:pt x="20790" y="32879"/>
                    <a:pt x="16441" y="32879"/>
                  </a:cubicBezTo>
                  <a:close/>
                  <a:moveTo>
                    <a:pt x="16441" y="4662"/>
                  </a:moveTo>
                  <a:cubicBezTo>
                    <a:pt x="14097" y="4662"/>
                    <a:pt x="11809" y="5355"/>
                    <a:pt x="9865" y="6656"/>
                  </a:cubicBezTo>
                  <a:cubicBezTo>
                    <a:pt x="7914" y="7956"/>
                    <a:pt x="6399" y="9808"/>
                    <a:pt x="5503" y="11968"/>
                  </a:cubicBezTo>
                  <a:cubicBezTo>
                    <a:pt x="4608" y="14133"/>
                    <a:pt x="4375" y="16513"/>
                    <a:pt x="4829" y="18813"/>
                  </a:cubicBezTo>
                  <a:cubicBezTo>
                    <a:pt x="5283" y="21108"/>
                    <a:pt x="6411" y="23218"/>
                    <a:pt x="8068" y="24874"/>
                  </a:cubicBezTo>
                  <a:cubicBezTo>
                    <a:pt x="9724" y="26530"/>
                    <a:pt x="11834" y="27659"/>
                    <a:pt x="14128" y="28113"/>
                  </a:cubicBezTo>
                  <a:cubicBezTo>
                    <a:pt x="16428" y="28567"/>
                    <a:pt x="18808" y="28334"/>
                    <a:pt x="20974" y="27438"/>
                  </a:cubicBezTo>
                  <a:cubicBezTo>
                    <a:pt x="23133" y="26543"/>
                    <a:pt x="24986" y="25027"/>
                    <a:pt x="26286" y="23077"/>
                  </a:cubicBezTo>
                  <a:cubicBezTo>
                    <a:pt x="27587" y="21132"/>
                    <a:pt x="28280" y="18844"/>
                    <a:pt x="28280" y="16501"/>
                  </a:cubicBezTo>
                  <a:cubicBezTo>
                    <a:pt x="28280" y="13360"/>
                    <a:pt x="27034" y="10348"/>
                    <a:pt x="24814" y="8128"/>
                  </a:cubicBezTo>
                  <a:cubicBezTo>
                    <a:pt x="22593" y="5907"/>
                    <a:pt x="19582" y="4662"/>
                    <a:pt x="16441" y="4662"/>
                  </a:cubicBezTo>
                  <a:close/>
                </a:path>
              </a:pathLst>
            </a:custGeom>
            <a:solidFill>
              <a:srgbClr val="0E0E0E"/>
            </a:solidFill>
            <a:ln w="6134" cap="flat">
              <a:noFill/>
              <a:prstDash val="solid"/>
              <a:miter/>
            </a:ln>
          </p:spPr>
          <p:txBody>
            <a:bodyPr rtlCol="0" anchor="ctr"/>
            <a:lstStyle/>
            <a:p>
              <a:endParaRPr lang="en-AU"/>
            </a:p>
          </p:txBody>
        </p:sp>
        <p:sp>
          <p:nvSpPr>
            <p:cNvPr id="640" name="Freeform: Shape 639">
              <a:extLst>
                <a:ext uri="{FF2B5EF4-FFF2-40B4-BE49-F238E27FC236}">
                  <a16:creationId xmlns:a16="http://schemas.microsoft.com/office/drawing/2014/main" id="{8EBC1752-749F-4587-B286-DF1A2FADA9C8}"/>
                </a:ext>
              </a:extLst>
            </p:cNvPr>
            <p:cNvSpPr/>
            <p:nvPr/>
          </p:nvSpPr>
          <p:spPr>
            <a:xfrm>
              <a:off x="5869250" y="2906675"/>
              <a:ext cx="1820069" cy="1496737"/>
            </a:xfrm>
            <a:custGeom>
              <a:avLst/>
              <a:gdLst>
                <a:gd name="connsiteX0" fmla="*/ 1752410 w 1820069"/>
                <a:gd name="connsiteY0" fmla="*/ 0 h 1496737"/>
                <a:gd name="connsiteX1" fmla="*/ 67476 w 1820069"/>
                <a:gd name="connsiteY1" fmla="*/ 0 h 1496737"/>
                <a:gd name="connsiteX2" fmla="*/ 19765 w 1820069"/>
                <a:gd name="connsiteY2" fmla="*/ 19764 h 1496737"/>
                <a:gd name="connsiteX3" fmla="*/ 0 w 1820069"/>
                <a:gd name="connsiteY3" fmla="*/ 67476 h 1496737"/>
                <a:gd name="connsiteX4" fmla="*/ 0 w 1820069"/>
                <a:gd name="connsiteY4" fmla="*/ 1496737 h 1496737"/>
                <a:gd name="connsiteX5" fmla="*/ 1820069 w 1820069"/>
                <a:gd name="connsiteY5" fmla="*/ 1496737 h 1496737"/>
                <a:gd name="connsiteX6" fmla="*/ 1820069 w 1820069"/>
                <a:gd name="connsiteY6" fmla="*/ 67476 h 1496737"/>
                <a:gd name="connsiteX7" fmla="*/ 1814917 w 1820069"/>
                <a:gd name="connsiteY7" fmla="*/ 41614 h 1496737"/>
                <a:gd name="connsiteX8" fmla="*/ 1800244 w 1820069"/>
                <a:gd name="connsiteY8" fmla="*/ 19697 h 1496737"/>
                <a:gd name="connsiteX9" fmla="*/ 1778290 w 1820069"/>
                <a:gd name="connsiteY9" fmla="*/ 5085 h 1496737"/>
                <a:gd name="connsiteX10" fmla="*/ 1752410 w 1820069"/>
                <a:gd name="connsiteY10" fmla="*/ 0 h 149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69" h="1496737">
                  <a:moveTo>
                    <a:pt x="1752410" y="0"/>
                  </a:moveTo>
                  <a:lnTo>
                    <a:pt x="67476" y="0"/>
                  </a:lnTo>
                  <a:cubicBezTo>
                    <a:pt x="49583" y="0"/>
                    <a:pt x="32419" y="7110"/>
                    <a:pt x="19765" y="19764"/>
                  </a:cubicBezTo>
                  <a:cubicBezTo>
                    <a:pt x="7109" y="32419"/>
                    <a:pt x="0" y="49583"/>
                    <a:pt x="0" y="67476"/>
                  </a:cubicBezTo>
                  <a:lnTo>
                    <a:pt x="0" y="1496737"/>
                  </a:lnTo>
                  <a:lnTo>
                    <a:pt x="1820069" y="1496737"/>
                  </a:lnTo>
                  <a:lnTo>
                    <a:pt x="1820069" y="67476"/>
                  </a:lnTo>
                  <a:cubicBezTo>
                    <a:pt x="1820069" y="58600"/>
                    <a:pt x="1818321" y="49810"/>
                    <a:pt x="1814917" y="41614"/>
                  </a:cubicBezTo>
                  <a:cubicBezTo>
                    <a:pt x="1811512" y="33413"/>
                    <a:pt x="1806525" y="25966"/>
                    <a:pt x="1800244" y="19697"/>
                  </a:cubicBezTo>
                  <a:cubicBezTo>
                    <a:pt x="1793956" y="13434"/>
                    <a:pt x="1786497" y="8465"/>
                    <a:pt x="1778290" y="5085"/>
                  </a:cubicBezTo>
                  <a:cubicBezTo>
                    <a:pt x="1770082" y="1705"/>
                    <a:pt x="1761285" y="-24"/>
                    <a:pt x="1752410" y="0"/>
                  </a:cubicBezTo>
                  <a:close/>
                </a:path>
              </a:pathLst>
            </a:custGeom>
            <a:solidFill>
              <a:srgbClr val="1C2A38"/>
            </a:solidFill>
            <a:ln w="6134" cap="flat">
              <a:noFill/>
              <a:prstDash val="solid"/>
              <a:miter/>
            </a:ln>
          </p:spPr>
          <p:txBody>
            <a:bodyPr rtlCol="0" anchor="ctr"/>
            <a:lstStyle/>
            <a:p>
              <a:endParaRPr lang="en-AU"/>
            </a:p>
          </p:txBody>
        </p:sp>
        <p:sp>
          <p:nvSpPr>
            <p:cNvPr id="641" name="Freeform: Shape 640">
              <a:extLst>
                <a:ext uri="{FF2B5EF4-FFF2-40B4-BE49-F238E27FC236}">
                  <a16:creationId xmlns:a16="http://schemas.microsoft.com/office/drawing/2014/main" id="{FC5F37DE-73B1-48A6-A4DC-D87D07A35563}"/>
                </a:ext>
              </a:extLst>
            </p:cNvPr>
            <p:cNvSpPr/>
            <p:nvPr/>
          </p:nvSpPr>
          <p:spPr>
            <a:xfrm>
              <a:off x="5866796" y="2904589"/>
              <a:ext cx="1825107" cy="1501535"/>
            </a:xfrm>
            <a:custGeom>
              <a:avLst/>
              <a:gdLst>
                <a:gd name="connsiteX0" fmla="*/ 1822523 w 1825107"/>
                <a:gd name="connsiteY0" fmla="*/ 1501522 h 1501535"/>
                <a:gd name="connsiteX1" fmla="*/ 2331 w 1825107"/>
                <a:gd name="connsiteY1" fmla="*/ 1501522 h 1501535"/>
                <a:gd name="connsiteX2" fmla="*/ 705 w 1825107"/>
                <a:gd name="connsiteY2" fmla="*/ 1500859 h 1501535"/>
                <a:gd name="connsiteX3" fmla="*/ 0 w 1825107"/>
                <a:gd name="connsiteY3" fmla="*/ 1499252 h 1501535"/>
                <a:gd name="connsiteX4" fmla="*/ 0 w 1825107"/>
                <a:gd name="connsiteY4" fmla="*/ 69991 h 1501535"/>
                <a:gd name="connsiteX5" fmla="*/ 20500 w 1825107"/>
                <a:gd name="connsiteY5" fmla="*/ 20537 h 1501535"/>
                <a:gd name="connsiteX6" fmla="*/ 69929 w 1825107"/>
                <a:gd name="connsiteY6" fmla="*/ 0 h 1501535"/>
                <a:gd name="connsiteX7" fmla="*/ 1754863 w 1825107"/>
                <a:gd name="connsiteY7" fmla="*/ 0 h 1501535"/>
                <a:gd name="connsiteX8" fmla="*/ 1804408 w 1825107"/>
                <a:gd name="connsiteY8" fmla="*/ 20347 h 1501535"/>
                <a:gd name="connsiteX9" fmla="*/ 1825099 w 1825107"/>
                <a:gd name="connsiteY9" fmla="*/ 69746 h 1501535"/>
                <a:gd name="connsiteX10" fmla="*/ 1825099 w 1825107"/>
                <a:gd name="connsiteY10" fmla="*/ 1499007 h 1501535"/>
                <a:gd name="connsiteX11" fmla="*/ 1824964 w 1825107"/>
                <a:gd name="connsiteY11" fmla="*/ 1500019 h 1501535"/>
                <a:gd name="connsiteX12" fmla="*/ 1824406 w 1825107"/>
                <a:gd name="connsiteY12" fmla="*/ 1500872 h 1501535"/>
                <a:gd name="connsiteX13" fmla="*/ 1823541 w 1825107"/>
                <a:gd name="connsiteY13" fmla="*/ 1501411 h 1501535"/>
                <a:gd name="connsiteX14" fmla="*/ 1822523 w 1825107"/>
                <a:gd name="connsiteY14" fmla="*/ 1501522 h 1501535"/>
                <a:gd name="connsiteX15" fmla="*/ 4601 w 1825107"/>
                <a:gd name="connsiteY15" fmla="*/ 1496921 h 1501535"/>
                <a:gd name="connsiteX16" fmla="*/ 1820314 w 1825107"/>
                <a:gd name="connsiteY16" fmla="*/ 1496921 h 1501535"/>
                <a:gd name="connsiteX17" fmla="*/ 1820314 w 1825107"/>
                <a:gd name="connsiteY17" fmla="*/ 69746 h 1501535"/>
                <a:gd name="connsiteX18" fmla="*/ 1801170 w 1825107"/>
                <a:gd name="connsiteY18" fmla="*/ 23549 h 1501535"/>
                <a:gd name="connsiteX19" fmla="*/ 1754985 w 1825107"/>
                <a:gd name="connsiteY19" fmla="*/ 4355 h 1501535"/>
                <a:gd name="connsiteX20" fmla="*/ 69929 w 1825107"/>
                <a:gd name="connsiteY20" fmla="*/ 4355 h 1501535"/>
                <a:gd name="connsiteX21" fmla="*/ 23752 w 1825107"/>
                <a:gd name="connsiteY21" fmla="*/ 23549 h 1501535"/>
                <a:gd name="connsiteX22" fmla="*/ 4601 w 1825107"/>
                <a:gd name="connsiteY22" fmla="*/ 69746 h 1501535"/>
                <a:gd name="connsiteX23" fmla="*/ 4601 w 1825107"/>
                <a:gd name="connsiteY23" fmla="*/ 1496921 h 1501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5107" h="1501535">
                  <a:moveTo>
                    <a:pt x="1822523" y="1501522"/>
                  </a:moveTo>
                  <a:lnTo>
                    <a:pt x="2331" y="1501522"/>
                  </a:lnTo>
                  <a:cubicBezTo>
                    <a:pt x="1724" y="1501522"/>
                    <a:pt x="1141" y="1501283"/>
                    <a:pt x="705" y="1500859"/>
                  </a:cubicBezTo>
                  <a:cubicBezTo>
                    <a:pt x="270" y="1500436"/>
                    <a:pt x="18" y="1499859"/>
                    <a:pt x="0" y="1499252"/>
                  </a:cubicBezTo>
                  <a:lnTo>
                    <a:pt x="0" y="69991"/>
                  </a:lnTo>
                  <a:cubicBezTo>
                    <a:pt x="18" y="51441"/>
                    <a:pt x="7392" y="33658"/>
                    <a:pt x="20500" y="20537"/>
                  </a:cubicBezTo>
                  <a:cubicBezTo>
                    <a:pt x="33609" y="7416"/>
                    <a:pt x="51386" y="31"/>
                    <a:pt x="69929" y="0"/>
                  </a:cubicBezTo>
                  <a:lnTo>
                    <a:pt x="1754863" y="0"/>
                  </a:lnTo>
                  <a:cubicBezTo>
                    <a:pt x="1773425" y="-49"/>
                    <a:pt x="1791239" y="7269"/>
                    <a:pt x="1804408" y="20347"/>
                  </a:cubicBezTo>
                  <a:cubicBezTo>
                    <a:pt x="1817579" y="33419"/>
                    <a:pt x="1825019" y="51190"/>
                    <a:pt x="1825099" y="69746"/>
                  </a:cubicBezTo>
                  <a:lnTo>
                    <a:pt x="1825099" y="1499007"/>
                  </a:lnTo>
                  <a:cubicBezTo>
                    <a:pt x="1825130" y="1499350"/>
                    <a:pt x="1825081" y="1499694"/>
                    <a:pt x="1824964" y="1500019"/>
                  </a:cubicBezTo>
                  <a:cubicBezTo>
                    <a:pt x="1824841" y="1500338"/>
                    <a:pt x="1824651" y="1500633"/>
                    <a:pt x="1824406" y="1500872"/>
                  </a:cubicBezTo>
                  <a:cubicBezTo>
                    <a:pt x="1824161" y="1501111"/>
                    <a:pt x="1823866" y="1501295"/>
                    <a:pt x="1823541" y="1501411"/>
                  </a:cubicBezTo>
                  <a:cubicBezTo>
                    <a:pt x="1823216" y="1501522"/>
                    <a:pt x="1822866" y="1501559"/>
                    <a:pt x="1822523" y="1501522"/>
                  </a:cubicBezTo>
                  <a:close/>
                  <a:moveTo>
                    <a:pt x="4601" y="1496921"/>
                  </a:moveTo>
                  <a:lnTo>
                    <a:pt x="1820314" y="1496921"/>
                  </a:lnTo>
                  <a:lnTo>
                    <a:pt x="1820314" y="69746"/>
                  </a:lnTo>
                  <a:cubicBezTo>
                    <a:pt x="1820302" y="52417"/>
                    <a:pt x="1813414" y="35805"/>
                    <a:pt x="1801170" y="23549"/>
                  </a:cubicBezTo>
                  <a:cubicBezTo>
                    <a:pt x="1788920" y="11287"/>
                    <a:pt x="1772315" y="4386"/>
                    <a:pt x="1754985" y="4355"/>
                  </a:cubicBezTo>
                  <a:lnTo>
                    <a:pt x="69929" y="4355"/>
                  </a:lnTo>
                  <a:cubicBezTo>
                    <a:pt x="52607" y="4386"/>
                    <a:pt x="35995" y="11287"/>
                    <a:pt x="23752" y="23549"/>
                  </a:cubicBezTo>
                  <a:cubicBezTo>
                    <a:pt x="11502" y="35805"/>
                    <a:pt x="4619" y="52417"/>
                    <a:pt x="4601" y="69746"/>
                  </a:cubicBezTo>
                  <a:lnTo>
                    <a:pt x="4601" y="1496921"/>
                  </a:lnTo>
                  <a:close/>
                </a:path>
              </a:pathLst>
            </a:custGeom>
            <a:solidFill>
              <a:srgbClr val="0E0E0E"/>
            </a:solidFill>
            <a:ln w="6134" cap="flat">
              <a:noFill/>
              <a:prstDash val="solid"/>
              <a:miter/>
            </a:ln>
          </p:spPr>
          <p:txBody>
            <a:bodyPr rtlCol="0" anchor="ctr"/>
            <a:lstStyle/>
            <a:p>
              <a:endParaRPr lang="en-AU"/>
            </a:p>
          </p:txBody>
        </p:sp>
        <p:sp>
          <p:nvSpPr>
            <p:cNvPr id="642" name="Freeform: Shape 641">
              <a:extLst>
                <a:ext uri="{FF2B5EF4-FFF2-40B4-BE49-F238E27FC236}">
                  <a16:creationId xmlns:a16="http://schemas.microsoft.com/office/drawing/2014/main" id="{C3E59A53-B70E-48C1-A025-48E4B006CB5B}"/>
                </a:ext>
              </a:extLst>
            </p:cNvPr>
            <p:cNvSpPr/>
            <p:nvPr/>
          </p:nvSpPr>
          <p:spPr>
            <a:xfrm>
              <a:off x="5869250" y="2906675"/>
              <a:ext cx="1820069" cy="114095"/>
            </a:xfrm>
            <a:custGeom>
              <a:avLst/>
              <a:gdLst>
                <a:gd name="connsiteX0" fmla="*/ 1752410 w 1820069"/>
                <a:gd name="connsiteY0" fmla="*/ 0 h 114095"/>
                <a:gd name="connsiteX1" fmla="*/ 67476 w 1820069"/>
                <a:gd name="connsiteY1" fmla="*/ 0 h 114095"/>
                <a:gd name="connsiteX2" fmla="*/ 19765 w 1820069"/>
                <a:gd name="connsiteY2" fmla="*/ 19764 h 114095"/>
                <a:gd name="connsiteX3" fmla="*/ 0 w 1820069"/>
                <a:gd name="connsiteY3" fmla="*/ 67476 h 114095"/>
                <a:gd name="connsiteX4" fmla="*/ 0 w 1820069"/>
                <a:gd name="connsiteY4" fmla="*/ 114096 h 114095"/>
                <a:gd name="connsiteX5" fmla="*/ 1820069 w 1820069"/>
                <a:gd name="connsiteY5" fmla="*/ 114096 h 114095"/>
                <a:gd name="connsiteX6" fmla="*/ 1820069 w 1820069"/>
                <a:gd name="connsiteY6" fmla="*/ 67476 h 114095"/>
                <a:gd name="connsiteX7" fmla="*/ 1814917 w 1820069"/>
                <a:gd name="connsiteY7" fmla="*/ 41614 h 114095"/>
                <a:gd name="connsiteX8" fmla="*/ 1800244 w 1820069"/>
                <a:gd name="connsiteY8" fmla="*/ 19697 h 114095"/>
                <a:gd name="connsiteX9" fmla="*/ 1778290 w 1820069"/>
                <a:gd name="connsiteY9" fmla="*/ 5085 h 114095"/>
                <a:gd name="connsiteX10" fmla="*/ 1752410 w 1820069"/>
                <a:gd name="connsiteY10" fmla="*/ 0 h 11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69" h="114095">
                  <a:moveTo>
                    <a:pt x="1752410" y="0"/>
                  </a:moveTo>
                  <a:lnTo>
                    <a:pt x="67476" y="0"/>
                  </a:lnTo>
                  <a:cubicBezTo>
                    <a:pt x="49583" y="0"/>
                    <a:pt x="32419" y="7110"/>
                    <a:pt x="19765" y="19764"/>
                  </a:cubicBezTo>
                  <a:cubicBezTo>
                    <a:pt x="7109" y="32419"/>
                    <a:pt x="0" y="49583"/>
                    <a:pt x="0" y="67476"/>
                  </a:cubicBezTo>
                  <a:lnTo>
                    <a:pt x="0" y="114096"/>
                  </a:lnTo>
                  <a:lnTo>
                    <a:pt x="1820069" y="114096"/>
                  </a:lnTo>
                  <a:lnTo>
                    <a:pt x="1820069" y="67476"/>
                  </a:lnTo>
                  <a:cubicBezTo>
                    <a:pt x="1820069" y="58600"/>
                    <a:pt x="1818321" y="49810"/>
                    <a:pt x="1814917" y="41614"/>
                  </a:cubicBezTo>
                  <a:cubicBezTo>
                    <a:pt x="1811512" y="33413"/>
                    <a:pt x="1806525" y="25966"/>
                    <a:pt x="1800244" y="19697"/>
                  </a:cubicBezTo>
                  <a:cubicBezTo>
                    <a:pt x="1793956" y="13434"/>
                    <a:pt x="1786497" y="8465"/>
                    <a:pt x="1778290" y="5085"/>
                  </a:cubicBezTo>
                  <a:cubicBezTo>
                    <a:pt x="1770082" y="1705"/>
                    <a:pt x="1761285" y="-24"/>
                    <a:pt x="1752410" y="0"/>
                  </a:cubicBezTo>
                  <a:close/>
                </a:path>
              </a:pathLst>
            </a:custGeom>
            <a:solidFill>
              <a:srgbClr val="A6A6A6"/>
            </a:solidFill>
            <a:ln w="6134" cap="flat">
              <a:noFill/>
              <a:prstDash val="solid"/>
              <a:miter/>
            </a:ln>
          </p:spPr>
          <p:txBody>
            <a:bodyPr rtlCol="0" anchor="ctr"/>
            <a:lstStyle/>
            <a:p>
              <a:endParaRPr lang="en-AU"/>
            </a:p>
          </p:txBody>
        </p:sp>
        <p:sp>
          <p:nvSpPr>
            <p:cNvPr id="643" name="Freeform: Shape 642">
              <a:extLst>
                <a:ext uri="{FF2B5EF4-FFF2-40B4-BE49-F238E27FC236}">
                  <a16:creationId xmlns:a16="http://schemas.microsoft.com/office/drawing/2014/main" id="{1CA84486-5A3E-4B01-9DD4-4D2D2241EA67}"/>
                </a:ext>
              </a:extLst>
            </p:cNvPr>
            <p:cNvSpPr/>
            <p:nvPr/>
          </p:nvSpPr>
          <p:spPr>
            <a:xfrm>
              <a:off x="5866796" y="2904344"/>
              <a:ext cx="1825099" cy="118955"/>
            </a:xfrm>
            <a:custGeom>
              <a:avLst/>
              <a:gdLst>
                <a:gd name="connsiteX0" fmla="*/ 1822523 w 1825099"/>
                <a:gd name="connsiteY0" fmla="*/ 118942 h 118955"/>
                <a:gd name="connsiteX1" fmla="*/ 2331 w 1825099"/>
                <a:gd name="connsiteY1" fmla="*/ 118942 h 118955"/>
                <a:gd name="connsiteX2" fmla="*/ 687 w 1825099"/>
                <a:gd name="connsiteY2" fmla="*/ 118261 h 118955"/>
                <a:gd name="connsiteX3" fmla="*/ 0 w 1825099"/>
                <a:gd name="connsiteY3" fmla="*/ 116611 h 118955"/>
                <a:gd name="connsiteX4" fmla="*/ 0 w 1825099"/>
                <a:gd name="connsiteY4" fmla="*/ 69991 h 118955"/>
                <a:gd name="connsiteX5" fmla="*/ 20500 w 1825099"/>
                <a:gd name="connsiteY5" fmla="*/ 20537 h 118955"/>
                <a:gd name="connsiteX6" fmla="*/ 69929 w 1825099"/>
                <a:gd name="connsiteY6" fmla="*/ 0 h 118955"/>
                <a:gd name="connsiteX7" fmla="*/ 1754863 w 1825099"/>
                <a:gd name="connsiteY7" fmla="*/ 0 h 118955"/>
                <a:gd name="connsiteX8" fmla="*/ 1781712 w 1825099"/>
                <a:gd name="connsiteY8" fmla="*/ 5276 h 118955"/>
                <a:gd name="connsiteX9" fmla="*/ 1804495 w 1825099"/>
                <a:gd name="connsiteY9" fmla="*/ 20433 h 118955"/>
                <a:gd name="connsiteX10" fmla="*/ 1819732 w 1825099"/>
                <a:gd name="connsiteY10" fmla="*/ 43160 h 118955"/>
                <a:gd name="connsiteX11" fmla="*/ 1825099 w 1825099"/>
                <a:gd name="connsiteY11" fmla="*/ 69991 h 118955"/>
                <a:gd name="connsiteX12" fmla="*/ 1825099 w 1825099"/>
                <a:gd name="connsiteY12" fmla="*/ 116611 h 118955"/>
                <a:gd name="connsiteX13" fmla="*/ 1824903 w 1825099"/>
                <a:gd name="connsiteY13" fmla="*/ 117562 h 118955"/>
                <a:gd name="connsiteX14" fmla="*/ 1824332 w 1825099"/>
                <a:gd name="connsiteY14" fmla="*/ 118353 h 118955"/>
                <a:gd name="connsiteX15" fmla="*/ 1823492 w 1825099"/>
                <a:gd name="connsiteY15" fmla="*/ 118837 h 118955"/>
                <a:gd name="connsiteX16" fmla="*/ 1822523 w 1825099"/>
                <a:gd name="connsiteY16" fmla="*/ 118942 h 118955"/>
                <a:gd name="connsiteX17" fmla="*/ 4601 w 1825099"/>
                <a:gd name="connsiteY17" fmla="*/ 114096 h 118955"/>
                <a:gd name="connsiteX18" fmla="*/ 1820314 w 1825099"/>
                <a:gd name="connsiteY18" fmla="*/ 114096 h 118955"/>
                <a:gd name="connsiteX19" fmla="*/ 1820314 w 1825099"/>
                <a:gd name="connsiteY19" fmla="*/ 69746 h 118955"/>
                <a:gd name="connsiteX20" fmla="*/ 1801170 w 1825099"/>
                <a:gd name="connsiteY20" fmla="*/ 23549 h 118955"/>
                <a:gd name="connsiteX21" fmla="*/ 1754985 w 1825099"/>
                <a:gd name="connsiteY21" fmla="*/ 4355 h 118955"/>
                <a:gd name="connsiteX22" fmla="*/ 69929 w 1825099"/>
                <a:gd name="connsiteY22" fmla="*/ 4355 h 118955"/>
                <a:gd name="connsiteX23" fmla="*/ 23752 w 1825099"/>
                <a:gd name="connsiteY23" fmla="*/ 23549 h 118955"/>
                <a:gd name="connsiteX24" fmla="*/ 4601 w 1825099"/>
                <a:gd name="connsiteY24" fmla="*/ 69746 h 118955"/>
                <a:gd name="connsiteX25" fmla="*/ 4601 w 1825099"/>
                <a:gd name="connsiteY25" fmla="*/ 114096 h 1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5099" h="118955">
                  <a:moveTo>
                    <a:pt x="1822523" y="118942"/>
                  </a:moveTo>
                  <a:lnTo>
                    <a:pt x="2331" y="118942"/>
                  </a:lnTo>
                  <a:cubicBezTo>
                    <a:pt x="1711" y="118942"/>
                    <a:pt x="1122" y="118696"/>
                    <a:pt x="687" y="118261"/>
                  </a:cubicBezTo>
                  <a:cubicBezTo>
                    <a:pt x="245" y="117819"/>
                    <a:pt x="0" y="117230"/>
                    <a:pt x="0" y="116611"/>
                  </a:cubicBezTo>
                  <a:lnTo>
                    <a:pt x="0" y="69991"/>
                  </a:lnTo>
                  <a:cubicBezTo>
                    <a:pt x="18" y="51441"/>
                    <a:pt x="7392" y="33658"/>
                    <a:pt x="20500" y="20537"/>
                  </a:cubicBezTo>
                  <a:cubicBezTo>
                    <a:pt x="33609" y="7416"/>
                    <a:pt x="51386" y="31"/>
                    <a:pt x="69929" y="0"/>
                  </a:cubicBezTo>
                  <a:lnTo>
                    <a:pt x="1754863" y="0"/>
                  </a:lnTo>
                  <a:cubicBezTo>
                    <a:pt x="1764076" y="-24"/>
                    <a:pt x="1773198" y="1767"/>
                    <a:pt x="1781712" y="5276"/>
                  </a:cubicBezTo>
                  <a:cubicBezTo>
                    <a:pt x="1790233" y="8778"/>
                    <a:pt x="1797974" y="13931"/>
                    <a:pt x="1804495" y="20433"/>
                  </a:cubicBezTo>
                  <a:cubicBezTo>
                    <a:pt x="1811021" y="26929"/>
                    <a:pt x="1816198" y="34658"/>
                    <a:pt x="1819732" y="43160"/>
                  </a:cubicBezTo>
                  <a:cubicBezTo>
                    <a:pt x="1823271" y="51662"/>
                    <a:pt x="1825093" y="60784"/>
                    <a:pt x="1825099" y="69991"/>
                  </a:cubicBezTo>
                  <a:lnTo>
                    <a:pt x="1825099" y="116611"/>
                  </a:lnTo>
                  <a:cubicBezTo>
                    <a:pt x="1825105" y="116936"/>
                    <a:pt x="1825038" y="117261"/>
                    <a:pt x="1824903" y="117562"/>
                  </a:cubicBezTo>
                  <a:cubicBezTo>
                    <a:pt x="1824774" y="117862"/>
                    <a:pt x="1824578" y="118132"/>
                    <a:pt x="1824332" y="118353"/>
                  </a:cubicBezTo>
                  <a:cubicBezTo>
                    <a:pt x="1824093" y="118574"/>
                    <a:pt x="1823805" y="118739"/>
                    <a:pt x="1823492" y="118837"/>
                  </a:cubicBezTo>
                  <a:cubicBezTo>
                    <a:pt x="1823179" y="118942"/>
                    <a:pt x="1822848" y="118979"/>
                    <a:pt x="1822523" y="118942"/>
                  </a:cubicBezTo>
                  <a:close/>
                  <a:moveTo>
                    <a:pt x="4601" y="114096"/>
                  </a:moveTo>
                  <a:lnTo>
                    <a:pt x="1820314" y="114096"/>
                  </a:lnTo>
                  <a:lnTo>
                    <a:pt x="1820314" y="69746"/>
                  </a:lnTo>
                  <a:cubicBezTo>
                    <a:pt x="1820302" y="52417"/>
                    <a:pt x="1813414" y="35805"/>
                    <a:pt x="1801170" y="23549"/>
                  </a:cubicBezTo>
                  <a:cubicBezTo>
                    <a:pt x="1788920" y="11287"/>
                    <a:pt x="1772315" y="4386"/>
                    <a:pt x="1754985" y="4355"/>
                  </a:cubicBezTo>
                  <a:lnTo>
                    <a:pt x="69929" y="4355"/>
                  </a:lnTo>
                  <a:cubicBezTo>
                    <a:pt x="52607" y="4386"/>
                    <a:pt x="35995" y="11287"/>
                    <a:pt x="23752" y="23549"/>
                  </a:cubicBezTo>
                  <a:cubicBezTo>
                    <a:pt x="11502" y="35805"/>
                    <a:pt x="4619" y="52417"/>
                    <a:pt x="4601" y="69746"/>
                  </a:cubicBezTo>
                  <a:lnTo>
                    <a:pt x="4601" y="114096"/>
                  </a:lnTo>
                  <a:close/>
                </a:path>
              </a:pathLst>
            </a:custGeom>
            <a:solidFill>
              <a:srgbClr val="0E0E0E"/>
            </a:solidFill>
            <a:ln w="6134" cap="flat">
              <a:noFill/>
              <a:prstDash val="solid"/>
              <a:miter/>
            </a:ln>
          </p:spPr>
          <p:txBody>
            <a:bodyPr rtlCol="0" anchor="ctr"/>
            <a:lstStyle/>
            <a:p>
              <a:endParaRPr lang="en-AU"/>
            </a:p>
          </p:txBody>
        </p:sp>
        <p:sp>
          <p:nvSpPr>
            <p:cNvPr id="644" name="Freeform: Shape 643">
              <a:extLst>
                <a:ext uri="{FF2B5EF4-FFF2-40B4-BE49-F238E27FC236}">
                  <a16:creationId xmlns:a16="http://schemas.microsoft.com/office/drawing/2014/main" id="{8FC9A5EA-B3A9-46B1-ADFC-04E19FF5AD2A}"/>
                </a:ext>
              </a:extLst>
            </p:cNvPr>
            <p:cNvSpPr/>
            <p:nvPr/>
          </p:nvSpPr>
          <p:spPr>
            <a:xfrm>
              <a:off x="5931512" y="2949737"/>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05555"/>
            </a:solidFill>
            <a:ln w="6134" cap="flat">
              <a:noFill/>
              <a:prstDash val="solid"/>
              <a:miter/>
            </a:ln>
          </p:spPr>
          <p:txBody>
            <a:bodyPr rtlCol="0" anchor="ctr"/>
            <a:lstStyle/>
            <a:p>
              <a:endParaRPr lang="en-AU"/>
            </a:p>
          </p:txBody>
        </p:sp>
        <p:sp>
          <p:nvSpPr>
            <p:cNvPr id="645" name="Freeform: Shape 644">
              <a:extLst>
                <a:ext uri="{FF2B5EF4-FFF2-40B4-BE49-F238E27FC236}">
                  <a16:creationId xmlns:a16="http://schemas.microsoft.com/office/drawing/2014/main" id="{018B66F9-A830-4750-8F0A-CD5985D80A87}"/>
                </a:ext>
              </a:extLst>
            </p:cNvPr>
            <p:cNvSpPr/>
            <p:nvPr/>
          </p:nvSpPr>
          <p:spPr>
            <a:xfrm>
              <a:off x="5929118" y="2947344"/>
              <a:ext cx="32880" cy="32880"/>
            </a:xfrm>
            <a:custGeom>
              <a:avLst/>
              <a:gdLst>
                <a:gd name="connsiteX0" fmla="*/ 16502 w 32880"/>
                <a:gd name="connsiteY0" fmla="*/ 32880 h 32880"/>
                <a:gd name="connsiteX1" fmla="*/ 7350 w 32880"/>
                <a:gd name="connsiteY1" fmla="*/ 30138 h 32880"/>
                <a:gd name="connsiteX2" fmla="*/ 1271 w 32880"/>
                <a:gd name="connsiteY2" fmla="*/ 22771 h 32880"/>
                <a:gd name="connsiteX3" fmla="*/ 308 w 32880"/>
                <a:gd name="connsiteY3" fmla="*/ 13269 h 32880"/>
                <a:gd name="connsiteX4" fmla="*/ 4792 w 32880"/>
                <a:gd name="connsiteY4" fmla="*/ 4835 h 32880"/>
                <a:gd name="connsiteX5" fmla="*/ 13208 w 32880"/>
                <a:gd name="connsiteY5" fmla="*/ 320 h 32880"/>
                <a:gd name="connsiteX6" fmla="*/ 22716 w 32880"/>
                <a:gd name="connsiteY6" fmla="*/ 1246 h 32880"/>
                <a:gd name="connsiteX7" fmla="*/ 30108 w 32880"/>
                <a:gd name="connsiteY7" fmla="*/ 7301 h 32880"/>
                <a:gd name="connsiteX8" fmla="*/ 32881 w 32880"/>
                <a:gd name="connsiteY8" fmla="*/ 16441 h 32880"/>
                <a:gd name="connsiteX9" fmla="*/ 28083 w 32880"/>
                <a:gd name="connsiteY9" fmla="*/ 28040 h 32880"/>
                <a:gd name="connsiteX10" fmla="*/ 16502 w 32880"/>
                <a:gd name="connsiteY10" fmla="*/ 32880 h 32880"/>
                <a:gd name="connsiteX11" fmla="*/ 16502 w 32880"/>
                <a:gd name="connsiteY11" fmla="*/ 4663 h 32880"/>
                <a:gd name="connsiteX12" fmla="*/ 9902 w 32880"/>
                <a:gd name="connsiteY12" fmla="*/ 6632 h 32880"/>
                <a:gd name="connsiteX13" fmla="*/ 5516 w 32880"/>
                <a:gd name="connsiteY13" fmla="*/ 11944 h 32880"/>
                <a:gd name="connsiteX14" fmla="*/ 4829 w 32880"/>
                <a:gd name="connsiteY14" fmla="*/ 18796 h 32880"/>
                <a:gd name="connsiteX15" fmla="*/ 8068 w 32880"/>
                <a:gd name="connsiteY15" fmla="*/ 24875 h 32880"/>
                <a:gd name="connsiteX16" fmla="*/ 14147 w 32880"/>
                <a:gd name="connsiteY16" fmla="*/ 28114 h 32880"/>
                <a:gd name="connsiteX17" fmla="*/ 20999 w 32880"/>
                <a:gd name="connsiteY17" fmla="*/ 27427 h 32880"/>
                <a:gd name="connsiteX18" fmla="*/ 26311 w 32880"/>
                <a:gd name="connsiteY18" fmla="*/ 23041 h 32880"/>
                <a:gd name="connsiteX19" fmla="*/ 28280 w 32880"/>
                <a:gd name="connsiteY19" fmla="*/ 16441 h 32880"/>
                <a:gd name="connsiteX20" fmla="*/ 24833 w 32880"/>
                <a:gd name="connsiteY20" fmla="*/ 8110 h 32880"/>
                <a:gd name="connsiteX21" fmla="*/ 16502 w 32880"/>
                <a:gd name="connsiteY21"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80" h="32880">
                  <a:moveTo>
                    <a:pt x="16502" y="32880"/>
                  </a:moveTo>
                  <a:cubicBezTo>
                    <a:pt x="13245" y="32893"/>
                    <a:pt x="10061" y="31936"/>
                    <a:pt x="7350" y="30138"/>
                  </a:cubicBezTo>
                  <a:cubicBezTo>
                    <a:pt x="4639" y="28341"/>
                    <a:pt x="2522" y="25777"/>
                    <a:pt x="1271" y="22771"/>
                  </a:cubicBezTo>
                  <a:cubicBezTo>
                    <a:pt x="14" y="19772"/>
                    <a:pt x="-318" y="16465"/>
                    <a:pt x="308" y="13269"/>
                  </a:cubicBezTo>
                  <a:cubicBezTo>
                    <a:pt x="934" y="10079"/>
                    <a:pt x="2498" y="7141"/>
                    <a:pt x="4792" y="4835"/>
                  </a:cubicBezTo>
                  <a:cubicBezTo>
                    <a:pt x="7092" y="2535"/>
                    <a:pt x="10018" y="958"/>
                    <a:pt x="13208" y="320"/>
                  </a:cubicBezTo>
                  <a:cubicBezTo>
                    <a:pt x="16398" y="-318"/>
                    <a:pt x="19710" y="1"/>
                    <a:pt x="22716" y="1246"/>
                  </a:cubicBezTo>
                  <a:cubicBezTo>
                    <a:pt x="25722" y="2491"/>
                    <a:pt x="28298" y="4596"/>
                    <a:pt x="30108" y="7301"/>
                  </a:cubicBezTo>
                  <a:cubicBezTo>
                    <a:pt x="31911" y="10006"/>
                    <a:pt x="32881" y="13183"/>
                    <a:pt x="32881" y="16441"/>
                  </a:cubicBezTo>
                  <a:cubicBezTo>
                    <a:pt x="32881" y="20790"/>
                    <a:pt x="31157" y="24961"/>
                    <a:pt x="28083" y="28040"/>
                  </a:cubicBezTo>
                  <a:cubicBezTo>
                    <a:pt x="25016" y="31126"/>
                    <a:pt x="20851" y="32862"/>
                    <a:pt x="16502" y="32880"/>
                  </a:cubicBezTo>
                  <a:close/>
                  <a:moveTo>
                    <a:pt x="16502" y="4663"/>
                  </a:moveTo>
                  <a:cubicBezTo>
                    <a:pt x="14153" y="4651"/>
                    <a:pt x="11859" y="5338"/>
                    <a:pt x="9902" y="6632"/>
                  </a:cubicBezTo>
                  <a:cubicBezTo>
                    <a:pt x="7945" y="7926"/>
                    <a:pt x="6418" y="9779"/>
                    <a:pt x="5516" y="11944"/>
                  </a:cubicBezTo>
                  <a:cubicBezTo>
                    <a:pt x="4608" y="14110"/>
                    <a:pt x="4369" y="16496"/>
                    <a:pt x="4829" y="18796"/>
                  </a:cubicBezTo>
                  <a:cubicBezTo>
                    <a:pt x="5283" y="21097"/>
                    <a:pt x="6412" y="23213"/>
                    <a:pt x="8068" y="24875"/>
                  </a:cubicBezTo>
                  <a:cubicBezTo>
                    <a:pt x="9730" y="26531"/>
                    <a:pt x="11846" y="27660"/>
                    <a:pt x="14147" y="28114"/>
                  </a:cubicBezTo>
                  <a:cubicBezTo>
                    <a:pt x="16447" y="28568"/>
                    <a:pt x="18833" y="28329"/>
                    <a:pt x="20999" y="27427"/>
                  </a:cubicBezTo>
                  <a:cubicBezTo>
                    <a:pt x="23164" y="26525"/>
                    <a:pt x="25010" y="24998"/>
                    <a:pt x="26311" y="23041"/>
                  </a:cubicBezTo>
                  <a:cubicBezTo>
                    <a:pt x="27605" y="21084"/>
                    <a:pt x="28292" y="18790"/>
                    <a:pt x="28280" y="16441"/>
                  </a:cubicBezTo>
                  <a:cubicBezTo>
                    <a:pt x="28280" y="13318"/>
                    <a:pt x="27041" y="10319"/>
                    <a:pt x="24833" y="8110"/>
                  </a:cubicBezTo>
                  <a:cubicBezTo>
                    <a:pt x="22624" y="5902"/>
                    <a:pt x="19625" y="4663"/>
                    <a:pt x="16502" y="4663"/>
                  </a:cubicBezTo>
                  <a:close/>
                </a:path>
              </a:pathLst>
            </a:custGeom>
            <a:solidFill>
              <a:srgbClr val="0E0E0E"/>
            </a:solidFill>
            <a:ln w="6134" cap="flat">
              <a:noFill/>
              <a:prstDash val="solid"/>
              <a:miter/>
            </a:ln>
          </p:spPr>
          <p:txBody>
            <a:bodyPr rtlCol="0" anchor="ctr"/>
            <a:lstStyle/>
            <a:p>
              <a:endParaRPr lang="en-AU"/>
            </a:p>
          </p:txBody>
        </p:sp>
        <p:sp>
          <p:nvSpPr>
            <p:cNvPr id="646" name="Freeform: Shape 645">
              <a:extLst>
                <a:ext uri="{FF2B5EF4-FFF2-40B4-BE49-F238E27FC236}">
                  <a16:creationId xmlns:a16="http://schemas.microsoft.com/office/drawing/2014/main" id="{2B9726F9-CDFE-4169-826F-45F69462A9CA}"/>
                </a:ext>
              </a:extLst>
            </p:cNvPr>
            <p:cNvSpPr/>
            <p:nvPr/>
          </p:nvSpPr>
          <p:spPr>
            <a:xfrm>
              <a:off x="5984511" y="2949737"/>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BB881"/>
            </a:solidFill>
            <a:ln w="6134" cap="flat">
              <a:noFill/>
              <a:prstDash val="solid"/>
              <a:miter/>
            </a:ln>
          </p:spPr>
          <p:txBody>
            <a:bodyPr rtlCol="0" anchor="ctr"/>
            <a:lstStyle/>
            <a:p>
              <a:endParaRPr lang="en-AU"/>
            </a:p>
          </p:txBody>
        </p:sp>
        <p:sp>
          <p:nvSpPr>
            <p:cNvPr id="647" name="Freeform: Shape 646">
              <a:extLst>
                <a:ext uri="{FF2B5EF4-FFF2-40B4-BE49-F238E27FC236}">
                  <a16:creationId xmlns:a16="http://schemas.microsoft.com/office/drawing/2014/main" id="{B9376003-878C-4BA7-BEC6-4AF10F708750}"/>
                </a:ext>
              </a:extLst>
            </p:cNvPr>
            <p:cNvSpPr/>
            <p:nvPr/>
          </p:nvSpPr>
          <p:spPr>
            <a:xfrm>
              <a:off x="5982364" y="2947344"/>
              <a:ext cx="32879" cy="32880"/>
            </a:xfrm>
            <a:custGeom>
              <a:avLst/>
              <a:gdLst>
                <a:gd name="connsiteX0" fmla="*/ 16501 w 32879"/>
                <a:gd name="connsiteY0" fmla="*/ 32880 h 32880"/>
                <a:gd name="connsiteX1" fmla="*/ 7348 w 32879"/>
                <a:gd name="connsiteY1" fmla="*/ 30138 h 32880"/>
                <a:gd name="connsiteX2" fmla="*/ 1270 w 32879"/>
                <a:gd name="connsiteY2" fmla="*/ 22771 h 32880"/>
                <a:gd name="connsiteX3" fmla="*/ 307 w 32879"/>
                <a:gd name="connsiteY3" fmla="*/ 13269 h 32880"/>
                <a:gd name="connsiteX4" fmla="*/ 4797 w 32879"/>
                <a:gd name="connsiteY4" fmla="*/ 4835 h 32880"/>
                <a:gd name="connsiteX5" fmla="*/ 13213 w 32879"/>
                <a:gd name="connsiteY5" fmla="*/ 320 h 32880"/>
                <a:gd name="connsiteX6" fmla="*/ 22715 w 32879"/>
                <a:gd name="connsiteY6" fmla="*/ 1246 h 32880"/>
                <a:gd name="connsiteX7" fmla="*/ 30106 w 32879"/>
                <a:gd name="connsiteY7" fmla="*/ 7301 h 32880"/>
                <a:gd name="connsiteX8" fmla="*/ 32879 w 32879"/>
                <a:gd name="connsiteY8" fmla="*/ 16441 h 32880"/>
                <a:gd name="connsiteX9" fmla="*/ 28088 w 32879"/>
                <a:gd name="connsiteY9" fmla="*/ 28040 h 32880"/>
                <a:gd name="connsiteX10" fmla="*/ 16501 w 32879"/>
                <a:gd name="connsiteY10" fmla="*/ 32880 h 32880"/>
                <a:gd name="connsiteX11" fmla="*/ 16501 w 32879"/>
                <a:gd name="connsiteY11" fmla="*/ 4663 h 32880"/>
                <a:gd name="connsiteX12" fmla="*/ 9900 w 32879"/>
                <a:gd name="connsiteY12" fmla="*/ 6632 h 32880"/>
                <a:gd name="connsiteX13" fmla="*/ 5515 w 32879"/>
                <a:gd name="connsiteY13" fmla="*/ 11944 h 32880"/>
                <a:gd name="connsiteX14" fmla="*/ 4828 w 32879"/>
                <a:gd name="connsiteY14" fmla="*/ 18796 h 32880"/>
                <a:gd name="connsiteX15" fmla="*/ 8066 w 32879"/>
                <a:gd name="connsiteY15" fmla="*/ 24875 h 32880"/>
                <a:gd name="connsiteX16" fmla="*/ 14145 w 32879"/>
                <a:gd name="connsiteY16" fmla="*/ 28114 h 32880"/>
                <a:gd name="connsiteX17" fmla="*/ 20997 w 32879"/>
                <a:gd name="connsiteY17" fmla="*/ 27427 h 32880"/>
                <a:gd name="connsiteX18" fmla="*/ 26309 w 32879"/>
                <a:gd name="connsiteY18" fmla="*/ 23041 h 32880"/>
                <a:gd name="connsiteX19" fmla="*/ 28279 w 32879"/>
                <a:gd name="connsiteY19" fmla="*/ 16441 h 32880"/>
                <a:gd name="connsiteX20" fmla="*/ 24813 w 32879"/>
                <a:gd name="connsiteY20" fmla="*/ 8129 h 32880"/>
                <a:gd name="connsiteX21" fmla="*/ 16501 w 32879"/>
                <a:gd name="connsiteY21"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9" h="32880">
                  <a:moveTo>
                    <a:pt x="16501" y="32880"/>
                  </a:moveTo>
                  <a:cubicBezTo>
                    <a:pt x="13250" y="32893"/>
                    <a:pt x="10060" y="31936"/>
                    <a:pt x="7348" y="30138"/>
                  </a:cubicBezTo>
                  <a:cubicBezTo>
                    <a:pt x="4637" y="28341"/>
                    <a:pt x="2521" y="25777"/>
                    <a:pt x="1270" y="22771"/>
                  </a:cubicBezTo>
                  <a:cubicBezTo>
                    <a:pt x="18" y="19772"/>
                    <a:pt x="-319" y="16465"/>
                    <a:pt x="307" y="13269"/>
                  </a:cubicBezTo>
                  <a:cubicBezTo>
                    <a:pt x="938" y="10079"/>
                    <a:pt x="2497" y="7141"/>
                    <a:pt x="4797" y="4835"/>
                  </a:cubicBezTo>
                  <a:cubicBezTo>
                    <a:pt x="7091" y="2535"/>
                    <a:pt x="10017" y="958"/>
                    <a:pt x="13213" y="320"/>
                  </a:cubicBezTo>
                  <a:cubicBezTo>
                    <a:pt x="16403" y="-318"/>
                    <a:pt x="19709" y="1"/>
                    <a:pt x="22715" y="1246"/>
                  </a:cubicBezTo>
                  <a:cubicBezTo>
                    <a:pt x="25727" y="2491"/>
                    <a:pt x="28297" y="4596"/>
                    <a:pt x="30106" y="7301"/>
                  </a:cubicBezTo>
                  <a:cubicBezTo>
                    <a:pt x="31916" y="10006"/>
                    <a:pt x="32879" y="13183"/>
                    <a:pt x="32879" y="16441"/>
                  </a:cubicBezTo>
                  <a:cubicBezTo>
                    <a:pt x="32879" y="20790"/>
                    <a:pt x="31155" y="24961"/>
                    <a:pt x="28088" y="28040"/>
                  </a:cubicBezTo>
                  <a:cubicBezTo>
                    <a:pt x="25015" y="31126"/>
                    <a:pt x="20850" y="32862"/>
                    <a:pt x="16501" y="32880"/>
                  </a:cubicBezTo>
                  <a:close/>
                  <a:moveTo>
                    <a:pt x="16501" y="4663"/>
                  </a:moveTo>
                  <a:cubicBezTo>
                    <a:pt x="14158" y="4651"/>
                    <a:pt x="11857" y="5338"/>
                    <a:pt x="9900" y="6632"/>
                  </a:cubicBezTo>
                  <a:cubicBezTo>
                    <a:pt x="7944" y="7926"/>
                    <a:pt x="6416" y="9779"/>
                    <a:pt x="5515" y="11944"/>
                  </a:cubicBezTo>
                  <a:cubicBezTo>
                    <a:pt x="4613" y="14110"/>
                    <a:pt x="4373" y="16496"/>
                    <a:pt x="4828" y="18796"/>
                  </a:cubicBezTo>
                  <a:cubicBezTo>
                    <a:pt x="5281" y="21097"/>
                    <a:pt x="6410" y="23213"/>
                    <a:pt x="8066" y="24875"/>
                  </a:cubicBezTo>
                  <a:cubicBezTo>
                    <a:pt x="9728" y="26531"/>
                    <a:pt x="11845" y="27660"/>
                    <a:pt x="14145" y="28114"/>
                  </a:cubicBezTo>
                  <a:cubicBezTo>
                    <a:pt x="16446" y="28568"/>
                    <a:pt x="18832" y="28329"/>
                    <a:pt x="20997" y="27427"/>
                  </a:cubicBezTo>
                  <a:cubicBezTo>
                    <a:pt x="23162" y="26525"/>
                    <a:pt x="25015" y="24998"/>
                    <a:pt x="26309" y="23041"/>
                  </a:cubicBezTo>
                  <a:cubicBezTo>
                    <a:pt x="27603" y="21084"/>
                    <a:pt x="28290" y="18790"/>
                    <a:pt x="28279" y="16441"/>
                  </a:cubicBezTo>
                  <a:cubicBezTo>
                    <a:pt x="28260" y="13325"/>
                    <a:pt x="27015" y="10337"/>
                    <a:pt x="24813" y="8129"/>
                  </a:cubicBezTo>
                  <a:cubicBezTo>
                    <a:pt x="22604" y="5927"/>
                    <a:pt x="19617" y="4682"/>
                    <a:pt x="16501" y="4663"/>
                  </a:cubicBezTo>
                  <a:close/>
                </a:path>
              </a:pathLst>
            </a:custGeom>
            <a:solidFill>
              <a:srgbClr val="0E0E0E"/>
            </a:solidFill>
            <a:ln w="6134" cap="flat">
              <a:noFill/>
              <a:prstDash val="solid"/>
              <a:miter/>
            </a:ln>
          </p:spPr>
          <p:txBody>
            <a:bodyPr rtlCol="0" anchor="ctr"/>
            <a:lstStyle/>
            <a:p>
              <a:endParaRPr lang="en-AU"/>
            </a:p>
          </p:txBody>
        </p:sp>
        <p:sp>
          <p:nvSpPr>
            <p:cNvPr id="648" name="Freeform: Shape 647">
              <a:extLst>
                <a:ext uri="{FF2B5EF4-FFF2-40B4-BE49-F238E27FC236}">
                  <a16:creationId xmlns:a16="http://schemas.microsoft.com/office/drawing/2014/main" id="{3B1AA9D0-39C9-4DD3-875F-D445320D9494}"/>
                </a:ext>
              </a:extLst>
            </p:cNvPr>
            <p:cNvSpPr/>
            <p:nvPr/>
          </p:nvSpPr>
          <p:spPr>
            <a:xfrm>
              <a:off x="6037510" y="2949737"/>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3C8563"/>
            </a:solidFill>
            <a:ln w="6134" cap="flat">
              <a:noFill/>
              <a:prstDash val="solid"/>
              <a:miter/>
            </a:ln>
          </p:spPr>
          <p:txBody>
            <a:bodyPr rtlCol="0" anchor="ctr"/>
            <a:lstStyle/>
            <a:p>
              <a:endParaRPr lang="en-AU"/>
            </a:p>
          </p:txBody>
        </p:sp>
        <p:sp>
          <p:nvSpPr>
            <p:cNvPr id="649" name="Freeform: Shape 648">
              <a:extLst>
                <a:ext uri="{FF2B5EF4-FFF2-40B4-BE49-F238E27FC236}">
                  <a16:creationId xmlns:a16="http://schemas.microsoft.com/office/drawing/2014/main" id="{2DD05FC5-6BDC-42FE-9DB3-F516BFDD0490}"/>
                </a:ext>
              </a:extLst>
            </p:cNvPr>
            <p:cNvSpPr/>
            <p:nvPr/>
          </p:nvSpPr>
          <p:spPr>
            <a:xfrm>
              <a:off x="6035118" y="2947344"/>
              <a:ext cx="32878" cy="32880"/>
            </a:xfrm>
            <a:custGeom>
              <a:avLst/>
              <a:gdLst>
                <a:gd name="connsiteX0" fmla="*/ 16501 w 32878"/>
                <a:gd name="connsiteY0" fmla="*/ 32880 h 32880"/>
                <a:gd name="connsiteX1" fmla="*/ 7355 w 32878"/>
                <a:gd name="connsiteY1" fmla="*/ 30138 h 32880"/>
                <a:gd name="connsiteX2" fmla="*/ 1270 w 32878"/>
                <a:gd name="connsiteY2" fmla="*/ 22771 h 32880"/>
                <a:gd name="connsiteX3" fmla="*/ 307 w 32878"/>
                <a:gd name="connsiteY3" fmla="*/ 13269 h 32880"/>
                <a:gd name="connsiteX4" fmla="*/ 4797 w 32878"/>
                <a:gd name="connsiteY4" fmla="*/ 4835 h 32880"/>
                <a:gd name="connsiteX5" fmla="*/ 13213 w 32878"/>
                <a:gd name="connsiteY5" fmla="*/ 320 h 32880"/>
                <a:gd name="connsiteX6" fmla="*/ 22715 w 32878"/>
                <a:gd name="connsiteY6" fmla="*/ 1246 h 32880"/>
                <a:gd name="connsiteX7" fmla="*/ 30106 w 32878"/>
                <a:gd name="connsiteY7" fmla="*/ 7301 h 32880"/>
                <a:gd name="connsiteX8" fmla="*/ 32879 w 32878"/>
                <a:gd name="connsiteY8" fmla="*/ 16441 h 32880"/>
                <a:gd name="connsiteX9" fmla="*/ 28088 w 32878"/>
                <a:gd name="connsiteY9" fmla="*/ 28040 h 32880"/>
                <a:gd name="connsiteX10" fmla="*/ 16501 w 32878"/>
                <a:gd name="connsiteY10" fmla="*/ 32880 h 32880"/>
                <a:gd name="connsiteX11" fmla="*/ 16501 w 32878"/>
                <a:gd name="connsiteY11" fmla="*/ 4663 h 32880"/>
                <a:gd name="connsiteX12" fmla="*/ 9901 w 32878"/>
                <a:gd name="connsiteY12" fmla="*/ 6632 h 32880"/>
                <a:gd name="connsiteX13" fmla="*/ 5514 w 32878"/>
                <a:gd name="connsiteY13" fmla="*/ 11944 h 32880"/>
                <a:gd name="connsiteX14" fmla="*/ 4827 w 32878"/>
                <a:gd name="connsiteY14" fmla="*/ 18796 h 32880"/>
                <a:gd name="connsiteX15" fmla="*/ 8066 w 32878"/>
                <a:gd name="connsiteY15" fmla="*/ 24875 h 32880"/>
                <a:gd name="connsiteX16" fmla="*/ 14145 w 32878"/>
                <a:gd name="connsiteY16" fmla="*/ 28114 h 32880"/>
                <a:gd name="connsiteX17" fmla="*/ 20997 w 32878"/>
                <a:gd name="connsiteY17" fmla="*/ 27427 h 32880"/>
                <a:gd name="connsiteX18" fmla="*/ 26309 w 32878"/>
                <a:gd name="connsiteY18" fmla="*/ 23041 h 32880"/>
                <a:gd name="connsiteX19" fmla="*/ 28278 w 32878"/>
                <a:gd name="connsiteY19" fmla="*/ 16441 h 32880"/>
                <a:gd name="connsiteX20" fmla="*/ 24831 w 32878"/>
                <a:gd name="connsiteY20" fmla="*/ 8110 h 32880"/>
                <a:gd name="connsiteX21" fmla="*/ 16501 w 32878"/>
                <a:gd name="connsiteY21"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80">
                  <a:moveTo>
                    <a:pt x="16501" y="32880"/>
                  </a:moveTo>
                  <a:cubicBezTo>
                    <a:pt x="13250" y="32893"/>
                    <a:pt x="10066" y="31936"/>
                    <a:pt x="7355" y="30138"/>
                  </a:cubicBezTo>
                  <a:cubicBezTo>
                    <a:pt x="4643" y="28341"/>
                    <a:pt x="2521" y="25777"/>
                    <a:pt x="1270" y="22771"/>
                  </a:cubicBezTo>
                  <a:cubicBezTo>
                    <a:pt x="18" y="19772"/>
                    <a:pt x="-319" y="16465"/>
                    <a:pt x="307" y="13269"/>
                  </a:cubicBezTo>
                  <a:cubicBezTo>
                    <a:pt x="939" y="10079"/>
                    <a:pt x="2496" y="7141"/>
                    <a:pt x="4797" y="4835"/>
                  </a:cubicBezTo>
                  <a:cubicBezTo>
                    <a:pt x="7091" y="2535"/>
                    <a:pt x="10023" y="958"/>
                    <a:pt x="13213" y="320"/>
                  </a:cubicBezTo>
                  <a:cubicBezTo>
                    <a:pt x="16403" y="-318"/>
                    <a:pt x="19709" y="1"/>
                    <a:pt x="22715" y="1246"/>
                  </a:cubicBezTo>
                  <a:cubicBezTo>
                    <a:pt x="25726" y="2491"/>
                    <a:pt x="28297" y="4596"/>
                    <a:pt x="30106" y="7301"/>
                  </a:cubicBezTo>
                  <a:cubicBezTo>
                    <a:pt x="31916" y="10006"/>
                    <a:pt x="32879" y="13183"/>
                    <a:pt x="32879" y="16441"/>
                  </a:cubicBezTo>
                  <a:cubicBezTo>
                    <a:pt x="32879" y="20790"/>
                    <a:pt x="31155" y="24961"/>
                    <a:pt x="28088" y="28040"/>
                  </a:cubicBezTo>
                  <a:cubicBezTo>
                    <a:pt x="25015" y="31126"/>
                    <a:pt x="20850" y="32862"/>
                    <a:pt x="16501" y="32880"/>
                  </a:cubicBezTo>
                  <a:close/>
                  <a:moveTo>
                    <a:pt x="16501" y="4663"/>
                  </a:moveTo>
                  <a:cubicBezTo>
                    <a:pt x="14157" y="4651"/>
                    <a:pt x="11857" y="5338"/>
                    <a:pt x="9901" y="6632"/>
                  </a:cubicBezTo>
                  <a:cubicBezTo>
                    <a:pt x="7944" y="7926"/>
                    <a:pt x="6416" y="9779"/>
                    <a:pt x="5514" y="11944"/>
                  </a:cubicBezTo>
                  <a:cubicBezTo>
                    <a:pt x="4613" y="14110"/>
                    <a:pt x="4374" y="16496"/>
                    <a:pt x="4827" y="18796"/>
                  </a:cubicBezTo>
                  <a:cubicBezTo>
                    <a:pt x="5281" y="21097"/>
                    <a:pt x="6410" y="23213"/>
                    <a:pt x="8066" y="24875"/>
                  </a:cubicBezTo>
                  <a:cubicBezTo>
                    <a:pt x="9729" y="26531"/>
                    <a:pt x="11845" y="27660"/>
                    <a:pt x="14145" y="28114"/>
                  </a:cubicBezTo>
                  <a:cubicBezTo>
                    <a:pt x="16445" y="28568"/>
                    <a:pt x="18832" y="28329"/>
                    <a:pt x="20997" y="27427"/>
                  </a:cubicBezTo>
                  <a:cubicBezTo>
                    <a:pt x="23163" y="26525"/>
                    <a:pt x="25015" y="24998"/>
                    <a:pt x="26309" y="23041"/>
                  </a:cubicBezTo>
                  <a:cubicBezTo>
                    <a:pt x="27604" y="21084"/>
                    <a:pt x="28291" y="18790"/>
                    <a:pt x="28278" y="16441"/>
                  </a:cubicBezTo>
                  <a:cubicBezTo>
                    <a:pt x="28278" y="13318"/>
                    <a:pt x="27039" y="10319"/>
                    <a:pt x="24831" y="8110"/>
                  </a:cubicBezTo>
                  <a:cubicBezTo>
                    <a:pt x="22623" y="5902"/>
                    <a:pt x="19623" y="4663"/>
                    <a:pt x="16501" y="4663"/>
                  </a:cubicBezTo>
                  <a:close/>
                </a:path>
              </a:pathLst>
            </a:custGeom>
            <a:solidFill>
              <a:srgbClr val="0E0E0E"/>
            </a:solidFill>
            <a:ln w="6134" cap="flat">
              <a:noFill/>
              <a:prstDash val="solid"/>
              <a:miter/>
            </a:ln>
          </p:spPr>
          <p:txBody>
            <a:bodyPr rtlCol="0" anchor="ctr"/>
            <a:lstStyle/>
            <a:p>
              <a:endParaRPr lang="en-AU"/>
            </a:p>
          </p:txBody>
        </p:sp>
        <p:sp>
          <p:nvSpPr>
            <p:cNvPr id="650" name="Freeform: Shape 649">
              <a:extLst>
                <a:ext uri="{FF2B5EF4-FFF2-40B4-BE49-F238E27FC236}">
                  <a16:creationId xmlns:a16="http://schemas.microsoft.com/office/drawing/2014/main" id="{5366D117-60D9-4933-A451-7F76304DA423}"/>
                </a:ext>
              </a:extLst>
            </p:cNvPr>
            <p:cNvSpPr/>
            <p:nvPr/>
          </p:nvSpPr>
          <p:spPr>
            <a:xfrm>
              <a:off x="5216084" y="3407407"/>
              <a:ext cx="1820007" cy="1496737"/>
            </a:xfrm>
            <a:custGeom>
              <a:avLst/>
              <a:gdLst>
                <a:gd name="connsiteX0" fmla="*/ 1752348 w 1820007"/>
                <a:gd name="connsiteY0" fmla="*/ 0 h 1496737"/>
                <a:gd name="connsiteX1" fmla="*/ 67476 w 1820007"/>
                <a:gd name="connsiteY1" fmla="*/ 0 h 1496737"/>
                <a:gd name="connsiteX2" fmla="*/ 19764 w 1820007"/>
                <a:gd name="connsiteY2" fmla="*/ 19765 h 1496737"/>
                <a:gd name="connsiteX3" fmla="*/ 0 w 1820007"/>
                <a:gd name="connsiteY3" fmla="*/ 67476 h 1496737"/>
                <a:gd name="connsiteX4" fmla="*/ 0 w 1820007"/>
                <a:gd name="connsiteY4" fmla="*/ 1496737 h 1496737"/>
                <a:gd name="connsiteX5" fmla="*/ 1820008 w 1820007"/>
                <a:gd name="connsiteY5" fmla="*/ 1496737 h 1496737"/>
                <a:gd name="connsiteX6" fmla="*/ 1820008 w 1820007"/>
                <a:gd name="connsiteY6" fmla="*/ 67476 h 1496737"/>
                <a:gd name="connsiteX7" fmla="*/ 1814855 w 1820007"/>
                <a:gd name="connsiteY7" fmla="*/ 41614 h 1496737"/>
                <a:gd name="connsiteX8" fmla="*/ 1800182 w 1820007"/>
                <a:gd name="connsiteY8" fmla="*/ 19697 h 1496737"/>
                <a:gd name="connsiteX9" fmla="*/ 1778228 w 1820007"/>
                <a:gd name="connsiteY9" fmla="*/ 5086 h 1496737"/>
                <a:gd name="connsiteX10" fmla="*/ 1752348 w 1820007"/>
                <a:gd name="connsiteY10" fmla="*/ 0 h 149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496737">
                  <a:moveTo>
                    <a:pt x="1752348" y="0"/>
                  </a:moveTo>
                  <a:lnTo>
                    <a:pt x="67476" y="0"/>
                  </a:lnTo>
                  <a:cubicBezTo>
                    <a:pt x="49583" y="0"/>
                    <a:pt x="32419" y="7110"/>
                    <a:pt x="19764" y="19765"/>
                  </a:cubicBezTo>
                  <a:cubicBezTo>
                    <a:pt x="7109" y="32420"/>
                    <a:pt x="0" y="49583"/>
                    <a:pt x="0" y="67476"/>
                  </a:cubicBezTo>
                  <a:lnTo>
                    <a:pt x="0" y="1496737"/>
                  </a:lnTo>
                  <a:lnTo>
                    <a:pt x="1820008" y="1496737"/>
                  </a:lnTo>
                  <a:lnTo>
                    <a:pt x="1820008" y="67476"/>
                  </a:lnTo>
                  <a:cubicBezTo>
                    <a:pt x="1820008" y="58600"/>
                    <a:pt x="1818259" y="49810"/>
                    <a:pt x="1814855" y="41614"/>
                  </a:cubicBezTo>
                  <a:cubicBezTo>
                    <a:pt x="1811451" y="33413"/>
                    <a:pt x="1806464" y="25966"/>
                    <a:pt x="1800182" y="19697"/>
                  </a:cubicBezTo>
                  <a:cubicBezTo>
                    <a:pt x="1793895" y="13428"/>
                    <a:pt x="1786435" y="8465"/>
                    <a:pt x="1778228" y="5086"/>
                  </a:cubicBezTo>
                  <a:cubicBezTo>
                    <a:pt x="1770021" y="1706"/>
                    <a:pt x="1761224" y="-24"/>
                    <a:pt x="1752348" y="0"/>
                  </a:cubicBezTo>
                  <a:close/>
                </a:path>
              </a:pathLst>
            </a:custGeom>
            <a:solidFill>
              <a:srgbClr val="E6D8CF"/>
            </a:solidFill>
            <a:ln w="6134" cap="flat">
              <a:noFill/>
              <a:prstDash val="solid"/>
              <a:miter/>
            </a:ln>
          </p:spPr>
          <p:txBody>
            <a:bodyPr rtlCol="0" anchor="ctr"/>
            <a:lstStyle/>
            <a:p>
              <a:endParaRPr lang="en-AU"/>
            </a:p>
          </p:txBody>
        </p:sp>
        <p:sp>
          <p:nvSpPr>
            <p:cNvPr id="651" name="Freeform: Shape 650">
              <a:extLst>
                <a:ext uri="{FF2B5EF4-FFF2-40B4-BE49-F238E27FC236}">
                  <a16:creationId xmlns:a16="http://schemas.microsoft.com/office/drawing/2014/main" id="{0F48481F-620E-4196-9B61-36159C92DEDB}"/>
                </a:ext>
              </a:extLst>
            </p:cNvPr>
            <p:cNvSpPr/>
            <p:nvPr/>
          </p:nvSpPr>
          <p:spPr>
            <a:xfrm>
              <a:off x="5213568" y="3404892"/>
              <a:ext cx="1824836" cy="1501951"/>
            </a:xfrm>
            <a:custGeom>
              <a:avLst/>
              <a:gdLst>
                <a:gd name="connsiteX0" fmla="*/ 1822524 w 1824836"/>
                <a:gd name="connsiteY0" fmla="*/ 1501951 h 1501951"/>
                <a:gd name="connsiteX1" fmla="*/ 2332 w 1824836"/>
                <a:gd name="connsiteY1" fmla="*/ 1501951 h 1501951"/>
                <a:gd name="connsiteX2" fmla="*/ 1443 w 1824836"/>
                <a:gd name="connsiteY2" fmla="*/ 1501798 h 1501951"/>
                <a:gd name="connsiteX3" fmla="*/ 688 w 1824836"/>
                <a:gd name="connsiteY3" fmla="*/ 1501307 h 1501951"/>
                <a:gd name="connsiteX4" fmla="*/ 179 w 1824836"/>
                <a:gd name="connsiteY4" fmla="*/ 1500565 h 1501951"/>
                <a:gd name="connsiteX5" fmla="*/ 1 w 1824836"/>
                <a:gd name="connsiteY5" fmla="*/ 1499681 h 1501951"/>
                <a:gd name="connsiteX6" fmla="*/ 1 w 1824836"/>
                <a:gd name="connsiteY6" fmla="*/ 70420 h 1501951"/>
                <a:gd name="connsiteX7" fmla="*/ 5221 w 1824836"/>
                <a:gd name="connsiteY7" fmla="*/ 43516 h 1501951"/>
                <a:gd name="connsiteX8" fmla="*/ 20366 w 1824836"/>
                <a:gd name="connsiteY8" fmla="*/ 20672 h 1501951"/>
                <a:gd name="connsiteX9" fmla="*/ 43118 w 1824836"/>
                <a:gd name="connsiteY9" fmla="*/ 5386 h 1501951"/>
                <a:gd name="connsiteX10" fmla="*/ 69992 w 1824836"/>
                <a:gd name="connsiteY10" fmla="*/ 0 h 1501951"/>
                <a:gd name="connsiteX11" fmla="*/ 1754864 w 1824836"/>
                <a:gd name="connsiteY11" fmla="*/ 0 h 1501951"/>
                <a:gd name="connsiteX12" fmla="*/ 1804299 w 1824836"/>
                <a:gd name="connsiteY12" fmla="*/ 20537 h 1501951"/>
                <a:gd name="connsiteX13" fmla="*/ 1824793 w 1824836"/>
                <a:gd name="connsiteY13" fmla="*/ 69991 h 1501951"/>
                <a:gd name="connsiteX14" fmla="*/ 1824793 w 1824836"/>
                <a:gd name="connsiteY14" fmla="*/ 1499252 h 1501951"/>
                <a:gd name="connsiteX15" fmla="*/ 1824763 w 1824836"/>
                <a:gd name="connsiteY15" fmla="*/ 1500252 h 1501951"/>
                <a:gd name="connsiteX16" fmla="*/ 1824303 w 1824836"/>
                <a:gd name="connsiteY16" fmla="*/ 1501142 h 1501951"/>
                <a:gd name="connsiteX17" fmla="*/ 1823505 w 1824836"/>
                <a:gd name="connsiteY17" fmla="*/ 1501749 h 1501951"/>
                <a:gd name="connsiteX18" fmla="*/ 1822524 w 1824836"/>
                <a:gd name="connsiteY18" fmla="*/ 1501951 h 1501951"/>
                <a:gd name="connsiteX19" fmla="*/ 4602 w 1824836"/>
                <a:gd name="connsiteY19" fmla="*/ 1497350 h 1501951"/>
                <a:gd name="connsiteX20" fmla="*/ 1820316 w 1824836"/>
                <a:gd name="connsiteY20" fmla="*/ 1497350 h 1501951"/>
                <a:gd name="connsiteX21" fmla="*/ 1820316 w 1824836"/>
                <a:gd name="connsiteY21" fmla="*/ 70175 h 1501951"/>
                <a:gd name="connsiteX22" fmla="*/ 1801171 w 1824836"/>
                <a:gd name="connsiteY22" fmla="*/ 23978 h 1501951"/>
                <a:gd name="connsiteX23" fmla="*/ 1754987 w 1824836"/>
                <a:gd name="connsiteY23" fmla="*/ 4784 h 1501951"/>
                <a:gd name="connsiteX24" fmla="*/ 69992 w 1824836"/>
                <a:gd name="connsiteY24" fmla="*/ 4784 h 1501951"/>
                <a:gd name="connsiteX25" fmla="*/ 23771 w 1824836"/>
                <a:gd name="connsiteY25" fmla="*/ 23954 h 1501951"/>
                <a:gd name="connsiteX26" fmla="*/ 4602 w 1824836"/>
                <a:gd name="connsiteY26" fmla="*/ 70175 h 1501951"/>
                <a:gd name="connsiteX27" fmla="*/ 4602 w 1824836"/>
                <a:gd name="connsiteY27" fmla="*/ 1497350 h 1501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24836" h="1501951">
                  <a:moveTo>
                    <a:pt x="1822524" y="1501951"/>
                  </a:moveTo>
                  <a:lnTo>
                    <a:pt x="2332" y="1501951"/>
                  </a:lnTo>
                  <a:cubicBezTo>
                    <a:pt x="2032" y="1501957"/>
                    <a:pt x="1731" y="1501908"/>
                    <a:pt x="1443" y="1501798"/>
                  </a:cubicBezTo>
                  <a:cubicBezTo>
                    <a:pt x="1161" y="1501687"/>
                    <a:pt x="903" y="1501522"/>
                    <a:pt x="688" y="1501307"/>
                  </a:cubicBezTo>
                  <a:cubicBezTo>
                    <a:pt x="473" y="1501098"/>
                    <a:pt x="295" y="1500847"/>
                    <a:pt x="179" y="1500565"/>
                  </a:cubicBezTo>
                  <a:cubicBezTo>
                    <a:pt x="62" y="1500283"/>
                    <a:pt x="1" y="1499982"/>
                    <a:pt x="1" y="1499681"/>
                  </a:cubicBezTo>
                  <a:lnTo>
                    <a:pt x="1" y="70420"/>
                  </a:lnTo>
                  <a:cubicBezTo>
                    <a:pt x="-48" y="61195"/>
                    <a:pt x="1725" y="52055"/>
                    <a:pt x="5221" y="43516"/>
                  </a:cubicBezTo>
                  <a:cubicBezTo>
                    <a:pt x="8718" y="34977"/>
                    <a:pt x="13864" y="27211"/>
                    <a:pt x="20366" y="20672"/>
                  </a:cubicBezTo>
                  <a:cubicBezTo>
                    <a:pt x="26869" y="14127"/>
                    <a:pt x="34604" y="8931"/>
                    <a:pt x="43118" y="5386"/>
                  </a:cubicBezTo>
                  <a:cubicBezTo>
                    <a:pt x="51632" y="1840"/>
                    <a:pt x="60766" y="6"/>
                    <a:pt x="69992" y="0"/>
                  </a:cubicBezTo>
                  <a:lnTo>
                    <a:pt x="1754864" y="0"/>
                  </a:lnTo>
                  <a:cubicBezTo>
                    <a:pt x="1773414" y="31"/>
                    <a:pt x="1791190" y="7422"/>
                    <a:pt x="1804299" y="20537"/>
                  </a:cubicBezTo>
                  <a:cubicBezTo>
                    <a:pt x="1817408" y="33658"/>
                    <a:pt x="1824781" y="51441"/>
                    <a:pt x="1824793" y="69991"/>
                  </a:cubicBezTo>
                  <a:lnTo>
                    <a:pt x="1824793" y="1499252"/>
                  </a:lnTo>
                  <a:cubicBezTo>
                    <a:pt x="1824861" y="1499583"/>
                    <a:pt x="1824849" y="1499927"/>
                    <a:pt x="1824763" y="1500252"/>
                  </a:cubicBezTo>
                  <a:cubicBezTo>
                    <a:pt x="1824677" y="1500583"/>
                    <a:pt x="1824524" y="1500884"/>
                    <a:pt x="1824303" y="1501142"/>
                  </a:cubicBezTo>
                  <a:cubicBezTo>
                    <a:pt x="1824088" y="1501399"/>
                    <a:pt x="1823812" y="1501608"/>
                    <a:pt x="1823505" y="1501749"/>
                  </a:cubicBezTo>
                  <a:cubicBezTo>
                    <a:pt x="1823199" y="1501890"/>
                    <a:pt x="1822861" y="1501957"/>
                    <a:pt x="1822524" y="1501951"/>
                  </a:cubicBezTo>
                  <a:close/>
                  <a:moveTo>
                    <a:pt x="4602" y="1497350"/>
                  </a:moveTo>
                  <a:lnTo>
                    <a:pt x="1820316" y="1497350"/>
                  </a:lnTo>
                  <a:lnTo>
                    <a:pt x="1820316" y="70175"/>
                  </a:lnTo>
                  <a:cubicBezTo>
                    <a:pt x="1820297" y="52846"/>
                    <a:pt x="1813415" y="36234"/>
                    <a:pt x="1801171" y="23978"/>
                  </a:cubicBezTo>
                  <a:cubicBezTo>
                    <a:pt x="1788921" y="11716"/>
                    <a:pt x="1772316" y="4815"/>
                    <a:pt x="1754987" y="4784"/>
                  </a:cubicBezTo>
                  <a:lnTo>
                    <a:pt x="69992" y="4784"/>
                  </a:lnTo>
                  <a:cubicBezTo>
                    <a:pt x="52657" y="4803"/>
                    <a:pt x="36033" y="11698"/>
                    <a:pt x="23771" y="23954"/>
                  </a:cubicBezTo>
                  <a:cubicBezTo>
                    <a:pt x="11515" y="36216"/>
                    <a:pt x="4620" y="52840"/>
                    <a:pt x="4602" y="70175"/>
                  </a:cubicBezTo>
                  <a:lnTo>
                    <a:pt x="4602" y="1497350"/>
                  </a:lnTo>
                  <a:close/>
                </a:path>
              </a:pathLst>
            </a:custGeom>
            <a:solidFill>
              <a:srgbClr val="0E0E0E"/>
            </a:solidFill>
            <a:ln w="6134" cap="flat">
              <a:noFill/>
              <a:prstDash val="solid"/>
              <a:miter/>
            </a:ln>
          </p:spPr>
          <p:txBody>
            <a:bodyPr rtlCol="0" anchor="ctr"/>
            <a:lstStyle/>
            <a:p>
              <a:endParaRPr lang="en-AU"/>
            </a:p>
          </p:txBody>
        </p:sp>
        <p:sp>
          <p:nvSpPr>
            <p:cNvPr id="652" name="Freeform: Shape 651">
              <a:extLst>
                <a:ext uri="{FF2B5EF4-FFF2-40B4-BE49-F238E27FC236}">
                  <a16:creationId xmlns:a16="http://schemas.microsoft.com/office/drawing/2014/main" id="{F18CCAAE-B8E3-4D5F-8A75-DDB27D2450AB}"/>
                </a:ext>
              </a:extLst>
            </p:cNvPr>
            <p:cNvSpPr/>
            <p:nvPr/>
          </p:nvSpPr>
          <p:spPr>
            <a:xfrm>
              <a:off x="5216084" y="3407407"/>
              <a:ext cx="1820007" cy="114157"/>
            </a:xfrm>
            <a:custGeom>
              <a:avLst/>
              <a:gdLst>
                <a:gd name="connsiteX0" fmla="*/ 1752348 w 1820007"/>
                <a:gd name="connsiteY0" fmla="*/ 0 h 114157"/>
                <a:gd name="connsiteX1" fmla="*/ 67476 w 1820007"/>
                <a:gd name="connsiteY1" fmla="*/ 0 h 114157"/>
                <a:gd name="connsiteX2" fmla="*/ 19764 w 1820007"/>
                <a:gd name="connsiteY2" fmla="*/ 19765 h 114157"/>
                <a:gd name="connsiteX3" fmla="*/ 0 w 1820007"/>
                <a:gd name="connsiteY3" fmla="*/ 67476 h 114157"/>
                <a:gd name="connsiteX4" fmla="*/ 0 w 1820007"/>
                <a:gd name="connsiteY4" fmla="*/ 114157 h 114157"/>
                <a:gd name="connsiteX5" fmla="*/ 1820008 w 1820007"/>
                <a:gd name="connsiteY5" fmla="*/ 114157 h 114157"/>
                <a:gd name="connsiteX6" fmla="*/ 1820008 w 1820007"/>
                <a:gd name="connsiteY6" fmla="*/ 67476 h 114157"/>
                <a:gd name="connsiteX7" fmla="*/ 1814855 w 1820007"/>
                <a:gd name="connsiteY7" fmla="*/ 41614 h 114157"/>
                <a:gd name="connsiteX8" fmla="*/ 1800182 w 1820007"/>
                <a:gd name="connsiteY8" fmla="*/ 19697 h 114157"/>
                <a:gd name="connsiteX9" fmla="*/ 1778228 w 1820007"/>
                <a:gd name="connsiteY9" fmla="*/ 5086 h 114157"/>
                <a:gd name="connsiteX10" fmla="*/ 1752348 w 1820007"/>
                <a:gd name="connsiteY10" fmla="*/ 0 h 11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14157">
                  <a:moveTo>
                    <a:pt x="1752348" y="0"/>
                  </a:moveTo>
                  <a:lnTo>
                    <a:pt x="67476" y="0"/>
                  </a:lnTo>
                  <a:cubicBezTo>
                    <a:pt x="49583" y="0"/>
                    <a:pt x="32419" y="7110"/>
                    <a:pt x="19764" y="19765"/>
                  </a:cubicBezTo>
                  <a:cubicBezTo>
                    <a:pt x="7109" y="32420"/>
                    <a:pt x="0" y="49583"/>
                    <a:pt x="0" y="67476"/>
                  </a:cubicBezTo>
                  <a:lnTo>
                    <a:pt x="0" y="114157"/>
                  </a:lnTo>
                  <a:lnTo>
                    <a:pt x="1820008" y="114157"/>
                  </a:lnTo>
                  <a:lnTo>
                    <a:pt x="1820008" y="67476"/>
                  </a:lnTo>
                  <a:cubicBezTo>
                    <a:pt x="1820008" y="58600"/>
                    <a:pt x="1818259" y="49810"/>
                    <a:pt x="1814855" y="41614"/>
                  </a:cubicBezTo>
                  <a:cubicBezTo>
                    <a:pt x="1811451" y="33413"/>
                    <a:pt x="1806464" y="25966"/>
                    <a:pt x="1800182" y="19697"/>
                  </a:cubicBezTo>
                  <a:cubicBezTo>
                    <a:pt x="1793895" y="13428"/>
                    <a:pt x="1786435" y="8465"/>
                    <a:pt x="1778228" y="5086"/>
                  </a:cubicBezTo>
                  <a:cubicBezTo>
                    <a:pt x="1770021" y="1706"/>
                    <a:pt x="1761224" y="-24"/>
                    <a:pt x="1752348" y="0"/>
                  </a:cubicBezTo>
                  <a:close/>
                </a:path>
              </a:pathLst>
            </a:custGeom>
            <a:solidFill>
              <a:srgbClr val="A6A6A6"/>
            </a:solidFill>
            <a:ln w="6134" cap="flat">
              <a:noFill/>
              <a:prstDash val="solid"/>
              <a:miter/>
            </a:ln>
          </p:spPr>
          <p:txBody>
            <a:bodyPr rtlCol="0" anchor="ctr"/>
            <a:lstStyle/>
            <a:p>
              <a:endParaRPr lang="en-AU"/>
            </a:p>
          </p:txBody>
        </p:sp>
        <p:sp>
          <p:nvSpPr>
            <p:cNvPr id="653" name="Freeform: Shape 652">
              <a:extLst>
                <a:ext uri="{FF2B5EF4-FFF2-40B4-BE49-F238E27FC236}">
                  <a16:creationId xmlns:a16="http://schemas.microsoft.com/office/drawing/2014/main" id="{65A104BD-FA7A-4D4E-827D-F7EAD37DED10}"/>
                </a:ext>
              </a:extLst>
            </p:cNvPr>
            <p:cNvSpPr/>
            <p:nvPr/>
          </p:nvSpPr>
          <p:spPr>
            <a:xfrm>
              <a:off x="5213569" y="3404892"/>
              <a:ext cx="1824796" cy="119125"/>
            </a:xfrm>
            <a:custGeom>
              <a:avLst/>
              <a:gdLst>
                <a:gd name="connsiteX0" fmla="*/ 1822523 w 1824796"/>
                <a:gd name="connsiteY0" fmla="*/ 119125 h 119125"/>
                <a:gd name="connsiteX1" fmla="*/ 2331 w 1824796"/>
                <a:gd name="connsiteY1" fmla="*/ 119125 h 119125"/>
                <a:gd name="connsiteX2" fmla="*/ 706 w 1824796"/>
                <a:gd name="connsiteY2" fmla="*/ 118463 h 119125"/>
                <a:gd name="connsiteX3" fmla="*/ 0 w 1824796"/>
                <a:gd name="connsiteY3" fmla="*/ 116856 h 119125"/>
                <a:gd name="connsiteX4" fmla="*/ 0 w 1824796"/>
                <a:gd name="connsiteY4" fmla="*/ 70175 h 119125"/>
                <a:gd name="connsiteX5" fmla="*/ 5294 w 1824796"/>
                <a:gd name="connsiteY5" fmla="*/ 43344 h 119125"/>
                <a:gd name="connsiteX6" fmla="*/ 20452 w 1824796"/>
                <a:gd name="connsiteY6" fmla="*/ 20586 h 119125"/>
                <a:gd name="connsiteX7" fmla="*/ 43173 w 1824796"/>
                <a:gd name="connsiteY7" fmla="*/ 5361 h 119125"/>
                <a:gd name="connsiteX8" fmla="*/ 69991 w 1824796"/>
                <a:gd name="connsiteY8" fmla="*/ 0 h 119125"/>
                <a:gd name="connsiteX9" fmla="*/ 1754863 w 1824796"/>
                <a:gd name="connsiteY9" fmla="*/ 0 h 119125"/>
                <a:gd name="connsiteX10" fmla="*/ 1804298 w 1824796"/>
                <a:gd name="connsiteY10" fmla="*/ 20537 h 119125"/>
                <a:gd name="connsiteX11" fmla="*/ 1824793 w 1824796"/>
                <a:gd name="connsiteY11" fmla="*/ 69991 h 119125"/>
                <a:gd name="connsiteX12" fmla="*/ 1824793 w 1824796"/>
                <a:gd name="connsiteY12" fmla="*/ 116672 h 119125"/>
                <a:gd name="connsiteX13" fmla="*/ 1824658 w 1824796"/>
                <a:gd name="connsiteY13" fmla="*/ 117586 h 119125"/>
                <a:gd name="connsiteX14" fmla="*/ 1824179 w 1824796"/>
                <a:gd name="connsiteY14" fmla="*/ 118377 h 119125"/>
                <a:gd name="connsiteX15" fmla="*/ 1823425 w 1824796"/>
                <a:gd name="connsiteY15" fmla="*/ 118917 h 119125"/>
                <a:gd name="connsiteX16" fmla="*/ 1822523 w 1824796"/>
                <a:gd name="connsiteY16" fmla="*/ 119125 h 119125"/>
                <a:gd name="connsiteX17" fmla="*/ 4601 w 1824796"/>
                <a:gd name="connsiteY17" fmla="*/ 114525 h 119125"/>
                <a:gd name="connsiteX18" fmla="*/ 1820315 w 1824796"/>
                <a:gd name="connsiteY18" fmla="*/ 114525 h 119125"/>
                <a:gd name="connsiteX19" fmla="*/ 1820315 w 1824796"/>
                <a:gd name="connsiteY19" fmla="*/ 70175 h 119125"/>
                <a:gd name="connsiteX20" fmla="*/ 1801164 w 1824796"/>
                <a:gd name="connsiteY20" fmla="*/ 23978 h 119125"/>
                <a:gd name="connsiteX21" fmla="*/ 1754986 w 1824796"/>
                <a:gd name="connsiteY21" fmla="*/ 4784 h 119125"/>
                <a:gd name="connsiteX22" fmla="*/ 69991 w 1824796"/>
                <a:gd name="connsiteY22" fmla="*/ 4784 h 119125"/>
                <a:gd name="connsiteX23" fmla="*/ 23770 w 1824796"/>
                <a:gd name="connsiteY23" fmla="*/ 23954 h 119125"/>
                <a:gd name="connsiteX24" fmla="*/ 4601 w 1824796"/>
                <a:gd name="connsiteY24" fmla="*/ 70175 h 119125"/>
                <a:gd name="connsiteX25" fmla="*/ 4601 w 1824796"/>
                <a:gd name="connsiteY25" fmla="*/ 114525 h 1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4796" h="119125">
                  <a:moveTo>
                    <a:pt x="1822523" y="119125"/>
                  </a:moveTo>
                  <a:lnTo>
                    <a:pt x="2331" y="119125"/>
                  </a:lnTo>
                  <a:cubicBezTo>
                    <a:pt x="1724" y="119125"/>
                    <a:pt x="1141" y="118886"/>
                    <a:pt x="706" y="118463"/>
                  </a:cubicBezTo>
                  <a:cubicBezTo>
                    <a:pt x="270" y="118040"/>
                    <a:pt x="19" y="117463"/>
                    <a:pt x="0" y="116856"/>
                  </a:cubicBezTo>
                  <a:lnTo>
                    <a:pt x="0" y="70175"/>
                  </a:lnTo>
                  <a:cubicBezTo>
                    <a:pt x="-18" y="60974"/>
                    <a:pt x="1785" y="51852"/>
                    <a:pt x="5294" y="43344"/>
                  </a:cubicBezTo>
                  <a:cubicBezTo>
                    <a:pt x="8803" y="34836"/>
                    <a:pt x="13956" y="27101"/>
                    <a:pt x="20452" y="20586"/>
                  </a:cubicBezTo>
                  <a:cubicBezTo>
                    <a:pt x="26954" y="14065"/>
                    <a:pt x="34677" y="8895"/>
                    <a:pt x="43173" y="5361"/>
                  </a:cubicBezTo>
                  <a:cubicBezTo>
                    <a:pt x="51674" y="1828"/>
                    <a:pt x="60790" y="6"/>
                    <a:pt x="69991" y="0"/>
                  </a:cubicBezTo>
                  <a:lnTo>
                    <a:pt x="1754863" y="0"/>
                  </a:lnTo>
                  <a:cubicBezTo>
                    <a:pt x="1773413" y="31"/>
                    <a:pt x="1791189" y="7422"/>
                    <a:pt x="1804298" y="20537"/>
                  </a:cubicBezTo>
                  <a:cubicBezTo>
                    <a:pt x="1817407" y="33658"/>
                    <a:pt x="1824774" y="51441"/>
                    <a:pt x="1824793" y="69991"/>
                  </a:cubicBezTo>
                  <a:lnTo>
                    <a:pt x="1824793" y="116672"/>
                  </a:lnTo>
                  <a:cubicBezTo>
                    <a:pt x="1824811" y="116985"/>
                    <a:pt x="1824762" y="117298"/>
                    <a:pt x="1824658" y="117586"/>
                  </a:cubicBezTo>
                  <a:cubicBezTo>
                    <a:pt x="1824553" y="117880"/>
                    <a:pt x="1824388" y="118150"/>
                    <a:pt x="1824179" y="118377"/>
                  </a:cubicBezTo>
                  <a:cubicBezTo>
                    <a:pt x="1823964" y="118610"/>
                    <a:pt x="1823707" y="118788"/>
                    <a:pt x="1823425" y="118917"/>
                  </a:cubicBezTo>
                  <a:cubicBezTo>
                    <a:pt x="1823143" y="119046"/>
                    <a:pt x="1822836" y="119119"/>
                    <a:pt x="1822523" y="119125"/>
                  </a:cubicBezTo>
                  <a:close/>
                  <a:moveTo>
                    <a:pt x="4601" y="114525"/>
                  </a:moveTo>
                  <a:lnTo>
                    <a:pt x="1820315" y="114525"/>
                  </a:lnTo>
                  <a:lnTo>
                    <a:pt x="1820315" y="70175"/>
                  </a:lnTo>
                  <a:cubicBezTo>
                    <a:pt x="1820296" y="52846"/>
                    <a:pt x="1813414" y="36234"/>
                    <a:pt x="1801164" y="23978"/>
                  </a:cubicBezTo>
                  <a:cubicBezTo>
                    <a:pt x="1788920" y="11716"/>
                    <a:pt x="1772315" y="4815"/>
                    <a:pt x="1754986" y="4784"/>
                  </a:cubicBezTo>
                  <a:lnTo>
                    <a:pt x="69991" y="4784"/>
                  </a:lnTo>
                  <a:cubicBezTo>
                    <a:pt x="52656" y="4803"/>
                    <a:pt x="36032" y="11698"/>
                    <a:pt x="23770" y="23954"/>
                  </a:cubicBezTo>
                  <a:cubicBezTo>
                    <a:pt x="11514" y="36216"/>
                    <a:pt x="4619" y="52840"/>
                    <a:pt x="4601" y="70175"/>
                  </a:cubicBezTo>
                  <a:lnTo>
                    <a:pt x="4601" y="114525"/>
                  </a:lnTo>
                  <a:close/>
                </a:path>
              </a:pathLst>
            </a:custGeom>
            <a:solidFill>
              <a:srgbClr val="0E0E0E"/>
            </a:solidFill>
            <a:ln w="6134" cap="flat">
              <a:noFill/>
              <a:prstDash val="solid"/>
              <a:miter/>
            </a:ln>
          </p:spPr>
          <p:txBody>
            <a:bodyPr rtlCol="0" anchor="ctr"/>
            <a:lstStyle/>
            <a:p>
              <a:endParaRPr lang="en-AU"/>
            </a:p>
          </p:txBody>
        </p:sp>
        <p:sp>
          <p:nvSpPr>
            <p:cNvPr id="654" name="Freeform: Shape 653">
              <a:extLst>
                <a:ext uri="{FF2B5EF4-FFF2-40B4-BE49-F238E27FC236}">
                  <a16:creationId xmlns:a16="http://schemas.microsoft.com/office/drawing/2014/main" id="{51075E91-030B-40CE-B018-D140F6982624}"/>
                </a:ext>
              </a:extLst>
            </p:cNvPr>
            <p:cNvSpPr/>
            <p:nvPr/>
          </p:nvSpPr>
          <p:spPr>
            <a:xfrm>
              <a:off x="5278284" y="3450469"/>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905" y="28217"/>
                    <a:pt x="28217" y="21899"/>
                    <a:pt x="28217" y="14109"/>
                  </a:cubicBezTo>
                  <a:cubicBezTo>
                    <a:pt x="28217" y="6318"/>
                    <a:pt x="21905" y="0"/>
                    <a:pt x="14109" y="0"/>
                  </a:cubicBezTo>
                  <a:cubicBezTo>
                    <a:pt x="6318" y="0"/>
                    <a:pt x="0" y="6318"/>
                    <a:pt x="0" y="14109"/>
                  </a:cubicBezTo>
                  <a:cubicBezTo>
                    <a:pt x="0" y="21899"/>
                    <a:pt x="6318" y="28217"/>
                    <a:pt x="14109" y="28217"/>
                  </a:cubicBezTo>
                  <a:close/>
                </a:path>
              </a:pathLst>
            </a:custGeom>
            <a:solidFill>
              <a:srgbClr val="E05555"/>
            </a:solidFill>
            <a:ln w="6134" cap="flat">
              <a:noFill/>
              <a:prstDash val="solid"/>
              <a:miter/>
            </a:ln>
          </p:spPr>
          <p:txBody>
            <a:bodyPr rtlCol="0" anchor="ctr"/>
            <a:lstStyle/>
            <a:p>
              <a:endParaRPr lang="en-AU"/>
            </a:p>
          </p:txBody>
        </p:sp>
        <p:sp>
          <p:nvSpPr>
            <p:cNvPr id="655" name="Freeform: Shape 654">
              <a:extLst>
                <a:ext uri="{FF2B5EF4-FFF2-40B4-BE49-F238E27FC236}">
                  <a16:creationId xmlns:a16="http://schemas.microsoft.com/office/drawing/2014/main" id="{F054A276-C1A8-4F5E-9108-5BB57DEDF2A4}"/>
                </a:ext>
              </a:extLst>
            </p:cNvPr>
            <p:cNvSpPr/>
            <p:nvPr/>
          </p:nvSpPr>
          <p:spPr>
            <a:xfrm>
              <a:off x="5275952" y="3448075"/>
              <a:ext cx="32880" cy="32880"/>
            </a:xfrm>
            <a:custGeom>
              <a:avLst/>
              <a:gdLst>
                <a:gd name="connsiteX0" fmla="*/ 16441 w 32880"/>
                <a:gd name="connsiteY0" fmla="*/ 32880 h 32880"/>
                <a:gd name="connsiteX1" fmla="*/ 7301 w 32880"/>
                <a:gd name="connsiteY1" fmla="*/ 30108 h 32880"/>
                <a:gd name="connsiteX2" fmla="*/ 1246 w 32880"/>
                <a:gd name="connsiteY2" fmla="*/ 22716 h 32880"/>
                <a:gd name="connsiteX3" fmla="*/ 320 w 32880"/>
                <a:gd name="connsiteY3" fmla="*/ 13208 h 32880"/>
                <a:gd name="connsiteX4" fmla="*/ 4835 w 32880"/>
                <a:gd name="connsiteY4" fmla="*/ 4792 h 32880"/>
                <a:gd name="connsiteX5" fmla="*/ 13269 w 32880"/>
                <a:gd name="connsiteY5" fmla="*/ 308 h 32880"/>
                <a:gd name="connsiteX6" fmla="*/ 22771 w 32880"/>
                <a:gd name="connsiteY6" fmla="*/ 1271 h 32880"/>
                <a:gd name="connsiteX7" fmla="*/ 30138 w 32880"/>
                <a:gd name="connsiteY7" fmla="*/ 7350 h 32880"/>
                <a:gd name="connsiteX8" fmla="*/ 32880 w 32880"/>
                <a:gd name="connsiteY8" fmla="*/ 16502 h 32880"/>
                <a:gd name="connsiteX9" fmla="*/ 28040 w 32880"/>
                <a:gd name="connsiteY9" fmla="*/ 28083 h 32880"/>
                <a:gd name="connsiteX10" fmla="*/ 16441 w 32880"/>
                <a:gd name="connsiteY10" fmla="*/ 32880 h 32880"/>
                <a:gd name="connsiteX11" fmla="*/ 16441 w 32880"/>
                <a:gd name="connsiteY11" fmla="*/ 4663 h 32880"/>
                <a:gd name="connsiteX12" fmla="*/ 9865 w 32880"/>
                <a:gd name="connsiteY12" fmla="*/ 6657 h 32880"/>
                <a:gd name="connsiteX13" fmla="*/ 5504 w 32880"/>
                <a:gd name="connsiteY13" fmla="*/ 11969 h 32880"/>
                <a:gd name="connsiteX14" fmla="*/ 4829 w 32880"/>
                <a:gd name="connsiteY14" fmla="*/ 18809 h 32880"/>
                <a:gd name="connsiteX15" fmla="*/ 8068 w 32880"/>
                <a:gd name="connsiteY15" fmla="*/ 24875 h 32880"/>
                <a:gd name="connsiteX16" fmla="*/ 14128 w 32880"/>
                <a:gd name="connsiteY16" fmla="*/ 28114 h 32880"/>
                <a:gd name="connsiteX17" fmla="*/ 20974 w 32880"/>
                <a:gd name="connsiteY17" fmla="*/ 27439 h 32880"/>
                <a:gd name="connsiteX18" fmla="*/ 26286 w 32880"/>
                <a:gd name="connsiteY18" fmla="*/ 23078 h 32880"/>
                <a:gd name="connsiteX19" fmla="*/ 28280 w 32880"/>
                <a:gd name="connsiteY19" fmla="*/ 16502 h 32880"/>
                <a:gd name="connsiteX20" fmla="*/ 24814 w 32880"/>
                <a:gd name="connsiteY20" fmla="*/ 8129 h 32880"/>
                <a:gd name="connsiteX21" fmla="*/ 16441 w 32880"/>
                <a:gd name="connsiteY21"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80" h="32880">
                  <a:moveTo>
                    <a:pt x="16441" y="32880"/>
                  </a:moveTo>
                  <a:cubicBezTo>
                    <a:pt x="13183" y="32880"/>
                    <a:pt x="10006" y="31911"/>
                    <a:pt x="7301" y="30108"/>
                  </a:cubicBezTo>
                  <a:cubicBezTo>
                    <a:pt x="4596" y="28298"/>
                    <a:pt x="2492" y="25722"/>
                    <a:pt x="1246" y="22716"/>
                  </a:cubicBezTo>
                  <a:cubicBezTo>
                    <a:pt x="1" y="19710"/>
                    <a:pt x="-318" y="16398"/>
                    <a:pt x="320" y="13208"/>
                  </a:cubicBezTo>
                  <a:cubicBezTo>
                    <a:pt x="958" y="10018"/>
                    <a:pt x="2535" y="7092"/>
                    <a:pt x="4835" y="4792"/>
                  </a:cubicBezTo>
                  <a:cubicBezTo>
                    <a:pt x="7141" y="2498"/>
                    <a:pt x="10080" y="934"/>
                    <a:pt x="13269" y="308"/>
                  </a:cubicBezTo>
                  <a:cubicBezTo>
                    <a:pt x="16465" y="-318"/>
                    <a:pt x="19772" y="14"/>
                    <a:pt x="22771" y="1271"/>
                  </a:cubicBezTo>
                  <a:cubicBezTo>
                    <a:pt x="25777" y="2522"/>
                    <a:pt x="28341" y="4639"/>
                    <a:pt x="30138" y="7350"/>
                  </a:cubicBezTo>
                  <a:cubicBezTo>
                    <a:pt x="31936" y="10061"/>
                    <a:pt x="32893" y="13245"/>
                    <a:pt x="32880" y="16502"/>
                  </a:cubicBezTo>
                  <a:cubicBezTo>
                    <a:pt x="32862" y="20851"/>
                    <a:pt x="31126" y="25016"/>
                    <a:pt x="28040" y="28083"/>
                  </a:cubicBezTo>
                  <a:cubicBezTo>
                    <a:pt x="24961" y="31157"/>
                    <a:pt x="20790" y="32880"/>
                    <a:pt x="16441" y="32880"/>
                  </a:cubicBezTo>
                  <a:close/>
                  <a:moveTo>
                    <a:pt x="16441" y="4663"/>
                  </a:moveTo>
                  <a:cubicBezTo>
                    <a:pt x="14097" y="4663"/>
                    <a:pt x="11809" y="5356"/>
                    <a:pt x="9865" y="6657"/>
                  </a:cubicBezTo>
                  <a:cubicBezTo>
                    <a:pt x="7914" y="7957"/>
                    <a:pt x="6399" y="9810"/>
                    <a:pt x="5504" y="11969"/>
                  </a:cubicBezTo>
                  <a:cubicBezTo>
                    <a:pt x="4608" y="14134"/>
                    <a:pt x="4375" y="16514"/>
                    <a:pt x="4829" y="18809"/>
                  </a:cubicBezTo>
                  <a:cubicBezTo>
                    <a:pt x="5283" y="21109"/>
                    <a:pt x="6411" y="23219"/>
                    <a:pt x="8068" y="24875"/>
                  </a:cubicBezTo>
                  <a:cubicBezTo>
                    <a:pt x="9724" y="26532"/>
                    <a:pt x="11834" y="27654"/>
                    <a:pt x="14128" y="28114"/>
                  </a:cubicBezTo>
                  <a:cubicBezTo>
                    <a:pt x="16429" y="28568"/>
                    <a:pt x="18809" y="28335"/>
                    <a:pt x="20974" y="27439"/>
                  </a:cubicBezTo>
                  <a:cubicBezTo>
                    <a:pt x="23133" y="26544"/>
                    <a:pt x="24986" y="25029"/>
                    <a:pt x="26286" y="23078"/>
                  </a:cubicBezTo>
                  <a:cubicBezTo>
                    <a:pt x="27587" y="21133"/>
                    <a:pt x="28280" y="18845"/>
                    <a:pt x="28280" y="16502"/>
                  </a:cubicBezTo>
                  <a:cubicBezTo>
                    <a:pt x="28280" y="13362"/>
                    <a:pt x="27034" y="10350"/>
                    <a:pt x="24814" y="8129"/>
                  </a:cubicBezTo>
                  <a:cubicBezTo>
                    <a:pt x="22593" y="5908"/>
                    <a:pt x="19581" y="4663"/>
                    <a:pt x="16441" y="4663"/>
                  </a:cubicBezTo>
                  <a:close/>
                </a:path>
              </a:pathLst>
            </a:custGeom>
            <a:solidFill>
              <a:srgbClr val="0E0E0E"/>
            </a:solidFill>
            <a:ln w="6134" cap="flat">
              <a:noFill/>
              <a:prstDash val="solid"/>
              <a:miter/>
            </a:ln>
          </p:spPr>
          <p:txBody>
            <a:bodyPr rtlCol="0" anchor="ctr"/>
            <a:lstStyle/>
            <a:p>
              <a:endParaRPr lang="en-AU"/>
            </a:p>
          </p:txBody>
        </p:sp>
        <p:sp>
          <p:nvSpPr>
            <p:cNvPr id="656" name="Freeform: Shape 655">
              <a:extLst>
                <a:ext uri="{FF2B5EF4-FFF2-40B4-BE49-F238E27FC236}">
                  <a16:creationId xmlns:a16="http://schemas.microsoft.com/office/drawing/2014/main" id="{26F32D9D-7241-401D-A0DB-133678EF3ABC}"/>
                </a:ext>
              </a:extLst>
            </p:cNvPr>
            <p:cNvSpPr/>
            <p:nvPr/>
          </p:nvSpPr>
          <p:spPr>
            <a:xfrm>
              <a:off x="5331283" y="3450469"/>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BB881"/>
            </a:solidFill>
            <a:ln w="6134" cap="flat">
              <a:noFill/>
              <a:prstDash val="solid"/>
              <a:miter/>
            </a:ln>
          </p:spPr>
          <p:txBody>
            <a:bodyPr rtlCol="0" anchor="ctr"/>
            <a:lstStyle/>
            <a:p>
              <a:endParaRPr lang="en-AU"/>
            </a:p>
          </p:txBody>
        </p:sp>
        <p:sp>
          <p:nvSpPr>
            <p:cNvPr id="657" name="Freeform: Shape 656">
              <a:extLst>
                <a:ext uri="{FF2B5EF4-FFF2-40B4-BE49-F238E27FC236}">
                  <a16:creationId xmlns:a16="http://schemas.microsoft.com/office/drawing/2014/main" id="{27297CC9-6F4A-406D-8EA8-795B94FA977E}"/>
                </a:ext>
              </a:extLst>
            </p:cNvPr>
            <p:cNvSpPr/>
            <p:nvPr/>
          </p:nvSpPr>
          <p:spPr>
            <a:xfrm>
              <a:off x="5328892" y="3448077"/>
              <a:ext cx="32878" cy="32878"/>
            </a:xfrm>
            <a:custGeom>
              <a:avLst/>
              <a:gdLst>
                <a:gd name="connsiteX0" fmla="*/ 16501 w 32878"/>
                <a:gd name="connsiteY0" fmla="*/ 32879 h 32878"/>
                <a:gd name="connsiteX1" fmla="*/ 7348 w 32878"/>
                <a:gd name="connsiteY1" fmla="*/ 30130 h 32878"/>
                <a:gd name="connsiteX2" fmla="*/ 1263 w 32878"/>
                <a:gd name="connsiteY2" fmla="*/ 22757 h 32878"/>
                <a:gd name="connsiteX3" fmla="*/ 312 w 32878"/>
                <a:gd name="connsiteY3" fmla="*/ 13250 h 32878"/>
                <a:gd name="connsiteX4" fmla="*/ 4815 w 32878"/>
                <a:gd name="connsiteY4" fmla="*/ 4815 h 32878"/>
                <a:gd name="connsiteX5" fmla="*/ 13249 w 32878"/>
                <a:gd name="connsiteY5" fmla="*/ 313 h 32878"/>
                <a:gd name="connsiteX6" fmla="*/ 22763 w 32878"/>
                <a:gd name="connsiteY6" fmla="*/ 1263 h 32878"/>
                <a:gd name="connsiteX7" fmla="*/ 30137 w 32878"/>
                <a:gd name="connsiteY7" fmla="*/ 7342 h 32878"/>
                <a:gd name="connsiteX8" fmla="*/ 32879 w 32878"/>
                <a:gd name="connsiteY8" fmla="*/ 16500 h 32878"/>
                <a:gd name="connsiteX9" fmla="*/ 28063 w 32878"/>
                <a:gd name="connsiteY9" fmla="*/ 28063 h 32878"/>
                <a:gd name="connsiteX10" fmla="*/ 16501 w 32878"/>
                <a:gd name="connsiteY10" fmla="*/ 32879 h 32878"/>
                <a:gd name="connsiteX11" fmla="*/ 16501 w 32878"/>
                <a:gd name="connsiteY11" fmla="*/ 4662 h 32878"/>
                <a:gd name="connsiteX12" fmla="*/ 9906 w 32878"/>
                <a:gd name="connsiteY12" fmla="*/ 6625 h 32878"/>
                <a:gd name="connsiteX13" fmla="*/ 5520 w 32878"/>
                <a:gd name="connsiteY13" fmla="*/ 11925 h 32878"/>
                <a:gd name="connsiteX14" fmla="*/ 4821 w 32878"/>
                <a:gd name="connsiteY14" fmla="*/ 18770 h 32878"/>
                <a:gd name="connsiteX15" fmla="*/ 8048 w 32878"/>
                <a:gd name="connsiteY15" fmla="*/ 24849 h 32878"/>
                <a:gd name="connsiteX16" fmla="*/ 14108 w 32878"/>
                <a:gd name="connsiteY16" fmla="*/ 28106 h 32878"/>
                <a:gd name="connsiteX17" fmla="*/ 20960 w 32878"/>
                <a:gd name="connsiteY17" fmla="*/ 27444 h 32878"/>
                <a:gd name="connsiteX18" fmla="*/ 26278 w 32878"/>
                <a:gd name="connsiteY18" fmla="*/ 23082 h 32878"/>
                <a:gd name="connsiteX19" fmla="*/ 28278 w 32878"/>
                <a:gd name="connsiteY19" fmla="*/ 16500 h 32878"/>
                <a:gd name="connsiteX20" fmla="*/ 24837 w 32878"/>
                <a:gd name="connsiteY20" fmla="*/ 8152 h 32878"/>
                <a:gd name="connsiteX21" fmla="*/ 16501 w 32878"/>
                <a:gd name="connsiteY21" fmla="*/ 4662 h 3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78">
                  <a:moveTo>
                    <a:pt x="16501" y="32879"/>
                  </a:moveTo>
                  <a:cubicBezTo>
                    <a:pt x="13243" y="32891"/>
                    <a:pt x="10060" y="31934"/>
                    <a:pt x="7348" y="30130"/>
                  </a:cubicBezTo>
                  <a:cubicBezTo>
                    <a:pt x="4631" y="28333"/>
                    <a:pt x="2515" y="25763"/>
                    <a:pt x="1263" y="22757"/>
                  </a:cubicBezTo>
                  <a:cubicBezTo>
                    <a:pt x="12" y="19752"/>
                    <a:pt x="-319" y="16439"/>
                    <a:pt x="312" y="13250"/>
                  </a:cubicBezTo>
                  <a:cubicBezTo>
                    <a:pt x="944" y="10054"/>
                    <a:pt x="2515" y="7115"/>
                    <a:pt x="4815" y="4815"/>
                  </a:cubicBezTo>
                  <a:cubicBezTo>
                    <a:pt x="7121" y="2508"/>
                    <a:pt x="10054" y="944"/>
                    <a:pt x="13249" y="313"/>
                  </a:cubicBezTo>
                  <a:cubicBezTo>
                    <a:pt x="16445" y="-319"/>
                    <a:pt x="19752" y="12"/>
                    <a:pt x="22763" y="1263"/>
                  </a:cubicBezTo>
                  <a:cubicBezTo>
                    <a:pt x="25769" y="2515"/>
                    <a:pt x="28333" y="4631"/>
                    <a:pt x="30137" y="7342"/>
                  </a:cubicBezTo>
                  <a:cubicBezTo>
                    <a:pt x="31940" y="10054"/>
                    <a:pt x="32891" y="13243"/>
                    <a:pt x="32879" y="16500"/>
                  </a:cubicBezTo>
                  <a:cubicBezTo>
                    <a:pt x="32866" y="20837"/>
                    <a:pt x="31137" y="24996"/>
                    <a:pt x="28063" y="28063"/>
                  </a:cubicBezTo>
                  <a:cubicBezTo>
                    <a:pt x="24996" y="31130"/>
                    <a:pt x="20843" y="32860"/>
                    <a:pt x="16501" y="32879"/>
                  </a:cubicBezTo>
                  <a:close/>
                  <a:moveTo>
                    <a:pt x="16501" y="4662"/>
                  </a:moveTo>
                  <a:cubicBezTo>
                    <a:pt x="14157" y="4649"/>
                    <a:pt x="11863" y="5330"/>
                    <a:pt x="9906" y="6625"/>
                  </a:cubicBezTo>
                  <a:cubicBezTo>
                    <a:pt x="7956" y="7919"/>
                    <a:pt x="6428" y="9765"/>
                    <a:pt x="5520" y="11925"/>
                  </a:cubicBezTo>
                  <a:cubicBezTo>
                    <a:pt x="4612" y="14090"/>
                    <a:pt x="4373" y="16470"/>
                    <a:pt x="4821" y="18770"/>
                  </a:cubicBezTo>
                  <a:cubicBezTo>
                    <a:pt x="5275" y="21070"/>
                    <a:pt x="6398" y="23187"/>
                    <a:pt x="8048" y="24849"/>
                  </a:cubicBezTo>
                  <a:cubicBezTo>
                    <a:pt x="9704" y="26512"/>
                    <a:pt x="11808" y="27646"/>
                    <a:pt x="14108" y="28106"/>
                  </a:cubicBezTo>
                  <a:cubicBezTo>
                    <a:pt x="16408" y="28567"/>
                    <a:pt x="18788" y="28339"/>
                    <a:pt x="20960" y="27444"/>
                  </a:cubicBezTo>
                  <a:cubicBezTo>
                    <a:pt x="23125" y="26548"/>
                    <a:pt x="24978" y="25033"/>
                    <a:pt x="26278" y="23082"/>
                  </a:cubicBezTo>
                  <a:cubicBezTo>
                    <a:pt x="27585" y="21138"/>
                    <a:pt x="28278" y="18844"/>
                    <a:pt x="28278" y="16500"/>
                  </a:cubicBezTo>
                  <a:cubicBezTo>
                    <a:pt x="28278" y="13372"/>
                    <a:pt x="27039" y="10366"/>
                    <a:pt x="24837" y="8152"/>
                  </a:cubicBezTo>
                  <a:cubicBezTo>
                    <a:pt x="22629" y="5932"/>
                    <a:pt x="19629" y="4680"/>
                    <a:pt x="16501" y="4662"/>
                  </a:cubicBezTo>
                  <a:close/>
                </a:path>
              </a:pathLst>
            </a:custGeom>
            <a:solidFill>
              <a:srgbClr val="0E0E0E"/>
            </a:solidFill>
            <a:ln w="6134" cap="flat">
              <a:noFill/>
              <a:prstDash val="solid"/>
              <a:miter/>
            </a:ln>
          </p:spPr>
          <p:txBody>
            <a:bodyPr rtlCol="0" anchor="ctr"/>
            <a:lstStyle/>
            <a:p>
              <a:endParaRPr lang="en-AU"/>
            </a:p>
          </p:txBody>
        </p:sp>
        <p:sp>
          <p:nvSpPr>
            <p:cNvPr id="658" name="Freeform: Shape 657">
              <a:extLst>
                <a:ext uri="{FF2B5EF4-FFF2-40B4-BE49-F238E27FC236}">
                  <a16:creationId xmlns:a16="http://schemas.microsoft.com/office/drawing/2014/main" id="{E56022D2-3D03-41F3-B9B1-D790915A12FA}"/>
                </a:ext>
              </a:extLst>
            </p:cNvPr>
            <p:cNvSpPr/>
            <p:nvPr/>
          </p:nvSpPr>
          <p:spPr>
            <a:xfrm>
              <a:off x="5384283" y="3450469"/>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3C8563"/>
            </a:solidFill>
            <a:ln w="6134" cap="flat">
              <a:noFill/>
              <a:prstDash val="solid"/>
              <a:miter/>
            </a:ln>
          </p:spPr>
          <p:txBody>
            <a:bodyPr rtlCol="0" anchor="ctr"/>
            <a:lstStyle/>
            <a:p>
              <a:endParaRPr lang="en-AU"/>
            </a:p>
          </p:txBody>
        </p:sp>
        <p:sp>
          <p:nvSpPr>
            <p:cNvPr id="659" name="Freeform: Shape 658">
              <a:extLst>
                <a:ext uri="{FF2B5EF4-FFF2-40B4-BE49-F238E27FC236}">
                  <a16:creationId xmlns:a16="http://schemas.microsoft.com/office/drawing/2014/main" id="{0FA3E766-1B2F-4588-B513-794A0DBA51E3}"/>
                </a:ext>
              </a:extLst>
            </p:cNvPr>
            <p:cNvSpPr/>
            <p:nvPr/>
          </p:nvSpPr>
          <p:spPr>
            <a:xfrm>
              <a:off x="5381891" y="3448077"/>
              <a:ext cx="32878" cy="32878"/>
            </a:xfrm>
            <a:custGeom>
              <a:avLst/>
              <a:gdLst>
                <a:gd name="connsiteX0" fmla="*/ 16500 w 32878"/>
                <a:gd name="connsiteY0" fmla="*/ 32879 h 32878"/>
                <a:gd name="connsiteX1" fmla="*/ 7342 w 32878"/>
                <a:gd name="connsiteY1" fmla="*/ 30130 h 32878"/>
                <a:gd name="connsiteX2" fmla="*/ 1263 w 32878"/>
                <a:gd name="connsiteY2" fmla="*/ 22757 h 32878"/>
                <a:gd name="connsiteX3" fmla="*/ 312 w 32878"/>
                <a:gd name="connsiteY3" fmla="*/ 13250 h 32878"/>
                <a:gd name="connsiteX4" fmla="*/ 4815 w 32878"/>
                <a:gd name="connsiteY4" fmla="*/ 4815 h 32878"/>
                <a:gd name="connsiteX5" fmla="*/ 13249 w 32878"/>
                <a:gd name="connsiteY5" fmla="*/ 313 h 32878"/>
                <a:gd name="connsiteX6" fmla="*/ 22757 w 32878"/>
                <a:gd name="connsiteY6" fmla="*/ 1263 h 32878"/>
                <a:gd name="connsiteX7" fmla="*/ 30131 w 32878"/>
                <a:gd name="connsiteY7" fmla="*/ 7342 h 32878"/>
                <a:gd name="connsiteX8" fmla="*/ 32879 w 32878"/>
                <a:gd name="connsiteY8" fmla="*/ 16500 h 32878"/>
                <a:gd name="connsiteX9" fmla="*/ 28063 w 32878"/>
                <a:gd name="connsiteY9" fmla="*/ 28063 h 32878"/>
                <a:gd name="connsiteX10" fmla="*/ 16500 w 32878"/>
                <a:gd name="connsiteY10" fmla="*/ 32879 h 32878"/>
                <a:gd name="connsiteX11" fmla="*/ 16500 w 32878"/>
                <a:gd name="connsiteY11" fmla="*/ 4662 h 32878"/>
                <a:gd name="connsiteX12" fmla="*/ 9906 w 32878"/>
                <a:gd name="connsiteY12" fmla="*/ 6625 h 32878"/>
                <a:gd name="connsiteX13" fmla="*/ 5520 w 32878"/>
                <a:gd name="connsiteY13" fmla="*/ 11925 h 32878"/>
                <a:gd name="connsiteX14" fmla="*/ 4821 w 32878"/>
                <a:gd name="connsiteY14" fmla="*/ 18770 h 32878"/>
                <a:gd name="connsiteX15" fmla="*/ 8048 w 32878"/>
                <a:gd name="connsiteY15" fmla="*/ 24849 h 32878"/>
                <a:gd name="connsiteX16" fmla="*/ 14108 w 32878"/>
                <a:gd name="connsiteY16" fmla="*/ 28106 h 32878"/>
                <a:gd name="connsiteX17" fmla="*/ 20954 w 32878"/>
                <a:gd name="connsiteY17" fmla="*/ 27444 h 32878"/>
                <a:gd name="connsiteX18" fmla="*/ 26278 w 32878"/>
                <a:gd name="connsiteY18" fmla="*/ 23082 h 32878"/>
                <a:gd name="connsiteX19" fmla="*/ 28278 w 32878"/>
                <a:gd name="connsiteY19" fmla="*/ 16500 h 32878"/>
                <a:gd name="connsiteX20" fmla="*/ 24812 w 32878"/>
                <a:gd name="connsiteY20" fmla="*/ 8170 h 32878"/>
                <a:gd name="connsiteX21" fmla="*/ 16500 w 32878"/>
                <a:gd name="connsiteY21" fmla="*/ 4662 h 3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78">
                  <a:moveTo>
                    <a:pt x="16500" y="32879"/>
                  </a:moveTo>
                  <a:cubicBezTo>
                    <a:pt x="13243" y="32891"/>
                    <a:pt x="10054" y="31934"/>
                    <a:pt x="7342" y="30130"/>
                  </a:cubicBezTo>
                  <a:cubicBezTo>
                    <a:pt x="4631" y="28333"/>
                    <a:pt x="2515" y="25763"/>
                    <a:pt x="1263" y="22757"/>
                  </a:cubicBezTo>
                  <a:cubicBezTo>
                    <a:pt x="12" y="19752"/>
                    <a:pt x="-319" y="16439"/>
                    <a:pt x="312" y="13250"/>
                  </a:cubicBezTo>
                  <a:cubicBezTo>
                    <a:pt x="944" y="10054"/>
                    <a:pt x="2515" y="7115"/>
                    <a:pt x="4815" y="4815"/>
                  </a:cubicBezTo>
                  <a:cubicBezTo>
                    <a:pt x="7115" y="2508"/>
                    <a:pt x="10054" y="944"/>
                    <a:pt x="13249" y="313"/>
                  </a:cubicBezTo>
                  <a:cubicBezTo>
                    <a:pt x="16439" y="-319"/>
                    <a:pt x="19752" y="12"/>
                    <a:pt x="22757" y="1263"/>
                  </a:cubicBezTo>
                  <a:cubicBezTo>
                    <a:pt x="25763" y="2515"/>
                    <a:pt x="28333" y="4631"/>
                    <a:pt x="30131" y="7342"/>
                  </a:cubicBezTo>
                  <a:cubicBezTo>
                    <a:pt x="31934" y="10054"/>
                    <a:pt x="32891" y="13243"/>
                    <a:pt x="32879" y="16500"/>
                  </a:cubicBezTo>
                  <a:cubicBezTo>
                    <a:pt x="32860" y="20837"/>
                    <a:pt x="31131" y="24996"/>
                    <a:pt x="28063" y="28063"/>
                  </a:cubicBezTo>
                  <a:cubicBezTo>
                    <a:pt x="24996" y="31130"/>
                    <a:pt x="20837" y="32860"/>
                    <a:pt x="16500" y="32879"/>
                  </a:cubicBezTo>
                  <a:close/>
                  <a:moveTo>
                    <a:pt x="16500" y="4662"/>
                  </a:moveTo>
                  <a:cubicBezTo>
                    <a:pt x="14157" y="4649"/>
                    <a:pt x="11863" y="5330"/>
                    <a:pt x="9906" y="6625"/>
                  </a:cubicBezTo>
                  <a:cubicBezTo>
                    <a:pt x="7950" y="7919"/>
                    <a:pt x="6422" y="9765"/>
                    <a:pt x="5520" y="11925"/>
                  </a:cubicBezTo>
                  <a:cubicBezTo>
                    <a:pt x="4613" y="14090"/>
                    <a:pt x="4367" y="16470"/>
                    <a:pt x="4821" y="18770"/>
                  </a:cubicBezTo>
                  <a:cubicBezTo>
                    <a:pt x="5269" y="21070"/>
                    <a:pt x="6392" y="23187"/>
                    <a:pt x="8048" y="24849"/>
                  </a:cubicBezTo>
                  <a:cubicBezTo>
                    <a:pt x="9698" y="26512"/>
                    <a:pt x="11808" y="27646"/>
                    <a:pt x="14108" y="28106"/>
                  </a:cubicBezTo>
                  <a:cubicBezTo>
                    <a:pt x="16402" y="28567"/>
                    <a:pt x="18789" y="28339"/>
                    <a:pt x="20954" y="27444"/>
                  </a:cubicBezTo>
                  <a:cubicBezTo>
                    <a:pt x="23119" y="26548"/>
                    <a:pt x="24972" y="25033"/>
                    <a:pt x="26278" y="23082"/>
                  </a:cubicBezTo>
                  <a:cubicBezTo>
                    <a:pt x="27579" y="21138"/>
                    <a:pt x="28278" y="18844"/>
                    <a:pt x="28278" y="16500"/>
                  </a:cubicBezTo>
                  <a:cubicBezTo>
                    <a:pt x="28260" y="13378"/>
                    <a:pt x="27021" y="10385"/>
                    <a:pt x="24812" y="8170"/>
                  </a:cubicBezTo>
                  <a:cubicBezTo>
                    <a:pt x="22610" y="5950"/>
                    <a:pt x="19623" y="4692"/>
                    <a:pt x="16500" y="4662"/>
                  </a:cubicBezTo>
                  <a:close/>
                </a:path>
              </a:pathLst>
            </a:custGeom>
            <a:solidFill>
              <a:srgbClr val="0E0E0E"/>
            </a:solidFill>
            <a:ln w="6134" cap="flat">
              <a:noFill/>
              <a:prstDash val="solid"/>
              <a:miter/>
            </a:ln>
          </p:spPr>
          <p:txBody>
            <a:bodyPr rtlCol="0" anchor="ctr"/>
            <a:lstStyle/>
            <a:p>
              <a:endParaRPr lang="en-AU"/>
            </a:p>
          </p:txBody>
        </p:sp>
        <p:sp>
          <p:nvSpPr>
            <p:cNvPr id="660" name="Freeform: Shape 659">
              <a:extLst>
                <a:ext uri="{FF2B5EF4-FFF2-40B4-BE49-F238E27FC236}">
                  <a16:creationId xmlns:a16="http://schemas.microsoft.com/office/drawing/2014/main" id="{614E6F42-859A-4456-AFDC-3B9A54D52987}"/>
                </a:ext>
              </a:extLst>
            </p:cNvPr>
            <p:cNvSpPr/>
            <p:nvPr/>
          </p:nvSpPr>
          <p:spPr>
            <a:xfrm>
              <a:off x="4562856" y="3908446"/>
              <a:ext cx="1820007" cy="1496737"/>
            </a:xfrm>
            <a:custGeom>
              <a:avLst/>
              <a:gdLst>
                <a:gd name="connsiteX0" fmla="*/ 1752348 w 1820007"/>
                <a:gd name="connsiteY0" fmla="*/ 0 h 1496737"/>
                <a:gd name="connsiteX1" fmla="*/ 67476 w 1820007"/>
                <a:gd name="connsiteY1" fmla="*/ 0 h 1496737"/>
                <a:gd name="connsiteX2" fmla="*/ 19764 w 1820007"/>
                <a:gd name="connsiteY2" fmla="*/ 19765 h 1496737"/>
                <a:gd name="connsiteX3" fmla="*/ 0 w 1820007"/>
                <a:gd name="connsiteY3" fmla="*/ 67476 h 1496737"/>
                <a:gd name="connsiteX4" fmla="*/ 0 w 1820007"/>
                <a:gd name="connsiteY4" fmla="*/ 1496737 h 1496737"/>
                <a:gd name="connsiteX5" fmla="*/ 1820008 w 1820007"/>
                <a:gd name="connsiteY5" fmla="*/ 1496737 h 1496737"/>
                <a:gd name="connsiteX6" fmla="*/ 1820008 w 1820007"/>
                <a:gd name="connsiteY6" fmla="*/ 67476 h 1496737"/>
                <a:gd name="connsiteX7" fmla="*/ 1814855 w 1820007"/>
                <a:gd name="connsiteY7" fmla="*/ 41608 h 1496737"/>
                <a:gd name="connsiteX8" fmla="*/ 1800182 w 1820007"/>
                <a:gd name="connsiteY8" fmla="*/ 19697 h 1496737"/>
                <a:gd name="connsiteX9" fmla="*/ 1778228 w 1820007"/>
                <a:gd name="connsiteY9" fmla="*/ 5086 h 1496737"/>
                <a:gd name="connsiteX10" fmla="*/ 1752348 w 1820007"/>
                <a:gd name="connsiteY10" fmla="*/ 0 h 149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496737">
                  <a:moveTo>
                    <a:pt x="1752348" y="0"/>
                  </a:moveTo>
                  <a:lnTo>
                    <a:pt x="67476" y="0"/>
                  </a:lnTo>
                  <a:cubicBezTo>
                    <a:pt x="49583" y="0"/>
                    <a:pt x="32419" y="7110"/>
                    <a:pt x="19764" y="19765"/>
                  </a:cubicBezTo>
                  <a:cubicBezTo>
                    <a:pt x="7109" y="32420"/>
                    <a:pt x="0" y="49583"/>
                    <a:pt x="0" y="67476"/>
                  </a:cubicBezTo>
                  <a:lnTo>
                    <a:pt x="0" y="1496737"/>
                  </a:lnTo>
                  <a:lnTo>
                    <a:pt x="1820008" y="1496737"/>
                  </a:lnTo>
                  <a:lnTo>
                    <a:pt x="1820008" y="67476"/>
                  </a:lnTo>
                  <a:cubicBezTo>
                    <a:pt x="1820008" y="58600"/>
                    <a:pt x="1818253" y="49810"/>
                    <a:pt x="1814855" y="41608"/>
                  </a:cubicBezTo>
                  <a:cubicBezTo>
                    <a:pt x="1811451" y="33413"/>
                    <a:pt x="1806464" y="25966"/>
                    <a:pt x="1800182" y="19697"/>
                  </a:cubicBezTo>
                  <a:cubicBezTo>
                    <a:pt x="1793895" y="13428"/>
                    <a:pt x="1786435" y="8465"/>
                    <a:pt x="1778228" y="5086"/>
                  </a:cubicBezTo>
                  <a:cubicBezTo>
                    <a:pt x="1770021" y="1706"/>
                    <a:pt x="1761224" y="-24"/>
                    <a:pt x="1752348" y="0"/>
                  </a:cubicBezTo>
                  <a:close/>
                </a:path>
              </a:pathLst>
            </a:custGeom>
            <a:solidFill>
              <a:srgbClr val="F5A7A7"/>
            </a:solidFill>
            <a:ln w="6134" cap="flat">
              <a:noFill/>
              <a:prstDash val="solid"/>
              <a:miter/>
            </a:ln>
          </p:spPr>
          <p:txBody>
            <a:bodyPr rtlCol="0" anchor="ctr"/>
            <a:lstStyle/>
            <a:p>
              <a:endParaRPr lang="en-AU"/>
            </a:p>
          </p:txBody>
        </p:sp>
        <p:sp>
          <p:nvSpPr>
            <p:cNvPr id="661" name="Freeform: Shape 660">
              <a:extLst>
                <a:ext uri="{FF2B5EF4-FFF2-40B4-BE49-F238E27FC236}">
                  <a16:creationId xmlns:a16="http://schemas.microsoft.com/office/drawing/2014/main" id="{51923867-99B5-436C-A083-6F3C1BD5AD0E}"/>
                </a:ext>
              </a:extLst>
            </p:cNvPr>
            <p:cNvSpPr/>
            <p:nvPr/>
          </p:nvSpPr>
          <p:spPr>
            <a:xfrm>
              <a:off x="4560341" y="3906360"/>
              <a:ext cx="1824990" cy="1501530"/>
            </a:xfrm>
            <a:custGeom>
              <a:avLst/>
              <a:gdLst>
                <a:gd name="connsiteX0" fmla="*/ 1822523 w 1824990"/>
                <a:gd name="connsiteY0" fmla="*/ 1501522 h 1501530"/>
                <a:gd name="connsiteX1" fmla="*/ 2331 w 1824990"/>
                <a:gd name="connsiteY1" fmla="*/ 1501522 h 1501530"/>
                <a:gd name="connsiteX2" fmla="*/ 705 w 1824990"/>
                <a:gd name="connsiteY2" fmla="*/ 1500859 h 1501530"/>
                <a:gd name="connsiteX3" fmla="*/ 0 w 1824990"/>
                <a:gd name="connsiteY3" fmla="*/ 1499252 h 1501530"/>
                <a:gd name="connsiteX4" fmla="*/ 0 w 1824990"/>
                <a:gd name="connsiteY4" fmla="*/ 69991 h 1501530"/>
                <a:gd name="connsiteX5" fmla="*/ 20519 w 1824990"/>
                <a:gd name="connsiteY5" fmla="*/ 20519 h 1501530"/>
                <a:gd name="connsiteX6" fmla="*/ 69991 w 1824990"/>
                <a:gd name="connsiteY6" fmla="*/ 0 h 1501530"/>
                <a:gd name="connsiteX7" fmla="*/ 1754863 w 1824990"/>
                <a:gd name="connsiteY7" fmla="*/ 0 h 1501530"/>
                <a:gd name="connsiteX8" fmla="*/ 1804329 w 1824990"/>
                <a:gd name="connsiteY8" fmla="*/ 20390 h 1501530"/>
                <a:gd name="connsiteX9" fmla="*/ 1824976 w 1824990"/>
                <a:gd name="connsiteY9" fmla="*/ 69746 h 1501530"/>
                <a:gd name="connsiteX10" fmla="*/ 1824976 w 1824990"/>
                <a:gd name="connsiteY10" fmla="*/ 1499007 h 1501530"/>
                <a:gd name="connsiteX11" fmla="*/ 1824872 w 1824990"/>
                <a:gd name="connsiteY11" fmla="*/ 1500000 h 1501530"/>
                <a:gd name="connsiteX12" fmla="*/ 1824345 w 1824990"/>
                <a:gd name="connsiteY12" fmla="*/ 1500847 h 1501530"/>
                <a:gd name="connsiteX13" fmla="*/ 1823511 w 1824990"/>
                <a:gd name="connsiteY13" fmla="*/ 1501387 h 1501530"/>
                <a:gd name="connsiteX14" fmla="*/ 1822523 w 1824990"/>
                <a:gd name="connsiteY14" fmla="*/ 1501522 h 1501530"/>
                <a:gd name="connsiteX15" fmla="*/ 4601 w 1824990"/>
                <a:gd name="connsiteY15" fmla="*/ 1496921 h 1501530"/>
                <a:gd name="connsiteX16" fmla="*/ 1820315 w 1824990"/>
                <a:gd name="connsiteY16" fmla="*/ 1496921 h 1501530"/>
                <a:gd name="connsiteX17" fmla="*/ 1820315 w 1824990"/>
                <a:gd name="connsiteY17" fmla="*/ 69746 h 1501530"/>
                <a:gd name="connsiteX18" fmla="*/ 1801170 w 1824990"/>
                <a:gd name="connsiteY18" fmla="*/ 23549 h 1501530"/>
                <a:gd name="connsiteX19" fmla="*/ 1754986 w 1824990"/>
                <a:gd name="connsiteY19" fmla="*/ 4355 h 1501530"/>
                <a:gd name="connsiteX20" fmla="*/ 69991 w 1824990"/>
                <a:gd name="connsiteY20" fmla="*/ 4355 h 1501530"/>
                <a:gd name="connsiteX21" fmla="*/ 23770 w 1824990"/>
                <a:gd name="connsiteY21" fmla="*/ 23525 h 1501530"/>
                <a:gd name="connsiteX22" fmla="*/ 4601 w 1824990"/>
                <a:gd name="connsiteY22" fmla="*/ 69746 h 1501530"/>
                <a:gd name="connsiteX23" fmla="*/ 4601 w 1824990"/>
                <a:gd name="connsiteY23" fmla="*/ 1496921 h 150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4990" h="1501530">
                  <a:moveTo>
                    <a:pt x="1822523" y="1501522"/>
                  </a:moveTo>
                  <a:lnTo>
                    <a:pt x="2331" y="1501522"/>
                  </a:lnTo>
                  <a:cubicBezTo>
                    <a:pt x="1724" y="1501522"/>
                    <a:pt x="1141" y="1501282"/>
                    <a:pt x="705" y="1500859"/>
                  </a:cubicBezTo>
                  <a:cubicBezTo>
                    <a:pt x="270" y="1500436"/>
                    <a:pt x="18" y="1499859"/>
                    <a:pt x="0" y="1499252"/>
                  </a:cubicBezTo>
                  <a:lnTo>
                    <a:pt x="0" y="69991"/>
                  </a:lnTo>
                  <a:cubicBezTo>
                    <a:pt x="18" y="51435"/>
                    <a:pt x="7398" y="33640"/>
                    <a:pt x="20519" y="20519"/>
                  </a:cubicBezTo>
                  <a:cubicBezTo>
                    <a:pt x="33640" y="7398"/>
                    <a:pt x="51435" y="18"/>
                    <a:pt x="69991" y="0"/>
                  </a:cubicBezTo>
                  <a:lnTo>
                    <a:pt x="1754863" y="0"/>
                  </a:lnTo>
                  <a:cubicBezTo>
                    <a:pt x="1773400" y="-18"/>
                    <a:pt x="1791189" y="7318"/>
                    <a:pt x="1804329" y="20390"/>
                  </a:cubicBezTo>
                  <a:cubicBezTo>
                    <a:pt x="1817474" y="33462"/>
                    <a:pt x="1824897" y="51208"/>
                    <a:pt x="1824976" y="69746"/>
                  </a:cubicBezTo>
                  <a:lnTo>
                    <a:pt x="1824976" y="1499007"/>
                  </a:lnTo>
                  <a:cubicBezTo>
                    <a:pt x="1825013" y="1499344"/>
                    <a:pt x="1824976" y="1499681"/>
                    <a:pt x="1824872" y="1500000"/>
                  </a:cubicBezTo>
                  <a:cubicBezTo>
                    <a:pt x="1824762" y="1500313"/>
                    <a:pt x="1824584" y="1500608"/>
                    <a:pt x="1824345" y="1500847"/>
                  </a:cubicBezTo>
                  <a:cubicBezTo>
                    <a:pt x="1824111" y="1501086"/>
                    <a:pt x="1823830" y="1501270"/>
                    <a:pt x="1823511" y="1501387"/>
                  </a:cubicBezTo>
                  <a:cubicBezTo>
                    <a:pt x="1823198" y="1501503"/>
                    <a:pt x="1822860" y="1501552"/>
                    <a:pt x="1822523" y="1501522"/>
                  </a:cubicBezTo>
                  <a:close/>
                  <a:moveTo>
                    <a:pt x="4601" y="1496921"/>
                  </a:moveTo>
                  <a:lnTo>
                    <a:pt x="1820315" y="1496921"/>
                  </a:lnTo>
                  <a:lnTo>
                    <a:pt x="1820315" y="69746"/>
                  </a:lnTo>
                  <a:cubicBezTo>
                    <a:pt x="1820302" y="52416"/>
                    <a:pt x="1813414" y="35805"/>
                    <a:pt x="1801170" y="23549"/>
                  </a:cubicBezTo>
                  <a:cubicBezTo>
                    <a:pt x="1788920" y="11287"/>
                    <a:pt x="1772315" y="4386"/>
                    <a:pt x="1754986" y="4355"/>
                  </a:cubicBezTo>
                  <a:lnTo>
                    <a:pt x="69991" y="4355"/>
                  </a:lnTo>
                  <a:cubicBezTo>
                    <a:pt x="52656" y="4374"/>
                    <a:pt x="36032" y="11268"/>
                    <a:pt x="23770" y="23525"/>
                  </a:cubicBezTo>
                  <a:cubicBezTo>
                    <a:pt x="11514" y="35787"/>
                    <a:pt x="4619" y="52410"/>
                    <a:pt x="4601" y="69746"/>
                  </a:cubicBezTo>
                  <a:lnTo>
                    <a:pt x="4601" y="1496921"/>
                  </a:lnTo>
                  <a:close/>
                </a:path>
              </a:pathLst>
            </a:custGeom>
            <a:solidFill>
              <a:srgbClr val="0E0E0E"/>
            </a:solidFill>
            <a:ln w="6134" cap="flat">
              <a:noFill/>
              <a:prstDash val="solid"/>
              <a:miter/>
            </a:ln>
          </p:spPr>
          <p:txBody>
            <a:bodyPr rtlCol="0" anchor="ctr"/>
            <a:lstStyle/>
            <a:p>
              <a:endParaRPr lang="en-AU"/>
            </a:p>
          </p:txBody>
        </p:sp>
        <p:sp>
          <p:nvSpPr>
            <p:cNvPr id="662" name="Freeform: Shape 661">
              <a:extLst>
                <a:ext uri="{FF2B5EF4-FFF2-40B4-BE49-F238E27FC236}">
                  <a16:creationId xmlns:a16="http://schemas.microsoft.com/office/drawing/2014/main" id="{CCECE77A-E779-4F01-B640-713EACFC80C1}"/>
                </a:ext>
              </a:extLst>
            </p:cNvPr>
            <p:cNvSpPr/>
            <p:nvPr/>
          </p:nvSpPr>
          <p:spPr>
            <a:xfrm>
              <a:off x="4562856" y="3908446"/>
              <a:ext cx="1820007" cy="114096"/>
            </a:xfrm>
            <a:custGeom>
              <a:avLst/>
              <a:gdLst>
                <a:gd name="connsiteX0" fmla="*/ 1752348 w 1820007"/>
                <a:gd name="connsiteY0" fmla="*/ 0 h 114096"/>
                <a:gd name="connsiteX1" fmla="*/ 67476 w 1820007"/>
                <a:gd name="connsiteY1" fmla="*/ 0 h 114096"/>
                <a:gd name="connsiteX2" fmla="*/ 19764 w 1820007"/>
                <a:gd name="connsiteY2" fmla="*/ 19765 h 114096"/>
                <a:gd name="connsiteX3" fmla="*/ 0 w 1820007"/>
                <a:gd name="connsiteY3" fmla="*/ 67476 h 114096"/>
                <a:gd name="connsiteX4" fmla="*/ 0 w 1820007"/>
                <a:gd name="connsiteY4" fmla="*/ 114096 h 114096"/>
                <a:gd name="connsiteX5" fmla="*/ 1820008 w 1820007"/>
                <a:gd name="connsiteY5" fmla="*/ 114096 h 114096"/>
                <a:gd name="connsiteX6" fmla="*/ 1820008 w 1820007"/>
                <a:gd name="connsiteY6" fmla="*/ 67476 h 114096"/>
                <a:gd name="connsiteX7" fmla="*/ 1814855 w 1820007"/>
                <a:gd name="connsiteY7" fmla="*/ 41608 h 114096"/>
                <a:gd name="connsiteX8" fmla="*/ 1800182 w 1820007"/>
                <a:gd name="connsiteY8" fmla="*/ 19697 h 114096"/>
                <a:gd name="connsiteX9" fmla="*/ 1778228 w 1820007"/>
                <a:gd name="connsiteY9" fmla="*/ 5086 h 114096"/>
                <a:gd name="connsiteX10" fmla="*/ 1752348 w 1820007"/>
                <a:gd name="connsiteY10" fmla="*/ 0 h 11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14096">
                  <a:moveTo>
                    <a:pt x="1752348" y="0"/>
                  </a:moveTo>
                  <a:lnTo>
                    <a:pt x="67476" y="0"/>
                  </a:lnTo>
                  <a:cubicBezTo>
                    <a:pt x="49583" y="0"/>
                    <a:pt x="32419" y="7110"/>
                    <a:pt x="19764" y="19765"/>
                  </a:cubicBezTo>
                  <a:cubicBezTo>
                    <a:pt x="7109" y="32420"/>
                    <a:pt x="0" y="49583"/>
                    <a:pt x="0" y="67476"/>
                  </a:cubicBezTo>
                  <a:lnTo>
                    <a:pt x="0" y="114096"/>
                  </a:lnTo>
                  <a:lnTo>
                    <a:pt x="1820008" y="114096"/>
                  </a:lnTo>
                  <a:lnTo>
                    <a:pt x="1820008" y="67476"/>
                  </a:lnTo>
                  <a:cubicBezTo>
                    <a:pt x="1820008" y="58600"/>
                    <a:pt x="1818253" y="49810"/>
                    <a:pt x="1814855" y="41608"/>
                  </a:cubicBezTo>
                  <a:cubicBezTo>
                    <a:pt x="1811451" y="33413"/>
                    <a:pt x="1806464" y="25966"/>
                    <a:pt x="1800182" y="19697"/>
                  </a:cubicBezTo>
                  <a:cubicBezTo>
                    <a:pt x="1793895" y="13428"/>
                    <a:pt x="1786435" y="8465"/>
                    <a:pt x="1778228" y="5086"/>
                  </a:cubicBezTo>
                  <a:cubicBezTo>
                    <a:pt x="1770021" y="1706"/>
                    <a:pt x="1761224" y="-24"/>
                    <a:pt x="1752348" y="0"/>
                  </a:cubicBezTo>
                  <a:close/>
                </a:path>
              </a:pathLst>
            </a:custGeom>
            <a:solidFill>
              <a:srgbClr val="A6A6A6"/>
            </a:solidFill>
            <a:ln w="6134" cap="flat">
              <a:noFill/>
              <a:prstDash val="solid"/>
              <a:miter/>
            </a:ln>
          </p:spPr>
          <p:txBody>
            <a:bodyPr rtlCol="0" anchor="ctr"/>
            <a:lstStyle/>
            <a:p>
              <a:endParaRPr lang="en-AU"/>
            </a:p>
          </p:txBody>
        </p:sp>
        <p:sp>
          <p:nvSpPr>
            <p:cNvPr id="663" name="Freeform: Shape 662">
              <a:extLst>
                <a:ext uri="{FF2B5EF4-FFF2-40B4-BE49-F238E27FC236}">
                  <a16:creationId xmlns:a16="http://schemas.microsoft.com/office/drawing/2014/main" id="{0ECD2FC3-5EEF-4400-B82B-CF8007CFD0C0}"/>
                </a:ext>
              </a:extLst>
            </p:cNvPr>
            <p:cNvSpPr/>
            <p:nvPr/>
          </p:nvSpPr>
          <p:spPr>
            <a:xfrm>
              <a:off x="4560341" y="3906115"/>
              <a:ext cx="1824977" cy="118948"/>
            </a:xfrm>
            <a:custGeom>
              <a:avLst/>
              <a:gdLst>
                <a:gd name="connsiteX0" fmla="*/ 1822523 w 1824977"/>
                <a:gd name="connsiteY0" fmla="*/ 118941 h 118948"/>
                <a:gd name="connsiteX1" fmla="*/ 2331 w 1824977"/>
                <a:gd name="connsiteY1" fmla="*/ 118941 h 118948"/>
                <a:gd name="connsiteX2" fmla="*/ 687 w 1824977"/>
                <a:gd name="connsiteY2" fmla="*/ 118261 h 118948"/>
                <a:gd name="connsiteX3" fmla="*/ 0 w 1824977"/>
                <a:gd name="connsiteY3" fmla="*/ 116610 h 118948"/>
                <a:gd name="connsiteX4" fmla="*/ 0 w 1824977"/>
                <a:gd name="connsiteY4" fmla="*/ 69991 h 118948"/>
                <a:gd name="connsiteX5" fmla="*/ 20519 w 1824977"/>
                <a:gd name="connsiteY5" fmla="*/ 20519 h 118948"/>
                <a:gd name="connsiteX6" fmla="*/ 69991 w 1824977"/>
                <a:gd name="connsiteY6" fmla="*/ 0 h 118948"/>
                <a:gd name="connsiteX7" fmla="*/ 1754863 w 1824977"/>
                <a:gd name="connsiteY7" fmla="*/ 0 h 118948"/>
                <a:gd name="connsiteX8" fmla="*/ 1781675 w 1824977"/>
                <a:gd name="connsiteY8" fmla="*/ 5306 h 118948"/>
                <a:gd name="connsiteX9" fmla="*/ 1804415 w 1824977"/>
                <a:gd name="connsiteY9" fmla="*/ 20476 h 118948"/>
                <a:gd name="connsiteX10" fmla="*/ 1819621 w 1824977"/>
                <a:gd name="connsiteY10" fmla="*/ 43184 h 118948"/>
                <a:gd name="connsiteX11" fmla="*/ 1824976 w 1824977"/>
                <a:gd name="connsiteY11" fmla="*/ 69991 h 118948"/>
                <a:gd name="connsiteX12" fmla="*/ 1824976 w 1824977"/>
                <a:gd name="connsiteY12" fmla="*/ 116610 h 118948"/>
                <a:gd name="connsiteX13" fmla="*/ 1824811 w 1824977"/>
                <a:gd name="connsiteY13" fmla="*/ 117543 h 118948"/>
                <a:gd name="connsiteX14" fmla="*/ 1824271 w 1824977"/>
                <a:gd name="connsiteY14" fmla="*/ 118328 h 118948"/>
                <a:gd name="connsiteX15" fmla="*/ 1823467 w 1824977"/>
                <a:gd name="connsiteY15" fmla="*/ 118819 h 118948"/>
                <a:gd name="connsiteX16" fmla="*/ 1822523 w 1824977"/>
                <a:gd name="connsiteY16" fmla="*/ 118941 h 118948"/>
                <a:gd name="connsiteX17" fmla="*/ 4601 w 1824977"/>
                <a:gd name="connsiteY17" fmla="*/ 114341 h 118948"/>
                <a:gd name="connsiteX18" fmla="*/ 1820315 w 1824977"/>
                <a:gd name="connsiteY18" fmla="*/ 114341 h 118948"/>
                <a:gd name="connsiteX19" fmla="*/ 1820315 w 1824977"/>
                <a:gd name="connsiteY19" fmla="*/ 69991 h 118948"/>
                <a:gd name="connsiteX20" fmla="*/ 1801170 w 1824977"/>
                <a:gd name="connsiteY20" fmla="*/ 23794 h 118948"/>
                <a:gd name="connsiteX21" fmla="*/ 1754986 w 1824977"/>
                <a:gd name="connsiteY21" fmla="*/ 4601 h 118948"/>
                <a:gd name="connsiteX22" fmla="*/ 69991 w 1824977"/>
                <a:gd name="connsiteY22" fmla="*/ 4601 h 118948"/>
                <a:gd name="connsiteX23" fmla="*/ 23770 w 1824977"/>
                <a:gd name="connsiteY23" fmla="*/ 23770 h 118948"/>
                <a:gd name="connsiteX24" fmla="*/ 4601 w 1824977"/>
                <a:gd name="connsiteY24" fmla="*/ 69991 h 118948"/>
                <a:gd name="connsiteX25" fmla="*/ 4601 w 1824977"/>
                <a:gd name="connsiteY25" fmla="*/ 114341 h 11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24977" h="118948">
                  <a:moveTo>
                    <a:pt x="1822523" y="118941"/>
                  </a:moveTo>
                  <a:lnTo>
                    <a:pt x="2331" y="118941"/>
                  </a:lnTo>
                  <a:cubicBezTo>
                    <a:pt x="1711" y="118941"/>
                    <a:pt x="1123" y="118696"/>
                    <a:pt x="687" y="118261"/>
                  </a:cubicBezTo>
                  <a:cubicBezTo>
                    <a:pt x="245" y="117819"/>
                    <a:pt x="0" y="117230"/>
                    <a:pt x="0" y="116610"/>
                  </a:cubicBezTo>
                  <a:lnTo>
                    <a:pt x="0" y="69991"/>
                  </a:lnTo>
                  <a:cubicBezTo>
                    <a:pt x="18" y="51435"/>
                    <a:pt x="7398" y="33639"/>
                    <a:pt x="20519" y="20519"/>
                  </a:cubicBezTo>
                  <a:cubicBezTo>
                    <a:pt x="33640" y="7398"/>
                    <a:pt x="51435" y="18"/>
                    <a:pt x="69991" y="0"/>
                  </a:cubicBezTo>
                  <a:lnTo>
                    <a:pt x="1754863" y="0"/>
                  </a:lnTo>
                  <a:cubicBezTo>
                    <a:pt x="1764064" y="-6"/>
                    <a:pt x="1773173" y="1797"/>
                    <a:pt x="1781675" y="5306"/>
                  </a:cubicBezTo>
                  <a:cubicBezTo>
                    <a:pt x="1790177" y="8821"/>
                    <a:pt x="1797906" y="13973"/>
                    <a:pt x="1804415" y="20476"/>
                  </a:cubicBezTo>
                  <a:cubicBezTo>
                    <a:pt x="1810929" y="26972"/>
                    <a:pt x="1816094" y="34689"/>
                    <a:pt x="1819621" y="43184"/>
                  </a:cubicBezTo>
                  <a:cubicBezTo>
                    <a:pt x="1823148" y="51686"/>
                    <a:pt x="1824970" y="60789"/>
                    <a:pt x="1824976" y="69991"/>
                  </a:cubicBezTo>
                  <a:lnTo>
                    <a:pt x="1824976" y="116610"/>
                  </a:lnTo>
                  <a:cubicBezTo>
                    <a:pt x="1824989" y="116929"/>
                    <a:pt x="1824927" y="117248"/>
                    <a:pt x="1824811" y="117543"/>
                  </a:cubicBezTo>
                  <a:cubicBezTo>
                    <a:pt x="1824688" y="117837"/>
                    <a:pt x="1824504" y="118107"/>
                    <a:pt x="1824271" y="118328"/>
                  </a:cubicBezTo>
                  <a:cubicBezTo>
                    <a:pt x="1824044" y="118543"/>
                    <a:pt x="1823768" y="118714"/>
                    <a:pt x="1823467" y="118819"/>
                  </a:cubicBezTo>
                  <a:cubicBezTo>
                    <a:pt x="1823161" y="118923"/>
                    <a:pt x="1822842" y="118966"/>
                    <a:pt x="1822523" y="118941"/>
                  </a:cubicBezTo>
                  <a:close/>
                  <a:moveTo>
                    <a:pt x="4601" y="114341"/>
                  </a:moveTo>
                  <a:lnTo>
                    <a:pt x="1820315" y="114341"/>
                  </a:lnTo>
                  <a:lnTo>
                    <a:pt x="1820315" y="69991"/>
                  </a:lnTo>
                  <a:cubicBezTo>
                    <a:pt x="1820302" y="52662"/>
                    <a:pt x="1813414" y="36050"/>
                    <a:pt x="1801170" y="23794"/>
                  </a:cubicBezTo>
                  <a:cubicBezTo>
                    <a:pt x="1788920" y="11532"/>
                    <a:pt x="1772315" y="4631"/>
                    <a:pt x="1754986" y="4601"/>
                  </a:cubicBezTo>
                  <a:lnTo>
                    <a:pt x="69991" y="4601"/>
                  </a:lnTo>
                  <a:cubicBezTo>
                    <a:pt x="52656" y="4619"/>
                    <a:pt x="36032" y="11514"/>
                    <a:pt x="23770" y="23770"/>
                  </a:cubicBezTo>
                  <a:cubicBezTo>
                    <a:pt x="11514" y="36032"/>
                    <a:pt x="4619" y="52656"/>
                    <a:pt x="4601" y="69991"/>
                  </a:cubicBezTo>
                  <a:lnTo>
                    <a:pt x="4601" y="114341"/>
                  </a:lnTo>
                  <a:close/>
                </a:path>
              </a:pathLst>
            </a:custGeom>
            <a:solidFill>
              <a:srgbClr val="0E0E0E"/>
            </a:solidFill>
            <a:ln w="6134" cap="flat">
              <a:noFill/>
              <a:prstDash val="solid"/>
              <a:miter/>
            </a:ln>
          </p:spPr>
          <p:txBody>
            <a:bodyPr rtlCol="0" anchor="ctr"/>
            <a:lstStyle/>
            <a:p>
              <a:endParaRPr lang="en-AU"/>
            </a:p>
          </p:txBody>
        </p:sp>
        <p:sp>
          <p:nvSpPr>
            <p:cNvPr id="664" name="Freeform: Shape 663">
              <a:extLst>
                <a:ext uri="{FF2B5EF4-FFF2-40B4-BE49-F238E27FC236}">
                  <a16:creationId xmlns:a16="http://schemas.microsoft.com/office/drawing/2014/main" id="{3CECF79C-62DA-4D27-BDC8-9497DC6E0448}"/>
                </a:ext>
              </a:extLst>
            </p:cNvPr>
            <p:cNvSpPr/>
            <p:nvPr/>
          </p:nvSpPr>
          <p:spPr>
            <a:xfrm>
              <a:off x="4625057" y="3951446"/>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05555"/>
            </a:solidFill>
            <a:ln w="6134" cap="flat">
              <a:noFill/>
              <a:prstDash val="solid"/>
              <a:miter/>
            </a:ln>
          </p:spPr>
          <p:txBody>
            <a:bodyPr rtlCol="0" anchor="ctr"/>
            <a:lstStyle/>
            <a:p>
              <a:endParaRPr lang="en-AU"/>
            </a:p>
          </p:txBody>
        </p:sp>
        <p:sp>
          <p:nvSpPr>
            <p:cNvPr id="665" name="Freeform: Shape 664">
              <a:extLst>
                <a:ext uri="{FF2B5EF4-FFF2-40B4-BE49-F238E27FC236}">
                  <a16:creationId xmlns:a16="http://schemas.microsoft.com/office/drawing/2014/main" id="{CF196E46-9B8D-41DD-888F-52734B045548}"/>
                </a:ext>
              </a:extLst>
            </p:cNvPr>
            <p:cNvSpPr/>
            <p:nvPr/>
          </p:nvSpPr>
          <p:spPr>
            <a:xfrm>
              <a:off x="4622726" y="3949116"/>
              <a:ext cx="32878" cy="32879"/>
            </a:xfrm>
            <a:custGeom>
              <a:avLst/>
              <a:gdLst>
                <a:gd name="connsiteX0" fmla="*/ 16439 w 32878"/>
                <a:gd name="connsiteY0" fmla="*/ 32879 h 32879"/>
                <a:gd name="connsiteX1" fmla="*/ 7299 w 32878"/>
                <a:gd name="connsiteY1" fmla="*/ 30106 h 32879"/>
                <a:gd name="connsiteX2" fmla="*/ 1245 w 32878"/>
                <a:gd name="connsiteY2" fmla="*/ 22715 h 32879"/>
                <a:gd name="connsiteX3" fmla="*/ 319 w 32878"/>
                <a:gd name="connsiteY3" fmla="*/ 13213 h 32879"/>
                <a:gd name="connsiteX4" fmla="*/ 4840 w 32878"/>
                <a:gd name="connsiteY4" fmla="*/ 4791 h 32879"/>
                <a:gd name="connsiteX5" fmla="*/ 13268 w 32878"/>
                <a:gd name="connsiteY5" fmla="*/ 307 h 32879"/>
                <a:gd name="connsiteX6" fmla="*/ 22776 w 32878"/>
                <a:gd name="connsiteY6" fmla="*/ 1270 h 32879"/>
                <a:gd name="connsiteX7" fmla="*/ 30137 w 32878"/>
                <a:gd name="connsiteY7" fmla="*/ 7348 h 32879"/>
                <a:gd name="connsiteX8" fmla="*/ 32879 w 32878"/>
                <a:gd name="connsiteY8" fmla="*/ 16501 h 32879"/>
                <a:gd name="connsiteX9" fmla="*/ 28045 w 32878"/>
                <a:gd name="connsiteY9" fmla="*/ 28088 h 32879"/>
                <a:gd name="connsiteX10" fmla="*/ 16439 w 32878"/>
                <a:gd name="connsiteY10" fmla="*/ 32879 h 32879"/>
                <a:gd name="connsiteX11" fmla="*/ 16439 w 32878"/>
                <a:gd name="connsiteY11" fmla="*/ 4662 h 32879"/>
                <a:gd name="connsiteX12" fmla="*/ 9864 w 32878"/>
                <a:gd name="connsiteY12" fmla="*/ 6655 h 32879"/>
                <a:gd name="connsiteX13" fmla="*/ 5502 w 32878"/>
                <a:gd name="connsiteY13" fmla="*/ 11974 h 32879"/>
                <a:gd name="connsiteX14" fmla="*/ 4827 w 32878"/>
                <a:gd name="connsiteY14" fmla="*/ 18813 h 32879"/>
                <a:gd name="connsiteX15" fmla="*/ 8066 w 32878"/>
                <a:gd name="connsiteY15" fmla="*/ 24874 h 32879"/>
                <a:gd name="connsiteX16" fmla="*/ 14133 w 32878"/>
                <a:gd name="connsiteY16" fmla="*/ 28113 h 32879"/>
                <a:gd name="connsiteX17" fmla="*/ 20972 w 32878"/>
                <a:gd name="connsiteY17" fmla="*/ 27438 h 32879"/>
                <a:gd name="connsiteX18" fmla="*/ 26285 w 32878"/>
                <a:gd name="connsiteY18" fmla="*/ 23077 h 32879"/>
                <a:gd name="connsiteX19" fmla="*/ 28278 w 32878"/>
                <a:gd name="connsiteY19" fmla="*/ 16501 h 32879"/>
                <a:gd name="connsiteX20" fmla="*/ 27395 w 32878"/>
                <a:gd name="connsiteY20" fmla="*/ 11961 h 32879"/>
                <a:gd name="connsiteX21" fmla="*/ 24831 w 32878"/>
                <a:gd name="connsiteY21" fmla="*/ 8109 h 32879"/>
                <a:gd name="connsiteX22" fmla="*/ 20979 w 32878"/>
                <a:gd name="connsiteY22" fmla="*/ 5545 h 32879"/>
                <a:gd name="connsiteX23" fmla="*/ 16439 w 32878"/>
                <a:gd name="connsiteY23" fmla="*/ 4662 h 3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78" h="32879">
                  <a:moveTo>
                    <a:pt x="16439" y="32879"/>
                  </a:moveTo>
                  <a:cubicBezTo>
                    <a:pt x="13188" y="32879"/>
                    <a:pt x="10005" y="31916"/>
                    <a:pt x="7299" y="30106"/>
                  </a:cubicBezTo>
                  <a:cubicBezTo>
                    <a:pt x="4594" y="28297"/>
                    <a:pt x="2490" y="25727"/>
                    <a:pt x="1245" y="22715"/>
                  </a:cubicBezTo>
                  <a:cubicBezTo>
                    <a:pt x="6" y="19709"/>
                    <a:pt x="-319" y="16403"/>
                    <a:pt x="319" y="13213"/>
                  </a:cubicBezTo>
                  <a:cubicBezTo>
                    <a:pt x="963" y="10017"/>
                    <a:pt x="2533" y="7091"/>
                    <a:pt x="4840" y="4791"/>
                  </a:cubicBezTo>
                  <a:cubicBezTo>
                    <a:pt x="7140" y="2497"/>
                    <a:pt x="10078" y="938"/>
                    <a:pt x="13268" y="307"/>
                  </a:cubicBezTo>
                  <a:cubicBezTo>
                    <a:pt x="16464" y="-319"/>
                    <a:pt x="19770" y="18"/>
                    <a:pt x="22776" y="1270"/>
                  </a:cubicBezTo>
                  <a:cubicBezTo>
                    <a:pt x="25776" y="2521"/>
                    <a:pt x="28340" y="4637"/>
                    <a:pt x="30137" y="7348"/>
                  </a:cubicBezTo>
                  <a:cubicBezTo>
                    <a:pt x="31940" y="10060"/>
                    <a:pt x="32891" y="13250"/>
                    <a:pt x="32879" y="16501"/>
                  </a:cubicBezTo>
                  <a:cubicBezTo>
                    <a:pt x="32867" y="20850"/>
                    <a:pt x="31124" y="25015"/>
                    <a:pt x="28045" y="28088"/>
                  </a:cubicBezTo>
                  <a:cubicBezTo>
                    <a:pt x="24960" y="31155"/>
                    <a:pt x="20788" y="32879"/>
                    <a:pt x="16439" y="32879"/>
                  </a:cubicBezTo>
                  <a:close/>
                  <a:moveTo>
                    <a:pt x="16439" y="4662"/>
                  </a:moveTo>
                  <a:cubicBezTo>
                    <a:pt x="14096" y="4662"/>
                    <a:pt x="11808" y="5355"/>
                    <a:pt x="9864" y="6655"/>
                  </a:cubicBezTo>
                  <a:cubicBezTo>
                    <a:pt x="7919" y="7956"/>
                    <a:pt x="6398" y="9808"/>
                    <a:pt x="5502" y="11974"/>
                  </a:cubicBezTo>
                  <a:cubicBezTo>
                    <a:pt x="4606" y="14133"/>
                    <a:pt x="4373" y="16513"/>
                    <a:pt x="4827" y="18813"/>
                  </a:cubicBezTo>
                  <a:cubicBezTo>
                    <a:pt x="5287" y="21108"/>
                    <a:pt x="6416" y="23218"/>
                    <a:pt x="8066" y="24874"/>
                  </a:cubicBezTo>
                  <a:cubicBezTo>
                    <a:pt x="9722" y="26530"/>
                    <a:pt x="11833" y="27659"/>
                    <a:pt x="14133" y="28113"/>
                  </a:cubicBezTo>
                  <a:cubicBezTo>
                    <a:pt x="16427" y="28567"/>
                    <a:pt x="18807" y="28334"/>
                    <a:pt x="20972" y="27438"/>
                  </a:cubicBezTo>
                  <a:cubicBezTo>
                    <a:pt x="23132" y="26542"/>
                    <a:pt x="24984" y="25027"/>
                    <a:pt x="26285" y="23077"/>
                  </a:cubicBezTo>
                  <a:cubicBezTo>
                    <a:pt x="27585" y="21132"/>
                    <a:pt x="28278" y="18844"/>
                    <a:pt x="28278" y="16501"/>
                  </a:cubicBezTo>
                  <a:cubicBezTo>
                    <a:pt x="28284" y="14943"/>
                    <a:pt x="27984" y="13403"/>
                    <a:pt x="27395" y="11961"/>
                  </a:cubicBezTo>
                  <a:cubicBezTo>
                    <a:pt x="26800" y="10520"/>
                    <a:pt x="25929" y="9213"/>
                    <a:pt x="24831" y="8109"/>
                  </a:cubicBezTo>
                  <a:cubicBezTo>
                    <a:pt x="23727" y="7011"/>
                    <a:pt x="22420" y="6140"/>
                    <a:pt x="20979" y="5545"/>
                  </a:cubicBezTo>
                  <a:cubicBezTo>
                    <a:pt x="19543" y="4956"/>
                    <a:pt x="17997" y="4656"/>
                    <a:pt x="16439" y="4662"/>
                  </a:cubicBezTo>
                  <a:close/>
                </a:path>
              </a:pathLst>
            </a:custGeom>
            <a:solidFill>
              <a:srgbClr val="0E0E0E"/>
            </a:solidFill>
            <a:ln w="6134" cap="flat">
              <a:noFill/>
              <a:prstDash val="solid"/>
              <a:miter/>
            </a:ln>
          </p:spPr>
          <p:txBody>
            <a:bodyPr rtlCol="0" anchor="ctr"/>
            <a:lstStyle/>
            <a:p>
              <a:endParaRPr lang="en-AU"/>
            </a:p>
          </p:txBody>
        </p:sp>
        <p:sp>
          <p:nvSpPr>
            <p:cNvPr id="666" name="Freeform: Shape 665">
              <a:extLst>
                <a:ext uri="{FF2B5EF4-FFF2-40B4-BE49-F238E27FC236}">
                  <a16:creationId xmlns:a16="http://schemas.microsoft.com/office/drawing/2014/main" id="{24C623E0-DBF1-477C-BC1A-A8CF9A8E0D91}"/>
                </a:ext>
              </a:extLst>
            </p:cNvPr>
            <p:cNvSpPr/>
            <p:nvPr/>
          </p:nvSpPr>
          <p:spPr>
            <a:xfrm>
              <a:off x="4678056" y="3951446"/>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BB881"/>
            </a:solidFill>
            <a:ln w="6134" cap="flat">
              <a:noFill/>
              <a:prstDash val="solid"/>
              <a:miter/>
            </a:ln>
          </p:spPr>
          <p:txBody>
            <a:bodyPr rtlCol="0" anchor="ctr"/>
            <a:lstStyle/>
            <a:p>
              <a:endParaRPr lang="en-AU"/>
            </a:p>
          </p:txBody>
        </p:sp>
        <p:sp>
          <p:nvSpPr>
            <p:cNvPr id="667" name="Freeform: Shape 666">
              <a:extLst>
                <a:ext uri="{FF2B5EF4-FFF2-40B4-BE49-F238E27FC236}">
                  <a16:creationId xmlns:a16="http://schemas.microsoft.com/office/drawing/2014/main" id="{E47EEBE2-1FF7-4FCE-A2FD-A14682F7D5B3}"/>
                </a:ext>
              </a:extLst>
            </p:cNvPr>
            <p:cNvSpPr/>
            <p:nvPr/>
          </p:nvSpPr>
          <p:spPr>
            <a:xfrm>
              <a:off x="4675787" y="3949116"/>
              <a:ext cx="32878" cy="32879"/>
            </a:xfrm>
            <a:custGeom>
              <a:avLst/>
              <a:gdLst>
                <a:gd name="connsiteX0" fmla="*/ 16501 w 32878"/>
                <a:gd name="connsiteY0" fmla="*/ 32879 h 32879"/>
                <a:gd name="connsiteX1" fmla="*/ 7342 w 32878"/>
                <a:gd name="connsiteY1" fmla="*/ 30137 h 32879"/>
                <a:gd name="connsiteX2" fmla="*/ 1263 w 32878"/>
                <a:gd name="connsiteY2" fmla="*/ 22757 h 32879"/>
                <a:gd name="connsiteX3" fmla="*/ 312 w 32878"/>
                <a:gd name="connsiteY3" fmla="*/ 13250 h 32879"/>
                <a:gd name="connsiteX4" fmla="*/ 4815 w 32878"/>
                <a:gd name="connsiteY4" fmla="*/ 4815 h 32879"/>
                <a:gd name="connsiteX5" fmla="*/ 13249 w 32878"/>
                <a:gd name="connsiteY5" fmla="*/ 313 h 32879"/>
                <a:gd name="connsiteX6" fmla="*/ 22757 w 32878"/>
                <a:gd name="connsiteY6" fmla="*/ 1263 h 32879"/>
                <a:gd name="connsiteX7" fmla="*/ 30137 w 32878"/>
                <a:gd name="connsiteY7" fmla="*/ 7342 h 32879"/>
                <a:gd name="connsiteX8" fmla="*/ 32879 w 32878"/>
                <a:gd name="connsiteY8" fmla="*/ 16500 h 32879"/>
                <a:gd name="connsiteX9" fmla="*/ 28063 w 32878"/>
                <a:gd name="connsiteY9" fmla="*/ 28063 h 32879"/>
                <a:gd name="connsiteX10" fmla="*/ 16501 w 32878"/>
                <a:gd name="connsiteY10" fmla="*/ 32879 h 32879"/>
                <a:gd name="connsiteX11" fmla="*/ 16501 w 32878"/>
                <a:gd name="connsiteY11" fmla="*/ 4662 h 32879"/>
                <a:gd name="connsiteX12" fmla="*/ 9906 w 32878"/>
                <a:gd name="connsiteY12" fmla="*/ 6625 h 32879"/>
                <a:gd name="connsiteX13" fmla="*/ 5520 w 32878"/>
                <a:gd name="connsiteY13" fmla="*/ 11925 h 32879"/>
                <a:gd name="connsiteX14" fmla="*/ 4821 w 32878"/>
                <a:gd name="connsiteY14" fmla="*/ 18770 h 32879"/>
                <a:gd name="connsiteX15" fmla="*/ 8048 w 32878"/>
                <a:gd name="connsiteY15" fmla="*/ 24849 h 32879"/>
                <a:gd name="connsiteX16" fmla="*/ 14108 w 32878"/>
                <a:gd name="connsiteY16" fmla="*/ 28106 h 32879"/>
                <a:gd name="connsiteX17" fmla="*/ 20954 w 32878"/>
                <a:gd name="connsiteY17" fmla="*/ 27444 h 32879"/>
                <a:gd name="connsiteX18" fmla="*/ 26278 w 32878"/>
                <a:gd name="connsiteY18" fmla="*/ 23082 h 32879"/>
                <a:gd name="connsiteX19" fmla="*/ 28278 w 32878"/>
                <a:gd name="connsiteY19" fmla="*/ 16500 h 32879"/>
                <a:gd name="connsiteX20" fmla="*/ 27401 w 32878"/>
                <a:gd name="connsiteY20" fmla="*/ 11974 h 32879"/>
                <a:gd name="connsiteX21" fmla="*/ 24849 w 32878"/>
                <a:gd name="connsiteY21" fmla="*/ 8134 h 32879"/>
                <a:gd name="connsiteX22" fmla="*/ 21021 w 32878"/>
                <a:gd name="connsiteY22" fmla="*/ 5563 h 32879"/>
                <a:gd name="connsiteX23" fmla="*/ 16501 w 32878"/>
                <a:gd name="connsiteY23" fmla="*/ 4662 h 3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78" h="32879">
                  <a:moveTo>
                    <a:pt x="16501" y="32879"/>
                  </a:moveTo>
                  <a:cubicBezTo>
                    <a:pt x="13243" y="32891"/>
                    <a:pt x="10060" y="31934"/>
                    <a:pt x="7342" y="30137"/>
                  </a:cubicBezTo>
                  <a:cubicBezTo>
                    <a:pt x="4631" y="28333"/>
                    <a:pt x="2515" y="25763"/>
                    <a:pt x="1263" y="22757"/>
                  </a:cubicBezTo>
                  <a:cubicBezTo>
                    <a:pt x="12" y="19752"/>
                    <a:pt x="-319" y="16439"/>
                    <a:pt x="312" y="13250"/>
                  </a:cubicBezTo>
                  <a:cubicBezTo>
                    <a:pt x="944" y="10054"/>
                    <a:pt x="2515" y="7115"/>
                    <a:pt x="4815" y="4815"/>
                  </a:cubicBezTo>
                  <a:cubicBezTo>
                    <a:pt x="7115" y="2515"/>
                    <a:pt x="10054" y="944"/>
                    <a:pt x="13249" y="313"/>
                  </a:cubicBezTo>
                  <a:cubicBezTo>
                    <a:pt x="16445" y="-319"/>
                    <a:pt x="19752" y="12"/>
                    <a:pt x="22757" y="1263"/>
                  </a:cubicBezTo>
                  <a:cubicBezTo>
                    <a:pt x="25763" y="2515"/>
                    <a:pt x="28333" y="4631"/>
                    <a:pt x="30137" y="7342"/>
                  </a:cubicBezTo>
                  <a:cubicBezTo>
                    <a:pt x="31934" y="10060"/>
                    <a:pt x="32891" y="13243"/>
                    <a:pt x="32879" y="16500"/>
                  </a:cubicBezTo>
                  <a:cubicBezTo>
                    <a:pt x="32860" y="20837"/>
                    <a:pt x="31130" y="24996"/>
                    <a:pt x="28063" y="28063"/>
                  </a:cubicBezTo>
                  <a:cubicBezTo>
                    <a:pt x="24996" y="31130"/>
                    <a:pt x="20837" y="32860"/>
                    <a:pt x="16501" y="32879"/>
                  </a:cubicBezTo>
                  <a:close/>
                  <a:moveTo>
                    <a:pt x="16501" y="4662"/>
                  </a:moveTo>
                  <a:cubicBezTo>
                    <a:pt x="14157" y="4649"/>
                    <a:pt x="11863" y="5336"/>
                    <a:pt x="9906" y="6625"/>
                  </a:cubicBezTo>
                  <a:cubicBezTo>
                    <a:pt x="7949" y="7919"/>
                    <a:pt x="6428" y="9765"/>
                    <a:pt x="5520" y="11925"/>
                  </a:cubicBezTo>
                  <a:cubicBezTo>
                    <a:pt x="4612" y="14090"/>
                    <a:pt x="4373" y="16470"/>
                    <a:pt x="4821" y="18770"/>
                  </a:cubicBezTo>
                  <a:cubicBezTo>
                    <a:pt x="5269" y="21070"/>
                    <a:pt x="6391" y="23187"/>
                    <a:pt x="8048" y="24849"/>
                  </a:cubicBezTo>
                  <a:cubicBezTo>
                    <a:pt x="9698" y="26512"/>
                    <a:pt x="11808" y="27646"/>
                    <a:pt x="14108" y="28106"/>
                  </a:cubicBezTo>
                  <a:cubicBezTo>
                    <a:pt x="16408" y="28567"/>
                    <a:pt x="18788" y="28339"/>
                    <a:pt x="20954" y="27444"/>
                  </a:cubicBezTo>
                  <a:cubicBezTo>
                    <a:pt x="23125" y="26548"/>
                    <a:pt x="24978" y="25033"/>
                    <a:pt x="26278" y="23082"/>
                  </a:cubicBezTo>
                  <a:cubicBezTo>
                    <a:pt x="27585" y="21138"/>
                    <a:pt x="28278" y="18844"/>
                    <a:pt x="28278" y="16500"/>
                  </a:cubicBezTo>
                  <a:cubicBezTo>
                    <a:pt x="28284" y="14949"/>
                    <a:pt x="27990" y="13409"/>
                    <a:pt x="27401" y="11974"/>
                  </a:cubicBezTo>
                  <a:cubicBezTo>
                    <a:pt x="26812" y="10538"/>
                    <a:pt x="25947" y="9231"/>
                    <a:pt x="24849" y="8134"/>
                  </a:cubicBezTo>
                  <a:cubicBezTo>
                    <a:pt x="23757" y="7036"/>
                    <a:pt x="22457" y="6158"/>
                    <a:pt x="21021" y="5563"/>
                  </a:cubicBezTo>
                  <a:cubicBezTo>
                    <a:pt x="19592" y="4968"/>
                    <a:pt x="18052" y="4662"/>
                    <a:pt x="16501" y="4662"/>
                  </a:cubicBezTo>
                  <a:close/>
                </a:path>
              </a:pathLst>
            </a:custGeom>
            <a:solidFill>
              <a:srgbClr val="0E0E0E"/>
            </a:solidFill>
            <a:ln w="6134" cap="flat">
              <a:noFill/>
              <a:prstDash val="solid"/>
              <a:miter/>
            </a:ln>
          </p:spPr>
          <p:txBody>
            <a:bodyPr rtlCol="0" anchor="ctr"/>
            <a:lstStyle/>
            <a:p>
              <a:endParaRPr lang="en-AU"/>
            </a:p>
          </p:txBody>
        </p:sp>
        <p:sp>
          <p:nvSpPr>
            <p:cNvPr id="668" name="Freeform: Shape 667">
              <a:extLst>
                <a:ext uri="{FF2B5EF4-FFF2-40B4-BE49-F238E27FC236}">
                  <a16:creationId xmlns:a16="http://schemas.microsoft.com/office/drawing/2014/main" id="{D56B3883-1C2F-44DA-9CD8-0D09C7626D13}"/>
                </a:ext>
              </a:extLst>
            </p:cNvPr>
            <p:cNvSpPr/>
            <p:nvPr/>
          </p:nvSpPr>
          <p:spPr>
            <a:xfrm>
              <a:off x="4731055" y="3951446"/>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905" y="28217"/>
                    <a:pt x="28217" y="21899"/>
                    <a:pt x="28217" y="14109"/>
                  </a:cubicBezTo>
                  <a:cubicBezTo>
                    <a:pt x="28217" y="6318"/>
                    <a:pt x="21905" y="0"/>
                    <a:pt x="14109" y="0"/>
                  </a:cubicBezTo>
                  <a:cubicBezTo>
                    <a:pt x="6318" y="0"/>
                    <a:pt x="0" y="6318"/>
                    <a:pt x="0" y="14109"/>
                  </a:cubicBezTo>
                  <a:cubicBezTo>
                    <a:pt x="0" y="21899"/>
                    <a:pt x="6318" y="28217"/>
                    <a:pt x="14109" y="28217"/>
                  </a:cubicBezTo>
                  <a:close/>
                </a:path>
              </a:pathLst>
            </a:custGeom>
            <a:solidFill>
              <a:srgbClr val="3C8563"/>
            </a:solidFill>
            <a:ln w="6134" cap="flat">
              <a:noFill/>
              <a:prstDash val="solid"/>
              <a:miter/>
            </a:ln>
          </p:spPr>
          <p:txBody>
            <a:bodyPr rtlCol="0" anchor="ctr"/>
            <a:lstStyle/>
            <a:p>
              <a:endParaRPr lang="en-AU"/>
            </a:p>
          </p:txBody>
        </p:sp>
        <p:sp>
          <p:nvSpPr>
            <p:cNvPr id="669" name="Freeform: Shape 668">
              <a:extLst>
                <a:ext uri="{FF2B5EF4-FFF2-40B4-BE49-F238E27FC236}">
                  <a16:creationId xmlns:a16="http://schemas.microsoft.com/office/drawing/2014/main" id="{D9425585-DE67-4E57-9587-849B2D2DEBE4}"/>
                </a:ext>
              </a:extLst>
            </p:cNvPr>
            <p:cNvSpPr/>
            <p:nvPr/>
          </p:nvSpPr>
          <p:spPr>
            <a:xfrm>
              <a:off x="4728663" y="3949116"/>
              <a:ext cx="32878" cy="32879"/>
            </a:xfrm>
            <a:custGeom>
              <a:avLst/>
              <a:gdLst>
                <a:gd name="connsiteX0" fmla="*/ 16501 w 32878"/>
                <a:gd name="connsiteY0" fmla="*/ 32879 h 32879"/>
                <a:gd name="connsiteX1" fmla="*/ 7348 w 32878"/>
                <a:gd name="connsiteY1" fmla="*/ 30137 h 32879"/>
                <a:gd name="connsiteX2" fmla="*/ 1263 w 32878"/>
                <a:gd name="connsiteY2" fmla="*/ 22757 h 32879"/>
                <a:gd name="connsiteX3" fmla="*/ 312 w 32878"/>
                <a:gd name="connsiteY3" fmla="*/ 13250 h 32879"/>
                <a:gd name="connsiteX4" fmla="*/ 4815 w 32878"/>
                <a:gd name="connsiteY4" fmla="*/ 4815 h 32879"/>
                <a:gd name="connsiteX5" fmla="*/ 13249 w 32878"/>
                <a:gd name="connsiteY5" fmla="*/ 313 h 32879"/>
                <a:gd name="connsiteX6" fmla="*/ 22757 w 32878"/>
                <a:gd name="connsiteY6" fmla="*/ 1263 h 32879"/>
                <a:gd name="connsiteX7" fmla="*/ 30137 w 32878"/>
                <a:gd name="connsiteY7" fmla="*/ 7342 h 32879"/>
                <a:gd name="connsiteX8" fmla="*/ 32879 w 32878"/>
                <a:gd name="connsiteY8" fmla="*/ 16500 h 32879"/>
                <a:gd name="connsiteX9" fmla="*/ 28064 w 32878"/>
                <a:gd name="connsiteY9" fmla="*/ 28063 h 32879"/>
                <a:gd name="connsiteX10" fmla="*/ 16501 w 32878"/>
                <a:gd name="connsiteY10" fmla="*/ 32879 h 32879"/>
                <a:gd name="connsiteX11" fmla="*/ 16501 w 32878"/>
                <a:gd name="connsiteY11" fmla="*/ 4662 h 32879"/>
                <a:gd name="connsiteX12" fmla="*/ 9906 w 32878"/>
                <a:gd name="connsiteY12" fmla="*/ 6625 h 32879"/>
                <a:gd name="connsiteX13" fmla="*/ 5520 w 32878"/>
                <a:gd name="connsiteY13" fmla="*/ 11925 h 32879"/>
                <a:gd name="connsiteX14" fmla="*/ 4821 w 32878"/>
                <a:gd name="connsiteY14" fmla="*/ 18770 h 32879"/>
                <a:gd name="connsiteX15" fmla="*/ 8048 w 32878"/>
                <a:gd name="connsiteY15" fmla="*/ 24849 h 32879"/>
                <a:gd name="connsiteX16" fmla="*/ 14108 w 32878"/>
                <a:gd name="connsiteY16" fmla="*/ 28106 h 32879"/>
                <a:gd name="connsiteX17" fmla="*/ 20954 w 32878"/>
                <a:gd name="connsiteY17" fmla="*/ 27444 h 32879"/>
                <a:gd name="connsiteX18" fmla="*/ 26278 w 32878"/>
                <a:gd name="connsiteY18" fmla="*/ 23082 h 32879"/>
                <a:gd name="connsiteX19" fmla="*/ 28278 w 32878"/>
                <a:gd name="connsiteY19" fmla="*/ 16500 h 32879"/>
                <a:gd name="connsiteX20" fmla="*/ 24831 w 32878"/>
                <a:gd name="connsiteY20" fmla="*/ 8152 h 32879"/>
                <a:gd name="connsiteX21" fmla="*/ 16501 w 32878"/>
                <a:gd name="connsiteY21" fmla="*/ 4662 h 3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79">
                  <a:moveTo>
                    <a:pt x="16501" y="32879"/>
                  </a:moveTo>
                  <a:cubicBezTo>
                    <a:pt x="13243" y="32891"/>
                    <a:pt x="10060" y="31934"/>
                    <a:pt x="7348" y="30137"/>
                  </a:cubicBezTo>
                  <a:cubicBezTo>
                    <a:pt x="4631" y="28333"/>
                    <a:pt x="2515" y="25763"/>
                    <a:pt x="1263" y="22757"/>
                  </a:cubicBezTo>
                  <a:cubicBezTo>
                    <a:pt x="12" y="19752"/>
                    <a:pt x="-319" y="16439"/>
                    <a:pt x="312" y="13250"/>
                  </a:cubicBezTo>
                  <a:cubicBezTo>
                    <a:pt x="944" y="10054"/>
                    <a:pt x="2515" y="7115"/>
                    <a:pt x="4815" y="4815"/>
                  </a:cubicBezTo>
                  <a:cubicBezTo>
                    <a:pt x="7121" y="2515"/>
                    <a:pt x="10054" y="944"/>
                    <a:pt x="13249" y="313"/>
                  </a:cubicBezTo>
                  <a:cubicBezTo>
                    <a:pt x="16445" y="-319"/>
                    <a:pt x="19752" y="12"/>
                    <a:pt x="22757" y="1263"/>
                  </a:cubicBezTo>
                  <a:cubicBezTo>
                    <a:pt x="25769" y="2515"/>
                    <a:pt x="28333" y="4631"/>
                    <a:pt x="30137" y="7342"/>
                  </a:cubicBezTo>
                  <a:cubicBezTo>
                    <a:pt x="31934" y="10060"/>
                    <a:pt x="32891" y="13243"/>
                    <a:pt x="32879" y="16500"/>
                  </a:cubicBezTo>
                  <a:cubicBezTo>
                    <a:pt x="32866" y="20837"/>
                    <a:pt x="31131" y="24996"/>
                    <a:pt x="28064" y="28063"/>
                  </a:cubicBezTo>
                  <a:cubicBezTo>
                    <a:pt x="24996" y="31130"/>
                    <a:pt x="20844" y="32860"/>
                    <a:pt x="16501" y="32879"/>
                  </a:cubicBezTo>
                  <a:close/>
                  <a:moveTo>
                    <a:pt x="16501" y="4662"/>
                  </a:moveTo>
                  <a:cubicBezTo>
                    <a:pt x="14157" y="4649"/>
                    <a:pt x="11863" y="5336"/>
                    <a:pt x="9906" y="6625"/>
                  </a:cubicBezTo>
                  <a:cubicBezTo>
                    <a:pt x="7956" y="7919"/>
                    <a:pt x="6428" y="9765"/>
                    <a:pt x="5520" y="11925"/>
                  </a:cubicBezTo>
                  <a:cubicBezTo>
                    <a:pt x="4612" y="14090"/>
                    <a:pt x="4373" y="16470"/>
                    <a:pt x="4821" y="18770"/>
                  </a:cubicBezTo>
                  <a:cubicBezTo>
                    <a:pt x="5269" y="21070"/>
                    <a:pt x="6391" y="23187"/>
                    <a:pt x="8048" y="24849"/>
                  </a:cubicBezTo>
                  <a:cubicBezTo>
                    <a:pt x="9698" y="26512"/>
                    <a:pt x="11808" y="27646"/>
                    <a:pt x="14108" y="28106"/>
                  </a:cubicBezTo>
                  <a:cubicBezTo>
                    <a:pt x="16408" y="28567"/>
                    <a:pt x="18788" y="28339"/>
                    <a:pt x="20954" y="27444"/>
                  </a:cubicBezTo>
                  <a:cubicBezTo>
                    <a:pt x="23125" y="26548"/>
                    <a:pt x="24978" y="25033"/>
                    <a:pt x="26278" y="23082"/>
                  </a:cubicBezTo>
                  <a:cubicBezTo>
                    <a:pt x="27585" y="21138"/>
                    <a:pt x="28278" y="18844"/>
                    <a:pt x="28278" y="16500"/>
                  </a:cubicBezTo>
                  <a:cubicBezTo>
                    <a:pt x="28278" y="13372"/>
                    <a:pt x="27039" y="10366"/>
                    <a:pt x="24831" y="8152"/>
                  </a:cubicBezTo>
                  <a:cubicBezTo>
                    <a:pt x="22629" y="5932"/>
                    <a:pt x="19629" y="4680"/>
                    <a:pt x="16501" y="4662"/>
                  </a:cubicBezTo>
                  <a:close/>
                </a:path>
              </a:pathLst>
            </a:custGeom>
            <a:solidFill>
              <a:srgbClr val="0E0E0E"/>
            </a:solidFill>
            <a:ln w="6134" cap="flat">
              <a:noFill/>
              <a:prstDash val="solid"/>
              <a:miter/>
            </a:ln>
          </p:spPr>
          <p:txBody>
            <a:bodyPr rtlCol="0" anchor="ctr"/>
            <a:lstStyle/>
            <a:p>
              <a:endParaRPr lang="en-AU"/>
            </a:p>
          </p:txBody>
        </p:sp>
        <p:sp>
          <p:nvSpPr>
            <p:cNvPr id="670" name="Freeform: Shape 669">
              <a:extLst>
                <a:ext uri="{FF2B5EF4-FFF2-40B4-BE49-F238E27FC236}">
                  <a16:creationId xmlns:a16="http://schemas.microsoft.com/office/drawing/2014/main" id="{0CD4496E-0A17-419C-92CF-07102E7F9790}"/>
                </a:ext>
              </a:extLst>
            </p:cNvPr>
            <p:cNvSpPr/>
            <p:nvPr/>
          </p:nvSpPr>
          <p:spPr>
            <a:xfrm>
              <a:off x="5262335" y="1717076"/>
              <a:ext cx="106641" cy="127774"/>
            </a:xfrm>
            <a:custGeom>
              <a:avLst/>
              <a:gdLst>
                <a:gd name="connsiteX0" fmla="*/ 95816 w 106641"/>
                <a:gd name="connsiteY0" fmla="*/ 38707 h 127774"/>
                <a:gd name="connsiteX1" fmla="*/ 0 w 106641"/>
                <a:gd name="connsiteY1" fmla="*/ 0 h 127774"/>
                <a:gd name="connsiteX2" fmla="*/ 70972 w 106641"/>
                <a:gd name="connsiteY2" fmla="*/ 127775 h 127774"/>
                <a:gd name="connsiteX3" fmla="*/ 104710 w 106641"/>
                <a:gd name="connsiteY3" fmla="*/ 62630 h 127774"/>
                <a:gd name="connsiteX4" fmla="*/ 106612 w 106641"/>
                <a:gd name="connsiteY4" fmla="*/ 55753 h 127774"/>
                <a:gd name="connsiteX5" fmla="*/ 105563 w 106641"/>
                <a:gd name="connsiteY5" fmla="*/ 48699 h 127774"/>
                <a:gd name="connsiteX6" fmla="*/ 101747 w 106641"/>
                <a:gd name="connsiteY6" fmla="*/ 42669 h 127774"/>
                <a:gd name="connsiteX7" fmla="*/ 95816 w 106641"/>
                <a:gd name="connsiteY7" fmla="*/ 38707 h 12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41" h="127774">
                  <a:moveTo>
                    <a:pt x="95816" y="38707"/>
                  </a:moveTo>
                  <a:lnTo>
                    <a:pt x="0" y="0"/>
                  </a:lnTo>
                  <a:lnTo>
                    <a:pt x="70972" y="127775"/>
                  </a:lnTo>
                  <a:lnTo>
                    <a:pt x="104710" y="62630"/>
                  </a:lnTo>
                  <a:cubicBezTo>
                    <a:pt x="105814" y="60495"/>
                    <a:pt x="106465" y="58152"/>
                    <a:pt x="106612" y="55753"/>
                  </a:cubicBezTo>
                  <a:cubicBezTo>
                    <a:pt x="106753" y="53355"/>
                    <a:pt x="106397" y="50950"/>
                    <a:pt x="105563" y="48699"/>
                  </a:cubicBezTo>
                  <a:cubicBezTo>
                    <a:pt x="104722" y="46448"/>
                    <a:pt x="103422" y="44393"/>
                    <a:pt x="101747" y="42669"/>
                  </a:cubicBezTo>
                  <a:cubicBezTo>
                    <a:pt x="100067" y="40952"/>
                    <a:pt x="98049" y="39602"/>
                    <a:pt x="95816" y="38707"/>
                  </a:cubicBezTo>
                  <a:close/>
                </a:path>
              </a:pathLst>
            </a:custGeom>
            <a:solidFill>
              <a:srgbClr val="E05555"/>
            </a:solidFill>
            <a:ln w="6134" cap="flat">
              <a:noFill/>
              <a:prstDash val="solid"/>
              <a:miter/>
            </a:ln>
          </p:spPr>
          <p:txBody>
            <a:bodyPr rtlCol="0" anchor="ctr"/>
            <a:lstStyle/>
            <a:p>
              <a:endParaRPr lang="en-AU"/>
            </a:p>
          </p:txBody>
        </p:sp>
        <p:sp>
          <p:nvSpPr>
            <p:cNvPr id="671" name="Freeform: Shape 670">
              <a:extLst>
                <a:ext uri="{FF2B5EF4-FFF2-40B4-BE49-F238E27FC236}">
                  <a16:creationId xmlns:a16="http://schemas.microsoft.com/office/drawing/2014/main" id="{0783E1DF-62D5-41F9-9B99-5AD9ED147DEA}"/>
                </a:ext>
              </a:extLst>
            </p:cNvPr>
            <p:cNvSpPr/>
            <p:nvPr/>
          </p:nvSpPr>
          <p:spPr>
            <a:xfrm>
              <a:off x="5259876" y="1714572"/>
              <a:ext cx="111089" cy="132547"/>
            </a:xfrm>
            <a:custGeom>
              <a:avLst/>
              <a:gdLst>
                <a:gd name="connsiteX0" fmla="*/ 73432 w 111089"/>
                <a:gd name="connsiteY0" fmla="*/ 132548 h 132547"/>
                <a:gd name="connsiteX1" fmla="*/ 72291 w 111089"/>
                <a:gd name="connsiteY1" fmla="*/ 132235 h 132547"/>
                <a:gd name="connsiteX2" fmla="*/ 71469 w 111089"/>
                <a:gd name="connsiteY2" fmla="*/ 131382 h 132547"/>
                <a:gd name="connsiteX3" fmla="*/ 436 w 111089"/>
                <a:gd name="connsiteY3" fmla="*/ 3424 h 132547"/>
                <a:gd name="connsiteX4" fmla="*/ 0 w 111089"/>
                <a:gd name="connsiteY4" fmla="*/ 2105 h 132547"/>
                <a:gd name="connsiteX5" fmla="*/ 436 w 111089"/>
                <a:gd name="connsiteY5" fmla="*/ 786 h 132547"/>
                <a:gd name="connsiteX6" fmla="*/ 1626 w 111089"/>
                <a:gd name="connsiteY6" fmla="*/ 62 h 132547"/>
                <a:gd name="connsiteX7" fmla="*/ 3012 w 111089"/>
                <a:gd name="connsiteY7" fmla="*/ 173 h 132547"/>
                <a:gd name="connsiteX8" fmla="*/ 98828 w 111089"/>
                <a:gd name="connsiteY8" fmla="*/ 38818 h 132547"/>
                <a:gd name="connsiteX9" fmla="*/ 105551 w 111089"/>
                <a:gd name="connsiteY9" fmla="*/ 43308 h 132547"/>
                <a:gd name="connsiteX10" fmla="*/ 109869 w 111089"/>
                <a:gd name="connsiteY10" fmla="*/ 50141 h 132547"/>
                <a:gd name="connsiteX11" fmla="*/ 111053 w 111089"/>
                <a:gd name="connsiteY11" fmla="*/ 58140 h 132547"/>
                <a:gd name="connsiteX12" fmla="*/ 108888 w 111089"/>
                <a:gd name="connsiteY12" fmla="*/ 65931 h 132547"/>
                <a:gd name="connsiteX13" fmla="*/ 75211 w 111089"/>
                <a:gd name="connsiteY13" fmla="*/ 131076 h 132547"/>
                <a:gd name="connsiteX14" fmla="*/ 74364 w 111089"/>
                <a:gd name="connsiteY14" fmla="*/ 131965 h 132547"/>
                <a:gd name="connsiteX15" fmla="*/ 73187 w 111089"/>
                <a:gd name="connsiteY15" fmla="*/ 132302 h 132547"/>
                <a:gd name="connsiteX16" fmla="*/ 73432 w 111089"/>
                <a:gd name="connsiteY16" fmla="*/ 132548 h 132547"/>
                <a:gd name="connsiteX17" fmla="*/ 7612 w 111089"/>
                <a:gd name="connsiteY17" fmla="*/ 7104 h 132547"/>
                <a:gd name="connsiteX18" fmla="*/ 73371 w 111089"/>
                <a:gd name="connsiteY18" fmla="*/ 125371 h 132547"/>
                <a:gd name="connsiteX19" fmla="*/ 105085 w 111089"/>
                <a:gd name="connsiteY19" fmla="*/ 64029 h 132547"/>
                <a:gd name="connsiteX20" fmla="*/ 106728 w 111089"/>
                <a:gd name="connsiteY20" fmla="*/ 58067 h 132547"/>
                <a:gd name="connsiteX21" fmla="*/ 105827 w 111089"/>
                <a:gd name="connsiteY21" fmla="*/ 51945 h 132547"/>
                <a:gd name="connsiteX22" fmla="*/ 102539 w 111089"/>
                <a:gd name="connsiteY22" fmla="*/ 46706 h 132547"/>
                <a:gd name="connsiteX23" fmla="*/ 97417 w 111089"/>
                <a:gd name="connsiteY23" fmla="*/ 43234 h 132547"/>
                <a:gd name="connsiteX24" fmla="*/ 7612 w 111089"/>
                <a:gd name="connsiteY24" fmla="*/ 7104 h 13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89" h="132547">
                  <a:moveTo>
                    <a:pt x="73432" y="132548"/>
                  </a:moveTo>
                  <a:cubicBezTo>
                    <a:pt x="73033" y="132548"/>
                    <a:pt x="72635" y="132444"/>
                    <a:pt x="72291" y="132235"/>
                  </a:cubicBezTo>
                  <a:cubicBezTo>
                    <a:pt x="71942" y="132033"/>
                    <a:pt x="71659" y="131738"/>
                    <a:pt x="71469" y="131382"/>
                  </a:cubicBezTo>
                  <a:lnTo>
                    <a:pt x="436" y="3424"/>
                  </a:lnTo>
                  <a:cubicBezTo>
                    <a:pt x="153" y="3043"/>
                    <a:pt x="0" y="2577"/>
                    <a:pt x="0" y="2105"/>
                  </a:cubicBezTo>
                  <a:cubicBezTo>
                    <a:pt x="0" y="1626"/>
                    <a:pt x="153" y="1166"/>
                    <a:pt x="436" y="786"/>
                  </a:cubicBezTo>
                  <a:cubicBezTo>
                    <a:pt x="748" y="424"/>
                    <a:pt x="1166" y="173"/>
                    <a:pt x="1626" y="62"/>
                  </a:cubicBezTo>
                  <a:cubicBezTo>
                    <a:pt x="2086" y="-48"/>
                    <a:pt x="2570" y="-11"/>
                    <a:pt x="3012" y="173"/>
                  </a:cubicBezTo>
                  <a:lnTo>
                    <a:pt x="98828" y="38818"/>
                  </a:lnTo>
                  <a:cubicBezTo>
                    <a:pt x="101355" y="39830"/>
                    <a:pt x="103649" y="41357"/>
                    <a:pt x="105551" y="43308"/>
                  </a:cubicBezTo>
                  <a:cubicBezTo>
                    <a:pt x="107452" y="45259"/>
                    <a:pt x="108924" y="47590"/>
                    <a:pt x="109869" y="50141"/>
                  </a:cubicBezTo>
                  <a:cubicBezTo>
                    <a:pt x="110820" y="52699"/>
                    <a:pt x="111219" y="55423"/>
                    <a:pt x="111053" y="58140"/>
                  </a:cubicBezTo>
                  <a:cubicBezTo>
                    <a:pt x="110881" y="60858"/>
                    <a:pt x="110145" y="63514"/>
                    <a:pt x="108888" y="65931"/>
                  </a:cubicBezTo>
                  <a:lnTo>
                    <a:pt x="75211" y="131076"/>
                  </a:lnTo>
                  <a:cubicBezTo>
                    <a:pt x="75015" y="131444"/>
                    <a:pt x="74720" y="131750"/>
                    <a:pt x="74364" y="131965"/>
                  </a:cubicBezTo>
                  <a:cubicBezTo>
                    <a:pt x="74009" y="132180"/>
                    <a:pt x="73604" y="132296"/>
                    <a:pt x="73187" y="132302"/>
                  </a:cubicBezTo>
                  <a:lnTo>
                    <a:pt x="73432" y="132548"/>
                  </a:lnTo>
                  <a:close/>
                  <a:moveTo>
                    <a:pt x="7612" y="7104"/>
                  </a:moveTo>
                  <a:lnTo>
                    <a:pt x="73371" y="125371"/>
                  </a:lnTo>
                  <a:lnTo>
                    <a:pt x="105085" y="64029"/>
                  </a:lnTo>
                  <a:cubicBezTo>
                    <a:pt x="106041" y="62177"/>
                    <a:pt x="106600" y="60146"/>
                    <a:pt x="106728" y="58067"/>
                  </a:cubicBezTo>
                  <a:cubicBezTo>
                    <a:pt x="106857" y="55981"/>
                    <a:pt x="106550" y="53902"/>
                    <a:pt x="105827" y="51945"/>
                  </a:cubicBezTo>
                  <a:cubicBezTo>
                    <a:pt x="105103" y="49988"/>
                    <a:pt x="103986" y="48203"/>
                    <a:pt x="102539" y="46706"/>
                  </a:cubicBezTo>
                  <a:cubicBezTo>
                    <a:pt x="101091" y="45204"/>
                    <a:pt x="99349" y="44026"/>
                    <a:pt x="97417" y="43234"/>
                  </a:cubicBezTo>
                  <a:lnTo>
                    <a:pt x="7612" y="7104"/>
                  </a:lnTo>
                  <a:close/>
                </a:path>
              </a:pathLst>
            </a:custGeom>
            <a:solidFill>
              <a:srgbClr val="0E0E0E"/>
            </a:solidFill>
            <a:ln w="6134" cap="flat">
              <a:noFill/>
              <a:prstDash val="solid"/>
              <a:miter/>
            </a:ln>
          </p:spPr>
          <p:txBody>
            <a:bodyPr rtlCol="0" anchor="ctr"/>
            <a:lstStyle/>
            <a:p>
              <a:endParaRPr lang="en-AU"/>
            </a:p>
          </p:txBody>
        </p:sp>
        <p:sp>
          <p:nvSpPr>
            <p:cNvPr id="672" name="Freeform: Shape 671">
              <a:extLst>
                <a:ext uri="{FF2B5EF4-FFF2-40B4-BE49-F238E27FC236}">
                  <a16:creationId xmlns:a16="http://schemas.microsoft.com/office/drawing/2014/main" id="{E8165F3A-60D1-47FC-BADA-1364F48672A8}"/>
                </a:ext>
              </a:extLst>
            </p:cNvPr>
            <p:cNvSpPr/>
            <p:nvPr/>
          </p:nvSpPr>
          <p:spPr>
            <a:xfrm>
              <a:off x="4640586" y="2377603"/>
              <a:ext cx="313016" cy="526626"/>
            </a:xfrm>
            <a:custGeom>
              <a:avLst/>
              <a:gdLst>
                <a:gd name="connsiteX0" fmla="*/ 182420 w 313016"/>
                <a:gd name="connsiteY0" fmla="*/ 0 h 526626"/>
                <a:gd name="connsiteX1" fmla="*/ 153651 w 313016"/>
                <a:gd name="connsiteY1" fmla="*/ 141086 h 526626"/>
                <a:gd name="connsiteX2" fmla="*/ 147149 w 313016"/>
                <a:gd name="connsiteY2" fmla="*/ 331675 h 526626"/>
                <a:gd name="connsiteX3" fmla="*/ 42316 w 313016"/>
                <a:gd name="connsiteY3" fmla="*/ 393691 h 526626"/>
                <a:gd name="connsiteX4" fmla="*/ 1339 w 313016"/>
                <a:gd name="connsiteY4" fmla="*/ 476564 h 526626"/>
                <a:gd name="connsiteX5" fmla="*/ 128133 w 313016"/>
                <a:gd name="connsiteY5" fmla="*/ 511835 h 526626"/>
                <a:gd name="connsiteX6" fmla="*/ 262532 w 313016"/>
                <a:gd name="connsiteY6" fmla="*/ 326951 h 526626"/>
                <a:gd name="connsiteX7" fmla="*/ 313017 w 313016"/>
                <a:gd name="connsiteY7" fmla="*/ 162003 h 526626"/>
                <a:gd name="connsiteX8" fmla="*/ 313017 w 313016"/>
                <a:gd name="connsiteY8" fmla="*/ 39320 h 526626"/>
                <a:gd name="connsiteX9" fmla="*/ 182420 w 313016"/>
                <a:gd name="connsiteY9" fmla="*/ 0 h 52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016" h="526626">
                  <a:moveTo>
                    <a:pt x="182420" y="0"/>
                  </a:moveTo>
                  <a:cubicBezTo>
                    <a:pt x="168127" y="19997"/>
                    <a:pt x="153467" y="60974"/>
                    <a:pt x="153651" y="141086"/>
                  </a:cubicBezTo>
                  <a:cubicBezTo>
                    <a:pt x="153835" y="221198"/>
                    <a:pt x="147149" y="331675"/>
                    <a:pt x="147149" y="331675"/>
                  </a:cubicBezTo>
                  <a:cubicBezTo>
                    <a:pt x="147149" y="331675"/>
                    <a:pt x="70901" y="373632"/>
                    <a:pt x="42316" y="393691"/>
                  </a:cubicBezTo>
                  <a:cubicBezTo>
                    <a:pt x="13730" y="413750"/>
                    <a:pt x="-5347" y="447978"/>
                    <a:pt x="1339" y="476564"/>
                  </a:cubicBezTo>
                  <a:cubicBezTo>
                    <a:pt x="8026" y="505149"/>
                    <a:pt x="49002" y="550174"/>
                    <a:pt x="128133" y="511835"/>
                  </a:cubicBezTo>
                  <a:cubicBezTo>
                    <a:pt x="207263" y="473496"/>
                    <a:pt x="262532" y="326951"/>
                    <a:pt x="262532" y="326951"/>
                  </a:cubicBezTo>
                  <a:lnTo>
                    <a:pt x="313017" y="162003"/>
                  </a:lnTo>
                  <a:lnTo>
                    <a:pt x="313017" y="39320"/>
                  </a:lnTo>
                  <a:lnTo>
                    <a:pt x="182420" y="0"/>
                  </a:lnTo>
                  <a:close/>
                </a:path>
              </a:pathLst>
            </a:custGeom>
            <a:solidFill>
              <a:srgbClr val="AB795E"/>
            </a:solidFill>
            <a:ln w="6134" cap="flat">
              <a:noFill/>
              <a:prstDash val="solid"/>
              <a:miter/>
            </a:ln>
          </p:spPr>
          <p:txBody>
            <a:bodyPr rtlCol="0" anchor="ctr"/>
            <a:lstStyle/>
            <a:p>
              <a:endParaRPr lang="en-AU"/>
            </a:p>
          </p:txBody>
        </p:sp>
        <p:sp>
          <p:nvSpPr>
            <p:cNvPr id="673" name="Freeform: Shape 672">
              <a:extLst>
                <a:ext uri="{FF2B5EF4-FFF2-40B4-BE49-F238E27FC236}">
                  <a16:creationId xmlns:a16="http://schemas.microsoft.com/office/drawing/2014/main" id="{F5FB02B3-E5AB-4924-813F-D1F35AD62BE6}"/>
                </a:ext>
              </a:extLst>
            </p:cNvPr>
            <p:cNvSpPr/>
            <p:nvPr/>
          </p:nvSpPr>
          <p:spPr>
            <a:xfrm>
              <a:off x="4638316" y="2375419"/>
              <a:ext cx="317640" cy="531016"/>
            </a:xfrm>
            <a:custGeom>
              <a:avLst/>
              <a:gdLst>
                <a:gd name="connsiteX0" fmla="*/ 73662 w 317640"/>
                <a:gd name="connsiteY0" fmla="*/ 531011 h 531016"/>
                <a:gd name="connsiteX1" fmla="*/ 38759 w 317640"/>
                <a:gd name="connsiteY1" fmla="*/ 523466 h 531016"/>
                <a:gd name="connsiteX2" fmla="*/ 15216 w 317640"/>
                <a:gd name="connsiteY2" fmla="*/ 505480 h 531016"/>
                <a:gd name="connsiteX3" fmla="*/ 1340 w 317640"/>
                <a:gd name="connsiteY3" fmla="*/ 479300 h 531016"/>
                <a:gd name="connsiteX4" fmla="*/ 43298 w 317640"/>
                <a:gd name="connsiteY4" fmla="*/ 393973 h 531016"/>
                <a:gd name="connsiteX5" fmla="*/ 147211 w 317640"/>
                <a:gd name="connsiteY5" fmla="*/ 332632 h 531016"/>
                <a:gd name="connsiteX6" fmla="*/ 153652 w 317640"/>
                <a:gd name="connsiteY6" fmla="*/ 143393 h 531016"/>
                <a:gd name="connsiteX7" fmla="*/ 182850 w 317640"/>
                <a:gd name="connsiteY7" fmla="*/ 957 h 531016"/>
                <a:gd name="connsiteX8" fmla="*/ 183973 w 317640"/>
                <a:gd name="connsiteY8" fmla="*/ 123 h 531016"/>
                <a:gd name="connsiteX9" fmla="*/ 185365 w 317640"/>
                <a:gd name="connsiteY9" fmla="*/ 99 h 531016"/>
                <a:gd name="connsiteX10" fmla="*/ 315962 w 317640"/>
                <a:gd name="connsiteY10" fmla="*/ 39173 h 531016"/>
                <a:gd name="connsiteX11" fmla="*/ 317164 w 317640"/>
                <a:gd name="connsiteY11" fmla="*/ 39995 h 531016"/>
                <a:gd name="connsiteX12" fmla="*/ 317618 w 317640"/>
                <a:gd name="connsiteY12" fmla="*/ 41381 h 531016"/>
                <a:gd name="connsiteX13" fmla="*/ 317618 w 317640"/>
                <a:gd name="connsiteY13" fmla="*/ 164556 h 531016"/>
                <a:gd name="connsiteX14" fmla="*/ 317618 w 317640"/>
                <a:gd name="connsiteY14" fmla="*/ 165169 h 531016"/>
                <a:gd name="connsiteX15" fmla="*/ 267134 w 317640"/>
                <a:gd name="connsiteY15" fmla="*/ 330117 h 531016"/>
                <a:gd name="connsiteX16" fmla="*/ 229347 w 317640"/>
                <a:gd name="connsiteY16" fmla="*/ 408757 h 531016"/>
                <a:gd name="connsiteX17" fmla="*/ 131507 w 317640"/>
                <a:gd name="connsiteY17" fmla="*/ 516411 h 531016"/>
                <a:gd name="connsiteX18" fmla="*/ 73662 w 317640"/>
                <a:gd name="connsiteY18" fmla="*/ 531011 h 531016"/>
                <a:gd name="connsiteX19" fmla="*/ 185672 w 317640"/>
                <a:gd name="connsiteY19" fmla="*/ 5067 h 531016"/>
                <a:gd name="connsiteX20" fmla="*/ 158252 w 317640"/>
                <a:gd name="connsiteY20" fmla="*/ 143454 h 531016"/>
                <a:gd name="connsiteX21" fmla="*/ 151750 w 317640"/>
                <a:gd name="connsiteY21" fmla="*/ 334227 h 531016"/>
                <a:gd name="connsiteX22" fmla="*/ 151382 w 317640"/>
                <a:gd name="connsiteY22" fmla="*/ 335313 h 531016"/>
                <a:gd name="connsiteX23" fmla="*/ 150523 w 317640"/>
                <a:gd name="connsiteY23" fmla="*/ 336067 h 531016"/>
                <a:gd name="connsiteX24" fmla="*/ 45936 w 317640"/>
                <a:gd name="connsiteY24" fmla="*/ 397899 h 531016"/>
                <a:gd name="connsiteX25" fmla="*/ 5818 w 317640"/>
                <a:gd name="connsiteY25" fmla="*/ 478441 h 531016"/>
                <a:gd name="connsiteX26" fmla="*/ 18829 w 317640"/>
                <a:gd name="connsiteY26" fmla="*/ 502769 h 531016"/>
                <a:gd name="connsiteX27" fmla="*/ 40783 w 317640"/>
                <a:gd name="connsiteY27" fmla="*/ 519479 h 531016"/>
                <a:gd name="connsiteX28" fmla="*/ 129360 w 317640"/>
                <a:gd name="connsiteY28" fmla="*/ 512179 h 531016"/>
                <a:gd name="connsiteX29" fmla="*/ 262656 w 317640"/>
                <a:gd name="connsiteY29" fmla="*/ 328522 h 531016"/>
                <a:gd name="connsiteX30" fmla="*/ 313017 w 317640"/>
                <a:gd name="connsiteY30" fmla="*/ 164065 h 531016"/>
                <a:gd name="connsiteX31" fmla="*/ 313017 w 317640"/>
                <a:gd name="connsiteY31" fmla="*/ 42976 h 531016"/>
                <a:gd name="connsiteX32" fmla="*/ 185672 w 317640"/>
                <a:gd name="connsiteY32" fmla="*/ 5067 h 53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7640" h="531016">
                  <a:moveTo>
                    <a:pt x="73662" y="531011"/>
                  </a:moveTo>
                  <a:cubicBezTo>
                    <a:pt x="61608" y="531152"/>
                    <a:pt x="49677" y="528576"/>
                    <a:pt x="38759" y="523466"/>
                  </a:cubicBezTo>
                  <a:cubicBezTo>
                    <a:pt x="29705" y="519239"/>
                    <a:pt x="21675" y="513105"/>
                    <a:pt x="15216" y="505480"/>
                  </a:cubicBezTo>
                  <a:cubicBezTo>
                    <a:pt x="8756" y="497856"/>
                    <a:pt x="4021" y="488924"/>
                    <a:pt x="1340" y="479300"/>
                  </a:cubicBezTo>
                  <a:cubicBezTo>
                    <a:pt x="-5162" y="451389"/>
                    <a:pt x="12504" y="415504"/>
                    <a:pt x="43298" y="393973"/>
                  </a:cubicBezTo>
                  <a:cubicBezTo>
                    <a:pt x="69736" y="375571"/>
                    <a:pt x="137703" y="337784"/>
                    <a:pt x="147211" y="332632"/>
                  </a:cubicBezTo>
                  <a:cubicBezTo>
                    <a:pt x="147947" y="320363"/>
                    <a:pt x="153774" y="217862"/>
                    <a:pt x="153652" y="143393"/>
                  </a:cubicBezTo>
                  <a:cubicBezTo>
                    <a:pt x="153652" y="59723"/>
                    <a:pt x="169416" y="19789"/>
                    <a:pt x="182850" y="957"/>
                  </a:cubicBezTo>
                  <a:cubicBezTo>
                    <a:pt x="183126" y="571"/>
                    <a:pt x="183519" y="276"/>
                    <a:pt x="183973" y="123"/>
                  </a:cubicBezTo>
                  <a:cubicBezTo>
                    <a:pt x="184421" y="-30"/>
                    <a:pt x="184911" y="-43"/>
                    <a:pt x="185365" y="99"/>
                  </a:cubicBezTo>
                  <a:lnTo>
                    <a:pt x="315962" y="39173"/>
                  </a:lnTo>
                  <a:cubicBezTo>
                    <a:pt x="316440" y="39308"/>
                    <a:pt x="316863" y="39596"/>
                    <a:pt x="317164" y="39995"/>
                  </a:cubicBezTo>
                  <a:cubicBezTo>
                    <a:pt x="317465" y="40394"/>
                    <a:pt x="317624" y="40885"/>
                    <a:pt x="317618" y="41381"/>
                  </a:cubicBezTo>
                  <a:lnTo>
                    <a:pt x="317618" y="164556"/>
                  </a:lnTo>
                  <a:cubicBezTo>
                    <a:pt x="317649" y="164758"/>
                    <a:pt x="317649" y="164967"/>
                    <a:pt x="317618" y="165169"/>
                  </a:cubicBezTo>
                  <a:lnTo>
                    <a:pt x="267134" y="330117"/>
                  </a:lnTo>
                  <a:cubicBezTo>
                    <a:pt x="256380" y="357175"/>
                    <a:pt x="243756" y="383453"/>
                    <a:pt x="229347" y="408757"/>
                  </a:cubicBezTo>
                  <a:cubicBezTo>
                    <a:pt x="197695" y="463964"/>
                    <a:pt x="164755" y="500401"/>
                    <a:pt x="131507" y="516411"/>
                  </a:cubicBezTo>
                  <a:cubicBezTo>
                    <a:pt x="113577" y="525594"/>
                    <a:pt x="93800" y="530581"/>
                    <a:pt x="73662" y="531011"/>
                  </a:cubicBezTo>
                  <a:close/>
                  <a:moveTo>
                    <a:pt x="185672" y="5067"/>
                  </a:moveTo>
                  <a:cubicBezTo>
                    <a:pt x="172790" y="23838"/>
                    <a:pt x="158068" y="62974"/>
                    <a:pt x="158252" y="143454"/>
                  </a:cubicBezTo>
                  <a:cubicBezTo>
                    <a:pt x="158252" y="222646"/>
                    <a:pt x="151811" y="333122"/>
                    <a:pt x="151750" y="334227"/>
                  </a:cubicBezTo>
                  <a:cubicBezTo>
                    <a:pt x="151726" y="334613"/>
                    <a:pt x="151603" y="334987"/>
                    <a:pt x="151382" y="335313"/>
                  </a:cubicBezTo>
                  <a:cubicBezTo>
                    <a:pt x="151167" y="335637"/>
                    <a:pt x="150873" y="335895"/>
                    <a:pt x="150523" y="336067"/>
                  </a:cubicBezTo>
                  <a:cubicBezTo>
                    <a:pt x="149787" y="336496"/>
                    <a:pt x="74092" y="378209"/>
                    <a:pt x="45936" y="397899"/>
                  </a:cubicBezTo>
                  <a:cubicBezTo>
                    <a:pt x="16614" y="418449"/>
                    <a:pt x="-255" y="452309"/>
                    <a:pt x="5818" y="478441"/>
                  </a:cubicBezTo>
                  <a:cubicBezTo>
                    <a:pt x="8358" y="487391"/>
                    <a:pt x="12799" y="495690"/>
                    <a:pt x="18829" y="502769"/>
                  </a:cubicBezTo>
                  <a:cubicBezTo>
                    <a:pt x="24865" y="509854"/>
                    <a:pt x="32349" y="515553"/>
                    <a:pt x="40783" y="519479"/>
                  </a:cubicBezTo>
                  <a:cubicBezTo>
                    <a:pt x="57591" y="527514"/>
                    <a:pt x="86544" y="532790"/>
                    <a:pt x="129360" y="512179"/>
                  </a:cubicBezTo>
                  <a:cubicBezTo>
                    <a:pt x="206774" y="474883"/>
                    <a:pt x="262104" y="329933"/>
                    <a:pt x="262656" y="328522"/>
                  </a:cubicBezTo>
                  <a:lnTo>
                    <a:pt x="313017" y="164065"/>
                  </a:lnTo>
                  <a:lnTo>
                    <a:pt x="313017" y="42976"/>
                  </a:lnTo>
                  <a:lnTo>
                    <a:pt x="185672" y="5067"/>
                  </a:lnTo>
                  <a:close/>
                </a:path>
              </a:pathLst>
            </a:custGeom>
            <a:solidFill>
              <a:srgbClr val="0E0E0E"/>
            </a:solidFill>
            <a:ln w="6134" cap="flat">
              <a:noFill/>
              <a:prstDash val="solid"/>
              <a:miter/>
            </a:ln>
          </p:spPr>
          <p:txBody>
            <a:bodyPr rtlCol="0" anchor="ctr"/>
            <a:lstStyle/>
            <a:p>
              <a:endParaRPr lang="en-AU"/>
            </a:p>
          </p:txBody>
        </p:sp>
        <p:sp>
          <p:nvSpPr>
            <p:cNvPr id="674" name="Freeform: Shape 673">
              <a:extLst>
                <a:ext uri="{FF2B5EF4-FFF2-40B4-BE49-F238E27FC236}">
                  <a16:creationId xmlns:a16="http://schemas.microsoft.com/office/drawing/2014/main" id="{CFA2AB8F-EC8C-4655-ABD9-49264EA2FF0E}"/>
                </a:ext>
              </a:extLst>
            </p:cNvPr>
            <p:cNvSpPr/>
            <p:nvPr/>
          </p:nvSpPr>
          <p:spPr>
            <a:xfrm>
              <a:off x="4794053" y="2064024"/>
              <a:ext cx="271068" cy="397112"/>
            </a:xfrm>
            <a:custGeom>
              <a:avLst/>
              <a:gdLst>
                <a:gd name="connsiteX0" fmla="*/ 271069 w 271068"/>
                <a:gd name="connsiteY0" fmla="*/ 0 h 397112"/>
                <a:gd name="connsiteX1" fmla="*/ 104281 w 271068"/>
                <a:gd name="connsiteY1" fmla="*/ 175376 h 397112"/>
                <a:gd name="connsiteX2" fmla="*/ 0 w 271068"/>
                <a:gd name="connsiteY2" fmla="*/ 302844 h 397112"/>
                <a:gd name="connsiteX3" fmla="*/ 229909 w 271068"/>
                <a:gd name="connsiteY3" fmla="*/ 393629 h 397112"/>
                <a:gd name="connsiteX4" fmla="*/ 271069 w 271068"/>
                <a:gd name="connsiteY4" fmla="*/ 0 h 39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068" h="397112">
                  <a:moveTo>
                    <a:pt x="271069" y="0"/>
                  </a:moveTo>
                  <a:cubicBezTo>
                    <a:pt x="227271" y="30671"/>
                    <a:pt x="169119" y="95264"/>
                    <a:pt x="104281" y="175376"/>
                  </a:cubicBezTo>
                  <a:cubicBezTo>
                    <a:pt x="39443" y="255488"/>
                    <a:pt x="0" y="302844"/>
                    <a:pt x="0" y="302844"/>
                  </a:cubicBezTo>
                  <a:cubicBezTo>
                    <a:pt x="0" y="302844"/>
                    <a:pt x="97411" y="418412"/>
                    <a:pt x="229909" y="393629"/>
                  </a:cubicBezTo>
                  <a:lnTo>
                    <a:pt x="271069" y="0"/>
                  </a:lnTo>
                  <a:close/>
                </a:path>
              </a:pathLst>
            </a:custGeom>
            <a:solidFill>
              <a:srgbClr val="E6D8CF"/>
            </a:solidFill>
            <a:ln w="6134" cap="flat">
              <a:noFill/>
              <a:prstDash val="solid"/>
              <a:miter/>
            </a:ln>
          </p:spPr>
          <p:txBody>
            <a:bodyPr rtlCol="0" anchor="ctr"/>
            <a:lstStyle/>
            <a:p>
              <a:endParaRPr lang="en-AU"/>
            </a:p>
          </p:txBody>
        </p:sp>
        <p:sp>
          <p:nvSpPr>
            <p:cNvPr id="675" name="Freeform: Shape 674">
              <a:extLst>
                <a:ext uri="{FF2B5EF4-FFF2-40B4-BE49-F238E27FC236}">
                  <a16:creationId xmlns:a16="http://schemas.microsoft.com/office/drawing/2014/main" id="{1A4D6B5E-0307-4805-9694-FB8376B028AF}"/>
                </a:ext>
              </a:extLst>
            </p:cNvPr>
            <p:cNvSpPr/>
            <p:nvPr/>
          </p:nvSpPr>
          <p:spPr>
            <a:xfrm>
              <a:off x="4791998" y="2061749"/>
              <a:ext cx="275660" cy="401672"/>
            </a:xfrm>
            <a:custGeom>
              <a:avLst/>
              <a:gdLst>
                <a:gd name="connsiteX0" fmla="*/ 195097 w 275660"/>
                <a:gd name="connsiteY0" fmla="*/ 401671 h 401672"/>
                <a:gd name="connsiteX1" fmla="*/ 521 w 275660"/>
                <a:gd name="connsiteY1" fmla="*/ 306592 h 401672"/>
                <a:gd name="connsiteX2" fmla="*/ 0 w 275660"/>
                <a:gd name="connsiteY2" fmla="*/ 305120 h 401672"/>
                <a:gd name="connsiteX3" fmla="*/ 521 w 275660"/>
                <a:gd name="connsiteY3" fmla="*/ 303647 h 401672"/>
                <a:gd name="connsiteX4" fmla="*/ 104802 w 275660"/>
                <a:gd name="connsiteY4" fmla="*/ 176179 h 401672"/>
                <a:gd name="connsiteX5" fmla="*/ 272081 w 275660"/>
                <a:gd name="connsiteY5" fmla="*/ 374 h 401672"/>
                <a:gd name="connsiteX6" fmla="*/ 273308 w 275660"/>
                <a:gd name="connsiteY6" fmla="*/ 0 h 401672"/>
                <a:gd name="connsiteX7" fmla="*/ 274535 w 275660"/>
                <a:gd name="connsiteY7" fmla="*/ 374 h 401672"/>
                <a:gd name="connsiteX8" fmla="*/ 275436 w 275660"/>
                <a:gd name="connsiteY8" fmla="*/ 1343 h 401672"/>
                <a:gd name="connsiteX9" fmla="*/ 275639 w 275660"/>
                <a:gd name="connsiteY9" fmla="*/ 2644 h 401672"/>
                <a:gd name="connsiteX10" fmla="*/ 234662 w 275660"/>
                <a:gd name="connsiteY10" fmla="*/ 396273 h 401672"/>
                <a:gd name="connsiteX11" fmla="*/ 234098 w 275660"/>
                <a:gd name="connsiteY11" fmla="*/ 397604 h 401672"/>
                <a:gd name="connsiteX12" fmla="*/ 232822 w 275660"/>
                <a:gd name="connsiteY12" fmla="*/ 398298 h 401672"/>
                <a:gd name="connsiteX13" fmla="*/ 195097 w 275660"/>
                <a:gd name="connsiteY13" fmla="*/ 401671 h 401672"/>
                <a:gd name="connsiteX14" fmla="*/ 5306 w 275660"/>
                <a:gd name="connsiteY14" fmla="*/ 305058 h 401672"/>
                <a:gd name="connsiteX15" fmla="*/ 230062 w 275660"/>
                <a:gd name="connsiteY15" fmla="*/ 393942 h 401672"/>
                <a:gd name="connsiteX16" fmla="*/ 270302 w 275660"/>
                <a:gd name="connsiteY16" fmla="*/ 7060 h 401672"/>
                <a:gd name="connsiteX17" fmla="*/ 108115 w 275660"/>
                <a:gd name="connsiteY17" fmla="*/ 178817 h 401672"/>
                <a:gd name="connsiteX18" fmla="*/ 5306 w 275660"/>
                <a:gd name="connsiteY18" fmla="*/ 305058 h 40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660" h="401672">
                  <a:moveTo>
                    <a:pt x="195097" y="401671"/>
                  </a:moveTo>
                  <a:cubicBezTo>
                    <a:pt x="82045" y="401671"/>
                    <a:pt x="1380" y="307635"/>
                    <a:pt x="521" y="306592"/>
                  </a:cubicBezTo>
                  <a:cubicBezTo>
                    <a:pt x="184" y="306175"/>
                    <a:pt x="0" y="305653"/>
                    <a:pt x="0" y="305120"/>
                  </a:cubicBezTo>
                  <a:cubicBezTo>
                    <a:pt x="0" y="304586"/>
                    <a:pt x="184" y="304065"/>
                    <a:pt x="521" y="303647"/>
                  </a:cubicBezTo>
                  <a:cubicBezTo>
                    <a:pt x="951" y="303157"/>
                    <a:pt x="40516" y="255310"/>
                    <a:pt x="104802" y="176179"/>
                  </a:cubicBezTo>
                  <a:cubicBezTo>
                    <a:pt x="179946" y="83308"/>
                    <a:pt x="233129" y="27426"/>
                    <a:pt x="272081" y="374"/>
                  </a:cubicBezTo>
                  <a:cubicBezTo>
                    <a:pt x="272443" y="129"/>
                    <a:pt x="272872" y="0"/>
                    <a:pt x="273308" y="0"/>
                  </a:cubicBezTo>
                  <a:cubicBezTo>
                    <a:pt x="273749" y="0"/>
                    <a:pt x="274173" y="129"/>
                    <a:pt x="274535" y="374"/>
                  </a:cubicBezTo>
                  <a:cubicBezTo>
                    <a:pt x="274927" y="601"/>
                    <a:pt x="275234" y="938"/>
                    <a:pt x="275436" y="1343"/>
                  </a:cubicBezTo>
                  <a:cubicBezTo>
                    <a:pt x="275633" y="1748"/>
                    <a:pt x="275700" y="2196"/>
                    <a:pt x="275639" y="2644"/>
                  </a:cubicBezTo>
                  <a:lnTo>
                    <a:pt x="234662" y="396273"/>
                  </a:lnTo>
                  <a:cubicBezTo>
                    <a:pt x="234632" y="396770"/>
                    <a:pt x="234429" y="397236"/>
                    <a:pt x="234098" y="397604"/>
                  </a:cubicBezTo>
                  <a:cubicBezTo>
                    <a:pt x="233761" y="397973"/>
                    <a:pt x="233313" y="398218"/>
                    <a:pt x="232822" y="398298"/>
                  </a:cubicBezTo>
                  <a:cubicBezTo>
                    <a:pt x="220382" y="400592"/>
                    <a:pt x="207752" y="401720"/>
                    <a:pt x="195097" y="401671"/>
                  </a:cubicBezTo>
                  <a:close/>
                  <a:moveTo>
                    <a:pt x="5306" y="305058"/>
                  </a:moveTo>
                  <a:cubicBezTo>
                    <a:pt x="17022" y="318185"/>
                    <a:pt x="109280" y="415473"/>
                    <a:pt x="230062" y="393942"/>
                  </a:cubicBezTo>
                  <a:lnTo>
                    <a:pt x="270302" y="7060"/>
                  </a:lnTo>
                  <a:cubicBezTo>
                    <a:pt x="232086" y="34971"/>
                    <a:pt x="180375" y="89810"/>
                    <a:pt x="108115" y="178817"/>
                  </a:cubicBezTo>
                  <a:cubicBezTo>
                    <a:pt x="50392" y="250403"/>
                    <a:pt x="12483" y="296348"/>
                    <a:pt x="5306" y="305058"/>
                  </a:cubicBezTo>
                  <a:close/>
                </a:path>
              </a:pathLst>
            </a:custGeom>
            <a:solidFill>
              <a:srgbClr val="0E0E0E"/>
            </a:solidFill>
            <a:ln w="6134" cap="flat">
              <a:noFill/>
              <a:prstDash val="solid"/>
              <a:miter/>
            </a:ln>
          </p:spPr>
          <p:txBody>
            <a:bodyPr rtlCol="0" anchor="ctr"/>
            <a:lstStyle/>
            <a:p>
              <a:endParaRPr lang="en-AU"/>
            </a:p>
          </p:txBody>
        </p:sp>
        <p:sp>
          <p:nvSpPr>
            <p:cNvPr id="676" name="Freeform: Shape 675">
              <a:extLst>
                <a:ext uri="{FF2B5EF4-FFF2-40B4-BE49-F238E27FC236}">
                  <a16:creationId xmlns:a16="http://schemas.microsoft.com/office/drawing/2014/main" id="{F6C47D79-B9C1-4508-BC46-D26075CF05AA}"/>
                </a:ext>
              </a:extLst>
            </p:cNvPr>
            <p:cNvSpPr/>
            <p:nvPr/>
          </p:nvSpPr>
          <p:spPr>
            <a:xfrm>
              <a:off x="5281903" y="2259766"/>
              <a:ext cx="485198" cy="214124"/>
            </a:xfrm>
            <a:custGeom>
              <a:avLst/>
              <a:gdLst>
                <a:gd name="connsiteX0" fmla="*/ 132498 w 485198"/>
                <a:gd name="connsiteY0" fmla="*/ 0 h 214124"/>
                <a:gd name="connsiteX1" fmla="*/ 343207 w 485198"/>
                <a:gd name="connsiteY1" fmla="*/ 98147 h 214124"/>
                <a:gd name="connsiteX2" fmla="*/ 478465 w 485198"/>
                <a:gd name="connsiteY2" fmla="*/ 126364 h 214124"/>
                <a:gd name="connsiteX3" fmla="*/ 453928 w 485198"/>
                <a:gd name="connsiteY3" fmla="*/ 192613 h 214124"/>
                <a:gd name="connsiteX4" fmla="*/ 316523 w 485198"/>
                <a:gd name="connsiteY4" fmla="*/ 192613 h 214124"/>
                <a:gd name="connsiteX5" fmla="*/ 278491 w 485198"/>
                <a:gd name="connsiteY5" fmla="*/ 157035 h 214124"/>
                <a:gd name="connsiteX6" fmla="*/ 84651 w 485198"/>
                <a:gd name="connsiteY6" fmla="*/ 127591 h 214124"/>
                <a:gd name="connsiteX7" fmla="*/ 0 w 485198"/>
                <a:gd name="connsiteY7" fmla="*/ 58888 h 214124"/>
                <a:gd name="connsiteX8" fmla="*/ 132498 w 485198"/>
                <a:gd name="connsiteY8" fmla="*/ 0 h 21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98" h="214124">
                  <a:moveTo>
                    <a:pt x="132498" y="0"/>
                  </a:moveTo>
                  <a:cubicBezTo>
                    <a:pt x="215923" y="45393"/>
                    <a:pt x="270517" y="84835"/>
                    <a:pt x="343207" y="98147"/>
                  </a:cubicBezTo>
                  <a:cubicBezTo>
                    <a:pt x="376638" y="104281"/>
                    <a:pt x="469877" y="109188"/>
                    <a:pt x="478465" y="126364"/>
                  </a:cubicBezTo>
                  <a:cubicBezTo>
                    <a:pt x="487053" y="143540"/>
                    <a:pt x="494414" y="171757"/>
                    <a:pt x="453928" y="192613"/>
                  </a:cubicBezTo>
                  <a:cubicBezTo>
                    <a:pt x="413443" y="213469"/>
                    <a:pt x="354555" y="228191"/>
                    <a:pt x="316523" y="192613"/>
                  </a:cubicBezTo>
                  <a:lnTo>
                    <a:pt x="278491" y="157035"/>
                  </a:lnTo>
                  <a:cubicBezTo>
                    <a:pt x="278491" y="157035"/>
                    <a:pt x="144030" y="137651"/>
                    <a:pt x="84651" y="127591"/>
                  </a:cubicBezTo>
                  <a:cubicBezTo>
                    <a:pt x="25273" y="117531"/>
                    <a:pt x="0" y="58888"/>
                    <a:pt x="0" y="58888"/>
                  </a:cubicBezTo>
                  <a:lnTo>
                    <a:pt x="132498" y="0"/>
                  </a:lnTo>
                  <a:close/>
                </a:path>
              </a:pathLst>
            </a:custGeom>
            <a:solidFill>
              <a:srgbClr val="AB795E"/>
            </a:solidFill>
            <a:ln w="6134" cap="flat">
              <a:noFill/>
              <a:prstDash val="solid"/>
              <a:miter/>
            </a:ln>
          </p:spPr>
          <p:txBody>
            <a:bodyPr rtlCol="0" anchor="ctr"/>
            <a:lstStyle/>
            <a:p>
              <a:endParaRPr lang="en-AU"/>
            </a:p>
          </p:txBody>
        </p:sp>
        <p:sp>
          <p:nvSpPr>
            <p:cNvPr id="677" name="Freeform: Shape 676">
              <a:extLst>
                <a:ext uri="{FF2B5EF4-FFF2-40B4-BE49-F238E27FC236}">
                  <a16:creationId xmlns:a16="http://schemas.microsoft.com/office/drawing/2014/main" id="{22004911-CF2E-4EA6-85FC-455EFB435A80}"/>
                </a:ext>
              </a:extLst>
            </p:cNvPr>
            <p:cNvSpPr/>
            <p:nvPr/>
          </p:nvSpPr>
          <p:spPr>
            <a:xfrm>
              <a:off x="5279589" y="2257453"/>
              <a:ext cx="489839" cy="218710"/>
            </a:xfrm>
            <a:custGeom>
              <a:avLst/>
              <a:gdLst>
                <a:gd name="connsiteX0" fmla="*/ 377112 w 489839"/>
                <a:gd name="connsiteY0" fmla="*/ 218665 h 218710"/>
                <a:gd name="connsiteX1" fmla="*/ 317242 w 489839"/>
                <a:gd name="connsiteY1" fmla="*/ 196643 h 218710"/>
                <a:gd name="connsiteX2" fmla="*/ 279763 w 489839"/>
                <a:gd name="connsiteY2" fmla="*/ 161556 h 218710"/>
                <a:gd name="connsiteX3" fmla="*/ 86536 w 489839"/>
                <a:gd name="connsiteY3" fmla="*/ 132173 h 218710"/>
                <a:gd name="connsiteX4" fmla="*/ 167 w 489839"/>
                <a:gd name="connsiteY4" fmla="*/ 62121 h 218710"/>
                <a:gd name="connsiteX5" fmla="*/ 173 w 489839"/>
                <a:gd name="connsiteY5" fmla="*/ 60373 h 218710"/>
                <a:gd name="connsiteX6" fmla="*/ 1394 w 489839"/>
                <a:gd name="connsiteY6" fmla="*/ 59115 h 218710"/>
                <a:gd name="connsiteX7" fmla="*/ 133831 w 489839"/>
                <a:gd name="connsiteY7" fmla="*/ 227 h 218710"/>
                <a:gd name="connsiteX8" fmla="*/ 134873 w 489839"/>
                <a:gd name="connsiteY8" fmla="*/ 0 h 218710"/>
                <a:gd name="connsiteX9" fmla="*/ 135916 w 489839"/>
                <a:gd name="connsiteY9" fmla="*/ 227 h 218710"/>
                <a:gd name="connsiteX10" fmla="*/ 188118 w 489839"/>
                <a:gd name="connsiteY10" fmla="*/ 29548 h 218710"/>
                <a:gd name="connsiteX11" fmla="*/ 345950 w 489839"/>
                <a:gd name="connsiteY11" fmla="*/ 98128 h 218710"/>
                <a:gd name="connsiteX12" fmla="*/ 383185 w 489839"/>
                <a:gd name="connsiteY12" fmla="*/ 103036 h 218710"/>
                <a:gd name="connsiteX13" fmla="*/ 482803 w 489839"/>
                <a:gd name="connsiteY13" fmla="*/ 127572 h 218710"/>
                <a:gd name="connsiteX14" fmla="*/ 457285 w 489839"/>
                <a:gd name="connsiteY14" fmla="*/ 196888 h 218710"/>
                <a:gd name="connsiteX15" fmla="*/ 377112 w 489839"/>
                <a:gd name="connsiteY15" fmla="*/ 218665 h 218710"/>
                <a:gd name="connsiteX16" fmla="*/ 5381 w 489839"/>
                <a:gd name="connsiteY16" fmla="*/ 62366 h 218710"/>
                <a:gd name="connsiteX17" fmla="*/ 87334 w 489839"/>
                <a:gd name="connsiteY17" fmla="*/ 127695 h 218710"/>
                <a:gd name="connsiteX18" fmla="*/ 281112 w 489839"/>
                <a:gd name="connsiteY18" fmla="*/ 157078 h 218710"/>
                <a:gd name="connsiteX19" fmla="*/ 282339 w 489839"/>
                <a:gd name="connsiteY19" fmla="*/ 157691 h 218710"/>
                <a:gd name="connsiteX20" fmla="*/ 320371 w 489839"/>
                <a:gd name="connsiteY20" fmla="*/ 193269 h 218710"/>
                <a:gd name="connsiteX21" fmla="*/ 455323 w 489839"/>
                <a:gd name="connsiteY21" fmla="*/ 192901 h 218710"/>
                <a:gd name="connsiteX22" fmla="*/ 478878 w 489839"/>
                <a:gd name="connsiteY22" fmla="*/ 129719 h 218710"/>
                <a:gd name="connsiteX23" fmla="*/ 382878 w 489839"/>
                <a:gd name="connsiteY23" fmla="*/ 107759 h 218710"/>
                <a:gd name="connsiteX24" fmla="*/ 345337 w 489839"/>
                <a:gd name="connsiteY24" fmla="*/ 102729 h 218710"/>
                <a:gd name="connsiteX25" fmla="*/ 185848 w 489839"/>
                <a:gd name="connsiteY25" fmla="*/ 33658 h 218710"/>
                <a:gd name="connsiteX26" fmla="*/ 134689 w 489839"/>
                <a:gd name="connsiteY26" fmla="*/ 4889 h 218710"/>
                <a:gd name="connsiteX27" fmla="*/ 5381 w 489839"/>
                <a:gd name="connsiteY27" fmla="*/ 62366 h 21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9839" h="218710">
                  <a:moveTo>
                    <a:pt x="377112" y="218665"/>
                  </a:moveTo>
                  <a:cubicBezTo>
                    <a:pt x="355053" y="219389"/>
                    <a:pt x="333578" y="211488"/>
                    <a:pt x="317242" y="196643"/>
                  </a:cubicBezTo>
                  <a:lnTo>
                    <a:pt x="279763" y="161556"/>
                  </a:lnTo>
                  <a:cubicBezTo>
                    <a:pt x="269089" y="160022"/>
                    <a:pt x="143093" y="141742"/>
                    <a:pt x="86536" y="132173"/>
                  </a:cubicBezTo>
                  <a:cubicBezTo>
                    <a:pt x="26605" y="122052"/>
                    <a:pt x="658" y="62734"/>
                    <a:pt x="167" y="62121"/>
                  </a:cubicBezTo>
                  <a:cubicBezTo>
                    <a:pt x="-60" y="61556"/>
                    <a:pt x="-54" y="60931"/>
                    <a:pt x="173" y="60373"/>
                  </a:cubicBezTo>
                  <a:cubicBezTo>
                    <a:pt x="400" y="59808"/>
                    <a:pt x="842" y="59360"/>
                    <a:pt x="1394" y="59115"/>
                  </a:cubicBezTo>
                  <a:lnTo>
                    <a:pt x="133831" y="227"/>
                  </a:lnTo>
                  <a:cubicBezTo>
                    <a:pt x="134162" y="80"/>
                    <a:pt x="134518" y="0"/>
                    <a:pt x="134873" y="0"/>
                  </a:cubicBezTo>
                  <a:cubicBezTo>
                    <a:pt x="135236" y="0"/>
                    <a:pt x="135591" y="80"/>
                    <a:pt x="135916" y="227"/>
                  </a:cubicBezTo>
                  <a:cubicBezTo>
                    <a:pt x="154319" y="10348"/>
                    <a:pt x="171617" y="20102"/>
                    <a:pt x="188118" y="29548"/>
                  </a:cubicBezTo>
                  <a:cubicBezTo>
                    <a:pt x="244982" y="62121"/>
                    <a:pt x="289945" y="87823"/>
                    <a:pt x="345950" y="98128"/>
                  </a:cubicBezTo>
                  <a:cubicBezTo>
                    <a:pt x="354906" y="99723"/>
                    <a:pt x="368033" y="101257"/>
                    <a:pt x="383185" y="103036"/>
                  </a:cubicBezTo>
                  <a:cubicBezTo>
                    <a:pt x="435755" y="109170"/>
                    <a:pt x="476485" y="114936"/>
                    <a:pt x="482803" y="127572"/>
                  </a:cubicBezTo>
                  <a:cubicBezTo>
                    <a:pt x="497648" y="157200"/>
                    <a:pt x="488938" y="180510"/>
                    <a:pt x="457285" y="196888"/>
                  </a:cubicBezTo>
                  <a:cubicBezTo>
                    <a:pt x="444158" y="203759"/>
                    <a:pt x="411279" y="218665"/>
                    <a:pt x="377112" y="218665"/>
                  </a:cubicBezTo>
                  <a:close/>
                  <a:moveTo>
                    <a:pt x="5381" y="62366"/>
                  </a:moveTo>
                  <a:cubicBezTo>
                    <a:pt x="10534" y="72733"/>
                    <a:pt x="36052" y="119046"/>
                    <a:pt x="87334" y="127695"/>
                  </a:cubicBezTo>
                  <a:cubicBezTo>
                    <a:pt x="146038" y="137571"/>
                    <a:pt x="279763" y="156894"/>
                    <a:pt x="281112" y="157078"/>
                  </a:cubicBezTo>
                  <a:cubicBezTo>
                    <a:pt x="281578" y="157145"/>
                    <a:pt x="282008" y="157360"/>
                    <a:pt x="282339" y="157691"/>
                  </a:cubicBezTo>
                  <a:lnTo>
                    <a:pt x="320371" y="193269"/>
                  </a:lnTo>
                  <a:cubicBezTo>
                    <a:pt x="364537" y="234614"/>
                    <a:pt x="434712" y="203452"/>
                    <a:pt x="455323" y="192901"/>
                  </a:cubicBezTo>
                  <a:cubicBezTo>
                    <a:pt x="484828" y="177689"/>
                    <a:pt x="492557" y="157078"/>
                    <a:pt x="478878" y="129719"/>
                  </a:cubicBezTo>
                  <a:cubicBezTo>
                    <a:pt x="473173" y="118310"/>
                    <a:pt x="418824" y="111991"/>
                    <a:pt x="382878" y="107759"/>
                  </a:cubicBezTo>
                  <a:cubicBezTo>
                    <a:pt x="367604" y="105980"/>
                    <a:pt x="354415" y="104447"/>
                    <a:pt x="345337" y="102729"/>
                  </a:cubicBezTo>
                  <a:cubicBezTo>
                    <a:pt x="288473" y="92301"/>
                    <a:pt x="243264" y="66415"/>
                    <a:pt x="185848" y="33658"/>
                  </a:cubicBezTo>
                  <a:cubicBezTo>
                    <a:pt x="169654" y="24396"/>
                    <a:pt x="152969" y="14826"/>
                    <a:pt x="134689" y="4889"/>
                  </a:cubicBezTo>
                  <a:lnTo>
                    <a:pt x="5381" y="62366"/>
                  </a:lnTo>
                  <a:close/>
                </a:path>
              </a:pathLst>
            </a:custGeom>
            <a:solidFill>
              <a:srgbClr val="0E0E0E"/>
            </a:solidFill>
            <a:ln w="6134" cap="flat">
              <a:noFill/>
              <a:prstDash val="solid"/>
              <a:miter/>
            </a:ln>
          </p:spPr>
          <p:txBody>
            <a:bodyPr rtlCol="0" anchor="ctr"/>
            <a:lstStyle/>
            <a:p>
              <a:endParaRPr lang="en-AU"/>
            </a:p>
          </p:txBody>
        </p:sp>
        <p:sp>
          <p:nvSpPr>
            <p:cNvPr id="678" name="Freeform: Shape 677">
              <a:extLst>
                <a:ext uri="{FF2B5EF4-FFF2-40B4-BE49-F238E27FC236}">
                  <a16:creationId xmlns:a16="http://schemas.microsoft.com/office/drawing/2014/main" id="{685D8A69-A969-4633-BD14-FEA30511A537}"/>
                </a:ext>
              </a:extLst>
            </p:cNvPr>
            <p:cNvSpPr/>
            <p:nvPr/>
          </p:nvSpPr>
          <p:spPr>
            <a:xfrm>
              <a:off x="5427058" y="3068924"/>
              <a:ext cx="396386" cy="338483"/>
            </a:xfrm>
            <a:custGeom>
              <a:avLst/>
              <a:gdLst>
                <a:gd name="connsiteX0" fmla="*/ 1697 w 396386"/>
                <a:gd name="connsiteY0" fmla="*/ 53061 h 338483"/>
                <a:gd name="connsiteX1" fmla="*/ 1697 w 396386"/>
                <a:gd name="connsiteY1" fmla="*/ 250335 h 338483"/>
                <a:gd name="connsiteX2" fmla="*/ 14640 w 396386"/>
                <a:gd name="connsiteY2" fmla="*/ 338483 h 338483"/>
                <a:gd name="connsiteX3" fmla="*/ 230441 w 396386"/>
                <a:gd name="connsiteY3" fmla="*/ 338483 h 338483"/>
                <a:gd name="connsiteX4" fmla="*/ 388579 w 396386"/>
                <a:gd name="connsiteY4" fmla="*/ 252605 h 338483"/>
                <a:gd name="connsiteX5" fmla="*/ 359871 w 396386"/>
                <a:gd name="connsiteY5" fmla="*/ 191263 h 338483"/>
                <a:gd name="connsiteX6" fmla="*/ 172411 w 396386"/>
                <a:gd name="connsiteY6" fmla="*/ 148324 h 338483"/>
                <a:gd name="connsiteX7" fmla="*/ 119228 w 396386"/>
                <a:gd name="connsiteY7" fmla="*/ 0 h 338483"/>
                <a:gd name="connsiteX8" fmla="*/ 1697 w 396386"/>
                <a:gd name="connsiteY8" fmla="*/ 53061 h 33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386" h="338483">
                  <a:moveTo>
                    <a:pt x="1697" y="53061"/>
                  </a:moveTo>
                  <a:cubicBezTo>
                    <a:pt x="19180" y="118819"/>
                    <a:pt x="18689" y="155317"/>
                    <a:pt x="1697" y="250335"/>
                  </a:cubicBezTo>
                  <a:cubicBezTo>
                    <a:pt x="-2805" y="280350"/>
                    <a:pt x="1697" y="311027"/>
                    <a:pt x="14640" y="338483"/>
                  </a:cubicBezTo>
                  <a:lnTo>
                    <a:pt x="230441" y="338483"/>
                  </a:lnTo>
                  <a:cubicBezTo>
                    <a:pt x="299695" y="324498"/>
                    <a:pt x="361037" y="283276"/>
                    <a:pt x="388579" y="252605"/>
                  </a:cubicBezTo>
                  <a:cubicBezTo>
                    <a:pt x="405387" y="233712"/>
                    <a:pt x="394713" y="195251"/>
                    <a:pt x="359871" y="191263"/>
                  </a:cubicBezTo>
                  <a:cubicBezTo>
                    <a:pt x="325029" y="187276"/>
                    <a:pt x="216454" y="199667"/>
                    <a:pt x="172411" y="148324"/>
                  </a:cubicBezTo>
                  <a:cubicBezTo>
                    <a:pt x="128368" y="96981"/>
                    <a:pt x="119228" y="0"/>
                    <a:pt x="119228" y="0"/>
                  </a:cubicBezTo>
                  <a:lnTo>
                    <a:pt x="1697" y="53061"/>
                  </a:lnTo>
                  <a:close/>
                </a:path>
              </a:pathLst>
            </a:custGeom>
            <a:solidFill>
              <a:srgbClr val="E6D8CF"/>
            </a:solidFill>
            <a:ln w="6134" cap="flat">
              <a:noFill/>
              <a:prstDash val="solid"/>
              <a:miter/>
            </a:ln>
          </p:spPr>
          <p:txBody>
            <a:bodyPr rtlCol="0" anchor="ctr"/>
            <a:lstStyle/>
            <a:p>
              <a:endParaRPr lang="en-AU"/>
            </a:p>
          </p:txBody>
        </p:sp>
        <p:sp>
          <p:nvSpPr>
            <p:cNvPr id="679" name="Freeform: Shape 678">
              <a:extLst>
                <a:ext uri="{FF2B5EF4-FFF2-40B4-BE49-F238E27FC236}">
                  <a16:creationId xmlns:a16="http://schemas.microsoft.com/office/drawing/2014/main" id="{E584978A-A34E-4720-AD35-163F0388C0F8}"/>
                </a:ext>
              </a:extLst>
            </p:cNvPr>
            <p:cNvSpPr/>
            <p:nvPr/>
          </p:nvSpPr>
          <p:spPr>
            <a:xfrm>
              <a:off x="5424718" y="3066642"/>
              <a:ext cx="401065" cy="343341"/>
            </a:xfrm>
            <a:custGeom>
              <a:avLst/>
              <a:gdLst>
                <a:gd name="connsiteX0" fmla="*/ 16981 w 401065"/>
                <a:gd name="connsiteY0" fmla="*/ 343035 h 343341"/>
                <a:gd name="connsiteX1" fmla="*/ 15766 w 401065"/>
                <a:gd name="connsiteY1" fmla="*/ 342716 h 343341"/>
                <a:gd name="connsiteX2" fmla="*/ 14895 w 401065"/>
                <a:gd name="connsiteY2" fmla="*/ 341808 h 343341"/>
                <a:gd name="connsiteX3" fmla="*/ 1768 w 401065"/>
                <a:gd name="connsiteY3" fmla="*/ 252372 h 343341"/>
                <a:gd name="connsiteX4" fmla="*/ 1768 w 401065"/>
                <a:gd name="connsiteY4" fmla="*/ 56079 h 343341"/>
                <a:gd name="connsiteX5" fmla="*/ 1897 w 401065"/>
                <a:gd name="connsiteY5" fmla="*/ 54508 h 343341"/>
                <a:gd name="connsiteX6" fmla="*/ 2995 w 401065"/>
                <a:gd name="connsiteY6" fmla="*/ 53380 h 343341"/>
                <a:gd name="connsiteX7" fmla="*/ 120526 w 401065"/>
                <a:gd name="connsiteY7" fmla="*/ 258 h 343341"/>
                <a:gd name="connsiteX8" fmla="*/ 121599 w 401065"/>
                <a:gd name="connsiteY8" fmla="*/ 0 h 343341"/>
                <a:gd name="connsiteX9" fmla="*/ 122673 w 401065"/>
                <a:gd name="connsiteY9" fmla="*/ 258 h 343341"/>
                <a:gd name="connsiteX10" fmla="*/ 123421 w 401065"/>
                <a:gd name="connsiteY10" fmla="*/ 1024 h 343341"/>
                <a:gd name="connsiteX11" fmla="*/ 123777 w 401065"/>
                <a:gd name="connsiteY11" fmla="*/ 2037 h 343341"/>
                <a:gd name="connsiteX12" fmla="*/ 176408 w 401065"/>
                <a:gd name="connsiteY12" fmla="*/ 149257 h 343341"/>
                <a:gd name="connsiteX13" fmla="*/ 330805 w 401065"/>
                <a:gd name="connsiteY13" fmla="*/ 189988 h 343341"/>
                <a:gd name="connsiteX14" fmla="*/ 362457 w 401065"/>
                <a:gd name="connsiteY14" fmla="*/ 191153 h 343341"/>
                <a:gd name="connsiteX15" fmla="*/ 384172 w 401065"/>
                <a:gd name="connsiteY15" fmla="*/ 199692 h 343341"/>
                <a:gd name="connsiteX16" fmla="*/ 398219 w 401065"/>
                <a:gd name="connsiteY16" fmla="*/ 218327 h 343341"/>
                <a:gd name="connsiteX17" fmla="*/ 400661 w 401065"/>
                <a:gd name="connsiteY17" fmla="*/ 238214 h 343341"/>
                <a:gd name="connsiteX18" fmla="*/ 392576 w 401065"/>
                <a:gd name="connsiteY18" fmla="*/ 256543 h 343341"/>
                <a:gd name="connsiteX19" fmla="*/ 233088 w 401065"/>
                <a:gd name="connsiteY19" fmla="*/ 343342 h 343341"/>
                <a:gd name="connsiteX20" fmla="*/ 16981 w 401065"/>
                <a:gd name="connsiteY20" fmla="*/ 343035 h 343341"/>
                <a:gd name="connsiteX21" fmla="*/ 18392 w 401065"/>
                <a:gd name="connsiteY21" fmla="*/ 338434 h 343341"/>
                <a:gd name="connsiteX22" fmla="*/ 233088 w 401065"/>
                <a:gd name="connsiteY22" fmla="*/ 338434 h 343341"/>
                <a:gd name="connsiteX23" fmla="*/ 389509 w 401065"/>
                <a:gd name="connsiteY23" fmla="*/ 253169 h 343341"/>
                <a:gd name="connsiteX24" fmla="*/ 396496 w 401065"/>
                <a:gd name="connsiteY24" fmla="*/ 237049 h 343341"/>
                <a:gd name="connsiteX25" fmla="*/ 394293 w 401065"/>
                <a:gd name="connsiteY25" fmla="*/ 219615 h 343341"/>
                <a:gd name="connsiteX26" fmla="*/ 381774 w 401065"/>
                <a:gd name="connsiteY26" fmla="*/ 202906 h 343341"/>
                <a:gd name="connsiteX27" fmla="*/ 362273 w 401065"/>
                <a:gd name="connsiteY27" fmla="*/ 195447 h 343341"/>
                <a:gd name="connsiteX28" fmla="*/ 331112 w 401065"/>
                <a:gd name="connsiteY28" fmla="*/ 194281 h 343341"/>
                <a:gd name="connsiteX29" fmla="*/ 173280 w 401065"/>
                <a:gd name="connsiteY29" fmla="*/ 151956 h 343341"/>
                <a:gd name="connsiteX30" fmla="*/ 119912 w 401065"/>
                <a:gd name="connsiteY30" fmla="*/ 5533 h 343341"/>
                <a:gd name="connsiteX31" fmla="*/ 7044 w 401065"/>
                <a:gd name="connsiteY31" fmla="*/ 56631 h 343341"/>
                <a:gd name="connsiteX32" fmla="*/ 6614 w 401065"/>
                <a:gd name="connsiteY32" fmla="*/ 252924 h 343341"/>
                <a:gd name="connsiteX33" fmla="*/ 18392 w 401065"/>
                <a:gd name="connsiteY33" fmla="*/ 338250 h 343341"/>
                <a:gd name="connsiteX34" fmla="*/ 18392 w 401065"/>
                <a:gd name="connsiteY34" fmla="*/ 338434 h 3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1065" h="343341">
                  <a:moveTo>
                    <a:pt x="16981" y="343035"/>
                  </a:moveTo>
                  <a:cubicBezTo>
                    <a:pt x="16552" y="343041"/>
                    <a:pt x="16134" y="342931"/>
                    <a:pt x="15766" y="342716"/>
                  </a:cubicBezTo>
                  <a:cubicBezTo>
                    <a:pt x="15398" y="342495"/>
                    <a:pt x="15098" y="342182"/>
                    <a:pt x="14895" y="341808"/>
                  </a:cubicBezTo>
                  <a:cubicBezTo>
                    <a:pt x="1688" y="313971"/>
                    <a:pt x="-2882" y="282828"/>
                    <a:pt x="1768" y="252372"/>
                  </a:cubicBezTo>
                  <a:cubicBezTo>
                    <a:pt x="19066" y="155820"/>
                    <a:pt x="19066" y="120978"/>
                    <a:pt x="1768" y="56079"/>
                  </a:cubicBezTo>
                  <a:cubicBezTo>
                    <a:pt x="1627" y="55557"/>
                    <a:pt x="1676" y="54999"/>
                    <a:pt x="1897" y="54508"/>
                  </a:cubicBezTo>
                  <a:cubicBezTo>
                    <a:pt x="2124" y="54017"/>
                    <a:pt x="2510" y="53619"/>
                    <a:pt x="2995" y="53380"/>
                  </a:cubicBezTo>
                  <a:lnTo>
                    <a:pt x="120526" y="258"/>
                  </a:lnTo>
                  <a:cubicBezTo>
                    <a:pt x="120857" y="92"/>
                    <a:pt x="121225" y="0"/>
                    <a:pt x="121599" y="0"/>
                  </a:cubicBezTo>
                  <a:cubicBezTo>
                    <a:pt x="121973" y="0"/>
                    <a:pt x="122341" y="92"/>
                    <a:pt x="122673" y="258"/>
                  </a:cubicBezTo>
                  <a:cubicBezTo>
                    <a:pt x="122979" y="454"/>
                    <a:pt x="123231" y="718"/>
                    <a:pt x="123421" y="1024"/>
                  </a:cubicBezTo>
                  <a:cubicBezTo>
                    <a:pt x="123617" y="1331"/>
                    <a:pt x="123734" y="1675"/>
                    <a:pt x="123777" y="2037"/>
                  </a:cubicBezTo>
                  <a:cubicBezTo>
                    <a:pt x="123777" y="3018"/>
                    <a:pt x="133346" y="99202"/>
                    <a:pt x="176408" y="149257"/>
                  </a:cubicBezTo>
                  <a:cubicBezTo>
                    <a:pt x="210330" y="188576"/>
                    <a:pt x="282836" y="189435"/>
                    <a:pt x="330805" y="189988"/>
                  </a:cubicBezTo>
                  <a:cubicBezTo>
                    <a:pt x="343687" y="189988"/>
                    <a:pt x="354790" y="189988"/>
                    <a:pt x="362457" y="191153"/>
                  </a:cubicBezTo>
                  <a:cubicBezTo>
                    <a:pt x="370346" y="191938"/>
                    <a:pt x="377860" y="194895"/>
                    <a:pt x="384172" y="199692"/>
                  </a:cubicBezTo>
                  <a:cubicBezTo>
                    <a:pt x="390484" y="204488"/>
                    <a:pt x="395349" y="210936"/>
                    <a:pt x="398219" y="218327"/>
                  </a:cubicBezTo>
                  <a:cubicBezTo>
                    <a:pt x="400808" y="224615"/>
                    <a:pt x="401655" y="231485"/>
                    <a:pt x="400661" y="238214"/>
                  </a:cubicBezTo>
                  <a:cubicBezTo>
                    <a:pt x="399667" y="244937"/>
                    <a:pt x="396876" y="251274"/>
                    <a:pt x="392576" y="256543"/>
                  </a:cubicBezTo>
                  <a:cubicBezTo>
                    <a:pt x="364113" y="288563"/>
                    <a:pt x="302097" y="329417"/>
                    <a:pt x="233088" y="343342"/>
                  </a:cubicBezTo>
                  <a:lnTo>
                    <a:pt x="16981" y="343035"/>
                  </a:lnTo>
                  <a:close/>
                  <a:moveTo>
                    <a:pt x="18392" y="338434"/>
                  </a:moveTo>
                  <a:lnTo>
                    <a:pt x="233088" y="338434"/>
                  </a:lnTo>
                  <a:cubicBezTo>
                    <a:pt x="300564" y="324816"/>
                    <a:pt x="361537" y="284699"/>
                    <a:pt x="389509" y="253169"/>
                  </a:cubicBezTo>
                  <a:cubicBezTo>
                    <a:pt x="393245" y="248520"/>
                    <a:pt x="395656" y="242950"/>
                    <a:pt x="396496" y="237049"/>
                  </a:cubicBezTo>
                  <a:cubicBezTo>
                    <a:pt x="397342" y="231142"/>
                    <a:pt x="396575" y="225124"/>
                    <a:pt x="394293" y="219615"/>
                  </a:cubicBezTo>
                  <a:cubicBezTo>
                    <a:pt x="391785" y="212972"/>
                    <a:pt x="387442" y="207181"/>
                    <a:pt x="381774" y="202906"/>
                  </a:cubicBezTo>
                  <a:cubicBezTo>
                    <a:pt x="376112" y="198624"/>
                    <a:pt x="369346" y="196042"/>
                    <a:pt x="362273" y="195447"/>
                  </a:cubicBezTo>
                  <a:cubicBezTo>
                    <a:pt x="354851" y="194527"/>
                    <a:pt x="343871" y="194404"/>
                    <a:pt x="331112" y="194281"/>
                  </a:cubicBezTo>
                  <a:cubicBezTo>
                    <a:pt x="282345" y="193729"/>
                    <a:pt x="208428" y="192870"/>
                    <a:pt x="173280" y="151956"/>
                  </a:cubicBezTo>
                  <a:cubicBezTo>
                    <a:pt x="133775" y="106133"/>
                    <a:pt x="121998" y="22831"/>
                    <a:pt x="119912" y="5533"/>
                  </a:cubicBezTo>
                  <a:lnTo>
                    <a:pt x="7044" y="56631"/>
                  </a:lnTo>
                  <a:cubicBezTo>
                    <a:pt x="23851" y="120426"/>
                    <a:pt x="23667" y="157660"/>
                    <a:pt x="6614" y="252924"/>
                  </a:cubicBezTo>
                  <a:cubicBezTo>
                    <a:pt x="2247" y="281908"/>
                    <a:pt x="6332" y="311536"/>
                    <a:pt x="18392" y="338250"/>
                  </a:cubicBezTo>
                  <a:lnTo>
                    <a:pt x="18392" y="338434"/>
                  </a:lnTo>
                  <a:close/>
                </a:path>
              </a:pathLst>
            </a:custGeom>
            <a:solidFill>
              <a:srgbClr val="0E0E0E"/>
            </a:solidFill>
            <a:ln w="6134" cap="flat">
              <a:noFill/>
              <a:prstDash val="solid"/>
              <a:miter/>
            </a:ln>
          </p:spPr>
          <p:txBody>
            <a:bodyPr rtlCol="0" anchor="ctr"/>
            <a:lstStyle/>
            <a:p>
              <a:endParaRPr lang="en-AU"/>
            </a:p>
          </p:txBody>
        </p:sp>
        <p:sp>
          <p:nvSpPr>
            <p:cNvPr id="680" name="Freeform: Shape 679">
              <a:extLst>
                <a:ext uri="{FF2B5EF4-FFF2-40B4-BE49-F238E27FC236}">
                  <a16:creationId xmlns:a16="http://schemas.microsoft.com/office/drawing/2014/main" id="{003441F4-4C01-45FA-BD58-2FA4C800359E}"/>
                </a:ext>
              </a:extLst>
            </p:cNvPr>
            <p:cNvSpPr/>
            <p:nvPr/>
          </p:nvSpPr>
          <p:spPr>
            <a:xfrm>
              <a:off x="5427099" y="3264542"/>
              <a:ext cx="396356" cy="142680"/>
            </a:xfrm>
            <a:custGeom>
              <a:avLst/>
              <a:gdLst>
                <a:gd name="connsiteX0" fmla="*/ 375473 w 396356"/>
                <a:gd name="connsiteY0" fmla="*/ 0 h 142680"/>
                <a:gd name="connsiteX1" fmla="*/ 374798 w 396356"/>
                <a:gd name="connsiteY1" fmla="*/ 859 h 142680"/>
                <a:gd name="connsiteX2" fmla="*/ 216659 w 396356"/>
                <a:gd name="connsiteY2" fmla="*/ 86737 h 142680"/>
                <a:gd name="connsiteX3" fmla="*/ 613 w 396356"/>
                <a:gd name="connsiteY3" fmla="*/ 86737 h 142680"/>
                <a:gd name="connsiteX4" fmla="*/ 0 w 396356"/>
                <a:gd name="connsiteY4" fmla="*/ 85510 h 142680"/>
                <a:gd name="connsiteX5" fmla="*/ 14599 w 396356"/>
                <a:gd name="connsiteY5" fmla="*/ 142681 h 142680"/>
                <a:gd name="connsiteX6" fmla="*/ 230400 w 396356"/>
                <a:gd name="connsiteY6" fmla="*/ 142681 h 142680"/>
                <a:gd name="connsiteX7" fmla="*/ 388538 w 396356"/>
                <a:gd name="connsiteY7" fmla="*/ 56802 h 142680"/>
                <a:gd name="connsiteX8" fmla="*/ 375473 w 396356"/>
                <a:gd name="connsiteY8" fmla="*/ 0 h 14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356" h="142680">
                  <a:moveTo>
                    <a:pt x="375473" y="0"/>
                  </a:moveTo>
                  <a:cubicBezTo>
                    <a:pt x="375264" y="294"/>
                    <a:pt x="375037" y="583"/>
                    <a:pt x="374798" y="859"/>
                  </a:cubicBezTo>
                  <a:cubicBezTo>
                    <a:pt x="347255" y="31530"/>
                    <a:pt x="285975" y="72935"/>
                    <a:pt x="216659" y="86737"/>
                  </a:cubicBezTo>
                  <a:lnTo>
                    <a:pt x="613" y="86737"/>
                  </a:lnTo>
                  <a:lnTo>
                    <a:pt x="0" y="85510"/>
                  </a:lnTo>
                  <a:cubicBezTo>
                    <a:pt x="1239" y="105311"/>
                    <a:pt x="6196" y="124708"/>
                    <a:pt x="14599" y="142681"/>
                  </a:cubicBezTo>
                  <a:lnTo>
                    <a:pt x="230400" y="142681"/>
                  </a:lnTo>
                  <a:cubicBezTo>
                    <a:pt x="299654" y="128695"/>
                    <a:pt x="360996" y="87473"/>
                    <a:pt x="388538" y="56802"/>
                  </a:cubicBezTo>
                  <a:cubicBezTo>
                    <a:pt x="402524" y="41038"/>
                    <a:pt x="397494" y="11532"/>
                    <a:pt x="375473" y="0"/>
                  </a:cubicBezTo>
                  <a:close/>
                </a:path>
              </a:pathLst>
            </a:custGeom>
            <a:solidFill>
              <a:srgbClr val="6DADDA"/>
            </a:solidFill>
            <a:ln w="6134" cap="flat">
              <a:noFill/>
              <a:prstDash val="solid"/>
              <a:miter/>
            </a:ln>
          </p:spPr>
          <p:txBody>
            <a:bodyPr rtlCol="0" anchor="ctr"/>
            <a:lstStyle/>
            <a:p>
              <a:endParaRPr lang="en-AU"/>
            </a:p>
          </p:txBody>
        </p:sp>
        <p:sp>
          <p:nvSpPr>
            <p:cNvPr id="681" name="Freeform: Shape 680">
              <a:extLst>
                <a:ext uri="{FF2B5EF4-FFF2-40B4-BE49-F238E27FC236}">
                  <a16:creationId xmlns:a16="http://schemas.microsoft.com/office/drawing/2014/main" id="{77BE25AF-D381-4870-84FE-7C1E8B9EB77E}"/>
                </a:ext>
              </a:extLst>
            </p:cNvPr>
            <p:cNvSpPr/>
            <p:nvPr/>
          </p:nvSpPr>
          <p:spPr>
            <a:xfrm>
              <a:off x="5424825" y="3262263"/>
              <a:ext cx="401036" cy="147474"/>
            </a:xfrm>
            <a:custGeom>
              <a:avLst/>
              <a:gdLst>
                <a:gd name="connsiteX0" fmla="*/ 16873 w 401036"/>
                <a:gd name="connsiteY0" fmla="*/ 147413 h 147474"/>
                <a:gd name="connsiteX1" fmla="*/ 15658 w 401036"/>
                <a:gd name="connsiteY1" fmla="*/ 147094 h 147474"/>
                <a:gd name="connsiteX2" fmla="*/ 14787 w 401036"/>
                <a:gd name="connsiteY2" fmla="*/ 146187 h 147474"/>
                <a:gd name="connsiteX3" fmla="*/ 4 w 401036"/>
                <a:gd name="connsiteY3" fmla="*/ 88096 h 147474"/>
                <a:gd name="connsiteX4" fmla="*/ 421 w 401036"/>
                <a:gd name="connsiteY4" fmla="*/ 86630 h 147474"/>
                <a:gd name="connsiteX5" fmla="*/ 1679 w 401036"/>
                <a:gd name="connsiteY5" fmla="*/ 85759 h 147474"/>
                <a:gd name="connsiteX6" fmla="*/ 3200 w 401036"/>
                <a:gd name="connsiteY6" fmla="*/ 85875 h 147474"/>
                <a:gd name="connsiteX7" fmla="*/ 4298 w 401036"/>
                <a:gd name="connsiteY7" fmla="*/ 86930 h 147474"/>
                <a:gd name="connsiteX8" fmla="*/ 218687 w 401036"/>
                <a:gd name="connsiteY8" fmla="*/ 86930 h 147474"/>
                <a:gd name="connsiteX9" fmla="*/ 375108 w 401036"/>
                <a:gd name="connsiteY9" fmla="*/ 1666 h 147474"/>
                <a:gd name="connsiteX10" fmla="*/ 375722 w 401036"/>
                <a:gd name="connsiteY10" fmla="*/ 807 h 147474"/>
                <a:gd name="connsiteX11" fmla="*/ 377041 w 401036"/>
                <a:gd name="connsiteY11" fmla="*/ 46 h 147474"/>
                <a:gd name="connsiteX12" fmla="*/ 378544 w 401036"/>
                <a:gd name="connsiteY12" fmla="*/ 255 h 147474"/>
                <a:gd name="connsiteX13" fmla="*/ 392855 w 401036"/>
                <a:gd name="connsiteY13" fmla="*/ 12615 h 147474"/>
                <a:gd name="connsiteX14" fmla="*/ 400259 w 401036"/>
                <a:gd name="connsiteY14" fmla="*/ 30006 h 147474"/>
                <a:gd name="connsiteX15" fmla="*/ 399946 w 401036"/>
                <a:gd name="connsiteY15" fmla="*/ 46237 h 147474"/>
                <a:gd name="connsiteX16" fmla="*/ 392530 w 401036"/>
                <a:gd name="connsiteY16" fmla="*/ 60676 h 147474"/>
                <a:gd name="connsiteX17" fmla="*/ 233041 w 401036"/>
                <a:gd name="connsiteY17" fmla="*/ 147475 h 147474"/>
                <a:gd name="connsiteX18" fmla="*/ 16873 w 401036"/>
                <a:gd name="connsiteY18" fmla="*/ 147413 h 147474"/>
                <a:gd name="connsiteX19" fmla="*/ 18284 w 401036"/>
                <a:gd name="connsiteY19" fmla="*/ 142813 h 147474"/>
                <a:gd name="connsiteX20" fmla="*/ 232980 w 401036"/>
                <a:gd name="connsiteY20" fmla="*/ 142813 h 147474"/>
                <a:gd name="connsiteX21" fmla="*/ 389401 w 401036"/>
                <a:gd name="connsiteY21" fmla="*/ 57548 h 147474"/>
                <a:gd name="connsiteX22" fmla="*/ 395811 w 401036"/>
                <a:gd name="connsiteY22" fmla="*/ 44942 h 147474"/>
                <a:gd name="connsiteX23" fmla="*/ 396026 w 401036"/>
                <a:gd name="connsiteY23" fmla="*/ 30803 h 147474"/>
                <a:gd name="connsiteX24" fmla="*/ 389984 w 401036"/>
                <a:gd name="connsiteY24" fmla="*/ 16087 h 147474"/>
                <a:gd name="connsiteX25" fmla="*/ 378360 w 401036"/>
                <a:gd name="connsiteY25" fmla="*/ 5223 h 147474"/>
                <a:gd name="connsiteX26" fmla="*/ 219485 w 401036"/>
                <a:gd name="connsiteY26" fmla="*/ 91470 h 147474"/>
                <a:gd name="connsiteX27" fmla="*/ 4850 w 401036"/>
                <a:gd name="connsiteY27" fmla="*/ 91470 h 147474"/>
                <a:gd name="connsiteX28" fmla="*/ 18284 w 401036"/>
                <a:gd name="connsiteY28" fmla="*/ 142629 h 147474"/>
                <a:gd name="connsiteX29" fmla="*/ 18284 w 401036"/>
                <a:gd name="connsiteY29" fmla="*/ 142813 h 147474"/>
                <a:gd name="connsiteX30" fmla="*/ 377746 w 401036"/>
                <a:gd name="connsiteY30" fmla="*/ 2279 h 147474"/>
                <a:gd name="connsiteX31" fmla="*/ 379525 w 401036"/>
                <a:gd name="connsiteY31" fmla="*/ 3751 h 147474"/>
                <a:gd name="connsiteX32" fmla="*/ 377746 w 401036"/>
                <a:gd name="connsiteY32" fmla="*/ 2279 h 14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1036" h="147474">
                  <a:moveTo>
                    <a:pt x="16873" y="147413"/>
                  </a:moveTo>
                  <a:cubicBezTo>
                    <a:pt x="16450" y="147420"/>
                    <a:pt x="16026" y="147309"/>
                    <a:pt x="15658" y="147094"/>
                  </a:cubicBezTo>
                  <a:cubicBezTo>
                    <a:pt x="15290" y="146874"/>
                    <a:pt x="14990" y="146561"/>
                    <a:pt x="14787" y="146187"/>
                  </a:cubicBezTo>
                  <a:cubicBezTo>
                    <a:pt x="6261" y="127925"/>
                    <a:pt x="1243" y="108216"/>
                    <a:pt x="4" y="88096"/>
                  </a:cubicBezTo>
                  <a:cubicBezTo>
                    <a:pt x="-27" y="87574"/>
                    <a:pt x="121" y="87053"/>
                    <a:pt x="421" y="86630"/>
                  </a:cubicBezTo>
                  <a:cubicBezTo>
                    <a:pt x="728" y="86200"/>
                    <a:pt x="1169" y="85894"/>
                    <a:pt x="1679" y="85759"/>
                  </a:cubicBezTo>
                  <a:cubicBezTo>
                    <a:pt x="2182" y="85618"/>
                    <a:pt x="2722" y="85661"/>
                    <a:pt x="3200" y="85875"/>
                  </a:cubicBezTo>
                  <a:cubicBezTo>
                    <a:pt x="3672" y="86090"/>
                    <a:pt x="4065" y="86464"/>
                    <a:pt x="4298" y="86930"/>
                  </a:cubicBezTo>
                  <a:lnTo>
                    <a:pt x="218687" y="86930"/>
                  </a:lnTo>
                  <a:cubicBezTo>
                    <a:pt x="286163" y="73251"/>
                    <a:pt x="347137" y="33134"/>
                    <a:pt x="375108" y="1666"/>
                  </a:cubicBezTo>
                  <a:lnTo>
                    <a:pt x="375722" y="807"/>
                  </a:lnTo>
                  <a:cubicBezTo>
                    <a:pt x="376065" y="414"/>
                    <a:pt x="376525" y="144"/>
                    <a:pt x="377041" y="46"/>
                  </a:cubicBezTo>
                  <a:cubicBezTo>
                    <a:pt x="377550" y="-58"/>
                    <a:pt x="378084" y="15"/>
                    <a:pt x="378544" y="255"/>
                  </a:cubicBezTo>
                  <a:cubicBezTo>
                    <a:pt x="384193" y="3230"/>
                    <a:pt x="389088" y="7456"/>
                    <a:pt x="392855" y="12615"/>
                  </a:cubicBezTo>
                  <a:cubicBezTo>
                    <a:pt x="396615" y="17768"/>
                    <a:pt x="399148" y="23718"/>
                    <a:pt x="400259" y="30006"/>
                  </a:cubicBezTo>
                  <a:cubicBezTo>
                    <a:pt x="401393" y="35367"/>
                    <a:pt x="401283" y="40918"/>
                    <a:pt x="399946" y="46237"/>
                  </a:cubicBezTo>
                  <a:cubicBezTo>
                    <a:pt x="398602" y="51549"/>
                    <a:pt x="396069" y="56493"/>
                    <a:pt x="392530" y="60676"/>
                  </a:cubicBezTo>
                  <a:cubicBezTo>
                    <a:pt x="364067" y="92697"/>
                    <a:pt x="302051" y="133550"/>
                    <a:pt x="233041" y="147475"/>
                  </a:cubicBezTo>
                  <a:lnTo>
                    <a:pt x="16873" y="147413"/>
                  </a:lnTo>
                  <a:close/>
                  <a:moveTo>
                    <a:pt x="18284" y="142813"/>
                  </a:moveTo>
                  <a:lnTo>
                    <a:pt x="232980" y="142813"/>
                  </a:lnTo>
                  <a:cubicBezTo>
                    <a:pt x="300456" y="129195"/>
                    <a:pt x="361429" y="89078"/>
                    <a:pt x="389401" y="57548"/>
                  </a:cubicBezTo>
                  <a:cubicBezTo>
                    <a:pt x="392474" y="53892"/>
                    <a:pt x="394664" y="49580"/>
                    <a:pt x="395811" y="44942"/>
                  </a:cubicBezTo>
                  <a:cubicBezTo>
                    <a:pt x="396958" y="40305"/>
                    <a:pt x="397032" y="35471"/>
                    <a:pt x="396026" y="30803"/>
                  </a:cubicBezTo>
                  <a:cubicBezTo>
                    <a:pt x="395093" y="25521"/>
                    <a:pt x="393032" y="20497"/>
                    <a:pt x="389984" y="16087"/>
                  </a:cubicBezTo>
                  <a:cubicBezTo>
                    <a:pt x="386935" y="11670"/>
                    <a:pt x="382973" y="7965"/>
                    <a:pt x="378360" y="5223"/>
                  </a:cubicBezTo>
                  <a:cubicBezTo>
                    <a:pt x="349652" y="37182"/>
                    <a:pt x="287942" y="77668"/>
                    <a:pt x="219485" y="91470"/>
                  </a:cubicBezTo>
                  <a:lnTo>
                    <a:pt x="4850" y="91470"/>
                  </a:lnTo>
                  <a:cubicBezTo>
                    <a:pt x="6451" y="109154"/>
                    <a:pt x="10990" y="126441"/>
                    <a:pt x="18284" y="142629"/>
                  </a:cubicBezTo>
                  <a:lnTo>
                    <a:pt x="18284" y="142813"/>
                  </a:lnTo>
                  <a:close/>
                  <a:moveTo>
                    <a:pt x="377746" y="2279"/>
                  </a:moveTo>
                  <a:lnTo>
                    <a:pt x="379525" y="3751"/>
                  </a:lnTo>
                  <a:lnTo>
                    <a:pt x="377746" y="2279"/>
                  </a:lnTo>
                  <a:close/>
                </a:path>
              </a:pathLst>
            </a:custGeom>
            <a:solidFill>
              <a:srgbClr val="0E0E0E"/>
            </a:solidFill>
            <a:ln w="6134" cap="flat">
              <a:noFill/>
              <a:prstDash val="solid"/>
              <a:miter/>
            </a:ln>
          </p:spPr>
          <p:txBody>
            <a:bodyPr rtlCol="0" anchor="ctr"/>
            <a:lstStyle/>
            <a:p>
              <a:endParaRPr lang="en-AU"/>
            </a:p>
          </p:txBody>
        </p:sp>
        <p:sp>
          <p:nvSpPr>
            <p:cNvPr id="682" name="Freeform: Shape 681">
              <a:extLst>
                <a:ext uri="{FF2B5EF4-FFF2-40B4-BE49-F238E27FC236}">
                  <a16:creationId xmlns:a16="http://schemas.microsoft.com/office/drawing/2014/main" id="{144DB685-05D0-49F1-A3CC-24479BD4408E}"/>
                </a:ext>
              </a:extLst>
            </p:cNvPr>
            <p:cNvSpPr/>
            <p:nvPr/>
          </p:nvSpPr>
          <p:spPr>
            <a:xfrm>
              <a:off x="4803622" y="2663578"/>
              <a:ext cx="458682" cy="1012481"/>
            </a:xfrm>
            <a:custGeom>
              <a:avLst/>
              <a:gdLst>
                <a:gd name="connsiteX0" fmla="*/ 94712 w 458682"/>
                <a:gd name="connsiteY0" fmla="*/ 0 h 1012481"/>
                <a:gd name="connsiteX1" fmla="*/ 94712 w 458682"/>
                <a:gd name="connsiteY1" fmla="*/ 209666 h 1012481"/>
                <a:gd name="connsiteX2" fmla="*/ 191938 w 458682"/>
                <a:gd name="connsiteY2" fmla="*/ 415774 h 1012481"/>
                <a:gd name="connsiteX3" fmla="*/ 106060 w 458682"/>
                <a:gd name="connsiteY3" fmla="*/ 699602 h 1012481"/>
                <a:gd name="connsiteX4" fmla="*/ 0 w 458682"/>
                <a:gd name="connsiteY4" fmla="*/ 900803 h 1012481"/>
                <a:gd name="connsiteX5" fmla="*/ 244447 w 458682"/>
                <a:gd name="connsiteY5" fmla="*/ 1007783 h 1012481"/>
                <a:gd name="connsiteX6" fmla="*/ 427736 w 458682"/>
                <a:gd name="connsiteY6" fmla="*/ 619858 h 1012481"/>
                <a:gd name="connsiteX7" fmla="*/ 447365 w 458682"/>
                <a:gd name="connsiteY7" fmla="*/ 402524 h 1012481"/>
                <a:gd name="connsiteX8" fmla="*/ 405469 w 458682"/>
                <a:gd name="connsiteY8" fmla="*/ 204268 h 101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8682" h="1012481">
                  <a:moveTo>
                    <a:pt x="94712" y="0"/>
                  </a:moveTo>
                  <a:cubicBezTo>
                    <a:pt x="75634" y="55208"/>
                    <a:pt x="58459" y="141086"/>
                    <a:pt x="94712" y="209666"/>
                  </a:cubicBezTo>
                  <a:cubicBezTo>
                    <a:pt x="130965" y="278246"/>
                    <a:pt x="184332" y="353083"/>
                    <a:pt x="191938" y="415774"/>
                  </a:cubicBezTo>
                  <a:cubicBezTo>
                    <a:pt x="199544" y="478465"/>
                    <a:pt x="169978" y="572318"/>
                    <a:pt x="106060" y="699602"/>
                  </a:cubicBezTo>
                  <a:cubicBezTo>
                    <a:pt x="35026" y="841056"/>
                    <a:pt x="0" y="900803"/>
                    <a:pt x="0" y="900803"/>
                  </a:cubicBezTo>
                  <a:cubicBezTo>
                    <a:pt x="0" y="900803"/>
                    <a:pt x="89497" y="1039435"/>
                    <a:pt x="244447" y="1007783"/>
                  </a:cubicBezTo>
                  <a:cubicBezTo>
                    <a:pt x="244447" y="1007783"/>
                    <a:pt x="385226" y="717084"/>
                    <a:pt x="427736" y="619858"/>
                  </a:cubicBezTo>
                  <a:cubicBezTo>
                    <a:pt x="470245" y="522631"/>
                    <a:pt x="460737" y="480674"/>
                    <a:pt x="447365" y="402524"/>
                  </a:cubicBezTo>
                  <a:cubicBezTo>
                    <a:pt x="433992" y="324375"/>
                    <a:pt x="405469" y="204268"/>
                    <a:pt x="405469" y="204268"/>
                  </a:cubicBezTo>
                </a:path>
              </a:pathLst>
            </a:custGeom>
            <a:solidFill>
              <a:srgbClr val="65422F"/>
            </a:solidFill>
            <a:ln w="6134" cap="flat">
              <a:noFill/>
              <a:prstDash val="solid"/>
              <a:miter/>
            </a:ln>
          </p:spPr>
          <p:txBody>
            <a:bodyPr rtlCol="0" anchor="ctr"/>
            <a:lstStyle/>
            <a:p>
              <a:endParaRPr lang="en-AU"/>
            </a:p>
          </p:txBody>
        </p:sp>
        <p:sp>
          <p:nvSpPr>
            <p:cNvPr id="683" name="Freeform: Shape 682">
              <a:extLst>
                <a:ext uri="{FF2B5EF4-FFF2-40B4-BE49-F238E27FC236}">
                  <a16:creationId xmlns:a16="http://schemas.microsoft.com/office/drawing/2014/main" id="{83F9D58C-012C-4152-A26D-00422BFB94F8}"/>
                </a:ext>
              </a:extLst>
            </p:cNvPr>
            <p:cNvSpPr/>
            <p:nvPr/>
          </p:nvSpPr>
          <p:spPr>
            <a:xfrm>
              <a:off x="4801371" y="2661552"/>
              <a:ext cx="463398" cy="1016494"/>
            </a:xfrm>
            <a:custGeom>
              <a:avLst/>
              <a:gdLst>
                <a:gd name="connsiteX0" fmla="*/ 201612 w 463398"/>
                <a:gd name="connsiteY0" fmla="*/ 1016495 h 1016494"/>
                <a:gd name="connsiteX1" fmla="*/ 350 w 463398"/>
                <a:gd name="connsiteY1" fmla="*/ 903810 h 1016494"/>
                <a:gd name="connsiteX2" fmla="*/ 0 w 463398"/>
                <a:gd name="connsiteY2" fmla="*/ 902583 h 1016494"/>
                <a:gd name="connsiteX3" fmla="*/ 350 w 463398"/>
                <a:gd name="connsiteY3" fmla="*/ 901357 h 1016494"/>
                <a:gd name="connsiteX4" fmla="*/ 106348 w 463398"/>
                <a:gd name="connsiteY4" fmla="*/ 700585 h 1016494"/>
                <a:gd name="connsiteX5" fmla="*/ 192226 w 463398"/>
                <a:gd name="connsiteY5" fmla="*/ 418413 h 1016494"/>
                <a:gd name="connsiteX6" fmla="*/ 125855 w 463398"/>
                <a:gd name="connsiteY6" fmla="*/ 267574 h 1016494"/>
                <a:gd name="connsiteX7" fmla="*/ 95184 w 463398"/>
                <a:gd name="connsiteY7" fmla="*/ 213103 h 1016494"/>
                <a:gd name="connsiteX8" fmla="*/ 95184 w 463398"/>
                <a:gd name="connsiteY8" fmla="*/ 1535 h 1016494"/>
                <a:gd name="connsiteX9" fmla="*/ 96368 w 463398"/>
                <a:gd name="connsiteY9" fmla="*/ 229 h 1016494"/>
                <a:gd name="connsiteX10" fmla="*/ 98128 w 463398"/>
                <a:gd name="connsiteY10" fmla="*/ 124 h 1016494"/>
                <a:gd name="connsiteX11" fmla="*/ 98913 w 463398"/>
                <a:gd name="connsiteY11" fmla="*/ 578 h 1016494"/>
                <a:gd name="connsiteX12" fmla="*/ 99459 w 463398"/>
                <a:gd name="connsiteY12" fmla="*/ 1296 h 1016494"/>
                <a:gd name="connsiteX13" fmla="*/ 99680 w 463398"/>
                <a:gd name="connsiteY13" fmla="*/ 2173 h 1016494"/>
                <a:gd name="connsiteX14" fmla="*/ 99539 w 463398"/>
                <a:gd name="connsiteY14" fmla="*/ 3069 h 1016494"/>
                <a:gd name="connsiteX15" fmla="*/ 99539 w 463398"/>
                <a:gd name="connsiteY15" fmla="*/ 210956 h 1016494"/>
                <a:gd name="connsiteX16" fmla="*/ 130210 w 463398"/>
                <a:gd name="connsiteY16" fmla="*/ 265243 h 1016494"/>
                <a:gd name="connsiteX17" fmla="*/ 197134 w 463398"/>
                <a:gd name="connsiteY17" fmla="*/ 417861 h 1016494"/>
                <a:gd name="connsiteX18" fmla="*/ 111255 w 463398"/>
                <a:gd name="connsiteY18" fmla="*/ 702977 h 1016494"/>
                <a:gd name="connsiteX19" fmla="*/ 5809 w 463398"/>
                <a:gd name="connsiteY19" fmla="*/ 902767 h 1016494"/>
                <a:gd name="connsiteX20" fmla="*/ 246023 w 463398"/>
                <a:gd name="connsiteY20" fmla="*/ 1007784 h 1016494"/>
                <a:gd name="connsiteX21" fmla="*/ 428760 w 463398"/>
                <a:gd name="connsiteY21" fmla="*/ 620964 h 1016494"/>
                <a:gd name="connsiteX22" fmla="*/ 449125 w 463398"/>
                <a:gd name="connsiteY22" fmla="*/ 413322 h 1016494"/>
                <a:gd name="connsiteX23" fmla="*/ 447592 w 463398"/>
                <a:gd name="connsiteY23" fmla="*/ 404612 h 1016494"/>
                <a:gd name="connsiteX24" fmla="*/ 405695 w 463398"/>
                <a:gd name="connsiteY24" fmla="*/ 206539 h 1016494"/>
                <a:gd name="connsiteX25" fmla="*/ 405524 w 463398"/>
                <a:gd name="connsiteY25" fmla="*/ 205564 h 1016494"/>
                <a:gd name="connsiteX26" fmla="*/ 405775 w 463398"/>
                <a:gd name="connsiteY26" fmla="*/ 204601 h 1016494"/>
                <a:gd name="connsiteX27" fmla="*/ 406407 w 463398"/>
                <a:gd name="connsiteY27" fmla="*/ 203834 h 1016494"/>
                <a:gd name="connsiteX28" fmla="*/ 407297 w 463398"/>
                <a:gd name="connsiteY28" fmla="*/ 203392 h 1016494"/>
                <a:gd name="connsiteX29" fmla="*/ 408290 w 463398"/>
                <a:gd name="connsiteY29" fmla="*/ 203368 h 1016494"/>
                <a:gd name="connsiteX30" fmla="*/ 409204 w 463398"/>
                <a:gd name="connsiteY30" fmla="*/ 203754 h 1016494"/>
                <a:gd name="connsiteX31" fmla="*/ 409873 w 463398"/>
                <a:gd name="connsiteY31" fmla="*/ 204490 h 1016494"/>
                <a:gd name="connsiteX32" fmla="*/ 410173 w 463398"/>
                <a:gd name="connsiteY32" fmla="*/ 205435 h 1016494"/>
                <a:gd name="connsiteX33" fmla="*/ 452131 w 463398"/>
                <a:gd name="connsiteY33" fmla="*/ 403875 h 1016494"/>
                <a:gd name="connsiteX34" fmla="*/ 453665 w 463398"/>
                <a:gd name="connsiteY34" fmla="*/ 412525 h 1016494"/>
                <a:gd name="connsiteX35" fmla="*/ 432379 w 463398"/>
                <a:gd name="connsiteY35" fmla="*/ 622497 h 1016494"/>
                <a:gd name="connsiteX36" fmla="*/ 249029 w 463398"/>
                <a:gd name="connsiteY36" fmla="*/ 1010545 h 1016494"/>
                <a:gd name="connsiteX37" fmla="*/ 248372 w 463398"/>
                <a:gd name="connsiteY37" fmla="*/ 1011342 h 1016494"/>
                <a:gd name="connsiteX38" fmla="*/ 247434 w 463398"/>
                <a:gd name="connsiteY38" fmla="*/ 1011772 h 1016494"/>
                <a:gd name="connsiteX39" fmla="*/ 201612 w 463398"/>
                <a:gd name="connsiteY39" fmla="*/ 1016495 h 101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398" h="1016494">
                  <a:moveTo>
                    <a:pt x="201612" y="1016495"/>
                  </a:moveTo>
                  <a:cubicBezTo>
                    <a:pt x="74696" y="1016495"/>
                    <a:pt x="1147" y="905037"/>
                    <a:pt x="350" y="903810"/>
                  </a:cubicBezTo>
                  <a:cubicBezTo>
                    <a:pt x="123" y="903442"/>
                    <a:pt x="0" y="903019"/>
                    <a:pt x="0" y="902583"/>
                  </a:cubicBezTo>
                  <a:cubicBezTo>
                    <a:pt x="0" y="902148"/>
                    <a:pt x="123" y="901725"/>
                    <a:pt x="350" y="901357"/>
                  </a:cubicBezTo>
                  <a:cubicBezTo>
                    <a:pt x="718" y="900804"/>
                    <a:pt x="36173" y="840015"/>
                    <a:pt x="106348" y="700585"/>
                  </a:cubicBezTo>
                  <a:cubicBezTo>
                    <a:pt x="171309" y="571154"/>
                    <a:pt x="199342" y="478774"/>
                    <a:pt x="192226" y="418413"/>
                  </a:cubicBezTo>
                  <a:cubicBezTo>
                    <a:pt x="186644" y="372468"/>
                    <a:pt x="155728" y="319101"/>
                    <a:pt x="125855" y="267574"/>
                  </a:cubicBezTo>
                  <a:cubicBezTo>
                    <a:pt x="115427" y="249540"/>
                    <a:pt x="104692" y="230769"/>
                    <a:pt x="95184" y="213103"/>
                  </a:cubicBezTo>
                  <a:cubicBezTo>
                    <a:pt x="56723" y="140229"/>
                    <a:pt x="78560" y="49259"/>
                    <a:pt x="95184" y="1535"/>
                  </a:cubicBezTo>
                  <a:cubicBezTo>
                    <a:pt x="95392" y="959"/>
                    <a:pt x="95816" y="493"/>
                    <a:pt x="96368" y="229"/>
                  </a:cubicBezTo>
                  <a:cubicBezTo>
                    <a:pt x="96920" y="-35"/>
                    <a:pt x="97552" y="-72"/>
                    <a:pt x="98128" y="124"/>
                  </a:cubicBezTo>
                  <a:cubicBezTo>
                    <a:pt x="98417" y="223"/>
                    <a:pt x="98687" y="376"/>
                    <a:pt x="98913" y="578"/>
                  </a:cubicBezTo>
                  <a:cubicBezTo>
                    <a:pt x="99140" y="775"/>
                    <a:pt x="99331" y="1020"/>
                    <a:pt x="99459" y="1296"/>
                  </a:cubicBezTo>
                  <a:cubicBezTo>
                    <a:pt x="99588" y="1572"/>
                    <a:pt x="99668" y="1873"/>
                    <a:pt x="99680" y="2173"/>
                  </a:cubicBezTo>
                  <a:cubicBezTo>
                    <a:pt x="99693" y="2480"/>
                    <a:pt x="99643" y="2780"/>
                    <a:pt x="99539" y="3069"/>
                  </a:cubicBezTo>
                  <a:cubicBezTo>
                    <a:pt x="83345" y="50057"/>
                    <a:pt x="61753" y="139615"/>
                    <a:pt x="99539" y="210956"/>
                  </a:cubicBezTo>
                  <a:cubicBezTo>
                    <a:pt x="108924" y="228745"/>
                    <a:pt x="119721" y="247270"/>
                    <a:pt x="130210" y="265243"/>
                  </a:cubicBezTo>
                  <a:cubicBezTo>
                    <a:pt x="160329" y="317200"/>
                    <a:pt x="191552" y="370935"/>
                    <a:pt x="197134" y="417861"/>
                  </a:cubicBezTo>
                  <a:cubicBezTo>
                    <a:pt x="204617" y="479203"/>
                    <a:pt x="176462" y="572688"/>
                    <a:pt x="111255" y="702977"/>
                  </a:cubicBezTo>
                  <a:cubicBezTo>
                    <a:pt x="46479" y="831795"/>
                    <a:pt x="11269" y="893137"/>
                    <a:pt x="5809" y="902767"/>
                  </a:cubicBezTo>
                  <a:cubicBezTo>
                    <a:pt x="14949" y="915956"/>
                    <a:pt x="102606" y="1036370"/>
                    <a:pt x="246023" y="1007784"/>
                  </a:cubicBezTo>
                  <a:cubicBezTo>
                    <a:pt x="255224" y="988707"/>
                    <a:pt x="388029" y="714142"/>
                    <a:pt x="428760" y="620964"/>
                  </a:cubicBezTo>
                  <a:cubicBezTo>
                    <a:pt x="469491" y="527786"/>
                    <a:pt x="461394" y="487116"/>
                    <a:pt x="449125" y="413322"/>
                  </a:cubicBezTo>
                  <a:lnTo>
                    <a:pt x="447592" y="404612"/>
                  </a:lnTo>
                  <a:cubicBezTo>
                    <a:pt x="434465" y="327444"/>
                    <a:pt x="406002" y="207705"/>
                    <a:pt x="405695" y="206539"/>
                  </a:cubicBezTo>
                  <a:cubicBezTo>
                    <a:pt x="405567" y="206226"/>
                    <a:pt x="405511" y="205895"/>
                    <a:pt x="405524" y="205564"/>
                  </a:cubicBezTo>
                  <a:cubicBezTo>
                    <a:pt x="405536" y="205227"/>
                    <a:pt x="405622" y="204901"/>
                    <a:pt x="405775" y="204601"/>
                  </a:cubicBezTo>
                  <a:cubicBezTo>
                    <a:pt x="405929" y="204300"/>
                    <a:pt x="406143" y="204043"/>
                    <a:pt x="406407" y="203834"/>
                  </a:cubicBezTo>
                  <a:cubicBezTo>
                    <a:pt x="406665" y="203625"/>
                    <a:pt x="406971" y="203472"/>
                    <a:pt x="407297" y="203392"/>
                  </a:cubicBezTo>
                  <a:cubicBezTo>
                    <a:pt x="407622" y="203313"/>
                    <a:pt x="407959" y="203306"/>
                    <a:pt x="408290" y="203368"/>
                  </a:cubicBezTo>
                  <a:cubicBezTo>
                    <a:pt x="408615" y="203429"/>
                    <a:pt x="408928" y="203564"/>
                    <a:pt x="409204" y="203754"/>
                  </a:cubicBezTo>
                  <a:cubicBezTo>
                    <a:pt x="409474" y="203951"/>
                    <a:pt x="409701" y="204202"/>
                    <a:pt x="409873" y="204490"/>
                  </a:cubicBezTo>
                  <a:cubicBezTo>
                    <a:pt x="410038" y="204779"/>
                    <a:pt x="410143" y="205104"/>
                    <a:pt x="410173" y="205435"/>
                  </a:cubicBezTo>
                  <a:cubicBezTo>
                    <a:pt x="410480" y="206662"/>
                    <a:pt x="438943" y="326524"/>
                    <a:pt x="452131" y="403875"/>
                  </a:cubicBezTo>
                  <a:lnTo>
                    <a:pt x="453665" y="412525"/>
                  </a:lnTo>
                  <a:cubicBezTo>
                    <a:pt x="465933" y="484724"/>
                    <a:pt x="473539" y="528338"/>
                    <a:pt x="432379" y="622497"/>
                  </a:cubicBezTo>
                  <a:cubicBezTo>
                    <a:pt x="390299" y="718681"/>
                    <a:pt x="250440" y="1007600"/>
                    <a:pt x="249029" y="1010545"/>
                  </a:cubicBezTo>
                  <a:cubicBezTo>
                    <a:pt x="248869" y="1010858"/>
                    <a:pt x="248649" y="1011127"/>
                    <a:pt x="248372" y="1011342"/>
                  </a:cubicBezTo>
                  <a:cubicBezTo>
                    <a:pt x="248096" y="1011551"/>
                    <a:pt x="247777" y="1011698"/>
                    <a:pt x="247434" y="1011772"/>
                  </a:cubicBezTo>
                  <a:cubicBezTo>
                    <a:pt x="232362" y="1014900"/>
                    <a:pt x="217009" y="1016483"/>
                    <a:pt x="201612" y="1016495"/>
                  </a:cubicBezTo>
                  <a:close/>
                </a:path>
              </a:pathLst>
            </a:custGeom>
            <a:solidFill>
              <a:srgbClr val="0E0E0E"/>
            </a:solidFill>
            <a:ln w="6134" cap="flat">
              <a:noFill/>
              <a:prstDash val="solid"/>
              <a:miter/>
            </a:ln>
          </p:spPr>
          <p:txBody>
            <a:bodyPr rtlCol="0" anchor="ctr"/>
            <a:lstStyle/>
            <a:p>
              <a:endParaRPr lang="en-AU"/>
            </a:p>
          </p:txBody>
        </p:sp>
        <p:sp>
          <p:nvSpPr>
            <p:cNvPr id="684" name="Freeform: Shape 683">
              <a:extLst>
                <a:ext uri="{FF2B5EF4-FFF2-40B4-BE49-F238E27FC236}">
                  <a16:creationId xmlns:a16="http://schemas.microsoft.com/office/drawing/2014/main" id="{395B6854-72A0-49FD-9E33-613BFDF38631}"/>
                </a:ext>
              </a:extLst>
            </p:cNvPr>
            <p:cNvSpPr/>
            <p:nvPr/>
          </p:nvSpPr>
          <p:spPr>
            <a:xfrm>
              <a:off x="5019565" y="1604881"/>
              <a:ext cx="340636" cy="465645"/>
            </a:xfrm>
            <a:custGeom>
              <a:avLst/>
              <a:gdLst>
                <a:gd name="connsiteX0" fmla="*/ 271172 w 340636"/>
                <a:gd name="connsiteY0" fmla="*/ 368051 h 465645"/>
                <a:gd name="connsiteX1" fmla="*/ 327545 w 340636"/>
                <a:gd name="connsiteY1" fmla="*/ 309899 h 465645"/>
                <a:gd name="connsiteX2" fmla="*/ 339218 w 340636"/>
                <a:gd name="connsiteY2" fmla="*/ 295907 h 465645"/>
                <a:gd name="connsiteX3" fmla="*/ 338709 w 340636"/>
                <a:gd name="connsiteY3" fmla="*/ 277695 h 465645"/>
                <a:gd name="connsiteX4" fmla="*/ 307302 w 340636"/>
                <a:gd name="connsiteY4" fmla="*/ 190467 h 465645"/>
                <a:gd name="connsiteX5" fmla="*/ 274729 w 340636"/>
                <a:gd name="connsiteY5" fmla="*/ 125261 h 465645"/>
                <a:gd name="connsiteX6" fmla="*/ 260682 w 340636"/>
                <a:gd name="connsiteY6" fmla="*/ 73611 h 465645"/>
                <a:gd name="connsiteX7" fmla="*/ 139962 w 340636"/>
                <a:gd name="connsiteY7" fmla="*/ 1 h 465645"/>
                <a:gd name="connsiteX8" fmla="*/ 77393 w 340636"/>
                <a:gd name="connsiteY8" fmla="*/ 15091 h 465645"/>
                <a:gd name="connsiteX9" fmla="*/ 8691 w 340636"/>
                <a:gd name="connsiteY9" fmla="*/ 97902 h 465645"/>
                <a:gd name="connsiteX10" fmla="*/ 41570 w 340636"/>
                <a:gd name="connsiteY10" fmla="*/ 268432 h 465645"/>
                <a:gd name="connsiteX11" fmla="*/ 50894 w 340636"/>
                <a:gd name="connsiteY11" fmla="*/ 465646 h 465645"/>
                <a:gd name="connsiteX12" fmla="*/ 243752 w 340636"/>
                <a:gd name="connsiteY12" fmla="*/ 454666 h 465645"/>
                <a:gd name="connsiteX13" fmla="*/ 271172 w 340636"/>
                <a:gd name="connsiteY13" fmla="*/ 368051 h 46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0636" h="465645">
                  <a:moveTo>
                    <a:pt x="271172" y="368051"/>
                  </a:moveTo>
                  <a:cubicBezTo>
                    <a:pt x="284980" y="344386"/>
                    <a:pt x="304321" y="324431"/>
                    <a:pt x="327545" y="309899"/>
                  </a:cubicBezTo>
                  <a:cubicBezTo>
                    <a:pt x="333010" y="306814"/>
                    <a:pt x="337157" y="301839"/>
                    <a:pt x="339218" y="295907"/>
                  </a:cubicBezTo>
                  <a:cubicBezTo>
                    <a:pt x="341273" y="289976"/>
                    <a:pt x="341089" y="283504"/>
                    <a:pt x="338709" y="277695"/>
                  </a:cubicBezTo>
                  <a:cubicBezTo>
                    <a:pt x="334047" y="263770"/>
                    <a:pt x="320306" y="257698"/>
                    <a:pt x="307302" y="190467"/>
                  </a:cubicBezTo>
                  <a:cubicBezTo>
                    <a:pt x="300370" y="155441"/>
                    <a:pt x="284974" y="163967"/>
                    <a:pt x="274729" y="125261"/>
                  </a:cubicBezTo>
                  <a:cubicBezTo>
                    <a:pt x="269270" y="104712"/>
                    <a:pt x="266817" y="90664"/>
                    <a:pt x="260682" y="73611"/>
                  </a:cubicBezTo>
                  <a:cubicBezTo>
                    <a:pt x="246758" y="34782"/>
                    <a:pt x="193636" y="492"/>
                    <a:pt x="139962" y="1"/>
                  </a:cubicBezTo>
                  <a:cubicBezTo>
                    <a:pt x="118198" y="-91"/>
                    <a:pt x="96728" y="5086"/>
                    <a:pt x="77393" y="15091"/>
                  </a:cubicBezTo>
                  <a:cubicBezTo>
                    <a:pt x="44551" y="32653"/>
                    <a:pt x="19892" y="62380"/>
                    <a:pt x="8691" y="97902"/>
                  </a:cubicBezTo>
                  <a:cubicBezTo>
                    <a:pt x="-16766" y="174089"/>
                    <a:pt x="19671" y="211937"/>
                    <a:pt x="41570" y="268432"/>
                  </a:cubicBezTo>
                  <a:cubicBezTo>
                    <a:pt x="63469" y="324928"/>
                    <a:pt x="68744" y="351612"/>
                    <a:pt x="50894" y="465646"/>
                  </a:cubicBezTo>
                  <a:lnTo>
                    <a:pt x="243752" y="454666"/>
                  </a:lnTo>
                  <a:cubicBezTo>
                    <a:pt x="243752" y="454666"/>
                    <a:pt x="255039" y="394244"/>
                    <a:pt x="271172" y="368051"/>
                  </a:cubicBezTo>
                  <a:close/>
                </a:path>
              </a:pathLst>
            </a:custGeom>
            <a:solidFill>
              <a:srgbClr val="AB795E"/>
            </a:solidFill>
            <a:ln w="6134" cap="flat">
              <a:noFill/>
              <a:prstDash val="solid"/>
              <a:miter/>
            </a:ln>
          </p:spPr>
          <p:txBody>
            <a:bodyPr rtlCol="0" anchor="ctr"/>
            <a:lstStyle/>
            <a:p>
              <a:endParaRPr lang="en-AU"/>
            </a:p>
          </p:txBody>
        </p:sp>
        <p:sp>
          <p:nvSpPr>
            <p:cNvPr id="685" name="Freeform: Shape 684">
              <a:extLst>
                <a:ext uri="{FF2B5EF4-FFF2-40B4-BE49-F238E27FC236}">
                  <a16:creationId xmlns:a16="http://schemas.microsoft.com/office/drawing/2014/main" id="{DC9E6327-F36C-42F6-87D8-540803DF9513}"/>
                </a:ext>
              </a:extLst>
            </p:cNvPr>
            <p:cNvSpPr/>
            <p:nvPr/>
          </p:nvSpPr>
          <p:spPr>
            <a:xfrm>
              <a:off x="5017266" y="1602490"/>
              <a:ext cx="344951" cy="470552"/>
            </a:xfrm>
            <a:custGeom>
              <a:avLst/>
              <a:gdLst>
                <a:gd name="connsiteX0" fmla="*/ 53192 w 344951"/>
                <a:gd name="connsiteY0" fmla="*/ 470552 h 470552"/>
                <a:gd name="connsiteX1" fmla="*/ 52248 w 344951"/>
                <a:gd name="connsiteY1" fmla="*/ 470343 h 470552"/>
                <a:gd name="connsiteX2" fmla="*/ 51475 w 344951"/>
                <a:gd name="connsiteY2" fmla="*/ 469755 h 470552"/>
                <a:gd name="connsiteX3" fmla="*/ 50953 w 344951"/>
                <a:gd name="connsiteY3" fmla="*/ 468871 h 470552"/>
                <a:gd name="connsiteX4" fmla="*/ 50861 w 344951"/>
                <a:gd name="connsiteY4" fmla="*/ 467853 h 470552"/>
                <a:gd name="connsiteX5" fmla="*/ 41721 w 344951"/>
                <a:gd name="connsiteY5" fmla="*/ 271560 h 470552"/>
                <a:gd name="connsiteX6" fmla="*/ 25588 w 344951"/>
                <a:gd name="connsiteY6" fmla="*/ 235613 h 470552"/>
                <a:gd name="connsiteX7" fmla="*/ 8781 w 344951"/>
                <a:gd name="connsiteY7" fmla="*/ 99496 h 470552"/>
                <a:gd name="connsiteX8" fmla="*/ 78649 w 344951"/>
                <a:gd name="connsiteY8" fmla="*/ 15335 h 470552"/>
                <a:gd name="connsiteX9" fmla="*/ 142260 w 344951"/>
                <a:gd name="connsiteY9" fmla="*/ 0 h 470552"/>
                <a:gd name="connsiteX10" fmla="*/ 264944 w 344951"/>
                <a:gd name="connsiteY10" fmla="*/ 74960 h 470552"/>
                <a:gd name="connsiteX11" fmla="*/ 274329 w 344951"/>
                <a:gd name="connsiteY11" fmla="*/ 108329 h 470552"/>
                <a:gd name="connsiteX12" fmla="*/ 278991 w 344951"/>
                <a:gd name="connsiteY12" fmla="*/ 126732 h 470552"/>
                <a:gd name="connsiteX13" fmla="*/ 295982 w 344951"/>
                <a:gd name="connsiteY13" fmla="*/ 159795 h 470552"/>
                <a:gd name="connsiteX14" fmla="*/ 311563 w 344951"/>
                <a:gd name="connsiteY14" fmla="*/ 192122 h 470552"/>
                <a:gd name="connsiteX15" fmla="*/ 337204 w 344951"/>
                <a:gd name="connsiteY15" fmla="*/ 267695 h 470552"/>
                <a:gd name="connsiteX16" fmla="*/ 342970 w 344951"/>
                <a:gd name="connsiteY16" fmla="*/ 279043 h 470552"/>
                <a:gd name="connsiteX17" fmla="*/ 343357 w 344951"/>
                <a:gd name="connsiteY17" fmla="*/ 298789 h 470552"/>
                <a:gd name="connsiteX18" fmla="*/ 330702 w 344951"/>
                <a:gd name="connsiteY18" fmla="*/ 313947 h 470552"/>
                <a:gd name="connsiteX19" fmla="*/ 275065 w 344951"/>
                <a:gd name="connsiteY19" fmla="*/ 371301 h 470552"/>
                <a:gd name="connsiteX20" fmla="*/ 247952 w 344951"/>
                <a:gd name="connsiteY20" fmla="*/ 457180 h 470552"/>
                <a:gd name="connsiteX21" fmla="*/ 247204 w 344951"/>
                <a:gd name="connsiteY21" fmla="*/ 458498 h 470552"/>
                <a:gd name="connsiteX22" fmla="*/ 245805 w 344951"/>
                <a:gd name="connsiteY22" fmla="*/ 459081 h 470552"/>
                <a:gd name="connsiteX23" fmla="*/ 52947 w 344951"/>
                <a:gd name="connsiteY23" fmla="*/ 470061 h 470552"/>
                <a:gd name="connsiteX24" fmla="*/ 53192 w 344951"/>
                <a:gd name="connsiteY24" fmla="*/ 470552 h 470552"/>
                <a:gd name="connsiteX25" fmla="*/ 141524 w 344951"/>
                <a:gd name="connsiteY25" fmla="*/ 5091 h 470552"/>
                <a:gd name="connsiteX26" fmla="*/ 80796 w 344951"/>
                <a:gd name="connsiteY26" fmla="*/ 19936 h 470552"/>
                <a:gd name="connsiteX27" fmla="*/ 13320 w 344951"/>
                <a:gd name="connsiteY27" fmla="*/ 101459 h 470552"/>
                <a:gd name="connsiteX28" fmla="*/ 29882 w 344951"/>
                <a:gd name="connsiteY28" fmla="*/ 234080 h 470552"/>
                <a:gd name="connsiteX29" fmla="*/ 46199 w 344951"/>
                <a:gd name="connsiteY29" fmla="*/ 270394 h 470552"/>
                <a:gd name="connsiteX30" fmla="*/ 56075 w 344951"/>
                <a:gd name="connsiteY30" fmla="*/ 466013 h 470552"/>
                <a:gd name="connsiteX31" fmla="*/ 244271 w 344951"/>
                <a:gd name="connsiteY31" fmla="*/ 455339 h 470552"/>
                <a:gd name="connsiteX32" fmla="*/ 271691 w 344951"/>
                <a:gd name="connsiteY32" fmla="*/ 369461 h 470552"/>
                <a:gd name="connsiteX33" fmla="*/ 328800 w 344951"/>
                <a:gd name="connsiteY33" fmla="*/ 310573 h 470552"/>
                <a:gd name="connsiteX34" fmla="*/ 339517 w 344951"/>
                <a:gd name="connsiteY34" fmla="*/ 297765 h 470552"/>
                <a:gd name="connsiteX35" fmla="*/ 338983 w 344951"/>
                <a:gd name="connsiteY35" fmla="*/ 281068 h 470552"/>
                <a:gd name="connsiteX36" fmla="*/ 333708 w 344951"/>
                <a:gd name="connsiteY36" fmla="*/ 270639 h 470552"/>
                <a:gd name="connsiteX37" fmla="*/ 307515 w 344951"/>
                <a:gd name="connsiteY37" fmla="*/ 193533 h 470552"/>
                <a:gd name="connsiteX38" fmla="*/ 292915 w 344951"/>
                <a:gd name="connsiteY38" fmla="*/ 163292 h 470552"/>
                <a:gd name="connsiteX39" fmla="*/ 274942 w 344951"/>
                <a:gd name="connsiteY39" fmla="*/ 128511 h 470552"/>
                <a:gd name="connsiteX40" fmla="*/ 270280 w 344951"/>
                <a:gd name="connsiteY40" fmla="*/ 110108 h 470552"/>
                <a:gd name="connsiteX41" fmla="*/ 261018 w 344951"/>
                <a:gd name="connsiteY41" fmla="*/ 77168 h 470552"/>
                <a:gd name="connsiteX42" fmla="*/ 142444 w 344951"/>
                <a:gd name="connsiteY42" fmla="*/ 5275 h 470552"/>
                <a:gd name="connsiteX43" fmla="*/ 141524 w 344951"/>
                <a:gd name="connsiteY43" fmla="*/ 5091 h 47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4951" h="470552">
                  <a:moveTo>
                    <a:pt x="53192" y="470552"/>
                  </a:moveTo>
                  <a:cubicBezTo>
                    <a:pt x="52867" y="470552"/>
                    <a:pt x="52542" y="470478"/>
                    <a:pt x="52248" y="470343"/>
                  </a:cubicBezTo>
                  <a:cubicBezTo>
                    <a:pt x="51947" y="470203"/>
                    <a:pt x="51689" y="470006"/>
                    <a:pt x="51475" y="469755"/>
                  </a:cubicBezTo>
                  <a:cubicBezTo>
                    <a:pt x="51235" y="469503"/>
                    <a:pt x="51058" y="469203"/>
                    <a:pt x="50953" y="468871"/>
                  </a:cubicBezTo>
                  <a:cubicBezTo>
                    <a:pt x="50849" y="468546"/>
                    <a:pt x="50818" y="468197"/>
                    <a:pt x="50861" y="467853"/>
                  </a:cubicBezTo>
                  <a:cubicBezTo>
                    <a:pt x="69264" y="351304"/>
                    <a:pt x="63129" y="326276"/>
                    <a:pt x="41721" y="271560"/>
                  </a:cubicBezTo>
                  <a:cubicBezTo>
                    <a:pt x="36753" y="258862"/>
                    <a:pt x="31109" y="247023"/>
                    <a:pt x="25588" y="235613"/>
                  </a:cubicBezTo>
                  <a:cubicBezTo>
                    <a:pt x="6634" y="196355"/>
                    <a:pt x="-11217" y="159304"/>
                    <a:pt x="8781" y="99496"/>
                  </a:cubicBezTo>
                  <a:cubicBezTo>
                    <a:pt x="20172" y="63391"/>
                    <a:pt x="45254" y="33180"/>
                    <a:pt x="78649" y="15335"/>
                  </a:cubicBezTo>
                  <a:cubicBezTo>
                    <a:pt x="98370" y="5337"/>
                    <a:pt x="120153" y="86"/>
                    <a:pt x="142260" y="0"/>
                  </a:cubicBezTo>
                  <a:cubicBezTo>
                    <a:pt x="195321" y="307"/>
                    <a:pt x="250467" y="33922"/>
                    <a:pt x="264944" y="74960"/>
                  </a:cubicBezTo>
                  <a:cubicBezTo>
                    <a:pt x="268692" y="85903"/>
                    <a:pt x="271826" y="97043"/>
                    <a:pt x="274329" y="108329"/>
                  </a:cubicBezTo>
                  <a:cubicBezTo>
                    <a:pt x="275740" y="114034"/>
                    <a:pt x="277212" y="120046"/>
                    <a:pt x="278991" y="126732"/>
                  </a:cubicBezTo>
                  <a:cubicBezTo>
                    <a:pt x="281672" y="139049"/>
                    <a:pt x="287530" y="150447"/>
                    <a:pt x="295982" y="159795"/>
                  </a:cubicBezTo>
                  <a:cubicBezTo>
                    <a:pt x="304368" y="168720"/>
                    <a:pt x="309803" y="180007"/>
                    <a:pt x="311563" y="192122"/>
                  </a:cubicBezTo>
                  <a:cubicBezTo>
                    <a:pt x="321194" y="240828"/>
                    <a:pt x="330825" y="257022"/>
                    <a:pt x="337204" y="267695"/>
                  </a:cubicBezTo>
                  <a:cubicBezTo>
                    <a:pt x="339535" y="271259"/>
                    <a:pt x="341467" y="275062"/>
                    <a:pt x="342970" y="279043"/>
                  </a:cubicBezTo>
                  <a:cubicBezTo>
                    <a:pt x="345473" y="285368"/>
                    <a:pt x="345608" y="292373"/>
                    <a:pt x="343357" y="298789"/>
                  </a:cubicBezTo>
                  <a:cubicBezTo>
                    <a:pt x="341099" y="305199"/>
                    <a:pt x="336609" y="310585"/>
                    <a:pt x="330702" y="313947"/>
                  </a:cubicBezTo>
                  <a:cubicBezTo>
                    <a:pt x="307723" y="328203"/>
                    <a:pt x="288615" y="347899"/>
                    <a:pt x="275065" y="371301"/>
                  </a:cubicBezTo>
                  <a:cubicBezTo>
                    <a:pt x="259361" y="396881"/>
                    <a:pt x="248075" y="456750"/>
                    <a:pt x="247952" y="457180"/>
                  </a:cubicBezTo>
                  <a:cubicBezTo>
                    <a:pt x="247860" y="457695"/>
                    <a:pt x="247596" y="458155"/>
                    <a:pt x="247204" y="458498"/>
                  </a:cubicBezTo>
                  <a:cubicBezTo>
                    <a:pt x="246817" y="458848"/>
                    <a:pt x="246326" y="459051"/>
                    <a:pt x="245805" y="459081"/>
                  </a:cubicBezTo>
                  <a:lnTo>
                    <a:pt x="52947" y="470061"/>
                  </a:lnTo>
                  <a:lnTo>
                    <a:pt x="53192" y="470552"/>
                  </a:lnTo>
                  <a:close/>
                  <a:moveTo>
                    <a:pt x="141524" y="5091"/>
                  </a:moveTo>
                  <a:cubicBezTo>
                    <a:pt x="120392" y="5159"/>
                    <a:pt x="99579" y="10244"/>
                    <a:pt x="80796" y="19936"/>
                  </a:cubicBezTo>
                  <a:cubicBezTo>
                    <a:pt x="48499" y="37228"/>
                    <a:pt x="24270" y="66501"/>
                    <a:pt x="13320" y="101459"/>
                  </a:cubicBezTo>
                  <a:cubicBezTo>
                    <a:pt x="-6064" y="159488"/>
                    <a:pt x="10621" y="194085"/>
                    <a:pt x="29882" y="234080"/>
                  </a:cubicBezTo>
                  <a:cubicBezTo>
                    <a:pt x="35464" y="245612"/>
                    <a:pt x="41169" y="257512"/>
                    <a:pt x="46199" y="270394"/>
                  </a:cubicBezTo>
                  <a:cubicBezTo>
                    <a:pt x="67791" y="326215"/>
                    <a:pt x="73435" y="354003"/>
                    <a:pt x="56075" y="466013"/>
                  </a:cubicBezTo>
                  <a:lnTo>
                    <a:pt x="244271" y="455339"/>
                  </a:lnTo>
                  <a:cubicBezTo>
                    <a:pt x="246357" y="444911"/>
                    <a:pt x="256908" y="393507"/>
                    <a:pt x="271691" y="369461"/>
                  </a:cubicBezTo>
                  <a:cubicBezTo>
                    <a:pt x="285634" y="345464"/>
                    <a:pt x="305239" y="325246"/>
                    <a:pt x="328800" y="310573"/>
                  </a:cubicBezTo>
                  <a:cubicBezTo>
                    <a:pt x="333824" y="307763"/>
                    <a:pt x="337640" y="303206"/>
                    <a:pt x="339517" y="297765"/>
                  </a:cubicBezTo>
                  <a:cubicBezTo>
                    <a:pt x="341400" y="292324"/>
                    <a:pt x="341204" y="286380"/>
                    <a:pt x="338983" y="281068"/>
                  </a:cubicBezTo>
                  <a:cubicBezTo>
                    <a:pt x="337597" y="277418"/>
                    <a:pt x="335830" y="273921"/>
                    <a:pt x="333708" y="270639"/>
                  </a:cubicBezTo>
                  <a:cubicBezTo>
                    <a:pt x="327144" y="259659"/>
                    <a:pt x="317207" y="243097"/>
                    <a:pt x="307515" y="193533"/>
                  </a:cubicBezTo>
                  <a:cubicBezTo>
                    <a:pt x="305883" y="182191"/>
                    <a:pt x="300786" y="171628"/>
                    <a:pt x="292915" y="163292"/>
                  </a:cubicBezTo>
                  <a:cubicBezTo>
                    <a:pt x="284009" y="153452"/>
                    <a:pt x="277819" y="141466"/>
                    <a:pt x="274942" y="128511"/>
                  </a:cubicBezTo>
                  <a:cubicBezTo>
                    <a:pt x="273163" y="121702"/>
                    <a:pt x="271691" y="115629"/>
                    <a:pt x="270280" y="110108"/>
                  </a:cubicBezTo>
                  <a:cubicBezTo>
                    <a:pt x="267827" y="98963"/>
                    <a:pt x="264729" y="87964"/>
                    <a:pt x="261018" y="77168"/>
                  </a:cubicBezTo>
                  <a:cubicBezTo>
                    <a:pt x="246909" y="37848"/>
                    <a:pt x="193542" y="5582"/>
                    <a:pt x="142444" y="5275"/>
                  </a:cubicBezTo>
                  <a:lnTo>
                    <a:pt x="141524" y="5091"/>
                  </a:lnTo>
                  <a:close/>
                </a:path>
              </a:pathLst>
            </a:custGeom>
            <a:solidFill>
              <a:srgbClr val="0E0E0E"/>
            </a:solidFill>
            <a:ln w="6134" cap="flat">
              <a:noFill/>
              <a:prstDash val="solid"/>
              <a:miter/>
            </a:ln>
          </p:spPr>
          <p:txBody>
            <a:bodyPr rtlCol="0" anchor="ctr"/>
            <a:lstStyle/>
            <a:p>
              <a:endParaRPr lang="en-AU"/>
            </a:p>
          </p:txBody>
        </p:sp>
        <p:sp>
          <p:nvSpPr>
            <p:cNvPr id="686" name="Freeform: Shape 685">
              <a:extLst>
                <a:ext uri="{FF2B5EF4-FFF2-40B4-BE49-F238E27FC236}">
                  <a16:creationId xmlns:a16="http://schemas.microsoft.com/office/drawing/2014/main" id="{DFB2CF37-ED8E-4926-AEC7-F321DC83042C}"/>
                </a:ext>
              </a:extLst>
            </p:cNvPr>
            <p:cNvSpPr/>
            <p:nvPr/>
          </p:nvSpPr>
          <p:spPr>
            <a:xfrm>
              <a:off x="5019565" y="1604881"/>
              <a:ext cx="260988" cy="351795"/>
            </a:xfrm>
            <a:custGeom>
              <a:avLst/>
              <a:gdLst>
                <a:gd name="connsiteX0" fmla="*/ 260682 w 260988"/>
                <a:gd name="connsiteY0" fmla="*/ 73611 h 351795"/>
                <a:gd name="connsiteX1" fmla="*/ 139962 w 260988"/>
                <a:gd name="connsiteY1" fmla="*/ 1 h 351795"/>
                <a:gd name="connsiteX2" fmla="*/ 77393 w 260988"/>
                <a:gd name="connsiteY2" fmla="*/ 15091 h 351795"/>
                <a:gd name="connsiteX3" fmla="*/ 8691 w 260988"/>
                <a:gd name="connsiteY3" fmla="*/ 97902 h 351795"/>
                <a:gd name="connsiteX4" fmla="*/ 41570 w 260988"/>
                <a:gd name="connsiteY4" fmla="*/ 268432 h 351795"/>
                <a:gd name="connsiteX5" fmla="*/ 61444 w 260988"/>
                <a:gd name="connsiteY5" fmla="*/ 351796 h 351795"/>
                <a:gd name="connsiteX6" fmla="*/ 101133 w 260988"/>
                <a:gd name="connsiteY6" fmla="*/ 336644 h 351795"/>
                <a:gd name="connsiteX7" fmla="*/ 108800 w 260988"/>
                <a:gd name="connsiteY7" fmla="*/ 272849 h 351795"/>
                <a:gd name="connsiteX8" fmla="*/ 75982 w 260988"/>
                <a:gd name="connsiteY8" fmla="*/ 218194 h 351795"/>
                <a:gd name="connsiteX9" fmla="*/ 84073 w 260988"/>
                <a:gd name="connsiteY9" fmla="*/ 193933 h 351795"/>
                <a:gd name="connsiteX10" fmla="*/ 105181 w 260988"/>
                <a:gd name="connsiteY10" fmla="*/ 179487 h 351795"/>
                <a:gd name="connsiteX11" fmla="*/ 152966 w 260988"/>
                <a:gd name="connsiteY11" fmla="*/ 198258 h 351795"/>
                <a:gd name="connsiteX12" fmla="*/ 164744 w 260988"/>
                <a:gd name="connsiteY12" fmla="*/ 141946 h 351795"/>
                <a:gd name="connsiteX13" fmla="*/ 184373 w 260988"/>
                <a:gd name="connsiteY13" fmla="*/ 105938 h 351795"/>
                <a:gd name="connsiteX14" fmla="*/ 260989 w 260988"/>
                <a:gd name="connsiteY14" fmla="*/ 74225 h 351795"/>
                <a:gd name="connsiteX15" fmla="*/ 260682 w 260988"/>
                <a:gd name="connsiteY15" fmla="*/ 73611 h 351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0988" h="351795">
                  <a:moveTo>
                    <a:pt x="260682" y="73611"/>
                  </a:moveTo>
                  <a:cubicBezTo>
                    <a:pt x="246758" y="34782"/>
                    <a:pt x="193636" y="492"/>
                    <a:pt x="139962" y="1"/>
                  </a:cubicBezTo>
                  <a:cubicBezTo>
                    <a:pt x="118198" y="-91"/>
                    <a:pt x="96728" y="5086"/>
                    <a:pt x="77393" y="15091"/>
                  </a:cubicBezTo>
                  <a:cubicBezTo>
                    <a:pt x="44551" y="32653"/>
                    <a:pt x="19892" y="62380"/>
                    <a:pt x="8691" y="97902"/>
                  </a:cubicBezTo>
                  <a:cubicBezTo>
                    <a:pt x="-16766" y="174089"/>
                    <a:pt x="19671" y="211937"/>
                    <a:pt x="41570" y="268432"/>
                  </a:cubicBezTo>
                  <a:cubicBezTo>
                    <a:pt x="53286" y="298735"/>
                    <a:pt x="60279" y="320512"/>
                    <a:pt x="61444" y="351796"/>
                  </a:cubicBezTo>
                  <a:cubicBezTo>
                    <a:pt x="75614" y="349673"/>
                    <a:pt x="89153" y="344502"/>
                    <a:pt x="101133" y="336644"/>
                  </a:cubicBezTo>
                  <a:cubicBezTo>
                    <a:pt x="125669" y="319285"/>
                    <a:pt x="125669" y="295668"/>
                    <a:pt x="108800" y="272849"/>
                  </a:cubicBezTo>
                  <a:cubicBezTo>
                    <a:pt x="96164" y="255857"/>
                    <a:pt x="76105" y="241503"/>
                    <a:pt x="75982" y="218194"/>
                  </a:cubicBezTo>
                  <a:cubicBezTo>
                    <a:pt x="75964" y="209440"/>
                    <a:pt x="78804" y="200920"/>
                    <a:pt x="84073" y="193933"/>
                  </a:cubicBezTo>
                  <a:cubicBezTo>
                    <a:pt x="89349" y="186940"/>
                    <a:pt x="96759" y="181867"/>
                    <a:pt x="105181" y="179487"/>
                  </a:cubicBezTo>
                  <a:cubicBezTo>
                    <a:pt x="123584" y="174702"/>
                    <a:pt x="140943" y="184640"/>
                    <a:pt x="152966" y="198258"/>
                  </a:cubicBezTo>
                  <a:cubicBezTo>
                    <a:pt x="170449" y="185253"/>
                    <a:pt x="161370" y="161453"/>
                    <a:pt x="164744" y="141946"/>
                  </a:cubicBezTo>
                  <a:cubicBezTo>
                    <a:pt x="167590" y="128267"/>
                    <a:pt x="174417" y="115741"/>
                    <a:pt x="184373" y="105938"/>
                  </a:cubicBezTo>
                  <a:cubicBezTo>
                    <a:pt x="204714" y="85652"/>
                    <a:pt x="232263" y="74249"/>
                    <a:pt x="260989" y="74225"/>
                  </a:cubicBezTo>
                  <a:cubicBezTo>
                    <a:pt x="260989" y="74225"/>
                    <a:pt x="260805" y="73857"/>
                    <a:pt x="260682" y="73611"/>
                  </a:cubicBezTo>
                  <a:close/>
                </a:path>
              </a:pathLst>
            </a:custGeom>
            <a:solidFill>
              <a:srgbClr val="161616"/>
            </a:solidFill>
            <a:ln w="6134" cap="flat">
              <a:noFill/>
              <a:prstDash val="solid"/>
              <a:miter/>
            </a:ln>
          </p:spPr>
          <p:txBody>
            <a:bodyPr rtlCol="0" anchor="ctr"/>
            <a:lstStyle/>
            <a:p>
              <a:endParaRPr lang="en-AU"/>
            </a:p>
          </p:txBody>
        </p:sp>
        <p:sp>
          <p:nvSpPr>
            <p:cNvPr id="687" name="Freeform: Shape 686">
              <a:extLst>
                <a:ext uri="{FF2B5EF4-FFF2-40B4-BE49-F238E27FC236}">
                  <a16:creationId xmlns:a16="http://schemas.microsoft.com/office/drawing/2014/main" id="{E19827FE-D7CF-4322-9B78-B955DD5C3ECB}"/>
                </a:ext>
              </a:extLst>
            </p:cNvPr>
            <p:cNvSpPr/>
            <p:nvPr/>
          </p:nvSpPr>
          <p:spPr>
            <a:xfrm>
              <a:off x="5017328" y="1602980"/>
              <a:ext cx="265176" cy="356701"/>
            </a:xfrm>
            <a:custGeom>
              <a:avLst/>
              <a:gdLst>
                <a:gd name="connsiteX0" fmla="*/ 63682 w 265176"/>
                <a:gd name="connsiteY0" fmla="*/ 356211 h 356701"/>
                <a:gd name="connsiteX1" fmla="*/ 62209 w 265176"/>
                <a:gd name="connsiteY1" fmla="*/ 355659 h 356701"/>
                <a:gd name="connsiteX2" fmla="*/ 61412 w 265176"/>
                <a:gd name="connsiteY2" fmla="*/ 354248 h 356701"/>
                <a:gd name="connsiteX3" fmla="*/ 41721 w 265176"/>
                <a:gd name="connsiteY3" fmla="*/ 271560 h 356701"/>
                <a:gd name="connsiteX4" fmla="*/ 25588 w 265176"/>
                <a:gd name="connsiteY4" fmla="*/ 235613 h 356701"/>
                <a:gd name="connsiteX5" fmla="*/ 8781 w 265176"/>
                <a:gd name="connsiteY5" fmla="*/ 99496 h 356701"/>
                <a:gd name="connsiteX6" fmla="*/ 78649 w 265176"/>
                <a:gd name="connsiteY6" fmla="*/ 15335 h 356701"/>
                <a:gd name="connsiteX7" fmla="*/ 142260 w 265176"/>
                <a:gd name="connsiteY7" fmla="*/ 0 h 356701"/>
                <a:gd name="connsiteX8" fmla="*/ 264944 w 265176"/>
                <a:gd name="connsiteY8" fmla="*/ 74960 h 356701"/>
                <a:gd name="connsiteX9" fmla="*/ 264944 w 265176"/>
                <a:gd name="connsiteY9" fmla="*/ 75512 h 356701"/>
                <a:gd name="connsiteX10" fmla="*/ 265177 w 265176"/>
                <a:gd name="connsiteY10" fmla="*/ 76616 h 356701"/>
                <a:gd name="connsiteX11" fmla="*/ 264944 w 265176"/>
                <a:gd name="connsiteY11" fmla="*/ 77720 h 356701"/>
                <a:gd name="connsiteX12" fmla="*/ 264195 w 265176"/>
                <a:gd name="connsiteY12" fmla="*/ 78517 h 356701"/>
                <a:gd name="connsiteX13" fmla="*/ 263165 w 265176"/>
                <a:gd name="connsiteY13" fmla="*/ 78885 h 356701"/>
                <a:gd name="connsiteX14" fmla="*/ 222557 w 265176"/>
                <a:gd name="connsiteY14" fmla="*/ 86860 h 356701"/>
                <a:gd name="connsiteX15" fmla="*/ 188144 w 265176"/>
                <a:gd name="connsiteY15" fmla="*/ 109863 h 356701"/>
                <a:gd name="connsiteX16" fmla="*/ 169128 w 265176"/>
                <a:gd name="connsiteY16" fmla="*/ 144644 h 356701"/>
                <a:gd name="connsiteX17" fmla="*/ 168453 w 265176"/>
                <a:gd name="connsiteY17" fmla="*/ 163660 h 356701"/>
                <a:gd name="connsiteX18" fmla="*/ 156185 w 265176"/>
                <a:gd name="connsiteY18" fmla="*/ 202428 h 356701"/>
                <a:gd name="connsiteX19" fmla="*/ 154651 w 265176"/>
                <a:gd name="connsiteY19" fmla="*/ 203022 h 356701"/>
                <a:gd name="connsiteX20" fmla="*/ 153118 w 265176"/>
                <a:gd name="connsiteY20" fmla="*/ 202428 h 356701"/>
                <a:gd name="connsiteX21" fmla="*/ 107602 w 265176"/>
                <a:gd name="connsiteY21" fmla="*/ 184025 h 356701"/>
                <a:gd name="connsiteX22" fmla="*/ 87678 w 265176"/>
                <a:gd name="connsiteY22" fmla="*/ 197796 h 356701"/>
                <a:gd name="connsiteX23" fmla="*/ 80183 w 265176"/>
                <a:gd name="connsiteY23" fmla="*/ 220830 h 356701"/>
                <a:gd name="connsiteX24" fmla="*/ 101529 w 265176"/>
                <a:gd name="connsiteY24" fmla="*/ 261070 h 356701"/>
                <a:gd name="connsiteX25" fmla="*/ 112510 w 265176"/>
                <a:gd name="connsiteY25" fmla="*/ 274136 h 356701"/>
                <a:gd name="connsiteX26" fmla="*/ 122220 w 265176"/>
                <a:gd name="connsiteY26" fmla="*/ 291901 h 356701"/>
                <a:gd name="connsiteX27" fmla="*/ 124287 w 265176"/>
                <a:gd name="connsiteY27" fmla="*/ 312045 h 356701"/>
                <a:gd name="connsiteX28" fmla="*/ 117300 w 265176"/>
                <a:gd name="connsiteY28" fmla="*/ 328656 h 356701"/>
                <a:gd name="connsiteX29" fmla="*/ 104290 w 265176"/>
                <a:gd name="connsiteY29" fmla="*/ 341121 h 356701"/>
                <a:gd name="connsiteX30" fmla="*/ 63620 w 265176"/>
                <a:gd name="connsiteY30" fmla="*/ 356702 h 356701"/>
                <a:gd name="connsiteX31" fmla="*/ 63682 w 265176"/>
                <a:gd name="connsiteY31" fmla="*/ 356211 h 356701"/>
                <a:gd name="connsiteX32" fmla="*/ 141463 w 265176"/>
                <a:gd name="connsiteY32" fmla="*/ 4601 h 356701"/>
                <a:gd name="connsiteX33" fmla="*/ 80735 w 265176"/>
                <a:gd name="connsiteY33" fmla="*/ 19445 h 356701"/>
                <a:gd name="connsiteX34" fmla="*/ 13259 w 265176"/>
                <a:gd name="connsiteY34" fmla="*/ 100968 h 356701"/>
                <a:gd name="connsiteX35" fmla="*/ 29821 w 265176"/>
                <a:gd name="connsiteY35" fmla="*/ 233589 h 356701"/>
                <a:gd name="connsiteX36" fmla="*/ 46138 w 265176"/>
                <a:gd name="connsiteY36" fmla="*/ 269903 h 356701"/>
                <a:gd name="connsiteX37" fmla="*/ 66074 w 265176"/>
                <a:gd name="connsiteY37" fmla="*/ 351488 h 356701"/>
                <a:gd name="connsiteX38" fmla="*/ 102204 w 265176"/>
                <a:gd name="connsiteY38" fmla="*/ 337072 h 356701"/>
                <a:gd name="connsiteX39" fmla="*/ 113933 w 265176"/>
                <a:gd name="connsiteY39" fmla="*/ 325896 h 356701"/>
                <a:gd name="connsiteX40" fmla="*/ 120300 w 265176"/>
                <a:gd name="connsiteY40" fmla="*/ 311002 h 356701"/>
                <a:gd name="connsiteX41" fmla="*/ 118306 w 265176"/>
                <a:gd name="connsiteY41" fmla="*/ 292698 h 356701"/>
                <a:gd name="connsiteX42" fmla="*/ 109381 w 265176"/>
                <a:gd name="connsiteY42" fmla="*/ 276590 h 356701"/>
                <a:gd name="connsiteX43" fmla="*/ 98646 w 265176"/>
                <a:gd name="connsiteY43" fmla="*/ 263830 h 356701"/>
                <a:gd name="connsiteX44" fmla="*/ 76134 w 265176"/>
                <a:gd name="connsiteY44" fmla="*/ 220523 h 356701"/>
                <a:gd name="connsiteX45" fmla="*/ 84581 w 265176"/>
                <a:gd name="connsiteY45" fmla="*/ 194901 h 356701"/>
                <a:gd name="connsiteX46" fmla="*/ 106805 w 265176"/>
                <a:gd name="connsiteY46" fmla="*/ 179608 h 356701"/>
                <a:gd name="connsiteX47" fmla="*/ 155449 w 265176"/>
                <a:gd name="connsiteY47" fmla="*/ 197459 h 356701"/>
                <a:gd name="connsiteX48" fmla="*/ 163975 w 265176"/>
                <a:gd name="connsiteY48" fmla="*/ 163782 h 356701"/>
                <a:gd name="connsiteX49" fmla="*/ 164711 w 265176"/>
                <a:gd name="connsiteY49" fmla="*/ 143846 h 356701"/>
                <a:gd name="connsiteX50" fmla="*/ 185015 w 265176"/>
                <a:gd name="connsiteY50" fmla="*/ 106673 h 356701"/>
                <a:gd name="connsiteX51" fmla="*/ 259975 w 265176"/>
                <a:gd name="connsiteY51" fmla="*/ 74346 h 356701"/>
                <a:gd name="connsiteX52" fmla="*/ 142199 w 265176"/>
                <a:gd name="connsiteY52" fmla="*/ 4601 h 356701"/>
                <a:gd name="connsiteX53" fmla="*/ 141463 w 265176"/>
                <a:gd name="connsiteY53" fmla="*/ 4601 h 3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65176" h="356701">
                  <a:moveTo>
                    <a:pt x="63682" y="356211"/>
                  </a:moveTo>
                  <a:cubicBezTo>
                    <a:pt x="63142" y="356211"/>
                    <a:pt x="62620" y="356015"/>
                    <a:pt x="62209" y="355659"/>
                  </a:cubicBezTo>
                  <a:cubicBezTo>
                    <a:pt x="61798" y="355285"/>
                    <a:pt x="61522" y="354788"/>
                    <a:pt x="61412" y="354248"/>
                  </a:cubicBezTo>
                  <a:cubicBezTo>
                    <a:pt x="60308" y="324375"/>
                    <a:pt x="54174" y="303764"/>
                    <a:pt x="41721" y="271560"/>
                  </a:cubicBezTo>
                  <a:cubicBezTo>
                    <a:pt x="36753" y="258862"/>
                    <a:pt x="31109" y="247023"/>
                    <a:pt x="25588" y="235613"/>
                  </a:cubicBezTo>
                  <a:cubicBezTo>
                    <a:pt x="6634" y="196355"/>
                    <a:pt x="-11217" y="159304"/>
                    <a:pt x="8781" y="99496"/>
                  </a:cubicBezTo>
                  <a:cubicBezTo>
                    <a:pt x="20160" y="63378"/>
                    <a:pt x="45242" y="33161"/>
                    <a:pt x="78649" y="15335"/>
                  </a:cubicBezTo>
                  <a:cubicBezTo>
                    <a:pt x="98364" y="5324"/>
                    <a:pt x="120153" y="74"/>
                    <a:pt x="142260" y="0"/>
                  </a:cubicBezTo>
                  <a:cubicBezTo>
                    <a:pt x="195321" y="307"/>
                    <a:pt x="250467" y="33922"/>
                    <a:pt x="264944" y="74960"/>
                  </a:cubicBezTo>
                  <a:cubicBezTo>
                    <a:pt x="264937" y="75144"/>
                    <a:pt x="264937" y="75328"/>
                    <a:pt x="264944" y="75512"/>
                  </a:cubicBezTo>
                  <a:cubicBezTo>
                    <a:pt x="265097" y="75861"/>
                    <a:pt x="265177" y="76235"/>
                    <a:pt x="265177" y="76616"/>
                  </a:cubicBezTo>
                  <a:cubicBezTo>
                    <a:pt x="265177" y="76996"/>
                    <a:pt x="265097" y="77370"/>
                    <a:pt x="264944" y="77720"/>
                  </a:cubicBezTo>
                  <a:cubicBezTo>
                    <a:pt x="264760" y="78039"/>
                    <a:pt x="264508" y="78315"/>
                    <a:pt x="264195" y="78517"/>
                  </a:cubicBezTo>
                  <a:cubicBezTo>
                    <a:pt x="263889" y="78720"/>
                    <a:pt x="263533" y="78842"/>
                    <a:pt x="263165" y="78885"/>
                  </a:cubicBezTo>
                  <a:cubicBezTo>
                    <a:pt x="249234" y="78830"/>
                    <a:pt x="235432" y="81541"/>
                    <a:pt x="222557" y="86860"/>
                  </a:cubicBezTo>
                  <a:cubicBezTo>
                    <a:pt x="209675" y="92178"/>
                    <a:pt x="197983" y="99993"/>
                    <a:pt x="188144" y="109863"/>
                  </a:cubicBezTo>
                  <a:cubicBezTo>
                    <a:pt x="178501" y="119316"/>
                    <a:pt x="171882" y="131418"/>
                    <a:pt x="169128" y="144644"/>
                  </a:cubicBezTo>
                  <a:cubicBezTo>
                    <a:pt x="168281" y="150943"/>
                    <a:pt x="168061" y="157311"/>
                    <a:pt x="168453" y="163660"/>
                  </a:cubicBezTo>
                  <a:cubicBezTo>
                    <a:pt x="168883" y="178014"/>
                    <a:pt x="169312" y="192858"/>
                    <a:pt x="156185" y="202428"/>
                  </a:cubicBezTo>
                  <a:cubicBezTo>
                    <a:pt x="155768" y="202808"/>
                    <a:pt x="155222" y="203022"/>
                    <a:pt x="154651" y="203022"/>
                  </a:cubicBezTo>
                  <a:cubicBezTo>
                    <a:pt x="154087" y="203022"/>
                    <a:pt x="153541" y="202808"/>
                    <a:pt x="153118" y="202428"/>
                  </a:cubicBezTo>
                  <a:cubicBezTo>
                    <a:pt x="146616" y="195128"/>
                    <a:pt x="129256" y="178688"/>
                    <a:pt x="107602" y="184025"/>
                  </a:cubicBezTo>
                  <a:cubicBezTo>
                    <a:pt x="99634" y="186307"/>
                    <a:pt x="92635" y="191147"/>
                    <a:pt x="87678" y="197796"/>
                  </a:cubicBezTo>
                  <a:cubicBezTo>
                    <a:pt x="82722" y="204446"/>
                    <a:pt x="80090" y="212537"/>
                    <a:pt x="80183" y="220830"/>
                  </a:cubicBezTo>
                  <a:cubicBezTo>
                    <a:pt x="80183" y="237208"/>
                    <a:pt x="90549" y="248802"/>
                    <a:pt x="101529" y="261070"/>
                  </a:cubicBezTo>
                  <a:cubicBezTo>
                    <a:pt x="105271" y="265241"/>
                    <a:pt x="109136" y="269658"/>
                    <a:pt x="112510" y="274136"/>
                  </a:cubicBezTo>
                  <a:cubicBezTo>
                    <a:pt x="116895" y="279350"/>
                    <a:pt x="120202" y="285392"/>
                    <a:pt x="122220" y="291901"/>
                  </a:cubicBezTo>
                  <a:cubicBezTo>
                    <a:pt x="124244" y="298409"/>
                    <a:pt x="124950" y="305261"/>
                    <a:pt x="124287" y="312045"/>
                  </a:cubicBezTo>
                  <a:cubicBezTo>
                    <a:pt x="123122" y="318001"/>
                    <a:pt x="120742" y="323651"/>
                    <a:pt x="117300" y="328656"/>
                  </a:cubicBezTo>
                  <a:cubicBezTo>
                    <a:pt x="113865" y="333656"/>
                    <a:pt x="109436" y="337894"/>
                    <a:pt x="104290" y="341121"/>
                  </a:cubicBezTo>
                  <a:cubicBezTo>
                    <a:pt x="92046" y="349243"/>
                    <a:pt x="78158" y="354561"/>
                    <a:pt x="63620" y="356702"/>
                  </a:cubicBezTo>
                  <a:lnTo>
                    <a:pt x="63682" y="356211"/>
                  </a:lnTo>
                  <a:close/>
                  <a:moveTo>
                    <a:pt x="141463" y="4601"/>
                  </a:moveTo>
                  <a:cubicBezTo>
                    <a:pt x="120331" y="4662"/>
                    <a:pt x="99517" y="9753"/>
                    <a:pt x="80735" y="19445"/>
                  </a:cubicBezTo>
                  <a:cubicBezTo>
                    <a:pt x="48438" y="36737"/>
                    <a:pt x="24214" y="66010"/>
                    <a:pt x="13259" y="100968"/>
                  </a:cubicBezTo>
                  <a:cubicBezTo>
                    <a:pt x="-6125" y="158998"/>
                    <a:pt x="10560" y="193594"/>
                    <a:pt x="29821" y="233589"/>
                  </a:cubicBezTo>
                  <a:cubicBezTo>
                    <a:pt x="35403" y="245121"/>
                    <a:pt x="41108" y="257022"/>
                    <a:pt x="46138" y="269903"/>
                  </a:cubicBezTo>
                  <a:cubicBezTo>
                    <a:pt x="58406" y="301004"/>
                    <a:pt x="64540" y="322473"/>
                    <a:pt x="66074" y="351488"/>
                  </a:cubicBezTo>
                  <a:cubicBezTo>
                    <a:pt x="78974" y="349194"/>
                    <a:pt x="91273" y="344286"/>
                    <a:pt x="102204" y="337072"/>
                  </a:cubicBezTo>
                  <a:cubicBezTo>
                    <a:pt x="106829" y="334177"/>
                    <a:pt x="110823" y="330380"/>
                    <a:pt x="113933" y="325896"/>
                  </a:cubicBezTo>
                  <a:cubicBezTo>
                    <a:pt x="117043" y="321412"/>
                    <a:pt x="119208" y="316345"/>
                    <a:pt x="120300" y="311002"/>
                  </a:cubicBezTo>
                  <a:cubicBezTo>
                    <a:pt x="120858" y="304825"/>
                    <a:pt x="120177" y="298605"/>
                    <a:pt x="118306" y="292698"/>
                  </a:cubicBezTo>
                  <a:cubicBezTo>
                    <a:pt x="116429" y="286791"/>
                    <a:pt x="113399" y="281313"/>
                    <a:pt x="109381" y="276590"/>
                  </a:cubicBezTo>
                  <a:cubicBezTo>
                    <a:pt x="106130" y="272234"/>
                    <a:pt x="102327" y="267940"/>
                    <a:pt x="98646" y="263830"/>
                  </a:cubicBezTo>
                  <a:cubicBezTo>
                    <a:pt x="87605" y="251562"/>
                    <a:pt x="76195" y="238681"/>
                    <a:pt x="76134" y="220523"/>
                  </a:cubicBezTo>
                  <a:cubicBezTo>
                    <a:pt x="76079" y="211285"/>
                    <a:pt x="79042" y="202286"/>
                    <a:pt x="84581" y="194901"/>
                  </a:cubicBezTo>
                  <a:cubicBezTo>
                    <a:pt x="90120" y="187509"/>
                    <a:pt x="97929" y="182142"/>
                    <a:pt x="106805" y="179608"/>
                  </a:cubicBezTo>
                  <a:cubicBezTo>
                    <a:pt x="122999" y="175376"/>
                    <a:pt x="141033" y="182001"/>
                    <a:pt x="155449" y="197459"/>
                  </a:cubicBezTo>
                  <a:cubicBezTo>
                    <a:pt x="164711" y="189239"/>
                    <a:pt x="164343" y="176848"/>
                    <a:pt x="163975" y="163782"/>
                  </a:cubicBezTo>
                  <a:cubicBezTo>
                    <a:pt x="163577" y="157127"/>
                    <a:pt x="163822" y="150453"/>
                    <a:pt x="164711" y="143846"/>
                  </a:cubicBezTo>
                  <a:cubicBezTo>
                    <a:pt x="167643" y="129713"/>
                    <a:pt x="174710" y="116770"/>
                    <a:pt x="185015" y="106673"/>
                  </a:cubicBezTo>
                  <a:cubicBezTo>
                    <a:pt x="204902" y="86639"/>
                    <a:pt x="231758" y="75058"/>
                    <a:pt x="259975" y="74346"/>
                  </a:cubicBezTo>
                  <a:cubicBezTo>
                    <a:pt x="244762" y="36008"/>
                    <a:pt x="192499" y="4907"/>
                    <a:pt x="142199" y="4601"/>
                  </a:cubicBezTo>
                  <a:lnTo>
                    <a:pt x="141463" y="4601"/>
                  </a:lnTo>
                  <a:close/>
                </a:path>
              </a:pathLst>
            </a:custGeom>
            <a:solidFill>
              <a:srgbClr val="0E0E0E"/>
            </a:solidFill>
            <a:ln w="6134" cap="flat">
              <a:noFill/>
              <a:prstDash val="solid"/>
              <a:miter/>
            </a:ln>
          </p:spPr>
          <p:txBody>
            <a:bodyPr rtlCol="0" anchor="ctr"/>
            <a:lstStyle/>
            <a:p>
              <a:endParaRPr lang="en-AU"/>
            </a:p>
          </p:txBody>
        </p:sp>
        <p:sp>
          <p:nvSpPr>
            <p:cNvPr id="688" name="Freeform: Shape 687">
              <a:extLst>
                <a:ext uri="{FF2B5EF4-FFF2-40B4-BE49-F238E27FC236}">
                  <a16:creationId xmlns:a16="http://schemas.microsoft.com/office/drawing/2014/main" id="{C96CAE62-518D-4ADD-B106-FBD8C89052CE}"/>
                </a:ext>
              </a:extLst>
            </p:cNvPr>
            <p:cNvSpPr/>
            <p:nvPr/>
          </p:nvSpPr>
          <p:spPr>
            <a:xfrm>
              <a:off x="4898334" y="2663578"/>
              <a:ext cx="707269" cy="493832"/>
            </a:xfrm>
            <a:custGeom>
              <a:avLst/>
              <a:gdLst>
                <a:gd name="connsiteX0" fmla="*/ 87719 w 707269"/>
                <a:gd name="connsiteY0" fmla="*/ 142926 h 493832"/>
                <a:gd name="connsiteX1" fmla="*/ 226841 w 707269"/>
                <a:gd name="connsiteY1" fmla="*/ 246348 h 493832"/>
                <a:gd name="connsiteX2" fmla="*/ 417491 w 707269"/>
                <a:gd name="connsiteY2" fmla="*/ 264751 h 493832"/>
                <a:gd name="connsiteX3" fmla="*/ 434667 w 707269"/>
                <a:gd name="connsiteY3" fmla="*/ 489752 h 493832"/>
                <a:gd name="connsiteX4" fmla="*/ 707270 w 707269"/>
                <a:gd name="connsiteY4" fmla="*/ 443991 h 493832"/>
                <a:gd name="connsiteX5" fmla="*/ 663594 w 707269"/>
                <a:gd name="connsiteY5" fmla="*/ 205495 h 493832"/>
                <a:gd name="connsiteX6" fmla="*/ 551830 w 707269"/>
                <a:gd name="connsiteY6" fmla="*/ 59808 h 493832"/>
                <a:gd name="connsiteX7" fmla="*/ 341182 w 707269"/>
                <a:gd name="connsiteY7" fmla="*/ 0 h 493832"/>
                <a:gd name="connsiteX8" fmla="*/ 0 w 707269"/>
                <a:gd name="connsiteY8" fmla="*/ 0 h 49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269" h="493832">
                  <a:moveTo>
                    <a:pt x="87719" y="142926"/>
                  </a:moveTo>
                  <a:cubicBezTo>
                    <a:pt x="106734" y="203961"/>
                    <a:pt x="171573" y="230645"/>
                    <a:pt x="226841" y="246348"/>
                  </a:cubicBezTo>
                  <a:cubicBezTo>
                    <a:pt x="282110" y="262052"/>
                    <a:pt x="417491" y="264751"/>
                    <a:pt x="417491" y="264751"/>
                  </a:cubicBezTo>
                  <a:lnTo>
                    <a:pt x="434667" y="489752"/>
                  </a:lnTo>
                  <a:cubicBezTo>
                    <a:pt x="512817" y="510731"/>
                    <a:pt x="707270" y="443991"/>
                    <a:pt x="707270" y="443991"/>
                  </a:cubicBezTo>
                  <a:cubicBezTo>
                    <a:pt x="707270" y="443991"/>
                    <a:pt x="675004" y="284932"/>
                    <a:pt x="663594" y="205495"/>
                  </a:cubicBezTo>
                  <a:cubicBezTo>
                    <a:pt x="652185" y="126057"/>
                    <a:pt x="652737" y="87535"/>
                    <a:pt x="551830" y="59808"/>
                  </a:cubicBezTo>
                  <a:cubicBezTo>
                    <a:pt x="457425" y="33799"/>
                    <a:pt x="341182" y="0"/>
                    <a:pt x="341182" y="0"/>
                  </a:cubicBezTo>
                  <a:lnTo>
                    <a:pt x="0" y="0"/>
                  </a:lnTo>
                </a:path>
              </a:pathLst>
            </a:custGeom>
            <a:solidFill>
              <a:srgbClr val="65422F"/>
            </a:solidFill>
            <a:ln w="6134" cap="flat">
              <a:noFill/>
              <a:prstDash val="solid"/>
              <a:miter/>
            </a:ln>
          </p:spPr>
          <p:txBody>
            <a:bodyPr rtlCol="0" anchor="ctr"/>
            <a:lstStyle/>
            <a:p>
              <a:endParaRPr lang="en-AU"/>
            </a:p>
          </p:txBody>
        </p:sp>
        <p:sp>
          <p:nvSpPr>
            <p:cNvPr id="689" name="Freeform: Shape 688">
              <a:extLst>
                <a:ext uri="{FF2B5EF4-FFF2-40B4-BE49-F238E27FC236}">
                  <a16:creationId xmlns:a16="http://schemas.microsoft.com/office/drawing/2014/main" id="{DF22F81B-5FC6-4C46-96C1-DCDDFEDBF414}"/>
                </a:ext>
              </a:extLst>
            </p:cNvPr>
            <p:cNvSpPr/>
            <p:nvPr/>
          </p:nvSpPr>
          <p:spPr>
            <a:xfrm>
              <a:off x="4895622" y="2661277"/>
              <a:ext cx="712299" cy="498648"/>
            </a:xfrm>
            <a:custGeom>
              <a:avLst/>
              <a:gdLst>
                <a:gd name="connsiteX0" fmla="*/ 475226 w 712299"/>
                <a:gd name="connsiteY0" fmla="*/ 498616 h 498648"/>
                <a:gd name="connsiteX1" fmla="*/ 436765 w 712299"/>
                <a:gd name="connsiteY1" fmla="*/ 494445 h 498648"/>
                <a:gd name="connsiteX2" fmla="*/ 435606 w 712299"/>
                <a:gd name="connsiteY2" fmla="*/ 493684 h 498648"/>
                <a:gd name="connsiteX3" fmla="*/ 435047 w 712299"/>
                <a:gd name="connsiteY3" fmla="*/ 492421 h 498648"/>
                <a:gd name="connsiteX4" fmla="*/ 418056 w 712299"/>
                <a:gd name="connsiteY4" fmla="*/ 269505 h 498648"/>
                <a:gd name="connsiteX5" fmla="*/ 228940 w 712299"/>
                <a:gd name="connsiteY5" fmla="*/ 251103 h 498648"/>
                <a:gd name="connsiteX6" fmla="*/ 88222 w 712299"/>
                <a:gd name="connsiteY6" fmla="*/ 146147 h 498648"/>
                <a:gd name="connsiteX7" fmla="*/ 88375 w 712299"/>
                <a:gd name="connsiteY7" fmla="*/ 144411 h 498648"/>
                <a:gd name="connsiteX8" fmla="*/ 89694 w 712299"/>
                <a:gd name="connsiteY8" fmla="*/ 143264 h 498648"/>
                <a:gd name="connsiteX9" fmla="*/ 90583 w 712299"/>
                <a:gd name="connsiteY9" fmla="*/ 143135 h 498648"/>
                <a:gd name="connsiteX10" fmla="*/ 91454 w 712299"/>
                <a:gd name="connsiteY10" fmla="*/ 143368 h 498648"/>
                <a:gd name="connsiteX11" fmla="*/ 92160 w 712299"/>
                <a:gd name="connsiteY11" fmla="*/ 143939 h 498648"/>
                <a:gd name="connsiteX12" fmla="*/ 92577 w 712299"/>
                <a:gd name="connsiteY12" fmla="*/ 144736 h 498648"/>
                <a:gd name="connsiteX13" fmla="*/ 230228 w 712299"/>
                <a:gd name="connsiteY13" fmla="*/ 246625 h 498648"/>
                <a:gd name="connsiteX14" fmla="*/ 420387 w 712299"/>
                <a:gd name="connsiteY14" fmla="*/ 265027 h 498648"/>
                <a:gd name="connsiteX15" fmla="*/ 421927 w 712299"/>
                <a:gd name="connsiteY15" fmla="*/ 265653 h 498648"/>
                <a:gd name="connsiteX16" fmla="*/ 422595 w 712299"/>
                <a:gd name="connsiteY16" fmla="*/ 267174 h 498648"/>
                <a:gd name="connsiteX17" fmla="*/ 439648 w 712299"/>
                <a:gd name="connsiteY17" fmla="*/ 490458 h 498648"/>
                <a:gd name="connsiteX18" fmla="*/ 707466 w 712299"/>
                <a:gd name="connsiteY18" fmla="*/ 445004 h 498648"/>
                <a:gd name="connsiteX19" fmla="*/ 664159 w 712299"/>
                <a:gd name="connsiteY19" fmla="*/ 208347 h 498648"/>
                <a:gd name="connsiteX20" fmla="*/ 662319 w 712299"/>
                <a:gd name="connsiteY20" fmla="*/ 195466 h 498648"/>
                <a:gd name="connsiteX21" fmla="*/ 554050 w 712299"/>
                <a:gd name="connsiteY21" fmla="*/ 64378 h 498648"/>
                <a:gd name="connsiteX22" fmla="*/ 343710 w 712299"/>
                <a:gd name="connsiteY22" fmla="*/ 4632 h 498648"/>
                <a:gd name="connsiteX23" fmla="*/ 2711 w 712299"/>
                <a:gd name="connsiteY23" fmla="*/ 4632 h 498648"/>
                <a:gd name="connsiteX24" fmla="*/ 1712 w 712299"/>
                <a:gd name="connsiteY24" fmla="*/ 4576 h 498648"/>
                <a:gd name="connsiteX25" fmla="*/ 822 w 712299"/>
                <a:gd name="connsiteY25" fmla="*/ 4110 h 498648"/>
                <a:gd name="connsiteX26" fmla="*/ 221 w 712299"/>
                <a:gd name="connsiteY26" fmla="*/ 3313 h 498648"/>
                <a:gd name="connsiteX27" fmla="*/ 0 w 712299"/>
                <a:gd name="connsiteY27" fmla="*/ 2331 h 498648"/>
                <a:gd name="connsiteX28" fmla="*/ 221 w 712299"/>
                <a:gd name="connsiteY28" fmla="*/ 1350 h 498648"/>
                <a:gd name="connsiteX29" fmla="*/ 822 w 712299"/>
                <a:gd name="connsiteY29" fmla="*/ 552 h 498648"/>
                <a:gd name="connsiteX30" fmla="*/ 1712 w 712299"/>
                <a:gd name="connsiteY30" fmla="*/ 86 h 498648"/>
                <a:gd name="connsiteX31" fmla="*/ 2711 w 712299"/>
                <a:gd name="connsiteY31" fmla="*/ 31 h 498648"/>
                <a:gd name="connsiteX32" fmla="*/ 343894 w 712299"/>
                <a:gd name="connsiteY32" fmla="*/ 31 h 498648"/>
                <a:gd name="connsiteX33" fmla="*/ 344568 w 712299"/>
                <a:gd name="connsiteY33" fmla="*/ 31 h 498648"/>
                <a:gd name="connsiteX34" fmla="*/ 555155 w 712299"/>
                <a:gd name="connsiteY34" fmla="*/ 59839 h 498648"/>
                <a:gd name="connsiteX35" fmla="*/ 666797 w 712299"/>
                <a:gd name="connsiteY35" fmla="*/ 194791 h 498648"/>
                <a:gd name="connsiteX36" fmla="*/ 668575 w 712299"/>
                <a:gd name="connsiteY36" fmla="*/ 207611 h 498648"/>
                <a:gd name="connsiteX37" fmla="*/ 712251 w 712299"/>
                <a:gd name="connsiteY37" fmla="*/ 445985 h 498648"/>
                <a:gd name="connsiteX38" fmla="*/ 711993 w 712299"/>
                <a:gd name="connsiteY38" fmla="*/ 447598 h 498648"/>
                <a:gd name="connsiteX39" fmla="*/ 710717 w 712299"/>
                <a:gd name="connsiteY39" fmla="*/ 448623 h 498648"/>
                <a:gd name="connsiteX40" fmla="*/ 475226 w 712299"/>
                <a:gd name="connsiteY40" fmla="*/ 498616 h 498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2299" h="498648">
                  <a:moveTo>
                    <a:pt x="475226" y="498616"/>
                  </a:moveTo>
                  <a:cubicBezTo>
                    <a:pt x="462277" y="498886"/>
                    <a:pt x="449352" y="497481"/>
                    <a:pt x="436765" y="494445"/>
                  </a:cubicBezTo>
                  <a:cubicBezTo>
                    <a:pt x="436317" y="494310"/>
                    <a:pt x="435913" y="494046"/>
                    <a:pt x="435606" y="493684"/>
                  </a:cubicBezTo>
                  <a:cubicBezTo>
                    <a:pt x="435305" y="493329"/>
                    <a:pt x="435109" y="492887"/>
                    <a:pt x="435047" y="492421"/>
                  </a:cubicBezTo>
                  <a:lnTo>
                    <a:pt x="418056" y="269505"/>
                  </a:lnTo>
                  <a:cubicBezTo>
                    <a:pt x="400696" y="269076"/>
                    <a:pt x="280099" y="265456"/>
                    <a:pt x="228940" y="251103"/>
                  </a:cubicBezTo>
                  <a:cubicBezTo>
                    <a:pt x="177781" y="236749"/>
                    <a:pt x="108158" y="210004"/>
                    <a:pt x="88222" y="146147"/>
                  </a:cubicBezTo>
                  <a:cubicBezTo>
                    <a:pt x="88044" y="145570"/>
                    <a:pt x="88099" y="144945"/>
                    <a:pt x="88375" y="144411"/>
                  </a:cubicBezTo>
                  <a:cubicBezTo>
                    <a:pt x="88651" y="143871"/>
                    <a:pt x="89123" y="143460"/>
                    <a:pt x="89694" y="143264"/>
                  </a:cubicBezTo>
                  <a:cubicBezTo>
                    <a:pt x="89976" y="143160"/>
                    <a:pt x="90283" y="143117"/>
                    <a:pt x="90583" y="143135"/>
                  </a:cubicBezTo>
                  <a:cubicBezTo>
                    <a:pt x="90890" y="143154"/>
                    <a:pt x="91185" y="143233"/>
                    <a:pt x="91454" y="143368"/>
                  </a:cubicBezTo>
                  <a:cubicBezTo>
                    <a:pt x="91724" y="143509"/>
                    <a:pt x="91963" y="143699"/>
                    <a:pt x="92160" y="143939"/>
                  </a:cubicBezTo>
                  <a:cubicBezTo>
                    <a:pt x="92350" y="144172"/>
                    <a:pt x="92491" y="144442"/>
                    <a:pt x="92577" y="144736"/>
                  </a:cubicBezTo>
                  <a:cubicBezTo>
                    <a:pt x="111900" y="206507"/>
                    <a:pt x="180357" y="232455"/>
                    <a:pt x="230228" y="246625"/>
                  </a:cubicBezTo>
                  <a:cubicBezTo>
                    <a:pt x="284576" y="262144"/>
                    <a:pt x="418915" y="265027"/>
                    <a:pt x="420387" y="265027"/>
                  </a:cubicBezTo>
                  <a:cubicBezTo>
                    <a:pt x="420963" y="265027"/>
                    <a:pt x="421516" y="265248"/>
                    <a:pt x="421927" y="265653"/>
                  </a:cubicBezTo>
                  <a:cubicBezTo>
                    <a:pt x="422338" y="266052"/>
                    <a:pt x="422577" y="266597"/>
                    <a:pt x="422595" y="267174"/>
                  </a:cubicBezTo>
                  <a:lnTo>
                    <a:pt x="439648" y="490458"/>
                  </a:lnTo>
                  <a:cubicBezTo>
                    <a:pt x="513258" y="508860"/>
                    <a:pt x="687223" y="451751"/>
                    <a:pt x="707466" y="445004"/>
                  </a:cubicBezTo>
                  <a:cubicBezTo>
                    <a:pt x="703663" y="426601"/>
                    <a:pt x="674771" y="282141"/>
                    <a:pt x="664159" y="208347"/>
                  </a:cubicBezTo>
                  <a:lnTo>
                    <a:pt x="662319" y="195466"/>
                  </a:lnTo>
                  <a:cubicBezTo>
                    <a:pt x="652504" y="125352"/>
                    <a:pt x="647597" y="90142"/>
                    <a:pt x="554050" y="64378"/>
                  </a:cubicBezTo>
                  <a:cubicBezTo>
                    <a:pt x="463142" y="39351"/>
                    <a:pt x="350519" y="6595"/>
                    <a:pt x="343710" y="4632"/>
                  </a:cubicBezTo>
                  <a:lnTo>
                    <a:pt x="2711" y="4632"/>
                  </a:lnTo>
                  <a:cubicBezTo>
                    <a:pt x="2380" y="4687"/>
                    <a:pt x="2037" y="4668"/>
                    <a:pt x="1712" y="4576"/>
                  </a:cubicBezTo>
                  <a:cubicBezTo>
                    <a:pt x="1386" y="4484"/>
                    <a:pt x="1080" y="4325"/>
                    <a:pt x="822" y="4110"/>
                  </a:cubicBezTo>
                  <a:cubicBezTo>
                    <a:pt x="564" y="3889"/>
                    <a:pt x="362" y="3620"/>
                    <a:pt x="221" y="3313"/>
                  </a:cubicBezTo>
                  <a:cubicBezTo>
                    <a:pt x="74" y="3006"/>
                    <a:pt x="0" y="2669"/>
                    <a:pt x="0" y="2331"/>
                  </a:cubicBezTo>
                  <a:cubicBezTo>
                    <a:pt x="0" y="1994"/>
                    <a:pt x="74" y="1657"/>
                    <a:pt x="221" y="1350"/>
                  </a:cubicBezTo>
                  <a:cubicBezTo>
                    <a:pt x="362" y="1043"/>
                    <a:pt x="564" y="773"/>
                    <a:pt x="822" y="552"/>
                  </a:cubicBezTo>
                  <a:cubicBezTo>
                    <a:pt x="1080" y="338"/>
                    <a:pt x="1386" y="178"/>
                    <a:pt x="1712" y="86"/>
                  </a:cubicBezTo>
                  <a:cubicBezTo>
                    <a:pt x="2037" y="-6"/>
                    <a:pt x="2380" y="-24"/>
                    <a:pt x="2711" y="31"/>
                  </a:cubicBezTo>
                  <a:lnTo>
                    <a:pt x="343894" y="31"/>
                  </a:lnTo>
                  <a:lnTo>
                    <a:pt x="344568" y="31"/>
                  </a:lnTo>
                  <a:cubicBezTo>
                    <a:pt x="345734" y="31"/>
                    <a:pt x="461854" y="34137"/>
                    <a:pt x="555155" y="59839"/>
                  </a:cubicBezTo>
                  <a:cubicBezTo>
                    <a:pt x="651645" y="86400"/>
                    <a:pt x="656675" y="122592"/>
                    <a:pt x="666797" y="194791"/>
                  </a:cubicBezTo>
                  <a:lnTo>
                    <a:pt x="668575" y="207611"/>
                  </a:lnTo>
                  <a:cubicBezTo>
                    <a:pt x="679862" y="286067"/>
                    <a:pt x="711944" y="444390"/>
                    <a:pt x="712251" y="445985"/>
                  </a:cubicBezTo>
                  <a:cubicBezTo>
                    <a:pt x="712367" y="446537"/>
                    <a:pt x="712275" y="447114"/>
                    <a:pt x="711993" y="447598"/>
                  </a:cubicBezTo>
                  <a:cubicBezTo>
                    <a:pt x="711711" y="448089"/>
                    <a:pt x="711257" y="448451"/>
                    <a:pt x="710717" y="448623"/>
                  </a:cubicBezTo>
                  <a:cubicBezTo>
                    <a:pt x="703908" y="451015"/>
                    <a:pt x="563865" y="498616"/>
                    <a:pt x="475226" y="498616"/>
                  </a:cubicBezTo>
                  <a:close/>
                </a:path>
              </a:pathLst>
            </a:custGeom>
            <a:solidFill>
              <a:srgbClr val="0E0E0E"/>
            </a:solidFill>
            <a:ln w="6134" cap="flat">
              <a:noFill/>
              <a:prstDash val="solid"/>
              <a:miter/>
            </a:ln>
          </p:spPr>
          <p:txBody>
            <a:bodyPr rtlCol="0" anchor="ctr"/>
            <a:lstStyle/>
            <a:p>
              <a:endParaRPr lang="en-AU"/>
            </a:p>
          </p:txBody>
        </p:sp>
        <p:sp>
          <p:nvSpPr>
            <p:cNvPr id="690" name="Freeform: Shape 689">
              <a:extLst>
                <a:ext uri="{FF2B5EF4-FFF2-40B4-BE49-F238E27FC236}">
                  <a16:creationId xmlns:a16="http://schemas.microsoft.com/office/drawing/2014/main" id="{9082965F-8BD9-4D99-970C-7B9CEF1F593A}"/>
                </a:ext>
              </a:extLst>
            </p:cNvPr>
            <p:cNvSpPr/>
            <p:nvPr/>
          </p:nvSpPr>
          <p:spPr>
            <a:xfrm>
              <a:off x="4758554" y="3552608"/>
              <a:ext cx="390114" cy="355837"/>
            </a:xfrm>
            <a:custGeom>
              <a:avLst/>
              <a:gdLst>
                <a:gd name="connsiteX0" fmla="*/ 248048 w 390114"/>
                <a:gd name="connsiteY0" fmla="*/ 50970 h 355837"/>
                <a:gd name="connsiteX1" fmla="*/ 299698 w 390114"/>
                <a:gd name="connsiteY1" fmla="*/ 260513 h 355837"/>
                <a:gd name="connsiteX2" fmla="*/ 387355 w 390114"/>
                <a:gd name="connsiteY2" fmla="*/ 355838 h 355837"/>
                <a:gd name="connsiteX3" fmla="*/ 162415 w 390114"/>
                <a:gd name="connsiteY3" fmla="*/ 355838 h 355837"/>
                <a:gd name="connsiteX4" fmla="*/ 350 w 390114"/>
                <a:gd name="connsiteY4" fmla="*/ 226468 h 355837"/>
                <a:gd name="connsiteX5" fmla="*/ 96473 w 390114"/>
                <a:gd name="connsiteY5" fmla="*/ 28212 h 355837"/>
                <a:gd name="connsiteX6" fmla="*/ 112299 w 390114"/>
                <a:gd name="connsiteY6" fmla="*/ 301 h 355837"/>
                <a:gd name="connsiteX7" fmla="*/ 248048 w 390114"/>
                <a:gd name="connsiteY7" fmla="*/ 50970 h 3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114" h="355837">
                  <a:moveTo>
                    <a:pt x="248048" y="50970"/>
                  </a:moveTo>
                  <a:cubicBezTo>
                    <a:pt x="213697" y="100534"/>
                    <a:pt x="234860" y="224260"/>
                    <a:pt x="299698" y="260513"/>
                  </a:cubicBezTo>
                  <a:cubicBezTo>
                    <a:pt x="364536" y="296766"/>
                    <a:pt x="400728" y="317683"/>
                    <a:pt x="387355" y="355838"/>
                  </a:cubicBezTo>
                  <a:lnTo>
                    <a:pt x="162415" y="355838"/>
                  </a:lnTo>
                  <a:lnTo>
                    <a:pt x="350" y="226468"/>
                  </a:lnTo>
                  <a:cubicBezTo>
                    <a:pt x="-5354" y="129241"/>
                    <a:pt x="59974" y="91946"/>
                    <a:pt x="96473" y="28212"/>
                  </a:cubicBezTo>
                  <a:cubicBezTo>
                    <a:pt x="104141" y="14839"/>
                    <a:pt x="112299" y="301"/>
                    <a:pt x="112299" y="301"/>
                  </a:cubicBezTo>
                  <a:cubicBezTo>
                    <a:pt x="112299" y="301"/>
                    <a:pt x="193945" y="-7060"/>
                    <a:pt x="248048" y="50970"/>
                  </a:cubicBezTo>
                  <a:close/>
                </a:path>
              </a:pathLst>
            </a:custGeom>
            <a:solidFill>
              <a:srgbClr val="E6D8CF"/>
            </a:solidFill>
            <a:ln w="6134" cap="flat">
              <a:noFill/>
              <a:prstDash val="solid"/>
              <a:miter/>
            </a:ln>
          </p:spPr>
          <p:txBody>
            <a:bodyPr rtlCol="0" anchor="ctr"/>
            <a:lstStyle/>
            <a:p>
              <a:endParaRPr lang="en-AU"/>
            </a:p>
          </p:txBody>
        </p:sp>
        <p:sp>
          <p:nvSpPr>
            <p:cNvPr id="691" name="Freeform: Shape 690">
              <a:extLst>
                <a:ext uri="{FF2B5EF4-FFF2-40B4-BE49-F238E27FC236}">
                  <a16:creationId xmlns:a16="http://schemas.microsoft.com/office/drawing/2014/main" id="{4DBB82C6-6D11-4DB9-836C-3431154AD1F8}"/>
                </a:ext>
              </a:extLst>
            </p:cNvPr>
            <p:cNvSpPr/>
            <p:nvPr/>
          </p:nvSpPr>
          <p:spPr>
            <a:xfrm>
              <a:off x="4756279" y="3550060"/>
              <a:ext cx="394568" cy="360655"/>
            </a:xfrm>
            <a:custGeom>
              <a:avLst/>
              <a:gdLst>
                <a:gd name="connsiteX0" fmla="*/ 389937 w 394568"/>
                <a:gd name="connsiteY0" fmla="*/ 360656 h 360655"/>
                <a:gd name="connsiteX1" fmla="*/ 164690 w 394568"/>
                <a:gd name="connsiteY1" fmla="*/ 360656 h 360655"/>
                <a:gd name="connsiteX2" fmla="*/ 163218 w 394568"/>
                <a:gd name="connsiteY2" fmla="*/ 360165 h 360655"/>
                <a:gd name="connsiteX3" fmla="*/ 1215 w 394568"/>
                <a:gd name="connsiteY3" fmla="*/ 230550 h 360655"/>
                <a:gd name="connsiteX4" fmla="*/ 614 w 394568"/>
                <a:gd name="connsiteY4" fmla="*/ 229814 h 360655"/>
                <a:gd name="connsiteX5" fmla="*/ 356 w 394568"/>
                <a:gd name="connsiteY5" fmla="*/ 228893 h 360655"/>
                <a:gd name="connsiteX6" fmla="*/ 59612 w 394568"/>
                <a:gd name="connsiteY6" fmla="*/ 80876 h 360655"/>
                <a:gd name="connsiteX7" fmla="*/ 96724 w 394568"/>
                <a:gd name="connsiteY7" fmla="*/ 29349 h 360655"/>
                <a:gd name="connsiteX8" fmla="*/ 112550 w 394568"/>
                <a:gd name="connsiteY8" fmla="*/ 1377 h 360655"/>
                <a:gd name="connsiteX9" fmla="*/ 113323 w 394568"/>
                <a:gd name="connsiteY9" fmla="*/ 562 h 360655"/>
                <a:gd name="connsiteX10" fmla="*/ 114390 w 394568"/>
                <a:gd name="connsiteY10" fmla="*/ 212 h 360655"/>
                <a:gd name="connsiteX11" fmla="*/ 251979 w 394568"/>
                <a:gd name="connsiteY11" fmla="*/ 51923 h 360655"/>
                <a:gd name="connsiteX12" fmla="*/ 252482 w 394568"/>
                <a:gd name="connsiteY12" fmla="*/ 53364 h 360655"/>
                <a:gd name="connsiteX13" fmla="*/ 251979 w 394568"/>
                <a:gd name="connsiteY13" fmla="*/ 54806 h 360655"/>
                <a:gd name="connsiteX14" fmla="*/ 241551 w 394568"/>
                <a:gd name="connsiteY14" fmla="*/ 165221 h 360655"/>
                <a:gd name="connsiteX15" fmla="*/ 302893 w 394568"/>
                <a:gd name="connsiteY15" fmla="*/ 260791 h 360655"/>
                <a:gd name="connsiteX16" fmla="*/ 391655 w 394568"/>
                <a:gd name="connsiteY16" fmla="*/ 358938 h 360655"/>
                <a:gd name="connsiteX17" fmla="*/ 391029 w 394568"/>
                <a:gd name="connsiteY17" fmla="*/ 360030 h 360655"/>
                <a:gd name="connsiteX18" fmla="*/ 389937 w 394568"/>
                <a:gd name="connsiteY18" fmla="*/ 360656 h 360655"/>
                <a:gd name="connsiteX19" fmla="*/ 165794 w 394568"/>
                <a:gd name="connsiteY19" fmla="*/ 356055 h 360655"/>
                <a:gd name="connsiteX20" fmla="*/ 388281 w 394568"/>
                <a:gd name="connsiteY20" fmla="*/ 356055 h 360655"/>
                <a:gd name="connsiteX21" fmla="*/ 301114 w 394568"/>
                <a:gd name="connsiteY21" fmla="*/ 265085 h 360655"/>
                <a:gd name="connsiteX22" fmla="*/ 237626 w 394568"/>
                <a:gd name="connsiteY22" fmla="*/ 166509 h 360655"/>
                <a:gd name="connsiteX23" fmla="*/ 247686 w 394568"/>
                <a:gd name="connsiteY23" fmla="*/ 53763 h 360655"/>
                <a:gd name="connsiteX24" fmla="*/ 116292 w 394568"/>
                <a:gd name="connsiteY24" fmla="*/ 4690 h 360655"/>
                <a:gd name="connsiteX25" fmla="*/ 101018 w 394568"/>
                <a:gd name="connsiteY25" fmla="*/ 31557 h 360655"/>
                <a:gd name="connsiteX26" fmla="*/ 63477 w 394568"/>
                <a:gd name="connsiteY26" fmla="*/ 83698 h 360655"/>
                <a:gd name="connsiteX27" fmla="*/ 5202 w 394568"/>
                <a:gd name="connsiteY27" fmla="*/ 227544 h 360655"/>
                <a:gd name="connsiteX28" fmla="*/ 165794 w 394568"/>
                <a:gd name="connsiteY28" fmla="*/ 356055 h 36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568" h="360655">
                  <a:moveTo>
                    <a:pt x="389937" y="360656"/>
                  </a:moveTo>
                  <a:lnTo>
                    <a:pt x="164690" y="360656"/>
                  </a:lnTo>
                  <a:cubicBezTo>
                    <a:pt x="164163" y="360649"/>
                    <a:pt x="163647" y="360477"/>
                    <a:pt x="163218" y="360165"/>
                  </a:cubicBezTo>
                  <a:lnTo>
                    <a:pt x="1215" y="230550"/>
                  </a:lnTo>
                  <a:cubicBezTo>
                    <a:pt x="969" y="230347"/>
                    <a:pt x="761" y="230096"/>
                    <a:pt x="614" y="229814"/>
                  </a:cubicBezTo>
                  <a:cubicBezTo>
                    <a:pt x="466" y="229525"/>
                    <a:pt x="380" y="229212"/>
                    <a:pt x="356" y="228893"/>
                  </a:cubicBezTo>
                  <a:cubicBezTo>
                    <a:pt x="-3754" y="159516"/>
                    <a:pt x="28450" y="119521"/>
                    <a:pt x="59612" y="80876"/>
                  </a:cubicBezTo>
                  <a:cubicBezTo>
                    <a:pt x="73316" y="64700"/>
                    <a:pt x="85725" y="47469"/>
                    <a:pt x="96724" y="29349"/>
                  </a:cubicBezTo>
                  <a:cubicBezTo>
                    <a:pt x="104391" y="15915"/>
                    <a:pt x="112550" y="1377"/>
                    <a:pt x="112550" y="1377"/>
                  </a:cubicBezTo>
                  <a:cubicBezTo>
                    <a:pt x="112734" y="1046"/>
                    <a:pt x="113004" y="764"/>
                    <a:pt x="113323" y="562"/>
                  </a:cubicBezTo>
                  <a:cubicBezTo>
                    <a:pt x="113642" y="353"/>
                    <a:pt x="114010" y="236"/>
                    <a:pt x="114390" y="212"/>
                  </a:cubicBezTo>
                  <a:cubicBezTo>
                    <a:pt x="115188" y="212"/>
                    <a:pt x="197753" y="-6229"/>
                    <a:pt x="251979" y="51923"/>
                  </a:cubicBezTo>
                  <a:cubicBezTo>
                    <a:pt x="252305" y="52334"/>
                    <a:pt x="252482" y="52843"/>
                    <a:pt x="252482" y="53364"/>
                  </a:cubicBezTo>
                  <a:cubicBezTo>
                    <a:pt x="252482" y="53886"/>
                    <a:pt x="252305" y="54395"/>
                    <a:pt x="251979" y="54806"/>
                  </a:cubicBezTo>
                  <a:cubicBezTo>
                    <a:pt x="235540" y="78545"/>
                    <a:pt x="231491" y="121975"/>
                    <a:pt x="241551" y="165221"/>
                  </a:cubicBezTo>
                  <a:cubicBezTo>
                    <a:pt x="251918" y="210000"/>
                    <a:pt x="274247" y="244965"/>
                    <a:pt x="302893" y="260791"/>
                  </a:cubicBezTo>
                  <a:cubicBezTo>
                    <a:pt x="367057" y="296676"/>
                    <a:pt x="405825" y="318330"/>
                    <a:pt x="391655" y="358938"/>
                  </a:cubicBezTo>
                  <a:cubicBezTo>
                    <a:pt x="391550" y="359349"/>
                    <a:pt x="391336" y="359729"/>
                    <a:pt x="391029" y="360030"/>
                  </a:cubicBezTo>
                  <a:cubicBezTo>
                    <a:pt x="390728" y="360330"/>
                    <a:pt x="390354" y="360545"/>
                    <a:pt x="389937" y="360656"/>
                  </a:cubicBezTo>
                  <a:close/>
                  <a:moveTo>
                    <a:pt x="165794" y="356055"/>
                  </a:moveTo>
                  <a:lnTo>
                    <a:pt x="388281" y="356055"/>
                  </a:lnTo>
                  <a:cubicBezTo>
                    <a:pt x="399200" y="321703"/>
                    <a:pt x="367363" y="302074"/>
                    <a:pt x="301114" y="265085"/>
                  </a:cubicBezTo>
                  <a:cubicBezTo>
                    <a:pt x="271425" y="248461"/>
                    <a:pt x="248299" y="212577"/>
                    <a:pt x="237626" y="166509"/>
                  </a:cubicBezTo>
                  <a:cubicBezTo>
                    <a:pt x="227443" y="122711"/>
                    <a:pt x="231491" y="78791"/>
                    <a:pt x="247686" y="53763"/>
                  </a:cubicBezTo>
                  <a:cubicBezTo>
                    <a:pt x="198612" y="2297"/>
                    <a:pt x="126352" y="4199"/>
                    <a:pt x="116292" y="4690"/>
                  </a:cubicBezTo>
                  <a:cubicBezTo>
                    <a:pt x="114206" y="8309"/>
                    <a:pt x="107458" y="20332"/>
                    <a:pt x="101018" y="31557"/>
                  </a:cubicBezTo>
                  <a:cubicBezTo>
                    <a:pt x="89915" y="49911"/>
                    <a:pt x="77358" y="67344"/>
                    <a:pt x="63477" y="83698"/>
                  </a:cubicBezTo>
                  <a:cubicBezTo>
                    <a:pt x="31640" y="123202"/>
                    <a:pt x="1583" y="160559"/>
                    <a:pt x="5202" y="227544"/>
                  </a:cubicBezTo>
                  <a:lnTo>
                    <a:pt x="165794" y="356055"/>
                  </a:lnTo>
                  <a:close/>
                </a:path>
              </a:pathLst>
            </a:custGeom>
            <a:solidFill>
              <a:srgbClr val="0E0E0E"/>
            </a:solidFill>
            <a:ln w="6134" cap="flat">
              <a:noFill/>
              <a:prstDash val="solid"/>
              <a:miter/>
            </a:ln>
          </p:spPr>
          <p:txBody>
            <a:bodyPr rtlCol="0" anchor="ctr"/>
            <a:lstStyle/>
            <a:p>
              <a:endParaRPr lang="en-AU"/>
            </a:p>
          </p:txBody>
        </p:sp>
        <p:sp>
          <p:nvSpPr>
            <p:cNvPr id="692" name="Freeform: Shape 691">
              <a:extLst>
                <a:ext uri="{FF2B5EF4-FFF2-40B4-BE49-F238E27FC236}">
                  <a16:creationId xmlns:a16="http://schemas.microsoft.com/office/drawing/2014/main" id="{00D3D3E9-D43B-41C1-889D-C14CFB72B073}"/>
                </a:ext>
              </a:extLst>
            </p:cNvPr>
            <p:cNvSpPr/>
            <p:nvPr/>
          </p:nvSpPr>
          <p:spPr>
            <a:xfrm>
              <a:off x="4758394" y="3671033"/>
              <a:ext cx="390566" cy="237719"/>
            </a:xfrm>
            <a:custGeom>
              <a:avLst/>
              <a:gdLst>
                <a:gd name="connsiteX0" fmla="*/ 387822 w 390566"/>
                <a:gd name="connsiteY0" fmla="*/ 237413 h 237719"/>
                <a:gd name="connsiteX1" fmla="*/ 375063 w 390566"/>
                <a:gd name="connsiteY1" fmla="*/ 190793 h 237719"/>
                <a:gd name="connsiteX2" fmla="*/ 274646 w 390566"/>
                <a:gd name="connsiteY2" fmla="*/ 190793 h 237719"/>
                <a:gd name="connsiteX3" fmla="*/ 178156 w 390566"/>
                <a:gd name="connsiteY3" fmla="*/ 106142 h 237719"/>
                <a:gd name="connsiteX4" fmla="*/ 134726 w 390566"/>
                <a:gd name="connsiteY4" fmla="*/ 27011 h 237719"/>
                <a:gd name="connsiteX5" fmla="*/ 17870 w 390566"/>
                <a:gd name="connsiteY5" fmla="*/ 20877 h 237719"/>
                <a:gd name="connsiteX6" fmla="*/ 510 w 390566"/>
                <a:gd name="connsiteY6" fmla="*/ 108044 h 237719"/>
                <a:gd name="connsiteX7" fmla="*/ 162575 w 390566"/>
                <a:gd name="connsiteY7" fmla="*/ 237720 h 237719"/>
                <a:gd name="connsiteX8" fmla="*/ 387822 w 390566"/>
                <a:gd name="connsiteY8" fmla="*/ 237413 h 23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566" h="237719">
                  <a:moveTo>
                    <a:pt x="387822" y="237413"/>
                  </a:moveTo>
                  <a:cubicBezTo>
                    <a:pt x="394263" y="219010"/>
                    <a:pt x="389110" y="204779"/>
                    <a:pt x="375063" y="190793"/>
                  </a:cubicBezTo>
                  <a:lnTo>
                    <a:pt x="274646" y="190793"/>
                  </a:lnTo>
                  <a:cubicBezTo>
                    <a:pt x="240050" y="190793"/>
                    <a:pt x="192694" y="147118"/>
                    <a:pt x="178156" y="106142"/>
                  </a:cubicBezTo>
                  <a:cubicBezTo>
                    <a:pt x="163618" y="65166"/>
                    <a:pt x="148405" y="41365"/>
                    <a:pt x="134726" y="27011"/>
                  </a:cubicBezTo>
                  <a:cubicBezTo>
                    <a:pt x="116324" y="7750"/>
                    <a:pt x="66514" y="-19486"/>
                    <a:pt x="17870" y="20877"/>
                  </a:cubicBezTo>
                  <a:cubicBezTo>
                    <a:pt x="4136" y="47769"/>
                    <a:pt x="-1876" y="77943"/>
                    <a:pt x="510" y="108044"/>
                  </a:cubicBezTo>
                  <a:lnTo>
                    <a:pt x="162575" y="237720"/>
                  </a:lnTo>
                  <a:lnTo>
                    <a:pt x="387822" y="237413"/>
                  </a:lnTo>
                  <a:close/>
                </a:path>
              </a:pathLst>
            </a:custGeom>
            <a:solidFill>
              <a:srgbClr val="6DADDA"/>
            </a:solidFill>
            <a:ln w="6134" cap="flat">
              <a:noFill/>
              <a:prstDash val="solid"/>
              <a:miter/>
            </a:ln>
          </p:spPr>
          <p:txBody>
            <a:bodyPr rtlCol="0" anchor="ctr"/>
            <a:lstStyle/>
            <a:p>
              <a:endParaRPr lang="en-AU"/>
            </a:p>
          </p:txBody>
        </p:sp>
        <p:sp>
          <p:nvSpPr>
            <p:cNvPr id="693" name="Freeform: Shape 692">
              <a:extLst>
                <a:ext uri="{FF2B5EF4-FFF2-40B4-BE49-F238E27FC236}">
                  <a16:creationId xmlns:a16="http://schemas.microsoft.com/office/drawing/2014/main" id="{90465221-05A9-4871-9D23-3DFA6321D2CC}"/>
                </a:ext>
              </a:extLst>
            </p:cNvPr>
            <p:cNvSpPr/>
            <p:nvPr/>
          </p:nvSpPr>
          <p:spPr>
            <a:xfrm>
              <a:off x="4756148" y="3668771"/>
              <a:ext cx="394789" cy="241944"/>
            </a:xfrm>
            <a:custGeom>
              <a:avLst/>
              <a:gdLst>
                <a:gd name="connsiteX0" fmla="*/ 390068 w 394789"/>
                <a:gd name="connsiteY0" fmla="*/ 241945 h 241944"/>
                <a:gd name="connsiteX1" fmla="*/ 164821 w 394789"/>
                <a:gd name="connsiteY1" fmla="*/ 241945 h 241944"/>
                <a:gd name="connsiteX2" fmla="*/ 163349 w 394789"/>
                <a:gd name="connsiteY2" fmla="*/ 241454 h 241944"/>
                <a:gd name="connsiteX3" fmla="*/ 1346 w 394789"/>
                <a:gd name="connsiteY3" fmla="*/ 111839 h 241944"/>
                <a:gd name="connsiteX4" fmla="*/ 744 w 394789"/>
                <a:gd name="connsiteY4" fmla="*/ 111103 h 241944"/>
                <a:gd name="connsiteX5" fmla="*/ 487 w 394789"/>
                <a:gd name="connsiteY5" fmla="*/ 110183 h 241944"/>
                <a:gd name="connsiteX6" fmla="*/ 18031 w 394789"/>
                <a:gd name="connsiteY6" fmla="*/ 22341 h 241944"/>
                <a:gd name="connsiteX7" fmla="*/ 18644 w 394789"/>
                <a:gd name="connsiteY7" fmla="*/ 21605 h 241944"/>
                <a:gd name="connsiteX8" fmla="*/ 138628 w 394789"/>
                <a:gd name="connsiteY8" fmla="*/ 27739 h 241944"/>
                <a:gd name="connsiteX9" fmla="*/ 182549 w 394789"/>
                <a:gd name="connsiteY9" fmla="*/ 107484 h 241944"/>
                <a:gd name="connsiteX10" fmla="*/ 276892 w 394789"/>
                <a:gd name="connsiteY10" fmla="*/ 190601 h 241944"/>
                <a:gd name="connsiteX11" fmla="*/ 377002 w 394789"/>
                <a:gd name="connsiteY11" fmla="*/ 190601 h 241944"/>
                <a:gd name="connsiteX12" fmla="*/ 378597 w 394789"/>
                <a:gd name="connsiteY12" fmla="*/ 191215 h 241944"/>
                <a:gd name="connsiteX13" fmla="*/ 391969 w 394789"/>
                <a:gd name="connsiteY13" fmla="*/ 240288 h 241944"/>
                <a:gd name="connsiteX14" fmla="*/ 391258 w 394789"/>
                <a:gd name="connsiteY14" fmla="*/ 241387 h 241944"/>
                <a:gd name="connsiteX15" fmla="*/ 390068 w 394789"/>
                <a:gd name="connsiteY15" fmla="*/ 241945 h 241944"/>
                <a:gd name="connsiteX16" fmla="*/ 165925 w 394789"/>
                <a:gd name="connsiteY16" fmla="*/ 237344 h 241944"/>
                <a:gd name="connsiteX17" fmla="*/ 388411 w 394789"/>
                <a:gd name="connsiteY17" fmla="*/ 237344 h 241944"/>
                <a:gd name="connsiteX18" fmla="*/ 376143 w 394789"/>
                <a:gd name="connsiteY18" fmla="*/ 195386 h 241944"/>
                <a:gd name="connsiteX19" fmla="*/ 276892 w 394789"/>
                <a:gd name="connsiteY19" fmla="*/ 195386 h 241944"/>
                <a:gd name="connsiteX20" fmla="*/ 178255 w 394789"/>
                <a:gd name="connsiteY20" fmla="*/ 109508 h 241944"/>
                <a:gd name="connsiteX21" fmla="*/ 135316 w 394789"/>
                <a:gd name="connsiteY21" fmla="*/ 31113 h 241944"/>
                <a:gd name="connsiteX22" fmla="*/ 22018 w 394789"/>
                <a:gd name="connsiteY22" fmla="*/ 24979 h 241944"/>
                <a:gd name="connsiteX23" fmla="*/ 5087 w 394789"/>
                <a:gd name="connsiteY23" fmla="*/ 109078 h 241944"/>
                <a:gd name="connsiteX24" fmla="*/ 165925 w 394789"/>
                <a:gd name="connsiteY24" fmla="*/ 237344 h 24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4789" h="241944">
                  <a:moveTo>
                    <a:pt x="390068" y="241945"/>
                  </a:moveTo>
                  <a:lnTo>
                    <a:pt x="164821" y="241945"/>
                  </a:lnTo>
                  <a:cubicBezTo>
                    <a:pt x="164294" y="241938"/>
                    <a:pt x="163778" y="241767"/>
                    <a:pt x="163349" y="241454"/>
                  </a:cubicBezTo>
                  <a:lnTo>
                    <a:pt x="1346" y="111839"/>
                  </a:lnTo>
                  <a:cubicBezTo>
                    <a:pt x="1094" y="111636"/>
                    <a:pt x="892" y="111385"/>
                    <a:pt x="744" y="111103"/>
                  </a:cubicBezTo>
                  <a:cubicBezTo>
                    <a:pt x="597" y="110815"/>
                    <a:pt x="511" y="110502"/>
                    <a:pt x="487" y="110183"/>
                  </a:cubicBezTo>
                  <a:cubicBezTo>
                    <a:pt x="-1844" y="79849"/>
                    <a:pt x="4229" y="49455"/>
                    <a:pt x="18031" y="22341"/>
                  </a:cubicBezTo>
                  <a:cubicBezTo>
                    <a:pt x="18184" y="22059"/>
                    <a:pt x="18392" y="21808"/>
                    <a:pt x="18644" y="21605"/>
                  </a:cubicBezTo>
                  <a:cubicBezTo>
                    <a:pt x="70907" y="-22009"/>
                    <a:pt x="122925" y="11177"/>
                    <a:pt x="138628" y="27739"/>
                  </a:cubicBezTo>
                  <a:cubicBezTo>
                    <a:pt x="154332" y="44302"/>
                    <a:pt x="169851" y="71967"/>
                    <a:pt x="182549" y="107484"/>
                  </a:cubicBezTo>
                  <a:cubicBezTo>
                    <a:pt x="197455" y="149441"/>
                    <a:pt x="244197" y="190601"/>
                    <a:pt x="276892" y="190601"/>
                  </a:cubicBezTo>
                  <a:lnTo>
                    <a:pt x="377002" y="190601"/>
                  </a:lnTo>
                  <a:cubicBezTo>
                    <a:pt x="377591" y="190620"/>
                    <a:pt x="378149" y="190835"/>
                    <a:pt x="378597" y="191215"/>
                  </a:cubicBezTo>
                  <a:cubicBezTo>
                    <a:pt x="394055" y="206551"/>
                    <a:pt x="398288" y="221886"/>
                    <a:pt x="391969" y="240288"/>
                  </a:cubicBezTo>
                  <a:cubicBezTo>
                    <a:pt x="391841" y="240712"/>
                    <a:pt x="391589" y="241092"/>
                    <a:pt x="391258" y="241387"/>
                  </a:cubicBezTo>
                  <a:cubicBezTo>
                    <a:pt x="390920" y="241681"/>
                    <a:pt x="390509" y="241871"/>
                    <a:pt x="390068" y="241945"/>
                  </a:cubicBezTo>
                  <a:close/>
                  <a:moveTo>
                    <a:pt x="165925" y="237344"/>
                  </a:moveTo>
                  <a:lnTo>
                    <a:pt x="388411" y="237344"/>
                  </a:lnTo>
                  <a:cubicBezTo>
                    <a:pt x="393319" y="221825"/>
                    <a:pt x="389577" y="208759"/>
                    <a:pt x="376143" y="195386"/>
                  </a:cubicBezTo>
                  <a:lnTo>
                    <a:pt x="276892" y="195386"/>
                  </a:lnTo>
                  <a:cubicBezTo>
                    <a:pt x="242541" y="195386"/>
                    <a:pt x="193713" y="152447"/>
                    <a:pt x="178255" y="109508"/>
                  </a:cubicBezTo>
                  <a:cubicBezTo>
                    <a:pt x="165987" y="74359"/>
                    <a:pt x="151265" y="48166"/>
                    <a:pt x="135316" y="31113"/>
                  </a:cubicBezTo>
                  <a:cubicBezTo>
                    <a:pt x="120594" y="15594"/>
                    <a:pt x="71459" y="-15752"/>
                    <a:pt x="22018" y="24979"/>
                  </a:cubicBezTo>
                  <a:cubicBezTo>
                    <a:pt x="8841" y="50957"/>
                    <a:pt x="2989" y="80027"/>
                    <a:pt x="5087" y="109078"/>
                  </a:cubicBezTo>
                  <a:lnTo>
                    <a:pt x="165925" y="237344"/>
                  </a:lnTo>
                  <a:close/>
                </a:path>
              </a:pathLst>
            </a:custGeom>
            <a:solidFill>
              <a:srgbClr val="0E0E0E"/>
            </a:solidFill>
            <a:ln w="6134" cap="flat">
              <a:noFill/>
              <a:prstDash val="solid"/>
              <a:miter/>
            </a:ln>
          </p:spPr>
          <p:txBody>
            <a:bodyPr rtlCol="0" anchor="ctr"/>
            <a:lstStyle/>
            <a:p>
              <a:endParaRPr lang="en-AU"/>
            </a:p>
          </p:txBody>
        </p:sp>
        <p:sp>
          <p:nvSpPr>
            <p:cNvPr id="694" name="Freeform: Shape 693">
              <a:extLst>
                <a:ext uri="{FF2B5EF4-FFF2-40B4-BE49-F238E27FC236}">
                  <a16:creationId xmlns:a16="http://schemas.microsoft.com/office/drawing/2014/main" id="{A35B5098-4792-4989-8938-E543D99ACDB4}"/>
                </a:ext>
              </a:extLst>
            </p:cNvPr>
            <p:cNvSpPr/>
            <p:nvPr/>
          </p:nvSpPr>
          <p:spPr>
            <a:xfrm>
              <a:off x="4879986" y="2098437"/>
              <a:ext cx="406059" cy="541708"/>
            </a:xfrm>
            <a:custGeom>
              <a:avLst/>
              <a:gdLst>
                <a:gd name="connsiteX0" fmla="*/ 132014 w 406059"/>
                <a:gd name="connsiteY0" fmla="*/ 55882 h 541708"/>
                <a:gd name="connsiteX1" fmla="*/ 18348 w 406059"/>
                <a:gd name="connsiteY1" fmla="*/ 368725 h 541708"/>
                <a:gd name="connsiteX2" fmla="*/ 18348 w 406059"/>
                <a:gd name="connsiteY2" fmla="*/ 541708 h 541708"/>
                <a:gd name="connsiteX3" fmla="*/ 359530 w 406059"/>
                <a:gd name="connsiteY3" fmla="*/ 541708 h 541708"/>
                <a:gd name="connsiteX4" fmla="*/ 400691 w 406059"/>
                <a:gd name="connsiteY4" fmla="*/ 247268 h 541708"/>
                <a:gd name="connsiteX5" fmla="*/ 345483 w 406059"/>
                <a:gd name="connsiteY5" fmla="*/ 0 h 54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059" h="541708">
                  <a:moveTo>
                    <a:pt x="132014" y="55882"/>
                  </a:moveTo>
                  <a:cubicBezTo>
                    <a:pt x="112385" y="124524"/>
                    <a:pt x="59631" y="254568"/>
                    <a:pt x="18348" y="368725"/>
                  </a:cubicBezTo>
                  <a:cubicBezTo>
                    <a:pt x="-22935" y="482882"/>
                    <a:pt x="18348" y="541708"/>
                    <a:pt x="18348" y="541708"/>
                  </a:cubicBezTo>
                  <a:lnTo>
                    <a:pt x="359530" y="541708"/>
                  </a:lnTo>
                  <a:cubicBezTo>
                    <a:pt x="434858" y="460737"/>
                    <a:pt x="394556" y="368725"/>
                    <a:pt x="400691" y="247268"/>
                  </a:cubicBezTo>
                  <a:lnTo>
                    <a:pt x="345483" y="0"/>
                  </a:lnTo>
                </a:path>
              </a:pathLst>
            </a:custGeom>
            <a:solidFill>
              <a:srgbClr val="E6D8CF"/>
            </a:solidFill>
            <a:ln w="6134" cap="flat">
              <a:noFill/>
              <a:prstDash val="solid"/>
              <a:miter/>
            </a:ln>
          </p:spPr>
          <p:txBody>
            <a:bodyPr rtlCol="0" anchor="ctr"/>
            <a:lstStyle/>
            <a:p>
              <a:endParaRPr lang="en-AU"/>
            </a:p>
          </p:txBody>
        </p:sp>
        <p:sp>
          <p:nvSpPr>
            <p:cNvPr id="695" name="Freeform: Shape 694">
              <a:extLst>
                <a:ext uri="{FF2B5EF4-FFF2-40B4-BE49-F238E27FC236}">
                  <a16:creationId xmlns:a16="http://schemas.microsoft.com/office/drawing/2014/main" id="{E1C578A7-EE1F-4E00-8805-B42B11ED4601}"/>
                </a:ext>
              </a:extLst>
            </p:cNvPr>
            <p:cNvSpPr/>
            <p:nvPr/>
          </p:nvSpPr>
          <p:spPr>
            <a:xfrm>
              <a:off x="4877615" y="2096052"/>
              <a:ext cx="410950" cy="546382"/>
            </a:xfrm>
            <a:custGeom>
              <a:avLst/>
              <a:gdLst>
                <a:gd name="connsiteX0" fmla="*/ 361901 w 410950"/>
                <a:gd name="connsiteY0" fmla="*/ 546363 h 546382"/>
                <a:gd name="connsiteX1" fmla="*/ 20719 w 410950"/>
                <a:gd name="connsiteY1" fmla="*/ 546363 h 546382"/>
                <a:gd name="connsiteX2" fmla="*/ 19652 w 410950"/>
                <a:gd name="connsiteY2" fmla="*/ 546105 h 546382"/>
                <a:gd name="connsiteX3" fmla="*/ 18817 w 410950"/>
                <a:gd name="connsiteY3" fmla="*/ 545381 h 546382"/>
                <a:gd name="connsiteX4" fmla="*/ 18817 w 410950"/>
                <a:gd name="connsiteY4" fmla="*/ 370312 h 546382"/>
                <a:gd name="connsiteX5" fmla="*/ 65069 w 410950"/>
                <a:gd name="connsiteY5" fmla="*/ 246279 h 546382"/>
                <a:gd name="connsiteX6" fmla="*/ 132545 w 410950"/>
                <a:gd name="connsiteY6" fmla="*/ 57592 h 546382"/>
                <a:gd name="connsiteX7" fmla="*/ 132944 w 410950"/>
                <a:gd name="connsiteY7" fmla="*/ 56789 h 546382"/>
                <a:gd name="connsiteX8" fmla="*/ 133618 w 410950"/>
                <a:gd name="connsiteY8" fmla="*/ 56200 h 546382"/>
                <a:gd name="connsiteX9" fmla="*/ 134471 w 410950"/>
                <a:gd name="connsiteY9" fmla="*/ 55924 h 546382"/>
                <a:gd name="connsiteX10" fmla="*/ 135367 w 410950"/>
                <a:gd name="connsiteY10" fmla="*/ 55997 h 546382"/>
                <a:gd name="connsiteX11" fmla="*/ 136741 w 410950"/>
                <a:gd name="connsiteY11" fmla="*/ 57120 h 546382"/>
                <a:gd name="connsiteX12" fmla="*/ 136961 w 410950"/>
                <a:gd name="connsiteY12" fmla="*/ 58880 h 546382"/>
                <a:gd name="connsiteX13" fmla="*/ 69486 w 410950"/>
                <a:gd name="connsiteY13" fmla="*/ 247874 h 546382"/>
                <a:gd name="connsiteX14" fmla="*/ 23234 w 410950"/>
                <a:gd name="connsiteY14" fmla="*/ 371846 h 546382"/>
                <a:gd name="connsiteX15" fmla="*/ 22314 w 410950"/>
                <a:gd name="connsiteY15" fmla="*/ 541762 h 546382"/>
                <a:gd name="connsiteX16" fmla="*/ 361288 w 410950"/>
                <a:gd name="connsiteY16" fmla="*/ 541762 h 546382"/>
                <a:gd name="connsiteX17" fmla="*/ 403675 w 410950"/>
                <a:gd name="connsiteY17" fmla="*/ 350560 h 546382"/>
                <a:gd name="connsiteX18" fmla="*/ 401099 w 410950"/>
                <a:gd name="connsiteY18" fmla="*/ 249837 h 546382"/>
                <a:gd name="connsiteX19" fmla="*/ 345891 w 410950"/>
                <a:gd name="connsiteY19" fmla="*/ 2814 h 546382"/>
                <a:gd name="connsiteX20" fmla="*/ 345854 w 410950"/>
                <a:gd name="connsiteY20" fmla="*/ 1912 h 546382"/>
                <a:gd name="connsiteX21" fmla="*/ 346167 w 410950"/>
                <a:gd name="connsiteY21" fmla="*/ 1072 h 546382"/>
                <a:gd name="connsiteX22" fmla="*/ 346787 w 410950"/>
                <a:gd name="connsiteY22" fmla="*/ 416 h 546382"/>
                <a:gd name="connsiteX23" fmla="*/ 347609 w 410950"/>
                <a:gd name="connsiteY23" fmla="*/ 54 h 546382"/>
                <a:gd name="connsiteX24" fmla="*/ 349339 w 410950"/>
                <a:gd name="connsiteY24" fmla="*/ 354 h 546382"/>
                <a:gd name="connsiteX25" fmla="*/ 350369 w 410950"/>
                <a:gd name="connsiteY25" fmla="*/ 1771 h 546382"/>
                <a:gd name="connsiteX26" fmla="*/ 405577 w 410950"/>
                <a:gd name="connsiteY26" fmla="*/ 249101 h 546382"/>
                <a:gd name="connsiteX27" fmla="*/ 405577 w 410950"/>
                <a:gd name="connsiteY27" fmla="*/ 249714 h 546382"/>
                <a:gd name="connsiteX28" fmla="*/ 408153 w 410950"/>
                <a:gd name="connsiteY28" fmla="*/ 350253 h 546382"/>
                <a:gd name="connsiteX29" fmla="*/ 363864 w 410950"/>
                <a:gd name="connsiteY29" fmla="*/ 545627 h 546382"/>
                <a:gd name="connsiteX30" fmla="*/ 362975 w 410950"/>
                <a:gd name="connsiteY30" fmla="*/ 546240 h 546382"/>
                <a:gd name="connsiteX31" fmla="*/ 361901 w 410950"/>
                <a:gd name="connsiteY31" fmla="*/ 546363 h 54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0950" h="546382">
                  <a:moveTo>
                    <a:pt x="361901" y="546363"/>
                  </a:moveTo>
                  <a:lnTo>
                    <a:pt x="20719" y="546363"/>
                  </a:lnTo>
                  <a:cubicBezTo>
                    <a:pt x="20345" y="546363"/>
                    <a:pt x="19983" y="546271"/>
                    <a:pt x="19652" y="546105"/>
                  </a:cubicBezTo>
                  <a:cubicBezTo>
                    <a:pt x="19320" y="545933"/>
                    <a:pt x="19032" y="545682"/>
                    <a:pt x="18817" y="545381"/>
                  </a:cubicBezTo>
                  <a:cubicBezTo>
                    <a:pt x="17100" y="542928"/>
                    <a:pt x="-22650" y="484039"/>
                    <a:pt x="18817" y="370312"/>
                  </a:cubicBezTo>
                  <a:cubicBezTo>
                    <a:pt x="33417" y="329827"/>
                    <a:pt x="49488" y="287317"/>
                    <a:pt x="65069" y="246279"/>
                  </a:cubicBezTo>
                  <a:cubicBezTo>
                    <a:pt x="93225" y="171994"/>
                    <a:pt x="119786" y="101819"/>
                    <a:pt x="132545" y="57592"/>
                  </a:cubicBezTo>
                  <a:cubicBezTo>
                    <a:pt x="132625" y="57298"/>
                    <a:pt x="132760" y="57028"/>
                    <a:pt x="132944" y="56789"/>
                  </a:cubicBezTo>
                  <a:cubicBezTo>
                    <a:pt x="133128" y="56549"/>
                    <a:pt x="133361" y="56353"/>
                    <a:pt x="133618" y="56200"/>
                  </a:cubicBezTo>
                  <a:cubicBezTo>
                    <a:pt x="133882" y="56052"/>
                    <a:pt x="134177" y="55961"/>
                    <a:pt x="134471" y="55924"/>
                  </a:cubicBezTo>
                  <a:cubicBezTo>
                    <a:pt x="134772" y="55887"/>
                    <a:pt x="135078" y="55911"/>
                    <a:pt x="135367" y="55997"/>
                  </a:cubicBezTo>
                  <a:cubicBezTo>
                    <a:pt x="135949" y="56181"/>
                    <a:pt x="136446" y="56586"/>
                    <a:pt x="136741" y="57120"/>
                  </a:cubicBezTo>
                  <a:cubicBezTo>
                    <a:pt x="137035" y="57654"/>
                    <a:pt x="137115" y="58285"/>
                    <a:pt x="136961" y="58880"/>
                  </a:cubicBezTo>
                  <a:cubicBezTo>
                    <a:pt x="124264" y="103292"/>
                    <a:pt x="97642" y="173528"/>
                    <a:pt x="69486" y="247874"/>
                  </a:cubicBezTo>
                  <a:cubicBezTo>
                    <a:pt x="53966" y="288973"/>
                    <a:pt x="37895" y="331422"/>
                    <a:pt x="23234" y="371846"/>
                  </a:cubicBezTo>
                  <a:cubicBezTo>
                    <a:pt x="-14246" y="475513"/>
                    <a:pt x="17407" y="533665"/>
                    <a:pt x="22314" y="541762"/>
                  </a:cubicBezTo>
                  <a:lnTo>
                    <a:pt x="361288" y="541762"/>
                  </a:lnTo>
                  <a:cubicBezTo>
                    <a:pt x="412876" y="485696"/>
                    <a:pt x="408644" y="423066"/>
                    <a:pt x="403675" y="350560"/>
                  </a:cubicBezTo>
                  <a:cubicBezTo>
                    <a:pt x="400798" y="317068"/>
                    <a:pt x="399939" y="283434"/>
                    <a:pt x="401099" y="249837"/>
                  </a:cubicBezTo>
                  <a:lnTo>
                    <a:pt x="345891" y="2814"/>
                  </a:lnTo>
                  <a:cubicBezTo>
                    <a:pt x="345818" y="2520"/>
                    <a:pt x="345805" y="2213"/>
                    <a:pt x="345854" y="1912"/>
                  </a:cubicBezTo>
                  <a:cubicBezTo>
                    <a:pt x="345904" y="1618"/>
                    <a:pt x="346008" y="1330"/>
                    <a:pt x="346167" y="1072"/>
                  </a:cubicBezTo>
                  <a:cubicBezTo>
                    <a:pt x="346327" y="814"/>
                    <a:pt x="346535" y="594"/>
                    <a:pt x="346787" y="416"/>
                  </a:cubicBezTo>
                  <a:cubicBezTo>
                    <a:pt x="347032" y="244"/>
                    <a:pt x="347314" y="121"/>
                    <a:pt x="347609" y="54"/>
                  </a:cubicBezTo>
                  <a:cubicBezTo>
                    <a:pt x="348204" y="-75"/>
                    <a:pt x="348823" y="29"/>
                    <a:pt x="349339" y="354"/>
                  </a:cubicBezTo>
                  <a:cubicBezTo>
                    <a:pt x="349854" y="673"/>
                    <a:pt x="350222" y="1182"/>
                    <a:pt x="350369" y="1771"/>
                  </a:cubicBezTo>
                  <a:lnTo>
                    <a:pt x="405577" y="249101"/>
                  </a:lnTo>
                  <a:cubicBezTo>
                    <a:pt x="405601" y="249303"/>
                    <a:pt x="405601" y="249512"/>
                    <a:pt x="405577" y="249714"/>
                  </a:cubicBezTo>
                  <a:cubicBezTo>
                    <a:pt x="404417" y="283250"/>
                    <a:pt x="405276" y="316822"/>
                    <a:pt x="408153" y="350253"/>
                  </a:cubicBezTo>
                  <a:cubicBezTo>
                    <a:pt x="413183" y="423863"/>
                    <a:pt x="417477" y="487965"/>
                    <a:pt x="363864" y="545627"/>
                  </a:cubicBezTo>
                  <a:cubicBezTo>
                    <a:pt x="363625" y="545903"/>
                    <a:pt x="363318" y="546111"/>
                    <a:pt x="362975" y="546240"/>
                  </a:cubicBezTo>
                  <a:cubicBezTo>
                    <a:pt x="362631" y="546369"/>
                    <a:pt x="362263" y="546412"/>
                    <a:pt x="361901" y="546363"/>
                  </a:cubicBezTo>
                  <a:close/>
                </a:path>
              </a:pathLst>
            </a:custGeom>
            <a:solidFill>
              <a:srgbClr val="0E0E0E"/>
            </a:solidFill>
            <a:ln w="6134" cap="flat">
              <a:noFill/>
              <a:prstDash val="solid"/>
              <a:miter/>
            </a:ln>
          </p:spPr>
          <p:txBody>
            <a:bodyPr rtlCol="0" anchor="ctr"/>
            <a:lstStyle/>
            <a:p>
              <a:endParaRPr lang="en-AU"/>
            </a:p>
          </p:txBody>
        </p:sp>
        <p:sp>
          <p:nvSpPr>
            <p:cNvPr id="696" name="Freeform: Shape 695">
              <a:extLst>
                <a:ext uri="{FF2B5EF4-FFF2-40B4-BE49-F238E27FC236}">
                  <a16:creationId xmlns:a16="http://schemas.microsoft.com/office/drawing/2014/main" id="{9F2C4043-13EF-4E35-A957-661CA72C767B}"/>
                </a:ext>
              </a:extLst>
            </p:cNvPr>
            <p:cNvSpPr/>
            <p:nvPr/>
          </p:nvSpPr>
          <p:spPr>
            <a:xfrm>
              <a:off x="5012000" y="2018321"/>
              <a:ext cx="402401" cy="384984"/>
            </a:xfrm>
            <a:custGeom>
              <a:avLst/>
              <a:gdLst>
                <a:gd name="connsiteX0" fmla="*/ 105508 w 402401"/>
                <a:gd name="connsiteY0" fmla="*/ 197279 h 384984"/>
                <a:gd name="connsiteX1" fmla="*/ 250335 w 402401"/>
                <a:gd name="connsiteY1" fmla="*/ 384985 h 384984"/>
                <a:gd name="connsiteX2" fmla="*/ 402401 w 402401"/>
                <a:gd name="connsiteY2" fmla="*/ 241445 h 384984"/>
                <a:gd name="connsiteX3" fmla="*/ 273584 w 402401"/>
                <a:gd name="connsiteY3" fmla="*/ 50120 h 384984"/>
                <a:gd name="connsiteX4" fmla="*/ 133725 w 402401"/>
                <a:gd name="connsiteY4" fmla="*/ 2826 h 384984"/>
                <a:gd name="connsiteX5" fmla="*/ 0 w 402401"/>
                <a:gd name="connsiteY5" fmla="*/ 135999 h 38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401" h="384984">
                  <a:moveTo>
                    <a:pt x="105508" y="197279"/>
                  </a:moveTo>
                  <a:lnTo>
                    <a:pt x="250335" y="384985"/>
                  </a:lnTo>
                  <a:cubicBezTo>
                    <a:pt x="335048" y="349406"/>
                    <a:pt x="402401" y="241445"/>
                    <a:pt x="402401" y="241445"/>
                  </a:cubicBezTo>
                  <a:cubicBezTo>
                    <a:pt x="368050" y="192372"/>
                    <a:pt x="300574" y="94225"/>
                    <a:pt x="273584" y="50120"/>
                  </a:cubicBezTo>
                  <a:cubicBezTo>
                    <a:pt x="246593" y="6016"/>
                    <a:pt x="193840" y="-6314"/>
                    <a:pt x="133725" y="2826"/>
                  </a:cubicBezTo>
                  <a:cubicBezTo>
                    <a:pt x="73610" y="11966"/>
                    <a:pt x="19629" y="67296"/>
                    <a:pt x="0" y="135999"/>
                  </a:cubicBezTo>
                </a:path>
              </a:pathLst>
            </a:custGeom>
            <a:solidFill>
              <a:srgbClr val="E6D8CF"/>
            </a:solidFill>
            <a:ln w="6134" cap="flat">
              <a:noFill/>
              <a:prstDash val="solid"/>
              <a:miter/>
            </a:ln>
          </p:spPr>
          <p:txBody>
            <a:bodyPr rtlCol="0" anchor="ctr"/>
            <a:lstStyle/>
            <a:p>
              <a:endParaRPr lang="en-AU"/>
            </a:p>
          </p:txBody>
        </p:sp>
        <p:sp>
          <p:nvSpPr>
            <p:cNvPr id="697" name="Freeform: Shape 696">
              <a:extLst>
                <a:ext uri="{FF2B5EF4-FFF2-40B4-BE49-F238E27FC236}">
                  <a16:creationId xmlns:a16="http://schemas.microsoft.com/office/drawing/2014/main" id="{3949C2F0-F445-4BAF-AEA9-92E003DAF9D2}"/>
                </a:ext>
              </a:extLst>
            </p:cNvPr>
            <p:cNvSpPr/>
            <p:nvPr/>
          </p:nvSpPr>
          <p:spPr>
            <a:xfrm>
              <a:off x="5009442" y="2015914"/>
              <a:ext cx="407167" cy="389722"/>
            </a:xfrm>
            <a:custGeom>
              <a:avLst/>
              <a:gdLst>
                <a:gd name="connsiteX0" fmla="*/ 252894 w 407167"/>
                <a:gd name="connsiteY0" fmla="*/ 389723 h 389722"/>
                <a:gd name="connsiteX1" fmla="*/ 251857 w 407167"/>
                <a:gd name="connsiteY1" fmla="*/ 389489 h 389722"/>
                <a:gd name="connsiteX2" fmla="*/ 251054 w 407167"/>
                <a:gd name="connsiteY2" fmla="*/ 388802 h 389722"/>
                <a:gd name="connsiteX3" fmla="*/ 106103 w 407167"/>
                <a:gd name="connsiteY3" fmla="*/ 201097 h 389722"/>
                <a:gd name="connsiteX4" fmla="*/ 105711 w 407167"/>
                <a:gd name="connsiteY4" fmla="*/ 200299 h 389722"/>
                <a:gd name="connsiteX5" fmla="*/ 105655 w 407167"/>
                <a:gd name="connsiteY5" fmla="*/ 199410 h 389722"/>
                <a:gd name="connsiteX6" fmla="*/ 105944 w 407167"/>
                <a:gd name="connsiteY6" fmla="*/ 198570 h 389722"/>
                <a:gd name="connsiteX7" fmla="*/ 106532 w 407167"/>
                <a:gd name="connsiteY7" fmla="*/ 197907 h 389722"/>
                <a:gd name="connsiteX8" fmla="*/ 107324 w 407167"/>
                <a:gd name="connsiteY8" fmla="*/ 197496 h 389722"/>
                <a:gd name="connsiteX9" fmla="*/ 108219 w 407167"/>
                <a:gd name="connsiteY9" fmla="*/ 197435 h 389722"/>
                <a:gd name="connsiteX10" fmla="*/ 109066 w 407167"/>
                <a:gd name="connsiteY10" fmla="*/ 197729 h 389722"/>
                <a:gd name="connsiteX11" fmla="*/ 109722 w 407167"/>
                <a:gd name="connsiteY11" fmla="*/ 198336 h 389722"/>
                <a:gd name="connsiteX12" fmla="*/ 253507 w 407167"/>
                <a:gd name="connsiteY12" fmla="*/ 384631 h 389722"/>
                <a:gd name="connsiteX13" fmla="*/ 402077 w 407167"/>
                <a:gd name="connsiteY13" fmla="*/ 243913 h 389722"/>
                <a:gd name="connsiteX14" fmla="*/ 274057 w 407167"/>
                <a:gd name="connsiteY14" fmla="*/ 53754 h 389722"/>
                <a:gd name="connsiteX15" fmla="*/ 136467 w 407167"/>
                <a:gd name="connsiteY15" fmla="*/ 7564 h 389722"/>
                <a:gd name="connsiteX16" fmla="*/ 4644 w 407167"/>
                <a:gd name="connsiteY16" fmla="*/ 139080 h 389722"/>
                <a:gd name="connsiteX17" fmla="*/ 4313 w 407167"/>
                <a:gd name="connsiteY17" fmla="*/ 140025 h 389722"/>
                <a:gd name="connsiteX18" fmla="*/ 3613 w 407167"/>
                <a:gd name="connsiteY18" fmla="*/ 140743 h 389722"/>
                <a:gd name="connsiteX19" fmla="*/ 2675 w 407167"/>
                <a:gd name="connsiteY19" fmla="*/ 141105 h 389722"/>
                <a:gd name="connsiteX20" fmla="*/ 1675 w 407167"/>
                <a:gd name="connsiteY20" fmla="*/ 141037 h 389722"/>
                <a:gd name="connsiteX21" fmla="*/ 798 w 407167"/>
                <a:gd name="connsiteY21" fmla="*/ 140553 h 389722"/>
                <a:gd name="connsiteX22" fmla="*/ 203 w 407167"/>
                <a:gd name="connsiteY22" fmla="*/ 139749 h 389722"/>
                <a:gd name="connsiteX23" fmla="*/ 0 w 407167"/>
                <a:gd name="connsiteY23" fmla="*/ 138768 h 389722"/>
                <a:gd name="connsiteX24" fmla="*/ 227 w 407167"/>
                <a:gd name="connsiteY24" fmla="*/ 137792 h 389722"/>
                <a:gd name="connsiteX25" fmla="*/ 135792 w 407167"/>
                <a:gd name="connsiteY25" fmla="*/ 2841 h 389722"/>
                <a:gd name="connsiteX26" fmla="*/ 277982 w 407167"/>
                <a:gd name="connsiteY26" fmla="*/ 51178 h 389722"/>
                <a:gd name="connsiteX27" fmla="*/ 406800 w 407167"/>
                <a:gd name="connsiteY27" fmla="*/ 242441 h 389722"/>
                <a:gd name="connsiteX28" fmla="*/ 407168 w 407167"/>
                <a:gd name="connsiteY28" fmla="*/ 243699 h 389722"/>
                <a:gd name="connsiteX29" fmla="*/ 406800 w 407167"/>
                <a:gd name="connsiteY29" fmla="*/ 244956 h 389722"/>
                <a:gd name="connsiteX30" fmla="*/ 253446 w 407167"/>
                <a:gd name="connsiteY30" fmla="*/ 389416 h 389722"/>
                <a:gd name="connsiteX31" fmla="*/ 252894 w 407167"/>
                <a:gd name="connsiteY31" fmla="*/ 389723 h 38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7167" h="389722">
                  <a:moveTo>
                    <a:pt x="252894" y="389723"/>
                  </a:moveTo>
                  <a:cubicBezTo>
                    <a:pt x="252532" y="389729"/>
                    <a:pt x="252182" y="389649"/>
                    <a:pt x="251857" y="389489"/>
                  </a:cubicBezTo>
                  <a:cubicBezTo>
                    <a:pt x="251538" y="389330"/>
                    <a:pt x="251262" y="389097"/>
                    <a:pt x="251054" y="388802"/>
                  </a:cubicBezTo>
                  <a:lnTo>
                    <a:pt x="106103" y="201097"/>
                  </a:lnTo>
                  <a:cubicBezTo>
                    <a:pt x="105919" y="200858"/>
                    <a:pt x="105784" y="200588"/>
                    <a:pt x="105711" y="200299"/>
                  </a:cubicBezTo>
                  <a:cubicBezTo>
                    <a:pt x="105631" y="200011"/>
                    <a:pt x="105612" y="199711"/>
                    <a:pt x="105655" y="199410"/>
                  </a:cubicBezTo>
                  <a:cubicBezTo>
                    <a:pt x="105692" y="199115"/>
                    <a:pt x="105790" y="198833"/>
                    <a:pt x="105944" y="198570"/>
                  </a:cubicBezTo>
                  <a:cubicBezTo>
                    <a:pt x="106091" y="198312"/>
                    <a:pt x="106293" y="198085"/>
                    <a:pt x="106532" y="197907"/>
                  </a:cubicBezTo>
                  <a:cubicBezTo>
                    <a:pt x="106766" y="197717"/>
                    <a:pt x="107035" y="197576"/>
                    <a:pt x="107324" y="197496"/>
                  </a:cubicBezTo>
                  <a:cubicBezTo>
                    <a:pt x="107618" y="197416"/>
                    <a:pt x="107919" y="197392"/>
                    <a:pt x="108219" y="197435"/>
                  </a:cubicBezTo>
                  <a:cubicBezTo>
                    <a:pt x="108520" y="197472"/>
                    <a:pt x="108808" y="197576"/>
                    <a:pt x="109066" y="197729"/>
                  </a:cubicBezTo>
                  <a:cubicBezTo>
                    <a:pt x="109323" y="197883"/>
                    <a:pt x="109544" y="198091"/>
                    <a:pt x="109722" y="198336"/>
                  </a:cubicBezTo>
                  <a:lnTo>
                    <a:pt x="253507" y="384631"/>
                  </a:lnTo>
                  <a:cubicBezTo>
                    <a:pt x="330859" y="351139"/>
                    <a:pt x="394164" y="256120"/>
                    <a:pt x="402077" y="243913"/>
                  </a:cubicBezTo>
                  <a:cubicBezTo>
                    <a:pt x="366253" y="192877"/>
                    <a:pt x="300679" y="97307"/>
                    <a:pt x="274057" y="53754"/>
                  </a:cubicBezTo>
                  <a:cubicBezTo>
                    <a:pt x="256881" y="25721"/>
                    <a:pt x="219156" y="-5073"/>
                    <a:pt x="136467" y="7564"/>
                  </a:cubicBezTo>
                  <a:cubicBezTo>
                    <a:pt x="78438" y="16458"/>
                    <a:pt x="24212" y="70562"/>
                    <a:pt x="4644" y="139080"/>
                  </a:cubicBezTo>
                  <a:cubicBezTo>
                    <a:pt x="4601" y="139418"/>
                    <a:pt x="4491" y="139737"/>
                    <a:pt x="4313" y="140025"/>
                  </a:cubicBezTo>
                  <a:cubicBezTo>
                    <a:pt x="4135" y="140313"/>
                    <a:pt x="3895" y="140559"/>
                    <a:pt x="3613" y="140743"/>
                  </a:cubicBezTo>
                  <a:cubicBezTo>
                    <a:pt x="3331" y="140933"/>
                    <a:pt x="3012" y="141056"/>
                    <a:pt x="2675" y="141105"/>
                  </a:cubicBezTo>
                  <a:cubicBezTo>
                    <a:pt x="2344" y="141154"/>
                    <a:pt x="2000" y="141129"/>
                    <a:pt x="1675" y="141037"/>
                  </a:cubicBezTo>
                  <a:cubicBezTo>
                    <a:pt x="1350" y="140939"/>
                    <a:pt x="1049" y="140780"/>
                    <a:pt x="798" y="140553"/>
                  </a:cubicBezTo>
                  <a:cubicBezTo>
                    <a:pt x="540" y="140332"/>
                    <a:pt x="338" y="140056"/>
                    <a:pt x="203" y="139749"/>
                  </a:cubicBezTo>
                  <a:cubicBezTo>
                    <a:pt x="62" y="139442"/>
                    <a:pt x="-6" y="139105"/>
                    <a:pt x="0" y="138768"/>
                  </a:cubicBezTo>
                  <a:cubicBezTo>
                    <a:pt x="0" y="138430"/>
                    <a:pt x="80" y="138099"/>
                    <a:pt x="227" y="137792"/>
                  </a:cubicBezTo>
                  <a:cubicBezTo>
                    <a:pt x="20286" y="67617"/>
                    <a:pt x="76046" y="12164"/>
                    <a:pt x="135792" y="2841"/>
                  </a:cubicBezTo>
                  <a:cubicBezTo>
                    <a:pt x="202225" y="-7281"/>
                    <a:pt x="252710" y="9833"/>
                    <a:pt x="277982" y="51178"/>
                  </a:cubicBezTo>
                  <a:cubicBezTo>
                    <a:pt x="304789" y="95037"/>
                    <a:pt x="371160" y="191773"/>
                    <a:pt x="406800" y="242441"/>
                  </a:cubicBezTo>
                  <a:cubicBezTo>
                    <a:pt x="407039" y="242815"/>
                    <a:pt x="407168" y="243251"/>
                    <a:pt x="407168" y="243699"/>
                  </a:cubicBezTo>
                  <a:cubicBezTo>
                    <a:pt x="407168" y="244146"/>
                    <a:pt x="407039" y="244582"/>
                    <a:pt x="406800" y="244956"/>
                  </a:cubicBezTo>
                  <a:cubicBezTo>
                    <a:pt x="406125" y="246060"/>
                    <a:pt x="338036" y="353960"/>
                    <a:pt x="253446" y="389416"/>
                  </a:cubicBezTo>
                  <a:cubicBezTo>
                    <a:pt x="253280" y="389545"/>
                    <a:pt x="253090" y="389649"/>
                    <a:pt x="252894" y="389723"/>
                  </a:cubicBezTo>
                  <a:close/>
                </a:path>
              </a:pathLst>
            </a:custGeom>
            <a:solidFill>
              <a:srgbClr val="0E0E0E"/>
            </a:solidFill>
            <a:ln w="6134" cap="flat">
              <a:noFill/>
              <a:prstDash val="solid"/>
              <a:miter/>
            </a:ln>
          </p:spPr>
          <p:txBody>
            <a:bodyPr rtlCol="0" anchor="ctr"/>
            <a:lstStyle/>
            <a:p>
              <a:endParaRPr lang="en-AU"/>
            </a:p>
          </p:txBody>
        </p:sp>
        <p:sp>
          <p:nvSpPr>
            <p:cNvPr id="698" name="Freeform: Shape 697">
              <a:extLst>
                <a:ext uri="{FF2B5EF4-FFF2-40B4-BE49-F238E27FC236}">
                  <a16:creationId xmlns:a16="http://schemas.microsoft.com/office/drawing/2014/main" id="{AE02F9D6-D2D0-4816-A9C7-E36C67BF9079}"/>
                </a:ext>
              </a:extLst>
            </p:cNvPr>
            <p:cNvSpPr/>
            <p:nvPr/>
          </p:nvSpPr>
          <p:spPr>
            <a:xfrm>
              <a:off x="4898334" y="2640084"/>
              <a:ext cx="341182" cy="23432"/>
            </a:xfrm>
            <a:custGeom>
              <a:avLst/>
              <a:gdLst>
                <a:gd name="connsiteX0" fmla="*/ 341182 w 341182"/>
                <a:gd name="connsiteY0" fmla="*/ 0 h 23432"/>
                <a:gd name="connsiteX1" fmla="*/ 0 w 341182"/>
                <a:gd name="connsiteY1" fmla="*/ 0 h 23432"/>
                <a:gd name="connsiteX2" fmla="*/ 0 w 341182"/>
                <a:gd name="connsiteY2" fmla="*/ 23432 h 23432"/>
                <a:gd name="connsiteX3" fmla="*/ 341182 w 341182"/>
                <a:gd name="connsiteY3" fmla="*/ 23432 h 23432"/>
                <a:gd name="connsiteX4" fmla="*/ 341182 w 341182"/>
                <a:gd name="connsiteY4" fmla="*/ 0 h 23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82" h="23432">
                  <a:moveTo>
                    <a:pt x="341182" y="0"/>
                  </a:moveTo>
                  <a:lnTo>
                    <a:pt x="0" y="0"/>
                  </a:lnTo>
                  <a:lnTo>
                    <a:pt x="0" y="23432"/>
                  </a:lnTo>
                  <a:lnTo>
                    <a:pt x="341182" y="23432"/>
                  </a:lnTo>
                  <a:lnTo>
                    <a:pt x="341182" y="0"/>
                  </a:lnTo>
                  <a:close/>
                </a:path>
              </a:pathLst>
            </a:custGeom>
            <a:solidFill>
              <a:srgbClr val="161616"/>
            </a:solidFill>
            <a:ln w="6134" cap="flat">
              <a:noFill/>
              <a:prstDash val="solid"/>
              <a:miter/>
            </a:ln>
          </p:spPr>
          <p:txBody>
            <a:bodyPr rtlCol="0" anchor="ctr"/>
            <a:lstStyle/>
            <a:p>
              <a:endParaRPr lang="en-AU"/>
            </a:p>
          </p:txBody>
        </p:sp>
        <p:sp>
          <p:nvSpPr>
            <p:cNvPr id="699" name="Freeform: Shape 698">
              <a:extLst>
                <a:ext uri="{FF2B5EF4-FFF2-40B4-BE49-F238E27FC236}">
                  <a16:creationId xmlns:a16="http://schemas.microsoft.com/office/drawing/2014/main" id="{AEECEC62-4443-494B-90D2-28092C2126E1}"/>
                </a:ext>
              </a:extLst>
            </p:cNvPr>
            <p:cNvSpPr/>
            <p:nvPr/>
          </p:nvSpPr>
          <p:spPr>
            <a:xfrm>
              <a:off x="4896003" y="2637814"/>
              <a:ext cx="345844" cy="28033"/>
            </a:xfrm>
            <a:custGeom>
              <a:avLst/>
              <a:gdLst>
                <a:gd name="connsiteX0" fmla="*/ 343513 w 345844"/>
                <a:gd name="connsiteY0" fmla="*/ 28033 h 28033"/>
                <a:gd name="connsiteX1" fmla="*/ 2331 w 345844"/>
                <a:gd name="connsiteY1" fmla="*/ 28033 h 28033"/>
                <a:gd name="connsiteX2" fmla="*/ 705 w 345844"/>
                <a:gd name="connsiteY2" fmla="*/ 27371 h 28033"/>
                <a:gd name="connsiteX3" fmla="*/ 0 w 345844"/>
                <a:gd name="connsiteY3" fmla="*/ 25764 h 28033"/>
                <a:gd name="connsiteX4" fmla="*/ 0 w 345844"/>
                <a:gd name="connsiteY4" fmla="*/ 2270 h 28033"/>
                <a:gd name="connsiteX5" fmla="*/ 705 w 345844"/>
                <a:gd name="connsiteY5" fmla="*/ 663 h 28033"/>
                <a:gd name="connsiteX6" fmla="*/ 2331 w 345844"/>
                <a:gd name="connsiteY6" fmla="*/ 0 h 28033"/>
                <a:gd name="connsiteX7" fmla="*/ 343513 w 345844"/>
                <a:gd name="connsiteY7" fmla="*/ 0 h 28033"/>
                <a:gd name="connsiteX8" fmla="*/ 345139 w 345844"/>
                <a:gd name="connsiteY8" fmla="*/ 663 h 28033"/>
                <a:gd name="connsiteX9" fmla="*/ 345844 w 345844"/>
                <a:gd name="connsiteY9" fmla="*/ 2270 h 28033"/>
                <a:gd name="connsiteX10" fmla="*/ 345844 w 345844"/>
                <a:gd name="connsiteY10" fmla="*/ 25764 h 28033"/>
                <a:gd name="connsiteX11" fmla="*/ 345139 w 345844"/>
                <a:gd name="connsiteY11" fmla="*/ 27371 h 28033"/>
                <a:gd name="connsiteX12" fmla="*/ 343513 w 345844"/>
                <a:gd name="connsiteY12" fmla="*/ 28033 h 28033"/>
                <a:gd name="connsiteX13" fmla="*/ 4846 w 345844"/>
                <a:gd name="connsiteY13" fmla="*/ 23433 h 28033"/>
                <a:gd name="connsiteX14" fmla="*/ 341489 w 345844"/>
                <a:gd name="connsiteY14" fmla="*/ 23433 h 28033"/>
                <a:gd name="connsiteX15" fmla="*/ 341489 w 345844"/>
                <a:gd name="connsiteY15" fmla="*/ 4601 h 28033"/>
                <a:gd name="connsiteX16" fmla="*/ 4846 w 345844"/>
                <a:gd name="connsiteY16" fmla="*/ 4601 h 28033"/>
                <a:gd name="connsiteX17" fmla="*/ 4846 w 345844"/>
                <a:gd name="connsiteY17" fmla="*/ 23433 h 2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5844" h="28033">
                  <a:moveTo>
                    <a:pt x="343513" y="28033"/>
                  </a:moveTo>
                  <a:lnTo>
                    <a:pt x="2331" y="28033"/>
                  </a:lnTo>
                  <a:cubicBezTo>
                    <a:pt x="1724" y="28033"/>
                    <a:pt x="1141" y="27794"/>
                    <a:pt x="705" y="27371"/>
                  </a:cubicBezTo>
                  <a:cubicBezTo>
                    <a:pt x="270" y="26947"/>
                    <a:pt x="18" y="26371"/>
                    <a:pt x="0" y="25764"/>
                  </a:cubicBezTo>
                  <a:lnTo>
                    <a:pt x="0" y="2270"/>
                  </a:lnTo>
                  <a:cubicBezTo>
                    <a:pt x="18" y="1662"/>
                    <a:pt x="270" y="1086"/>
                    <a:pt x="705" y="663"/>
                  </a:cubicBezTo>
                  <a:cubicBezTo>
                    <a:pt x="1141" y="239"/>
                    <a:pt x="1724" y="0"/>
                    <a:pt x="2331" y="0"/>
                  </a:cubicBezTo>
                  <a:lnTo>
                    <a:pt x="343513" y="0"/>
                  </a:lnTo>
                  <a:cubicBezTo>
                    <a:pt x="344121" y="0"/>
                    <a:pt x="344703" y="239"/>
                    <a:pt x="345139" y="663"/>
                  </a:cubicBezTo>
                  <a:cubicBezTo>
                    <a:pt x="345575" y="1086"/>
                    <a:pt x="345826" y="1662"/>
                    <a:pt x="345844" y="2270"/>
                  </a:cubicBezTo>
                  <a:lnTo>
                    <a:pt x="345844" y="25764"/>
                  </a:lnTo>
                  <a:cubicBezTo>
                    <a:pt x="345826" y="26371"/>
                    <a:pt x="345575" y="26947"/>
                    <a:pt x="345139" y="27371"/>
                  </a:cubicBezTo>
                  <a:cubicBezTo>
                    <a:pt x="344703" y="27794"/>
                    <a:pt x="344121" y="28033"/>
                    <a:pt x="343513" y="28033"/>
                  </a:cubicBezTo>
                  <a:close/>
                  <a:moveTo>
                    <a:pt x="4846" y="23433"/>
                  </a:moveTo>
                  <a:lnTo>
                    <a:pt x="341489" y="23433"/>
                  </a:lnTo>
                  <a:lnTo>
                    <a:pt x="341489" y="4601"/>
                  </a:lnTo>
                  <a:lnTo>
                    <a:pt x="4846" y="4601"/>
                  </a:lnTo>
                  <a:lnTo>
                    <a:pt x="4846" y="23433"/>
                  </a:lnTo>
                  <a:close/>
                </a:path>
              </a:pathLst>
            </a:custGeom>
            <a:solidFill>
              <a:srgbClr val="0E0E0E"/>
            </a:solidFill>
            <a:ln w="6134" cap="flat">
              <a:noFill/>
              <a:prstDash val="solid"/>
              <a:miter/>
            </a:ln>
          </p:spPr>
          <p:txBody>
            <a:bodyPr rtlCol="0" anchor="ctr"/>
            <a:lstStyle/>
            <a:p>
              <a:endParaRPr lang="en-AU"/>
            </a:p>
          </p:txBody>
        </p:sp>
        <p:sp>
          <p:nvSpPr>
            <p:cNvPr id="700" name="Freeform: Shape 699">
              <a:extLst>
                <a:ext uri="{FF2B5EF4-FFF2-40B4-BE49-F238E27FC236}">
                  <a16:creationId xmlns:a16="http://schemas.microsoft.com/office/drawing/2014/main" id="{830D5DF0-E0C8-49C8-976B-F2CD69953A2A}"/>
                </a:ext>
              </a:extLst>
            </p:cNvPr>
            <p:cNvSpPr/>
            <p:nvPr/>
          </p:nvSpPr>
          <p:spPr>
            <a:xfrm>
              <a:off x="4953603" y="2640084"/>
              <a:ext cx="13127" cy="40608"/>
            </a:xfrm>
            <a:custGeom>
              <a:avLst/>
              <a:gdLst>
                <a:gd name="connsiteX0" fmla="*/ 13127 w 13127"/>
                <a:gd name="connsiteY0" fmla="*/ 0 h 40608"/>
                <a:gd name="connsiteX1" fmla="*/ 0 w 13127"/>
                <a:gd name="connsiteY1" fmla="*/ 0 h 40608"/>
                <a:gd name="connsiteX2" fmla="*/ 0 w 13127"/>
                <a:gd name="connsiteY2" fmla="*/ 40608 h 40608"/>
                <a:gd name="connsiteX3" fmla="*/ 13127 w 13127"/>
                <a:gd name="connsiteY3" fmla="*/ 40608 h 40608"/>
                <a:gd name="connsiteX4" fmla="*/ 13127 w 13127"/>
                <a:gd name="connsiteY4" fmla="*/ 0 h 4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 h="40608">
                  <a:moveTo>
                    <a:pt x="13127" y="0"/>
                  </a:moveTo>
                  <a:lnTo>
                    <a:pt x="0" y="0"/>
                  </a:lnTo>
                  <a:lnTo>
                    <a:pt x="0" y="40608"/>
                  </a:lnTo>
                  <a:lnTo>
                    <a:pt x="13127" y="40608"/>
                  </a:lnTo>
                  <a:lnTo>
                    <a:pt x="13127" y="0"/>
                  </a:lnTo>
                  <a:close/>
                </a:path>
              </a:pathLst>
            </a:custGeom>
            <a:solidFill>
              <a:srgbClr val="65422F"/>
            </a:solidFill>
            <a:ln w="6134" cap="flat">
              <a:noFill/>
              <a:prstDash val="solid"/>
              <a:miter/>
            </a:ln>
          </p:spPr>
          <p:txBody>
            <a:bodyPr rtlCol="0" anchor="ctr"/>
            <a:lstStyle/>
            <a:p>
              <a:endParaRPr lang="en-AU"/>
            </a:p>
          </p:txBody>
        </p:sp>
        <p:sp>
          <p:nvSpPr>
            <p:cNvPr id="701" name="Freeform: Shape 700">
              <a:extLst>
                <a:ext uri="{FF2B5EF4-FFF2-40B4-BE49-F238E27FC236}">
                  <a16:creationId xmlns:a16="http://schemas.microsoft.com/office/drawing/2014/main" id="{25BDA1ED-402B-4336-A0BA-A1541BAF2CEA}"/>
                </a:ext>
              </a:extLst>
            </p:cNvPr>
            <p:cNvSpPr/>
            <p:nvPr/>
          </p:nvSpPr>
          <p:spPr>
            <a:xfrm>
              <a:off x="4951333" y="2637814"/>
              <a:ext cx="17727" cy="45147"/>
            </a:xfrm>
            <a:custGeom>
              <a:avLst/>
              <a:gdLst>
                <a:gd name="connsiteX0" fmla="*/ 15458 w 17727"/>
                <a:gd name="connsiteY0" fmla="*/ 45148 h 45147"/>
                <a:gd name="connsiteX1" fmla="*/ 2270 w 17727"/>
                <a:gd name="connsiteY1" fmla="*/ 45148 h 45147"/>
                <a:gd name="connsiteX2" fmla="*/ 663 w 17727"/>
                <a:gd name="connsiteY2" fmla="*/ 44485 h 45147"/>
                <a:gd name="connsiteX3" fmla="*/ 0 w 17727"/>
                <a:gd name="connsiteY3" fmla="*/ 42878 h 45147"/>
                <a:gd name="connsiteX4" fmla="*/ 0 w 17727"/>
                <a:gd name="connsiteY4" fmla="*/ 2270 h 45147"/>
                <a:gd name="connsiteX5" fmla="*/ 681 w 17727"/>
                <a:gd name="connsiteY5" fmla="*/ 681 h 45147"/>
                <a:gd name="connsiteX6" fmla="*/ 2270 w 17727"/>
                <a:gd name="connsiteY6" fmla="*/ 0 h 45147"/>
                <a:gd name="connsiteX7" fmla="*/ 15458 w 17727"/>
                <a:gd name="connsiteY7" fmla="*/ 0 h 45147"/>
                <a:gd name="connsiteX8" fmla="*/ 17047 w 17727"/>
                <a:gd name="connsiteY8" fmla="*/ 681 h 45147"/>
                <a:gd name="connsiteX9" fmla="*/ 17728 w 17727"/>
                <a:gd name="connsiteY9" fmla="*/ 2270 h 45147"/>
                <a:gd name="connsiteX10" fmla="*/ 17728 w 17727"/>
                <a:gd name="connsiteY10" fmla="*/ 42878 h 45147"/>
                <a:gd name="connsiteX11" fmla="*/ 17065 w 17727"/>
                <a:gd name="connsiteY11" fmla="*/ 44485 h 45147"/>
                <a:gd name="connsiteX12" fmla="*/ 15458 w 17727"/>
                <a:gd name="connsiteY12" fmla="*/ 45148 h 45147"/>
                <a:gd name="connsiteX13" fmla="*/ 4601 w 17727"/>
                <a:gd name="connsiteY13" fmla="*/ 40547 h 45147"/>
                <a:gd name="connsiteX14" fmla="*/ 13127 w 17727"/>
                <a:gd name="connsiteY14" fmla="*/ 40547 h 45147"/>
                <a:gd name="connsiteX15" fmla="*/ 13127 w 17727"/>
                <a:gd name="connsiteY15" fmla="*/ 4601 h 45147"/>
                <a:gd name="connsiteX16" fmla="*/ 4723 w 17727"/>
                <a:gd name="connsiteY16" fmla="*/ 4601 h 45147"/>
                <a:gd name="connsiteX17" fmla="*/ 4601 w 17727"/>
                <a:gd name="connsiteY17" fmla="*/ 40547 h 4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27" h="45147">
                  <a:moveTo>
                    <a:pt x="15458" y="45148"/>
                  </a:moveTo>
                  <a:lnTo>
                    <a:pt x="2270" y="45148"/>
                  </a:lnTo>
                  <a:cubicBezTo>
                    <a:pt x="1669" y="45148"/>
                    <a:pt x="1092" y="44908"/>
                    <a:pt x="663" y="44485"/>
                  </a:cubicBezTo>
                  <a:cubicBezTo>
                    <a:pt x="239" y="44056"/>
                    <a:pt x="0" y="43479"/>
                    <a:pt x="0" y="42878"/>
                  </a:cubicBezTo>
                  <a:lnTo>
                    <a:pt x="0" y="2270"/>
                  </a:lnTo>
                  <a:cubicBezTo>
                    <a:pt x="19" y="1675"/>
                    <a:pt x="258" y="1104"/>
                    <a:pt x="681" y="681"/>
                  </a:cubicBezTo>
                  <a:cubicBezTo>
                    <a:pt x="1104" y="258"/>
                    <a:pt x="1675" y="19"/>
                    <a:pt x="2270" y="0"/>
                  </a:cubicBezTo>
                  <a:lnTo>
                    <a:pt x="15458" y="0"/>
                  </a:lnTo>
                  <a:cubicBezTo>
                    <a:pt x="16053" y="19"/>
                    <a:pt x="16624" y="258"/>
                    <a:pt x="17047" y="681"/>
                  </a:cubicBezTo>
                  <a:cubicBezTo>
                    <a:pt x="17470" y="1104"/>
                    <a:pt x="17709" y="1675"/>
                    <a:pt x="17728" y="2270"/>
                  </a:cubicBezTo>
                  <a:lnTo>
                    <a:pt x="17728" y="42878"/>
                  </a:lnTo>
                  <a:cubicBezTo>
                    <a:pt x="17728" y="43479"/>
                    <a:pt x="17489" y="44056"/>
                    <a:pt x="17065" y="44485"/>
                  </a:cubicBezTo>
                  <a:cubicBezTo>
                    <a:pt x="16636" y="44908"/>
                    <a:pt x="16059" y="45148"/>
                    <a:pt x="15458" y="45148"/>
                  </a:cubicBezTo>
                  <a:close/>
                  <a:moveTo>
                    <a:pt x="4601" y="40547"/>
                  </a:moveTo>
                  <a:lnTo>
                    <a:pt x="13127" y="40547"/>
                  </a:lnTo>
                  <a:lnTo>
                    <a:pt x="13127" y="4601"/>
                  </a:lnTo>
                  <a:lnTo>
                    <a:pt x="4723" y="4601"/>
                  </a:lnTo>
                  <a:lnTo>
                    <a:pt x="4601" y="40547"/>
                  </a:lnTo>
                  <a:close/>
                </a:path>
              </a:pathLst>
            </a:custGeom>
            <a:solidFill>
              <a:srgbClr val="0E0E0E"/>
            </a:solidFill>
            <a:ln w="6134" cap="flat">
              <a:noFill/>
              <a:prstDash val="solid"/>
              <a:miter/>
            </a:ln>
          </p:spPr>
          <p:txBody>
            <a:bodyPr rtlCol="0" anchor="ctr"/>
            <a:lstStyle/>
            <a:p>
              <a:endParaRPr lang="en-AU"/>
            </a:p>
          </p:txBody>
        </p:sp>
        <p:sp>
          <p:nvSpPr>
            <p:cNvPr id="702" name="Freeform: Shape 701">
              <a:extLst>
                <a:ext uri="{FF2B5EF4-FFF2-40B4-BE49-F238E27FC236}">
                  <a16:creationId xmlns:a16="http://schemas.microsoft.com/office/drawing/2014/main" id="{A997AD70-1D2B-4487-AAFA-B3243327DC23}"/>
                </a:ext>
              </a:extLst>
            </p:cNvPr>
            <p:cNvSpPr/>
            <p:nvPr/>
          </p:nvSpPr>
          <p:spPr>
            <a:xfrm>
              <a:off x="5068925" y="2640084"/>
              <a:ext cx="13127" cy="40608"/>
            </a:xfrm>
            <a:custGeom>
              <a:avLst/>
              <a:gdLst>
                <a:gd name="connsiteX0" fmla="*/ 13127 w 13127"/>
                <a:gd name="connsiteY0" fmla="*/ 0 h 40608"/>
                <a:gd name="connsiteX1" fmla="*/ 0 w 13127"/>
                <a:gd name="connsiteY1" fmla="*/ 0 h 40608"/>
                <a:gd name="connsiteX2" fmla="*/ 0 w 13127"/>
                <a:gd name="connsiteY2" fmla="*/ 40608 h 40608"/>
                <a:gd name="connsiteX3" fmla="*/ 13127 w 13127"/>
                <a:gd name="connsiteY3" fmla="*/ 40608 h 40608"/>
                <a:gd name="connsiteX4" fmla="*/ 13127 w 13127"/>
                <a:gd name="connsiteY4" fmla="*/ 0 h 4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 h="40608">
                  <a:moveTo>
                    <a:pt x="13127" y="0"/>
                  </a:moveTo>
                  <a:lnTo>
                    <a:pt x="0" y="0"/>
                  </a:lnTo>
                  <a:lnTo>
                    <a:pt x="0" y="40608"/>
                  </a:lnTo>
                  <a:lnTo>
                    <a:pt x="13127" y="40608"/>
                  </a:lnTo>
                  <a:lnTo>
                    <a:pt x="13127" y="0"/>
                  </a:lnTo>
                  <a:close/>
                </a:path>
              </a:pathLst>
            </a:custGeom>
            <a:solidFill>
              <a:srgbClr val="65422F"/>
            </a:solidFill>
            <a:ln w="6134" cap="flat">
              <a:noFill/>
              <a:prstDash val="solid"/>
              <a:miter/>
            </a:ln>
          </p:spPr>
          <p:txBody>
            <a:bodyPr rtlCol="0" anchor="ctr"/>
            <a:lstStyle/>
            <a:p>
              <a:endParaRPr lang="en-AU"/>
            </a:p>
          </p:txBody>
        </p:sp>
        <p:sp>
          <p:nvSpPr>
            <p:cNvPr id="703" name="Freeform: Shape 702">
              <a:extLst>
                <a:ext uri="{FF2B5EF4-FFF2-40B4-BE49-F238E27FC236}">
                  <a16:creationId xmlns:a16="http://schemas.microsoft.com/office/drawing/2014/main" id="{EBE3DDC3-57ED-4E96-AEDA-F3FCC74A2E34}"/>
                </a:ext>
              </a:extLst>
            </p:cNvPr>
            <p:cNvSpPr/>
            <p:nvPr/>
          </p:nvSpPr>
          <p:spPr>
            <a:xfrm>
              <a:off x="5066655" y="2637814"/>
              <a:ext cx="17728" cy="45148"/>
            </a:xfrm>
            <a:custGeom>
              <a:avLst/>
              <a:gdLst>
                <a:gd name="connsiteX0" fmla="*/ 15459 w 17728"/>
                <a:gd name="connsiteY0" fmla="*/ 45148 h 45148"/>
                <a:gd name="connsiteX1" fmla="*/ 2270 w 17728"/>
                <a:gd name="connsiteY1" fmla="*/ 45148 h 45148"/>
                <a:gd name="connsiteX2" fmla="*/ 1393 w 17728"/>
                <a:gd name="connsiteY2" fmla="*/ 44994 h 45148"/>
                <a:gd name="connsiteX3" fmla="*/ 644 w 17728"/>
                <a:gd name="connsiteY3" fmla="*/ 44503 h 45148"/>
                <a:gd name="connsiteX4" fmla="*/ 154 w 17728"/>
                <a:gd name="connsiteY4" fmla="*/ 43755 h 45148"/>
                <a:gd name="connsiteX5" fmla="*/ 1 w 17728"/>
                <a:gd name="connsiteY5" fmla="*/ 42878 h 45148"/>
                <a:gd name="connsiteX6" fmla="*/ 1 w 17728"/>
                <a:gd name="connsiteY6" fmla="*/ 2270 h 45148"/>
                <a:gd name="connsiteX7" fmla="*/ 663 w 17728"/>
                <a:gd name="connsiteY7" fmla="*/ 663 h 45148"/>
                <a:gd name="connsiteX8" fmla="*/ 2270 w 17728"/>
                <a:gd name="connsiteY8" fmla="*/ 0 h 45148"/>
                <a:gd name="connsiteX9" fmla="*/ 15459 w 17728"/>
                <a:gd name="connsiteY9" fmla="*/ 0 h 45148"/>
                <a:gd name="connsiteX10" fmla="*/ 17047 w 17728"/>
                <a:gd name="connsiteY10" fmla="*/ 681 h 45148"/>
                <a:gd name="connsiteX11" fmla="*/ 17728 w 17728"/>
                <a:gd name="connsiteY11" fmla="*/ 2270 h 45148"/>
                <a:gd name="connsiteX12" fmla="*/ 17728 w 17728"/>
                <a:gd name="connsiteY12" fmla="*/ 42878 h 45148"/>
                <a:gd name="connsiteX13" fmla="*/ 17066 w 17728"/>
                <a:gd name="connsiteY13" fmla="*/ 44485 h 45148"/>
                <a:gd name="connsiteX14" fmla="*/ 15459 w 17728"/>
                <a:gd name="connsiteY14" fmla="*/ 45148 h 45148"/>
                <a:gd name="connsiteX15" fmla="*/ 4601 w 17728"/>
                <a:gd name="connsiteY15" fmla="*/ 40547 h 45148"/>
                <a:gd name="connsiteX16" fmla="*/ 13128 w 17728"/>
                <a:gd name="connsiteY16" fmla="*/ 40547 h 45148"/>
                <a:gd name="connsiteX17" fmla="*/ 13128 w 17728"/>
                <a:gd name="connsiteY17" fmla="*/ 4601 h 45148"/>
                <a:gd name="connsiteX18" fmla="*/ 4601 w 17728"/>
                <a:gd name="connsiteY18" fmla="*/ 4601 h 45148"/>
                <a:gd name="connsiteX19" fmla="*/ 4601 w 17728"/>
                <a:gd name="connsiteY19" fmla="*/ 40547 h 4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728" h="45148">
                  <a:moveTo>
                    <a:pt x="15459" y="45148"/>
                  </a:moveTo>
                  <a:lnTo>
                    <a:pt x="2270" y="45148"/>
                  </a:lnTo>
                  <a:cubicBezTo>
                    <a:pt x="1969" y="45154"/>
                    <a:pt x="1669" y="45105"/>
                    <a:pt x="1393" y="44994"/>
                  </a:cubicBezTo>
                  <a:cubicBezTo>
                    <a:pt x="1111" y="44884"/>
                    <a:pt x="859" y="44712"/>
                    <a:pt x="644" y="44503"/>
                  </a:cubicBezTo>
                  <a:cubicBezTo>
                    <a:pt x="436" y="44289"/>
                    <a:pt x="264" y="44037"/>
                    <a:pt x="154" y="43755"/>
                  </a:cubicBezTo>
                  <a:cubicBezTo>
                    <a:pt x="43" y="43479"/>
                    <a:pt x="-6" y="43178"/>
                    <a:pt x="1" y="42878"/>
                  </a:cubicBezTo>
                  <a:lnTo>
                    <a:pt x="1" y="2270"/>
                  </a:lnTo>
                  <a:cubicBezTo>
                    <a:pt x="1" y="1669"/>
                    <a:pt x="240" y="1092"/>
                    <a:pt x="663" y="663"/>
                  </a:cubicBezTo>
                  <a:cubicBezTo>
                    <a:pt x="1092" y="239"/>
                    <a:pt x="1669" y="0"/>
                    <a:pt x="2270" y="0"/>
                  </a:cubicBezTo>
                  <a:lnTo>
                    <a:pt x="15459" y="0"/>
                  </a:lnTo>
                  <a:cubicBezTo>
                    <a:pt x="16054" y="19"/>
                    <a:pt x="16624" y="258"/>
                    <a:pt x="17047" y="681"/>
                  </a:cubicBezTo>
                  <a:cubicBezTo>
                    <a:pt x="17471" y="1104"/>
                    <a:pt x="17710" y="1675"/>
                    <a:pt x="17728" y="2270"/>
                  </a:cubicBezTo>
                  <a:lnTo>
                    <a:pt x="17728" y="42878"/>
                  </a:lnTo>
                  <a:cubicBezTo>
                    <a:pt x="17728" y="43479"/>
                    <a:pt x="17489" y="44056"/>
                    <a:pt x="17066" y="44485"/>
                  </a:cubicBezTo>
                  <a:cubicBezTo>
                    <a:pt x="16636" y="44908"/>
                    <a:pt x="16060" y="45148"/>
                    <a:pt x="15459" y="45148"/>
                  </a:cubicBezTo>
                  <a:close/>
                  <a:moveTo>
                    <a:pt x="4601" y="40547"/>
                  </a:moveTo>
                  <a:lnTo>
                    <a:pt x="13128" y="40547"/>
                  </a:lnTo>
                  <a:lnTo>
                    <a:pt x="13128" y="4601"/>
                  </a:lnTo>
                  <a:lnTo>
                    <a:pt x="4601" y="4601"/>
                  </a:lnTo>
                  <a:lnTo>
                    <a:pt x="4601" y="40547"/>
                  </a:lnTo>
                  <a:close/>
                </a:path>
              </a:pathLst>
            </a:custGeom>
            <a:solidFill>
              <a:srgbClr val="0E0E0E"/>
            </a:solidFill>
            <a:ln w="6134" cap="flat">
              <a:noFill/>
              <a:prstDash val="solid"/>
              <a:miter/>
            </a:ln>
          </p:spPr>
          <p:txBody>
            <a:bodyPr rtlCol="0" anchor="ctr"/>
            <a:lstStyle/>
            <a:p>
              <a:endParaRPr lang="en-AU"/>
            </a:p>
          </p:txBody>
        </p:sp>
        <p:sp>
          <p:nvSpPr>
            <p:cNvPr id="704" name="Freeform: Shape 703">
              <a:extLst>
                <a:ext uri="{FF2B5EF4-FFF2-40B4-BE49-F238E27FC236}">
                  <a16:creationId xmlns:a16="http://schemas.microsoft.com/office/drawing/2014/main" id="{8676DC74-4469-4152-89D0-01CBE8993992}"/>
                </a:ext>
              </a:extLst>
            </p:cNvPr>
            <p:cNvSpPr/>
            <p:nvPr/>
          </p:nvSpPr>
          <p:spPr>
            <a:xfrm>
              <a:off x="5185106" y="2640084"/>
              <a:ext cx="13127" cy="40608"/>
            </a:xfrm>
            <a:custGeom>
              <a:avLst/>
              <a:gdLst>
                <a:gd name="connsiteX0" fmla="*/ 13127 w 13127"/>
                <a:gd name="connsiteY0" fmla="*/ 0 h 40608"/>
                <a:gd name="connsiteX1" fmla="*/ 0 w 13127"/>
                <a:gd name="connsiteY1" fmla="*/ 0 h 40608"/>
                <a:gd name="connsiteX2" fmla="*/ 0 w 13127"/>
                <a:gd name="connsiteY2" fmla="*/ 40608 h 40608"/>
                <a:gd name="connsiteX3" fmla="*/ 13127 w 13127"/>
                <a:gd name="connsiteY3" fmla="*/ 40608 h 40608"/>
                <a:gd name="connsiteX4" fmla="*/ 13127 w 13127"/>
                <a:gd name="connsiteY4" fmla="*/ 0 h 4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7" h="40608">
                  <a:moveTo>
                    <a:pt x="13127" y="0"/>
                  </a:moveTo>
                  <a:lnTo>
                    <a:pt x="0" y="0"/>
                  </a:lnTo>
                  <a:lnTo>
                    <a:pt x="0" y="40608"/>
                  </a:lnTo>
                  <a:lnTo>
                    <a:pt x="13127" y="40608"/>
                  </a:lnTo>
                  <a:lnTo>
                    <a:pt x="13127" y="0"/>
                  </a:lnTo>
                  <a:close/>
                </a:path>
              </a:pathLst>
            </a:custGeom>
            <a:solidFill>
              <a:srgbClr val="65422F"/>
            </a:solidFill>
            <a:ln w="6134" cap="flat">
              <a:noFill/>
              <a:prstDash val="solid"/>
              <a:miter/>
            </a:ln>
          </p:spPr>
          <p:txBody>
            <a:bodyPr rtlCol="0" anchor="ctr"/>
            <a:lstStyle/>
            <a:p>
              <a:endParaRPr lang="en-AU"/>
            </a:p>
          </p:txBody>
        </p:sp>
        <p:sp>
          <p:nvSpPr>
            <p:cNvPr id="705" name="Freeform: Shape 704">
              <a:extLst>
                <a:ext uri="{FF2B5EF4-FFF2-40B4-BE49-F238E27FC236}">
                  <a16:creationId xmlns:a16="http://schemas.microsoft.com/office/drawing/2014/main" id="{ED584CB7-32B0-4245-AF85-EAA966351F38}"/>
                </a:ext>
              </a:extLst>
            </p:cNvPr>
            <p:cNvSpPr/>
            <p:nvPr/>
          </p:nvSpPr>
          <p:spPr>
            <a:xfrm>
              <a:off x="5182775" y="2637814"/>
              <a:ext cx="17789" cy="45148"/>
            </a:xfrm>
            <a:custGeom>
              <a:avLst/>
              <a:gdLst>
                <a:gd name="connsiteX0" fmla="*/ 15458 w 17789"/>
                <a:gd name="connsiteY0" fmla="*/ 45148 h 45148"/>
                <a:gd name="connsiteX1" fmla="*/ 2331 w 17789"/>
                <a:gd name="connsiteY1" fmla="*/ 45148 h 45148"/>
                <a:gd name="connsiteX2" fmla="*/ 1441 w 17789"/>
                <a:gd name="connsiteY2" fmla="*/ 44994 h 45148"/>
                <a:gd name="connsiteX3" fmla="*/ 687 w 17789"/>
                <a:gd name="connsiteY3" fmla="*/ 44503 h 45148"/>
                <a:gd name="connsiteX4" fmla="*/ 178 w 17789"/>
                <a:gd name="connsiteY4" fmla="*/ 43761 h 45148"/>
                <a:gd name="connsiteX5" fmla="*/ 0 w 17789"/>
                <a:gd name="connsiteY5" fmla="*/ 42878 h 45148"/>
                <a:gd name="connsiteX6" fmla="*/ 0 w 17789"/>
                <a:gd name="connsiteY6" fmla="*/ 2270 h 45148"/>
                <a:gd name="connsiteX7" fmla="*/ 705 w 17789"/>
                <a:gd name="connsiteY7" fmla="*/ 663 h 45148"/>
                <a:gd name="connsiteX8" fmla="*/ 2331 w 17789"/>
                <a:gd name="connsiteY8" fmla="*/ 0 h 45148"/>
                <a:gd name="connsiteX9" fmla="*/ 15458 w 17789"/>
                <a:gd name="connsiteY9" fmla="*/ 0 h 45148"/>
                <a:gd name="connsiteX10" fmla="*/ 17084 w 17789"/>
                <a:gd name="connsiteY10" fmla="*/ 663 h 45148"/>
                <a:gd name="connsiteX11" fmla="*/ 17789 w 17789"/>
                <a:gd name="connsiteY11" fmla="*/ 2270 h 45148"/>
                <a:gd name="connsiteX12" fmla="*/ 17789 w 17789"/>
                <a:gd name="connsiteY12" fmla="*/ 42878 h 45148"/>
                <a:gd name="connsiteX13" fmla="*/ 17611 w 17789"/>
                <a:gd name="connsiteY13" fmla="*/ 43761 h 45148"/>
                <a:gd name="connsiteX14" fmla="*/ 17102 w 17789"/>
                <a:gd name="connsiteY14" fmla="*/ 44503 h 45148"/>
                <a:gd name="connsiteX15" fmla="*/ 16348 w 17789"/>
                <a:gd name="connsiteY15" fmla="*/ 44994 h 45148"/>
                <a:gd name="connsiteX16" fmla="*/ 15458 w 17789"/>
                <a:gd name="connsiteY16" fmla="*/ 45148 h 45148"/>
                <a:gd name="connsiteX17" fmla="*/ 4601 w 17789"/>
                <a:gd name="connsiteY17" fmla="*/ 40547 h 45148"/>
                <a:gd name="connsiteX18" fmla="*/ 13188 w 17789"/>
                <a:gd name="connsiteY18" fmla="*/ 40547 h 45148"/>
                <a:gd name="connsiteX19" fmla="*/ 13188 w 17789"/>
                <a:gd name="connsiteY19" fmla="*/ 4601 h 45148"/>
                <a:gd name="connsiteX20" fmla="*/ 4601 w 17789"/>
                <a:gd name="connsiteY20" fmla="*/ 4601 h 45148"/>
                <a:gd name="connsiteX21" fmla="*/ 4601 w 17789"/>
                <a:gd name="connsiteY21" fmla="*/ 40547 h 4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89" h="45148">
                  <a:moveTo>
                    <a:pt x="15458" y="45148"/>
                  </a:moveTo>
                  <a:lnTo>
                    <a:pt x="2331" y="45148"/>
                  </a:lnTo>
                  <a:cubicBezTo>
                    <a:pt x="2030" y="45154"/>
                    <a:pt x="1724" y="45105"/>
                    <a:pt x="1441" y="44994"/>
                  </a:cubicBezTo>
                  <a:cubicBezTo>
                    <a:pt x="1159" y="44884"/>
                    <a:pt x="902" y="44718"/>
                    <a:pt x="687" y="44503"/>
                  </a:cubicBezTo>
                  <a:cubicBezTo>
                    <a:pt x="466" y="44295"/>
                    <a:pt x="294" y="44043"/>
                    <a:pt x="178" y="43761"/>
                  </a:cubicBezTo>
                  <a:cubicBezTo>
                    <a:pt x="61" y="43479"/>
                    <a:pt x="0" y="43178"/>
                    <a:pt x="0" y="42878"/>
                  </a:cubicBezTo>
                  <a:lnTo>
                    <a:pt x="0" y="2270"/>
                  </a:lnTo>
                  <a:cubicBezTo>
                    <a:pt x="18" y="1662"/>
                    <a:pt x="270" y="1086"/>
                    <a:pt x="705" y="663"/>
                  </a:cubicBezTo>
                  <a:cubicBezTo>
                    <a:pt x="1141" y="239"/>
                    <a:pt x="1724" y="0"/>
                    <a:pt x="2331" y="0"/>
                  </a:cubicBezTo>
                  <a:lnTo>
                    <a:pt x="15458" y="0"/>
                  </a:lnTo>
                  <a:cubicBezTo>
                    <a:pt x="16065" y="0"/>
                    <a:pt x="16648" y="239"/>
                    <a:pt x="17084" y="663"/>
                  </a:cubicBezTo>
                  <a:cubicBezTo>
                    <a:pt x="17519" y="1086"/>
                    <a:pt x="17771" y="1662"/>
                    <a:pt x="17789" y="2270"/>
                  </a:cubicBezTo>
                  <a:lnTo>
                    <a:pt x="17789" y="42878"/>
                  </a:lnTo>
                  <a:cubicBezTo>
                    <a:pt x="17789" y="43178"/>
                    <a:pt x="17728" y="43479"/>
                    <a:pt x="17611" y="43761"/>
                  </a:cubicBezTo>
                  <a:cubicBezTo>
                    <a:pt x="17495" y="44043"/>
                    <a:pt x="17323" y="44295"/>
                    <a:pt x="17102" y="44503"/>
                  </a:cubicBezTo>
                  <a:cubicBezTo>
                    <a:pt x="16887" y="44718"/>
                    <a:pt x="16630" y="44884"/>
                    <a:pt x="16348" y="44994"/>
                  </a:cubicBezTo>
                  <a:cubicBezTo>
                    <a:pt x="16065" y="45105"/>
                    <a:pt x="15759" y="45154"/>
                    <a:pt x="15458" y="45148"/>
                  </a:cubicBezTo>
                  <a:close/>
                  <a:moveTo>
                    <a:pt x="4601" y="40547"/>
                  </a:moveTo>
                  <a:lnTo>
                    <a:pt x="13188" y="40547"/>
                  </a:lnTo>
                  <a:lnTo>
                    <a:pt x="13188" y="4601"/>
                  </a:lnTo>
                  <a:lnTo>
                    <a:pt x="4601" y="4601"/>
                  </a:lnTo>
                  <a:lnTo>
                    <a:pt x="4601" y="40547"/>
                  </a:lnTo>
                  <a:close/>
                </a:path>
              </a:pathLst>
            </a:custGeom>
            <a:solidFill>
              <a:srgbClr val="0E0E0E"/>
            </a:solidFill>
            <a:ln w="6134" cap="flat">
              <a:noFill/>
              <a:prstDash val="solid"/>
              <a:miter/>
            </a:ln>
          </p:spPr>
          <p:txBody>
            <a:bodyPr rtlCol="0" anchor="ctr"/>
            <a:lstStyle/>
            <a:p>
              <a:endParaRPr lang="en-AU"/>
            </a:p>
          </p:txBody>
        </p:sp>
        <p:sp>
          <p:nvSpPr>
            <p:cNvPr id="706" name="Freeform: Shape 705">
              <a:extLst>
                <a:ext uri="{FF2B5EF4-FFF2-40B4-BE49-F238E27FC236}">
                  <a16:creationId xmlns:a16="http://schemas.microsoft.com/office/drawing/2014/main" id="{0ADD78F0-9A3B-4D34-96D6-33DB3890B21E}"/>
                </a:ext>
              </a:extLst>
            </p:cNvPr>
            <p:cNvSpPr/>
            <p:nvPr/>
          </p:nvSpPr>
          <p:spPr>
            <a:xfrm>
              <a:off x="5252936" y="1751367"/>
              <a:ext cx="53271" cy="26437"/>
            </a:xfrm>
            <a:custGeom>
              <a:avLst/>
              <a:gdLst>
                <a:gd name="connsiteX0" fmla="*/ 2284 w 53271"/>
                <a:gd name="connsiteY0" fmla="*/ 26437 h 26437"/>
                <a:gd name="connsiteX1" fmla="*/ 1038 w 53271"/>
                <a:gd name="connsiteY1" fmla="*/ 26075 h 26437"/>
                <a:gd name="connsiteX2" fmla="*/ 198 w 53271"/>
                <a:gd name="connsiteY2" fmla="*/ 25087 h 26437"/>
                <a:gd name="connsiteX3" fmla="*/ 149 w 53271"/>
                <a:gd name="connsiteY3" fmla="*/ 23315 h 26437"/>
                <a:gd name="connsiteX4" fmla="*/ 1364 w 53271"/>
                <a:gd name="connsiteY4" fmla="*/ 22020 h 26437"/>
                <a:gd name="connsiteX5" fmla="*/ 50007 w 53271"/>
                <a:gd name="connsiteY5" fmla="*/ 183 h 26437"/>
                <a:gd name="connsiteX6" fmla="*/ 51774 w 53271"/>
                <a:gd name="connsiteY6" fmla="*/ 158 h 26437"/>
                <a:gd name="connsiteX7" fmla="*/ 53075 w 53271"/>
                <a:gd name="connsiteY7" fmla="*/ 1348 h 26437"/>
                <a:gd name="connsiteX8" fmla="*/ 53271 w 53271"/>
                <a:gd name="connsiteY8" fmla="*/ 2213 h 26437"/>
                <a:gd name="connsiteX9" fmla="*/ 53117 w 53271"/>
                <a:gd name="connsiteY9" fmla="*/ 3090 h 26437"/>
                <a:gd name="connsiteX10" fmla="*/ 52639 w 53271"/>
                <a:gd name="connsiteY10" fmla="*/ 3845 h 26437"/>
                <a:gd name="connsiteX11" fmla="*/ 51909 w 53271"/>
                <a:gd name="connsiteY11" fmla="*/ 4354 h 26437"/>
                <a:gd name="connsiteX12" fmla="*/ 3204 w 53271"/>
                <a:gd name="connsiteY12" fmla="*/ 26253 h 26437"/>
                <a:gd name="connsiteX13" fmla="*/ 2284 w 53271"/>
                <a:gd name="connsiteY13" fmla="*/ 26437 h 2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271" h="26437">
                  <a:moveTo>
                    <a:pt x="2284" y="26437"/>
                  </a:moveTo>
                  <a:cubicBezTo>
                    <a:pt x="1842" y="26437"/>
                    <a:pt x="1413" y="26314"/>
                    <a:pt x="1038" y="26075"/>
                  </a:cubicBezTo>
                  <a:cubicBezTo>
                    <a:pt x="670" y="25830"/>
                    <a:pt x="376" y="25492"/>
                    <a:pt x="198" y="25087"/>
                  </a:cubicBezTo>
                  <a:cubicBezTo>
                    <a:pt x="-47" y="24523"/>
                    <a:pt x="-66" y="23885"/>
                    <a:pt x="149" y="23315"/>
                  </a:cubicBezTo>
                  <a:cubicBezTo>
                    <a:pt x="370" y="22738"/>
                    <a:pt x="805" y="22272"/>
                    <a:pt x="1364" y="22020"/>
                  </a:cubicBezTo>
                  <a:lnTo>
                    <a:pt x="50007" y="183"/>
                  </a:lnTo>
                  <a:cubicBezTo>
                    <a:pt x="50572" y="-50"/>
                    <a:pt x="51204" y="-63"/>
                    <a:pt x="51774" y="158"/>
                  </a:cubicBezTo>
                  <a:cubicBezTo>
                    <a:pt x="52345" y="373"/>
                    <a:pt x="52811" y="796"/>
                    <a:pt x="53075" y="1348"/>
                  </a:cubicBezTo>
                  <a:cubicBezTo>
                    <a:pt x="53197" y="1624"/>
                    <a:pt x="53265" y="1919"/>
                    <a:pt x="53271" y="2213"/>
                  </a:cubicBezTo>
                  <a:cubicBezTo>
                    <a:pt x="53277" y="2514"/>
                    <a:pt x="53228" y="2814"/>
                    <a:pt x="53117" y="3090"/>
                  </a:cubicBezTo>
                  <a:cubicBezTo>
                    <a:pt x="53013" y="3372"/>
                    <a:pt x="52848" y="3630"/>
                    <a:pt x="52639" y="3845"/>
                  </a:cubicBezTo>
                  <a:cubicBezTo>
                    <a:pt x="52430" y="4060"/>
                    <a:pt x="52185" y="4231"/>
                    <a:pt x="51909" y="4354"/>
                  </a:cubicBezTo>
                  <a:lnTo>
                    <a:pt x="3204" y="26253"/>
                  </a:lnTo>
                  <a:lnTo>
                    <a:pt x="2284" y="26437"/>
                  </a:lnTo>
                  <a:close/>
                </a:path>
              </a:pathLst>
            </a:custGeom>
            <a:solidFill>
              <a:srgbClr val="0E0E0E"/>
            </a:solidFill>
            <a:ln w="6134" cap="flat">
              <a:noFill/>
              <a:prstDash val="solid"/>
              <a:miter/>
            </a:ln>
          </p:spPr>
          <p:txBody>
            <a:bodyPr rtlCol="0" anchor="ctr"/>
            <a:lstStyle/>
            <a:p>
              <a:endParaRPr lang="en-AU"/>
            </a:p>
          </p:txBody>
        </p:sp>
        <p:sp>
          <p:nvSpPr>
            <p:cNvPr id="707" name="Freeform: Shape 706">
              <a:extLst>
                <a:ext uri="{FF2B5EF4-FFF2-40B4-BE49-F238E27FC236}">
                  <a16:creationId xmlns:a16="http://schemas.microsoft.com/office/drawing/2014/main" id="{CEBC85FE-C054-4F8B-960D-1DD4990F9203}"/>
                </a:ext>
              </a:extLst>
            </p:cNvPr>
            <p:cNvSpPr/>
            <p:nvPr/>
          </p:nvSpPr>
          <p:spPr>
            <a:xfrm>
              <a:off x="4758649" y="3727024"/>
              <a:ext cx="268931" cy="181545"/>
            </a:xfrm>
            <a:custGeom>
              <a:avLst/>
              <a:gdLst>
                <a:gd name="connsiteX0" fmla="*/ 113307 w 268931"/>
                <a:gd name="connsiteY0" fmla="*/ 27516 h 181545"/>
                <a:gd name="connsiteX1" fmla="*/ 623 w 268931"/>
                <a:gd name="connsiteY1" fmla="*/ 26657 h 181545"/>
                <a:gd name="connsiteX2" fmla="*/ 255 w 268931"/>
                <a:gd name="connsiteY2" fmla="*/ 51869 h 181545"/>
                <a:gd name="connsiteX3" fmla="*/ 162320 w 268931"/>
                <a:gd name="connsiteY3" fmla="*/ 181545 h 181545"/>
                <a:gd name="connsiteX4" fmla="*/ 268931 w 268931"/>
                <a:gd name="connsiteY4" fmla="*/ 181545 h 181545"/>
                <a:gd name="connsiteX5" fmla="*/ 183053 w 268931"/>
                <a:gd name="connsiteY5" fmla="*/ 142471 h 181545"/>
                <a:gd name="connsiteX6" fmla="*/ 113307 w 268931"/>
                <a:gd name="connsiteY6" fmla="*/ 27516 h 18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31" h="181545">
                  <a:moveTo>
                    <a:pt x="113307" y="27516"/>
                  </a:moveTo>
                  <a:cubicBezTo>
                    <a:pt x="93924" y="-1928"/>
                    <a:pt x="27429" y="-15423"/>
                    <a:pt x="623" y="26657"/>
                  </a:cubicBezTo>
                  <a:cubicBezTo>
                    <a:pt x="-58" y="35043"/>
                    <a:pt x="-181" y="43465"/>
                    <a:pt x="255" y="51869"/>
                  </a:cubicBezTo>
                  <a:lnTo>
                    <a:pt x="162320" y="181545"/>
                  </a:lnTo>
                  <a:lnTo>
                    <a:pt x="268931" y="181545"/>
                  </a:lnTo>
                  <a:cubicBezTo>
                    <a:pt x="225195" y="177129"/>
                    <a:pt x="210657" y="168602"/>
                    <a:pt x="183053" y="142471"/>
                  </a:cubicBezTo>
                  <a:cubicBezTo>
                    <a:pt x="155449" y="116339"/>
                    <a:pt x="136065" y="61990"/>
                    <a:pt x="113307" y="27516"/>
                  </a:cubicBezTo>
                  <a:close/>
                </a:path>
              </a:pathLst>
            </a:custGeom>
            <a:solidFill>
              <a:srgbClr val="161616"/>
            </a:solidFill>
            <a:ln w="6134" cap="flat">
              <a:noFill/>
              <a:prstDash val="solid"/>
              <a:miter/>
            </a:ln>
          </p:spPr>
          <p:txBody>
            <a:bodyPr rtlCol="0" anchor="ctr"/>
            <a:lstStyle/>
            <a:p>
              <a:endParaRPr lang="en-AU"/>
            </a:p>
          </p:txBody>
        </p:sp>
        <p:sp>
          <p:nvSpPr>
            <p:cNvPr id="708" name="Freeform: Shape 707">
              <a:extLst>
                <a:ext uri="{FF2B5EF4-FFF2-40B4-BE49-F238E27FC236}">
                  <a16:creationId xmlns:a16="http://schemas.microsoft.com/office/drawing/2014/main" id="{3D39AAE3-125F-471B-BAB3-63CF9262B048}"/>
                </a:ext>
              </a:extLst>
            </p:cNvPr>
            <p:cNvSpPr/>
            <p:nvPr/>
          </p:nvSpPr>
          <p:spPr>
            <a:xfrm>
              <a:off x="4756344" y="3724558"/>
              <a:ext cx="273204" cy="186158"/>
            </a:xfrm>
            <a:custGeom>
              <a:avLst/>
              <a:gdLst>
                <a:gd name="connsiteX0" fmla="*/ 271237 w 273204"/>
                <a:gd name="connsiteY0" fmla="*/ 186158 h 186158"/>
                <a:gd name="connsiteX1" fmla="*/ 164625 w 273204"/>
                <a:gd name="connsiteY1" fmla="*/ 186158 h 186158"/>
                <a:gd name="connsiteX2" fmla="*/ 163153 w 273204"/>
                <a:gd name="connsiteY2" fmla="*/ 185668 h 186158"/>
                <a:gd name="connsiteX3" fmla="*/ 1149 w 273204"/>
                <a:gd name="connsiteY3" fmla="*/ 56053 h 186158"/>
                <a:gd name="connsiteX4" fmla="*/ 548 w 273204"/>
                <a:gd name="connsiteY4" fmla="*/ 55316 h 186158"/>
                <a:gd name="connsiteX5" fmla="*/ 291 w 273204"/>
                <a:gd name="connsiteY5" fmla="*/ 54396 h 186158"/>
                <a:gd name="connsiteX6" fmla="*/ 597 w 273204"/>
                <a:gd name="connsiteY6" fmla="*/ 28817 h 186158"/>
                <a:gd name="connsiteX7" fmla="*/ 965 w 273204"/>
                <a:gd name="connsiteY7" fmla="*/ 27774 h 186158"/>
                <a:gd name="connsiteX8" fmla="*/ 24416 w 273204"/>
                <a:gd name="connsiteY8" fmla="*/ 6820 h 186158"/>
                <a:gd name="connsiteX9" fmla="*/ 55130 w 273204"/>
                <a:gd name="connsiteY9" fmla="*/ 48 h 186158"/>
                <a:gd name="connsiteX10" fmla="*/ 55560 w 273204"/>
                <a:gd name="connsiteY10" fmla="*/ 48 h 186158"/>
                <a:gd name="connsiteX11" fmla="*/ 117515 w 273204"/>
                <a:gd name="connsiteY11" fmla="*/ 28633 h 186158"/>
                <a:gd name="connsiteX12" fmla="*/ 142051 w 273204"/>
                <a:gd name="connsiteY12" fmla="*/ 73044 h 186158"/>
                <a:gd name="connsiteX13" fmla="*/ 186953 w 273204"/>
                <a:gd name="connsiteY13" fmla="*/ 143158 h 186158"/>
                <a:gd name="connsiteX14" fmla="*/ 271114 w 273204"/>
                <a:gd name="connsiteY14" fmla="*/ 181558 h 186158"/>
                <a:gd name="connsiteX15" fmla="*/ 272648 w 273204"/>
                <a:gd name="connsiteY15" fmla="*/ 182367 h 186158"/>
                <a:gd name="connsiteX16" fmla="*/ 273200 w 273204"/>
                <a:gd name="connsiteY16" fmla="*/ 184011 h 186158"/>
                <a:gd name="connsiteX17" fmla="*/ 272611 w 273204"/>
                <a:gd name="connsiteY17" fmla="*/ 185441 h 186158"/>
                <a:gd name="connsiteX18" fmla="*/ 271237 w 273204"/>
                <a:gd name="connsiteY18" fmla="*/ 186158 h 186158"/>
                <a:gd name="connsiteX19" fmla="*/ 165422 w 273204"/>
                <a:gd name="connsiteY19" fmla="*/ 181558 h 186158"/>
                <a:gd name="connsiteX20" fmla="*/ 241486 w 273204"/>
                <a:gd name="connsiteY20" fmla="*/ 181558 h 186158"/>
                <a:gd name="connsiteX21" fmla="*/ 184070 w 273204"/>
                <a:gd name="connsiteY21" fmla="*/ 146470 h 186158"/>
                <a:gd name="connsiteX22" fmla="*/ 138309 w 273204"/>
                <a:gd name="connsiteY22" fmla="*/ 75191 h 186158"/>
                <a:gd name="connsiteX23" fmla="*/ 113773 w 273204"/>
                <a:gd name="connsiteY23" fmla="*/ 31148 h 186158"/>
                <a:gd name="connsiteX24" fmla="*/ 55682 w 273204"/>
                <a:gd name="connsiteY24" fmla="*/ 4648 h 186158"/>
                <a:gd name="connsiteX25" fmla="*/ 55253 w 273204"/>
                <a:gd name="connsiteY25" fmla="*/ 4648 h 186158"/>
                <a:gd name="connsiteX26" fmla="*/ 27023 w 273204"/>
                <a:gd name="connsiteY26" fmla="*/ 10746 h 186158"/>
                <a:gd name="connsiteX27" fmla="*/ 5259 w 273204"/>
                <a:gd name="connsiteY27" fmla="*/ 29737 h 186158"/>
                <a:gd name="connsiteX28" fmla="*/ 5259 w 273204"/>
                <a:gd name="connsiteY28" fmla="*/ 53108 h 186158"/>
                <a:gd name="connsiteX29" fmla="*/ 165422 w 273204"/>
                <a:gd name="connsiteY29" fmla="*/ 181558 h 18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3204" h="186158">
                  <a:moveTo>
                    <a:pt x="271237" y="186158"/>
                  </a:moveTo>
                  <a:lnTo>
                    <a:pt x="164625" y="186158"/>
                  </a:lnTo>
                  <a:cubicBezTo>
                    <a:pt x="164097" y="186152"/>
                    <a:pt x="163582" y="185980"/>
                    <a:pt x="163153" y="185668"/>
                  </a:cubicBezTo>
                  <a:lnTo>
                    <a:pt x="1149" y="56053"/>
                  </a:lnTo>
                  <a:cubicBezTo>
                    <a:pt x="898" y="55850"/>
                    <a:pt x="696" y="55598"/>
                    <a:pt x="548" y="55316"/>
                  </a:cubicBezTo>
                  <a:cubicBezTo>
                    <a:pt x="401" y="55028"/>
                    <a:pt x="315" y="54715"/>
                    <a:pt x="291" y="54396"/>
                  </a:cubicBezTo>
                  <a:cubicBezTo>
                    <a:pt x="-182" y="45870"/>
                    <a:pt x="-77" y="37325"/>
                    <a:pt x="597" y="28817"/>
                  </a:cubicBezTo>
                  <a:cubicBezTo>
                    <a:pt x="652" y="28449"/>
                    <a:pt x="781" y="28093"/>
                    <a:pt x="965" y="27774"/>
                  </a:cubicBezTo>
                  <a:cubicBezTo>
                    <a:pt x="6854" y="18892"/>
                    <a:pt x="14933" y="11672"/>
                    <a:pt x="24416" y="6820"/>
                  </a:cubicBezTo>
                  <a:cubicBezTo>
                    <a:pt x="33906" y="1962"/>
                    <a:pt x="44481" y="-370"/>
                    <a:pt x="55130" y="48"/>
                  </a:cubicBezTo>
                  <a:lnTo>
                    <a:pt x="55560" y="48"/>
                  </a:lnTo>
                  <a:cubicBezTo>
                    <a:pt x="80955" y="48"/>
                    <a:pt x="106412" y="11764"/>
                    <a:pt x="117515" y="28633"/>
                  </a:cubicBezTo>
                  <a:cubicBezTo>
                    <a:pt x="126041" y="41576"/>
                    <a:pt x="133954" y="56850"/>
                    <a:pt x="142051" y="73044"/>
                  </a:cubicBezTo>
                  <a:cubicBezTo>
                    <a:pt x="155853" y="99544"/>
                    <a:pt x="170084" y="126964"/>
                    <a:pt x="186953" y="143158"/>
                  </a:cubicBezTo>
                  <a:cubicBezTo>
                    <a:pt x="214066" y="169105"/>
                    <a:pt x="228420" y="177325"/>
                    <a:pt x="271114" y="181558"/>
                  </a:cubicBezTo>
                  <a:cubicBezTo>
                    <a:pt x="271709" y="181619"/>
                    <a:pt x="272261" y="181907"/>
                    <a:pt x="272648" y="182367"/>
                  </a:cubicBezTo>
                  <a:cubicBezTo>
                    <a:pt x="273040" y="182821"/>
                    <a:pt x="273237" y="183410"/>
                    <a:pt x="273200" y="184011"/>
                  </a:cubicBezTo>
                  <a:cubicBezTo>
                    <a:pt x="273175" y="184539"/>
                    <a:pt x="272967" y="185048"/>
                    <a:pt x="272611" y="185441"/>
                  </a:cubicBezTo>
                  <a:cubicBezTo>
                    <a:pt x="272249" y="185833"/>
                    <a:pt x="271764" y="186085"/>
                    <a:pt x="271237" y="186158"/>
                  </a:cubicBezTo>
                  <a:close/>
                  <a:moveTo>
                    <a:pt x="165422" y="181558"/>
                  </a:moveTo>
                  <a:lnTo>
                    <a:pt x="241486" y="181558"/>
                  </a:lnTo>
                  <a:cubicBezTo>
                    <a:pt x="218176" y="176037"/>
                    <a:pt x="204681" y="166222"/>
                    <a:pt x="184070" y="146470"/>
                  </a:cubicBezTo>
                  <a:cubicBezTo>
                    <a:pt x="166649" y="129785"/>
                    <a:pt x="152234" y="101997"/>
                    <a:pt x="138309" y="75191"/>
                  </a:cubicBezTo>
                  <a:cubicBezTo>
                    <a:pt x="130881" y="60107"/>
                    <a:pt x="122692" y="45404"/>
                    <a:pt x="113773" y="31148"/>
                  </a:cubicBezTo>
                  <a:cubicBezTo>
                    <a:pt x="103467" y="15506"/>
                    <a:pt x="79605" y="4648"/>
                    <a:pt x="55682" y="4648"/>
                  </a:cubicBezTo>
                  <a:lnTo>
                    <a:pt x="55253" y="4648"/>
                  </a:lnTo>
                  <a:cubicBezTo>
                    <a:pt x="45481" y="4262"/>
                    <a:pt x="35764" y="6360"/>
                    <a:pt x="27023" y="10746"/>
                  </a:cubicBezTo>
                  <a:cubicBezTo>
                    <a:pt x="18282" y="15138"/>
                    <a:pt x="10792" y="21671"/>
                    <a:pt x="5259" y="29737"/>
                  </a:cubicBezTo>
                  <a:cubicBezTo>
                    <a:pt x="4744" y="37521"/>
                    <a:pt x="4744" y="45324"/>
                    <a:pt x="5259" y="53108"/>
                  </a:cubicBezTo>
                  <a:lnTo>
                    <a:pt x="165422" y="181558"/>
                  </a:lnTo>
                  <a:close/>
                </a:path>
              </a:pathLst>
            </a:custGeom>
            <a:solidFill>
              <a:srgbClr val="0E0E0E"/>
            </a:solidFill>
            <a:ln w="6134" cap="flat">
              <a:noFill/>
              <a:prstDash val="solid"/>
              <a:miter/>
            </a:ln>
          </p:spPr>
          <p:txBody>
            <a:bodyPr rtlCol="0" anchor="ctr"/>
            <a:lstStyle/>
            <a:p>
              <a:endParaRPr lang="en-AU"/>
            </a:p>
          </p:txBody>
        </p:sp>
        <p:sp>
          <p:nvSpPr>
            <p:cNvPr id="709" name="Freeform: Shape 708">
              <a:extLst>
                <a:ext uri="{FF2B5EF4-FFF2-40B4-BE49-F238E27FC236}">
                  <a16:creationId xmlns:a16="http://schemas.microsoft.com/office/drawing/2014/main" id="{04AE8361-D173-4946-997E-56861EB5D6C3}"/>
                </a:ext>
              </a:extLst>
            </p:cNvPr>
            <p:cNvSpPr/>
            <p:nvPr/>
          </p:nvSpPr>
          <p:spPr>
            <a:xfrm>
              <a:off x="3909629" y="4409178"/>
              <a:ext cx="1820007" cy="1496737"/>
            </a:xfrm>
            <a:custGeom>
              <a:avLst/>
              <a:gdLst>
                <a:gd name="connsiteX0" fmla="*/ 1752348 w 1820007"/>
                <a:gd name="connsiteY0" fmla="*/ 0 h 1496737"/>
                <a:gd name="connsiteX1" fmla="*/ 67476 w 1820007"/>
                <a:gd name="connsiteY1" fmla="*/ 0 h 1496737"/>
                <a:gd name="connsiteX2" fmla="*/ 19764 w 1820007"/>
                <a:gd name="connsiteY2" fmla="*/ 19765 h 1496737"/>
                <a:gd name="connsiteX3" fmla="*/ 0 w 1820007"/>
                <a:gd name="connsiteY3" fmla="*/ 67476 h 1496737"/>
                <a:gd name="connsiteX4" fmla="*/ 0 w 1820007"/>
                <a:gd name="connsiteY4" fmla="*/ 1496737 h 1496737"/>
                <a:gd name="connsiteX5" fmla="*/ 1820008 w 1820007"/>
                <a:gd name="connsiteY5" fmla="*/ 1496737 h 1496737"/>
                <a:gd name="connsiteX6" fmla="*/ 1820008 w 1820007"/>
                <a:gd name="connsiteY6" fmla="*/ 67476 h 1496737"/>
                <a:gd name="connsiteX7" fmla="*/ 1814855 w 1820007"/>
                <a:gd name="connsiteY7" fmla="*/ 41614 h 1496737"/>
                <a:gd name="connsiteX8" fmla="*/ 1800182 w 1820007"/>
                <a:gd name="connsiteY8" fmla="*/ 19697 h 1496737"/>
                <a:gd name="connsiteX9" fmla="*/ 1778228 w 1820007"/>
                <a:gd name="connsiteY9" fmla="*/ 5086 h 1496737"/>
                <a:gd name="connsiteX10" fmla="*/ 1752348 w 1820007"/>
                <a:gd name="connsiteY10" fmla="*/ 0 h 149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496737">
                  <a:moveTo>
                    <a:pt x="1752348" y="0"/>
                  </a:moveTo>
                  <a:lnTo>
                    <a:pt x="67476" y="0"/>
                  </a:lnTo>
                  <a:cubicBezTo>
                    <a:pt x="49583" y="0"/>
                    <a:pt x="32419" y="7110"/>
                    <a:pt x="19764" y="19765"/>
                  </a:cubicBezTo>
                  <a:cubicBezTo>
                    <a:pt x="7109" y="32420"/>
                    <a:pt x="0" y="49583"/>
                    <a:pt x="0" y="67476"/>
                  </a:cubicBezTo>
                  <a:lnTo>
                    <a:pt x="0" y="1496737"/>
                  </a:lnTo>
                  <a:lnTo>
                    <a:pt x="1820008" y="1496737"/>
                  </a:lnTo>
                  <a:lnTo>
                    <a:pt x="1820008" y="67476"/>
                  </a:lnTo>
                  <a:cubicBezTo>
                    <a:pt x="1820008" y="58600"/>
                    <a:pt x="1818259" y="49810"/>
                    <a:pt x="1814855" y="41614"/>
                  </a:cubicBezTo>
                  <a:cubicBezTo>
                    <a:pt x="1811451" y="33413"/>
                    <a:pt x="1806463" y="25966"/>
                    <a:pt x="1800182" y="19697"/>
                  </a:cubicBezTo>
                  <a:cubicBezTo>
                    <a:pt x="1793895" y="13428"/>
                    <a:pt x="1786435" y="8465"/>
                    <a:pt x="1778228" y="5086"/>
                  </a:cubicBezTo>
                  <a:cubicBezTo>
                    <a:pt x="1770020" y="1706"/>
                    <a:pt x="1761224" y="-24"/>
                    <a:pt x="1752348" y="0"/>
                  </a:cubicBezTo>
                  <a:close/>
                </a:path>
              </a:pathLst>
            </a:custGeom>
            <a:solidFill>
              <a:srgbClr val="8DC2EB"/>
            </a:solidFill>
            <a:ln w="6134" cap="flat">
              <a:noFill/>
              <a:prstDash val="solid"/>
              <a:miter/>
            </a:ln>
          </p:spPr>
          <p:txBody>
            <a:bodyPr rtlCol="0" anchor="ctr"/>
            <a:lstStyle/>
            <a:p>
              <a:endParaRPr lang="en-AU"/>
            </a:p>
          </p:txBody>
        </p:sp>
        <p:sp>
          <p:nvSpPr>
            <p:cNvPr id="710" name="Freeform: Shape 709">
              <a:extLst>
                <a:ext uri="{FF2B5EF4-FFF2-40B4-BE49-F238E27FC236}">
                  <a16:creationId xmlns:a16="http://schemas.microsoft.com/office/drawing/2014/main" id="{F74F6B5F-C264-4DA7-8FCD-DC2D896C4810}"/>
                </a:ext>
              </a:extLst>
            </p:cNvPr>
            <p:cNvSpPr/>
            <p:nvPr/>
          </p:nvSpPr>
          <p:spPr>
            <a:xfrm>
              <a:off x="3907175" y="4407093"/>
              <a:ext cx="1824792" cy="1501521"/>
            </a:xfrm>
            <a:custGeom>
              <a:avLst/>
              <a:gdLst>
                <a:gd name="connsiteX0" fmla="*/ 1822461 w 1824792"/>
                <a:gd name="connsiteY0" fmla="*/ 1501522 h 1501521"/>
                <a:gd name="connsiteX1" fmla="*/ 2270 w 1824792"/>
                <a:gd name="connsiteY1" fmla="*/ 1501522 h 1501521"/>
                <a:gd name="connsiteX2" fmla="*/ 669 w 1824792"/>
                <a:gd name="connsiteY2" fmla="*/ 1500859 h 1501521"/>
                <a:gd name="connsiteX3" fmla="*/ 0 w 1824792"/>
                <a:gd name="connsiteY3" fmla="*/ 1499252 h 1501521"/>
                <a:gd name="connsiteX4" fmla="*/ 0 w 1824792"/>
                <a:gd name="connsiteY4" fmla="*/ 69991 h 1501521"/>
                <a:gd name="connsiteX5" fmla="*/ 20500 w 1824792"/>
                <a:gd name="connsiteY5" fmla="*/ 20537 h 1501521"/>
                <a:gd name="connsiteX6" fmla="*/ 69929 w 1824792"/>
                <a:gd name="connsiteY6" fmla="*/ 0 h 1501521"/>
                <a:gd name="connsiteX7" fmla="*/ 1754801 w 1824792"/>
                <a:gd name="connsiteY7" fmla="*/ 0 h 1501521"/>
                <a:gd name="connsiteX8" fmla="*/ 1804274 w 1824792"/>
                <a:gd name="connsiteY8" fmla="*/ 20519 h 1501521"/>
                <a:gd name="connsiteX9" fmla="*/ 1824792 w 1824792"/>
                <a:gd name="connsiteY9" fmla="*/ 69991 h 1501521"/>
                <a:gd name="connsiteX10" fmla="*/ 1824792 w 1824792"/>
                <a:gd name="connsiteY10" fmla="*/ 1499252 h 1501521"/>
                <a:gd name="connsiteX11" fmla="*/ 1824093 w 1824792"/>
                <a:gd name="connsiteY11" fmla="*/ 1500859 h 1501521"/>
                <a:gd name="connsiteX12" fmla="*/ 1822461 w 1824792"/>
                <a:gd name="connsiteY12" fmla="*/ 1501522 h 1501521"/>
                <a:gd name="connsiteX13" fmla="*/ 4601 w 1824792"/>
                <a:gd name="connsiteY13" fmla="*/ 1496921 h 1501521"/>
                <a:gd name="connsiteX14" fmla="*/ 1820314 w 1824792"/>
                <a:gd name="connsiteY14" fmla="*/ 1496921 h 1501521"/>
                <a:gd name="connsiteX15" fmla="*/ 1820314 w 1824792"/>
                <a:gd name="connsiteY15" fmla="*/ 69745 h 1501521"/>
                <a:gd name="connsiteX16" fmla="*/ 1801145 w 1824792"/>
                <a:gd name="connsiteY16" fmla="*/ 23524 h 1501521"/>
                <a:gd name="connsiteX17" fmla="*/ 1754924 w 1824792"/>
                <a:gd name="connsiteY17" fmla="*/ 4355 h 1501521"/>
                <a:gd name="connsiteX18" fmla="*/ 69929 w 1824792"/>
                <a:gd name="connsiteY18" fmla="*/ 4355 h 1501521"/>
                <a:gd name="connsiteX19" fmla="*/ 23751 w 1824792"/>
                <a:gd name="connsiteY19" fmla="*/ 23549 h 1501521"/>
                <a:gd name="connsiteX20" fmla="*/ 4601 w 1824792"/>
                <a:gd name="connsiteY20" fmla="*/ 69745 h 1501521"/>
                <a:gd name="connsiteX21" fmla="*/ 4601 w 1824792"/>
                <a:gd name="connsiteY21" fmla="*/ 1496921 h 150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24792" h="1501521">
                  <a:moveTo>
                    <a:pt x="1822461" y="1501522"/>
                  </a:moveTo>
                  <a:lnTo>
                    <a:pt x="2270" y="1501522"/>
                  </a:lnTo>
                  <a:cubicBezTo>
                    <a:pt x="1669" y="1501522"/>
                    <a:pt x="1092" y="1501282"/>
                    <a:pt x="669" y="1500859"/>
                  </a:cubicBezTo>
                  <a:cubicBezTo>
                    <a:pt x="239" y="1500430"/>
                    <a:pt x="0" y="1499853"/>
                    <a:pt x="0" y="1499252"/>
                  </a:cubicBezTo>
                  <a:lnTo>
                    <a:pt x="0" y="69991"/>
                  </a:lnTo>
                  <a:cubicBezTo>
                    <a:pt x="18" y="51441"/>
                    <a:pt x="7392" y="33658"/>
                    <a:pt x="20500" y="20537"/>
                  </a:cubicBezTo>
                  <a:cubicBezTo>
                    <a:pt x="33609" y="7416"/>
                    <a:pt x="51386" y="31"/>
                    <a:pt x="69929" y="0"/>
                  </a:cubicBezTo>
                  <a:lnTo>
                    <a:pt x="1754801" y="0"/>
                  </a:lnTo>
                  <a:cubicBezTo>
                    <a:pt x="1773363" y="18"/>
                    <a:pt x="1791153" y="7398"/>
                    <a:pt x="1804274" y="20519"/>
                  </a:cubicBezTo>
                  <a:cubicBezTo>
                    <a:pt x="1817401" y="33640"/>
                    <a:pt x="1824780" y="51435"/>
                    <a:pt x="1824792" y="69991"/>
                  </a:cubicBezTo>
                  <a:lnTo>
                    <a:pt x="1824792" y="1499252"/>
                  </a:lnTo>
                  <a:cubicBezTo>
                    <a:pt x="1824780" y="1499859"/>
                    <a:pt x="1824529" y="1500436"/>
                    <a:pt x="1824093" y="1500859"/>
                  </a:cubicBezTo>
                  <a:cubicBezTo>
                    <a:pt x="1823658" y="1501282"/>
                    <a:pt x="1823069" y="1501522"/>
                    <a:pt x="1822461" y="1501522"/>
                  </a:cubicBezTo>
                  <a:close/>
                  <a:moveTo>
                    <a:pt x="4601" y="1496921"/>
                  </a:moveTo>
                  <a:lnTo>
                    <a:pt x="1820314" y="1496921"/>
                  </a:lnTo>
                  <a:lnTo>
                    <a:pt x="1820314" y="69745"/>
                  </a:lnTo>
                  <a:cubicBezTo>
                    <a:pt x="1820302" y="52410"/>
                    <a:pt x="1813407" y="35787"/>
                    <a:pt x="1801145" y="23524"/>
                  </a:cubicBezTo>
                  <a:cubicBezTo>
                    <a:pt x="1788889" y="11268"/>
                    <a:pt x="1772266" y="4374"/>
                    <a:pt x="1754924" y="4355"/>
                  </a:cubicBezTo>
                  <a:lnTo>
                    <a:pt x="69929" y="4355"/>
                  </a:lnTo>
                  <a:cubicBezTo>
                    <a:pt x="52607" y="4386"/>
                    <a:pt x="35995" y="11287"/>
                    <a:pt x="23751" y="23549"/>
                  </a:cubicBezTo>
                  <a:cubicBezTo>
                    <a:pt x="11508" y="35805"/>
                    <a:pt x="4619" y="52416"/>
                    <a:pt x="4601" y="69745"/>
                  </a:cubicBezTo>
                  <a:lnTo>
                    <a:pt x="4601" y="1496921"/>
                  </a:lnTo>
                  <a:close/>
                </a:path>
              </a:pathLst>
            </a:custGeom>
            <a:solidFill>
              <a:srgbClr val="0E0E0E"/>
            </a:solidFill>
            <a:ln w="6134" cap="flat">
              <a:noFill/>
              <a:prstDash val="solid"/>
              <a:miter/>
            </a:ln>
          </p:spPr>
          <p:txBody>
            <a:bodyPr rtlCol="0" anchor="ctr"/>
            <a:lstStyle/>
            <a:p>
              <a:endParaRPr lang="en-AU"/>
            </a:p>
          </p:txBody>
        </p:sp>
        <p:sp>
          <p:nvSpPr>
            <p:cNvPr id="711" name="Freeform: Shape 710">
              <a:extLst>
                <a:ext uri="{FF2B5EF4-FFF2-40B4-BE49-F238E27FC236}">
                  <a16:creationId xmlns:a16="http://schemas.microsoft.com/office/drawing/2014/main" id="{EC74F484-EBEC-4011-977D-2194DC659A95}"/>
                </a:ext>
              </a:extLst>
            </p:cNvPr>
            <p:cNvSpPr/>
            <p:nvPr/>
          </p:nvSpPr>
          <p:spPr>
            <a:xfrm>
              <a:off x="3909629" y="4409178"/>
              <a:ext cx="1820007" cy="114096"/>
            </a:xfrm>
            <a:custGeom>
              <a:avLst/>
              <a:gdLst>
                <a:gd name="connsiteX0" fmla="*/ 1752348 w 1820007"/>
                <a:gd name="connsiteY0" fmla="*/ 0 h 114096"/>
                <a:gd name="connsiteX1" fmla="*/ 67476 w 1820007"/>
                <a:gd name="connsiteY1" fmla="*/ 0 h 114096"/>
                <a:gd name="connsiteX2" fmla="*/ 19764 w 1820007"/>
                <a:gd name="connsiteY2" fmla="*/ 19765 h 114096"/>
                <a:gd name="connsiteX3" fmla="*/ 0 w 1820007"/>
                <a:gd name="connsiteY3" fmla="*/ 67476 h 114096"/>
                <a:gd name="connsiteX4" fmla="*/ 0 w 1820007"/>
                <a:gd name="connsiteY4" fmla="*/ 114096 h 114096"/>
                <a:gd name="connsiteX5" fmla="*/ 1820008 w 1820007"/>
                <a:gd name="connsiteY5" fmla="*/ 114096 h 114096"/>
                <a:gd name="connsiteX6" fmla="*/ 1820008 w 1820007"/>
                <a:gd name="connsiteY6" fmla="*/ 67476 h 114096"/>
                <a:gd name="connsiteX7" fmla="*/ 1814855 w 1820007"/>
                <a:gd name="connsiteY7" fmla="*/ 41614 h 114096"/>
                <a:gd name="connsiteX8" fmla="*/ 1800182 w 1820007"/>
                <a:gd name="connsiteY8" fmla="*/ 19697 h 114096"/>
                <a:gd name="connsiteX9" fmla="*/ 1778228 w 1820007"/>
                <a:gd name="connsiteY9" fmla="*/ 5086 h 114096"/>
                <a:gd name="connsiteX10" fmla="*/ 1752348 w 1820007"/>
                <a:gd name="connsiteY10" fmla="*/ 0 h 11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0007" h="114096">
                  <a:moveTo>
                    <a:pt x="1752348" y="0"/>
                  </a:moveTo>
                  <a:lnTo>
                    <a:pt x="67476" y="0"/>
                  </a:lnTo>
                  <a:cubicBezTo>
                    <a:pt x="49583" y="0"/>
                    <a:pt x="32419" y="7110"/>
                    <a:pt x="19764" y="19765"/>
                  </a:cubicBezTo>
                  <a:cubicBezTo>
                    <a:pt x="7109" y="32420"/>
                    <a:pt x="0" y="49583"/>
                    <a:pt x="0" y="67476"/>
                  </a:cubicBezTo>
                  <a:lnTo>
                    <a:pt x="0" y="114096"/>
                  </a:lnTo>
                  <a:lnTo>
                    <a:pt x="1820008" y="114096"/>
                  </a:lnTo>
                  <a:lnTo>
                    <a:pt x="1820008" y="67476"/>
                  </a:lnTo>
                  <a:cubicBezTo>
                    <a:pt x="1820008" y="58600"/>
                    <a:pt x="1818259" y="49810"/>
                    <a:pt x="1814855" y="41614"/>
                  </a:cubicBezTo>
                  <a:cubicBezTo>
                    <a:pt x="1811451" y="33413"/>
                    <a:pt x="1806463" y="25966"/>
                    <a:pt x="1800182" y="19697"/>
                  </a:cubicBezTo>
                  <a:cubicBezTo>
                    <a:pt x="1793895" y="13428"/>
                    <a:pt x="1786435" y="8465"/>
                    <a:pt x="1778228" y="5086"/>
                  </a:cubicBezTo>
                  <a:cubicBezTo>
                    <a:pt x="1770020" y="1706"/>
                    <a:pt x="1761224" y="-24"/>
                    <a:pt x="1752348" y="0"/>
                  </a:cubicBezTo>
                  <a:close/>
                </a:path>
              </a:pathLst>
            </a:custGeom>
            <a:solidFill>
              <a:srgbClr val="A6A6A6"/>
            </a:solidFill>
            <a:ln w="6134" cap="flat">
              <a:noFill/>
              <a:prstDash val="solid"/>
              <a:miter/>
            </a:ln>
          </p:spPr>
          <p:txBody>
            <a:bodyPr rtlCol="0" anchor="ctr"/>
            <a:lstStyle/>
            <a:p>
              <a:endParaRPr lang="en-AU"/>
            </a:p>
          </p:txBody>
        </p:sp>
        <p:sp>
          <p:nvSpPr>
            <p:cNvPr id="712" name="Freeform: Shape 711">
              <a:extLst>
                <a:ext uri="{FF2B5EF4-FFF2-40B4-BE49-F238E27FC236}">
                  <a16:creationId xmlns:a16="http://schemas.microsoft.com/office/drawing/2014/main" id="{D049668E-9574-4601-B071-3F24CED9AF14}"/>
                </a:ext>
              </a:extLst>
            </p:cNvPr>
            <p:cNvSpPr/>
            <p:nvPr/>
          </p:nvSpPr>
          <p:spPr>
            <a:xfrm>
              <a:off x="3907174" y="4406847"/>
              <a:ext cx="1824792" cy="118941"/>
            </a:xfrm>
            <a:custGeom>
              <a:avLst/>
              <a:gdLst>
                <a:gd name="connsiteX0" fmla="*/ 1822462 w 1824792"/>
                <a:gd name="connsiteY0" fmla="*/ 118942 h 118941"/>
                <a:gd name="connsiteX1" fmla="*/ 2270 w 1824792"/>
                <a:gd name="connsiteY1" fmla="*/ 118942 h 118941"/>
                <a:gd name="connsiteX2" fmla="*/ 1387 w 1824792"/>
                <a:gd name="connsiteY2" fmla="*/ 118764 h 118941"/>
                <a:gd name="connsiteX3" fmla="*/ 645 w 1824792"/>
                <a:gd name="connsiteY3" fmla="*/ 118255 h 118941"/>
                <a:gd name="connsiteX4" fmla="*/ 154 w 1824792"/>
                <a:gd name="connsiteY4" fmla="*/ 117500 h 118941"/>
                <a:gd name="connsiteX5" fmla="*/ 1 w 1824792"/>
                <a:gd name="connsiteY5" fmla="*/ 116611 h 118941"/>
                <a:gd name="connsiteX6" fmla="*/ 1 w 1824792"/>
                <a:gd name="connsiteY6" fmla="*/ 69991 h 118941"/>
                <a:gd name="connsiteX7" fmla="*/ 20495 w 1824792"/>
                <a:gd name="connsiteY7" fmla="*/ 20537 h 118941"/>
                <a:gd name="connsiteX8" fmla="*/ 69930 w 1824792"/>
                <a:gd name="connsiteY8" fmla="*/ 0 h 118941"/>
                <a:gd name="connsiteX9" fmla="*/ 1754802 w 1824792"/>
                <a:gd name="connsiteY9" fmla="*/ 0 h 118941"/>
                <a:gd name="connsiteX10" fmla="*/ 1804274 w 1824792"/>
                <a:gd name="connsiteY10" fmla="*/ 20519 h 118941"/>
                <a:gd name="connsiteX11" fmla="*/ 1824793 w 1824792"/>
                <a:gd name="connsiteY11" fmla="*/ 69991 h 118941"/>
                <a:gd name="connsiteX12" fmla="*/ 1824793 w 1824792"/>
                <a:gd name="connsiteY12" fmla="*/ 116611 h 118941"/>
                <a:gd name="connsiteX13" fmla="*/ 1824112 w 1824792"/>
                <a:gd name="connsiteY13" fmla="*/ 118261 h 118941"/>
                <a:gd name="connsiteX14" fmla="*/ 1822462 w 1824792"/>
                <a:gd name="connsiteY14" fmla="*/ 118942 h 118941"/>
                <a:gd name="connsiteX15" fmla="*/ 4601 w 1824792"/>
                <a:gd name="connsiteY15" fmla="*/ 114464 h 118941"/>
                <a:gd name="connsiteX16" fmla="*/ 1820315 w 1824792"/>
                <a:gd name="connsiteY16" fmla="*/ 114464 h 118941"/>
                <a:gd name="connsiteX17" fmla="*/ 1820315 w 1824792"/>
                <a:gd name="connsiteY17" fmla="*/ 70114 h 118941"/>
                <a:gd name="connsiteX18" fmla="*/ 1801146 w 1824792"/>
                <a:gd name="connsiteY18" fmla="*/ 23893 h 118941"/>
                <a:gd name="connsiteX19" fmla="*/ 1754925 w 1824792"/>
                <a:gd name="connsiteY19" fmla="*/ 4723 h 118941"/>
                <a:gd name="connsiteX20" fmla="*/ 69930 w 1824792"/>
                <a:gd name="connsiteY20" fmla="*/ 4723 h 118941"/>
                <a:gd name="connsiteX21" fmla="*/ 23752 w 1824792"/>
                <a:gd name="connsiteY21" fmla="*/ 23917 h 118941"/>
                <a:gd name="connsiteX22" fmla="*/ 4601 w 1824792"/>
                <a:gd name="connsiteY22" fmla="*/ 70114 h 118941"/>
                <a:gd name="connsiteX23" fmla="*/ 4601 w 1824792"/>
                <a:gd name="connsiteY23" fmla="*/ 114464 h 1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4792" h="118941">
                  <a:moveTo>
                    <a:pt x="1822462" y="118942"/>
                  </a:moveTo>
                  <a:lnTo>
                    <a:pt x="2270" y="118942"/>
                  </a:lnTo>
                  <a:cubicBezTo>
                    <a:pt x="1970" y="118942"/>
                    <a:pt x="1669" y="118880"/>
                    <a:pt x="1387" y="118764"/>
                  </a:cubicBezTo>
                  <a:cubicBezTo>
                    <a:pt x="1105" y="118647"/>
                    <a:pt x="853" y="118475"/>
                    <a:pt x="645" y="118255"/>
                  </a:cubicBezTo>
                  <a:cubicBezTo>
                    <a:pt x="430" y="118040"/>
                    <a:pt x="264" y="117782"/>
                    <a:pt x="154" y="117500"/>
                  </a:cubicBezTo>
                  <a:cubicBezTo>
                    <a:pt x="43" y="117218"/>
                    <a:pt x="-6" y="116917"/>
                    <a:pt x="1" y="116611"/>
                  </a:cubicBezTo>
                  <a:lnTo>
                    <a:pt x="1" y="69991"/>
                  </a:lnTo>
                  <a:cubicBezTo>
                    <a:pt x="19" y="51447"/>
                    <a:pt x="7386" y="33658"/>
                    <a:pt x="20495" y="20537"/>
                  </a:cubicBezTo>
                  <a:cubicBezTo>
                    <a:pt x="33603" y="7422"/>
                    <a:pt x="51380" y="31"/>
                    <a:pt x="69930" y="0"/>
                  </a:cubicBezTo>
                  <a:lnTo>
                    <a:pt x="1754802" y="0"/>
                  </a:lnTo>
                  <a:cubicBezTo>
                    <a:pt x="1773358" y="19"/>
                    <a:pt x="1791153" y="7398"/>
                    <a:pt x="1804274" y="20519"/>
                  </a:cubicBezTo>
                  <a:cubicBezTo>
                    <a:pt x="1817395" y="33640"/>
                    <a:pt x="1824775" y="51435"/>
                    <a:pt x="1824793" y="69991"/>
                  </a:cubicBezTo>
                  <a:lnTo>
                    <a:pt x="1824793" y="116611"/>
                  </a:lnTo>
                  <a:cubicBezTo>
                    <a:pt x="1824793" y="117230"/>
                    <a:pt x="1824547" y="117825"/>
                    <a:pt x="1824112" y="118261"/>
                  </a:cubicBezTo>
                  <a:cubicBezTo>
                    <a:pt x="1823670" y="118696"/>
                    <a:pt x="1823082" y="118942"/>
                    <a:pt x="1822462" y="118942"/>
                  </a:cubicBezTo>
                  <a:close/>
                  <a:moveTo>
                    <a:pt x="4601" y="114464"/>
                  </a:moveTo>
                  <a:lnTo>
                    <a:pt x="1820315" y="114464"/>
                  </a:lnTo>
                  <a:lnTo>
                    <a:pt x="1820315" y="70114"/>
                  </a:lnTo>
                  <a:cubicBezTo>
                    <a:pt x="1820297" y="52778"/>
                    <a:pt x="1813402" y="36155"/>
                    <a:pt x="1801146" y="23893"/>
                  </a:cubicBezTo>
                  <a:cubicBezTo>
                    <a:pt x="1788883" y="11637"/>
                    <a:pt x="1772260" y="4742"/>
                    <a:pt x="1754925" y="4723"/>
                  </a:cubicBezTo>
                  <a:lnTo>
                    <a:pt x="69930" y="4723"/>
                  </a:lnTo>
                  <a:cubicBezTo>
                    <a:pt x="52601" y="4754"/>
                    <a:pt x="35996" y="11661"/>
                    <a:pt x="23752" y="23917"/>
                  </a:cubicBezTo>
                  <a:cubicBezTo>
                    <a:pt x="11502" y="36173"/>
                    <a:pt x="4619" y="52785"/>
                    <a:pt x="4601" y="70114"/>
                  </a:cubicBezTo>
                  <a:lnTo>
                    <a:pt x="4601" y="114464"/>
                  </a:lnTo>
                  <a:close/>
                </a:path>
              </a:pathLst>
            </a:custGeom>
            <a:solidFill>
              <a:srgbClr val="0E0E0E"/>
            </a:solidFill>
            <a:ln w="6134" cap="flat">
              <a:noFill/>
              <a:prstDash val="solid"/>
              <a:miter/>
            </a:ln>
          </p:spPr>
          <p:txBody>
            <a:bodyPr rtlCol="0" anchor="ctr"/>
            <a:lstStyle/>
            <a:p>
              <a:endParaRPr lang="en-AU"/>
            </a:p>
          </p:txBody>
        </p:sp>
        <p:sp>
          <p:nvSpPr>
            <p:cNvPr id="713" name="Freeform: Shape 712">
              <a:extLst>
                <a:ext uri="{FF2B5EF4-FFF2-40B4-BE49-F238E27FC236}">
                  <a16:creationId xmlns:a16="http://schemas.microsoft.com/office/drawing/2014/main" id="{D25CDE4D-46B0-4F5B-BEA1-6FFF68EE7116}"/>
                </a:ext>
              </a:extLst>
            </p:cNvPr>
            <p:cNvSpPr/>
            <p:nvPr/>
          </p:nvSpPr>
          <p:spPr>
            <a:xfrm>
              <a:off x="3971890" y="4452240"/>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05555"/>
            </a:solidFill>
            <a:ln w="6134" cap="flat">
              <a:noFill/>
              <a:prstDash val="solid"/>
              <a:miter/>
            </a:ln>
          </p:spPr>
          <p:txBody>
            <a:bodyPr rtlCol="0" anchor="ctr"/>
            <a:lstStyle/>
            <a:p>
              <a:endParaRPr lang="en-AU"/>
            </a:p>
          </p:txBody>
        </p:sp>
        <p:sp>
          <p:nvSpPr>
            <p:cNvPr id="714" name="Freeform: Shape 713">
              <a:extLst>
                <a:ext uri="{FF2B5EF4-FFF2-40B4-BE49-F238E27FC236}">
                  <a16:creationId xmlns:a16="http://schemas.microsoft.com/office/drawing/2014/main" id="{B2B694FD-94BB-4FC2-80D7-62B17D8F4DF5}"/>
                </a:ext>
              </a:extLst>
            </p:cNvPr>
            <p:cNvSpPr/>
            <p:nvPr/>
          </p:nvSpPr>
          <p:spPr>
            <a:xfrm>
              <a:off x="3969499" y="4449848"/>
              <a:ext cx="32878" cy="32879"/>
            </a:xfrm>
            <a:custGeom>
              <a:avLst/>
              <a:gdLst>
                <a:gd name="connsiteX0" fmla="*/ 16500 w 32878"/>
                <a:gd name="connsiteY0" fmla="*/ 32879 h 32879"/>
                <a:gd name="connsiteX1" fmla="*/ 7342 w 32878"/>
                <a:gd name="connsiteY1" fmla="*/ 30130 h 32879"/>
                <a:gd name="connsiteX2" fmla="*/ 1263 w 32878"/>
                <a:gd name="connsiteY2" fmla="*/ 22757 h 32879"/>
                <a:gd name="connsiteX3" fmla="*/ 312 w 32878"/>
                <a:gd name="connsiteY3" fmla="*/ 13250 h 32879"/>
                <a:gd name="connsiteX4" fmla="*/ 4815 w 32878"/>
                <a:gd name="connsiteY4" fmla="*/ 4815 h 32879"/>
                <a:gd name="connsiteX5" fmla="*/ 13249 w 32878"/>
                <a:gd name="connsiteY5" fmla="*/ 313 h 32879"/>
                <a:gd name="connsiteX6" fmla="*/ 22757 w 32878"/>
                <a:gd name="connsiteY6" fmla="*/ 1263 h 32879"/>
                <a:gd name="connsiteX7" fmla="*/ 30131 w 32878"/>
                <a:gd name="connsiteY7" fmla="*/ 7342 h 32879"/>
                <a:gd name="connsiteX8" fmla="*/ 32879 w 32878"/>
                <a:gd name="connsiteY8" fmla="*/ 16500 h 32879"/>
                <a:gd name="connsiteX9" fmla="*/ 28063 w 32878"/>
                <a:gd name="connsiteY9" fmla="*/ 28063 h 32879"/>
                <a:gd name="connsiteX10" fmla="*/ 16500 w 32878"/>
                <a:gd name="connsiteY10" fmla="*/ 32879 h 32879"/>
                <a:gd name="connsiteX11" fmla="*/ 16500 w 32878"/>
                <a:gd name="connsiteY11" fmla="*/ 4662 h 32879"/>
                <a:gd name="connsiteX12" fmla="*/ 9906 w 32878"/>
                <a:gd name="connsiteY12" fmla="*/ 6625 h 32879"/>
                <a:gd name="connsiteX13" fmla="*/ 5520 w 32878"/>
                <a:gd name="connsiteY13" fmla="*/ 11925 h 32879"/>
                <a:gd name="connsiteX14" fmla="*/ 4821 w 32878"/>
                <a:gd name="connsiteY14" fmla="*/ 18770 h 32879"/>
                <a:gd name="connsiteX15" fmla="*/ 8048 w 32878"/>
                <a:gd name="connsiteY15" fmla="*/ 24849 h 32879"/>
                <a:gd name="connsiteX16" fmla="*/ 14108 w 32878"/>
                <a:gd name="connsiteY16" fmla="*/ 28106 h 32879"/>
                <a:gd name="connsiteX17" fmla="*/ 20954 w 32878"/>
                <a:gd name="connsiteY17" fmla="*/ 27444 h 32879"/>
                <a:gd name="connsiteX18" fmla="*/ 26278 w 32878"/>
                <a:gd name="connsiteY18" fmla="*/ 23082 h 32879"/>
                <a:gd name="connsiteX19" fmla="*/ 28278 w 32878"/>
                <a:gd name="connsiteY19" fmla="*/ 16500 h 32879"/>
                <a:gd name="connsiteX20" fmla="*/ 24812 w 32878"/>
                <a:gd name="connsiteY20" fmla="*/ 8170 h 32879"/>
                <a:gd name="connsiteX21" fmla="*/ 16500 w 32878"/>
                <a:gd name="connsiteY21" fmla="*/ 4662 h 3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8" h="32879">
                  <a:moveTo>
                    <a:pt x="16500" y="32879"/>
                  </a:moveTo>
                  <a:cubicBezTo>
                    <a:pt x="13243" y="32891"/>
                    <a:pt x="10060" y="31934"/>
                    <a:pt x="7342" y="30130"/>
                  </a:cubicBezTo>
                  <a:cubicBezTo>
                    <a:pt x="4631" y="28333"/>
                    <a:pt x="2515" y="25763"/>
                    <a:pt x="1263" y="22757"/>
                  </a:cubicBezTo>
                  <a:cubicBezTo>
                    <a:pt x="12" y="19752"/>
                    <a:pt x="-319" y="16439"/>
                    <a:pt x="312" y="13250"/>
                  </a:cubicBezTo>
                  <a:cubicBezTo>
                    <a:pt x="944" y="10054"/>
                    <a:pt x="2515" y="7115"/>
                    <a:pt x="4815" y="4815"/>
                  </a:cubicBezTo>
                  <a:cubicBezTo>
                    <a:pt x="7115" y="2508"/>
                    <a:pt x="10053" y="944"/>
                    <a:pt x="13249" y="313"/>
                  </a:cubicBezTo>
                  <a:cubicBezTo>
                    <a:pt x="16439" y="-319"/>
                    <a:pt x="19752" y="12"/>
                    <a:pt x="22757" y="1263"/>
                  </a:cubicBezTo>
                  <a:cubicBezTo>
                    <a:pt x="25763" y="2515"/>
                    <a:pt x="28333" y="4631"/>
                    <a:pt x="30131" y="7342"/>
                  </a:cubicBezTo>
                  <a:cubicBezTo>
                    <a:pt x="31934" y="10054"/>
                    <a:pt x="32891" y="13243"/>
                    <a:pt x="32879" y="16500"/>
                  </a:cubicBezTo>
                  <a:cubicBezTo>
                    <a:pt x="32860" y="20837"/>
                    <a:pt x="31130" y="24996"/>
                    <a:pt x="28063" y="28063"/>
                  </a:cubicBezTo>
                  <a:cubicBezTo>
                    <a:pt x="24996" y="31130"/>
                    <a:pt x="20837" y="32860"/>
                    <a:pt x="16500" y="32879"/>
                  </a:cubicBezTo>
                  <a:close/>
                  <a:moveTo>
                    <a:pt x="16500" y="4662"/>
                  </a:moveTo>
                  <a:cubicBezTo>
                    <a:pt x="14157" y="4649"/>
                    <a:pt x="11863" y="5330"/>
                    <a:pt x="9906" y="6625"/>
                  </a:cubicBezTo>
                  <a:cubicBezTo>
                    <a:pt x="7949" y="7919"/>
                    <a:pt x="6422" y="9765"/>
                    <a:pt x="5520" y="11925"/>
                  </a:cubicBezTo>
                  <a:cubicBezTo>
                    <a:pt x="4612" y="14090"/>
                    <a:pt x="4367" y="16470"/>
                    <a:pt x="4821" y="18770"/>
                  </a:cubicBezTo>
                  <a:cubicBezTo>
                    <a:pt x="5269" y="21070"/>
                    <a:pt x="6391" y="23187"/>
                    <a:pt x="8048" y="24849"/>
                  </a:cubicBezTo>
                  <a:cubicBezTo>
                    <a:pt x="9698" y="26512"/>
                    <a:pt x="11808" y="27646"/>
                    <a:pt x="14108" y="28106"/>
                  </a:cubicBezTo>
                  <a:cubicBezTo>
                    <a:pt x="16402" y="28567"/>
                    <a:pt x="18788" y="28339"/>
                    <a:pt x="20954" y="27444"/>
                  </a:cubicBezTo>
                  <a:cubicBezTo>
                    <a:pt x="23119" y="26548"/>
                    <a:pt x="24972" y="25033"/>
                    <a:pt x="26278" y="23082"/>
                  </a:cubicBezTo>
                  <a:cubicBezTo>
                    <a:pt x="27579" y="21138"/>
                    <a:pt x="28278" y="18844"/>
                    <a:pt x="28278" y="16500"/>
                  </a:cubicBezTo>
                  <a:cubicBezTo>
                    <a:pt x="28260" y="13378"/>
                    <a:pt x="27021" y="10385"/>
                    <a:pt x="24812" y="8170"/>
                  </a:cubicBezTo>
                  <a:cubicBezTo>
                    <a:pt x="22610" y="5956"/>
                    <a:pt x="19623" y="4692"/>
                    <a:pt x="16500" y="4662"/>
                  </a:cubicBezTo>
                  <a:close/>
                </a:path>
              </a:pathLst>
            </a:custGeom>
            <a:solidFill>
              <a:srgbClr val="0E0E0E"/>
            </a:solidFill>
            <a:ln w="6134" cap="flat">
              <a:noFill/>
              <a:prstDash val="solid"/>
              <a:miter/>
            </a:ln>
          </p:spPr>
          <p:txBody>
            <a:bodyPr rtlCol="0" anchor="ctr"/>
            <a:lstStyle/>
            <a:p>
              <a:endParaRPr lang="en-AU"/>
            </a:p>
          </p:txBody>
        </p:sp>
        <p:sp>
          <p:nvSpPr>
            <p:cNvPr id="715" name="Freeform: Shape 714">
              <a:extLst>
                <a:ext uri="{FF2B5EF4-FFF2-40B4-BE49-F238E27FC236}">
                  <a16:creationId xmlns:a16="http://schemas.microsoft.com/office/drawing/2014/main" id="{CA04A184-61E9-46CA-9293-A83CED5E4EA5}"/>
                </a:ext>
              </a:extLst>
            </p:cNvPr>
            <p:cNvSpPr/>
            <p:nvPr/>
          </p:nvSpPr>
          <p:spPr>
            <a:xfrm>
              <a:off x="4024828" y="4452240"/>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EBB881"/>
            </a:solidFill>
            <a:ln w="6134" cap="flat">
              <a:noFill/>
              <a:prstDash val="solid"/>
              <a:miter/>
            </a:ln>
          </p:spPr>
          <p:txBody>
            <a:bodyPr rtlCol="0" anchor="ctr"/>
            <a:lstStyle/>
            <a:p>
              <a:endParaRPr lang="en-AU"/>
            </a:p>
          </p:txBody>
        </p:sp>
        <p:sp>
          <p:nvSpPr>
            <p:cNvPr id="716" name="Freeform: Shape 715">
              <a:extLst>
                <a:ext uri="{FF2B5EF4-FFF2-40B4-BE49-F238E27FC236}">
                  <a16:creationId xmlns:a16="http://schemas.microsoft.com/office/drawing/2014/main" id="{78ACCA57-CDC8-4772-9F08-666FF2A46833}"/>
                </a:ext>
              </a:extLst>
            </p:cNvPr>
            <p:cNvSpPr/>
            <p:nvPr/>
          </p:nvSpPr>
          <p:spPr>
            <a:xfrm>
              <a:off x="4022498" y="4449846"/>
              <a:ext cx="32879" cy="32880"/>
            </a:xfrm>
            <a:custGeom>
              <a:avLst/>
              <a:gdLst>
                <a:gd name="connsiteX0" fmla="*/ 16439 w 32879"/>
                <a:gd name="connsiteY0" fmla="*/ 32881 h 32880"/>
                <a:gd name="connsiteX1" fmla="*/ 7299 w 32879"/>
                <a:gd name="connsiteY1" fmla="*/ 30108 h 32880"/>
                <a:gd name="connsiteX2" fmla="*/ 1245 w 32879"/>
                <a:gd name="connsiteY2" fmla="*/ 22716 h 32880"/>
                <a:gd name="connsiteX3" fmla="*/ 319 w 32879"/>
                <a:gd name="connsiteY3" fmla="*/ 13208 h 32880"/>
                <a:gd name="connsiteX4" fmla="*/ 4840 w 32879"/>
                <a:gd name="connsiteY4" fmla="*/ 4792 h 32880"/>
                <a:gd name="connsiteX5" fmla="*/ 13268 w 32879"/>
                <a:gd name="connsiteY5" fmla="*/ 308 h 32880"/>
                <a:gd name="connsiteX6" fmla="*/ 22776 w 32879"/>
                <a:gd name="connsiteY6" fmla="*/ 1271 h 32880"/>
                <a:gd name="connsiteX7" fmla="*/ 30137 w 32879"/>
                <a:gd name="connsiteY7" fmla="*/ 7350 h 32880"/>
                <a:gd name="connsiteX8" fmla="*/ 32879 w 32879"/>
                <a:gd name="connsiteY8" fmla="*/ 16502 h 32880"/>
                <a:gd name="connsiteX9" fmla="*/ 28045 w 32879"/>
                <a:gd name="connsiteY9" fmla="*/ 28090 h 32880"/>
                <a:gd name="connsiteX10" fmla="*/ 16439 w 32879"/>
                <a:gd name="connsiteY10" fmla="*/ 32881 h 32880"/>
                <a:gd name="connsiteX11" fmla="*/ 16439 w 32879"/>
                <a:gd name="connsiteY11" fmla="*/ 4663 h 32880"/>
                <a:gd name="connsiteX12" fmla="*/ 9863 w 32879"/>
                <a:gd name="connsiteY12" fmla="*/ 6657 h 32880"/>
                <a:gd name="connsiteX13" fmla="*/ 5502 w 32879"/>
                <a:gd name="connsiteY13" fmla="*/ 11969 h 32880"/>
                <a:gd name="connsiteX14" fmla="*/ 4827 w 32879"/>
                <a:gd name="connsiteY14" fmla="*/ 18809 h 32880"/>
                <a:gd name="connsiteX15" fmla="*/ 8066 w 32879"/>
                <a:gd name="connsiteY15" fmla="*/ 24875 h 32880"/>
                <a:gd name="connsiteX16" fmla="*/ 14133 w 32879"/>
                <a:gd name="connsiteY16" fmla="*/ 28114 h 32880"/>
                <a:gd name="connsiteX17" fmla="*/ 20972 w 32879"/>
                <a:gd name="connsiteY17" fmla="*/ 27439 h 32880"/>
                <a:gd name="connsiteX18" fmla="*/ 26285 w 32879"/>
                <a:gd name="connsiteY18" fmla="*/ 23078 h 32880"/>
                <a:gd name="connsiteX19" fmla="*/ 28278 w 32879"/>
                <a:gd name="connsiteY19" fmla="*/ 16502 h 32880"/>
                <a:gd name="connsiteX20" fmla="*/ 24813 w 32879"/>
                <a:gd name="connsiteY20" fmla="*/ 8129 h 32880"/>
                <a:gd name="connsiteX21" fmla="*/ 16439 w 32879"/>
                <a:gd name="connsiteY21"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79" h="32880">
                  <a:moveTo>
                    <a:pt x="16439" y="32881"/>
                  </a:moveTo>
                  <a:cubicBezTo>
                    <a:pt x="13188" y="32881"/>
                    <a:pt x="10005" y="31911"/>
                    <a:pt x="7299" y="30108"/>
                  </a:cubicBezTo>
                  <a:cubicBezTo>
                    <a:pt x="4594" y="28298"/>
                    <a:pt x="2490" y="25728"/>
                    <a:pt x="1245" y="22716"/>
                  </a:cubicBezTo>
                  <a:cubicBezTo>
                    <a:pt x="6" y="19710"/>
                    <a:pt x="-319" y="16404"/>
                    <a:pt x="319" y="13208"/>
                  </a:cubicBezTo>
                  <a:cubicBezTo>
                    <a:pt x="963" y="10018"/>
                    <a:pt x="2533" y="7092"/>
                    <a:pt x="4840" y="4792"/>
                  </a:cubicBezTo>
                  <a:cubicBezTo>
                    <a:pt x="7140" y="2498"/>
                    <a:pt x="10078" y="934"/>
                    <a:pt x="13268" y="308"/>
                  </a:cubicBezTo>
                  <a:cubicBezTo>
                    <a:pt x="16464" y="-318"/>
                    <a:pt x="19770" y="14"/>
                    <a:pt x="22776" y="1271"/>
                  </a:cubicBezTo>
                  <a:cubicBezTo>
                    <a:pt x="25776" y="2522"/>
                    <a:pt x="28340" y="4639"/>
                    <a:pt x="30137" y="7350"/>
                  </a:cubicBezTo>
                  <a:cubicBezTo>
                    <a:pt x="31940" y="10061"/>
                    <a:pt x="32891" y="13245"/>
                    <a:pt x="32879" y="16502"/>
                  </a:cubicBezTo>
                  <a:cubicBezTo>
                    <a:pt x="32861" y="20851"/>
                    <a:pt x="31125" y="25016"/>
                    <a:pt x="28045" y="28090"/>
                  </a:cubicBezTo>
                  <a:cubicBezTo>
                    <a:pt x="24960" y="31157"/>
                    <a:pt x="20788" y="32881"/>
                    <a:pt x="16439" y="32881"/>
                  </a:cubicBezTo>
                  <a:close/>
                  <a:moveTo>
                    <a:pt x="16439" y="4663"/>
                  </a:moveTo>
                  <a:cubicBezTo>
                    <a:pt x="14096" y="4663"/>
                    <a:pt x="11808" y="5357"/>
                    <a:pt x="9863" y="6657"/>
                  </a:cubicBezTo>
                  <a:cubicBezTo>
                    <a:pt x="7913" y="7957"/>
                    <a:pt x="6398" y="9810"/>
                    <a:pt x="5502" y="11969"/>
                  </a:cubicBezTo>
                  <a:cubicBezTo>
                    <a:pt x="4607" y="14134"/>
                    <a:pt x="4373" y="16514"/>
                    <a:pt x="4827" y="18809"/>
                  </a:cubicBezTo>
                  <a:cubicBezTo>
                    <a:pt x="5287" y="21109"/>
                    <a:pt x="6410" y="23219"/>
                    <a:pt x="8066" y="24875"/>
                  </a:cubicBezTo>
                  <a:cubicBezTo>
                    <a:pt x="9722" y="26532"/>
                    <a:pt x="11833" y="27654"/>
                    <a:pt x="14133" y="28114"/>
                  </a:cubicBezTo>
                  <a:cubicBezTo>
                    <a:pt x="16427" y="28568"/>
                    <a:pt x="18807" y="28335"/>
                    <a:pt x="20972" y="27439"/>
                  </a:cubicBezTo>
                  <a:cubicBezTo>
                    <a:pt x="23132" y="26544"/>
                    <a:pt x="24984" y="25029"/>
                    <a:pt x="26285" y="23078"/>
                  </a:cubicBezTo>
                  <a:cubicBezTo>
                    <a:pt x="27585" y="21133"/>
                    <a:pt x="28278" y="18845"/>
                    <a:pt x="28278" y="16502"/>
                  </a:cubicBezTo>
                  <a:cubicBezTo>
                    <a:pt x="28278" y="13362"/>
                    <a:pt x="27033" y="10350"/>
                    <a:pt x="24813" y="8129"/>
                  </a:cubicBezTo>
                  <a:cubicBezTo>
                    <a:pt x="22592" y="5908"/>
                    <a:pt x="19580" y="4663"/>
                    <a:pt x="16439" y="4663"/>
                  </a:cubicBezTo>
                  <a:close/>
                </a:path>
              </a:pathLst>
            </a:custGeom>
            <a:solidFill>
              <a:srgbClr val="0E0E0E"/>
            </a:solidFill>
            <a:ln w="6134" cap="flat">
              <a:noFill/>
              <a:prstDash val="solid"/>
              <a:miter/>
            </a:ln>
          </p:spPr>
          <p:txBody>
            <a:bodyPr rtlCol="0" anchor="ctr"/>
            <a:lstStyle/>
            <a:p>
              <a:endParaRPr lang="en-AU"/>
            </a:p>
          </p:txBody>
        </p:sp>
        <p:sp>
          <p:nvSpPr>
            <p:cNvPr id="717" name="Freeform: Shape 716">
              <a:extLst>
                <a:ext uri="{FF2B5EF4-FFF2-40B4-BE49-F238E27FC236}">
                  <a16:creationId xmlns:a16="http://schemas.microsoft.com/office/drawing/2014/main" id="{A4DA11C7-F79F-4818-A99A-CDF148D9635A}"/>
                </a:ext>
              </a:extLst>
            </p:cNvPr>
            <p:cNvSpPr/>
            <p:nvPr/>
          </p:nvSpPr>
          <p:spPr>
            <a:xfrm>
              <a:off x="4077827" y="4452240"/>
              <a:ext cx="28217" cy="28217"/>
            </a:xfrm>
            <a:custGeom>
              <a:avLst/>
              <a:gdLst>
                <a:gd name="connsiteX0" fmla="*/ 14109 w 28217"/>
                <a:gd name="connsiteY0" fmla="*/ 28217 h 28217"/>
                <a:gd name="connsiteX1" fmla="*/ 28217 w 28217"/>
                <a:gd name="connsiteY1" fmla="*/ 14109 h 28217"/>
                <a:gd name="connsiteX2" fmla="*/ 14109 w 28217"/>
                <a:gd name="connsiteY2" fmla="*/ 0 h 28217"/>
                <a:gd name="connsiteX3" fmla="*/ 0 w 28217"/>
                <a:gd name="connsiteY3" fmla="*/ 14109 h 28217"/>
                <a:gd name="connsiteX4" fmla="*/ 14109 w 28217"/>
                <a:gd name="connsiteY4" fmla="*/ 28217 h 2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7" h="28217">
                  <a:moveTo>
                    <a:pt x="14109" y="28217"/>
                  </a:moveTo>
                  <a:cubicBezTo>
                    <a:pt x="21899" y="28217"/>
                    <a:pt x="28217" y="21899"/>
                    <a:pt x="28217" y="14109"/>
                  </a:cubicBezTo>
                  <a:cubicBezTo>
                    <a:pt x="28217" y="6318"/>
                    <a:pt x="21899" y="0"/>
                    <a:pt x="14109" y="0"/>
                  </a:cubicBezTo>
                  <a:cubicBezTo>
                    <a:pt x="6318" y="0"/>
                    <a:pt x="0" y="6318"/>
                    <a:pt x="0" y="14109"/>
                  </a:cubicBezTo>
                  <a:cubicBezTo>
                    <a:pt x="0" y="21899"/>
                    <a:pt x="6318" y="28217"/>
                    <a:pt x="14109" y="28217"/>
                  </a:cubicBezTo>
                  <a:close/>
                </a:path>
              </a:pathLst>
            </a:custGeom>
            <a:solidFill>
              <a:srgbClr val="3C8563"/>
            </a:solidFill>
            <a:ln w="6134" cap="flat">
              <a:noFill/>
              <a:prstDash val="solid"/>
              <a:miter/>
            </a:ln>
          </p:spPr>
          <p:txBody>
            <a:bodyPr rtlCol="0" anchor="ctr"/>
            <a:lstStyle/>
            <a:p>
              <a:endParaRPr lang="en-AU"/>
            </a:p>
          </p:txBody>
        </p:sp>
        <p:sp>
          <p:nvSpPr>
            <p:cNvPr id="718" name="Freeform: Shape 717">
              <a:extLst>
                <a:ext uri="{FF2B5EF4-FFF2-40B4-BE49-F238E27FC236}">
                  <a16:creationId xmlns:a16="http://schemas.microsoft.com/office/drawing/2014/main" id="{604A2ECC-E832-4540-A803-A3A30AEA61A1}"/>
                </a:ext>
              </a:extLst>
            </p:cNvPr>
            <p:cNvSpPr/>
            <p:nvPr/>
          </p:nvSpPr>
          <p:spPr>
            <a:xfrm>
              <a:off x="4075439" y="4449847"/>
              <a:ext cx="32875" cy="32880"/>
            </a:xfrm>
            <a:custGeom>
              <a:avLst/>
              <a:gdLst>
                <a:gd name="connsiteX0" fmla="*/ 16497 w 32875"/>
                <a:gd name="connsiteY0" fmla="*/ 32880 h 32880"/>
                <a:gd name="connsiteX1" fmla="*/ 7369 w 32875"/>
                <a:gd name="connsiteY1" fmla="*/ 30150 h 32880"/>
                <a:gd name="connsiteX2" fmla="*/ 1284 w 32875"/>
                <a:gd name="connsiteY2" fmla="*/ 22813 h 32880"/>
                <a:gd name="connsiteX3" fmla="*/ 296 w 32875"/>
                <a:gd name="connsiteY3" fmla="*/ 13336 h 32880"/>
                <a:gd name="connsiteX4" fmla="*/ 4725 w 32875"/>
                <a:gd name="connsiteY4" fmla="*/ 4902 h 32880"/>
                <a:gd name="connsiteX5" fmla="*/ 13098 w 32875"/>
                <a:gd name="connsiteY5" fmla="*/ 344 h 32880"/>
                <a:gd name="connsiteX6" fmla="*/ 22588 w 32875"/>
                <a:gd name="connsiteY6" fmla="*/ 1191 h 32880"/>
                <a:gd name="connsiteX7" fmla="*/ 30010 w 32875"/>
                <a:gd name="connsiteY7" fmla="*/ 7165 h 32880"/>
                <a:gd name="connsiteX8" fmla="*/ 32875 w 32875"/>
                <a:gd name="connsiteY8" fmla="*/ 16256 h 32880"/>
                <a:gd name="connsiteX9" fmla="*/ 31685 w 32875"/>
                <a:gd name="connsiteY9" fmla="*/ 22587 h 32880"/>
                <a:gd name="connsiteX10" fmla="*/ 28152 w 32875"/>
                <a:gd name="connsiteY10" fmla="*/ 27979 h 32880"/>
                <a:gd name="connsiteX11" fmla="*/ 22815 w 32875"/>
                <a:gd name="connsiteY11" fmla="*/ 31592 h 32880"/>
                <a:gd name="connsiteX12" fmla="*/ 16497 w 32875"/>
                <a:gd name="connsiteY12" fmla="*/ 32880 h 32880"/>
                <a:gd name="connsiteX13" fmla="*/ 16497 w 32875"/>
                <a:gd name="connsiteY13" fmla="*/ 4663 h 32880"/>
                <a:gd name="connsiteX14" fmla="*/ 9902 w 32875"/>
                <a:gd name="connsiteY14" fmla="*/ 6626 h 32880"/>
                <a:gd name="connsiteX15" fmla="*/ 5517 w 32875"/>
                <a:gd name="connsiteY15" fmla="*/ 11926 h 32880"/>
                <a:gd name="connsiteX16" fmla="*/ 4817 w 32875"/>
                <a:gd name="connsiteY16" fmla="*/ 18771 h 32880"/>
                <a:gd name="connsiteX17" fmla="*/ 8044 w 32875"/>
                <a:gd name="connsiteY17" fmla="*/ 24850 h 32880"/>
                <a:gd name="connsiteX18" fmla="*/ 14104 w 32875"/>
                <a:gd name="connsiteY18" fmla="*/ 28107 h 32880"/>
                <a:gd name="connsiteX19" fmla="*/ 20956 w 32875"/>
                <a:gd name="connsiteY19" fmla="*/ 27445 h 32880"/>
                <a:gd name="connsiteX20" fmla="*/ 26275 w 32875"/>
                <a:gd name="connsiteY20" fmla="*/ 23083 h 32880"/>
                <a:gd name="connsiteX21" fmla="*/ 28274 w 32875"/>
                <a:gd name="connsiteY21" fmla="*/ 16501 h 32880"/>
                <a:gd name="connsiteX22" fmla="*/ 24833 w 32875"/>
                <a:gd name="connsiteY22" fmla="*/ 8153 h 32880"/>
                <a:gd name="connsiteX23" fmla="*/ 16497 w 32875"/>
                <a:gd name="connsiteY23" fmla="*/ 4663 h 32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75" h="32880">
                  <a:moveTo>
                    <a:pt x="16497" y="32880"/>
                  </a:moveTo>
                  <a:cubicBezTo>
                    <a:pt x="13252" y="32892"/>
                    <a:pt x="10074" y="31941"/>
                    <a:pt x="7369" y="30150"/>
                  </a:cubicBezTo>
                  <a:cubicBezTo>
                    <a:pt x="4658" y="28359"/>
                    <a:pt x="2541" y="25807"/>
                    <a:pt x="1284" y="22813"/>
                  </a:cubicBezTo>
                  <a:cubicBezTo>
                    <a:pt x="26" y="19820"/>
                    <a:pt x="-317" y="16526"/>
                    <a:pt x="296" y="13336"/>
                  </a:cubicBezTo>
                  <a:cubicBezTo>
                    <a:pt x="904" y="10146"/>
                    <a:pt x="2449" y="7214"/>
                    <a:pt x="4725" y="4902"/>
                  </a:cubicBezTo>
                  <a:cubicBezTo>
                    <a:pt x="7007" y="2589"/>
                    <a:pt x="9915" y="1001"/>
                    <a:pt x="13098" y="344"/>
                  </a:cubicBezTo>
                  <a:cubicBezTo>
                    <a:pt x="16276" y="-318"/>
                    <a:pt x="19576" y="-18"/>
                    <a:pt x="22588" y="1191"/>
                  </a:cubicBezTo>
                  <a:cubicBezTo>
                    <a:pt x="25600" y="2405"/>
                    <a:pt x="28182" y="4485"/>
                    <a:pt x="30010" y="7165"/>
                  </a:cubicBezTo>
                  <a:cubicBezTo>
                    <a:pt x="31844" y="9846"/>
                    <a:pt x="32838" y="13011"/>
                    <a:pt x="32875" y="16256"/>
                  </a:cubicBezTo>
                  <a:cubicBezTo>
                    <a:pt x="32899" y="18428"/>
                    <a:pt x="32495" y="20575"/>
                    <a:pt x="31685" y="22587"/>
                  </a:cubicBezTo>
                  <a:cubicBezTo>
                    <a:pt x="30875" y="24599"/>
                    <a:pt x="29673" y="26433"/>
                    <a:pt x="28152" y="27979"/>
                  </a:cubicBezTo>
                  <a:cubicBezTo>
                    <a:pt x="26624" y="29524"/>
                    <a:pt x="24815" y="30751"/>
                    <a:pt x="22815" y="31592"/>
                  </a:cubicBezTo>
                  <a:cubicBezTo>
                    <a:pt x="20815" y="32432"/>
                    <a:pt x="18668" y="32874"/>
                    <a:pt x="16497" y="32880"/>
                  </a:cubicBezTo>
                  <a:close/>
                  <a:moveTo>
                    <a:pt x="16497" y="4663"/>
                  </a:moveTo>
                  <a:cubicBezTo>
                    <a:pt x="14153" y="4650"/>
                    <a:pt x="11859" y="5331"/>
                    <a:pt x="9902" y="6626"/>
                  </a:cubicBezTo>
                  <a:cubicBezTo>
                    <a:pt x="7952" y="7920"/>
                    <a:pt x="6424" y="9766"/>
                    <a:pt x="5517" y="11926"/>
                  </a:cubicBezTo>
                  <a:cubicBezTo>
                    <a:pt x="4609" y="14091"/>
                    <a:pt x="4369" y="16471"/>
                    <a:pt x="4817" y="18771"/>
                  </a:cubicBezTo>
                  <a:cubicBezTo>
                    <a:pt x="5271" y="21071"/>
                    <a:pt x="6394" y="23188"/>
                    <a:pt x="8044" y="24850"/>
                  </a:cubicBezTo>
                  <a:cubicBezTo>
                    <a:pt x="9700" y="26513"/>
                    <a:pt x="11804" y="27647"/>
                    <a:pt x="14104" y="28107"/>
                  </a:cubicBezTo>
                  <a:cubicBezTo>
                    <a:pt x="16405" y="28568"/>
                    <a:pt x="18785" y="28340"/>
                    <a:pt x="20956" y="27445"/>
                  </a:cubicBezTo>
                  <a:cubicBezTo>
                    <a:pt x="23122" y="26549"/>
                    <a:pt x="24974" y="25034"/>
                    <a:pt x="26275" y="23083"/>
                  </a:cubicBezTo>
                  <a:cubicBezTo>
                    <a:pt x="27581" y="21139"/>
                    <a:pt x="28274" y="18845"/>
                    <a:pt x="28274" y="16501"/>
                  </a:cubicBezTo>
                  <a:cubicBezTo>
                    <a:pt x="28274" y="13373"/>
                    <a:pt x="27035" y="10367"/>
                    <a:pt x="24833" y="8153"/>
                  </a:cubicBezTo>
                  <a:cubicBezTo>
                    <a:pt x="22625" y="5932"/>
                    <a:pt x="19625" y="4681"/>
                    <a:pt x="16497" y="4663"/>
                  </a:cubicBezTo>
                  <a:close/>
                </a:path>
              </a:pathLst>
            </a:custGeom>
            <a:solidFill>
              <a:srgbClr val="0E0E0E"/>
            </a:solidFill>
            <a:ln w="6134" cap="flat">
              <a:noFill/>
              <a:prstDash val="solid"/>
              <a:miter/>
            </a:ln>
          </p:spPr>
          <p:txBody>
            <a:bodyPr rtlCol="0" anchor="ctr"/>
            <a:lstStyle/>
            <a:p>
              <a:endParaRPr lang="en-AU"/>
            </a:p>
          </p:txBody>
        </p:sp>
        <p:sp>
          <p:nvSpPr>
            <p:cNvPr id="719" name="Freeform: Shape 718">
              <a:extLst>
                <a:ext uri="{FF2B5EF4-FFF2-40B4-BE49-F238E27FC236}">
                  <a16:creationId xmlns:a16="http://schemas.microsoft.com/office/drawing/2014/main" id="{7F78DCAE-6D47-4947-AEED-56DCFBDBF065}"/>
                </a:ext>
              </a:extLst>
            </p:cNvPr>
            <p:cNvSpPr/>
            <p:nvPr/>
          </p:nvSpPr>
          <p:spPr>
            <a:xfrm>
              <a:off x="6967573" y="946931"/>
              <a:ext cx="929633" cy="1055628"/>
            </a:xfrm>
            <a:custGeom>
              <a:avLst/>
              <a:gdLst>
                <a:gd name="connsiteX0" fmla="*/ 929633 w 929633"/>
                <a:gd name="connsiteY0" fmla="*/ 0 h 1055628"/>
                <a:gd name="connsiteX1" fmla="*/ 0 w 929633"/>
                <a:gd name="connsiteY1" fmla="*/ 0 h 1055628"/>
                <a:gd name="connsiteX2" fmla="*/ 0 w 929633"/>
                <a:gd name="connsiteY2" fmla="*/ 1055629 h 1055628"/>
                <a:gd name="connsiteX3" fmla="*/ 929633 w 929633"/>
                <a:gd name="connsiteY3" fmla="*/ 1055629 h 1055628"/>
                <a:gd name="connsiteX4" fmla="*/ 929633 w 929633"/>
                <a:gd name="connsiteY4" fmla="*/ 0 h 105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633" h="1055628">
                  <a:moveTo>
                    <a:pt x="929633" y="0"/>
                  </a:moveTo>
                  <a:lnTo>
                    <a:pt x="0" y="0"/>
                  </a:lnTo>
                  <a:lnTo>
                    <a:pt x="0" y="1055629"/>
                  </a:lnTo>
                  <a:lnTo>
                    <a:pt x="929633" y="1055629"/>
                  </a:lnTo>
                  <a:lnTo>
                    <a:pt x="929633" y="0"/>
                  </a:lnTo>
                  <a:close/>
                </a:path>
              </a:pathLst>
            </a:custGeom>
            <a:solidFill>
              <a:srgbClr val="AB795E"/>
            </a:solidFill>
            <a:ln w="6134" cap="flat">
              <a:noFill/>
              <a:prstDash val="solid"/>
              <a:miter/>
            </a:ln>
          </p:spPr>
          <p:txBody>
            <a:bodyPr rtlCol="0" anchor="ctr"/>
            <a:lstStyle/>
            <a:p>
              <a:endParaRPr lang="en-AU"/>
            </a:p>
          </p:txBody>
        </p:sp>
        <p:sp>
          <p:nvSpPr>
            <p:cNvPr id="720" name="Freeform: Shape 719">
              <a:extLst>
                <a:ext uri="{FF2B5EF4-FFF2-40B4-BE49-F238E27FC236}">
                  <a16:creationId xmlns:a16="http://schemas.microsoft.com/office/drawing/2014/main" id="{97367621-D94D-4AB6-BA08-658A1F3D6F4F}"/>
                </a:ext>
              </a:extLst>
            </p:cNvPr>
            <p:cNvSpPr/>
            <p:nvPr/>
          </p:nvSpPr>
          <p:spPr>
            <a:xfrm>
              <a:off x="6965303" y="944661"/>
              <a:ext cx="934233" cy="1060168"/>
            </a:xfrm>
            <a:custGeom>
              <a:avLst/>
              <a:gdLst>
                <a:gd name="connsiteX0" fmla="*/ 931964 w 934233"/>
                <a:gd name="connsiteY0" fmla="*/ 1060168 h 1060168"/>
                <a:gd name="connsiteX1" fmla="*/ 2270 w 934233"/>
                <a:gd name="connsiteY1" fmla="*/ 1060168 h 1060168"/>
                <a:gd name="connsiteX2" fmla="*/ 662 w 934233"/>
                <a:gd name="connsiteY2" fmla="*/ 1059506 h 1060168"/>
                <a:gd name="connsiteX3" fmla="*/ 0 w 934233"/>
                <a:gd name="connsiteY3" fmla="*/ 1057899 h 1060168"/>
                <a:gd name="connsiteX4" fmla="*/ 0 w 934233"/>
                <a:gd name="connsiteY4" fmla="*/ 2270 h 1060168"/>
                <a:gd name="connsiteX5" fmla="*/ 681 w 934233"/>
                <a:gd name="connsiteY5" fmla="*/ 681 h 1060168"/>
                <a:gd name="connsiteX6" fmla="*/ 2270 w 934233"/>
                <a:gd name="connsiteY6" fmla="*/ 0 h 1060168"/>
                <a:gd name="connsiteX7" fmla="*/ 931964 w 934233"/>
                <a:gd name="connsiteY7" fmla="*/ 0 h 1060168"/>
                <a:gd name="connsiteX8" fmla="*/ 933553 w 934233"/>
                <a:gd name="connsiteY8" fmla="*/ 681 h 1060168"/>
                <a:gd name="connsiteX9" fmla="*/ 934234 w 934233"/>
                <a:gd name="connsiteY9" fmla="*/ 2270 h 1060168"/>
                <a:gd name="connsiteX10" fmla="*/ 934234 w 934233"/>
                <a:gd name="connsiteY10" fmla="*/ 1057899 h 1060168"/>
                <a:gd name="connsiteX11" fmla="*/ 933565 w 934233"/>
                <a:gd name="connsiteY11" fmla="*/ 1059506 h 1060168"/>
                <a:gd name="connsiteX12" fmla="*/ 931964 w 934233"/>
                <a:gd name="connsiteY12" fmla="*/ 1060168 h 1060168"/>
                <a:gd name="connsiteX13" fmla="*/ 4601 w 934233"/>
                <a:gd name="connsiteY13" fmla="*/ 1055506 h 1060168"/>
                <a:gd name="connsiteX14" fmla="*/ 929633 w 934233"/>
                <a:gd name="connsiteY14" fmla="*/ 1055506 h 1060168"/>
                <a:gd name="connsiteX15" fmla="*/ 929633 w 934233"/>
                <a:gd name="connsiteY15" fmla="*/ 4601 h 1060168"/>
                <a:gd name="connsiteX16" fmla="*/ 4601 w 934233"/>
                <a:gd name="connsiteY16" fmla="*/ 4601 h 1060168"/>
                <a:gd name="connsiteX17" fmla="*/ 4601 w 934233"/>
                <a:gd name="connsiteY17" fmla="*/ 1055506 h 1060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4233" h="1060168">
                  <a:moveTo>
                    <a:pt x="931964" y="1060168"/>
                  </a:moveTo>
                  <a:lnTo>
                    <a:pt x="2270" y="1060168"/>
                  </a:lnTo>
                  <a:cubicBezTo>
                    <a:pt x="1668" y="1060168"/>
                    <a:pt x="1092" y="1059929"/>
                    <a:pt x="662" y="1059506"/>
                  </a:cubicBezTo>
                  <a:cubicBezTo>
                    <a:pt x="239" y="1059077"/>
                    <a:pt x="0" y="1058500"/>
                    <a:pt x="0" y="1057899"/>
                  </a:cubicBezTo>
                  <a:lnTo>
                    <a:pt x="0" y="2270"/>
                  </a:lnTo>
                  <a:cubicBezTo>
                    <a:pt x="12" y="1675"/>
                    <a:pt x="258" y="1104"/>
                    <a:pt x="681" y="681"/>
                  </a:cubicBezTo>
                  <a:cubicBezTo>
                    <a:pt x="1104" y="258"/>
                    <a:pt x="1674" y="18"/>
                    <a:pt x="2270" y="0"/>
                  </a:cubicBezTo>
                  <a:lnTo>
                    <a:pt x="931964" y="0"/>
                  </a:lnTo>
                  <a:cubicBezTo>
                    <a:pt x="932559" y="18"/>
                    <a:pt x="933130" y="258"/>
                    <a:pt x="933553" y="681"/>
                  </a:cubicBezTo>
                  <a:cubicBezTo>
                    <a:pt x="933976" y="1104"/>
                    <a:pt x="934215" y="1675"/>
                    <a:pt x="934234" y="2270"/>
                  </a:cubicBezTo>
                  <a:lnTo>
                    <a:pt x="934234" y="1057899"/>
                  </a:lnTo>
                  <a:cubicBezTo>
                    <a:pt x="934234" y="1058500"/>
                    <a:pt x="933995" y="1059077"/>
                    <a:pt x="933565" y="1059506"/>
                  </a:cubicBezTo>
                  <a:cubicBezTo>
                    <a:pt x="933142" y="1059929"/>
                    <a:pt x="932565" y="1060168"/>
                    <a:pt x="931964" y="1060168"/>
                  </a:cubicBezTo>
                  <a:close/>
                  <a:moveTo>
                    <a:pt x="4601" y="1055506"/>
                  </a:moveTo>
                  <a:lnTo>
                    <a:pt x="929633" y="1055506"/>
                  </a:lnTo>
                  <a:lnTo>
                    <a:pt x="929633" y="4601"/>
                  </a:lnTo>
                  <a:lnTo>
                    <a:pt x="4601" y="4601"/>
                  </a:lnTo>
                  <a:lnTo>
                    <a:pt x="4601" y="1055506"/>
                  </a:lnTo>
                  <a:close/>
                </a:path>
              </a:pathLst>
            </a:custGeom>
            <a:solidFill>
              <a:srgbClr val="0E0E0E"/>
            </a:solidFill>
            <a:ln w="6134" cap="flat">
              <a:noFill/>
              <a:prstDash val="solid"/>
              <a:miter/>
            </a:ln>
          </p:spPr>
          <p:txBody>
            <a:bodyPr rtlCol="0" anchor="ctr"/>
            <a:lstStyle/>
            <a:p>
              <a:endParaRPr lang="en-AU"/>
            </a:p>
          </p:txBody>
        </p:sp>
        <p:sp>
          <p:nvSpPr>
            <p:cNvPr id="721" name="Freeform: Shape 720">
              <a:extLst>
                <a:ext uri="{FF2B5EF4-FFF2-40B4-BE49-F238E27FC236}">
                  <a16:creationId xmlns:a16="http://schemas.microsoft.com/office/drawing/2014/main" id="{BC33843C-48F3-46A7-A012-77CFB0247CD7}"/>
                </a:ext>
              </a:extLst>
            </p:cNvPr>
            <p:cNvSpPr/>
            <p:nvPr/>
          </p:nvSpPr>
          <p:spPr>
            <a:xfrm>
              <a:off x="7032472" y="1011831"/>
              <a:ext cx="799957" cy="925891"/>
            </a:xfrm>
            <a:custGeom>
              <a:avLst/>
              <a:gdLst>
                <a:gd name="connsiteX0" fmla="*/ 799957 w 799957"/>
                <a:gd name="connsiteY0" fmla="*/ 925891 h 925891"/>
                <a:gd name="connsiteX1" fmla="*/ 799957 w 799957"/>
                <a:gd name="connsiteY1" fmla="*/ 0 h 925891"/>
                <a:gd name="connsiteX2" fmla="*/ 0 w 799957"/>
                <a:gd name="connsiteY2" fmla="*/ 0 h 925891"/>
                <a:gd name="connsiteX3" fmla="*/ 0 w 799957"/>
                <a:gd name="connsiteY3" fmla="*/ 925891 h 925891"/>
                <a:gd name="connsiteX4" fmla="*/ 799957 w 799957"/>
                <a:gd name="connsiteY4" fmla="*/ 925891 h 925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957" h="925891">
                  <a:moveTo>
                    <a:pt x="799957" y="925891"/>
                  </a:moveTo>
                  <a:lnTo>
                    <a:pt x="799957" y="0"/>
                  </a:lnTo>
                  <a:lnTo>
                    <a:pt x="0" y="0"/>
                  </a:lnTo>
                  <a:lnTo>
                    <a:pt x="0" y="925891"/>
                  </a:lnTo>
                  <a:lnTo>
                    <a:pt x="799957" y="925891"/>
                  </a:lnTo>
                  <a:close/>
                </a:path>
              </a:pathLst>
            </a:custGeom>
            <a:solidFill>
              <a:srgbClr val="6DADDA"/>
            </a:solidFill>
            <a:ln w="6134" cap="flat">
              <a:noFill/>
              <a:prstDash val="solid"/>
              <a:miter/>
            </a:ln>
          </p:spPr>
          <p:txBody>
            <a:bodyPr rtlCol="0" anchor="ctr"/>
            <a:lstStyle/>
            <a:p>
              <a:endParaRPr lang="en-AU"/>
            </a:p>
          </p:txBody>
        </p:sp>
        <p:sp>
          <p:nvSpPr>
            <p:cNvPr id="722" name="Freeform: Shape 721">
              <a:extLst>
                <a:ext uri="{FF2B5EF4-FFF2-40B4-BE49-F238E27FC236}">
                  <a16:creationId xmlns:a16="http://schemas.microsoft.com/office/drawing/2014/main" id="{E812DDAF-C8B9-48BC-BA75-857FAE4BA7C6}"/>
                </a:ext>
              </a:extLst>
            </p:cNvPr>
            <p:cNvSpPr/>
            <p:nvPr/>
          </p:nvSpPr>
          <p:spPr>
            <a:xfrm>
              <a:off x="7030141" y="1009500"/>
              <a:ext cx="804557" cy="930493"/>
            </a:xfrm>
            <a:custGeom>
              <a:avLst/>
              <a:gdLst>
                <a:gd name="connsiteX0" fmla="*/ 802227 w 804557"/>
                <a:gd name="connsiteY0" fmla="*/ 930492 h 930493"/>
                <a:gd name="connsiteX1" fmla="*/ 2270 w 804557"/>
                <a:gd name="connsiteY1" fmla="*/ 930492 h 930493"/>
                <a:gd name="connsiteX2" fmla="*/ 669 w 804557"/>
                <a:gd name="connsiteY2" fmla="*/ 929823 h 930493"/>
                <a:gd name="connsiteX3" fmla="*/ 0 w 804557"/>
                <a:gd name="connsiteY3" fmla="*/ 928222 h 930493"/>
                <a:gd name="connsiteX4" fmla="*/ 0 w 804557"/>
                <a:gd name="connsiteY4" fmla="*/ 2270 h 930493"/>
                <a:gd name="connsiteX5" fmla="*/ 681 w 804557"/>
                <a:gd name="connsiteY5" fmla="*/ 681 h 930493"/>
                <a:gd name="connsiteX6" fmla="*/ 2270 w 804557"/>
                <a:gd name="connsiteY6" fmla="*/ 0 h 930493"/>
                <a:gd name="connsiteX7" fmla="*/ 802227 w 804557"/>
                <a:gd name="connsiteY7" fmla="*/ 0 h 930493"/>
                <a:gd name="connsiteX8" fmla="*/ 803852 w 804557"/>
                <a:gd name="connsiteY8" fmla="*/ 662 h 930493"/>
                <a:gd name="connsiteX9" fmla="*/ 804558 w 804557"/>
                <a:gd name="connsiteY9" fmla="*/ 2270 h 930493"/>
                <a:gd name="connsiteX10" fmla="*/ 804558 w 804557"/>
                <a:gd name="connsiteY10" fmla="*/ 928529 h 930493"/>
                <a:gd name="connsiteX11" fmla="*/ 803773 w 804557"/>
                <a:gd name="connsiteY11" fmla="*/ 929958 h 930493"/>
                <a:gd name="connsiteX12" fmla="*/ 802227 w 804557"/>
                <a:gd name="connsiteY12" fmla="*/ 930492 h 930493"/>
                <a:gd name="connsiteX13" fmla="*/ 4785 w 804557"/>
                <a:gd name="connsiteY13" fmla="*/ 925891 h 930493"/>
                <a:gd name="connsiteX14" fmla="*/ 799957 w 804557"/>
                <a:gd name="connsiteY14" fmla="*/ 925891 h 930493"/>
                <a:gd name="connsiteX15" fmla="*/ 799957 w 804557"/>
                <a:gd name="connsiteY15" fmla="*/ 4601 h 930493"/>
                <a:gd name="connsiteX16" fmla="*/ 4601 w 804557"/>
                <a:gd name="connsiteY16" fmla="*/ 4601 h 930493"/>
                <a:gd name="connsiteX17" fmla="*/ 4785 w 804557"/>
                <a:gd name="connsiteY17" fmla="*/ 925891 h 93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4557" h="930493">
                  <a:moveTo>
                    <a:pt x="802227" y="930492"/>
                  </a:moveTo>
                  <a:lnTo>
                    <a:pt x="2270" y="930492"/>
                  </a:lnTo>
                  <a:cubicBezTo>
                    <a:pt x="1669" y="930492"/>
                    <a:pt x="1092" y="930253"/>
                    <a:pt x="669" y="929823"/>
                  </a:cubicBezTo>
                  <a:cubicBezTo>
                    <a:pt x="239" y="929400"/>
                    <a:pt x="0" y="928824"/>
                    <a:pt x="0" y="928222"/>
                  </a:cubicBezTo>
                  <a:lnTo>
                    <a:pt x="0" y="2270"/>
                  </a:lnTo>
                  <a:cubicBezTo>
                    <a:pt x="19" y="1668"/>
                    <a:pt x="264" y="1104"/>
                    <a:pt x="681" y="681"/>
                  </a:cubicBezTo>
                  <a:cubicBezTo>
                    <a:pt x="1104" y="258"/>
                    <a:pt x="1675" y="12"/>
                    <a:pt x="2270" y="0"/>
                  </a:cubicBezTo>
                  <a:lnTo>
                    <a:pt x="802227" y="0"/>
                  </a:lnTo>
                  <a:cubicBezTo>
                    <a:pt x="802834" y="0"/>
                    <a:pt x="803417" y="233"/>
                    <a:pt x="803852" y="662"/>
                  </a:cubicBezTo>
                  <a:cubicBezTo>
                    <a:pt x="804288" y="1086"/>
                    <a:pt x="804545" y="1662"/>
                    <a:pt x="804558" y="2270"/>
                  </a:cubicBezTo>
                  <a:lnTo>
                    <a:pt x="804558" y="928529"/>
                  </a:lnTo>
                  <a:cubicBezTo>
                    <a:pt x="804484" y="929087"/>
                    <a:pt x="804202" y="929596"/>
                    <a:pt x="803773" y="929958"/>
                  </a:cubicBezTo>
                  <a:cubicBezTo>
                    <a:pt x="803343" y="930320"/>
                    <a:pt x="802791" y="930510"/>
                    <a:pt x="802227" y="930492"/>
                  </a:cubicBezTo>
                  <a:close/>
                  <a:moveTo>
                    <a:pt x="4785" y="925891"/>
                  </a:moveTo>
                  <a:lnTo>
                    <a:pt x="799957" y="925891"/>
                  </a:lnTo>
                  <a:lnTo>
                    <a:pt x="799957" y="4601"/>
                  </a:lnTo>
                  <a:lnTo>
                    <a:pt x="4601" y="4601"/>
                  </a:lnTo>
                  <a:lnTo>
                    <a:pt x="4785" y="925891"/>
                  </a:lnTo>
                  <a:close/>
                </a:path>
              </a:pathLst>
            </a:custGeom>
            <a:solidFill>
              <a:srgbClr val="0E0E0E"/>
            </a:solidFill>
            <a:ln w="6134" cap="flat">
              <a:noFill/>
              <a:prstDash val="solid"/>
              <a:miter/>
            </a:ln>
          </p:spPr>
          <p:txBody>
            <a:bodyPr rtlCol="0" anchor="ctr"/>
            <a:lstStyle/>
            <a:p>
              <a:endParaRPr lang="en-AU"/>
            </a:p>
          </p:txBody>
        </p:sp>
        <p:sp>
          <p:nvSpPr>
            <p:cNvPr id="723" name="Freeform: Shape 722">
              <a:extLst>
                <a:ext uri="{FF2B5EF4-FFF2-40B4-BE49-F238E27FC236}">
                  <a16:creationId xmlns:a16="http://schemas.microsoft.com/office/drawing/2014/main" id="{9E9C66CD-1374-4F79-817C-D796498545B5}"/>
                </a:ext>
              </a:extLst>
            </p:cNvPr>
            <p:cNvSpPr/>
            <p:nvPr/>
          </p:nvSpPr>
          <p:spPr>
            <a:xfrm>
              <a:off x="7032472" y="1583474"/>
              <a:ext cx="799895" cy="354248"/>
            </a:xfrm>
            <a:custGeom>
              <a:avLst/>
              <a:gdLst>
                <a:gd name="connsiteX0" fmla="*/ 784806 w 799895"/>
                <a:gd name="connsiteY0" fmla="*/ 0 h 354248"/>
                <a:gd name="connsiteX1" fmla="*/ 252176 w 799895"/>
                <a:gd name="connsiteY1" fmla="*/ 131762 h 354248"/>
                <a:gd name="connsiteX2" fmla="*/ 2086 w 799895"/>
                <a:gd name="connsiteY2" fmla="*/ 249538 h 354248"/>
                <a:gd name="connsiteX3" fmla="*/ 0 w 799895"/>
                <a:gd name="connsiteY3" fmla="*/ 250642 h 354248"/>
                <a:gd name="connsiteX4" fmla="*/ 0 w 799895"/>
                <a:gd name="connsiteY4" fmla="*/ 354248 h 354248"/>
                <a:gd name="connsiteX5" fmla="*/ 799896 w 799895"/>
                <a:gd name="connsiteY5" fmla="*/ 354248 h 354248"/>
                <a:gd name="connsiteX6" fmla="*/ 799896 w 799895"/>
                <a:gd name="connsiteY6" fmla="*/ 184 h 354248"/>
                <a:gd name="connsiteX7" fmla="*/ 784806 w 799895"/>
                <a:gd name="connsiteY7" fmla="*/ 0 h 35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9895" h="354248">
                  <a:moveTo>
                    <a:pt x="784806" y="0"/>
                  </a:moveTo>
                  <a:cubicBezTo>
                    <a:pt x="602069" y="491"/>
                    <a:pt x="419639" y="63488"/>
                    <a:pt x="252176" y="131762"/>
                  </a:cubicBezTo>
                  <a:cubicBezTo>
                    <a:pt x="166893" y="166800"/>
                    <a:pt x="83419" y="206108"/>
                    <a:pt x="2086" y="249538"/>
                  </a:cubicBezTo>
                  <a:lnTo>
                    <a:pt x="0" y="250642"/>
                  </a:lnTo>
                  <a:lnTo>
                    <a:pt x="0" y="354248"/>
                  </a:lnTo>
                  <a:lnTo>
                    <a:pt x="799896" y="354248"/>
                  </a:lnTo>
                  <a:lnTo>
                    <a:pt x="799896" y="184"/>
                  </a:lnTo>
                  <a:cubicBezTo>
                    <a:pt x="794866" y="61"/>
                    <a:pt x="789836" y="0"/>
                    <a:pt x="784806" y="0"/>
                  </a:cubicBezTo>
                  <a:close/>
                </a:path>
              </a:pathLst>
            </a:custGeom>
            <a:solidFill>
              <a:srgbClr val="3C8563"/>
            </a:solidFill>
            <a:ln w="6134" cap="flat">
              <a:noFill/>
              <a:prstDash val="solid"/>
              <a:miter/>
            </a:ln>
          </p:spPr>
          <p:txBody>
            <a:bodyPr rtlCol="0" anchor="ctr"/>
            <a:lstStyle/>
            <a:p>
              <a:endParaRPr lang="en-AU"/>
            </a:p>
          </p:txBody>
        </p:sp>
        <p:sp>
          <p:nvSpPr>
            <p:cNvPr id="724" name="Freeform: Shape 723">
              <a:extLst>
                <a:ext uri="{FF2B5EF4-FFF2-40B4-BE49-F238E27FC236}">
                  <a16:creationId xmlns:a16="http://schemas.microsoft.com/office/drawing/2014/main" id="{BF88F6B2-692C-4E2C-9572-53108D569DAC}"/>
                </a:ext>
              </a:extLst>
            </p:cNvPr>
            <p:cNvSpPr/>
            <p:nvPr/>
          </p:nvSpPr>
          <p:spPr>
            <a:xfrm>
              <a:off x="7030141" y="1581204"/>
              <a:ext cx="804745" cy="358801"/>
            </a:xfrm>
            <a:custGeom>
              <a:avLst/>
              <a:gdLst>
                <a:gd name="connsiteX0" fmla="*/ 802227 w 804745"/>
                <a:gd name="connsiteY0" fmla="*/ 358788 h 358801"/>
                <a:gd name="connsiteX1" fmla="*/ 2270 w 804745"/>
                <a:gd name="connsiteY1" fmla="*/ 358788 h 358801"/>
                <a:gd name="connsiteX2" fmla="*/ 669 w 804745"/>
                <a:gd name="connsiteY2" fmla="*/ 358125 h 358801"/>
                <a:gd name="connsiteX3" fmla="*/ 0 w 804745"/>
                <a:gd name="connsiteY3" fmla="*/ 356518 h 358801"/>
                <a:gd name="connsiteX4" fmla="*/ 0 w 804745"/>
                <a:gd name="connsiteY4" fmla="*/ 252912 h 358801"/>
                <a:gd name="connsiteX5" fmla="*/ 331 w 804745"/>
                <a:gd name="connsiteY5" fmla="*/ 251728 h 358801"/>
                <a:gd name="connsiteX6" fmla="*/ 1227 w 804745"/>
                <a:gd name="connsiteY6" fmla="*/ 250888 h 358801"/>
                <a:gd name="connsiteX7" fmla="*/ 3313 w 804745"/>
                <a:gd name="connsiteY7" fmla="*/ 249783 h 358801"/>
                <a:gd name="connsiteX8" fmla="*/ 253648 w 804745"/>
                <a:gd name="connsiteY8" fmla="*/ 131885 h 358801"/>
                <a:gd name="connsiteX9" fmla="*/ 787321 w 804745"/>
                <a:gd name="connsiteY9" fmla="*/ 0 h 358801"/>
                <a:gd name="connsiteX10" fmla="*/ 802472 w 804745"/>
                <a:gd name="connsiteY10" fmla="*/ 0 h 358801"/>
                <a:gd name="connsiteX11" fmla="*/ 804079 w 804745"/>
                <a:gd name="connsiteY11" fmla="*/ 706 h 358801"/>
                <a:gd name="connsiteX12" fmla="*/ 804742 w 804745"/>
                <a:gd name="connsiteY12" fmla="*/ 2331 h 358801"/>
                <a:gd name="connsiteX13" fmla="*/ 804742 w 804745"/>
                <a:gd name="connsiteY13" fmla="*/ 356395 h 358801"/>
                <a:gd name="connsiteX14" fmla="*/ 804588 w 804745"/>
                <a:gd name="connsiteY14" fmla="*/ 357365 h 358801"/>
                <a:gd name="connsiteX15" fmla="*/ 804043 w 804745"/>
                <a:gd name="connsiteY15" fmla="*/ 358174 h 358801"/>
                <a:gd name="connsiteX16" fmla="*/ 803202 w 804745"/>
                <a:gd name="connsiteY16" fmla="*/ 358683 h 358801"/>
                <a:gd name="connsiteX17" fmla="*/ 802227 w 804745"/>
                <a:gd name="connsiteY17" fmla="*/ 358788 h 358801"/>
                <a:gd name="connsiteX18" fmla="*/ 4785 w 804745"/>
                <a:gd name="connsiteY18" fmla="*/ 354187 h 358801"/>
                <a:gd name="connsiteX19" fmla="*/ 799957 w 804745"/>
                <a:gd name="connsiteY19" fmla="*/ 354187 h 358801"/>
                <a:gd name="connsiteX20" fmla="*/ 799957 w 804745"/>
                <a:gd name="connsiteY20" fmla="*/ 4539 h 358801"/>
                <a:gd name="connsiteX21" fmla="*/ 787137 w 804745"/>
                <a:gd name="connsiteY21" fmla="*/ 4539 h 358801"/>
                <a:gd name="connsiteX22" fmla="*/ 255365 w 804745"/>
                <a:gd name="connsiteY22" fmla="*/ 136117 h 358801"/>
                <a:gd name="connsiteX23" fmla="*/ 5398 w 804745"/>
                <a:gd name="connsiteY23" fmla="*/ 253832 h 358801"/>
                <a:gd name="connsiteX24" fmla="*/ 4478 w 804745"/>
                <a:gd name="connsiteY24" fmla="*/ 254323 h 358801"/>
                <a:gd name="connsiteX25" fmla="*/ 4785 w 804745"/>
                <a:gd name="connsiteY25" fmla="*/ 354187 h 35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04745" h="358801">
                  <a:moveTo>
                    <a:pt x="802227" y="358788"/>
                  </a:moveTo>
                  <a:lnTo>
                    <a:pt x="2270" y="358788"/>
                  </a:lnTo>
                  <a:cubicBezTo>
                    <a:pt x="1669" y="358788"/>
                    <a:pt x="1092" y="358548"/>
                    <a:pt x="669" y="358125"/>
                  </a:cubicBezTo>
                  <a:cubicBezTo>
                    <a:pt x="239" y="357696"/>
                    <a:pt x="0" y="357119"/>
                    <a:pt x="0" y="356518"/>
                  </a:cubicBezTo>
                  <a:lnTo>
                    <a:pt x="0" y="252912"/>
                  </a:lnTo>
                  <a:cubicBezTo>
                    <a:pt x="0" y="252495"/>
                    <a:pt x="110" y="252084"/>
                    <a:pt x="331" y="251728"/>
                  </a:cubicBezTo>
                  <a:cubicBezTo>
                    <a:pt x="546" y="251372"/>
                    <a:pt x="859" y="251078"/>
                    <a:pt x="1227" y="250888"/>
                  </a:cubicBezTo>
                  <a:lnTo>
                    <a:pt x="3313" y="249783"/>
                  </a:lnTo>
                  <a:cubicBezTo>
                    <a:pt x="84713" y="206280"/>
                    <a:pt x="168267" y="166929"/>
                    <a:pt x="253648" y="131885"/>
                  </a:cubicBezTo>
                  <a:cubicBezTo>
                    <a:pt x="413136" y="66924"/>
                    <a:pt x="600903" y="491"/>
                    <a:pt x="787321" y="0"/>
                  </a:cubicBezTo>
                  <a:lnTo>
                    <a:pt x="802472" y="0"/>
                  </a:lnTo>
                  <a:cubicBezTo>
                    <a:pt x="803079" y="19"/>
                    <a:pt x="803656" y="270"/>
                    <a:pt x="804079" y="706"/>
                  </a:cubicBezTo>
                  <a:cubicBezTo>
                    <a:pt x="804509" y="1141"/>
                    <a:pt x="804742" y="1724"/>
                    <a:pt x="804742" y="2331"/>
                  </a:cubicBezTo>
                  <a:lnTo>
                    <a:pt x="804742" y="356395"/>
                  </a:lnTo>
                  <a:cubicBezTo>
                    <a:pt x="804760" y="356727"/>
                    <a:pt x="804711" y="357058"/>
                    <a:pt x="804588" y="357365"/>
                  </a:cubicBezTo>
                  <a:cubicBezTo>
                    <a:pt x="804466" y="357671"/>
                    <a:pt x="804282" y="357947"/>
                    <a:pt x="804043" y="358174"/>
                  </a:cubicBezTo>
                  <a:cubicBezTo>
                    <a:pt x="803803" y="358401"/>
                    <a:pt x="803515" y="358579"/>
                    <a:pt x="803202" y="358683"/>
                  </a:cubicBezTo>
                  <a:cubicBezTo>
                    <a:pt x="802889" y="358788"/>
                    <a:pt x="802558" y="358824"/>
                    <a:pt x="802227" y="358788"/>
                  </a:cubicBezTo>
                  <a:close/>
                  <a:moveTo>
                    <a:pt x="4785" y="354187"/>
                  </a:moveTo>
                  <a:lnTo>
                    <a:pt x="799957" y="354187"/>
                  </a:lnTo>
                  <a:lnTo>
                    <a:pt x="799957" y="4539"/>
                  </a:lnTo>
                  <a:lnTo>
                    <a:pt x="787137" y="4539"/>
                  </a:lnTo>
                  <a:cubicBezTo>
                    <a:pt x="601701" y="5030"/>
                    <a:pt x="414241" y="71340"/>
                    <a:pt x="255365" y="136117"/>
                  </a:cubicBezTo>
                  <a:cubicBezTo>
                    <a:pt x="170107" y="171100"/>
                    <a:pt x="86676" y="210384"/>
                    <a:pt x="5398" y="253832"/>
                  </a:cubicBezTo>
                  <a:lnTo>
                    <a:pt x="4478" y="254323"/>
                  </a:lnTo>
                  <a:lnTo>
                    <a:pt x="4785" y="354187"/>
                  </a:lnTo>
                  <a:close/>
                </a:path>
              </a:pathLst>
            </a:custGeom>
            <a:solidFill>
              <a:srgbClr val="0E0E0E"/>
            </a:solidFill>
            <a:ln w="6134" cap="flat">
              <a:noFill/>
              <a:prstDash val="solid"/>
              <a:miter/>
            </a:ln>
          </p:spPr>
          <p:txBody>
            <a:bodyPr rtlCol="0" anchor="ctr"/>
            <a:lstStyle/>
            <a:p>
              <a:endParaRPr lang="en-AU"/>
            </a:p>
          </p:txBody>
        </p:sp>
        <p:sp>
          <p:nvSpPr>
            <p:cNvPr id="725" name="Freeform: Shape 724">
              <a:extLst>
                <a:ext uri="{FF2B5EF4-FFF2-40B4-BE49-F238E27FC236}">
                  <a16:creationId xmlns:a16="http://schemas.microsoft.com/office/drawing/2014/main" id="{747101FB-2E82-4F05-B7C6-6A7932DD4503}"/>
                </a:ext>
              </a:extLst>
            </p:cNvPr>
            <p:cNvSpPr/>
            <p:nvPr/>
          </p:nvSpPr>
          <p:spPr>
            <a:xfrm>
              <a:off x="7370956" y="1176594"/>
              <a:ext cx="194698" cy="194698"/>
            </a:xfrm>
            <a:custGeom>
              <a:avLst/>
              <a:gdLst>
                <a:gd name="connsiteX0" fmla="*/ 97350 w 194698"/>
                <a:gd name="connsiteY0" fmla="*/ 194699 h 194698"/>
                <a:gd name="connsiteX1" fmla="*/ 194699 w 194698"/>
                <a:gd name="connsiteY1" fmla="*/ 97349 h 194698"/>
                <a:gd name="connsiteX2" fmla="*/ 97350 w 194698"/>
                <a:gd name="connsiteY2" fmla="*/ 0 h 194698"/>
                <a:gd name="connsiteX3" fmla="*/ 0 w 194698"/>
                <a:gd name="connsiteY3" fmla="*/ 97349 h 194698"/>
                <a:gd name="connsiteX4" fmla="*/ 97350 w 194698"/>
                <a:gd name="connsiteY4" fmla="*/ 194699 h 194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98" h="194698">
                  <a:moveTo>
                    <a:pt x="97350" y="194699"/>
                  </a:moveTo>
                  <a:cubicBezTo>
                    <a:pt x="151115" y="194699"/>
                    <a:pt x="194699" y="151115"/>
                    <a:pt x="194699" y="97349"/>
                  </a:cubicBezTo>
                  <a:cubicBezTo>
                    <a:pt x="194699" y="43583"/>
                    <a:pt x="151115" y="0"/>
                    <a:pt x="97350" y="0"/>
                  </a:cubicBezTo>
                  <a:cubicBezTo>
                    <a:pt x="43584" y="0"/>
                    <a:pt x="0" y="43583"/>
                    <a:pt x="0" y="97349"/>
                  </a:cubicBezTo>
                  <a:cubicBezTo>
                    <a:pt x="0" y="151115"/>
                    <a:pt x="43584" y="194699"/>
                    <a:pt x="97350" y="194699"/>
                  </a:cubicBezTo>
                  <a:close/>
                </a:path>
              </a:pathLst>
            </a:custGeom>
            <a:solidFill>
              <a:srgbClr val="EBB881"/>
            </a:solidFill>
            <a:ln w="6134" cap="flat">
              <a:noFill/>
              <a:prstDash val="solid"/>
              <a:miter/>
            </a:ln>
          </p:spPr>
          <p:txBody>
            <a:bodyPr rtlCol="0" anchor="ctr"/>
            <a:lstStyle/>
            <a:p>
              <a:endParaRPr lang="en-AU"/>
            </a:p>
          </p:txBody>
        </p:sp>
        <p:sp>
          <p:nvSpPr>
            <p:cNvPr id="726" name="Freeform: Shape 725">
              <a:extLst>
                <a:ext uri="{FF2B5EF4-FFF2-40B4-BE49-F238E27FC236}">
                  <a16:creationId xmlns:a16="http://schemas.microsoft.com/office/drawing/2014/main" id="{66E0816C-B6FF-463A-BE56-834B71D179D6}"/>
                </a:ext>
              </a:extLst>
            </p:cNvPr>
            <p:cNvSpPr/>
            <p:nvPr/>
          </p:nvSpPr>
          <p:spPr>
            <a:xfrm>
              <a:off x="7368564" y="1174203"/>
              <a:ext cx="199359" cy="199359"/>
            </a:xfrm>
            <a:custGeom>
              <a:avLst/>
              <a:gdLst>
                <a:gd name="connsiteX0" fmla="*/ 99741 w 199359"/>
                <a:gd name="connsiteY0" fmla="*/ 199360 h 199359"/>
                <a:gd name="connsiteX1" fmla="*/ 44337 w 199359"/>
                <a:gd name="connsiteY1" fmla="*/ 182583 h 199359"/>
                <a:gd name="connsiteX2" fmla="*/ 7599 w 199359"/>
                <a:gd name="connsiteY2" fmla="*/ 137853 h 199359"/>
                <a:gd name="connsiteX3" fmla="*/ 1913 w 199359"/>
                <a:gd name="connsiteY3" fmla="*/ 80247 h 199359"/>
                <a:gd name="connsiteX4" fmla="*/ 29198 w 199359"/>
                <a:gd name="connsiteY4" fmla="*/ 29192 h 199359"/>
                <a:gd name="connsiteX5" fmla="*/ 80246 w 199359"/>
                <a:gd name="connsiteY5" fmla="*/ 1913 h 199359"/>
                <a:gd name="connsiteX6" fmla="*/ 137852 w 199359"/>
                <a:gd name="connsiteY6" fmla="*/ 7600 h 199359"/>
                <a:gd name="connsiteX7" fmla="*/ 182589 w 199359"/>
                <a:gd name="connsiteY7" fmla="*/ 44337 h 199359"/>
                <a:gd name="connsiteX8" fmla="*/ 199360 w 199359"/>
                <a:gd name="connsiteY8" fmla="*/ 99741 h 199359"/>
                <a:gd name="connsiteX9" fmla="*/ 170149 w 199359"/>
                <a:gd name="connsiteY9" fmla="*/ 170143 h 199359"/>
                <a:gd name="connsiteX10" fmla="*/ 99741 w 199359"/>
                <a:gd name="connsiteY10" fmla="*/ 199360 h 199359"/>
                <a:gd name="connsiteX11" fmla="*/ 99741 w 199359"/>
                <a:gd name="connsiteY11" fmla="*/ 4661 h 199359"/>
                <a:gd name="connsiteX12" fmla="*/ 46834 w 199359"/>
                <a:gd name="connsiteY12" fmla="*/ 20537 h 199359"/>
                <a:gd name="connsiteX13" fmla="*/ 11679 w 199359"/>
                <a:gd name="connsiteY13" fmla="*/ 63145 h 199359"/>
                <a:gd name="connsiteX14" fmla="*/ 6145 w 199359"/>
                <a:gd name="connsiteY14" fmla="*/ 118101 h 199359"/>
                <a:gd name="connsiteX15" fmla="*/ 32093 w 199359"/>
                <a:gd name="connsiteY15" fmla="*/ 166861 h 199359"/>
                <a:gd name="connsiteX16" fmla="*/ 80774 w 199359"/>
                <a:gd name="connsiteY16" fmla="*/ 192968 h 199359"/>
                <a:gd name="connsiteX17" fmla="*/ 135749 w 199359"/>
                <a:gd name="connsiteY17" fmla="*/ 187613 h 199359"/>
                <a:gd name="connsiteX18" fmla="*/ 178467 w 199359"/>
                <a:gd name="connsiteY18" fmla="*/ 152593 h 199359"/>
                <a:gd name="connsiteX19" fmla="*/ 194514 w 199359"/>
                <a:gd name="connsiteY19" fmla="*/ 99741 h 199359"/>
                <a:gd name="connsiteX20" fmla="*/ 166757 w 199359"/>
                <a:gd name="connsiteY20" fmla="*/ 32633 h 199359"/>
                <a:gd name="connsiteX21" fmla="*/ 99741 w 199359"/>
                <a:gd name="connsiteY21" fmla="*/ 4661 h 19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359" h="199359">
                  <a:moveTo>
                    <a:pt x="99741" y="199360"/>
                  </a:moveTo>
                  <a:cubicBezTo>
                    <a:pt x="80019" y="199372"/>
                    <a:pt x="60740" y="193532"/>
                    <a:pt x="44337" y="182583"/>
                  </a:cubicBezTo>
                  <a:cubicBezTo>
                    <a:pt x="27940" y="171640"/>
                    <a:pt x="15151" y="156071"/>
                    <a:pt x="7599" y="137853"/>
                  </a:cubicBezTo>
                  <a:cubicBezTo>
                    <a:pt x="48" y="119634"/>
                    <a:pt x="-1933" y="99588"/>
                    <a:pt x="1913" y="80247"/>
                  </a:cubicBezTo>
                  <a:cubicBezTo>
                    <a:pt x="5759" y="60906"/>
                    <a:pt x="15249" y="43141"/>
                    <a:pt x="29198" y="29192"/>
                  </a:cubicBezTo>
                  <a:cubicBezTo>
                    <a:pt x="43141" y="15249"/>
                    <a:pt x="60905" y="5753"/>
                    <a:pt x="80246" y="1913"/>
                  </a:cubicBezTo>
                  <a:cubicBezTo>
                    <a:pt x="99587" y="-1933"/>
                    <a:pt x="119640" y="48"/>
                    <a:pt x="137852" y="7600"/>
                  </a:cubicBezTo>
                  <a:cubicBezTo>
                    <a:pt x="156071" y="15151"/>
                    <a:pt x="171639" y="27934"/>
                    <a:pt x="182589" y="44337"/>
                  </a:cubicBezTo>
                  <a:cubicBezTo>
                    <a:pt x="193532" y="60740"/>
                    <a:pt x="199372" y="80020"/>
                    <a:pt x="199360" y="99741"/>
                  </a:cubicBezTo>
                  <a:cubicBezTo>
                    <a:pt x="199329" y="126149"/>
                    <a:pt x="188821" y="151470"/>
                    <a:pt x="170149" y="170143"/>
                  </a:cubicBezTo>
                  <a:cubicBezTo>
                    <a:pt x="151470" y="188821"/>
                    <a:pt x="126155" y="199329"/>
                    <a:pt x="99741" y="199360"/>
                  </a:cubicBezTo>
                  <a:close/>
                  <a:moveTo>
                    <a:pt x="99741" y="4661"/>
                  </a:moveTo>
                  <a:cubicBezTo>
                    <a:pt x="80921" y="4600"/>
                    <a:pt x="62513" y="10127"/>
                    <a:pt x="46834" y="20537"/>
                  </a:cubicBezTo>
                  <a:cubicBezTo>
                    <a:pt x="31161" y="30946"/>
                    <a:pt x="18923" y="45773"/>
                    <a:pt x="11679" y="63145"/>
                  </a:cubicBezTo>
                  <a:cubicBezTo>
                    <a:pt x="4440" y="80510"/>
                    <a:pt x="2508" y="99637"/>
                    <a:pt x="6145" y="118101"/>
                  </a:cubicBezTo>
                  <a:cubicBezTo>
                    <a:pt x="9777" y="136564"/>
                    <a:pt x="18813" y="153538"/>
                    <a:pt x="32093" y="166861"/>
                  </a:cubicBezTo>
                  <a:cubicBezTo>
                    <a:pt x="45380" y="180191"/>
                    <a:pt x="62322" y="189275"/>
                    <a:pt x="80774" y="192968"/>
                  </a:cubicBezTo>
                  <a:cubicBezTo>
                    <a:pt x="99225" y="196661"/>
                    <a:pt x="118358" y="194796"/>
                    <a:pt x="135749" y="187613"/>
                  </a:cubicBezTo>
                  <a:cubicBezTo>
                    <a:pt x="153139" y="180424"/>
                    <a:pt x="168008" y="168235"/>
                    <a:pt x="178467" y="152593"/>
                  </a:cubicBezTo>
                  <a:cubicBezTo>
                    <a:pt x="188932" y="136951"/>
                    <a:pt x="194514" y="118561"/>
                    <a:pt x="194514" y="99741"/>
                  </a:cubicBezTo>
                  <a:cubicBezTo>
                    <a:pt x="194495" y="74585"/>
                    <a:pt x="184515" y="50453"/>
                    <a:pt x="166757" y="32633"/>
                  </a:cubicBezTo>
                  <a:cubicBezTo>
                    <a:pt x="148998" y="14820"/>
                    <a:pt x="124897" y="4759"/>
                    <a:pt x="99741" y="4661"/>
                  </a:cubicBezTo>
                  <a:close/>
                </a:path>
              </a:pathLst>
            </a:custGeom>
            <a:solidFill>
              <a:srgbClr val="0E0E0E"/>
            </a:solidFill>
            <a:ln w="6134" cap="flat">
              <a:noFill/>
              <a:prstDash val="solid"/>
              <a:miter/>
            </a:ln>
          </p:spPr>
          <p:txBody>
            <a:bodyPr rtlCol="0" anchor="ctr"/>
            <a:lstStyle/>
            <a:p>
              <a:endParaRPr lang="en-AU"/>
            </a:p>
          </p:txBody>
        </p:sp>
        <p:sp>
          <p:nvSpPr>
            <p:cNvPr id="727" name="Freeform: Shape 726">
              <a:extLst>
                <a:ext uri="{FF2B5EF4-FFF2-40B4-BE49-F238E27FC236}">
                  <a16:creationId xmlns:a16="http://schemas.microsoft.com/office/drawing/2014/main" id="{EB5E7079-0903-40A9-B2B2-6D75B175EDAC}"/>
                </a:ext>
              </a:extLst>
            </p:cNvPr>
            <p:cNvSpPr/>
            <p:nvPr/>
          </p:nvSpPr>
          <p:spPr>
            <a:xfrm>
              <a:off x="7032227" y="1147948"/>
              <a:ext cx="799895" cy="455775"/>
            </a:xfrm>
            <a:custGeom>
              <a:avLst/>
              <a:gdLst>
                <a:gd name="connsiteX0" fmla="*/ 63366 w 799895"/>
                <a:gd name="connsiteY0" fmla="*/ 295054 h 455775"/>
                <a:gd name="connsiteX1" fmla="*/ 127223 w 799895"/>
                <a:gd name="connsiteY1" fmla="*/ 276651 h 455775"/>
                <a:gd name="connsiteX2" fmla="*/ 149919 w 799895"/>
                <a:gd name="connsiteY2" fmla="*/ 337379 h 455775"/>
                <a:gd name="connsiteX3" fmla="*/ 205127 w 799895"/>
                <a:gd name="connsiteY3" fmla="*/ 455585 h 455775"/>
                <a:gd name="connsiteX4" fmla="*/ 342348 w 799895"/>
                <a:gd name="connsiteY4" fmla="*/ 387618 h 455775"/>
                <a:gd name="connsiteX5" fmla="*/ 458897 w 799895"/>
                <a:gd name="connsiteY5" fmla="*/ 285055 h 455775"/>
                <a:gd name="connsiteX6" fmla="*/ 609736 w 799895"/>
                <a:gd name="connsiteY6" fmla="*/ 170162 h 455775"/>
                <a:gd name="connsiteX7" fmla="*/ 799896 w 799895"/>
                <a:gd name="connsiteY7" fmla="*/ 61342 h 455775"/>
                <a:gd name="connsiteX8" fmla="*/ 799896 w 799895"/>
                <a:gd name="connsiteY8" fmla="*/ 0 h 455775"/>
                <a:gd name="connsiteX9" fmla="*/ 570723 w 799895"/>
                <a:gd name="connsiteY9" fmla="*/ 114341 h 455775"/>
                <a:gd name="connsiteX10" fmla="*/ 406327 w 799895"/>
                <a:gd name="connsiteY10" fmla="*/ 206783 h 455775"/>
                <a:gd name="connsiteX11" fmla="*/ 292907 w 799895"/>
                <a:gd name="connsiteY11" fmla="*/ 227210 h 455775"/>
                <a:gd name="connsiteX12" fmla="*/ 260027 w 799895"/>
                <a:gd name="connsiteY12" fmla="*/ 181449 h 455775"/>
                <a:gd name="connsiteX13" fmla="*/ 178688 w 799895"/>
                <a:gd name="connsiteY13" fmla="*/ 181449 h 455775"/>
                <a:gd name="connsiteX14" fmla="*/ 38216 w 799895"/>
                <a:gd name="connsiteY14" fmla="*/ 258494 h 455775"/>
                <a:gd name="connsiteX15" fmla="*/ 0 w 799895"/>
                <a:gd name="connsiteY15" fmla="*/ 286404 h 455775"/>
                <a:gd name="connsiteX16" fmla="*/ 0 w 799895"/>
                <a:gd name="connsiteY16" fmla="*/ 343084 h 455775"/>
                <a:gd name="connsiteX17" fmla="*/ 63366 w 799895"/>
                <a:gd name="connsiteY17" fmla="*/ 295054 h 45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895" h="455775">
                  <a:moveTo>
                    <a:pt x="63366" y="295054"/>
                  </a:moveTo>
                  <a:cubicBezTo>
                    <a:pt x="80480" y="284319"/>
                    <a:pt x="106305" y="268738"/>
                    <a:pt x="127223" y="276651"/>
                  </a:cubicBezTo>
                  <a:cubicBezTo>
                    <a:pt x="150349" y="285423"/>
                    <a:pt x="150410" y="317075"/>
                    <a:pt x="149919" y="337379"/>
                  </a:cubicBezTo>
                  <a:cubicBezTo>
                    <a:pt x="148876" y="384122"/>
                    <a:pt x="139675" y="451475"/>
                    <a:pt x="205127" y="455585"/>
                  </a:cubicBezTo>
                  <a:cubicBezTo>
                    <a:pt x="256286" y="458897"/>
                    <a:pt x="305727" y="418412"/>
                    <a:pt x="342348" y="387618"/>
                  </a:cubicBezTo>
                  <a:cubicBezTo>
                    <a:pt x="382036" y="354187"/>
                    <a:pt x="418964" y="317995"/>
                    <a:pt x="458897" y="285055"/>
                  </a:cubicBezTo>
                  <a:cubicBezTo>
                    <a:pt x="507970" y="244937"/>
                    <a:pt x="557657" y="206108"/>
                    <a:pt x="609736" y="170162"/>
                  </a:cubicBezTo>
                  <a:cubicBezTo>
                    <a:pt x="669704" y="128216"/>
                    <a:pt x="733352" y="91792"/>
                    <a:pt x="799896" y="61342"/>
                  </a:cubicBezTo>
                  <a:lnTo>
                    <a:pt x="799896" y="0"/>
                  </a:lnTo>
                  <a:cubicBezTo>
                    <a:pt x="722360" y="35824"/>
                    <a:pt x="645621" y="73610"/>
                    <a:pt x="570723" y="114341"/>
                  </a:cubicBezTo>
                  <a:cubicBezTo>
                    <a:pt x="515515" y="144276"/>
                    <a:pt x="461780" y="177216"/>
                    <a:pt x="406327" y="206783"/>
                  </a:cubicBezTo>
                  <a:cubicBezTo>
                    <a:pt x="374123" y="223958"/>
                    <a:pt x="325295" y="263524"/>
                    <a:pt x="292907" y="227210"/>
                  </a:cubicBezTo>
                  <a:cubicBezTo>
                    <a:pt x="280638" y="213776"/>
                    <a:pt x="276590" y="190405"/>
                    <a:pt x="260027" y="181449"/>
                  </a:cubicBezTo>
                  <a:cubicBezTo>
                    <a:pt x="236779" y="169180"/>
                    <a:pt x="202612" y="174947"/>
                    <a:pt x="178688" y="181449"/>
                  </a:cubicBezTo>
                  <a:cubicBezTo>
                    <a:pt x="127039" y="195925"/>
                    <a:pt x="81462" y="227884"/>
                    <a:pt x="38216" y="258494"/>
                  </a:cubicBezTo>
                  <a:cubicBezTo>
                    <a:pt x="25291" y="267652"/>
                    <a:pt x="12557" y="276958"/>
                    <a:pt x="0" y="286404"/>
                  </a:cubicBezTo>
                  <a:lnTo>
                    <a:pt x="0" y="343084"/>
                  </a:lnTo>
                  <a:cubicBezTo>
                    <a:pt x="19856" y="325473"/>
                    <a:pt x="41044" y="309414"/>
                    <a:pt x="63366" y="295054"/>
                  </a:cubicBezTo>
                  <a:close/>
                </a:path>
              </a:pathLst>
            </a:custGeom>
            <a:solidFill>
              <a:srgbClr val="E6D8CF"/>
            </a:solidFill>
            <a:ln w="6134" cap="flat">
              <a:noFill/>
              <a:prstDash val="solid"/>
              <a:miter/>
            </a:ln>
          </p:spPr>
          <p:txBody>
            <a:bodyPr rtlCol="0" anchor="ctr"/>
            <a:lstStyle/>
            <a:p>
              <a:endParaRPr lang="en-AU"/>
            </a:p>
          </p:txBody>
        </p:sp>
        <p:sp>
          <p:nvSpPr>
            <p:cNvPr id="728" name="Freeform: Shape 727">
              <a:extLst>
                <a:ext uri="{FF2B5EF4-FFF2-40B4-BE49-F238E27FC236}">
                  <a16:creationId xmlns:a16="http://schemas.microsoft.com/office/drawing/2014/main" id="{8EEE1697-7623-4197-B6DB-4700A1B5399B}"/>
                </a:ext>
              </a:extLst>
            </p:cNvPr>
            <p:cNvSpPr/>
            <p:nvPr/>
          </p:nvSpPr>
          <p:spPr>
            <a:xfrm>
              <a:off x="7029955" y="1145979"/>
              <a:ext cx="804498" cy="460130"/>
            </a:xfrm>
            <a:custGeom>
              <a:avLst/>
              <a:gdLst>
                <a:gd name="connsiteX0" fmla="*/ 212919 w 804498"/>
                <a:gd name="connsiteY0" fmla="*/ 460130 h 460130"/>
                <a:gd name="connsiteX1" fmla="*/ 206785 w 804498"/>
                <a:gd name="connsiteY1" fmla="*/ 460130 h 460130"/>
                <a:gd name="connsiteX2" fmla="*/ 149307 w 804498"/>
                <a:gd name="connsiteY2" fmla="*/ 353027 h 460130"/>
                <a:gd name="connsiteX3" fmla="*/ 149737 w 804498"/>
                <a:gd name="connsiteY3" fmla="*/ 339532 h 460130"/>
                <a:gd name="connsiteX4" fmla="*/ 128513 w 804498"/>
                <a:gd name="connsiteY4" fmla="*/ 281012 h 460130"/>
                <a:gd name="connsiteX5" fmla="*/ 66680 w 804498"/>
                <a:gd name="connsiteY5" fmla="*/ 299415 h 460130"/>
                <a:gd name="connsiteX6" fmla="*/ 3805 w 804498"/>
                <a:gd name="connsiteY6" fmla="*/ 347568 h 460130"/>
                <a:gd name="connsiteX7" fmla="*/ 2615 w 804498"/>
                <a:gd name="connsiteY7" fmla="*/ 348139 h 460130"/>
                <a:gd name="connsiteX8" fmla="*/ 1309 w 804498"/>
                <a:gd name="connsiteY8" fmla="*/ 347955 h 460130"/>
                <a:gd name="connsiteX9" fmla="*/ 327 w 804498"/>
                <a:gd name="connsiteY9" fmla="*/ 347071 h 460130"/>
                <a:gd name="connsiteX10" fmla="*/ 2 w 804498"/>
                <a:gd name="connsiteY10" fmla="*/ 345789 h 460130"/>
                <a:gd name="connsiteX11" fmla="*/ 2 w 804498"/>
                <a:gd name="connsiteY11" fmla="*/ 289109 h 460130"/>
                <a:gd name="connsiteX12" fmla="*/ 247 w 804498"/>
                <a:gd name="connsiteY12" fmla="*/ 288079 h 460130"/>
                <a:gd name="connsiteX13" fmla="*/ 922 w 804498"/>
                <a:gd name="connsiteY13" fmla="*/ 287269 h 460130"/>
                <a:gd name="connsiteX14" fmla="*/ 39199 w 804498"/>
                <a:gd name="connsiteY14" fmla="*/ 259297 h 460130"/>
                <a:gd name="connsiteX15" fmla="*/ 180285 w 804498"/>
                <a:gd name="connsiteY15" fmla="*/ 181946 h 460130"/>
                <a:gd name="connsiteX16" fmla="*/ 263403 w 804498"/>
                <a:gd name="connsiteY16" fmla="*/ 181946 h 460130"/>
                <a:gd name="connsiteX17" fmla="*/ 285425 w 804498"/>
                <a:gd name="connsiteY17" fmla="*/ 209611 h 460130"/>
                <a:gd name="connsiteX18" fmla="*/ 296896 w 804498"/>
                <a:gd name="connsiteY18" fmla="*/ 228013 h 460130"/>
                <a:gd name="connsiteX19" fmla="*/ 390932 w 804498"/>
                <a:gd name="connsiteY19" fmla="*/ 216665 h 460130"/>
                <a:gd name="connsiteX20" fmla="*/ 407495 w 804498"/>
                <a:gd name="connsiteY20" fmla="*/ 207096 h 460130"/>
                <a:gd name="connsiteX21" fmla="*/ 494354 w 804498"/>
                <a:gd name="connsiteY21" fmla="*/ 158390 h 460130"/>
                <a:gd name="connsiteX22" fmla="*/ 571890 w 804498"/>
                <a:gd name="connsiteY22" fmla="*/ 114654 h 460130"/>
                <a:gd name="connsiteX23" fmla="*/ 801247 w 804498"/>
                <a:gd name="connsiteY23" fmla="*/ 252 h 460130"/>
                <a:gd name="connsiteX24" fmla="*/ 802351 w 804498"/>
                <a:gd name="connsiteY24" fmla="*/ 0 h 460130"/>
                <a:gd name="connsiteX25" fmla="*/ 803455 w 804498"/>
                <a:gd name="connsiteY25" fmla="*/ 252 h 460130"/>
                <a:gd name="connsiteX26" fmla="*/ 804216 w 804498"/>
                <a:gd name="connsiteY26" fmla="*/ 1110 h 460130"/>
                <a:gd name="connsiteX27" fmla="*/ 804498 w 804498"/>
                <a:gd name="connsiteY27" fmla="*/ 2214 h 460130"/>
                <a:gd name="connsiteX28" fmla="*/ 804498 w 804498"/>
                <a:gd name="connsiteY28" fmla="*/ 63556 h 460130"/>
                <a:gd name="connsiteX29" fmla="*/ 804118 w 804498"/>
                <a:gd name="connsiteY29" fmla="*/ 64789 h 460130"/>
                <a:gd name="connsiteX30" fmla="*/ 803149 w 804498"/>
                <a:gd name="connsiteY30" fmla="*/ 65642 h 460130"/>
                <a:gd name="connsiteX31" fmla="*/ 612989 w 804498"/>
                <a:gd name="connsiteY31" fmla="*/ 174278 h 460130"/>
                <a:gd name="connsiteX32" fmla="*/ 462273 w 804498"/>
                <a:gd name="connsiteY32" fmla="*/ 289048 h 460130"/>
                <a:gd name="connsiteX33" fmla="*/ 399398 w 804498"/>
                <a:gd name="connsiteY33" fmla="*/ 344256 h 460130"/>
                <a:gd name="connsiteX34" fmla="*/ 345540 w 804498"/>
                <a:gd name="connsiteY34" fmla="*/ 391734 h 460130"/>
                <a:gd name="connsiteX35" fmla="*/ 212919 w 804498"/>
                <a:gd name="connsiteY35" fmla="*/ 460130 h 460130"/>
                <a:gd name="connsiteX36" fmla="*/ 116858 w 804498"/>
                <a:gd name="connsiteY36" fmla="*/ 274203 h 460130"/>
                <a:gd name="connsiteX37" fmla="*/ 130292 w 804498"/>
                <a:gd name="connsiteY37" fmla="*/ 276534 h 460130"/>
                <a:gd name="connsiteX38" fmla="*/ 154522 w 804498"/>
                <a:gd name="connsiteY38" fmla="*/ 339410 h 460130"/>
                <a:gd name="connsiteX39" fmla="*/ 154092 w 804498"/>
                <a:gd name="connsiteY39" fmla="*/ 352966 h 460130"/>
                <a:gd name="connsiteX40" fmla="*/ 207275 w 804498"/>
                <a:gd name="connsiteY40" fmla="*/ 455345 h 460130"/>
                <a:gd name="connsiteX41" fmla="*/ 342841 w 804498"/>
                <a:gd name="connsiteY41" fmla="*/ 387870 h 460130"/>
                <a:gd name="connsiteX42" fmla="*/ 396576 w 804498"/>
                <a:gd name="connsiteY42" fmla="*/ 340453 h 460130"/>
                <a:gd name="connsiteX43" fmla="*/ 459635 w 804498"/>
                <a:gd name="connsiteY43" fmla="*/ 285245 h 460130"/>
                <a:gd name="connsiteX44" fmla="*/ 610597 w 804498"/>
                <a:gd name="connsiteY44" fmla="*/ 170229 h 460130"/>
                <a:gd name="connsiteX45" fmla="*/ 800143 w 804498"/>
                <a:gd name="connsiteY45" fmla="*/ 61777 h 460130"/>
                <a:gd name="connsiteX46" fmla="*/ 800143 w 804498"/>
                <a:gd name="connsiteY46" fmla="*/ 5650 h 460130"/>
                <a:gd name="connsiteX47" fmla="*/ 574283 w 804498"/>
                <a:gd name="connsiteY47" fmla="*/ 118396 h 460130"/>
                <a:gd name="connsiteX48" fmla="*/ 496870 w 804498"/>
                <a:gd name="connsiteY48" fmla="*/ 162071 h 460130"/>
                <a:gd name="connsiteX49" fmla="*/ 409949 w 804498"/>
                <a:gd name="connsiteY49" fmla="*/ 211144 h 460130"/>
                <a:gd name="connsiteX50" fmla="*/ 393570 w 804498"/>
                <a:gd name="connsiteY50" fmla="*/ 220530 h 460130"/>
                <a:gd name="connsiteX51" fmla="*/ 293706 w 804498"/>
                <a:gd name="connsiteY51" fmla="*/ 231019 h 460130"/>
                <a:gd name="connsiteX52" fmla="*/ 281438 w 804498"/>
                <a:gd name="connsiteY52" fmla="*/ 211451 h 460130"/>
                <a:gd name="connsiteX53" fmla="*/ 261379 w 804498"/>
                <a:gd name="connsiteY53" fmla="*/ 185749 h 460130"/>
                <a:gd name="connsiteX54" fmla="*/ 181635 w 804498"/>
                <a:gd name="connsiteY54" fmla="*/ 186117 h 460130"/>
                <a:gd name="connsiteX55" fmla="*/ 41837 w 804498"/>
                <a:gd name="connsiteY55" fmla="*/ 262794 h 460130"/>
                <a:gd name="connsiteX56" fmla="*/ 4603 w 804498"/>
                <a:gd name="connsiteY56" fmla="*/ 290030 h 460130"/>
                <a:gd name="connsiteX57" fmla="*/ 4603 w 804498"/>
                <a:gd name="connsiteY57" fmla="*/ 340514 h 460130"/>
                <a:gd name="connsiteX58" fmla="*/ 64227 w 804498"/>
                <a:gd name="connsiteY58" fmla="*/ 295244 h 460130"/>
                <a:gd name="connsiteX59" fmla="*/ 116858 w 804498"/>
                <a:gd name="connsiteY59" fmla="*/ 274203 h 46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04498" h="460130">
                  <a:moveTo>
                    <a:pt x="212919" y="460130"/>
                  </a:moveTo>
                  <a:cubicBezTo>
                    <a:pt x="210956" y="460130"/>
                    <a:pt x="208932" y="460130"/>
                    <a:pt x="206785" y="460130"/>
                  </a:cubicBezTo>
                  <a:cubicBezTo>
                    <a:pt x="145443" y="456204"/>
                    <a:pt x="147590" y="398788"/>
                    <a:pt x="149307" y="353027"/>
                  </a:cubicBezTo>
                  <a:cubicBezTo>
                    <a:pt x="149307" y="348366"/>
                    <a:pt x="149307" y="343888"/>
                    <a:pt x="149737" y="339532"/>
                  </a:cubicBezTo>
                  <a:cubicBezTo>
                    <a:pt x="150105" y="322050"/>
                    <a:pt x="150841" y="289478"/>
                    <a:pt x="128513" y="281012"/>
                  </a:cubicBezTo>
                  <a:cubicBezTo>
                    <a:pt x="107841" y="273222"/>
                    <a:pt x="82077" y="289478"/>
                    <a:pt x="66680" y="299415"/>
                  </a:cubicBezTo>
                  <a:cubicBezTo>
                    <a:pt x="44469" y="313757"/>
                    <a:pt x="23441" y="329859"/>
                    <a:pt x="3805" y="347568"/>
                  </a:cubicBezTo>
                  <a:cubicBezTo>
                    <a:pt x="3474" y="347875"/>
                    <a:pt x="3063" y="348071"/>
                    <a:pt x="2615" y="348139"/>
                  </a:cubicBezTo>
                  <a:cubicBezTo>
                    <a:pt x="2173" y="348206"/>
                    <a:pt x="1719" y="348145"/>
                    <a:pt x="1309" y="347955"/>
                  </a:cubicBezTo>
                  <a:cubicBezTo>
                    <a:pt x="904" y="347764"/>
                    <a:pt x="560" y="347452"/>
                    <a:pt x="327" y="347071"/>
                  </a:cubicBezTo>
                  <a:cubicBezTo>
                    <a:pt x="94" y="346685"/>
                    <a:pt x="-16" y="346237"/>
                    <a:pt x="2" y="345789"/>
                  </a:cubicBezTo>
                  <a:lnTo>
                    <a:pt x="2" y="289109"/>
                  </a:lnTo>
                  <a:cubicBezTo>
                    <a:pt x="8" y="288754"/>
                    <a:pt x="88" y="288398"/>
                    <a:pt x="247" y="288079"/>
                  </a:cubicBezTo>
                  <a:cubicBezTo>
                    <a:pt x="407" y="287760"/>
                    <a:pt x="640" y="287484"/>
                    <a:pt x="922" y="287269"/>
                  </a:cubicBezTo>
                  <a:cubicBezTo>
                    <a:pt x="13742" y="277577"/>
                    <a:pt x="26624" y="268192"/>
                    <a:pt x="39199" y="259297"/>
                  </a:cubicBezTo>
                  <a:cubicBezTo>
                    <a:pt x="80789" y="229915"/>
                    <a:pt x="127899" y="196668"/>
                    <a:pt x="180285" y="181946"/>
                  </a:cubicBezTo>
                  <a:cubicBezTo>
                    <a:pt x="204822" y="175014"/>
                    <a:pt x="239418" y="169677"/>
                    <a:pt x="263403" y="181946"/>
                  </a:cubicBezTo>
                  <a:cubicBezTo>
                    <a:pt x="274077" y="187466"/>
                    <a:pt x="279843" y="198753"/>
                    <a:pt x="285425" y="209611"/>
                  </a:cubicBezTo>
                  <a:cubicBezTo>
                    <a:pt x="288480" y="216193"/>
                    <a:pt x="292332" y="222370"/>
                    <a:pt x="296896" y="228013"/>
                  </a:cubicBezTo>
                  <a:cubicBezTo>
                    <a:pt x="322905" y="257151"/>
                    <a:pt x="360630" y="234699"/>
                    <a:pt x="390932" y="216665"/>
                  </a:cubicBezTo>
                  <a:cubicBezTo>
                    <a:pt x="397067" y="213169"/>
                    <a:pt x="402342" y="209856"/>
                    <a:pt x="407495" y="207096"/>
                  </a:cubicBezTo>
                  <a:cubicBezTo>
                    <a:pt x="436816" y="191515"/>
                    <a:pt x="466076" y="174646"/>
                    <a:pt x="494354" y="158390"/>
                  </a:cubicBezTo>
                  <a:cubicBezTo>
                    <a:pt x="519627" y="143852"/>
                    <a:pt x="545759" y="128824"/>
                    <a:pt x="571890" y="114654"/>
                  </a:cubicBezTo>
                  <a:cubicBezTo>
                    <a:pt x="642740" y="76254"/>
                    <a:pt x="719908" y="37793"/>
                    <a:pt x="801247" y="252"/>
                  </a:cubicBezTo>
                  <a:cubicBezTo>
                    <a:pt x="801597" y="86"/>
                    <a:pt x="801971" y="0"/>
                    <a:pt x="802351" y="0"/>
                  </a:cubicBezTo>
                  <a:cubicBezTo>
                    <a:pt x="802737" y="0"/>
                    <a:pt x="803112" y="86"/>
                    <a:pt x="803455" y="252"/>
                  </a:cubicBezTo>
                  <a:cubicBezTo>
                    <a:pt x="803774" y="472"/>
                    <a:pt x="804032" y="767"/>
                    <a:pt x="804216" y="1110"/>
                  </a:cubicBezTo>
                  <a:cubicBezTo>
                    <a:pt x="804394" y="1448"/>
                    <a:pt x="804492" y="1828"/>
                    <a:pt x="804498" y="2214"/>
                  </a:cubicBezTo>
                  <a:lnTo>
                    <a:pt x="804498" y="63556"/>
                  </a:lnTo>
                  <a:cubicBezTo>
                    <a:pt x="804486" y="63992"/>
                    <a:pt x="804357" y="64421"/>
                    <a:pt x="804118" y="64789"/>
                  </a:cubicBezTo>
                  <a:cubicBezTo>
                    <a:pt x="803879" y="65157"/>
                    <a:pt x="803547" y="65452"/>
                    <a:pt x="803149" y="65642"/>
                  </a:cubicBezTo>
                  <a:cubicBezTo>
                    <a:pt x="736636" y="96073"/>
                    <a:pt x="672988" y="132437"/>
                    <a:pt x="612989" y="174278"/>
                  </a:cubicBezTo>
                  <a:cubicBezTo>
                    <a:pt x="566738" y="206175"/>
                    <a:pt x="518891" y="242612"/>
                    <a:pt x="462273" y="289048"/>
                  </a:cubicBezTo>
                  <a:cubicBezTo>
                    <a:pt x="440742" y="306715"/>
                    <a:pt x="419763" y="325853"/>
                    <a:pt x="399398" y="344256"/>
                  </a:cubicBezTo>
                  <a:cubicBezTo>
                    <a:pt x="381977" y="360020"/>
                    <a:pt x="363881" y="376337"/>
                    <a:pt x="345540" y="391734"/>
                  </a:cubicBezTo>
                  <a:cubicBezTo>
                    <a:pt x="313028" y="418970"/>
                    <a:pt x="264139" y="460130"/>
                    <a:pt x="212919" y="460130"/>
                  </a:cubicBezTo>
                  <a:close/>
                  <a:moveTo>
                    <a:pt x="116858" y="274203"/>
                  </a:moveTo>
                  <a:cubicBezTo>
                    <a:pt x="121440" y="274148"/>
                    <a:pt x="125998" y="274940"/>
                    <a:pt x="130292" y="276534"/>
                  </a:cubicBezTo>
                  <a:cubicBezTo>
                    <a:pt x="155687" y="286165"/>
                    <a:pt x="154828" y="320823"/>
                    <a:pt x="154522" y="339410"/>
                  </a:cubicBezTo>
                  <a:cubicBezTo>
                    <a:pt x="154522" y="343826"/>
                    <a:pt x="154522" y="348366"/>
                    <a:pt x="154092" y="352966"/>
                  </a:cubicBezTo>
                  <a:cubicBezTo>
                    <a:pt x="152374" y="399279"/>
                    <a:pt x="150412" y="451726"/>
                    <a:pt x="207275" y="455345"/>
                  </a:cubicBezTo>
                  <a:cubicBezTo>
                    <a:pt x="258986" y="458596"/>
                    <a:pt x="309348" y="416025"/>
                    <a:pt x="342841" y="387870"/>
                  </a:cubicBezTo>
                  <a:cubicBezTo>
                    <a:pt x="361243" y="372473"/>
                    <a:pt x="379155" y="356217"/>
                    <a:pt x="396576" y="340453"/>
                  </a:cubicBezTo>
                  <a:cubicBezTo>
                    <a:pt x="416941" y="322050"/>
                    <a:pt x="437982" y="303034"/>
                    <a:pt x="459635" y="285245"/>
                  </a:cubicBezTo>
                  <a:cubicBezTo>
                    <a:pt x="516315" y="238748"/>
                    <a:pt x="564284" y="202188"/>
                    <a:pt x="610597" y="170229"/>
                  </a:cubicBezTo>
                  <a:cubicBezTo>
                    <a:pt x="670442" y="128529"/>
                    <a:pt x="733869" y="92233"/>
                    <a:pt x="800143" y="61777"/>
                  </a:cubicBezTo>
                  <a:lnTo>
                    <a:pt x="800143" y="5650"/>
                  </a:lnTo>
                  <a:cubicBezTo>
                    <a:pt x="720399" y="42455"/>
                    <a:pt x="644151" y="80548"/>
                    <a:pt x="574283" y="118396"/>
                  </a:cubicBezTo>
                  <a:cubicBezTo>
                    <a:pt x="548274" y="132504"/>
                    <a:pt x="522142" y="147533"/>
                    <a:pt x="496870" y="162071"/>
                  </a:cubicBezTo>
                  <a:cubicBezTo>
                    <a:pt x="468591" y="178388"/>
                    <a:pt x="439270" y="195195"/>
                    <a:pt x="409949" y="211144"/>
                  </a:cubicBezTo>
                  <a:cubicBezTo>
                    <a:pt x="404857" y="213843"/>
                    <a:pt x="399336" y="217278"/>
                    <a:pt x="393570" y="220530"/>
                  </a:cubicBezTo>
                  <a:cubicBezTo>
                    <a:pt x="361734" y="239484"/>
                    <a:pt x="322230" y="262978"/>
                    <a:pt x="293706" y="231019"/>
                  </a:cubicBezTo>
                  <a:cubicBezTo>
                    <a:pt x="288829" y="225026"/>
                    <a:pt x="284707" y="218450"/>
                    <a:pt x="281438" y="211451"/>
                  </a:cubicBezTo>
                  <a:cubicBezTo>
                    <a:pt x="276223" y="201207"/>
                    <a:pt x="270764" y="190656"/>
                    <a:pt x="261379" y="185749"/>
                  </a:cubicBezTo>
                  <a:cubicBezTo>
                    <a:pt x="238744" y="173910"/>
                    <a:pt x="205558" y="179615"/>
                    <a:pt x="181635" y="186117"/>
                  </a:cubicBezTo>
                  <a:cubicBezTo>
                    <a:pt x="129924" y="200593"/>
                    <a:pt x="83120" y="233657"/>
                    <a:pt x="41837" y="262794"/>
                  </a:cubicBezTo>
                  <a:cubicBezTo>
                    <a:pt x="29569" y="271443"/>
                    <a:pt x="17300" y="280583"/>
                    <a:pt x="4603" y="290030"/>
                  </a:cubicBezTo>
                  <a:lnTo>
                    <a:pt x="4603" y="340514"/>
                  </a:lnTo>
                  <a:cubicBezTo>
                    <a:pt x="23306" y="323933"/>
                    <a:pt x="43235" y="308800"/>
                    <a:pt x="64227" y="295244"/>
                  </a:cubicBezTo>
                  <a:cubicBezTo>
                    <a:pt x="77477" y="286840"/>
                    <a:pt x="97596" y="274203"/>
                    <a:pt x="116858" y="274203"/>
                  </a:cubicBezTo>
                  <a:close/>
                </a:path>
              </a:pathLst>
            </a:custGeom>
            <a:solidFill>
              <a:srgbClr val="0E0E0E"/>
            </a:solidFill>
            <a:ln w="6134" cap="flat">
              <a:noFill/>
              <a:prstDash val="solid"/>
              <a:miter/>
            </a:ln>
          </p:spPr>
          <p:txBody>
            <a:bodyPr rtlCol="0" anchor="ctr"/>
            <a:lstStyle/>
            <a:p>
              <a:endParaRPr lang="en-AU"/>
            </a:p>
          </p:txBody>
        </p:sp>
        <p:sp>
          <p:nvSpPr>
            <p:cNvPr id="729" name="Freeform: Shape 728">
              <a:extLst>
                <a:ext uri="{FF2B5EF4-FFF2-40B4-BE49-F238E27FC236}">
                  <a16:creationId xmlns:a16="http://schemas.microsoft.com/office/drawing/2014/main" id="{D31F219C-A760-450B-AC2A-33FC21472862}"/>
                </a:ext>
              </a:extLst>
            </p:cNvPr>
            <p:cNvSpPr/>
            <p:nvPr/>
          </p:nvSpPr>
          <p:spPr>
            <a:xfrm>
              <a:off x="4045739" y="4166449"/>
              <a:ext cx="399314" cy="242729"/>
            </a:xfrm>
            <a:custGeom>
              <a:avLst/>
              <a:gdLst>
                <a:gd name="connsiteX0" fmla="*/ 61042 w 399314"/>
                <a:gd name="connsiteY0" fmla="*/ 0 h 242729"/>
                <a:gd name="connsiteX1" fmla="*/ 6816 w 399314"/>
                <a:gd name="connsiteY1" fmla="*/ 242729 h 242729"/>
                <a:gd name="connsiteX2" fmla="*/ 387135 w 399314"/>
                <a:gd name="connsiteY2" fmla="*/ 242729 h 242729"/>
                <a:gd name="connsiteX3" fmla="*/ 328983 w 399314"/>
                <a:gd name="connsiteY3" fmla="*/ 127530 h 242729"/>
                <a:gd name="connsiteX4" fmla="*/ 196116 w 399314"/>
                <a:gd name="connsiteY4" fmla="*/ 0 h 242729"/>
                <a:gd name="connsiteX5" fmla="*/ 61042 w 399314"/>
                <a:gd name="connsiteY5" fmla="*/ 0 h 24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14" h="242729">
                  <a:moveTo>
                    <a:pt x="61042" y="0"/>
                  </a:moveTo>
                  <a:cubicBezTo>
                    <a:pt x="33684" y="107348"/>
                    <a:pt x="-18702" y="137590"/>
                    <a:pt x="6816" y="242729"/>
                  </a:cubicBezTo>
                  <a:lnTo>
                    <a:pt x="387135" y="242729"/>
                  </a:lnTo>
                  <a:cubicBezTo>
                    <a:pt x="414002" y="204698"/>
                    <a:pt x="397195" y="158814"/>
                    <a:pt x="328983" y="127530"/>
                  </a:cubicBezTo>
                  <a:cubicBezTo>
                    <a:pt x="260771" y="96245"/>
                    <a:pt x="215439" y="64838"/>
                    <a:pt x="196116" y="0"/>
                  </a:cubicBezTo>
                  <a:lnTo>
                    <a:pt x="61042" y="0"/>
                  </a:lnTo>
                  <a:close/>
                </a:path>
              </a:pathLst>
            </a:custGeom>
            <a:solidFill>
              <a:srgbClr val="161616"/>
            </a:solidFill>
            <a:ln w="6134" cap="flat">
              <a:noFill/>
              <a:prstDash val="solid"/>
              <a:miter/>
            </a:ln>
          </p:spPr>
          <p:txBody>
            <a:bodyPr rtlCol="0" anchor="ctr"/>
            <a:lstStyle/>
            <a:p>
              <a:endParaRPr lang="en-AU"/>
            </a:p>
          </p:txBody>
        </p:sp>
        <p:sp>
          <p:nvSpPr>
            <p:cNvPr id="730" name="Freeform: Shape 729">
              <a:extLst>
                <a:ext uri="{FF2B5EF4-FFF2-40B4-BE49-F238E27FC236}">
                  <a16:creationId xmlns:a16="http://schemas.microsoft.com/office/drawing/2014/main" id="{4633952E-9EB5-45FC-90BE-1A7AC0C102CE}"/>
                </a:ext>
              </a:extLst>
            </p:cNvPr>
            <p:cNvSpPr/>
            <p:nvPr/>
          </p:nvSpPr>
          <p:spPr>
            <a:xfrm>
              <a:off x="4043404" y="4164425"/>
              <a:ext cx="403716" cy="247036"/>
            </a:xfrm>
            <a:custGeom>
              <a:avLst/>
              <a:gdLst>
                <a:gd name="connsiteX0" fmla="*/ 389470 w 403716"/>
                <a:gd name="connsiteY0" fmla="*/ 247023 h 247036"/>
                <a:gd name="connsiteX1" fmla="*/ 9151 w 403716"/>
                <a:gd name="connsiteY1" fmla="*/ 247023 h 247036"/>
                <a:gd name="connsiteX2" fmla="*/ 7740 w 403716"/>
                <a:gd name="connsiteY2" fmla="*/ 246557 h 247036"/>
                <a:gd name="connsiteX3" fmla="*/ 6943 w 403716"/>
                <a:gd name="connsiteY3" fmla="*/ 245306 h 247036"/>
                <a:gd name="connsiteX4" fmla="*/ 27860 w 403716"/>
                <a:gd name="connsiteY4" fmla="*/ 91951 h 247036"/>
                <a:gd name="connsiteX5" fmla="*/ 61169 w 403716"/>
                <a:gd name="connsiteY5" fmla="*/ 1718 h 247036"/>
                <a:gd name="connsiteX6" fmla="*/ 61985 w 403716"/>
                <a:gd name="connsiteY6" fmla="*/ 491 h 247036"/>
                <a:gd name="connsiteX7" fmla="*/ 63377 w 403716"/>
                <a:gd name="connsiteY7" fmla="*/ 0 h 247036"/>
                <a:gd name="connsiteX8" fmla="*/ 198329 w 403716"/>
                <a:gd name="connsiteY8" fmla="*/ 0 h 247036"/>
                <a:gd name="connsiteX9" fmla="*/ 199715 w 403716"/>
                <a:gd name="connsiteY9" fmla="*/ 454 h 247036"/>
                <a:gd name="connsiteX10" fmla="*/ 200537 w 403716"/>
                <a:gd name="connsiteY10" fmla="*/ 1656 h 247036"/>
                <a:gd name="connsiteX11" fmla="*/ 332177 w 403716"/>
                <a:gd name="connsiteY11" fmla="*/ 127714 h 247036"/>
                <a:gd name="connsiteX12" fmla="*/ 401799 w 403716"/>
                <a:gd name="connsiteY12" fmla="*/ 194331 h 247036"/>
                <a:gd name="connsiteX13" fmla="*/ 402505 w 403716"/>
                <a:gd name="connsiteY13" fmla="*/ 221585 h 247036"/>
                <a:gd name="connsiteX14" fmla="*/ 391249 w 403716"/>
                <a:gd name="connsiteY14" fmla="*/ 246410 h 247036"/>
                <a:gd name="connsiteX15" fmla="*/ 390427 w 403716"/>
                <a:gd name="connsiteY15" fmla="*/ 246919 h 247036"/>
                <a:gd name="connsiteX16" fmla="*/ 389470 w 403716"/>
                <a:gd name="connsiteY16" fmla="*/ 247023 h 247036"/>
                <a:gd name="connsiteX17" fmla="*/ 10930 w 403716"/>
                <a:gd name="connsiteY17" fmla="*/ 242422 h 247036"/>
                <a:gd name="connsiteX18" fmla="*/ 388304 w 403716"/>
                <a:gd name="connsiteY18" fmla="*/ 242422 h 247036"/>
                <a:gd name="connsiteX19" fmla="*/ 398241 w 403716"/>
                <a:gd name="connsiteY19" fmla="*/ 219879 h 247036"/>
                <a:gd name="connsiteX20" fmla="*/ 397505 w 403716"/>
                <a:gd name="connsiteY20" fmla="*/ 195250 h 247036"/>
                <a:gd name="connsiteX21" fmla="*/ 330336 w 403716"/>
                <a:gd name="connsiteY21" fmla="*/ 131639 h 247036"/>
                <a:gd name="connsiteX22" fmla="*/ 196795 w 403716"/>
                <a:gd name="connsiteY22" fmla="*/ 4294 h 247036"/>
                <a:gd name="connsiteX23" fmla="*/ 65218 w 403716"/>
                <a:gd name="connsiteY23" fmla="*/ 4294 h 247036"/>
                <a:gd name="connsiteX24" fmla="*/ 32093 w 403716"/>
                <a:gd name="connsiteY24" fmla="*/ 93485 h 247036"/>
                <a:gd name="connsiteX25" fmla="*/ 10930 w 403716"/>
                <a:gd name="connsiteY25" fmla="*/ 242422 h 247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3716" h="247036">
                  <a:moveTo>
                    <a:pt x="389470" y="247023"/>
                  </a:moveTo>
                  <a:lnTo>
                    <a:pt x="9151" y="247023"/>
                  </a:lnTo>
                  <a:cubicBezTo>
                    <a:pt x="8642" y="247035"/>
                    <a:pt x="8145" y="246870"/>
                    <a:pt x="7740" y="246557"/>
                  </a:cubicBezTo>
                  <a:cubicBezTo>
                    <a:pt x="7342" y="246244"/>
                    <a:pt x="7059" y="245802"/>
                    <a:pt x="6943" y="245306"/>
                  </a:cubicBezTo>
                  <a:cubicBezTo>
                    <a:pt x="-10049" y="175989"/>
                    <a:pt x="6943" y="138755"/>
                    <a:pt x="27860" y="91951"/>
                  </a:cubicBezTo>
                  <a:cubicBezTo>
                    <a:pt x="41705" y="62955"/>
                    <a:pt x="52851" y="32750"/>
                    <a:pt x="61169" y="1718"/>
                  </a:cubicBezTo>
                  <a:cubicBezTo>
                    <a:pt x="61304" y="1233"/>
                    <a:pt x="61592" y="804"/>
                    <a:pt x="61985" y="491"/>
                  </a:cubicBezTo>
                  <a:cubicBezTo>
                    <a:pt x="62383" y="184"/>
                    <a:pt x="62874" y="13"/>
                    <a:pt x="63377" y="0"/>
                  </a:cubicBezTo>
                  <a:lnTo>
                    <a:pt x="198329" y="0"/>
                  </a:lnTo>
                  <a:cubicBezTo>
                    <a:pt x="198826" y="-6"/>
                    <a:pt x="199317" y="153"/>
                    <a:pt x="199715" y="454"/>
                  </a:cubicBezTo>
                  <a:cubicBezTo>
                    <a:pt x="200114" y="755"/>
                    <a:pt x="200402" y="1178"/>
                    <a:pt x="200537" y="1656"/>
                  </a:cubicBezTo>
                  <a:cubicBezTo>
                    <a:pt x="219492" y="65268"/>
                    <a:pt x="263167" y="96061"/>
                    <a:pt x="332177" y="127714"/>
                  </a:cubicBezTo>
                  <a:cubicBezTo>
                    <a:pt x="370761" y="145502"/>
                    <a:pt x="394868" y="168506"/>
                    <a:pt x="401799" y="194331"/>
                  </a:cubicBezTo>
                  <a:cubicBezTo>
                    <a:pt x="404087" y="203244"/>
                    <a:pt x="404333" y="212561"/>
                    <a:pt x="402505" y="221585"/>
                  </a:cubicBezTo>
                  <a:cubicBezTo>
                    <a:pt x="400677" y="230602"/>
                    <a:pt x="396831" y="239092"/>
                    <a:pt x="391249" y="246410"/>
                  </a:cubicBezTo>
                  <a:cubicBezTo>
                    <a:pt x="391016" y="246637"/>
                    <a:pt x="390733" y="246808"/>
                    <a:pt x="390427" y="246919"/>
                  </a:cubicBezTo>
                  <a:cubicBezTo>
                    <a:pt x="390120" y="247023"/>
                    <a:pt x="389795" y="247060"/>
                    <a:pt x="389470" y="247023"/>
                  </a:cubicBezTo>
                  <a:close/>
                  <a:moveTo>
                    <a:pt x="10930" y="242422"/>
                  </a:moveTo>
                  <a:lnTo>
                    <a:pt x="388304" y="242422"/>
                  </a:lnTo>
                  <a:cubicBezTo>
                    <a:pt x="393254" y="235742"/>
                    <a:pt x="396653" y="228038"/>
                    <a:pt x="398241" y="219879"/>
                  </a:cubicBezTo>
                  <a:cubicBezTo>
                    <a:pt x="399836" y="211715"/>
                    <a:pt x="399585" y="203305"/>
                    <a:pt x="397505" y="195250"/>
                  </a:cubicBezTo>
                  <a:cubicBezTo>
                    <a:pt x="390942" y="170714"/>
                    <a:pt x="367693" y="148754"/>
                    <a:pt x="330336" y="131639"/>
                  </a:cubicBezTo>
                  <a:cubicBezTo>
                    <a:pt x="260714" y="99680"/>
                    <a:pt x="216425" y="68519"/>
                    <a:pt x="196795" y="4294"/>
                  </a:cubicBezTo>
                  <a:lnTo>
                    <a:pt x="65218" y="4294"/>
                  </a:lnTo>
                  <a:cubicBezTo>
                    <a:pt x="56844" y="34953"/>
                    <a:pt x="45760" y="64795"/>
                    <a:pt x="32093" y="93485"/>
                  </a:cubicBezTo>
                  <a:cubicBezTo>
                    <a:pt x="11421" y="139430"/>
                    <a:pt x="-4896" y="175805"/>
                    <a:pt x="10930" y="242422"/>
                  </a:cubicBezTo>
                  <a:close/>
                </a:path>
              </a:pathLst>
            </a:custGeom>
            <a:solidFill>
              <a:srgbClr val="0E0E0E"/>
            </a:solidFill>
            <a:ln w="6134" cap="flat">
              <a:noFill/>
              <a:prstDash val="solid"/>
              <a:miter/>
            </a:ln>
          </p:spPr>
          <p:txBody>
            <a:bodyPr rtlCol="0" anchor="ctr"/>
            <a:lstStyle/>
            <a:p>
              <a:endParaRPr lang="en-AU"/>
            </a:p>
          </p:txBody>
        </p:sp>
        <p:sp>
          <p:nvSpPr>
            <p:cNvPr id="731" name="Freeform: Shape 730">
              <a:extLst>
                <a:ext uri="{FF2B5EF4-FFF2-40B4-BE49-F238E27FC236}">
                  <a16:creationId xmlns:a16="http://schemas.microsoft.com/office/drawing/2014/main" id="{848A4F17-684C-4AD0-B3AB-0F4DECFB9D37}"/>
                </a:ext>
              </a:extLst>
            </p:cNvPr>
            <p:cNvSpPr/>
            <p:nvPr/>
          </p:nvSpPr>
          <p:spPr>
            <a:xfrm>
              <a:off x="4045746" y="4351026"/>
              <a:ext cx="399196" cy="58151"/>
            </a:xfrm>
            <a:custGeom>
              <a:avLst/>
              <a:gdLst>
                <a:gd name="connsiteX0" fmla="*/ 6809 w 399196"/>
                <a:gd name="connsiteY0" fmla="*/ 58152 h 58151"/>
                <a:gd name="connsiteX1" fmla="*/ 387127 w 399196"/>
                <a:gd name="connsiteY1" fmla="*/ 58152 h 58151"/>
                <a:gd name="connsiteX2" fmla="*/ 398739 w 399196"/>
                <a:gd name="connsiteY2" fmla="*/ 30082 h 58151"/>
                <a:gd name="connsiteX3" fmla="*/ 394488 w 399196"/>
                <a:gd name="connsiteY3" fmla="*/ 0 h 58151"/>
                <a:gd name="connsiteX4" fmla="*/ 61 w 399196"/>
                <a:gd name="connsiteY4" fmla="*/ 0 h 58151"/>
                <a:gd name="connsiteX5" fmla="*/ 6809 w 399196"/>
                <a:gd name="connsiteY5" fmla="*/ 58152 h 5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196" h="58151">
                  <a:moveTo>
                    <a:pt x="6809" y="58152"/>
                  </a:moveTo>
                  <a:lnTo>
                    <a:pt x="387127" y="58152"/>
                  </a:lnTo>
                  <a:cubicBezTo>
                    <a:pt x="393433" y="50000"/>
                    <a:pt x="397445" y="40308"/>
                    <a:pt x="398739" y="30082"/>
                  </a:cubicBezTo>
                  <a:cubicBezTo>
                    <a:pt x="400033" y="19856"/>
                    <a:pt x="398567" y="9465"/>
                    <a:pt x="394488" y="0"/>
                  </a:cubicBezTo>
                  <a:lnTo>
                    <a:pt x="61" y="0"/>
                  </a:lnTo>
                  <a:cubicBezTo>
                    <a:pt x="-411" y="19605"/>
                    <a:pt x="1858" y="39179"/>
                    <a:pt x="6809" y="58152"/>
                  </a:cubicBezTo>
                  <a:close/>
                </a:path>
              </a:pathLst>
            </a:custGeom>
            <a:solidFill>
              <a:srgbClr val="E6D8CF"/>
            </a:solidFill>
            <a:ln w="6134" cap="flat">
              <a:noFill/>
              <a:prstDash val="solid"/>
              <a:miter/>
            </a:ln>
          </p:spPr>
          <p:txBody>
            <a:bodyPr rtlCol="0" anchor="ctr"/>
            <a:lstStyle/>
            <a:p>
              <a:endParaRPr lang="en-AU"/>
            </a:p>
          </p:txBody>
        </p:sp>
        <p:sp>
          <p:nvSpPr>
            <p:cNvPr id="732" name="Freeform: Shape 731">
              <a:extLst>
                <a:ext uri="{FF2B5EF4-FFF2-40B4-BE49-F238E27FC236}">
                  <a16:creationId xmlns:a16="http://schemas.microsoft.com/office/drawing/2014/main" id="{9EC3D13A-70FD-42F7-A6C3-C5B5C37C0338}"/>
                </a:ext>
              </a:extLst>
            </p:cNvPr>
            <p:cNvSpPr/>
            <p:nvPr/>
          </p:nvSpPr>
          <p:spPr>
            <a:xfrm>
              <a:off x="4043422" y="4348695"/>
              <a:ext cx="403833" cy="62755"/>
            </a:xfrm>
            <a:custGeom>
              <a:avLst/>
              <a:gdLst>
                <a:gd name="connsiteX0" fmla="*/ 389451 w 403833"/>
                <a:gd name="connsiteY0" fmla="*/ 62752 h 62755"/>
                <a:gd name="connsiteX1" fmla="*/ 9133 w 403833"/>
                <a:gd name="connsiteY1" fmla="*/ 62752 h 62755"/>
                <a:gd name="connsiteX2" fmla="*/ 7722 w 403833"/>
                <a:gd name="connsiteY2" fmla="*/ 62286 h 62755"/>
                <a:gd name="connsiteX3" fmla="*/ 6925 w 403833"/>
                <a:gd name="connsiteY3" fmla="*/ 61035 h 62755"/>
                <a:gd name="connsiteX4" fmla="*/ 55 w 403833"/>
                <a:gd name="connsiteY4" fmla="*/ 2208 h 62755"/>
                <a:gd name="connsiteX5" fmla="*/ 778 w 403833"/>
                <a:gd name="connsiteY5" fmla="*/ 638 h 62755"/>
                <a:gd name="connsiteX6" fmla="*/ 2385 w 403833"/>
                <a:gd name="connsiteY6" fmla="*/ 0 h 62755"/>
                <a:gd name="connsiteX7" fmla="*/ 396813 w 403833"/>
                <a:gd name="connsiteY7" fmla="*/ 0 h 62755"/>
                <a:gd name="connsiteX8" fmla="*/ 398070 w 403833"/>
                <a:gd name="connsiteY8" fmla="*/ 386 h 62755"/>
                <a:gd name="connsiteX9" fmla="*/ 398898 w 403833"/>
                <a:gd name="connsiteY9" fmla="*/ 1411 h 62755"/>
                <a:gd name="connsiteX10" fmla="*/ 403370 w 403833"/>
                <a:gd name="connsiteY10" fmla="*/ 32652 h 62755"/>
                <a:gd name="connsiteX11" fmla="*/ 391353 w 403833"/>
                <a:gd name="connsiteY11" fmla="*/ 61833 h 62755"/>
                <a:gd name="connsiteX12" fmla="*/ 390519 w 403833"/>
                <a:gd name="connsiteY12" fmla="*/ 62532 h 62755"/>
                <a:gd name="connsiteX13" fmla="*/ 389451 w 403833"/>
                <a:gd name="connsiteY13" fmla="*/ 62752 h 62755"/>
                <a:gd name="connsiteX14" fmla="*/ 10912 w 403833"/>
                <a:gd name="connsiteY14" fmla="*/ 58152 h 62755"/>
                <a:gd name="connsiteX15" fmla="*/ 388286 w 403833"/>
                <a:gd name="connsiteY15" fmla="*/ 58152 h 62755"/>
                <a:gd name="connsiteX16" fmla="*/ 398775 w 403833"/>
                <a:gd name="connsiteY16" fmla="*/ 32290 h 62755"/>
                <a:gd name="connsiteX17" fmla="*/ 395279 w 403833"/>
                <a:gd name="connsiteY17" fmla="*/ 4601 h 62755"/>
                <a:gd name="connsiteX18" fmla="*/ 4778 w 403833"/>
                <a:gd name="connsiteY18" fmla="*/ 4601 h 62755"/>
                <a:gd name="connsiteX19" fmla="*/ 10912 w 403833"/>
                <a:gd name="connsiteY19" fmla="*/ 58152 h 6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3833" h="62755">
                  <a:moveTo>
                    <a:pt x="389451" y="62752"/>
                  </a:moveTo>
                  <a:lnTo>
                    <a:pt x="9133" y="62752"/>
                  </a:lnTo>
                  <a:cubicBezTo>
                    <a:pt x="8624" y="62765"/>
                    <a:pt x="8127" y="62599"/>
                    <a:pt x="7722" y="62286"/>
                  </a:cubicBezTo>
                  <a:cubicBezTo>
                    <a:pt x="7323" y="61974"/>
                    <a:pt x="7041" y="61532"/>
                    <a:pt x="6925" y="61035"/>
                  </a:cubicBezTo>
                  <a:cubicBezTo>
                    <a:pt x="1919" y="41841"/>
                    <a:pt x="-393" y="22040"/>
                    <a:pt x="55" y="2208"/>
                  </a:cubicBezTo>
                  <a:cubicBezTo>
                    <a:pt x="85" y="1613"/>
                    <a:pt x="349" y="1049"/>
                    <a:pt x="778" y="638"/>
                  </a:cubicBezTo>
                  <a:cubicBezTo>
                    <a:pt x="1214" y="227"/>
                    <a:pt x="1790" y="0"/>
                    <a:pt x="2385" y="0"/>
                  </a:cubicBezTo>
                  <a:lnTo>
                    <a:pt x="396813" y="0"/>
                  </a:lnTo>
                  <a:cubicBezTo>
                    <a:pt x="397260" y="0"/>
                    <a:pt x="397696" y="141"/>
                    <a:pt x="398070" y="386"/>
                  </a:cubicBezTo>
                  <a:cubicBezTo>
                    <a:pt x="398438" y="638"/>
                    <a:pt x="398726" y="994"/>
                    <a:pt x="398898" y="1411"/>
                  </a:cubicBezTo>
                  <a:cubicBezTo>
                    <a:pt x="403155" y="11238"/>
                    <a:pt x="404701" y="22028"/>
                    <a:pt x="403370" y="32652"/>
                  </a:cubicBezTo>
                  <a:cubicBezTo>
                    <a:pt x="402045" y="43277"/>
                    <a:pt x="397892" y="53355"/>
                    <a:pt x="391353" y="61833"/>
                  </a:cubicBezTo>
                  <a:cubicBezTo>
                    <a:pt x="391138" y="62133"/>
                    <a:pt x="390850" y="62372"/>
                    <a:pt x="390519" y="62532"/>
                  </a:cubicBezTo>
                  <a:cubicBezTo>
                    <a:pt x="390188" y="62697"/>
                    <a:pt x="389820" y="62771"/>
                    <a:pt x="389451" y="62752"/>
                  </a:cubicBezTo>
                  <a:close/>
                  <a:moveTo>
                    <a:pt x="10912" y="58152"/>
                  </a:moveTo>
                  <a:lnTo>
                    <a:pt x="388286" y="58152"/>
                  </a:lnTo>
                  <a:cubicBezTo>
                    <a:pt x="393942" y="50570"/>
                    <a:pt x="397555" y="41670"/>
                    <a:pt x="398775" y="32290"/>
                  </a:cubicBezTo>
                  <a:cubicBezTo>
                    <a:pt x="400002" y="22911"/>
                    <a:pt x="398800" y="13379"/>
                    <a:pt x="395279" y="4601"/>
                  </a:cubicBezTo>
                  <a:lnTo>
                    <a:pt x="4778" y="4601"/>
                  </a:lnTo>
                  <a:cubicBezTo>
                    <a:pt x="4520" y="22641"/>
                    <a:pt x="6581" y="40639"/>
                    <a:pt x="10912" y="58152"/>
                  </a:cubicBezTo>
                  <a:close/>
                </a:path>
              </a:pathLst>
            </a:custGeom>
            <a:solidFill>
              <a:srgbClr val="0E0E0E"/>
            </a:solidFill>
            <a:ln w="6134" cap="flat">
              <a:noFill/>
              <a:prstDash val="solid"/>
              <a:miter/>
            </a:ln>
          </p:spPr>
          <p:txBody>
            <a:bodyPr rtlCol="0" anchor="ctr"/>
            <a:lstStyle/>
            <a:p>
              <a:endParaRPr lang="en-AU"/>
            </a:p>
          </p:txBody>
        </p:sp>
        <p:sp>
          <p:nvSpPr>
            <p:cNvPr id="733" name="Freeform: Shape 732">
              <a:extLst>
                <a:ext uri="{FF2B5EF4-FFF2-40B4-BE49-F238E27FC236}">
                  <a16:creationId xmlns:a16="http://schemas.microsoft.com/office/drawing/2014/main" id="{4D7549BF-7707-4B97-AA1E-753C197C4FCC}"/>
                </a:ext>
              </a:extLst>
            </p:cNvPr>
            <p:cNvSpPr/>
            <p:nvPr/>
          </p:nvSpPr>
          <p:spPr>
            <a:xfrm>
              <a:off x="4032435" y="3128119"/>
              <a:ext cx="466196" cy="1051764"/>
            </a:xfrm>
            <a:custGeom>
              <a:avLst/>
              <a:gdLst>
                <a:gd name="connsiteX0" fmla="*/ 123 w 466196"/>
                <a:gd name="connsiteY0" fmla="*/ 103238 h 1051764"/>
                <a:gd name="connsiteX1" fmla="*/ 169119 w 466196"/>
                <a:gd name="connsiteY1" fmla="*/ 540113 h 1051764"/>
                <a:gd name="connsiteX2" fmla="*/ 82075 w 466196"/>
                <a:gd name="connsiteY2" fmla="*/ 813697 h 1051764"/>
                <a:gd name="connsiteX3" fmla="*/ 0 w 466196"/>
                <a:gd name="connsiteY3" fmla="*/ 1051764 h 1051764"/>
                <a:gd name="connsiteX4" fmla="*/ 275056 w 466196"/>
                <a:gd name="connsiteY4" fmla="*/ 1051764 h 1051764"/>
                <a:gd name="connsiteX5" fmla="*/ 340385 w 466196"/>
                <a:gd name="connsiteY5" fmla="*/ 858477 h 1051764"/>
                <a:gd name="connsiteX6" fmla="*/ 466197 w 466196"/>
                <a:gd name="connsiteY6" fmla="*/ 464786 h 1051764"/>
                <a:gd name="connsiteX7" fmla="*/ 406266 w 466196"/>
                <a:gd name="connsiteY7" fmla="*/ 158077 h 1051764"/>
                <a:gd name="connsiteX8" fmla="*/ 192858 w 466196"/>
                <a:gd name="connsiteY8" fmla="*/ 0 h 1051764"/>
                <a:gd name="connsiteX9" fmla="*/ 123 w 466196"/>
                <a:gd name="connsiteY9" fmla="*/ 103238 h 105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6196" h="1051764">
                  <a:moveTo>
                    <a:pt x="123" y="103238"/>
                  </a:moveTo>
                  <a:lnTo>
                    <a:pt x="169119" y="540113"/>
                  </a:lnTo>
                  <a:cubicBezTo>
                    <a:pt x="169119" y="540113"/>
                    <a:pt x="115445" y="709784"/>
                    <a:pt x="82075" y="813697"/>
                  </a:cubicBezTo>
                  <a:cubicBezTo>
                    <a:pt x="48705" y="917610"/>
                    <a:pt x="0" y="1051764"/>
                    <a:pt x="0" y="1051764"/>
                  </a:cubicBezTo>
                  <a:lnTo>
                    <a:pt x="275056" y="1051764"/>
                  </a:lnTo>
                  <a:cubicBezTo>
                    <a:pt x="275056" y="1051764"/>
                    <a:pt x="316523" y="934725"/>
                    <a:pt x="340385" y="858477"/>
                  </a:cubicBezTo>
                  <a:cubicBezTo>
                    <a:pt x="364247" y="782229"/>
                    <a:pt x="466197" y="464786"/>
                    <a:pt x="466197" y="464786"/>
                  </a:cubicBezTo>
                  <a:lnTo>
                    <a:pt x="406266" y="158077"/>
                  </a:lnTo>
                  <a:lnTo>
                    <a:pt x="192858" y="0"/>
                  </a:lnTo>
                  <a:lnTo>
                    <a:pt x="123" y="103238"/>
                  </a:lnTo>
                  <a:close/>
                </a:path>
              </a:pathLst>
            </a:custGeom>
            <a:solidFill>
              <a:srgbClr val="E05555"/>
            </a:solidFill>
            <a:ln w="6134" cap="flat">
              <a:noFill/>
              <a:prstDash val="solid"/>
              <a:miter/>
            </a:ln>
          </p:spPr>
          <p:txBody>
            <a:bodyPr rtlCol="0" anchor="ctr"/>
            <a:lstStyle/>
            <a:p>
              <a:endParaRPr lang="en-AU"/>
            </a:p>
          </p:txBody>
        </p:sp>
        <p:sp>
          <p:nvSpPr>
            <p:cNvPr id="734" name="Freeform: Shape 733">
              <a:extLst>
                <a:ext uri="{FF2B5EF4-FFF2-40B4-BE49-F238E27FC236}">
                  <a16:creationId xmlns:a16="http://schemas.microsoft.com/office/drawing/2014/main" id="{260AF821-4204-4BD0-9E3B-2C7AC13D8F7B}"/>
                </a:ext>
              </a:extLst>
            </p:cNvPr>
            <p:cNvSpPr/>
            <p:nvPr/>
          </p:nvSpPr>
          <p:spPr>
            <a:xfrm>
              <a:off x="4030386" y="3125683"/>
              <a:ext cx="470929" cy="1056544"/>
            </a:xfrm>
            <a:custGeom>
              <a:avLst/>
              <a:gdLst>
                <a:gd name="connsiteX0" fmla="*/ 277166 w 470929"/>
                <a:gd name="connsiteY0" fmla="*/ 1056531 h 1056544"/>
                <a:gd name="connsiteX1" fmla="*/ 2110 w 470929"/>
                <a:gd name="connsiteY1" fmla="*/ 1056531 h 1056544"/>
                <a:gd name="connsiteX2" fmla="*/ 1067 w 470929"/>
                <a:gd name="connsiteY2" fmla="*/ 1056279 h 1056544"/>
                <a:gd name="connsiteX3" fmla="*/ 270 w 470929"/>
                <a:gd name="connsiteY3" fmla="*/ 1055549 h 1056544"/>
                <a:gd name="connsiteX4" fmla="*/ 0 w 470929"/>
                <a:gd name="connsiteY4" fmla="*/ 1054476 h 1056544"/>
                <a:gd name="connsiteX5" fmla="*/ 270 w 470929"/>
                <a:gd name="connsiteY5" fmla="*/ 1053402 h 1056544"/>
                <a:gd name="connsiteX6" fmla="*/ 82284 w 470929"/>
                <a:gd name="connsiteY6" fmla="*/ 815396 h 1056544"/>
                <a:gd name="connsiteX7" fmla="*/ 169082 w 470929"/>
                <a:gd name="connsiteY7" fmla="*/ 542610 h 1056544"/>
                <a:gd name="connsiteX8" fmla="*/ 331 w 470929"/>
                <a:gd name="connsiteY8" fmla="*/ 106471 h 1056544"/>
                <a:gd name="connsiteX9" fmla="*/ 325 w 470929"/>
                <a:gd name="connsiteY9" fmla="*/ 104839 h 1056544"/>
                <a:gd name="connsiteX10" fmla="*/ 1435 w 470929"/>
                <a:gd name="connsiteY10" fmla="*/ 103649 h 1056544"/>
                <a:gd name="connsiteX11" fmla="*/ 194171 w 470929"/>
                <a:gd name="connsiteY11" fmla="*/ 350 h 1056544"/>
                <a:gd name="connsiteX12" fmla="*/ 195398 w 470929"/>
                <a:gd name="connsiteY12" fmla="*/ 0 h 1056544"/>
                <a:gd name="connsiteX13" fmla="*/ 196625 w 470929"/>
                <a:gd name="connsiteY13" fmla="*/ 350 h 1056544"/>
                <a:gd name="connsiteX14" fmla="*/ 410032 w 470929"/>
                <a:gd name="connsiteY14" fmla="*/ 158427 h 1056544"/>
                <a:gd name="connsiteX15" fmla="*/ 410952 w 470929"/>
                <a:gd name="connsiteY15" fmla="*/ 159838 h 1056544"/>
                <a:gd name="connsiteX16" fmla="*/ 470883 w 470929"/>
                <a:gd name="connsiteY16" fmla="*/ 466546 h 1056544"/>
                <a:gd name="connsiteX17" fmla="*/ 470883 w 470929"/>
                <a:gd name="connsiteY17" fmla="*/ 467712 h 1056544"/>
                <a:gd name="connsiteX18" fmla="*/ 345072 w 470929"/>
                <a:gd name="connsiteY18" fmla="*/ 861341 h 1056544"/>
                <a:gd name="connsiteX19" fmla="*/ 279681 w 470929"/>
                <a:gd name="connsiteY19" fmla="*/ 1054752 h 1056544"/>
                <a:gd name="connsiteX20" fmla="*/ 278761 w 470929"/>
                <a:gd name="connsiteY20" fmla="*/ 1056120 h 1056544"/>
                <a:gd name="connsiteX21" fmla="*/ 277166 w 470929"/>
                <a:gd name="connsiteY21" fmla="*/ 1056531 h 1056544"/>
                <a:gd name="connsiteX22" fmla="*/ 5545 w 470929"/>
                <a:gd name="connsiteY22" fmla="*/ 1052114 h 1056544"/>
                <a:gd name="connsiteX23" fmla="*/ 275449 w 470929"/>
                <a:gd name="connsiteY23" fmla="*/ 1052114 h 1056544"/>
                <a:gd name="connsiteX24" fmla="*/ 340226 w 470929"/>
                <a:gd name="connsiteY24" fmla="*/ 860421 h 1056544"/>
                <a:gd name="connsiteX25" fmla="*/ 465853 w 470929"/>
                <a:gd name="connsiteY25" fmla="*/ 467282 h 1056544"/>
                <a:gd name="connsiteX26" fmla="*/ 406229 w 470929"/>
                <a:gd name="connsiteY26" fmla="*/ 161985 h 1056544"/>
                <a:gd name="connsiteX27" fmla="*/ 194723 w 470929"/>
                <a:gd name="connsiteY27" fmla="*/ 5318 h 1056544"/>
                <a:gd name="connsiteX28" fmla="*/ 4993 w 470929"/>
                <a:gd name="connsiteY28" fmla="*/ 106900 h 1056544"/>
                <a:gd name="connsiteX29" fmla="*/ 173315 w 470929"/>
                <a:gd name="connsiteY29" fmla="*/ 541874 h 1056544"/>
                <a:gd name="connsiteX30" fmla="*/ 173315 w 470929"/>
                <a:gd name="connsiteY30" fmla="*/ 543408 h 1056544"/>
                <a:gd name="connsiteX31" fmla="*/ 86210 w 470929"/>
                <a:gd name="connsiteY31" fmla="*/ 816991 h 1056544"/>
                <a:gd name="connsiteX32" fmla="*/ 5545 w 470929"/>
                <a:gd name="connsiteY32" fmla="*/ 1052114 h 105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929" h="1056544">
                  <a:moveTo>
                    <a:pt x="277166" y="1056531"/>
                  </a:moveTo>
                  <a:lnTo>
                    <a:pt x="2110" y="1056531"/>
                  </a:lnTo>
                  <a:cubicBezTo>
                    <a:pt x="1748" y="1056537"/>
                    <a:pt x="1386" y="1056451"/>
                    <a:pt x="1067" y="1056279"/>
                  </a:cubicBezTo>
                  <a:cubicBezTo>
                    <a:pt x="742" y="1056108"/>
                    <a:pt x="472" y="1055856"/>
                    <a:pt x="270" y="1055549"/>
                  </a:cubicBezTo>
                  <a:cubicBezTo>
                    <a:pt x="92" y="1055218"/>
                    <a:pt x="0" y="1054850"/>
                    <a:pt x="0" y="1054476"/>
                  </a:cubicBezTo>
                  <a:cubicBezTo>
                    <a:pt x="0" y="1054101"/>
                    <a:pt x="92" y="1053733"/>
                    <a:pt x="270" y="1053402"/>
                  </a:cubicBezTo>
                  <a:cubicBezTo>
                    <a:pt x="761" y="1052053"/>
                    <a:pt x="49343" y="918082"/>
                    <a:pt x="82284" y="815396"/>
                  </a:cubicBezTo>
                  <a:cubicBezTo>
                    <a:pt x="114120" y="716268"/>
                    <a:pt x="165095" y="555185"/>
                    <a:pt x="169082" y="542610"/>
                  </a:cubicBezTo>
                  <a:lnTo>
                    <a:pt x="331" y="106471"/>
                  </a:lnTo>
                  <a:cubicBezTo>
                    <a:pt x="123" y="105949"/>
                    <a:pt x="117" y="105366"/>
                    <a:pt x="325" y="104839"/>
                  </a:cubicBezTo>
                  <a:cubicBezTo>
                    <a:pt x="528" y="104318"/>
                    <a:pt x="926" y="103888"/>
                    <a:pt x="1435" y="103649"/>
                  </a:cubicBezTo>
                  <a:lnTo>
                    <a:pt x="194171" y="350"/>
                  </a:lnTo>
                  <a:cubicBezTo>
                    <a:pt x="194539" y="123"/>
                    <a:pt x="194968" y="0"/>
                    <a:pt x="195398" y="0"/>
                  </a:cubicBezTo>
                  <a:cubicBezTo>
                    <a:pt x="195833" y="0"/>
                    <a:pt x="196257" y="123"/>
                    <a:pt x="196625" y="350"/>
                  </a:cubicBezTo>
                  <a:lnTo>
                    <a:pt x="410032" y="158427"/>
                  </a:lnTo>
                  <a:cubicBezTo>
                    <a:pt x="410517" y="158758"/>
                    <a:pt x="410848" y="159268"/>
                    <a:pt x="410952" y="159838"/>
                  </a:cubicBezTo>
                  <a:lnTo>
                    <a:pt x="470883" y="466546"/>
                  </a:lnTo>
                  <a:cubicBezTo>
                    <a:pt x="470945" y="466933"/>
                    <a:pt x="470945" y="467325"/>
                    <a:pt x="470883" y="467712"/>
                  </a:cubicBezTo>
                  <a:cubicBezTo>
                    <a:pt x="469841" y="470840"/>
                    <a:pt x="368627" y="785952"/>
                    <a:pt x="345072" y="861341"/>
                  </a:cubicBezTo>
                  <a:cubicBezTo>
                    <a:pt x="321516" y="936730"/>
                    <a:pt x="280111" y="1053525"/>
                    <a:pt x="279681" y="1054752"/>
                  </a:cubicBezTo>
                  <a:cubicBezTo>
                    <a:pt x="279553" y="1055304"/>
                    <a:pt x="279221" y="1055789"/>
                    <a:pt x="278761" y="1056120"/>
                  </a:cubicBezTo>
                  <a:cubicBezTo>
                    <a:pt x="278301" y="1056445"/>
                    <a:pt x="277731" y="1056592"/>
                    <a:pt x="277166" y="1056531"/>
                  </a:cubicBezTo>
                  <a:close/>
                  <a:moveTo>
                    <a:pt x="5545" y="1052114"/>
                  </a:moveTo>
                  <a:lnTo>
                    <a:pt x="275449" y="1052114"/>
                  </a:lnTo>
                  <a:cubicBezTo>
                    <a:pt x="280417" y="1038006"/>
                    <a:pt x="318388" y="931026"/>
                    <a:pt x="340226" y="860421"/>
                  </a:cubicBezTo>
                  <a:cubicBezTo>
                    <a:pt x="363290" y="786505"/>
                    <a:pt x="461007" y="482434"/>
                    <a:pt x="465853" y="467282"/>
                  </a:cubicBezTo>
                  <a:lnTo>
                    <a:pt x="406229" y="161985"/>
                  </a:lnTo>
                  <a:lnTo>
                    <a:pt x="194723" y="5318"/>
                  </a:lnTo>
                  <a:lnTo>
                    <a:pt x="4993" y="106900"/>
                  </a:lnTo>
                  <a:lnTo>
                    <a:pt x="173315" y="541874"/>
                  </a:lnTo>
                  <a:cubicBezTo>
                    <a:pt x="173468" y="542377"/>
                    <a:pt x="173468" y="542911"/>
                    <a:pt x="173315" y="543408"/>
                  </a:cubicBezTo>
                  <a:cubicBezTo>
                    <a:pt x="172763" y="545125"/>
                    <a:pt x="119211" y="714305"/>
                    <a:pt x="86210" y="816991"/>
                  </a:cubicBezTo>
                  <a:cubicBezTo>
                    <a:pt x="56152" y="911028"/>
                    <a:pt x="12845" y="1031196"/>
                    <a:pt x="5545" y="1052114"/>
                  </a:cubicBezTo>
                  <a:close/>
                </a:path>
              </a:pathLst>
            </a:custGeom>
            <a:solidFill>
              <a:srgbClr val="0E0E0E"/>
            </a:solidFill>
            <a:ln w="6134" cap="flat">
              <a:noFill/>
              <a:prstDash val="solid"/>
              <a:miter/>
            </a:ln>
          </p:spPr>
          <p:txBody>
            <a:bodyPr rtlCol="0" anchor="ctr"/>
            <a:lstStyle/>
            <a:p>
              <a:endParaRPr lang="en-AU"/>
            </a:p>
          </p:txBody>
        </p:sp>
        <p:sp>
          <p:nvSpPr>
            <p:cNvPr id="735" name="Freeform: Shape 734">
              <a:extLst>
                <a:ext uri="{FF2B5EF4-FFF2-40B4-BE49-F238E27FC236}">
                  <a16:creationId xmlns:a16="http://schemas.microsoft.com/office/drawing/2014/main" id="{F383E3C6-0764-48D3-B71A-536ECDFB4B42}"/>
                </a:ext>
              </a:extLst>
            </p:cNvPr>
            <p:cNvSpPr/>
            <p:nvPr/>
          </p:nvSpPr>
          <p:spPr>
            <a:xfrm>
              <a:off x="4220815" y="3615294"/>
              <a:ext cx="263155" cy="413381"/>
            </a:xfrm>
            <a:custGeom>
              <a:avLst/>
              <a:gdLst>
                <a:gd name="connsiteX0" fmla="*/ 235981 w 263155"/>
                <a:gd name="connsiteY0" fmla="*/ 238312 h 413381"/>
                <a:gd name="connsiteX1" fmla="*/ 263156 w 263155"/>
                <a:gd name="connsiteY1" fmla="*/ 64532 h 413381"/>
                <a:gd name="connsiteX2" fmla="*/ 177891 w 263155"/>
                <a:gd name="connsiteY2" fmla="*/ 0 h 413381"/>
                <a:gd name="connsiteX3" fmla="*/ 85020 w 263155"/>
                <a:gd name="connsiteY3" fmla="*/ 60176 h 413381"/>
                <a:gd name="connsiteX4" fmla="*/ 0 w 263155"/>
                <a:gd name="connsiteY4" fmla="*/ 151453 h 413381"/>
                <a:gd name="connsiteX5" fmla="*/ 198195 w 263155"/>
                <a:gd name="connsiteY5" fmla="*/ 413382 h 413381"/>
                <a:gd name="connsiteX6" fmla="*/ 246532 w 263155"/>
                <a:gd name="connsiteY6" fmla="*/ 380809 h 413381"/>
                <a:gd name="connsiteX7" fmla="*/ 235981 w 263155"/>
                <a:gd name="connsiteY7" fmla="*/ 238312 h 413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155" h="413381">
                  <a:moveTo>
                    <a:pt x="235981" y="238312"/>
                  </a:moveTo>
                  <a:cubicBezTo>
                    <a:pt x="224081" y="176174"/>
                    <a:pt x="242116" y="113421"/>
                    <a:pt x="263156" y="64532"/>
                  </a:cubicBezTo>
                  <a:lnTo>
                    <a:pt x="177891" y="0"/>
                  </a:lnTo>
                  <a:cubicBezTo>
                    <a:pt x="152011" y="26978"/>
                    <a:pt x="120218" y="47583"/>
                    <a:pt x="85020" y="60176"/>
                  </a:cubicBezTo>
                  <a:cubicBezTo>
                    <a:pt x="46129" y="73426"/>
                    <a:pt x="11410" y="102747"/>
                    <a:pt x="0" y="151453"/>
                  </a:cubicBezTo>
                  <a:lnTo>
                    <a:pt x="198195" y="413382"/>
                  </a:lnTo>
                  <a:cubicBezTo>
                    <a:pt x="198195" y="413382"/>
                    <a:pt x="234387" y="408720"/>
                    <a:pt x="246532" y="380809"/>
                  </a:cubicBezTo>
                  <a:cubicBezTo>
                    <a:pt x="258678" y="352899"/>
                    <a:pt x="250029" y="311861"/>
                    <a:pt x="235981" y="238312"/>
                  </a:cubicBezTo>
                  <a:close/>
                </a:path>
              </a:pathLst>
            </a:custGeom>
            <a:solidFill>
              <a:srgbClr val="161616"/>
            </a:solidFill>
            <a:ln w="6134" cap="flat">
              <a:noFill/>
              <a:prstDash val="solid"/>
              <a:miter/>
            </a:ln>
          </p:spPr>
          <p:txBody>
            <a:bodyPr rtlCol="0" anchor="ctr"/>
            <a:lstStyle/>
            <a:p>
              <a:endParaRPr lang="en-AU"/>
            </a:p>
          </p:txBody>
        </p:sp>
        <p:sp>
          <p:nvSpPr>
            <p:cNvPr id="736" name="Freeform: Shape 735">
              <a:extLst>
                <a:ext uri="{FF2B5EF4-FFF2-40B4-BE49-F238E27FC236}">
                  <a16:creationId xmlns:a16="http://schemas.microsoft.com/office/drawing/2014/main" id="{64B432E3-F73D-45B8-930F-EB61C68EE2C8}"/>
                </a:ext>
              </a:extLst>
            </p:cNvPr>
            <p:cNvSpPr/>
            <p:nvPr/>
          </p:nvSpPr>
          <p:spPr>
            <a:xfrm>
              <a:off x="4218192" y="3612865"/>
              <a:ext cx="268050" cy="418080"/>
            </a:xfrm>
            <a:custGeom>
              <a:avLst/>
              <a:gdLst>
                <a:gd name="connsiteX0" fmla="*/ 200512 w 268050"/>
                <a:gd name="connsiteY0" fmla="*/ 418080 h 418080"/>
                <a:gd name="connsiteX1" fmla="*/ 199481 w 268050"/>
                <a:gd name="connsiteY1" fmla="*/ 417847 h 418080"/>
                <a:gd name="connsiteX2" fmla="*/ 198671 w 268050"/>
                <a:gd name="connsiteY2" fmla="*/ 417160 h 418080"/>
                <a:gd name="connsiteX3" fmla="*/ 476 w 268050"/>
                <a:gd name="connsiteY3" fmla="*/ 155292 h 418080"/>
                <a:gd name="connsiteX4" fmla="*/ 59 w 268050"/>
                <a:gd name="connsiteY4" fmla="*/ 154385 h 418080"/>
                <a:gd name="connsiteX5" fmla="*/ 47 w 268050"/>
                <a:gd name="connsiteY5" fmla="*/ 153391 h 418080"/>
                <a:gd name="connsiteX6" fmla="*/ 86539 w 268050"/>
                <a:gd name="connsiteY6" fmla="*/ 60397 h 418080"/>
                <a:gd name="connsiteX7" fmla="*/ 178858 w 268050"/>
                <a:gd name="connsiteY7" fmla="*/ 589 h 418080"/>
                <a:gd name="connsiteX8" fmla="*/ 180361 w 268050"/>
                <a:gd name="connsiteY8" fmla="*/ 0 h 418080"/>
                <a:gd name="connsiteX9" fmla="*/ 181864 w 268050"/>
                <a:gd name="connsiteY9" fmla="*/ 589 h 418080"/>
                <a:gd name="connsiteX10" fmla="*/ 267190 w 268050"/>
                <a:gd name="connsiteY10" fmla="*/ 65121 h 418080"/>
                <a:gd name="connsiteX11" fmla="*/ 267981 w 268050"/>
                <a:gd name="connsiteY11" fmla="*/ 66390 h 418080"/>
                <a:gd name="connsiteX12" fmla="*/ 267865 w 268050"/>
                <a:gd name="connsiteY12" fmla="*/ 67881 h 418080"/>
                <a:gd name="connsiteX13" fmla="*/ 240874 w 268050"/>
                <a:gd name="connsiteY13" fmla="*/ 240312 h 418080"/>
                <a:gd name="connsiteX14" fmla="*/ 241917 w 268050"/>
                <a:gd name="connsiteY14" fmla="*/ 245833 h 418080"/>
                <a:gd name="connsiteX15" fmla="*/ 250935 w 268050"/>
                <a:gd name="connsiteY15" fmla="*/ 384158 h 418080"/>
                <a:gd name="connsiteX16" fmla="*/ 200818 w 268050"/>
                <a:gd name="connsiteY16" fmla="*/ 418080 h 418080"/>
                <a:gd name="connsiteX17" fmla="*/ 200512 w 268050"/>
                <a:gd name="connsiteY17" fmla="*/ 418080 h 418080"/>
                <a:gd name="connsiteX18" fmla="*/ 4770 w 268050"/>
                <a:gd name="connsiteY18" fmla="*/ 153391 h 418080"/>
                <a:gd name="connsiteX19" fmla="*/ 201493 w 268050"/>
                <a:gd name="connsiteY19" fmla="*/ 413296 h 418080"/>
                <a:gd name="connsiteX20" fmla="*/ 246702 w 268050"/>
                <a:gd name="connsiteY20" fmla="*/ 382625 h 418080"/>
                <a:gd name="connsiteX21" fmla="*/ 237378 w 268050"/>
                <a:gd name="connsiteY21" fmla="*/ 246998 h 418080"/>
                <a:gd name="connsiteX22" fmla="*/ 236335 w 268050"/>
                <a:gd name="connsiteY22" fmla="*/ 241478 h 418080"/>
                <a:gd name="connsiteX23" fmla="*/ 262957 w 268050"/>
                <a:gd name="connsiteY23" fmla="*/ 68003 h 418080"/>
                <a:gd name="connsiteX24" fmla="*/ 180698 w 268050"/>
                <a:gd name="connsiteY24" fmla="*/ 5496 h 418080"/>
                <a:gd name="connsiteX25" fmla="*/ 88072 w 268050"/>
                <a:gd name="connsiteY25" fmla="*/ 64752 h 418080"/>
                <a:gd name="connsiteX26" fmla="*/ 34754 w 268050"/>
                <a:gd name="connsiteY26" fmla="*/ 98110 h 418080"/>
                <a:gd name="connsiteX27" fmla="*/ 4770 w 268050"/>
                <a:gd name="connsiteY27" fmla="*/ 153391 h 41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050" h="418080">
                  <a:moveTo>
                    <a:pt x="200512" y="418080"/>
                  </a:moveTo>
                  <a:cubicBezTo>
                    <a:pt x="200156" y="418086"/>
                    <a:pt x="199800" y="418007"/>
                    <a:pt x="199481" y="417847"/>
                  </a:cubicBezTo>
                  <a:cubicBezTo>
                    <a:pt x="199156" y="417688"/>
                    <a:pt x="198880" y="417448"/>
                    <a:pt x="198671" y="417160"/>
                  </a:cubicBezTo>
                  <a:lnTo>
                    <a:pt x="476" y="155292"/>
                  </a:lnTo>
                  <a:cubicBezTo>
                    <a:pt x="274" y="155023"/>
                    <a:pt x="133" y="154716"/>
                    <a:pt x="59" y="154385"/>
                  </a:cubicBezTo>
                  <a:cubicBezTo>
                    <a:pt x="-14" y="154060"/>
                    <a:pt x="-20" y="153722"/>
                    <a:pt x="47" y="153391"/>
                  </a:cubicBezTo>
                  <a:cubicBezTo>
                    <a:pt x="14033" y="93399"/>
                    <a:pt x="60223" y="69414"/>
                    <a:pt x="86539" y="60397"/>
                  </a:cubicBezTo>
                  <a:cubicBezTo>
                    <a:pt x="121553" y="47926"/>
                    <a:pt x="153168" y="27444"/>
                    <a:pt x="178858" y="589"/>
                  </a:cubicBezTo>
                  <a:cubicBezTo>
                    <a:pt x="179269" y="209"/>
                    <a:pt x="179803" y="0"/>
                    <a:pt x="180361" y="0"/>
                  </a:cubicBezTo>
                  <a:cubicBezTo>
                    <a:pt x="180919" y="0"/>
                    <a:pt x="181453" y="209"/>
                    <a:pt x="181864" y="589"/>
                  </a:cubicBezTo>
                  <a:lnTo>
                    <a:pt x="267190" y="65121"/>
                  </a:lnTo>
                  <a:cubicBezTo>
                    <a:pt x="267583" y="65445"/>
                    <a:pt x="267859" y="65893"/>
                    <a:pt x="267981" y="66390"/>
                  </a:cubicBezTo>
                  <a:cubicBezTo>
                    <a:pt x="268104" y="66887"/>
                    <a:pt x="268061" y="67408"/>
                    <a:pt x="267865" y="67881"/>
                  </a:cubicBezTo>
                  <a:cubicBezTo>
                    <a:pt x="240261" y="131553"/>
                    <a:pt x="231060" y="189583"/>
                    <a:pt x="240874" y="240312"/>
                  </a:cubicBezTo>
                  <a:lnTo>
                    <a:pt x="241917" y="245833"/>
                  </a:lnTo>
                  <a:cubicBezTo>
                    <a:pt x="255597" y="317112"/>
                    <a:pt x="263080" y="356248"/>
                    <a:pt x="250935" y="384158"/>
                  </a:cubicBezTo>
                  <a:cubicBezTo>
                    <a:pt x="238666" y="412928"/>
                    <a:pt x="202352" y="417896"/>
                    <a:pt x="200818" y="418080"/>
                  </a:cubicBezTo>
                  <a:lnTo>
                    <a:pt x="200512" y="418080"/>
                  </a:lnTo>
                  <a:close/>
                  <a:moveTo>
                    <a:pt x="4770" y="153391"/>
                  </a:moveTo>
                  <a:lnTo>
                    <a:pt x="201493" y="413296"/>
                  </a:lnTo>
                  <a:cubicBezTo>
                    <a:pt x="207934" y="412130"/>
                    <a:pt x="236519" y="405751"/>
                    <a:pt x="246702" y="382625"/>
                  </a:cubicBezTo>
                  <a:cubicBezTo>
                    <a:pt x="258295" y="356125"/>
                    <a:pt x="250873" y="317357"/>
                    <a:pt x="237378" y="246998"/>
                  </a:cubicBezTo>
                  <a:lnTo>
                    <a:pt x="236335" y="241478"/>
                  </a:lnTo>
                  <a:cubicBezTo>
                    <a:pt x="226582" y="190257"/>
                    <a:pt x="235476" y="131921"/>
                    <a:pt x="262957" y="68003"/>
                  </a:cubicBezTo>
                  <a:lnTo>
                    <a:pt x="180698" y="5496"/>
                  </a:lnTo>
                  <a:cubicBezTo>
                    <a:pt x="154763" y="32070"/>
                    <a:pt x="123074" y="52343"/>
                    <a:pt x="88072" y="64752"/>
                  </a:cubicBezTo>
                  <a:cubicBezTo>
                    <a:pt x="67719" y="71083"/>
                    <a:pt x="49353" y="82578"/>
                    <a:pt x="34754" y="98110"/>
                  </a:cubicBezTo>
                  <a:cubicBezTo>
                    <a:pt x="20161" y="113642"/>
                    <a:pt x="9831" y="132682"/>
                    <a:pt x="4770" y="153391"/>
                  </a:cubicBezTo>
                  <a:close/>
                </a:path>
              </a:pathLst>
            </a:custGeom>
            <a:solidFill>
              <a:srgbClr val="0E0E0E"/>
            </a:solidFill>
            <a:ln w="6134" cap="flat">
              <a:noFill/>
              <a:prstDash val="solid"/>
              <a:miter/>
            </a:ln>
          </p:spPr>
          <p:txBody>
            <a:bodyPr rtlCol="0" anchor="ctr"/>
            <a:lstStyle/>
            <a:p>
              <a:endParaRPr lang="en-AU"/>
            </a:p>
          </p:txBody>
        </p:sp>
        <p:sp>
          <p:nvSpPr>
            <p:cNvPr id="737" name="Freeform: Shape 736">
              <a:extLst>
                <a:ext uri="{FF2B5EF4-FFF2-40B4-BE49-F238E27FC236}">
                  <a16:creationId xmlns:a16="http://schemas.microsoft.com/office/drawing/2014/main" id="{CA2E92F6-7FC1-4825-BC24-DA5289C6E596}"/>
                </a:ext>
              </a:extLst>
            </p:cNvPr>
            <p:cNvSpPr/>
            <p:nvPr/>
          </p:nvSpPr>
          <p:spPr>
            <a:xfrm>
              <a:off x="4220570" y="3710067"/>
              <a:ext cx="246470" cy="318608"/>
            </a:xfrm>
            <a:custGeom>
              <a:avLst/>
              <a:gdLst>
                <a:gd name="connsiteX0" fmla="*/ 246471 w 246470"/>
                <a:gd name="connsiteY0" fmla="*/ 286036 h 318608"/>
                <a:gd name="connsiteX1" fmla="*/ 30057 w 246470"/>
                <a:gd name="connsiteY1" fmla="*/ 0 h 318608"/>
                <a:gd name="connsiteX2" fmla="*/ 0 w 246470"/>
                <a:gd name="connsiteY2" fmla="*/ 56680 h 318608"/>
                <a:gd name="connsiteX3" fmla="*/ 198195 w 246470"/>
                <a:gd name="connsiteY3" fmla="*/ 318609 h 318608"/>
                <a:gd name="connsiteX4" fmla="*/ 246471 w 246470"/>
                <a:gd name="connsiteY4" fmla="*/ 286036 h 318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70" h="318608">
                  <a:moveTo>
                    <a:pt x="246471" y="286036"/>
                  </a:moveTo>
                  <a:lnTo>
                    <a:pt x="30057" y="0"/>
                  </a:lnTo>
                  <a:cubicBezTo>
                    <a:pt x="15145" y="15863"/>
                    <a:pt x="4766" y="35437"/>
                    <a:pt x="0" y="56680"/>
                  </a:cubicBezTo>
                  <a:lnTo>
                    <a:pt x="198195" y="318609"/>
                  </a:lnTo>
                  <a:cubicBezTo>
                    <a:pt x="198195" y="318609"/>
                    <a:pt x="234325" y="313947"/>
                    <a:pt x="246471" y="286036"/>
                  </a:cubicBezTo>
                  <a:close/>
                </a:path>
              </a:pathLst>
            </a:custGeom>
            <a:solidFill>
              <a:srgbClr val="E6D8CF"/>
            </a:solidFill>
            <a:ln w="6134" cap="flat">
              <a:noFill/>
              <a:prstDash val="solid"/>
              <a:miter/>
            </a:ln>
          </p:spPr>
          <p:txBody>
            <a:bodyPr rtlCol="0" anchor="ctr"/>
            <a:lstStyle/>
            <a:p>
              <a:endParaRPr lang="en-AU"/>
            </a:p>
          </p:txBody>
        </p:sp>
        <p:sp>
          <p:nvSpPr>
            <p:cNvPr id="738" name="Freeform: Shape 737">
              <a:extLst>
                <a:ext uri="{FF2B5EF4-FFF2-40B4-BE49-F238E27FC236}">
                  <a16:creationId xmlns:a16="http://schemas.microsoft.com/office/drawing/2014/main" id="{C40E2870-BF3F-41C9-A40B-7B61FF61A755}"/>
                </a:ext>
              </a:extLst>
            </p:cNvPr>
            <p:cNvSpPr/>
            <p:nvPr/>
          </p:nvSpPr>
          <p:spPr>
            <a:xfrm>
              <a:off x="4218192" y="3707792"/>
              <a:ext cx="251001" cy="323153"/>
            </a:xfrm>
            <a:custGeom>
              <a:avLst/>
              <a:gdLst>
                <a:gd name="connsiteX0" fmla="*/ 200512 w 251001"/>
                <a:gd name="connsiteY0" fmla="*/ 323154 h 323153"/>
                <a:gd name="connsiteX1" fmla="*/ 199481 w 251001"/>
                <a:gd name="connsiteY1" fmla="*/ 322920 h 323153"/>
                <a:gd name="connsiteX2" fmla="*/ 198671 w 251001"/>
                <a:gd name="connsiteY2" fmla="*/ 322233 h 323153"/>
                <a:gd name="connsiteX3" fmla="*/ 476 w 251001"/>
                <a:gd name="connsiteY3" fmla="*/ 60366 h 323153"/>
                <a:gd name="connsiteX4" fmla="*/ 59 w 251001"/>
                <a:gd name="connsiteY4" fmla="*/ 59464 h 323153"/>
                <a:gd name="connsiteX5" fmla="*/ 47 w 251001"/>
                <a:gd name="connsiteY5" fmla="*/ 58464 h 323153"/>
                <a:gd name="connsiteX6" fmla="*/ 30718 w 251001"/>
                <a:gd name="connsiteY6" fmla="*/ 742 h 323153"/>
                <a:gd name="connsiteX7" fmla="*/ 31521 w 251001"/>
                <a:gd name="connsiteY7" fmla="*/ 165 h 323153"/>
                <a:gd name="connsiteX8" fmla="*/ 32497 w 251001"/>
                <a:gd name="connsiteY8" fmla="*/ 6 h 323153"/>
                <a:gd name="connsiteX9" fmla="*/ 33460 w 251001"/>
                <a:gd name="connsiteY9" fmla="*/ 269 h 323153"/>
                <a:gd name="connsiteX10" fmla="*/ 34214 w 251001"/>
                <a:gd name="connsiteY10" fmla="*/ 926 h 323153"/>
                <a:gd name="connsiteX11" fmla="*/ 250689 w 251001"/>
                <a:gd name="connsiteY11" fmla="*/ 286962 h 323153"/>
                <a:gd name="connsiteX12" fmla="*/ 251002 w 251001"/>
                <a:gd name="connsiteY12" fmla="*/ 288097 h 323153"/>
                <a:gd name="connsiteX13" fmla="*/ 250689 w 251001"/>
                <a:gd name="connsiteY13" fmla="*/ 289232 h 323153"/>
                <a:gd name="connsiteX14" fmla="*/ 200573 w 251001"/>
                <a:gd name="connsiteY14" fmla="*/ 323154 h 323153"/>
                <a:gd name="connsiteX15" fmla="*/ 200512 w 251001"/>
                <a:gd name="connsiteY15" fmla="*/ 323154 h 323153"/>
                <a:gd name="connsiteX16" fmla="*/ 4770 w 251001"/>
                <a:gd name="connsiteY16" fmla="*/ 58464 h 323153"/>
                <a:gd name="connsiteX17" fmla="*/ 201493 w 251001"/>
                <a:gd name="connsiteY17" fmla="*/ 318369 h 323153"/>
                <a:gd name="connsiteX18" fmla="*/ 246150 w 251001"/>
                <a:gd name="connsiteY18" fmla="*/ 288618 h 323153"/>
                <a:gd name="connsiteX19" fmla="*/ 32435 w 251001"/>
                <a:gd name="connsiteY19" fmla="*/ 5894 h 323153"/>
                <a:gd name="connsiteX20" fmla="*/ 4770 w 251001"/>
                <a:gd name="connsiteY20" fmla="*/ 58464 h 3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1001" h="323153">
                  <a:moveTo>
                    <a:pt x="200512" y="323154"/>
                  </a:moveTo>
                  <a:cubicBezTo>
                    <a:pt x="200156" y="323160"/>
                    <a:pt x="199800" y="323080"/>
                    <a:pt x="199481" y="322920"/>
                  </a:cubicBezTo>
                  <a:cubicBezTo>
                    <a:pt x="199156" y="322761"/>
                    <a:pt x="198880" y="322528"/>
                    <a:pt x="198671" y="322233"/>
                  </a:cubicBezTo>
                  <a:lnTo>
                    <a:pt x="476" y="60366"/>
                  </a:lnTo>
                  <a:cubicBezTo>
                    <a:pt x="274" y="60096"/>
                    <a:pt x="133" y="59789"/>
                    <a:pt x="59" y="59464"/>
                  </a:cubicBezTo>
                  <a:cubicBezTo>
                    <a:pt x="-14" y="59133"/>
                    <a:pt x="-20" y="58796"/>
                    <a:pt x="47" y="58464"/>
                  </a:cubicBezTo>
                  <a:cubicBezTo>
                    <a:pt x="4911" y="36823"/>
                    <a:pt x="15505" y="16887"/>
                    <a:pt x="30718" y="742"/>
                  </a:cubicBezTo>
                  <a:cubicBezTo>
                    <a:pt x="30939" y="490"/>
                    <a:pt x="31209" y="294"/>
                    <a:pt x="31521" y="165"/>
                  </a:cubicBezTo>
                  <a:cubicBezTo>
                    <a:pt x="31828" y="36"/>
                    <a:pt x="32166" y="-19"/>
                    <a:pt x="32497" y="6"/>
                  </a:cubicBezTo>
                  <a:cubicBezTo>
                    <a:pt x="32834" y="18"/>
                    <a:pt x="33165" y="110"/>
                    <a:pt x="33460" y="269"/>
                  </a:cubicBezTo>
                  <a:cubicBezTo>
                    <a:pt x="33760" y="429"/>
                    <a:pt x="34018" y="650"/>
                    <a:pt x="34214" y="926"/>
                  </a:cubicBezTo>
                  <a:lnTo>
                    <a:pt x="250689" y="286962"/>
                  </a:lnTo>
                  <a:cubicBezTo>
                    <a:pt x="250898" y="287306"/>
                    <a:pt x="251002" y="287698"/>
                    <a:pt x="251002" y="288097"/>
                  </a:cubicBezTo>
                  <a:cubicBezTo>
                    <a:pt x="251002" y="288495"/>
                    <a:pt x="250898" y="288888"/>
                    <a:pt x="250689" y="289232"/>
                  </a:cubicBezTo>
                  <a:cubicBezTo>
                    <a:pt x="238421" y="318001"/>
                    <a:pt x="202107" y="322969"/>
                    <a:pt x="200573" y="323154"/>
                  </a:cubicBezTo>
                  <a:lnTo>
                    <a:pt x="200512" y="323154"/>
                  </a:lnTo>
                  <a:close/>
                  <a:moveTo>
                    <a:pt x="4770" y="58464"/>
                  </a:moveTo>
                  <a:lnTo>
                    <a:pt x="201493" y="318369"/>
                  </a:lnTo>
                  <a:cubicBezTo>
                    <a:pt x="207627" y="317203"/>
                    <a:pt x="235538" y="311069"/>
                    <a:pt x="246150" y="288618"/>
                  </a:cubicBezTo>
                  <a:lnTo>
                    <a:pt x="32435" y="5894"/>
                  </a:lnTo>
                  <a:cubicBezTo>
                    <a:pt x="18910" y="20788"/>
                    <a:pt x="9389" y="38878"/>
                    <a:pt x="4770" y="58464"/>
                  </a:cubicBezTo>
                  <a:close/>
                </a:path>
              </a:pathLst>
            </a:custGeom>
            <a:solidFill>
              <a:srgbClr val="0E0E0E"/>
            </a:solidFill>
            <a:ln w="6134" cap="flat">
              <a:noFill/>
              <a:prstDash val="solid"/>
              <a:miter/>
            </a:ln>
          </p:spPr>
          <p:txBody>
            <a:bodyPr rtlCol="0" anchor="ctr"/>
            <a:lstStyle/>
            <a:p>
              <a:endParaRPr lang="en-AU"/>
            </a:p>
          </p:txBody>
        </p:sp>
        <p:sp>
          <p:nvSpPr>
            <p:cNvPr id="739" name="Freeform: Shape 738">
              <a:extLst>
                <a:ext uri="{FF2B5EF4-FFF2-40B4-BE49-F238E27FC236}">
                  <a16:creationId xmlns:a16="http://schemas.microsoft.com/office/drawing/2014/main" id="{1E706717-DDCF-42D6-A047-43E81B851C4E}"/>
                </a:ext>
              </a:extLst>
            </p:cNvPr>
            <p:cNvSpPr/>
            <p:nvPr/>
          </p:nvSpPr>
          <p:spPr>
            <a:xfrm>
              <a:off x="3970111" y="3015986"/>
              <a:ext cx="704557" cy="734075"/>
            </a:xfrm>
            <a:custGeom>
              <a:avLst/>
              <a:gdLst>
                <a:gd name="connsiteX0" fmla="*/ 459081 w 704557"/>
                <a:gd name="connsiteY0" fmla="*/ 63366 h 734075"/>
                <a:gd name="connsiteX1" fmla="*/ 653964 w 704557"/>
                <a:gd name="connsiteY1" fmla="*/ 277019 h 734075"/>
                <a:gd name="connsiteX2" fmla="*/ 679605 w 704557"/>
                <a:gd name="connsiteY2" fmla="*/ 483127 h 734075"/>
                <a:gd name="connsiteX3" fmla="*/ 573361 w 704557"/>
                <a:gd name="connsiteY3" fmla="*/ 734076 h 734075"/>
                <a:gd name="connsiteX4" fmla="*/ 311186 w 704557"/>
                <a:gd name="connsiteY4" fmla="*/ 571153 h 734075"/>
                <a:gd name="connsiteX5" fmla="*/ 436262 w 704557"/>
                <a:gd name="connsiteY5" fmla="*/ 364370 h 734075"/>
                <a:gd name="connsiteX6" fmla="*/ 0 w 704557"/>
                <a:gd name="connsiteY6" fmla="*/ 178627 h 734075"/>
                <a:gd name="connsiteX7" fmla="*/ 33063 w 704557"/>
                <a:gd name="connsiteY7" fmla="*/ 0 h 73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557" h="734075">
                  <a:moveTo>
                    <a:pt x="459081" y="63366"/>
                  </a:moveTo>
                  <a:cubicBezTo>
                    <a:pt x="459081" y="63366"/>
                    <a:pt x="608019" y="229909"/>
                    <a:pt x="653964" y="277019"/>
                  </a:cubicBezTo>
                  <a:cubicBezTo>
                    <a:pt x="699909" y="324129"/>
                    <a:pt x="727267" y="367007"/>
                    <a:pt x="679605" y="483127"/>
                  </a:cubicBezTo>
                  <a:cubicBezTo>
                    <a:pt x="636052" y="589432"/>
                    <a:pt x="577655" y="724138"/>
                    <a:pt x="573361" y="734076"/>
                  </a:cubicBezTo>
                  <a:lnTo>
                    <a:pt x="311186" y="571153"/>
                  </a:lnTo>
                  <a:lnTo>
                    <a:pt x="436262" y="364370"/>
                  </a:lnTo>
                  <a:cubicBezTo>
                    <a:pt x="436262" y="364370"/>
                    <a:pt x="37909" y="281435"/>
                    <a:pt x="0" y="178627"/>
                  </a:cubicBezTo>
                  <a:lnTo>
                    <a:pt x="33063" y="0"/>
                  </a:lnTo>
                </a:path>
              </a:pathLst>
            </a:custGeom>
            <a:solidFill>
              <a:srgbClr val="E05555"/>
            </a:solidFill>
            <a:ln w="6134" cap="flat">
              <a:noFill/>
              <a:prstDash val="solid"/>
              <a:miter/>
            </a:ln>
          </p:spPr>
          <p:txBody>
            <a:bodyPr rtlCol="0" anchor="ctr"/>
            <a:lstStyle/>
            <a:p>
              <a:endParaRPr lang="en-AU"/>
            </a:p>
          </p:txBody>
        </p:sp>
        <p:sp>
          <p:nvSpPr>
            <p:cNvPr id="740" name="Freeform: Shape 739">
              <a:extLst>
                <a:ext uri="{FF2B5EF4-FFF2-40B4-BE49-F238E27FC236}">
                  <a16:creationId xmlns:a16="http://schemas.microsoft.com/office/drawing/2014/main" id="{3D3510F9-5037-4D96-87AC-E51F1B534384}"/>
                </a:ext>
              </a:extLst>
            </p:cNvPr>
            <p:cNvSpPr/>
            <p:nvPr/>
          </p:nvSpPr>
          <p:spPr>
            <a:xfrm>
              <a:off x="3967811" y="3013495"/>
              <a:ext cx="709331" cy="738905"/>
            </a:xfrm>
            <a:custGeom>
              <a:avLst/>
              <a:gdLst>
                <a:gd name="connsiteX0" fmla="*/ 575661 w 709331"/>
                <a:gd name="connsiteY0" fmla="*/ 738837 h 738905"/>
                <a:gd name="connsiteX1" fmla="*/ 574434 w 709331"/>
                <a:gd name="connsiteY1" fmla="*/ 738837 h 738905"/>
                <a:gd name="connsiteX2" fmla="*/ 312076 w 709331"/>
                <a:gd name="connsiteY2" fmla="*/ 575423 h 738905"/>
                <a:gd name="connsiteX3" fmla="*/ 311407 w 709331"/>
                <a:gd name="connsiteY3" fmla="*/ 574828 h 738905"/>
                <a:gd name="connsiteX4" fmla="*/ 311033 w 709331"/>
                <a:gd name="connsiteY4" fmla="*/ 574018 h 738905"/>
                <a:gd name="connsiteX5" fmla="*/ 311008 w 709331"/>
                <a:gd name="connsiteY5" fmla="*/ 573122 h 738905"/>
                <a:gd name="connsiteX6" fmla="*/ 311340 w 709331"/>
                <a:gd name="connsiteY6" fmla="*/ 572294 h 738905"/>
                <a:gd name="connsiteX7" fmla="*/ 434882 w 709331"/>
                <a:gd name="connsiteY7" fmla="*/ 368272 h 738905"/>
                <a:gd name="connsiteX8" fmla="*/ 233927 w 709331"/>
                <a:gd name="connsiteY8" fmla="*/ 314536 h 738905"/>
                <a:gd name="connsiteX9" fmla="*/ 92 w 709331"/>
                <a:gd name="connsiteY9" fmla="*/ 181732 h 738905"/>
                <a:gd name="connsiteX10" fmla="*/ 92 w 709331"/>
                <a:gd name="connsiteY10" fmla="*/ 180505 h 738905"/>
                <a:gd name="connsiteX11" fmla="*/ 33155 w 709331"/>
                <a:gd name="connsiteY11" fmla="*/ 1878 h 738905"/>
                <a:gd name="connsiteX12" fmla="*/ 34131 w 709331"/>
                <a:gd name="connsiteY12" fmla="*/ 406 h 738905"/>
                <a:gd name="connsiteX13" fmla="*/ 35854 w 709331"/>
                <a:gd name="connsiteY13" fmla="*/ 38 h 738905"/>
                <a:gd name="connsiteX14" fmla="*/ 37326 w 709331"/>
                <a:gd name="connsiteY14" fmla="*/ 1013 h 738905"/>
                <a:gd name="connsiteX15" fmla="*/ 37695 w 709331"/>
                <a:gd name="connsiteY15" fmla="*/ 2737 h 738905"/>
                <a:gd name="connsiteX16" fmla="*/ 4693 w 709331"/>
                <a:gd name="connsiteY16" fmla="*/ 180628 h 738905"/>
                <a:gd name="connsiteX17" fmla="*/ 439053 w 709331"/>
                <a:gd name="connsiteY17" fmla="*/ 364653 h 738905"/>
                <a:gd name="connsiteX18" fmla="*/ 440047 w 709331"/>
                <a:gd name="connsiteY18" fmla="*/ 365088 h 738905"/>
                <a:gd name="connsiteX19" fmla="*/ 440709 w 709331"/>
                <a:gd name="connsiteY19" fmla="*/ 365941 h 738905"/>
                <a:gd name="connsiteX20" fmla="*/ 440967 w 709331"/>
                <a:gd name="connsiteY20" fmla="*/ 367014 h 738905"/>
                <a:gd name="connsiteX21" fmla="*/ 440709 w 709331"/>
                <a:gd name="connsiteY21" fmla="*/ 368088 h 738905"/>
                <a:gd name="connsiteX22" fmla="*/ 316615 w 709331"/>
                <a:gd name="connsiteY22" fmla="*/ 572908 h 738905"/>
                <a:gd name="connsiteX23" fmla="*/ 574802 w 709331"/>
                <a:gd name="connsiteY23" fmla="*/ 733255 h 738905"/>
                <a:gd name="connsiteX24" fmla="*/ 680003 w 709331"/>
                <a:gd name="connsiteY24" fmla="*/ 484821 h 738905"/>
                <a:gd name="connsiteX25" fmla="*/ 654792 w 709331"/>
                <a:gd name="connsiteY25" fmla="*/ 281166 h 738905"/>
                <a:gd name="connsiteX26" fmla="*/ 459848 w 709331"/>
                <a:gd name="connsiteY26" fmla="*/ 67452 h 738905"/>
                <a:gd name="connsiteX27" fmla="*/ 459228 w 709331"/>
                <a:gd name="connsiteY27" fmla="*/ 66667 h 738905"/>
                <a:gd name="connsiteX28" fmla="*/ 458995 w 709331"/>
                <a:gd name="connsiteY28" fmla="*/ 65698 h 738905"/>
                <a:gd name="connsiteX29" fmla="*/ 459185 w 709331"/>
                <a:gd name="connsiteY29" fmla="*/ 64716 h 738905"/>
                <a:gd name="connsiteX30" fmla="*/ 459774 w 709331"/>
                <a:gd name="connsiteY30" fmla="*/ 63907 h 738905"/>
                <a:gd name="connsiteX31" fmla="*/ 460639 w 709331"/>
                <a:gd name="connsiteY31" fmla="*/ 63416 h 738905"/>
                <a:gd name="connsiteX32" fmla="*/ 461639 w 709331"/>
                <a:gd name="connsiteY32" fmla="*/ 63336 h 738905"/>
                <a:gd name="connsiteX33" fmla="*/ 462578 w 709331"/>
                <a:gd name="connsiteY33" fmla="*/ 63680 h 738905"/>
                <a:gd name="connsiteX34" fmla="*/ 463283 w 709331"/>
                <a:gd name="connsiteY34" fmla="*/ 64385 h 738905"/>
                <a:gd name="connsiteX35" fmla="*/ 658104 w 709331"/>
                <a:gd name="connsiteY35" fmla="*/ 277977 h 738905"/>
                <a:gd name="connsiteX36" fmla="*/ 684236 w 709331"/>
                <a:gd name="connsiteY36" fmla="*/ 486539 h 738905"/>
                <a:gd name="connsiteX37" fmla="*/ 577931 w 709331"/>
                <a:gd name="connsiteY37" fmla="*/ 737549 h 738905"/>
                <a:gd name="connsiteX38" fmla="*/ 577379 w 709331"/>
                <a:gd name="connsiteY38" fmla="*/ 738334 h 738905"/>
                <a:gd name="connsiteX39" fmla="*/ 576520 w 709331"/>
                <a:gd name="connsiteY39" fmla="*/ 738776 h 738905"/>
                <a:gd name="connsiteX40" fmla="*/ 575661 w 709331"/>
                <a:gd name="connsiteY40" fmla="*/ 738837 h 73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09331" h="738905">
                  <a:moveTo>
                    <a:pt x="575661" y="738837"/>
                  </a:moveTo>
                  <a:cubicBezTo>
                    <a:pt x="575256" y="738929"/>
                    <a:pt x="574839" y="738929"/>
                    <a:pt x="574434" y="738837"/>
                  </a:cubicBezTo>
                  <a:lnTo>
                    <a:pt x="312076" y="575423"/>
                  </a:lnTo>
                  <a:cubicBezTo>
                    <a:pt x="311818" y="575269"/>
                    <a:pt x="311591" y="575067"/>
                    <a:pt x="311407" y="574828"/>
                  </a:cubicBezTo>
                  <a:cubicBezTo>
                    <a:pt x="311229" y="574589"/>
                    <a:pt x="311101" y="574312"/>
                    <a:pt x="311033" y="574018"/>
                  </a:cubicBezTo>
                  <a:cubicBezTo>
                    <a:pt x="310966" y="573724"/>
                    <a:pt x="310953" y="573423"/>
                    <a:pt x="311008" y="573122"/>
                  </a:cubicBezTo>
                  <a:cubicBezTo>
                    <a:pt x="311064" y="572828"/>
                    <a:pt x="311174" y="572546"/>
                    <a:pt x="311340" y="572294"/>
                  </a:cubicBezTo>
                  <a:lnTo>
                    <a:pt x="434882" y="368272"/>
                  </a:lnTo>
                  <a:cubicBezTo>
                    <a:pt x="417032" y="364407"/>
                    <a:pt x="326859" y="344471"/>
                    <a:pt x="233927" y="314536"/>
                  </a:cubicBezTo>
                  <a:cubicBezTo>
                    <a:pt x="94804" y="269757"/>
                    <a:pt x="16102" y="225039"/>
                    <a:pt x="92" y="181732"/>
                  </a:cubicBezTo>
                  <a:cubicBezTo>
                    <a:pt x="-31" y="181333"/>
                    <a:pt x="-31" y="180904"/>
                    <a:pt x="92" y="180505"/>
                  </a:cubicBezTo>
                  <a:lnTo>
                    <a:pt x="33155" y="1878"/>
                  </a:lnTo>
                  <a:cubicBezTo>
                    <a:pt x="33272" y="1277"/>
                    <a:pt x="33621" y="749"/>
                    <a:pt x="34131" y="406"/>
                  </a:cubicBezTo>
                  <a:cubicBezTo>
                    <a:pt x="34634" y="62"/>
                    <a:pt x="35253" y="-73"/>
                    <a:pt x="35854" y="38"/>
                  </a:cubicBezTo>
                  <a:cubicBezTo>
                    <a:pt x="36455" y="154"/>
                    <a:pt x="36983" y="504"/>
                    <a:pt x="37326" y="1013"/>
                  </a:cubicBezTo>
                  <a:cubicBezTo>
                    <a:pt x="37670" y="1516"/>
                    <a:pt x="37805" y="2136"/>
                    <a:pt x="37695" y="2737"/>
                  </a:cubicBezTo>
                  <a:lnTo>
                    <a:pt x="4693" y="180628"/>
                  </a:lnTo>
                  <a:cubicBezTo>
                    <a:pt x="43093" y="280737"/>
                    <a:pt x="435127" y="363487"/>
                    <a:pt x="439053" y="364653"/>
                  </a:cubicBezTo>
                  <a:cubicBezTo>
                    <a:pt x="439415" y="364714"/>
                    <a:pt x="439752" y="364861"/>
                    <a:pt x="440047" y="365088"/>
                  </a:cubicBezTo>
                  <a:cubicBezTo>
                    <a:pt x="440335" y="365309"/>
                    <a:pt x="440562" y="365603"/>
                    <a:pt x="440709" y="365941"/>
                  </a:cubicBezTo>
                  <a:cubicBezTo>
                    <a:pt x="440875" y="366272"/>
                    <a:pt x="440967" y="366640"/>
                    <a:pt x="440967" y="367014"/>
                  </a:cubicBezTo>
                  <a:cubicBezTo>
                    <a:pt x="440967" y="367389"/>
                    <a:pt x="440875" y="367757"/>
                    <a:pt x="440709" y="368088"/>
                  </a:cubicBezTo>
                  <a:lnTo>
                    <a:pt x="316615" y="572908"/>
                  </a:lnTo>
                  <a:lnTo>
                    <a:pt x="574802" y="733255"/>
                  </a:lnTo>
                  <a:cubicBezTo>
                    <a:pt x="583390" y="713442"/>
                    <a:pt x="638659" y="585667"/>
                    <a:pt x="680003" y="484821"/>
                  </a:cubicBezTo>
                  <a:cubicBezTo>
                    <a:pt x="727604" y="368272"/>
                    <a:pt x="699633" y="327112"/>
                    <a:pt x="654792" y="281166"/>
                  </a:cubicBezTo>
                  <a:cubicBezTo>
                    <a:pt x="609951" y="235222"/>
                    <a:pt x="461320" y="69108"/>
                    <a:pt x="459848" y="67452"/>
                  </a:cubicBezTo>
                  <a:cubicBezTo>
                    <a:pt x="459590" y="67238"/>
                    <a:pt x="459376" y="66974"/>
                    <a:pt x="459228" y="66667"/>
                  </a:cubicBezTo>
                  <a:cubicBezTo>
                    <a:pt x="459081" y="66367"/>
                    <a:pt x="459001" y="66035"/>
                    <a:pt x="458995" y="65698"/>
                  </a:cubicBezTo>
                  <a:cubicBezTo>
                    <a:pt x="458989" y="65360"/>
                    <a:pt x="459050" y="65029"/>
                    <a:pt x="459185" y="64716"/>
                  </a:cubicBezTo>
                  <a:cubicBezTo>
                    <a:pt x="459320" y="64410"/>
                    <a:pt x="459523" y="64134"/>
                    <a:pt x="459774" y="63907"/>
                  </a:cubicBezTo>
                  <a:cubicBezTo>
                    <a:pt x="460026" y="63686"/>
                    <a:pt x="460320" y="63514"/>
                    <a:pt x="460639" y="63416"/>
                  </a:cubicBezTo>
                  <a:cubicBezTo>
                    <a:pt x="460964" y="63318"/>
                    <a:pt x="461302" y="63293"/>
                    <a:pt x="461639" y="63336"/>
                  </a:cubicBezTo>
                  <a:cubicBezTo>
                    <a:pt x="461970" y="63385"/>
                    <a:pt x="462289" y="63502"/>
                    <a:pt x="462578" y="63680"/>
                  </a:cubicBezTo>
                  <a:cubicBezTo>
                    <a:pt x="462860" y="63864"/>
                    <a:pt x="463099" y="64103"/>
                    <a:pt x="463283" y="64385"/>
                  </a:cubicBezTo>
                  <a:cubicBezTo>
                    <a:pt x="464755" y="66041"/>
                    <a:pt x="612712" y="231418"/>
                    <a:pt x="658104" y="277977"/>
                  </a:cubicBezTo>
                  <a:cubicBezTo>
                    <a:pt x="703497" y="324535"/>
                    <a:pt x="732880" y="368027"/>
                    <a:pt x="684236" y="486539"/>
                  </a:cubicBezTo>
                  <a:cubicBezTo>
                    <a:pt x="640192" y="593948"/>
                    <a:pt x="580507" y="731905"/>
                    <a:pt x="577931" y="737549"/>
                  </a:cubicBezTo>
                  <a:cubicBezTo>
                    <a:pt x="577814" y="737849"/>
                    <a:pt x="577624" y="738119"/>
                    <a:pt x="577379" y="738334"/>
                  </a:cubicBezTo>
                  <a:cubicBezTo>
                    <a:pt x="577133" y="738549"/>
                    <a:pt x="576839" y="738702"/>
                    <a:pt x="576520" y="738776"/>
                  </a:cubicBezTo>
                  <a:cubicBezTo>
                    <a:pt x="576250" y="738898"/>
                    <a:pt x="575943" y="738923"/>
                    <a:pt x="575661" y="738837"/>
                  </a:cubicBezTo>
                  <a:close/>
                </a:path>
              </a:pathLst>
            </a:custGeom>
            <a:solidFill>
              <a:srgbClr val="0E0E0E"/>
            </a:solidFill>
            <a:ln w="6134" cap="flat">
              <a:noFill/>
              <a:prstDash val="solid"/>
              <a:miter/>
            </a:ln>
          </p:spPr>
          <p:txBody>
            <a:bodyPr rtlCol="0" anchor="ctr"/>
            <a:lstStyle/>
            <a:p>
              <a:endParaRPr lang="en-AU"/>
            </a:p>
          </p:txBody>
        </p:sp>
        <p:sp>
          <p:nvSpPr>
            <p:cNvPr id="741" name="Freeform: Shape 740">
              <a:extLst>
                <a:ext uri="{FF2B5EF4-FFF2-40B4-BE49-F238E27FC236}">
                  <a16:creationId xmlns:a16="http://schemas.microsoft.com/office/drawing/2014/main" id="{1ABA238A-3BC6-4823-94A0-95C863F9DF8D}"/>
                </a:ext>
              </a:extLst>
            </p:cNvPr>
            <p:cNvSpPr/>
            <p:nvPr/>
          </p:nvSpPr>
          <p:spPr>
            <a:xfrm>
              <a:off x="4368832" y="2098314"/>
              <a:ext cx="106611" cy="127713"/>
            </a:xfrm>
            <a:custGeom>
              <a:avLst/>
              <a:gdLst>
                <a:gd name="connsiteX0" fmla="*/ 95816 w 106611"/>
                <a:gd name="connsiteY0" fmla="*/ 38707 h 127713"/>
                <a:gd name="connsiteX1" fmla="*/ 0 w 106611"/>
                <a:gd name="connsiteY1" fmla="*/ 0 h 127713"/>
                <a:gd name="connsiteX2" fmla="*/ 70972 w 106611"/>
                <a:gd name="connsiteY2" fmla="*/ 127713 h 127713"/>
                <a:gd name="connsiteX3" fmla="*/ 104710 w 106611"/>
                <a:gd name="connsiteY3" fmla="*/ 62568 h 127713"/>
                <a:gd name="connsiteX4" fmla="*/ 106581 w 106611"/>
                <a:gd name="connsiteY4" fmla="*/ 55711 h 127713"/>
                <a:gd name="connsiteX5" fmla="*/ 105526 w 106611"/>
                <a:gd name="connsiteY5" fmla="*/ 48675 h 127713"/>
                <a:gd name="connsiteX6" fmla="*/ 101723 w 106611"/>
                <a:gd name="connsiteY6" fmla="*/ 42669 h 127713"/>
                <a:gd name="connsiteX7" fmla="*/ 95816 w 106611"/>
                <a:gd name="connsiteY7" fmla="*/ 38707 h 12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11" h="127713">
                  <a:moveTo>
                    <a:pt x="95816" y="38707"/>
                  </a:moveTo>
                  <a:lnTo>
                    <a:pt x="0" y="0"/>
                  </a:lnTo>
                  <a:lnTo>
                    <a:pt x="70972" y="127713"/>
                  </a:lnTo>
                  <a:lnTo>
                    <a:pt x="104710" y="62568"/>
                  </a:lnTo>
                  <a:cubicBezTo>
                    <a:pt x="105802" y="60440"/>
                    <a:pt x="106446" y="58103"/>
                    <a:pt x="106581" y="55711"/>
                  </a:cubicBezTo>
                  <a:cubicBezTo>
                    <a:pt x="106722" y="53318"/>
                    <a:pt x="106366" y="50920"/>
                    <a:pt x="105526" y="48675"/>
                  </a:cubicBezTo>
                  <a:cubicBezTo>
                    <a:pt x="104692" y="46430"/>
                    <a:pt x="103397" y="44387"/>
                    <a:pt x="101723" y="42669"/>
                  </a:cubicBezTo>
                  <a:cubicBezTo>
                    <a:pt x="100048" y="40952"/>
                    <a:pt x="98036" y="39602"/>
                    <a:pt x="95816" y="38707"/>
                  </a:cubicBezTo>
                  <a:close/>
                </a:path>
              </a:pathLst>
            </a:custGeom>
            <a:solidFill>
              <a:srgbClr val="E69D49"/>
            </a:solidFill>
            <a:ln w="6134" cap="flat">
              <a:noFill/>
              <a:prstDash val="solid"/>
              <a:miter/>
            </a:ln>
          </p:spPr>
          <p:txBody>
            <a:bodyPr rtlCol="0" anchor="ctr"/>
            <a:lstStyle/>
            <a:p>
              <a:endParaRPr lang="en-AU"/>
            </a:p>
          </p:txBody>
        </p:sp>
        <p:sp>
          <p:nvSpPr>
            <p:cNvPr id="742" name="Freeform: Shape 741">
              <a:extLst>
                <a:ext uri="{FF2B5EF4-FFF2-40B4-BE49-F238E27FC236}">
                  <a16:creationId xmlns:a16="http://schemas.microsoft.com/office/drawing/2014/main" id="{26F8C02F-5349-4078-8556-07896434B7AA}"/>
                </a:ext>
              </a:extLst>
            </p:cNvPr>
            <p:cNvSpPr/>
            <p:nvPr/>
          </p:nvSpPr>
          <p:spPr>
            <a:xfrm>
              <a:off x="4366505" y="2096061"/>
              <a:ext cx="111079" cy="132298"/>
            </a:xfrm>
            <a:custGeom>
              <a:avLst/>
              <a:gdLst>
                <a:gd name="connsiteX0" fmla="*/ 73300 w 111079"/>
                <a:gd name="connsiteY0" fmla="*/ 132298 h 132298"/>
                <a:gd name="connsiteX1" fmla="*/ 72153 w 111079"/>
                <a:gd name="connsiteY1" fmla="*/ 131991 h 132298"/>
                <a:gd name="connsiteX2" fmla="*/ 71337 w 111079"/>
                <a:gd name="connsiteY2" fmla="*/ 131133 h 132298"/>
                <a:gd name="connsiteX3" fmla="*/ 303 w 111079"/>
                <a:gd name="connsiteY3" fmla="*/ 3419 h 132298"/>
                <a:gd name="connsiteX4" fmla="*/ 15 w 111079"/>
                <a:gd name="connsiteY4" fmla="*/ 2051 h 132298"/>
                <a:gd name="connsiteX5" fmla="*/ 610 w 111079"/>
                <a:gd name="connsiteY5" fmla="*/ 782 h 132298"/>
                <a:gd name="connsiteX6" fmla="*/ 1800 w 111079"/>
                <a:gd name="connsiteY6" fmla="*/ 58 h 132298"/>
                <a:gd name="connsiteX7" fmla="*/ 3186 w 111079"/>
                <a:gd name="connsiteY7" fmla="*/ 168 h 132298"/>
                <a:gd name="connsiteX8" fmla="*/ 98818 w 111079"/>
                <a:gd name="connsiteY8" fmla="*/ 39059 h 132298"/>
                <a:gd name="connsiteX9" fmla="*/ 105541 w 111079"/>
                <a:gd name="connsiteY9" fmla="*/ 43555 h 132298"/>
                <a:gd name="connsiteX10" fmla="*/ 109859 w 111079"/>
                <a:gd name="connsiteY10" fmla="*/ 50382 h 132298"/>
                <a:gd name="connsiteX11" fmla="*/ 111043 w 111079"/>
                <a:gd name="connsiteY11" fmla="*/ 58381 h 132298"/>
                <a:gd name="connsiteX12" fmla="*/ 108878 w 111079"/>
                <a:gd name="connsiteY12" fmla="*/ 66172 h 132298"/>
                <a:gd name="connsiteX13" fmla="*/ 75385 w 111079"/>
                <a:gd name="connsiteY13" fmla="*/ 131071 h 132298"/>
                <a:gd name="connsiteX14" fmla="*/ 74539 w 111079"/>
                <a:gd name="connsiteY14" fmla="*/ 131961 h 132298"/>
                <a:gd name="connsiteX15" fmla="*/ 73361 w 111079"/>
                <a:gd name="connsiteY15" fmla="*/ 132298 h 132298"/>
                <a:gd name="connsiteX16" fmla="*/ 73300 w 111079"/>
                <a:gd name="connsiteY16" fmla="*/ 132298 h 132298"/>
                <a:gd name="connsiteX17" fmla="*/ 7480 w 111079"/>
                <a:gd name="connsiteY17" fmla="*/ 6854 h 132298"/>
                <a:gd name="connsiteX18" fmla="*/ 73238 w 111079"/>
                <a:gd name="connsiteY18" fmla="*/ 124937 h 132298"/>
                <a:gd name="connsiteX19" fmla="*/ 104952 w 111079"/>
                <a:gd name="connsiteY19" fmla="*/ 63596 h 132298"/>
                <a:gd name="connsiteX20" fmla="*/ 106639 w 111079"/>
                <a:gd name="connsiteY20" fmla="*/ 57627 h 132298"/>
                <a:gd name="connsiteX21" fmla="*/ 105750 w 111079"/>
                <a:gd name="connsiteY21" fmla="*/ 51493 h 132298"/>
                <a:gd name="connsiteX22" fmla="*/ 102443 w 111079"/>
                <a:gd name="connsiteY22" fmla="*/ 46248 h 132298"/>
                <a:gd name="connsiteX23" fmla="*/ 97284 w 111079"/>
                <a:gd name="connsiteY23" fmla="*/ 42801 h 132298"/>
                <a:gd name="connsiteX24" fmla="*/ 7480 w 111079"/>
                <a:gd name="connsiteY24" fmla="*/ 6854 h 132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079" h="132298">
                  <a:moveTo>
                    <a:pt x="73300" y="132298"/>
                  </a:moveTo>
                  <a:cubicBezTo>
                    <a:pt x="72895" y="132304"/>
                    <a:pt x="72502" y="132194"/>
                    <a:pt x="72153" y="131991"/>
                  </a:cubicBezTo>
                  <a:cubicBezTo>
                    <a:pt x="71809" y="131783"/>
                    <a:pt x="71527" y="131488"/>
                    <a:pt x="71337" y="131133"/>
                  </a:cubicBezTo>
                  <a:lnTo>
                    <a:pt x="303" y="3419"/>
                  </a:lnTo>
                  <a:cubicBezTo>
                    <a:pt x="58" y="3008"/>
                    <a:pt x="-40" y="2524"/>
                    <a:pt x="15" y="2051"/>
                  </a:cubicBezTo>
                  <a:cubicBezTo>
                    <a:pt x="70" y="1573"/>
                    <a:pt x="279" y="1131"/>
                    <a:pt x="610" y="782"/>
                  </a:cubicBezTo>
                  <a:cubicBezTo>
                    <a:pt x="923" y="426"/>
                    <a:pt x="1334" y="168"/>
                    <a:pt x="1800" y="58"/>
                  </a:cubicBezTo>
                  <a:cubicBezTo>
                    <a:pt x="2260" y="-46"/>
                    <a:pt x="2745" y="-10"/>
                    <a:pt x="3186" y="168"/>
                  </a:cubicBezTo>
                  <a:lnTo>
                    <a:pt x="98818" y="39059"/>
                  </a:lnTo>
                  <a:cubicBezTo>
                    <a:pt x="101345" y="40071"/>
                    <a:pt x="103639" y="41604"/>
                    <a:pt x="105541" y="43555"/>
                  </a:cubicBezTo>
                  <a:cubicBezTo>
                    <a:pt x="107443" y="45506"/>
                    <a:pt x="108915" y="47831"/>
                    <a:pt x="109859" y="50382"/>
                  </a:cubicBezTo>
                  <a:cubicBezTo>
                    <a:pt x="110810" y="52941"/>
                    <a:pt x="111209" y="55664"/>
                    <a:pt x="111043" y="58381"/>
                  </a:cubicBezTo>
                  <a:cubicBezTo>
                    <a:pt x="110872" y="61099"/>
                    <a:pt x="110136" y="63755"/>
                    <a:pt x="108878" y="66172"/>
                  </a:cubicBezTo>
                  <a:lnTo>
                    <a:pt x="75385" y="131071"/>
                  </a:lnTo>
                  <a:cubicBezTo>
                    <a:pt x="75189" y="131439"/>
                    <a:pt x="74895" y="131746"/>
                    <a:pt x="74539" y="131961"/>
                  </a:cubicBezTo>
                  <a:cubicBezTo>
                    <a:pt x="74183" y="132176"/>
                    <a:pt x="73778" y="132292"/>
                    <a:pt x="73361" y="132298"/>
                  </a:cubicBezTo>
                  <a:lnTo>
                    <a:pt x="73300" y="132298"/>
                  </a:lnTo>
                  <a:close/>
                  <a:moveTo>
                    <a:pt x="7480" y="6854"/>
                  </a:moveTo>
                  <a:lnTo>
                    <a:pt x="73238" y="124937"/>
                  </a:lnTo>
                  <a:lnTo>
                    <a:pt x="104952" y="63596"/>
                  </a:lnTo>
                  <a:cubicBezTo>
                    <a:pt x="105927" y="61749"/>
                    <a:pt x="106498" y="59713"/>
                    <a:pt x="106639" y="57627"/>
                  </a:cubicBezTo>
                  <a:cubicBezTo>
                    <a:pt x="106774" y="55541"/>
                    <a:pt x="106473" y="53450"/>
                    <a:pt x="105750" y="51493"/>
                  </a:cubicBezTo>
                  <a:cubicBezTo>
                    <a:pt x="105026" y="49530"/>
                    <a:pt x="103897" y="47745"/>
                    <a:pt x="102443" y="46248"/>
                  </a:cubicBezTo>
                  <a:cubicBezTo>
                    <a:pt x="100983" y="44751"/>
                    <a:pt x="99223" y="43574"/>
                    <a:pt x="97284" y="42801"/>
                  </a:cubicBezTo>
                  <a:lnTo>
                    <a:pt x="7480" y="6854"/>
                  </a:lnTo>
                  <a:close/>
                </a:path>
              </a:pathLst>
            </a:custGeom>
            <a:solidFill>
              <a:srgbClr val="0E0E0E"/>
            </a:solidFill>
            <a:ln w="6134" cap="flat">
              <a:noFill/>
              <a:prstDash val="solid"/>
              <a:miter/>
            </a:ln>
          </p:spPr>
          <p:txBody>
            <a:bodyPr rtlCol="0" anchor="ctr"/>
            <a:lstStyle/>
            <a:p>
              <a:endParaRPr lang="en-AU"/>
            </a:p>
          </p:txBody>
        </p:sp>
        <p:sp>
          <p:nvSpPr>
            <p:cNvPr id="743" name="Freeform: Shape 742">
              <a:extLst>
                <a:ext uri="{FF2B5EF4-FFF2-40B4-BE49-F238E27FC236}">
                  <a16:creationId xmlns:a16="http://schemas.microsoft.com/office/drawing/2014/main" id="{DC0F395C-AA9A-4C55-AB6B-E1E322BB16EE}"/>
                </a:ext>
              </a:extLst>
            </p:cNvPr>
            <p:cNvSpPr/>
            <p:nvPr/>
          </p:nvSpPr>
          <p:spPr>
            <a:xfrm>
              <a:off x="4691896" y="2843432"/>
              <a:ext cx="230896" cy="211437"/>
            </a:xfrm>
            <a:custGeom>
              <a:avLst/>
              <a:gdLst>
                <a:gd name="connsiteX0" fmla="*/ 159880 w 230896"/>
                <a:gd name="connsiteY0" fmla="*/ 58459 h 211437"/>
                <a:gd name="connsiteX1" fmla="*/ 211898 w 230896"/>
                <a:gd name="connsiteY1" fmla="*/ 146361 h 211437"/>
                <a:gd name="connsiteX2" fmla="*/ 227172 w 230896"/>
                <a:gd name="connsiteY2" fmla="*/ 194024 h 211437"/>
                <a:gd name="connsiteX3" fmla="*/ 188404 w 230896"/>
                <a:gd name="connsiteY3" fmla="*/ 186479 h 211437"/>
                <a:gd name="connsiteX4" fmla="*/ 175338 w 230896"/>
                <a:gd name="connsiteY4" fmla="*/ 165561 h 211437"/>
                <a:gd name="connsiteX5" fmla="*/ 151844 w 230896"/>
                <a:gd name="connsiteY5" fmla="*/ 208500 h 211437"/>
                <a:gd name="connsiteX6" fmla="*/ 121664 w 230896"/>
                <a:gd name="connsiteY6" fmla="*/ 195189 h 211437"/>
                <a:gd name="connsiteX7" fmla="*/ 95287 w 230896"/>
                <a:gd name="connsiteY7" fmla="*/ 189055 h 211437"/>
                <a:gd name="connsiteX8" fmla="*/ 100317 w 230896"/>
                <a:gd name="connsiteY8" fmla="*/ 154458 h 211437"/>
                <a:gd name="connsiteX9" fmla="*/ 6955 w 230896"/>
                <a:gd name="connsiteY9" fmla="*/ 115997 h 211437"/>
                <a:gd name="connsiteX10" fmla="*/ 20941 w 230896"/>
                <a:gd name="connsiteY10" fmla="*/ 20672 h 211437"/>
                <a:gd name="connsiteX11" fmla="*/ 32228 w 230896"/>
                <a:gd name="connsiteY11" fmla="*/ 0 h 211437"/>
                <a:gd name="connsiteX12" fmla="*/ 159880 w 230896"/>
                <a:gd name="connsiteY12" fmla="*/ 58459 h 21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896" h="211437">
                  <a:moveTo>
                    <a:pt x="159880" y="58459"/>
                  </a:moveTo>
                  <a:cubicBezTo>
                    <a:pt x="179509" y="65697"/>
                    <a:pt x="199691" y="122315"/>
                    <a:pt x="211898" y="146361"/>
                  </a:cubicBezTo>
                  <a:cubicBezTo>
                    <a:pt x="225147" y="172431"/>
                    <a:pt x="237232" y="182369"/>
                    <a:pt x="227172" y="194024"/>
                  </a:cubicBezTo>
                  <a:cubicBezTo>
                    <a:pt x="217112" y="205679"/>
                    <a:pt x="197298" y="200465"/>
                    <a:pt x="188404" y="186479"/>
                  </a:cubicBezTo>
                  <a:cubicBezTo>
                    <a:pt x="179509" y="172493"/>
                    <a:pt x="175338" y="165561"/>
                    <a:pt x="175338" y="165561"/>
                  </a:cubicBezTo>
                  <a:cubicBezTo>
                    <a:pt x="175338" y="165561"/>
                    <a:pt x="165646" y="201998"/>
                    <a:pt x="151844" y="208500"/>
                  </a:cubicBezTo>
                  <a:cubicBezTo>
                    <a:pt x="138042" y="215003"/>
                    <a:pt x="120376" y="210770"/>
                    <a:pt x="121664" y="195189"/>
                  </a:cubicBezTo>
                  <a:cubicBezTo>
                    <a:pt x="121664" y="195189"/>
                    <a:pt x="103261" y="206108"/>
                    <a:pt x="95287" y="189055"/>
                  </a:cubicBezTo>
                  <a:cubicBezTo>
                    <a:pt x="89153" y="175682"/>
                    <a:pt x="100317" y="162433"/>
                    <a:pt x="100317" y="154458"/>
                  </a:cubicBezTo>
                  <a:cubicBezTo>
                    <a:pt x="100317" y="154458"/>
                    <a:pt x="28547" y="182062"/>
                    <a:pt x="6955" y="115997"/>
                  </a:cubicBezTo>
                  <a:cubicBezTo>
                    <a:pt x="-14637" y="49932"/>
                    <a:pt x="20941" y="20672"/>
                    <a:pt x="20941" y="20672"/>
                  </a:cubicBezTo>
                  <a:lnTo>
                    <a:pt x="32228" y="0"/>
                  </a:lnTo>
                  <a:cubicBezTo>
                    <a:pt x="32228" y="0"/>
                    <a:pt x="123995" y="45209"/>
                    <a:pt x="159880" y="58459"/>
                  </a:cubicBezTo>
                  <a:close/>
                </a:path>
              </a:pathLst>
            </a:custGeom>
            <a:solidFill>
              <a:srgbClr val="E69C9C"/>
            </a:solidFill>
            <a:ln w="6134" cap="flat">
              <a:noFill/>
              <a:prstDash val="solid"/>
              <a:miter/>
            </a:ln>
          </p:spPr>
          <p:txBody>
            <a:bodyPr rtlCol="0" anchor="ctr"/>
            <a:lstStyle/>
            <a:p>
              <a:endParaRPr lang="en-AU"/>
            </a:p>
          </p:txBody>
        </p:sp>
        <p:sp>
          <p:nvSpPr>
            <p:cNvPr id="744" name="Freeform: Shape 743">
              <a:extLst>
                <a:ext uri="{FF2B5EF4-FFF2-40B4-BE49-F238E27FC236}">
                  <a16:creationId xmlns:a16="http://schemas.microsoft.com/office/drawing/2014/main" id="{60B8F82D-7F25-44A1-AAB9-719D16C175AA}"/>
                </a:ext>
              </a:extLst>
            </p:cNvPr>
            <p:cNvSpPr/>
            <p:nvPr/>
          </p:nvSpPr>
          <p:spPr>
            <a:xfrm>
              <a:off x="4689534" y="2841101"/>
              <a:ext cx="235539" cy="216359"/>
            </a:xfrm>
            <a:custGeom>
              <a:avLst/>
              <a:gdLst>
                <a:gd name="connsiteX0" fmla="*/ 141385 w 235539"/>
                <a:gd name="connsiteY0" fmla="*/ 216352 h 216359"/>
                <a:gd name="connsiteX1" fmla="*/ 128503 w 235539"/>
                <a:gd name="connsiteY1" fmla="*/ 212733 h 216359"/>
                <a:gd name="connsiteX2" fmla="*/ 123878 w 235539"/>
                <a:gd name="connsiteY2" fmla="*/ 207771 h 216359"/>
                <a:gd name="connsiteX3" fmla="*/ 121756 w 235539"/>
                <a:gd name="connsiteY3" fmla="*/ 201324 h 216359"/>
                <a:gd name="connsiteX4" fmla="*/ 106727 w 235539"/>
                <a:gd name="connsiteY4" fmla="*/ 202673 h 216359"/>
                <a:gd name="connsiteX5" fmla="*/ 100022 w 235539"/>
                <a:gd name="connsiteY5" fmla="*/ 198698 h 216359"/>
                <a:gd name="connsiteX6" fmla="*/ 95563 w 235539"/>
                <a:gd name="connsiteY6" fmla="*/ 192307 h 216359"/>
                <a:gd name="connsiteX7" fmla="*/ 97710 w 235539"/>
                <a:gd name="connsiteY7" fmla="*/ 165684 h 216359"/>
                <a:gd name="connsiteX8" fmla="*/ 99795 w 235539"/>
                <a:gd name="connsiteY8" fmla="*/ 160102 h 216359"/>
                <a:gd name="connsiteX9" fmla="*/ 39435 w 235539"/>
                <a:gd name="connsiteY9" fmla="*/ 158446 h 216359"/>
                <a:gd name="connsiteX10" fmla="*/ 19100 w 235539"/>
                <a:gd name="connsiteY10" fmla="*/ 142160 h 216359"/>
                <a:gd name="connsiteX11" fmla="*/ 7169 w 235539"/>
                <a:gd name="connsiteY11" fmla="*/ 119003 h 216359"/>
                <a:gd name="connsiteX12" fmla="*/ 21523 w 235539"/>
                <a:gd name="connsiteY12" fmla="*/ 21470 h 216359"/>
                <a:gd name="connsiteX13" fmla="*/ 32565 w 235539"/>
                <a:gd name="connsiteY13" fmla="*/ 1166 h 216359"/>
                <a:gd name="connsiteX14" fmla="*/ 33914 w 235539"/>
                <a:gd name="connsiteY14" fmla="*/ 98 h 216359"/>
                <a:gd name="connsiteX15" fmla="*/ 35632 w 235539"/>
                <a:gd name="connsiteY15" fmla="*/ 246 h 216359"/>
                <a:gd name="connsiteX16" fmla="*/ 163039 w 235539"/>
                <a:gd name="connsiteY16" fmla="*/ 58643 h 216359"/>
                <a:gd name="connsiteX17" fmla="*/ 206652 w 235539"/>
                <a:gd name="connsiteY17" fmla="*/ 126793 h 216359"/>
                <a:gd name="connsiteX18" fmla="*/ 216283 w 235539"/>
                <a:gd name="connsiteY18" fmla="*/ 147711 h 216359"/>
                <a:gd name="connsiteX19" fmla="*/ 226220 w 235539"/>
                <a:gd name="connsiteY19" fmla="*/ 165377 h 216359"/>
                <a:gd name="connsiteX20" fmla="*/ 231250 w 235539"/>
                <a:gd name="connsiteY20" fmla="*/ 197950 h 216359"/>
                <a:gd name="connsiteX21" fmla="*/ 222963 w 235539"/>
                <a:gd name="connsiteY21" fmla="*/ 203943 h 216359"/>
                <a:gd name="connsiteX22" fmla="*/ 212848 w 235539"/>
                <a:gd name="connsiteY22" fmla="*/ 205434 h 216359"/>
                <a:gd name="connsiteX23" fmla="*/ 198985 w 235539"/>
                <a:gd name="connsiteY23" fmla="*/ 200569 h 216359"/>
                <a:gd name="connsiteX24" fmla="*/ 188679 w 235539"/>
                <a:gd name="connsiteY24" fmla="*/ 190098 h 216359"/>
                <a:gd name="connsiteX25" fmla="*/ 178313 w 235539"/>
                <a:gd name="connsiteY25" fmla="*/ 173597 h 216359"/>
                <a:gd name="connsiteX26" fmla="*/ 155064 w 235539"/>
                <a:gd name="connsiteY26" fmla="*/ 213101 h 216359"/>
                <a:gd name="connsiteX27" fmla="*/ 141385 w 235539"/>
                <a:gd name="connsiteY27" fmla="*/ 216352 h 216359"/>
                <a:gd name="connsiteX28" fmla="*/ 124025 w 235539"/>
                <a:gd name="connsiteY28" fmla="*/ 195374 h 216359"/>
                <a:gd name="connsiteX29" fmla="*/ 125252 w 235539"/>
                <a:gd name="connsiteY29" fmla="*/ 195742 h 216359"/>
                <a:gd name="connsiteX30" fmla="*/ 126080 w 235539"/>
                <a:gd name="connsiteY30" fmla="*/ 196668 h 216359"/>
                <a:gd name="connsiteX31" fmla="*/ 126295 w 235539"/>
                <a:gd name="connsiteY31" fmla="*/ 197889 h 216359"/>
                <a:gd name="connsiteX32" fmla="*/ 127160 w 235539"/>
                <a:gd name="connsiteY32" fmla="*/ 204096 h 216359"/>
                <a:gd name="connsiteX33" fmla="*/ 131141 w 235539"/>
                <a:gd name="connsiteY33" fmla="*/ 208930 h 216359"/>
                <a:gd name="connsiteX34" fmla="*/ 142182 w 235539"/>
                <a:gd name="connsiteY34" fmla="*/ 211684 h 216359"/>
                <a:gd name="connsiteX35" fmla="*/ 153224 w 235539"/>
                <a:gd name="connsiteY35" fmla="*/ 208930 h 216359"/>
                <a:gd name="connsiteX36" fmla="*/ 175491 w 235539"/>
                <a:gd name="connsiteY36" fmla="*/ 167279 h 216359"/>
                <a:gd name="connsiteX37" fmla="*/ 176196 w 235539"/>
                <a:gd name="connsiteY37" fmla="*/ 166175 h 216359"/>
                <a:gd name="connsiteX38" fmla="*/ 177393 w 235539"/>
                <a:gd name="connsiteY38" fmla="*/ 165623 h 216359"/>
                <a:gd name="connsiteX39" fmla="*/ 178718 w 235539"/>
                <a:gd name="connsiteY39" fmla="*/ 165838 h 216359"/>
                <a:gd name="connsiteX40" fmla="*/ 179724 w 235539"/>
                <a:gd name="connsiteY40" fmla="*/ 166727 h 216359"/>
                <a:gd name="connsiteX41" fmla="*/ 192667 w 235539"/>
                <a:gd name="connsiteY41" fmla="*/ 187583 h 216359"/>
                <a:gd name="connsiteX42" fmla="*/ 201457 w 235539"/>
                <a:gd name="connsiteY42" fmla="*/ 196545 h 216359"/>
                <a:gd name="connsiteX43" fmla="*/ 213277 w 235539"/>
                <a:gd name="connsiteY43" fmla="*/ 200772 h 216359"/>
                <a:gd name="connsiteX44" fmla="*/ 221276 w 235539"/>
                <a:gd name="connsiteY44" fmla="*/ 199496 h 216359"/>
                <a:gd name="connsiteX45" fmla="*/ 227754 w 235539"/>
                <a:gd name="connsiteY45" fmla="*/ 194638 h 216359"/>
                <a:gd name="connsiteX46" fmla="*/ 222233 w 235539"/>
                <a:gd name="connsiteY46" fmla="*/ 167402 h 216359"/>
                <a:gd name="connsiteX47" fmla="*/ 212235 w 235539"/>
                <a:gd name="connsiteY47" fmla="*/ 149490 h 216359"/>
                <a:gd name="connsiteX48" fmla="*/ 202481 w 235539"/>
                <a:gd name="connsiteY48" fmla="*/ 128327 h 216359"/>
                <a:gd name="connsiteX49" fmla="*/ 161444 w 235539"/>
                <a:gd name="connsiteY49" fmla="*/ 62692 h 216359"/>
                <a:gd name="connsiteX50" fmla="*/ 35571 w 235539"/>
                <a:gd name="connsiteY50" fmla="*/ 5030 h 216359"/>
                <a:gd name="connsiteX51" fmla="*/ 25326 w 235539"/>
                <a:gd name="connsiteY51" fmla="*/ 23985 h 216359"/>
                <a:gd name="connsiteX52" fmla="*/ 24774 w 235539"/>
                <a:gd name="connsiteY52" fmla="*/ 24660 h 216359"/>
                <a:gd name="connsiteX53" fmla="*/ 11525 w 235539"/>
                <a:gd name="connsiteY53" fmla="*/ 117470 h 216359"/>
                <a:gd name="connsiteX54" fmla="*/ 22529 w 235539"/>
                <a:gd name="connsiteY54" fmla="*/ 139062 h 216359"/>
                <a:gd name="connsiteX55" fmla="*/ 41398 w 235539"/>
                <a:gd name="connsiteY55" fmla="*/ 154275 h 216359"/>
                <a:gd name="connsiteX56" fmla="*/ 101881 w 235539"/>
                <a:gd name="connsiteY56" fmla="*/ 154581 h 216359"/>
                <a:gd name="connsiteX57" fmla="*/ 102924 w 235539"/>
                <a:gd name="connsiteY57" fmla="*/ 154312 h 216359"/>
                <a:gd name="connsiteX58" fmla="*/ 103967 w 235539"/>
                <a:gd name="connsiteY58" fmla="*/ 154581 h 216359"/>
                <a:gd name="connsiteX59" fmla="*/ 104739 w 235539"/>
                <a:gd name="connsiteY59" fmla="*/ 155397 h 216359"/>
                <a:gd name="connsiteX60" fmla="*/ 105009 w 235539"/>
                <a:gd name="connsiteY60" fmla="*/ 156483 h 216359"/>
                <a:gd name="connsiteX61" fmla="*/ 102004 w 235539"/>
                <a:gd name="connsiteY61" fmla="*/ 167156 h 216359"/>
                <a:gd name="connsiteX62" fmla="*/ 99734 w 235539"/>
                <a:gd name="connsiteY62" fmla="*/ 190098 h 216359"/>
                <a:gd name="connsiteX63" fmla="*/ 103010 w 235539"/>
                <a:gd name="connsiteY63" fmla="*/ 194963 h 216359"/>
                <a:gd name="connsiteX64" fmla="*/ 108015 w 235539"/>
                <a:gd name="connsiteY64" fmla="*/ 198011 h 216359"/>
                <a:gd name="connsiteX65" fmla="*/ 122860 w 235539"/>
                <a:gd name="connsiteY65" fmla="*/ 195496 h 216359"/>
                <a:gd name="connsiteX66" fmla="*/ 124025 w 235539"/>
                <a:gd name="connsiteY66" fmla="*/ 195374 h 21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35539" h="216359">
                  <a:moveTo>
                    <a:pt x="141385" y="216352"/>
                  </a:moveTo>
                  <a:cubicBezTo>
                    <a:pt x="136827" y="216463"/>
                    <a:pt x="132337" y="215199"/>
                    <a:pt x="128503" y="212733"/>
                  </a:cubicBezTo>
                  <a:cubicBezTo>
                    <a:pt x="126620" y="211433"/>
                    <a:pt x="125044" y="209740"/>
                    <a:pt x="123878" y="207771"/>
                  </a:cubicBezTo>
                  <a:cubicBezTo>
                    <a:pt x="122713" y="205802"/>
                    <a:pt x="121989" y="203600"/>
                    <a:pt x="121756" y="201324"/>
                  </a:cubicBezTo>
                  <a:cubicBezTo>
                    <a:pt x="117032" y="203422"/>
                    <a:pt x="111751" y="203900"/>
                    <a:pt x="106727" y="202673"/>
                  </a:cubicBezTo>
                  <a:cubicBezTo>
                    <a:pt x="104236" y="201845"/>
                    <a:pt x="101948" y="200489"/>
                    <a:pt x="100022" y="198698"/>
                  </a:cubicBezTo>
                  <a:cubicBezTo>
                    <a:pt x="98096" y="196913"/>
                    <a:pt x="96575" y="194729"/>
                    <a:pt x="95563" y="192307"/>
                  </a:cubicBezTo>
                  <a:cubicBezTo>
                    <a:pt x="90962" y="182614"/>
                    <a:pt x="94704" y="173229"/>
                    <a:pt x="97710" y="165684"/>
                  </a:cubicBezTo>
                  <a:cubicBezTo>
                    <a:pt x="98507" y="163721"/>
                    <a:pt x="99243" y="161820"/>
                    <a:pt x="99795" y="160102"/>
                  </a:cubicBezTo>
                  <a:cubicBezTo>
                    <a:pt x="89981" y="163169"/>
                    <a:pt x="62990" y="169671"/>
                    <a:pt x="39435" y="158446"/>
                  </a:cubicBezTo>
                  <a:cubicBezTo>
                    <a:pt x="31589" y="154508"/>
                    <a:pt x="24658" y="148956"/>
                    <a:pt x="19100" y="142160"/>
                  </a:cubicBezTo>
                  <a:cubicBezTo>
                    <a:pt x="13543" y="135369"/>
                    <a:pt x="9476" y="127475"/>
                    <a:pt x="7169" y="119003"/>
                  </a:cubicBezTo>
                  <a:cubicBezTo>
                    <a:pt x="-13810" y="54962"/>
                    <a:pt x="17536" y="24966"/>
                    <a:pt x="21523" y="21470"/>
                  </a:cubicBezTo>
                  <a:lnTo>
                    <a:pt x="32565" y="1166"/>
                  </a:lnTo>
                  <a:cubicBezTo>
                    <a:pt x="32859" y="650"/>
                    <a:pt x="33344" y="270"/>
                    <a:pt x="33914" y="98"/>
                  </a:cubicBezTo>
                  <a:cubicBezTo>
                    <a:pt x="34485" y="-73"/>
                    <a:pt x="35098" y="-18"/>
                    <a:pt x="35632" y="246"/>
                  </a:cubicBezTo>
                  <a:cubicBezTo>
                    <a:pt x="36552" y="675"/>
                    <a:pt x="127644" y="45577"/>
                    <a:pt x="163039" y="58643"/>
                  </a:cubicBezTo>
                  <a:cubicBezTo>
                    <a:pt x="178987" y="64777"/>
                    <a:pt x="194323" y="99067"/>
                    <a:pt x="206652" y="126793"/>
                  </a:cubicBezTo>
                  <a:cubicBezTo>
                    <a:pt x="210149" y="134707"/>
                    <a:pt x="213523" y="142190"/>
                    <a:pt x="216283" y="147711"/>
                  </a:cubicBezTo>
                  <a:cubicBezTo>
                    <a:pt x="219841" y="154643"/>
                    <a:pt x="223215" y="160347"/>
                    <a:pt x="226220" y="165377"/>
                  </a:cubicBezTo>
                  <a:cubicBezTo>
                    <a:pt x="234379" y="179057"/>
                    <a:pt x="239716" y="188135"/>
                    <a:pt x="231250" y="197950"/>
                  </a:cubicBezTo>
                  <a:cubicBezTo>
                    <a:pt x="229011" y="200582"/>
                    <a:pt x="226165" y="202636"/>
                    <a:pt x="222963" y="203943"/>
                  </a:cubicBezTo>
                  <a:cubicBezTo>
                    <a:pt x="219761" y="205243"/>
                    <a:pt x="216289" y="205759"/>
                    <a:pt x="212848" y="205434"/>
                  </a:cubicBezTo>
                  <a:cubicBezTo>
                    <a:pt x="207916" y="204894"/>
                    <a:pt x="203174" y="203225"/>
                    <a:pt x="198985" y="200569"/>
                  </a:cubicBezTo>
                  <a:cubicBezTo>
                    <a:pt x="194795" y="197913"/>
                    <a:pt x="191268" y="194331"/>
                    <a:pt x="188679" y="190098"/>
                  </a:cubicBezTo>
                  <a:cubicBezTo>
                    <a:pt x="183895" y="182614"/>
                    <a:pt x="180460" y="177094"/>
                    <a:pt x="178313" y="173597"/>
                  </a:cubicBezTo>
                  <a:cubicBezTo>
                    <a:pt x="175061" y="184087"/>
                    <a:pt x="166535" y="207581"/>
                    <a:pt x="155064" y="213101"/>
                  </a:cubicBezTo>
                  <a:cubicBezTo>
                    <a:pt x="150801" y="215187"/>
                    <a:pt x="146127" y="216297"/>
                    <a:pt x="141385" y="216352"/>
                  </a:cubicBezTo>
                  <a:close/>
                  <a:moveTo>
                    <a:pt x="124025" y="195374"/>
                  </a:moveTo>
                  <a:cubicBezTo>
                    <a:pt x="124461" y="195374"/>
                    <a:pt x="124890" y="195502"/>
                    <a:pt x="125252" y="195742"/>
                  </a:cubicBezTo>
                  <a:cubicBezTo>
                    <a:pt x="125608" y="195969"/>
                    <a:pt x="125896" y="196288"/>
                    <a:pt x="126080" y="196668"/>
                  </a:cubicBezTo>
                  <a:cubicBezTo>
                    <a:pt x="126264" y="197048"/>
                    <a:pt x="126338" y="197471"/>
                    <a:pt x="126295" y="197889"/>
                  </a:cubicBezTo>
                  <a:cubicBezTo>
                    <a:pt x="126006" y="199999"/>
                    <a:pt x="126307" y="202146"/>
                    <a:pt x="127160" y="204096"/>
                  </a:cubicBezTo>
                  <a:cubicBezTo>
                    <a:pt x="128012" y="206041"/>
                    <a:pt x="129393" y="207716"/>
                    <a:pt x="131141" y="208930"/>
                  </a:cubicBezTo>
                  <a:cubicBezTo>
                    <a:pt x="134539" y="210740"/>
                    <a:pt x="138330" y="211684"/>
                    <a:pt x="142182" y="211684"/>
                  </a:cubicBezTo>
                  <a:cubicBezTo>
                    <a:pt x="146035" y="211684"/>
                    <a:pt x="149825" y="210740"/>
                    <a:pt x="153224" y="208930"/>
                  </a:cubicBezTo>
                  <a:cubicBezTo>
                    <a:pt x="163713" y="203839"/>
                    <a:pt x="172853" y="177155"/>
                    <a:pt x="175491" y="167279"/>
                  </a:cubicBezTo>
                  <a:cubicBezTo>
                    <a:pt x="175614" y="166850"/>
                    <a:pt x="175859" y="166463"/>
                    <a:pt x="176196" y="166175"/>
                  </a:cubicBezTo>
                  <a:cubicBezTo>
                    <a:pt x="176534" y="165880"/>
                    <a:pt x="176951" y="165690"/>
                    <a:pt x="177393" y="165623"/>
                  </a:cubicBezTo>
                  <a:cubicBezTo>
                    <a:pt x="177846" y="165568"/>
                    <a:pt x="178306" y="165641"/>
                    <a:pt x="178718" y="165838"/>
                  </a:cubicBezTo>
                  <a:cubicBezTo>
                    <a:pt x="179135" y="166028"/>
                    <a:pt x="179484" y="166341"/>
                    <a:pt x="179724" y="166727"/>
                  </a:cubicBezTo>
                  <a:cubicBezTo>
                    <a:pt x="179724" y="166727"/>
                    <a:pt x="183895" y="173781"/>
                    <a:pt x="192667" y="187583"/>
                  </a:cubicBezTo>
                  <a:cubicBezTo>
                    <a:pt x="194881" y="191196"/>
                    <a:pt x="197887" y="194263"/>
                    <a:pt x="201457" y="196545"/>
                  </a:cubicBezTo>
                  <a:cubicBezTo>
                    <a:pt x="205027" y="198827"/>
                    <a:pt x="209069" y="200275"/>
                    <a:pt x="213277" y="200772"/>
                  </a:cubicBezTo>
                  <a:cubicBezTo>
                    <a:pt x="216007" y="201005"/>
                    <a:pt x="218749" y="200563"/>
                    <a:pt x="221276" y="199496"/>
                  </a:cubicBezTo>
                  <a:cubicBezTo>
                    <a:pt x="223798" y="198428"/>
                    <a:pt x="226018" y="196760"/>
                    <a:pt x="227754" y="194638"/>
                  </a:cubicBezTo>
                  <a:cubicBezTo>
                    <a:pt x="233888" y="187706"/>
                    <a:pt x="231066" y="182369"/>
                    <a:pt x="222233" y="167402"/>
                  </a:cubicBezTo>
                  <a:cubicBezTo>
                    <a:pt x="219227" y="162310"/>
                    <a:pt x="216099" y="156544"/>
                    <a:pt x="212235" y="149490"/>
                  </a:cubicBezTo>
                  <a:cubicBezTo>
                    <a:pt x="209351" y="143846"/>
                    <a:pt x="206100" y="136302"/>
                    <a:pt x="202481" y="128327"/>
                  </a:cubicBezTo>
                  <a:cubicBezTo>
                    <a:pt x="191133" y="102870"/>
                    <a:pt x="175552" y="67906"/>
                    <a:pt x="161444" y="62692"/>
                  </a:cubicBezTo>
                  <a:cubicBezTo>
                    <a:pt x="128810" y="50423"/>
                    <a:pt x="49127" y="11655"/>
                    <a:pt x="35571" y="5030"/>
                  </a:cubicBezTo>
                  <a:lnTo>
                    <a:pt x="25326" y="23985"/>
                  </a:lnTo>
                  <a:cubicBezTo>
                    <a:pt x="25198" y="24249"/>
                    <a:pt x="25007" y="24482"/>
                    <a:pt x="24774" y="24660"/>
                  </a:cubicBezTo>
                  <a:cubicBezTo>
                    <a:pt x="24406" y="24966"/>
                    <a:pt x="-9332" y="53797"/>
                    <a:pt x="11525" y="117470"/>
                  </a:cubicBezTo>
                  <a:cubicBezTo>
                    <a:pt x="13635" y="125364"/>
                    <a:pt x="17383" y="132719"/>
                    <a:pt x="22529" y="139062"/>
                  </a:cubicBezTo>
                  <a:cubicBezTo>
                    <a:pt x="27682" y="145405"/>
                    <a:pt x="34111" y="150588"/>
                    <a:pt x="41398" y="154275"/>
                  </a:cubicBezTo>
                  <a:cubicBezTo>
                    <a:pt x="68327" y="167156"/>
                    <a:pt x="101513" y="154704"/>
                    <a:pt x="101881" y="154581"/>
                  </a:cubicBezTo>
                  <a:cubicBezTo>
                    <a:pt x="102200" y="154403"/>
                    <a:pt x="102562" y="154312"/>
                    <a:pt x="102924" y="154312"/>
                  </a:cubicBezTo>
                  <a:cubicBezTo>
                    <a:pt x="103292" y="154312"/>
                    <a:pt x="103648" y="154403"/>
                    <a:pt x="103967" y="154581"/>
                  </a:cubicBezTo>
                  <a:cubicBezTo>
                    <a:pt x="104291" y="154784"/>
                    <a:pt x="104555" y="155066"/>
                    <a:pt x="104739" y="155397"/>
                  </a:cubicBezTo>
                  <a:cubicBezTo>
                    <a:pt x="104923" y="155728"/>
                    <a:pt x="105015" y="156103"/>
                    <a:pt x="105009" y="156483"/>
                  </a:cubicBezTo>
                  <a:cubicBezTo>
                    <a:pt x="104641" y="160188"/>
                    <a:pt x="103623" y="163801"/>
                    <a:pt x="102004" y="167156"/>
                  </a:cubicBezTo>
                  <a:cubicBezTo>
                    <a:pt x="99182" y="174211"/>
                    <a:pt x="95869" y="182185"/>
                    <a:pt x="99734" y="190098"/>
                  </a:cubicBezTo>
                  <a:cubicBezTo>
                    <a:pt x="100464" y="191939"/>
                    <a:pt x="101580" y="193595"/>
                    <a:pt x="103010" y="194963"/>
                  </a:cubicBezTo>
                  <a:cubicBezTo>
                    <a:pt x="104439" y="196324"/>
                    <a:pt x="106144" y="197367"/>
                    <a:pt x="108015" y="198011"/>
                  </a:cubicBezTo>
                  <a:cubicBezTo>
                    <a:pt x="113106" y="198968"/>
                    <a:pt x="118369" y="198073"/>
                    <a:pt x="122860" y="195496"/>
                  </a:cubicBezTo>
                  <a:cubicBezTo>
                    <a:pt x="123228" y="195343"/>
                    <a:pt x="123633" y="195300"/>
                    <a:pt x="124025" y="195374"/>
                  </a:cubicBezTo>
                  <a:close/>
                </a:path>
              </a:pathLst>
            </a:custGeom>
            <a:solidFill>
              <a:srgbClr val="0E0E0E"/>
            </a:solidFill>
            <a:ln w="6134" cap="flat">
              <a:noFill/>
              <a:prstDash val="solid"/>
              <a:miter/>
            </a:ln>
          </p:spPr>
          <p:txBody>
            <a:bodyPr rtlCol="0" anchor="ctr"/>
            <a:lstStyle/>
            <a:p>
              <a:endParaRPr lang="en-AU"/>
            </a:p>
          </p:txBody>
        </p:sp>
        <p:sp>
          <p:nvSpPr>
            <p:cNvPr id="745" name="Freeform: Shape 744">
              <a:extLst>
                <a:ext uri="{FF2B5EF4-FFF2-40B4-BE49-F238E27FC236}">
                  <a16:creationId xmlns:a16="http://schemas.microsoft.com/office/drawing/2014/main" id="{1C09B8A1-8432-4F14-B89C-BD3C0B72510B}"/>
                </a:ext>
              </a:extLst>
            </p:cNvPr>
            <p:cNvSpPr/>
            <p:nvPr/>
          </p:nvSpPr>
          <p:spPr>
            <a:xfrm>
              <a:off x="4357725" y="2491760"/>
              <a:ext cx="371796" cy="550639"/>
            </a:xfrm>
            <a:custGeom>
              <a:avLst/>
              <a:gdLst>
                <a:gd name="connsiteX0" fmla="*/ 25830 w 371796"/>
                <a:gd name="connsiteY0" fmla="*/ 0 h 550639"/>
                <a:gd name="connsiteX1" fmla="*/ 211511 w 371796"/>
                <a:gd name="connsiteY1" fmla="*/ 251501 h 550639"/>
                <a:gd name="connsiteX2" fmla="*/ 371797 w 371796"/>
                <a:gd name="connsiteY2" fmla="*/ 354371 h 550639"/>
                <a:gd name="connsiteX3" fmla="*/ 271994 w 371796"/>
                <a:gd name="connsiteY3" fmla="*/ 541647 h 550639"/>
                <a:gd name="connsiteX4" fmla="*/ 8225 w 371796"/>
                <a:gd name="connsiteY4" fmla="*/ 354371 h 550639"/>
                <a:gd name="connsiteX5" fmla="*/ 25830 w 371796"/>
                <a:gd name="connsiteY5" fmla="*/ 0 h 550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796" h="550639">
                  <a:moveTo>
                    <a:pt x="25830" y="0"/>
                  </a:moveTo>
                  <a:cubicBezTo>
                    <a:pt x="67542" y="83057"/>
                    <a:pt x="141397" y="198011"/>
                    <a:pt x="211511" y="251501"/>
                  </a:cubicBezTo>
                  <a:cubicBezTo>
                    <a:pt x="262173" y="289919"/>
                    <a:pt x="315767" y="324313"/>
                    <a:pt x="371797" y="354371"/>
                  </a:cubicBezTo>
                  <a:cubicBezTo>
                    <a:pt x="369650" y="417860"/>
                    <a:pt x="358792" y="501223"/>
                    <a:pt x="271994" y="541647"/>
                  </a:cubicBezTo>
                  <a:cubicBezTo>
                    <a:pt x="185195" y="582071"/>
                    <a:pt x="34111" y="480305"/>
                    <a:pt x="8225" y="354371"/>
                  </a:cubicBezTo>
                  <a:cubicBezTo>
                    <a:pt x="-17662" y="228437"/>
                    <a:pt x="25830" y="0"/>
                    <a:pt x="25830" y="0"/>
                  </a:cubicBezTo>
                  <a:close/>
                </a:path>
              </a:pathLst>
            </a:custGeom>
            <a:solidFill>
              <a:srgbClr val="E6D8CF"/>
            </a:solidFill>
            <a:ln w="6134" cap="flat">
              <a:noFill/>
              <a:prstDash val="solid"/>
              <a:miter/>
            </a:ln>
          </p:spPr>
          <p:txBody>
            <a:bodyPr rtlCol="0" anchor="ctr"/>
            <a:lstStyle/>
            <a:p>
              <a:endParaRPr lang="en-AU"/>
            </a:p>
          </p:txBody>
        </p:sp>
        <p:sp>
          <p:nvSpPr>
            <p:cNvPr id="746" name="Freeform: Shape 745">
              <a:extLst>
                <a:ext uri="{FF2B5EF4-FFF2-40B4-BE49-F238E27FC236}">
                  <a16:creationId xmlns:a16="http://schemas.microsoft.com/office/drawing/2014/main" id="{1CF970A8-5743-4B10-943F-3DB56812B6A5}"/>
                </a:ext>
              </a:extLst>
            </p:cNvPr>
            <p:cNvSpPr/>
            <p:nvPr/>
          </p:nvSpPr>
          <p:spPr>
            <a:xfrm>
              <a:off x="4355191" y="2489406"/>
              <a:ext cx="376662" cy="555600"/>
            </a:xfrm>
            <a:custGeom>
              <a:avLst/>
              <a:gdLst>
                <a:gd name="connsiteX0" fmla="*/ 230975 w 376662"/>
                <a:gd name="connsiteY0" fmla="*/ 555595 h 555600"/>
                <a:gd name="connsiteX1" fmla="*/ 150863 w 376662"/>
                <a:gd name="connsiteY1" fmla="*/ 534248 h 555600"/>
                <a:gd name="connsiteX2" fmla="*/ 8243 w 376662"/>
                <a:gd name="connsiteY2" fmla="*/ 357277 h 555600"/>
                <a:gd name="connsiteX3" fmla="*/ 26155 w 376662"/>
                <a:gd name="connsiteY3" fmla="*/ 1864 h 555600"/>
                <a:gd name="connsiteX4" fmla="*/ 26811 w 376662"/>
                <a:gd name="connsiteY4" fmla="*/ 637 h 555600"/>
                <a:gd name="connsiteX5" fmla="*/ 28057 w 376662"/>
                <a:gd name="connsiteY5" fmla="*/ 23 h 555600"/>
                <a:gd name="connsiteX6" fmla="*/ 29449 w 376662"/>
                <a:gd name="connsiteY6" fmla="*/ 256 h 555600"/>
                <a:gd name="connsiteX7" fmla="*/ 30449 w 376662"/>
                <a:gd name="connsiteY7" fmla="*/ 1250 h 555600"/>
                <a:gd name="connsiteX8" fmla="*/ 215456 w 376662"/>
                <a:gd name="connsiteY8" fmla="*/ 252138 h 555600"/>
                <a:gd name="connsiteX9" fmla="*/ 375435 w 376662"/>
                <a:gd name="connsiteY9" fmla="*/ 354824 h 555600"/>
                <a:gd name="connsiteX10" fmla="*/ 376349 w 376662"/>
                <a:gd name="connsiteY10" fmla="*/ 355689 h 555600"/>
                <a:gd name="connsiteX11" fmla="*/ 376661 w 376662"/>
                <a:gd name="connsiteY11" fmla="*/ 356909 h 555600"/>
                <a:gd name="connsiteX12" fmla="*/ 275509 w 376662"/>
                <a:gd name="connsiteY12" fmla="*/ 546210 h 555600"/>
                <a:gd name="connsiteX13" fmla="*/ 230975 w 376662"/>
                <a:gd name="connsiteY13" fmla="*/ 555595 h 555600"/>
                <a:gd name="connsiteX14" fmla="*/ 29406 w 376662"/>
                <a:gd name="connsiteY14" fmla="*/ 9654 h 555600"/>
                <a:gd name="connsiteX15" fmla="*/ 12783 w 376662"/>
                <a:gd name="connsiteY15" fmla="*/ 356602 h 555600"/>
                <a:gd name="connsiteX16" fmla="*/ 152948 w 376662"/>
                <a:gd name="connsiteY16" fmla="*/ 530322 h 555600"/>
                <a:gd name="connsiteX17" fmla="*/ 273608 w 376662"/>
                <a:gd name="connsiteY17" fmla="*/ 542284 h 555600"/>
                <a:gd name="connsiteX18" fmla="*/ 371754 w 376662"/>
                <a:gd name="connsiteY18" fmla="*/ 358259 h 555600"/>
                <a:gd name="connsiteX19" fmla="*/ 212266 w 376662"/>
                <a:gd name="connsiteY19" fmla="*/ 255818 h 555600"/>
                <a:gd name="connsiteX20" fmla="*/ 29406 w 376662"/>
                <a:gd name="connsiteY20" fmla="*/ 9470 h 555600"/>
                <a:gd name="connsiteX21" fmla="*/ 29406 w 376662"/>
                <a:gd name="connsiteY21" fmla="*/ 9654 h 55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662" h="555600">
                  <a:moveTo>
                    <a:pt x="230975" y="555595"/>
                  </a:moveTo>
                  <a:cubicBezTo>
                    <a:pt x="202979" y="554773"/>
                    <a:pt x="175559" y="547467"/>
                    <a:pt x="150863" y="534248"/>
                  </a:cubicBezTo>
                  <a:cubicBezTo>
                    <a:pt x="79032" y="498363"/>
                    <a:pt x="23027" y="428740"/>
                    <a:pt x="8243" y="357277"/>
                  </a:cubicBezTo>
                  <a:cubicBezTo>
                    <a:pt x="-17643" y="232018"/>
                    <a:pt x="25664" y="4133"/>
                    <a:pt x="26155" y="1864"/>
                  </a:cubicBezTo>
                  <a:cubicBezTo>
                    <a:pt x="26241" y="1397"/>
                    <a:pt x="26468" y="968"/>
                    <a:pt x="26811" y="637"/>
                  </a:cubicBezTo>
                  <a:cubicBezTo>
                    <a:pt x="27155" y="306"/>
                    <a:pt x="27591" y="91"/>
                    <a:pt x="28057" y="23"/>
                  </a:cubicBezTo>
                  <a:cubicBezTo>
                    <a:pt x="28535" y="-44"/>
                    <a:pt x="29020" y="36"/>
                    <a:pt x="29449" y="256"/>
                  </a:cubicBezTo>
                  <a:cubicBezTo>
                    <a:pt x="29879" y="477"/>
                    <a:pt x="30228" y="821"/>
                    <a:pt x="30449" y="1250"/>
                  </a:cubicBezTo>
                  <a:cubicBezTo>
                    <a:pt x="71548" y="83203"/>
                    <a:pt x="144667" y="198034"/>
                    <a:pt x="215456" y="252138"/>
                  </a:cubicBezTo>
                  <a:cubicBezTo>
                    <a:pt x="266032" y="290476"/>
                    <a:pt x="319522" y="324809"/>
                    <a:pt x="375435" y="354824"/>
                  </a:cubicBezTo>
                  <a:cubicBezTo>
                    <a:pt x="375815" y="355020"/>
                    <a:pt x="376134" y="355321"/>
                    <a:pt x="376349" y="355689"/>
                  </a:cubicBezTo>
                  <a:cubicBezTo>
                    <a:pt x="376570" y="356057"/>
                    <a:pt x="376674" y="356480"/>
                    <a:pt x="376661" y="356909"/>
                  </a:cubicBezTo>
                  <a:cubicBezTo>
                    <a:pt x="374208" y="428311"/>
                    <a:pt x="360283" y="506706"/>
                    <a:pt x="275509" y="546210"/>
                  </a:cubicBezTo>
                  <a:cubicBezTo>
                    <a:pt x="261529" y="552552"/>
                    <a:pt x="246329" y="555754"/>
                    <a:pt x="230975" y="555595"/>
                  </a:cubicBezTo>
                  <a:close/>
                  <a:moveTo>
                    <a:pt x="29406" y="9654"/>
                  </a:moveTo>
                  <a:cubicBezTo>
                    <a:pt x="22475" y="48299"/>
                    <a:pt x="-10466" y="244286"/>
                    <a:pt x="12783" y="356602"/>
                  </a:cubicBezTo>
                  <a:cubicBezTo>
                    <a:pt x="27259" y="426655"/>
                    <a:pt x="82283" y="494867"/>
                    <a:pt x="152948" y="530322"/>
                  </a:cubicBezTo>
                  <a:cubicBezTo>
                    <a:pt x="197666" y="552773"/>
                    <a:pt x="241649" y="557190"/>
                    <a:pt x="273608" y="542284"/>
                  </a:cubicBezTo>
                  <a:cubicBezTo>
                    <a:pt x="355560" y="504068"/>
                    <a:pt x="369485" y="428065"/>
                    <a:pt x="371754" y="358259"/>
                  </a:cubicBezTo>
                  <a:cubicBezTo>
                    <a:pt x="316031" y="328269"/>
                    <a:pt x="262713" y="294022"/>
                    <a:pt x="212266" y="255818"/>
                  </a:cubicBezTo>
                  <a:cubicBezTo>
                    <a:pt x="143011" y="202574"/>
                    <a:pt x="71241" y="91361"/>
                    <a:pt x="29406" y="9470"/>
                  </a:cubicBezTo>
                  <a:lnTo>
                    <a:pt x="29406" y="9654"/>
                  </a:lnTo>
                  <a:close/>
                </a:path>
              </a:pathLst>
            </a:custGeom>
            <a:solidFill>
              <a:srgbClr val="0E0E0E"/>
            </a:solidFill>
            <a:ln w="6134" cap="flat">
              <a:noFill/>
              <a:prstDash val="solid"/>
              <a:miter/>
            </a:ln>
          </p:spPr>
          <p:txBody>
            <a:bodyPr rtlCol="0" anchor="ctr"/>
            <a:lstStyle/>
            <a:p>
              <a:endParaRPr lang="en-AU"/>
            </a:p>
          </p:txBody>
        </p:sp>
        <p:sp>
          <p:nvSpPr>
            <p:cNvPr id="747" name="Freeform: Shape 746">
              <a:extLst>
                <a:ext uri="{FF2B5EF4-FFF2-40B4-BE49-F238E27FC236}">
                  <a16:creationId xmlns:a16="http://schemas.microsoft.com/office/drawing/2014/main" id="{9AE679A0-F17B-472D-A85A-63F6453667D4}"/>
                </a:ext>
              </a:extLst>
            </p:cNvPr>
            <p:cNvSpPr/>
            <p:nvPr/>
          </p:nvSpPr>
          <p:spPr>
            <a:xfrm>
              <a:off x="4145212" y="2021297"/>
              <a:ext cx="337706" cy="376548"/>
            </a:xfrm>
            <a:custGeom>
              <a:avLst/>
              <a:gdLst>
                <a:gd name="connsiteX0" fmla="*/ 334404 w 337706"/>
                <a:gd name="connsiteY0" fmla="*/ 240002 h 376548"/>
                <a:gd name="connsiteX1" fmla="*/ 294593 w 337706"/>
                <a:gd name="connsiteY1" fmla="*/ 161178 h 376548"/>
                <a:gd name="connsiteX2" fmla="*/ 256316 w 337706"/>
                <a:gd name="connsiteY2" fmla="*/ 103333 h 376548"/>
                <a:gd name="connsiteX3" fmla="*/ 237116 w 337706"/>
                <a:gd name="connsiteY3" fmla="*/ 56100 h 376548"/>
                <a:gd name="connsiteX4" fmla="*/ 114432 w 337706"/>
                <a:gd name="connsiteY4" fmla="*/ 892 h 376548"/>
                <a:gd name="connsiteX5" fmla="*/ 56894 w 337706"/>
                <a:gd name="connsiteY5" fmla="*/ 22454 h 376548"/>
                <a:gd name="connsiteX6" fmla="*/ 15685 w 337706"/>
                <a:gd name="connsiteY6" fmla="*/ 68043 h 376548"/>
                <a:gd name="connsiteX7" fmla="*/ 24 w 337706"/>
                <a:gd name="connsiteY7" fmla="*/ 127459 h 376548"/>
                <a:gd name="connsiteX8" fmla="*/ 13403 w 337706"/>
                <a:gd name="connsiteY8" fmla="*/ 187433 h 376548"/>
                <a:gd name="connsiteX9" fmla="*/ 14936 w 337706"/>
                <a:gd name="connsiteY9" fmla="*/ 190377 h 376548"/>
                <a:gd name="connsiteX10" fmla="*/ 15672 w 337706"/>
                <a:gd name="connsiteY10" fmla="*/ 191788 h 376548"/>
                <a:gd name="connsiteX11" fmla="*/ 15979 w 337706"/>
                <a:gd name="connsiteY11" fmla="*/ 192401 h 376548"/>
                <a:gd name="connsiteX12" fmla="*/ 52784 w 337706"/>
                <a:gd name="connsiteY12" fmla="*/ 266011 h 376548"/>
                <a:gd name="connsiteX13" fmla="*/ 85847 w 337706"/>
                <a:gd name="connsiteY13" fmla="*/ 294596 h 376548"/>
                <a:gd name="connsiteX14" fmla="*/ 142097 w 337706"/>
                <a:gd name="connsiteY14" fmla="*/ 376549 h 376548"/>
                <a:gd name="connsiteX15" fmla="*/ 293857 w 337706"/>
                <a:gd name="connsiteY15" fmla="*/ 317477 h 376548"/>
                <a:gd name="connsiteX16" fmla="*/ 327840 w 337706"/>
                <a:gd name="connsiteY16" fmla="*/ 271961 h 376548"/>
                <a:gd name="connsiteX17" fmla="*/ 337207 w 337706"/>
                <a:gd name="connsiteY17" fmla="*/ 257233 h 376548"/>
                <a:gd name="connsiteX18" fmla="*/ 334404 w 337706"/>
                <a:gd name="connsiteY18" fmla="*/ 240002 h 3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7706" h="376548">
                  <a:moveTo>
                    <a:pt x="334404" y="240002"/>
                  </a:moveTo>
                  <a:cubicBezTo>
                    <a:pt x="328269" y="227305"/>
                    <a:pt x="314897" y="223133"/>
                    <a:pt x="294593" y="161178"/>
                  </a:cubicBezTo>
                  <a:cubicBezTo>
                    <a:pt x="284042" y="128851"/>
                    <a:pt x="270486" y="138727"/>
                    <a:pt x="256316" y="103333"/>
                  </a:cubicBezTo>
                  <a:cubicBezTo>
                    <a:pt x="248771" y="84501"/>
                    <a:pt x="244845" y="71497"/>
                    <a:pt x="237116" y="56100"/>
                  </a:cubicBezTo>
                  <a:cubicBezTo>
                    <a:pt x="219449" y="21013"/>
                    <a:pt x="165285" y="-5242"/>
                    <a:pt x="114432" y="892"/>
                  </a:cubicBezTo>
                  <a:cubicBezTo>
                    <a:pt x="93803" y="3377"/>
                    <a:pt x="74076" y="10775"/>
                    <a:pt x="56894" y="22454"/>
                  </a:cubicBezTo>
                  <a:cubicBezTo>
                    <a:pt x="39712" y="34140"/>
                    <a:pt x="25579" y="49769"/>
                    <a:pt x="15685" y="68043"/>
                  </a:cubicBezTo>
                  <a:cubicBezTo>
                    <a:pt x="5790" y="86311"/>
                    <a:pt x="423" y="106689"/>
                    <a:pt x="24" y="127459"/>
                  </a:cubicBezTo>
                  <a:cubicBezTo>
                    <a:pt x="-375" y="148235"/>
                    <a:pt x="4214" y="168797"/>
                    <a:pt x="13403" y="187433"/>
                  </a:cubicBezTo>
                  <a:cubicBezTo>
                    <a:pt x="13893" y="188414"/>
                    <a:pt x="14384" y="189396"/>
                    <a:pt x="14936" y="190377"/>
                  </a:cubicBezTo>
                  <a:lnTo>
                    <a:pt x="15672" y="191788"/>
                  </a:lnTo>
                  <a:cubicBezTo>
                    <a:pt x="15752" y="192002"/>
                    <a:pt x="15856" y="192211"/>
                    <a:pt x="15979" y="192401"/>
                  </a:cubicBezTo>
                  <a:cubicBezTo>
                    <a:pt x="30922" y="215509"/>
                    <a:pt x="43270" y="240192"/>
                    <a:pt x="52784" y="266011"/>
                  </a:cubicBezTo>
                  <a:lnTo>
                    <a:pt x="85847" y="294596"/>
                  </a:lnTo>
                  <a:lnTo>
                    <a:pt x="142097" y="376549"/>
                  </a:lnTo>
                  <a:lnTo>
                    <a:pt x="293857" y="317477"/>
                  </a:lnTo>
                  <a:cubicBezTo>
                    <a:pt x="300359" y="297173"/>
                    <a:pt x="318394" y="279568"/>
                    <a:pt x="327840" y="271961"/>
                  </a:cubicBezTo>
                  <a:cubicBezTo>
                    <a:pt x="332662" y="268367"/>
                    <a:pt x="335992" y="263122"/>
                    <a:pt x="337207" y="257233"/>
                  </a:cubicBezTo>
                  <a:cubicBezTo>
                    <a:pt x="338415" y="251338"/>
                    <a:pt x="337415" y="245210"/>
                    <a:pt x="334404" y="240002"/>
                  </a:cubicBezTo>
                  <a:close/>
                </a:path>
              </a:pathLst>
            </a:custGeom>
            <a:solidFill>
              <a:srgbClr val="E69C9C"/>
            </a:solidFill>
            <a:ln w="6134" cap="flat">
              <a:noFill/>
              <a:prstDash val="solid"/>
              <a:miter/>
            </a:ln>
          </p:spPr>
          <p:txBody>
            <a:bodyPr rtlCol="0" anchor="ctr"/>
            <a:lstStyle/>
            <a:p>
              <a:endParaRPr lang="en-AU"/>
            </a:p>
          </p:txBody>
        </p:sp>
        <p:sp>
          <p:nvSpPr>
            <p:cNvPr id="748" name="Freeform: Shape 747">
              <a:extLst>
                <a:ext uri="{FF2B5EF4-FFF2-40B4-BE49-F238E27FC236}">
                  <a16:creationId xmlns:a16="http://schemas.microsoft.com/office/drawing/2014/main" id="{35289D99-0A30-4223-ADBB-E0469B4EA008}"/>
                </a:ext>
              </a:extLst>
            </p:cNvPr>
            <p:cNvSpPr/>
            <p:nvPr/>
          </p:nvSpPr>
          <p:spPr>
            <a:xfrm>
              <a:off x="4143082" y="2019087"/>
              <a:ext cx="342085" cy="381089"/>
            </a:xfrm>
            <a:custGeom>
              <a:avLst/>
              <a:gdLst>
                <a:gd name="connsiteX0" fmla="*/ 143982 w 342085"/>
                <a:gd name="connsiteY0" fmla="*/ 380844 h 381089"/>
                <a:gd name="connsiteX1" fmla="*/ 142902 w 342085"/>
                <a:gd name="connsiteY1" fmla="*/ 380556 h 381089"/>
                <a:gd name="connsiteX2" fmla="*/ 142080 w 342085"/>
                <a:gd name="connsiteY2" fmla="*/ 379801 h 381089"/>
                <a:gd name="connsiteX3" fmla="*/ 86014 w 342085"/>
                <a:gd name="connsiteY3" fmla="*/ 298094 h 381089"/>
                <a:gd name="connsiteX4" fmla="*/ 53196 w 342085"/>
                <a:gd name="connsiteY4" fmla="*/ 269693 h 381089"/>
                <a:gd name="connsiteX5" fmla="*/ 52521 w 342085"/>
                <a:gd name="connsiteY5" fmla="*/ 268711 h 381089"/>
                <a:gd name="connsiteX6" fmla="*/ 16084 w 342085"/>
                <a:gd name="connsiteY6" fmla="*/ 195776 h 381089"/>
                <a:gd name="connsiteX7" fmla="*/ 15655 w 342085"/>
                <a:gd name="connsiteY7" fmla="*/ 195040 h 381089"/>
                <a:gd name="connsiteX8" fmla="*/ 14919 w 342085"/>
                <a:gd name="connsiteY8" fmla="*/ 193568 h 381089"/>
                <a:gd name="connsiteX9" fmla="*/ 14919 w 342085"/>
                <a:gd name="connsiteY9" fmla="*/ 193077 h 381089"/>
                <a:gd name="connsiteX10" fmla="*/ 13630 w 342085"/>
                <a:gd name="connsiteY10" fmla="*/ 190562 h 381089"/>
                <a:gd name="connsiteX11" fmla="*/ 4411 w 342085"/>
                <a:gd name="connsiteY11" fmla="*/ 98268 h 381089"/>
                <a:gd name="connsiteX12" fmla="*/ 58165 w 342085"/>
                <a:gd name="connsiteY12" fmla="*/ 22670 h 381089"/>
                <a:gd name="connsiteX13" fmla="*/ 116562 w 342085"/>
                <a:gd name="connsiteY13" fmla="*/ 832 h 381089"/>
                <a:gd name="connsiteX14" fmla="*/ 241453 w 342085"/>
                <a:gd name="connsiteY14" fmla="*/ 57451 h 381089"/>
                <a:gd name="connsiteX15" fmla="*/ 254213 w 342085"/>
                <a:gd name="connsiteY15" fmla="*/ 88121 h 381089"/>
                <a:gd name="connsiteX16" fmla="*/ 260776 w 342085"/>
                <a:gd name="connsiteY16" fmla="*/ 105113 h 381089"/>
                <a:gd name="connsiteX17" fmla="*/ 280651 w 342085"/>
                <a:gd name="connsiteY17" fmla="*/ 134312 h 381089"/>
                <a:gd name="connsiteX18" fmla="*/ 299053 w 342085"/>
                <a:gd name="connsiteY18" fmla="*/ 163081 h 381089"/>
                <a:gd name="connsiteX19" fmla="*/ 331994 w 342085"/>
                <a:gd name="connsiteY19" fmla="*/ 231538 h 381089"/>
                <a:gd name="connsiteX20" fmla="*/ 338741 w 342085"/>
                <a:gd name="connsiteY20" fmla="*/ 241598 h 381089"/>
                <a:gd name="connsiteX21" fmla="*/ 341477 w 342085"/>
                <a:gd name="connsiteY21" fmla="*/ 260271 h 381089"/>
                <a:gd name="connsiteX22" fmla="*/ 331258 w 342085"/>
                <a:gd name="connsiteY22" fmla="*/ 276134 h 381089"/>
                <a:gd name="connsiteX23" fmla="*/ 298011 w 342085"/>
                <a:gd name="connsiteY23" fmla="*/ 320545 h 381089"/>
                <a:gd name="connsiteX24" fmla="*/ 297520 w 342085"/>
                <a:gd name="connsiteY24" fmla="*/ 321447 h 381089"/>
                <a:gd name="connsiteX25" fmla="*/ 296661 w 342085"/>
                <a:gd name="connsiteY25" fmla="*/ 322017 h 381089"/>
                <a:gd name="connsiteX26" fmla="*/ 144963 w 342085"/>
                <a:gd name="connsiteY26" fmla="*/ 381089 h 381089"/>
                <a:gd name="connsiteX27" fmla="*/ 143982 w 342085"/>
                <a:gd name="connsiteY27" fmla="*/ 380844 h 381089"/>
                <a:gd name="connsiteX28" fmla="*/ 56631 w 342085"/>
                <a:gd name="connsiteY28" fmla="*/ 266626 h 381089"/>
                <a:gd name="connsiteX29" fmla="*/ 89265 w 342085"/>
                <a:gd name="connsiteY29" fmla="*/ 294782 h 381089"/>
                <a:gd name="connsiteX30" fmla="*/ 89633 w 342085"/>
                <a:gd name="connsiteY30" fmla="*/ 295272 h 381089"/>
                <a:gd name="connsiteX31" fmla="*/ 144840 w 342085"/>
                <a:gd name="connsiteY31" fmla="*/ 375691 h 381089"/>
                <a:gd name="connsiteX32" fmla="*/ 293901 w 342085"/>
                <a:gd name="connsiteY32" fmla="*/ 317662 h 381089"/>
                <a:gd name="connsiteX33" fmla="*/ 328313 w 342085"/>
                <a:gd name="connsiteY33" fmla="*/ 272085 h 381089"/>
                <a:gd name="connsiteX34" fmla="*/ 336858 w 342085"/>
                <a:gd name="connsiteY34" fmla="*/ 258805 h 381089"/>
                <a:gd name="connsiteX35" fmla="*/ 334447 w 342085"/>
                <a:gd name="connsiteY35" fmla="*/ 243193 h 381089"/>
                <a:gd name="connsiteX36" fmla="*/ 328313 w 342085"/>
                <a:gd name="connsiteY36" fmla="*/ 233931 h 381089"/>
                <a:gd name="connsiteX37" fmla="*/ 294637 w 342085"/>
                <a:gd name="connsiteY37" fmla="*/ 164063 h 381089"/>
                <a:gd name="connsiteX38" fmla="*/ 277400 w 342085"/>
                <a:gd name="connsiteY38" fmla="*/ 137256 h 381089"/>
                <a:gd name="connsiteX39" fmla="*/ 256359 w 342085"/>
                <a:gd name="connsiteY39" fmla="*/ 106585 h 381089"/>
                <a:gd name="connsiteX40" fmla="*/ 249796 w 342085"/>
                <a:gd name="connsiteY40" fmla="*/ 89532 h 381089"/>
                <a:gd name="connsiteX41" fmla="*/ 237221 w 342085"/>
                <a:gd name="connsiteY41" fmla="*/ 59536 h 381089"/>
                <a:gd name="connsiteX42" fmla="*/ 116930 w 342085"/>
                <a:gd name="connsiteY42" fmla="*/ 5372 h 381089"/>
                <a:gd name="connsiteX43" fmla="*/ 60403 w 342085"/>
                <a:gd name="connsiteY43" fmla="*/ 26516 h 381089"/>
                <a:gd name="connsiteX44" fmla="*/ 19906 w 342085"/>
                <a:gd name="connsiteY44" fmla="*/ 71271 h 381089"/>
                <a:gd name="connsiteX45" fmla="*/ 4497 w 342085"/>
                <a:gd name="connsiteY45" fmla="*/ 129625 h 381089"/>
                <a:gd name="connsiteX46" fmla="*/ 17618 w 342085"/>
                <a:gd name="connsiteY46" fmla="*/ 188538 h 381089"/>
                <a:gd name="connsiteX47" fmla="*/ 19090 w 342085"/>
                <a:gd name="connsiteY47" fmla="*/ 191421 h 381089"/>
                <a:gd name="connsiteX48" fmla="*/ 19090 w 342085"/>
                <a:gd name="connsiteY48" fmla="*/ 191850 h 381089"/>
                <a:gd name="connsiteX49" fmla="*/ 19581 w 342085"/>
                <a:gd name="connsiteY49" fmla="*/ 192770 h 381089"/>
                <a:gd name="connsiteX50" fmla="*/ 56631 w 342085"/>
                <a:gd name="connsiteY50" fmla="*/ 266626 h 38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42085" h="381089">
                  <a:moveTo>
                    <a:pt x="143982" y="380844"/>
                  </a:moveTo>
                  <a:cubicBezTo>
                    <a:pt x="143607" y="380838"/>
                    <a:pt x="143233" y="380740"/>
                    <a:pt x="142902" y="380556"/>
                  </a:cubicBezTo>
                  <a:cubicBezTo>
                    <a:pt x="142571" y="380378"/>
                    <a:pt x="142289" y="380114"/>
                    <a:pt x="142080" y="379801"/>
                  </a:cubicBezTo>
                  <a:lnTo>
                    <a:pt x="86014" y="298094"/>
                  </a:lnTo>
                  <a:lnTo>
                    <a:pt x="53196" y="269693"/>
                  </a:lnTo>
                  <a:cubicBezTo>
                    <a:pt x="52883" y="269435"/>
                    <a:pt x="52650" y="269092"/>
                    <a:pt x="52521" y="268711"/>
                  </a:cubicBezTo>
                  <a:cubicBezTo>
                    <a:pt x="43056" y="243150"/>
                    <a:pt x="30837" y="218693"/>
                    <a:pt x="16084" y="195776"/>
                  </a:cubicBezTo>
                  <a:lnTo>
                    <a:pt x="15655" y="195040"/>
                  </a:lnTo>
                  <a:lnTo>
                    <a:pt x="14919" y="193568"/>
                  </a:lnTo>
                  <a:cubicBezTo>
                    <a:pt x="14870" y="193408"/>
                    <a:pt x="14870" y="193237"/>
                    <a:pt x="14919" y="193077"/>
                  </a:cubicBezTo>
                  <a:cubicBezTo>
                    <a:pt x="14428" y="192280"/>
                    <a:pt x="14060" y="191421"/>
                    <a:pt x="13630" y="190562"/>
                  </a:cubicBezTo>
                  <a:cubicBezTo>
                    <a:pt x="-496" y="161922"/>
                    <a:pt x="-3772" y="129135"/>
                    <a:pt x="4411" y="98268"/>
                  </a:cubicBezTo>
                  <a:cubicBezTo>
                    <a:pt x="12600" y="67394"/>
                    <a:pt x="31696" y="40539"/>
                    <a:pt x="58165" y="22670"/>
                  </a:cubicBezTo>
                  <a:cubicBezTo>
                    <a:pt x="75586" y="10794"/>
                    <a:pt x="95620" y="3304"/>
                    <a:pt x="116562" y="832"/>
                  </a:cubicBezTo>
                  <a:cubicBezTo>
                    <a:pt x="166739" y="-4995"/>
                    <a:pt x="222806" y="20400"/>
                    <a:pt x="241453" y="57451"/>
                  </a:cubicBezTo>
                  <a:cubicBezTo>
                    <a:pt x="246293" y="67419"/>
                    <a:pt x="250550" y="77663"/>
                    <a:pt x="254213" y="88121"/>
                  </a:cubicBezTo>
                  <a:cubicBezTo>
                    <a:pt x="256175" y="93397"/>
                    <a:pt x="258261" y="98918"/>
                    <a:pt x="260776" y="105113"/>
                  </a:cubicBezTo>
                  <a:cubicBezTo>
                    <a:pt x="264739" y="116412"/>
                    <a:pt x="271591" y="126479"/>
                    <a:pt x="280651" y="134312"/>
                  </a:cubicBezTo>
                  <a:cubicBezTo>
                    <a:pt x="289594" y="141783"/>
                    <a:pt x="296017" y="151831"/>
                    <a:pt x="299053" y="163081"/>
                  </a:cubicBezTo>
                  <a:cubicBezTo>
                    <a:pt x="313775" y="208045"/>
                    <a:pt x="324756" y="222215"/>
                    <a:pt x="331994" y="231538"/>
                  </a:cubicBezTo>
                  <a:cubicBezTo>
                    <a:pt x="334607" y="234636"/>
                    <a:pt x="336870" y="238010"/>
                    <a:pt x="338741" y="241598"/>
                  </a:cubicBezTo>
                  <a:cubicBezTo>
                    <a:pt x="341882" y="247285"/>
                    <a:pt x="342851" y="253922"/>
                    <a:pt x="341477" y="260271"/>
                  </a:cubicBezTo>
                  <a:cubicBezTo>
                    <a:pt x="340103" y="266620"/>
                    <a:pt x="336472" y="272257"/>
                    <a:pt x="331258" y="276134"/>
                  </a:cubicBezTo>
                  <a:cubicBezTo>
                    <a:pt x="327025" y="279508"/>
                    <a:pt x="305372" y="297665"/>
                    <a:pt x="298011" y="320545"/>
                  </a:cubicBezTo>
                  <a:cubicBezTo>
                    <a:pt x="297925" y="320883"/>
                    <a:pt x="297753" y="321189"/>
                    <a:pt x="297520" y="321447"/>
                  </a:cubicBezTo>
                  <a:cubicBezTo>
                    <a:pt x="297281" y="321705"/>
                    <a:pt x="296986" y="321901"/>
                    <a:pt x="296661" y="322017"/>
                  </a:cubicBezTo>
                  <a:lnTo>
                    <a:pt x="144963" y="381089"/>
                  </a:lnTo>
                  <a:cubicBezTo>
                    <a:pt x="144620" y="381089"/>
                    <a:pt x="144288" y="381004"/>
                    <a:pt x="143982" y="380844"/>
                  </a:cubicBezTo>
                  <a:close/>
                  <a:moveTo>
                    <a:pt x="56631" y="266626"/>
                  </a:moveTo>
                  <a:lnTo>
                    <a:pt x="89265" y="294782"/>
                  </a:lnTo>
                  <a:lnTo>
                    <a:pt x="89633" y="295272"/>
                  </a:lnTo>
                  <a:lnTo>
                    <a:pt x="144840" y="375691"/>
                  </a:lnTo>
                  <a:lnTo>
                    <a:pt x="293901" y="317662"/>
                  </a:lnTo>
                  <a:cubicBezTo>
                    <a:pt x="301936" y="294046"/>
                    <a:pt x="323897" y="275582"/>
                    <a:pt x="328313" y="272085"/>
                  </a:cubicBezTo>
                  <a:cubicBezTo>
                    <a:pt x="332693" y="268853"/>
                    <a:pt x="335730" y="264123"/>
                    <a:pt x="336858" y="258805"/>
                  </a:cubicBezTo>
                  <a:cubicBezTo>
                    <a:pt x="337993" y="253480"/>
                    <a:pt x="337134" y="247929"/>
                    <a:pt x="334447" y="243193"/>
                  </a:cubicBezTo>
                  <a:cubicBezTo>
                    <a:pt x="332742" y="239893"/>
                    <a:pt x="330687" y="236789"/>
                    <a:pt x="328313" y="233931"/>
                  </a:cubicBezTo>
                  <a:cubicBezTo>
                    <a:pt x="320830" y="224300"/>
                    <a:pt x="309543" y="209762"/>
                    <a:pt x="294637" y="164063"/>
                  </a:cubicBezTo>
                  <a:cubicBezTo>
                    <a:pt x="291778" y="153573"/>
                    <a:pt x="285761" y="144212"/>
                    <a:pt x="277400" y="137256"/>
                  </a:cubicBezTo>
                  <a:cubicBezTo>
                    <a:pt x="267880" y="129000"/>
                    <a:pt x="260635" y="118443"/>
                    <a:pt x="256359" y="106585"/>
                  </a:cubicBezTo>
                  <a:cubicBezTo>
                    <a:pt x="253845" y="100451"/>
                    <a:pt x="251759" y="94746"/>
                    <a:pt x="249796" y="89532"/>
                  </a:cubicBezTo>
                  <a:cubicBezTo>
                    <a:pt x="246171" y="79307"/>
                    <a:pt x="241969" y="69290"/>
                    <a:pt x="237221" y="59536"/>
                  </a:cubicBezTo>
                  <a:cubicBezTo>
                    <a:pt x="219370" y="24020"/>
                    <a:pt x="165451" y="-272"/>
                    <a:pt x="116930" y="5372"/>
                  </a:cubicBezTo>
                  <a:cubicBezTo>
                    <a:pt x="96669" y="7801"/>
                    <a:pt x="77285" y="15051"/>
                    <a:pt x="60403" y="26516"/>
                  </a:cubicBezTo>
                  <a:cubicBezTo>
                    <a:pt x="43522" y="37987"/>
                    <a:pt x="29635" y="53329"/>
                    <a:pt x="19906" y="71271"/>
                  </a:cubicBezTo>
                  <a:cubicBezTo>
                    <a:pt x="10177" y="89213"/>
                    <a:pt x="4895" y="109223"/>
                    <a:pt x="4497" y="129625"/>
                  </a:cubicBezTo>
                  <a:cubicBezTo>
                    <a:pt x="4098" y="150028"/>
                    <a:pt x="8600" y="170234"/>
                    <a:pt x="17618" y="188538"/>
                  </a:cubicBezTo>
                  <a:lnTo>
                    <a:pt x="19090" y="191421"/>
                  </a:lnTo>
                  <a:lnTo>
                    <a:pt x="19090" y="191850"/>
                  </a:lnTo>
                  <a:lnTo>
                    <a:pt x="19581" y="192770"/>
                  </a:lnTo>
                  <a:cubicBezTo>
                    <a:pt x="34554" y="215982"/>
                    <a:pt x="46976" y="240746"/>
                    <a:pt x="56631" y="266626"/>
                  </a:cubicBezTo>
                  <a:close/>
                </a:path>
              </a:pathLst>
            </a:custGeom>
            <a:solidFill>
              <a:srgbClr val="0E0E0E"/>
            </a:solidFill>
            <a:ln w="6134" cap="flat">
              <a:noFill/>
              <a:prstDash val="solid"/>
              <a:miter/>
            </a:ln>
          </p:spPr>
          <p:txBody>
            <a:bodyPr rtlCol="0" anchor="ctr"/>
            <a:lstStyle/>
            <a:p>
              <a:endParaRPr lang="en-AU"/>
            </a:p>
          </p:txBody>
        </p:sp>
        <p:sp>
          <p:nvSpPr>
            <p:cNvPr id="749" name="Freeform: Shape 748">
              <a:extLst>
                <a:ext uri="{FF2B5EF4-FFF2-40B4-BE49-F238E27FC236}">
                  <a16:creationId xmlns:a16="http://schemas.microsoft.com/office/drawing/2014/main" id="{36EFBFC1-95F6-4764-9B33-B7B9F3CBBFEC}"/>
                </a:ext>
              </a:extLst>
            </p:cNvPr>
            <p:cNvSpPr/>
            <p:nvPr/>
          </p:nvSpPr>
          <p:spPr>
            <a:xfrm>
              <a:off x="4145033" y="2021073"/>
              <a:ext cx="216867" cy="327822"/>
            </a:xfrm>
            <a:custGeom>
              <a:avLst/>
              <a:gdLst>
                <a:gd name="connsiteX0" fmla="*/ 130131 w 216867"/>
                <a:gd name="connsiteY0" fmla="*/ 245318 h 327822"/>
                <a:gd name="connsiteX1" fmla="*/ 87744 w 216867"/>
                <a:gd name="connsiteY1" fmla="*/ 197594 h 327822"/>
                <a:gd name="connsiteX2" fmla="*/ 91216 w 216867"/>
                <a:gd name="connsiteY2" fmla="*/ 172291 h 327822"/>
                <a:gd name="connsiteX3" fmla="*/ 109275 w 216867"/>
                <a:gd name="connsiteY3" fmla="*/ 154225 h 327822"/>
                <a:gd name="connsiteX4" fmla="*/ 159697 w 216867"/>
                <a:gd name="connsiteY4" fmla="*/ 163795 h 327822"/>
                <a:gd name="connsiteX5" fmla="*/ 160863 w 216867"/>
                <a:gd name="connsiteY5" fmla="*/ 106256 h 327822"/>
                <a:gd name="connsiteX6" fmla="*/ 173499 w 216867"/>
                <a:gd name="connsiteY6" fmla="*/ 67243 h 327822"/>
                <a:gd name="connsiteX7" fmla="*/ 216868 w 216867"/>
                <a:gd name="connsiteY7" fmla="*/ 31419 h 327822"/>
                <a:gd name="connsiteX8" fmla="*/ 168745 w 216867"/>
                <a:gd name="connsiteY8" fmla="*/ 5840 h 327822"/>
                <a:gd name="connsiteX9" fmla="*/ 114489 w 216867"/>
                <a:gd name="connsiteY9" fmla="*/ 749 h 327822"/>
                <a:gd name="connsiteX10" fmla="*/ 56846 w 216867"/>
                <a:gd name="connsiteY10" fmla="*/ 22353 h 327822"/>
                <a:gd name="connsiteX11" fmla="*/ 15606 w 216867"/>
                <a:gd name="connsiteY11" fmla="*/ 68053 h 327822"/>
                <a:gd name="connsiteX12" fmla="*/ 19 w 216867"/>
                <a:gd name="connsiteY12" fmla="*/ 127609 h 327822"/>
                <a:gd name="connsiteX13" fmla="*/ 13582 w 216867"/>
                <a:gd name="connsiteY13" fmla="*/ 187657 h 327822"/>
                <a:gd name="connsiteX14" fmla="*/ 15115 w 216867"/>
                <a:gd name="connsiteY14" fmla="*/ 190601 h 327822"/>
                <a:gd name="connsiteX15" fmla="*/ 15851 w 216867"/>
                <a:gd name="connsiteY15" fmla="*/ 192012 h 327822"/>
                <a:gd name="connsiteX16" fmla="*/ 16158 w 216867"/>
                <a:gd name="connsiteY16" fmla="*/ 192625 h 327822"/>
                <a:gd name="connsiteX17" fmla="*/ 52963 w 216867"/>
                <a:gd name="connsiteY17" fmla="*/ 266235 h 327822"/>
                <a:gd name="connsiteX18" fmla="*/ 86026 w 216867"/>
                <a:gd name="connsiteY18" fmla="*/ 294821 h 327822"/>
                <a:gd name="connsiteX19" fmla="*/ 108661 w 216867"/>
                <a:gd name="connsiteY19" fmla="*/ 327823 h 327822"/>
                <a:gd name="connsiteX20" fmla="*/ 134793 w 216867"/>
                <a:gd name="connsiteY20" fmla="*/ 309420 h 327822"/>
                <a:gd name="connsiteX21" fmla="*/ 130131 w 216867"/>
                <a:gd name="connsiteY21" fmla="*/ 245318 h 32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867" h="327822">
                  <a:moveTo>
                    <a:pt x="130131" y="245318"/>
                  </a:moveTo>
                  <a:cubicBezTo>
                    <a:pt x="114550" y="230903"/>
                    <a:pt x="92160" y="220781"/>
                    <a:pt x="87744" y="197594"/>
                  </a:cubicBezTo>
                  <a:cubicBezTo>
                    <a:pt x="86112" y="189006"/>
                    <a:pt x="87327" y="180118"/>
                    <a:pt x="91216" y="172291"/>
                  </a:cubicBezTo>
                  <a:cubicBezTo>
                    <a:pt x="95105" y="164457"/>
                    <a:pt x="101448" y="158115"/>
                    <a:pt x="109275" y="154225"/>
                  </a:cubicBezTo>
                  <a:cubicBezTo>
                    <a:pt x="126328" y="146128"/>
                    <a:pt x="145405" y="152630"/>
                    <a:pt x="159697" y="163795"/>
                  </a:cubicBezTo>
                  <a:cubicBezTo>
                    <a:pt x="174481" y="147785"/>
                    <a:pt x="161170" y="125947"/>
                    <a:pt x="160863" y="106256"/>
                  </a:cubicBezTo>
                  <a:cubicBezTo>
                    <a:pt x="161133" y="92289"/>
                    <a:pt x="165531" y="78714"/>
                    <a:pt x="173499" y="67243"/>
                  </a:cubicBezTo>
                  <a:cubicBezTo>
                    <a:pt x="184553" y="51693"/>
                    <a:pt x="199514" y="39339"/>
                    <a:pt x="216868" y="31419"/>
                  </a:cubicBezTo>
                  <a:cubicBezTo>
                    <a:pt x="202673" y="19801"/>
                    <a:pt x="186320" y="11109"/>
                    <a:pt x="168745" y="5840"/>
                  </a:cubicBezTo>
                  <a:cubicBezTo>
                    <a:pt x="151177" y="577"/>
                    <a:pt x="132732" y="-1153"/>
                    <a:pt x="114489" y="749"/>
                  </a:cubicBezTo>
                  <a:cubicBezTo>
                    <a:pt x="93823" y="3233"/>
                    <a:pt x="74052" y="10637"/>
                    <a:pt x="56846" y="22353"/>
                  </a:cubicBezTo>
                  <a:cubicBezTo>
                    <a:pt x="39633" y="34063"/>
                    <a:pt x="25494" y="49736"/>
                    <a:pt x="15606" y="68053"/>
                  </a:cubicBezTo>
                  <a:cubicBezTo>
                    <a:pt x="5712" y="86375"/>
                    <a:pt x="369" y="106796"/>
                    <a:pt x="19" y="127609"/>
                  </a:cubicBezTo>
                  <a:cubicBezTo>
                    <a:pt x="-337" y="148423"/>
                    <a:pt x="4319" y="169015"/>
                    <a:pt x="13582" y="187657"/>
                  </a:cubicBezTo>
                  <a:cubicBezTo>
                    <a:pt x="14072" y="188638"/>
                    <a:pt x="14563" y="189620"/>
                    <a:pt x="15115" y="190601"/>
                  </a:cubicBezTo>
                  <a:lnTo>
                    <a:pt x="15851" y="192012"/>
                  </a:lnTo>
                  <a:cubicBezTo>
                    <a:pt x="15931" y="192227"/>
                    <a:pt x="16035" y="192435"/>
                    <a:pt x="16158" y="192625"/>
                  </a:cubicBezTo>
                  <a:cubicBezTo>
                    <a:pt x="31101" y="215733"/>
                    <a:pt x="43443" y="240417"/>
                    <a:pt x="52963" y="266235"/>
                  </a:cubicBezTo>
                  <a:lnTo>
                    <a:pt x="86026" y="294821"/>
                  </a:lnTo>
                  <a:lnTo>
                    <a:pt x="108661" y="327823"/>
                  </a:lnTo>
                  <a:cubicBezTo>
                    <a:pt x="118543" y="323541"/>
                    <a:pt x="127432" y="317278"/>
                    <a:pt x="134793" y="309420"/>
                  </a:cubicBezTo>
                  <a:cubicBezTo>
                    <a:pt x="155281" y="287828"/>
                    <a:pt x="151110" y="264579"/>
                    <a:pt x="130131" y="245318"/>
                  </a:cubicBezTo>
                  <a:close/>
                </a:path>
              </a:pathLst>
            </a:custGeom>
            <a:solidFill>
              <a:srgbClr val="161616"/>
            </a:solidFill>
            <a:ln w="6134" cap="flat">
              <a:noFill/>
              <a:prstDash val="solid"/>
              <a:miter/>
            </a:ln>
          </p:spPr>
          <p:txBody>
            <a:bodyPr rtlCol="0" anchor="ctr"/>
            <a:lstStyle/>
            <a:p>
              <a:endParaRPr lang="en-AU"/>
            </a:p>
          </p:txBody>
        </p:sp>
        <p:sp>
          <p:nvSpPr>
            <p:cNvPr id="750" name="Freeform: Shape 749">
              <a:extLst>
                <a:ext uri="{FF2B5EF4-FFF2-40B4-BE49-F238E27FC236}">
                  <a16:creationId xmlns:a16="http://schemas.microsoft.com/office/drawing/2014/main" id="{A131CC4B-5C9F-413E-8462-90797C60C8CB}"/>
                </a:ext>
              </a:extLst>
            </p:cNvPr>
            <p:cNvSpPr/>
            <p:nvPr/>
          </p:nvSpPr>
          <p:spPr>
            <a:xfrm>
              <a:off x="4143082" y="2019139"/>
              <a:ext cx="221667" cy="331780"/>
            </a:xfrm>
            <a:custGeom>
              <a:avLst/>
              <a:gdLst>
                <a:gd name="connsiteX0" fmla="*/ 110366 w 221667"/>
                <a:gd name="connsiteY0" fmla="*/ 331780 h 331780"/>
                <a:gd name="connsiteX1" fmla="*/ 109305 w 221667"/>
                <a:gd name="connsiteY1" fmla="*/ 331510 h 331780"/>
                <a:gd name="connsiteX2" fmla="*/ 108465 w 221667"/>
                <a:gd name="connsiteY2" fmla="*/ 330799 h 331780"/>
                <a:gd name="connsiteX3" fmla="*/ 86014 w 221667"/>
                <a:gd name="connsiteY3" fmla="*/ 298042 h 331780"/>
                <a:gd name="connsiteX4" fmla="*/ 53196 w 221667"/>
                <a:gd name="connsiteY4" fmla="*/ 269641 h 331780"/>
                <a:gd name="connsiteX5" fmla="*/ 52521 w 221667"/>
                <a:gd name="connsiteY5" fmla="*/ 268660 h 331780"/>
                <a:gd name="connsiteX6" fmla="*/ 16084 w 221667"/>
                <a:gd name="connsiteY6" fmla="*/ 195724 h 331780"/>
                <a:gd name="connsiteX7" fmla="*/ 15655 w 221667"/>
                <a:gd name="connsiteY7" fmla="*/ 194988 h 331780"/>
                <a:gd name="connsiteX8" fmla="*/ 14919 w 221667"/>
                <a:gd name="connsiteY8" fmla="*/ 193516 h 331780"/>
                <a:gd name="connsiteX9" fmla="*/ 14919 w 221667"/>
                <a:gd name="connsiteY9" fmla="*/ 193025 h 331780"/>
                <a:gd name="connsiteX10" fmla="*/ 13630 w 221667"/>
                <a:gd name="connsiteY10" fmla="*/ 190510 h 331780"/>
                <a:gd name="connsiteX11" fmla="*/ 4411 w 221667"/>
                <a:gd name="connsiteY11" fmla="*/ 98216 h 331780"/>
                <a:gd name="connsiteX12" fmla="*/ 58165 w 221667"/>
                <a:gd name="connsiteY12" fmla="*/ 22618 h 331780"/>
                <a:gd name="connsiteX13" fmla="*/ 116562 w 221667"/>
                <a:gd name="connsiteY13" fmla="*/ 781 h 331780"/>
                <a:gd name="connsiteX14" fmla="*/ 171806 w 221667"/>
                <a:gd name="connsiteY14" fmla="*/ 5884 h 331780"/>
                <a:gd name="connsiteX15" fmla="*/ 220843 w 221667"/>
                <a:gd name="connsiteY15" fmla="*/ 31819 h 331780"/>
                <a:gd name="connsiteX16" fmla="*/ 221517 w 221667"/>
                <a:gd name="connsiteY16" fmla="*/ 32721 h 331780"/>
                <a:gd name="connsiteX17" fmla="*/ 221640 w 221667"/>
                <a:gd name="connsiteY17" fmla="*/ 33844 h 331780"/>
                <a:gd name="connsiteX18" fmla="*/ 221211 w 221667"/>
                <a:gd name="connsiteY18" fmla="*/ 34887 h 331780"/>
                <a:gd name="connsiteX19" fmla="*/ 220352 w 221667"/>
                <a:gd name="connsiteY19" fmla="*/ 35623 h 331780"/>
                <a:gd name="connsiteX20" fmla="*/ 177904 w 221667"/>
                <a:gd name="connsiteY20" fmla="*/ 70649 h 331780"/>
                <a:gd name="connsiteX21" fmla="*/ 165635 w 221667"/>
                <a:gd name="connsiteY21" fmla="*/ 108313 h 331780"/>
                <a:gd name="connsiteX22" fmla="*/ 168457 w 221667"/>
                <a:gd name="connsiteY22" fmla="*/ 127145 h 331780"/>
                <a:gd name="connsiteX23" fmla="*/ 163856 w 221667"/>
                <a:gd name="connsiteY23" fmla="*/ 167507 h 331780"/>
                <a:gd name="connsiteX24" fmla="*/ 162292 w 221667"/>
                <a:gd name="connsiteY24" fmla="*/ 168108 h 331780"/>
                <a:gd name="connsiteX25" fmla="*/ 160728 w 221667"/>
                <a:gd name="connsiteY25" fmla="*/ 167507 h 331780"/>
                <a:gd name="connsiteX26" fmla="*/ 112697 w 221667"/>
                <a:gd name="connsiteY26" fmla="*/ 158183 h 331780"/>
                <a:gd name="connsiteX27" fmla="*/ 95706 w 221667"/>
                <a:gd name="connsiteY27" fmla="*/ 175206 h 331780"/>
                <a:gd name="connsiteX28" fmla="*/ 92455 w 221667"/>
                <a:gd name="connsiteY28" fmla="*/ 199037 h 331780"/>
                <a:gd name="connsiteX29" fmla="*/ 120856 w 221667"/>
                <a:gd name="connsiteY29" fmla="*/ 234676 h 331780"/>
                <a:gd name="connsiteX30" fmla="*/ 134106 w 221667"/>
                <a:gd name="connsiteY30" fmla="*/ 245472 h 331780"/>
                <a:gd name="connsiteX31" fmla="*/ 146834 w 221667"/>
                <a:gd name="connsiteY31" fmla="*/ 261170 h 331780"/>
                <a:gd name="connsiteX32" fmla="*/ 152508 w 221667"/>
                <a:gd name="connsiteY32" fmla="*/ 280560 h 331780"/>
                <a:gd name="connsiteX33" fmla="*/ 148693 w 221667"/>
                <a:gd name="connsiteY33" fmla="*/ 298196 h 331780"/>
                <a:gd name="connsiteX34" fmla="*/ 138215 w 221667"/>
                <a:gd name="connsiteY34" fmla="*/ 312887 h 331780"/>
                <a:gd name="connsiteX35" fmla="*/ 111348 w 221667"/>
                <a:gd name="connsiteY35" fmla="*/ 331290 h 331780"/>
                <a:gd name="connsiteX36" fmla="*/ 110366 w 221667"/>
                <a:gd name="connsiteY36" fmla="*/ 331780 h 331780"/>
                <a:gd name="connsiteX37" fmla="*/ 56631 w 221667"/>
                <a:gd name="connsiteY37" fmla="*/ 266574 h 331780"/>
                <a:gd name="connsiteX38" fmla="*/ 89265 w 221667"/>
                <a:gd name="connsiteY38" fmla="*/ 294730 h 331780"/>
                <a:gd name="connsiteX39" fmla="*/ 89633 w 221667"/>
                <a:gd name="connsiteY39" fmla="*/ 295221 h 331780"/>
                <a:gd name="connsiteX40" fmla="*/ 111225 w 221667"/>
                <a:gd name="connsiteY40" fmla="*/ 326628 h 331780"/>
                <a:gd name="connsiteX41" fmla="*/ 134842 w 221667"/>
                <a:gd name="connsiteY41" fmla="*/ 309697 h 331780"/>
                <a:gd name="connsiteX42" fmla="*/ 144307 w 221667"/>
                <a:gd name="connsiteY42" fmla="*/ 296558 h 331780"/>
                <a:gd name="connsiteX43" fmla="*/ 147785 w 221667"/>
                <a:gd name="connsiteY43" fmla="*/ 280744 h 331780"/>
                <a:gd name="connsiteX44" fmla="*/ 142430 w 221667"/>
                <a:gd name="connsiteY44" fmla="*/ 263102 h 331780"/>
                <a:gd name="connsiteX45" fmla="*/ 130670 w 221667"/>
                <a:gd name="connsiteY45" fmla="*/ 248908 h 331780"/>
                <a:gd name="connsiteX46" fmla="*/ 117789 w 221667"/>
                <a:gd name="connsiteY46" fmla="*/ 238357 h 331780"/>
                <a:gd name="connsiteX47" fmla="*/ 87670 w 221667"/>
                <a:gd name="connsiteY47" fmla="*/ 200018 h 331780"/>
                <a:gd name="connsiteX48" fmla="*/ 91289 w 221667"/>
                <a:gd name="connsiteY48" fmla="*/ 173200 h 331780"/>
                <a:gd name="connsiteX49" fmla="*/ 110428 w 221667"/>
                <a:gd name="connsiteY49" fmla="*/ 154073 h 331780"/>
                <a:gd name="connsiteX50" fmla="*/ 161464 w 221667"/>
                <a:gd name="connsiteY50" fmla="*/ 162600 h 331780"/>
                <a:gd name="connsiteX51" fmla="*/ 163672 w 221667"/>
                <a:gd name="connsiteY51" fmla="*/ 127942 h 331780"/>
                <a:gd name="connsiteX52" fmla="*/ 160728 w 221667"/>
                <a:gd name="connsiteY52" fmla="*/ 108190 h 331780"/>
                <a:gd name="connsiteX53" fmla="*/ 173732 w 221667"/>
                <a:gd name="connsiteY53" fmla="*/ 67888 h 331780"/>
                <a:gd name="connsiteX54" fmla="*/ 214831 w 221667"/>
                <a:gd name="connsiteY54" fmla="*/ 32862 h 331780"/>
                <a:gd name="connsiteX55" fmla="*/ 116684 w 221667"/>
                <a:gd name="connsiteY55" fmla="*/ 5136 h 331780"/>
                <a:gd name="connsiteX56" fmla="*/ 60158 w 221667"/>
                <a:gd name="connsiteY56" fmla="*/ 26280 h 331780"/>
                <a:gd name="connsiteX57" fmla="*/ 19660 w 221667"/>
                <a:gd name="connsiteY57" fmla="*/ 71035 h 331780"/>
                <a:gd name="connsiteX58" fmla="*/ 4251 w 221667"/>
                <a:gd name="connsiteY58" fmla="*/ 129390 h 331780"/>
                <a:gd name="connsiteX59" fmla="*/ 17372 w 221667"/>
                <a:gd name="connsiteY59" fmla="*/ 188302 h 331780"/>
                <a:gd name="connsiteX60" fmla="*/ 18845 w 221667"/>
                <a:gd name="connsiteY60" fmla="*/ 191185 h 331780"/>
                <a:gd name="connsiteX61" fmla="*/ 18845 w 221667"/>
                <a:gd name="connsiteY61" fmla="*/ 191614 h 331780"/>
                <a:gd name="connsiteX62" fmla="*/ 19335 w 221667"/>
                <a:gd name="connsiteY62" fmla="*/ 192535 h 331780"/>
                <a:gd name="connsiteX63" fmla="*/ 56631 w 221667"/>
                <a:gd name="connsiteY63" fmla="*/ 266574 h 33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21667" h="331780">
                  <a:moveTo>
                    <a:pt x="110366" y="331780"/>
                  </a:moveTo>
                  <a:cubicBezTo>
                    <a:pt x="109998" y="331768"/>
                    <a:pt x="109630" y="331676"/>
                    <a:pt x="109305" y="331510"/>
                  </a:cubicBezTo>
                  <a:cubicBezTo>
                    <a:pt x="108974" y="331339"/>
                    <a:pt x="108686" y="331093"/>
                    <a:pt x="108465" y="330799"/>
                  </a:cubicBezTo>
                  <a:lnTo>
                    <a:pt x="86014" y="298042"/>
                  </a:lnTo>
                  <a:lnTo>
                    <a:pt x="53196" y="269641"/>
                  </a:lnTo>
                  <a:cubicBezTo>
                    <a:pt x="52883" y="269384"/>
                    <a:pt x="52650" y="269040"/>
                    <a:pt x="52521" y="268660"/>
                  </a:cubicBezTo>
                  <a:cubicBezTo>
                    <a:pt x="43056" y="243099"/>
                    <a:pt x="30837" y="218642"/>
                    <a:pt x="16084" y="195724"/>
                  </a:cubicBezTo>
                  <a:lnTo>
                    <a:pt x="15655" y="194988"/>
                  </a:lnTo>
                  <a:lnTo>
                    <a:pt x="14919" y="193516"/>
                  </a:lnTo>
                  <a:cubicBezTo>
                    <a:pt x="14870" y="193357"/>
                    <a:pt x="14870" y="193185"/>
                    <a:pt x="14919" y="193025"/>
                  </a:cubicBezTo>
                  <a:cubicBezTo>
                    <a:pt x="14428" y="192228"/>
                    <a:pt x="14060" y="191369"/>
                    <a:pt x="13630" y="190510"/>
                  </a:cubicBezTo>
                  <a:cubicBezTo>
                    <a:pt x="-496" y="161870"/>
                    <a:pt x="-3772" y="129083"/>
                    <a:pt x="4411" y="98216"/>
                  </a:cubicBezTo>
                  <a:cubicBezTo>
                    <a:pt x="12600" y="67342"/>
                    <a:pt x="31696" y="40487"/>
                    <a:pt x="58165" y="22618"/>
                  </a:cubicBezTo>
                  <a:cubicBezTo>
                    <a:pt x="75586" y="10742"/>
                    <a:pt x="95620" y="3253"/>
                    <a:pt x="116562" y="781"/>
                  </a:cubicBezTo>
                  <a:cubicBezTo>
                    <a:pt x="135130" y="-1176"/>
                    <a:pt x="153907" y="554"/>
                    <a:pt x="171806" y="5884"/>
                  </a:cubicBezTo>
                  <a:cubicBezTo>
                    <a:pt x="189700" y="11209"/>
                    <a:pt x="206366" y="20023"/>
                    <a:pt x="220843" y="31819"/>
                  </a:cubicBezTo>
                  <a:cubicBezTo>
                    <a:pt x="221143" y="32053"/>
                    <a:pt x="221376" y="32365"/>
                    <a:pt x="221517" y="32721"/>
                  </a:cubicBezTo>
                  <a:cubicBezTo>
                    <a:pt x="221659" y="33077"/>
                    <a:pt x="221701" y="33463"/>
                    <a:pt x="221640" y="33844"/>
                  </a:cubicBezTo>
                  <a:cubicBezTo>
                    <a:pt x="221585" y="34224"/>
                    <a:pt x="221438" y="34580"/>
                    <a:pt x="221211" y="34887"/>
                  </a:cubicBezTo>
                  <a:cubicBezTo>
                    <a:pt x="220990" y="35199"/>
                    <a:pt x="220695" y="35451"/>
                    <a:pt x="220352" y="35623"/>
                  </a:cubicBezTo>
                  <a:cubicBezTo>
                    <a:pt x="203360" y="43346"/>
                    <a:pt x="188712" y="55430"/>
                    <a:pt x="177904" y="70649"/>
                  </a:cubicBezTo>
                  <a:cubicBezTo>
                    <a:pt x="170174" y="81709"/>
                    <a:pt x="165905" y="94817"/>
                    <a:pt x="165635" y="108313"/>
                  </a:cubicBezTo>
                  <a:cubicBezTo>
                    <a:pt x="165960" y="114667"/>
                    <a:pt x="166905" y="120973"/>
                    <a:pt x="168457" y="127145"/>
                  </a:cubicBezTo>
                  <a:cubicBezTo>
                    <a:pt x="171524" y="141192"/>
                    <a:pt x="174591" y="155668"/>
                    <a:pt x="163856" y="167507"/>
                  </a:cubicBezTo>
                  <a:cubicBezTo>
                    <a:pt x="163427" y="167894"/>
                    <a:pt x="162869" y="168108"/>
                    <a:pt x="162292" y="168108"/>
                  </a:cubicBezTo>
                  <a:cubicBezTo>
                    <a:pt x="161715" y="168108"/>
                    <a:pt x="161157" y="167894"/>
                    <a:pt x="160728" y="167507"/>
                  </a:cubicBezTo>
                  <a:cubicBezTo>
                    <a:pt x="152999" y="161373"/>
                    <a:pt x="132940" y="148553"/>
                    <a:pt x="112697" y="158183"/>
                  </a:cubicBezTo>
                  <a:cubicBezTo>
                    <a:pt x="105330" y="161852"/>
                    <a:pt x="99362" y="167832"/>
                    <a:pt x="95706" y="175206"/>
                  </a:cubicBezTo>
                  <a:cubicBezTo>
                    <a:pt x="92050" y="182579"/>
                    <a:pt x="90909" y="190952"/>
                    <a:pt x="92455" y="199037"/>
                  </a:cubicBezTo>
                  <a:cubicBezTo>
                    <a:pt x="95583" y="215170"/>
                    <a:pt x="107851" y="224616"/>
                    <a:pt x="120856" y="234676"/>
                  </a:cubicBezTo>
                  <a:cubicBezTo>
                    <a:pt x="125334" y="238112"/>
                    <a:pt x="129996" y="241669"/>
                    <a:pt x="134106" y="245472"/>
                  </a:cubicBezTo>
                  <a:cubicBezTo>
                    <a:pt x="139350" y="249809"/>
                    <a:pt x="143675" y="255146"/>
                    <a:pt x="146834" y="261170"/>
                  </a:cubicBezTo>
                  <a:cubicBezTo>
                    <a:pt x="149993" y="267194"/>
                    <a:pt x="151919" y="273782"/>
                    <a:pt x="152508" y="280560"/>
                  </a:cubicBezTo>
                  <a:cubicBezTo>
                    <a:pt x="152447" y="286639"/>
                    <a:pt x="151146" y="292638"/>
                    <a:pt x="148693" y="298196"/>
                  </a:cubicBezTo>
                  <a:cubicBezTo>
                    <a:pt x="146233" y="303753"/>
                    <a:pt x="142669" y="308753"/>
                    <a:pt x="138215" y="312887"/>
                  </a:cubicBezTo>
                  <a:cubicBezTo>
                    <a:pt x="130621" y="320806"/>
                    <a:pt x="121475" y="327069"/>
                    <a:pt x="111348" y="331290"/>
                  </a:cubicBezTo>
                  <a:cubicBezTo>
                    <a:pt x="111066" y="331523"/>
                    <a:pt x="110728" y="331694"/>
                    <a:pt x="110366" y="331780"/>
                  </a:cubicBezTo>
                  <a:close/>
                  <a:moveTo>
                    <a:pt x="56631" y="266574"/>
                  </a:moveTo>
                  <a:lnTo>
                    <a:pt x="89265" y="294730"/>
                  </a:lnTo>
                  <a:lnTo>
                    <a:pt x="89633" y="295221"/>
                  </a:lnTo>
                  <a:lnTo>
                    <a:pt x="111225" y="326628"/>
                  </a:lnTo>
                  <a:cubicBezTo>
                    <a:pt x="120120" y="322573"/>
                    <a:pt x="128143" y="316819"/>
                    <a:pt x="134842" y="309697"/>
                  </a:cubicBezTo>
                  <a:cubicBezTo>
                    <a:pt x="138859" y="306011"/>
                    <a:pt x="142080" y="301539"/>
                    <a:pt x="144307" y="296558"/>
                  </a:cubicBezTo>
                  <a:cubicBezTo>
                    <a:pt x="146533" y="291577"/>
                    <a:pt x="147717" y="286197"/>
                    <a:pt x="147785" y="280744"/>
                  </a:cubicBezTo>
                  <a:cubicBezTo>
                    <a:pt x="147190" y="274567"/>
                    <a:pt x="145368" y="268568"/>
                    <a:pt x="142430" y="263102"/>
                  </a:cubicBezTo>
                  <a:cubicBezTo>
                    <a:pt x="139491" y="257637"/>
                    <a:pt x="135492" y="252815"/>
                    <a:pt x="130670" y="248908"/>
                  </a:cubicBezTo>
                  <a:cubicBezTo>
                    <a:pt x="126683" y="245288"/>
                    <a:pt x="122144" y="241731"/>
                    <a:pt x="117789" y="238357"/>
                  </a:cubicBezTo>
                  <a:cubicBezTo>
                    <a:pt x="104662" y="228235"/>
                    <a:pt x="91105" y="217808"/>
                    <a:pt x="87670" y="200018"/>
                  </a:cubicBezTo>
                  <a:cubicBezTo>
                    <a:pt x="85903" y="190921"/>
                    <a:pt x="87173" y="181499"/>
                    <a:pt x="91289" y="173200"/>
                  </a:cubicBezTo>
                  <a:cubicBezTo>
                    <a:pt x="95399" y="164900"/>
                    <a:pt x="102122" y="158177"/>
                    <a:pt x="110428" y="154073"/>
                  </a:cubicBezTo>
                  <a:cubicBezTo>
                    <a:pt x="125518" y="146896"/>
                    <a:pt x="144472" y="150086"/>
                    <a:pt x="161464" y="162600"/>
                  </a:cubicBezTo>
                  <a:cubicBezTo>
                    <a:pt x="169132" y="152785"/>
                    <a:pt x="166494" y="140701"/>
                    <a:pt x="163672" y="127942"/>
                  </a:cubicBezTo>
                  <a:cubicBezTo>
                    <a:pt x="162028" y="121476"/>
                    <a:pt x="161041" y="114858"/>
                    <a:pt x="160728" y="108190"/>
                  </a:cubicBezTo>
                  <a:cubicBezTo>
                    <a:pt x="160979" y="93762"/>
                    <a:pt x="165506" y="79739"/>
                    <a:pt x="173732" y="67888"/>
                  </a:cubicBezTo>
                  <a:cubicBezTo>
                    <a:pt x="184228" y="52903"/>
                    <a:pt x="198373" y="40849"/>
                    <a:pt x="214831" y="32862"/>
                  </a:cubicBezTo>
                  <a:cubicBezTo>
                    <a:pt x="186859" y="11417"/>
                    <a:pt x="151741" y="1498"/>
                    <a:pt x="116684" y="5136"/>
                  </a:cubicBezTo>
                  <a:cubicBezTo>
                    <a:pt x="96423" y="7565"/>
                    <a:pt x="77039" y="14816"/>
                    <a:pt x="60158" y="26280"/>
                  </a:cubicBezTo>
                  <a:cubicBezTo>
                    <a:pt x="43277" y="37751"/>
                    <a:pt x="29389" y="53093"/>
                    <a:pt x="19660" y="71035"/>
                  </a:cubicBezTo>
                  <a:cubicBezTo>
                    <a:pt x="9932" y="88978"/>
                    <a:pt x="4650" y="108987"/>
                    <a:pt x="4251" y="129390"/>
                  </a:cubicBezTo>
                  <a:cubicBezTo>
                    <a:pt x="3853" y="149792"/>
                    <a:pt x="8355" y="169998"/>
                    <a:pt x="17372" y="188302"/>
                  </a:cubicBezTo>
                  <a:lnTo>
                    <a:pt x="18845" y="191185"/>
                  </a:lnTo>
                  <a:lnTo>
                    <a:pt x="18845" y="191614"/>
                  </a:lnTo>
                  <a:lnTo>
                    <a:pt x="19335" y="192535"/>
                  </a:lnTo>
                  <a:cubicBezTo>
                    <a:pt x="34407" y="215795"/>
                    <a:pt x="46908" y="240620"/>
                    <a:pt x="56631" y="266574"/>
                  </a:cubicBezTo>
                  <a:close/>
                </a:path>
              </a:pathLst>
            </a:custGeom>
            <a:solidFill>
              <a:srgbClr val="0E0E0E"/>
            </a:solidFill>
            <a:ln w="6134" cap="flat">
              <a:noFill/>
              <a:prstDash val="solid"/>
              <a:miter/>
            </a:ln>
          </p:spPr>
          <p:txBody>
            <a:bodyPr rtlCol="0" anchor="ctr"/>
            <a:lstStyle/>
            <a:p>
              <a:endParaRPr lang="en-AU"/>
            </a:p>
          </p:txBody>
        </p:sp>
        <p:sp>
          <p:nvSpPr>
            <p:cNvPr id="751" name="Freeform: Shape 750">
              <a:extLst>
                <a:ext uri="{FF2B5EF4-FFF2-40B4-BE49-F238E27FC236}">
                  <a16:creationId xmlns:a16="http://schemas.microsoft.com/office/drawing/2014/main" id="{1A774B6F-D24B-44F9-B09E-A40AAAD64FB4}"/>
                </a:ext>
              </a:extLst>
            </p:cNvPr>
            <p:cNvSpPr/>
            <p:nvPr/>
          </p:nvSpPr>
          <p:spPr>
            <a:xfrm>
              <a:off x="4025748" y="2486239"/>
              <a:ext cx="439218" cy="593112"/>
            </a:xfrm>
            <a:custGeom>
              <a:avLst/>
              <a:gdLst>
                <a:gd name="connsiteX0" fmla="*/ 372835 w 439218"/>
                <a:gd name="connsiteY0" fmla="*/ 0 h 593112"/>
                <a:gd name="connsiteX1" fmla="*/ 418596 w 439218"/>
                <a:gd name="connsiteY1" fmla="*/ 125812 h 593112"/>
                <a:gd name="connsiteX2" fmla="*/ 426999 w 439218"/>
                <a:gd name="connsiteY2" fmla="*/ 285975 h 593112"/>
                <a:gd name="connsiteX3" fmla="*/ 367130 w 439218"/>
                <a:gd name="connsiteY3" fmla="*/ 493801 h 593112"/>
                <a:gd name="connsiteX4" fmla="*/ 403444 w 439218"/>
                <a:gd name="connsiteY4" fmla="*/ 593113 h 593112"/>
                <a:gd name="connsiteX5" fmla="*/ 0 w 439218"/>
                <a:gd name="connsiteY5" fmla="*/ 593113 h 593112"/>
                <a:gd name="connsiteX6" fmla="*/ 36376 w 439218"/>
                <a:gd name="connsiteY6" fmla="*/ 295483 h 593112"/>
                <a:gd name="connsiteX7" fmla="*/ 159059 w 439218"/>
                <a:gd name="connsiteY7" fmla="*/ 125812 h 59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9218" h="593112">
                  <a:moveTo>
                    <a:pt x="372835" y="0"/>
                  </a:moveTo>
                  <a:cubicBezTo>
                    <a:pt x="375718" y="54349"/>
                    <a:pt x="395715" y="78211"/>
                    <a:pt x="418596" y="125812"/>
                  </a:cubicBezTo>
                  <a:cubicBezTo>
                    <a:pt x="441476" y="173413"/>
                    <a:pt x="446813" y="214512"/>
                    <a:pt x="426999" y="285975"/>
                  </a:cubicBezTo>
                  <a:cubicBezTo>
                    <a:pt x="407186" y="357438"/>
                    <a:pt x="361057" y="406389"/>
                    <a:pt x="367130" y="493801"/>
                  </a:cubicBezTo>
                  <a:cubicBezTo>
                    <a:pt x="369442" y="529704"/>
                    <a:pt x="382048" y="564184"/>
                    <a:pt x="403444" y="593113"/>
                  </a:cubicBezTo>
                  <a:lnTo>
                    <a:pt x="0" y="593113"/>
                  </a:lnTo>
                  <a:lnTo>
                    <a:pt x="36376" y="295483"/>
                  </a:lnTo>
                  <a:lnTo>
                    <a:pt x="159059" y="125812"/>
                  </a:lnTo>
                </a:path>
              </a:pathLst>
            </a:custGeom>
            <a:solidFill>
              <a:srgbClr val="E6D8CF"/>
            </a:solidFill>
            <a:ln w="6134" cap="flat">
              <a:noFill/>
              <a:prstDash val="solid"/>
              <a:miter/>
            </a:ln>
          </p:spPr>
          <p:txBody>
            <a:bodyPr rtlCol="0" anchor="ctr"/>
            <a:lstStyle/>
            <a:p>
              <a:endParaRPr lang="en-AU"/>
            </a:p>
          </p:txBody>
        </p:sp>
        <p:sp>
          <p:nvSpPr>
            <p:cNvPr id="752" name="Freeform: Shape 751">
              <a:extLst>
                <a:ext uri="{FF2B5EF4-FFF2-40B4-BE49-F238E27FC236}">
                  <a16:creationId xmlns:a16="http://schemas.microsoft.com/office/drawing/2014/main" id="{B405F557-3873-47F6-860E-C9E4BD596903}"/>
                </a:ext>
              </a:extLst>
            </p:cNvPr>
            <p:cNvSpPr/>
            <p:nvPr/>
          </p:nvSpPr>
          <p:spPr>
            <a:xfrm>
              <a:off x="4023454" y="2483949"/>
              <a:ext cx="443564" cy="597750"/>
            </a:xfrm>
            <a:custGeom>
              <a:avLst/>
              <a:gdLst>
                <a:gd name="connsiteX0" fmla="*/ 405738 w 443564"/>
                <a:gd name="connsiteY0" fmla="*/ 597734 h 597750"/>
                <a:gd name="connsiteX1" fmla="*/ 2294 w 443564"/>
                <a:gd name="connsiteY1" fmla="*/ 597734 h 597750"/>
                <a:gd name="connsiteX2" fmla="*/ 1350 w 443564"/>
                <a:gd name="connsiteY2" fmla="*/ 597526 h 597750"/>
                <a:gd name="connsiteX3" fmla="*/ 577 w 443564"/>
                <a:gd name="connsiteY3" fmla="*/ 596937 h 597750"/>
                <a:gd name="connsiteX4" fmla="*/ 98 w 443564"/>
                <a:gd name="connsiteY4" fmla="*/ 596108 h 597750"/>
                <a:gd name="connsiteX5" fmla="*/ 25 w 443564"/>
                <a:gd name="connsiteY5" fmla="*/ 595158 h 597750"/>
                <a:gd name="connsiteX6" fmla="*/ 36400 w 443564"/>
                <a:gd name="connsiteY6" fmla="*/ 297528 h 597750"/>
                <a:gd name="connsiteX7" fmla="*/ 36830 w 443564"/>
                <a:gd name="connsiteY7" fmla="*/ 296424 h 597750"/>
                <a:gd name="connsiteX8" fmla="*/ 159513 w 443564"/>
                <a:gd name="connsiteY8" fmla="*/ 126753 h 597750"/>
                <a:gd name="connsiteX9" fmla="*/ 161040 w 443564"/>
                <a:gd name="connsiteY9" fmla="*/ 125863 h 597750"/>
                <a:gd name="connsiteX10" fmla="*/ 162764 w 443564"/>
                <a:gd name="connsiteY10" fmla="*/ 126262 h 597750"/>
                <a:gd name="connsiteX11" fmla="*/ 163653 w 443564"/>
                <a:gd name="connsiteY11" fmla="*/ 127759 h 597750"/>
                <a:gd name="connsiteX12" fmla="*/ 163255 w 443564"/>
                <a:gd name="connsiteY12" fmla="*/ 129452 h 597750"/>
                <a:gd name="connsiteX13" fmla="*/ 40571 w 443564"/>
                <a:gd name="connsiteY13" fmla="*/ 298693 h 597750"/>
                <a:gd name="connsiteX14" fmla="*/ 4564 w 443564"/>
                <a:gd name="connsiteY14" fmla="*/ 593133 h 597750"/>
                <a:gd name="connsiteX15" fmla="*/ 400831 w 443564"/>
                <a:gd name="connsiteY15" fmla="*/ 593133 h 597750"/>
                <a:gd name="connsiteX16" fmla="*/ 366848 w 443564"/>
                <a:gd name="connsiteY16" fmla="*/ 496213 h 597750"/>
                <a:gd name="connsiteX17" fmla="*/ 400279 w 443564"/>
                <a:gd name="connsiteY17" fmla="*/ 355557 h 597750"/>
                <a:gd name="connsiteX18" fmla="*/ 426779 w 443564"/>
                <a:gd name="connsiteY18" fmla="*/ 287652 h 597750"/>
                <a:gd name="connsiteX19" fmla="*/ 418498 w 443564"/>
                <a:gd name="connsiteY19" fmla="*/ 129145 h 597750"/>
                <a:gd name="connsiteX20" fmla="*/ 403653 w 443564"/>
                <a:gd name="connsiteY20" fmla="*/ 99946 h 597750"/>
                <a:gd name="connsiteX21" fmla="*/ 372553 w 443564"/>
                <a:gd name="connsiteY21" fmla="*/ 2413 h 597750"/>
                <a:gd name="connsiteX22" fmla="*/ 373148 w 443564"/>
                <a:gd name="connsiteY22" fmla="*/ 787 h 597750"/>
                <a:gd name="connsiteX23" fmla="*/ 374700 w 443564"/>
                <a:gd name="connsiteY23" fmla="*/ 21 h 597750"/>
                <a:gd name="connsiteX24" fmla="*/ 375620 w 443564"/>
                <a:gd name="connsiteY24" fmla="*/ 88 h 597750"/>
                <a:gd name="connsiteX25" fmla="*/ 376423 w 443564"/>
                <a:gd name="connsiteY25" fmla="*/ 530 h 597750"/>
                <a:gd name="connsiteX26" fmla="*/ 376969 w 443564"/>
                <a:gd name="connsiteY26" fmla="*/ 1272 h 597750"/>
                <a:gd name="connsiteX27" fmla="*/ 377153 w 443564"/>
                <a:gd name="connsiteY27" fmla="*/ 2168 h 597750"/>
                <a:gd name="connsiteX28" fmla="*/ 407824 w 443564"/>
                <a:gd name="connsiteY28" fmla="*/ 97799 h 597750"/>
                <a:gd name="connsiteX29" fmla="*/ 422730 w 443564"/>
                <a:gd name="connsiteY29" fmla="*/ 127121 h 597750"/>
                <a:gd name="connsiteX30" fmla="*/ 431257 w 443564"/>
                <a:gd name="connsiteY30" fmla="*/ 288879 h 597750"/>
                <a:gd name="connsiteX31" fmla="*/ 405064 w 443564"/>
                <a:gd name="connsiteY31" fmla="*/ 357459 h 597750"/>
                <a:gd name="connsiteX32" fmla="*/ 371939 w 443564"/>
                <a:gd name="connsiteY32" fmla="*/ 495907 h 597750"/>
                <a:gd name="connsiteX33" fmla="*/ 407763 w 443564"/>
                <a:gd name="connsiteY33" fmla="*/ 594054 h 597750"/>
                <a:gd name="connsiteX34" fmla="*/ 408260 w 443564"/>
                <a:gd name="connsiteY34" fmla="*/ 595237 h 597750"/>
                <a:gd name="connsiteX35" fmla="*/ 408069 w 443564"/>
                <a:gd name="connsiteY35" fmla="*/ 596507 h 597750"/>
                <a:gd name="connsiteX36" fmla="*/ 407094 w 443564"/>
                <a:gd name="connsiteY36" fmla="*/ 597482 h 597750"/>
                <a:gd name="connsiteX37" fmla="*/ 405738 w 443564"/>
                <a:gd name="connsiteY37" fmla="*/ 597734 h 59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3564" h="597750">
                  <a:moveTo>
                    <a:pt x="405738" y="597734"/>
                  </a:moveTo>
                  <a:lnTo>
                    <a:pt x="2294" y="597734"/>
                  </a:lnTo>
                  <a:cubicBezTo>
                    <a:pt x="1969" y="597734"/>
                    <a:pt x="1644" y="597660"/>
                    <a:pt x="1350" y="597526"/>
                  </a:cubicBezTo>
                  <a:cubicBezTo>
                    <a:pt x="1055" y="597384"/>
                    <a:pt x="791" y="597188"/>
                    <a:pt x="577" y="596937"/>
                  </a:cubicBezTo>
                  <a:cubicBezTo>
                    <a:pt x="356" y="596704"/>
                    <a:pt x="196" y="596421"/>
                    <a:pt x="98" y="596108"/>
                  </a:cubicBezTo>
                  <a:cubicBezTo>
                    <a:pt x="0" y="595802"/>
                    <a:pt x="-25" y="595477"/>
                    <a:pt x="25" y="595158"/>
                  </a:cubicBezTo>
                  <a:lnTo>
                    <a:pt x="36400" y="297528"/>
                  </a:lnTo>
                  <a:cubicBezTo>
                    <a:pt x="36461" y="297135"/>
                    <a:pt x="36609" y="296755"/>
                    <a:pt x="36830" y="296424"/>
                  </a:cubicBezTo>
                  <a:lnTo>
                    <a:pt x="159513" y="126753"/>
                  </a:lnTo>
                  <a:cubicBezTo>
                    <a:pt x="159893" y="126274"/>
                    <a:pt x="160439" y="125955"/>
                    <a:pt x="161040" y="125863"/>
                  </a:cubicBezTo>
                  <a:cubicBezTo>
                    <a:pt x="161648" y="125771"/>
                    <a:pt x="162261" y="125912"/>
                    <a:pt x="162764" y="126262"/>
                  </a:cubicBezTo>
                  <a:cubicBezTo>
                    <a:pt x="163242" y="126630"/>
                    <a:pt x="163561" y="127163"/>
                    <a:pt x="163653" y="127759"/>
                  </a:cubicBezTo>
                  <a:cubicBezTo>
                    <a:pt x="163745" y="128354"/>
                    <a:pt x="163598" y="128961"/>
                    <a:pt x="163255" y="129452"/>
                  </a:cubicBezTo>
                  <a:lnTo>
                    <a:pt x="40571" y="298693"/>
                  </a:lnTo>
                  <a:lnTo>
                    <a:pt x="4564" y="593133"/>
                  </a:lnTo>
                  <a:lnTo>
                    <a:pt x="400831" y="593133"/>
                  </a:lnTo>
                  <a:cubicBezTo>
                    <a:pt x="381048" y="564444"/>
                    <a:pt x="369314" y="530976"/>
                    <a:pt x="366848" y="496213"/>
                  </a:cubicBezTo>
                  <a:cubicBezTo>
                    <a:pt x="362799" y="438307"/>
                    <a:pt x="381877" y="396288"/>
                    <a:pt x="400279" y="355557"/>
                  </a:cubicBezTo>
                  <a:cubicBezTo>
                    <a:pt x="410873" y="333646"/>
                    <a:pt x="419730" y="310943"/>
                    <a:pt x="426779" y="287652"/>
                  </a:cubicBezTo>
                  <a:cubicBezTo>
                    <a:pt x="447573" y="212754"/>
                    <a:pt x="439476" y="172759"/>
                    <a:pt x="418498" y="129145"/>
                  </a:cubicBezTo>
                  <a:cubicBezTo>
                    <a:pt x="413406" y="118410"/>
                    <a:pt x="408437" y="109025"/>
                    <a:pt x="403653" y="99946"/>
                  </a:cubicBezTo>
                  <a:cubicBezTo>
                    <a:pt x="387520" y="69275"/>
                    <a:pt x="374761" y="44739"/>
                    <a:pt x="372553" y="2413"/>
                  </a:cubicBezTo>
                  <a:cubicBezTo>
                    <a:pt x="372534" y="1818"/>
                    <a:pt x="372749" y="1235"/>
                    <a:pt x="373148" y="787"/>
                  </a:cubicBezTo>
                  <a:cubicBezTo>
                    <a:pt x="373546" y="346"/>
                    <a:pt x="374105" y="70"/>
                    <a:pt x="374700" y="21"/>
                  </a:cubicBezTo>
                  <a:cubicBezTo>
                    <a:pt x="375006" y="-22"/>
                    <a:pt x="375319" y="2"/>
                    <a:pt x="375620" y="88"/>
                  </a:cubicBezTo>
                  <a:cubicBezTo>
                    <a:pt x="375914" y="174"/>
                    <a:pt x="376190" y="327"/>
                    <a:pt x="376423" y="530"/>
                  </a:cubicBezTo>
                  <a:cubicBezTo>
                    <a:pt x="376656" y="732"/>
                    <a:pt x="376840" y="984"/>
                    <a:pt x="376969" y="1272"/>
                  </a:cubicBezTo>
                  <a:cubicBezTo>
                    <a:pt x="377092" y="1554"/>
                    <a:pt x="377159" y="1861"/>
                    <a:pt x="377153" y="2168"/>
                  </a:cubicBezTo>
                  <a:cubicBezTo>
                    <a:pt x="379300" y="43757"/>
                    <a:pt x="391875" y="67619"/>
                    <a:pt x="407824" y="97799"/>
                  </a:cubicBezTo>
                  <a:cubicBezTo>
                    <a:pt x="412609" y="106939"/>
                    <a:pt x="417577" y="116202"/>
                    <a:pt x="422730" y="127121"/>
                  </a:cubicBezTo>
                  <a:cubicBezTo>
                    <a:pt x="444138" y="171777"/>
                    <a:pt x="452420" y="212570"/>
                    <a:pt x="431257" y="288879"/>
                  </a:cubicBezTo>
                  <a:cubicBezTo>
                    <a:pt x="424337" y="312391"/>
                    <a:pt x="415578" y="335321"/>
                    <a:pt x="405064" y="357459"/>
                  </a:cubicBezTo>
                  <a:cubicBezTo>
                    <a:pt x="385986" y="399478"/>
                    <a:pt x="368259" y="439166"/>
                    <a:pt x="371939" y="495907"/>
                  </a:cubicBezTo>
                  <a:cubicBezTo>
                    <a:pt x="374332" y="531356"/>
                    <a:pt x="386753" y="565401"/>
                    <a:pt x="407763" y="594054"/>
                  </a:cubicBezTo>
                  <a:cubicBezTo>
                    <a:pt x="408033" y="594397"/>
                    <a:pt x="408204" y="594808"/>
                    <a:pt x="408260" y="595237"/>
                  </a:cubicBezTo>
                  <a:cubicBezTo>
                    <a:pt x="408315" y="595673"/>
                    <a:pt x="408247" y="596108"/>
                    <a:pt x="408069" y="596507"/>
                  </a:cubicBezTo>
                  <a:cubicBezTo>
                    <a:pt x="407849" y="596924"/>
                    <a:pt x="407511" y="597262"/>
                    <a:pt x="407094" y="597482"/>
                  </a:cubicBezTo>
                  <a:cubicBezTo>
                    <a:pt x="406677" y="597703"/>
                    <a:pt x="406205" y="597789"/>
                    <a:pt x="405738" y="597734"/>
                  </a:cubicBezTo>
                  <a:close/>
                </a:path>
              </a:pathLst>
            </a:custGeom>
            <a:solidFill>
              <a:srgbClr val="0E0E0E"/>
            </a:solidFill>
            <a:ln w="6134" cap="flat">
              <a:noFill/>
              <a:prstDash val="solid"/>
              <a:miter/>
            </a:ln>
          </p:spPr>
          <p:txBody>
            <a:bodyPr rtlCol="0" anchor="ctr"/>
            <a:lstStyle/>
            <a:p>
              <a:endParaRPr lang="en-AU"/>
            </a:p>
          </p:txBody>
        </p:sp>
        <p:sp>
          <p:nvSpPr>
            <p:cNvPr id="753" name="Freeform: Shape 752">
              <a:extLst>
                <a:ext uri="{FF2B5EF4-FFF2-40B4-BE49-F238E27FC236}">
                  <a16:creationId xmlns:a16="http://schemas.microsoft.com/office/drawing/2014/main" id="{90F2B24E-56C1-4599-874D-D9FF9530E9F6}"/>
                </a:ext>
              </a:extLst>
            </p:cNvPr>
            <p:cNvSpPr/>
            <p:nvPr/>
          </p:nvSpPr>
          <p:spPr>
            <a:xfrm>
              <a:off x="3845754" y="3231173"/>
              <a:ext cx="212281" cy="325565"/>
            </a:xfrm>
            <a:custGeom>
              <a:avLst/>
              <a:gdLst>
                <a:gd name="connsiteX0" fmla="*/ 178461 w 212281"/>
                <a:gd name="connsiteY0" fmla="*/ 4110 h 325565"/>
                <a:gd name="connsiteX1" fmla="*/ 193613 w 212281"/>
                <a:gd name="connsiteY1" fmla="*/ 116549 h 325565"/>
                <a:gd name="connsiteX2" fmla="*/ 203427 w 212281"/>
                <a:gd name="connsiteY2" fmla="*/ 195435 h 325565"/>
                <a:gd name="connsiteX3" fmla="*/ 149508 w 212281"/>
                <a:gd name="connsiteY3" fmla="*/ 191509 h 325565"/>
                <a:gd name="connsiteX4" fmla="*/ 89700 w 212281"/>
                <a:gd name="connsiteY4" fmla="*/ 297998 h 325565"/>
                <a:gd name="connsiteX5" fmla="*/ 29462 w 212281"/>
                <a:gd name="connsiteY5" fmla="*/ 317014 h 325565"/>
                <a:gd name="connsiteX6" fmla="*/ 29462 w 212281"/>
                <a:gd name="connsiteY6" fmla="*/ 300083 h 325565"/>
                <a:gd name="connsiteX7" fmla="*/ 14127 w 212281"/>
                <a:gd name="connsiteY7" fmla="*/ 272173 h 325565"/>
                <a:gd name="connsiteX8" fmla="*/ 7257 w 212281"/>
                <a:gd name="connsiteY8" fmla="*/ 239846 h 325565"/>
                <a:gd name="connsiteX9" fmla="*/ 5416 w 212281"/>
                <a:gd name="connsiteY9" fmla="*/ 209175 h 325565"/>
                <a:gd name="connsiteX10" fmla="*/ 11551 w 212281"/>
                <a:gd name="connsiteY10" fmla="*/ 161574 h 325565"/>
                <a:gd name="connsiteX11" fmla="*/ 33511 w 212281"/>
                <a:gd name="connsiteY11" fmla="*/ 115016 h 325565"/>
                <a:gd name="connsiteX12" fmla="*/ 65777 w 212281"/>
                <a:gd name="connsiteY12" fmla="*/ 0 h 32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281" h="325565">
                  <a:moveTo>
                    <a:pt x="178461" y="4110"/>
                  </a:moveTo>
                  <a:cubicBezTo>
                    <a:pt x="178461" y="72506"/>
                    <a:pt x="178461" y="85265"/>
                    <a:pt x="193613" y="116549"/>
                  </a:cubicBezTo>
                  <a:cubicBezTo>
                    <a:pt x="210420" y="151391"/>
                    <a:pt x="220542" y="184945"/>
                    <a:pt x="203427" y="195435"/>
                  </a:cubicBezTo>
                  <a:cubicBezTo>
                    <a:pt x="184166" y="207273"/>
                    <a:pt x="169873" y="178995"/>
                    <a:pt x="149508" y="191509"/>
                  </a:cubicBezTo>
                  <a:cubicBezTo>
                    <a:pt x="129143" y="204023"/>
                    <a:pt x="131106" y="245183"/>
                    <a:pt x="89700" y="297998"/>
                  </a:cubicBezTo>
                  <a:cubicBezTo>
                    <a:pt x="80683" y="309530"/>
                    <a:pt x="41976" y="340446"/>
                    <a:pt x="29462" y="317014"/>
                  </a:cubicBezTo>
                  <a:cubicBezTo>
                    <a:pt x="26579" y="311677"/>
                    <a:pt x="29094" y="305666"/>
                    <a:pt x="29462" y="300083"/>
                  </a:cubicBezTo>
                  <a:cubicBezTo>
                    <a:pt x="30935" y="286159"/>
                    <a:pt x="26457" y="277326"/>
                    <a:pt x="14127" y="272173"/>
                  </a:cubicBezTo>
                  <a:cubicBezTo>
                    <a:pt x="-1454" y="265671"/>
                    <a:pt x="1859" y="252973"/>
                    <a:pt x="7257" y="239846"/>
                  </a:cubicBezTo>
                  <a:cubicBezTo>
                    <a:pt x="12655" y="226719"/>
                    <a:pt x="13023" y="220585"/>
                    <a:pt x="5416" y="209175"/>
                  </a:cubicBezTo>
                  <a:cubicBezTo>
                    <a:pt x="-6177" y="192061"/>
                    <a:pt x="3208" y="177400"/>
                    <a:pt x="11551" y="161574"/>
                  </a:cubicBezTo>
                  <a:cubicBezTo>
                    <a:pt x="19893" y="145748"/>
                    <a:pt x="26886" y="130903"/>
                    <a:pt x="33511" y="115016"/>
                  </a:cubicBezTo>
                  <a:cubicBezTo>
                    <a:pt x="49711" y="78419"/>
                    <a:pt x="60581" y="39682"/>
                    <a:pt x="65777" y="0"/>
                  </a:cubicBezTo>
                </a:path>
              </a:pathLst>
            </a:custGeom>
            <a:solidFill>
              <a:srgbClr val="E69C9C"/>
            </a:solidFill>
            <a:ln w="6134" cap="flat">
              <a:noFill/>
              <a:prstDash val="solid"/>
              <a:miter/>
            </a:ln>
          </p:spPr>
          <p:txBody>
            <a:bodyPr rtlCol="0" anchor="ctr"/>
            <a:lstStyle/>
            <a:p>
              <a:endParaRPr lang="en-AU"/>
            </a:p>
          </p:txBody>
        </p:sp>
        <p:sp>
          <p:nvSpPr>
            <p:cNvPr id="754" name="Freeform: Shape 753">
              <a:extLst>
                <a:ext uri="{FF2B5EF4-FFF2-40B4-BE49-F238E27FC236}">
                  <a16:creationId xmlns:a16="http://schemas.microsoft.com/office/drawing/2014/main" id="{D8F09DDD-C3E2-462F-AC6F-BEE34E8594BA}"/>
                </a:ext>
              </a:extLst>
            </p:cNvPr>
            <p:cNvSpPr/>
            <p:nvPr/>
          </p:nvSpPr>
          <p:spPr>
            <a:xfrm>
              <a:off x="3843657" y="3229072"/>
              <a:ext cx="216544" cy="329972"/>
            </a:xfrm>
            <a:custGeom>
              <a:avLst/>
              <a:gdLst>
                <a:gd name="connsiteX0" fmla="*/ 45852 w 216544"/>
                <a:gd name="connsiteY0" fmla="*/ 329972 h 329972"/>
                <a:gd name="connsiteX1" fmla="*/ 43889 w 216544"/>
                <a:gd name="connsiteY1" fmla="*/ 329972 h 329972"/>
                <a:gd name="connsiteX2" fmla="*/ 35399 w 216544"/>
                <a:gd name="connsiteY2" fmla="*/ 327071 h 329972"/>
                <a:gd name="connsiteX3" fmla="*/ 29535 w 216544"/>
                <a:gd name="connsiteY3" fmla="*/ 320280 h 329972"/>
                <a:gd name="connsiteX4" fmla="*/ 28799 w 216544"/>
                <a:gd name="connsiteY4" fmla="*/ 306233 h 329972"/>
                <a:gd name="connsiteX5" fmla="*/ 29473 w 216544"/>
                <a:gd name="connsiteY5" fmla="*/ 302001 h 329972"/>
                <a:gd name="connsiteX6" fmla="*/ 15549 w 216544"/>
                <a:gd name="connsiteY6" fmla="*/ 276482 h 329972"/>
                <a:gd name="connsiteX7" fmla="*/ 7390 w 216544"/>
                <a:gd name="connsiteY7" fmla="*/ 241149 h 329972"/>
                <a:gd name="connsiteX8" fmla="*/ 5795 w 216544"/>
                <a:gd name="connsiteY8" fmla="*/ 212810 h 329972"/>
                <a:gd name="connsiteX9" fmla="*/ 10151 w 216544"/>
                <a:gd name="connsiteY9" fmla="*/ 166006 h 329972"/>
                <a:gd name="connsiteX10" fmla="*/ 11868 w 216544"/>
                <a:gd name="connsiteY10" fmla="*/ 162816 h 329972"/>
                <a:gd name="connsiteX11" fmla="*/ 33706 w 216544"/>
                <a:gd name="connsiteY11" fmla="*/ 116442 h 329972"/>
                <a:gd name="connsiteX12" fmla="*/ 65849 w 216544"/>
                <a:gd name="connsiteY12" fmla="*/ 2101 h 329972"/>
                <a:gd name="connsiteX13" fmla="*/ 66094 w 216544"/>
                <a:gd name="connsiteY13" fmla="*/ 1230 h 329972"/>
                <a:gd name="connsiteX14" fmla="*/ 66665 w 216544"/>
                <a:gd name="connsiteY14" fmla="*/ 524 h 329972"/>
                <a:gd name="connsiteX15" fmla="*/ 67462 w 216544"/>
                <a:gd name="connsiteY15" fmla="*/ 95 h 329972"/>
                <a:gd name="connsiteX16" fmla="*/ 68364 w 216544"/>
                <a:gd name="connsiteY16" fmla="*/ 15 h 329972"/>
                <a:gd name="connsiteX17" fmla="*/ 69235 w 216544"/>
                <a:gd name="connsiteY17" fmla="*/ 285 h 329972"/>
                <a:gd name="connsiteX18" fmla="*/ 69928 w 216544"/>
                <a:gd name="connsiteY18" fmla="*/ 874 h 329972"/>
                <a:gd name="connsiteX19" fmla="*/ 70333 w 216544"/>
                <a:gd name="connsiteY19" fmla="*/ 1684 h 329972"/>
                <a:gd name="connsiteX20" fmla="*/ 70388 w 216544"/>
                <a:gd name="connsiteY20" fmla="*/ 2592 h 329972"/>
                <a:gd name="connsiteX21" fmla="*/ 37939 w 216544"/>
                <a:gd name="connsiteY21" fmla="*/ 118221 h 329972"/>
                <a:gd name="connsiteX22" fmla="*/ 15917 w 216544"/>
                <a:gd name="connsiteY22" fmla="*/ 164963 h 329972"/>
                <a:gd name="connsiteX23" fmla="*/ 14199 w 216544"/>
                <a:gd name="connsiteY23" fmla="*/ 168153 h 329972"/>
                <a:gd name="connsiteX24" fmla="*/ 9599 w 216544"/>
                <a:gd name="connsiteY24" fmla="*/ 210233 h 329972"/>
                <a:gd name="connsiteX25" fmla="*/ 11684 w 216544"/>
                <a:gd name="connsiteY25" fmla="*/ 242867 h 329972"/>
                <a:gd name="connsiteX26" fmla="*/ 17328 w 216544"/>
                <a:gd name="connsiteY26" fmla="*/ 272250 h 329972"/>
                <a:gd name="connsiteX27" fmla="*/ 34074 w 216544"/>
                <a:gd name="connsiteY27" fmla="*/ 302491 h 329972"/>
                <a:gd name="connsiteX28" fmla="*/ 33338 w 216544"/>
                <a:gd name="connsiteY28" fmla="*/ 307092 h 329972"/>
                <a:gd name="connsiteX29" fmla="*/ 33338 w 216544"/>
                <a:gd name="connsiteY29" fmla="*/ 318072 h 329972"/>
                <a:gd name="connsiteX30" fmla="*/ 37681 w 216544"/>
                <a:gd name="connsiteY30" fmla="*/ 323176 h 329972"/>
                <a:gd name="connsiteX31" fmla="*/ 44011 w 216544"/>
                <a:gd name="connsiteY31" fmla="*/ 325372 h 329972"/>
                <a:gd name="connsiteX32" fmla="*/ 89711 w 216544"/>
                <a:gd name="connsiteY32" fmla="*/ 298749 h 329972"/>
                <a:gd name="connsiteX33" fmla="*/ 128663 w 216544"/>
                <a:gd name="connsiteY33" fmla="*/ 227102 h 329972"/>
                <a:gd name="connsiteX34" fmla="*/ 150132 w 216544"/>
                <a:gd name="connsiteY34" fmla="*/ 191708 h 329972"/>
                <a:gd name="connsiteX35" fmla="*/ 180067 w 216544"/>
                <a:gd name="connsiteY35" fmla="*/ 193487 h 329972"/>
                <a:gd name="connsiteX36" fmla="*/ 204113 w 216544"/>
                <a:gd name="connsiteY36" fmla="*/ 195634 h 329972"/>
                <a:gd name="connsiteX37" fmla="*/ 193378 w 216544"/>
                <a:gd name="connsiteY37" fmla="*/ 119693 h 329972"/>
                <a:gd name="connsiteX38" fmla="*/ 178043 w 216544"/>
                <a:gd name="connsiteY38" fmla="*/ 6517 h 329972"/>
                <a:gd name="connsiteX39" fmla="*/ 178681 w 216544"/>
                <a:gd name="connsiteY39" fmla="*/ 4831 h 329972"/>
                <a:gd name="connsiteX40" fmla="*/ 180313 w 216544"/>
                <a:gd name="connsiteY40" fmla="*/ 4064 h 329972"/>
                <a:gd name="connsiteX41" fmla="*/ 181196 w 216544"/>
                <a:gd name="connsiteY41" fmla="*/ 4193 h 329972"/>
                <a:gd name="connsiteX42" fmla="*/ 181957 w 216544"/>
                <a:gd name="connsiteY42" fmla="*/ 4665 h 329972"/>
                <a:gd name="connsiteX43" fmla="*/ 182466 w 216544"/>
                <a:gd name="connsiteY43" fmla="*/ 5395 h 329972"/>
                <a:gd name="connsiteX44" fmla="*/ 182644 w 216544"/>
                <a:gd name="connsiteY44" fmla="*/ 6272 h 329972"/>
                <a:gd name="connsiteX45" fmla="*/ 197488 w 216544"/>
                <a:gd name="connsiteY45" fmla="*/ 117423 h 329972"/>
                <a:gd name="connsiteX46" fmla="*/ 206505 w 216544"/>
                <a:gd name="connsiteY46" fmla="*/ 199315 h 329972"/>
                <a:gd name="connsiteX47" fmla="*/ 178104 w 216544"/>
                <a:gd name="connsiteY47" fmla="*/ 197413 h 329972"/>
                <a:gd name="connsiteX48" fmla="*/ 152525 w 216544"/>
                <a:gd name="connsiteY48" fmla="*/ 195389 h 329972"/>
                <a:gd name="connsiteX49" fmla="*/ 132895 w 216544"/>
                <a:gd name="connsiteY49" fmla="*/ 228513 h 329972"/>
                <a:gd name="connsiteX50" fmla="*/ 93391 w 216544"/>
                <a:gd name="connsiteY50" fmla="*/ 301326 h 329972"/>
                <a:gd name="connsiteX51" fmla="*/ 45852 w 216544"/>
                <a:gd name="connsiteY51" fmla="*/ 329972 h 32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16544" h="329972">
                  <a:moveTo>
                    <a:pt x="45852" y="329972"/>
                  </a:moveTo>
                  <a:lnTo>
                    <a:pt x="43889" y="329972"/>
                  </a:lnTo>
                  <a:cubicBezTo>
                    <a:pt x="40852" y="329776"/>
                    <a:pt x="37926" y="328770"/>
                    <a:pt x="35399" y="327071"/>
                  </a:cubicBezTo>
                  <a:cubicBezTo>
                    <a:pt x="32878" y="325365"/>
                    <a:pt x="30854" y="323022"/>
                    <a:pt x="29535" y="320280"/>
                  </a:cubicBezTo>
                  <a:cubicBezTo>
                    <a:pt x="27621" y="315839"/>
                    <a:pt x="27357" y="310852"/>
                    <a:pt x="28799" y="306233"/>
                  </a:cubicBezTo>
                  <a:cubicBezTo>
                    <a:pt x="28799" y="304822"/>
                    <a:pt x="29351" y="303411"/>
                    <a:pt x="29473" y="302001"/>
                  </a:cubicBezTo>
                  <a:cubicBezTo>
                    <a:pt x="30823" y="288751"/>
                    <a:pt x="26652" y="281144"/>
                    <a:pt x="15549" y="276482"/>
                  </a:cubicBezTo>
                  <a:cubicBezTo>
                    <a:pt x="-3590" y="268508"/>
                    <a:pt x="3280" y="251394"/>
                    <a:pt x="7390" y="241149"/>
                  </a:cubicBezTo>
                  <a:cubicBezTo>
                    <a:pt x="12359" y="228881"/>
                    <a:pt x="12788" y="223115"/>
                    <a:pt x="5795" y="212810"/>
                  </a:cubicBezTo>
                  <a:cubicBezTo>
                    <a:pt x="-5798" y="195695"/>
                    <a:pt x="2299" y="180605"/>
                    <a:pt x="10151" y="166006"/>
                  </a:cubicBezTo>
                  <a:lnTo>
                    <a:pt x="11868" y="162816"/>
                  </a:lnTo>
                  <a:cubicBezTo>
                    <a:pt x="19536" y="148340"/>
                    <a:pt x="26897" y="132759"/>
                    <a:pt x="33706" y="116442"/>
                  </a:cubicBezTo>
                  <a:cubicBezTo>
                    <a:pt x="49937" y="80097"/>
                    <a:pt x="60764" y="41574"/>
                    <a:pt x="65849" y="2101"/>
                  </a:cubicBezTo>
                  <a:cubicBezTo>
                    <a:pt x="65874" y="1794"/>
                    <a:pt x="65953" y="1500"/>
                    <a:pt x="66094" y="1230"/>
                  </a:cubicBezTo>
                  <a:cubicBezTo>
                    <a:pt x="66235" y="960"/>
                    <a:pt x="66432" y="721"/>
                    <a:pt x="66665" y="524"/>
                  </a:cubicBezTo>
                  <a:cubicBezTo>
                    <a:pt x="66898" y="328"/>
                    <a:pt x="67168" y="181"/>
                    <a:pt x="67462" y="95"/>
                  </a:cubicBezTo>
                  <a:cubicBezTo>
                    <a:pt x="67757" y="9"/>
                    <a:pt x="68063" y="-21"/>
                    <a:pt x="68364" y="15"/>
                  </a:cubicBezTo>
                  <a:cubicBezTo>
                    <a:pt x="68671" y="46"/>
                    <a:pt x="68965" y="138"/>
                    <a:pt x="69235" y="285"/>
                  </a:cubicBezTo>
                  <a:cubicBezTo>
                    <a:pt x="69499" y="433"/>
                    <a:pt x="69738" y="629"/>
                    <a:pt x="69928" y="874"/>
                  </a:cubicBezTo>
                  <a:cubicBezTo>
                    <a:pt x="70118" y="1113"/>
                    <a:pt x="70253" y="1389"/>
                    <a:pt x="70333" y="1684"/>
                  </a:cubicBezTo>
                  <a:cubicBezTo>
                    <a:pt x="70413" y="1978"/>
                    <a:pt x="70431" y="2291"/>
                    <a:pt x="70388" y="2592"/>
                  </a:cubicBezTo>
                  <a:cubicBezTo>
                    <a:pt x="65328" y="42525"/>
                    <a:pt x="54390" y="81490"/>
                    <a:pt x="37939" y="118221"/>
                  </a:cubicBezTo>
                  <a:cubicBezTo>
                    <a:pt x="31068" y="134660"/>
                    <a:pt x="23646" y="150364"/>
                    <a:pt x="15917" y="164963"/>
                  </a:cubicBezTo>
                  <a:lnTo>
                    <a:pt x="14199" y="168153"/>
                  </a:lnTo>
                  <a:cubicBezTo>
                    <a:pt x="6348" y="182814"/>
                    <a:pt x="-461" y="195450"/>
                    <a:pt x="9599" y="210233"/>
                  </a:cubicBezTo>
                  <a:cubicBezTo>
                    <a:pt x="17757" y="222502"/>
                    <a:pt x="16837" y="230047"/>
                    <a:pt x="11684" y="242867"/>
                  </a:cubicBezTo>
                  <a:cubicBezTo>
                    <a:pt x="5550" y="257835"/>
                    <a:pt x="4753" y="266974"/>
                    <a:pt x="17328" y="272250"/>
                  </a:cubicBezTo>
                  <a:cubicBezTo>
                    <a:pt x="29903" y="277525"/>
                    <a:pt x="35730" y="287278"/>
                    <a:pt x="34074" y="302491"/>
                  </a:cubicBezTo>
                  <a:cubicBezTo>
                    <a:pt x="34074" y="304025"/>
                    <a:pt x="33583" y="305558"/>
                    <a:pt x="33338" y="307092"/>
                  </a:cubicBezTo>
                  <a:cubicBezTo>
                    <a:pt x="32068" y="310644"/>
                    <a:pt x="32068" y="314521"/>
                    <a:pt x="33338" y="318072"/>
                  </a:cubicBezTo>
                  <a:cubicBezTo>
                    <a:pt x="34307" y="320127"/>
                    <a:pt x="35804" y="321888"/>
                    <a:pt x="37681" y="323176"/>
                  </a:cubicBezTo>
                  <a:cubicBezTo>
                    <a:pt x="39558" y="324458"/>
                    <a:pt x="41742" y="325218"/>
                    <a:pt x="44011" y="325372"/>
                  </a:cubicBezTo>
                  <a:cubicBezTo>
                    <a:pt x="59592" y="326599"/>
                    <a:pt x="83025" y="307337"/>
                    <a:pt x="89711" y="298749"/>
                  </a:cubicBezTo>
                  <a:cubicBezTo>
                    <a:pt x="106328" y="277028"/>
                    <a:pt x="119474" y="252860"/>
                    <a:pt x="128663" y="227102"/>
                  </a:cubicBezTo>
                  <a:cubicBezTo>
                    <a:pt x="135288" y="210172"/>
                    <a:pt x="140011" y="197904"/>
                    <a:pt x="150132" y="191708"/>
                  </a:cubicBezTo>
                  <a:cubicBezTo>
                    <a:pt x="161542" y="184715"/>
                    <a:pt x="171357" y="189377"/>
                    <a:pt x="180067" y="193487"/>
                  </a:cubicBezTo>
                  <a:cubicBezTo>
                    <a:pt x="188778" y="197597"/>
                    <a:pt x="195648" y="200848"/>
                    <a:pt x="204113" y="195634"/>
                  </a:cubicBezTo>
                  <a:cubicBezTo>
                    <a:pt x="217179" y="187598"/>
                    <a:pt x="213498" y="161344"/>
                    <a:pt x="193378" y="119693"/>
                  </a:cubicBezTo>
                  <a:cubicBezTo>
                    <a:pt x="178043" y="87979"/>
                    <a:pt x="178043" y="75527"/>
                    <a:pt x="178043" y="6517"/>
                  </a:cubicBezTo>
                  <a:cubicBezTo>
                    <a:pt x="178024" y="5892"/>
                    <a:pt x="178258" y="5285"/>
                    <a:pt x="178681" y="4831"/>
                  </a:cubicBezTo>
                  <a:cubicBezTo>
                    <a:pt x="179104" y="4371"/>
                    <a:pt x="179687" y="4095"/>
                    <a:pt x="180313" y="4064"/>
                  </a:cubicBezTo>
                  <a:cubicBezTo>
                    <a:pt x="180613" y="4046"/>
                    <a:pt x="180914" y="4095"/>
                    <a:pt x="181196" y="4193"/>
                  </a:cubicBezTo>
                  <a:cubicBezTo>
                    <a:pt x="181478" y="4297"/>
                    <a:pt x="181736" y="4456"/>
                    <a:pt x="181957" y="4665"/>
                  </a:cubicBezTo>
                  <a:cubicBezTo>
                    <a:pt x="182171" y="4874"/>
                    <a:pt x="182349" y="5119"/>
                    <a:pt x="182466" y="5395"/>
                  </a:cubicBezTo>
                  <a:cubicBezTo>
                    <a:pt x="182582" y="5671"/>
                    <a:pt x="182644" y="5972"/>
                    <a:pt x="182644" y="6272"/>
                  </a:cubicBezTo>
                  <a:cubicBezTo>
                    <a:pt x="182644" y="74362"/>
                    <a:pt x="182644" y="86691"/>
                    <a:pt x="197488" y="117423"/>
                  </a:cubicBezTo>
                  <a:cubicBezTo>
                    <a:pt x="219449" y="162755"/>
                    <a:pt x="222393" y="189561"/>
                    <a:pt x="206505" y="199315"/>
                  </a:cubicBezTo>
                  <a:cubicBezTo>
                    <a:pt x="195955" y="205817"/>
                    <a:pt x="186447" y="201339"/>
                    <a:pt x="178104" y="197413"/>
                  </a:cubicBezTo>
                  <a:cubicBezTo>
                    <a:pt x="169762" y="193487"/>
                    <a:pt x="161787" y="189684"/>
                    <a:pt x="152525" y="195389"/>
                  </a:cubicBezTo>
                  <a:cubicBezTo>
                    <a:pt x="143262" y="201093"/>
                    <a:pt x="139214" y="212380"/>
                    <a:pt x="132895" y="228513"/>
                  </a:cubicBezTo>
                  <a:cubicBezTo>
                    <a:pt x="123633" y="254706"/>
                    <a:pt x="110303" y="279279"/>
                    <a:pt x="93391" y="301326"/>
                  </a:cubicBezTo>
                  <a:cubicBezTo>
                    <a:pt x="87073" y="309914"/>
                    <a:pt x="63763" y="329972"/>
                    <a:pt x="45852" y="329972"/>
                  </a:cubicBezTo>
                  <a:close/>
                </a:path>
              </a:pathLst>
            </a:custGeom>
            <a:solidFill>
              <a:srgbClr val="0E0E0E"/>
            </a:solidFill>
            <a:ln w="6134" cap="flat">
              <a:noFill/>
              <a:prstDash val="solid"/>
              <a:miter/>
            </a:ln>
          </p:spPr>
          <p:txBody>
            <a:bodyPr rtlCol="0" anchor="ctr"/>
            <a:lstStyle/>
            <a:p>
              <a:endParaRPr lang="en-AU"/>
            </a:p>
          </p:txBody>
        </p:sp>
        <p:sp>
          <p:nvSpPr>
            <p:cNvPr id="755" name="Freeform: Shape 754">
              <a:extLst>
                <a:ext uri="{FF2B5EF4-FFF2-40B4-BE49-F238E27FC236}">
                  <a16:creationId xmlns:a16="http://schemas.microsoft.com/office/drawing/2014/main" id="{86EA1B5E-A388-47B4-BF89-FF43F620E7DF}"/>
                </a:ext>
              </a:extLst>
            </p:cNvPr>
            <p:cNvSpPr/>
            <p:nvPr/>
          </p:nvSpPr>
          <p:spPr>
            <a:xfrm>
              <a:off x="3853547" y="2287185"/>
              <a:ext cx="599201" cy="989466"/>
            </a:xfrm>
            <a:custGeom>
              <a:avLst/>
              <a:gdLst>
                <a:gd name="connsiteX0" fmla="*/ 477376 w 599201"/>
                <a:gd name="connsiteY0" fmla="*/ 394489 h 989466"/>
                <a:gd name="connsiteX1" fmla="*/ 336290 w 599201"/>
                <a:gd name="connsiteY1" fmla="*/ 530790 h 989466"/>
                <a:gd name="connsiteX2" fmla="*/ 262128 w 599201"/>
                <a:gd name="connsiteY2" fmla="*/ 645376 h 989466"/>
                <a:gd name="connsiteX3" fmla="*/ 226857 w 599201"/>
                <a:gd name="connsiteY3" fmla="*/ 907489 h 989466"/>
                <a:gd name="connsiteX4" fmla="*/ 94359 w 599201"/>
                <a:gd name="connsiteY4" fmla="*/ 986620 h 989466"/>
                <a:gd name="connsiteX5" fmla="*/ 15 w 599201"/>
                <a:gd name="connsiteY5" fmla="*/ 897000 h 989466"/>
                <a:gd name="connsiteX6" fmla="*/ 28600 w 599201"/>
                <a:gd name="connsiteY6" fmla="*/ 697762 h 989466"/>
                <a:gd name="connsiteX7" fmla="*/ 70558 w 599201"/>
                <a:gd name="connsiteY7" fmla="*/ 495702 h 989466"/>
                <a:gd name="connsiteX8" fmla="*/ 191585 w 599201"/>
                <a:gd name="connsiteY8" fmla="*/ 322228 h 989466"/>
                <a:gd name="connsiteX9" fmla="*/ 308871 w 599201"/>
                <a:gd name="connsiteY9" fmla="*/ 180222 h 989466"/>
                <a:gd name="connsiteX10" fmla="*/ 301203 w 599201"/>
                <a:gd name="connsiteY10" fmla="*/ 94344 h 989466"/>
                <a:gd name="connsiteX11" fmla="*/ 344142 w 599201"/>
                <a:gd name="connsiteY11" fmla="*/ 0 h 989466"/>
                <a:gd name="connsiteX12" fmla="*/ 585215 w 599201"/>
                <a:gd name="connsiteY12" fmla="*/ 51466 h 989466"/>
                <a:gd name="connsiteX13" fmla="*/ 585215 w 599201"/>
                <a:gd name="connsiteY13" fmla="*/ 116243 h 989466"/>
                <a:gd name="connsiteX14" fmla="*/ 544975 w 599201"/>
                <a:gd name="connsiteY14" fmla="*/ 199176 h 98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9201" h="989466">
                  <a:moveTo>
                    <a:pt x="477376" y="394489"/>
                  </a:moveTo>
                  <a:cubicBezTo>
                    <a:pt x="477376" y="394489"/>
                    <a:pt x="383953" y="483127"/>
                    <a:pt x="336290" y="530790"/>
                  </a:cubicBezTo>
                  <a:cubicBezTo>
                    <a:pt x="288628" y="578452"/>
                    <a:pt x="270532" y="597529"/>
                    <a:pt x="262128" y="645376"/>
                  </a:cubicBezTo>
                  <a:cubicBezTo>
                    <a:pt x="253724" y="693222"/>
                    <a:pt x="242131" y="830260"/>
                    <a:pt x="226857" y="907489"/>
                  </a:cubicBezTo>
                  <a:cubicBezTo>
                    <a:pt x="211583" y="984718"/>
                    <a:pt x="143003" y="996128"/>
                    <a:pt x="94359" y="986620"/>
                  </a:cubicBezTo>
                  <a:cubicBezTo>
                    <a:pt x="45715" y="977112"/>
                    <a:pt x="-966" y="941779"/>
                    <a:pt x="15" y="897000"/>
                  </a:cubicBezTo>
                  <a:cubicBezTo>
                    <a:pt x="997" y="852220"/>
                    <a:pt x="12284" y="792167"/>
                    <a:pt x="28600" y="697762"/>
                  </a:cubicBezTo>
                  <a:cubicBezTo>
                    <a:pt x="44917" y="603357"/>
                    <a:pt x="51481" y="548149"/>
                    <a:pt x="70558" y="495702"/>
                  </a:cubicBezTo>
                  <a:cubicBezTo>
                    <a:pt x="89635" y="443255"/>
                    <a:pt x="136316" y="383202"/>
                    <a:pt x="191585" y="322228"/>
                  </a:cubicBezTo>
                  <a:cubicBezTo>
                    <a:pt x="246854" y="261254"/>
                    <a:pt x="308871" y="180222"/>
                    <a:pt x="308871" y="180222"/>
                  </a:cubicBezTo>
                  <a:cubicBezTo>
                    <a:pt x="308871" y="180222"/>
                    <a:pt x="317397" y="155379"/>
                    <a:pt x="301203" y="94344"/>
                  </a:cubicBezTo>
                  <a:cubicBezTo>
                    <a:pt x="285009" y="33309"/>
                    <a:pt x="311999" y="8465"/>
                    <a:pt x="344142" y="0"/>
                  </a:cubicBezTo>
                  <a:lnTo>
                    <a:pt x="585215" y="51466"/>
                  </a:lnTo>
                  <a:cubicBezTo>
                    <a:pt x="604108" y="63734"/>
                    <a:pt x="603617" y="94405"/>
                    <a:pt x="585215" y="116243"/>
                  </a:cubicBezTo>
                  <a:cubicBezTo>
                    <a:pt x="566812" y="138080"/>
                    <a:pt x="544055" y="157280"/>
                    <a:pt x="544975" y="199176"/>
                  </a:cubicBezTo>
                </a:path>
              </a:pathLst>
            </a:custGeom>
            <a:solidFill>
              <a:srgbClr val="E6D8CF"/>
            </a:solidFill>
            <a:ln w="6134" cap="flat">
              <a:noFill/>
              <a:prstDash val="solid"/>
              <a:miter/>
            </a:ln>
          </p:spPr>
          <p:txBody>
            <a:bodyPr rtlCol="0" anchor="ctr"/>
            <a:lstStyle/>
            <a:p>
              <a:endParaRPr lang="en-AU"/>
            </a:p>
          </p:txBody>
        </p:sp>
        <p:sp>
          <p:nvSpPr>
            <p:cNvPr id="756" name="Freeform: Shape 755">
              <a:extLst>
                <a:ext uri="{FF2B5EF4-FFF2-40B4-BE49-F238E27FC236}">
                  <a16:creationId xmlns:a16="http://schemas.microsoft.com/office/drawing/2014/main" id="{058D4E83-6317-45C3-8F48-AB6EE29857F0}"/>
                </a:ext>
              </a:extLst>
            </p:cNvPr>
            <p:cNvSpPr/>
            <p:nvPr/>
          </p:nvSpPr>
          <p:spPr>
            <a:xfrm>
              <a:off x="3851033" y="2284671"/>
              <a:ext cx="604035" cy="994103"/>
            </a:xfrm>
            <a:custGeom>
              <a:avLst/>
              <a:gdLst>
                <a:gd name="connsiteX0" fmla="*/ 126071 w 604035"/>
                <a:gd name="connsiteY0" fmla="*/ 994103 h 994103"/>
                <a:gd name="connsiteX1" fmla="*/ 96259 w 604035"/>
                <a:gd name="connsiteY1" fmla="*/ 991159 h 994103"/>
                <a:gd name="connsiteX2" fmla="*/ 14 w 604035"/>
                <a:gd name="connsiteY2" fmla="*/ 899147 h 994103"/>
                <a:gd name="connsiteX3" fmla="*/ 22588 w 604035"/>
                <a:gd name="connsiteY3" fmla="*/ 734935 h 994103"/>
                <a:gd name="connsiteX4" fmla="*/ 28722 w 604035"/>
                <a:gd name="connsiteY4" fmla="*/ 699602 h 994103"/>
                <a:gd name="connsiteX5" fmla="*/ 37187 w 604035"/>
                <a:gd name="connsiteY5" fmla="*/ 649240 h 994103"/>
                <a:gd name="connsiteX6" fmla="*/ 70803 w 604035"/>
                <a:gd name="connsiteY6" fmla="*/ 497113 h 994103"/>
                <a:gd name="connsiteX7" fmla="*/ 192259 w 604035"/>
                <a:gd name="connsiteY7" fmla="*/ 322903 h 994103"/>
                <a:gd name="connsiteX8" fmla="*/ 309176 w 604035"/>
                <a:gd name="connsiteY8" fmla="*/ 181326 h 994103"/>
                <a:gd name="connsiteX9" fmla="*/ 301386 w 604035"/>
                <a:gd name="connsiteY9" fmla="*/ 97226 h 994103"/>
                <a:gd name="connsiteX10" fmla="*/ 305005 w 604035"/>
                <a:gd name="connsiteY10" fmla="*/ 28585 h 994103"/>
                <a:gd name="connsiteX11" fmla="*/ 322721 w 604035"/>
                <a:gd name="connsiteY11" fmla="*/ 10121 h 994103"/>
                <a:gd name="connsiteX12" fmla="*/ 346227 w 604035"/>
                <a:gd name="connsiteY12" fmla="*/ 0 h 994103"/>
                <a:gd name="connsiteX13" fmla="*/ 347270 w 604035"/>
                <a:gd name="connsiteY13" fmla="*/ 0 h 994103"/>
                <a:gd name="connsiteX14" fmla="*/ 588281 w 604035"/>
                <a:gd name="connsiteY14" fmla="*/ 51466 h 994103"/>
                <a:gd name="connsiteX15" fmla="*/ 589078 w 604035"/>
                <a:gd name="connsiteY15" fmla="*/ 51466 h 994103"/>
                <a:gd name="connsiteX16" fmla="*/ 598912 w 604035"/>
                <a:gd name="connsiteY16" fmla="*/ 61802 h 994103"/>
                <a:gd name="connsiteX17" fmla="*/ 603616 w 604035"/>
                <a:gd name="connsiteY17" fmla="*/ 75266 h 994103"/>
                <a:gd name="connsiteX18" fmla="*/ 601476 w 604035"/>
                <a:gd name="connsiteY18" fmla="*/ 99282 h 994103"/>
                <a:gd name="connsiteX19" fmla="*/ 589753 w 604035"/>
                <a:gd name="connsiteY19" fmla="*/ 120352 h 994103"/>
                <a:gd name="connsiteX20" fmla="*/ 581902 w 604035"/>
                <a:gd name="connsiteY20" fmla="*/ 129492 h 994103"/>
                <a:gd name="connsiteX21" fmla="*/ 550126 w 604035"/>
                <a:gd name="connsiteY21" fmla="*/ 201753 h 994103"/>
                <a:gd name="connsiteX22" fmla="*/ 550071 w 604035"/>
                <a:gd name="connsiteY22" fmla="*/ 202753 h 994103"/>
                <a:gd name="connsiteX23" fmla="*/ 549605 w 604035"/>
                <a:gd name="connsiteY23" fmla="*/ 203636 h 994103"/>
                <a:gd name="connsiteX24" fmla="*/ 548808 w 604035"/>
                <a:gd name="connsiteY24" fmla="*/ 204243 h 994103"/>
                <a:gd name="connsiteX25" fmla="*/ 547826 w 604035"/>
                <a:gd name="connsiteY25" fmla="*/ 204458 h 994103"/>
                <a:gd name="connsiteX26" fmla="*/ 546851 w 604035"/>
                <a:gd name="connsiteY26" fmla="*/ 204243 h 994103"/>
                <a:gd name="connsiteX27" fmla="*/ 546053 w 604035"/>
                <a:gd name="connsiteY27" fmla="*/ 203636 h 994103"/>
                <a:gd name="connsiteX28" fmla="*/ 545581 w 604035"/>
                <a:gd name="connsiteY28" fmla="*/ 202753 h 994103"/>
                <a:gd name="connsiteX29" fmla="*/ 545526 w 604035"/>
                <a:gd name="connsiteY29" fmla="*/ 201753 h 994103"/>
                <a:gd name="connsiteX30" fmla="*/ 578466 w 604035"/>
                <a:gd name="connsiteY30" fmla="*/ 126303 h 994103"/>
                <a:gd name="connsiteX31" fmla="*/ 586257 w 604035"/>
                <a:gd name="connsiteY31" fmla="*/ 117285 h 994103"/>
                <a:gd name="connsiteX32" fmla="*/ 597004 w 604035"/>
                <a:gd name="connsiteY32" fmla="*/ 98275 h 994103"/>
                <a:gd name="connsiteX33" fmla="*/ 599200 w 604035"/>
                <a:gd name="connsiteY33" fmla="*/ 76554 h 994103"/>
                <a:gd name="connsiteX34" fmla="*/ 595286 w 604035"/>
                <a:gd name="connsiteY34" fmla="*/ 65010 h 994103"/>
                <a:gd name="connsiteX35" fmla="*/ 586931 w 604035"/>
                <a:gd name="connsiteY35" fmla="*/ 56128 h 994103"/>
                <a:gd name="connsiteX36" fmla="*/ 346840 w 604035"/>
                <a:gd name="connsiteY36" fmla="*/ 4846 h 994103"/>
                <a:gd name="connsiteX37" fmla="*/ 325254 w 604035"/>
                <a:gd name="connsiteY37" fmla="*/ 14213 h 994103"/>
                <a:gd name="connsiteX38" fmla="*/ 308931 w 604035"/>
                <a:gd name="connsiteY38" fmla="*/ 31161 h 994103"/>
                <a:gd name="connsiteX39" fmla="*/ 305864 w 604035"/>
                <a:gd name="connsiteY39" fmla="*/ 96245 h 994103"/>
                <a:gd name="connsiteX40" fmla="*/ 313409 w 604035"/>
                <a:gd name="connsiteY40" fmla="*/ 183412 h 994103"/>
                <a:gd name="connsiteX41" fmla="*/ 313041 w 604035"/>
                <a:gd name="connsiteY41" fmla="*/ 184025 h 994103"/>
                <a:gd name="connsiteX42" fmla="*/ 195694 w 604035"/>
                <a:gd name="connsiteY42" fmla="*/ 326215 h 994103"/>
                <a:gd name="connsiteX43" fmla="*/ 75097 w 604035"/>
                <a:gd name="connsiteY43" fmla="*/ 498953 h 994103"/>
                <a:gd name="connsiteX44" fmla="*/ 41727 w 604035"/>
                <a:gd name="connsiteY44" fmla="*/ 650222 h 994103"/>
                <a:gd name="connsiteX45" fmla="*/ 33262 w 604035"/>
                <a:gd name="connsiteY45" fmla="*/ 700645 h 994103"/>
                <a:gd name="connsiteX46" fmla="*/ 27127 w 604035"/>
                <a:gd name="connsiteY46" fmla="*/ 735977 h 994103"/>
                <a:gd name="connsiteX47" fmla="*/ 4676 w 604035"/>
                <a:gd name="connsiteY47" fmla="*/ 899515 h 994103"/>
                <a:gd name="connsiteX48" fmla="*/ 97180 w 604035"/>
                <a:gd name="connsiteY48" fmla="*/ 986804 h 994103"/>
                <a:gd name="connsiteX49" fmla="*/ 226979 w 604035"/>
                <a:gd name="connsiteY49" fmla="*/ 909513 h 994103"/>
                <a:gd name="connsiteX50" fmla="*/ 250166 w 604035"/>
                <a:gd name="connsiteY50" fmla="*/ 741191 h 994103"/>
                <a:gd name="connsiteX51" fmla="*/ 262434 w 604035"/>
                <a:gd name="connsiteY51" fmla="*/ 647400 h 994103"/>
                <a:gd name="connsiteX52" fmla="*/ 337455 w 604035"/>
                <a:gd name="connsiteY52" fmla="*/ 531771 h 994103"/>
                <a:gd name="connsiteX53" fmla="*/ 478541 w 604035"/>
                <a:gd name="connsiteY53" fmla="*/ 395470 h 994103"/>
                <a:gd name="connsiteX54" fmla="*/ 479295 w 604035"/>
                <a:gd name="connsiteY54" fmla="*/ 394985 h 994103"/>
                <a:gd name="connsiteX55" fmla="*/ 480179 w 604035"/>
                <a:gd name="connsiteY55" fmla="*/ 394826 h 994103"/>
                <a:gd name="connsiteX56" fmla="*/ 481056 w 604035"/>
                <a:gd name="connsiteY56" fmla="*/ 395016 h 994103"/>
                <a:gd name="connsiteX57" fmla="*/ 481792 w 604035"/>
                <a:gd name="connsiteY57" fmla="*/ 395531 h 994103"/>
                <a:gd name="connsiteX58" fmla="*/ 482277 w 604035"/>
                <a:gd name="connsiteY58" fmla="*/ 396286 h 994103"/>
                <a:gd name="connsiteX59" fmla="*/ 482436 w 604035"/>
                <a:gd name="connsiteY59" fmla="*/ 397169 h 994103"/>
                <a:gd name="connsiteX60" fmla="*/ 482246 w 604035"/>
                <a:gd name="connsiteY60" fmla="*/ 398046 h 994103"/>
                <a:gd name="connsiteX61" fmla="*/ 481731 w 604035"/>
                <a:gd name="connsiteY61" fmla="*/ 398782 h 994103"/>
                <a:gd name="connsiteX62" fmla="*/ 340645 w 604035"/>
                <a:gd name="connsiteY62" fmla="*/ 535022 h 994103"/>
                <a:gd name="connsiteX63" fmla="*/ 267035 w 604035"/>
                <a:gd name="connsiteY63" fmla="*/ 648197 h 994103"/>
                <a:gd name="connsiteX64" fmla="*/ 254766 w 604035"/>
                <a:gd name="connsiteY64" fmla="*/ 741744 h 994103"/>
                <a:gd name="connsiteX65" fmla="*/ 231518 w 604035"/>
                <a:gd name="connsiteY65" fmla="*/ 910372 h 994103"/>
                <a:gd name="connsiteX66" fmla="*/ 126071 w 604035"/>
                <a:gd name="connsiteY66" fmla="*/ 994103 h 99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04035" h="994103">
                  <a:moveTo>
                    <a:pt x="126071" y="994103"/>
                  </a:moveTo>
                  <a:cubicBezTo>
                    <a:pt x="116067" y="994091"/>
                    <a:pt x="106080" y="993103"/>
                    <a:pt x="96259" y="991159"/>
                  </a:cubicBezTo>
                  <a:cubicBezTo>
                    <a:pt x="48842" y="981896"/>
                    <a:pt x="-967" y="946502"/>
                    <a:pt x="14" y="899147"/>
                  </a:cubicBezTo>
                  <a:cubicBezTo>
                    <a:pt x="873" y="860072"/>
                    <a:pt x="9522" y="810262"/>
                    <a:pt x="22588" y="734935"/>
                  </a:cubicBezTo>
                  <a:lnTo>
                    <a:pt x="28722" y="699602"/>
                  </a:lnTo>
                  <a:cubicBezTo>
                    <a:pt x="31851" y="681199"/>
                    <a:pt x="34856" y="664760"/>
                    <a:pt x="37187" y="649240"/>
                  </a:cubicBezTo>
                  <a:cubicBezTo>
                    <a:pt x="48106" y="583237"/>
                    <a:pt x="55590" y="539684"/>
                    <a:pt x="70803" y="497113"/>
                  </a:cubicBezTo>
                  <a:cubicBezTo>
                    <a:pt x="87426" y="451352"/>
                    <a:pt x="126010" y="396022"/>
                    <a:pt x="192259" y="322903"/>
                  </a:cubicBezTo>
                  <a:cubicBezTo>
                    <a:pt x="245136" y="264628"/>
                    <a:pt x="304760" y="187031"/>
                    <a:pt x="309176" y="181326"/>
                  </a:cubicBezTo>
                  <a:cubicBezTo>
                    <a:pt x="310035" y="178259"/>
                    <a:pt x="316169" y="152925"/>
                    <a:pt x="301386" y="97226"/>
                  </a:cubicBezTo>
                  <a:cubicBezTo>
                    <a:pt x="293780" y="68641"/>
                    <a:pt x="295252" y="45577"/>
                    <a:pt x="305005" y="28585"/>
                  </a:cubicBezTo>
                  <a:cubicBezTo>
                    <a:pt x="309618" y="21310"/>
                    <a:pt x="315642" y="15029"/>
                    <a:pt x="322721" y="10121"/>
                  </a:cubicBezTo>
                  <a:cubicBezTo>
                    <a:pt x="329806" y="5208"/>
                    <a:pt x="337798" y="1767"/>
                    <a:pt x="346227" y="0"/>
                  </a:cubicBezTo>
                  <a:lnTo>
                    <a:pt x="347270" y="0"/>
                  </a:lnTo>
                  <a:lnTo>
                    <a:pt x="588281" y="51466"/>
                  </a:lnTo>
                  <a:lnTo>
                    <a:pt x="589078" y="51466"/>
                  </a:lnTo>
                  <a:cubicBezTo>
                    <a:pt x="593053" y="54171"/>
                    <a:pt x="596409" y="57698"/>
                    <a:pt x="598912" y="61802"/>
                  </a:cubicBezTo>
                  <a:cubicBezTo>
                    <a:pt x="601420" y="65905"/>
                    <a:pt x="603021" y="70494"/>
                    <a:pt x="603616" y="75266"/>
                  </a:cubicBezTo>
                  <a:cubicBezTo>
                    <a:pt x="604592" y="83333"/>
                    <a:pt x="603862" y="91516"/>
                    <a:pt x="601476" y="99282"/>
                  </a:cubicBezTo>
                  <a:cubicBezTo>
                    <a:pt x="599083" y="107047"/>
                    <a:pt x="595096" y="114224"/>
                    <a:pt x="589753" y="120352"/>
                  </a:cubicBezTo>
                  <a:cubicBezTo>
                    <a:pt x="587238" y="123419"/>
                    <a:pt x="584601" y="126487"/>
                    <a:pt x="581902" y="129492"/>
                  </a:cubicBezTo>
                  <a:cubicBezTo>
                    <a:pt x="565891" y="147895"/>
                    <a:pt x="549329" y="166604"/>
                    <a:pt x="550126" y="201753"/>
                  </a:cubicBezTo>
                  <a:cubicBezTo>
                    <a:pt x="550182" y="202084"/>
                    <a:pt x="550163" y="202428"/>
                    <a:pt x="550071" y="202753"/>
                  </a:cubicBezTo>
                  <a:cubicBezTo>
                    <a:pt x="549985" y="203078"/>
                    <a:pt x="549826" y="203378"/>
                    <a:pt x="549605" y="203636"/>
                  </a:cubicBezTo>
                  <a:cubicBezTo>
                    <a:pt x="549384" y="203894"/>
                    <a:pt x="549114" y="204102"/>
                    <a:pt x="548808" y="204243"/>
                  </a:cubicBezTo>
                  <a:cubicBezTo>
                    <a:pt x="548501" y="204384"/>
                    <a:pt x="548164" y="204458"/>
                    <a:pt x="547826" y="204458"/>
                  </a:cubicBezTo>
                  <a:cubicBezTo>
                    <a:pt x="547489" y="204458"/>
                    <a:pt x="547158" y="204384"/>
                    <a:pt x="546851" y="204243"/>
                  </a:cubicBezTo>
                  <a:cubicBezTo>
                    <a:pt x="546544" y="204102"/>
                    <a:pt x="546268" y="203894"/>
                    <a:pt x="546053" y="203636"/>
                  </a:cubicBezTo>
                  <a:cubicBezTo>
                    <a:pt x="545833" y="203378"/>
                    <a:pt x="545673" y="203078"/>
                    <a:pt x="545581" y="202753"/>
                  </a:cubicBezTo>
                  <a:cubicBezTo>
                    <a:pt x="545489" y="202428"/>
                    <a:pt x="545471" y="202084"/>
                    <a:pt x="545526" y="201753"/>
                  </a:cubicBezTo>
                  <a:cubicBezTo>
                    <a:pt x="544667" y="164948"/>
                    <a:pt x="561843" y="145196"/>
                    <a:pt x="578466" y="126303"/>
                  </a:cubicBezTo>
                  <a:cubicBezTo>
                    <a:pt x="581104" y="123358"/>
                    <a:pt x="583742" y="120168"/>
                    <a:pt x="586257" y="117285"/>
                  </a:cubicBezTo>
                  <a:cubicBezTo>
                    <a:pt x="591121" y="111765"/>
                    <a:pt x="594777" y="105293"/>
                    <a:pt x="597004" y="98275"/>
                  </a:cubicBezTo>
                  <a:cubicBezTo>
                    <a:pt x="599237" y="91264"/>
                    <a:pt x="599985" y="83866"/>
                    <a:pt x="599200" y="76554"/>
                  </a:cubicBezTo>
                  <a:cubicBezTo>
                    <a:pt x="598740" y="72469"/>
                    <a:pt x="597402" y="68531"/>
                    <a:pt x="595286" y="65010"/>
                  </a:cubicBezTo>
                  <a:cubicBezTo>
                    <a:pt x="593170" y="61483"/>
                    <a:pt x="590324" y="58452"/>
                    <a:pt x="586931" y="56128"/>
                  </a:cubicBezTo>
                  <a:lnTo>
                    <a:pt x="346840" y="4846"/>
                  </a:lnTo>
                  <a:cubicBezTo>
                    <a:pt x="339099" y="6514"/>
                    <a:pt x="331762" y="9698"/>
                    <a:pt x="325254" y="14213"/>
                  </a:cubicBezTo>
                  <a:cubicBezTo>
                    <a:pt x="318752" y="18727"/>
                    <a:pt x="313200" y="24487"/>
                    <a:pt x="308931" y="31161"/>
                  </a:cubicBezTo>
                  <a:cubicBezTo>
                    <a:pt x="299607" y="47049"/>
                    <a:pt x="298564" y="68948"/>
                    <a:pt x="305864" y="96245"/>
                  </a:cubicBezTo>
                  <a:cubicBezTo>
                    <a:pt x="322058" y="157219"/>
                    <a:pt x="313777" y="182123"/>
                    <a:pt x="313409" y="183412"/>
                  </a:cubicBezTo>
                  <a:cubicBezTo>
                    <a:pt x="313348" y="183645"/>
                    <a:pt x="313219" y="183859"/>
                    <a:pt x="313041" y="184025"/>
                  </a:cubicBezTo>
                  <a:cubicBezTo>
                    <a:pt x="312428" y="184822"/>
                    <a:pt x="250411" y="265855"/>
                    <a:pt x="195694" y="326215"/>
                  </a:cubicBezTo>
                  <a:cubicBezTo>
                    <a:pt x="129875" y="398905"/>
                    <a:pt x="91413" y="453744"/>
                    <a:pt x="75097" y="498953"/>
                  </a:cubicBezTo>
                  <a:cubicBezTo>
                    <a:pt x="59761" y="541095"/>
                    <a:pt x="52584" y="584525"/>
                    <a:pt x="41727" y="650222"/>
                  </a:cubicBezTo>
                  <a:cubicBezTo>
                    <a:pt x="39150" y="665741"/>
                    <a:pt x="36390" y="682487"/>
                    <a:pt x="33262" y="700645"/>
                  </a:cubicBezTo>
                  <a:lnTo>
                    <a:pt x="27127" y="735977"/>
                  </a:lnTo>
                  <a:cubicBezTo>
                    <a:pt x="14123" y="811121"/>
                    <a:pt x="5535" y="860747"/>
                    <a:pt x="4676" y="899515"/>
                  </a:cubicBezTo>
                  <a:cubicBezTo>
                    <a:pt x="3756" y="944232"/>
                    <a:pt x="51664" y="977848"/>
                    <a:pt x="97180" y="986804"/>
                  </a:cubicBezTo>
                  <a:cubicBezTo>
                    <a:pt x="148093" y="996741"/>
                    <a:pt x="212563" y="982510"/>
                    <a:pt x="226979" y="909513"/>
                  </a:cubicBezTo>
                  <a:cubicBezTo>
                    <a:pt x="235996" y="864059"/>
                    <a:pt x="243541" y="798791"/>
                    <a:pt x="250166" y="741191"/>
                  </a:cubicBezTo>
                  <a:cubicBezTo>
                    <a:pt x="254766" y="701381"/>
                    <a:pt x="258754" y="667029"/>
                    <a:pt x="262434" y="647400"/>
                  </a:cubicBezTo>
                  <a:cubicBezTo>
                    <a:pt x="270961" y="600290"/>
                    <a:pt x="288320" y="580906"/>
                    <a:pt x="337455" y="531771"/>
                  </a:cubicBezTo>
                  <a:cubicBezTo>
                    <a:pt x="384565" y="484661"/>
                    <a:pt x="477621" y="396329"/>
                    <a:pt x="478541" y="395470"/>
                  </a:cubicBezTo>
                  <a:cubicBezTo>
                    <a:pt x="478762" y="395261"/>
                    <a:pt x="479019" y="395096"/>
                    <a:pt x="479295" y="394985"/>
                  </a:cubicBezTo>
                  <a:cubicBezTo>
                    <a:pt x="479578" y="394875"/>
                    <a:pt x="479878" y="394820"/>
                    <a:pt x="480179" y="394826"/>
                  </a:cubicBezTo>
                  <a:cubicBezTo>
                    <a:pt x="480485" y="394832"/>
                    <a:pt x="480780" y="394899"/>
                    <a:pt x="481056" y="395016"/>
                  </a:cubicBezTo>
                  <a:cubicBezTo>
                    <a:pt x="481332" y="395139"/>
                    <a:pt x="481583" y="395310"/>
                    <a:pt x="481792" y="395531"/>
                  </a:cubicBezTo>
                  <a:cubicBezTo>
                    <a:pt x="482000" y="395746"/>
                    <a:pt x="482166" y="396003"/>
                    <a:pt x="482277" y="396286"/>
                  </a:cubicBezTo>
                  <a:cubicBezTo>
                    <a:pt x="482387" y="396568"/>
                    <a:pt x="482442" y="396868"/>
                    <a:pt x="482436" y="397169"/>
                  </a:cubicBezTo>
                  <a:cubicBezTo>
                    <a:pt x="482430" y="397470"/>
                    <a:pt x="482368" y="397770"/>
                    <a:pt x="482246" y="398046"/>
                  </a:cubicBezTo>
                  <a:cubicBezTo>
                    <a:pt x="482123" y="398322"/>
                    <a:pt x="481951" y="398574"/>
                    <a:pt x="481731" y="398782"/>
                  </a:cubicBezTo>
                  <a:cubicBezTo>
                    <a:pt x="480810" y="399641"/>
                    <a:pt x="387755" y="487973"/>
                    <a:pt x="340645" y="535022"/>
                  </a:cubicBezTo>
                  <a:cubicBezTo>
                    <a:pt x="291203" y="584464"/>
                    <a:pt x="275193" y="602498"/>
                    <a:pt x="267035" y="648197"/>
                  </a:cubicBezTo>
                  <a:cubicBezTo>
                    <a:pt x="263538" y="667704"/>
                    <a:pt x="259551" y="701994"/>
                    <a:pt x="254766" y="741744"/>
                  </a:cubicBezTo>
                  <a:cubicBezTo>
                    <a:pt x="248080" y="799405"/>
                    <a:pt x="240535" y="864795"/>
                    <a:pt x="231518" y="910372"/>
                  </a:cubicBezTo>
                  <a:cubicBezTo>
                    <a:pt x="219127" y="973002"/>
                    <a:pt x="171832" y="994103"/>
                    <a:pt x="126071" y="994103"/>
                  </a:cubicBezTo>
                  <a:close/>
                </a:path>
              </a:pathLst>
            </a:custGeom>
            <a:solidFill>
              <a:srgbClr val="0E0E0E"/>
            </a:solidFill>
            <a:ln w="6134" cap="flat">
              <a:noFill/>
              <a:prstDash val="solid"/>
              <a:miter/>
            </a:ln>
          </p:spPr>
          <p:txBody>
            <a:bodyPr rtlCol="0" anchor="ctr"/>
            <a:lstStyle/>
            <a:p>
              <a:endParaRPr lang="en-AU"/>
            </a:p>
          </p:txBody>
        </p:sp>
        <p:sp>
          <p:nvSpPr>
            <p:cNvPr id="757" name="Freeform: Shape 756">
              <a:extLst>
                <a:ext uri="{FF2B5EF4-FFF2-40B4-BE49-F238E27FC236}">
                  <a16:creationId xmlns:a16="http://schemas.microsoft.com/office/drawing/2014/main" id="{33D0723B-9E17-4E8A-AD94-755B1A1B28DD}"/>
                </a:ext>
              </a:extLst>
            </p:cNvPr>
            <p:cNvSpPr/>
            <p:nvPr/>
          </p:nvSpPr>
          <p:spPr>
            <a:xfrm>
              <a:off x="4302691" y="2132861"/>
              <a:ext cx="103797" cy="54337"/>
            </a:xfrm>
            <a:custGeom>
              <a:avLst/>
              <a:gdLst>
                <a:gd name="connsiteX0" fmla="*/ 2223 w 103797"/>
                <a:gd name="connsiteY0" fmla="*/ 54338 h 54337"/>
                <a:gd name="connsiteX1" fmla="*/ 849 w 103797"/>
                <a:gd name="connsiteY1" fmla="*/ 53804 h 54337"/>
                <a:gd name="connsiteX2" fmla="*/ 64 w 103797"/>
                <a:gd name="connsiteY2" fmla="*/ 52553 h 54337"/>
                <a:gd name="connsiteX3" fmla="*/ 193 w 103797"/>
                <a:gd name="connsiteY3" fmla="*/ 51080 h 54337"/>
                <a:gd name="connsiteX4" fmla="*/ 1180 w 103797"/>
                <a:gd name="connsiteY4" fmla="*/ 49983 h 54337"/>
                <a:gd name="connsiteX5" fmla="*/ 100492 w 103797"/>
                <a:gd name="connsiteY5" fmla="*/ 234 h 54337"/>
                <a:gd name="connsiteX6" fmla="*/ 102241 w 103797"/>
                <a:gd name="connsiteY6" fmla="*/ 124 h 54337"/>
                <a:gd name="connsiteX7" fmla="*/ 103560 w 103797"/>
                <a:gd name="connsiteY7" fmla="*/ 1277 h 54337"/>
                <a:gd name="connsiteX8" fmla="*/ 103676 w 103797"/>
                <a:gd name="connsiteY8" fmla="*/ 3025 h 54337"/>
                <a:gd name="connsiteX9" fmla="*/ 102517 w 103797"/>
                <a:gd name="connsiteY9" fmla="*/ 4344 h 54337"/>
                <a:gd name="connsiteX10" fmla="*/ 3143 w 103797"/>
                <a:gd name="connsiteY10" fmla="*/ 54092 h 54337"/>
                <a:gd name="connsiteX11" fmla="*/ 2223 w 103797"/>
                <a:gd name="connsiteY11" fmla="*/ 54338 h 5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97" h="54337">
                  <a:moveTo>
                    <a:pt x="2223" y="54338"/>
                  </a:moveTo>
                  <a:cubicBezTo>
                    <a:pt x="1720" y="54313"/>
                    <a:pt x="1236" y="54129"/>
                    <a:pt x="849" y="53804"/>
                  </a:cubicBezTo>
                  <a:cubicBezTo>
                    <a:pt x="456" y="53485"/>
                    <a:pt x="180" y="53043"/>
                    <a:pt x="64" y="52553"/>
                  </a:cubicBezTo>
                  <a:cubicBezTo>
                    <a:pt x="-53" y="52062"/>
                    <a:pt x="-10" y="51547"/>
                    <a:pt x="193" y="51080"/>
                  </a:cubicBezTo>
                  <a:cubicBezTo>
                    <a:pt x="395" y="50620"/>
                    <a:pt x="745" y="50234"/>
                    <a:pt x="1180" y="49983"/>
                  </a:cubicBezTo>
                  <a:lnTo>
                    <a:pt x="100492" y="234"/>
                  </a:lnTo>
                  <a:cubicBezTo>
                    <a:pt x="101038" y="-35"/>
                    <a:pt x="101670" y="-72"/>
                    <a:pt x="102241" y="124"/>
                  </a:cubicBezTo>
                  <a:cubicBezTo>
                    <a:pt x="102817" y="314"/>
                    <a:pt x="103290" y="731"/>
                    <a:pt x="103560" y="1277"/>
                  </a:cubicBezTo>
                  <a:cubicBezTo>
                    <a:pt x="103830" y="1823"/>
                    <a:pt x="103872" y="2455"/>
                    <a:pt x="103676" y="3025"/>
                  </a:cubicBezTo>
                  <a:cubicBezTo>
                    <a:pt x="103480" y="3602"/>
                    <a:pt x="103063" y="4074"/>
                    <a:pt x="102517" y="4344"/>
                  </a:cubicBezTo>
                  <a:lnTo>
                    <a:pt x="3143" y="54092"/>
                  </a:lnTo>
                  <a:cubicBezTo>
                    <a:pt x="2849" y="54221"/>
                    <a:pt x="2542" y="54301"/>
                    <a:pt x="2223" y="54338"/>
                  </a:cubicBezTo>
                  <a:close/>
                </a:path>
              </a:pathLst>
            </a:custGeom>
            <a:solidFill>
              <a:srgbClr val="0E0E0E"/>
            </a:solidFill>
            <a:ln w="6134" cap="flat">
              <a:noFill/>
              <a:prstDash val="solid"/>
              <a:miter/>
            </a:ln>
          </p:spPr>
          <p:txBody>
            <a:bodyPr rtlCol="0" anchor="ctr"/>
            <a:lstStyle/>
            <a:p>
              <a:endParaRPr lang="en-AU"/>
            </a:p>
          </p:txBody>
        </p:sp>
        <p:sp>
          <p:nvSpPr>
            <p:cNvPr id="758" name="Freeform: Shape 757">
              <a:extLst>
                <a:ext uri="{FF2B5EF4-FFF2-40B4-BE49-F238E27FC236}">
                  <a16:creationId xmlns:a16="http://schemas.microsoft.com/office/drawing/2014/main" id="{E5D1EE40-5A87-4F98-8756-E02B71C32B45}"/>
                </a:ext>
              </a:extLst>
            </p:cNvPr>
            <p:cNvSpPr/>
            <p:nvPr/>
          </p:nvSpPr>
          <p:spPr>
            <a:xfrm>
              <a:off x="4370836" y="2097230"/>
              <a:ext cx="45551" cy="81127"/>
            </a:xfrm>
            <a:custGeom>
              <a:avLst/>
              <a:gdLst>
                <a:gd name="connsiteX0" fmla="*/ 41162 w 45551"/>
                <a:gd name="connsiteY0" fmla="*/ 80650 h 81127"/>
                <a:gd name="connsiteX1" fmla="*/ 36212 w 45551"/>
                <a:gd name="connsiteY1" fmla="*/ 34399 h 81127"/>
                <a:gd name="connsiteX2" fmla="*/ 4388 w 45551"/>
                <a:gd name="connsiteY2" fmla="*/ 477 h 81127"/>
                <a:gd name="connsiteX3" fmla="*/ 9338 w 45551"/>
                <a:gd name="connsiteY3" fmla="*/ 46728 h 81127"/>
                <a:gd name="connsiteX4" fmla="*/ 41162 w 45551"/>
                <a:gd name="connsiteY4" fmla="*/ 80650 h 811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51" h="81127">
                  <a:moveTo>
                    <a:pt x="41162" y="80650"/>
                  </a:moveTo>
                  <a:cubicBezTo>
                    <a:pt x="48585" y="77252"/>
                    <a:pt x="46370" y="56543"/>
                    <a:pt x="36212" y="34399"/>
                  </a:cubicBezTo>
                  <a:cubicBezTo>
                    <a:pt x="26060" y="12261"/>
                    <a:pt x="11810" y="-2928"/>
                    <a:pt x="4388" y="477"/>
                  </a:cubicBezTo>
                  <a:cubicBezTo>
                    <a:pt x="-3035" y="3881"/>
                    <a:pt x="-814" y="24590"/>
                    <a:pt x="9338" y="46728"/>
                  </a:cubicBezTo>
                  <a:cubicBezTo>
                    <a:pt x="19496" y="68867"/>
                    <a:pt x="33746" y="84055"/>
                    <a:pt x="41162" y="80650"/>
                  </a:cubicBezTo>
                  <a:close/>
                </a:path>
              </a:pathLst>
            </a:custGeom>
            <a:solidFill>
              <a:srgbClr val="161616"/>
            </a:solidFill>
            <a:ln w="6134" cap="flat">
              <a:noFill/>
              <a:prstDash val="solid"/>
              <a:miter/>
            </a:ln>
          </p:spPr>
          <p:txBody>
            <a:bodyPr rtlCol="0" anchor="ctr"/>
            <a:lstStyle/>
            <a:p>
              <a:endParaRPr lang="en-AU"/>
            </a:p>
          </p:txBody>
        </p:sp>
        <p:sp>
          <p:nvSpPr>
            <p:cNvPr id="759" name="Freeform: Shape 758">
              <a:extLst>
                <a:ext uri="{FF2B5EF4-FFF2-40B4-BE49-F238E27FC236}">
                  <a16:creationId xmlns:a16="http://schemas.microsoft.com/office/drawing/2014/main" id="{626E8C50-74BB-4932-A5D4-F4AC0A690A07}"/>
                </a:ext>
              </a:extLst>
            </p:cNvPr>
            <p:cNvSpPr/>
            <p:nvPr/>
          </p:nvSpPr>
          <p:spPr>
            <a:xfrm>
              <a:off x="4368404" y="2095361"/>
              <a:ext cx="50103" cy="85519"/>
            </a:xfrm>
            <a:custGeom>
              <a:avLst/>
              <a:gdLst>
                <a:gd name="connsiteX0" fmla="*/ 41160 w 50103"/>
                <a:gd name="connsiteY0" fmla="*/ 85519 h 85519"/>
                <a:gd name="connsiteX1" fmla="*/ 9569 w 50103"/>
                <a:gd name="connsiteY1" fmla="*/ 49757 h 85519"/>
                <a:gd name="connsiteX2" fmla="*/ 306 w 50103"/>
                <a:gd name="connsiteY2" fmla="*/ 19086 h 85519"/>
                <a:gd name="connsiteX3" fmla="*/ 5704 w 50103"/>
                <a:gd name="connsiteY3" fmla="*/ 684 h 85519"/>
                <a:gd name="connsiteX4" fmla="*/ 23248 w 50103"/>
                <a:gd name="connsiteY4" fmla="*/ 8597 h 85519"/>
                <a:gd name="connsiteX5" fmla="*/ 40608 w 50103"/>
                <a:gd name="connsiteY5" fmla="*/ 35710 h 85519"/>
                <a:gd name="connsiteX6" fmla="*/ 44411 w 50103"/>
                <a:gd name="connsiteY6" fmla="*/ 84783 h 85519"/>
                <a:gd name="connsiteX7" fmla="*/ 41160 w 50103"/>
                <a:gd name="connsiteY7" fmla="*/ 85519 h 85519"/>
                <a:gd name="connsiteX8" fmla="*/ 8955 w 50103"/>
                <a:gd name="connsiteY8" fmla="*/ 4426 h 85519"/>
                <a:gd name="connsiteX9" fmla="*/ 7667 w 50103"/>
                <a:gd name="connsiteY9" fmla="*/ 4426 h 85519"/>
                <a:gd name="connsiteX10" fmla="*/ 4845 w 50103"/>
                <a:gd name="connsiteY10" fmla="*/ 18166 h 85519"/>
                <a:gd name="connsiteX11" fmla="*/ 13740 w 50103"/>
                <a:gd name="connsiteY11" fmla="*/ 47610 h 85519"/>
                <a:gd name="connsiteX12" fmla="*/ 42509 w 50103"/>
                <a:gd name="connsiteY12" fmla="*/ 80367 h 85519"/>
                <a:gd name="connsiteX13" fmla="*/ 36375 w 50103"/>
                <a:gd name="connsiteY13" fmla="*/ 37427 h 85519"/>
                <a:gd name="connsiteX14" fmla="*/ 19874 w 50103"/>
                <a:gd name="connsiteY14" fmla="*/ 11541 h 85519"/>
                <a:gd name="connsiteX15" fmla="*/ 8955 w 50103"/>
                <a:gd name="connsiteY15" fmla="*/ 4426 h 8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03" h="85519">
                  <a:moveTo>
                    <a:pt x="41160" y="85519"/>
                  </a:moveTo>
                  <a:cubicBezTo>
                    <a:pt x="31222" y="85519"/>
                    <a:pt x="17973" y="68160"/>
                    <a:pt x="9569" y="49757"/>
                  </a:cubicBezTo>
                  <a:cubicBezTo>
                    <a:pt x="4888" y="40083"/>
                    <a:pt x="1760" y="29735"/>
                    <a:pt x="306" y="19086"/>
                  </a:cubicBezTo>
                  <a:cubicBezTo>
                    <a:pt x="-798" y="9149"/>
                    <a:pt x="1104" y="2769"/>
                    <a:pt x="5704" y="684"/>
                  </a:cubicBezTo>
                  <a:cubicBezTo>
                    <a:pt x="10305" y="-1402"/>
                    <a:pt x="16439" y="1297"/>
                    <a:pt x="23248" y="8597"/>
                  </a:cubicBezTo>
                  <a:cubicBezTo>
                    <a:pt x="30406" y="16676"/>
                    <a:pt x="36265" y="25828"/>
                    <a:pt x="40608" y="35710"/>
                  </a:cubicBezTo>
                  <a:cubicBezTo>
                    <a:pt x="49932" y="56137"/>
                    <a:pt x="54471" y="80367"/>
                    <a:pt x="44411" y="84783"/>
                  </a:cubicBezTo>
                  <a:cubicBezTo>
                    <a:pt x="43386" y="85237"/>
                    <a:pt x="42282" y="85489"/>
                    <a:pt x="41160" y="85519"/>
                  </a:cubicBezTo>
                  <a:close/>
                  <a:moveTo>
                    <a:pt x="8955" y="4426"/>
                  </a:moveTo>
                  <a:cubicBezTo>
                    <a:pt x="8532" y="4327"/>
                    <a:pt x="8090" y="4327"/>
                    <a:pt x="7667" y="4426"/>
                  </a:cubicBezTo>
                  <a:cubicBezTo>
                    <a:pt x="5152" y="5591"/>
                    <a:pt x="4048" y="10866"/>
                    <a:pt x="4845" y="18166"/>
                  </a:cubicBezTo>
                  <a:cubicBezTo>
                    <a:pt x="6256" y="28386"/>
                    <a:pt x="9256" y="38323"/>
                    <a:pt x="13740" y="47610"/>
                  </a:cubicBezTo>
                  <a:cubicBezTo>
                    <a:pt x="24536" y="71165"/>
                    <a:pt x="37786" y="82514"/>
                    <a:pt x="42509" y="80367"/>
                  </a:cubicBezTo>
                  <a:cubicBezTo>
                    <a:pt x="47233" y="78220"/>
                    <a:pt x="47171" y="60737"/>
                    <a:pt x="36375" y="37427"/>
                  </a:cubicBezTo>
                  <a:cubicBezTo>
                    <a:pt x="32283" y="27981"/>
                    <a:pt x="26714" y="19240"/>
                    <a:pt x="19874" y="11541"/>
                  </a:cubicBezTo>
                  <a:cubicBezTo>
                    <a:pt x="17193" y="7953"/>
                    <a:pt x="13323" y="5432"/>
                    <a:pt x="8955" y="4426"/>
                  </a:cubicBezTo>
                  <a:close/>
                </a:path>
              </a:pathLst>
            </a:custGeom>
            <a:solidFill>
              <a:srgbClr val="0E0E0E"/>
            </a:solidFill>
            <a:ln w="6134" cap="flat">
              <a:noFill/>
              <a:prstDash val="solid"/>
              <a:miter/>
            </a:ln>
          </p:spPr>
          <p:txBody>
            <a:bodyPr rtlCol="0" anchor="ctr"/>
            <a:lstStyle/>
            <a:p>
              <a:endParaRPr lang="en-AU"/>
            </a:p>
          </p:txBody>
        </p:sp>
        <p:sp>
          <p:nvSpPr>
            <p:cNvPr id="760" name="Freeform: Shape 759">
              <a:extLst>
                <a:ext uri="{FF2B5EF4-FFF2-40B4-BE49-F238E27FC236}">
                  <a16:creationId xmlns:a16="http://schemas.microsoft.com/office/drawing/2014/main" id="{9B030BFD-245D-49FE-AAC1-FFC1FF1298C7}"/>
                </a:ext>
              </a:extLst>
            </p:cNvPr>
            <p:cNvSpPr/>
            <p:nvPr/>
          </p:nvSpPr>
          <p:spPr>
            <a:xfrm>
              <a:off x="4732711" y="2909926"/>
              <a:ext cx="119036" cy="91659"/>
            </a:xfrm>
            <a:custGeom>
              <a:avLst/>
              <a:gdLst>
                <a:gd name="connsiteX0" fmla="*/ 85756 w 119036"/>
                <a:gd name="connsiteY0" fmla="*/ 0 h 91659"/>
                <a:gd name="connsiteX1" fmla="*/ 116426 w 119036"/>
                <a:gd name="connsiteY1" fmla="*/ 63427 h 91659"/>
                <a:gd name="connsiteX2" fmla="*/ 85756 w 119036"/>
                <a:gd name="connsiteY2" fmla="*/ 84406 h 91659"/>
                <a:gd name="connsiteX3" fmla="*/ 50055 w 119036"/>
                <a:gd name="connsiteY3" fmla="*/ 51527 h 91659"/>
                <a:gd name="connsiteX4" fmla="*/ 0 w 119036"/>
                <a:gd name="connsiteY4" fmla="*/ 10489 h 91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36" h="91659">
                  <a:moveTo>
                    <a:pt x="85756" y="0"/>
                  </a:moveTo>
                  <a:cubicBezTo>
                    <a:pt x="94344" y="19568"/>
                    <a:pt x="108391" y="47785"/>
                    <a:pt x="116426" y="63427"/>
                  </a:cubicBezTo>
                  <a:cubicBezTo>
                    <a:pt x="126793" y="83425"/>
                    <a:pt x="104158" y="102502"/>
                    <a:pt x="85756" y="84406"/>
                  </a:cubicBezTo>
                  <a:cubicBezTo>
                    <a:pt x="67353" y="66310"/>
                    <a:pt x="76248" y="57723"/>
                    <a:pt x="50055" y="51527"/>
                  </a:cubicBezTo>
                  <a:cubicBezTo>
                    <a:pt x="23862" y="45331"/>
                    <a:pt x="6073" y="44227"/>
                    <a:pt x="0" y="10489"/>
                  </a:cubicBezTo>
                </a:path>
              </a:pathLst>
            </a:custGeom>
            <a:solidFill>
              <a:srgbClr val="E69C9C"/>
            </a:solidFill>
            <a:ln w="6134" cap="flat">
              <a:noFill/>
              <a:prstDash val="solid"/>
              <a:miter/>
            </a:ln>
          </p:spPr>
          <p:txBody>
            <a:bodyPr rtlCol="0" anchor="ctr"/>
            <a:lstStyle/>
            <a:p>
              <a:endParaRPr lang="en-AU"/>
            </a:p>
          </p:txBody>
        </p:sp>
        <p:sp>
          <p:nvSpPr>
            <p:cNvPr id="761" name="Freeform: Shape 760">
              <a:extLst>
                <a:ext uri="{FF2B5EF4-FFF2-40B4-BE49-F238E27FC236}">
                  <a16:creationId xmlns:a16="http://schemas.microsoft.com/office/drawing/2014/main" id="{8968892D-9705-4DA9-A8A2-C1C908B2E0BE}"/>
                </a:ext>
              </a:extLst>
            </p:cNvPr>
            <p:cNvSpPr/>
            <p:nvPr/>
          </p:nvSpPr>
          <p:spPr>
            <a:xfrm>
              <a:off x="4730565" y="2907663"/>
              <a:ext cx="123526" cy="96239"/>
            </a:xfrm>
            <a:custGeom>
              <a:avLst/>
              <a:gdLst>
                <a:gd name="connsiteX0" fmla="*/ 103666 w 123526"/>
                <a:gd name="connsiteY0" fmla="*/ 96239 h 96239"/>
                <a:gd name="connsiteX1" fmla="*/ 86307 w 123526"/>
                <a:gd name="connsiteY1" fmla="*/ 88326 h 96239"/>
                <a:gd name="connsiteX2" fmla="*/ 73302 w 123526"/>
                <a:gd name="connsiteY2" fmla="*/ 70905 h 96239"/>
                <a:gd name="connsiteX3" fmla="*/ 51649 w 123526"/>
                <a:gd name="connsiteY3" fmla="*/ 55999 h 96239"/>
                <a:gd name="connsiteX4" fmla="*/ 45514 w 123526"/>
                <a:gd name="connsiteY4" fmla="*/ 54527 h 96239"/>
                <a:gd name="connsiteX5" fmla="*/ 60 w 123526"/>
                <a:gd name="connsiteY5" fmla="*/ 13182 h 96239"/>
                <a:gd name="connsiteX6" fmla="*/ 42 w 123526"/>
                <a:gd name="connsiteY6" fmla="*/ 12207 h 96239"/>
                <a:gd name="connsiteX7" fmla="*/ 422 w 123526"/>
                <a:gd name="connsiteY7" fmla="*/ 11318 h 96239"/>
                <a:gd name="connsiteX8" fmla="*/ 1134 w 123526"/>
                <a:gd name="connsiteY8" fmla="*/ 10649 h 96239"/>
                <a:gd name="connsiteX9" fmla="*/ 2054 w 123526"/>
                <a:gd name="connsiteY9" fmla="*/ 10336 h 96239"/>
                <a:gd name="connsiteX10" fmla="*/ 3023 w 123526"/>
                <a:gd name="connsiteY10" fmla="*/ 10428 h 96239"/>
                <a:gd name="connsiteX11" fmla="*/ 3870 w 123526"/>
                <a:gd name="connsiteY11" fmla="*/ 10900 h 96239"/>
                <a:gd name="connsiteX12" fmla="*/ 4452 w 123526"/>
                <a:gd name="connsiteY12" fmla="*/ 11680 h 96239"/>
                <a:gd name="connsiteX13" fmla="*/ 4661 w 123526"/>
                <a:gd name="connsiteY13" fmla="*/ 12630 h 96239"/>
                <a:gd name="connsiteX14" fmla="*/ 46557 w 123526"/>
                <a:gd name="connsiteY14" fmla="*/ 50294 h 96239"/>
                <a:gd name="connsiteX15" fmla="*/ 52691 w 123526"/>
                <a:gd name="connsiteY15" fmla="*/ 51766 h 96239"/>
                <a:gd name="connsiteX16" fmla="*/ 77228 w 123526"/>
                <a:gd name="connsiteY16" fmla="*/ 68942 h 96239"/>
                <a:gd name="connsiteX17" fmla="*/ 89496 w 123526"/>
                <a:gd name="connsiteY17" fmla="*/ 85259 h 96239"/>
                <a:gd name="connsiteX18" fmla="*/ 112622 w 123526"/>
                <a:gd name="connsiteY18" fmla="*/ 88939 h 96239"/>
                <a:gd name="connsiteX19" fmla="*/ 118756 w 123526"/>
                <a:gd name="connsiteY19" fmla="*/ 78701 h 96239"/>
                <a:gd name="connsiteX20" fmla="*/ 116548 w 123526"/>
                <a:gd name="connsiteY20" fmla="*/ 66979 h 96239"/>
                <a:gd name="connsiteX21" fmla="*/ 85877 w 123526"/>
                <a:gd name="connsiteY21" fmla="*/ 3490 h 96239"/>
                <a:gd name="connsiteX22" fmla="*/ 85583 w 123526"/>
                <a:gd name="connsiteY22" fmla="*/ 2570 h 96239"/>
                <a:gd name="connsiteX23" fmla="*/ 85687 w 123526"/>
                <a:gd name="connsiteY23" fmla="*/ 1613 h 96239"/>
                <a:gd name="connsiteX24" fmla="*/ 86165 w 123526"/>
                <a:gd name="connsiteY24" fmla="*/ 779 h 96239"/>
                <a:gd name="connsiteX25" fmla="*/ 86945 w 123526"/>
                <a:gd name="connsiteY25" fmla="*/ 209 h 96239"/>
                <a:gd name="connsiteX26" fmla="*/ 87889 w 123526"/>
                <a:gd name="connsiteY26" fmla="*/ 0 h 96239"/>
                <a:gd name="connsiteX27" fmla="*/ 88834 w 123526"/>
                <a:gd name="connsiteY27" fmla="*/ 196 h 96239"/>
                <a:gd name="connsiteX28" fmla="*/ 89619 w 123526"/>
                <a:gd name="connsiteY28" fmla="*/ 761 h 96239"/>
                <a:gd name="connsiteX29" fmla="*/ 90110 w 123526"/>
                <a:gd name="connsiteY29" fmla="*/ 1589 h 96239"/>
                <a:gd name="connsiteX30" fmla="*/ 120781 w 123526"/>
                <a:gd name="connsiteY30" fmla="*/ 64893 h 96239"/>
                <a:gd name="connsiteX31" fmla="*/ 123081 w 123526"/>
                <a:gd name="connsiteY31" fmla="*/ 79701 h 96239"/>
                <a:gd name="connsiteX32" fmla="*/ 115076 w 123526"/>
                <a:gd name="connsiteY32" fmla="*/ 92375 h 96239"/>
                <a:gd name="connsiteX33" fmla="*/ 103666 w 123526"/>
                <a:gd name="connsiteY33" fmla="*/ 96239 h 9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3526" h="96239">
                  <a:moveTo>
                    <a:pt x="103666" y="96239"/>
                  </a:moveTo>
                  <a:cubicBezTo>
                    <a:pt x="97060" y="96006"/>
                    <a:pt x="90821" y="93160"/>
                    <a:pt x="86307" y="88326"/>
                  </a:cubicBezTo>
                  <a:cubicBezTo>
                    <a:pt x="81062" y="83259"/>
                    <a:pt x="76670" y="77376"/>
                    <a:pt x="73302" y="70905"/>
                  </a:cubicBezTo>
                  <a:cubicBezTo>
                    <a:pt x="69192" y="63605"/>
                    <a:pt x="67168" y="59618"/>
                    <a:pt x="51649" y="55999"/>
                  </a:cubicBezTo>
                  <a:lnTo>
                    <a:pt x="45514" y="54527"/>
                  </a:lnTo>
                  <a:cubicBezTo>
                    <a:pt x="22511" y="49374"/>
                    <a:pt x="5949" y="45571"/>
                    <a:pt x="60" y="13182"/>
                  </a:cubicBezTo>
                  <a:cubicBezTo>
                    <a:pt x="-13" y="12863"/>
                    <a:pt x="-20" y="12532"/>
                    <a:pt x="42" y="12207"/>
                  </a:cubicBezTo>
                  <a:cubicBezTo>
                    <a:pt x="103" y="11888"/>
                    <a:pt x="232" y="11581"/>
                    <a:pt x="422" y="11318"/>
                  </a:cubicBezTo>
                  <a:cubicBezTo>
                    <a:pt x="612" y="11048"/>
                    <a:pt x="852" y="10821"/>
                    <a:pt x="1134" y="10649"/>
                  </a:cubicBezTo>
                  <a:cubicBezTo>
                    <a:pt x="1416" y="10483"/>
                    <a:pt x="1729" y="10379"/>
                    <a:pt x="2054" y="10336"/>
                  </a:cubicBezTo>
                  <a:cubicBezTo>
                    <a:pt x="2379" y="10299"/>
                    <a:pt x="2710" y="10330"/>
                    <a:pt x="3023" y="10428"/>
                  </a:cubicBezTo>
                  <a:cubicBezTo>
                    <a:pt x="3336" y="10520"/>
                    <a:pt x="3624" y="10686"/>
                    <a:pt x="3870" y="10900"/>
                  </a:cubicBezTo>
                  <a:cubicBezTo>
                    <a:pt x="4115" y="11115"/>
                    <a:pt x="4317" y="11385"/>
                    <a:pt x="4452" y="11680"/>
                  </a:cubicBezTo>
                  <a:cubicBezTo>
                    <a:pt x="4587" y="11980"/>
                    <a:pt x="4661" y="12305"/>
                    <a:pt x="4661" y="12630"/>
                  </a:cubicBezTo>
                  <a:cubicBezTo>
                    <a:pt x="9936" y="42013"/>
                    <a:pt x="23738" y="45141"/>
                    <a:pt x="46557" y="50294"/>
                  </a:cubicBezTo>
                  <a:lnTo>
                    <a:pt x="52691" y="51766"/>
                  </a:lnTo>
                  <a:cubicBezTo>
                    <a:pt x="69990" y="55876"/>
                    <a:pt x="73057" y="61336"/>
                    <a:pt x="77228" y="68942"/>
                  </a:cubicBezTo>
                  <a:cubicBezTo>
                    <a:pt x="80436" y="74990"/>
                    <a:pt x="84577" y="80499"/>
                    <a:pt x="89496" y="85259"/>
                  </a:cubicBezTo>
                  <a:cubicBezTo>
                    <a:pt x="98452" y="93969"/>
                    <a:pt x="107531" y="92681"/>
                    <a:pt x="112622" y="88939"/>
                  </a:cubicBezTo>
                  <a:cubicBezTo>
                    <a:pt x="115849" y="86394"/>
                    <a:pt x="118033" y="82750"/>
                    <a:pt x="118756" y="78701"/>
                  </a:cubicBezTo>
                  <a:cubicBezTo>
                    <a:pt x="119480" y="74659"/>
                    <a:pt x="118695" y="70488"/>
                    <a:pt x="116548" y="66979"/>
                  </a:cubicBezTo>
                  <a:cubicBezTo>
                    <a:pt x="107408" y="49313"/>
                    <a:pt x="93913" y="21893"/>
                    <a:pt x="85877" y="3490"/>
                  </a:cubicBezTo>
                  <a:cubicBezTo>
                    <a:pt x="85718" y="3208"/>
                    <a:pt x="85620" y="2895"/>
                    <a:pt x="85583" y="2570"/>
                  </a:cubicBezTo>
                  <a:cubicBezTo>
                    <a:pt x="85552" y="2251"/>
                    <a:pt x="85583" y="1920"/>
                    <a:pt x="85687" y="1613"/>
                  </a:cubicBezTo>
                  <a:cubicBezTo>
                    <a:pt x="85785" y="1300"/>
                    <a:pt x="85951" y="1018"/>
                    <a:pt x="86165" y="779"/>
                  </a:cubicBezTo>
                  <a:cubicBezTo>
                    <a:pt x="86386" y="534"/>
                    <a:pt x="86650" y="344"/>
                    <a:pt x="86945" y="209"/>
                  </a:cubicBezTo>
                  <a:cubicBezTo>
                    <a:pt x="87245" y="74"/>
                    <a:pt x="87564" y="6"/>
                    <a:pt x="87889" y="0"/>
                  </a:cubicBezTo>
                  <a:cubicBezTo>
                    <a:pt x="88214" y="0"/>
                    <a:pt x="88539" y="68"/>
                    <a:pt x="88834" y="196"/>
                  </a:cubicBezTo>
                  <a:cubicBezTo>
                    <a:pt x="89134" y="325"/>
                    <a:pt x="89398" y="522"/>
                    <a:pt x="89619" y="761"/>
                  </a:cubicBezTo>
                  <a:cubicBezTo>
                    <a:pt x="89840" y="1000"/>
                    <a:pt x="90006" y="1282"/>
                    <a:pt x="90110" y="1589"/>
                  </a:cubicBezTo>
                  <a:cubicBezTo>
                    <a:pt x="98146" y="19991"/>
                    <a:pt x="111579" y="47227"/>
                    <a:pt x="120781" y="64893"/>
                  </a:cubicBezTo>
                  <a:cubicBezTo>
                    <a:pt x="123314" y="69390"/>
                    <a:pt x="124130" y="74653"/>
                    <a:pt x="123081" y="79701"/>
                  </a:cubicBezTo>
                  <a:cubicBezTo>
                    <a:pt x="122032" y="84756"/>
                    <a:pt x="119192" y="89258"/>
                    <a:pt x="115076" y="92375"/>
                  </a:cubicBezTo>
                  <a:cubicBezTo>
                    <a:pt x="111782" y="94840"/>
                    <a:pt x="107782" y="96196"/>
                    <a:pt x="103666" y="96239"/>
                  </a:cubicBezTo>
                  <a:close/>
                </a:path>
              </a:pathLst>
            </a:custGeom>
            <a:solidFill>
              <a:srgbClr val="0E0E0E"/>
            </a:solidFill>
            <a:ln w="6134" cap="flat">
              <a:noFill/>
              <a:prstDash val="solid"/>
              <a:miter/>
            </a:ln>
          </p:spPr>
          <p:txBody>
            <a:bodyPr rtlCol="0" anchor="ctr"/>
            <a:lstStyle/>
            <a:p>
              <a:endParaRPr lang="en-AU"/>
            </a:p>
          </p:txBody>
        </p:sp>
        <p:sp>
          <p:nvSpPr>
            <p:cNvPr id="762" name="Freeform: Shape 761">
              <a:extLst>
                <a:ext uri="{FF2B5EF4-FFF2-40B4-BE49-F238E27FC236}">
                  <a16:creationId xmlns:a16="http://schemas.microsoft.com/office/drawing/2014/main" id="{B69841B5-1C06-4126-BBFB-EF75C6598A2D}"/>
                </a:ext>
              </a:extLst>
            </p:cNvPr>
            <p:cNvSpPr/>
            <p:nvPr/>
          </p:nvSpPr>
          <p:spPr>
            <a:xfrm>
              <a:off x="4031431" y="2002543"/>
              <a:ext cx="157854" cy="191643"/>
            </a:xfrm>
            <a:custGeom>
              <a:avLst/>
              <a:gdLst>
                <a:gd name="connsiteX0" fmla="*/ 110192 w 157854"/>
                <a:gd name="connsiteY0" fmla="*/ 2961 h 191643"/>
                <a:gd name="connsiteX1" fmla="*/ 5175 w 157854"/>
                <a:gd name="connsiteY1" fmla="*/ 72277 h 191643"/>
                <a:gd name="connsiteX2" fmla="*/ 53083 w 157854"/>
                <a:gd name="connsiteY2" fmla="*/ 188827 h 191643"/>
                <a:gd name="connsiteX3" fmla="*/ 86391 w 157854"/>
                <a:gd name="connsiteY3" fmla="*/ 190464 h 191643"/>
                <a:gd name="connsiteX4" fmla="*/ 117001 w 157854"/>
                <a:gd name="connsiteY4" fmla="*/ 177233 h 191643"/>
                <a:gd name="connsiteX5" fmla="*/ 157854 w 157854"/>
                <a:gd name="connsiteY5" fmla="*/ 51360 h 191643"/>
                <a:gd name="connsiteX6" fmla="*/ 139857 w 157854"/>
                <a:gd name="connsiteY6" fmla="*/ 21413 h 191643"/>
                <a:gd name="connsiteX7" fmla="*/ 110192 w 157854"/>
                <a:gd name="connsiteY7" fmla="*/ 2961 h 191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7854" h="191643">
                  <a:moveTo>
                    <a:pt x="110192" y="2961"/>
                  </a:moveTo>
                  <a:cubicBezTo>
                    <a:pt x="67927" y="-10043"/>
                    <a:pt x="20940" y="20996"/>
                    <a:pt x="5175" y="72277"/>
                  </a:cubicBezTo>
                  <a:cubicBezTo>
                    <a:pt x="-10590" y="123559"/>
                    <a:pt x="10880" y="175638"/>
                    <a:pt x="53083" y="188827"/>
                  </a:cubicBezTo>
                  <a:cubicBezTo>
                    <a:pt x="63916" y="191912"/>
                    <a:pt x="75313" y="192470"/>
                    <a:pt x="86391" y="190464"/>
                  </a:cubicBezTo>
                  <a:cubicBezTo>
                    <a:pt x="97469" y="188452"/>
                    <a:pt x="107947" y="183926"/>
                    <a:pt x="117001" y="177233"/>
                  </a:cubicBezTo>
                  <a:lnTo>
                    <a:pt x="157854" y="51360"/>
                  </a:lnTo>
                  <a:cubicBezTo>
                    <a:pt x="154315" y="40092"/>
                    <a:pt x="148144" y="29829"/>
                    <a:pt x="139857" y="21413"/>
                  </a:cubicBezTo>
                  <a:cubicBezTo>
                    <a:pt x="131569" y="13003"/>
                    <a:pt x="121405" y="6673"/>
                    <a:pt x="110192" y="2961"/>
                  </a:cubicBezTo>
                  <a:close/>
                </a:path>
              </a:pathLst>
            </a:custGeom>
            <a:solidFill>
              <a:srgbClr val="161616"/>
            </a:solidFill>
            <a:ln w="6134" cap="flat">
              <a:noFill/>
              <a:prstDash val="solid"/>
              <a:miter/>
            </a:ln>
          </p:spPr>
          <p:txBody>
            <a:bodyPr rtlCol="0" anchor="ctr"/>
            <a:lstStyle/>
            <a:p>
              <a:endParaRPr lang="en-AU"/>
            </a:p>
          </p:txBody>
        </p:sp>
        <p:sp>
          <p:nvSpPr>
            <p:cNvPr id="763" name="Freeform: Shape 762">
              <a:extLst>
                <a:ext uri="{FF2B5EF4-FFF2-40B4-BE49-F238E27FC236}">
                  <a16:creationId xmlns:a16="http://schemas.microsoft.com/office/drawing/2014/main" id="{131C1B63-63D6-48D4-931D-A11932770135}"/>
                </a:ext>
              </a:extLst>
            </p:cNvPr>
            <p:cNvSpPr/>
            <p:nvPr/>
          </p:nvSpPr>
          <p:spPr>
            <a:xfrm>
              <a:off x="4029074" y="2000265"/>
              <a:ext cx="162411" cy="196196"/>
            </a:xfrm>
            <a:custGeom>
              <a:avLst/>
              <a:gdLst>
                <a:gd name="connsiteX0" fmla="*/ 75314 w 162411"/>
                <a:gd name="connsiteY0" fmla="*/ 196196 h 196196"/>
                <a:gd name="connsiteX1" fmla="*/ 54765 w 162411"/>
                <a:gd name="connsiteY1" fmla="*/ 193129 h 196196"/>
                <a:gd name="connsiteX2" fmla="*/ 26045 w 162411"/>
                <a:gd name="connsiteY2" fmla="*/ 175923 h 196196"/>
                <a:gd name="connsiteX3" fmla="*/ 7593 w 162411"/>
                <a:gd name="connsiteY3" fmla="*/ 147982 h 196196"/>
                <a:gd name="connsiteX4" fmla="*/ 5323 w 162411"/>
                <a:gd name="connsiteY4" fmla="*/ 73881 h 196196"/>
                <a:gd name="connsiteX5" fmla="*/ 113223 w 162411"/>
                <a:gd name="connsiteY5" fmla="*/ 3031 h 196196"/>
                <a:gd name="connsiteX6" fmla="*/ 143729 w 162411"/>
                <a:gd name="connsiteY6" fmla="*/ 22090 h 196196"/>
                <a:gd name="connsiteX7" fmla="*/ 162297 w 162411"/>
                <a:gd name="connsiteY7" fmla="*/ 52902 h 196196"/>
                <a:gd name="connsiteX8" fmla="*/ 162297 w 162411"/>
                <a:gd name="connsiteY8" fmla="*/ 54374 h 196196"/>
                <a:gd name="connsiteX9" fmla="*/ 121689 w 162411"/>
                <a:gd name="connsiteY9" fmla="*/ 180064 h 196196"/>
                <a:gd name="connsiteX10" fmla="*/ 120768 w 162411"/>
                <a:gd name="connsiteY10" fmla="*/ 181229 h 196196"/>
                <a:gd name="connsiteX11" fmla="*/ 75314 w 162411"/>
                <a:gd name="connsiteY11" fmla="*/ 196196 h 196196"/>
                <a:gd name="connsiteX12" fmla="*/ 92735 w 162411"/>
                <a:gd name="connsiteY12" fmla="*/ 4626 h 196196"/>
                <a:gd name="connsiteX13" fmla="*/ 9617 w 162411"/>
                <a:gd name="connsiteY13" fmla="*/ 75231 h 196196"/>
                <a:gd name="connsiteX14" fmla="*/ 11764 w 162411"/>
                <a:gd name="connsiteY14" fmla="*/ 146203 h 196196"/>
                <a:gd name="connsiteX15" fmla="*/ 29038 w 162411"/>
                <a:gd name="connsiteY15" fmla="*/ 172844 h 196196"/>
                <a:gd name="connsiteX16" fmla="*/ 56501 w 162411"/>
                <a:gd name="connsiteY16" fmla="*/ 188780 h 196196"/>
                <a:gd name="connsiteX17" fmla="*/ 88202 w 162411"/>
                <a:gd name="connsiteY17" fmla="*/ 190559 h 196196"/>
                <a:gd name="connsiteX18" fmla="*/ 117272 w 162411"/>
                <a:gd name="connsiteY18" fmla="*/ 177794 h 196196"/>
                <a:gd name="connsiteX19" fmla="*/ 157451 w 162411"/>
                <a:gd name="connsiteY19" fmla="*/ 53577 h 196196"/>
                <a:gd name="connsiteX20" fmla="*/ 140085 w 162411"/>
                <a:gd name="connsiteY20" fmla="*/ 25035 h 196196"/>
                <a:gd name="connsiteX21" fmla="*/ 111751 w 162411"/>
                <a:gd name="connsiteY21" fmla="*/ 7325 h 196196"/>
                <a:gd name="connsiteX22" fmla="*/ 92735 w 162411"/>
                <a:gd name="connsiteY22" fmla="*/ 4626 h 19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411" h="196196">
                  <a:moveTo>
                    <a:pt x="75314" y="196196"/>
                  </a:moveTo>
                  <a:cubicBezTo>
                    <a:pt x="68352" y="196184"/>
                    <a:pt x="61427" y="195147"/>
                    <a:pt x="54765" y="193129"/>
                  </a:cubicBezTo>
                  <a:cubicBezTo>
                    <a:pt x="44024" y="189620"/>
                    <a:pt x="34209" y="183738"/>
                    <a:pt x="26045" y="175923"/>
                  </a:cubicBezTo>
                  <a:cubicBezTo>
                    <a:pt x="17880" y="168108"/>
                    <a:pt x="11574" y="158563"/>
                    <a:pt x="7593" y="147982"/>
                  </a:cubicBezTo>
                  <a:cubicBezTo>
                    <a:pt x="-1682" y="124279"/>
                    <a:pt x="-2485" y="98105"/>
                    <a:pt x="5323" y="73881"/>
                  </a:cubicBezTo>
                  <a:cubicBezTo>
                    <a:pt x="21456" y="21495"/>
                    <a:pt x="69855" y="-10280"/>
                    <a:pt x="113223" y="3031"/>
                  </a:cubicBezTo>
                  <a:cubicBezTo>
                    <a:pt x="124750" y="6896"/>
                    <a:pt x="135202" y="13423"/>
                    <a:pt x="143729" y="22090"/>
                  </a:cubicBezTo>
                  <a:cubicBezTo>
                    <a:pt x="152261" y="30758"/>
                    <a:pt x="158622" y="41315"/>
                    <a:pt x="162297" y="52902"/>
                  </a:cubicBezTo>
                  <a:cubicBezTo>
                    <a:pt x="162450" y="53381"/>
                    <a:pt x="162450" y="53896"/>
                    <a:pt x="162297" y="54374"/>
                  </a:cubicBezTo>
                  <a:lnTo>
                    <a:pt x="121689" y="180064"/>
                  </a:lnTo>
                  <a:cubicBezTo>
                    <a:pt x="121523" y="180548"/>
                    <a:pt x="121198" y="180959"/>
                    <a:pt x="120768" y="181229"/>
                  </a:cubicBezTo>
                  <a:cubicBezTo>
                    <a:pt x="107506" y="190755"/>
                    <a:pt x="91643" y="195982"/>
                    <a:pt x="75314" y="196196"/>
                  </a:cubicBezTo>
                  <a:close/>
                  <a:moveTo>
                    <a:pt x="92735" y="4626"/>
                  </a:moveTo>
                  <a:cubicBezTo>
                    <a:pt x="57525" y="4626"/>
                    <a:pt x="22622" y="32905"/>
                    <a:pt x="9617" y="75231"/>
                  </a:cubicBezTo>
                  <a:cubicBezTo>
                    <a:pt x="2078" y="98424"/>
                    <a:pt x="2839" y="123513"/>
                    <a:pt x="11764" y="146203"/>
                  </a:cubicBezTo>
                  <a:cubicBezTo>
                    <a:pt x="15347" y="156318"/>
                    <a:pt x="21266" y="165446"/>
                    <a:pt x="29038" y="172844"/>
                  </a:cubicBezTo>
                  <a:cubicBezTo>
                    <a:pt x="36810" y="180241"/>
                    <a:pt x="46220" y="185701"/>
                    <a:pt x="56501" y="188780"/>
                  </a:cubicBezTo>
                  <a:cubicBezTo>
                    <a:pt x="66782" y="191860"/>
                    <a:pt x="77639" y="192467"/>
                    <a:pt x="88202" y="190559"/>
                  </a:cubicBezTo>
                  <a:cubicBezTo>
                    <a:pt x="98759" y="188651"/>
                    <a:pt x="108721" y="184278"/>
                    <a:pt x="117272" y="177794"/>
                  </a:cubicBezTo>
                  <a:lnTo>
                    <a:pt x="157451" y="53577"/>
                  </a:lnTo>
                  <a:cubicBezTo>
                    <a:pt x="153967" y="42836"/>
                    <a:pt x="148023" y="33064"/>
                    <a:pt x="140085" y="25035"/>
                  </a:cubicBezTo>
                  <a:cubicBezTo>
                    <a:pt x="132153" y="16999"/>
                    <a:pt x="122449" y="10938"/>
                    <a:pt x="111751" y="7325"/>
                  </a:cubicBezTo>
                  <a:cubicBezTo>
                    <a:pt x="105580" y="5491"/>
                    <a:pt x="99170" y="4583"/>
                    <a:pt x="92735" y="4626"/>
                  </a:cubicBezTo>
                  <a:close/>
                </a:path>
              </a:pathLst>
            </a:custGeom>
            <a:solidFill>
              <a:srgbClr val="0E0E0E"/>
            </a:solidFill>
            <a:ln w="6134" cap="flat">
              <a:noFill/>
              <a:prstDash val="solid"/>
              <a:miter/>
            </a:ln>
          </p:spPr>
          <p:txBody>
            <a:bodyPr rtlCol="0" anchor="ctr"/>
            <a:lstStyle/>
            <a:p>
              <a:endParaRPr lang="en-AU"/>
            </a:p>
          </p:txBody>
        </p:sp>
      </p:grpSp>
    </p:spTree>
    <p:extLst>
      <p:ext uri="{BB962C8B-B14F-4D97-AF65-F5344CB8AC3E}">
        <p14:creationId xmlns:p14="http://schemas.microsoft.com/office/powerpoint/2010/main" val="1822296776"/>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7_Divider slide">
    <p:bg>
      <p:bgPr>
        <a:solidFill>
          <a:schemeClr val="tx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accent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accent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accent1"/>
                </a:solidFill>
                <a:latin typeface="Arial" panose="020B0604020202020204" pitchFamily="34" charset="0"/>
                <a:cs typeface="Arial" panose="020B0604020202020204" pitchFamily="34" charset="0"/>
              </a:rPr>
              <a:t>Transformational </a:t>
            </a:r>
            <a:br>
              <a:rPr lang="en-US" sz="700">
                <a:solidFill>
                  <a:schemeClr val="accent1"/>
                </a:solidFill>
                <a:latin typeface="Arial" panose="020B0604020202020204" pitchFamily="34" charset="0"/>
                <a:cs typeface="Arial" panose="020B0604020202020204" pitchFamily="34" charset="0"/>
              </a:rPr>
            </a:br>
            <a:r>
              <a:rPr lang="en-US" sz="700">
                <a:solidFill>
                  <a:schemeClr val="accent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grpSp>
        <p:nvGrpSpPr>
          <p:cNvPr id="5" name="Graphic 2">
            <a:extLst>
              <a:ext uri="{FF2B5EF4-FFF2-40B4-BE49-F238E27FC236}">
                <a16:creationId xmlns:a16="http://schemas.microsoft.com/office/drawing/2014/main" id="{2670237C-3470-421F-9042-38E490A82EEF}"/>
              </a:ext>
            </a:extLst>
          </p:cNvPr>
          <p:cNvGrpSpPr/>
          <p:nvPr/>
        </p:nvGrpSpPr>
        <p:grpSpPr>
          <a:xfrm>
            <a:off x="7719001" y="1583979"/>
            <a:ext cx="3997591" cy="4491636"/>
            <a:chOff x="7236401" y="1653829"/>
            <a:chExt cx="3997591" cy="4491636"/>
          </a:xfrm>
        </p:grpSpPr>
        <p:sp>
          <p:nvSpPr>
            <p:cNvPr id="765" name="Freeform: Shape 764">
              <a:extLst>
                <a:ext uri="{FF2B5EF4-FFF2-40B4-BE49-F238E27FC236}">
                  <a16:creationId xmlns:a16="http://schemas.microsoft.com/office/drawing/2014/main" id="{65263F2A-7666-4E54-9301-DDA91A8CF618}"/>
                </a:ext>
              </a:extLst>
            </p:cNvPr>
            <p:cNvSpPr/>
            <p:nvPr/>
          </p:nvSpPr>
          <p:spPr>
            <a:xfrm>
              <a:off x="10049615" y="3128140"/>
              <a:ext cx="908405" cy="1067200"/>
            </a:xfrm>
            <a:custGeom>
              <a:avLst/>
              <a:gdLst>
                <a:gd name="connsiteX0" fmla="*/ 856584 w 908405"/>
                <a:gd name="connsiteY0" fmla="*/ 738875 h 1067200"/>
                <a:gd name="connsiteX1" fmla="*/ 746173 w 908405"/>
                <a:gd name="connsiteY1" fmla="*/ 352331 h 1067200"/>
                <a:gd name="connsiteX2" fmla="*/ 646655 w 908405"/>
                <a:gd name="connsiteY2" fmla="*/ 0 h 1067200"/>
                <a:gd name="connsiteX3" fmla="*/ 426150 w 908405"/>
                <a:gd name="connsiteY3" fmla="*/ 19301 h 1067200"/>
                <a:gd name="connsiteX4" fmla="*/ 247579 w 908405"/>
                <a:gd name="connsiteY4" fmla="*/ 62344 h 1067200"/>
                <a:gd name="connsiteX5" fmla="*/ 138119 w 908405"/>
                <a:gd name="connsiteY5" fmla="*/ 89418 h 1067200"/>
                <a:gd name="connsiteX6" fmla="*/ 132197 w 908405"/>
                <a:gd name="connsiteY6" fmla="*/ 165934 h 1067200"/>
                <a:gd name="connsiteX7" fmla="*/ 0 w 908405"/>
                <a:gd name="connsiteY7" fmla="*/ 685838 h 1067200"/>
                <a:gd name="connsiteX8" fmla="*/ 287978 w 908405"/>
                <a:gd name="connsiteY8" fmla="*/ 816978 h 1067200"/>
                <a:gd name="connsiteX9" fmla="*/ 401826 w 908405"/>
                <a:gd name="connsiteY9" fmla="*/ 480615 h 1067200"/>
                <a:gd name="connsiteX10" fmla="*/ 479717 w 908405"/>
                <a:gd name="connsiteY10" fmla="*/ 477072 h 1067200"/>
                <a:gd name="connsiteX11" fmla="*/ 530745 w 908405"/>
                <a:gd name="connsiteY11" fmla="*/ 586690 h 1067200"/>
                <a:gd name="connsiteX12" fmla="*/ 646761 w 908405"/>
                <a:gd name="connsiteY12" fmla="*/ 871919 h 1067200"/>
                <a:gd name="connsiteX13" fmla="*/ 740726 w 908405"/>
                <a:gd name="connsiteY13" fmla="*/ 1067200 h 1067200"/>
                <a:gd name="connsiteX14" fmla="*/ 908405 w 908405"/>
                <a:gd name="connsiteY14" fmla="*/ 1067200 h 1067200"/>
                <a:gd name="connsiteX15" fmla="*/ 856584 w 908405"/>
                <a:gd name="connsiteY15" fmla="*/ 738875 h 10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8405" h="1067200">
                  <a:moveTo>
                    <a:pt x="856584" y="738875"/>
                  </a:moveTo>
                  <a:cubicBezTo>
                    <a:pt x="835908" y="589810"/>
                    <a:pt x="783876" y="493571"/>
                    <a:pt x="746173" y="352331"/>
                  </a:cubicBezTo>
                  <a:cubicBezTo>
                    <a:pt x="713970" y="231926"/>
                    <a:pt x="655274" y="99888"/>
                    <a:pt x="646655" y="0"/>
                  </a:cubicBezTo>
                  <a:cubicBezTo>
                    <a:pt x="572625" y="2697"/>
                    <a:pt x="499229" y="9465"/>
                    <a:pt x="426150" y="19301"/>
                  </a:cubicBezTo>
                  <a:cubicBezTo>
                    <a:pt x="364811" y="27497"/>
                    <a:pt x="306803" y="45000"/>
                    <a:pt x="247579" y="62344"/>
                  </a:cubicBezTo>
                  <a:cubicBezTo>
                    <a:pt x="211674" y="73575"/>
                    <a:pt x="175119" y="82618"/>
                    <a:pt x="138119" y="89418"/>
                  </a:cubicBezTo>
                  <a:cubicBezTo>
                    <a:pt x="136269" y="117655"/>
                    <a:pt x="133361" y="140393"/>
                    <a:pt x="132197" y="165934"/>
                  </a:cubicBezTo>
                  <a:cubicBezTo>
                    <a:pt x="128548" y="245781"/>
                    <a:pt x="0" y="685838"/>
                    <a:pt x="0" y="685838"/>
                  </a:cubicBezTo>
                  <a:lnTo>
                    <a:pt x="287978" y="816978"/>
                  </a:lnTo>
                  <a:cubicBezTo>
                    <a:pt x="287978" y="816978"/>
                    <a:pt x="380410" y="548882"/>
                    <a:pt x="401826" y="480615"/>
                  </a:cubicBezTo>
                  <a:cubicBezTo>
                    <a:pt x="418166" y="428583"/>
                    <a:pt x="464593" y="448254"/>
                    <a:pt x="479717" y="477072"/>
                  </a:cubicBezTo>
                  <a:cubicBezTo>
                    <a:pt x="501291" y="518106"/>
                    <a:pt x="509170" y="542589"/>
                    <a:pt x="530745" y="586690"/>
                  </a:cubicBezTo>
                  <a:cubicBezTo>
                    <a:pt x="576353" y="678795"/>
                    <a:pt x="615129" y="774130"/>
                    <a:pt x="646761" y="871919"/>
                  </a:cubicBezTo>
                  <a:cubicBezTo>
                    <a:pt x="673200" y="950867"/>
                    <a:pt x="709263" y="1008769"/>
                    <a:pt x="740726" y="1067200"/>
                  </a:cubicBezTo>
                  <a:lnTo>
                    <a:pt x="908405" y="1067200"/>
                  </a:lnTo>
                  <a:cubicBezTo>
                    <a:pt x="894498" y="954991"/>
                    <a:pt x="868429" y="824222"/>
                    <a:pt x="856584" y="738875"/>
                  </a:cubicBezTo>
                  <a:close/>
                </a:path>
              </a:pathLst>
            </a:custGeom>
            <a:solidFill>
              <a:srgbClr val="6DADDA"/>
            </a:solidFill>
            <a:ln w="5282" cap="flat">
              <a:noFill/>
              <a:prstDash val="solid"/>
              <a:miter/>
            </a:ln>
          </p:spPr>
          <p:txBody>
            <a:bodyPr rtlCol="0" anchor="ctr"/>
            <a:lstStyle/>
            <a:p>
              <a:endParaRPr lang="en-AU"/>
            </a:p>
          </p:txBody>
        </p:sp>
        <p:sp>
          <p:nvSpPr>
            <p:cNvPr id="766" name="Freeform: Shape 765">
              <a:extLst>
                <a:ext uri="{FF2B5EF4-FFF2-40B4-BE49-F238E27FC236}">
                  <a16:creationId xmlns:a16="http://schemas.microsoft.com/office/drawing/2014/main" id="{E5BAB550-4125-44C8-96DF-3349B85B5CF7}"/>
                </a:ext>
              </a:extLst>
            </p:cNvPr>
            <p:cNvSpPr/>
            <p:nvPr/>
          </p:nvSpPr>
          <p:spPr>
            <a:xfrm>
              <a:off x="10047904" y="3126067"/>
              <a:ext cx="912402" cy="1071229"/>
            </a:xfrm>
            <a:custGeom>
              <a:avLst/>
              <a:gdLst>
                <a:gd name="connsiteX0" fmla="*/ 910381 w 912402"/>
                <a:gd name="connsiteY0" fmla="*/ 1071230 h 1071229"/>
                <a:gd name="connsiteX1" fmla="*/ 742702 w 912402"/>
                <a:gd name="connsiteY1" fmla="*/ 1071230 h 1071229"/>
                <a:gd name="connsiteX2" fmla="*/ 741687 w 912402"/>
                <a:gd name="connsiteY2" fmla="*/ 1070939 h 1071229"/>
                <a:gd name="connsiteX3" fmla="*/ 740957 w 912402"/>
                <a:gd name="connsiteY3" fmla="*/ 1070172 h 1071229"/>
                <a:gd name="connsiteX4" fmla="*/ 722767 w 912402"/>
                <a:gd name="connsiteY4" fmla="*/ 1037070 h 1071229"/>
                <a:gd name="connsiteX5" fmla="*/ 646885 w 912402"/>
                <a:gd name="connsiteY5" fmla="*/ 874573 h 1071229"/>
                <a:gd name="connsiteX6" fmla="*/ 530922 w 912402"/>
                <a:gd name="connsiteY6" fmla="*/ 589662 h 1071229"/>
                <a:gd name="connsiteX7" fmla="*/ 507867 w 912402"/>
                <a:gd name="connsiteY7" fmla="*/ 539322 h 1071229"/>
                <a:gd name="connsiteX8" fmla="*/ 479947 w 912402"/>
                <a:gd name="connsiteY8" fmla="*/ 480098 h 1071229"/>
                <a:gd name="connsiteX9" fmla="*/ 436005 w 912402"/>
                <a:gd name="connsiteY9" fmla="*/ 452389 h 1071229"/>
                <a:gd name="connsiteX10" fmla="*/ 405705 w 912402"/>
                <a:gd name="connsiteY10" fmla="*/ 483323 h 1071229"/>
                <a:gd name="connsiteX11" fmla="*/ 291804 w 912402"/>
                <a:gd name="connsiteY11" fmla="*/ 819685 h 1071229"/>
                <a:gd name="connsiteX12" fmla="*/ 291402 w 912402"/>
                <a:gd name="connsiteY12" fmla="*/ 820383 h 1071229"/>
                <a:gd name="connsiteX13" fmla="*/ 290747 w 912402"/>
                <a:gd name="connsiteY13" fmla="*/ 820848 h 1071229"/>
                <a:gd name="connsiteX14" fmla="*/ 289927 w 912402"/>
                <a:gd name="connsiteY14" fmla="*/ 821049 h 1071229"/>
                <a:gd name="connsiteX15" fmla="*/ 289108 w 912402"/>
                <a:gd name="connsiteY15" fmla="*/ 820848 h 1071229"/>
                <a:gd name="connsiteX16" fmla="*/ 1182 w 912402"/>
                <a:gd name="connsiteY16" fmla="*/ 689709 h 1071229"/>
                <a:gd name="connsiteX17" fmla="*/ 188 w 912402"/>
                <a:gd name="connsiteY17" fmla="*/ 688757 h 1071229"/>
                <a:gd name="connsiteX18" fmla="*/ 72 w 912402"/>
                <a:gd name="connsiteY18" fmla="*/ 687382 h 1071229"/>
                <a:gd name="connsiteX19" fmla="*/ 131952 w 912402"/>
                <a:gd name="connsiteY19" fmla="*/ 167901 h 1071229"/>
                <a:gd name="connsiteX20" fmla="*/ 135072 w 912402"/>
                <a:gd name="connsiteY20" fmla="*/ 125598 h 1071229"/>
                <a:gd name="connsiteX21" fmla="*/ 137874 w 912402"/>
                <a:gd name="connsiteY21" fmla="*/ 91227 h 1071229"/>
                <a:gd name="connsiteX22" fmla="*/ 138382 w 912402"/>
                <a:gd name="connsiteY22" fmla="*/ 90042 h 1071229"/>
                <a:gd name="connsiteX23" fmla="*/ 139513 w 912402"/>
                <a:gd name="connsiteY23" fmla="*/ 89429 h 1071229"/>
                <a:gd name="connsiteX24" fmla="*/ 248761 w 912402"/>
                <a:gd name="connsiteY24" fmla="*/ 62408 h 1071229"/>
                <a:gd name="connsiteX25" fmla="*/ 257063 w 912402"/>
                <a:gd name="connsiteY25" fmla="*/ 59975 h 1071229"/>
                <a:gd name="connsiteX26" fmla="*/ 427597 w 912402"/>
                <a:gd name="connsiteY26" fmla="*/ 19312 h 1071229"/>
                <a:gd name="connsiteX27" fmla="*/ 648260 w 912402"/>
                <a:gd name="connsiteY27" fmla="*/ 11 h 1071229"/>
                <a:gd name="connsiteX28" fmla="*/ 649022 w 912402"/>
                <a:gd name="connsiteY28" fmla="*/ 85 h 1071229"/>
                <a:gd name="connsiteX29" fmla="*/ 649688 w 912402"/>
                <a:gd name="connsiteY29" fmla="*/ 455 h 1071229"/>
                <a:gd name="connsiteX30" fmla="*/ 650148 w 912402"/>
                <a:gd name="connsiteY30" fmla="*/ 1063 h 1071229"/>
                <a:gd name="connsiteX31" fmla="*/ 650323 w 912402"/>
                <a:gd name="connsiteY31" fmla="*/ 1809 h 1071229"/>
                <a:gd name="connsiteX32" fmla="*/ 707538 w 912402"/>
                <a:gd name="connsiteY32" fmla="*/ 218982 h 1071229"/>
                <a:gd name="connsiteX33" fmla="*/ 749841 w 912402"/>
                <a:gd name="connsiteY33" fmla="*/ 353770 h 1071229"/>
                <a:gd name="connsiteX34" fmla="*/ 795951 w 912402"/>
                <a:gd name="connsiteY34" fmla="*/ 499028 h 1071229"/>
                <a:gd name="connsiteX35" fmla="*/ 860304 w 912402"/>
                <a:gd name="connsiteY35" fmla="*/ 740578 h 1071229"/>
                <a:gd name="connsiteX36" fmla="*/ 881138 w 912402"/>
                <a:gd name="connsiteY36" fmla="*/ 869127 h 1071229"/>
                <a:gd name="connsiteX37" fmla="*/ 912390 w 912402"/>
                <a:gd name="connsiteY37" fmla="*/ 1068903 h 1071229"/>
                <a:gd name="connsiteX38" fmla="*/ 912305 w 912402"/>
                <a:gd name="connsiteY38" fmla="*/ 1069723 h 1071229"/>
                <a:gd name="connsiteX39" fmla="*/ 911898 w 912402"/>
                <a:gd name="connsiteY39" fmla="*/ 1070442 h 1071229"/>
                <a:gd name="connsiteX40" fmla="*/ 911237 w 912402"/>
                <a:gd name="connsiteY40" fmla="*/ 1070939 h 1071229"/>
                <a:gd name="connsiteX41" fmla="*/ 910434 w 912402"/>
                <a:gd name="connsiteY41" fmla="*/ 1071124 h 1071229"/>
                <a:gd name="connsiteX42" fmla="*/ 910381 w 912402"/>
                <a:gd name="connsiteY42" fmla="*/ 1071230 h 1071229"/>
                <a:gd name="connsiteX43" fmla="*/ 743918 w 912402"/>
                <a:gd name="connsiteY43" fmla="*/ 1067264 h 1071229"/>
                <a:gd name="connsiteX44" fmla="*/ 907843 w 912402"/>
                <a:gd name="connsiteY44" fmla="*/ 1067264 h 1071229"/>
                <a:gd name="connsiteX45" fmla="*/ 876908 w 912402"/>
                <a:gd name="connsiteY45" fmla="*/ 869920 h 1071229"/>
                <a:gd name="connsiteX46" fmla="*/ 856074 w 912402"/>
                <a:gd name="connsiteY46" fmla="*/ 741213 h 1071229"/>
                <a:gd name="connsiteX47" fmla="*/ 791879 w 912402"/>
                <a:gd name="connsiteY47" fmla="*/ 500456 h 1071229"/>
                <a:gd name="connsiteX48" fmla="*/ 745663 w 912402"/>
                <a:gd name="connsiteY48" fmla="*/ 354880 h 1071229"/>
                <a:gd name="connsiteX49" fmla="*/ 703360 w 912402"/>
                <a:gd name="connsiteY49" fmla="*/ 220357 h 1071229"/>
                <a:gd name="connsiteX50" fmla="*/ 646145 w 912402"/>
                <a:gd name="connsiteY50" fmla="*/ 4135 h 1071229"/>
                <a:gd name="connsiteX51" fmla="*/ 427703 w 912402"/>
                <a:gd name="connsiteY51" fmla="*/ 23330 h 1071229"/>
                <a:gd name="connsiteX52" fmla="*/ 257751 w 912402"/>
                <a:gd name="connsiteY52" fmla="*/ 63888 h 1071229"/>
                <a:gd name="connsiteX53" fmla="*/ 249449 w 912402"/>
                <a:gd name="connsiteY53" fmla="*/ 66321 h 1071229"/>
                <a:gd name="connsiteX54" fmla="*/ 141311 w 912402"/>
                <a:gd name="connsiteY54" fmla="*/ 93183 h 1071229"/>
                <a:gd name="connsiteX55" fmla="*/ 138614 w 912402"/>
                <a:gd name="connsiteY55" fmla="*/ 126074 h 1071229"/>
                <a:gd name="connsiteX56" fmla="*/ 135442 w 912402"/>
                <a:gd name="connsiteY56" fmla="*/ 168060 h 1071229"/>
                <a:gd name="connsiteX57" fmla="*/ 3932 w 912402"/>
                <a:gd name="connsiteY57" fmla="*/ 686854 h 1071229"/>
                <a:gd name="connsiteX58" fmla="*/ 288367 w 912402"/>
                <a:gd name="connsiteY58" fmla="*/ 816354 h 1071229"/>
                <a:gd name="connsiteX59" fmla="*/ 401475 w 912402"/>
                <a:gd name="connsiteY59" fmla="*/ 482107 h 1071229"/>
                <a:gd name="connsiteX60" fmla="*/ 435212 w 912402"/>
                <a:gd name="connsiteY60" fmla="*/ 448476 h 1071229"/>
                <a:gd name="connsiteX61" fmla="*/ 483067 w 912402"/>
                <a:gd name="connsiteY61" fmla="*/ 478247 h 1071229"/>
                <a:gd name="connsiteX62" fmla="*/ 511093 w 912402"/>
                <a:gd name="connsiteY62" fmla="*/ 537735 h 1071229"/>
                <a:gd name="connsiteX63" fmla="*/ 534042 w 912402"/>
                <a:gd name="connsiteY63" fmla="*/ 587917 h 1071229"/>
                <a:gd name="connsiteX64" fmla="*/ 650376 w 912402"/>
                <a:gd name="connsiteY64" fmla="*/ 873463 h 1071229"/>
                <a:gd name="connsiteX65" fmla="*/ 725992 w 912402"/>
                <a:gd name="connsiteY65" fmla="*/ 1035272 h 1071229"/>
                <a:gd name="connsiteX66" fmla="*/ 743918 w 912402"/>
                <a:gd name="connsiteY66" fmla="*/ 1067264 h 107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12402" h="1071229">
                  <a:moveTo>
                    <a:pt x="910381" y="1071230"/>
                  </a:moveTo>
                  <a:lnTo>
                    <a:pt x="742702" y="1071230"/>
                  </a:lnTo>
                  <a:cubicBezTo>
                    <a:pt x="742342" y="1071224"/>
                    <a:pt x="741993" y="1071124"/>
                    <a:pt x="741687" y="1070939"/>
                  </a:cubicBezTo>
                  <a:cubicBezTo>
                    <a:pt x="741380" y="1070754"/>
                    <a:pt x="741126" y="1070489"/>
                    <a:pt x="740957" y="1070172"/>
                  </a:cubicBezTo>
                  <a:cubicBezTo>
                    <a:pt x="735035" y="1059173"/>
                    <a:pt x="728953" y="1048174"/>
                    <a:pt x="722767" y="1037070"/>
                  </a:cubicBezTo>
                  <a:cubicBezTo>
                    <a:pt x="696010" y="988792"/>
                    <a:pt x="668354" y="938874"/>
                    <a:pt x="646885" y="874573"/>
                  </a:cubicBezTo>
                  <a:cubicBezTo>
                    <a:pt x="615296" y="776880"/>
                    <a:pt x="576536" y="681650"/>
                    <a:pt x="530922" y="589662"/>
                  </a:cubicBezTo>
                  <a:cubicBezTo>
                    <a:pt x="521351" y="570044"/>
                    <a:pt x="514477" y="554445"/>
                    <a:pt x="507867" y="539322"/>
                  </a:cubicBezTo>
                  <a:cubicBezTo>
                    <a:pt x="499671" y="520550"/>
                    <a:pt x="492004" y="502835"/>
                    <a:pt x="479947" y="480098"/>
                  </a:cubicBezTo>
                  <a:cubicBezTo>
                    <a:pt x="470905" y="462859"/>
                    <a:pt x="452027" y="451014"/>
                    <a:pt x="436005" y="452389"/>
                  </a:cubicBezTo>
                  <a:cubicBezTo>
                    <a:pt x="422151" y="453658"/>
                    <a:pt x="411628" y="464340"/>
                    <a:pt x="405705" y="483323"/>
                  </a:cubicBezTo>
                  <a:cubicBezTo>
                    <a:pt x="384554" y="550796"/>
                    <a:pt x="292756" y="817041"/>
                    <a:pt x="291804" y="819685"/>
                  </a:cubicBezTo>
                  <a:cubicBezTo>
                    <a:pt x="291720" y="819944"/>
                    <a:pt x="291582" y="820182"/>
                    <a:pt x="291402" y="820383"/>
                  </a:cubicBezTo>
                  <a:cubicBezTo>
                    <a:pt x="291217" y="820584"/>
                    <a:pt x="290995" y="820743"/>
                    <a:pt x="290747" y="820848"/>
                  </a:cubicBezTo>
                  <a:cubicBezTo>
                    <a:pt x="290493" y="820981"/>
                    <a:pt x="290213" y="821049"/>
                    <a:pt x="289927" y="821049"/>
                  </a:cubicBezTo>
                  <a:cubicBezTo>
                    <a:pt x="289642" y="821049"/>
                    <a:pt x="289361" y="820981"/>
                    <a:pt x="289108" y="820848"/>
                  </a:cubicBezTo>
                  <a:lnTo>
                    <a:pt x="1182" y="689709"/>
                  </a:lnTo>
                  <a:cubicBezTo>
                    <a:pt x="749" y="689524"/>
                    <a:pt x="395" y="689180"/>
                    <a:pt x="188" y="688757"/>
                  </a:cubicBezTo>
                  <a:cubicBezTo>
                    <a:pt x="-13" y="688329"/>
                    <a:pt x="-55" y="687837"/>
                    <a:pt x="72" y="687382"/>
                  </a:cubicBezTo>
                  <a:cubicBezTo>
                    <a:pt x="1394" y="682993"/>
                    <a:pt x="128303" y="246638"/>
                    <a:pt x="131952" y="167901"/>
                  </a:cubicBezTo>
                  <a:cubicBezTo>
                    <a:pt x="132586" y="153412"/>
                    <a:pt x="133803" y="139981"/>
                    <a:pt x="135072" y="125598"/>
                  </a:cubicBezTo>
                  <a:cubicBezTo>
                    <a:pt x="136076" y="114705"/>
                    <a:pt x="137081" y="103495"/>
                    <a:pt x="137874" y="91227"/>
                  </a:cubicBezTo>
                  <a:cubicBezTo>
                    <a:pt x="137906" y="90788"/>
                    <a:pt x="138086" y="90370"/>
                    <a:pt x="138382" y="90042"/>
                  </a:cubicBezTo>
                  <a:cubicBezTo>
                    <a:pt x="138678" y="89714"/>
                    <a:pt x="139080" y="89498"/>
                    <a:pt x="139513" y="89429"/>
                  </a:cubicBezTo>
                  <a:cubicBezTo>
                    <a:pt x="176449" y="82660"/>
                    <a:pt x="212930" y="73634"/>
                    <a:pt x="248761" y="62408"/>
                  </a:cubicBezTo>
                  <a:lnTo>
                    <a:pt x="257063" y="59975"/>
                  </a:lnTo>
                  <a:cubicBezTo>
                    <a:pt x="314595" y="43107"/>
                    <a:pt x="369007" y="27138"/>
                    <a:pt x="427597" y="19312"/>
                  </a:cubicBezTo>
                  <a:cubicBezTo>
                    <a:pt x="504113" y="9053"/>
                    <a:pt x="578355" y="2549"/>
                    <a:pt x="648260" y="11"/>
                  </a:cubicBezTo>
                  <a:cubicBezTo>
                    <a:pt x="648520" y="-16"/>
                    <a:pt x="648779" y="5"/>
                    <a:pt x="649022" y="85"/>
                  </a:cubicBezTo>
                  <a:cubicBezTo>
                    <a:pt x="649270" y="159"/>
                    <a:pt x="649498" y="286"/>
                    <a:pt x="649688" y="455"/>
                  </a:cubicBezTo>
                  <a:cubicBezTo>
                    <a:pt x="649884" y="624"/>
                    <a:pt x="650042" y="830"/>
                    <a:pt x="650148" y="1063"/>
                  </a:cubicBezTo>
                  <a:cubicBezTo>
                    <a:pt x="650259" y="1296"/>
                    <a:pt x="650317" y="1550"/>
                    <a:pt x="650323" y="1809"/>
                  </a:cubicBezTo>
                  <a:cubicBezTo>
                    <a:pt x="655611" y="64946"/>
                    <a:pt x="680939" y="139769"/>
                    <a:pt x="707538" y="218982"/>
                  </a:cubicBezTo>
                  <a:cubicBezTo>
                    <a:pt x="722502" y="263559"/>
                    <a:pt x="737996" y="309669"/>
                    <a:pt x="749841" y="353770"/>
                  </a:cubicBezTo>
                  <a:cubicBezTo>
                    <a:pt x="764012" y="406649"/>
                    <a:pt x="780246" y="453711"/>
                    <a:pt x="795951" y="499028"/>
                  </a:cubicBezTo>
                  <a:cubicBezTo>
                    <a:pt x="822390" y="575279"/>
                    <a:pt x="847349" y="647353"/>
                    <a:pt x="860304" y="740578"/>
                  </a:cubicBezTo>
                  <a:cubicBezTo>
                    <a:pt x="865328" y="776853"/>
                    <a:pt x="872995" y="821642"/>
                    <a:pt x="881138" y="869127"/>
                  </a:cubicBezTo>
                  <a:cubicBezTo>
                    <a:pt x="891714" y="932581"/>
                    <a:pt x="904247" y="1004391"/>
                    <a:pt x="912390" y="1068903"/>
                  </a:cubicBezTo>
                  <a:cubicBezTo>
                    <a:pt x="912422" y="1069178"/>
                    <a:pt x="912390" y="1069458"/>
                    <a:pt x="912305" y="1069723"/>
                  </a:cubicBezTo>
                  <a:cubicBezTo>
                    <a:pt x="912221" y="1069992"/>
                    <a:pt x="912083" y="1070236"/>
                    <a:pt x="911898" y="1070442"/>
                  </a:cubicBezTo>
                  <a:cubicBezTo>
                    <a:pt x="911718" y="1070653"/>
                    <a:pt x="911491" y="1070822"/>
                    <a:pt x="911237" y="1070939"/>
                  </a:cubicBezTo>
                  <a:cubicBezTo>
                    <a:pt x="910989" y="1071055"/>
                    <a:pt x="910714" y="1071119"/>
                    <a:pt x="910434" y="1071124"/>
                  </a:cubicBezTo>
                  <a:lnTo>
                    <a:pt x="910381" y="1071230"/>
                  </a:lnTo>
                  <a:close/>
                  <a:moveTo>
                    <a:pt x="743918" y="1067264"/>
                  </a:moveTo>
                  <a:lnTo>
                    <a:pt x="907843" y="1067264"/>
                  </a:lnTo>
                  <a:cubicBezTo>
                    <a:pt x="899699" y="1003386"/>
                    <a:pt x="887590" y="932528"/>
                    <a:pt x="876908" y="869920"/>
                  </a:cubicBezTo>
                  <a:cubicBezTo>
                    <a:pt x="868765" y="822329"/>
                    <a:pt x="861045" y="777541"/>
                    <a:pt x="856074" y="741213"/>
                  </a:cubicBezTo>
                  <a:cubicBezTo>
                    <a:pt x="843172" y="648358"/>
                    <a:pt x="818266" y="576496"/>
                    <a:pt x="791879" y="500456"/>
                  </a:cubicBezTo>
                  <a:cubicBezTo>
                    <a:pt x="776016" y="455033"/>
                    <a:pt x="760152" y="408077"/>
                    <a:pt x="745663" y="354880"/>
                  </a:cubicBezTo>
                  <a:cubicBezTo>
                    <a:pt x="733924" y="310885"/>
                    <a:pt x="718484" y="264986"/>
                    <a:pt x="703360" y="220357"/>
                  </a:cubicBezTo>
                  <a:cubicBezTo>
                    <a:pt x="676921" y="141673"/>
                    <a:pt x="651909" y="67326"/>
                    <a:pt x="646145" y="4135"/>
                  </a:cubicBezTo>
                  <a:cubicBezTo>
                    <a:pt x="576874" y="6726"/>
                    <a:pt x="503372" y="13178"/>
                    <a:pt x="427703" y="23330"/>
                  </a:cubicBezTo>
                  <a:cubicBezTo>
                    <a:pt x="369536" y="31157"/>
                    <a:pt x="315177" y="47073"/>
                    <a:pt x="257751" y="63888"/>
                  </a:cubicBezTo>
                  <a:lnTo>
                    <a:pt x="249449" y="66321"/>
                  </a:lnTo>
                  <a:cubicBezTo>
                    <a:pt x="213972" y="77425"/>
                    <a:pt x="177861" y="86394"/>
                    <a:pt x="141311" y="93183"/>
                  </a:cubicBezTo>
                  <a:cubicBezTo>
                    <a:pt x="140518" y="104869"/>
                    <a:pt x="139566" y="115657"/>
                    <a:pt x="138614" y="126074"/>
                  </a:cubicBezTo>
                  <a:cubicBezTo>
                    <a:pt x="137345" y="140298"/>
                    <a:pt x="136129" y="153677"/>
                    <a:pt x="135442" y="168060"/>
                  </a:cubicBezTo>
                  <a:cubicBezTo>
                    <a:pt x="131952" y="244787"/>
                    <a:pt x="12552" y="657189"/>
                    <a:pt x="3932" y="686854"/>
                  </a:cubicBezTo>
                  <a:lnTo>
                    <a:pt x="288367" y="816354"/>
                  </a:lnTo>
                  <a:cubicBezTo>
                    <a:pt x="296987" y="791236"/>
                    <a:pt x="381328" y="546672"/>
                    <a:pt x="401475" y="482107"/>
                  </a:cubicBezTo>
                  <a:cubicBezTo>
                    <a:pt x="409671" y="456090"/>
                    <a:pt x="424372" y="449428"/>
                    <a:pt x="435212" y="448476"/>
                  </a:cubicBezTo>
                  <a:cubicBezTo>
                    <a:pt x="452820" y="446890"/>
                    <a:pt x="473285" y="459686"/>
                    <a:pt x="483067" y="478247"/>
                  </a:cubicBezTo>
                  <a:cubicBezTo>
                    <a:pt x="495071" y="501143"/>
                    <a:pt x="502844" y="518911"/>
                    <a:pt x="511093" y="537735"/>
                  </a:cubicBezTo>
                  <a:cubicBezTo>
                    <a:pt x="517703" y="552806"/>
                    <a:pt x="524524" y="568405"/>
                    <a:pt x="534042" y="587917"/>
                  </a:cubicBezTo>
                  <a:cubicBezTo>
                    <a:pt x="579814" y="680096"/>
                    <a:pt x="618701" y="775542"/>
                    <a:pt x="650376" y="873463"/>
                  </a:cubicBezTo>
                  <a:cubicBezTo>
                    <a:pt x="671527" y="937393"/>
                    <a:pt x="699289" y="987152"/>
                    <a:pt x="725992" y="1035272"/>
                  </a:cubicBezTo>
                  <a:cubicBezTo>
                    <a:pt x="732232" y="1045953"/>
                    <a:pt x="738154" y="1056582"/>
                    <a:pt x="743918" y="1067264"/>
                  </a:cubicBezTo>
                  <a:close/>
                </a:path>
              </a:pathLst>
            </a:custGeom>
            <a:solidFill>
              <a:srgbClr val="0E0E0E"/>
            </a:solidFill>
            <a:ln w="5282" cap="flat">
              <a:noFill/>
              <a:prstDash val="solid"/>
              <a:miter/>
            </a:ln>
          </p:spPr>
          <p:txBody>
            <a:bodyPr rtlCol="0" anchor="ctr"/>
            <a:lstStyle/>
            <a:p>
              <a:endParaRPr lang="en-AU"/>
            </a:p>
          </p:txBody>
        </p:sp>
        <p:sp>
          <p:nvSpPr>
            <p:cNvPr id="767" name="Freeform: Shape 766">
              <a:extLst>
                <a:ext uri="{FF2B5EF4-FFF2-40B4-BE49-F238E27FC236}">
                  <a16:creationId xmlns:a16="http://schemas.microsoft.com/office/drawing/2014/main" id="{A0BBAA37-F628-4EF5-865F-1F5E41424FC4}"/>
                </a:ext>
              </a:extLst>
            </p:cNvPr>
            <p:cNvSpPr/>
            <p:nvPr/>
          </p:nvSpPr>
          <p:spPr>
            <a:xfrm>
              <a:off x="10027258" y="2278060"/>
              <a:ext cx="910456" cy="1040012"/>
            </a:xfrm>
            <a:custGeom>
              <a:avLst/>
              <a:gdLst>
                <a:gd name="connsiteX0" fmla="*/ 903899 w 910456"/>
                <a:gd name="connsiteY0" fmla="*/ 518848 h 1040012"/>
                <a:gd name="connsiteX1" fmla="*/ 799675 w 910456"/>
                <a:gd name="connsiteY1" fmla="*/ 275605 h 1040012"/>
                <a:gd name="connsiteX2" fmla="*/ 652143 w 910456"/>
                <a:gd name="connsiteY2" fmla="*/ 56687 h 1040012"/>
                <a:gd name="connsiteX3" fmla="*/ 366598 w 910456"/>
                <a:gd name="connsiteY3" fmla="*/ 4178 h 1040012"/>
                <a:gd name="connsiteX4" fmla="*/ 148578 w 910456"/>
                <a:gd name="connsiteY4" fmla="*/ 119771 h 1040012"/>
                <a:gd name="connsiteX5" fmla="*/ 42 w 910456"/>
                <a:gd name="connsiteY5" fmla="*/ 379195 h 1040012"/>
                <a:gd name="connsiteX6" fmla="*/ 121663 w 910456"/>
                <a:gd name="connsiteY6" fmla="*/ 633013 h 1040012"/>
                <a:gd name="connsiteX7" fmla="*/ 141651 w 910456"/>
                <a:gd name="connsiteY7" fmla="*/ 666486 h 1040012"/>
                <a:gd name="connsiteX8" fmla="*/ 159102 w 910456"/>
                <a:gd name="connsiteY8" fmla="*/ 959328 h 1040012"/>
                <a:gd name="connsiteX9" fmla="*/ 177186 w 910456"/>
                <a:gd name="connsiteY9" fmla="*/ 975192 h 1040012"/>
                <a:gd name="connsiteX10" fmla="*/ 473043 w 910456"/>
                <a:gd name="connsiteY10" fmla="*/ 1029869 h 1040012"/>
                <a:gd name="connsiteX11" fmla="*/ 681121 w 910456"/>
                <a:gd name="connsiteY11" fmla="*/ 919405 h 1040012"/>
                <a:gd name="connsiteX12" fmla="*/ 669488 w 910456"/>
                <a:gd name="connsiteY12" fmla="*/ 801009 h 1040012"/>
                <a:gd name="connsiteX13" fmla="*/ 704916 w 910456"/>
                <a:gd name="connsiteY13" fmla="*/ 503143 h 1040012"/>
                <a:gd name="connsiteX14" fmla="*/ 806285 w 910456"/>
                <a:gd name="connsiteY14" fmla="*/ 659928 h 1040012"/>
                <a:gd name="connsiteX15" fmla="*/ 870004 w 910456"/>
                <a:gd name="connsiteY15" fmla="*/ 588225 h 1040012"/>
                <a:gd name="connsiteX16" fmla="*/ 910456 w 910456"/>
                <a:gd name="connsiteY16" fmla="*/ 525563 h 1040012"/>
                <a:gd name="connsiteX17" fmla="*/ 903899 w 910456"/>
                <a:gd name="connsiteY17" fmla="*/ 518848 h 104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10456" h="1040012">
                  <a:moveTo>
                    <a:pt x="903899" y="518848"/>
                  </a:moveTo>
                  <a:cubicBezTo>
                    <a:pt x="860010" y="472367"/>
                    <a:pt x="812631" y="352650"/>
                    <a:pt x="799675" y="275605"/>
                  </a:cubicBezTo>
                  <a:cubicBezTo>
                    <a:pt x="783812" y="181111"/>
                    <a:pt x="739235" y="86511"/>
                    <a:pt x="652143" y="56687"/>
                  </a:cubicBezTo>
                  <a:cubicBezTo>
                    <a:pt x="568436" y="28027"/>
                    <a:pt x="462785" y="-13324"/>
                    <a:pt x="366598" y="4178"/>
                  </a:cubicBezTo>
                  <a:cubicBezTo>
                    <a:pt x="299970" y="16499"/>
                    <a:pt x="236093" y="37651"/>
                    <a:pt x="148578" y="119771"/>
                  </a:cubicBezTo>
                  <a:cubicBezTo>
                    <a:pt x="61064" y="201892"/>
                    <a:pt x="-1862" y="277033"/>
                    <a:pt x="42" y="379195"/>
                  </a:cubicBezTo>
                  <a:cubicBezTo>
                    <a:pt x="1946" y="481357"/>
                    <a:pt x="77615" y="556233"/>
                    <a:pt x="121663" y="633013"/>
                  </a:cubicBezTo>
                  <a:cubicBezTo>
                    <a:pt x="127427" y="643113"/>
                    <a:pt x="134248" y="654429"/>
                    <a:pt x="141651" y="666486"/>
                  </a:cubicBezTo>
                  <a:cubicBezTo>
                    <a:pt x="166875" y="832842"/>
                    <a:pt x="163808" y="903964"/>
                    <a:pt x="159102" y="959328"/>
                  </a:cubicBezTo>
                  <a:cubicBezTo>
                    <a:pt x="164860" y="964918"/>
                    <a:pt x="170893" y="970211"/>
                    <a:pt x="177186" y="975192"/>
                  </a:cubicBezTo>
                  <a:cubicBezTo>
                    <a:pt x="259095" y="1040762"/>
                    <a:pt x="373366" y="1051549"/>
                    <a:pt x="473043" y="1029869"/>
                  </a:cubicBezTo>
                  <a:cubicBezTo>
                    <a:pt x="550352" y="1013053"/>
                    <a:pt x="625334" y="975774"/>
                    <a:pt x="681121" y="919405"/>
                  </a:cubicBezTo>
                  <a:cubicBezTo>
                    <a:pt x="670545" y="875621"/>
                    <a:pt x="671391" y="835486"/>
                    <a:pt x="669488" y="801009"/>
                  </a:cubicBezTo>
                  <a:cubicBezTo>
                    <a:pt x="660234" y="629047"/>
                    <a:pt x="691168" y="586956"/>
                    <a:pt x="704916" y="503143"/>
                  </a:cubicBezTo>
                  <a:cubicBezTo>
                    <a:pt x="748066" y="561310"/>
                    <a:pt x="770856" y="632696"/>
                    <a:pt x="806285" y="659928"/>
                  </a:cubicBezTo>
                  <a:cubicBezTo>
                    <a:pt x="829367" y="637730"/>
                    <a:pt x="850666" y="613755"/>
                    <a:pt x="870004" y="588225"/>
                  </a:cubicBezTo>
                  <a:cubicBezTo>
                    <a:pt x="884540" y="568036"/>
                    <a:pt x="898041" y="547122"/>
                    <a:pt x="910456" y="525563"/>
                  </a:cubicBezTo>
                  <a:cubicBezTo>
                    <a:pt x="908183" y="523501"/>
                    <a:pt x="906015" y="521122"/>
                    <a:pt x="903899" y="518848"/>
                  </a:cubicBezTo>
                  <a:close/>
                </a:path>
              </a:pathLst>
            </a:custGeom>
            <a:solidFill>
              <a:srgbClr val="F0EDE9"/>
            </a:solidFill>
            <a:ln w="5282" cap="flat">
              <a:noFill/>
              <a:prstDash val="solid"/>
              <a:miter/>
            </a:ln>
          </p:spPr>
          <p:txBody>
            <a:bodyPr rtlCol="0" anchor="ctr"/>
            <a:lstStyle/>
            <a:p>
              <a:endParaRPr lang="en-AU"/>
            </a:p>
          </p:txBody>
        </p:sp>
        <p:sp>
          <p:nvSpPr>
            <p:cNvPr id="768" name="Freeform: Shape 767">
              <a:extLst>
                <a:ext uri="{FF2B5EF4-FFF2-40B4-BE49-F238E27FC236}">
                  <a16:creationId xmlns:a16="http://schemas.microsoft.com/office/drawing/2014/main" id="{AB3769C8-4A8A-432E-A7E6-D18B52196658}"/>
                </a:ext>
              </a:extLst>
            </p:cNvPr>
            <p:cNvSpPr/>
            <p:nvPr/>
          </p:nvSpPr>
          <p:spPr>
            <a:xfrm>
              <a:off x="10025298" y="2276215"/>
              <a:ext cx="914311" cy="1044192"/>
            </a:xfrm>
            <a:custGeom>
              <a:avLst/>
              <a:gdLst>
                <a:gd name="connsiteX0" fmla="*/ 382677 w 914311"/>
                <a:gd name="connsiteY0" fmla="*/ 1044193 h 1044192"/>
                <a:gd name="connsiteX1" fmla="*/ 177824 w 914311"/>
                <a:gd name="connsiteY1" fmla="*/ 978993 h 1044192"/>
                <a:gd name="connsiteX2" fmla="*/ 159528 w 914311"/>
                <a:gd name="connsiteY2" fmla="*/ 962812 h 1044192"/>
                <a:gd name="connsiteX3" fmla="*/ 159063 w 914311"/>
                <a:gd name="connsiteY3" fmla="*/ 962082 h 1044192"/>
                <a:gd name="connsiteX4" fmla="*/ 158947 w 914311"/>
                <a:gd name="connsiteY4" fmla="*/ 961226 h 1044192"/>
                <a:gd name="connsiteX5" fmla="*/ 141602 w 914311"/>
                <a:gd name="connsiteY5" fmla="*/ 669229 h 1044192"/>
                <a:gd name="connsiteX6" fmla="*/ 121826 w 914311"/>
                <a:gd name="connsiteY6" fmla="*/ 636074 h 1044192"/>
                <a:gd name="connsiteX7" fmla="*/ 82484 w 914311"/>
                <a:gd name="connsiteY7" fmla="*/ 575263 h 1044192"/>
                <a:gd name="connsiteX8" fmla="*/ 46 w 914311"/>
                <a:gd name="connsiteY8" fmla="*/ 381198 h 1044192"/>
                <a:gd name="connsiteX9" fmla="*/ 149217 w 914311"/>
                <a:gd name="connsiteY9" fmla="*/ 120241 h 1044192"/>
                <a:gd name="connsiteX10" fmla="*/ 368346 w 914311"/>
                <a:gd name="connsiteY10" fmla="*/ 4172 h 1044192"/>
                <a:gd name="connsiteX11" fmla="*/ 633164 w 914311"/>
                <a:gd name="connsiteY11" fmla="*/ 49331 h 1044192"/>
                <a:gd name="connsiteX12" fmla="*/ 654738 w 914311"/>
                <a:gd name="connsiteY12" fmla="*/ 56787 h 1044192"/>
                <a:gd name="connsiteX13" fmla="*/ 803592 w 914311"/>
                <a:gd name="connsiteY13" fmla="*/ 277238 h 1044192"/>
                <a:gd name="connsiteX14" fmla="*/ 907287 w 914311"/>
                <a:gd name="connsiteY14" fmla="*/ 519529 h 1044192"/>
                <a:gd name="connsiteX15" fmla="*/ 913791 w 914311"/>
                <a:gd name="connsiteY15" fmla="*/ 526509 h 1044192"/>
                <a:gd name="connsiteX16" fmla="*/ 914299 w 914311"/>
                <a:gd name="connsiteY16" fmla="*/ 527630 h 1044192"/>
                <a:gd name="connsiteX17" fmla="*/ 914056 w 914311"/>
                <a:gd name="connsiteY17" fmla="*/ 528836 h 1044192"/>
                <a:gd name="connsiteX18" fmla="*/ 873445 w 914311"/>
                <a:gd name="connsiteY18" fmla="*/ 591656 h 1044192"/>
                <a:gd name="connsiteX19" fmla="*/ 809515 w 914311"/>
                <a:gd name="connsiteY19" fmla="*/ 663465 h 1044192"/>
                <a:gd name="connsiteX20" fmla="*/ 808219 w 914311"/>
                <a:gd name="connsiteY20" fmla="*/ 663936 h 1044192"/>
                <a:gd name="connsiteX21" fmla="*/ 806923 w 914311"/>
                <a:gd name="connsiteY21" fmla="*/ 663465 h 1044192"/>
                <a:gd name="connsiteX22" fmla="*/ 752141 w 914311"/>
                <a:gd name="connsiteY22" fmla="*/ 584147 h 1044192"/>
                <a:gd name="connsiteX23" fmla="*/ 707934 w 914311"/>
                <a:gd name="connsiteY23" fmla="*/ 510117 h 1044192"/>
                <a:gd name="connsiteX24" fmla="*/ 694609 w 914311"/>
                <a:gd name="connsiteY24" fmla="*/ 569024 h 1044192"/>
                <a:gd name="connsiteX25" fmla="*/ 673457 w 914311"/>
                <a:gd name="connsiteY25" fmla="*/ 802960 h 1044192"/>
                <a:gd name="connsiteX26" fmla="*/ 674356 w 914311"/>
                <a:gd name="connsiteY26" fmla="*/ 824640 h 1044192"/>
                <a:gd name="connsiteX27" fmla="*/ 684932 w 914311"/>
                <a:gd name="connsiteY27" fmla="*/ 921038 h 1044192"/>
                <a:gd name="connsiteX28" fmla="*/ 684906 w 914311"/>
                <a:gd name="connsiteY28" fmla="*/ 922032 h 1044192"/>
                <a:gd name="connsiteX29" fmla="*/ 684403 w 914311"/>
                <a:gd name="connsiteY29" fmla="*/ 922889 h 1044192"/>
                <a:gd name="connsiteX30" fmla="*/ 475321 w 914311"/>
                <a:gd name="connsiteY30" fmla="*/ 1033934 h 1044192"/>
                <a:gd name="connsiteX31" fmla="*/ 382677 w 914311"/>
                <a:gd name="connsiteY31" fmla="*/ 1044193 h 1044192"/>
                <a:gd name="connsiteX32" fmla="*/ 163018 w 914311"/>
                <a:gd name="connsiteY32" fmla="*/ 960591 h 1044192"/>
                <a:gd name="connsiteX33" fmla="*/ 180309 w 914311"/>
                <a:gd name="connsiteY33" fmla="*/ 975926 h 1044192"/>
                <a:gd name="connsiteX34" fmla="*/ 474474 w 914311"/>
                <a:gd name="connsiteY34" fmla="*/ 1030180 h 1044192"/>
                <a:gd name="connsiteX35" fmla="*/ 680702 w 914311"/>
                <a:gd name="connsiteY35" fmla="*/ 921091 h 1044192"/>
                <a:gd name="connsiteX36" fmla="*/ 670126 w 914311"/>
                <a:gd name="connsiteY36" fmla="*/ 825010 h 1044192"/>
                <a:gd name="connsiteX37" fmla="*/ 669227 w 914311"/>
                <a:gd name="connsiteY37" fmla="*/ 803383 h 1044192"/>
                <a:gd name="connsiteX38" fmla="*/ 690379 w 914311"/>
                <a:gd name="connsiteY38" fmla="*/ 568283 h 1044192"/>
                <a:gd name="connsiteX39" fmla="*/ 704444 w 914311"/>
                <a:gd name="connsiteY39" fmla="*/ 504829 h 1044192"/>
                <a:gd name="connsiteX40" fmla="*/ 704931 w 914311"/>
                <a:gd name="connsiteY40" fmla="*/ 503777 h 1044192"/>
                <a:gd name="connsiteX41" fmla="*/ 705925 w 914311"/>
                <a:gd name="connsiteY41" fmla="*/ 503190 h 1044192"/>
                <a:gd name="connsiteX42" fmla="*/ 707062 w 914311"/>
                <a:gd name="connsiteY42" fmla="*/ 503264 h 1044192"/>
                <a:gd name="connsiteX43" fmla="*/ 707987 w 914311"/>
                <a:gd name="connsiteY43" fmla="*/ 503930 h 1044192"/>
                <a:gd name="connsiteX44" fmla="*/ 755261 w 914311"/>
                <a:gd name="connsiteY44" fmla="*/ 582138 h 1044192"/>
                <a:gd name="connsiteX45" fmla="*/ 807664 w 914311"/>
                <a:gd name="connsiteY45" fmla="*/ 659341 h 1044192"/>
                <a:gd name="connsiteX46" fmla="*/ 870219 w 914311"/>
                <a:gd name="connsiteY46" fmla="*/ 589435 h 1044192"/>
                <a:gd name="connsiteX47" fmla="*/ 909878 w 914311"/>
                <a:gd name="connsiteY47" fmla="*/ 528201 h 1044192"/>
                <a:gd name="connsiteX48" fmla="*/ 904591 w 914311"/>
                <a:gd name="connsiteY48" fmla="*/ 522332 h 1044192"/>
                <a:gd name="connsiteX49" fmla="*/ 799838 w 914311"/>
                <a:gd name="connsiteY49" fmla="*/ 277979 h 1044192"/>
                <a:gd name="connsiteX50" fmla="*/ 653628 w 914311"/>
                <a:gd name="connsiteY50" fmla="*/ 60647 h 1044192"/>
                <a:gd name="connsiteX51" fmla="*/ 632053 w 914311"/>
                <a:gd name="connsiteY51" fmla="*/ 53191 h 1044192"/>
                <a:gd name="connsiteX52" fmla="*/ 369034 w 914311"/>
                <a:gd name="connsiteY52" fmla="*/ 7768 h 1044192"/>
                <a:gd name="connsiteX53" fmla="*/ 151914 w 914311"/>
                <a:gd name="connsiteY53" fmla="*/ 122832 h 1044192"/>
                <a:gd name="connsiteX54" fmla="*/ 3853 w 914311"/>
                <a:gd name="connsiteY54" fmla="*/ 380775 h 1044192"/>
                <a:gd name="connsiteX55" fmla="*/ 85604 w 914311"/>
                <a:gd name="connsiteY55" fmla="*/ 572725 h 1044192"/>
                <a:gd name="connsiteX56" fmla="*/ 125104 w 914311"/>
                <a:gd name="connsiteY56" fmla="*/ 633747 h 1044192"/>
                <a:gd name="connsiteX57" fmla="*/ 145039 w 914311"/>
                <a:gd name="connsiteY57" fmla="*/ 667220 h 1044192"/>
                <a:gd name="connsiteX58" fmla="*/ 145039 w 914311"/>
                <a:gd name="connsiteY58" fmla="*/ 667960 h 1044192"/>
                <a:gd name="connsiteX59" fmla="*/ 163018 w 914311"/>
                <a:gd name="connsiteY59" fmla="*/ 960486 h 1044192"/>
                <a:gd name="connsiteX60" fmla="*/ 163018 w 914311"/>
                <a:gd name="connsiteY60" fmla="*/ 960591 h 104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14311" h="1044192">
                  <a:moveTo>
                    <a:pt x="382677" y="1044193"/>
                  </a:moveTo>
                  <a:cubicBezTo>
                    <a:pt x="303835" y="1044193"/>
                    <a:pt x="231020" y="1021613"/>
                    <a:pt x="177824" y="978993"/>
                  </a:cubicBezTo>
                  <a:cubicBezTo>
                    <a:pt x="171638" y="974075"/>
                    <a:pt x="165503" y="968417"/>
                    <a:pt x="159528" y="962812"/>
                  </a:cubicBezTo>
                  <a:cubicBezTo>
                    <a:pt x="159322" y="962606"/>
                    <a:pt x="159163" y="962357"/>
                    <a:pt x="159063" y="962082"/>
                  </a:cubicBezTo>
                  <a:cubicBezTo>
                    <a:pt x="158962" y="961808"/>
                    <a:pt x="158926" y="961517"/>
                    <a:pt x="158947" y="961226"/>
                  </a:cubicBezTo>
                  <a:cubicBezTo>
                    <a:pt x="163864" y="903694"/>
                    <a:pt x="166561" y="833788"/>
                    <a:pt x="141602" y="669229"/>
                  </a:cubicBezTo>
                  <a:cubicBezTo>
                    <a:pt x="133512" y="656115"/>
                    <a:pt x="127061" y="645275"/>
                    <a:pt x="121826" y="636074"/>
                  </a:cubicBezTo>
                  <a:cubicBezTo>
                    <a:pt x="110245" y="615874"/>
                    <a:pt x="96761" y="596151"/>
                    <a:pt x="82484" y="575263"/>
                  </a:cubicBezTo>
                  <a:cubicBezTo>
                    <a:pt x="42666" y="517097"/>
                    <a:pt x="1474" y="456974"/>
                    <a:pt x="46" y="381198"/>
                  </a:cubicBezTo>
                  <a:cubicBezTo>
                    <a:pt x="-1858" y="281945"/>
                    <a:pt x="55674" y="207756"/>
                    <a:pt x="149217" y="120241"/>
                  </a:cubicBezTo>
                  <a:cubicBezTo>
                    <a:pt x="233294" y="41558"/>
                    <a:pt x="295374" y="17498"/>
                    <a:pt x="368346" y="4172"/>
                  </a:cubicBezTo>
                  <a:cubicBezTo>
                    <a:pt x="456813" y="-11956"/>
                    <a:pt x="554586" y="21993"/>
                    <a:pt x="633164" y="49331"/>
                  </a:cubicBezTo>
                  <a:lnTo>
                    <a:pt x="654738" y="56787"/>
                  </a:lnTo>
                  <a:cubicBezTo>
                    <a:pt x="730091" y="82592"/>
                    <a:pt x="784344" y="162915"/>
                    <a:pt x="803592" y="277238"/>
                  </a:cubicBezTo>
                  <a:cubicBezTo>
                    <a:pt x="816389" y="353278"/>
                    <a:pt x="863451" y="472890"/>
                    <a:pt x="907287" y="519529"/>
                  </a:cubicBezTo>
                  <a:lnTo>
                    <a:pt x="913791" y="526509"/>
                  </a:lnTo>
                  <a:cubicBezTo>
                    <a:pt x="914072" y="526821"/>
                    <a:pt x="914251" y="527212"/>
                    <a:pt x="914299" y="527630"/>
                  </a:cubicBezTo>
                  <a:cubicBezTo>
                    <a:pt x="914347" y="528048"/>
                    <a:pt x="914262" y="528466"/>
                    <a:pt x="914056" y="528836"/>
                  </a:cubicBezTo>
                  <a:cubicBezTo>
                    <a:pt x="901576" y="550442"/>
                    <a:pt x="888024" y="571409"/>
                    <a:pt x="873445" y="591656"/>
                  </a:cubicBezTo>
                  <a:cubicBezTo>
                    <a:pt x="854033" y="617217"/>
                    <a:pt x="832659" y="641225"/>
                    <a:pt x="809515" y="663465"/>
                  </a:cubicBezTo>
                  <a:cubicBezTo>
                    <a:pt x="809155" y="663772"/>
                    <a:pt x="808695" y="663936"/>
                    <a:pt x="808219" y="663936"/>
                  </a:cubicBezTo>
                  <a:cubicBezTo>
                    <a:pt x="807743" y="663936"/>
                    <a:pt x="807288" y="663772"/>
                    <a:pt x="806923" y="663465"/>
                  </a:cubicBezTo>
                  <a:cubicBezTo>
                    <a:pt x="786459" y="647602"/>
                    <a:pt x="770543" y="618148"/>
                    <a:pt x="752141" y="584147"/>
                  </a:cubicBezTo>
                  <a:cubicBezTo>
                    <a:pt x="739064" y="558517"/>
                    <a:pt x="724295" y="533785"/>
                    <a:pt x="707934" y="510117"/>
                  </a:cubicBezTo>
                  <a:cubicBezTo>
                    <a:pt x="704233" y="531268"/>
                    <a:pt x="699579" y="549670"/>
                    <a:pt x="694609" y="569024"/>
                  </a:cubicBezTo>
                  <a:cubicBezTo>
                    <a:pt x="680860" y="622907"/>
                    <a:pt x="666636" y="678694"/>
                    <a:pt x="673457" y="802960"/>
                  </a:cubicBezTo>
                  <a:cubicBezTo>
                    <a:pt x="673827" y="809940"/>
                    <a:pt x="674092" y="817184"/>
                    <a:pt x="674356" y="824640"/>
                  </a:cubicBezTo>
                  <a:cubicBezTo>
                    <a:pt x="674605" y="857049"/>
                    <a:pt x="678148" y="889348"/>
                    <a:pt x="684932" y="921038"/>
                  </a:cubicBezTo>
                  <a:cubicBezTo>
                    <a:pt x="685006" y="921366"/>
                    <a:pt x="684995" y="921704"/>
                    <a:pt x="684906" y="922032"/>
                  </a:cubicBezTo>
                  <a:cubicBezTo>
                    <a:pt x="684811" y="922355"/>
                    <a:pt x="684641" y="922645"/>
                    <a:pt x="684403" y="922889"/>
                  </a:cubicBezTo>
                  <a:cubicBezTo>
                    <a:pt x="631101" y="976719"/>
                    <a:pt x="556860" y="1016114"/>
                    <a:pt x="475321" y="1033934"/>
                  </a:cubicBezTo>
                  <a:cubicBezTo>
                    <a:pt x="444894" y="1040660"/>
                    <a:pt x="413838" y="1044097"/>
                    <a:pt x="382677" y="1044193"/>
                  </a:cubicBezTo>
                  <a:close/>
                  <a:moveTo>
                    <a:pt x="163018" y="960591"/>
                  </a:moveTo>
                  <a:cubicBezTo>
                    <a:pt x="168623" y="965879"/>
                    <a:pt x="174440" y="971167"/>
                    <a:pt x="180309" y="975926"/>
                  </a:cubicBezTo>
                  <a:cubicBezTo>
                    <a:pt x="253018" y="1034093"/>
                    <a:pt x="363006" y="1054451"/>
                    <a:pt x="474474" y="1030180"/>
                  </a:cubicBezTo>
                  <a:cubicBezTo>
                    <a:pt x="554850" y="1012730"/>
                    <a:pt x="627823" y="973970"/>
                    <a:pt x="680702" y="921091"/>
                  </a:cubicBezTo>
                  <a:cubicBezTo>
                    <a:pt x="673997" y="889496"/>
                    <a:pt x="670454" y="857308"/>
                    <a:pt x="670126" y="825010"/>
                  </a:cubicBezTo>
                  <a:cubicBezTo>
                    <a:pt x="670126" y="817554"/>
                    <a:pt x="669597" y="810363"/>
                    <a:pt x="669227" y="803383"/>
                  </a:cubicBezTo>
                  <a:cubicBezTo>
                    <a:pt x="662459" y="678483"/>
                    <a:pt x="676789" y="622431"/>
                    <a:pt x="690379" y="568283"/>
                  </a:cubicBezTo>
                  <a:cubicBezTo>
                    <a:pt x="695666" y="547608"/>
                    <a:pt x="700637" y="528096"/>
                    <a:pt x="704444" y="504829"/>
                  </a:cubicBezTo>
                  <a:cubicBezTo>
                    <a:pt x="704497" y="504438"/>
                    <a:pt x="704667" y="504073"/>
                    <a:pt x="704931" y="503777"/>
                  </a:cubicBezTo>
                  <a:cubicBezTo>
                    <a:pt x="705195" y="503486"/>
                    <a:pt x="705544" y="503280"/>
                    <a:pt x="705925" y="503190"/>
                  </a:cubicBezTo>
                  <a:cubicBezTo>
                    <a:pt x="706306" y="503105"/>
                    <a:pt x="706697" y="503131"/>
                    <a:pt x="707062" y="503264"/>
                  </a:cubicBezTo>
                  <a:cubicBezTo>
                    <a:pt x="707427" y="503391"/>
                    <a:pt x="707749" y="503623"/>
                    <a:pt x="707987" y="503930"/>
                  </a:cubicBezTo>
                  <a:cubicBezTo>
                    <a:pt x="725596" y="528836"/>
                    <a:pt x="741396" y="554969"/>
                    <a:pt x="755261" y="582138"/>
                  </a:cubicBezTo>
                  <a:cubicBezTo>
                    <a:pt x="773028" y="615187"/>
                    <a:pt x="788469" y="643847"/>
                    <a:pt x="807664" y="659341"/>
                  </a:cubicBezTo>
                  <a:cubicBezTo>
                    <a:pt x="830259" y="637660"/>
                    <a:pt x="851173" y="614288"/>
                    <a:pt x="870219" y="589435"/>
                  </a:cubicBezTo>
                  <a:cubicBezTo>
                    <a:pt x="884232" y="570028"/>
                    <a:pt x="897558" y="549459"/>
                    <a:pt x="909878" y="528201"/>
                  </a:cubicBezTo>
                  <a:lnTo>
                    <a:pt x="904591" y="522332"/>
                  </a:lnTo>
                  <a:cubicBezTo>
                    <a:pt x="860225" y="475375"/>
                    <a:pt x="812687" y="354600"/>
                    <a:pt x="799838" y="277979"/>
                  </a:cubicBezTo>
                  <a:cubicBezTo>
                    <a:pt x="780854" y="165188"/>
                    <a:pt x="727552" y="85976"/>
                    <a:pt x="653628" y="60647"/>
                  </a:cubicBezTo>
                  <a:lnTo>
                    <a:pt x="632053" y="53191"/>
                  </a:lnTo>
                  <a:cubicBezTo>
                    <a:pt x="553740" y="25800"/>
                    <a:pt x="456496" y="-8096"/>
                    <a:pt x="369034" y="7768"/>
                  </a:cubicBezTo>
                  <a:cubicBezTo>
                    <a:pt x="296802" y="20988"/>
                    <a:pt x="235304" y="44783"/>
                    <a:pt x="151914" y="122832"/>
                  </a:cubicBezTo>
                  <a:cubicBezTo>
                    <a:pt x="59217" y="209607"/>
                    <a:pt x="2108" y="283002"/>
                    <a:pt x="3853" y="380775"/>
                  </a:cubicBezTo>
                  <a:cubicBezTo>
                    <a:pt x="5228" y="455387"/>
                    <a:pt x="46156" y="515034"/>
                    <a:pt x="85604" y="572725"/>
                  </a:cubicBezTo>
                  <a:cubicBezTo>
                    <a:pt x="99934" y="593877"/>
                    <a:pt x="113471" y="613442"/>
                    <a:pt x="125104" y="633747"/>
                  </a:cubicBezTo>
                  <a:cubicBezTo>
                    <a:pt x="130392" y="643001"/>
                    <a:pt x="136896" y="653947"/>
                    <a:pt x="145039" y="667220"/>
                  </a:cubicBezTo>
                  <a:cubicBezTo>
                    <a:pt x="145092" y="667463"/>
                    <a:pt x="145092" y="667717"/>
                    <a:pt x="145039" y="667960"/>
                  </a:cubicBezTo>
                  <a:cubicBezTo>
                    <a:pt x="170421" y="832677"/>
                    <a:pt x="167883" y="902901"/>
                    <a:pt x="163018" y="960486"/>
                  </a:cubicBezTo>
                  <a:lnTo>
                    <a:pt x="163018" y="960591"/>
                  </a:lnTo>
                  <a:close/>
                </a:path>
              </a:pathLst>
            </a:custGeom>
            <a:solidFill>
              <a:srgbClr val="0E0E0E"/>
            </a:solidFill>
            <a:ln w="5282" cap="flat">
              <a:noFill/>
              <a:prstDash val="solid"/>
              <a:miter/>
            </a:ln>
          </p:spPr>
          <p:txBody>
            <a:bodyPr rtlCol="0" anchor="ctr"/>
            <a:lstStyle/>
            <a:p>
              <a:endParaRPr lang="en-AU"/>
            </a:p>
          </p:txBody>
        </p:sp>
        <p:sp>
          <p:nvSpPr>
            <p:cNvPr id="769" name="Freeform: Shape 768">
              <a:extLst>
                <a:ext uri="{FF2B5EF4-FFF2-40B4-BE49-F238E27FC236}">
                  <a16:creationId xmlns:a16="http://schemas.microsoft.com/office/drawing/2014/main" id="{8729C7A7-FFAB-4270-998C-7D3C81AB0C84}"/>
                </a:ext>
              </a:extLst>
            </p:cNvPr>
            <p:cNvSpPr/>
            <p:nvPr/>
          </p:nvSpPr>
          <p:spPr>
            <a:xfrm>
              <a:off x="10230513" y="2341462"/>
              <a:ext cx="14805" cy="10575"/>
            </a:xfrm>
            <a:custGeom>
              <a:avLst/>
              <a:gdLst>
                <a:gd name="connsiteX0" fmla="*/ 0 w 14805"/>
                <a:gd name="connsiteY0" fmla="*/ 10576 h 10575"/>
                <a:gd name="connsiteX1" fmla="*/ 14806 w 14805"/>
                <a:gd name="connsiteY1" fmla="*/ 0 h 10575"/>
                <a:gd name="connsiteX2" fmla="*/ 0 w 14805"/>
                <a:gd name="connsiteY2" fmla="*/ 10576 h 10575"/>
              </a:gdLst>
              <a:ahLst/>
              <a:cxnLst>
                <a:cxn ang="0">
                  <a:pos x="connsiteX0" y="connsiteY0"/>
                </a:cxn>
                <a:cxn ang="0">
                  <a:pos x="connsiteX1" y="connsiteY1"/>
                </a:cxn>
                <a:cxn ang="0">
                  <a:pos x="connsiteX2" y="connsiteY2"/>
                </a:cxn>
              </a:cxnLst>
              <a:rect l="l" t="t" r="r" b="b"/>
              <a:pathLst>
                <a:path w="14805" h="10575">
                  <a:moveTo>
                    <a:pt x="0" y="10576"/>
                  </a:moveTo>
                  <a:cubicBezTo>
                    <a:pt x="5288" y="6927"/>
                    <a:pt x="9941" y="3384"/>
                    <a:pt x="14806" y="0"/>
                  </a:cubicBezTo>
                  <a:cubicBezTo>
                    <a:pt x="9941" y="3384"/>
                    <a:pt x="5024" y="6874"/>
                    <a:pt x="0" y="10576"/>
                  </a:cubicBezTo>
                  <a:close/>
                </a:path>
              </a:pathLst>
            </a:custGeom>
            <a:solidFill>
              <a:srgbClr val="161616"/>
            </a:solidFill>
            <a:ln w="5282" cap="flat">
              <a:noFill/>
              <a:prstDash val="solid"/>
              <a:miter/>
            </a:ln>
          </p:spPr>
          <p:txBody>
            <a:bodyPr rtlCol="0" anchor="ctr"/>
            <a:lstStyle/>
            <a:p>
              <a:endParaRPr lang="en-AU"/>
            </a:p>
          </p:txBody>
        </p:sp>
        <p:sp>
          <p:nvSpPr>
            <p:cNvPr id="770" name="Freeform: Shape 769">
              <a:extLst>
                <a:ext uri="{FF2B5EF4-FFF2-40B4-BE49-F238E27FC236}">
                  <a16:creationId xmlns:a16="http://schemas.microsoft.com/office/drawing/2014/main" id="{D49BFF2D-F0AB-48F1-9CAA-6FA609FB14EC}"/>
                </a:ext>
              </a:extLst>
            </p:cNvPr>
            <p:cNvSpPr/>
            <p:nvPr/>
          </p:nvSpPr>
          <p:spPr>
            <a:xfrm>
              <a:off x="10228565" y="2339533"/>
              <a:ext cx="18683" cy="14515"/>
            </a:xfrm>
            <a:custGeom>
              <a:avLst/>
              <a:gdLst>
                <a:gd name="connsiteX0" fmla="*/ 1948 w 18683"/>
                <a:gd name="connsiteY0" fmla="*/ 14514 h 14515"/>
                <a:gd name="connsiteX1" fmla="*/ 1060 w 18683"/>
                <a:gd name="connsiteY1" fmla="*/ 14271 h 14515"/>
                <a:gd name="connsiteX2" fmla="*/ 362 w 18683"/>
                <a:gd name="connsiteY2" fmla="*/ 13668 h 14515"/>
                <a:gd name="connsiteX3" fmla="*/ 24 w 18683"/>
                <a:gd name="connsiteY3" fmla="*/ 12209 h 14515"/>
                <a:gd name="connsiteX4" fmla="*/ 785 w 18683"/>
                <a:gd name="connsiteY4" fmla="*/ 10919 h 14515"/>
                <a:gd name="connsiteX5" fmla="*/ 15591 w 18683"/>
                <a:gd name="connsiteY5" fmla="*/ 343 h 14515"/>
                <a:gd name="connsiteX6" fmla="*/ 17077 w 18683"/>
                <a:gd name="connsiteY6" fmla="*/ 36 h 14515"/>
                <a:gd name="connsiteX7" fmla="*/ 18341 w 18683"/>
                <a:gd name="connsiteY7" fmla="*/ 872 h 14515"/>
                <a:gd name="connsiteX8" fmla="*/ 18648 w 18683"/>
                <a:gd name="connsiteY8" fmla="*/ 2357 h 14515"/>
                <a:gd name="connsiteX9" fmla="*/ 17812 w 18683"/>
                <a:gd name="connsiteY9" fmla="*/ 3621 h 14515"/>
                <a:gd name="connsiteX10" fmla="*/ 3112 w 18683"/>
                <a:gd name="connsiteY10" fmla="*/ 14197 h 14515"/>
                <a:gd name="connsiteX11" fmla="*/ 1948 w 18683"/>
                <a:gd name="connsiteY11" fmla="*/ 14514 h 1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83" h="14515">
                  <a:moveTo>
                    <a:pt x="1948" y="14514"/>
                  </a:moveTo>
                  <a:cubicBezTo>
                    <a:pt x="1636" y="14504"/>
                    <a:pt x="1335" y="14419"/>
                    <a:pt x="1060" y="14271"/>
                  </a:cubicBezTo>
                  <a:cubicBezTo>
                    <a:pt x="785" y="14128"/>
                    <a:pt x="547" y="13917"/>
                    <a:pt x="362" y="13668"/>
                  </a:cubicBezTo>
                  <a:cubicBezTo>
                    <a:pt x="66" y="13245"/>
                    <a:pt x="-55" y="12722"/>
                    <a:pt x="24" y="12209"/>
                  </a:cubicBezTo>
                  <a:cubicBezTo>
                    <a:pt x="103" y="11696"/>
                    <a:pt x="378" y="11231"/>
                    <a:pt x="785" y="10919"/>
                  </a:cubicBezTo>
                  <a:cubicBezTo>
                    <a:pt x="5809" y="7217"/>
                    <a:pt x="10779" y="3674"/>
                    <a:pt x="15591" y="343"/>
                  </a:cubicBezTo>
                  <a:cubicBezTo>
                    <a:pt x="16030" y="47"/>
                    <a:pt x="16564" y="-64"/>
                    <a:pt x="17077" y="36"/>
                  </a:cubicBezTo>
                  <a:cubicBezTo>
                    <a:pt x="17595" y="137"/>
                    <a:pt x="18050" y="438"/>
                    <a:pt x="18341" y="872"/>
                  </a:cubicBezTo>
                  <a:cubicBezTo>
                    <a:pt x="18637" y="1305"/>
                    <a:pt x="18748" y="1839"/>
                    <a:pt x="18648" y="2357"/>
                  </a:cubicBezTo>
                  <a:cubicBezTo>
                    <a:pt x="18547" y="2870"/>
                    <a:pt x="18251" y="3325"/>
                    <a:pt x="17812" y="3621"/>
                  </a:cubicBezTo>
                  <a:cubicBezTo>
                    <a:pt x="13000" y="6900"/>
                    <a:pt x="8082" y="10390"/>
                    <a:pt x="3112" y="14197"/>
                  </a:cubicBezTo>
                  <a:cubicBezTo>
                    <a:pt x="2763" y="14414"/>
                    <a:pt x="2361" y="14525"/>
                    <a:pt x="1948" y="14514"/>
                  </a:cubicBezTo>
                  <a:close/>
                </a:path>
              </a:pathLst>
            </a:custGeom>
            <a:solidFill>
              <a:srgbClr val="0E0E0E"/>
            </a:solidFill>
            <a:ln w="5282" cap="flat">
              <a:noFill/>
              <a:prstDash val="solid"/>
              <a:miter/>
            </a:ln>
          </p:spPr>
          <p:txBody>
            <a:bodyPr rtlCol="0" anchor="ctr"/>
            <a:lstStyle/>
            <a:p>
              <a:endParaRPr lang="en-AU"/>
            </a:p>
          </p:txBody>
        </p:sp>
        <p:sp>
          <p:nvSpPr>
            <p:cNvPr id="771" name="Freeform: Shape 770">
              <a:extLst>
                <a:ext uri="{FF2B5EF4-FFF2-40B4-BE49-F238E27FC236}">
                  <a16:creationId xmlns:a16="http://schemas.microsoft.com/office/drawing/2014/main" id="{AD0B6816-0DB2-433E-988D-5614AC8B27D2}"/>
                </a:ext>
              </a:extLst>
            </p:cNvPr>
            <p:cNvSpPr/>
            <p:nvPr/>
          </p:nvSpPr>
          <p:spPr>
            <a:xfrm>
              <a:off x="10778390" y="2417766"/>
              <a:ext cx="3490" cy="5711"/>
            </a:xfrm>
            <a:custGeom>
              <a:avLst/>
              <a:gdLst>
                <a:gd name="connsiteX0" fmla="*/ 0 w 3490"/>
                <a:gd name="connsiteY0" fmla="*/ 0 h 5711"/>
                <a:gd name="connsiteX1" fmla="*/ 3490 w 3490"/>
                <a:gd name="connsiteY1" fmla="*/ 5711 h 5711"/>
                <a:gd name="connsiteX2" fmla="*/ 0 w 3490"/>
                <a:gd name="connsiteY2" fmla="*/ 0 h 5711"/>
              </a:gdLst>
              <a:ahLst/>
              <a:cxnLst>
                <a:cxn ang="0">
                  <a:pos x="connsiteX0" y="connsiteY0"/>
                </a:cxn>
                <a:cxn ang="0">
                  <a:pos x="connsiteX1" y="connsiteY1"/>
                </a:cxn>
                <a:cxn ang="0">
                  <a:pos x="connsiteX2" y="connsiteY2"/>
                </a:cxn>
              </a:cxnLst>
              <a:rect l="l" t="t" r="r" b="b"/>
              <a:pathLst>
                <a:path w="3490" h="5711">
                  <a:moveTo>
                    <a:pt x="0" y="0"/>
                  </a:moveTo>
                  <a:cubicBezTo>
                    <a:pt x="1232" y="1904"/>
                    <a:pt x="2395" y="3807"/>
                    <a:pt x="3490" y="5711"/>
                  </a:cubicBezTo>
                  <a:cubicBezTo>
                    <a:pt x="2327" y="3702"/>
                    <a:pt x="1216" y="1851"/>
                    <a:pt x="0" y="0"/>
                  </a:cubicBezTo>
                  <a:close/>
                </a:path>
              </a:pathLst>
            </a:custGeom>
            <a:solidFill>
              <a:srgbClr val="161616"/>
            </a:solidFill>
            <a:ln w="5282" cap="flat">
              <a:noFill/>
              <a:prstDash val="solid"/>
              <a:miter/>
            </a:ln>
          </p:spPr>
          <p:txBody>
            <a:bodyPr rtlCol="0" anchor="ctr"/>
            <a:lstStyle/>
            <a:p>
              <a:endParaRPr lang="en-AU"/>
            </a:p>
          </p:txBody>
        </p:sp>
        <p:sp>
          <p:nvSpPr>
            <p:cNvPr id="772" name="Freeform: Shape 771">
              <a:extLst>
                <a:ext uri="{FF2B5EF4-FFF2-40B4-BE49-F238E27FC236}">
                  <a16:creationId xmlns:a16="http://schemas.microsoft.com/office/drawing/2014/main" id="{84A70C10-114B-464E-BD14-514C31080320}"/>
                </a:ext>
              </a:extLst>
            </p:cNvPr>
            <p:cNvSpPr/>
            <p:nvPr/>
          </p:nvSpPr>
          <p:spPr>
            <a:xfrm>
              <a:off x="10776434" y="2415759"/>
              <a:ext cx="7423" cy="9728"/>
            </a:xfrm>
            <a:custGeom>
              <a:avLst/>
              <a:gdLst>
                <a:gd name="connsiteX0" fmla="*/ 5447 w 7423"/>
                <a:gd name="connsiteY0" fmla="*/ 9728 h 9728"/>
                <a:gd name="connsiteX1" fmla="*/ 4463 w 7423"/>
                <a:gd name="connsiteY1" fmla="*/ 9453 h 9728"/>
                <a:gd name="connsiteX2" fmla="*/ 3755 w 7423"/>
                <a:gd name="connsiteY2" fmla="*/ 8723 h 9728"/>
                <a:gd name="connsiteX3" fmla="*/ 2063 w 7423"/>
                <a:gd name="connsiteY3" fmla="*/ 5868 h 9728"/>
                <a:gd name="connsiteX4" fmla="*/ 318 w 7423"/>
                <a:gd name="connsiteY4" fmla="*/ 3065 h 9728"/>
                <a:gd name="connsiteX5" fmla="*/ 32 w 7423"/>
                <a:gd name="connsiteY5" fmla="*/ 2335 h 9728"/>
                <a:gd name="connsiteX6" fmla="*/ 48 w 7423"/>
                <a:gd name="connsiteY6" fmla="*/ 1553 h 9728"/>
                <a:gd name="connsiteX7" fmla="*/ 376 w 7423"/>
                <a:gd name="connsiteY7" fmla="*/ 844 h 9728"/>
                <a:gd name="connsiteX8" fmla="*/ 952 w 7423"/>
                <a:gd name="connsiteY8" fmla="*/ 316 h 9728"/>
                <a:gd name="connsiteX9" fmla="*/ 1666 w 7423"/>
                <a:gd name="connsiteY9" fmla="*/ 30 h 9728"/>
                <a:gd name="connsiteX10" fmla="*/ 2438 w 7423"/>
                <a:gd name="connsiteY10" fmla="*/ 51 h 9728"/>
                <a:gd name="connsiteX11" fmla="*/ 3136 w 7423"/>
                <a:gd name="connsiteY11" fmla="*/ 374 h 9728"/>
                <a:gd name="connsiteX12" fmla="*/ 3649 w 7423"/>
                <a:gd name="connsiteY12" fmla="*/ 950 h 9728"/>
                <a:gd name="connsiteX13" fmla="*/ 5447 w 7423"/>
                <a:gd name="connsiteY13" fmla="*/ 3806 h 9728"/>
                <a:gd name="connsiteX14" fmla="*/ 7139 w 7423"/>
                <a:gd name="connsiteY14" fmla="*/ 6714 h 9728"/>
                <a:gd name="connsiteX15" fmla="*/ 7361 w 7423"/>
                <a:gd name="connsiteY15" fmla="*/ 8231 h 9728"/>
                <a:gd name="connsiteX16" fmla="*/ 6452 w 7423"/>
                <a:gd name="connsiteY16" fmla="*/ 9464 h 9728"/>
                <a:gd name="connsiteX17" fmla="*/ 5447 w 7423"/>
                <a:gd name="connsiteY17" fmla="*/ 9728 h 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23" h="9728">
                  <a:moveTo>
                    <a:pt x="5447" y="9728"/>
                  </a:moveTo>
                  <a:cubicBezTo>
                    <a:pt x="5103" y="9723"/>
                    <a:pt x="4765" y="9633"/>
                    <a:pt x="4463" y="9453"/>
                  </a:cubicBezTo>
                  <a:cubicBezTo>
                    <a:pt x="4167" y="9278"/>
                    <a:pt x="3924" y="9025"/>
                    <a:pt x="3755" y="8723"/>
                  </a:cubicBezTo>
                  <a:cubicBezTo>
                    <a:pt x="3173" y="7772"/>
                    <a:pt x="2591" y="6820"/>
                    <a:pt x="2063" y="5868"/>
                  </a:cubicBezTo>
                  <a:lnTo>
                    <a:pt x="318" y="3065"/>
                  </a:lnTo>
                  <a:cubicBezTo>
                    <a:pt x="175" y="2843"/>
                    <a:pt x="75" y="2600"/>
                    <a:pt x="32" y="2335"/>
                  </a:cubicBezTo>
                  <a:cubicBezTo>
                    <a:pt x="-15" y="2076"/>
                    <a:pt x="-10" y="1812"/>
                    <a:pt x="48" y="1553"/>
                  </a:cubicBezTo>
                  <a:cubicBezTo>
                    <a:pt x="106" y="1299"/>
                    <a:pt x="217" y="1056"/>
                    <a:pt x="376" y="844"/>
                  </a:cubicBezTo>
                  <a:cubicBezTo>
                    <a:pt x="529" y="633"/>
                    <a:pt x="725" y="453"/>
                    <a:pt x="952" y="316"/>
                  </a:cubicBezTo>
                  <a:cubicBezTo>
                    <a:pt x="1169" y="173"/>
                    <a:pt x="1412" y="78"/>
                    <a:pt x="1666" y="30"/>
                  </a:cubicBezTo>
                  <a:cubicBezTo>
                    <a:pt x="1925" y="-18"/>
                    <a:pt x="2184" y="-7"/>
                    <a:pt x="2438" y="51"/>
                  </a:cubicBezTo>
                  <a:cubicBezTo>
                    <a:pt x="2692" y="109"/>
                    <a:pt x="2930" y="220"/>
                    <a:pt x="3136" y="374"/>
                  </a:cubicBezTo>
                  <a:cubicBezTo>
                    <a:pt x="3342" y="532"/>
                    <a:pt x="3517" y="728"/>
                    <a:pt x="3649" y="950"/>
                  </a:cubicBezTo>
                  <a:cubicBezTo>
                    <a:pt x="4284" y="1902"/>
                    <a:pt x="4865" y="2854"/>
                    <a:pt x="5447" y="3806"/>
                  </a:cubicBezTo>
                  <a:lnTo>
                    <a:pt x="7139" y="6714"/>
                  </a:lnTo>
                  <a:cubicBezTo>
                    <a:pt x="7414" y="7169"/>
                    <a:pt x="7493" y="7713"/>
                    <a:pt x="7361" y="8231"/>
                  </a:cubicBezTo>
                  <a:cubicBezTo>
                    <a:pt x="7234" y="8744"/>
                    <a:pt x="6906" y="9189"/>
                    <a:pt x="6452" y="9464"/>
                  </a:cubicBezTo>
                  <a:cubicBezTo>
                    <a:pt x="6145" y="9633"/>
                    <a:pt x="5796" y="9723"/>
                    <a:pt x="5447" y="9728"/>
                  </a:cubicBezTo>
                  <a:close/>
                </a:path>
              </a:pathLst>
            </a:custGeom>
            <a:solidFill>
              <a:srgbClr val="0E0E0E"/>
            </a:solidFill>
            <a:ln w="5282" cap="flat">
              <a:noFill/>
              <a:prstDash val="solid"/>
              <a:miter/>
            </a:ln>
          </p:spPr>
          <p:txBody>
            <a:bodyPr rtlCol="0" anchor="ctr"/>
            <a:lstStyle/>
            <a:p>
              <a:endParaRPr lang="en-AU"/>
            </a:p>
          </p:txBody>
        </p:sp>
        <p:sp>
          <p:nvSpPr>
            <p:cNvPr id="773" name="Freeform: Shape 772">
              <a:extLst>
                <a:ext uri="{FF2B5EF4-FFF2-40B4-BE49-F238E27FC236}">
                  <a16:creationId xmlns:a16="http://schemas.microsoft.com/office/drawing/2014/main" id="{D8538AB9-0DD9-430A-A13F-8A22D4A5899D}"/>
                </a:ext>
              </a:extLst>
            </p:cNvPr>
            <p:cNvSpPr/>
            <p:nvPr/>
          </p:nvSpPr>
          <p:spPr>
            <a:xfrm>
              <a:off x="10906831" y="2765545"/>
              <a:ext cx="3551" cy="4077"/>
            </a:xfrm>
            <a:custGeom>
              <a:avLst/>
              <a:gdLst>
                <a:gd name="connsiteX0" fmla="*/ 1959 w 3551"/>
                <a:gd name="connsiteY0" fmla="*/ 4077 h 4077"/>
                <a:gd name="connsiteX1" fmla="*/ 1023 w 3551"/>
                <a:gd name="connsiteY1" fmla="*/ 3834 h 4077"/>
                <a:gd name="connsiteX2" fmla="*/ 320 w 3551"/>
                <a:gd name="connsiteY2" fmla="*/ 3179 h 4077"/>
                <a:gd name="connsiteX3" fmla="*/ 2 w 3551"/>
                <a:gd name="connsiteY3" fmla="*/ 2068 h 4077"/>
                <a:gd name="connsiteX4" fmla="*/ 198 w 3551"/>
                <a:gd name="connsiteY4" fmla="*/ 1111 h 4077"/>
                <a:gd name="connsiteX5" fmla="*/ 848 w 3551"/>
                <a:gd name="connsiteY5" fmla="*/ 376 h 4077"/>
                <a:gd name="connsiteX6" fmla="*/ 1520 w 3551"/>
                <a:gd name="connsiteY6" fmla="*/ 53 h 4077"/>
                <a:gd name="connsiteX7" fmla="*/ 2260 w 3551"/>
                <a:gd name="connsiteY7" fmla="*/ 22 h 4077"/>
                <a:gd name="connsiteX8" fmla="*/ 2958 w 3551"/>
                <a:gd name="connsiteY8" fmla="*/ 286 h 4077"/>
                <a:gd name="connsiteX9" fmla="*/ 3492 w 3551"/>
                <a:gd name="connsiteY9" fmla="*/ 799 h 4077"/>
                <a:gd name="connsiteX10" fmla="*/ 3492 w 3551"/>
                <a:gd name="connsiteY10" fmla="*/ 1909 h 4077"/>
                <a:gd name="connsiteX11" fmla="*/ 3249 w 3551"/>
                <a:gd name="connsiteY11" fmla="*/ 2845 h 4077"/>
                <a:gd name="connsiteX12" fmla="*/ 2593 w 3551"/>
                <a:gd name="connsiteY12" fmla="*/ 3549 h 4077"/>
                <a:gd name="connsiteX13" fmla="*/ 1959 w 3551"/>
                <a:gd name="connsiteY13" fmla="*/ 4077 h 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51" h="4077">
                  <a:moveTo>
                    <a:pt x="1959" y="4077"/>
                  </a:moveTo>
                  <a:cubicBezTo>
                    <a:pt x="1631" y="4077"/>
                    <a:pt x="1314" y="3993"/>
                    <a:pt x="1023" y="3834"/>
                  </a:cubicBezTo>
                  <a:cubicBezTo>
                    <a:pt x="737" y="3681"/>
                    <a:pt x="494" y="3453"/>
                    <a:pt x="320" y="3179"/>
                  </a:cubicBezTo>
                  <a:cubicBezTo>
                    <a:pt x="108" y="2845"/>
                    <a:pt x="2" y="2459"/>
                    <a:pt x="2" y="2068"/>
                  </a:cubicBezTo>
                  <a:cubicBezTo>
                    <a:pt x="-14" y="1735"/>
                    <a:pt x="50" y="1407"/>
                    <a:pt x="198" y="1111"/>
                  </a:cubicBezTo>
                  <a:cubicBezTo>
                    <a:pt x="351" y="815"/>
                    <a:pt x="573" y="561"/>
                    <a:pt x="848" y="376"/>
                  </a:cubicBezTo>
                  <a:cubicBezTo>
                    <a:pt x="1049" y="222"/>
                    <a:pt x="1277" y="117"/>
                    <a:pt x="1520" y="53"/>
                  </a:cubicBezTo>
                  <a:cubicBezTo>
                    <a:pt x="1763" y="-5"/>
                    <a:pt x="2012" y="-15"/>
                    <a:pt x="2260" y="22"/>
                  </a:cubicBezTo>
                  <a:cubicBezTo>
                    <a:pt x="2509" y="59"/>
                    <a:pt x="2747" y="148"/>
                    <a:pt x="2958" y="286"/>
                  </a:cubicBezTo>
                  <a:cubicBezTo>
                    <a:pt x="3170" y="418"/>
                    <a:pt x="3350" y="593"/>
                    <a:pt x="3492" y="799"/>
                  </a:cubicBezTo>
                  <a:cubicBezTo>
                    <a:pt x="3572" y="1164"/>
                    <a:pt x="3572" y="1544"/>
                    <a:pt x="3492" y="1909"/>
                  </a:cubicBezTo>
                  <a:cubicBezTo>
                    <a:pt x="3492" y="2237"/>
                    <a:pt x="3408" y="2554"/>
                    <a:pt x="3249" y="2845"/>
                  </a:cubicBezTo>
                  <a:cubicBezTo>
                    <a:pt x="3096" y="3131"/>
                    <a:pt x="2868" y="3374"/>
                    <a:pt x="2593" y="3549"/>
                  </a:cubicBezTo>
                  <a:cubicBezTo>
                    <a:pt x="2424" y="3771"/>
                    <a:pt x="2207" y="3951"/>
                    <a:pt x="1959" y="4077"/>
                  </a:cubicBezTo>
                  <a:close/>
                </a:path>
              </a:pathLst>
            </a:custGeom>
            <a:solidFill>
              <a:srgbClr val="0E0E0E"/>
            </a:solidFill>
            <a:ln w="5282" cap="flat">
              <a:noFill/>
              <a:prstDash val="solid"/>
              <a:miter/>
            </a:ln>
          </p:spPr>
          <p:txBody>
            <a:bodyPr rtlCol="0" anchor="ctr"/>
            <a:lstStyle/>
            <a:p>
              <a:endParaRPr lang="en-AU"/>
            </a:p>
          </p:txBody>
        </p:sp>
        <p:sp>
          <p:nvSpPr>
            <p:cNvPr id="774" name="Freeform: Shape 773">
              <a:extLst>
                <a:ext uri="{FF2B5EF4-FFF2-40B4-BE49-F238E27FC236}">
                  <a16:creationId xmlns:a16="http://schemas.microsoft.com/office/drawing/2014/main" id="{B2B5C405-DEDA-4BEE-9D92-F997A00BBA4F}"/>
                </a:ext>
              </a:extLst>
            </p:cNvPr>
            <p:cNvSpPr/>
            <p:nvPr/>
          </p:nvSpPr>
          <p:spPr>
            <a:xfrm>
              <a:off x="10785529" y="2429876"/>
              <a:ext cx="8883" cy="17238"/>
            </a:xfrm>
            <a:custGeom>
              <a:avLst/>
              <a:gdLst>
                <a:gd name="connsiteX0" fmla="*/ 0 w 8883"/>
                <a:gd name="connsiteY0" fmla="*/ 0 h 17238"/>
                <a:gd name="connsiteX1" fmla="*/ 8884 w 8883"/>
                <a:gd name="connsiteY1" fmla="*/ 17239 h 17238"/>
                <a:gd name="connsiteX2" fmla="*/ 0 w 8883"/>
                <a:gd name="connsiteY2" fmla="*/ 0 h 17238"/>
              </a:gdLst>
              <a:ahLst/>
              <a:cxnLst>
                <a:cxn ang="0">
                  <a:pos x="connsiteX0" y="connsiteY0"/>
                </a:cxn>
                <a:cxn ang="0">
                  <a:pos x="connsiteX1" y="connsiteY1"/>
                </a:cxn>
                <a:cxn ang="0">
                  <a:pos x="connsiteX2" y="connsiteY2"/>
                </a:cxn>
              </a:cxnLst>
              <a:rect l="l" t="t" r="r" b="b"/>
              <a:pathLst>
                <a:path w="8883" h="17238">
                  <a:moveTo>
                    <a:pt x="0" y="0"/>
                  </a:moveTo>
                  <a:cubicBezTo>
                    <a:pt x="3120" y="5605"/>
                    <a:pt x="6081" y="11369"/>
                    <a:pt x="8884" y="17239"/>
                  </a:cubicBezTo>
                  <a:cubicBezTo>
                    <a:pt x="6081" y="11369"/>
                    <a:pt x="3120" y="5605"/>
                    <a:pt x="0" y="0"/>
                  </a:cubicBezTo>
                  <a:close/>
                </a:path>
              </a:pathLst>
            </a:custGeom>
            <a:solidFill>
              <a:srgbClr val="161616"/>
            </a:solidFill>
            <a:ln w="5282" cap="flat">
              <a:noFill/>
              <a:prstDash val="solid"/>
              <a:miter/>
            </a:ln>
          </p:spPr>
          <p:txBody>
            <a:bodyPr rtlCol="0" anchor="ctr"/>
            <a:lstStyle/>
            <a:p>
              <a:endParaRPr lang="en-AU"/>
            </a:p>
          </p:txBody>
        </p:sp>
        <p:sp>
          <p:nvSpPr>
            <p:cNvPr id="775" name="Freeform: Shape 774">
              <a:extLst>
                <a:ext uri="{FF2B5EF4-FFF2-40B4-BE49-F238E27FC236}">
                  <a16:creationId xmlns:a16="http://schemas.microsoft.com/office/drawing/2014/main" id="{5788BD3B-8851-41E9-93C9-67411436FB56}"/>
                </a:ext>
              </a:extLst>
            </p:cNvPr>
            <p:cNvSpPr/>
            <p:nvPr/>
          </p:nvSpPr>
          <p:spPr>
            <a:xfrm>
              <a:off x="10783583" y="2427933"/>
              <a:ext cx="12810" cy="21181"/>
            </a:xfrm>
            <a:custGeom>
              <a:avLst/>
              <a:gdLst>
                <a:gd name="connsiteX0" fmla="*/ 10830 w 12810"/>
                <a:gd name="connsiteY0" fmla="*/ 21138 h 21181"/>
                <a:gd name="connsiteX1" fmla="*/ 9788 w 12810"/>
                <a:gd name="connsiteY1" fmla="*/ 20853 h 21181"/>
                <a:gd name="connsiteX2" fmla="*/ 9085 w 12810"/>
                <a:gd name="connsiteY2" fmla="*/ 20028 h 21181"/>
                <a:gd name="connsiteX3" fmla="*/ 6652 w 12810"/>
                <a:gd name="connsiteY3" fmla="*/ 15004 h 21181"/>
                <a:gd name="connsiteX4" fmla="*/ 254 w 12810"/>
                <a:gd name="connsiteY4" fmla="*/ 2948 h 21181"/>
                <a:gd name="connsiteX5" fmla="*/ 11 w 12810"/>
                <a:gd name="connsiteY5" fmla="*/ 2208 h 21181"/>
                <a:gd name="connsiteX6" fmla="*/ 80 w 12810"/>
                <a:gd name="connsiteY6" fmla="*/ 1430 h 21181"/>
                <a:gd name="connsiteX7" fmla="*/ 445 w 12810"/>
                <a:gd name="connsiteY7" fmla="*/ 743 h 21181"/>
                <a:gd name="connsiteX8" fmla="*/ 1047 w 12810"/>
                <a:gd name="connsiteY8" fmla="*/ 251 h 21181"/>
                <a:gd name="connsiteX9" fmla="*/ 1777 w 12810"/>
                <a:gd name="connsiteY9" fmla="*/ 13 h 21181"/>
                <a:gd name="connsiteX10" fmla="*/ 2539 w 12810"/>
                <a:gd name="connsiteY10" fmla="*/ 82 h 21181"/>
                <a:gd name="connsiteX11" fmla="*/ 3215 w 12810"/>
                <a:gd name="connsiteY11" fmla="*/ 447 h 21181"/>
                <a:gd name="connsiteX12" fmla="*/ 3691 w 12810"/>
                <a:gd name="connsiteY12" fmla="*/ 1044 h 21181"/>
                <a:gd name="connsiteX13" fmla="*/ 10090 w 12810"/>
                <a:gd name="connsiteY13" fmla="*/ 13206 h 21181"/>
                <a:gd name="connsiteX14" fmla="*/ 12628 w 12810"/>
                <a:gd name="connsiteY14" fmla="*/ 18494 h 21181"/>
                <a:gd name="connsiteX15" fmla="*/ 12691 w 12810"/>
                <a:gd name="connsiteY15" fmla="*/ 20012 h 21181"/>
                <a:gd name="connsiteX16" fmla="*/ 11676 w 12810"/>
                <a:gd name="connsiteY16" fmla="*/ 21138 h 21181"/>
                <a:gd name="connsiteX17" fmla="*/ 10830 w 12810"/>
                <a:gd name="connsiteY17" fmla="*/ 21138 h 2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810" h="21181">
                  <a:moveTo>
                    <a:pt x="10830" y="21138"/>
                  </a:moveTo>
                  <a:cubicBezTo>
                    <a:pt x="10460" y="21149"/>
                    <a:pt x="10100" y="21048"/>
                    <a:pt x="9788" y="20853"/>
                  </a:cubicBezTo>
                  <a:cubicBezTo>
                    <a:pt x="9476" y="20652"/>
                    <a:pt x="9233" y="20366"/>
                    <a:pt x="9085" y="20028"/>
                  </a:cubicBezTo>
                  <a:cubicBezTo>
                    <a:pt x="8292" y="18389"/>
                    <a:pt x="7499" y="16696"/>
                    <a:pt x="6652" y="15004"/>
                  </a:cubicBezTo>
                  <a:cubicBezTo>
                    <a:pt x="4696" y="11144"/>
                    <a:pt x="2581" y="7178"/>
                    <a:pt x="254" y="2948"/>
                  </a:cubicBezTo>
                  <a:cubicBezTo>
                    <a:pt x="122" y="2721"/>
                    <a:pt x="43" y="2467"/>
                    <a:pt x="11" y="2208"/>
                  </a:cubicBezTo>
                  <a:cubicBezTo>
                    <a:pt x="-16" y="1949"/>
                    <a:pt x="6" y="1684"/>
                    <a:pt x="80" y="1430"/>
                  </a:cubicBezTo>
                  <a:cubicBezTo>
                    <a:pt x="154" y="1182"/>
                    <a:pt x="275" y="949"/>
                    <a:pt x="445" y="743"/>
                  </a:cubicBezTo>
                  <a:cubicBezTo>
                    <a:pt x="609" y="542"/>
                    <a:pt x="815" y="373"/>
                    <a:pt x="1047" y="251"/>
                  </a:cubicBezTo>
                  <a:cubicBezTo>
                    <a:pt x="1270" y="124"/>
                    <a:pt x="1518" y="45"/>
                    <a:pt x="1777" y="13"/>
                  </a:cubicBezTo>
                  <a:cubicBezTo>
                    <a:pt x="2031" y="-19"/>
                    <a:pt x="2290" y="8"/>
                    <a:pt x="2539" y="82"/>
                  </a:cubicBezTo>
                  <a:cubicBezTo>
                    <a:pt x="2787" y="156"/>
                    <a:pt x="3014" y="278"/>
                    <a:pt x="3215" y="447"/>
                  </a:cubicBezTo>
                  <a:cubicBezTo>
                    <a:pt x="3411" y="611"/>
                    <a:pt x="3575" y="817"/>
                    <a:pt x="3691" y="1044"/>
                  </a:cubicBezTo>
                  <a:cubicBezTo>
                    <a:pt x="5912" y="5116"/>
                    <a:pt x="8080" y="9188"/>
                    <a:pt x="10090" y="13206"/>
                  </a:cubicBezTo>
                  <a:cubicBezTo>
                    <a:pt x="10988" y="14951"/>
                    <a:pt x="11835" y="16644"/>
                    <a:pt x="12628" y="18494"/>
                  </a:cubicBezTo>
                  <a:cubicBezTo>
                    <a:pt x="12845" y="18976"/>
                    <a:pt x="12871" y="19515"/>
                    <a:pt x="12691" y="20012"/>
                  </a:cubicBezTo>
                  <a:cubicBezTo>
                    <a:pt x="12512" y="20504"/>
                    <a:pt x="12146" y="20911"/>
                    <a:pt x="11676" y="21138"/>
                  </a:cubicBezTo>
                  <a:cubicBezTo>
                    <a:pt x="11396" y="21196"/>
                    <a:pt x="11110" y="21196"/>
                    <a:pt x="10830" y="21138"/>
                  </a:cubicBezTo>
                  <a:close/>
                </a:path>
              </a:pathLst>
            </a:custGeom>
            <a:solidFill>
              <a:srgbClr val="0E0E0E"/>
            </a:solidFill>
            <a:ln w="5282" cap="flat">
              <a:noFill/>
              <a:prstDash val="solid"/>
              <a:miter/>
            </a:ln>
          </p:spPr>
          <p:txBody>
            <a:bodyPr rtlCol="0" anchor="ctr"/>
            <a:lstStyle/>
            <a:p>
              <a:endParaRPr lang="en-AU"/>
            </a:p>
          </p:txBody>
        </p:sp>
        <p:sp>
          <p:nvSpPr>
            <p:cNvPr id="776" name="Freeform: Shape 775">
              <a:extLst>
                <a:ext uri="{FF2B5EF4-FFF2-40B4-BE49-F238E27FC236}">
                  <a16:creationId xmlns:a16="http://schemas.microsoft.com/office/drawing/2014/main" id="{EFB421BB-5E92-458B-B578-5DCB7701E537}"/>
                </a:ext>
              </a:extLst>
            </p:cNvPr>
            <p:cNvSpPr/>
            <p:nvPr/>
          </p:nvSpPr>
          <p:spPr>
            <a:xfrm>
              <a:off x="10161718" y="2933070"/>
              <a:ext cx="7085" cy="11580"/>
            </a:xfrm>
            <a:custGeom>
              <a:avLst/>
              <a:gdLst>
                <a:gd name="connsiteX0" fmla="*/ 7086 w 7085"/>
                <a:gd name="connsiteY0" fmla="*/ 11580 h 11580"/>
                <a:gd name="connsiteX1" fmla="*/ 0 w 7085"/>
                <a:gd name="connsiteY1" fmla="*/ 0 h 11580"/>
                <a:gd name="connsiteX2" fmla="*/ 7086 w 7085"/>
                <a:gd name="connsiteY2" fmla="*/ 11580 h 11580"/>
              </a:gdLst>
              <a:ahLst/>
              <a:cxnLst>
                <a:cxn ang="0">
                  <a:pos x="connsiteX0" y="connsiteY0"/>
                </a:cxn>
                <a:cxn ang="0">
                  <a:pos x="connsiteX1" y="connsiteY1"/>
                </a:cxn>
                <a:cxn ang="0">
                  <a:pos x="connsiteX2" y="connsiteY2"/>
                </a:cxn>
              </a:cxnLst>
              <a:rect l="l" t="t" r="r" b="b"/>
              <a:pathLst>
                <a:path w="7085" h="11580">
                  <a:moveTo>
                    <a:pt x="7086" y="11580"/>
                  </a:moveTo>
                  <a:lnTo>
                    <a:pt x="0" y="0"/>
                  </a:lnTo>
                  <a:lnTo>
                    <a:pt x="7086" y="11580"/>
                  </a:lnTo>
                  <a:close/>
                </a:path>
              </a:pathLst>
            </a:custGeom>
            <a:solidFill>
              <a:srgbClr val="161616"/>
            </a:solidFill>
            <a:ln w="5282" cap="flat">
              <a:noFill/>
              <a:prstDash val="solid"/>
              <a:miter/>
            </a:ln>
          </p:spPr>
          <p:txBody>
            <a:bodyPr rtlCol="0" anchor="ctr"/>
            <a:lstStyle/>
            <a:p>
              <a:endParaRPr lang="en-AU"/>
            </a:p>
          </p:txBody>
        </p:sp>
        <p:sp>
          <p:nvSpPr>
            <p:cNvPr id="777" name="Freeform: Shape 776">
              <a:extLst>
                <a:ext uri="{FF2B5EF4-FFF2-40B4-BE49-F238E27FC236}">
                  <a16:creationId xmlns:a16="http://schemas.microsoft.com/office/drawing/2014/main" id="{A94DD887-9EDF-4987-A364-266184C74F72}"/>
                </a:ext>
              </a:extLst>
            </p:cNvPr>
            <p:cNvSpPr/>
            <p:nvPr/>
          </p:nvSpPr>
          <p:spPr>
            <a:xfrm>
              <a:off x="10159874" y="2931296"/>
              <a:ext cx="10693" cy="15364"/>
            </a:xfrm>
            <a:custGeom>
              <a:avLst/>
              <a:gdLst>
                <a:gd name="connsiteX0" fmla="*/ 8930 w 10693"/>
                <a:gd name="connsiteY0" fmla="*/ 15365 h 15364"/>
                <a:gd name="connsiteX1" fmla="*/ 7962 w 10693"/>
                <a:gd name="connsiteY1" fmla="*/ 15105 h 15364"/>
                <a:gd name="connsiteX2" fmla="*/ 7238 w 10693"/>
                <a:gd name="connsiteY2" fmla="*/ 14413 h 15364"/>
                <a:gd name="connsiteX3" fmla="*/ 152 w 10693"/>
                <a:gd name="connsiteY3" fmla="*/ 2779 h 15364"/>
                <a:gd name="connsiteX4" fmla="*/ 104 w 10693"/>
                <a:gd name="connsiteY4" fmla="*/ 1368 h 15364"/>
                <a:gd name="connsiteX5" fmla="*/ 992 w 10693"/>
                <a:gd name="connsiteY5" fmla="*/ 273 h 15364"/>
                <a:gd name="connsiteX6" fmla="*/ 2383 w 10693"/>
                <a:gd name="connsiteY6" fmla="*/ 35 h 15364"/>
                <a:gd name="connsiteX7" fmla="*/ 3589 w 10693"/>
                <a:gd name="connsiteY7" fmla="*/ 770 h 15364"/>
                <a:gd name="connsiteX8" fmla="*/ 10622 w 10693"/>
                <a:gd name="connsiteY8" fmla="*/ 12351 h 15364"/>
                <a:gd name="connsiteX9" fmla="*/ 10622 w 10693"/>
                <a:gd name="connsiteY9" fmla="*/ 13355 h 15364"/>
                <a:gd name="connsiteX10" fmla="*/ 10394 w 10693"/>
                <a:gd name="connsiteY10" fmla="*/ 14318 h 15364"/>
                <a:gd name="connsiteX11" fmla="*/ 9723 w 10693"/>
                <a:gd name="connsiteY11" fmla="*/ 15047 h 15364"/>
                <a:gd name="connsiteX12" fmla="*/ 8930 w 10693"/>
                <a:gd name="connsiteY12" fmla="*/ 15365 h 1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3" h="15364">
                  <a:moveTo>
                    <a:pt x="8930" y="15365"/>
                  </a:moveTo>
                  <a:cubicBezTo>
                    <a:pt x="8591" y="15359"/>
                    <a:pt x="8258" y="15275"/>
                    <a:pt x="7962" y="15105"/>
                  </a:cubicBezTo>
                  <a:cubicBezTo>
                    <a:pt x="7666" y="14942"/>
                    <a:pt x="7417" y="14704"/>
                    <a:pt x="7238" y="14413"/>
                  </a:cubicBezTo>
                  <a:lnTo>
                    <a:pt x="152" y="2779"/>
                  </a:lnTo>
                  <a:cubicBezTo>
                    <a:pt x="-33" y="2330"/>
                    <a:pt x="-49" y="1828"/>
                    <a:pt x="104" y="1368"/>
                  </a:cubicBezTo>
                  <a:cubicBezTo>
                    <a:pt x="258" y="908"/>
                    <a:pt x="575" y="522"/>
                    <a:pt x="992" y="273"/>
                  </a:cubicBezTo>
                  <a:cubicBezTo>
                    <a:pt x="1416" y="30"/>
                    <a:pt x="1907" y="-55"/>
                    <a:pt x="2383" y="35"/>
                  </a:cubicBezTo>
                  <a:cubicBezTo>
                    <a:pt x="2859" y="125"/>
                    <a:pt x="3287" y="389"/>
                    <a:pt x="3589" y="770"/>
                  </a:cubicBezTo>
                  <a:lnTo>
                    <a:pt x="10622" y="12351"/>
                  </a:lnTo>
                  <a:cubicBezTo>
                    <a:pt x="10717" y="12678"/>
                    <a:pt x="10717" y="13027"/>
                    <a:pt x="10622" y="13355"/>
                  </a:cubicBezTo>
                  <a:cubicBezTo>
                    <a:pt x="10632" y="13688"/>
                    <a:pt x="10553" y="14022"/>
                    <a:pt x="10394" y="14318"/>
                  </a:cubicBezTo>
                  <a:cubicBezTo>
                    <a:pt x="10236" y="14614"/>
                    <a:pt x="10003" y="14868"/>
                    <a:pt x="9723" y="15047"/>
                  </a:cubicBezTo>
                  <a:cubicBezTo>
                    <a:pt x="9485" y="15211"/>
                    <a:pt x="9215" y="15322"/>
                    <a:pt x="8930" y="15365"/>
                  </a:cubicBezTo>
                  <a:close/>
                </a:path>
              </a:pathLst>
            </a:custGeom>
            <a:solidFill>
              <a:srgbClr val="0E0E0E"/>
            </a:solidFill>
            <a:ln w="5282" cap="flat">
              <a:noFill/>
              <a:prstDash val="solid"/>
              <a:miter/>
            </a:ln>
          </p:spPr>
          <p:txBody>
            <a:bodyPr rtlCol="0" anchor="ctr"/>
            <a:lstStyle/>
            <a:p>
              <a:endParaRPr lang="en-AU"/>
            </a:p>
          </p:txBody>
        </p:sp>
        <p:sp>
          <p:nvSpPr>
            <p:cNvPr id="778" name="Freeform: Shape 777">
              <a:extLst>
                <a:ext uri="{FF2B5EF4-FFF2-40B4-BE49-F238E27FC236}">
                  <a16:creationId xmlns:a16="http://schemas.microsoft.com/office/drawing/2014/main" id="{C7F05FF5-5B2E-40C0-B6A7-8AE370CE3146}"/>
                </a:ext>
              </a:extLst>
            </p:cNvPr>
            <p:cNvSpPr/>
            <p:nvPr/>
          </p:nvSpPr>
          <p:spPr>
            <a:xfrm>
              <a:off x="10689713" y="3197782"/>
              <a:ext cx="18560" cy="17397"/>
            </a:xfrm>
            <a:custGeom>
              <a:avLst/>
              <a:gdLst>
                <a:gd name="connsiteX0" fmla="*/ 18560 w 18560"/>
                <a:gd name="connsiteY0" fmla="*/ 0 h 17397"/>
                <a:gd name="connsiteX1" fmla="*/ 0 w 18560"/>
                <a:gd name="connsiteY1" fmla="*/ 17397 h 17397"/>
                <a:gd name="connsiteX2" fmla="*/ 18560 w 18560"/>
                <a:gd name="connsiteY2" fmla="*/ 0 h 17397"/>
              </a:gdLst>
              <a:ahLst/>
              <a:cxnLst>
                <a:cxn ang="0">
                  <a:pos x="connsiteX0" y="connsiteY0"/>
                </a:cxn>
                <a:cxn ang="0">
                  <a:pos x="connsiteX1" y="connsiteY1"/>
                </a:cxn>
                <a:cxn ang="0">
                  <a:pos x="connsiteX2" y="connsiteY2"/>
                </a:cxn>
              </a:cxnLst>
              <a:rect l="l" t="t" r="r" b="b"/>
              <a:pathLst>
                <a:path w="18560" h="17397">
                  <a:moveTo>
                    <a:pt x="18560" y="0"/>
                  </a:moveTo>
                  <a:cubicBezTo>
                    <a:pt x="12638" y="6028"/>
                    <a:pt x="6398" y="11792"/>
                    <a:pt x="0" y="17397"/>
                  </a:cubicBezTo>
                  <a:cubicBezTo>
                    <a:pt x="6398" y="11580"/>
                    <a:pt x="12532" y="6293"/>
                    <a:pt x="18560" y="0"/>
                  </a:cubicBezTo>
                  <a:close/>
                </a:path>
              </a:pathLst>
            </a:custGeom>
            <a:solidFill>
              <a:srgbClr val="161616"/>
            </a:solidFill>
            <a:ln w="5282" cap="flat">
              <a:noFill/>
              <a:prstDash val="solid"/>
              <a:miter/>
            </a:ln>
          </p:spPr>
          <p:txBody>
            <a:bodyPr rtlCol="0" anchor="ctr"/>
            <a:lstStyle/>
            <a:p>
              <a:endParaRPr lang="en-AU"/>
            </a:p>
          </p:txBody>
        </p:sp>
        <p:sp>
          <p:nvSpPr>
            <p:cNvPr id="779" name="Freeform: Shape 778">
              <a:extLst>
                <a:ext uri="{FF2B5EF4-FFF2-40B4-BE49-F238E27FC236}">
                  <a16:creationId xmlns:a16="http://schemas.microsoft.com/office/drawing/2014/main" id="{73517A65-5242-4844-92B0-4F6E71277C53}"/>
                </a:ext>
              </a:extLst>
            </p:cNvPr>
            <p:cNvSpPr/>
            <p:nvPr/>
          </p:nvSpPr>
          <p:spPr>
            <a:xfrm>
              <a:off x="10687666" y="3195815"/>
              <a:ext cx="22404" cy="21320"/>
            </a:xfrm>
            <a:custGeom>
              <a:avLst/>
              <a:gdLst>
                <a:gd name="connsiteX0" fmla="*/ 2047 w 22404"/>
                <a:gd name="connsiteY0" fmla="*/ 21321 h 21320"/>
                <a:gd name="connsiteX1" fmla="*/ 1232 w 22404"/>
                <a:gd name="connsiteY1" fmla="*/ 21141 h 21320"/>
                <a:gd name="connsiteX2" fmla="*/ 566 w 22404"/>
                <a:gd name="connsiteY2" fmla="*/ 20633 h 21320"/>
                <a:gd name="connsiteX3" fmla="*/ 0 w 22404"/>
                <a:gd name="connsiteY3" fmla="*/ 19232 h 21320"/>
                <a:gd name="connsiteX4" fmla="*/ 566 w 22404"/>
                <a:gd name="connsiteY4" fmla="*/ 17831 h 21320"/>
                <a:gd name="connsiteX5" fmla="*/ 19020 w 22404"/>
                <a:gd name="connsiteY5" fmla="*/ 592 h 21320"/>
                <a:gd name="connsiteX6" fmla="*/ 19666 w 22404"/>
                <a:gd name="connsiteY6" fmla="*/ 153 h 21320"/>
                <a:gd name="connsiteX7" fmla="*/ 20422 w 22404"/>
                <a:gd name="connsiteY7" fmla="*/ 0 h 21320"/>
                <a:gd name="connsiteX8" fmla="*/ 21183 w 22404"/>
                <a:gd name="connsiteY8" fmla="*/ 153 h 21320"/>
                <a:gd name="connsiteX9" fmla="*/ 21823 w 22404"/>
                <a:gd name="connsiteY9" fmla="*/ 592 h 21320"/>
                <a:gd name="connsiteX10" fmla="*/ 22405 w 22404"/>
                <a:gd name="connsiteY10" fmla="*/ 2020 h 21320"/>
                <a:gd name="connsiteX11" fmla="*/ 21823 w 22404"/>
                <a:gd name="connsiteY11" fmla="*/ 3395 h 21320"/>
                <a:gd name="connsiteX12" fmla="*/ 3157 w 22404"/>
                <a:gd name="connsiteY12" fmla="*/ 20845 h 21320"/>
                <a:gd name="connsiteX13" fmla="*/ 2047 w 22404"/>
                <a:gd name="connsiteY13" fmla="*/ 21321 h 2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4" h="21320">
                  <a:moveTo>
                    <a:pt x="2047" y="21321"/>
                  </a:moveTo>
                  <a:cubicBezTo>
                    <a:pt x="1766" y="21321"/>
                    <a:pt x="1486" y="21257"/>
                    <a:pt x="1232" y="21141"/>
                  </a:cubicBezTo>
                  <a:cubicBezTo>
                    <a:pt x="978" y="21019"/>
                    <a:pt x="751" y="20850"/>
                    <a:pt x="566" y="20633"/>
                  </a:cubicBezTo>
                  <a:cubicBezTo>
                    <a:pt x="201" y="20258"/>
                    <a:pt x="0" y="19756"/>
                    <a:pt x="0" y="19232"/>
                  </a:cubicBezTo>
                  <a:cubicBezTo>
                    <a:pt x="0" y="18709"/>
                    <a:pt x="201" y="18206"/>
                    <a:pt x="566" y="17831"/>
                  </a:cubicBezTo>
                  <a:cubicBezTo>
                    <a:pt x="7440" y="11803"/>
                    <a:pt x="13468" y="6145"/>
                    <a:pt x="19020" y="592"/>
                  </a:cubicBezTo>
                  <a:cubicBezTo>
                    <a:pt x="19206" y="407"/>
                    <a:pt x="19422" y="259"/>
                    <a:pt x="19666" y="153"/>
                  </a:cubicBezTo>
                  <a:cubicBezTo>
                    <a:pt x="19903" y="53"/>
                    <a:pt x="20163" y="0"/>
                    <a:pt x="20422" y="0"/>
                  </a:cubicBezTo>
                  <a:cubicBezTo>
                    <a:pt x="20686" y="0"/>
                    <a:pt x="20945" y="53"/>
                    <a:pt x="21183" y="153"/>
                  </a:cubicBezTo>
                  <a:cubicBezTo>
                    <a:pt x="21427" y="259"/>
                    <a:pt x="21643" y="407"/>
                    <a:pt x="21823" y="592"/>
                  </a:cubicBezTo>
                  <a:cubicBezTo>
                    <a:pt x="22199" y="973"/>
                    <a:pt x="22405" y="1486"/>
                    <a:pt x="22405" y="2020"/>
                  </a:cubicBezTo>
                  <a:cubicBezTo>
                    <a:pt x="22394" y="2538"/>
                    <a:pt x="22188" y="3030"/>
                    <a:pt x="21823" y="3395"/>
                  </a:cubicBezTo>
                  <a:cubicBezTo>
                    <a:pt x="16218" y="9000"/>
                    <a:pt x="10137" y="14711"/>
                    <a:pt x="3157" y="20845"/>
                  </a:cubicBezTo>
                  <a:cubicBezTo>
                    <a:pt x="2845" y="21115"/>
                    <a:pt x="2459" y="21279"/>
                    <a:pt x="2047" y="21321"/>
                  </a:cubicBezTo>
                  <a:close/>
                </a:path>
              </a:pathLst>
            </a:custGeom>
            <a:solidFill>
              <a:srgbClr val="0E0E0E"/>
            </a:solidFill>
            <a:ln w="5282" cap="flat">
              <a:noFill/>
              <a:prstDash val="solid"/>
              <a:miter/>
            </a:ln>
          </p:spPr>
          <p:txBody>
            <a:bodyPr rtlCol="0" anchor="ctr"/>
            <a:lstStyle/>
            <a:p>
              <a:endParaRPr lang="en-AU"/>
            </a:p>
          </p:txBody>
        </p:sp>
        <p:sp>
          <p:nvSpPr>
            <p:cNvPr id="780" name="Freeform: Shape 779">
              <a:extLst>
                <a:ext uri="{FF2B5EF4-FFF2-40B4-BE49-F238E27FC236}">
                  <a16:creationId xmlns:a16="http://schemas.microsoft.com/office/drawing/2014/main" id="{189C6644-C4C4-4F36-A742-547E3E03CDAD}"/>
                </a:ext>
              </a:extLst>
            </p:cNvPr>
            <p:cNvSpPr/>
            <p:nvPr/>
          </p:nvSpPr>
          <p:spPr>
            <a:xfrm>
              <a:off x="10281383" y="3296718"/>
              <a:ext cx="20093" cy="6768"/>
            </a:xfrm>
            <a:custGeom>
              <a:avLst/>
              <a:gdLst>
                <a:gd name="connsiteX0" fmla="*/ 20094 w 20093"/>
                <a:gd name="connsiteY0" fmla="*/ 6768 h 6768"/>
                <a:gd name="connsiteX1" fmla="*/ 0 w 20093"/>
                <a:gd name="connsiteY1" fmla="*/ 0 h 6768"/>
                <a:gd name="connsiteX2" fmla="*/ 20094 w 20093"/>
                <a:gd name="connsiteY2" fmla="*/ 6768 h 6768"/>
              </a:gdLst>
              <a:ahLst/>
              <a:cxnLst>
                <a:cxn ang="0">
                  <a:pos x="connsiteX0" y="connsiteY0"/>
                </a:cxn>
                <a:cxn ang="0">
                  <a:pos x="connsiteX1" y="connsiteY1"/>
                </a:cxn>
                <a:cxn ang="0">
                  <a:pos x="connsiteX2" y="connsiteY2"/>
                </a:cxn>
              </a:cxnLst>
              <a:rect l="l" t="t" r="r" b="b"/>
              <a:pathLst>
                <a:path w="20093" h="6768">
                  <a:moveTo>
                    <a:pt x="20094" y="6768"/>
                  </a:moveTo>
                  <a:cubicBezTo>
                    <a:pt x="13326" y="4759"/>
                    <a:pt x="6610" y="2485"/>
                    <a:pt x="0" y="0"/>
                  </a:cubicBezTo>
                  <a:cubicBezTo>
                    <a:pt x="6610" y="2538"/>
                    <a:pt x="13326" y="4759"/>
                    <a:pt x="20094" y="6768"/>
                  </a:cubicBezTo>
                  <a:close/>
                </a:path>
              </a:pathLst>
            </a:custGeom>
            <a:solidFill>
              <a:srgbClr val="161616"/>
            </a:solidFill>
            <a:ln w="5282" cap="flat">
              <a:noFill/>
              <a:prstDash val="solid"/>
              <a:miter/>
            </a:ln>
          </p:spPr>
          <p:txBody>
            <a:bodyPr rtlCol="0" anchor="ctr"/>
            <a:lstStyle/>
            <a:p>
              <a:endParaRPr lang="en-AU"/>
            </a:p>
          </p:txBody>
        </p:sp>
        <p:sp>
          <p:nvSpPr>
            <p:cNvPr id="781" name="Freeform: Shape 780">
              <a:extLst>
                <a:ext uri="{FF2B5EF4-FFF2-40B4-BE49-F238E27FC236}">
                  <a16:creationId xmlns:a16="http://schemas.microsoft.com/office/drawing/2014/main" id="{50DB5442-CEDB-4709-8029-5575DE521AC1}"/>
                </a:ext>
              </a:extLst>
            </p:cNvPr>
            <p:cNvSpPr/>
            <p:nvPr/>
          </p:nvSpPr>
          <p:spPr>
            <a:xfrm>
              <a:off x="10279100" y="3294700"/>
              <a:ext cx="24405" cy="10803"/>
            </a:xfrm>
            <a:custGeom>
              <a:avLst/>
              <a:gdLst>
                <a:gd name="connsiteX0" fmla="*/ 22376 w 24405"/>
                <a:gd name="connsiteY0" fmla="*/ 10796 h 10803"/>
                <a:gd name="connsiteX1" fmla="*/ 21847 w 24405"/>
                <a:gd name="connsiteY1" fmla="*/ 10796 h 10803"/>
                <a:gd name="connsiteX2" fmla="*/ 1595 w 24405"/>
                <a:gd name="connsiteY2" fmla="*/ 3975 h 10803"/>
                <a:gd name="connsiteX3" fmla="*/ 807 w 24405"/>
                <a:gd name="connsiteY3" fmla="*/ 3620 h 10803"/>
                <a:gd name="connsiteX4" fmla="*/ 246 w 24405"/>
                <a:gd name="connsiteY4" fmla="*/ 2965 h 10803"/>
                <a:gd name="connsiteX5" fmla="*/ 3 w 24405"/>
                <a:gd name="connsiteY5" fmla="*/ 2140 h 10803"/>
                <a:gd name="connsiteX6" fmla="*/ 135 w 24405"/>
                <a:gd name="connsiteY6" fmla="*/ 1283 h 10803"/>
                <a:gd name="connsiteX7" fmla="*/ 611 w 24405"/>
                <a:gd name="connsiteY7" fmla="*/ 564 h 10803"/>
                <a:gd name="connsiteX8" fmla="*/ 1346 w 24405"/>
                <a:gd name="connsiteY8" fmla="*/ 115 h 10803"/>
                <a:gd name="connsiteX9" fmla="*/ 2203 w 24405"/>
                <a:gd name="connsiteY9" fmla="*/ 9 h 10803"/>
                <a:gd name="connsiteX10" fmla="*/ 3023 w 24405"/>
                <a:gd name="connsiteY10" fmla="*/ 273 h 10803"/>
                <a:gd name="connsiteX11" fmla="*/ 22958 w 24405"/>
                <a:gd name="connsiteY11" fmla="*/ 6989 h 10803"/>
                <a:gd name="connsiteX12" fmla="*/ 23984 w 24405"/>
                <a:gd name="connsiteY12" fmla="*/ 7708 h 10803"/>
                <a:gd name="connsiteX13" fmla="*/ 24386 w 24405"/>
                <a:gd name="connsiteY13" fmla="*/ 8893 h 10803"/>
                <a:gd name="connsiteX14" fmla="*/ 24386 w 24405"/>
                <a:gd name="connsiteY14" fmla="*/ 9474 h 10803"/>
                <a:gd name="connsiteX15" fmla="*/ 23608 w 24405"/>
                <a:gd name="connsiteY15" fmla="*/ 10479 h 10803"/>
                <a:gd name="connsiteX16" fmla="*/ 22376 w 24405"/>
                <a:gd name="connsiteY16" fmla="*/ 10796 h 1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05" h="10803">
                  <a:moveTo>
                    <a:pt x="22376" y="10796"/>
                  </a:moveTo>
                  <a:lnTo>
                    <a:pt x="21847" y="10796"/>
                  </a:lnTo>
                  <a:cubicBezTo>
                    <a:pt x="15185" y="8787"/>
                    <a:pt x="8363" y="6513"/>
                    <a:pt x="1595" y="3975"/>
                  </a:cubicBezTo>
                  <a:cubicBezTo>
                    <a:pt x="1309" y="3917"/>
                    <a:pt x="1040" y="3795"/>
                    <a:pt x="807" y="3620"/>
                  </a:cubicBezTo>
                  <a:cubicBezTo>
                    <a:pt x="574" y="3446"/>
                    <a:pt x="384" y="3224"/>
                    <a:pt x="246" y="2965"/>
                  </a:cubicBezTo>
                  <a:cubicBezTo>
                    <a:pt x="104" y="2711"/>
                    <a:pt x="24" y="2431"/>
                    <a:pt x="3" y="2140"/>
                  </a:cubicBezTo>
                  <a:cubicBezTo>
                    <a:pt x="-13" y="1849"/>
                    <a:pt x="30" y="1558"/>
                    <a:pt x="135" y="1283"/>
                  </a:cubicBezTo>
                  <a:cubicBezTo>
                    <a:pt x="241" y="1013"/>
                    <a:pt x="405" y="770"/>
                    <a:pt x="611" y="564"/>
                  </a:cubicBezTo>
                  <a:cubicBezTo>
                    <a:pt x="823" y="363"/>
                    <a:pt x="1071" y="210"/>
                    <a:pt x="1346" y="115"/>
                  </a:cubicBezTo>
                  <a:cubicBezTo>
                    <a:pt x="1621" y="14"/>
                    <a:pt x="1912" y="-18"/>
                    <a:pt x="2203" y="9"/>
                  </a:cubicBezTo>
                  <a:cubicBezTo>
                    <a:pt x="2494" y="35"/>
                    <a:pt x="2774" y="125"/>
                    <a:pt x="3023" y="273"/>
                  </a:cubicBezTo>
                  <a:cubicBezTo>
                    <a:pt x="10003" y="2864"/>
                    <a:pt x="16507" y="5032"/>
                    <a:pt x="22958" y="6989"/>
                  </a:cubicBezTo>
                  <a:cubicBezTo>
                    <a:pt x="23370" y="7110"/>
                    <a:pt x="23730" y="7364"/>
                    <a:pt x="23984" y="7708"/>
                  </a:cubicBezTo>
                  <a:cubicBezTo>
                    <a:pt x="24243" y="8046"/>
                    <a:pt x="24380" y="8464"/>
                    <a:pt x="24386" y="8893"/>
                  </a:cubicBezTo>
                  <a:cubicBezTo>
                    <a:pt x="24412" y="9088"/>
                    <a:pt x="24412" y="9279"/>
                    <a:pt x="24386" y="9474"/>
                  </a:cubicBezTo>
                  <a:cubicBezTo>
                    <a:pt x="24248" y="9887"/>
                    <a:pt x="23973" y="10241"/>
                    <a:pt x="23608" y="10479"/>
                  </a:cubicBezTo>
                  <a:cubicBezTo>
                    <a:pt x="23243" y="10722"/>
                    <a:pt x="22810" y="10833"/>
                    <a:pt x="22376" y="10796"/>
                  </a:cubicBezTo>
                  <a:close/>
                </a:path>
              </a:pathLst>
            </a:custGeom>
            <a:solidFill>
              <a:srgbClr val="0E0E0E"/>
            </a:solidFill>
            <a:ln w="5282" cap="flat">
              <a:noFill/>
              <a:prstDash val="solid"/>
              <a:miter/>
            </a:ln>
          </p:spPr>
          <p:txBody>
            <a:bodyPr rtlCol="0" anchor="ctr"/>
            <a:lstStyle/>
            <a:p>
              <a:endParaRPr lang="en-AU"/>
            </a:p>
          </p:txBody>
        </p:sp>
        <p:sp>
          <p:nvSpPr>
            <p:cNvPr id="782" name="Freeform: Shape 781">
              <a:extLst>
                <a:ext uri="{FF2B5EF4-FFF2-40B4-BE49-F238E27FC236}">
                  <a16:creationId xmlns:a16="http://schemas.microsoft.com/office/drawing/2014/main" id="{2EF043F2-3B92-4A72-AD39-2D40405604EE}"/>
                </a:ext>
              </a:extLst>
            </p:cNvPr>
            <p:cNvSpPr/>
            <p:nvPr/>
          </p:nvSpPr>
          <p:spPr>
            <a:xfrm>
              <a:off x="10705577" y="3185091"/>
              <a:ext cx="2696" cy="12690"/>
            </a:xfrm>
            <a:custGeom>
              <a:avLst/>
              <a:gdLst>
                <a:gd name="connsiteX0" fmla="*/ 0 w 2696"/>
                <a:gd name="connsiteY0" fmla="*/ 0 h 12690"/>
                <a:gd name="connsiteX1" fmla="*/ 2697 w 2696"/>
                <a:gd name="connsiteY1" fmla="*/ 12691 h 12690"/>
                <a:gd name="connsiteX2" fmla="*/ 0 w 2696"/>
                <a:gd name="connsiteY2" fmla="*/ 0 h 12690"/>
              </a:gdLst>
              <a:ahLst/>
              <a:cxnLst>
                <a:cxn ang="0">
                  <a:pos x="connsiteX0" y="connsiteY0"/>
                </a:cxn>
                <a:cxn ang="0">
                  <a:pos x="connsiteX1" y="connsiteY1"/>
                </a:cxn>
                <a:cxn ang="0">
                  <a:pos x="connsiteX2" y="connsiteY2"/>
                </a:cxn>
              </a:cxnLst>
              <a:rect l="l" t="t" r="r" b="b"/>
              <a:pathLst>
                <a:path w="2696" h="12690">
                  <a:moveTo>
                    <a:pt x="0" y="0"/>
                  </a:moveTo>
                  <a:cubicBezTo>
                    <a:pt x="809" y="4161"/>
                    <a:pt x="1708" y="8392"/>
                    <a:pt x="2697" y="12691"/>
                  </a:cubicBezTo>
                  <a:cubicBezTo>
                    <a:pt x="1956" y="8408"/>
                    <a:pt x="846" y="4177"/>
                    <a:pt x="0" y="0"/>
                  </a:cubicBezTo>
                  <a:close/>
                </a:path>
              </a:pathLst>
            </a:custGeom>
            <a:solidFill>
              <a:srgbClr val="161616"/>
            </a:solidFill>
            <a:ln w="5282" cap="flat">
              <a:noFill/>
              <a:prstDash val="solid"/>
              <a:miter/>
            </a:ln>
          </p:spPr>
          <p:txBody>
            <a:bodyPr rtlCol="0" anchor="ctr"/>
            <a:lstStyle/>
            <a:p>
              <a:endParaRPr lang="en-AU"/>
            </a:p>
          </p:txBody>
        </p:sp>
        <p:sp>
          <p:nvSpPr>
            <p:cNvPr id="783" name="Freeform: Shape 782">
              <a:extLst>
                <a:ext uri="{FF2B5EF4-FFF2-40B4-BE49-F238E27FC236}">
                  <a16:creationId xmlns:a16="http://schemas.microsoft.com/office/drawing/2014/main" id="{01F56901-DDD1-4A9A-8ADF-296DC718DB22}"/>
                </a:ext>
              </a:extLst>
            </p:cNvPr>
            <p:cNvSpPr/>
            <p:nvPr/>
          </p:nvSpPr>
          <p:spPr>
            <a:xfrm>
              <a:off x="10703665" y="3183331"/>
              <a:ext cx="6663" cy="16460"/>
            </a:xfrm>
            <a:custGeom>
              <a:avLst/>
              <a:gdLst>
                <a:gd name="connsiteX0" fmla="*/ 4608 w 6663"/>
                <a:gd name="connsiteY0" fmla="*/ 16460 h 16460"/>
                <a:gd name="connsiteX1" fmla="*/ 3387 w 6663"/>
                <a:gd name="connsiteY1" fmla="*/ 16027 h 16460"/>
                <a:gd name="connsiteX2" fmla="*/ 2704 w 6663"/>
                <a:gd name="connsiteY2" fmla="*/ 14927 h 16460"/>
                <a:gd name="connsiteX3" fmla="*/ 7 w 6663"/>
                <a:gd name="connsiteY3" fmla="*/ 2183 h 16460"/>
                <a:gd name="connsiteX4" fmla="*/ 399 w 6663"/>
                <a:gd name="connsiteY4" fmla="*/ 808 h 16460"/>
                <a:gd name="connsiteX5" fmla="*/ 1610 w 6663"/>
                <a:gd name="connsiteY5" fmla="*/ 41 h 16460"/>
                <a:gd name="connsiteX6" fmla="*/ 3022 w 6663"/>
                <a:gd name="connsiteY6" fmla="*/ 274 h 16460"/>
                <a:gd name="connsiteX7" fmla="*/ 3921 w 6663"/>
                <a:gd name="connsiteY7" fmla="*/ 1390 h 16460"/>
                <a:gd name="connsiteX8" fmla="*/ 6617 w 6663"/>
                <a:gd name="connsiteY8" fmla="*/ 14081 h 16460"/>
                <a:gd name="connsiteX9" fmla="*/ 6358 w 6663"/>
                <a:gd name="connsiteY9" fmla="*/ 15572 h 16460"/>
                <a:gd name="connsiteX10" fmla="*/ 5137 w 6663"/>
                <a:gd name="connsiteY10" fmla="*/ 16460 h 16460"/>
                <a:gd name="connsiteX11" fmla="*/ 4608 w 6663"/>
                <a:gd name="connsiteY11" fmla="*/ 16460 h 1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63" h="16460">
                  <a:moveTo>
                    <a:pt x="4608" y="16460"/>
                  </a:moveTo>
                  <a:cubicBezTo>
                    <a:pt x="4164" y="16460"/>
                    <a:pt x="3736" y="16307"/>
                    <a:pt x="3387" y="16027"/>
                  </a:cubicBezTo>
                  <a:cubicBezTo>
                    <a:pt x="3043" y="15746"/>
                    <a:pt x="2800" y="15360"/>
                    <a:pt x="2704" y="14927"/>
                  </a:cubicBezTo>
                  <a:cubicBezTo>
                    <a:pt x="1700" y="10644"/>
                    <a:pt x="854" y="6413"/>
                    <a:pt x="7" y="2183"/>
                  </a:cubicBezTo>
                  <a:cubicBezTo>
                    <a:pt x="-35" y="1691"/>
                    <a:pt x="103" y="1199"/>
                    <a:pt x="399" y="808"/>
                  </a:cubicBezTo>
                  <a:cubicBezTo>
                    <a:pt x="695" y="411"/>
                    <a:pt x="1129" y="142"/>
                    <a:pt x="1610" y="41"/>
                  </a:cubicBezTo>
                  <a:cubicBezTo>
                    <a:pt x="2091" y="-59"/>
                    <a:pt x="2599" y="25"/>
                    <a:pt x="3022" y="274"/>
                  </a:cubicBezTo>
                  <a:cubicBezTo>
                    <a:pt x="3450" y="523"/>
                    <a:pt x="3767" y="919"/>
                    <a:pt x="3921" y="1390"/>
                  </a:cubicBezTo>
                  <a:cubicBezTo>
                    <a:pt x="4767" y="5620"/>
                    <a:pt x="5560" y="9797"/>
                    <a:pt x="6617" y="14081"/>
                  </a:cubicBezTo>
                  <a:cubicBezTo>
                    <a:pt x="6728" y="14594"/>
                    <a:pt x="6639" y="15128"/>
                    <a:pt x="6358" y="15572"/>
                  </a:cubicBezTo>
                  <a:cubicBezTo>
                    <a:pt x="6084" y="16016"/>
                    <a:pt x="5645" y="16333"/>
                    <a:pt x="5137" y="16460"/>
                  </a:cubicBezTo>
                  <a:lnTo>
                    <a:pt x="4608" y="16460"/>
                  </a:lnTo>
                  <a:close/>
                </a:path>
              </a:pathLst>
            </a:custGeom>
            <a:solidFill>
              <a:srgbClr val="0E0E0E"/>
            </a:solidFill>
            <a:ln w="5282" cap="flat">
              <a:noFill/>
              <a:prstDash val="solid"/>
              <a:miter/>
            </a:ln>
          </p:spPr>
          <p:txBody>
            <a:bodyPr rtlCol="0" anchor="ctr"/>
            <a:lstStyle/>
            <a:p>
              <a:endParaRPr lang="en-AU"/>
            </a:p>
          </p:txBody>
        </p:sp>
        <p:sp>
          <p:nvSpPr>
            <p:cNvPr id="784" name="Freeform: Shape 783">
              <a:extLst>
                <a:ext uri="{FF2B5EF4-FFF2-40B4-BE49-F238E27FC236}">
                  <a16:creationId xmlns:a16="http://schemas.microsoft.com/office/drawing/2014/main" id="{1BC418E9-A019-4C6B-A388-A0F7C425C548}"/>
                </a:ext>
              </a:extLst>
            </p:cNvPr>
            <p:cNvSpPr/>
            <p:nvPr/>
          </p:nvSpPr>
          <p:spPr>
            <a:xfrm>
              <a:off x="10220096" y="2355528"/>
              <a:ext cx="5710" cy="4388"/>
            </a:xfrm>
            <a:custGeom>
              <a:avLst/>
              <a:gdLst>
                <a:gd name="connsiteX0" fmla="*/ 0 w 5710"/>
                <a:gd name="connsiteY0" fmla="*/ 4389 h 4388"/>
                <a:gd name="connsiteX1" fmla="*/ 5711 w 5710"/>
                <a:gd name="connsiteY1" fmla="*/ 0 h 4388"/>
                <a:gd name="connsiteX2" fmla="*/ 0 w 5710"/>
                <a:gd name="connsiteY2" fmla="*/ 4389 h 4388"/>
              </a:gdLst>
              <a:ahLst/>
              <a:cxnLst>
                <a:cxn ang="0">
                  <a:pos x="connsiteX0" y="connsiteY0"/>
                </a:cxn>
                <a:cxn ang="0">
                  <a:pos x="connsiteX1" y="connsiteY1"/>
                </a:cxn>
                <a:cxn ang="0">
                  <a:pos x="connsiteX2" y="connsiteY2"/>
                </a:cxn>
              </a:cxnLst>
              <a:rect l="l" t="t" r="r" b="b"/>
              <a:pathLst>
                <a:path w="5710" h="4388">
                  <a:moveTo>
                    <a:pt x="0" y="4389"/>
                  </a:moveTo>
                  <a:lnTo>
                    <a:pt x="5711" y="0"/>
                  </a:lnTo>
                  <a:lnTo>
                    <a:pt x="0" y="4389"/>
                  </a:lnTo>
                  <a:close/>
                </a:path>
              </a:pathLst>
            </a:custGeom>
            <a:solidFill>
              <a:srgbClr val="161616"/>
            </a:solidFill>
            <a:ln w="5282" cap="flat">
              <a:noFill/>
              <a:prstDash val="solid"/>
              <a:miter/>
            </a:ln>
          </p:spPr>
          <p:txBody>
            <a:bodyPr rtlCol="0" anchor="ctr"/>
            <a:lstStyle/>
            <a:p>
              <a:endParaRPr lang="en-AU"/>
            </a:p>
          </p:txBody>
        </p:sp>
        <p:sp>
          <p:nvSpPr>
            <p:cNvPr id="785" name="Freeform: Shape 784">
              <a:extLst>
                <a:ext uri="{FF2B5EF4-FFF2-40B4-BE49-F238E27FC236}">
                  <a16:creationId xmlns:a16="http://schemas.microsoft.com/office/drawing/2014/main" id="{FA47CE5A-71E3-4E87-9563-94E8F1F8F4FF}"/>
                </a:ext>
              </a:extLst>
            </p:cNvPr>
            <p:cNvSpPr/>
            <p:nvPr/>
          </p:nvSpPr>
          <p:spPr>
            <a:xfrm>
              <a:off x="10218122" y="2353712"/>
              <a:ext cx="9461" cy="8162"/>
            </a:xfrm>
            <a:custGeom>
              <a:avLst/>
              <a:gdLst>
                <a:gd name="connsiteX0" fmla="*/ 1975 w 9461"/>
                <a:gd name="connsiteY0" fmla="*/ 8162 h 8162"/>
                <a:gd name="connsiteX1" fmla="*/ 1102 w 9461"/>
                <a:gd name="connsiteY1" fmla="*/ 7960 h 8162"/>
                <a:gd name="connsiteX2" fmla="*/ 388 w 9461"/>
                <a:gd name="connsiteY2" fmla="*/ 7421 h 8162"/>
                <a:gd name="connsiteX3" fmla="*/ 18 w 9461"/>
                <a:gd name="connsiteY3" fmla="*/ 5946 h 8162"/>
                <a:gd name="connsiteX4" fmla="*/ 758 w 9461"/>
                <a:gd name="connsiteY4" fmla="*/ 4619 h 8162"/>
                <a:gd name="connsiteX5" fmla="*/ 3666 w 9461"/>
                <a:gd name="connsiteY5" fmla="*/ 2398 h 8162"/>
                <a:gd name="connsiteX6" fmla="*/ 6522 w 9461"/>
                <a:gd name="connsiteY6" fmla="*/ 230 h 8162"/>
                <a:gd name="connsiteX7" fmla="*/ 7897 w 9461"/>
                <a:gd name="connsiteY7" fmla="*/ 50 h 8162"/>
                <a:gd name="connsiteX8" fmla="*/ 9060 w 9461"/>
                <a:gd name="connsiteY8" fmla="*/ 806 h 8162"/>
                <a:gd name="connsiteX9" fmla="*/ 9457 w 9461"/>
                <a:gd name="connsiteY9" fmla="*/ 2133 h 8162"/>
                <a:gd name="connsiteX10" fmla="*/ 8902 w 9461"/>
                <a:gd name="connsiteY10" fmla="*/ 3402 h 8162"/>
                <a:gd name="connsiteX11" fmla="*/ 6046 w 9461"/>
                <a:gd name="connsiteY11" fmla="*/ 5570 h 8162"/>
                <a:gd name="connsiteX12" fmla="*/ 3191 w 9461"/>
                <a:gd name="connsiteY12" fmla="*/ 7791 h 8162"/>
                <a:gd name="connsiteX13" fmla="*/ 1975 w 9461"/>
                <a:gd name="connsiteY13" fmla="*/ 8162 h 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61" h="8162">
                  <a:moveTo>
                    <a:pt x="1975" y="8162"/>
                  </a:moveTo>
                  <a:cubicBezTo>
                    <a:pt x="1673" y="8156"/>
                    <a:pt x="1377" y="8087"/>
                    <a:pt x="1102" y="7960"/>
                  </a:cubicBezTo>
                  <a:cubicBezTo>
                    <a:pt x="832" y="7834"/>
                    <a:pt x="589" y="7649"/>
                    <a:pt x="388" y="7421"/>
                  </a:cubicBezTo>
                  <a:cubicBezTo>
                    <a:pt x="81" y="6993"/>
                    <a:pt x="-51" y="6469"/>
                    <a:pt x="18" y="5946"/>
                  </a:cubicBezTo>
                  <a:cubicBezTo>
                    <a:pt x="87" y="5428"/>
                    <a:pt x="351" y="4952"/>
                    <a:pt x="758" y="4619"/>
                  </a:cubicBezTo>
                  <a:lnTo>
                    <a:pt x="3666" y="2398"/>
                  </a:lnTo>
                  <a:lnTo>
                    <a:pt x="6522" y="230"/>
                  </a:lnTo>
                  <a:cubicBezTo>
                    <a:pt x="6945" y="8"/>
                    <a:pt x="7432" y="-56"/>
                    <a:pt x="7897" y="50"/>
                  </a:cubicBezTo>
                  <a:cubicBezTo>
                    <a:pt x="8362" y="156"/>
                    <a:pt x="8775" y="425"/>
                    <a:pt x="9060" y="806"/>
                  </a:cubicBezTo>
                  <a:cubicBezTo>
                    <a:pt x="9346" y="1187"/>
                    <a:pt x="9488" y="1657"/>
                    <a:pt x="9457" y="2133"/>
                  </a:cubicBezTo>
                  <a:cubicBezTo>
                    <a:pt x="9430" y="2609"/>
                    <a:pt x="9235" y="3059"/>
                    <a:pt x="8902" y="3402"/>
                  </a:cubicBezTo>
                  <a:lnTo>
                    <a:pt x="6046" y="5570"/>
                  </a:lnTo>
                  <a:lnTo>
                    <a:pt x="3191" y="7791"/>
                  </a:lnTo>
                  <a:cubicBezTo>
                    <a:pt x="2836" y="8040"/>
                    <a:pt x="2408" y="8172"/>
                    <a:pt x="1975" y="8162"/>
                  </a:cubicBezTo>
                  <a:close/>
                </a:path>
              </a:pathLst>
            </a:custGeom>
            <a:solidFill>
              <a:srgbClr val="0E0E0E"/>
            </a:solidFill>
            <a:ln w="5282" cap="flat">
              <a:noFill/>
              <a:prstDash val="solid"/>
              <a:miter/>
            </a:ln>
          </p:spPr>
          <p:txBody>
            <a:bodyPr rtlCol="0" anchor="ctr"/>
            <a:lstStyle/>
            <a:p>
              <a:endParaRPr lang="en-AU"/>
            </a:p>
          </p:txBody>
        </p:sp>
        <p:sp>
          <p:nvSpPr>
            <p:cNvPr id="786" name="Freeform: Shape 785">
              <a:extLst>
                <a:ext uri="{FF2B5EF4-FFF2-40B4-BE49-F238E27FC236}">
                  <a16:creationId xmlns:a16="http://schemas.microsoft.com/office/drawing/2014/main" id="{E7234909-403F-4941-8E54-9E230105DDDB}"/>
                </a:ext>
              </a:extLst>
            </p:cNvPr>
            <p:cNvSpPr/>
            <p:nvPr/>
          </p:nvSpPr>
          <p:spPr>
            <a:xfrm>
              <a:off x="10267846" y="3291324"/>
              <a:ext cx="8249" cy="3384"/>
            </a:xfrm>
            <a:custGeom>
              <a:avLst/>
              <a:gdLst>
                <a:gd name="connsiteX0" fmla="*/ 8249 w 8249"/>
                <a:gd name="connsiteY0" fmla="*/ 3384 h 3384"/>
                <a:gd name="connsiteX1" fmla="*/ 0 w 8249"/>
                <a:gd name="connsiteY1" fmla="*/ 0 h 3384"/>
                <a:gd name="connsiteX2" fmla="*/ 8249 w 8249"/>
                <a:gd name="connsiteY2" fmla="*/ 3384 h 3384"/>
              </a:gdLst>
              <a:ahLst/>
              <a:cxnLst>
                <a:cxn ang="0">
                  <a:pos x="connsiteX0" y="connsiteY0"/>
                </a:cxn>
                <a:cxn ang="0">
                  <a:pos x="connsiteX1" y="connsiteY1"/>
                </a:cxn>
                <a:cxn ang="0">
                  <a:pos x="connsiteX2" y="connsiteY2"/>
                </a:cxn>
              </a:cxnLst>
              <a:rect l="l" t="t" r="r" b="b"/>
              <a:pathLst>
                <a:path w="8249" h="3384">
                  <a:moveTo>
                    <a:pt x="8249" y="3384"/>
                  </a:moveTo>
                  <a:cubicBezTo>
                    <a:pt x="5499" y="2327"/>
                    <a:pt x="2961" y="1216"/>
                    <a:pt x="0" y="0"/>
                  </a:cubicBezTo>
                  <a:cubicBezTo>
                    <a:pt x="2750" y="1216"/>
                    <a:pt x="5499" y="2327"/>
                    <a:pt x="8249" y="3384"/>
                  </a:cubicBezTo>
                  <a:close/>
                </a:path>
              </a:pathLst>
            </a:custGeom>
            <a:solidFill>
              <a:srgbClr val="161616"/>
            </a:solidFill>
            <a:ln w="5282" cap="flat">
              <a:noFill/>
              <a:prstDash val="solid"/>
              <a:miter/>
            </a:ln>
          </p:spPr>
          <p:txBody>
            <a:bodyPr rtlCol="0" anchor="ctr"/>
            <a:lstStyle/>
            <a:p>
              <a:endParaRPr lang="en-AU"/>
            </a:p>
          </p:txBody>
        </p:sp>
        <p:sp>
          <p:nvSpPr>
            <p:cNvPr id="787" name="Freeform: Shape 786">
              <a:extLst>
                <a:ext uri="{FF2B5EF4-FFF2-40B4-BE49-F238E27FC236}">
                  <a16:creationId xmlns:a16="http://schemas.microsoft.com/office/drawing/2014/main" id="{7780364E-EE8A-4C26-B8DF-7668AB8E67EE}"/>
                </a:ext>
              </a:extLst>
            </p:cNvPr>
            <p:cNvSpPr/>
            <p:nvPr/>
          </p:nvSpPr>
          <p:spPr>
            <a:xfrm>
              <a:off x="10265808" y="3289521"/>
              <a:ext cx="12307" cy="7355"/>
            </a:xfrm>
            <a:custGeom>
              <a:avLst/>
              <a:gdLst>
                <a:gd name="connsiteX0" fmla="*/ 10287 w 12307"/>
                <a:gd name="connsiteY0" fmla="*/ 7197 h 7355"/>
                <a:gd name="connsiteX1" fmla="*/ 9546 w 12307"/>
                <a:gd name="connsiteY1" fmla="*/ 7197 h 7355"/>
                <a:gd name="connsiteX2" fmla="*/ 6479 w 12307"/>
                <a:gd name="connsiteY2" fmla="*/ 5981 h 7355"/>
                <a:gd name="connsiteX3" fmla="*/ 1192 w 12307"/>
                <a:gd name="connsiteY3" fmla="*/ 3813 h 7355"/>
                <a:gd name="connsiteX4" fmla="*/ 546 w 12307"/>
                <a:gd name="connsiteY4" fmla="*/ 3384 h 7355"/>
                <a:gd name="connsiteX5" fmla="*/ 128 w 12307"/>
                <a:gd name="connsiteY5" fmla="*/ 2734 h 7355"/>
                <a:gd name="connsiteX6" fmla="*/ 2 w 12307"/>
                <a:gd name="connsiteY6" fmla="*/ 1972 h 7355"/>
                <a:gd name="connsiteX7" fmla="*/ 187 w 12307"/>
                <a:gd name="connsiteY7" fmla="*/ 1222 h 7355"/>
                <a:gd name="connsiteX8" fmla="*/ 615 w 12307"/>
                <a:gd name="connsiteY8" fmla="*/ 576 h 7355"/>
                <a:gd name="connsiteX9" fmla="*/ 1260 w 12307"/>
                <a:gd name="connsiteY9" fmla="*/ 148 h 7355"/>
                <a:gd name="connsiteX10" fmla="*/ 2022 w 12307"/>
                <a:gd name="connsiteY10" fmla="*/ 0 h 7355"/>
                <a:gd name="connsiteX11" fmla="*/ 2778 w 12307"/>
                <a:gd name="connsiteY11" fmla="*/ 164 h 7355"/>
                <a:gd name="connsiteX12" fmla="*/ 8066 w 12307"/>
                <a:gd name="connsiteY12" fmla="*/ 2332 h 7355"/>
                <a:gd name="connsiteX13" fmla="*/ 11080 w 12307"/>
                <a:gd name="connsiteY13" fmla="*/ 3495 h 7355"/>
                <a:gd name="connsiteX14" fmla="*/ 12069 w 12307"/>
                <a:gd name="connsiteY14" fmla="*/ 4400 h 7355"/>
                <a:gd name="connsiteX15" fmla="*/ 12270 w 12307"/>
                <a:gd name="connsiteY15" fmla="*/ 5727 h 7355"/>
                <a:gd name="connsiteX16" fmla="*/ 11593 w 12307"/>
                <a:gd name="connsiteY16" fmla="*/ 6885 h 7355"/>
                <a:gd name="connsiteX17" fmla="*/ 10339 w 12307"/>
                <a:gd name="connsiteY17" fmla="*/ 7355 h 7355"/>
                <a:gd name="connsiteX18" fmla="*/ 10287 w 12307"/>
                <a:gd name="connsiteY18" fmla="*/ 7197 h 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307" h="7355">
                  <a:moveTo>
                    <a:pt x="10287" y="7197"/>
                  </a:moveTo>
                  <a:lnTo>
                    <a:pt x="9546" y="7197"/>
                  </a:lnTo>
                  <a:lnTo>
                    <a:pt x="6479" y="5981"/>
                  </a:lnTo>
                  <a:lnTo>
                    <a:pt x="1192" y="3813"/>
                  </a:lnTo>
                  <a:cubicBezTo>
                    <a:pt x="948" y="3717"/>
                    <a:pt x="731" y="3569"/>
                    <a:pt x="546" y="3384"/>
                  </a:cubicBezTo>
                  <a:cubicBezTo>
                    <a:pt x="367" y="3199"/>
                    <a:pt x="224" y="2977"/>
                    <a:pt x="128" y="2734"/>
                  </a:cubicBezTo>
                  <a:cubicBezTo>
                    <a:pt x="34" y="2491"/>
                    <a:pt x="-9" y="2231"/>
                    <a:pt x="2" y="1972"/>
                  </a:cubicBezTo>
                  <a:cubicBezTo>
                    <a:pt x="12" y="1713"/>
                    <a:pt x="76" y="1454"/>
                    <a:pt x="187" y="1222"/>
                  </a:cubicBezTo>
                  <a:cubicBezTo>
                    <a:pt x="287" y="978"/>
                    <a:pt x="430" y="762"/>
                    <a:pt x="615" y="576"/>
                  </a:cubicBezTo>
                  <a:cubicBezTo>
                    <a:pt x="800" y="391"/>
                    <a:pt x="1017" y="243"/>
                    <a:pt x="1260" y="148"/>
                  </a:cubicBezTo>
                  <a:cubicBezTo>
                    <a:pt x="1498" y="48"/>
                    <a:pt x="1757" y="0"/>
                    <a:pt x="2022" y="0"/>
                  </a:cubicBezTo>
                  <a:cubicBezTo>
                    <a:pt x="2281" y="5"/>
                    <a:pt x="2540" y="58"/>
                    <a:pt x="2778" y="164"/>
                  </a:cubicBezTo>
                  <a:lnTo>
                    <a:pt x="8066" y="2332"/>
                  </a:lnTo>
                  <a:lnTo>
                    <a:pt x="11080" y="3495"/>
                  </a:lnTo>
                  <a:cubicBezTo>
                    <a:pt x="11503" y="3675"/>
                    <a:pt x="11852" y="3992"/>
                    <a:pt x="12069" y="4400"/>
                  </a:cubicBezTo>
                  <a:cubicBezTo>
                    <a:pt x="12285" y="4807"/>
                    <a:pt x="12360" y="5272"/>
                    <a:pt x="12270" y="5727"/>
                  </a:cubicBezTo>
                  <a:cubicBezTo>
                    <a:pt x="12185" y="6176"/>
                    <a:pt x="11947" y="6583"/>
                    <a:pt x="11593" y="6885"/>
                  </a:cubicBezTo>
                  <a:cubicBezTo>
                    <a:pt x="11244" y="7181"/>
                    <a:pt x="10799" y="7345"/>
                    <a:pt x="10339" y="7355"/>
                  </a:cubicBezTo>
                  <a:lnTo>
                    <a:pt x="10287" y="7197"/>
                  </a:lnTo>
                  <a:close/>
                </a:path>
              </a:pathLst>
            </a:custGeom>
            <a:solidFill>
              <a:srgbClr val="0E0E0E"/>
            </a:solidFill>
            <a:ln w="5282" cap="flat">
              <a:noFill/>
              <a:prstDash val="solid"/>
              <a:miter/>
            </a:ln>
          </p:spPr>
          <p:txBody>
            <a:bodyPr rtlCol="0" anchor="ctr"/>
            <a:lstStyle/>
            <a:p>
              <a:endParaRPr lang="en-AU"/>
            </a:p>
          </p:txBody>
        </p:sp>
        <p:sp>
          <p:nvSpPr>
            <p:cNvPr id="788" name="Freeform: Shape 787">
              <a:extLst>
                <a:ext uri="{FF2B5EF4-FFF2-40B4-BE49-F238E27FC236}">
                  <a16:creationId xmlns:a16="http://schemas.microsoft.com/office/drawing/2014/main" id="{12CA3232-0931-40E0-9AAE-C21FBE30195E}"/>
                </a:ext>
              </a:extLst>
            </p:cNvPr>
            <p:cNvSpPr/>
            <p:nvPr/>
          </p:nvSpPr>
          <p:spPr>
            <a:xfrm>
              <a:off x="10149291" y="2407455"/>
              <a:ext cx="16551" cy="15863"/>
            </a:xfrm>
            <a:custGeom>
              <a:avLst/>
              <a:gdLst>
                <a:gd name="connsiteX0" fmla="*/ 0 w 16551"/>
                <a:gd name="connsiteY0" fmla="*/ 15864 h 15863"/>
                <a:gd name="connsiteX1" fmla="*/ 16551 w 16551"/>
                <a:gd name="connsiteY1" fmla="*/ 0 h 15863"/>
                <a:gd name="connsiteX2" fmla="*/ 0 w 16551"/>
                <a:gd name="connsiteY2" fmla="*/ 15864 h 15863"/>
              </a:gdLst>
              <a:ahLst/>
              <a:cxnLst>
                <a:cxn ang="0">
                  <a:pos x="connsiteX0" y="connsiteY0"/>
                </a:cxn>
                <a:cxn ang="0">
                  <a:pos x="connsiteX1" y="connsiteY1"/>
                </a:cxn>
                <a:cxn ang="0">
                  <a:pos x="connsiteX2" y="connsiteY2"/>
                </a:cxn>
              </a:cxnLst>
              <a:rect l="l" t="t" r="r" b="b"/>
              <a:pathLst>
                <a:path w="16551" h="15863">
                  <a:moveTo>
                    <a:pt x="0" y="15864"/>
                  </a:moveTo>
                  <a:cubicBezTo>
                    <a:pt x="5393" y="10576"/>
                    <a:pt x="10914" y="5288"/>
                    <a:pt x="16551" y="0"/>
                  </a:cubicBezTo>
                  <a:cubicBezTo>
                    <a:pt x="11051" y="5251"/>
                    <a:pt x="5536" y="10539"/>
                    <a:pt x="0" y="15864"/>
                  </a:cubicBezTo>
                  <a:close/>
                </a:path>
              </a:pathLst>
            </a:custGeom>
            <a:solidFill>
              <a:srgbClr val="161616"/>
            </a:solidFill>
            <a:ln w="5282" cap="flat">
              <a:noFill/>
              <a:prstDash val="solid"/>
              <a:miter/>
            </a:ln>
          </p:spPr>
          <p:txBody>
            <a:bodyPr rtlCol="0" anchor="ctr"/>
            <a:lstStyle/>
            <a:p>
              <a:endParaRPr lang="en-AU"/>
            </a:p>
          </p:txBody>
        </p:sp>
        <p:sp>
          <p:nvSpPr>
            <p:cNvPr id="789" name="Freeform: Shape 788">
              <a:extLst>
                <a:ext uri="{FF2B5EF4-FFF2-40B4-BE49-F238E27FC236}">
                  <a16:creationId xmlns:a16="http://schemas.microsoft.com/office/drawing/2014/main" id="{F746E8A2-83EA-4631-A8CD-E5AF2C0406F2}"/>
                </a:ext>
              </a:extLst>
            </p:cNvPr>
            <p:cNvSpPr/>
            <p:nvPr/>
          </p:nvSpPr>
          <p:spPr>
            <a:xfrm>
              <a:off x="10147293" y="2405509"/>
              <a:ext cx="20349" cy="19819"/>
            </a:xfrm>
            <a:custGeom>
              <a:avLst/>
              <a:gdLst>
                <a:gd name="connsiteX0" fmla="*/ 1999 w 20349"/>
                <a:gd name="connsiteY0" fmla="*/ 19819 h 19819"/>
                <a:gd name="connsiteX1" fmla="*/ 571 w 20349"/>
                <a:gd name="connsiteY1" fmla="*/ 19237 h 19819"/>
                <a:gd name="connsiteX2" fmla="*/ 0 w 20349"/>
                <a:gd name="connsiteY2" fmla="*/ 17836 h 19819"/>
                <a:gd name="connsiteX3" fmla="*/ 571 w 20349"/>
                <a:gd name="connsiteY3" fmla="*/ 16435 h 19819"/>
                <a:gd name="connsiteX4" fmla="*/ 17016 w 20349"/>
                <a:gd name="connsiteY4" fmla="*/ 571 h 19819"/>
                <a:gd name="connsiteX5" fmla="*/ 18418 w 20349"/>
                <a:gd name="connsiteY5" fmla="*/ 0 h 19819"/>
                <a:gd name="connsiteX6" fmla="*/ 19819 w 20349"/>
                <a:gd name="connsiteY6" fmla="*/ 571 h 19819"/>
                <a:gd name="connsiteX7" fmla="*/ 20226 w 20349"/>
                <a:gd name="connsiteY7" fmla="*/ 1206 h 19819"/>
                <a:gd name="connsiteX8" fmla="*/ 20348 w 20349"/>
                <a:gd name="connsiteY8" fmla="*/ 1946 h 19819"/>
                <a:gd name="connsiteX9" fmla="*/ 19766 w 20349"/>
                <a:gd name="connsiteY9" fmla="*/ 3374 h 19819"/>
                <a:gd name="connsiteX10" fmla="*/ 3321 w 20349"/>
                <a:gd name="connsiteY10" fmla="*/ 19237 h 19819"/>
                <a:gd name="connsiteX11" fmla="*/ 1999 w 20349"/>
                <a:gd name="connsiteY11" fmla="*/ 19819 h 1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49" h="19819">
                  <a:moveTo>
                    <a:pt x="1999" y="19819"/>
                  </a:moveTo>
                  <a:cubicBezTo>
                    <a:pt x="1470" y="19798"/>
                    <a:pt x="962" y="19592"/>
                    <a:pt x="571" y="19237"/>
                  </a:cubicBezTo>
                  <a:cubicBezTo>
                    <a:pt x="206" y="18862"/>
                    <a:pt x="0" y="18360"/>
                    <a:pt x="0" y="17836"/>
                  </a:cubicBezTo>
                  <a:cubicBezTo>
                    <a:pt x="0" y="17313"/>
                    <a:pt x="206" y="16810"/>
                    <a:pt x="571" y="16435"/>
                  </a:cubicBezTo>
                  <a:cubicBezTo>
                    <a:pt x="5896" y="11147"/>
                    <a:pt x="11374" y="5859"/>
                    <a:pt x="17016" y="571"/>
                  </a:cubicBezTo>
                  <a:cubicBezTo>
                    <a:pt x="17392" y="206"/>
                    <a:pt x="17894" y="0"/>
                    <a:pt x="18418" y="0"/>
                  </a:cubicBezTo>
                  <a:cubicBezTo>
                    <a:pt x="18941" y="0"/>
                    <a:pt x="19444" y="206"/>
                    <a:pt x="19819" y="571"/>
                  </a:cubicBezTo>
                  <a:cubicBezTo>
                    <a:pt x="19994" y="751"/>
                    <a:pt x="20136" y="968"/>
                    <a:pt x="20226" y="1206"/>
                  </a:cubicBezTo>
                  <a:cubicBezTo>
                    <a:pt x="20316" y="1438"/>
                    <a:pt x="20358" y="1692"/>
                    <a:pt x="20348" y="1946"/>
                  </a:cubicBezTo>
                  <a:cubicBezTo>
                    <a:pt x="20342" y="2480"/>
                    <a:pt x="20131" y="2988"/>
                    <a:pt x="19766" y="3374"/>
                  </a:cubicBezTo>
                  <a:cubicBezTo>
                    <a:pt x="14161" y="8662"/>
                    <a:pt x="8714" y="13949"/>
                    <a:pt x="3321" y="19237"/>
                  </a:cubicBezTo>
                  <a:cubicBezTo>
                    <a:pt x="2961" y="19581"/>
                    <a:pt x="2496" y="19787"/>
                    <a:pt x="1999" y="19819"/>
                  </a:cubicBezTo>
                  <a:close/>
                </a:path>
              </a:pathLst>
            </a:custGeom>
            <a:solidFill>
              <a:srgbClr val="0E0E0E"/>
            </a:solidFill>
            <a:ln w="5282" cap="flat">
              <a:noFill/>
              <a:prstDash val="solid"/>
              <a:miter/>
            </a:ln>
          </p:spPr>
          <p:txBody>
            <a:bodyPr rtlCol="0" anchor="ctr"/>
            <a:lstStyle/>
            <a:p>
              <a:endParaRPr lang="en-AU"/>
            </a:p>
          </p:txBody>
        </p:sp>
        <p:sp>
          <p:nvSpPr>
            <p:cNvPr id="790" name="Freeform: Shape 789">
              <a:extLst>
                <a:ext uri="{FF2B5EF4-FFF2-40B4-BE49-F238E27FC236}">
                  <a16:creationId xmlns:a16="http://schemas.microsoft.com/office/drawing/2014/main" id="{6442E405-3C57-43C0-AA70-EE4F0EF990A5}"/>
                </a:ext>
              </a:extLst>
            </p:cNvPr>
            <p:cNvSpPr/>
            <p:nvPr/>
          </p:nvSpPr>
          <p:spPr>
            <a:xfrm>
              <a:off x="10070872" y="2493701"/>
              <a:ext cx="15493" cy="21997"/>
            </a:xfrm>
            <a:custGeom>
              <a:avLst/>
              <a:gdLst>
                <a:gd name="connsiteX0" fmla="*/ 0 w 15493"/>
                <a:gd name="connsiteY0" fmla="*/ 21998 h 21997"/>
                <a:gd name="connsiteX1" fmla="*/ 15493 w 15493"/>
                <a:gd name="connsiteY1" fmla="*/ 0 h 21997"/>
                <a:gd name="connsiteX2" fmla="*/ 0 w 15493"/>
                <a:gd name="connsiteY2" fmla="*/ 21998 h 21997"/>
              </a:gdLst>
              <a:ahLst/>
              <a:cxnLst>
                <a:cxn ang="0">
                  <a:pos x="connsiteX0" y="connsiteY0"/>
                </a:cxn>
                <a:cxn ang="0">
                  <a:pos x="connsiteX1" y="connsiteY1"/>
                </a:cxn>
                <a:cxn ang="0">
                  <a:pos x="connsiteX2" y="connsiteY2"/>
                </a:cxn>
              </a:cxnLst>
              <a:rect l="l" t="t" r="r" b="b"/>
              <a:pathLst>
                <a:path w="15493" h="21997">
                  <a:moveTo>
                    <a:pt x="0" y="21998"/>
                  </a:moveTo>
                  <a:cubicBezTo>
                    <a:pt x="4796" y="14595"/>
                    <a:pt x="9963" y="7260"/>
                    <a:pt x="15493" y="0"/>
                  </a:cubicBezTo>
                  <a:cubicBezTo>
                    <a:pt x="10100" y="7229"/>
                    <a:pt x="4934" y="14557"/>
                    <a:pt x="0" y="21998"/>
                  </a:cubicBezTo>
                  <a:close/>
                </a:path>
              </a:pathLst>
            </a:custGeom>
            <a:solidFill>
              <a:srgbClr val="161616"/>
            </a:solidFill>
            <a:ln w="5282" cap="flat">
              <a:noFill/>
              <a:prstDash val="solid"/>
              <a:miter/>
            </a:ln>
          </p:spPr>
          <p:txBody>
            <a:bodyPr rtlCol="0" anchor="ctr"/>
            <a:lstStyle/>
            <a:p>
              <a:endParaRPr lang="en-AU"/>
            </a:p>
          </p:txBody>
        </p:sp>
        <p:sp>
          <p:nvSpPr>
            <p:cNvPr id="791" name="Freeform: Shape 790">
              <a:extLst>
                <a:ext uri="{FF2B5EF4-FFF2-40B4-BE49-F238E27FC236}">
                  <a16:creationId xmlns:a16="http://schemas.microsoft.com/office/drawing/2014/main" id="{85C1338F-0491-415B-94A9-048FE14DB5AD}"/>
                </a:ext>
              </a:extLst>
            </p:cNvPr>
            <p:cNvSpPr/>
            <p:nvPr/>
          </p:nvSpPr>
          <p:spPr>
            <a:xfrm>
              <a:off x="10068866" y="2491978"/>
              <a:ext cx="19262" cy="25677"/>
            </a:xfrm>
            <a:custGeom>
              <a:avLst/>
              <a:gdLst>
                <a:gd name="connsiteX0" fmla="*/ 2006 w 19262"/>
                <a:gd name="connsiteY0" fmla="*/ 25677 h 25677"/>
                <a:gd name="connsiteX1" fmla="*/ 895 w 19262"/>
                <a:gd name="connsiteY1" fmla="*/ 25360 h 25677"/>
                <a:gd name="connsiteX2" fmla="*/ 44 w 19262"/>
                <a:gd name="connsiteY2" fmla="*/ 24101 h 25677"/>
                <a:gd name="connsiteX3" fmla="*/ 314 w 19262"/>
                <a:gd name="connsiteY3" fmla="*/ 22610 h 25677"/>
                <a:gd name="connsiteX4" fmla="*/ 15860 w 19262"/>
                <a:gd name="connsiteY4" fmla="*/ 560 h 25677"/>
                <a:gd name="connsiteX5" fmla="*/ 17129 w 19262"/>
                <a:gd name="connsiteY5" fmla="*/ 4 h 25677"/>
                <a:gd name="connsiteX6" fmla="*/ 18457 w 19262"/>
                <a:gd name="connsiteY6" fmla="*/ 401 h 25677"/>
                <a:gd name="connsiteX7" fmla="*/ 19213 w 19262"/>
                <a:gd name="connsiteY7" fmla="*/ 1564 h 25677"/>
                <a:gd name="connsiteX8" fmla="*/ 19033 w 19262"/>
                <a:gd name="connsiteY8" fmla="*/ 2939 h 25677"/>
                <a:gd name="connsiteX9" fmla="*/ 3645 w 19262"/>
                <a:gd name="connsiteY9" fmla="*/ 24778 h 25677"/>
                <a:gd name="connsiteX10" fmla="*/ 2942 w 19262"/>
                <a:gd name="connsiteY10" fmla="*/ 25434 h 25677"/>
                <a:gd name="connsiteX11" fmla="*/ 2006 w 19262"/>
                <a:gd name="connsiteY11" fmla="*/ 25677 h 2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262" h="25677">
                  <a:moveTo>
                    <a:pt x="2006" y="25677"/>
                  </a:moveTo>
                  <a:cubicBezTo>
                    <a:pt x="1615" y="25677"/>
                    <a:pt x="1229" y="25566"/>
                    <a:pt x="895" y="25360"/>
                  </a:cubicBezTo>
                  <a:cubicBezTo>
                    <a:pt x="457" y="25069"/>
                    <a:pt x="155" y="24614"/>
                    <a:pt x="44" y="24101"/>
                  </a:cubicBezTo>
                  <a:cubicBezTo>
                    <a:pt x="-67" y="23588"/>
                    <a:pt x="34" y="23054"/>
                    <a:pt x="314" y="22610"/>
                  </a:cubicBezTo>
                  <a:cubicBezTo>
                    <a:pt x="5073" y="15366"/>
                    <a:pt x="10308" y="7910"/>
                    <a:pt x="15860" y="560"/>
                  </a:cubicBezTo>
                  <a:cubicBezTo>
                    <a:pt x="16204" y="227"/>
                    <a:pt x="16654" y="31"/>
                    <a:pt x="17129" y="4"/>
                  </a:cubicBezTo>
                  <a:cubicBezTo>
                    <a:pt x="17605" y="-27"/>
                    <a:pt x="18076" y="115"/>
                    <a:pt x="18457" y="401"/>
                  </a:cubicBezTo>
                  <a:cubicBezTo>
                    <a:pt x="18837" y="686"/>
                    <a:pt x="19107" y="1099"/>
                    <a:pt x="19213" y="1564"/>
                  </a:cubicBezTo>
                  <a:cubicBezTo>
                    <a:pt x="19318" y="2030"/>
                    <a:pt x="19255" y="2516"/>
                    <a:pt x="19033" y="2939"/>
                  </a:cubicBezTo>
                  <a:cubicBezTo>
                    <a:pt x="13745" y="10236"/>
                    <a:pt x="8457" y="17587"/>
                    <a:pt x="3645" y="24778"/>
                  </a:cubicBezTo>
                  <a:cubicBezTo>
                    <a:pt x="3471" y="25053"/>
                    <a:pt x="3228" y="25280"/>
                    <a:pt x="2942" y="25434"/>
                  </a:cubicBezTo>
                  <a:cubicBezTo>
                    <a:pt x="2651" y="25592"/>
                    <a:pt x="2334" y="25677"/>
                    <a:pt x="2006" y="25677"/>
                  </a:cubicBezTo>
                  <a:close/>
                </a:path>
              </a:pathLst>
            </a:custGeom>
            <a:solidFill>
              <a:srgbClr val="0E0E0E"/>
            </a:solidFill>
            <a:ln w="5282" cap="flat">
              <a:noFill/>
              <a:prstDash val="solid"/>
              <a:miter/>
            </a:ln>
          </p:spPr>
          <p:txBody>
            <a:bodyPr rtlCol="0" anchor="ctr"/>
            <a:lstStyle/>
            <a:p>
              <a:endParaRPr lang="en-AU"/>
            </a:p>
          </p:txBody>
        </p:sp>
        <p:sp>
          <p:nvSpPr>
            <p:cNvPr id="792" name="Freeform: Shape 791">
              <a:extLst>
                <a:ext uri="{FF2B5EF4-FFF2-40B4-BE49-F238E27FC236}">
                  <a16:creationId xmlns:a16="http://schemas.microsoft.com/office/drawing/2014/main" id="{99883F3E-3D38-47F4-893C-40C0BA133165}"/>
                </a:ext>
              </a:extLst>
            </p:cNvPr>
            <p:cNvSpPr/>
            <p:nvPr/>
          </p:nvSpPr>
          <p:spPr>
            <a:xfrm>
              <a:off x="10028675" y="2577619"/>
              <a:ext cx="11316" cy="50763"/>
            </a:xfrm>
            <a:custGeom>
              <a:avLst/>
              <a:gdLst>
                <a:gd name="connsiteX0" fmla="*/ 0 w 11316"/>
                <a:gd name="connsiteY0" fmla="*/ 50764 h 50763"/>
                <a:gd name="connsiteX1" fmla="*/ 11316 w 11316"/>
                <a:gd name="connsiteY1" fmla="*/ 0 h 50763"/>
                <a:gd name="connsiteX2" fmla="*/ 0 w 11316"/>
                <a:gd name="connsiteY2" fmla="*/ 50764 h 50763"/>
              </a:gdLst>
              <a:ahLst/>
              <a:cxnLst>
                <a:cxn ang="0">
                  <a:pos x="connsiteX0" y="connsiteY0"/>
                </a:cxn>
                <a:cxn ang="0">
                  <a:pos x="connsiteX1" y="connsiteY1"/>
                </a:cxn>
                <a:cxn ang="0">
                  <a:pos x="connsiteX2" y="connsiteY2"/>
                </a:cxn>
              </a:cxnLst>
              <a:rect l="l" t="t" r="r" b="b"/>
              <a:pathLst>
                <a:path w="11316" h="50763">
                  <a:moveTo>
                    <a:pt x="0" y="50764"/>
                  </a:moveTo>
                  <a:cubicBezTo>
                    <a:pt x="1830" y="33467"/>
                    <a:pt x="5626" y="16440"/>
                    <a:pt x="11316" y="0"/>
                  </a:cubicBezTo>
                  <a:cubicBezTo>
                    <a:pt x="5626" y="16440"/>
                    <a:pt x="1830" y="33467"/>
                    <a:pt x="0" y="50764"/>
                  </a:cubicBezTo>
                  <a:close/>
                </a:path>
              </a:pathLst>
            </a:custGeom>
            <a:solidFill>
              <a:srgbClr val="161616"/>
            </a:solidFill>
            <a:ln w="5282" cap="flat">
              <a:noFill/>
              <a:prstDash val="solid"/>
              <a:miter/>
            </a:ln>
          </p:spPr>
          <p:txBody>
            <a:bodyPr rtlCol="0" anchor="ctr"/>
            <a:lstStyle/>
            <a:p>
              <a:endParaRPr lang="en-AU"/>
            </a:p>
          </p:txBody>
        </p:sp>
        <p:sp>
          <p:nvSpPr>
            <p:cNvPr id="793" name="Freeform: Shape 792">
              <a:extLst>
                <a:ext uri="{FF2B5EF4-FFF2-40B4-BE49-F238E27FC236}">
                  <a16:creationId xmlns:a16="http://schemas.microsoft.com/office/drawing/2014/main" id="{E0D9BCEF-6A13-4B70-9266-4D3769ECC687}"/>
                </a:ext>
              </a:extLst>
            </p:cNvPr>
            <p:cNvSpPr/>
            <p:nvPr/>
          </p:nvSpPr>
          <p:spPr>
            <a:xfrm>
              <a:off x="10026930" y="2576140"/>
              <a:ext cx="15173" cy="54312"/>
            </a:xfrm>
            <a:custGeom>
              <a:avLst/>
              <a:gdLst>
                <a:gd name="connsiteX0" fmla="*/ 1745 w 15173"/>
                <a:gd name="connsiteY0" fmla="*/ 54252 h 54312"/>
                <a:gd name="connsiteX1" fmla="*/ 492 w 15173"/>
                <a:gd name="connsiteY1" fmla="*/ 53575 h 54312"/>
                <a:gd name="connsiteX2" fmla="*/ 0 w 15173"/>
                <a:gd name="connsiteY2" fmla="*/ 52243 h 54312"/>
                <a:gd name="connsiteX3" fmla="*/ 11316 w 15173"/>
                <a:gd name="connsiteY3" fmla="*/ 1321 h 54312"/>
                <a:gd name="connsiteX4" fmla="*/ 11702 w 15173"/>
                <a:gd name="connsiteY4" fmla="*/ 660 h 54312"/>
                <a:gd name="connsiteX5" fmla="*/ 12305 w 15173"/>
                <a:gd name="connsiteY5" fmla="*/ 200 h 54312"/>
                <a:gd name="connsiteX6" fmla="*/ 13045 w 15173"/>
                <a:gd name="connsiteY6" fmla="*/ 4 h 54312"/>
                <a:gd name="connsiteX7" fmla="*/ 13801 w 15173"/>
                <a:gd name="connsiteY7" fmla="*/ 104 h 54312"/>
                <a:gd name="connsiteX8" fmla="*/ 14959 w 15173"/>
                <a:gd name="connsiteY8" fmla="*/ 1109 h 54312"/>
                <a:gd name="connsiteX9" fmla="*/ 15070 w 15173"/>
                <a:gd name="connsiteY9" fmla="*/ 2643 h 54312"/>
                <a:gd name="connsiteX10" fmla="*/ 15070 w 15173"/>
                <a:gd name="connsiteY10" fmla="*/ 3330 h 54312"/>
                <a:gd name="connsiteX11" fmla="*/ 4125 w 15173"/>
                <a:gd name="connsiteY11" fmla="*/ 52983 h 54312"/>
                <a:gd name="connsiteX12" fmla="*/ 3178 w 15173"/>
                <a:gd name="connsiteY12" fmla="*/ 54078 h 54312"/>
                <a:gd name="connsiteX13" fmla="*/ 1745 w 15173"/>
                <a:gd name="connsiteY13" fmla="*/ 54252 h 5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173" h="54312">
                  <a:moveTo>
                    <a:pt x="1745" y="54252"/>
                  </a:moveTo>
                  <a:cubicBezTo>
                    <a:pt x="1259" y="54189"/>
                    <a:pt x="814" y="53946"/>
                    <a:pt x="492" y="53575"/>
                  </a:cubicBezTo>
                  <a:cubicBezTo>
                    <a:pt x="169" y="53205"/>
                    <a:pt x="-5" y="52735"/>
                    <a:pt x="0" y="52243"/>
                  </a:cubicBezTo>
                  <a:cubicBezTo>
                    <a:pt x="1825" y="34893"/>
                    <a:pt x="5621" y="17808"/>
                    <a:pt x="11316" y="1321"/>
                  </a:cubicBezTo>
                  <a:cubicBezTo>
                    <a:pt x="11401" y="1077"/>
                    <a:pt x="11533" y="855"/>
                    <a:pt x="11702" y="660"/>
                  </a:cubicBezTo>
                  <a:cubicBezTo>
                    <a:pt x="11871" y="469"/>
                    <a:pt x="12078" y="311"/>
                    <a:pt x="12305" y="200"/>
                  </a:cubicBezTo>
                  <a:cubicBezTo>
                    <a:pt x="12538" y="83"/>
                    <a:pt x="12786" y="20"/>
                    <a:pt x="13045" y="4"/>
                  </a:cubicBezTo>
                  <a:cubicBezTo>
                    <a:pt x="13299" y="-12"/>
                    <a:pt x="13558" y="20"/>
                    <a:pt x="13801" y="104"/>
                  </a:cubicBezTo>
                  <a:cubicBezTo>
                    <a:pt x="14309" y="274"/>
                    <a:pt x="14722" y="633"/>
                    <a:pt x="14959" y="1109"/>
                  </a:cubicBezTo>
                  <a:cubicBezTo>
                    <a:pt x="15198" y="1585"/>
                    <a:pt x="15240" y="2140"/>
                    <a:pt x="15070" y="2643"/>
                  </a:cubicBezTo>
                  <a:lnTo>
                    <a:pt x="15070" y="3330"/>
                  </a:lnTo>
                  <a:cubicBezTo>
                    <a:pt x="9571" y="19416"/>
                    <a:pt x="5902" y="36073"/>
                    <a:pt x="4125" y="52983"/>
                  </a:cubicBezTo>
                  <a:cubicBezTo>
                    <a:pt x="3955" y="53454"/>
                    <a:pt x="3617" y="53840"/>
                    <a:pt x="3178" y="54078"/>
                  </a:cubicBezTo>
                  <a:cubicBezTo>
                    <a:pt x="2739" y="54310"/>
                    <a:pt x="2232" y="54374"/>
                    <a:pt x="1745" y="54252"/>
                  </a:cubicBezTo>
                  <a:close/>
                </a:path>
              </a:pathLst>
            </a:custGeom>
            <a:solidFill>
              <a:srgbClr val="0E0E0E"/>
            </a:solidFill>
            <a:ln w="5282" cap="flat">
              <a:noFill/>
              <a:prstDash val="solid"/>
              <a:miter/>
            </a:ln>
          </p:spPr>
          <p:txBody>
            <a:bodyPr rtlCol="0" anchor="ctr"/>
            <a:lstStyle/>
            <a:p>
              <a:endParaRPr lang="en-AU"/>
            </a:p>
          </p:txBody>
        </p:sp>
        <p:sp>
          <p:nvSpPr>
            <p:cNvPr id="794" name="Freeform: Shape 793">
              <a:extLst>
                <a:ext uri="{FF2B5EF4-FFF2-40B4-BE49-F238E27FC236}">
                  <a16:creationId xmlns:a16="http://schemas.microsoft.com/office/drawing/2014/main" id="{4893E2BE-5FD9-41BE-86A1-69280801D5AD}"/>
                </a:ext>
              </a:extLst>
            </p:cNvPr>
            <p:cNvSpPr/>
            <p:nvPr/>
          </p:nvSpPr>
          <p:spPr>
            <a:xfrm>
              <a:off x="10378044" y="2577090"/>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6"/>
                  </a:cubicBezTo>
                  <a:cubicBezTo>
                    <a:pt x="11" y="20855"/>
                    <a:pt x="-507" y="26101"/>
                    <a:pt x="503" y="31156"/>
                  </a:cubicBezTo>
                  <a:cubicBezTo>
                    <a:pt x="1508" y="36212"/>
                    <a:pt x="3988" y="40860"/>
                    <a:pt x="7637" y="44503"/>
                  </a:cubicBezTo>
                  <a:cubicBezTo>
                    <a:pt x="11280" y="48152"/>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5"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795" name="Freeform: Shape 794">
              <a:extLst>
                <a:ext uri="{FF2B5EF4-FFF2-40B4-BE49-F238E27FC236}">
                  <a16:creationId xmlns:a16="http://schemas.microsoft.com/office/drawing/2014/main" id="{B40AE55D-54B9-40F2-B72E-ED5BB269992A}"/>
                </a:ext>
              </a:extLst>
            </p:cNvPr>
            <p:cNvSpPr/>
            <p:nvPr/>
          </p:nvSpPr>
          <p:spPr>
            <a:xfrm>
              <a:off x="10375984" y="2575029"/>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7 w 56156"/>
                <a:gd name="connsiteY4" fmla="*/ 8222 h 56156"/>
                <a:gd name="connsiteX5" fmla="*/ 22615 w 56156"/>
                <a:gd name="connsiteY5" fmla="*/ 539 h 56156"/>
                <a:gd name="connsiteX6" fmla="*/ 38849 w 56156"/>
                <a:gd name="connsiteY6" fmla="*/ 2146 h 56156"/>
                <a:gd name="connsiteX7" fmla="*/ 51450 w 56156"/>
                <a:gd name="connsiteY7" fmla="*/ 12510 h 56156"/>
                <a:gd name="connsiteX8" fmla="*/ 56157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1 w 56156"/>
                <a:gd name="connsiteY12" fmla="*/ 8058 h 56156"/>
                <a:gd name="connsiteX13" fmla="*/ 5816 w 56156"/>
                <a:gd name="connsiteY13" fmla="*/ 18866 h 56156"/>
                <a:gd name="connsiteX14" fmla="*/ 4425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0 h 56156"/>
                <a:gd name="connsiteX19" fmla="*/ 52191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9" y="48368"/>
                    <a:pt x="4282" y="43978"/>
                    <a:pt x="2146" y="38849"/>
                  </a:cubicBezTo>
                  <a:cubicBezTo>
                    <a:pt x="15" y="33715"/>
                    <a:pt x="-545" y="28067"/>
                    <a:pt x="539" y="22615"/>
                  </a:cubicBezTo>
                  <a:cubicBezTo>
                    <a:pt x="1617" y="17164"/>
                    <a:pt x="4293" y="12156"/>
                    <a:pt x="8227" y="8222"/>
                  </a:cubicBezTo>
                  <a:cubicBezTo>
                    <a:pt x="12156" y="4293"/>
                    <a:pt x="17164" y="1617"/>
                    <a:pt x="22615" y="539"/>
                  </a:cubicBezTo>
                  <a:cubicBezTo>
                    <a:pt x="28067" y="-545"/>
                    <a:pt x="33715" y="15"/>
                    <a:pt x="38849" y="2146"/>
                  </a:cubicBezTo>
                  <a:cubicBezTo>
                    <a:pt x="43984" y="4277"/>
                    <a:pt x="48367" y="7883"/>
                    <a:pt x="51450" y="12510"/>
                  </a:cubicBezTo>
                  <a:cubicBezTo>
                    <a:pt x="54528" y="17137"/>
                    <a:pt x="56167" y="22573"/>
                    <a:pt x="56157" y="28131"/>
                  </a:cubicBezTo>
                  <a:cubicBezTo>
                    <a:pt x="56146" y="35560"/>
                    <a:pt x="53185" y="42678"/>
                    <a:pt x="47934" y="47934"/>
                  </a:cubicBezTo>
                  <a:cubicBezTo>
                    <a:pt x="42683" y="53185"/>
                    <a:pt x="35560" y="56141"/>
                    <a:pt x="28131" y="56157"/>
                  </a:cubicBezTo>
                  <a:close/>
                  <a:moveTo>
                    <a:pt x="28131" y="4018"/>
                  </a:moveTo>
                  <a:cubicBezTo>
                    <a:pt x="23361" y="4007"/>
                    <a:pt x="18692" y="5414"/>
                    <a:pt x="14721" y="8058"/>
                  </a:cubicBezTo>
                  <a:cubicBezTo>
                    <a:pt x="10750" y="10702"/>
                    <a:pt x="7651" y="14462"/>
                    <a:pt x="5816" y="18866"/>
                  </a:cubicBezTo>
                  <a:cubicBezTo>
                    <a:pt x="3986" y="23271"/>
                    <a:pt x="3500" y="28120"/>
                    <a:pt x="4425" y="32805"/>
                  </a:cubicBezTo>
                  <a:cubicBezTo>
                    <a:pt x="5350" y="37485"/>
                    <a:pt x="7640" y="41784"/>
                    <a:pt x="11009" y="45163"/>
                  </a:cubicBezTo>
                  <a:cubicBezTo>
                    <a:pt x="14382" y="48542"/>
                    <a:pt x="18676" y="50842"/>
                    <a:pt x="23356" y="51778"/>
                  </a:cubicBezTo>
                  <a:cubicBezTo>
                    <a:pt x="28036" y="52709"/>
                    <a:pt x="32885" y="52238"/>
                    <a:pt x="37295" y="50414"/>
                  </a:cubicBezTo>
                  <a:cubicBezTo>
                    <a:pt x="41705" y="48590"/>
                    <a:pt x="45475" y="45501"/>
                    <a:pt x="48124" y="41530"/>
                  </a:cubicBezTo>
                  <a:cubicBezTo>
                    <a:pt x="50779" y="37564"/>
                    <a:pt x="52191" y="32900"/>
                    <a:pt x="52191" y="28131"/>
                  </a:cubicBezTo>
                  <a:cubicBezTo>
                    <a:pt x="52180" y="21748"/>
                    <a:pt x="49642" y="15630"/>
                    <a:pt x="45131" y="11114"/>
                  </a:cubicBezTo>
                  <a:cubicBezTo>
                    <a:pt x="40626" y="6598"/>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796" name="Freeform: Shape 795">
              <a:extLst>
                <a:ext uri="{FF2B5EF4-FFF2-40B4-BE49-F238E27FC236}">
                  <a16:creationId xmlns:a16="http://schemas.microsoft.com/office/drawing/2014/main" id="{7DA0F0E8-DA0D-4DA8-84F7-9788649C7F60}"/>
                </a:ext>
              </a:extLst>
            </p:cNvPr>
            <p:cNvSpPr/>
            <p:nvPr/>
          </p:nvSpPr>
          <p:spPr>
            <a:xfrm>
              <a:off x="10501148" y="2577090"/>
              <a:ext cx="52137" cy="52139"/>
            </a:xfrm>
            <a:custGeom>
              <a:avLst/>
              <a:gdLst>
                <a:gd name="connsiteX0" fmla="*/ 26068 w 52137"/>
                <a:gd name="connsiteY0" fmla="*/ 0 h 52139"/>
                <a:gd name="connsiteX1" fmla="*/ 11584 w 52137"/>
                <a:gd name="connsiteY1" fmla="*/ 4394 h 52139"/>
                <a:gd name="connsiteX2" fmla="*/ 1981 w 52137"/>
                <a:gd name="connsiteY2" fmla="*/ 16096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50170 w 52137"/>
                <a:gd name="connsiteY9" fmla="*/ 16086 h 52139"/>
                <a:gd name="connsiteX10" fmla="*/ 44517 w 52137"/>
                <a:gd name="connsiteY10" fmla="*/ 7620 h 52139"/>
                <a:gd name="connsiteX11" fmla="*/ 36051 w 52137"/>
                <a:gd name="connsiteY11" fmla="*/ 1972 h 52139"/>
                <a:gd name="connsiteX12" fmla="*/ 26068 w 52137"/>
                <a:gd name="connsiteY12"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7" h="52139">
                  <a:moveTo>
                    <a:pt x="26068" y="0"/>
                  </a:moveTo>
                  <a:cubicBezTo>
                    <a:pt x="20912" y="0"/>
                    <a:pt x="15873" y="1528"/>
                    <a:pt x="11584" y="4394"/>
                  </a:cubicBezTo>
                  <a:cubicBezTo>
                    <a:pt x="7296" y="7260"/>
                    <a:pt x="3959" y="11332"/>
                    <a:pt x="1981" y="16096"/>
                  </a:cubicBezTo>
                  <a:cubicBezTo>
                    <a:pt x="9" y="20855"/>
                    <a:pt x="-504" y="26101"/>
                    <a:pt x="501" y="31156"/>
                  </a:cubicBezTo>
                  <a:cubicBezTo>
                    <a:pt x="1506" y="36212"/>
                    <a:pt x="3991" y="40860"/>
                    <a:pt x="7634" y="44503"/>
                  </a:cubicBezTo>
                  <a:cubicBezTo>
                    <a:pt x="11283" y="48152"/>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48" y="22643"/>
                    <a:pt x="51476" y="19253"/>
                    <a:pt x="50170" y="16086"/>
                  </a:cubicBezTo>
                  <a:cubicBezTo>
                    <a:pt x="48858" y="12918"/>
                    <a:pt x="46939" y="10042"/>
                    <a:pt x="44517" y="7620"/>
                  </a:cubicBezTo>
                  <a:cubicBezTo>
                    <a:pt x="42095" y="5198"/>
                    <a:pt x="39219" y="3278"/>
                    <a:pt x="36051" y="1972"/>
                  </a:cubicBezTo>
                  <a:cubicBezTo>
                    <a:pt x="32889" y="661"/>
                    <a:pt x="29494" y="-5"/>
                    <a:pt x="26068" y="0"/>
                  </a:cubicBezTo>
                  <a:close/>
                </a:path>
              </a:pathLst>
            </a:custGeom>
            <a:solidFill>
              <a:srgbClr val="161616"/>
            </a:solidFill>
            <a:ln w="5282" cap="flat">
              <a:noFill/>
              <a:prstDash val="solid"/>
              <a:miter/>
            </a:ln>
          </p:spPr>
          <p:txBody>
            <a:bodyPr rtlCol="0" anchor="ctr"/>
            <a:lstStyle/>
            <a:p>
              <a:endParaRPr lang="en-AU"/>
            </a:p>
          </p:txBody>
        </p:sp>
        <p:sp>
          <p:nvSpPr>
            <p:cNvPr id="797" name="Freeform: Shape 796">
              <a:extLst>
                <a:ext uri="{FF2B5EF4-FFF2-40B4-BE49-F238E27FC236}">
                  <a16:creationId xmlns:a16="http://schemas.microsoft.com/office/drawing/2014/main" id="{6EC44189-7350-4C48-B06E-EEC125886C4C}"/>
                </a:ext>
              </a:extLst>
            </p:cNvPr>
            <p:cNvSpPr/>
            <p:nvPr/>
          </p:nvSpPr>
          <p:spPr>
            <a:xfrm>
              <a:off x="10499086" y="2575029"/>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2 w 56156"/>
                <a:gd name="connsiteY4" fmla="*/ 8222 h 56156"/>
                <a:gd name="connsiteX5" fmla="*/ 22615 w 56156"/>
                <a:gd name="connsiteY5" fmla="*/ 539 h 56156"/>
                <a:gd name="connsiteX6" fmla="*/ 38849 w 56156"/>
                <a:gd name="connsiteY6" fmla="*/ 2146 h 56156"/>
                <a:gd name="connsiteX7" fmla="*/ 51445 w 56156"/>
                <a:gd name="connsiteY7" fmla="*/ 12510 h 56156"/>
                <a:gd name="connsiteX8" fmla="*/ 56156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0 w 56156"/>
                <a:gd name="connsiteY12" fmla="*/ 8058 h 56156"/>
                <a:gd name="connsiteX13" fmla="*/ 5816 w 56156"/>
                <a:gd name="connsiteY13" fmla="*/ 18866 h 56156"/>
                <a:gd name="connsiteX14" fmla="*/ 4420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0 h 56156"/>
                <a:gd name="connsiteX19" fmla="*/ 52190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3" y="48368"/>
                    <a:pt x="4277" y="43978"/>
                    <a:pt x="2146" y="38849"/>
                  </a:cubicBezTo>
                  <a:cubicBezTo>
                    <a:pt x="15" y="33715"/>
                    <a:pt x="-545" y="28067"/>
                    <a:pt x="539" y="22615"/>
                  </a:cubicBezTo>
                  <a:cubicBezTo>
                    <a:pt x="1617" y="17164"/>
                    <a:pt x="4293" y="12156"/>
                    <a:pt x="8222" y="8222"/>
                  </a:cubicBezTo>
                  <a:cubicBezTo>
                    <a:pt x="12156" y="4293"/>
                    <a:pt x="17164" y="1617"/>
                    <a:pt x="22615" y="539"/>
                  </a:cubicBezTo>
                  <a:cubicBezTo>
                    <a:pt x="28067" y="-545"/>
                    <a:pt x="33715" y="15"/>
                    <a:pt x="38849" y="2146"/>
                  </a:cubicBezTo>
                  <a:cubicBezTo>
                    <a:pt x="43978" y="4277"/>
                    <a:pt x="48367" y="7883"/>
                    <a:pt x="51445" y="12510"/>
                  </a:cubicBezTo>
                  <a:cubicBezTo>
                    <a:pt x="54528" y="17137"/>
                    <a:pt x="56167" y="22573"/>
                    <a:pt x="56156" y="28131"/>
                  </a:cubicBezTo>
                  <a:cubicBezTo>
                    <a:pt x="56140" y="35560"/>
                    <a:pt x="53185" y="42678"/>
                    <a:pt x="47934" y="47934"/>
                  </a:cubicBezTo>
                  <a:cubicBezTo>
                    <a:pt x="42678" y="53185"/>
                    <a:pt x="35560" y="56141"/>
                    <a:pt x="28131" y="56157"/>
                  </a:cubicBezTo>
                  <a:close/>
                  <a:moveTo>
                    <a:pt x="28131" y="4018"/>
                  </a:moveTo>
                  <a:cubicBezTo>
                    <a:pt x="23361" y="4007"/>
                    <a:pt x="18692" y="5414"/>
                    <a:pt x="14720" y="8058"/>
                  </a:cubicBezTo>
                  <a:cubicBezTo>
                    <a:pt x="10749" y="10702"/>
                    <a:pt x="7651" y="14462"/>
                    <a:pt x="5816" y="18866"/>
                  </a:cubicBezTo>
                  <a:cubicBezTo>
                    <a:pt x="3981" y="23271"/>
                    <a:pt x="3500" y="28120"/>
                    <a:pt x="4420" y="32805"/>
                  </a:cubicBezTo>
                  <a:cubicBezTo>
                    <a:pt x="5345" y="37485"/>
                    <a:pt x="7640" y="41784"/>
                    <a:pt x="11009" y="45163"/>
                  </a:cubicBezTo>
                  <a:cubicBezTo>
                    <a:pt x="14377" y="48542"/>
                    <a:pt x="18676" y="50842"/>
                    <a:pt x="23356" y="51778"/>
                  </a:cubicBezTo>
                  <a:cubicBezTo>
                    <a:pt x="28035" y="52709"/>
                    <a:pt x="32884" y="52238"/>
                    <a:pt x="37295" y="50414"/>
                  </a:cubicBezTo>
                  <a:cubicBezTo>
                    <a:pt x="41705" y="48590"/>
                    <a:pt x="45469" y="45501"/>
                    <a:pt x="48124" y="41530"/>
                  </a:cubicBezTo>
                  <a:cubicBezTo>
                    <a:pt x="50773" y="37564"/>
                    <a:pt x="52190" y="32900"/>
                    <a:pt x="52190" y="28131"/>
                  </a:cubicBezTo>
                  <a:cubicBezTo>
                    <a:pt x="52175" y="21748"/>
                    <a:pt x="49642" y="15630"/>
                    <a:pt x="45131" y="11114"/>
                  </a:cubicBezTo>
                  <a:cubicBezTo>
                    <a:pt x="40626" y="6598"/>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798" name="Freeform: Shape 797">
              <a:extLst>
                <a:ext uri="{FF2B5EF4-FFF2-40B4-BE49-F238E27FC236}">
                  <a16:creationId xmlns:a16="http://schemas.microsoft.com/office/drawing/2014/main" id="{5174D587-8F78-4037-BD4C-C1AC815613E8}"/>
                </a:ext>
              </a:extLst>
            </p:cNvPr>
            <p:cNvSpPr/>
            <p:nvPr/>
          </p:nvSpPr>
          <p:spPr>
            <a:xfrm>
              <a:off x="10624199" y="2577090"/>
              <a:ext cx="52135" cy="52140"/>
            </a:xfrm>
            <a:custGeom>
              <a:avLst/>
              <a:gdLst>
                <a:gd name="connsiteX0" fmla="*/ 26120 w 52135"/>
                <a:gd name="connsiteY0" fmla="*/ 0 h 52140"/>
                <a:gd name="connsiteX1" fmla="*/ 11625 w 52135"/>
                <a:gd name="connsiteY1" fmla="*/ 4368 h 52140"/>
                <a:gd name="connsiteX2" fmla="*/ 1996 w 52135"/>
                <a:gd name="connsiteY2" fmla="*/ 16059 h 52140"/>
                <a:gd name="connsiteX3" fmla="*/ 494 w 52135"/>
                <a:gd name="connsiteY3" fmla="*/ 31125 h 52140"/>
                <a:gd name="connsiteX4" fmla="*/ 7617 w 52135"/>
                <a:gd name="connsiteY4" fmla="*/ 44487 h 52140"/>
                <a:gd name="connsiteX5" fmla="*/ 20964 w 52135"/>
                <a:gd name="connsiteY5" fmla="*/ 51636 h 52140"/>
                <a:gd name="connsiteX6" fmla="*/ 36034 w 52135"/>
                <a:gd name="connsiteY6" fmla="*/ 50161 h 52140"/>
                <a:gd name="connsiteX7" fmla="*/ 47742 w 52135"/>
                <a:gd name="connsiteY7" fmla="*/ 40558 h 52140"/>
                <a:gd name="connsiteX8" fmla="*/ 52136 w 52135"/>
                <a:gd name="connsiteY8" fmla="*/ 26069 h 52140"/>
                <a:gd name="connsiteX9" fmla="*/ 50174 w 52135"/>
                <a:gd name="connsiteY9" fmla="*/ 16096 h 52140"/>
                <a:gd name="connsiteX10" fmla="*/ 44537 w 52135"/>
                <a:gd name="connsiteY10" fmla="*/ 7641 h 52140"/>
                <a:gd name="connsiteX11" fmla="*/ 36087 w 52135"/>
                <a:gd name="connsiteY11" fmla="*/ 1988 h 52140"/>
                <a:gd name="connsiteX12" fmla="*/ 26120 w 52135"/>
                <a:gd name="connsiteY12" fmla="*/ 0 h 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5" h="52140">
                  <a:moveTo>
                    <a:pt x="26120" y="0"/>
                  </a:moveTo>
                  <a:cubicBezTo>
                    <a:pt x="20964" y="-10"/>
                    <a:pt x="15919" y="1512"/>
                    <a:pt x="11625" y="4368"/>
                  </a:cubicBezTo>
                  <a:cubicBezTo>
                    <a:pt x="7332" y="7229"/>
                    <a:pt x="3979" y="11295"/>
                    <a:pt x="1996" y="16059"/>
                  </a:cubicBezTo>
                  <a:cubicBezTo>
                    <a:pt x="18" y="20819"/>
                    <a:pt x="-505" y="26064"/>
                    <a:pt x="494" y="31125"/>
                  </a:cubicBezTo>
                  <a:cubicBezTo>
                    <a:pt x="1494" y="36185"/>
                    <a:pt x="3974" y="40833"/>
                    <a:pt x="7617" y="44487"/>
                  </a:cubicBezTo>
                  <a:cubicBezTo>
                    <a:pt x="11261" y="48136"/>
                    <a:pt x="15903" y="50626"/>
                    <a:pt x="20964" y="51636"/>
                  </a:cubicBezTo>
                  <a:cubicBezTo>
                    <a:pt x="26019" y="52646"/>
                    <a:pt x="31264" y="52133"/>
                    <a:pt x="36034" y="50161"/>
                  </a:cubicBezTo>
                  <a:cubicBezTo>
                    <a:pt x="40799" y="48189"/>
                    <a:pt x="44876" y="44847"/>
                    <a:pt x="47742" y="40558"/>
                  </a:cubicBezTo>
                  <a:cubicBezTo>
                    <a:pt x="50608" y="36270"/>
                    <a:pt x="52136" y="31230"/>
                    <a:pt x="52136" y="26069"/>
                  </a:cubicBezTo>
                  <a:cubicBezTo>
                    <a:pt x="52146" y="22648"/>
                    <a:pt x="51475" y="19259"/>
                    <a:pt x="50174" y="16096"/>
                  </a:cubicBezTo>
                  <a:cubicBezTo>
                    <a:pt x="48868" y="12934"/>
                    <a:pt x="46954" y="10063"/>
                    <a:pt x="44537" y="7641"/>
                  </a:cubicBezTo>
                  <a:cubicBezTo>
                    <a:pt x="42121" y="5219"/>
                    <a:pt x="39249" y="3300"/>
                    <a:pt x="36087" y="1988"/>
                  </a:cubicBezTo>
                  <a:cubicBezTo>
                    <a:pt x="32930" y="677"/>
                    <a:pt x="29541" y="0"/>
                    <a:pt x="26120" y="0"/>
                  </a:cubicBezTo>
                  <a:close/>
                </a:path>
              </a:pathLst>
            </a:custGeom>
            <a:solidFill>
              <a:srgbClr val="161616"/>
            </a:solidFill>
            <a:ln w="5282" cap="flat">
              <a:noFill/>
              <a:prstDash val="solid"/>
              <a:miter/>
            </a:ln>
          </p:spPr>
          <p:txBody>
            <a:bodyPr rtlCol="0" anchor="ctr"/>
            <a:lstStyle/>
            <a:p>
              <a:endParaRPr lang="en-AU"/>
            </a:p>
          </p:txBody>
        </p:sp>
        <p:sp>
          <p:nvSpPr>
            <p:cNvPr id="799" name="Freeform: Shape 798">
              <a:extLst>
                <a:ext uri="{FF2B5EF4-FFF2-40B4-BE49-F238E27FC236}">
                  <a16:creationId xmlns:a16="http://schemas.microsoft.com/office/drawing/2014/main" id="{11FF97A2-2E7D-4A74-B20C-3CBD75C09AF2}"/>
                </a:ext>
              </a:extLst>
            </p:cNvPr>
            <p:cNvSpPr/>
            <p:nvPr/>
          </p:nvSpPr>
          <p:spPr>
            <a:xfrm>
              <a:off x="10622186" y="2575029"/>
              <a:ext cx="56158" cy="56156"/>
            </a:xfrm>
            <a:custGeom>
              <a:avLst/>
              <a:gdLst>
                <a:gd name="connsiteX0" fmla="*/ 28132 w 56158"/>
                <a:gd name="connsiteY0" fmla="*/ 56157 h 56156"/>
                <a:gd name="connsiteX1" fmla="*/ 12512 w 56158"/>
                <a:gd name="connsiteY1" fmla="*/ 51445 h 56156"/>
                <a:gd name="connsiteX2" fmla="*/ 2148 w 56158"/>
                <a:gd name="connsiteY2" fmla="*/ 38849 h 56156"/>
                <a:gd name="connsiteX3" fmla="*/ 535 w 56158"/>
                <a:gd name="connsiteY3" fmla="*/ 22615 h 56156"/>
                <a:gd name="connsiteX4" fmla="*/ 8223 w 56158"/>
                <a:gd name="connsiteY4" fmla="*/ 8222 h 56156"/>
                <a:gd name="connsiteX5" fmla="*/ 22612 w 56158"/>
                <a:gd name="connsiteY5" fmla="*/ 539 h 56156"/>
                <a:gd name="connsiteX6" fmla="*/ 38851 w 56158"/>
                <a:gd name="connsiteY6" fmla="*/ 2146 h 56156"/>
                <a:gd name="connsiteX7" fmla="*/ 51447 w 56158"/>
                <a:gd name="connsiteY7" fmla="*/ 12510 h 56156"/>
                <a:gd name="connsiteX8" fmla="*/ 56158 w 56158"/>
                <a:gd name="connsiteY8" fmla="*/ 28131 h 56156"/>
                <a:gd name="connsiteX9" fmla="*/ 47936 w 56158"/>
                <a:gd name="connsiteY9" fmla="*/ 47934 h 56156"/>
                <a:gd name="connsiteX10" fmla="*/ 28132 w 56158"/>
                <a:gd name="connsiteY10" fmla="*/ 56157 h 56156"/>
                <a:gd name="connsiteX11" fmla="*/ 28132 w 56158"/>
                <a:gd name="connsiteY11" fmla="*/ 4018 h 56156"/>
                <a:gd name="connsiteX12" fmla="*/ 14722 w 56158"/>
                <a:gd name="connsiteY12" fmla="*/ 8058 h 56156"/>
                <a:gd name="connsiteX13" fmla="*/ 5817 w 56158"/>
                <a:gd name="connsiteY13" fmla="*/ 18866 h 56156"/>
                <a:gd name="connsiteX14" fmla="*/ 4422 w 56158"/>
                <a:gd name="connsiteY14" fmla="*/ 32805 h 56156"/>
                <a:gd name="connsiteX15" fmla="*/ 11010 w 56158"/>
                <a:gd name="connsiteY15" fmla="*/ 45163 h 56156"/>
                <a:gd name="connsiteX16" fmla="*/ 23357 w 56158"/>
                <a:gd name="connsiteY16" fmla="*/ 51778 h 56156"/>
                <a:gd name="connsiteX17" fmla="*/ 37296 w 56158"/>
                <a:gd name="connsiteY17" fmla="*/ 50414 h 56156"/>
                <a:gd name="connsiteX18" fmla="*/ 48126 w 56158"/>
                <a:gd name="connsiteY18" fmla="*/ 41530 h 56156"/>
                <a:gd name="connsiteX19" fmla="*/ 52192 w 56158"/>
                <a:gd name="connsiteY19" fmla="*/ 28131 h 56156"/>
                <a:gd name="connsiteX20" fmla="*/ 45149 w 56158"/>
                <a:gd name="connsiteY20" fmla="*/ 11098 h 56156"/>
                <a:gd name="connsiteX21" fmla="*/ 28132 w 56158"/>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8" h="56156">
                  <a:moveTo>
                    <a:pt x="28132" y="56157"/>
                  </a:moveTo>
                  <a:cubicBezTo>
                    <a:pt x="22575" y="56167"/>
                    <a:pt x="17139" y="54528"/>
                    <a:pt x="12512" y="51445"/>
                  </a:cubicBezTo>
                  <a:cubicBezTo>
                    <a:pt x="7885" y="48368"/>
                    <a:pt x="4279" y="43978"/>
                    <a:pt x="2148" y="38849"/>
                  </a:cubicBezTo>
                  <a:cubicBezTo>
                    <a:pt x="17" y="33715"/>
                    <a:pt x="-544" y="28067"/>
                    <a:pt x="535" y="22615"/>
                  </a:cubicBezTo>
                  <a:cubicBezTo>
                    <a:pt x="1619" y="17164"/>
                    <a:pt x="4295" y="12156"/>
                    <a:pt x="8223" y="8222"/>
                  </a:cubicBezTo>
                  <a:cubicBezTo>
                    <a:pt x="12152" y="4293"/>
                    <a:pt x="17160" y="1617"/>
                    <a:pt x="22612" y="539"/>
                  </a:cubicBezTo>
                  <a:cubicBezTo>
                    <a:pt x="28064" y="-545"/>
                    <a:pt x="33716" y="15"/>
                    <a:pt x="38851" y="2146"/>
                  </a:cubicBezTo>
                  <a:cubicBezTo>
                    <a:pt x="43980" y="4277"/>
                    <a:pt x="48364" y="7883"/>
                    <a:pt x="51447" y="12510"/>
                  </a:cubicBezTo>
                  <a:cubicBezTo>
                    <a:pt x="54530" y="17137"/>
                    <a:pt x="56169" y="22573"/>
                    <a:pt x="56158" y="28131"/>
                  </a:cubicBezTo>
                  <a:cubicBezTo>
                    <a:pt x="56142" y="35560"/>
                    <a:pt x="53186" y="42678"/>
                    <a:pt x="47936" y="47934"/>
                  </a:cubicBezTo>
                  <a:cubicBezTo>
                    <a:pt x="42679" y="53185"/>
                    <a:pt x="35562" y="56141"/>
                    <a:pt x="28132" y="56157"/>
                  </a:cubicBezTo>
                  <a:close/>
                  <a:moveTo>
                    <a:pt x="28132" y="4018"/>
                  </a:moveTo>
                  <a:cubicBezTo>
                    <a:pt x="23363" y="4007"/>
                    <a:pt x="18693" y="5414"/>
                    <a:pt x="14722" y="8058"/>
                  </a:cubicBezTo>
                  <a:cubicBezTo>
                    <a:pt x="10751" y="10702"/>
                    <a:pt x="7653" y="14462"/>
                    <a:pt x="5817" y="18866"/>
                  </a:cubicBezTo>
                  <a:cubicBezTo>
                    <a:pt x="3983" y="23271"/>
                    <a:pt x="3496" y="28120"/>
                    <a:pt x="4422" y="32805"/>
                  </a:cubicBezTo>
                  <a:cubicBezTo>
                    <a:pt x="5347" y="37485"/>
                    <a:pt x="7642" y="41784"/>
                    <a:pt x="11010" y="45163"/>
                  </a:cubicBezTo>
                  <a:cubicBezTo>
                    <a:pt x="14379" y="48542"/>
                    <a:pt x="18678" y="50842"/>
                    <a:pt x="23357" y="51778"/>
                  </a:cubicBezTo>
                  <a:cubicBezTo>
                    <a:pt x="28032" y="52709"/>
                    <a:pt x="32886" y="52238"/>
                    <a:pt x="37296" y="50414"/>
                  </a:cubicBezTo>
                  <a:cubicBezTo>
                    <a:pt x="41701" y="48590"/>
                    <a:pt x="45471" y="45501"/>
                    <a:pt x="48126" y="41530"/>
                  </a:cubicBezTo>
                  <a:cubicBezTo>
                    <a:pt x="50775" y="37564"/>
                    <a:pt x="52192" y="32900"/>
                    <a:pt x="52192" y="28131"/>
                  </a:cubicBezTo>
                  <a:cubicBezTo>
                    <a:pt x="52192" y="21743"/>
                    <a:pt x="49659" y="15620"/>
                    <a:pt x="45149" y="11098"/>
                  </a:cubicBezTo>
                  <a:cubicBezTo>
                    <a:pt x="40638" y="6577"/>
                    <a:pt x="34520" y="4034"/>
                    <a:pt x="28132" y="4018"/>
                  </a:cubicBezTo>
                  <a:close/>
                </a:path>
              </a:pathLst>
            </a:custGeom>
            <a:solidFill>
              <a:srgbClr val="0E0E0E"/>
            </a:solidFill>
            <a:ln w="5282" cap="flat">
              <a:noFill/>
              <a:prstDash val="solid"/>
              <a:miter/>
            </a:ln>
          </p:spPr>
          <p:txBody>
            <a:bodyPr rtlCol="0" anchor="ctr"/>
            <a:lstStyle/>
            <a:p>
              <a:endParaRPr lang="en-AU"/>
            </a:p>
          </p:txBody>
        </p:sp>
        <p:sp>
          <p:nvSpPr>
            <p:cNvPr id="800" name="Freeform: Shape 799">
              <a:extLst>
                <a:ext uri="{FF2B5EF4-FFF2-40B4-BE49-F238E27FC236}">
                  <a16:creationId xmlns:a16="http://schemas.microsoft.com/office/drawing/2014/main" id="{6513AB40-A35D-454A-881E-395919DC71E4}"/>
                </a:ext>
              </a:extLst>
            </p:cNvPr>
            <p:cNvSpPr/>
            <p:nvPr/>
          </p:nvSpPr>
          <p:spPr>
            <a:xfrm>
              <a:off x="10747351" y="2577092"/>
              <a:ext cx="52141" cy="52137"/>
            </a:xfrm>
            <a:custGeom>
              <a:avLst/>
              <a:gdLst>
                <a:gd name="connsiteX0" fmla="*/ 26069 w 52141"/>
                <a:gd name="connsiteY0" fmla="*/ 52137 h 52137"/>
                <a:gd name="connsiteX1" fmla="*/ 40553 w 52141"/>
                <a:gd name="connsiteY1" fmla="*/ 47743 h 52137"/>
                <a:gd name="connsiteX2" fmla="*/ 50155 w 52141"/>
                <a:gd name="connsiteY2" fmla="*/ 36046 h 52137"/>
                <a:gd name="connsiteX3" fmla="*/ 51641 w 52141"/>
                <a:gd name="connsiteY3" fmla="*/ 20981 h 52137"/>
                <a:gd name="connsiteX4" fmla="*/ 44503 w 52141"/>
                <a:gd name="connsiteY4" fmla="*/ 7634 h 52137"/>
                <a:gd name="connsiteX5" fmla="*/ 31156 w 52141"/>
                <a:gd name="connsiteY5" fmla="*/ 501 h 52137"/>
                <a:gd name="connsiteX6" fmla="*/ 16096 w 52141"/>
                <a:gd name="connsiteY6" fmla="*/ 1982 h 52137"/>
                <a:gd name="connsiteX7" fmla="*/ 4394 w 52141"/>
                <a:gd name="connsiteY7" fmla="*/ 11584 h 52137"/>
                <a:gd name="connsiteX8" fmla="*/ 0 w 52141"/>
                <a:gd name="connsiteY8" fmla="*/ 26068 h 52137"/>
                <a:gd name="connsiteX9" fmla="*/ 7636 w 52141"/>
                <a:gd name="connsiteY9" fmla="*/ 44501 h 52137"/>
                <a:gd name="connsiteX10" fmla="*/ 26069 w 52141"/>
                <a:gd name="connsiteY10" fmla="*/ 52137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41" h="52137">
                  <a:moveTo>
                    <a:pt x="26069" y="52137"/>
                  </a:moveTo>
                  <a:cubicBezTo>
                    <a:pt x="31225" y="52137"/>
                    <a:pt x="36270" y="50609"/>
                    <a:pt x="40553" y="47743"/>
                  </a:cubicBezTo>
                  <a:cubicBezTo>
                    <a:pt x="44841" y="44882"/>
                    <a:pt x="48183" y="40811"/>
                    <a:pt x="50155" y="36046"/>
                  </a:cubicBezTo>
                  <a:cubicBezTo>
                    <a:pt x="52128" y="31282"/>
                    <a:pt x="52646" y="26042"/>
                    <a:pt x="51641" y="20981"/>
                  </a:cubicBezTo>
                  <a:cubicBezTo>
                    <a:pt x="50632" y="15926"/>
                    <a:pt x="48152" y="11283"/>
                    <a:pt x="44503" y="7634"/>
                  </a:cubicBezTo>
                  <a:cubicBezTo>
                    <a:pt x="40859" y="3991"/>
                    <a:pt x="36212" y="1506"/>
                    <a:pt x="31156" y="501"/>
                  </a:cubicBezTo>
                  <a:cubicBezTo>
                    <a:pt x="26101" y="-504"/>
                    <a:pt x="20856" y="9"/>
                    <a:pt x="16096" y="1982"/>
                  </a:cubicBezTo>
                  <a:cubicBezTo>
                    <a:pt x="11332" y="3959"/>
                    <a:pt x="7260" y="7296"/>
                    <a:pt x="4394" y="11584"/>
                  </a:cubicBezTo>
                  <a:cubicBezTo>
                    <a:pt x="1528" y="15873"/>
                    <a:pt x="0" y="20912"/>
                    <a:pt x="0" y="26068"/>
                  </a:cubicBezTo>
                  <a:cubicBezTo>
                    <a:pt x="0" y="32984"/>
                    <a:pt x="2750" y="39615"/>
                    <a:pt x="7636" y="44501"/>
                  </a:cubicBezTo>
                  <a:cubicBezTo>
                    <a:pt x="12527" y="49393"/>
                    <a:pt x="19158" y="52137"/>
                    <a:pt x="26069" y="52137"/>
                  </a:cubicBezTo>
                  <a:close/>
                </a:path>
              </a:pathLst>
            </a:custGeom>
            <a:solidFill>
              <a:srgbClr val="161616"/>
            </a:solidFill>
            <a:ln w="5282" cap="flat">
              <a:noFill/>
              <a:prstDash val="solid"/>
              <a:miter/>
            </a:ln>
          </p:spPr>
          <p:txBody>
            <a:bodyPr rtlCol="0" anchor="ctr"/>
            <a:lstStyle/>
            <a:p>
              <a:endParaRPr lang="en-AU"/>
            </a:p>
          </p:txBody>
        </p:sp>
        <p:sp>
          <p:nvSpPr>
            <p:cNvPr id="801" name="Freeform: Shape 800">
              <a:extLst>
                <a:ext uri="{FF2B5EF4-FFF2-40B4-BE49-F238E27FC236}">
                  <a16:creationId xmlns:a16="http://schemas.microsoft.com/office/drawing/2014/main" id="{AED8C0EC-0B28-4B66-899F-AAAABE01D716}"/>
                </a:ext>
              </a:extLst>
            </p:cNvPr>
            <p:cNvSpPr/>
            <p:nvPr/>
          </p:nvSpPr>
          <p:spPr>
            <a:xfrm>
              <a:off x="10745289" y="2575029"/>
              <a:ext cx="56156" cy="56156"/>
            </a:xfrm>
            <a:custGeom>
              <a:avLst/>
              <a:gdLst>
                <a:gd name="connsiteX0" fmla="*/ 28078 w 56156"/>
                <a:gd name="connsiteY0" fmla="*/ 56157 h 56156"/>
                <a:gd name="connsiteX1" fmla="*/ 12473 w 56156"/>
                <a:gd name="connsiteY1" fmla="*/ 51419 h 56156"/>
                <a:gd name="connsiteX2" fmla="*/ 2130 w 56156"/>
                <a:gd name="connsiteY2" fmla="*/ 38812 h 56156"/>
                <a:gd name="connsiteX3" fmla="*/ 544 w 56156"/>
                <a:gd name="connsiteY3" fmla="*/ 22579 h 56156"/>
                <a:gd name="connsiteX4" fmla="*/ 8243 w 56156"/>
                <a:gd name="connsiteY4" fmla="*/ 8206 h 56156"/>
                <a:gd name="connsiteX5" fmla="*/ 22632 w 56156"/>
                <a:gd name="connsiteY5" fmla="*/ 533 h 56156"/>
                <a:gd name="connsiteX6" fmla="*/ 38860 w 56156"/>
                <a:gd name="connsiteY6" fmla="*/ 2152 h 56156"/>
                <a:gd name="connsiteX7" fmla="*/ 51451 w 56156"/>
                <a:gd name="connsiteY7" fmla="*/ 12516 h 56156"/>
                <a:gd name="connsiteX8" fmla="*/ 56157 w 56156"/>
                <a:gd name="connsiteY8" fmla="*/ 28131 h 56156"/>
                <a:gd name="connsiteX9" fmla="*/ 47913 w 56156"/>
                <a:gd name="connsiteY9" fmla="*/ 47950 h 56156"/>
                <a:gd name="connsiteX10" fmla="*/ 28078 w 56156"/>
                <a:gd name="connsiteY10" fmla="*/ 56157 h 56156"/>
                <a:gd name="connsiteX11" fmla="*/ 28078 w 56156"/>
                <a:gd name="connsiteY11" fmla="*/ 4018 h 56156"/>
                <a:gd name="connsiteX12" fmla="*/ 14684 w 56156"/>
                <a:gd name="connsiteY12" fmla="*/ 8085 h 56156"/>
                <a:gd name="connsiteX13" fmla="*/ 5800 w 56156"/>
                <a:gd name="connsiteY13" fmla="*/ 18904 h 56156"/>
                <a:gd name="connsiteX14" fmla="*/ 4431 w 56156"/>
                <a:gd name="connsiteY14" fmla="*/ 32837 h 56156"/>
                <a:gd name="connsiteX15" fmla="*/ 11030 w 56156"/>
                <a:gd name="connsiteY15" fmla="*/ 45179 h 56156"/>
                <a:gd name="connsiteX16" fmla="*/ 23372 w 56156"/>
                <a:gd name="connsiteY16" fmla="*/ 51778 h 56156"/>
                <a:gd name="connsiteX17" fmla="*/ 37306 w 56156"/>
                <a:gd name="connsiteY17" fmla="*/ 50409 h 56156"/>
                <a:gd name="connsiteX18" fmla="*/ 48130 w 56156"/>
                <a:gd name="connsiteY18" fmla="*/ 41525 h 56156"/>
                <a:gd name="connsiteX19" fmla="*/ 52191 w 56156"/>
                <a:gd name="connsiteY19" fmla="*/ 28131 h 56156"/>
                <a:gd name="connsiteX20" fmla="*/ 45132 w 56156"/>
                <a:gd name="connsiteY20" fmla="*/ 11083 h 56156"/>
                <a:gd name="connsiteX21" fmla="*/ 28078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078" y="56157"/>
                  </a:moveTo>
                  <a:cubicBezTo>
                    <a:pt x="22521" y="56157"/>
                    <a:pt x="17090" y="54507"/>
                    <a:pt x="12473" y="51419"/>
                  </a:cubicBezTo>
                  <a:cubicBezTo>
                    <a:pt x="7857" y="48336"/>
                    <a:pt x="4256" y="43947"/>
                    <a:pt x="2130" y="38812"/>
                  </a:cubicBezTo>
                  <a:cubicBezTo>
                    <a:pt x="10" y="33678"/>
                    <a:pt x="-545" y="28031"/>
                    <a:pt x="544" y="22579"/>
                  </a:cubicBezTo>
                  <a:cubicBezTo>
                    <a:pt x="1633" y="17132"/>
                    <a:pt x="4309" y="12130"/>
                    <a:pt x="8243" y="8206"/>
                  </a:cubicBezTo>
                  <a:cubicBezTo>
                    <a:pt x="12177" y="4283"/>
                    <a:pt x="17185" y="1612"/>
                    <a:pt x="22632" y="533"/>
                  </a:cubicBezTo>
                  <a:cubicBezTo>
                    <a:pt x="28083" y="-545"/>
                    <a:pt x="33731" y="21"/>
                    <a:pt x="38860" y="2152"/>
                  </a:cubicBezTo>
                  <a:cubicBezTo>
                    <a:pt x="43989" y="4288"/>
                    <a:pt x="48373" y="7894"/>
                    <a:pt x="51451" y="12516"/>
                  </a:cubicBezTo>
                  <a:cubicBezTo>
                    <a:pt x="54528" y="17143"/>
                    <a:pt x="56167" y="22573"/>
                    <a:pt x="56157" y="28131"/>
                  </a:cubicBezTo>
                  <a:cubicBezTo>
                    <a:pt x="56141" y="35571"/>
                    <a:pt x="53180" y="42699"/>
                    <a:pt x="47913" y="47950"/>
                  </a:cubicBezTo>
                  <a:cubicBezTo>
                    <a:pt x="42652" y="53206"/>
                    <a:pt x="35518" y="56157"/>
                    <a:pt x="28078" y="56157"/>
                  </a:cubicBezTo>
                  <a:close/>
                  <a:moveTo>
                    <a:pt x="28078" y="4018"/>
                  </a:moveTo>
                  <a:cubicBezTo>
                    <a:pt x="23308" y="4018"/>
                    <a:pt x="18650" y="5430"/>
                    <a:pt x="14684" y="8085"/>
                  </a:cubicBezTo>
                  <a:cubicBezTo>
                    <a:pt x="10718" y="10734"/>
                    <a:pt x="7624" y="14499"/>
                    <a:pt x="5800" y="18904"/>
                  </a:cubicBezTo>
                  <a:cubicBezTo>
                    <a:pt x="3976" y="23308"/>
                    <a:pt x="3500" y="28157"/>
                    <a:pt x="4431" y="32837"/>
                  </a:cubicBezTo>
                  <a:cubicBezTo>
                    <a:pt x="5361" y="37512"/>
                    <a:pt x="7656" y="41811"/>
                    <a:pt x="11030" y="45179"/>
                  </a:cubicBezTo>
                  <a:cubicBezTo>
                    <a:pt x="14398" y="48553"/>
                    <a:pt x="18697" y="50848"/>
                    <a:pt x="23372" y="51778"/>
                  </a:cubicBezTo>
                  <a:cubicBezTo>
                    <a:pt x="28052" y="52709"/>
                    <a:pt x="32901" y="52233"/>
                    <a:pt x="37306" y="50409"/>
                  </a:cubicBezTo>
                  <a:cubicBezTo>
                    <a:pt x="41710" y="48584"/>
                    <a:pt x="45480" y="45491"/>
                    <a:pt x="48130" y="41525"/>
                  </a:cubicBezTo>
                  <a:cubicBezTo>
                    <a:pt x="50779" y="37565"/>
                    <a:pt x="52191" y="32901"/>
                    <a:pt x="52191" y="28131"/>
                  </a:cubicBezTo>
                  <a:cubicBezTo>
                    <a:pt x="52191" y="21738"/>
                    <a:pt x="49653" y="15604"/>
                    <a:pt x="45132" y="11083"/>
                  </a:cubicBezTo>
                  <a:cubicBezTo>
                    <a:pt x="40605" y="6556"/>
                    <a:pt x="34476" y="4018"/>
                    <a:pt x="28078" y="4018"/>
                  </a:cubicBezTo>
                  <a:close/>
                </a:path>
              </a:pathLst>
            </a:custGeom>
            <a:solidFill>
              <a:srgbClr val="0E0E0E"/>
            </a:solidFill>
            <a:ln w="5282" cap="flat">
              <a:noFill/>
              <a:prstDash val="solid"/>
              <a:miter/>
            </a:ln>
          </p:spPr>
          <p:txBody>
            <a:bodyPr rtlCol="0" anchor="ctr"/>
            <a:lstStyle/>
            <a:p>
              <a:endParaRPr lang="en-AU"/>
            </a:p>
          </p:txBody>
        </p:sp>
        <p:sp>
          <p:nvSpPr>
            <p:cNvPr id="802" name="Freeform: Shape 801">
              <a:extLst>
                <a:ext uri="{FF2B5EF4-FFF2-40B4-BE49-F238E27FC236}">
                  <a16:creationId xmlns:a16="http://schemas.microsoft.com/office/drawing/2014/main" id="{321F5B5E-DC5B-4946-8F34-D9B424174197}"/>
                </a:ext>
              </a:extLst>
            </p:cNvPr>
            <p:cNvSpPr/>
            <p:nvPr/>
          </p:nvSpPr>
          <p:spPr>
            <a:xfrm>
              <a:off x="10028411" y="2577619"/>
              <a:ext cx="32467" cy="51611"/>
            </a:xfrm>
            <a:custGeom>
              <a:avLst/>
              <a:gdLst>
                <a:gd name="connsiteX0" fmla="*/ 32467 w 32467"/>
                <a:gd name="connsiteY0" fmla="*/ 25540 h 51611"/>
                <a:gd name="connsiteX1" fmla="*/ 26476 w 32467"/>
                <a:gd name="connsiteY1" fmla="*/ 8973 h 51611"/>
                <a:gd name="connsiteX2" fmla="*/ 11316 w 32467"/>
                <a:gd name="connsiteY2" fmla="*/ 0 h 51611"/>
                <a:gd name="connsiteX3" fmla="*/ 0 w 32467"/>
                <a:gd name="connsiteY3" fmla="*/ 50764 h 51611"/>
                <a:gd name="connsiteX4" fmla="*/ 6134 w 32467"/>
                <a:gd name="connsiteY4" fmla="*/ 51610 h 51611"/>
                <a:gd name="connsiteX5" fmla="*/ 16191 w 32467"/>
                <a:gd name="connsiteY5" fmla="*/ 49701 h 51611"/>
                <a:gd name="connsiteX6" fmla="*/ 24737 w 32467"/>
                <a:gd name="connsiteY6" fmla="*/ 44069 h 51611"/>
                <a:gd name="connsiteX7" fmla="*/ 30458 w 32467"/>
                <a:gd name="connsiteY7" fmla="*/ 35582 h 51611"/>
                <a:gd name="connsiteX8" fmla="*/ 32467 w 32467"/>
                <a:gd name="connsiteY8" fmla="*/ 25540 h 5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67" h="51611">
                  <a:moveTo>
                    <a:pt x="32467" y="25540"/>
                  </a:moveTo>
                  <a:cubicBezTo>
                    <a:pt x="32452" y="19491"/>
                    <a:pt x="30337" y="13632"/>
                    <a:pt x="26476" y="8973"/>
                  </a:cubicBezTo>
                  <a:cubicBezTo>
                    <a:pt x="22616" y="4315"/>
                    <a:pt x="17254" y="1142"/>
                    <a:pt x="11316" y="0"/>
                  </a:cubicBezTo>
                  <a:cubicBezTo>
                    <a:pt x="5626" y="16440"/>
                    <a:pt x="1829" y="33467"/>
                    <a:pt x="0" y="50764"/>
                  </a:cubicBezTo>
                  <a:cubicBezTo>
                    <a:pt x="2004" y="51287"/>
                    <a:pt x="4061" y="51573"/>
                    <a:pt x="6134" y="51610"/>
                  </a:cubicBezTo>
                  <a:cubicBezTo>
                    <a:pt x="9576" y="51647"/>
                    <a:pt x="12997" y="50996"/>
                    <a:pt x="16191" y="49701"/>
                  </a:cubicBezTo>
                  <a:cubicBezTo>
                    <a:pt x="19385" y="48411"/>
                    <a:pt x="22288" y="46496"/>
                    <a:pt x="24737" y="44069"/>
                  </a:cubicBezTo>
                  <a:cubicBezTo>
                    <a:pt x="27185" y="41647"/>
                    <a:pt x="29131" y="38760"/>
                    <a:pt x="30458" y="35582"/>
                  </a:cubicBezTo>
                  <a:cubicBezTo>
                    <a:pt x="31785" y="32399"/>
                    <a:pt x="32467" y="28988"/>
                    <a:pt x="32467" y="25540"/>
                  </a:cubicBezTo>
                  <a:close/>
                </a:path>
              </a:pathLst>
            </a:custGeom>
            <a:solidFill>
              <a:srgbClr val="161616"/>
            </a:solidFill>
            <a:ln w="5282" cap="flat">
              <a:noFill/>
              <a:prstDash val="solid"/>
              <a:miter/>
            </a:ln>
          </p:spPr>
          <p:txBody>
            <a:bodyPr rtlCol="0" anchor="ctr"/>
            <a:lstStyle/>
            <a:p>
              <a:endParaRPr lang="en-AU"/>
            </a:p>
          </p:txBody>
        </p:sp>
        <p:sp>
          <p:nvSpPr>
            <p:cNvPr id="803" name="Freeform: Shape 802">
              <a:extLst>
                <a:ext uri="{FF2B5EF4-FFF2-40B4-BE49-F238E27FC236}">
                  <a16:creationId xmlns:a16="http://schemas.microsoft.com/office/drawing/2014/main" id="{4BB28FFF-153F-4F6E-8A09-26A0AB9DAB8E}"/>
                </a:ext>
              </a:extLst>
            </p:cNvPr>
            <p:cNvSpPr/>
            <p:nvPr/>
          </p:nvSpPr>
          <p:spPr>
            <a:xfrm>
              <a:off x="10026709" y="2575615"/>
              <a:ext cx="36316" cy="55570"/>
            </a:xfrm>
            <a:custGeom>
              <a:avLst/>
              <a:gdLst>
                <a:gd name="connsiteX0" fmla="*/ 8100 w 36316"/>
                <a:gd name="connsiteY0" fmla="*/ 55570 h 55570"/>
                <a:gd name="connsiteX1" fmla="*/ 1543 w 36316"/>
                <a:gd name="connsiteY1" fmla="*/ 54724 h 55570"/>
                <a:gd name="connsiteX2" fmla="*/ 375 w 36316"/>
                <a:gd name="connsiteY2" fmla="*/ 53962 h 55570"/>
                <a:gd name="connsiteX3" fmla="*/ 10 w 36316"/>
                <a:gd name="connsiteY3" fmla="*/ 52609 h 55570"/>
                <a:gd name="connsiteX4" fmla="*/ 11432 w 36316"/>
                <a:gd name="connsiteY4" fmla="*/ 1316 h 55570"/>
                <a:gd name="connsiteX5" fmla="*/ 12325 w 36316"/>
                <a:gd name="connsiteY5" fmla="*/ 248 h 55570"/>
                <a:gd name="connsiteX6" fmla="*/ 13705 w 36316"/>
                <a:gd name="connsiteY6" fmla="*/ 47 h 55570"/>
                <a:gd name="connsiteX7" fmla="*/ 30806 w 36316"/>
                <a:gd name="connsiteY7" fmla="*/ 10856 h 55570"/>
                <a:gd name="connsiteX8" fmla="*/ 36174 w 36316"/>
                <a:gd name="connsiteY8" fmla="*/ 30363 h 55570"/>
                <a:gd name="connsiteX9" fmla="*/ 27015 w 36316"/>
                <a:gd name="connsiteY9" fmla="*/ 48399 h 55570"/>
                <a:gd name="connsiteX10" fmla="*/ 8100 w 36316"/>
                <a:gd name="connsiteY10" fmla="*/ 55570 h 55570"/>
                <a:gd name="connsiteX11" fmla="*/ 4134 w 36316"/>
                <a:gd name="connsiteY11" fmla="*/ 51234 h 55570"/>
                <a:gd name="connsiteX12" fmla="*/ 8100 w 36316"/>
                <a:gd name="connsiteY12" fmla="*/ 51604 h 55570"/>
                <a:gd name="connsiteX13" fmla="*/ 23488 w 36316"/>
                <a:gd name="connsiteY13" fmla="*/ 45428 h 55570"/>
                <a:gd name="connsiteX14" fmla="*/ 31245 w 36316"/>
                <a:gd name="connsiteY14" fmla="*/ 30775 h 55570"/>
                <a:gd name="connsiteX15" fmla="*/ 27708 w 36316"/>
                <a:gd name="connsiteY15" fmla="*/ 14578 h 55570"/>
                <a:gd name="connsiteX16" fmla="*/ 14552 w 36316"/>
                <a:gd name="connsiteY16" fmla="*/ 4489 h 55570"/>
                <a:gd name="connsiteX17" fmla="*/ 3976 w 36316"/>
                <a:gd name="connsiteY17" fmla="*/ 51234 h 55570"/>
                <a:gd name="connsiteX18" fmla="*/ 4134 w 36316"/>
                <a:gd name="connsiteY18" fmla="*/ 51234 h 5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316" h="55570">
                  <a:moveTo>
                    <a:pt x="8100" y="55570"/>
                  </a:moveTo>
                  <a:cubicBezTo>
                    <a:pt x="5890" y="55559"/>
                    <a:pt x="3685" y="55274"/>
                    <a:pt x="1543" y="54724"/>
                  </a:cubicBezTo>
                  <a:cubicBezTo>
                    <a:pt x="1073" y="54623"/>
                    <a:pt x="655" y="54354"/>
                    <a:pt x="375" y="53962"/>
                  </a:cubicBezTo>
                  <a:cubicBezTo>
                    <a:pt x="89" y="53571"/>
                    <a:pt x="-38" y="53090"/>
                    <a:pt x="10" y="52609"/>
                  </a:cubicBezTo>
                  <a:cubicBezTo>
                    <a:pt x="1834" y="35132"/>
                    <a:pt x="5668" y="17920"/>
                    <a:pt x="11432" y="1316"/>
                  </a:cubicBezTo>
                  <a:cubicBezTo>
                    <a:pt x="11590" y="861"/>
                    <a:pt x="11908" y="486"/>
                    <a:pt x="12325" y="248"/>
                  </a:cubicBezTo>
                  <a:cubicBezTo>
                    <a:pt x="12748" y="15"/>
                    <a:pt x="13235" y="-59"/>
                    <a:pt x="13705" y="47"/>
                  </a:cubicBezTo>
                  <a:cubicBezTo>
                    <a:pt x="20553" y="1396"/>
                    <a:pt x="26650" y="5251"/>
                    <a:pt x="30806" y="10856"/>
                  </a:cubicBezTo>
                  <a:cubicBezTo>
                    <a:pt x="34963" y="16461"/>
                    <a:pt x="36877" y="23420"/>
                    <a:pt x="36174" y="30363"/>
                  </a:cubicBezTo>
                  <a:cubicBezTo>
                    <a:pt x="35475" y="37306"/>
                    <a:pt x="32208" y="43736"/>
                    <a:pt x="27015" y="48399"/>
                  </a:cubicBezTo>
                  <a:cubicBezTo>
                    <a:pt x="21822" y="53058"/>
                    <a:pt x="15080" y="55618"/>
                    <a:pt x="8100" y="55570"/>
                  </a:cubicBezTo>
                  <a:close/>
                  <a:moveTo>
                    <a:pt x="4134" y="51234"/>
                  </a:moveTo>
                  <a:cubicBezTo>
                    <a:pt x="5440" y="51482"/>
                    <a:pt x="6768" y="51609"/>
                    <a:pt x="8100" y="51604"/>
                  </a:cubicBezTo>
                  <a:cubicBezTo>
                    <a:pt x="13800" y="51430"/>
                    <a:pt x="19247" y="49240"/>
                    <a:pt x="23488" y="45428"/>
                  </a:cubicBezTo>
                  <a:cubicBezTo>
                    <a:pt x="27723" y="41615"/>
                    <a:pt x="30473" y="36423"/>
                    <a:pt x="31245" y="30775"/>
                  </a:cubicBezTo>
                  <a:cubicBezTo>
                    <a:pt x="32017" y="25128"/>
                    <a:pt x="30764" y="19390"/>
                    <a:pt x="27708" y="14578"/>
                  </a:cubicBezTo>
                  <a:cubicBezTo>
                    <a:pt x="24657" y="9766"/>
                    <a:pt x="19993" y="6192"/>
                    <a:pt x="14552" y="4489"/>
                  </a:cubicBezTo>
                  <a:cubicBezTo>
                    <a:pt x="9375" y="19649"/>
                    <a:pt x="5826" y="35323"/>
                    <a:pt x="3976" y="51234"/>
                  </a:cubicBezTo>
                  <a:lnTo>
                    <a:pt x="4134" y="51234"/>
                  </a:lnTo>
                  <a:close/>
                </a:path>
              </a:pathLst>
            </a:custGeom>
            <a:solidFill>
              <a:srgbClr val="0E0E0E"/>
            </a:solidFill>
            <a:ln w="5282" cap="flat">
              <a:noFill/>
              <a:prstDash val="solid"/>
              <a:miter/>
            </a:ln>
          </p:spPr>
          <p:txBody>
            <a:bodyPr rtlCol="0" anchor="ctr"/>
            <a:lstStyle/>
            <a:p>
              <a:endParaRPr lang="en-AU"/>
            </a:p>
          </p:txBody>
        </p:sp>
        <p:sp>
          <p:nvSpPr>
            <p:cNvPr id="804" name="Freeform: Shape 803">
              <a:extLst>
                <a:ext uri="{FF2B5EF4-FFF2-40B4-BE49-F238E27FC236}">
                  <a16:creationId xmlns:a16="http://schemas.microsoft.com/office/drawing/2014/main" id="{A38B811E-8D84-4C3C-BF7A-CF62AEB784EA}"/>
                </a:ext>
              </a:extLst>
            </p:cNvPr>
            <p:cNvSpPr/>
            <p:nvPr/>
          </p:nvSpPr>
          <p:spPr>
            <a:xfrm>
              <a:off x="10131840" y="2577090"/>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6"/>
                  </a:cubicBezTo>
                  <a:cubicBezTo>
                    <a:pt x="11" y="20855"/>
                    <a:pt x="-507" y="26101"/>
                    <a:pt x="503" y="31156"/>
                  </a:cubicBezTo>
                  <a:cubicBezTo>
                    <a:pt x="1508" y="36212"/>
                    <a:pt x="3988" y="40860"/>
                    <a:pt x="7637" y="44503"/>
                  </a:cubicBezTo>
                  <a:cubicBezTo>
                    <a:pt x="11280" y="48152"/>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0"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05" name="Freeform: Shape 804">
              <a:extLst>
                <a:ext uri="{FF2B5EF4-FFF2-40B4-BE49-F238E27FC236}">
                  <a16:creationId xmlns:a16="http://schemas.microsoft.com/office/drawing/2014/main" id="{180B2377-EEB6-42AC-A6E3-EEB47F756AFD}"/>
                </a:ext>
              </a:extLst>
            </p:cNvPr>
            <p:cNvSpPr/>
            <p:nvPr/>
          </p:nvSpPr>
          <p:spPr>
            <a:xfrm>
              <a:off x="10129780" y="2575029"/>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7 w 56156"/>
                <a:gd name="connsiteY4" fmla="*/ 8222 h 56156"/>
                <a:gd name="connsiteX5" fmla="*/ 22615 w 56156"/>
                <a:gd name="connsiteY5" fmla="*/ 539 h 56156"/>
                <a:gd name="connsiteX6" fmla="*/ 38849 w 56156"/>
                <a:gd name="connsiteY6" fmla="*/ 2146 h 56156"/>
                <a:gd name="connsiteX7" fmla="*/ 51450 w 56156"/>
                <a:gd name="connsiteY7" fmla="*/ 12510 h 56156"/>
                <a:gd name="connsiteX8" fmla="*/ 56157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1 w 56156"/>
                <a:gd name="connsiteY12" fmla="*/ 8058 h 56156"/>
                <a:gd name="connsiteX13" fmla="*/ 5816 w 56156"/>
                <a:gd name="connsiteY13" fmla="*/ 18866 h 56156"/>
                <a:gd name="connsiteX14" fmla="*/ 4425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0 h 56156"/>
                <a:gd name="connsiteX19" fmla="*/ 52191 w 56156"/>
                <a:gd name="connsiteY19" fmla="*/ 28131 h 56156"/>
                <a:gd name="connsiteX20" fmla="*/ 45147 w 56156"/>
                <a:gd name="connsiteY20" fmla="*/ 11098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9" y="48368"/>
                    <a:pt x="4282" y="43978"/>
                    <a:pt x="2146" y="38849"/>
                  </a:cubicBezTo>
                  <a:cubicBezTo>
                    <a:pt x="15" y="33715"/>
                    <a:pt x="-545" y="28067"/>
                    <a:pt x="539" y="22615"/>
                  </a:cubicBezTo>
                  <a:cubicBezTo>
                    <a:pt x="1617" y="17164"/>
                    <a:pt x="4293" y="12156"/>
                    <a:pt x="8227" y="8222"/>
                  </a:cubicBezTo>
                  <a:cubicBezTo>
                    <a:pt x="12156" y="4293"/>
                    <a:pt x="17164" y="1617"/>
                    <a:pt x="22615" y="539"/>
                  </a:cubicBezTo>
                  <a:cubicBezTo>
                    <a:pt x="28067" y="-545"/>
                    <a:pt x="33715" y="15"/>
                    <a:pt x="38849" y="2146"/>
                  </a:cubicBezTo>
                  <a:cubicBezTo>
                    <a:pt x="43984" y="4277"/>
                    <a:pt x="48367" y="7883"/>
                    <a:pt x="51450" y="12510"/>
                  </a:cubicBezTo>
                  <a:cubicBezTo>
                    <a:pt x="54528" y="17137"/>
                    <a:pt x="56167" y="22573"/>
                    <a:pt x="56157" y="28131"/>
                  </a:cubicBezTo>
                  <a:cubicBezTo>
                    <a:pt x="56146" y="35560"/>
                    <a:pt x="53185" y="42678"/>
                    <a:pt x="47934" y="47934"/>
                  </a:cubicBezTo>
                  <a:cubicBezTo>
                    <a:pt x="42683" y="53185"/>
                    <a:pt x="35560" y="56141"/>
                    <a:pt x="28131" y="56157"/>
                  </a:cubicBezTo>
                  <a:close/>
                  <a:moveTo>
                    <a:pt x="28131" y="4018"/>
                  </a:moveTo>
                  <a:cubicBezTo>
                    <a:pt x="23361" y="4007"/>
                    <a:pt x="18692" y="5414"/>
                    <a:pt x="14721" y="8058"/>
                  </a:cubicBezTo>
                  <a:cubicBezTo>
                    <a:pt x="10750" y="10702"/>
                    <a:pt x="7651" y="14462"/>
                    <a:pt x="5816" y="18866"/>
                  </a:cubicBezTo>
                  <a:cubicBezTo>
                    <a:pt x="3986" y="23271"/>
                    <a:pt x="3500" y="28120"/>
                    <a:pt x="4425" y="32805"/>
                  </a:cubicBezTo>
                  <a:cubicBezTo>
                    <a:pt x="5345" y="37485"/>
                    <a:pt x="7640" y="41784"/>
                    <a:pt x="11009" y="45163"/>
                  </a:cubicBezTo>
                  <a:cubicBezTo>
                    <a:pt x="14382" y="48542"/>
                    <a:pt x="18676" y="50842"/>
                    <a:pt x="23356" y="51778"/>
                  </a:cubicBezTo>
                  <a:cubicBezTo>
                    <a:pt x="28036" y="52709"/>
                    <a:pt x="32885" y="52238"/>
                    <a:pt x="37295" y="50414"/>
                  </a:cubicBezTo>
                  <a:cubicBezTo>
                    <a:pt x="41705" y="48590"/>
                    <a:pt x="45475" y="45501"/>
                    <a:pt x="48124" y="41530"/>
                  </a:cubicBezTo>
                  <a:cubicBezTo>
                    <a:pt x="50779" y="37564"/>
                    <a:pt x="52191" y="32900"/>
                    <a:pt x="52191" y="28131"/>
                  </a:cubicBezTo>
                  <a:cubicBezTo>
                    <a:pt x="52191" y="21743"/>
                    <a:pt x="49658" y="15620"/>
                    <a:pt x="45147" y="11098"/>
                  </a:cubicBezTo>
                  <a:cubicBezTo>
                    <a:pt x="40637" y="6577"/>
                    <a:pt x="34519" y="4034"/>
                    <a:pt x="28131" y="4018"/>
                  </a:cubicBezTo>
                  <a:close/>
                </a:path>
              </a:pathLst>
            </a:custGeom>
            <a:solidFill>
              <a:srgbClr val="0E0E0E"/>
            </a:solidFill>
            <a:ln w="5282" cap="flat">
              <a:noFill/>
              <a:prstDash val="solid"/>
              <a:miter/>
            </a:ln>
          </p:spPr>
          <p:txBody>
            <a:bodyPr rtlCol="0" anchor="ctr"/>
            <a:lstStyle/>
            <a:p>
              <a:endParaRPr lang="en-AU"/>
            </a:p>
          </p:txBody>
        </p:sp>
        <p:sp>
          <p:nvSpPr>
            <p:cNvPr id="806" name="Freeform: Shape 805">
              <a:extLst>
                <a:ext uri="{FF2B5EF4-FFF2-40B4-BE49-F238E27FC236}">
                  <a16:creationId xmlns:a16="http://schemas.microsoft.com/office/drawing/2014/main" id="{0264C297-DF54-4775-8998-9BB6EB7122B5}"/>
                </a:ext>
              </a:extLst>
            </p:cNvPr>
            <p:cNvSpPr/>
            <p:nvPr/>
          </p:nvSpPr>
          <p:spPr>
            <a:xfrm>
              <a:off x="10254945" y="2577090"/>
              <a:ext cx="52136" cy="52139"/>
            </a:xfrm>
            <a:custGeom>
              <a:avLst/>
              <a:gdLst>
                <a:gd name="connsiteX0" fmla="*/ 26068 w 52136"/>
                <a:gd name="connsiteY0" fmla="*/ 0 h 52139"/>
                <a:gd name="connsiteX1" fmla="*/ 11584 w 52136"/>
                <a:gd name="connsiteY1" fmla="*/ 4394 h 52139"/>
                <a:gd name="connsiteX2" fmla="*/ 1981 w 52136"/>
                <a:gd name="connsiteY2" fmla="*/ 16096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6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6"/>
                  </a:cubicBezTo>
                  <a:cubicBezTo>
                    <a:pt x="9" y="20855"/>
                    <a:pt x="-504" y="26101"/>
                    <a:pt x="501" y="31156"/>
                  </a:cubicBezTo>
                  <a:cubicBezTo>
                    <a:pt x="1506" y="36212"/>
                    <a:pt x="3991" y="40860"/>
                    <a:pt x="7634" y="44503"/>
                  </a:cubicBezTo>
                  <a:cubicBezTo>
                    <a:pt x="11283" y="48152"/>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07" name="Freeform: Shape 806">
              <a:extLst>
                <a:ext uri="{FF2B5EF4-FFF2-40B4-BE49-F238E27FC236}">
                  <a16:creationId xmlns:a16="http://schemas.microsoft.com/office/drawing/2014/main" id="{5305B37A-F82F-4AFF-AE7F-791920DBF6FB}"/>
                </a:ext>
              </a:extLst>
            </p:cNvPr>
            <p:cNvSpPr/>
            <p:nvPr/>
          </p:nvSpPr>
          <p:spPr>
            <a:xfrm>
              <a:off x="10252882" y="2575029"/>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2 w 56156"/>
                <a:gd name="connsiteY4" fmla="*/ 8222 h 56156"/>
                <a:gd name="connsiteX5" fmla="*/ 22615 w 56156"/>
                <a:gd name="connsiteY5" fmla="*/ 539 h 56156"/>
                <a:gd name="connsiteX6" fmla="*/ 38849 w 56156"/>
                <a:gd name="connsiteY6" fmla="*/ 2146 h 56156"/>
                <a:gd name="connsiteX7" fmla="*/ 51445 w 56156"/>
                <a:gd name="connsiteY7" fmla="*/ 12510 h 56156"/>
                <a:gd name="connsiteX8" fmla="*/ 56156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0 w 56156"/>
                <a:gd name="connsiteY12" fmla="*/ 8058 h 56156"/>
                <a:gd name="connsiteX13" fmla="*/ 5816 w 56156"/>
                <a:gd name="connsiteY13" fmla="*/ 18866 h 56156"/>
                <a:gd name="connsiteX14" fmla="*/ 4420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0 h 56156"/>
                <a:gd name="connsiteX19" fmla="*/ 52190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3" y="48368"/>
                    <a:pt x="4277" y="43978"/>
                    <a:pt x="2146" y="38849"/>
                  </a:cubicBezTo>
                  <a:cubicBezTo>
                    <a:pt x="15" y="33715"/>
                    <a:pt x="-545" y="28067"/>
                    <a:pt x="539" y="22615"/>
                  </a:cubicBezTo>
                  <a:cubicBezTo>
                    <a:pt x="1617" y="17164"/>
                    <a:pt x="4293" y="12156"/>
                    <a:pt x="8222" y="8222"/>
                  </a:cubicBezTo>
                  <a:cubicBezTo>
                    <a:pt x="12151" y="4293"/>
                    <a:pt x="17164" y="1617"/>
                    <a:pt x="22615" y="539"/>
                  </a:cubicBezTo>
                  <a:cubicBezTo>
                    <a:pt x="28062" y="-545"/>
                    <a:pt x="33715" y="15"/>
                    <a:pt x="38849" y="2146"/>
                  </a:cubicBezTo>
                  <a:cubicBezTo>
                    <a:pt x="43978" y="4277"/>
                    <a:pt x="48367" y="7883"/>
                    <a:pt x="51445" y="12510"/>
                  </a:cubicBezTo>
                  <a:cubicBezTo>
                    <a:pt x="54528" y="17137"/>
                    <a:pt x="56167" y="22573"/>
                    <a:pt x="56156" y="28131"/>
                  </a:cubicBezTo>
                  <a:cubicBezTo>
                    <a:pt x="56140" y="35560"/>
                    <a:pt x="53185" y="42678"/>
                    <a:pt x="47934" y="47934"/>
                  </a:cubicBezTo>
                  <a:cubicBezTo>
                    <a:pt x="42678" y="53185"/>
                    <a:pt x="35560" y="56141"/>
                    <a:pt x="28131" y="56157"/>
                  </a:cubicBezTo>
                  <a:close/>
                  <a:moveTo>
                    <a:pt x="28131" y="4018"/>
                  </a:moveTo>
                  <a:cubicBezTo>
                    <a:pt x="23361" y="4007"/>
                    <a:pt x="18692" y="5414"/>
                    <a:pt x="14720" y="8058"/>
                  </a:cubicBezTo>
                  <a:cubicBezTo>
                    <a:pt x="10749" y="10702"/>
                    <a:pt x="7651" y="14462"/>
                    <a:pt x="5816" y="18866"/>
                  </a:cubicBezTo>
                  <a:cubicBezTo>
                    <a:pt x="3981" y="23271"/>
                    <a:pt x="3500" y="28120"/>
                    <a:pt x="4420" y="32805"/>
                  </a:cubicBezTo>
                  <a:cubicBezTo>
                    <a:pt x="5345" y="37485"/>
                    <a:pt x="7640" y="41784"/>
                    <a:pt x="11009" y="45163"/>
                  </a:cubicBezTo>
                  <a:cubicBezTo>
                    <a:pt x="14377" y="48542"/>
                    <a:pt x="18676" y="50842"/>
                    <a:pt x="23356" y="51778"/>
                  </a:cubicBezTo>
                  <a:cubicBezTo>
                    <a:pt x="28035" y="52709"/>
                    <a:pt x="32884" y="52238"/>
                    <a:pt x="37295" y="50414"/>
                  </a:cubicBezTo>
                  <a:cubicBezTo>
                    <a:pt x="41705" y="48590"/>
                    <a:pt x="45469" y="45501"/>
                    <a:pt x="48124" y="41530"/>
                  </a:cubicBezTo>
                  <a:cubicBezTo>
                    <a:pt x="50773" y="37564"/>
                    <a:pt x="52190" y="32900"/>
                    <a:pt x="52190" y="28131"/>
                  </a:cubicBezTo>
                  <a:cubicBezTo>
                    <a:pt x="52175" y="21748"/>
                    <a:pt x="49636" y="15630"/>
                    <a:pt x="45131" y="11114"/>
                  </a:cubicBezTo>
                  <a:cubicBezTo>
                    <a:pt x="40626" y="6598"/>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808" name="Freeform: Shape 807">
              <a:extLst>
                <a:ext uri="{FF2B5EF4-FFF2-40B4-BE49-F238E27FC236}">
                  <a16:creationId xmlns:a16="http://schemas.microsoft.com/office/drawing/2014/main" id="{64C9AD68-8793-4434-B3FC-4099A3606F60}"/>
                </a:ext>
              </a:extLst>
            </p:cNvPr>
            <p:cNvSpPr/>
            <p:nvPr/>
          </p:nvSpPr>
          <p:spPr>
            <a:xfrm>
              <a:off x="10316599" y="2662648"/>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6"/>
                  </a:cubicBezTo>
                  <a:cubicBezTo>
                    <a:pt x="11" y="20855"/>
                    <a:pt x="-507" y="26101"/>
                    <a:pt x="503" y="31156"/>
                  </a:cubicBezTo>
                  <a:cubicBezTo>
                    <a:pt x="1508" y="36212"/>
                    <a:pt x="3988" y="40860"/>
                    <a:pt x="7637" y="44503"/>
                  </a:cubicBezTo>
                  <a:cubicBezTo>
                    <a:pt x="11280" y="48152"/>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0"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09" name="Freeform: Shape 808">
              <a:extLst>
                <a:ext uri="{FF2B5EF4-FFF2-40B4-BE49-F238E27FC236}">
                  <a16:creationId xmlns:a16="http://schemas.microsoft.com/office/drawing/2014/main" id="{4AB96673-B5C0-499B-9D19-857EE304B030}"/>
                </a:ext>
              </a:extLst>
            </p:cNvPr>
            <p:cNvSpPr/>
            <p:nvPr/>
          </p:nvSpPr>
          <p:spPr>
            <a:xfrm>
              <a:off x="10314646" y="2660691"/>
              <a:ext cx="56048" cy="56052"/>
            </a:xfrm>
            <a:custGeom>
              <a:avLst/>
              <a:gdLst>
                <a:gd name="connsiteX0" fmla="*/ 28023 w 56048"/>
                <a:gd name="connsiteY0" fmla="*/ 56052 h 56052"/>
                <a:gd name="connsiteX1" fmla="*/ 12455 w 56048"/>
                <a:gd name="connsiteY1" fmla="*/ 51330 h 56052"/>
                <a:gd name="connsiteX2" fmla="*/ 2134 w 56048"/>
                <a:gd name="connsiteY2" fmla="*/ 38751 h 56052"/>
                <a:gd name="connsiteX3" fmla="*/ 537 w 56048"/>
                <a:gd name="connsiteY3" fmla="*/ 22559 h 56052"/>
                <a:gd name="connsiteX4" fmla="*/ 8209 w 56048"/>
                <a:gd name="connsiteY4" fmla="*/ 8208 h 56052"/>
                <a:gd name="connsiteX5" fmla="*/ 22555 w 56048"/>
                <a:gd name="connsiteY5" fmla="*/ 540 h 56052"/>
                <a:gd name="connsiteX6" fmla="*/ 38747 w 56048"/>
                <a:gd name="connsiteY6" fmla="*/ 2132 h 56052"/>
                <a:gd name="connsiteX7" fmla="*/ 51327 w 56048"/>
                <a:gd name="connsiteY7" fmla="*/ 12454 h 56052"/>
                <a:gd name="connsiteX8" fmla="*/ 56049 w 56048"/>
                <a:gd name="connsiteY8" fmla="*/ 28027 h 56052"/>
                <a:gd name="connsiteX9" fmla="*/ 47826 w 56048"/>
                <a:gd name="connsiteY9" fmla="*/ 47830 h 56052"/>
                <a:gd name="connsiteX10" fmla="*/ 28023 w 56048"/>
                <a:gd name="connsiteY10" fmla="*/ 56052 h 56052"/>
                <a:gd name="connsiteX11" fmla="*/ 28023 w 56048"/>
                <a:gd name="connsiteY11" fmla="*/ 3967 h 56052"/>
                <a:gd name="connsiteX12" fmla="*/ 14655 w 56048"/>
                <a:gd name="connsiteY12" fmla="*/ 8023 h 56052"/>
                <a:gd name="connsiteX13" fmla="*/ 5798 w 56048"/>
                <a:gd name="connsiteY13" fmla="*/ 18821 h 56052"/>
                <a:gd name="connsiteX14" fmla="*/ 4428 w 56048"/>
                <a:gd name="connsiteY14" fmla="*/ 32722 h 56052"/>
                <a:gd name="connsiteX15" fmla="*/ 11012 w 56048"/>
                <a:gd name="connsiteY15" fmla="*/ 45038 h 56052"/>
                <a:gd name="connsiteX16" fmla="*/ 23333 w 56048"/>
                <a:gd name="connsiteY16" fmla="*/ 51626 h 56052"/>
                <a:gd name="connsiteX17" fmla="*/ 37229 w 56048"/>
                <a:gd name="connsiteY17" fmla="*/ 50257 h 56052"/>
                <a:gd name="connsiteX18" fmla="*/ 48027 w 56048"/>
                <a:gd name="connsiteY18" fmla="*/ 41394 h 56052"/>
                <a:gd name="connsiteX19" fmla="*/ 52083 w 56048"/>
                <a:gd name="connsiteY19" fmla="*/ 28027 h 56052"/>
                <a:gd name="connsiteX20" fmla="*/ 45018 w 56048"/>
                <a:gd name="connsiteY20" fmla="*/ 11047 h 56052"/>
                <a:gd name="connsiteX21" fmla="*/ 28023 w 56048"/>
                <a:gd name="connsiteY21" fmla="*/ 4020 h 56052"/>
                <a:gd name="connsiteX22" fmla="*/ 28023 w 56048"/>
                <a:gd name="connsiteY22"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48" h="56052">
                  <a:moveTo>
                    <a:pt x="28023" y="56052"/>
                  </a:moveTo>
                  <a:cubicBezTo>
                    <a:pt x="22481" y="56052"/>
                    <a:pt x="17061" y="54408"/>
                    <a:pt x="12455" y="51330"/>
                  </a:cubicBezTo>
                  <a:cubicBezTo>
                    <a:pt x="7844" y="48248"/>
                    <a:pt x="4254" y="43874"/>
                    <a:pt x="2134" y="38751"/>
                  </a:cubicBezTo>
                  <a:cubicBezTo>
                    <a:pt x="13" y="33632"/>
                    <a:pt x="-542" y="27995"/>
                    <a:pt x="537" y="22559"/>
                  </a:cubicBezTo>
                  <a:cubicBezTo>
                    <a:pt x="1621" y="17123"/>
                    <a:pt x="4286" y="12131"/>
                    <a:pt x="8209" y="8208"/>
                  </a:cubicBezTo>
                  <a:cubicBezTo>
                    <a:pt x="12128" y="4289"/>
                    <a:pt x="17119" y="1619"/>
                    <a:pt x="22555" y="540"/>
                  </a:cubicBezTo>
                  <a:cubicBezTo>
                    <a:pt x="27991" y="-544"/>
                    <a:pt x="33628" y="12"/>
                    <a:pt x="38747" y="2132"/>
                  </a:cubicBezTo>
                  <a:cubicBezTo>
                    <a:pt x="43871" y="4258"/>
                    <a:pt x="48249" y="7848"/>
                    <a:pt x="51327" y="12454"/>
                  </a:cubicBezTo>
                  <a:cubicBezTo>
                    <a:pt x="54404" y="17065"/>
                    <a:pt x="56049" y="22485"/>
                    <a:pt x="56049" y="28027"/>
                  </a:cubicBezTo>
                  <a:cubicBezTo>
                    <a:pt x="56038" y="35456"/>
                    <a:pt x="53077" y="42574"/>
                    <a:pt x="47826" y="47830"/>
                  </a:cubicBezTo>
                  <a:cubicBezTo>
                    <a:pt x="42575" y="53081"/>
                    <a:pt x="35452" y="56037"/>
                    <a:pt x="28023" y="56052"/>
                  </a:cubicBezTo>
                  <a:close/>
                  <a:moveTo>
                    <a:pt x="28023" y="3967"/>
                  </a:moveTo>
                  <a:cubicBezTo>
                    <a:pt x="23264" y="3967"/>
                    <a:pt x="18616" y="5379"/>
                    <a:pt x="14655" y="8023"/>
                  </a:cubicBezTo>
                  <a:cubicBezTo>
                    <a:pt x="10700" y="10667"/>
                    <a:pt x="7617" y="14421"/>
                    <a:pt x="5798" y="18821"/>
                  </a:cubicBezTo>
                  <a:cubicBezTo>
                    <a:pt x="3974" y="23215"/>
                    <a:pt x="3498" y="28053"/>
                    <a:pt x="4428" y="32722"/>
                  </a:cubicBezTo>
                  <a:cubicBezTo>
                    <a:pt x="5354" y="37386"/>
                    <a:pt x="7649" y="41675"/>
                    <a:pt x="11012" y="45038"/>
                  </a:cubicBezTo>
                  <a:cubicBezTo>
                    <a:pt x="14375" y="48406"/>
                    <a:pt x="18663" y="50696"/>
                    <a:pt x="23333" y="51626"/>
                  </a:cubicBezTo>
                  <a:cubicBezTo>
                    <a:pt x="27997" y="52552"/>
                    <a:pt x="32835" y="52076"/>
                    <a:pt x="37229" y="50257"/>
                  </a:cubicBezTo>
                  <a:cubicBezTo>
                    <a:pt x="41629" y="48433"/>
                    <a:pt x="45383" y="45350"/>
                    <a:pt x="48027" y="41394"/>
                  </a:cubicBezTo>
                  <a:cubicBezTo>
                    <a:pt x="50671" y="37439"/>
                    <a:pt x="52083" y="32786"/>
                    <a:pt x="52083" y="28027"/>
                  </a:cubicBezTo>
                  <a:cubicBezTo>
                    <a:pt x="52072" y="21655"/>
                    <a:pt x="49529" y="15547"/>
                    <a:pt x="45018" y="11047"/>
                  </a:cubicBezTo>
                  <a:cubicBezTo>
                    <a:pt x="40508" y="6547"/>
                    <a:pt x="34395" y="4020"/>
                    <a:pt x="28023" y="4020"/>
                  </a:cubicBezTo>
                  <a:lnTo>
                    <a:pt x="28023" y="3967"/>
                  </a:lnTo>
                  <a:close/>
                </a:path>
              </a:pathLst>
            </a:custGeom>
            <a:solidFill>
              <a:srgbClr val="0E0E0E"/>
            </a:solidFill>
            <a:ln w="5282" cap="flat">
              <a:noFill/>
              <a:prstDash val="solid"/>
              <a:miter/>
            </a:ln>
          </p:spPr>
          <p:txBody>
            <a:bodyPr rtlCol="0" anchor="ctr"/>
            <a:lstStyle/>
            <a:p>
              <a:endParaRPr lang="en-AU"/>
            </a:p>
          </p:txBody>
        </p:sp>
        <p:sp>
          <p:nvSpPr>
            <p:cNvPr id="810" name="Freeform: Shape 809">
              <a:extLst>
                <a:ext uri="{FF2B5EF4-FFF2-40B4-BE49-F238E27FC236}">
                  <a16:creationId xmlns:a16="http://schemas.microsoft.com/office/drawing/2014/main" id="{8EA7386F-79EC-4B29-A563-91A9DEC665E0}"/>
                </a:ext>
              </a:extLst>
            </p:cNvPr>
            <p:cNvSpPr/>
            <p:nvPr/>
          </p:nvSpPr>
          <p:spPr>
            <a:xfrm>
              <a:off x="10439915" y="2662648"/>
              <a:ext cx="52137" cy="52139"/>
            </a:xfrm>
            <a:custGeom>
              <a:avLst/>
              <a:gdLst>
                <a:gd name="connsiteX0" fmla="*/ 26068 w 52137"/>
                <a:gd name="connsiteY0" fmla="*/ 0 h 52139"/>
                <a:gd name="connsiteX1" fmla="*/ 11584 w 52137"/>
                <a:gd name="connsiteY1" fmla="*/ 4394 h 52139"/>
                <a:gd name="connsiteX2" fmla="*/ 1981 w 52137"/>
                <a:gd name="connsiteY2" fmla="*/ 16096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44501 w 52137"/>
                <a:gd name="connsiteY9" fmla="*/ 7636 h 52139"/>
                <a:gd name="connsiteX10" fmla="*/ 26068 w 52137"/>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9">
                  <a:moveTo>
                    <a:pt x="26068" y="0"/>
                  </a:moveTo>
                  <a:cubicBezTo>
                    <a:pt x="20912" y="0"/>
                    <a:pt x="15873" y="1528"/>
                    <a:pt x="11584" y="4394"/>
                  </a:cubicBezTo>
                  <a:cubicBezTo>
                    <a:pt x="7296" y="7260"/>
                    <a:pt x="3959" y="11332"/>
                    <a:pt x="1981" y="16096"/>
                  </a:cubicBezTo>
                  <a:cubicBezTo>
                    <a:pt x="9" y="20855"/>
                    <a:pt x="-504" y="26101"/>
                    <a:pt x="501" y="31156"/>
                  </a:cubicBezTo>
                  <a:cubicBezTo>
                    <a:pt x="1506" y="36212"/>
                    <a:pt x="3991" y="40860"/>
                    <a:pt x="7634" y="44503"/>
                  </a:cubicBezTo>
                  <a:cubicBezTo>
                    <a:pt x="11283" y="48152"/>
                    <a:pt x="15926" y="50632"/>
                    <a:pt x="20981" y="51636"/>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11" name="Freeform: Shape 810">
              <a:extLst>
                <a:ext uri="{FF2B5EF4-FFF2-40B4-BE49-F238E27FC236}">
                  <a16:creationId xmlns:a16="http://schemas.microsoft.com/office/drawing/2014/main" id="{E5E2ECB1-3221-4443-BFBA-97E2180C4F15}"/>
                </a:ext>
              </a:extLst>
            </p:cNvPr>
            <p:cNvSpPr/>
            <p:nvPr/>
          </p:nvSpPr>
          <p:spPr>
            <a:xfrm>
              <a:off x="10437956" y="2660691"/>
              <a:ext cx="56052" cy="56052"/>
            </a:xfrm>
            <a:custGeom>
              <a:avLst/>
              <a:gdLst>
                <a:gd name="connsiteX0" fmla="*/ 28027 w 56052"/>
                <a:gd name="connsiteY0" fmla="*/ 56052 h 56052"/>
                <a:gd name="connsiteX1" fmla="*/ 12459 w 56052"/>
                <a:gd name="connsiteY1" fmla="*/ 51330 h 56052"/>
                <a:gd name="connsiteX2" fmla="*/ 2137 w 56052"/>
                <a:gd name="connsiteY2" fmla="*/ 38751 h 56052"/>
                <a:gd name="connsiteX3" fmla="*/ 540 w 56052"/>
                <a:gd name="connsiteY3" fmla="*/ 22559 h 56052"/>
                <a:gd name="connsiteX4" fmla="*/ 8207 w 56052"/>
                <a:gd name="connsiteY4" fmla="*/ 8208 h 56052"/>
                <a:gd name="connsiteX5" fmla="*/ 22559 w 56052"/>
                <a:gd name="connsiteY5" fmla="*/ 540 h 56052"/>
                <a:gd name="connsiteX6" fmla="*/ 38750 w 56052"/>
                <a:gd name="connsiteY6" fmla="*/ 2132 h 56052"/>
                <a:gd name="connsiteX7" fmla="*/ 51330 w 56052"/>
                <a:gd name="connsiteY7" fmla="*/ 12454 h 56052"/>
                <a:gd name="connsiteX8" fmla="*/ 56052 w 56052"/>
                <a:gd name="connsiteY8" fmla="*/ 28027 h 56052"/>
                <a:gd name="connsiteX9" fmla="*/ 47830 w 56052"/>
                <a:gd name="connsiteY9" fmla="*/ 47830 h 56052"/>
                <a:gd name="connsiteX10" fmla="*/ 28027 w 56052"/>
                <a:gd name="connsiteY10" fmla="*/ 56052 h 56052"/>
                <a:gd name="connsiteX11" fmla="*/ 28027 w 56052"/>
                <a:gd name="connsiteY11" fmla="*/ 3967 h 56052"/>
                <a:gd name="connsiteX12" fmla="*/ 14659 w 56052"/>
                <a:gd name="connsiteY12" fmla="*/ 8023 h 56052"/>
                <a:gd name="connsiteX13" fmla="*/ 5796 w 56052"/>
                <a:gd name="connsiteY13" fmla="*/ 18821 h 56052"/>
                <a:gd name="connsiteX14" fmla="*/ 4427 w 56052"/>
                <a:gd name="connsiteY14" fmla="*/ 32722 h 56052"/>
                <a:gd name="connsiteX15" fmla="*/ 11015 w 56052"/>
                <a:gd name="connsiteY15" fmla="*/ 45038 h 56052"/>
                <a:gd name="connsiteX16" fmla="*/ 23331 w 56052"/>
                <a:gd name="connsiteY16" fmla="*/ 51626 h 56052"/>
                <a:gd name="connsiteX17" fmla="*/ 37233 w 56052"/>
                <a:gd name="connsiteY17" fmla="*/ 50257 h 56052"/>
                <a:gd name="connsiteX18" fmla="*/ 48030 w 56052"/>
                <a:gd name="connsiteY18" fmla="*/ 41394 h 56052"/>
                <a:gd name="connsiteX19" fmla="*/ 52086 w 56052"/>
                <a:gd name="connsiteY19" fmla="*/ 28027 h 56052"/>
                <a:gd name="connsiteX20" fmla="*/ 45006 w 56052"/>
                <a:gd name="connsiteY20" fmla="*/ 11063 h 56052"/>
                <a:gd name="connsiteX21" fmla="*/ 28027 w 56052"/>
                <a:gd name="connsiteY21" fmla="*/ 4020 h 56052"/>
                <a:gd name="connsiteX22" fmla="*/ 28027 w 56052"/>
                <a:gd name="connsiteY22"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52" h="56052">
                  <a:moveTo>
                    <a:pt x="28027" y="56052"/>
                  </a:moveTo>
                  <a:cubicBezTo>
                    <a:pt x="22485" y="56052"/>
                    <a:pt x="17065" y="54408"/>
                    <a:pt x="12459" y="51330"/>
                  </a:cubicBezTo>
                  <a:cubicBezTo>
                    <a:pt x="7848" y="48248"/>
                    <a:pt x="4257" y="43874"/>
                    <a:pt x="2137" y="38751"/>
                  </a:cubicBezTo>
                  <a:cubicBezTo>
                    <a:pt x="11" y="33632"/>
                    <a:pt x="-544" y="27995"/>
                    <a:pt x="540" y="22559"/>
                  </a:cubicBezTo>
                  <a:cubicBezTo>
                    <a:pt x="1619" y="17123"/>
                    <a:pt x="4289" y="12131"/>
                    <a:pt x="8207" y="8208"/>
                  </a:cubicBezTo>
                  <a:cubicBezTo>
                    <a:pt x="12131" y="4289"/>
                    <a:pt x="17123" y="1619"/>
                    <a:pt x="22559" y="540"/>
                  </a:cubicBezTo>
                  <a:cubicBezTo>
                    <a:pt x="27995" y="-544"/>
                    <a:pt x="33632" y="12"/>
                    <a:pt x="38750" y="2132"/>
                  </a:cubicBezTo>
                  <a:cubicBezTo>
                    <a:pt x="43874" y="4258"/>
                    <a:pt x="48247" y="7848"/>
                    <a:pt x="51330" y="12454"/>
                  </a:cubicBezTo>
                  <a:cubicBezTo>
                    <a:pt x="54408" y="17065"/>
                    <a:pt x="56052" y="22485"/>
                    <a:pt x="56052" y="28027"/>
                  </a:cubicBezTo>
                  <a:cubicBezTo>
                    <a:pt x="56037" y="35456"/>
                    <a:pt x="53080" y="42574"/>
                    <a:pt x="47830" y="47830"/>
                  </a:cubicBezTo>
                  <a:cubicBezTo>
                    <a:pt x="42573" y="53081"/>
                    <a:pt x="35456" y="56037"/>
                    <a:pt x="28027" y="56052"/>
                  </a:cubicBezTo>
                  <a:close/>
                  <a:moveTo>
                    <a:pt x="28027" y="3967"/>
                  </a:moveTo>
                  <a:cubicBezTo>
                    <a:pt x="23267" y="3967"/>
                    <a:pt x="18614" y="5379"/>
                    <a:pt x="14659" y="8023"/>
                  </a:cubicBezTo>
                  <a:cubicBezTo>
                    <a:pt x="10704" y="10667"/>
                    <a:pt x="7621" y="14421"/>
                    <a:pt x="5796" y="18821"/>
                  </a:cubicBezTo>
                  <a:cubicBezTo>
                    <a:pt x="3977" y="23215"/>
                    <a:pt x="3501" y="28053"/>
                    <a:pt x="4427" y="32722"/>
                  </a:cubicBezTo>
                  <a:cubicBezTo>
                    <a:pt x="5357" y="37386"/>
                    <a:pt x="7647" y="41675"/>
                    <a:pt x="11015" y="45038"/>
                  </a:cubicBezTo>
                  <a:cubicBezTo>
                    <a:pt x="14378" y="48406"/>
                    <a:pt x="18667" y="50696"/>
                    <a:pt x="23331" y="51626"/>
                  </a:cubicBezTo>
                  <a:cubicBezTo>
                    <a:pt x="28000" y="52552"/>
                    <a:pt x="32838" y="52076"/>
                    <a:pt x="37233" y="50257"/>
                  </a:cubicBezTo>
                  <a:cubicBezTo>
                    <a:pt x="41632" y="48433"/>
                    <a:pt x="45387" y="45350"/>
                    <a:pt x="48030" y="41394"/>
                  </a:cubicBezTo>
                  <a:cubicBezTo>
                    <a:pt x="50674" y="37439"/>
                    <a:pt x="52086" y="32786"/>
                    <a:pt x="52086" y="28027"/>
                  </a:cubicBezTo>
                  <a:cubicBezTo>
                    <a:pt x="52060" y="21660"/>
                    <a:pt x="49511" y="15563"/>
                    <a:pt x="45006" y="11063"/>
                  </a:cubicBezTo>
                  <a:cubicBezTo>
                    <a:pt x="40495" y="6563"/>
                    <a:pt x="34393" y="4036"/>
                    <a:pt x="28027" y="4020"/>
                  </a:cubicBezTo>
                  <a:lnTo>
                    <a:pt x="28027" y="3967"/>
                  </a:lnTo>
                  <a:close/>
                </a:path>
              </a:pathLst>
            </a:custGeom>
            <a:solidFill>
              <a:srgbClr val="0E0E0E"/>
            </a:solidFill>
            <a:ln w="5282" cap="flat">
              <a:noFill/>
              <a:prstDash val="solid"/>
              <a:miter/>
            </a:ln>
          </p:spPr>
          <p:txBody>
            <a:bodyPr rtlCol="0" anchor="ctr"/>
            <a:lstStyle/>
            <a:p>
              <a:endParaRPr lang="en-AU"/>
            </a:p>
          </p:txBody>
        </p:sp>
        <p:sp>
          <p:nvSpPr>
            <p:cNvPr id="812" name="Freeform: Shape 811">
              <a:extLst>
                <a:ext uri="{FF2B5EF4-FFF2-40B4-BE49-F238E27FC236}">
                  <a16:creationId xmlns:a16="http://schemas.microsoft.com/office/drawing/2014/main" id="{D0D40336-262B-42B1-862C-1CBBFC7F63CB}"/>
                </a:ext>
              </a:extLst>
            </p:cNvPr>
            <p:cNvSpPr/>
            <p:nvPr/>
          </p:nvSpPr>
          <p:spPr>
            <a:xfrm>
              <a:off x="10563014" y="2662648"/>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9 w 52139"/>
                <a:gd name="connsiteY6" fmla="*/ 50156 h 52139"/>
                <a:gd name="connsiteX7" fmla="*/ 47745 w 52139"/>
                <a:gd name="connsiteY7" fmla="*/ 40553 h 52139"/>
                <a:gd name="connsiteX8" fmla="*/ 52139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5" y="0"/>
                    <a:pt x="15875" y="1528"/>
                    <a:pt x="11587" y="4394"/>
                  </a:cubicBezTo>
                  <a:cubicBezTo>
                    <a:pt x="7298" y="7260"/>
                    <a:pt x="3956" y="11332"/>
                    <a:pt x="1984" y="16096"/>
                  </a:cubicBezTo>
                  <a:cubicBezTo>
                    <a:pt x="12" y="20855"/>
                    <a:pt x="-507" y="26101"/>
                    <a:pt x="503" y="31156"/>
                  </a:cubicBezTo>
                  <a:cubicBezTo>
                    <a:pt x="1508" y="36212"/>
                    <a:pt x="3988" y="40860"/>
                    <a:pt x="7637" y="44503"/>
                  </a:cubicBezTo>
                  <a:cubicBezTo>
                    <a:pt x="11280" y="48152"/>
                    <a:pt x="15928" y="50632"/>
                    <a:pt x="20983" y="51636"/>
                  </a:cubicBezTo>
                  <a:cubicBezTo>
                    <a:pt x="26039" y="52646"/>
                    <a:pt x="31284" y="52128"/>
                    <a:pt x="36049" y="50156"/>
                  </a:cubicBezTo>
                  <a:cubicBezTo>
                    <a:pt x="40807" y="48183"/>
                    <a:pt x="44879" y="44841"/>
                    <a:pt x="47745" y="40553"/>
                  </a:cubicBezTo>
                  <a:cubicBezTo>
                    <a:pt x="50611" y="36264"/>
                    <a:pt x="52139" y="31225"/>
                    <a:pt x="52139" y="26069"/>
                  </a:cubicBezTo>
                  <a:cubicBezTo>
                    <a:pt x="52139" y="19158"/>
                    <a:pt x="49395" y="12527"/>
                    <a:pt x="44504" y="7636"/>
                  </a:cubicBezTo>
                  <a:cubicBezTo>
                    <a:pt x="39613"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13" name="Freeform: Shape 812">
              <a:extLst>
                <a:ext uri="{FF2B5EF4-FFF2-40B4-BE49-F238E27FC236}">
                  <a16:creationId xmlns:a16="http://schemas.microsoft.com/office/drawing/2014/main" id="{1BCBBA4D-74C7-4928-84B2-34CBFB36C667}"/>
                </a:ext>
              </a:extLst>
            </p:cNvPr>
            <p:cNvSpPr/>
            <p:nvPr/>
          </p:nvSpPr>
          <p:spPr>
            <a:xfrm>
              <a:off x="10561061" y="2660691"/>
              <a:ext cx="56048" cy="56052"/>
            </a:xfrm>
            <a:custGeom>
              <a:avLst/>
              <a:gdLst>
                <a:gd name="connsiteX0" fmla="*/ 28023 w 56048"/>
                <a:gd name="connsiteY0" fmla="*/ 56052 h 56052"/>
                <a:gd name="connsiteX1" fmla="*/ 12456 w 56048"/>
                <a:gd name="connsiteY1" fmla="*/ 51330 h 56052"/>
                <a:gd name="connsiteX2" fmla="*/ 2134 w 56048"/>
                <a:gd name="connsiteY2" fmla="*/ 38751 h 56052"/>
                <a:gd name="connsiteX3" fmla="*/ 537 w 56048"/>
                <a:gd name="connsiteY3" fmla="*/ 22559 h 56052"/>
                <a:gd name="connsiteX4" fmla="*/ 8209 w 56048"/>
                <a:gd name="connsiteY4" fmla="*/ 8208 h 56052"/>
                <a:gd name="connsiteX5" fmla="*/ 22555 w 56048"/>
                <a:gd name="connsiteY5" fmla="*/ 540 h 56052"/>
                <a:gd name="connsiteX6" fmla="*/ 38752 w 56048"/>
                <a:gd name="connsiteY6" fmla="*/ 2132 h 56052"/>
                <a:gd name="connsiteX7" fmla="*/ 51327 w 56048"/>
                <a:gd name="connsiteY7" fmla="*/ 12454 h 56052"/>
                <a:gd name="connsiteX8" fmla="*/ 56049 w 56048"/>
                <a:gd name="connsiteY8" fmla="*/ 28027 h 56052"/>
                <a:gd name="connsiteX9" fmla="*/ 47826 w 56048"/>
                <a:gd name="connsiteY9" fmla="*/ 47830 h 56052"/>
                <a:gd name="connsiteX10" fmla="*/ 28023 w 56048"/>
                <a:gd name="connsiteY10" fmla="*/ 56052 h 56052"/>
                <a:gd name="connsiteX11" fmla="*/ 28023 w 56048"/>
                <a:gd name="connsiteY11" fmla="*/ 3967 h 56052"/>
                <a:gd name="connsiteX12" fmla="*/ 14655 w 56048"/>
                <a:gd name="connsiteY12" fmla="*/ 8023 h 56052"/>
                <a:gd name="connsiteX13" fmla="*/ 5798 w 56048"/>
                <a:gd name="connsiteY13" fmla="*/ 18821 h 56052"/>
                <a:gd name="connsiteX14" fmla="*/ 4429 w 56048"/>
                <a:gd name="connsiteY14" fmla="*/ 32722 h 56052"/>
                <a:gd name="connsiteX15" fmla="*/ 11012 w 56048"/>
                <a:gd name="connsiteY15" fmla="*/ 45038 h 56052"/>
                <a:gd name="connsiteX16" fmla="*/ 23332 w 56048"/>
                <a:gd name="connsiteY16" fmla="*/ 51626 h 56052"/>
                <a:gd name="connsiteX17" fmla="*/ 37229 w 56048"/>
                <a:gd name="connsiteY17" fmla="*/ 50257 h 56052"/>
                <a:gd name="connsiteX18" fmla="*/ 48027 w 56048"/>
                <a:gd name="connsiteY18" fmla="*/ 41394 h 56052"/>
                <a:gd name="connsiteX19" fmla="*/ 52083 w 56048"/>
                <a:gd name="connsiteY19" fmla="*/ 28027 h 56052"/>
                <a:gd name="connsiteX20" fmla="*/ 45002 w 56048"/>
                <a:gd name="connsiteY20" fmla="*/ 11063 h 56052"/>
                <a:gd name="connsiteX21" fmla="*/ 28023 w 56048"/>
                <a:gd name="connsiteY21" fmla="*/ 4020 h 56052"/>
                <a:gd name="connsiteX22" fmla="*/ 28023 w 56048"/>
                <a:gd name="connsiteY22"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48" h="56052">
                  <a:moveTo>
                    <a:pt x="28023" y="56052"/>
                  </a:moveTo>
                  <a:cubicBezTo>
                    <a:pt x="22481" y="56052"/>
                    <a:pt x="17061" y="54408"/>
                    <a:pt x="12456" y="51330"/>
                  </a:cubicBezTo>
                  <a:cubicBezTo>
                    <a:pt x="7845" y="48248"/>
                    <a:pt x="4254" y="43874"/>
                    <a:pt x="2134" y="38751"/>
                  </a:cubicBezTo>
                  <a:cubicBezTo>
                    <a:pt x="13" y="33632"/>
                    <a:pt x="-542" y="27995"/>
                    <a:pt x="537" y="22559"/>
                  </a:cubicBezTo>
                  <a:cubicBezTo>
                    <a:pt x="1621" y="17123"/>
                    <a:pt x="4286" y="12131"/>
                    <a:pt x="8209" y="8208"/>
                  </a:cubicBezTo>
                  <a:cubicBezTo>
                    <a:pt x="12128" y="4289"/>
                    <a:pt x="17119" y="1619"/>
                    <a:pt x="22555" y="540"/>
                  </a:cubicBezTo>
                  <a:cubicBezTo>
                    <a:pt x="27991" y="-544"/>
                    <a:pt x="33628" y="12"/>
                    <a:pt x="38752" y="2132"/>
                  </a:cubicBezTo>
                  <a:cubicBezTo>
                    <a:pt x="43871" y="4258"/>
                    <a:pt x="48249" y="7848"/>
                    <a:pt x="51327" y="12454"/>
                  </a:cubicBezTo>
                  <a:cubicBezTo>
                    <a:pt x="54404" y="17065"/>
                    <a:pt x="56049" y="22485"/>
                    <a:pt x="56049" y="28027"/>
                  </a:cubicBezTo>
                  <a:cubicBezTo>
                    <a:pt x="56038" y="35456"/>
                    <a:pt x="53077" y="42574"/>
                    <a:pt x="47826" y="47830"/>
                  </a:cubicBezTo>
                  <a:cubicBezTo>
                    <a:pt x="42575" y="53081"/>
                    <a:pt x="35453" y="56037"/>
                    <a:pt x="28023" y="56052"/>
                  </a:cubicBezTo>
                  <a:close/>
                  <a:moveTo>
                    <a:pt x="28023" y="3967"/>
                  </a:moveTo>
                  <a:cubicBezTo>
                    <a:pt x="23264" y="3967"/>
                    <a:pt x="18616" y="5379"/>
                    <a:pt x="14655" y="8023"/>
                  </a:cubicBezTo>
                  <a:cubicBezTo>
                    <a:pt x="10700" y="10667"/>
                    <a:pt x="7617" y="14421"/>
                    <a:pt x="5798" y="18821"/>
                  </a:cubicBezTo>
                  <a:cubicBezTo>
                    <a:pt x="3974" y="23215"/>
                    <a:pt x="3498" y="28053"/>
                    <a:pt x="4429" y="32722"/>
                  </a:cubicBezTo>
                  <a:cubicBezTo>
                    <a:pt x="5354" y="37386"/>
                    <a:pt x="7649" y="41675"/>
                    <a:pt x="11012" y="45038"/>
                  </a:cubicBezTo>
                  <a:cubicBezTo>
                    <a:pt x="14375" y="48406"/>
                    <a:pt x="18663" y="50696"/>
                    <a:pt x="23332" y="51626"/>
                  </a:cubicBezTo>
                  <a:cubicBezTo>
                    <a:pt x="27997" y="52552"/>
                    <a:pt x="32835" y="52076"/>
                    <a:pt x="37229" y="50257"/>
                  </a:cubicBezTo>
                  <a:cubicBezTo>
                    <a:pt x="41629" y="48433"/>
                    <a:pt x="45388" y="45350"/>
                    <a:pt x="48027" y="41394"/>
                  </a:cubicBezTo>
                  <a:cubicBezTo>
                    <a:pt x="50671" y="37439"/>
                    <a:pt x="52083" y="32786"/>
                    <a:pt x="52083" y="28027"/>
                  </a:cubicBezTo>
                  <a:cubicBezTo>
                    <a:pt x="52056" y="21660"/>
                    <a:pt x="49513" y="15563"/>
                    <a:pt x="45002" y="11063"/>
                  </a:cubicBezTo>
                  <a:cubicBezTo>
                    <a:pt x="40497" y="6563"/>
                    <a:pt x="34389" y="4036"/>
                    <a:pt x="28023" y="4020"/>
                  </a:cubicBezTo>
                  <a:lnTo>
                    <a:pt x="28023" y="3967"/>
                  </a:lnTo>
                  <a:close/>
                </a:path>
              </a:pathLst>
            </a:custGeom>
            <a:solidFill>
              <a:srgbClr val="0E0E0E"/>
            </a:solidFill>
            <a:ln w="5282" cap="flat">
              <a:noFill/>
              <a:prstDash val="solid"/>
              <a:miter/>
            </a:ln>
          </p:spPr>
          <p:txBody>
            <a:bodyPr rtlCol="0" anchor="ctr"/>
            <a:lstStyle/>
            <a:p>
              <a:endParaRPr lang="en-AU"/>
            </a:p>
          </p:txBody>
        </p:sp>
        <p:sp>
          <p:nvSpPr>
            <p:cNvPr id="814" name="Freeform: Shape 813">
              <a:extLst>
                <a:ext uri="{FF2B5EF4-FFF2-40B4-BE49-F238E27FC236}">
                  <a16:creationId xmlns:a16="http://schemas.microsoft.com/office/drawing/2014/main" id="{F798E313-8B4C-4E5B-8FF9-7A08A679D81E}"/>
                </a:ext>
              </a:extLst>
            </p:cNvPr>
            <p:cNvSpPr/>
            <p:nvPr/>
          </p:nvSpPr>
          <p:spPr>
            <a:xfrm>
              <a:off x="10686118" y="2662648"/>
              <a:ext cx="52137" cy="52139"/>
            </a:xfrm>
            <a:custGeom>
              <a:avLst/>
              <a:gdLst>
                <a:gd name="connsiteX0" fmla="*/ 26068 w 52137"/>
                <a:gd name="connsiteY0" fmla="*/ 0 h 52139"/>
                <a:gd name="connsiteX1" fmla="*/ 11584 w 52137"/>
                <a:gd name="connsiteY1" fmla="*/ 4394 h 52139"/>
                <a:gd name="connsiteX2" fmla="*/ 1981 w 52137"/>
                <a:gd name="connsiteY2" fmla="*/ 16096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44501 w 52137"/>
                <a:gd name="connsiteY9" fmla="*/ 7636 h 52139"/>
                <a:gd name="connsiteX10" fmla="*/ 26068 w 52137"/>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9">
                  <a:moveTo>
                    <a:pt x="26068" y="0"/>
                  </a:moveTo>
                  <a:cubicBezTo>
                    <a:pt x="20912" y="0"/>
                    <a:pt x="15873" y="1528"/>
                    <a:pt x="11584" y="4394"/>
                  </a:cubicBezTo>
                  <a:cubicBezTo>
                    <a:pt x="7301" y="7260"/>
                    <a:pt x="3959" y="11332"/>
                    <a:pt x="1981" y="16096"/>
                  </a:cubicBezTo>
                  <a:cubicBezTo>
                    <a:pt x="9" y="20855"/>
                    <a:pt x="-504" y="26101"/>
                    <a:pt x="501" y="31156"/>
                  </a:cubicBezTo>
                  <a:cubicBezTo>
                    <a:pt x="1506" y="36212"/>
                    <a:pt x="3991" y="40860"/>
                    <a:pt x="7634" y="44503"/>
                  </a:cubicBezTo>
                  <a:cubicBezTo>
                    <a:pt x="11283" y="48152"/>
                    <a:pt x="15926" y="50632"/>
                    <a:pt x="20981" y="51636"/>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15" name="Freeform: Shape 814">
              <a:extLst>
                <a:ext uri="{FF2B5EF4-FFF2-40B4-BE49-F238E27FC236}">
                  <a16:creationId xmlns:a16="http://schemas.microsoft.com/office/drawing/2014/main" id="{44B0335F-0990-40E1-A163-F2BD86A5AD5A}"/>
                </a:ext>
              </a:extLst>
            </p:cNvPr>
            <p:cNvSpPr/>
            <p:nvPr/>
          </p:nvSpPr>
          <p:spPr>
            <a:xfrm>
              <a:off x="10684160" y="2660691"/>
              <a:ext cx="56052" cy="56052"/>
            </a:xfrm>
            <a:custGeom>
              <a:avLst/>
              <a:gdLst>
                <a:gd name="connsiteX0" fmla="*/ 28027 w 56052"/>
                <a:gd name="connsiteY0" fmla="*/ 56052 h 56052"/>
                <a:gd name="connsiteX1" fmla="*/ 12459 w 56052"/>
                <a:gd name="connsiteY1" fmla="*/ 51330 h 56052"/>
                <a:gd name="connsiteX2" fmla="*/ 2137 w 56052"/>
                <a:gd name="connsiteY2" fmla="*/ 38751 h 56052"/>
                <a:gd name="connsiteX3" fmla="*/ 540 w 56052"/>
                <a:gd name="connsiteY3" fmla="*/ 22559 h 56052"/>
                <a:gd name="connsiteX4" fmla="*/ 8207 w 56052"/>
                <a:gd name="connsiteY4" fmla="*/ 8208 h 56052"/>
                <a:gd name="connsiteX5" fmla="*/ 22559 w 56052"/>
                <a:gd name="connsiteY5" fmla="*/ 540 h 56052"/>
                <a:gd name="connsiteX6" fmla="*/ 38750 w 56052"/>
                <a:gd name="connsiteY6" fmla="*/ 2132 h 56052"/>
                <a:gd name="connsiteX7" fmla="*/ 51330 w 56052"/>
                <a:gd name="connsiteY7" fmla="*/ 12454 h 56052"/>
                <a:gd name="connsiteX8" fmla="*/ 56052 w 56052"/>
                <a:gd name="connsiteY8" fmla="*/ 28027 h 56052"/>
                <a:gd name="connsiteX9" fmla="*/ 47830 w 56052"/>
                <a:gd name="connsiteY9" fmla="*/ 47830 h 56052"/>
                <a:gd name="connsiteX10" fmla="*/ 28027 w 56052"/>
                <a:gd name="connsiteY10" fmla="*/ 56052 h 56052"/>
                <a:gd name="connsiteX11" fmla="*/ 28027 w 56052"/>
                <a:gd name="connsiteY11" fmla="*/ 3967 h 56052"/>
                <a:gd name="connsiteX12" fmla="*/ 14659 w 56052"/>
                <a:gd name="connsiteY12" fmla="*/ 8023 h 56052"/>
                <a:gd name="connsiteX13" fmla="*/ 5796 w 56052"/>
                <a:gd name="connsiteY13" fmla="*/ 18821 h 56052"/>
                <a:gd name="connsiteX14" fmla="*/ 4432 w 56052"/>
                <a:gd name="connsiteY14" fmla="*/ 32722 h 56052"/>
                <a:gd name="connsiteX15" fmla="*/ 11015 w 56052"/>
                <a:gd name="connsiteY15" fmla="*/ 45038 h 56052"/>
                <a:gd name="connsiteX16" fmla="*/ 23331 w 56052"/>
                <a:gd name="connsiteY16" fmla="*/ 51626 h 56052"/>
                <a:gd name="connsiteX17" fmla="*/ 37233 w 56052"/>
                <a:gd name="connsiteY17" fmla="*/ 50257 h 56052"/>
                <a:gd name="connsiteX18" fmla="*/ 48030 w 56052"/>
                <a:gd name="connsiteY18" fmla="*/ 41394 h 56052"/>
                <a:gd name="connsiteX19" fmla="*/ 52086 w 56052"/>
                <a:gd name="connsiteY19" fmla="*/ 28027 h 56052"/>
                <a:gd name="connsiteX20" fmla="*/ 45006 w 56052"/>
                <a:gd name="connsiteY20" fmla="*/ 11063 h 56052"/>
                <a:gd name="connsiteX21" fmla="*/ 28027 w 56052"/>
                <a:gd name="connsiteY21" fmla="*/ 4020 h 56052"/>
                <a:gd name="connsiteX22" fmla="*/ 28027 w 56052"/>
                <a:gd name="connsiteY22"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52" h="56052">
                  <a:moveTo>
                    <a:pt x="28027" y="56052"/>
                  </a:moveTo>
                  <a:cubicBezTo>
                    <a:pt x="22485" y="56052"/>
                    <a:pt x="17065" y="54408"/>
                    <a:pt x="12459" y="51330"/>
                  </a:cubicBezTo>
                  <a:cubicBezTo>
                    <a:pt x="7848" y="48248"/>
                    <a:pt x="4258" y="43874"/>
                    <a:pt x="2137" y="38751"/>
                  </a:cubicBezTo>
                  <a:cubicBezTo>
                    <a:pt x="11" y="33632"/>
                    <a:pt x="-544" y="27995"/>
                    <a:pt x="540" y="22559"/>
                  </a:cubicBezTo>
                  <a:cubicBezTo>
                    <a:pt x="1619" y="17123"/>
                    <a:pt x="4289" y="12131"/>
                    <a:pt x="8207" y="8208"/>
                  </a:cubicBezTo>
                  <a:cubicBezTo>
                    <a:pt x="12131" y="4289"/>
                    <a:pt x="17123" y="1619"/>
                    <a:pt x="22559" y="540"/>
                  </a:cubicBezTo>
                  <a:cubicBezTo>
                    <a:pt x="27995" y="-544"/>
                    <a:pt x="33632" y="12"/>
                    <a:pt x="38750" y="2132"/>
                  </a:cubicBezTo>
                  <a:cubicBezTo>
                    <a:pt x="43874" y="4258"/>
                    <a:pt x="48253" y="7848"/>
                    <a:pt x="51330" y="12454"/>
                  </a:cubicBezTo>
                  <a:cubicBezTo>
                    <a:pt x="54408" y="17065"/>
                    <a:pt x="56052" y="22485"/>
                    <a:pt x="56052" y="28027"/>
                  </a:cubicBezTo>
                  <a:cubicBezTo>
                    <a:pt x="56037" y="35456"/>
                    <a:pt x="53080" y="42574"/>
                    <a:pt x="47830" y="47830"/>
                  </a:cubicBezTo>
                  <a:cubicBezTo>
                    <a:pt x="42573" y="53081"/>
                    <a:pt x="35456" y="56037"/>
                    <a:pt x="28027" y="56052"/>
                  </a:cubicBezTo>
                  <a:close/>
                  <a:moveTo>
                    <a:pt x="28027" y="3967"/>
                  </a:moveTo>
                  <a:cubicBezTo>
                    <a:pt x="23267" y="3967"/>
                    <a:pt x="18619" y="5379"/>
                    <a:pt x="14659" y="8023"/>
                  </a:cubicBezTo>
                  <a:cubicBezTo>
                    <a:pt x="10704" y="10667"/>
                    <a:pt x="7621" y="14421"/>
                    <a:pt x="5796" y="18821"/>
                  </a:cubicBezTo>
                  <a:cubicBezTo>
                    <a:pt x="3977" y="23215"/>
                    <a:pt x="3501" y="28053"/>
                    <a:pt x="4432" y="32722"/>
                  </a:cubicBezTo>
                  <a:cubicBezTo>
                    <a:pt x="5357" y="37386"/>
                    <a:pt x="7647" y="41675"/>
                    <a:pt x="11015" y="45038"/>
                  </a:cubicBezTo>
                  <a:cubicBezTo>
                    <a:pt x="14378" y="48406"/>
                    <a:pt x="18667" y="50696"/>
                    <a:pt x="23331" y="51626"/>
                  </a:cubicBezTo>
                  <a:cubicBezTo>
                    <a:pt x="28000" y="52552"/>
                    <a:pt x="32838" y="52076"/>
                    <a:pt x="37233" y="50257"/>
                  </a:cubicBezTo>
                  <a:cubicBezTo>
                    <a:pt x="41632" y="48433"/>
                    <a:pt x="45387" y="45350"/>
                    <a:pt x="48030" y="41394"/>
                  </a:cubicBezTo>
                  <a:cubicBezTo>
                    <a:pt x="50674" y="37439"/>
                    <a:pt x="52086" y="32786"/>
                    <a:pt x="52086" y="28027"/>
                  </a:cubicBezTo>
                  <a:cubicBezTo>
                    <a:pt x="52060" y="21660"/>
                    <a:pt x="49511" y="15563"/>
                    <a:pt x="45006" y="11063"/>
                  </a:cubicBezTo>
                  <a:cubicBezTo>
                    <a:pt x="40500" y="6563"/>
                    <a:pt x="34393" y="4036"/>
                    <a:pt x="28027" y="4020"/>
                  </a:cubicBezTo>
                  <a:lnTo>
                    <a:pt x="28027" y="3967"/>
                  </a:lnTo>
                  <a:close/>
                </a:path>
              </a:pathLst>
            </a:custGeom>
            <a:solidFill>
              <a:srgbClr val="0E0E0E"/>
            </a:solidFill>
            <a:ln w="5282" cap="flat">
              <a:noFill/>
              <a:prstDash val="solid"/>
              <a:miter/>
            </a:ln>
          </p:spPr>
          <p:txBody>
            <a:bodyPr rtlCol="0" anchor="ctr"/>
            <a:lstStyle/>
            <a:p>
              <a:endParaRPr lang="en-AU"/>
            </a:p>
          </p:txBody>
        </p:sp>
        <p:sp>
          <p:nvSpPr>
            <p:cNvPr id="816" name="Freeform: Shape 815">
              <a:extLst>
                <a:ext uri="{FF2B5EF4-FFF2-40B4-BE49-F238E27FC236}">
                  <a16:creationId xmlns:a16="http://schemas.microsoft.com/office/drawing/2014/main" id="{4DD4A8AF-BED1-40EF-B24B-A9E0198A7375}"/>
                </a:ext>
              </a:extLst>
            </p:cNvPr>
            <p:cNvSpPr/>
            <p:nvPr/>
          </p:nvSpPr>
          <p:spPr>
            <a:xfrm>
              <a:off x="10799435" y="2662648"/>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6"/>
                  </a:cubicBezTo>
                  <a:cubicBezTo>
                    <a:pt x="11" y="20855"/>
                    <a:pt x="-507" y="26101"/>
                    <a:pt x="503" y="31156"/>
                  </a:cubicBezTo>
                  <a:cubicBezTo>
                    <a:pt x="1508" y="36212"/>
                    <a:pt x="3988" y="40860"/>
                    <a:pt x="7637" y="44503"/>
                  </a:cubicBezTo>
                  <a:cubicBezTo>
                    <a:pt x="11280" y="48152"/>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0"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17" name="Freeform: Shape 816">
              <a:extLst>
                <a:ext uri="{FF2B5EF4-FFF2-40B4-BE49-F238E27FC236}">
                  <a16:creationId xmlns:a16="http://schemas.microsoft.com/office/drawing/2014/main" id="{8400D472-DA11-4068-9E6F-32CFF7CD6B91}"/>
                </a:ext>
              </a:extLst>
            </p:cNvPr>
            <p:cNvSpPr/>
            <p:nvPr/>
          </p:nvSpPr>
          <p:spPr>
            <a:xfrm>
              <a:off x="10797532" y="2660691"/>
              <a:ext cx="56052" cy="56052"/>
            </a:xfrm>
            <a:custGeom>
              <a:avLst/>
              <a:gdLst>
                <a:gd name="connsiteX0" fmla="*/ 27974 w 56052"/>
                <a:gd name="connsiteY0" fmla="*/ 56053 h 56052"/>
                <a:gd name="connsiteX1" fmla="*/ 12417 w 56052"/>
                <a:gd name="connsiteY1" fmla="*/ 51304 h 56052"/>
                <a:gd name="connsiteX2" fmla="*/ 2121 w 56052"/>
                <a:gd name="connsiteY2" fmla="*/ 38714 h 56052"/>
                <a:gd name="connsiteX3" fmla="*/ 546 w 56052"/>
                <a:gd name="connsiteY3" fmla="*/ 22528 h 56052"/>
                <a:gd name="connsiteX4" fmla="*/ 8229 w 56052"/>
                <a:gd name="connsiteY4" fmla="*/ 8192 h 56052"/>
                <a:gd name="connsiteX5" fmla="*/ 22580 w 56052"/>
                <a:gd name="connsiteY5" fmla="*/ 535 h 56052"/>
                <a:gd name="connsiteX6" fmla="*/ 38766 w 56052"/>
                <a:gd name="connsiteY6" fmla="*/ 2138 h 56052"/>
                <a:gd name="connsiteX7" fmla="*/ 51336 w 56052"/>
                <a:gd name="connsiteY7" fmla="*/ 12465 h 56052"/>
                <a:gd name="connsiteX8" fmla="*/ 56053 w 56052"/>
                <a:gd name="connsiteY8" fmla="*/ 28027 h 56052"/>
                <a:gd name="connsiteX9" fmla="*/ 47809 w 56052"/>
                <a:gd name="connsiteY9" fmla="*/ 47846 h 56052"/>
                <a:gd name="connsiteX10" fmla="*/ 27974 w 56052"/>
                <a:gd name="connsiteY10" fmla="*/ 56053 h 56052"/>
                <a:gd name="connsiteX11" fmla="*/ 27974 w 56052"/>
                <a:gd name="connsiteY11" fmla="*/ 3967 h 56052"/>
                <a:gd name="connsiteX12" fmla="*/ 14622 w 56052"/>
                <a:gd name="connsiteY12" fmla="*/ 8049 h 56052"/>
                <a:gd name="connsiteX13" fmla="*/ 5786 w 56052"/>
                <a:gd name="connsiteY13" fmla="*/ 18858 h 56052"/>
                <a:gd name="connsiteX14" fmla="*/ 4438 w 56052"/>
                <a:gd name="connsiteY14" fmla="*/ 32754 h 56052"/>
                <a:gd name="connsiteX15" fmla="*/ 11031 w 56052"/>
                <a:gd name="connsiteY15" fmla="*/ 45059 h 56052"/>
                <a:gd name="connsiteX16" fmla="*/ 23352 w 56052"/>
                <a:gd name="connsiteY16" fmla="*/ 51627 h 56052"/>
                <a:gd name="connsiteX17" fmla="*/ 37249 w 56052"/>
                <a:gd name="connsiteY17" fmla="*/ 50252 h 56052"/>
                <a:gd name="connsiteX18" fmla="*/ 48036 w 56052"/>
                <a:gd name="connsiteY18" fmla="*/ 41389 h 56052"/>
                <a:gd name="connsiteX19" fmla="*/ 52087 w 56052"/>
                <a:gd name="connsiteY19" fmla="*/ 28027 h 56052"/>
                <a:gd name="connsiteX20" fmla="*/ 50236 w 56052"/>
                <a:gd name="connsiteY20" fmla="*/ 18826 h 56052"/>
                <a:gd name="connsiteX21" fmla="*/ 45001 w 56052"/>
                <a:gd name="connsiteY21" fmla="*/ 11032 h 56052"/>
                <a:gd name="connsiteX22" fmla="*/ 37185 w 56052"/>
                <a:gd name="connsiteY22" fmla="*/ 5834 h 56052"/>
                <a:gd name="connsiteX23" fmla="*/ 27974 w 56052"/>
                <a:gd name="connsiteY23" fmla="*/ 4020 h 56052"/>
                <a:gd name="connsiteX24" fmla="*/ 27974 w 56052"/>
                <a:gd name="connsiteY24"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052" h="56052">
                  <a:moveTo>
                    <a:pt x="27974" y="56053"/>
                  </a:moveTo>
                  <a:cubicBezTo>
                    <a:pt x="22432" y="56042"/>
                    <a:pt x="17022" y="54387"/>
                    <a:pt x="12417" y="51304"/>
                  </a:cubicBezTo>
                  <a:cubicBezTo>
                    <a:pt x="7816" y="48216"/>
                    <a:pt x="4231" y="43838"/>
                    <a:pt x="2121" y="38714"/>
                  </a:cubicBezTo>
                  <a:cubicBezTo>
                    <a:pt x="6" y="33595"/>
                    <a:pt x="-544" y="27958"/>
                    <a:pt x="546" y="22528"/>
                  </a:cubicBezTo>
                  <a:cubicBezTo>
                    <a:pt x="1635" y="17092"/>
                    <a:pt x="4305" y="12105"/>
                    <a:pt x="8229" y="8192"/>
                  </a:cubicBezTo>
                  <a:cubicBezTo>
                    <a:pt x="12153" y="4279"/>
                    <a:pt x="17144" y="1614"/>
                    <a:pt x="22580" y="535"/>
                  </a:cubicBezTo>
                  <a:cubicBezTo>
                    <a:pt x="28016" y="-544"/>
                    <a:pt x="33648" y="17"/>
                    <a:pt x="38766" y="2138"/>
                  </a:cubicBezTo>
                  <a:cubicBezTo>
                    <a:pt x="43880" y="4263"/>
                    <a:pt x="48258" y="7854"/>
                    <a:pt x="51336" y="12465"/>
                  </a:cubicBezTo>
                  <a:cubicBezTo>
                    <a:pt x="54408" y="17070"/>
                    <a:pt x="56053" y="22485"/>
                    <a:pt x="56053" y="28027"/>
                  </a:cubicBezTo>
                  <a:cubicBezTo>
                    <a:pt x="56037" y="35467"/>
                    <a:pt x="53076" y="42595"/>
                    <a:pt x="47809" y="47846"/>
                  </a:cubicBezTo>
                  <a:cubicBezTo>
                    <a:pt x="42547" y="53102"/>
                    <a:pt x="35414" y="56053"/>
                    <a:pt x="27974" y="56053"/>
                  </a:cubicBezTo>
                  <a:close/>
                  <a:moveTo>
                    <a:pt x="27974" y="3967"/>
                  </a:moveTo>
                  <a:cubicBezTo>
                    <a:pt x="23220" y="3978"/>
                    <a:pt x="18572" y="5395"/>
                    <a:pt x="14622" y="8049"/>
                  </a:cubicBezTo>
                  <a:cubicBezTo>
                    <a:pt x="10672" y="10699"/>
                    <a:pt x="7594" y="14458"/>
                    <a:pt x="5786" y="18858"/>
                  </a:cubicBezTo>
                  <a:cubicBezTo>
                    <a:pt x="3972" y="23252"/>
                    <a:pt x="3502" y="28090"/>
                    <a:pt x="4438" y="32754"/>
                  </a:cubicBezTo>
                  <a:cubicBezTo>
                    <a:pt x="5368" y="37418"/>
                    <a:pt x="7668" y="41701"/>
                    <a:pt x="11031" y="45059"/>
                  </a:cubicBezTo>
                  <a:cubicBezTo>
                    <a:pt x="14400" y="48417"/>
                    <a:pt x="18688" y="50707"/>
                    <a:pt x="23352" y="51627"/>
                  </a:cubicBezTo>
                  <a:cubicBezTo>
                    <a:pt x="28016" y="52552"/>
                    <a:pt x="32854" y="52071"/>
                    <a:pt x="37249" y="50252"/>
                  </a:cubicBezTo>
                  <a:cubicBezTo>
                    <a:pt x="41638" y="48428"/>
                    <a:pt x="45392" y="45345"/>
                    <a:pt x="48036" y="41389"/>
                  </a:cubicBezTo>
                  <a:cubicBezTo>
                    <a:pt x="50675" y="37434"/>
                    <a:pt x="52087" y="32781"/>
                    <a:pt x="52087" y="28027"/>
                  </a:cubicBezTo>
                  <a:cubicBezTo>
                    <a:pt x="52081" y="24865"/>
                    <a:pt x="51452" y="21740"/>
                    <a:pt x="50236" y="18826"/>
                  </a:cubicBezTo>
                  <a:cubicBezTo>
                    <a:pt x="49020" y="15907"/>
                    <a:pt x="47243" y="13258"/>
                    <a:pt x="45001" y="11032"/>
                  </a:cubicBezTo>
                  <a:cubicBezTo>
                    <a:pt x="42764" y="8800"/>
                    <a:pt x="40110" y="7034"/>
                    <a:pt x="37185" y="5834"/>
                  </a:cubicBezTo>
                  <a:cubicBezTo>
                    <a:pt x="34267" y="4628"/>
                    <a:pt x="31136" y="4015"/>
                    <a:pt x="27974" y="4020"/>
                  </a:cubicBezTo>
                  <a:lnTo>
                    <a:pt x="27974" y="3967"/>
                  </a:lnTo>
                  <a:close/>
                </a:path>
              </a:pathLst>
            </a:custGeom>
            <a:solidFill>
              <a:srgbClr val="0E0E0E"/>
            </a:solidFill>
            <a:ln w="5282" cap="flat">
              <a:noFill/>
              <a:prstDash val="solid"/>
              <a:miter/>
            </a:ln>
          </p:spPr>
          <p:txBody>
            <a:bodyPr rtlCol="0" anchor="ctr"/>
            <a:lstStyle/>
            <a:p>
              <a:endParaRPr lang="en-AU"/>
            </a:p>
          </p:txBody>
        </p:sp>
        <p:sp>
          <p:nvSpPr>
            <p:cNvPr id="818" name="Freeform: Shape 817">
              <a:extLst>
                <a:ext uri="{FF2B5EF4-FFF2-40B4-BE49-F238E27FC236}">
                  <a16:creationId xmlns:a16="http://schemas.microsoft.com/office/drawing/2014/main" id="{1528BC1C-D30C-4FAC-90E7-088EB1CD5579}"/>
                </a:ext>
              </a:extLst>
            </p:cNvPr>
            <p:cNvSpPr/>
            <p:nvPr/>
          </p:nvSpPr>
          <p:spPr>
            <a:xfrm>
              <a:off x="10070608" y="2656567"/>
              <a:ext cx="52138" cy="52138"/>
            </a:xfrm>
            <a:custGeom>
              <a:avLst/>
              <a:gdLst>
                <a:gd name="connsiteX0" fmla="*/ 26069 w 52138"/>
                <a:gd name="connsiteY0" fmla="*/ 52139 h 52138"/>
                <a:gd name="connsiteX1" fmla="*/ 52138 w 52138"/>
                <a:gd name="connsiteY1" fmla="*/ 26069 h 52138"/>
                <a:gd name="connsiteX2" fmla="*/ 26069 w 52138"/>
                <a:gd name="connsiteY2" fmla="*/ 0 h 52138"/>
                <a:gd name="connsiteX3" fmla="*/ 0 w 52138"/>
                <a:gd name="connsiteY3" fmla="*/ 26069 h 52138"/>
                <a:gd name="connsiteX4" fmla="*/ 26069 w 52138"/>
                <a:gd name="connsiteY4" fmla="*/ 52139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69" y="52139"/>
                  </a:moveTo>
                  <a:cubicBezTo>
                    <a:pt x="40468" y="52139"/>
                    <a:pt x="52138" y="40468"/>
                    <a:pt x="52138" y="26069"/>
                  </a:cubicBezTo>
                  <a:cubicBezTo>
                    <a:pt x="52138" y="11670"/>
                    <a:pt x="40468" y="0"/>
                    <a:pt x="26069" y="0"/>
                  </a:cubicBezTo>
                  <a:cubicBezTo>
                    <a:pt x="11676" y="0"/>
                    <a:pt x="0" y="11670"/>
                    <a:pt x="0" y="26069"/>
                  </a:cubicBezTo>
                  <a:cubicBezTo>
                    <a:pt x="0" y="40468"/>
                    <a:pt x="11676" y="52139"/>
                    <a:pt x="26069" y="52139"/>
                  </a:cubicBezTo>
                  <a:close/>
                </a:path>
              </a:pathLst>
            </a:custGeom>
            <a:solidFill>
              <a:srgbClr val="161616"/>
            </a:solidFill>
            <a:ln w="5282" cap="flat">
              <a:noFill/>
              <a:prstDash val="solid"/>
              <a:miter/>
            </a:ln>
          </p:spPr>
          <p:txBody>
            <a:bodyPr rtlCol="0" anchor="ctr"/>
            <a:lstStyle/>
            <a:p>
              <a:endParaRPr lang="en-AU"/>
            </a:p>
          </p:txBody>
        </p:sp>
        <p:sp>
          <p:nvSpPr>
            <p:cNvPr id="819" name="Freeform: Shape 818">
              <a:extLst>
                <a:ext uri="{FF2B5EF4-FFF2-40B4-BE49-F238E27FC236}">
                  <a16:creationId xmlns:a16="http://schemas.microsoft.com/office/drawing/2014/main" id="{7683AC82-0549-472F-8256-1B264F2DD892}"/>
                </a:ext>
              </a:extLst>
            </p:cNvPr>
            <p:cNvSpPr/>
            <p:nvPr/>
          </p:nvSpPr>
          <p:spPr>
            <a:xfrm>
              <a:off x="10068598" y="2654557"/>
              <a:ext cx="56158" cy="56158"/>
            </a:xfrm>
            <a:custGeom>
              <a:avLst/>
              <a:gdLst>
                <a:gd name="connsiteX0" fmla="*/ 28079 w 56158"/>
                <a:gd name="connsiteY0" fmla="*/ 56158 h 56158"/>
                <a:gd name="connsiteX1" fmla="*/ 12480 w 56158"/>
                <a:gd name="connsiteY1" fmla="*/ 51425 h 56158"/>
                <a:gd name="connsiteX2" fmla="*/ 2137 w 56158"/>
                <a:gd name="connsiteY2" fmla="*/ 38824 h 56158"/>
                <a:gd name="connsiteX3" fmla="*/ 540 w 56158"/>
                <a:gd name="connsiteY3" fmla="*/ 22601 h 56158"/>
                <a:gd name="connsiteX4" fmla="*/ 8223 w 56158"/>
                <a:gd name="connsiteY4" fmla="*/ 8224 h 56158"/>
                <a:gd name="connsiteX5" fmla="*/ 22601 w 56158"/>
                <a:gd name="connsiteY5" fmla="*/ 540 h 56158"/>
                <a:gd name="connsiteX6" fmla="*/ 38824 w 56158"/>
                <a:gd name="connsiteY6" fmla="*/ 2137 h 56158"/>
                <a:gd name="connsiteX7" fmla="*/ 51425 w 56158"/>
                <a:gd name="connsiteY7" fmla="*/ 12480 h 56158"/>
                <a:gd name="connsiteX8" fmla="*/ 56158 w 56158"/>
                <a:gd name="connsiteY8" fmla="*/ 28080 h 56158"/>
                <a:gd name="connsiteX9" fmla="*/ 47935 w 56158"/>
                <a:gd name="connsiteY9" fmla="*/ 47935 h 56158"/>
                <a:gd name="connsiteX10" fmla="*/ 28079 w 56158"/>
                <a:gd name="connsiteY10" fmla="*/ 56158 h 56158"/>
                <a:gd name="connsiteX11" fmla="*/ 28079 w 56158"/>
                <a:gd name="connsiteY11" fmla="*/ 4020 h 56158"/>
                <a:gd name="connsiteX12" fmla="*/ 14675 w 56158"/>
                <a:gd name="connsiteY12" fmla="*/ 8086 h 56158"/>
                <a:gd name="connsiteX13" fmla="*/ 5796 w 56158"/>
                <a:gd name="connsiteY13" fmla="*/ 18916 h 56158"/>
                <a:gd name="connsiteX14" fmla="*/ 4432 w 56158"/>
                <a:gd name="connsiteY14" fmla="*/ 32854 h 56158"/>
                <a:gd name="connsiteX15" fmla="*/ 11047 w 56158"/>
                <a:gd name="connsiteY15" fmla="*/ 45202 h 56158"/>
                <a:gd name="connsiteX16" fmla="*/ 23405 w 56158"/>
                <a:gd name="connsiteY16" fmla="*/ 51790 h 56158"/>
                <a:gd name="connsiteX17" fmla="*/ 37344 w 56158"/>
                <a:gd name="connsiteY17" fmla="*/ 50394 h 56158"/>
                <a:gd name="connsiteX18" fmla="*/ 48152 w 56158"/>
                <a:gd name="connsiteY18" fmla="*/ 41489 h 56158"/>
                <a:gd name="connsiteX19" fmla="*/ 52192 w 56158"/>
                <a:gd name="connsiteY19" fmla="*/ 28080 h 56158"/>
                <a:gd name="connsiteX20" fmla="*/ 50357 w 56158"/>
                <a:gd name="connsiteY20" fmla="*/ 18863 h 56158"/>
                <a:gd name="connsiteX21" fmla="*/ 45128 w 56158"/>
                <a:gd name="connsiteY21" fmla="*/ 11047 h 56158"/>
                <a:gd name="connsiteX22" fmla="*/ 37302 w 56158"/>
                <a:gd name="connsiteY22" fmla="*/ 5839 h 56158"/>
                <a:gd name="connsiteX23" fmla="*/ 28079 w 56158"/>
                <a:gd name="connsiteY23" fmla="*/ 4020 h 5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158" h="56158">
                  <a:moveTo>
                    <a:pt x="28079" y="56158"/>
                  </a:moveTo>
                  <a:cubicBezTo>
                    <a:pt x="22527" y="56158"/>
                    <a:pt x="17096" y="54514"/>
                    <a:pt x="12480" y="51425"/>
                  </a:cubicBezTo>
                  <a:cubicBezTo>
                    <a:pt x="7864" y="48343"/>
                    <a:pt x="4263" y="43954"/>
                    <a:pt x="2137" y="38824"/>
                  </a:cubicBezTo>
                  <a:cubicBezTo>
                    <a:pt x="12" y="33695"/>
                    <a:pt x="-544" y="28048"/>
                    <a:pt x="540" y="22601"/>
                  </a:cubicBezTo>
                  <a:cubicBezTo>
                    <a:pt x="1624" y="17155"/>
                    <a:pt x="4300" y="12152"/>
                    <a:pt x="8223" y="8224"/>
                  </a:cubicBezTo>
                  <a:cubicBezTo>
                    <a:pt x="12152" y="4300"/>
                    <a:pt x="17155" y="1624"/>
                    <a:pt x="22601" y="540"/>
                  </a:cubicBezTo>
                  <a:cubicBezTo>
                    <a:pt x="28048" y="-544"/>
                    <a:pt x="33695" y="11"/>
                    <a:pt x="38824" y="2137"/>
                  </a:cubicBezTo>
                  <a:cubicBezTo>
                    <a:pt x="43954" y="4263"/>
                    <a:pt x="48342" y="7864"/>
                    <a:pt x="51425" y="12480"/>
                  </a:cubicBezTo>
                  <a:cubicBezTo>
                    <a:pt x="54508" y="17096"/>
                    <a:pt x="56158" y="22527"/>
                    <a:pt x="56158" y="28080"/>
                  </a:cubicBezTo>
                  <a:cubicBezTo>
                    <a:pt x="56158" y="35525"/>
                    <a:pt x="53197" y="42669"/>
                    <a:pt x="47935" y="47935"/>
                  </a:cubicBezTo>
                  <a:cubicBezTo>
                    <a:pt x="42669" y="53202"/>
                    <a:pt x="35525" y="56158"/>
                    <a:pt x="28079" y="56158"/>
                  </a:cubicBezTo>
                  <a:close/>
                  <a:moveTo>
                    <a:pt x="28079" y="4020"/>
                  </a:moveTo>
                  <a:cubicBezTo>
                    <a:pt x="23310" y="4020"/>
                    <a:pt x="18646" y="5437"/>
                    <a:pt x="14675" y="8086"/>
                  </a:cubicBezTo>
                  <a:cubicBezTo>
                    <a:pt x="10709" y="10740"/>
                    <a:pt x="7621" y="14511"/>
                    <a:pt x="5796" y="18916"/>
                  </a:cubicBezTo>
                  <a:cubicBezTo>
                    <a:pt x="3972" y="23326"/>
                    <a:pt x="3501" y="28180"/>
                    <a:pt x="4432" y="32854"/>
                  </a:cubicBezTo>
                  <a:cubicBezTo>
                    <a:pt x="5368" y="37534"/>
                    <a:pt x="7668" y="41833"/>
                    <a:pt x="11047" y="45202"/>
                  </a:cubicBezTo>
                  <a:cubicBezTo>
                    <a:pt x="14426" y="48570"/>
                    <a:pt x="18725" y="50865"/>
                    <a:pt x="23405" y="51790"/>
                  </a:cubicBezTo>
                  <a:cubicBezTo>
                    <a:pt x="28090" y="52710"/>
                    <a:pt x="32939" y="52229"/>
                    <a:pt x="37344" y="50394"/>
                  </a:cubicBezTo>
                  <a:cubicBezTo>
                    <a:pt x="41749" y="48559"/>
                    <a:pt x="45508" y="45461"/>
                    <a:pt x="48152" y="41489"/>
                  </a:cubicBezTo>
                  <a:cubicBezTo>
                    <a:pt x="50796" y="37518"/>
                    <a:pt x="52203" y="32849"/>
                    <a:pt x="52192" y="28080"/>
                  </a:cubicBezTo>
                  <a:cubicBezTo>
                    <a:pt x="52192" y="24917"/>
                    <a:pt x="51568" y="21782"/>
                    <a:pt x="50357" y="18863"/>
                  </a:cubicBezTo>
                  <a:cubicBezTo>
                    <a:pt x="49141" y="15938"/>
                    <a:pt x="47364" y="13284"/>
                    <a:pt x="45128" y="11047"/>
                  </a:cubicBezTo>
                  <a:cubicBezTo>
                    <a:pt x="42885" y="8816"/>
                    <a:pt x="40226" y="7044"/>
                    <a:pt x="37302" y="5839"/>
                  </a:cubicBezTo>
                  <a:cubicBezTo>
                    <a:pt x="34377" y="4628"/>
                    <a:pt x="31242" y="4014"/>
                    <a:pt x="28079" y="4020"/>
                  </a:cubicBezTo>
                  <a:close/>
                </a:path>
              </a:pathLst>
            </a:custGeom>
            <a:solidFill>
              <a:srgbClr val="0E0E0E"/>
            </a:solidFill>
            <a:ln w="5282" cap="flat">
              <a:noFill/>
              <a:prstDash val="solid"/>
              <a:miter/>
            </a:ln>
          </p:spPr>
          <p:txBody>
            <a:bodyPr rtlCol="0" anchor="ctr"/>
            <a:lstStyle/>
            <a:p>
              <a:endParaRPr lang="en-AU"/>
            </a:p>
          </p:txBody>
        </p:sp>
        <p:sp>
          <p:nvSpPr>
            <p:cNvPr id="820" name="Freeform: Shape 819">
              <a:extLst>
                <a:ext uri="{FF2B5EF4-FFF2-40B4-BE49-F238E27FC236}">
                  <a16:creationId xmlns:a16="http://schemas.microsoft.com/office/drawing/2014/main" id="{5F76FE65-E6FE-41CB-80C2-717AB5C103F2}"/>
                </a:ext>
              </a:extLst>
            </p:cNvPr>
            <p:cNvSpPr/>
            <p:nvPr/>
          </p:nvSpPr>
          <p:spPr>
            <a:xfrm>
              <a:off x="10193711" y="2662648"/>
              <a:ext cx="52137" cy="52139"/>
            </a:xfrm>
            <a:custGeom>
              <a:avLst/>
              <a:gdLst>
                <a:gd name="connsiteX0" fmla="*/ 26068 w 52137"/>
                <a:gd name="connsiteY0" fmla="*/ 0 h 52139"/>
                <a:gd name="connsiteX1" fmla="*/ 11584 w 52137"/>
                <a:gd name="connsiteY1" fmla="*/ 4394 h 52139"/>
                <a:gd name="connsiteX2" fmla="*/ 1981 w 52137"/>
                <a:gd name="connsiteY2" fmla="*/ 16096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44501 w 52137"/>
                <a:gd name="connsiteY9" fmla="*/ 7636 h 52139"/>
                <a:gd name="connsiteX10" fmla="*/ 26068 w 52137"/>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9">
                  <a:moveTo>
                    <a:pt x="26068" y="0"/>
                  </a:moveTo>
                  <a:cubicBezTo>
                    <a:pt x="20912" y="0"/>
                    <a:pt x="15873" y="1528"/>
                    <a:pt x="11584" y="4394"/>
                  </a:cubicBezTo>
                  <a:cubicBezTo>
                    <a:pt x="7296" y="7260"/>
                    <a:pt x="3954" y="11332"/>
                    <a:pt x="1981" y="16096"/>
                  </a:cubicBezTo>
                  <a:cubicBezTo>
                    <a:pt x="9" y="20855"/>
                    <a:pt x="-504" y="26101"/>
                    <a:pt x="501" y="31156"/>
                  </a:cubicBezTo>
                  <a:cubicBezTo>
                    <a:pt x="1506" y="36212"/>
                    <a:pt x="3991" y="40860"/>
                    <a:pt x="7634" y="44503"/>
                  </a:cubicBezTo>
                  <a:cubicBezTo>
                    <a:pt x="11283" y="48152"/>
                    <a:pt x="15926" y="50632"/>
                    <a:pt x="20981" y="51636"/>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21" name="Freeform: Shape 820">
              <a:extLst>
                <a:ext uri="{FF2B5EF4-FFF2-40B4-BE49-F238E27FC236}">
                  <a16:creationId xmlns:a16="http://schemas.microsoft.com/office/drawing/2014/main" id="{89983C8D-7A40-4586-AE18-D85765C1F19E}"/>
                </a:ext>
              </a:extLst>
            </p:cNvPr>
            <p:cNvSpPr/>
            <p:nvPr/>
          </p:nvSpPr>
          <p:spPr>
            <a:xfrm>
              <a:off x="10191807" y="2660691"/>
              <a:ext cx="56050" cy="56052"/>
            </a:xfrm>
            <a:custGeom>
              <a:avLst/>
              <a:gdLst>
                <a:gd name="connsiteX0" fmla="*/ 27972 w 56050"/>
                <a:gd name="connsiteY0" fmla="*/ 56053 h 56052"/>
                <a:gd name="connsiteX1" fmla="*/ 12415 w 56050"/>
                <a:gd name="connsiteY1" fmla="*/ 51304 h 56052"/>
                <a:gd name="connsiteX2" fmla="*/ 2119 w 56050"/>
                <a:gd name="connsiteY2" fmla="*/ 38714 h 56052"/>
                <a:gd name="connsiteX3" fmla="*/ 543 w 56050"/>
                <a:gd name="connsiteY3" fmla="*/ 22528 h 56052"/>
                <a:gd name="connsiteX4" fmla="*/ 8227 w 56050"/>
                <a:gd name="connsiteY4" fmla="*/ 8192 h 56052"/>
                <a:gd name="connsiteX5" fmla="*/ 22578 w 56050"/>
                <a:gd name="connsiteY5" fmla="*/ 535 h 56052"/>
                <a:gd name="connsiteX6" fmla="*/ 38764 w 56050"/>
                <a:gd name="connsiteY6" fmla="*/ 2138 h 56052"/>
                <a:gd name="connsiteX7" fmla="*/ 51333 w 56050"/>
                <a:gd name="connsiteY7" fmla="*/ 12465 h 56052"/>
                <a:gd name="connsiteX8" fmla="*/ 56050 w 56050"/>
                <a:gd name="connsiteY8" fmla="*/ 28027 h 56052"/>
                <a:gd name="connsiteX9" fmla="*/ 47806 w 56050"/>
                <a:gd name="connsiteY9" fmla="*/ 47846 h 56052"/>
                <a:gd name="connsiteX10" fmla="*/ 27972 w 56050"/>
                <a:gd name="connsiteY10" fmla="*/ 56053 h 56052"/>
                <a:gd name="connsiteX11" fmla="*/ 27972 w 56050"/>
                <a:gd name="connsiteY11" fmla="*/ 3967 h 56052"/>
                <a:gd name="connsiteX12" fmla="*/ 14620 w 56050"/>
                <a:gd name="connsiteY12" fmla="*/ 8049 h 56052"/>
                <a:gd name="connsiteX13" fmla="*/ 5783 w 56050"/>
                <a:gd name="connsiteY13" fmla="*/ 18858 h 56052"/>
                <a:gd name="connsiteX14" fmla="*/ 4435 w 56050"/>
                <a:gd name="connsiteY14" fmla="*/ 32754 h 56052"/>
                <a:gd name="connsiteX15" fmla="*/ 11029 w 56050"/>
                <a:gd name="connsiteY15" fmla="*/ 45059 h 56052"/>
                <a:gd name="connsiteX16" fmla="*/ 23350 w 56050"/>
                <a:gd name="connsiteY16" fmla="*/ 51627 h 56052"/>
                <a:gd name="connsiteX17" fmla="*/ 37246 w 56050"/>
                <a:gd name="connsiteY17" fmla="*/ 50252 h 56052"/>
                <a:gd name="connsiteX18" fmla="*/ 48034 w 56050"/>
                <a:gd name="connsiteY18" fmla="*/ 41389 h 56052"/>
                <a:gd name="connsiteX19" fmla="*/ 52084 w 56050"/>
                <a:gd name="connsiteY19" fmla="*/ 28027 h 56052"/>
                <a:gd name="connsiteX20" fmla="*/ 50233 w 56050"/>
                <a:gd name="connsiteY20" fmla="*/ 18826 h 56052"/>
                <a:gd name="connsiteX21" fmla="*/ 45004 w 56050"/>
                <a:gd name="connsiteY21" fmla="*/ 11032 h 56052"/>
                <a:gd name="connsiteX22" fmla="*/ 37183 w 56050"/>
                <a:gd name="connsiteY22" fmla="*/ 5834 h 56052"/>
                <a:gd name="connsiteX23" fmla="*/ 27972 w 56050"/>
                <a:gd name="connsiteY23" fmla="*/ 4020 h 56052"/>
                <a:gd name="connsiteX24" fmla="*/ 27972 w 56050"/>
                <a:gd name="connsiteY24"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050" h="56052">
                  <a:moveTo>
                    <a:pt x="27972" y="56053"/>
                  </a:moveTo>
                  <a:cubicBezTo>
                    <a:pt x="22430" y="56042"/>
                    <a:pt x="17020" y="54387"/>
                    <a:pt x="12415" y="51304"/>
                  </a:cubicBezTo>
                  <a:cubicBezTo>
                    <a:pt x="7814" y="48216"/>
                    <a:pt x="4229" y="43838"/>
                    <a:pt x="2119" y="38714"/>
                  </a:cubicBezTo>
                  <a:cubicBezTo>
                    <a:pt x="4" y="33595"/>
                    <a:pt x="-541" y="27958"/>
                    <a:pt x="543" y="22528"/>
                  </a:cubicBezTo>
                  <a:cubicBezTo>
                    <a:pt x="1633" y="17092"/>
                    <a:pt x="4308" y="12105"/>
                    <a:pt x="8227" y="8192"/>
                  </a:cubicBezTo>
                  <a:cubicBezTo>
                    <a:pt x="12150" y="4279"/>
                    <a:pt x="17142" y="1614"/>
                    <a:pt x="22578" y="535"/>
                  </a:cubicBezTo>
                  <a:cubicBezTo>
                    <a:pt x="28014" y="-544"/>
                    <a:pt x="33646" y="17"/>
                    <a:pt x="38764" y="2138"/>
                  </a:cubicBezTo>
                  <a:cubicBezTo>
                    <a:pt x="43883" y="4263"/>
                    <a:pt x="48256" y="7854"/>
                    <a:pt x="51333" y="12465"/>
                  </a:cubicBezTo>
                  <a:cubicBezTo>
                    <a:pt x="54411" y="17070"/>
                    <a:pt x="56050" y="22485"/>
                    <a:pt x="56050" y="28027"/>
                  </a:cubicBezTo>
                  <a:cubicBezTo>
                    <a:pt x="56040" y="35467"/>
                    <a:pt x="53073" y="42595"/>
                    <a:pt x="47806" y="47846"/>
                  </a:cubicBezTo>
                  <a:cubicBezTo>
                    <a:pt x="42545" y="53102"/>
                    <a:pt x="35412" y="56053"/>
                    <a:pt x="27972" y="56053"/>
                  </a:cubicBezTo>
                  <a:close/>
                  <a:moveTo>
                    <a:pt x="27972" y="3967"/>
                  </a:moveTo>
                  <a:cubicBezTo>
                    <a:pt x="23218" y="3978"/>
                    <a:pt x="18570" y="5395"/>
                    <a:pt x="14620" y="8049"/>
                  </a:cubicBezTo>
                  <a:cubicBezTo>
                    <a:pt x="10669" y="10699"/>
                    <a:pt x="7597" y="14458"/>
                    <a:pt x="5783" y="18858"/>
                  </a:cubicBezTo>
                  <a:cubicBezTo>
                    <a:pt x="3970" y="23252"/>
                    <a:pt x="3499" y="28090"/>
                    <a:pt x="4435" y="32754"/>
                  </a:cubicBezTo>
                  <a:cubicBezTo>
                    <a:pt x="5371" y="37418"/>
                    <a:pt x="7666" y="41701"/>
                    <a:pt x="11029" y="45059"/>
                  </a:cubicBezTo>
                  <a:cubicBezTo>
                    <a:pt x="14398" y="48417"/>
                    <a:pt x="18686" y="50707"/>
                    <a:pt x="23350" y="51627"/>
                  </a:cubicBezTo>
                  <a:cubicBezTo>
                    <a:pt x="28019" y="52552"/>
                    <a:pt x="32852" y="52071"/>
                    <a:pt x="37246" y="50252"/>
                  </a:cubicBezTo>
                  <a:cubicBezTo>
                    <a:pt x="41641" y="48428"/>
                    <a:pt x="45395" y="45345"/>
                    <a:pt x="48034" y="41389"/>
                  </a:cubicBezTo>
                  <a:cubicBezTo>
                    <a:pt x="50677" y="37434"/>
                    <a:pt x="52084" y="32781"/>
                    <a:pt x="52084" y="28027"/>
                  </a:cubicBezTo>
                  <a:cubicBezTo>
                    <a:pt x="52079" y="24865"/>
                    <a:pt x="51450" y="21740"/>
                    <a:pt x="50233" y="18826"/>
                  </a:cubicBezTo>
                  <a:cubicBezTo>
                    <a:pt x="49017" y="15907"/>
                    <a:pt x="47241" y="13258"/>
                    <a:pt x="45004" y="11032"/>
                  </a:cubicBezTo>
                  <a:cubicBezTo>
                    <a:pt x="42762" y="8800"/>
                    <a:pt x="40107" y="7034"/>
                    <a:pt x="37183" y="5834"/>
                  </a:cubicBezTo>
                  <a:cubicBezTo>
                    <a:pt x="34264" y="4628"/>
                    <a:pt x="31134" y="4015"/>
                    <a:pt x="27972" y="4020"/>
                  </a:cubicBezTo>
                  <a:lnTo>
                    <a:pt x="27972" y="3967"/>
                  </a:lnTo>
                  <a:close/>
                </a:path>
              </a:pathLst>
            </a:custGeom>
            <a:solidFill>
              <a:srgbClr val="0E0E0E"/>
            </a:solidFill>
            <a:ln w="5282" cap="flat">
              <a:noFill/>
              <a:prstDash val="solid"/>
              <a:miter/>
            </a:ln>
          </p:spPr>
          <p:txBody>
            <a:bodyPr rtlCol="0" anchor="ctr"/>
            <a:lstStyle/>
            <a:p>
              <a:endParaRPr lang="en-AU"/>
            </a:p>
          </p:txBody>
        </p:sp>
        <p:sp>
          <p:nvSpPr>
            <p:cNvPr id="822" name="Freeform: Shape 821">
              <a:extLst>
                <a:ext uri="{FF2B5EF4-FFF2-40B4-BE49-F238E27FC236}">
                  <a16:creationId xmlns:a16="http://schemas.microsoft.com/office/drawing/2014/main" id="{2D05A03D-5D0F-4F08-8BFB-03E727C54E72}"/>
                </a:ext>
              </a:extLst>
            </p:cNvPr>
            <p:cNvSpPr/>
            <p:nvPr/>
          </p:nvSpPr>
          <p:spPr>
            <a:xfrm>
              <a:off x="10378045" y="2748206"/>
              <a:ext cx="52138" cy="52138"/>
            </a:xfrm>
            <a:custGeom>
              <a:avLst/>
              <a:gdLst>
                <a:gd name="connsiteX0" fmla="*/ 26069 w 52138"/>
                <a:gd name="connsiteY0" fmla="*/ 52138 h 52138"/>
                <a:gd name="connsiteX1" fmla="*/ 52138 w 52138"/>
                <a:gd name="connsiteY1" fmla="*/ 26069 h 52138"/>
                <a:gd name="connsiteX2" fmla="*/ 26069 w 52138"/>
                <a:gd name="connsiteY2" fmla="*/ 0 h 52138"/>
                <a:gd name="connsiteX3" fmla="*/ 0 w 52138"/>
                <a:gd name="connsiteY3" fmla="*/ 26069 h 52138"/>
                <a:gd name="connsiteX4" fmla="*/ 26069 w 52138"/>
                <a:gd name="connsiteY4" fmla="*/ 52138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69" y="52138"/>
                  </a:moveTo>
                  <a:cubicBezTo>
                    <a:pt x="40468" y="52138"/>
                    <a:pt x="52138" y="40468"/>
                    <a:pt x="52138" y="26069"/>
                  </a:cubicBezTo>
                  <a:cubicBezTo>
                    <a:pt x="52138" y="11670"/>
                    <a:pt x="40468" y="0"/>
                    <a:pt x="26069" y="0"/>
                  </a:cubicBezTo>
                  <a:cubicBezTo>
                    <a:pt x="11670" y="0"/>
                    <a:pt x="0" y="11670"/>
                    <a:pt x="0" y="26069"/>
                  </a:cubicBezTo>
                  <a:cubicBezTo>
                    <a:pt x="0" y="40468"/>
                    <a:pt x="11670" y="52138"/>
                    <a:pt x="26069" y="52138"/>
                  </a:cubicBezTo>
                  <a:close/>
                </a:path>
              </a:pathLst>
            </a:custGeom>
            <a:solidFill>
              <a:srgbClr val="161616"/>
            </a:solidFill>
            <a:ln w="5282" cap="flat">
              <a:noFill/>
              <a:prstDash val="solid"/>
              <a:miter/>
            </a:ln>
          </p:spPr>
          <p:txBody>
            <a:bodyPr rtlCol="0" anchor="ctr"/>
            <a:lstStyle/>
            <a:p>
              <a:endParaRPr lang="en-AU"/>
            </a:p>
          </p:txBody>
        </p:sp>
        <p:sp>
          <p:nvSpPr>
            <p:cNvPr id="823" name="Freeform: Shape 822">
              <a:extLst>
                <a:ext uri="{FF2B5EF4-FFF2-40B4-BE49-F238E27FC236}">
                  <a16:creationId xmlns:a16="http://schemas.microsoft.com/office/drawing/2014/main" id="{3AAAB183-30AC-4789-BE47-42C32C54F335}"/>
                </a:ext>
              </a:extLst>
            </p:cNvPr>
            <p:cNvSpPr/>
            <p:nvPr/>
          </p:nvSpPr>
          <p:spPr>
            <a:xfrm>
              <a:off x="10375983" y="2746039"/>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47955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073 w 56156"/>
                <a:gd name="connsiteY20" fmla="*/ 11183 h 56156"/>
                <a:gd name="connsiteX21" fmla="*/ 28131 w 56156"/>
                <a:gd name="connsiteY21" fmla="*/ 4177 h 56156"/>
                <a:gd name="connsiteX22" fmla="*/ 28131 w 56156"/>
                <a:gd name="connsiteY22"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6" h="56156">
                  <a:moveTo>
                    <a:pt x="28131" y="56157"/>
                  </a:moveTo>
                  <a:cubicBezTo>
                    <a:pt x="22579" y="56167"/>
                    <a:pt x="17143" y="54528"/>
                    <a:pt x="12516" y="51450"/>
                  </a:cubicBezTo>
                  <a:cubicBezTo>
                    <a:pt x="7894" y="48373"/>
                    <a:pt x="4288" y="43989"/>
                    <a:pt x="2152" y="38860"/>
                  </a:cubicBezTo>
                  <a:cubicBezTo>
                    <a:pt x="21" y="33731"/>
                    <a:pt x="-545" y="28083"/>
                    <a:pt x="534" y="22632"/>
                  </a:cubicBezTo>
                  <a:cubicBezTo>
                    <a:pt x="1612" y="17185"/>
                    <a:pt x="4283" y="12177"/>
                    <a:pt x="8206" y="8243"/>
                  </a:cubicBezTo>
                  <a:cubicBezTo>
                    <a:pt x="12130" y="4309"/>
                    <a:pt x="17132" y="1633"/>
                    <a:pt x="22584" y="544"/>
                  </a:cubicBezTo>
                  <a:cubicBezTo>
                    <a:pt x="28030" y="-545"/>
                    <a:pt x="33678" y="10"/>
                    <a:pt x="38812" y="2130"/>
                  </a:cubicBezTo>
                  <a:cubicBezTo>
                    <a:pt x="43947" y="4256"/>
                    <a:pt x="48336" y="7857"/>
                    <a:pt x="51424" y="12474"/>
                  </a:cubicBezTo>
                  <a:cubicBezTo>
                    <a:pt x="54512" y="17090"/>
                    <a:pt x="56157" y="22521"/>
                    <a:pt x="56157" y="28078"/>
                  </a:cubicBezTo>
                  <a:cubicBezTo>
                    <a:pt x="56157" y="35518"/>
                    <a:pt x="53206" y="42652"/>
                    <a:pt x="47955" y="47913"/>
                  </a:cubicBezTo>
                  <a:cubicBezTo>
                    <a:pt x="42699" y="53180"/>
                    <a:pt x="35571" y="56141"/>
                    <a:pt x="28131" y="56157"/>
                  </a:cubicBezTo>
                  <a:close/>
                  <a:moveTo>
                    <a:pt x="28131" y="4018"/>
                  </a:moveTo>
                  <a:cubicBezTo>
                    <a:pt x="23361" y="4008"/>
                    <a:pt x="18692" y="5414"/>
                    <a:pt x="14716" y="8058"/>
                  </a:cubicBezTo>
                  <a:cubicBezTo>
                    <a:pt x="10744" y="10707"/>
                    <a:pt x="7646" y="14472"/>
                    <a:pt x="5811" y="18877"/>
                  </a:cubicBezTo>
                  <a:cubicBezTo>
                    <a:pt x="3981" y="23287"/>
                    <a:pt x="3500" y="28141"/>
                    <a:pt x="4425" y="32821"/>
                  </a:cubicBezTo>
                  <a:cubicBezTo>
                    <a:pt x="5356" y="37506"/>
                    <a:pt x="7656" y="41805"/>
                    <a:pt x="11030" y="45184"/>
                  </a:cubicBezTo>
                  <a:cubicBezTo>
                    <a:pt x="14404" y="48558"/>
                    <a:pt x="18708" y="50853"/>
                    <a:pt x="23388" y="51784"/>
                  </a:cubicBezTo>
                  <a:cubicBezTo>
                    <a:pt x="28073" y="52714"/>
                    <a:pt x="32922" y="52228"/>
                    <a:pt x="37332" y="50398"/>
                  </a:cubicBezTo>
                  <a:cubicBezTo>
                    <a:pt x="41742" y="48569"/>
                    <a:pt x="45507" y="45470"/>
                    <a:pt x="48151" y="41493"/>
                  </a:cubicBezTo>
                  <a:cubicBezTo>
                    <a:pt x="50795" y="37522"/>
                    <a:pt x="52202" y="32853"/>
                    <a:pt x="52191" y="28078"/>
                  </a:cubicBezTo>
                  <a:cubicBezTo>
                    <a:pt x="52138" y="21727"/>
                    <a:pt x="49579" y="15657"/>
                    <a:pt x="45073" y="11183"/>
                  </a:cubicBezTo>
                  <a:cubicBezTo>
                    <a:pt x="40568" y="6710"/>
                    <a:pt x="34482" y="4193"/>
                    <a:pt x="28131" y="4177"/>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24" name="Freeform: Shape 823">
              <a:extLst>
                <a:ext uri="{FF2B5EF4-FFF2-40B4-BE49-F238E27FC236}">
                  <a16:creationId xmlns:a16="http://schemas.microsoft.com/office/drawing/2014/main" id="{7405AB71-F5E3-4BB5-9344-FAC6DBDE6749}"/>
                </a:ext>
              </a:extLst>
            </p:cNvPr>
            <p:cNvSpPr/>
            <p:nvPr/>
          </p:nvSpPr>
          <p:spPr>
            <a:xfrm>
              <a:off x="10501148" y="2748206"/>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5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1"/>
                    <a:pt x="20981" y="51636"/>
                  </a:cubicBezTo>
                  <a:cubicBezTo>
                    <a:pt x="26041" y="52646"/>
                    <a:pt x="31282" y="52128"/>
                    <a:pt x="36046" y="50155"/>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25" name="Freeform: Shape 824">
              <a:extLst>
                <a:ext uri="{FF2B5EF4-FFF2-40B4-BE49-F238E27FC236}">
                  <a16:creationId xmlns:a16="http://schemas.microsoft.com/office/drawing/2014/main" id="{5534C7F6-EEFD-40C2-ABCD-56F460B82949}"/>
                </a:ext>
              </a:extLst>
            </p:cNvPr>
            <p:cNvSpPr/>
            <p:nvPr/>
          </p:nvSpPr>
          <p:spPr>
            <a:xfrm>
              <a:off x="10499085" y="2746039"/>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3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073 w 56156"/>
                <a:gd name="connsiteY20" fmla="*/ 11183 h 56156"/>
                <a:gd name="connsiteX21" fmla="*/ 28131 w 56156"/>
                <a:gd name="connsiteY21" fmla="*/ 4177 h 56156"/>
                <a:gd name="connsiteX22" fmla="*/ 28131 w 56156"/>
                <a:gd name="connsiteY22"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6" h="56156">
                  <a:moveTo>
                    <a:pt x="28131" y="56157"/>
                  </a:moveTo>
                  <a:cubicBezTo>
                    <a:pt x="22579" y="56167"/>
                    <a:pt x="17143" y="54528"/>
                    <a:pt x="12516" y="51450"/>
                  </a:cubicBezTo>
                  <a:cubicBezTo>
                    <a:pt x="7894" y="48373"/>
                    <a:pt x="4288" y="43989"/>
                    <a:pt x="2152" y="38860"/>
                  </a:cubicBezTo>
                  <a:cubicBezTo>
                    <a:pt x="21" y="33731"/>
                    <a:pt x="-545" y="28083"/>
                    <a:pt x="533" y="22632"/>
                  </a:cubicBezTo>
                  <a:cubicBezTo>
                    <a:pt x="1612" y="17185"/>
                    <a:pt x="4282" y="12177"/>
                    <a:pt x="8206" y="8243"/>
                  </a:cubicBezTo>
                  <a:cubicBezTo>
                    <a:pt x="12130" y="4309"/>
                    <a:pt x="17132" y="1633"/>
                    <a:pt x="22584" y="544"/>
                  </a:cubicBezTo>
                  <a:cubicBezTo>
                    <a:pt x="28030" y="-545"/>
                    <a:pt x="33678" y="10"/>
                    <a:pt x="38812" y="2130"/>
                  </a:cubicBezTo>
                  <a:cubicBezTo>
                    <a:pt x="43947" y="4256"/>
                    <a:pt x="48336" y="7857"/>
                    <a:pt x="51424" y="12474"/>
                  </a:cubicBezTo>
                  <a:cubicBezTo>
                    <a:pt x="54507" y="17090"/>
                    <a:pt x="56157" y="22521"/>
                    <a:pt x="56157" y="28078"/>
                  </a:cubicBezTo>
                  <a:cubicBezTo>
                    <a:pt x="56157" y="35518"/>
                    <a:pt x="53206" y="42652"/>
                    <a:pt x="47950" y="47913"/>
                  </a:cubicBezTo>
                  <a:cubicBezTo>
                    <a:pt x="42699" y="53180"/>
                    <a:pt x="35571" y="56141"/>
                    <a:pt x="28131" y="56157"/>
                  </a:cubicBezTo>
                  <a:close/>
                  <a:moveTo>
                    <a:pt x="28131" y="4018"/>
                  </a:moveTo>
                  <a:cubicBezTo>
                    <a:pt x="23356" y="4008"/>
                    <a:pt x="18687" y="5414"/>
                    <a:pt x="14716" y="8058"/>
                  </a:cubicBezTo>
                  <a:cubicBezTo>
                    <a:pt x="10745" y="10707"/>
                    <a:pt x="7646" y="14472"/>
                    <a:pt x="5811" y="18877"/>
                  </a:cubicBezTo>
                  <a:cubicBezTo>
                    <a:pt x="3981" y="23287"/>
                    <a:pt x="3500" y="28141"/>
                    <a:pt x="4425" y="32821"/>
                  </a:cubicBezTo>
                  <a:cubicBezTo>
                    <a:pt x="5356" y="37506"/>
                    <a:pt x="7651" y="41805"/>
                    <a:pt x="11030" y="45184"/>
                  </a:cubicBezTo>
                  <a:cubicBezTo>
                    <a:pt x="14403" y="48558"/>
                    <a:pt x="18708" y="50853"/>
                    <a:pt x="23388" y="51784"/>
                  </a:cubicBezTo>
                  <a:cubicBezTo>
                    <a:pt x="28068" y="52714"/>
                    <a:pt x="32922" y="52228"/>
                    <a:pt x="37332" y="50398"/>
                  </a:cubicBezTo>
                  <a:cubicBezTo>
                    <a:pt x="41737" y="48569"/>
                    <a:pt x="45502" y="45470"/>
                    <a:pt x="48151" y="41493"/>
                  </a:cubicBezTo>
                  <a:cubicBezTo>
                    <a:pt x="50795" y="37522"/>
                    <a:pt x="52201" y="32853"/>
                    <a:pt x="52191" y="28078"/>
                  </a:cubicBezTo>
                  <a:cubicBezTo>
                    <a:pt x="52138" y="21727"/>
                    <a:pt x="49579" y="15657"/>
                    <a:pt x="45073" y="11183"/>
                  </a:cubicBezTo>
                  <a:cubicBezTo>
                    <a:pt x="40568" y="6710"/>
                    <a:pt x="34482" y="4193"/>
                    <a:pt x="28131" y="4177"/>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26" name="Freeform: Shape 825">
              <a:extLst>
                <a:ext uri="{FF2B5EF4-FFF2-40B4-BE49-F238E27FC236}">
                  <a16:creationId xmlns:a16="http://schemas.microsoft.com/office/drawing/2014/main" id="{0ACE1326-EC9C-4BEE-9972-2DA6FE14CBA0}"/>
                </a:ext>
              </a:extLst>
            </p:cNvPr>
            <p:cNvSpPr/>
            <p:nvPr/>
          </p:nvSpPr>
          <p:spPr>
            <a:xfrm>
              <a:off x="10624199" y="2748206"/>
              <a:ext cx="52135" cy="52140"/>
            </a:xfrm>
            <a:custGeom>
              <a:avLst/>
              <a:gdLst>
                <a:gd name="connsiteX0" fmla="*/ 26120 w 52135"/>
                <a:gd name="connsiteY0" fmla="*/ 0 h 52140"/>
                <a:gd name="connsiteX1" fmla="*/ 11625 w 52135"/>
                <a:gd name="connsiteY1" fmla="*/ 4368 h 52140"/>
                <a:gd name="connsiteX2" fmla="*/ 1996 w 52135"/>
                <a:gd name="connsiteY2" fmla="*/ 16054 h 52140"/>
                <a:gd name="connsiteX3" fmla="*/ 494 w 52135"/>
                <a:gd name="connsiteY3" fmla="*/ 31124 h 52140"/>
                <a:gd name="connsiteX4" fmla="*/ 7617 w 52135"/>
                <a:gd name="connsiteY4" fmla="*/ 44487 h 52140"/>
                <a:gd name="connsiteX5" fmla="*/ 20964 w 52135"/>
                <a:gd name="connsiteY5" fmla="*/ 51636 h 52140"/>
                <a:gd name="connsiteX6" fmla="*/ 36034 w 52135"/>
                <a:gd name="connsiteY6" fmla="*/ 50161 h 52140"/>
                <a:gd name="connsiteX7" fmla="*/ 47742 w 52135"/>
                <a:gd name="connsiteY7" fmla="*/ 40558 h 52140"/>
                <a:gd name="connsiteX8" fmla="*/ 52136 w 52135"/>
                <a:gd name="connsiteY8" fmla="*/ 26069 h 52140"/>
                <a:gd name="connsiteX9" fmla="*/ 44521 w 52135"/>
                <a:gd name="connsiteY9" fmla="*/ 7657 h 52140"/>
                <a:gd name="connsiteX10" fmla="*/ 26120 w 52135"/>
                <a:gd name="connsiteY10" fmla="*/ 0 h 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5" h="52140">
                  <a:moveTo>
                    <a:pt x="26120" y="0"/>
                  </a:moveTo>
                  <a:cubicBezTo>
                    <a:pt x="20964" y="-11"/>
                    <a:pt x="15919" y="1512"/>
                    <a:pt x="11625" y="4368"/>
                  </a:cubicBezTo>
                  <a:cubicBezTo>
                    <a:pt x="7332" y="7229"/>
                    <a:pt x="3979" y="11295"/>
                    <a:pt x="1996" y="16054"/>
                  </a:cubicBezTo>
                  <a:cubicBezTo>
                    <a:pt x="18" y="20818"/>
                    <a:pt x="-505" y="26064"/>
                    <a:pt x="494" y="31124"/>
                  </a:cubicBezTo>
                  <a:cubicBezTo>
                    <a:pt x="1494" y="36185"/>
                    <a:pt x="3974" y="40833"/>
                    <a:pt x="7617" y="44487"/>
                  </a:cubicBezTo>
                  <a:cubicBezTo>
                    <a:pt x="11261" y="48136"/>
                    <a:pt x="15903" y="50626"/>
                    <a:pt x="20964" y="51636"/>
                  </a:cubicBezTo>
                  <a:cubicBezTo>
                    <a:pt x="26019" y="52646"/>
                    <a:pt x="31264" y="52133"/>
                    <a:pt x="36034" y="50161"/>
                  </a:cubicBezTo>
                  <a:cubicBezTo>
                    <a:pt x="40799" y="48189"/>
                    <a:pt x="44876" y="44847"/>
                    <a:pt x="47742" y="40558"/>
                  </a:cubicBezTo>
                  <a:cubicBezTo>
                    <a:pt x="50608" y="36270"/>
                    <a:pt x="52136" y="31230"/>
                    <a:pt x="52136" y="26069"/>
                  </a:cubicBezTo>
                  <a:cubicBezTo>
                    <a:pt x="52136" y="19163"/>
                    <a:pt x="49397" y="12543"/>
                    <a:pt x="44521" y="7657"/>
                  </a:cubicBezTo>
                  <a:cubicBezTo>
                    <a:pt x="39641" y="2766"/>
                    <a:pt x="33025" y="16"/>
                    <a:pt x="26120" y="0"/>
                  </a:cubicBezTo>
                  <a:close/>
                </a:path>
              </a:pathLst>
            </a:custGeom>
            <a:solidFill>
              <a:srgbClr val="161616"/>
            </a:solidFill>
            <a:ln w="5282" cap="flat">
              <a:noFill/>
              <a:prstDash val="solid"/>
              <a:miter/>
            </a:ln>
          </p:spPr>
          <p:txBody>
            <a:bodyPr rtlCol="0" anchor="ctr"/>
            <a:lstStyle/>
            <a:p>
              <a:endParaRPr lang="en-AU"/>
            </a:p>
          </p:txBody>
        </p:sp>
        <p:sp>
          <p:nvSpPr>
            <p:cNvPr id="827" name="Freeform: Shape 826">
              <a:extLst>
                <a:ext uri="{FF2B5EF4-FFF2-40B4-BE49-F238E27FC236}">
                  <a16:creationId xmlns:a16="http://schemas.microsoft.com/office/drawing/2014/main" id="{7FB78B20-51B2-4865-A5FE-E143532C865B}"/>
                </a:ext>
              </a:extLst>
            </p:cNvPr>
            <p:cNvSpPr/>
            <p:nvPr/>
          </p:nvSpPr>
          <p:spPr>
            <a:xfrm>
              <a:off x="10622187" y="2746039"/>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79 w 56156"/>
                <a:gd name="connsiteY5" fmla="*/ 544 h 56156"/>
                <a:gd name="connsiteX6" fmla="*/ 38812 w 56156"/>
                <a:gd name="connsiteY6" fmla="*/ 2130 h 56156"/>
                <a:gd name="connsiteX7" fmla="*/ 51419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25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073 w 56156"/>
                <a:gd name="connsiteY20" fmla="*/ 11183 h 56156"/>
                <a:gd name="connsiteX21" fmla="*/ 28131 w 56156"/>
                <a:gd name="connsiteY21" fmla="*/ 4177 h 56156"/>
                <a:gd name="connsiteX22" fmla="*/ 28131 w 56156"/>
                <a:gd name="connsiteY22"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6" h="56156">
                  <a:moveTo>
                    <a:pt x="28131" y="56157"/>
                  </a:moveTo>
                  <a:cubicBezTo>
                    <a:pt x="22573" y="56167"/>
                    <a:pt x="17143" y="54528"/>
                    <a:pt x="12516" y="51450"/>
                  </a:cubicBezTo>
                  <a:cubicBezTo>
                    <a:pt x="7894" y="48373"/>
                    <a:pt x="4283" y="43989"/>
                    <a:pt x="2152" y="38860"/>
                  </a:cubicBezTo>
                  <a:cubicBezTo>
                    <a:pt x="21" y="33731"/>
                    <a:pt x="-545" y="28083"/>
                    <a:pt x="534" y="22632"/>
                  </a:cubicBezTo>
                  <a:cubicBezTo>
                    <a:pt x="1607" y="17185"/>
                    <a:pt x="4278" y="12177"/>
                    <a:pt x="8206" y="8243"/>
                  </a:cubicBezTo>
                  <a:cubicBezTo>
                    <a:pt x="12130" y="4309"/>
                    <a:pt x="17132" y="1633"/>
                    <a:pt x="22579" y="544"/>
                  </a:cubicBezTo>
                  <a:cubicBezTo>
                    <a:pt x="28031" y="-545"/>
                    <a:pt x="33678" y="10"/>
                    <a:pt x="38812" y="2130"/>
                  </a:cubicBezTo>
                  <a:cubicBezTo>
                    <a:pt x="43942" y="4256"/>
                    <a:pt x="48331" y="7857"/>
                    <a:pt x="51419" y="12474"/>
                  </a:cubicBezTo>
                  <a:cubicBezTo>
                    <a:pt x="54507" y="17090"/>
                    <a:pt x="56157" y="22521"/>
                    <a:pt x="56157" y="28078"/>
                  </a:cubicBezTo>
                  <a:cubicBezTo>
                    <a:pt x="56157" y="35518"/>
                    <a:pt x="53206" y="42652"/>
                    <a:pt x="47950" y="47913"/>
                  </a:cubicBezTo>
                  <a:cubicBezTo>
                    <a:pt x="42699" y="53180"/>
                    <a:pt x="35566" y="56141"/>
                    <a:pt x="28131" y="56157"/>
                  </a:cubicBezTo>
                  <a:close/>
                  <a:moveTo>
                    <a:pt x="28131" y="4018"/>
                  </a:moveTo>
                  <a:cubicBezTo>
                    <a:pt x="23356" y="4008"/>
                    <a:pt x="18687" y="5414"/>
                    <a:pt x="14716" y="8058"/>
                  </a:cubicBezTo>
                  <a:cubicBezTo>
                    <a:pt x="10739" y="10707"/>
                    <a:pt x="7641" y="14472"/>
                    <a:pt x="5811" y="18877"/>
                  </a:cubicBezTo>
                  <a:cubicBezTo>
                    <a:pt x="3981" y="23287"/>
                    <a:pt x="3495" y="28141"/>
                    <a:pt x="4425" y="32821"/>
                  </a:cubicBezTo>
                  <a:cubicBezTo>
                    <a:pt x="5356" y="37506"/>
                    <a:pt x="7651" y="41805"/>
                    <a:pt x="11025" y="45184"/>
                  </a:cubicBezTo>
                  <a:cubicBezTo>
                    <a:pt x="14404" y="48558"/>
                    <a:pt x="18703" y="50853"/>
                    <a:pt x="23388" y="51784"/>
                  </a:cubicBezTo>
                  <a:cubicBezTo>
                    <a:pt x="28068" y="52714"/>
                    <a:pt x="32922" y="52228"/>
                    <a:pt x="37332" y="50398"/>
                  </a:cubicBezTo>
                  <a:cubicBezTo>
                    <a:pt x="41737" y="48569"/>
                    <a:pt x="45502" y="45470"/>
                    <a:pt x="48151" y="41493"/>
                  </a:cubicBezTo>
                  <a:cubicBezTo>
                    <a:pt x="50795" y="37522"/>
                    <a:pt x="52202" y="32853"/>
                    <a:pt x="52191" y="28078"/>
                  </a:cubicBezTo>
                  <a:cubicBezTo>
                    <a:pt x="52133" y="21727"/>
                    <a:pt x="49579" y="15657"/>
                    <a:pt x="45073" y="11183"/>
                  </a:cubicBezTo>
                  <a:cubicBezTo>
                    <a:pt x="40568" y="6710"/>
                    <a:pt x="34482" y="4193"/>
                    <a:pt x="28131" y="4177"/>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28" name="Freeform: Shape 827">
              <a:extLst>
                <a:ext uri="{FF2B5EF4-FFF2-40B4-BE49-F238E27FC236}">
                  <a16:creationId xmlns:a16="http://schemas.microsoft.com/office/drawing/2014/main" id="{9DDF53AD-4CD3-4783-89D7-5EFEC72E96A4}"/>
                </a:ext>
              </a:extLst>
            </p:cNvPr>
            <p:cNvSpPr/>
            <p:nvPr/>
          </p:nvSpPr>
          <p:spPr>
            <a:xfrm>
              <a:off x="10747351" y="2748206"/>
              <a:ext cx="52138" cy="52138"/>
            </a:xfrm>
            <a:custGeom>
              <a:avLst/>
              <a:gdLst>
                <a:gd name="connsiteX0" fmla="*/ 26069 w 52138"/>
                <a:gd name="connsiteY0" fmla="*/ 52138 h 52138"/>
                <a:gd name="connsiteX1" fmla="*/ 52138 w 52138"/>
                <a:gd name="connsiteY1" fmla="*/ 26069 h 52138"/>
                <a:gd name="connsiteX2" fmla="*/ 26069 w 52138"/>
                <a:gd name="connsiteY2" fmla="*/ 0 h 52138"/>
                <a:gd name="connsiteX3" fmla="*/ 0 w 52138"/>
                <a:gd name="connsiteY3" fmla="*/ 26069 h 52138"/>
                <a:gd name="connsiteX4" fmla="*/ 26069 w 52138"/>
                <a:gd name="connsiteY4" fmla="*/ 52138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69" y="52138"/>
                  </a:moveTo>
                  <a:cubicBezTo>
                    <a:pt x="40468" y="52138"/>
                    <a:pt x="52138" y="40468"/>
                    <a:pt x="52138" y="26069"/>
                  </a:cubicBezTo>
                  <a:cubicBezTo>
                    <a:pt x="52138" y="11670"/>
                    <a:pt x="40468" y="0"/>
                    <a:pt x="26069" y="0"/>
                  </a:cubicBezTo>
                  <a:cubicBezTo>
                    <a:pt x="11676" y="0"/>
                    <a:pt x="0" y="11670"/>
                    <a:pt x="0" y="26069"/>
                  </a:cubicBezTo>
                  <a:cubicBezTo>
                    <a:pt x="0" y="40468"/>
                    <a:pt x="11676" y="52138"/>
                    <a:pt x="26069" y="52138"/>
                  </a:cubicBezTo>
                  <a:close/>
                </a:path>
              </a:pathLst>
            </a:custGeom>
            <a:solidFill>
              <a:srgbClr val="161616"/>
            </a:solidFill>
            <a:ln w="5282" cap="flat">
              <a:noFill/>
              <a:prstDash val="solid"/>
              <a:miter/>
            </a:ln>
          </p:spPr>
          <p:txBody>
            <a:bodyPr rtlCol="0" anchor="ctr"/>
            <a:lstStyle/>
            <a:p>
              <a:endParaRPr lang="en-AU"/>
            </a:p>
          </p:txBody>
        </p:sp>
        <p:sp>
          <p:nvSpPr>
            <p:cNvPr id="829" name="Freeform: Shape 828">
              <a:extLst>
                <a:ext uri="{FF2B5EF4-FFF2-40B4-BE49-F238E27FC236}">
                  <a16:creationId xmlns:a16="http://schemas.microsoft.com/office/drawing/2014/main" id="{E882BEC8-B22D-4B86-A779-8EC9B103A204}"/>
                </a:ext>
              </a:extLst>
            </p:cNvPr>
            <p:cNvSpPr/>
            <p:nvPr/>
          </p:nvSpPr>
          <p:spPr>
            <a:xfrm>
              <a:off x="10745288" y="2746037"/>
              <a:ext cx="56158" cy="56158"/>
            </a:xfrm>
            <a:custGeom>
              <a:avLst/>
              <a:gdLst>
                <a:gd name="connsiteX0" fmla="*/ 28079 w 56158"/>
                <a:gd name="connsiteY0" fmla="*/ 56158 h 56158"/>
                <a:gd name="connsiteX1" fmla="*/ 12480 w 56158"/>
                <a:gd name="connsiteY1" fmla="*/ 51425 h 56158"/>
                <a:gd name="connsiteX2" fmla="*/ 2137 w 56158"/>
                <a:gd name="connsiteY2" fmla="*/ 38824 h 56158"/>
                <a:gd name="connsiteX3" fmla="*/ 540 w 56158"/>
                <a:gd name="connsiteY3" fmla="*/ 22601 h 56158"/>
                <a:gd name="connsiteX4" fmla="*/ 8224 w 56158"/>
                <a:gd name="connsiteY4" fmla="*/ 8223 h 56158"/>
                <a:gd name="connsiteX5" fmla="*/ 22601 w 56158"/>
                <a:gd name="connsiteY5" fmla="*/ 540 h 56158"/>
                <a:gd name="connsiteX6" fmla="*/ 38824 w 56158"/>
                <a:gd name="connsiteY6" fmla="*/ 2137 h 56158"/>
                <a:gd name="connsiteX7" fmla="*/ 51425 w 56158"/>
                <a:gd name="connsiteY7" fmla="*/ 12480 h 56158"/>
                <a:gd name="connsiteX8" fmla="*/ 56158 w 56158"/>
                <a:gd name="connsiteY8" fmla="*/ 28079 h 56158"/>
                <a:gd name="connsiteX9" fmla="*/ 47935 w 56158"/>
                <a:gd name="connsiteY9" fmla="*/ 47935 h 56158"/>
                <a:gd name="connsiteX10" fmla="*/ 28079 w 56158"/>
                <a:gd name="connsiteY10" fmla="*/ 56158 h 56158"/>
                <a:gd name="connsiteX11" fmla="*/ 28079 w 56158"/>
                <a:gd name="connsiteY11" fmla="*/ 4020 h 56158"/>
                <a:gd name="connsiteX12" fmla="*/ 14680 w 56158"/>
                <a:gd name="connsiteY12" fmla="*/ 8086 h 56158"/>
                <a:gd name="connsiteX13" fmla="*/ 5796 w 56158"/>
                <a:gd name="connsiteY13" fmla="*/ 18916 h 56158"/>
                <a:gd name="connsiteX14" fmla="*/ 4437 w 56158"/>
                <a:gd name="connsiteY14" fmla="*/ 32854 h 56158"/>
                <a:gd name="connsiteX15" fmla="*/ 11047 w 56158"/>
                <a:gd name="connsiteY15" fmla="*/ 45202 h 56158"/>
                <a:gd name="connsiteX16" fmla="*/ 23410 w 56158"/>
                <a:gd name="connsiteY16" fmla="*/ 51790 h 56158"/>
                <a:gd name="connsiteX17" fmla="*/ 37344 w 56158"/>
                <a:gd name="connsiteY17" fmla="*/ 50394 h 56158"/>
                <a:gd name="connsiteX18" fmla="*/ 48158 w 56158"/>
                <a:gd name="connsiteY18" fmla="*/ 41490 h 56158"/>
                <a:gd name="connsiteX19" fmla="*/ 52192 w 56158"/>
                <a:gd name="connsiteY19" fmla="*/ 28079 h 56158"/>
                <a:gd name="connsiteX20" fmla="*/ 45069 w 56158"/>
                <a:gd name="connsiteY20" fmla="*/ 11153 h 56158"/>
                <a:gd name="connsiteX21" fmla="*/ 28079 w 56158"/>
                <a:gd name="connsiteY21" fmla="*/ 4178 h 56158"/>
                <a:gd name="connsiteX22" fmla="*/ 28079 w 56158"/>
                <a:gd name="connsiteY22" fmla="*/ 4020 h 5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8" h="56158">
                  <a:moveTo>
                    <a:pt x="28079" y="56158"/>
                  </a:moveTo>
                  <a:cubicBezTo>
                    <a:pt x="22527" y="56158"/>
                    <a:pt x="17096" y="54514"/>
                    <a:pt x="12480" y="51425"/>
                  </a:cubicBezTo>
                  <a:cubicBezTo>
                    <a:pt x="7864" y="48343"/>
                    <a:pt x="4263" y="43954"/>
                    <a:pt x="2137" y="38824"/>
                  </a:cubicBezTo>
                  <a:cubicBezTo>
                    <a:pt x="11" y="33695"/>
                    <a:pt x="-544" y="28048"/>
                    <a:pt x="540" y="22601"/>
                  </a:cubicBezTo>
                  <a:cubicBezTo>
                    <a:pt x="1624" y="17155"/>
                    <a:pt x="4300" y="12152"/>
                    <a:pt x="8224" y="8223"/>
                  </a:cubicBezTo>
                  <a:cubicBezTo>
                    <a:pt x="12152" y="4300"/>
                    <a:pt x="17155" y="1624"/>
                    <a:pt x="22601" y="540"/>
                  </a:cubicBezTo>
                  <a:cubicBezTo>
                    <a:pt x="28048" y="-544"/>
                    <a:pt x="33695" y="11"/>
                    <a:pt x="38824" y="2137"/>
                  </a:cubicBezTo>
                  <a:cubicBezTo>
                    <a:pt x="43959" y="4263"/>
                    <a:pt x="48343" y="7864"/>
                    <a:pt x="51425" y="12480"/>
                  </a:cubicBezTo>
                  <a:cubicBezTo>
                    <a:pt x="54513" y="17097"/>
                    <a:pt x="56158" y="22527"/>
                    <a:pt x="56158" y="28079"/>
                  </a:cubicBezTo>
                  <a:cubicBezTo>
                    <a:pt x="56158" y="35525"/>
                    <a:pt x="53202" y="42669"/>
                    <a:pt x="47935" y="47935"/>
                  </a:cubicBezTo>
                  <a:cubicBezTo>
                    <a:pt x="42669" y="53202"/>
                    <a:pt x="35525" y="56158"/>
                    <a:pt x="28079" y="56158"/>
                  </a:cubicBezTo>
                  <a:close/>
                  <a:moveTo>
                    <a:pt x="28079" y="4020"/>
                  </a:moveTo>
                  <a:cubicBezTo>
                    <a:pt x="23310" y="4020"/>
                    <a:pt x="18646" y="5437"/>
                    <a:pt x="14680" y="8086"/>
                  </a:cubicBezTo>
                  <a:cubicBezTo>
                    <a:pt x="10714" y="10741"/>
                    <a:pt x="7621" y="14511"/>
                    <a:pt x="5796" y="18916"/>
                  </a:cubicBezTo>
                  <a:cubicBezTo>
                    <a:pt x="3972" y="23326"/>
                    <a:pt x="3501" y="28180"/>
                    <a:pt x="4437" y="32854"/>
                  </a:cubicBezTo>
                  <a:cubicBezTo>
                    <a:pt x="5368" y="37534"/>
                    <a:pt x="7674" y="41833"/>
                    <a:pt x="11047" y="45202"/>
                  </a:cubicBezTo>
                  <a:cubicBezTo>
                    <a:pt x="14426" y="48570"/>
                    <a:pt x="18725" y="50865"/>
                    <a:pt x="23410" y="51790"/>
                  </a:cubicBezTo>
                  <a:cubicBezTo>
                    <a:pt x="28090" y="52716"/>
                    <a:pt x="32939" y="52229"/>
                    <a:pt x="37344" y="50394"/>
                  </a:cubicBezTo>
                  <a:cubicBezTo>
                    <a:pt x="41749" y="48559"/>
                    <a:pt x="45514" y="45461"/>
                    <a:pt x="48158" y="41490"/>
                  </a:cubicBezTo>
                  <a:cubicBezTo>
                    <a:pt x="50796" y="37518"/>
                    <a:pt x="52203" y="32849"/>
                    <a:pt x="52192" y="28079"/>
                  </a:cubicBezTo>
                  <a:cubicBezTo>
                    <a:pt x="52150" y="21718"/>
                    <a:pt x="49591" y="15632"/>
                    <a:pt x="45069" y="11153"/>
                  </a:cubicBezTo>
                  <a:cubicBezTo>
                    <a:pt x="40553" y="6674"/>
                    <a:pt x="34441" y="4162"/>
                    <a:pt x="28079" y="4178"/>
                  </a:cubicBezTo>
                  <a:lnTo>
                    <a:pt x="28079" y="4020"/>
                  </a:lnTo>
                  <a:close/>
                </a:path>
              </a:pathLst>
            </a:custGeom>
            <a:solidFill>
              <a:srgbClr val="0E0E0E"/>
            </a:solidFill>
            <a:ln w="5282" cap="flat">
              <a:noFill/>
              <a:prstDash val="solid"/>
              <a:miter/>
            </a:ln>
          </p:spPr>
          <p:txBody>
            <a:bodyPr rtlCol="0" anchor="ctr"/>
            <a:lstStyle/>
            <a:p>
              <a:endParaRPr lang="en-AU"/>
            </a:p>
          </p:txBody>
        </p:sp>
        <p:sp>
          <p:nvSpPr>
            <p:cNvPr id="830" name="Freeform: Shape 829">
              <a:extLst>
                <a:ext uri="{FF2B5EF4-FFF2-40B4-BE49-F238E27FC236}">
                  <a16:creationId xmlns:a16="http://schemas.microsoft.com/office/drawing/2014/main" id="{4D6E652F-AF43-4490-85A0-E7A6EF63EAC5}"/>
                </a:ext>
              </a:extLst>
            </p:cNvPr>
            <p:cNvSpPr/>
            <p:nvPr/>
          </p:nvSpPr>
          <p:spPr>
            <a:xfrm>
              <a:off x="10870453" y="2748523"/>
              <a:ext cx="50076" cy="51760"/>
            </a:xfrm>
            <a:custGeom>
              <a:avLst/>
              <a:gdLst>
                <a:gd name="connsiteX0" fmla="*/ 0 w 50076"/>
                <a:gd name="connsiteY0" fmla="*/ 25752 h 51760"/>
                <a:gd name="connsiteX1" fmla="*/ 5917 w 50076"/>
                <a:gd name="connsiteY1" fmla="*/ 42224 h 51760"/>
                <a:gd name="connsiteX2" fmla="*/ 20913 w 50076"/>
                <a:gd name="connsiteY2" fmla="*/ 51245 h 51760"/>
                <a:gd name="connsiteX3" fmla="*/ 38236 w 50076"/>
                <a:gd name="connsiteY3" fmla="*/ 48744 h 51760"/>
                <a:gd name="connsiteX4" fmla="*/ 50076 w 50076"/>
                <a:gd name="connsiteY4" fmla="*/ 35852 h 51760"/>
                <a:gd name="connsiteX5" fmla="*/ 38337 w 50076"/>
                <a:gd name="connsiteY5" fmla="*/ 19195 h 51760"/>
                <a:gd name="connsiteX6" fmla="*/ 26757 w 50076"/>
                <a:gd name="connsiteY6" fmla="*/ 0 h 51760"/>
                <a:gd name="connsiteX7" fmla="*/ 26122 w 50076"/>
                <a:gd name="connsiteY7" fmla="*/ 0 h 51760"/>
                <a:gd name="connsiteX8" fmla="*/ 7768 w 50076"/>
                <a:gd name="connsiteY8" fmla="*/ 7504 h 51760"/>
                <a:gd name="connsiteX9" fmla="*/ 0 w 50076"/>
                <a:gd name="connsiteY9" fmla="*/ 25752 h 5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076" h="51760">
                  <a:moveTo>
                    <a:pt x="0" y="25752"/>
                  </a:moveTo>
                  <a:cubicBezTo>
                    <a:pt x="16" y="31759"/>
                    <a:pt x="2105" y="37581"/>
                    <a:pt x="5917" y="42224"/>
                  </a:cubicBezTo>
                  <a:cubicBezTo>
                    <a:pt x="9724" y="46872"/>
                    <a:pt x="15023" y="50055"/>
                    <a:pt x="20913" y="51245"/>
                  </a:cubicBezTo>
                  <a:cubicBezTo>
                    <a:pt x="26804" y="52435"/>
                    <a:pt x="32928" y="51552"/>
                    <a:pt x="38236" y="48744"/>
                  </a:cubicBezTo>
                  <a:cubicBezTo>
                    <a:pt x="43551" y="45941"/>
                    <a:pt x="47734" y="41388"/>
                    <a:pt x="50076" y="35852"/>
                  </a:cubicBezTo>
                  <a:cubicBezTo>
                    <a:pt x="46163" y="30776"/>
                    <a:pt x="42250" y="25223"/>
                    <a:pt x="38337" y="19195"/>
                  </a:cubicBezTo>
                  <a:cubicBezTo>
                    <a:pt x="34461" y="13167"/>
                    <a:pt x="30601" y="6769"/>
                    <a:pt x="26757" y="0"/>
                  </a:cubicBezTo>
                  <a:lnTo>
                    <a:pt x="26122" y="0"/>
                  </a:lnTo>
                  <a:cubicBezTo>
                    <a:pt x="19253" y="-16"/>
                    <a:pt x="12659" y="2681"/>
                    <a:pt x="7768" y="7504"/>
                  </a:cubicBezTo>
                  <a:cubicBezTo>
                    <a:pt x="2877" y="12326"/>
                    <a:pt x="85" y="18883"/>
                    <a:pt x="0" y="25752"/>
                  </a:cubicBezTo>
                  <a:close/>
                </a:path>
              </a:pathLst>
            </a:custGeom>
            <a:solidFill>
              <a:srgbClr val="161616"/>
            </a:solidFill>
            <a:ln w="5282" cap="flat">
              <a:noFill/>
              <a:prstDash val="solid"/>
              <a:miter/>
            </a:ln>
          </p:spPr>
          <p:txBody>
            <a:bodyPr rtlCol="0" anchor="ctr"/>
            <a:lstStyle/>
            <a:p>
              <a:endParaRPr lang="en-AU"/>
            </a:p>
          </p:txBody>
        </p:sp>
        <p:sp>
          <p:nvSpPr>
            <p:cNvPr id="831" name="Freeform: Shape 830">
              <a:extLst>
                <a:ext uri="{FF2B5EF4-FFF2-40B4-BE49-F238E27FC236}">
                  <a16:creationId xmlns:a16="http://schemas.microsoft.com/office/drawing/2014/main" id="{05140ED1-298D-4DD9-9266-C6AD5089E2B0}"/>
                </a:ext>
              </a:extLst>
            </p:cNvPr>
            <p:cNvSpPr/>
            <p:nvPr/>
          </p:nvSpPr>
          <p:spPr>
            <a:xfrm>
              <a:off x="10869606" y="2746091"/>
              <a:ext cx="52912" cy="56104"/>
            </a:xfrm>
            <a:custGeom>
              <a:avLst/>
              <a:gdLst>
                <a:gd name="connsiteX0" fmla="*/ 26863 w 52912"/>
                <a:gd name="connsiteY0" fmla="*/ 56104 h 56104"/>
                <a:gd name="connsiteX1" fmla="*/ 7800 w 52912"/>
                <a:gd name="connsiteY1" fmla="*/ 47469 h 56104"/>
                <a:gd name="connsiteX2" fmla="*/ 0 w 52912"/>
                <a:gd name="connsiteY2" fmla="*/ 28052 h 56104"/>
                <a:gd name="connsiteX3" fmla="*/ 7800 w 52912"/>
                <a:gd name="connsiteY3" fmla="*/ 8635 h 56104"/>
                <a:gd name="connsiteX4" fmla="*/ 26863 w 52912"/>
                <a:gd name="connsiteY4" fmla="*/ 0 h 56104"/>
                <a:gd name="connsiteX5" fmla="*/ 27497 w 52912"/>
                <a:gd name="connsiteY5" fmla="*/ 0 h 56104"/>
                <a:gd name="connsiteX6" fmla="*/ 28497 w 52912"/>
                <a:gd name="connsiteY6" fmla="*/ 280 h 56104"/>
                <a:gd name="connsiteX7" fmla="*/ 29242 w 52912"/>
                <a:gd name="connsiteY7" fmla="*/ 1005 h 56104"/>
                <a:gd name="connsiteX8" fmla="*/ 40770 w 52912"/>
                <a:gd name="connsiteY8" fmla="*/ 20094 h 56104"/>
                <a:gd name="connsiteX9" fmla="*/ 52456 w 52912"/>
                <a:gd name="connsiteY9" fmla="*/ 36804 h 56104"/>
                <a:gd name="connsiteX10" fmla="*/ 52889 w 52912"/>
                <a:gd name="connsiteY10" fmla="*/ 37766 h 56104"/>
                <a:gd name="connsiteX11" fmla="*/ 52773 w 52912"/>
                <a:gd name="connsiteY11" fmla="*/ 38813 h 56104"/>
                <a:gd name="connsiteX12" fmla="*/ 42441 w 52912"/>
                <a:gd name="connsiteY12" fmla="*/ 51393 h 56104"/>
                <a:gd name="connsiteX13" fmla="*/ 26863 w 52912"/>
                <a:gd name="connsiteY13" fmla="*/ 56104 h 56104"/>
                <a:gd name="connsiteX14" fmla="*/ 26334 w 52912"/>
                <a:gd name="connsiteY14" fmla="*/ 3966 h 56104"/>
                <a:gd name="connsiteX15" fmla="*/ 14198 w 52912"/>
                <a:gd name="connsiteY15" fmla="*/ 7551 h 56104"/>
                <a:gd name="connsiteX16" fmla="*/ 5547 w 52912"/>
                <a:gd name="connsiteY16" fmla="*/ 16789 h 56104"/>
                <a:gd name="connsiteX17" fmla="*/ 2766 w 52912"/>
                <a:gd name="connsiteY17" fmla="*/ 29136 h 56104"/>
                <a:gd name="connsiteX18" fmla="*/ 6621 w 52912"/>
                <a:gd name="connsiteY18" fmla="*/ 41187 h 56104"/>
                <a:gd name="connsiteX19" fmla="*/ 16049 w 52912"/>
                <a:gd name="connsiteY19" fmla="*/ 49632 h 56104"/>
                <a:gd name="connsiteX20" fmla="*/ 28459 w 52912"/>
                <a:gd name="connsiteY20" fmla="*/ 52133 h 56104"/>
                <a:gd name="connsiteX21" fmla="*/ 40421 w 52912"/>
                <a:gd name="connsiteY21" fmla="*/ 48009 h 56104"/>
                <a:gd name="connsiteX22" fmla="*/ 48649 w 52912"/>
                <a:gd name="connsiteY22" fmla="*/ 38390 h 56104"/>
                <a:gd name="connsiteX23" fmla="*/ 37544 w 52912"/>
                <a:gd name="connsiteY23" fmla="*/ 22526 h 56104"/>
                <a:gd name="connsiteX24" fmla="*/ 26334 w 52912"/>
                <a:gd name="connsiteY24" fmla="*/ 4125 h 56104"/>
                <a:gd name="connsiteX25" fmla="*/ 26334 w 52912"/>
                <a:gd name="connsiteY25" fmla="*/ 3966 h 5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912" h="56104">
                  <a:moveTo>
                    <a:pt x="26863" y="56104"/>
                  </a:moveTo>
                  <a:cubicBezTo>
                    <a:pt x="19634" y="55792"/>
                    <a:pt x="12802" y="52699"/>
                    <a:pt x="7800" y="47469"/>
                  </a:cubicBezTo>
                  <a:cubicBezTo>
                    <a:pt x="2797" y="42245"/>
                    <a:pt x="0" y="35291"/>
                    <a:pt x="0" y="28052"/>
                  </a:cubicBezTo>
                  <a:cubicBezTo>
                    <a:pt x="0" y="20818"/>
                    <a:pt x="2797" y="13859"/>
                    <a:pt x="7800" y="8635"/>
                  </a:cubicBezTo>
                  <a:cubicBezTo>
                    <a:pt x="12802" y="3405"/>
                    <a:pt x="19634" y="317"/>
                    <a:pt x="26863" y="0"/>
                  </a:cubicBezTo>
                  <a:lnTo>
                    <a:pt x="27497" y="0"/>
                  </a:lnTo>
                  <a:cubicBezTo>
                    <a:pt x="27846" y="10"/>
                    <a:pt x="28190" y="106"/>
                    <a:pt x="28497" y="280"/>
                  </a:cubicBezTo>
                  <a:cubicBezTo>
                    <a:pt x="28803" y="460"/>
                    <a:pt x="29057" y="708"/>
                    <a:pt x="29242" y="1005"/>
                  </a:cubicBezTo>
                  <a:cubicBezTo>
                    <a:pt x="33049" y="7720"/>
                    <a:pt x="36910" y="14171"/>
                    <a:pt x="40770" y="20094"/>
                  </a:cubicBezTo>
                  <a:cubicBezTo>
                    <a:pt x="44630" y="26016"/>
                    <a:pt x="48649" y="31833"/>
                    <a:pt x="52456" y="36804"/>
                  </a:cubicBezTo>
                  <a:cubicBezTo>
                    <a:pt x="52683" y="37079"/>
                    <a:pt x="52831" y="37412"/>
                    <a:pt x="52889" y="37766"/>
                  </a:cubicBezTo>
                  <a:cubicBezTo>
                    <a:pt x="52942" y="38120"/>
                    <a:pt x="52905" y="38480"/>
                    <a:pt x="52773" y="38813"/>
                  </a:cubicBezTo>
                  <a:cubicBezTo>
                    <a:pt x="50647" y="43937"/>
                    <a:pt x="47052" y="48315"/>
                    <a:pt x="42441" y="51393"/>
                  </a:cubicBezTo>
                  <a:cubicBezTo>
                    <a:pt x="37829" y="54470"/>
                    <a:pt x="32410" y="56110"/>
                    <a:pt x="26863" y="56104"/>
                  </a:cubicBezTo>
                  <a:close/>
                  <a:moveTo>
                    <a:pt x="26334" y="3966"/>
                  </a:moveTo>
                  <a:cubicBezTo>
                    <a:pt x="22040" y="4061"/>
                    <a:pt x="17852" y="5298"/>
                    <a:pt x="14198" y="7551"/>
                  </a:cubicBezTo>
                  <a:cubicBezTo>
                    <a:pt x="10539" y="9804"/>
                    <a:pt x="7556" y="12992"/>
                    <a:pt x="5547" y="16789"/>
                  </a:cubicBezTo>
                  <a:cubicBezTo>
                    <a:pt x="3538" y="20586"/>
                    <a:pt x="2575" y="24848"/>
                    <a:pt x="2766" y="29136"/>
                  </a:cubicBezTo>
                  <a:cubicBezTo>
                    <a:pt x="2956" y="33425"/>
                    <a:pt x="4283" y="37586"/>
                    <a:pt x="6621" y="41187"/>
                  </a:cubicBezTo>
                  <a:cubicBezTo>
                    <a:pt x="8958" y="44794"/>
                    <a:pt x="12210" y="47707"/>
                    <a:pt x="16049" y="49632"/>
                  </a:cubicBezTo>
                  <a:cubicBezTo>
                    <a:pt x="19888" y="51557"/>
                    <a:pt x="24171" y="52419"/>
                    <a:pt x="28459" y="52133"/>
                  </a:cubicBezTo>
                  <a:cubicBezTo>
                    <a:pt x="32743" y="51848"/>
                    <a:pt x="36873" y="50425"/>
                    <a:pt x="40421" y="48009"/>
                  </a:cubicBezTo>
                  <a:cubicBezTo>
                    <a:pt x="43969" y="45592"/>
                    <a:pt x="46814" y="42271"/>
                    <a:pt x="48649" y="38390"/>
                  </a:cubicBezTo>
                  <a:cubicBezTo>
                    <a:pt x="45000" y="33578"/>
                    <a:pt x="41245" y="28237"/>
                    <a:pt x="37544" y="22526"/>
                  </a:cubicBezTo>
                  <a:cubicBezTo>
                    <a:pt x="33843" y="16815"/>
                    <a:pt x="29983" y="10576"/>
                    <a:pt x="26334" y="4125"/>
                  </a:cubicBezTo>
                  <a:lnTo>
                    <a:pt x="26334" y="3966"/>
                  </a:lnTo>
                  <a:close/>
                </a:path>
              </a:pathLst>
            </a:custGeom>
            <a:solidFill>
              <a:srgbClr val="0E0E0E"/>
            </a:solidFill>
            <a:ln w="5282" cap="flat">
              <a:noFill/>
              <a:prstDash val="solid"/>
              <a:miter/>
            </a:ln>
          </p:spPr>
          <p:txBody>
            <a:bodyPr rtlCol="0" anchor="ctr"/>
            <a:lstStyle/>
            <a:p>
              <a:endParaRPr lang="en-AU"/>
            </a:p>
          </p:txBody>
        </p:sp>
        <p:sp>
          <p:nvSpPr>
            <p:cNvPr id="832" name="Freeform: Shape 831">
              <a:extLst>
                <a:ext uri="{FF2B5EF4-FFF2-40B4-BE49-F238E27FC236}">
                  <a16:creationId xmlns:a16="http://schemas.microsoft.com/office/drawing/2014/main" id="{115F79C3-56F7-4410-975E-6D3E2BEEE326}"/>
                </a:ext>
              </a:extLst>
            </p:cNvPr>
            <p:cNvSpPr/>
            <p:nvPr/>
          </p:nvSpPr>
          <p:spPr>
            <a:xfrm>
              <a:off x="10131842" y="2748206"/>
              <a:ext cx="52138" cy="52138"/>
            </a:xfrm>
            <a:custGeom>
              <a:avLst/>
              <a:gdLst>
                <a:gd name="connsiteX0" fmla="*/ 26069 w 52138"/>
                <a:gd name="connsiteY0" fmla="*/ 52138 h 52138"/>
                <a:gd name="connsiteX1" fmla="*/ 52138 w 52138"/>
                <a:gd name="connsiteY1" fmla="*/ 26069 h 52138"/>
                <a:gd name="connsiteX2" fmla="*/ 26069 w 52138"/>
                <a:gd name="connsiteY2" fmla="*/ 0 h 52138"/>
                <a:gd name="connsiteX3" fmla="*/ 0 w 52138"/>
                <a:gd name="connsiteY3" fmla="*/ 26069 h 52138"/>
                <a:gd name="connsiteX4" fmla="*/ 26069 w 52138"/>
                <a:gd name="connsiteY4" fmla="*/ 52138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69" y="52138"/>
                  </a:moveTo>
                  <a:cubicBezTo>
                    <a:pt x="40468" y="52138"/>
                    <a:pt x="52138" y="40468"/>
                    <a:pt x="52138" y="26069"/>
                  </a:cubicBezTo>
                  <a:cubicBezTo>
                    <a:pt x="52138" y="11670"/>
                    <a:pt x="40468" y="0"/>
                    <a:pt x="26069" y="0"/>
                  </a:cubicBezTo>
                  <a:cubicBezTo>
                    <a:pt x="11670" y="0"/>
                    <a:pt x="0" y="11670"/>
                    <a:pt x="0" y="26069"/>
                  </a:cubicBezTo>
                  <a:cubicBezTo>
                    <a:pt x="0" y="40468"/>
                    <a:pt x="11670" y="52138"/>
                    <a:pt x="26069" y="52138"/>
                  </a:cubicBezTo>
                  <a:close/>
                </a:path>
              </a:pathLst>
            </a:custGeom>
            <a:solidFill>
              <a:srgbClr val="161616"/>
            </a:solidFill>
            <a:ln w="5282" cap="flat">
              <a:noFill/>
              <a:prstDash val="solid"/>
              <a:miter/>
            </a:ln>
          </p:spPr>
          <p:txBody>
            <a:bodyPr rtlCol="0" anchor="ctr"/>
            <a:lstStyle/>
            <a:p>
              <a:endParaRPr lang="en-AU"/>
            </a:p>
          </p:txBody>
        </p:sp>
        <p:sp>
          <p:nvSpPr>
            <p:cNvPr id="833" name="Freeform: Shape 832">
              <a:extLst>
                <a:ext uri="{FF2B5EF4-FFF2-40B4-BE49-F238E27FC236}">
                  <a16:creationId xmlns:a16="http://schemas.microsoft.com/office/drawing/2014/main" id="{8EBDEF5E-3693-462C-B272-2B59575A5297}"/>
                </a:ext>
              </a:extLst>
            </p:cNvPr>
            <p:cNvSpPr/>
            <p:nvPr/>
          </p:nvSpPr>
          <p:spPr>
            <a:xfrm>
              <a:off x="10129780" y="2746039"/>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47955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089 w 56156"/>
                <a:gd name="connsiteY20" fmla="*/ 11167 h 56156"/>
                <a:gd name="connsiteX21" fmla="*/ 28131 w 56156"/>
                <a:gd name="connsiteY21" fmla="*/ 4177 h 56156"/>
                <a:gd name="connsiteX22" fmla="*/ 28131 w 56156"/>
                <a:gd name="connsiteY22"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6" h="56156">
                  <a:moveTo>
                    <a:pt x="28131" y="56157"/>
                  </a:moveTo>
                  <a:cubicBezTo>
                    <a:pt x="22579" y="56167"/>
                    <a:pt x="17143" y="54528"/>
                    <a:pt x="12516" y="51450"/>
                  </a:cubicBezTo>
                  <a:cubicBezTo>
                    <a:pt x="7894" y="48373"/>
                    <a:pt x="4288" y="43989"/>
                    <a:pt x="2152" y="38860"/>
                  </a:cubicBezTo>
                  <a:cubicBezTo>
                    <a:pt x="21" y="33731"/>
                    <a:pt x="-545" y="28083"/>
                    <a:pt x="534" y="22632"/>
                  </a:cubicBezTo>
                  <a:cubicBezTo>
                    <a:pt x="1612" y="17185"/>
                    <a:pt x="4283" y="12177"/>
                    <a:pt x="8206" y="8243"/>
                  </a:cubicBezTo>
                  <a:cubicBezTo>
                    <a:pt x="12130" y="4309"/>
                    <a:pt x="17132" y="1633"/>
                    <a:pt x="22584" y="544"/>
                  </a:cubicBezTo>
                  <a:cubicBezTo>
                    <a:pt x="28030" y="-545"/>
                    <a:pt x="33678" y="10"/>
                    <a:pt x="38812" y="2130"/>
                  </a:cubicBezTo>
                  <a:cubicBezTo>
                    <a:pt x="43947" y="4256"/>
                    <a:pt x="48336" y="7857"/>
                    <a:pt x="51424" y="12474"/>
                  </a:cubicBezTo>
                  <a:cubicBezTo>
                    <a:pt x="54512" y="17090"/>
                    <a:pt x="56157" y="22521"/>
                    <a:pt x="56157" y="28078"/>
                  </a:cubicBezTo>
                  <a:cubicBezTo>
                    <a:pt x="56157" y="35518"/>
                    <a:pt x="53206" y="42652"/>
                    <a:pt x="47955" y="47913"/>
                  </a:cubicBezTo>
                  <a:cubicBezTo>
                    <a:pt x="42699" y="53180"/>
                    <a:pt x="35571" y="56141"/>
                    <a:pt x="28131" y="56157"/>
                  </a:cubicBezTo>
                  <a:close/>
                  <a:moveTo>
                    <a:pt x="28131" y="4018"/>
                  </a:moveTo>
                  <a:cubicBezTo>
                    <a:pt x="23361" y="4008"/>
                    <a:pt x="18687" y="5414"/>
                    <a:pt x="14716" y="8058"/>
                  </a:cubicBezTo>
                  <a:cubicBezTo>
                    <a:pt x="10744" y="10707"/>
                    <a:pt x="7646" y="14472"/>
                    <a:pt x="5811" y="18877"/>
                  </a:cubicBezTo>
                  <a:cubicBezTo>
                    <a:pt x="3981" y="23287"/>
                    <a:pt x="3500" y="28141"/>
                    <a:pt x="4425" y="32821"/>
                  </a:cubicBezTo>
                  <a:cubicBezTo>
                    <a:pt x="5356" y="37506"/>
                    <a:pt x="7656" y="41805"/>
                    <a:pt x="11030" y="45184"/>
                  </a:cubicBezTo>
                  <a:cubicBezTo>
                    <a:pt x="14404" y="48558"/>
                    <a:pt x="18708" y="50853"/>
                    <a:pt x="23388" y="51784"/>
                  </a:cubicBezTo>
                  <a:cubicBezTo>
                    <a:pt x="28073" y="52714"/>
                    <a:pt x="32922" y="52228"/>
                    <a:pt x="37332" y="50398"/>
                  </a:cubicBezTo>
                  <a:cubicBezTo>
                    <a:pt x="41742" y="48569"/>
                    <a:pt x="45507" y="45470"/>
                    <a:pt x="48151" y="41493"/>
                  </a:cubicBezTo>
                  <a:cubicBezTo>
                    <a:pt x="50795" y="37522"/>
                    <a:pt x="52202" y="32853"/>
                    <a:pt x="52191" y="28078"/>
                  </a:cubicBezTo>
                  <a:cubicBezTo>
                    <a:pt x="52149" y="21727"/>
                    <a:pt x="49594" y="15646"/>
                    <a:pt x="45089" y="11167"/>
                  </a:cubicBezTo>
                  <a:cubicBezTo>
                    <a:pt x="40584" y="6689"/>
                    <a:pt x="34487" y="4177"/>
                    <a:pt x="28131" y="4177"/>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34" name="Freeform: Shape 833">
              <a:extLst>
                <a:ext uri="{FF2B5EF4-FFF2-40B4-BE49-F238E27FC236}">
                  <a16:creationId xmlns:a16="http://schemas.microsoft.com/office/drawing/2014/main" id="{BA4E486D-B6AD-4B4F-BE8D-F9D58631C5B4}"/>
                </a:ext>
              </a:extLst>
            </p:cNvPr>
            <p:cNvSpPr/>
            <p:nvPr/>
          </p:nvSpPr>
          <p:spPr>
            <a:xfrm>
              <a:off x="10048875" y="2748206"/>
              <a:ext cx="31938" cy="45317"/>
            </a:xfrm>
            <a:custGeom>
              <a:avLst/>
              <a:gdLst>
                <a:gd name="connsiteX0" fmla="*/ 31939 w 31938"/>
                <a:gd name="connsiteY0" fmla="*/ 26069 h 45317"/>
                <a:gd name="connsiteX1" fmla="*/ 24303 w 31938"/>
                <a:gd name="connsiteY1" fmla="*/ 7636 h 45317"/>
                <a:gd name="connsiteX2" fmla="*/ 5869 w 31938"/>
                <a:gd name="connsiteY2" fmla="*/ 0 h 45317"/>
                <a:gd name="connsiteX3" fmla="*/ 0 w 31938"/>
                <a:gd name="connsiteY3" fmla="*/ 740 h 45317"/>
                <a:gd name="connsiteX4" fmla="*/ 23319 w 31938"/>
                <a:gd name="connsiteY4" fmla="*/ 45317 h 45317"/>
                <a:gd name="connsiteX5" fmla="*/ 29691 w 31938"/>
                <a:gd name="connsiteY5" fmla="*/ 36619 h 45317"/>
                <a:gd name="connsiteX6" fmla="*/ 31939 w 31938"/>
                <a:gd name="connsiteY6" fmla="*/ 26069 h 4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38" h="45317">
                  <a:moveTo>
                    <a:pt x="31939" y="26069"/>
                  </a:moveTo>
                  <a:cubicBezTo>
                    <a:pt x="31939" y="19158"/>
                    <a:pt x="29194" y="12527"/>
                    <a:pt x="24303" y="7636"/>
                  </a:cubicBezTo>
                  <a:cubicBezTo>
                    <a:pt x="19412" y="2744"/>
                    <a:pt x="12781" y="0"/>
                    <a:pt x="5869" y="0"/>
                  </a:cubicBezTo>
                  <a:cubicBezTo>
                    <a:pt x="3892" y="32"/>
                    <a:pt x="1925" y="280"/>
                    <a:pt x="0" y="740"/>
                  </a:cubicBezTo>
                  <a:cubicBezTo>
                    <a:pt x="6853" y="16065"/>
                    <a:pt x="14642" y="30950"/>
                    <a:pt x="23319" y="45317"/>
                  </a:cubicBezTo>
                  <a:cubicBezTo>
                    <a:pt x="26032" y="42901"/>
                    <a:pt x="28205" y="39934"/>
                    <a:pt x="29691" y="36619"/>
                  </a:cubicBezTo>
                  <a:cubicBezTo>
                    <a:pt x="31177" y="33298"/>
                    <a:pt x="31944" y="29702"/>
                    <a:pt x="31939" y="26069"/>
                  </a:cubicBezTo>
                  <a:close/>
                </a:path>
              </a:pathLst>
            </a:custGeom>
            <a:solidFill>
              <a:srgbClr val="161616"/>
            </a:solidFill>
            <a:ln w="5282" cap="flat">
              <a:noFill/>
              <a:prstDash val="solid"/>
              <a:miter/>
            </a:ln>
          </p:spPr>
          <p:txBody>
            <a:bodyPr rtlCol="0" anchor="ctr"/>
            <a:lstStyle/>
            <a:p>
              <a:endParaRPr lang="en-AU"/>
            </a:p>
          </p:txBody>
        </p:sp>
        <p:sp>
          <p:nvSpPr>
            <p:cNvPr id="835" name="Freeform: Shape 834">
              <a:extLst>
                <a:ext uri="{FF2B5EF4-FFF2-40B4-BE49-F238E27FC236}">
                  <a16:creationId xmlns:a16="http://schemas.microsoft.com/office/drawing/2014/main" id="{CC6D942F-BAC5-45E8-9657-A37296F932E9}"/>
                </a:ext>
              </a:extLst>
            </p:cNvPr>
            <p:cNvSpPr/>
            <p:nvPr/>
          </p:nvSpPr>
          <p:spPr>
            <a:xfrm>
              <a:off x="10046849" y="2746250"/>
              <a:ext cx="35914" cy="49230"/>
            </a:xfrm>
            <a:custGeom>
              <a:avLst/>
              <a:gdLst>
                <a:gd name="connsiteX0" fmla="*/ 25345 w 35914"/>
                <a:gd name="connsiteY0" fmla="*/ 49230 h 49230"/>
                <a:gd name="connsiteX1" fmla="*/ 25080 w 35914"/>
                <a:gd name="connsiteY1" fmla="*/ 49230 h 49230"/>
                <a:gd name="connsiteX2" fmla="*/ 24261 w 35914"/>
                <a:gd name="connsiteY2" fmla="*/ 48908 h 49230"/>
                <a:gd name="connsiteX3" fmla="*/ 23652 w 35914"/>
                <a:gd name="connsiteY3" fmla="*/ 48278 h 49230"/>
                <a:gd name="connsiteX4" fmla="*/ 174 w 35914"/>
                <a:gd name="connsiteY4" fmla="*/ 3490 h 49230"/>
                <a:gd name="connsiteX5" fmla="*/ 0 w 35914"/>
                <a:gd name="connsiteY5" fmla="*/ 2644 h 49230"/>
                <a:gd name="connsiteX6" fmla="*/ 174 w 35914"/>
                <a:gd name="connsiteY6" fmla="*/ 1798 h 49230"/>
                <a:gd name="connsiteX7" fmla="*/ 719 w 35914"/>
                <a:gd name="connsiteY7" fmla="*/ 1137 h 49230"/>
                <a:gd name="connsiteX8" fmla="*/ 1496 w 35914"/>
                <a:gd name="connsiteY8" fmla="*/ 793 h 49230"/>
                <a:gd name="connsiteX9" fmla="*/ 7842 w 35914"/>
                <a:gd name="connsiteY9" fmla="*/ 0 h 49230"/>
                <a:gd name="connsiteX10" fmla="*/ 23721 w 35914"/>
                <a:gd name="connsiteY10" fmla="*/ 4876 h 49230"/>
                <a:gd name="connsiteX11" fmla="*/ 34038 w 35914"/>
                <a:gd name="connsiteY11" fmla="*/ 17894 h 49230"/>
                <a:gd name="connsiteX12" fmla="*/ 35148 w 35914"/>
                <a:gd name="connsiteY12" fmla="*/ 34472 h 49230"/>
                <a:gd name="connsiteX13" fmla="*/ 26667 w 35914"/>
                <a:gd name="connsiteY13" fmla="*/ 48754 h 49230"/>
                <a:gd name="connsiteX14" fmla="*/ 25345 w 35914"/>
                <a:gd name="connsiteY14" fmla="*/ 49230 h 49230"/>
                <a:gd name="connsiteX15" fmla="*/ 4986 w 35914"/>
                <a:gd name="connsiteY15" fmla="*/ 4178 h 49230"/>
                <a:gd name="connsiteX16" fmla="*/ 26138 w 35914"/>
                <a:gd name="connsiteY16" fmla="*/ 44048 h 49230"/>
                <a:gd name="connsiteX17" fmla="*/ 32378 w 35914"/>
                <a:gd name="connsiteY17" fmla="*/ 28185 h 49230"/>
                <a:gd name="connsiteX18" fmla="*/ 25297 w 35914"/>
                <a:gd name="connsiteY18" fmla="*/ 11168 h 49230"/>
                <a:gd name="connsiteX19" fmla="*/ 8265 w 35914"/>
                <a:gd name="connsiteY19" fmla="*/ 4125 h 49230"/>
                <a:gd name="connsiteX20" fmla="*/ 4986 w 35914"/>
                <a:gd name="connsiteY20" fmla="*/ 4178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914" h="49230">
                  <a:moveTo>
                    <a:pt x="25345" y="49230"/>
                  </a:moveTo>
                  <a:lnTo>
                    <a:pt x="25080" y="49230"/>
                  </a:lnTo>
                  <a:cubicBezTo>
                    <a:pt x="24790" y="49183"/>
                    <a:pt x="24509" y="49072"/>
                    <a:pt x="24261" y="48908"/>
                  </a:cubicBezTo>
                  <a:cubicBezTo>
                    <a:pt x="24018" y="48744"/>
                    <a:pt x="23811" y="48532"/>
                    <a:pt x="23652" y="48278"/>
                  </a:cubicBezTo>
                  <a:cubicBezTo>
                    <a:pt x="14917" y="33843"/>
                    <a:pt x="7075" y="18888"/>
                    <a:pt x="174" y="3490"/>
                  </a:cubicBezTo>
                  <a:cubicBezTo>
                    <a:pt x="58" y="3220"/>
                    <a:pt x="0" y="2935"/>
                    <a:pt x="0" y="2644"/>
                  </a:cubicBezTo>
                  <a:cubicBezTo>
                    <a:pt x="0" y="2353"/>
                    <a:pt x="58" y="2062"/>
                    <a:pt x="174" y="1798"/>
                  </a:cubicBezTo>
                  <a:cubicBezTo>
                    <a:pt x="301" y="1539"/>
                    <a:pt x="486" y="1312"/>
                    <a:pt x="719" y="1137"/>
                  </a:cubicBezTo>
                  <a:cubicBezTo>
                    <a:pt x="946" y="962"/>
                    <a:pt x="1216" y="846"/>
                    <a:pt x="1496" y="793"/>
                  </a:cubicBezTo>
                  <a:cubicBezTo>
                    <a:pt x="3574" y="286"/>
                    <a:pt x="5706" y="21"/>
                    <a:pt x="7842" y="0"/>
                  </a:cubicBezTo>
                  <a:cubicBezTo>
                    <a:pt x="13505" y="-21"/>
                    <a:pt x="19047" y="1682"/>
                    <a:pt x="23721" y="4876"/>
                  </a:cubicBezTo>
                  <a:cubicBezTo>
                    <a:pt x="28401" y="8070"/>
                    <a:pt x="31997" y="12612"/>
                    <a:pt x="34038" y="17894"/>
                  </a:cubicBezTo>
                  <a:cubicBezTo>
                    <a:pt x="36079" y="23182"/>
                    <a:pt x="36465" y="28962"/>
                    <a:pt x="35148" y="34472"/>
                  </a:cubicBezTo>
                  <a:cubicBezTo>
                    <a:pt x="33832" y="39982"/>
                    <a:pt x="30876" y="44963"/>
                    <a:pt x="26667" y="48754"/>
                  </a:cubicBezTo>
                  <a:cubicBezTo>
                    <a:pt x="26296" y="49061"/>
                    <a:pt x="25826" y="49230"/>
                    <a:pt x="25345" y="49230"/>
                  </a:cubicBezTo>
                  <a:close/>
                  <a:moveTo>
                    <a:pt x="4986" y="4178"/>
                  </a:moveTo>
                  <a:cubicBezTo>
                    <a:pt x="11295" y="17847"/>
                    <a:pt x="18359" y="31156"/>
                    <a:pt x="26138" y="44048"/>
                  </a:cubicBezTo>
                  <a:cubicBezTo>
                    <a:pt x="30120" y="39723"/>
                    <a:pt x="32346" y="34065"/>
                    <a:pt x="32378" y="28185"/>
                  </a:cubicBezTo>
                  <a:cubicBezTo>
                    <a:pt x="32362" y="21797"/>
                    <a:pt x="29818" y="15679"/>
                    <a:pt x="25297" y="11168"/>
                  </a:cubicBezTo>
                  <a:cubicBezTo>
                    <a:pt x="20776" y="6657"/>
                    <a:pt x="14653" y="4125"/>
                    <a:pt x="8265" y="4125"/>
                  </a:cubicBezTo>
                  <a:cubicBezTo>
                    <a:pt x="7170" y="4056"/>
                    <a:pt x="6076" y="4072"/>
                    <a:pt x="4986" y="4178"/>
                  </a:cubicBezTo>
                  <a:close/>
                </a:path>
              </a:pathLst>
            </a:custGeom>
            <a:solidFill>
              <a:srgbClr val="0E0E0E"/>
            </a:solidFill>
            <a:ln w="5282" cap="flat">
              <a:noFill/>
              <a:prstDash val="solid"/>
              <a:miter/>
            </a:ln>
          </p:spPr>
          <p:txBody>
            <a:bodyPr rtlCol="0" anchor="ctr"/>
            <a:lstStyle/>
            <a:p>
              <a:endParaRPr lang="en-AU"/>
            </a:p>
          </p:txBody>
        </p:sp>
        <p:sp>
          <p:nvSpPr>
            <p:cNvPr id="836" name="Freeform: Shape 835">
              <a:extLst>
                <a:ext uri="{FF2B5EF4-FFF2-40B4-BE49-F238E27FC236}">
                  <a16:creationId xmlns:a16="http://schemas.microsoft.com/office/drawing/2014/main" id="{75A4048C-DEE6-4767-A88D-3AD8B5331F8E}"/>
                </a:ext>
              </a:extLst>
            </p:cNvPr>
            <p:cNvSpPr/>
            <p:nvPr/>
          </p:nvSpPr>
          <p:spPr>
            <a:xfrm>
              <a:off x="10254945" y="2748206"/>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5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1"/>
                    <a:pt x="20981" y="51636"/>
                  </a:cubicBezTo>
                  <a:cubicBezTo>
                    <a:pt x="26041" y="52646"/>
                    <a:pt x="31282" y="52128"/>
                    <a:pt x="36046" y="50155"/>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37" name="Freeform: Shape 836">
              <a:extLst>
                <a:ext uri="{FF2B5EF4-FFF2-40B4-BE49-F238E27FC236}">
                  <a16:creationId xmlns:a16="http://schemas.microsoft.com/office/drawing/2014/main" id="{4248B2CC-6AEB-489B-AD38-4BB0F3886016}"/>
                </a:ext>
              </a:extLst>
            </p:cNvPr>
            <p:cNvSpPr/>
            <p:nvPr/>
          </p:nvSpPr>
          <p:spPr>
            <a:xfrm>
              <a:off x="10252882" y="2746039"/>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3 w 56156"/>
                <a:gd name="connsiteY3" fmla="*/ 22632 h 56156"/>
                <a:gd name="connsiteX4" fmla="*/ 8206 w 56156"/>
                <a:gd name="connsiteY4" fmla="*/ 8243 h 56156"/>
                <a:gd name="connsiteX5" fmla="*/ 22579 w 56156"/>
                <a:gd name="connsiteY5" fmla="*/ 544 h 56156"/>
                <a:gd name="connsiteX6" fmla="*/ 38812 w 56156"/>
                <a:gd name="connsiteY6" fmla="*/ 2130 h 56156"/>
                <a:gd name="connsiteX7" fmla="*/ 51419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073 w 56156"/>
                <a:gd name="connsiteY20" fmla="*/ 11183 h 56156"/>
                <a:gd name="connsiteX21" fmla="*/ 28131 w 56156"/>
                <a:gd name="connsiteY21" fmla="*/ 4177 h 56156"/>
                <a:gd name="connsiteX22" fmla="*/ 28131 w 56156"/>
                <a:gd name="connsiteY22"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156" h="56156">
                  <a:moveTo>
                    <a:pt x="28131" y="56157"/>
                  </a:moveTo>
                  <a:cubicBezTo>
                    <a:pt x="22573" y="56167"/>
                    <a:pt x="17143" y="54528"/>
                    <a:pt x="12516" y="51450"/>
                  </a:cubicBezTo>
                  <a:cubicBezTo>
                    <a:pt x="7894" y="48373"/>
                    <a:pt x="4288" y="43989"/>
                    <a:pt x="2152" y="38860"/>
                  </a:cubicBezTo>
                  <a:cubicBezTo>
                    <a:pt x="21" y="33731"/>
                    <a:pt x="-545" y="28083"/>
                    <a:pt x="533" y="22632"/>
                  </a:cubicBezTo>
                  <a:cubicBezTo>
                    <a:pt x="1612" y="17185"/>
                    <a:pt x="4282" y="12177"/>
                    <a:pt x="8206" y="8243"/>
                  </a:cubicBezTo>
                  <a:cubicBezTo>
                    <a:pt x="12130" y="4309"/>
                    <a:pt x="17132" y="1633"/>
                    <a:pt x="22579" y="544"/>
                  </a:cubicBezTo>
                  <a:cubicBezTo>
                    <a:pt x="28030" y="-545"/>
                    <a:pt x="33678" y="10"/>
                    <a:pt x="38812" y="2130"/>
                  </a:cubicBezTo>
                  <a:cubicBezTo>
                    <a:pt x="43947" y="4256"/>
                    <a:pt x="48336" y="7857"/>
                    <a:pt x="51419" y="12474"/>
                  </a:cubicBezTo>
                  <a:cubicBezTo>
                    <a:pt x="54507" y="17090"/>
                    <a:pt x="56157" y="22521"/>
                    <a:pt x="56157" y="28078"/>
                  </a:cubicBezTo>
                  <a:cubicBezTo>
                    <a:pt x="56157" y="35518"/>
                    <a:pt x="53206" y="42652"/>
                    <a:pt x="47950" y="47913"/>
                  </a:cubicBezTo>
                  <a:cubicBezTo>
                    <a:pt x="42699" y="53180"/>
                    <a:pt x="35571" y="56141"/>
                    <a:pt x="28131" y="56157"/>
                  </a:cubicBezTo>
                  <a:close/>
                  <a:moveTo>
                    <a:pt x="28131" y="4018"/>
                  </a:moveTo>
                  <a:cubicBezTo>
                    <a:pt x="23356" y="4008"/>
                    <a:pt x="18687" y="5414"/>
                    <a:pt x="14716" y="8058"/>
                  </a:cubicBezTo>
                  <a:cubicBezTo>
                    <a:pt x="10745" y="10707"/>
                    <a:pt x="7640" y="14472"/>
                    <a:pt x="5811" y="18877"/>
                  </a:cubicBezTo>
                  <a:cubicBezTo>
                    <a:pt x="3981" y="23287"/>
                    <a:pt x="3500" y="28141"/>
                    <a:pt x="4425" y="32821"/>
                  </a:cubicBezTo>
                  <a:cubicBezTo>
                    <a:pt x="5356" y="37506"/>
                    <a:pt x="7651" y="41805"/>
                    <a:pt x="11030" y="45184"/>
                  </a:cubicBezTo>
                  <a:cubicBezTo>
                    <a:pt x="14403" y="48558"/>
                    <a:pt x="18703" y="50853"/>
                    <a:pt x="23388" y="51784"/>
                  </a:cubicBezTo>
                  <a:cubicBezTo>
                    <a:pt x="28068" y="52714"/>
                    <a:pt x="32922" y="52228"/>
                    <a:pt x="37332" y="50398"/>
                  </a:cubicBezTo>
                  <a:cubicBezTo>
                    <a:pt x="41737" y="48569"/>
                    <a:pt x="45502" y="45470"/>
                    <a:pt x="48151" y="41493"/>
                  </a:cubicBezTo>
                  <a:cubicBezTo>
                    <a:pt x="50795" y="37522"/>
                    <a:pt x="52201" y="32853"/>
                    <a:pt x="52191" y="28078"/>
                  </a:cubicBezTo>
                  <a:cubicBezTo>
                    <a:pt x="52138" y="21727"/>
                    <a:pt x="49579" y="15657"/>
                    <a:pt x="45073" y="11183"/>
                  </a:cubicBezTo>
                  <a:cubicBezTo>
                    <a:pt x="40568" y="6710"/>
                    <a:pt x="34482" y="4193"/>
                    <a:pt x="28131" y="4177"/>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38" name="Freeform: Shape 837">
              <a:extLst>
                <a:ext uri="{FF2B5EF4-FFF2-40B4-BE49-F238E27FC236}">
                  <a16:creationId xmlns:a16="http://schemas.microsoft.com/office/drawing/2014/main" id="{FB727026-F971-4528-8AE6-6541CCC5FBFB}"/>
                </a:ext>
              </a:extLst>
            </p:cNvPr>
            <p:cNvSpPr/>
            <p:nvPr/>
          </p:nvSpPr>
          <p:spPr>
            <a:xfrm>
              <a:off x="10307083" y="2833605"/>
              <a:ext cx="52137" cy="52137"/>
            </a:xfrm>
            <a:custGeom>
              <a:avLst/>
              <a:gdLst>
                <a:gd name="connsiteX0" fmla="*/ 26068 w 52137"/>
                <a:gd name="connsiteY0" fmla="*/ 0 h 52137"/>
                <a:gd name="connsiteX1" fmla="*/ 11584 w 52137"/>
                <a:gd name="connsiteY1" fmla="*/ 4394 h 52137"/>
                <a:gd name="connsiteX2" fmla="*/ 1981 w 52137"/>
                <a:gd name="connsiteY2" fmla="*/ 16091 h 52137"/>
                <a:gd name="connsiteX3" fmla="*/ 501 w 52137"/>
                <a:gd name="connsiteY3" fmla="*/ 31156 h 52137"/>
                <a:gd name="connsiteX4" fmla="*/ 7634 w 52137"/>
                <a:gd name="connsiteY4" fmla="*/ 44503 h 52137"/>
                <a:gd name="connsiteX5" fmla="*/ 20981 w 52137"/>
                <a:gd name="connsiteY5" fmla="*/ 51636 h 52137"/>
                <a:gd name="connsiteX6" fmla="*/ 36046 w 52137"/>
                <a:gd name="connsiteY6" fmla="*/ 50155 h 52137"/>
                <a:gd name="connsiteX7" fmla="*/ 47743 w 52137"/>
                <a:gd name="connsiteY7" fmla="*/ 40553 h 52137"/>
                <a:gd name="connsiteX8" fmla="*/ 52137 w 52137"/>
                <a:gd name="connsiteY8" fmla="*/ 26069 h 52137"/>
                <a:gd name="connsiteX9" fmla="*/ 44501 w 52137"/>
                <a:gd name="connsiteY9" fmla="*/ 7636 h 52137"/>
                <a:gd name="connsiteX10" fmla="*/ 26068 w 52137"/>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7">
                  <a:moveTo>
                    <a:pt x="26068" y="0"/>
                  </a:moveTo>
                  <a:cubicBezTo>
                    <a:pt x="20912" y="0"/>
                    <a:pt x="15873" y="1528"/>
                    <a:pt x="11584" y="4394"/>
                  </a:cubicBezTo>
                  <a:cubicBezTo>
                    <a:pt x="7296" y="7255"/>
                    <a:pt x="3954" y="11327"/>
                    <a:pt x="1981" y="16091"/>
                  </a:cubicBezTo>
                  <a:cubicBezTo>
                    <a:pt x="9" y="20855"/>
                    <a:pt x="-504" y="26096"/>
                    <a:pt x="501" y="31156"/>
                  </a:cubicBezTo>
                  <a:cubicBezTo>
                    <a:pt x="1506" y="36211"/>
                    <a:pt x="3991" y="40859"/>
                    <a:pt x="7634" y="44503"/>
                  </a:cubicBezTo>
                  <a:cubicBezTo>
                    <a:pt x="11278" y="48146"/>
                    <a:pt x="15926" y="50632"/>
                    <a:pt x="20981" y="51636"/>
                  </a:cubicBezTo>
                  <a:cubicBezTo>
                    <a:pt x="26042" y="52641"/>
                    <a:pt x="31282" y="52128"/>
                    <a:pt x="36046" y="50155"/>
                  </a:cubicBezTo>
                  <a:cubicBezTo>
                    <a:pt x="40805" y="48183"/>
                    <a:pt x="44877" y="44841"/>
                    <a:pt x="47743" y="40553"/>
                  </a:cubicBezTo>
                  <a:cubicBezTo>
                    <a:pt x="50609" y="36264"/>
                    <a:pt x="52137" y="31225"/>
                    <a:pt x="52137" y="26069"/>
                  </a:cubicBezTo>
                  <a:cubicBezTo>
                    <a:pt x="52137" y="19153"/>
                    <a:pt x="49393" y="12522"/>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39" name="Freeform: Shape 838">
              <a:extLst>
                <a:ext uri="{FF2B5EF4-FFF2-40B4-BE49-F238E27FC236}">
                  <a16:creationId xmlns:a16="http://schemas.microsoft.com/office/drawing/2014/main" id="{DBCAA403-7160-4F8C-87B2-0D599CA6A4F8}"/>
                </a:ext>
              </a:extLst>
            </p:cNvPr>
            <p:cNvSpPr/>
            <p:nvPr/>
          </p:nvSpPr>
          <p:spPr>
            <a:xfrm>
              <a:off x="10305019" y="2831544"/>
              <a:ext cx="56158" cy="56156"/>
            </a:xfrm>
            <a:custGeom>
              <a:avLst/>
              <a:gdLst>
                <a:gd name="connsiteX0" fmla="*/ 28132 w 56158"/>
                <a:gd name="connsiteY0" fmla="*/ 56157 h 56156"/>
                <a:gd name="connsiteX1" fmla="*/ 12512 w 56158"/>
                <a:gd name="connsiteY1" fmla="*/ 51445 h 56156"/>
                <a:gd name="connsiteX2" fmla="*/ 2148 w 56158"/>
                <a:gd name="connsiteY2" fmla="*/ 38849 h 56156"/>
                <a:gd name="connsiteX3" fmla="*/ 535 w 56158"/>
                <a:gd name="connsiteY3" fmla="*/ 22615 h 56156"/>
                <a:gd name="connsiteX4" fmla="*/ 8224 w 56158"/>
                <a:gd name="connsiteY4" fmla="*/ 8222 h 56156"/>
                <a:gd name="connsiteX5" fmla="*/ 22612 w 56158"/>
                <a:gd name="connsiteY5" fmla="*/ 539 h 56156"/>
                <a:gd name="connsiteX6" fmla="*/ 38851 w 56158"/>
                <a:gd name="connsiteY6" fmla="*/ 2146 h 56156"/>
                <a:gd name="connsiteX7" fmla="*/ 51447 w 56158"/>
                <a:gd name="connsiteY7" fmla="*/ 12510 h 56156"/>
                <a:gd name="connsiteX8" fmla="*/ 56158 w 56158"/>
                <a:gd name="connsiteY8" fmla="*/ 28131 h 56156"/>
                <a:gd name="connsiteX9" fmla="*/ 47936 w 56158"/>
                <a:gd name="connsiteY9" fmla="*/ 47934 h 56156"/>
                <a:gd name="connsiteX10" fmla="*/ 28132 w 56158"/>
                <a:gd name="connsiteY10" fmla="*/ 56157 h 56156"/>
                <a:gd name="connsiteX11" fmla="*/ 28132 w 56158"/>
                <a:gd name="connsiteY11" fmla="*/ 4018 h 56156"/>
                <a:gd name="connsiteX12" fmla="*/ 14722 w 56158"/>
                <a:gd name="connsiteY12" fmla="*/ 8058 h 56156"/>
                <a:gd name="connsiteX13" fmla="*/ 5817 w 56158"/>
                <a:gd name="connsiteY13" fmla="*/ 18866 h 56156"/>
                <a:gd name="connsiteX14" fmla="*/ 4422 w 56158"/>
                <a:gd name="connsiteY14" fmla="*/ 32805 h 56156"/>
                <a:gd name="connsiteX15" fmla="*/ 11010 w 56158"/>
                <a:gd name="connsiteY15" fmla="*/ 45163 h 56156"/>
                <a:gd name="connsiteX16" fmla="*/ 23357 w 56158"/>
                <a:gd name="connsiteY16" fmla="*/ 51778 h 56156"/>
                <a:gd name="connsiteX17" fmla="*/ 37296 w 56158"/>
                <a:gd name="connsiteY17" fmla="*/ 50414 h 56156"/>
                <a:gd name="connsiteX18" fmla="*/ 48126 w 56158"/>
                <a:gd name="connsiteY18" fmla="*/ 41530 h 56156"/>
                <a:gd name="connsiteX19" fmla="*/ 52192 w 56158"/>
                <a:gd name="connsiteY19" fmla="*/ 28131 h 56156"/>
                <a:gd name="connsiteX20" fmla="*/ 45133 w 56158"/>
                <a:gd name="connsiteY20" fmla="*/ 11114 h 56156"/>
                <a:gd name="connsiteX21" fmla="*/ 28132 w 56158"/>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8" h="56156">
                  <a:moveTo>
                    <a:pt x="28132" y="56157"/>
                  </a:moveTo>
                  <a:cubicBezTo>
                    <a:pt x="22575" y="56167"/>
                    <a:pt x="17139" y="54528"/>
                    <a:pt x="12512" y="51445"/>
                  </a:cubicBezTo>
                  <a:cubicBezTo>
                    <a:pt x="7885" y="48367"/>
                    <a:pt x="4279" y="43979"/>
                    <a:pt x="2148" y="38849"/>
                  </a:cubicBezTo>
                  <a:cubicBezTo>
                    <a:pt x="17" y="33715"/>
                    <a:pt x="-544" y="28067"/>
                    <a:pt x="535" y="22615"/>
                  </a:cubicBezTo>
                  <a:cubicBezTo>
                    <a:pt x="1619" y="17164"/>
                    <a:pt x="4294" y="12156"/>
                    <a:pt x="8224" y="8222"/>
                  </a:cubicBezTo>
                  <a:cubicBezTo>
                    <a:pt x="12152" y="4293"/>
                    <a:pt x="17160" y="1617"/>
                    <a:pt x="22612" y="539"/>
                  </a:cubicBezTo>
                  <a:cubicBezTo>
                    <a:pt x="28063" y="-545"/>
                    <a:pt x="33716" y="15"/>
                    <a:pt x="38851" y="2146"/>
                  </a:cubicBezTo>
                  <a:cubicBezTo>
                    <a:pt x="43980" y="4277"/>
                    <a:pt x="48364" y="7883"/>
                    <a:pt x="51447" y="12510"/>
                  </a:cubicBezTo>
                  <a:cubicBezTo>
                    <a:pt x="54529" y="17137"/>
                    <a:pt x="56169" y="22573"/>
                    <a:pt x="56158" y="28131"/>
                  </a:cubicBezTo>
                  <a:cubicBezTo>
                    <a:pt x="56142" y="35560"/>
                    <a:pt x="53186" y="42678"/>
                    <a:pt x="47936" y="47934"/>
                  </a:cubicBezTo>
                  <a:cubicBezTo>
                    <a:pt x="42679" y="53185"/>
                    <a:pt x="35562" y="56141"/>
                    <a:pt x="28132" y="56157"/>
                  </a:cubicBezTo>
                  <a:close/>
                  <a:moveTo>
                    <a:pt x="28132" y="4018"/>
                  </a:moveTo>
                  <a:cubicBezTo>
                    <a:pt x="23363" y="4008"/>
                    <a:pt x="18693" y="5414"/>
                    <a:pt x="14722" y="8058"/>
                  </a:cubicBezTo>
                  <a:cubicBezTo>
                    <a:pt x="10751" y="10702"/>
                    <a:pt x="7652" y="14462"/>
                    <a:pt x="5817" y="18866"/>
                  </a:cubicBezTo>
                  <a:cubicBezTo>
                    <a:pt x="3983" y="23271"/>
                    <a:pt x="3496" y="28120"/>
                    <a:pt x="4422" y="32805"/>
                  </a:cubicBezTo>
                  <a:cubicBezTo>
                    <a:pt x="5347" y="37485"/>
                    <a:pt x="7642" y="41784"/>
                    <a:pt x="11010" y="45163"/>
                  </a:cubicBezTo>
                  <a:cubicBezTo>
                    <a:pt x="14379" y="48542"/>
                    <a:pt x="18678" y="50842"/>
                    <a:pt x="23357" y="51778"/>
                  </a:cubicBezTo>
                  <a:cubicBezTo>
                    <a:pt x="28032" y="52709"/>
                    <a:pt x="32886" y="52238"/>
                    <a:pt x="37296" y="50414"/>
                  </a:cubicBezTo>
                  <a:cubicBezTo>
                    <a:pt x="41701" y="48590"/>
                    <a:pt x="45471" y="45501"/>
                    <a:pt x="48126" y="41530"/>
                  </a:cubicBezTo>
                  <a:cubicBezTo>
                    <a:pt x="50775" y="37564"/>
                    <a:pt x="52192" y="32900"/>
                    <a:pt x="52192" y="28131"/>
                  </a:cubicBezTo>
                  <a:cubicBezTo>
                    <a:pt x="52176" y="21748"/>
                    <a:pt x="49638" y="15630"/>
                    <a:pt x="45133" y="11114"/>
                  </a:cubicBezTo>
                  <a:cubicBezTo>
                    <a:pt x="40622" y="6599"/>
                    <a:pt x="34515" y="4044"/>
                    <a:pt x="28132" y="4018"/>
                  </a:cubicBezTo>
                  <a:close/>
                </a:path>
              </a:pathLst>
            </a:custGeom>
            <a:solidFill>
              <a:srgbClr val="0E0E0E"/>
            </a:solidFill>
            <a:ln w="5282" cap="flat">
              <a:noFill/>
              <a:prstDash val="solid"/>
              <a:miter/>
            </a:ln>
          </p:spPr>
          <p:txBody>
            <a:bodyPr rtlCol="0" anchor="ctr"/>
            <a:lstStyle/>
            <a:p>
              <a:endParaRPr lang="en-AU"/>
            </a:p>
          </p:txBody>
        </p:sp>
        <p:sp>
          <p:nvSpPr>
            <p:cNvPr id="840" name="Freeform: Shape 839">
              <a:extLst>
                <a:ext uri="{FF2B5EF4-FFF2-40B4-BE49-F238E27FC236}">
                  <a16:creationId xmlns:a16="http://schemas.microsoft.com/office/drawing/2014/main" id="{442A5DCB-A11E-444D-8387-3E21BC3BA913}"/>
                </a:ext>
              </a:extLst>
            </p:cNvPr>
            <p:cNvSpPr/>
            <p:nvPr/>
          </p:nvSpPr>
          <p:spPr>
            <a:xfrm>
              <a:off x="10439915" y="2833923"/>
              <a:ext cx="52137" cy="52137"/>
            </a:xfrm>
            <a:custGeom>
              <a:avLst/>
              <a:gdLst>
                <a:gd name="connsiteX0" fmla="*/ 26068 w 52137"/>
                <a:gd name="connsiteY0" fmla="*/ 0 h 52137"/>
                <a:gd name="connsiteX1" fmla="*/ 11584 w 52137"/>
                <a:gd name="connsiteY1" fmla="*/ 4394 h 52137"/>
                <a:gd name="connsiteX2" fmla="*/ 1981 w 52137"/>
                <a:gd name="connsiteY2" fmla="*/ 16091 h 52137"/>
                <a:gd name="connsiteX3" fmla="*/ 501 w 52137"/>
                <a:gd name="connsiteY3" fmla="*/ 31156 h 52137"/>
                <a:gd name="connsiteX4" fmla="*/ 7634 w 52137"/>
                <a:gd name="connsiteY4" fmla="*/ 44503 h 52137"/>
                <a:gd name="connsiteX5" fmla="*/ 20981 w 52137"/>
                <a:gd name="connsiteY5" fmla="*/ 51636 h 52137"/>
                <a:gd name="connsiteX6" fmla="*/ 36046 w 52137"/>
                <a:gd name="connsiteY6" fmla="*/ 50155 h 52137"/>
                <a:gd name="connsiteX7" fmla="*/ 47743 w 52137"/>
                <a:gd name="connsiteY7" fmla="*/ 40553 h 52137"/>
                <a:gd name="connsiteX8" fmla="*/ 52137 w 52137"/>
                <a:gd name="connsiteY8" fmla="*/ 26069 h 52137"/>
                <a:gd name="connsiteX9" fmla="*/ 44501 w 52137"/>
                <a:gd name="connsiteY9" fmla="*/ 7636 h 52137"/>
                <a:gd name="connsiteX10" fmla="*/ 26068 w 52137"/>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7">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2"/>
                    <a:pt x="20981" y="51636"/>
                  </a:cubicBezTo>
                  <a:cubicBezTo>
                    <a:pt x="26042" y="52641"/>
                    <a:pt x="31282" y="52128"/>
                    <a:pt x="36046" y="50155"/>
                  </a:cubicBezTo>
                  <a:cubicBezTo>
                    <a:pt x="40810" y="48183"/>
                    <a:pt x="44882" y="44841"/>
                    <a:pt x="47743" y="40553"/>
                  </a:cubicBezTo>
                  <a:cubicBezTo>
                    <a:pt x="50609" y="36264"/>
                    <a:pt x="52137" y="31225"/>
                    <a:pt x="52137" y="26069"/>
                  </a:cubicBezTo>
                  <a:cubicBezTo>
                    <a:pt x="52137" y="19153"/>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41" name="Freeform: Shape 840">
              <a:extLst>
                <a:ext uri="{FF2B5EF4-FFF2-40B4-BE49-F238E27FC236}">
                  <a16:creationId xmlns:a16="http://schemas.microsoft.com/office/drawing/2014/main" id="{0AC793ED-B4DD-442B-AFDA-9A7821C27025}"/>
                </a:ext>
              </a:extLst>
            </p:cNvPr>
            <p:cNvSpPr/>
            <p:nvPr/>
          </p:nvSpPr>
          <p:spPr>
            <a:xfrm>
              <a:off x="10437852" y="2831755"/>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6 h 56156"/>
                <a:gd name="connsiteX4" fmla="*/ 8222 w 56156"/>
                <a:gd name="connsiteY4" fmla="*/ 8222 h 56156"/>
                <a:gd name="connsiteX5" fmla="*/ 22615 w 56156"/>
                <a:gd name="connsiteY5" fmla="*/ 539 h 56156"/>
                <a:gd name="connsiteX6" fmla="*/ 38849 w 56156"/>
                <a:gd name="connsiteY6" fmla="*/ 2146 h 56156"/>
                <a:gd name="connsiteX7" fmla="*/ 51445 w 56156"/>
                <a:gd name="connsiteY7" fmla="*/ 12510 h 56156"/>
                <a:gd name="connsiteX8" fmla="*/ 56157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1 w 56156"/>
                <a:gd name="connsiteY12" fmla="*/ 8058 h 56156"/>
                <a:gd name="connsiteX13" fmla="*/ 5816 w 56156"/>
                <a:gd name="connsiteY13" fmla="*/ 18866 h 56156"/>
                <a:gd name="connsiteX14" fmla="*/ 4420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6 h 56156"/>
                <a:gd name="connsiteX19" fmla="*/ 52191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3" y="48368"/>
                    <a:pt x="4277" y="43979"/>
                    <a:pt x="2146" y="38849"/>
                  </a:cubicBezTo>
                  <a:cubicBezTo>
                    <a:pt x="15" y="33715"/>
                    <a:pt x="-545" y="28067"/>
                    <a:pt x="539" y="22616"/>
                  </a:cubicBezTo>
                  <a:cubicBezTo>
                    <a:pt x="1617" y="17164"/>
                    <a:pt x="4293" y="12156"/>
                    <a:pt x="8222" y="8222"/>
                  </a:cubicBezTo>
                  <a:cubicBezTo>
                    <a:pt x="12156" y="4293"/>
                    <a:pt x="17164" y="1617"/>
                    <a:pt x="22615" y="539"/>
                  </a:cubicBezTo>
                  <a:cubicBezTo>
                    <a:pt x="28067" y="-545"/>
                    <a:pt x="33715" y="15"/>
                    <a:pt x="38849" y="2146"/>
                  </a:cubicBezTo>
                  <a:cubicBezTo>
                    <a:pt x="43978" y="4277"/>
                    <a:pt x="48367" y="7883"/>
                    <a:pt x="51445" y="12510"/>
                  </a:cubicBezTo>
                  <a:cubicBezTo>
                    <a:pt x="54528" y="17137"/>
                    <a:pt x="56167" y="22573"/>
                    <a:pt x="56157" y="28131"/>
                  </a:cubicBezTo>
                  <a:cubicBezTo>
                    <a:pt x="56141" y="35560"/>
                    <a:pt x="53185" y="42678"/>
                    <a:pt x="47934" y="47934"/>
                  </a:cubicBezTo>
                  <a:cubicBezTo>
                    <a:pt x="42678" y="53185"/>
                    <a:pt x="35560" y="56141"/>
                    <a:pt x="28131" y="56157"/>
                  </a:cubicBezTo>
                  <a:close/>
                  <a:moveTo>
                    <a:pt x="28131" y="4018"/>
                  </a:moveTo>
                  <a:cubicBezTo>
                    <a:pt x="23361" y="4007"/>
                    <a:pt x="18692" y="5414"/>
                    <a:pt x="14721" y="8058"/>
                  </a:cubicBezTo>
                  <a:cubicBezTo>
                    <a:pt x="10749" y="10702"/>
                    <a:pt x="7651" y="14462"/>
                    <a:pt x="5816" y="18866"/>
                  </a:cubicBezTo>
                  <a:cubicBezTo>
                    <a:pt x="3981" y="23271"/>
                    <a:pt x="3500" y="28120"/>
                    <a:pt x="4420" y="32805"/>
                  </a:cubicBezTo>
                  <a:cubicBezTo>
                    <a:pt x="5345" y="37485"/>
                    <a:pt x="7640" y="41784"/>
                    <a:pt x="11009" y="45163"/>
                  </a:cubicBezTo>
                  <a:cubicBezTo>
                    <a:pt x="14377" y="48542"/>
                    <a:pt x="18676" y="50842"/>
                    <a:pt x="23356" y="51778"/>
                  </a:cubicBezTo>
                  <a:cubicBezTo>
                    <a:pt x="28036" y="52709"/>
                    <a:pt x="32885" y="52238"/>
                    <a:pt x="37295" y="50414"/>
                  </a:cubicBezTo>
                  <a:cubicBezTo>
                    <a:pt x="41705" y="48590"/>
                    <a:pt x="45470" y="45502"/>
                    <a:pt x="48124" y="41536"/>
                  </a:cubicBezTo>
                  <a:cubicBezTo>
                    <a:pt x="50773" y="37564"/>
                    <a:pt x="52191" y="32901"/>
                    <a:pt x="52191" y="28131"/>
                  </a:cubicBezTo>
                  <a:cubicBezTo>
                    <a:pt x="52175" y="21748"/>
                    <a:pt x="49636" y="15630"/>
                    <a:pt x="45131" y="11114"/>
                  </a:cubicBezTo>
                  <a:cubicBezTo>
                    <a:pt x="40626" y="6599"/>
                    <a:pt x="34513" y="4045"/>
                    <a:pt x="28131" y="4018"/>
                  </a:cubicBezTo>
                  <a:close/>
                </a:path>
              </a:pathLst>
            </a:custGeom>
            <a:solidFill>
              <a:srgbClr val="0E0E0E"/>
            </a:solidFill>
            <a:ln w="5282" cap="flat">
              <a:noFill/>
              <a:prstDash val="solid"/>
              <a:miter/>
            </a:ln>
          </p:spPr>
          <p:txBody>
            <a:bodyPr rtlCol="0" anchor="ctr"/>
            <a:lstStyle/>
            <a:p>
              <a:endParaRPr lang="en-AU"/>
            </a:p>
          </p:txBody>
        </p:sp>
        <p:sp>
          <p:nvSpPr>
            <p:cNvPr id="842" name="Freeform: Shape 841">
              <a:extLst>
                <a:ext uri="{FF2B5EF4-FFF2-40B4-BE49-F238E27FC236}">
                  <a16:creationId xmlns:a16="http://schemas.microsoft.com/office/drawing/2014/main" id="{487FFC23-323C-4E49-9FE5-F5BC913345DC}"/>
                </a:ext>
              </a:extLst>
            </p:cNvPr>
            <p:cNvSpPr/>
            <p:nvPr/>
          </p:nvSpPr>
          <p:spPr>
            <a:xfrm>
              <a:off x="10563014" y="2833923"/>
              <a:ext cx="52139" cy="52137"/>
            </a:xfrm>
            <a:custGeom>
              <a:avLst/>
              <a:gdLst>
                <a:gd name="connsiteX0" fmla="*/ 26070 w 52139"/>
                <a:gd name="connsiteY0" fmla="*/ 0 h 52137"/>
                <a:gd name="connsiteX1" fmla="*/ 11587 w 52139"/>
                <a:gd name="connsiteY1" fmla="*/ 4394 h 52137"/>
                <a:gd name="connsiteX2" fmla="*/ 1984 w 52139"/>
                <a:gd name="connsiteY2" fmla="*/ 16091 h 52137"/>
                <a:gd name="connsiteX3" fmla="*/ 503 w 52139"/>
                <a:gd name="connsiteY3" fmla="*/ 31156 h 52137"/>
                <a:gd name="connsiteX4" fmla="*/ 7637 w 52139"/>
                <a:gd name="connsiteY4" fmla="*/ 44503 h 52137"/>
                <a:gd name="connsiteX5" fmla="*/ 20983 w 52139"/>
                <a:gd name="connsiteY5" fmla="*/ 51636 h 52137"/>
                <a:gd name="connsiteX6" fmla="*/ 36049 w 52139"/>
                <a:gd name="connsiteY6" fmla="*/ 50155 h 52137"/>
                <a:gd name="connsiteX7" fmla="*/ 47745 w 52139"/>
                <a:gd name="connsiteY7" fmla="*/ 40553 h 52137"/>
                <a:gd name="connsiteX8" fmla="*/ 52139 w 52139"/>
                <a:gd name="connsiteY8" fmla="*/ 26069 h 52137"/>
                <a:gd name="connsiteX9" fmla="*/ 44504 w 52139"/>
                <a:gd name="connsiteY9" fmla="*/ 7636 h 52137"/>
                <a:gd name="connsiteX10" fmla="*/ 26070 w 52139"/>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7">
                  <a:moveTo>
                    <a:pt x="26070" y="0"/>
                  </a:moveTo>
                  <a:cubicBezTo>
                    <a:pt x="20915" y="0"/>
                    <a:pt x="15875" y="1528"/>
                    <a:pt x="11587" y="4394"/>
                  </a:cubicBezTo>
                  <a:cubicBezTo>
                    <a:pt x="7298" y="7260"/>
                    <a:pt x="3956" y="11332"/>
                    <a:pt x="1984" y="16091"/>
                  </a:cubicBezTo>
                  <a:cubicBezTo>
                    <a:pt x="12" y="20855"/>
                    <a:pt x="-507" y="26096"/>
                    <a:pt x="503" y="31156"/>
                  </a:cubicBezTo>
                  <a:cubicBezTo>
                    <a:pt x="1508" y="36211"/>
                    <a:pt x="3988" y="40859"/>
                    <a:pt x="7637" y="44503"/>
                  </a:cubicBezTo>
                  <a:cubicBezTo>
                    <a:pt x="11280" y="48151"/>
                    <a:pt x="15928" y="50632"/>
                    <a:pt x="20983" y="51636"/>
                  </a:cubicBezTo>
                  <a:cubicBezTo>
                    <a:pt x="26039" y="52641"/>
                    <a:pt x="31284" y="52128"/>
                    <a:pt x="36049" y="50155"/>
                  </a:cubicBezTo>
                  <a:cubicBezTo>
                    <a:pt x="40807" y="48183"/>
                    <a:pt x="44879" y="44841"/>
                    <a:pt x="47745" y="40553"/>
                  </a:cubicBezTo>
                  <a:cubicBezTo>
                    <a:pt x="50611" y="36264"/>
                    <a:pt x="52139" y="31225"/>
                    <a:pt x="52139" y="26069"/>
                  </a:cubicBezTo>
                  <a:cubicBezTo>
                    <a:pt x="52139" y="19153"/>
                    <a:pt x="49395" y="12527"/>
                    <a:pt x="44504" y="7636"/>
                  </a:cubicBezTo>
                  <a:cubicBezTo>
                    <a:pt x="39613" y="2744"/>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43" name="Freeform: Shape 842">
              <a:extLst>
                <a:ext uri="{FF2B5EF4-FFF2-40B4-BE49-F238E27FC236}">
                  <a16:creationId xmlns:a16="http://schemas.microsoft.com/office/drawing/2014/main" id="{C6B58D5E-3D2D-4C60-A5AA-5EB2D806EEFF}"/>
                </a:ext>
              </a:extLst>
            </p:cNvPr>
            <p:cNvSpPr/>
            <p:nvPr/>
          </p:nvSpPr>
          <p:spPr>
            <a:xfrm>
              <a:off x="10560952" y="2831755"/>
              <a:ext cx="56158" cy="56156"/>
            </a:xfrm>
            <a:custGeom>
              <a:avLst/>
              <a:gdLst>
                <a:gd name="connsiteX0" fmla="*/ 28132 w 56158"/>
                <a:gd name="connsiteY0" fmla="*/ 56157 h 56156"/>
                <a:gd name="connsiteX1" fmla="*/ 12512 w 56158"/>
                <a:gd name="connsiteY1" fmla="*/ 51445 h 56156"/>
                <a:gd name="connsiteX2" fmla="*/ 2148 w 56158"/>
                <a:gd name="connsiteY2" fmla="*/ 38849 h 56156"/>
                <a:gd name="connsiteX3" fmla="*/ 535 w 56158"/>
                <a:gd name="connsiteY3" fmla="*/ 22616 h 56156"/>
                <a:gd name="connsiteX4" fmla="*/ 8223 w 56158"/>
                <a:gd name="connsiteY4" fmla="*/ 8222 h 56156"/>
                <a:gd name="connsiteX5" fmla="*/ 22612 w 56158"/>
                <a:gd name="connsiteY5" fmla="*/ 539 h 56156"/>
                <a:gd name="connsiteX6" fmla="*/ 38846 w 56158"/>
                <a:gd name="connsiteY6" fmla="*/ 2146 h 56156"/>
                <a:gd name="connsiteX7" fmla="*/ 51447 w 56158"/>
                <a:gd name="connsiteY7" fmla="*/ 12510 h 56156"/>
                <a:gd name="connsiteX8" fmla="*/ 56158 w 56158"/>
                <a:gd name="connsiteY8" fmla="*/ 28131 h 56156"/>
                <a:gd name="connsiteX9" fmla="*/ 47935 w 56158"/>
                <a:gd name="connsiteY9" fmla="*/ 47934 h 56156"/>
                <a:gd name="connsiteX10" fmla="*/ 28132 w 56158"/>
                <a:gd name="connsiteY10" fmla="*/ 56157 h 56156"/>
                <a:gd name="connsiteX11" fmla="*/ 28132 w 56158"/>
                <a:gd name="connsiteY11" fmla="*/ 4018 h 56156"/>
                <a:gd name="connsiteX12" fmla="*/ 14722 w 56158"/>
                <a:gd name="connsiteY12" fmla="*/ 8058 h 56156"/>
                <a:gd name="connsiteX13" fmla="*/ 5818 w 56158"/>
                <a:gd name="connsiteY13" fmla="*/ 18866 h 56156"/>
                <a:gd name="connsiteX14" fmla="*/ 4421 w 56158"/>
                <a:gd name="connsiteY14" fmla="*/ 32805 h 56156"/>
                <a:gd name="connsiteX15" fmla="*/ 11010 w 56158"/>
                <a:gd name="connsiteY15" fmla="*/ 45163 h 56156"/>
                <a:gd name="connsiteX16" fmla="*/ 23357 w 56158"/>
                <a:gd name="connsiteY16" fmla="*/ 51778 h 56156"/>
                <a:gd name="connsiteX17" fmla="*/ 37296 w 56158"/>
                <a:gd name="connsiteY17" fmla="*/ 50414 h 56156"/>
                <a:gd name="connsiteX18" fmla="*/ 48126 w 56158"/>
                <a:gd name="connsiteY18" fmla="*/ 41536 h 56156"/>
                <a:gd name="connsiteX19" fmla="*/ 52192 w 56158"/>
                <a:gd name="connsiteY19" fmla="*/ 28131 h 56156"/>
                <a:gd name="connsiteX20" fmla="*/ 45133 w 56158"/>
                <a:gd name="connsiteY20" fmla="*/ 11114 h 56156"/>
                <a:gd name="connsiteX21" fmla="*/ 28132 w 56158"/>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8" h="56156">
                  <a:moveTo>
                    <a:pt x="28132" y="56157"/>
                  </a:moveTo>
                  <a:cubicBezTo>
                    <a:pt x="22575" y="56167"/>
                    <a:pt x="17139" y="54528"/>
                    <a:pt x="12512" y="51445"/>
                  </a:cubicBezTo>
                  <a:cubicBezTo>
                    <a:pt x="7885" y="48368"/>
                    <a:pt x="4279" y="43979"/>
                    <a:pt x="2148" y="38849"/>
                  </a:cubicBezTo>
                  <a:cubicBezTo>
                    <a:pt x="17" y="33715"/>
                    <a:pt x="-544" y="28067"/>
                    <a:pt x="535" y="22616"/>
                  </a:cubicBezTo>
                  <a:cubicBezTo>
                    <a:pt x="1619" y="17164"/>
                    <a:pt x="4295" y="12156"/>
                    <a:pt x="8223" y="8222"/>
                  </a:cubicBezTo>
                  <a:cubicBezTo>
                    <a:pt x="12152" y="4293"/>
                    <a:pt x="17160" y="1617"/>
                    <a:pt x="22612" y="539"/>
                  </a:cubicBezTo>
                  <a:cubicBezTo>
                    <a:pt x="28064" y="-545"/>
                    <a:pt x="33716" y="15"/>
                    <a:pt x="38846" y="2146"/>
                  </a:cubicBezTo>
                  <a:cubicBezTo>
                    <a:pt x="43980" y="4277"/>
                    <a:pt x="48364" y="7883"/>
                    <a:pt x="51447" y="12510"/>
                  </a:cubicBezTo>
                  <a:cubicBezTo>
                    <a:pt x="54529" y="17137"/>
                    <a:pt x="56169" y="22573"/>
                    <a:pt x="56158" y="28131"/>
                  </a:cubicBezTo>
                  <a:cubicBezTo>
                    <a:pt x="56142" y="35560"/>
                    <a:pt x="53186" y="42678"/>
                    <a:pt x="47935" y="47934"/>
                  </a:cubicBezTo>
                  <a:cubicBezTo>
                    <a:pt x="42679" y="53185"/>
                    <a:pt x="35562" y="56141"/>
                    <a:pt x="28132" y="56157"/>
                  </a:cubicBezTo>
                  <a:close/>
                  <a:moveTo>
                    <a:pt x="28132" y="4018"/>
                  </a:moveTo>
                  <a:cubicBezTo>
                    <a:pt x="23357" y="4007"/>
                    <a:pt x="18694" y="5414"/>
                    <a:pt x="14722" y="8058"/>
                  </a:cubicBezTo>
                  <a:cubicBezTo>
                    <a:pt x="10751" y="10702"/>
                    <a:pt x="7647" y="14462"/>
                    <a:pt x="5818" y="18866"/>
                  </a:cubicBezTo>
                  <a:cubicBezTo>
                    <a:pt x="3982" y="23271"/>
                    <a:pt x="3496" y="28120"/>
                    <a:pt x="4421" y="32805"/>
                  </a:cubicBezTo>
                  <a:cubicBezTo>
                    <a:pt x="5347" y="37485"/>
                    <a:pt x="7642" y="41784"/>
                    <a:pt x="11010" y="45163"/>
                  </a:cubicBezTo>
                  <a:cubicBezTo>
                    <a:pt x="14378" y="48542"/>
                    <a:pt x="18677" y="50842"/>
                    <a:pt x="23357" y="51778"/>
                  </a:cubicBezTo>
                  <a:cubicBezTo>
                    <a:pt x="28032" y="52709"/>
                    <a:pt x="32886" y="52238"/>
                    <a:pt x="37296" y="50414"/>
                  </a:cubicBezTo>
                  <a:cubicBezTo>
                    <a:pt x="41701" y="48590"/>
                    <a:pt x="45471" y="45502"/>
                    <a:pt x="48126" y="41536"/>
                  </a:cubicBezTo>
                  <a:cubicBezTo>
                    <a:pt x="50775" y="37564"/>
                    <a:pt x="52192" y="32901"/>
                    <a:pt x="52192" y="28131"/>
                  </a:cubicBezTo>
                  <a:cubicBezTo>
                    <a:pt x="52176" y="21748"/>
                    <a:pt x="49638" y="15630"/>
                    <a:pt x="45133" y="11114"/>
                  </a:cubicBezTo>
                  <a:cubicBezTo>
                    <a:pt x="40622" y="6599"/>
                    <a:pt x="34515" y="4045"/>
                    <a:pt x="28132" y="4018"/>
                  </a:cubicBezTo>
                  <a:close/>
                </a:path>
              </a:pathLst>
            </a:custGeom>
            <a:solidFill>
              <a:srgbClr val="0E0E0E"/>
            </a:solidFill>
            <a:ln w="5282" cap="flat">
              <a:noFill/>
              <a:prstDash val="solid"/>
              <a:miter/>
            </a:ln>
          </p:spPr>
          <p:txBody>
            <a:bodyPr rtlCol="0" anchor="ctr"/>
            <a:lstStyle/>
            <a:p>
              <a:endParaRPr lang="en-AU"/>
            </a:p>
          </p:txBody>
        </p:sp>
        <p:sp>
          <p:nvSpPr>
            <p:cNvPr id="844" name="Freeform: Shape 843">
              <a:extLst>
                <a:ext uri="{FF2B5EF4-FFF2-40B4-BE49-F238E27FC236}">
                  <a16:creationId xmlns:a16="http://schemas.microsoft.com/office/drawing/2014/main" id="{504912CD-F06E-4E52-A7D8-193772DE24E9}"/>
                </a:ext>
              </a:extLst>
            </p:cNvPr>
            <p:cNvSpPr/>
            <p:nvPr/>
          </p:nvSpPr>
          <p:spPr>
            <a:xfrm>
              <a:off x="10686203" y="2833923"/>
              <a:ext cx="34232" cy="51715"/>
            </a:xfrm>
            <a:custGeom>
              <a:avLst/>
              <a:gdLst>
                <a:gd name="connsiteX0" fmla="*/ 25984 w 34232"/>
                <a:gd name="connsiteY0" fmla="*/ 0 h 51715"/>
                <a:gd name="connsiteX1" fmla="*/ 8338 w 34232"/>
                <a:gd name="connsiteY1" fmla="*/ 6932 h 51715"/>
                <a:gd name="connsiteX2" fmla="*/ 78 w 34232"/>
                <a:gd name="connsiteY2" fmla="*/ 24002 h 51715"/>
                <a:gd name="connsiteX3" fmla="*/ 5599 w 34232"/>
                <a:gd name="connsiteY3" fmla="*/ 42139 h 51715"/>
                <a:gd name="connsiteX4" fmla="*/ 21965 w 34232"/>
                <a:gd name="connsiteY4" fmla="*/ 51715 h 51715"/>
                <a:gd name="connsiteX5" fmla="*/ 30954 w 34232"/>
                <a:gd name="connsiteY5" fmla="*/ 14383 h 51715"/>
                <a:gd name="connsiteX6" fmla="*/ 34233 w 34232"/>
                <a:gd name="connsiteY6" fmla="*/ 1428 h 51715"/>
                <a:gd name="connsiteX7" fmla="*/ 25984 w 34232"/>
                <a:gd name="connsiteY7" fmla="*/ 0 h 5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32" h="51715">
                  <a:moveTo>
                    <a:pt x="25984" y="0"/>
                  </a:moveTo>
                  <a:cubicBezTo>
                    <a:pt x="19443" y="11"/>
                    <a:pt x="13140" y="2485"/>
                    <a:pt x="8338" y="6932"/>
                  </a:cubicBezTo>
                  <a:cubicBezTo>
                    <a:pt x="3537" y="11380"/>
                    <a:pt x="586" y="17476"/>
                    <a:pt x="78" y="24002"/>
                  </a:cubicBezTo>
                  <a:cubicBezTo>
                    <a:pt x="-429" y="30527"/>
                    <a:pt x="1543" y="37005"/>
                    <a:pt x="5599" y="42139"/>
                  </a:cubicBezTo>
                  <a:cubicBezTo>
                    <a:pt x="9655" y="47279"/>
                    <a:pt x="15503" y="50695"/>
                    <a:pt x="21965" y="51715"/>
                  </a:cubicBezTo>
                  <a:cubicBezTo>
                    <a:pt x="24820" y="38601"/>
                    <a:pt x="27887" y="26386"/>
                    <a:pt x="30954" y="14383"/>
                  </a:cubicBezTo>
                  <a:cubicBezTo>
                    <a:pt x="32012" y="10047"/>
                    <a:pt x="33122" y="5764"/>
                    <a:pt x="34233" y="1428"/>
                  </a:cubicBezTo>
                  <a:cubicBezTo>
                    <a:pt x="31578" y="518"/>
                    <a:pt x="28792" y="37"/>
                    <a:pt x="25984" y="0"/>
                  </a:cubicBezTo>
                  <a:close/>
                </a:path>
              </a:pathLst>
            </a:custGeom>
            <a:solidFill>
              <a:srgbClr val="161616"/>
            </a:solidFill>
            <a:ln w="5282" cap="flat">
              <a:noFill/>
              <a:prstDash val="solid"/>
              <a:miter/>
            </a:ln>
          </p:spPr>
          <p:txBody>
            <a:bodyPr rtlCol="0" anchor="ctr"/>
            <a:lstStyle/>
            <a:p>
              <a:endParaRPr lang="en-AU"/>
            </a:p>
          </p:txBody>
        </p:sp>
        <p:sp>
          <p:nvSpPr>
            <p:cNvPr id="845" name="Freeform: Shape 844">
              <a:extLst>
                <a:ext uri="{FF2B5EF4-FFF2-40B4-BE49-F238E27FC236}">
                  <a16:creationId xmlns:a16="http://schemas.microsoft.com/office/drawing/2014/main" id="{DDFE09D8-0AE8-4C1D-9979-10F5D42151C8}"/>
                </a:ext>
              </a:extLst>
            </p:cNvPr>
            <p:cNvSpPr/>
            <p:nvPr/>
          </p:nvSpPr>
          <p:spPr>
            <a:xfrm>
              <a:off x="10684103" y="2831819"/>
              <a:ext cx="38560" cy="55682"/>
            </a:xfrm>
            <a:custGeom>
              <a:avLst/>
              <a:gdLst>
                <a:gd name="connsiteX0" fmla="*/ 24064 w 38560"/>
                <a:gd name="connsiteY0" fmla="*/ 55670 h 55682"/>
                <a:gd name="connsiteX1" fmla="*/ 13171 w 38560"/>
                <a:gd name="connsiteY1" fmla="*/ 51710 h 55682"/>
                <a:gd name="connsiteX2" fmla="*/ 4821 w 38560"/>
                <a:gd name="connsiteY2" fmla="*/ 43672 h 55682"/>
                <a:gd name="connsiteX3" fmla="*/ 443 w 38560"/>
                <a:gd name="connsiteY3" fmla="*/ 32943 h 55682"/>
                <a:gd name="connsiteX4" fmla="*/ 792 w 38560"/>
                <a:gd name="connsiteY4" fmla="*/ 21357 h 55682"/>
                <a:gd name="connsiteX5" fmla="*/ 5810 w 38560"/>
                <a:gd name="connsiteY5" fmla="*/ 10908 h 55682"/>
                <a:gd name="connsiteX6" fmla="*/ 14625 w 38560"/>
                <a:gd name="connsiteY6" fmla="*/ 3389 h 55682"/>
                <a:gd name="connsiteX7" fmla="*/ 25735 w 38560"/>
                <a:gd name="connsiteY7" fmla="*/ 89 h 55682"/>
                <a:gd name="connsiteX8" fmla="*/ 37231 w 38560"/>
                <a:gd name="connsiteY8" fmla="*/ 1575 h 55682"/>
                <a:gd name="connsiteX9" fmla="*/ 38325 w 38560"/>
                <a:gd name="connsiteY9" fmla="*/ 2522 h 55682"/>
                <a:gd name="connsiteX10" fmla="*/ 38500 w 38560"/>
                <a:gd name="connsiteY10" fmla="*/ 3955 h 55682"/>
                <a:gd name="connsiteX11" fmla="*/ 35222 w 38560"/>
                <a:gd name="connsiteY11" fmla="*/ 16910 h 55682"/>
                <a:gd name="connsiteX12" fmla="*/ 26285 w 38560"/>
                <a:gd name="connsiteY12" fmla="*/ 53925 h 55682"/>
                <a:gd name="connsiteX13" fmla="*/ 25534 w 38560"/>
                <a:gd name="connsiteY13" fmla="*/ 55252 h 55682"/>
                <a:gd name="connsiteX14" fmla="*/ 24064 w 38560"/>
                <a:gd name="connsiteY14" fmla="*/ 55670 h 55682"/>
                <a:gd name="connsiteX15" fmla="*/ 28083 w 38560"/>
                <a:gd name="connsiteY15" fmla="*/ 3955 h 55682"/>
                <a:gd name="connsiteX16" fmla="*/ 11051 w 38560"/>
                <a:gd name="connsiteY16" fmla="*/ 11035 h 55682"/>
                <a:gd name="connsiteX17" fmla="*/ 3970 w 38560"/>
                <a:gd name="connsiteY17" fmla="*/ 28068 h 55682"/>
                <a:gd name="connsiteX18" fmla="*/ 9168 w 38560"/>
                <a:gd name="connsiteY18" fmla="*/ 42974 h 55682"/>
                <a:gd name="connsiteX19" fmla="*/ 22531 w 38560"/>
                <a:gd name="connsiteY19" fmla="*/ 51387 h 55682"/>
                <a:gd name="connsiteX20" fmla="*/ 31097 w 38560"/>
                <a:gd name="connsiteY20" fmla="*/ 15905 h 55682"/>
                <a:gd name="connsiteX21" fmla="*/ 33953 w 38560"/>
                <a:gd name="connsiteY21" fmla="*/ 4801 h 55682"/>
                <a:gd name="connsiteX22" fmla="*/ 28083 w 38560"/>
                <a:gd name="connsiteY22" fmla="*/ 3955 h 55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560" h="55682">
                  <a:moveTo>
                    <a:pt x="24064" y="55670"/>
                  </a:moveTo>
                  <a:cubicBezTo>
                    <a:pt x="20199" y="55126"/>
                    <a:pt x="16486" y="53777"/>
                    <a:pt x="13171" y="51710"/>
                  </a:cubicBezTo>
                  <a:cubicBezTo>
                    <a:pt x="9861" y="49642"/>
                    <a:pt x="7016" y="46903"/>
                    <a:pt x="4821" y="43672"/>
                  </a:cubicBezTo>
                  <a:cubicBezTo>
                    <a:pt x="2632" y="40441"/>
                    <a:pt x="1141" y="36787"/>
                    <a:pt x="443" y="32943"/>
                  </a:cubicBezTo>
                  <a:cubicBezTo>
                    <a:pt x="-250" y="29099"/>
                    <a:pt x="-128" y="25154"/>
                    <a:pt x="792" y="21357"/>
                  </a:cubicBezTo>
                  <a:cubicBezTo>
                    <a:pt x="1718" y="17561"/>
                    <a:pt x="3426" y="14002"/>
                    <a:pt x="5810" y="10908"/>
                  </a:cubicBezTo>
                  <a:cubicBezTo>
                    <a:pt x="8190" y="7815"/>
                    <a:pt x="11193" y="5250"/>
                    <a:pt x="14625" y="3389"/>
                  </a:cubicBezTo>
                  <a:cubicBezTo>
                    <a:pt x="18062" y="1528"/>
                    <a:pt x="21843" y="401"/>
                    <a:pt x="25735" y="89"/>
                  </a:cubicBezTo>
                  <a:cubicBezTo>
                    <a:pt x="29632" y="-223"/>
                    <a:pt x="33545" y="285"/>
                    <a:pt x="37231" y="1575"/>
                  </a:cubicBezTo>
                  <a:cubicBezTo>
                    <a:pt x="37702" y="1745"/>
                    <a:pt x="38088" y="2083"/>
                    <a:pt x="38325" y="2522"/>
                  </a:cubicBezTo>
                  <a:cubicBezTo>
                    <a:pt x="38558" y="2961"/>
                    <a:pt x="38622" y="3474"/>
                    <a:pt x="38500" y="3955"/>
                  </a:cubicBezTo>
                  <a:lnTo>
                    <a:pt x="35222" y="16910"/>
                  </a:lnTo>
                  <a:cubicBezTo>
                    <a:pt x="32260" y="28438"/>
                    <a:pt x="29140" y="40758"/>
                    <a:pt x="26285" y="53925"/>
                  </a:cubicBezTo>
                  <a:cubicBezTo>
                    <a:pt x="26216" y="54449"/>
                    <a:pt x="25947" y="54930"/>
                    <a:pt x="25534" y="55252"/>
                  </a:cubicBezTo>
                  <a:cubicBezTo>
                    <a:pt x="25116" y="55580"/>
                    <a:pt x="24588" y="55728"/>
                    <a:pt x="24064" y="55670"/>
                  </a:cubicBezTo>
                  <a:close/>
                  <a:moveTo>
                    <a:pt x="28083" y="3955"/>
                  </a:moveTo>
                  <a:cubicBezTo>
                    <a:pt x="21690" y="3971"/>
                    <a:pt x="15567" y="6514"/>
                    <a:pt x="11051" y="11035"/>
                  </a:cubicBezTo>
                  <a:cubicBezTo>
                    <a:pt x="6529" y="15551"/>
                    <a:pt x="3986" y="21680"/>
                    <a:pt x="3970" y="28068"/>
                  </a:cubicBezTo>
                  <a:cubicBezTo>
                    <a:pt x="3965" y="33482"/>
                    <a:pt x="5800" y="38739"/>
                    <a:pt x="9168" y="42974"/>
                  </a:cubicBezTo>
                  <a:cubicBezTo>
                    <a:pt x="12542" y="47210"/>
                    <a:pt x="17253" y="50176"/>
                    <a:pt x="22531" y="51387"/>
                  </a:cubicBezTo>
                  <a:cubicBezTo>
                    <a:pt x="25333" y="38696"/>
                    <a:pt x="28294" y="26904"/>
                    <a:pt x="31097" y="15905"/>
                  </a:cubicBezTo>
                  <a:lnTo>
                    <a:pt x="33953" y="4801"/>
                  </a:lnTo>
                  <a:cubicBezTo>
                    <a:pt x="32044" y="4251"/>
                    <a:pt x="30071" y="3965"/>
                    <a:pt x="28083" y="3955"/>
                  </a:cubicBezTo>
                  <a:close/>
                </a:path>
              </a:pathLst>
            </a:custGeom>
            <a:solidFill>
              <a:srgbClr val="0E0E0E"/>
            </a:solidFill>
            <a:ln w="5282" cap="flat">
              <a:noFill/>
              <a:prstDash val="solid"/>
              <a:miter/>
            </a:ln>
          </p:spPr>
          <p:txBody>
            <a:bodyPr rtlCol="0" anchor="ctr"/>
            <a:lstStyle/>
            <a:p>
              <a:endParaRPr lang="en-AU"/>
            </a:p>
          </p:txBody>
        </p:sp>
        <p:sp>
          <p:nvSpPr>
            <p:cNvPr id="846" name="Freeform: Shape 845">
              <a:extLst>
                <a:ext uri="{FF2B5EF4-FFF2-40B4-BE49-F238E27FC236}">
                  <a16:creationId xmlns:a16="http://schemas.microsoft.com/office/drawing/2014/main" id="{8FF9ECFC-6334-4B1F-937C-39F1048F9A6E}"/>
                </a:ext>
              </a:extLst>
            </p:cNvPr>
            <p:cNvSpPr/>
            <p:nvPr/>
          </p:nvSpPr>
          <p:spPr>
            <a:xfrm>
              <a:off x="10788065" y="2824880"/>
              <a:ext cx="52140" cy="52140"/>
            </a:xfrm>
            <a:custGeom>
              <a:avLst/>
              <a:gdLst>
                <a:gd name="connsiteX0" fmla="*/ 26072 w 52140"/>
                <a:gd name="connsiteY0" fmla="*/ 0 h 52140"/>
                <a:gd name="connsiteX1" fmla="*/ 11583 w 52140"/>
                <a:gd name="connsiteY1" fmla="*/ 4400 h 52140"/>
                <a:gd name="connsiteX2" fmla="*/ 1980 w 52140"/>
                <a:gd name="connsiteY2" fmla="*/ 16107 h 52140"/>
                <a:gd name="connsiteX3" fmla="*/ 505 w 52140"/>
                <a:gd name="connsiteY3" fmla="*/ 31177 h 52140"/>
                <a:gd name="connsiteX4" fmla="*/ 7654 w 52140"/>
                <a:gd name="connsiteY4" fmla="*/ 44524 h 52140"/>
                <a:gd name="connsiteX5" fmla="*/ 21016 w 52140"/>
                <a:gd name="connsiteY5" fmla="*/ 51647 h 52140"/>
                <a:gd name="connsiteX6" fmla="*/ 36087 w 52140"/>
                <a:gd name="connsiteY6" fmla="*/ 50140 h 52140"/>
                <a:gd name="connsiteX7" fmla="*/ 47773 w 52140"/>
                <a:gd name="connsiteY7" fmla="*/ 40516 h 52140"/>
                <a:gd name="connsiteX8" fmla="*/ 52141 w 52140"/>
                <a:gd name="connsiteY8" fmla="*/ 26016 h 52140"/>
                <a:gd name="connsiteX9" fmla="*/ 44484 w 52140"/>
                <a:gd name="connsiteY9" fmla="*/ 7615 h 52140"/>
                <a:gd name="connsiteX10" fmla="*/ 26072 w 52140"/>
                <a:gd name="connsiteY10" fmla="*/ 0 h 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40" h="52140">
                  <a:moveTo>
                    <a:pt x="26072" y="0"/>
                  </a:moveTo>
                  <a:cubicBezTo>
                    <a:pt x="20911" y="0"/>
                    <a:pt x="15871" y="1528"/>
                    <a:pt x="11583" y="4400"/>
                  </a:cubicBezTo>
                  <a:cubicBezTo>
                    <a:pt x="7295" y="7266"/>
                    <a:pt x="3953" y="11337"/>
                    <a:pt x="1980" y="16107"/>
                  </a:cubicBezTo>
                  <a:cubicBezTo>
                    <a:pt x="8" y="20871"/>
                    <a:pt x="-505" y="26117"/>
                    <a:pt x="505" y="31177"/>
                  </a:cubicBezTo>
                  <a:cubicBezTo>
                    <a:pt x="1520" y="36233"/>
                    <a:pt x="4005" y="40881"/>
                    <a:pt x="7654" y="44524"/>
                  </a:cubicBezTo>
                  <a:cubicBezTo>
                    <a:pt x="11308" y="48167"/>
                    <a:pt x="15956" y="50642"/>
                    <a:pt x="21016" y="51647"/>
                  </a:cubicBezTo>
                  <a:cubicBezTo>
                    <a:pt x="26077" y="52646"/>
                    <a:pt x="31322" y="52123"/>
                    <a:pt x="36087" y="50140"/>
                  </a:cubicBezTo>
                  <a:cubicBezTo>
                    <a:pt x="40846" y="48157"/>
                    <a:pt x="44918" y="44809"/>
                    <a:pt x="47773" y="40516"/>
                  </a:cubicBezTo>
                  <a:cubicBezTo>
                    <a:pt x="50634" y="36222"/>
                    <a:pt x="52152" y="31177"/>
                    <a:pt x="52141" y="26016"/>
                  </a:cubicBezTo>
                  <a:cubicBezTo>
                    <a:pt x="52125" y="19110"/>
                    <a:pt x="49375" y="12495"/>
                    <a:pt x="44484" y="7615"/>
                  </a:cubicBezTo>
                  <a:cubicBezTo>
                    <a:pt x="39598" y="2739"/>
                    <a:pt x="32978" y="0"/>
                    <a:pt x="26072" y="0"/>
                  </a:cubicBezTo>
                  <a:close/>
                </a:path>
              </a:pathLst>
            </a:custGeom>
            <a:solidFill>
              <a:srgbClr val="161616"/>
            </a:solidFill>
            <a:ln w="5282" cap="flat">
              <a:noFill/>
              <a:prstDash val="solid"/>
              <a:miter/>
            </a:ln>
          </p:spPr>
          <p:txBody>
            <a:bodyPr rtlCol="0" anchor="ctr"/>
            <a:lstStyle/>
            <a:p>
              <a:endParaRPr lang="en-AU"/>
            </a:p>
          </p:txBody>
        </p:sp>
        <p:sp>
          <p:nvSpPr>
            <p:cNvPr id="847" name="Freeform: Shape 846">
              <a:extLst>
                <a:ext uri="{FF2B5EF4-FFF2-40B4-BE49-F238E27FC236}">
                  <a16:creationId xmlns:a16="http://schemas.microsoft.com/office/drawing/2014/main" id="{1BE4873C-AB29-452A-97AB-78F7C2415135}"/>
                </a:ext>
              </a:extLst>
            </p:cNvPr>
            <p:cNvSpPr/>
            <p:nvPr/>
          </p:nvSpPr>
          <p:spPr>
            <a:xfrm>
              <a:off x="10786006" y="2822819"/>
              <a:ext cx="56156" cy="56156"/>
            </a:xfrm>
            <a:custGeom>
              <a:avLst/>
              <a:gdLst>
                <a:gd name="connsiteX0" fmla="*/ 28131 w 56156"/>
                <a:gd name="connsiteY0" fmla="*/ 56157 h 56156"/>
                <a:gd name="connsiteX1" fmla="*/ 12516 w 56156"/>
                <a:gd name="connsiteY1" fmla="*/ 51451 h 56156"/>
                <a:gd name="connsiteX2" fmla="*/ 2152 w 56156"/>
                <a:gd name="connsiteY2" fmla="*/ 38860 h 56156"/>
                <a:gd name="connsiteX3" fmla="*/ 533 w 56156"/>
                <a:gd name="connsiteY3" fmla="*/ 22632 h 56156"/>
                <a:gd name="connsiteX4" fmla="*/ 8206 w 56156"/>
                <a:gd name="connsiteY4" fmla="*/ 8243 h 56156"/>
                <a:gd name="connsiteX5" fmla="*/ 22579 w 56156"/>
                <a:gd name="connsiteY5" fmla="*/ 544 h 56156"/>
                <a:gd name="connsiteX6" fmla="*/ 38812 w 56156"/>
                <a:gd name="connsiteY6" fmla="*/ 2130 h 56156"/>
                <a:gd name="connsiteX7" fmla="*/ 51419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25 w 56156"/>
                <a:gd name="connsiteY15" fmla="*/ 45184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26 w 56156"/>
                <a:gd name="connsiteY20" fmla="*/ 11083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43" y="54528"/>
                    <a:pt x="12516" y="51451"/>
                  </a:cubicBezTo>
                  <a:cubicBezTo>
                    <a:pt x="7894" y="48373"/>
                    <a:pt x="4282" y="43989"/>
                    <a:pt x="2152" y="38860"/>
                  </a:cubicBezTo>
                  <a:cubicBezTo>
                    <a:pt x="21" y="33731"/>
                    <a:pt x="-545" y="28083"/>
                    <a:pt x="533" y="22632"/>
                  </a:cubicBezTo>
                  <a:cubicBezTo>
                    <a:pt x="1607" y="17185"/>
                    <a:pt x="4277" y="12177"/>
                    <a:pt x="8206" y="8243"/>
                  </a:cubicBezTo>
                  <a:cubicBezTo>
                    <a:pt x="12130" y="4309"/>
                    <a:pt x="17132" y="1633"/>
                    <a:pt x="22579" y="544"/>
                  </a:cubicBezTo>
                  <a:cubicBezTo>
                    <a:pt x="28030" y="-545"/>
                    <a:pt x="33678" y="10"/>
                    <a:pt x="38812" y="2130"/>
                  </a:cubicBezTo>
                  <a:cubicBezTo>
                    <a:pt x="43942" y="4256"/>
                    <a:pt x="48331" y="7857"/>
                    <a:pt x="51419" y="12474"/>
                  </a:cubicBezTo>
                  <a:cubicBezTo>
                    <a:pt x="54507" y="17090"/>
                    <a:pt x="56157" y="22520"/>
                    <a:pt x="56157" y="28078"/>
                  </a:cubicBezTo>
                  <a:cubicBezTo>
                    <a:pt x="56157" y="35518"/>
                    <a:pt x="53206" y="42651"/>
                    <a:pt x="47950" y="47913"/>
                  </a:cubicBezTo>
                  <a:cubicBezTo>
                    <a:pt x="42694" y="53180"/>
                    <a:pt x="35566" y="56141"/>
                    <a:pt x="28131" y="56157"/>
                  </a:cubicBezTo>
                  <a:close/>
                  <a:moveTo>
                    <a:pt x="28131" y="4018"/>
                  </a:moveTo>
                  <a:cubicBezTo>
                    <a:pt x="23356" y="4008"/>
                    <a:pt x="18687" y="5414"/>
                    <a:pt x="14716" y="8058"/>
                  </a:cubicBezTo>
                  <a:cubicBezTo>
                    <a:pt x="10739" y="10707"/>
                    <a:pt x="7640" y="14472"/>
                    <a:pt x="5811" y="18877"/>
                  </a:cubicBezTo>
                  <a:cubicBezTo>
                    <a:pt x="3981" y="23287"/>
                    <a:pt x="3495" y="28141"/>
                    <a:pt x="4425" y="32821"/>
                  </a:cubicBezTo>
                  <a:cubicBezTo>
                    <a:pt x="5356" y="37506"/>
                    <a:pt x="7651" y="41805"/>
                    <a:pt x="11025" y="45184"/>
                  </a:cubicBezTo>
                  <a:cubicBezTo>
                    <a:pt x="14403" y="48558"/>
                    <a:pt x="18702" y="50853"/>
                    <a:pt x="23388" y="51784"/>
                  </a:cubicBezTo>
                  <a:cubicBezTo>
                    <a:pt x="28068" y="52714"/>
                    <a:pt x="32922" y="52228"/>
                    <a:pt x="37332" y="50398"/>
                  </a:cubicBezTo>
                  <a:cubicBezTo>
                    <a:pt x="41737" y="48569"/>
                    <a:pt x="45502" y="45470"/>
                    <a:pt x="48151" y="41493"/>
                  </a:cubicBezTo>
                  <a:cubicBezTo>
                    <a:pt x="50795" y="37522"/>
                    <a:pt x="52201" y="32853"/>
                    <a:pt x="52191" y="28078"/>
                  </a:cubicBezTo>
                  <a:cubicBezTo>
                    <a:pt x="52175" y="21701"/>
                    <a:pt x="49637" y="15588"/>
                    <a:pt x="45126" y="11083"/>
                  </a:cubicBezTo>
                  <a:cubicBezTo>
                    <a:pt x="40621" y="6572"/>
                    <a:pt x="34508" y="4034"/>
                    <a:pt x="28131" y="4018"/>
                  </a:cubicBezTo>
                  <a:close/>
                </a:path>
              </a:pathLst>
            </a:custGeom>
            <a:solidFill>
              <a:srgbClr val="0E0E0E"/>
            </a:solidFill>
            <a:ln w="5282" cap="flat">
              <a:noFill/>
              <a:prstDash val="solid"/>
              <a:miter/>
            </a:ln>
          </p:spPr>
          <p:txBody>
            <a:bodyPr rtlCol="0" anchor="ctr"/>
            <a:lstStyle/>
            <a:p>
              <a:endParaRPr lang="en-AU"/>
            </a:p>
          </p:txBody>
        </p:sp>
        <p:sp>
          <p:nvSpPr>
            <p:cNvPr id="848" name="Freeform: Shape 847">
              <a:extLst>
                <a:ext uri="{FF2B5EF4-FFF2-40B4-BE49-F238E27FC236}">
                  <a16:creationId xmlns:a16="http://schemas.microsoft.com/office/drawing/2014/main" id="{4AAC9DA5-0E8B-4EAF-93D0-E13A3209EAE4}"/>
                </a:ext>
              </a:extLst>
            </p:cNvPr>
            <p:cNvSpPr/>
            <p:nvPr/>
          </p:nvSpPr>
          <p:spPr>
            <a:xfrm>
              <a:off x="10193711" y="2833923"/>
              <a:ext cx="52137" cy="52137"/>
            </a:xfrm>
            <a:custGeom>
              <a:avLst/>
              <a:gdLst>
                <a:gd name="connsiteX0" fmla="*/ 26068 w 52137"/>
                <a:gd name="connsiteY0" fmla="*/ 0 h 52137"/>
                <a:gd name="connsiteX1" fmla="*/ 11584 w 52137"/>
                <a:gd name="connsiteY1" fmla="*/ 4394 h 52137"/>
                <a:gd name="connsiteX2" fmla="*/ 1981 w 52137"/>
                <a:gd name="connsiteY2" fmla="*/ 16091 h 52137"/>
                <a:gd name="connsiteX3" fmla="*/ 501 w 52137"/>
                <a:gd name="connsiteY3" fmla="*/ 31156 h 52137"/>
                <a:gd name="connsiteX4" fmla="*/ 7634 w 52137"/>
                <a:gd name="connsiteY4" fmla="*/ 44503 h 52137"/>
                <a:gd name="connsiteX5" fmla="*/ 20981 w 52137"/>
                <a:gd name="connsiteY5" fmla="*/ 51636 h 52137"/>
                <a:gd name="connsiteX6" fmla="*/ 36046 w 52137"/>
                <a:gd name="connsiteY6" fmla="*/ 50155 h 52137"/>
                <a:gd name="connsiteX7" fmla="*/ 47743 w 52137"/>
                <a:gd name="connsiteY7" fmla="*/ 40553 h 52137"/>
                <a:gd name="connsiteX8" fmla="*/ 52137 w 52137"/>
                <a:gd name="connsiteY8" fmla="*/ 26069 h 52137"/>
                <a:gd name="connsiteX9" fmla="*/ 44501 w 52137"/>
                <a:gd name="connsiteY9" fmla="*/ 7636 h 52137"/>
                <a:gd name="connsiteX10" fmla="*/ 26068 w 52137"/>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7">
                  <a:moveTo>
                    <a:pt x="26068" y="0"/>
                  </a:moveTo>
                  <a:cubicBezTo>
                    <a:pt x="20912" y="0"/>
                    <a:pt x="15873" y="1528"/>
                    <a:pt x="11584" y="4394"/>
                  </a:cubicBezTo>
                  <a:cubicBezTo>
                    <a:pt x="7296" y="7260"/>
                    <a:pt x="3954" y="11332"/>
                    <a:pt x="1981" y="16091"/>
                  </a:cubicBezTo>
                  <a:cubicBezTo>
                    <a:pt x="9" y="20855"/>
                    <a:pt x="-504" y="26096"/>
                    <a:pt x="501" y="31156"/>
                  </a:cubicBezTo>
                  <a:cubicBezTo>
                    <a:pt x="1506" y="36211"/>
                    <a:pt x="3991" y="40859"/>
                    <a:pt x="7634" y="44503"/>
                  </a:cubicBezTo>
                  <a:cubicBezTo>
                    <a:pt x="11283" y="48151"/>
                    <a:pt x="15926" y="50632"/>
                    <a:pt x="20981" y="51636"/>
                  </a:cubicBezTo>
                  <a:cubicBezTo>
                    <a:pt x="26042" y="52641"/>
                    <a:pt x="31282" y="52128"/>
                    <a:pt x="36046" y="50155"/>
                  </a:cubicBezTo>
                  <a:cubicBezTo>
                    <a:pt x="40810" y="48183"/>
                    <a:pt x="44882" y="44841"/>
                    <a:pt x="47743" y="40553"/>
                  </a:cubicBezTo>
                  <a:cubicBezTo>
                    <a:pt x="50609" y="36264"/>
                    <a:pt x="52137" y="31225"/>
                    <a:pt x="52137" y="26069"/>
                  </a:cubicBezTo>
                  <a:cubicBezTo>
                    <a:pt x="52137" y="19153"/>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49" name="Freeform: Shape 848">
              <a:extLst>
                <a:ext uri="{FF2B5EF4-FFF2-40B4-BE49-F238E27FC236}">
                  <a16:creationId xmlns:a16="http://schemas.microsoft.com/office/drawing/2014/main" id="{D777623B-10ED-4640-B9DE-BD5C013D163C}"/>
                </a:ext>
              </a:extLst>
            </p:cNvPr>
            <p:cNvSpPr/>
            <p:nvPr/>
          </p:nvSpPr>
          <p:spPr>
            <a:xfrm>
              <a:off x="10191701" y="2831755"/>
              <a:ext cx="56156" cy="56156"/>
            </a:xfrm>
            <a:custGeom>
              <a:avLst/>
              <a:gdLst>
                <a:gd name="connsiteX0" fmla="*/ 28078 w 56156"/>
                <a:gd name="connsiteY0" fmla="*/ 56157 h 56156"/>
                <a:gd name="connsiteX1" fmla="*/ 12473 w 56156"/>
                <a:gd name="connsiteY1" fmla="*/ 51419 h 56156"/>
                <a:gd name="connsiteX2" fmla="*/ 2130 w 56156"/>
                <a:gd name="connsiteY2" fmla="*/ 38812 h 56156"/>
                <a:gd name="connsiteX3" fmla="*/ 544 w 56156"/>
                <a:gd name="connsiteY3" fmla="*/ 22579 h 56156"/>
                <a:gd name="connsiteX4" fmla="*/ 8243 w 56156"/>
                <a:gd name="connsiteY4" fmla="*/ 8206 h 56156"/>
                <a:gd name="connsiteX5" fmla="*/ 22632 w 56156"/>
                <a:gd name="connsiteY5" fmla="*/ 534 h 56156"/>
                <a:gd name="connsiteX6" fmla="*/ 38860 w 56156"/>
                <a:gd name="connsiteY6" fmla="*/ 2152 h 56156"/>
                <a:gd name="connsiteX7" fmla="*/ 51451 w 56156"/>
                <a:gd name="connsiteY7" fmla="*/ 12516 h 56156"/>
                <a:gd name="connsiteX8" fmla="*/ 56157 w 56156"/>
                <a:gd name="connsiteY8" fmla="*/ 28131 h 56156"/>
                <a:gd name="connsiteX9" fmla="*/ 47913 w 56156"/>
                <a:gd name="connsiteY9" fmla="*/ 47950 h 56156"/>
                <a:gd name="connsiteX10" fmla="*/ 28078 w 56156"/>
                <a:gd name="connsiteY10" fmla="*/ 56157 h 56156"/>
                <a:gd name="connsiteX11" fmla="*/ 28078 w 56156"/>
                <a:gd name="connsiteY11" fmla="*/ 4018 h 56156"/>
                <a:gd name="connsiteX12" fmla="*/ 14684 w 56156"/>
                <a:gd name="connsiteY12" fmla="*/ 8085 h 56156"/>
                <a:gd name="connsiteX13" fmla="*/ 5800 w 56156"/>
                <a:gd name="connsiteY13" fmla="*/ 18904 h 56156"/>
                <a:gd name="connsiteX14" fmla="*/ 4431 w 56156"/>
                <a:gd name="connsiteY14" fmla="*/ 32837 h 56156"/>
                <a:gd name="connsiteX15" fmla="*/ 11030 w 56156"/>
                <a:gd name="connsiteY15" fmla="*/ 45179 h 56156"/>
                <a:gd name="connsiteX16" fmla="*/ 23377 w 56156"/>
                <a:gd name="connsiteY16" fmla="*/ 51778 h 56156"/>
                <a:gd name="connsiteX17" fmla="*/ 37306 w 56156"/>
                <a:gd name="connsiteY17" fmla="*/ 50409 h 56156"/>
                <a:gd name="connsiteX18" fmla="*/ 48130 w 56156"/>
                <a:gd name="connsiteY18" fmla="*/ 41525 h 56156"/>
                <a:gd name="connsiteX19" fmla="*/ 52191 w 56156"/>
                <a:gd name="connsiteY19" fmla="*/ 28131 h 56156"/>
                <a:gd name="connsiteX20" fmla="*/ 45132 w 56156"/>
                <a:gd name="connsiteY20" fmla="*/ 11083 h 56156"/>
                <a:gd name="connsiteX21" fmla="*/ 28078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078" y="56157"/>
                  </a:moveTo>
                  <a:cubicBezTo>
                    <a:pt x="22526" y="56157"/>
                    <a:pt x="17095" y="54507"/>
                    <a:pt x="12473" y="51419"/>
                  </a:cubicBezTo>
                  <a:cubicBezTo>
                    <a:pt x="7857" y="48336"/>
                    <a:pt x="4256" y="43947"/>
                    <a:pt x="2130" y="38812"/>
                  </a:cubicBezTo>
                  <a:cubicBezTo>
                    <a:pt x="10" y="33678"/>
                    <a:pt x="-545" y="28030"/>
                    <a:pt x="544" y="22579"/>
                  </a:cubicBezTo>
                  <a:cubicBezTo>
                    <a:pt x="1633" y="17132"/>
                    <a:pt x="4309" y="12130"/>
                    <a:pt x="8243" y="8206"/>
                  </a:cubicBezTo>
                  <a:cubicBezTo>
                    <a:pt x="12177" y="4283"/>
                    <a:pt x="17185" y="1612"/>
                    <a:pt x="22632" y="534"/>
                  </a:cubicBezTo>
                  <a:cubicBezTo>
                    <a:pt x="28083" y="-545"/>
                    <a:pt x="33731" y="21"/>
                    <a:pt x="38860" y="2152"/>
                  </a:cubicBezTo>
                  <a:cubicBezTo>
                    <a:pt x="43989" y="4288"/>
                    <a:pt x="48373" y="7894"/>
                    <a:pt x="51451" y="12516"/>
                  </a:cubicBezTo>
                  <a:cubicBezTo>
                    <a:pt x="54528" y="17143"/>
                    <a:pt x="56167" y="22573"/>
                    <a:pt x="56157" y="28131"/>
                  </a:cubicBezTo>
                  <a:cubicBezTo>
                    <a:pt x="56146" y="35571"/>
                    <a:pt x="53180" y="42699"/>
                    <a:pt x="47913" y="47950"/>
                  </a:cubicBezTo>
                  <a:cubicBezTo>
                    <a:pt x="42652" y="53206"/>
                    <a:pt x="35518" y="56157"/>
                    <a:pt x="28078" y="56157"/>
                  </a:cubicBezTo>
                  <a:close/>
                  <a:moveTo>
                    <a:pt x="28078" y="4018"/>
                  </a:moveTo>
                  <a:cubicBezTo>
                    <a:pt x="23308" y="4018"/>
                    <a:pt x="18650" y="5435"/>
                    <a:pt x="14684" y="8085"/>
                  </a:cubicBezTo>
                  <a:cubicBezTo>
                    <a:pt x="10718" y="10734"/>
                    <a:pt x="7624" y="14499"/>
                    <a:pt x="5800" y="18904"/>
                  </a:cubicBezTo>
                  <a:cubicBezTo>
                    <a:pt x="3976" y="23308"/>
                    <a:pt x="3500" y="28157"/>
                    <a:pt x="4431" y="32837"/>
                  </a:cubicBezTo>
                  <a:cubicBezTo>
                    <a:pt x="5361" y="37512"/>
                    <a:pt x="7656" y="41811"/>
                    <a:pt x="11030" y="45179"/>
                  </a:cubicBezTo>
                  <a:cubicBezTo>
                    <a:pt x="14398" y="48553"/>
                    <a:pt x="18697" y="50853"/>
                    <a:pt x="23377" y="51778"/>
                  </a:cubicBezTo>
                  <a:cubicBezTo>
                    <a:pt x="28052" y="52709"/>
                    <a:pt x="32901" y="52233"/>
                    <a:pt x="37306" y="50409"/>
                  </a:cubicBezTo>
                  <a:cubicBezTo>
                    <a:pt x="41710" y="48585"/>
                    <a:pt x="45480" y="45491"/>
                    <a:pt x="48130" y="41525"/>
                  </a:cubicBezTo>
                  <a:cubicBezTo>
                    <a:pt x="50779" y="37565"/>
                    <a:pt x="52191" y="32901"/>
                    <a:pt x="52191" y="28131"/>
                  </a:cubicBezTo>
                  <a:cubicBezTo>
                    <a:pt x="52191" y="21738"/>
                    <a:pt x="49653" y="15604"/>
                    <a:pt x="45132" y="11083"/>
                  </a:cubicBezTo>
                  <a:cubicBezTo>
                    <a:pt x="40605" y="6562"/>
                    <a:pt x="34476" y="4018"/>
                    <a:pt x="28078" y="4018"/>
                  </a:cubicBezTo>
                  <a:close/>
                </a:path>
              </a:pathLst>
            </a:custGeom>
            <a:solidFill>
              <a:srgbClr val="0E0E0E"/>
            </a:solidFill>
            <a:ln w="5282" cap="flat">
              <a:noFill/>
              <a:prstDash val="solid"/>
              <a:miter/>
            </a:ln>
          </p:spPr>
          <p:txBody>
            <a:bodyPr rtlCol="0" anchor="ctr"/>
            <a:lstStyle/>
            <a:p>
              <a:endParaRPr lang="en-AU"/>
            </a:p>
          </p:txBody>
        </p:sp>
        <p:sp>
          <p:nvSpPr>
            <p:cNvPr id="850" name="Freeform: Shape 849">
              <a:extLst>
                <a:ext uri="{FF2B5EF4-FFF2-40B4-BE49-F238E27FC236}">
                  <a16:creationId xmlns:a16="http://schemas.microsoft.com/office/drawing/2014/main" id="{05120056-A3BC-41E5-B4E0-72E6C911D2F8}"/>
                </a:ext>
              </a:extLst>
            </p:cNvPr>
            <p:cNvSpPr/>
            <p:nvPr/>
          </p:nvSpPr>
          <p:spPr>
            <a:xfrm>
              <a:off x="10153892" y="2919375"/>
              <a:ext cx="30140" cy="47855"/>
            </a:xfrm>
            <a:custGeom>
              <a:avLst/>
              <a:gdLst>
                <a:gd name="connsiteX0" fmla="*/ 30141 w 30140"/>
                <a:gd name="connsiteY0" fmla="*/ 26069 h 47855"/>
                <a:gd name="connsiteX1" fmla="*/ 22505 w 30140"/>
                <a:gd name="connsiteY1" fmla="*/ 7636 h 47855"/>
                <a:gd name="connsiteX2" fmla="*/ 4072 w 30140"/>
                <a:gd name="connsiteY2" fmla="*/ 0 h 47855"/>
                <a:gd name="connsiteX3" fmla="*/ 0 w 30140"/>
                <a:gd name="connsiteY3" fmla="*/ 423 h 47855"/>
                <a:gd name="connsiteX4" fmla="*/ 6504 w 30140"/>
                <a:gd name="connsiteY4" fmla="*/ 11369 h 47855"/>
                <a:gd name="connsiteX5" fmla="*/ 7879 w 30140"/>
                <a:gd name="connsiteY5" fmla="*/ 13696 h 47855"/>
                <a:gd name="connsiteX6" fmla="*/ 14965 w 30140"/>
                <a:gd name="connsiteY6" fmla="*/ 25276 h 47855"/>
                <a:gd name="connsiteX7" fmla="*/ 18296 w 30140"/>
                <a:gd name="connsiteY7" fmla="*/ 47855 h 47855"/>
                <a:gd name="connsiteX8" fmla="*/ 26995 w 30140"/>
                <a:gd name="connsiteY8" fmla="*/ 38475 h 47855"/>
                <a:gd name="connsiteX9" fmla="*/ 30141 w 30140"/>
                <a:gd name="connsiteY9" fmla="*/ 26069 h 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40" h="47855">
                  <a:moveTo>
                    <a:pt x="30141" y="26069"/>
                  </a:moveTo>
                  <a:cubicBezTo>
                    <a:pt x="30141" y="19158"/>
                    <a:pt x="27396" y="12527"/>
                    <a:pt x="22505" y="7636"/>
                  </a:cubicBezTo>
                  <a:cubicBezTo>
                    <a:pt x="17619" y="2750"/>
                    <a:pt x="10988" y="0"/>
                    <a:pt x="4072" y="0"/>
                  </a:cubicBezTo>
                  <a:cubicBezTo>
                    <a:pt x="2707" y="32"/>
                    <a:pt x="1343" y="174"/>
                    <a:pt x="0" y="423"/>
                  </a:cubicBezTo>
                  <a:cubicBezTo>
                    <a:pt x="2083" y="3950"/>
                    <a:pt x="4252" y="7599"/>
                    <a:pt x="6504" y="11369"/>
                  </a:cubicBezTo>
                  <a:cubicBezTo>
                    <a:pt x="6980" y="12162"/>
                    <a:pt x="7456" y="12902"/>
                    <a:pt x="7879" y="13696"/>
                  </a:cubicBezTo>
                  <a:lnTo>
                    <a:pt x="14965" y="25276"/>
                  </a:lnTo>
                  <a:cubicBezTo>
                    <a:pt x="16128" y="33049"/>
                    <a:pt x="17239" y="40505"/>
                    <a:pt x="18296" y="47855"/>
                  </a:cubicBezTo>
                  <a:cubicBezTo>
                    <a:pt x="21934" y="45502"/>
                    <a:pt x="24927" y="42277"/>
                    <a:pt x="26995" y="38475"/>
                  </a:cubicBezTo>
                  <a:cubicBezTo>
                    <a:pt x="29068" y="34667"/>
                    <a:pt x="30146" y="30400"/>
                    <a:pt x="30141" y="26069"/>
                  </a:cubicBezTo>
                  <a:close/>
                </a:path>
              </a:pathLst>
            </a:custGeom>
            <a:solidFill>
              <a:srgbClr val="161616"/>
            </a:solidFill>
            <a:ln w="5282" cap="flat">
              <a:noFill/>
              <a:prstDash val="solid"/>
              <a:miter/>
            </a:ln>
          </p:spPr>
          <p:txBody>
            <a:bodyPr rtlCol="0" anchor="ctr"/>
            <a:lstStyle/>
            <a:p>
              <a:endParaRPr lang="en-AU"/>
            </a:p>
          </p:txBody>
        </p:sp>
        <p:sp>
          <p:nvSpPr>
            <p:cNvPr id="851" name="Freeform: Shape 850">
              <a:extLst>
                <a:ext uri="{FF2B5EF4-FFF2-40B4-BE49-F238E27FC236}">
                  <a16:creationId xmlns:a16="http://schemas.microsoft.com/office/drawing/2014/main" id="{D87A4161-72D5-47EA-BF95-66F78C66D906}"/>
                </a:ext>
              </a:extLst>
            </p:cNvPr>
            <p:cNvSpPr/>
            <p:nvPr/>
          </p:nvSpPr>
          <p:spPr>
            <a:xfrm>
              <a:off x="10151839" y="2917630"/>
              <a:ext cx="34077" cy="51665"/>
            </a:xfrm>
            <a:custGeom>
              <a:avLst/>
              <a:gdLst>
                <a:gd name="connsiteX0" fmla="*/ 20296 w 34077"/>
                <a:gd name="connsiteY0" fmla="*/ 51610 h 51665"/>
                <a:gd name="connsiteX1" fmla="*/ 19450 w 34077"/>
                <a:gd name="connsiteY1" fmla="*/ 51610 h 51665"/>
                <a:gd name="connsiteX2" fmla="*/ 18715 w 34077"/>
                <a:gd name="connsiteY2" fmla="*/ 51007 h 51665"/>
                <a:gd name="connsiteX3" fmla="*/ 18340 w 34077"/>
                <a:gd name="connsiteY3" fmla="*/ 50129 h 51665"/>
                <a:gd name="connsiteX4" fmla="*/ 15061 w 34077"/>
                <a:gd name="connsiteY4" fmla="*/ 27920 h 51665"/>
                <a:gd name="connsiteX5" fmla="*/ 8187 w 34077"/>
                <a:gd name="connsiteY5" fmla="*/ 16657 h 51665"/>
                <a:gd name="connsiteX6" fmla="*/ 6812 w 34077"/>
                <a:gd name="connsiteY6" fmla="*/ 14383 h 51665"/>
                <a:gd name="connsiteX7" fmla="*/ 255 w 34077"/>
                <a:gd name="connsiteY7" fmla="*/ 3384 h 51665"/>
                <a:gd name="connsiteX8" fmla="*/ 1 w 34077"/>
                <a:gd name="connsiteY8" fmla="*/ 2464 h 51665"/>
                <a:gd name="connsiteX9" fmla="*/ 202 w 34077"/>
                <a:gd name="connsiteY9" fmla="*/ 1534 h 51665"/>
                <a:gd name="connsiteX10" fmla="*/ 805 w 34077"/>
                <a:gd name="connsiteY10" fmla="*/ 798 h 51665"/>
                <a:gd name="connsiteX11" fmla="*/ 1683 w 34077"/>
                <a:gd name="connsiteY11" fmla="*/ 423 h 51665"/>
                <a:gd name="connsiteX12" fmla="*/ 6072 w 34077"/>
                <a:gd name="connsiteY12" fmla="*/ 0 h 51665"/>
                <a:gd name="connsiteX13" fmla="*/ 22823 w 34077"/>
                <a:gd name="connsiteY13" fmla="*/ 5574 h 51665"/>
                <a:gd name="connsiteX14" fmla="*/ 32918 w 34077"/>
                <a:gd name="connsiteY14" fmla="*/ 20052 h 51665"/>
                <a:gd name="connsiteX15" fmla="*/ 32352 w 34077"/>
                <a:gd name="connsiteY15" fmla="*/ 37697 h 51665"/>
                <a:gd name="connsiteX16" fmla="*/ 21353 w 34077"/>
                <a:gd name="connsiteY16" fmla="*/ 51504 h 51665"/>
                <a:gd name="connsiteX17" fmla="*/ 20296 w 34077"/>
                <a:gd name="connsiteY17" fmla="*/ 51610 h 51665"/>
                <a:gd name="connsiteX18" fmla="*/ 5225 w 34077"/>
                <a:gd name="connsiteY18" fmla="*/ 4019 h 51665"/>
                <a:gd name="connsiteX19" fmla="*/ 10196 w 34077"/>
                <a:gd name="connsiteY19" fmla="*/ 12374 h 51665"/>
                <a:gd name="connsiteX20" fmla="*/ 11624 w 34077"/>
                <a:gd name="connsiteY20" fmla="*/ 14700 h 51665"/>
                <a:gd name="connsiteX21" fmla="*/ 18657 w 34077"/>
                <a:gd name="connsiteY21" fmla="*/ 26281 h 51665"/>
                <a:gd name="connsiteX22" fmla="*/ 18657 w 34077"/>
                <a:gd name="connsiteY22" fmla="*/ 27021 h 51665"/>
                <a:gd name="connsiteX23" fmla="*/ 21512 w 34077"/>
                <a:gd name="connsiteY23" fmla="*/ 46269 h 51665"/>
                <a:gd name="connsiteX24" fmla="*/ 29190 w 34077"/>
                <a:gd name="connsiteY24" fmla="*/ 33832 h 51665"/>
                <a:gd name="connsiteX25" fmla="*/ 28254 w 34077"/>
                <a:gd name="connsiteY25" fmla="*/ 19243 h 51665"/>
                <a:gd name="connsiteX26" fmla="*/ 19043 w 34077"/>
                <a:gd name="connsiteY26" fmla="*/ 7895 h 51665"/>
                <a:gd name="connsiteX27" fmla="*/ 4961 w 34077"/>
                <a:gd name="connsiteY27" fmla="*/ 3966 h 51665"/>
                <a:gd name="connsiteX28" fmla="*/ 5225 w 34077"/>
                <a:gd name="connsiteY28" fmla="*/ 4019 h 51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077" h="51665">
                  <a:moveTo>
                    <a:pt x="20296" y="51610"/>
                  </a:moveTo>
                  <a:cubicBezTo>
                    <a:pt x="20021" y="51684"/>
                    <a:pt x="19730" y="51684"/>
                    <a:pt x="19450" y="51610"/>
                  </a:cubicBezTo>
                  <a:cubicBezTo>
                    <a:pt x="19159" y="51472"/>
                    <a:pt x="18910" y="51261"/>
                    <a:pt x="18715" y="51007"/>
                  </a:cubicBezTo>
                  <a:cubicBezTo>
                    <a:pt x="18524" y="50748"/>
                    <a:pt x="18392" y="50446"/>
                    <a:pt x="18340" y="50129"/>
                  </a:cubicBezTo>
                  <a:cubicBezTo>
                    <a:pt x="17282" y="42885"/>
                    <a:pt x="16224" y="35535"/>
                    <a:pt x="15061" y="27920"/>
                  </a:cubicBezTo>
                  <a:cubicBezTo>
                    <a:pt x="12681" y="24113"/>
                    <a:pt x="10408" y="20358"/>
                    <a:pt x="8187" y="16657"/>
                  </a:cubicBezTo>
                  <a:lnTo>
                    <a:pt x="6812" y="14383"/>
                  </a:lnTo>
                  <a:cubicBezTo>
                    <a:pt x="4538" y="10629"/>
                    <a:pt x="2370" y="6927"/>
                    <a:pt x="255" y="3384"/>
                  </a:cubicBezTo>
                  <a:cubicBezTo>
                    <a:pt x="101" y="3104"/>
                    <a:pt x="12" y="2787"/>
                    <a:pt x="1" y="2464"/>
                  </a:cubicBezTo>
                  <a:cubicBezTo>
                    <a:pt x="-10" y="2142"/>
                    <a:pt x="59" y="1824"/>
                    <a:pt x="202" y="1534"/>
                  </a:cubicBezTo>
                  <a:cubicBezTo>
                    <a:pt x="339" y="1243"/>
                    <a:pt x="551" y="989"/>
                    <a:pt x="805" y="798"/>
                  </a:cubicBezTo>
                  <a:cubicBezTo>
                    <a:pt x="1064" y="603"/>
                    <a:pt x="1365" y="476"/>
                    <a:pt x="1683" y="423"/>
                  </a:cubicBezTo>
                  <a:cubicBezTo>
                    <a:pt x="3131" y="148"/>
                    <a:pt x="4602" y="5"/>
                    <a:pt x="6072" y="0"/>
                  </a:cubicBezTo>
                  <a:cubicBezTo>
                    <a:pt x="12110" y="5"/>
                    <a:pt x="17985" y="1962"/>
                    <a:pt x="22823" y="5574"/>
                  </a:cubicBezTo>
                  <a:cubicBezTo>
                    <a:pt x="27662" y="9185"/>
                    <a:pt x="31199" y="14267"/>
                    <a:pt x="32918" y="20052"/>
                  </a:cubicBezTo>
                  <a:cubicBezTo>
                    <a:pt x="34637" y="25842"/>
                    <a:pt x="34441" y="32029"/>
                    <a:pt x="32352" y="37697"/>
                  </a:cubicBezTo>
                  <a:cubicBezTo>
                    <a:pt x="30269" y="43366"/>
                    <a:pt x="26414" y="48210"/>
                    <a:pt x="21353" y="51504"/>
                  </a:cubicBezTo>
                  <a:cubicBezTo>
                    <a:pt x="21020" y="51642"/>
                    <a:pt x="20650" y="51679"/>
                    <a:pt x="20296" y="51610"/>
                  </a:cubicBezTo>
                  <a:close/>
                  <a:moveTo>
                    <a:pt x="5225" y="4019"/>
                  </a:moveTo>
                  <a:cubicBezTo>
                    <a:pt x="6812" y="6768"/>
                    <a:pt x="8504" y="9307"/>
                    <a:pt x="10196" y="12374"/>
                  </a:cubicBezTo>
                  <a:lnTo>
                    <a:pt x="11624" y="14700"/>
                  </a:lnTo>
                  <a:lnTo>
                    <a:pt x="18657" y="26281"/>
                  </a:lnTo>
                  <a:cubicBezTo>
                    <a:pt x="18709" y="26524"/>
                    <a:pt x="18709" y="26778"/>
                    <a:pt x="18657" y="27021"/>
                  </a:cubicBezTo>
                  <a:cubicBezTo>
                    <a:pt x="19662" y="33578"/>
                    <a:pt x="20613" y="39977"/>
                    <a:pt x="21512" y="46269"/>
                  </a:cubicBezTo>
                  <a:cubicBezTo>
                    <a:pt x="25298" y="43022"/>
                    <a:pt x="27984" y="38676"/>
                    <a:pt x="29190" y="33832"/>
                  </a:cubicBezTo>
                  <a:cubicBezTo>
                    <a:pt x="30401" y="28988"/>
                    <a:pt x="30068" y="23891"/>
                    <a:pt x="28254" y="19243"/>
                  </a:cubicBezTo>
                  <a:cubicBezTo>
                    <a:pt x="26435" y="14595"/>
                    <a:pt x="23215" y="10629"/>
                    <a:pt x="19043" y="7895"/>
                  </a:cubicBezTo>
                  <a:cubicBezTo>
                    <a:pt x="14871" y="5156"/>
                    <a:pt x="9947" y="3781"/>
                    <a:pt x="4961" y="3966"/>
                  </a:cubicBezTo>
                  <a:lnTo>
                    <a:pt x="5225" y="4019"/>
                  </a:lnTo>
                  <a:close/>
                </a:path>
              </a:pathLst>
            </a:custGeom>
            <a:solidFill>
              <a:srgbClr val="0E0E0E"/>
            </a:solidFill>
            <a:ln w="5282" cap="flat">
              <a:noFill/>
              <a:prstDash val="solid"/>
              <a:miter/>
            </a:ln>
          </p:spPr>
          <p:txBody>
            <a:bodyPr rtlCol="0" anchor="ctr"/>
            <a:lstStyle/>
            <a:p>
              <a:endParaRPr lang="en-AU"/>
            </a:p>
          </p:txBody>
        </p:sp>
        <p:sp>
          <p:nvSpPr>
            <p:cNvPr id="852" name="Freeform: Shape 851">
              <a:extLst>
                <a:ext uri="{FF2B5EF4-FFF2-40B4-BE49-F238E27FC236}">
                  <a16:creationId xmlns:a16="http://schemas.microsoft.com/office/drawing/2014/main" id="{EFF9FEC0-C78F-4F35-9445-C4B6A6EF4A97}"/>
                </a:ext>
              </a:extLst>
            </p:cNvPr>
            <p:cNvSpPr/>
            <p:nvPr/>
          </p:nvSpPr>
          <p:spPr>
            <a:xfrm>
              <a:off x="10103551" y="2838675"/>
              <a:ext cx="38179" cy="45905"/>
            </a:xfrm>
            <a:custGeom>
              <a:avLst/>
              <a:gdLst>
                <a:gd name="connsiteX0" fmla="*/ 38179 w 38179"/>
                <a:gd name="connsiteY0" fmla="*/ 26076 h 45905"/>
                <a:gd name="connsiteX1" fmla="*/ 34884 w 38179"/>
                <a:gd name="connsiteY1" fmla="*/ 13221 h 45905"/>
                <a:gd name="connsiteX2" fmla="*/ 25646 w 38179"/>
                <a:gd name="connsiteY2" fmla="*/ 3697 h 45905"/>
                <a:gd name="connsiteX3" fmla="*/ 12897 w 38179"/>
                <a:gd name="connsiteY3" fmla="*/ 6 h 45905"/>
                <a:gd name="connsiteX4" fmla="*/ 0 w 38179"/>
                <a:gd name="connsiteY4" fmla="*/ 3126 h 45905"/>
                <a:gd name="connsiteX5" fmla="*/ 28872 w 38179"/>
                <a:gd name="connsiteY5" fmla="*/ 45905 h 45905"/>
                <a:gd name="connsiteX6" fmla="*/ 35725 w 38179"/>
                <a:gd name="connsiteY6" fmla="*/ 37022 h 45905"/>
                <a:gd name="connsiteX7" fmla="*/ 38179 w 38179"/>
                <a:gd name="connsiteY7" fmla="*/ 26076 h 4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79" h="45905">
                  <a:moveTo>
                    <a:pt x="38179" y="26076"/>
                  </a:moveTo>
                  <a:cubicBezTo>
                    <a:pt x="38215" y="21576"/>
                    <a:pt x="37079" y="17150"/>
                    <a:pt x="34884" y="13221"/>
                  </a:cubicBezTo>
                  <a:cubicBezTo>
                    <a:pt x="32685" y="9297"/>
                    <a:pt x="29501" y="6014"/>
                    <a:pt x="25646" y="3697"/>
                  </a:cubicBezTo>
                  <a:cubicBezTo>
                    <a:pt x="21792" y="1381"/>
                    <a:pt x="17397" y="107"/>
                    <a:pt x="12897" y="6"/>
                  </a:cubicBezTo>
                  <a:cubicBezTo>
                    <a:pt x="8402" y="-94"/>
                    <a:pt x="3955" y="985"/>
                    <a:pt x="0" y="3126"/>
                  </a:cubicBezTo>
                  <a:cubicBezTo>
                    <a:pt x="9835" y="17562"/>
                    <a:pt x="19671" y="31734"/>
                    <a:pt x="28872" y="45905"/>
                  </a:cubicBezTo>
                  <a:cubicBezTo>
                    <a:pt x="31780" y="43478"/>
                    <a:pt x="34118" y="40448"/>
                    <a:pt x="35725" y="37022"/>
                  </a:cubicBezTo>
                  <a:cubicBezTo>
                    <a:pt x="37332" y="33595"/>
                    <a:pt x="38173" y="29862"/>
                    <a:pt x="38179" y="26076"/>
                  </a:cubicBezTo>
                  <a:close/>
                </a:path>
              </a:pathLst>
            </a:custGeom>
            <a:solidFill>
              <a:srgbClr val="161616"/>
            </a:solidFill>
            <a:ln w="5282" cap="flat">
              <a:noFill/>
              <a:prstDash val="solid"/>
              <a:miter/>
            </a:ln>
          </p:spPr>
          <p:txBody>
            <a:bodyPr rtlCol="0" anchor="ctr"/>
            <a:lstStyle/>
            <a:p>
              <a:endParaRPr lang="en-AU"/>
            </a:p>
          </p:txBody>
        </p:sp>
        <p:sp>
          <p:nvSpPr>
            <p:cNvPr id="853" name="Freeform: Shape 852">
              <a:extLst>
                <a:ext uri="{FF2B5EF4-FFF2-40B4-BE49-F238E27FC236}">
                  <a16:creationId xmlns:a16="http://schemas.microsoft.com/office/drawing/2014/main" id="{DCF6133F-389E-441E-BF7F-63D842040247}"/>
                </a:ext>
              </a:extLst>
            </p:cNvPr>
            <p:cNvSpPr/>
            <p:nvPr/>
          </p:nvSpPr>
          <p:spPr>
            <a:xfrm>
              <a:off x="10101737" y="2837059"/>
              <a:ext cx="42039" cy="49746"/>
            </a:xfrm>
            <a:custGeom>
              <a:avLst/>
              <a:gdLst>
                <a:gd name="connsiteX0" fmla="*/ 30739 w 42039"/>
                <a:gd name="connsiteY0" fmla="*/ 49743 h 49746"/>
                <a:gd name="connsiteX1" fmla="*/ 30422 w 42039"/>
                <a:gd name="connsiteY1" fmla="*/ 49743 h 49746"/>
                <a:gd name="connsiteX2" fmla="*/ 29047 w 42039"/>
                <a:gd name="connsiteY2" fmla="*/ 48844 h 49746"/>
                <a:gd name="connsiteX3" fmla="*/ 5622 w 42039"/>
                <a:gd name="connsiteY3" fmla="*/ 13997 h 49746"/>
                <a:gd name="connsiteX4" fmla="*/ 334 w 42039"/>
                <a:gd name="connsiteY4" fmla="*/ 6118 h 49746"/>
                <a:gd name="connsiteX5" fmla="*/ 27 w 42039"/>
                <a:gd name="connsiteY5" fmla="*/ 5356 h 49746"/>
                <a:gd name="connsiteX6" fmla="*/ 69 w 42039"/>
                <a:gd name="connsiteY6" fmla="*/ 4532 h 49746"/>
                <a:gd name="connsiteX7" fmla="*/ 397 w 42039"/>
                <a:gd name="connsiteY7" fmla="*/ 3786 h 49746"/>
                <a:gd name="connsiteX8" fmla="*/ 1021 w 42039"/>
                <a:gd name="connsiteY8" fmla="*/ 3262 h 49746"/>
                <a:gd name="connsiteX9" fmla="*/ 20867 w 42039"/>
                <a:gd name="connsiteY9" fmla="*/ 830 h 49746"/>
                <a:gd name="connsiteX10" fmla="*/ 37254 w 42039"/>
                <a:gd name="connsiteY10" fmla="*/ 12284 h 49746"/>
                <a:gd name="connsiteX11" fmla="*/ 41775 w 42039"/>
                <a:gd name="connsiteY11" fmla="*/ 31764 h 49746"/>
                <a:gd name="connsiteX12" fmla="*/ 32114 w 42039"/>
                <a:gd name="connsiteY12" fmla="*/ 49267 h 49746"/>
                <a:gd name="connsiteX13" fmla="*/ 30739 w 42039"/>
                <a:gd name="connsiteY13" fmla="*/ 49743 h 49746"/>
                <a:gd name="connsiteX14" fmla="*/ 4828 w 42039"/>
                <a:gd name="connsiteY14" fmla="*/ 5801 h 49746"/>
                <a:gd name="connsiteX15" fmla="*/ 8900 w 42039"/>
                <a:gd name="connsiteY15" fmla="*/ 11776 h 49746"/>
                <a:gd name="connsiteX16" fmla="*/ 31109 w 42039"/>
                <a:gd name="connsiteY16" fmla="*/ 44719 h 49746"/>
                <a:gd name="connsiteX17" fmla="*/ 38037 w 42039"/>
                <a:gd name="connsiteY17" fmla="*/ 27957 h 49746"/>
                <a:gd name="connsiteX18" fmla="*/ 30993 w 42039"/>
                <a:gd name="connsiteY18" fmla="*/ 10925 h 49746"/>
                <a:gd name="connsiteX19" fmla="*/ 13976 w 42039"/>
                <a:gd name="connsiteY19" fmla="*/ 3844 h 49746"/>
                <a:gd name="connsiteX20" fmla="*/ 4828 w 42039"/>
                <a:gd name="connsiteY20" fmla="*/ 5536 h 49746"/>
                <a:gd name="connsiteX21" fmla="*/ 4828 w 42039"/>
                <a:gd name="connsiteY21" fmla="*/ 5801 h 4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039" h="49746">
                  <a:moveTo>
                    <a:pt x="30739" y="49743"/>
                  </a:moveTo>
                  <a:lnTo>
                    <a:pt x="30422" y="49743"/>
                  </a:lnTo>
                  <a:cubicBezTo>
                    <a:pt x="29867" y="49637"/>
                    <a:pt x="29369" y="49315"/>
                    <a:pt x="29047" y="48844"/>
                  </a:cubicBezTo>
                  <a:cubicBezTo>
                    <a:pt x="21591" y="37316"/>
                    <a:pt x="13448" y="25472"/>
                    <a:pt x="5622" y="13997"/>
                  </a:cubicBezTo>
                  <a:lnTo>
                    <a:pt x="334" y="6118"/>
                  </a:lnTo>
                  <a:cubicBezTo>
                    <a:pt x="175" y="5891"/>
                    <a:pt x="75" y="5626"/>
                    <a:pt x="27" y="5356"/>
                  </a:cubicBezTo>
                  <a:cubicBezTo>
                    <a:pt x="-20" y="5081"/>
                    <a:pt x="-5" y="4801"/>
                    <a:pt x="69" y="4532"/>
                  </a:cubicBezTo>
                  <a:cubicBezTo>
                    <a:pt x="122" y="4262"/>
                    <a:pt x="233" y="4008"/>
                    <a:pt x="397" y="3786"/>
                  </a:cubicBezTo>
                  <a:cubicBezTo>
                    <a:pt x="561" y="3569"/>
                    <a:pt x="778" y="3389"/>
                    <a:pt x="1021" y="3262"/>
                  </a:cubicBezTo>
                  <a:cubicBezTo>
                    <a:pt x="7108" y="32"/>
                    <a:pt x="14177" y="-841"/>
                    <a:pt x="20867" y="830"/>
                  </a:cubicBezTo>
                  <a:cubicBezTo>
                    <a:pt x="27556" y="2496"/>
                    <a:pt x="33393" y="6573"/>
                    <a:pt x="37254" y="12284"/>
                  </a:cubicBezTo>
                  <a:cubicBezTo>
                    <a:pt x="41114" y="17995"/>
                    <a:pt x="42722" y="24932"/>
                    <a:pt x="41775" y="31764"/>
                  </a:cubicBezTo>
                  <a:cubicBezTo>
                    <a:pt x="40828" y="38591"/>
                    <a:pt x="37386" y="44825"/>
                    <a:pt x="32114" y="49267"/>
                  </a:cubicBezTo>
                  <a:cubicBezTo>
                    <a:pt x="31738" y="49600"/>
                    <a:pt x="31241" y="49775"/>
                    <a:pt x="30739" y="49743"/>
                  </a:cubicBezTo>
                  <a:close/>
                  <a:moveTo>
                    <a:pt x="4828" y="5801"/>
                  </a:moveTo>
                  <a:lnTo>
                    <a:pt x="8900" y="11776"/>
                  </a:lnTo>
                  <a:cubicBezTo>
                    <a:pt x="16303" y="22352"/>
                    <a:pt x="23971" y="33774"/>
                    <a:pt x="31109" y="44719"/>
                  </a:cubicBezTo>
                  <a:cubicBezTo>
                    <a:pt x="35530" y="40262"/>
                    <a:pt x="38020" y="34239"/>
                    <a:pt x="38037" y="27957"/>
                  </a:cubicBezTo>
                  <a:cubicBezTo>
                    <a:pt x="38037" y="21569"/>
                    <a:pt x="35504" y="15446"/>
                    <a:pt x="30993" y="10925"/>
                  </a:cubicBezTo>
                  <a:cubicBezTo>
                    <a:pt x="26483" y="6403"/>
                    <a:pt x="20364" y="3860"/>
                    <a:pt x="13976" y="3844"/>
                  </a:cubicBezTo>
                  <a:cubicBezTo>
                    <a:pt x="10846" y="3781"/>
                    <a:pt x="7732" y="4357"/>
                    <a:pt x="4828" y="5536"/>
                  </a:cubicBezTo>
                  <a:lnTo>
                    <a:pt x="4828" y="5801"/>
                  </a:lnTo>
                  <a:close/>
                </a:path>
              </a:pathLst>
            </a:custGeom>
            <a:solidFill>
              <a:srgbClr val="0E0E0E"/>
            </a:solidFill>
            <a:ln w="5282" cap="flat">
              <a:noFill/>
              <a:prstDash val="solid"/>
              <a:miter/>
            </a:ln>
          </p:spPr>
          <p:txBody>
            <a:bodyPr rtlCol="0" anchor="ctr"/>
            <a:lstStyle/>
            <a:p>
              <a:endParaRPr lang="en-AU"/>
            </a:p>
          </p:txBody>
        </p:sp>
        <p:sp>
          <p:nvSpPr>
            <p:cNvPr id="854" name="Freeform: Shape 853">
              <a:extLst>
                <a:ext uri="{FF2B5EF4-FFF2-40B4-BE49-F238E27FC236}">
                  <a16:creationId xmlns:a16="http://schemas.microsoft.com/office/drawing/2014/main" id="{46A35E0F-A2CF-4FB5-9282-D1574EE59958}"/>
                </a:ext>
              </a:extLst>
            </p:cNvPr>
            <p:cNvSpPr/>
            <p:nvPr/>
          </p:nvSpPr>
          <p:spPr>
            <a:xfrm>
              <a:off x="10378044" y="2919375"/>
              <a:ext cx="52139" cy="52139"/>
            </a:xfrm>
            <a:custGeom>
              <a:avLst/>
              <a:gdLst>
                <a:gd name="connsiteX0" fmla="*/ 26070 w 52139"/>
                <a:gd name="connsiteY0" fmla="*/ 0 h 52139"/>
                <a:gd name="connsiteX1" fmla="*/ 11587 w 52139"/>
                <a:gd name="connsiteY1" fmla="*/ 4394 h 52139"/>
                <a:gd name="connsiteX2" fmla="*/ 1984 w 52139"/>
                <a:gd name="connsiteY2" fmla="*/ 16096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5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6"/>
                  </a:cubicBezTo>
                  <a:cubicBezTo>
                    <a:pt x="11" y="20855"/>
                    <a:pt x="-507" y="26101"/>
                    <a:pt x="503" y="31156"/>
                  </a:cubicBezTo>
                  <a:cubicBezTo>
                    <a:pt x="1508" y="36211"/>
                    <a:pt x="3988" y="40859"/>
                    <a:pt x="7637" y="44503"/>
                  </a:cubicBezTo>
                  <a:cubicBezTo>
                    <a:pt x="11280" y="48151"/>
                    <a:pt x="15928" y="50631"/>
                    <a:pt x="20983" y="51636"/>
                  </a:cubicBezTo>
                  <a:cubicBezTo>
                    <a:pt x="26038" y="52646"/>
                    <a:pt x="31284" y="52128"/>
                    <a:pt x="36048" y="50155"/>
                  </a:cubicBezTo>
                  <a:cubicBezTo>
                    <a:pt x="40808" y="48183"/>
                    <a:pt x="44879" y="44841"/>
                    <a:pt x="47745" y="40553"/>
                  </a:cubicBezTo>
                  <a:cubicBezTo>
                    <a:pt x="50611" y="36264"/>
                    <a:pt x="52140" y="31225"/>
                    <a:pt x="52140" y="26069"/>
                  </a:cubicBezTo>
                  <a:cubicBezTo>
                    <a:pt x="52140" y="19158"/>
                    <a:pt x="49395"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55" name="Freeform: Shape 854">
              <a:extLst>
                <a:ext uri="{FF2B5EF4-FFF2-40B4-BE49-F238E27FC236}">
                  <a16:creationId xmlns:a16="http://schemas.microsoft.com/office/drawing/2014/main" id="{76ECA565-2077-4A60-91D3-79BEBE6C8B0D}"/>
                </a:ext>
              </a:extLst>
            </p:cNvPr>
            <p:cNvSpPr/>
            <p:nvPr/>
          </p:nvSpPr>
          <p:spPr>
            <a:xfrm>
              <a:off x="10376088" y="2917417"/>
              <a:ext cx="56052" cy="56052"/>
            </a:xfrm>
            <a:custGeom>
              <a:avLst/>
              <a:gdLst>
                <a:gd name="connsiteX0" fmla="*/ 28027 w 56052"/>
                <a:gd name="connsiteY0" fmla="*/ 56053 h 56052"/>
                <a:gd name="connsiteX1" fmla="*/ 12454 w 56052"/>
                <a:gd name="connsiteY1" fmla="*/ 51330 h 56052"/>
                <a:gd name="connsiteX2" fmla="*/ 2132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1 w 56052"/>
                <a:gd name="connsiteY6" fmla="*/ 2132 h 56052"/>
                <a:gd name="connsiteX7" fmla="*/ 51330 w 56052"/>
                <a:gd name="connsiteY7" fmla="*/ 12459 h 56052"/>
                <a:gd name="connsiteX8" fmla="*/ 56053 w 56052"/>
                <a:gd name="connsiteY8" fmla="*/ 28027 h 56052"/>
                <a:gd name="connsiteX9" fmla="*/ 47830 w 56052"/>
                <a:gd name="connsiteY9" fmla="*/ 47830 h 56052"/>
                <a:gd name="connsiteX10" fmla="*/ 28027 w 56052"/>
                <a:gd name="connsiteY10" fmla="*/ 56053 h 56052"/>
                <a:gd name="connsiteX11" fmla="*/ 28027 w 56052"/>
                <a:gd name="connsiteY11" fmla="*/ 3967 h 56052"/>
                <a:gd name="connsiteX12" fmla="*/ 14659 w 56052"/>
                <a:gd name="connsiteY12" fmla="*/ 8023 h 56052"/>
                <a:gd name="connsiteX13" fmla="*/ 5796 w 56052"/>
                <a:gd name="connsiteY13" fmla="*/ 18821 h 56052"/>
                <a:gd name="connsiteX14" fmla="*/ 4427 w 56052"/>
                <a:gd name="connsiteY14" fmla="*/ 32722 h 56052"/>
                <a:gd name="connsiteX15" fmla="*/ 11015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7 w 56052"/>
                <a:gd name="connsiteY19" fmla="*/ 28027 h 56052"/>
                <a:gd name="connsiteX20" fmla="*/ 45022 w 56052"/>
                <a:gd name="connsiteY20" fmla="*/ 11032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3"/>
                  </a:moveTo>
                  <a:cubicBezTo>
                    <a:pt x="22485" y="56053"/>
                    <a:pt x="17065" y="54408"/>
                    <a:pt x="12454" y="51330"/>
                  </a:cubicBezTo>
                  <a:cubicBezTo>
                    <a:pt x="7848" y="48248"/>
                    <a:pt x="4252" y="43875"/>
                    <a:pt x="2132" y="38751"/>
                  </a:cubicBezTo>
                  <a:cubicBezTo>
                    <a:pt x="11" y="33632"/>
                    <a:pt x="-544" y="27995"/>
                    <a:pt x="540" y="22559"/>
                  </a:cubicBezTo>
                  <a:cubicBezTo>
                    <a:pt x="1619" y="17123"/>
                    <a:pt x="4289" y="12131"/>
                    <a:pt x="8208" y="8208"/>
                  </a:cubicBezTo>
                  <a:cubicBezTo>
                    <a:pt x="12126" y="4290"/>
                    <a:pt x="17123" y="1619"/>
                    <a:pt x="22559" y="540"/>
                  </a:cubicBezTo>
                  <a:cubicBezTo>
                    <a:pt x="27995" y="-544"/>
                    <a:pt x="33632" y="11"/>
                    <a:pt x="38751" y="2132"/>
                  </a:cubicBezTo>
                  <a:cubicBezTo>
                    <a:pt x="43875" y="4258"/>
                    <a:pt x="48248" y="7848"/>
                    <a:pt x="51330" y="12459"/>
                  </a:cubicBezTo>
                  <a:cubicBezTo>
                    <a:pt x="54408" y="17065"/>
                    <a:pt x="56053" y="22485"/>
                    <a:pt x="56053" y="28027"/>
                  </a:cubicBezTo>
                  <a:cubicBezTo>
                    <a:pt x="56037" y="35456"/>
                    <a:pt x="53081" y="42574"/>
                    <a:pt x="47830" y="47830"/>
                  </a:cubicBezTo>
                  <a:cubicBezTo>
                    <a:pt x="42574" y="53081"/>
                    <a:pt x="35456" y="56037"/>
                    <a:pt x="28027" y="56053"/>
                  </a:cubicBezTo>
                  <a:close/>
                  <a:moveTo>
                    <a:pt x="28027" y="3967"/>
                  </a:moveTo>
                  <a:cubicBezTo>
                    <a:pt x="23268" y="3967"/>
                    <a:pt x="18614" y="5379"/>
                    <a:pt x="14659" y="8023"/>
                  </a:cubicBezTo>
                  <a:cubicBezTo>
                    <a:pt x="10704" y="10667"/>
                    <a:pt x="7621" y="14421"/>
                    <a:pt x="5796" y="18821"/>
                  </a:cubicBezTo>
                  <a:cubicBezTo>
                    <a:pt x="3977" y="23215"/>
                    <a:pt x="3502" y="28053"/>
                    <a:pt x="4427" y="32722"/>
                  </a:cubicBezTo>
                  <a:cubicBezTo>
                    <a:pt x="5358" y="37386"/>
                    <a:pt x="7647" y="41675"/>
                    <a:pt x="11015" y="45038"/>
                  </a:cubicBezTo>
                  <a:cubicBezTo>
                    <a:pt x="14379" y="48406"/>
                    <a:pt x="18667" y="50696"/>
                    <a:pt x="23331" y="51627"/>
                  </a:cubicBezTo>
                  <a:cubicBezTo>
                    <a:pt x="28000" y="52552"/>
                    <a:pt x="32839" y="52076"/>
                    <a:pt x="37233" y="50257"/>
                  </a:cubicBezTo>
                  <a:cubicBezTo>
                    <a:pt x="41627" y="48433"/>
                    <a:pt x="45387" y="45350"/>
                    <a:pt x="48031" y="41395"/>
                  </a:cubicBezTo>
                  <a:cubicBezTo>
                    <a:pt x="50675" y="37439"/>
                    <a:pt x="52087" y="32786"/>
                    <a:pt x="52087" y="28027"/>
                  </a:cubicBezTo>
                  <a:cubicBezTo>
                    <a:pt x="52071" y="21650"/>
                    <a:pt x="49532" y="15537"/>
                    <a:pt x="45022" y="11032"/>
                  </a:cubicBezTo>
                  <a:cubicBezTo>
                    <a:pt x="40517" y="6521"/>
                    <a:pt x="34404" y="3983"/>
                    <a:pt x="28027" y="3967"/>
                  </a:cubicBezTo>
                  <a:close/>
                </a:path>
              </a:pathLst>
            </a:custGeom>
            <a:solidFill>
              <a:srgbClr val="0E0E0E"/>
            </a:solidFill>
            <a:ln w="5282" cap="flat">
              <a:noFill/>
              <a:prstDash val="solid"/>
              <a:miter/>
            </a:ln>
          </p:spPr>
          <p:txBody>
            <a:bodyPr rtlCol="0" anchor="ctr"/>
            <a:lstStyle/>
            <a:p>
              <a:endParaRPr lang="en-AU"/>
            </a:p>
          </p:txBody>
        </p:sp>
        <p:sp>
          <p:nvSpPr>
            <p:cNvPr id="856" name="Freeform: Shape 855">
              <a:extLst>
                <a:ext uri="{FF2B5EF4-FFF2-40B4-BE49-F238E27FC236}">
                  <a16:creationId xmlns:a16="http://schemas.microsoft.com/office/drawing/2014/main" id="{B2D505D2-A214-43A2-B954-FB9206660594}"/>
                </a:ext>
              </a:extLst>
            </p:cNvPr>
            <p:cNvSpPr/>
            <p:nvPr/>
          </p:nvSpPr>
          <p:spPr>
            <a:xfrm>
              <a:off x="10501148" y="2919375"/>
              <a:ext cx="52136" cy="52139"/>
            </a:xfrm>
            <a:custGeom>
              <a:avLst/>
              <a:gdLst>
                <a:gd name="connsiteX0" fmla="*/ 26068 w 52136"/>
                <a:gd name="connsiteY0" fmla="*/ 0 h 52139"/>
                <a:gd name="connsiteX1" fmla="*/ 11584 w 52136"/>
                <a:gd name="connsiteY1" fmla="*/ 4394 h 52139"/>
                <a:gd name="connsiteX2" fmla="*/ 1981 w 52136"/>
                <a:gd name="connsiteY2" fmla="*/ 16096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5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6"/>
                  </a:cubicBezTo>
                  <a:cubicBezTo>
                    <a:pt x="9" y="20855"/>
                    <a:pt x="-504" y="26101"/>
                    <a:pt x="501" y="31156"/>
                  </a:cubicBezTo>
                  <a:cubicBezTo>
                    <a:pt x="1506" y="36211"/>
                    <a:pt x="3991" y="40859"/>
                    <a:pt x="7634" y="44503"/>
                  </a:cubicBezTo>
                  <a:cubicBezTo>
                    <a:pt x="11283" y="48151"/>
                    <a:pt x="15926" y="50631"/>
                    <a:pt x="20981" y="51636"/>
                  </a:cubicBezTo>
                  <a:cubicBezTo>
                    <a:pt x="26041" y="52646"/>
                    <a:pt x="31282" y="52128"/>
                    <a:pt x="36046" y="50155"/>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57" name="Freeform: Shape 856">
              <a:extLst>
                <a:ext uri="{FF2B5EF4-FFF2-40B4-BE49-F238E27FC236}">
                  <a16:creationId xmlns:a16="http://schemas.microsoft.com/office/drawing/2014/main" id="{44F74688-AE67-4657-BB54-813CBFD1285F}"/>
                </a:ext>
              </a:extLst>
            </p:cNvPr>
            <p:cNvSpPr/>
            <p:nvPr/>
          </p:nvSpPr>
          <p:spPr>
            <a:xfrm>
              <a:off x="10499190" y="2917417"/>
              <a:ext cx="56052" cy="56052"/>
            </a:xfrm>
            <a:custGeom>
              <a:avLst/>
              <a:gdLst>
                <a:gd name="connsiteX0" fmla="*/ 28026 w 56052"/>
                <a:gd name="connsiteY0" fmla="*/ 56053 h 56052"/>
                <a:gd name="connsiteX1" fmla="*/ 12459 w 56052"/>
                <a:gd name="connsiteY1" fmla="*/ 51330 h 56052"/>
                <a:gd name="connsiteX2" fmla="*/ 2137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0 w 56052"/>
                <a:gd name="connsiteY6" fmla="*/ 2132 h 56052"/>
                <a:gd name="connsiteX7" fmla="*/ 51330 w 56052"/>
                <a:gd name="connsiteY7" fmla="*/ 12459 h 56052"/>
                <a:gd name="connsiteX8" fmla="*/ 56052 w 56052"/>
                <a:gd name="connsiteY8" fmla="*/ 28027 h 56052"/>
                <a:gd name="connsiteX9" fmla="*/ 47829 w 56052"/>
                <a:gd name="connsiteY9" fmla="*/ 47830 h 56052"/>
                <a:gd name="connsiteX10" fmla="*/ 28026 w 56052"/>
                <a:gd name="connsiteY10" fmla="*/ 56053 h 56052"/>
                <a:gd name="connsiteX11" fmla="*/ 28026 w 56052"/>
                <a:gd name="connsiteY11" fmla="*/ 3967 h 56052"/>
                <a:gd name="connsiteX12" fmla="*/ 14659 w 56052"/>
                <a:gd name="connsiteY12" fmla="*/ 8023 h 56052"/>
                <a:gd name="connsiteX13" fmla="*/ 5796 w 56052"/>
                <a:gd name="connsiteY13" fmla="*/ 18821 h 56052"/>
                <a:gd name="connsiteX14" fmla="*/ 4432 w 56052"/>
                <a:gd name="connsiteY14" fmla="*/ 32722 h 56052"/>
                <a:gd name="connsiteX15" fmla="*/ 11015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6 w 56052"/>
                <a:gd name="connsiteY19" fmla="*/ 28027 h 56052"/>
                <a:gd name="connsiteX20" fmla="*/ 45027 w 56052"/>
                <a:gd name="connsiteY20" fmla="*/ 11032 h 56052"/>
                <a:gd name="connsiteX21" fmla="*/ 28026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6" y="56053"/>
                  </a:moveTo>
                  <a:cubicBezTo>
                    <a:pt x="22485" y="56053"/>
                    <a:pt x="17065" y="54408"/>
                    <a:pt x="12459" y="51330"/>
                  </a:cubicBezTo>
                  <a:cubicBezTo>
                    <a:pt x="7848" y="48248"/>
                    <a:pt x="4257" y="43875"/>
                    <a:pt x="2137" y="38751"/>
                  </a:cubicBezTo>
                  <a:cubicBezTo>
                    <a:pt x="11" y="33632"/>
                    <a:pt x="-544" y="27995"/>
                    <a:pt x="540" y="22559"/>
                  </a:cubicBezTo>
                  <a:cubicBezTo>
                    <a:pt x="1619" y="17123"/>
                    <a:pt x="4289" y="12131"/>
                    <a:pt x="8208" y="8208"/>
                  </a:cubicBezTo>
                  <a:cubicBezTo>
                    <a:pt x="12131" y="4290"/>
                    <a:pt x="17123" y="1619"/>
                    <a:pt x="22559" y="540"/>
                  </a:cubicBezTo>
                  <a:cubicBezTo>
                    <a:pt x="27995" y="-544"/>
                    <a:pt x="33632" y="11"/>
                    <a:pt x="38750" y="2132"/>
                  </a:cubicBezTo>
                  <a:cubicBezTo>
                    <a:pt x="43874" y="4258"/>
                    <a:pt x="48253" y="7848"/>
                    <a:pt x="51330" y="12459"/>
                  </a:cubicBezTo>
                  <a:cubicBezTo>
                    <a:pt x="54408" y="17065"/>
                    <a:pt x="56052" y="22485"/>
                    <a:pt x="56052" y="28027"/>
                  </a:cubicBezTo>
                  <a:cubicBezTo>
                    <a:pt x="56036" y="35456"/>
                    <a:pt x="53081" y="42574"/>
                    <a:pt x="47829" y="47830"/>
                  </a:cubicBezTo>
                  <a:cubicBezTo>
                    <a:pt x="42579" y="53081"/>
                    <a:pt x="35456" y="56037"/>
                    <a:pt x="28026" y="56053"/>
                  </a:cubicBezTo>
                  <a:close/>
                  <a:moveTo>
                    <a:pt x="28026" y="3967"/>
                  </a:moveTo>
                  <a:cubicBezTo>
                    <a:pt x="23268" y="3967"/>
                    <a:pt x="18614" y="5379"/>
                    <a:pt x="14659" y="8023"/>
                  </a:cubicBezTo>
                  <a:cubicBezTo>
                    <a:pt x="10703" y="10667"/>
                    <a:pt x="7620" y="14421"/>
                    <a:pt x="5796" y="18821"/>
                  </a:cubicBezTo>
                  <a:cubicBezTo>
                    <a:pt x="3977" y="23215"/>
                    <a:pt x="3501" y="28053"/>
                    <a:pt x="4432" y="32722"/>
                  </a:cubicBezTo>
                  <a:cubicBezTo>
                    <a:pt x="5357" y="37386"/>
                    <a:pt x="7647" y="41675"/>
                    <a:pt x="11015" y="45038"/>
                  </a:cubicBezTo>
                  <a:cubicBezTo>
                    <a:pt x="14378" y="48406"/>
                    <a:pt x="18667" y="50696"/>
                    <a:pt x="23331" y="51627"/>
                  </a:cubicBezTo>
                  <a:cubicBezTo>
                    <a:pt x="28000" y="52552"/>
                    <a:pt x="32839" y="52076"/>
                    <a:pt x="37233" y="50257"/>
                  </a:cubicBezTo>
                  <a:cubicBezTo>
                    <a:pt x="41632" y="48433"/>
                    <a:pt x="45387" y="45350"/>
                    <a:pt x="48031" y="41395"/>
                  </a:cubicBezTo>
                  <a:cubicBezTo>
                    <a:pt x="50675" y="37439"/>
                    <a:pt x="52086" y="32786"/>
                    <a:pt x="52086" y="28027"/>
                  </a:cubicBezTo>
                  <a:cubicBezTo>
                    <a:pt x="52070" y="21650"/>
                    <a:pt x="49532" y="15537"/>
                    <a:pt x="45027" y="11032"/>
                  </a:cubicBezTo>
                  <a:cubicBezTo>
                    <a:pt x="40516" y="6521"/>
                    <a:pt x="34404" y="3983"/>
                    <a:pt x="28026" y="3967"/>
                  </a:cubicBezTo>
                  <a:close/>
                </a:path>
              </a:pathLst>
            </a:custGeom>
            <a:solidFill>
              <a:srgbClr val="0E0E0E"/>
            </a:solidFill>
            <a:ln w="5282" cap="flat">
              <a:noFill/>
              <a:prstDash val="solid"/>
              <a:miter/>
            </a:ln>
          </p:spPr>
          <p:txBody>
            <a:bodyPr rtlCol="0" anchor="ctr"/>
            <a:lstStyle/>
            <a:p>
              <a:endParaRPr lang="en-AU"/>
            </a:p>
          </p:txBody>
        </p:sp>
        <p:sp>
          <p:nvSpPr>
            <p:cNvPr id="858" name="Freeform: Shape 857">
              <a:extLst>
                <a:ext uri="{FF2B5EF4-FFF2-40B4-BE49-F238E27FC236}">
                  <a16:creationId xmlns:a16="http://schemas.microsoft.com/office/drawing/2014/main" id="{B420933F-C31A-4A9B-B15E-D262A4F5FE8B}"/>
                </a:ext>
              </a:extLst>
            </p:cNvPr>
            <p:cNvSpPr/>
            <p:nvPr/>
          </p:nvSpPr>
          <p:spPr>
            <a:xfrm>
              <a:off x="10624199" y="2919375"/>
              <a:ext cx="52135" cy="52140"/>
            </a:xfrm>
            <a:custGeom>
              <a:avLst/>
              <a:gdLst>
                <a:gd name="connsiteX0" fmla="*/ 26120 w 52135"/>
                <a:gd name="connsiteY0" fmla="*/ 0 h 52140"/>
                <a:gd name="connsiteX1" fmla="*/ 11625 w 52135"/>
                <a:gd name="connsiteY1" fmla="*/ 4368 h 52140"/>
                <a:gd name="connsiteX2" fmla="*/ 1996 w 52135"/>
                <a:gd name="connsiteY2" fmla="*/ 16059 h 52140"/>
                <a:gd name="connsiteX3" fmla="*/ 494 w 52135"/>
                <a:gd name="connsiteY3" fmla="*/ 31124 h 52140"/>
                <a:gd name="connsiteX4" fmla="*/ 7617 w 52135"/>
                <a:gd name="connsiteY4" fmla="*/ 44487 h 52140"/>
                <a:gd name="connsiteX5" fmla="*/ 20964 w 52135"/>
                <a:gd name="connsiteY5" fmla="*/ 51636 h 52140"/>
                <a:gd name="connsiteX6" fmla="*/ 36034 w 52135"/>
                <a:gd name="connsiteY6" fmla="*/ 50161 h 52140"/>
                <a:gd name="connsiteX7" fmla="*/ 47742 w 52135"/>
                <a:gd name="connsiteY7" fmla="*/ 40558 h 52140"/>
                <a:gd name="connsiteX8" fmla="*/ 52136 w 52135"/>
                <a:gd name="connsiteY8" fmla="*/ 26069 h 52140"/>
                <a:gd name="connsiteX9" fmla="*/ 44521 w 52135"/>
                <a:gd name="connsiteY9" fmla="*/ 7657 h 52140"/>
                <a:gd name="connsiteX10" fmla="*/ 26120 w 52135"/>
                <a:gd name="connsiteY10" fmla="*/ 0 h 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5" h="52140">
                  <a:moveTo>
                    <a:pt x="26120" y="0"/>
                  </a:moveTo>
                  <a:cubicBezTo>
                    <a:pt x="20964" y="-11"/>
                    <a:pt x="15919" y="1512"/>
                    <a:pt x="11625" y="4368"/>
                  </a:cubicBezTo>
                  <a:cubicBezTo>
                    <a:pt x="7332" y="7229"/>
                    <a:pt x="3979" y="11295"/>
                    <a:pt x="1996" y="16059"/>
                  </a:cubicBezTo>
                  <a:cubicBezTo>
                    <a:pt x="18" y="20818"/>
                    <a:pt x="-505" y="26064"/>
                    <a:pt x="494" y="31124"/>
                  </a:cubicBezTo>
                  <a:cubicBezTo>
                    <a:pt x="1494" y="36185"/>
                    <a:pt x="3974" y="40833"/>
                    <a:pt x="7617" y="44487"/>
                  </a:cubicBezTo>
                  <a:cubicBezTo>
                    <a:pt x="11261" y="48136"/>
                    <a:pt x="15903" y="50626"/>
                    <a:pt x="20964" y="51636"/>
                  </a:cubicBezTo>
                  <a:cubicBezTo>
                    <a:pt x="26019" y="52646"/>
                    <a:pt x="31264" y="52133"/>
                    <a:pt x="36034" y="50161"/>
                  </a:cubicBezTo>
                  <a:cubicBezTo>
                    <a:pt x="40799" y="48189"/>
                    <a:pt x="44876" y="44847"/>
                    <a:pt x="47742" y="40558"/>
                  </a:cubicBezTo>
                  <a:cubicBezTo>
                    <a:pt x="50608" y="36270"/>
                    <a:pt x="52136" y="31230"/>
                    <a:pt x="52136" y="26069"/>
                  </a:cubicBezTo>
                  <a:cubicBezTo>
                    <a:pt x="52136" y="19163"/>
                    <a:pt x="49397" y="12543"/>
                    <a:pt x="44521" y="7657"/>
                  </a:cubicBezTo>
                  <a:cubicBezTo>
                    <a:pt x="39641" y="2766"/>
                    <a:pt x="33025" y="16"/>
                    <a:pt x="26120" y="0"/>
                  </a:cubicBezTo>
                  <a:close/>
                </a:path>
              </a:pathLst>
            </a:custGeom>
            <a:solidFill>
              <a:srgbClr val="161616"/>
            </a:solidFill>
            <a:ln w="5282" cap="flat">
              <a:noFill/>
              <a:prstDash val="solid"/>
              <a:miter/>
            </a:ln>
          </p:spPr>
          <p:txBody>
            <a:bodyPr rtlCol="0" anchor="ctr"/>
            <a:lstStyle/>
            <a:p>
              <a:endParaRPr lang="en-AU"/>
            </a:p>
          </p:txBody>
        </p:sp>
        <p:sp>
          <p:nvSpPr>
            <p:cNvPr id="859" name="Freeform: Shape 858">
              <a:extLst>
                <a:ext uri="{FF2B5EF4-FFF2-40B4-BE49-F238E27FC236}">
                  <a16:creationId xmlns:a16="http://schemas.microsoft.com/office/drawing/2014/main" id="{A2830191-86A6-4414-9DAF-9632599D9A03}"/>
                </a:ext>
              </a:extLst>
            </p:cNvPr>
            <p:cNvSpPr/>
            <p:nvPr/>
          </p:nvSpPr>
          <p:spPr>
            <a:xfrm>
              <a:off x="10622291" y="2917417"/>
              <a:ext cx="56052" cy="56052"/>
            </a:xfrm>
            <a:custGeom>
              <a:avLst/>
              <a:gdLst>
                <a:gd name="connsiteX0" fmla="*/ 28027 w 56052"/>
                <a:gd name="connsiteY0" fmla="*/ 56053 h 56052"/>
                <a:gd name="connsiteX1" fmla="*/ 12454 w 56052"/>
                <a:gd name="connsiteY1" fmla="*/ 51330 h 56052"/>
                <a:gd name="connsiteX2" fmla="*/ 2132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1 w 56052"/>
                <a:gd name="connsiteY6" fmla="*/ 2132 h 56052"/>
                <a:gd name="connsiteX7" fmla="*/ 51330 w 56052"/>
                <a:gd name="connsiteY7" fmla="*/ 12459 h 56052"/>
                <a:gd name="connsiteX8" fmla="*/ 56053 w 56052"/>
                <a:gd name="connsiteY8" fmla="*/ 28027 h 56052"/>
                <a:gd name="connsiteX9" fmla="*/ 47830 w 56052"/>
                <a:gd name="connsiteY9" fmla="*/ 47830 h 56052"/>
                <a:gd name="connsiteX10" fmla="*/ 28027 w 56052"/>
                <a:gd name="connsiteY10" fmla="*/ 56053 h 56052"/>
                <a:gd name="connsiteX11" fmla="*/ 28027 w 56052"/>
                <a:gd name="connsiteY11" fmla="*/ 3967 h 56052"/>
                <a:gd name="connsiteX12" fmla="*/ 14659 w 56052"/>
                <a:gd name="connsiteY12" fmla="*/ 8023 h 56052"/>
                <a:gd name="connsiteX13" fmla="*/ 5796 w 56052"/>
                <a:gd name="connsiteY13" fmla="*/ 18821 h 56052"/>
                <a:gd name="connsiteX14" fmla="*/ 4427 w 56052"/>
                <a:gd name="connsiteY14" fmla="*/ 32722 h 56052"/>
                <a:gd name="connsiteX15" fmla="*/ 11015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7 w 56052"/>
                <a:gd name="connsiteY19" fmla="*/ 28027 h 56052"/>
                <a:gd name="connsiteX20" fmla="*/ 45022 w 56052"/>
                <a:gd name="connsiteY20" fmla="*/ 11032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3"/>
                  </a:moveTo>
                  <a:cubicBezTo>
                    <a:pt x="22485" y="56053"/>
                    <a:pt x="17065" y="54408"/>
                    <a:pt x="12454" y="51330"/>
                  </a:cubicBezTo>
                  <a:cubicBezTo>
                    <a:pt x="7848" y="48248"/>
                    <a:pt x="4258" y="43875"/>
                    <a:pt x="2132" y="38751"/>
                  </a:cubicBezTo>
                  <a:cubicBezTo>
                    <a:pt x="11" y="33632"/>
                    <a:pt x="-544" y="27995"/>
                    <a:pt x="540" y="22559"/>
                  </a:cubicBezTo>
                  <a:cubicBezTo>
                    <a:pt x="1619" y="17123"/>
                    <a:pt x="4289" y="12131"/>
                    <a:pt x="8208" y="8208"/>
                  </a:cubicBezTo>
                  <a:cubicBezTo>
                    <a:pt x="12126" y="4290"/>
                    <a:pt x="17123" y="1619"/>
                    <a:pt x="22559" y="540"/>
                  </a:cubicBezTo>
                  <a:cubicBezTo>
                    <a:pt x="27995" y="-544"/>
                    <a:pt x="33632" y="11"/>
                    <a:pt x="38751" y="2132"/>
                  </a:cubicBezTo>
                  <a:cubicBezTo>
                    <a:pt x="43875" y="4258"/>
                    <a:pt x="48248" y="7848"/>
                    <a:pt x="51330" y="12459"/>
                  </a:cubicBezTo>
                  <a:cubicBezTo>
                    <a:pt x="54408" y="17065"/>
                    <a:pt x="56053" y="22485"/>
                    <a:pt x="56053" y="28027"/>
                  </a:cubicBezTo>
                  <a:cubicBezTo>
                    <a:pt x="56037" y="35456"/>
                    <a:pt x="53081" y="42574"/>
                    <a:pt x="47830" y="47830"/>
                  </a:cubicBezTo>
                  <a:cubicBezTo>
                    <a:pt x="42574" y="53081"/>
                    <a:pt x="35456" y="56037"/>
                    <a:pt x="28027" y="56053"/>
                  </a:cubicBezTo>
                  <a:close/>
                  <a:moveTo>
                    <a:pt x="28027" y="3967"/>
                  </a:moveTo>
                  <a:cubicBezTo>
                    <a:pt x="23268" y="3967"/>
                    <a:pt x="18614" y="5379"/>
                    <a:pt x="14659" y="8023"/>
                  </a:cubicBezTo>
                  <a:cubicBezTo>
                    <a:pt x="10704" y="10667"/>
                    <a:pt x="7621" y="14421"/>
                    <a:pt x="5796" y="18821"/>
                  </a:cubicBezTo>
                  <a:cubicBezTo>
                    <a:pt x="3977" y="23215"/>
                    <a:pt x="3502" y="28053"/>
                    <a:pt x="4427" y="32722"/>
                  </a:cubicBezTo>
                  <a:cubicBezTo>
                    <a:pt x="5358" y="37386"/>
                    <a:pt x="7647" y="41675"/>
                    <a:pt x="11015" y="45038"/>
                  </a:cubicBezTo>
                  <a:cubicBezTo>
                    <a:pt x="14379" y="48406"/>
                    <a:pt x="18667" y="50696"/>
                    <a:pt x="23331" y="51627"/>
                  </a:cubicBezTo>
                  <a:cubicBezTo>
                    <a:pt x="28000" y="52552"/>
                    <a:pt x="32839" y="52076"/>
                    <a:pt x="37233" y="50257"/>
                  </a:cubicBezTo>
                  <a:cubicBezTo>
                    <a:pt x="41633" y="48433"/>
                    <a:pt x="45387" y="45350"/>
                    <a:pt x="48031" y="41395"/>
                  </a:cubicBezTo>
                  <a:cubicBezTo>
                    <a:pt x="50675" y="37439"/>
                    <a:pt x="52087" y="32786"/>
                    <a:pt x="52087" y="28027"/>
                  </a:cubicBezTo>
                  <a:cubicBezTo>
                    <a:pt x="52071" y="21650"/>
                    <a:pt x="49533" y="15537"/>
                    <a:pt x="45022" y="11032"/>
                  </a:cubicBezTo>
                  <a:cubicBezTo>
                    <a:pt x="40517" y="6521"/>
                    <a:pt x="34404" y="3983"/>
                    <a:pt x="28027" y="3967"/>
                  </a:cubicBezTo>
                  <a:close/>
                </a:path>
              </a:pathLst>
            </a:custGeom>
            <a:solidFill>
              <a:srgbClr val="0E0E0E"/>
            </a:solidFill>
            <a:ln w="5282" cap="flat">
              <a:noFill/>
              <a:prstDash val="solid"/>
              <a:miter/>
            </a:ln>
          </p:spPr>
          <p:txBody>
            <a:bodyPr rtlCol="0" anchor="ctr"/>
            <a:lstStyle/>
            <a:p>
              <a:endParaRPr lang="en-AU"/>
            </a:p>
          </p:txBody>
        </p:sp>
        <p:sp>
          <p:nvSpPr>
            <p:cNvPr id="860" name="Freeform: Shape 859">
              <a:extLst>
                <a:ext uri="{FF2B5EF4-FFF2-40B4-BE49-F238E27FC236}">
                  <a16:creationId xmlns:a16="http://schemas.microsoft.com/office/drawing/2014/main" id="{B09C6F27-CB00-4CB1-924C-DF18D6198269}"/>
                </a:ext>
              </a:extLst>
            </p:cNvPr>
            <p:cNvSpPr/>
            <p:nvPr/>
          </p:nvSpPr>
          <p:spPr>
            <a:xfrm>
              <a:off x="10248653" y="2912818"/>
              <a:ext cx="52135" cy="52135"/>
            </a:xfrm>
            <a:custGeom>
              <a:avLst/>
              <a:gdLst>
                <a:gd name="connsiteX0" fmla="*/ 26119 w 52135"/>
                <a:gd name="connsiteY0" fmla="*/ 0 h 52135"/>
                <a:gd name="connsiteX1" fmla="*/ 11625 w 52135"/>
                <a:gd name="connsiteY1" fmla="*/ 4368 h 52135"/>
                <a:gd name="connsiteX2" fmla="*/ 1996 w 52135"/>
                <a:gd name="connsiteY2" fmla="*/ 16054 h 52135"/>
                <a:gd name="connsiteX3" fmla="*/ 494 w 52135"/>
                <a:gd name="connsiteY3" fmla="*/ 31124 h 52135"/>
                <a:gd name="connsiteX4" fmla="*/ 7617 w 52135"/>
                <a:gd name="connsiteY4" fmla="*/ 44482 h 52135"/>
                <a:gd name="connsiteX5" fmla="*/ 20964 w 52135"/>
                <a:gd name="connsiteY5" fmla="*/ 51631 h 52135"/>
                <a:gd name="connsiteX6" fmla="*/ 36034 w 52135"/>
                <a:gd name="connsiteY6" fmla="*/ 50161 h 52135"/>
                <a:gd name="connsiteX7" fmla="*/ 47741 w 52135"/>
                <a:gd name="connsiteY7" fmla="*/ 40558 h 52135"/>
                <a:gd name="connsiteX8" fmla="*/ 52136 w 52135"/>
                <a:gd name="connsiteY8" fmla="*/ 26069 h 52135"/>
                <a:gd name="connsiteX9" fmla="*/ 50174 w 52135"/>
                <a:gd name="connsiteY9" fmla="*/ 16096 h 52135"/>
                <a:gd name="connsiteX10" fmla="*/ 44537 w 52135"/>
                <a:gd name="connsiteY10" fmla="*/ 7636 h 52135"/>
                <a:gd name="connsiteX11" fmla="*/ 36087 w 52135"/>
                <a:gd name="connsiteY11" fmla="*/ 1983 h 52135"/>
                <a:gd name="connsiteX12" fmla="*/ 26119 w 52135"/>
                <a:gd name="connsiteY12" fmla="*/ 0 h 5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5" h="52135">
                  <a:moveTo>
                    <a:pt x="26119" y="0"/>
                  </a:moveTo>
                  <a:cubicBezTo>
                    <a:pt x="20964" y="-11"/>
                    <a:pt x="15919" y="1507"/>
                    <a:pt x="11625" y="4368"/>
                  </a:cubicBezTo>
                  <a:cubicBezTo>
                    <a:pt x="7332" y="7223"/>
                    <a:pt x="3979" y="11295"/>
                    <a:pt x="1996" y="16054"/>
                  </a:cubicBezTo>
                  <a:cubicBezTo>
                    <a:pt x="19" y="20818"/>
                    <a:pt x="-505" y="26064"/>
                    <a:pt x="494" y="31124"/>
                  </a:cubicBezTo>
                  <a:cubicBezTo>
                    <a:pt x="1494" y="36185"/>
                    <a:pt x="3974" y="40833"/>
                    <a:pt x="7617" y="44482"/>
                  </a:cubicBezTo>
                  <a:cubicBezTo>
                    <a:pt x="11260" y="48136"/>
                    <a:pt x="15903" y="50621"/>
                    <a:pt x="20964" y="51631"/>
                  </a:cubicBezTo>
                  <a:cubicBezTo>
                    <a:pt x="26019" y="52641"/>
                    <a:pt x="31265" y="52128"/>
                    <a:pt x="36034" y="50161"/>
                  </a:cubicBezTo>
                  <a:cubicBezTo>
                    <a:pt x="40799" y="48188"/>
                    <a:pt x="44875" y="44847"/>
                    <a:pt x="47741" y="40558"/>
                  </a:cubicBezTo>
                  <a:cubicBezTo>
                    <a:pt x="50607" y="36270"/>
                    <a:pt x="52136" y="31225"/>
                    <a:pt x="52136" y="26069"/>
                  </a:cubicBezTo>
                  <a:cubicBezTo>
                    <a:pt x="52146" y="22648"/>
                    <a:pt x="51475" y="19259"/>
                    <a:pt x="50174" y="16096"/>
                  </a:cubicBezTo>
                  <a:cubicBezTo>
                    <a:pt x="48868" y="12934"/>
                    <a:pt x="46954" y="10057"/>
                    <a:pt x="44537" y="7636"/>
                  </a:cubicBezTo>
                  <a:cubicBezTo>
                    <a:pt x="42120" y="5219"/>
                    <a:pt x="39249" y="3294"/>
                    <a:pt x="36087" y="1983"/>
                  </a:cubicBezTo>
                  <a:cubicBezTo>
                    <a:pt x="32930" y="677"/>
                    <a:pt x="29541" y="0"/>
                    <a:pt x="26119" y="0"/>
                  </a:cubicBezTo>
                  <a:close/>
                </a:path>
              </a:pathLst>
            </a:custGeom>
            <a:solidFill>
              <a:srgbClr val="161616"/>
            </a:solidFill>
            <a:ln w="5282" cap="flat">
              <a:noFill/>
              <a:prstDash val="solid"/>
              <a:miter/>
            </a:ln>
          </p:spPr>
          <p:txBody>
            <a:bodyPr rtlCol="0" anchor="ctr"/>
            <a:lstStyle/>
            <a:p>
              <a:endParaRPr lang="en-AU"/>
            </a:p>
          </p:txBody>
        </p:sp>
        <p:sp>
          <p:nvSpPr>
            <p:cNvPr id="861" name="Freeform: Shape 860">
              <a:extLst>
                <a:ext uri="{FF2B5EF4-FFF2-40B4-BE49-F238E27FC236}">
                  <a16:creationId xmlns:a16="http://schemas.microsoft.com/office/drawing/2014/main" id="{9475DF3C-D579-4A83-BB83-83394E9532FB}"/>
                </a:ext>
              </a:extLst>
            </p:cNvPr>
            <p:cNvSpPr/>
            <p:nvPr/>
          </p:nvSpPr>
          <p:spPr>
            <a:xfrm>
              <a:off x="10246640" y="2910756"/>
              <a:ext cx="56158" cy="56156"/>
            </a:xfrm>
            <a:custGeom>
              <a:avLst/>
              <a:gdLst>
                <a:gd name="connsiteX0" fmla="*/ 28132 w 56158"/>
                <a:gd name="connsiteY0" fmla="*/ 56157 h 56156"/>
                <a:gd name="connsiteX1" fmla="*/ 12512 w 56158"/>
                <a:gd name="connsiteY1" fmla="*/ 51445 h 56156"/>
                <a:gd name="connsiteX2" fmla="*/ 2148 w 56158"/>
                <a:gd name="connsiteY2" fmla="*/ 38849 h 56156"/>
                <a:gd name="connsiteX3" fmla="*/ 535 w 56158"/>
                <a:gd name="connsiteY3" fmla="*/ 22616 h 56156"/>
                <a:gd name="connsiteX4" fmla="*/ 8223 w 56158"/>
                <a:gd name="connsiteY4" fmla="*/ 8222 h 56156"/>
                <a:gd name="connsiteX5" fmla="*/ 22612 w 56158"/>
                <a:gd name="connsiteY5" fmla="*/ 539 h 56156"/>
                <a:gd name="connsiteX6" fmla="*/ 38851 w 56158"/>
                <a:gd name="connsiteY6" fmla="*/ 2146 h 56156"/>
                <a:gd name="connsiteX7" fmla="*/ 51447 w 56158"/>
                <a:gd name="connsiteY7" fmla="*/ 12510 h 56156"/>
                <a:gd name="connsiteX8" fmla="*/ 56158 w 56158"/>
                <a:gd name="connsiteY8" fmla="*/ 28131 h 56156"/>
                <a:gd name="connsiteX9" fmla="*/ 47935 w 56158"/>
                <a:gd name="connsiteY9" fmla="*/ 47934 h 56156"/>
                <a:gd name="connsiteX10" fmla="*/ 28132 w 56158"/>
                <a:gd name="connsiteY10" fmla="*/ 56157 h 56156"/>
                <a:gd name="connsiteX11" fmla="*/ 28132 w 56158"/>
                <a:gd name="connsiteY11" fmla="*/ 4018 h 56156"/>
                <a:gd name="connsiteX12" fmla="*/ 14722 w 56158"/>
                <a:gd name="connsiteY12" fmla="*/ 8058 h 56156"/>
                <a:gd name="connsiteX13" fmla="*/ 5818 w 56158"/>
                <a:gd name="connsiteY13" fmla="*/ 18866 h 56156"/>
                <a:gd name="connsiteX14" fmla="*/ 4421 w 56158"/>
                <a:gd name="connsiteY14" fmla="*/ 32800 h 56156"/>
                <a:gd name="connsiteX15" fmla="*/ 11010 w 56158"/>
                <a:gd name="connsiteY15" fmla="*/ 45163 h 56156"/>
                <a:gd name="connsiteX16" fmla="*/ 23357 w 56158"/>
                <a:gd name="connsiteY16" fmla="*/ 51778 h 56156"/>
                <a:gd name="connsiteX17" fmla="*/ 37296 w 56158"/>
                <a:gd name="connsiteY17" fmla="*/ 50414 h 56156"/>
                <a:gd name="connsiteX18" fmla="*/ 48126 w 56158"/>
                <a:gd name="connsiteY18" fmla="*/ 41530 h 56156"/>
                <a:gd name="connsiteX19" fmla="*/ 52192 w 56158"/>
                <a:gd name="connsiteY19" fmla="*/ 28131 h 56156"/>
                <a:gd name="connsiteX20" fmla="*/ 45149 w 56158"/>
                <a:gd name="connsiteY20" fmla="*/ 11098 h 56156"/>
                <a:gd name="connsiteX21" fmla="*/ 28132 w 56158"/>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8" h="56156">
                  <a:moveTo>
                    <a:pt x="28132" y="56157"/>
                  </a:moveTo>
                  <a:cubicBezTo>
                    <a:pt x="22575" y="56167"/>
                    <a:pt x="17139" y="54528"/>
                    <a:pt x="12512" y="51445"/>
                  </a:cubicBezTo>
                  <a:cubicBezTo>
                    <a:pt x="7885" y="48368"/>
                    <a:pt x="4279" y="43978"/>
                    <a:pt x="2148" y="38849"/>
                  </a:cubicBezTo>
                  <a:cubicBezTo>
                    <a:pt x="17" y="33715"/>
                    <a:pt x="-544" y="28067"/>
                    <a:pt x="535" y="22616"/>
                  </a:cubicBezTo>
                  <a:cubicBezTo>
                    <a:pt x="1619" y="17164"/>
                    <a:pt x="4295" y="12151"/>
                    <a:pt x="8223" y="8222"/>
                  </a:cubicBezTo>
                  <a:cubicBezTo>
                    <a:pt x="12152" y="4293"/>
                    <a:pt x="17160" y="1617"/>
                    <a:pt x="22612" y="539"/>
                  </a:cubicBezTo>
                  <a:cubicBezTo>
                    <a:pt x="28064" y="-545"/>
                    <a:pt x="33716" y="15"/>
                    <a:pt x="38851" y="2146"/>
                  </a:cubicBezTo>
                  <a:cubicBezTo>
                    <a:pt x="43980" y="4277"/>
                    <a:pt x="48364" y="7883"/>
                    <a:pt x="51447" y="12510"/>
                  </a:cubicBezTo>
                  <a:cubicBezTo>
                    <a:pt x="54529" y="17137"/>
                    <a:pt x="56169" y="22573"/>
                    <a:pt x="56158" y="28131"/>
                  </a:cubicBezTo>
                  <a:cubicBezTo>
                    <a:pt x="56142" y="35560"/>
                    <a:pt x="53186" y="42678"/>
                    <a:pt x="47935" y="47934"/>
                  </a:cubicBezTo>
                  <a:cubicBezTo>
                    <a:pt x="42679" y="53185"/>
                    <a:pt x="35562" y="56141"/>
                    <a:pt x="28132" y="56157"/>
                  </a:cubicBezTo>
                  <a:close/>
                  <a:moveTo>
                    <a:pt x="28132" y="4018"/>
                  </a:moveTo>
                  <a:cubicBezTo>
                    <a:pt x="23363" y="4007"/>
                    <a:pt x="18694" y="5414"/>
                    <a:pt x="14722" y="8058"/>
                  </a:cubicBezTo>
                  <a:cubicBezTo>
                    <a:pt x="10751" y="10697"/>
                    <a:pt x="7652" y="14462"/>
                    <a:pt x="5818" y="18866"/>
                  </a:cubicBezTo>
                  <a:cubicBezTo>
                    <a:pt x="3982" y="23271"/>
                    <a:pt x="3496" y="28120"/>
                    <a:pt x="4421" y="32800"/>
                  </a:cubicBezTo>
                  <a:cubicBezTo>
                    <a:pt x="5347" y="37485"/>
                    <a:pt x="7642" y="41784"/>
                    <a:pt x="11010" y="45163"/>
                  </a:cubicBezTo>
                  <a:cubicBezTo>
                    <a:pt x="14378" y="48542"/>
                    <a:pt x="18678" y="50842"/>
                    <a:pt x="23357" y="51778"/>
                  </a:cubicBezTo>
                  <a:cubicBezTo>
                    <a:pt x="28032" y="52709"/>
                    <a:pt x="32886" y="52238"/>
                    <a:pt x="37296" y="50414"/>
                  </a:cubicBezTo>
                  <a:cubicBezTo>
                    <a:pt x="41701" y="48590"/>
                    <a:pt x="45471" y="45502"/>
                    <a:pt x="48126" y="41530"/>
                  </a:cubicBezTo>
                  <a:cubicBezTo>
                    <a:pt x="50775" y="37564"/>
                    <a:pt x="52192" y="32901"/>
                    <a:pt x="52192" y="28131"/>
                  </a:cubicBezTo>
                  <a:cubicBezTo>
                    <a:pt x="52192" y="21743"/>
                    <a:pt x="49659" y="15620"/>
                    <a:pt x="45149" y="11098"/>
                  </a:cubicBezTo>
                  <a:cubicBezTo>
                    <a:pt x="40638" y="6577"/>
                    <a:pt x="34520" y="4034"/>
                    <a:pt x="28132" y="4018"/>
                  </a:cubicBezTo>
                  <a:close/>
                </a:path>
              </a:pathLst>
            </a:custGeom>
            <a:solidFill>
              <a:srgbClr val="0E0E0E"/>
            </a:solidFill>
            <a:ln w="5282" cap="flat">
              <a:noFill/>
              <a:prstDash val="solid"/>
              <a:miter/>
            </a:ln>
          </p:spPr>
          <p:txBody>
            <a:bodyPr rtlCol="0" anchor="ctr"/>
            <a:lstStyle/>
            <a:p>
              <a:endParaRPr lang="en-AU"/>
            </a:p>
          </p:txBody>
        </p:sp>
        <p:sp>
          <p:nvSpPr>
            <p:cNvPr id="862" name="Freeform: Shape 861">
              <a:extLst>
                <a:ext uri="{FF2B5EF4-FFF2-40B4-BE49-F238E27FC236}">
                  <a16:creationId xmlns:a16="http://schemas.microsoft.com/office/drawing/2014/main" id="{C07741F7-EA41-40FA-8EBA-A1A47465FD72}"/>
                </a:ext>
              </a:extLst>
            </p:cNvPr>
            <p:cNvSpPr/>
            <p:nvPr/>
          </p:nvSpPr>
          <p:spPr>
            <a:xfrm>
              <a:off x="10568780" y="2325229"/>
              <a:ext cx="52137" cy="52137"/>
            </a:xfrm>
            <a:custGeom>
              <a:avLst/>
              <a:gdLst>
                <a:gd name="connsiteX0" fmla="*/ 26068 w 52137"/>
                <a:gd name="connsiteY0" fmla="*/ 0 h 52137"/>
                <a:gd name="connsiteX1" fmla="*/ 11584 w 52137"/>
                <a:gd name="connsiteY1" fmla="*/ 4394 h 52137"/>
                <a:gd name="connsiteX2" fmla="*/ 1987 w 52137"/>
                <a:gd name="connsiteY2" fmla="*/ 16091 h 52137"/>
                <a:gd name="connsiteX3" fmla="*/ 501 w 52137"/>
                <a:gd name="connsiteY3" fmla="*/ 31156 h 52137"/>
                <a:gd name="connsiteX4" fmla="*/ 7634 w 52137"/>
                <a:gd name="connsiteY4" fmla="*/ 44503 h 52137"/>
                <a:gd name="connsiteX5" fmla="*/ 20981 w 52137"/>
                <a:gd name="connsiteY5" fmla="*/ 51636 h 52137"/>
                <a:gd name="connsiteX6" fmla="*/ 36046 w 52137"/>
                <a:gd name="connsiteY6" fmla="*/ 50156 h 52137"/>
                <a:gd name="connsiteX7" fmla="*/ 47743 w 52137"/>
                <a:gd name="connsiteY7" fmla="*/ 40553 h 52137"/>
                <a:gd name="connsiteX8" fmla="*/ 52137 w 52137"/>
                <a:gd name="connsiteY8" fmla="*/ 26069 h 52137"/>
                <a:gd name="connsiteX9" fmla="*/ 44501 w 52137"/>
                <a:gd name="connsiteY9" fmla="*/ 7636 h 52137"/>
                <a:gd name="connsiteX10" fmla="*/ 26068 w 52137"/>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7">
                  <a:moveTo>
                    <a:pt x="26068" y="0"/>
                  </a:moveTo>
                  <a:cubicBezTo>
                    <a:pt x="20912" y="0"/>
                    <a:pt x="15873" y="1528"/>
                    <a:pt x="11584" y="4394"/>
                  </a:cubicBezTo>
                  <a:cubicBezTo>
                    <a:pt x="7301" y="7255"/>
                    <a:pt x="3959" y="11327"/>
                    <a:pt x="1987" y="16091"/>
                  </a:cubicBezTo>
                  <a:cubicBezTo>
                    <a:pt x="9" y="20855"/>
                    <a:pt x="-504" y="26096"/>
                    <a:pt x="501" y="31156"/>
                  </a:cubicBezTo>
                  <a:cubicBezTo>
                    <a:pt x="1506" y="36212"/>
                    <a:pt x="3991" y="40854"/>
                    <a:pt x="7634" y="44503"/>
                  </a:cubicBezTo>
                  <a:cubicBezTo>
                    <a:pt x="11283" y="48146"/>
                    <a:pt x="15926" y="50632"/>
                    <a:pt x="20981" y="51636"/>
                  </a:cubicBezTo>
                  <a:cubicBezTo>
                    <a:pt x="26041" y="52641"/>
                    <a:pt x="31281" y="52128"/>
                    <a:pt x="36046" y="50156"/>
                  </a:cubicBezTo>
                  <a:cubicBezTo>
                    <a:pt x="40810" y="48178"/>
                    <a:pt x="44882" y="44841"/>
                    <a:pt x="47743" y="40553"/>
                  </a:cubicBezTo>
                  <a:cubicBezTo>
                    <a:pt x="50609" y="36264"/>
                    <a:pt x="52137" y="31225"/>
                    <a:pt x="52137" y="26069"/>
                  </a:cubicBezTo>
                  <a:cubicBezTo>
                    <a:pt x="52137" y="19153"/>
                    <a:pt x="49392" y="12522"/>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63" name="Freeform: Shape 862">
              <a:extLst>
                <a:ext uri="{FF2B5EF4-FFF2-40B4-BE49-F238E27FC236}">
                  <a16:creationId xmlns:a16="http://schemas.microsoft.com/office/drawing/2014/main" id="{E6EA6257-663E-4E80-8A64-15C0D3B52BE5}"/>
                </a:ext>
              </a:extLst>
            </p:cNvPr>
            <p:cNvSpPr/>
            <p:nvPr/>
          </p:nvSpPr>
          <p:spPr>
            <a:xfrm>
              <a:off x="10566717" y="2323008"/>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54042 w 56156"/>
                <a:gd name="connsiteY9" fmla="*/ 38818 h 56156"/>
                <a:gd name="connsiteX10" fmla="*/ 47966 w 56156"/>
                <a:gd name="connsiteY10" fmla="*/ 47929 h 56156"/>
                <a:gd name="connsiteX11" fmla="*/ 38871 w 56156"/>
                <a:gd name="connsiteY11" fmla="*/ 54015 h 56156"/>
                <a:gd name="connsiteX12" fmla="*/ 28131 w 56156"/>
                <a:gd name="connsiteY12" fmla="*/ 56157 h 56156"/>
                <a:gd name="connsiteX13" fmla="*/ 28131 w 56156"/>
                <a:gd name="connsiteY13" fmla="*/ 4018 h 56156"/>
                <a:gd name="connsiteX14" fmla="*/ 14715 w 56156"/>
                <a:gd name="connsiteY14" fmla="*/ 8058 h 56156"/>
                <a:gd name="connsiteX15" fmla="*/ 5811 w 56156"/>
                <a:gd name="connsiteY15" fmla="*/ 18877 h 56156"/>
                <a:gd name="connsiteX16" fmla="*/ 4425 w 56156"/>
                <a:gd name="connsiteY16" fmla="*/ 32821 h 56156"/>
                <a:gd name="connsiteX17" fmla="*/ 11030 w 56156"/>
                <a:gd name="connsiteY17" fmla="*/ 45179 h 56156"/>
                <a:gd name="connsiteX18" fmla="*/ 23388 w 56156"/>
                <a:gd name="connsiteY18" fmla="*/ 51784 h 56156"/>
                <a:gd name="connsiteX19" fmla="*/ 37332 w 56156"/>
                <a:gd name="connsiteY19" fmla="*/ 50398 h 56156"/>
                <a:gd name="connsiteX20" fmla="*/ 48151 w 56156"/>
                <a:gd name="connsiteY20" fmla="*/ 41493 h 56156"/>
                <a:gd name="connsiteX21" fmla="*/ 52191 w 56156"/>
                <a:gd name="connsiteY21" fmla="*/ 28078 h 56156"/>
                <a:gd name="connsiteX22" fmla="*/ 45068 w 56156"/>
                <a:gd name="connsiteY22" fmla="*/ 11199 h 56156"/>
                <a:gd name="connsiteX23" fmla="*/ 28131 w 56156"/>
                <a:gd name="connsiteY23" fmla="*/ 4230 h 56156"/>
                <a:gd name="connsiteX24" fmla="*/ 28131 w 56156"/>
                <a:gd name="connsiteY24"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156" h="56156">
                  <a:moveTo>
                    <a:pt x="28131" y="56157"/>
                  </a:moveTo>
                  <a:cubicBezTo>
                    <a:pt x="22573" y="56167"/>
                    <a:pt x="17143" y="54528"/>
                    <a:pt x="12516" y="51450"/>
                  </a:cubicBezTo>
                  <a:cubicBezTo>
                    <a:pt x="7894" y="48373"/>
                    <a:pt x="4288" y="43989"/>
                    <a:pt x="2152" y="38860"/>
                  </a:cubicBezTo>
                  <a:cubicBezTo>
                    <a:pt x="21" y="33731"/>
                    <a:pt x="-545" y="28083"/>
                    <a:pt x="534" y="22632"/>
                  </a:cubicBezTo>
                  <a:cubicBezTo>
                    <a:pt x="1612" y="17180"/>
                    <a:pt x="4283" y="12172"/>
                    <a:pt x="8206" y="8243"/>
                  </a:cubicBezTo>
                  <a:cubicBezTo>
                    <a:pt x="12130" y="4309"/>
                    <a:pt x="17132" y="1628"/>
                    <a:pt x="22584" y="544"/>
                  </a:cubicBezTo>
                  <a:cubicBezTo>
                    <a:pt x="28030" y="-545"/>
                    <a:pt x="33678" y="10"/>
                    <a:pt x="38812" y="2130"/>
                  </a:cubicBezTo>
                  <a:cubicBezTo>
                    <a:pt x="43947" y="4256"/>
                    <a:pt x="48336" y="7852"/>
                    <a:pt x="51424" y="12474"/>
                  </a:cubicBezTo>
                  <a:cubicBezTo>
                    <a:pt x="54507" y="17090"/>
                    <a:pt x="56157" y="22521"/>
                    <a:pt x="56157" y="28078"/>
                  </a:cubicBezTo>
                  <a:cubicBezTo>
                    <a:pt x="56162" y="31764"/>
                    <a:pt x="55443" y="35412"/>
                    <a:pt x="54042" y="38818"/>
                  </a:cubicBezTo>
                  <a:cubicBezTo>
                    <a:pt x="52635" y="42223"/>
                    <a:pt x="50573" y="45322"/>
                    <a:pt x="47966" y="47929"/>
                  </a:cubicBezTo>
                  <a:cubicBezTo>
                    <a:pt x="45364" y="50536"/>
                    <a:pt x="42271" y="52603"/>
                    <a:pt x="38871" y="54015"/>
                  </a:cubicBezTo>
                  <a:cubicBezTo>
                    <a:pt x="35465" y="55427"/>
                    <a:pt x="31817" y="56157"/>
                    <a:pt x="28131" y="56157"/>
                  </a:cubicBezTo>
                  <a:close/>
                  <a:moveTo>
                    <a:pt x="28131" y="4018"/>
                  </a:moveTo>
                  <a:cubicBezTo>
                    <a:pt x="23356" y="4008"/>
                    <a:pt x="18687" y="5414"/>
                    <a:pt x="14715" y="8058"/>
                  </a:cubicBezTo>
                  <a:cubicBezTo>
                    <a:pt x="10744" y="10702"/>
                    <a:pt x="7646" y="14472"/>
                    <a:pt x="5811" y="18877"/>
                  </a:cubicBezTo>
                  <a:cubicBezTo>
                    <a:pt x="3981" y="23287"/>
                    <a:pt x="3500" y="28141"/>
                    <a:pt x="4425" y="32821"/>
                  </a:cubicBezTo>
                  <a:cubicBezTo>
                    <a:pt x="5356" y="37506"/>
                    <a:pt x="7651" y="41805"/>
                    <a:pt x="11030" y="45179"/>
                  </a:cubicBezTo>
                  <a:cubicBezTo>
                    <a:pt x="14404" y="48558"/>
                    <a:pt x="18703" y="50853"/>
                    <a:pt x="23388" y="51784"/>
                  </a:cubicBezTo>
                  <a:cubicBezTo>
                    <a:pt x="28068" y="52709"/>
                    <a:pt x="32922" y="52228"/>
                    <a:pt x="37332" y="50398"/>
                  </a:cubicBezTo>
                  <a:cubicBezTo>
                    <a:pt x="41737" y="48563"/>
                    <a:pt x="45502" y="45465"/>
                    <a:pt x="48151" y="41493"/>
                  </a:cubicBezTo>
                  <a:cubicBezTo>
                    <a:pt x="50795" y="37522"/>
                    <a:pt x="52202" y="32853"/>
                    <a:pt x="52191" y="28078"/>
                  </a:cubicBezTo>
                  <a:cubicBezTo>
                    <a:pt x="52138" y="21733"/>
                    <a:pt x="49579" y="15667"/>
                    <a:pt x="45068" y="11199"/>
                  </a:cubicBezTo>
                  <a:cubicBezTo>
                    <a:pt x="40563" y="6736"/>
                    <a:pt x="34476" y="4230"/>
                    <a:pt x="28131" y="4230"/>
                  </a:cubicBezTo>
                  <a:lnTo>
                    <a:pt x="28131" y="4018"/>
                  </a:lnTo>
                  <a:close/>
                </a:path>
              </a:pathLst>
            </a:custGeom>
            <a:solidFill>
              <a:srgbClr val="0E0E0E"/>
            </a:solidFill>
            <a:ln w="5282" cap="flat">
              <a:noFill/>
              <a:prstDash val="solid"/>
              <a:miter/>
            </a:ln>
          </p:spPr>
          <p:txBody>
            <a:bodyPr rtlCol="0" anchor="ctr"/>
            <a:lstStyle/>
            <a:p>
              <a:endParaRPr lang="en-AU"/>
            </a:p>
          </p:txBody>
        </p:sp>
        <p:sp>
          <p:nvSpPr>
            <p:cNvPr id="864" name="Freeform: Shape 863">
              <a:extLst>
                <a:ext uri="{FF2B5EF4-FFF2-40B4-BE49-F238E27FC236}">
                  <a16:creationId xmlns:a16="http://schemas.microsoft.com/office/drawing/2014/main" id="{9D60D96C-7734-475D-BD0E-5235D518D2C3}"/>
                </a:ext>
              </a:extLst>
            </p:cNvPr>
            <p:cNvSpPr/>
            <p:nvPr/>
          </p:nvSpPr>
          <p:spPr>
            <a:xfrm>
              <a:off x="10501253" y="2283666"/>
              <a:ext cx="52032" cy="37332"/>
            </a:xfrm>
            <a:custGeom>
              <a:avLst/>
              <a:gdLst>
                <a:gd name="connsiteX0" fmla="*/ 25963 w 52032"/>
                <a:gd name="connsiteY0" fmla="*/ 37332 h 37332"/>
                <a:gd name="connsiteX1" fmla="*/ 44397 w 52032"/>
                <a:gd name="connsiteY1" fmla="*/ 29697 h 37332"/>
                <a:gd name="connsiteX2" fmla="*/ 52033 w 52032"/>
                <a:gd name="connsiteY2" fmla="*/ 11263 h 37332"/>
                <a:gd name="connsiteX3" fmla="*/ 52033 w 52032"/>
                <a:gd name="connsiteY3" fmla="*/ 10576 h 37332"/>
                <a:gd name="connsiteX4" fmla="*/ 2697 w 52032"/>
                <a:gd name="connsiteY4" fmla="*/ 0 h 37332"/>
                <a:gd name="connsiteX5" fmla="*/ 0 w 52032"/>
                <a:gd name="connsiteY5" fmla="*/ 11369 h 37332"/>
                <a:gd name="connsiteX6" fmla="*/ 7636 w 52032"/>
                <a:gd name="connsiteY6" fmla="*/ 29697 h 37332"/>
                <a:gd name="connsiteX7" fmla="*/ 25963 w 52032"/>
                <a:gd name="connsiteY7" fmla="*/ 37332 h 3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32" h="37332">
                  <a:moveTo>
                    <a:pt x="25963" y="37332"/>
                  </a:moveTo>
                  <a:cubicBezTo>
                    <a:pt x="32880" y="37332"/>
                    <a:pt x="39511" y="34588"/>
                    <a:pt x="44397" y="29697"/>
                  </a:cubicBezTo>
                  <a:cubicBezTo>
                    <a:pt x="49288" y="24805"/>
                    <a:pt x="52033" y="18175"/>
                    <a:pt x="52033" y="11263"/>
                  </a:cubicBezTo>
                  <a:cubicBezTo>
                    <a:pt x="52033" y="11263"/>
                    <a:pt x="52033" y="10840"/>
                    <a:pt x="52033" y="10576"/>
                  </a:cubicBezTo>
                  <a:cubicBezTo>
                    <a:pt x="35746" y="6345"/>
                    <a:pt x="19248" y="2644"/>
                    <a:pt x="2697" y="0"/>
                  </a:cubicBezTo>
                  <a:cubicBezTo>
                    <a:pt x="930" y="3532"/>
                    <a:pt x="11" y="7419"/>
                    <a:pt x="0" y="11369"/>
                  </a:cubicBezTo>
                  <a:cubicBezTo>
                    <a:pt x="32" y="18248"/>
                    <a:pt x="2771" y="24832"/>
                    <a:pt x="7636" y="29697"/>
                  </a:cubicBezTo>
                  <a:cubicBezTo>
                    <a:pt x="12501" y="34562"/>
                    <a:pt x="19089" y="37306"/>
                    <a:pt x="25963" y="37332"/>
                  </a:cubicBezTo>
                  <a:close/>
                </a:path>
              </a:pathLst>
            </a:custGeom>
            <a:solidFill>
              <a:srgbClr val="161616"/>
            </a:solidFill>
            <a:ln w="5282" cap="flat">
              <a:noFill/>
              <a:prstDash val="solid"/>
              <a:miter/>
            </a:ln>
          </p:spPr>
          <p:txBody>
            <a:bodyPr rtlCol="0" anchor="ctr"/>
            <a:lstStyle/>
            <a:p>
              <a:endParaRPr lang="en-AU"/>
            </a:p>
          </p:txBody>
        </p:sp>
        <p:sp>
          <p:nvSpPr>
            <p:cNvPr id="865" name="Freeform: Shape 864">
              <a:extLst>
                <a:ext uri="{FF2B5EF4-FFF2-40B4-BE49-F238E27FC236}">
                  <a16:creationId xmlns:a16="http://schemas.microsoft.com/office/drawing/2014/main" id="{92C6C587-A37C-4D71-8487-B8F3654AE055}"/>
                </a:ext>
              </a:extLst>
            </p:cNvPr>
            <p:cNvSpPr/>
            <p:nvPr/>
          </p:nvSpPr>
          <p:spPr>
            <a:xfrm>
              <a:off x="10499150" y="2281532"/>
              <a:ext cx="56058" cy="41370"/>
            </a:xfrm>
            <a:custGeom>
              <a:avLst/>
              <a:gdLst>
                <a:gd name="connsiteX0" fmla="*/ 28066 w 56058"/>
                <a:gd name="connsiteY0" fmla="*/ 41370 h 41370"/>
                <a:gd name="connsiteX1" fmla="*/ 14449 w 56058"/>
                <a:gd name="connsiteY1" fmla="*/ 37928 h 41370"/>
                <a:gd name="connsiteX2" fmla="*/ 4239 w 56058"/>
                <a:gd name="connsiteY2" fmla="*/ 28282 h 41370"/>
                <a:gd name="connsiteX3" fmla="*/ 35 w 56058"/>
                <a:gd name="connsiteY3" fmla="*/ 14883 h 41370"/>
                <a:gd name="connsiteX4" fmla="*/ 2895 w 56058"/>
                <a:gd name="connsiteY4" fmla="*/ 1129 h 41370"/>
                <a:gd name="connsiteX5" fmla="*/ 3779 w 56058"/>
                <a:gd name="connsiteY5" fmla="*/ 235 h 41370"/>
                <a:gd name="connsiteX6" fmla="*/ 5011 w 56058"/>
                <a:gd name="connsiteY6" fmla="*/ 19 h 41370"/>
                <a:gd name="connsiteX7" fmla="*/ 54558 w 56058"/>
                <a:gd name="connsiteY7" fmla="*/ 10594 h 41370"/>
                <a:gd name="connsiteX8" fmla="*/ 55605 w 56058"/>
                <a:gd name="connsiteY8" fmla="*/ 11308 h 41370"/>
                <a:gd name="connsiteX9" fmla="*/ 56039 w 56058"/>
                <a:gd name="connsiteY9" fmla="*/ 12498 h 41370"/>
                <a:gd name="connsiteX10" fmla="*/ 56039 w 56058"/>
                <a:gd name="connsiteY10" fmla="*/ 13185 h 41370"/>
                <a:gd name="connsiteX11" fmla="*/ 53945 w 56058"/>
                <a:gd name="connsiteY11" fmla="*/ 23941 h 41370"/>
                <a:gd name="connsiteX12" fmla="*/ 47890 w 56058"/>
                <a:gd name="connsiteY12" fmla="*/ 33073 h 41370"/>
                <a:gd name="connsiteX13" fmla="*/ 38805 w 56058"/>
                <a:gd name="connsiteY13" fmla="*/ 39191 h 41370"/>
                <a:gd name="connsiteX14" fmla="*/ 28066 w 56058"/>
                <a:gd name="connsiteY14" fmla="*/ 41370 h 41370"/>
                <a:gd name="connsiteX15" fmla="*/ 5856 w 56058"/>
                <a:gd name="connsiteY15" fmla="*/ 4355 h 41370"/>
                <a:gd name="connsiteX16" fmla="*/ 3953 w 56058"/>
                <a:gd name="connsiteY16" fmla="*/ 13503 h 41370"/>
                <a:gd name="connsiteX17" fmla="*/ 11060 w 56058"/>
                <a:gd name="connsiteY17" fmla="*/ 30017 h 41370"/>
                <a:gd name="connsiteX18" fmla="*/ 27611 w 56058"/>
                <a:gd name="connsiteY18" fmla="*/ 37029 h 41370"/>
                <a:gd name="connsiteX19" fmla="*/ 44410 w 56058"/>
                <a:gd name="connsiteY19" fmla="*/ 30641 h 41370"/>
                <a:gd name="connsiteX20" fmla="*/ 52125 w 56058"/>
                <a:gd name="connsiteY20" fmla="*/ 14402 h 41370"/>
                <a:gd name="connsiteX21" fmla="*/ 5856 w 56058"/>
                <a:gd name="connsiteY21" fmla="*/ 4196 h 41370"/>
                <a:gd name="connsiteX22" fmla="*/ 5856 w 56058"/>
                <a:gd name="connsiteY22" fmla="*/ 4355 h 4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058" h="41370">
                  <a:moveTo>
                    <a:pt x="28066" y="41370"/>
                  </a:moveTo>
                  <a:cubicBezTo>
                    <a:pt x="23307" y="41407"/>
                    <a:pt x="18621" y="40222"/>
                    <a:pt x="14449" y="37928"/>
                  </a:cubicBezTo>
                  <a:cubicBezTo>
                    <a:pt x="10277" y="35638"/>
                    <a:pt x="6766" y="32317"/>
                    <a:pt x="4239" y="28282"/>
                  </a:cubicBezTo>
                  <a:cubicBezTo>
                    <a:pt x="1716" y="24248"/>
                    <a:pt x="267" y="19631"/>
                    <a:pt x="35" y="14883"/>
                  </a:cubicBezTo>
                  <a:cubicBezTo>
                    <a:pt x="-203" y="10129"/>
                    <a:pt x="785" y="5391"/>
                    <a:pt x="2895" y="1129"/>
                  </a:cubicBezTo>
                  <a:cubicBezTo>
                    <a:pt x="3091" y="748"/>
                    <a:pt x="3398" y="436"/>
                    <a:pt x="3779" y="235"/>
                  </a:cubicBezTo>
                  <a:cubicBezTo>
                    <a:pt x="4159" y="40"/>
                    <a:pt x="4587" y="-39"/>
                    <a:pt x="5011" y="19"/>
                  </a:cubicBezTo>
                  <a:cubicBezTo>
                    <a:pt x="20346" y="2557"/>
                    <a:pt x="36738" y="6100"/>
                    <a:pt x="54558" y="10594"/>
                  </a:cubicBezTo>
                  <a:cubicBezTo>
                    <a:pt x="54976" y="10716"/>
                    <a:pt x="55341" y="10965"/>
                    <a:pt x="55605" y="11308"/>
                  </a:cubicBezTo>
                  <a:cubicBezTo>
                    <a:pt x="55875" y="11652"/>
                    <a:pt x="56023" y="12064"/>
                    <a:pt x="56039" y="12498"/>
                  </a:cubicBezTo>
                  <a:cubicBezTo>
                    <a:pt x="56065" y="12725"/>
                    <a:pt x="56065" y="12958"/>
                    <a:pt x="56039" y="13185"/>
                  </a:cubicBezTo>
                  <a:cubicBezTo>
                    <a:pt x="56055" y="16871"/>
                    <a:pt x="55341" y="20525"/>
                    <a:pt x="53945" y="23941"/>
                  </a:cubicBezTo>
                  <a:cubicBezTo>
                    <a:pt x="52543" y="27352"/>
                    <a:pt x="50486" y="30456"/>
                    <a:pt x="47890" y="33073"/>
                  </a:cubicBezTo>
                  <a:cubicBezTo>
                    <a:pt x="45294" y="35691"/>
                    <a:pt x="42205" y="37769"/>
                    <a:pt x="38805" y="39191"/>
                  </a:cubicBezTo>
                  <a:cubicBezTo>
                    <a:pt x="35405" y="40619"/>
                    <a:pt x="31757" y="41359"/>
                    <a:pt x="28066" y="41370"/>
                  </a:cubicBezTo>
                  <a:close/>
                  <a:moveTo>
                    <a:pt x="5856" y="4355"/>
                  </a:moveTo>
                  <a:cubicBezTo>
                    <a:pt x="4609" y="7242"/>
                    <a:pt x="3958" y="10356"/>
                    <a:pt x="3953" y="13503"/>
                  </a:cubicBezTo>
                  <a:cubicBezTo>
                    <a:pt x="4106" y="19716"/>
                    <a:pt x="6650" y="25633"/>
                    <a:pt x="11060" y="30017"/>
                  </a:cubicBezTo>
                  <a:cubicBezTo>
                    <a:pt x="15465" y="34400"/>
                    <a:pt x="21398" y="36912"/>
                    <a:pt x="27611" y="37029"/>
                  </a:cubicBezTo>
                  <a:cubicBezTo>
                    <a:pt x="33824" y="37140"/>
                    <a:pt x="39847" y="34855"/>
                    <a:pt x="44410" y="30641"/>
                  </a:cubicBezTo>
                  <a:cubicBezTo>
                    <a:pt x="48979" y="26421"/>
                    <a:pt x="51745" y="20604"/>
                    <a:pt x="52125" y="14402"/>
                  </a:cubicBezTo>
                  <a:cubicBezTo>
                    <a:pt x="35416" y="9907"/>
                    <a:pt x="20240" y="6628"/>
                    <a:pt x="5856" y="4196"/>
                  </a:cubicBezTo>
                  <a:lnTo>
                    <a:pt x="5856" y="4355"/>
                  </a:lnTo>
                  <a:close/>
                </a:path>
              </a:pathLst>
            </a:custGeom>
            <a:solidFill>
              <a:srgbClr val="0E0E0E"/>
            </a:solidFill>
            <a:ln w="5282" cap="flat">
              <a:noFill/>
              <a:prstDash val="solid"/>
              <a:miter/>
            </a:ln>
          </p:spPr>
          <p:txBody>
            <a:bodyPr rtlCol="0" anchor="ctr"/>
            <a:lstStyle/>
            <a:p>
              <a:endParaRPr lang="en-AU"/>
            </a:p>
          </p:txBody>
        </p:sp>
        <p:sp>
          <p:nvSpPr>
            <p:cNvPr id="866" name="Freeform: Shape 865">
              <a:extLst>
                <a:ext uri="{FF2B5EF4-FFF2-40B4-BE49-F238E27FC236}">
                  <a16:creationId xmlns:a16="http://schemas.microsoft.com/office/drawing/2014/main" id="{B06717A7-27E2-4C62-B778-98610AD52813}"/>
                </a:ext>
              </a:extLst>
            </p:cNvPr>
            <p:cNvSpPr/>
            <p:nvPr/>
          </p:nvSpPr>
          <p:spPr>
            <a:xfrm>
              <a:off x="10686117" y="2338025"/>
              <a:ext cx="45316" cy="34477"/>
            </a:xfrm>
            <a:custGeom>
              <a:avLst/>
              <a:gdLst>
                <a:gd name="connsiteX0" fmla="*/ 26069 w 45316"/>
                <a:gd name="connsiteY0" fmla="*/ 34477 h 34477"/>
                <a:gd name="connsiteX1" fmla="*/ 36618 w 45316"/>
                <a:gd name="connsiteY1" fmla="*/ 32198 h 34477"/>
                <a:gd name="connsiteX2" fmla="*/ 45317 w 45316"/>
                <a:gd name="connsiteY2" fmla="*/ 25805 h 34477"/>
                <a:gd name="connsiteX3" fmla="*/ 1480 w 45316"/>
                <a:gd name="connsiteY3" fmla="*/ 0 h 34477"/>
                <a:gd name="connsiteX4" fmla="*/ 254 w 45316"/>
                <a:gd name="connsiteY4" fmla="*/ 12226 h 34477"/>
                <a:gd name="connsiteX5" fmla="*/ 4807 w 45316"/>
                <a:gd name="connsiteY5" fmla="*/ 23637 h 34477"/>
                <a:gd name="connsiteX6" fmla="*/ 14113 w 45316"/>
                <a:gd name="connsiteY6" fmla="*/ 31659 h 34477"/>
                <a:gd name="connsiteX7" fmla="*/ 26069 w 45316"/>
                <a:gd name="connsiteY7" fmla="*/ 34477 h 3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16" h="34477">
                  <a:moveTo>
                    <a:pt x="26069" y="34477"/>
                  </a:moveTo>
                  <a:cubicBezTo>
                    <a:pt x="29707" y="34472"/>
                    <a:pt x="33303" y="33694"/>
                    <a:pt x="36618" y="32198"/>
                  </a:cubicBezTo>
                  <a:cubicBezTo>
                    <a:pt x="39939" y="30707"/>
                    <a:pt x="42900" y="28528"/>
                    <a:pt x="45317" y="25805"/>
                  </a:cubicBezTo>
                  <a:cubicBezTo>
                    <a:pt x="32065" y="15081"/>
                    <a:pt x="17291" y="6382"/>
                    <a:pt x="1480" y="0"/>
                  </a:cubicBezTo>
                  <a:cubicBezTo>
                    <a:pt x="95" y="3918"/>
                    <a:pt x="-328" y="8112"/>
                    <a:pt x="254" y="12226"/>
                  </a:cubicBezTo>
                  <a:cubicBezTo>
                    <a:pt x="830" y="16340"/>
                    <a:pt x="2395" y="20253"/>
                    <a:pt x="4807" y="23637"/>
                  </a:cubicBezTo>
                  <a:cubicBezTo>
                    <a:pt x="7218" y="27016"/>
                    <a:pt x="10412" y="29771"/>
                    <a:pt x="14113" y="31659"/>
                  </a:cubicBezTo>
                  <a:cubicBezTo>
                    <a:pt x="17815" y="33546"/>
                    <a:pt x="21913" y="34514"/>
                    <a:pt x="26069" y="34477"/>
                  </a:cubicBezTo>
                  <a:close/>
                </a:path>
              </a:pathLst>
            </a:custGeom>
            <a:solidFill>
              <a:srgbClr val="161616"/>
            </a:solidFill>
            <a:ln w="5282" cap="flat">
              <a:noFill/>
              <a:prstDash val="solid"/>
              <a:miter/>
            </a:ln>
          </p:spPr>
          <p:txBody>
            <a:bodyPr rtlCol="0" anchor="ctr"/>
            <a:lstStyle/>
            <a:p>
              <a:endParaRPr lang="en-AU"/>
            </a:p>
          </p:txBody>
        </p:sp>
        <p:sp>
          <p:nvSpPr>
            <p:cNvPr id="867" name="Freeform: Shape 866">
              <a:extLst>
                <a:ext uri="{FF2B5EF4-FFF2-40B4-BE49-F238E27FC236}">
                  <a16:creationId xmlns:a16="http://schemas.microsoft.com/office/drawing/2014/main" id="{F988EE24-7CD0-4791-AFB1-37F605936D56}"/>
                </a:ext>
              </a:extLst>
            </p:cNvPr>
            <p:cNvSpPr/>
            <p:nvPr/>
          </p:nvSpPr>
          <p:spPr>
            <a:xfrm>
              <a:off x="10684108" y="2336069"/>
              <a:ext cx="49299" cy="38389"/>
            </a:xfrm>
            <a:custGeom>
              <a:avLst/>
              <a:gdLst>
                <a:gd name="connsiteX0" fmla="*/ 28079 w 49299"/>
                <a:gd name="connsiteY0" fmla="*/ 38390 h 38389"/>
                <a:gd name="connsiteX1" fmla="*/ 8244 w 49299"/>
                <a:gd name="connsiteY1" fmla="*/ 30183 h 38389"/>
                <a:gd name="connsiteX2" fmla="*/ 0 w 49299"/>
                <a:gd name="connsiteY2" fmla="*/ 10364 h 38389"/>
                <a:gd name="connsiteX3" fmla="*/ 1639 w 49299"/>
                <a:gd name="connsiteY3" fmla="*/ 1322 h 38389"/>
                <a:gd name="connsiteX4" fmla="*/ 2644 w 49299"/>
                <a:gd name="connsiteY4" fmla="*/ 159 h 38389"/>
                <a:gd name="connsiteX5" fmla="*/ 3437 w 49299"/>
                <a:gd name="connsiteY5" fmla="*/ 0 h 38389"/>
                <a:gd name="connsiteX6" fmla="*/ 4230 w 49299"/>
                <a:gd name="connsiteY6" fmla="*/ 159 h 38389"/>
                <a:gd name="connsiteX7" fmla="*/ 48543 w 49299"/>
                <a:gd name="connsiteY7" fmla="*/ 26228 h 38389"/>
                <a:gd name="connsiteX8" fmla="*/ 49283 w 49299"/>
                <a:gd name="connsiteY8" fmla="*/ 27603 h 38389"/>
                <a:gd name="connsiteX9" fmla="*/ 49214 w 49299"/>
                <a:gd name="connsiteY9" fmla="*/ 28396 h 38389"/>
                <a:gd name="connsiteX10" fmla="*/ 48807 w 49299"/>
                <a:gd name="connsiteY10" fmla="*/ 29083 h 38389"/>
                <a:gd name="connsiteX11" fmla="*/ 39426 w 49299"/>
                <a:gd name="connsiteY11" fmla="*/ 35931 h 38389"/>
                <a:gd name="connsiteX12" fmla="*/ 28079 w 49299"/>
                <a:gd name="connsiteY12" fmla="*/ 38390 h 38389"/>
                <a:gd name="connsiteX13" fmla="*/ 4759 w 49299"/>
                <a:gd name="connsiteY13" fmla="*/ 4653 h 38389"/>
                <a:gd name="connsiteX14" fmla="*/ 3966 w 49299"/>
                <a:gd name="connsiteY14" fmla="*/ 10364 h 38389"/>
                <a:gd name="connsiteX15" fmla="*/ 11046 w 49299"/>
                <a:gd name="connsiteY15" fmla="*/ 27381 h 38389"/>
                <a:gd name="connsiteX16" fmla="*/ 28079 w 49299"/>
                <a:gd name="connsiteY16" fmla="*/ 34424 h 38389"/>
                <a:gd name="connsiteX17" fmla="*/ 44365 w 49299"/>
                <a:gd name="connsiteY17" fmla="*/ 27973 h 38389"/>
                <a:gd name="connsiteX18" fmla="*/ 4759 w 49299"/>
                <a:gd name="connsiteY18" fmla="*/ 4653 h 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299" h="38389">
                  <a:moveTo>
                    <a:pt x="28079" y="38390"/>
                  </a:moveTo>
                  <a:cubicBezTo>
                    <a:pt x="20638" y="38390"/>
                    <a:pt x="13505" y="35439"/>
                    <a:pt x="8244" y="30183"/>
                  </a:cubicBezTo>
                  <a:cubicBezTo>
                    <a:pt x="2977" y="24932"/>
                    <a:pt x="10" y="17804"/>
                    <a:pt x="0" y="10364"/>
                  </a:cubicBezTo>
                  <a:cubicBezTo>
                    <a:pt x="26" y="7281"/>
                    <a:pt x="582" y="4220"/>
                    <a:pt x="1639" y="1322"/>
                  </a:cubicBezTo>
                  <a:cubicBezTo>
                    <a:pt x="1808" y="814"/>
                    <a:pt x="2168" y="396"/>
                    <a:pt x="2644" y="159"/>
                  </a:cubicBezTo>
                  <a:cubicBezTo>
                    <a:pt x="2892" y="53"/>
                    <a:pt x="3162" y="0"/>
                    <a:pt x="3437" y="0"/>
                  </a:cubicBezTo>
                  <a:cubicBezTo>
                    <a:pt x="3707" y="0"/>
                    <a:pt x="3976" y="53"/>
                    <a:pt x="4230" y="159"/>
                  </a:cubicBezTo>
                  <a:cubicBezTo>
                    <a:pt x="20221" y="6583"/>
                    <a:pt x="35159" y="15372"/>
                    <a:pt x="48543" y="26228"/>
                  </a:cubicBezTo>
                  <a:cubicBezTo>
                    <a:pt x="48955" y="26577"/>
                    <a:pt x="49220" y="27069"/>
                    <a:pt x="49283" y="27603"/>
                  </a:cubicBezTo>
                  <a:cubicBezTo>
                    <a:pt x="49320" y="27872"/>
                    <a:pt x="49293" y="28142"/>
                    <a:pt x="49214" y="28396"/>
                  </a:cubicBezTo>
                  <a:cubicBezTo>
                    <a:pt x="49129" y="28655"/>
                    <a:pt x="48992" y="28888"/>
                    <a:pt x="48807" y="29083"/>
                  </a:cubicBezTo>
                  <a:cubicBezTo>
                    <a:pt x="46195" y="31997"/>
                    <a:pt x="42996" y="34329"/>
                    <a:pt x="39426" y="35931"/>
                  </a:cubicBezTo>
                  <a:cubicBezTo>
                    <a:pt x="35857" y="37533"/>
                    <a:pt x="31992" y="38374"/>
                    <a:pt x="28079" y="38390"/>
                  </a:cubicBezTo>
                  <a:close/>
                  <a:moveTo>
                    <a:pt x="4759" y="4653"/>
                  </a:moveTo>
                  <a:cubicBezTo>
                    <a:pt x="4241" y="6515"/>
                    <a:pt x="3976" y="8434"/>
                    <a:pt x="3966" y="10364"/>
                  </a:cubicBezTo>
                  <a:cubicBezTo>
                    <a:pt x="3976" y="16752"/>
                    <a:pt x="6525" y="22870"/>
                    <a:pt x="11046" y="27381"/>
                  </a:cubicBezTo>
                  <a:cubicBezTo>
                    <a:pt x="15567" y="31891"/>
                    <a:pt x="21691" y="34424"/>
                    <a:pt x="28079" y="34424"/>
                  </a:cubicBezTo>
                  <a:cubicBezTo>
                    <a:pt x="34128" y="34429"/>
                    <a:pt x="39955" y="32124"/>
                    <a:pt x="44365" y="27973"/>
                  </a:cubicBezTo>
                  <a:cubicBezTo>
                    <a:pt x="32282" y="18434"/>
                    <a:pt x="18957" y="10592"/>
                    <a:pt x="4759" y="4653"/>
                  </a:cubicBezTo>
                  <a:close/>
                </a:path>
              </a:pathLst>
            </a:custGeom>
            <a:solidFill>
              <a:srgbClr val="0E0E0E"/>
            </a:solidFill>
            <a:ln w="5282" cap="flat">
              <a:noFill/>
              <a:prstDash val="solid"/>
              <a:miter/>
            </a:ln>
          </p:spPr>
          <p:txBody>
            <a:bodyPr rtlCol="0" anchor="ctr"/>
            <a:lstStyle/>
            <a:p>
              <a:endParaRPr lang="en-AU"/>
            </a:p>
          </p:txBody>
        </p:sp>
        <p:sp>
          <p:nvSpPr>
            <p:cNvPr id="868" name="Freeform: Shape 867">
              <a:extLst>
                <a:ext uri="{FF2B5EF4-FFF2-40B4-BE49-F238E27FC236}">
                  <a16:creationId xmlns:a16="http://schemas.microsoft.com/office/drawing/2014/main" id="{1ACAFDEB-D950-4591-8B07-719AE3599F3A}"/>
                </a:ext>
              </a:extLst>
            </p:cNvPr>
            <p:cNvSpPr/>
            <p:nvPr/>
          </p:nvSpPr>
          <p:spPr>
            <a:xfrm>
              <a:off x="10208146" y="2341568"/>
              <a:ext cx="37702" cy="30933"/>
            </a:xfrm>
            <a:custGeom>
              <a:avLst/>
              <a:gdLst>
                <a:gd name="connsiteX0" fmla="*/ 11633 w 37702"/>
                <a:gd name="connsiteY0" fmla="*/ 30934 h 30933"/>
                <a:gd name="connsiteX1" fmla="*/ 30067 w 37702"/>
                <a:gd name="connsiteY1" fmla="*/ 23298 h 30933"/>
                <a:gd name="connsiteX2" fmla="*/ 37703 w 37702"/>
                <a:gd name="connsiteY2" fmla="*/ 4865 h 30933"/>
                <a:gd name="connsiteX3" fmla="*/ 37227 w 37702"/>
                <a:gd name="connsiteY3" fmla="*/ 0 h 30933"/>
                <a:gd name="connsiteX4" fmla="*/ 22421 w 37702"/>
                <a:gd name="connsiteY4" fmla="*/ 10576 h 30933"/>
                <a:gd name="connsiteX5" fmla="*/ 17714 w 37702"/>
                <a:gd name="connsiteY5" fmla="*/ 14066 h 30933"/>
                <a:gd name="connsiteX6" fmla="*/ 12003 w 37702"/>
                <a:gd name="connsiteY6" fmla="*/ 18455 h 30933"/>
                <a:gd name="connsiteX7" fmla="*/ 0 w 37702"/>
                <a:gd name="connsiteY7" fmla="*/ 28026 h 30933"/>
                <a:gd name="connsiteX8" fmla="*/ 11633 w 37702"/>
                <a:gd name="connsiteY8" fmla="*/ 30934 h 3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2" h="30933">
                  <a:moveTo>
                    <a:pt x="11633" y="30934"/>
                  </a:moveTo>
                  <a:cubicBezTo>
                    <a:pt x="18550" y="30934"/>
                    <a:pt x="25181" y="28190"/>
                    <a:pt x="30067" y="23298"/>
                  </a:cubicBezTo>
                  <a:cubicBezTo>
                    <a:pt x="34958" y="18412"/>
                    <a:pt x="37703" y="11781"/>
                    <a:pt x="37703" y="4865"/>
                  </a:cubicBezTo>
                  <a:cubicBezTo>
                    <a:pt x="37681" y="3231"/>
                    <a:pt x="37523" y="1607"/>
                    <a:pt x="37227" y="0"/>
                  </a:cubicBezTo>
                  <a:cubicBezTo>
                    <a:pt x="32362" y="3278"/>
                    <a:pt x="27444" y="6821"/>
                    <a:pt x="22421" y="10576"/>
                  </a:cubicBezTo>
                  <a:lnTo>
                    <a:pt x="17714" y="14066"/>
                  </a:lnTo>
                  <a:lnTo>
                    <a:pt x="12003" y="18455"/>
                  </a:lnTo>
                  <a:cubicBezTo>
                    <a:pt x="8037" y="21522"/>
                    <a:pt x="4071" y="24641"/>
                    <a:pt x="0" y="28026"/>
                  </a:cubicBezTo>
                  <a:cubicBezTo>
                    <a:pt x="3596" y="29892"/>
                    <a:pt x="7583" y="30886"/>
                    <a:pt x="11633" y="30934"/>
                  </a:cubicBezTo>
                  <a:close/>
                </a:path>
              </a:pathLst>
            </a:custGeom>
            <a:solidFill>
              <a:srgbClr val="161616"/>
            </a:solidFill>
            <a:ln w="5282" cap="flat">
              <a:noFill/>
              <a:prstDash val="solid"/>
              <a:miter/>
            </a:ln>
          </p:spPr>
          <p:txBody>
            <a:bodyPr rtlCol="0" anchor="ctr"/>
            <a:lstStyle/>
            <a:p>
              <a:endParaRPr lang="en-AU"/>
            </a:p>
          </p:txBody>
        </p:sp>
        <p:sp>
          <p:nvSpPr>
            <p:cNvPr id="869" name="Freeform: Shape 868">
              <a:extLst>
                <a:ext uri="{FF2B5EF4-FFF2-40B4-BE49-F238E27FC236}">
                  <a16:creationId xmlns:a16="http://schemas.microsoft.com/office/drawing/2014/main" id="{474C8F0C-84F9-40BC-9AA2-C78C715FEA96}"/>
                </a:ext>
              </a:extLst>
            </p:cNvPr>
            <p:cNvSpPr/>
            <p:nvPr/>
          </p:nvSpPr>
          <p:spPr>
            <a:xfrm>
              <a:off x="10206024" y="2339638"/>
              <a:ext cx="41833" cy="34820"/>
            </a:xfrm>
            <a:custGeom>
              <a:avLst/>
              <a:gdLst>
                <a:gd name="connsiteX0" fmla="*/ 13755 w 41833"/>
                <a:gd name="connsiteY0" fmla="*/ 34821 h 34820"/>
                <a:gd name="connsiteX1" fmla="*/ 1064 w 41833"/>
                <a:gd name="connsiteY1" fmla="*/ 31648 h 34820"/>
                <a:gd name="connsiteX2" fmla="*/ 335 w 41833"/>
                <a:gd name="connsiteY2" fmla="*/ 31019 h 34820"/>
                <a:gd name="connsiteX3" fmla="*/ 7 w 41833"/>
                <a:gd name="connsiteY3" fmla="*/ 30115 h 34820"/>
                <a:gd name="connsiteX4" fmla="*/ 160 w 41833"/>
                <a:gd name="connsiteY4" fmla="*/ 29152 h 34820"/>
                <a:gd name="connsiteX5" fmla="*/ 747 w 41833"/>
                <a:gd name="connsiteY5" fmla="*/ 28370 h 34820"/>
                <a:gd name="connsiteX6" fmla="*/ 12856 w 41833"/>
                <a:gd name="connsiteY6" fmla="*/ 18693 h 34820"/>
                <a:gd name="connsiteX7" fmla="*/ 18620 w 41833"/>
                <a:gd name="connsiteY7" fmla="*/ 14304 h 34820"/>
                <a:gd name="connsiteX8" fmla="*/ 21793 w 41833"/>
                <a:gd name="connsiteY8" fmla="*/ 11924 h 34820"/>
                <a:gd name="connsiteX9" fmla="*/ 23326 w 41833"/>
                <a:gd name="connsiteY9" fmla="*/ 10814 h 34820"/>
                <a:gd name="connsiteX10" fmla="*/ 38185 w 41833"/>
                <a:gd name="connsiteY10" fmla="*/ 238 h 34820"/>
                <a:gd name="connsiteX11" fmla="*/ 39137 w 41833"/>
                <a:gd name="connsiteY11" fmla="*/ 0 h 34820"/>
                <a:gd name="connsiteX12" fmla="*/ 40089 w 41833"/>
                <a:gd name="connsiteY12" fmla="*/ 238 h 34820"/>
                <a:gd name="connsiteX13" fmla="*/ 40872 w 41833"/>
                <a:gd name="connsiteY13" fmla="*/ 836 h 34820"/>
                <a:gd name="connsiteX14" fmla="*/ 41305 w 41833"/>
                <a:gd name="connsiteY14" fmla="*/ 1719 h 34820"/>
                <a:gd name="connsiteX15" fmla="*/ 41834 w 41833"/>
                <a:gd name="connsiteY15" fmla="*/ 7007 h 34820"/>
                <a:gd name="connsiteX16" fmla="*/ 33516 w 41833"/>
                <a:gd name="connsiteY16" fmla="*/ 26693 h 34820"/>
                <a:gd name="connsiteX17" fmla="*/ 13755 w 41833"/>
                <a:gd name="connsiteY17" fmla="*/ 34821 h 34820"/>
                <a:gd name="connsiteX18" fmla="*/ 5718 w 41833"/>
                <a:gd name="connsiteY18" fmla="*/ 29533 h 34820"/>
                <a:gd name="connsiteX19" fmla="*/ 13755 w 41833"/>
                <a:gd name="connsiteY19" fmla="*/ 31014 h 34820"/>
                <a:gd name="connsiteX20" fmla="*/ 30787 w 41833"/>
                <a:gd name="connsiteY20" fmla="*/ 23970 h 34820"/>
                <a:gd name="connsiteX21" fmla="*/ 37868 w 41833"/>
                <a:gd name="connsiteY21" fmla="*/ 6954 h 34820"/>
                <a:gd name="connsiteX22" fmla="*/ 37868 w 41833"/>
                <a:gd name="connsiteY22" fmla="*/ 5526 h 34820"/>
                <a:gd name="connsiteX23" fmla="*/ 25759 w 41833"/>
                <a:gd name="connsiteY23" fmla="*/ 14145 h 34820"/>
                <a:gd name="connsiteX24" fmla="*/ 24172 w 41833"/>
                <a:gd name="connsiteY24" fmla="*/ 15309 h 34820"/>
                <a:gd name="connsiteX25" fmla="*/ 21052 w 41833"/>
                <a:gd name="connsiteY25" fmla="*/ 17635 h 34820"/>
                <a:gd name="connsiteX26" fmla="*/ 15342 w 41833"/>
                <a:gd name="connsiteY26" fmla="*/ 22024 h 34820"/>
                <a:gd name="connsiteX27" fmla="*/ 5718 w 41833"/>
                <a:gd name="connsiteY27" fmla="*/ 29374 h 34820"/>
                <a:gd name="connsiteX28" fmla="*/ 5718 w 41833"/>
                <a:gd name="connsiteY28" fmla="*/ 29533 h 3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833" h="34820">
                  <a:moveTo>
                    <a:pt x="13755" y="34821"/>
                  </a:moveTo>
                  <a:cubicBezTo>
                    <a:pt x="9334" y="34800"/>
                    <a:pt x="4977" y="33710"/>
                    <a:pt x="1064" y="31648"/>
                  </a:cubicBezTo>
                  <a:cubicBezTo>
                    <a:pt x="773" y="31505"/>
                    <a:pt x="519" y="31288"/>
                    <a:pt x="335" y="31019"/>
                  </a:cubicBezTo>
                  <a:cubicBezTo>
                    <a:pt x="149" y="30754"/>
                    <a:pt x="38" y="30442"/>
                    <a:pt x="7" y="30115"/>
                  </a:cubicBezTo>
                  <a:cubicBezTo>
                    <a:pt x="-20" y="29787"/>
                    <a:pt x="33" y="29454"/>
                    <a:pt x="160" y="29152"/>
                  </a:cubicBezTo>
                  <a:cubicBezTo>
                    <a:pt x="287" y="28845"/>
                    <a:pt x="493" y="28576"/>
                    <a:pt x="747" y="28370"/>
                  </a:cubicBezTo>
                  <a:cubicBezTo>
                    <a:pt x="4871" y="24932"/>
                    <a:pt x="8890" y="21813"/>
                    <a:pt x="12856" y="18693"/>
                  </a:cubicBezTo>
                  <a:lnTo>
                    <a:pt x="18620" y="14304"/>
                  </a:lnTo>
                  <a:lnTo>
                    <a:pt x="21793" y="11924"/>
                  </a:lnTo>
                  <a:lnTo>
                    <a:pt x="23326" y="10814"/>
                  </a:lnTo>
                  <a:cubicBezTo>
                    <a:pt x="28614" y="6848"/>
                    <a:pt x="33585" y="3411"/>
                    <a:pt x="38185" y="238"/>
                  </a:cubicBezTo>
                  <a:cubicBezTo>
                    <a:pt x="38481" y="79"/>
                    <a:pt x="38804" y="0"/>
                    <a:pt x="39137" y="0"/>
                  </a:cubicBezTo>
                  <a:cubicBezTo>
                    <a:pt x="39470" y="0"/>
                    <a:pt x="39798" y="79"/>
                    <a:pt x="40089" y="238"/>
                  </a:cubicBezTo>
                  <a:cubicBezTo>
                    <a:pt x="40390" y="376"/>
                    <a:pt x="40660" y="582"/>
                    <a:pt x="40872" y="836"/>
                  </a:cubicBezTo>
                  <a:cubicBezTo>
                    <a:pt x="41083" y="1095"/>
                    <a:pt x="41231" y="1396"/>
                    <a:pt x="41305" y="1719"/>
                  </a:cubicBezTo>
                  <a:cubicBezTo>
                    <a:pt x="41633" y="3464"/>
                    <a:pt x="41813" y="5235"/>
                    <a:pt x="41834" y="7007"/>
                  </a:cubicBezTo>
                  <a:cubicBezTo>
                    <a:pt x="41765" y="14410"/>
                    <a:pt x="38778" y="21485"/>
                    <a:pt x="33516" y="26693"/>
                  </a:cubicBezTo>
                  <a:cubicBezTo>
                    <a:pt x="28260" y="31902"/>
                    <a:pt x="21158" y="34821"/>
                    <a:pt x="13755" y="34821"/>
                  </a:cubicBezTo>
                  <a:close/>
                  <a:moveTo>
                    <a:pt x="5718" y="29533"/>
                  </a:moveTo>
                  <a:cubicBezTo>
                    <a:pt x="8287" y="30511"/>
                    <a:pt x="11011" y="31014"/>
                    <a:pt x="13755" y="31014"/>
                  </a:cubicBezTo>
                  <a:cubicBezTo>
                    <a:pt x="20143" y="31014"/>
                    <a:pt x="26266" y="28481"/>
                    <a:pt x="30787" y="23970"/>
                  </a:cubicBezTo>
                  <a:cubicBezTo>
                    <a:pt x="35309" y="19459"/>
                    <a:pt x="37857" y="13341"/>
                    <a:pt x="37868" y="6954"/>
                  </a:cubicBezTo>
                  <a:cubicBezTo>
                    <a:pt x="37868" y="6478"/>
                    <a:pt x="37868" y="6002"/>
                    <a:pt x="37868" y="5526"/>
                  </a:cubicBezTo>
                  <a:cubicBezTo>
                    <a:pt x="33796" y="8328"/>
                    <a:pt x="29777" y="11184"/>
                    <a:pt x="25759" y="14145"/>
                  </a:cubicBezTo>
                  <a:lnTo>
                    <a:pt x="24172" y="15309"/>
                  </a:lnTo>
                  <a:lnTo>
                    <a:pt x="21052" y="17635"/>
                  </a:lnTo>
                  <a:lnTo>
                    <a:pt x="15342" y="22024"/>
                  </a:lnTo>
                  <a:cubicBezTo>
                    <a:pt x="12116" y="24298"/>
                    <a:pt x="8943" y="26783"/>
                    <a:pt x="5718" y="29374"/>
                  </a:cubicBezTo>
                  <a:lnTo>
                    <a:pt x="5718" y="29533"/>
                  </a:lnTo>
                  <a:close/>
                </a:path>
              </a:pathLst>
            </a:custGeom>
            <a:solidFill>
              <a:srgbClr val="0E0E0E"/>
            </a:solidFill>
            <a:ln w="5282" cap="flat">
              <a:noFill/>
              <a:prstDash val="solid"/>
              <a:miter/>
            </a:ln>
          </p:spPr>
          <p:txBody>
            <a:bodyPr rtlCol="0" anchor="ctr"/>
            <a:lstStyle/>
            <a:p>
              <a:endParaRPr lang="en-AU"/>
            </a:p>
          </p:txBody>
        </p:sp>
        <p:sp>
          <p:nvSpPr>
            <p:cNvPr id="870" name="Freeform: Shape 869">
              <a:extLst>
                <a:ext uri="{FF2B5EF4-FFF2-40B4-BE49-F238E27FC236}">
                  <a16:creationId xmlns:a16="http://schemas.microsoft.com/office/drawing/2014/main" id="{CD526EFD-D6E6-4E4B-8F18-10366316AE71}"/>
                </a:ext>
              </a:extLst>
            </p:cNvPr>
            <p:cNvSpPr/>
            <p:nvPr/>
          </p:nvSpPr>
          <p:spPr>
            <a:xfrm>
              <a:off x="10501148" y="2405922"/>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6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101"/>
                    <a:pt x="501" y="31156"/>
                  </a:cubicBezTo>
                  <a:cubicBezTo>
                    <a:pt x="1506" y="36211"/>
                    <a:pt x="3991" y="40859"/>
                    <a:pt x="7634" y="44503"/>
                  </a:cubicBezTo>
                  <a:cubicBezTo>
                    <a:pt x="11283" y="48151"/>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71" name="Freeform: Shape 870">
              <a:extLst>
                <a:ext uri="{FF2B5EF4-FFF2-40B4-BE49-F238E27FC236}">
                  <a16:creationId xmlns:a16="http://schemas.microsoft.com/office/drawing/2014/main" id="{0C9ACE41-3006-42BD-8995-BBDE28D72637}"/>
                </a:ext>
              </a:extLst>
            </p:cNvPr>
            <p:cNvSpPr/>
            <p:nvPr/>
          </p:nvSpPr>
          <p:spPr>
            <a:xfrm>
              <a:off x="10499190" y="2403964"/>
              <a:ext cx="56052" cy="56052"/>
            </a:xfrm>
            <a:custGeom>
              <a:avLst/>
              <a:gdLst>
                <a:gd name="connsiteX0" fmla="*/ 28026 w 56052"/>
                <a:gd name="connsiteY0" fmla="*/ 56053 h 56052"/>
                <a:gd name="connsiteX1" fmla="*/ 12459 w 56052"/>
                <a:gd name="connsiteY1" fmla="*/ 51330 h 56052"/>
                <a:gd name="connsiteX2" fmla="*/ 2137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0 w 56052"/>
                <a:gd name="connsiteY6" fmla="*/ 2132 h 56052"/>
                <a:gd name="connsiteX7" fmla="*/ 51330 w 56052"/>
                <a:gd name="connsiteY7" fmla="*/ 12454 h 56052"/>
                <a:gd name="connsiteX8" fmla="*/ 56052 w 56052"/>
                <a:gd name="connsiteY8" fmla="*/ 28027 h 56052"/>
                <a:gd name="connsiteX9" fmla="*/ 47829 w 56052"/>
                <a:gd name="connsiteY9" fmla="*/ 47830 h 56052"/>
                <a:gd name="connsiteX10" fmla="*/ 28026 w 56052"/>
                <a:gd name="connsiteY10" fmla="*/ 56053 h 56052"/>
                <a:gd name="connsiteX11" fmla="*/ 28026 w 56052"/>
                <a:gd name="connsiteY11" fmla="*/ 3967 h 56052"/>
                <a:gd name="connsiteX12" fmla="*/ 14659 w 56052"/>
                <a:gd name="connsiteY12" fmla="*/ 8023 h 56052"/>
                <a:gd name="connsiteX13" fmla="*/ 5796 w 56052"/>
                <a:gd name="connsiteY13" fmla="*/ 18821 h 56052"/>
                <a:gd name="connsiteX14" fmla="*/ 4432 w 56052"/>
                <a:gd name="connsiteY14" fmla="*/ 32722 h 56052"/>
                <a:gd name="connsiteX15" fmla="*/ 11015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6 w 56052"/>
                <a:gd name="connsiteY19" fmla="*/ 28027 h 56052"/>
                <a:gd name="connsiteX20" fmla="*/ 45027 w 56052"/>
                <a:gd name="connsiteY20" fmla="*/ 11032 h 56052"/>
                <a:gd name="connsiteX21" fmla="*/ 28026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6" y="56053"/>
                  </a:moveTo>
                  <a:cubicBezTo>
                    <a:pt x="22485" y="56053"/>
                    <a:pt x="17065" y="54408"/>
                    <a:pt x="12459" y="51330"/>
                  </a:cubicBezTo>
                  <a:cubicBezTo>
                    <a:pt x="7848" y="48248"/>
                    <a:pt x="4257" y="43875"/>
                    <a:pt x="2137" y="38751"/>
                  </a:cubicBezTo>
                  <a:cubicBezTo>
                    <a:pt x="11" y="33632"/>
                    <a:pt x="-544" y="27995"/>
                    <a:pt x="540" y="22559"/>
                  </a:cubicBezTo>
                  <a:cubicBezTo>
                    <a:pt x="1619" y="17123"/>
                    <a:pt x="4289" y="12126"/>
                    <a:pt x="8208" y="8208"/>
                  </a:cubicBezTo>
                  <a:cubicBezTo>
                    <a:pt x="12131" y="4290"/>
                    <a:pt x="17123" y="1619"/>
                    <a:pt x="22559" y="540"/>
                  </a:cubicBezTo>
                  <a:cubicBezTo>
                    <a:pt x="27995" y="-544"/>
                    <a:pt x="33632" y="11"/>
                    <a:pt x="38750" y="2132"/>
                  </a:cubicBezTo>
                  <a:cubicBezTo>
                    <a:pt x="43874" y="4258"/>
                    <a:pt x="48253" y="7848"/>
                    <a:pt x="51330" y="12454"/>
                  </a:cubicBezTo>
                  <a:cubicBezTo>
                    <a:pt x="54408" y="17065"/>
                    <a:pt x="56052" y="22485"/>
                    <a:pt x="56052" y="28027"/>
                  </a:cubicBezTo>
                  <a:cubicBezTo>
                    <a:pt x="56036" y="35456"/>
                    <a:pt x="53081" y="42574"/>
                    <a:pt x="47829" y="47830"/>
                  </a:cubicBezTo>
                  <a:cubicBezTo>
                    <a:pt x="42579" y="53081"/>
                    <a:pt x="35456" y="56037"/>
                    <a:pt x="28026" y="56053"/>
                  </a:cubicBezTo>
                  <a:close/>
                  <a:moveTo>
                    <a:pt x="28026" y="3967"/>
                  </a:moveTo>
                  <a:cubicBezTo>
                    <a:pt x="23268" y="3967"/>
                    <a:pt x="18614" y="5379"/>
                    <a:pt x="14659" y="8023"/>
                  </a:cubicBezTo>
                  <a:cubicBezTo>
                    <a:pt x="10703" y="10667"/>
                    <a:pt x="7620" y="14421"/>
                    <a:pt x="5796" y="18821"/>
                  </a:cubicBezTo>
                  <a:cubicBezTo>
                    <a:pt x="3977" y="23215"/>
                    <a:pt x="3501" y="28053"/>
                    <a:pt x="4432" y="32722"/>
                  </a:cubicBezTo>
                  <a:cubicBezTo>
                    <a:pt x="5357" y="37386"/>
                    <a:pt x="7647" y="41675"/>
                    <a:pt x="11015" y="45038"/>
                  </a:cubicBezTo>
                  <a:cubicBezTo>
                    <a:pt x="14378" y="48406"/>
                    <a:pt x="18667" y="50696"/>
                    <a:pt x="23331" y="51627"/>
                  </a:cubicBezTo>
                  <a:cubicBezTo>
                    <a:pt x="28000" y="52552"/>
                    <a:pt x="32839" y="52076"/>
                    <a:pt x="37233" y="50257"/>
                  </a:cubicBezTo>
                  <a:cubicBezTo>
                    <a:pt x="41632" y="48433"/>
                    <a:pt x="45387" y="45350"/>
                    <a:pt x="48031" y="41395"/>
                  </a:cubicBezTo>
                  <a:cubicBezTo>
                    <a:pt x="50675" y="37439"/>
                    <a:pt x="52086" y="32786"/>
                    <a:pt x="52086" y="28027"/>
                  </a:cubicBezTo>
                  <a:cubicBezTo>
                    <a:pt x="52070" y="21650"/>
                    <a:pt x="49532" y="15537"/>
                    <a:pt x="45027" y="11032"/>
                  </a:cubicBezTo>
                  <a:cubicBezTo>
                    <a:pt x="40516" y="6521"/>
                    <a:pt x="34404" y="3983"/>
                    <a:pt x="28026" y="3967"/>
                  </a:cubicBezTo>
                  <a:close/>
                </a:path>
              </a:pathLst>
            </a:custGeom>
            <a:solidFill>
              <a:srgbClr val="0E0E0E"/>
            </a:solidFill>
            <a:ln w="5282" cap="flat">
              <a:noFill/>
              <a:prstDash val="solid"/>
              <a:miter/>
            </a:ln>
          </p:spPr>
          <p:txBody>
            <a:bodyPr rtlCol="0" anchor="ctr"/>
            <a:lstStyle/>
            <a:p>
              <a:endParaRPr lang="en-AU"/>
            </a:p>
          </p:txBody>
        </p:sp>
        <p:sp>
          <p:nvSpPr>
            <p:cNvPr id="872" name="Freeform: Shape 871">
              <a:extLst>
                <a:ext uri="{FF2B5EF4-FFF2-40B4-BE49-F238E27FC236}">
                  <a16:creationId xmlns:a16="http://schemas.microsoft.com/office/drawing/2014/main" id="{C86748A5-AB3E-466A-9082-4C64FBCF4DBB}"/>
                </a:ext>
              </a:extLst>
            </p:cNvPr>
            <p:cNvSpPr/>
            <p:nvPr/>
          </p:nvSpPr>
          <p:spPr>
            <a:xfrm>
              <a:off x="10624197" y="2405922"/>
              <a:ext cx="52137" cy="52139"/>
            </a:xfrm>
            <a:custGeom>
              <a:avLst/>
              <a:gdLst>
                <a:gd name="connsiteX0" fmla="*/ 26121 w 52137"/>
                <a:gd name="connsiteY0" fmla="*/ 0 h 52139"/>
                <a:gd name="connsiteX1" fmla="*/ 11632 w 52137"/>
                <a:gd name="connsiteY1" fmla="*/ 4363 h 52139"/>
                <a:gd name="connsiteX2" fmla="*/ 2003 w 52137"/>
                <a:gd name="connsiteY2" fmla="*/ 16043 h 52139"/>
                <a:gd name="connsiteX3" fmla="*/ 491 w 52137"/>
                <a:gd name="connsiteY3" fmla="*/ 31103 h 52139"/>
                <a:gd name="connsiteX4" fmla="*/ 7598 w 52137"/>
                <a:gd name="connsiteY4" fmla="*/ 44466 h 52139"/>
                <a:gd name="connsiteX5" fmla="*/ 20933 w 52137"/>
                <a:gd name="connsiteY5" fmla="*/ 51626 h 52139"/>
                <a:gd name="connsiteX6" fmla="*/ 35999 w 52137"/>
                <a:gd name="connsiteY6" fmla="*/ 50177 h 52139"/>
                <a:gd name="connsiteX7" fmla="*/ 47717 w 52137"/>
                <a:gd name="connsiteY7" fmla="*/ 40595 h 52139"/>
                <a:gd name="connsiteX8" fmla="*/ 52137 w 52137"/>
                <a:gd name="connsiteY8" fmla="*/ 26122 h 52139"/>
                <a:gd name="connsiteX9" fmla="*/ 50176 w 52137"/>
                <a:gd name="connsiteY9" fmla="*/ 16144 h 52139"/>
                <a:gd name="connsiteX10" fmla="*/ 44538 w 52137"/>
                <a:gd name="connsiteY10" fmla="*/ 7673 h 52139"/>
                <a:gd name="connsiteX11" fmla="*/ 36094 w 52137"/>
                <a:gd name="connsiteY11" fmla="*/ 2004 h 52139"/>
                <a:gd name="connsiteX12" fmla="*/ 26121 w 52137"/>
                <a:gd name="connsiteY12"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7" h="52139">
                  <a:moveTo>
                    <a:pt x="26121" y="0"/>
                  </a:moveTo>
                  <a:cubicBezTo>
                    <a:pt x="20965" y="-10"/>
                    <a:pt x="15921" y="1507"/>
                    <a:pt x="11632" y="4363"/>
                  </a:cubicBezTo>
                  <a:cubicBezTo>
                    <a:pt x="7338" y="7218"/>
                    <a:pt x="3986" y="11284"/>
                    <a:pt x="2003" y="16043"/>
                  </a:cubicBezTo>
                  <a:cubicBezTo>
                    <a:pt x="20" y="20803"/>
                    <a:pt x="-504" y="26043"/>
                    <a:pt x="491" y="31103"/>
                  </a:cubicBezTo>
                  <a:cubicBezTo>
                    <a:pt x="1485" y="36164"/>
                    <a:pt x="3959" y="40812"/>
                    <a:pt x="7598" y="44466"/>
                  </a:cubicBezTo>
                  <a:cubicBezTo>
                    <a:pt x="11236" y="48120"/>
                    <a:pt x="15878" y="50610"/>
                    <a:pt x="20933" y="51626"/>
                  </a:cubicBezTo>
                  <a:cubicBezTo>
                    <a:pt x="25989" y="52646"/>
                    <a:pt x="31229" y="52139"/>
                    <a:pt x="35999" y="50177"/>
                  </a:cubicBezTo>
                  <a:cubicBezTo>
                    <a:pt x="40763" y="48210"/>
                    <a:pt x="44840" y="44878"/>
                    <a:pt x="47717" y="40595"/>
                  </a:cubicBezTo>
                  <a:cubicBezTo>
                    <a:pt x="50588" y="36317"/>
                    <a:pt x="52127" y="31278"/>
                    <a:pt x="52137" y="26122"/>
                  </a:cubicBezTo>
                  <a:cubicBezTo>
                    <a:pt x="52148" y="22701"/>
                    <a:pt x="51476" y="19306"/>
                    <a:pt x="50176" y="16144"/>
                  </a:cubicBezTo>
                  <a:cubicBezTo>
                    <a:pt x="48869" y="12977"/>
                    <a:pt x="46955" y="10100"/>
                    <a:pt x="44538" y="7673"/>
                  </a:cubicBezTo>
                  <a:cubicBezTo>
                    <a:pt x="42122" y="5246"/>
                    <a:pt x="39256" y="3321"/>
                    <a:pt x="36094" y="2004"/>
                  </a:cubicBezTo>
                  <a:cubicBezTo>
                    <a:pt x="32932" y="688"/>
                    <a:pt x="29548" y="5"/>
                    <a:pt x="26121" y="0"/>
                  </a:cubicBezTo>
                  <a:close/>
                </a:path>
              </a:pathLst>
            </a:custGeom>
            <a:solidFill>
              <a:srgbClr val="161616"/>
            </a:solidFill>
            <a:ln w="5282" cap="flat">
              <a:noFill/>
              <a:prstDash val="solid"/>
              <a:miter/>
            </a:ln>
          </p:spPr>
          <p:txBody>
            <a:bodyPr rtlCol="0" anchor="ctr"/>
            <a:lstStyle/>
            <a:p>
              <a:endParaRPr lang="en-AU"/>
            </a:p>
          </p:txBody>
        </p:sp>
        <p:sp>
          <p:nvSpPr>
            <p:cNvPr id="873" name="Freeform: Shape 872">
              <a:extLst>
                <a:ext uri="{FF2B5EF4-FFF2-40B4-BE49-F238E27FC236}">
                  <a16:creationId xmlns:a16="http://schemas.microsoft.com/office/drawing/2014/main" id="{CF13A516-1D55-4860-A177-6356BA9EB030}"/>
                </a:ext>
              </a:extLst>
            </p:cNvPr>
            <p:cNvSpPr/>
            <p:nvPr/>
          </p:nvSpPr>
          <p:spPr>
            <a:xfrm>
              <a:off x="10622291" y="2403964"/>
              <a:ext cx="56052" cy="56052"/>
            </a:xfrm>
            <a:custGeom>
              <a:avLst/>
              <a:gdLst>
                <a:gd name="connsiteX0" fmla="*/ 28027 w 56052"/>
                <a:gd name="connsiteY0" fmla="*/ 56053 h 56052"/>
                <a:gd name="connsiteX1" fmla="*/ 12454 w 56052"/>
                <a:gd name="connsiteY1" fmla="*/ 51330 h 56052"/>
                <a:gd name="connsiteX2" fmla="*/ 2132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1 w 56052"/>
                <a:gd name="connsiteY6" fmla="*/ 2132 h 56052"/>
                <a:gd name="connsiteX7" fmla="*/ 51330 w 56052"/>
                <a:gd name="connsiteY7" fmla="*/ 12454 h 56052"/>
                <a:gd name="connsiteX8" fmla="*/ 56053 w 56052"/>
                <a:gd name="connsiteY8" fmla="*/ 28027 h 56052"/>
                <a:gd name="connsiteX9" fmla="*/ 47830 w 56052"/>
                <a:gd name="connsiteY9" fmla="*/ 47830 h 56052"/>
                <a:gd name="connsiteX10" fmla="*/ 28027 w 56052"/>
                <a:gd name="connsiteY10" fmla="*/ 56053 h 56052"/>
                <a:gd name="connsiteX11" fmla="*/ 28027 w 56052"/>
                <a:gd name="connsiteY11" fmla="*/ 3967 h 56052"/>
                <a:gd name="connsiteX12" fmla="*/ 14659 w 56052"/>
                <a:gd name="connsiteY12" fmla="*/ 8023 h 56052"/>
                <a:gd name="connsiteX13" fmla="*/ 5796 w 56052"/>
                <a:gd name="connsiteY13" fmla="*/ 18821 h 56052"/>
                <a:gd name="connsiteX14" fmla="*/ 4427 w 56052"/>
                <a:gd name="connsiteY14" fmla="*/ 32722 h 56052"/>
                <a:gd name="connsiteX15" fmla="*/ 11015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7 w 56052"/>
                <a:gd name="connsiteY19" fmla="*/ 28027 h 56052"/>
                <a:gd name="connsiteX20" fmla="*/ 45022 w 56052"/>
                <a:gd name="connsiteY20" fmla="*/ 11032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3"/>
                  </a:moveTo>
                  <a:cubicBezTo>
                    <a:pt x="22485" y="56053"/>
                    <a:pt x="17065" y="54408"/>
                    <a:pt x="12454" y="51330"/>
                  </a:cubicBezTo>
                  <a:cubicBezTo>
                    <a:pt x="7848" y="48248"/>
                    <a:pt x="4258" y="43875"/>
                    <a:pt x="2132" y="38751"/>
                  </a:cubicBezTo>
                  <a:cubicBezTo>
                    <a:pt x="11" y="33632"/>
                    <a:pt x="-544" y="27995"/>
                    <a:pt x="540" y="22559"/>
                  </a:cubicBezTo>
                  <a:cubicBezTo>
                    <a:pt x="1619" y="17123"/>
                    <a:pt x="4289" y="12126"/>
                    <a:pt x="8208" y="8208"/>
                  </a:cubicBezTo>
                  <a:cubicBezTo>
                    <a:pt x="12126" y="4290"/>
                    <a:pt x="17123" y="1619"/>
                    <a:pt x="22559" y="540"/>
                  </a:cubicBezTo>
                  <a:cubicBezTo>
                    <a:pt x="27995" y="-544"/>
                    <a:pt x="33632" y="11"/>
                    <a:pt x="38751" y="2132"/>
                  </a:cubicBezTo>
                  <a:cubicBezTo>
                    <a:pt x="43875" y="4258"/>
                    <a:pt x="48248" y="7848"/>
                    <a:pt x="51330" y="12454"/>
                  </a:cubicBezTo>
                  <a:cubicBezTo>
                    <a:pt x="54408" y="17065"/>
                    <a:pt x="56053" y="22485"/>
                    <a:pt x="56053" y="28027"/>
                  </a:cubicBezTo>
                  <a:cubicBezTo>
                    <a:pt x="56037" y="35456"/>
                    <a:pt x="53081" y="42574"/>
                    <a:pt x="47830" y="47830"/>
                  </a:cubicBezTo>
                  <a:cubicBezTo>
                    <a:pt x="42574" y="53081"/>
                    <a:pt x="35456" y="56037"/>
                    <a:pt x="28027" y="56053"/>
                  </a:cubicBezTo>
                  <a:close/>
                  <a:moveTo>
                    <a:pt x="28027" y="3967"/>
                  </a:moveTo>
                  <a:cubicBezTo>
                    <a:pt x="23268" y="3967"/>
                    <a:pt x="18614" y="5379"/>
                    <a:pt x="14659" y="8023"/>
                  </a:cubicBezTo>
                  <a:cubicBezTo>
                    <a:pt x="10704" y="10667"/>
                    <a:pt x="7621" y="14421"/>
                    <a:pt x="5796" y="18821"/>
                  </a:cubicBezTo>
                  <a:cubicBezTo>
                    <a:pt x="3977" y="23215"/>
                    <a:pt x="3502" y="28053"/>
                    <a:pt x="4427" y="32722"/>
                  </a:cubicBezTo>
                  <a:cubicBezTo>
                    <a:pt x="5358" y="37386"/>
                    <a:pt x="7647" y="41675"/>
                    <a:pt x="11015" y="45038"/>
                  </a:cubicBezTo>
                  <a:cubicBezTo>
                    <a:pt x="14379" y="48406"/>
                    <a:pt x="18667" y="50696"/>
                    <a:pt x="23331" y="51627"/>
                  </a:cubicBezTo>
                  <a:cubicBezTo>
                    <a:pt x="28000" y="52552"/>
                    <a:pt x="32839" y="52076"/>
                    <a:pt x="37233" y="50257"/>
                  </a:cubicBezTo>
                  <a:cubicBezTo>
                    <a:pt x="41633" y="48433"/>
                    <a:pt x="45387" y="45350"/>
                    <a:pt x="48031" y="41395"/>
                  </a:cubicBezTo>
                  <a:cubicBezTo>
                    <a:pt x="50675" y="37439"/>
                    <a:pt x="52087" y="32786"/>
                    <a:pt x="52087" y="28027"/>
                  </a:cubicBezTo>
                  <a:cubicBezTo>
                    <a:pt x="52071" y="21650"/>
                    <a:pt x="49533" y="15537"/>
                    <a:pt x="45022" y="11032"/>
                  </a:cubicBezTo>
                  <a:cubicBezTo>
                    <a:pt x="40517" y="6521"/>
                    <a:pt x="34404" y="3983"/>
                    <a:pt x="28027" y="3967"/>
                  </a:cubicBezTo>
                  <a:close/>
                </a:path>
              </a:pathLst>
            </a:custGeom>
            <a:solidFill>
              <a:srgbClr val="0E0E0E"/>
            </a:solidFill>
            <a:ln w="5282" cap="flat">
              <a:noFill/>
              <a:prstDash val="solid"/>
              <a:miter/>
            </a:ln>
          </p:spPr>
          <p:txBody>
            <a:bodyPr rtlCol="0" anchor="ctr"/>
            <a:lstStyle/>
            <a:p>
              <a:endParaRPr lang="en-AU"/>
            </a:p>
          </p:txBody>
        </p:sp>
        <p:sp>
          <p:nvSpPr>
            <p:cNvPr id="874" name="Freeform: Shape 873">
              <a:extLst>
                <a:ext uri="{FF2B5EF4-FFF2-40B4-BE49-F238E27FC236}">
                  <a16:creationId xmlns:a16="http://schemas.microsoft.com/office/drawing/2014/main" id="{5B0C76D8-8377-4271-9AB6-A0336EFDF3FD}"/>
                </a:ext>
              </a:extLst>
            </p:cNvPr>
            <p:cNvSpPr/>
            <p:nvPr/>
          </p:nvSpPr>
          <p:spPr>
            <a:xfrm>
              <a:off x="10747351" y="2406345"/>
              <a:ext cx="47115" cy="51723"/>
            </a:xfrm>
            <a:custGeom>
              <a:avLst/>
              <a:gdLst>
                <a:gd name="connsiteX0" fmla="*/ 0 w 47115"/>
                <a:gd name="connsiteY0" fmla="*/ 25699 h 51723"/>
                <a:gd name="connsiteX1" fmla="*/ 4981 w 47115"/>
                <a:gd name="connsiteY1" fmla="*/ 41013 h 51723"/>
                <a:gd name="connsiteX2" fmla="*/ 18016 w 47115"/>
                <a:gd name="connsiteY2" fmla="*/ 50462 h 51723"/>
                <a:gd name="connsiteX3" fmla="*/ 34118 w 47115"/>
                <a:gd name="connsiteY3" fmla="*/ 50430 h 51723"/>
                <a:gd name="connsiteX4" fmla="*/ 47115 w 47115"/>
                <a:gd name="connsiteY4" fmla="*/ 40928 h 51723"/>
                <a:gd name="connsiteX5" fmla="*/ 38232 w 47115"/>
                <a:gd name="connsiteY5" fmla="*/ 23690 h 51723"/>
                <a:gd name="connsiteX6" fmla="*/ 34583 w 47115"/>
                <a:gd name="connsiteY6" fmla="*/ 17291 h 51723"/>
                <a:gd name="connsiteX7" fmla="*/ 31093 w 47115"/>
                <a:gd name="connsiteY7" fmla="*/ 11580 h 51723"/>
                <a:gd name="connsiteX8" fmla="*/ 23478 w 47115"/>
                <a:gd name="connsiteY8" fmla="*/ 0 h 51723"/>
                <a:gd name="connsiteX9" fmla="*/ 6811 w 47115"/>
                <a:gd name="connsiteY9" fmla="*/ 8344 h 51723"/>
                <a:gd name="connsiteX10" fmla="*/ 0 w 47115"/>
                <a:gd name="connsiteY10" fmla="*/ 25699 h 5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115" h="51723">
                  <a:moveTo>
                    <a:pt x="0" y="25699"/>
                  </a:moveTo>
                  <a:cubicBezTo>
                    <a:pt x="0" y="31204"/>
                    <a:pt x="1745" y="36560"/>
                    <a:pt x="4981" y="41013"/>
                  </a:cubicBezTo>
                  <a:cubicBezTo>
                    <a:pt x="8217" y="45460"/>
                    <a:pt x="12781" y="48770"/>
                    <a:pt x="18016" y="50462"/>
                  </a:cubicBezTo>
                  <a:cubicBezTo>
                    <a:pt x="23251" y="52154"/>
                    <a:pt x="28888" y="52144"/>
                    <a:pt x="34118" y="50430"/>
                  </a:cubicBezTo>
                  <a:cubicBezTo>
                    <a:pt x="39347" y="48717"/>
                    <a:pt x="43895" y="45391"/>
                    <a:pt x="47115" y="40928"/>
                  </a:cubicBezTo>
                  <a:cubicBezTo>
                    <a:pt x="44312" y="35059"/>
                    <a:pt x="41351" y="29295"/>
                    <a:pt x="38232" y="23690"/>
                  </a:cubicBezTo>
                  <a:cubicBezTo>
                    <a:pt x="37015" y="21522"/>
                    <a:pt x="35852" y="19406"/>
                    <a:pt x="34583" y="17291"/>
                  </a:cubicBezTo>
                  <a:cubicBezTo>
                    <a:pt x="33314" y="15176"/>
                    <a:pt x="32309" y="13484"/>
                    <a:pt x="31093" y="11580"/>
                  </a:cubicBezTo>
                  <a:cubicBezTo>
                    <a:pt x="28660" y="7630"/>
                    <a:pt x="26122" y="3770"/>
                    <a:pt x="23478" y="0"/>
                  </a:cubicBezTo>
                  <a:cubicBezTo>
                    <a:pt x="17085" y="629"/>
                    <a:pt x="11147" y="3601"/>
                    <a:pt x="6811" y="8344"/>
                  </a:cubicBezTo>
                  <a:cubicBezTo>
                    <a:pt x="2475" y="13093"/>
                    <a:pt x="48" y="19274"/>
                    <a:pt x="0" y="25699"/>
                  </a:cubicBezTo>
                  <a:close/>
                </a:path>
              </a:pathLst>
            </a:custGeom>
            <a:solidFill>
              <a:srgbClr val="161616"/>
            </a:solidFill>
            <a:ln w="5282" cap="flat">
              <a:noFill/>
              <a:prstDash val="solid"/>
              <a:miter/>
            </a:ln>
          </p:spPr>
          <p:txBody>
            <a:bodyPr rtlCol="0" anchor="ctr"/>
            <a:lstStyle/>
            <a:p>
              <a:endParaRPr lang="en-AU"/>
            </a:p>
          </p:txBody>
        </p:sp>
        <p:sp>
          <p:nvSpPr>
            <p:cNvPr id="875" name="Freeform: Shape 874">
              <a:extLst>
                <a:ext uri="{FF2B5EF4-FFF2-40B4-BE49-F238E27FC236}">
                  <a16:creationId xmlns:a16="http://schemas.microsoft.com/office/drawing/2014/main" id="{3C80D96B-60C9-4DEE-8834-23667FF534EC}"/>
                </a:ext>
              </a:extLst>
            </p:cNvPr>
            <p:cNvSpPr/>
            <p:nvPr/>
          </p:nvSpPr>
          <p:spPr>
            <a:xfrm>
              <a:off x="10745614" y="2404212"/>
              <a:ext cx="50871" cy="55805"/>
            </a:xfrm>
            <a:custGeom>
              <a:avLst/>
              <a:gdLst>
                <a:gd name="connsiteX0" fmla="*/ 27753 w 50871"/>
                <a:gd name="connsiteY0" fmla="*/ 55805 h 55805"/>
                <a:gd name="connsiteX1" fmla="*/ 8606 w 50871"/>
                <a:gd name="connsiteY1" fmla="*/ 48021 h 55805"/>
                <a:gd name="connsiteX2" fmla="*/ 34 w 50871"/>
                <a:gd name="connsiteY2" fmla="*/ 29212 h 55805"/>
                <a:gd name="connsiteX3" fmla="*/ 6713 w 50871"/>
                <a:gd name="connsiteY3" fmla="*/ 9647 h 55805"/>
                <a:gd name="connsiteX4" fmla="*/ 25004 w 50871"/>
                <a:gd name="connsiteY4" fmla="*/ 18 h 55805"/>
                <a:gd name="connsiteX5" fmla="*/ 26019 w 50871"/>
                <a:gd name="connsiteY5" fmla="*/ 155 h 55805"/>
                <a:gd name="connsiteX6" fmla="*/ 26801 w 50871"/>
                <a:gd name="connsiteY6" fmla="*/ 811 h 55805"/>
                <a:gd name="connsiteX7" fmla="*/ 34469 w 50871"/>
                <a:gd name="connsiteY7" fmla="*/ 12497 h 55805"/>
                <a:gd name="connsiteX8" fmla="*/ 37959 w 50871"/>
                <a:gd name="connsiteY8" fmla="*/ 18261 h 55805"/>
                <a:gd name="connsiteX9" fmla="*/ 41608 w 50871"/>
                <a:gd name="connsiteY9" fmla="*/ 24712 h 55805"/>
                <a:gd name="connsiteX10" fmla="*/ 50597 w 50871"/>
                <a:gd name="connsiteY10" fmla="*/ 42057 h 55805"/>
                <a:gd name="connsiteX11" fmla="*/ 50872 w 50871"/>
                <a:gd name="connsiteY11" fmla="*/ 43114 h 55805"/>
                <a:gd name="connsiteX12" fmla="*/ 50597 w 50871"/>
                <a:gd name="connsiteY12" fmla="*/ 44172 h 55805"/>
                <a:gd name="connsiteX13" fmla="*/ 40577 w 50871"/>
                <a:gd name="connsiteY13" fmla="*/ 52738 h 55805"/>
                <a:gd name="connsiteX14" fmla="*/ 27753 w 50871"/>
                <a:gd name="connsiteY14" fmla="*/ 55805 h 55805"/>
                <a:gd name="connsiteX15" fmla="*/ 24263 w 50871"/>
                <a:gd name="connsiteY15" fmla="*/ 4090 h 55805"/>
                <a:gd name="connsiteX16" fmla="*/ 9648 w 50871"/>
                <a:gd name="connsiteY16" fmla="*/ 13031 h 55805"/>
                <a:gd name="connsiteX17" fmla="*/ 4719 w 50871"/>
                <a:gd name="connsiteY17" fmla="*/ 29445 h 55805"/>
                <a:gd name="connsiteX18" fmla="*/ 11990 w 50871"/>
                <a:gd name="connsiteY18" fmla="*/ 44965 h 55805"/>
                <a:gd name="connsiteX19" fmla="*/ 27753 w 50871"/>
                <a:gd name="connsiteY19" fmla="*/ 51681 h 55805"/>
                <a:gd name="connsiteX20" fmla="*/ 38197 w 50871"/>
                <a:gd name="connsiteY20" fmla="*/ 49264 h 55805"/>
                <a:gd name="connsiteX21" fmla="*/ 46578 w 50871"/>
                <a:gd name="connsiteY21" fmla="*/ 42585 h 55805"/>
                <a:gd name="connsiteX22" fmla="*/ 38171 w 50871"/>
                <a:gd name="connsiteY22" fmla="*/ 26457 h 55805"/>
                <a:gd name="connsiteX23" fmla="*/ 34575 w 50871"/>
                <a:gd name="connsiteY23" fmla="*/ 20112 h 55805"/>
                <a:gd name="connsiteX24" fmla="*/ 31138 w 50871"/>
                <a:gd name="connsiteY24" fmla="*/ 14454 h 55805"/>
                <a:gd name="connsiteX25" fmla="*/ 24263 w 50871"/>
                <a:gd name="connsiteY25" fmla="*/ 4090 h 5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871" h="55805">
                  <a:moveTo>
                    <a:pt x="27753" y="55805"/>
                  </a:moveTo>
                  <a:cubicBezTo>
                    <a:pt x="20610" y="55747"/>
                    <a:pt x="13762" y="52965"/>
                    <a:pt x="8606" y="48021"/>
                  </a:cubicBezTo>
                  <a:cubicBezTo>
                    <a:pt x="3450" y="43072"/>
                    <a:pt x="383" y="36346"/>
                    <a:pt x="34" y="29212"/>
                  </a:cubicBezTo>
                  <a:cubicBezTo>
                    <a:pt x="-320" y="22074"/>
                    <a:pt x="2070" y="15078"/>
                    <a:pt x="6713" y="9647"/>
                  </a:cubicBezTo>
                  <a:cubicBezTo>
                    <a:pt x="11356" y="4222"/>
                    <a:pt x="17902" y="774"/>
                    <a:pt x="25004" y="18"/>
                  </a:cubicBezTo>
                  <a:cubicBezTo>
                    <a:pt x="25347" y="-30"/>
                    <a:pt x="25702" y="18"/>
                    <a:pt x="26019" y="155"/>
                  </a:cubicBezTo>
                  <a:cubicBezTo>
                    <a:pt x="26336" y="298"/>
                    <a:pt x="26606" y="526"/>
                    <a:pt x="26801" y="811"/>
                  </a:cubicBezTo>
                  <a:cubicBezTo>
                    <a:pt x="29128" y="4142"/>
                    <a:pt x="31561" y="7844"/>
                    <a:pt x="34469" y="12497"/>
                  </a:cubicBezTo>
                  <a:cubicBezTo>
                    <a:pt x="35685" y="14401"/>
                    <a:pt x="36849" y="16357"/>
                    <a:pt x="37959" y="18261"/>
                  </a:cubicBezTo>
                  <a:cubicBezTo>
                    <a:pt x="39069" y="20165"/>
                    <a:pt x="40444" y="22544"/>
                    <a:pt x="41608" y="24712"/>
                  </a:cubicBezTo>
                  <a:cubicBezTo>
                    <a:pt x="45045" y="30793"/>
                    <a:pt x="47953" y="36504"/>
                    <a:pt x="50597" y="42057"/>
                  </a:cubicBezTo>
                  <a:cubicBezTo>
                    <a:pt x="50777" y="42379"/>
                    <a:pt x="50872" y="42744"/>
                    <a:pt x="50872" y="43114"/>
                  </a:cubicBezTo>
                  <a:cubicBezTo>
                    <a:pt x="50872" y="43484"/>
                    <a:pt x="50777" y="43849"/>
                    <a:pt x="50597" y="44172"/>
                  </a:cubicBezTo>
                  <a:cubicBezTo>
                    <a:pt x="47979" y="47778"/>
                    <a:pt x="44548" y="50713"/>
                    <a:pt x="40577" y="52738"/>
                  </a:cubicBezTo>
                  <a:cubicBezTo>
                    <a:pt x="36605" y="54758"/>
                    <a:pt x="32211" y="55810"/>
                    <a:pt x="27753" y="55805"/>
                  </a:cubicBezTo>
                  <a:close/>
                  <a:moveTo>
                    <a:pt x="24263" y="4090"/>
                  </a:moveTo>
                  <a:cubicBezTo>
                    <a:pt x="18457" y="5174"/>
                    <a:pt x="13254" y="8357"/>
                    <a:pt x="9648" y="13031"/>
                  </a:cubicBezTo>
                  <a:cubicBezTo>
                    <a:pt x="6041" y="17711"/>
                    <a:pt x="4286" y="23554"/>
                    <a:pt x="4719" y="29445"/>
                  </a:cubicBezTo>
                  <a:cubicBezTo>
                    <a:pt x="5148" y="35336"/>
                    <a:pt x="7739" y="40862"/>
                    <a:pt x="11990" y="44965"/>
                  </a:cubicBezTo>
                  <a:cubicBezTo>
                    <a:pt x="16236" y="49068"/>
                    <a:pt x="21852" y="51458"/>
                    <a:pt x="27753" y="51681"/>
                  </a:cubicBezTo>
                  <a:cubicBezTo>
                    <a:pt x="31370" y="51665"/>
                    <a:pt x="34939" y="50840"/>
                    <a:pt x="38197" y="49264"/>
                  </a:cubicBezTo>
                  <a:cubicBezTo>
                    <a:pt x="41454" y="47688"/>
                    <a:pt x="44315" y="45409"/>
                    <a:pt x="46578" y="42585"/>
                  </a:cubicBezTo>
                  <a:cubicBezTo>
                    <a:pt x="44040" y="37298"/>
                    <a:pt x="41291" y="32010"/>
                    <a:pt x="38171" y="26457"/>
                  </a:cubicBezTo>
                  <a:cubicBezTo>
                    <a:pt x="37007" y="24342"/>
                    <a:pt x="35791" y="22227"/>
                    <a:pt x="34575" y="20112"/>
                  </a:cubicBezTo>
                  <a:cubicBezTo>
                    <a:pt x="33359" y="17997"/>
                    <a:pt x="32301" y="16305"/>
                    <a:pt x="31138" y="14454"/>
                  </a:cubicBezTo>
                  <a:cubicBezTo>
                    <a:pt x="28494" y="10435"/>
                    <a:pt x="26326" y="7051"/>
                    <a:pt x="24263" y="4090"/>
                  </a:cubicBezTo>
                  <a:close/>
                </a:path>
              </a:pathLst>
            </a:custGeom>
            <a:solidFill>
              <a:srgbClr val="0E0E0E"/>
            </a:solidFill>
            <a:ln w="5282" cap="flat">
              <a:noFill/>
              <a:prstDash val="solid"/>
              <a:miter/>
            </a:ln>
          </p:spPr>
          <p:txBody>
            <a:bodyPr rtlCol="0" anchor="ctr"/>
            <a:lstStyle/>
            <a:p>
              <a:endParaRPr lang="en-AU"/>
            </a:p>
          </p:txBody>
        </p:sp>
        <p:sp>
          <p:nvSpPr>
            <p:cNvPr id="876" name="Freeform: Shape 875">
              <a:extLst>
                <a:ext uri="{FF2B5EF4-FFF2-40B4-BE49-F238E27FC236}">
                  <a16:creationId xmlns:a16="http://schemas.microsoft.com/office/drawing/2014/main" id="{D022131C-0C5B-45E8-950E-CC79F545E290}"/>
                </a:ext>
              </a:extLst>
            </p:cNvPr>
            <p:cNvSpPr/>
            <p:nvPr/>
          </p:nvSpPr>
          <p:spPr>
            <a:xfrm>
              <a:off x="10133428" y="2407297"/>
              <a:ext cx="50699" cy="50764"/>
            </a:xfrm>
            <a:custGeom>
              <a:avLst/>
              <a:gdLst>
                <a:gd name="connsiteX0" fmla="*/ 24483 w 50699"/>
                <a:gd name="connsiteY0" fmla="*/ 50764 h 50764"/>
                <a:gd name="connsiteX1" fmla="*/ 41520 w 50699"/>
                <a:gd name="connsiteY1" fmla="*/ 44609 h 50764"/>
                <a:gd name="connsiteX2" fmla="*/ 50388 w 50699"/>
                <a:gd name="connsiteY2" fmla="*/ 28808 h 50764"/>
                <a:gd name="connsiteX3" fmla="*/ 46766 w 50699"/>
                <a:gd name="connsiteY3" fmla="*/ 11057 h 50764"/>
                <a:gd name="connsiteX4" fmla="*/ 32415 w 50699"/>
                <a:gd name="connsiteY4" fmla="*/ 0 h 50764"/>
                <a:gd name="connsiteX5" fmla="*/ 15864 w 50699"/>
                <a:gd name="connsiteY5" fmla="*/ 15864 h 50764"/>
                <a:gd name="connsiteX6" fmla="*/ 0 w 50699"/>
                <a:gd name="connsiteY6" fmla="*/ 31727 h 50764"/>
                <a:gd name="connsiteX7" fmla="*/ 9106 w 50699"/>
                <a:gd name="connsiteY7" fmla="*/ 45280 h 50764"/>
                <a:gd name="connsiteX8" fmla="*/ 24483 w 50699"/>
                <a:gd name="connsiteY8" fmla="*/ 50764 h 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99" h="50764">
                  <a:moveTo>
                    <a:pt x="24483" y="50764"/>
                  </a:moveTo>
                  <a:cubicBezTo>
                    <a:pt x="30717" y="50822"/>
                    <a:pt x="36767" y="48638"/>
                    <a:pt x="41520" y="44609"/>
                  </a:cubicBezTo>
                  <a:cubicBezTo>
                    <a:pt x="46280" y="40574"/>
                    <a:pt x="49426" y="34969"/>
                    <a:pt x="50388" y="28808"/>
                  </a:cubicBezTo>
                  <a:cubicBezTo>
                    <a:pt x="51351" y="22648"/>
                    <a:pt x="50066" y="16350"/>
                    <a:pt x="46766" y="11057"/>
                  </a:cubicBezTo>
                  <a:cubicBezTo>
                    <a:pt x="43466" y="5769"/>
                    <a:pt x="38369" y="1845"/>
                    <a:pt x="32415" y="0"/>
                  </a:cubicBezTo>
                  <a:cubicBezTo>
                    <a:pt x="26778" y="5320"/>
                    <a:pt x="21257" y="10607"/>
                    <a:pt x="15864" y="15864"/>
                  </a:cubicBezTo>
                  <a:cubicBezTo>
                    <a:pt x="10438" y="21257"/>
                    <a:pt x="5150" y="26545"/>
                    <a:pt x="0" y="31727"/>
                  </a:cubicBezTo>
                  <a:cubicBezTo>
                    <a:pt x="1507" y="37105"/>
                    <a:pt x="4696" y="41853"/>
                    <a:pt x="9106" y="45280"/>
                  </a:cubicBezTo>
                  <a:cubicBezTo>
                    <a:pt x="13510" y="48707"/>
                    <a:pt x="18904" y="50631"/>
                    <a:pt x="24483" y="50764"/>
                  </a:cubicBezTo>
                  <a:close/>
                </a:path>
              </a:pathLst>
            </a:custGeom>
            <a:solidFill>
              <a:srgbClr val="161616"/>
            </a:solidFill>
            <a:ln w="5282" cap="flat">
              <a:noFill/>
              <a:prstDash val="solid"/>
              <a:miter/>
            </a:ln>
          </p:spPr>
          <p:txBody>
            <a:bodyPr rtlCol="0" anchor="ctr"/>
            <a:lstStyle/>
            <a:p>
              <a:endParaRPr lang="en-AU"/>
            </a:p>
          </p:txBody>
        </p:sp>
        <p:sp>
          <p:nvSpPr>
            <p:cNvPr id="877" name="Freeform: Shape 876">
              <a:extLst>
                <a:ext uri="{FF2B5EF4-FFF2-40B4-BE49-F238E27FC236}">
                  <a16:creationId xmlns:a16="http://schemas.microsoft.com/office/drawing/2014/main" id="{F0998E77-6B36-4F81-9BA0-13D3B4A551E8}"/>
                </a:ext>
              </a:extLst>
            </p:cNvPr>
            <p:cNvSpPr/>
            <p:nvPr/>
          </p:nvSpPr>
          <p:spPr>
            <a:xfrm>
              <a:off x="10131365" y="2405529"/>
              <a:ext cx="54693" cy="54699"/>
            </a:xfrm>
            <a:custGeom>
              <a:avLst/>
              <a:gdLst>
                <a:gd name="connsiteX0" fmla="*/ 26546 w 54693"/>
                <a:gd name="connsiteY0" fmla="*/ 54488 h 54699"/>
                <a:gd name="connsiteX1" fmla="*/ 10074 w 54693"/>
                <a:gd name="connsiteY1" fmla="*/ 48946 h 54699"/>
                <a:gd name="connsiteX2" fmla="*/ 107 w 54693"/>
                <a:gd name="connsiteY2" fmla="*/ 34711 h 54699"/>
                <a:gd name="connsiteX3" fmla="*/ 43 w 54693"/>
                <a:gd name="connsiteY3" fmla="*/ 33675 h 54699"/>
                <a:gd name="connsiteX4" fmla="*/ 530 w 54693"/>
                <a:gd name="connsiteY4" fmla="*/ 32755 h 54699"/>
                <a:gd name="connsiteX5" fmla="*/ 16393 w 54693"/>
                <a:gd name="connsiteY5" fmla="*/ 16891 h 54699"/>
                <a:gd name="connsiteX6" fmla="*/ 33209 w 54693"/>
                <a:gd name="connsiteY6" fmla="*/ 552 h 54699"/>
                <a:gd name="connsiteX7" fmla="*/ 34155 w 54693"/>
                <a:gd name="connsiteY7" fmla="*/ 60 h 54699"/>
                <a:gd name="connsiteX8" fmla="*/ 35218 w 54693"/>
                <a:gd name="connsiteY8" fmla="*/ 76 h 54699"/>
                <a:gd name="connsiteX9" fmla="*/ 50521 w 54693"/>
                <a:gd name="connsiteY9" fmla="*/ 12026 h 54699"/>
                <a:gd name="connsiteX10" fmla="*/ 54355 w 54693"/>
                <a:gd name="connsiteY10" fmla="*/ 31063 h 54699"/>
                <a:gd name="connsiteX11" fmla="*/ 44879 w 54693"/>
                <a:gd name="connsiteY11" fmla="*/ 48005 h 54699"/>
                <a:gd name="connsiteX12" fmla="*/ 26652 w 54693"/>
                <a:gd name="connsiteY12" fmla="*/ 54699 h 54699"/>
                <a:gd name="connsiteX13" fmla="*/ 26546 w 54693"/>
                <a:gd name="connsiteY13" fmla="*/ 54488 h 54699"/>
                <a:gd name="connsiteX14" fmla="*/ 4020 w 54693"/>
                <a:gd name="connsiteY14" fmla="*/ 34658 h 54699"/>
                <a:gd name="connsiteX15" fmla="*/ 10703 w 54693"/>
                <a:gd name="connsiteY15" fmla="*/ 44515 h 54699"/>
                <a:gd name="connsiteX16" fmla="*/ 21301 w 54693"/>
                <a:gd name="connsiteY16" fmla="*/ 49946 h 54699"/>
                <a:gd name="connsiteX17" fmla="*/ 33203 w 54693"/>
                <a:gd name="connsiteY17" fmla="*/ 49618 h 54699"/>
                <a:gd name="connsiteX18" fmla="*/ 43483 w 54693"/>
                <a:gd name="connsiteY18" fmla="*/ 43611 h 54699"/>
                <a:gd name="connsiteX19" fmla="*/ 49612 w 54693"/>
                <a:gd name="connsiteY19" fmla="*/ 33400 h 54699"/>
                <a:gd name="connsiteX20" fmla="*/ 50088 w 54693"/>
                <a:gd name="connsiteY20" fmla="*/ 21502 h 54699"/>
                <a:gd name="connsiteX21" fmla="*/ 44784 w 54693"/>
                <a:gd name="connsiteY21" fmla="*/ 10842 h 54699"/>
                <a:gd name="connsiteX22" fmla="*/ 35007 w 54693"/>
                <a:gd name="connsiteY22" fmla="*/ 4042 h 54699"/>
                <a:gd name="connsiteX23" fmla="*/ 19143 w 54693"/>
                <a:gd name="connsiteY23" fmla="*/ 19218 h 54699"/>
                <a:gd name="connsiteX24" fmla="*/ 4020 w 54693"/>
                <a:gd name="connsiteY24" fmla="*/ 34658 h 5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693" h="54699">
                  <a:moveTo>
                    <a:pt x="26546" y="54488"/>
                  </a:moveTo>
                  <a:cubicBezTo>
                    <a:pt x="20608" y="54446"/>
                    <a:pt x="14833" y="52505"/>
                    <a:pt x="10074" y="48946"/>
                  </a:cubicBezTo>
                  <a:cubicBezTo>
                    <a:pt x="5320" y="45387"/>
                    <a:pt x="1825" y="40401"/>
                    <a:pt x="107" y="34711"/>
                  </a:cubicBezTo>
                  <a:cubicBezTo>
                    <a:pt x="-10" y="34378"/>
                    <a:pt x="-31" y="34019"/>
                    <a:pt x="43" y="33675"/>
                  </a:cubicBezTo>
                  <a:cubicBezTo>
                    <a:pt x="117" y="33326"/>
                    <a:pt x="286" y="33009"/>
                    <a:pt x="530" y="32755"/>
                  </a:cubicBezTo>
                  <a:cubicBezTo>
                    <a:pt x="5817" y="27467"/>
                    <a:pt x="11105" y="22179"/>
                    <a:pt x="16393" y="16891"/>
                  </a:cubicBezTo>
                  <a:cubicBezTo>
                    <a:pt x="21681" y="11603"/>
                    <a:pt x="27551" y="5945"/>
                    <a:pt x="33209" y="552"/>
                  </a:cubicBezTo>
                  <a:cubicBezTo>
                    <a:pt x="33478" y="314"/>
                    <a:pt x="33806" y="144"/>
                    <a:pt x="34155" y="60"/>
                  </a:cubicBezTo>
                  <a:cubicBezTo>
                    <a:pt x="34504" y="-25"/>
                    <a:pt x="34869" y="-20"/>
                    <a:pt x="35218" y="76"/>
                  </a:cubicBezTo>
                  <a:cubicBezTo>
                    <a:pt x="41585" y="2106"/>
                    <a:pt x="47010" y="6342"/>
                    <a:pt x="50521" y="12026"/>
                  </a:cubicBezTo>
                  <a:cubicBezTo>
                    <a:pt x="54033" y="17711"/>
                    <a:pt x="55391" y="24463"/>
                    <a:pt x="54355" y="31063"/>
                  </a:cubicBezTo>
                  <a:cubicBezTo>
                    <a:pt x="53324" y="37662"/>
                    <a:pt x="49961" y="43669"/>
                    <a:pt x="44879" y="48005"/>
                  </a:cubicBezTo>
                  <a:cubicBezTo>
                    <a:pt x="39797" y="52341"/>
                    <a:pt x="33330" y="54715"/>
                    <a:pt x="26652" y="54699"/>
                  </a:cubicBezTo>
                  <a:lnTo>
                    <a:pt x="26546" y="54488"/>
                  </a:lnTo>
                  <a:close/>
                  <a:moveTo>
                    <a:pt x="4020" y="34658"/>
                  </a:moveTo>
                  <a:cubicBezTo>
                    <a:pt x="5384" y="38455"/>
                    <a:pt x="7684" y="41839"/>
                    <a:pt x="10703" y="44515"/>
                  </a:cubicBezTo>
                  <a:cubicBezTo>
                    <a:pt x="13723" y="47185"/>
                    <a:pt x="17366" y="49052"/>
                    <a:pt x="21301" y="49946"/>
                  </a:cubicBezTo>
                  <a:cubicBezTo>
                    <a:pt x="25234" y="50834"/>
                    <a:pt x="29328" y="50723"/>
                    <a:pt x="33203" y="49618"/>
                  </a:cubicBezTo>
                  <a:cubicBezTo>
                    <a:pt x="37080" y="48507"/>
                    <a:pt x="40617" y="46445"/>
                    <a:pt x="43483" y="43611"/>
                  </a:cubicBezTo>
                  <a:cubicBezTo>
                    <a:pt x="46354" y="40776"/>
                    <a:pt x="48459" y="37265"/>
                    <a:pt x="49612" y="33400"/>
                  </a:cubicBezTo>
                  <a:cubicBezTo>
                    <a:pt x="50770" y="29540"/>
                    <a:pt x="50928" y="25447"/>
                    <a:pt x="50088" y="21502"/>
                  </a:cubicBezTo>
                  <a:cubicBezTo>
                    <a:pt x="49242" y="17563"/>
                    <a:pt x="47417" y="13893"/>
                    <a:pt x="44784" y="10842"/>
                  </a:cubicBezTo>
                  <a:cubicBezTo>
                    <a:pt x="42145" y="7791"/>
                    <a:pt x="38788" y="5453"/>
                    <a:pt x="35007" y="4042"/>
                  </a:cubicBezTo>
                  <a:cubicBezTo>
                    <a:pt x="29719" y="9329"/>
                    <a:pt x="24431" y="14194"/>
                    <a:pt x="19143" y="19218"/>
                  </a:cubicBezTo>
                  <a:cubicBezTo>
                    <a:pt x="13855" y="24241"/>
                    <a:pt x="8937" y="29635"/>
                    <a:pt x="4020" y="34658"/>
                  </a:cubicBezTo>
                  <a:close/>
                </a:path>
              </a:pathLst>
            </a:custGeom>
            <a:solidFill>
              <a:srgbClr val="0E0E0E"/>
            </a:solidFill>
            <a:ln w="5282" cap="flat">
              <a:noFill/>
              <a:prstDash val="solid"/>
              <a:miter/>
            </a:ln>
          </p:spPr>
          <p:txBody>
            <a:bodyPr rtlCol="0" anchor="ctr"/>
            <a:lstStyle/>
            <a:p>
              <a:endParaRPr lang="en-AU"/>
            </a:p>
          </p:txBody>
        </p:sp>
        <p:sp>
          <p:nvSpPr>
            <p:cNvPr id="878" name="Freeform: Shape 877">
              <a:extLst>
                <a:ext uri="{FF2B5EF4-FFF2-40B4-BE49-F238E27FC236}">
                  <a16:creationId xmlns:a16="http://schemas.microsoft.com/office/drawing/2014/main" id="{A6B9CE04-3864-4827-9E44-4F0B86B1B10E}"/>
                </a:ext>
              </a:extLst>
            </p:cNvPr>
            <p:cNvSpPr/>
            <p:nvPr/>
          </p:nvSpPr>
          <p:spPr>
            <a:xfrm>
              <a:off x="10254945" y="2405922"/>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6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101"/>
                    <a:pt x="501" y="31156"/>
                  </a:cubicBezTo>
                  <a:cubicBezTo>
                    <a:pt x="1506" y="36211"/>
                    <a:pt x="3991" y="40859"/>
                    <a:pt x="7634" y="44503"/>
                  </a:cubicBezTo>
                  <a:cubicBezTo>
                    <a:pt x="11283" y="48151"/>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79" name="Freeform: Shape 878">
              <a:extLst>
                <a:ext uri="{FF2B5EF4-FFF2-40B4-BE49-F238E27FC236}">
                  <a16:creationId xmlns:a16="http://schemas.microsoft.com/office/drawing/2014/main" id="{6AFAAC55-D829-446E-823A-CFB919F522BA}"/>
                </a:ext>
              </a:extLst>
            </p:cNvPr>
            <p:cNvSpPr/>
            <p:nvPr/>
          </p:nvSpPr>
          <p:spPr>
            <a:xfrm>
              <a:off x="10252986" y="2403964"/>
              <a:ext cx="56052" cy="56052"/>
            </a:xfrm>
            <a:custGeom>
              <a:avLst/>
              <a:gdLst>
                <a:gd name="connsiteX0" fmla="*/ 28027 w 56052"/>
                <a:gd name="connsiteY0" fmla="*/ 56053 h 56052"/>
                <a:gd name="connsiteX1" fmla="*/ 12459 w 56052"/>
                <a:gd name="connsiteY1" fmla="*/ 51330 h 56052"/>
                <a:gd name="connsiteX2" fmla="*/ 2132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1 w 56052"/>
                <a:gd name="connsiteY6" fmla="*/ 2132 h 56052"/>
                <a:gd name="connsiteX7" fmla="*/ 51331 w 56052"/>
                <a:gd name="connsiteY7" fmla="*/ 12454 h 56052"/>
                <a:gd name="connsiteX8" fmla="*/ 56052 w 56052"/>
                <a:gd name="connsiteY8" fmla="*/ 28027 h 56052"/>
                <a:gd name="connsiteX9" fmla="*/ 47830 w 56052"/>
                <a:gd name="connsiteY9" fmla="*/ 47830 h 56052"/>
                <a:gd name="connsiteX10" fmla="*/ 28027 w 56052"/>
                <a:gd name="connsiteY10" fmla="*/ 56053 h 56052"/>
                <a:gd name="connsiteX11" fmla="*/ 28027 w 56052"/>
                <a:gd name="connsiteY11" fmla="*/ 3967 h 56052"/>
                <a:gd name="connsiteX12" fmla="*/ 14659 w 56052"/>
                <a:gd name="connsiteY12" fmla="*/ 8023 h 56052"/>
                <a:gd name="connsiteX13" fmla="*/ 5797 w 56052"/>
                <a:gd name="connsiteY13" fmla="*/ 18821 h 56052"/>
                <a:gd name="connsiteX14" fmla="*/ 4432 w 56052"/>
                <a:gd name="connsiteY14" fmla="*/ 32722 h 56052"/>
                <a:gd name="connsiteX15" fmla="*/ 11016 w 56052"/>
                <a:gd name="connsiteY15" fmla="*/ 45038 h 56052"/>
                <a:gd name="connsiteX16" fmla="*/ 23331 w 56052"/>
                <a:gd name="connsiteY16" fmla="*/ 51627 h 56052"/>
                <a:gd name="connsiteX17" fmla="*/ 37233 w 56052"/>
                <a:gd name="connsiteY17" fmla="*/ 50257 h 56052"/>
                <a:gd name="connsiteX18" fmla="*/ 48031 w 56052"/>
                <a:gd name="connsiteY18" fmla="*/ 41395 h 56052"/>
                <a:gd name="connsiteX19" fmla="*/ 52087 w 56052"/>
                <a:gd name="connsiteY19" fmla="*/ 28027 h 56052"/>
                <a:gd name="connsiteX20" fmla="*/ 45027 w 56052"/>
                <a:gd name="connsiteY20" fmla="*/ 11032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3"/>
                  </a:moveTo>
                  <a:cubicBezTo>
                    <a:pt x="22485" y="56053"/>
                    <a:pt x="17065" y="54408"/>
                    <a:pt x="12459" y="51330"/>
                  </a:cubicBezTo>
                  <a:cubicBezTo>
                    <a:pt x="7848" y="48248"/>
                    <a:pt x="4258" y="43875"/>
                    <a:pt x="2132" y="38751"/>
                  </a:cubicBezTo>
                  <a:cubicBezTo>
                    <a:pt x="12" y="33632"/>
                    <a:pt x="-544" y="27995"/>
                    <a:pt x="540" y="22559"/>
                  </a:cubicBezTo>
                  <a:cubicBezTo>
                    <a:pt x="1619" y="17123"/>
                    <a:pt x="4289" y="12126"/>
                    <a:pt x="8208" y="8208"/>
                  </a:cubicBezTo>
                  <a:cubicBezTo>
                    <a:pt x="12131" y="4290"/>
                    <a:pt x="17123" y="1619"/>
                    <a:pt x="22559" y="540"/>
                  </a:cubicBezTo>
                  <a:cubicBezTo>
                    <a:pt x="27995" y="-544"/>
                    <a:pt x="33632" y="11"/>
                    <a:pt x="38751" y="2132"/>
                  </a:cubicBezTo>
                  <a:cubicBezTo>
                    <a:pt x="43875" y="4258"/>
                    <a:pt x="48248" y="7848"/>
                    <a:pt x="51331" y="12454"/>
                  </a:cubicBezTo>
                  <a:cubicBezTo>
                    <a:pt x="54408" y="17065"/>
                    <a:pt x="56052" y="22485"/>
                    <a:pt x="56052" y="28027"/>
                  </a:cubicBezTo>
                  <a:cubicBezTo>
                    <a:pt x="56037" y="35456"/>
                    <a:pt x="53081" y="42574"/>
                    <a:pt x="47830" y="47830"/>
                  </a:cubicBezTo>
                  <a:cubicBezTo>
                    <a:pt x="42574" y="53081"/>
                    <a:pt x="35456" y="56037"/>
                    <a:pt x="28027" y="56053"/>
                  </a:cubicBezTo>
                  <a:close/>
                  <a:moveTo>
                    <a:pt x="28027" y="3967"/>
                  </a:moveTo>
                  <a:cubicBezTo>
                    <a:pt x="23268" y="3967"/>
                    <a:pt x="18614" y="5379"/>
                    <a:pt x="14659" y="8023"/>
                  </a:cubicBezTo>
                  <a:cubicBezTo>
                    <a:pt x="10704" y="10667"/>
                    <a:pt x="7621" y="14421"/>
                    <a:pt x="5797" y="18821"/>
                  </a:cubicBezTo>
                  <a:cubicBezTo>
                    <a:pt x="3978" y="23215"/>
                    <a:pt x="3502" y="28053"/>
                    <a:pt x="4432" y="32722"/>
                  </a:cubicBezTo>
                  <a:cubicBezTo>
                    <a:pt x="5358" y="37386"/>
                    <a:pt x="7647" y="41675"/>
                    <a:pt x="11016" y="45038"/>
                  </a:cubicBezTo>
                  <a:cubicBezTo>
                    <a:pt x="14379" y="48406"/>
                    <a:pt x="18667" y="50696"/>
                    <a:pt x="23331" y="51627"/>
                  </a:cubicBezTo>
                  <a:cubicBezTo>
                    <a:pt x="28000" y="52552"/>
                    <a:pt x="32839" y="52076"/>
                    <a:pt x="37233" y="50257"/>
                  </a:cubicBezTo>
                  <a:cubicBezTo>
                    <a:pt x="41632" y="48433"/>
                    <a:pt x="45387" y="45350"/>
                    <a:pt x="48031" y="41395"/>
                  </a:cubicBezTo>
                  <a:cubicBezTo>
                    <a:pt x="50675" y="37439"/>
                    <a:pt x="52087" y="32786"/>
                    <a:pt x="52087" y="28027"/>
                  </a:cubicBezTo>
                  <a:cubicBezTo>
                    <a:pt x="52071" y="21650"/>
                    <a:pt x="49533" y="15537"/>
                    <a:pt x="45027" y="11032"/>
                  </a:cubicBezTo>
                  <a:cubicBezTo>
                    <a:pt x="40517" y="6521"/>
                    <a:pt x="34404" y="3983"/>
                    <a:pt x="28027" y="3967"/>
                  </a:cubicBezTo>
                  <a:close/>
                </a:path>
              </a:pathLst>
            </a:custGeom>
            <a:solidFill>
              <a:srgbClr val="0E0E0E"/>
            </a:solidFill>
            <a:ln w="5282" cap="flat">
              <a:noFill/>
              <a:prstDash val="solid"/>
              <a:miter/>
            </a:ln>
          </p:spPr>
          <p:txBody>
            <a:bodyPr rtlCol="0" anchor="ctr"/>
            <a:lstStyle/>
            <a:p>
              <a:endParaRPr lang="en-AU"/>
            </a:p>
          </p:txBody>
        </p:sp>
        <p:sp>
          <p:nvSpPr>
            <p:cNvPr id="880" name="Freeform: Shape 879">
              <a:extLst>
                <a:ext uri="{FF2B5EF4-FFF2-40B4-BE49-F238E27FC236}">
                  <a16:creationId xmlns:a16="http://schemas.microsoft.com/office/drawing/2014/main" id="{24023441-7C7E-413A-A01B-54EF26D9FEC2}"/>
                </a:ext>
              </a:extLst>
            </p:cNvPr>
            <p:cNvSpPr/>
            <p:nvPr/>
          </p:nvSpPr>
          <p:spPr>
            <a:xfrm>
              <a:off x="10316599" y="2491480"/>
              <a:ext cx="52139" cy="52141"/>
            </a:xfrm>
            <a:custGeom>
              <a:avLst/>
              <a:gdLst>
                <a:gd name="connsiteX0" fmla="*/ 26070 w 52139"/>
                <a:gd name="connsiteY0" fmla="*/ 0 h 52141"/>
                <a:gd name="connsiteX1" fmla="*/ 11587 w 52139"/>
                <a:gd name="connsiteY1" fmla="*/ 4394 h 52141"/>
                <a:gd name="connsiteX2" fmla="*/ 1984 w 52139"/>
                <a:gd name="connsiteY2" fmla="*/ 16096 h 52141"/>
                <a:gd name="connsiteX3" fmla="*/ 503 w 52139"/>
                <a:gd name="connsiteY3" fmla="*/ 31156 h 52141"/>
                <a:gd name="connsiteX4" fmla="*/ 7637 w 52139"/>
                <a:gd name="connsiteY4" fmla="*/ 44503 h 52141"/>
                <a:gd name="connsiteX5" fmla="*/ 20983 w 52139"/>
                <a:gd name="connsiteY5" fmla="*/ 51642 h 52141"/>
                <a:gd name="connsiteX6" fmla="*/ 36048 w 52139"/>
                <a:gd name="connsiteY6" fmla="*/ 50156 h 52141"/>
                <a:gd name="connsiteX7" fmla="*/ 47745 w 52139"/>
                <a:gd name="connsiteY7" fmla="*/ 40553 h 52141"/>
                <a:gd name="connsiteX8" fmla="*/ 52140 w 52139"/>
                <a:gd name="connsiteY8" fmla="*/ 26069 h 52141"/>
                <a:gd name="connsiteX9" fmla="*/ 44504 w 52139"/>
                <a:gd name="connsiteY9" fmla="*/ 7636 h 52141"/>
                <a:gd name="connsiteX10" fmla="*/ 26070 w 52139"/>
                <a:gd name="connsiteY10" fmla="*/ 0 h 5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41">
                  <a:moveTo>
                    <a:pt x="26070" y="0"/>
                  </a:moveTo>
                  <a:cubicBezTo>
                    <a:pt x="20914" y="0"/>
                    <a:pt x="15875" y="1528"/>
                    <a:pt x="11587" y="4394"/>
                  </a:cubicBezTo>
                  <a:cubicBezTo>
                    <a:pt x="7298" y="7260"/>
                    <a:pt x="3956" y="11332"/>
                    <a:pt x="1984" y="16096"/>
                  </a:cubicBezTo>
                  <a:cubicBezTo>
                    <a:pt x="11" y="20855"/>
                    <a:pt x="-507" y="26101"/>
                    <a:pt x="503" y="31156"/>
                  </a:cubicBezTo>
                  <a:cubicBezTo>
                    <a:pt x="1508" y="36212"/>
                    <a:pt x="3988" y="40860"/>
                    <a:pt x="7637" y="44503"/>
                  </a:cubicBezTo>
                  <a:cubicBezTo>
                    <a:pt x="11280" y="48152"/>
                    <a:pt x="15928" y="50632"/>
                    <a:pt x="20983" y="51642"/>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0"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81" name="Freeform: Shape 880">
              <a:extLst>
                <a:ext uri="{FF2B5EF4-FFF2-40B4-BE49-F238E27FC236}">
                  <a16:creationId xmlns:a16="http://schemas.microsoft.com/office/drawing/2014/main" id="{A33CA0FD-E6B4-4651-BBFD-CC792F458578}"/>
                </a:ext>
              </a:extLst>
            </p:cNvPr>
            <p:cNvSpPr/>
            <p:nvPr/>
          </p:nvSpPr>
          <p:spPr>
            <a:xfrm>
              <a:off x="10314538" y="2489471"/>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5 w 56156"/>
                <a:gd name="connsiteY12" fmla="*/ 8058 h 56156"/>
                <a:gd name="connsiteX13" fmla="*/ 5811 w 56156"/>
                <a:gd name="connsiteY13" fmla="*/ 18877 h 56156"/>
                <a:gd name="connsiteX14" fmla="*/ 4425 w 56156"/>
                <a:gd name="connsiteY14" fmla="*/ 32821 h 56156"/>
                <a:gd name="connsiteX15" fmla="*/ 11030 w 56156"/>
                <a:gd name="connsiteY15" fmla="*/ 45179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47 w 56156"/>
                <a:gd name="connsiteY20" fmla="*/ 11067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9" y="56167"/>
                    <a:pt x="17143" y="54528"/>
                    <a:pt x="12516" y="51450"/>
                  </a:cubicBezTo>
                  <a:cubicBezTo>
                    <a:pt x="7894" y="48373"/>
                    <a:pt x="4288" y="43989"/>
                    <a:pt x="2152" y="38860"/>
                  </a:cubicBezTo>
                  <a:cubicBezTo>
                    <a:pt x="21" y="33731"/>
                    <a:pt x="-545" y="28083"/>
                    <a:pt x="534" y="22632"/>
                  </a:cubicBezTo>
                  <a:cubicBezTo>
                    <a:pt x="1612" y="17180"/>
                    <a:pt x="4283" y="12172"/>
                    <a:pt x="8206" y="8243"/>
                  </a:cubicBezTo>
                  <a:cubicBezTo>
                    <a:pt x="12130" y="4309"/>
                    <a:pt x="17132" y="1628"/>
                    <a:pt x="22584" y="544"/>
                  </a:cubicBezTo>
                  <a:cubicBezTo>
                    <a:pt x="28030" y="-545"/>
                    <a:pt x="33678" y="10"/>
                    <a:pt x="38812" y="2130"/>
                  </a:cubicBezTo>
                  <a:cubicBezTo>
                    <a:pt x="43947" y="4256"/>
                    <a:pt x="48336" y="7852"/>
                    <a:pt x="51424" y="12474"/>
                  </a:cubicBezTo>
                  <a:cubicBezTo>
                    <a:pt x="54512" y="17090"/>
                    <a:pt x="56157" y="22520"/>
                    <a:pt x="56157" y="28078"/>
                  </a:cubicBezTo>
                  <a:cubicBezTo>
                    <a:pt x="56157" y="35513"/>
                    <a:pt x="53206" y="42651"/>
                    <a:pt x="47950" y="47913"/>
                  </a:cubicBezTo>
                  <a:cubicBezTo>
                    <a:pt x="42699" y="53180"/>
                    <a:pt x="35571" y="56141"/>
                    <a:pt x="28131" y="56157"/>
                  </a:cubicBezTo>
                  <a:close/>
                  <a:moveTo>
                    <a:pt x="28131" y="4018"/>
                  </a:moveTo>
                  <a:cubicBezTo>
                    <a:pt x="23356" y="4008"/>
                    <a:pt x="18687" y="5414"/>
                    <a:pt x="14715" y="8058"/>
                  </a:cubicBezTo>
                  <a:cubicBezTo>
                    <a:pt x="10744" y="10702"/>
                    <a:pt x="7646" y="14472"/>
                    <a:pt x="5811" y="18877"/>
                  </a:cubicBezTo>
                  <a:cubicBezTo>
                    <a:pt x="3981" y="23287"/>
                    <a:pt x="3500" y="28142"/>
                    <a:pt x="4425" y="32821"/>
                  </a:cubicBezTo>
                  <a:cubicBezTo>
                    <a:pt x="5356" y="37501"/>
                    <a:pt x="7651" y="41805"/>
                    <a:pt x="11030" y="45179"/>
                  </a:cubicBezTo>
                  <a:cubicBezTo>
                    <a:pt x="14404" y="48558"/>
                    <a:pt x="18708" y="50853"/>
                    <a:pt x="23388" y="51784"/>
                  </a:cubicBezTo>
                  <a:cubicBezTo>
                    <a:pt x="28073" y="52709"/>
                    <a:pt x="32922" y="52228"/>
                    <a:pt x="37332" y="50398"/>
                  </a:cubicBezTo>
                  <a:cubicBezTo>
                    <a:pt x="41742" y="48563"/>
                    <a:pt x="45507" y="45465"/>
                    <a:pt x="48151" y="41493"/>
                  </a:cubicBezTo>
                  <a:cubicBezTo>
                    <a:pt x="50795" y="37522"/>
                    <a:pt x="52202" y="32853"/>
                    <a:pt x="52191" y="28078"/>
                  </a:cubicBezTo>
                  <a:cubicBezTo>
                    <a:pt x="52191" y="21696"/>
                    <a:pt x="49658" y="15578"/>
                    <a:pt x="45147" y="11067"/>
                  </a:cubicBezTo>
                  <a:cubicBezTo>
                    <a:pt x="40631" y="6551"/>
                    <a:pt x="34513" y="4018"/>
                    <a:pt x="28131" y="4018"/>
                  </a:cubicBezTo>
                  <a:close/>
                </a:path>
              </a:pathLst>
            </a:custGeom>
            <a:solidFill>
              <a:srgbClr val="0E0E0E"/>
            </a:solidFill>
            <a:ln w="5282" cap="flat">
              <a:noFill/>
              <a:prstDash val="solid"/>
              <a:miter/>
            </a:ln>
          </p:spPr>
          <p:txBody>
            <a:bodyPr rtlCol="0" anchor="ctr"/>
            <a:lstStyle/>
            <a:p>
              <a:endParaRPr lang="en-AU"/>
            </a:p>
          </p:txBody>
        </p:sp>
        <p:sp>
          <p:nvSpPr>
            <p:cNvPr id="882" name="Freeform: Shape 881">
              <a:extLst>
                <a:ext uri="{FF2B5EF4-FFF2-40B4-BE49-F238E27FC236}">
                  <a16:creationId xmlns:a16="http://schemas.microsoft.com/office/drawing/2014/main" id="{9C549863-3A2E-4F6E-B01D-C330A371FAFB}"/>
                </a:ext>
              </a:extLst>
            </p:cNvPr>
            <p:cNvSpPr/>
            <p:nvPr/>
          </p:nvSpPr>
          <p:spPr>
            <a:xfrm>
              <a:off x="10439915" y="2491480"/>
              <a:ext cx="52137" cy="52141"/>
            </a:xfrm>
            <a:custGeom>
              <a:avLst/>
              <a:gdLst>
                <a:gd name="connsiteX0" fmla="*/ 26068 w 52137"/>
                <a:gd name="connsiteY0" fmla="*/ 0 h 52141"/>
                <a:gd name="connsiteX1" fmla="*/ 11584 w 52137"/>
                <a:gd name="connsiteY1" fmla="*/ 4394 h 52141"/>
                <a:gd name="connsiteX2" fmla="*/ 1981 w 52137"/>
                <a:gd name="connsiteY2" fmla="*/ 16096 h 52141"/>
                <a:gd name="connsiteX3" fmla="*/ 501 w 52137"/>
                <a:gd name="connsiteY3" fmla="*/ 31156 h 52141"/>
                <a:gd name="connsiteX4" fmla="*/ 7634 w 52137"/>
                <a:gd name="connsiteY4" fmla="*/ 44503 h 52141"/>
                <a:gd name="connsiteX5" fmla="*/ 20981 w 52137"/>
                <a:gd name="connsiteY5" fmla="*/ 51642 h 52141"/>
                <a:gd name="connsiteX6" fmla="*/ 36046 w 52137"/>
                <a:gd name="connsiteY6" fmla="*/ 50156 h 52141"/>
                <a:gd name="connsiteX7" fmla="*/ 47743 w 52137"/>
                <a:gd name="connsiteY7" fmla="*/ 40553 h 52141"/>
                <a:gd name="connsiteX8" fmla="*/ 52137 w 52137"/>
                <a:gd name="connsiteY8" fmla="*/ 26069 h 52141"/>
                <a:gd name="connsiteX9" fmla="*/ 44501 w 52137"/>
                <a:gd name="connsiteY9" fmla="*/ 7636 h 52141"/>
                <a:gd name="connsiteX10" fmla="*/ 26068 w 52137"/>
                <a:gd name="connsiteY10" fmla="*/ 0 h 5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41">
                  <a:moveTo>
                    <a:pt x="26068" y="0"/>
                  </a:moveTo>
                  <a:cubicBezTo>
                    <a:pt x="20912" y="0"/>
                    <a:pt x="15873" y="1528"/>
                    <a:pt x="11584" y="4394"/>
                  </a:cubicBezTo>
                  <a:cubicBezTo>
                    <a:pt x="7296" y="7260"/>
                    <a:pt x="3959" y="11332"/>
                    <a:pt x="1981" y="16096"/>
                  </a:cubicBezTo>
                  <a:cubicBezTo>
                    <a:pt x="9" y="20855"/>
                    <a:pt x="-504" y="26101"/>
                    <a:pt x="501" y="31156"/>
                  </a:cubicBezTo>
                  <a:cubicBezTo>
                    <a:pt x="1506" y="36212"/>
                    <a:pt x="3991" y="40860"/>
                    <a:pt x="7634" y="44503"/>
                  </a:cubicBezTo>
                  <a:cubicBezTo>
                    <a:pt x="11283" y="48152"/>
                    <a:pt x="15926" y="50632"/>
                    <a:pt x="20981" y="51642"/>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83" name="Freeform: Shape 882">
              <a:extLst>
                <a:ext uri="{FF2B5EF4-FFF2-40B4-BE49-F238E27FC236}">
                  <a16:creationId xmlns:a16="http://schemas.microsoft.com/office/drawing/2014/main" id="{7346EE3A-1BDB-4B8F-9994-3BE5A45C3BE8}"/>
                </a:ext>
              </a:extLst>
            </p:cNvPr>
            <p:cNvSpPr/>
            <p:nvPr/>
          </p:nvSpPr>
          <p:spPr>
            <a:xfrm>
              <a:off x="10437851" y="2489471"/>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3 w 56156"/>
                <a:gd name="connsiteY3" fmla="*/ 22632 h 56156"/>
                <a:gd name="connsiteX4" fmla="*/ 8206 w 56156"/>
                <a:gd name="connsiteY4" fmla="*/ 8243 h 56156"/>
                <a:gd name="connsiteX5" fmla="*/ 22579 w 56156"/>
                <a:gd name="connsiteY5" fmla="*/ 544 h 56156"/>
                <a:gd name="connsiteX6" fmla="*/ 38812 w 56156"/>
                <a:gd name="connsiteY6" fmla="*/ 2130 h 56156"/>
                <a:gd name="connsiteX7" fmla="*/ 51419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79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26 w 56156"/>
                <a:gd name="connsiteY20" fmla="*/ 11077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43" y="54528"/>
                    <a:pt x="12516" y="51450"/>
                  </a:cubicBezTo>
                  <a:cubicBezTo>
                    <a:pt x="7894" y="48373"/>
                    <a:pt x="4288" y="43989"/>
                    <a:pt x="2152" y="38860"/>
                  </a:cubicBezTo>
                  <a:cubicBezTo>
                    <a:pt x="21" y="33731"/>
                    <a:pt x="-545" y="28083"/>
                    <a:pt x="533" y="22632"/>
                  </a:cubicBezTo>
                  <a:cubicBezTo>
                    <a:pt x="1612" y="17180"/>
                    <a:pt x="4277" y="12172"/>
                    <a:pt x="8206" y="8243"/>
                  </a:cubicBezTo>
                  <a:cubicBezTo>
                    <a:pt x="12130" y="4309"/>
                    <a:pt x="17132" y="1628"/>
                    <a:pt x="22579" y="544"/>
                  </a:cubicBezTo>
                  <a:cubicBezTo>
                    <a:pt x="28030" y="-545"/>
                    <a:pt x="33678" y="10"/>
                    <a:pt x="38812" y="2130"/>
                  </a:cubicBezTo>
                  <a:cubicBezTo>
                    <a:pt x="43947" y="4256"/>
                    <a:pt x="48336" y="7852"/>
                    <a:pt x="51419" y="12474"/>
                  </a:cubicBezTo>
                  <a:cubicBezTo>
                    <a:pt x="54507" y="17090"/>
                    <a:pt x="56157" y="22520"/>
                    <a:pt x="56157" y="28078"/>
                  </a:cubicBezTo>
                  <a:cubicBezTo>
                    <a:pt x="56157" y="35513"/>
                    <a:pt x="53206" y="42651"/>
                    <a:pt x="47950" y="47913"/>
                  </a:cubicBezTo>
                  <a:cubicBezTo>
                    <a:pt x="42699" y="53180"/>
                    <a:pt x="35571" y="56141"/>
                    <a:pt x="28131" y="56157"/>
                  </a:cubicBezTo>
                  <a:close/>
                  <a:moveTo>
                    <a:pt x="28131" y="4018"/>
                  </a:moveTo>
                  <a:cubicBezTo>
                    <a:pt x="23356" y="4008"/>
                    <a:pt x="18687" y="5414"/>
                    <a:pt x="14716" y="8058"/>
                  </a:cubicBezTo>
                  <a:cubicBezTo>
                    <a:pt x="10739" y="10702"/>
                    <a:pt x="7641" y="14472"/>
                    <a:pt x="5811" y="18877"/>
                  </a:cubicBezTo>
                  <a:cubicBezTo>
                    <a:pt x="3981" y="23287"/>
                    <a:pt x="3500" y="28142"/>
                    <a:pt x="4425" y="32821"/>
                  </a:cubicBezTo>
                  <a:cubicBezTo>
                    <a:pt x="5356" y="37501"/>
                    <a:pt x="7651" y="41805"/>
                    <a:pt x="11030" y="45179"/>
                  </a:cubicBezTo>
                  <a:cubicBezTo>
                    <a:pt x="14404" y="48558"/>
                    <a:pt x="18703" y="50853"/>
                    <a:pt x="23388" y="51784"/>
                  </a:cubicBezTo>
                  <a:cubicBezTo>
                    <a:pt x="28068" y="52709"/>
                    <a:pt x="32922" y="52228"/>
                    <a:pt x="37332" y="50398"/>
                  </a:cubicBezTo>
                  <a:cubicBezTo>
                    <a:pt x="41737" y="48563"/>
                    <a:pt x="45502" y="45465"/>
                    <a:pt x="48151" y="41493"/>
                  </a:cubicBezTo>
                  <a:cubicBezTo>
                    <a:pt x="50795" y="37522"/>
                    <a:pt x="52202" y="32853"/>
                    <a:pt x="52191" y="28078"/>
                  </a:cubicBezTo>
                  <a:cubicBezTo>
                    <a:pt x="52175" y="21701"/>
                    <a:pt x="49637" y="15588"/>
                    <a:pt x="45126" y="11077"/>
                  </a:cubicBezTo>
                  <a:cubicBezTo>
                    <a:pt x="40621" y="6572"/>
                    <a:pt x="34508" y="4029"/>
                    <a:pt x="28131" y="4018"/>
                  </a:cubicBezTo>
                  <a:close/>
                </a:path>
              </a:pathLst>
            </a:custGeom>
            <a:solidFill>
              <a:srgbClr val="0E0E0E"/>
            </a:solidFill>
            <a:ln w="5282" cap="flat">
              <a:noFill/>
              <a:prstDash val="solid"/>
              <a:miter/>
            </a:ln>
          </p:spPr>
          <p:txBody>
            <a:bodyPr rtlCol="0" anchor="ctr"/>
            <a:lstStyle/>
            <a:p>
              <a:endParaRPr lang="en-AU"/>
            </a:p>
          </p:txBody>
        </p:sp>
        <p:sp>
          <p:nvSpPr>
            <p:cNvPr id="884" name="Freeform: Shape 883">
              <a:extLst>
                <a:ext uri="{FF2B5EF4-FFF2-40B4-BE49-F238E27FC236}">
                  <a16:creationId xmlns:a16="http://schemas.microsoft.com/office/drawing/2014/main" id="{7ED43815-EC92-4AE6-B9E5-774331717AC7}"/>
                </a:ext>
              </a:extLst>
            </p:cNvPr>
            <p:cNvSpPr/>
            <p:nvPr/>
          </p:nvSpPr>
          <p:spPr>
            <a:xfrm>
              <a:off x="10563014" y="2491480"/>
              <a:ext cx="52139" cy="52141"/>
            </a:xfrm>
            <a:custGeom>
              <a:avLst/>
              <a:gdLst>
                <a:gd name="connsiteX0" fmla="*/ 26070 w 52139"/>
                <a:gd name="connsiteY0" fmla="*/ 0 h 52141"/>
                <a:gd name="connsiteX1" fmla="*/ 11587 w 52139"/>
                <a:gd name="connsiteY1" fmla="*/ 4394 h 52141"/>
                <a:gd name="connsiteX2" fmla="*/ 1984 w 52139"/>
                <a:gd name="connsiteY2" fmla="*/ 16096 h 52141"/>
                <a:gd name="connsiteX3" fmla="*/ 503 w 52139"/>
                <a:gd name="connsiteY3" fmla="*/ 31156 h 52141"/>
                <a:gd name="connsiteX4" fmla="*/ 7637 w 52139"/>
                <a:gd name="connsiteY4" fmla="*/ 44503 h 52141"/>
                <a:gd name="connsiteX5" fmla="*/ 20983 w 52139"/>
                <a:gd name="connsiteY5" fmla="*/ 51642 h 52141"/>
                <a:gd name="connsiteX6" fmla="*/ 36049 w 52139"/>
                <a:gd name="connsiteY6" fmla="*/ 50156 h 52141"/>
                <a:gd name="connsiteX7" fmla="*/ 47745 w 52139"/>
                <a:gd name="connsiteY7" fmla="*/ 40553 h 52141"/>
                <a:gd name="connsiteX8" fmla="*/ 52139 w 52139"/>
                <a:gd name="connsiteY8" fmla="*/ 26069 h 52141"/>
                <a:gd name="connsiteX9" fmla="*/ 44504 w 52139"/>
                <a:gd name="connsiteY9" fmla="*/ 7636 h 52141"/>
                <a:gd name="connsiteX10" fmla="*/ 26070 w 52139"/>
                <a:gd name="connsiteY10" fmla="*/ 0 h 5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41">
                  <a:moveTo>
                    <a:pt x="26070" y="0"/>
                  </a:moveTo>
                  <a:cubicBezTo>
                    <a:pt x="20915" y="0"/>
                    <a:pt x="15875" y="1528"/>
                    <a:pt x="11587" y="4394"/>
                  </a:cubicBezTo>
                  <a:cubicBezTo>
                    <a:pt x="7298" y="7260"/>
                    <a:pt x="3956" y="11332"/>
                    <a:pt x="1984" y="16096"/>
                  </a:cubicBezTo>
                  <a:cubicBezTo>
                    <a:pt x="12" y="20855"/>
                    <a:pt x="-507" y="26101"/>
                    <a:pt x="503" y="31156"/>
                  </a:cubicBezTo>
                  <a:cubicBezTo>
                    <a:pt x="1508" y="36212"/>
                    <a:pt x="3988" y="40860"/>
                    <a:pt x="7637" y="44503"/>
                  </a:cubicBezTo>
                  <a:cubicBezTo>
                    <a:pt x="11280" y="48152"/>
                    <a:pt x="15928" y="50632"/>
                    <a:pt x="20983" y="51642"/>
                  </a:cubicBezTo>
                  <a:cubicBezTo>
                    <a:pt x="26039" y="52646"/>
                    <a:pt x="31284" y="52128"/>
                    <a:pt x="36049" y="50156"/>
                  </a:cubicBezTo>
                  <a:cubicBezTo>
                    <a:pt x="40807" y="48183"/>
                    <a:pt x="44879" y="44841"/>
                    <a:pt x="47745" y="40553"/>
                  </a:cubicBezTo>
                  <a:cubicBezTo>
                    <a:pt x="50611" y="36264"/>
                    <a:pt x="52139" y="31225"/>
                    <a:pt x="52139" y="26069"/>
                  </a:cubicBezTo>
                  <a:cubicBezTo>
                    <a:pt x="52139" y="19158"/>
                    <a:pt x="49395" y="12527"/>
                    <a:pt x="44504" y="7636"/>
                  </a:cubicBezTo>
                  <a:cubicBezTo>
                    <a:pt x="39613"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85" name="Freeform: Shape 884">
              <a:extLst>
                <a:ext uri="{FF2B5EF4-FFF2-40B4-BE49-F238E27FC236}">
                  <a16:creationId xmlns:a16="http://schemas.microsoft.com/office/drawing/2014/main" id="{9D0444E7-265E-45BD-A4B6-052484A8F87C}"/>
                </a:ext>
              </a:extLst>
            </p:cNvPr>
            <p:cNvSpPr/>
            <p:nvPr/>
          </p:nvSpPr>
          <p:spPr>
            <a:xfrm>
              <a:off x="10560952" y="2489471"/>
              <a:ext cx="56157" cy="56156"/>
            </a:xfrm>
            <a:custGeom>
              <a:avLst/>
              <a:gdLst>
                <a:gd name="connsiteX0" fmla="*/ 28132 w 56157"/>
                <a:gd name="connsiteY0" fmla="*/ 56157 h 56156"/>
                <a:gd name="connsiteX1" fmla="*/ 12517 w 56157"/>
                <a:gd name="connsiteY1" fmla="*/ 51450 h 56156"/>
                <a:gd name="connsiteX2" fmla="*/ 2153 w 56157"/>
                <a:gd name="connsiteY2" fmla="*/ 38860 h 56156"/>
                <a:gd name="connsiteX3" fmla="*/ 535 w 56157"/>
                <a:gd name="connsiteY3" fmla="*/ 22632 h 56156"/>
                <a:gd name="connsiteX4" fmla="*/ 8207 w 56157"/>
                <a:gd name="connsiteY4" fmla="*/ 8243 h 56156"/>
                <a:gd name="connsiteX5" fmla="*/ 22580 w 56157"/>
                <a:gd name="connsiteY5" fmla="*/ 544 h 56156"/>
                <a:gd name="connsiteX6" fmla="*/ 38814 w 56157"/>
                <a:gd name="connsiteY6" fmla="*/ 2130 h 56156"/>
                <a:gd name="connsiteX7" fmla="*/ 51420 w 56157"/>
                <a:gd name="connsiteY7" fmla="*/ 12474 h 56156"/>
                <a:gd name="connsiteX8" fmla="*/ 56158 w 56157"/>
                <a:gd name="connsiteY8" fmla="*/ 28078 h 56156"/>
                <a:gd name="connsiteX9" fmla="*/ 47951 w 56157"/>
                <a:gd name="connsiteY9" fmla="*/ 47913 h 56156"/>
                <a:gd name="connsiteX10" fmla="*/ 28132 w 56157"/>
                <a:gd name="connsiteY10" fmla="*/ 56157 h 56156"/>
                <a:gd name="connsiteX11" fmla="*/ 28132 w 56157"/>
                <a:gd name="connsiteY11" fmla="*/ 4018 h 56156"/>
                <a:gd name="connsiteX12" fmla="*/ 14717 w 56157"/>
                <a:gd name="connsiteY12" fmla="*/ 8058 h 56156"/>
                <a:gd name="connsiteX13" fmla="*/ 5812 w 56157"/>
                <a:gd name="connsiteY13" fmla="*/ 18877 h 56156"/>
                <a:gd name="connsiteX14" fmla="*/ 4427 w 56157"/>
                <a:gd name="connsiteY14" fmla="*/ 32821 h 56156"/>
                <a:gd name="connsiteX15" fmla="*/ 11026 w 56157"/>
                <a:gd name="connsiteY15" fmla="*/ 45179 h 56156"/>
                <a:gd name="connsiteX16" fmla="*/ 23389 w 56157"/>
                <a:gd name="connsiteY16" fmla="*/ 51784 h 56156"/>
                <a:gd name="connsiteX17" fmla="*/ 37328 w 56157"/>
                <a:gd name="connsiteY17" fmla="*/ 50398 h 56156"/>
                <a:gd name="connsiteX18" fmla="*/ 48152 w 56157"/>
                <a:gd name="connsiteY18" fmla="*/ 41493 h 56156"/>
                <a:gd name="connsiteX19" fmla="*/ 52192 w 56157"/>
                <a:gd name="connsiteY19" fmla="*/ 28078 h 56156"/>
                <a:gd name="connsiteX20" fmla="*/ 45127 w 56157"/>
                <a:gd name="connsiteY20" fmla="*/ 11077 h 56156"/>
                <a:gd name="connsiteX21" fmla="*/ 28132 w 56157"/>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7" h="56156">
                  <a:moveTo>
                    <a:pt x="28132" y="56157"/>
                  </a:moveTo>
                  <a:cubicBezTo>
                    <a:pt x="22574" y="56167"/>
                    <a:pt x="17144" y="54528"/>
                    <a:pt x="12517" y="51450"/>
                  </a:cubicBezTo>
                  <a:cubicBezTo>
                    <a:pt x="7890" y="48373"/>
                    <a:pt x="4284" y="43989"/>
                    <a:pt x="2153" y="38860"/>
                  </a:cubicBezTo>
                  <a:cubicBezTo>
                    <a:pt x="16" y="33731"/>
                    <a:pt x="-544" y="28083"/>
                    <a:pt x="535" y="22632"/>
                  </a:cubicBezTo>
                  <a:cubicBezTo>
                    <a:pt x="1608" y="17180"/>
                    <a:pt x="4279" y="12172"/>
                    <a:pt x="8207" y="8243"/>
                  </a:cubicBezTo>
                  <a:cubicBezTo>
                    <a:pt x="12131" y="4309"/>
                    <a:pt x="17133" y="1628"/>
                    <a:pt x="22580" y="544"/>
                  </a:cubicBezTo>
                  <a:cubicBezTo>
                    <a:pt x="28032" y="-545"/>
                    <a:pt x="33679" y="10"/>
                    <a:pt x="38814" y="2130"/>
                  </a:cubicBezTo>
                  <a:cubicBezTo>
                    <a:pt x="43943" y="4256"/>
                    <a:pt x="48332" y="7852"/>
                    <a:pt x="51420" y="12474"/>
                  </a:cubicBezTo>
                  <a:cubicBezTo>
                    <a:pt x="54508" y="17090"/>
                    <a:pt x="56158" y="22520"/>
                    <a:pt x="56158" y="28078"/>
                  </a:cubicBezTo>
                  <a:cubicBezTo>
                    <a:pt x="56158" y="35513"/>
                    <a:pt x="53207" y="42651"/>
                    <a:pt x="47951" y="47913"/>
                  </a:cubicBezTo>
                  <a:cubicBezTo>
                    <a:pt x="42695" y="53180"/>
                    <a:pt x="35567" y="56141"/>
                    <a:pt x="28132" y="56157"/>
                  </a:cubicBezTo>
                  <a:close/>
                  <a:moveTo>
                    <a:pt x="28132" y="4018"/>
                  </a:moveTo>
                  <a:cubicBezTo>
                    <a:pt x="23357" y="4008"/>
                    <a:pt x="18688" y="5414"/>
                    <a:pt x="14717" y="8058"/>
                  </a:cubicBezTo>
                  <a:cubicBezTo>
                    <a:pt x="10740" y="10702"/>
                    <a:pt x="7642" y="14472"/>
                    <a:pt x="5812" y="18877"/>
                  </a:cubicBezTo>
                  <a:cubicBezTo>
                    <a:pt x="3977" y="23287"/>
                    <a:pt x="3496" y="28142"/>
                    <a:pt x="4427" y="32821"/>
                  </a:cubicBezTo>
                  <a:cubicBezTo>
                    <a:pt x="5357" y="37501"/>
                    <a:pt x="7652" y="41805"/>
                    <a:pt x="11026" y="45179"/>
                  </a:cubicBezTo>
                  <a:cubicBezTo>
                    <a:pt x="14405" y="48558"/>
                    <a:pt x="18704" y="50853"/>
                    <a:pt x="23389" y="51784"/>
                  </a:cubicBezTo>
                  <a:cubicBezTo>
                    <a:pt x="28069" y="52709"/>
                    <a:pt x="32923" y="52228"/>
                    <a:pt x="37328" y="50398"/>
                  </a:cubicBezTo>
                  <a:cubicBezTo>
                    <a:pt x="41738" y="48563"/>
                    <a:pt x="45503" y="45465"/>
                    <a:pt x="48152" y="41493"/>
                  </a:cubicBezTo>
                  <a:cubicBezTo>
                    <a:pt x="50796" y="37522"/>
                    <a:pt x="52203" y="32853"/>
                    <a:pt x="52192" y="28078"/>
                  </a:cubicBezTo>
                  <a:cubicBezTo>
                    <a:pt x="52176" y="21701"/>
                    <a:pt x="49638" y="15588"/>
                    <a:pt x="45127" y="11077"/>
                  </a:cubicBezTo>
                  <a:cubicBezTo>
                    <a:pt x="40617" y="6572"/>
                    <a:pt x="34509" y="4029"/>
                    <a:pt x="28132" y="4018"/>
                  </a:cubicBezTo>
                  <a:close/>
                </a:path>
              </a:pathLst>
            </a:custGeom>
            <a:solidFill>
              <a:srgbClr val="0E0E0E"/>
            </a:solidFill>
            <a:ln w="5282" cap="flat">
              <a:noFill/>
              <a:prstDash val="solid"/>
              <a:miter/>
            </a:ln>
          </p:spPr>
          <p:txBody>
            <a:bodyPr rtlCol="0" anchor="ctr"/>
            <a:lstStyle/>
            <a:p>
              <a:endParaRPr lang="en-AU"/>
            </a:p>
          </p:txBody>
        </p:sp>
        <p:sp>
          <p:nvSpPr>
            <p:cNvPr id="886" name="Freeform: Shape 885">
              <a:extLst>
                <a:ext uri="{FF2B5EF4-FFF2-40B4-BE49-F238E27FC236}">
                  <a16:creationId xmlns:a16="http://schemas.microsoft.com/office/drawing/2014/main" id="{01B3F554-BCBA-4CE1-9C35-BFBE8EE01D4B}"/>
                </a:ext>
              </a:extLst>
            </p:cNvPr>
            <p:cNvSpPr/>
            <p:nvPr/>
          </p:nvSpPr>
          <p:spPr>
            <a:xfrm>
              <a:off x="10679297" y="2487778"/>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5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1"/>
                    <a:pt x="20981" y="51636"/>
                  </a:cubicBezTo>
                  <a:cubicBezTo>
                    <a:pt x="26041" y="52646"/>
                    <a:pt x="31282" y="52128"/>
                    <a:pt x="36046" y="50155"/>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87" name="Freeform: Shape 886">
              <a:extLst>
                <a:ext uri="{FF2B5EF4-FFF2-40B4-BE49-F238E27FC236}">
                  <a16:creationId xmlns:a16="http://schemas.microsoft.com/office/drawing/2014/main" id="{35E37DBB-2C10-45EE-9E0B-8160CCB8DEAD}"/>
                </a:ext>
              </a:extLst>
            </p:cNvPr>
            <p:cNvSpPr/>
            <p:nvPr/>
          </p:nvSpPr>
          <p:spPr>
            <a:xfrm>
              <a:off x="10677338" y="2485821"/>
              <a:ext cx="56052" cy="56052"/>
            </a:xfrm>
            <a:custGeom>
              <a:avLst/>
              <a:gdLst>
                <a:gd name="connsiteX0" fmla="*/ 28027 w 56052"/>
                <a:gd name="connsiteY0" fmla="*/ 56052 h 56052"/>
                <a:gd name="connsiteX1" fmla="*/ 12459 w 56052"/>
                <a:gd name="connsiteY1" fmla="*/ 51331 h 56052"/>
                <a:gd name="connsiteX2" fmla="*/ 2132 w 56052"/>
                <a:gd name="connsiteY2" fmla="*/ 38751 h 56052"/>
                <a:gd name="connsiteX3" fmla="*/ 540 w 56052"/>
                <a:gd name="connsiteY3" fmla="*/ 22559 h 56052"/>
                <a:gd name="connsiteX4" fmla="*/ 8208 w 56052"/>
                <a:gd name="connsiteY4" fmla="*/ 8208 h 56052"/>
                <a:gd name="connsiteX5" fmla="*/ 22559 w 56052"/>
                <a:gd name="connsiteY5" fmla="*/ 540 h 56052"/>
                <a:gd name="connsiteX6" fmla="*/ 38751 w 56052"/>
                <a:gd name="connsiteY6" fmla="*/ 2132 h 56052"/>
                <a:gd name="connsiteX7" fmla="*/ 51331 w 56052"/>
                <a:gd name="connsiteY7" fmla="*/ 12454 h 56052"/>
                <a:gd name="connsiteX8" fmla="*/ 56052 w 56052"/>
                <a:gd name="connsiteY8" fmla="*/ 28027 h 56052"/>
                <a:gd name="connsiteX9" fmla="*/ 47846 w 56052"/>
                <a:gd name="connsiteY9" fmla="*/ 47846 h 56052"/>
                <a:gd name="connsiteX10" fmla="*/ 28027 w 56052"/>
                <a:gd name="connsiteY10" fmla="*/ 56052 h 56052"/>
                <a:gd name="connsiteX11" fmla="*/ 28027 w 56052"/>
                <a:gd name="connsiteY11" fmla="*/ 3967 h 56052"/>
                <a:gd name="connsiteX12" fmla="*/ 14659 w 56052"/>
                <a:gd name="connsiteY12" fmla="*/ 8023 h 56052"/>
                <a:gd name="connsiteX13" fmla="*/ 5797 w 56052"/>
                <a:gd name="connsiteY13" fmla="*/ 18821 h 56052"/>
                <a:gd name="connsiteX14" fmla="*/ 4432 w 56052"/>
                <a:gd name="connsiteY14" fmla="*/ 32722 h 56052"/>
                <a:gd name="connsiteX15" fmla="*/ 11016 w 56052"/>
                <a:gd name="connsiteY15" fmla="*/ 45038 h 56052"/>
                <a:gd name="connsiteX16" fmla="*/ 23331 w 56052"/>
                <a:gd name="connsiteY16" fmla="*/ 51627 h 56052"/>
                <a:gd name="connsiteX17" fmla="*/ 37233 w 56052"/>
                <a:gd name="connsiteY17" fmla="*/ 50257 h 56052"/>
                <a:gd name="connsiteX18" fmla="*/ 48031 w 56052"/>
                <a:gd name="connsiteY18" fmla="*/ 41394 h 56052"/>
                <a:gd name="connsiteX19" fmla="*/ 52087 w 56052"/>
                <a:gd name="connsiteY19" fmla="*/ 28027 h 56052"/>
                <a:gd name="connsiteX20" fmla="*/ 45038 w 56052"/>
                <a:gd name="connsiteY20" fmla="*/ 11016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2"/>
                  </a:moveTo>
                  <a:cubicBezTo>
                    <a:pt x="22485" y="56052"/>
                    <a:pt x="17065" y="54408"/>
                    <a:pt x="12459" y="51331"/>
                  </a:cubicBezTo>
                  <a:cubicBezTo>
                    <a:pt x="7848" y="48248"/>
                    <a:pt x="4258" y="43875"/>
                    <a:pt x="2132" y="38751"/>
                  </a:cubicBezTo>
                  <a:cubicBezTo>
                    <a:pt x="12" y="33632"/>
                    <a:pt x="-544" y="27995"/>
                    <a:pt x="540" y="22559"/>
                  </a:cubicBezTo>
                  <a:cubicBezTo>
                    <a:pt x="1619" y="17123"/>
                    <a:pt x="4289" y="12126"/>
                    <a:pt x="8208" y="8208"/>
                  </a:cubicBezTo>
                  <a:cubicBezTo>
                    <a:pt x="12131" y="4289"/>
                    <a:pt x="17123" y="1619"/>
                    <a:pt x="22559" y="540"/>
                  </a:cubicBezTo>
                  <a:cubicBezTo>
                    <a:pt x="27995" y="-544"/>
                    <a:pt x="33632" y="12"/>
                    <a:pt x="38751" y="2132"/>
                  </a:cubicBezTo>
                  <a:cubicBezTo>
                    <a:pt x="43875" y="4252"/>
                    <a:pt x="48248" y="7848"/>
                    <a:pt x="51331" y="12454"/>
                  </a:cubicBezTo>
                  <a:cubicBezTo>
                    <a:pt x="54408" y="17065"/>
                    <a:pt x="56052" y="22485"/>
                    <a:pt x="56052" y="28027"/>
                  </a:cubicBezTo>
                  <a:cubicBezTo>
                    <a:pt x="56052" y="35462"/>
                    <a:pt x="53102" y="42590"/>
                    <a:pt x="47846" y="47846"/>
                  </a:cubicBezTo>
                  <a:cubicBezTo>
                    <a:pt x="42590" y="53102"/>
                    <a:pt x="35462" y="56052"/>
                    <a:pt x="28027" y="56052"/>
                  </a:cubicBezTo>
                  <a:close/>
                  <a:moveTo>
                    <a:pt x="28027" y="3967"/>
                  </a:moveTo>
                  <a:cubicBezTo>
                    <a:pt x="23268" y="3967"/>
                    <a:pt x="18614" y="5379"/>
                    <a:pt x="14659" y="8023"/>
                  </a:cubicBezTo>
                  <a:cubicBezTo>
                    <a:pt x="10704" y="10667"/>
                    <a:pt x="7621" y="14421"/>
                    <a:pt x="5797" y="18821"/>
                  </a:cubicBezTo>
                  <a:cubicBezTo>
                    <a:pt x="3978" y="23215"/>
                    <a:pt x="3502" y="28053"/>
                    <a:pt x="4432" y="32722"/>
                  </a:cubicBezTo>
                  <a:cubicBezTo>
                    <a:pt x="5358" y="37386"/>
                    <a:pt x="7647" y="41675"/>
                    <a:pt x="11016" y="45038"/>
                  </a:cubicBezTo>
                  <a:cubicBezTo>
                    <a:pt x="14379" y="48406"/>
                    <a:pt x="18667" y="50696"/>
                    <a:pt x="23331" y="51627"/>
                  </a:cubicBezTo>
                  <a:cubicBezTo>
                    <a:pt x="28000" y="52552"/>
                    <a:pt x="32839" y="52076"/>
                    <a:pt x="37233" y="50257"/>
                  </a:cubicBezTo>
                  <a:cubicBezTo>
                    <a:pt x="41632" y="48433"/>
                    <a:pt x="45387" y="45350"/>
                    <a:pt x="48031" y="41394"/>
                  </a:cubicBezTo>
                  <a:cubicBezTo>
                    <a:pt x="50675" y="37439"/>
                    <a:pt x="52087" y="32786"/>
                    <a:pt x="52087" y="28027"/>
                  </a:cubicBezTo>
                  <a:cubicBezTo>
                    <a:pt x="52087" y="21644"/>
                    <a:pt x="49554" y="15526"/>
                    <a:pt x="45038" y="11016"/>
                  </a:cubicBezTo>
                  <a:cubicBezTo>
                    <a:pt x="40527" y="6500"/>
                    <a:pt x="34409" y="3967"/>
                    <a:pt x="28027" y="3967"/>
                  </a:cubicBezTo>
                  <a:close/>
                </a:path>
              </a:pathLst>
            </a:custGeom>
            <a:solidFill>
              <a:srgbClr val="0E0E0E"/>
            </a:solidFill>
            <a:ln w="5282" cap="flat">
              <a:noFill/>
              <a:prstDash val="solid"/>
              <a:miter/>
            </a:ln>
          </p:spPr>
          <p:txBody>
            <a:bodyPr rtlCol="0" anchor="ctr"/>
            <a:lstStyle/>
            <a:p>
              <a:endParaRPr lang="en-AU"/>
            </a:p>
          </p:txBody>
        </p:sp>
        <p:sp>
          <p:nvSpPr>
            <p:cNvPr id="888" name="Freeform: Shape 887">
              <a:extLst>
                <a:ext uri="{FF2B5EF4-FFF2-40B4-BE49-F238E27FC236}">
                  <a16:creationId xmlns:a16="http://schemas.microsoft.com/office/drawing/2014/main" id="{500390F0-C386-4008-9A2D-7658FE6976DC}"/>
                </a:ext>
              </a:extLst>
            </p:cNvPr>
            <p:cNvSpPr/>
            <p:nvPr/>
          </p:nvSpPr>
          <p:spPr>
            <a:xfrm>
              <a:off x="10794466" y="2492960"/>
              <a:ext cx="30510" cy="50657"/>
            </a:xfrm>
            <a:custGeom>
              <a:avLst/>
              <a:gdLst>
                <a:gd name="connsiteX0" fmla="*/ 0 w 30510"/>
                <a:gd name="connsiteY0" fmla="*/ 24589 h 50657"/>
                <a:gd name="connsiteX1" fmla="*/ 7636 w 30510"/>
                <a:gd name="connsiteY1" fmla="*/ 43022 h 50657"/>
                <a:gd name="connsiteX2" fmla="*/ 26069 w 30510"/>
                <a:gd name="connsiteY2" fmla="*/ 50658 h 50657"/>
                <a:gd name="connsiteX3" fmla="*/ 30511 w 30510"/>
                <a:gd name="connsiteY3" fmla="*/ 50235 h 50657"/>
                <a:gd name="connsiteX4" fmla="*/ 17873 w 30510"/>
                <a:gd name="connsiteY4" fmla="*/ 0 h 50657"/>
                <a:gd name="connsiteX5" fmla="*/ 4960 w 30510"/>
                <a:gd name="connsiteY5" fmla="*/ 9407 h 50657"/>
                <a:gd name="connsiteX6" fmla="*/ 0 w 30510"/>
                <a:gd name="connsiteY6" fmla="*/ 24589 h 5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10" h="50657">
                  <a:moveTo>
                    <a:pt x="0" y="24589"/>
                  </a:moveTo>
                  <a:cubicBezTo>
                    <a:pt x="0" y="31505"/>
                    <a:pt x="2744" y="38136"/>
                    <a:pt x="7636" y="43022"/>
                  </a:cubicBezTo>
                  <a:cubicBezTo>
                    <a:pt x="12522" y="47914"/>
                    <a:pt x="19152" y="50658"/>
                    <a:pt x="26069" y="50658"/>
                  </a:cubicBezTo>
                  <a:cubicBezTo>
                    <a:pt x="27560" y="50626"/>
                    <a:pt x="29041" y="50483"/>
                    <a:pt x="30511" y="50235"/>
                  </a:cubicBezTo>
                  <a:cubicBezTo>
                    <a:pt x="27259" y="33261"/>
                    <a:pt x="23039" y="16493"/>
                    <a:pt x="17873" y="0"/>
                  </a:cubicBezTo>
                  <a:cubicBezTo>
                    <a:pt x="12686" y="1703"/>
                    <a:pt x="8170" y="4992"/>
                    <a:pt x="4960" y="9407"/>
                  </a:cubicBezTo>
                  <a:cubicBezTo>
                    <a:pt x="1755" y="13817"/>
                    <a:pt x="16" y="19132"/>
                    <a:pt x="0" y="24589"/>
                  </a:cubicBezTo>
                  <a:close/>
                </a:path>
              </a:pathLst>
            </a:custGeom>
            <a:solidFill>
              <a:srgbClr val="161616"/>
            </a:solidFill>
            <a:ln w="5282" cap="flat">
              <a:noFill/>
              <a:prstDash val="solid"/>
              <a:miter/>
            </a:ln>
          </p:spPr>
          <p:txBody>
            <a:bodyPr rtlCol="0" anchor="ctr"/>
            <a:lstStyle/>
            <a:p>
              <a:endParaRPr lang="en-AU"/>
            </a:p>
          </p:txBody>
        </p:sp>
        <p:sp>
          <p:nvSpPr>
            <p:cNvPr id="889" name="Freeform: Shape 888">
              <a:extLst>
                <a:ext uri="{FF2B5EF4-FFF2-40B4-BE49-F238E27FC236}">
                  <a16:creationId xmlns:a16="http://schemas.microsoft.com/office/drawing/2014/main" id="{455EBC59-E360-4AEC-8D95-EA9B30DF9043}"/>
                </a:ext>
              </a:extLst>
            </p:cNvPr>
            <p:cNvSpPr/>
            <p:nvPr/>
          </p:nvSpPr>
          <p:spPr>
            <a:xfrm>
              <a:off x="10792392" y="2490918"/>
              <a:ext cx="34527" cy="54710"/>
            </a:xfrm>
            <a:custGeom>
              <a:avLst/>
              <a:gdLst>
                <a:gd name="connsiteX0" fmla="*/ 28143 w 34527"/>
                <a:gd name="connsiteY0" fmla="*/ 54710 h 54710"/>
                <a:gd name="connsiteX1" fmla="*/ 9905 w 34527"/>
                <a:gd name="connsiteY1" fmla="*/ 48095 h 54710"/>
                <a:gd name="connsiteX2" fmla="*/ 360 w 34527"/>
                <a:gd name="connsiteY2" fmla="*/ 31205 h 54710"/>
                <a:gd name="connsiteX3" fmla="*/ 4093 w 34527"/>
                <a:gd name="connsiteY3" fmla="*/ 12169 h 54710"/>
                <a:gd name="connsiteX4" fmla="*/ 19312 w 34527"/>
                <a:gd name="connsiteY4" fmla="*/ 139 h 54710"/>
                <a:gd name="connsiteX5" fmla="*/ 20845 w 34527"/>
                <a:gd name="connsiteY5" fmla="*/ 139 h 54710"/>
                <a:gd name="connsiteX6" fmla="*/ 21850 w 34527"/>
                <a:gd name="connsiteY6" fmla="*/ 1302 h 54710"/>
                <a:gd name="connsiteX7" fmla="*/ 34488 w 34527"/>
                <a:gd name="connsiteY7" fmla="*/ 51801 h 54710"/>
                <a:gd name="connsiteX8" fmla="*/ 34488 w 34527"/>
                <a:gd name="connsiteY8" fmla="*/ 52579 h 54710"/>
                <a:gd name="connsiteX9" fmla="*/ 34171 w 34527"/>
                <a:gd name="connsiteY9" fmla="*/ 53282 h 54710"/>
                <a:gd name="connsiteX10" fmla="*/ 33621 w 34527"/>
                <a:gd name="connsiteY10" fmla="*/ 53837 h 54710"/>
                <a:gd name="connsiteX11" fmla="*/ 32902 w 34527"/>
                <a:gd name="connsiteY11" fmla="*/ 54128 h 54710"/>
                <a:gd name="connsiteX12" fmla="*/ 28143 w 34527"/>
                <a:gd name="connsiteY12" fmla="*/ 54710 h 54710"/>
                <a:gd name="connsiteX13" fmla="*/ 18677 w 34527"/>
                <a:gd name="connsiteY13" fmla="*/ 4581 h 54710"/>
                <a:gd name="connsiteX14" fmla="*/ 6796 w 34527"/>
                <a:gd name="connsiteY14" fmla="*/ 15521 h 54710"/>
                <a:gd name="connsiteX15" fmla="*/ 4532 w 34527"/>
                <a:gd name="connsiteY15" fmla="*/ 31512 h 54710"/>
                <a:gd name="connsiteX16" fmla="*/ 12914 w 34527"/>
                <a:gd name="connsiteY16" fmla="*/ 45319 h 54710"/>
                <a:gd name="connsiteX17" fmla="*/ 28143 w 34527"/>
                <a:gd name="connsiteY17" fmla="*/ 50691 h 54710"/>
                <a:gd name="connsiteX18" fmla="*/ 30205 w 34527"/>
                <a:gd name="connsiteY18" fmla="*/ 50691 h 54710"/>
                <a:gd name="connsiteX19" fmla="*/ 18677 w 34527"/>
                <a:gd name="connsiteY19" fmla="*/ 4581 h 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 h="54710">
                  <a:moveTo>
                    <a:pt x="28143" y="54710"/>
                  </a:moveTo>
                  <a:cubicBezTo>
                    <a:pt x="21469" y="54752"/>
                    <a:pt x="15002" y="52404"/>
                    <a:pt x="9905" y="48095"/>
                  </a:cubicBezTo>
                  <a:cubicBezTo>
                    <a:pt x="4813" y="43785"/>
                    <a:pt x="1423" y="37794"/>
                    <a:pt x="360" y="31205"/>
                  </a:cubicBezTo>
                  <a:cubicBezTo>
                    <a:pt x="-708" y="24622"/>
                    <a:pt x="619" y="17869"/>
                    <a:pt x="4093" y="12169"/>
                  </a:cubicBezTo>
                  <a:cubicBezTo>
                    <a:pt x="7568" y="6474"/>
                    <a:pt x="12966" y="2206"/>
                    <a:pt x="19312" y="139"/>
                  </a:cubicBezTo>
                  <a:cubicBezTo>
                    <a:pt x="19809" y="-46"/>
                    <a:pt x="20353" y="-46"/>
                    <a:pt x="20845" y="139"/>
                  </a:cubicBezTo>
                  <a:cubicBezTo>
                    <a:pt x="21311" y="393"/>
                    <a:pt x="21670" y="805"/>
                    <a:pt x="21850" y="1302"/>
                  </a:cubicBezTo>
                  <a:cubicBezTo>
                    <a:pt x="27053" y="17874"/>
                    <a:pt x="31273" y="34737"/>
                    <a:pt x="34488" y="51801"/>
                  </a:cubicBezTo>
                  <a:cubicBezTo>
                    <a:pt x="34541" y="52061"/>
                    <a:pt x="34541" y="52320"/>
                    <a:pt x="34488" y="52579"/>
                  </a:cubicBezTo>
                  <a:cubicBezTo>
                    <a:pt x="34435" y="52833"/>
                    <a:pt x="34324" y="53071"/>
                    <a:pt x="34171" y="53282"/>
                  </a:cubicBezTo>
                  <a:cubicBezTo>
                    <a:pt x="34028" y="53504"/>
                    <a:pt x="33843" y="53689"/>
                    <a:pt x="33621" y="53837"/>
                  </a:cubicBezTo>
                  <a:cubicBezTo>
                    <a:pt x="33404" y="53980"/>
                    <a:pt x="33161" y="54080"/>
                    <a:pt x="32902" y="54128"/>
                  </a:cubicBezTo>
                  <a:cubicBezTo>
                    <a:pt x="31337" y="54451"/>
                    <a:pt x="29745" y="54646"/>
                    <a:pt x="28143" y="54710"/>
                  </a:cubicBezTo>
                  <a:close/>
                  <a:moveTo>
                    <a:pt x="18677" y="4581"/>
                  </a:moveTo>
                  <a:cubicBezTo>
                    <a:pt x="13574" y="6749"/>
                    <a:pt x="9371" y="10609"/>
                    <a:pt x="6796" y="15521"/>
                  </a:cubicBezTo>
                  <a:cubicBezTo>
                    <a:pt x="4215" y="20428"/>
                    <a:pt x="3416" y="26081"/>
                    <a:pt x="4532" y="31512"/>
                  </a:cubicBezTo>
                  <a:cubicBezTo>
                    <a:pt x="5643" y="36948"/>
                    <a:pt x="8604" y="41823"/>
                    <a:pt x="12914" y="45319"/>
                  </a:cubicBezTo>
                  <a:cubicBezTo>
                    <a:pt x="17218" y="48819"/>
                    <a:pt x="22596" y="50717"/>
                    <a:pt x="28143" y="50691"/>
                  </a:cubicBezTo>
                  <a:cubicBezTo>
                    <a:pt x="28830" y="50749"/>
                    <a:pt x="29518" y="50749"/>
                    <a:pt x="30205" y="50691"/>
                  </a:cubicBezTo>
                  <a:cubicBezTo>
                    <a:pt x="27222" y="35118"/>
                    <a:pt x="23378" y="19725"/>
                    <a:pt x="18677" y="4581"/>
                  </a:cubicBezTo>
                  <a:close/>
                </a:path>
              </a:pathLst>
            </a:custGeom>
            <a:solidFill>
              <a:srgbClr val="0E0E0E"/>
            </a:solidFill>
            <a:ln w="5282" cap="flat">
              <a:noFill/>
              <a:prstDash val="solid"/>
              <a:miter/>
            </a:ln>
          </p:spPr>
          <p:txBody>
            <a:bodyPr rtlCol="0" anchor="ctr"/>
            <a:lstStyle/>
            <a:p>
              <a:endParaRPr lang="en-AU"/>
            </a:p>
          </p:txBody>
        </p:sp>
        <p:sp>
          <p:nvSpPr>
            <p:cNvPr id="890" name="Freeform: Shape 889">
              <a:extLst>
                <a:ext uri="{FF2B5EF4-FFF2-40B4-BE49-F238E27FC236}">
                  <a16:creationId xmlns:a16="http://schemas.microsoft.com/office/drawing/2014/main" id="{53D8278D-B8CB-4A90-8BFC-B2F63CCFB7EF}"/>
                </a:ext>
              </a:extLst>
            </p:cNvPr>
            <p:cNvSpPr/>
            <p:nvPr/>
          </p:nvSpPr>
          <p:spPr>
            <a:xfrm>
              <a:off x="10070925" y="2491480"/>
              <a:ext cx="51821" cy="52138"/>
            </a:xfrm>
            <a:custGeom>
              <a:avLst/>
              <a:gdLst>
                <a:gd name="connsiteX0" fmla="*/ 25752 w 51821"/>
                <a:gd name="connsiteY0" fmla="*/ 52139 h 52138"/>
                <a:gd name="connsiteX1" fmla="*/ 44186 w 51821"/>
                <a:gd name="connsiteY1" fmla="*/ 44503 h 52138"/>
                <a:gd name="connsiteX2" fmla="*/ 51821 w 51821"/>
                <a:gd name="connsiteY2" fmla="*/ 26069 h 52138"/>
                <a:gd name="connsiteX3" fmla="*/ 44186 w 51821"/>
                <a:gd name="connsiteY3" fmla="*/ 7636 h 52138"/>
                <a:gd name="connsiteX4" fmla="*/ 25752 w 51821"/>
                <a:gd name="connsiteY4" fmla="*/ 0 h 52138"/>
                <a:gd name="connsiteX5" fmla="*/ 15494 w 51821"/>
                <a:gd name="connsiteY5" fmla="*/ 2168 h 52138"/>
                <a:gd name="connsiteX6" fmla="*/ 0 w 51821"/>
                <a:gd name="connsiteY6" fmla="*/ 24166 h 52138"/>
                <a:gd name="connsiteX7" fmla="*/ 0 w 51821"/>
                <a:gd name="connsiteY7" fmla="*/ 25964 h 52138"/>
                <a:gd name="connsiteX8" fmla="*/ 7488 w 51821"/>
                <a:gd name="connsiteY8" fmla="*/ 44355 h 52138"/>
                <a:gd name="connsiteX9" fmla="*/ 25752 w 51821"/>
                <a:gd name="connsiteY9" fmla="*/ 52139 h 5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21" h="52138">
                  <a:moveTo>
                    <a:pt x="25752" y="52139"/>
                  </a:moveTo>
                  <a:cubicBezTo>
                    <a:pt x="32663" y="52139"/>
                    <a:pt x="39294" y="49394"/>
                    <a:pt x="44186" y="44503"/>
                  </a:cubicBezTo>
                  <a:cubicBezTo>
                    <a:pt x="49077" y="39617"/>
                    <a:pt x="51821" y="32986"/>
                    <a:pt x="51821" y="26069"/>
                  </a:cubicBezTo>
                  <a:cubicBezTo>
                    <a:pt x="51821" y="19158"/>
                    <a:pt x="49077" y="12527"/>
                    <a:pt x="44186" y="7636"/>
                  </a:cubicBezTo>
                  <a:cubicBezTo>
                    <a:pt x="39294" y="2750"/>
                    <a:pt x="32663" y="0"/>
                    <a:pt x="25752" y="0"/>
                  </a:cubicBezTo>
                  <a:cubicBezTo>
                    <a:pt x="22220" y="5"/>
                    <a:pt x="18725" y="740"/>
                    <a:pt x="15494" y="2168"/>
                  </a:cubicBezTo>
                  <a:cubicBezTo>
                    <a:pt x="9994" y="9397"/>
                    <a:pt x="4828" y="16731"/>
                    <a:pt x="0" y="24166"/>
                  </a:cubicBezTo>
                  <a:cubicBezTo>
                    <a:pt x="0" y="24800"/>
                    <a:pt x="0" y="25382"/>
                    <a:pt x="0" y="25964"/>
                  </a:cubicBezTo>
                  <a:cubicBezTo>
                    <a:pt x="-26" y="32843"/>
                    <a:pt x="2660" y="39453"/>
                    <a:pt x="7488" y="44355"/>
                  </a:cubicBezTo>
                  <a:cubicBezTo>
                    <a:pt x="12310" y="49257"/>
                    <a:pt x="18872" y="52054"/>
                    <a:pt x="25752" y="52139"/>
                  </a:cubicBezTo>
                  <a:close/>
                </a:path>
              </a:pathLst>
            </a:custGeom>
            <a:solidFill>
              <a:srgbClr val="161616"/>
            </a:solidFill>
            <a:ln w="5282" cap="flat">
              <a:noFill/>
              <a:prstDash val="solid"/>
              <a:miter/>
            </a:ln>
          </p:spPr>
          <p:txBody>
            <a:bodyPr rtlCol="0" anchor="ctr"/>
            <a:lstStyle/>
            <a:p>
              <a:endParaRPr lang="en-AU"/>
            </a:p>
          </p:txBody>
        </p:sp>
        <p:sp>
          <p:nvSpPr>
            <p:cNvPr id="891" name="Freeform: Shape 890">
              <a:extLst>
                <a:ext uri="{FF2B5EF4-FFF2-40B4-BE49-F238E27FC236}">
                  <a16:creationId xmlns:a16="http://schemas.microsoft.com/office/drawing/2014/main" id="{FDBF2D79-5643-444F-9268-89E148816935}"/>
                </a:ext>
              </a:extLst>
            </p:cNvPr>
            <p:cNvSpPr/>
            <p:nvPr/>
          </p:nvSpPr>
          <p:spPr>
            <a:xfrm>
              <a:off x="10068631" y="2489497"/>
              <a:ext cx="57393" cy="56157"/>
            </a:xfrm>
            <a:custGeom>
              <a:avLst/>
              <a:gdLst>
                <a:gd name="connsiteX0" fmla="*/ 28046 w 57393"/>
                <a:gd name="connsiteY0" fmla="*/ 56131 h 56157"/>
                <a:gd name="connsiteX1" fmla="*/ 8227 w 57393"/>
                <a:gd name="connsiteY1" fmla="*/ 47887 h 56157"/>
                <a:gd name="connsiteX2" fmla="*/ 20 w 57393"/>
                <a:gd name="connsiteY2" fmla="*/ 28052 h 56157"/>
                <a:gd name="connsiteX3" fmla="*/ 20 w 57393"/>
                <a:gd name="connsiteY3" fmla="*/ 26730 h 56157"/>
                <a:gd name="connsiteX4" fmla="*/ 20 w 57393"/>
                <a:gd name="connsiteY4" fmla="*/ 26148 h 56157"/>
                <a:gd name="connsiteX5" fmla="*/ 337 w 57393"/>
                <a:gd name="connsiteY5" fmla="*/ 25250 h 56157"/>
                <a:gd name="connsiteX6" fmla="*/ 16201 w 57393"/>
                <a:gd name="connsiteY6" fmla="*/ 2988 h 56157"/>
                <a:gd name="connsiteX7" fmla="*/ 17047 w 57393"/>
                <a:gd name="connsiteY7" fmla="*/ 2300 h 56157"/>
                <a:gd name="connsiteX8" fmla="*/ 28098 w 57393"/>
                <a:gd name="connsiteY8" fmla="*/ 26 h 56157"/>
                <a:gd name="connsiteX9" fmla="*/ 39214 w 57393"/>
                <a:gd name="connsiteY9" fmla="*/ 1803 h 56157"/>
                <a:gd name="connsiteX10" fmla="*/ 48737 w 57393"/>
                <a:gd name="connsiteY10" fmla="*/ 7800 h 56157"/>
                <a:gd name="connsiteX11" fmla="*/ 55141 w 57393"/>
                <a:gd name="connsiteY11" fmla="*/ 17053 h 56157"/>
                <a:gd name="connsiteX12" fmla="*/ 57393 w 57393"/>
                <a:gd name="connsiteY12" fmla="*/ 28078 h 56157"/>
                <a:gd name="connsiteX13" fmla="*/ 55141 w 57393"/>
                <a:gd name="connsiteY13" fmla="*/ 39104 h 56157"/>
                <a:gd name="connsiteX14" fmla="*/ 48737 w 57393"/>
                <a:gd name="connsiteY14" fmla="*/ 48363 h 56157"/>
                <a:gd name="connsiteX15" fmla="*/ 39214 w 57393"/>
                <a:gd name="connsiteY15" fmla="*/ 54359 h 56157"/>
                <a:gd name="connsiteX16" fmla="*/ 28098 w 57393"/>
                <a:gd name="connsiteY16" fmla="*/ 56131 h 56157"/>
                <a:gd name="connsiteX17" fmla="*/ 28046 w 57393"/>
                <a:gd name="connsiteY17" fmla="*/ 56131 h 56157"/>
                <a:gd name="connsiteX18" fmla="*/ 4356 w 57393"/>
                <a:gd name="connsiteY18" fmla="*/ 27153 h 56157"/>
                <a:gd name="connsiteX19" fmla="*/ 4356 w 57393"/>
                <a:gd name="connsiteY19" fmla="*/ 27946 h 56157"/>
                <a:gd name="connsiteX20" fmla="*/ 9094 w 57393"/>
                <a:gd name="connsiteY20" fmla="*/ 42213 h 56157"/>
                <a:gd name="connsiteX21" fmla="*/ 21383 w 57393"/>
                <a:gd name="connsiteY21" fmla="*/ 50864 h 56157"/>
                <a:gd name="connsiteX22" fmla="*/ 36406 w 57393"/>
                <a:gd name="connsiteY22" fmla="*/ 50510 h 56157"/>
                <a:gd name="connsiteX23" fmla="*/ 48277 w 57393"/>
                <a:gd name="connsiteY23" fmla="*/ 41298 h 56157"/>
                <a:gd name="connsiteX24" fmla="*/ 52349 w 57393"/>
                <a:gd name="connsiteY24" fmla="*/ 26831 h 56157"/>
                <a:gd name="connsiteX25" fmla="*/ 47013 w 57393"/>
                <a:gd name="connsiteY25" fmla="*/ 12775 h 56157"/>
                <a:gd name="connsiteX26" fmla="*/ 34370 w 57393"/>
                <a:gd name="connsiteY26" fmla="*/ 4648 h 56157"/>
                <a:gd name="connsiteX27" fmla="*/ 19373 w 57393"/>
                <a:gd name="connsiteY27" fmla="*/ 5631 h 56157"/>
                <a:gd name="connsiteX28" fmla="*/ 4356 w 57393"/>
                <a:gd name="connsiteY28" fmla="*/ 27153 h 5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393" h="56157">
                  <a:moveTo>
                    <a:pt x="28046" y="56131"/>
                  </a:moveTo>
                  <a:cubicBezTo>
                    <a:pt x="20606" y="56120"/>
                    <a:pt x="13477" y="53154"/>
                    <a:pt x="8227" y="47887"/>
                  </a:cubicBezTo>
                  <a:cubicBezTo>
                    <a:pt x="2970" y="42625"/>
                    <a:pt x="20" y="35492"/>
                    <a:pt x="20" y="28052"/>
                  </a:cubicBezTo>
                  <a:cubicBezTo>
                    <a:pt x="-7" y="27613"/>
                    <a:pt x="-7" y="27174"/>
                    <a:pt x="20" y="26730"/>
                  </a:cubicBezTo>
                  <a:lnTo>
                    <a:pt x="20" y="26148"/>
                  </a:lnTo>
                  <a:cubicBezTo>
                    <a:pt x="67" y="25831"/>
                    <a:pt x="178" y="25530"/>
                    <a:pt x="337" y="25250"/>
                  </a:cubicBezTo>
                  <a:cubicBezTo>
                    <a:pt x="5165" y="17815"/>
                    <a:pt x="10453" y="10391"/>
                    <a:pt x="16201" y="2988"/>
                  </a:cubicBezTo>
                  <a:cubicBezTo>
                    <a:pt x="16433" y="2702"/>
                    <a:pt x="16719" y="2469"/>
                    <a:pt x="17047" y="2300"/>
                  </a:cubicBezTo>
                  <a:cubicBezTo>
                    <a:pt x="20531" y="783"/>
                    <a:pt x="24297" y="11"/>
                    <a:pt x="28098" y="26"/>
                  </a:cubicBezTo>
                  <a:cubicBezTo>
                    <a:pt x="31885" y="-138"/>
                    <a:pt x="35665" y="465"/>
                    <a:pt x="39214" y="1803"/>
                  </a:cubicBezTo>
                  <a:cubicBezTo>
                    <a:pt x="42756" y="3136"/>
                    <a:pt x="45998" y="5177"/>
                    <a:pt x="48737" y="7800"/>
                  </a:cubicBezTo>
                  <a:cubicBezTo>
                    <a:pt x="51471" y="10422"/>
                    <a:pt x="53649" y="13569"/>
                    <a:pt x="55141" y="17053"/>
                  </a:cubicBezTo>
                  <a:cubicBezTo>
                    <a:pt x="56627" y="20538"/>
                    <a:pt x="57393" y="24293"/>
                    <a:pt x="57393" y="28078"/>
                  </a:cubicBezTo>
                  <a:cubicBezTo>
                    <a:pt x="57393" y="31870"/>
                    <a:pt x="56627" y="35619"/>
                    <a:pt x="55141" y="39104"/>
                  </a:cubicBezTo>
                  <a:cubicBezTo>
                    <a:pt x="53649" y="42594"/>
                    <a:pt x="51471" y="45740"/>
                    <a:pt x="48737" y="48363"/>
                  </a:cubicBezTo>
                  <a:cubicBezTo>
                    <a:pt x="45998" y="50980"/>
                    <a:pt x="42756" y="53021"/>
                    <a:pt x="39214" y="54359"/>
                  </a:cubicBezTo>
                  <a:cubicBezTo>
                    <a:pt x="35665" y="55692"/>
                    <a:pt x="31885" y="56295"/>
                    <a:pt x="28098" y="56131"/>
                  </a:cubicBezTo>
                  <a:lnTo>
                    <a:pt x="28046" y="56131"/>
                  </a:lnTo>
                  <a:close/>
                  <a:moveTo>
                    <a:pt x="4356" y="27153"/>
                  </a:moveTo>
                  <a:cubicBezTo>
                    <a:pt x="4356" y="27418"/>
                    <a:pt x="4356" y="27682"/>
                    <a:pt x="4356" y="27946"/>
                  </a:cubicBezTo>
                  <a:cubicBezTo>
                    <a:pt x="4366" y="33086"/>
                    <a:pt x="6027" y="38088"/>
                    <a:pt x="9094" y="42213"/>
                  </a:cubicBezTo>
                  <a:cubicBezTo>
                    <a:pt x="12155" y="46338"/>
                    <a:pt x="16465" y="49368"/>
                    <a:pt x="21383" y="50864"/>
                  </a:cubicBezTo>
                  <a:cubicBezTo>
                    <a:pt x="26300" y="52355"/>
                    <a:pt x="31567" y="52234"/>
                    <a:pt x="36406" y="50510"/>
                  </a:cubicBezTo>
                  <a:cubicBezTo>
                    <a:pt x="41249" y="48791"/>
                    <a:pt x="45411" y="45560"/>
                    <a:pt x="48277" y="41298"/>
                  </a:cubicBezTo>
                  <a:cubicBezTo>
                    <a:pt x="51148" y="37031"/>
                    <a:pt x="52576" y="31960"/>
                    <a:pt x="52349" y="26831"/>
                  </a:cubicBezTo>
                  <a:cubicBezTo>
                    <a:pt x="52116" y="21696"/>
                    <a:pt x="50249" y="16768"/>
                    <a:pt x="47013" y="12775"/>
                  </a:cubicBezTo>
                  <a:cubicBezTo>
                    <a:pt x="43777" y="8783"/>
                    <a:pt x="39346" y="5938"/>
                    <a:pt x="34370" y="4648"/>
                  </a:cubicBezTo>
                  <a:cubicBezTo>
                    <a:pt x="29394" y="3363"/>
                    <a:pt x="24138" y="3707"/>
                    <a:pt x="19373" y="5631"/>
                  </a:cubicBezTo>
                  <a:cubicBezTo>
                    <a:pt x="13663" y="12876"/>
                    <a:pt x="8639" y="20015"/>
                    <a:pt x="4356" y="27153"/>
                  </a:cubicBezTo>
                  <a:close/>
                </a:path>
              </a:pathLst>
            </a:custGeom>
            <a:solidFill>
              <a:srgbClr val="0E0E0E"/>
            </a:solidFill>
            <a:ln w="5282" cap="flat">
              <a:noFill/>
              <a:prstDash val="solid"/>
              <a:miter/>
            </a:ln>
          </p:spPr>
          <p:txBody>
            <a:bodyPr rtlCol="0" anchor="ctr"/>
            <a:lstStyle/>
            <a:p>
              <a:endParaRPr lang="en-AU"/>
            </a:p>
          </p:txBody>
        </p:sp>
        <p:sp>
          <p:nvSpPr>
            <p:cNvPr id="892" name="Freeform: Shape 891">
              <a:extLst>
                <a:ext uri="{FF2B5EF4-FFF2-40B4-BE49-F238E27FC236}">
                  <a16:creationId xmlns:a16="http://schemas.microsoft.com/office/drawing/2014/main" id="{4597D543-ACEE-437C-9C53-AF128009783A}"/>
                </a:ext>
              </a:extLst>
            </p:cNvPr>
            <p:cNvSpPr/>
            <p:nvPr/>
          </p:nvSpPr>
          <p:spPr>
            <a:xfrm>
              <a:off x="10193711" y="2491480"/>
              <a:ext cx="52137" cy="52141"/>
            </a:xfrm>
            <a:custGeom>
              <a:avLst/>
              <a:gdLst>
                <a:gd name="connsiteX0" fmla="*/ 26068 w 52137"/>
                <a:gd name="connsiteY0" fmla="*/ 0 h 52141"/>
                <a:gd name="connsiteX1" fmla="*/ 11584 w 52137"/>
                <a:gd name="connsiteY1" fmla="*/ 4394 h 52141"/>
                <a:gd name="connsiteX2" fmla="*/ 1981 w 52137"/>
                <a:gd name="connsiteY2" fmla="*/ 16096 h 52141"/>
                <a:gd name="connsiteX3" fmla="*/ 501 w 52137"/>
                <a:gd name="connsiteY3" fmla="*/ 31156 h 52141"/>
                <a:gd name="connsiteX4" fmla="*/ 7634 w 52137"/>
                <a:gd name="connsiteY4" fmla="*/ 44503 h 52141"/>
                <a:gd name="connsiteX5" fmla="*/ 20981 w 52137"/>
                <a:gd name="connsiteY5" fmla="*/ 51642 h 52141"/>
                <a:gd name="connsiteX6" fmla="*/ 36046 w 52137"/>
                <a:gd name="connsiteY6" fmla="*/ 50156 h 52141"/>
                <a:gd name="connsiteX7" fmla="*/ 47743 w 52137"/>
                <a:gd name="connsiteY7" fmla="*/ 40553 h 52141"/>
                <a:gd name="connsiteX8" fmla="*/ 52137 w 52137"/>
                <a:gd name="connsiteY8" fmla="*/ 26069 h 52141"/>
                <a:gd name="connsiteX9" fmla="*/ 44501 w 52137"/>
                <a:gd name="connsiteY9" fmla="*/ 7636 h 52141"/>
                <a:gd name="connsiteX10" fmla="*/ 26068 w 52137"/>
                <a:gd name="connsiteY10" fmla="*/ 0 h 5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41">
                  <a:moveTo>
                    <a:pt x="26068" y="0"/>
                  </a:moveTo>
                  <a:cubicBezTo>
                    <a:pt x="20912" y="0"/>
                    <a:pt x="15873" y="1528"/>
                    <a:pt x="11584" y="4394"/>
                  </a:cubicBezTo>
                  <a:cubicBezTo>
                    <a:pt x="7296" y="7260"/>
                    <a:pt x="3954" y="11332"/>
                    <a:pt x="1981" y="16096"/>
                  </a:cubicBezTo>
                  <a:cubicBezTo>
                    <a:pt x="9" y="20855"/>
                    <a:pt x="-504" y="26101"/>
                    <a:pt x="501" y="31156"/>
                  </a:cubicBezTo>
                  <a:cubicBezTo>
                    <a:pt x="1506" y="36212"/>
                    <a:pt x="3991" y="40860"/>
                    <a:pt x="7634" y="44503"/>
                  </a:cubicBezTo>
                  <a:cubicBezTo>
                    <a:pt x="11283" y="48152"/>
                    <a:pt x="15926" y="50632"/>
                    <a:pt x="20981" y="51642"/>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93" name="Freeform: Shape 892">
              <a:extLst>
                <a:ext uri="{FF2B5EF4-FFF2-40B4-BE49-F238E27FC236}">
                  <a16:creationId xmlns:a16="http://schemas.microsoft.com/office/drawing/2014/main" id="{0E9EC055-F81A-464F-9298-0B82A8C0E5AE}"/>
                </a:ext>
              </a:extLst>
            </p:cNvPr>
            <p:cNvSpPr/>
            <p:nvPr/>
          </p:nvSpPr>
          <p:spPr>
            <a:xfrm>
              <a:off x="10191701" y="2489469"/>
              <a:ext cx="56156" cy="56158"/>
            </a:xfrm>
            <a:custGeom>
              <a:avLst/>
              <a:gdLst>
                <a:gd name="connsiteX0" fmla="*/ 28078 w 56156"/>
                <a:gd name="connsiteY0" fmla="*/ 56158 h 56158"/>
                <a:gd name="connsiteX1" fmla="*/ 12479 w 56156"/>
                <a:gd name="connsiteY1" fmla="*/ 51425 h 56158"/>
                <a:gd name="connsiteX2" fmla="*/ 2136 w 56156"/>
                <a:gd name="connsiteY2" fmla="*/ 38824 h 56158"/>
                <a:gd name="connsiteX3" fmla="*/ 539 w 56156"/>
                <a:gd name="connsiteY3" fmla="*/ 22601 h 56158"/>
                <a:gd name="connsiteX4" fmla="*/ 8222 w 56156"/>
                <a:gd name="connsiteY4" fmla="*/ 8224 h 56158"/>
                <a:gd name="connsiteX5" fmla="*/ 22600 w 56156"/>
                <a:gd name="connsiteY5" fmla="*/ 540 h 56158"/>
                <a:gd name="connsiteX6" fmla="*/ 38823 w 56156"/>
                <a:gd name="connsiteY6" fmla="*/ 2137 h 56158"/>
                <a:gd name="connsiteX7" fmla="*/ 51424 w 56156"/>
                <a:gd name="connsiteY7" fmla="*/ 12480 h 56158"/>
                <a:gd name="connsiteX8" fmla="*/ 56157 w 56156"/>
                <a:gd name="connsiteY8" fmla="*/ 28080 h 56158"/>
                <a:gd name="connsiteX9" fmla="*/ 47934 w 56156"/>
                <a:gd name="connsiteY9" fmla="*/ 47935 h 56158"/>
                <a:gd name="connsiteX10" fmla="*/ 28078 w 56156"/>
                <a:gd name="connsiteY10" fmla="*/ 56158 h 56158"/>
                <a:gd name="connsiteX11" fmla="*/ 28078 w 56156"/>
                <a:gd name="connsiteY11" fmla="*/ 4020 h 56158"/>
                <a:gd name="connsiteX12" fmla="*/ 14679 w 56156"/>
                <a:gd name="connsiteY12" fmla="*/ 8086 h 56158"/>
                <a:gd name="connsiteX13" fmla="*/ 5795 w 56156"/>
                <a:gd name="connsiteY13" fmla="*/ 18916 h 56158"/>
                <a:gd name="connsiteX14" fmla="*/ 4436 w 56156"/>
                <a:gd name="connsiteY14" fmla="*/ 32854 h 56158"/>
                <a:gd name="connsiteX15" fmla="*/ 11046 w 56156"/>
                <a:gd name="connsiteY15" fmla="*/ 45202 h 56158"/>
                <a:gd name="connsiteX16" fmla="*/ 23409 w 56156"/>
                <a:gd name="connsiteY16" fmla="*/ 51785 h 56158"/>
                <a:gd name="connsiteX17" fmla="*/ 37342 w 56156"/>
                <a:gd name="connsiteY17" fmla="*/ 50394 h 56158"/>
                <a:gd name="connsiteX18" fmla="*/ 48156 w 56156"/>
                <a:gd name="connsiteY18" fmla="*/ 41489 h 56158"/>
                <a:gd name="connsiteX19" fmla="*/ 52191 w 56156"/>
                <a:gd name="connsiteY19" fmla="*/ 28080 h 56158"/>
                <a:gd name="connsiteX20" fmla="*/ 50356 w 56156"/>
                <a:gd name="connsiteY20" fmla="*/ 18857 h 56158"/>
                <a:gd name="connsiteX21" fmla="*/ 45126 w 56156"/>
                <a:gd name="connsiteY21" fmla="*/ 11047 h 56158"/>
                <a:gd name="connsiteX22" fmla="*/ 37306 w 56156"/>
                <a:gd name="connsiteY22" fmla="*/ 5833 h 56158"/>
                <a:gd name="connsiteX23" fmla="*/ 28078 w 56156"/>
                <a:gd name="connsiteY23" fmla="*/ 4020 h 5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156" h="56158">
                  <a:moveTo>
                    <a:pt x="28078" y="56158"/>
                  </a:moveTo>
                  <a:cubicBezTo>
                    <a:pt x="22526" y="56158"/>
                    <a:pt x="17095" y="54508"/>
                    <a:pt x="12479" y="51425"/>
                  </a:cubicBezTo>
                  <a:cubicBezTo>
                    <a:pt x="7862" y="48343"/>
                    <a:pt x="4262" y="43954"/>
                    <a:pt x="2136" y="38824"/>
                  </a:cubicBezTo>
                  <a:cubicBezTo>
                    <a:pt x="16" y="33695"/>
                    <a:pt x="-545" y="28048"/>
                    <a:pt x="539" y="22601"/>
                  </a:cubicBezTo>
                  <a:cubicBezTo>
                    <a:pt x="1623" y="17155"/>
                    <a:pt x="4299" y="12152"/>
                    <a:pt x="8222" y="8224"/>
                  </a:cubicBezTo>
                  <a:cubicBezTo>
                    <a:pt x="12151" y="4295"/>
                    <a:pt x="17153" y="1624"/>
                    <a:pt x="22600" y="540"/>
                  </a:cubicBezTo>
                  <a:cubicBezTo>
                    <a:pt x="28046" y="-544"/>
                    <a:pt x="33694" y="11"/>
                    <a:pt x="38823" y="2137"/>
                  </a:cubicBezTo>
                  <a:cubicBezTo>
                    <a:pt x="43958" y="4263"/>
                    <a:pt x="48341" y="7864"/>
                    <a:pt x="51424" y="12480"/>
                  </a:cubicBezTo>
                  <a:cubicBezTo>
                    <a:pt x="54512" y="17096"/>
                    <a:pt x="56157" y="22527"/>
                    <a:pt x="56157" y="28080"/>
                  </a:cubicBezTo>
                  <a:cubicBezTo>
                    <a:pt x="56157" y="35525"/>
                    <a:pt x="53201" y="42669"/>
                    <a:pt x="47934" y="47935"/>
                  </a:cubicBezTo>
                  <a:cubicBezTo>
                    <a:pt x="42667" y="53197"/>
                    <a:pt x="35529" y="56158"/>
                    <a:pt x="28078" y="56158"/>
                  </a:cubicBezTo>
                  <a:close/>
                  <a:moveTo>
                    <a:pt x="28078" y="4020"/>
                  </a:moveTo>
                  <a:cubicBezTo>
                    <a:pt x="23308" y="4020"/>
                    <a:pt x="18644" y="5437"/>
                    <a:pt x="14679" y="8086"/>
                  </a:cubicBezTo>
                  <a:cubicBezTo>
                    <a:pt x="10713" y="10740"/>
                    <a:pt x="7619" y="14505"/>
                    <a:pt x="5795" y="18916"/>
                  </a:cubicBezTo>
                  <a:cubicBezTo>
                    <a:pt x="3976" y="23326"/>
                    <a:pt x="3500" y="28175"/>
                    <a:pt x="4436" y="32854"/>
                  </a:cubicBezTo>
                  <a:cubicBezTo>
                    <a:pt x="5367" y="37534"/>
                    <a:pt x="7672" y="41828"/>
                    <a:pt x="11046" y="45202"/>
                  </a:cubicBezTo>
                  <a:cubicBezTo>
                    <a:pt x="14425" y="48570"/>
                    <a:pt x="18729" y="50865"/>
                    <a:pt x="23409" y="51785"/>
                  </a:cubicBezTo>
                  <a:cubicBezTo>
                    <a:pt x="28089" y="52710"/>
                    <a:pt x="32938" y="52229"/>
                    <a:pt x="37342" y="50394"/>
                  </a:cubicBezTo>
                  <a:cubicBezTo>
                    <a:pt x="41747" y="48559"/>
                    <a:pt x="45512" y="45461"/>
                    <a:pt x="48156" y="41489"/>
                  </a:cubicBezTo>
                  <a:cubicBezTo>
                    <a:pt x="50795" y="37518"/>
                    <a:pt x="52201" y="32849"/>
                    <a:pt x="52191" y="28080"/>
                  </a:cubicBezTo>
                  <a:cubicBezTo>
                    <a:pt x="52191" y="24917"/>
                    <a:pt x="51567" y="21782"/>
                    <a:pt x="50356" y="18857"/>
                  </a:cubicBezTo>
                  <a:cubicBezTo>
                    <a:pt x="49145" y="15938"/>
                    <a:pt x="47368" y="13284"/>
                    <a:pt x="45126" y="11047"/>
                  </a:cubicBezTo>
                  <a:cubicBezTo>
                    <a:pt x="42890" y="8810"/>
                    <a:pt x="40230" y="7039"/>
                    <a:pt x="37306" y="5833"/>
                  </a:cubicBezTo>
                  <a:cubicBezTo>
                    <a:pt x="34376" y="4628"/>
                    <a:pt x="31246" y="4014"/>
                    <a:pt x="28078" y="4020"/>
                  </a:cubicBezTo>
                  <a:close/>
                </a:path>
              </a:pathLst>
            </a:custGeom>
            <a:solidFill>
              <a:srgbClr val="0E0E0E"/>
            </a:solidFill>
            <a:ln w="5282" cap="flat">
              <a:noFill/>
              <a:prstDash val="solid"/>
              <a:miter/>
            </a:ln>
          </p:spPr>
          <p:txBody>
            <a:bodyPr rtlCol="0" anchor="ctr"/>
            <a:lstStyle/>
            <a:p>
              <a:endParaRPr lang="en-AU"/>
            </a:p>
          </p:txBody>
        </p:sp>
        <p:sp>
          <p:nvSpPr>
            <p:cNvPr id="894" name="Freeform: Shape 893">
              <a:extLst>
                <a:ext uri="{FF2B5EF4-FFF2-40B4-BE49-F238E27FC236}">
                  <a16:creationId xmlns:a16="http://schemas.microsoft.com/office/drawing/2014/main" id="{52FBDAFB-1AF7-4228-9DFF-2A757ADCF524}"/>
                </a:ext>
              </a:extLst>
            </p:cNvPr>
            <p:cNvSpPr/>
            <p:nvPr/>
          </p:nvSpPr>
          <p:spPr>
            <a:xfrm>
              <a:off x="10316599" y="3004933"/>
              <a:ext cx="52139" cy="52139"/>
            </a:xfrm>
            <a:custGeom>
              <a:avLst/>
              <a:gdLst>
                <a:gd name="connsiteX0" fmla="*/ 26070 w 52139"/>
                <a:gd name="connsiteY0" fmla="*/ 0 h 52139"/>
                <a:gd name="connsiteX1" fmla="*/ 11587 w 52139"/>
                <a:gd name="connsiteY1" fmla="*/ 4394 h 52139"/>
                <a:gd name="connsiteX2" fmla="*/ 1984 w 52139"/>
                <a:gd name="connsiteY2" fmla="*/ 16091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1"/>
                  </a:cubicBezTo>
                  <a:cubicBezTo>
                    <a:pt x="11" y="20855"/>
                    <a:pt x="-507" y="26101"/>
                    <a:pt x="503" y="31156"/>
                  </a:cubicBezTo>
                  <a:cubicBezTo>
                    <a:pt x="1508" y="36211"/>
                    <a:pt x="3988" y="40859"/>
                    <a:pt x="7637" y="44503"/>
                  </a:cubicBezTo>
                  <a:cubicBezTo>
                    <a:pt x="11280" y="48152"/>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0" y="12527"/>
                    <a:pt x="44504" y="7636"/>
                  </a:cubicBezTo>
                  <a:cubicBezTo>
                    <a:pt x="39612"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95" name="Freeform: Shape 894">
              <a:extLst>
                <a:ext uri="{FF2B5EF4-FFF2-40B4-BE49-F238E27FC236}">
                  <a16:creationId xmlns:a16="http://schemas.microsoft.com/office/drawing/2014/main" id="{09527E3E-23E2-4BE8-AC49-9C160FE088EA}"/>
                </a:ext>
              </a:extLst>
            </p:cNvPr>
            <p:cNvSpPr/>
            <p:nvPr/>
          </p:nvSpPr>
          <p:spPr>
            <a:xfrm>
              <a:off x="10314538" y="3002924"/>
              <a:ext cx="56156" cy="56156"/>
            </a:xfrm>
            <a:custGeom>
              <a:avLst/>
              <a:gdLst>
                <a:gd name="connsiteX0" fmla="*/ 28131 w 56156"/>
                <a:gd name="connsiteY0" fmla="*/ 56157 h 56156"/>
                <a:gd name="connsiteX1" fmla="*/ 12516 w 56156"/>
                <a:gd name="connsiteY1" fmla="*/ 51451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5 w 56156"/>
                <a:gd name="connsiteY12" fmla="*/ 8058 h 56156"/>
                <a:gd name="connsiteX13" fmla="*/ 5811 w 56156"/>
                <a:gd name="connsiteY13" fmla="*/ 18877 h 56156"/>
                <a:gd name="connsiteX14" fmla="*/ 4425 w 56156"/>
                <a:gd name="connsiteY14" fmla="*/ 32821 h 56156"/>
                <a:gd name="connsiteX15" fmla="*/ 11030 w 56156"/>
                <a:gd name="connsiteY15" fmla="*/ 45179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47 w 56156"/>
                <a:gd name="connsiteY20" fmla="*/ 11067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9" y="56167"/>
                    <a:pt x="17143" y="54528"/>
                    <a:pt x="12516" y="51451"/>
                  </a:cubicBezTo>
                  <a:cubicBezTo>
                    <a:pt x="7894" y="48373"/>
                    <a:pt x="4288" y="43989"/>
                    <a:pt x="2152" y="38860"/>
                  </a:cubicBezTo>
                  <a:cubicBezTo>
                    <a:pt x="21" y="33731"/>
                    <a:pt x="-545" y="28083"/>
                    <a:pt x="534" y="22632"/>
                  </a:cubicBezTo>
                  <a:cubicBezTo>
                    <a:pt x="1612" y="17180"/>
                    <a:pt x="4283" y="12172"/>
                    <a:pt x="8206" y="8243"/>
                  </a:cubicBezTo>
                  <a:cubicBezTo>
                    <a:pt x="12130" y="4309"/>
                    <a:pt x="17132" y="1628"/>
                    <a:pt x="22584" y="544"/>
                  </a:cubicBezTo>
                  <a:cubicBezTo>
                    <a:pt x="28030" y="-545"/>
                    <a:pt x="33678" y="10"/>
                    <a:pt x="38812" y="2130"/>
                  </a:cubicBezTo>
                  <a:cubicBezTo>
                    <a:pt x="43947" y="4256"/>
                    <a:pt x="48336" y="7852"/>
                    <a:pt x="51424" y="12474"/>
                  </a:cubicBezTo>
                  <a:cubicBezTo>
                    <a:pt x="54512" y="17090"/>
                    <a:pt x="56157" y="22520"/>
                    <a:pt x="56157" y="28078"/>
                  </a:cubicBezTo>
                  <a:cubicBezTo>
                    <a:pt x="56157" y="35518"/>
                    <a:pt x="53206" y="42651"/>
                    <a:pt x="47950" y="47913"/>
                  </a:cubicBezTo>
                  <a:cubicBezTo>
                    <a:pt x="42699" y="53180"/>
                    <a:pt x="35571" y="56141"/>
                    <a:pt x="28131" y="56157"/>
                  </a:cubicBezTo>
                  <a:close/>
                  <a:moveTo>
                    <a:pt x="28131" y="4018"/>
                  </a:moveTo>
                  <a:cubicBezTo>
                    <a:pt x="23356" y="4008"/>
                    <a:pt x="18687" y="5414"/>
                    <a:pt x="14715" y="8058"/>
                  </a:cubicBezTo>
                  <a:cubicBezTo>
                    <a:pt x="10744" y="10707"/>
                    <a:pt x="7646" y="14472"/>
                    <a:pt x="5811" y="18877"/>
                  </a:cubicBezTo>
                  <a:cubicBezTo>
                    <a:pt x="3981" y="23287"/>
                    <a:pt x="3500" y="28142"/>
                    <a:pt x="4425" y="32821"/>
                  </a:cubicBezTo>
                  <a:cubicBezTo>
                    <a:pt x="5356" y="37506"/>
                    <a:pt x="7651" y="41805"/>
                    <a:pt x="11030" y="45179"/>
                  </a:cubicBezTo>
                  <a:cubicBezTo>
                    <a:pt x="14404" y="48558"/>
                    <a:pt x="18708" y="50853"/>
                    <a:pt x="23388" y="51784"/>
                  </a:cubicBezTo>
                  <a:cubicBezTo>
                    <a:pt x="28073" y="52709"/>
                    <a:pt x="32922" y="52228"/>
                    <a:pt x="37332" y="50398"/>
                  </a:cubicBezTo>
                  <a:cubicBezTo>
                    <a:pt x="41742" y="48569"/>
                    <a:pt x="45507" y="45470"/>
                    <a:pt x="48151" y="41493"/>
                  </a:cubicBezTo>
                  <a:cubicBezTo>
                    <a:pt x="50795" y="37522"/>
                    <a:pt x="52202" y="32853"/>
                    <a:pt x="52191" y="28078"/>
                  </a:cubicBezTo>
                  <a:cubicBezTo>
                    <a:pt x="52191" y="21696"/>
                    <a:pt x="49658" y="15578"/>
                    <a:pt x="45147" y="11067"/>
                  </a:cubicBezTo>
                  <a:cubicBezTo>
                    <a:pt x="40631" y="6551"/>
                    <a:pt x="34513" y="4018"/>
                    <a:pt x="28131" y="4018"/>
                  </a:cubicBezTo>
                  <a:close/>
                </a:path>
              </a:pathLst>
            </a:custGeom>
            <a:solidFill>
              <a:srgbClr val="0E0E0E"/>
            </a:solidFill>
            <a:ln w="5282" cap="flat">
              <a:noFill/>
              <a:prstDash val="solid"/>
              <a:miter/>
            </a:ln>
          </p:spPr>
          <p:txBody>
            <a:bodyPr rtlCol="0" anchor="ctr"/>
            <a:lstStyle/>
            <a:p>
              <a:endParaRPr lang="en-AU"/>
            </a:p>
          </p:txBody>
        </p:sp>
        <p:sp>
          <p:nvSpPr>
            <p:cNvPr id="896" name="Freeform: Shape 895">
              <a:extLst>
                <a:ext uri="{FF2B5EF4-FFF2-40B4-BE49-F238E27FC236}">
                  <a16:creationId xmlns:a16="http://schemas.microsoft.com/office/drawing/2014/main" id="{B4203838-BA5E-4470-A9EB-2F0EDEBE4CA4}"/>
                </a:ext>
              </a:extLst>
            </p:cNvPr>
            <p:cNvSpPr/>
            <p:nvPr/>
          </p:nvSpPr>
          <p:spPr>
            <a:xfrm>
              <a:off x="10439915" y="3004933"/>
              <a:ext cx="52137" cy="52139"/>
            </a:xfrm>
            <a:custGeom>
              <a:avLst/>
              <a:gdLst>
                <a:gd name="connsiteX0" fmla="*/ 26068 w 52137"/>
                <a:gd name="connsiteY0" fmla="*/ 0 h 52139"/>
                <a:gd name="connsiteX1" fmla="*/ 11584 w 52137"/>
                <a:gd name="connsiteY1" fmla="*/ 4394 h 52139"/>
                <a:gd name="connsiteX2" fmla="*/ 1981 w 52137"/>
                <a:gd name="connsiteY2" fmla="*/ 16091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44501 w 52137"/>
                <a:gd name="connsiteY9" fmla="*/ 7636 h 52139"/>
                <a:gd name="connsiteX10" fmla="*/ 26068 w 52137"/>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9">
                  <a:moveTo>
                    <a:pt x="26068" y="0"/>
                  </a:moveTo>
                  <a:cubicBezTo>
                    <a:pt x="20912" y="0"/>
                    <a:pt x="15873" y="1528"/>
                    <a:pt x="11584" y="4394"/>
                  </a:cubicBezTo>
                  <a:cubicBezTo>
                    <a:pt x="7296" y="7260"/>
                    <a:pt x="3959" y="11332"/>
                    <a:pt x="1981" y="16091"/>
                  </a:cubicBezTo>
                  <a:cubicBezTo>
                    <a:pt x="9" y="20855"/>
                    <a:pt x="-504" y="26101"/>
                    <a:pt x="501" y="31156"/>
                  </a:cubicBezTo>
                  <a:cubicBezTo>
                    <a:pt x="1506" y="36211"/>
                    <a:pt x="3991" y="40859"/>
                    <a:pt x="7634" y="44503"/>
                  </a:cubicBezTo>
                  <a:cubicBezTo>
                    <a:pt x="11283" y="48152"/>
                    <a:pt x="15926" y="50632"/>
                    <a:pt x="20981" y="51636"/>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897" name="Freeform: Shape 896">
              <a:extLst>
                <a:ext uri="{FF2B5EF4-FFF2-40B4-BE49-F238E27FC236}">
                  <a16:creationId xmlns:a16="http://schemas.microsoft.com/office/drawing/2014/main" id="{B5BB9BA3-3E3D-4E34-B6D0-E3DB83FF4CF9}"/>
                </a:ext>
              </a:extLst>
            </p:cNvPr>
            <p:cNvSpPr/>
            <p:nvPr/>
          </p:nvSpPr>
          <p:spPr>
            <a:xfrm>
              <a:off x="10437851" y="3002924"/>
              <a:ext cx="56156" cy="56156"/>
            </a:xfrm>
            <a:custGeom>
              <a:avLst/>
              <a:gdLst>
                <a:gd name="connsiteX0" fmla="*/ 28131 w 56156"/>
                <a:gd name="connsiteY0" fmla="*/ 56157 h 56156"/>
                <a:gd name="connsiteX1" fmla="*/ 12516 w 56156"/>
                <a:gd name="connsiteY1" fmla="*/ 51451 h 56156"/>
                <a:gd name="connsiteX2" fmla="*/ 2152 w 56156"/>
                <a:gd name="connsiteY2" fmla="*/ 38860 h 56156"/>
                <a:gd name="connsiteX3" fmla="*/ 533 w 56156"/>
                <a:gd name="connsiteY3" fmla="*/ 22632 h 56156"/>
                <a:gd name="connsiteX4" fmla="*/ 8206 w 56156"/>
                <a:gd name="connsiteY4" fmla="*/ 8243 h 56156"/>
                <a:gd name="connsiteX5" fmla="*/ 22579 w 56156"/>
                <a:gd name="connsiteY5" fmla="*/ 544 h 56156"/>
                <a:gd name="connsiteX6" fmla="*/ 38812 w 56156"/>
                <a:gd name="connsiteY6" fmla="*/ 2130 h 56156"/>
                <a:gd name="connsiteX7" fmla="*/ 51419 w 56156"/>
                <a:gd name="connsiteY7" fmla="*/ 12474 h 56156"/>
                <a:gd name="connsiteX8" fmla="*/ 56157 w 56156"/>
                <a:gd name="connsiteY8" fmla="*/ 28078 h 56156"/>
                <a:gd name="connsiteX9" fmla="*/ 47950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79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26 w 56156"/>
                <a:gd name="connsiteY20" fmla="*/ 11083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43" y="54528"/>
                    <a:pt x="12516" y="51451"/>
                  </a:cubicBezTo>
                  <a:cubicBezTo>
                    <a:pt x="7894" y="48373"/>
                    <a:pt x="4288" y="43989"/>
                    <a:pt x="2152" y="38860"/>
                  </a:cubicBezTo>
                  <a:cubicBezTo>
                    <a:pt x="21" y="33731"/>
                    <a:pt x="-545" y="28083"/>
                    <a:pt x="533" y="22632"/>
                  </a:cubicBezTo>
                  <a:cubicBezTo>
                    <a:pt x="1612" y="17180"/>
                    <a:pt x="4277" y="12172"/>
                    <a:pt x="8206" y="8243"/>
                  </a:cubicBezTo>
                  <a:cubicBezTo>
                    <a:pt x="12130" y="4309"/>
                    <a:pt x="17132" y="1628"/>
                    <a:pt x="22579" y="544"/>
                  </a:cubicBezTo>
                  <a:cubicBezTo>
                    <a:pt x="28030" y="-545"/>
                    <a:pt x="33678" y="10"/>
                    <a:pt x="38812" y="2130"/>
                  </a:cubicBezTo>
                  <a:cubicBezTo>
                    <a:pt x="43947" y="4256"/>
                    <a:pt x="48336" y="7852"/>
                    <a:pt x="51419" y="12474"/>
                  </a:cubicBezTo>
                  <a:cubicBezTo>
                    <a:pt x="54507" y="17090"/>
                    <a:pt x="56157" y="22520"/>
                    <a:pt x="56157" y="28078"/>
                  </a:cubicBezTo>
                  <a:cubicBezTo>
                    <a:pt x="56157" y="35518"/>
                    <a:pt x="53206" y="42651"/>
                    <a:pt x="47950" y="47913"/>
                  </a:cubicBezTo>
                  <a:cubicBezTo>
                    <a:pt x="42699" y="53180"/>
                    <a:pt x="35571" y="56141"/>
                    <a:pt x="28131" y="56157"/>
                  </a:cubicBezTo>
                  <a:close/>
                  <a:moveTo>
                    <a:pt x="28131" y="4018"/>
                  </a:moveTo>
                  <a:cubicBezTo>
                    <a:pt x="23356" y="4008"/>
                    <a:pt x="18687" y="5414"/>
                    <a:pt x="14716" y="8058"/>
                  </a:cubicBezTo>
                  <a:cubicBezTo>
                    <a:pt x="10739" y="10707"/>
                    <a:pt x="7641" y="14472"/>
                    <a:pt x="5811" y="18877"/>
                  </a:cubicBezTo>
                  <a:cubicBezTo>
                    <a:pt x="3981" y="23287"/>
                    <a:pt x="3500" y="28142"/>
                    <a:pt x="4425" y="32821"/>
                  </a:cubicBezTo>
                  <a:cubicBezTo>
                    <a:pt x="5356" y="37506"/>
                    <a:pt x="7651" y="41805"/>
                    <a:pt x="11030" y="45179"/>
                  </a:cubicBezTo>
                  <a:cubicBezTo>
                    <a:pt x="14404" y="48558"/>
                    <a:pt x="18703" y="50853"/>
                    <a:pt x="23388" y="51784"/>
                  </a:cubicBezTo>
                  <a:cubicBezTo>
                    <a:pt x="28068" y="52709"/>
                    <a:pt x="32922" y="52228"/>
                    <a:pt x="37332" y="50398"/>
                  </a:cubicBezTo>
                  <a:cubicBezTo>
                    <a:pt x="41737" y="48569"/>
                    <a:pt x="45502" y="45470"/>
                    <a:pt x="48151" y="41493"/>
                  </a:cubicBezTo>
                  <a:cubicBezTo>
                    <a:pt x="50795" y="37522"/>
                    <a:pt x="52202" y="32853"/>
                    <a:pt x="52191" y="28078"/>
                  </a:cubicBezTo>
                  <a:cubicBezTo>
                    <a:pt x="52175" y="21701"/>
                    <a:pt x="49637" y="15588"/>
                    <a:pt x="45126" y="11083"/>
                  </a:cubicBezTo>
                  <a:cubicBezTo>
                    <a:pt x="40621" y="6572"/>
                    <a:pt x="34508" y="4034"/>
                    <a:pt x="28131" y="4018"/>
                  </a:cubicBezTo>
                  <a:close/>
                </a:path>
              </a:pathLst>
            </a:custGeom>
            <a:solidFill>
              <a:srgbClr val="0E0E0E"/>
            </a:solidFill>
            <a:ln w="5282" cap="flat">
              <a:noFill/>
              <a:prstDash val="solid"/>
              <a:miter/>
            </a:ln>
          </p:spPr>
          <p:txBody>
            <a:bodyPr rtlCol="0" anchor="ctr"/>
            <a:lstStyle/>
            <a:p>
              <a:endParaRPr lang="en-AU"/>
            </a:p>
          </p:txBody>
        </p:sp>
        <p:sp>
          <p:nvSpPr>
            <p:cNvPr id="898" name="Freeform: Shape 897">
              <a:extLst>
                <a:ext uri="{FF2B5EF4-FFF2-40B4-BE49-F238E27FC236}">
                  <a16:creationId xmlns:a16="http://schemas.microsoft.com/office/drawing/2014/main" id="{889C65DD-9971-472F-94BF-E3603AF50605}"/>
                </a:ext>
              </a:extLst>
            </p:cNvPr>
            <p:cNvSpPr/>
            <p:nvPr/>
          </p:nvSpPr>
          <p:spPr>
            <a:xfrm>
              <a:off x="10563014" y="3004933"/>
              <a:ext cx="52139" cy="52139"/>
            </a:xfrm>
            <a:custGeom>
              <a:avLst/>
              <a:gdLst>
                <a:gd name="connsiteX0" fmla="*/ 26070 w 52139"/>
                <a:gd name="connsiteY0" fmla="*/ 0 h 52139"/>
                <a:gd name="connsiteX1" fmla="*/ 11587 w 52139"/>
                <a:gd name="connsiteY1" fmla="*/ 4394 h 52139"/>
                <a:gd name="connsiteX2" fmla="*/ 1984 w 52139"/>
                <a:gd name="connsiteY2" fmla="*/ 16091 h 52139"/>
                <a:gd name="connsiteX3" fmla="*/ 503 w 52139"/>
                <a:gd name="connsiteY3" fmla="*/ 31156 h 52139"/>
                <a:gd name="connsiteX4" fmla="*/ 7637 w 52139"/>
                <a:gd name="connsiteY4" fmla="*/ 44503 h 52139"/>
                <a:gd name="connsiteX5" fmla="*/ 20983 w 52139"/>
                <a:gd name="connsiteY5" fmla="*/ 51636 h 52139"/>
                <a:gd name="connsiteX6" fmla="*/ 36049 w 52139"/>
                <a:gd name="connsiteY6" fmla="*/ 50156 h 52139"/>
                <a:gd name="connsiteX7" fmla="*/ 47745 w 52139"/>
                <a:gd name="connsiteY7" fmla="*/ 40553 h 52139"/>
                <a:gd name="connsiteX8" fmla="*/ 52139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5" y="0"/>
                    <a:pt x="15875" y="1528"/>
                    <a:pt x="11587" y="4394"/>
                  </a:cubicBezTo>
                  <a:cubicBezTo>
                    <a:pt x="7298" y="7260"/>
                    <a:pt x="3956" y="11332"/>
                    <a:pt x="1984" y="16091"/>
                  </a:cubicBezTo>
                  <a:cubicBezTo>
                    <a:pt x="12" y="20855"/>
                    <a:pt x="-507" y="26101"/>
                    <a:pt x="503" y="31156"/>
                  </a:cubicBezTo>
                  <a:cubicBezTo>
                    <a:pt x="1508" y="36211"/>
                    <a:pt x="3988" y="40859"/>
                    <a:pt x="7637" y="44503"/>
                  </a:cubicBezTo>
                  <a:cubicBezTo>
                    <a:pt x="11280" y="48152"/>
                    <a:pt x="15928" y="50632"/>
                    <a:pt x="20983" y="51636"/>
                  </a:cubicBezTo>
                  <a:cubicBezTo>
                    <a:pt x="26039" y="52646"/>
                    <a:pt x="31284" y="52128"/>
                    <a:pt x="36049" y="50156"/>
                  </a:cubicBezTo>
                  <a:cubicBezTo>
                    <a:pt x="40807" y="48183"/>
                    <a:pt x="44879" y="44841"/>
                    <a:pt x="47745" y="40553"/>
                  </a:cubicBezTo>
                  <a:cubicBezTo>
                    <a:pt x="50611" y="36264"/>
                    <a:pt x="52139" y="31225"/>
                    <a:pt x="52139" y="26069"/>
                  </a:cubicBezTo>
                  <a:cubicBezTo>
                    <a:pt x="52139" y="19158"/>
                    <a:pt x="49395" y="12527"/>
                    <a:pt x="44504" y="7636"/>
                  </a:cubicBezTo>
                  <a:cubicBezTo>
                    <a:pt x="39613" y="2750"/>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899" name="Freeform: Shape 898">
              <a:extLst>
                <a:ext uri="{FF2B5EF4-FFF2-40B4-BE49-F238E27FC236}">
                  <a16:creationId xmlns:a16="http://schemas.microsoft.com/office/drawing/2014/main" id="{FF42BE35-9EFE-4F51-B4D1-B431B1559B9F}"/>
                </a:ext>
              </a:extLst>
            </p:cNvPr>
            <p:cNvSpPr/>
            <p:nvPr/>
          </p:nvSpPr>
          <p:spPr>
            <a:xfrm>
              <a:off x="10560952" y="3002924"/>
              <a:ext cx="56157" cy="56156"/>
            </a:xfrm>
            <a:custGeom>
              <a:avLst/>
              <a:gdLst>
                <a:gd name="connsiteX0" fmla="*/ 28132 w 56157"/>
                <a:gd name="connsiteY0" fmla="*/ 56157 h 56156"/>
                <a:gd name="connsiteX1" fmla="*/ 12517 w 56157"/>
                <a:gd name="connsiteY1" fmla="*/ 51451 h 56156"/>
                <a:gd name="connsiteX2" fmla="*/ 2153 w 56157"/>
                <a:gd name="connsiteY2" fmla="*/ 38860 h 56156"/>
                <a:gd name="connsiteX3" fmla="*/ 535 w 56157"/>
                <a:gd name="connsiteY3" fmla="*/ 22632 h 56156"/>
                <a:gd name="connsiteX4" fmla="*/ 8207 w 56157"/>
                <a:gd name="connsiteY4" fmla="*/ 8243 h 56156"/>
                <a:gd name="connsiteX5" fmla="*/ 22580 w 56157"/>
                <a:gd name="connsiteY5" fmla="*/ 544 h 56156"/>
                <a:gd name="connsiteX6" fmla="*/ 38814 w 56157"/>
                <a:gd name="connsiteY6" fmla="*/ 2130 h 56156"/>
                <a:gd name="connsiteX7" fmla="*/ 51420 w 56157"/>
                <a:gd name="connsiteY7" fmla="*/ 12474 h 56156"/>
                <a:gd name="connsiteX8" fmla="*/ 56158 w 56157"/>
                <a:gd name="connsiteY8" fmla="*/ 28078 h 56156"/>
                <a:gd name="connsiteX9" fmla="*/ 47951 w 56157"/>
                <a:gd name="connsiteY9" fmla="*/ 47913 h 56156"/>
                <a:gd name="connsiteX10" fmla="*/ 28132 w 56157"/>
                <a:gd name="connsiteY10" fmla="*/ 56157 h 56156"/>
                <a:gd name="connsiteX11" fmla="*/ 28132 w 56157"/>
                <a:gd name="connsiteY11" fmla="*/ 4018 h 56156"/>
                <a:gd name="connsiteX12" fmla="*/ 14717 w 56157"/>
                <a:gd name="connsiteY12" fmla="*/ 8058 h 56156"/>
                <a:gd name="connsiteX13" fmla="*/ 5812 w 56157"/>
                <a:gd name="connsiteY13" fmla="*/ 18877 h 56156"/>
                <a:gd name="connsiteX14" fmla="*/ 4427 w 56157"/>
                <a:gd name="connsiteY14" fmla="*/ 32821 h 56156"/>
                <a:gd name="connsiteX15" fmla="*/ 11026 w 56157"/>
                <a:gd name="connsiteY15" fmla="*/ 45179 h 56156"/>
                <a:gd name="connsiteX16" fmla="*/ 23389 w 56157"/>
                <a:gd name="connsiteY16" fmla="*/ 51784 h 56156"/>
                <a:gd name="connsiteX17" fmla="*/ 37328 w 56157"/>
                <a:gd name="connsiteY17" fmla="*/ 50398 h 56156"/>
                <a:gd name="connsiteX18" fmla="*/ 48152 w 56157"/>
                <a:gd name="connsiteY18" fmla="*/ 41493 h 56156"/>
                <a:gd name="connsiteX19" fmla="*/ 52192 w 56157"/>
                <a:gd name="connsiteY19" fmla="*/ 28078 h 56156"/>
                <a:gd name="connsiteX20" fmla="*/ 45127 w 56157"/>
                <a:gd name="connsiteY20" fmla="*/ 11083 h 56156"/>
                <a:gd name="connsiteX21" fmla="*/ 28132 w 56157"/>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7" h="56156">
                  <a:moveTo>
                    <a:pt x="28132" y="56157"/>
                  </a:moveTo>
                  <a:cubicBezTo>
                    <a:pt x="22574" y="56167"/>
                    <a:pt x="17144" y="54528"/>
                    <a:pt x="12517" y="51451"/>
                  </a:cubicBezTo>
                  <a:cubicBezTo>
                    <a:pt x="7890" y="48373"/>
                    <a:pt x="4284" y="43989"/>
                    <a:pt x="2153" y="38860"/>
                  </a:cubicBezTo>
                  <a:cubicBezTo>
                    <a:pt x="16" y="33731"/>
                    <a:pt x="-544" y="28083"/>
                    <a:pt x="535" y="22632"/>
                  </a:cubicBezTo>
                  <a:cubicBezTo>
                    <a:pt x="1608" y="17180"/>
                    <a:pt x="4279" y="12172"/>
                    <a:pt x="8207" y="8243"/>
                  </a:cubicBezTo>
                  <a:cubicBezTo>
                    <a:pt x="12131" y="4309"/>
                    <a:pt x="17133" y="1628"/>
                    <a:pt x="22580" y="544"/>
                  </a:cubicBezTo>
                  <a:cubicBezTo>
                    <a:pt x="28032" y="-545"/>
                    <a:pt x="33679" y="10"/>
                    <a:pt x="38814" y="2130"/>
                  </a:cubicBezTo>
                  <a:cubicBezTo>
                    <a:pt x="43943" y="4256"/>
                    <a:pt x="48332" y="7852"/>
                    <a:pt x="51420" y="12474"/>
                  </a:cubicBezTo>
                  <a:cubicBezTo>
                    <a:pt x="54508" y="17090"/>
                    <a:pt x="56158" y="22520"/>
                    <a:pt x="56158" y="28078"/>
                  </a:cubicBezTo>
                  <a:cubicBezTo>
                    <a:pt x="56158" y="35518"/>
                    <a:pt x="53207" y="42651"/>
                    <a:pt x="47951" y="47913"/>
                  </a:cubicBezTo>
                  <a:cubicBezTo>
                    <a:pt x="42695" y="53180"/>
                    <a:pt x="35567" y="56141"/>
                    <a:pt x="28132" y="56157"/>
                  </a:cubicBezTo>
                  <a:close/>
                  <a:moveTo>
                    <a:pt x="28132" y="4018"/>
                  </a:moveTo>
                  <a:cubicBezTo>
                    <a:pt x="23357" y="4008"/>
                    <a:pt x="18688" y="5414"/>
                    <a:pt x="14717" y="8058"/>
                  </a:cubicBezTo>
                  <a:cubicBezTo>
                    <a:pt x="10740" y="10707"/>
                    <a:pt x="7642" y="14472"/>
                    <a:pt x="5812" y="18877"/>
                  </a:cubicBezTo>
                  <a:cubicBezTo>
                    <a:pt x="3977" y="23287"/>
                    <a:pt x="3496" y="28142"/>
                    <a:pt x="4427" y="32821"/>
                  </a:cubicBezTo>
                  <a:cubicBezTo>
                    <a:pt x="5357" y="37506"/>
                    <a:pt x="7652" y="41805"/>
                    <a:pt x="11026" y="45179"/>
                  </a:cubicBezTo>
                  <a:cubicBezTo>
                    <a:pt x="14405" y="48558"/>
                    <a:pt x="18704" y="50853"/>
                    <a:pt x="23389" y="51784"/>
                  </a:cubicBezTo>
                  <a:cubicBezTo>
                    <a:pt x="28069" y="52709"/>
                    <a:pt x="32923" y="52228"/>
                    <a:pt x="37328" y="50398"/>
                  </a:cubicBezTo>
                  <a:cubicBezTo>
                    <a:pt x="41738" y="48569"/>
                    <a:pt x="45503" y="45470"/>
                    <a:pt x="48152" y="41493"/>
                  </a:cubicBezTo>
                  <a:cubicBezTo>
                    <a:pt x="50796" y="37522"/>
                    <a:pt x="52203" y="32853"/>
                    <a:pt x="52192" y="28078"/>
                  </a:cubicBezTo>
                  <a:cubicBezTo>
                    <a:pt x="52176" y="21701"/>
                    <a:pt x="49638" y="15588"/>
                    <a:pt x="45127" y="11083"/>
                  </a:cubicBezTo>
                  <a:cubicBezTo>
                    <a:pt x="40617" y="6572"/>
                    <a:pt x="34509" y="4034"/>
                    <a:pt x="28132" y="4018"/>
                  </a:cubicBezTo>
                  <a:close/>
                </a:path>
              </a:pathLst>
            </a:custGeom>
            <a:solidFill>
              <a:srgbClr val="0E0E0E"/>
            </a:solidFill>
            <a:ln w="5282" cap="flat">
              <a:noFill/>
              <a:prstDash val="solid"/>
              <a:miter/>
            </a:ln>
          </p:spPr>
          <p:txBody>
            <a:bodyPr rtlCol="0" anchor="ctr"/>
            <a:lstStyle/>
            <a:p>
              <a:endParaRPr lang="en-AU"/>
            </a:p>
          </p:txBody>
        </p:sp>
        <p:sp>
          <p:nvSpPr>
            <p:cNvPr id="900" name="Freeform: Shape 899">
              <a:extLst>
                <a:ext uri="{FF2B5EF4-FFF2-40B4-BE49-F238E27FC236}">
                  <a16:creationId xmlns:a16="http://schemas.microsoft.com/office/drawing/2014/main" id="{CE2EE6F1-3C9D-4BEF-8C19-07324659D3A6}"/>
                </a:ext>
              </a:extLst>
            </p:cNvPr>
            <p:cNvSpPr/>
            <p:nvPr/>
          </p:nvSpPr>
          <p:spPr>
            <a:xfrm>
              <a:off x="10193711" y="3004933"/>
              <a:ext cx="52137" cy="52139"/>
            </a:xfrm>
            <a:custGeom>
              <a:avLst/>
              <a:gdLst>
                <a:gd name="connsiteX0" fmla="*/ 26068 w 52137"/>
                <a:gd name="connsiteY0" fmla="*/ 0 h 52139"/>
                <a:gd name="connsiteX1" fmla="*/ 11584 w 52137"/>
                <a:gd name="connsiteY1" fmla="*/ 4394 h 52139"/>
                <a:gd name="connsiteX2" fmla="*/ 1981 w 52137"/>
                <a:gd name="connsiteY2" fmla="*/ 16091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44501 w 52137"/>
                <a:gd name="connsiteY9" fmla="*/ 7636 h 52139"/>
                <a:gd name="connsiteX10" fmla="*/ 26068 w 52137"/>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9">
                  <a:moveTo>
                    <a:pt x="26068" y="0"/>
                  </a:moveTo>
                  <a:cubicBezTo>
                    <a:pt x="20912" y="0"/>
                    <a:pt x="15873" y="1528"/>
                    <a:pt x="11584" y="4394"/>
                  </a:cubicBezTo>
                  <a:cubicBezTo>
                    <a:pt x="7296" y="7260"/>
                    <a:pt x="3954" y="11332"/>
                    <a:pt x="1981" y="16091"/>
                  </a:cubicBezTo>
                  <a:cubicBezTo>
                    <a:pt x="9" y="20855"/>
                    <a:pt x="-504" y="26101"/>
                    <a:pt x="501" y="31156"/>
                  </a:cubicBezTo>
                  <a:cubicBezTo>
                    <a:pt x="1506" y="36211"/>
                    <a:pt x="3991" y="40859"/>
                    <a:pt x="7634" y="44503"/>
                  </a:cubicBezTo>
                  <a:cubicBezTo>
                    <a:pt x="11283" y="48152"/>
                    <a:pt x="15926" y="50632"/>
                    <a:pt x="20981" y="51636"/>
                  </a:cubicBezTo>
                  <a:cubicBezTo>
                    <a:pt x="26042"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50"/>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901" name="Freeform: Shape 900">
              <a:extLst>
                <a:ext uri="{FF2B5EF4-FFF2-40B4-BE49-F238E27FC236}">
                  <a16:creationId xmlns:a16="http://schemas.microsoft.com/office/drawing/2014/main" id="{E3C673A7-A732-4291-98FE-F7EF2FE11A04}"/>
                </a:ext>
              </a:extLst>
            </p:cNvPr>
            <p:cNvSpPr/>
            <p:nvPr/>
          </p:nvSpPr>
          <p:spPr>
            <a:xfrm>
              <a:off x="10191701" y="3002923"/>
              <a:ext cx="56156" cy="56157"/>
            </a:xfrm>
            <a:custGeom>
              <a:avLst/>
              <a:gdLst>
                <a:gd name="connsiteX0" fmla="*/ 28078 w 56156"/>
                <a:gd name="connsiteY0" fmla="*/ 56158 h 56157"/>
                <a:gd name="connsiteX1" fmla="*/ 12479 w 56156"/>
                <a:gd name="connsiteY1" fmla="*/ 51425 h 56157"/>
                <a:gd name="connsiteX2" fmla="*/ 2136 w 56156"/>
                <a:gd name="connsiteY2" fmla="*/ 38824 h 56157"/>
                <a:gd name="connsiteX3" fmla="*/ 539 w 56156"/>
                <a:gd name="connsiteY3" fmla="*/ 22601 h 56157"/>
                <a:gd name="connsiteX4" fmla="*/ 8222 w 56156"/>
                <a:gd name="connsiteY4" fmla="*/ 8224 h 56157"/>
                <a:gd name="connsiteX5" fmla="*/ 22600 w 56156"/>
                <a:gd name="connsiteY5" fmla="*/ 540 h 56157"/>
                <a:gd name="connsiteX6" fmla="*/ 38823 w 56156"/>
                <a:gd name="connsiteY6" fmla="*/ 2137 h 56157"/>
                <a:gd name="connsiteX7" fmla="*/ 51424 w 56156"/>
                <a:gd name="connsiteY7" fmla="*/ 12480 h 56157"/>
                <a:gd name="connsiteX8" fmla="*/ 56157 w 56156"/>
                <a:gd name="connsiteY8" fmla="*/ 28079 h 56157"/>
                <a:gd name="connsiteX9" fmla="*/ 47934 w 56156"/>
                <a:gd name="connsiteY9" fmla="*/ 47935 h 56157"/>
                <a:gd name="connsiteX10" fmla="*/ 28078 w 56156"/>
                <a:gd name="connsiteY10" fmla="*/ 56158 h 56157"/>
                <a:gd name="connsiteX11" fmla="*/ 28078 w 56156"/>
                <a:gd name="connsiteY11" fmla="*/ 4020 h 56157"/>
                <a:gd name="connsiteX12" fmla="*/ 14679 w 56156"/>
                <a:gd name="connsiteY12" fmla="*/ 8086 h 56157"/>
                <a:gd name="connsiteX13" fmla="*/ 5795 w 56156"/>
                <a:gd name="connsiteY13" fmla="*/ 18915 h 56157"/>
                <a:gd name="connsiteX14" fmla="*/ 4436 w 56156"/>
                <a:gd name="connsiteY14" fmla="*/ 32854 h 56157"/>
                <a:gd name="connsiteX15" fmla="*/ 11046 w 56156"/>
                <a:gd name="connsiteY15" fmla="*/ 45202 h 56157"/>
                <a:gd name="connsiteX16" fmla="*/ 23409 w 56156"/>
                <a:gd name="connsiteY16" fmla="*/ 51790 h 56157"/>
                <a:gd name="connsiteX17" fmla="*/ 37342 w 56156"/>
                <a:gd name="connsiteY17" fmla="*/ 50394 h 56157"/>
                <a:gd name="connsiteX18" fmla="*/ 48156 w 56156"/>
                <a:gd name="connsiteY18" fmla="*/ 41489 h 56157"/>
                <a:gd name="connsiteX19" fmla="*/ 52191 w 56156"/>
                <a:gd name="connsiteY19" fmla="*/ 28079 h 56157"/>
                <a:gd name="connsiteX20" fmla="*/ 50356 w 56156"/>
                <a:gd name="connsiteY20" fmla="*/ 18857 h 56157"/>
                <a:gd name="connsiteX21" fmla="*/ 45126 w 56156"/>
                <a:gd name="connsiteY21" fmla="*/ 11047 h 56157"/>
                <a:gd name="connsiteX22" fmla="*/ 37306 w 56156"/>
                <a:gd name="connsiteY22" fmla="*/ 5833 h 56157"/>
                <a:gd name="connsiteX23" fmla="*/ 28078 w 56156"/>
                <a:gd name="connsiteY23" fmla="*/ 4020 h 5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156" h="56157">
                  <a:moveTo>
                    <a:pt x="28078" y="56158"/>
                  </a:moveTo>
                  <a:cubicBezTo>
                    <a:pt x="22526" y="56158"/>
                    <a:pt x="17095" y="54514"/>
                    <a:pt x="12479" y="51425"/>
                  </a:cubicBezTo>
                  <a:cubicBezTo>
                    <a:pt x="7862" y="48343"/>
                    <a:pt x="4262" y="43954"/>
                    <a:pt x="2136" y="38824"/>
                  </a:cubicBezTo>
                  <a:cubicBezTo>
                    <a:pt x="16" y="33695"/>
                    <a:pt x="-545" y="28048"/>
                    <a:pt x="539" y="22601"/>
                  </a:cubicBezTo>
                  <a:cubicBezTo>
                    <a:pt x="1623" y="17155"/>
                    <a:pt x="4299" y="12152"/>
                    <a:pt x="8222" y="8224"/>
                  </a:cubicBezTo>
                  <a:cubicBezTo>
                    <a:pt x="12151" y="4300"/>
                    <a:pt x="17153" y="1624"/>
                    <a:pt x="22600" y="540"/>
                  </a:cubicBezTo>
                  <a:cubicBezTo>
                    <a:pt x="28046" y="-544"/>
                    <a:pt x="33694" y="11"/>
                    <a:pt x="38823" y="2137"/>
                  </a:cubicBezTo>
                  <a:cubicBezTo>
                    <a:pt x="43958" y="4263"/>
                    <a:pt x="48341" y="7864"/>
                    <a:pt x="51424" y="12480"/>
                  </a:cubicBezTo>
                  <a:cubicBezTo>
                    <a:pt x="54512" y="17096"/>
                    <a:pt x="56157" y="22527"/>
                    <a:pt x="56157" y="28079"/>
                  </a:cubicBezTo>
                  <a:cubicBezTo>
                    <a:pt x="56157" y="35525"/>
                    <a:pt x="53201" y="42669"/>
                    <a:pt x="47934" y="47935"/>
                  </a:cubicBezTo>
                  <a:cubicBezTo>
                    <a:pt x="42667" y="53202"/>
                    <a:pt x="35529" y="56158"/>
                    <a:pt x="28078" y="56158"/>
                  </a:cubicBezTo>
                  <a:close/>
                  <a:moveTo>
                    <a:pt x="28078" y="4020"/>
                  </a:moveTo>
                  <a:cubicBezTo>
                    <a:pt x="23308" y="4020"/>
                    <a:pt x="18644" y="5437"/>
                    <a:pt x="14679" y="8086"/>
                  </a:cubicBezTo>
                  <a:cubicBezTo>
                    <a:pt x="10713" y="10740"/>
                    <a:pt x="7619" y="14505"/>
                    <a:pt x="5795" y="18915"/>
                  </a:cubicBezTo>
                  <a:cubicBezTo>
                    <a:pt x="3976" y="23326"/>
                    <a:pt x="3500" y="28175"/>
                    <a:pt x="4436" y="32854"/>
                  </a:cubicBezTo>
                  <a:cubicBezTo>
                    <a:pt x="5367" y="37534"/>
                    <a:pt x="7672" y="41833"/>
                    <a:pt x="11046" y="45202"/>
                  </a:cubicBezTo>
                  <a:cubicBezTo>
                    <a:pt x="14425" y="48570"/>
                    <a:pt x="18729" y="50865"/>
                    <a:pt x="23409" y="51790"/>
                  </a:cubicBezTo>
                  <a:cubicBezTo>
                    <a:pt x="28089" y="52710"/>
                    <a:pt x="32938" y="52229"/>
                    <a:pt x="37342" y="50394"/>
                  </a:cubicBezTo>
                  <a:cubicBezTo>
                    <a:pt x="41747" y="48559"/>
                    <a:pt x="45512" y="45461"/>
                    <a:pt x="48156" y="41489"/>
                  </a:cubicBezTo>
                  <a:cubicBezTo>
                    <a:pt x="50795" y="37518"/>
                    <a:pt x="52201" y="32849"/>
                    <a:pt x="52191" y="28079"/>
                  </a:cubicBezTo>
                  <a:cubicBezTo>
                    <a:pt x="52191" y="24917"/>
                    <a:pt x="51567" y="21782"/>
                    <a:pt x="50356" y="18857"/>
                  </a:cubicBezTo>
                  <a:cubicBezTo>
                    <a:pt x="49145" y="15938"/>
                    <a:pt x="47368" y="13284"/>
                    <a:pt x="45126" y="11047"/>
                  </a:cubicBezTo>
                  <a:cubicBezTo>
                    <a:pt x="42890" y="8810"/>
                    <a:pt x="40230" y="7044"/>
                    <a:pt x="37306" y="5833"/>
                  </a:cubicBezTo>
                  <a:cubicBezTo>
                    <a:pt x="34376" y="4628"/>
                    <a:pt x="31246" y="4014"/>
                    <a:pt x="28078" y="4020"/>
                  </a:cubicBezTo>
                  <a:close/>
                </a:path>
              </a:pathLst>
            </a:custGeom>
            <a:solidFill>
              <a:srgbClr val="0E0E0E"/>
            </a:solidFill>
            <a:ln w="5282" cap="flat">
              <a:noFill/>
              <a:prstDash val="solid"/>
              <a:miter/>
            </a:ln>
          </p:spPr>
          <p:txBody>
            <a:bodyPr rtlCol="0" anchor="ctr"/>
            <a:lstStyle/>
            <a:p>
              <a:endParaRPr lang="en-AU"/>
            </a:p>
          </p:txBody>
        </p:sp>
        <p:sp>
          <p:nvSpPr>
            <p:cNvPr id="902" name="Freeform: Shape 901">
              <a:extLst>
                <a:ext uri="{FF2B5EF4-FFF2-40B4-BE49-F238E27FC236}">
                  <a16:creationId xmlns:a16="http://schemas.microsoft.com/office/drawing/2014/main" id="{D9C08EEF-9624-40F0-A040-B0ED066476AD}"/>
                </a:ext>
              </a:extLst>
            </p:cNvPr>
            <p:cNvSpPr/>
            <p:nvPr/>
          </p:nvSpPr>
          <p:spPr>
            <a:xfrm>
              <a:off x="10378044" y="3090544"/>
              <a:ext cx="52139" cy="52139"/>
            </a:xfrm>
            <a:custGeom>
              <a:avLst/>
              <a:gdLst>
                <a:gd name="connsiteX0" fmla="*/ 26070 w 52139"/>
                <a:gd name="connsiteY0" fmla="*/ 0 h 52139"/>
                <a:gd name="connsiteX1" fmla="*/ 11587 w 52139"/>
                <a:gd name="connsiteY1" fmla="*/ 4394 h 52139"/>
                <a:gd name="connsiteX2" fmla="*/ 1984 w 52139"/>
                <a:gd name="connsiteY2" fmla="*/ 16091 h 52139"/>
                <a:gd name="connsiteX3" fmla="*/ 503 w 52139"/>
                <a:gd name="connsiteY3" fmla="*/ 31156 h 52139"/>
                <a:gd name="connsiteX4" fmla="*/ 7637 w 52139"/>
                <a:gd name="connsiteY4" fmla="*/ 44503 h 52139"/>
                <a:gd name="connsiteX5" fmla="*/ 20983 w 52139"/>
                <a:gd name="connsiteY5" fmla="*/ 51636 h 52139"/>
                <a:gd name="connsiteX6" fmla="*/ 36048 w 52139"/>
                <a:gd name="connsiteY6" fmla="*/ 50156 h 52139"/>
                <a:gd name="connsiteX7" fmla="*/ 47745 w 52139"/>
                <a:gd name="connsiteY7" fmla="*/ 40553 h 52139"/>
                <a:gd name="connsiteX8" fmla="*/ 52140 w 52139"/>
                <a:gd name="connsiteY8" fmla="*/ 26069 h 52139"/>
                <a:gd name="connsiteX9" fmla="*/ 44504 w 52139"/>
                <a:gd name="connsiteY9" fmla="*/ 7636 h 52139"/>
                <a:gd name="connsiteX10" fmla="*/ 26070 w 52139"/>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9">
                  <a:moveTo>
                    <a:pt x="26070" y="0"/>
                  </a:moveTo>
                  <a:cubicBezTo>
                    <a:pt x="20914" y="0"/>
                    <a:pt x="15875" y="1528"/>
                    <a:pt x="11587" y="4394"/>
                  </a:cubicBezTo>
                  <a:cubicBezTo>
                    <a:pt x="7298" y="7260"/>
                    <a:pt x="3956" y="11332"/>
                    <a:pt x="1984" y="16091"/>
                  </a:cubicBezTo>
                  <a:cubicBezTo>
                    <a:pt x="11" y="20855"/>
                    <a:pt x="-507" y="26096"/>
                    <a:pt x="503" y="31156"/>
                  </a:cubicBezTo>
                  <a:cubicBezTo>
                    <a:pt x="1508" y="36211"/>
                    <a:pt x="3988" y="40859"/>
                    <a:pt x="7637" y="44503"/>
                  </a:cubicBezTo>
                  <a:cubicBezTo>
                    <a:pt x="11280" y="48151"/>
                    <a:pt x="15928" y="50632"/>
                    <a:pt x="20983" y="51636"/>
                  </a:cubicBezTo>
                  <a:cubicBezTo>
                    <a:pt x="26038" y="52646"/>
                    <a:pt x="31284" y="52128"/>
                    <a:pt x="36048" y="50156"/>
                  </a:cubicBezTo>
                  <a:cubicBezTo>
                    <a:pt x="40808" y="48183"/>
                    <a:pt x="44879" y="44841"/>
                    <a:pt x="47745" y="40553"/>
                  </a:cubicBezTo>
                  <a:cubicBezTo>
                    <a:pt x="50611" y="36264"/>
                    <a:pt x="52140" y="31225"/>
                    <a:pt x="52140" y="26069"/>
                  </a:cubicBezTo>
                  <a:cubicBezTo>
                    <a:pt x="52140" y="19158"/>
                    <a:pt x="49395" y="12527"/>
                    <a:pt x="44504" y="7636"/>
                  </a:cubicBezTo>
                  <a:cubicBezTo>
                    <a:pt x="39612" y="2744"/>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903" name="Freeform: Shape 902">
              <a:extLst>
                <a:ext uri="{FF2B5EF4-FFF2-40B4-BE49-F238E27FC236}">
                  <a16:creationId xmlns:a16="http://schemas.microsoft.com/office/drawing/2014/main" id="{A2A5633D-A036-4172-9724-84853AFFEC19}"/>
                </a:ext>
              </a:extLst>
            </p:cNvPr>
            <p:cNvSpPr/>
            <p:nvPr/>
          </p:nvSpPr>
          <p:spPr>
            <a:xfrm>
              <a:off x="10375984" y="3088482"/>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7 w 56156"/>
                <a:gd name="connsiteY4" fmla="*/ 8222 h 56156"/>
                <a:gd name="connsiteX5" fmla="*/ 22615 w 56156"/>
                <a:gd name="connsiteY5" fmla="*/ 539 h 56156"/>
                <a:gd name="connsiteX6" fmla="*/ 38849 w 56156"/>
                <a:gd name="connsiteY6" fmla="*/ 2146 h 56156"/>
                <a:gd name="connsiteX7" fmla="*/ 51450 w 56156"/>
                <a:gd name="connsiteY7" fmla="*/ 12510 h 56156"/>
                <a:gd name="connsiteX8" fmla="*/ 56157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1 w 56156"/>
                <a:gd name="connsiteY12" fmla="*/ 8058 h 56156"/>
                <a:gd name="connsiteX13" fmla="*/ 5816 w 56156"/>
                <a:gd name="connsiteY13" fmla="*/ 18866 h 56156"/>
                <a:gd name="connsiteX14" fmla="*/ 4425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6 h 56156"/>
                <a:gd name="connsiteX19" fmla="*/ 52191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9" y="48367"/>
                    <a:pt x="4282" y="43979"/>
                    <a:pt x="2146" y="38849"/>
                  </a:cubicBezTo>
                  <a:cubicBezTo>
                    <a:pt x="15" y="33715"/>
                    <a:pt x="-545" y="28067"/>
                    <a:pt x="539" y="22615"/>
                  </a:cubicBezTo>
                  <a:cubicBezTo>
                    <a:pt x="1617" y="17164"/>
                    <a:pt x="4293" y="12156"/>
                    <a:pt x="8227" y="8222"/>
                  </a:cubicBezTo>
                  <a:cubicBezTo>
                    <a:pt x="12156" y="4293"/>
                    <a:pt x="17164" y="1617"/>
                    <a:pt x="22615" y="539"/>
                  </a:cubicBezTo>
                  <a:cubicBezTo>
                    <a:pt x="28067" y="-545"/>
                    <a:pt x="33715" y="15"/>
                    <a:pt x="38849" y="2146"/>
                  </a:cubicBezTo>
                  <a:cubicBezTo>
                    <a:pt x="43984" y="4277"/>
                    <a:pt x="48367" y="7889"/>
                    <a:pt x="51450" y="12510"/>
                  </a:cubicBezTo>
                  <a:cubicBezTo>
                    <a:pt x="54528" y="17137"/>
                    <a:pt x="56167" y="22573"/>
                    <a:pt x="56157" y="28131"/>
                  </a:cubicBezTo>
                  <a:cubicBezTo>
                    <a:pt x="56146" y="35560"/>
                    <a:pt x="53185" y="42683"/>
                    <a:pt x="47934" y="47934"/>
                  </a:cubicBezTo>
                  <a:cubicBezTo>
                    <a:pt x="42683" y="53185"/>
                    <a:pt x="35560" y="56146"/>
                    <a:pt x="28131" y="56157"/>
                  </a:cubicBezTo>
                  <a:close/>
                  <a:moveTo>
                    <a:pt x="28131" y="4018"/>
                  </a:moveTo>
                  <a:cubicBezTo>
                    <a:pt x="23361" y="4008"/>
                    <a:pt x="18692" y="5414"/>
                    <a:pt x="14721" y="8058"/>
                  </a:cubicBezTo>
                  <a:cubicBezTo>
                    <a:pt x="10750" y="10702"/>
                    <a:pt x="7651" y="14462"/>
                    <a:pt x="5816" y="18866"/>
                  </a:cubicBezTo>
                  <a:cubicBezTo>
                    <a:pt x="3986" y="23271"/>
                    <a:pt x="3500" y="28120"/>
                    <a:pt x="4425" y="32805"/>
                  </a:cubicBezTo>
                  <a:cubicBezTo>
                    <a:pt x="5350" y="37485"/>
                    <a:pt x="7640" y="41784"/>
                    <a:pt x="11009" y="45163"/>
                  </a:cubicBezTo>
                  <a:cubicBezTo>
                    <a:pt x="14382" y="48542"/>
                    <a:pt x="18676" y="50842"/>
                    <a:pt x="23356" y="51778"/>
                  </a:cubicBezTo>
                  <a:cubicBezTo>
                    <a:pt x="28036" y="52714"/>
                    <a:pt x="32885" y="52238"/>
                    <a:pt x="37295" y="50414"/>
                  </a:cubicBezTo>
                  <a:cubicBezTo>
                    <a:pt x="41705" y="48590"/>
                    <a:pt x="45475" y="45501"/>
                    <a:pt x="48124" y="41536"/>
                  </a:cubicBezTo>
                  <a:cubicBezTo>
                    <a:pt x="50779" y="37564"/>
                    <a:pt x="52191" y="32900"/>
                    <a:pt x="52191" y="28131"/>
                  </a:cubicBezTo>
                  <a:cubicBezTo>
                    <a:pt x="52180" y="21748"/>
                    <a:pt x="49642" y="15630"/>
                    <a:pt x="45131" y="11114"/>
                  </a:cubicBezTo>
                  <a:cubicBezTo>
                    <a:pt x="40626" y="6599"/>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904" name="Freeform: Shape 903">
              <a:extLst>
                <a:ext uri="{FF2B5EF4-FFF2-40B4-BE49-F238E27FC236}">
                  <a16:creationId xmlns:a16="http://schemas.microsoft.com/office/drawing/2014/main" id="{950EA00B-DA40-4031-BA01-C62B8415CED3}"/>
                </a:ext>
              </a:extLst>
            </p:cNvPr>
            <p:cNvSpPr/>
            <p:nvPr/>
          </p:nvSpPr>
          <p:spPr>
            <a:xfrm>
              <a:off x="10501148" y="3090543"/>
              <a:ext cx="52137" cy="52139"/>
            </a:xfrm>
            <a:custGeom>
              <a:avLst/>
              <a:gdLst>
                <a:gd name="connsiteX0" fmla="*/ 26068 w 52137"/>
                <a:gd name="connsiteY0" fmla="*/ 0 h 52139"/>
                <a:gd name="connsiteX1" fmla="*/ 11584 w 52137"/>
                <a:gd name="connsiteY1" fmla="*/ 4394 h 52139"/>
                <a:gd name="connsiteX2" fmla="*/ 1981 w 52137"/>
                <a:gd name="connsiteY2" fmla="*/ 16091 h 52139"/>
                <a:gd name="connsiteX3" fmla="*/ 501 w 52137"/>
                <a:gd name="connsiteY3" fmla="*/ 31156 h 52139"/>
                <a:gd name="connsiteX4" fmla="*/ 7634 w 52137"/>
                <a:gd name="connsiteY4" fmla="*/ 44503 h 52139"/>
                <a:gd name="connsiteX5" fmla="*/ 20981 w 52137"/>
                <a:gd name="connsiteY5" fmla="*/ 51636 h 52139"/>
                <a:gd name="connsiteX6" fmla="*/ 36046 w 52137"/>
                <a:gd name="connsiteY6" fmla="*/ 50156 h 52139"/>
                <a:gd name="connsiteX7" fmla="*/ 47743 w 52137"/>
                <a:gd name="connsiteY7" fmla="*/ 40553 h 52139"/>
                <a:gd name="connsiteX8" fmla="*/ 52137 w 52137"/>
                <a:gd name="connsiteY8" fmla="*/ 26069 h 52139"/>
                <a:gd name="connsiteX9" fmla="*/ 50170 w 52137"/>
                <a:gd name="connsiteY9" fmla="*/ 16086 h 52139"/>
                <a:gd name="connsiteX10" fmla="*/ 44517 w 52137"/>
                <a:gd name="connsiteY10" fmla="*/ 7620 h 52139"/>
                <a:gd name="connsiteX11" fmla="*/ 36051 w 52137"/>
                <a:gd name="connsiteY11" fmla="*/ 1972 h 52139"/>
                <a:gd name="connsiteX12" fmla="*/ 26068 w 52137"/>
                <a:gd name="connsiteY12"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7" h="52139">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48" y="22643"/>
                    <a:pt x="51476" y="19253"/>
                    <a:pt x="50170" y="16086"/>
                  </a:cubicBezTo>
                  <a:cubicBezTo>
                    <a:pt x="48858" y="12918"/>
                    <a:pt x="46939" y="10042"/>
                    <a:pt x="44517" y="7620"/>
                  </a:cubicBezTo>
                  <a:cubicBezTo>
                    <a:pt x="42095" y="5198"/>
                    <a:pt x="39219" y="3278"/>
                    <a:pt x="36051" y="1972"/>
                  </a:cubicBezTo>
                  <a:cubicBezTo>
                    <a:pt x="32889" y="661"/>
                    <a:pt x="29494" y="-5"/>
                    <a:pt x="26068" y="0"/>
                  </a:cubicBezTo>
                  <a:close/>
                </a:path>
              </a:pathLst>
            </a:custGeom>
            <a:solidFill>
              <a:srgbClr val="161616"/>
            </a:solidFill>
            <a:ln w="5282" cap="flat">
              <a:noFill/>
              <a:prstDash val="solid"/>
              <a:miter/>
            </a:ln>
          </p:spPr>
          <p:txBody>
            <a:bodyPr rtlCol="0" anchor="ctr"/>
            <a:lstStyle/>
            <a:p>
              <a:endParaRPr lang="en-AU"/>
            </a:p>
          </p:txBody>
        </p:sp>
        <p:sp>
          <p:nvSpPr>
            <p:cNvPr id="905" name="Freeform: Shape 904">
              <a:extLst>
                <a:ext uri="{FF2B5EF4-FFF2-40B4-BE49-F238E27FC236}">
                  <a16:creationId xmlns:a16="http://schemas.microsoft.com/office/drawing/2014/main" id="{1BB7AA11-6236-4029-99DD-C3367A73BC55}"/>
                </a:ext>
              </a:extLst>
            </p:cNvPr>
            <p:cNvSpPr/>
            <p:nvPr/>
          </p:nvSpPr>
          <p:spPr>
            <a:xfrm>
              <a:off x="10499086" y="3088482"/>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2 w 56156"/>
                <a:gd name="connsiteY4" fmla="*/ 8222 h 56156"/>
                <a:gd name="connsiteX5" fmla="*/ 22615 w 56156"/>
                <a:gd name="connsiteY5" fmla="*/ 539 h 56156"/>
                <a:gd name="connsiteX6" fmla="*/ 38849 w 56156"/>
                <a:gd name="connsiteY6" fmla="*/ 2146 h 56156"/>
                <a:gd name="connsiteX7" fmla="*/ 51445 w 56156"/>
                <a:gd name="connsiteY7" fmla="*/ 12510 h 56156"/>
                <a:gd name="connsiteX8" fmla="*/ 56156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0 w 56156"/>
                <a:gd name="connsiteY12" fmla="*/ 8058 h 56156"/>
                <a:gd name="connsiteX13" fmla="*/ 5816 w 56156"/>
                <a:gd name="connsiteY13" fmla="*/ 18866 h 56156"/>
                <a:gd name="connsiteX14" fmla="*/ 4420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6 h 56156"/>
                <a:gd name="connsiteX19" fmla="*/ 52190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3" y="48367"/>
                    <a:pt x="4277" y="43979"/>
                    <a:pt x="2146" y="38849"/>
                  </a:cubicBezTo>
                  <a:cubicBezTo>
                    <a:pt x="15" y="33715"/>
                    <a:pt x="-545" y="28067"/>
                    <a:pt x="539" y="22615"/>
                  </a:cubicBezTo>
                  <a:cubicBezTo>
                    <a:pt x="1617" y="17164"/>
                    <a:pt x="4293" y="12156"/>
                    <a:pt x="8222" y="8222"/>
                  </a:cubicBezTo>
                  <a:cubicBezTo>
                    <a:pt x="12156" y="4293"/>
                    <a:pt x="17164" y="1617"/>
                    <a:pt x="22615" y="539"/>
                  </a:cubicBezTo>
                  <a:cubicBezTo>
                    <a:pt x="28067" y="-545"/>
                    <a:pt x="33715" y="15"/>
                    <a:pt x="38849" y="2146"/>
                  </a:cubicBezTo>
                  <a:cubicBezTo>
                    <a:pt x="43978" y="4277"/>
                    <a:pt x="48367" y="7889"/>
                    <a:pt x="51445" y="12510"/>
                  </a:cubicBezTo>
                  <a:cubicBezTo>
                    <a:pt x="54528" y="17137"/>
                    <a:pt x="56167" y="22573"/>
                    <a:pt x="56156" y="28131"/>
                  </a:cubicBezTo>
                  <a:cubicBezTo>
                    <a:pt x="56140" y="35560"/>
                    <a:pt x="53185" y="42683"/>
                    <a:pt x="47934" y="47934"/>
                  </a:cubicBezTo>
                  <a:cubicBezTo>
                    <a:pt x="42678" y="53185"/>
                    <a:pt x="35560" y="56146"/>
                    <a:pt x="28131" y="56157"/>
                  </a:cubicBezTo>
                  <a:close/>
                  <a:moveTo>
                    <a:pt x="28131" y="4018"/>
                  </a:moveTo>
                  <a:cubicBezTo>
                    <a:pt x="23361" y="4008"/>
                    <a:pt x="18692" y="5414"/>
                    <a:pt x="14720" y="8058"/>
                  </a:cubicBezTo>
                  <a:cubicBezTo>
                    <a:pt x="10749" y="10702"/>
                    <a:pt x="7651" y="14462"/>
                    <a:pt x="5816" y="18866"/>
                  </a:cubicBezTo>
                  <a:cubicBezTo>
                    <a:pt x="3981" y="23271"/>
                    <a:pt x="3500" y="28120"/>
                    <a:pt x="4420" y="32805"/>
                  </a:cubicBezTo>
                  <a:cubicBezTo>
                    <a:pt x="5345" y="37485"/>
                    <a:pt x="7640" y="41784"/>
                    <a:pt x="11009" y="45163"/>
                  </a:cubicBezTo>
                  <a:cubicBezTo>
                    <a:pt x="14377" y="48542"/>
                    <a:pt x="18676" y="50842"/>
                    <a:pt x="23356" y="51778"/>
                  </a:cubicBezTo>
                  <a:cubicBezTo>
                    <a:pt x="28035" y="52714"/>
                    <a:pt x="32884" y="52238"/>
                    <a:pt x="37295" y="50414"/>
                  </a:cubicBezTo>
                  <a:cubicBezTo>
                    <a:pt x="41705" y="48590"/>
                    <a:pt x="45469" y="45501"/>
                    <a:pt x="48124" y="41536"/>
                  </a:cubicBezTo>
                  <a:cubicBezTo>
                    <a:pt x="50773" y="37564"/>
                    <a:pt x="52190" y="32900"/>
                    <a:pt x="52190" y="28131"/>
                  </a:cubicBezTo>
                  <a:cubicBezTo>
                    <a:pt x="52175" y="21748"/>
                    <a:pt x="49642" y="15630"/>
                    <a:pt x="45131" y="11114"/>
                  </a:cubicBezTo>
                  <a:cubicBezTo>
                    <a:pt x="40626" y="6599"/>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906" name="Freeform: Shape 905">
              <a:extLst>
                <a:ext uri="{FF2B5EF4-FFF2-40B4-BE49-F238E27FC236}">
                  <a16:creationId xmlns:a16="http://schemas.microsoft.com/office/drawing/2014/main" id="{C89A8258-A191-4512-A611-05ACD3AA525B}"/>
                </a:ext>
              </a:extLst>
            </p:cNvPr>
            <p:cNvSpPr/>
            <p:nvPr/>
          </p:nvSpPr>
          <p:spPr>
            <a:xfrm>
              <a:off x="10624199" y="3090543"/>
              <a:ext cx="52135" cy="52140"/>
            </a:xfrm>
            <a:custGeom>
              <a:avLst/>
              <a:gdLst>
                <a:gd name="connsiteX0" fmla="*/ 26120 w 52135"/>
                <a:gd name="connsiteY0" fmla="*/ 0 h 52140"/>
                <a:gd name="connsiteX1" fmla="*/ 11625 w 52135"/>
                <a:gd name="connsiteY1" fmla="*/ 4368 h 52140"/>
                <a:gd name="connsiteX2" fmla="*/ 1996 w 52135"/>
                <a:gd name="connsiteY2" fmla="*/ 16054 h 52140"/>
                <a:gd name="connsiteX3" fmla="*/ 494 w 52135"/>
                <a:gd name="connsiteY3" fmla="*/ 31124 h 52140"/>
                <a:gd name="connsiteX4" fmla="*/ 7617 w 52135"/>
                <a:gd name="connsiteY4" fmla="*/ 44487 h 52140"/>
                <a:gd name="connsiteX5" fmla="*/ 20964 w 52135"/>
                <a:gd name="connsiteY5" fmla="*/ 51636 h 52140"/>
                <a:gd name="connsiteX6" fmla="*/ 36034 w 52135"/>
                <a:gd name="connsiteY6" fmla="*/ 50161 h 52140"/>
                <a:gd name="connsiteX7" fmla="*/ 47742 w 52135"/>
                <a:gd name="connsiteY7" fmla="*/ 40558 h 52140"/>
                <a:gd name="connsiteX8" fmla="*/ 52136 w 52135"/>
                <a:gd name="connsiteY8" fmla="*/ 26069 h 52140"/>
                <a:gd name="connsiteX9" fmla="*/ 50174 w 52135"/>
                <a:gd name="connsiteY9" fmla="*/ 16096 h 52140"/>
                <a:gd name="connsiteX10" fmla="*/ 44537 w 52135"/>
                <a:gd name="connsiteY10" fmla="*/ 7641 h 52140"/>
                <a:gd name="connsiteX11" fmla="*/ 36087 w 52135"/>
                <a:gd name="connsiteY11" fmla="*/ 1983 h 52140"/>
                <a:gd name="connsiteX12" fmla="*/ 26120 w 52135"/>
                <a:gd name="connsiteY12" fmla="*/ 0 h 5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35" h="52140">
                  <a:moveTo>
                    <a:pt x="26120" y="0"/>
                  </a:moveTo>
                  <a:cubicBezTo>
                    <a:pt x="20964" y="-10"/>
                    <a:pt x="15919" y="1512"/>
                    <a:pt x="11625" y="4368"/>
                  </a:cubicBezTo>
                  <a:cubicBezTo>
                    <a:pt x="7332" y="7229"/>
                    <a:pt x="3979" y="11295"/>
                    <a:pt x="1996" y="16054"/>
                  </a:cubicBezTo>
                  <a:cubicBezTo>
                    <a:pt x="18" y="20819"/>
                    <a:pt x="-505" y="26064"/>
                    <a:pt x="494" y="31124"/>
                  </a:cubicBezTo>
                  <a:cubicBezTo>
                    <a:pt x="1494" y="36185"/>
                    <a:pt x="3974" y="40833"/>
                    <a:pt x="7617" y="44487"/>
                  </a:cubicBezTo>
                  <a:cubicBezTo>
                    <a:pt x="11261" y="48136"/>
                    <a:pt x="15903" y="50626"/>
                    <a:pt x="20964" y="51636"/>
                  </a:cubicBezTo>
                  <a:cubicBezTo>
                    <a:pt x="26019" y="52646"/>
                    <a:pt x="31264" y="52133"/>
                    <a:pt x="36034" y="50161"/>
                  </a:cubicBezTo>
                  <a:cubicBezTo>
                    <a:pt x="40799" y="48189"/>
                    <a:pt x="44876" y="44847"/>
                    <a:pt x="47742" y="40558"/>
                  </a:cubicBezTo>
                  <a:cubicBezTo>
                    <a:pt x="50608" y="36270"/>
                    <a:pt x="52136" y="31230"/>
                    <a:pt x="52136" y="26069"/>
                  </a:cubicBezTo>
                  <a:cubicBezTo>
                    <a:pt x="52146" y="22648"/>
                    <a:pt x="51475" y="19259"/>
                    <a:pt x="50174" y="16096"/>
                  </a:cubicBezTo>
                  <a:cubicBezTo>
                    <a:pt x="48868" y="12934"/>
                    <a:pt x="46954" y="10063"/>
                    <a:pt x="44537" y="7641"/>
                  </a:cubicBezTo>
                  <a:cubicBezTo>
                    <a:pt x="42121" y="5219"/>
                    <a:pt x="39249" y="3294"/>
                    <a:pt x="36087" y="1983"/>
                  </a:cubicBezTo>
                  <a:cubicBezTo>
                    <a:pt x="32930" y="677"/>
                    <a:pt x="29541" y="0"/>
                    <a:pt x="26120" y="0"/>
                  </a:cubicBezTo>
                  <a:close/>
                </a:path>
              </a:pathLst>
            </a:custGeom>
            <a:solidFill>
              <a:srgbClr val="161616"/>
            </a:solidFill>
            <a:ln w="5282" cap="flat">
              <a:noFill/>
              <a:prstDash val="solid"/>
              <a:miter/>
            </a:ln>
          </p:spPr>
          <p:txBody>
            <a:bodyPr rtlCol="0" anchor="ctr"/>
            <a:lstStyle/>
            <a:p>
              <a:endParaRPr lang="en-AU"/>
            </a:p>
          </p:txBody>
        </p:sp>
        <p:sp>
          <p:nvSpPr>
            <p:cNvPr id="907" name="Freeform: Shape 906">
              <a:extLst>
                <a:ext uri="{FF2B5EF4-FFF2-40B4-BE49-F238E27FC236}">
                  <a16:creationId xmlns:a16="http://schemas.microsoft.com/office/drawing/2014/main" id="{9DA45825-1758-4CBE-8571-CD6538B06845}"/>
                </a:ext>
              </a:extLst>
            </p:cNvPr>
            <p:cNvSpPr/>
            <p:nvPr/>
          </p:nvSpPr>
          <p:spPr>
            <a:xfrm>
              <a:off x="10622186" y="3088482"/>
              <a:ext cx="56158" cy="56156"/>
            </a:xfrm>
            <a:custGeom>
              <a:avLst/>
              <a:gdLst>
                <a:gd name="connsiteX0" fmla="*/ 28132 w 56158"/>
                <a:gd name="connsiteY0" fmla="*/ 56157 h 56156"/>
                <a:gd name="connsiteX1" fmla="*/ 12512 w 56158"/>
                <a:gd name="connsiteY1" fmla="*/ 51445 h 56156"/>
                <a:gd name="connsiteX2" fmla="*/ 2148 w 56158"/>
                <a:gd name="connsiteY2" fmla="*/ 38849 h 56156"/>
                <a:gd name="connsiteX3" fmla="*/ 535 w 56158"/>
                <a:gd name="connsiteY3" fmla="*/ 22615 h 56156"/>
                <a:gd name="connsiteX4" fmla="*/ 8223 w 56158"/>
                <a:gd name="connsiteY4" fmla="*/ 8222 h 56156"/>
                <a:gd name="connsiteX5" fmla="*/ 22612 w 56158"/>
                <a:gd name="connsiteY5" fmla="*/ 539 h 56156"/>
                <a:gd name="connsiteX6" fmla="*/ 38851 w 56158"/>
                <a:gd name="connsiteY6" fmla="*/ 2146 h 56156"/>
                <a:gd name="connsiteX7" fmla="*/ 51447 w 56158"/>
                <a:gd name="connsiteY7" fmla="*/ 12510 h 56156"/>
                <a:gd name="connsiteX8" fmla="*/ 56158 w 56158"/>
                <a:gd name="connsiteY8" fmla="*/ 28131 h 56156"/>
                <a:gd name="connsiteX9" fmla="*/ 47936 w 56158"/>
                <a:gd name="connsiteY9" fmla="*/ 47934 h 56156"/>
                <a:gd name="connsiteX10" fmla="*/ 28132 w 56158"/>
                <a:gd name="connsiteY10" fmla="*/ 56157 h 56156"/>
                <a:gd name="connsiteX11" fmla="*/ 28132 w 56158"/>
                <a:gd name="connsiteY11" fmla="*/ 4018 h 56156"/>
                <a:gd name="connsiteX12" fmla="*/ 14722 w 56158"/>
                <a:gd name="connsiteY12" fmla="*/ 8058 h 56156"/>
                <a:gd name="connsiteX13" fmla="*/ 5817 w 56158"/>
                <a:gd name="connsiteY13" fmla="*/ 18866 h 56156"/>
                <a:gd name="connsiteX14" fmla="*/ 4422 w 56158"/>
                <a:gd name="connsiteY14" fmla="*/ 32805 h 56156"/>
                <a:gd name="connsiteX15" fmla="*/ 11010 w 56158"/>
                <a:gd name="connsiteY15" fmla="*/ 45163 h 56156"/>
                <a:gd name="connsiteX16" fmla="*/ 23357 w 56158"/>
                <a:gd name="connsiteY16" fmla="*/ 51778 h 56156"/>
                <a:gd name="connsiteX17" fmla="*/ 37296 w 56158"/>
                <a:gd name="connsiteY17" fmla="*/ 50414 h 56156"/>
                <a:gd name="connsiteX18" fmla="*/ 48126 w 56158"/>
                <a:gd name="connsiteY18" fmla="*/ 41536 h 56156"/>
                <a:gd name="connsiteX19" fmla="*/ 52192 w 56158"/>
                <a:gd name="connsiteY19" fmla="*/ 28131 h 56156"/>
                <a:gd name="connsiteX20" fmla="*/ 45149 w 56158"/>
                <a:gd name="connsiteY20" fmla="*/ 11099 h 56156"/>
                <a:gd name="connsiteX21" fmla="*/ 28132 w 56158"/>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8" h="56156">
                  <a:moveTo>
                    <a:pt x="28132" y="56157"/>
                  </a:moveTo>
                  <a:cubicBezTo>
                    <a:pt x="22575" y="56167"/>
                    <a:pt x="17139" y="54528"/>
                    <a:pt x="12512" y="51445"/>
                  </a:cubicBezTo>
                  <a:cubicBezTo>
                    <a:pt x="7885" y="48367"/>
                    <a:pt x="4279" y="43979"/>
                    <a:pt x="2148" y="38849"/>
                  </a:cubicBezTo>
                  <a:cubicBezTo>
                    <a:pt x="17" y="33715"/>
                    <a:pt x="-544" y="28067"/>
                    <a:pt x="535" y="22615"/>
                  </a:cubicBezTo>
                  <a:cubicBezTo>
                    <a:pt x="1619" y="17164"/>
                    <a:pt x="4295" y="12156"/>
                    <a:pt x="8223" y="8222"/>
                  </a:cubicBezTo>
                  <a:cubicBezTo>
                    <a:pt x="12152" y="4293"/>
                    <a:pt x="17160" y="1617"/>
                    <a:pt x="22612" y="539"/>
                  </a:cubicBezTo>
                  <a:cubicBezTo>
                    <a:pt x="28064" y="-545"/>
                    <a:pt x="33716" y="15"/>
                    <a:pt x="38851" y="2146"/>
                  </a:cubicBezTo>
                  <a:cubicBezTo>
                    <a:pt x="43980" y="4277"/>
                    <a:pt x="48364" y="7889"/>
                    <a:pt x="51447" y="12510"/>
                  </a:cubicBezTo>
                  <a:cubicBezTo>
                    <a:pt x="54530" y="17137"/>
                    <a:pt x="56169" y="22573"/>
                    <a:pt x="56158" y="28131"/>
                  </a:cubicBezTo>
                  <a:cubicBezTo>
                    <a:pt x="56142" y="35560"/>
                    <a:pt x="53186" y="42683"/>
                    <a:pt x="47936" y="47934"/>
                  </a:cubicBezTo>
                  <a:cubicBezTo>
                    <a:pt x="42679" y="53185"/>
                    <a:pt x="35562" y="56146"/>
                    <a:pt x="28132" y="56157"/>
                  </a:cubicBezTo>
                  <a:close/>
                  <a:moveTo>
                    <a:pt x="28132" y="4018"/>
                  </a:moveTo>
                  <a:cubicBezTo>
                    <a:pt x="23363" y="4008"/>
                    <a:pt x="18693" y="5414"/>
                    <a:pt x="14722" y="8058"/>
                  </a:cubicBezTo>
                  <a:cubicBezTo>
                    <a:pt x="10751" y="10702"/>
                    <a:pt x="7653" y="14462"/>
                    <a:pt x="5817" y="18866"/>
                  </a:cubicBezTo>
                  <a:cubicBezTo>
                    <a:pt x="3983" y="23271"/>
                    <a:pt x="3496" y="28120"/>
                    <a:pt x="4422" y="32805"/>
                  </a:cubicBezTo>
                  <a:cubicBezTo>
                    <a:pt x="5347" y="37485"/>
                    <a:pt x="7642" y="41784"/>
                    <a:pt x="11010" y="45163"/>
                  </a:cubicBezTo>
                  <a:cubicBezTo>
                    <a:pt x="14379" y="48542"/>
                    <a:pt x="18678" y="50842"/>
                    <a:pt x="23357" y="51778"/>
                  </a:cubicBezTo>
                  <a:cubicBezTo>
                    <a:pt x="28032" y="52714"/>
                    <a:pt x="32886" y="52238"/>
                    <a:pt x="37296" y="50414"/>
                  </a:cubicBezTo>
                  <a:cubicBezTo>
                    <a:pt x="41701" y="48590"/>
                    <a:pt x="45471" y="45501"/>
                    <a:pt x="48126" y="41536"/>
                  </a:cubicBezTo>
                  <a:cubicBezTo>
                    <a:pt x="50775" y="37564"/>
                    <a:pt x="52192" y="32900"/>
                    <a:pt x="52192" y="28131"/>
                  </a:cubicBezTo>
                  <a:cubicBezTo>
                    <a:pt x="52192" y="21743"/>
                    <a:pt x="49659" y="15620"/>
                    <a:pt x="45149" y="11099"/>
                  </a:cubicBezTo>
                  <a:cubicBezTo>
                    <a:pt x="40638" y="6577"/>
                    <a:pt x="34520" y="4034"/>
                    <a:pt x="28132" y="4018"/>
                  </a:cubicBezTo>
                  <a:close/>
                </a:path>
              </a:pathLst>
            </a:custGeom>
            <a:solidFill>
              <a:srgbClr val="0E0E0E"/>
            </a:solidFill>
            <a:ln w="5282" cap="flat">
              <a:noFill/>
              <a:prstDash val="solid"/>
              <a:miter/>
            </a:ln>
          </p:spPr>
          <p:txBody>
            <a:bodyPr rtlCol="0" anchor="ctr"/>
            <a:lstStyle/>
            <a:p>
              <a:endParaRPr lang="en-AU"/>
            </a:p>
          </p:txBody>
        </p:sp>
        <p:sp>
          <p:nvSpPr>
            <p:cNvPr id="908" name="Freeform: Shape 907">
              <a:extLst>
                <a:ext uri="{FF2B5EF4-FFF2-40B4-BE49-F238E27FC236}">
                  <a16:creationId xmlns:a16="http://schemas.microsoft.com/office/drawing/2014/main" id="{4DD874A8-E9D7-467E-86C3-0CB938A9341B}"/>
                </a:ext>
              </a:extLst>
            </p:cNvPr>
            <p:cNvSpPr/>
            <p:nvPr/>
          </p:nvSpPr>
          <p:spPr>
            <a:xfrm>
              <a:off x="10671152" y="3005144"/>
              <a:ext cx="24535" cy="51768"/>
            </a:xfrm>
            <a:custGeom>
              <a:avLst/>
              <a:gdLst>
                <a:gd name="connsiteX0" fmla="*/ 0 w 24535"/>
                <a:gd name="connsiteY0" fmla="*/ 25858 h 51768"/>
                <a:gd name="connsiteX1" fmla="*/ 7112 w 24535"/>
                <a:gd name="connsiteY1" fmla="*/ 43699 h 51768"/>
                <a:gd name="connsiteX2" fmla="*/ 24536 w 24535"/>
                <a:gd name="connsiteY2" fmla="*/ 51768 h 51768"/>
                <a:gd name="connsiteX3" fmla="*/ 23954 w 24535"/>
                <a:gd name="connsiteY3" fmla="*/ 0 h 51768"/>
                <a:gd name="connsiteX4" fmla="*/ 6916 w 24535"/>
                <a:gd name="connsiteY4" fmla="*/ 8244 h 51768"/>
                <a:gd name="connsiteX5" fmla="*/ 0 w 24535"/>
                <a:gd name="connsiteY5" fmla="*/ 25858 h 5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35" h="51768">
                  <a:moveTo>
                    <a:pt x="0" y="25858"/>
                  </a:moveTo>
                  <a:cubicBezTo>
                    <a:pt x="5" y="32494"/>
                    <a:pt x="2549" y="38876"/>
                    <a:pt x="7112" y="43699"/>
                  </a:cubicBezTo>
                  <a:cubicBezTo>
                    <a:pt x="11676" y="48516"/>
                    <a:pt x="17910" y="51404"/>
                    <a:pt x="24536" y="51768"/>
                  </a:cubicBezTo>
                  <a:cubicBezTo>
                    <a:pt x="23848" y="32943"/>
                    <a:pt x="23690" y="15758"/>
                    <a:pt x="23954" y="0"/>
                  </a:cubicBezTo>
                  <a:cubicBezTo>
                    <a:pt x="17439" y="508"/>
                    <a:pt x="11358" y="3448"/>
                    <a:pt x="6916" y="8244"/>
                  </a:cubicBezTo>
                  <a:cubicBezTo>
                    <a:pt x="2480" y="13035"/>
                    <a:pt x="5" y="19327"/>
                    <a:pt x="0" y="25858"/>
                  </a:cubicBezTo>
                  <a:close/>
                </a:path>
              </a:pathLst>
            </a:custGeom>
            <a:solidFill>
              <a:srgbClr val="161616"/>
            </a:solidFill>
            <a:ln w="5282" cap="flat">
              <a:noFill/>
              <a:prstDash val="solid"/>
              <a:miter/>
            </a:ln>
          </p:spPr>
          <p:txBody>
            <a:bodyPr rtlCol="0" anchor="ctr"/>
            <a:lstStyle/>
            <a:p>
              <a:endParaRPr lang="en-AU"/>
            </a:p>
          </p:txBody>
        </p:sp>
        <p:sp>
          <p:nvSpPr>
            <p:cNvPr id="909" name="Freeform: Shape 908">
              <a:extLst>
                <a:ext uri="{FF2B5EF4-FFF2-40B4-BE49-F238E27FC236}">
                  <a16:creationId xmlns:a16="http://schemas.microsoft.com/office/drawing/2014/main" id="{BD4D9033-2504-498D-932A-18DA6FE8FF3D}"/>
                </a:ext>
              </a:extLst>
            </p:cNvPr>
            <p:cNvSpPr/>
            <p:nvPr/>
          </p:nvSpPr>
          <p:spPr>
            <a:xfrm>
              <a:off x="10669168" y="3003185"/>
              <a:ext cx="28635" cy="55739"/>
            </a:xfrm>
            <a:custGeom>
              <a:avLst/>
              <a:gdLst>
                <a:gd name="connsiteX0" fmla="*/ 26520 w 28635"/>
                <a:gd name="connsiteY0" fmla="*/ 55737 h 55739"/>
                <a:gd name="connsiteX1" fmla="*/ 7790 w 28635"/>
                <a:gd name="connsiteY1" fmla="*/ 47197 h 55739"/>
                <a:gd name="connsiteX2" fmla="*/ 2 w 28635"/>
                <a:gd name="connsiteY2" fmla="*/ 28144 h 55739"/>
                <a:gd name="connsiteX3" fmla="*/ 7394 w 28635"/>
                <a:gd name="connsiteY3" fmla="*/ 8928 h 55739"/>
                <a:gd name="connsiteX4" fmla="*/ 25938 w 28635"/>
                <a:gd name="connsiteY4" fmla="*/ 2 h 55739"/>
                <a:gd name="connsiteX5" fmla="*/ 27419 w 28635"/>
                <a:gd name="connsiteY5" fmla="*/ 531 h 55739"/>
                <a:gd name="connsiteX6" fmla="*/ 27900 w 28635"/>
                <a:gd name="connsiteY6" fmla="*/ 1203 h 55739"/>
                <a:gd name="connsiteX7" fmla="*/ 28054 w 28635"/>
                <a:gd name="connsiteY7" fmla="*/ 2012 h 55739"/>
                <a:gd name="connsiteX8" fmla="*/ 28635 w 28635"/>
                <a:gd name="connsiteY8" fmla="*/ 53674 h 55739"/>
                <a:gd name="connsiteX9" fmla="*/ 28493 w 28635"/>
                <a:gd name="connsiteY9" fmla="*/ 54473 h 55739"/>
                <a:gd name="connsiteX10" fmla="*/ 28054 w 28635"/>
                <a:gd name="connsiteY10" fmla="*/ 55155 h 55739"/>
                <a:gd name="connsiteX11" fmla="*/ 27350 w 28635"/>
                <a:gd name="connsiteY11" fmla="*/ 55610 h 55739"/>
                <a:gd name="connsiteX12" fmla="*/ 26520 w 28635"/>
                <a:gd name="connsiteY12" fmla="*/ 55737 h 55739"/>
                <a:gd name="connsiteX13" fmla="*/ 23876 w 28635"/>
                <a:gd name="connsiteY13" fmla="*/ 4233 h 55739"/>
                <a:gd name="connsiteX14" fmla="*/ 9483 w 28635"/>
                <a:gd name="connsiteY14" fmla="*/ 12503 h 55739"/>
                <a:gd name="connsiteX15" fmla="*/ 3925 w 28635"/>
                <a:gd name="connsiteY15" fmla="*/ 28144 h 55739"/>
                <a:gd name="connsiteX16" fmla="*/ 9869 w 28635"/>
                <a:gd name="connsiteY16" fmla="*/ 43643 h 55739"/>
                <a:gd name="connsiteX17" fmla="*/ 24458 w 28635"/>
                <a:gd name="connsiteY17" fmla="*/ 51559 h 55739"/>
                <a:gd name="connsiteX18" fmla="*/ 23876 w 28635"/>
                <a:gd name="connsiteY18" fmla="*/ 4233 h 5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35" h="55739">
                  <a:moveTo>
                    <a:pt x="26520" y="55737"/>
                  </a:moveTo>
                  <a:cubicBezTo>
                    <a:pt x="19419" y="55377"/>
                    <a:pt x="12719" y="52326"/>
                    <a:pt x="7790" y="47197"/>
                  </a:cubicBezTo>
                  <a:cubicBezTo>
                    <a:pt x="2862" y="42067"/>
                    <a:pt x="75" y="35257"/>
                    <a:pt x="2" y="28144"/>
                  </a:cubicBezTo>
                  <a:cubicBezTo>
                    <a:pt x="-73" y="21032"/>
                    <a:pt x="2571" y="14158"/>
                    <a:pt x="7394" y="8928"/>
                  </a:cubicBezTo>
                  <a:cubicBezTo>
                    <a:pt x="12211" y="3699"/>
                    <a:pt x="18847" y="510"/>
                    <a:pt x="25938" y="2"/>
                  </a:cubicBezTo>
                  <a:cubicBezTo>
                    <a:pt x="26483" y="-24"/>
                    <a:pt x="27017" y="166"/>
                    <a:pt x="27419" y="531"/>
                  </a:cubicBezTo>
                  <a:cubicBezTo>
                    <a:pt x="27625" y="716"/>
                    <a:pt x="27789" y="944"/>
                    <a:pt x="27900" y="1203"/>
                  </a:cubicBezTo>
                  <a:cubicBezTo>
                    <a:pt x="28011" y="1457"/>
                    <a:pt x="28064" y="1732"/>
                    <a:pt x="28054" y="2012"/>
                  </a:cubicBezTo>
                  <a:cubicBezTo>
                    <a:pt x="28054" y="17875"/>
                    <a:pt x="28054" y="35378"/>
                    <a:pt x="28635" y="53674"/>
                  </a:cubicBezTo>
                  <a:cubicBezTo>
                    <a:pt x="28641" y="53949"/>
                    <a:pt x="28593" y="54219"/>
                    <a:pt x="28493" y="54473"/>
                  </a:cubicBezTo>
                  <a:cubicBezTo>
                    <a:pt x="28392" y="54727"/>
                    <a:pt x="28244" y="54959"/>
                    <a:pt x="28054" y="55155"/>
                  </a:cubicBezTo>
                  <a:cubicBezTo>
                    <a:pt x="27853" y="55356"/>
                    <a:pt x="27615" y="55509"/>
                    <a:pt x="27350" y="55610"/>
                  </a:cubicBezTo>
                  <a:cubicBezTo>
                    <a:pt x="27086" y="55710"/>
                    <a:pt x="26800" y="55753"/>
                    <a:pt x="26520" y="55737"/>
                  </a:cubicBezTo>
                  <a:close/>
                  <a:moveTo>
                    <a:pt x="23876" y="4233"/>
                  </a:moveTo>
                  <a:cubicBezTo>
                    <a:pt x="18245" y="5184"/>
                    <a:pt x="13142" y="8119"/>
                    <a:pt x="9483" y="12503"/>
                  </a:cubicBezTo>
                  <a:cubicBezTo>
                    <a:pt x="5829" y="16887"/>
                    <a:pt x="3856" y="22434"/>
                    <a:pt x="3925" y="28144"/>
                  </a:cubicBezTo>
                  <a:cubicBezTo>
                    <a:pt x="3994" y="33855"/>
                    <a:pt x="6104" y="39349"/>
                    <a:pt x="9869" y="43643"/>
                  </a:cubicBezTo>
                  <a:cubicBezTo>
                    <a:pt x="13634" y="47937"/>
                    <a:pt x="18805" y="50745"/>
                    <a:pt x="24458" y="51559"/>
                  </a:cubicBezTo>
                  <a:cubicBezTo>
                    <a:pt x="23876" y="34850"/>
                    <a:pt x="23665" y="18986"/>
                    <a:pt x="23876" y="4233"/>
                  </a:cubicBezTo>
                  <a:close/>
                </a:path>
              </a:pathLst>
            </a:custGeom>
            <a:solidFill>
              <a:srgbClr val="0E0E0E"/>
            </a:solidFill>
            <a:ln w="5282" cap="flat">
              <a:noFill/>
              <a:prstDash val="solid"/>
              <a:miter/>
            </a:ln>
          </p:spPr>
          <p:txBody>
            <a:bodyPr rtlCol="0" anchor="ctr"/>
            <a:lstStyle/>
            <a:p>
              <a:endParaRPr lang="en-AU"/>
            </a:p>
          </p:txBody>
        </p:sp>
        <p:sp>
          <p:nvSpPr>
            <p:cNvPr id="910" name="Freeform: Shape 909">
              <a:extLst>
                <a:ext uri="{FF2B5EF4-FFF2-40B4-BE49-F238E27FC236}">
                  <a16:creationId xmlns:a16="http://schemas.microsoft.com/office/drawing/2014/main" id="{DB52B404-25B9-44B3-A41B-F7AE2C776DC8}"/>
                </a:ext>
              </a:extLst>
            </p:cNvPr>
            <p:cNvSpPr/>
            <p:nvPr/>
          </p:nvSpPr>
          <p:spPr>
            <a:xfrm>
              <a:off x="10603309" y="3244572"/>
              <a:ext cx="40875" cy="27609"/>
            </a:xfrm>
            <a:custGeom>
              <a:avLst/>
              <a:gdLst>
                <a:gd name="connsiteX0" fmla="*/ 159 w 40875"/>
                <a:gd name="connsiteY0" fmla="*/ 26076 h 27609"/>
                <a:gd name="connsiteX1" fmla="*/ 159 w 40875"/>
                <a:gd name="connsiteY1" fmla="*/ 27610 h 27609"/>
                <a:gd name="connsiteX2" fmla="*/ 40875 w 40875"/>
                <a:gd name="connsiteY2" fmla="*/ 4661 h 27609"/>
                <a:gd name="connsiteX3" fmla="*/ 27708 w 40875"/>
                <a:gd name="connsiteY3" fmla="*/ 55 h 27609"/>
                <a:gd name="connsiteX4" fmla="*/ 14060 w 40875"/>
                <a:gd name="connsiteY4" fmla="*/ 2910 h 27609"/>
                <a:gd name="connsiteX5" fmla="*/ 3844 w 40875"/>
                <a:gd name="connsiteY5" fmla="*/ 12407 h 27609"/>
                <a:gd name="connsiteX6" fmla="*/ 0 w 40875"/>
                <a:gd name="connsiteY6" fmla="*/ 25812 h 27609"/>
                <a:gd name="connsiteX7" fmla="*/ 159 w 40875"/>
                <a:gd name="connsiteY7" fmla="*/ 26076 h 2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75" h="27609">
                  <a:moveTo>
                    <a:pt x="159" y="26076"/>
                  </a:moveTo>
                  <a:cubicBezTo>
                    <a:pt x="159" y="26605"/>
                    <a:pt x="159" y="27081"/>
                    <a:pt x="159" y="27610"/>
                  </a:cubicBezTo>
                  <a:cubicBezTo>
                    <a:pt x="14145" y="20720"/>
                    <a:pt x="27740" y="13058"/>
                    <a:pt x="40875" y="4661"/>
                  </a:cubicBezTo>
                  <a:cubicBezTo>
                    <a:pt x="36989" y="1953"/>
                    <a:pt x="32436" y="361"/>
                    <a:pt x="27708" y="55"/>
                  </a:cubicBezTo>
                  <a:cubicBezTo>
                    <a:pt x="22986" y="-252"/>
                    <a:pt x="18264" y="732"/>
                    <a:pt x="14060" y="2910"/>
                  </a:cubicBezTo>
                  <a:cubicBezTo>
                    <a:pt x="9851" y="5084"/>
                    <a:pt x="6319" y="8367"/>
                    <a:pt x="3844" y="12407"/>
                  </a:cubicBezTo>
                  <a:cubicBezTo>
                    <a:pt x="1364" y="16442"/>
                    <a:pt x="37" y="21074"/>
                    <a:pt x="0" y="25812"/>
                  </a:cubicBezTo>
                  <a:lnTo>
                    <a:pt x="159" y="26076"/>
                  </a:lnTo>
                  <a:close/>
                </a:path>
              </a:pathLst>
            </a:custGeom>
            <a:solidFill>
              <a:srgbClr val="161616"/>
            </a:solidFill>
            <a:ln w="5282" cap="flat">
              <a:noFill/>
              <a:prstDash val="solid"/>
              <a:miter/>
            </a:ln>
          </p:spPr>
          <p:txBody>
            <a:bodyPr rtlCol="0" anchor="ctr"/>
            <a:lstStyle/>
            <a:p>
              <a:endParaRPr lang="en-AU"/>
            </a:p>
          </p:txBody>
        </p:sp>
        <p:sp>
          <p:nvSpPr>
            <p:cNvPr id="911" name="Freeform: Shape 910">
              <a:extLst>
                <a:ext uri="{FF2B5EF4-FFF2-40B4-BE49-F238E27FC236}">
                  <a16:creationId xmlns:a16="http://schemas.microsoft.com/office/drawing/2014/main" id="{27779EC2-30FC-47CB-AB63-1F0D78878414}"/>
                </a:ext>
              </a:extLst>
            </p:cNvPr>
            <p:cNvSpPr/>
            <p:nvPr/>
          </p:nvSpPr>
          <p:spPr>
            <a:xfrm>
              <a:off x="10601650" y="3242623"/>
              <a:ext cx="44797" cy="31569"/>
            </a:xfrm>
            <a:custGeom>
              <a:avLst/>
              <a:gdLst>
                <a:gd name="connsiteX0" fmla="*/ 1976 w 44797"/>
                <a:gd name="connsiteY0" fmla="*/ 31569 h 31569"/>
                <a:gd name="connsiteX1" fmla="*/ 972 w 44797"/>
                <a:gd name="connsiteY1" fmla="*/ 31251 h 31569"/>
                <a:gd name="connsiteX2" fmla="*/ 300 w 44797"/>
                <a:gd name="connsiteY2" fmla="*/ 30574 h 31569"/>
                <a:gd name="connsiteX3" fmla="*/ 20 w 44797"/>
                <a:gd name="connsiteY3" fmla="*/ 29665 h 31569"/>
                <a:gd name="connsiteX4" fmla="*/ 20 w 44797"/>
                <a:gd name="connsiteY4" fmla="*/ 29189 h 31569"/>
                <a:gd name="connsiteX5" fmla="*/ 20 w 44797"/>
                <a:gd name="connsiteY5" fmla="*/ 28026 h 31569"/>
                <a:gd name="connsiteX6" fmla="*/ 8242 w 44797"/>
                <a:gd name="connsiteY6" fmla="*/ 8223 h 31569"/>
                <a:gd name="connsiteX7" fmla="*/ 28046 w 44797"/>
                <a:gd name="connsiteY7" fmla="*/ 0 h 31569"/>
                <a:gd name="connsiteX8" fmla="*/ 43909 w 44797"/>
                <a:gd name="connsiteY8" fmla="*/ 4971 h 31569"/>
                <a:gd name="connsiteX9" fmla="*/ 44560 w 44797"/>
                <a:gd name="connsiteY9" fmla="*/ 5679 h 31569"/>
                <a:gd name="connsiteX10" fmla="*/ 44798 w 44797"/>
                <a:gd name="connsiteY10" fmla="*/ 6610 h 31569"/>
                <a:gd name="connsiteX11" fmla="*/ 44560 w 44797"/>
                <a:gd name="connsiteY11" fmla="*/ 7541 h 31569"/>
                <a:gd name="connsiteX12" fmla="*/ 43909 w 44797"/>
                <a:gd name="connsiteY12" fmla="*/ 8249 h 31569"/>
                <a:gd name="connsiteX13" fmla="*/ 3034 w 44797"/>
                <a:gd name="connsiteY13" fmla="*/ 31357 h 31569"/>
                <a:gd name="connsiteX14" fmla="*/ 1976 w 44797"/>
                <a:gd name="connsiteY14" fmla="*/ 31569 h 31569"/>
                <a:gd name="connsiteX15" fmla="*/ 27887 w 44797"/>
                <a:gd name="connsiteY15" fmla="*/ 3966 h 31569"/>
                <a:gd name="connsiteX16" fmla="*/ 11473 w 44797"/>
                <a:gd name="connsiteY16" fmla="*/ 10454 h 31569"/>
                <a:gd name="connsiteX17" fmla="*/ 3880 w 44797"/>
                <a:gd name="connsiteY17" fmla="*/ 26387 h 31569"/>
                <a:gd name="connsiteX18" fmla="*/ 38939 w 44797"/>
                <a:gd name="connsiteY18" fmla="*/ 6610 h 31569"/>
                <a:gd name="connsiteX19" fmla="*/ 27887 w 44797"/>
                <a:gd name="connsiteY19" fmla="*/ 3754 h 31569"/>
                <a:gd name="connsiteX20" fmla="*/ 27887 w 44797"/>
                <a:gd name="connsiteY20" fmla="*/ 3966 h 3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97" h="31569">
                  <a:moveTo>
                    <a:pt x="1976" y="31569"/>
                  </a:moveTo>
                  <a:cubicBezTo>
                    <a:pt x="1617" y="31563"/>
                    <a:pt x="1268" y="31452"/>
                    <a:pt x="972" y="31251"/>
                  </a:cubicBezTo>
                  <a:cubicBezTo>
                    <a:pt x="697" y="31082"/>
                    <a:pt x="469" y="30849"/>
                    <a:pt x="300" y="30574"/>
                  </a:cubicBezTo>
                  <a:cubicBezTo>
                    <a:pt x="136" y="30299"/>
                    <a:pt x="41" y="29988"/>
                    <a:pt x="20" y="29665"/>
                  </a:cubicBezTo>
                  <a:lnTo>
                    <a:pt x="20" y="29189"/>
                  </a:lnTo>
                  <a:cubicBezTo>
                    <a:pt x="-7" y="28803"/>
                    <a:pt x="-7" y="28412"/>
                    <a:pt x="20" y="28026"/>
                  </a:cubicBezTo>
                  <a:cubicBezTo>
                    <a:pt x="30" y="20596"/>
                    <a:pt x="2992" y="13479"/>
                    <a:pt x="8242" y="8223"/>
                  </a:cubicBezTo>
                  <a:cubicBezTo>
                    <a:pt x="13493" y="2972"/>
                    <a:pt x="20616" y="16"/>
                    <a:pt x="28046" y="0"/>
                  </a:cubicBezTo>
                  <a:cubicBezTo>
                    <a:pt x="33719" y="-11"/>
                    <a:pt x="39256" y="1724"/>
                    <a:pt x="43909" y="4971"/>
                  </a:cubicBezTo>
                  <a:cubicBezTo>
                    <a:pt x="44179" y="5150"/>
                    <a:pt x="44406" y="5394"/>
                    <a:pt x="44560" y="5679"/>
                  </a:cubicBezTo>
                  <a:cubicBezTo>
                    <a:pt x="44713" y="5965"/>
                    <a:pt x="44798" y="6282"/>
                    <a:pt x="44798" y="6610"/>
                  </a:cubicBezTo>
                  <a:cubicBezTo>
                    <a:pt x="44798" y="6938"/>
                    <a:pt x="44713" y="7255"/>
                    <a:pt x="44560" y="7541"/>
                  </a:cubicBezTo>
                  <a:cubicBezTo>
                    <a:pt x="44406" y="7826"/>
                    <a:pt x="44179" y="8069"/>
                    <a:pt x="43909" y="8249"/>
                  </a:cubicBezTo>
                  <a:cubicBezTo>
                    <a:pt x="30721" y="16704"/>
                    <a:pt x="17079" y="24419"/>
                    <a:pt x="3034" y="31357"/>
                  </a:cubicBezTo>
                  <a:cubicBezTo>
                    <a:pt x="2701" y="31505"/>
                    <a:pt x="2341" y="31579"/>
                    <a:pt x="1976" y="31569"/>
                  </a:cubicBezTo>
                  <a:close/>
                  <a:moveTo>
                    <a:pt x="27887" y="3966"/>
                  </a:moveTo>
                  <a:cubicBezTo>
                    <a:pt x="21790" y="3976"/>
                    <a:pt x="15926" y="6298"/>
                    <a:pt x="11473" y="10454"/>
                  </a:cubicBezTo>
                  <a:cubicBezTo>
                    <a:pt x="7021" y="14616"/>
                    <a:pt x="4308" y="20305"/>
                    <a:pt x="3880" y="26387"/>
                  </a:cubicBezTo>
                  <a:cubicBezTo>
                    <a:pt x="15936" y="20358"/>
                    <a:pt x="27675" y="13696"/>
                    <a:pt x="38939" y="6610"/>
                  </a:cubicBezTo>
                  <a:cubicBezTo>
                    <a:pt x="35533" y="4796"/>
                    <a:pt x="31742" y="3818"/>
                    <a:pt x="27887" y="3754"/>
                  </a:cubicBezTo>
                  <a:lnTo>
                    <a:pt x="27887" y="3966"/>
                  </a:lnTo>
                  <a:close/>
                </a:path>
              </a:pathLst>
            </a:custGeom>
            <a:solidFill>
              <a:srgbClr val="0E0E0E"/>
            </a:solidFill>
            <a:ln w="5282" cap="flat">
              <a:noFill/>
              <a:prstDash val="solid"/>
              <a:miter/>
            </a:ln>
          </p:spPr>
          <p:txBody>
            <a:bodyPr rtlCol="0" anchor="ctr"/>
            <a:lstStyle/>
            <a:p>
              <a:endParaRPr lang="en-AU"/>
            </a:p>
          </p:txBody>
        </p:sp>
        <p:sp>
          <p:nvSpPr>
            <p:cNvPr id="912" name="Freeform: Shape 911">
              <a:extLst>
                <a:ext uri="{FF2B5EF4-FFF2-40B4-BE49-F238E27FC236}">
                  <a16:creationId xmlns:a16="http://schemas.microsoft.com/office/drawing/2014/main" id="{1683EC23-7C6A-4B6A-B8E6-5C4773E1A294}"/>
                </a:ext>
              </a:extLst>
            </p:cNvPr>
            <p:cNvSpPr/>
            <p:nvPr/>
          </p:nvSpPr>
          <p:spPr>
            <a:xfrm>
              <a:off x="10254945" y="3090544"/>
              <a:ext cx="52136" cy="52139"/>
            </a:xfrm>
            <a:custGeom>
              <a:avLst/>
              <a:gdLst>
                <a:gd name="connsiteX0" fmla="*/ 26068 w 52136"/>
                <a:gd name="connsiteY0" fmla="*/ 0 h 52139"/>
                <a:gd name="connsiteX1" fmla="*/ 11584 w 52136"/>
                <a:gd name="connsiteY1" fmla="*/ 4394 h 52139"/>
                <a:gd name="connsiteX2" fmla="*/ 1981 w 52136"/>
                <a:gd name="connsiteY2" fmla="*/ 16091 h 52139"/>
                <a:gd name="connsiteX3" fmla="*/ 501 w 52136"/>
                <a:gd name="connsiteY3" fmla="*/ 31156 h 52139"/>
                <a:gd name="connsiteX4" fmla="*/ 7634 w 52136"/>
                <a:gd name="connsiteY4" fmla="*/ 44503 h 52139"/>
                <a:gd name="connsiteX5" fmla="*/ 20981 w 52136"/>
                <a:gd name="connsiteY5" fmla="*/ 51636 h 52139"/>
                <a:gd name="connsiteX6" fmla="*/ 36046 w 52136"/>
                <a:gd name="connsiteY6" fmla="*/ 50156 h 52139"/>
                <a:gd name="connsiteX7" fmla="*/ 47743 w 52136"/>
                <a:gd name="connsiteY7" fmla="*/ 40553 h 52139"/>
                <a:gd name="connsiteX8" fmla="*/ 52137 w 52136"/>
                <a:gd name="connsiteY8" fmla="*/ 26069 h 52139"/>
                <a:gd name="connsiteX9" fmla="*/ 44501 w 52136"/>
                <a:gd name="connsiteY9" fmla="*/ 7636 h 52139"/>
                <a:gd name="connsiteX10" fmla="*/ 26068 w 52136"/>
                <a:gd name="connsiteY10" fmla="*/ 0 h 5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6" h="52139">
                  <a:moveTo>
                    <a:pt x="26068" y="0"/>
                  </a:moveTo>
                  <a:cubicBezTo>
                    <a:pt x="20912" y="0"/>
                    <a:pt x="15873" y="1528"/>
                    <a:pt x="11584" y="4394"/>
                  </a:cubicBezTo>
                  <a:cubicBezTo>
                    <a:pt x="7296" y="7260"/>
                    <a:pt x="3959" y="11332"/>
                    <a:pt x="1981" y="16091"/>
                  </a:cubicBezTo>
                  <a:cubicBezTo>
                    <a:pt x="9" y="20855"/>
                    <a:pt x="-504" y="26096"/>
                    <a:pt x="501" y="31156"/>
                  </a:cubicBezTo>
                  <a:cubicBezTo>
                    <a:pt x="1506" y="36211"/>
                    <a:pt x="3991" y="40859"/>
                    <a:pt x="7634" y="44503"/>
                  </a:cubicBezTo>
                  <a:cubicBezTo>
                    <a:pt x="11283" y="48151"/>
                    <a:pt x="15926" y="50632"/>
                    <a:pt x="20981" y="51636"/>
                  </a:cubicBezTo>
                  <a:cubicBezTo>
                    <a:pt x="26041" y="52646"/>
                    <a:pt x="31282" y="52128"/>
                    <a:pt x="36046" y="50156"/>
                  </a:cubicBezTo>
                  <a:cubicBezTo>
                    <a:pt x="40810" y="48183"/>
                    <a:pt x="44882" y="44841"/>
                    <a:pt x="47743" y="40553"/>
                  </a:cubicBezTo>
                  <a:cubicBezTo>
                    <a:pt x="50609" y="36264"/>
                    <a:pt x="52137" y="31225"/>
                    <a:pt x="52137" y="26069"/>
                  </a:cubicBezTo>
                  <a:cubicBezTo>
                    <a:pt x="52137" y="19158"/>
                    <a:pt x="49393" y="12527"/>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913" name="Freeform: Shape 912">
              <a:extLst>
                <a:ext uri="{FF2B5EF4-FFF2-40B4-BE49-F238E27FC236}">
                  <a16:creationId xmlns:a16="http://schemas.microsoft.com/office/drawing/2014/main" id="{C08588FD-1244-4384-9F54-B900278643FA}"/>
                </a:ext>
              </a:extLst>
            </p:cNvPr>
            <p:cNvSpPr/>
            <p:nvPr/>
          </p:nvSpPr>
          <p:spPr>
            <a:xfrm>
              <a:off x="10252882" y="3088482"/>
              <a:ext cx="56156" cy="56156"/>
            </a:xfrm>
            <a:custGeom>
              <a:avLst/>
              <a:gdLst>
                <a:gd name="connsiteX0" fmla="*/ 28131 w 56156"/>
                <a:gd name="connsiteY0" fmla="*/ 56157 h 56156"/>
                <a:gd name="connsiteX1" fmla="*/ 12510 w 56156"/>
                <a:gd name="connsiteY1" fmla="*/ 51445 h 56156"/>
                <a:gd name="connsiteX2" fmla="*/ 2146 w 56156"/>
                <a:gd name="connsiteY2" fmla="*/ 38849 h 56156"/>
                <a:gd name="connsiteX3" fmla="*/ 539 w 56156"/>
                <a:gd name="connsiteY3" fmla="*/ 22615 h 56156"/>
                <a:gd name="connsiteX4" fmla="*/ 8222 w 56156"/>
                <a:gd name="connsiteY4" fmla="*/ 8222 h 56156"/>
                <a:gd name="connsiteX5" fmla="*/ 22615 w 56156"/>
                <a:gd name="connsiteY5" fmla="*/ 539 h 56156"/>
                <a:gd name="connsiteX6" fmla="*/ 38849 w 56156"/>
                <a:gd name="connsiteY6" fmla="*/ 2146 h 56156"/>
                <a:gd name="connsiteX7" fmla="*/ 51445 w 56156"/>
                <a:gd name="connsiteY7" fmla="*/ 12510 h 56156"/>
                <a:gd name="connsiteX8" fmla="*/ 56156 w 56156"/>
                <a:gd name="connsiteY8" fmla="*/ 28131 h 56156"/>
                <a:gd name="connsiteX9" fmla="*/ 47934 w 56156"/>
                <a:gd name="connsiteY9" fmla="*/ 47934 h 56156"/>
                <a:gd name="connsiteX10" fmla="*/ 28131 w 56156"/>
                <a:gd name="connsiteY10" fmla="*/ 56157 h 56156"/>
                <a:gd name="connsiteX11" fmla="*/ 28131 w 56156"/>
                <a:gd name="connsiteY11" fmla="*/ 4018 h 56156"/>
                <a:gd name="connsiteX12" fmla="*/ 14720 w 56156"/>
                <a:gd name="connsiteY12" fmla="*/ 8058 h 56156"/>
                <a:gd name="connsiteX13" fmla="*/ 5816 w 56156"/>
                <a:gd name="connsiteY13" fmla="*/ 18866 h 56156"/>
                <a:gd name="connsiteX14" fmla="*/ 4420 w 56156"/>
                <a:gd name="connsiteY14" fmla="*/ 32805 h 56156"/>
                <a:gd name="connsiteX15" fmla="*/ 11009 w 56156"/>
                <a:gd name="connsiteY15" fmla="*/ 45163 h 56156"/>
                <a:gd name="connsiteX16" fmla="*/ 23356 w 56156"/>
                <a:gd name="connsiteY16" fmla="*/ 51778 h 56156"/>
                <a:gd name="connsiteX17" fmla="*/ 37295 w 56156"/>
                <a:gd name="connsiteY17" fmla="*/ 50414 h 56156"/>
                <a:gd name="connsiteX18" fmla="*/ 48124 w 56156"/>
                <a:gd name="connsiteY18" fmla="*/ 41536 h 56156"/>
                <a:gd name="connsiteX19" fmla="*/ 52190 w 56156"/>
                <a:gd name="connsiteY19" fmla="*/ 28131 h 56156"/>
                <a:gd name="connsiteX20" fmla="*/ 45131 w 56156"/>
                <a:gd name="connsiteY20" fmla="*/ 11114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3" y="56167"/>
                    <a:pt x="17137" y="54528"/>
                    <a:pt x="12510" y="51445"/>
                  </a:cubicBezTo>
                  <a:cubicBezTo>
                    <a:pt x="7883" y="48367"/>
                    <a:pt x="4277" y="43979"/>
                    <a:pt x="2146" y="38849"/>
                  </a:cubicBezTo>
                  <a:cubicBezTo>
                    <a:pt x="15" y="33715"/>
                    <a:pt x="-545" y="28067"/>
                    <a:pt x="539" y="22615"/>
                  </a:cubicBezTo>
                  <a:cubicBezTo>
                    <a:pt x="1617" y="17164"/>
                    <a:pt x="4293" y="12156"/>
                    <a:pt x="8222" y="8222"/>
                  </a:cubicBezTo>
                  <a:cubicBezTo>
                    <a:pt x="12151" y="4293"/>
                    <a:pt x="17164" y="1617"/>
                    <a:pt x="22615" y="539"/>
                  </a:cubicBezTo>
                  <a:cubicBezTo>
                    <a:pt x="28062" y="-545"/>
                    <a:pt x="33715" y="15"/>
                    <a:pt x="38849" y="2146"/>
                  </a:cubicBezTo>
                  <a:cubicBezTo>
                    <a:pt x="43978" y="4277"/>
                    <a:pt x="48367" y="7889"/>
                    <a:pt x="51445" y="12510"/>
                  </a:cubicBezTo>
                  <a:cubicBezTo>
                    <a:pt x="54528" y="17137"/>
                    <a:pt x="56167" y="22573"/>
                    <a:pt x="56156" y="28131"/>
                  </a:cubicBezTo>
                  <a:cubicBezTo>
                    <a:pt x="56140" y="35560"/>
                    <a:pt x="53185" y="42683"/>
                    <a:pt x="47934" y="47934"/>
                  </a:cubicBezTo>
                  <a:cubicBezTo>
                    <a:pt x="42678" y="53185"/>
                    <a:pt x="35560" y="56146"/>
                    <a:pt x="28131" y="56157"/>
                  </a:cubicBezTo>
                  <a:close/>
                  <a:moveTo>
                    <a:pt x="28131" y="4018"/>
                  </a:moveTo>
                  <a:cubicBezTo>
                    <a:pt x="23361" y="4008"/>
                    <a:pt x="18692" y="5414"/>
                    <a:pt x="14720" y="8058"/>
                  </a:cubicBezTo>
                  <a:cubicBezTo>
                    <a:pt x="10749" y="10702"/>
                    <a:pt x="7651" y="14462"/>
                    <a:pt x="5816" y="18866"/>
                  </a:cubicBezTo>
                  <a:cubicBezTo>
                    <a:pt x="3981" y="23271"/>
                    <a:pt x="3500" y="28120"/>
                    <a:pt x="4420" y="32805"/>
                  </a:cubicBezTo>
                  <a:cubicBezTo>
                    <a:pt x="5345" y="37485"/>
                    <a:pt x="7640" y="41784"/>
                    <a:pt x="11009" y="45163"/>
                  </a:cubicBezTo>
                  <a:cubicBezTo>
                    <a:pt x="14377" y="48542"/>
                    <a:pt x="18676" y="50842"/>
                    <a:pt x="23356" y="51778"/>
                  </a:cubicBezTo>
                  <a:cubicBezTo>
                    <a:pt x="28035" y="52714"/>
                    <a:pt x="32884" y="52238"/>
                    <a:pt x="37295" y="50414"/>
                  </a:cubicBezTo>
                  <a:cubicBezTo>
                    <a:pt x="41705" y="48590"/>
                    <a:pt x="45469" y="45501"/>
                    <a:pt x="48124" y="41536"/>
                  </a:cubicBezTo>
                  <a:cubicBezTo>
                    <a:pt x="50773" y="37564"/>
                    <a:pt x="52190" y="32900"/>
                    <a:pt x="52190" y="28131"/>
                  </a:cubicBezTo>
                  <a:cubicBezTo>
                    <a:pt x="52175" y="21748"/>
                    <a:pt x="49636" y="15630"/>
                    <a:pt x="45131" y="11114"/>
                  </a:cubicBezTo>
                  <a:cubicBezTo>
                    <a:pt x="40626" y="6599"/>
                    <a:pt x="34513" y="4044"/>
                    <a:pt x="28131" y="4018"/>
                  </a:cubicBezTo>
                  <a:close/>
                </a:path>
              </a:pathLst>
            </a:custGeom>
            <a:solidFill>
              <a:srgbClr val="0E0E0E"/>
            </a:solidFill>
            <a:ln w="5282" cap="flat">
              <a:noFill/>
              <a:prstDash val="solid"/>
              <a:miter/>
            </a:ln>
          </p:spPr>
          <p:txBody>
            <a:bodyPr rtlCol="0" anchor="ctr"/>
            <a:lstStyle/>
            <a:p>
              <a:endParaRPr lang="en-AU"/>
            </a:p>
          </p:txBody>
        </p:sp>
        <p:sp>
          <p:nvSpPr>
            <p:cNvPr id="914" name="Freeform: Shape 913">
              <a:extLst>
                <a:ext uri="{FF2B5EF4-FFF2-40B4-BE49-F238E27FC236}">
                  <a16:creationId xmlns:a16="http://schemas.microsoft.com/office/drawing/2014/main" id="{EFF74645-A238-4F4E-B281-44852120F1AF}"/>
                </a:ext>
              </a:extLst>
            </p:cNvPr>
            <p:cNvSpPr/>
            <p:nvPr/>
          </p:nvSpPr>
          <p:spPr>
            <a:xfrm>
              <a:off x="10316599" y="3176101"/>
              <a:ext cx="52139" cy="52137"/>
            </a:xfrm>
            <a:custGeom>
              <a:avLst/>
              <a:gdLst>
                <a:gd name="connsiteX0" fmla="*/ 26070 w 52139"/>
                <a:gd name="connsiteY0" fmla="*/ 0 h 52137"/>
                <a:gd name="connsiteX1" fmla="*/ 11587 w 52139"/>
                <a:gd name="connsiteY1" fmla="*/ 4394 h 52137"/>
                <a:gd name="connsiteX2" fmla="*/ 1984 w 52139"/>
                <a:gd name="connsiteY2" fmla="*/ 16091 h 52137"/>
                <a:gd name="connsiteX3" fmla="*/ 503 w 52139"/>
                <a:gd name="connsiteY3" fmla="*/ 31156 h 52137"/>
                <a:gd name="connsiteX4" fmla="*/ 7637 w 52139"/>
                <a:gd name="connsiteY4" fmla="*/ 44503 h 52137"/>
                <a:gd name="connsiteX5" fmla="*/ 20983 w 52139"/>
                <a:gd name="connsiteY5" fmla="*/ 51636 h 52137"/>
                <a:gd name="connsiteX6" fmla="*/ 36048 w 52139"/>
                <a:gd name="connsiteY6" fmla="*/ 50156 h 52137"/>
                <a:gd name="connsiteX7" fmla="*/ 47745 w 52139"/>
                <a:gd name="connsiteY7" fmla="*/ 40553 h 52137"/>
                <a:gd name="connsiteX8" fmla="*/ 52140 w 52139"/>
                <a:gd name="connsiteY8" fmla="*/ 26069 h 52137"/>
                <a:gd name="connsiteX9" fmla="*/ 44504 w 52139"/>
                <a:gd name="connsiteY9" fmla="*/ 7636 h 52137"/>
                <a:gd name="connsiteX10" fmla="*/ 26070 w 52139"/>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7">
                  <a:moveTo>
                    <a:pt x="26070" y="0"/>
                  </a:moveTo>
                  <a:cubicBezTo>
                    <a:pt x="20914" y="0"/>
                    <a:pt x="15875" y="1528"/>
                    <a:pt x="11587" y="4394"/>
                  </a:cubicBezTo>
                  <a:cubicBezTo>
                    <a:pt x="7298" y="7260"/>
                    <a:pt x="3956" y="11327"/>
                    <a:pt x="1984" y="16091"/>
                  </a:cubicBezTo>
                  <a:cubicBezTo>
                    <a:pt x="11" y="20855"/>
                    <a:pt x="-507" y="26096"/>
                    <a:pt x="503" y="31156"/>
                  </a:cubicBezTo>
                  <a:cubicBezTo>
                    <a:pt x="1508" y="36212"/>
                    <a:pt x="3988" y="40860"/>
                    <a:pt x="7637" y="44503"/>
                  </a:cubicBezTo>
                  <a:cubicBezTo>
                    <a:pt x="11280" y="48146"/>
                    <a:pt x="15928" y="50632"/>
                    <a:pt x="20983" y="51636"/>
                  </a:cubicBezTo>
                  <a:cubicBezTo>
                    <a:pt x="26038" y="52641"/>
                    <a:pt x="31284" y="52128"/>
                    <a:pt x="36048" y="50156"/>
                  </a:cubicBezTo>
                  <a:cubicBezTo>
                    <a:pt x="40808" y="48183"/>
                    <a:pt x="44879" y="44841"/>
                    <a:pt x="47745" y="40553"/>
                  </a:cubicBezTo>
                  <a:cubicBezTo>
                    <a:pt x="50611" y="36264"/>
                    <a:pt x="52140" y="31225"/>
                    <a:pt x="52140" y="26069"/>
                  </a:cubicBezTo>
                  <a:cubicBezTo>
                    <a:pt x="52140" y="19153"/>
                    <a:pt x="49390" y="12522"/>
                    <a:pt x="44504" y="7636"/>
                  </a:cubicBezTo>
                  <a:cubicBezTo>
                    <a:pt x="39612" y="2744"/>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915" name="Freeform: Shape 914">
              <a:extLst>
                <a:ext uri="{FF2B5EF4-FFF2-40B4-BE49-F238E27FC236}">
                  <a16:creationId xmlns:a16="http://schemas.microsoft.com/office/drawing/2014/main" id="{FB88AB36-507B-4564-923B-29E1F18F4CFE}"/>
                </a:ext>
              </a:extLst>
            </p:cNvPr>
            <p:cNvSpPr/>
            <p:nvPr/>
          </p:nvSpPr>
          <p:spPr>
            <a:xfrm>
              <a:off x="10314646" y="3174144"/>
              <a:ext cx="56048" cy="56052"/>
            </a:xfrm>
            <a:custGeom>
              <a:avLst/>
              <a:gdLst>
                <a:gd name="connsiteX0" fmla="*/ 28023 w 56048"/>
                <a:gd name="connsiteY0" fmla="*/ 56052 h 56052"/>
                <a:gd name="connsiteX1" fmla="*/ 12455 w 56048"/>
                <a:gd name="connsiteY1" fmla="*/ 51330 h 56052"/>
                <a:gd name="connsiteX2" fmla="*/ 2134 w 56048"/>
                <a:gd name="connsiteY2" fmla="*/ 38750 h 56052"/>
                <a:gd name="connsiteX3" fmla="*/ 537 w 56048"/>
                <a:gd name="connsiteY3" fmla="*/ 22559 h 56052"/>
                <a:gd name="connsiteX4" fmla="*/ 8209 w 56048"/>
                <a:gd name="connsiteY4" fmla="*/ 8208 h 56052"/>
                <a:gd name="connsiteX5" fmla="*/ 22555 w 56048"/>
                <a:gd name="connsiteY5" fmla="*/ 540 h 56052"/>
                <a:gd name="connsiteX6" fmla="*/ 38747 w 56048"/>
                <a:gd name="connsiteY6" fmla="*/ 2137 h 56052"/>
                <a:gd name="connsiteX7" fmla="*/ 51327 w 56048"/>
                <a:gd name="connsiteY7" fmla="*/ 12459 h 56052"/>
                <a:gd name="connsiteX8" fmla="*/ 56049 w 56048"/>
                <a:gd name="connsiteY8" fmla="*/ 28027 h 56052"/>
                <a:gd name="connsiteX9" fmla="*/ 47826 w 56048"/>
                <a:gd name="connsiteY9" fmla="*/ 47830 h 56052"/>
                <a:gd name="connsiteX10" fmla="*/ 28023 w 56048"/>
                <a:gd name="connsiteY10" fmla="*/ 56052 h 56052"/>
                <a:gd name="connsiteX11" fmla="*/ 28023 w 56048"/>
                <a:gd name="connsiteY11" fmla="*/ 3967 h 56052"/>
                <a:gd name="connsiteX12" fmla="*/ 14655 w 56048"/>
                <a:gd name="connsiteY12" fmla="*/ 8022 h 56052"/>
                <a:gd name="connsiteX13" fmla="*/ 5798 w 56048"/>
                <a:gd name="connsiteY13" fmla="*/ 18820 h 56052"/>
                <a:gd name="connsiteX14" fmla="*/ 4428 w 56048"/>
                <a:gd name="connsiteY14" fmla="*/ 32722 h 56052"/>
                <a:gd name="connsiteX15" fmla="*/ 11012 w 56048"/>
                <a:gd name="connsiteY15" fmla="*/ 45038 h 56052"/>
                <a:gd name="connsiteX16" fmla="*/ 23333 w 56048"/>
                <a:gd name="connsiteY16" fmla="*/ 51626 h 56052"/>
                <a:gd name="connsiteX17" fmla="*/ 37229 w 56048"/>
                <a:gd name="connsiteY17" fmla="*/ 50257 h 56052"/>
                <a:gd name="connsiteX18" fmla="*/ 48027 w 56048"/>
                <a:gd name="connsiteY18" fmla="*/ 41394 h 56052"/>
                <a:gd name="connsiteX19" fmla="*/ 52083 w 56048"/>
                <a:gd name="connsiteY19" fmla="*/ 28027 h 56052"/>
                <a:gd name="connsiteX20" fmla="*/ 45039 w 56048"/>
                <a:gd name="connsiteY20" fmla="*/ 11015 h 56052"/>
                <a:gd name="connsiteX21" fmla="*/ 28023 w 56048"/>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48" h="56052">
                  <a:moveTo>
                    <a:pt x="28023" y="56052"/>
                  </a:moveTo>
                  <a:cubicBezTo>
                    <a:pt x="22481" y="56052"/>
                    <a:pt x="17061" y="54408"/>
                    <a:pt x="12455" y="51330"/>
                  </a:cubicBezTo>
                  <a:cubicBezTo>
                    <a:pt x="7844" y="48253"/>
                    <a:pt x="4254" y="43874"/>
                    <a:pt x="2134" y="38750"/>
                  </a:cubicBezTo>
                  <a:cubicBezTo>
                    <a:pt x="13" y="33632"/>
                    <a:pt x="-542" y="27995"/>
                    <a:pt x="537" y="22559"/>
                  </a:cubicBezTo>
                  <a:cubicBezTo>
                    <a:pt x="1621" y="17123"/>
                    <a:pt x="4286" y="12131"/>
                    <a:pt x="8209" y="8208"/>
                  </a:cubicBezTo>
                  <a:cubicBezTo>
                    <a:pt x="12128" y="4289"/>
                    <a:pt x="17119" y="1619"/>
                    <a:pt x="22555" y="540"/>
                  </a:cubicBezTo>
                  <a:cubicBezTo>
                    <a:pt x="27991" y="-544"/>
                    <a:pt x="33628" y="11"/>
                    <a:pt x="38747" y="2137"/>
                  </a:cubicBezTo>
                  <a:cubicBezTo>
                    <a:pt x="43871" y="4257"/>
                    <a:pt x="48249" y="7848"/>
                    <a:pt x="51327" y="12459"/>
                  </a:cubicBezTo>
                  <a:cubicBezTo>
                    <a:pt x="54404" y="17065"/>
                    <a:pt x="56049" y="22485"/>
                    <a:pt x="56049" y="28027"/>
                  </a:cubicBezTo>
                  <a:cubicBezTo>
                    <a:pt x="56038" y="35456"/>
                    <a:pt x="53077" y="42573"/>
                    <a:pt x="47826" y="47830"/>
                  </a:cubicBezTo>
                  <a:cubicBezTo>
                    <a:pt x="42575" y="53080"/>
                    <a:pt x="35452" y="56037"/>
                    <a:pt x="28023" y="56052"/>
                  </a:cubicBezTo>
                  <a:close/>
                  <a:moveTo>
                    <a:pt x="28023" y="3967"/>
                  </a:moveTo>
                  <a:cubicBezTo>
                    <a:pt x="23264" y="3967"/>
                    <a:pt x="18616" y="5379"/>
                    <a:pt x="14655" y="8022"/>
                  </a:cubicBezTo>
                  <a:cubicBezTo>
                    <a:pt x="10700" y="10666"/>
                    <a:pt x="7617" y="14421"/>
                    <a:pt x="5798" y="18820"/>
                  </a:cubicBezTo>
                  <a:cubicBezTo>
                    <a:pt x="3974" y="23215"/>
                    <a:pt x="3498" y="28053"/>
                    <a:pt x="4428" y="32722"/>
                  </a:cubicBezTo>
                  <a:cubicBezTo>
                    <a:pt x="5354" y="37386"/>
                    <a:pt x="7649" y="41675"/>
                    <a:pt x="11012" y="45038"/>
                  </a:cubicBezTo>
                  <a:cubicBezTo>
                    <a:pt x="14375" y="48406"/>
                    <a:pt x="18663" y="50696"/>
                    <a:pt x="23333" y="51626"/>
                  </a:cubicBezTo>
                  <a:cubicBezTo>
                    <a:pt x="27997" y="52552"/>
                    <a:pt x="32835" y="52076"/>
                    <a:pt x="37229" y="50257"/>
                  </a:cubicBezTo>
                  <a:cubicBezTo>
                    <a:pt x="41629" y="48432"/>
                    <a:pt x="45383" y="45350"/>
                    <a:pt x="48027" y="41394"/>
                  </a:cubicBezTo>
                  <a:cubicBezTo>
                    <a:pt x="50671" y="37439"/>
                    <a:pt x="52083" y="32786"/>
                    <a:pt x="52083" y="28027"/>
                  </a:cubicBezTo>
                  <a:cubicBezTo>
                    <a:pt x="52083" y="21644"/>
                    <a:pt x="49550" y="15526"/>
                    <a:pt x="45039" y="11015"/>
                  </a:cubicBezTo>
                  <a:cubicBezTo>
                    <a:pt x="40523" y="6500"/>
                    <a:pt x="34405" y="3967"/>
                    <a:pt x="28023" y="3967"/>
                  </a:cubicBezTo>
                  <a:close/>
                </a:path>
              </a:pathLst>
            </a:custGeom>
            <a:solidFill>
              <a:srgbClr val="0E0E0E"/>
            </a:solidFill>
            <a:ln w="5282" cap="flat">
              <a:noFill/>
              <a:prstDash val="solid"/>
              <a:miter/>
            </a:ln>
          </p:spPr>
          <p:txBody>
            <a:bodyPr rtlCol="0" anchor="ctr"/>
            <a:lstStyle/>
            <a:p>
              <a:endParaRPr lang="en-AU"/>
            </a:p>
          </p:txBody>
        </p:sp>
        <p:sp>
          <p:nvSpPr>
            <p:cNvPr id="916" name="Freeform: Shape 915">
              <a:extLst>
                <a:ext uri="{FF2B5EF4-FFF2-40B4-BE49-F238E27FC236}">
                  <a16:creationId xmlns:a16="http://schemas.microsoft.com/office/drawing/2014/main" id="{B38C7F6B-4454-47EE-B612-5D2349C280B8}"/>
                </a:ext>
              </a:extLst>
            </p:cNvPr>
            <p:cNvSpPr/>
            <p:nvPr/>
          </p:nvSpPr>
          <p:spPr>
            <a:xfrm>
              <a:off x="10439913" y="3176101"/>
              <a:ext cx="52138" cy="52138"/>
            </a:xfrm>
            <a:custGeom>
              <a:avLst/>
              <a:gdLst>
                <a:gd name="connsiteX0" fmla="*/ 26070 w 52138"/>
                <a:gd name="connsiteY0" fmla="*/ 52139 h 52138"/>
                <a:gd name="connsiteX1" fmla="*/ 52139 w 52138"/>
                <a:gd name="connsiteY1" fmla="*/ 26069 h 52138"/>
                <a:gd name="connsiteX2" fmla="*/ 26070 w 52138"/>
                <a:gd name="connsiteY2" fmla="*/ 0 h 52138"/>
                <a:gd name="connsiteX3" fmla="*/ 0 w 52138"/>
                <a:gd name="connsiteY3" fmla="*/ 26069 h 52138"/>
                <a:gd name="connsiteX4" fmla="*/ 26070 w 52138"/>
                <a:gd name="connsiteY4" fmla="*/ 52139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70" y="52139"/>
                  </a:moveTo>
                  <a:cubicBezTo>
                    <a:pt x="40468" y="52139"/>
                    <a:pt x="52139" y="40468"/>
                    <a:pt x="52139" y="26069"/>
                  </a:cubicBezTo>
                  <a:cubicBezTo>
                    <a:pt x="52139" y="11670"/>
                    <a:pt x="40468" y="0"/>
                    <a:pt x="26070" y="0"/>
                  </a:cubicBezTo>
                  <a:cubicBezTo>
                    <a:pt x="11671" y="0"/>
                    <a:pt x="0" y="11670"/>
                    <a:pt x="0" y="26069"/>
                  </a:cubicBezTo>
                  <a:cubicBezTo>
                    <a:pt x="0" y="40468"/>
                    <a:pt x="11671" y="52139"/>
                    <a:pt x="26070" y="52139"/>
                  </a:cubicBezTo>
                  <a:close/>
                </a:path>
              </a:pathLst>
            </a:custGeom>
            <a:solidFill>
              <a:srgbClr val="161616"/>
            </a:solidFill>
            <a:ln w="5282" cap="flat">
              <a:noFill/>
              <a:prstDash val="solid"/>
              <a:miter/>
            </a:ln>
          </p:spPr>
          <p:txBody>
            <a:bodyPr rtlCol="0" anchor="ctr"/>
            <a:lstStyle/>
            <a:p>
              <a:endParaRPr lang="en-AU"/>
            </a:p>
          </p:txBody>
        </p:sp>
        <p:sp>
          <p:nvSpPr>
            <p:cNvPr id="917" name="Freeform: Shape 916">
              <a:extLst>
                <a:ext uri="{FF2B5EF4-FFF2-40B4-BE49-F238E27FC236}">
                  <a16:creationId xmlns:a16="http://schemas.microsoft.com/office/drawing/2014/main" id="{9AB74FD8-6C24-4BEC-9FFD-199BBEF7C6F6}"/>
                </a:ext>
              </a:extLst>
            </p:cNvPr>
            <p:cNvSpPr/>
            <p:nvPr/>
          </p:nvSpPr>
          <p:spPr>
            <a:xfrm>
              <a:off x="10437956" y="3174144"/>
              <a:ext cx="56052" cy="56052"/>
            </a:xfrm>
            <a:custGeom>
              <a:avLst/>
              <a:gdLst>
                <a:gd name="connsiteX0" fmla="*/ 28027 w 56052"/>
                <a:gd name="connsiteY0" fmla="*/ 56052 h 56052"/>
                <a:gd name="connsiteX1" fmla="*/ 12459 w 56052"/>
                <a:gd name="connsiteY1" fmla="*/ 51330 h 56052"/>
                <a:gd name="connsiteX2" fmla="*/ 2137 w 56052"/>
                <a:gd name="connsiteY2" fmla="*/ 38750 h 56052"/>
                <a:gd name="connsiteX3" fmla="*/ 540 w 56052"/>
                <a:gd name="connsiteY3" fmla="*/ 22559 h 56052"/>
                <a:gd name="connsiteX4" fmla="*/ 8207 w 56052"/>
                <a:gd name="connsiteY4" fmla="*/ 8208 h 56052"/>
                <a:gd name="connsiteX5" fmla="*/ 22559 w 56052"/>
                <a:gd name="connsiteY5" fmla="*/ 540 h 56052"/>
                <a:gd name="connsiteX6" fmla="*/ 38750 w 56052"/>
                <a:gd name="connsiteY6" fmla="*/ 2137 h 56052"/>
                <a:gd name="connsiteX7" fmla="*/ 51330 w 56052"/>
                <a:gd name="connsiteY7" fmla="*/ 12459 h 56052"/>
                <a:gd name="connsiteX8" fmla="*/ 56052 w 56052"/>
                <a:gd name="connsiteY8" fmla="*/ 28027 h 56052"/>
                <a:gd name="connsiteX9" fmla="*/ 47830 w 56052"/>
                <a:gd name="connsiteY9" fmla="*/ 47830 h 56052"/>
                <a:gd name="connsiteX10" fmla="*/ 28027 w 56052"/>
                <a:gd name="connsiteY10" fmla="*/ 56052 h 56052"/>
                <a:gd name="connsiteX11" fmla="*/ 28027 w 56052"/>
                <a:gd name="connsiteY11" fmla="*/ 3967 h 56052"/>
                <a:gd name="connsiteX12" fmla="*/ 14659 w 56052"/>
                <a:gd name="connsiteY12" fmla="*/ 8022 h 56052"/>
                <a:gd name="connsiteX13" fmla="*/ 5796 w 56052"/>
                <a:gd name="connsiteY13" fmla="*/ 18820 h 56052"/>
                <a:gd name="connsiteX14" fmla="*/ 4427 w 56052"/>
                <a:gd name="connsiteY14" fmla="*/ 32722 h 56052"/>
                <a:gd name="connsiteX15" fmla="*/ 11015 w 56052"/>
                <a:gd name="connsiteY15" fmla="*/ 45038 h 56052"/>
                <a:gd name="connsiteX16" fmla="*/ 23331 w 56052"/>
                <a:gd name="connsiteY16" fmla="*/ 51626 h 56052"/>
                <a:gd name="connsiteX17" fmla="*/ 37233 w 56052"/>
                <a:gd name="connsiteY17" fmla="*/ 50257 h 56052"/>
                <a:gd name="connsiteX18" fmla="*/ 48030 w 56052"/>
                <a:gd name="connsiteY18" fmla="*/ 41394 h 56052"/>
                <a:gd name="connsiteX19" fmla="*/ 52086 w 56052"/>
                <a:gd name="connsiteY19" fmla="*/ 28027 h 56052"/>
                <a:gd name="connsiteX20" fmla="*/ 45022 w 56052"/>
                <a:gd name="connsiteY20" fmla="*/ 11031 h 56052"/>
                <a:gd name="connsiteX21" fmla="*/ 28027 w 56052"/>
                <a:gd name="connsiteY21" fmla="*/ 3967 h 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052" h="56052">
                  <a:moveTo>
                    <a:pt x="28027" y="56052"/>
                  </a:moveTo>
                  <a:cubicBezTo>
                    <a:pt x="22485" y="56052"/>
                    <a:pt x="17065" y="54408"/>
                    <a:pt x="12459" y="51330"/>
                  </a:cubicBezTo>
                  <a:cubicBezTo>
                    <a:pt x="7848" y="48253"/>
                    <a:pt x="4257" y="43874"/>
                    <a:pt x="2137" y="38750"/>
                  </a:cubicBezTo>
                  <a:cubicBezTo>
                    <a:pt x="11" y="33632"/>
                    <a:pt x="-544" y="27995"/>
                    <a:pt x="540" y="22559"/>
                  </a:cubicBezTo>
                  <a:cubicBezTo>
                    <a:pt x="1619" y="17123"/>
                    <a:pt x="4289" y="12131"/>
                    <a:pt x="8207" y="8208"/>
                  </a:cubicBezTo>
                  <a:cubicBezTo>
                    <a:pt x="12131" y="4289"/>
                    <a:pt x="17123" y="1619"/>
                    <a:pt x="22559" y="540"/>
                  </a:cubicBezTo>
                  <a:cubicBezTo>
                    <a:pt x="27995" y="-544"/>
                    <a:pt x="33632" y="11"/>
                    <a:pt x="38750" y="2137"/>
                  </a:cubicBezTo>
                  <a:cubicBezTo>
                    <a:pt x="43874" y="4257"/>
                    <a:pt x="48247" y="7848"/>
                    <a:pt x="51330" y="12459"/>
                  </a:cubicBezTo>
                  <a:cubicBezTo>
                    <a:pt x="54408" y="17065"/>
                    <a:pt x="56052" y="22485"/>
                    <a:pt x="56052" y="28027"/>
                  </a:cubicBezTo>
                  <a:cubicBezTo>
                    <a:pt x="56037" y="35456"/>
                    <a:pt x="53080" y="42573"/>
                    <a:pt x="47830" y="47830"/>
                  </a:cubicBezTo>
                  <a:cubicBezTo>
                    <a:pt x="42573" y="53080"/>
                    <a:pt x="35456" y="56037"/>
                    <a:pt x="28027" y="56052"/>
                  </a:cubicBezTo>
                  <a:close/>
                  <a:moveTo>
                    <a:pt x="28027" y="3967"/>
                  </a:moveTo>
                  <a:cubicBezTo>
                    <a:pt x="23267" y="3967"/>
                    <a:pt x="18614" y="5379"/>
                    <a:pt x="14659" y="8022"/>
                  </a:cubicBezTo>
                  <a:cubicBezTo>
                    <a:pt x="10704" y="10666"/>
                    <a:pt x="7621" y="14421"/>
                    <a:pt x="5796" y="18820"/>
                  </a:cubicBezTo>
                  <a:cubicBezTo>
                    <a:pt x="3977" y="23215"/>
                    <a:pt x="3501" y="28053"/>
                    <a:pt x="4427" y="32722"/>
                  </a:cubicBezTo>
                  <a:cubicBezTo>
                    <a:pt x="5357" y="37386"/>
                    <a:pt x="7647" y="41675"/>
                    <a:pt x="11015" y="45038"/>
                  </a:cubicBezTo>
                  <a:cubicBezTo>
                    <a:pt x="14378" y="48406"/>
                    <a:pt x="18667" y="50696"/>
                    <a:pt x="23331" y="51626"/>
                  </a:cubicBezTo>
                  <a:cubicBezTo>
                    <a:pt x="28000" y="52552"/>
                    <a:pt x="32838" y="52076"/>
                    <a:pt x="37233" y="50257"/>
                  </a:cubicBezTo>
                  <a:cubicBezTo>
                    <a:pt x="41632" y="48432"/>
                    <a:pt x="45387" y="45350"/>
                    <a:pt x="48030" y="41394"/>
                  </a:cubicBezTo>
                  <a:cubicBezTo>
                    <a:pt x="50674" y="37439"/>
                    <a:pt x="52086" y="32786"/>
                    <a:pt x="52086" y="28027"/>
                  </a:cubicBezTo>
                  <a:cubicBezTo>
                    <a:pt x="52071" y="21649"/>
                    <a:pt x="49532" y="15537"/>
                    <a:pt x="45022" y="11031"/>
                  </a:cubicBezTo>
                  <a:cubicBezTo>
                    <a:pt x="40517" y="6521"/>
                    <a:pt x="34404" y="3983"/>
                    <a:pt x="28027" y="3967"/>
                  </a:cubicBezTo>
                  <a:close/>
                </a:path>
              </a:pathLst>
            </a:custGeom>
            <a:solidFill>
              <a:srgbClr val="0E0E0E"/>
            </a:solidFill>
            <a:ln w="5282" cap="flat">
              <a:noFill/>
              <a:prstDash val="solid"/>
              <a:miter/>
            </a:ln>
          </p:spPr>
          <p:txBody>
            <a:bodyPr rtlCol="0" anchor="ctr"/>
            <a:lstStyle/>
            <a:p>
              <a:endParaRPr lang="en-AU"/>
            </a:p>
          </p:txBody>
        </p:sp>
        <p:sp>
          <p:nvSpPr>
            <p:cNvPr id="918" name="Freeform: Shape 917">
              <a:extLst>
                <a:ext uri="{FF2B5EF4-FFF2-40B4-BE49-F238E27FC236}">
                  <a16:creationId xmlns:a16="http://schemas.microsoft.com/office/drawing/2014/main" id="{6CBBA4DB-8380-459C-82D2-D9AB07035005}"/>
                </a:ext>
              </a:extLst>
            </p:cNvPr>
            <p:cNvSpPr/>
            <p:nvPr/>
          </p:nvSpPr>
          <p:spPr>
            <a:xfrm>
              <a:off x="10559841" y="3165367"/>
              <a:ext cx="52139" cy="52137"/>
            </a:xfrm>
            <a:custGeom>
              <a:avLst/>
              <a:gdLst>
                <a:gd name="connsiteX0" fmla="*/ 26070 w 52139"/>
                <a:gd name="connsiteY0" fmla="*/ 0 h 52137"/>
                <a:gd name="connsiteX1" fmla="*/ 11587 w 52139"/>
                <a:gd name="connsiteY1" fmla="*/ 4394 h 52137"/>
                <a:gd name="connsiteX2" fmla="*/ 1984 w 52139"/>
                <a:gd name="connsiteY2" fmla="*/ 16091 h 52137"/>
                <a:gd name="connsiteX3" fmla="*/ 503 w 52139"/>
                <a:gd name="connsiteY3" fmla="*/ 31156 h 52137"/>
                <a:gd name="connsiteX4" fmla="*/ 7637 w 52139"/>
                <a:gd name="connsiteY4" fmla="*/ 44503 h 52137"/>
                <a:gd name="connsiteX5" fmla="*/ 20983 w 52139"/>
                <a:gd name="connsiteY5" fmla="*/ 51636 h 52137"/>
                <a:gd name="connsiteX6" fmla="*/ 36048 w 52139"/>
                <a:gd name="connsiteY6" fmla="*/ 50156 h 52137"/>
                <a:gd name="connsiteX7" fmla="*/ 47745 w 52139"/>
                <a:gd name="connsiteY7" fmla="*/ 40553 h 52137"/>
                <a:gd name="connsiteX8" fmla="*/ 52140 w 52139"/>
                <a:gd name="connsiteY8" fmla="*/ 26069 h 52137"/>
                <a:gd name="connsiteX9" fmla="*/ 44504 w 52139"/>
                <a:gd name="connsiteY9" fmla="*/ 7636 h 52137"/>
                <a:gd name="connsiteX10" fmla="*/ 26070 w 52139"/>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9" h="52137">
                  <a:moveTo>
                    <a:pt x="26070" y="0"/>
                  </a:moveTo>
                  <a:cubicBezTo>
                    <a:pt x="20914" y="0"/>
                    <a:pt x="15875" y="1528"/>
                    <a:pt x="11587" y="4394"/>
                  </a:cubicBezTo>
                  <a:cubicBezTo>
                    <a:pt x="7298" y="7260"/>
                    <a:pt x="3956" y="11327"/>
                    <a:pt x="1984" y="16091"/>
                  </a:cubicBezTo>
                  <a:cubicBezTo>
                    <a:pt x="11" y="20855"/>
                    <a:pt x="-507" y="26096"/>
                    <a:pt x="503" y="31156"/>
                  </a:cubicBezTo>
                  <a:cubicBezTo>
                    <a:pt x="1508" y="36212"/>
                    <a:pt x="3988" y="40860"/>
                    <a:pt x="7637" y="44503"/>
                  </a:cubicBezTo>
                  <a:cubicBezTo>
                    <a:pt x="11280" y="48146"/>
                    <a:pt x="15928" y="50632"/>
                    <a:pt x="20983" y="51636"/>
                  </a:cubicBezTo>
                  <a:cubicBezTo>
                    <a:pt x="26038" y="52641"/>
                    <a:pt x="31284" y="52128"/>
                    <a:pt x="36048" y="50156"/>
                  </a:cubicBezTo>
                  <a:cubicBezTo>
                    <a:pt x="40808" y="48183"/>
                    <a:pt x="44879" y="44841"/>
                    <a:pt x="47745" y="40553"/>
                  </a:cubicBezTo>
                  <a:cubicBezTo>
                    <a:pt x="50611" y="36264"/>
                    <a:pt x="52140" y="31225"/>
                    <a:pt x="52140" y="26069"/>
                  </a:cubicBezTo>
                  <a:cubicBezTo>
                    <a:pt x="52140" y="19153"/>
                    <a:pt x="49390" y="12522"/>
                    <a:pt x="44504" y="7636"/>
                  </a:cubicBezTo>
                  <a:cubicBezTo>
                    <a:pt x="39612" y="2744"/>
                    <a:pt x="32982" y="0"/>
                    <a:pt x="26070" y="0"/>
                  </a:cubicBezTo>
                  <a:close/>
                </a:path>
              </a:pathLst>
            </a:custGeom>
            <a:solidFill>
              <a:srgbClr val="161616"/>
            </a:solidFill>
            <a:ln w="5282" cap="flat">
              <a:noFill/>
              <a:prstDash val="solid"/>
              <a:miter/>
            </a:ln>
          </p:spPr>
          <p:txBody>
            <a:bodyPr rtlCol="0" anchor="ctr"/>
            <a:lstStyle/>
            <a:p>
              <a:endParaRPr lang="en-AU"/>
            </a:p>
          </p:txBody>
        </p:sp>
        <p:sp>
          <p:nvSpPr>
            <p:cNvPr id="919" name="Freeform: Shape 918">
              <a:extLst>
                <a:ext uri="{FF2B5EF4-FFF2-40B4-BE49-F238E27FC236}">
                  <a16:creationId xmlns:a16="http://schemas.microsoft.com/office/drawing/2014/main" id="{2B9352F1-0BCB-4657-8AAE-CFD6CA2C25C1}"/>
                </a:ext>
              </a:extLst>
            </p:cNvPr>
            <p:cNvSpPr/>
            <p:nvPr/>
          </p:nvSpPr>
          <p:spPr>
            <a:xfrm>
              <a:off x="10557832" y="3163357"/>
              <a:ext cx="56158" cy="56158"/>
            </a:xfrm>
            <a:custGeom>
              <a:avLst/>
              <a:gdLst>
                <a:gd name="connsiteX0" fmla="*/ 28080 w 56158"/>
                <a:gd name="connsiteY0" fmla="*/ 56158 h 56158"/>
                <a:gd name="connsiteX1" fmla="*/ 12480 w 56158"/>
                <a:gd name="connsiteY1" fmla="*/ 51425 h 56158"/>
                <a:gd name="connsiteX2" fmla="*/ 2137 w 56158"/>
                <a:gd name="connsiteY2" fmla="*/ 38824 h 56158"/>
                <a:gd name="connsiteX3" fmla="*/ 540 w 56158"/>
                <a:gd name="connsiteY3" fmla="*/ 22601 h 56158"/>
                <a:gd name="connsiteX4" fmla="*/ 8224 w 56158"/>
                <a:gd name="connsiteY4" fmla="*/ 8224 h 56158"/>
                <a:gd name="connsiteX5" fmla="*/ 22601 w 56158"/>
                <a:gd name="connsiteY5" fmla="*/ 540 h 56158"/>
                <a:gd name="connsiteX6" fmla="*/ 38824 w 56158"/>
                <a:gd name="connsiteY6" fmla="*/ 2137 h 56158"/>
                <a:gd name="connsiteX7" fmla="*/ 51425 w 56158"/>
                <a:gd name="connsiteY7" fmla="*/ 12480 h 56158"/>
                <a:gd name="connsiteX8" fmla="*/ 56158 w 56158"/>
                <a:gd name="connsiteY8" fmla="*/ 28079 h 56158"/>
                <a:gd name="connsiteX9" fmla="*/ 47936 w 56158"/>
                <a:gd name="connsiteY9" fmla="*/ 47935 h 56158"/>
                <a:gd name="connsiteX10" fmla="*/ 28080 w 56158"/>
                <a:gd name="connsiteY10" fmla="*/ 56158 h 56158"/>
                <a:gd name="connsiteX11" fmla="*/ 28080 w 56158"/>
                <a:gd name="connsiteY11" fmla="*/ 4020 h 56158"/>
                <a:gd name="connsiteX12" fmla="*/ 14680 w 56158"/>
                <a:gd name="connsiteY12" fmla="*/ 8086 h 56158"/>
                <a:gd name="connsiteX13" fmla="*/ 5796 w 56158"/>
                <a:gd name="connsiteY13" fmla="*/ 18916 h 56158"/>
                <a:gd name="connsiteX14" fmla="*/ 4432 w 56158"/>
                <a:gd name="connsiteY14" fmla="*/ 32854 h 56158"/>
                <a:gd name="connsiteX15" fmla="*/ 11047 w 56158"/>
                <a:gd name="connsiteY15" fmla="*/ 45202 h 56158"/>
                <a:gd name="connsiteX16" fmla="*/ 23405 w 56158"/>
                <a:gd name="connsiteY16" fmla="*/ 51790 h 56158"/>
                <a:gd name="connsiteX17" fmla="*/ 37344 w 56158"/>
                <a:gd name="connsiteY17" fmla="*/ 50394 h 56158"/>
                <a:gd name="connsiteX18" fmla="*/ 48152 w 56158"/>
                <a:gd name="connsiteY18" fmla="*/ 41489 h 56158"/>
                <a:gd name="connsiteX19" fmla="*/ 52192 w 56158"/>
                <a:gd name="connsiteY19" fmla="*/ 28079 h 56158"/>
                <a:gd name="connsiteX20" fmla="*/ 50357 w 56158"/>
                <a:gd name="connsiteY20" fmla="*/ 18863 h 56158"/>
                <a:gd name="connsiteX21" fmla="*/ 45128 w 56158"/>
                <a:gd name="connsiteY21" fmla="*/ 11047 h 56158"/>
                <a:gd name="connsiteX22" fmla="*/ 37301 w 56158"/>
                <a:gd name="connsiteY22" fmla="*/ 5839 h 56158"/>
                <a:gd name="connsiteX23" fmla="*/ 28080 w 56158"/>
                <a:gd name="connsiteY23" fmla="*/ 4020 h 5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158" h="56158">
                  <a:moveTo>
                    <a:pt x="28080" y="56158"/>
                  </a:moveTo>
                  <a:cubicBezTo>
                    <a:pt x="22527" y="56158"/>
                    <a:pt x="17096" y="54514"/>
                    <a:pt x="12480" y="51425"/>
                  </a:cubicBezTo>
                  <a:cubicBezTo>
                    <a:pt x="7864" y="48343"/>
                    <a:pt x="4263" y="43954"/>
                    <a:pt x="2137" y="38824"/>
                  </a:cubicBezTo>
                  <a:cubicBezTo>
                    <a:pt x="11" y="33695"/>
                    <a:pt x="-544" y="28048"/>
                    <a:pt x="540" y="22601"/>
                  </a:cubicBezTo>
                  <a:cubicBezTo>
                    <a:pt x="1624" y="17155"/>
                    <a:pt x="4300" y="12152"/>
                    <a:pt x="8224" y="8224"/>
                  </a:cubicBezTo>
                  <a:cubicBezTo>
                    <a:pt x="12152" y="4300"/>
                    <a:pt x="17155" y="1624"/>
                    <a:pt x="22601" y="540"/>
                  </a:cubicBezTo>
                  <a:cubicBezTo>
                    <a:pt x="28048" y="-544"/>
                    <a:pt x="33695" y="11"/>
                    <a:pt x="38824" y="2137"/>
                  </a:cubicBezTo>
                  <a:cubicBezTo>
                    <a:pt x="43954" y="4263"/>
                    <a:pt x="48343" y="7864"/>
                    <a:pt x="51425" y="12480"/>
                  </a:cubicBezTo>
                  <a:cubicBezTo>
                    <a:pt x="54513" y="17096"/>
                    <a:pt x="56158" y="22527"/>
                    <a:pt x="56158" y="28079"/>
                  </a:cubicBezTo>
                  <a:cubicBezTo>
                    <a:pt x="56158" y="35525"/>
                    <a:pt x="53202" y="42669"/>
                    <a:pt x="47936" y="47935"/>
                  </a:cubicBezTo>
                  <a:cubicBezTo>
                    <a:pt x="42669" y="53202"/>
                    <a:pt x="35525" y="56158"/>
                    <a:pt x="28080" y="56158"/>
                  </a:cubicBezTo>
                  <a:close/>
                  <a:moveTo>
                    <a:pt x="28080" y="4020"/>
                  </a:moveTo>
                  <a:cubicBezTo>
                    <a:pt x="23310" y="4020"/>
                    <a:pt x="18646" y="5437"/>
                    <a:pt x="14680" y="8086"/>
                  </a:cubicBezTo>
                  <a:cubicBezTo>
                    <a:pt x="10709" y="10740"/>
                    <a:pt x="7621" y="14511"/>
                    <a:pt x="5796" y="18916"/>
                  </a:cubicBezTo>
                  <a:cubicBezTo>
                    <a:pt x="3972" y="23326"/>
                    <a:pt x="3501" y="28180"/>
                    <a:pt x="4432" y="32854"/>
                  </a:cubicBezTo>
                  <a:cubicBezTo>
                    <a:pt x="5368" y="37534"/>
                    <a:pt x="7668" y="41833"/>
                    <a:pt x="11047" y="45202"/>
                  </a:cubicBezTo>
                  <a:cubicBezTo>
                    <a:pt x="14426" y="48570"/>
                    <a:pt x="18725" y="50865"/>
                    <a:pt x="23405" y="51790"/>
                  </a:cubicBezTo>
                  <a:cubicBezTo>
                    <a:pt x="28090" y="52710"/>
                    <a:pt x="32939" y="52229"/>
                    <a:pt x="37344" y="50394"/>
                  </a:cubicBezTo>
                  <a:cubicBezTo>
                    <a:pt x="41749" y="48559"/>
                    <a:pt x="45508" y="45461"/>
                    <a:pt x="48152" y="41489"/>
                  </a:cubicBezTo>
                  <a:cubicBezTo>
                    <a:pt x="50796" y="37518"/>
                    <a:pt x="52203" y="32849"/>
                    <a:pt x="52192" y="28079"/>
                  </a:cubicBezTo>
                  <a:cubicBezTo>
                    <a:pt x="52192" y="24917"/>
                    <a:pt x="51568" y="21782"/>
                    <a:pt x="50357" y="18863"/>
                  </a:cubicBezTo>
                  <a:cubicBezTo>
                    <a:pt x="49141" y="15938"/>
                    <a:pt x="47364" y="13284"/>
                    <a:pt x="45128" y="11047"/>
                  </a:cubicBezTo>
                  <a:cubicBezTo>
                    <a:pt x="42886" y="8816"/>
                    <a:pt x="40226" y="7044"/>
                    <a:pt x="37301" y="5839"/>
                  </a:cubicBezTo>
                  <a:cubicBezTo>
                    <a:pt x="34377" y="4628"/>
                    <a:pt x="31242" y="4014"/>
                    <a:pt x="28080" y="4020"/>
                  </a:cubicBezTo>
                  <a:close/>
                </a:path>
              </a:pathLst>
            </a:custGeom>
            <a:solidFill>
              <a:srgbClr val="0E0E0E"/>
            </a:solidFill>
            <a:ln w="5282" cap="flat">
              <a:noFill/>
              <a:prstDash val="solid"/>
              <a:miter/>
            </a:ln>
          </p:spPr>
          <p:txBody>
            <a:bodyPr rtlCol="0" anchor="ctr"/>
            <a:lstStyle/>
            <a:p>
              <a:endParaRPr lang="en-AU"/>
            </a:p>
          </p:txBody>
        </p:sp>
        <p:sp>
          <p:nvSpPr>
            <p:cNvPr id="920" name="Freeform: Shape 919">
              <a:extLst>
                <a:ext uri="{FF2B5EF4-FFF2-40B4-BE49-F238E27FC236}">
                  <a16:creationId xmlns:a16="http://schemas.microsoft.com/office/drawing/2014/main" id="{1BCBCB02-F1A3-4ACD-9187-CB5852BF4E9B}"/>
                </a:ext>
              </a:extLst>
            </p:cNvPr>
            <p:cNvSpPr/>
            <p:nvPr/>
          </p:nvSpPr>
          <p:spPr>
            <a:xfrm>
              <a:off x="10686381" y="3177476"/>
              <a:ext cx="22156" cy="37702"/>
            </a:xfrm>
            <a:custGeom>
              <a:avLst/>
              <a:gdLst>
                <a:gd name="connsiteX0" fmla="*/ 0 w 22156"/>
                <a:gd name="connsiteY0" fmla="*/ 24694 h 37702"/>
                <a:gd name="connsiteX1" fmla="*/ 3596 w 22156"/>
                <a:gd name="connsiteY1" fmla="*/ 37703 h 37702"/>
                <a:gd name="connsiteX2" fmla="*/ 22156 w 22156"/>
                <a:gd name="connsiteY2" fmla="*/ 20305 h 37702"/>
                <a:gd name="connsiteX3" fmla="*/ 19459 w 22156"/>
                <a:gd name="connsiteY3" fmla="*/ 7615 h 37702"/>
                <a:gd name="connsiteX4" fmla="*/ 18084 w 22156"/>
                <a:gd name="connsiteY4" fmla="*/ 0 h 37702"/>
                <a:gd name="connsiteX5" fmla="*/ 5018 w 22156"/>
                <a:gd name="connsiteY5" fmla="*/ 9397 h 37702"/>
                <a:gd name="connsiteX6" fmla="*/ 0 w 22156"/>
                <a:gd name="connsiteY6" fmla="*/ 24694 h 3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6" h="37702">
                  <a:moveTo>
                    <a:pt x="0" y="24694"/>
                  </a:moveTo>
                  <a:cubicBezTo>
                    <a:pt x="32" y="29274"/>
                    <a:pt x="1269" y="33758"/>
                    <a:pt x="3596" y="37703"/>
                  </a:cubicBezTo>
                  <a:cubicBezTo>
                    <a:pt x="9994" y="32097"/>
                    <a:pt x="16234" y="26334"/>
                    <a:pt x="22156" y="20305"/>
                  </a:cubicBezTo>
                  <a:cubicBezTo>
                    <a:pt x="21167" y="16038"/>
                    <a:pt x="20268" y="11808"/>
                    <a:pt x="19459" y="7615"/>
                  </a:cubicBezTo>
                  <a:cubicBezTo>
                    <a:pt x="18983" y="5076"/>
                    <a:pt x="18508" y="2327"/>
                    <a:pt x="18084" y="0"/>
                  </a:cubicBezTo>
                  <a:cubicBezTo>
                    <a:pt x="12844" y="1671"/>
                    <a:pt x="8265" y="4960"/>
                    <a:pt x="5018" y="9397"/>
                  </a:cubicBezTo>
                  <a:cubicBezTo>
                    <a:pt x="1766" y="13838"/>
                    <a:pt x="10" y="19195"/>
                    <a:pt x="0" y="24694"/>
                  </a:cubicBezTo>
                  <a:close/>
                </a:path>
              </a:pathLst>
            </a:custGeom>
            <a:solidFill>
              <a:srgbClr val="161616"/>
            </a:solidFill>
            <a:ln w="5282" cap="flat">
              <a:noFill/>
              <a:prstDash val="solid"/>
              <a:miter/>
            </a:ln>
          </p:spPr>
          <p:txBody>
            <a:bodyPr rtlCol="0" anchor="ctr"/>
            <a:lstStyle/>
            <a:p>
              <a:endParaRPr lang="en-AU"/>
            </a:p>
          </p:txBody>
        </p:sp>
        <p:sp>
          <p:nvSpPr>
            <p:cNvPr id="921" name="Freeform: Shape 920">
              <a:extLst>
                <a:ext uri="{FF2B5EF4-FFF2-40B4-BE49-F238E27FC236}">
                  <a16:creationId xmlns:a16="http://schemas.microsoft.com/office/drawing/2014/main" id="{A6DDD42D-028B-4B48-8058-FF3F54A58CB0}"/>
                </a:ext>
              </a:extLst>
            </p:cNvPr>
            <p:cNvSpPr/>
            <p:nvPr/>
          </p:nvSpPr>
          <p:spPr>
            <a:xfrm>
              <a:off x="10684152" y="3175410"/>
              <a:ext cx="26391" cy="41726"/>
            </a:xfrm>
            <a:custGeom>
              <a:avLst/>
              <a:gdLst>
                <a:gd name="connsiteX0" fmla="*/ 5561 w 26391"/>
                <a:gd name="connsiteY0" fmla="*/ 41725 h 41726"/>
                <a:gd name="connsiteX1" fmla="*/ 5244 w 26391"/>
                <a:gd name="connsiteY1" fmla="*/ 41725 h 41726"/>
                <a:gd name="connsiteX2" fmla="*/ 4434 w 26391"/>
                <a:gd name="connsiteY2" fmla="*/ 41392 h 41726"/>
                <a:gd name="connsiteX3" fmla="*/ 3816 w 26391"/>
                <a:gd name="connsiteY3" fmla="*/ 40774 h 41726"/>
                <a:gd name="connsiteX4" fmla="*/ 88 w 26391"/>
                <a:gd name="connsiteY4" fmla="*/ 28918 h 41726"/>
                <a:gd name="connsiteX5" fmla="*/ 1901 w 26391"/>
                <a:gd name="connsiteY5" fmla="*/ 16624 h 41726"/>
                <a:gd name="connsiteX6" fmla="*/ 8903 w 26391"/>
                <a:gd name="connsiteY6" fmla="*/ 6349 h 41726"/>
                <a:gd name="connsiteX7" fmla="*/ 19679 w 26391"/>
                <a:gd name="connsiteY7" fmla="*/ 163 h 41726"/>
                <a:gd name="connsiteX8" fmla="*/ 21319 w 26391"/>
                <a:gd name="connsiteY8" fmla="*/ 163 h 41726"/>
                <a:gd name="connsiteX9" fmla="*/ 21937 w 26391"/>
                <a:gd name="connsiteY9" fmla="*/ 750 h 41726"/>
                <a:gd name="connsiteX10" fmla="*/ 22270 w 26391"/>
                <a:gd name="connsiteY10" fmla="*/ 1537 h 41726"/>
                <a:gd name="connsiteX11" fmla="*/ 23645 w 26391"/>
                <a:gd name="connsiteY11" fmla="*/ 9046 h 41726"/>
                <a:gd name="connsiteX12" fmla="*/ 26342 w 26391"/>
                <a:gd name="connsiteY12" fmla="*/ 21737 h 41726"/>
                <a:gd name="connsiteX13" fmla="*/ 26316 w 26391"/>
                <a:gd name="connsiteY13" fmla="*/ 22731 h 41726"/>
                <a:gd name="connsiteX14" fmla="*/ 25813 w 26391"/>
                <a:gd name="connsiteY14" fmla="*/ 23588 h 41726"/>
                <a:gd name="connsiteX15" fmla="*/ 7147 w 26391"/>
                <a:gd name="connsiteY15" fmla="*/ 41038 h 41726"/>
                <a:gd name="connsiteX16" fmla="*/ 6433 w 26391"/>
                <a:gd name="connsiteY16" fmla="*/ 41561 h 41726"/>
                <a:gd name="connsiteX17" fmla="*/ 5561 w 26391"/>
                <a:gd name="connsiteY17" fmla="*/ 41725 h 41726"/>
                <a:gd name="connsiteX18" fmla="*/ 18516 w 26391"/>
                <a:gd name="connsiteY18" fmla="*/ 4710 h 41726"/>
                <a:gd name="connsiteX19" fmla="*/ 7919 w 26391"/>
                <a:gd name="connsiteY19" fmla="*/ 13520 h 41726"/>
                <a:gd name="connsiteX20" fmla="*/ 3922 w 26391"/>
                <a:gd name="connsiteY20" fmla="*/ 26708 h 41726"/>
                <a:gd name="connsiteX21" fmla="*/ 6142 w 26391"/>
                <a:gd name="connsiteY21" fmla="*/ 36543 h 41726"/>
                <a:gd name="connsiteX22" fmla="*/ 22006 w 26391"/>
                <a:gd name="connsiteY22" fmla="*/ 21737 h 41726"/>
                <a:gd name="connsiteX23" fmla="*/ 19521 w 26391"/>
                <a:gd name="connsiteY23" fmla="*/ 9998 h 41726"/>
                <a:gd name="connsiteX24" fmla="*/ 18516 w 26391"/>
                <a:gd name="connsiteY24" fmla="*/ 4710 h 4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391" h="41726">
                  <a:moveTo>
                    <a:pt x="5561" y="41725"/>
                  </a:moveTo>
                  <a:lnTo>
                    <a:pt x="5244" y="41725"/>
                  </a:lnTo>
                  <a:cubicBezTo>
                    <a:pt x="4958" y="41667"/>
                    <a:pt x="4683" y="41556"/>
                    <a:pt x="4434" y="41392"/>
                  </a:cubicBezTo>
                  <a:cubicBezTo>
                    <a:pt x="4191" y="41228"/>
                    <a:pt x="3980" y="41017"/>
                    <a:pt x="3816" y="40774"/>
                  </a:cubicBezTo>
                  <a:cubicBezTo>
                    <a:pt x="1695" y="37157"/>
                    <a:pt x="416" y="33101"/>
                    <a:pt x="88" y="28918"/>
                  </a:cubicBezTo>
                  <a:cubicBezTo>
                    <a:pt x="-245" y="24735"/>
                    <a:pt x="373" y="20532"/>
                    <a:pt x="1901" y="16624"/>
                  </a:cubicBezTo>
                  <a:cubicBezTo>
                    <a:pt x="3430" y="12711"/>
                    <a:pt x="5820" y="9200"/>
                    <a:pt x="8903" y="6349"/>
                  </a:cubicBezTo>
                  <a:cubicBezTo>
                    <a:pt x="11980" y="3499"/>
                    <a:pt x="15666" y="1384"/>
                    <a:pt x="19679" y="163"/>
                  </a:cubicBezTo>
                  <a:cubicBezTo>
                    <a:pt x="20208" y="-54"/>
                    <a:pt x="20795" y="-54"/>
                    <a:pt x="21319" y="163"/>
                  </a:cubicBezTo>
                  <a:cubicBezTo>
                    <a:pt x="21562" y="316"/>
                    <a:pt x="21773" y="517"/>
                    <a:pt x="21937" y="750"/>
                  </a:cubicBezTo>
                  <a:cubicBezTo>
                    <a:pt x="22101" y="987"/>
                    <a:pt x="22217" y="1257"/>
                    <a:pt x="22270" y="1537"/>
                  </a:cubicBezTo>
                  <a:cubicBezTo>
                    <a:pt x="22693" y="4023"/>
                    <a:pt x="23169" y="6561"/>
                    <a:pt x="23645" y="9046"/>
                  </a:cubicBezTo>
                  <a:cubicBezTo>
                    <a:pt x="24438" y="13277"/>
                    <a:pt x="25284" y="17454"/>
                    <a:pt x="26342" y="21737"/>
                  </a:cubicBezTo>
                  <a:cubicBezTo>
                    <a:pt x="26416" y="22065"/>
                    <a:pt x="26405" y="22409"/>
                    <a:pt x="26316" y="22731"/>
                  </a:cubicBezTo>
                  <a:cubicBezTo>
                    <a:pt x="26220" y="23054"/>
                    <a:pt x="26051" y="23350"/>
                    <a:pt x="25813" y="23588"/>
                  </a:cubicBezTo>
                  <a:cubicBezTo>
                    <a:pt x="20208" y="29193"/>
                    <a:pt x="14127" y="34904"/>
                    <a:pt x="7147" y="41038"/>
                  </a:cubicBezTo>
                  <a:cubicBezTo>
                    <a:pt x="6951" y="41265"/>
                    <a:pt x="6708" y="41440"/>
                    <a:pt x="6433" y="41561"/>
                  </a:cubicBezTo>
                  <a:cubicBezTo>
                    <a:pt x="6158" y="41678"/>
                    <a:pt x="5862" y="41736"/>
                    <a:pt x="5561" y="41725"/>
                  </a:cubicBezTo>
                  <a:close/>
                  <a:moveTo>
                    <a:pt x="18516" y="4710"/>
                  </a:moveTo>
                  <a:cubicBezTo>
                    <a:pt x="14196" y="6545"/>
                    <a:pt x="10510" y="9607"/>
                    <a:pt x="7919" y="13520"/>
                  </a:cubicBezTo>
                  <a:cubicBezTo>
                    <a:pt x="5323" y="17428"/>
                    <a:pt x="3932" y="22017"/>
                    <a:pt x="3922" y="26708"/>
                  </a:cubicBezTo>
                  <a:cubicBezTo>
                    <a:pt x="3927" y="30108"/>
                    <a:pt x="4683" y="33471"/>
                    <a:pt x="6142" y="36543"/>
                  </a:cubicBezTo>
                  <a:cubicBezTo>
                    <a:pt x="11906" y="31255"/>
                    <a:pt x="17141" y="26549"/>
                    <a:pt x="22006" y="21737"/>
                  </a:cubicBezTo>
                  <a:cubicBezTo>
                    <a:pt x="21054" y="17771"/>
                    <a:pt x="20261" y="13858"/>
                    <a:pt x="19521" y="9998"/>
                  </a:cubicBezTo>
                  <a:lnTo>
                    <a:pt x="18516" y="4710"/>
                  </a:lnTo>
                  <a:close/>
                </a:path>
              </a:pathLst>
            </a:custGeom>
            <a:solidFill>
              <a:srgbClr val="0E0E0E"/>
            </a:solidFill>
            <a:ln w="5282" cap="flat">
              <a:noFill/>
              <a:prstDash val="solid"/>
              <a:miter/>
            </a:ln>
          </p:spPr>
          <p:txBody>
            <a:bodyPr rtlCol="0" anchor="ctr"/>
            <a:lstStyle/>
            <a:p>
              <a:endParaRPr lang="en-AU"/>
            </a:p>
          </p:txBody>
        </p:sp>
        <p:sp>
          <p:nvSpPr>
            <p:cNvPr id="922" name="Freeform: Shape 921">
              <a:extLst>
                <a:ext uri="{FF2B5EF4-FFF2-40B4-BE49-F238E27FC236}">
                  <a16:creationId xmlns:a16="http://schemas.microsoft.com/office/drawing/2014/main" id="{DF4F04B2-90C1-4A9B-9CB5-BFF132B49941}"/>
                </a:ext>
              </a:extLst>
            </p:cNvPr>
            <p:cNvSpPr/>
            <p:nvPr/>
          </p:nvSpPr>
          <p:spPr>
            <a:xfrm>
              <a:off x="10193711" y="3176101"/>
              <a:ext cx="52137" cy="52137"/>
            </a:xfrm>
            <a:custGeom>
              <a:avLst/>
              <a:gdLst>
                <a:gd name="connsiteX0" fmla="*/ 26068 w 52137"/>
                <a:gd name="connsiteY0" fmla="*/ 0 h 52137"/>
                <a:gd name="connsiteX1" fmla="*/ 11584 w 52137"/>
                <a:gd name="connsiteY1" fmla="*/ 4394 h 52137"/>
                <a:gd name="connsiteX2" fmla="*/ 1981 w 52137"/>
                <a:gd name="connsiteY2" fmla="*/ 16091 h 52137"/>
                <a:gd name="connsiteX3" fmla="*/ 501 w 52137"/>
                <a:gd name="connsiteY3" fmla="*/ 31156 h 52137"/>
                <a:gd name="connsiteX4" fmla="*/ 7634 w 52137"/>
                <a:gd name="connsiteY4" fmla="*/ 44503 h 52137"/>
                <a:gd name="connsiteX5" fmla="*/ 20981 w 52137"/>
                <a:gd name="connsiteY5" fmla="*/ 51636 h 52137"/>
                <a:gd name="connsiteX6" fmla="*/ 36046 w 52137"/>
                <a:gd name="connsiteY6" fmla="*/ 50156 h 52137"/>
                <a:gd name="connsiteX7" fmla="*/ 47743 w 52137"/>
                <a:gd name="connsiteY7" fmla="*/ 40553 h 52137"/>
                <a:gd name="connsiteX8" fmla="*/ 52137 w 52137"/>
                <a:gd name="connsiteY8" fmla="*/ 26069 h 52137"/>
                <a:gd name="connsiteX9" fmla="*/ 44501 w 52137"/>
                <a:gd name="connsiteY9" fmla="*/ 7636 h 52137"/>
                <a:gd name="connsiteX10" fmla="*/ 26068 w 52137"/>
                <a:gd name="connsiteY10" fmla="*/ 0 h 52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137" h="52137">
                  <a:moveTo>
                    <a:pt x="26068" y="0"/>
                  </a:moveTo>
                  <a:cubicBezTo>
                    <a:pt x="20912" y="0"/>
                    <a:pt x="15873" y="1528"/>
                    <a:pt x="11584" y="4394"/>
                  </a:cubicBezTo>
                  <a:cubicBezTo>
                    <a:pt x="7296" y="7260"/>
                    <a:pt x="3954" y="11327"/>
                    <a:pt x="1981" y="16091"/>
                  </a:cubicBezTo>
                  <a:cubicBezTo>
                    <a:pt x="9" y="20855"/>
                    <a:pt x="-504" y="26096"/>
                    <a:pt x="501" y="31156"/>
                  </a:cubicBezTo>
                  <a:cubicBezTo>
                    <a:pt x="1506" y="36212"/>
                    <a:pt x="3991" y="40860"/>
                    <a:pt x="7634" y="44503"/>
                  </a:cubicBezTo>
                  <a:cubicBezTo>
                    <a:pt x="11283" y="48146"/>
                    <a:pt x="15926" y="50632"/>
                    <a:pt x="20981" y="51636"/>
                  </a:cubicBezTo>
                  <a:cubicBezTo>
                    <a:pt x="26042" y="52641"/>
                    <a:pt x="31282" y="52128"/>
                    <a:pt x="36046" y="50156"/>
                  </a:cubicBezTo>
                  <a:cubicBezTo>
                    <a:pt x="40810" y="48183"/>
                    <a:pt x="44882" y="44841"/>
                    <a:pt x="47743" y="40553"/>
                  </a:cubicBezTo>
                  <a:cubicBezTo>
                    <a:pt x="50609" y="36264"/>
                    <a:pt x="52137" y="31225"/>
                    <a:pt x="52137" y="26069"/>
                  </a:cubicBezTo>
                  <a:cubicBezTo>
                    <a:pt x="52137" y="19153"/>
                    <a:pt x="49393" y="12522"/>
                    <a:pt x="44501" y="7636"/>
                  </a:cubicBezTo>
                  <a:cubicBezTo>
                    <a:pt x="39615" y="2744"/>
                    <a:pt x="32984" y="0"/>
                    <a:pt x="26068" y="0"/>
                  </a:cubicBezTo>
                  <a:close/>
                </a:path>
              </a:pathLst>
            </a:custGeom>
            <a:solidFill>
              <a:srgbClr val="161616"/>
            </a:solidFill>
            <a:ln w="5282" cap="flat">
              <a:noFill/>
              <a:prstDash val="solid"/>
              <a:miter/>
            </a:ln>
          </p:spPr>
          <p:txBody>
            <a:bodyPr rtlCol="0" anchor="ctr"/>
            <a:lstStyle/>
            <a:p>
              <a:endParaRPr lang="en-AU"/>
            </a:p>
          </p:txBody>
        </p:sp>
        <p:sp>
          <p:nvSpPr>
            <p:cNvPr id="923" name="Freeform: Shape 922">
              <a:extLst>
                <a:ext uri="{FF2B5EF4-FFF2-40B4-BE49-F238E27FC236}">
                  <a16:creationId xmlns:a16="http://schemas.microsoft.com/office/drawing/2014/main" id="{2B140633-623A-4139-954D-BD80A88EDDB9}"/>
                </a:ext>
              </a:extLst>
            </p:cNvPr>
            <p:cNvSpPr/>
            <p:nvPr/>
          </p:nvSpPr>
          <p:spPr>
            <a:xfrm>
              <a:off x="10191807" y="3174146"/>
              <a:ext cx="56050" cy="56050"/>
            </a:xfrm>
            <a:custGeom>
              <a:avLst/>
              <a:gdLst>
                <a:gd name="connsiteX0" fmla="*/ 27972 w 56050"/>
                <a:gd name="connsiteY0" fmla="*/ 56050 h 56050"/>
                <a:gd name="connsiteX1" fmla="*/ 12415 w 56050"/>
                <a:gd name="connsiteY1" fmla="*/ 51302 h 56050"/>
                <a:gd name="connsiteX2" fmla="*/ 2119 w 56050"/>
                <a:gd name="connsiteY2" fmla="*/ 38711 h 56050"/>
                <a:gd name="connsiteX3" fmla="*/ 543 w 56050"/>
                <a:gd name="connsiteY3" fmla="*/ 22525 h 56050"/>
                <a:gd name="connsiteX4" fmla="*/ 8227 w 56050"/>
                <a:gd name="connsiteY4" fmla="*/ 8190 h 56050"/>
                <a:gd name="connsiteX5" fmla="*/ 22578 w 56050"/>
                <a:gd name="connsiteY5" fmla="*/ 533 h 56050"/>
                <a:gd name="connsiteX6" fmla="*/ 38764 w 56050"/>
                <a:gd name="connsiteY6" fmla="*/ 2135 h 56050"/>
                <a:gd name="connsiteX7" fmla="*/ 51333 w 56050"/>
                <a:gd name="connsiteY7" fmla="*/ 12462 h 56050"/>
                <a:gd name="connsiteX8" fmla="*/ 56050 w 56050"/>
                <a:gd name="connsiteY8" fmla="*/ 28025 h 56050"/>
                <a:gd name="connsiteX9" fmla="*/ 47806 w 56050"/>
                <a:gd name="connsiteY9" fmla="*/ 47844 h 56050"/>
                <a:gd name="connsiteX10" fmla="*/ 27972 w 56050"/>
                <a:gd name="connsiteY10" fmla="*/ 56050 h 56050"/>
                <a:gd name="connsiteX11" fmla="*/ 27972 w 56050"/>
                <a:gd name="connsiteY11" fmla="*/ 3965 h 56050"/>
                <a:gd name="connsiteX12" fmla="*/ 14620 w 56050"/>
                <a:gd name="connsiteY12" fmla="*/ 8047 h 56050"/>
                <a:gd name="connsiteX13" fmla="*/ 5783 w 56050"/>
                <a:gd name="connsiteY13" fmla="*/ 18855 h 56050"/>
                <a:gd name="connsiteX14" fmla="*/ 4435 w 56050"/>
                <a:gd name="connsiteY14" fmla="*/ 32752 h 56050"/>
                <a:gd name="connsiteX15" fmla="*/ 11029 w 56050"/>
                <a:gd name="connsiteY15" fmla="*/ 45057 h 56050"/>
                <a:gd name="connsiteX16" fmla="*/ 23350 w 56050"/>
                <a:gd name="connsiteY16" fmla="*/ 51624 h 56050"/>
                <a:gd name="connsiteX17" fmla="*/ 37246 w 56050"/>
                <a:gd name="connsiteY17" fmla="*/ 50249 h 56050"/>
                <a:gd name="connsiteX18" fmla="*/ 48034 w 56050"/>
                <a:gd name="connsiteY18" fmla="*/ 41387 h 56050"/>
                <a:gd name="connsiteX19" fmla="*/ 52084 w 56050"/>
                <a:gd name="connsiteY19" fmla="*/ 28025 h 56050"/>
                <a:gd name="connsiteX20" fmla="*/ 50249 w 56050"/>
                <a:gd name="connsiteY20" fmla="*/ 18808 h 56050"/>
                <a:gd name="connsiteX21" fmla="*/ 45020 w 56050"/>
                <a:gd name="connsiteY21" fmla="*/ 10992 h 56050"/>
                <a:gd name="connsiteX22" fmla="*/ 37199 w 56050"/>
                <a:gd name="connsiteY22" fmla="*/ 5784 h 56050"/>
                <a:gd name="connsiteX23" fmla="*/ 27972 w 56050"/>
                <a:gd name="connsiteY23" fmla="*/ 3965 h 5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050" h="56050">
                  <a:moveTo>
                    <a:pt x="27972" y="56050"/>
                  </a:moveTo>
                  <a:cubicBezTo>
                    <a:pt x="22430" y="56040"/>
                    <a:pt x="17020" y="54390"/>
                    <a:pt x="12415" y="51302"/>
                  </a:cubicBezTo>
                  <a:cubicBezTo>
                    <a:pt x="7814" y="48214"/>
                    <a:pt x="4229" y="43835"/>
                    <a:pt x="2119" y="38711"/>
                  </a:cubicBezTo>
                  <a:cubicBezTo>
                    <a:pt x="4" y="33593"/>
                    <a:pt x="-541" y="27956"/>
                    <a:pt x="543" y="22525"/>
                  </a:cubicBezTo>
                  <a:cubicBezTo>
                    <a:pt x="1633" y="17095"/>
                    <a:pt x="4308" y="12103"/>
                    <a:pt x="8227" y="8190"/>
                  </a:cubicBezTo>
                  <a:cubicBezTo>
                    <a:pt x="12150" y="4277"/>
                    <a:pt x="17142" y="1612"/>
                    <a:pt x="22578" y="533"/>
                  </a:cubicBezTo>
                  <a:cubicBezTo>
                    <a:pt x="28014" y="-541"/>
                    <a:pt x="33646" y="15"/>
                    <a:pt x="38764" y="2135"/>
                  </a:cubicBezTo>
                  <a:cubicBezTo>
                    <a:pt x="43883" y="4261"/>
                    <a:pt x="48256" y="7851"/>
                    <a:pt x="51333" y="12462"/>
                  </a:cubicBezTo>
                  <a:cubicBezTo>
                    <a:pt x="54411" y="17068"/>
                    <a:pt x="56050" y="22483"/>
                    <a:pt x="56050" y="28025"/>
                  </a:cubicBezTo>
                  <a:cubicBezTo>
                    <a:pt x="56040" y="35465"/>
                    <a:pt x="53073" y="42593"/>
                    <a:pt x="47806" y="47844"/>
                  </a:cubicBezTo>
                  <a:cubicBezTo>
                    <a:pt x="42545" y="53100"/>
                    <a:pt x="35412" y="56050"/>
                    <a:pt x="27972" y="56050"/>
                  </a:cubicBezTo>
                  <a:close/>
                  <a:moveTo>
                    <a:pt x="27972" y="3965"/>
                  </a:moveTo>
                  <a:cubicBezTo>
                    <a:pt x="23218" y="3975"/>
                    <a:pt x="18570" y="5398"/>
                    <a:pt x="14620" y="8047"/>
                  </a:cubicBezTo>
                  <a:cubicBezTo>
                    <a:pt x="10669" y="10696"/>
                    <a:pt x="7597" y="14456"/>
                    <a:pt x="5783" y="18855"/>
                  </a:cubicBezTo>
                  <a:cubicBezTo>
                    <a:pt x="3970" y="23250"/>
                    <a:pt x="3499" y="28088"/>
                    <a:pt x="4435" y="32752"/>
                  </a:cubicBezTo>
                  <a:cubicBezTo>
                    <a:pt x="5371" y="37416"/>
                    <a:pt x="7666" y="41699"/>
                    <a:pt x="11029" y="45057"/>
                  </a:cubicBezTo>
                  <a:cubicBezTo>
                    <a:pt x="14398" y="48415"/>
                    <a:pt x="18686" y="50704"/>
                    <a:pt x="23350" y="51624"/>
                  </a:cubicBezTo>
                  <a:cubicBezTo>
                    <a:pt x="28019" y="52550"/>
                    <a:pt x="32852" y="52069"/>
                    <a:pt x="37246" y="50249"/>
                  </a:cubicBezTo>
                  <a:cubicBezTo>
                    <a:pt x="41641" y="48425"/>
                    <a:pt x="45395" y="45342"/>
                    <a:pt x="48034" y="41387"/>
                  </a:cubicBezTo>
                  <a:cubicBezTo>
                    <a:pt x="50677" y="37432"/>
                    <a:pt x="52084" y="32784"/>
                    <a:pt x="52084" y="28025"/>
                  </a:cubicBezTo>
                  <a:cubicBezTo>
                    <a:pt x="52084" y="24862"/>
                    <a:pt x="51460" y="21727"/>
                    <a:pt x="50249" y="18808"/>
                  </a:cubicBezTo>
                  <a:cubicBezTo>
                    <a:pt x="49038" y="15884"/>
                    <a:pt x="47262" y="13229"/>
                    <a:pt x="45020" y="10992"/>
                  </a:cubicBezTo>
                  <a:cubicBezTo>
                    <a:pt x="42783" y="8761"/>
                    <a:pt x="40123" y="6989"/>
                    <a:pt x="37199" y="5784"/>
                  </a:cubicBezTo>
                  <a:cubicBezTo>
                    <a:pt x="34269" y="4573"/>
                    <a:pt x="31139" y="3959"/>
                    <a:pt x="27972" y="3965"/>
                  </a:cubicBezTo>
                  <a:close/>
                </a:path>
              </a:pathLst>
            </a:custGeom>
            <a:solidFill>
              <a:srgbClr val="0E0E0E"/>
            </a:solidFill>
            <a:ln w="5282" cap="flat">
              <a:noFill/>
              <a:prstDash val="solid"/>
              <a:miter/>
            </a:ln>
          </p:spPr>
          <p:txBody>
            <a:bodyPr rtlCol="0" anchor="ctr"/>
            <a:lstStyle/>
            <a:p>
              <a:endParaRPr lang="en-AU"/>
            </a:p>
          </p:txBody>
        </p:sp>
        <p:sp>
          <p:nvSpPr>
            <p:cNvPr id="924" name="Freeform: Shape 923">
              <a:extLst>
                <a:ext uri="{FF2B5EF4-FFF2-40B4-BE49-F238E27FC236}">
                  <a16:creationId xmlns:a16="http://schemas.microsoft.com/office/drawing/2014/main" id="{581DABDD-CFE0-4060-BAF5-C526887DE8A4}"/>
                </a:ext>
              </a:extLst>
            </p:cNvPr>
            <p:cNvSpPr/>
            <p:nvPr/>
          </p:nvSpPr>
          <p:spPr>
            <a:xfrm>
              <a:off x="10186307" y="3091443"/>
              <a:ext cx="19620" cy="49494"/>
            </a:xfrm>
            <a:custGeom>
              <a:avLst/>
              <a:gdLst>
                <a:gd name="connsiteX0" fmla="*/ 0 w 19620"/>
                <a:gd name="connsiteY0" fmla="*/ 0 h 49494"/>
                <a:gd name="connsiteX1" fmla="*/ 2749 w 19620"/>
                <a:gd name="connsiteY1" fmla="*/ 49494 h 49494"/>
                <a:gd name="connsiteX2" fmla="*/ 15393 w 19620"/>
                <a:gd name="connsiteY2" fmla="*/ 39379 h 49494"/>
                <a:gd name="connsiteX3" fmla="*/ 19581 w 19620"/>
                <a:gd name="connsiteY3" fmla="*/ 23737 h 49494"/>
                <a:gd name="connsiteX4" fmla="*/ 13685 w 19620"/>
                <a:gd name="connsiteY4" fmla="*/ 8656 h 49494"/>
                <a:gd name="connsiteX5" fmla="*/ 0 w 19620"/>
                <a:gd name="connsiteY5" fmla="*/ 0 h 49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0" h="49494">
                  <a:moveTo>
                    <a:pt x="0" y="0"/>
                  </a:moveTo>
                  <a:cubicBezTo>
                    <a:pt x="1428" y="18243"/>
                    <a:pt x="2274" y="34636"/>
                    <a:pt x="2749" y="49494"/>
                  </a:cubicBezTo>
                  <a:cubicBezTo>
                    <a:pt x="7937" y="47554"/>
                    <a:pt x="12363" y="44011"/>
                    <a:pt x="15393" y="39379"/>
                  </a:cubicBezTo>
                  <a:cubicBezTo>
                    <a:pt x="18418" y="34741"/>
                    <a:pt x="19888" y="29263"/>
                    <a:pt x="19581" y="23737"/>
                  </a:cubicBezTo>
                  <a:cubicBezTo>
                    <a:pt x="19274" y="18211"/>
                    <a:pt x="17207" y="12924"/>
                    <a:pt x="13685" y="8656"/>
                  </a:cubicBezTo>
                  <a:cubicBezTo>
                    <a:pt x="10163" y="4384"/>
                    <a:pt x="5367" y="1354"/>
                    <a:pt x="0" y="0"/>
                  </a:cubicBezTo>
                  <a:close/>
                </a:path>
              </a:pathLst>
            </a:custGeom>
            <a:solidFill>
              <a:srgbClr val="161616"/>
            </a:solidFill>
            <a:ln w="5282" cap="flat">
              <a:noFill/>
              <a:prstDash val="solid"/>
              <a:miter/>
            </a:ln>
          </p:spPr>
          <p:txBody>
            <a:bodyPr rtlCol="0" anchor="ctr"/>
            <a:lstStyle/>
            <a:p>
              <a:endParaRPr lang="en-AU"/>
            </a:p>
          </p:txBody>
        </p:sp>
        <p:sp>
          <p:nvSpPr>
            <p:cNvPr id="925" name="Freeform: Shape 924">
              <a:extLst>
                <a:ext uri="{FF2B5EF4-FFF2-40B4-BE49-F238E27FC236}">
                  <a16:creationId xmlns:a16="http://schemas.microsoft.com/office/drawing/2014/main" id="{90056EFE-CC02-4CC0-ADD4-F969C8047D61}"/>
                </a:ext>
              </a:extLst>
            </p:cNvPr>
            <p:cNvSpPr/>
            <p:nvPr/>
          </p:nvSpPr>
          <p:spPr>
            <a:xfrm>
              <a:off x="10184607" y="3089430"/>
              <a:ext cx="23539" cy="53463"/>
            </a:xfrm>
            <a:custGeom>
              <a:avLst/>
              <a:gdLst>
                <a:gd name="connsiteX0" fmla="*/ 4713 w 23539"/>
                <a:gd name="connsiteY0" fmla="*/ 53463 h 53463"/>
                <a:gd name="connsiteX1" fmla="*/ 3603 w 23539"/>
                <a:gd name="connsiteY1" fmla="*/ 53146 h 53463"/>
                <a:gd name="connsiteX2" fmla="*/ 2973 w 23539"/>
                <a:gd name="connsiteY2" fmla="*/ 52453 h 53463"/>
                <a:gd name="connsiteX3" fmla="*/ 2704 w 23539"/>
                <a:gd name="connsiteY3" fmla="*/ 51559 h 53463"/>
                <a:gd name="connsiteX4" fmla="*/ 7 w 23539"/>
                <a:gd name="connsiteY4" fmla="*/ 2171 h 53463"/>
                <a:gd name="connsiteX5" fmla="*/ 150 w 23539"/>
                <a:gd name="connsiteY5" fmla="*/ 1240 h 53463"/>
                <a:gd name="connsiteX6" fmla="*/ 695 w 23539"/>
                <a:gd name="connsiteY6" fmla="*/ 479 h 53463"/>
                <a:gd name="connsiteX7" fmla="*/ 1519 w 23539"/>
                <a:gd name="connsiteY7" fmla="*/ 55 h 53463"/>
                <a:gd name="connsiteX8" fmla="*/ 2440 w 23539"/>
                <a:gd name="connsiteY8" fmla="*/ 55 h 53463"/>
                <a:gd name="connsiteX9" fmla="*/ 17161 w 23539"/>
                <a:gd name="connsiteY9" fmla="*/ 9389 h 53463"/>
                <a:gd name="connsiteX10" fmla="*/ 23496 w 23539"/>
                <a:gd name="connsiteY10" fmla="*/ 25617 h 53463"/>
                <a:gd name="connsiteX11" fmla="*/ 18996 w 23539"/>
                <a:gd name="connsiteY11" fmla="*/ 42454 h 53463"/>
                <a:gd name="connsiteX12" fmla="*/ 5401 w 23539"/>
                <a:gd name="connsiteY12" fmla="*/ 53357 h 53463"/>
                <a:gd name="connsiteX13" fmla="*/ 4713 w 23539"/>
                <a:gd name="connsiteY13" fmla="*/ 53463 h 53463"/>
                <a:gd name="connsiteX14" fmla="*/ 4184 w 23539"/>
                <a:gd name="connsiteY14" fmla="*/ 4762 h 53463"/>
                <a:gd name="connsiteX15" fmla="*/ 6564 w 23539"/>
                <a:gd name="connsiteY15" fmla="*/ 48492 h 53463"/>
                <a:gd name="connsiteX16" fmla="*/ 16442 w 23539"/>
                <a:gd name="connsiteY16" fmla="*/ 39106 h 53463"/>
                <a:gd name="connsiteX17" fmla="*/ 19599 w 23539"/>
                <a:gd name="connsiteY17" fmla="*/ 25855 h 53463"/>
                <a:gd name="connsiteX18" fmla="*/ 15019 w 23539"/>
                <a:gd name="connsiteY18" fmla="*/ 13021 h 53463"/>
                <a:gd name="connsiteX19" fmla="*/ 4184 w 23539"/>
                <a:gd name="connsiteY19" fmla="*/ 4762 h 5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39" h="53463">
                  <a:moveTo>
                    <a:pt x="4713" y="53463"/>
                  </a:moveTo>
                  <a:cubicBezTo>
                    <a:pt x="4322" y="53474"/>
                    <a:pt x="3936" y="53363"/>
                    <a:pt x="3603" y="53146"/>
                  </a:cubicBezTo>
                  <a:cubicBezTo>
                    <a:pt x="3344" y="52966"/>
                    <a:pt x="3132" y="52728"/>
                    <a:pt x="2973" y="52453"/>
                  </a:cubicBezTo>
                  <a:cubicBezTo>
                    <a:pt x="2820" y="52178"/>
                    <a:pt x="2725" y="51877"/>
                    <a:pt x="2704" y="51559"/>
                  </a:cubicBezTo>
                  <a:cubicBezTo>
                    <a:pt x="2228" y="36277"/>
                    <a:pt x="1329" y="19832"/>
                    <a:pt x="7" y="2171"/>
                  </a:cubicBezTo>
                  <a:cubicBezTo>
                    <a:pt x="-19" y="1853"/>
                    <a:pt x="28" y="1536"/>
                    <a:pt x="150" y="1240"/>
                  </a:cubicBezTo>
                  <a:cubicBezTo>
                    <a:pt x="266" y="949"/>
                    <a:pt x="457" y="685"/>
                    <a:pt x="695" y="479"/>
                  </a:cubicBezTo>
                  <a:cubicBezTo>
                    <a:pt x="932" y="272"/>
                    <a:pt x="1213" y="130"/>
                    <a:pt x="1519" y="55"/>
                  </a:cubicBezTo>
                  <a:cubicBezTo>
                    <a:pt x="1821" y="-18"/>
                    <a:pt x="2138" y="-18"/>
                    <a:pt x="2440" y="55"/>
                  </a:cubicBezTo>
                  <a:cubicBezTo>
                    <a:pt x="8214" y="1520"/>
                    <a:pt x="13369" y="4788"/>
                    <a:pt x="17161" y="9389"/>
                  </a:cubicBezTo>
                  <a:cubicBezTo>
                    <a:pt x="20947" y="13984"/>
                    <a:pt x="23168" y="19674"/>
                    <a:pt x="23496" y="25617"/>
                  </a:cubicBezTo>
                  <a:cubicBezTo>
                    <a:pt x="23829" y="31566"/>
                    <a:pt x="22248" y="37467"/>
                    <a:pt x="18996" y="42454"/>
                  </a:cubicBezTo>
                  <a:cubicBezTo>
                    <a:pt x="15744" y="47445"/>
                    <a:pt x="10980" y="51263"/>
                    <a:pt x="5401" y="53357"/>
                  </a:cubicBezTo>
                  <a:lnTo>
                    <a:pt x="4713" y="53463"/>
                  </a:lnTo>
                  <a:close/>
                  <a:moveTo>
                    <a:pt x="4184" y="4762"/>
                  </a:moveTo>
                  <a:cubicBezTo>
                    <a:pt x="5295" y="20149"/>
                    <a:pt x="6141" y="34797"/>
                    <a:pt x="6564" y="48492"/>
                  </a:cubicBezTo>
                  <a:cubicBezTo>
                    <a:pt x="10694" y="46388"/>
                    <a:pt x="14126" y="43125"/>
                    <a:pt x="16442" y="39106"/>
                  </a:cubicBezTo>
                  <a:cubicBezTo>
                    <a:pt x="18753" y="35088"/>
                    <a:pt x="19852" y="30482"/>
                    <a:pt x="19599" y="25855"/>
                  </a:cubicBezTo>
                  <a:cubicBezTo>
                    <a:pt x="19345" y="21223"/>
                    <a:pt x="17758" y="16765"/>
                    <a:pt x="15019" y="13021"/>
                  </a:cubicBezTo>
                  <a:cubicBezTo>
                    <a:pt x="12286" y="9278"/>
                    <a:pt x="8521" y="6406"/>
                    <a:pt x="4184" y="4762"/>
                  </a:cubicBezTo>
                  <a:close/>
                </a:path>
              </a:pathLst>
            </a:custGeom>
            <a:solidFill>
              <a:srgbClr val="0E0E0E"/>
            </a:solidFill>
            <a:ln w="5282" cap="flat">
              <a:noFill/>
              <a:prstDash val="solid"/>
              <a:miter/>
            </a:ln>
          </p:spPr>
          <p:txBody>
            <a:bodyPr rtlCol="0" anchor="ctr"/>
            <a:lstStyle/>
            <a:p>
              <a:endParaRPr lang="en-AU"/>
            </a:p>
          </p:txBody>
        </p:sp>
        <p:sp>
          <p:nvSpPr>
            <p:cNvPr id="926" name="Freeform: Shape 925">
              <a:extLst>
                <a:ext uri="{FF2B5EF4-FFF2-40B4-BE49-F238E27FC236}">
                  <a16:creationId xmlns:a16="http://schemas.microsoft.com/office/drawing/2014/main" id="{C4937A42-302F-4045-9528-F059AF89D565}"/>
                </a:ext>
              </a:extLst>
            </p:cNvPr>
            <p:cNvSpPr/>
            <p:nvPr/>
          </p:nvSpPr>
          <p:spPr>
            <a:xfrm>
              <a:off x="10378045" y="3261659"/>
              <a:ext cx="52138" cy="52138"/>
            </a:xfrm>
            <a:custGeom>
              <a:avLst/>
              <a:gdLst>
                <a:gd name="connsiteX0" fmla="*/ 26069 w 52138"/>
                <a:gd name="connsiteY0" fmla="*/ 52138 h 52138"/>
                <a:gd name="connsiteX1" fmla="*/ 52138 w 52138"/>
                <a:gd name="connsiteY1" fmla="*/ 26069 h 52138"/>
                <a:gd name="connsiteX2" fmla="*/ 26069 w 52138"/>
                <a:gd name="connsiteY2" fmla="*/ 0 h 52138"/>
                <a:gd name="connsiteX3" fmla="*/ 0 w 52138"/>
                <a:gd name="connsiteY3" fmla="*/ 26069 h 52138"/>
                <a:gd name="connsiteX4" fmla="*/ 26069 w 52138"/>
                <a:gd name="connsiteY4" fmla="*/ 52138 h 52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38" h="52138">
                  <a:moveTo>
                    <a:pt x="26069" y="52138"/>
                  </a:moveTo>
                  <a:cubicBezTo>
                    <a:pt x="40468" y="52138"/>
                    <a:pt x="52138" y="40468"/>
                    <a:pt x="52138" y="26069"/>
                  </a:cubicBezTo>
                  <a:cubicBezTo>
                    <a:pt x="52138" y="11670"/>
                    <a:pt x="40468" y="0"/>
                    <a:pt x="26069" y="0"/>
                  </a:cubicBezTo>
                  <a:cubicBezTo>
                    <a:pt x="11670" y="0"/>
                    <a:pt x="0" y="11670"/>
                    <a:pt x="0" y="26069"/>
                  </a:cubicBezTo>
                  <a:cubicBezTo>
                    <a:pt x="0" y="40468"/>
                    <a:pt x="11670" y="52138"/>
                    <a:pt x="26069" y="52138"/>
                  </a:cubicBezTo>
                  <a:close/>
                </a:path>
              </a:pathLst>
            </a:custGeom>
            <a:solidFill>
              <a:srgbClr val="161616"/>
            </a:solidFill>
            <a:ln w="5282" cap="flat">
              <a:noFill/>
              <a:prstDash val="solid"/>
              <a:miter/>
            </a:ln>
          </p:spPr>
          <p:txBody>
            <a:bodyPr rtlCol="0" anchor="ctr"/>
            <a:lstStyle/>
            <a:p>
              <a:endParaRPr lang="en-AU"/>
            </a:p>
          </p:txBody>
        </p:sp>
        <p:sp>
          <p:nvSpPr>
            <p:cNvPr id="927" name="Freeform: Shape 926">
              <a:extLst>
                <a:ext uri="{FF2B5EF4-FFF2-40B4-BE49-F238E27FC236}">
                  <a16:creationId xmlns:a16="http://schemas.microsoft.com/office/drawing/2014/main" id="{BB1E4C2F-DE11-44E2-81D6-70F6FAC26665}"/>
                </a:ext>
              </a:extLst>
            </p:cNvPr>
            <p:cNvSpPr/>
            <p:nvPr/>
          </p:nvSpPr>
          <p:spPr>
            <a:xfrm>
              <a:off x="10375983" y="3259651"/>
              <a:ext cx="56156" cy="56156"/>
            </a:xfrm>
            <a:custGeom>
              <a:avLst/>
              <a:gdLst>
                <a:gd name="connsiteX0" fmla="*/ 28131 w 56156"/>
                <a:gd name="connsiteY0" fmla="*/ 56157 h 56156"/>
                <a:gd name="connsiteX1" fmla="*/ 12516 w 56156"/>
                <a:gd name="connsiteY1" fmla="*/ 51450 h 56156"/>
                <a:gd name="connsiteX2" fmla="*/ 2152 w 56156"/>
                <a:gd name="connsiteY2" fmla="*/ 38860 h 56156"/>
                <a:gd name="connsiteX3" fmla="*/ 534 w 56156"/>
                <a:gd name="connsiteY3" fmla="*/ 22632 h 56156"/>
                <a:gd name="connsiteX4" fmla="*/ 8206 w 56156"/>
                <a:gd name="connsiteY4" fmla="*/ 8243 h 56156"/>
                <a:gd name="connsiteX5" fmla="*/ 22584 w 56156"/>
                <a:gd name="connsiteY5" fmla="*/ 544 h 56156"/>
                <a:gd name="connsiteX6" fmla="*/ 38812 w 56156"/>
                <a:gd name="connsiteY6" fmla="*/ 2130 h 56156"/>
                <a:gd name="connsiteX7" fmla="*/ 51424 w 56156"/>
                <a:gd name="connsiteY7" fmla="*/ 12473 h 56156"/>
                <a:gd name="connsiteX8" fmla="*/ 56157 w 56156"/>
                <a:gd name="connsiteY8" fmla="*/ 28078 h 56156"/>
                <a:gd name="connsiteX9" fmla="*/ 47955 w 56156"/>
                <a:gd name="connsiteY9" fmla="*/ 47913 h 56156"/>
                <a:gd name="connsiteX10" fmla="*/ 28131 w 56156"/>
                <a:gd name="connsiteY10" fmla="*/ 56157 h 56156"/>
                <a:gd name="connsiteX11" fmla="*/ 28131 w 56156"/>
                <a:gd name="connsiteY11" fmla="*/ 4018 h 56156"/>
                <a:gd name="connsiteX12" fmla="*/ 14716 w 56156"/>
                <a:gd name="connsiteY12" fmla="*/ 8058 h 56156"/>
                <a:gd name="connsiteX13" fmla="*/ 5811 w 56156"/>
                <a:gd name="connsiteY13" fmla="*/ 18877 h 56156"/>
                <a:gd name="connsiteX14" fmla="*/ 4425 w 56156"/>
                <a:gd name="connsiteY14" fmla="*/ 32821 h 56156"/>
                <a:gd name="connsiteX15" fmla="*/ 11030 w 56156"/>
                <a:gd name="connsiteY15" fmla="*/ 45179 h 56156"/>
                <a:gd name="connsiteX16" fmla="*/ 23388 w 56156"/>
                <a:gd name="connsiteY16" fmla="*/ 51784 h 56156"/>
                <a:gd name="connsiteX17" fmla="*/ 37332 w 56156"/>
                <a:gd name="connsiteY17" fmla="*/ 50398 h 56156"/>
                <a:gd name="connsiteX18" fmla="*/ 48151 w 56156"/>
                <a:gd name="connsiteY18" fmla="*/ 41493 h 56156"/>
                <a:gd name="connsiteX19" fmla="*/ 52191 w 56156"/>
                <a:gd name="connsiteY19" fmla="*/ 28078 h 56156"/>
                <a:gd name="connsiteX20" fmla="*/ 45131 w 56156"/>
                <a:gd name="connsiteY20" fmla="*/ 11083 h 56156"/>
                <a:gd name="connsiteX21" fmla="*/ 28131 w 56156"/>
                <a:gd name="connsiteY21" fmla="*/ 4018 h 5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156" h="56156">
                  <a:moveTo>
                    <a:pt x="28131" y="56157"/>
                  </a:moveTo>
                  <a:cubicBezTo>
                    <a:pt x="22579" y="56167"/>
                    <a:pt x="17143" y="54528"/>
                    <a:pt x="12516" y="51450"/>
                  </a:cubicBezTo>
                  <a:cubicBezTo>
                    <a:pt x="7894" y="48373"/>
                    <a:pt x="4288" y="43989"/>
                    <a:pt x="2152" y="38860"/>
                  </a:cubicBezTo>
                  <a:cubicBezTo>
                    <a:pt x="21" y="33731"/>
                    <a:pt x="-545" y="28083"/>
                    <a:pt x="534" y="22632"/>
                  </a:cubicBezTo>
                  <a:cubicBezTo>
                    <a:pt x="1612" y="17185"/>
                    <a:pt x="4283" y="12172"/>
                    <a:pt x="8206" y="8243"/>
                  </a:cubicBezTo>
                  <a:cubicBezTo>
                    <a:pt x="12130" y="4309"/>
                    <a:pt x="17132" y="1628"/>
                    <a:pt x="22584" y="544"/>
                  </a:cubicBezTo>
                  <a:cubicBezTo>
                    <a:pt x="28030" y="-545"/>
                    <a:pt x="33678" y="10"/>
                    <a:pt x="38812" y="2130"/>
                  </a:cubicBezTo>
                  <a:cubicBezTo>
                    <a:pt x="43947" y="4256"/>
                    <a:pt x="48336" y="7852"/>
                    <a:pt x="51424" y="12473"/>
                  </a:cubicBezTo>
                  <a:cubicBezTo>
                    <a:pt x="54512" y="17090"/>
                    <a:pt x="56157" y="22521"/>
                    <a:pt x="56157" y="28078"/>
                  </a:cubicBezTo>
                  <a:cubicBezTo>
                    <a:pt x="56157" y="35518"/>
                    <a:pt x="53206" y="42651"/>
                    <a:pt x="47955" y="47913"/>
                  </a:cubicBezTo>
                  <a:cubicBezTo>
                    <a:pt x="42699" y="53180"/>
                    <a:pt x="35571" y="56141"/>
                    <a:pt x="28131" y="56157"/>
                  </a:cubicBezTo>
                  <a:close/>
                  <a:moveTo>
                    <a:pt x="28131" y="4018"/>
                  </a:moveTo>
                  <a:cubicBezTo>
                    <a:pt x="23361" y="4008"/>
                    <a:pt x="18692" y="5414"/>
                    <a:pt x="14716" y="8058"/>
                  </a:cubicBezTo>
                  <a:cubicBezTo>
                    <a:pt x="10744" y="10707"/>
                    <a:pt x="7646" y="14472"/>
                    <a:pt x="5811" y="18877"/>
                  </a:cubicBezTo>
                  <a:cubicBezTo>
                    <a:pt x="3981" y="23287"/>
                    <a:pt x="3500" y="28141"/>
                    <a:pt x="4425" y="32821"/>
                  </a:cubicBezTo>
                  <a:cubicBezTo>
                    <a:pt x="5356" y="37506"/>
                    <a:pt x="7656" y="41805"/>
                    <a:pt x="11030" y="45179"/>
                  </a:cubicBezTo>
                  <a:cubicBezTo>
                    <a:pt x="14404" y="48558"/>
                    <a:pt x="18708" y="50853"/>
                    <a:pt x="23388" y="51784"/>
                  </a:cubicBezTo>
                  <a:cubicBezTo>
                    <a:pt x="28073" y="52714"/>
                    <a:pt x="32922" y="52228"/>
                    <a:pt x="37332" y="50398"/>
                  </a:cubicBezTo>
                  <a:cubicBezTo>
                    <a:pt x="41742" y="48569"/>
                    <a:pt x="45507" y="45470"/>
                    <a:pt x="48151" y="41493"/>
                  </a:cubicBezTo>
                  <a:cubicBezTo>
                    <a:pt x="50795" y="37522"/>
                    <a:pt x="52202" y="32853"/>
                    <a:pt x="52191" y="28078"/>
                  </a:cubicBezTo>
                  <a:cubicBezTo>
                    <a:pt x="52180" y="21701"/>
                    <a:pt x="49637" y="15588"/>
                    <a:pt x="45131" y="11083"/>
                  </a:cubicBezTo>
                  <a:cubicBezTo>
                    <a:pt x="40621" y="6572"/>
                    <a:pt x="34508" y="4034"/>
                    <a:pt x="28131" y="4018"/>
                  </a:cubicBezTo>
                  <a:close/>
                </a:path>
              </a:pathLst>
            </a:custGeom>
            <a:solidFill>
              <a:srgbClr val="0E0E0E"/>
            </a:solidFill>
            <a:ln w="5282" cap="flat">
              <a:noFill/>
              <a:prstDash val="solid"/>
              <a:miter/>
            </a:ln>
          </p:spPr>
          <p:txBody>
            <a:bodyPr rtlCol="0" anchor="ctr"/>
            <a:lstStyle/>
            <a:p>
              <a:endParaRPr lang="en-AU"/>
            </a:p>
          </p:txBody>
        </p:sp>
        <p:sp>
          <p:nvSpPr>
            <p:cNvPr id="928" name="Freeform: Shape 927">
              <a:extLst>
                <a:ext uri="{FF2B5EF4-FFF2-40B4-BE49-F238E27FC236}">
                  <a16:creationId xmlns:a16="http://schemas.microsoft.com/office/drawing/2014/main" id="{4F7CB3FB-0272-43B6-98AA-466464C47781}"/>
                </a:ext>
              </a:extLst>
            </p:cNvPr>
            <p:cNvSpPr/>
            <p:nvPr/>
          </p:nvSpPr>
          <p:spPr>
            <a:xfrm>
              <a:off x="10501180" y="3261659"/>
              <a:ext cx="52052" cy="44576"/>
            </a:xfrm>
            <a:custGeom>
              <a:avLst/>
              <a:gdLst>
                <a:gd name="connsiteX0" fmla="*/ 26036 w 52052"/>
                <a:gd name="connsiteY0" fmla="*/ 0 h 44576"/>
                <a:gd name="connsiteX1" fmla="*/ 11558 w 52052"/>
                <a:gd name="connsiteY1" fmla="*/ 4436 h 44576"/>
                <a:gd name="connsiteX2" fmla="*/ 1976 w 52052"/>
                <a:gd name="connsiteY2" fmla="*/ 16154 h 44576"/>
                <a:gd name="connsiteX3" fmla="*/ 501 w 52052"/>
                <a:gd name="connsiteY3" fmla="*/ 31225 h 44576"/>
                <a:gd name="connsiteX4" fmla="*/ 7635 w 52052"/>
                <a:gd name="connsiteY4" fmla="*/ 44577 h 44576"/>
                <a:gd name="connsiteX5" fmla="*/ 51365 w 52052"/>
                <a:gd name="connsiteY5" fmla="*/ 31833 h 44576"/>
                <a:gd name="connsiteX6" fmla="*/ 52053 w 52052"/>
                <a:gd name="connsiteY6" fmla="*/ 26069 h 44576"/>
                <a:gd name="connsiteX7" fmla="*/ 44433 w 52052"/>
                <a:gd name="connsiteY7" fmla="*/ 7657 h 44576"/>
                <a:gd name="connsiteX8" fmla="*/ 26036 w 52052"/>
                <a:gd name="connsiteY8" fmla="*/ 0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052" h="44576">
                  <a:moveTo>
                    <a:pt x="26036" y="0"/>
                  </a:moveTo>
                  <a:cubicBezTo>
                    <a:pt x="20881" y="16"/>
                    <a:pt x="15841" y="1560"/>
                    <a:pt x="11558" y="4436"/>
                  </a:cubicBezTo>
                  <a:cubicBezTo>
                    <a:pt x="7280" y="7308"/>
                    <a:pt x="3944" y="11390"/>
                    <a:pt x="1976" y="16154"/>
                  </a:cubicBezTo>
                  <a:cubicBezTo>
                    <a:pt x="9" y="20924"/>
                    <a:pt x="-504" y="26164"/>
                    <a:pt x="501" y="31225"/>
                  </a:cubicBezTo>
                  <a:cubicBezTo>
                    <a:pt x="1511" y="36280"/>
                    <a:pt x="3991" y="40928"/>
                    <a:pt x="7635" y="44577"/>
                  </a:cubicBezTo>
                  <a:cubicBezTo>
                    <a:pt x="22403" y="41050"/>
                    <a:pt x="36982" y="36804"/>
                    <a:pt x="51365" y="31833"/>
                  </a:cubicBezTo>
                  <a:cubicBezTo>
                    <a:pt x="51810" y="29945"/>
                    <a:pt x="52042" y="28010"/>
                    <a:pt x="52053" y="26069"/>
                  </a:cubicBezTo>
                  <a:cubicBezTo>
                    <a:pt x="52053" y="19163"/>
                    <a:pt x="49314" y="12543"/>
                    <a:pt x="44433" y="7657"/>
                  </a:cubicBezTo>
                  <a:cubicBezTo>
                    <a:pt x="39557" y="2765"/>
                    <a:pt x="32942" y="16"/>
                    <a:pt x="26036" y="0"/>
                  </a:cubicBezTo>
                  <a:close/>
                </a:path>
              </a:pathLst>
            </a:custGeom>
            <a:solidFill>
              <a:srgbClr val="161616"/>
            </a:solidFill>
            <a:ln w="5282" cap="flat">
              <a:noFill/>
              <a:prstDash val="solid"/>
              <a:miter/>
            </a:ln>
          </p:spPr>
          <p:txBody>
            <a:bodyPr rtlCol="0" anchor="ctr"/>
            <a:lstStyle/>
            <a:p>
              <a:endParaRPr lang="en-AU"/>
            </a:p>
          </p:txBody>
        </p:sp>
        <p:sp>
          <p:nvSpPr>
            <p:cNvPr id="929" name="Freeform: Shape 928">
              <a:extLst>
                <a:ext uri="{FF2B5EF4-FFF2-40B4-BE49-F238E27FC236}">
                  <a16:creationId xmlns:a16="http://schemas.microsoft.com/office/drawing/2014/main" id="{750F43B5-CBF9-4E3A-A87D-4FEFBC385236}"/>
                </a:ext>
              </a:extLst>
            </p:cNvPr>
            <p:cNvSpPr/>
            <p:nvPr/>
          </p:nvSpPr>
          <p:spPr>
            <a:xfrm>
              <a:off x="10498979" y="3259520"/>
              <a:ext cx="56052" cy="48672"/>
            </a:xfrm>
            <a:custGeom>
              <a:avLst/>
              <a:gdLst>
                <a:gd name="connsiteX0" fmla="*/ 9835 w 56052"/>
                <a:gd name="connsiteY0" fmla="*/ 48673 h 48672"/>
                <a:gd name="connsiteX1" fmla="*/ 9090 w 56052"/>
                <a:gd name="connsiteY1" fmla="*/ 48524 h 48672"/>
                <a:gd name="connsiteX2" fmla="*/ 8461 w 56052"/>
                <a:gd name="connsiteY2" fmla="*/ 48091 h 48672"/>
                <a:gd name="connsiteX3" fmla="*/ 1290 w 56052"/>
                <a:gd name="connsiteY3" fmla="*/ 36436 h 48672"/>
                <a:gd name="connsiteX4" fmla="*/ 497 w 56052"/>
                <a:gd name="connsiteY4" fmla="*/ 22772 h 48672"/>
                <a:gd name="connsiteX5" fmla="*/ 6266 w 56052"/>
                <a:gd name="connsiteY5" fmla="*/ 10362 h 48672"/>
                <a:gd name="connsiteX6" fmla="*/ 17222 w 56052"/>
                <a:gd name="connsiteY6" fmla="*/ 2166 h 48672"/>
                <a:gd name="connsiteX7" fmla="*/ 30754 w 56052"/>
                <a:gd name="connsiteY7" fmla="*/ 135 h 48672"/>
                <a:gd name="connsiteX8" fmla="*/ 43635 w 56052"/>
                <a:gd name="connsiteY8" fmla="*/ 4751 h 48672"/>
                <a:gd name="connsiteX9" fmla="*/ 52799 w 56052"/>
                <a:gd name="connsiteY9" fmla="*/ 14915 h 48672"/>
                <a:gd name="connsiteX10" fmla="*/ 56051 w 56052"/>
                <a:gd name="connsiteY10" fmla="*/ 28208 h 48672"/>
                <a:gd name="connsiteX11" fmla="*/ 55311 w 56052"/>
                <a:gd name="connsiteY11" fmla="*/ 34395 h 48672"/>
                <a:gd name="connsiteX12" fmla="*/ 54862 w 56052"/>
                <a:gd name="connsiteY12" fmla="*/ 35273 h 48672"/>
                <a:gd name="connsiteX13" fmla="*/ 54042 w 56052"/>
                <a:gd name="connsiteY13" fmla="*/ 35823 h 48672"/>
                <a:gd name="connsiteX14" fmla="*/ 10100 w 56052"/>
                <a:gd name="connsiteY14" fmla="*/ 48620 h 48672"/>
                <a:gd name="connsiteX15" fmla="*/ 9835 w 56052"/>
                <a:gd name="connsiteY15" fmla="*/ 48673 h 48672"/>
                <a:gd name="connsiteX16" fmla="*/ 28237 w 56052"/>
                <a:gd name="connsiteY16" fmla="*/ 4149 h 48672"/>
                <a:gd name="connsiteX17" fmla="*/ 15060 w 56052"/>
                <a:gd name="connsiteY17" fmla="*/ 8041 h 48672"/>
                <a:gd name="connsiteX18" fmla="*/ 6160 w 56052"/>
                <a:gd name="connsiteY18" fmla="*/ 18510 h 48672"/>
                <a:gd name="connsiteX19" fmla="*/ 4442 w 56052"/>
                <a:gd name="connsiteY19" fmla="*/ 32148 h 48672"/>
                <a:gd name="connsiteX20" fmla="*/ 10470 w 56052"/>
                <a:gd name="connsiteY20" fmla="*/ 44495 h 48672"/>
                <a:gd name="connsiteX21" fmla="*/ 51874 w 56052"/>
                <a:gd name="connsiteY21" fmla="*/ 32439 h 48672"/>
                <a:gd name="connsiteX22" fmla="*/ 52297 w 56052"/>
                <a:gd name="connsiteY22" fmla="*/ 28208 h 48672"/>
                <a:gd name="connsiteX23" fmla="*/ 50468 w 56052"/>
                <a:gd name="connsiteY23" fmla="*/ 19002 h 48672"/>
                <a:gd name="connsiteX24" fmla="*/ 45248 w 56052"/>
                <a:gd name="connsiteY24" fmla="*/ 11197 h 48672"/>
                <a:gd name="connsiteX25" fmla="*/ 37443 w 56052"/>
                <a:gd name="connsiteY25" fmla="*/ 5978 h 48672"/>
                <a:gd name="connsiteX26" fmla="*/ 28237 w 56052"/>
                <a:gd name="connsiteY26" fmla="*/ 4149 h 4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6052" h="48672">
                  <a:moveTo>
                    <a:pt x="9835" y="48673"/>
                  </a:moveTo>
                  <a:cubicBezTo>
                    <a:pt x="9576" y="48673"/>
                    <a:pt x="9323" y="48620"/>
                    <a:pt x="9090" y="48524"/>
                  </a:cubicBezTo>
                  <a:cubicBezTo>
                    <a:pt x="8852" y="48424"/>
                    <a:pt x="8640" y="48276"/>
                    <a:pt x="8461" y="48091"/>
                  </a:cubicBezTo>
                  <a:cubicBezTo>
                    <a:pt x="5145" y="44855"/>
                    <a:pt x="2681" y="40852"/>
                    <a:pt x="1290" y="36436"/>
                  </a:cubicBezTo>
                  <a:cubicBezTo>
                    <a:pt x="-101" y="32016"/>
                    <a:pt x="-370" y="27320"/>
                    <a:pt x="497" y="22772"/>
                  </a:cubicBezTo>
                  <a:cubicBezTo>
                    <a:pt x="1364" y="18225"/>
                    <a:pt x="3347" y="13958"/>
                    <a:pt x="6266" y="10362"/>
                  </a:cubicBezTo>
                  <a:cubicBezTo>
                    <a:pt x="9185" y="6766"/>
                    <a:pt x="12950" y="3953"/>
                    <a:pt x="17222" y="2166"/>
                  </a:cubicBezTo>
                  <a:cubicBezTo>
                    <a:pt x="21495" y="378"/>
                    <a:pt x="26143" y="-320"/>
                    <a:pt x="30754" y="135"/>
                  </a:cubicBezTo>
                  <a:cubicBezTo>
                    <a:pt x="35365" y="585"/>
                    <a:pt x="39791" y="2171"/>
                    <a:pt x="43635" y="4751"/>
                  </a:cubicBezTo>
                  <a:cubicBezTo>
                    <a:pt x="47485" y="7332"/>
                    <a:pt x="50632" y="10822"/>
                    <a:pt x="52799" y="14915"/>
                  </a:cubicBezTo>
                  <a:cubicBezTo>
                    <a:pt x="54962" y="19007"/>
                    <a:pt x="56083" y="23576"/>
                    <a:pt x="56051" y="28208"/>
                  </a:cubicBezTo>
                  <a:cubicBezTo>
                    <a:pt x="56057" y="30292"/>
                    <a:pt x="55808" y="32370"/>
                    <a:pt x="55311" y="34395"/>
                  </a:cubicBezTo>
                  <a:cubicBezTo>
                    <a:pt x="55237" y="34723"/>
                    <a:pt x="55084" y="35025"/>
                    <a:pt x="54862" y="35273"/>
                  </a:cubicBezTo>
                  <a:cubicBezTo>
                    <a:pt x="54640" y="35527"/>
                    <a:pt x="54359" y="35712"/>
                    <a:pt x="54042" y="35823"/>
                  </a:cubicBezTo>
                  <a:cubicBezTo>
                    <a:pt x="39622" y="40831"/>
                    <a:pt x="24954" y="45103"/>
                    <a:pt x="10100" y="48620"/>
                  </a:cubicBezTo>
                  <a:lnTo>
                    <a:pt x="9835" y="48673"/>
                  </a:lnTo>
                  <a:close/>
                  <a:moveTo>
                    <a:pt x="28237" y="4149"/>
                  </a:moveTo>
                  <a:cubicBezTo>
                    <a:pt x="23557" y="4138"/>
                    <a:pt x="18978" y="5492"/>
                    <a:pt x="15060" y="8041"/>
                  </a:cubicBezTo>
                  <a:cubicBezTo>
                    <a:pt x="11136" y="10589"/>
                    <a:pt x="8043" y="14233"/>
                    <a:pt x="6160" y="18510"/>
                  </a:cubicBezTo>
                  <a:cubicBezTo>
                    <a:pt x="4273" y="22794"/>
                    <a:pt x="3680" y="27532"/>
                    <a:pt x="4442" y="32148"/>
                  </a:cubicBezTo>
                  <a:cubicBezTo>
                    <a:pt x="5209" y="36759"/>
                    <a:pt x="7303" y="41053"/>
                    <a:pt x="10470" y="44495"/>
                  </a:cubicBezTo>
                  <a:cubicBezTo>
                    <a:pt x="24430" y="41164"/>
                    <a:pt x="38337" y="37092"/>
                    <a:pt x="51874" y="32439"/>
                  </a:cubicBezTo>
                  <a:cubicBezTo>
                    <a:pt x="52165" y="31048"/>
                    <a:pt x="52308" y="29631"/>
                    <a:pt x="52297" y="28208"/>
                  </a:cubicBezTo>
                  <a:cubicBezTo>
                    <a:pt x="52297" y="25046"/>
                    <a:pt x="51673" y="21921"/>
                    <a:pt x="50468" y="19002"/>
                  </a:cubicBezTo>
                  <a:cubicBezTo>
                    <a:pt x="49257" y="16083"/>
                    <a:pt x="47485" y="13429"/>
                    <a:pt x="45248" y="11197"/>
                  </a:cubicBezTo>
                  <a:cubicBezTo>
                    <a:pt x="43017" y="8961"/>
                    <a:pt x="40362" y="7189"/>
                    <a:pt x="37443" y="5978"/>
                  </a:cubicBezTo>
                  <a:cubicBezTo>
                    <a:pt x="34525" y="4773"/>
                    <a:pt x="31399" y="4149"/>
                    <a:pt x="28237" y="4149"/>
                  </a:cubicBezTo>
                  <a:close/>
                </a:path>
              </a:pathLst>
            </a:custGeom>
            <a:solidFill>
              <a:srgbClr val="0E0E0E"/>
            </a:solidFill>
            <a:ln w="5282" cap="flat">
              <a:noFill/>
              <a:prstDash val="solid"/>
              <a:miter/>
            </a:ln>
          </p:spPr>
          <p:txBody>
            <a:bodyPr rtlCol="0" anchor="ctr"/>
            <a:lstStyle/>
            <a:p>
              <a:endParaRPr lang="en-AU"/>
            </a:p>
          </p:txBody>
        </p:sp>
        <p:sp>
          <p:nvSpPr>
            <p:cNvPr id="930" name="Freeform: Shape 929">
              <a:extLst>
                <a:ext uri="{FF2B5EF4-FFF2-40B4-BE49-F238E27FC236}">
                  <a16:creationId xmlns:a16="http://schemas.microsoft.com/office/drawing/2014/main" id="{B034E754-07A1-413C-8CE3-D0B66EE3E7A9}"/>
                </a:ext>
              </a:extLst>
            </p:cNvPr>
            <p:cNvSpPr/>
            <p:nvPr/>
          </p:nvSpPr>
          <p:spPr>
            <a:xfrm>
              <a:off x="10255155" y="3261606"/>
              <a:ext cx="51774" cy="41880"/>
            </a:xfrm>
            <a:custGeom>
              <a:avLst/>
              <a:gdLst>
                <a:gd name="connsiteX0" fmla="*/ 25858 w 51774"/>
                <a:gd name="connsiteY0" fmla="*/ 53 h 41880"/>
                <a:gd name="connsiteX1" fmla="*/ 8270 w 51774"/>
                <a:gd name="connsiteY1" fmla="*/ 6964 h 41880"/>
                <a:gd name="connsiteX2" fmla="*/ 0 w 51774"/>
                <a:gd name="connsiteY2" fmla="*/ 23954 h 41880"/>
                <a:gd name="connsiteX3" fmla="*/ 12691 w 51774"/>
                <a:gd name="connsiteY3" fmla="*/ 29718 h 41880"/>
                <a:gd name="connsiteX4" fmla="*/ 20940 w 51774"/>
                <a:gd name="connsiteY4" fmla="*/ 33102 h 41880"/>
                <a:gd name="connsiteX5" fmla="*/ 26228 w 51774"/>
                <a:gd name="connsiteY5" fmla="*/ 35112 h 41880"/>
                <a:gd name="connsiteX6" fmla="*/ 46322 w 51774"/>
                <a:gd name="connsiteY6" fmla="*/ 41880 h 41880"/>
                <a:gd name="connsiteX7" fmla="*/ 51642 w 51774"/>
                <a:gd name="connsiteY7" fmla="*/ 28587 h 41880"/>
                <a:gd name="connsiteX8" fmla="*/ 49103 w 51774"/>
                <a:gd name="connsiteY8" fmla="*/ 14494 h 41880"/>
                <a:gd name="connsiteX9" fmla="*/ 39479 w 51774"/>
                <a:gd name="connsiteY9" fmla="*/ 3892 h 41880"/>
                <a:gd name="connsiteX10" fmla="*/ 25699 w 51774"/>
                <a:gd name="connsiteY10" fmla="*/ 0 h 41880"/>
                <a:gd name="connsiteX11" fmla="*/ 25858 w 51774"/>
                <a:gd name="connsiteY11" fmla="*/ 53 h 4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774" h="41880">
                  <a:moveTo>
                    <a:pt x="25858" y="53"/>
                  </a:moveTo>
                  <a:cubicBezTo>
                    <a:pt x="19338" y="69"/>
                    <a:pt x="13061" y="2538"/>
                    <a:pt x="8270" y="6964"/>
                  </a:cubicBezTo>
                  <a:cubicBezTo>
                    <a:pt x="3485" y="11390"/>
                    <a:pt x="529" y="17456"/>
                    <a:pt x="0" y="23954"/>
                  </a:cubicBezTo>
                  <a:cubicBezTo>
                    <a:pt x="4178" y="26017"/>
                    <a:pt x="8408" y="27920"/>
                    <a:pt x="12691" y="29718"/>
                  </a:cubicBezTo>
                  <a:cubicBezTo>
                    <a:pt x="15441" y="30934"/>
                    <a:pt x="17979" y="32045"/>
                    <a:pt x="20940" y="33102"/>
                  </a:cubicBezTo>
                  <a:lnTo>
                    <a:pt x="26228" y="35112"/>
                  </a:lnTo>
                  <a:cubicBezTo>
                    <a:pt x="32838" y="37597"/>
                    <a:pt x="39554" y="39871"/>
                    <a:pt x="46322" y="41880"/>
                  </a:cubicBezTo>
                  <a:cubicBezTo>
                    <a:pt x="49310" y="38036"/>
                    <a:pt x="51150" y="33430"/>
                    <a:pt x="51642" y="28587"/>
                  </a:cubicBezTo>
                  <a:cubicBezTo>
                    <a:pt x="52133" y="23743"/>
                    <a:pt x="51256" y="18862"/>
                    <a:pt x="49103" y="14494"/>
                  </a:cubicBezTo>
                  <a:cubicBezTo>
                    <a:pt x="46951" y="10127"/>
                    <a:pt x="43620" y="6451"/>
                    <a:pt x="39479" y="3892"/>
                  </a:cubicBezTo>
                  <a:cubicBezTo>
                    <a:pt x="35344" y="1328"/>
                    <a:pt x="30569" y="-21"/>
                    <a:pt x="25699" y="0"/>
                  </a:cubicBezTo>
                  <a:lnTo>
                    <a:pt x="25858" y="53"/>
                  </a:lnTo>
                  <a:close/>
                </a:path>
              </a:pathLst>
            </a:custGeom>
            <a:solidFill>
              <a:srgbClr val="161616"/>
            </a:solidFill>
            <a:ln w="5282" cap="flat">
              <a:noFill/>
              <a:prstDash val="solid"/>
              <a:miter/>
            </a:ln>
          </p:spPr>
          <p:txBody>
            <a:bodyPr rtlCol="0" anchor="ctr"/>
            <a:lstStyle/>
            <a:p>
              <a:endParaRPr lang="en-AU"/>
            </a:p>
          </p:txBody>
        </p:sp>
        <p:sp>
          <p:nvSpPr>
            <p:cNvPr id="931" name="Freeform: Shape 930">
              <a:extLst>
                <a:ext uri="{FF2B5EF4-FFF2-40B4-BE49-F238E27FC236}">
                  <a16:creationId xmlns:a16="http://schemas.microsoft.com/office/drawing/2014/main" id="{CA0E0DDD-0FA9-4EED-A49F-A5FE1D37D2EC}"/>
                </a:ext>
              </a:extLst>
            </p:cNvPr>
            <p:cNvSpPr/>
            <p:nvPr/>
          </p:nvSpPr>
          <p:spPr>
            <a:xfrm>
              <a:off x="10253190" y="3259808"/>
              <a:ext cx="55848" cy="45727"/>
            </a:xfrm>
            <a:custGeom>
              <a:avLst/>
              <a:gdLst>
                <a:gd name="connsiteX0" fmla="*/ 48446 w 55848"/>
                <a:gd name="connsiteY0" fmla="*/ 45687 h 45727"/>
                <a:gd name="connsiteX1" fmla="*/ 47811 w 55848"/>
                <a:gd name="connsiteY1" fmla="*/ 45687 h 45727"/>
                <a:gd name="connsiteX2" fmla="*/ 27505 w 55848"/>
                <a:gd name="connsiteY2" fmla="*/ 38866 h 45727"/>
                <a:gd name="connsiteX3" fmla="*/ 26342 w 55848"/>
                <a:gd name="connsiteY3" fmla="*/ 38443 h 45727"/>
                <a:gd name="connsiteX4" fmla="*/ 22165 w 55848"/>
                <a:gd name="connsiteY4" fmla="*/ 36857 h 45727"/>
                <a:gd name="connsiteX5" fmla="*/ 13863 w 55848"/>
                <a:gd name="connsiteY5" fmla="*/ 33472 h 45727"/>
                <a:gd name="connsiteX6" fmla="*/ 1119 w 55848"/>
                <a:gd name="connsiteY6" fmla="*/ 27656 h 45727"/>
                <a:gd name="connsiteX7" fmla="*/ 257 w 55848"/>
                <a:gd name="connsiteY7" fmla="*/ 26852 h 45727"/>
                <a:gd name="connsiteX8" fmla="*/ 8 w 55848"/>
                <a:gd name="connsiteY8" fmla="*/ 25699 h 45727"/>
                <a:gd name="connsiteX9" fmla="*/ 8855 w 55848"/>
                <a:gd name="connsiteY9" fmla="*/ 7371 h 45727"/>
                <a:gd name="connsiteX10" fmla="*/ 27823 w 55848"/>
                <a:gd name="connsiteY10" fmla="*/ 0 h 45727"/>
                <a:gd name="connsiteX11" fmla="*/ 47626 w 55848"/>
                <a:gd name="connsiteY11" fmla="*/ 8223 h 45727"/>
                <a:gd name="connsiteX12" fmla="*/ 55848 w 55848"/>
                <a:gd name="connsiteY12" fmla="*/ 28026 h 45727"/>
                <a:gd name="connsiteX13" fmla="*/ 49979 w 55848"/>
                <a:gd name="connsiteY13" fmla="*/ 45053 h 45727"/>
                <a:gd name="connsiteX14" fmla="*/ 49286 w 55848"/>
                <a:gd name="connsiteY14" fmla="*/ 45540 h 45727"/>
                <a:gd name="connsiteX15" fmla="*/ 48446 w 55848"/>
                <a:gd name="connsiteY15" fmla="*/ 45687 h 45727"/>
                <a:gd name="connsiteX16" fmla="*/ 4080 w 55848"/>
                <a:gd name="connsiteY16" fmla="*/ 24536 h 45727"/>
                <a:gd name="connsiteX17" fmla="*/ 15449 w 55848"/>
                <a:gd name="connsiteY17" fmla="*/ 29824 h 45727"/>
                <a:gd name="connsiteX18" fmla="*/ 23645 w 55848"/>
                <a:gd name="connsiteY18" fmla="*/ 33155 h 45727"/>
                <a:gd name="connsiteX19" fmla="*/ 27717 w 55848"/>
                <a:gd name="connsiteY19" fmla="*/ 34742 h 45727"/>
                <a:gd name="connsiteX20" fmla="*/ 28880 w 55848"/>
                <a:gd name="connsiteY20" fmla="*/ 35165 h 45727"/>
                <a:gd name="connsiteX21" fmla="*/ 47652 w 55848"/>
                <a:gd name="connsiteY21" fmla="*/ 41510 h 45727"/>
                <a:gd name="connsiteX22" fmla="*/ 51882 w 55848"/>
                <a:gd name="connsiteY22" fmla="*/ 28026 h 45727"/>
                <a:gd name="connsiteX23" fmla="*/ 45098 w 55848"/>
                <a:gd name="connsiteY23" fmla="*/ 12316 h 45727"/>
                <a:gd name="connsiteX24" fmla="*/ 29578 w 55848"/>
                <a:gd name="connsiteY24" fmla="*/ 5114 h 45727"/>
                <a:gd name="connsiteX25" fmla="*/ 13202 w 55848"/>
                <a:gd name="connsiteY25" fmla="*/ 10084 h 45727"/>
                <a:gd name="connsiteX26" fmla="*/ 4292 w 55848"/>
                <a:gd name="connsiteY26" fmla="*/ 24695 h 45727"/>
                <a:gd name="connsiteX27" fmla="*/ 4080 w 55848"/>
                <a:gd name="connsiteY27" fmla="*/ 24536 h 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5848" h="45727">
                  <a:moveTo>
                    <a:pt x="48446" y="45687"/>
                  </a:moveTo>
                  <a:cubicBezTo>
                    <a:pt x="48239" y="45740"/>
                    <a:pt x="48022" y="45740"/>
                    <a:pt x="47811" y="45687"/>
                  </a:cubicBezTo>
                  <a:cubicBezTo>
                    <a:pt x="41201" y="43731"/>
                    <a:pt x="34538" y="41510"/>
                    <a:pt x="27505" y="38866"/>
                  </a:cubicBezTo>
                  <a:lnTo>
                    <a:pt x="26342" y="38443"/>
                  </a:lnTo>
                  <a:lnTo>
                    <a:pt x="22165" y="36857"/>
                  </a:lnTo>
                  <a:lnTo>
                    <a:pt x="13863" y="33472"/>
                  </a:lnTo>
                  <a:cubicBezTo>
                    <a:pt x="8892" y="31304"/>
                    <a:pt x="4821" y="29454"/>
                    <a:pt x="1119" y="27656"/>
                  </a:cubicBezTo>
                  <a:cubicBezTo>
                    <a:pt x="754" y="27487"/>
                    <a:pt x="453" y="27201"/>
                    <a:pt x="257" y="26852"/>
                  </a:cubicBezTo>
                  <a:cubicBezTo>
                    <a:pt x="56" y="26503"/>
                    <a:pt x="-28" y="26101"/>
                    <a:pt x="8" y="25699"/>
                  </a:cubicBezTo>
                  <a:cubicBezTo>
                    <a:pt x="532" y="18693"/>
                    <a:pt x="3694" y="12141"/>
                    <a:pt x="8855" y="7371"/>
                  </a:cubicBezTo>
                  <a:cubicBezTo>
                    <a:pt x="14016" y="2602"/>
                    <a:pt x="20795" y="-32"/>
                    <a:pt x="27823" y="0"/>
                  </a:cubicBezTo>
                  <a:cubicBezTo>
                    <a:pt x="35252" y="16"/>
                    <a:pt x="42375" y="2972"/>
                    <a:pt x="47626" y="8223"/>
                  </a:cubicBezTo>
                  <a:cubicBezTo>
                    <a:pt x="52877" y="13479"/>
                    <a:pt x="55838" y="20597"/>
                    <a:pt x="55848" y="28026"/>
                  </a:cubicBezTo>
                  <a:cubicBezTo>
                    <a:pt x="55843" y="34197"/>
                    <a:pt x="53781" y="40188"/>
                    <a:pt x="49979" y="45053"/>
                  </a:cubicBezTo>
                  <a:cubicBezTo>
                    <a:pt x="49788" y="45265"/>
                    <a:pt x="49551" y="45434"/>
                    <a:pt x="49286" y="45540"/>
                  </a:cubicBezTo>
                  <a:cubicBezTo>
                    <a:pt x="49022" y="45651"/>
                    <a:pt x="48731" y="45703"/>
                    <a:pt x="48446" y="45687"/>
                  </a:cubicBezTo>
                  <a:close/>
                  <a:moveTo>
                    <a:pt x="4080" y="24536"/>
                  </a:moveTo>
                  <a:cubicBezTo>
                    <a:pt x="7412" y="26122"/>
                    <a:pt x="11060" y="27762"/>
                    <a:pt x="15449" y="29824"/>
                  </a:cubicBezTo>
                  <a:cubicBezTo>
                    <a:pt x="18146" y="30987"/>
                    <a:pt x="20737" y="32098"/>
                    <a:pt x="23645" y="33155"/>
                  </a:cubicBezTo>
                  <a:lnTo>
                    <a:pt x="27717" y="34742"/>
                  </a:lnTo>
                  <a:lnTo>
                    <a:pt x="28880" y="35165"/>
                  </a:lnTo>
                  <a:cubicBezTo>
                    <a:pt x="35437" y="37597"/>
                    <a:pt x="41571" y="39659"/>
                    <a:pt x="47652" y="41510"/>
                  </a:cubicBezTo>
                  <a:cubicBezTo>
                    <a:pt x="50418" y="37560"/>
                    <a:pt x="51899" y="32849"/>
                    <a:pt x="51882" y="28026"/>
                  </a:cubicBezTo>
                  <a:cubicBezTo>
                    <a:pt x="51629" y="22135"/>
                    <a:pt x="49212" y="16541"/>
                    <a:pt x="45098" y="12316"/>
                  </a:cubicBezTo>
                  <a:cubicBezTo>
                    <a:pt x="40984" y="8091"/>
                    <a:pt x="35459" y="5526"/>
                    <a:pt x="29578" y="5114"/>
                  </a:cubicBezTo>
                  <a:cubicBezTo>
                    <a:pt x="23693" y="4701"/>
                    <a:pt x="17866" y="6473"/>
                    <a:pt x="13202" y="10084"/>
                  </a:cubicBezTo>
                  <a:cubicBezTo>
                    <a:pt x="8538" y="13696"/>
                    <a:pt x="5365" y="18894"/>
                    <a:pt x="4292" y="24695"/>
                  </a:cubicBezTo>
                  <a:lnTo>
                    <a:pt x="4080" y="24536"/>
                  </a:lnTo>
                  <a:close/>
                </a:path>
              </a:pathLst>
            </a:custGeom>
            <a:solidFill>
              <a:srgbClr val="0E0E0E"/>
            </a:solidFill>
            <a:ln w="5282" cap="flat">
              <a:noFill/>
              <a:prstDash val="solid"/>
              <a:miter/>
            </a:ln>
          </p:spPr>
          <p:txBody>
            <a:bodyPr rtlCol="0" anchor="ctr"/>
            <a:lstStyle/>
            <a:p>
              <a:endParaRPr lang="en-AU"/>
            </a:p>
          </p:txBody>
        </p:sp>
        <p:sp>
          <p:nvSpPr>
            <p:cNvPr id="932" name="Freeform: Shape 931">
              <a:extLst>
                <a:ext uri="{FF2B5EF4-FFF2-40B4-BE49-F238E27FC236}">
                  <a16:creationId xmlns:a16="http://schemas.microsoft.com/office/drawing/2014/main" id="{3FC5B2E7-C2A3-4004-81C4-6E7D99444168}"/>
                </a:ext>
              </a:extLst>
            </p:cNvPr>
            <p:cNvSpPr/>
            <p:nvPr/>
          </p:nvSpPr>
          <p:spPr>
            <a:xfrm>
              <a:off x="11117915" y="3147124"/>
              <a:ext cx="78799" cy="93542"/>
            </a:xfrm>
            <a:custGeom>
              <a:avLst/>
              <a:gdLst>
                <a:gd name="connsiteX0" fmla="*/ 54951 w 78799"/>
                <a:gd name="connsiteY0" fmla="*/ 0 h 93542"/>
                <a:gd name="connsiteX1" fmla="*/ 28142 w 78799"/>
                <a:gd name="connsiteY1" fmla="*/ 37015 h 93542"/>
                <a:gd name="connsiteX2" fmla="*/ 486 w 78799"/>
                <a:gd name="connsiteY2" fmla="*/ 64195 h 93542"/>
                <a:gd name="connsiteX3" fmla="*/ 27454 w 78799"/>
                <a:gd name="connsiteY3" fmla="*/ 93543 h 93542"/>
                <a:gd name="connsiteX4" fmla="*/ 71714 w 78799"/>
                <a:gd name="connsiteY4" fmla="*/ 54729 h 93542"/>
                <a:gd name="connsiteX5" fmla="*/ 78800 w 78799"/>
                <a:gd name="connsiteY5" fmla="*/ 211 h 93542"/>
                <a:gd name="connsiteX6" fmla="*/ 54951 w 78799"/>
                <a:gd name="connsiteY6" fmla="*/ 0 h 9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99" h="93542">
                  <a:moveTo>
                    <a:pt x="54951" y="0"/>
                  </a:moveTo>
                  <a:cubicBezTo>
                    <a:pt x="50403" y="16392"/>
                    <a:pt x="49663" y="33895"/>
                    <a:pt x="28142" y="37015"/>
                  </a:cubicBezTo>
                  <a:cubicBezTo>
                    <a:pt x="6620" y="40135"/>
                    <a:pt x="-2264" y="52350"/>
                    <a:pt x="486" y="64195"/>
                  </a:cubicBezTo>
                  <a:cubicBezTo>
                    <a:pt x="3236" y="76040"/>
                    <a:pt x="27454" y="93543"/>
                    <a:pt x="27454" y="93543"/>
                  </a:cubicBezTo>
                  <a:lnTo>
                    <a:pt x="71714" y="54729"/>
                  </a:lnTo>
                  <a:lnTo>
                    <a:pt x="78800" y="211"/>
                  </a:lnTo>
                  <a:lnTo>
                    <a:pt x="54951" y="0"/>
                  </a:lnTo>
                  <a:close/>
                </a:path>
              </a:pathLst>
            </a:custGeom>
            <a:solidFill>
              <a:srgbClr val="E69C9C"/>
            </a:solidFill>
            <a:ln w="5282" cap="flat">
              <a:noFill/>
              <a:prstDash val="solid"/>
              <a:miter/>
            </a:ln>
          </p:spPr>
          <p:txBody>
            <a:bodyPr rtlCol="0" anchor="ctr"/>
            <a:lstStyle/>
            <a:p>
              <a:endParaRPr lang="en-AU"/>
            </a:p>
          </p:txBody>
        </p:sp>
        <p:sp>
          <p:nvSpPr>
            <p:cNvPr id="933" name="Freeform: Shape 932">
              <a:extLst>
                <a:ext uri="{FF2B5EF4-FFF2-40B4-BE49-F238E27FC236}">
                  <a16:creationId xmlns:a16="http://schemas.microsoft.com/office/drawing/2014/main" id="{3E9090E5-3702-4FA2-A6A3-1104A30ABD3B}"/>
                </a:ext>
              </a:extLst>
            </p:cNvPr>
            <p:cNvSpPr/>
            <p:nvPr/>
          </p:nvSpPr>
          <p:spPr>
            <a:xfrm>
              <a:off x="11116030" y="3145325"/>
              <a:ext cx="82707" cy="97160"/>
            </a:xfrm>
            <a:custGeom>
              <a:avLst/>
              <a:gdLst>
                <a:gd name="connsiteX0" fmla="*/ 29392 w 82707"/>
                <a:gd name="connsiteY0" fmla="*/ 97139 h 97160"/>
                <a:gd name="connsiteX1" fmla="*/ 28229 w 82707"/>
                <a:gd name="connsiteY1" fmla="*/ 96769 h 97160"/>
                <a:gd name="connsiteX2" fmla="*/ 467 w 82707"/>
                <a:gd name="connsiteY2" fmla="*/ 66205 h 97160"/>
                <a:gd name="connsiteX3" fmla="*/ 399 w 82707"/>
                <a:gd name="connsiteY3" fmla="*/ 57929 h 97160"/>
                <a:gd name="connsiteX4" fmla="*/ 3693 w 82707"/>
                <a:gd name="connsiteY4" fmla="*/ 50341 h 97160"/>
                <a:gd name="connsiteX5" fmla="*/ 15353 w 82707"/>
                <a:gd name="connsiteY5" fmla="*/ 40865 h 97160"/>
                <a:gd name="connsiteX6" fmla="*/ 29815 w 82707"/>
                <a:gd name="connsiteY6" fmla="*/ 36804 h 97160"/>
                <a:gd name="connsiteX7" fmla="*/ 53241 w 82707"/>
                <a:gd name="connsiteY7" fmla="*/ 8250 h 97160"/>
                <a:gd name="connsiteX8" fmla="*/ 54985 w 82707"/>
                <a:gd name="connsiteY8" fmla="*/ 1481 h 97160"/>
                <a:gd name="connsiteX9" fmla="*/ 55673 w 82707"/>
                <a:gd name="connsiteY9" fmla="*/ 402 h 97160"/>
                <a:gd name="connsiteX10" fmla="*/ 56889 w 82707"/>
                <a:gd name="connsiteY10" fmla="*/ 1 h 97160"/>
                <a:gd name="connsiteX11" fmla="*/ 80737 w 82707"/>
                <a:gd name="connsiteY11" fmla="*/ 1 h 97160"/>
                <a:gd name="connsiteX12" fmla="*/ 81552 w 82707"/>
                <a:gd name="connsiteY12" fmla="*/ 180 h 97160"/>
                <a:gd name="connsiteX13" fmla="*/ 82218 w 82707"/>
                <a:gd name="connsiteY13" fmla="*/ 688 h 97160"/>
                <a:gd name="connsiteX14" fmla="*/ 82620 w 82707"/>
                <a:gd name="connsiteY14" fmla="*/ 1434 h 97160"/>
                <a:gd name="connsiteX15" fmla="*/ 82694 w 82707"/>
                <a:gd name="connsiteY15" fmla="*/ 2274 h 97160"/>
                <a:gd name="connsiteX16" fmla="*/ 75608 w 82707"/>
                <a:gd name="connsiteY16" fmla="*/ 56792 h 97160"/>
                <a:gd name="connsiteX17" fmla="*/ 74974 w 82707"/>
                <a:gd name="connsiteY17" fmla="*/ 58008 h 97160"/>
                <a:gd name="connsiteX18" fmla="*/ 30714 w 82707"/>
                <a:gd name="connsiteY18" fmla="*/ 96874 h 97160"/>
                <a:gd name="connsiteX19" fmla="*/ 29392 w 82707"/>
                <a:gd name="connsiteY19" fmla="*/ 97139 h 97160"/>
                <a:gd name="connsiteX20" fmla="*/ 58423 w 82707"/>
                <a:gd name="connsiteY20" fmla="*/ 3755 h 97160"/>
                <a:gd name="connsiteX21" fmla="*/ 57101 w 82707"/>
                <a:gd name="connsiteY21" fmla="*/ 9043 h 97160"/>
                <a:gd name="connsiteX22" fmla="*/ 30344 w 82707"/>
                <a:gd name="connsiteY22" fmla="*/ 40770 h 97160"/>
                <a:gd name="connsiteX23" fmla="*/ 17410 w 82707"/>
                <a:gd name="connsiteY23" fmla="*/ 44271 h 97160"/>
                <a:gd name="connsiteX24" fmla="*/ 6919 w 82707"/>
                <a:gd name="connsiteY24" fmla="*/ 52615 h 97160"/>
                <a:gd name="connsiteX25" fmla="*/ 4243 w 82707"/>
                <a:gd name="connsiteY25" fmla="*/ 58818 h 97160"/>
                <a:gd name="connsiteX26" fmla="*/ 4328 w 82707"/>
                <a:gd name="connsiteY26" fmla="*/ 65570 h 97160"/>
                <a:gd name="connsiteX27" fmla="*/ 29286 w 82707"/>
                <a:gd name="connsiteY27" fmla="*/ 92803 h 97160"/>
                <a:gd name="connsiteX28" fmla="*/ 71589 w 82707"/>
                <a:gd name="connsiteY28" fmla="*/ 55788 h 97160"/>
                <a:gd name="connsiteX29" fmla="*/ 78305 w 82707"/>
                <a:gd name="connsiteY29" fmla="*/ 4231 h 97160"/>
                <a:gd name="connsiteX30" fmla="*/ 58423 w 82707"/>
                <a:gd name="connsiteY30" fmla="*/ 3755 h 9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707" h="97160">
                  <a:moveTo>
                    <a:pt x="29392" y="97139"/>
                  </a:moveTo>
                  <a:cubicBezTo>
                    <a:pt x="28974" y="97139"/>
                    <a:pt x="28572" y="97012"/>
                    <a:pt x="28229" y="96769"/>
                  </a:cubicBezTo>
                  <a:cubicBezTo>
                    <a:pt x="27224" y="96028"/>
                    <a:pt x="3323" y="78631"/>
                    <a:pt x="467" y="66205"/>
                  </a:cubicBezTo>
                  <a:cubicBezTo>
                    <a:pt x="-130" y="63481"/>
                    <a:pt x="-157" y="60663"/>
                    <a:pt x="399" y="57929"/>
                  </a:cubicBezTo>
                  <a:cubicBezTo>
                    <a:pt x="954" y="55201"/>
                    <a:pt x="2075" y="52615"/>
                    <a:pt x="3693" y="50341"/>
                  </a:cubicBezTo>
                  <a:cubicBezTo>
                    <a:pt x="6892" y="46417"/>
                    <a:pt x="10858" y="43192"/>
                    <a:pt x="15353" y="40865"/>
                  </a:cubicBezTo>
                  <a:cubicBezTo>
                    <a:pt x="19848" y="38539"/>
                    <a:pt x="24770" y="37153"/>
                    <a:pt x="29815" y="36804"/>
                  </a:cubicBezTo>
                  <a:cubicBezTo>
                    <a:pt x="46842" y="34530"/>
                    <a:pt x="49803" y="22368"/>
                    <a:pt x="53241" y="8250"/>
                  </a:cubicBezTo>
                  <a:cubicBezTo>
                    <a:pt x="53769" y="6029"/>
                    <a:pt x="54351" y="3755"/>
                    <a:pt x="54985" y="1481"/>
                  </a:cubicBezTo>
                  <a:cubicBezTo>
                    <a:pt x="55086" y="1053"/>
                    <a:pt x="55329" y="672"/>
                    <a:pt x="55673" y="402"/>
                  </a:cubicBezTo>
                  <a:cubicBezTo>
                    <a:pt x="56022" y="133"/>
                    <a:pt x="56450" y="-10"/>
                    <a:pt x="56889" y="1"/>
                  </a:cubicBezTo>
                  <a:lnTo>
                    <a:pt x="80737" y="1"/>
                  </a:lnTo>
                  <a:cubicBezTo>
                    <a:pt x="81023" y="1"/>
                    <a:pt x="81298" y="64"/>
                    <a:pt x="81552" y="180"/>
                  </a:cubicBezTo>
                  <a:cubicBezTo>
                    <a:pt x="81811" y="302"/>
                    <a:pt x="82038" y="471"/>
                    <a:pt x="82218" y="688"/>
                  </a:cubicBezTo>
                  <a:cubicBezTo>
                    <a:pt x="82403" y="905"/>
                    <a:pt x="82535" y="1159"/>
                    <a:pt x="82620" y="1434"/>
                  </a:cubicBezTo>
                  <a:cubicBezTo>
                    <a:pt x="82699" y="1703"/>
                    <a:pt x="82726" y="1994"/>
                    <a:pt x="82694" y="2274"/>
                  </a:cubicBezTo>
                  <a:lnTo>
                    <a:pt x="75608" y="56792"/>
                  </a:lnTo>
                  <a:cubicBezTo>
                    <a:pt x="75539" y="57258"/>
                    <a:pt x="75317" y="57686"/>
                    <a:pt x="74974" y="58008"/>
                  </a:cubicBezTo>
                  <a:lnTo>
                    <a:pt x="30714" y="96874"/>
                  </a:lnTo>
                  <a:cubicBezTo>
                    <a:pt x="30317" y="97112"/>
                    <a:pt x="29852" y="97208"/>
                    <a:pt x="29392" y="97139"/>
                  </a:cubicBezTo>
                  <a:close/>
                  <a:moveTo>
                    <a:pt x="58423" y="3755"/>
                  </a:moveTo>
                  <a:cubicBezTo>
                    <a:pt x="57947" y="5500"/>
                    <a:pt x="57524" y="7245"/>
                    <a:pt x="57101" y="9043"/>
                  </a:cubicBezTo>
                  <a:cubicBezTo>
                    <a:pt x="53610" y="23267"/>
                    <a:pt x="50068" y="37915"/>
                    <a:pt x="30344" y="40770"/>
                  </a:cubicBezTo>
                  <a:cubicBezTo>
                    <a:pt x="25839" y="41045"/>
                    <a:pt x="21439" y="42235"/>
                    <a:pt x="17410" y="44271"/>
                  </a:cubicBezTo>
                  <a:cubicBezTo>
                    <a:pt x="13380" y="46306"/>
                    <a:pt x="9811" y="49146"/>
                    <a:pt x="6919" y="52615"/>
                  </a:cubicBezTo>
                  <a:cubicBezTo>
                    <a:pt x="5602" y="54471"/>
                    <a:pt x="4687" y="56586"/>
                    <a:pt x="4243" y="58818"/>
                  </a:cubicBezTo>
                  <a:cubicBezTo>
                    <a:pt x="3794" y="61049"/>
                    <a:pt x="3825" y="63349"/>
                    <a:pt x="4328" y="65570"/>
                  </a:cubicBezTo>
                  <a:cubicBezTo>
                    <a:pt x="6284" y="74084"/>
                    <a:pt x="21989" y="87303"/>
                    <a:pt x="29286" y="92803"/>
                  </a:cubicBezTo>
                  <a:lnTo>
                    <a:pt x="71589" y="55788"/>
                  </a:lnTo>
                  <a:lnTo>
                    <a:pt x="78305" y="4231"/>
                  </a:lnTo>
                  <a:lnTo>
                    <a:pt x="58423" y="3755"/>
                  </a:lnTo>
                  <a:close/>
                </a:path>
              </a:pathLst>
            </a:custGeom>
            <a:solidFill>
              <a:srgbClr val="0E0E0E"/>
            </a:solidFill>
            <a:ln w="5282" cap="flat">
              <a:noFill/>
              <a:prstDash val="solid"/>
              <a:miter/>
            </a:ln>
          </p:spPr>
          <p:txBody>
            <a:bodyPr rtlCol="0" anchor="ctr"/>
            <a:lstStyle/>
            <a:p>
              <a:endParaRPr lang="en-AU"/>
            </a:p>
          </p:txBody>
        </p:sp>
        <p:sp>
          <p:nvSpPr>
            <p:cNvPr id="934" name="Freeform: Shape 933">
              <a:extLst>
                <a:ext uri="{FF2B5EF4-FFF2-40B4-BE49-F238E27FC236}">
                  <a16:creationId xmlns:a16="http://schemas.microsoft.com/office/drawing/2014/main" id="{E36BEFB9-FF8A-486E-A092-D5F3B408EC02}"/>
                </a:ext>
              </a:extLst>
            </p:cNvPr>
            <p:cNvSpPr/>
            <p:nvPr/>
          </p:nvSpPr>
          <p:spPr>
            <a:xfrm>
              <a:off x="11128574" y="3154041"/>
              <a:ext cx="71050" cy="107486"/>
            </a:xfrm>
            <a:custGeom>
              <a:avLst/>
              <a:gdLst>
                <a:gd name="connsiteX0" fmla="*/ 53335 w 71050"/>
                <a:gd name="connsiteY0" fmla="*/ 3394 h 107486"/>
                <a:gd name="connsiteX1" fmla="*/ 30016 w 71050"/>
                <a:gd name="connsiteY1" fmla="*/ 48605 h 107486"/>
                <a:gd name="connsiteX2" fmla="*/ 985 w 71050"/>
                <a:gd name="connsiteY2" fmla="*/ 78006 h 107486"/>
                <a:gd name="connsiteX3" fmla="*/ 144 w 71050"/>
                <a:gd name="connsiteY3" fmla="*/ 87313 h 107486"/>
                <a:gd name="connsiteX4" fmla="*/ 3016 w 71050"/>
                <a:gd name="connsiteY4" fmla="*/ 96202 h 107486"/>
                <a:gd name="connsiteX5" fmla="*/ 9139 w 71050"/>
                <a:gd name="connsiteY5" fmla="*/ 103261 h 107486"/>
                <a:gd name="connsiteX6" fmla="*/ 17536 w 71050"/>
                <a:gd name="connsiteY6" fmla="*/ 107354 h 107486"/>
                <a:gd name="connsiteX7" fmla="*/ 59416 w 71050"/>
                <a:gd name="connsiteY7" fmla="*/ 82395 h 107486"/>
                <a:gd name="connsiteX8" fmla="*/ 69199 w 71050"/>
                <a:gd name="connsiteY8" fmla="*/ 11167 h 107486"/>
                <a:gd name="connsiteX9" fmla="*/ 53335 w 71050"/>
                <a:gd name="connsiteY9" fmla="*/ 3394 h 107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50" h="107486">
                  <a:moveTo>
                    <a:pt x="53335" y="3394"/>
                  </a:moveTo>
                  <a:cubicBezTo>
                    <a:pt x="51627" y="20892"/>
                    <a:pt x="43283" y="37073"/>
                    <a:pt x="30016" y="48605"/>
                  </a:cubicBezTo>
                  <a:cubicBezTo>
                    <a:pt x="18224" y="58071"/>
                    <a:pt x="5744" y="61138"/>
                    <a:pt x="985" y="78006"/>
                  </a:cubicBezTo>
                  <a:cubicBezTo>
                    <a:pt x="81" y="81020"/>
                    <a:pt x="-205" y="84182"/>
                    <a:pt x="144" y="87313"/>
                  </a:cubicBezTo>
                  <a:cubicBezTo>
                    <a:pt x="493" y="90438"/>
                    <a:pt x="1466" y="93463"/>
                    <a:pt x="3016" y="96202"/>
                  </a:cubicBezTo>
                  <a:cubicBezTo>
                    <a:pt x="4560" y="98941"/>
                    <a:pt x="6643" y="101341"/>
                    <a:pt x="9139" y="103261"/>
                  </a:cubicBezTo>
                  <a:cubicBezTo>
                    <a:pt x="11635" y="105175"/>
                    <a:pt x="14490" y="106566"/>
                    <a:pt x="17536" y="107354"/>
                  </a:cubicBezTo>
                  <a:cubicBezTo>
                    <a:pt x="25997" y="109416"/>
                    <a:pt x="38159" y="86784"/>
                    <a:pt x="59416" y="82395"/>
                  </a:cubicBezTo>
                  <a:cubicBezTo>
                    <a:pt x="59416" y="82395"/>
                    <a:pt x="76602" y="30415"/>
                    <a:pt x="69199" y="11167"/>
                  </a:cubicBezTo>
                  <a:cubicBezTo>
                    <a:pt x="61796" y="-8081"/>
                    <a:pt x="53335" y="3394"/>
                    <a:pt x="53335" y="3394"/>
                  </a:cubicBezTo>
                  <a:close/>
                </a:path>
              </a:pathLst>
            </a:custGeom>
            <a:solidFill>
              <a:srgbClr val="E69C9C"/>
            </a:solidFill>
            <a:ln w="5282" cap="flat">
              <a:noFill/>
              <a:prstDash val="solid"/>
              <a:miter/>
            </a:ln>
          </p:spPr>
          <p:txBody>
            <a:bodyPr rtlCol="0" anchor="ctr"/>
            <a:lstStyle/>
            <a:p>
              <a:endParaRPr lang="en-AU"/>
            </a:p>
          </p:txBody>
        </p:sp>
        <p:sp>
          <p:nvSpPr>
            <p:cNvPr id="935" name="Freeform: Shape 934">
              <a:extLst>
                <a:ext uri="{FF2B5EF4-FFF2-40B4-BE49-F238E27FC236}">
                  <a16:creationId xmlns:a16="http://schemas.microsoft.com/office/drawing/2014/main" id="{03C9E087-5184-48E5-9374-183AF0A7BDFC}"/>
                </a:ext>
              </a:extLst>
            </p:cNvPr>
            <p:cNvSpPr/>
            <p:nvPr/>
          </p:nvSpPr>
          <p:spPr>
            <a:xfrm>
              <a:off x="11126435" y="3152245"/>
              <a:ext cx="74859" cy="111305"/>
            </a:xfrm>
            <a:custGeom>
              <a:avLst/>
              <a:gdLst>
                <a:gd name="connsiteX0" fmla="*/ 20785 w 74859"/>
                <a:gd name="connsiteY0" fmla="*/ 111265 h 111305"/>
                <a:gd name="connsiteX1" fmla="*/ 19199 w 74859"/>
                <a:gd name="connsiteY1" fmla="*/ 111265 h 111305"/>
                <a:gd name="connsiteX2" fmla="*/ 3335 w 74859"/>
                <a:gd name="connsiteY2" fmla="*/ 99209 h 111305"/>
                <a:gd name="connsiteX3" fmla="*/ 157 w 74859"/>
                <a:gd name="connsiteY3" fmla="*/ 89553 h 111305"/>
                <a:gd name="connsiteX4" fmla="*/ 1114 w 74859"/>
                <a:gd name="connsiteY4" fmla="*/ 79432 h 111305"/>
                <a:gd name="connsiteX5" fmla="*/ 21578 w 74859"/>
                <a:gd name="connsiteY5" fmla="*/ 55478 h 111305"/>
                <a:gd name="connsiteX6" fmla="*/ 30832 w 74859"/>
                <a:gd name="connsiteY6" fmla="*/ 49027 h 111305"/>
                <a:gd name="connsiteX7" fmla="*/ 53412 w 74859"/>
                <a:gd name="connsiteY7" fmla="*/ 5138 h 111305"/>
                <a:gd name="connsiteX8" fmla="*/ 53781 w 74859"/>
                <a:gd name="connsiteY8" fmla="*/ 4186 h 111305"/>
                <a:gd name="connsiteX9" fmla="*/ 57509 w 74859"/>
                <a:gd name="connsiteY9" fmla="*/ 1018 h 111305"/>
                <a:gd name="connsiteX10" fmla="*/ 62295 w 74859"/>
                <a:gd name="connsiteY10" fmla="*/ 9 h 111305"/>
                <a:gd name="connsiteX11" fmla="*/ 72871 w 74859"/>
                <a:gd name="connsiteY11" fmla="*/ 12382 h 111305"/>
                <a:gd name="connsiteX12" fmla="*/ 63088 w 74859"/>
                <a:gd name="connsiteY12" fmla="*/ 84985 h 111305"/>
                <a:gd name="connsiteX13" fmla="*/ 62522 w 74859"/>
                <a:gd name="connsiteY13" fmla="*/ 85841 h 111305"/>
                <a:gd name="connsiteX14" fmla="*/ 61608 w 74859"/>
                <a:gd name="connsiteY14" fmla="*/ 86307 h 111305"/>
                <a:gd name="connsiteX15" fmla="*/ 34745 w 74859"/>
                <a:gd name="connsiteY15" fmla="*/ 102540 h 111305"/>
                <a:gd name="connsiteX16" fmla="*/ 20785 w 74859"/>
                <a:gd name="connsiteY16" fmla="*/ 111265 h 111305"/>
                <a:gd name="connsiteX17" fmla="*/ 57377 w 74859"/>
                <a:gd name="connsiteY17" fmla="*/ 5984 h 111305"/>
                <a:gd name="connsiteX18" fmla="*/ 33423 w 74859"/>
                <a:gd name="connsiteY18" fmla="*/ 51988 h 111305"/>
                <a:gd name="connsiteX19" fmla="*/ 23799 w 74859"/>
                <a:gd name="connsiteY19" fmla="*/ 58651 h 111305"/>
                <a:gd name="connsiteX20" fmla="*/ 5027 w 74859"/>
                <a:gd name="connsiteY20" fmla="*/ 80331 h 111305"/>
                <a:gd name="connsiteX21" fmla="*/ 4197 w 74859"/>
                <a:gd name="connsiteY21" fmla="*/ 88871 h 111305"/>
                <a:gd name="connsiteX22" fmla="*/ 6825 w 74859"/>
                <a:gd name="connsiteY22" fmla="*/ 97041 h 111305"/>
                <a:gd name="connsiteX23" fmla="*/ 20151 w 74859"/>
                <a:gd name="connsiteY23" fmla="*/ 107247 h 111305"/>
                <a:gd name="connsiteX24" fmla="*/ 32418 w 74859"/>
                <a:gd name="connsiteY24" fmla="*/ 99421 h 111305"/>
                <a:gd name="connsiteX25" fmla="*/ 60021 w 74859"/>
                <a:gd name="connsiteY25" fmla="*/ 82499 h 111305"/>
                <a:gd name="connsiteX26" fmla="*/ 69487 w 74859"/>
                <a:gd name="connsiteY26" fmla="*/ 13757 h 111305"/>
                <a:gd name="connsiteX27" fmla="*/ 61872 w 74859"/>
                <a:gd name="connsiteY27" fmla="*/ 3921 h 111305"/>
                <a:gd name="connsiteX28" fmla="*/ 59387 w 74859"/>
                <a:gd name="connsiteY28" fmla="*/ 4434 h 111305"/>
                <a:gd name="connsiteX29" fmla="*/ 57377 w 74859"/>
                <a:gd name="connsiteY29" fmla="*/ 5984 h 111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859" h="111305">
                  <a:moveTo>
                    <a:pt x="20785" y="111265"/>
                  </a:moveTo>
                  <a:cubicBezTo>
                    <a:pt x="20256" y="111318"/>
                    <a:pt x="19727" y="111318"/>
                    <a:pt x="19199" y="111265"/>
                  </a:cubicBezTo>
                  <a:cubicBezTo>
                    <a:pt x="12541" y="109468"/>
                    <a:pt x="6851" y="105142"/>
                    <a:pt x="3335" y="99209"/>
                  </a:cubicBezTo>
                  <a:cubicBezTo>
                    <a:pt x="1622" y="96243"/>
                    <a:pt x="538" y="92959"/>
                    <a:pt x="157" y="89553"/>
                  </a:cubicBezTo>
                  <a:cubicBezTo>
                    <a:pt x="-229" y="86148"/>
                    <a:pt x="99" y="82706"/>
                    <a:pt x="1114" y="79432"/>
                  </a:cubicBezTo>
                  <a:cubicBezTo>
                    <a:pt x="4816" y="66318"/>
                    <a:pt x="12959" y="61031"/>
                    <a:pt x="21578" y="55478"/>
                  </a:cubicBezTo>
                  <a:cubicBezTo>
                    <a:pt x="24593" y="53522"/>
                    <a:pt x="27765" y="51459"/>
                    <a:pt x="30832" y="49027"/>
                  </a:cubicBezTo>
                  <a:cubicBezTo>
                    <a:pt x="43597" y="37748"/>
                    <a:pt x="51656" y="22080"/>
                    <a:pt x="53412" y="5138"/>
                  </a:cubicBezTo>
                  <a:cubicBezTo>
                    <a:pt x="53422" y="4789"/>
                    <a:pt x="53554" y="4450"/>
                    <a:pt x="53781" y="4186"/>
                  </a:cubicBezTo>
                  <a:cubicBezTo>
                    <a:pt x="54739" y="2837"/>
                    <a:pt x="56024" y="1748"/>
                    <a:pt x="57509" y="1018"/>
                  </a:cubicBezTo>
                  <a:cubicBezTo>
                    <a:pt x="58995" y="289"/>
                    <a:pt x="60640" y="-60"/>
                    <a:pt x="62295" y="9"/>
                  </a:cubicBezTo>
                  <a:cubicBezTo>
                    <a:pt x="66525" y="574"/>
                    <a:pt x="70052" y="4699"/>
                    <a:pt x="72871" y="12382"/>
                  </a:cubicBezTo>
                  <a:cubicBezTo>
                    <a:pt x="80485" y="32053"/>
                    <a:pt x="63829" y="82817"/>
                    <a:pt x="63088" y="84985"/>
                  </a:cubicBezTo>
                  <a:cubicBezTo>
                    <a:pt x="62977" y="85313"/>
                    <a:pt x="62782" y="85609"/>
                    <a:pt x="62522" y="85841"/>
                  </a:cubicBezTo>
                  <a:cubicBezTo>
                    <a:pt x="62263" y="86074"/>
                    <a:pt x="61946" y="86233"/>
                    <a:pt x="61608" y="86307"/>
                  </a:cubicBezTo>
                  <a:cubicBezTo>
                    <a:pt x="51376" y="89252"/>
                    <a:pt x="42111" y="94852"/>
                    <a:pt x="34745" y="102540"/>
                  </a:cubicBezTo>
                  <a:cubicBezTo>
                    <a:pt x="29563" y="107299"/>
                    <a:pt x="25280" y="111265"/>
                    <a:pt x="20785" y="111265"/>
                  </a:cubicBezTo>
                  <a:close/>
                  <a:moveTo>
                    <a:pt x="57377" y="5984"/>
                  </a:moveTo>
                  <a:cubicBezTo>
                    <a:pt x="55468" y="23788"/>
                    <a:pt x="46913" y="40217"/>
                    <a:pt x="33423" y="51988"/>
                  </a:cubicBezTo>
                  <a:cubicBezTo>
                    <a:pt x="30335" y="54373"/>
                    <a:pt x="27120" y="56599"/>
                    <a:pt x="23799" y="58651"/>
                  </a:cubicBezTo>
                  <a:cubicBezTo>
                    <a:pt x="15497" y="63939"/>
                    <a:pt x="8306" y="68645"/>
                    <a:pt x="5027" y="80331"/>
                  </a:cubicBezTo>
                  <a:cubicBezTo>
                    <a:pt x="4171" y="83092"/>
                    <a:pt x="3885" y="86000"/>
                    <a:pt x="4197" y="88871"/>
                  </a:cubicBezTo>
                  <a:cubicBezTo>
                    <a:pt x="4504" y="91748"/>
                    <a:pt x="5403" y="94529"/>
                    <a:pt x="6825" y="97041"/>
                  </a:cubicBezTo>
                  <a:cubicBezTo>
                    <a:pt x="9818" y="102001"/>
                    <a:pt x="14583" y="105650"/>
                    <a:pt x="20151" y="107247"/>
                  </a:cubicBezTo>
                  <a:cubicBezTo>
                    <a:pt x="22900" y="107881"/>
                    <a:pt x="27289" y="103968"/>
                    <a:pt x="32418" y="99421"/>
                  </a:cubicBezTo>
                  <a:cubicBezTo>
                    <a:pt x="40060" y="91558"/>
                    <a:pt x="49551" y="85741"/>
                    <a:pt x="60021" y="82499"/>
                  </a:cubicBezTo>
                  <a:cubicBezTo>
                    <a:pt x="62401" y="75044"/>
                    <a:pt x="75885" y="30520"/>
                    <a:pt x="69487" y="13757"/>
                  </a:cubicBezTo>
                  <a:cubicBezTo>
                    <a:pt x="67160" y="7782"/>
                    <a:pt x="64199" y="4239"/>
                    <a:pt x="61872" y="3921"/>
                  </a:cubicBezTo>
                  <a:cubicBezTo>
                    <a:pt x="61015" y="3900"/>
                    <a:pt x="60169" y="4080"/>
                    <a:pt x="59387" y="4434"/>
                  </a:cubicBezTo>
                  <a:cubicBezTo>
                    <a:pt x="58609" y="4794"/>
                    <a:pt x="57922" y="5323"/>
                    <a:pt x="57377" y="5984"/>
                  </a:cubicBezTo>
                  <a:close/>
                </a:path>
              </a:pathLst>
            </a:custGeom>
            <a:solidFill>
              <a:srgbClr val="0E0E0E"/>
            </a:solidFill>
            <a:ln w="5282" cap="flat">
              <a:noFill/>
              <a:prstDash val="solid"/>
              <a:miter/>
            </a:ln>
          </p:spPr>
          <p:txBody>
            <a:bodyPr rtlCol="0" anchor="ctr"/>
            <a:lstStyle/>
            <a:p>
              <a:endParaRPr lang="en-AU"/>
            </a:p>
          </p:txBody>
        </p:sp>
        <p:sp>
          <p:nvSpPr>
            <p:cNvPr id="936" name="Freeform: Shape 935">
              <a:extLst>
                <a:ext uri="{FF2B5EF4-FFF2-40B4-BE49-F238E27FC236}">
                  <a16:creationId xmlns:a16="http://schemas.microsoft.com/office/drawing/2014/main" id="{0318FF12-95CD-4B9C-A7A7-CCA2C3DF4F8F}"/>
                </a:ext>
              </a:extLst>
            </p:cNvPr>
            <p:cNvSpPr/>
            <p:nvPr/>
          </p:nvSpPr>
          <p:spPr>
            <a:xfrm>
              <a:off x="10806241" y="2776316"/>
              <a:ext cx="425550" cy="491545"/>
            </a:xfrm>
            <a:custGeom>
              <a:avLst/>
              <a:gdLst>
                <a:gd name="connsiteX0" fmla="*/ 372442 w 425550"/>
                <a:gd name="connsiteY0" fmla="*/ 291966 h 491545"/>
                <a:gd name="connsiteX1" fmla="*/ 259440 w 425550"/>
                <a:gd name="connsiteY1" fmla="*/ 213811 h 491545"/>
                <a:gd name="connsiteX2" fmla="*/ 124916 w 425550"/>
                <a:gd name="connsiteY2" fmla="*/ 20592 h 491545"/>
                <a:gd name="connsiteX3" fmla="*/ 116032 w 425550"/>
                <a:gd name="connsiteY3" fmla="*/ 10016 h 491545"/>
                <a:gd name="connsiteX4" fmla="*/ 24288 w 425550"/>
                <a:gd name="connsiteY4" fmla="*/ 38835 h 491545"/>
                <a:gd name="connsiteX5" fmla="*/ 10328 w 425550"/>
                <a:gd name="connsiteY5" fmla="*/ 145862 h 491545"/>
                <a:gd name="connsiteX6" fmla="*/ 28254 w 425550"/>
                <a:gd name="connsiteY6" fmla="*/ 162783 h 491545"/>
                <a:gd name="connsiteX7" fmla="*/ 227131 w 425550"/>
                <a:gd name="connsiteY7" fmla="*/ 306772 h 491545"/>
                <a:gd name="connsiteX8" fmla="*/ 255474 w 425550"/>
                <a:gd name="connsiteY8" fmla="*/ 404333 h 491545"/>
                <a:gd name="connsiteX9" fmla="*/ 302060 w 425550"/>
                <a:gd name="connsiteY9" fmla="*/ 453828 h 491545"/>
                <a:gd name="connsiteX10" fmla="*/ 336325 w 425550"/>
                <a:gd name="connsiteY10" fmla="*/ 466096 h 491545"/>
                <a:gd name="connsiteX11" fmla="*/ 316602 w 425550"/>
                <a:gd name="connsiteY11" fmla="*/ 399468 h 491545"/>
                <a:gd name="connsiteX12" fmla="*/ 348329 w 425550"/>
                <a:gd name="connsiteY12" fmla="*/ 356372 h 491545"/>
                <a:gd name="connsiteX13" fmla="*/ 376989 w 425550"/>
                <a:gd name="connsiteY13" fmla="*/ 392647 h 491545"/>
                <a:gd name="connsiteX14" fmla="*/ 372389 w 425550"/>
                <a:gd name="connsiteY14" fmla="*/ 463452 h 491545"/>
                <a:gd name="connsiteX15" fmla="*/ 407183 w 425550"/>
                <a:gd name="connsiteY15" fmla="*/ 487459 h 491545"/>
                <a:gd name="connsiteX16" fmla="*/ 418393 w 425550"/>
                <a:gd name="connsiteY16" fmla="*/ 443517 h 491545"/>
                <a:gd name="connsiteX17" fmla="*/ 422518 w 425550"/>
                <a:gd name="connsiteY17" fmla="*/ 348070 h 491545"/>
                <a:gd name="connsiteX18" fmla="*/ 372442 w 425550"/>
                <a:gd name="connsiteY18" fmla="*/ 291966 h 4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5550" h="491545">
                  <a:moveTo>
                    <a:pt x="372442" y="291966"/>
                  </a:moveTo>
                  <a:cubicBezTo>
                    <a:pt x="329293" y="272771"/>
                    <a:pt x="293917" y="266425"/>
                    <a:pt x="259440" y="213811"/>
                  </a:cubicBezTo>
                  <a:cubicBezTo>
                    <a:pt x="224963" y="161197"/>
                    <a:pt x="168805" y="67125"/>
                    <a:pt x="124916" y="20592"/>
                  </a:cubicBezTo>
                  <a:cubicBezTo>
                    <a:pt x="121775" y="17223"/>
                    <a:pt x="118809" y="13691"/>
                    <a:pt x="116032" y="10016"/>
                  </a:cubicBezTo>
                  <a:cubicBezTo>
                    <a:pt x="91920" y="-12986"/>
                    <a:pt x="47290" y="6579"/>
                    <a:pt x="24288" y="38835"/>
                  </a:cubicBezTo>
                  <a:cubicBezTo>
                    <a:pt x="3876" y="67390"/>
                    <a:pt x="-10824" y="118682"/>
                    <a:pt x="10328" y="145862"/>
                  </a:cubicBezTo>
                  <a:cubicBezTo>
                    <a:pt x="15737" y="152075"/>
                    <a:pt x="21739" y="157744"/>
                    <a:pt x="28254" y="162783"/>
                  </a:cubicBezTo>
                  <a:cubicBezTo>
                    <a:pt x="73518" y="196414"/>
                    <a:pt x="203864" y="278640"/>
                    <a:pt x="227131" y="306772"/>
                  </a:cubicBezTo>
                  <a:cubicBezTo>
                    <a:pt x="250397" y="334903"/>
                    <a:pt x="247648" y="382917"/>
                    <a:pt x="255474" y="404333"/>
                  </a:cubicBezTo>
                  <a:cubicBezTo>
                    <a:pt x="263300" y="425749"/>
                    <a:pt x="294128" y="435479"/>
                    <a:pt x="302060" y="453828"/>
                  </a:cubicBezTo>
                  <a:cubicBezTo>
                    <a:pt x="309992" y="472177"/>
                    <a:pt x="324110" y="480267"/>
                    <a:pt x="336325" y="466096"/>
                  </a:cubicBezTo>
                  <a:cubicBezTo>
                    <a:pt x="348540" y="451924"/>
                    <a:pt x="325750" y="420038"/>
                    <a:pt x="316602" y="399468"/>
                  </a:cubicBezTo>
                  <a:cubicBezTo>
                    <a:pt x="305021" y="373716"/>
                    <a:pt x="330667" y="355420"/>
                    <a:pt x="348329" y="356372"/>
                  </a:cubicBezTo>
                  <a:cubicBezTo>
                    <a:pt x="365991" y="357324"/>
                    <a:pt x="374768" y="374298"/>
                    <a:pt x="376989" y="392647"/>
                  </a:cubicBezTo>
                  <a:cubicBezTo>
                    <a:pt x="379210" y="410996"/>
                    <a:pt x="374874" y="438334"/>
                    <a:pt x="372389" y="463452"/>
                  </a:cubicBezTo>
                  <a:cubicBezTo>
                    <a:pt x="369904" y="488569"/>
                    <a:pt x="393540" y="497611"/>
                    <a:pt x="407183" y="487459"/>
                  </a:cubicBezTo>
                  <a:cubicBezTo>
                    <a:pt x="413687" y="482700"/>
                    <a:pt x="416595" y="473446"/>
                    <a:pt x="418393" y="443517"/>
                  </a:cubicBezTo>
                  <a:cubicBezTo>
                    <a:pt x="419715" y="421413"/>
                    <a:pt x="430767" y="377577"/>
                    <a:pt x="422518" y="348070"/>
                  </a:cubicBezTo>
                  <a:cubicBezTo>
                    <a:pt x="415855" y="324169"/>
                    <a:pt x="406073" y="306878"/>
                    <a:pt x="372442" y="291966"/>
                  </a:cubicBezTo>
                  <a:close/>
                </a:path>
              </a:pathLst>
            </a:custGeom>
            <a:solidFill>
              <a:srgbClr val="E69C9C"/>
            </a:solidFill>
            <a:ln w="5282" cap="flat">
              <a:noFill/>
              <a:prstDash val="solid"/>
              <a:miter/>
            </a:ln>
          </p:spPr>
          <p:txBody>
            <a:bodyPr rtlCol="0" anchor="ctr"/>
            <a:lstStyle/>
            <a:p>
              <a:endParaRPr lang="en-AU"/>
            </a:p>
          </p:txBody>
        </p:sp>
        <p:sp>
          <p:nvSpPr>
            <p:cNvPr id="937" name="Freeform: Shape 936">
              <a:extLst>
                <a:ext uri="{FF2B5EF4-FFF2-40B4-BE49-F238E27FC236}">
                  <a16:creationId xmlns:a16="http://schemas.microsoft.com/office/drawing/2014/main" id="{54E67C6C-8061-489B-B582-33F4463E55BD}"/>
                </a:ext>
              </a:extLst>
            </p:cNvPr>
            <p:cNvSpPr/>
            <p:nvPr/>
          </p:nvSpPr>
          <p:spPr>
            <a:xfrm>
              <a:off x="10804172" y="2774325"/>
              <a:ext cx="429820" cy="495636"/>
            </a:xfrm>
            <a:custGeom>
              <a:avLst/>
              <a:gdLst>
                <a:gd name="connsiteX0" fmla="*/ 396826 w 429820"/>
                <a:gd name="connsiteY0" fmla="*/ 495636 h 495636"/>
                <a:gd name="connsiteX1" fmla="*/ 384928 w 429820"/>
                <a:gd name="connsiteY1" fmla="*/ 492463 h 495636"/>
                <a:gd name="connsiteX2" fmla="*/ 374553 w 429820"/>
                <a:gd name="connsiteY2" fmla="*/ 480809 h 495636"/>
                <a:gd name="connsiteX3" fmla="*/ 372554 w 429820"/>
                <a:gd name="connsiteY3" fmla="*/ 465336 h 495636"/>
                <a:gd name="connsiteX4" fmla="*/ 374511 w 429820"/>
                <a:gd name="connsiteY4" fmla="*/ 447252 h 495636"/>
                <a:gd name="connsiteX5" fmla="*/ 377155 w 429820"/>
                <a:gd name="connsiteY5" fmla="*/ 395007 h 495636"/>
                <a:gd name="connsiteX6" fmla="*/ 350345 w 429820"/>
                <a:gd name="connsiteY6" fmla="*/ 360425 h 495636"/>
                <a:gd name="connsiteX7" fmla="*/ 334518 w 429820"/>
                <a:gd name="connsiteY7" fmla="*/ 364211 h 495636"/>
                <a:gd name="connsiteX8" fmla="*/ 322213 w 429820"/>
                <a:gd name="connsiteY8" fmla="*/ 374861 h 495636"/>
                <a:gd name="connsiteX9" fmla="*/ 317761 w 429820"/>
                <a:gd name="connsiteY9" fmla="*/ 387573 h 495636"/>
                <a:gd name="connsiteX10" fmla="*/ 320469 w 429820"/>
                <a:gd name="connsiteY10" fmla="*/ 400771 h 495636"/>
                <a:gd name="connsiteX11" fmla="*/ 328189 w 429820"/>
                <a:gd name="connsiteY11" fmla="*/ 416000 h 495636"/>
                <a:gd name="connsiteX12" fmla="*/ 339875 w 429820"/>
                <a:gd name="connsiteY12" fmla="*/ 469461 h 495636"/>
                <a:gd name="connsiteX13" fmla="*/ 332387 w 429820"/>
                <a:gd name="connsiteY13" fmla="*/ 475653 h 495636"/>
                <a:gd name="connsiteX14" fmla="*/ 322795 w 429820"/>
                <a:gd name="connsiteY14" fmla="*/ 477181 h 495636"/>
                <a:gd name="connsiteX15" fmla="*/ 302331 w 429820"/>
                <a:gd name="connsiteY15" fmla="*/ 456717 h 495636"/>
                <a:gd name="connsiteX16" fmla="*/ 281179 w 429820"/>
                <a:gd name="connsiteY16" fmla="*/ 435142 h 495636"/>
                <a:gd name="connsiteX17" fmla="*/ 255639 w 429820"/>
                <a:gd name="connsiteY17" fmla="*/ 407064 h 495636"/>
                <a:gd name="connsiteX18" fmla="*/ 249875 w 429820"/>
                <a:gd name="connsiteY18" fmla="*/ 378245 h 495636"/>
                <a:gd name="connsiteX19" fmla="*/ 227613 w 429820"/>
                <a:gd name="connsiteY19" fmla="*/ 310137 h 495636"/>
                <a:gd name="connsiteX20" fmla="*/ 94835 w 429820"/>
                <a:gd name="connsiteY20" fmla="*/ 211994 h 495636"/>
                <a:gd name="connsiteX21" fmla="*/ 29106 w 429820"/>
                <a:gd name="connsiteY21" fmla="*/ 166465 h 495636"/>
                <a:gd name="connsiteX22" fmla="*/ 10863 w 429820"/>
                <a:gd name="connsiteY22" fmla="*/ 149280 h 495636"/>
                <a:gd name="connsiteX23" fmla="*/ 24717 w 429820"/>
                <a:gd name="connsiteY23" fmla="*/ 39821 h 495636"/>
                <a:gd name="connsiteX24" fmla="*/ 86850 w 429820"/>
                <a:gd name="connsiteY24" fmla="*/ 320 h 495636"/>
                <a:gd name="connsiteX25" fmla="*/ 104321 w 429820"/>
                <a:gd name="connsiteY25" fmla="*/ 1965 h 495636"/>
                <a:gd name="connsiteX26" fmla="*/ 119423 w 429820"/>
                <a:gd name="connsiteY26" fmla="*/ 10896 h 495636"/>
                <a:gd name="connsiteX27" fmla="*/ 128360 w 429820"/>
                <a:gd name="connsiteY27" fmla="*/ 21472 h 495636"/>
                <a:gd name="connsiteX28" fmla="*/ 239405 w 429820"/>
                <a:gd name="connsiteY28" fmla="*/ 177676 h 495636"/>
                <a:gd name="connsiteX29" fmla="*/ 263307 w 429820"/>
                <a:gd name="connsiteY29" fmla="*/ 214691 h 495636"/>
                <a:gd name="connsiteX30" fmla="*/ 353729 w 429820"/>
                <a:gd name="connsiteY30" fmla="*/ 282957 h 495636"/>
                <a:gd name="connsiteX31" fmla="*/ 375515 w 429820"/>
                <a:gd name="connsiteY31" fmla="*/ 292105 h 495636"/>
                <a:gd name="connsiteX32" fmla="*/ 426702 w 429820"/>
                <a:gd name="connsiteY32" fmla="*/ 349532 h 495636"/>
                <a:gd name="connsiteX33" fmla="*/ 425380 w 429820"/>
                <a:gd name="connsiteY33" fmla="*/ 423139 h 495636"/>
                <a:gd name="connsiteX34" fmla="*/ 422630 w 429820"/>
                <a:gd name="connsiteY34" fmla="*/ 445665 h 495636"/>
                <a:gd name="connsiteX35" fmla="*/ 410627 w 429820"/>
                <a:gd name="connsiteY35" fmla="*/ 491141 h 495636"/>
                <a:gd name="connsiteX36" fmla="*/ 396826 w 429820"/>
                <a:gd name="connsiteY36" fmla="*/ 495636 h 495636"/>
                <a:gd name="connsiteX37" fmla="*/ 349235 w 429820"/>
                <a:gd name="connsiteY37" fmla="*/ 356459 h 495636"/>
                <a:gd name="connsiteX38" fmla="*/ 350662 w 429820"/>
                <a:gd name="connsiteY38" fmla="*/ 356459 h 495636"/>
                <a:gd name="connsiteX39" fmla="*/ 381173 w 429820"/>
                <a:gd name="connsiteY39" fmla="*/ 394426 h 495636"/>
                <a:gd name="connsiteX40" fmla="*/ 378582 w 429820"/>
                <a:gd name="connsiteY40" fmla="*/ 447675 h 495636"/>
                <a:gd name="connsiteX41" fmla="*/ 376626 w 429820"/>
                <a:gd name="connsiteY41" fmla="*/ 465654 h 495636"/>
                <a:gd name="connsiteX42" fmla="*/ 378313 w 429820"/>
                <a:gd name="connsiteY42" fmla="*/ 478947 h 495636"/>
                <a:gd name="connsiteX43" fmla="*/ 387202 w 429820"/>
                <a:gd name="connsiteY43" fmla="*/ 488973 h 495636"/>
                <a:gd name="connsiteX44" fmla="*/ 397936 w 429820"/>
                <a:gd name="connsiteY44" fmla="*/ 491554 h 495636"/>
                <a:gd name="connsiteX45" fmla="*/ 408353 w 429820"/>
                <a:gd name="connsiteY45" fmla="*/ 487916 h 495636"/>
                <a:gd name="connsiteX46" fmla="*/ 418929 w 429820"/>
                <a:gd name="connsiteY46" fmla="*/ 445612 h 495636"/>
                <a:gd name="connsiteX47" fmla="*/ 421678 w 429820"/>
                <a:gd name="connsiteY47" fmla="*/ 422769 h 495636"/>
                <a:gd name="connsiteX48" fmla="*/ 423159 w 429820"/>
                <a:gd name="connsiteY48" fmla="*/ 350801 h 495636"/>
                <a:gd name="connsiteX49" fmla="*/ 374140 w 429820"/>
                <a:gd name="connsiteY49" fmla="*/ 295860 h 495636"/>
                <a:gd name="connsiteX50" fmla="*/ 352513 w 429820"/>
                <a:gd name="connsiteY50" fmla="*/ 286817 h 495636"/>
                <a:gd name="connsiteX51" fmla="*/ 260240 w 429820"/>
                <a:gd name="connsiteY51" fmla="*/ 217017 h 495636"/>
                <a:gd name="connsiteX52" fmla="*/ 236338 w 429820"/>
                <a:gd name="connsiteY52" fmla="*/ 179738 h 495636"/>
                <a:gd name="connsiteX53" fmla="*/ 125980 w 429820"/>
                <a:gd name="connsiteY53" fmla="*/ 24116 h 495636"/>
                <a:gd name="connsiteX54" fmla="*/ 116991 w 429820"/>
                <a:gd name="connsiteY54" fmla="*/ 13540 h 495636"/>
                <a:gd name="connsiteX55" fmla="*/ 103343 w 429820"/>
                <a:gd name="connsiteY55" fmla="*/ 5788 h 495636"/>
                <a:gd name="connsiteX56" fmla="*/ 87696 w 429820"/>
                <a:gd name="connsiteY56" fmla="*/ 4497 h 495636"/>
                <a:gd name="connsiteX57" fmla="*/ 28419 w 429820"/>
                <a:gd name="connsiteY57" fmla="*/ 42306 h 495636"/>
                <a:gd name="connsiteX58" fmla="*/ 14406 w 429820"/>
                <a:gd name="connsiteY58" fmla="*/ 146953 h 495636"/>
                <a:gd name="connsiteX59" fmla="*/ 31962 w 429820"/>
                <a:gd name="connsiteY59" fmla="*/ 163504 h 495636"/>
                <a:gd name="connsiteX60" fmla="*/ 97531 w 429820"/>
                <a:gd name="connsiteY60" fmla="*/ 208927 h 495636"/>
                <a:gd name="connsiteX61" fmla="*/ 231156 w 429820"/>
                <a:gd name="connsiteY61" fmla="*/ 307810 h 495636"/>
                <a:gd name="connsiteX62" fmla="*/ 254264 w 429820"/>
                <a:gd name="connsiteY62" fmla="*/ 377928 h 495636"/>
                <a:gd name="connsiteX63" fmla="*/ 259816 w 429820"/>
                <a:gd name="connsiteY63" fmla="*/ 405953 h 495636"/>
                <a:gd name="connsiteX64" fmla="*/ 284088 w 429820"/>
                <a:gd name="connsiteY64" fmla="*/ 432393 h 495636"/>
                <a:gd name="connsiteX65" fmla="*/ 306403 w 429820"/>
                <a:gd name="connsiteY65" fmla="*/ 455554 h 495636"/>
                <a:gd name="connsiteX66" fmla="*/ 323853 w 429820"/>
                <a:gd name="connsiteY66" fmla="*/ 473585 h 495636"/>
                <a:gd name="connsiteX67" fmla="*/ 331325 w 429820"/>
                <a:gd name="connsiteY67" fmla="*/ 471936 h 495636"/>
                <a:gd name="connsiteX68" fmla="*/ 336967 w 429820"/>
                <a:gd name="connsiteY68" fmla="*/ 466764 h 495636"/>
                <a:gd name="connsiteX69" fmla="*/ 324752 w 429820"/>
                <a:gd name="connsiteY69" fmla="*/ 417745 h 495636"/>
                <a:gd name="connsiteX70" fmla="*/ 316926 w 429820"/>
                <a:gd name="connsiteY70" fmla="*/ 402252 h 495636"/>
                <a:gd name="connsiteX71" fmla="*/ 313822 w 429820"/>
                <a:gd name="connsiteY71" fmla="*/ 387107 h 495636"/>
                <a:gd name="connsiteX72" fmla="*/ 318988 w 429820"/>
                <a:gd name="connsiteY72" fmla="*/ 372534 h 495636"/>
                <a:gd name="connsiteX73" fmla="*/ 332192 w 429820"/>
                <a:gd name="connsiteY73" fmla="*/ 360996 h 495636"/>
                <a:gd name="connsiteX74" fmla="*/ 349129 w 429820"/>
                <a:gd name="connsiteY74" fmla="*/ 356459 h 495636"/>
                <a:gd name="connsiteX75" fmla="*/ 349235 w 429820"/>
                <a:gd name="connsiteY75" fmla="*/ 356459 h 49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9820" h="495636">
                  <a:moveTo>
                    <a:pt x="396826" y="495636"/>
                  </a:moveTo>
                  <a:cubicBezTo>
                    <a:pt x="392653" y="495631"/>
                    <a:pt x="388550" y="494536"/>
                    <a:pt x="384928" y="492463"/>
                  </a:cubicBezTo>
                  <a:cubicBezTo>
                    <a:pt x="380375" y="489708"/>
                    <a:pt x="376763" y="485647"/>
                    <a:pt x="374553" y="480809"/>
                  </a:cubicBezTo>
                  <a:cubicBezTo>
                    <a:pt x="372348" y="475970"/>
                    <a:pt x="371650" y="470577"/>
                    <a:pt x="372554" y="465336"/>
                  </a:cubicBezTo>
                  <a:cubicBezTo>
                    <a:pt x="373136" y="459414"/>
                    <a:pt x="373823" y="453333"/>
                    <a:pt x="374511" y="447252"/>
                  </a:cubicBezTo>
                  <a:cubicBezTo>
                    <a:pt x="376731" y="428321"/>
                    <a:pt x="378953" y="408756"/>
                    <a:pt x="377155" y="395007"/>
                  </a:cubicBezTo>
                  <a:cubicBezTo>
                    <a:pt x="375780" y="384961"/>
                    <a:pt x="370492" y="361482"/>
                    <a:pt x="350345" y="360425"/>
                  </a:cubicBezTo>
                  <a:cubicBezTo>
                    <a:pt x="344846" y="360398"/>
                    <a:pt x="339415" y="361699"/>
                    <a:pt x="334518" y="364211"/>
                  </a:cubicBezTo>
                  <a:cubicBezTo>
                    <a:pt x="329622" y="366723"/>
                    <a:pt x="325402" y="370377"/>
                    <a:pt x="322213" y="374861"/>
                  </a:cubicBezTo>
                  <a:cubicBezTo>
                    <a:pt x="319607" y="378615"/>
                    <a:pt x="318068" y="383009"/>
                    <a:pt x="317761" y="387573"/>
                  </a:cubicBezTo>
                  <a:cubicBezTo>
                    <a:pt x="317455" y="392136"/>
                    <a:pt x="318390" y="396700"/>
                    <a:pt x="320469" y="400771"/>
                  </a:cubicBezTo>
                  <a:cubicBezTo>
                    <a:pt x="322531" y="405319"/>
                    <a:pt x="325280" y="410501"/>
                    <a:pt x="328189" y="416000"/>
                  </a:cubicBezTo>
                  <a:cubicBezTo>
                    <a:pt x="338764" y="435460"/>
                    <a:pt x="350239" y="457563"/>
                    <a:pt x="339875" y="469461"/>
                  </a:cubicBezTo>
                  <a:cubicBezTo>
                    <a:pt x="337977" y="472158"/>
                    <a:pt x="335391" y="474294"/>
                    <a:pt x="332387" y="475653"/>
                  </a:cubicBezTo>
                  <a:cubicBezTo>
                    <a:pt x="329384" y="477007"/>
                    <a:pt x="326074" y="477535"/>
                    <a:pt x="322795" y="477181"/>
                  </a:cubicBezTo>
                  <a:cubicBezTo>
                    <a:pt x="314863" y="475912"/>
                    <a:pt x="307407" y="468509"/>
                    <a:pt x="302331" y="456717"/>
                  </a:cubicBezTo>
                  <a:cubicBezTo>
                    <a:pt x="298788" y="448574"/>
                    <a:pt x="290275" y="442070"/>
                    <a:pt x="281179" y="435142"/>
                  </a:cubicBezTo>
                  <a:cubicBezTo>
                    <a:pt x="270604" y="427211"/>
                    <a:pt x="260028" y="418962"/>
                    <a:pt x="255639" y="407064"/>
                  </a:cubicBezTo>
                  <a:cubicBezTo>
                    <a:pt x="252794" y="397667"/>
                    <a:pt x="250864" y="388017"/>
                    <a:pt x="249875" y="378245"/>
                  </a:cubicBezTo>
                  <a:cubicBezTo>
                    <a:pt x="246703" y="356089"/>
                    <a:pt x="242790" y="328486"/>
                    <a:pt x="227613" y="310137"/>
                  </a:cubicBezTo>
                  <a:cubicBezTo>
                    <a:pt x="212437" y="291788"/>
                    <a:pt x="147132" y="247423"/>
                    <a:pt x="94835" y="211994"/>
                  </a:cubicBezTo>
                  <a:cubicBezTo>
                    <a:pt x="68712" y="194280"/>
                    <a:pt x="44071" y="177570"/>
                    <a:pt x="29106" y="166465"/>
                  </a:cubicBezTo>
                  <a:cubicBezTo>
                    <a:pt x="22475" y="161352"/>
                    <a:pt x="16363" y="155593"/>
                    <a:pt x="10863" y="149280"/>
                  </a:cubicBezTo>
                  <a:cubicBezTo>
                    <a:pt x="-12086" y="119773"/>
                    <a:pt x="5575" y="66524"/>
                    <a:pt x="24717" y="39821"/>
                  </a:cubicBezTo>
                  <a:cubicBezTo>
                    <a:pt x="40581" y="17929"/>
                    <a:pt x="64746" y="2435"/>
                    <a:pt x="86850" y="320"/>
                  </a:cubicBezTo>
                  <a:cubicBezTo>
                    <a:pt x="92725" y="-426"/>
                    <a:pt x="98689" y="135"/>
                    <a:pt x="104321" y="1965"/>
                  </a:cubicBezTo>
                  <a:cubicBezTo>
                    <a:pt x="109953" y="3794"/>
                    <a:pt x="115109" y="6840"/>
                    <a:pt x="119423" y="10896"/>
                  </a:cubicBezTo>
                  <a:cubicBezTo>
                    <a:pt x="122755" y="15179"/>
                    <a:pt x="125610" y="18563"/>
                    <a:pt x="128360" y="21472"/>
                  </a:cubicBezTo>
                  <a:cubicBezTo>
                    <a:pt x="163313" y="58487"/>
                    <a:pt x="205404" y="124532"/>
                    <a:pt x="239405" y="177676"/>
                  </a:cubicBezTo>
                  <a:cubicBezTo>
                    <a:pt x="248130" y="191318"/>
                    <a:pt x="256168" y="204115"/>
                    <a:pt x="263307" y="214691"/>
                  </a:cubicBezTo>
                  <a:cubicBezTo>
                    <a:pt x="291491" y="257681"/>
                    <a:pt x="320363" y="269420"/>
                    <a:pt x="353729" y="282957"/>
                  </a:cubicBezTo>
                  <a:cubicBezTo>
                    <a:pt x="360762" y="285813"/>
                    <a:pt x="368007" y="288774"/>
                    <a:pt x="375515" y="292105"/>
                  </a:cubicBezTo>
                  <a:cubicBezTo>
                    <a:pt x="409093" y="307017"/>
                    <a:pt x="419669" y="324467"/>
                    <a:pt x="426702" y="349532"/>
                  </a:cubicBezTo>
                  <a:cubicBezTo>
                    <a:pt x="432783" y="371318"/>
                    <a:pt x="428658" y="400031"/>
                    <a:pt x="425380" y="423139"/>
                  </a:cubicBezTo>
                  <a:cubicBezTo>
                    <a:pt x="424111" y="431970"/>
                    <a:pt x="423000" y="439637"/>
                    <a:pt x="422630" y="445665"/>
                  </a:cubicBezTo>
                  <a:cubicBezTo>
                    <a:pt x="420885" y="475013"/>
                    <a:pt x="418083" y="485642"/>
                    <a:pt x="410627" y="491141"/>
                  </a:cubicBezTo>
                  <a:cubicBezTo>
                    <a:pt x="406640" y="494108"/>
                    <a:pt x="401796" y="495683"/>
                    <a:pt x="396826" y="495636"/>
                  </a:cubicBezTo>
                  <a:close/>
                  <a:moveTo>
                    <a:pt x="349235" y="356459"/>
                  </a:moveTo>
                  <a:lnTo>
                    <a:pt x="350662" y="356459"/>
                  </a:lnTo>
                  <a:cubicBezTo>
                    <a:pt x="366949" y="357305"/>
                    <a:pt x="378053" y="371106"/>
                    <a:pt x="381173" y="394426"/>
                  </a:cubicBezTo>
                  <a:cubicBezTo>
                    <a:pt x="383077" y="408650"/>
                    <a:pt x="380909" y="427634"/>
                    <a:pt x="378582" y="447675"/>
                  </a:cubicBezTo>
                  <a:cubicBezTo>
                    <a:pt x="377895" y="453703"/>
                    <a:pt x="377207" y="459731"/>
                    <a:pt x="376626" y="465654"/>
                  </a:cubicBezTo>
                  <a:cubicBezTo>
                    <a:pt x="375838" y="470153"/>
                    <a:pt x="376425" y="474786"/>
                    <a:pt x="378313" y="478947"/>
                  </a:cubicBezTo>
                  <a:cubicBezTo>
                    <a:pt x="380195" y="483109"/>
                    <a:pt x="383299" y="486604"/>
                    <a:pt x="387202" y="488973"/>
                  </a:cubicBezTo>
                  <a:cubicBezTo>
                    <a:pt x="390459" y="490845"/>
                    <a:pt x="394182" y="491739"/>
                    <a:pt x="397936" y="491554"/>
                  </a:cubicBezTo>
                  <a:cubicBezTo>
                    <a:pt x="401685" y="491363"/>
                    <a:pt x="405302" y="490105"/>
                    <a:pt x="408353" y="487916"/>
                  </a:cubicBezTo>
                  <a:cubicBezTo>
                    <a:pt x="413641" y="483897"/>
                    <a:pt x="416920" y="476229"/>
                    <a:pt x="418929" y="445612"/>
                  </a:cubicBezTo>
                  <a:cubicBezTo>
                    <a:pt x="419299" y="439373"/>
                    <a:pt x="420409" y="431652"/>
                    <a:pt x="421678" y="422769"/>
                  </a:cubicBezTo>
                  <a:cubicBezTo>
                    <a:pt x="424957" y="400031"/>
                    <a:pt x="428976" y="371741"/>
                    <a:pt x="423159" y="350801"/>
                  </a:cubicBezTo>
                  <a:cubicBezTo>
                    <a:pt x="416285" y="326265"/>
                    <a:pt x="406449" y="310243"/>
                    <a:pt x="374140" y="295860"/>
                  </a:cubicBezTo>
                  <a:cubicBezTo>
                    <a:pt x="366738" y="292581"/>
                    <a:pt x="359493" y="289620"/>
                    <a:pt x="352513" y="286817"/>
                  </a:cubicBezTo>
                  <a:cubicBezTo>
                    <a:pt x="318512" y="273016"/>
                    <a:pt x="289059" y="261065"/>
                    <a:pt x="260240" y="217017"/>
                  </a:cubicBezTo>
                  <a:cubicBezTo>
                    <a:pt x="253101" y="206124"/>
                    <a:pt x="245063" y="193433"/>
                    <a:pt x="236338" y="179738"/>
                  </a:cubicBezTo>
                  <a:cubicBezTo>
                    <a:pt x="202602" y="126859"/>
                    <a:pt x="160616" y="60813"/>
                    <a:pt x="125980" y="24116"/>
                  </a:cubicBezTo>
                  <a:cubicBezTo>
                    <a:pt x="122808" y="20742"/>
                    <a:pt x="119809" y="17215"/>
                    <a:pt x="116991" y="13540"/>
                  </a:cubicBezTo>
                  <a:cubicBezTo>
                    <a:pt x="113062" y="9992"/>
                    <a:pt x="108403" y="7348"/>
                    <a:pt x="103343" y="5788"/>
                  </a:cubicBezTo>
                  <a:cubicBezTo>
                    <a:pt x="98282" y="4228"/>
                    <a:pt x="92942" y="3784"/>
                    <a:pt x="87696" y="4497"/>
                  </a:cubicBezTo>
                  <a:cubicBezTo>
                    <a:pt x="67020" y="6454"/>
                    <a:pt x="43172" y="21630"/>
                    <a:pt x="28419" y="42306"/>
                  </a:cubicBezTo>
                  <a:cubicBezTo>
                    <a:pt x="9224" y="69115"/>
                    <a:pt x="-6270" y="120355"/>
                    <a:pt x="14406" y="146953"/>
                  </a:cubicBezTo>
                  <a:cubicBezTo>
                    <a:pt x="19704" y="153029"/>
                    <a:pt x="25584" y="158576"/>
                    <a:pt x="31962" y="163504"/>
                  </a:cubicBezTo>
                  <a:cubicBezTo>
                    <a:pt x="46821" y="174556"/>
                    <a:pt x="71462" y="191265"/>
                    <a:pt x="97531" y="208927"/>
                  </a:cubicBezTo>
                  <a:cubicBezTo>
                    <a:pt x="152790" y="246312"/>
                    <a:pt x="215398" y="288774"/>
                    <a:pt x="231156" y="307810"/>
                  </a:cubicBezTo>
                  <a:cubicBezTo>
                    <a:pt x="246914" y="326847"/>
                    <a:pt x="251039" y="355401"/>
                    <a:pt x="254264" y="377928"/>
                  </a:cubicBezTo>
                  <a:cubicBezTo>
                    <a:pt x="255253" y="387419"/>
                    <a:pt x="257109" y="396800"/>
                    <a:pt x="259816" y="405953"/>
                  </a:cubicBezTo>
                  <a:cubicBezTo>
                    <a:pt x="263729" y="416529"/>
                    <a:pt x="274094" y="424620"/>
                    <a:pt x="284088" y="432393"/>
                  </a:cubicBezTo>
                  <a:cubicBezTo>
                    <a:pt x="294082" y="440166"/>
                    <a:pt x="302437" y="446406"/>
                    <a:pt x="306403" y="455554"/>
                  </a:cubicBezTo>
                  <a:cubicBezTo>
                    <a:pt x="310950" y="466129"/>
                    <a:pt x="317296" y="472581"/>
                    <a:pt x="323853" y="473585"/>
                  </a:cubicBezTo>
                  <a:cubicBezTo>
                    <a:pt x="326449" y="473702"/>
                    <a:pt x="329024" y="473131"/>
                    <a:pt x="331325" y="471936"/>
                  </a:cubicBezTo>
                  <a:cubicBezTo>
                    <a:pt x="333630" y="470735"/>
                    <a:pt x="335576" y="468953"/>
                    <a:pt x="336967" y="466764"/>
                  </a:cubicBezTo>
                  <a:cubicBezTo>
                    <a:pt x="345533" y="456929"/>
                    <a:pt x="334006" y="435037"/>
                    <a:pt x="324752" y="417745"/>
                  </a:cubicBezTo>
                  <a:cubicBezTo>
                    <a:pt x="321791" y="412193"/>
                    <a:pt x="319041" y="407170"/>
                    <a:pt x="316926" y="402252"/>
                  </a:cubicBezTo>
                  <a:cubicBezTo>
                    <a:pt x="314530" y="397583"/>
                    <a:pt x="313457" y="392342"/>
                    <a:pt x="313822" y="387107"/>
                  </a:cubicBezTo>
                  <a:cubicBezTo>
                    <a:pt x="314186" y="381867"/>
                    <a:pt x="315969" y="376828"/>
                    <a:pt x="318988" y="372534"/>
                  </a:cubicBezTo>
                  <a:cubicBezTo>
                    <a:pt x="322452" y="367727"/>
                    <a:pt x="326967" y="363783"/>
                    <a:pt x="332192" y="360996"/>
                  </a:cubicBezTo>
                  <a:cubicBezTo>
                    <a:pt x="337416" y="358209"/>
                    <a:pt x="343212" y="356660"/>
                    <a:pt x="349129" y="356459"/>
                  </a:cubicBezTo>
                  <a:lnTo>
                    <a:pt x="349235" y="356459"/>
                  </a:lnTo>
                  <a:close/>
                </a:path>
              </a:pathLst>
            </a:custGeom>
            <a:solidFill>
              <a:srgbClr val="0E0E0E"/>
            </a:solidFill>
            <a:ln w="5282" cap="flat">
              <a:noFill/>
              <a:prstDash val="solid"/>
              <a:miter/>
            </a:ln>
          </p:spPr>
          <p:txBody>
            <a:bodyPr rtlCol="0" anchor="ctr"/>
            <a:lstStyle/>
            <a:p>
              <a:endParaRPr lang="en-AU"/>
            </a:p>
          </p:txBody>
        </p:sp>
        <p:sp>
          <p:nvSpPr>
            <p:cNvPr id="938" name="Freeform: Shape 937">
              <a:extLst>
                <a:ext uri="{FF2B5EF4-FFF2-40B4-BE49-F238E27FC236}">
                  <a16:creationId xmlns:a16="http://schemas.microsoft.com/office/drawing/2014/main" id="{A7129F8C-31B7-4F25-94B4-DA10354E958A}"/>
                </a:ext>
              </a:extLst>
            </p:cNvPr>
            <p:cNvSpPr/>
            <p:nvPr/>
          </p:nvSpPr>
          <p:spPr>
            <a:xfrm>
              <a:off x="10781934" y="4144561"/>
              <a:ext cx="289775" cy="353743"/>
            </a:xfrm>
            <a:custGeom>
              <a:avLst/>
              <a:gdLst>
                <a:gd name="connsiteX0" fmla="*/ 78419 w 289775"/>
                <a:gd name="connsiteY0" fmla="*/ 336377 h 353743"/>
                <a:gd name="connsiteX1" fmla="*/ 174130 w 289775"/>
                <a:gd name="connsiteY1" fmla="*/ 353193 h 353743"/>
                <a:gd name="connsiteX2" fmla="*/ 289776 w 289775"/>
                <a:gd name="connsiteY2" fmla="*/ 321466 h 353743"/>
                <a:gd name="connsiteX3" fmla="*/ 209982 w 289775"/>
                <a:gd name="connsiteY3" fmla="*/ 209521 h 353743"/>
                <a:gd name="connsiteX4" fmla="*/ 170798 w 289775"/>
                <a:gd name="connsiteY4" fmla="*/ 3664 h 353743"/>
                <a:gd name="connsiteX5" fmla="*/ 152079 w 289775"/>
                <a:gd name="connsiteY5" fmla="*/ 2077 h 353743"/>
                <a:gd name="connsiteX6" fmla="*/ 68742 w 289775"/>
                <a:gd name="connsiteY6" fmla="*/ 4351 h 353743"/>
                <a:gd name="connsiteX7" fmla="*/ 0 w 289775"/>
                <a:gd name="connsiteY7" fmla="*/ 35233 h 353743"/>
                <a:gd name="connsiteX8" fmla="*/ 51345 w 289775"/>
                <a:gd name="connsiteY8" fmla="*/ 144322 h 353743"/>
                <a:gd name="connsiteX9" fmla="*/ 78419 w 289775"/>
                <a:gd name="connsiteY9" fmla="*/ 336377 h 353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775" h="353743">
                  <a:moveTo>
                    <a:pt x="78419" y="336377"/>
                  </a:moveTo>
                  <a:cubicBezTo>
                    <a:pt x="107555" y="351131"/>
                    <a:pt x="143619" y="355414"/>
                    <a:pt x="174130" y="353193"/>
                  </a:cubicBezTo>
                  <a:cubicBezTo>
                    <a:pt x="214386" y="350316"/>
                    <a:pt x="253686" y="339534"/>
                    <a:pt x="289776" y="321466"/>
                  </a:cubicBezTo>
                  <a:cubicBezTo>
                    <a:pt x="258736" y="284715"/>
                    <a:pt x="227009" y="250238"/>
                    <a:pt x="209982" y="209521"/>
                  </a:cubicBezTo>
                  <a:cubicBezTo>
                    <a:pt x="190998" y="163939"/>
                    <a:pt x="179946" y="86789"/>
                    <a:pt x="170798" y="3664"/>
                  </a:cubicBezTo>
                  <a:lnTo>
                    <a:pt x="152079" y="2077"/>
                  </a:lnTo>
                  <a:cubicBezTo>
                    <a:pt x="124053" y="-143"/>
                    <a:pt x="96398" y="-1994"/>
                    <a:pt x="68742" y="4351"/>
                  </a:cubicBezTo>
                  <a:cubicBezTo>
                    <a:pt x="43974" y="9893"/>
                    <a:pt x="20591" y="20400"/>
                    <a:pt x="0" y="35233"/>
                  </a:cubicBezTo>
                  <a:cubicBezTo>
                    <a:pt x="20126" y="70101"/>
                    <a:pt x="37300" y="106593"/>
                    <a:pt x="51345" y="144322"/>
                  </a:cubicBezTo>
                  <a:cubicBezTo>
                    <a:pt x="80164" y="225755"/>
                    <a:pt x="87356" y="272447"/>
                    <a:pt x="78419" y="336377"/>
                  </a:cubicBezTo>
                  <a:close/>
                </a:path>
              </a:pathLst>
            </a:custGeom>
            <a:solidFill>
              <a:srgbClr val="E69C9C"/>
            </a:solidFill>
            <a:ln w="5282" cap="flat">
              <a:noFill/>
              <a:prstDash val="solid"/>
              <a:miter/>
            </a:ln>
          </p:spPr>
          <p:txBody>
            <a:bodyPr rtlCol="0" anchor="ctr"/>
            <a:lstStyle/>
            <a:p>
              <a:endParaRPr lang="en-AU"/>
            </a:p>
          </p:txBody>
        </p:sp>
        <p:sp>
          <p:nvSpPr>
            <p:cNvPr id="939" name="Freeform: Shape 938">
              <a:extLst>
                <a:ext uri="{FF2B5EF4-FFF2-40B4-BE49-F238E27FC236}">
                  <a16:creationId xmlns:a16="http://schemas.microsoft.com/office/drawing/2014/main" id="{78AB48BC-81AE-4E33-87C9-955CEECF9CA3}"/>
                </a:ext>
              </a:extLst>
            </p:cNvPr>
            <p:cNvSpPr/>
            <p:nvPr/>
          </p:nvSpPr>
          <p:spPr>
            <a:xfrm>
              <a:off x="10780460" y="4142586"/>
              <a:ext cx="293506" cy="357726"/>
            </a:xfrm>
            <a:custGeom>
              <a:avLst/>
              <a:gdLst>
                <a:gd name="connsiteX0" fmla="*/ 160321 w 293506"/>
                <a:gd name="connsiteY0" fmla="*/ 357707 h 357726"/>
                <a:gd name="connsiteX1" fmla="*/ 78994 w 293506"/>
                <a:gd name="connsiteY1" fmla="*/ 340151 h 357726"/>
                <a:gd name="connsiteX2" fmla="*/ 78111 w 293506"/>
                <a:gd name="connsiteY2" fmla="*/ 339299 h 357726"/>
                <a:gd name="connsiteX3" fmla="*/ 77883 w 293506"/>
                <a:gd name="connsiteY3" fmla="*/ 338088 h 357726"/>
                <a:gd name="connsiteX4" fmla="*/ 51444 w 293506"/>
                <a:gd name="connsiteY4" fmla="*/ 146985 h 357726"/>
                <a:gd name="connsiteX5" fmla="*/ 257 w 293506"/>
                <a:gd name="connsiteY5" fmla="*/ 38160 h 357726"/>
                <a:gd name="connsiteX6" fmla="*/ 40 w 293506"/>
                <a:gd name="connsiteY6" fmla="*/ 36790 h 357726"/>
                <a:gd name="connsiteX7" fmla="*/ 786 w 293506"/>
                <a:gd name="connsiteY7" fmla="*/ 35622 h 357726"/>
                <a:gd name="connsiteX8" fmla="*/ 70004 w 293506"/>
                <a:gd name="connsiteY8" fmla="*/ 4423 h 357726"/>
                <a:gd name="connsiteX9" fmla="*/ 153976 w 293506"/>
                <a:gd name="connsiteY9" fmla="*/ 2097 h 357726"/>
                <a:gd name="connsiteX10" fmla="*/ 157466 w 293506"/>
                <a:gd name="connsiteY10" fmla="*/ 2097 h 357726"/>
                <a:gd name="connsiteX11" fmla="*/ 172748 w 293506"/>
                <a:gd name="connsiteY11" fmla="*/ 3419 h 357726"/>
                <a:gd name="connsiteX12" fmla="*/ 173974 w 293506"/>
                <a:gd name="connsiteY12" fmla="*/ 3953 h 357726"/>
                <a:gd name="connsiteX13" fmla="*/ 174546 w 293506"/>
                <a:gd name="connsiteY13" fmla="*/ 5164 h 357726"/>
                <a:gd name="connsiteX14" fmla="*/ 213570 w 293506"/>
                <a:gd name="connsiteY14" fmla="*/ 210439 h 357726"/>
                <a:gd name="connsiteX15" fmla="*/ 284163 w 293506"/>
                <a:gd name="connsiteY15" fmla="*/ 311438 h 357726"/>
                <a:gd name="connsiteX16" fmla="*/ 292994 w 293506"/>
                <a:gd name="connsiteY16" fmla="*/ 322013 h 357726"/>
                <a:gd name="connsiteX17" fmla="*/ 293433 w 293506"/>
                <a:gd name="connsiteY17" fmla="*/ 322801 h 357726"/>
                <a:gd name="connsiteX18" fmla="*/ 293470 w 293506"/>
                <a:gd name="connsiteY18" fmla="*/ 323706 h 357726"/>
                <a:gd name="connsiteX19" fmla="*/ 293084 w 293506"/>
                <a:gd name="connsiteY19" fmla="*/ 324504 h 357726"/>
                <a:gd name="connsiteX20" fmla="*/ 292412 w 293506"/>
                <a:gd name="connsiteY20" fmla="*/ 325080 h 357726"/>
                <a:gd name="connsiteX21" fmla="*/ 175603 w 293506"/>
                <a:gd name="connsiteY21" fmla="*/ 357019 h 357726"/>
                <a:gd name="connsiteX22" fmla="*/ 160321 w 293506"/>
                <a:gd name="connsiteY22" fmla="*/ 357707 h 357726"/>
                <a:gd name="connsiteX23" fmla="*/ 82008 w 293506"/>
                <a:gd name="connsiteY23" fmla="*/ 337242 h 357726"/>
                <a:gd name="connsiteX24" fmla="*/ 175445 w 293506"/>
                <a:gd name="connsiteY24" fmla="*/ 353106 h 357726"/>
                <a:gd name="connsiteX25" fmla="*/ 288076 w 293506"/>
                <a:gd name="connsiteY25" fmla="*/ 322595 h 357726"/>
                <a:gd name="connsiteX26" fmla="*/ 280885 w 293506"/>
                <a:gd name="connsiteY26" fmla="*/ 314187 h 357726"/>
                <a:gd name="connsiteX27" fmla="*/ 209657 w 293506"/>
                <a:gd name="connsiteY27" fmla="*/ 212131 h 357726"/>
                <a:gd name="connsiteX28" fmla="*/ 170474 w 293506"/>
                <a:gd name="connsiteY28" fmla="*/ 7384 h 357726"/>
                <a:gd name="connsiteX29" fmla="*/ 156884 w 293506"/>
                <a:gd name="connsiteY29" fmla="*/ 6221 h 357726"/>
                <a:gd name="connsiteX30" fmla="*/ 153394 w 293506"/>
                <a:gd name="connsiteY30" fmla="*/ 6221 h 357726"/>
                <a:gd name="connsiteX31" fmla="*/ 70639 w 293506"/>
                <a:gd name="connsiteY31" fmla="*/ 8442 h 357726"/>
                <a:gd name="connsiteX32" fmla="*/ 4276 w 293506"/>
                <a:gd name="connsiteY32" fmla="*/ 37896 h 357726"/>
                <a:gd name="connsiteX33" fmla="*/ 54881 w 293506"/>
                <a:gd name="connsiteY33" fmla="*/ 145504 h 357726"/>
                <a:gd name="connsiteX34" fmla="*/ 82008 w 293506"/>
                <a:gd name="connsiteY34" fmla="*/ 337242 h 35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3506" h="357726">
                  <a:moveTo>
                    <a:pt x="160321" y="357707"/>
                  </a:moveTo>
                  <a:cubicBezTo>
                    <a:pt x="132232" y="358124"/>
                    <a:pt x="104412" y="352122"/>
                    <a:pt x="78994" y="340151"/>
                  </a:cubicBezTo>
                  <a:cubicBezTo>
                    <a:pt x="78618" y="339966"/>
                    <a:pt x="78306" y="339670"/>
                    <a:pt x="78111" y="339299"/>
                  </a:cubicBezTo>
                  <a:cubicBezTo>
                    <a:pt x="77910" y="338929"/>
                    <a:pt x="77830" y="338506"/>
                    <a:pt x="77883" y="338088"/>
                  </a:cubicBezTo>
                  <a:cubicBezTo>
                    <a:pt x="86661" y="275797"/>
                    <a:pt x="80157" y="229370"/>
                    <a:pt x="51444" y="146985"/>
                  </a:cubicBezTo>
                  <a:cubicBezTo>
                    <a:pt x="37420" y="109356"/>
                    <a:pt x="20298" y="72959"/>
                    <a:pt x="257" y="38160"/>
                  </a:cubicBezTo>
                  <a:cubicBezTo>
                    <a:pt x="19" y="37747"/>
                    <a:pt x="-55" y="37261"/>
                    <a:pt x="40" y="36790"/>
                  </a:cubicBezTo>
                  <a:cubicBezTo>
                    <a:pt x="141" y="36325"/>
                    <a:pt x="405" y="35907"/>
                    <a:pt x="786" y="35622"/>
                  </a:cubicBezTo>
                  <a:cubicBezTo>
                    <a:pt x="21493" y="20615"/>
                    <a:pt x="45051" y="9997"/>
                    <a:pt x="70004" y="4423"/>
                  </a:cubicBezTo>
                  <a:cubicBezTo>
                    <a:pt x="97025" y="-1816"/>
                    <a:pt x="124046" y="-336"/>
                    <a:pt x="153976" y="2097"/>
                  </a:cubicBezTo>
                  <a:lnTo>
                    <a:pt x="157466" y="2097"/>
                  </a:lnTo>
                  <a:lnTo>
                    <a:pt x="172748" y="3419"/>
                  </a:lnTo>
                  <a:cubicBezTo>
                    <a:pt x="173208" y="3445"/>
                    <a:pt x="173647" y="3635"/>
                    <a:pt x="173974" y="3953"/>
                  </a:cubicBezTo>
                  <a:cubicBezTo>
                    <a:pt x="174308" y="4275"/>
                    <a:pt x="174509" y="4703"/>
                    <a:pt x="174546" y="5164"/>
                  </a:cubicBezTo>
                  <a:cubicBezTo>
                    <a:pt x="182742" y="80093"/>
                    <a:pt x="193794" y="163113"/>
                    <a:pt x="213570" y="210439"/>
                  </a:cubicBezTo>
                  <a:cubicBezTo>
                    <a:pt x="228799" y="247031"/>
                    <a:pt x="255873" y="278335"/>
                    <a:pt x="284163" y="311438"/>
                  </a:cubicBezTo>
                  <a:lnTo>
                    <a:pt x="292994" y="322013"/>
                  </a:lnTo>
                  <a:cubicBezTo>
                    <a:pt x="293200" y="322241"/>
                    <a:pt x="293354" y="322510"/>
                    <a:pt x="293433" y="322801"/>
                  </a:cubicBezTo>
                  <a:cubicBezTo>
                    <a:pt x="293517" y="323097"/>
                    <a:pt x="293528" y="323404"/>
                    <a:pt x="293470" y="323706"/>
                  </a:cubicBezTo>
                  <a:cubicBezTo>
                    <a:pt x="293401" y="323996"/>
                    <a:pt x="293269" y="324266"/>
                    <a:pt x="293084" y="324504"/>
                  </a:cubicBezTo>
                  <a:cubicBezTo>
                    <a:pt x="292904" y="324742"/>
                    <a:pt x="292677" y="324937"/>
                    <a:pt x="292412" y="325080"/>
                  </a:cubicBezTo>
                  <a:cubicBezTo>
                    <a:pt x="255947" y="343276"/>
                    <a:pt x="216256" y="354127"/>
                    <a:pt x="175603" y="357019"/>
                  </a:cubicBezTo>
                  <a:cubicBezTo>
                    <a:pt x="170580" y="357548"/>
                    <a:pt x="165450" y="357707"/>
                    <a:pt x="160321" y="357707"/>
                  </a:cubicBezTo>
                  <a:close/>
                  <a:moveTo>
                    <a:pt x="82008" y="337242"/>
                  </a:moveTo>
                  <a:cubicBezTo>
                    <a:pt x="111287" y="350425"/>
                    <a:pt x="143458" y="355888"/>
                    <a:pt x="175445" y="353106"/>
                  </a:cubicBezTo>
                  <a:cubicBezTo>
                    <a:pt x="214596" y="350250"/>
                    <a:pt x="252838" y="339892"/>
                    <a:pt x="288076" y="322595"/>
                  </a:cubicBezTo>
                  <a:lnTo>
                    <a:pt x="280885" y="314187"/>
                  </a:lnTo>
                  <a:cubicBezTo>
                    <a:pt x="252225" y="280821"/>
                    <a:pt x="225151" y="249305"/>
                    <a:pt x="209657" y="212131"/>
                  </a:cubicBezTo>
                  <a:cubicBezTo>
                    <a:pt x="189828" y="164540"/>
                    <a:pt x="178723" y="82155"/>
                    <a:pt x="170474" y="7384"/>
                  </a:cubicBezTo>
                  <a:lnTo>
                    <a:pt x="156884" y="6221"/>
                  </a:lnTo>
                  <a:lnTo>
                    <a:pt x="153394" y="6221"/>
                  </a:lnTo>
                  <a:cubicBezTo>
                    <a:pt x="122724" y="3736"/>
                    <a:pt x="97131" y="2308"/>
                    <a:pt x="70639" y="8442"/>
                  </a:cubicBezTo>
                  <a:cubicBezTo>
                    <a:pt x="46801" y="13804"/>
                    <a:pt x="24248" y="23814"/>
                    <a:pt x="4276" y="37896"/>
                  </a:cubicBezTo>
                  <a:cubicBezTo>
                    <a:pt x="24100" y="72304"/>
                    <a:pt x="41027" y="108293"/>
                    <a:pt x="54881" y="145504"/>
                  </a:cubicBezTo>
                  <a:cubicBezTo>
                    <a:pt x="83911" y="228101"/>
                    <a:pt x="90574" y="274951"/>
                    <a:pt x="82008" y="337242"/>
                  </a:cubicBezTo>
                  <a:close/>
                </a:path>
              </a:pathLst>
            </a:custGeom>
            <a:solidFill>
              <a:srgbClr val="0E0E0E"/>
            </a:solidFill>
            <a:ln w="5282" cap="flat">
              <a:noFill/>
              <a:prstDash val="solid"/>
              <a:miter/>
            </a:ln>
          </p:spPr>
          <p:txBody>
            <a:bodyPr rtlCol="0" anchor="ctr"/>
            <a:lstStyle/>
            <a:p>
              <a:endParaRPr lang="en-AU"/>
            </a:p>
          </p:txBody>
        </p:sp>
        <p:sp>
          <p:nvSpPr>
            <p:cNvPr id="940" name="Freeform: Shape 939">
              <a:extLst>
                <a:ext uri="{FF2B5EF4-FFF2-40B4-BE49-F238E27FC236}">
                  <a16:creationId xmlns:a16="http://schemas.microsoft.com/office/drawing/2014/main" id="{C8342B4A-A688-45A3-B994-384AB48BA46B}"/>
                </a:ext>
              </a:extLst>
            </p:cNvPr>
            <p:cNvSpPr/>
            <p:nvPr/>
          </p:nvSpPr>
          <p:spPr>
            <a:xfrm>
              <a:off x="10839015" y="4402070"/>
              <a:ext cx="323308" cy="268122"/>
            </a:xfrm>
            <a:custGeom>
              <a:avLst/>
              <a:gdLst>
                <a:gd name="connsiteX0" fmla="*/ 189862 w 323308"/>
                <a:gd name="connsiteY0" fmla="*/ 12612 h 268122"/>
                <a:gd name="connsiteX1" fmla="*/ 117048 w 323308"/>
                <a:gd name="connsiteY1" fmla="*/ 1613 h 268122"/>
                <a:gd name="connsiteX2" fmla="*/ 21866 w 323308"/>
                <a:gd name="connsiteY2" fmla="*/ 73052 h 268122"/>
                <a:gd name="connsiteX3" fmla="*/ 13617 w 323308"/>
                <a:gd name="connsiteY3" fmla="*/ 120643 h 268122"/>
                <a:gd name="connsiteX4" fmla="*/ 715 w 323308"/>
                <a:gd name="connsiteY4" fmla="*/ 268122 h 268122"/>
                <a:gd name="connsiteX5" fmla="*/ 323275 w 323308"/>
                <a:gd name="connsiteY5" fmla="*/ 268122 h 268122"/>
                <a:gd name="connsiteX6" fmla="*/ 189862 w 323308"/>
                <a:gd name="connsiteY6" fmla="*/ 12612 h 26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308" h="268122">
                  <a:moveTo>
                    <a:pt x="189862" y="12612"/>
                  </a:moveTo>
                  <a:cubicBezTo>
                    <a:pt x="167368" y="1333"/>
                    <a:pt x="141869" y="-2517"/>
                    <a:pt x="117048" y="1613"/>
                  </a:cubicBezTo>
                  <a:cubicBezTo>
                    <a:pt x="75697" y="9333"/>
                    <a:pt x="44287" y="37993"/>
                    <a:pt x="21866" y="73052"/>
                  </a:cubicBezTo>
                  <a:cubicBezTo>
                    <a:pt x="19962" y="87858"/>
                    <a:pt x="17213" y="103510"/>
                    <a:pt x="13617" y="120643"/>
                  </a:cubicBezTo>
                  <a:cubicBezTo>
                    <a:pt x="-4573" y="208951"/>
                    <a:pt x="715" y="268122"/>
                    <a:pt x="715" y="268122"/>
                  </a:cubicBezTo>
                  <a:lnTo>
                    <a:pt x="323275" y="268122"/>
                  </a:lnTo>
                  <a:cubicBezTo>
                    <a:pt x="325179" y="147823"/>
                    <a:pt x="244750" y="83575"/>
                    <a:pt x="189862" y="12612"/>
                  </a:cubicBezTo>
                  <a:close/>
                </a:path>
              </a:pathLst>
            </a:custGeom>
            <a:solidFill>
              <a:srgbClr val="F0EDE9"/>
            </a:solidFill>
            <a:ln w="5282" cap="flat">
              <a:noFill/>
              <a:prstDash val="solid"/>
              <a:miter/>
            </a:ln>
          </p:spPr>
          <p:txBody>
            <a:bodyPr rtlCol="0" anchor="ctr"/>
            <a:lstStyle/>
            <a:p>
              <a:endParaRPr lang="en-AU"/>
            </a:p>
          </p:txBody>
        </p:sp>
        <p:sp>
          <p:nvSpPr>
            <p:cNvPr id="941" name="Freeform: Shape 940">
              <a:extLst>
                <a:ext uri="{FF2B5EF4-FFF2-40B4-BE49-F238E27FC236}">
                  <a16:creationId xmlns:a16="http://schemas.microsoft.com/office/drawing/2014/main" id="{2770046F-C120-4CF4-8695-947BDFCF5A21}"/>
                </a:ext>
              </a:extLst>
            </p:cNvPr>
            <p:cNvSpPr/>
            <p:nvPr/>
          </p:nvSpPr>
          <p:spPr>
            <a:xfrm>
              <a:off x="10837021" y="4399846"/>
              <a:ext cx="327210" cy="272302"/>
            </a:xfrm>
            <a:custGeom>
              <a:avLst/>
              <a:gdLst>
                <a:gd name="connsiteX0" fmla="*/ 325269 w 327210"/>
                <a:gd name="connsiteY0" fmla="*/ 272302 h 272302"/>
                <a:gd name="connsiteX1" fmla="*/ 2709 w 327210"/>
                <a:gd name="connsiteY1" fmla="*/ 272302 h 272302"/>
                <a:gd name="connsiteX2" fmla="*/ 1360 w 327210"/>
                <a:gd name="connsiteY2" fmla="*/ 271789 h 272302"/>
                <a:gd name="connsiteX3" fmla="*/ 699 w 327210"/>
                <a:gd name="connsiteY3" fmla="*/ 270504 h 272302"/>
                <a:gd name="connsiteX4" fmla="*/ 13919 w 327210"/>
                <a:gd name="connsiteY4" fmla="*/ 122444 h 272302"/>
                <a:gd name="connsiteX5" fmla="*/ 22115 w 327210"/>
                <a:gd name="connsiteY5" fmla="*/ 74853 h 272302"/>
                <a:gd name="connsiteX6" fmla="*/ 22432 w 327210"/>
                <a:gd name="connsiteY6" fmla="*/ 74007 h 272302"/>
                <a:gd name="connsiteX7" fmla="*/ 118672 w 327210"/>
                <a:gd name="connsiteY7" fmla="*/ 1669 h 272302"/>
                <a:gd name="connsiteX8" fmla="*/ 192702 w 327210"/>
                <a:gd name="connsiteY8" fmla="*/ 12826 h 272302"/>
                <a:gd name="connsiteX9" fmla="*/ 193443 w 327210"/>
                <a:gd name="connsiteY9" fmla="*/ 13408 h 272302"/>
                <a:gd name="connsiteX10" fmla="*/ 227285 w 327210"/>
                <a:gd name="connsiteY10" fmla="*/ 54177 h 272302"/>
                <a:gd name="connsiteX11" fmla="*/ 327173 w 327210"/>
                <a:gd name="connsiteY11" fmla="*/ 270134 h 272302"/>
                <a:gd name="connsiteX12" fmla="*/ 327094 w 327210"/>
                <a:gd name="connsiteY12" fmla="*/ 270938 h 272302"/>
                <a:gd name="connsiteX13" fmla="*/ 326697 w 327210"/>
                <a:gd name="connsiteY13" fmla="*/ 271636 h 272302"/>
                <a:gd name="connsiteX14" fmla="*/ 326052 w 327210"/>
                <a:gd name="connsiteY14" fmla="*/ 272123 h 272302"/>
                <a:gd name="connsiteX15" fmla="*/ 325269 w 327210"/>
                <a:gd name="connsiteY15" fmla="*/ 272302 h 272302"/>
                <a:gd name="connsiteX16" fmla="*/ 4612 w 327210"/>
                <a:gd name="connsiteY16" fmla="*/ 268336 h 272302"/>
                <a:gd name="connsiteX17" fmla="*/ 323313 w 327210"/>
                <a:gd name="connsiteY17" fmla="*/ 268336 h 272302"/>
                <a:gd name="connsiteX18" fmla="*/ 224324 w 327210"/>
                <a:gd name="connsiteY18" fmla="*/ 56821 h 272302"/>
                <a:gd name="connsiteX19" fmla="*/ 190640 w 327210"/>
                <a:gd name="connsiteY19" fmla="*/ 16263 h 272302"/>
                <a:gd name="connsiteX20" fmla="*/ 119465 w 327210"/>
                <a:gd name="connsiteY20" fmla="*/ 5687 h 272302"/>
                <a:gd name="connsiteX21" fmla="*/ 26081 w 327210"/>
                <a:gd name="connsiteY21" fmla="*/ 75857 h 272302"/>
                <a:gd name="connsiteX22" fmla="*/ 17885 w 327210"/>
                <a:gd name="connsiteY22" fmla="*/ 123448 h 272302"/>
                <a:gd name="connsiteX23" fmla="*/ 4559 w 327210"/>
                <a:gd name="connsiteY23" fmla="*/ 268336 h 272302"/>
                <a:gd name="connsiteX24" fmla="*/ 4612 w 327210"/>
                <a:gd name="connsiteY24" fmla="*/ 268336 h 27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7210" h="272302">
                  <a:moveTo>
                    <a:pt x="325269" y="272302"/>
                  </a:moveTo>
                  <a:lnTo>
                    <a:pt x="2709" y="272302"/>
                  </a:lnTo>
                  <a:cubicBezTo>
                    <a:pt x="2212" y="272307"/>
                    <a:pt x="1730" y="272123"/>
                    <a:pt x="1360" y="271789"/>
                  </a:cubicBezTo>
                  <a:cubicBezTo>
                    <a:pt x="985" y="271456"/>
                    <a:pt x="752" y="271001"/>
                    <a:pt x="699" y="270504"/>
                  </a:cubicBezTo>
                  <a:cubicBezTo>
                    <a:pt x="699" y="269923"/>
                    <a:pt x="-4589" y="210011"/>
                    <a:pt x="13919" y="122444"/>
                  </a:cubicBezTo>
                  <a:cubicBezTo>
                    <a:pt x="17673" y="104676"/>
                    <a:pt x="20317" y="89130"/>
                    <a:pt x="22115" y="74853"/>
                  </a:cubicBezTo>
                  <a:cubicBezTo>
                    <a:pt x="22163" y="74551"/>
                    <a:pt x="22274" y="74266"/>
                    <a:pt x="22432" y="74007"/>
                  </a:cubicBezTo>
                  <a:cubicBezTo>
                    <a:pt x="47920" y="33660"/>
                    <a:pt x="81234" y="8649"/>
                    <a:pt x="118672" y="1669"/>
                  </a:cubicBezTo>
                  <a:cubicBezTo>
                    <a:pt x="143905" y="-2578"/>
                    <a:pt x="169837" y="1330"/>
                    <a:pt x="192702" y="12826"/>
                  </a:cubicBezTo>
                  <a:cubicBezTo>
                    <a:pt x="192982" y="12974"/>
                    <a:pt x="193231" y="13170"/>
                    <a:pt x="193443" y="13408"/>
                  </a:cubicBezTo>
                  <a:cubicBezTo>
                    <a:pt x="204018" y="27103"/>
                    <a:pt x="215334" y="40270"/>
                    <a:pt x="227285" y="54177"/>
                  </a:cubicBezTo>
                  <a:cubicBezTo>
                    <a:pt x="277202" y="112344"/>
                    <a:pt x="328812" y="172361"/>
                    <a:pt x="327173" y="270134"/>
                  </a:cubicBezTo>
                  <a:cubicBezTo>
                    <a:pt x="327205" y="270404"/>
                    <a:pt x="327173" y="270679"/>
                    <a:pt x="327094" y="270938"/>
                  </a:cubicBezTo>
                  <a:cubicBezTo>
                    <a:pt x="327014" y="271192"/>
                    <a:pt x="326877" y="271435"/>
                    <a:pt x="326697" y="271636"/>
                  </a:cubicBezTo>
                  <a:cubicBezTo>
                    <a:pt x="326517" y="271842"/>
                    <a:pt x="326301" y="272006"/>
                    <a:pt x="326052" y="272123"/>
                  </a:cubicBezTo>
                  <a:cubicBezTo>
                    <a:pt x="325809" y="272234"/>
                    <a:pt x="325539" y="272297"/>
                    <a:pt x="325269" y="272302"/>
                  </a:cubicBezTo>
                  <a:close/>
                  <a:moveTo>
                    <a:pt x="4612" y="268336"/>
                  </a:moveTo>
                  <a:lnTo>
                    <a:pt x="323313" y="268336"/>
                  </a:lnTo>
                  <a:cubicBezTo>
                    <a:pt x="324159" y="173155"/>
                    <a:pt x="273395" y="114142"/>
                    <a:pt x="224324" y="56821"/>
                  </a:cubicBezTo>
                  <a:cubicBezTo>
                    <a:pt x="212426" y="42967"/>
                    <a:pt x="201216" y="29906"/>
                    <a:pt x="190640" y="16263"/>
                  </a:cubicBezTo>
                  <a:cubicBezTo>
                    <a:pt x="168626" y="5307"/>
                    <a:pt x="143710" y="1600"/>
                    <a:pt x="119465" y="5687"/>
                  </a:cubicBezTo>
                  <a:cubicBezTo>
                    <a:pt x="73725" y="14201"/>
                    <a:pt x="43478" y="48466"/>
                    <a:pt x="26081" y="75857"/>
                  </a:cubicBezTo>
                  <a:cubicBezTo>
                    <a:pt x="24283" y="90082"/>
                    <a:pt x="21586" y="105575"/>
                    <a:pt x="17885" y="123448"/>
                  </a:cubicBezTo>
                  <a:cubicBezTo>
                    <a:pt x="1334" y="201762"/>
                    <a:pt x="3872" y="257761"/>
                    <a:pt x="4559" y="268336"/>
                  </a:cubicBezTo>
                  <a:lnTo>
                    <a:pt x="4612" y="268336"/>
                  </a:lnTo>
                  <a:close/>
                </a:path>
              </a:pathLst>
            </a:custGeom>
            <a:solidFill>
              <a:srgbClr val="0E0E0E"/>
            </a:solidFill>
            <a:ln w="5282" cap="flat">
              <a:noFill/>
              <a:prstDash val="solid"/>
              <a:miter/>
            </a:ln>
          </p:spPr>
          <p:txBody>
            <a:bodyPr rtlCol="0" anchor="ctr"/>
            <a:lstStyle/>
            <a:p>
              <a:endParaRPr lang="en-AU"/>
            </a:p>
          </p:txBody>
        </p:sp>
        <p:sp>
          <p:nvSpPr>
            <p:cNvPr id="942" name="Freeform: Shape 941">
              <a:extLst>
                <a:ext uri="{FF2B5EF4-FFF2-40B4-BE49-F238E27FC236}">
                  <a16:creationId xmlns:a16="http://schemas.microsoft.com/office/drawing/2014/main" id="{DDDB0395-A4F5-44CE-84E1-72543DA90A23}"/>
                </a:ext>
              </a:extLst>
            </p:cNvPr>
            <p:cNvSpPr/>
            <p:nvPr/>
          </p:nvSpPr>
          <p:spPr>
            <a:xfrm>
              <a:off x="10211953" y="3012865"/>
              <a:ext cx="9994" cy="15440"/>
            </a:xfrm>
            <a:custGeom>
              <a:avLst/>
              <a:gdLst>
                <a:gd name="connsiteX0" fmla="*/ 0 w 9994"/>
                <a:gd name="connsiteY0" fmla="*/ 0 h 15440"/>
                <a:gd name="connsiteX1" fmla="*/ 9994 w 9994"/>
                <a:gd name="connsiteY1" fmla="*/ 15441 h 15440"/>
                <a:gd name="connsiteX2" fmla="*/ 0 w 9994"/>
                <a:gd name="connsiteY2" fmla="*/ 0 h 15440"/>
              </a:gdLst>
              <a:ahLst/>
              <a:cxnLst>
                <a:cxn ang="0">
                  <a:pos x="connsiteX0" y="connsiteY0"/>
                </a:cxn>
                <a:cxn ang="0">
                  <a:pos x="connsiteX1" y="connsiteY1"/>
                </a:cxn>
                <a:cxn ang="0">
                  <a:pos x="connsiteX2" y="connsiteY2"/>
                </a:cxn>
              </a:cxnLst>
              <a:rect l="l" t="t" r="r" b="b"/>
              <a:pathLst>
                <a:path w="9994" h="15440">
                  <a:moveTo>
                    <a:pt x="0" y="0"/>
                  </a:moveTo>
                  <a:lnTo>
                    <a:pt x="9994" y="15441"/>
                  </a:lnTo>
                  <a:lnTo>
                    <a:pt x="0" y="0"/>
                  </a:lnTo>
                  <a:close/>
                </a:path>
              </a:pathLst>
            </a:custGeom>
            <a:solidFill>
              <a:srgbClr val="E69C9C"/>
            </a:solidFill>
            <a:ln w="5282" cap="flat">
              <a:noFill/>
              <a:prstDash val="solid"/>
              <a:miter/>
            </a:ln>
          </p:spPr>
          <p:txBody>
            <a:bodyPr rtlCol="0" anchor="ctr"/>
            <a:lstStyle/>
            <a:p>
              <a:endParaRPr lang="en-AU"/>
            </a:p>
          </p:txBody>
        </p:sp>
        <p:sp>
          <p:nvSpPr>
            <p:cNvPr id="943" name="Freeform: Shape 942">
              <a:extLst>
                <a:ext uri="{FF2B5EF4-FFF2-40B4-BE49-F238E27FC236}">
                  <a16:creationId xmlns:a16="http://schemas.microsoft.com/office/drawing/2014/main" id="{785D9189-35A5-4D2E-AEC5-501EA9627394}"/>
                </a:ext>
              </a:extLst>
            </p:cNvPr>
            <p:cNvSpPr/>
            <p:nvPr/>
          </p:nvSpPr>
          <p:spPr>
            <a:xfrm>
              <a:off x="10209966" y="3010369"/>
              <a:ext cx="14141" cy="19893"/>
            </a:xfrm>
            <a:custGeom>
              <a:avLst/>
              <a:gdLst>
                <a:gd name="connsiteX0" fmla="*/ 11981 w 14141"/>
                <a:gd name="connsiteY0" fmla="*/ 19893 h 19893"/>
                <a:gd name="connsiteX1" fmla="*/ 11045 w 14141"/>
                <a:gd name="connsiteY1" fmla="*/ 19650 h 19893"/>
                <a:gd name="connsiteX2" fmla="*/ 10342 w 14141"/>
                <a:gd name="connsiteY2" fmla="*/ 18994 h 19893"/>
                <a:gd name="connsiteX3" fmla="*/ 507 w 14141"/>
                <a:gd name="connsiteY3" fmla="*/ 3342 h 19893"/>
                <a:gd name="connsiteX4" fmla="*/ 89 w 14141"/>
                <a:gd name="connsiteY4" fmla="*/ 2597 h 19893"/>
                <a:gd name="connsiteX5" fmla="*/ 20 w 14141"/>
                <a:gd name="connsiteY5" fmla="*/ 1740 h 19893"/>
                <a:gd name="connsiteX6" fmla="*/ 311 w 14141"/>
                <a:gd name="connsiteY6" fmla="*/ 936 h 19893"/>
                <a:gd name="connsiteX7" fmla="*/ 914 w 14141"/>
                <a:gd name="connsiteY7" fmla="*/ 323 h 19893"/>
                <a:gd name="connsiteX8" fmla="*/ 1717 w 14141"/>
                <a:gd name="connsiteY8" fmla="*/ 21 h 19893"/>
                <a:gd name="connsiteX9" fmla="*/ 2569 w 14141"/>
                <a:gd name="connsiteY9" fmla="*/ 79 h 19893"/>
                <a:gd name="connsiteX10" fmla="*/ 3325 w 14141"/>
                <a:gd name="connsiteY10" fmla="*/ 487 h 19893"/>
                <a:gd name="connsiteX11" fmla="*/ 3838 w 14141"/>
                <a:gd name="connsiteY11" fmla="*/ 1174 h 19893"/>
                <a:gd name="connsiteX12" fmla="*/ 13832 w 14141"/>
                <a:gd name="connsiteY12" fmla="*/ 16667 h 19893"/>
                <a:gd name="connsiteX13" fmla="*/ 14096 w 14141"/>
                <a:gd name="connsiteY13" fmla="*/ 18138 h 19893"/>
                <a:gd name="connsiteX14" fmla="*/ 13250 w 14141"/>
                <a:gd name="connsiteY14" fmla="*/ 19364 h 19893"/>
                <a:gd name="connsiteX15" fmla="*/ 11981 w 14141"/>
                <a:gd name="connsiteY15" fmla="*/ 19893 h 19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41" h="19893">
                  <a:moveTo>
                    <a:pt x="11981" y="19893"/>
                  </a:moveTo>
                  <a:cubicBezTo>
                    <a:pt x="11653" y="19893"/>
                    <a:pt x="11331" y="19809"/>
                    <a:pt x="11045" y="19650"/>
                  </a:cubicBezTo>
                  <a:cubicBezTo>
                    <a:pt x="10760" y="19497"/>
                    <a:pt x="10517" y="19269"/>
                    <a:pt x="10342" y="18994"/>
                  </a:cubicBezTo>
                  <a:lnTo>
                    <a:pt x="507" y="3342"/>
                  </a:lnTo>
                  <a:cubicBezTo>
                    <a:pt x="316" y="3125"/>
                    <a:pt x="173" y="2872"/>
                    <a:pt x="89" y="2597"/>
                  </a:cubicBezTo>
                  <a:cubicBezTo>
                    <a:pt x="4" y="2316"/>
                    <a:pt x="-22" y="2025"/>
                    <a:pt x="20" y="1740"/>
                  </a:cubicBezTo>
                  <a:cubicBezTo>
                    <a:pt x="57" y="1454"/>
                    <a:pt x="157" y="1179"/>
                    <a:pt x="311" y="936"/>
                  </a:cubicBezTo>
                  <a:cubicBezTo>
                    <a:pt x="464" y="693"/>
                    <a:pt x="670" y="481"/>
                    <a:pt x="914" y="323"/>
                  </a:cubicBezTo>
                  <a:cubicBezTo>
                    <a:pt x="1157" y="169"/>
                    <a:pt x="1426" y="64"/>
                    <a:pt x="1717" y="21"/>
                  </a:cubicBezTo>
                  <a:cubicBezTo>
                    <a:pt x="2003" y="-21"/>
                    <a:pt x="2294" y="0"/>
                    <a:pt x="2569" y="79"/>
                  </a:cubicBezTo>
                  <a:cubicBezTo>
                    <a:pt x="2849" y="159"/>
                    <a:pt x="3103" y="301"/>
                    <a:pt x="3325" y="487"/>
                  </a:cubicBezTo>
                  <a:cubicBezTo>
                    <a:pt x="3542" y="677"/>
                    <a:pt x="3716" y="910"/>
                    <a:pt x="3838" y="1174"/>
                  </a:cubicBezTo>
                  <a:lnTo>
                    <a:pt x="13832" y="16667"/>
                  </a:lnTo>
                  <a:cubicBezTo>
                    <a:pt x="14112" y="17101"/>
                    <a:pt x="14207" y="17630"/>
                    <a:pt x="14096" y="18138"/>
                  </a:cubicBezTo>
                  <a:cubicBezTo>
                    <a:pt x="13985" y="18640"/>
                    <a:pt x="13684" y="19084"/>
                    <a:pt x="13250" y="19364"/>
                  </a:cubicBezTo>
                  <a:cubicBezTo>
                    <a:pt x="12891" y="19671"/>
                    <a:pt x="12447" y="19856"/>
                    <a:pt x="11981" y="19893"/>
                  </a:cubicBezTo>
                  <a:close/>
                </a:path>
              </a:pathLst>
            </a:custGeom>
            <a:solidFill>
              <a:srgbClr val="0E0E0E"/>
            </a:solidFill>
            <a:ln w="5282" cap="flat">
              <a:noFill/>
              <a:prstDash val="solid"/>
              <a:miter/>
            </a:ln>
          </p:spPr>
          <p:txBody>
            <a:bodyPr rtlCol="0" anchor="ctr"/>
            <a:lstStyle/>
            <a:p>
              <a:endParaRPr lang="en-AU"/>
            </a:p>
          </p:txBody>
        </p:sp>
        <p:sp>
          <p:nvSpPr>
            <p:cNvPr id="944" name="Freeform: Shape 943">
              <a:extLst>
                <a:ext uri="{FF2B5EF4-FFF2-40B4-BE49-F238E27FC236}">
                  <a16:creationId xmlns:a16="http://schemas.microsoft.com/office/drawing/2014/main" id="{4EA1B994-2804-4A11-8FB3-ACB1E6EA5CC3}"/>
                </a:ext>
              </a:extLst>
            </p:cNvPr>
            <p:cNvSpPr/>
            <p:nvPr/>
          </p:nvSpPr>
          <p:spPr>
            <a:xfrm>
              <a:off x="10223850" y="2932586"/>
              <a:ext cx="288802" cy="530952"/>
            </a:xfrm>
            <a:custGeom>
              <a:avLst/>
              <a:gdLst>
                <a:gd name="connsiteX0" fmla="*/ 235152 w 288802"/>
                <a:gd name="connsiteY0" fmla="*/ 288515 h 530952"/>
                <a:gd name="connsiteX1" fmla="*/ 130399 w 288802"/>
                <a:gd name="connsiteY1" fmla="*/ 35331 h 530952"/>
                <a:gd name="connsiteX2" fmla="*/ 117391 w 288802"/>
                <a:gd name="connsiteY2" fmla="*/ 2282 h 530952"/>
                <a:gd name="connsiteX3" fmla="*/ 0 w 288802"/>
                <a:gd name="connsiteY3" fmla="*/ 98310 h 530952"/>
                <a:gd name="connsiteX4" fmla="*/ 98725 w 288802"/>
                <a:gd name="connsiteY4" fmla="*/ 256206 h 530952"/>
                <a:gd name="connsiteX5" fmla="*/ 122362 w 288802"/>
                <a:gd name="connsiteY5" fmla="*/ 398292 h 530952"/>
                <a:gd name="connsiteX6" fmla="*/ 155464 w 288802"/>
                <a:gd name="connsiteY6" fmla="*/ 525201 h 530952"/>
                <a:gd name="connsiteX7" fmla="*/ 263442 w 288802"/>
                <a:gd name="connsiteY7" fmla="*/ 458520 h 530952"/>
                <a:gd name="connsiteX8" fmla="*/ 287079 w 288802"/>
                <a:gd name="connsiteY8" fmla="*/ 370583 h 530952"/>
                <a:gd name="connsiteX9" fmla="*/ 235152 w 288802"/>
                <a:gd name="connsiteY9" fmla="*/ 288515 h 53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802" h="530952">
                  <a:moveTo>
                    <a:pt x="235152" y="288515"/>
                  </a:moveTo>
                  <a:cubicBezTo>
                    <a:pt x="195916" y="254778"/>
                    <a:pt x="181533" y="160125"/>
                    <a:pt x="130399" y="35331"/>
                  </a:cubicBezTo>
                  <a:cubicBezTo>
                    <a:pt x="122097" y="15079"/>
                    <a:pt x="113795" y="-7289"/>
                    <a:pt x="117391" y="2282"/>
                  </a:cubicBezTo>
                  <a:cubicBezTo>
                    <a:pt x="61498" y="-996"/>
                    <a:pt x="1058" y="57752"/>
                    <a:pt x="0" y="98310"/>
                  </a:cubicBezTo>
                  <a:cubicBezTo>
                    <a:pt x="40082" y="160443"/>
                    <a:pt x="81804" y="223897"/>
                    <a:pt x="98725" y="256206"/>
                  </a:cubicBezTo>
                  <a:cubicBezTo>
                    <a:pt x="128020" y="311782"/>
                    <a:pt x="129077" y="337428"/>
                    <a:pt x="122362" y="398292"/>
                  </a:cubicBezTo>
                  <a:cubicBezTo>
                    <a:pt x="115646" y="459155"/>
                    <a:pt x="118713" y="495271"/>
                    <a:pt x="155464" y="525201"/>
                  </a:cubicBezTo>
                  <a:cubicBezTo>
                    <a:pt x="192215" y="555130"/>
                    <a:pt x="263442" y="458520"/>
                    <a:pt x="263442" y="458520"/>
                  </a:cubicBezTo>
                  <a:lnTo>
                    <a:pt x="287079" y="370583"/>
                  </a:lnTo>
                  <a:cubicBezTo>
                    <a:pt x="287079" y="370583"/>
                    <a:pt x="303472" y="347316"/>
                    <a:pt x="235152" y="288515"/>
                  </a:cubicBezTo>
                  <a:close/>
                </a:path>
              </a:pathLst>
            </a:custGeom>
            <a:solidFill>
              <a:srgbClr val="E69C9C"/>
            </a:solidFill>
            <a:ln w="5282" cap="flat">
              <a:noFill/>
              <a:prstDash val="solid"/>
              <a:miter/>
            </a:ln>
          </p:spPr>
          <p:txBody>
            <a:bodyPr rtlCol="0" anchor="ctr"/>
            <a:lstStyle/>
            <a:p>
              <a:endParaRPr lang="en-AU"/>
            </a:p>
          </p:txBody>
        </p:sp>
        <p:sp>
          <p:nvSpPr>
            <p:cNvPr id="945" name="Freeform: Shape 944">
              <a:extLst>
                <a:ext uri="{FF2B5EF4-FFF2-40B4-BE49-F238E27FC236}">
                  <a16:creationId xmlns:a16="http://schemas.microsoft.com/office/drawing/2014/main" id="{906782AF-BB5B-4836-A350-B74350321861}"/>
                </a:ext>
              </a:extLst>
            </p:cNvPr>
            <p:cNvSpPr/>
            <p:nvPr/>
          </p:nvSpPr>
          <p:spPr>
            <a:xfrm>
              <a:off x="10221564" y="2930506"/>
              <a:ext cx="292501" cy="535004"/>
            </a:xfrm>
            <a:custGeom>
              <a:avLst/>
              <a:gdLst>
                <a:gd name="connsiteX0" fmla="*/ 173984 w 292501"/>
                <a:gd name="connsiteY0" fmla="*/ 535002 h 535004"/>
                <a:gd name="connsiteX1" fmla="*/ 156322 w 292501"/>
                <a:gd name="connsiteY1" fmla="*/ 528815 h 535004"/>
                <a:gd name="connsiteX2" fmla="*/ 122533 w 292501"/>
                <a:gd name="connsiteY2" fmla="*/ 400161 h 535004"/>
                <a:gd name="connsiteX3" fmla="*/ 99107 w 292501"/>
                <a:gd name="connsiteY3" fmla="*/ 259186 h 535004"/>
                <a:gd name="connsiteX4" fmla="*/ 14501 w 292501"/>
                <a:gd name="connsiteY4" fmla="*/ 123393 h 535004"/>
                <a:gd name="connsiteX5" fmla="*/ 330 w 292501"/>
                <a:gd name="connsiteY5" fmla="*/ 101501 h 535004"/>
                <a:gd name="connsiteX6" fmla="*/ 13 w 292501"/>
                <a:gd name="connsiteY6" fmla="*/ 100338 h 535004"/>
                <a:gd name="connsiteX7" fmla="*/ 35970 w 292501"/>
                <a:gd name="connsiteY7" fmla="*/ 36883 h 535004"/>
                <a:gd name="connsiteX8" fmla="*/ 116769 w 292501"/>
                <a:gd name="connsiteY8" fmla="*/ 2142 h 535004"/>
                <a:gd name="connsiteX9" fmla="*/ 116769 w 292501"/>
                <a:gd name="connsiteY9" fmla="*/ 767 h 535004"/>
                <a:gd name="connsiteX10" fmla="*/ 117588 w 292501"/>
                <a:gd name="connsiteY10" fmla="*/ 138 h 535004"/>
                <a:gd name="connsiteX11" fmla="*/ 118620 w 292501"/>
                <a:gd name="connsiteY11" fmla="*/ 27 h 535004"/>
                <a:gd name="connsiteX12" fmla="*/ 120153 w 292501"/>
                <a:gd name="connsiteY12" fmla="*/ 1349 h 535004"/>
                <a:gd name="connsiteX13" fmla="*/ 120153 w 292501"/>
                <a:gd name="connsiteY13" fmla="*/ 1824 h 535004"/>
                <a:gd name="connsiteX14" fmla="*/ 120788 w 292501"/>
                <a:gd name="connsiteY14" fmla="*/ 3570 h 535004"/>
                <a:gd name="connsiteX15" fmla="*/ 133690 w 292501"/>
                <a:gd name="connsiteY15" fmla="*/ 36355 h 535004"/>
                <a:gd name="connsiteX16" fmla="*/ 178902 w 292501"/>
                <a:gd name="connsiteY16" fmla="*/ 162259 h 535004"/>
                <a:gd name="connsiteX17" fmla="*/ 237914 w 292501"/>
                <a:gd name="connsiteY17" fmla="*/ 288745 h 535004"/>
                <a:gd name="connsiteX18" fmla="*/ 290793 w 292501"/>
                <a:gd name="connsiteY18" fmla="*/ 373351 h 535004"/>
                <a:gd name="connsiteX19" fmla="*/ 267209 w 292501"/>
                <a:gd name="connsiteY19" fmla="*/ 460918 h 535004"/>
                <a:gd name="connsiteX20" fmla="*/ 266892 w 292501"/>
                <a:gd name="connsiteY20" fmla="*/ 461606 h 535004"/>
                <a:gd name="connsiteX21" fmla="*/ 178055 w 292501"/>
                <a:gd name="connsiteY21" fmla="*/ 534578 h 535004"/>
                <a:gd name="connsiteX22" fmla="*/ 173984 w 292501"/>
                <a:gd name="connsiteY22" fmla="*/ 535002 h 535004"/>
                <a:gd name="connsiteX23" fmla="*/ 3926 w 292501"/>
                <a:gd name="connsiteY23" fmla="*/ 99862 h 535004"/>
                <a:gd name="connsiteX24" fmla="*/ 17780 w 292501"/>
                <a:gd name="connsiteY24" fmla="*/ 121013 h 535004"/>
                <a:gd name="connsiteX25" fmla="*/ 102386 w 292501"/>
                <a:gd name="connsiteY25" fmla="*/ 257124 h 535004"/>
                <a:gd name="connsiteX26" fmla="*/ 126287 w 292501"/>
                <a:gd name="connsiteY26" fmla="*/ 400372 h 535004"/>
                <a:gd name="connsiteX27" fmla="*/ 158596 w 292501"/>
                <a:gd name="connsiteY27" fmla="*/ 525536 h 535004"/>
                <a:gd name="connsiteX28" fmla="*/ 167554 w 292501"/>
                <a:gd name="connsiteY28" fmla="*/ 530068 h 535004"/>
                <a:gd name="connsiteX29" fmla="*/ 177580 w 292501"/>
                <a:gd name="connsiteY29" fmla="*/ 530560 h 535004"/>
                <a:gd name="connsiteX30" fmla="*/ 263561 w 292501"/>
                <a:gd name="connsiteY30" fmla="*/ 459491 h 535004"/>
                <a:gd name="connsiteX31" fmla="*/ 287091 w 292501"/>
                <a:gd name="connsiteY31" fmla="*/ 371976 h 535004"/>
                <a:gd name="connsiteX32" fmla="*/ 287091 w 292501"/>
                <a:gd name="connsiteY32" fmla="*/ 371342 h 535004"/>
                <a:gd name="connsiteX33" fmla="*/ 235323 w 292501"/>
                <a:gd name="connsiteY33" fmla="*/ 292023 h 535004"/>
                <a:gd name="connsiteX34" fmla="*/ 175147 w 292501"/>
                <a:gd name="connsiteY34" fmla="*/ 163792 h 535004"/>
                <a:gd name="connsiteX35" fmla="*/ 129989 w 292501"/>
                <a:gd name="connsiteY35" fmla="*/ 38099 h 535004"/>
                <a:gd name="connsiteX36" fmla="*/ 117404 w 292501"/>
                <a:gd name="connsiteY36" fmla="*/ 6372 h 535004"/>
                <a:gd name="connsiteX37" fmla="*/ 38085 w 292501"/>
                <a:gd name="connsiteY37" fmla="*/ 40056 h 535004"/>
                <a:gd name="connsiteX38" fmla="*/ 4084 w 292501"/>
                <a:gd name="connsiteY38" fmla="*/ 99862 h 535004"/>
                <a:gd name="connsiteX39" fmla="*/ 3926 w 292501"/>
                <a:gd name="connsiteY39" fmla="*/ 99862 h 53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2501" h="535004">
                  <a:moveTo>
                    <a:pt x="173984" y="535002"/>
                  </a:moveTo>
                  <a:cubicBezTo>
                    <a:pt x="167548" y="535097"/>
                    <a:pt x="161293" y="532902"/>
                    <a:pt x="156322" y="528815"/>
                  </a:cubicBezTo>
                  <a:cubicBezTo>
                    <a:pt x="119307" y="498515"/>
                    <a:pt x="115764" y="461711"/>
                    <a:pt x="122533" y="400161"/>
                  </a:cubicBezTo>
                  <a:cubicBezTo>
                    <a:pt x="129037" y="340989"/>
                    <a:pt x="128667" y="315237"/>
                    <a:pt x="99107" y="259186"/>
                  </a:cubicBezTo>
                  <a:cubicBezTo>
                    <a:pt x="84037" y="230578"/>
                    <a:pt x="50247" y="178493"/>
                    <a:pt x="14501" y="123393"/>
                  </a:cubicBezTo>
                  <a:lnTo>
                    <a:pt x="330" y="101501"/>
                  </a:lnTo>
                  <a:cubicBezTo>
                    <a:pt x="76" y="101173"/>
                    <a:pt x="-40" y="100750"/>
                    <a:pt x="13" y="100338"/>
                  </a:cubicBezTo>
                  <a:cubicBezTo>
                    <a:pt x="541" y="81090"/>
                    <a:pt x="14343" y="56819"/>
                    <a:pt x="35970" y="36883"/>
                  </a:cubicBezTo>
                  <a:cubicBezTo>
                    <a:pt x="60506" y="14410"/>
                    <a:pt x="90435" y="1507"/>
                    <a:pt x="116769" y="2142"/>
                  </a:cubicBezTo>
                  <a:cubicBezTo>
                    <a:pt x="116769" y="1190"/>
                    <a:pt x="116769" y="979"/>
                    <a:pt x="116769" y="767"/>
                  </a:cubicBezTo>
                  <a:cubicBezTo>
                    <a:pt x="116980" y="487"/>
                    <a:pt x="117261" y="265"/>
                    <a:pt x="117588" y="138"/>
                  </a:cubicBezTo>
                  <a:cubicBezTo>
                    <a:pt x="117916" y="5"/>
                    <a:pt x="118271" y="-31"/>
                    <a:pt x="118620" y="27"/>
                  </a:cubicBezTo>
                  <a:cubicBezTo>
                    <a:pt x="119413" y="27"/>
                    <a:pt x="119677" y="27"/>
                    <a:pt x="120153" y="1349"/>
                  </a:cubicBezTo>
                  <a:cubicBezTo>
                    <a:pt x="120169" y="1507"/>
                    <a:pt x="120169" y="1666"/>
                    <a:pt x="120153" y="1824"/>
                  </a:cubicBezTo>
                  <a:lnTo>
                    <a:pt x="120788" y="3570"/>
                  </a:lnTo>
                  <a:cubicBezTo>
                    <a:pt x="122850" y="9122"/>
                    <a:pt x="128297" y="23293"/>
                    <a:pt x="133690" y="36355"/>
                  </a:cubicBezTo>
                  <a:cubicBezTo>
                    <a:pt x="152832" y="83099"/>
                    <a:pt x="166687" y="125191"/>
                    <a:pt x="178902" y="162259"/>
                  </a:cubicBezTo>
                  <a:cubicBezTo>
                    <a:pt x="199154" y="223651"/>
                    <a:pt x="213749" y="268017"/>
                    <a:pt x="237914" y="288745"/>
                  </a:cubicBezTo>
                  <a:cubicBezTo>
                    <a:pt x="303378" y="345008"/>
                    <a:pt x="292485" y="369914"/>
                    <a:pt x="290793" y="373351"/>
                  </a:cubicBezTo>
                  <a:lnTo>
                    <a:pt x="267209" y="460918"/>
                  </a:lnTo>
                  <a:cubicBezTo>
                    <a:pt x="267156" y="461172"/>
                    <a:pt x="267050" y="461405"/>
                    <a:pt x="266892" y="461606"/>
                  </a:cubicBezTo>
                  <a:cubicBezTo>
                    <a:pt x="264830" y="464355"/>
                    <a:pt x="216234" y="529767"/>
                    <a:pt x="178055" y="534578"/>
                  </a:cubicBezTo>
                  <a:cubicBezTo>
                    <a:pt x="176707" y="534785"/>
                    <a:pt x="175348" y="534927"/>
                    <a:pt x="173984" y="535002"/>
                  </a:cubicBezTo>
                  <a:close/>
                  <a:moveTo>
                    <a:pt x="3926" y="99862"/>
                  </a:moveTo>
                  <a:lnTo>
                    <a:pt x="17780" y="121013"/>
                  </a:lnTo>
                  <a:cubicBezTo>
                    <a:pt x="53632" y="176219"/>
                    <a:pt x="87474" y="228357"/>
                    <a:pt x="102386" y="257124"/>
                  </a:cubicBezTo>
                  <a:cubicBezTo>
                    <a:pt x="132474" y="314180"/>
                    <a:pt x="132844" y="340302"/>
                    <a:pt x="126287" y="400372"/>
                  </a:cubicBezTo>
                  <a:cubicBezTo>
                    <a:pt x="119730" y="460442"/>
                    <a:pt x="122850" y="496400"/>
                    <a:pt x="158596" y="525536"/>
                  </a:cubicBezTo>
                  <a:cubicBezTo>
                    <a:pt x="161229" y="527657"/>
                    <a:pt x="164281" y="529201"/>
                    <a:pt x="167554" y="530068"/>
                  </a:cubicBezTo>
                  <a:cubicBezTo>
                    <a:pt x="170822" y="530935"/>
                    <a:pt x="174238" y="531099"/>
                    <a:pt x="177580" y="530560"/>
                  </a:cubicBezTo>
                  <a:cubicBezTo>
                    <a:pt x="212850" y="526118"/>
                    <a:pt x="259912" y="464303"/>
                    <a:pt x="263561" y="459491"/>
                  </a:cubicBezTo>
                  <a:lnTo>
                    <a:pt x="287091" y="371976"/>
                  </a:lnTo>
                  <a:cubicBezTo>
                    <a:pt x="287055" y="371765"/>
                    <a:pt x="287055" y="371553"/>
                    <a:pt x="287091" y="371342"/>
                  </a:cubicBezTo>
                  <a:cubicBezTo>
                    <a:pt x="287091" y="371342"/>
                    <a:pt x="301052" y="348339"/>
                    <a:pt x="235323" y="292023"/>
                  </a:cubicBezTo>
                  <a:cubicBezTo>
                    <a:pt x="210312" y="270555"/>
                    <a:pt x="195558" y="225766"/>
                    <a:pt x="175147" y="163792"/>
                  </a:cubicBezTo>
                  <a:cubicBezTo>
                    <a:pt x="162932" y="126777"/>
                    <a:pt x="149131" y="84739"/>
                    <a:pt x="129989" y="38099"/>
                  </a:cubicBezTo>
                  <a:cubicBezTo>
                    <a:pt x="122586" y="20068"/>
                    <a:pt x="119043" y="10920"/>
                    <a:pt x="117404" y="6372"/>
                  </a:cubicBezTo>
                  <a:cubicBezTo>
                    <a:pt x="91810" y="5367"/>
                    <a:pt x="62357" y="17900"/>
                    <a:pt x="38085" y="40056"/>
                  </a:cubicBezTo>
                  <a:cubicBezTo>
                    <a:pt x="18150" y="58828"/>
                    <a:pt x="4772" y="81724"/>
                    <a:pt x="4084" y="99862"/>
                  </a:cubicBezTo>
                  <a:lnTo>
                    <a:pt x="3926" y="99862"/>
                  </a:lnTo>
                  <a:close/>
                </a:path>
              </a:pathLst>
            </a:custGeom>
            <a:solidFill>
              <a:srgbClr val="0E0E0E"/>
            </a:solidFill>
            <a:ln w="5282" cap="flat">
              <a:noFill/>
              <a:prstDash val="solid"/>
              <a:miter/>
            </a:ln>
          </p:spPr>
          <p:txBody>
            <a:bodyPr rtlCol="0" anchor="ctr"/>
            <a:lstStyle/>
            <a:p>
              <a:endParaRPr lang="en-AU"/>
            </a:p>
          </p:txBody>
        </p:sp>
        <p:sp>
          <p:nvSpPr>
            <p:cNvPr id="946" name="Freeform: Shape 945">
              <a:extLst>
                <a:ext uri="{FF2B5EF4-FFF2-40B4-BE49-F238E27FC236}">
                  <a16:creationId xmlns:a16="http://schemas.microsoft.com/office/drawing/2014/main" id="{5C8A2007-972B-4D9D-A169-A5CD9121A649}"/>
                </a:ext>
              </a:extLst>
            </p:cNvPr>
            <p:cNvSpPr/>
            <p:nvPr/>
          </p:nvSpPr>
          <p:spPr>
            <a:xfrm>
              <a:off x="10839009" y="4586644"/>
              <a:ext cx="323338" cy="83548"/>
            </a:xfrm>
            <a:custGeom>
              <a:avLst/>
              <a:gdLst>
                <a:gd name="connsiteX0" fmla="*/ 721 w 323338"/>
                <a:gd name="connsiteY0" fmla="*/ 83548 h 83548"/>
                <a:gd name="connsiteX1" fmla="*/ 323282 w 323338"/>
                <a:gd name="connsiteY1" fmla="*/ 83548 h 83548"/>
                <a:gd name="connsiteX2" fmla="*/ 309956 w 323338"/>
                <a:gd name="connsiteY2" fmla="*/ 0 h 83548"/>
                <a:gd name="connsiteX3" fmla="*/ 3629 w 323338"/>
                <a:gd name="connsiteY3" fmla="*/ 0 h 83548"/>
                <a:gd name="connsiteX4" fmla="*/ 721 w 323338"/>
                <a:gd name="connsiteY4" fmla="*/ 83548 h 83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83548">
                  <a:moveTo>
                    <a:pt x="721" y="83548"/>
                  </a:moveTo>
                  <a:lnTo>
                    <a:pt x="323282" y="83548"/>
                  </a:lnTo>
                  <a:cubicBezTo>
                    <a:pt x="323906" y="55126"/>
                    <a:pt x="319390" y="26820"/>
                    <a:pt x="309956" y="0"/>
                  </a:cubicBezTo>
                  <a:lnTo>
                    <a:pt x="3629" y="0"/>
                  </a:lnTo>
                  <a:cubicBezTo>
                    <a:pt x="134" y="27703"/>
                    <a:pt x="-839" y="55665"/>
                    <a:pt x="721" y="83548"/>
                  </a:cubicBezTo>
                  <a:close/>
                </a:path>
              </a:pathLst>
            </a:custGeom>
            <a:solidFill>
              <a:srgbClr val="161616"/>
            </a:solidFill>
            <a:ln w="5282" cap="flat">
              <a:noFill/>
              <a:prstDash val="solid"/>
              <a:miter/>
            </a:ln>
          </p:spPr>
          <p:txBody>
            <a:bodyPr rtlCol="0" anchor="ctr"/>
            <a:lstStyle/>
            <a:p>
              <a:endParaRPr lang="en-AU"/>
            </a:p>
          </p:txBody>
        </p:sp>
        <p:sp>
          <p:nvSpPr>
            <p:cNvPr id="947" name="Freeform: Shape 946">
              <a:extLst>
                <a:ext uri="{FF2B5EF4-FFF2-40B4-BE49-F238E27FC236}">
                  <a16:creationId xmlns:a16="http://schemas.microsoft.com/office/drawing/2014/main" id="{AE2F3C3B-686E-406E-AA71-A83528211797}"/>
                </a:ext>
              </a:extLst>
            </p:cNvPr>
            <p:cNvSpPr/>
            <p:nvPr/>
          </p:nvSpPr>
          <p:spPr>
            <a:xfrm>
              <a:off x="10837055" y="4584634"/>
              <a:ext cx="327201" cy="87514"/>
            </a:xfrm>
            <a:custGeom>
              <a:avLst/>
              <a:gdLst>
                <a:gd name="connsiteX0" fmla="*/ 325236 w 327201"/>
                <a:gd name="connsiteY0" fmla="*/ 87514 h 87514"/>
                <a:gd name="connsiteX1" fmla="*/ 2675 w 327201"/>
                <a:gd name="connsiteY1" fmla="*/ 87514 h 87514"/>
                <a:gd name="connsiteX2" fmla="*/ 1327 w 327201"/>
                <a:gd name="connsiteY2" fmla="*/ 87002 h 87514"/>
                <a:gd name="connsiteX3" fmla="*/ 666 w 327201"/>
                <a:gd name="connsiteY3" fmla="*/ 85716 h 87514"/>
                <a:gd name="connsiteX4" fmla="*/ 3627 w 327201"/>
                <a:gd name="connsiteY4" fmla="*/ 1798 h 87514"/>
                <a:gd name="connsiteX5" fmla="*/ 4267 w 327201"/>
                <a:gd name="connsiteY5" fmla="*/ 529 h 87514"/>
                <a:gd name="connsiteX6" fmla="*/ 5584 w 327201"/>
                <a:gd name="connsiteY6" fmla="*/ 0 h 87514"/>
                <a:gd name="connsiteX7" fmla="*/ 311858 w 327201"/>
                <a:gd name="connsiteY7" fmla="*/ 0 h 87514"/>
                <a:gd name="connsiteX8" fmla="*/ 312995 w 327201"/>
                <a:gd name="connsiteY8" fmla="*/ 365 h 87514"/>
                <a:gd name="connsiteX9" fmla="*/ 313709 w 327201"/>
                <a:gd name="connsiteY9" fmla="*/ 1322 h 87514"/>
                <a:gd name="connsiteX10" fmla="*/ 327140 w 327201"/>
                <a:gd name="connsiteY10" fmla="*/ 85558 h 87514"/>
                <a:gd name="connsiteX11" fmla="*/ 326585 w 327201"/>
                <a:gd name="connsiteY11" fmla="*/ 86922 h 87514"/>
                <a:gd name="connsiteX12" fmla="*/ 325236 w 327201"/>
                <a:gd name="connsiteY12" fmla="*/ 87514 h 87514"/>
                <a:gd name="connsiteX13" fmla="*/ 4579 w 327201"/>
                <a:gd name="connsiteY13" fmla="*/ 83548 h 87514"/>
                <a:gd name="connsiteX14" fmla="*/ 323280 w 327201"/>
                <a:gd name="connsiteY14" fmla="*/ 83548 h 87514"/>
                <a:gd name="connsiteX15" fmla="*/ 310483 w 327201"/>
                <a:gd name="connsiteY15" fmla="*/ 4230 h 87514"/>
                <a:gd name="connsiteX16" fmla="*/ 7381 w 327201"/>
                <a:gd name="connsiteY16" fmla="*/ 4230 h 87514"/>
                <a:gd name="connsiteX17" fmla="*/ 4526 w 327201"/>
                <a:gd name="connsiteY17" fmla="*/ 83548 h 87514"/>
                <a:gd name="connsiteX18" fmla="*/ 4579 w 327201"/>
                <a:gd name="connsiteY18" fmla="*/ 83548 h 87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7201" h="87514">
                  <a:moveTo>
                    <a:pt x="325236" y="87514"/>
                  </a:moveTo>
                  <a:lnTo>
                    <a:pt x="2675" y="87514"/>
                  </a:lnTo>
                  <a:cubicBezTo>
                    <a:pt x="2178" y="87520"/>
                    <a:pt x="1697" y="87335"/>
                    <a:pt x="1327" y="87002"/>
                  </a:cubicBezTo>
                  <a:cubicBezTo>
                    <a:pt x="957" y="86668"/>
                    <a:pt x="719" y="86213"/>
                    <a:pt x="666" y="85716"/>
                  </a:cubicBezTo>
                  <a:cubicBezTo>
                    <a:pt x="-815" y="57712"/>
                    <a:pt x="174" y="29628"/>
                    <a:pt x="3627" y="1798"/>
                  </a:cubicBezTo>
                  <a:cubicBezTo>
                    <a:pt x="3680" y="1311"/>
                    <a:pt x="3907" y="862"/>
                    <a:pt x="4267" y="529"/>
                  </a:cubicBezTo>
                  <a:cubicBezTo>
                    <a:pt x="4626" y="201"/>
                    <a:pt x="5097" y="10"/>
                    <a:pt x="5584" y="0"/>
                  </a:cubicBezTo>
                  <a:lnTo>
                    <a:pt x="311858" y="0"/>
                  </a:lnTo>
                  <a:cubicBezTo>
                    <a:pt x="312265" y="0"/>
                    <a:pt x="312667" y="127"/>
                    <a:pt x="312995" y="365"/>
                  </a:cubicBezTo>
                  <a:cubicBezTo>
                    <a:pt x="313328" y="603"/>
                    <a:pt x="313576" y="936"/>
                    <a:pt x="313709" y="1322"/>
                  </a:cubicBezTo>
                  <a:cubicBezTo>
                    <a:pt x="323248" y="28359"/>
                    <a:pt x="327796" y="56898"/>
                    <a:pt x="327140" y="85558"/>
                  </a:cubicBezTo>
                  <a:cubicBezTo>
                    <a:pt x="327140" y="86066"/>
                    <a:pt x="326944" y="86557"/>
                    <a:pt x="326585" y="86922"/>
                  </a:cubicBezTo>
                  <a:cubicBezTo>
                    <a:pt x="326230" y="87287"/>
                    <a:pt x="325749" y="87499"/>
                    <a:pt x="325236" y="87514"/>
                  </a:cubicBezTo>
                  <a:close/>
                  <a:moveTo>
                    <a:pt x="4579" y="83548"/>
                  </a:moveTo>
                  <a:lnTo>
                    <a:pt x="323280" y="83548"/>
                  </a:lnTo>
                  <a:cubicBezTo>
                    <a:pt x="323660" y="56564"/>
                    <a:pt x="319330" y="29723"/>
                    <a:pt x="310483" y="4230"/>
                  </a:cubicBezTo>
                  <a:lnTo>
                    <a:pt x="7381" y="4230"/>
                  </a:lnTo>
                  <a:cubicBezTo>
                    <a:pt x="4251" y="30548"/>
                    <a:pt x="3294" y="57077"/>
                    <a:pt x="4526" y="83548"/>
                  </a:cubicBezTo>
                  <a:lnTo>
                    <a:pt x="4579" y="83548"/>
                  </a:lnTo>
                  <a:close/>
                </a:path>
              </a:pathLst>
            </a:custGeom>
            <a:solidFill>
              <a:srgbClr val="0E0E0E"/>
            </a:solidFill>
            <a:ln w="5282" cap="flat">
              <a:noFill/>
              <a:prstDash val="solid"/>
              <a:miter/>
            </a:ln>
          </p:spPr>
          <p:txBody>
            <a:bodyPr rtlCol="0" anchor="ctr"/>
            <a:lstStyle/>
            <a:p>
              <a:endParaRPr lang="en-AU"/>
            </a:p>
          </p:txBody>
        </p:sp>
        <p:sp>
          <p:nvSpPr>
            <p:cNvPr id="948" name="Freeform: Shape 947">
              <a:extLst>
                <a:ext uri="{FF2B5EF4-FFF2-40B4-BE49-F238E27FC236}">
                  <a16:creationId xmlns:a16="http://schemas.microsoft.com/office/drawing/2014/main" id="{7DB73E5B-13BB-4328-ADCB-179228689838}"/>
                </a:ext>
              </a:extLst>
            </p:cNvPr>
            <p:cNvSpPr/>
            <p:nvPr/>
          </p:nvSpPr>
          <p:spPr>
            <a:xfrm>
              <a:off x="10326435" y="2312115"/>
              <a:ext cx="198295" cy="198295"/>
            </a:xfrm>
            <a:custGeom>
              <a:avLst/>
              <a:gdLst>
                <a:gd name="connsiteX0" fmla="*/ 99148 w 198295"/>
                <a:gd name="connsiteY0" fmla="*/ 198296 h 198295"/>
                <a:gd name="connsiteX1" fmla="*/ 198296 w 198295"/>
                <a:gd name="connsiteY1" fmla="*/ 99148 h 198295"/>
                <a:gd name="connsiteX2" fmla="*/ 99148 w 198295"/>
                <a:gd name="connsiteY2" fmla="*/ 0 h 198295"/>
                <a:gd name="connsiteX3" fmla="*/ 0 w 198295"/>
                <a:gd name="connsiteY3" fmla="*/ 99148 h 198295"/>
                <a:gd name="connsiteX4" fmla="*/ 99148 w 198295"/>
                <a:gd name="connsiteY4" fmla="*/ 198296 h 198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295" h="198295">
                  <a:moveTo>
                    <a:pt x="99148" y="198296"/>
                  </a:moveTo>
                  <a:cubicBezTo>
                    <a:pt x="153909" y="198296"/>
                    <a:pt x="198296" y="153904"/>
                    <a:pt x="198296" y="99148"/>
                  </a:cubicBezTo>
                  <a:cubicBezTo>
                    <a:pt x="198296" y="44386"/>
                    <a:pt x="153909" y="0"/>
                    <a:pt x="99148" y="0"/>
                  </a:cubicBezTo>
                  <a:cubicBezTo>
                    <a:pt x="44392" y="0"/>
                    <a:pt x="0" y="44386"/>
                    <a:pt x="0" y="99148"/>
                  </a:cubicBezTo>
                  <a:cubicBezTo>
                    <a:pt x="0" y="153904"/>
                    <a:pt x="44392" y="198296"/>
                    <a:pt x="99148" y="198296"/>
                  </a:cubicBezTo>
                  <a:close/>
                </a:path>
              </a:pathLst>
            </a:custGeom>
            <a:solidFill>
              <a:srgbClr val="E69C9C"/>
            </a:solidFill>
            <a:ln w="5282" cap="flat">
              <a:noFill/>
              <a:prstDash val="solid"/>
              <a:miter/>
            </a:ln>
          </p:spPr>
          <p:txBody>
            <a:bodyPr rtlCol="0" anchor="ctr"/>
            <a:lstStyle/>
            <a:p>
              <a:endParaRPr lang="en-AU"/>
            </a:p>
          </p:txBody>
        </p:sp>
        <p:sp>
          <p:nvSpPr>
            <p:cNvPr id="949" name="Freeform: Shape 948">
              <a:extLst>
                <a:ext uri="{FF2B5EF4-FFF2-40B4-BE49-F238E27FC236}">
                  <a16:creationId xmlns:a16="http://schemas.microsoft.com/office/drawing/2014/main" id="{91E83872-96D9-408A-883F-88D6A5AE1208}"/>
                </a:ext>
              </a:extLst>
            </p:cNvPr>
            <p:cNvSpPr/>
            <p:nvPr/>
          </p:nvSpPr>
          <p:spPr>
            <a:xfrm>
              <a:off x="10324429" y="2310105"/>
              <a:ext cx="202311" cy="202315"/>
            </a:xfrm>
            <a:custGeom>
              <a:avLst/>
              <a:gdLst>
                <a:gd name="connsiteX0" fmla="*/ 101154 w 202311"/>
                <a:gd name="connsiteY0" fmla="*/ 202315 h 202315"/>
                <a:gd name="connsiteX1" fmla="*/ 44955 w 202311"/>
                <a:gd name="connsiteY1" fmla="*/ 185267 h 202315"/>
                <a:gd name="connsiteX2" fmla="*/ 7696 w 202311"/>
                <a:gd name="connsiteY2" fmla="*/ 139870 h 202315"/>
                <a:gd name="connsiteX3" fmla="*/ 1943 w 202311"/>
                <a:gd name="connsiteY3" fmla="*/ 81424 h 202315"/>
                <a:gd name="connsiteX4" fmla="*/ 29625 w 202311"/>
                <a:gd name="connsiteY4" fmla="*/ 29629 h 202315"/>
                <a:gd name="connsiteX5" fmla="*/ 81420 w 202311"/>
                <a:gd name="connsiteY5" fmla="*/ 1947 h 202315"/>
                <a:gd name="connsiteX6" fmla="*/ 139867 w 202311"/>
                <a:gd name="connsiteY6" fmla="*/ 7700 h 202315"/>
                <a:gd name="connsiteX7" fmla="*/ 185264 w 202311"/>
                <a:gd name="connsiteY7" fmla="*/ 44958 h 202315"/>
                <a:gd name="connsiteX8" fmla="*/ 202312 w 202311"/>
                <a:gd name="connsiteY8" fmla="*/ 101158 h 202315"/>
                <a:gd name="connsiteX9" fmla="*/ 172652 w 202311"/>
                <a:gd name="connsiteY9" fmla="*/ 172655 h 202315"/>
                <a:gd name="connsiteX10" fmla="*/ 101154 w 202311"/>
                <a:gd name="connsiteY10" fmla="*/ 202315 h 202315"/>
                <a:gd name="connsiteX11" fmla="*/ 101154 w 202311"/>
                <a:gd name="connsiteY11" fmla="*/ 4020 h 202315"/>
                <a:gd name="connsiteX12" fmla="*/ 47154 w 202311"/>
                <a:gd name="connsiteY12" fmla="*/ 20401 h 202315"/>
                <a:gd name="connsiteX13" fmla="*/ 11356 w 202311"/>
                <a:gd name="connsiteY13" fmla="*/ 64032 h 202315"/>
                <a:gd name="connsiteX14" fmla="*/ 5835 w 202311"/>
                <a:gd name="connsiteY14" fmla="*/ 120189 h 202315"/>
                <a:gd name="connsiteX15" fmla="*/ 32449 w 202311"/>
                <a:gd name="connsiteY15" fmla="*/ 169953 h 202315"/>
                <a:gd name="connsiteX16" fmla="*/ 82229 w 202311"/>
                <a:gd name="connsiteY16" fmla="*/ 196541 h 202315"/>
                <a:gd name="connsiteX17" fmla="*/ 138387 w 202311"/>
                <a:gd name="connsiteY17" fmla="*/ 190989 h 202315"/>
                <a:gd name="connsiteX18" fmla="*/ 181995 w 202311"/>
                <a:gd name="connsiteY18" fmla="*/ 155168 h 202315"/>
                <a:gd name="connsiteX19" fmla="*/ 198346 w 202311"/>
                <a:gd name="connsiteY19" fmla="*/ 101158 h 202315"/>
                <a:gd name="connsiteX20" fmla="*/ 169844 w 202311"/>
                <a:gd name="connsiteY20" fmla="*/ 32484 h 202315"/>
                <a:gd name="connsiteX21" fmla="*/ 101154 w 202311"/>
                <a:gd name="connsiteY21" fmla="*/ 4020 h 20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2311" h="202315">
                  <a:moveTo>
                    <a:pt x="101154" y="202315"/>
                  </a:moveTo>
                  <a:cubicBezTo>
                    <a:pt x="81150" y="202315"/>
                    <a:pt x="61591" y="196382"/>
                    <a:pt x="44955" y="185267"/>
                  </a:cubicBezTo>
                  <a:cubicBezTo>
                    <a:pt x="28319" y="174152"/>
                    <a:pt x="15353" y="158352"/>
                    <a:pt x="7696" y="139870"/>
                  </a:cubicBezTo>
                  <a:cubicBezTo>
                    <a:pt x="45" y="121384"/>
                    <a:pt x="-1959" y="101047"/>
                    <a:pt x="1943" y="81424"/>
                  </a:cubicBezTo>
                  <a:cubicBezTo>
                    <a:pt x="5846" y="61800"/>
                    <a:pt x="15480" y="43774"/>
                    <a:pt x="29625" y="29629"/>
                  </a:cubicBezTo>
                  <a:cubicBezTo>
                    <a:pt x="43776" y="15484"/>
                    <a:pt x="61797" y="5849"/>
                    <a:pt x="81420" y="1947"/>
                  </a:cubicBezTo>
                  <a:cubicBezTo>
                    <a:pt x="101043" y="-1961"/>
                    <a:pt x="121381" y="43"/>
                    <a:pt x="139867" y="7700"/>
                  </a:cubicBezTo>
                  <a:cubicBezTo>
                    <a:pt x="158354" y="15357"/>
                    <a:pt x="174148" y="28323"/>
                    <a:pt x="185264" y="44958"/>
                  </a:cubicBezTo>
                  <a:cubicBezTo>
                    <a:pt x="196379" y="61594"/>
                    <a:pt x="202312" y="81149"/>
                    <a:pt x="202312" y="101158"/>
                  </a:cubicBezTo>
                  <a:cubicBezTo>
                    <a:pt x="202285" y="127978"/>
                    <a:pt x="191619" y="153693"/>
                    <a:pt x="172652" y="172655"/>
                  </a:cubicBezTo>
                  <a:cubicBezTo>
                    <a:pt x="153690" y="191618"/>
                    <a:pt x="127974" y="202289"/>
                    <a:pt x="101154" y="202315"/>
                  </a:cubicBezTo>
                  <a:close/>
                  <a:moveTo>
                    <a:pt x="101154" y="4020"/>
                  </a:moveTo>
                  <a:cubicBezTo>
                    <a:pt x="81933" y="4020"/>
                    <a:pt x="63140" y="9720"/>
                    <a:pt x="47154" y="20401"/>
                  </a:cubicBezTo>
                  <a:cubicBezTo>
                    <a:pt x="31169" y="31083"/>
                    <a:pt x="18711" y="46264"/>
                    <a:pt x="11356" y="64032"/>
                  </a:cubicBezTo>
                  <a:cubicBezTo>
                    <a:pt x="4006" y="81794"/>
                    <a:pt x="2081" y="101338"/>
                    <a:pt x="5835" y="120189"/>
                  </a:cubicBezTo>
                  <a:cubicBezTo>
                    <a:pt x="9589" y="139046"/>
                    <a:pt x="18854" y="156363"/>
                    <a:pt x="32449" y="169953"/>
                  </a:cubicBezTo>
                  <a:cubicBezTo>
                    <a:pt x="46049" y="183543"/>
                    <a:pt x="63372" y="192797"/>
                    <a:pt x="82229" y="196541"/>
                  </a:cubicBezTo>
                  <a:cubicBezTo>
                    <a:pt x="101086" y="200285"/>
                    <a:pt x="120630" y="198354"/>
                    <a:pt x="138387" y="190989"/>
                  </a:cubicBezTo>
                  <a:cubicBezTo>
                    <a:pt x="156143" y="183622"/>
                    <a:pt x="171319" y="171159"/>
                    <a:pt x="181995" y="155168"/>
                  </a:cubicBezTo>
                  <a:cubicBezTo>
                    <a:pt x="192666" y="139178"/>
                    <a:pt x="198356" y="120385"/>
                    <a:pt x="198346" y="101158"/>
                  </a:cubicBezTo>
                  <a:cubicBezTo>
                    <a:pt x="198319" y="75395"/>
                    <a:pt x="188071" y="50696"/>
                    <a:pt x="169844" y="32484"/>
                  </a:cubicBezTo>
                  <a:cubicBezTo>
                    <a:pt x="151622" y="14273"/>
                    <a:pt x="126917" y="4035"/>
                    <a:pt x="101154" y="4020"/>
                  </a:cubicBezTo>
                  <a:close/>
                </a:path>
              </a:pathLst>
            </a:custGeom>
            <a:solidFill>
              <a:srgbClr val="0E0E0E"/>
            </a:solidFill>
            <a:ln w="5282" cap="flat">
              <a:noFill/>
              <a:prstDash val="solid"/>
              <a:miter/>
            </a:ln>
          </p:spPr>
          <p:txBody>
            <a:bodyPr rtlCol="0" anchor="ctr"/>
            <a:lstStyle/>
            <a:p>
              <a:endParaRPr lang="en-AU"/>
            </a:p>
          </p:txBody>
        </p:sp>
        <p:sp>
          <p:nvSpPr>
            <p:cNvPr id="950" name="Freeform: Shape 949">
              <a:extLst>
                <a:ext uri="{FF2B5EF4-FFF2-40B4-BE49-F238E27FC236}">
                  <a16:creationId xmlns:a16="http://schemas.microsoft.com/office/drawing/2014/main" id="{34460EFA-63E3-4C37-AFD1-D247436E3E70}"/>
                </a:ext>
              </a:extLst>
            </p:cNvPr>
            <p:cNvSpPr/>
            <p:nvPr/>
          </p:nvSpPr>
          <p:spPr>
            <a:xfrm>
              <a:off x="10225303" y="1972829"/>
              <a:ext cx="313729" cy="482500"/>
            </a:xfrm>
            <a:custGeom>
              <a:avLst/>
              <a:gdLst>
                <a:gd name="connsiteX0" fmla="*/ 284887 w 313729"/>
                <a:gd name="connsiteY0" fmla="*/ 138135 h 482500"/>
                <a:gd name="connsiteX1" fmla="*/ 117314 w 313729"/>
                <a:gd name="connsiteY1" fmla="*/ 1707 h 482500"/>
                <a:gd name="connsiteX2" fmla="*/ 2461 w 313729"/>
                <a:gd name="connsiteY2" fmla="*/ 184721 h 482500"/>
                <a:gd name="connsiteX3" fmla="*/ 28900 w 313729"/>
                <a:gd name="connsiteY3" fmla="*/ 344415 h 482500"/>
                <a:gd name="connsiteX4" fmla="*/ 196367 w 313729"/>
                <a:gd name="connsiteY4" fmla="*/ 480789 h 482500"/>
                <a:gd name="connsiteX5" fmla="*/ 311273 w 313729"/>
                <a:gd name="connsiteY5" fmla="*/ 297776 h 482500"/>
                <a:gd name="connsiteX6" fmla="*/ 284887 w 313729"/>
                <a:gd name="connsiteY6" fmla="*/ 138135 h 48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29" h="482500">
                  <a:moveTo>
                    <a:pt x="284887" y="138135"/>
                  </a:moveTo>
                  <a:cubicBezTo>
                    <a:pt x="270345" y="49933"/>
                    <a:pt x="195310" y="-11142"/>
                    <a:pt x="117314" y="1707"/>
                  </a:cubicBezTo>
                  <a:cubicBezTo>
                    <a:pt x="39317" y="14557"/>
                    <a:pt x="-12081" y="96519"/>
                    <a:pt x="2461" y="184721"/>
                  </a:cubicBezTo>
                  <a:lnTo>
                    <a:pt x="28900" y="344415"/>
                  </a:lnTo>
                  <a:cubicBezTo>
                    <a:pt x="43336" y="432775"/>
                    <a:pt x="118424" y="493639"/>
                    <a:pt x="196367" y="480789"/>
                  </a:cubicBezTo>
                  <a:cubicBezTo>
                    <a:pt x="274311" y="467940"/>
                    <a:pt x="325815" y="385977"/>
                    <a:pt x="311273" y="297776"/>
                  </a:cubicBezTo>
                  <a:lnTo>
                    <a:pt x="284887" y="138135"/>
                  </a:lnTo>
                  <a:close/>
                </a:path>
              </a:pathLst>
            </a:custGeom>
            <a:solidFill>
              <a:srgbClr val="E69C9C"/>
            </a:solidFill>
            <a:ln w="5282" cap="flat">
              <a:noFill/>
              <a:prstDash val="solid"/>
              <a:miter/>
            </a:ln>
          </p:spPr>
          <p:txBody>
            <a:bodyPr rtlCol="0" anchor="ctr"/>
            <a:lstStyle/>
            <a:p>
              <a:endParaRPr lang="en-AU"/>
            </a:p>
          </p:txBody>
        </p:sp>
        <p:sp>
          <p:nvSpPr>
            <p:cNvPr id="951" name="Freeform: Shape 950">
              <a:extLst>
                <a:ext uri="{FF2B5EF4-FFF2-40B4-BE49-F238E27FC236}">
                  <a16:creationId xmlns:a16="http://schemas.microsoft.com/office/drawing/2014/main" id="{6A8AD769-1DB4-4752-B47B-61BBCBD413EE}"/>
                </a:ext>
              </a:extLst>
            </p:cNvPr>
            <p:cNvSpPr/>
            <p:nvPr/>
          </p:nvSpPr>
          <p:spPr>
            <a:xfrm>
              <a:off x="10223171" y="1971100"/>
              <a:ext cx="317715" cy="486219"/>
            </a:xfrm>
            <a:custGeom>
              <a:avLst/>
              <a:gdLst>
                <a:gd name="connsiteX0" fmla="*/ 177665 w 317715"/>
                <a:gd name="connsiteY0" fmla="*/ 486220 h 486219"/>
                <a:gd name="connsiteX1" fmla="*/ 28917 w 317715"/>
                <a:gd name="connsiteY1" fmla="*/ 346461 h 486219"/>
                <a:gd name="connsiteX2" fmla="*/ 2477 w 317715"/>
                <a:gd name="connsiteY2" fmla="*/ 186767 h 486219"/>
                <a:gd name="connsiteX3" fmla="*/ 118811 w 317715"/>
                <a:gd name="connsiteY3" fmla="*/ 1691 h 486219"/>
                <a:gd name="connsiteX4" fmla="*/ 288657 w 317715"/>
                <a:gd name="connsiteY4" fmla="*/ 139705 h 486219"/>
                <a:gd name="connsiteX5" fmla="*/ 315097 w 317715"/>
                <a:gd name="connsiteY5" fmla="*/ 299399 h 486219"/>
                <a:gd name="connsiteX6" fmla="*/ 292094 w 317715"/>
                <a:gd name="connsiteY6" fmla="*/ 420544 h 486219"/>
                <a:gd name="connsiteX7" fmla="*/ 252404 w 317715"/>
                <a:gd name="connsiteY7" fmla="*/ 462646 h 486219"/>
                <a:gd name="connsiteX8" fmla="*/ 198816 w 317715"/>
                <a:gd name="connsiteY8" fmla="*/ 484475 h 486219"/>
                <a:gd name="connsiteX9" fmla="*/ 177665 w 317715"/>
                <a:gd name="connsiteY9" fmla="*/ 486220 h 486219"/>
                <a:gd name="connsiteX10" fmla="*/ 140121 w 317715"/>
                <a:gd name="connsiteY10" fmla="*/ 3753 h 486219"/>
                <a:gd name="connsiteX11" fmla="*/ 119710 w 317715"/>
                <a:gd name="connsiteY11" fmla="*/ 5393 h 486219"/>
                <a:gd name="connsiteX12" fmla="*/ 6443 w 317715"/>
                <a:gd name="connsiteY12" fmla="*/ 186132 h 486219"/>
                <a:gd name="connsiteX13" fmla="*/ 32883 w 317715"/>
                <a:gd name="connsiteY13" fmla="*/ 345827 h 486219"/>
                <a:gd name="connsiteX14" fmla="*/ 198129 w 317715"/>
                <a:gd name="connsiteY14" fmla="*/ 480562 h 486219"/>
                <a:gd name="connsiteX15" fmla="*/ 250325 w 317715"/>
                <a:gd name="connsiteY15" fmla="*/ 459294 h 486219"/>
                <a:gd name="connsiteX16" fmla="*/ 288922 w 317715"/>
                <a:gd name="connsiteY16" fmla="*/ 418218 h 486219"/>
                <a:gd name="connsiteX17" fmla="*/ 311395 w 317715"/>
                <a:gd name="connsiteY17" fmla="*/ 299875 h 486219"/>
                <a:gd name="connsiteX18" fmla="*/ 284956 w 317715"/>
                <a:gd name="connsiteY18" fmla="*/ 140181 h 486219"/>
                <a:gd name="connsiteX19" fmla="*/ 140227 w 317715"/>
                <a:gd name="connsiteY19" fmla="*/ 3753 h 486219"/>
                <a:gd name="connsiteX20" fmla="*/ 140121 w 317715"/>
                <a:gd name="connsiteY20" fmla="*/ 3753 h 4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715" h="486219">
                  <a:moveTo>
                    <a:pt x="177665" y="486220"/>
                  </a:moveTo>
                  <a:cubicBezTo>
                    <a:pt x="106649" y="486220"/>
                    <a:pt x="42295" y="427630"/>
                    <a:pt x="28917" y="346461"/>
                  </a:cubicBezTo>
                  <a:lnTo>
                    <a:pt x="2477" y="186767"/>
                  </a:lnTo>
                  <a:cubicBezTo>
                    <a:pt x="-12223" y="97666"/>
                    <a:pt x="40021" y="14541"/>
                    <a:pt x="118811" y="1691"/>
                  </a:cubicBezTo>
                  <a:cubicBezTo>
                    <a:pt x="197600" y="-11158"/>
                    <a:pt x="273957" y="50604"/>
                    <a:pt x="288657" y="139705"/>
                  </a:cubicBezTo>
                  <a:lnTo>
                    <a:pt x="315097" y="299399"/>
                  </a:lnTo>
                  <a:cubicBezTo>
                    <a:pt x="322426" y="341231"/>
                    <a:pt x="314251" y="384306"/>
                    <a:pt x="292094" y="420544"/>
                  </a:cubicBezTo>
                  <a:cubicBezTo>
                    <a:pt x="282032" y="437259"/>
                    <a:pt x="268495" y="451616"/>
                    <a:pt x="252404" y="462646"/>
                  </a:cubicBezTo>
                  <a:cubicBezTo>
                    <a:pt x="236307" y="473677"/>
                    <a:pt x="218032" y="481122"/>
                    <a:pt x="198816" y="484475"/>
                  </a:cubicBezTo>
                  <a:cubicBezTo>
                    <a:pt x="191826" y="485633"/>
                    <a:pt x="184750" y="486214"/>
                    <a:pt x="177665" y="486220"/>
                  </a:cubicBezTo>
                  <a:close/>
                  <a:moveTo>
                    <a:pt x="140121" y="3753"/>
                  </a:moveTo>
                  <a:cubicBezTo>
                    <a:pt x="133284" y="3748"/>
                    <a:pt x="126457" y="4298"/>
                    <a:pt x="119710" y="5393"/>
                  </a:cubicBezTo>
                  <a:cubicBezTo>
                    <a:pt x="42877" y="18084"/>
                    <a:pt x="-7887" y="99147"/>
                    <a:pt x="6443" y="186132"/>
                  </a:cubicBezTo>
                  <a:lnTo>
                    <a:pt x="32883" y="345827"/>
                  </a:lnTo>
                  <a:cubicBezTo>
                    <a:pt x="47213" y="432759"/>
                    <a:pt x="121349" y="493252"/>
                    <a:pt x="198129" y="480562"/>
                  </a:cubicBezTo>
                  <a:cubicBezTo>
                    <a:pt x="216853" y="477310"/>
                    <a:pt x="234657" y="470055"/>
                    <a:pt x="250325" y="459294"/>
                  </a:cubicBezTo>
                  <a:cubicBezTo>
                    <a:pt x="265994" y="448538"/>
                    <a:pt x="279160" y="434525"/>
                    <a:pt x="288922" y="418218"/>
                  </a:cubicBezTo>
                  <a:cubicBezTo>
                    <a:pt x="310602" y="382831"/>
                    <a:pt x="318592" y="340745"/>
                    <a:pt x="311395" y="299875"/>
                  </a:cubicBezTo>
                  <a:lnTo>
                    <a:pt x="284956" y="140181"/>
                  </a:lnTo>
                  <a:cubicBezTo>
                    <a:pt x="272000" y="60968"/>
                    <a:pt x="209392" y="3753"/>
                    <a:pt x="140227" y="3753"/>
                  </a:cubicBezTo>
                  <a:lnTo>
                    <a:pt x="140121" y="3753"/>
                  </a:lnTo>
                  <a:close/>
                </a:path>
              </a:pathLst>
            </a:custGeom>
            <a:solidFill>
              <a:srgbClr val="0E0E0E"/>
            </a:solidFill>
            <a:ln w="5282" cap="flat">
              <a:noFill/>
              <a:prstDash val="solid"/>
              <a:miter/>
            </a:ln>
          </p:spPr>
          <p:txBody>
            <a:bodyPr rtlCol="0" anchor="ctr"/>
            <a:lstStyle/>
            <a:p>
              <a:endParaRPr lang="en-AU"/>
            </a:p>
          </p:txBody>
        </p:sp>
        <p:sp>
          <p:nvSpPr>
            <p:cNvPr id="952" name="Freeform: Shape 951">
              <a:extLst>
                <a:ext uri="{FF2B5EF4-FFF2-40B4-BE49-F238E27FC236}">
                  <a16:creationId xmlns:a16="http://schemas.microsoft.com/office/drawing/2014/main" id="{10ACDBD6-BFBD-4DB2-B5FD-1027591E3E46}"/>
                </a:ext>
              </a:extLst>
            </p:cNvPr>
            <p:cNvSpPr/>
            <p:nvPr/>
          </p:nvSpPr>
          <p:spPr>
            <a:xfrm>
              <a:off x="10314961" y="2280493"/>
              <a:ext cx="161914" cy="48731"/>
            </a:xfrm>
            <a:custGeom>
              <a:avLst/>
              <a:gdLst>
                <a:gd name="connsiteX0" fmla="*/ 0 w 161914"/>
                <a:gd name="connsiteY0" fmla="*/ 33842 h 48731"/>
                <a:gd name="connsiteX1" fmla="*/ 81486 w 161914"/>
                <a:gd name="connsiteY1" fmla="*/ 47062 h 48731"/>
                <a:gd name="connsiteX2" fmla="*/ 161915 w 161914"/>
                <a:gd name="connsiteY2" fmla="*/ 0 h 48731"/>
              </a:gdLst>
              <a:ahLst/>
              <a:cxnLst>
                <a:cxn ang="0">
                  <a:pos x="connsiteX0" y="connsiteY0"/>
                </a:cxn>
                <a:cxn ang="0">
                  <a:pos x="connsiteX1" y="connsiteY1"/>
                </a:cxn>
                <a:cxn ang="0">
                  <a:pos x="connsiteX2" y="connsiteY2"/>
                </a:cxn>
              </a:cxnLst>
              <a:rect l="l" t="t" r="r" b="b"/>
              <a:pathLst>
                <a:path w="161914" h="48731">
                  <a:moveTo>
                    <a:pt x="0" y="33842"/>
                  </a:moveTo>
                  <a:cubicBezTo>
                    <a:pt x="25027" y="46919"/>
                    <a:pt x="53609" y="51557"/>
                    <a:pt x="81486" y="47062"/>
                  </a:cubicBezTo>
                  <a:cubicBezTo>
                    <a:pt x="113118" y="41658"/>
                    <a:pt x="141710" y="24927"/>
                    <a:pt x="161915" y="0"/>
                  </a:cubicBezTo>
                </a:path>
              </a:pathLst>
            </a:custGeom>
            <a:solidFill>
              <a:srgbClr val="E69C9C"/>
            </a:solidFill>
            <a:ln w="5282" cap="flat">
              <a:noFill/>
              <a:prstDash val="solid"/>
              <a:miter/>
            </a:ln>
          </p:spPr>
          <p:txBody>
            <a:bodyPr rtlCol="0" anchor="ctr"/>
            <a:lstStyle/>
            <a:p>
              <a:endParaRPr lang="en-AU"/>
            </a:p>
          </p:txBody>
        </p:sp>
        <p:sp>
          <p:nvSpPr>
            <p:cNvPr id="953" name="Freeform: Shape 952">
              <a:extLst>
                <a:ext uri="{FF2B5EF4-FFF2-40B4-BE49-F238E27FC236}">
                  <a16:creationId xmlns:a16="http://schemas.microsoft.com/office/drawing/2014/main" id="{6EDB9548-B116-4B5B-BD6E-DB5712387BA6}"/>
                </a:ext>
              </a:extLst>
            </p:cNvPr>
            <p:cNvSpPr/>
            <p:nvPr/>
          </p:nvSpPr>
          <p:spPr>
            <a:xfrm>
              <a:off x="10313220" y="2278272"/>
              <a:ext cx="165840" cy="52985"/>
            </a:xfrm>
            <a:custGeom>
              <a:avLst/>
              <a:gdLst>
                <a:gd name="connsiteX0" fmla="*/ 62392 w 165840"/>
                <a:gd name="connsiteY0" fmla="*/ 52985 h 52985"/>
                <a:gd name="connsiteX1" fmla="*/ 841 w 165840"/>
                <a:gd name="connsiteY1" fmla="*/ 37862 h 52985"/>
                <a:gd name="connsiteX2" fmla="*/ 59 w 165840"/>
                <a:gd name="connsiteY2" fmla="*/ 36704 h 52985"/>
                <a:gd name="connsiteX3" fmla="*/ 217 w 165840"/>
                <a:gd name="connsiteY3" fmla="*/ 35318 h 52985"/>
                <a:gd name="connsiteX4" fmla="*/ 1243 w 165840"/>
                <a:gd name="connsiteY4" fmla="*/ 34372 h 52985"/>
                <a:gd name="connsiteX5" fmla="*/ 2639 w 165840"/>
                <a:gd name="connsiteY5" fmla="*/ 34319 h 52985"/>
                <a:gd name="connsiteX6" fmla="*/ 88382 w 165840"/>
                <a:gd name="connsiteY6" fmla="*/ 46312 h 52985"/>
                <a:gd name="connsiteX7" fmla="*/ 162122 w 165840"/>
                <a:gd name="connsiteY7" fmla="*/ 952 h 52985"/>
                <a:gd name="connsiteX8" fmla="*/ 162714 w 165840"/>
                <a:gd name="connsiteY8" fmla="*/ 339 h 52985"/>
                <a:gd name="connsiteX9" fmla="*/ 163507 w 165840"/>
                <a:gd name="connsiteY9" fmla="*/ 27 h 52985"/>
                <a:gd name="connsiteX10" fmla="*/ 164359 w 165840"/>
                <a:gd name="connsiteY10" fmla="*/ 69 h 52985"/>
                <a:gd name="connsiteX11" fmla="*/ 165115 w 165840"/>
                <a:gd name="connsiteY11" fmla="*/ 461 h 52985"/>
                <a:gd name="connsiteX12" fmla="*/ 165638 w 165840"/>
                <a:gd name="connsiteY12" fmla="*/ 1132 h 52985"/>
                <a:gd name="connsiteX13" fmla="*/ 165839 w 165840"/>
                <a:gd name="connsiteY13" fmla="*/ 1957 h 52985"/>
                <a:gd name="connsiteX14" fmla="*/ 165681 w 165840"/>
                <a:gd name="connsiteY14" fmla="*/ 2793 h 52985"/>
                <a:gd name="connsiteX15" fmla="*/ 165189 w 165840"/>
                <a:gd name="connsiteY15" fmla="*/ 3491 h 52985"/>
                <a:gd name="connsiteX16" fmla="*/ 83544 w 165840"/>
                <a:gd name="connsiteY16" fmla="*/ 51081 h 52985"/>
                <a:gd name="connsiteX17" fmla="*/ 62392 w 165840"/>
                <a:gd name="connsiteY17" fmla="*/ 52985 h 5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840" h="52985">
                  <a:moveTo>
                    <a:pt x="62392" y="52985"/>
                  </a:moveTo>
                  <a:cubicBezTo>
                    <a:pt x="40966" y="52901"/>
                    <a:pt x="19867" y="47713"/>
                    <a:pt x="841" y="37862"/>
                  </a:cubicBezTo>
                  <a:cubicBezTo>
                    <a:pt x="450" y="37582"/>
                    <a:pt x="175" y="37174"/>
                    <a:pt x="59" y="36704"/>
                  </a:cubicBezTo>
                  <a:cubicBezTo>
                    <a:pt x="-58" y="36239"/>
                    <a:pt x="1" y="35747"/>
                    <a:pt x="217" y="35318"/>
                  </a:cubicBezTo>
                  <a:cubicBezTo>
                    <a:pt x="434" y="34890"/>
                    <a:pt x="799" y="34552"/>
                    <a:pt x="1243" y="34372"/>
                  </a:cubicBezTo>
                  <a:cubicBezTo>
                    <a:pt x="1688" y="34187"/>
                    <a:pt x="2185" y="34171"/>
                    <a:pt x="2639" y="34319"/>
                  </a:cubicBezTo>
                  <a:cubicBezTo>
                    <a:pt x="28957" y="48163"/>
                    <a:pt x="59278" y="52403"/>
                    <a:pt x="88382" y="46312"/>
                  </a:cubicBezTo>
                  <a:cubicBezTo>
                    <a:pt x="117487" y="40226"/>
                    <a:pt x="143561" y="24182"/>
                    <a:pt x="162122" y="952"/>
                  </a:cubicBezTo>
                  <a:cubicBezTo>
                    <a:pt x="162275" y="709"/>
                    <a:pt x="162476" y="498"/>
                    <a:pt x="162714" y="339"/>
                  </a:cubicBezTo>
                  <a:cubicBezTo>
                    <a:pt x="162952" y="180"/>
                    <a:pt x="163222" y="75"/>
                    <a:pt x="163507" y="27"/>
                  </a:cubicBezTo>
                  <a:cubicBezTo>
                    <a:pt x="163787" y="-21"/>
                    <a:pt x="164078" y="-5"/>
                    <a:pt x="164359" y="69"/>
                  </a:cubicBezTo>
                  <a:cubicBezTo>
                    <a:pt x="164634" y="143"/>
                    <a:pt x="164892" y="281"/>
                    <a:pt x="165115" y="461"/>
                  </a:cubicBezTo>
                  <a:cubicBezTo>
                    <a:pt x="165331" y="646"/>
                    <a:pt x="165511" y="873"/>
                    <a:pt x="165638" y="1132"/>
                  </a:cubicBezTo>
                  <a:cubicBezTo>
                    <a:pt x="165765" y="1391"/>
                    <a:pt x="165834" y="1672"/>
                    <a:pt x="165839" y="1957"/>
                  </a:cubicBezTo>
                  <a:cubicBezTo>
                    <a:pt x="165850" y="2248"/>
                    <a:pt x="165792" y="2528"/>
                    <a:pt x="165681" y="2793"/>
                  </a:cubicBezTo>
                  <a:cubicBezTo>
                    <a:pt x="165570" y="3057"/>
                    <a:pt x="165400" y="3295"/>
                    <a:pt x="165189" y="3491"/>
                  </a:cubicBezTo>
                  <a:cubicBezTo>
                    <a:pt x="144682" y="28772"/>
                    <a:pt x="115652" y="45699"/>
                    <a:pt x="83544" y="51081"/>
                  </a:cubicBezTo>
                  <a:cubicBezTo>
                    <a:pt x="76559" y="52292"/>
                    <a:pt x="69483" y="52927"/>
                    <a:pt x="62392" y="52985"/>
                  </a:cubicBezTo>
                  <a:close/>
                </a:path>
              </a:pathLst>
            </a:custGeom>
            <a:solidFill>
              <a:srgbClr val="0E0E0E"/>
            </a:solidFill>
            <a:ln w="5282" cap="flat">
              <a:noFill/>
              <a:prstDash val="solid"/>
              <a:miter/>
            </a:ln>
          </p:spPr>
          <p:txBody>
            <a:bodyPr rtlCol="0" anchor="ctr"/>
            <a:lstStyle/>
            <a:p>
              <a:endParaRPr lang="en-AU"/>
            </a:p>
          </p:txBody>
        </p:sp>
        <p:sp>
          <p:nvSpPr>
            <p:cNvPr id="954" name="Freeform: Shape 953">
              <a:extLst>
                <a:ext uri="{FF2B5EF4-FFF2-40B4-BE49-F238E27FC236}">
                  <a16:creationId xmlns:a16="http://schemas.microsoft.com/office/drawing/2014/main" id="{E7A1D3ED-25AD-4EE3-A02C-E8C8331A95ED}"/>
                </a:ext>
              </a:extLst>
            </p:cNvPr>
            <p:cNvSpPr/>
            <p:nvPr/>
          </p:nvSpPr>
          <p:spPr>
            <a:xfrm>
              <a:off x="10225358" y="1972829"/>
              <a:ext cx="303815" cy="295766"/>
            </a:xfrm>
            <a:custGeom>
              <a:avLst/>
              <a:gdLst>
                <a:gd name="connsiteX0" fmla="*/ 117312 w 303815"/>
                <a:gd name="connsiteY0" fmla="*/ 1707 h 295766"/>
                <a:gd name="connsiteX1" fmla="*/ 2459 w 303815"/>
                <a:gd name="connsiteY1" fmla="*/ 184721 h 295766"/>
                <a:gd name="connsiteX2" fmla="*/ 20808 w 303815"/>
                <a:gd name="connsiteY2" fmla="*/ 295766 h 295766"/>
                <a:gd name="connsiteX3" fmla="*/ 51425 w 303815"/>
                <a:gd name="connsiteY3" fmla="*/ 243892 h 295766"/>
                <a:gd name="connsiteX4" fmla="*/ 59346 w 303815"/>
                <a:gd name="connsiteY4" fmla="*/ 243659 h 295766"/>
                <a:gd name="connsiteX5" fmla="*/ 66601 w 303815"/>
                <a:gd name="connsiteY5" fmla="*/ 246853 h 295766"/>
                <a:gd name="connsiteX6" fmla="*/ 159541 w 303815"/>
                <a:gd name="connsiteY6" fmla="*/ 268079 h 295766"/>
                <a:gd name="connsiteX7" fmla="*/ 242106 w 303815"/>
                <a:gd name="connsiteY7" fmla="*/ 220414 h 295766"/>
                <a:gd name="connsiteX8" fmla="*/ 253956 w 303815"/>
                <a:gd name="connsiteY8" fmla="*/ 211900 h 295766"/>
                <a:gd name="connsiteX9" fmla="*/ 268545 w 303815"/>
                <a:gd name="connsiteY9" fmla="*/ 212323 h 295766"/>
                <a:gd name="connsiteX10" fmla="*/ 303815 w 303815"/>
                <a:gd name="connsiteY10" fmla="*/ 251771 h 295766"/>
                <a:gd name="connsiteX11" fmla="*/ 285043 w 303815"/>
                <a:gd name="connsiteY11" fmla="*/ 138187 h 295766"/>
                <a:gd name="connsiteX12" fmla="*/ 117312 w 303815"/>
                <a:gd name="connsiteY12" fmla="*/ 1707 h 29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3815" h="295766">
                  <a:moveTo>
                    <a:pt x="117312" y="1707"/>
                  </a:moveTo>
                  <a:cubicBezTo>
                    <a:pt x="39368" y="14610"/>
                    <a:pt x="-12083" y="96519"/>
                    <a:pt x="2459" y="184721"/>
                  </a:cubicBezTo>
                  <a:lnTo>
                    <a:pt x="20808" y="295766"/>
                  </a:lnTo>
                  <a:cubicBezTo>
                    <a:pt x="26572" y="262505"/>
                    <a:pt x="37782" y="248175"/>
                    <a:pt x="51425" y="243892"/>
                  </a:cubicBezTo>
                  <a:cubicBezTo>
                    <a:pt x="54016" y="243226"/>
                    <a:pt x="56723" y="243147"/>
                    <a:pt x="59346" y="243659"/>
                  </a:cubicBezTo>
                  <a:cubicBezTo>
                    <a:pt x="61974" y="244172"/>
                    <a:pt x="64449" y="245262"/>
                    <a:pt x="66601" y="246853"/>
                  </a:cubicBezTo>
                  <a:cubicBezTo>
                    <a:pt x="93791" y="265403"/>
                    <a:pt x="126994" y="272986"/>
                    <a:pt x="159541" y="268079"/>
                  </a:cubicBezTo>
                  <a:cubicBezTo>
                    <a:pt x="192093" y="263177"/>
                    <a:pt x="221583" y="246150"/>
                    <a:pt x="242106" y="220414"/>
                  </a:cubicBezTo>
                  <a:cubicBezTo>
                    <a:pt x="245014" y="216353"/>
                    <a:pt x="249181" y="213365"/>
                    <a:pt x="253956" y="211900"/>
                  </a:cubicBezTo>
                  <a:cubicBezTo>
                    <a:pt x="258736" y="210441"/>
                    <a:pt x="263860" y="210589"/>
                    <a:pt x="268545" y="212323"/>
                  </a:cubicBezTo>
                  <a:cubicBezTo>
                    <a:pt x="279755" y="216712"/>
                    <a:pt x="291547" y="228187"/>
                    <a:pt x="303815" y="251771"/>
                  </a:cubicBezTo>
                  <a:lnTo>
                    <a:pt x="285043" y="138187"/>
                  </a:lnTo>
                  <a:cubicBezTo>
                    <a:pt x="270290" y="49933"/>
                    <a:pt x="195255" y="-11142"/>
                    <a:pt x="117312" y="1707"/>
                  </a:cubicBezTo>
                  <a:close/>
                </a:path>
              </a:pathLst>
            </a:custGeom>
            <a:solidFill>
              <a:srgbClr val="E69D49"/>
            </a:solidFill>
            <a:ln w="5282" cap="flat">
              <a:noFill/>
              <a:prstDash val="solid"/>
              <a:miter/>
            </a:ln>
          </p:spPr>
          <p:txBody>
            <a:bodyPr rtlCol="0" anchor="ctr"/>
            <a:lstStyle/>
            <a:p>
              <a:endParaRPr lang="en-AU"/>
            </a:p>
          </p:txBody>
        </p:sp>
        <p:sp>
          <p:nvSpPr>
            <p:cNvPr id="955" name="Freeform: Shape 954">
              <a:extLst>
                <a:ext uri="{FF2B5EF4-FFF2-40B4-BE49-F238E27FC236}">
                  <a16:creationId xmlns:a16="http://schemas.microsoft.com/office/drawing/2014/main" id="{82FB509C-1B2F-47BC-AA69-7A7CF05A3D59}"/>
                </a:ext>
              </a:extLst>
            </p:cNvPr>
            <p:cNvSpPr/>
            <p:nvPr/>
          </p:nvSpPr>
          <p:spPr>
            <a:xfrm>
              <a:off x="10223330" y="1971312"/>
              <a:ext cx="307454" cy="299455"/>
            </a:xfrm>
            <a:custGeom>
              <a:avLst/>
              <a:gdLst>
                <a:gd name="connsiteX0" fmla="*/ 22783 w 307454"/>
                <a:gd name="connsiteY0" fmla="*/ 299452 h 299455"/>
                <a:gd name="connsiteX1" fmla="*/ 21477 w 307454"/>
                <a:gd name="connsiteY1" fmla="*/ 299023 h 299455"/>
                <a:gd name="connsiteX2" fmla="*/ 20826 w 307454"/>
                <a:gd name="connsiteY2" fmla="*/ 297812 h 299455"/>
                <a:gd name="connsiteX3" fmla="*/ 2477 w 307454"/>
                <a:gd name="connsiteY3" fmla="*/ 186767 h 299455"/>
                <a:gd name="connsiteX4" fmla="*/ 118811 w 307454"/>
                <a:gd name="connsiteY4" fmla="*/ 1691 h 299455"/>
                <a:gd name="connsiteX5" fmla="*/ 288657 w 307454"/>
                <a:gd name="connsiteY5" fmla="*/ 139705 h 299455"/>
                <a:gd name="connsiteX6" fmla="*/ 307430 w 307454"/>
                <a:gd name="connsiteY6" fmla="*/ 253341 h 299455"/>
                <a:gd name="connsiteX7" fmla="*/ 307170 w 307454"/>
                <a:gd name="connsiteY7" fmla="*/ 254669 h 299455"/>
                <a:gd name="connsiteX8" fmla="*/ 306108 w 307454"/>
                <a:gd name="connsiteY8" fmla="*/ 255509 h 299455"/>
                <a:gd name="connsiteX9" fmla="*/ 304743 w 307454"/>
                <a:gd name="connsiteY9" fmla="*/ 255478 h 299455"/>
                <a:gd name="connsiteX10" fmla="*/ 303728 w 307454"/>
                <a:gd name="connsiteY10" fmla="*/ 254558 h 299455"/>
                <a:gd name="connsiteX11" fmla="*/ 269462 w 307454"/>
                <a:gd name="connsiteY11" fmla="*/ 216062 h 299455"/>
                <a:gd name="connsiteX12" fmla="*/ 256222 w 307454"/>
                <a:gd name="connsiteY12" fmla="*/ 215861 h 299455"/>
                <a:gd name="connsiteX13" fmla="*/ 245455 w 307454"/>
                <a:gd name="connsiteY13" fmla="*/ 223571 h 299455"/>
                <a:gd name="connsiteX14" fmla="*/ 163387 w 307454"/>
                <a:gd name="connsiteY14" fmla="*/ 271796 h 299455"/>
                <a:gd name="connsiteX15" fmla="*/ 67360 w 307454"/>
                <a:gd name="connsiteY15" fmla="*/ 250645 h 299455"/>
                <a:gd name="connsiteX16" fmla="*/ 60892 w 307454"/>
                <a:gd name="connsiteY16" fmla="*/ 247779 h 299455"/>
                <a:gd name="connsiteX17" fmla="*/ 53823 w 307454"/>
                <a:gd name="connsiteY17" fmla="*/ 247948 h 299455"/>
                <a:gd name="connsiteX18" fmla="*/ 24581 w 307454"/>
                <a:gd name="connsiteY18" fmla="*/ 298236 h 299455"/>
                <a:gd name="connsiteX19" fmla="*/ 23867 w 307454"/>
                <a:gd name="connsiteY19" fmla="*/ 299113 h 299455"/>
                <a:gd name="connsiteX20" fmla="*/ 22783 w 307454"/>
                <a:gd name="connsiteY20" fmla="*/ 299452 h 299455"/>
                <a:gd name="connsiteX21" fmla="*/ 140068 w 307454"/>
                <a:gd name="connsiteY21" fmla="*/ 3330 h 299455"/>
                <a:gd name="connsiteX22" fmla="*/ 119657 w 307454"/>
                <a:gd name="connsiteY22" fmla="*/ 4970 h 299455"/>
                <a:gd name="connsiteX23" fmla="*/ 6390 w 307454"/>
                <a:gd name="connsiteY23" fmla="*/ 185709 h 299455"/>
                <a:gd name="connsiteX24" fmla="*/ 22994 w 307454"/>
                <a:gd name="connsiteY24" fmla="*/ 286179 h 299455"/>
                <a:gd name="connsiteX25" fmla="*/ 52818 w 307454"/>
                <a:gd name="connsiteY25" fmla="*/ 243347 h 299455"/>
                <a:gd name="connsiteX26" fmla="*/ 61606 w 307454"/>
                <a:gd name="connsiteY26" fmla="*/ 243041 h 299455"/>
                <a:gd name="connsiteX27" fmla="*/ 69686 w 307454"/>
                <a:gd name="connsiteY27" fmla="*/ 246520 h 299455"/>
                <a:gd name="connsiteX28" fmla="*/ 162912 w 307454"/>
                <a:gd name="connsiteY28" fmla="*/ 267090 h 299455"/>
                <a:gd name="connsiteX29" fmla="*/ 242547 w 307454"/>
                <a:gd name="connsiteY29" fmla="*/ 220239 h 299455"/>
                <a:gd name="connsiteX30" fmla="*/ 255349 w 307454"/>
                <a:gd name="connsiteY30" fmla="*/ 211134 h 299455"/>
                <a:gd name="connsiteX31" fmla="*/ 271049 w 307454"/>
                <a:gd name="connsiteY31" fmla="*/ 211567 h 299455"/>
                <a:gd name="connsiteX32" fmla="*/ 301824 w 307454"/>
                <a:gd name="connsiteY32" fmla="*/ 242131 h 299455"/>
                <a:gd name="connsiteX33" fmla="*/ 284903 w 307454"/>
                <a:gd name="connsiteY33" fmla="*/ 139599 h 299455"/>
                <a:gd name="connsiteX34" fmla="*/ 140068 w 307454"/>
                <a:gd name="connsiteY34" fmla="*/ 3542 h 299455"/>
                <a:gd name="connsiteX35" fmla="*/ 140068 w 307454"/>
                <a:gd name="connsiteY35" fmla="*/ 3330 h 2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7454" h="299455">
                  <a:moveTo>
                    <a:pt x="22783" y="299452"/>
                  </a:moveTo>
                  <a:cubicBezTo>
                    <a:pt x="22307" y="299483"/>
                    <a:pt x="21841" y="299330"/>
                    <a:pt x="21477" y="299023"/>
                  </a:cubicBezTo>
                  <a:cubicBezTo>
                    <a:pt x="21112" y="298717"/>
                    <a:pt x="20879" y="298283"/>
                    <a:pt x="20826" y="297812"/>
                  </a:cubicBezTo>
                  <a:lnTo>
                    <a:pt x="2477" y="186767"/>
                  </a:lnTo>
                  <a:cubicBezTo>
                    <a:pt x="-12223" y="97666"/>
                    <a:pt x="40021" y="14541"/>
                    <a:pt x="118811" y="1691"/>
                  </a:cubicBezTo>
                  <a:cubicBezTo>
                    <a:pt x="197600" y="-11158"/>
                    <a:pt x="273957" y="50604"/>
                    <a:pt x="288657" y="139705"/>
                  </a:cubicBezTo>
                  <a:lnTo>
                    <a:pt x="307430" y="253341"/>
                  </a:lnTo>
                  <a:cubicBezTo>
                    <a:pt x="307503" y="253801"/>
                    <a:pt x="307413" y="254272"/>
                    <a:pt x="307170" y="254669"/>
                  </a:cubicBezTo>
                  <a:cubicBezTo>
                    <a:pt x="306927" y="255065"/>
                    <a:pt x="306552" y="255367"/>
                    <a:pt x="306108" y="255509"/>
                  </a:cubicBezTo>
                  <a:cubicBezTo>
                    <a:pt x="305663" y="255663"/>
                    <a:pt x="305177" y="255652"/>
                    <a:pt x="304743" y="255478"/>
                  </a:cubicBezTo>
                  <a:cubicBezTo>
                    <a:pt x="304304" y="255303"/>
                    <a:pt x="303945" y="254975"/>
                    <a:pt x="303728" y="254558"/>
                  </a:cubicBezTo>
                  <a:cubicBezTo>
                    <a:pt x="292623" y="233406"/>
                    <a:pt x="281096" y="220609"/>
                    <a:pt x="269462" y="216062"/>
                  </a:cubicBezTo>
                  <a:cubicBezTo>
                    <a:pt x="265185" y="214581"/>
                    <a:pt x="260542" y="214507"/>
                    <a:pt x="256222" y="215861"/>
                  </a:cubicBezTo>
                  <a:cubicBezTo>
                    <a:pt x="251901" y="217209"/>
                    <a:pt x="248126" y="219911"/>
                    <a:pt x="245455" y="223571"/>
                  </a:cubicBezTo>
                  <a:cubicBezTo>
                    <a:pt x="224949" y="249180"/>
                    <a:pt x="195739" y="266344"/>
                    <a:pt x="163387" y="271796"/>
                  </a:cubicBezTo>
                  <a:cubicBezTo>
                    <a:pt x="129857" y="277021"/>
                    <a:pt x="95592" y="269475"/>
                    <a:pt x="67360" y="250645"/>
                  </a:cubicBezTo>
                  <a:cubicBezTo>
                    <a:pt x="65440" y="249222"/>
                    <a:pt x="63235" y="248244"/>
                    <a:pt x="60892" y="247779"/>
                  </a:cubicBezTo>
                  <a:cubicBezTo>
                    <a:pt x="58555" y="247313"/>
                    <a:pt x="56139" y="247371"/>
                    <a:pt x="53823" y="247948"/>
                  </a:cubicBezTo>
                  <a:cubicBezTo>
                    <a:pt x="39228" y="252548"/>
                    <a:pt x="29657" y="269099"/>
                    <a:pt x="24581" y="298236"/>
                  </a:cubicBezTo>
                  <a:cubicBezTo>
                    <a:pt x="24438" y="298595"/>
                    <a:pt x="24184" y="298897"/>
                    <a:pt x="23867" y="299113"/>
                  </a:cubicBezTo>
                  <a:cubicBezTo>
                    <a:pt x="23544" y="299330"/>
                    <a:pt x="23169" y="299446"/>
                    <a:pt x="22783" y="299452"/>
                  </a:cubicBezTo>
                  <a:close/>
                  <a:moveTo>
                    <a:pt x="140068" y="3330"/>
                  </a:moveTo>
                  <a:cubicBezTo>
                    <a:pt x="133231" y="3325"/>
                    <a:pt x="126404" y="3875"/>
                    <a:pt x="119657" y="4970"/>
                  </a:cubicBezTo>
                  <a:cubicBezTo>
                    <a:pt x="42824" y="17661"/>
                    <a:pt x="-7940" y="98724"/>
                    <a:pt x="6390" y="185709"/>
                  </a:cubicBezTo>
                  <a:lnTo>
                    <a:pt x="22994" y="286179"/>
                  </a:lnTo>
                  <a:cubicBezTo>
                    <a:pt x="28758" y="261855"/>
                    <a:pt x="38858" y="247842"/>
                    <a:pt x="52818" y="243347"/>
                  </a:cubicBezTo>
                  <a:cubicBezTo>
                    <a:pt x="55689" y="242596"/>
                    <a:pt x="58693" y="242491"/>
                    <a:pt x="61606" y="243041"/>
                  </a:cubicBezTo>
                  <a:cubicBezTo>
                    <a:pt x="64525" y="243591"/>
                    <a:pt x="67286" y="244780"/>
                    <a:pt x="69686" y="246520"/>
                  </a:cubicBezTo>
                  <a:cubicBezTo>
                    <a:pt x="97078" y="264832"/>
                    <a:pt x="130359" y="272172"/>
                    <a:pt x="162912" y="267090"/>
                  </a:cubicBezTo>
                  <a:cubicBezTo>
                    <a:pt x="194311" y="261781"/>
                    <a:pt x="222654" y="245103"/>
                    <a:pt x="242547" y="220239"/>
                  </a:cubicBezTo>
                  <a:cubicBezTo>
                    <a:pt x="245715" y="215893"/>
                    <a:pt x="250204" y="212699"/>
                    <a:pt x="255349" y="211134"/>
                  </a:cubicBezTo>
                  <a:cubicBezTo>
                    <a:pt x="260489" y="209568"/>
                    <a:pt x="265999" y="209722"/>
                    <a:pt x="271049" y="211567"/>
                  </a:cubicBezTo>
                  <a:cubicBezTo>
                    <a:pt x="281625" y="215745"/>
                    <a:pt x="291936" y="225792"/>
                    <a:pt x="301824" y="242131"/>
                  </a:cubicBezTo>
                  <a:lnTo>
                    <a:pt x="284903" y="139599"/>
                  </a:lnTo>
                  <a:cubicBezTo>
                    <a:pt x="271842" y="60757"/>
                    <a:pt x="209234" y="3542"/>
                    <a:pt x="140068" y="3542"/>
                  </a:cubicBezTo>
                  <a:lnTo>
                    <a:pt x="140068" y="3330"/>
                  </a:lnTo>
                  <a:close/>
                </a:path>
              </a:pathLst>
            </a:custGeom>
            <a:solidFill>
              <a:srgbClr val="0E0E0E"/>
            </a:solidFill>
            <a:ln w="5282" cap="flat">
              <a:noFill/>
              <a:prstDash val="solid"/>
              <a:miter/>
            </a:ln>
          </p:spPr>
          <p:txBody>
            <a:bodyPr rtlCol="0" anchor="ctr"/>
            <a:lstStyle/>
            <a:p>
              <a:endParaRPr lang="en-AU"/>
            </a:p>
          </p:txBody>
        </p:sp>
        <p:sp>
          <p:nvSpPr>
            <p:cNvPr id="956" name="Freeform: Shape 955">
              <a:extLst>
                <a:ext uri="{FF2B5EF4-FFF2-40B4-BE49-F238E27FC236}">
                  <a16:creationId xmlns:a16="http://schemas.microsoft.com/office/drawing/2014/main" id="{B4DA8FA0-8B91-4146-B9C7-F7FB624AD532}"/>
                </a:ext>
              </a:extLst>
            </p:cNvPr>
            <p:cNvSpPr/>
            <p:nvPr/>
          </p:nvSpPr>
          <p:spPr>
            <a:xfrm>
              <a:off x="10205181" y="1865817"/>
              <a:ext cx="242345" cy="175717"/>
            </a:xfrm>
            <a:custGeom>
              <a:avLst/>
              <a:gdLst>
                <a:gd name="connsiteX0" fmla="*/ 240919 w 242345"/>
                <a:gd name="connsiteY0" fmla="*/ 71863 h 175717"/>
                <a:gd name="connsiteX1" fmla="*/ 231083 w 242345"/>
                <a:gd name="connsiteY1" fmla="*/ 128126 h 175717"/>
                <a:gd name="connsiteX2" fmla="*/ 43152 w 242345"/>
                <a:gd name="connsiteY2" fmla="*/ 175717 h 175717"/>
                <a:gd name="connsiteX3" fmla="*/ 16417 w 242345"/>
                <a:gd name="connsiteY3" fmla="*/ 152704 h 175717"/>
                <a:gd name="connsiteX4" fmla="*/ 1536 w 242345"/>
                <a:gd name="connsiteY4" fmla="*/ 120723 h 175717"/>
                <a:gd name="connsiteX5" fmla="*/ 102006 w 242345"/>
                <a:gd name="connsiteY5" fmla="*/ 3174 h 175717"/>
                <a:gd name="connsiteX6" fmla="*/ 240919 w 242345"/>
                <a:gd name="connsiteY6" fmla="*/ 71863 h 1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45" h="175717">
                  <a:moveTo>
                    <a:pt x="240919" y="71863"/>
                  </a:moveTo>
                  <a:cubicBezTo>
                    <a:pt x="244599" y="91190"/>
                    <a:pt x="241104" y="111194"/>
                    <a:pt x="231083" y="128126"/>
                  </a:cubicBezTo>
                  <a:lnTo>
                    <a:pt x="43152" y="175717"/>
                  </a:lnTo>
                  <a:cubicBezTo>
                    <a:pt x="32709" y="170033"/>
                    <a:pt x="23592" y="162185"/>
                    <a:pt x="16417" y="152704"/>
                  </a:cubicBezTo>
                  <a:cubicBezTo>
                    <a:pt x="9241" y="143223"/>
                    <a:pt x="4170" y="132319"/>
                    <a:pt x="1536" y="120723"/>
                  </a:cubicBezTo>
                  <a:cubicBezTo>
                    <a:pt x="-9039" y="69325"/>
                    <a:pt x="36119" y="16658"/>
                    <a:pt x="102006" y="3174"/>
                  </a:cubicBezTo>
                  <a:cubicBezTo>
                    <a:pt x="167893" y="-10311"/>
                    <a:pt x="230449" y="20412"/>
                    <a:pt x="240919" y="71863"/>
                  </a:cubicBezTo>
                  <a:close/>
                </a:path>
              </a:pathLst>
            </a:custGeom>
            <a:solidFill>
              <a:srgbClr val="E69D49"/>
            </a:solidFill>
            <a:ln w="5282" cap="flat">
              <a:noFill/>
              <a:prstDash val="solid"/>
              <a:miter/>
            </a:ln>
          </p:spPr>
          <p:txBody>
            <a:bodyPr rtlCol="0" anchor="ctr"/>
            <a:lstStyle/>
            <a:p>
              <a:endParaRPr lang="en-AU"/>
            </a:p>
          </p:txBody>
        </p:sp>
        <p:sp>
          <p:nvSpPr>
            <p:cNvPr id="957" name="Freeform: Shape 956">
              <a:extLst>
                <a:ext uri="{FF2B5EF4-FFF2-40B4-BE49-F238E27FC236}">
                  <a16:creationId xmlns:a16="http://schemas.microsoft.com/office/drawing/2014/main" id="{30ABFCD9-3AD7-440F-8F6F-AED7BD994007}"/>
                </a:ext>
              </a:extLst>
            </p:cNvPr>
            <p:cNvSpPr/>
            <p:nvPr/>
          </p:nvSpPr>
          <p:spPr>
            <a:xfrm>
              <a:off x="10203161" y="1864012"/>
              <a:ext cx="246371" cy="179478"/>
            </a:xfrm>
            <a:custGeom>
              <a:avLst/>
              <a:gdLst>
                <a:gd name="connsiteX0" fmla="*/ 45173 w 246371"/>
                <a:gd name="connsiteY0" fmla="*/ 179479 h 179478"/>
                <a:gd name="connsiteX1" fmla="*/ 44168 w 246371"/>
                <a:gd name="connsiteY1" fmla="*/ 179161 h 179478"/>
                <a:gd name="connsiteX2" fmla="*/ 16824 w 246371"/>
                <a:gd name="connsiteY2" fmla="*/ 155614 h 179478"/>
                <a:gd name="connsiteX3" fmla="*/ 1601 w 246371"/>
                <a:gd name="connsiteY3" fmla="*/ 122898 h 179478"/>
                <a:gd name="connsiteX4" fmla="*/ 23651 w 246371"/>
                <a:gd name="connsiteY4" fmla="*/ 48181 h 179478"/>
                <a:gd name="connsiteX5" fmla="*/ 103863 w 246371"/>
                <a:gd name="connsiteY5" fmla="*/ 3027 h 179478"/>
                <a:gd name="connsiteX6" fmla="*/ 195349 w 246371"/>
                <a:gd name="connsiteY6" fmla="*/ 13175 h 179478"/>
                <a:gd name="connsiteX7" fmla="*/ 244896 w 246371"/>
                <a:gd name="connsiteY7" fmla="*/ 73298 h 179478"/>
                <a:gd name="connsiteX8" fmla="*/ 234849 w 246371"/>
                <a:gd name="connsiteY8" fmla="*/ 130883 h 179478"/>
                <a:gd name="connsiteX9" fmla="*/ 233580 w 246371"/>
                <a:gd name="connsiteY9" fmla="*/ 131835 h 179478"/>
                <a:gd name="connsiteX10" fmla="*/ 45649 w 246371"/>
                <a:gd name="connsiteY10" fmla="*/ 179426 h 179478"/>
                <a:gd name="connsiteX11" fmla="*/ 45173 w 246371"/>
                <a:gd name="connsiteY11" fmla="*/ 179479 h 179478"/>
                <a:gd name="connsiteX12" fmla="*/ 135437 w 246371"/>
                <a:gd name="connsiteY12" fmla="*/ 3709 h 179478"/>
                <a:gd name="connsiteX13" fmla="*/ 104661 w 246371"/>
                <a:gd name="connsiteY13" fmla="*/ 6882 h 179478"/>
                <a:gd name="connsiteX14" fmla="*/ 26665 w 246371"/>
                <a:gd name="connsiteY14" fmla="*/ 50772 h 179478"/>
                <a:gd name="connsiteX15" fmla="*/ 5514 w 246371"/>
                <a:gd name="connsiteY15" fmla="*/ 122105 h 179478"/>
                <a:gd name="connsiteX16" fmla="*/ 19817 w 246371"/>
                <a:gd name="connsiteY16" fmla="*/ 152970 h 179478"/>
                <a:gd name="connsiteX17" fmla="*/ 45437 w 246371"/>
                <a:gd name="connsiteY17" fmla="*/ 175354 h 179478"/>
                <a:gd name="connsiteX18" fmla="*/ 231782 w 246371"/>
                <a:gd name="connsiteY18" fmla="*/ 128186 h 179478"/>
                <a:gd name="connsiteX19" fmla="*/ 240983 w 246371"/>
                <a:gd name="connsiteY19" fmla="*/ 74038 h 179478"/>
                <a:gd name="connsiteX20" fmla="*/ 193392 w 246371"/>
                <a:gd name="connsiteY20" fmla="*/ 16718 h 179478"/>
                <a:gd name="connsiteX21" fmla="*/ 135437 w 246371"/>
                <a:gd name="connsiteY21" fmla="*/ 3709 h 17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371" h="179478">
                  <a:moveTo>
                    <a:pt x="45173" y="179479"/>
                  </a:moveTo>
                  <a:cubicBezTo>
                    <a:pt x="44813" y="179484"/>
                    <a:pt x="44459" y="179373"/>
                    <a:pt x="44168" y="179161"/>
                  </a:cubicBezTo>
                  <a:cubicBezTo>
                    <a:pt x="33486" y="173339"/>
                    <a:pt x="24164" y="165312"/>
                    <a:pt x="16824" y="155614"/>
                  </a:cubicBezTo>
                  <a:cubicBezTo>
                    <a:pt x="9490" y="145911"/>
                    <a:pt x="4297" y="134759"/>
                    <a:pt x="1601" y="122898"/>
                  </a:cubicBezTo>
                  <a:cubicBezTo>
                    <a:pt x="-3687" y="97411"/>
                    <a:pt x="4245" y="70866"/>
                    <a:pt x="23651" y="48181"/>
                  </a:cubicBezTo>
                  <a:cubicBezTo>
                    <a:pt x="44998" y="25099"/>
                    <a:pt x="73056" y="9309"/>
                    <a:pt x="103863" y="3027"/>
                  </a:cubicBezTo>
                  <a:cubicBezTo>
                    <a:pt x="134670" y="-3255"/>
                    <a:pt x="166667" y="293"/>
                    <a:pt x="195349" y="13175"/>
                  </a:cubicBezTo>
                  <a:cubicBezTo>
                    <a:pt x="222105" y="26447"/>
                    <a:pt x="239661" y="47757"/>
                    <a:pt x="244896" y="73298"/>
                  </a:cubicBezTo>
                  <a:cubicBezTo>
                    <a:pt x="248687" y="93075"/>
                    <a:pt x="245113" y="113560"/>
                    <a:pt x="234849" y="130883"/>
                  </a:cubicBezTo>
                  <a:cubicBezTo>
                    <a:pt x="234563" y="131354"/>
                    <a:pt x="234109" y="131692"/>
                    <a:pt x="233580" y="131835"/>
                  </a:cubicBezTo>
                  <a:lnTo>
                    <a:pt x="45649" y="179426"/>
                  </a:lnTo>
                  <a:lnTo>
                    <a:pt x="45173" y="179479"/>
                  </a:lnTo>
                  <a:close/>
                  <a:moveTo>
                    <a:pt x="135437" y="3709"/>
                  </a:moveTo>
                  <a:cubicBezTo>
                    <a:pt x="125099" y="3725"/>
                    <a:pt x="114788" y="4788"/>
                    <a:pt x="104661" y="6882"/>
                  </a:cubicBezTo>
                  <a:cubicBezTo>
                    <a:pt x="74531" y="12508"/>
                    <a:pt x="47108" y="27939"/>
                    <a:pt x="26665" y="50772"/>
                  </a:cubicBezTo>
                  <a:cubicBezTo>
                    <a:pt x="8052" y="72505"/>
                    <a:pt x="543" y="97834"/>
                    <a:pt x="5514" y="122105"/>
                  </a:cubicBezTo>
                  <a:cubicBezTo>
                    <a:pt x="8062" y="133284"/>
                    <a:pt x="12938" y="143801"/>
                    <a:pt x="19817" y="152970"/>
                  </a:cubicBezTo>
                  <a:cubicBezTo>
                    <a:pt x="26692" y="162145"/>
                    <a:pt x="35422" y="169770"/>
                    <a:pt x="45437" y="175354"/>
                  </a:cubicBezTo>
                  <a:lnTo>
                    <a:pt x="231782" y="128186"/>
                  </a:lnTo>
                  <a:cubicBezTo>
                    <a:pt x="241268" y="111831"/>
                    <a:pt x="244531" y="92604"/>
                    <a:pt x="240983" y="74038"/>
                  </a:cubicBezTo>
                  <a:cubicBezTo>
                    <a:pt x="236065" y="49820"/>
                    <a:pt x="219197" y="29461"/>
                    <a:pt x="193392" y="16718"/>
                  </a:cubicBezTo>
                  <a:cubicBezTo>
                    <a:pt x="175318" y="8014"/>
                    <a:pt x="155494" y="3567"/>
                    <a:pt x="135437" y="3709"/>
                  </a:cubicBezTo>
                  <a:close/>
                </a:path>
              </a:pathLst>
            </a:custGeom>
            <a:solidFill>
              <a:srgbClr val="0E0E0E"/>
            </a:solidFill>
            <a:ln w="5282" cap="flat">
              <a:noFill/>
              <a:prstDash val="solid"/>
              <a:miter/>
            </a:ln>
          </p:spPr>
          <p:txBody>
            <a:bodyPr rtlCol="0" anchor="ctr"/>
            <a:lstStyle/>
            <a:p>
              <a:endParaRPr lang="en-AU"/>
            </a:p>
          </p:txBody>
        </p:sp>
        <p:sp>
          <p:nvSpPr>
            <p:cNvPr id="958" name="Freeform: Shape 957">
              <a:extLst>
                <a:ext uri="{FF2B5EF4-FFF2-40B4-BE49-F238E27FC236}">
                  <a16:creationId xmlns:a16="http://schemas.microsoft.com/office/drawing/2014/main" id="{9B910948-3F19-4452-9456-6002EBEC1398}"/>
                </a:ext>
              </a:extLst>
            </p:cNvPr>
            <p:cNvSpPr/>
            <p:nvPr/>
          </p:nvSpPr>
          <p:spPr>
            <a:xfrm>
              <a:off x="10377003" y="2271816"/>
              <a:ext cx="52376" cy="139330"/>
            </a:xfrm>
            <a:custGeom>
              <a:avLst/>
              <a:gdLst>
                <a:gd name="connsiteX0" fmla="*/ 30204 w 52376"/>
                <a:gd name="connsiteY0" fmla="*/ 0 h 139330"/>
                <a:gd name="connsiteX1" fmla="*/ 0 w 52376"/>
                <a:gd name="connsiteY1" fmla="*/ 4986 h 139330"/>
                <a:gd name="connsiteX2" fmla="*/ 22167 w 52376"/>
                <a:gd name="connsiteY2" fmla="*/ 139330 h 139330"/>
                <a:gd name="connsiteX3" fmla="*/ 52377 w 52376"/>
                <a:gd name="connsiteY3" fmla="*/ 134344 h 139330"/>
                <a:gd name="connsiteX4" fmla="*/ 30204 w 52376"/>
                <a:gd name="connsiteY4" fmla="*/ 0 h 139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6" h="139330">
                  <a:moveTo>
                    <a:pt x="30204" y="0"/>
                  </a:moveTo>
                  <a:lnTo>
                    <a:pt x="0" y="4986"/>
                  </a:lnTo>
                  <a:lnTo>
                    <a:pt x="22167" y="139330"/>
                  </a:lnTo>
                  <a:lnTo>
                    <a:pt x="52377" y="134344"/>
                  </a:lnTo>
                  <a:lnTo>
                    <a:pt x="30204" y="0"/>
                  </a:lnTo>
                  <a:close/>
                </a:path>
              </a:pathLst>
            </a:custGeom>
            <a:solidFill>
              <a:srgbClr val="E34B4D"/>
            </a:solidFill>
            <a:ln w="5282" cap="flat">
              <a:noFill/>
              <a:prstDash val="solid"/>
              <a:miter/>
            </a:ln>
          </p:spPr>
          <p:txBody>
            <a:bodyPr rtlCol="0" anchor="ctr"/>
            <a:lstStyle/>
            <a:p>
              <a:endParaRPr lang="en-AU"/>
            </a:p>
          </p:txBody>
        </p:sp>
        <p:sp>
          <p:nvSpPr>
            <p:cNvPr id="959" name="Freeform: Shape 958">
              <a:extLst>
                <a:ext uri="{FF2B5EF4-FFF2-40B4-BE49-F238E27FC236}">
                  <a16:creationId xmlns:a16="http://schemas.microsoft.com/office/drawing/2014/main" id="{760248E9-3C4C-4E38-846A-02A33B61E517}"/>
                </a:ext>
              </a:extLst>
            </p:cNvPr>
            <p:cNvSpPr/>
            <p:nvPr/>
          </p:nvSpPr>
          <p:spPr>
            <a:xfrm>
              <a:off x="10375019" y="2269782"/>
              <a:ext cx="56314" cy="143278"/>
            </a:xfrm>
            <a:custGeom>
              <a:avLst/>
              <a:gdLst>
                <a:gd name="connsiteX0" fmla="*/ 24124 w 56314"/>
                <a:gd name="connsiteY0" fmla="*/ 143279 h 143278"/>
                <a:gd name="connsiteX1" fmla="*/ 22855 w 56314"/>
                <a:gd name="connsiteY1" fmla="*/ 142808 h 143278"/>
                <a:gd name="connsiteX2" fmla="*/ 22168 w 56314"/>
                <a:gd name="connsiteY2" fmla="*/ 141639 h 143278"/>
                <a:gd name="connsiteX3" fmla="*/ 12 w 56314"/>
                <a:gd name="connsiteY3" fmla="*/ 7274 h 143278"/>
                <a:gd name="connsiteX4" fmla="*/ 382 w 56314"/>
                <a:gd name="connsiteY4" fmla="*/ 5794 h 143278"/>
                <a:gd name="connsiteX5" fmla="*/ 937 w 56314"/>
                <a:gd name="connsiteY5" fmla="*/ 5265 h 143278"/>
                <a:gd name="connsiteX6" fmla="*/ 1651 w 56314"/>
                <a:gd name="connsiteY6" fmla="*/ 5001 h 143278"/>
                <a:gd name="connsiteX7" fmla="*/ 31845 w 56314"/>
                <a:gd name="connsiteY7" fmla="*/ 30 h 143278"/>
                <a:gd name="connsiteX8" fmla="*/ 32622 w 56314"/>
                <a:gd name="connsiteY8" fmla="*/ 51 h 143278"/>
                <a:gd name="connsiteX9" fmla="*/ 33325 w 56314"/>
                <a:gd name="connsiteY9" fmla="*/ 368 h 143278"/>
                <a:gd name="connsiteX10" fmla="*/ 33854 w 56314"/>
                <a:gd name="connsiteY10" fmla="*/ 939 h 143278"/>
                <a:gd name="connsiteX11" fmla="*/ 34119 w 56314"/>
                <a:gd name="connsiteY11" fmla="*/ 1669 h 143278"/>
                <a:gd name="connsiteX12" fmla="*/ 56275 w 56314"/>
                <a:gd name="connsiteY12" fmla="*/ 135981 h 143278"/>
                <a:gd name="connsiteX13" fmla="*/ 56275 w 56314"/>
                <a:gd name="connsiteY13" fmla="*/ 136753 h 143278"/>
                <a:gd name="connsiteX14" fmla="*/ 55957 w 56314"/>
                <a:gd name="connsiteY14" fmla="*/ 137462 h 143278"/>
                <a:gd name="connsiteX15" fmla="*/ 54688 w 56314"/>
                <a:gd name="connsiteY15" fmla="*/ 138255 h 143278"/>
                <a:gd name="connsiteX16" fmla="*/ 24442 w 56314"/>
                <a:gd name="connsiteY16" fmla="*/ 143226 h 143278"/>
                <a:gd name="connsiteX17" fmla="*/ 24124 w 56314"/>
                <a:gd name="connsiteY17" fmla="*/ 143279 h 143278"/>
                <a:gd name="connsiteX18" fmla="*/ 4242 w 56314"/>
                <a:gd name="connsiteY18" fmla="*/ 8596 h 143278"/>
                <a:gd name="connsiteX19" fmla="*/ 25817 w 56314"/>
                <a:gd name="connsiteY19" fmla="*/ 138995 h 143278"/>
                <a:gd name="connsiteX20" fmla="*/ 52256 w 56314"/>
                <a:gd name="connsiteY20" fmla="*/ 134659 h 143278"/>
                <a:gd name="connsiteX21" fmla="*/ 30734 w 56314"/>
                <a:gd name="connsiteY21" fmla="*/ 4260 h 143278"/>
                <a:gd name="connsiteX22" fmla="*/ 4242 w 56314"/>
                <a:gd name="connsiteY22" fmla="*/ 8596 h 143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314" h="143278">
                  <a:moveTo>
                    <a:pt x="24124" y="143279"/>
                  </a:moveTo>
                  <a:cubicBezTo>
                    <a:pt x="23659" y="143273"/>
                    <a:pt x="23209" y="143109"/>
                    <a:pt x="22855" y="142808"/>
                  </a:cubicBezTo>
                  <a:cubicBezTo>
                    <a:pt x="22496" y="142512"/>
                    <a:pt x="22253" y="142099"/>
                    <a:pt x="22168" y="141639"/>
                  </a:cubicBezTo>
                  <a:lnTo>
                    <a:pt x="12" y="7274"/>
                  </a:lnTo>
                  <a:cubicBezTo>
                    <a:pt x="-41" y="6751"/>
                    <a:pt x="86" y="6227"/>
                    <a:pt x="382" y="5794"/>
                  </a:cubicBezTo>
                  <a:cubicBezTo>
                    <a:pt x="530" y="5582"/>
                    <a:pt x="715" y="5402"/>
                    <a:pt x="937" y="5265"/>
                  </a:cubicBezTo>
                  <a:cubicBezTo>
                    <a:pt x="1154" y="5133"/>
                    <a:pt x="1397" y="5043"/>
                    <a:pt x="1651" y="5001"/>
                  </a:cubicBezTo>
                  <a:lnTo>
                    <a:pt x="31845" y="30"/>
                  </a:lnTo>
                  <a:cubicBezTo>
                    <a:pt x="32104" y="-18"/>
                    <a:pt x="32368" y="-7"/>
                    <a:pt x="32622" y="51"/>
                  </a:cubicBezTo>
                  <a:cubicBezTo>
                    <a:pt x="32876" y="109"/>
                    <a:pt x="33114" y="215"/>
                    <a:pt x="33325" y="368"/>
                  </a:cubicBezTo>
                  <a:cubicBezTo>
                    <a:pt x="33542" y="522"/>
                    <a:pt x="33716" y="717"/>
                    <a:pt x="33854" y="939"/>
                  </a:cubicBezTo>
                  <a:cubicBezTo>
                    <a:pt x="33991" y="1162"/>
                    <a:pt x="34081" y="1410"/>
                    <a:pt x="34119" y="1669"/>
                  </a:cubicBezTo>
                  <a:lnTo>
                    <a:pt x="56275" y="135981"/>
                  </a:lnTo>
                  <a:cubicBezTo>
                    <a:pt x="56327" y="136235"/>
                    <a:pt x="56327" y="136500"/>
                    <a:pt x="56275" y="136753"/>
                  </a:cubicBezTo>
                  <a:cubicBezTo>
                    <a:pt x="56222" y="137013"/>
                    <a:pt x="56111" y="137250"/>
                    <a:pt x="55957" y="137462"/>
                  </a:cubicBezTo>
                  <a:cubicBezTo>
                    <a:pt x="55656" y="137885"/>
                    <a:pt x="55201" y="138171"/>
                    <a:pt x="54688" y="138255"/>
                  </a:cubicBezTo>
                  <a:lnTo>
                    <a:pt x="24442" y="143226"/>
                  </a:lnTo>
                  <a:lnTo>
                    <a:pt x="24124" y="143279"/>
                  </a:lnTo>
                  <a:close/>
                  <a:moveTo>
                    <a:pt x="4242" y="8596"/>
                  </a:moveTo>
                  <a:lnTo>
                    <a:pt x="25817" y="138995"/>
                  </a:lnTo>
                  <a:lnTo>
                    <a:pt x="52256" y="134659"/>
                  </a:lnTo>
                  <a:lnTo>
                    <a:pt x="30734" y="4260"/>
                  </a:lnTo>
                  <a:lnTo>
                    <a:pt x="4242" y="8596"/>
                  </a:lnTo>
                  <a:close/>
                </a:path>
              </a:pathLst>
            </a:custGeom>
            <a:solidFill>
              <a:srgbClr val="0E0E0E"/>
            </a:solidFill>
            <a:ln w="5282" cap="flat">
              <a:noFill/>
              <a:prstDash val="solid"/>
              <a:miter/>
            </a:ln>
          </p:spPr>
          <p:txBody>
            <a:bodyPr rtlCol="0" anchor="ctr"/>
            <a:lstStyle/>
            <a:p>
              <a:endParaRPr lang="en-AU"/>
            </a:p>
          </p:txBody>
        </p:sp>
        <p:sp>
          <p:nvSpPr>
            <p:cNvPr id="960" name="Freeform: Shape 959">
              <a:extLst>
                <a:ext uri="{FF2B5EF4-FFF2-40B4-BE49-F238E27FC236}">
                  <a16:creationId xmlns:a16="http://schemas.microsoft.com/office/drawing/2014/main" id="{FA77FE83-3FD1-4EA7-937A-EEDBEB5834F5}"/>
                </a:ext>
              </a:extLst>
            </p:cNvPr>
            <p:cNvSpPr/>
            <p:nvPr/>
          </p:nvSpPr>
          <p:spPr>
            <a:xfrm>
              <a:off x="10187595" y="2211764"/>
              <a:ext cx="62483" cy="102528"/>
            </a:xfrm>
            <a:custGeom>
              <a:avLst/>
              <a:gdLst>
                <a:gd name="connsiteX0" fmla="*/ 52277 w 62483"/>
                <a:gd name="connsiteY0" fmla="*/ 20187 h 102528"/>
                <a:gd name="connsiteX1" fmla="*/ 456 w 62483"/>
                <a:gd name="connsiteY1" fmla="*/ 33671 h 102528"/>
                <a:gd name="connsiteX2" fmla="*/ 38793 w 62483"/>
                <a:gd name="connsiteY2" fmla="*/ 102413 h 102528"/>
                <a:gd name="connsiteX3" fmla="*/ 62219 w 62483"/>
                <a:gd name="connsiteY3" fmla="*/ 80575 h 102528"/>
                <a:gd name="connsiteX4" fmla="*/ 52277 w 62483"/>
                <a:gd name="connsiteY4" fmla="*/ 20187 h 102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83" h="102528">
                  <a:moveTo>
                    <a:pt x="52277" y="20187"/>
                  </a:moveTo>
                  <a:cubicBezTo>
                    <a:pt x="39005" y="-15876"/>
                    <a:pt x="-4937" y="1203"/>
                    <a:pt x="456" y="33671"/>
                  </a:cubicBezTo>
                  <a:cubicBezTo>
                    <a:pt x="5850" y="66139"/>
                    <a:pt x="19916" y="100933"/>
                    <a:pt x="38793" y="102413"/>
                  </a:cubicBezTo>
                  <a:cubicBezTo>
                    <a:pt x="57671" y="103894"/>
                    <a:pt x="63911" y="90727"/>
                    <a:pt x="62219" y="80575"/>
                  </a:cubicBezTo>
                  <a:lnTo>
                    <a:pt x="52277" y="20187"/>
                  </a:lnTo>
                  <a:close/>
                </a:path>
              </a:pathLst>
            </a:custGeom>
            <a:solidFill>
              <a:srgbClr val="E69C9C"/>
            </a:solidFill>
            <a:ln w="5282" cap="flat">
              <a:noFill/>
              <a:prstDash val="solid"/>
              <a:miter/>
            </a:ln>
          </p:spPr>
          <p:txBody>
            <a:bodyPr rtlCol="0" anchor="ctr"/>
            <a:lstStyle/>
            <a:p>
              <a:endParaRPr lang="en-AU"/>
            </a:p>
          </p:txBody>
        </p:sp>
        <p:sp>
          <p:nvSpPr>
            <p:cNvPr id="961" name="Freeform: Shape 960">
              <a:extLst>
                <a:ext uri="{FF2B5EF4-FFF2-40B4-BE49-F238E27FC236}">
                  <a16:creationId xmlns:a16="http://schemas.microsoft.com/office/drawing/2014/main" id="{C57AE113-F5F9-4B5E-8A3C-F095A51F38D1}"/>
                </a:ext>
              </a:extLst>
            </p:cNvPr>
            <p:cNvSpPr/>
            <p:nvPr/>
          </p:nvSpPr>
          <p:spPr>
            <a:xfrm>
              <a:off x="10185491" y="2209912"/>
              <a:ext cx="66493" cy="106421"/>
            </a:xfrm>
            <a:custGeom>
              <a:avLst/>
              <a:gdLst>
                <a:gd name="connsiteX0" fmla="*/ 43859 w 66493"/>
                <a:gd name="connsiteY0" fmla="*/ 106380 h 106421"/>
                <a:gd name="connsiteX1" fmla="*/ 40739 w 66493"/>
                <a:gd name="connsiteY1" fmla="*/ 106380 h 106421"/>
                <a:gd name="connsiteX2" fmla="*/ 604 w 66493"/>
                <a:gd name="connsiteY2" fmla="*/ 35945 h 106421"/>
                <a:gd name="connsiteX3" fmla="*/ 4496 w 66493"/>
                <a:gd name="connsiteY3" fmla="*/ 14122 h 106421"/>
                <a:gd name="connsiteX4" fmla="*/ 22285 w 66493"/>
                <a:gd name="connsiteY4" fmla="*/ 887 h 106421"/>
                <a:gd name="connsiteX5" fmla="*/ 56233 w 66493"/>
                <a:gd name="connsiteY5" fmla="*/ 21457 h 106421"/>
                <a:gd name="connsiteX6" fmla="*/ 56233 w 66493"/>
                <a:gd name="connsiteY6" fmla="*/ 21827 h 106421"/>
                <a:gd name="connsiteX7" fmla="*/ 66174 w 66493"/>
                <a:gd name="connsiteY7" fmla="*/ 82214 h 106421"/>
                <a:gd name="connsiteX8" fmla="*/ 65704 w 66493"/>
                <a:gd name="connsiteY8" fmla="*/ 91537 h 106421"/>
                <a:gd name="connsiteX9" fmla="*/ 61204 w 66493"/>
                <a:gd name="connsiteY9" fmla="*/ 99717 h 106421"/>
                <a:gd name="connsiteX10" fmla="*/ 53256 w 66493"/>
                <a:gd name="connsiteY10" fmla="*/ 104937 h 106421"/>
                <a:gd name="connsiteX11" fmla="*/ 43859 w 66493"/>
                <a:gd name="connsiteY11" fmla="*/ 106380 h 106421"/>
                <a:gd name="connsiteX12" fmla="*/ 29318 w 66493"/>
                <a:gd name="connsiteY12" fmla="*/ 3848 h 106421"/>
                <a:gd name="connsiteX13" fmla="*/ 23290 w 66493"/>
                <a:gd name="connsiteY13" fmla="*/ 4641 h 106421"/>
                <a:gd name="connsiteX14" fmla="*/ 7928 w 66493"/>
                <a:gd name="connsiteY14" fmla="*/ 16253 h 106421"/>
                <a:gd name="connsiteX15" fmla="*/ 4518 w 66493"/>
                <a:gd name="connsiteY15" fmla="*/ 35205 h 106421"/>
                <a:gd name="connsiteX16" fmla="*/ 41057 w 66493"/>
                <a:gd name="connsiteY16" fmla="*/ 102308 h 106421"/>
                <a:gd name="connsiteX17" fmla="*/ 50353 w 66493"/>
                <a:gd name="connsiteY17" fmla="*/ 101700 h 106421"/>
                <a:gd name="connsiteX18" fmla="*/ 58401 w 66493"/>
                <a:gd name="connsiteY18" fmla="*/ 97021 h 106421"/>
                <a:gd name="connsiteX19" fmla="*/ 61997 w 66493"/>
                <a:gd name="connsiteY19" fmla="*/ 90384 h 106421"/>
                <a:gd name="connsiteX20" fmla="*/ 62367 w 66493"/>
                <a:gd name="connsiteY20" fmla="*/ 82849 h 106421"/>
                <a:gd name="connsiteX21" fmla="*/ 52426 w 66493"/>
                <a:gd name="connsiteY21" fmla="*/ 22620 h 106421"/>
                <a:gd name="connsiteX22" fmla="*/ 29318 w 66493"/>
                <a:gd name="connsiteY22" fmla="*/ 3848 h 10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493" h="106421">
                  <a:moveTo>
                    <a:pt x="43859" y="106380"/>
                  </a:moveTo>
                  <a:cubicBezTo>
                    <a:pt x="42855" y="106380"/>
                    <a:pt x="41850" y="106380"/>
                    <a:pt x="40739" y="106380"/>
                  </a:cubicBezTo>
                  <a:cubicBezTo>
                    <a:pt x="20751" y="104794"/>
                    <a:pt x="6157" y="69841"/>
                    <a:pt x="604" y="35945"/>
                  </a:cubicBezTo>
                  <a:cubicBezTo>
                    <a:pt x="-924" y="28442"/>
                    <a:pt x="472" y="20632"/>
                    <a:pt x="4496" y="14122"/>
                  </a:cubicBezTo>
                  <a:cubicBezTo>
                    <a:pt x="8526" y="7608"/>
                    <a:pt x="14887" y="2875"/>
                    <a:pt x="22285" y="887"/>
                  </a:cubicBezTo>
                  <a:cubicBezTo>
                    <a:pt x="33336" y="-2021"/>
                    <a:pt x="48724" y="1574"/>
                    <a:pt x="56233" y="21457"/>
                  </a:cubicBezTo>
                  <a:cubicBezTo>
                    <a:pt x="56228" y="21578"/>
                    <a:pt x="56228" y="21705"/>
                    <a:pt x="56233" y="21827"/>
                  </a:cubicBezTo>
                  <a:lnTo>
                    <a:pt x="66174" y="82214"/>
                  </a:lnTo>
                  <a:cubicBezTo>
                    <a:pt x="66724" y="85318"/>
                    <a:pt x="66560" y="88507"/>
                    <a:pt x="65704" y="91537"/>
                  </a:cubicBezTo>
                  <a:cubicBezTo>
                    <a:pt x="64842" y="94567"/>
                    <a:pt x="63303" y="97364"/>
                    <a:pt x="61204" y="99717"/>
                  </a:cubicBezTo>
                  <a:cubicBezTo>
                    <a:pt x="58961" y="102007"/>
                    <a:pt x="56249" y="103784"/>
                    <a:pt x="53256" y="104937"/>
                  </a:cubicBezTo>
                  <a:cubicBezTo>
                    <a:pt x="50263" y="106084"/>
                    <a:pt x="47059" y="106576"/>
                    <a:pt x="43859" y="106380"/>
                  </a:cubicBezTo>
                  <a:close/>
                  <a:moveTo>
                    <a:pt x="29318" y="3848"/>
                  </a:moveTo>
                  <a:cubicBezTo>
                    <a:pt x="27282" y="3843"/>
                    <a:pt x="25257" y="4107"/>
                    <a:pt x="23290" y="4641"/>
                  </a:cubicBezTo>
                  <a:cubicBezTo>
                    <a:pt x="16891" y="6444"/>
                    <a:pt x="11408" y="10590"/>
                    <a:pt x="7928" y="16253"/>
                  </a:cubicBezTo>
                  <a:cubicBezTo>
                    <a:pt x="4449" y="21917"/>
                    <a:pt x="3232" y="28685"/>
                    <a:pt x="4518" y="35205"/>
                  </a:cubicBezTo>
                  <a:cubicBezTo>
                    <a:pt x="9806" y="66510"/>
                    <a:pt x="23342" y="100881"/>
                    <a:pt x="41057" y="102308"/>
                  </a:cubicBezTo>
                  <a:cubicBezTo>
                    <a:pt x="44161" y="102827"/>
                    <a:pt x="47344" y="102620"/>
                    <a:pt x="50353" y="101700"/>
                  </a:cubicBezTo>
                  <a:cubicBezTo>
                    <a:pt x="53362" y="100786"/>
                    <a:pt x="56117" y="99183"/>
                    <a:pt x="58401" y="97021"/>
                  </a:cubicBezTo>
                  <a:cubicBezTo>
                    <a:pt x="60083" y="95106"/>
                    <a:pt x="61309" y="92838"/>
                    <a:pt x="61997" y="90384"/>
                  </a:cubicBezTo>
                  <a:cubicBezTo>
                    <a:pt x="62679" y="87931"/>
                    <a:pt x="62811" y="85355"/>
                    <a:pt x="62367" y="82849"/>
                  </a:cubicBezTo>
                  <a:lnTo>
                    <a:pt x="52426" y="22620"/>
                  </a:lnTo>
                  <a:cubicBezTo>
                    <a:pt x="47296" y="8713"/>
                    <a:pt x="37937" y="3848"/>
                    <a:pt x="29318" y="3848"/>
                  </a:cubicBezTo>
                  <a:close/>
                </a:path>
              </a:pathLst>
            </a:custGeom>
            <a:solidFill>
              <a:srgbClr val="0E0E0E"/>
            </a:solidFill>
            <a:ln w="5282" cap="flat">
              <a:noFill/>
              <a:prstDash val="solid"/>
              <a:miter/>
            </a:ln>
          </p:spPr>
          <p:txBody>
            <a:bodyPr rtlCol="0" anchor="ctr"/>
            <a:lstStyle/>
            <a:p>
              <a:endParaRPr lang="en-AU"/>
            </a:p>
          </p:txBody>
        </p:sp>
        <p:sp>
          <p:nvSpPr>
            <p:cNvPr id="962" name="Freeform: Shape 961">
              <a:extLst>
                <a:ext uri="{FF2B5EF4-FFF2-40B4-BE49-F238E27FC236}">
                  <a16:creationId xmlns:a16="http://schemas.microsoft.com/office/drawing/2014/main" id="{77622671-8144-4613-AD49-D86E67EA571B}"/>
                </a:ext>
              </a:extLst>
            </p:cNvPr>
            <p:cNvSpPr/>
            <p:nvPr/>
          </p:nvSpPr>
          <p:spPr>
            <a:xfrm>
              <a:off x="10216395" y="2250299"/>
              <a:ext cx="10152" cy="29559"/>
            </a:xfrm>
            <a:custGeom>
              <a:avLst/>
              <a:gdLst>
                <a:gd name="connsiteX0" fmla="*/ 0 w 10152"/>
                <a:gd name="connsiteY0" fmla="*/ 0 h 29559"/>
                <a:gd name="connsiteX1" fmla="*/ 10153 w 10152"/>
                <a:gd name="connsiteY1" fmla="*/ 29559 h 29559"/>
                <a:gd name="connsiteX2" fmla="*/ 0 w 10152"/>
                <a:gd name="connsiteY2" fmla="*/ 0 h 29559"/>
              </a:gdLst>
              <a:ahLst/>
              <a:cxnLst>
                <a:cxn ang="0">
                  <a:pos x="connsiteX0" y="connsiteY0"/>
                </a:cxn>
                <a:cxn ang="0">
                  <a:pos x="connsiteX1" y="connsiteY1"/>
                </a:cxn>
                <a:cxn ang="0">
                  <a:pos x="connsiteX2" y="connsiteY2"/>
                </a:cxn>
              </a:cxnLst>
              <a:rect l="l" t="t" r="r" b="b"/>
              <a:pathLst>
                <a:path w="10152" h="29559">
                  <a:moveTo>
                    <a:pt x="0" y="0"/>
                  </a:moveTo>
                  <a:cubicBezTo>
                    <a:pt x="6515" y="8487"/>
                    <a:pt x="10079" y="18862"/>
                    <a:pt x="10153" y="29559"/>
                  </a:cubicBezTo>
                  <a:lnTo>
                    <a:pt x="0" y="0"/>
                  </a:lnTo>
                  <a:close/>
                </a:path>
              </a:pathLst>
            </a:custGeom>
            <a:solidFill>
              <a:srgbClr val="E69C9C"/>
            </a:solidFill>
            <a:ln w="5282" cap="flat">
              <a:noFill/>
              <a:prstDash val="solid"/>
              <a:miter/>
            </a:ln>
          </p:spPr>
          <p:txBody>
            <a:bodyPr rtlCol="0" anchor="ctr"/>
            <a:lstStyle/>
            <a:p>
              <a:endParaRPr lang="en-AU"/>
            </a:p>
          </p:txBody>
        </p:sp>
        <p:sp>
          <p:nvSpPr>
            <p:cNvPr id="963" name="Freeform: Shape 962">
              <a:extLst>
                <a:ext uri="{FF2B5EF4-FFF2-40B4-BE49-F238E27FC236}">
                  <a16:creationId xmlns:a16="http://schemas.microsoft.com/office/drawing/2014/main" id="{BCC2375E-22E3-4A3B-866C-486A15AAD53B}"/>
                </a:ext>
              </a:extLst>
            </p:cNvPr>
            <p:cNvSpPr/>
            <p:nvPr/>
          </p:nvSpPr>
          <p:spPr>
            <a:xfrm>
              <a:off x="10214208" y="2248300"/>
              <a:ext cx="14084" cy="33567"/>
            </a:xfrm>
            <a:custGeom>
              <a:avLst/>
              <a:gdLst>
                <a:gd name="connsiteX0" fmla="*/ 12128 w 14084"/>
                <a:gd name="connsiteY0" fmla="*/ 33568 h 33567"/>
                <a:gd name="connsiteX1" fmla="*/ 11366 w 14084"/>
                <a:gd name="connsiteY1" fmla="*/ 33414 h 33567"/>
                <a:gd name="connsiteX2" fmla="*/ 10726 w 14084"/>
                <a:gd name="connsiteY2" fmla="*/ 32976 h 33567"/>
                <a:gd name="connsiteX3" fmla="*/ 10303 w 14084"/>
                <a:gd name="connsiteY3" fmla="*/ 32325 h 33567"/>
                <a:gd name="connsiteX4" fmla="*/ 10171 w 14084"/>
                <a:gd name="connsiteY4" fmla="*/ 31558 h 33567"/>
                <a:gd name="connsiteX5" fmla="*/ 441 w 14084"/>
                <a:gd name="connsiteY5" fmla="*/ 3215 h 33567"/>
                <a:gd name="connsiteX6" fmla="*/ 82 w 14084"/>
                <a:gd name="connsiteY6" fmla="*/ 2533 h 33567"/>
                <a:gd name="connsiteX7" fmla="*/ 13 w 14084"/>
                <a:gd name="connsiteY7" fmla="*/ 1766 h 33567"/>
                <a:gd name="connsiteX8" fmla="*/ 240 w 14084"/>
                <a:gd name="connsiteY8" fmla="*/ 1032 h 33567"/>
                <a:gd name="connsiteX9" fmla="*/ 732 w 14084"/>
                <a:gd name="connsiteY9" fmla="*/ 439 h 33567"/>
                <a:gd name="connsiteX10" fmla="*/ 1415 w 14084"/>
                <a:gd name="connsiteY10" fmla="*/ 80 h 33567"/>
                <a:gd name="connsiteX11" fmla="*/ 2181 w 14084"/>
                <a:gd name="connsiteY11" fmla="*/ 11 h 33567"/>
                <a:gd name="connsiteX12" fmla="*/ 2916 w 14084"/>
                <a:gd name="connsiteY12" fmla="*/ 238 h 33567"/>
                <a:gd name="connsiteX13" fmla="*/ 3508 w 14084"/>
                <a:gd name="connsiteY13" fmla="*/ 730 h 33567"/>
                <a:gd name="connsiteX14" fmla="*/ 14084 w 14084"/>
                <a:gd name="connsiteY14" fmla="*/ 31558 h 33567"/>
                <a:gd name="connsiteX15" fmla="*/ 13513 w 14084"/>
                <a:gd name="connsiteY15" fmla="*/ 32960 h 33567"/>
                <a:gd name="connsiteX16" fmla="*/ 12128 w 14084"/>
                <a:gd name="connsiteY16" fmla="*/ 33568 h 3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84" h="33567">
                  <a:moveTo>
                    <a:pt x="12128" y="33568"/>
                  </a:moveTo>
                  <a:cubicBezTo>
                    <a:pt x="11863" y="33568"/>
                    <a:pt x="11604" y="33515"/>
                    <a:pt x="11366" y="33414"/>
                  </a:cubicBezTo>
                  <a:cubicBezTo>
                    <a:pt x="11123" y="33314"/>
                    <a:pt x="10906" y="33166"/>
                    <a:pt x="10726" y="32976"/>
                  </a:cubicBezTo>
                  <a:cubicBezTo>
                    <a:pt x="10541" y="32791"/>
                    <a:pt x="10398" y="32568"/>
                    <a:pt x="10303" y="32325"/>
                  </a:cubicBezTo>
                  <a:cubicBezTo>
                    <a:pt x="10208" y="32082"/>
                    <a:pt x="10166" y="31823"/>
                    <a:pt x="10171" y="31558"/>
                  </a:cubicBezTo>
                  <a:cubicBezTo>
                    <a:pt x="10065" y="21310"/>
                    <a:pt x="6649" y="11369"/>
                    <a:pt x="441" y="3215"/>
                  </a:cubicBezTo>
                  <a:cubicBezTo>
                    <a:pt x="277" y="3014"/>
                    <a:pt x="156" y="2782"/>
                    <a:pt x="82" y="2533"/>
                  </a:cubicBezTo>
                  <a:cubicBezTo>
                    <a:pt x="8" y="2285"/>
                    <a:pt x="-18" y="2026"/>
                    <a:pt x="13" y="1766"/>
                  </a:cubicBezTo>
                  <a:cubicBezTo>
                    <a:pt x="40" y="1513"/>
                    <a:pt x="114" y="1259"/>
                    <a:pt x="240" y="1032"/>
                  </a:cubicBezTo>
                  <a:cubicBezTo>
                    <a:pt x="362" y="804"/>
                    <a:pt x="531" y="603"/>
                    <a:pt x="732" y="439"/>
                  </a:cubicBezTo>
                  <a:cubicBezTo>
                    <a:pt x="933" y="275"/>
                    <a:pt x="1166" y="154"/>
                    <a:pt x="1415" y="80"/>
                  </a:cubicBezTo>
                  <a:cubicBezTo>
                    <a:pt x="1663" y="6"/>
                    <a:pt x="1922" y="-16"/>
                    <a:pt x="2181" y="11"/>
                  </a:cubicBezTo>
                  <a:cubicBezTo>
                    <a:pt x="2435" y="37"/>
                    <a:pt x="2689" y="117"/>
                    <a:pt x="2916" y="238"/>
                  </a:cubicBezTo>
                  <a:cubicBezTo>
                    <a:pt x="3143" y="360"/>
                    <a:pt x="3345" y="529"/>
                    <a:pt x="3508" y="730"/>
                  </a:cubicBezTo>
                  <a:cubicBezTo>
                    <a:pt x="10277" y="9593"/>
                    <a:pt x="13989" y="20412"/>
                    <a:pt x="14084" y="31558"/>
                  </a:cubicBezTo>
                  <a:cubicBezTo>
                    <a:pt x="14084" y="32082"/>
                    <a:pt x="13878" y="32584"/>
                    <a:pt x="13513" y="32960"/>
                  </a:cubicBezTo>
                  <a:cubicBezTo>
                    <a:pt x="13148" y="33335"/>
                    <a:pt x="12651" y="33557"/>
                    <a:pt x="12128" y="33568"/>
                  </a:cubicBezTo>
                  <a:close/>
                </a:path>
              </a:pathLst>
            </a:custGeom>
            <a:solidFill>
              <a:srgbClr val="0E0E0E"/>
            </a:solidFill>
            <a:ln w="5282" cap="flat">
              <a:noFill/>
              <a:prstDash val="solid"/>
              <a:miter/>
            </a:ln>
          </p:spPr>
          <p:txBody>
            <a:bodyPr rtlCol="0" anchor="ctr"/>
            <a:lstStyle/>
            <a:p>
              <a:endParaRPr lang="en-AU"/>
            </a:p>
          </p:txBody>
        </p:sp>
        <p:sp>
          <p:nvSpPr>
            <p:cNvPr id="964" name="Freeform: Shape 963">
              <a:extLst>
                <a:ext uri="{FF2B5EF4-FFF2-40B4-BE49-F238E27FC236}">
                  <a16:creationId xmlns:a16="http://schemas.microsoft.com/office/drawing/2014/main" id="{7B7371E3-3E4F-4587-96C2-1DFBDB7ED304}"/>
                </a:ext>
              </a:extLst>
            </p:cNvPr>
            <p:cNvSpPr/>
            <p:nvPr/>
          </p:nvSpPr>
          <p:spPr>
            <a:xfrm>
              <a:off x="10523779" y="2153454"/>
              <a:ext cx="56001" cy="104631"/>
            </a:xfrm>
            <a:custGeom>
              <a:avLst/>
              <a:gdLst>
                <a:gd name="connsiteX0" fmla="*/ 0 w 56001"/>
                <a:gd name="connsiteY0" fmla="*/ 28526 h 104631"/>
                <a:gd name="connsiteX1" fmla="*/ 53407 w 56001"/>
                <a:gd name="connsiteY1" fmla="*/ 24665 h 104631"/>
                <a:gd name="connsiteX2" fmla="*/ 39130 w 56001"/>
                <a:gd name="connsiteY2" fmla="*/ 102080 h 104631"/>
                <a:gd name="connsiteX3" fmla="*/ 9941 w 56001"/>
                <a:gd name="connsiteY3" fmla="*/ 88913 h 104631"/>
                <a:gd name="connsiteX4" fmla="*/ 0 w 56001"/>
                <a:gd name="connsiteY4" fmla="*/ 28526 h 104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01" h="104631">
                  <a:moveTo>
                    <a:pt x="0" y="28526"/>
                  </a:moveTo>
                  <a:cubicBezTo>
                    <a:pt x="952" y="-9917"/>
                    <a:pt x="48014" y="-7802"/>
                    <a:pt x="53407" y="24665"/>
                  </a:cubicBezTo>
                  <a:cubicBezTo>
                    <a:pt x="58801" y="57133"/>
                    <a:pt x="56580" y="94571"/>
                    <a:pt x="39130" y="102080"/>
                  </a:cubicBezTo>
                  <a:cubicBezTo>
                    <a:pt x="21680" y="109589"/>
                    <a:pt x="11633" y="99119"/>
                    <a:pt x="9941" y="88913"/>
                  </a:cubicBezTo>
                  <a:lnTo>
                    <a:pt x="0" y="28526"/>
                  </a:lnTo>
                  <a:close/>
                </a:path>
              </a:pathLst>
            </a:custGeom>
            <a:solidFill>
              <a:srgbClr val="E69C9C"/>
            </a:solidFill>
            <a:ln w="5282" cap="flat">
              <a:noFill/>
              <a:prstDash val="solid"/>
              <a:miter/>
            </a:ln>
          </p:spPr>
          <p:txBody>
            <a:bodyPr rtlCol="0" anchor="ctr"/>
            <a:lstStyle/>
            <a:p>
              <a:endParaRPr lang="en-AU"/>
            </a:p>
          </p:txBody>
        </p:sp>
        <p:sp>
          <p:nvSpPr>
            <p:cNvPr id="965" name="Freeform: Shape 964">
              <a:extLst>
                <a:ext uri="{FF2B5EF4-FFF2-40B4-BE49-F238E27FC236}">
                  <a16:creationId xmlns:a16="http://schemas.microsoft.com/office/drawing/2014/main" id="{D769850D-D1D6-429D-BAF8-DCFE729ED138}"/>
                </a:ext>
              </a:extLst>
            </p:cNvPr>
            <p:cNvSpPr/>
            <p:nvPr/>
          </p:nvSpPr>
          <p:spPr>
            <a:xfrm>
              <a:off x="10521611" y="2151471"/>
              <a:ext cx="59882" cy="108612"/>
            </a:xfrm>
            <a:custGeom>
              <a:avLst/>
              <a:gdLst>
                <a:gd name="connsiteX0" fmla="*/ 30194 w 59882"/>
                <a:gd name="connsiteY0" fmla="*/ 108611 h 108612"/>
                <a:gd name="connsiteX1" fmla="*/ 20517 w 59882"/>
                <a:gd name="connsiteY1" fmla="*/ 106231 h 108612"/>
                <a:gd name="connsiteX2" fmla="*/ 13527 w 59882"/>
                <a:gd name="connsiteY2" fmla="*/ 99955 h 108612"/>
                <a:gd name="connsiteX3" fmla="*/ 9941 w 59882"/>
                <a:gd name="connsiteY3" fmla="*/ 91267 h 108612"/>
                <a:gd name="connsiteX4" fmla="*/ 0 w 59882"/>
                <a:gd name="connsiteY4" fmla="*/ 30826 h 108612"/>
                <a:gd name="connsiteX5" fmla="*/ 0 w 59882"/>
                <a:gd name="connsiteY5" fmla="*/ 30456 h 108612"/>
                <a:gd name="connsiteX6" fmla="*/ 25541 w 59882"/>
                <a:gd name="connsiteY6" fmla="*/ 51 h 108612"/>
                <a:gd name="connsiteX7" fmla="*/ 46634 w 59882"/>
                <a:gd name="connsiteY7" fmla="*/ 6999 h 108612"/>
                <a:gd name="connsiteX8" fmla="*/ 57268 w 59882"/>
                <a:gd name="connsiteY8" fmla="*/ 26490 h 108612"/>
                <a:gd name="connsiteX9" fmla="*/ 41827 w 59882"/>
                <a:gd name="connsiteY9" fmla="*/ 106073 h 108612"/>
                <a:gd name="connsiteX10" fmla="*/ 30194 w 59882"/>
                <a:gd name="connsiteY10" fmla="*/ 108611 h 108612"/>
                <a:gd name="connsiteX11" fmla="*/ 4178 w 59882"/>
                <a:gd name="connsiteY11" fmla="*/ 30403 h 108612"/>
                <a:gd name="connsiteX12" fmla="*/ 14066 w 59882"/>
                <a:gd name="connsiteY12" fmla="*/ 90579 h 108612"/>
                <a:gd name="connsiteX13" fmla="*/ 16868 w 59882"/>
                <a:gd name="connsiteY13" fmla="*/ 97607 h 108612"/>
                <a:gd name="connsiteX14" fmla="*/ 22421 w 59882"/>
                <a:gd name="connsiteY14" fmla="*/ 102741 h 108612"/>
                <a:gd name="connsiteX15" fmla="*/ 31548 w 59882"/>
                <a:gd name="connsiteY15" fmla="*/ 104645 h 108612"/>
                <a:gd name="connsiteX16" fmla="*/ 40558 w 59882"/>
                <a:gd name="connsiteY16" fmla="*/ 102266 h 108612"/>
                <a:gd name="connsiteX17" fmla="*/ 53725 w 59882"/>
                <a:gd name="connsiteY17" fmla="*/ 26755 h 108612"/>
                <a:gd name="connsiteX18" fmla="*/ 44418 w 59882"/>
                <a:gd name="connsiteY18" fmla="*/ 9881 h 108612"/>
                <a:gd name="connsiteX19" fmla="*/ 26122 w 59882"/>
                <a:gd name="connsiteY19" fmla="*/ 3805 h 108612"/>
                <a:gd name="connsiteX20" fmla="*/ 4178 w 59882"/>
                <a:gd name="connsiteY20" fmla="*/ 30403 h 10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9882" h="108612">
                  <a:moveTo>
                    <a:pt x="30194" y="108611"/>
                  </a:moveTo>
                  <a:cubicBezTo>
                    <a:pt x="26820" y="108648"/>
                    <a:pt x="23494" y="107828"/>
                    <a:pt x="20517" y="106231"/>
                  </a:cubicBezTo>
                  <a:cubicBezTo>
                    <a:pt x="17746" y="104693"/>
                    <a:pt x="15356" y="102546"/>
                    <a:pt x="13527" y="99955"/>
                  </a:cubicBezTo>
                  <a:cubicBezTo>
                    <a:pt x="11697" y="97364"/>
                    <a:pt x="10470" y="94397"/>
                    <a:pt x="9941" y="91267"/>
                  </a:cubicBezTo>
                  <a:lnTo>
                    <a:pt x="0" y="30826"/>
                  </a:lnTo>
                  <a:cubicBezTo>
                    <a:pt x="0" y="30826"/>
                    <a:pt x="0" y="30826"/>
                    <a:pt x="0" y="30456"/>
                  </a:cubicBezTo>
                  <a:cubicBezTo>
                    <a:pt x="529" y="9305"/>
                    <a:pt x="14119" y="844"/>
                    <a:pt x="25541" y="51"/>
                  </a:cubicBezTo>
                  <a:cubicBezTo>
                    <a:pt x="33197" y="-393"/>
                    <a:pt x="40743" y="2087"/>
                    <a:pt x="46634" y="6999"/>
                  </a:cubicBezTo>
                  <a:cubicBezTo>
                    <a:pt x="52525" y="11912"/>
                    <a:pt x="56327" y="18881"/>
                    <a:pt x="57268" y="26490"/>
                  </a:cubicBezTo>
                  <a:cubicBezTo>
                    <a:pt x="62873" y="60386"/>
                    <a:pt x="60229" y="98141"/>
                    <a:pt x="41827" y="106073"/>
                  </a:cubicBezTo>
                  <a:cubicBezTo>
                    <a:pt x="38157" y="107686"/>
                    <a:pt x="34202" y="108548"/>
                    <a:pt x="30194" y="108611"/>
                  </a:cubicBezTo>
                  <a:close/>
                  <a:moveTo>
                    <a:pt x="4178" y="30403"/>
                  </a:moveTo>
                  <a:lnTo>
                    <a:pt x="14066" y="90579"/>
                  </a:lnTo>
                  <a:cubicBezTo>
                    <a:pt x="14468" y="93102"/>
                    <a:pt x="15425" y="95502"/>
                    <a:pt x="16868" y="97607"/>
                  </a:cubicBezTo>
                  <a:cubicBezTo>
                    <a:pt x="18312" y="99712"/>
                    <a:pt x="20210" y="101467"/>
                    <a:pt x="22421" y="102741"/>
                  </a:cubicBezTo>
                  <a:cubicBezTo>
                    <a:pt x="25276" y="104074"/>
                    <a:pt x="28401" y="104724"/>
                    <a:pt x="31548" y="104645"/>
                  </a:cubicBezTo>
                  <a:cubicBezTo>
                    <a:pt x="34694" y="104561"/>
                    <a:pt x="37782" y="103746"/>
                    <a:pt x="40558" y="102266"/>
                  </a:cubicBezTo>
                  <a:cubicBezTo>
                    <a:pt x="56898" y="95180"/>
                    <a:pt x="59013" y="58482"/>
                    <a:pt x="53725" y="26755"/>
                  </a:cubicBezTo>
                  <a:cubicBezTo>
                    <a:pt x="52858" y="20161"/>
                    <a:pt x="49532" y="14132"/>
                    <a:pt x="44418" y="9881"/>
                  </a:cubicBezTo>
                  <a:cubicBezTo>
                    <a:pt x="39300" y="5624"/>
                    <a:pt x="32769" y="3456"/>
                    <a:pt x="26122" y="3805"/>
                  </a:cubicBezTo>
                  <a:cubicBezTo>
                    <a:pt x="15758" y="4757"/>
                    <a:pt x="4706" y="12054"/>
                    <a:pt x="4178" y="30403"/>
                  </a:cubicBezTo>
                  <a:close/>
                </a:path>
              </a:pathLst>
            </a:custGeom>
            <a:solidFill>
              <a:srgbClr val="0E0E0E"/>
            </a:solidFill>
            <a:ln w="5282" cap="flat">
              <a:noFill/>
              <a:prstDash val="solid"/>
              <a:miter/>
            </a:ln>
          </p:spPr>
          <p:txBody>
            <a:bodyPr rtlCol="0" anchor="ctr"/>
            <a:lstStyle/>
            <a:p>
              <a:endParaRPr lang="en-AU"/>
            </a:p>
          </p:txBody>
        </p:sp>
        <p:sp>
          <p:nvSpPr>
            <p:cNvPr id="966" name="Freeform: Shape 965">
              <a:extLst>
                <a:ext uri="{FF2B5EF4-FFF2-40B4-BE49-F238E27FC236}">
                  <a16:creationId xmlns:a16="http://schemas.microsoft.com/office/drawing/2014/main" id="{9C0CDC75-B2BB-4546-B7BE-48A68101F002}"/>
                </a:ext>
              </a:extLst>
            </p:cNvPr>
            <p:cNvSpPr/>
            <p:nvPr/>
          </p:nvSpPr>
          <p:spPr>
            <a:xfrm>
              <a:off x="10549300" y="2191815"/>
              <a:ext cx="2558" cy="31251"/>
            </a:xfrm>
            <a:custGeom>
              <a:avLst/>
              <a:gdLst>
                <a:gd name="connsiteX0" fmla="*/ 2558 w 2558"/>
                <a:gd name="connsiteY0" fmla="*/ 0 h 31251"/>
                <a:gd name="connsiteX1" fmla="*/ 2558 w 2558"/>
                <a:gd name="connsiteY1" fmla="*/ 31251 h 31251"/>
                <a:gd name="connsiteX2" fmla="*/ 2558 w 2558"/>
                <a:gd name="connsiteY2" fmla="*/ 0 h 31251"/>
              </a:gdLst>
              <a:ahLst/>
              <a:cxnLst>
                <a:cxn ang="0">
                  <a:pos x="connsiteX0" y="connsiteY0"/>
                </a:cxn>
                <a:cxn ang="0">
                  <a:pos x="connsiteX1" y="connsiteY1"/>
                </a:cxn>
                <a:cxn ang="0">
                  <a:pos x="connsiteX2" y="connsiteY2"/>
                </a:cxn>
              </a:cxnLst>
              <a:rect l="l" t="t" r="r" b="b"/>
              <a:pathLst>
                <a:path w="2558" h="31251">
                  <a:moveTo>
                    <a:pt x="2558" y="0"/>
                  </a:moveTo>
                  <a:cubicBezTo>
                    <a:pt x="-853" y="10137"/>
                    <a:pt x="-853" y="21114"/>
                    <a:pt x="2558" y="31251"/>
                  </a:cubicBezTo>
                  <a:lnTo>
                    <a:pt x="2558" y="0"/>
                  </a:lnTo>
                  <a:close/>
                </a:path>
              </a:pathLst>
            </a:custGeom>
            <a:solidFill>
              <a:srgbClr val="E69C9C"/>
            </a:solidFill>
            <a:ln w="5282" cap="flat">
              <a:noFill/>
              <a:prstDash val="solid"/>
              <a:miter/>
            </a:ln>
          </p:spPr>
          <p:txBody>
            <a:bodyPr rtlCol="0" anchor="ctr"/>
            <a:lstStyle/>
            <a:p>
              <a:endParaRPr lang="en-AU"/>
            </a:p>
          </p:txBody>
        </p:sp>
        <p:sp>
          <p:nvSpPr>
            <p:cNvPr id="967" name="Freeform: Shape 966">
              <a:extLst>
                <a:ext uri="{FF2B5EF4-FFF2-40B4-BE49-F238E27FC236}">
                  <a16:creationId xmlns:a16="http://schemas.microsoft.com/office/drawing/2014/main" id="{521B28E3-FC22-4B50-9275-6B8278553FD5}"/>
                </a:ext>
              </a:extLst>
            </p:cNvPr>
            <p:cNvSpPr/>
            <p:nvPr/>
          </p:nvSpPr>
          <p:spPr>
            <a:xfrm>
              <a:off x="10547244" y="2189836"/>
              <a:ext cx="6487" cy="35239"/>
            </a:xfrm>
            <a:custGeom>
              <a:avLst/>
              <a:gdLst>
                <a:gd name="connsiteX0" fmla="*/ 4508 w 6487"/>
                <a:gd name="connsiteY0" fmla="*/ 35240 h 35239"/>
                <a:gd name="connsiteX1" fmla="*/ 3361 w 6487"/>
                <a:gd name="connsiteY1" fmla="*/ 34854 h 35239"/>
                <a:gd name="connsiteX2" fmla="*/ 2657 w 6487"/>
                <a:gd name="connsiteY2" fmla="*/ 33865 h 35239"/>
                <a:gd name="connsiteX3" fmla="*/ 2657 w 6487"/>
                <a:gd name="connsiteY3" fmla="*/ 1292 h 35239"/>
                <a:gd name="connsiteX4" fmla="*/ 3059 w 6487"/>
                <a:gd name="connsiteY4" fmla="*/ 631 h 35239"/>
                <a:gd name="connsiteX5" fmla="*/ 3683 w 6487"/>
                <a:gd name="connsiteY5" fmla="*/ 176 h 35239"/>
                <a:gd name="connsiteX6" fmla="*/ 4434 w 6487"/>
                <a:gd name="connsiteY6" fmla="*/ 1 h 35239"/>
                <a:gd name="connsiteX7" fmla="*/ 5195 w 6487"/>
                <a:gd name="connsiteY7" fmla="*/ 128 h 35239"/>
                <a:gd name="connsiteX8" fmla="*/ 5856 w 6487"/>
                <a:gd name="connsiteY8" fmla="*/ 530 h 35239"/>
                <a:gd name="connsiteX9" fmla="*/ 6311 w 6487"/>
                <a:gd name="connsiteY9" fmla="*/ 1154 h 35239"/>
                <a:gd name="connsiteX10" fmla="*/ 6486 w 6487"/>
                <a:gd name="connsiteY10" fmla="*/ 1905 h 35239"/>
                <a:gd name="connsiteX11" fmla="*/ 6359 w 6487"/>
                <a:gd name="connsiteY11" fmla="*/ 2667 h 35239"/>
                <a:gd name="connsiteX12" fmla="*/ 6359 w 6487"/>
                <a:gd name="connsiteY12" fmla="*/ 32596 h 35239"/>
                <a:gd name="connsiteX13" fmla="*/ 6248 w 6487"/>
                <a:gd name="connsiteY13" fmla="*/ 34129 h 35239"/>
                <a:gd name="connsiteX14" fmla="*/ 5090 w 6487"/>
                <a:gd name="connsiteY14" fmla="*/ 35134 h 35239"/>
                <a:gd name="connsiteX15" fmla="*/ 4508 w 6487"/>
                <a:gd name="connsiteY15" fmla="*/ 35240 h 3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87" h="35239">
                  <a:moveTo>
                    <a:pt x="4508" y="35240"/>
                  </a:moveTo>
                  <a:cubicBezTo>
                    <a:pt x="4095" y="35235"/>
                    <a:pt x="3694" y="35102"/>
                    <a:pt x="3361" y="34854"/>
                  </a:cubicBezTo>
                  <a:cubicBezTo>
                    <a:pt x="3028" y="34605"/>
                    <a:pt x="2779" y="34262"/>
                    <a:pt x="2657" y="33865"/>
                  </a:cubicBezTo>
                  <a:cubicBezTo>
                    <a:pt x="-886" y="23295"/>
                    <a:pt x="-886" y="11862"/>
                    <a:pt x="2657" y="1292"/>
                  </a:cubicBezTo>
                  <a:cubicBezTo>
                    <a:pt x="2747" y="1048"/>
                    <a:pt x="2885" y="821"/>
                    <a:pt x="3059" y="631"/>
                  </a:cubicBezTo>
                  <a:cubicBezTo>
                    <a:pt x="3233" y="440"/>
                    <a:pt x="3445" y="287"/>
                    <a:pt x="3683" y="176"/>
                  </a:cubicBezTo>
                  <a:cubicBezTo>
                    <a:pt x="3921" y="70"/>
                    <a:pt x="4175" y="12"/>
                    <a:pt x="4434" y="1"/>
                  </a:cubicBezTo>
                  <a:cubicBezTo>
                    <a:pt x="4693" y="-9"/>
                    <a:pt x="4952" y="38"/>
                    <a:pt x="5195" y="128"/>
                  </a:cubicBezTo>
                  <a:cubicBezTo>
                    <a:pt x="5439" y="218"/>
                    <a:pt x="5666" y="356"/>
                    <a:pt x="5856" y="530"/>
                  </a:cubicBezTo>
                  <a:cubicBezTo>
                    <a:pt x="6047" y="705"/>
                    <a:pt x="6200" y="916"/>
                    <a:pt x="6311" y="1154"/>
                  </a:cubicBezTo>
                  <a:cubicBezTo>
                    <a:pt x="6417" y="1392"/>
                    <a:pt x="6480" y="1646"/>
                    <a:pt x="6486" y="1905"/>
                  </a:cubicBezTo>
                  <a:cubicBezTo>
                    <a:pt x="6496" y="2164"/>
                    <a:pt x="6454" y="2423"/>
                    <a:pt x="6359" y="2667"/>
                  </a:cubicBezTo>
                  <a:cubicBezTo>
                    <a:pt x="3139" y="12386"/>
                    <a:pt x="3139" y="22882"/>
                    <a:pt x="6359" y="32596"/>
                  </a:cubicBezTo>
                  <a:cubicBezTo>
                    <a:pt x="6528" y="33104"/>
                    <a:pt x="6486" y="33654"/>
                    <a:pt x="6248" y="34129"/>
                  </a:cubicBezTo>
                  <a:cubicBezTo>
                    <a:pt x="6010" y="34605"/>
                    <a:pt x="5592" y="34965"/>
                    <a:pt x="5090" y="35134"/>
                  </a:cubicBezTo>
                  <a:lnTo>
                    <a:pt x="4508" y="35240"/>
                  </a:lnTo>
                  <a:close/>
                </a:path>
              </a:pathLst>
            </a:custGeom>
            <a:solidFill>
              <a:srgbClr val="0E0E0E"/>
            </a:solidFill>
            <a:ln w="5282" cap="flat">
              <a:noFill/>
              <a:prstDash val="solid"/>
              <a:miter/>
            </a:ln>
          </p:spPr>
          <p:txBody>
            <a:bodyPr rtlCol="0" anchor="ctr"/>
            <a:lstStyle/>
            <a:p>
              <a:endParaRPr lang="en-AU"/>
            </a:p>
          </p:txBody>
        </p:sp>
        <p:sp>
          <p:nvSpPr>
            <p:cNvPr id="968" name="Freeform: Shape 967">
              <a:extLst>
                <a:ext uri="{FF2B5EF4-FFF2-40B4-BE49-F238E27FC236}">
                  <a16:creationId xmlns:a16="http://schemas.microsoft.com/office/drawing/2014/main" id="{D3D16D72-8FE5-476B-82B1-6C92C92A7F6E}"/>
                </a:ext>
              </a:extLst>
            </p:cNvPr>
            <p:cNvSpPr/>
            <p:nvPr/>
          </p:nvSpPr>
          <p:spPr>
            <a:xfrm>
              <a:off x="7835685" y="2031540"/>
              <a:ext cx="243102" cy="257940"/>
            </a:xfrm>
            <a:custGeom>
              <a:avLst/>
              <a:gdLst>
                <a:gd name="connsiteX0" fmla="*/ 103907 w 243102"/>
                <a:gd name="connsiteY0" fmla="*/ 0 h 257940"/>
                <a:gd name="connsiteX1" fmla="*/ 236474 w 243102"/>
                <a:gd name="connsiteY1" fmla="*/ 126010 h 257940"/>
                <a:gd name="connsiteX2" fmla="*/ 193801 w 243102"/>
                <a:gd name="connsiteY2" fmla="*/ 256938 h 257940"/>
                <a:gd name="connsiteX3" fmla="*/ 0 w 243102"/>
                <a:gd name="connsiteY3" fmla="*/ 167467 h 257940"/>
                <a:gd name="connsiteX4" fmla="*/ 28925 w 243102"/>
                <a:gd name="connsiteY4" fmla="*/ 54994 h 257940"/>
                <a:gd name="connsiteX5" fmla="*/ 103907 w 243102"/>
                <a:gd name="connsiteY5" fmla="*/ 0 h 25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102" h="257940">
                  <a:moveTo>
                    <a:pt x="103907" y="0"/>
                  </a:moveTo>
                  <a:cubicBezTo>
                    <a:pt x="128020" y="36645"/>
                    <a:pt x="213154" y="57479"/>
                    <a:pt x="236474" y="126010"/>
                  </a:cubicBezTo>
                  <a:cubicBezTo>
                    <a:pt x="259793" y="194541"/>
                    <a:pt x="215798" y="244829"/>
                    <a:pt x="193801" y="256938"/>
                  </a:cubicBezTo>
                  <a:cubicBezTo>
                    <a:pt x="171803" y="269047"/>
                    <a:pt x="0" y="167467"/>
                    <a:pt x="0" y="167467"/>
                  </a:cubicBezTo>
                  <a:lnTo>
                    <a:pt x="28925" y="54994"/>
                  </a:lnTo>
                  <a:lnTo>
                    <a:pt x="103907" y="0"/>
                  </a:lnTo>
                  <a:close/>
                </a:path>
              </a:pathLst>
            </a:custGeom>
            <a:solidFill>
              <a:srgbClr val="161616"/>
            </a:solidFill>
            <a:ln w="5282" cap="flat">
              <a:noFill/>
              <a:prstDash val="solid"/>
              <a:miter/>
            </a:ln>
          </p:spPr>
          <p:txBody>
            <a:bodyPr rtlCol="0" anchor="ctr"/>
            <a:lstStyle/>
            <a:p>
              <a:endParaRPr lang="en-AU"/>
            </a:p>
          </p:txBody>
        </p:sp>
        <p:sp>
          <p:nvSpPr>
            <p:cNvPr id="969" name="Freeform: Shape 968">
              <a:extLst>
                <a:ext uri="{FF2B5EF4-FFF2-40B4-BE49-F238E27FC236}">
                  <a16:creationId xmlns:a16="http://schemas.microsoft.com/office/drawing/2014/main" id="{3D4C5B22-AF6D-4649-BF50-DB6EB6DCDC68}"/>
                </a:ext>
              </a:extLst>
            </p:cNvPr>
            <p:cNvSpPr/>
            <p:nvPr/>
          </p:nvSpPr>
          <p:spPr>
            <a:xfrm>
              <a:off x="7833664" y="2029767"/>
              <a:ext cx="247164" cy="261666"/>
            </a:xfrm>
            <a:custGeom>
              <a:avLst/>
              <a:gdLst>
                <a:gd name="connsiteX0" fmla="*/ 191010 w 247164"/>
                <a:gd name="connsiteY0" fmla="*/ 261619 h 261666"/>
                <a:gd name="connsiteX1" fmla="*/ 1017 w 247164"/>
                <a:gd name="connsiteY1" fmla="*/ 170932 h 261666"/>
                <a:gd name="connsiteX2" fmla="*/ 160 w 247164"/>
                <a:gd name="connsiteY2" fmla="*/ 169985 h 261666"/>
                <a:gd name="connsiteX3" fmla="*/ 65 w 247164"/>
                <a:gd name="connsiteY3" fmla="*/ 168711 h 261666"/>
                <a:gd name="connsiteX4" fmla="*/ 28989 w 247164"/>
                <a:gd name="connsiteY4" fmla="*/ 56290 h 261666"/>
                <a:gd name="connsiteX5" fmla="*/ 29730 w 247164"/>
                <a:gd name="connsiteY5" fmla="*/ 55180 h 261666"/>
                <a:gd name="connsiteX6" fmla="*/ 104765 w 247164"/>
                <a:gd name="connsiteY6" fmla="*/ 397 h 261666"/>
                <a:gd name="connsiteX7" fmla="*/ 105495 w 247164"/>
                <a:gd name="connsiteY7" fmla="*/ 54 h 261666"/>
                <a:gd name="connsiteX8" fmla="*/ 106298 w 247164"/>
                <a:gd name="connsiteY8" fmla="*/ 27 h 261666"/>
                <a:gd name="connsiteX9" fmla="*/ 107049 w 247164"/>
                <a:gd name="connsiteY9" fmla="*/ 345 h 261666"/>
                <a:gd name="connsiteX10" fmla="*/ 107620 w 247164"/>
                <a:gd name="connsiteY10" fmla="*/ 926 h 261666"/>
                <a:gd name="connsiteX11" fmla="*/ 155211 w 247164"/>
                <a:gd name="connsiteY11" fmla="*/ 39369 h 261666"/>
                <a:gd name="connsiteX12" fmla="*/ 240452 w 247164"/>
                <a:gd name="connsiteY12" fmla="*/ 127359 h 261666"/>
                <a:gd name="connsiteX13" fmla="*/ 196827 w 247164"/>
                <a:gd name="connsiteY13" fmla="*/ 260667 h 261666"/>
                <a:gd name="connsiteX14" fmla="*/ 191010 w 247164"/>
                <a:gd name="connsiteY14" fmla="*/ 261619 h 261666"/>
                <a:gd name="connsiteX15" fmla="*/ 4295 w 247164"/>
                <a:gd name="connsiteY15" fmla="*/ 168288 h 261666"/>
                <a:gd name="connsiteX16" fmla="*/ 194659 w 247164"/>
                <a:gd name="connsiteY16" fmla="*/ 257018 h 261666"/>
                <a:gd name="connsiteX17" fmla="*/ 236433 w 247164"/>
                <a:gd name="connsiteY17" fmla="*/ 128417 h 261666"/>
                <a:gd name="connsiteX18" fmla="*/ 152832 w 247164"/>
                <a:gd name="connsiteY18" fmla="*/ 42489 h 261666"/>
                <a:gd name="connsiteX19" fmla="*/ 105241 w 247164"/>
                <a:gd name="connsiteY19" fmla="*/ 4575 h 261666"/>
                <a:gd name="connsiteX20" fmla="*/ 32479 w 247164"/>
                <a:gd name="connsiteY20" fmla="*/ 57983 h 261666"/>
                <a:gd name="connsiteX21" fmla="*/ 4295 w 247164"/>
                <a:gd name="connsiteY21" fmla="*/ 168288 h 26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164" h="261666">
                  <a:moveTo>
                    <a:pt x="191010" y="261619"/>
                  </a:moveTo>
                  <a:cubicBezTo>
                    <a:pt x="155317" y="261619"/>
                    <a:pt x="17568" y="180714"/>
                    <a:pt x="1017" y="170932"/>
                  </a:cubicBezTo>
                  <a:cubicBezTo>
                    <a:pt x="631" y="170720"/>
                    <a:pt x="329" y="170387"/>
                    <a:pt x="160" y="169985"/>
                  </a:cubicBezTo>
                  <a:cubicBezTo>
                    <a:pt x="-14" y="169583"/>
                    <a:pt x="-46" y="169134"/>
                    <a:pt x="65" y="168711"/>
                  </a:cubicBezTo>
                  <a:lnTo>
                    <a:pt x="28989" y="56290"/>
                  </a:lnTo>
                  <a:cubicBezTo>
                    <a:pt x="29100" y="55846"/>
                    <a:pt x="29365" y="55455"/>
                    <a:pt x="29730" y="55180"/>
                  </a:cubicBezTo>
                  <a:lnTo>
                    <a:pt x="104765" y="397"/>
                  </a:lnTo>
                  <a:cubicBezTo>
                    <a:pt x="104982" y="234"/>
                    <a:pt x="105230" y="117"/>
                    <a:pt x="105495" y="54"/>
                  </a:cubicBezTo>
                  <a:cubicBezTo>
                    <a:pt x="105759" y="-10"/>
                    <a:pt x="106034" y="-15"/>
                    <a:pt x="106298" y="27"/>
                  </a:cubicBezTo>
                  <a:cubicBezTo>
                    <a:pt x="106568" y="80"/>
                    <a:pt x="106822" y="191"/>
                    <a:pt x="107049" y="345"/>
                  </a:cubicBezTo>
                  <a:cubicBezTo>
                    <a:pt x="107277" y="498"/>
                    <a:pt x="107472" y="699"/>
                    <a:pt x="107620" y="926"/>
                  </a:cubicBezTo>
                  <a:cubicBezTo>
                    <a:pt x="116663" y="14675"/>
                    <a:pt x="134483" y="26149"/>
                    <a:pt x="155211" y="39369"/>
                  </a:cubicBezTo>
                  <a:cubicBezTo>
                    <a:pt x="188366" y="60521"/>
                    <a:pt x="225910" y="84633"/>
                    <a:pt x="240452" y="127359"/>
                  </a:cubicBezTo>
                  <a:cubicBezTo>
                    <a:pt x="263877" y="196102"/>
                    <a:pt x="220305" y="247712"/>
                    <a:pt x="196827" y="260667"/>
                  </a:cubicBezTo>
                  <a:cubicBezTo>
                    <a:pt x="194997" y="261471"/>
                    <a:pt x="192998" y="261799"/>
                    <a:pt x="191010" y="261619"/>
                  </a:cubicBezTo>
                  <a:close/>
                  <a:moveTo>
                    <a:pt x="4295" y="168288"/>
                  </a:moveTo>
                  <a:cubicBezTo>
                    <a:pt x="73038" y="208846"/>
                    <a:pt x="179535" y="265479"/>
                    <a:pt x="194659" y="257018"/>
                  </a:cubicBezTo>
                  <a:cubicBezTo>
                    <a:pt x="217238" y="244539"/>
                    <a:pt x="259065" y="194886"/>
                    <a:pt x="236433" y="128417"/>
                  </a:cubicBezTo>
                  <a:cubicBezTo>
                    <a:pt x="222314" y="87013"/>
                    <a:pt x="185405" y="63376"/>
                    <a:pt x="152832" y="42489"/>
                  </a:cubicBezTo>
                  <a:cubicBezTo>
                    <a:pt x="132632" y="29534"/>
                    <a:pt x="115076" y="18323"/>
                    <a:pt x="105241" y="4575"/>
                  </a:cubicBezTo>
                  <a:lnTo>
                    <a:pt x="32479" y="57983"/>
                  </a:lnTo>
                  <a:lnTo>
                    <a:pt x="4295" y="168288"/>
                  </a:lnTo>
                  <a:close/>
                </a:path>
              </a:pathLst>
            </a:custGeom>
            <a:solidFill>
              <a:srgbClr val="0E0E0E"/>
            </a:solidFill>
            <a:ln w="5282" cap="flat">
              <a:noFill/>
              <a:prstDash val="solid"/>
              <a:miter/>
            </a:ln>
          </p:spPr>
          <p:txBody>
            <a:bodyPr rtlCol="0" anchor="ctr"/>
            <a:lstStyle/>
            <a:p>
              <a:endParaRPr lang="en-AU"/>
            </a:p>
          </p:txBody>
        </p:sp>
        <p:sp>
          <p:nvSpPr>
            <p:cNvPr id="970" name="Freeform: Shape 969">
              <a:extLst>
                <a:ext uri="{FF2B5EF4-FFF2-40B4-BE49-F238E27FC236}">
                  <a16:creationId xmlns:a16="http://schemas.microsoft.com/office/drawing/2014/main" id="{FE56A9A5-E71B-478A-8FFD-41364E5DA7B8}"/>
                </a:ext>
              </a:extLst>
            </p:cNvPr>
            <p:cNvSpPr/>
            <p:nvPr/>
          </p:nvSpPr>
          <p:spPr>
            <a:xfrm>
              <a:off x="7448295" y="2163367"/>
              <a:ext cx="744216" cy="644116"/>
            </a:xfrm>
            <a:custGeom>
              <a:avLst/>
              <a:gdLst>
                <a:gd name="connsiteX0" fmla="*/ 379194 w 744216"/>
                <a:gd name="connsiteY0" fmla="*/ 0 h 644116"/>
                <a:gd name="connsiteX1" fmla="*/ 623864 w 744216"/>
                <a:gd name="connsiteY1" fmla="*/ 112526 h 644116"/>
                <a:gd name="connsiteX2" fmla="*/ 744216 w 744216"/>
                <a:gd name="connsiteY2" fmla="*/ 463007 h 644116"/>
                <a:gd name="connsiteX3" fmla="*/ 687477 w 744216"/>
                <a:gd name="connsiteY3" fmla="*/ 644117 h 644116"/>
                <a:gd name="connsiteX4" fmla="*/ 567707 w 744216"/>
                <a:gd name="connsiteY4" fmla="*/ 644117 h 644116"/>
                <a:gd name="connsiteX5" fmla="*/ 346198 w 744216"/>
                <a:gd name="connsiteY5" fmla="*/ 366397 h 644116"/>
                <a:gd name="connsiteX6" fmla="*/ 153349 w 744216"/>
                <a:gd name="connsiteY6" fmla="*/ 471414 h 644116"/>
                <a:gd name="connsiteX7" fmla="*/ 0 w 744216"/>
                <a:gd name="connsiteY7" fmla="*/ 238748 h 644116"/>
                <a:gd name="connsiteX8" fmla="*/ 38337 w 744216"/>
                <a:gd name="connsiteY8" fmla="*/ 57849 h 64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4216" h="644116">
                  <a:moveTo>
                    <a:pt x="379194" y="0"/>
                  </a:moveTo>
                  <a:cubicBezTo>
                    <a:pt x="450316" y="35746"/>
                    <a:pt x="585157" y="66945"/>
                    <a:pt x="623864" y="112526"/>
                  </a:cubicBezTo>
                  <a:cubicBezTo>
                    <a:pt x="695991" y="197502"/>
                    <a:pt x="647977" y="346356"/>
                    <a:pt x="744216" y="463007"/>
                  </a:cubicBezTo>
                  <a:lnTo>
                    <a:pt x="687477" y="644117"/>
                  </a:lnTo>
                  <a:lnTo>
                    <a:pt x="567707" y="644117"/>
                  </a:lnTo>
                  <a:lnTo>
                    <a:pt x="346198" y="366397"/>
                  </a:lnTo>
                  <a:lnTo>
                    <a:pt x="153349" y="471414"/>
                  </a:lnTo>
                  <a:lnTo>
                    <a:pt x="0" y="238748"/>
                  </a:lnTo>
                  <a:lnTo>
                    <a:pt x="38337" y="57849"/>
                  </a:lnTo>
                </a:path>
              </a:pathLst>
            </a:custGeom>
            <a:solidFill>
              <a:srgbClr val="F0EDE9"/>
            </a:solidFill>
            <a:ln w="5282" cap="flat">
              <a:noFill/>
              <a:prstDash val="solid"/>
              <a:miter/>
            </a:ln>
          </p:spPr>
          <p:txBody>
            <a:bodyPr rtlCol="0" anchor="ctr"/>
            <a:lstStyle/>
            <a:p>
              <a:endParaRPr lang="en-AU"/>
            </a:p>
          </p:txBody>
        </p:sp>
        <p:sp>
          <p:nvSpPr>
            <p:cNvPr id="971" name="Freeform: Shape 970">
              <a:extLst>
                <a:ext uri="{FF2B5EF4-FFF2-40B4-BE49-F238E27FC236}">
                  <a16:creationId xmlns:a16="http://schemas.microsoft.com/office/drawing/2014/main" id="{5BA89A95-A13F-4D93-BD12-32FB4E80925F}"/>
                </a:ext>
              </a:extLst>
            </p:cNvPr>
            <p:cNvSpPr/>
            <p:nvPr/>
          </p:nvSpPr>
          <p:spPr>
            <a:xfrm>
              <a:off x="7446272" y="2161570"/>
              <a:ext cx="748197" cy="647763"/>
            </a:xfrm>
            <a:custGeom>
              <a:avLst/>
              <a:gdLst>
                <a:gd name="connsiteX0" fmla="*/ 689501 w 748197"/>
                <a:gd name="connsiteY0" fmla="*/ 647764 h 647763"/>
                <a:gd name="connsiteX1" fmla="*/ 569730 w 748197"/>
                <a:gd name="connsiteY1" fmla="*/ 647764 h 647763"/>
                <a:gd name="connsiteX2" fmla="*/ 568879 w 748197"/>
                <a:gd name="connsiteY2" fmla="*/ 647568 h 647763"/>
                <a:gd name="connsiteX3" fmla="*/ 568197 w 748197"/>
                <a:gd name="connsiteY3" fmla="*/ 647024 h 647763"/>
                <a:gd name="connsiteX4" fmla="*/ 347639 w 748197"/>
                <a:gd name="connsiteY4" fmla="*/ 370626 h 647763"/>
                <a:gd name="connsiteX5" fmla="*/ 156271 w 748197"/>
                <a:gd name="connsiteY5" fmla="*/ 474850 h 647763"/>
                <a:gd name="connsiteX6" fmla="*/ 154859 w 748197"/>
                <a:gd name="connsiteY6" fmla="*/ 475025 h 647763"/>
                <a:gd name="connsiteX7" fmla="*/ 153680 w 748197"/>
                <a:gd name="connsiteY7" fmla="*/ 474216 h 647763"/>
                <a:gd name="connsiteX8" fmla="*/ 331 w 748197"/>
                <a:gd name="connsiteY8" fmla="*/ 241549 h 647763"/>
                <a:gd name="connsiteX9" fmla="*/ 25 w 748197"/>
                <a:gd name="connsiteY9" fmla="*/ 240814 h 647763"/>
                <a:gd name="connsiteX10" fmla="*/ 67 w 748197"/>
                <a:gd name="connsiteY10" fmla="*/ 240015 h 647763"/>
                <a:gd name="connsiteX11" fmla="*/ 38351 w 748197"/>
                <a:gd name="connsiteY11" fmla="*/ 59117 h 647763"/>
                <a:gd name="connsiteX12" fmla="*/ 39219 w 748197"/>
                <a:gd name="connsiteY12" fmla="*/ 57880 h 647763"/>
                <a:gd name="connsiteX13" fmla="*/ 40704 w 748197"/>
                <a:gd name="connsiteY13" fmla="*/ 57610 h 647763"/>
                <a:gd name="connsiteX14" fmla="*/ 41947 w 748197"/>
                <a:gd name="connsiteY14" fmla="*/ 58477 h 647763"/>
                <a:gd name="connsiteX15" fmla="*/ 42211 w 748197"/>
                <a:gd name="connsiteY15" fmla="*/ 59963 h 647763"/>
                <a:gd name="connsiteX16" fmla="*/ 4086 w 748197"/>
                <a:gd name="connsiteY16" fmla="*/ 239751 h 647763"/>
                <a:gd name="connsiteX17" fmla="*/ 156059 w 748197"/>
                <a:gd name="connsiteY17" fmla="*/ 470144 h 647763"/>
                <a:gd name="connsiteX18" fmla="*/ 347322 w 748197"/>
                <a:gd name="connsiteY18" fmla="*/ 366026 h 647763"/>
                <a:gd name="connsiteX19" fmla="*/ 348681 w 748197"/>
                <a:gd name="connsiteY19" fmla="*/ 365804 h 647763"/>
                <a:gd name="connsiteX20" fmla="*/ 349860 w 748197"/>
                <a:gd name="connsiteY20" fmla="*/ 366502 h 647763"/>
                <a:gd name="connsiteX21" fmla="*/ 570735 w 748197"/>
                <a:gd name="connsiteY21" fmla="*/ 643428 h 647763"/>
                <a:gd name="connsiteX22" fmla="*/ 688073 w 748197"/>
                <a:gd name="connsiteY22" fmla="*/ 643428 h 647763"/>
                <a:gd name="connsiteX23" fmla="*/ 744230 w 748197"/>
                <a:gd name="connsiteY23" fmla="*/ 465226 h 647763"/>
                <a:gd name="connsiteX24" fmla="*/ 673373 w 748197"/>
                <a:gd name="connsiteY24" fmla="*/ 264816 h 647763"/>
                <a:gd name="connsiteX25" fmla="*/ 624619 w 748197"/>
                <a:gd name="connsiteY25" fmla="*/ 115645 h 647763"/>
                <a:gd name="connsiteX26" fmla="*/ 474866 w 748197"/>
                <a:gd name="connsiteY26" fmla="*/ 41614 h 647763"/>
                <a:gd name="connsiteX27" fmla="*/ 380530 w 748197"/>
                <a:gd name="connsiteY27" fmla="*/ 3753 h 647763"/>
                <a:gd name="connsiteX28" fmla="*/ 379933 w 748197"/>
                <a:gd name="connsiteY28" fmla="*/ 3277 h 647763"/>
                <a:gd name="connsiteX29" fmla="*/ 379557 w 748197"/>
                <a:gd name="connsiteY29" fmla="*/ 2606 h 647763"/>
                <a:gd name="connsiteX30" fmla="*/ 379473 w 748197"/>
                <a:gd name="connsiteY30" fmla="*/ 1844 h 647763"/>
                <a:gd name="connsiteX31" fmla="*/ 379684 w 748197"/>
                <a:gd name="connsiteY31" fmla="*/ 1109 h 647763"/>
                <a:gd name="connsiteX32" fmla="*/ 380149 w 748197"/>
                <a:gd name="connsiteY32" fmla="*/ 496 h 647763"/>
                <a:gd name="connsiteX33" fmla="*/ 380821 w 748197"/>
                <a:gd name="connsiteY33" fmla="*/ 104 h 647763"/>
                <a:gd name="connsiteX34" fmla="*/ 381582 w 748197"/>
                <a:gd name="connsiteY34" fmla="*/ 4 h 647763"/>
                <a:gd name="connsiteX35" fmla="*/ 382328 w 748197"/>
                <a:gd name="connsiteY35" fmla="*/ 210 h 647763"/>
                <a:gd name="connsiteX36" fmla="*/ 476029 w 748197"/>
                <a:gd name="connsiteY36" fmla="*/ 37807 h 647763"/>
                <a:gd name="connsiteX37" fmla="*/ 627421 w 748197"/>
                <a:gd name="connsiteY37" fmla="*/ 113212 h 647763"/>
                <a:gd name="connsiteX38" fmla="*/ 677127 w 748197"/>
                <a:gd name="connsiteY38" fmla="*/ 264445 h 647763"/>
                <a:gd name="connsiteX39" fmla="*/ 747720 w 748197"/>
                <a:gd name="connsiteY39" fmla="*/ 463693 h 647763"/>
                <a:gd name="connsiteX40" fmla="*/ 748159 w 748197"/>
                <a:gd name="connsiteY40" fmla="*/ 464571 h 647763"/>
                <a:gd name="connsiteX41" fmla="*/ 748091 w 748197"/>
                <a:gd name="connsiteY41" fmla="*/ 465544 h 647763"/>
                <a:gd name="connsiteX42" fmla="*/ 691352 w 748197"/>
                <a:gd name="connsiteY42" fmla="*/ 646389 h 647763"/>
                <a:gd name="connsiteX43" fmla="*/ 690643 w 748197"/>
                <a:gd name="connsiteY43" fmla="*/ 647367 h 647763"/>
                <a:gd name="connsiteX44" fmla="*/ 689501 w 748197"/>
                <a:gd name="connsiteY44" fmla="*/ 647764 h 64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48197" h="647763">
                  <a:moveTo>
                    <a:pt x="689501" y="647764"/>
                  </a:moveTo>
                  <a:lnTo>
                    <a:pt x="569730" y="647764"/>
                  </a:lnTo>
                  <a:cubicBezTo>
                    <a:pt x="569440" y="647764"/>
                    <a:pt x="569143" y="647701"/>
                    <a:pt x="568879" y="647568"/>
                  </a:cubicBezTo>
                  <a:cubicBezTo>
                    <a:pt x="568615" y="647441"/>
                    <a:pt x="568382" y="647256"/>
                    <a:pt x="568197" y="647024"/>
                  </a:cubicBezTo>
                  <a:lnTo>
                    <a:pt x="347639" y="370626"/>
                  </a:lnTo>
                  <a:lnTo>
                    <a:pt x="156271" y="474850"/>
                  </a:lnTo>
                  <a:cubicBezTo>
                    <a:pt x="155837" y="475083"/>
                    <a:pt x="155335" y="475141"/>
                    <a:pt x="154859" y="475025"/>
                  </a:cubicBezTo>
                  <a:cubicBezTo>
                    <a:pt x="154378" y="474909"/>
                    <a:pt x="153960" y="474623"/>
                    <a:pt x="153680" y="474216"/>
                  </a:cubicBezTo>
                  <a:lnTo>
                    <a:pt x="331" y="241549"/>
                  </a:lnTo>
                  <a:cubicBezTo>
                    <a:pt x="178" y="241332"/>
                    <a:pt x="72" y="241078"/>
                    <a:pt x="25" y="240814"/>
                  </a:cubicBezTo>
                  <a:cubicBezTo>
                    <a:pt x="-18" y="240550"/>
                    <a:pt x="-7" y="240275"/>
                    <a:pt x="67" y="240015"/>
                  </a:cubicBezTo>
                  <a:lnTo>
                    <a:pt x="38351" y="59117"/>
                  </a:lnTo>
                  <a:cubicBezTo>
                    <a:pt x="38468" y="58604"/>
                    <a:pt x="38774" y="58160"/>
                    <a:pt x="39219" y="57880"/>
                  </a:cubicBezTo>
                  <a:cubicBezTo>
                    <a:pt x="39657" y="57594"/>
                    <a:pt x="40192" y="57499"/>
                    <a:pt x="40704" y="57610"/>
                  </a:cubicBezTo>
                  <a:cubicBezTo>
                    <a:pt x="41217" y="57721"/>
                    <a:pt x="41667" y="58033"/>
                    <a:pt x="41947" y="58477"/>
                  </a:cubicBezTo>
                  <a:cubicBezTo>
                    <a:pt x="42227" y="58916"/>
                    <a:pt x="42328" y="59450"/>
                    <a:pt x="42211" y="59963"/>
                  </a:cubicBezTo>
                  <a:lnTo>
                    <a:pt x="4086" y="239751"/>
                  </a:lnTo>
                  <a:lnTo>
                    <a:pt x="156059" y="470144"/>
                  </a:lnTo>
                  <a:lnTo>
                    <a:pt x="347322" y="366026"/>
                  </a:lnTo>
                  <a:cubicBezTo>
                    <a:pt x="347735" y="365793"/>
                    <a:pt x="348216" y="365714"/>
                    <a:pt x="348681" y="365804"/>
                  </a:cubicBezTo>
                  <a:cubicBezTo>
                    <a:pt x="349141" y="365888"/>
                    <a:pt x="349564" y="366137"/>
                    <a:pt x="349860" y="366502"/>
                  </a:cubicBezTo>
                  <a:lnTo>
                    <a:pt x="570735" y="643428"/>
                  </a:lnTo>
                  <a:lnTo>
                    <a:pt x="688073" y="643428"/>
                  </a:lnTo>
                  <a:lnTo>
                    <a:pt x="744230" y="465226"/>
                  </a:lnTo>
                  <a:cubicBezTo>
                    <a:pt x="692938" y="402565"/>
                    <a:pt x="682574" y="329434"/>
                    <a:pt x="673373" y="264816"/>
                  </a:cubicBezTo>
                  <a:cubicBezTo>
                    <a:pt x="665335" y="208183"/>
                    <a:pt x="657774" y="154669"/>
                    <a:pt x="624619" y="115645"/>
                  </a:cubicBezTo>
                  <a:cubicBezTo>
                    <a:pt x="600189" y="86826"/>
                    <a:pt x="536470" y="63718"/>
                    <a:pt x="474866" y="41614"/>
                  </a:cubicBezTo>
                  <a:cubicBezTo>
                    <a:pt x="442758" y="30711"/>
                    <a:pt x="411269" y="18073"/>
                    <a:pt x="380530" y="3753"/>
                  </a:cubicBezTo>
                  <a:cubicBezTo>
                    <a:pt x="380303" y="3637"/>
                    <a:pt x="380096" y="3473"/>
                    <a:pt x="379933" y="3277"/>
                  </a:cubicBezTo>
                  <a:cubicBezTo>
                    <a:pt x="379763" y="3081"/>
                    <a:pt x="379636" y="2854"/>
                    <a:pt x="379557" y="2606"/>
                  </a:cubicBezTo>
                  <a:cubicBezTo>
                    <a:pt x="379478" y="2362"/>
                    <a:pt x="379451" y="2103"/>
                    <a:pt x="379473" y="1844"/>
                  </a:cubicBezTo>
                  <a:cubicBezTo>
                    <a:pt x="379494" y="1590"/>
                    <a:pt x="379568" y="1336"/>
                    <a:pt x="379684" y="1109"/>
                  </a:cubicBezTo>
                  <a:cubicBezTo>
                    <a:pt x="379800" y="876"/>
                    <a:pt x="379959" y="665"/>
                    <a:pt x="380149" y="496"/>
                  </a:cubicBezTo>
                  <a:cubicBezTo>
                    <a:pt x="380345" y="321"/>
                    <a:pt x="380572" y="189"/>
                    <a:pt x="380821" y="104"/>
                  </a:cubicBezTo>
                  <a:cubicBezTo>
                    <a:pt x="381064" y="20"/>
                    <a:pt x="381323" y="-12"/>
                    <a:pt x="381582" y="4"/>
                  </a:cubicBezTo>
                  <a:cubicBezTo>
                    <a:pt x="381847" y="25"/>
                    <a:pt x="382095" y="94"/>
                    <a:pt x="382328" y="210"/>
                  </a:cubicBezTo>
                  <a:cubicBezTo>
                    <a:pt x="412850" y="14450"/>
                    <a:pt x="444133" y="27004"/>
                    <a:pt x="476029" y="37807"/>
                  </a:cubicBezTo>
                  <a:cubicBezTo>
                    <a:pt x="538109" y="60333"/>
                    <a:pt x="602304" y="83653"/>
                    <a:pt x="627421" y="113212"/>
                  </a:cubicBezTo>
                  <a:cubicBezTo>
                    <a:pt x="661316" y="153136"/>
                    <a:pt x="668984" y="207178"/>
                    <a:pt x="677127" y="264445"/>
                  </a:cubicBezTo>
                  <a:cubicBezTo>
                    <a:pt x="686698" y="331919"/>
                    <a:pt x="696587" y="401930"/>
                    <a:pt x="747720" y="463693"/>
                  </a:cubicBezTo>
                  <a:cubicBezTo>
                    <a:pt x="747942" y="463941"/>
                    <a:pt x="748096" y="464243"/>
                    <a:pt x="748159" y="464571"/>
                  </a:cubicBezTo>
                  <a:cubicBezTo>
                    <a:pt x="748228" y="464893"/>
                    <a:pt x="748202" y="465232"/>
                    <a:pt x="748091" y="465544"/>
                  </a:cubicBezTo>
                  <a:lnTo>
                    <a:pt x="691352" y="646389"/>
                  </a:lnTo>
                  <a:cubicBezTo>
                    <a:pt x="691225" y="646780"/>
                    <a:pt x="690976" y="647124"/>
                    <a:pt x="690643" y="647367"/>
                  </a:cubicBezTo>
                  <a:cubicBezTo>
                    <a:pt x="690315" y="647616"/>
                    <a:pt x="689913" y="647753"/>
                    <a:pt x="689501" y="647764"/>
                  </a:cubicBezTo>
                  <a:close/>
                </a:path>
              </a:pathLst>
            </a:custGeom>
            <a:solidFill>
              <a:srgbClr val="0E0E0E"/>
            </a:solidFill>
            <a:ln w="5282" cap="flat">
              <a:noFill/>
              <a:prstDash val="solid"/>
              <a:miter/>
            </a:ln>
          </p:spPr>
          <p:txBody>
            <a:bodyPr rtlCol="0" anchor="ctr"/>
            <a:lstStyle/>
            <a:p>
              <a:endParaRPr lang="en-AU"/>
            </a:p>
          </p:txBody>
        </p:sp>
        <p:sp>
          <p:nvSpPr>
            <p:cNvPr id="972" name="Freeform: Shape 971">
              <a:extLst>
                <a:ext uri="{FF2B5EF4-FFF2-40B4-BE49-F238E27FC236}">
                  <a16:creationId xmlns:a16="http://schemas.microsoft.com/office/drawing/2014/main" id="{1DA30020-B129-40D3-8243-D086675ADA87}"/>
                </a:ext>
              </a:extLst>
            </p:cNvPr>
            <p:cNvSpPr/>
            <p:nvPr/>
          </p:nvSpPr>
          <p:spPr>
            <a:xfrm>
              <a:off x="8065513" y="2423636"/>
              <a:ext cx="99606" cy="163530"/>
            </a:xfrm>
            <a:custGeom>
              <a:avLst/>
              <a:gdLst>
                <a:gd name="connsiteX0" fmla="*/ 99607 w 99606"/>
                <a:gd name="connsiteY0" fmla="*/ 162126 h 163530"/>
                <a:gd name="connsiteX1" fmla="*/ 55559 w 99606"/>
                <a:gd name="connsiteY1" fmla="*/ 0 h 163530"/>
                <a:gd name="connsiteX2" fmla="*/ 9480 w 99606"/>
                <a:gd name="connsiteY2" fmla="*/ 40405 h 163530"/>
                <a:gd name="connsiteX3" fmla="*/ 2950 w 99606"/>
                <a:gd name="connsiteY3" fmla="*/ 101342 h 163530"/>
                <a:gd name="connsiteX4" fmla="*/ 39415 w 99606"/>
                <a:gd name="connsiteY4" fmla="*/ 150594 h 163530"/>
                <a:gd name="connsiteX5" fmla="*/ 99607 w 99606"/>
                <a:gd name="connsiteY5" fmla="*/ 162126 h 16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606" h="163530">
                  <a:moveTo>
                    <a:pt x="99607" y="162126"/>
                  </a:moveTo>
                  <a:cubicBezTo>
                    <a:pt x="70841" y="109512"/>
                    <a:pt x="63067" y="52932"/>
                    <a:pt x="55559" y="0"/>
                  </a:cubicBezTo>
                  <a:cubicBezTo>
                    <a:pt x="35671" y="7213"/>
                    <a:pt x="19226" y="21633"/>
                    <a:pt x="9480" y="40405"/>
                  </a:cubicBezTo>
                  <a:cubicBezTo>
                    <a:pt x="-265" y="59177"/>
                    <a:pt x="-2597" y="80931"/>
                    <a:pt x="2950" y="101342"/>
                  </a:cubicBezTo>
                  <a:cubicBezTo>
                    <a:pt x="8496" y="121753"/>
                    <a:pt x="21510" y="139336"/>
                    <a:pt x="39415" y="150594"/>
                  </a:cubicBezTo>
                  <a:cubicBezTo>
                    <a:pt x="57325" y="161851"/>
                    <a:pt x="78809" y="165971"/>
                    <a:pt x="99607" y="162126"/>
                  </a:cubicBezTo>
                  <a:close/>
                </a:path>
              </a:pathLst>
            </a:custGeom>
            <a:solidFill>
              <a:srgbClr val="E34B4D"/>
            </a:solidFill>
            <a:ln w="5282" cap="flat">
              <a:noFill/>
              <a:prstDash val="solid"/>
              <a:miter/>
            </a:ln>
          </p:spPr>
          <p:txBody>
            <a:bodyPr rtlCol="0" anchor="ctr"/>
            <a:lstStyle/>
            <a:p>
              <a:endParaRPr lang="en-AU"/>
            </a:p>
          </p:txBody>
        </p:sp>
        <p:sp>
          <p:nvSpPr>
            <p:cNvPr id="973" name="Freeform: Shape 972">
              <a:extLst>
                <a:ext uri="{FF2B5EF4-FFF2-40B4-BE49-F238E27FC236}">
                  <a16:creationId xmlns:a16="http://schemas.microsoft.com/office/drawing/2014/main" id="{3FACDDE1-4FAC-4FBC-B480-BD69F5E93070}"/>
                </a:ext>
              </a:extLst>
            </p:cNvPr>
            <p:cNvSpPr/>
            <p:nvPr/>
          </p:nvSpPr>
          <p:spPr>
            <a:xfrm>
              <a:off x="8064074" y="2421584"/>
              <a:ext cx="103008" cy="167509"/>
            </a:xfrm>
            <a:custGeom>
              <a:avLst/>
              <a:gdLst>
                <a:gd name="connsiteX0" fmla="*/ 86346 w 103008"/>
                <a:gd name="connsiteY0" fmla="*/ 167510 h 167509"/>
                <a:gd name="connsiteX1" fmla="*/ 30945 w 103008"/>
                <a:gd name="connsiteY1" fmla="*/ 147389 h 167509"/>
                <a:gd name="connsiteX2" fmla="*/ 1359 w 103008"/>
                <a:gd name="connsiteY2" fmla="*/ 96414 h 167509"/>
                <a:gd name="connsiteX3" fmla="*/ 11369 w 103008"/>
                <a:gd name="connsiteY3" fmla="*/ 38332 h 167509"/>
                <a:gd name="connsiteX4" fmla="*/ 56311 w 103008"/>
                <a:gd name="connsiteY4" fmla="*/ 201 h 167509"/>
                <a:gd name="connsiteX5" fmla="*/ 57157 w 103008"/>
                <a:gd name="connsiteY5" fmla="*/ 0 h 167509"/>
                <a:gd name="connsiteX6" fmla="*/ 58003 w 103008"/>
                <a:gd name="connsiteY6" fmla="*/ 201 h 167509"/>
                <a:gd name="connsiteX7" fmla="*/ 58632 w 103008"/>
                <a:gd name="connsiteY7" fmla="*/ 809 h 167509"/>
                <a:gd name="connsiteX8" fmla="*/ 58955 w 103008"/>
                <a:gd name="connsiteY8" fmla="*/ 1629 h 167509"/>
                <a:gd name="connsiteX9" fmla="*/ 59219 w 103008"/>
                <a:gd name="connsiteY9" fmla="*/ 3532 h 167509"/>
                <a:gd name="connsiteX10" fmla="*/ 102791 w 103008"/>
                <a:gd name="connsiteY10" fmla="*/ 163068 h 167509"/>
                <a:gd name="connsiteX11" fmla="*/ 103008 w 103008"/>
                <a:gd name="connsiteY11" fmla="*/ 163967 h 167509"/>
                <a:gd name="connsiteX12" fmla="*/ 102791 w 103008"/>
                <a:gd name="connsiteY12" fmla="*/ 164866 h 167509"/>
                <a:gd name="connsiteX13" fmla="*/ 102210 w 103008"/>
                <a:gd name="connsiteY13" fmla="*/ 165590 h 167509"/>
                <a:gd name="connsiteX14" fmla="*/ 101364 w 103008"/>
                <a:gd name="connsiteY14" fmla="*/ 165976 h 167509"/>
                <a:gd name="connsiteX15" fmla="*/ 86346 w 103008"/>
                <a:gd name="connsiteY15" fmla="*/ 167510 h 167509"/>
                <a:gd name="connsiteX16" fmla="*/ 55359 w 103008"/>
                <a:gd name="connsiteY16" fmla="*/ 4801 h 167509"/>
                <a:gd name="connsiteX17" fmla="*/ 14050 w 103008"/>
                <a:gd name="connsiteY17" fmla="*/ 41933 h 167509"/>
                <a:gd name="connsiteX18" fmla="*/ 5695 w 103008"/>
                <a:gd name="connsiteY18" fmla="*/ 96848 h 167509"/>
                <a:gd name="connsiteX19" fmla="*/ 34097 w 103008"/>
                <a:gd name="connsiteY19" fmla="*/ 144581 h 167509"/>
                <a:gd name="connsiteX20" fmla="*/ 86346 w 103008"/>
                <a:gd name="connsiteY20" fmla="*/ 163438 h 167509"/>
                <a:gd name="connsiteX21" fmla="*/ 97980 w 103008"/>
                <a:gd name="connsiteY21" fmla="*/ 162592 h 167509"/>
                <a:gd name="connsiteX22" fmla="*/ 55359 w 103008"/>
                <a:gd name="connsiteY22" fmla="*/ 4801 h 1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3008" h="167509">
                  <a:moveTo>
                    <a:pt x="86346" y="167510"/>
                  </a:moveTo>
                  <a:cubicBezTo>
                    <a:pt x="66094" y="167510"/>
                    <a:pt x="46481" y="160387"/>
                    <a:pt x="30945" y="147389"/>
                  </a:cubicBezTo>
                  <a:cubicBezTo>
                    <a:pt x="15409" y="134397"/>
                    <a:pt x="4939" y="116355"/>
                    <a:pt x="1359" y="96414"/>
                  </a:cubicBezTo>
                  <a:cubicBezTo>
                    <a:pt x="-2220" y="76479"/>
                    <a:pt x="1322" y="55919"/>
                    <a:pt x="11369" y="38332"/>
                  </a:cubicBezTo>
                  <a:cubicBezTo>
                    <a:pt x="21411" y="20744"/>
                    <a:pt x="37322" y="7244"/>
                    <a:pt x="56311" y="201"/>
                  </a:cubicBezTo>
                  <a:cubicBezTo>
                    <a:pt x="56575" y="69"/>
                    <a:pt x="56861" y="0"/>
                    <a:pt x="57157" y="0"/>
                  </a:cubicBezTo>
                  <a:cubicBezTo>
                    <a:pt x="57448" y="0"/>
                    <a:pt x="57739" y="69"/>
                    <a:pt x="58003" y="201"/>
                  </a:cubicBezTo>
                  <a:cubicBezTo>
                    <a:pt x="58257" y="354"/>
                    <a:pt x="58468" y="566"/>
                    <a:pt x="58632" y="809"/>
                  </a:cubicBezTo>
                  <a:cubicBezTo>
                    <a:pt x="58796" y="1057"/>
                    <a:pt x="58907" y="1338"/>
                    <a:pt x="58955" y="1629"/>
                  </a:cubicBezTo>
                  <a:lnTo>
                    <a:pt x="59219" y="3532"/>
                  </a:lnTo>
                  <a:cubicBezTo>
                    <a:pt x="66781" y="56411"/>
                    <a:pt x="74554" y="111405"/>
                    <a:pt x="102791" y="163068"/>
                  </a:cubicBezTo>
                  <a:cubicBezTo>
                    <a:pt x="102934" y="163348"/>
                    <a:pt x="103008" y="163655"/>
                    <a:pt x="103008" y="163967"/>
                  </a:cubicBezTo>
                  <a:cubicBezTo>
                    <a:pt x="103008" y="164279"/>
                    <a:pt x="102934" y="164585"/>
                    <a:pt x="102791" y="164866"/>
                  </a:cubicBezTo>
                  <a:cubicBezTo>
                    <a:pt x="102654" y="165151"/>
                    <a:pt x="102458" y="165400"/>
                    <a:pt x="102210" y="165590"/>
                  </a:cubicBezTo>
                  <a:cubicBezTo>
                    <a:pt x="101961" y="165786"/>
                    <a:pt x="101671" y="165918"/>
                    <a:pt x="101364" y="165976"/>
                  </a:cubicBezTo>
                  <a:cubicBezTo>
                    <a:pt x="96414" y="166933"/>
                    <a:pt x="91386" y="167446"/>
                    <a:pt x="86346" y="167510"/>
                  </a:cubicBezTo>
                  <a:close/>
                  <a:moveTo>
                    <a:pt x="55359" y="4801"/>
                  </a:moveTo>
                  <a:cubicBezTo>
                    <a:pt x="37703" y="12025"/>
                    <a:pt x="23103" y="25144"/>
                    <a:pt x="14050" y="41933"/>
                  </a:cubicBezTo>
                  <a:cubicBezTo>
                    <a:pt x="4992" y="58717"/>
                    <a:pt x="2036" y="78128"/>
                    <a:pt x="5695" y="96848"/>
                  </a:cubicBezTo>
                  <a:cubicBezTo>
                    <a:pt x="9349" y="115567"/>
                    <a:pt x="19391" y="132440"/>
                    <a:pt x="34097" y="144581"/>
                  </a:cubicBezTo>
                  <a:cubicBezTo>
                    <a:pt x="48808" y="156728"/>
                    <a:pt x="67273" y="163390"/>
                    <a:pt x="86346" y="163438"/>
                  </a:cubicBezTo>
                  <a:cubicBezTo>
                    <a:pt x="90238" y="163432"/>
                    <a:pt x="94125" y="163152"/>
                    <a:pt x="97980" y="162592"/>
                  </a:cubicBezTo>
                  <a:cubicBezTo>
                    <a:pt x="70588" y="111246"/>
                    <a:pt x="62974" y="57151"/>
                    <a:pt x="55359" y="4801"/>
                  </a:cubicBezTo>
                  <a:close/>
                </a:path>
              </a:pathLst>
            </a:custGeom>
            <a:solidFill>
              <a:srgbClr val="0E0E0E"/>
            </a:solidFill>
            <a:ln w="5282" cap="flat">
              <a:noFill/>
              <a:prstDash val="solid"/>
              <a:miter/>
            </a:ln>
          </p:spPr>
          <p:txBody>
            <a:bodyPr rtlCol="0" anchor="ctr"/>
            <a:lstStyle/>
            <a:p>
              <a:endParaRPr lang="en-AU"/>
            </a:p>
          </p:txBody>
        </p:sp>
        <p:sp>
          <p:nvSpPr>
            <p:cNvPr id="974" name="Freeform: Shape 973">
              <a:extLst>
                <a:ext uri="{FF2B5EF4-FFF2-40B4-BE49-F238E27FC236}">
                  <a16:creationId xmlns:a16="http://schemas.microsoft.com/office/drawing/2014/main" id="{129A0C73-3CD5-4C55-8FA6-FD285F80EDF1}"/>
                </a:ext>
              </a:extLst>
            </p:cNvPr>
            <p:cNvSpPr/>
            <p:nvPr/>
          </p:nvSpPr>
          <p:spPr>
            <a:xfrm>
              <a:off x="8895694" y="4329188"/>
              <a:ext cx="559880" cy="418415"/>
            </a:xfrm>
            <a:custGeom>
              <a:avLst/>
              <a:gdLst>
                <a:gd name="connsiteX0" fmla="*/ 521597 w 559880"/>
                <a:gd name="connsiteY0" fmla="*/ 205951 h 418415"/>
                <a:gd name="connsiteX1" fmla="*/ 494575 w 559880"/>
                <a:gd name="connsiteY1" fmla="*/ 313877 h 418415"/>
                <a:gd name="connsiteX2" fmla="*/ 349476 w 559880"/>
                <a:gd name="connsiteY2" fmla="*/ 410645 h 418415"/>
                <a:gd name="connsiteX3" fmla="*/ 210405 w 559880"/>
                <a:gd name="connsiteY3" fmla="*/ 293518 h 418415"/>
                <a:gd name="connsiteX4" fmla="*/ 0 w 559880"/>
                <a:gd name="connsiteY4" fmla="*/ 72115 h 418415"/>
                <a:gd name="connsiteX5" fmla="*/ 129870 w 559880"/>
                <a:gd name="connsiteY5" fmla="*/ 15429 h 418415"/>
                <a:gd name="connsiteX6" fmla="*/ 398865 w 559880"/>
                <a:gd name="connsiteY6" fmla="*/ 61169 h 418415"/>
                <a:gd name="connsiteX7" fmla="*/ 559881 w 559880"/>
                <a:gd name="connsiteY7" fmla="*/ 161639 h 418415"/>
                <a:gd name="connsiteX8" fmla="*/ 521597 w 559880"/>
                <a:gd name="connsiteY8" fmla="*/ 205951 h 41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9880" h="418415">
                  <a:moveTo>
                    <a:pt x="521597" y="205951"/>
                  </a:moveTo>
                  <a:cubicBezTo>
                    <a:pt x="505733" y="250422"/>
                    <a:pt x="499123" y="299493"/>
                    <a:pt x="494575" y="313877"/>
                  </a:cubicBezTo>
                  <a:cubicBezTo>
                    <a:pt x="466074" y="404352"/>
                    <a:pt x="412243" y="434334"/>
                    <a:pt x="349476" y="410645"/>
                  </a:cubicBezTo>
                  <a:cubicBezTo>
                    <a:pt x="301885" y="392772"/>
                    <a:pt x="274441" y="324664"/>
                    <a:pt x="210405" y="293518"/>
                  </a:cubicBezTo>
                  <a:cubicBezTo>
                    <a:pt x="146368" y="262373"/>
                    <a:pt x="0" y="196750"/>
                    <a:pt x="0" y="72115"/>
                  </a:cubicBezTo>
                  <a:cubicBezTo>
                    <a:pt x="0" y="-8367"/>
                    <a:pt x="73184" y="-12015"/>
                    <a:pt x="129870" y="15429"/>
                  </a:cubicBezTo>
                  <a:cubicBezTo>
                    <a:pt x="186556" y="42873"/>
                    <a:pt x="296386" y="115898"/>
                    <a:pt x="398865" y="61169"/>
                  </a:cubicBezTo>
                  <a:lnTo>
                    <a:pt x="559881" y="161639"/>
                  </a:lnTo>
                  <a:cubicBezTo>
                    <a:pt x="559881" y="161639"/>
                    <a:pt x="539470" y="155769"/>
                    <a:pt x="521597" y="205951"/>
                  </a:cubicBezTo>
                  <a:close/>
                </a:path>
              </a:pathLst>
            </a:custGeom>
            <a:solidFill>
              <a:srgbClr val="F0EDE9"/>
            </a:solidFill>
            <a:ln w="5282" cap="flat">
              <a:noFill/>
              <a:prstDash val="solid"/>
              <a:miter/>
            </a:ln>
          </p:spPr>
          <p:txBody>
            <a:bodyPr rtlCol="0" anchor="ctr"/>
            <a:lstStyle/>
            <a:p>
              <a:endParaRPr lang="en-AU"/>
            </a:p>
          </p:txBody>
        </p:sp>
        <p:sp>
          <p:nvSpPr>
            <p:cNvPr id="975" name="Freeform: Shape 974">
              <a:extLst>
                <a:ext uri="{FF2B5EF4-FFF2-40B4-BE49-F238E27FC236}">
                  <a16:creationId xmlns:a16="http://schemas.microsoft.com/office/drawing/2014/main" id="{2E3ADDAA-8208-45FD-A94C-F58F3489DB01}"/>
                </a:ext>
              </a:extLst>
            </p:cNvPr>
            <p:cNvSpPr/>
            <p:nvPr/>
          </p:nvSpPr>
          <p:spPr>
            <a:xfrm>
              <a:off x="8894054" y="4327276"/>
              <a:ext cx="563923" cy="422344"/>
            </a:xfrm>
            <a:custGeom>
              <a:avLst/>
              <a:gdLst>
                <a:gd name="connsiteX0" fmla="*/ 391039 w 563923"/>
                <a:gd name="connsiteY0" fmla="*/ 422341 h 422344"/>
                <a:gd name="connsiteX1" fmla="*/ 350745 w 563923"/>
                <a:gd name="connsiteY1" fmla="*/ 414409 h 422344"/>
                <a:gd name="connsiteX2" fmla="*/ 288930 w 563923"/>
                <a:gd name="connsiteY2" fmla="*/ 362746 h 422344"/>
                <a:gd name="connsiteX3" fmla="*/ 211515 w 563923"/>
                <a:gd name="connsiteY3" fmla="*/ 297229 h 422344"/>
                <a:gd name="connsiteX4" fmla="*/ 203795 w 563923"/>
                <a:gd name="connsiteY4" fmla="*/ 293475 h 422344"/>
                <a:gd name="connsiteX5" fmla="*/ 0 w 563923"/>
                <a:gd name="connsiteY5" fmla="*/ 74028 h 422344"/>
                <a:gd name="connsiteX6" fmla="*/ 29242 w 563923"/>
                <a:gd name="connsiteY6" fmla="*/ 10573 h 422344"/>
                <a:gd name="connsiteX7" fmla="*/ 132779 w 563923"/>
                <a:gd name="connsiteY7" fmla="*/ 15861 h 422344"/>
                <a:gd name="connsiteX8" fmla="*/ 156733 w 563923"/>
                <a:gd name="connsiteY8" fmla="*/ 28129 h 422344"/>
                <a:gd name="connsiteX9" fmla="*/ 399975 w 563923"/>
                <a:gd name="connsiteY9" fmla="*/ 61654 h 422344"/>
                <a:gd name="connsiteX10" fmla="*/ 400980 w 563923"/>
                <a:gd name="connsiteY10" fmla="*/ 61374 h 422344"/>
                <a:gd name="connsiteX11" fmla="*/ 401985 w 563923"/>
                <a:gd name="connsiteY11" fmla="*/ 61654 h 422344"/>
                <a:gd name="connsiteX12" fmla="*/ 563000 w 563923"/>
                <a:gd name="connsiteY12" fmla="*/ 162124 h 422344"/>
                <a:gd name="connsiteX13" fmla="*/ 563841 w 563923"/>
                <a:gd name="connsiteY13" fmla="*/ 163224 h 422344"/>
                <a:gd name="connsiteX14" fmla="*/ 563741 w 563923"/>
                <a:gd name="connsiteY14" fmla="*/ 164609 h 422344"/>
                <a:gd name="connsiteX15" fmla="*/ 562752 w 563923"/>
                <a:gd name="connsiteY15" fmla="*/ 165593 h 422344"/>
                <a:gd name="connsiteX16" fmla="*/ 561361 w 563923"/>
                <a:gd name="connsiteY16" fmla="*/ 165720 h 422344"/>
                <a:gd name="connsiteX17" fmla="*/ 525563 w 563923"/>
                <a:gd name="connsiteY17" fmla="*/ 208604 h 422344"/>
                <a:gd name="connsiteX18" fmla="*/ 504041 w 563923"/>
                <a:gd name="connsiteY18" fmla="*/ 292259 h 422344"/>
                <a:gd name="connsiteX19" fmla="*/ 498753 w 563923"/>
                <a:gd name="connsiteY19" fmla="*/ 316530 h 422344"/>
                <a:gd name="connsiteX20" fmla="*/ 429217 w 563923"/>
                <a:gd name="connsiteY20" fmla="*/ 413774 h 422344"/>
                <a:gd name="connsiteX21" fmla="*/ 391039 w 563923"/>
                <a:gd name="connsiteY21" fmla="*/ 422341 h 422344"/>
                <a:gd name="connsiteX22" fmla="*/ 70276 w 563923"/>
                <a:gd name="connsiteY22" fmla="*/ 3858 h 422344"/>
                <a:gd name="connsiteX23" fmla="*/ 31357 w 563923"/>
                <a:gd name="connsiteY23" fmla="*/ 13746 h 422344"/>
                <a:gd name="connsiteX24" fmla="*/ 3966 w 563923"/>
                <a:gd name="connsiteY24" fmla="*/ 74028 h 422344"/>
                <a:gd name="connsiteX25" fmla="*/ 205540 w 563923"/>
                <a:gd name="connsiteY25" fmla="*/ 289932 h 422344"/>
                <a:gd name="connsiteX26" fmla="*/ 213260 w 563923"/>
                <a:gd name="connsiteY26" fmla="*/ 293686 h 422344"/>
                <a:gd name="connsiteX27" fmla="*/ 291891 w 563923"/>
                <a:gd name="connsiteY27" fmla="*/ 360102 h 422344"/>
                <a:gd name="connsiteX28" fmla="*/ 352173 w 563923"/>
                <a:gd name="connsiteY28" fmla="*/ 410707 h 422344"/>
                <a:gd name="connsiteX29" fmla="*/ 427208 w 563923"/>
                <a:gd name="connsiteY29" fmla="*/ 410125 h 422344"/>
                <a:gd name="connsiteX30" fmla="*/ 494734 w 563923"/>
                <a:gd name="connsiteY30" fmla="*/ 314943 h 422344"/>
                <a:gd name="connsiteX31" fmla="*/ 500022 w 563923"/>
                <a:gd name="connsiteY31" fmla="*/ 291095 h 422344"/>
                <a:gd name="connsiteX32" fmla="*/ 521702 w 563923"/>
                <a:gd name="connsiteY32" fmla="*/ 206912 h 422344"/>
                <a:gd name="connsiteX33" fmla="*/ 555439 w 563923"/>
                <a:gd name="connsiteY33" fmla="*/ 161807 h 422344"/>
                <a:gd name="connsiteX34" fmla="*/ 400715 w 563923"/>
                <a:gd name="connsiteY34" fmla="*/ 65091 h 422344"/>
                <a:gd name="connsiteX35" fmla="*/ 154829 w 563923"/>
                <a:gd name="connsiteY35" fmla="*/ 31037 h 422344"/>
                <a:gd name="connsiteX36" fmla="*/ 130981 w 563923"/>
                <a:gd name="connsiteY36" fmla="*/ 18822 h 422344"/>
                <a:gd name="connsiteX37" fmla="*/ 70011 w 563923"/>
                <a:gd name="connsiteY37" fmla="*/ 3858 h 422344"/>
                <a:gd name="connsiteX38" fmla="*/ 70276 w 563923"/>
                <a:gd name="connsiteY38" fmla="*/ 3858 h 42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63923" h="422344">
                  <a:moveTo>
                    <a:pt x="391039" y="422341"/>
                  </a:moveTo>
                  <a:cubicBezTo>
                    <a:pt x="377243" y="422150"/>
                    <a:pt x="363589" y="419464"/>
                    <a:pt x="350745" y="414409"/>
                  </a:cubicBezTo>
                  <a:cubicBezTo>
                    <a:pt x="327478" y="405631"/>
                    <a:pt x="308759" y="384796"/>
                    <a:pt x="288930" y="362746"/>
                  </a:cubicBezTo>
                  <a:cubicBezTo>
                    <a:pt x="268043" y="339532"/>
                    <a:pt x="244353" y="313146"/>
                    <a:pt x="211515" y="297229"/>
                  </a:cubicBezTo>
                  <a:lnTo>
                    <a:pt x="203795" y="293475"/>
                  </a:lnTo>
                  <a:cubicBezTo>
                    <a:pt x="137643" y="261747"/>
                    <a:pt x="0" y="195120"/>
                    <a:pt x="0" y="74028"/>
                  </a:cubicBezTo>
                  <a:cubicBezTo>
                    <a:pt x="0" y="44416"/>
                    <a:pt x="10100" y="22365"/>
                    <a:pt x="29242" y="10573"/>
                  </a:cubicBezTo>
                  <a:cubicBezTo>
                    <a:pt x="54201" y="-5291"/>
                    <a:pt x="93860" y="-3122"/>
                    <a:pt x="132779" y="15861"/>
                  </a:cubicBezTo>
                  <a:cubicBezTo>
                    <a:pt x="139970" y="19351"/>
                    <a:pt x="148114" y="23581"/>
                    <a:pt x="156733" y="28129"/>
                  </a:cubicBezTo>
                  <a:cubicBezTo>
                    <a:pt x="218284" y="60385"/>
                    <a:pt x="311350" y="109086"/>
                    <a:pt x="399975" y="61654"/>
                  </a:cubicBezTo>
                  <a:cubicBezTo>
                    <a:pt x="400282" y="61474"/>
                    <a:pt x="400626" y="61374"/>
                    <a:pt x="400980" y="61374"/>
                  </a:cubicBezTo>
                  <a:cubicBezTo>
                    <a:pt x="401334" y="61374"/>
                    <a:pt x="401683" y="61474"/>
                    <a:pt x="401985" y="61654"/>
                  </a:cubicBezTo>
                  <a:lnTo>
                    <a:pt x="563000" y="162124"/>
                  </a:lnTo>
                  <a:cubicBezTo>
                    <a:pt x="563408" y="162378"/>
                    <a:pt x="563709" y="162769"/>
                    <a:pt x="563841" y="163224"/>
                  </a:cubicBezTo>
                  <a:cubicBezTo>
                    <a:pt x="563979" y="163684"/>
                    <a:pt x="563942" y="164176"/>
                    <a:pt x="563741" y="164609"/>
                  </a:cubicBezTo>
                  <a:cubicBezTo>
                    <a:pt x="563535" y="165043"/>
                    <a:pt x="563186" y="165387"/>
                    <a:pt x="562752" y="165593"/>
                  </a:cubicBezTo>
                  <a:cubicBezTo>
                    <a:pt x="562319" y="165794"/>
                    <a:pt x="561827" y="165841"/>
                    <a:pt x="561361" y="165720"/>
                  </a:cubicBezTo>
                  <a:cubicBezTo>
                    <a:pt x="561361" y="165720"/>
                    <a:pt x="542325" y="161225"/>
                    <a:pt x="525563" y="208604"/>
                  </a:cubicBezTo>
                  <a:cubicBezTo>
                    <a:pt x="516483" y="235964"/>
                    <a:pt x="509297" y="263916"/>
                    <a:pt x="504041" y="292259"/>
                  </a:cubicBezTo>
                  <a:cubicBezTo>
                    <a:pt x="501820" y="303099"/>
                    <a:pt x="500075" y="311665"/>
                    <a:pt x="498753" y="316530"/>
                  </a:cubicBezTo>
                  <a:cubicBezTo>
                    <a:pt x="482889" y="366236"/>
                    <a:pt x="459675" y="398968"/>
                    <a:pt x="429217" y="413774"/>
                  </a:cubicBezTo>
                  <a:cubicBezTo>
                    <a:pt x="417325" y="419533"/>
                    <a:pt x="404259" y="422467"/>
                    <a:pt x="391039" y="422341"/>
                  </a:cubicBezTo>
                  <a:close/>
                  <a:moveTo>
                    <a:pt x="70276" y="3858"/>
                  </a:moveTo>
                  <a:cubicBezTo>
                    <a:pt x="56633" y="3450"/>
                    <a:pt x="43154" y="6877"/>
                    <a:pt x="31357" y="13746"/>
                  </a:cubicBezTo>
                  <a:cubicBezTo>
                    <a:pt x="13167" y="25115"/>
                    <a:pt x="3966" y="45473"/>
                    <a:pt x="3966" y="74028"/>
                  </a:cubicBezTo>
                  <a:cubicBezTo>
                    <a:pt x="3966" y="192635"/>
                    <a:pt x="140129" y="258363"/>
                    <a:pt x="205540" y="289932"/>
                  </a:cubicBezTo>
                  <a:lnTo>
                    <a:pt x="213260" y="293686"/>
                  </a:lnTo>
                  <a:cubicBezTo>
                    <a:pt x="246785" y="309920"/>
                    <a:pt x="270740" y="336571"/>
                    <a:pt x="291891" y="360102"/>
                  </a:cubicBezTo>
                  <a:cubicBezTo>
                    <a:pt x="311350" y="381782"/>
                    <a:pt x="329805" y="402405"/>
                    <a:pt x="352173" y="410707"/>
                  </a:cubicBezTo>
                  <a:cubicBezTo>
                    <a:pt x="379776" y="421283"/>
                    <a:pt x="405052" y="420913"/>
                    <a:pt x="427208" y="410125"/>
                  </a:cubicBezTo>
                  <a:cubicBezTo>
                    <a:pt x="456661" y="395795"/>
                    <a:pt x="479399" y="363856"/>
                    <a:pt x="494734" y="314943"/>
                  </a:cubicBezTo>
                  <a:cubicBezTo>
                    <a:pt x="496162" y="310343"/>
                    <a:pt x="497907" y="301830"/>
                    <a:pt x="500022" y="291095"/>
                  </a:cubicBezTo>
                  <a:cubicBezTo>
                    <a:pt x="505326" y="262572"/>
                    <a:pt x="512570" y="234446"/>
                    <a:pt x="521702" y="206912"/>
                  </a:cubicBezTo>
                  <a:cubicBezTo>
                    <a:pt x="533812" y="172753"/>
                    <a:pt x="547401" y="163816"/>
                    <a:pt x="555439" y="161807"/>
                  </a:cubicBezTo>
                  <a:lnTo>
                    <a:pt x="400715" y="65091"/>
                  </a:lnTo>
                  <a:cubicBezTo>
                    <a:pt x="310821" y="112682"/>
                    <a:pt x="216909" y="63558"/>
                    <a:pt x="154829" y="31037"/>
                  </a:cubicBezTo>
                  <a:cubicBezTo>
                    <a:pt x="146210" y="26543"/>
                    <a:pt x="138119" y="22312"/>
                    <a:pt x="130981" y="18822"/>
                  </a:cubicBezTo>
                  <a:cubicBezTo>
                    <a:pt x="112024" y="9373"/>
                    <a:pt x="91195" y="4259"/>
                    <a:pt x="70011" y="3858"/>
                  </a:cubicBezTo>
                  <a:lnTo>
                    <a:pt x="70276" y="3858"/>
                  </a:lnTo>
                  <a:close/>
                </a:path>
              </a:pathLst>
            </a:custGeom>
            <a:solidFill>
              <a:srgbClr val="0E0E0E"/>
            </a:solidFill>
            <a:ln w="5282" cap="flat">
              <a:noFill/>
              <a:prstDash val="solid"/>
              <a:miter/>
            </a:ln>
          </p:spPr>
          <p:txBody>
            <a:bodyPr rtlCol="0" anchor="ctr"/>
            <a:lstStyle/>
            <a:p>
              <a:endParaRPr lang="en-AU"/>
            </a:p>
          </p:txBody>
        </p:sp>
        <p:sp>
          <p:nvSpPr>
            <p:cNvPr id="976" name="Freeform: Shape 975">
              <a:extLst>
                <a:ext uri="{FF2B5EF4-FFF2-40B4-BE49-F238E27FC236}">
                  <a16:creationId xmlns:a16="http://schemas.microsoft.com/office/drawing/2014/main" id="{C5C0B56D-FA37-44A9-A9BF-5833AF656449}"/>
                </a:ext>
              </a:extLst>
            </p:cNvPr>
            <p:cNvSpPr/>
            <p:nvPr/>
          </p:nvSpPr>
          <p:spPr>
            <a:xfrm>
              <a:off x="8895799" y="4331662"/>
              <a:ext cx="467448" cy="415865"/>
            </a:xfrm>
            <a:custGeom>
              <a:avLst/>
              <a:gdLst>
                <a:gd name="connsiteX0" fmla="*/ 391462 w 467448"/>
                <a:gd name="connsiteY0" fmla="*/ 370205 h 415865"/>
                <a:gd name="connsiteX1" fmla="*/ 252391 w 467448"/>
                <a:gd name="connsiteY1" fmla="*/ 253131 h 415865"/>
                <a:gd name="connsiteX2" fmla="*/ 41986 w 467448"/>
                <a:gd name="connsiteY2" fmla="*/ 31727 h 415865"/>
                <a:gd name="connsiteX3" fmla="*/ 47009 w 467448"/>
                <a:gd name="connsiteY3" fmla="*/ 0 h 415865"/>
                <a:gd name="connsiteX4" fmla="*/ 0 w 467448"/>
                <a:gd name="connsiteY4" fmla="*/ 69589 h 415865"/>
                <a:gd name="connsiteX5" fmla="*/ 210405 w 467448"/>
                <a:gd name="connsiteY5" fmla="*/ 290992 h 415865"/>
                <a:gd name="connsiteX6" fmla="*/ 349476 w 467448"/>
                <a:gd name="connsiteY6" fmla="*/ 408119 h 415865"/>
                <a:gd name="connsiteX7" fmla="*/ 467449 w 467448"/>
                <a:gd name="connsiteY7" fmla="*/ 369781 h 415865"/>
                <a:gd name="connsiteX8" fmla="*/ 391462 w 467448"/>
                <a:gd name="connsiteY8" fmla="*/ 370205 h 41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448" h="415865">
                  <a:moveTo>
                    <a:pt x="391462" y="370205"/>
                  </a:moveTo>
                  <a:cubicBezTo>
                    <a:pt x="344135" y="352331"/>
                    <a:pt x="316480" y="284224"/>
                    <a:pt x="252391" y="253131"/>
                  </a:cubicBezTo>
                  <a:cubicBezTo>
                    <a:pt x="188302" y="222038"/>
                    <a:pt x="41986" y="156363"/>
                    <a:pt x="41986" y="31727"/>
                  </a:cubicBezTo>
                  <a:cubicBezTo>
                    <a:pt x="41848" y="20945"/>
                    <a:pt x="43551" y="10216"/>
                    <a:pt x="47009" y="0"/>
                  </a:cubicBezTo>
                  <a:cubicBezTo>
                    <a:pt x="19935" y="6663"/>
                    <a:pt x="0" y="27656"/>
                    <a:pt x="0" y="69589"/>
                  </a:cubicBezTo>
                  <a:cubicBezTo>
                    <a:pt x="0" y="194224"/>
                    <a:pt x="146369" y="259952"/>
                    <a:pt x="210405" y="290992"/>
                  </a:cubicBezTo>
                  <a:cubicBezTo>
                    <a:pt x="274441" y="322032"/>
                    <a:pt x="302097" y="390246"/>
                    <a:pt x="349476" y="408119"/>
                  </a:cubicBezTo>
                  <a:cubicBezTo>
                    <a:pt x="395851" y="425621"/>
                    <a:pt x="437413" y="413724"/>
                    <a:pt x="467449" y="369781"/>
                  </a:cubicBezTo>
                  <a:cubicBezTo>
                    <a:pt x="444711" y="380622"/>
                    <a:pt x="418959" y="380569"/>
                    <a:pt x="391462" y="370205"/>
                  </a:cubicBezTo>
                  <a:close/>
                </a:path>
              </a:pathLst>
            </a:custGeom>
            <a:solidFill>
              <a:srgbClr val="6DADDA"/>
            </a:solidFill>
            <a:ln w="5282" cap="flat">
              <a:noFill/>
              <a:prstDash val="solid"/>
              <a:miter/>
            </a:ln>
          </p:spPr>
          <p:txBody>
            <a:bodyPr rtlCol="0" anchor="ctr"/>
            <a:lstStyle/>
            <a:p>
              <a:endParaRPr lang="en-AU"/>
            </a:p>
          </p:txBody>
        </p:sp>
        <p:sp>
          <p:nvSpPr>
            <p:cNvPr id="977" name="Freeform: Shape 976">
              <a:extLst>
                <a:ext uri="{FF2B5EF4-FFF2-40B4-BE49-F238E27FC236}">
                  <a16:creationId xmlns:a16="http://schemas.microsoft.com/office/drawing/2014/main" id="{9731EEDC-91BA-4E1D-A2E9-A867B2778F90}"/>
                </a:ext>
              </a:extLst>
            </p:cNvPr>
            <p:cNvSpPr/>
            <p:nvPr/>
          </p:nvSpPr>
          <p:spPr>
            <a:xfrm>
              <a:off x="8893843" y="4329738"/>
              <a:ext cx="471335" cy="419930"/>
            </a:xfrm>
            <a:custGeom>
              <a:avLst/>
              <a:gdLst>
                <a:gd name="connsiteX0" fmla="*/ 391250 w 471335"/>
                <a:gd name="connsiteY0" fmla="*/ 419930 h 419930"/>
                <a:gd name="connsiteX1" fmla="*/ 350745 w 471335"/>
                <a:gd name="connsiteY1" fmla="*/ 411946 h 419930"/>
                <a:gd name="connsiteX2" fmla="*/ 288930 w 471335"/>
                <a:gd name="connsiteY2" fmla="*/ 360283 h 419930"/>
                <a:gd name="connsiteX3" fmla="*/ 211515 w 471335"/>
                <a:gd name="connsiteY3" fmla="*/ 294766 h 419930"/>
                <a:gd name="connsiteX4" fmla="*/ 203795 w 471335"/>
                <a:gd name="connsiteY4" fmla="*/ 291012 h 419930"/>
                <a:gd name="connsiteX5" fmla="*/ 0 w 471335"/>
                <a:gd name="connsiteY5" fmla="*/ 71565 h 419930"/>
                <a:gd name="connsiteX6" fmla="*/ 48543 w 471335"/>
                <a:gd name="connsiteY6" fmla="*/ 73 h 419930"/>
                <a:gd name="connsiteX7" fmla="*/ 49606 w 471335"/>
                <a:gd name="connsiteY7" fmla="*/ 78 h 419930"/>
                <a:gd name="connsiteX8" fmla="*/ 50499 w 471335"/>
                <a:gd name="connsiteY8" fmla="*/ 654 h 419930"/>
                <a:gd name="connsiteX9" fmla="*/ 50970 w 471335"/>
                <a:gd name="connsiteY9" fmla="*/ 1606 h 419930"/>
                <a:gd name="connsiteX10" fmla="*/ 50922 w 471335"/>
                <a:gd name="connsiteY10" fmla="*/ 2664 h 419930"/>
                <a:gd name="connsiteX11" fmla="*/ 46005 w 471335"/>
                <a:gd name="connsiteY11" fmla="*/ 33651 h 419930"/>
                <a:gd name="connsiteX12" fmla="*/ 247526 w 471335"/>
                <a:gd name="connsiteY12" fmla="*/ 249502 h 419930"/>
                <a:gd name="connsiteX13" fmla="*/ 255299 w 471335"/>
                <a:gd name="connsiteY13" fmla="*/ 253257 h 419930"/>
                <a:gd name="connsiteX14" fmla="*/ 333877 w 471335"/>
                <a:gd name="connsiteY14" fmla="*/ 319672 h 419930"/>
                <a:gd name="connsiteX15" fmla="*/ 394159 w 471335"/>
                <a:gd name="connsiteY15" fmla="*/ 370277 h 419930"/>
                <a:gd name="connsiteX16" fmla="*/ 468559 w 471335"/>
                <a:gd name="connsiteY16" fmla="*/ 370277 h 419930"/>
                <a:gd name="connsiteX17" fmla="*/ 469833 w 471335"/>
                <a:gd name="connsiteY17" fmla="*/ 370103 h 419930"/>
                <a:gd name="connsiteX18" fmla="*/ 470939 w 471335"/>
                <a:gd name="connsiteY18" fmla="*/ 370753 h 419930"/>
                <a:gd name="connsiteX19" fmla="*/ 471335 w 471335"/>
                <a:gd name="connsiteY19" fmla="*/ 371969 h 419930"/>
                <a:gd name="connsiteX20" fmla="*/ 470939 w 471335"/>
                <a:gd name="connsiteY20" fmla="*/ 373186 h 419930"/>
                <a:gd name="connsiteX21" fmla="*/ 391250 w 471335"/>
                <a:gd name="connsiteY21" fmla="*/ 419930 h 419930"/>
                <a:gd name="connsiteX22" fmla="*/ 45952 w 471335"/>
                <a:gd name="connsiteY22" fmla="*/ 4885 h 419930"/>
                <a:gd name="connsiteX23" fmla="*/ 3913 w 471335"/>
                <a:gd name="connsiteY23" fmla="*/ 71565 h 419930"/>
                <a:gd name="connsiteX24" fmla="*/ 205487 w 471335"/>
                <a:gd name="connsiteY24" fmla="*/ 287469 h 419930"/>
                <a:gd name="connsiteX25" fmla="*/ 213207 w 471335"/>
                <a:gd name="connsiteY25" fmla="*/ 291224 h 419930"/>
                <a:gd name="connsiteX26" fmla="*/ 291838 w 471335"/>
                <a:gd name="connsiteY26" fmla="*/ 357639 h 419930"/>
                <a:gd name="connsiteX27" fmla="*/ 352120 w 471335"/>
                <a:gd name="connsiteY27" fmla="*/ 408244 h 419930"/>
                <a:gd name="connsiteX28" fmla="*/ 463641 w 471335"/>
                <a:gd name="connsiteY28" fmla="*/ 376517 h 419930"/>
                <a:gd name="connsiteX29" fmla="*/ 392731 w 471335"/>
                <a:gd name="connsiteY29" fmla="*/ 374137 h 419930"/>
                <a:gd name="connsiteX30" fmla="*/ 330915 w 471335"/>
                <a:gd name="connsiteY30" fmla="*/ 322475 h 419930"/>
                <a:gd name="connsiteX31" fmla="*/ 253501 w 471335"/>
                <a:gd name="connsiteY31" fmla="*/ 256958 h 419930"/>
                <a:gd name="connsiteX32" fmla="*/ 245781 w 471335"/>
                <a:gd name="connsiteY32" fmla="*/ 253257 h 419930"/>
                <a:gd name="connsiteX33" fmla="*/ 41986 w 471335"/>
                <a:gd name="connsiteY33" fmla="*/ 33810 h 419930"/>
                <a:gd name="connsiteX34" fmla="*/ 45952 w 471335"/>
                <a:gd name="connsiteY34" fmla="*/ 4885 h 41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1335" h="419930">
                  <a:moveTo>
                    <a:pt x="391250" y="419930"/>
                  </a:moveTo>
                  <a:cubicBezTo>
                    <a:pt x="377380" y="419740"/>
                    <a:pt x="363653" y="417033"/>
                    <a:pt x="350745" y="411946"/>
                  </a:cubicBezTo>
                  <a:cubicBezTo>
                    <a:pt x="327479" y="403168"/>
                    <a:pt x="308759" y="382334"/>
                    <a:pt x="288930" y="360283"/>
                  </a:cubicBezTo>
                  <a:cubicBezTo>
                    <a:pt x="268043" y="337069"/>
                    <a:pt x="244353" y="310683"/>
                    <a:pt x="211515" y="294766"/>
                  </a:cubicBezTo>
                  <a:lnTo>
                    <a:pt x="203795" y="291012"/>
                  </a:lnTo>
                  <a:cubicBezTo>
                    <a:pt x="137644" y="259285"/>
                    <a:pt x="0" y="192657"/>
                    <a:pt x="0" y="71565"/>
                  </a:cubicBezTo>
                  <a:cubicBezTo>
                    <a:pt x="0" y="22388"/>
                    <a:pt x="26439" y="5519"/>
                    <a:pt x="48543" y="73"/>
                  </a:cubicBezTo>
                  <a:cubicBezTo>
                    <a:pt x="48892" y="-28"/>
                    <a:pt x="49262" y="-22"/>
                    <a:pt x="49606" y="78"/>
                  </a:cubicBezTo>
                  <a:cubicBezTo>
                    <a:pt x="49955" y="184"/>
                    <a:pt x="50261" y="379"/>
                    <a:pt x="50499" y="654"/>
                  </a:cubicBezTo>
                  <a:cubicBezTo>
                    <a:pt x="50737" y="924"/>
                    <a:pt x="50896" y="1252"/>
                    <a:pt x="50970" y="1606"/>
                  </a:cubicBezTo>
                  <a:cubicBezTo>
                    <a:pt x="51044" y="1955"/>
                    <a:pt x="51028" y="2320"/>
                    <a:pt x="50922" y="2664"/>
                  </a:cubicBezTo>
                  <a:cubicBezTo>
                    <a:pt x="47517" y="12632"/>
                    <a:pt x="45851" y="23117"/>
                    <a:pt x="46005" y="33651"/>
                  </a:cubicBezTo>
                  <a:cubicBezTo>
                    <a:pt x="46005" y="152258"/>
                    <a:pt x="182114" y="217934"/>
                    <a:pt x="247526" y="249502"/>
                  </a:cubicBezTo>
                  <a:lnTo>
                    <a:pt x="255299" y="253257"/>
                  </a:lnTo>
                  <a:cubicBezTo>
                    <a:pt x="288771" y="269543"/>
                    <a:pt x="312778" y="296194"/>
                    <a:pt x="333877" y="319672"/>
                  </a:cubicBezTo>
                  <a:cubicBezTo>
                    <a:pt x="353389" y="341353"/>
                    <a:pt x="371791" y="361975"/>
                    <a:pt x="394159" y="370277"/>
                  </a:cubicBezTo>
                  <a:cubicBezTo>
                    <a:pt x="421497" y="380853"/>
                    <a:pt x="446508" y="380483"/>
                    <a:pt x="468559" y="370277"/>
                  </a:cubicBezTo>
                  <a:cubicBezTo>
                    <a:pt x="468950" y="370076"/>
                    <a:pt x="469400" y="370013"/>
                    <a:pt x="469833" y="370103"/>
                  </a:cubicBezTo>
                  <a:cubicBezTo>
                    <a:pt x="470267" y="370187"/>
                    <a:pt x="470653" y="370415"/>
                    <a:pt x="470939" y="370753"/>
                  </a:cubicBezTo>
                  <a:cubicBezTo>
                    <a:pt x="471198" y="371108"/>
                    <a:pt x="471335" y="371531"/>
                    <a:pt x="471335" y="371969"/>
                  </a:cubicBezTo>
                  <a:cubicBezTo>
                    <a:pt x="471335" y="372408"/>
                    <a:pt x="471198" y="372831"/>
                    <a:pt x="470939" y="373186"/>
                  </a:cubicBezTo>
                  <a:cubicBezTo>
                    <a:pt x="449734" y="404067"/>
                    <a:pt x="422555" y="419930"/>
                    <a:pt x="391250" y="419930"/>
                  </a:cubicBezTo>
                  <a:close/>
                  <a:moveTo>
                    <a:pt x="45952" y="4885"/>
                  </a:moveTo>
                  <a:cubicBezTo>
                    <a:pt x="26016" y="10913"/>
                    <a:pt x="3913" y="27517"/>
                    <a:pt x="3913" y="71565"/>
                  </a:cubicBezTo>
                  <a:cubicBezTo>
                    <a:pt x="3913" y="190172"/>
                    <a:pt x="140076" y="255901"/>
                    <a:pt x="205487" y="287469"/>
                  </a:cubicBezTo>
                  <a:lnTo>
                    <a:pt x="213207" y="291224"/>
                  </a:lnTo>
                  <a:cubicBezTo>
                    <a:pt x="246733" y="307457"/>
                    <a:pt x="270686" y="334108"/>
                    <a:pt x="291838" y="357639"/>
                  </a:cubicBezTo>
                  <a:cubicBezTo>
                    <a:pt x="311298" y="379319"/>
                    <a:pt x="329752" y="399942"/>
                    <a:pt x="352120" y="408244"/>
                  </a:cubicBezTo>
                  <a:cubicBezTo>
                    <a:pt x="396697" y="425060"/>
                    <a:pt x="435140" y="414008"/>
                    <a:pt x="463641" y="376517"/>
                  </a:cubicBezTo>
                  <a:cubicBezTo>
                    <a:pt x="442225" y="384607"/>
                    <a:pt x="418430" y="383814"/>
                    <a:pt x="392731" y="374137"/>
                  </a:cubicBezTo>
                  <a:cubicBezTo>
                    <a:pt x="369464" y="365359"/>
                    <a:pt x="350745" y="344525"/>
                    <a:pt x="330915" y="322475"/>
                  </a:cubicBezTo>
                  <a:cubicBezTo>
                    <a:pt x="309764" y="299261"/>
                    <a:pt x="286339" y="272927"/>
                    <a:pt x="253501" y="256958"/>
                  </a:cubicBezTo>
                  <a:lnTo>
                    <a:pt x="245781" y="253257"/>
                  </a:lnTo>
                  <a:cubicBezTo>
                    <a:pt x="179629" y="221529"/>
                    <a:pt x="41986" y="154902"/>
                    <a:pt x="41986" y="33810"/>
                  </a:cubicBezTo>
                  <a:cubicBezTo>
                    <a:pt x="41848" y="24022"/>
                    <a:pt x="43186" y="14271"/>
                    <a:pt x="45952" y="4885"/>
                  </a:cubicBezTo>
                  <a:close/>
                </a:path>
              </a:pathLst>
            </a:custGeom>
            <a:solidFill>
              <a:srgbClr val="0E0E0E"/>
            </a:solidFill>
            <a:ln w="5282" cap="flat">
              <a:noFill/>
              <a:prstDash val="solid"/>
              <a:miter/>
            </a:ln>
          </p:spPr>
          <p:txBody>
            <a:bodyPr rtlCol="0" anchor="ctr"/>
            <a:lstStyle/>
            <a:p>
              <a:endParaRPr lang="en-AU"/>
            </a:p>
          </p:txBody>
        </p:sp>
        <p:sp>
          <p:nvSpPr>
            <p:cNvPr id="978" name="Freeform: Shape 977">
              <a:extLst>
                <a:ext uri="{FF2B5EF4-FFF2-40B4-BE49-F238E27FC236}">
                  <a16:creationId xmlns:a16="http://schemas.microsoft.com/office/drawing/2014/main" id="{45D5AC90-0E1E-4AFF-B3D2-972FC5881D7A}"/>
                </a:ext>
              </a:extLst>
            </p:cNvPr>
            <p:cNvSpPr/>
            <p:nvPr/>
          </p:nvSpPr>
          <p:spPr>
            <a:xfrm>
              <a:off x="9258092" y="4013437"/>
              <a:ext cx="571970" cy="885931"/>
            </a:xfrm>
            <a:custGeom>
              <a:avLst/>
              <a:gdLst>
                <a:gd name="connsiteX0" fmla="*/ 16743 w 571970"/>
                <a:gd name="connsiteY0" fmla="*/ 349317 h 885931"/>
                <a:gd name="connsiteX1" fmla="*/ 305672 w 571970"/>
                <a:gd name="connsiteY1" fmla="*/ 0 h 885931"/>
                <a:gd name="connsiteX2" fmla="*/ 571970 w 571970"/>
                <a:gd name="connsiteY2" fmla="*/ 8989 h 885931"/>
                <a:gd name="connsiteX3" fmla="*/ 571970 w 571970"/>
                <a:gd name="connsiteY3" fmla="*/ 726607 h 885931"/>
                <a:gd name="connsiteX4" fmla="*/ 481177 w 571970"/>
                <a:gd name="connsiteY4" fmla="*/ 885931 h 885931"/>
                <a:gd name="connsiteX5" fmla="*/ 311648 w 571970"/>
                <a:gd name="connsiteY5" fmla="*/ 431174 h 885931"/>
                <a:gd name="connsiteX6" fmla="*/ 206207 w 571970"/>
                <a:gd name="connsiteY6" fmla="*/ 533759 h 885931"/>
                <a:gd name="connsiteX7" fmla="*/ 16743 w 571970"/>
                <a:gd name="connsiteY7" fmla="*/ 349317 h 88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970" h="885931">
                  <a:moveTo>
                    <a:pt x="16743" y="349317"/>
                  </a:moveTo>
                  <a:cubicBezTo>
                    <a:pt x="49951" y="311615"/>
                    <a:pt x="305672" y="0"/>
                    <a:pt x="305672" y="0"/>
                  </a:cubicBezTo>
                  <a:lnTo>
                    <a:pt x="571970" y="8989"/>
                  </a:lnTo>
                  <a:lnTo>
                    <a:pt x="571970" y="726607"/>
                  </a:lnTo>
                  <a:lnTo>
                    <a:pt x="481177" y="885931"/>
                  </a:lnTo>
                  <a:lnTo>
                    <a:pt x="311648" y="431174"/>
                  </a:lnTo>
                  <a:cubicBezTo>
                    <a:pt x="279017" y="467861"/>
                    <a:pt x="243778" y="502142"/>
                    <a:pt x="206207" y="533759"/>
                  </a:cubicBezTo>
                  <a:cubicBezTo>
                    <a:pt x="148623" y="581614"/>
                    <a:pt x="-59984" y="436409"/>
                    <a:pt x="16743" y="349317"/>
                  </a:cubicBezTo>
                  <a:close/>
                </a:path>
              </a:pathLst>
            </a:custGeom>
            <a:solidFill>
              <a:srgbClr val="F0EDE9"/>
            </a:solidFill>
            <a:ln w="5282" cap="flat">
              <a:noFill/>
              <a:prstDash val="solid"/>
              <a:miter/>
            </a:ln>
          </p:spPr>
          <p:txBody>
            <a:bodyPr rtlCol="0" anchor="ctr"/>
            <a:lstStyle/>
            <a:p>
              <a:endParaRPr lang="en-AU"/>
            </a:p>
          </p:txBody>
        </p:sp>
        <p:sp>
          <p:nvSpPr>
            <p:cNvPr id="979" name="Freeform: Shape 978">
              <a:extLst>
                <a:ext uri="{FF2B5EF4-FFF2-40B4-BE49-F238E27FC236}">
                  <a16:creationId xmlns:a16="http://schemas.microsoft.com/office/drawing/2014/main" id="{97803C08-A969-486E-A31E-A7B04EA75FE6}"/>
                </a:ext>
              </a:extLst>
            </p:cNvPr>
            <p:cNvSpPr/>
            <p:nvPr/>
          </p:nvSpPr>
          <p:spPr>
            <a:xfrm>
              <a:off x="9256355" y="4011639"/>
              <a:ext cx="575717" cy="889844"/>
            </a:xfrm>
            <a:custGeom>
              <a:avLst/>
              <a:gdLst>
                <a:gd name="connsiteX0" fmla="*/ 482915 w 575717"/>
                <a:gd name="connsiteY0" fmla="*/ 889845 h 889844"/>
                <a:gd name="connsiteX1" fmla="*/ 481889 w 575717"/>
                <a:gd name="connsiteY1" fmla="*/ 889453 h 889844"/>
                <a:gd name="connsiteX2" fmla="*/ 481223 w 575717"/>
                <a:gd name="connsiteY2" fmla="*/ 888576 h 889844"/>
                <a:gd name="connsiteX3" fmla="*/ 312698 w 575717"/>
                <a:gd name="connsiteY3" fmla="*/ 436620 h 889844"/>
                <a:gd name="connsiteX4" fmla="*/ 209214 w 575717"/>
                <a:gd name="connsiteY4" fmla="*/ 537090 h 889844"/>
                <a:gd name="connsiteX5" fmla="*/ 41641 w 575717"/>
                <a:gd name="connsiteY5" fmla="*/ 477020 h 889844"/>
                <a:gd name="connsiteX6" fmla="*/ 16999 w 575717"/>
                <a:gd name="connsiteY6" fmla="*/ 349740 h 889844"/>
                <a:gd name="connsiteX7" fmla="*/ 305876 w 575717"/>
                <a:gd name="connsiteY7" fmla="*/ 740 h 889844"/>
                <a:gd name="connsiteX8" fmla="*/ 306595 w 575717"/>
                <a:gd name="connsiteY8" fmla="*/ 212 h 889844"/>
                <a:gd name="connsiteX9" fmla="*/ 307463 w 575717"/>
                <a:gd name="connsiteY9" fmla="*/ 0 h 889844"/>
                <a:gd name="connsiteX10" fmla="*/ 573813 w 575717"/>
                <a:gd name="connsiteY10" fmla="*/ 9042 h 889844"/>
                <a:gd name="connsiteX11" fmla="*/ 575162 w 575717"/>
                <a:gd name="connsiteY11" fmla="*/ 9635 h 889844"/>
                <a:gd name="connsiteX12" fmla="*/ 575717 w 575717"/>
                <a:gd name="connsiteY12" fmla="*/ 10999 h 889844"/>
                <a:gd name="connsiteX13" fmla="*/ 575717 w 575717"/>
                <a:gd name="connsiteY13" fmla="*/ 728406 h 889844"/>
                <a:gd name="connsiteX14" fmla="*/ 575452 w 575717"/>
                <a:gd name="connsiteY14" fmla="*/ 729410 h 889844"/>
                <a:gd name="connsiteX15" fmla="*/ 484660 w 575717"/>
                <a:gd name="connsiteY15" fmla="*/ 888681 h 889844"/>
                <a:gd name="connsiteX16" fmla="*/ 483946 w 575717"/>
                <a:gd name="connsiteY16" fmla="*/ 889501 h 889844"/>
                <a:gd name="connsiteX17" fmla="*/ 482915 w 575717"/>
                <a:gd name="connsiteY17" fmla="*/ 889845 h 889844"/>
                <a:gd name="connsiteX18" fmla="*/ 313385 w 575717"/>
                <a:gd name="connsiteY18" fmla="*/ 430857 h 889844"/>
                <a:gd name="connsiteX19" fmla="*/ 313755 w 575717"/>
                <a:gd name="connsiteY19" fmla="*/ 430857 h 889844"/>
                <a:gd name="connsiteX20" fmla="*/ 314675 w 575717"/>
                <a:gd name="connsiteY20" fmla="*/ 431280 h 889844"/>
                <a:gd name="connsiteX21" fmla="*/ 315236 w 575717"/>
                <a:gd name="connsiteY21" fmla="*/ 432126 h 889844"/>
                <a:gd name="connsiteX22" fmla="*/ 483496 w 575717"/>
                <a:gd name="connsiteY22" fmla="*/ 883023 h 889844"/>
                <a:gd name="connsiteX23" fmla="*/ 571963 w 575717"/>
                <a:gd name="connsiteY23" fmla="*/ 727877 h 889844"/>
                <a:gd name="connsiteX24" fmla="*/ 571963 w 575717"/>
                <a:gd name="connsiteY24" fmla="*/ 12744 h 889844"/>
                <a:gd name="connsiteX25" fmla="*/ 308520 w 575717"/>
                <a:gd name="connsiteY25" fmla="*/ 3807 h 889844"/>
                <a:gd name="connsiteX26" fmla="*/ 20172 w 575717"/>
                <a:gd name="connsiteY26" fmla="*/ 352384 h 889844"/>
                <a:gd name="connsiteX27" fmla="*/ 44708 w 575717"/>
                <a:gd name="connsiteY27" fmla="*/ 474323 h 889844"/>
                <a:gd name="connsiteX28" fmla="*/ 206887 w 575717"/>
                <a:gd name="connsiteY28" fmla="*/ 534129 h 889844"/>
                <a:gd name="connsiteX29" fmla="*/ 312116 w 575717"/>
                <a:gd name="connsiteY29" fmla="*/ 431544 h 889844"/>
                <a:gd name="connsiteX30" fmla="*/ 313385 w 575717"/>
                <a:gd name="connsiteY30" fmla="*/ 430857 h 88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5717" h="889844">
                  <a:moveTo>
                    <a:pt x="482915" y="889845"/>
                  </a:moveTo>
                  <a:cubicBezTo>
                    <a:pt x="482545" y="889813"/>
                    <a:pt x="482190" y="889676"/>
                    <a:pt x="481889" y="889453"/>
                  </a:cubicBezTo>
                  <a:cubicBezTo>
                    <a:pt x="481593" y="889226"/>
                    <a:pt x="481360" y="888925"/>
                    <a:pt x="481223" y="888576"/>
                  </a:cubicBezTo>
                  <a:lnTo>
                    <a:pt x="312698" y="436620"/>
                  </a:lnTo>
                  <a:cubicBezTo>
                    <a:pt x="280584" y="472477"/>
                    <a:pt x="246007" y="506050"/>
                    <a:pt x="209214" y="537090"/>
                  </a:cubicBezTo>
                  <a:cubicBezTo>
                    <a:pt x="175107" y="565380"/>
                    <a:pt x="91083" y="528048"/>
                    <a:pt x="41641" y="477020"/>
                  </a:cubicBezTo>
                  <a:cubicBezTo>
                    <a:pt x="-3253" y="430751"/>
                    <a:pt x="-12454" y="383160"/>
                    <a:pt x="16999" y="349740"/>
                  </a:cubicBezTo>
                  <a:cubicBezTo>
                    <a:pt x="49784" y="312725"/>
                    <a:pt x="303338" y="3596"/>
                    <a:pt x="305876" y="740"/>
                  </a:cubicBezTo>
                  <a:cubicBezTo>
                    <a:pt x="306077" y="518"/>
                    <a:pt x="306326" y="339"/>
                    <a:pt x="306595" y="212"/>
                  </a:cubicBezTo>
                  <a:cubicBezTo>
                    <a:pt x="306870" y="85"/>
                    <a:pt x="307161" y="11"/>
                    <a:pt x="307463" y="0"/>
                  </a:cubicBezTo>
                  <a:lnTo>
                    <a:pt x="573813" y="9042"/>
                  </a:lnTo>
                  <a:cubicBezTo>
                    <a:pt x="574326" y="9058"/>
                    <a:pt x="574808" y="9270"/>
                    <a:pt x="575162" y="9635"/>
                  </a:cubicBezTo>
                  <a:cubicBezTo>
                    <a:pt x="575521" y="10000"/>
                    <a:pt x="575717" y="10491"/>
                    <a:pt x="575717" y="10999"/>
                  </a:cubicBezTo>
                  <a:lnTo>
                    <a:pt x="575717" y="728406"/>
                  </a:lnTo>
                  <a:cubicBezTo>
                    <a:pt x="575706" y="728755"/>
                    <a:pt x="575616" y="729098"/>
                    <a:pt x="575452" y="729410"/>
                  </a:cubicBezTo>
                  <a:lnTo>
                    <a:pt x="484660" y="888681"/>
                  </a:lnTo>
                  <a:cubicBezTo>
                    <a:pt x="484501" y="889015"/>
                    <a:pt x="484253" y="889295"/>
                    <a:pt x="483946" y="889501"/>
                  </a:cubicBezTo>
                  <a:cubicBezTo>
                    <a:pt x="483639" y="889707"/>
                    <a:pt x="483285" y="889823"/>
                    <a:pt x="482915" y="889845"/>
                  </a:cubicBezTo>
                  <a:close/>
                  <a:moveTo>
                    <a:pt x="313385" y="430857"/>
                  </a:moveTo>
                  <a:lnTo>
                    <a:pt x="313755" y="430857"/>
                  </a:lnTo>
                  <a:cubicBezTo>
                    <a:pt x="314099" y="430910"/>
                    <a:pt x="314416" y="431057"/>
                    <a:pt x="314675" y="431280"/>
                  </a:cubicBezTo>
                  <a:cubicBezTo>
                    <a:pt x="314940" y="431507"/>
                    <a:pt x="315136" y="431798"/>
                    <a:pt x="315236" y="432126"/>
                  </a:cubicBezTo>
                  <a:lnTo>
                    <a:pt x="483496" y="883023"/>
                  </a:lnTo>
                  <a:lnTo>
                    <a:pt x="571963" y="727877"/>
                  </a:lnTo>
                  <a:lnTo>
                    <a:pt x="571963" y="12744"/>
                  </a:lnTo>
                  <a:lnTo>
                    <a:pt x="308520" y="3807"/>
                  </a:lnTo>
                  <a:cubicBezTo>
                    <a:pt x="294455" y="20993"/>
                    <a:pt x="52217" y="315792"/>
                    <a:pt x="20172" y="352384"/>
                  </a:cubicBezTo>
                  <a:cubicBezTo>
                    <a:pt x="-20121" y="398125"/>
                    <a:pt x="23874" y="452854"/>
                    <a:pt x="44708" y="474323"/>
                  </a:cubicBezTo>
                  <a:cubicBezTo>
                    <a:pt x="92986" y="524135"/>
                    <a:pt x="174367" y="561044"/>
                    <a:pt x="206887" y="534129"/>
                  </a:cubicBezTo>
                  <a:cubicBezTo>
                    <a:pt x="244347" y="502465"/>
                    <a:pt x="279511" y="468184"/>
                    <a:pt x="312116" y="431544"/>
                  </a:cubicBezTo>
                  <a:cubicBezTo>
                    <a:pt x="312444" y="431168"/>
                    <a:pt x="312894" y="430925"/>
                    <a:pt x="313385" y="430857"/>
                  </a:cubicBezTo>
                  <a:close/>
                </a:path>
              </a:pathLst>
            </a:custGeom>
            <a:solidFill>
              <a:srgbClr val="0E0E0E"/>
            </a:solidFill>
            <a:ln w="5282" cap="flat">
              <a:noFill/>
              <a:prstDash val="solid"/>
              <a:miter/>
            </a:ln>
          </p:spPr>
          <p:txBody>
            <a:bodyPr rtlCol="0" anchor="ctr"/>
            <a:lstStyle/>
            <a:p>
              <a:endParaRPr lang="en-AU"/>
            </a:p>
          </p:txBody>
        </p:sp>
        <p:sp>
          <p:nvSpPr>
            <p:cNvPr id="980" name="Freeform: Shape 979">
              <a:extLst>
                <a:ext uri="{FF2B5EF4-FFF2-40B4-BE49-F238E27FC236}">
                  <a16:creationId xmlns:a16="http://schemas.microsoft.com/office/drawing/2014/main" id="{93119307-D144-43DE-A22D-699B6C622207}"/>
                </a:ext>
              </a:extLst>
            </p:cNvPr>
            <p:cNvSpPr/>
            <p:nvPr/>
          </p:nvSpPr>
          <p:spPr>
            <a:xfrm>
              <a:off x="10498292" y="3297071"/>
              <a:ext cx="93704" cy="86791"/>
            </a:xfrm>
            <a:custGeom>
              <a:avLst/>
              <a:gdLst>
                <a:gd name="connsiteX0" fmla="*/ 75828 w 93704"/>
                <a:gd name="connsiteY0" fmla="*/ 86792 h 86791"/>
                <a:gd name="connsiteX1" fmla="*/ 85346 w 93704"/>
                <a:gd name="connsiteY1" fmla="*/ 6098 h 86791"/>
                <a:gd name="connsiteX2" fmla="*/ 47591 w 93704"/>
                <a:gd name="connsiteY2" fmla="*/ 14083 h 86791"/>
                <a:gd name="connsiteX3" fmla="*/ 0 w 93704"/>
                <a:gd name="connsiteY3" fmla="*/ 83936 h 86791"/>
              </a:gdLst>
              <a:ahLst/>
              <a:cxnLst>
                <a:cxn ang="0">
                  <a:pos x="connsiteX0" y="connsiteY0"/>
                </a:cxn>
                <a:cxn ang="0">
                  <a:pos x="connsiteX1" y="connsiteY1"/>
                </a:cxn>
                <a:cxn ang="0">
                  <a:pos x="connsiteX2" y="connsiteY2"/>
                </a:cxn>
                <a:cxn ang="0">
                  <a:pos x="connsiteX3" y="connsiteY3"/>
                </a:cxn>
              </a:cxnLst>
              <a:rect l="l" t="t" r="r" b="b"/>
              <a:pathLst>
                <a:path w="93704" h="86791">
                  <a:moveTo>
                    <a:pt x="75828" y="86792"/>
                  </a:moveTo>
                  <a:cubicBezTo>
                    <a:pt x="100628" y="34336"/>
                    <a:pt x="95393" y="16146"/>
                    <a:pt x="85346" y="6098"/>
                  </a:cubicBezTo>
                  <a:cubicBezTo>
                    <a:pt x="75299" y="-3948"/>
                    <a:pt x="58590" y="-1780"/>
                    <a:pt x="47591" y="14083"/>
                  </a:cubicBezTo>
                  <a:cubicBezTo>
                    <a:pt x="36592" y="29947"/>
                    <a:pt x="22315" y="78490"/>
                    <a:pt x="0" y="83936"/>
                  </a:cubicBezTo>
                </a:path>
              </a:pathLst>
            </a:custGeom>
            <a:solidFill>
              <a:srgbClr val="E69C9C"/>
            </a:solidFill>
            <a:ln w="5282" cap="flat">
              <a:noFill/>
              <a:prstDash val="solid"/>
              <a:miter/>
            </a:ln>
          </p:spPr>
          <p:txBody>
            <a:bodyPr rtlCol="0" anchor="ctr"/>
            <a:lstStyle/>
            <a:p>
              <a:endParaRPr lang="en-AU"/>
            </a:p>
          </p:txBody>
        </p:sp>
        <p:sp>
          <p:nvSpPr>
            <p:cNvPr id="981" name="Freeform: Shape 980">
              <a:extLst>
                <a:ext uri="{FF2B5EF4-FFF2-40B4-BE49-F238E27FC236}">
                  <a16:creationId xmlns:a16="http://schemas.microsoft.com/office/drawing/2014/main" id="{1EADE70C-E517-4396-9D27-184BE2E7A0EC}"/>
                </a:ext>
              </a:extLst>
            </p:cNvPr>
            <p:cNvSpPr/>
            <p:nvPr/>
          </p:nvSpPr>
          <p:spPr>
            <a:xfrm>
              <a:off x="10496382" y="3295499"/>
              <a:ext cx="97714" cy="90484"/>
            </a:xfrm>
            <a:custGeom>
              <a:avLst/>
              <a:gdLst>
                <a:gd name="connsiteX0" fmla="*/ 77737 w 97714"/>
                <a:gd name="connsiteY0" fmla="*/ 90426 h 90484"/>
                <a:gd name="connsiteX1" fmla="*/ 76891 w 97714"/>
                <a:gd name="connsiteY1" fmla="*/ 90426 h 90484"/>
                <a:gd name="connsiteX2" fmla="*/ 76262 w 97714"/>
                <a:gd name="connsiteY2" fmla="*/ 89971 h 90484"/>
                <a:gd name="connsiteX3" fmla="*/ 75855 w 97714"/>
                <a:gd name="connsiteY3" fmla="*/ 89304 h 90484"/>
                <a:gd name="connsiteX4" fmla="*/ 75744 w 97714"/>
                <a:gd name="connsiteY4" fmla="*/ 88532 h 90484"/>
                <a:gd name="connsiteX5" fmla="*/ 75939 w 97714"/>
                <a:gd name="connsiteY5" fmla="*/ 87782 h 90484"/>
                <a:gd name="connsiteX6" fmla="*/ 85881 w 97714"/>
                <a:gd name="connsiteY6" fmla="*/ 9309 h 90484"/>
                <a:gd name="connsiteX7" fmla="*/ 79049 w 97714"/>
                <a:gd name="connsiteY7" fmla="*/ 4994 h 90484"/>
                <a:gd name="connsiteX8" fmla="*/ 71022 w 97714"/>
                <a:gd name="connsiteY8" fmla="*/ 4021 h 90484"/>
                <a:gd name="connsiteX9" fmla="*/ 59605 w 97714"/>
                <a:gd name="connsiteY9" fmla="*/ 8410 h 90484"/>
                <a:gd name="connsiteX10" fmla="*/ 51139 w 97714"/>
                <a:gd name="connsiteY10" fmla="*/ 17241 h 90484"/>
                <a:gd name="connsiteX11" fmla="*/ 40563 w 97714"/>
                <a:gd name="connsiteY11" fmla="*/ 37811 h 90484"/>
                <a:gd name="connsiteX12" fmla="*/ 2438 w 97714"/>
                <a:gd name="connsiteY12" fmla="*/ 87887 h 90484"/>
                <a:gd name="connsiteX13" fmla="*/ 947 w 97714"/>
                <a:gd name="connsiteY13" fmla="*/ 87628 h 90484"/>
                <a:gd name="connsiteX14" fmla="*/ 58 w 97714"/>
                <a:gd name="connsiteY14" fmla="*/ 86407 h 90484"/>
                <a:gd name="connsiteX15" fmla="*/ 21 w 97714"/>
                <a:gd name="connsiteY15" fmla="*/ 85640 h 90484"/>
                <a:gd name="connsiteX16" fmla="*/ 281 w 97714"/>
                <a:gd name="connsiteY16" fmla="*/ 84921 h 90484"/>
                <a:gd name="connsiteX17" fmla="*/ 793 w 97714"/>
                <a:gd name="connsiteY17" fmla="*/ 84355 h 90484"/>
                <a:gd name="connsiteX18" fmla="*/ 1486 w 97714"/>
                <a:gd name="connsiteY18" fmla="*/ 84027 h 90484"/>
                <a:gd name="connsiteX19" fmla="*/ 36968 w 97714"/>
                <a:gd name="connsiteY19" fmla="*/ 36119 h 90484"/>
                <a:gd name="connsiteX20" fmla="*/ 47966 w 97714"/>
                <a:gd name="connsiteY20" fmla="*/ 14967 h 90484"/>
                <a:gd name="connsiteX21" fmla="*/ 57691 w 97714"/>
                <a:gd name="connsiteY21" fmla="*/ 4973 h 90484"/>
                <a:gd name="connsiteX22" fmla="*/ 70757 w 97714"/>
                <a:gd name="connsiteY22" fmla="*/ 108 h 90484"/>
                <a:gd name="connsiteX23" fmla="*/ 80498 w 97714"/>
                <a:gd name="connsiteY23" fmla="*/ 1335 h 90484"/>
                <a:gd name="connsiteX24" fmla="*/ 88736 w 97714"/>
                <a:gd name="connsiteY24" fmla="*/ 6665 h 90484"/>
                <a:gd name="connsiteX25" fmla="*/ 79535 w 97714"/>
                <a:gd name="connsiteY25" fmla="*/ 89632 h 90484"/>
                <a:gd name="connsiteX26" fmla="*/ 78747 w 97714"/>
                <a:gd name="connsiteY26" fmla="*/ 90277 h 90484"/>
                <a:gd name="connsiteX27" fmla="*/ 77737 w 97714"/>
                <a:gd name="connsiteY27" fmla="*/ 90426 h 9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7714" h="90484">
                  <a:moveTo>
                    <a:pt x="77737" y="90426"/>
                  </a:moveTo>
                  <a:cubicBezTo>
                    <a:pt x="77462" y="90505"/>
                    <a:pt x="77166" y="90505"/>
                    <a:pt x="76891" y="90426"/>
                  </a:cubicBezTo>
                  <a:cubicBezTo>
                    <a:pt x="76653" y="90320"/>
                    <a:pt x="76436" y="90161"/>
                    <a:pt x="76262" y="89971"/>
                  </a:cubicBezTo>
                  <a:cubicBezTo>
                    <a:pt x="76082" y="89780"/>
                    <a:pt x="75945" y="89553"/>
                    <a:pt x="75855" y="89304"/>
                  </a:cubicBezTo>
                  <a:cubicBezTo>
                    <a:pt x="75770" y="89056"/>
                    <a:pt x="75728" y="88797"/>
                    <a:pt x="75744" y="88532"/>
                  </a:cubicBezTo>
                  <a:cubicBezTo>
                    <a:pt x="75760" y="88273"/>
                    <a:pt x="75823" y="88019"/>
                    <a:pt x="75939" y="87782"/>
                  </a:cubicBezTo>
                  <a:cubicBezTo>
                    <a:pt x="101057" y="34638"/>
                    <a:pt x="94447" y="17929"/>
                    <a:pt x="85881" y="9309"/>
                  </a:cubicBezTo>
                  <a:cubicBezTo>
                    <a:pt x="83951" y="7379"/>
                    <a:pt x="81618" y="5909"/>
                    <a:pt x="79049" y="4994"/>
                  </a:cubicBezTo>
                  <a:cubicBezTo>
                    <a:pt x="76479" y="4080"/>
                    <a:pt x="73734" y="3746"/>
                    <a:pt x="71022" y="4021"/>
                  </a:cubicBezTo>
                  <a:cubicBezTo>
                    <a:pt x="66939" y="4630"/>
                    <a:pt x="63042" y="6126"/>
                    <a:pt x="59605" y="8410"/>
                  </a:cubicBezTo>
                  <a:cubicBezTo>
                    <a:pt x="56168" y="10700"/>
                    <a:pt x="53281" y="13714"/>
                    <a:pt x="51139" y="17241"/>
                  </a:cubicBezTo>
                  <a:cubicBezTo>
                    <a:pt x="47115" y="23830"/>
                    <a:pt x="43583" y="30704"/>
                    <a:pt x="40563" y="37811"/>
                  </a:cubicBezTo>
                  <a:cubicBezTo>
                    <a:pt x="30940" y="58275"/>
                    <a:pt x="18989" y="83816"/>
                    <a:pt x="2438" y="87887"/>
                  </a:cubicBezTo>
                  <a:cubicBezTo>
                    <a:pt x="1930" y="87998"/>
                    <a:pt x="1391" y="87908"/>
                    <a:pt x="947" y="87628"/>
                  </a:cubicBezTo>
                  <a:cubicBezTo>
                    <a:pt x="503" y="87353"/>
                    <a:pt x="185" y="86914"/>
                    <a:pt x="58" y="86407"/>
                  </a:cubicBezTo>
                  <a:cubicBezTo>
                    <a:pt x="-5" y="86158"/>
                    <a:pt x="-16" y="85899"/>
                    <a:pt x="21" y="85640"/>
                  </a:cubicBezTo>
                  <a:cubicBezTo>
                    <a:pt x="58" y="85386"/>
                    <a:pt x="143" y="85143"/>
                    <a:pt x="281" y="84921"/>
                  </a:cubicBezTo>
                  <a:cubicBezTo>
                    <a:pt x="413" y="84699"/>
                    <a:pt x="587" y="84508"/>
                    <a:pt x="793" y="84355"/>
                  </a:cubicBezTo>
                  <a:cubicBezTo>
                    <a:pt x="1000" y="84202"/>
                    <a:pt x="1237" y="84090"/>
                    <a:pt x="1486" y="84027"/>
                  </a:cubicBezTo>
                  <a:cubicBezTo>
                    <a:pt x="16239" y="80431"/>
                    <a:pt x="27925" y="55843"/>
                    <a:pt x="36968" y="36119"/>
                  </a:cubicBezTo>
                  <a:cubicBezTo>
                    <a:pt x="40103" y="28806"/>
                    <a:pt x="43778" y="21736"/>
                    <a:pt x="47966" y="14967"/>
                  </a:cubicBezTo>
                  <a:cubicBezTo>
                    <a:pt x="50425" y="10954"/>
                    <a:pt x="53746" y="7543"/>
                    <a:pt x="57691" y="4973"/>
                  </a:cubicBezTo>
                  <a:cubicBezTo>
                    <a:pt x="61630" y="2403"/>
                    <a:pt x="66093" y="738"/>
                    <a:pt x="70757" y="108"/>
                  </a:cubicBezTo>
                  <a:cubicBezTo>
                    <a:pt x="74057" y="-219"/>
                    <a:pt x="77383" y="198"/>
                    <a:pt x="80498" y="1335"/>
                  </a:cubicBezTo>
                  <a:cubicBezTo>
                    <a:pt x="83607" y="2472"/>
                    <a:pt x="86425" y="4291"/>
                    <a:pt x="88736" y="6665"/>
                  </a:cubicBezTo>
                  <a:cubicBezTo>
                    <a:pt x="98836" y="16818"/>
                    <a:pt x="105604" y="34585"/>
                    <a:pt x="79535" y="89632"/>
                  </a:cubicBezTo>
                  <a:cubicBezTo>
                    <a:pt x="79334" y="89918"/>
                    <a:pt x="79065" y="90140"/>
                    <a:pt x="78747" y="90277"/>
                  </a:cubicBezTo>
                  <a:cubicBezTo>
                    <a:pt x="78430" y="90420"/>
                    <a:pt x="78081" y="90468"/>
                    <a:pt x="77737" y="90426"/>
                  </a:cubicBezTo>
                  <a:close/>
                </a:path>
              </a:pathLst>
            </a:custGeom>
            <a:solidFill>
              <a:srgbClr val="0E0E0E"/>
            </a:solidFill>
            <a:ln w="5282" cap="flat">
              <a:noFill/>
              <a:prstDash val="solid"/>
              <a:miter/>
            </a:ln>
          </p:spPr>
          <p:txBody>
            <a:bodyPr rtlCol="0" anchor="ctr"/>
            <a:lstStyle/>
            <a:p>
              <a:endParaRPr lang="en-AU"/>
            </a:p>
          </p:txBody>
        </p:sp>
        <p:sp>
          <p:nvSpPr>
            <p:cNvPr id="982" name="Freeform: Shape 981">
              <a:extLst>
                <a:ext uri="{FF2B5EF4-FFF2-40B4-BE49-F238E27FC236}">
                  <a16:creationId xmlns:a16="http://schemas.microsoft.com/office/drawing/2014/main" id="{D470200C-2076-431E-9F53-39E57AEA4E6E}"/>
                </a:ext>
              </a:extLst>
            </p:cNvPr>
            <p:cNvSpPr/>
            <p:nvPr/>
          </p:nvSpPr>
          <p:spPr>
            <a:xfrm>
              <a:off x="10519231" y="3337418"/>
              <a:ext cx="110324" cy="158759"/>
            </a:xfrm>
            <a:custGeom>
              <a:avLst/>
              <a:gdLst>
                <a:gd name="connsiteX0" fmla="*/ 0 w 110324"/>
                <a:gd name="connsiteY0" fmla="*/ 158759 h 158759"/>
                <a:gd name="connsiteX1" fmla="*/ 75088 w 110324"/>
                <a:gd name="connsiteY1" fmla="*/ 94036 h 158759"/>
                <a:gd name="connsiteX2" fmla="*/ 97191 w 110324"/>
                <a:gd name="connsiteY2" fmla="*/ 4142 h 158759"/>
                <a:gd name="connsiteX3" fmla="*/ 34319 w 110324"/>
                <a:gd name="connsiteY3" fmla="*/ 38354 h 158759"/>
              </a:gdLst>
              <a:ahLst/>
              <a:cxnLst>
                <a:cxn ang="0">
                  <a:pos x="connsiteX0" y="connsiteY0"/>
                </a:cxn>
                <a:cxn ang="0">
                  <a:pos x="connsiteX1" y="connsiteY1"/>
                </a:cxn>
                <a:cxn ang="0">
                  <a:pos x="connsiteX2" y="connsiteY2"/>
                </a:cxn>
                <a:cxn ang="0">
                  <a:pos x="connsiteX3" y="connsiteY3"/>
                </a:cxn>
              </a:cxnLst>
              <a:rect l="l" t="t" r="r" b="b"/>
              <a:pathLst>
                <a:path w="110324" h="158759">
                  <a:moveTo>
                    <a:pt x="0" y="158759"/>
                  </a:moveTo>
                  <a:cubicBezTo>
                    <a:pt x="29623" y="143171"/>
                    <a:pt x="55306" y="121035"/>
                    <a:pt x="75088" y="94036"/>
                  </a:cubicBezTo>
                  <a:cubicBezTo>
                    <a:pt x="103272" y="54112"/>
                    <a:pt x="125535" y="23601"/>
                    <a:pt x="97191" y="4142"/>
                  </a:cubicBezTo>
                  <a:cubicBezTo>
                    <a:pt x="80535" y="-7439"/>
                    <a:pt x="65464" y="5675"/>
                    <a:pt x="34319" y="38354"/>
                  </a:cubicBezTo>
                </a:path>
              </a:pathLst>
            </a:custGeom>
            <a:solidFill>
              <a:srgbClr val="E69C9C"/>
            </a:solidFill>
            <a:ln w="5282" cap="flat">
              <a:noFill/>
              <a:prstDash val="solid"/>
              <a:miter/>
            </a:ln>
          </p:spPr>
          <p:txBody>
            <a:bodyPr rtlCol="0" anchor="ctr"/>
            <a:lstStyle/>
            <a:p>
              <a:endParaRPr lang="en-AU"/>
            </a:p>
          </p:txBody>
        </p:sp>
        <p:sp>
          <p:nvSpPr>
            <p:cNvPr id="983" name="Freeform: Shape 982">
              <a:extLst>
                <a:ext uri="{FF2B5EF4-FFF2-40B4-BE49-F238E27FC236}">
                  <a16:creationId xmlns:a16="http://schemas.microsoft.com/office/drawing/2014/main" id="{81799A9A-5EED-4CA0-A681-6122A3A55D45}"/>
                </a:ext>
              </a:extLst>
            </p:cNvPr>
            <p:cNvSpPr/>
            <p:nvPr/>
          </p:nvSpPr>
          <p:spPr>
            <a:xfrm>
              <a:off x="10517238" y="3334799"/>
              <a:ext cx="114370" cy="163387"/>
            </a:xfrm>
            <a:custGeom>
              <a:avLst/>
              <a:gdLst>
                <a:gd name="connsiteX0" fmla="*/ 1994 w 114370"/>
                <a:gd name="connsiteY0" fmla="*/ 163388 h 163387"/>
                <a:gd name="connsiteX1" fmla="*/ 979 w 114370"/>
                <a:gd name="connsiteY1" fmla="*/ 163097 h 163387"/>
                <a:gd name="connsiteX2" fmla="*/ 249 w 114370"/>
                <a:gd name="connsiteY2" fmla="*/ 162330 h 163387"/>
                <a:gd name="connsiteX3" fmla="*/ 11 w 114370"/>
                <a:gd name="connsiteY3" fmla="*/ 161600 h 163387"/>
                <a:gd name="connsiteX4" fmla="*/ 80 w 114370"/>
                <a:gd name="connsiteY4" fmla="*/ 160839 h 163387"/>
                <a:gd name="connsiteX5" fmla="*/ 445 w 114370"/>
                <a:gd name="connsiteY5" fmla="*/ 160162 h 163387"/>
                <a:gd name="connsiteX6" fmla="*/ 1042 w 114370"/>
                <a:gd name="connsiteY6" fmla="*/ 159686 h 163387"/>
                <a:gd name="connsiteX7" fmla="*/ 75442 w 114370"/>
                <a:gd name="connsiteY7" fmla="*/ 95438 h 163387"/>
                <a:gd name="connsiteX8" fmla="*/ 76817 w 114370"/>
                <a:gd name="connsiteY8" fmla="*/ 93535 h 163387"/>
                <a:gd name="connsiteX9" fmla="*/ 109972 w 114370"/>
                <a:gd name="connsiteY9" fmla="*/ 24792 h 163387"/>
                <a:gd name="connsiteX10" fmla="*/ 105774 w 114370"/>
                <a:gd name="connsiteY10" fmla="*/ 15147 h 163387"/>
                <a:gd name="connsiteX11" fmla="*/ 98075 w 114370"/>
                <a:gd name="connsiteY11" fmla="*/ 7977 h 163387"/>
                <a:gd name="connsiteX12" fmla="*/ 37740 w 114370"/>
                <a:gd name="connsiteY12" fmla="*/ 41872 h 163387"/>
                <a:gd name="connsiteX13" fmla="*/ 36339 w 114370"/>
                <a:gd name="connsiteY13" fmla="*/ 42443 h 163387"/>
                <a:gd name="connsiteX14" fmla="*/ 34937 w 114370"/>
                <a:gd name="connsiteY14" fmla="*/ 41872 h 163387"/>
                <a:gd name="connsiteX15" fmla="*/ 34504 w 114370"/>
                <a:gd name="connsiteY15" fmla="*/ 41232 h 163387"/>
                <a:gd name="connsiteX16" fmla="*/ 34345 w 114370"/>
                <a:gd name="connsiteY16" fmla="*/ 40471 h 163387"/>
                <a:gd name="connsiteX17" fmla="*/ 34504 w 114370"/>
                <a:gd name="connsiteY17" fmla="*/ 39709 h 163387"/>
                <a:gd name="connsiteX18" fmla="*/ 34937 w 114370"/>
                <a:gd name="connsiteY18" fmla="*/ 39069 h 163387"/>
                <a:gd name="connsiteX19" fmla="*/ 100401 w 114370"/>
                <a:gd name="connsiteY19" fmla="*/ 4593 h 163387"/>
                <a:gd name="connsiteX20" fmla="*/ 109190 w 114370"/>
                <a:gd name="connsiteY20" fmla="*/ 12889 h 163387"/>
                <a:gd name="connsiteX21" fmla="*/ 113938 w 114370"/>
                <a:gd name="connsiteY21" fmla="*/ 23999 h 163387"/>
                <a:gd name="connsiteX22" fmla="*/ 80096 w 114370"/>
                <a:gd name="connsiteY22" fmla="*/ 95544 h 163387"/>
                <a:gd name="connsiteX23" fmla="*/ 78721 w 114370"/>
                <a:gd name="connsiteY23" fmla="*/ 97501 h 163387"/>
                <a:gd name="connsiteX24" fmla="*/ 2998 w 114370"/>
                <a:gd name="connsiteY24" fmla="*/ 162859 h 163387"/>
                <a:gd name="connsiteX25" fmla="*/ 1994 w 114370"/>
                <a:gd name="connsiteY25" fmla="*/ 163388 h 16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4370" h="163387">
                  <a:moveTo>
                    <a:pt x="1994" y="163388"/>
                  </a:moveTo>
                  <a:cubicBezTo>
                    <a:pt x="1634" y="163382"/>
                    <a:pt x="1285" y="163282"/>
                    <a:pt x="979" y="163097"/>
                  </a:cubicBezTo>
                  <a:cubicBezTo>
                    <a:pt x="672" y="162912"/>
                    <a:pt x="418" y="162647"/>
                    <a:pt x="249" y="162330"/>
                  </a:cubicBezTo>
                  <a:cubicBezTo>
                    <a:pt x="122" y="162108"/>
                    <a:pt x="43" y="161859"/>
                    <a:pt x="11" y="161600"/>
                  </a:cubicBezTo>
                  <a:cubicBezTo>
                    <a:pt x="-15" y="161347"/>
                    <a:pt x="6" y="161087"/>
                    <a:pt x="80" y="160839"/>
                  </a:cubicBezTo>
                  <a:cubicBezTo>
                    <a:pt x="154" y="160590"/>
                    <a:pt x="275" y="160363"/>
                    <a:pt x="445" y="160162"/>
                  </a:cubicBezTo>
                  <a:cubicBezTo>
                    <a:pt x="608" y="159966"/>
                    <a:pt x="815" y="159802"/>
                    <a:pt x="1042" y="159686"/>
                  </a:cubicBezTo>
                  <a:cubicBezTo>
                    <a:pt x="30437" y="144251"/>
                    <a:pt x="55888" y="122269"/>
                    <a:pt x="75442" y="95438"/>
                  </a:cubicBezTo>
                  <a:lnTo>
                    <a:pt x="76817" y="93535"/>
                  </a:lnTo>
                  <a:cubicBezTo>
                    <a:pt x="96224" y="66038"/>
                    <a:pt x="113039" y="42295"/>
                    <a:pt x="109972" y="24792"/>
                  </a:cubicBezTo>
                  <a:cubicBezTo>
                    <a:pt x="109253" y="21323"/>
                    <a:pt x="107820" y="18040"/>
                    <a:pt x="105774" y="15147"/>
                  </a:cubicBezTo>
                  <a:cubicBezTo>
                    <a:pt x="103727" y="12255"/>
                    <a:pt x="101110" y="9812"/>
                    <a:pt x="98075" y="7977"/>
                  </a:cubicBezTo>
                  <a:cubicBezTo>
                    <a:pt x="82634" y="-2599"/>
                    <a:pt x="67828" y="10092"/>
                    <a:pt x="37740" y="41872"/>
                  </a:cubicBezTo>
                  <a:cubicBezTo>
                    <a:pt x="37364" y="42237"/>
                    <a:pt x="36862" y="42443"/>
                    <a:pt x="36339" y="42443"/>
                  </a:cubicBezTo>
                  <a:cubicBezTo>
                    <a:pt x="35815" y="42443"/>
                    <a:pt x="35313" y="42237"/>
                    <a:pt x="34937" y="41872"/>
                  </a:cubicBezTo>
                  <a:cubicBezTo>
                    <a:pt x="34752" y="41687"/>
                    <a:pt x="34604" y="41470"/>
                    <a:pt x="34504" y="41232"/>
                  </a:cubicBezTo>
                  <a:cubicBezTo>
                    <a:pt x="34398" y="40989"/>
                    <a:pt x="34345" y="40730"/>
                    <a:pt x="34345" y="40471"/>
                  </a:cubicBezTo>
                  <a:cubicBezTo>
                    <a:pt x="34345" y="40212"/>
                    <a:pt x="34398" y="39953"/>
                    <a:pt x="34504" y="39709"/>
                  </a:cubicBezTo>
                  <a:cubicBezTo>
                    <a:pt x="34604" y="39471"/>
                    <a:pt x="34752" y="39249"/>
                    <a:pt x="34937" y="39069"/>
                  </a:cubicBezTo>
                  <a:cubicBezTo>
                    <a:pt x="66665" y="5544"/>
                    <a:pt x="82528" y="-7887"/>
                    <a:pt x="100401" y="4593"/>
                  </a:cubicBezTo>
                  <a:cubicBezTo>
                    <a:pt x="103870" y="6724"/>
                    <a:pt x="106863" y="9547"/>
                    <a:pt x="109190" y="12889"/>
                  </a:cubicBezTo>
                  <a:cubicBezTo>
                    <a:pt x="111516" y="16226"/>
                    <a:pt x="113134" y="20007"/>
                    <a:pt x="113938" y="23999"/>
                  </a:cubicBezTo>
                  <a:cubicBezTo>
                    <a:pt x="117270" y="42930"/>
                    <a:pt x="100877" y="66302"/>
                    <a:pt x="80096" y="95544"/>
                  </a:cubicBezTo>
                  <a:lnTo>
                    <a:pt x="78721" y="97501"/>
                  </a:lnTo>
                  <a:cubicBezTo>
                    <a:pt x="58828" y="124802"/>
                    <a:pt x="32917" y="147164"/>
                    <a:pt x="2998" y="162859"/>
                  </a:cubicBezTo>
                  <a:cubicBezTo>
                    <a:pt x="2718" y="163123"/>
                    <a:pt x="2369" y="163303"/>
                    <a:pt x="1994" y="163388"/>
                  </a:cubicBezTo>
                  <a:close/>
                </a:path>
              </a:pathLst>
            </a:custGeom>
            <a:solidFill>
              <a:srgbClr val="0E0E0E"/>
            </a:solidFill>
            <a:ln w="5282" cap="flat">
              <a:noFill/>
              <a:prstDash val="solid"/>
              <a:miter/>
            </a:ln>
          </p:spPr>
          <p:txBody>
            <a:bodyPr rtlCol="0" anchor="ctr"/>
            <a:lstStyle/>
            <a:p>
              <a:endParaRPr lang="en-AU"/>
            </a:p>
          </p:txBody>
        </p:sp>
        <p:sp>
          <p:nvSpPr>
            <p:cNvPr id="984" name="Freeform: Shape 983">
              <a:extLst>
                <a:ext uri="{FF2B5EF4-FFF2-40B4-BE49-F238E27FC236}">
                  <a16:creationId xmlns:a16="http://schemas.microsoft.com/office/drawing/2014/main" id="{EBD54CF0-2C5E-4038-858A-2739002E54EF}"/>
                </a:ext>
              </a:extLst>
            </p:cNvPr>
            <p:cNvSpPr/>
            <p:nvPr/>
          </p:nvSpPr>
          <p:spPr>
            <a:xfrm>
              <a:off x="9805463" y="3330983"/>
              <a:ext cx="133899" cy="162602"/>
            </a:xfrm>
            <a:custGeom>
              <a:avLst/>
              <a:gdLst>
                <a:gd name="connsiteX0" fmla="*/ 127343 w 133899"/>
                <a:gd name="connsiteY0" fmla="*/ 0 h 162602"/>
                <a:gd name="connsiteX1" fmla="*/ 10533 w 133899"/>
                <a:gd name="connsiteY1" fmla="*/ 71439 h 162602"/>
                <a:gd name="connsiteX2" fmla="*/ 772 w 133899"/>
                <a:gd name="connsiteY2" fmla="*/ 84490 h 162602"/>
                <a:gd name="connsiteX3" fmla="*/ 2601 w 133899"/>
                <a:gd name="connsiteY3" fmla="*/ 100681 h 162602"/>
                <a:gd name="connsiteX4" fmla="*/ 35809 w 133899"/>
                <a:gd name="connsiteY4" fmla="*/ 162602 h 162602"/>
                <a:gd name="connsiteX5" fmla="*/ 133900 w 133899"/>
                <a:gd name="connsiteY5" fmla="*/ 37438 h 162602"/>
                <a:gd name="connsiteX6" fmla="*/ 127343 w 133899"/>
                <a:gd name="connsiteY6" fmla="*/ 0 h 162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899" h="162602">
                  <a:moveTo>
                    <a:pt x="127343" y="0"/>
                  </a:moveTo>
                  <a:lnTo>
                    <a:pt x="10533" y="71439"/>
                  </a:lnTo>
                  <a:cubicBezTo>
                    <a:pt x="5737" y="74385"/>
                    <a:pt x="2242" y="79054"/>
                    <a:pt x="772" y="84490"/>
                  </a:cubicBezTo>
                  <a:cubicBezTo>
                    <a:pt x="-704" y="89920"/>
                    <a:pt x="-48" y="95716"/>
                    <a:pt x="2601" y="100681"/>
                  </a:cubicBezTo>
                  <a:lnTo>
                    <a:pt x="35809" y="162602"/>
                  </a:lnTo>
                  <a:lnTo>
                    <a:pt x="133900" y="37438"/>
                  </a:lnTo>
                  <a:lnTo>
                    <a:pt x="127343" y="0"/>
                  </a:lnTo>
                  <a:close/>
                </a:path>
              </a:pathLst>
            </a:custGeom>
            <a:solidFill>
              <a:srgbClr val="E34B4D"/>
            </a:solidFill>
            <a:ln w="5282" cap="flat">
              <a:noFill/>
              <a:prstDash val="solid"/>
              <a:miter/>
            </a:ln>
          </p:spPr>
          <p:txBody>
            <a:bodyPr rtlCol="0" anchor="ctr"/>
            <a:lstStyle/>
            <a:p>
              <a:endParaRPr lang="en-AU"/>
            </a:p>
          </p:txBody>
        </p:sp>
        <p:sp>
          <p:nvSpPr>
            <p:cNvPr id="985" name="Freeform: Shape 984">
              <a:extLst>
                <a:ext uri="{FF2B5EF4-FFF2-40B4-BE49-F238E27FC236}">
                  <a16:creationId xmlns:a16="http://schemas.microsoft.com/office/drawing/2014/main" id="{5DE7B65F-044B-4A07-9968-9764A4B401AC}"/>
                </a:ext>
              </a:extLst>
            </p:cNvPr>
            <p:cNvSpPr/>
            <p:nvPr/>
          </p:nvSpPr>
          <p:spPr>
            <a:xfrm>
              <a:off x="9803695" y="3329049"/>
              <a:ext cx="137656" cy="166548"/>
            </a:xfrm>
            <a:custGeom>
              <a:avLst/>
              <a:gdLst>
                <a:gd name="connsiteX0" fmla="*/ 37577 w 137656"/>
                <a:gd name="connsiteY0" fmla="*/ 166546 h 166548"/>
                <a:gd name="connsiteX1" fmla="*/ 36652 w 137656"/>
                <a:gd name="connsiteY1" fmla="*/ 166218 h 166548"/>
                <a:gd name="connsiteX2" fmla="*/ 35991 w 137656"/>
                <a:gd name="connsiteY2" fmla="*/ 165488 h 166548"/>
                <a:gd name="connsiteX3" fmla="*/ 2783 w 137656"/>
                <a:gd name="connsiteY3" fmla="*/ 103567 h 166548"/>
                <a:gd name="connsiteX4" fmla="*/ 853 w 137656"/>
                <a:gd name="connsiteY4" fmla="*/ 85990 h 166548"/>
                <a:gd name="connsiteX5" fmla="*/ 11455 w 137656"/>
                <a:gd name="connsiteY5" fmla="*/ 71840 h 166548"/>
                <a:gd name="connsiteX6" fmla="*/ 128264 w 137656"/>
                <a:gd name="connsiteY6" fmla="*/ 295 h 166548"/>
                <a:gd name="connsiteX7" fmla="*/ 129163 w 137656"/>
                <a:gd name="connsiteY7" fmla="*/ 4 h 166548"/>
                <a:gd name="connsiteX8" fmla="*/ 130099 w 137656"/>
                <a:gd name="connsiteY8" fmla="*/ 168 h 166548"/>
                <a:gd name="connsiteX9" fmla="*/ 130839 w 137656"/>
                <a:gd name="connsiteY9" fmla="*/ 750 h 166548"/>
                <a:gd name="connsiteX10" fmla="*/ 131225 w 137656"/>
                <a:gd name="connsiteY10" fmla="*/ 1617 h 166548"/>
                <a:gd name="connsiteX11" fmla="*/ 137624 w 137656"/>
                <a:gd name="connsiteY11" fmla="*/ 38949 h 166548"/>
                <a:gd name="connsiteX12" fmla="*/ 137592 w 137656"/>
                <a:gd name="connsiteY12" fmla="*/ 39764 h 166548"/>
                <a:gd name="connsiteX13" fmla="*/ 137200 w 137656"/>
                <a:gd name="connsiteY13" fmla="*/ 40483 h 166548"/>
                <a:gd name="connsiteX14" fmla="*/ 39163 w 137656"/>
                <a:gd name="connsiteY14" fmla="*/ 165859 h 166548"/>
                <a:gd name="connsiteX15" fmla="*/ 38449 w 137656"/>
                <a:gd name="connsiteY15" fmla="*/ 166387 h 166548"/>
                <a:gd name="connsiteX16" fmla="*/ 37577 w 137656"/>
                <a:gd name="connsiteY16" fmla="*/ 166546 h 166548"/>
                <a:gd name="connsiteX17" fmla="*/ 127471 w 137656"/>
                <a:gd name="connsiteY17" fmla="*/ 5054 h 166548"/>
                <a:gd name="connsiteX18" fmla="*/ 13358 w 137656"/>
                <a:gd name="connsiteY18" fmla="*/ 75066 h 166548"/>
                <a:gd name="connsiteX19" fmla="*/ 4528 w 137656"/>
                <a:gd name="connsiteY19" fmla="*/ 86858 h 166548"/>
                <a:gd name="connsiteX20" fmla="*/ 6114 w 137656"/>
                <a:gd name="connsiteY20" fmla="*/ 101505 h 166548"/>
                <a:gd name="connsiteX21" fmla="*/ 37841 w 137656"/>
                <a:gd name="connsiteY21" fmla="*/ 160729 h 166548"/>
                <a:gd name="connsiteX22" fmla="*/ 133552 w 137656"/>
                <a:gd name="connsiteY22" fmla="*/ 38949 h 166548"/>
                <a:gd name="connsiteX23" fmla="*/ 127471 w 137656"/>
                <a:gd name="connsiteY23" fmla="*/ 5054 h 16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656" h="166548">
                  <a:moveTo>
                    <a:pt x="37577" y="166546"/>
                  </a:moveTo>
                  <a:cubicBezTo>
                    <a:pt x="37244" y="166514"/>
                    <a:pt x="36927" y="166403"/>
                    <a:pt x="36652" y="166218"/>
                  </a:cubicBezTo>
                  <a:cubicBezTo>
                    <a:pt x="36377" y="166033"/>
                    <a:pt x="36149" y="165785"/>
                    <a:pt x="35991" y="165488"/>
                  </a:cubicBezTo>
                  <a:lnTo>
                    <a:pt x="2783" y="103567"/>
                  </a:lnTo>
                  <a:cubicBezTo>
                    <a:pt x="-68" y="98163"/>
                    <a:pt x="-760" y="91881"/>
                    <a:pt x="853" y="85990"/>
                  </a:cubicBezTo>
                  <a:cubicBezTo>
                    <a:pt x="2460" y="80100"/>
                    <a:pt x="6252" y="75039"/>
                    <a:pt x="11455" y="71840"/>
                  </a:cubicBezTo>
                  <a:lnTo>
                    <a:pt x="128264" y="295"/>
                  </a:lnTo>
                  <a:cubicBezTo>
                    <a:pt x="128539" y="126"/>
                    <a:pt x="128846" y="25"/>
                    <a:pt x="129163" y="4"/>
                  </a:cubicBezTo>
                  <a:cubicBezTo>
                    <a:pt x="129486" y="-17"/>
                    <a:pt x="129803" y="41"/>
                    <a:pt x="130099" y="168"/>
                  </a:cubicBezTo>
                  <a:cubicBezTo>
                    <a:pt x="130390" y="300"/>
                    <a:pt x="130644" y="501"/>
                    <a:pt x="130839" y="750"/>
                  </a:cubicBezTo>
                  <a:cubicBezTo>
                    <a:pt x="131040" y="1004"/>
                    <a:pt x="131173" y="1300"/>
                    <a:pt x="131225" y="1617"/>
                  </a:cubicBezTo>
                  <a:lnTo>
                    <a:pt x="137624" y="38949"/>
                  </a:lnTo>
                  <a:cubicBezTo>
                    <a:pt x="137677" y="39219"/>
                    <a:pt x="137666" y="39499"/>
                    <a:pt x="137592" y="39764"/>
                  </a:cubicBezTo>
                  <a:cubicBezTo>
                    <a:pt x="137518" y="40033"/>
                    <a:pt x="137386" y="40277"/>
                    <a:pt x="137200" y="40483"/>
                  </a:cubicBezTo>
                  <a:lnTo>
                    <a:pt x="39163" y="165859"/>
                  </a:lnTo>
                  <a:cubicBezTo>
                    <a:pt x="38968" y="166086"/>
                    <a:pt x="38724" y="166266"/>
                    <a:pt x="38449" y="166387"/>
                  </a:cubicBezTo>
                  <a:cubicBezTo>
                    <a:pt x="38174" y="166504"/>
                    <a:pt x="37878" y="166562"/>
                    <a:pt x="37577" y="166546"/>
                  </a:cubicBezTo>
                  <a:close/>
                  <a:moveTo>
                    <a:pt x="127471" y="5054"/>
                  </a:moveTo>
                  <a:lnTo>
                    <a:pt x="13358" y="75066"/>
                  </a:lnTo>
                  <a:cubicBezTo>
                    <a:pt x="9028" y="77736"/>
                    <a:pt x="5871" y="81950"/>
                    <a:pt x="4528" y="86858"/>
                  </a:cubicBezTo>
                  <a:cubicBezTo>
                    <a:pt x="3184" y="91765"/>
                    <a:pt x="3750" y="97000"/>
                    <a:pt x="6114" y="101505"/>
                  </a:cubicBezTo>
                  <a:lnTo>
                    <a:pt x="37841" y="160729"/>
                  </a:lnTo>
                  <a:lnTo>
                    <a:pt x="133552" y="38949"/>
                  </a:lnTo>
                  <a:lnTo>
                    <a:pt x="127471" y="5054"/>
                  </a:lnTo>
                  <a:close/>
                </a:path>
              </a:pathLst>
            </a:custGeom>
            <a:solidFill>
              <a:srgbClr val="0E0E0E"/>
            </a:solidFill>
            <a:ln w="5282" cap="flat">
              <a:noFill/>
              <a:prstDash val="solid"/>
              <a:miter/>
            </a:ln>
          </p:spPr>
          <p:txBody>
            <a:bodyPr rtlCol="0" anchor="ctr"/>
            <a:lstStyle/>
            <a:p>
              <a:endParaRPr lang="en-AU"/>
            </a:p>
          </p:txBody>
        </p:sp>
        <p:sp>
          <p:nvSpPr>
            <p:cNvPr id="986" name="Freeform: Shape 985">
              <a:extLst>
                <a:ext uri="{FF2B5EF4-FFF2-40B4-BE49-F238E27FC236}">
                  <a16:creationId xmlns:a16="http://schemas.microsoft.com/office/drawing/2014/main" id="{129DCFDE-A94F-487E-9854-324BAAFC9B2D}"/>
                </a:ext>
              </a:extLst>
            </p:cNvPr>
            <p:cNvSpPr/>
            <p:nvPr/>
          </p:nvSpPr>
          <p:spPr>
            <a:xfrm>
              <a:off x="9501900" y="5448092"/>
              <a:ext cx="583566" cy="695585"/>
            </a:xfrm>
            <a:custGeom>
              <a:avLst/>
              <a:gdLst>
                <a:gd name="connsiteX0" fmla="*/ 237369 w 583566"/>
                <a:gd name="connsiteY0" fmla="*/ 194330 h 695585"/>
                <a:gd name="connsiteX1" fmla="*/ 118022 w 583566"/>
                <a:gd name="connsiteY1" fmla="*/ 462214 h 695585"/>
                <a:gd name="connsiteX2" fmla="*/ 6607 w 583566"/>
                <a:gd name="connsiteY2" fmla="*/ 664316 h 695585"/>
                <a:gd name="connsiteX3" fmla="*/ 316265 w 583566"/>
                <a:gd name="connsiteY3" fmla="*/ 638617 h 695585"/>
                <a:gd name="connsiteX4" fmla="*/ 569290 w 583566"/>
                <a:gd name="connsiteY4" fmla="*/ 506420 h 695585"/>
                <a:gd name="connsiteX5" fmla="*/ 532751 w 583566"/>
                <a:gd name="connsiteY5" fmla="*/ 308230 h 695585"/>
                <a:gd name="connsiteX6" fmla="*/ 430007 w 583566"/>
                <a:gd name="connsiteY6" fmla="*/ 0 h 695585"/>
                <a:gd name="connsiteX7" fmla="*/ 237369 w 583566"/>
                <a:gd name="connsiteY7" fmla="*/ 194330 h 69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3566" h="695585">
                  <a:moveTo>
                    <a:pt x="237369" y="194330"/>
                  </a:moveTo>
                  <a:cubicBezTo>
                    <a:pt x="246571" y="300775"/>
                    <a:pt x="213362" y="363119"/>
                    <a:pt x="118022" y="462214"/>
                  </a:cubicBezTo>
                  <a:cubicBezTo>
                    <a:pt x="22682" y="561309"/>
                    <a:pt x="-16872" y="612654"/>
                    <a:pt x="6607" y="664316"/>
                  </a:cubicBezTo>
                  <a:cubicBezTo>
                    <a:pt x="30085" y="715979"/>
                    <a:pt x="191682" y="701014"/>
                    <a:pt x="316265" y="638617"/>
                  </a:cubicBezTo>
                  <a:cubicBezTo>
                    <a:pt x="440847" y="576220"/>
                    <a:pt x="539731" y="568923"/>
                    <a:pt x="569290" y="506420"/>
                  </a:cubicBezTo>
                  <a:cubicBezTo>
                    <a:pt x="598849" y="443918"/>
                    <a:pt x="580500" y="396327"/>
                    <a:pt x="532751" y="308230"/>
                  </a:cubicBezTo>
                  <a:cubicBezTo>
                    <a:pt x="485001" y="220134"/>
                    <a:pt x="430007" y="0"/>
                    <a:pt x="430007" y="0"/>
                  </a:cubicBezTo>
                  <a:lnTo>
                    <a:pt x="237369" y="194330"/>
                  </a:lnTo>
                  <a:close/>
                </a:path>
              </a:pathLst>
            </a:custGeom>
            <a:solidFill>
              <a:srgbClr val="161616"/>
            </a:solidFill>
            <a:ln w="5282" cap="flat">
              <a:noFill/>
              <a:prstDash val="solid"/>
              <a:miter/>
            </a:ln>
          </p:spPr>
          <p:txBody>
            <a:bodyPr rtlCol="0" anchor="ctr"/>
            <a:lstStyle/>
            <a:p>
              <a:endParaRPr lang="en-AU"/>
            </a:p>
          </p:txBody>
        </p:sp>
        <p:sp>
          <p:nvSpPr>
            <p:cNvPr id="987" name="Freeform: Shape 986">
              <a:extLst>
                <a:ext uri="{FF2B5EF4-FFF2-40B4-BE49-F238E27FC236}">
                  <a16:creationId xmlns:a16="http://schemas.microsoft.com/office/drawing/2014/main" id="{EA26C185-6EAC-49A5-AC60-59A653899E9E}"/>
                </a:ext>
              </a:extLst>
            </p:cNvPr>
            <p:cNvSpPr/>
            <p:nvPr/>
          </p:nvSpPr>
          <p:spPr>
            <a:xfrm>
              <a:off x="9499919" y="5445965"/>
              <a:ext cx="587556" cy="699499"/>
            </a:xfrm>
            <a:custGeom>
              <a:avLst/>
              <a:gdLst>
                <a:gd name="connsiteX0" fmla="*/ 96208 w 587556"/>
                <a:gd name="connsiteY0" fmla="*/ 699440 h 699499"/>
                <a:gd name="connsiteX1" fmla="*/ 37565 w 587556"/>
                <a:gd name="connsiteY1" fmla="*/ 691244 h 699499"/>
                <a:gd name="connsiteX2" fmla="*/ 6790 w 587556"/>
                <a:gd name="connsiteY2" fmla="*/ 666972 h 699499"/>
                <a:gd name="connsiteX3" fmla="*/ 118575 w 587556"/>
                <a:gd name="connsiteY3" fmla="*/ 462966 h 699499"/>
                <a:gd name="connsiteX4" fmla="*/ 237394 w 587556"/>
                <a:gd name="connsiteY4" fmla="*/ 196615 h 699499"/>
                <a:gd name="connsiteX5" fmla="*/ 237495 w 587556"/>
                <a:gd name="connsiteY5" fmla="*/ 195796 h 699499"/>
                <a:gd name="connsiteX6" fmla="*/ 237923 w 587556"/>
                <a:gd name="connsiteY6" fmla="*/ 195082 h 699499"/>
                <a:gd name="connsiteX7" fmla="*/ 430613 w 587556"/>
                <a:gd name="connsiteY7" fmla="*/ 594 h 699499"/>
                <a:gd name="connsiteX8" fmla="*/ 431491 w 587556"/>
                <a:gd name="connsiteY8" fmla="*/ 70 h 699499"/>
                <a:gd name="connsiteX9" fmla="*/ 432517 w 587556"/>
                <a:gd name="connsiteY9" fmla="*/ 65 h 699499"/>
                <a:gd name="connsiteX10" fmla="*/ 433405 w 587556"/>
                <a:gd name="connsiteY10" fmla="*/ 604 h 699499"/>
                <a:gd name="connsiteX11" fmla="*/ 433945 w 587556"/>
                <a:gd name="connsiteY11" fmla="*/ 1493 h 699499"/>
                <a:gd name="connsiteX12" fmla="*/ 536476 w 587556"/>
                <a:gd name="connsiteY12" fmla="*/ 309300 h 699499"/>
                <a:gd name="connsiteX13" fmla="*/ 573069 w 587556"/>
                <a:gd name="connsiteY13" fmla="*/ 509235 h 699499"/>
                <a:gd name="connsiteX14" fmla="*/ 441718 w 587556"/>
                <a:gd name="connsiteY14" fmla="*/ 591144 h 699499"/>
                <a:gd name="connsiteX15" fmla="*/ 319251 w 587556"/>
                <a:gd name="connsiteY15" fmla="*/ 642278 h 699499"/>
                <a:gd name="connsiteX16" fmla="*/ 96208 w 587556"/>
                <a:gd name="connsiteY16" fmla="*/ 699440 h 699499"/>
                <a:gd name="connsiteX17" fmla="*/ 241413 w 587556"/>
                <a:gd name="connsiteY17" fmla="*/ 197091 h 699499"/>
                <a:gd name="connsiteX18" fmla="*/ 121431 w 587556"/>
                <a:gd name="connsiteY18" fmla="*/ 465610 h 699499"/>
                <a:gd name="connsiteX19" fmla="*/ 10385 w 587556"/>
                <a:gd name="connsiteY19" fmla="*/ 665227 h 699499"/>
                <a:gd name="connsiteX20" fmla="*/ 38887 w 587556"/>
                <a:gd name="connsiteY20" fmla="*/ 687384 h 699499"/>
                <a:gd name="connsiteX21" fmla="*/ 317347 w 587556"/>
                <a:gd name="connsiteY21" fmla="*/ 638576 h 699499"/>
                <a:gd name="connsiteX22" fmla="*/ 440396 w 587556"/>
                <a:gd name="connsiteY22" fmla="*/ 587337 h 699499"/>
                <a:gd name="connsiteX23" fmla="*/ 569473 w 587556"/>
                <a:gd name="connsiteY23" fmla="*/ 507437 h 699499"/>
                <a:gd name="connsiteX24" fmla="*/ 532987 w 587556"/>
                <a:gd name="connsiteY24" fmla="*/ 311045 h 699499"/>
                <a:gd name="connsiteX25" fmla="*/ 430931 w 587556"/>
                <a:gd name="connsiteY25" fmla="*/ 5776 h 699499"/>
                <a:gd name="connsiteX26" fmla="*/ 241413 w 587556"/>
                <a:gd name="connsiteY26" fmla="*/ 197091 h 69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7556" h="699499">
                  <a:moveTo>
                    <a:pt x="96208" y="699440"/>
                  </a:moveTo>
                  <a:cubicBezTo>
                    <a:pt x="76341" y="699953"/>
                    <a:pt x="56527" y="697182"/>
                    <a:pt x="37565" y="691244"/>
                  </a:cubicBezTo>
                  <a:cubicBezTo>
                    <a:pt x="21701" y="685956"/>
                    <a:pt x="11602" y="677548"/>
                    <a:pt x="6790" y="666972"/>
                  </a:cubicBezTo>
                  <a:cubicBezTo>
                    <a:pt x="-16636" y="615733"/>
                    <a:pt x="20538" y="564863"/>
                    <a:pt x="118575" y="462966"/>
                  </a:cubicBezTo>
                  <a:cubicBezTo>
                    <a:pt x="218305" y="359323"/>
                    <a:pt x="246013" y="297085"/>
                    <a:pt x="237394" y="196615"/>
                  </a:cubicBezTo>
                  <a:cubicBezTo>
                    <a:pt x="237373" y="196335"/>
                    <a:pt x="237405" y="196055"/>
                    <a:pt x="237495" y="195796"/>
                  </a:cubicBezTo>
                  <a:cubicBezTo>
                    <a:pt x="237590" y="195531"/>
                    <a:pt x="237733" y="195288"/>
                    <a:pt x="237923" y="195082"/>
                  </a:cubicBezTo>
                  <a:lnTo>
                    <a:pt x="430613" y="594"/>
                  </a:lnTo>
                  <a:cubicBezTo>
                    <a:pt x="430856" y="345"/>
                    <a:pt x="431158" y="165"/>
                    <a:pt x="431491" y="70"/>
                  </a:cubicBezTo>
                  <a:cubicBezTo>
                    <a:pt x="431829" y="-20"/>
                    <a:pt x="432184" y="-25"/>
                    <a:pt x="432517" y="65"/>
                  </a:cubicBezTo>
                  <a:cubicBezTo>
                    <a:pt x="432855" y="171"/>
                    <a:pt x="433157" y="356"/>
                    <a:pt x="433405" y="604"/>
                  </a:cubicBezTo>
                  <a:cubicBezTo>
                    <a:pt x="433654" y="853"/>
                    <a:pt x="433839" y="1159"/>
                    <a:pt x="433945" y="1493"/>
                  </a:cubicBezTo>
                  <a:cubicBezTo>
                    <a:pt x="434473" y="3713"/>
                    <a:pt x="489467" y="222420"/>
                    <a:pt x="536476" y="309300"/>
                  </a:cubicBezTo>
                  <a:cubicBezTo>
                    <a:pt x="584067" y="397132"/>
                    <a:pt x="603209" y="445516"/>
                    <a:pt x="573069" y="509235"/>
                  </a:cubicBezTo>
                  <a:cubicBezTo>
                    <a:pt x="553821" y="549846"/>
                    <a:pt x="506812" y="567402"/>
                    <a:pt x="441718" y="591144"/>
                  </a:cubicBezTo>
                  <a:cubicBezTo>
                    <a:pt x="399949" y="605828"/>
                    <a:pt x="359063" y="622903"/>
                    <a:pt x="319251" y="642278"/>
                  </a:cubicBezTo>
                  <a:cubicBezTo>
                    <a:pt x="247071" y="678288"/>
                    <a:pt x="160614" y="699440"/>
                    <a:pt x="96208" y="699440"/>
                  </a:cubicBezTo>
                  <a:close/>
                  <a:moveTo>
                    <a:pt x="241413" y="197091"/>
                  </a:moveTo>
                  <a:cubicBezTo>
                    <a:pt x="249926" y="298407"/>
                    <a:pt x="221795" y="361015"/>
                    <a:pt x="121431" y="465610"/>
                  </a:cubicBezTo>
                  <a:cubicBezTo>
                    <a:pt x="24716" y="566080"/>
                    <a:pt x="-12088" y="616103"/>
                    <a:pt x="10385" y="665227"/>
                  </a:cubicBezTo>
                  <a:cubicBezTo>
                    <a:pt x="14721" y="674798"/>
                    <a:pt x="24345" y="682254"/>
                    <a:pt x="38887" y="687384"/>
                  </a:cubicBezTo>
                  <a:cubicBezTo>
                    <a:pt x="97054" y="708006"/>
                    <a:pt x="222271" y="686167"/>
                    <a:pt x="317347" y="638576"/>
                  </a:cubicBezTo>
                  <a:cubicBezTo>
                    <a:pt x="357355" y="619170"/>
                    <a:pt x="398436" y="602058"/>
                    <a:pt x="440396" y="587337"/>
                  </a:cubicBezTo>
                  <a:cubicBezTo>
                    <a:pt x="504538" y="563647"/>
                    <a:pt x="550913" y="546567"/>
                    <a:pt x="569473" y="507437"/>
                  </a:cubicBezTo>
                  <a:cubicBezTo>
                    <a:pt x="598874" y="445357"/>
                    <a:pt x="580049" y="397713"/>
                    <a:pt x="532987" y="311045"/>
                  </a:cubicBezTo>
                  <a:cubicBezTo>
                    <a:pt x="488991" y="229770"/>
                    <a:pt x="438175" y="34013"/>
                    <a:pt x="430931" y="5776"/>
                  </a:cubicBezTo>
                  <a:lnTo>
                    <a:pt x="241413" y="197091"/>
                  </a:lnTo>
                  <a:close/>
                </a:path>
              </a:pathLst>
            </a:custGeom>
            <a:solidFill>
              <a:srgbClr val="0E0E0E"/>
            </a:solidFill>
            <a:ln w="5282" cap="flat">
              <a:noFill/>
              <a:prstDash val="solid"/>
              <a:miter/>
            </a:ln>
          </p:spPr>
          <p:txBody>
            <a:bodyPr rtlCol="0" anchor="ctr"/>
            <a:lstStyle/>
            <a:p>
              <a:endParaRPr lang="en-AU"/>
            </a:p>
          </p:txBody>
        </p:sp>
        <p:sp>
          <p:nvSpPr>
            <p:cNvPr id="988" name="Freeform: Shape 987">
              <a:extLst>
                <a:ext uri="{FF2B5EF4-FFF2-40B4-BE49-F238E27FC236}">
                  <a16:creationId xmlns:a16="http://schemas.microsoft.com/office/drawing/2014/main" id="{08B351E3-4D59-437A-87F0-322E7E915BC3}"/>
                </a:ext>
              </a:extLst>
            </p:cNvPr>
            <p:cNvSpPr/>
            <p:nvPr/>
          </p:nvSpPr>
          <p:spPr>
            <a:xfrm>
              <a:off x="9501913" y="5628303"/>
              <a:ext cx="583553" cy="515208"/>
            </a:xfrm>
            <a:custGeom>
              <a:avLst/>
              <a:gdLst>
                <a:gd name="connsiteX0" fmla="*/ 532737 w 583553"/>
                <a:gd name="connsiteY0" fmla="*/ 127861 h 515208"/>
                <a:gd name="connsiteX1" fmla="*/ 482026 w 583553"/>
                <a:gd name="connsiteY1" fmla="*/ 0 h 515208"/>
                <a:gd name="connsiteX2" fmla="*/ 438084 w 583553"/>
                <a:gd name="connsiteY2" fmla="*/ 19724 h 515208"/>
                <a:gd name="connsiteX3" fmla="*/ 354006 w 583553"/>
                <a:gd name="connsiteY3" fmla="*/ 79106 h 515208"/>
                <a:gd name="connsiteX4" fmla="*/ 281510 w 583553"/>
                <a:gd name="connsiteY4" fmla="*/ 84394 h 515208"/>
                <a:gd name="connsiteX5" fmla="*/ 238096 w 583553"/>
                <a:gd name="connsiteY5" fmla="*/ 66151 h 515208"/>
                <a:gd name="connsiteX6" fmla="*/ 118008 w 583553"/>
                <a:gd name="connsiteY6" fmla="*/ 282214 h 515208"/>
                <a:gd name="connsiteX7" fmla="*/ 6593 w 583553"/>
                <a:gd name="connsiteY7" fmla="*/ 484052 h 515208"/>
                <a:gd name="connsiteX8" fmla="*/ 316251 w 583553"/>
                <a:gd name="connsiteY8" fmla="*/ 458353 h 515208"/>
                <a:gd name="connsiteX9" fmla="*/ 569276 w 583553"/>
                <a:gd name="connsiteY9" fmla="*/ 326156 h 515208"/>
                <a:gd name="connsiteX10" fmla="*/ 532737 w 583553"/>
                <a:gd name="connsiteY10" fmla="*/ 127861 h 515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3553" h="515208">
                  <a:moveTo>
                    <a:pt x="532737" y="127861"/>
                  </a:moveTo>
                  <a:cubicBezTo>
                    <a:pt x="515816" y="96662"/>
                    <a:pt x="497995" y="48543"/>
                    <a:pt x="482026" y="0"/>
                  </a:cubicBezTo>
                  <a:cubicBezTo>
                    <a:pt x="466892" y="5431"/>
                    <a:pt x="452202" y="12025"/>
                    <a:pt x="438084" y="19724"/>
                  </a:cubicBezTo>
                  <a:cubicBezTo>
                    <a:pt x="407520" y="36381"/>
                    <a:pt x="382984" y="60440"/>
                    <a:pt x="354006" y="79106"/>
                  </a:cubicBezTo>
                  <a:cubicBezTo>
                    <a:pt x="330317" y="94336"/>
                    <a:pt x="306415" y="98566"/>
                    <a:pt x="281510" y="84394"/>
                  </a:cubicBezTo>
                  <a:cubicBezTo>
                    <a:pt x="268237" y="76674"/>
                    <a:pt x="254171" y="64777"/>
                    <a:pt x="238096" y="66151"/>
                  </a:cubicBezTo>
                  <a:cubicBezTo>
                    <a:pt x="232808" y="143460"/>
                    <a:pt x="196798" y="200358"/>
                    <a:pt x="118008" y="282214"/>
                  </a:cubicBezTo>
                  <a:cubicBezTo>
                    <a:pt x="22827" y="381309"/>
                    <a:pt x="-16885" y="432654"/>
                    <a:pt x="6593" y="484052"/>
                  </a:cubicBezTo>
                  <a:cubicBezTo>
                    <a:pt x="30071" y="535451"/>
                    <a:pt x="191669" y="520750"/>
                    <a:pt x="316251" y="458353"/>
                  </a:cubicBezTo>
                  <a:cubicBezTo>
                    <a:pt x="440834" y="395957"/>
                    <a:pt x="539717" y="388659"/>
                    <a:pt x="569276" y="326156"/>
                  </a:cubicBezTo>
                  <a:cubicBezTo>
                    <a:pt x="598835" y="263654"/>
                    <a:pt x="580486" y="215957"/>
                    <a:pt x="532737" y="127861"/>
                  </a:cubicBezTo>
                  <a:close/>
                </a:path>
              </a:pathLst>
            </a:custGeom>
            <a:solidFill>
              <a:srgbClr val="F0EDE9"/>
            </a:solidFill>
            <a:ln w="5282" cap="flat">
              <a:noFill/>
              <a:prstDash val="solid"/>
              <a:miter/>
            </a:ln>
          </p:spPr>
          <p:txBody>
            <a:bodyPr rtlCol="0" anchor="ctr"/>
            <a:lstStyle/>
            <a:p>
              <a:endParaRPr lang="en-AU"/>
            </a:p>
          </p:txBody>
        </p:sp>
        <p:sp>
          <p:nvSpPr>
            <p:cNvPr id="989" name="Freeform: Shape 988">
              <a:extLst>
                <a:ext uri="{FF2B5EF4-FFF2-40B4-BE49-F238E27FC236}">
                  <a16:creationId xmlns:a16="http://schemas.microsoft.com/office/drawing/2014/main" id="{896567DD-1D6C-4DF2-83B8-E851CA809B72}"/>
                </a:ext>
              </a:extLst>
            </p:cNvPr>
            <p:cNvSpPr/>
            <p:nvPr/>
          </p:nvSpPr>
          <p:spPr>
            <a:xfrm>
              <a:off x="9499919" y="5626294"/>
              <a:ext cx="587397" cy="519171"/>
            </a:xfrm>
            <a:custGeom>
              <a:avLst/>
              <a:gdLst>
                <a:gd name="connsiteX0" fmla="*/ 96208 w 587397"/>
                <a:gd name="connsiteY0" fmla="*/ 519111 h 519171"/>
                <a:gd name="connsiteX1" fmla="*/ 37565 w 587397"/>
                <a:gd name="connsiteY1" fmla="*/ 510915 h 519171"/>
                <a:gd name="connsiteX2" fmla="*/ 6790 w 587397"/>
                <a:gd name="connsiteY2" fmla="*/ 486643 h 519171"/>
                <a:gd name="connsiteX3" fmla="*/ 118575 w 587397"/>
                <a:gd name="connsiteY3" fmla="*/ 282637 h 519171"/>
                <a:gd name="connsiteX4" fmla="*/ 238134 w 587397"/>
                <a:gd name="connsiteY4" fmla="*/ 67791 h 519171"/>
                <a:gd name="connsiteX5" fmla="*/ 238695 w 587397"/>
                <a:gd name="connsiteY5" fmla="*/ 66537 h 519171"/>
                <a:gd name="connsiteX6" fmla="*/ 239932 w 587397"/>
                <a:gd name="connsiteY6" fmla="*/ 65940 h 519171"/>
                <a:gd name="connsiteX7" fmla="*/ 276313 w 587397"/>
                <a:gd name="connsiteY7" fmla="*/ 79424 h 519171"/>
                <a:gd name="connsiteX8" fmla="*/ 284509 w 587397"/>
                <a:gd name="connsiteY8" fmla="*/ 84447 h 519171"/>
                <a:gd name="connsiteX9" fmla="*/ 354891 w 587397"/>
                <a:gd name="connsiteY9" fmla="*/ 79477 h 519171"/>
                <a:gd name="connsiteX10" fmla="*/ 390002 w 587397"/>
                <a:gd name="connsiteY10" fmla="*/ 53936 h 519171"/>
                <a:gd name="connsiteX11" fmla="*/ 439127 w 587397"/>
                <a:gd name="connsiteY11" fmla="*/ 19988 h 519171"/>
                <a:gd name="connsiteX12" fmla="*/ 483175 w 587397"/>
                <a:gd name="connsiteY12" fmla="*/ 158 h 519171"/>
                <a:gd name="connsiteX13" fmla="*/ 483941 w 587397"/>
                <a:gd name="connsiteY13" fmla="*/ 0 h 519171"/>
                <a:gd name="connsiteX14" fmla="*/ 484708 w 587397"/>
                <a:gd name="connsiteY14" fmla="*/ 158 h 519171"/>
                <a:gd name="connsiteX15" fmla="*/ 485338 w 587397"/>
                <a:gd name="connsiteY15" fmla="*/ 629 h 519171"/>
                <a:gd name="connsiteX16" fmla="*/ 485713 w 587397"/>
                <a:gd name="connsiteY16" fmla="*/ 1322 h 519171"/>
                <a:gd name="connsiteX17" fmla="*/ 536318 w 587397"/>
                <a:gd name="connsiteY17" fmla="*/ 128866 h 519171"/>
                <a:gd name="connsiteX18" fmla="*/ 572910 w 587397"/>
                <a:gd name="connsiteY18" fmla="*/ 328800 h 519171"/>
                <a:gd name="connsiteX19" fmla="*/ 441559 w 587397"/>
                <a:gd name="connsiteY19" fmla="*/ 410710 h 519171"/>
                <a:gd name="connsiteX20" fmla="*/ 319251 w 587397"/>
                <a:gd name="connsiteY20" fmla="*/ 461949 h 519171"/>
                <a:gd name="connsiteX21" fmla="*/ 96208 w 587397"/>
                <a:gd name="connsiteY21" fmla="*/ 519111 h 519171"/>
                <a:gd name="connsiteX22" fmla="*/ 241942 w 587397"/>
                <a:gd name="connsiteY22" fmla="*/ 69641 h 519171"/>
                <a:gd name="connsiteX23" fmla="*/ 121431 w 587397"/>
                <a:gd name="connsiteY23" fmla="*/ 285228 h 519171"/>
                <a:gd name="connsiteX24" fmla="*/ 10385 w 587397"/>
                <a:gd name="connsiteY24" fmla="*/ 484846 h 519171"/>
                <a:gd name="connsiteX25" fmla="*/ 38887 w 587397"/>
                <a:gd name="connsiteY25" fmla="*/ 507002 h 519171"/>
                <a:gd name="connsiteX26" fmla="*/ 317347 w 587397"/>
                <a:gd name="connsiteY26" fmla="*/ 458195 h 519171"/>
                <a:gd name="connsiteX27" fmla="*/ 440396 w 587397"/>
                <a:gd name="connsiteY27" fmla="*/ 406955 h 519171"/>
                <a:gd name="connsiteX28" fmla="*/ 569473 w 587397"/>
                <a:gd name="connsiteY28" fmla="*/ 327055 h 519171"/>
                <a:gd name="connsiteX29" fmla="*/ 532987 w 587397"/>
                <a:gd name="connsiteY29" fmla="*/ 130664 h 519171"/>
                <a:gd name="connsiteX30" fmla="*/ 482752 w 587397"/>
                <a:gd name="connsiteY30" fmla="*/ 4442 h 519171"/>
                <a:gd name="connsiteX31" fmla="*/ 441030 w 587397"/>
                <a:gd name="connsiteY31" fmla="*/ 23319 h 519171"/>
                <a:gd name="connsiteX32" fmla="*/ 392435 w 587397"/>
                <a:gd name="connsiteY32" fmla="*/ 56898 h 519171"/>
                <a:gd name="connsiteX33" fmla="*/ 357059 w 587397"/>
                <a:gd name="connsiteY33" fmla="*/ 82650 h 519171"/>
                <a:gd name="connsiteX34" fmla="*/ 282553 w 587397"/>
                <a:gd name="connsiteY34" fmla="*/ 87937 h 519171"/>
                <a:gd name="connsiteX35" fmla="*/ 274198 w 587397"/>
                <a:gd name="connsiteY35" fmla="*/ 82650 h 519171"/>
                <a:gd name="connsiteX36" fmla="*/ 241942 w 587397"/>
                <a:gd name="connsiteY36" fmla="*/ 69800 h 519171"/>
                <a:gd name="connsiteX37" fmla="*/ 241942 w 587397"/>
                <a:gd name="connsiteY37" fmla="*/ 69641 h 51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87397" h="519171">
                  <a:moveTo>
                    <a:pt x="96208" y="519111"/>
                  </a:moveTo>
                  <a:cubicBezTo>
                    <a:pt x="76341" y="519624"/>
                    <a:pt x="56527" y="516853"/>
                    <a:pt x="37565" y="510915"/>
                  </a:cubicBezTo>
                  <a:cubicBezTo>
                    <a:pt x="21701" y="505627"/>
                    <a:pt x="11602" y="497219"/>
                    <a:pt x="6790" y="486643"/>
                  </a:cubicBezTo>
                  <a:cubicBezTo>
                    <a:pt x="-16636" y="435404"/>
                    <a:pt x="20538" y="384535"/>
                    <a:pt x="118575" y="282637"/>
                  </a:cubicBezTo>
                  <a:cubicBezTo>
                    <a:pt x="202124" y="195757"/>
                    <a:pt x="233428" y="139547"/>
                    <a:pt x="238134" y="67791"/>
                  </a:cubicBezTo>
                  <a:cubicBezTo>
                    <a:pt x="238171" y="67320"/>
                    <a:pt x="238367" y="66876"/>
                    <a:pt x="238695" y="66537"/>
                  </a:cubicBezTo>
                  <a:cubicBezTo>
                    <a:pt x="239028" y="66199"/>
                    <a:pt x="239462" y="65987"/>
                    <a:pt x="239932" y="65940"/>
                  </a:cubicBezTo>
                  <a:cubicBezTo>
                    <a:pt x="253363" y="64777"/>
                    <a:pt x="265050" y="72232"/>
                    <a:pt x="276313" y="79424"/>
                  </a:cubicBezTo>
                  <a:cubicBezTo>
                    <a:pt x="279062" y="81169"/>
                    <a:pt x="281601" y="82914"/>
                    <a:pt x="284509" y="84447"/>
                  </a:cubicBezTo>
                  <a:cubicBezTo>
                    <a:pt x="306665" y="97297"/>
                    <a:pt x="329720" y="95658"/>
                    <a:pt x="354891" y="79477"/>
                  </a:cubicBezTo>
                  <a:cubicBezTo>
                    <a:pt x="367106" y="71598"/>
                    <a:pt x="378739" y="62608"/>
                    <a:pt x="390002" y="53936"/>
                  </a:cubicBezTo>
                  <a:cubicBezTo>
                    <a:pt x="405432" y="41314"/>
                    <a:pt x="421862" y="29961"/>
                    <a:pt x="439127" y="19988"/>
                  </a:cubicBezTo>
                  <a:cubicBezTo>
                    <a:pt x="453272" y="12247"/>
                    <a:pt x="467999" y="5616"/>
                    <a:pt x="483175" y="158"/>
                  </a:cubicBezTo>
                  <a:cubicBezTo>
                    <a:pt x="483418" y="53"/>
                    <a:pt x="483677" y="0"/>
                    <a:pt x="483941" y="0"/>
                  </a:cubicBezTo>
                  <a:cubicBezTo>
                    <a:pt x="484206" y="0"/>
                    <a:pt x="484465" y="53"/>
                    <a:pt x="484708" y="158"/>
                  </a:cubicBezTo>
                  <a:cubicBezTo>
                    <a:pt x="484952" y="269"/>
                    <a:pt x="485163" y="428"/>
                    <a:pt x="485338" y="629"/>
                  </a:cubicBezTo>
                  <a:cubicBezTo>
                    <a:pt x="485512" y="830"/>
                    <a:pt x="485639" y="1068"/>
                    <a:pt x="485713" y="1322"/>
                  </a:cubicBezTo>
                  <a:cubicBezTo>
                    <a:pt x="504538" y="58642"/>
                    <a:pt x="521565" y="101792"/>
                    <a:pt x="536318" y="128866"/>
                  </a:cubicBezTo>
                  <a:cubicBezTo>
                    <a:pt x="583909" y="216697"/>
                    <a:pt x="603051" y="265081"/>
                    <a:pt x="572910" y="328800"/>
                  </a:cubicBezTo>
                  <a:cubicBezTo>
                    <a:pt x="553662" y="369411"/>
                    <a:pt x="506653" y="386967"/>
                    <a:pt x="441559" y="410710"/>
                  </a:cubicBezTo>
                  <a:cubicBezTo>
                    <a:pt x="399843" y="425437"/>
                    <a:pt x="359005" y="442543"/>
                    <a:pt x="319251" y="461949"/>
                  </a:cubicBezTo>
                  <a:cubicBezTo>
                    <a:pt x="247071" y="497960"/>
                    <a:pt x="160614" y="519111"/>
                    <a:pt x="96208" y="519111"/>
                  </a:cubicBezTo>
                  <a:close/>
                  <a:moveTo>
                    <a:pt x="241942" y="69641"/>
                  </a:moveTo>
                  <a:cubicBezTo>
                    <a:pt x="236654" y="141662"/>
                    <a:pt x="204927" y="198296"/>
                    <a:pt x="121431" y="285228"/>
                  </a:cubicBezTo>
                  <a:cubicBezTo>
                    <a:pt x="24716" y="385698"/>
                    <a:pt x="-12088" y="435721"/>
                    <a:pt x="10385" y="484846"/>
                  </a:cubicBezTo>
                  <a:cubicBezTo>
                    <a:pt x="14721" y="494417"/>
                    <a:pt x="24345" y="501873"/>
                    <a:pt x="38887" y="507002"/>
                  </a:cubicBezTo>
                  <a:cubicBezTo>
                    <a:pt x="97054" y="527625"/>
                    <a:pt x="222271" y="505786"/>
                    <a:pt x="317347" y="458195"/>
                  </a:cubicBezTo>
                  <a:cubicBezTo>
                    <a:pt x="357355" y="438788"/>
                    <a:pt x="398436" y="421677"/>
                    <a:pt x="440396" y="406955"/>
                  </a:cubicBezTo>
                  <a:cubicBezTo>
                    <a:pt x="504538" y="383265"/>
                    <a:pt x="550913" y="366186"/>
                    <a:pt x="569473" y="327055"/>
                  </a:cubicBezTo>
                  <a:cubicBezTo>
                    <a:pt x="598874" y="264976"/>
                    <a:pt x="580049" y="217332"/>
                    <a:pt x="532987" y="130664"/>
                  </a:cubicBezTo>
                  <a:cubicBezTo>
                    <a:pt x="518286" y="103484"/>
                    <a:pt x="501259" y="61022"/>
                    <a:pt x="482752" y="4442"/>
                  </a:cubicBezTo>
                  <a:cubicBezTo>
                    <a:pt x="468395" y="9687"/>
                    <a:pt x="454451" y="16001"/>
                    <a:pt x="441030" y="23319"/>
                  </a:cubicBezTo>
                  <a:cubicBezTo>
                    <a:pt x="423956" y="33187"/>
                    <a:pt x="407706" y="44418"/>
                    <a:pt x="392435" y="56898"/>
                  </a:cubicBezTo>
                  <a:cubicBezTo>
                    <a:pt x="381118" y="65622"/>
                    <a:pt x="369432" y="74665"/>
                    <a:pt x="357059" y="82650"/>
                  </a:cubicBezTo>
                  <a:cubicBezTo>
                    <a:pt x="330619" y="99729"/>
                    <a:pt x="306084" y="101369"/>
                    <a:pt x="282553" y="87937"/>
                  </a:cubicBezTo>
                  <a:cubicBezTo>
                    <a:pt x="279803" y="86351"/>
                    <a:pt x="277265" y="84606"/>
                    <a:pt x="274198" y="82650"/>
                  </a:cubicBezTo>
                  <a:cubicBezTo>
                    <a:pt x="263992" y="76251"/>
                    <a:pt x="253363" y="69588"/>
                    <a:pt x="241942" y="69800"/>
                  </a:cubicBezTo>
                  <a:lnTo>
                    <a:pt x="241942" y="69641"/>
                  </a:lnTo>
                  <a:close/>
                </a:path>
              </a:pathLst>
            </a:custGeom>
            <a:solidFill>
              <a:srgbClr val="0E0E0E"/>
            </a:solidFill>
            <a:ln w="5282" cap="flat">
              <a:noFill/>
              <a:prstDash val="solid"/>
              <a:miter/>
            </a:ln>
          </p:spPr>
          <p:txBody>
            <a:bodyPr rtlCol="0" anchor="ctr"/>
            <a:lstStyle/>
            <a:p>
              <a:endParaRPr lang="en-AU"/>
            </a:p>
          </p:txBody>
        </p:sp>
        <p:sp>
          <p:nvSpPr>
            <p:cNvPr id="990" name="Freeform: Shape 989">
              <a:extLst>
                <a:ext uri="{FF2B5EF4-FFF2-40B4-BE49-F238E27FC236}">
                  <a16:creationId xmlns:a16="http://schemas.microsoft.com/office/drawing/2014/main" id="{A728E842-7601-4BF4-BF6C-C4A8870DCE40}"/>
                </a:ext>
              </a:extLst>
            </p:cNvPr>
            <p:cNvSpPr/>
            <p:nvPr/>
          </p:nvSpPr>
          <p:spPr>
            <a:xfrm>
              <a:off x="9501906" y="5827179"/>
              <a:ext cx="583523" cy="316362"/>
            </a:xfrm>
            <a:custGeom>
              <a:avLst/>
              <a:gdLst>
                <a:gd name="connsiteX0" fmla="*/ 341904 w 583523"/>
                <a:gd name="connsiteY0" fmla="*/ 74243 h 316362"/>
                <a:gd name="connsiteX1" fmla="*/ 222927 w 583523"/>
                <a:gd name="connsiteY1" fmla="*/ 113268 h 316362"/>
                <a:gd name="connsiteX2" fmla="*/ 99402 w 583523"/>
                <a:gd name="connsiteY2" fmla="*/ 140976 h 316362"/>
                <a:gd name="connsiteX3" fmla="*/ 45202 w 583523"/>
                <a:gd name="connsiteY3" fmla="*/ 163608 h 316362"/>
                <a:gd name="connsiteX4" fmla="*/ 6600 w 583523"/>
                <a:gd name="connsiteY4" fmla="*/ 285230 h 316362"/>
                <a:gd name="connsiteX5" fmla="*/ 316258 w 583523"/>
                <a:gd name="connsiteY5" fmla="*/ 259531 h 316362"/>
                <a:gd name="connsiteX6" fmla="*/ 569283 w 583523"/>
                <a:gd name="connsiteY6" fmla="*/ 127334 h 316362"/>
                <a:gd name="connsiteX7" fmla="*/ 568860 w 583523"/>
                <a:gd name="connsiteY7" fmla="*/ 3069 h 316362"/>
                <a:gd name="connsiteX8" fmla="*/ 540411 w 583523"/>
                <a:gd name="connsiteY8" fmla="*/ 1 h 316362"/>
                <a:gd name="connsiteX9" fmla="*/ 341904 w 583523"/>
                <a:gd name="connsiteY9" fmla="*/ 74243 h 31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523" h="316362">
                  <a:moveTo>
                    <a:pt x="341904" y="74243"/>
                  </a:moveTo>
                  <a:cubicBezTo>
                    <a:pt x="299601" y="100683"/>
                    <a:pt x="268985" y="105970"/>
                    <a:pt x="222927" y="113268"/>
                  </a:cubicBezTo>
                  <a:cubicBezTo>
                    <a:pt x="181110" y="119375"/>
                    <a:pt x="139818" y="128640"/>
                    <a:pt x="99402" y="140976"/>
                  </a:cubicBezTo>
                  <a:cubicBezTo>
                    <a:pt x="80651" y="146761"/>
                    <a:pt x="62498" y="154344"/>
                    <a:pt x="45202" y="163608"/>
                  </a:cubicBezTo>
                  <a:cubicBezTo>
                    <a:pt x="4115" y="214425"/>
                    <a:pt x="-9528" y="249748"/>
                    <a:pt x="6600" y="285230"/>
                  </a:cubicBezTo>
                  <a:cubicBezTo>
                    <a:pt x="30025" y="336575"/>
                    <a:pt x="191676" y="321928"/>
                    <a:pt x="316258" y="259531"/>
                  </a:cubicBezTo>
                  <a:cubicBezTo>
                    <a:pt x="440841" y="197134"/>
                    <a:pt x="539724" y="189836"/>
                    <a:pt x="569283" y="127334"/>
                  </a:cubicBezTo>
                  <a:cubicBezTo>
                    <a:pt x="589377" y="85031"/>
                    <a:pt x="587262" y="49232"/>
                    <a:pt x="568860" y="3069"/>
                  </a:cubicBezTo>
                  <a:cubicBezTo>
                    <a:pt x="559522" y="995"/>
                    <a:pt x="549977" y="-30"/>
                    <a:pt x="540411" y="1"/>
                  </a:cubicBezTo>
                  <a:cubicBezTo>
                    <a:pt x="468708" y="-316"/>
                    <a:pt x="377703" y="51876"/>
                    <a:pt x="341904" y="74243"/>
                  </a:cubicBezTo>
                  <a:close/>
                </a:path>
              </a:pathLst>
            </a:custGeom>
            <a:solidFill>
              <a:srgbClr val="6DADDA"/>
            </a:solidFill>
            <a:ln w="5282" cap="flat">
              <a:noFill/>
              <a:prstDash val="solid"/>
              <a:miter/>
            </a:ln>
          </p:spPr>
          <p:txBody>
            <a:bodyPr rtlCol="0" anchor="ctr"/>
            <a:lstStyle/>
            <a:p>
              <a:endParaRPr lang="en-AU"/>
            </a:p>
          </p:txBody>
        </p:sp>
        <p:sp>
          <p:nvSpPr>
            <p:cNvPr id="991" name="Freeform: Shape 990">
              <a:extLst>
                <a:ext uri="{FF2B5EF4-FFF2-40B4-BE49-F238E27FC236}">
                  <a16:creationId xmlns:a16="http://schemas.microsoft.com/office/drawing/2014/main" id="{BD7F8B9D-ECEA-4FE1-8AAC-403C9AE5B96A}"/>
                </a:ext>
              </a:extLst>
            </p:cNvPr>
            <p:cNvSpPr/>
            <p:nvPr/>
          </p:nvSpPr>
          <p:spPr>
            <a:xfrm>
              <a:off x="9499808" y="5825012"/>
              <a:ext cx="587688" cy="320452"/>
            </a:xfrm>
            <a:custGeom>
              <a:avLst/>
              <a:gdLst>
                <a:gd name="connsiteX0" fmla="*/ 96319 w 587688"/>
                <a:gd name="connsiteY0" fmla="*/ 320393 h 320452"/>
                <a:gd name="connsiteX1" fmla="*/ 37676 w 587688"/>
                <a:gd name="connsiteY1" fmla="*/ 312197 h 320452"/>
                <a:gd name="connsiteX2" fmla="*/ 6901 w 587688"/>
                <a:gd name="connsiteY2" fmla="*/ 287925 h 320452"/>
                <a:gd name="connsiteX3" fmla="*/ 45767 w 587688"/>
                <a:gd name="connsiteY3" fmla="*/ 164400 h 320452"/>
                <a:gd name="connsiteX4" fmla="*/ 46401 w 587688"/>
                <a:gd name="connsiteY4" fmla="*/ 163924 h 320452"/>
                <a:gd name="connsiteX5" fmla="*/ 100919 w 587688"/>
                <a:gd name="connsiteY5" fmla="*/ 141239 h 320452"/>
                <a:gd name="connsiteX6" fmla="*/ 224655 w 587688"/>
                <a:gd name="connsiteY6" fmla="*/ 113478 h 320452"/>
                <a:gd name="connsiteX7" fmla="*/ 342945 w 587688"/>
                <a:gd name="connsiteY7" fmla="*/ 74718 h 320452"/>
                <a:gd name="connsiteX8" fmla="*/ 542510 w 587688"/>
                <a:gd name="connsiteY8" fmla="*/ 0 h 320452"/>
                <a:gd name="connsiteX9" fmla="*/ 571382 w 587688"/>
                <a:gd name="connsiteY9" fmla="*/ 3120 h 320452"/>
                <a:gd name="connsiteX10" fmla="*/ 572260 w 587688"/>
                <a:gd name="connsiteY10" fmla="*/ 3532 h 320452"/>
                <a:gd name="connsiteX11" fmla="*/ 572810 w 587688"/>
                <a:gd name="connsiteY11" fmla="*/ 4336 h 320452"/>
                <a:gd name="connsiteX12" fmla="*/ 573180 w 587688"/>
                <a:gd name="connsiteY12" fmla="*/ 130188 h 320452"/>
                <a:gd name="connsiteX13" fmla="*/ 441829 w 587688"/>
                <a:gd name="connsiteY13" fmla="*/ 212097 h 320452"/>
                <a:gd name="connsiteX14" fmla="*/ 319362 w 587688"/>
                <a:gd name="connsiteY14" fmla="*/ 263231 h 320452"/>
                <a:gd name="connsiteX15" fmla="*/ 96319 w 587688"/>
                <a:gd name="connsiteY15" fmla="*/ 320393 h 320452"/>
                <a:gd name="connsiteX16" fmla="*/ 48728 w 587688"/>
                <a:gd name="connsiteY16" fmla="*/ 167044 h 320452"/>
                <a:gd name="connsiteX17" fmla="*/ 10602 w 587688"/>
                <a:gd name="connsiteY17" fmla="*/ 286127 h 320452"/>
                <a:gd name="connsiteX18" fmla="*/ 39104 w 587688"/>
                <a:gd name="connsiteY18" fmla="*/ 308284 h 320452"/>
                <a:gd name="connsiteX19" fmla="*/ 317564 w 587688"/>
                <a:gd name="connsiteY19" fmla="*/ 259476 h 320452"/>
                <a:gd name="connsiteX20" fmla="*/ 440613 w 587688"/>
                <a:gd name="connsiteY20" fmla="*/ 208237 h 320452"/>
                <a:gd name="connsiteX21" fmla="*/ 569690 w 587688"/>
                <a:gd name="connsiteY21" fmla="*/ 128337 h 320452"/>
                <a:gd name="connsiteX22" fmla="*/ 569690 w 587688"/>
                <a:gd name="connsiteY22" fmla="*/ 6716 h 320452"/>
                <a:gd name="connsiteX23" fmla="*/ 542669 w 587688"/>
                <a:gd name="connsiteY23" fmla="*/ 3913 h 320452"/>
                <a:gd name="connsiteX24" fmla="*/ 345219 w 587688"/>
                <a:gd name="connsiteY24" fmla="*/ 77943 h 320452"/>
                <a:gd name="connsiteX25" fmla="*/ 225502 w 587688"/>
                <a:gd name="connsiteY25" fmla="*/ 117232 h 320452"/>
                <a:gd name="connsiteX26" fmla="*/ 102241 w 587688"/>
                <a:gd name="connsiteY26" fmla="*/ 144888 h 320452"/>
                <a:gd name="connsiteX27" fmla="*/ 48622 w 587688"/>
                <a:gd name="connsiteY27" fmla="*/ 167203 h 320452"/>
                <a:gd name="connsiteX28" fmla="*/ 48728 w 587688"/>
                <a:gd name="connsiteY28" fmla="*/ 167044 h 32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7688" h="320452">
                  <a:moveTo>
                    <a:pt x="96319" y="320393"/>
                  </a:moveTo>
                  <a:cubicBezTo>
                    <a:pt x="76452" y="320906"/>
                    <a:pt x="56638" y="318135"/>
                    <a:pt x="37676" y="312197"/>
                  </a:cubicBezTo>
                  <a:cubicBezTo>
                    <a:pt x="21812" y="306909"/>
                    <a:pt x="11713" y="298501"/>
                    <a:pt x="6901" y="287925"/>
                  </a:cubicBezTo>
                  <a:cubicBezTo>
                    <a:pt x="-8963" y="253237"/>
                    <a:pt x="1930" y="218601"/>
                    <a:pt x="45767" y="164400"/>
                  </a:cubicBezTo>
                  <a:cubicBezTo>
                    <a:pt x="45930" y="164183"/>
                    <a:pt x="46147" y="164020"/>
                    <a:pt x="46401" y="163924"/>
                  </a:cubicBezTo>
                  <a:cubicBezTo>
                    <a:pt x="63793" y="154612"/>
                    <a:pt x="82052" y="147014"/>
                    <a:pt x="100919" y="141239"/>
                  </a:cubicBezTo>
                  <a:cubicBezTo>
                    <a:pt x="141408" y="128897"/>
                    <a:pt x="182770" y="119617"/>
                    <a:pt x="224655" y="113478"/>
                  </a:cubicBezTo>
                  <a:cubicBezTo>
                    <a:pt x="270502" y="106022"/>
                    <a:pt x="300748" y="101104"/>
                    <a:pt x="342945" y="74718"/>
                  </a:cubicBezTo>
                  <a:cubicBezTo>
                    <a:pt x="378903" y="52244"/>
                    <a:pt x="470278" y="0"/>
                    <a:pt x="542510" y="0"/>
                  </a:cubicBezTo>
                  <a:cubicBezTo>
                    <a:pt x="552219" y="-16"/>
                    <a:pt x="561901" y="1031"/>
                    <a:pt x="571382" y="3120"/>
                  </a:cubicBezTo>
                  <a:cubicBezTo>
                    <a:pt x="571705" y="3178"/>
                    <a:pt x="572011" y="3321"/>
                    <a:pt x="572260" y="3532"/>
                  </a:cubicBezTo>
                  <a:cubicBezTo>
                    <a:pt x="572513" y="3749"/>
                    <a:pt x="572704" y="4024"/>
                    <a:pt x="572810" y="4336"/>
                  </a:cubicBezTo>
                  <a:cubicBezTo>
                    <a:pt x="592533" y="53831"/>
                    <a:pt x="592639" y="88942"/>
                    <a:pt x="573180" y="130188"/>
                  </a:cubicBezTo>
                  <a:cubicBezTo>
                    <a:pt x="553720" y="171433"/>
                    <a:pt x="506923" y="188354"/>
                    <a:pt x="441829" y="212097"/>
                  </a:cubicBezTo>
                  <a:cubicBezTo>
                    <a:pt x="400060" y="226781"/>
                    <a:pt x="359174" y="243856"/>
                    <a:pt x="319362" y="263231"/>
                  </a:cubicBezTo>
                  <a:cubicBezTo>
                    <a:pt x="247182" y="299241"/>
                    <a:pt x="160725" y="320393"/>
                    <a:pt x="96319" y="320393"/>
                  </a:cubicBezTo>
                  <a:close/>
                  <a:moveTo>
                    <a:pt x="48728" y="167044"/>
                  </a:moveTo>
                  <a:cubicBezTo>
                    <a:pt x="6425" y="219923"/>
                    <a:pt x="-4468" y="253131"/>
                    <a:pt x="10602" y="286127"/>
                  </a:cubicBezTo>
                  <a:cubicBezTo>
                    <a:pt x="14938" y="295698"/>
                    <a:pt x="24562" y="303154"/>
                    <a:pt x="39104" y="308284"/>
                  </a:cubicBezTo>
                  <a:cubicBezTo>
                    <a:pt x="97271" y="328906"/>
                    <a:pt x="222488" y="307067"/>
                    <a:pt x="317564" y="259476"/>
                  </a:cubicBezTo>
                  <a:cubicBezTo>
                    <a:pt x="357572" y="240065"/>
                    <a:pt x="398653" y="222958"/>
                    <a:pt x="440613" y="208237"/>
                  </a:cubicBezTo>
                  <a:cubicBezTo>
                    <a:pt x="504755" y="184547"/>
                    <a:pt x="551129" y="167467"/>
                    <a:pt x="569690" y="128337"/>
                  </a:cubicBezTo>
                  <a:cubicBezTo>
                    <a:pt x="588250" y="89207"/>
                    <a:pt x="588462" y="54306"/>
                    <a:pt x="569690" y="6716"/>
                  </a:cubicBezTo>
                  <a:cubicBezTo>
                    <a:pt x="560806" y="4838"/>
                    <a:pt x="551748" y="3897"/>
                    <a:pt x="542669" y="3913"/>
                  </a:cubicBezTo>
                  <a:cubicBezTo>
                    <a:pt x="471494" y="3913"/>
                    <a:pt x="380860" y="55734"/>
                    <a:pt x="345219" y="77943"/>
                  </a:cubicBezTo>
                  <a:cubicBezTo>
                    <a:pt x="302334" y="104700"/>
                    <a:pt x="271771" y="109671"/>
                    <a:pt x="225502" y="117232"/>
                  </a:cubicBezTo>
                  <a:cubicBezTo>
                    <a:pt x="183780" y="123340"/>
                    <a:pt x="142572" y="132583"/>
                    <a:pt x="102241" y="144888"/>
                  </a:cubicBezTo>
                  <a:cubicBezTo>
                    <a:pt x="83702" y="150615"/>
                    <a:pt x="65750" y="158087"/>
                    <a:pt x="48622" y="167203"/>
                  </a:cubicBezTo>
                  <a:lnTo>
                    <a:pt x="48728" y="167044"/>
                  </a:lnTo>
                  <a:close/>
                </a:path>
              </a:pathLst>
            </a:custGeom>
            <a:solidFill>
              <a:srgbClr val="0E0E0E"/>
            </a:solidFill>
            <a:ln w="5282" cap="flat">
              <a:noFill/>
              <a:prstDash val="solid"/>
              <a:miter/>
            </a:ln>
          </p:spPr>
          <p:txBody>
            <a:bodyPr rtlCol="0" anchor="ctr"/>
            <a:lstStyle/>
            <a:p>
              <a:endParaRPr lang="en-AU"/>
            </a:p>
          </p:txBody>
        </p:sp>
        <p:sp>
          <p:nvSpPr>
            <p:cNvPr id="992" name="Freeform: Shape 991">
              <a:extLst>
                <a:ext uri="{FF2B5EF4-FFF2-40B4-BE49-F238E27FC236}">
                  <a16:creationId xmlns:a16="http://schemas.microsoft.com/office/drawing/2014/main" id="{3C2FA022-1883-40A6-9D65-DA0D8A6FFAA2}"/>
                </a:ext>
              </a:extLst>
            </p:cNvPr>
            <p:cNvSpPr/>
            <p:nvPr/>
          </p:nvSpPr>
          <p:spPr>
            <a:xfrm>
              <a:off x="9521675" y="5889287"/>
              <a:ext cx="562205" cy="253736"/>
            </a:xfrm>
            <a:custGeom>
              <a:avLst/>
              <a:gdLst>
                <a:gd name="connsiteX0" fmla="*/ 355185 w 562205"/>
                <a:gd name="connsiteY0" fmla="*/ 65066 h 253736"/>
                <a:gd name="connsiteX1" fmla="*/ 98247 w 562205"/>
                <a:gd name="connsiteY1" fmla="*/ 138462 h 253736"/>
                <a:gd name="connsiteX2" fmla="*/ 2008 w 562205"/>
                <a:gd name="connsiteY2" fmla="*/ 238932 h 253736"/>
                <a:gd name="connsiteX3" fmla="*/ 296490 w 562205"/>
                <a:gd name="connsiteY3" fmla="*/ 196893 h 253736"/>
                <a:gd name="connsiteX4" fmla="*/ 549515 w 562205"/>
                <a:gd name="connsiteY4" fmla="*/ 64696 h 253736"/>
                <a:gd name="connsiteX5" fmla="*/ 562206 w 562205"/>
                <a:gd name="connsiteY5" fmla="*/ 24667 h 253736"/>
                <a:gd name="connsiteX6" fmla="*/ 355185 w 562205"/>
                <a:gd name="connsiteY6" fmla="*/ 65066 h 253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205" h="253736">
                  <a:moveTo>
                    <a:pt x="355185" y="65066"/>
                  </a:moveTo>
                  <a:cubicBezTo>
                    <a:pt x="267142" y="120113"/>
                    <a:pt x="215744" y="101764"/>
                    <a:pt x="98247" y="138462"/>
                  </a:cubicBezTo>
                  <a:cubicBezTo>
                    <a:pt x="19299" y="163104"/>
                    <a:pt x="-8092" y="205936"/>
                    <a:pt x="2008" y="238932"/>
                  </a:cubicBezTo>
                  <a:cubicBezTo>
                    <a:pt x="50550" y="269496"/>
                    <a:pt x="187506" y="251411"/>
                    <a:pt x="296490" y="196893"/>
                  </a:cubicBezTo>
                  <a:cubicBezTo>
                    <a:pt x="421283" y="134496"/>
                    <a:pt x="519955" y="127199"/>
                    <a:pt x="549515" y="64696"/>
                  </a:cubicBezTo>
                  <a:cubicBezTo>
                    <a:pt x="555643" y="52032"/>
                    <a:pt x="559921" y="38553"/>
                    <a:pt x="562206" y="24667"/>
                  </a:cubicBezTo>
                  <a:cubicBezTo>
                    <a:pt x="545602" y="-29851"/>
                    <a:pt x="433498" y="16101"/>
                    <a:pt x="355185" y="65066"/>
                  </a:cubicBezTo>
                  <a:close/>
                </a:path>
              </a:pathLst>
            </a:custGeom>
            <a:solidFill>
              <a:srgbClr val="E34B4D"/>
            </a:solidFill>
            <a:ln w="5282" cap="flat">
              <a:noFill/>
              <a:prstDash val="solid"/>
              <a:miter/>
            </a:ln>
          </p:spPr>
          <p:txBody>
            <a:bodyPr rtlCol="0" anchor="ctr"/>
            <a:lstStyle/>
            <a:p>
              <a:endParaRPr lang="en-AU"/>
            </a:p>
          </p:txBody>
        </p:sp>
        <p:sp>
          <p:nvSpPr>
            <p:cNvPr id="993" name="Freeform: Shape 992">
              <a:extLst>
                <a:ext uri="{FF2B5EF4-FFF2-40B4-BE49-F238E27FC236}">
                  <a16:creationId xmlns:a16="http://schemas.microsoft.com/office/drawing/2014/main" id="{D2EB8559-9289-450C-933E-97BC6C6BB734}"/>
                </a:ext>
              </a:extLst>
            </p:cNvPr>
            <p:cNvSpPr/>
            <p:nvPr/>
          </p:nvSpPr>
          <p:spPr>
            <a:xfrm>
              <a:off x="9519519" y="5887263"/>
              <a:ext cx="566305" cy="258036"/>
            </a:xfrm>
            <a:custGeom>
              <a:avLst/>
              <a:gdLst>
                <a:gd name="connsiteX0" fmla="*/ 76132 w 566305"/>
                <a:gd name="connsiteY0" fmla="*/ 258036 h 258036"/>
                <a:gd name="connsiteX1" fmla="*/ 3106 w 566305"/>
                <a:gd name="connsiteY1" fmla="*/ 242913 h 258036"/>
                <a:gd name="connsiteX2" fmla="*/ 2260 w 566305"/>
                <a:gd name="connsiteY2" fmla="*/ 241803 h 258036"/>
                <a:gd name="connsiteX3" fmla="*/ 99821 w 566305"/>
                <a:gd name="connsiteY3" fmla="*/ 138583 h 258036"/>
                <a:gd name="connsiteX4" fmla="*/ 215044 w 566305"/>
                <a:gd name="connsiteY4" fmla="*/ 112831 h 258036"/>
                <a:gd name="connsiteX5" fmla="*/ 356336 w 566305"/>
                <a:gd name="connsiteY5" fmla="*/ 65240 h 258036"/>
                <a:gd name="connsiteX6" fmla="*/ 544797 w 566305"/>
                <a:gd name="connsiteY6" fmla="*/ 3478 h 258036"/>
                <a:gd name="connsiteX7" fmla="*/ 558323 w 566305"/>
                <a:gd name="connsiteY7" fmla="*/ 12277 h 258036"/>
                <a:gd name="connsiteX8" fmla="*/ 566265 w 566305"/>
                <a:gd name="connsiteY8" fmla="*/ 26322 h 258036"/>
                <a:gd name="connsiteX9" fmla="*/ 566265 w 566305"/>
                <a:gd name="connsiteY9" fmla="*/ 27221 h 258036"/>
                <a:gd name="connsiteX10" fmla="*/ 553416 w 566305"/>
                <a:gd name="connsiteY10" fmla="*/ 67778 h 258036"/>
                <a:gd name="connsiteX11" fmla="*/ 422065 w 566305"/>
                <a:gd name="connsiteY11" fmla="*/ 149688 h 258036"/>
                <a:gd name="connsiteX12" fmla="*/ 299651 w 566305"/>
                <a:gd name="connsiteY12" fmla="*/ 200980 h 258036"/>
                <a:gd name="connsiteX13" fmla="*/ 76132 w 566305"/>
                <a:gd name="connsiteY13" fmla="*/ 258036 h 258036"/>
                <a:gd name="connsiteX14" fmla="*/ 5856 w 566305"/>
                <a:gd name="connsiteY14" fmla="*/ 239952 h 258036"/>
                <a:gd name="connsiteX15" fmla="*/ 297747 w 566305"/>
                <a:gd name="connsiteY15" fmla="*/ 197649 h 258036"/>
                <a:gd name="connsiteX16" fmla="*/ 420796 w 566305"/>
                <a:gd name="connsiteY16" fmla="*/ 146409 h 258036"/>
                <a:gd name="connsiteX17" fmla="*/ 549873 w 566305"/>
                <a:gd name="connsiteY17" fmla="*/ 66509 h 258036"/>
                <a:gd name="connsiteX18" fmla="*/ 562299 w 566305"/>
                <a:gd name="connsiteY18" fmla="*/ 27485 h 258036"/>
                <a:gd name="connsiteX19" fmla="*/ 555251 w 566305"/>
                <a:gd name="connsiteY19" fmla="*/ 15243 h 258036"/>
                <a:gd name="connsiteX20" fmla="*/ 543369 w 566305"/>
                <a:gd name="connsiteY20" fmla="*/ 7602 h 258036"/>
                <a:gd name="connsiteX21" fmla="*/ 358293 w 566305"/>
                <a:gd name="connsiteY21" fmla="*/ 69047 h 258036"/>
                <a:gd name="connsiteX22" fmla="*/ 215520 w 566305"/>
                <a:gd name="connsiteY22" fmla="*/ 117009 h 258036"/>
                <a:gd name="connsiteX23" fmla="*/ 100826 w 566305"/>
                <a:gd name="connsiteY23" fmla="*/ 142655 h 258036"/>
                <a:gd name="connsiteX24" fmla="*/ 5856 w 566305"/>
                <a:gd name="connsiteY24" fmla="*/ 239952 h 25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66305" h="258036">
                  <a:moveTo>
                    <a:pt x="76132" y="258036"/>
                  </a:moveTo>
                  <a:cubicBezTo>
                    <a:pt x="45145" y="258036"/>
                    <a:pt x="19446" y="253172"/>
                    <a:pt x="3106" y="242913"/>
                  </a:cubicBezTo>
                  <a:cubicBezTo>
                    <a:pt x="2694" y="242665"/>
                    <a:pt x="2392" y="242268"/>
                    <a:pt x="2260" y="241803"/>
                  </a:cubicBezTo>
                  <a:cubicBezTo>
                    <a:pt x="-11700" y="195904"/>
                    <a:pt x="41232" y="156879"/>
                    <a:pt x="99821" y="138583"/>
                  </a:cubicBezTo>
                  <a:cubicBezTo>
                    <a:pt x="137519" y="127077"/>
                    <a:pt x="176036" y="118468"/>
                    <a:pt x="215044" y="112831"/>
                  </a:cubicBezTo>
                  <a:cubicBezTo>
                    <a:pt x="264433" y="104794"/>
                    <a:pt x="303511" y="98395"/>
                    <a:pt x="356336" y="65240"/>
                  </a:cubicBezTo>
                  <a:cubicBezTo>
                    <a:pt x="417411" y="27062"/>
                    <a:pt x="503445" y="-12015"/>
                    <a:pt x="544797" y="3478"/>
                  </a:cubicBezTo>
                  <a:cubicBezTo>
                    <a:pt x="549947" y="5286"/>
                    <a:pt x="554585" y="8300"/>
                    <a:pt x="558323" y="12277"/>
                  </a:cubicBezTo>
                  <a:cubicBezTo>
                    <a:pt x="562056" y="16253"/>
                    <a:pt x="564779" y="21071"/>
                    <a:pt x="566265" y="26322"/>
                  </a:cubicBezTo>
                  <a:cubicBezTo>
                    <a:pt x="566318" y="26618"/>
                    <a:pt x="566318" y="26924"/>
                    <a:pt x="566265" y="27221"/>
                  </a:cubicBezTo>
                  <a:cubicBezTo>
                    <a:pt x="563954" y="41286"/>
                    <a:pt x="559629" y="54950"/>
                    <a:pt x="553416" y="67778"/>
                  </a:cubicBezTo>
                  <a:cubicBezTo>
                    <a:pt x="534168" y="108389"/>
                    <a:pt x="487159" y="125945"/>
                    <a:pt x="422065" y="149688"/>
                  </a:cubicBezTo>
                  <a:cubicBezTo>
                    <a:pt x="380312" y="164430"/>
                    <a:pt x="339442" y="181552"/>
                    <a:pt x="299651" y="200980"/>
                  </a:cubicBezTo>
                  <a:cubicBezTo>
                    <a:pt x="226889" y="237255"/>
                    <a:pt x="140274" y="258036"/>
                    <a:pt x="76132" y="258036"/>
                  </a:cubicBezTo>
                  <a:close/>
                  <a:moveTo>
                    <a:pt x="5856" y="239952"/>
                  </a:moveTo>
                  <a:cubicBezTo>
                    <a:pt x="55509" y="270304"/>
                    <a:pt x="191513" y="250528"/>
                    <a:pt x="297747" y="197649"/>
                  </a:cubicBezTo>
                  <a:cubicBezTo>
                    <a:pt x="337755" y="178242"/>
                    <a:pt x="378836" y="161131"/>
                    <a:pt x="420796" y="146409"/>
                  </a:cubicBezTo>
                  <a:cubicBezTo>
                    <a:pt x="484938" y="122720"/>
                    <a:pt x="531313" y="105640"/>
                    <a:pt x="549873" y="66509"/>
                  </a:cubicBezTo>
                  <a:cubicBezTo>
                    <a:pt x="555864" y="54162"/>
                    <a:pt x="560047" y="41022"/>
                    <a:pt x="562299" y="27485"/>
                  </a:cubicBezTo>
                  <a:cubicBezTo>
                    <a:pt x="560962" y="22900"/>
                    <a:pt x="558545" y="18702"/>
                    <a:pt x="555251" y="15243"/>
                  </a:cubicBezTo>
                  <a:cubicBezTo>
                    <a:pt x="551962" y="11780"/>
                    <a:pt x="547885" y="9163"/>
                    <a:pt x="543369" y="7602"/>
                  </a:cubicBezTo>
                  <a:cubicBezTo>
                    <a:pt x="505931" y="-6410"/>
                    <a:pt x="423493" y="28331"/>
                    <a:pt x="358293" y="69047"/>
                  </a:cubicBezTo>
                  <a:cubicBezTo>
                    <a:pt x="304780" y="102467"/>
                    <a:pt x="265438" y="108865"/>
                    <a:pt x="215520" y="117009"/>
                  </a:cubicBezTo>
                  <a:cubicBezTo>
                    <a:pt x="176691" y="122619"/>
                    <a:pt x="138349" y="131196"/>
                    <a:pt x="100826" y="142655"/>
                  </a:cubicBezTo>
                  <a:cubicBezTo>
                    <a:pt x="44563" y="159999"/>
                    <a:pt x="-6518" y="196908"/>
                    <a:pt x="5856" y="239952"/>
                  </a:cubicBezTo>
                  <a:close/>
                </a:path>
              </a:pathLst>
            </a:custGeom>
            <a:solidFill>
              <a:srgbClr val="0E0E0E"/>
            </a:solidFill>
            <a:ln w="5282" cap="flat">
              <a:noFill/>
              <a:prstDash val="solid"/>
              <a:miter/>
            </a:ln>
          </p:spPr>
          <p:txBody>
            <a:bodyPr rtlCol="0" anchor="ctr"/>
            <a:lstStyle/>
            <a:p>
              <a:endParaRPr lang="en-AU"/>
            </a:p>
          </p:txBody>
        </p:sp>
        <p:sp>
          <p:nvSpPr>
            <p:cNvPr id="994" name="Freeform: Shape 993">
              <a:extLst>
                <a:ext uri="{FF2B5EF4-FFF2-40B4-BE49-F238E27FC236}">
                  <a16:creationId xmlns:a16="http://schemas.microsoft.com/office/drawing/2014/main" id="{EA6E232E-B2DB-4C44-8737-2A656C1E8DAF}"/>
                </a:ext>
              </a:extLst>
            </p:cNvPr>
            <p:cNvSpPr/>
            <p:nvPr/>
          </p:nvSpPr>
          <p:spPr>
            <a:xfrm>
              <a:off x="9619929" y="4595317"/>
              <a:ext cx="902741" cy="1046946"/>
            </a:xfrm>
            <a:custGeom>
              <a:avLst/>
              <a:gdLst>
                <a:gd name="connsiteX0" fmla="*/ 119340 w 902741"/>
                <a:gd name="connsiteY0" fmla="*/ 304052 h 1046946"/>
                <a:gd name="connsiteX1" fmla="*/ 40445 w 902741"/>
                <a:gd name="connsiteY1" fmla="*/ 801112 h 1046946"/>
                <a:gd name="connsiteX2" fmla="*/ 119340 w 902741"/>
                <a:gd name="connsiteY2" fmla="*/ 1046946 h 1046946"/>
                <a:gd name="connsiteX3" fmla="*/ 532377 w 902741"/>
                <a:gd name="connsiteY3" fmla="*/ 929714 h 1046946"/>
                <a:gd name="connsiteX4" fmla="*/ 414933 w 902741"/>
                <a:gd name="connsiteY4" fmla="*/ 614080 h 1046946"/>
                <a:gd name="connsiteX5" fmla="*/ 735960 w 902741"/>
                <a:gd name="connsiteY5" fmla="*/ 401296 h 1046946"/>
                <a:gd name="connsiteX6" fmla="*/ 892006 w 902741"/>
                <a:gd name="connsiteY6" fmla="*/ 24164 h 1046946"/>
                <a:gd name="connsiteX7" fmla="*/ 119340 w 902741"/>
                <a:gd name="connsiteY7" fmla="*/ 304052 h 104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741" h="1046946">
                  <a:moveTo>
                    <a:pt x="119340" y="304052"/>
                  </a:moveTo>
                  <a:cubicBezTo>
                    <a:pt x="99" y="511336"/>
                    <a:pt x="-36599" y="573733"/>
                    <a:pt x="40445" y="801112"/>
                  </a:cubicBezTo>
                  <a:cubicBezTo>
                    <a:pt x="117490" y="1028491"/>
                    <a:pt x="119340" y="1046946"/>
                    <a:pt x="119340" y="1046946"/>
                  </a:cubicBezTo>
                  <a:lnTo>
                    <a:pt x="532377" y="929714"/>
                  </a:lnTo>
                  <a:lnTo>
                    <a:pt x="414933" y="614080"/>
                  </a:lnTo>
                  <a:cubicBezTo>
                    <a:pt x="414933" y="614080"/>
                    <a:pt x="601912" y="507688"/>
                    <a:pt x="735960" y="401296"/>
                  </a:cubicBezTo>
                  <a:cubicBezTo>
                    <a:pt x="870008" y="294904"/>
                    <a:pt x="928703" y="149857"/>
                    <a:pt x="892006" y="24164"/>
                  </a:cubicBezTo>
                  <a:cubicBezTo>
                    <a:pt x="855308" y="-101529"/>
                    <a:pt x="119340" y="304052"/>
                    <a:pt x="119340" y="304052"/>
                  </a:cubicBezTo>
                  <a:close/>
                </a:path>
              </a:pathLst>
            </a:custGeom>
            <a:solidFill>
              <a:srgbClr val="F0EDE9"/>
            </a:solidFill>
            <a:ln w="5282" cap="flat">
              <a:noFill/>
              <a:prstDash val="solid"/>
              <a:miter/>
            </a:ln>
          </p:spPr>
          <p:txBody>
            <a:bodyPr rtlCol="0" anchor="ctr"/>
            <a:lstStyle/>
            <a:p>
              <a:endParaRPr lang="en-AU"/>
            </a:p>
          </p:txBody>
        </p:sp>
        <p:sp>
          <p:nvSpPr>
            <p:cNvPr id="995" name="Freeform: Shape 994">
              <a:extLst>
                <a:ext uri="{FF2B5EF4-FFF2-40B4-BE49-F238E27FC236}">
                  <a16:creationId xmlns:a16="http://schemas.microsoft.com/office/drawing/2014/main" id="{E3C8F6D4-BF67-41F1-BC7E-C41AEA257C01}"/>
                </a:ext>
              </a:extLst>
            </p:cNvPr>
            <p:cNvSpPr/>
            <p:nvPr/>
          </p:nvSpPr>
          <p:spPr>
            <a:xfrm>
              <a:off x="9617789" y="4593338"/>
              <a:ext cx="906614" cy="1051092"/>
            </a:xfrm>
            <a:custGeom>
              <a:avLst/>
              <a:gdLst>
                <a:gd name="connsiteX0" fmla="*/ 121480 w 906614"/>
                <a:gd name="connsiteY0" fmla="*/ 1051093 h 1051092"/>
                <a:gd name="connsiteX1" fmla="*/ 120370 w 906614"/>
                <a:gd name="connsiteY1" fmla="*/ 1050722 h 1051092"/>
                <a:gd name="connsiteX2" fmla="*/ 119789 w 906614"/>
                <a:gd name="connsiteY2" fmla="*/ 1050104 h 1051092"/>
                <a:gd name="connsiteX3" fmla="*/ 119524 w 906614"/>
                <a:gd name="connsiteY3" fmla="*/ 1049295 h 1051092"/>
                <a:gd name="connsiteX4" fmla="*/ 40735 w 906614"/>
                <a:gd name="connsiteY4" fmla="*/ 803884 h 1051092"/>
                <a:gd name="connsiteX5" fmla="*/ 118361 w 906614"/>
                <a:gd name="connsiteY5" fmla="*/ 307458 h 1051092"/>
                <a:gd name="connsiteX6" fmla="*/ 119789 w 906614"/>
                <a:gd name="connsiteY6" fmla="*/ 305025 h 1051092"/>
                <a:gd name="connsiteX7" fmla="*/ 120529 w 906614"/>
                <a:gd name="connsiteY7" fmla="*/ 304285 h 1051092"/>
                <a:gd name="connsiteX8" fmla="*/ 452343 w 906614"/>
                <a:gd name="connsiteY8" fmla="*/ 135972 h 1051092"/>
                <a:gd name="connsiteX9" fmla="*/ 876325 w 906614"/>
                <a:gd name="connsiteY9" fmla="*/ 5044 h 1051092"/>
                <a:gd name="connsiteX10" fmla="*/ 888509 w 906614"/>
                <a:gd name="connsiteY10" fmla="*/ 13029 h 1051092"/>
                <a:gd name="connsiteX11" fmla="*/ 895838 w 906614"/>
                <a:gd name="connsiteY11" fmla="*/ 25614 h 1051092"/>
                <a:gd name="connsiteX12" fmla="*/ 739105 w 906614"/>
                <a:gd name="connsiteY12" fmla="*/ 404808 h 1051092"/>
                <a:gd name="connsiteX13" fmla="*/ 419347 w 906614"/>
                <a:gd name="connsiteY13" fmla="*/ 616958 h 1051092"/>
                <a:gd name="connsiteX14" fmla="*/ 536156 w 906614"/>
                <a:gd name="connsiteY14" fmla="*/ 930952 h 1051092"/>
                <a:gd name="connsiteX15" fmla="*/ 536315 w 906614"/>
                <a:gd name="connsiteY15" fmla="*/ 931745 h 1051092"/>
                <a:gd name="connsiteX16" fmla="*/ 536156 w 906614"/>
                <a:gd name="connsiteY16" fmla="*/ 932538 h 1051092"/>
                <a:gd name="connsiteX17" fmla="*/ 535627 w 906614"/>
                <a:gd name="connsiteY17" fmla="*/ 933194 h 1051092"/>
                <a:gd name="connsiteX18" fmla="*/ 534887 w 906614"/>
                <a:gd name="connsiteY18" fmla="*/ 933596 h 1051092"/>
                <a:gd name="connsiteX19" fmla="*/ 122062 w 906614"/>
                <a:gd name="connsiteY19" fmla="*/ 1050987 h 1051092"/>
                <a:gd name="connsiteX20" fmla="*/ 121480 w 906614"/>
                <a:gd name="connsiteY20" fmla="*/ 1051093 h 1051092"/>
                <a:gd name="connsiteX21" fmla="*/ 122908 w 906614"/>
                <a:gd name="connsiteY21" fmla="*/ 307458 h 1051092"/>
                <a:gd name="connsiteX22" fmla="*/ 121798 w 906614"/>
                <a:gd name="connsiteY22" fmla="*/ 309414 h 1051092"/>
                <a:gd name="connsiteX23" fmla="*/ 44489 w 906614"/>
                <a:gd name="connsiteY23" fmla="*/ 802615 h 1051092"/>
                <a:gd name="connsiteX24" fmla="*/ 123014 w 906614"/>
                <a:gd name="connsiteY24" fmla="*/ 1046598 h 1051092"/>
                <a:gd name="connsiteX25" fmla="*/ 531714 w 906614"/>
                <a:gd name="connsiteY25" fmla="*/ 930265 h 1051092"/>
                <a:gd name="connsiteX26" fmla="*/ 415011 w 906614"/>
                <a:gd name="connsiteY26" fmla="*/ 616693 h 1051092"/>
                <a:gd name="connsiteX27" fmla="*/ 415016 w 906614"/>
                <a:gd name="connsiteY27" fmla="*/ 615313 h 1051092"/>
                <a:gd name="connsiteX28" fmla="*/ 415910 w 906614"/>
                <a:gd name="connsiteY28" fmla="*/ 614261 h 1051092"/>
                <a:gd name="connsiteX29" fmla="*/ 736620 w 906614"/>
                <a:gd name="connsiteY29" fmla="*/ 401582 h 1051092"/>
                <a:gd name="connsiteX30" fmla="*/ 892031 w 906614"/>
                <a:gd name="connsiteY30" fmla="*/ 26619 h 1051092"/>
                <a:gd name="connsiteX31" fmla="*/ 885585 w 906614"/>
                <a:gd name="connsiteY31" fmla="*/ 15540 h 1051092"/>
                <a:gd name="connsiteX32" fmla="*/ 874792 w 906614"/>
                <a:gd name="connsiteY32" fmla="*/ 8640 h 1051092"/>
                <a:gd name="connsiteX33" fmla="*/ 122908 w 906614"/>
                <a:gd name="connsiteY33" fmla="*/ 307458 h 1051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06614" h="1051092">
                  <a:moveTo>
                    <a:pt x="121480" y="1051093"/>
                  </a:moveTo>
                  <a:cubicBezTo>
                    <a:pt x="121084" y="1051077"/>
                    <a:pt x="120698" y="1050950"/>
                    <a:pt x="120370" y="1050722"/>
                  </a:cubicBezTo>
                  <a:cubicBezTo>
                    <a:pt x="120132" y="1050558"/>
                    <a:pt x="119936" y="1050347"/>
                    <a:pt x="119789" y="1050104"/>
                  </a:cubicBezTo>
                  <a:cubicBezTo>
                    <a:pt x="119640" y="1049855"/>
                    <a:pt x="119550" y="1049580"/>
                    <a:pt x="119524" y="1049295"/>
                  </a:cubicBezTo>
                  <a:cubicBezTo>
                    <a:pt x="119524" y="1048502"/>
                    <a:pt x="116087" y="1026345"/>
                    <a:pt x="40735" y="803884"/>
                  </a:cubicBezTo>
                  <a:cubicBezTo>
                    <a:pt x="-36363" y="576505"/>
                    <a:pt x="-458" y="514055"/>
                    <a:pt x="118361" y="307458"/>
                  </a:cubicBezTo>
                  <a:lnTo>
                    <a:pt x="119789" y="305025"/>
                  </a:lnTo>
                  <a:cubicBezTo>
                    <a:pt x="119952" y="304708"/>
                    <a:pt x="120211" y="304449"/>
                    <a:pt x="120529" y="304285"/>
                  </a:cubicBezTo>
                  <a:cubicBezTo>
                    <a:pt x="122115" y="303386"/>
                    <a:pt x="280857" y="216084"/>
                    <a:pt x="452343" y="135972"/>
                  </a:cubicBezTo>
                  <a:cubicBezTo>
                    <a:pt x="683001" y="28205"/>
                    <a:pt x="825668" y="-15843"/>
                    <a:pt x="876325" y="5044"/>
                  </a:cubicBezTo>
                  <a:cubicBezTo>
                    <a:pt x="880952" y="6726"/>
                    <a:pt x="885119" y="9460"/>
                    <a:pt x="888509" y="13029"/>
                  </a:cubicBezTo>
                  <a:cubicBezTo>
                    <a:pt x="891893" y="16598"/>
                    <a:pt x="894405" y="20908"/>
                    <a:pt x="895838" y="25614"/>
                  </a:cubicBezTo>
                  <a:cubicBezTo>
                    <a:pt x="932853" y="153158"/>
                    <a:pt x="873047" y="298468"/>
                    <a:pt x="739105" y="404808"/>
                  </a:cubicBezTo>
                  <a:cubicBezTo>
                    <a:pt x="612725" y="505278"/>
                    <a:pt x="437167" y="606699"/>
                    <a:pt x="419347" y="616958"/>
                  </a:cubicBezTo>
                  <a:lnTo>
                    <a:pt x="536156" y="930952"/>
                  </a:lnTo>
                  <a:cubicBezTo>
                    <a:pt x="536262" y="931206"/>
                    <a:pt x="536315" y="931470"/>
                    <a:pt x="536315" y="931745"/>
                  </a:cubicBezTo>
                  <a:cubicBezTo>
                    <a:pt x="536315" y="932015"/>
                    <a:pt x="536262" y="932284"/>
                    <a:pt x="536156" y="932538"/>
                  </a:cubicBezTo>
                  <a:cubicBezTo>
                    <a:pt x="536024" y="932792"/>
                    <a:pt x="535844" y="933014"/>
                    <a:pt x="535627" y="933194"/>
                  </a:cubicBezTo>
                  <a:cubicBezTo>
                    <a:pt x="535411" y="933379"/>
                    <a:pt x="535157" y="933511"/>
                    <a:pt x="534887" y="933596"/>
                  </a:cubicBezTo>
                  <a:lnTo>
                    <a:pt x="122062" y="1050987"/>
                  </a:lnTo>
                  <a:lnTo>
                    <a:pt x="121480" y="1051093"/>
                  </a:lnTo>
                  <a:close/>
                  <a:moveTo>
                    <a:pt x="122908" y="307458"/>
                  </a:moveTo>
                  <a:lnTo>
                    <a:pt x="121798" y="309414"/>
                  </a:lnTo>
                  <a:cubicBezTo>
                    <a:pt x="3667" y="514849"/>
                    <a:pt x="-32027" y="576823"/>
                    <a:pt x="44489" y="802615"/>
                  </a:cubicBezTo>
                  <a:cubicBezTo>
                    <a:pt x="109265" y="993931"/>
                    <a:pt x="120899" y="1037397"/>
                    <a:pt x="123014" y="1046598"/>
                  </a:cubicBezTo>
                  <a:lnTo>
                    <a:pt x="531714" y="930265"/>
                  </a:lnTo>
                  <a:lnTo>
                    <a:pt x="415011" y="616693"/>
                  </a:lnTo>
                  <a:cubicBezTo>
                    <a:pt x="414847" y="616249"/>
                    <a:pt x="414852" y="615757"/>
                    <a:pt x="415016" y="615313"/>
                  </a:cubicBezTo>
                  <a:cubicBezTo>
                    <a:pt x="415180" y="614869"/>
                    <a:pt x="415497" y="614494"/>
                    <a:pt x="415910" y="614261"/>
                  </a:cubicBezTo>
                  <a:cubicBezTo>
                    <a:pt x="417761" y="613203"/>
                    <a:pt x="604264" y="506705"/>
                    <a:pt x="736620" y="401582"/>
                  </a:cubicBezTo>
                  <a:cubicBezTo>
                    <a:pt x="868975" y="296459"/>
                    <a:pt x="928834" y="152576"/>
                    <a:pt x="892031" y="26619"/>
                  </a:cubicBezTo>
                  <a:cubicBezTo>
                    <a:pt x="890793" y="22468"/>
                    <a:pt x="888583" y="18671"/>
                    <a:pt x="885585" y="15540"/>
                  </a:cubicBezTo>
                  <a:cubicBezTo>
                    <a:pt x="882586" y="12415"/>
                    <a:pt x="878890" y="10052"/>
                    <a:pt x="874792" y="8640"/>
                  </a:cubicBezTo>
                  <a:cubicBezTo>
                    <a:pt x="757613" y="-39586"/>
                    <a:pt x="143531" y="296142"/>
                    <a:pt x="122908" y="307458"/>
                  </a:cubicBezTo>
                  <a:close/>
                </a:path>
              </a:pathLst>
            </a:custGeom>
            <a:solidFill>
              <a:srgbClr val="0E0E0E"/>
            </a:solidFill>
            <a:ln w="5282" cap="flat">
              <a:noFill/>
              <a:prstDash val="solid"/>
              <a:miter/>
            </a:ln>
          </p:spPr>
          <p:txBody>
            <a:bodyPr rtlCol="0" anchor="ctr"/>
            <a:lstStyle/>
            <a:p>
              <a:endParaRPr lang="en-AU"/>
            </a:p>
          </p:txBody>
        </p:sp>
        <p:sp>
          <p:nvSpPr>
            <p:cNvPr id="996" name="Freeform: Shape 995">
              <a:extLst>
                <a:ext uri="{FF2B5EF4-FFF2-40B4-BE49-F238E27FC236}">
                  <a16:creationId xmlns:a16="http://schemas.microsoft.com/office/drawing/2014/main" id="{3DECFB3E-CAA7-4C38-9855-F8B2B344A434}"/>
                </a:ext>
              </a:extLst>
            </p:cNvPr>
            <p:cNvSpPr/>
            <p:nvPr/>
          </p:nvSpPr>
          <p:spPr>
            <a:xfrm>
              <a:off x="8362252" y="4218819"/>
              <a:ext cx="513170" cy="451373"/>
            </a:xfrm>
            <a:custGeom>
              <a:avLst/>
              <a:gdLst>
                <a:gd name="connsiteX0" fmla="*/ 132937 w 513170"/>
                <a:gd name="connsiteY0" fmla="*/ 0 h 451373"/>
                <a:gd name="connsiteX1" fmla="*/ 0 w 513170"/>
                <a:gd name="connsiteY1" fmla="*/ 451373 h 451373"/>
                <a:gd name="connsiteX2" fmla="*/ 507319 w 513170"/>
                <a:gd name="connsiteY2" fmla="*/ 451373 h 451373"/>
                <a:gd name="connsiteX3" fmla="*/ 420228 w 513170"/>
                <a:gd name="connsiteY3" fmla="*/ 311668 h 451373"/>
                <a:gd name="connsiteX4" fmla="*/ 290358 w 513170"/>
                <a:gd name="connsiteY4" fmla="*/ 33578 h 451373"/>
                <a:gd name="connsiteX5" fmla="*/ 132937 w 513170"/>
                <a:gd name="connsiteY5" fmla="*/ 0 h 45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170" h="451373">
                  <a:moveTo>
                    <a:pt x="132937" y="0"/>
                  </a:moveTo>
                  <a:cubicBezTo>
                    <a:pt x="68795" y="126909"/>
                    <a:pt x="0" y="308336"/>
                    <a:pt x="0" y="451373"/>
                  </a:cubicBezTo>
                  <a:lnTo>
                    <a:pt x="507319" y="451373"/>
                  </a:lnTo>
                  <a:cubicBezTo>
                    <a:pt x="531749" y="378929"/>
                    <a:pt x="475222" y="356192"/>
                    <a:pt x="420228" y="311668"/>
                  </a:cubicBezTo>
                  <a:cubicBezTo>
                    <a:pt x="365234" y="267144"/>
                    <a:pt x="238378" y="221774"/>
                    <a:pt x="290358" y="33578"/>
                  </a:cubicBezTo>
                  <a:lnTo>
                    <a:pt x="132937" y="0"/>
                  </a:lnTo>
                  <a:close/>
                </a:path>
              </a:pathLst>
            </a:custGeom>
            <a:solidFill>
              <a:srgbClr val="F0EDE9"/>
            </a:solidFill>
            <a:ln w="5282" cap="flat">
              <a:noFill/>
              <a:prstDash val="solid"/>
              <a:miter/>
            </a:ln>
          </p:spPr>
          <p:txBody>
            <a:bodyPr rtlCol="0" anchor="ctr"/>
            <a:lstStyle/>
            <a:p>
              <a:endParaRPr lang="en-AU"/>
            </a:p>
          </p:txBody>
        </p:sp>
        <p:sp>
          <p:nvSpPr>
            <p:cNvPr id="997" name="Freeform: Shape 996">
              <a:extLst>
                <a:ext uri="{FF2B5EF4-FFF2-40B4-BE49-F238E27FC236}">
                  <a16:creationId xmlns:a16="http://schemas.microsoft.com/office/drawing/2014/main" id="{C14C1C85-62F5-4873-83BA-ED6DE22C4C0E}"/>
                </a:ext>
              </a:extLst>
            </p:cNvPr>
            <p:cNvSpPr/>
            <p:nvPr/>
          </p:nvSpPr>
          <p:spPr>
            <a:xfrm>
              <a:off x="8360296" y="4216802"/>
              <a:ext cx="516804" cy="455346"/>
            </a:xfrm>
            <a:custGeom>
              <a:avLst/>
              <a:gdLst>
                <a:gd name="connsiteX0" fmla="*/ 509276 w 516804"/>
                <a:gd name="connsiteY0" fmla="*/ 455347 h 455346"/>
                <a:gd name="connsiteX1" fmla="*/ 1956 w 516804"/>
                <a:gd name="connsiteY1" fmla="*/ 455347 h 455346"/>
                <a:gd name="connsiteX2" fmla="*/ 571 w 516804"/>
                <a:gd name="connsiteY2" fmla="*/ 454776 h 455346"/>
                <a:gd name="connsiteX3" fmla="*/ 0 w 516804"/>
                <a:gd name="connsiteY3" fmla="*/ 453390 h 455346"/>
                <a:gd name="connsiteX4" fmla="*/ 133149 w 516804"/>
                <a:gd name="connsiteY4" fmla="*/ 1118 h 455346"/>
                <a:gd name="connsiteX5" fmla="*/ 134037 w 516804"/>
                <a:gd name="connsiteY5" fmla="*/ 187 h 455346"/>
                <a:gd name="connsiteX6" fmla="*/ 135317 w 516804"/>
                <a:gd name="connsiteY6" fmla="*/ 60 h 455346"/>
                <a:gd name="connsiteX7" fmla="*/ 292684 w 516804"/>
                <a:gd name="connsiteY7" fmla="*/ 33691 h 455346"/>
                <a:gd name="connsiteX8" fmla="*/ 293435 w 516804"/>
                <a:gd name="connsiteY8" fmla="*/ 34009 h 455346"/>
                <a:gd name="connsiteX9" fmla="*/ 294006 w 516804"/>
                <a:gd name="connsiteY9" fmla="*/ 34590 h 455346"/>
                <a:gd name="connsiteX10" fmla="*/ 294006 w 516804"/>
                <a:gd name="connsiteY10" fmla="*/ 36124 h 455346"/>
                <a:gd name="connsiteX11" fmla="*/ 393947 w 516804"/>
                <a:gd name="connsiteY11" fmla="*/ 291317 h 455346"/>
                <a:gd name="connsiteX12" fmla="*/ 423189 w 516804"/>
                <a:gd name="connsiteY12" fmla="*/ 312151 h 455346"/>
                <a:gd name="connsiteX13" fmla="*/ 451109 w 516804"/>
                <a:gd name="connsiteY13" fmla="*/ 333302 h 455346"/>
                <a:gd name="connsiteX14" fmla="*/ 510915 w 516804"/>
                <a:gd name="connsiteY14" fmla="*/ 453972 h 455346"/>
                <a:gd name="connsiteX15" fmla="*/ 510302 w 516804"/>
                <a:gd name="connsiteY15" fmla="*/ 454903 h 455346"/>
                <a:gd name="connsiteX16" fmla="*/ 509276 w 516804"/>
                <a:gd name="connsiteY16" fmla="*/ 455347 h 455346"/>
                <a:gd name="connsiteX17" fmla="*/ 3966 w 516804"/>
                <a:gd name="connsiteY17" fmla="*/ 451381 h 455346"/>
                <a:gd name="connsiteX18" fmla="*/ 507848 w 516804"/>
                <a:gd name="connsiteY18" fmla="*/ 451381 h 455346"/>
                <a:gd name="connsiteX19" fmla="*/ 448941 w 516804"/>
                <a:gd name="connsiteY19" fmla="*/ 336528 h 455346"/>
                <a:gd name="connsiteX20" fmla="*/ 420915 w 516804"/>
                <a:gd name="connsiteY20" fmla="*/ 315376 h 455346"/>
                <a:gd name="connsiteX21" fmla="*/ 391938 w 516804"/>
                <a:gd name="connsiteY21" fmla="*/ 294701 h 455346"/>
                <a:gd name="connsiteX22" fmla="*/ 289829 w 516804"/>
                <a:gd name="connsiteY22" fmla="*/ 37234 h 455346"/>
                <a:gd name="connsiteX23" fmla="*/ 136004 w 516804"/>
                <a:gd name="connsiteY23" fmla="*/ 4344 h 455346"/>
                <a:gd name="connsiteX24" fmla="*/ 3966 w 516804"/>
                <a:gd name="connsiteY24" fmla="*/ 451381 h 45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6804" h="455346">
                  <a:moveTo>
                    <a:pt x="509276" y="455347"/>
                  </a:moveTo>
                  <a:lnTo>
                    <a:pt x="1956" y="455347"/>
                  </a:lnTo>
                  <a:cubicBezTo>
                    <a:pt x="1438" y="455347"/>
                    <a:pt x="941" y="455141"/>
                    <a:pt x="571" y="454776"/>
                  </a:cubicBezTo>
                  <a:cubicBezTo>
                    <a:pt x="206" y="454406"/>
                    <a:pt x="0" y="453908"/>
                    <a:pt x="0" y="453390"/>
                  </a:cubicBezTo>
                  <a:cubicBezTo>
                    <a:pt x="0" y="277886"/>
                    <a:pt x="101897" y="62828"/>
                    <a:pt x="133149" y="1118"/>
                  </a:cubicBezTo>
                  <a:cubicBezTo>
                    <a:pt x="133323" y="711"/>
                    <a:pt x="133641" y="383"/>
                    <a:pt x="134037" y="187"/>
                  </a:cubicBezTo>
                  <a:cubicBezTo>
                    <a:pt x="134434" y="-8"/>
                    <a:pt x="134889" y="-51"/>
                    <a:pt x="135317" y="60"/>
                  </a:cubicBezTo>
                  <a:lnTo>
                    <a:pt x="292684" y="33691"/>
                  </a:lnTo>
                  <a:cubicBezTo>
                    <a:pt x="292954" y="33744"/>
                    <a:pt x="293208" y="33855"/>
                    <a:pt x="293435" y="34009"/>
                  </a:cubicBezTo>
                  <a:cubicBezTo>
                    <a:pt x="293662" y="34162"/>
                    <a:pt x="293858" y="34357"/>
                    <a:pt x="294006" y="34590"/>
                  </a:cubicBezTo>
                  <a:cubicBezTo>
                    <a:pt x="294186" y="35087"/>
                    <a:pt x="294186" y="35626"/>
                    <a:pt x="294006" y="36124"/>
                  </a:cubicBezTo>
                  <a:cubicBezTo>
                    <a:pt x="250275" y="194231"/>
                    <a:pt x="333348" y="250336"/>
                    <a:pt x="393947" y="291317"/>
                  </a:cubicBezTo>
                  <a:cubicBezTo>
                    <a:pt x="404523" y="298561"/>
                    <a:pt x="414781" y="305383"/>
                    <a:pt x="423189" y="312151"/>
                  </a:cubicBezTo>
                  <a:cubicBezTo>
                    <a:pt x="432601" y="319713"/>
                    <a:pt x="442014" y="326640"/>
                    <a:pt x="451109" y="333302"/>
                  </a:cubicBezTo>
                  <a:cubicBezTo>
                    <a:pt x="494311" y="365030"/>
                    <a:pt x="531644" y="392527"/>
                    <a:pt x="510915" y="453972"/>
                  </a:cubicBezTo>
                  <a:cubicBezTo>
                    <a:pt x="510804" y="454337"/>
                    <a:pt x="510592" y="454659"/>
                    <a:pt x="510302" y="454903"/>
                  </a:cubicBezTo>
                  <a:cubicBezTo>
                    <a:pt x="510011" y="455146"/>
                    <a:pt x="509651" y="455299"/>
                    <a:pt x="509276" y="455347"/>
                  </a:cubicBezTo>
                  <a:close/>
                  <a:moveTo>
                    <a:pt x="3966" y="451381"/>
                  </a:moveTo>
                  <a:lnTo>
                    <a:pt x="507848" y="451381"/>
                  </a:lnTo>
                  <a:cubicBezTo>
                    <a:pt x="526673" y="393690"/>
                    <a:pt x="492354" y="368414"/>
                    <a:pt x="448941" y="336528"/>
                  </a:cubicBezTo>
                  <a:cubicBezTo>
                    <a:pt x="439846" y="329813"/>
                    <a:pt x="430380" y="322885"/>
                    <a:pt x="420915" y="315376"/>
                  </a:cubicBezTo>
                  <a:cubicBezTo>
                    <a:pt x="412666" y="308714"/>
                    <a:pt x="402619" y="301892"/>
                    <a:pt x="391938" y="294701"/>
                  </a:cubicBezTo>
                  <a:cubicBezTo>
                    <a:pt x="330598" y="253244"/>
                    <a:pt x="246627" y="196505"/>
                    <a:pt x="289829" y="37234"/>
                  </a:cubicBezTo>
                  <a:lnTo>
                    <a:pt x="136004" y="4344"/>
                  </a:lnTo>
                  <a:cubicBezTo>
                    <a:pt x="104171" y="67269"/>
                    <a:pt x="4706" y="278414"/>
                    <a:pt x="3966" y="451381"/>
                  </a:cubicBezTo>
                  <a:close/>
                </a:path>
              </a:pathLst>
            </a:custGeom>
            <a:solidFill>
              <a:srgbClr val="0E0E0E"/>
            </a:solidFill>
            <a:ln w="5282" cap="flat">
              <a:noFill/>
              <a:prstDash val="solid"/>
              <a:miter/>
            </a:ln>
          </p:spPr>
          <p:txBody>
            <a:bodyPr rtlCol="0" anchor="ctr"/>
            <a:lstStyle/>
            <a:p>
              <a:endParaRPr lang="en-AU"/>
            </a:p>
          </p:txBody>
        </p:sp>
        <p:sp>
          <p:nvSpPr>
            <p:cNvPr id="998" name="Freeform: Shape 997">
              <a:extLst>
                <a:ext uri="{FF2B5EF4-FFF2-40B4-BE49-F238E27FC236}">
                  <a16:creationId xmlns:a16="http://schemas.microsoft.com/office/drawing/2014/main" id="{22537D4C-BBCA-4B7D-BF7D-6BB6BDC94D46}"/>
                </a:ext>
              </a:extLst>
            </p:cNvPr>
            <p:cNvSpPr/>
            <p:nvPr/>
          </p:nvSpPr>
          <p:spPr>
            <a:xfrm>
              <a:off x="8362252" y="4593148"/>
              <a:ext cx="513163" cy="77044"/>
            </a:xfrm>
            <a:custGeom>
              <a:avLst/>
              <a:gdLst>
                <a:gd name="connsiteX0" fmla="*/ 0 w 513163"/>
                <a:gd name="connsiteY0" fmla="*/ 77044 h 77044"/>
                <a:gd name="connsiteX1" fmla="*/ 507319 w 513163"/>
                <a:gd name="connsiteY1" fmla="*/ 77044 h 77044"/>
                <a:gd name="connsiteX2" fmla="*/ 496373 w 513163"/>
                <a:gd name="connsiteY2" fmla="*/ 0 h 77044"/>
                <a:gd name="connsiteX3" fmla="*/ 5869 w 513163"/>
                <a:gd name="connsiteY3" fmla="*/ 0 h 77044"/>
                <a:gd name="connsiteX4" fmla="*/ 0 w 513163"/>
                <a:gd name="connsiteY4" fmla="*/ 77044 h 7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3163" h="77044">
                  <a:moveTo>
                    <a:pt x="0" y="77044"/>
                  </a:moveTo>
                  <a:lnTo>
                    <a:pt x="507319" y="77044"/>
                  </a:lnTo>
                  <a:cubicBezTo>
                    <a:pt x="518847" y="42779"/>
                    <a:pt x="512343" y="19618"/>
                    <a:pt x="496373" y="0"/>
                  </a:cubicBezTo>
                  <a:lnTo>
                    <a:pt x="5869" y="0"/>
                  </a:lnTo>
                  <a:cubicBezTo>
                    <a:pt x="2142" y="25514"/>
                    <a:pt x="180" y="51261"/>
                    <a:pt x="0" y="77044"/>
                  </a:cubicBezTo>
                  <a:close/>
                </a:path>
              </a:pathLst>
            </a:custGeom>
            <a:solidFill>
              <a:srgbClr val="AB795E"/>
            </a:solidFill>
            <a:ln w="5282" cap="flat">
              <a:noFill/>
              <a:prstDash val="solid"/>
              <a:miter/>
            </a:ln>
          </p:spPr>
          <p:txBody>
            <a:bodyPr rtlCol="0" anchor="ctr"/>
            <a:lstStyle/>
            <a:p>
              <a:endParaRPr lang="en-AU"/>
            </a:p>
          </p:txBody>
        </p:sp>
        <p:sp>
          <p:nvSpPr>
            <p:cNvPr id="999" name="Freeform: Shape 998">
              <a:extLst>
                <a:ext uri="{FF2B5EF4-FFF2-40B4-BE49-F238E27FC236}">
                  <a16:creationId xmlns:a16="http://schemas.microsoft.com/office/drawing/2014/main" id="{A7DB7033-C588-429D-A1A8-16BCB3FD52B4}"/>
                </a:ext>
              </a:extLst>
            </p:cNvPr>
            <p:cNvSpPr/>
            <p:nvPr/>
          </p:nvSpPr>
          <p:spPr>
            <a:xfrm>
              <a:off x="8360296" y="4591191"/>
              <a:ext cx="517173" cy="80957"/>
            </a:xfrm>
            <a:custGeom>
              <a:avLst/>
              <a:gdLst>
                <a:gd name="connsiteX0" fmla="*/ 509276 w 517173"/>
                <a:gd name="connsiteY0" fmla="*/ 80958 h 80957"/>
                <a:gd name="connsiteX1" fmla="*/ 1956 w 517173"/>
                <a:gd name="connsiteY1" fmla="*/ 80958 h 80957"/>
                <a:gd name="connsiteX2" fmla="*/ 571 w 517173"/>
                <a:gd name="connsiteY2" fmla="*/ 80381 h 80957"/>
                <a:gd name="connsiteX3" fmla="*/ 0 w 517173"/>
                <a:gd name="connsiteY3" fmla="*/ 79001 h 80957"/>
                <a:gd name="connsiteX4" fmla="*/ 5869 w 517173"/>
                <a:gd name="connsiteY4" fmla="*/ 1692 h 80957"/>
                <a:gd name="connsiteX5" fmla="*/ 6541 w 517173"/>
                <a:gd name="connsiteY5" fmla="*/ 487 h 80957"/>
                <a:gd name="connsiteX6" fmla="*/ 7826 w 517173"/>
                <a:gd name="connsiteY6" fmla="*/ 0 h 80957"/>
                <a:gd name="connsiteX7" fmla="*/ 498330 w 517173"/>
                <a:gd name="connsiteY7" fmla="*/ 0 h 80957"/>
                <a:gd name="connsiteX8" fmla="*/ 499181 w 517173"/>
                <a:gd name="connsiteY8" fmla="*/ 191 h 80957"/>
                <a:gd name="connsiteX9" fmla="*/ 499863 w 517173"/>
                <a:gd name="connsiteY9" fmla="*/ 741 h 80957"/>
                <a:gd name="connsiteX10" fmla="*/ 511127 w 517173"/>
                <a:gd name="connsiteY10" fmla="*/ 79636 h 80957"/>
                <a:gd name="connsiteX11" fmla="*/ 510413 w 517173"/>
                <a:gd name="connsiteY11" fmla="*/ 80593 h 80957"/>
                <a:gd name="connsiteX12" fmla="*/ 509276 w 517173"/>
                <a:gd name="connsiteY12" fmla="*/ 80958 h 80957"/>
                <a:gd name="connsiteX13" fmla="*/ 3966 w 517173"/>
                <a:gd name="connsiteY13" fmla="*/ 76992 h 80957"/>
                <a:gd name="connsiteX14" fmla="*/ 507848 w 517173"/>
                <a:gd name="connsiteY14" fmla="*/ 76992 h 80957"/>
                <a:gd name="connsiteX15" fmla="*/ 497272 w 517173"/>
                <a:gd name="connsiteY15" fmla="*/ 3966 h 80957"/>
                <a:gd name="connsiteX16" fmla="*/ 9571 w 517173"/>
                <a:gd name="connsiteY16" fmla="*/ 3966 h 80957"/>
                <a:gd name="connsiteX17" fmla="*/ 3966 w 517173"/>
                <a:gd name="connsiteY17" fmla="*/ 76992 h 8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7173" h="80957">
                  <a:moveTo>
                    <a:pt x="509276" y="80958"/>
                  </a:moveTo>
                  <a:lnTo>
                    <a:pt x="1956" y="80958"/>
                  </a:lnTo>
                  <a:cubicBezTo>
                    <a:pt x="1438" y="80958"/>
                    <a:pt x="941" y="80752"/>
                    <a:pt x="571" y="80381"/>
                  </a:cubicBezTo>
                  <a:cubicBezTo>
                    <a:pt x="206" y="80017"/>
                    <a:pt x="0" y="79519"/>
                    <a:pt x="0" y="79001"/>
                  </a:cubicBezTo>
                  <a:cubicBezTo>
                    <a:pt x="174" y="53128"/>
                    <a:pt x="2136" y="27296"/>
                    <a:pt x="5869" y="1692"/>
                  </a:cubicBezTo>
                  <a:cubicBezTo>
                    <a:pt x="5944" y="1222"/>
                    <a:pt x="6182" y="799"/>
                    <a:pt x="6541" y="487"/>
                  </a:cubicBezTo>
                  <a:cubicBezTo>
                    <a:pt x="6895" y="180"/>
                    <a:pt x="7350" y="5"/>
                    <a:pt x="7826" y="0"/>
                  </a:cubicBezTo>
                  <a:lnTo>
                    <a:pt x="498330" y="0"/>
                  </a:lnTo>
                  <a:cubicBezTo>
                    <a:pt x="498626" y="-5"/>
                    <a:pt x="498917" y="58"/>
                    <a:pt x="499181" y="191"/>
                  </a:cubicBezTo>
                  <a:cubicBezTo>
                    <a:pt x="499451" y="318"/>
                    <a:pt x="499684" y="508"/>
                    <a:pt x="499863" y="741"/>
                  </a:cubicBezTo>
                  <a:cubicBezTo>
                    <a:pt x="518424" y="23531"/>
                    <a:pt x="521861" y="47856"/>
                    <a:pt x="511127" y="79636"/>
                  </a:cubicBezTo>
                  <a:cubicBezTo>
                    <a:pt x="510994" y="80022"/>
                    <a:pt x="510746" y="80355"/>
                    <a:pt x="510413" y="80593"/>
                  </a:cubicBezTo>
                  <a:cubicBezTo>
                    <a:pt x="510080" y="80831"/>
                    <a:pt x="509683" y="80958"/>
                    <a:pt x="509276" y="80958"/>
                  </a:cubicBezTo>
                  <a:close/>
                  <a:moveTo>
                    <a:pt x="3966" y="76992"/>
                  </a:moveTo>
                  <a:lnTo>
                    <a:pt x="507848" y="76992"/>
                  </a:lnTo>
                  <a:cubicBezTo>
                    <a:pt x="517419" y="47644"/>
                    <a:pt x="514193" y="25065"/>
                    <a:pt x="497272" y="3966"/>
                  </a:cubicBezTo>
                  <a:lnTo>
                    <a:pt x="9571" y="3966"/>
                  </a:lnTo>
                  <a:cubicBezTo>
                    <a:pt x="6123" y="28158"/>
                    <a:pt x="4251" y="52551"/>
                    <a:pt x="3966" y="76992"/>
                  </a:cubicBezTo>
                  <a:close/>
                </a:path>
              </a:pathLst>
            </a:custGeom>
            <a:solidFill>
              <a:srgbClr val="0E0E0E"/>
            </a:solidFill>
            <a:ln w="5282" cap="flat">
              <a:noFill/>
              <a:prstDash val="solid"/>
              <a:miter/>
            </a:ln>
          </p:spPr>
          <p:txBody>
            <a:bodyPr rtlCol="0" anchor="ctr"/>
            <a:lstStyle/>
            <a:p>
              <a:endParaRPr lang="en-AU"/>
            </a:p>
          </p:txBody>
        </p:sp>
        <p:sp>
          <p:nvSpPr>
            <p:cNvPr id="1000" name="Freeform: Shape 999">
              <a:extLst>
                <a:ext uri="{FF2B5EF4-FFF2-40B4-BE49-F238E27FC236}">
                  <a16:creationId xmlns:a16="http://schemas.microsoft.com/office/drawing/2014/main" id="{4912CE35-4E14-4F39-B7F8-6D41C5931723}"/>
                </a:ext>
              </a:extLst>
            </p:cNvPr>
            <p:cNvSpPr/>
            <p:nvPr/>
          </p:nvSpPr>
          <p:spPr>
            <a:xfrm>
              <a:off x="7870427" y="4166469"/>
              <a:ext cx="425464" cy="503723"/>
            </a:xfrm>
            <a:custGeom>
              <a:avLst/>
              <a:gdLst>
                <a:gd name="connsiteX0" fmla="*/ 283060 w 425464"/>
                <a:gd name="connsiteY0" fmla="*/ 133308 h 503723"/>
                <a:gd name="connsiteX1" fmla="*/ 338054 w 425464"/>
                <a:gd name="connsiteY1" fmla="*/ 364018 h 503723"/>
                <a:gd name="connsiteX2" fmla="*/ 417373 w 425464"/>
                <a:gd name="connsiteY2" fmla="*/ 503724 h 503723"/>
                <a:gd name="connsiteX3" fmla="*/ 301039 w 425464"/>
                <a:gd name="connsiteY3" fmla="*/ 503724 h 503723"/>
                <a:gd name="connsiteX4" fmla="*/ 0 w 425464"/>
                <a:gd name="connsiteY4" fmla="*/ 418377 h 503723"/>
                <a:gd name="connsiteX5" fmla="*/ 68742 w 425464"/>
                <a:gd name="connsiteY5" fmla="*/ 120405 h 503723"/>
                <a:gd name="connsiteX6" fmla="*/ 156151 w 425464"/>
                <a:gd name="connsiteY6" fmla="*/ 0 h 503723"/>
                <a:gd name="connsiteX7" fmla="*/ 283060 w 425464"/>
                <a:gd name="connsiteY7" fmla="*/ 133308 h 50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464" h="503723">
                  <a:moveTo>
                    <a:pt x="283060" y="133308"/>
                  </a:moveTo>
                  <a:cubicBezTo>
                    <a:pt x="284594" y="228066"/>
                    <a:pt x="278460" y="313624"/>
                    <a:pt x="338054" y="364018"/>
                  </a:cubicBezTo>
                  <a:cubicBezTo>
                    <a:pt x="397649" y="414411"/>
                    <a:pt x="445028" y="424881"/>
                    <a:pt x="417373" y="503724"/>
                  </a:cubicBezTo>
                  <a:lnTo>
                    <a:pt x="301039" y="503724"/>
                  </a:lnTo>
                  <a:lnTo>
                    <a:pt x="0" y="418377"/>
                  </a:lnTo>
                  <a:lnTo>
                    <a:pt x="68742" y="120405"/>
                  </a:lnTo>
                  <a:lnTo>
                    <a:pt x="156151" y="0"/>
                  </a:lnTo>
                  <a:lnTo>
                    <a:pt x="283060" y="133308"/>
                  </a:lnTo>
                  <a:close/>
                </a:path>
              </a:pathLst>
            </a:custGeom>
            <a:solidFill>
              <a:srgbClr val="F0EDE9"/>
            </a:solidFill>
            <a:ln w="5282" cap="flat">
              <a:noFill/>
              <a:prstDash val="solid"/>
              <a:miter/>
            </a:ln>
          </p:spPr>
          <p:txBody>
            <a:bodyPr rtlCol="0" anchor="ctr"/>
            <a:lstStyle/>
            <a:p>
              <a:endParaRPr lang="en-AU"/>
            </a:p>
          </p:txBody>
        </p:sp>
        <p:sp>
          <p:nvSpPr>
            <p:cNvPr id="1001" name="Freeform: Shape 1000">
              <a:extLst>
                <a:ext uri="{FF2B5EF4-FFF2-40B4-BE49-F238E27FC236}">
                  <a16:creationId xmlns:a16="http://schemas.microsoft.com/office/drawing/2014/main" id="{B358388B-91A6-472F-B49F-3504A069541D}"/>
                </a:ext>
              </a:extLst>
            </p:cNvPr>
            <p:cNvSpPr/>
            <p:nvPr/>
          </p:nvSpPr>
          <p:spPr>
            <a:xfrm>
              <a:off x="7868898" y="4164562"/>
              <a:ext cx="429089" cy="507596"/>
            </a:xfrm>
            <a:custGeom>
              <a:avLst/>
              <a:gdLst>
                <a:gd name="connsiteX0" fmla="*/ 419165 w 429089"/>
                <a:gd name="connsiteY0" fmla="*/ 507587 h 507596"/>
                <a:gd name="connsiteX1" fmla="*/ 302514 w 429089"/>
                <a:gd name="connsiteY1" fmla="*/ 507587 h 507596"/>
                <a:gd name="connsiteX2" fmla="*/ 1475 w 429089"/>
                <a:gd name="connsiteY2" fmla="*/ 422240 h 507596"/>
                <a:gd name="connsiteX3" fmla="*/ 291 w 429089"/>
                <a:gd name="connsiteY3" fmla="*/ 421368 h 507596"/>
                <a:gd name="connsiteX4" fmla="*/ 48 w 429089"/>
                <a:gd name="connsiteY4" fmla="*/ 419914 h 507596"/>
                <a:gd name="connsiteX5" fmla="*/ 68790 w 429089"/>
                <a:gd name="connsiteY5" fmla="*/ 121889 h 507596"/>
                <a:gd name="connsiteX6" fmla="*/ 69107 w 429089"/>
                <a:gd name="connsiteY6" fmla="*/ 121201 h 507596"/>
                <a:gd name="connsiteX7" fmla="*/ 156199 w 429089"/>
                <a:gd name="connsiteY7" fmla="*/ 796 h 507596"/>
                <a:gd name="connsiteX8" fmla="*/ 156854 w 429089"/>
                <a:gd name="connsiteY8" fmla="*/ 241 h 507596"/>
                <a:gd name="connsiteX9" fmla="*/ 157679 w 429089"/>
                <a:gd name="connsiteY9" fmla="*/ 3 h 507596"/>
                <a:gd name="connsiteX10" fmla="*/ 158536 w 429089"/>
                <a:gd name="connsiteY10" fmla="*/ 130 h 507596"/>
                <a:gd name="connsiteX11" fmla="*/ 159266 w 429089"/>
                <a:gd name="connsiteY11" fmla="*/ 585 h 507596"/>
                <a:gd name="connsiteX12" fmla="*/ 286175 w 429089"/>
                <a:gd name="connsiteY12" fmla="*/ 133892 h 507596"/>
                <a:gd name="connsiteX13" fmla="*/ 286756 w 429089"/>
                <a:gd name="connsiteY13" fmla="*/ 135214 h 507596"/>
                <a:gd name="connsiteX14" fmla="*/ 287021 w 429089"/>
                <a:gd name="connsiteY14" fmla="*/ 164192 h 507596"/>
                <a:gd name="connsiteX15" fmla="*/ 341063 w 429089"/>
                <a:gd name="connsiteY15" fmla="*/ 364497 h 507596"/>
                <a:gd name="connsiteX16" fmla="*/ 374694 w 429089"/>
                <a:gd name="connsiteY16" fmla="*/ 390936 h 507596"/>
                <a:gd name="connsiteX17" fmla="*/ 421069 w 429089"/>
                <a:gd name="connsiteY17" fmla="*/ 506582 h 507596"/>
                <a:gd name="connsiteX18" fmla="*/ 420270 w 429089"/>
                <a:gd name="connsiteY18" fmla="*/ 507370 h 507596"/>
                <a:gd name="connsiteX19" fmla="*/ 419165 w 429089"/>
                <a:gd name="connsiteY19" fmla="*/ 507587 h 507596"/>
                <a:gd name="connsiteX20" fmla="*/ 303307 w 429089"/>
                <a:gd name="connsiteY20" fmla="*/ 503621 h 507596"/>
                <a:gd name="connsiteX21" fmla="*/ 417737 w 429089"/>
                <a:gd name="connsiteY21" fmla="*/ 503621 h 507596"/>
                <a:gd name="connsiteX22" fmla="*/ 372261 w 429089"/>
                <a:gd name="connsiteY22" fmla="*/ 393844 h 507596"/>
                <a:gd name="connsiteX23" fmla="*/ 338419 w 429089"/>
                <a:gd name="connsiteY23" fmla="*/ 367405 h 507596"/>
                <a:gd name="connsiteX24" fmla="*/ 283002 w 429089"/>
                <a:gd name="connsiteY24" fmla="*/ 164086 h 507596"/>
                <a:gd name="connsiteX25" fmla="*/ 282738 w 429089"/>
                <a:gd name="connsiteY25" fmla="*/ 135954 h 507596"/>
                <a:gd name="connsiteX26" fmla="*/ 158102 w 429089"/>
                <a:gd name="connsiteY26" fmla="*/ 4974 h 507596"/>
                <a:gd name="connsiteX27" fmla="*/ 72597 w 429089"/>
                <a:gd name="connsiteY27" fmla="*/ 123105 h 507596"/>
                <a:gd name="connsiteX28" fmla="*/ 4331 w 429089"/>
                <a:gd name="connsiteY28" fmla="*/ 418909 h 507596"/>
                <a:gd name="connsiteX29" fmla="*/ 303307 w 429089"/>
                <a:gd name="connsiteY29" fmla="*/ 503621 h 507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9089" h="507596">
                  <a:moveTo>
                    <a:pt x="419165" y="507587"/>
                  </a:moveTo>
                  <a:lnTo>
                    <a:pt x="302514" y="507587"/>
                  </a:lnTo>
                  <a:lnTo>
                    <a:pt x="1475" y="422240"/>
                  </a:lnTo>
                  <a:cubicBezTo>
                    <a:pt x="983" y="422114"/>
                    <a:pt x="555" y="421801"/>
                    <a:pt x="291" y="421368"/>
                  </a:cubicBezTo>
                  <a:cubicBezTo>
                    <a:pt x="21" y="420934"/>
                    <a:pt x="-64" y="420411"/>
                    <a:pt x="48" y="419914"/>
                  </a:cubicBezTo>
                  <a:lnTo>
                    <a:pt x="68790" y="121889"/>
                  </a:lnTo>
                  <a:cubicBezTo>
                    <a:pt x="68853" y="121640"/>
                    <a:pt x="68959" y="121408"/>
                    <a:pt x="69107" y="121201"/>
                  </a:cubicBezTo>
                  <a:lnTo>
                    <a:pt x="156199" y="796"/>
                  </a:lnTo>
                  <a:cubicBezTo>
                    <a:pt x="156378" y="569"/>
                    <a:pt x="156601" y="379"/>
                    <a:pt x="156854" y="241"/>
                  </a:cubicBezTo>
                  <a:cubicBezTo>
                    <a:pt x="157108" y="104"/>
                    <a:pt x="157394" y="24"/>
                    <a:pt x="157679" y="3"/>
                  </a:cubicBezTo>
                  <a:cubicBezTo>
                    <a:pt x="157970" y="-13"/>
                    <a:pt x="158261" y="30"/>
                    <a:pt x="158536" y="130"/>
                  </a:cubicBezTo>
                  <a:cubicBezTo>
                    <a:pt x="158806" y="230"/>
                    <a:pt x="159054" y="384"/>
                    <a:pt x="159266" y="585"/>
                  </a:cubicBezTo>
                  <a:lnTo>
                    <a:pt x="286175" y="133892"/>
                  </a:lnTo>
                  <a:cubicBezTo>
                    <a:pt x="286513" y="134252"/>
                    <a:pt x="286719" y="134723"/>
                    <a:pt x="286756" y="135214"/>
                  </a:cubicBezTo>
                  <a:cubicBezTo>
                    <a:pt x="286756" y="144997"/>
                    <a:pt x="286756" y="154674"/>
                    <a:pt x="287021" y="164192"/>
                  </a:cubicBezTo>
                  <a:cubicBezTo>
                    <a:pt x="287708" y="247687"/>
                    <a:pt x="288290" y="319867"/>
                    <a:pt x="341063" y="364497"/>
                  </a:cubicBezTo>
                  <a:cubicBezTo>
                    <a:pt x="352908" y="374544"/>
                    <a:pt x="364488" y="383110"/>
                    <a:pt x="374694" y="390936"/>
                  </a:cubicBezTo>
                  <a:cubicBezTo>
                    <a:pt x="416151" y="421765"/>
                    <a:pt x="443436" y="442123"/>
                    <a:pt x="421069" y="506582"/>
                  </a:cubicBezTo>
                  <a:cubicBezTo>
                    <a:pt x="420884" y="506921"/>
                    <a:pt x="420609" y="507190"/>
                    <a:pt x="420270" y="507370"/>
                  </a:cubicBezTo>
                  <a:cubicBezTo>
                    <a:pt x="419932" y="507550"/>
                    <a:pt x="419546" y="507624"/>
                    <a:pt x="419165" y="507587"/>
                  </a:cubicBezTo>
                  <a:close/>
                  <a:moveTo>
                    <a:pt x="303307" y="503621"/>
                  </a:moveTo>
                  <a:lnTo>
                    <a:pt x="417737" y="503621"/>
                  </a:lnTo>
                  <a:cubicBezTo>
                    <a:pt x="438466" y="442969"/>
                    <a:pt x="413454" y="424303"/>
                    <a:pt x="372261" y="393844"/>
                  </a:cubicBezTo>
                  <a:cubicBezTo>
                    <a:pt x="362003" y="386230"/>
                    <a:pt x="350370" y="377558"/>
                    <a:pt x="338419" y="367405"/>
                  </a:cubicBezTo>
                  <a:cubicBezTo>
                    <a:pt x="284271" y="321612"/>
                    <a:pt x="283689" y="248587"/>
                    <a:pt x="283002" y="164086"/>
                  </a:cubicBezTo>
                  <a:cubicBezTo>
                    <a:pt x="283002" y="154832"/>
                    <a:pt x="283002" y="145473"/>
                    <a:pt x="282738" y="135954"/>
                  </a:cubicBezTo>
                  <a:lnTo>
                    <a:pt x="158102" y="4974"/>
                  </a:lnTo>
                  <a:lnTo>
                    <a:pt x="72597" y="123105"/>
                  </a:lnTo>
                  <a:lnTo>
                    <a:pt x="4331" y="418909"/>
                  </a:lnTo>
                  <a:lnTo>
                    <a:pt x="303307" y="503621"/>
                  </a:lnTo>
                  <a:close/>
                </a:path>
              </a:pathLst>
            </a:custGeom>
            <a:solidFill>
              <a:srgbClr val="0E0E0E"/>
            </a:solidFill>
            <a:ln w="5282" cap="flat">
              <a:noFill/>
              <a:prstDash val="solid"/>
              <a:miter/>
            </a:ln>
          </p:spPr>
          <p:txBody>
            <a:bodyPr rtlCol="0" anchor="ctr"/>
            <a:lstStyle/>
            <a:p>
              <a:endParaRPr lang="en-AU"/>
            </a:p>
          </p:txBody>
        </p:sp>
        <p:sp>
          <p:nvSpPr>
            <p:cNvPr id="1002" name="Freeform: Shape 1001">
              <a:extLst>
                <a:ext uri="{FF2B5EF4-FFF2-40B4-BE49-F238E27FC236}">
                  <a16:creationId xmlns:a16="http://schemas.microsoft.com/office/drawing/2014/main" id="{2890A615-B970-446A-93CC-3C0C2835559F}"/>
                </a:ext>
              </a:extLst>
            </p:cNvPr>
            <p:cNvSpPr/>
            <p:nvPr/>
          </p:nvSpPr>
          <p:spPr>
            <a:xfrm>
              <a:off x="8125355" y="4593148"/>
              <a:ext cx="170929" cy="77044"/>
            </a:xfrm>
            <a:custGeom>
              <a:avLst/>
              <a:gdLst>
                <a:gd name="connsiteX0" fmla="*/ 46586 w 170929"/>
                <a:gd name="connsiteY0" fmla="*/ 77044 h 77044"/>
                <a:gd name="connsiteX1" fmla="*/ 162920 w 170929"/>
                <a:gd name="connsiteY1" fmla="*/ 77044 h 77044"/>
                <a:gd name="connsiteX2" fmla="*/ 158636 w 170929"/>
                <a:gd name="connsiteY2" fmla="*/ 0 h 77044"/>
                <a:gd name="connsiteX3" fmla="*/ 0 w 170929"/>
                <a:gd name="connsiteY3" fmla="*/ 0 h 77044"/>
                <a:gd name="connsiteX4" fmla="*/ 46586 w 170929"/>
                <a:gd name="connsiteY4" fmla="*/ 77044 h 7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929" h="77044">
                  <a:moveTo>
                    <a:pt x="46586" y="77044"/>
                  </a:moveTo>
                  <a:lnTo>
                    <a:pt x="162920" y="77044"/>
                  </a:lnTo>
                  <a:cubicBezTo>
                    <a:pt x="175822" y="40029"/>
                    <a:pt x="172226" y="18084"/>
                    <a:pt x="158636" y="0"/>
                  </a:cubicBezTo>
                  <a:lnTo>
                    <a:pt x="0" y="0"/>
                  </a:lnTo>
                  <a:lnTo>
                    <a:pt x="46586" y="77044"/>
                  </a:lnTo>
                  <a:close/>
                </a:path>
              </a:pathLst>
            </a:custGeom>
            <a:solidFill>
              <a:srgbClr val="AB795E"/>
            </a:solidFill>
            <a:ln w="5282" cap="flat">
              <a:noFill/>
              <a:prstDash val="solid"/>
              <a:miter/>
            </a:ln>
          </p:spPr>
          <p:txBody>
            <a:bodyPr rtlCol="0" anchor="ctr"/>
            <a:lstStyle/>
            <a:p>
              <a:endParaRPr lang="en-AU"/>
            </a:p>
          </p:txBody>
        </p:sp>
        <p:sp>
          <p:nvSpPr>
            <p:cNvPr id="1003" name="Freeform: Shape 1002">
              <a:extLst>
                <a:ext uri="{FF2B5EF4-FFF2-40B4-BE49-F238E27FC236}">
                  <a16:creationId xmlns:a16="http://schemas.microsoft.com/office/drawing/2014/main" id="{30163522-9FD2-4E73-A54A-C7203D6E7966}"/>
                </a:ext>
              </a:extLst>
            </p:cNvPr>
            <p:cNvSpPr/>
            <p:nvPr/>
          </p:nvSpPr>
          <p:spPr>
            <a:xfrm>
              <a:off x="8123071" y="4591191"/>
              <a:ext cx="174912" cy="80957"/>
            </a:xfrm>
            <a:custGeom>
              <a:avLst/>
              <a:gdLst>
                <a:gd name="connsiteX0" fmla="*/ 164992 w 174912"/>
                <a:gd name="connsiteY0" fmla="*/ 80958 h 80957"/>
                <a:gd name="connsiteX1" fmla="*/ 48659 w 174912"/>
                <a:gd name="connsiteY1" fmla="*/ 80958 h 80957"/>
                <a:gd name="connsiteX2" fmla="*/ 47691 w 174912"/>
                <a:gd name="connsiteY2" fmla="*/ 80699 h 80957"/>
                <a:gd name="connsiteX3" fmla="*/ 46967 w 174912"/>
                <a:gd name="connsiteY3" fmla="*/ 80006 h 80957"/>
                <a:gd name="connsiteX4" fmla="*/ 275 w 174912"/>
                <a:gd name="connsiteY4" fmla="*/ 3014 h 80957"/>
                <a:gd name="connsiteX5" fmla="*/ 0 w 174912"/>
                <a:gd name="connsiteY5" fmla="*/ 2010 h 80957"/>
                <a:gd name="connsiteX6" fmla="*/ 275 w 174912"/>
                <a:gd name="connsiteY6" fmla="*/ 1005 h 80957"/>
                <a:gd name="connsiteX7" fmla="*/ 984 w 174912"/>
                <a:gd name="connsiteY7" fmla="*/ 265 h 80957"/>
                <a:gd name="connsiteX8" fmla="*/ 1967 w 174912"/>
                <a:gd name="connsiteY8" fmla="*/ 0 h 80957"/>
                <a:gd name="connsiteX9" fmla="*/ 160604 w 174912"/>
                <a:gd name="connsiteY9" fmla="*/ 0 h 80957"/>
                <a:gd name="connsiteX10" fmla="*/ 161497 w 174912"/>
                <a:gd name="connsiteY10" fmla="*/ 201 h 80957"/>
                <a:gd name="connsiteX11" fmla="*/ 162190 w 174912"/>
                <a:gd name="connsiteY11" fmla="*/ 793 h 80957"/>
                <a:gd name="connsiteX12" fmla="*/ 166737 w 174912"/>
                <a:gd name="connsiteY12" fmla="*/ 79636 h 80957"/>
                <a:gd name="connsiteX13" fmla="*/ 166066 w 174912"/>
                <a:gd name="connsiteY13" fmla="*/ 80561 h 80957"/>
                <a:gd name="connsiteX14" fmla="*/ 164992 w 174912"/>
                <a:gd name="connsiteY14" fmla="*/ 80958 h 80957"/>
                <a:gd name="connsiteX15" fmla="*/ 49981 w 174912"/>
                <a:gd name="connsiteY15" fmla="*/ 76992 h 80957"/>
                <a:gd name="connsiteX16" fmla="*/ 163565 w 174912"/>
                <a:gd name="connsiteY16" fmla="*/ 76992 h 80957"/>
                <a:gd name="connsiteX17" fmla="*/ 159705 w 174912"/>
                <a:gd name="connsiteY17" fmla="*/ 3966 h 80957"/>
                <a:gd name="connsiteX18" fmla="*/ 5721 w 174912"/>
                <a:gd name="connsiteY18" fmla="*/ 3966 h 80957"/>
                <a:gd name="connsiteX19" fmla="*/ 49981 w 174912"/>
                <a:gd name="connsiteY19" fmla="*/ 76992 h 8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4912" h="80957">
                  <a:moveTo>
                    <a:pt x="164992" y="80958"/>
                  </a:moveTo>
                  <a:lnTo>
                    <a:pt x="48659" y="80958"/>
                  </a:lnTo>
                  <a:cubicBezTo>
                    <a:pt x="48321" y="80953"/>
                    <a:pt x="47987" y="80868"/>
                    <a:pt x="47691" y="80699"/>
                  </a:cubicBezTo>
                  <a:cubicBezTo>
                    <a:pt x="47395" y="80535"/>
                    <a:pt x="47147" y="80297"/>
                    <a:pt x="46967" y="80006"/>
                  </a:cubicBezTo>
                  <a:lnTo>
                    <a:pt x="275" y="3014"/>
                  </a:lnTo>
                  <a:cubicBezTo>
                    <a:pt x="95" y="2708"/>
                    <a:pt x="0" y="2364"/>
                    <a:pt x="0" y="2010"/>
                  </a:cubicBezTo>
                  <a:cubicBezTo>
                    <a:pt x="0" y="1655"/>
                    <a:pt x="95" y="1306"/>
                    <a:pt x="275" y="1005"/>
                  </a:cubicBezTo>
                  <a:cubicBezTo>
                    <a:pt x="439" y="698"/>
                    <a:pt x="682" y="444"/>
                    <a:pt x="984" y="265"/>
                  </a:cubicBezTo>
                  <a:cubicBezTo>
                    <a:pt x="1280" y="90"/>
                    <a:pt x="1618" y="-5"/>
                    <a:pt x="1967" y="0"/>
                  </a:cubicBezTo>
                  <a:lnTo>
                    <a:pt x="160604" y="0"/>
                  </a:lnTo>
                  <a:cubicBezTo>
                    <a:pt x="160910" y="-5"/>
                    <a:pt x="161217" y="64"/>
                    <a:pt x="161497" y="201"/>
                  </a:cubicBezTo>
                  <a:cubicBezTo>
                    <a:pt x="161772" y="339"/>
                    <a:pt x="162010" y="540"/>
                    <a:pt x="162190" y="793"/>
                  </a:cubicBezTo>
                  <a:cubicBezTo>
                    <a:pt x="177578" y="21205"/>
                    <a:pt x="178900" y="44788"/>
                    <a:pt x="166737" y="79636"/>
                  </a:cubicBezTo>
                  <a:cubicBezTo>
                    <a:pt x="166611" y="80006"/>
                    <a:pt x="166378" y="80328"/>
                    <a:pt x="166066" y="80561"/>
                  </a:cubicBezTo>
                  <a:cubicBezTo>
                    <a:pt x="165759" y="80799"/>
                    <a:pt x="165384" y="80936"/>
                    <a:pt x="164992" y="80958"/>
                  </a:cubicBezTo>
                  <a:close/>
                  <a:moveTo>
                    <a:pt x="49981" y="76992"/>
                  </a:moveTo>
                  <a:lnTo>
                    <a:pt x="163565" y="76992"/>
                  </a:lnTo>
                  <a:cubicBezTo>
                    <a:pt x="174616" y="44736"/>
                    <a:pt x="173453" y="22738"/>
                    <a:pt x="159705" y="3966"/>
                  </a:cubicBezTo>
                  <a:lnTo>
                    <a:pt x="5721" y="3966"/>
                  </a:lnTo>
                  <a:lnTo>
                    <a:pt x="49981" y="76992"/>
                  </a:lnTo>
                  <a:close/>
                </a:path>
              </a:pathLst>
            </a:custGeom>
            <a:solidFill>
              <a:srgbClr val="0E0E0E"/>
            </a:solidFill>
            <a:ln w="5282" cap="flat">
              <a:noFill/>
              <a:prstDash val="solid"/>
              <a:miter/>
            </a:ln>
          </p:spPr>
          <p:txBody>
            <a:bodyPr rtlCol="0" anchor="ctr"/>
            <a:lstStyle/>
            <a:p>
              <a:endParaRPr lang="en-AU"/>
            </a:p>
          </p:txBody>
        </p:sp>
        <p:sp>
          <p:nvSpPr>
            <p:cNvPr id="1004" name="Freeform: Shape 1003">
              <a:extLst>
                <a:ext uri="{FF2B5EF4-FFF2-40B4-BE49-F238E27FC236}">
                  <a16:creationId xmlns:a16="http://schemas.microsoft.com/office/drawing/2014/main" id="{E355F0D2-34FB-45E2-9990-5707A4898E51}"/>
                </a:ext>
              </a:extLst>
            </p:cNvPr>
            <p:cNvSpPr/>
            <p:nvPr/>
          </p:nvSpPr>
          <p:spPr>
            <a:xfrm>
              <a:off x="10363059" y="3303169"/>
              <a:ext cx="540283" cy="719204"/>
            </a:xfrm>
            <a:custGeom>
              <a:avLst/>
              <a:gdLst>
                <a:gd name="connsiteX0" fmla="*/ 530290 w 540283"/>
                <a:gd name="connsiteY0" fmla="*/ 675104 h 719204"/>
                <a:gd name="connsiteX1" fmla="*/ 286254 w 540283"/>
                <a:gd name="connsiteY1" fmla="*/ 339376 h 719204"/>
                <a:gd name="connsiteX2" fmla="*/ 249556 w 540283"/>
                <a:gd name="connsiteY2" fmla="*/ 233196 h 719204"/>
                <a:gd name="connsiteX3" fmla="*/ 254844 w 540283"/>
                <a:gd name="connsiteY3" fmla="*/ 87937 h 719204"/>
                <a:gd name="connsiteX4" fmla="*/ 172301 w 540283"/>
                <a:gd name="connsiteY4" fmla="*/ 11845 h 719204"/>
                <a:gd name="connsiteX5" fmla="*/ 147659 w 540283"/>
                <a:gd name="connsiteY5" fmla="*/ 0 h 719204"/>
                <a:gd name="connsiteX6" fmla="*/ 141736 w 540283"/>
                <a:gd name="connsiteY6" fmla="*/ 4548 h 719204"/>
                <a:gd name="connsiteX7" fmla="*/ 99433 w 540283"/>
                <a:gd name="connsiteY7" fmla="*/ 59119 h 719204"/>
                <a:gd name="connsiteX8" fmla="*/ 23235 w 540283"/>
                <a:gd name="connsiteY8" fmla="*/ 56633 h 719204"/>
                <a:gd name="connsiteX9" fmla="*/ 4516 w 540283"/>
                <a:gd name="connsiteY9" fmla="*/ 83601 h 719204"/>
                <a:gd name="connsiteX10" fmla="*/ 18265 w 540283"/>
                <a:gd name="connsiteY10" fmla="*/ 162920 h 719204"/>
                <a:gd name="connsiteX11" fmla="*/ 95362 w 540283"/>
                <a:gd name="connsiteY11" fmla="*/ 284277 h 719204"/>
                <a:gd name="connsiteX12" fmla="*/ 155908 w 540283"/>
                <a:gd name="connsiteY12" fmla="*/ 388818 h 719204"/>
                <a:gd name="connsiteX13" fmla="*/ 192606 w 540283"/>
                <a:gd name="connsiteY13" fmla="*/ 566808 h 719204"/>
                <a:gd name="connsiteX14" fmla="*/ 540284 w 540283"/>
                <a:gd name="connsiteY14" fmla="*/ 719205 h 719204"/>
                <a:gd name="connsiteX15" fmla="*/ 530290 w 540283"/>
                <a:gd name="connsiteY15" fmla="*/ 675104 h 71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0283" h="719204">
                  <a:moveTo>
                    <a:pt x="530290" y="675104"/>
                  </a:moveTo>
                  <a:cubicBezTo>
                    <a:pt x="489944" y="559511"/>
                    <a:pt x="362347" y="440798"/>
                    <a:pt x="286254" y="339376"/>
                  </a:cubicBezTo>
                  <a:cubicBezTo>
                    <a:pt x="247758" y="287978"/>
                    <a:pt x="231207" y="281210"/>
                    <a:pt x="249556" y="233196"/>
                  </a:cubicBezTo>
                  <a:cubicBezTo>
                    <a:pt x="267905" y="185182"/>
                    <a:pt x="302752" y="130029"/>
                    <a:pt x="254844" y="87937"/>
                  </a:cubicBezTo>
                  <a:cubicBezTo>
                    <a:pt x="206936" y="45846"/>
                    <a:pt x="203499" y="34794"/>
                    <a:pt x="172301" y="11845"/>
                  </a:cubicBezTo>
                  <a:cubicBezTo>
                    <a:pt x="161725" y="3966"/>
                    <a:pt x="156437" y="1005"/>
                    <a:pt x="147659" y="0"/>
                  </a:cubicBezTo>
                  <a:lnTo>
                    <a:pt x="141736" y="4548"/>
                  </a:lnTo>
                  <a:lnTo>
                    <a:pt x="99433" y="59119"/>
                  </a:lnTo>
                  <a:cubicBezTo>
                    <a:pt x="94410" y="63878"/>
                    <a:pt x="23764" y="57955"/>
                    <a:pt x="23235" y="56633"/>
                  </a:cubicBezTo>
                  <a:cubicBezTo>
                    <a:pt x="15441" y="64438"/>
                    <a:pt x="9100" y="73570"/>
                    <a:pt x="4516" y="83601"/>
                  </a:cubicBezTo>
                  <a:cubicBezTo>
                    <a:pt x="-5372" y="110041"/>
                    <a:pt x="1766" y="124265"/>
                    <a:pt x="18265" y="162920"/>
                  </a:cubicBezTo>
                  <a:cubicBezTo>
                    <a:pt x="34763" y="201574"/>
                    <a:pt x="43752" y="246257"/>
                    <a:pt x="95362" y="284277"/>
                  </a:cubicBezTo>
                  <a:cubicBezTo>
                    <a:pt x="130209" y="309923"/>
                    <a:pt x="135708" y="313624"/>
                    <a:pt x="155908" y="388818"/>
                  </a:cubicBezTo>
                  <a:cubicBezTo>
                    <a:pt x="176108" y="464011"/>
                    <a:pt x="192606" y="566808"/>
                    <a:pt x="192606" y="566808"/>
                  </a:cubicBezTo>
                  <a:lnTo>
                    <a:pt x="540284" y="719205"/>
                  </a:lnTo>
                  <a:cubicBezTo>
                    <a:pt x="538629" y="704177"/>
                    <a:pt x="535277" y="689381"/>
                    <a:pt x="530290" y="675104"/>
                  </a:cubicBezTo>
                  <a:close/>
                </a:path>
              </a:pathLst>
            </a:custGeom>
            <a:solidFill>
              <a:srgbClr val="AB795E"/>
            </a:solidFill>
            <a:ln w="5282" cap="flat">
              <a:noFill/>
              <a:prstDash val="solid"/>
              <a:miter/>
            </a:ln>
          </p:spPr>
          <p:txBody>
            <a:bodyPr rtlCol="0" anchor="ctr"/>
            <a:lstStyle/>
            <a:p>
              <a:endParaRPr lang="en-AU"/>
            </a:p>
          </p:txBody>
        </p:sp>
        <p:sp>
          <p:nvSpPr>
            <p:cNvPr id="1005" name="Freeform: Shape 1004">
              <a:extLst>
                <a:ext uri="{FF2B5EF4-FFF2-40B4-BE49-F238E27FC236}">
                  <a16:creationId xmlns:a16="http://schemas.microsoft.com/office/drawing/2014/main" id="{7E879651-A589-4B42-99D8-4BE952693F92}"/>
                </a:ext>
              </a:extLst>
            </p:cNvPr>
            <p:cNvSpPr/>
            <p:nvPr/>
          </p:nvSpPr>
          <p:spPr>
            <a:xfrm>
              <a:off x="10361229" y="3301206"/>
              <a:ext cx="544611" cy="723270"/>
            </a:xfrm>
            <a:custGeom>
              <a:avLst/>
              <a:gdLst>
                <a:gd name="connsiteX0" fmla="*/ 542220 w 544611"/>
                <a:gd name="connsiteY0" fmla="*/ 723230 h 723270"/>
                <a:gd name="connsiteX1" fmla="*/ 541427 w 544611"/>
                <a:gd name="connsiteY1" fmla="*/ 723230 h 723270"/>
                <a:gd name="connsiteX2" fmla="*/ 193749 w 544611"/>
                <a:gd name="connsiteY2" fmla="*/ 570781 h 723270"/>
                <a:gd name="connsiteX3" fmla="*/ 192966 w 544611"/>
                <a:gd name="connsiteY3" fmla="*/ 570199 h 723270"/>
                <a:gd name="connsiteX4" fmla="*/ 192585 w 544611"/>
                <a:gd name="connsiteY4" fmla="*/ 569300 h 723270"/>
                <a:gd name="connsiteX5" fmla="*/ 155888 w 544611"/>
                <a:gd name="connsiteY5" fmla="*/ 391521 h 723270"/>
                <a:gd name="connsiteX6" fmla="*/ 96769 w 544611"/>
                <a:gd name="connsiteY6" fmla="*/ 288514 h 723270"/>
                <a:gd name="connsiteX7" fmla="*/ 96082 w 544611"/>
                <a:gd name="connsiteY7" fmla="*/ 288038 h 723270"/>
                <a:gd name="connsiteX8" fmla="*/ 26758 w 544611"/>
                <a:gd name="connsiteY8" fmla="*/ 186986 h 723270"/>
                <a:gd name="connsiteX9" fmla="*/ 18403 w 544611"/>
                <a:gd name="connsiteY9" fmla="*/ 165835 h 723270"/>
                <a:gd name="connsiteX10" fmla="*/ 16182 w 544611"/>
                <a:gd name="connsiteY10" fmla="*/ 160547 h 723270"/>
                <a:gd name="connsiteX11" fmla="*/ 4601 w 544611"/>
                <a:gd name="connsiteY11" fmla="*/ 84877 h 723270"/>
                <a:gd name="connsiteX12" fmla="*/ 23743 w 544611"/>
                <a:gd name="connsiteY12" fmla="*/ 57275 h 723270"/>
                <a:gd name="connsiteX13" fmla="*/ 24595 w 544611"/>
                <a:gd name="connsiteY13" fmla="*/ 56735 h 723270"/>
                <a:gd name="connsiteX14" fmla="*/ 25594 w 544611"/>
                <a:gd name="connsiteY14" fmla="*/ 56640 h 723270"/>
                <a:gd name="connsiteX15" fmla="*/ 26282 w 544611"/>
                <a:gd name="connsiteY15" fmla="*/ 56905 h 723270"/>
                <a:gd name="connsiteX16" fmla="*/ 100312 w 544611"/>
                <a:gd name="connsiteY16" fmla="*/ 59601 h 723270"/>
                <a:gd name="connsiteX17" fmla="*/ 142615 w 544611"/>
                <a:gd name="connsiteY17" fmla="*/ 5295 h 723270"/>
                <a:gd name="connsiteX18" fmla="*/ 142932 w 544611"/>
                <a:gd name="connsiteY18" fmla="*/ 4925 h 723270"/>
                <a:gd name="connsiteX19" fmla="*/ 148855 w 544611"/>
                <a:gd name="connsiteY19" fmla="*/ 430 h 723270"/>
                <a:gd name="connsiteX20" fmla="*/ 150282 w 544611"/>
                <a:gd name="connsiteY20" fmla="*/ 7 h 723270"/>
                <a:gd name="connsiteX21" fmla="*/ 175876 w 544611"/>
                <a:gd name="connsiteY21" fmla="*/ 12222 h 723270"/>
                <a:gd name="connsiteX22" fmla="*/ 214001 w 544611"/>
                <a:gd name="connsiteY22" fmla="*/ 46064 h 723270"/>
                <a:gd name="connsiteX23" fmla="*/ 258578 w 544611"/>
                <a:gd name="connsiteY23" fmla="*/ 88367 h 723270"/>
                <a:gd name="connsiteX24" fmla="*/ 262544 w 544611"/>
                <a:gd name="connsiteY24" fmla="*/ 214113 h 723270"/>
                <a:gd name="connsiteX25" fmla="*/ 253607 w 544611"/>
                <a:gd name="connsiteY25" fmla="*/ 235846 h 723270"/>
                <a:gd name="connsiteX26" fmla="*/ 272855 w 544611"/>
                <a:gd name="connsiteY26" fmla="*/ 317967 h 723270"/>
                <a:gd name="connsiteX27" fmla="*/ 290041 w 544611"/>
                <a:gd name="connsiteY27" fmla="*/ 340123 h 723270"/>
                <a:gd name="connsiteX28" fmla="*/ 369359 w 544611"/>
                <a:gd name="connsiteY28" fmla="*/ 436257 h 723270"/>
                <a:gd name="connsiteX29" fmla="*/ 534394 w 544611"/>
                <a:gd name="connsiteY29" fmla="*/ 676432 h 723270"/>
                <a:gd name="connsiteX30" fmla="*/ 544600 w 544611"/>
                <a:gd name="connsiteY30" fmla="*/ 721009 h 723270"/>
                <a:gd name="connsiteX31" fmla="*/ 544446 w 544611"/>
                <a:gd name="connsiteY31" fmla="*/ 722035 h 723270"/>
                <a:gd name="connsiteX32" fmla="*/ 543806 w 544611"/>
                <a:gd name="connsiteY32" fmla="*/ 722860 h 723270"/>
                <a:gd name="connsiteX33" fmla="*/ 542220 w 544611"/>
                <a:gd name="connsiteY33" fmla="*/ 723230 h 723270"/>
                <a:gd name="connsiteX34" fmla="*/ 196287 w 544611"/>
                <a:gd name="connsiteY34" fmla="*/ 567449 h 723270"/>
                <a:gd name="connsiteX35" fmla="*/ 539999 w 544611"/>
                <a:gd name="connsiteY35" fmla="*/ 718048 h 723270"/>
                <a:gd name="connsiteX36" fmla="*/ 530428 w 544611"/>
                <a:gd name="connsiteY36" fmla="*/ 677754 h 723270"/>
                <a:gd name="connsiteX37" fmla="*/ 366081 w 544611"/>
                <a:gd name="connsiteY37" fmla="*/ 438848 h 723270"/>
                <a:gd name="connsiteX38" fmla="*/ 286763 w 544611"/>
                <a:gd name="connsiteY38" fmla="*/ 342503 h 723270"/>
                <a:gd name="connsiteX39" fmla="*/ 269630 w 544611"/>
                <a:gd name="connsiteY39" fmla="*/ 320400 h 723270"/>
                <a:gd name="connsiteX40" fmla="*/ 249800 w 544611"/>
                <a:gd name="connsiteY40" fmla="*/ 234471 h 723270"/>
                <a:gd name="connsiteX41" fmla="*/ 258789 w 544611"/>
                <a:gd name="connsiteY41" fmla="*/ 212580 h 723270"/>
                <a:gd name="connsiteX42" fmla="*/ 255828 w 544611"/>
                <a:gd name="connsiteY42" fmla="*/ 91381 h 723270"/>
                <a:gd name="connsiteX43" fmla="*/ 211040 w 544611"/>
                <a:gd name="connsiteY43" fmla="*/ 49078 h 723270"/>
                <a:gd name="connsiteX44" fmla="*/ 173443 w 544611"/>
                <a:gd name="connsiteY44" fmla="*/ 15659 h 723270"/>
                <a:gd name="connsiteX45" fmla="*/ 150547 w 544611"/>
                <a:gd name="connsiteY45" fmla="*/ 4237 h 723270"/>
                <a:gd name="connsiteX46" fmla="*/ 145259 w 544611"/>
                <a:gd name="connsiteY46" fmla="*/ 8097 h 723270"/>
                <a:gd name="connsiteX47" fmla="*/ 102956 w 544611"/>
                <a:gd name="connsiteY47" fmla="*/ 62510 h 723270"/>
                <a:gd name="connsiteX48" fmla="*/ 25858 w 544611"/>
                <a:gd name="connsiteY48" fmla="*/ 61082 h 723270"/>
                <a:gd name="connsiteX49" fmla="*/ 8356 w 544611"/>
                <a:gd name="connsiteY49" fmla="*/ 86464 h 723270"/>
                <a:gd name="connsiteX50" fmla="*/ 19830 w 544611"/>
                <a:gd name="connsiteY50" fmla="*/ 159225 h 723270"/>
                <a:gd name="connsiteX51" fmla="*/ 22051 w 544611"/>
                <a:gd name="connsiteY51" fmla="*/ 164513 h 723270"/>
                <a:gd name="connsiteX52" fmla="*/ 30459 w 544611"/>
                <a:gd name="connsiteY52" fmla="*/ 185664 h 723270"/>
                <a:gd name="connsiteX53" fmla="*/ 98461 w 544611"/>
                <a:gd name="connsiteY53" fmla="*/ 284865 h 723270"/>
                <a:gd name="connsiteX54" fmla="*/ 99096 w 544611"/>
                <a:gd name="connsiteY54" fmla="*/ 285394 h 723270"/>
                <a:gd name="connsiteX55" fmla="*/ 159748 w 544611"/>
                <a:gd name="connsiteY55" fmla="*/ 390570 h 723270"/>
                <a:gd name="connsiteX56" fmla="*/ 196287 w 544611"/>
                <a:gd name="connsiteY56" fmla="*/ 567449 h 72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44611" h="723270">
                  <a:moveTo>
                    <a:pt x="542220" y="723230"/>
                  </a:moveTo>
                  <a:cubicBezTo>
                    <a:pt x="541956" y="723283"/>
                    <a:pt x="541686" y="723283"/>
                    <a:pt x="541427" y="723230"/>
                  </a:cubicBezTo>
                  <a:lnTo>
                    <a:pt x="193749" y="570781"/>
                  </a:lnTo>
                  <a:cubicBezTo>
                    <a:pt x="193442" y="570659"/>
                    <a:pt x="193167" y="570458"/>
                    <a:pt x="192966" y="570199"/>
                  </a:cubicBezTo>
                  <a:cubicBezTo>
                    <a:pt x="192760" y="569940"/>
                    <a:pt x="192628" y="569628"/>
                    <a:pt x="192585" y="569300"/>
                  </a:cubicBezTo>
                  <a:cubicBezTo>
                    <a:pt x="192585" y="568296"/>
                    <a:pt x="175823" y="465816"/>
                    <a:pt x="155888" y="391521"/>
                  </a:cubicBezTo>
                  <a:cubicBezTo>
                    <a:pt x="135952" y="317227"/>
                    <a:pt x="130823" y="313578"/>
                    <a:pt x="96769" y="288514"/>
                  </a:cubicBezTo>
                  <a:lnTo>
                    <a:pt x="96082" y="288038"/>
                  </a:lnTo>
                  <a:cubicBezTo>
                    <a:pt x="53197" y="256310"/>
                    <a:pt x="39131" y="219560"/>
                    <a:pt x="26758" y="186986"/>
                  </a:cubicBezTo>
                  <a:cubicBezTo>
                    <a:pt x="23955" y="179689"/>
                    <a:pt x="21470" y="172762"/>
                    <a:pt x="18403" y="165835"/>
                  </a:cubicBezTo>
                  <a:lnTo>
                    <a:pt x="16182" y="160547"/>
                  </a:lnTo>
                  <a:cubicBezTo>
                    <a:pt x="1111" y="125330"/>
                    <a:pt x="-4970" y="110735"/>
                    <a:pt x="4601" y="84877"/>
                  </a:cubicBezTo>
                  <a:cubicBezTo>
                    <a:pt x="9260" y="74598"/>
                    <a:pt x="15748" y="65244"/>
                    <a:pt x="23743" y="57275"/>
                  </a:cubicBezTo>
                  <a:cubicBezTo>
                    <a:pt x="23981" y="57031"/>
                    <a:pt x="24272" y="56846"/>
                    <a:pt x="24595" y="56735"/>
                  </a:cubicBezTo>
                  <a:cubicBezTo>
                    <a:pt x="24912" y="56624"/>
                    <a:pt x="25256" y="56593"/>
                    <a:pt x="25594" y="56640"/>
                  </a:cubicBezTo>
                  <a:lnTo>
                    <a:pt x="26282" y="56905"/>
                  </a:lnTo>
                  <a:cubicBezTo>
                    <a:pt x="32733" y="58861"/>
                    <a:pt x="95394" y="62986"/>
                    <a:pt x="100312" y="59601"/>
                  </a:cubicBezTo>
                  <a:lnTo>
                    <a:pt x="142615" y="5295"/>
                  </a:lnTo>
                  <a:lnTo>
                    <a:pt x="142932" y="4925"/>
                  </a:lnTo>
                  <a:lnTo>
                    <a:pt x="148855" y="430"/>
                  </a:lnTo>
                  <a:cubicBezTo>
                    <a:pt x="149262" y="118"/>
                    <a:pt x="149770" y="-35"/>
                    <a:pt x="150282" y="7"/>
                  </a:cubicBezTo>
                  <a:cubicBezTo>
                    <a:pt x="159906" y="1065"/>
                    <a:pt x="165194" y="4396"/>
                    <a:pt x="175876" y="12222"/>
                  </a:cubicBezTo>
                  <a:cubicBezTo>
                    <a:pt x="189571" y="22338"/>
                    <a:pt x="202331" y="33664"/>
                    <a:pt x="214001" y="46064"/>
                  </a:cubicBezTo>
                  <a:cubicBezTo>
                    <a:pt x="224154" y="56376"/>
                    <a:pt x="236792" y="69172"/>
                    <a:pt x="258578" y="88367"/>
                  </a:cubicBezTo>
                  <a:cubicBezTo>
                    <a:pt x="300247" y="125382"/>
                    <a:pt x="280206" y="172445"/>
                    <a:pt x="262544" y="214113"/>
                  </a:cubicBezTo>
                  <a:cubicBezTo>
                    <a:pt x="259371" y="221675"/>
                    <a:pt x="256357" y="228761"/>
                    <a:pt x="253607" y="235846"/>
                  </a:cubicBezTo>
                  <a:cubicBezTo>
                    <a:pt x="238696" y="274871"/>
                    <a:pt x="247315" y="285711"/>
                    <a:pt x="272855" y="317967"/>
                  </a:cubicBezTo>
                  <a:cubicBezTo>
                    <a:pt x="278143" y="324365"/>
                    <a:pt x="283696" y="331663"/>
                    <a:pt x="290041" y="340123"/>
                  </a:cubicBezTo>
                  <a:cubicBezTo>
                    <a:pt x="313043" y="370740"/>
                    <a:pt x="340382" y="402573"/>
                    <a:pt x="369359" y="436257"/>
                  </a:cubicBezTo>
                  <a:cubicBezTo>
                    <a:pt x="436621" y="514518"/>
                    <a:pt x="506157" y="595422"/>
                    <a:pt x="534394" y="676432"/>
                  </a:cubicBezTo>
                  <a:cubicBezTo>
                    <a:pt x="539465" y="690858"/>
                    <a:pt x="542892" y="705812"/>
                    <a:pt x="544600" y="721009"/>
                  </a:cubicBezTo>
                  <a:cubicBezTo>
                    <a:pt x="544636" y="721358"/>
                    <a:pt x="544584" y="721713"/>
                    <a:pt x="544446" y="722035"/>
                  </a:cubicBezTo>
                  <a:cubicBezTo>
                    <a:pt x="544303" y="722363"/>
                    <a:pt x="544086" y="722643"/>
                    <a:pt x="543806" y="722860"/>
                  </a:cubicBezTo>
                  <a:cubicBezTo>
                    <a:pt x="543341" y="723172"/>
                    <a:pt x="542775" y="723304"/>
                    <a:pt x="542220" y="723230"/>
                  </a:cubicBezTo>
                  <a:close/>
                  <a:moveTo>
                    <a:pt x="196287" y="567449"/>
                  </a:moveTo>
                  <a:lnTo>
                    <a:pt x="539999" y="718048"/>
                  </a:lnTo>
                  <a:cubicBezTo>
                    <a:pt x="538191" y="704326"/>
                    <a:pt x="534986" y="690821"/>
                    <a:pt x="530428" y="677754"/>
                  </a:cubicBezTo>
                  <a:cubicBezTo>
                    <a:pt x="502350" y="597484"/>
                    <a:pt x="433078" y="516844"/>
                    <a:pt x="366081" y="438848"/>
                  </a:cubicBezTo>
                  <a:cubicBezTo>
                    <a:pt x="337103" y="405111"/>
                    <a:pt x="309712" y="373226"/>
                    <a:pt x="286763" y="342503"/>
                  </a:cubicBezTo>
                  <a:cubicBezTo>
                    <a:pt x="280470" y="334042"/>
                    <a:pt x="274706" y="326639"/>
                    <a:pt x="269630" y="320400"/>
                  </a:cubicBezTo>
                  <a:cubicBezTo>
                    <a:pt x="243772" y="287773"/>
                    <a:pt x="234095" y="275558"/>
                    <a:pt x="249800" y="234471"/>
                  </a:cubicBezTo>
                  <a:cubicBezTo>
                    <a:pt x="252550" y="227280"/>
                    <a:pt x="255723" y="219824"/>
                    <a:pt x="258789" y="212580"/>
                  </a:cubicBezTo>
                  <a:cubicBezTo>
                    <a:pt x="276768" y="170277"/>
                    <a:pt x="295382" y="126282"/>
                    <a:pt x="255828" y="91381"/>
                  </a:cubicBezTo>
                  <a:cubicBezTo>
                    <a:pt x="233937" y="72028"/>
                    <a:pt x="221246" y="59178"/>
                    <a:pt x="211040" y="49078"/>
                  </a:cubicBezTo>
                  <a:cubicBezTo>
                    <a:pt x="199550" y="36816"/>
                    <a:pt x="186964" y="25632"/>
                    <a:pt x="173443" y="15659"/>
                  </a:cubicBezTo>
                  <a:cubicBezTo>
                    <a:pt x="162868" y="7833"/>
                    <a:pt x="158320" y="5083"/>
                    <a:pt x="150547" y="4237"/>
                  </a:cubicBezTo>
                  <a:lnTo>
                    <a:pt x="145259" y="8097"/>
                  </a:lnTo>
                  <a:lnTo>
                    <a:pt x="102956" y="62510"/>
                  </a:lnTo>
                  <a:cubicBezTo>
                    <a:pt x="96769" y="68326"/>
                    <a:pt x="33103" y="62510"/>
                    <a:pt x="25858" y="61082"/>
                  </a:cubicBezTo>
                  <a:cubicBezTo>
                    <a:pt x="18529" y="68411"/>
                    <a:pt x="12602" y="77009"/>
                    <a:pt x="8356" y="86464"/>
                  </a:cubicBezTo>
                  <a:cubicBezTo>
                    <a:pt x="-845" y="110894"/>
                    <a:pt x="4813" y="124061"/>
                    <a:pt x="19830" y="159225"/>
                  </a:cubicBezTo>
                  <a:lnTo>
                    <a:pt x="22051" y="164513"/>
                  </a:lnTo>
                  <a:cubicBezTo>
                    <a:pt x="25012" y="171440"/>
                    <a:pt x="27656" y="178367"/>
                    <a:pt x="30459" y="185664"/>
                  </a:cubicBezTo>
                  <a:cubicBezTo>
                    <a:pt x="43256" y="219242"/>
                    <a:pt x="56528" y="253984"/>
                    <a:pt x="98461" y="284865"/>
                  </a:cubicBezTo>
                  <a:lnTo>
                    <a:pt x="99096" y="285394"/>
                  </a:lnTo>
                  <a:cubicBezTo>
                    <a:pt x="133361" y="310564"/>
                    <a:pt x="139495" y="315112"/>
                    <a:pt x="159748" y="390570"/>
                  </a:cubicBezTo>
                  <a:cubicBezTo>
                    <a:pt x="178625" y="460740"/>
                    <a:pt x="194489" y="556292"/>
                    <a:pt x="196287" y="567449"/>
                  </a:cubicBezTo>
                  <a:close/>
                </a:path>
              </a:pathLst>
            </a:custGeom>
            <a:solidFill>
              <a:srgbClr val="0E0E0E"/>
            </a:solidFill>
            <a:ln w="5282" cap="flat">
              <a:noFill/>
              <a:prstDash val="solid"/>
              <a:miter/>
            </a:ln>
          </p:spPr>
          <p:txBody>
            <a:bodyPr rtlCol="0" anchor="ctr"/>
            <a:lstStyle/>
            <a:p>
              <a:endParaRPr lang="en-AU"/>
            </a:p>
          </p:txBody>
        </p:sp>
        <p:sp>
          <p:nvSpPr>
            <p:cNvPr id="1006" name="Freeform: Shape 1005">
              <a:extLst>
                <a:ext uri="{FF2B5EF4-FFF2-40B4-BE49-F238E27FC236}">
                  <a16:creationId xmlns:a16="http://schemas.microsoft.com/office/drawing/2014/main" id="{7C57EF81-27BA-40FC-95BB-F998BE106708}"/>
                </a:ext>
              </a:extLst>
            </p:cNvPr>
            <p:cNvSpPr/>
            <p:nvPr/>
          </p:nvSpPr>
          <p:spPr>
            <a:xfrm>
              <a:off x="10373815" y="3302217"/>
              <a:ext cx="155674" cy="173440"/>
            </a:xfrm>
            <a:custGeom>
              <a:avLst/>
              <a:gdLst>
                <a:gd name="connsiteX0" fmla="*/ 0 w 155674"/>
                <a:gd name="connsiteY0" fmla="*/ 37544 h 173440"/>
                <a:gd name="connsiteX1" fmla="*/ 63455 w 155674"/>
                <a:gd name="connsiteY1" fmla="*/ 109142 h 173440"/>
                <a:gd name="connsiteX2" fmla="*/ 117233 w 155674"/>
                <a:gd name="connsiteY2" fmla="*/ 169953 h 173440"/>
                <a:gd name="connsiteX3" fmla="*/ 155199 w 155674"/>
                <a:gd name="connsiteY3" fmla="*/ 143936 h 173440"/>
                <a:gd name="connsiteX4" fmla="*/ 131933 w 155674"/>
                <a:gd name="connsiteY4" fmla="*/ 73607 h 173440"/>
                <a:gd name="connsiteX5" fmla="*/ 137221 w 155674"/>
                <a:gd name="connsiteY5" fmla="*/ 0 h 17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674" h="173440">
                  <a:moveTo>
                    <a:pt x="0" y="37544"/>
                  </a:moveTo>
                  <a:cubicBezTo>
                    <a:pt x="1798" y="70540"/>
                    <a:pt x="27497" y="87779"/>
                    <a:pt x="63455" y="109142"/>
                  </a:cubicBezTo>
                  <a:cubicBezTo>
                    <a:pt x="99412" y="130505"/>
                    <a:pt x="105758" y="161703"/>
                    <a:pt x="117233" y="169953"/>
                  </a:cubicBezTo>
                  <a:cubicBezTo>
                    <a:pt x="128707" y="178202"/>
                    <a:pt x="152132" y="172702"/>
                    <a:pt x="155199" y="143936"/>
                  </a:cubicBezTo>
                  <a:cubicBezTo>
                    <a:pt x="158267" y="115170"/>
                    <a:pt x="145999" y="95605"/>
                    <a:pt x="131933" y="73607"/>
                  </a:cubicBezTo>
                  <a:cubicBezTo>
                    <a:pt x="117867" y="51610"/>
                    <a:pt x="121991" y="12003"/>
                    <a:pt x="137221" y="0"/>
                  </a:cubicBezTo>
                </a:path>
              </a:pathLst>
            </a:custGeom>
            <a:solidFill>
              <a:srgbClr val="E69C9C"/>
            </a:solidFill>
            <a:ln w="5282" cap="flat">
              <a:noFill/>
              <a:prstDash val="solid"/>
              <a:miter/>
            </a:ln>
          </p:spPr>
          <p:txBody>
            <a:bodyPr rtlCol="0" anchor="ctr"/>
            <a:lstStyle/>
            <a:p>
              <a:endParaRPr lang="en-AU"/>
            </a:p>
          </p:txBody>
        </p:sp>
        <p:sp>
          <p:nvSpPr>
            <p:cNvPr id="1007" name="Freeform: Shape 1006">
              <a:extLst>
                <a:ext uri="{FF2B5EF4-FFF2-40B4-BE49-F238E27FC236}">
                  <a16:creationId xmlns:a16="http://schemas.microsoft.com/office/drawing/2014/main" id="{BBCFD9A3-A20C-4A90-BFE2-F7ADB1191349}"/>
                </a:ext>
              </a:extLst>
            </p:cNvPr>
            <p:cNvSpPr/>
            <p:nvPr/>
          </p:nvSpPr>
          <p:spPr>
            <a:xfrm>
              <a:off x="10371802" y="3300223"/>
              <a:ext cx="159906" cy="177396"/>
            </a:xfrm>
            <a:custGeom>
              <a:avLst/>
              <a:gdLst>
                <a:gd name="connsiteX0" fmla="*/ 130931 w 159906"/>
                <a:gd name="connsiteY0" fmla="*/ 177394 h 177396"/>
                <a:gd name="connsiteX1" fmla="*/ 118294 w 159906"/>
                <a:gd name="connsiteY1" fmla="*/ 173586 h 177396"/>
                <a:gd name="connsiteX2" fmla="*/ 106079 w 159906"/>
                <a:gd name="connsiteY2" fmla="*/ 157352 h 177396"/>
                <a:gd name="connsiteX3" fmla="*/ 64621 w 159906"/>
                <a:gd name="connsiteY3" fmla="*/ 112828 h 177396"/>
                <a:gd name="connsiteX4" fmla="*/ 4 w 159906"/>
                <a:gd name="connsiteY4" fmla="*/ 39644 h 177396"/>
                <a:gd name="connsiteX5" fmla="*/ 115 w 159906"/>
                <a:gd name="connsiteY5" fmla="*/ 38867 h 177396"/>
                <a:gd name="connsiteX6" fmla="*/ 517 w 159906"/>
                <a:gd name="connsiteY6" fmla="*/ 38190 h 177396"/>
                <a:gd name="connsiteX7" fmla="*/ 1146 w 159906"/>
                <a:gd name="connsiteY7" fmla="*/ 37725 h 177396"/>
                <a:gd name="connsiteX8" fmla="*/ 1907 w 159906"/>
                <a:gd name="connsiteY8" fmla="*/ 37529 h 177396"/>
                <a:gd name="connsiteX9" fmla="*/ 3309 w 159906"/>
                <a:gd name="connsiteY9" fmla="*/ 38042 h 177396"/>
                <a:gd name="connsiteX10" fmla="*/ 3970 w 159906"/>
                <a:gd name="connsiteY10" fmla="*/ 39380 h 177396"/>
                <a:gd name="connsiteX11" fmla="*/ 66631 w 159906"/>
                <a:gd name="connsiteY11" fmla="*/ 109391 h 177396"/>
                <a:gd name="connsiteX12" fmla="*/ 109463 w 159906"/>
                <a:gd name="connsiteY12" fmla="*/ 155290 h 177396"/>
                <a:gd name="connsiteX13" fmla="*/ 120567 w 159906"/>
                <a:gd name="connsiteY13" fmla="*/ 170308 h 177396"/>
                <a:gd name="connsiteX14" fmla="*/ 129953 w 159906"/>
                <a:gd name="connsiteY14" fmla="*/ 173401 h 177396"/>
                <a:gd name="connsiteX15" fmla="*/ 139656 w 159906"/>
                <a:gd name="connsiteY15" fmla="*/ 171524 h 177396"/>
                <a:gd name="connsiteX16" fmla="*/ 155520 w 159906"/>
                <a:gd name="connsiteY16" fmla="*/ 145719 h 177396"/>
                <a:gd name="connsiteX17" fmla="*/ 132571 w 159906"/>
                <a:gd name="connsiteY17" fmla="*/ 76659 h 177396"/>
                <a:gd name="connsiteX18" fmla="*/ 138334 w 159906"/>
                <a:gd name="connsiteY18" fmla="*/ 408 h 177396"/>
                <a:gd name="connsiteX19" fmla="*/ 139810 w 159906"/>
                <a:gd name="connsiteY19" fmla="*/ 17 h 177396"/>
                <a:gd name="connsiteX20" fmla="*/ 141137 w 159906"/>
                <a:gd name="connsiteY20" fmla="*/ 778 h 177396"/>
                <a:gd name="connsiteX21" fmla="*/ 141486 w 159906"/>
                <a:gd name="connsiteY21" fmla="*/ 1461 h 177396"/>
                <a:gd name="connsiteX22" fmla="*/ 141549 w 159906"/>
                <a:gd name="connsiteY22" fmla="*/ 2222 h 177396"/>
                <a:gd name="connsiteX23" fmla="*/ 141311 w 159906"/>
                <a:gd name="connsiteY23" fmla="*/ 2946 h 177396"/>
                <a:gd name="connsiteX24" fmla="*/ 140820 w 159906"/>
                <a:gd name="connsiteY24" fmla="*/ 3528 h 177396"/>
                <a:gd name="connsiteX25" fmla="*/ 135955 w 159906"/>
                <a:gd name="connsiteY25" fmla="*/ 74544 h 177396"/>
                <a:gd name="connsiteX26" fmla="*/ 159486 w 159906"/>
                <a:gd name="connsiteY26" fmla="*/ 146142 h 177396"/>
                <a:gd name="connsiteX27" fmla="*/ 141454 w 159906"/>
                <a:gd name="connsiteY27" fmla="*/ 175173 h 177396"/>
                <a:gd name="connsiteX28" fmla="*/ 130931 w 159906"/>
                <a:gd name="connsiteY28" fmla="*/ 177394 h 1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906" h="177396">
                  <a:moveTo>
                    <a:pt x="130931" y="177394"/>
                  </a:moveTo>
                  <a:cubicBezTo>
                    <a:pt x="126426" y="177468"/>
                    <a:pt x="122011" y="176135"/>
                    <a:pt x="118294" y="173586"/>
                  </a:cubicBezTo>
                  <a:cubicBezTo>
                    <a:pt x="113222" y="169007"/>
                    <a:pt x="109077" y="163492"/>
                    <a:pt x="106079" y="157352"/>
                  </a:cubicBezTo>
                  <a:cubicBezTo>
                    <a:pt x="96528" y="139041"/>
                    <a:pt x="82204" y="123658"/>
                    <a:pt x="64621" y="112828"/>
                  </a:cubicBezTo>
                  <a:cubicBezTo>
                    <a:pt x="26813" y="90461"/>
                    <a:pt x="1907" y="73275"/>
                    <a:pt x="4" y="39644"/>
                  </a:cubicBezTo>
                  <a:cubicBezTo>
                    <a:pt x="-12" y="39380"/>
                    <a:pt x="25" y="39115"/>
                    <a:pt x="115" y="38867"/>
                  </a:cubicBezTo>
                  <a:cubicBezTo>
                    <a:pt x="204" y="38618"/>
                    <a:pt x="337" y="38391"/>
                    <a:pt x="517" y="38190"/>
                  </a:cubicBezTo>
                  <a:cubicBezTo>
                    <a:pt x="691" y="37995"/>
                    <a:pt x="908" y="37836"/>
                    <a:pt x="1146" y="37725"/>
                  </a:cubicBezTo>
                  <a:cubicBezTo>
                    <a:pt x="1384" y="37609"/>
                    <a:pt x="1643" y="37545"/>
                    <a:pt x="1907" y="37529"/>
                  </a:cubicBezTo>
                  <a:cubicBezTo>
                    <a:pt x="2420" y="37513"/>
                    <a:pt x="2922" y="37698"/>
                    <a:pt x="3309" y="38042"/>
                  </a:cubicBezTo>
                  <a:cubicBezTo>
                    <a:pt x="3689" y="38386"/>
                    <a:pt x="3927" y="38867"/>
                    <a:pt x="3970" y="39380"/>
                  </a:cubicBezTo>
                  <a:cubicBezTo>
                    <a:pt x="5714" y="71107"/>
                    <a:pt x="29933" y="87658"/>
                    <a:pt x="66631" y="109391"/>
                  </a:cubicBezTo>
                  <a:cubicBezTo>
                    <a:pt x="84779" y="120554"/>
                    <a:pt x="99580" y="136413"/>
                    <a:pt x="109463" y="155290"/>
                  </a:cubicBezTo>
                  <a:cubicBezTo>
                    <a:pt x="112212" y="160932"/>
                    <a:pt x="115977" y="166025"/>
                    <a:pt x="120567" y="170308"/>
                  </a:cubicBezTo>
                  <a:cubicBezTo>
                    <a:pt x="123380" y="172122"/>
                    <a:pt x="126611" y="173190"/>
                    <a:pt x="129953" y="173401"/>
                  </a:cubicBezTo>
                  <a:cubicBezTo>
                    <a:pt x="133295" y="173613"/>
                    <a:pt x="136632" y="172968"/>
                    <a:pt x="139656" y="171524"/>
                  </a:cubicBezTo>
                  <a:cubicBezTo>
                    <a:pt x="144944" y="169250"/>
                    <a:pt x="153564" y="162852"/>
                    <a:pt x="155520" y="145719"/>
                  </a:cubicBezTo>
                  <a:cubicBezTo>
                    <a:pt x="158534" y="117323"/>
                    <a:pt x="145949" y="97600"/>
                    <a:pt x="132571" y="76659"/>
                  </a:cubicBezTo>
                  <a:cubicBezTo>
                    <a:pt x="118611" y="54820"/>
                    <a:pt x="121995" y="13522"/>
                    <a:pt x="138334" y="408"/>
                  </a:cubicBezTo>
                  <a:cubicBezTo>
                    <a:pt x="138758" y="91"/>
                    <a:pt x="139286" y="-52"/>
                    <a:pt x="139810" y="17"/>
                  </a:cubicBezTo>
                  <a:cubicBezTo>
                    <a:pt x="140333" y="86"/>
                    <a:pt x="140814" y="361"/>
                    <a:pt x="141137" y="778"/>
                  </a:cubicBezTo>
                  <a:cubicBezTo>
                    <a:pt x="141296" y="979"/>
                    <a:pt x="141412" y="1212"/>
                    <a:pt x="141486" y="1461"/>
                  </a:cubicBezTo>
                  <a:cubicBezTo>
                    <a:pt x="141555" y="1704"/>
                    <a:pt x="141576" y="1963"/>
                    <a:pt x="141549" y="2222"/>
                  </a:cubicBezTo>
                  <a:cubicBezTo>
                    <a:pt x="141518" y="2476"/>
                    <a:pt x="141438" y="2724"/>
                    <a:pt x="141311" y="2946"/>
                  </a:cubicBezTo>
                  <a:cubicBezTo>
                    <a:pt x="141190" y="3174"/>
                    <a:pt x="141021" y="3369"/>
                    <a:pt x="140820" y="3528"/>
                  </a:cubicBezTo>
                  <a:cubicBezTo>
                    <a:pt x="127018" y="14421"/>
                    <a:pt x="122154" y="52970"/>
                    <a:pt x="135955" y="74544"/>
                  </a:cubicBezTo>
                  <a:cubicBezTo>
                    <a:pt x="149756" y="96119"/>
                    <a:pt x="162394" y="116371"/>
                    <a:pt x="159486" y="146142"/>
                  </a:cubicBezTo>
                  <a:cubicBezTo>
                    <a:pt x="157424" y="165231"/>
                    <a:pt x="147324" y="172582"/>
                    <a:pt x="141454" y="175173"/>
                  </a:cubicBezTo>
                  <a:cubicBezTo>
                    <a:pt x="138144" y="176653"/>
                    <a:pt x="134554" y="177409"/>
                    <a:pt x="130931" y="177394"/>
                  </a:cubicBezTo>
                  <a:close/>
                </a:path>
              </a:pathLst>
            </a:custGeom>
            <a:solidFill>
              <a:srgbClr val="0E0E0E"/>
            </a:solidFill>
            <a:ln w="5282" cap="flat">
              <a:noFill/>
              <a:prstDash val="solid"/>
              <a:miter/>
            </a:ln>
          </p:spPr>
          <p:txBody>
            <a:bodyPr rtlCol="0" anchor="ctr"/>
            <a:lstStyle/>
            <a:p>
              <a:endParaRPr lang="en-AU"/>
            </a:p>
          </p:txBody>
        </p:sp>
        <p:sp>
          <p:nvSpPr>
            <p:cNvPr id="1008" name="Freeform: Shape 1007">
              <a:extLst>
                <a:ext uri="{FF2B5EF4-FFF2-40B4-BE49-F238E27FC236}">
                  <a16:creationId xmlns:a16="http://schemas.microsoft.com/office/drawing/2014/main" id="{F735BD42-DD1C-48B8-A95B-E3FDD05D923A}"/>
                </a:ext>
              </a:extLst>
            </p:cNvPr>
            <p:cNvSpPr/>
            <p:nvPr/>
          </p:nvSpPr>
          <p:spPr>
            <a:xfrm>
              <a:off x="8949683" y="2863746"/>
              <a:ext cx="386126" cy="562260"/>
            </a:xfrm>
            <a:custGeom>
              <a:avLst/>
              <a:gdLst>
                <a:gd name="connsiteX0" fmla="*/ 187667 w 386126"/>
                <a:gd name="connsiteY0" fmla="*/ 0 h 562260"/>
                <a:gd name="connsiteX1" fmla="*/ 226321 w 386126"/>
                <a:gd name="connsiteY1" fmla="*/ 98672 h 562260"/>
                <a:gd name="connsiteX2" fmla="*/ 368195 w 386126"/>
                <a:gd name="connsiteY2" fmla="*/ 340857 h 562260"/>
                <a:gd name="connsiteX3" fmla="*/ 368195 w 386126"/>
                <a:gd name="connsiteY3" fmla="*/ 562260 h 562260"/>
                <a:gd name="connsiteX4" fmla="*/ 168842 w 386126"/>
                <a:gd name="connsiteY4" fmla="*/ 381256 h 562260"/>
                <a:gd name="connsiteX5" fmla="*/ 0 w 386126"/>
                <a:gd name="connsiteY5" fmla="*/ 97456 h 562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126" h="562260">
                  <a:moveTo>
                    <a:pt x="187667" y="0"/>
                  </a:moveTo>
                  <a:cubicBezTo>
                    <a:pt x="202811" y="31960"/>
                    <a:pt x="215724" y="64930"/>
                    <a:pt x="226321" y="98672"/>
                  </a:cubicBezTo>
                  <a:cubicBezTo>
                    <a:pt x="265452" y="223466"/>
                    <a:pt x="327849" y="310187"/>
                    <a:pt x="368195" y="340857"/>
                  </a:cubicBezTo>
                  <a:cubicBezTo>
                    <a:pt x="408542" y="371526"/>
                    <a:pt x="368195" y="562260"/>
                    <a:pt x="368195" y="562260"/>
                  </a:cubicBezTo>
                  <a:cubicBezTo>
                    <a:pt x="368195" y="562260"/>
                    <a:pt x="225422" y="433395"/>
                    <a:pt x="168842" y="381256"/>
                  </a:cubicBezTo>
                  <a:cubicBezTo>
                    <a:pt x="100840" y="318383"/>
                    <a:pt x="34266" y="262596"/>
                    <a:pt x="0" y="97456"/>
                  </a:cubicBezTo>
                </a:path>
              </a:pathLst>
            </a:custGeom>
            <a:solidFill>
              <a:srgbClr val="AB795E"/>
            </a:solidFill>
            <a:ln w="5282" cap="flat">
              <a:noFill/>
              <a:prstDash val="solid"/>
              <a:miter/>
            </a:ln>
          </p:spPr>
          <p:txBody>
            <a:bodyPr rtlCol="0" anchor="ctr"/>
            <a:lstStyle/>
            <a:p>
              <a:endParaRPr lang="en-AU"/>
            </a:p>
          </p:txBody>
        </p:sp>
        <p:sp>
          <p:nvSpPr>
            <p:cNvPr id="1009" name="Freeform: Shape 1008">
              <a:extLst>
                <a:ext uri="{FF2B5EF4-FFF2-40B4-BE49-F238E27FC236}">
                  <a16:creationId xmlns:a16="http://schemas.microsoft.com/office/drawing/2014/main" id="{34AEE3D0-2F8D-4BF1-81BB-49BD3BE86785}"/>
                </a:ext>
              </a:extLst>
            </p:cNvPr>
            <p:cNvSpPr/>
            <p:nvPr/>
          </p:nvSpPr>
          <p:spPr>
            <a:xfrm>
              <a:off x="8947745" y="2861744"/>
              <a:ext cx="390109" cy="566272"/>
            </a:xfrm>
            <a:custGeom>
              <a:avLst/>
              <a:gdLst>
                <a:gd name="connsiteX0" fmla="*/ 370133 w 390109"/>
                <a:gd name="connsiteY0" fmla="*/ 566272 h 566272"/>
                <a:gd name="connsiteX1" fmla="*/ 368811 w 390109"/>
                <a:gd name="connsiteY1" fmla="*/ 565744 h 566272"/>
                <a:gd name="connsiteX2" fmla="*/ 169405 w 390109"/>
                <a:gd name="connsiteY2" fmla="*/ 384687 h 566272"/>
                <a:gd name="connsiteX3" fmla="*/ 161314 w 390109"/>
                <a:gd name="connsiteY3" fmla="*/ 377231 h 566272"/>
                <a:gd name="connsiteX4" fmla="*/ 34 w 390109"/>
                <a:gd name="connsiteY4" fmla="*/ 99881 h 566272"/>
                <a:gd name="connsiteX5" fmla="*/ 330 w 390109"/>
                <a:gd name="connsiteY5" fmla="*/ 98385 h 566272"/>
                <a:gd name="connsiteX6" fmla="*/ 1567 w 390109"/>
                <a:gd name="connsiteY6" fmla="*/ 97502 h 566272"/>
                <a:gd name="connsiteX7" fmla="*/ 2350 w 390109"/>
                <a:gd name="connsiteY7" fmla="*/ 97497 h 566272"/>
                <a:gd name="connsiteX8" fmla="*/ 3069 w 390109"/>
                <a:gd name="connsiteY8" fmla="*/ 97798 h 566272"/>
                <a:gd name="connsiteX9" fmla="*/ 3614 w 390109"/>
                <a:gd name="connsiteY9" fmla="*/ 98358 h 566272"/>
                <a:gd name="connsiteX10" fmla="*/ 3894 w 390109"/>
                <a:gd name="connsiteY10" fmla="*/ 99088 h 566272"/>
                <a:gd name="connsiteX11" fmla="*/ 164011 w 390109"/>
                <a:gd name="connsiteY11" fmla="*/ 374322 h 566272"/>
                <a:gd name="connsiteX12" fmla="*/ 172102 w 390109"/>
                <a:gd name="connsiteY12" fmla="*/ 381778 h 566272"/>
                <a:gd name="connsiteX13" fmla="*/ 368917 w 390109"/>
                <a:gd name="connsiteY13" fmla="*/ 560456 h 566272"/>
                <a:gd name="connsiteX14" fmla="*/ 368917 w 390109"/>
                <a:gd name="connsiteY14" fmla="*/ 344446 h 566272"/>
                <a:gd name="connsiteX15" fmla="*/ 226144 w 390109"/>
                <a:gd name="connsiteY15" fmla="*/ 101203 h 566272"/>
                <a:gd name="connsiteX16" fmla="*/ 187595 w 390109"/>
                <a:gd name="connsiteY16" fmla="*/ 2796 h 566272"/>
                <a:gd name="connsiteX17" fmla="*/ 187542 w 390109"/>
                <a:gd name="connsiteY17" fmla="*/ 1284 h 566272"/>
                <a:gd name="connsiteX18" fmla="*/ 188573 w 390109"/>
                <a:gd name="connsiteY18" fmla="*/ 178 h 566272"/>
                <a:gd name="connsiteX19" fmla="*/ 190086 w 390109"/>
                <a:gd name="connsiteY19" fmla="*/ 126 h 566272"/>
                <a:gd name="connsiteX20" fmla="*/ 191191 w 390109"/>
                <a:gd name="connsiteY20" fmla="*/ 1157 h 566272"/>
                <a:gd name="connsiteX21" fmla="*/ 229951 w 390109"/>
                <a:gd name="connsiteY21" fmla="*/ 100040 h 566272"/>
                <a:gd name="connsiteX22" fmla="*/ 371137 w 390109"/>
                <a:gd name="connsiteY22" fmla="*/ 341220 h 566272"/>
                <a:gd name="connsiteX23" fmla="*/ 371878 w 390109"/>
                <a:gd name="connsiteY23" fmla="*/ 564633 h 566272"/>
                <a:gd name="connsiteX24" fmla="*/ 371418 w 390109"/>
                <a:gd name="connsiteY24" fmla="*/ 565553 h 566272"/>
                <a:gd name="connsiteX25" fmla="*/ 370556 w 390109"/>
                <a:gd name="connsiteY25" fmla="*/ 566114 h 566272"/>
                <a:gd name="connsiteX26" fmla="*/ 370133 w 390109"/>
                <a:gd name="connsiteY26" fmla="*/ 566272 h 56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0109" h="566272">
                  <a:moveTo>
                    <a:pt x="370133" y="566272"/>
                  </a:moveTo>
                  <a:cubicBezTo>
                    <a:pt x="369646" y="566257"/>
                    <a:pt x="369176" y="566072"/>
                    <a:pt x="368811" y="565744"/>
                  </a:cubicBezTo>
                  <a:cubicBezTo>
                    <a:pt x="367383" y="564475"/>
                    <a:pt x="225192" y="436244"/>
                    <a:pt x="169405" y="384687"/>
                  </a:cubicBezTo>
                  <a:lnTo>
                    <a:pt x="161314" y="377231"/>
                  </a:lnTo>
                  <a:cubicBezTo>
                    <a:pt x="95322" y="316420"/>
                    <a:pt x="33030" y="259047"/>
                    <a:pt x="34" y="99881"/>
                  </a:cubicBezTo>
                  <a:cubicBezTo>
                    <a:pt x="-61" y="99363"/>
                    <a:pt x="45" y="98829"/>
                    <a:pt x="330" y="98385"/>
                  </a:cubicBezTo>
                  <a:cubicBezTo>
                    <a:pt x="616" y="97946"/>
                    <a:pt x="1060" y="97629"/>
                    <a:pt x="1567" y="97502"/>
                  </a:cubicBezTo>
                  <a:cubicBezTo>
                    <a:pt x="1827" y="97449"/>
                    <a:pt x="2091" y="97449"/>
                    <a:pt x="2350" y="97497"/>
                  </a:cubicBezTo>
                  <a:cubicBezTo>
                    <a:pt x="2609" y="97550"/>
                    <a:pt x="2853" y="97650"/>
                    <a:pt x="3069" y="97798"/>
                  </a:cubicBezTo>
                  <a:cubicBezTo>
                    <a:pt x="3286" y="97946"/>
                    <a:pt x="3471" y="98136"/>
                    <a:pt x="3614" y="98358"/>
                  </a:cubicBezTo>
                  <a:cubicBezTo>
                    <a:pt x="3757" y="98581"/>
                    <a:pt x="3852" y="98829"/>
                    <a:pt x="3894" y="99088"/>
                  </a:cubicBezTo>
                  <a:cubicBezTo>
                    <a:pt x="36679" y="256984"/>
                    <a:pt x="98494" y="313988"/>
                    <a:pt x="164011" y="374322"/>
                  </a:cubicBezTo>
                  <a:lnTo>
                    <a:pt x="172102" y="381778"/>
                  </a:lnTo>
                  <a:cubicBezTo>
                    <a:pt x="223712" y="429369"/>
                    <a:pt x="349299" y="542794"/>
                    <a:pt x="368917" y="560456"/>
                  </a:cubicBezTo>
                  <a:cubicBezTo>
                    <a:pt x="374204" y="534810"/>
                    <a:pt x="404927" y="371731"/>
                    <a:pt x="368917" y="344446"/>
                  </a:cubicBezTo>
                  <a:cubicBezTo>
                    <a:pt x="309216" y="299182"/>
                    <a:pt x="253165" y="186656"/>
                    <a:pt x="226144" y="101203"/>
                  </a:cubicBezTo>
                  <a:cubicBezTo>
                    <a:pt x="215610" y="67541"/>
                    <a:pt x="202729" y="34655"/>
                    <a:pt x="187595" y="2796"/>
                  </a:cubicBezTo>
                  <a:cubicBezTo>
                    <a:pt x="187378" y="2320"/>
                    <a:pt x="187363" y="1775"/>
                    <a:pt x="187542" y="1284"/>
                  </a:cubicBezTo>
                  <a:cubicBezTo>
                    <a:pt x="187727" y="792"/>
                    <a:pt x="188097" y="395"/>
                    <a:pt x="188573" y="178"/>
                  </a:cubicBezTo>
                  <a:cubicBezTo>
                    <a:pt x="189049" y="-38"/>
                    <a:pt x="189594" y="-60"/>
                    <a:pt x="190086" y="126"/>
                  </a:cubicBezTo>
                  <a:cubicBezTo>
                    <a:pt x="190577" y="311"/>
                    <a:pt x="190974" y="681"/>
                    <a:pt x="191191" y="1157"/>
                  </a:cubicBezTo>
                  <a:cubicBezTo>
                    <a:pt x="206394" y="33175"/>
                    <a:pt x="219344" y="66219"/>
                    <a:pt x="229951" y="100040"/>
                  </a:cubicBezTo>
                  <a:cubicBezTo>
                    <a:pt x="267865" y="221027"/>
                    <a:pt x="329733" y="309863"/>
                    <a:pt x="371137" y="341220"/>
                  </a:cubicBezTo>
                  <a:cubicBezTo>
                    <a:pt x="412542" y="372577"/>
                    <a:pt x="373517" y="556807"/>
                    <a:pt x="371878" y="564633"/>
                  </a:cubicBezTo>
                  <a:cubicBezTo>
                    <a:pt x="371809" y="564977"/>
                    <a:pt x="371651" y="565294"/>
                    <a:pt x="371418" y="565553"/>
                  </a:cubicBezTo>
                  <a:cubicBezTo>
                    <a:pt x="371185" y="565812"/>
                    <a:pt x="370889" y="566008"/>
                    <a:pt x="370556" y="566114"/>
                  </a:cubicBezTo>
                  <a:lnTo>
                    <a:pt x="370133" y="566272"/>
                  </a:lnTo>
                  <a:close/>
                </a:path>
              </a:pathLst>
            </a:custGeom>
            <a:solidFill>
              <a:srgbClr val="0E0E0E"/>
            </a:solidFill>
            <a:ln w="5282" cap="flat">
              <a:noFill/>
              <a:prstDash val="solid"/>
              <a:miter/>
            </a:ln>
          </p:spPr>
          <p:txBody>
            <a:bodyPr rtlCol="0" anchor="ctr"/>
            <a:lstStyle/>
            <a:p>
              <a:endParaRPr lang="en-AU"/>
            </a:p>
          </p:txBody>
        </p:sp>
        <p:sp>
          <p:nvSpPr>
            <p:cNvPr id="1010" name="Freeform: Shape 1009">
              <a:extLst>
                <a:ext uri="{FF2B5EF4-FFF2-40B4-BE49-F238E27FC236}">
                  <a16:creationId xmlns:a16="http://schemas.microsoft.com/office/drawing/2014/main" id="{ABEC79DB-4BF3-47B0-A82F-ED69CE61B333}"/>
                </a:ext>
              </a:extLst>
            </p:cNvPr>
            <p:cNvSpPr/>
            <p:nvPr/>
          </p:nvSpPr>
          <p:spPr>
            <a:xfrm>
              <a:off x="7858930" y="3149715"/>
              <a:ext cx="1029580" cy="1203151"/>
            </a:xfrm>
            <a:custGeom>
              <a:avLst/>
              <a:gdLst>
                <a:gd name="connsiteX0" fmla="*/ 909802 w 1029580"/>
                <a:gd name="connsiteY0" fmla="*/ 134947 h 1203151"/>
                <a:gd name="connsiteX1" fmla="*/ 1016141 w 1029580"/>
                <a:gd name="connsiteY1" fmla="*/ 582724 h 1203151"/>
                <a:gd name="connsiteX2" fmla="*/ 1001493 w 1029580"/>
                <a:gd name="connsiteY2" fmla="*/ 799210 h 1203151"/>
                <a:gd name="connsiteX3" fmla="*/ 920748 w 1029580"/>
                <a:gd name="connsiteY3" fmla="*/ 1085496 h 1203151"/>
                <a:gd name="connsiteX4" fmla="*/ 711612 w 1029580"/>
                <a:gd name="connsiteY4" fmla="*/ 1131501 h 1203151"/>
                <a:gd name="connsiteX5" fmla="*/ 562970 w 1029580"/>
                <a:gd name="connsiteY5" fmla="*/ 1035949 h 1203151"/>
                <a:gd name="connsiteX6" fmla="*/ 640014 w 1029580"/>
                <a:gd name="connsiteY6" fmla="*/ 790115 h 1203151"/>
                <a:gd name="connsiteX7" fmla="*/ 562970 w 1029580"/>
                <a:gd name="connsiteY7" fmla="*/ 538729 h 1203151"/>
                <a:gd name="connsiteX8" fmla="*/ 471225 w 1029580"/>
                <a:gd name="connsiteY8" fmla="*/ 878158 h 1203151"/>
                <a:gd name="connsiteX9" fmla="*/ 309786 w 1029580"/>
                <a:gd name="connsiteY9" fmla="*/ 1177241 h 1203151"/>
                <a:gd name="connsiteX10" fmla="*/ 3882 w 1029580"/>
                <a:gd name="connsiteY10" fmla="*/ 1080684 h 1203151"/>
                <a:gd name="connsiteX11" fmla="*/ 95627 w 1029580"/>
                <a:gd name="connsiteY11" fmla="*/ 489763 h 1203151"/>
                <a:gd name="connsiteX12" fmla="*/ 191602 w 1029580"/>
                <a:gd name="connsiteY12" fmla="*/ 0 h 120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9580" h="1203151">
                  <a:moveTo>
                    <a:pt x="909802" y="134947"/>
                  </a:moveTo>
                  <a:cubicBezTo>
                    <a:pt x="917945" y="324041"/>
                    <a:pt x="993033" y="485322"/>
                    <a:pt x="1016141" y="582724"/>
                  </a:cubicBezTo>
                  <a:cubicBezTo>
                    <a:pt x="1041840" y="690967"/>
                    <a:pt x="1027193" y="705668"/>
                    <a:pt x="1001493" y="799210"/>
                  </a:cubicBezTo>
                  <a:cubicBezTo>
                    <a:pt x="975794" y="892753"/>
                    <a:pt x="920748" y="1085496"/>
                    <a:pt x="920748" y="1085496"/>
                  </a:cubicBezTo>
                  <a:cubicBezTo>
                    <a:pt x="920748" y="1085496"/>
                    <a:pt x="830854" y="1148157"/>
                    <a:pt x="711612" y="1131501"/>
                  </a:cubicBezTo>
                  <a:cubicBezTo>
                    <a:pt x="592370" y="1114844"/>
                    <a:pt x="562970" y="1035949"/>
                    <a:pt x="562970" y="1035949"/>
                  </a:cubicBezTo>
                  <a:cubicBezTo>
                    <a:pt x="562970" y="1035949"/>
                    <a:pt x="619867" y="870808"/>
                    <a:pt x="640014" y="790115"/>
                  </a:cubicBezTo>
                  <a:cubicBezTo>
                    <a:pt x="660161" y="709422"/>
                    <a:pt x="634726" y="669023"/>
                    <a:pt x="562970" y="538729"/>
                  </a:cubicBezTo>
                  <a:cubicBezTo>
                    <a:pt x="562970" y="538729"/>
                    <a:pt x="524421" y="733218"/>
                    <a:pt x="471225" y="878158"/>
                  </a:cubicBezTo>
                  <a:cubicBezTo>
                    <a:pt x="418029" y="1023099"/>
                    <a:pt x="362982" y="1098346"/>
                    <a:pt x="309786" y="1177241"/>
                  </a:cubicBezTo>
                  <a:cubicBezTo>
                    <a:pt x="216190" y="1224832"/>
                    <a:pt x="30427" y="1214626"/>
                    <a:pt x="3882" y="1080684"/>
                  </a:cubicBezTo>
                  <a:cubicBezTo>
                    <a:pt x="-22663" y="946742"/>
                    <a:pt x="95627" y="489763"/>
                    <a:pt x="95627" y="489763"/>
                  </a:cubicBezTo>
                  <a:lnTo>
                    <a:pt x="191602" y="0"/>
                  </a:lnTo>
                </a:path>
              </a:pathLst>
            </a:custGeom>
            <a:solidFill>
              <a:srgbClr val="161616"/>
            </a:solidFill>
            <a:ln w="5282" cap="flat">
              <a:noFill/>
              <a:prstDash val="solid"/>
              <a:miter/>
            </a:ln>
          </p:spPr>
          <p:txBody>
            <a:bodyPr rtlCol="0" anchor="ctr"/>
            <a:lstStyle/>
            <a:p>
              <a:endParaRPr lang="en-AU"/>
            </a:p>
          </p:txBody>
        </p:sp>
        <p:sp>
          <p:nvSpPr>
            <p:cNvPr id="1011" name="Freeform: Shape 1010">
              <a:extLst>
                <a:ext uri="{FF2B5EF4-FFF2-40B4-BE49-F238E27FC236}">
                  <a16:creationId xmlns:a16="http://schemas.microsoft.com/office/drawing/2014/main" id="{824E9758-E9B0-44EC-AE66-EE3E4F493B27}"/>
                </a:ext>
              </a:extLst>
            </p:cNvPr>
            <p:cNvSpPr/>
            <p:nvPr/>
          </p:nvSpPr>
          <p:spPr>
            <a:xfrm>
              <a:off x="7856895" y="3147682"/>
              <a:ext cx="1033588" cy="1207119"/>
            </a:xfrm>
            <a:custGeom>
              <a:avLst/>
              <a:gdLst>
                <a:gd name="connsiteX0" fmla="*/ 191891 w 1033588"/>
                <a:gd name="connsiteY0" fmla="*/ 1207088 h 1207119"/>
                <a:gd name="connsiteX1" fmla="*/ 84759 w 1033588"/>
                <a:gd name="connsiteY1" fmla="*/ 1184509 h 1207119"/>
                <a:gd name="connsiteX2" fmla="*/ 3960 w 1033588"/>
                <a:gd name="connsiteY2" fmla="*/ 1083035 h 1207119"/>
                <a:gd name="connsiteX3" fmla="*/ 39918 w 1033588"/>
                <a:gd name="connsiteY3" fmla="*/ 736573 h 1207119"/>
                <a:gd name="connsiteX4" fmla="*/ 95758 w 1033588"/>
                <a:gd name="connsiteY4" fmla="*/ 491268 h 1207119"/>
                <a:gd name="connsiteX5" fmla="*/ 191680 w 1033588"/>
                <a:gd name="connsiteY5" fmla="*/ 1610 h 1207119"/>
                <a:gd name="connsiteX6" fmla="*/ 192531 w 1033588"/>
                <a:gd name="connsiteY6" fmla="*/ 357 h 1207119"/>
                <a:gd name="connsiteX7" fmla="*/ 194007 w 1033588"/>
                <a:gd name="connsiteY7" fmla="*/ 24 h 1207119"/>
                <a:gd name="connsiteX8" fmla="*/ 195276 w 1033588"/>
                <a:gd name="connsiteY8" fmla="*/ 864 h 1207119"/>
                <a:gd name="connsiteX9" fmla="*/ 195593 w 1033588"/>
                <a:gd name="connsiteY9" fmla="*/ 2350 h 1207119"/>
                <a:gd name="connsiteX10" fmla="*/ 99618 w 1033588"/>
                <a:gd name="connsiteY10" fmla="*/ 492114 h 1207119"/>
                <a:gd name="connsiteX11" fmla="*/ 7873 w 1033588"/>
                <a:gd name="connsiteY11" fmla="*/ 1082294 h 1207119"/>
                <a:gd name="connsiteX12" fmla="*/ 86504 w 1033588"/>
                <a:gd name="connsiteY12" fmla="*/ 1180966 h 1207119"/>
                <a:gd name="connsiteX13" fmla="*/ 310446 w 1033588"/>
                <a:gd name="connsiteY13" fmla="*/ 1177688 h 1207119"/>
                <a:gd name="connsiteX14" fmla="*/ 323084 w 1033588"/>
                <a:gd name="connsiteY14" fmla="*/ 1159021 h 1207119"/>
                <a:gd name="connsiteX15" fmla="*/ 471409 w 1033588"/>
                <a:gd name="connsiteY15" fmla="*/ 879451 h 1207119"/>
                <a:gd name="connsiteX16" fmla="*/ 563048 w 1033588"/>
                <a:gd name="connsiteY16" fmla="*/ 540339 h 1207119"/>
                <a:gd name="connsiteX17" fmla="*/ 563614 w 1033588"/>
                <a:gd name="connsiteY17" fmla="*/ 539282 h 1207119"/>
                <a:gd name="connsiteX18" fmla="*/ 564687 w 1033588"/>
                <a:gd name="connsiteY18" fmla="*/ 538753 h 1207119"/>
                <a:gd name="connsiteX19" fmla="*/ 565877 w 1033588"/>
                <a:gd name="connsiteY19" fmla="*/ 538933 h 1207119"/>
                <a:gd name="connsiteX20" fmla="*/ 566749 w 1033588"/>
                <a:gd name="connsiteY20" fmla="*/ 539758 h 1207119"/>
                <a:gd name="connsiteX21" fmla="*/ 577325 w 1033588"/>
                <a:gd name="connsiteY21" fmla="*/ 558900 h 1207119"/>
                <a:gd name="connsiteX22" fmla="*/ 644058 w 1033588"/>
                <a:gd name="connsiteY22" fmla="*/ 792571 h 1207119"/>
                <a:gd name="connsiteX23" fmla="*/ 567172 w 1033588"/>
                <a:gd name="connsiteY23" fmla="*/ 1037876 h 1207119"/>
                <a:gd name="connsiteX24" fmla="*/ 713964 w 1033588"/>
                <a:gd name="connsiteY24" fmla="*/ 1131524 h 1207119"/>
                <a:gd name="connsiteX25" fmla="*/ 921143 w 1033588"/>
                <a:gd name="connsiteY25" fmla="*/ 1086260 h 1207119"/>
                <a:gd name="connsiteX26" fmla="*/ 1001677 w 1033588"/>
                <a:gd name="connsiteY26" fmla="*/ 800715 h 1207119"/>
                <a:gd name="connsiteX27" fmla="*/ 1012571 w 1033588"/>
                <a:gd name="connsiteY27" fmla="*/ 762748 h 1207119"/>
                <a:gd name="connsiteX28" fmla="*/ 1016325 w 1033588"/>
                <a:gd name="connsiteY28" fmla="*/ 585181 h 1207119"/>
                <a:gd name="connsiteX29" fmla="*/ 986131 w 1033588"/>
                <a:gd name="connsiteY29" fmla="*/ 485716 h 1207119"/>
                <a:gd name="connsiteX30" fmla="*/ 909933 w 1033588"/>
                <a:gd name="connsiteY30" fmla="*/ 137033 h 1207119"/>
                <a:gd name="connsiteX31" fmla="*/ 910446 w 1033588"/>
                <a:gd name="connsiteY31" fmla="*/ 135631 h 1207119"/>
                <a:gd name="connsiteX32" fmla="*/ 911783 w 1033588"/>
                <a:gd name="connsiteY32" fmla="*/ 134970 h 1207119"/>
                <a:gd name="connsiteX33" fmla="*/ 913211 w 1033588"/>
                <a:gd name="connsiteY33" fmla="*/ 135515 h 1207119"/>
                <a:gd name="connsiteX34" fmla="*/ 913899 w 1033588"/>
                <a:gd name="connsiteY34" fmla="*/ 136874 h 1207119"/>
                <a:gd name="connsiteX35" fmla="*/ 989938 w 1033588"/>
                <a:gd name="connsiteY35" fmla="*/ 484447 h 1207119"/>
                <a:gd name="connsiteX36" fmla="*/ 1020185 w 1033588"/>
                <a:gd name="connsiteY36" fmla="*/ 584282 h 1207119"/>
                <a:gd name="connsiteX37" fmla="*/ 1016378 w 1033588"/>
                <a:gd name="connsiteY37" fmla="*/ 764070 h 1207119"/>
                <a:gd name="connsiteX38" fmla="*/ 1005485 w 1033588"/>
                <a:gd name="connsiteY38" fmla="*/ 801931 h 1207119"/>
                <a:gd name="connsiteX39" fmla="*/ 924739 w 1033588"/>
                <a:gd name="connsiteY39" fmla="*/ 1088164 h 1207119"/>
                <a:gd name="connsiteX40" fmla="*/ 923999 w 1033588"/>
                <a:gd name="connsiteY40" fmla="*/ 1089274 h 1207119"/>
                <a:gd name="connsiteX41" fmla="*/ 713382 w 1033588"/>
                <a:gd name="connsiteY41" fmla="*/ 1135596 h 1207119"/>
                <a:gd name="connsiteX42" fmla="*/ 563206 w 1033588"/>
                <a:gd name="connsiteY42" fmla="*/ 1038775 h 1207119"/>
                <a:gd name="connsiteX43" fmla="*/ 563206 w 1033588"/>
                <a:gd name="connsiteY43" fmla="*/ 1037453 h 1207119"/>
                <a:gd name="connsiteX44" fmla="*/ 640198 w 1033588"/>
                <a:gd name="connsiteY44" fmla="*/ 791778 h 1207119"/>
                <a:gd name="connsiteX45" fmla="*/ 573888 w 1033588"/>
                <a:gd name="connsiteY45" fmla="*/ 561015 h 1207119"/>
                <a:gd name="connsiteX46" fmla="*/ 565903 w 1033588"/>
                <a:gd name="connsiteY46" fmla="*/ 546579 h 1207119"/>
                <a:gd name="connsiteX47" fmla="*/ 475163 w 1033588"/>
                <a:gd name="connsiteY47" fmla="*/ 880985 h 1207119"/>
                <a:gd name="connsiteX48" fmla="*/ 326415 w 1033588"/>
                <a:gd name="connsiteY48" fmla="*/ 1161242 h 1207119"/>
                <a:gd name="connsiteX49" fmla="*/ 313513 w 1033588"/>
                <a:gd name="connsiteY49" fmla="*/ 1180331 h 1207119"/>
                <a:gd name="connsiteX50" fmla="*/ 312772 w 1033588"/>
                <a:gd name="connsiteY50" fmla="*/ 1180966 h 1207119"/>
                <a:gd name="connsiteX51" fmla="*/ 191891 w 1033588"/>
                <a:gd name="connsiteY51" fmla="*/ 1207088 h 1207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3588" h="1207119">
                  <a:moveTo>
                    <a:pt x="191891" y="1207088"/>
                  </a:moveTo>
                  <a:cubicBezTo>
                    <a:pt x="154940" y="1207675"/>
                    <a:pt x="118332" y="1199960"/>
                    <a:pt x="84759" y="1184509"/>
                  </a:cubicBezTo>
                  <a:cubicBezTo>
                    <a:pt x="40870" y="1163358"/>
                    <a:pt x="12897" y="1128140"/>
                    <a:pt x="3960" y="1083035"/>
                  </a:cubicBezTo>
                  <a:cubicBezTo>
                    <a:pt x="-7091" y="1027247"/>
                    <a:pt x="5018" y="910702"/>
                    <a:pt x="39918" y="736573"/>
                  </a:cubicBezTo>
                  <a:cubicBezTo>
                    <a:pt x="65881" y="607072"/>
                    <a:pt x="95441" y="492378"/>
                    <a:pt x="95758" y="491268"/>
                  </a:cubicBezTo>
                  <a:lnTo>
                    <a:pt x="191680" y="1610"/>
                  </a:lnTo>
                  <a:cubicBezTo>
                    <a:pt x="191796" y="1102"/>
                    <a:pt x="192098" y="653"/>
                    <a:pt x="192531" y="357"/>
                  </a:cubicBezTo>
                  <a:cubicBezTo>
                    <a:pt x="192965" y="66"/>
                    <a:pt x="193488" y="-56"/>
                    <a:pt x="194007" y="24"/>
                  </a:cubicBezTo>
                  <a:cubicBezTo>
                    <a:pt x="194525" y="124"/>
                    <a:pt x="194980" y="426"/>
                    <a:pt x="195276" y="864"/>
                  </a:cubicBezTo>
                  <a:cubicBezTo>
                    <a:pt x="195572" y="1298"/>
                    <a:pt x="195688" y="1832"/>
                    <a:pt x="195593" y="2350"/>
                  </a:cubicBezTo>
                  <a:lnTo>
                    <a:pt x="99618" y="492114"/>
                  </a:lnTo>
                  <a:cubicBezTo>
                    <a:pt x="98402" y="496820"/>
                    <a:pt x="-18249" y="950309"/>
                    <a:pt x="7873" y="1082294"/>
                  </a:cubicBezTo>
                  <a:cubicBezTo>
                    <a:pt x="16545" y="1126078"/>
                    <a:pt x="43725" y="1160185"/>
                    <a:pt x="86504" y="1180966"/>
                  </a:cubicBezTo>
                  <a:cubicBezTo>
                    <a:pt x="158684" y="1215972"/>
                    <a:pt x="255716" y="1205449"/>
                    <a:pt x="310446" y="1177688"/>
                  </a:cubicBezTo>
                  <a:cubicBezTo>
                    <a:pt x="314676" y="1171448"/>
                    <a:pt x="318854" y="1165208"/>
                    <a:pt x="323084" y="1159021"/>
                  </a:cubicBezTo>
                  <a:cubicBezTo>
                    <a:pt x="371997" y="1086948"/>
                    <a:pt x="422602" y="1012441"/>
                    <a:pt x="471409" y="879451"/>
                  </a:cubicBezTo>
                  <a:cubicBezTo>
                    <a:pt x="523970" y="736308"/>
                    <a:pt x="562678" y="542243"/>
                    <a:pt x="563048" y="540339"/>
                  </a:cubicBezTo>
                  <a:cubicBezTo>
                    <a:pt x="563122" y="539937"/>
                    <a:pt x="563317" y="539567"/>
                    <a:pt x="563614" y="539282"/>
                  </a:cubicBezTo>
                  <a:cubicBezTo>
                    <a:pt x="563904" y="538996"/>
                    <a:pt x="564285" y="538811"/>
                    <a:pt x="564687" y="538753"/>
                  </a:cubicBezTo>
                  <a:cubicBezTo>
                    <a:pt x="565094" y="538690"/>
                    <a:pt x="565507" y="538753"/>
                    <a:pt x="565877" y="538933"/>
                  </a:cubicBezTo>
                  <a:cubicBezTo>
                    <a:pt x="566247" y="539113"/>
                    <a:pt x="566548" y="539398"/>
                    <a:pt x="566749" y="539758"/>
                  </a:cubicBezTo>
                  <a:lnTo>
                    <a:pt x="577325" y="558900"/>
                  </a:lnTo>
                  <a:cubicBezTo>
                    <a:pt x="641731" y="675815"/>
                    <a:pt x="663412" y="715157"/>
                    <a:pt x="644058" y="792571"/>
                  </a:cubicBezTo>
                  <a:cubicBezTo>
                    <a:pt x="624705" y="869986"/>
                    <a:pt x="571244" y="1026031"/>
                    <a:pt x="567172" y="1037876"/>
                  </a:cubicBezTo>
                  <a:cubicBezTo>
                    <a:pt x="570345" y="1045332"/>
                    <a:pt x="603024" y="1116031"/>
                    <a:pt x="713964" y="1131524"/>
                  </a:cubicBezTo>
                  <a:cubicBezTo>
                    <a:pt x="826120" y="1147388"/>
                    <a:pt x="913264" y="1091495"/>
                    <a:pt x="921143" y="1086260"/>
                  </a:cubicBezTo>
                  <a:cubicBezTo>
                    <a:pt x="924792" y="1073411"/>
                    <a:pt x="977036" y="890609"/>
                    <a:pt x="1001677" y="800715"/>
                  </a:cubicBezTo>
                  <a:cubicBezTo>
                    <a:pt x="1005591" y="786437"/>
                    <a:pt x="1009292" y="773852"/>
                    <a:pt x="1012571" y="762748"/>
                  </a:cubicBezTo>
                  <a:cubicBezTo>
                    <a:pt x="1031025" y="699928"/>
                    <a:pt x="1037952" y="676449"/>
                    <a:pt x="1016325" y="585181"/>
                  </a:cubicBezTo>
                  <a:cubicBezTo>
                    <a:pt x="1009662" y="557102"/>
                    <a:pt x="998769" y="524000"/>
                    <a:pt x="986131" y="485716"/>
                  </a:cubicBezTo>
                  <a:cubicBezTo>
                    <a:pt x="954774" y="390534"/>
                    <a:pt x="915697" y="271715"/>
                    <a:pt x="909933" y="137033"/>
                  </a:cubicBezTo>
                  <a:cubicBezTo>
                    <a:pt x="909917" y="136520"/>
                    <a:pt x="910102" y="136018"/>
                    <a:pt x="910446" y="135631"/>
                  </a:cubicBezTo>
                  <a:cubicBezTo>
                    <a:pt x="910789" y="135245"/>
                    <a:pt x="911271" y="135013"/>
                    <a:pt x="911783" y="134970"/>
                  </a:cubicBezTo>
                  <a:cubicBezTo>
                    <a:pt x="912312" y="134970"/>
                    <a:pt x="912820" y="135161"/>
                    <a:pt x="913211" y="135515"/>
                  </a:cubicBezTo>
                  <a:cubicBezTo>
                    <a:pt x="913603" y="135864"/>
                    <a:pt x="913846" y="136351"/>
                    <a:pt x="913899" y="136874"/>
                  </a:cubicBezTo>
                  <a:cubicBezTo>
                    <a:pt x="919662" y="271028"/>
                    <a:pt x="958581" y="389370"/>
                    <a:pt x="989938" y="484447"/>
                  </a:cubicBezTo>
                  <a:cubicBezTo>
                    <a:pt x="1002576" y="522889"/>
                    <a:pt x="1013469" y="556044"/>
                    <a:pt x="1020185" y="584282"/>
                  </a:cubicBezTo>
                  <a:cubicBezTo>
                    <a:pt x="1042077" y="676555"/>
                    <a:pt x="1034515" y="702096"/>
                    <a:pt x="1016378" y="764070"/>
                  </a:cubicBezTo>
                  <a:cubicBezTo>
                    <a:pt x="1013099" y="775121"/>
                    <a:pt x="1009398" y="787653"/>
                    <a:pt x="1005485" y="801931"/>
                  </a:cubicBezTo>
                  <a:cubicBezTo>
                    <a:pt x="980103" y="894469"/>
                    <a:pt x="925321" y="1086260"/>
                    <a:pt x="924739" y="1088164"/>
                  </a:cubicBezTo>
                  <a:cubicBezTo>
                    <a:pt x="924644" y="1088613"/>
                    <a:pt x="924379" y="1089015"/>
                    <a:pt x="923999" y="1089274"/>
                  </a:cubicBezTo>
                  <a:cubicBezTo>
                    <a:pt x="923047" y="1089909"/>
                    <a:pt x="832042" y="1152200"/>
                    <a:pt x="713382" y="1135596"/>
                  </a:cubicBezTo>
                  <a:cubicBezTo>
                    <a:pt x="594722" y="1118992"/>
                    <a:pt x="563524" y="1039568"/>
                    <a:pt x="563206" y="1038775"/>
                  </a:cubicBezTo>
                  <a:cubicBezTo>
                    <a:pt x="563048" y="1038346"/>
                    <a:pt x="563048" y="1037881"/>
                    <a:pt x="563206" y="1037453"/>
                  </a:cubicBezTo>
                  <a:cubicBezTo>
                    <a:pt x="563735" y="1035814"/>
                    <a:pt x="620263" y="871466"/>
                    <a:pt x="640198" y="791778"/>
                  </a:cubicBezTo>
                  <a:cubicBezTo>
                    <a:pt x="659181" y="715897"/>
                    <a:pt x="637660" y="676873"/>
                    <a:pt x="573888" y="561015"/>
                  </a:cubicBezTo>
                  <a:lnTo>
                    <a:pt x="565903" y="546579"/>
                  </a:lnTo>
                  <a:cubicBezTo>
                    <a:pt x="559293" y="578782"/>
                    <a:pt x="522966" y="750850"/>
                    <a:pt x="475163" y="880985"/>
                  </a:cubicBezTo>
                  <a:cubicBezTo>
                    <a:pt x="426197" y="1014451"/>
                    <a:pt x="375487" y="1089168"/>
                    <a:pt x="326415" y="1161242"/>
                  </a:cubicBezTo>
                  <a:cubicBezTo>
                    <a:pt x="322132" y="1167588"/>
                    <a:pt x="317796" y="1173933"/>
                    <a:pt x="313513" y="1180331"/>
                  </a:cubicBezTo>
                  <a:cubicBezTo>
                    <a:pt x="313306" y="1180585"/>
                    <a:pt x="313053" y="1180797"/>
                    <a:pt x="312772" y="1180966"/>
                  </a:cubicBezTo>
                  <a:cubicBezTo>
                    <a:pt x="281838" y="1196724"/>
                    <a:pt x="237685" y="1207088"/>
                    <a:pt x="191891" y="1207088"/>
                  </a:cubicBezTo>
                  <a:close/>
                </a:path>
              </a:pathLst>
            </a:custGeom>
            <a:solidFill>
              <a:srgbClr val="0E0E0E"/>
            </a:solidFill>
            <a:ln w="5282" cap="flat">
              <a:noFill/>
              <a:prstDash val="solid"/>
              <a:miter/>
            </a:ln>
          </p:spPr>
          <p:txBody>
            <a:bodyPr rtlCol="0" anchor="ctr"/>
            <a:lstStyle/>
            <a:p>
              <a:endParaRPr lang="en-AU"/>
            </a:p>
          </p:txBody>
        </p:sp>
        <p:sp>
          <p:nvSpPr>
            <p:cNvPr id="1012" name="Freeform: Shape 1011">
              <a:extLst>
                <a:ext uri="{FF2B5EF4-FFF2-40B4-BE49-F238E27FC236}">
                  <a16:creationId xmlns:a16="http://schemas.microsoft.com/office/drawing/2014/main" id="{86E7F7D5-C5AF-44B9-A221-08F80FC1CEF0}"/>
                </a:ext>
              </a:extLst>
            </p:cNvPr>
            <p:cNvSpPr/>
            <p:nvPr/>
          </p:nvSpPr>
          <p:spPr>
            <a:xfrm>
              <a:off x="7925791" y="2241503"/>
              <a:ext cx="1211453" cy="1105925"/>
            </a:xfrm>
            <a:custGeom>
              <a:avLst/>
              <a:gdLst>
                <a:gd name="connsiteX0" fmla="*/ 100470 w 1211453"/>
                <a:gd name="connsiteY0" fmla="*/ 1105926 h 1105925"/>
                <a:gd name="connsiteX1" fmla="*/ 0 w 1211453"/>
                <a:gd name="connsiteY1" fmla="*/ 646251 h 1105925"/>
                <a:gd name="connsiteX2" fmla="*/ 174817 w 1211453"/>
                <a:gd name="connsiteY2" fmla="*/ 253996 h 1105925"/>
                <a:gd name="connsiteX3" fmla="*/ 671508 w 1211453"/>
                <a:gd name="connsiteY3" fmla="*/ 2081 h 1105925"/>
                <a:gd name="connsiteX4" fmla="*/ 949175 w 1211453"/>
                <a:gd name="connsiteY4" fmla="*/ 66699 h 1105925"/>
                <a:gd name="connsiteX5" fmla="*/ 1108234 w 1211453"/>
                <a:gd name="connsiteY5" fmla="*/ 297885 h 1105925"/>
                <a:gd name="connsiteX6" fmla="*/ 1211453 w 1211453"/>
                <a:gd name="connsiteY6" fmla="*/ 622402 h 1105925"/>
                <a:gd name="connsiteX7" fmla="*/ 951660 w 1211453"/>
                <a:gd name="connsiteY7" fmla="*/ 913236 h 1105925"/>
                <a:gd name="connsiteX8" fmla="*/ 807301 w 1211453"/>
                <a:gd name="connsiteY8" fmla="*/ 688183 h 1105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1453" h="1105925">
                  <a:moveTo>
                    <a:pt x="100470" y="1105926"/>
                  </a:moveTo>
                  <a:lnTo>
                    <a:pt x="0" y="646251"/>
                  </a:lnTo>
                  <a:lnTo>
                    <a:pt x="174817" y="253996"/>
                  </a:lnTo>
                  <a:cubicBezTo>
                    <a:pt x="284911" y="86370"/>
                    <a:pt x="395110" y="-16109"/>
                    <a:pt x="671508" y="2081"/>
                  </a:cubicBezTo>
                  <a:cubicBezTo>
                    <a:pt x="947905" y="20271"/>
                    <a:pt x="949175" y="66699"/>
                    <a:pt x="949175" y="66699"/>
                  </a:cubicBezTo>
                  <a:cubicBezTo>
                    <a:pt x="949175" y="66699"/>
                    <a:pt x="1079944" y="113126"/>
                    <a:pt x="1108234" y="297885"/>
                  </a:cubicBezTo>
                  <a:cubicBezTo>
                    <a:pt x="1137159" y="487033"/>
                    <a:pt x="1174385" y="543296"/>
                    <a:pt x="1211453" y="622402"/>
                  </a:cubicBezTo>
                  <a:cubicBezTo>
                    <a:pt x="1130232" y="680569"/>
                    <a:pt x="1048270" y="768771"/>
                    <a:pt x="951660" y="913236"/>
                  </a:cubicBezTo>
                  <a:lnTo>
                    <a:pt x="807301" y="688183"/>
                  </a:lnTo>
                </a:path>
              </a:pathLst>
            </a:custGeom>
            <a:solidFill>
              <a:srgbClr val="6DADDA"/>
            </a:solidFill>
            <a:ln w="5282" cap="flat">
              <a:noFill/>
              <a:prstDash val="solid"/>
              <a:miter/>
            </a:ln>
          </p:spPr>
          <p:txBody>
            <a:bodyPr rtlCol="0" anchor="ctr"/>
            <a:lstStyle/>
            <a:p>
              <a:endParaRPr lang="en-AU"/>
            </a:p>
          </p:txBody>
        </p:sp>
        <p:sp>
          <p:nvSpPr>
            <p:cNvPr id="1013" name="Freeform: Shape 1012">
              <a:extLst>
                <a:ext uri="{FF2B5EF4-FFF2-40B4-BE49-F238E27FC236}">
                  <a16:creationId xmlns:a16="http://schemas.microsoft.com/office/drawing/2014/main" id="{34AE5C11-E48A-4D41-8E4D-22823FA28C82}"/>
                </a:ext>
              </a:extLst>
            </p:cNvPr>
            <p:cNvSpPr/>
            <p:nvPr/>
          </p:nvSpPr>
          <p:spPr>
            <a:xfrm>
              <a:off x="7923788" y="2239298"/>
              <a:ext cx="1215615" cy="1110139"/>
            </a:xfrm>
            <a:custGeom>
              <a:avLst/>
              <a:gdLst>
                <a:gd name="connsiteX0" fmla="*/ 102472 w 1215615"/>
                <a:gd name="connsiteY0" fmla="*/ 1110140 h 1110139"/>
                <a:gd name="connsiteX1" fmla="*/ 101225 w 1215615"/>
                <a:gd name="connsiteY1" fmla="*/ 1109701 h 1110139"/>
                <a:gd name="connsiteX2" fmla="*/ 100569 w 1215615"/>
                <a:gd name="connsiteY2" fmla="*/ 1108553 h 1110139"/>
                <a:gd name="connsiteX3" fmla="*/ 99 w 1215615"/>
                <a:gd name="connsiteY3" fmla="*/ 648931 h 1110139"/>
                <a:gd name="connsiteX4" fmla="*/ 99 w 1215615"/>
                <a:gd name="connsiteY4" fmla="*/ 647662 h 1110139"/>
                <a:gd name="connsiteX5" fmla="*/ 175022 w 1215615"/>
                <a:gd name="connsiteY5" fmla="*/ 255195 h 1110139"/>
                <a:gd name="connsiteX6" fmla="*/ 673669 w 1215615"/>
                <a:gd name="connsiteY6" fmla="*/ 2117 h 1110139"/>
                <a:gd name="connsiteX7" fmla="*/ 916912 w 1215615"/>
                <a:gd name="connsiteY7" fmla="*/ 41353 h 1110139"/>
                <a:gd name="connsiteX8" fmla="*/ 953081 w 1215615"/>
                <a:gd name="connsiteY8" fmla="*/ 67264 h 1110139"/>
                <a:gd name="connsiteX9" fmla="*/ 1112352 w 1215615"/>
                <a:gd name="connsiteY9" fmla="*/ 299613 h 1110139"/>
                <a:gd name="connsiteX10" fmla="*/ 1200501 w 1215615"/>
                <a:gd name="connsiteY10" fmla="*/ 592615 h 1110139"/>
                <a:gd name="connsiteX11" fmla="*/ 1215413 w 1215615"/>
                <a:gd name="connsiteY11" fmla="*/ 623655 h 1110139"/>
                <a:gd name="connsiteX12" fmla="*/ 1215555 w 1215615"/>
                <a:gd name="connsiteY12" fmla="*/ 624993 h 1110139"/>
                <a:gd name="connsiteX13" fmla="*/ 1214778 w 1215615"/>
                <a:gd name="connsiteY13" fmla="*/ 626087 h 1110139"/>
                <a:gd name="connsiteX14" fmla="*/ 955672 w 1215615"/>
                <a:gd name="connsiteY14" fmla="*/ 916286 h 1110139"/>
                <a:gd name="connsiteX15" fmla="*/ 953980 w 1215615"/>
                <a:gd name="connsiteY15" fmla="*/ 917132 h 1110139"/>
                <a:gd name="connsiteX16" fmla="*/ 953044 w 1215615"/>
                <a:gd name="connsiteY16" fmla="*/ 916894 h 1110139"/>
                <a:gd name="connsiteX17" fmla="*/ 952341 w 1215615"/>
                <a:gd name="connsiteY17" fmla="*/ 916233 h 1110139"/>
                <a:gd name="connsiteX18" fmla="*/ 808034 w 1215615"/>
                <a:gd name="connsiteY18" fmla="*/ 691181 h 1110139"/>
                <a:gd name="connsiteX19" fmla="*/ 807717 w 1215615"/>
                <a:gd name="connsiteY19" fmla="*/ 690462 h 1110139"/>
                <a:gd name="connsiteX20" fmla="*/ 807717 w 1215615"/>
                <a:gd name="connsiteY20" fmla="*/ 689679 h 1110139"/>
                <a:gd name="connsiteX21" fmla="*/ 808034 w 1215615"/>
                <a:gd name="connsiteY21" fmla="*/ 688960 h 1110139"/>
                <a:gd name="connsiteX22" fmla="*/ 808616 w 1215615"/>
                <a:gd name="connsiteY22" fmla="*/ 688431 h 1110139"/>
                <a:gd name="connsiteX23" fmla="*/ 810107 w 1215615"/>
                <a:gd name="connsiteY23" fmla="*/ 688162 h 1110139"/>
                <a:gd name="connsiteX24" fmla="*/ 811366 w 1215615"/>
                <a:gd name="connsiteY24" fmla="*/ 689013 h 1110139"/>
                <a:gd name="connsiteX25" fmla="*/ 954138 w 1215615"/>
                <a:gd name="connsiteY25" fmla="*/ 911580 h 1110139"/>
                <a:gd name="connsiteX26" fmla="*/ 1211447 w 1215615"/>
                <a:gd name="connsiteY26" fmla="*/ 623813 h 1110139"/>
                <a:gd name="connsiteX27" fmla="*/ 1197275 w 1215615"/>
                <a:gd name="connsiteY27" fmla="*/ 594360 h 1110139"/>
                <a:gd name="connsiteX28" fmla="*/ 1108703 w 1215615"/>
                <a:gd name="connsiteY28" fmla="*/ 300195 h 1110139"/>
                <a:gd name="connsiteX29" fmla="*/ 950648 w 1215615"/>
                <a:gd name="connsiteY29" fmla="*/ 70595 h 1110139"/>
                <a:gd name="connsiteX30" fmla="*/ 949697 w 1215615"/>
                <a:gd name="connsiteY30" fmla="*/ 69913 h 1110139"/>
                <a:gd name="connsiteX31" fmla="*/ 949326 w 1215615"/>
                <a:gd name="connsiteY31" fmla="*/ 68798 h 1110139"/>
                <a:gd name="connsiteX32" fmla="*/ 673511 w 1215615"/>
                <a:gd name="connsiteY32" fmla="*/ 6083 h 1110139"/>
                <a:gd name="connsiteX33" fmla="*/ 178618 w 1215615"/>
                <a:gd name="connsiteY33" fmla="*/ 257099 h 1110139"/>
                <a:gd name="connsiteX34" fmla="*/ 4118 w 1215615"/>
                <a:gd name="connsiteY34" fmla="*/ 648719 h 1110139"/>
                <a:gd name="connsiteX35" fmla="*/ 104588 w 1215615"/>
                <a:gd name="connsiteY35" fmla="*/ 1107707 h 1110139"/>
                <a:gd name="connsiteX36" fmla="*/ 104291 w 1215615"/>
                <a:gd name="connsiteY36" fmla="*/ 1109204 h 1110139"/>
                <a:gd name="connsiteX37" fmla="*/ 103054 w 1215615"/>
                <a:gd name="connsiteY37" fmla="*/ 1110087 h 1110139"/>
                <a:gd name="connsiteX38" fmla="*/ 102472 w 1215615"/>
                <a:gd name="connsiteY38" fmla="*/ 1110140 h 111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5615" h="1110139">
                  <a:moveTo>
                    <a:pt x="102472" y="1110140"/>
                  </a:moveTo>
                  <a:cubicBezTo>
                    <a:pt x="102018" y="1110145"/>
                    <a:pt x="101579" y="1109992"/>
                    <a:pt x="101225" y="1109701"/>
                  </a:cubicBezTo>
                  <a:cubicBezTo>
                    <a:pt x="100875" y="1109410"/>
                    <a:pt x="100643" y="1109003"/>
                    <a:pt x="100569" y="1108553"/>
                  </a:cubicBezTo>
                  <a:lnTo>
                    <a:pt x="99" y="648931"/>
                  </a:lnTo>
                  <a:cubicBezTo>
                    <a:pt x="-33" y="648518"/>
                    <a:pt x="-33" y="648074"/>
                    <a:pt x="99" y="647662"/>
                  </a:cubicBezTo>
                  <a:lnTo>
                    <a:pt x="175022" y="255195"/>
                  </a:lnTo>
                  <a:cubicBezTo>
                    <a:pt x="291779" y="77417"/>
                    <a:pt x="405785" y="-15491"/>
                    <a:pt x="673669" y="2117"/>
                  </a:cubicBezTo>
                  <a:cubicBezTo>
                    <a:pt x="786883" y="9573"/>
                    <a:pt x="870960" y="23269"/>
                    <a:pt x="916912" y="41353"/>
                  </a:cubicBezTo>
                  <a:cubicBezTo>
                    <a:pt x="946418" y="53145"/>
                    <a:pt x="952023" y="63510"/>
                    <a:pt x="953081" y="67264"/>
                  </a:cubicBezTo>
                  <a:cubicBezTo>
                    <a:pt x="965772" y="72552"/>
                    <a:pt x="1085542" y="124743"/>
                    <a:pt x="1112352" y="299613"/>
                  </a:cubicBezTo>
                  <a:cubicBezTo>
                    <a:pt x="1137363" y="463115"/>
                    <a:pt x="1168033" y="526041"/>
                    <a:pt x="1200501" y="592615"/>
                  </a:cubicBezTo>
                  <a:cubicBezTo>
                    <a:pt x="1205471" y="602821"/>
                    <a:pt x="1210442" y="613026"/>
                    <a:pt x="1215413" y="623655"/>
                  </a:cubicBezTo>
                  <a:cubicBezTo>
                    <a:pt x="1215619" y="624067"/>
                    <a:pt x="1215672" y="624543"/>
                    <a:pt x="1215555" y="624993"/>
                  </a:cubicBezTo>
                  <a:cubicBezTo>
                    <a:pt x="1215439" y="625437"/>
                    <a:pt x="1215159" y="625828"/>
                    <a:pt x="1214778" y="626087"/>
                  </a:cubicBezTo>
                  <a:cubicBezTo>
                    <a:pt x="1129379" y="687374"/>
                    <a:pt x="1046941" y="779436"/>
                    <a:pt x="955672" y="916286"/>
                  </a:cubicBezTo>
                  <a:cubicBezTo>
                    <a:pt x="955244" y="916783"/>
                    <a:pt x="954636" y="917085"/>
                    <a:pt x="953980" y="917132"/>
                  </a:cubicBezTo>
                  <a:cubicBezTo>
                    <a:pt x="953652" y="917132"/>
                    <a:pt x="953335" y="917048"/>
                    <a:pt x="953044" y="916894"/>
                  </a:cubicBezTo>
                  <a:cubicBezTo>
                    <a:pt x="952758" y="916736"/>
                    <a:pt x="952515" y="916508"/>
                    <a:pt x="952341" y="916233"/>
                  </a:cubicBezTo>
                  <a:lnTo>
                    <a:pt x="808034" y="691181"/>
                  </a:lnTo>
                  <a:cubicBezTo>
                    <a:pt x="807881" y="690970"/>
                    <a:pt x="807770" y="690721"/>
                    <a:pt x="807717" y="690462"/>
                  </a:cubicBezTo>
                  <a:cubicBezTo>
                    <a:pt x="807664" y="690203"/>
                    <a:pt x="807664" y="689938"/>
                    <a:pt x="807717" y="689679"/>
                  </a:cubicBezTo>
                  <a:cubicBezTo>
                    <a:pt x="807775" y="689420"/>
                    <a:pt x="807881" y="689177"/>
                    <a:pt x="808034" y="688960"/>
                  </a:cubicBezTo>
                  <a:cubicBezTo>
                    <a:pt x="808193" y="688749"/>
                    <a:pt x="808389" y="688569"/>
                    <a:pt x="808616" y="688431"/>
                  </a:cubicBezTo>
                  <a:cubicBezTo>
                    <a:pt x="809060" y="688151"/>
                    <a:pt x="809594" y="688056"/>
                    <a:pt x="810107" y="688162"/>
                  </a:cubicBezTo>
                  <a:cubicBezTo>
                    <a:pt x="810625" y="688273"/>
                    <a:pt x="811075" y="688579"/>
                    <a:pt x="811366" y="689013"/>
                  </a:cubicBezTo>
                  <a:lnTo>
                    <a:pt x="954138" y="911580"/>
                  </a:lnTo>
                  <a:cubicBezTo>
                    <a:pt x="1044773" y="776580"/>
                    <a:pt x="1126629" y="685047"/>
                    <a:pt x="1211447" y="623813"/>
                  </a:cubicBezTo>
                  <a:cubicBezTo>
                    <a:pt x="1206688" y="613766"/>
                    <a:pt x="1201982" y="604037"/>
                    <a:pt x="1197275" y="594360"/>
                  </a:cubicBezTo>
                  <a:cubicBezTo>
                    <a:pt x="1164649" y="527468"/>
                    <a:pt x="1133821" y="464331"/>
                    <a:pt x="1108703" y="300195"/>
                  </a:cubicBezTo>
                  <a:cubicBezTo>
                    <a:pt x="1080572" y="118715"/>
                    <a:pt x="951918" y="71124"/>
                    <a:pt x="950648" y="70595"/>
                  </a:cubicBezTo>
                  <a:cubicBezTo>
                    <a:pt x="950268" y="70474"/>
                    <a:pt x="949935" y="70236"/>
                    <a:pt x="949697" y="69913"/>
                  </a:cubicBezTo>
                  <a:cubicBezTo>
                    <a:pt x="949459" y="69591"/>
                    <a:pt x="949332" y="69199"/>
                    <a:pt x="949326" y="68798"/>
                  </a:cubicBezTo>
                  <a:cubicBezTo>
                    <a:pt x="949326" y="68375"/>
                    <a:pt x="942029" y="23692"/>
                    <a:pt x="673511" y="6083"/>
                  </a:cubicBezTo>
                  <a:cubicBezTo>
                    <a:pt x="407583" y="-11367"/>
                    <a:pt x="294423" y="80854"/>
                    <a:pt x="178618" y="257099"/>
                  </a:cubicBezTo>
                  <a:lnTo>
                    <a:pt x="4118" y="648719"/>
                  </a:lnTo>
                  <a:lnTo>
                    <a:pt x="104588" y="1107707"/>
                  </a:lnTo>
                  <a:cubicBezTo>
                    <a:pt x="104683" y="1108226"/>
                    <a:pt x="104577" y="1108760"/>
                    <a:pt x="104291" y="1109204"/>
                  </a:cubicBezTo>
                  <a:cubicBezTo>
                    <a:pt x="104006" y="1109648"/>
                    <a:pt x="103567" y="1109960"/>
                    <a:pt x="103054" y="1110087"/>
                  </a:cubicBezTo>
                  <a:lnTo>
                    <a:pt x="102472" y="1110140"/>
                  </a:lnTo>
                  <a:close/>
                </a:path>
              </a:pathLst>
            </a:custGeom>
            <a:solidFill>
              <a:srgbClr val="0E0E0E"/>
            </a:solidFill>
            <a:ln w="5282" cap="flat">
              <a:noFill/>
              <a:prstDash val="solid"/>
              <a:miter/>
            </a:ln>
          </p:spPr>
          <p:txBody>
            <a:bodyPr rtlCol="0" anchor="ctr"/>
            <a:lstStyle/>
            <a:p>
              <a:endParaRPr lang="en-AU"/>
            </a:p>
          </p:txBody>
        </p:sp>
        <p:sp>
          <p:nvSpPr>
            <p:cNvPr id="1014" name="Freeform: Shape 1013">
              <a:extLst>
                <a:ext uri="{FF2B5EF4-FFF2-40B4-BE49-F238E27FC236}">
                  <a16:creationId xmlns:a16="http://schemas.microsoft.com/office/drawing/2014/main" id="{91DCE4BE-A15A-4798-8633-2823CA42BC64}"/>
                </a:ext>
              </a:extLst>
            </p:cNvPr>
            <p:cNvSpPr/>
            <p:nvPr/>
          </p:nvSpPr>
          <p:spPr>
            <a:xfrm>
              <a:off x="8013887" y="2755662"/>
              <a:ext cx="195651" cy="618047"/>
            </a:xfrm>
            <a:custGeom>
              <a:avLst/>
              <a:gdLst>
                <a:gd name="connsiteX0" fmla="*/ 0 w 195651"/>
                <a:gd name="connsiteY0" fmla="*/ 0 h 618047"/>
                <a:gd name="connsiteX1" fmla="*/ 195652 w 195651"/>
                <a:gd name="connsiteY1" fmla="*/ 121357 h 618047"/>
                <a:gd name="connsiteX2" fmla="*/ 36592 w 195651"/>
                <a:gd name="connsiteY2" fmla="*/ 618047 h 618047"/>
                <a:gd name="connsiteX3" fmla="*/ 0 w 195651"/>
                <a:gd name="connsiteY3" fmla="*/ 0 h 618047"/>
              </a:gdLst>
              <a:ahLst/>
              <a:cxnLst>
                <a:cxn ang="0">
                  <a:pos x="connsiteX0" y="connsiteY0"/>
                </a:cxn>
                <a:cxn ang="0">
                  <a:pos x="connsiteX1" y="connsiteY1"/>
                </a:cxn>
                <a:cxn ang="0">
                  <a:pos x="connsiteX2" y="connsiteY2"/>
                </a:cxn>
                <a:cxn ang="0">
                  <a:pos x="connsiteX3" y="connsiteY3"/>
                </a:cxn>
              </a:cxnLst>
              <a:rect l="l" t="t" r="r" b="b"/>
              <a:pathLst>
                <a:path w="195651" h="618047">
                  <a:moveTo>
                    <a:pt x="0" y="0"/>
                  </a:moveTo>
                  <a:cubicBezTo>
                    <a:pt x="80746" y="73396"/>
                    <a:pt x="195652" y="121357"/>
                    <a:pt x="195652" y="121357"/>
                  </a:cubicBezTo>
                  <a:cubicBezTo>
                    <a:pt x="91692" y="296544"/>
                    <a:pt x="36592" y="618047"/>
                    <a:pt x="36592" y="618047"/>
                  </a:cubicBezTo>
                  <a:lnTo>
                    <a:pt x="0" y="0"/>
                  </a:lnTo>
                  <a:close/>
                </a:path>
              </a:pathLst>
            </a:custGeom>
            <a:solidFill>
              <a:srgbClr val="AB795E"/>
            </a:solidFill>
            <a:ln w="5282" cap="flat">
              <a:noFill/>
              <a:prstDash val="solid"/>
              <a:miter/>
            </a:ln>
          </p:spPr>
          <p:txBody>
            <a:bodyPr rtlCol="0" anchor="ctr"/>
            <a:lstStyle/>
            <a:p>
              <a:endParaRPr lang="en-AU"/>
            </a:p>
          </p:txBody>
        </p:sp>
        <p:sp>
          <p:nvSpPr>
            <p:cNvPr id="1015" name="Freeform: Shape 1014">
              <a:extLst>
                <a:ext uri="{FF2B5EF4-FFF2-40B4-BE49-F238E27FC236}">
                  <a16:creationId xmlns:a16="http://schemas.microsoft.com/office/drawing/2014/main" id="{7E4F8DC7-4226-4179-9B21-59862E9B2B5A}"/>
                </a:ext>
              </a:extLst>
            </p:cNvPr>
            <p:cNvSpPr/>
            <p:nvPr/>
          </p:nvSpPr>
          <p:spPr>
            <a:xfrm>
              <a:off x="8012033" y="2753720"/>
              <a:ext cx="199747" cy="621998"/>
            </a:xfrm>
            <a:custGeom>
              <a:avLst/>
              <a:gdLst>
                <a:gd name="connsiteX0" fmla="*/ 38499 w 199747"/>
                <a:gd name="connsiteY0" fmla="*/ 621946 h 621998"/>
                <a:gd name="connsiteX1" fmla="*/ 37198 w 199747"/>
                <a:gd name="connsiteY1" fmla="*/ 621380 h 621998"/>
                <a:gd name="connsiteX2" fmla="*/ 36595 w 199747"/>
                <a:gd name="connsiteY2" fmla="*/ 620096 h 621998"/>
                <a:gd name="connsiteX3" fmla="*/ 3 w 199747"/>
                <a:gd name="connsiteY3" fmla="*/ 2048 h 621998"/>
                <a:gd name="connsiteX4" fmla="*/ 283 w 199747"/>
                <a:gd name="connsiteY4" fmla="*/ 943 h 621998"/>
                <a:gd name="connsiteX5" fmla="*/ 1129 w 199747"/>
                <a:gd name="connsiteY5" fmla="*/ 182 h 621998"/>
                <a:gd name="connsiteX6" fmla="*/ 2256 w 199747"/>
                <a:gd name="connsiteY6" fmla="*/ 23 h 621998"/>
                <a:gd name="connsiteX7" fmla="*/ 3281 w 199747"/>
                <a:gd name="connsiteY7" fmla="*/ 515 h 621998"/>
                <a:gd name="connsiteX8" fmla="*/ 198404 w 199747"/>
                <a:gd name="connsiteY8" fmla="*/ 121448 h 621998"/>
                <a:gd name="connsiteX9" fmla="*/ 199567 w 199747"/>
                <a:gd name="connsiteY9" fmla="*/ 122665 h 621998"/>
                <a:gd name="connsiteX10" fmla="*/ 199747 w 199747"/>
                <a:gd name="connsiteY10" fmla="*/ 123484 h 621998"/>
                <a:gd name="connsiteX11" fmla="*/ 199567 w 199747"/>
                <a:gd name="connsiteY11" fmla="*/ 124304 h 621998"/>
                <a:gd name="connsiteX12" fmla="*/ 40931 w 199747"/>
                <a:gd name="connsiteY12" fmla="*/ 620307 h 621998"/>
                <a:gd name="connsiteX13" fmla="*/ 40640 w 199747"/>
                <a:gd name="connsiteY13" fmla="*/ 621069 h 621998"/>
                <a:gd name="connsiteX14" fmla="*/ 40069 w 199747"/>
                <a:gd name="connsiteY14" fmla="*/ 621655 h 621998"/>
                <a:gd name="connsiteX15" fmla="*/ 39313 w 199747"/>
                <a:gd name="connsiteY15" fmla="*/ 621962 h 621998"/>
                <a:gd name="connsiteX16" fmla="*/ 38499 w 199747"/>
                <a:gd name="connsiteY16" fmla="*/ 621946 h 621998"/>
                <a:gd name="connsiteX17" fmla="*/ 3969 w 199747"/>
                <a:gd name="connsiteY17" fmla="*/ 6649 h 621998"/>
                <a:gd name="connsiteX18" fmla="*/ 39503 w 199747"/>
                <a:gd name="connsiteY18" fmla="*/ 603703 h 621998"/>
                <a:gd name="connsiteX19" fmla="*/ 194703 w 199747"/>
                <a:gd name="connsiteY19" fmla="*/ 124463 h 621998"/>
                <a:gd name="connsiteX20" fmla="*/ 3969 w 199747"/>
                <a:gd name="connsiteY20" fmla="*/ 6649 h 62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747" h="621998">
                  <a:moveTo>
                    <a:pt x="38499" y="621946"/>
                  </a:moveTo>
                  <a:cubicBezTo>
                    <a:pt x="38012" y="621925"/>
                    <a:pt x="37547" y="621719"/>
                    <a:pt x="37198" y="621380"/>
                  </a:cubicBezTo>
                  <a:cubicBezTo>
                    <a:pt x="36849" y="621042"/>
                    <a:pt x="36632" y="620582"/>
                    <a:pt x="36595" y="620096"/>
                  </a:cubicBezTo>
                  <a:lnTo>
                    <a:pt x="3" y="2048"/>
                  </a:lnTo>
                  <a:cubicBezTo>
                    <a:pt x="-18" y="1662"/>
                    <a:pt x="82" y="1276"/>
                    <a:pt x="283" y="943"/>
                  </a:cubicBezTo>
                  <a:cubicBezTo>
                    <a:pt x="484" y="615"/>
                    <a:pt x="775" y="345"/>
                    <a:pt x="1129" y="182"/>
                  </a:cubicBezTo>
                  <a:cubicBezTo>
                    <a:pt x="1478" y="18"/>
                    <a:pt x="1869" y="-35"/>
                    <a:pt x="2256" y="23"/>
                  </a:cubicBezTo>
                  <a:cubicBezTo>
                    <a:pt x="2636" y="81"/>
                    <a:pt x="2996" y="250"/>
                    <a:pt x="3281" y="515"/>
                  </a:cubicBezTo>
                  <a:cubicBezTo>
                    <a:pt x="82600" y="72800"/>
                    <a:pt x="197294" y="120973"/>
                    <a:pt x="198404" y="121448"/>
                  </a:cubicBezTo>
                  <a:cubicBezTo>
                    <a:pt x="198928" y="121697"/>
                    <a:pt x="199340" y="122131"/>
                    <a:pt x="199567" y="122665"/>
                  </a:cubicBezTo>
                  <a:cubicBezTo>
                    <a:pt x="199684" y="122924"/>
                    <a:pt x="199747" y="123204"/>
                    <a:pt x="199747" y="123484"/>
                  </a:cubicBezTo>
                  <a:cubicBezTo>
                    <a:pt x="199747" y="123770"/>
                    <a:pt x="199684" y="124050"/>
                    <a:pt x="199567" y="124304"/>
                  </a:cubicBezTo>
                  <a:cubicBezTo>
                    <a:pt x="96982" y="297218"/>
                    <a:pt x="41301" y="617081"/>
                    <a:pt x="40931" y="620307"/>
                  </a:cubicBezTo>
                  <a:cubicBezTo>
                    <a:pt x="40889" y="620577"/>
                    <a:pt x="40788" y="620841"/>
                    <a:pt x="40640" y="621069"/>
                  </a:cubicBezTo>
                  <a:cubicBezTo>
                    <a:pt x="40492" y="621301"/>
                    <a:pt x="40297" y="621502"/>
                    <a:pt x="40069" y="621655"/>
                  </a:cubicBezTo>
                  <a:cubicBezTo>
                    <a:pt x="39842" y="621809"/>
                    <a:pt x="39583" y="621915"/>
                    <a:pt x="39313" y="621962"/>
                  </a:cubicBezTo>
                  <a:cubicBezTo>
                    <a:pt x="39043" y="622015"/>
                    <a:pt x="38768" y="622010"/>
                    <a:pt x="38499" y="621946"/>
                  </a:cubicBezTo>
                  <a:close/>
                  <a:moveTo>
                    <a:pt x="3969" y="6649"/>
                  </a:moveTo>
                  <a:lnTo>
                    <a:pt x="39503" y="603703"/>
                  </a:lnTo>
                  <a:cubicBezTo>
                    <a:pt x="52247" y="536547"/>
                    <a:pt x="105708" y="275855"/>
                    <a:pt x="194703" y="124463"/>
                  </a:cubicBezTo>
                  <a:cubicBezTo>
                    <a:pt x="178945" y="117218"/>
                    <a:pt x="77999" y="72271"/>
                    <a:pt x="3969" y="6649"/>
                  </a:cubicBezTo>
                  <a:close/>
                </a:path>
              </a:pathLst>
            </a:custGeom>
            <a:solidFill>
              <a:srgbClr val="0E0E0E"/>
            </a:solidFill>
            <a:ln w="5282" cap="flat">
              <a:noFill/>
              <a:prstDash val="solid"/>
              <a:miter/>
            </a:ln>
          </p:spPr>
          <p:txBody>
            <a:bodyPr rtlCol="0" anchor="ctr"/>
            <a:lstStyle/>
            <a:p>
              <a:endParaRPr lang="en-AU"/>
            </a:p>
          </p:txBody>
        </p:sp>
        <p:sp>
          <p:nvSpPr>
            <p:cNvPr id="1016" name="Freeform: Shape 1015">
              <a:extLst>
                <a:ext uri="{FF2B5EF4-FFF2-40B4-BE49-F238E27FC236}">
                  <a16:creationId xmlns:a16="http://schemas.microsoft.com/office/drawing/2014/main" id="{7164A015-FD3A-44B1-8541-381D647114CA}"/>
                </a:ext>
              </a:extLst>
            </p:cNvPr>
            <p:cNvSpPr/>
            <p:nvPr/>
          </p:nvSpPr>
          <p:spPr>
            <a:xfrm>
              <a:off x="8286371" y="2248782"/>
              <a:ext cx="103114" cy="125418"/>
            </a:xfrm>
            <a:custGeom>
              <a:avLst/>
              <a:gdLst>
                <a:gd name="connsiteX0" fmla="*/ 0 w 103114"/>
                <a:gd name="connsiteY0" fmla="*/ 79197 h 125418"/>
                <a:gd name="connsiteX1" fmla="*/ 33049 w 103114"/>
                <a:gd name="connsiteY1" fmla="*/ 2840 h 125418"/>
                <a:gd name="connsiteX2" fmla="*/ 87250 w 103114"/>
                <a:gd name="connsiteY2" fmla="*/ 37475 h 125418"/>
                <a:gd name="connsiteX3" fmla="*/ 102849 w 103114"/>
                <a:gd name="connsiteY3" fmla="*/ 100930 h 125418"/>
                <a:gd name="connsiteX4" fmla="*/ 59224 w 103114"/>
                <a:gd name="connsiteY4" fmla="*/ 119596 h 125418"/>
                <a:gd name="connsiteX5" fmla="*/ 23055 w 103114"/>
                <a:gd name="connsiteY5" fmla="*/ 63862 h 125418"/>
                <a:gd name="connsiteX6" fmla="*/ 0 w 103114"/>
                <a:gd name="connsiteY6" fmla="*/ 79197 h 12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14" h="125418">
                  <a:moveTo>
                    <a:pt x="0" y="79197"/>
                  </a:moveTo>
                  <a:cubicBezTo>
                    <a:pt x="2485" y="36894"/>
                    <a:pt x="9783" y="12146"/>
                    <a:pt x="33049" y="2840"/>
                  </a:cubicBezTo>
                  <a:cubicBezTo>
                    <a:pt x="55047" y="-5938"/>
                    <a:pt x="79794" y="5642"/>
                    <a:pt x="87250" y="37475"/>
                  </a:cubicBezTo>
                  <a:cubicBezTo>
                    <a:pt x="94706" y="69308"/>
                    <a:pt x="99730" y="82316"/>
                    <a:pt x="102849" y="100930"/>
                  </a:cubicBezTo>
                  <a:cubicBezTo>
                    <a:pt x="105969" y="119543"/>
                    <a:pt x="81010" y="133926"/>
                    <a:pt x="59224" y="119596"/>
                  </a:cubicBezTo>
                  <a:cubicBezTo>
                    <a:pt x="37438" y="105266"/>
                    <a:pt x="23055" y="63862"/>
                    <a:pt x="23055" y="63862"/>
                  </a:cubicBezTo>
                  <a:cubicBezTo>
                    <a:pt x="14521" y="67563"/>
                    <a:pt x="6710" y="72756"/>
                    <a:pt x="0" y="79197"/>
                  </a:cubicBezTo>
                  <a:close/>
                </a:path>
              </a:pathLst>
            </a:custGeom>
            <a:solidFill>
              <a:srgbClr val="E69C9C"/>
            </a:solidFill>
            <a:ln w="5282" cap="flat">
              <a:noFill/>
              <a:prstDash val="solid"/>
              <a:miter/>
            </a:ln>
          </p:spPr>
          <p:txBody>
            <a:bodyPr rtlCol="0" anchor="ctr"/>
            <a:lstStyle/>
            <a:p>
              <a:endParaRPr lang="en-AU"/>
            </a:p>
          </p:txBody>
        </p:sp>
        <p:sp>
          <p:nvSpPr>
            <p:cNvPr id="1017" name="Freeform: Shape 1016">
              <a:extLst>
                <a:ext uri="{FF2B5EF4-FFF2-40B4-BE49-F238E27FC236}">
                  <a16:creationId xmlns:a16="http://schemas.microsoft.com/office/drawing/2014/main" id="{258844C5-C8ED-426D-8E32-F90E5A501D70}"/>
                </a:ext>
              </a:extLst>
            </p:cNvPr>
            <p:cNvSpPr/>
            <p:nvPr/>
          </p:nvSpPr>
          <p:spPr>
            <a:xfrm>
              <a:off x="8284408" y="2246792"/>
              <a:ext cx="107009" cy="129517"/>
            </a:xfrm>
            <a:custGeom>
              <a:avLst/>
              <a:gdLst>
                <a:gd name="connsiteX0" fmla="*/ 79959 w 107009"/>
                <a:gd name="connsiteY0" fmla="*/ 129518 h 129517"/>
                <a:gd name="connsiteX1" fmla="*/ 60077 w 107009"/>
                <a:gd name="connsiteY1" fmla="*/ 123384 h 129517"/>
                <a:gd name="connsiteX2" fmla="*/ 23908 w 107009"/>
                <a:gd name="connsiteY2" fmla="*/ 68602 h 129517"/>
                <a:gd name="connsiteX3" fmla="*/ 3338 w 107009"/>
                <a:gd name="connsiteY3" fmla="*/ 82667 h 129517"/>
                <a:gd name="connsiteX4" fmla="*/ 2275 w 107009"/>
                <a:gd name="connsiteY4" fmla="*/ 83164 h 129517"/>
                <a:gd name="connsiteX5" fmla="*/ 1117 w 107009"/>
                <a:gd name="connsiteY5" fmla="*/ 82985 h 129517"/>
                <a:gd name="connsiteX6" fmla="*/ 260 w 107009"/>
                <a:gd name="connsiteY6" fmla="*/ 82207 h 129517"/>
                <a:gd name="connsiteX7" fmla="*/ 7 w 107009"/>
                <a:gd name="connsiteY7" fmla="*/ 81081 h 129517"/>
                <a:gd name="connsiteX8" fmla="*/ 34272 w 107009"/>
                <a:gd name="connsiteY8" fmla="*/ 3032 h 129517"/>
                <a:gd name="connsiteX9" fmla="*/ 50728 w 107009"/>
                <a:gd name="connsiteY9" fmla="*/ 28 h 129517"/>
                <a:gd name="connsiteX10" fmla="*/ 66898 w 107009"/>
                <a:gd name="connsiteY10" fmla="*/ 4301 h 129517"/>
                <a:gd name="connsiteX11" fmla="*/ 82857 w 107009"/>
                <a:gd name="connsiteY11" fmla="*/ 18970 h 129517"/>
                <a:gd name="connsiteX12" fmla="*/ 91170 w 107009"/>
                <a:gd name="connsiteY12" fmla="*/ 38990 h 129517"/>
                <a:gd name="connsiteX13" fmla="*/ 99472 w 107009"/>
                <a:gd name="connsiteY13" fmla="*/ 71457 h 129517"/>
                <a:gd name="connsiteX14" fmla="*/ 106769 w 107009"/>
                <a:gd name="connsiteY14" fmla="*/ 102709 h 129517"/>
                <a:gd name="connsiteX15" fmla="*/ 104870 w 107009"/>
                <a:gd name="connsiteY15" fmla="*/ 115357 h 129517"/>
                <a:gd name="connsiteX16" fmla="*/ 96193 w 107009"/>
                <a:gd name="connsiteY16" fmla="*/ 124759 h 129517"/>
                <a:gd name="connsiteX17" fmla="*/ 79959 w 107009"/>
                <a:gd name="connsiteY17" fmla="*/ 129518 h 129517"/>
                <a:gd name="connsiteX18" fmla="*/ 25018 w 107009"/>
                <a:gd name="connsiteY18" fmla="*/ 64001 h 129517"/>
                <a:gd name="connsiteX19" fmla="*/ 25864 w 107009"/>
                <a:gd name="connsiteY19" fmla="*/ 64001 h 129517"/>
                <a:gd name="connsiteX20" fmla="*/ 26922 w 107009"/>
                <a:gd name="connsiteY20" fmla="*/ 65165 h 129517"/>
                <a:gd name="connsiteX21" fmla="*/ 62245 w 107009"/>
                <a:gd name="connsiteY21" fmla="*/ 119894 h 129517"/>
                <a:gd name="connsiteX22" fmla="*/ 77908 w 107009"/>
                <a:gd name="connsiteY22" fmla="*/ 125261 h 129517"/>
                <a:gd name="connsiteX23" fmla="*/ 93972 w 107009"/>
                <a:gd name="connsiteY23" fmla="*/ 121269 h 129517"/>
                <a:gd name="connsiteX24" fmla="*/ 101084 w 107009"/>
                <a:gd name="connsiteY24" fmla="*/ 113559 h 129517"/>
                <a:gd name="connsiteX25" fmla="*/ 102644 w 107009"/>
                <a:gd name="connsiteY25" fmla="*/ 103184 h 129517"/>
                <a:gd name="connsiteX26" fmla="*/ 95400 w 107009"/>
                <a:gd name="connsiteY26" fmla="*/ 72356 h 129517"/>
                <a:gd name="connsiteX27" fmla="*/ 87098 w 107009"/>
                <a:gd name="connsiteY27" fmla="*/ 39730 h 129517"/>
                <a:gd name="connsiteX28" fmla="*/ 79473 w 107009"/>
                <a:gd name="connsiteY28" fmla="*/ 21249 h 129517"/>
                <a:gd name="connsiteX29" fmla="*/ 64836 w 107009"/>
                <a:gd name="connsiteY29" fmla="*/ 7632 h 129517"/>
                <a:gd name="connsiteX30" fmla="*/ 50310 w 107009"/>
                <a:gd name="connsiteY30" fmla="*/ 3836 h 129517"/>
                <a:gd name="connsiteX31" fmla="*/ 35541 w 107009"/>
                <a:gd name="connsiteY31" fmla="*/ 6522 h 129517"/>
                <a:gd name="connsiteX32" fmla="*/ 3814 w 107009"/>
                <a:gd name="connsiteY32" fmla="*/ 76375 h 129517"/>
                <a:gd name="connsiteX33" fmla="*/ 23908 w 107009"/>
                <a:gd name="connsiteY33" fmla="*/ 63948 h 129517"/>
                <a:gd name="connsiteX34" fmla="*/ 25018 w 107009"/>
                <a:gd name="connsiteY34" fmla="*/ 64001 h 12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7009" h="129517">
                  <a:moveTo>
                    <a:pt x="79959" y="129518"/>
                  </a:moveTo>
                  <a:cubicBezTo>
                    <a:pt x="72879" y="129455"/>
                    <a:pt x="65968" y="127318"/>
                    <a:pt x="60077" y="123384"/>
                  </a:cubicBezTo>
                  <a:cubicBezTo>
                    <a:pt x="40512" y="110482"/>
                    <a:pt x="27080" y="77221"/>
                    <a:pt x="23908" y="68602"/>
                  </a:cubicBezTo>
                  <a:cubicBezTo>
                    <a:pt x="16378" y="72213"/>
                    <a:pt x="9440" y="76956"/>
                    <a:pt x="3338" y="82667"/>
                  </a:cubicBezTo>
                  <a:cubicBezTo>
                    <a:pt x="3042" y="82937"/>
                    <a:pt x="2672" y="83106"/>
                    <a:pt x="2275" y="83164"/>
                  </a:cubicBezTo>
                  <a:cubicBezTo>
                    <a:pt x="1884" y="83223"/>
                    <a:pt x="1477" y="83159"/>
                    <a:pt x="1117" y="82985"/>
                  </a:cubicBezTo>
                  <a:cubicBezTo>
                    <a:pt x="757" y="82821"/>
                    <a:pt x="456" y="82551"/>
                    <a:pt x="260" y="82207"/>
                  </a:cubicBezTo>
                  <a:cubicBezTo>
                    <a:pt x="59" y="81869"/>
                    <a:pt x="-25" y="81472"/>
                    <a:pt x="7" y="81081"/>
                  </a:cubicBezTo>
                  <a:cubicBezTo>
                    <a:pt x="2386" y="40364"/>
                    <a:pt x="8943" y="13132"/>
                    <a:pt x="34272" y="3032"/>
                  </a:cubicBezTo>
                  <a:cubicBezTo>
                    <a:pt x="39470" y="837"/>
                    <a:pt x="45091" y="-188"/>
                    <a:pt x="50728" y="28"/>
                  </a:cubicBezTo>
                  <a:cubicBezTo>
                    <a:pt x="56365" y="251"/>
                    <a:pt x="61885" y="1705"/>
                    <a:pt x="66898" y="4301"/>
                  </a:cubicBezTo>
                  <a:cubicBezTo>
                    <a:pt x="73217" y="7976"/>
                    <a:pt x="78664" y="12984"/>
                    <a:pt x="82857" y="18970"/>
                  </a:cubicBezTo>
                  <a:cubicBezTo>
                    <a:pt x="87045" y="24961"/>
                    <a:pt x="89885" y="31793"/>
                    <a:pt x="91170" y="38990"/>
                  </a:cubicBezTo>
                  <a:cubicBezTo>
                    <a:pt x="94342" y="52632"/>
                    <a:pt x="97039" y="62626"/>
                    <a:pt x="99472" y="71457"/>
                  </a:cubicBezTo>
                  <a:cubicBezTo>
                    <a:pt x="102427" y="81742"/>
                    <a:pt x="104865" y="92175"/>
                    <a:pt x="106769" y="102709"/>
                  </a:cubicBezTo>
                  <a:cubicBezTo>
                    <a:pt x="107414" y="107018"/>
                    <a:pt x="106753" y="111428"/>
                    <a:pt x="104870" y="115357"/>
                  </a:cubicBezTo>
                  <a:cubicBezTo>
                    <a:pt x="102983" y="119286"/>
                    <a:pt x="99963" y="122564"/>
                    <a:pt x="96193" y="124759"/>
                  </a:cubicBezTo>
                  <a:cubicBezTo>
                    <a:pt x="91355" y="127873"/>
                    <a:pt x="85718" y="129523"/>
                    <a:pt x="79959" y="129518"/>
                  </a:cubicBezTo>
                  <a:close/>
                  <a:moveTo>
                    <a:pt x="25018" y="64001"/>
                  </a:moveTo>
                  <a:cubicBezTo>
                    <a:pt x="25298" y="63943"/>
                    <a:pt x="25584" y="63943"/>
                    <a:pt x="25864" y="64001"/>
                  </a:cubicBezTo>
                  <a:cubicBezTo>
                    <a:pt x="26345" y="64250"/>
                    <a:pt x="26721" y="64662"/>
                    <a:pt x="26922" y="65165"/>
                  </a:cubicBezTo>
                  <a:cubicBezTo>
                    <a:pt x="26922" y="65588"/>
                    <a:pt x="41252" y="106093"/>
                    <a:pt x="62245" y="119894"/>
                  </a:cubicBezTo>
                  <a:cubicBezTo>
                    <a:pt x="66840" y="123157"/>
                    <a:pt x="72276" y="125018"/>
                    <a:pt x="77908" y="125261"/>
                  </a:cubicBezTo>
                  <a:cubicBezTo>
                    <a:pt x="83534" y="125504"/>
                    <a:pt x="89113" y="124119"/>
                    <a:pt x="93972" y="121269"/>
                  </a:cubicBezTo>
                  <a:cubicBezTo>
                    <a:pt x="97060" y="119466"/>
                    <a:pt x="99540" y="116780"/>
                    <a:pt x="101084" y="113559"/>
                  </a:cubicBezTo>
                  <a:cubicBezTo>
                    <a:pt x="102634" y="110334"/>
                    <a:pt x="103173" y="106722"/>
                    <a:pt x="102644" y="103184"/>
                  </a:cubicBezTo>
                  <a:cubicBezTo>
                    <a:pt x="100778" y="92788"/>
                    <a:pt x="98361" y="82498"/>
                    <a:pt x="95400" y="72356"/>
                  </a:cubicBezTo>
                  <a:cubicBezTo>
                    <a:pt x="93020" y="63472"/>
                    <a:pt x="90112" y="53425"/>
                    <a:pt x="87098" y="39730"/>
                  </a:cubicBezTo>
                  <a:cubicBezTo>
                    <a:pt x="85919" y="33094"/>
                    <a:pt x="83317" y="26790"/>
                    <a:pt x="79473" y="21249"/>
                  </a:cubicBezTo>
                  <a:cubicBezTo>
                    <a:pt x="75628" y="15712"/>
                    <a:pt x="70637" y="11064"/>
                    <a:pt x="64836" y="7632"/>
                  </a:cubicBezTo>
                  <a:cubicBezTo>
                    <a:pt x="60331" y="5322"/>
                    <a:pt x="55371" y="4026"/>
                    <a:pt x="50310" y="3836"/>
                  </a:cubicBezTo>
                  <a:cubicBezTo>
                    <a:pt x="45250" y="3645"/>
                    <a:pt x="40210" y="4560"/>
                    <a:pt x="35541" y="6522"/>
                  </a:cubicBezTo>
                  <a:cubicBezTo>
                    <a:pt x="15817" y="14401"/>
                    <a:pt x="7092" y="33490"/>
                    <a:pt x="3814" y="76375"/>
                  </a:cubicBezTo>
                  <a:cubicBezTo>
                    <a:pt x="9821" y="71209"/>
                    <a:pt x="16605" y="67015"/>
                    <a:pt x="23908" y="63948"/>
                  </a:cubicBezTo>
                  <a:lnTo>
                    <a:pt x="25018" y="64001"/>
                  </a:lnTo>
                  <a:close/>
                </a:path>
              </a:pathLst>
            </a:custGeom>
            <a:solidFill>
              <a:srgbClr val="0E0E0E"/>
            </a:solidFill>
            <a:ln w="5282" cap="flat">
              <a:noFill/>
              <a:prstDash val="solid"/>
              <a:miter/>
            </a:ln>
          </p:spPr>
          <p:txBody>
            <a:bodyPr rtlCol="0" anchor="ctr"/>
            <a:lstStyle/>
            <a:p>
              <a:endParaRPr lang="en-AU"/>
            </a:p>
          </p:txBody>
        </p:sp>
        <p:sp>
          <p:nvSpPr>
            <p:cNvPr id="1018" name="Freeform: Shape 1017">
              <a:extLst>
                <a:ext uri="{FF2B5EF4-FFF2-40B4-BE49-F238E27FC236}">
                  <a16:creationId xmlns:a16="http://schemas.microsoft.com/office/drawing/2014/main" id="{D841998A-99BE-4DBB-8CC9-256A301960CE}"/>
                </a:ext>
              </a:extLst>
            </p:cNvPr>
            <p:cNvSpPr/>
            <p:nvPr/>
          </p:nvSpPr>
          <p:spPr>
            <a:xfrm>
              <a:off x="8234814" y="2271128"/>
              <a:ext cx="103114" cy="125410"/>
            </a:xfrm>
            <a:custGeom>
              <a:avLst/>
              <a:gdLst>
                <a:gd name="connsiteX0" fmla="*/ 0 w 103114"/>
                <a:gd name="connsiteY0" fmla="*/ 79165 h 125410"/>
                <a:gd name="connsiteX1" fmla="*/ 33049 w 103114"/>
                <a:gd name="connsiteY1" fmla="*/ 2861 h 125410"/>
                <a:gd name="connsiteX2" fmla="*/ 87250 w 103114"/>
                <a:gd name="connsiteY2" fmla="*/ 37444 h 125410"/>
                <a:gd name="connsiteX3" fmla="*/ 102849 w 103114"/>
                <a:gd name="connsiteY3" fmla="*/ 100898 h 125410"/>
                <a:gd name="connsiteX4" fmla="*/ 59224 w 103114"/>
                <a:gd name="connsiteY4" fmla="*/ 119565 h 125410"/>
                <a:gd name="connsiteX5" fmla="*/ 23055 w 103114"/>
                <a:gd name="connsiteY5" fmla="*/ 63831 h 125410"/>
                <a:gd name="connsiteX6" fmla="*/ 0 w 103114"/>
                <a:gd name="connsiteY6" fmla="*/ 79165 h 12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14" h="125410">
                  <a:moveTo>
                    <a:pt x="0" y="79165"/>
                  </a:moveTo>
                  <a:cubicBezTo>
                    <a:pt x="2485" y="36862"/>
                    <a:pt x="9783" y="12115"/>
                    <a:pt x="33049" y="2861"/>
                  </a:cubicBezTo>
                  <a:cubicBezTo>
                    <a:pt x="55100" y="-5970"/>
                    <a:pt x="79794" y="5664"/>
                    <a:pt x="87250" y="37444"/>
                  </a:cubicBezTo>
                  <a:cubicBezTo>
                    <a:pt x="94706" y="69224"/>
                    <a:pt x="99730" y="82285"/>
                    <a:pt x="102849" y="100898"/>
                  </a:cubicBezTo>
                  <a:cubicBezTo>
                    <a:pt x="105969" y="119512"/>
                    <a:pt x="81010" y="133948"/>
                    <a:pt x="59224" y="119565"/>
                  </a:cubicBezTo>
                  <a:cubicBezTo>
                    <a:pt x="37438" y="105182"/>
                    <a:pt x="23055" y="63831"/>
                    <a:pt x="23055" y="63831"/>
                  </a:cubicBezTo>
                  <a:cubicBezTo>
                    <a:pt x="14521" y="67532"/>
                    <a:pt x="6710" y="72725"/>
                    <a:pt x="0" y="79165"/>
                  </a:cubicBezTo>
                  <a:close/>
                </a:path>
              </a:pathLst>
            </a:custGeom>
            <a:solidFill>
              <a:srgbClr val="E69C9C"/>
            </a:solidFill>
            <a:ln w="5282" cap="flat">
              <a:noFill/>
              <a:prstDash val="solid"/>
              <a:miter/>
            </a:ln>
          </p:spPr>
          <p:txBody>
            <a:bodyPr rtlCol="0" anchor="ctr"/>
            <a:lstStyle/>
            <a:p>
              <a:endParaRPr lang="en-AU"/>
            </a:p>
          </p:txBody>
        </p:sp>
        <p:sp>
          <p:nvSpPr>
            <p:cNvPr id="1019" name="Freeform: Shape 1018">
              <a:extLst>
                <a:ext uri="{FF2B5EF4-FFF2-40B4-BE49-F238E27FC236}">
                  <a16:creationId xmlns:a16="http://schemas.microsoft.com/office/drawing/2014/main" id="{C7603560-1700-45B8-90A0-76A8ED2FBE56}"/>
                </a:ext>
              </a:extLst>
            </p:cNvPr>
            <p:cNvSpPr/>
            <p:nvPr/>
          </p:nvSpPr>
          <p:spPr>
            <a:xfrm>
              <a:off x="8232851" y="2269122"/>
              <a:ext cx="107009" cy="129502"/>
            </a:xfrm>
            <a:custGeom>
              <a:avLst/>
              <a:gdLst>
                <a:gd name="connsiteX0" fmla="*/ 79959 w 107009"/>
                <a:gd name="connsiteY0" fmla="*/ 129502 h 129502"/>
                <a:gd name="connsiteX1" fmla="*/ 60077 w 107009"/>
                <a:gd name="connsiteY1" fmla="*/ 123368 h 129502"/>
                <a:gd name="connsiteX2" fmla="*/ 23908 w 107009"/>
                <a:gd name="connsiteY2" fmla="*/ 68639 h 129502"/>
                <a:gd name="connsiteX3" fmla="*/ 3338 w 107009"/>
                <a:gd name="connsiteY3" fmla="*/ 82652 h 129502"/>
                <a:gd name="connsiteX4" fmla="*/ 2275 w 107009"/>
                <a:gd name="connsiteY4" fmla="*/ 83149 h 129502"/>
                <a:gd name="connsiteX5" fmla="*/ 1117 w 107009"/>
                <a:gd name="connsiteY5" fmla="*/ 82969 h 129502"/>
                <a:gd name="connsiteX6" fmla="*/ 260 w 107009"/>
                <a:gd name="connsiteY6" fmla="*/ 82192 h 129502"/>
                <a:gd name="connsiteX7" fmla="*/ 7 w 107009"/>
                <a:gd name="connsiteY7" fmla="*/ 81065 h 129502"/>
                <a:gd name="connsiteX8" fmla="*/ 34272 w 107009"/>
                <a:gd name="connsiteY8" fmla="*/ 3016 h 129502"/>
                <a:gd name="connsiteX9" fmla="*/ 50728 w 107009"/>
                <a:gd name="connsiteY9" fmla="*/ 29 h 129502"/>
                <a:gd name="connsiteX10" fmla="*/ 66898 w 107009"/>
                <a:gd name="connsiteY10" fmla="*/ 4285 h 129502"/>
                <a:gd name="connsiteX11" fmla="*/ 82831 w 107009"/>
                <a:gd name="connsiteY11" fmla="*/ 18970 h 129502"/>
                <a:gd name="connsiteX12" fmla="*/ 91170 w 107009"/>
                <a:gd name="connsiteY12" fmla="*/ 38974 h 129502"/>
                <a:gd name="connsiteX13" fmla="*/ 99472 w 107009"/>
                <a:gd name="connsiteY13" fmla="*/ 71494 h 129502"/>
                <a:gd name="connsiteX14" fmla="*/ 106769 w 107009"/>
                <a:gd name="connsiteY14" fmla="*/ 102693 h 129502"/>
                <a:gd name="connsiteX15" fmla="*/ 104870 w 107009"/>
                <a:gd name="connsiteY15" fmla="*/ 115341 h 129502"/>
                <a:gd name="connsiteX16" fmla="*/ 96193 w 107009"/>
                <a:gd name="connsiteY16" fmla="*/ 124743 h 129502"/>
                <a:gd name="connsiteX17" fmla="*/ 79959 w 107009"/>
                <a:gd name="connsiteY17" fmla="*/ 129502 h 129502"/>
                <a:gd name="connsiteX18" fmla="*/ 25018 w 107009"/>
                <a:gd name="connsiteY18" fmla="*/ 63985 h 129502"/>
                <a:gd name="connsiteX19" fmla="*/ 25864 w 107009"/>
                <a:gd name="connsiteY19" fmla="*/ 63985 h 129502"/>
                <a:gd name="connsiteX20" fmla="*/ 26509 w 107009"/>
                <a:gd name="connsiteY20" fmla="*/ 64435 h 129502"/>
                <a:gd name="connsiteX21" fmla="*/ 26922 w 107009"/>
                <a:gd name="connsiteY21" fmla="*/ 65096 h 129502"/>
                <a:gd name="connsiteX22" fmla="*/ 62298 w 107009"/>
                <a:gd name="connsiteY22" fmla="*/ 119825 h 129502"/>
                <a:gd name="connsiteX23" fmla="*/ 77950 w 107009"/>
                <a:gd name="connsiteY23" fmla="*/ 125230 h 129502"/>
                <a:gd name="connsiteX24" fmla="*/ 94025 w 107009"/>
                <a:gd name="connsiteY24" fmla="*/ 121253 h 129502"/>
                <a:gd name="connsiteX25" fmla="*/ 101132 w 107009"/>
                <a:gd name="connsiteY25" fmla="*/ 113512 h 129502"/>
                <a:gd name="connsiteX26" fmla="*/ 102697 w 107009"/>
                <a:gd name="connsiteY26" fmla="*/ 103116 h 129502"/>
                <a:gd name="connsiteX27" fmla="*/ 95453 w 107009"/>
                <a:gd name="connsiteY27" fmla="*/ 72287 h 129502"/>
                <a:gd name="connsiteX28" fmla="*/ 87151 w 107009"/>
                <a:gd name="connsiteY28" fmla="*/ 39661 h 129502"/>
                <a:gd name="connsiteX29" fmla="*/ 79547 w 107009"/>
                <a:gd name="connsiteY29" fmla="*/ 21212 h 129502"/>
                <a:gd name="connsiteX30" fmla="*/ 64942 w 107009"/>
                <a:gd name="connsiteY30" fmla="*/ 7617 h 129502"/>
                <a:gd name="connsiteX31" fmla="*/ 50400 w 107009"/>
                <a:gd name="connsiteY31" fmla="*/ 3799 h 129502"/>
                <a:gd name="connsiteX32" fmla="*/ 35594 w 107009"/>
                <a:gd name="connsiteY32" fmla="*/ 6453 h 129502"/>
                <a:gd name="connsiteX33" fmla="*/ 4131 w 107009"/>
                <a:gd name="connsiteY33" fmla="*/ 76306 h 129502"/>
                <a:gd name="connsiteX34" fmla="*/ 24172 w 107009"/>
                <a:gd name="connsiteY34" fmla="*/ 63880 h 129502"/>
                <a:gd name="connsiteX35" fmla="*/ 25018 w 107009"/>
                <a:gd name="connsiteY35" fmla="*/ 63985 h 12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009" h="129502">
                  <a:moveTo>
                    <a:pt x="79959" y="129502"/>
                  </a:moveTo>
                  <a:cubicBezTo>
                    <a:pt x="72879" y="129428"/>
                    <a:pt x="65973" y="127297"/>
                    <a:pt x="60077" y="123368"/>
                  </a:cubicBezTo>
                  <a:cubicBezTo>
                    <a:pt x="40512" y="110466"/>
                    <a:pt x="27080" y="77205"/>
                    <a:pt x="23908" y="68639"/>
                  </a:cubicBezTo>
                  <a:cubicBezTo>
                    <a:pt x="16362" y="72208"/>
                    <a:pt x="9424" y="76936"/>
                    <a:pt x="3338" y="82652"/>
                  </a:cubicBezTo>
                  <a:cubicBezTo>
                    <a:pt x="3042" y="82921"/>
                    <a:pt x="2672" y="83091"/>
                    <a:pt x="2275" y="83149"/>
                  </a:cubicBezTo>
                  <a:cubicBezTo>
                    <a:pt x="1884" y="83207"/>
                    <a:pt x="1477" y="83143"/>
                    <a:pt x="1117" y="82969"/>
                  </a:cubicBezTo>
                  <a:cubicBezTo>
                    <a:pt x="757" y="82805"/>
                    <a:pt x="456" y="82535"/>
                    <a:pt x="260" y="82192"/>
                  </a:cubicBezTo>
                  <a:cubicBezTo>
                    <a:pt x="59" y="81853"/>
                    <a:pt x="-25" y="81457"/>
                    <a:pt x="7" y="81065"/>
                  </a:cubicBezTo>
                  <a:cubicBezTo>
                    <a:pt x="2386" y="40349"/>
                    <a:pt x="8943" y="13116"/>
                    <a:pt x="34272" y="3016"/>
                  </a:cubicBezTo>
                  <a:cubicBezTo>
                    <a:pt x="39475" y="832"/>
                    <a:pt x="45091" y="-188"/>
                    <a:pt x="50728" y="29"/>
                  </a:cubicBezTo>
                  <a:cubicBezTo>
                    <a:pt x="56365" y="251"/>
                    <a:pt x="61885" y="1705"/>
                    <a:pt x="66898" y="4285"/>
                  </a:cubicBezTo>
                  <a:cubicBezTo>
                    <a:pt x="73207" y="7976"/>
                    <a:pt x="78643" y="12984"/>
                    <a:pt x="82831" y="18970"/>
                  </a:cubicBezTo>
                  <a:cubicBezTo>
                    <a:pt x="87024" y="24961"/>
                    <a:pt x="89869" y="31782"/>
                    <a:pt x="91170" y="38974"/>
                  </a:cubicBezTo>
                  <a:cubicBezTo>
                    <a:pt x="94395" y="52617"/>
                    <a:pt x="97092" y="62663"/>
                    <a:pt x="99472" y="71494"/>
                  </a:cubicBezTo>
                  <a:cubicBezTo>
                    <a:pt x="102433" y="81763"/>
                    <a:pt x="104870" y="92175"/>
                    <a:pt x="106769" y="102693"/>
                  </a:cubicBezTo>
                  <a:cubicBezTo>
                    <a:pt x="107414" y="107002"/>
                    <a:pt x="106753" y="111412"/>
                    <a:pt x="104870" y="115341"/>
                  </a:cubicBezTo>
                  <a:cubicBezTo>
                    <a:pt x="102983" y="119270"/>
                    <a:pt x="99963" y="122549"/>
                    <a:pt x="96193" y="124743"/>
                  </a:cubicBezTo>
                  <a:cubicBezTo>
                    <a:pt x="91355" y="127863"/>
                    <a:pt x="85718" y="129518"/>
                    <a:pt x="79959" y="129502"/>
                  </a:cubicBezTo>
                  <a:close/>
                  <a:moveTo>
                    <a:pt x="25018" y="63985"/>
                  </a:moveTo>
                  <a:cubicBezTo>
                    <a:pt x="25293" y="63906"/>
                    <a:pt x="25589" y="63906"/>
                    <a:pt x="25864" y="63985"/>
                  </a:cubicBezTo>
                  <a:cubicBezTo>
                    <a:pt x="26108" y="64091"/>
                    <a:pt x="26324" y="64239"/>
                    <a:pt x="26509" y="64435"/>
                  </a:cubicBezTo>
                  <a:cubicBezTo>
                    <a:pt x="26689" y="64625"/>
                    <a:pt x="26832" y="64847"/>
                    <a:pt x="26922" y="65096"/>
                  </a:cubicBezTo>
                  <a:cubicBezTo>
                    <a:pt x="26922" y="65519"/>
                    <a:pt x="41305" y="106024"/>
                    <a:pt x="62298" y="119825"/>
                  </a:cubicBezTo>
                  <a:cubicBezTo>
                    <a:pt x="66888" y="123099"/>
                    <a:pt x="72324" y="124976"/>
                    <a:pt x="77950" y="125230"/>
                  </a:cubicBezTo>
                  <a:cubicBezTo>
                    <a:pt x="83581" y="125484"/>
                    <a:pt x="89165" y="124103"/>
                    <a:pt x="94025" y="121253"/>
                  </a:cubicBezTo>
                  <a:cubicBezTo>
                    <a:pt x="97113" y="119439"/>
                    <a:pt x="99588" y="116743"/>
                    <a:pt x="101132" y="113512"/>
                  </a:cubicBezTo>
                  <a:cubicBezTo>
                    <a:pt x="102681" y="110276"/>
                    <a:pt x="103226" y="106659"/>
                    <a:pt x="102697" y="103116"/>
                  </a:cubicBezTo>
                  <a:cubicBezTo>
                    <a:pt x="100830" y="92720"/>
                    <a:pt x="98414" y="82430"/>
                    <a:pt x="95453" y="72287"/>
                  </a:cubicBezTo>
                  <a:cubicBezTo>
                    <a:pt x="93073" y="63457"/>
                    <a:pt x="90165" y="53357"/>
                    <a:pt x="87151" y="39661"/>
                  </a:cubicBezTo>
                  <a:cubicBezTo>
                    <a:pt x="85977" y="33036"/>
                    <a:pt x="83381" y="26743"/>
                    <a:pt x="79547" y="21212"/>
                  </a:cubicBezTo>
                  <a:cubicBezTo>
                    <a:pt x="75713" y="15681"/>
                    <a:pt x="70732" y="11043"/>
                    <a:pt x="64942" y="7617"/>
                  </a:cubicBezTo>
                  <a:cubicBezTo>
                    <a:pt x="60431" y="5301"/>
                    <a:pt x="55466" y="4000"/>
                    <a:pt x="50400" y="3799"/>
                  </a:cubicBezTo>
                  <a:cubicBezTo>
                    <a:pt x="45329" y="3598"/>
                    <a:pt x="40279" y="4502"/>
                    <a:pt x="35594" y="6453"/>
                  </a:cubicBezTo>
                  <a:cubicBezTo>
                    <a:pt x="15870" y="14332"/>
                    <a:pt x="7145" y="33474"/>
                    <a:pt x="4131" y="76306"/>
                  </a:cubicBezTo>
                  <a:cubicBezTo>
                    <a:pt x="10133" y="71156"/>
                    <a:pt x="16896" y="66968"/>
                    <a:pt x="24172" y="63880"/>
                  </a:cubicBezTo>
                  <a:lnTo>
                    <a:pt x="25018" y="63985"/>
                  </a:lnTo>
                  <a:close/>
                </a:path>
              </a:pathLst>
            </a:custGeom>
            <a:solidFill>
              <a:srgbClr val="0E0E0E"/>
            </a:solidFill>
            <a:ln w="5282" cap="flat">
              <a:noFill/>
              <a:prstDash val="solid"/>
              <a:miter/>
            </a:ln>
          </p:spPr>
          <p:txBody>
            <a:bodyPr rtlCol="0" anchor="ctr"/>
            <a:lstStyle/>
            <a:p>
              <a:endParaRPr lang="en-AU"/>
            </a:p>
          </p:txBody>
        </p:sp>
        <p:sp>
          <p:nvSpPr>
            <p:cNvPr id="1020" name="Freeform: Shape 1019">
              <a:extLst>
                <a:ext uri="{FF2B5EF4-FFF2-40B4-BE49-F238E27FC236}">
                  <a16:creationId xmlns:a16="http://schemas.microsoft.com/office/drawing/2014/main" id="{15CE2B20-68CD-44F3-BE5C-1648EFD033BB}"/>
                </a:ext>
              </a:extLst>
            </p:cNvPr>
            <p:cNvSpPr/>
            <p:nvPr/>
          </p:nvSpPr>
          <p:spPr>
            <a:xfrm>
              <a:off x="8183258" y="2304463"/>
              <a:ext cx="103115" cy="125399"/>
            </a:xfrm>
            <a:custGeom>
              <a:avLst/>
              <a:gdLst>
                <a:gd name="connsiteX0" fmla="*/ 0 w 103115"/>
                <a:gd name="connsiteY0" fmla="*/ 79197 h 125399"/>
                <a:gd name="connsiteX1" fmla="*/ 33049 w 103115"/>
                <a:gd name="connsiteY1" fmla="*/ 2840 h 125399"/>
                <a:gd name="connsiteX2" fmla="*/ 87250 w 103115"/>
                <a:gd name="connsiteY2" fmla="*/ 37423 h 125399"/>
                <a:gd name="connsiteX3" fmla="*/ 102849 w 103115"/>
                <a:gd name="connsiteY3" fmla="*/ 100878 h 125399"/>
                <a:gd name="connsiteX4" fmla="*/ 59224 w 103115"/>
                <a:gd name="connsiteY4" fmla="*/ 119596 h 125399"/>
                <a:gd name="connsiteX5" fmla="*/ 23108 w 103115"/>
                <a:gd name="connsiteY5" fmla="*/ 64127 h 125399"/>
                <a:gd name="connsiteX6" fmla="*/ 0 w 103115"/>
                <a:gd name="connsiteY6" fmla="*/ 79197 h 12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15" h="125399">
                  <a:moveTo>
                    <a:pt x="0" y="79197"/>
                  </a:moveTo>
                  <a:cubicBezTo>
                    <a:pt x="2538" y="36894"/>
                    <a:pt x="9836" y="12094"/>
                    <a:pt x="33049" y="2840"/>
                  </a:cubicBezTo>
                  <a:cubicBezTo>
                    <a:pt x="55100" y="-5938"/>
                    <a:pt x="79794" y="5643"/>
                    <a:pt x="87250" y="37423"/>
                  </a:cubicBezTo>
                  <a:cubicBezTo>
                    <a:pt x="94706" y="69203"/>
                    <a:pt x="99730" y="82317"/>
                    <a:pt x="102849" y="100878"/>
                  </a:cubicBezTo>
                  <a:cubicBezTo>
                    <a:pt x="105969" y="119438"/>
                    <a:pt x="81063" y="133927"/>
                    <a:pt x="59224" y="119596"/>
                  </a:cubicBezTo>
                  <a:cubicBezTo>
                    <a:pt x="37385" y="105266"/>
                    <a:pt x="23108" y="64127"/>
                    <a:pt x="23108" y="64127"/>
                  </a:cubicBezTo>
                  <a:cubicBezTo>
                    <a:pt x="14573" y="67738"/>
                    <a:pt x="6747" y="72841"/>
                    <a:pt x="0" y="79197"/>
                  </a:cubicBezTo>
                  <a:close/>
                </a:path>
              </a:pathLst>
            </a:custGeom>
            <a:solidFill>
              <a:srgbClr val="E69C9C"/>
            </a:solidFill>
            <a:ln w="5282" cap="flat">
              <a:noFill/>
              <a:prstDash val="solid"/>
              <a:miter/>
            </a:ln>
          </p:spPr>
          <p:txBody>
            <a:bodyPr rtlCol="0" anchor="ctr"/>
            <a:lstStyle/>
            <a:p>
              <a:endParaRPr lang="en-AU"/>
            </a:p>
          </p:txBody>
        </p:sp>
        <p:sp>
          <p:nvSpPr>
            <p:cNvPr id="1021" name="Freeform: Shape 1020">
              <a:extLst>
                <a:ext uri="{FF2B5EF4-FFF2-40B4-BE49-F238E27FC236}">
                  <a16:creationId xmlns:a16="http://schemas.microsoft.com/office/drawing/2014/main" id="{3D564B05-1993-43B3-AD3E-94F374ABEDE9}"/>
                </a:ext>
              </a:extLst>
            </p:cNvPr>
            <p:cNvSpPr/>
            <p:nvPr/>
          </p:nvSpPr>
          <p:spPr>
            <a:xfrm>
              <a:off x="8181299" y="2302566"/>
              <a:ext cx="107011" cy="129477"/>
            </a:xfrm>
            <a:custGeom>
              <a:avLst/>
              <a:gdLst>
                <a:gd name="connsiteX0" fmla="*/ 79954 w 107011"/>
                <a:gd name="connsiteY0" fmla="*/ 129477 h 129477"/>
                <a:gd name="connsiteX1" fmla="*/ 60125 w 107011"/>
                <a:gd name="connsiteY1" fmla="*/ 123343 h 129477"/>
                <a:gd name="connsiteX2" fmla="*/ 23903 w 107011"/>
                <a:gd name="connsiteY2" fmla="*/ 68614 h 129477"/>
                <a:gd name="connsiteX3" fmla="*/ 3333 w 107011"/>
                <a:gd name="connsiteY3" fmla="*/ 82627 h 129477"/>
                <a:gd name="connsiteX4" fmla="*/ 2281 w 107011"/>
                <a:gd name="connsiteY4" fmla="*/ 83150 h 129477"/>
                <a:gd name="connsiteX5" fmla="*/ 1112 w 107011"/>
                <a:gd name="connsiteY5" fmla="*/ 82997 h 129477"/>
                <a:gd name="connsiteX6" fmla="*/ 282 w 107011"/>
                <a:gd name="connsiteY6" fmla="*/ 82204 h 129477"/>
                <a:gd name="connsiteX7" fmla="*/ 2 w 107011"/>
                <a:gd name="connsiteY7" fmla="*/ 81093 h 129477"/>
                <a:gd name="connsiteX8" fmla="*/ 34267 w 107011"/>
                <a:gd name="connsiteY8" fmla="*/ 2991 h 129477"/>
                <a:gd name="connsiteX9" fmla="*/ 50718 w 107011"/>
                <a:gd name="connsiteY9" fmla="*/ 30 h 129477"/>
                <a:gd name="connsiteX10" fmla="*/ 66893 w 107011"/>
                <a:gd name="connsiteY10" fmla="*/ 4260 h 129477"/>
                <a:gd name="connsiteX11" fmla="*/ 82826 w 107011"/>
                <a:gd name="connsiteY11" fmla="*/ 18950 h 129477"/>
                <a:gd name="connsiteX12" fmla="*/ 91165 w 107011"/>
                <a:gd name="connsiteY12" fmla="*/ 38949 h 129477"/>
                <a:gd name="connsiteX13" fmla="*/ 99467 w 107011"/>
                <a:gd name="connsiteY13" fmla="*/ 71469 h 129477"/>
                <a:gd name="connsiteX14" fmla="*/ 106764 w 107011"/>
                <a:gd name="connsiteY14" fmla="*/ 102668 h 129477"/>
                <a:gd name="connsiteX15" fmla="*/ 104876 w 107011"/>
                <a:gd name="connsiteY15" fmla="*/ 115348 h 129477"/>
                <a:gd name="connsiteX16" fmla="*/ 96188 w 107011"/>
                <a:gd name="connsiteY16" fmla="*/ 124771 h 129477"/>
                <a:gd name="connsiteX17" fmla="*/ 79954 w 107011"/>
                <a:gd name="connsiteY17" fmla="*/ 129477 h 129477"/>
                <a:gd name="connsiteX18" fmla="*/ 25066 w 107011"/>
                <a:gd name="connsiteY18" fmla="*/ 63855 h 129477"/>
                <a:gd name="connsiteX19" fmla="*/ 25912 w 107011"/>
                <a:gd name="connsiteY19" fmla="*/ 63855 h 129477"/>
                <a:gd name="connsiteX20" fmla="*/ 26542 w 107011"/>
                <a:gd name="connsiteY20" fmla="*/ 64325 h 129477"/>
                <a:gd name="connsiteX21" fmla="*/ 26917 w 107011"/>
                <a:gd name="connsiteY21" fmla="*/ 65018 h 129477"/>
                <a:gd name="connsiteX22" fmla="*/ 62293 w 107011"/>
                <a:gd name="connsiteY22" fmla="*/ 119695 h 129477"/>
                <a:gd name="connsiteX23" fmla="*/ 77945 w 107011"/>
                <a:gd name="connsiteY23" fmla="*/ 125120 h 129477"/>
                <a:gd name="connsiteX24" fmla="*/ 94020 w 107011"/>
                <a:gd name="connsiteY24" fmla="*/ 121123 h 129477"/>
                <a:gd name="connsiteX25" fmla="*/ 101127 w 107011"/>
                <a:gd name="connsiteY25" fmla="*/ 113381 h 129477"/>
                <a:gd name="connsiteX26" fmla="*/ 102692 w 107011"/>
                <a:gd name="connsiteY26" fmla="*/ 102985 h 129477"/>
                <a:gd name="connsiteX27" fmla="*/ 95501 w 107011"/>
                <a:gd name="connsiteY27" fmla="*/ 72210 h 129477"/>
                <a:gd name="connsiteX28" fmla="*/ 87146 w 107011"/>
                <a:gd name="connsiteY28" fmla="*/ 39583 h 129477"/>
                <a:gd name="connsiteX29" fmla="*/ 79558 w 107011"/>
                <a:gd name="connsiteY29" fmla="*/ 21102 h 129477"/>
                <a:gd name="connsiteX30" fmla="*/ 64937 w 107011"/>
                <a:gd name="connsiteY30" fmla="*/ 7486 h 129477"/>
                <a:gd name="connsiteX31" fmla="*/ 50385 w 107011"/>
                <a:gd name="connsiteY31" fmla="*/ 3674 h 129477"/>
                <a:gd name="connsiteX32" fmla="*/ 35589 w 107011"/>
                <a:gd name="connsiteY32" fmla="*/ 6376 h 129477"/>
                <a:gd name="connsiteX33" fmla="*/ 4126 w 107011"/>
                <a:gd name="connsiteY33" fmla="*/ 76228 h 129477"/>
                <a:gd name="connsiteX34" fmla="*/ 24167 w 107011"/>
                <a:gd name="connsiteY34" fmla="*/ 63802 h 129477"/>
                <a:gd name="connsiteX35" fmla="*/ 25066 w 107011"/>
                <a:gd name="connsiteY35" fmla="*/ 63855 h 12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011" h="129477">
                  <a:moveTo>
                    <a:pt x="79954" y="129477"/>
                  </a:moveTo>
                  <a:cubicBezTo>
                    <a:pt x="72890" y="129409"/>
                    <a:pt x="65994" y="127278"/>
                    <a:pt x="60125" y="123343"/>
                  </a:cubicBezTo>
                  <a:cubicBezTo>
                    <a:pt x="40507" y="110494"/>
                    <a:pt x="27128" y="77233"/>
                    <a:pt x="23903" y="68614"/>
                  </a:cubicBezTo>
                  <a:cubicBezTo>
                    <a:pt x="16357" y="72183"/>
                    <a:pt x="9414" y="76911"/>
                    <a:pt x="3333" y="82627"/>
                  </a:cubicBezTo>
                  <a:cubicBezTo>
                    <a:pt x="3042" y="82902"/>
                    <a:pt x="2677" y="83087"/>
                    <a:pt x="2281" y="83150"/>
                  </a:cubicBezTo>
                  <a:cubicBezTo>
                    <a:pt x="1884" y="83219"/>
                    <a:pt x="1477" y="83166"/>
                    <a:pt x="1112" y="82997"/>
                  </a:cubicBezTo>
                  <a:cubicBezTo>
                    <a:pt x="768" y="82817"/>
                    <a:pt x="478" y="82542"/>
                    <a:pt x="282" y="82204"/>
                  </a:cubicBezTo>
                  <a:cubicBezTo>
                    <a:pt x="86" y="81871"/>
                    <a:pt x="-14" y="81485"/>
                    <a:pt x="2" y="81093"/>
                  </a:cubicBezTo>
                  <a:cubicBezTo>
                    <a:pt x="2381" y="40377"/>
                    <a:pt x="8991" y="13091"/>
                    <a:pt x="34267" y="2991"/>
                  </a:cubicBezTo>
                  <a:cubicBezTo>
                    <a:pt x="39470" y="818"/>
                    <a:pt x="45086" y="-192"/>
                    <a:pt x="50718" y="30"/>
                  </a:cubicBezTo>
                  <a:cubicBezTo>
                    <a:pt x="56355" y="247"/>
                    <a:pt x="61875" y="1691"/>
                    <a:pt x="66893" y="4260"/>
                  </a:cubicBezTo>
                  <a:cubicBezTo>
                    <a:pt x="73202" y="7951"/>
                    <a:pt x="78638" y="12959"/>
                    <a:pt x="82826" y="18950"/>
                  </a:cubicBezTo>
                  <a:cubicBezTo>
                    <a:pt x="87014" y="24936"/>
                    <a:pt x="89859" y="31757"/>
                    <a:pt x="91165" y="38949"/>
                  </a:cubicBezTo>
                  <a:cubicBezTo>
                    <a:pt x="94390" y="52592"/>
                    <a:pt x="97087" y="62639"/>
                    <a:pt x="99467" y="71469"/>
                  </a:cubicBezTo>
                  <a:cubicBezTo>
                    <a:pt x="102423" y="81738"/>
                    <a:pt x="104860" y="92150"/>
                    <a:pt x="106764" y="102668"/>
                  </a:cubicBezTo>
                  <a:cubicBezTo>
                    <a:pt x="107420" y="106988"/>
                    <a:pt x="106764" y="111403"/>
                    <a:pt x="104876" y="115348"/>
                  </a:cubicBezTo>
                  <a:cubicBezTo>
                    <a:pt x="102994" y="119288"/>
                    <a:pt x="99964" y="122571"/>
                    <a:pt x="96188" y="124771"/>
                  </a:cubicBezTo>
                  <a:cubicBezTo>
                    <a:pt x="91334" y="127854"/>
                    <a:pt x="85702" y="129488"/>
                    <a:pt x="79954" y="129477"/>
                  </a:cubicBezTo>
                  <a:close/>
                  <a:moveTo>
                    <a:pt x="25066" y="63855"/>
                  </a:moveTo>
                  <a:cubicBezTo>
                    <a:pt x="25346" y="63786"/>
                    <a:pt x="25632" y="63786"/>
                    <a:pt x="25912" y="63855"/>
                  </a:cubicBezTo>
                  <a:cubicBezTo>
                    <a:pt x="26156" y="63966"/>
                    <a:pt x="26367" y="64124"/>
                    <a:pt x="26542" y="64325"/>
                  </a:cubicBezTo>
                  <a:cubicBezTo>
                    <a:pt x="26716" y="64526"/>
                    <a:pt x="26843" y="64764"/>
                    <a:pt x="26917" y="65018"/>
                  </a:cubicBezTo>
                  <a:cubicBezTo>
                    <a:pt x="26917" y="65388"/>
                    <a:pt x="41300" y="105946"/>
                    <a:pt x="62293" y="119695"/>
                  </a:cubicBezTo>
                  <a:cubicBezTo>
                    <a:pt x="66872" y="122984"/>
                    <a:pt x="72313" y="124866"/>
                    <a:pt x="77945" y="125120"/>
                  </a:cubicBezTo>
                  <a:cubicBezTo>
                    <a:pt x="83577" y="125374"/>
                    <a:pt x="89161" y="123989"/>
                    <a:pt x="94020" y="121123"/>
                  </a:cubicBezTo>
                  <a:cubicBezTo>
                    <a:pt x="97108" y="119309"/>
                    <a:pt x="99583" y="116612"/>
                    <a:pt x="101127" y="113381"/>
                  </a:cubicBezTo>
                  <a:cubicBezTo>
                    <a:pt x="102671" y="110150"/>
                    <a:pt x="103216" y="106528"/>
                    <a:pt x="102692" y="102985"/>
                  </a:cubicBezTo>
                  <a:cubicBezTo>
                    <a:pt x="100810" y="92616"/>
                    <a:pt x="98409" y="82341"/>
                    <a:pt x="95501" y="72210"/>
                  </a:cubicBezTo>
                  <a:cubicBezTo>
                    <a:pt x="93068" y="63326"/>
                    <a:pt x="90213" y="53279"/>
                    <a:pt x="87146" y="39583"/>
                  </a:cubicBezTo>
                  <a:cubicBezTo>
                    <a:pt x="85977" y="32947"/>
                    <a:pt x="83391" y="26644"/>
                    <a:pt x="79558" y="21102"/>
                  </a:cubicBezTo>
                  <a:cubicBezTo>
                    <a:pt x="75724" y="15561"/>
                    <a:pt x="70738" y="10918"/>
                    <a:pt x="64937" y="7486"/>
                  </a:cubicBezTo>
                  <a:cubicBezTo>
                    <a:pt x="60426" y="5165"/>
                    <a:pt x="55456" y="3864"/>
                    <a:pt x="50385" y="3674"/>
                  </a:cubicBezTo>
                  <a:cubicBezTo>
                    <a:pt x="45313" y="3478"/>
                    <a:pt x="40264" y="4403"/>
                    <a:pt x="35589" y="6376"/>
                  </a:cubicBezTo>
                  <a:cubicBezTo>
                    <a:pt x="15865" y="14254"/>
                    <a:pt x="7140" y="33344"/>
                    <a:pt x="4126" y="76228"/>
                  </a:cubicBezTo>
                  <a:cubicBezTo>
                    <a:pt x="10112" y="71057"/>
                    <a:pt x="16875" y="66864"/>
                    <a:pt x="24167" y="63802"/>
                  </a:cubicBezTo>
                  <a:cubicBezTo>
                    <a:pt x="24469" y="63744"/>
                    <a:pt x="24775" y="63765"/>
                    <a:pt x="25066" y="63855"/>
                  </a:cubicBezTo>
                  <a:close/>
                </a:path>
              </a:pathLst>
            </a:custGeom>
            <a:solidFill>
              <a:srgbClr val="0E0E0E"/>
            </a:solidFill>
            <a:ln w="5282" cap="flat">
              <a:noFill/>
              <a:prstDash val="solid"/>
              <a:miter/>
            </a:ln>
          </p:spPr>
          <p:txBody>
            <a:bodyPr rtlCol="0" anchor="ctr"/>
            <a:lstStyle/>
            <a:p>
              <a:endParaRPr lang="en-AU"/>
            </a:p>
          </p:txBody>
        </p:sp>
        <p:sp>
          <p:nvSpPr>
            <p:cNvPr id="1022" name="Freeform: Shape 1021">
              <a:extLst>
                <a:ext uri="{FF2B5EF4-FFF2-40B4-BE49-F238E27FC236}">
                  <a16:creationId xmlns:a16="http://schemas.microsoft.com/office/drawing/2014/main" id="{0B9715D8-30E4-4F80-B38A-05EF917E0523}"/>
                </a:ext>
              </a:extLst>
            </p:cNvPr>
            <p:cNvSpPr/>
            <p:nvPr/>
          </p:nvSpPr>
          <p:spPr>
            <a:xfrm>
              <a:off x="8050479" y="2657255"/>
              <a:ext cx="879638" cy="809918"/>
            </a:xfrm>
            <a:custGeom>
              <a:avLst/>
              <a:gdLst>
                <a:gd name="connsiteX0" fmla="*/ 879639 w 879638"/>
                <a:gd name="connsiteY0" fmla="*/ 0 h 809918"/>
                <a:gd name="connsiteX1" fmla="*/ 718200 w 879638"/>
                <a:gd name="connsiteY1" fmla="*/ 563265 h 809918"/>
                <a:gd name="connsiteX2" fmla="*/ 718200 w 879638"/>
                <a:gd name="connsiteY2" fmla="*/ 627407 h 809918"/>
                <a:gd name="connsiteX3" fmla="*/ 0 w 879638"/>
                <a:gd name="connsiteY3" fmla="*/ 645809 h 809918"/>
              </a:gdLst>
              <a:ahLst/>
              <a:cxnLst>
                <a:cxn ang="0">
                  <a:pos x="connsiteX0" y="connsiteY0"/>
                </a:cxn>
                <a:cxn ang="0">
                  <a:pos x="connsiteX1" y="connsiteY1"/>
                </a:cxn>
                <a:cxn ang="0">
                  <a:pos x="connsiteX2" y="connsiteY2"/>
                </a:cxn>
                <a:cxn ang="0">
                  <a:pos x="connsiteX3" y="connsiteY3"/>
                </a:cxn>
              </a:cxnLst>
              <a:rect l="l" t="t" r="r" b="b"/>
              <a:pathLst>
                <a:path w="879638" h="809918">
                  <a:moveTo>
                    <a:pt x="879639" y="0"/>
                  </a:moveTo>
                  <a:cubicBezTo>
                    <a:pt x="802594" y="106392"/>
                    <a:pt x="727348" y="346779"/>
                    <a:pt x="718200" y="563265"/>
                  </a:cubicBezTo>
                  <a:cubicBezTo>
                    <a:pt x="717317" y="584945"/>
                    <a:pt x="717317" y="606324"/>
                    <a:pt x="718200" y="627407"/>
                  </a:cubicBezTo>
                  <a:cubicBezTo>
                    <a:pt x="569505" y="849498"/>
                    <a:pt x="17556" y="884345"/>
                    <a:pt x="0" y="645809"/>
                  </a:cubicBezTo>
                </a:path>
              </a:pathLst>
            </a:custGeom>
            <a:solidFill>
              <a:srgbClr val="6DADDA"/>
            </a:solidFill>
            <a:ln w="5282" cap="flat">
              <a:noFill/>
              <a:prstDash val="solid"/>
              <a:miter/>
            </a:ln>
          </p:spPr>
          <p:txBody>
            <a:bodyPr rtlCol="0" anchor="ctr"/>
            <a:lstStyle/>
            <a:p>
              <a:endParaRPr lang="en-AU"/>
            </a:p>
          </p:txBody>
        </p:sp>
        <p:sp>
          <p:nvSpPr>
            <p:cNvPr id="1023" name="Freeform: Shape 1022">
              <a:extLst>
                <a:ext uri="{FF2B5EF4-FFF2-40B4-BE49-F238E27FC236}">
                  <a16:creationId xmlns:a16="http://schemas.microsoft.com/office/drawing/2014/main" id="{C46DBA59-A039-4017-A7F9-5A9D38A32CF0}"/>
                </a:ext>
              </a:extLst>
            </p:cNvPr>
            <p:cNvSpPr/>
            <p:nvPr/>
          </p:nvSpPr>
          <p:spPr>
            <a:xfrm>
              <a:off x="8048678" y="2655461"/>
              <a:ext cx="883661" cy="813665"/>
            </a:xfrm>
            <a:custGeom>
              <a:avLst/>
              <a:gdLst>
                <a:gd name="connsiteX0" fmla="*/ 284596 w 883661"/>
                <a:gd name="connsiteY0" fmla="*/ 813642 h 813665"/>
                <a:gd name="connsiteX1" fmla="*/ 155413 w 883661"/>
                <a:gd name="connsiteY1" fmla="*/ 798360 h 813665"/>
                <a:gd name="connsiteX2" fmla="*/ 3 w 883661"/>
                <a:gd name="connsiteY2" fmla="*/ 647761 h 813665"/>
                <a:gd name="connsiteX3" fmla="*/ 500 w 883661"/>
                <a:gd name="connsiteY3" fmla="*/ 646328 h 813665"/>
                <a:gd name="connsiteX4" fmla="*/ 1853 w 883661"/>
                <a:gd name="connsiteY4" fmla="*/ 645646 h 813665"/>
                <a:gd name="connsiteX5" fmla="*/ 3292 w 883661"/>
                <a:gd name="connsiteY5" fmla="*/ 646138 h 813665"/>
                <a:gd name="connsiteX6" fmla="*/ 3969 w 883661"/>
                <a:gd name="connsiteY6" fmla="*/ 647497 h 813665"/>
                <a:gd name="connsiteX7" fmla="*/ 156418 w 883661"/>
                <a:gd name="connsiteY7" fmla="*/ 794500 h 813665"/>
                <a:gd name="connsiteX8" fmla="*/ 718202 w 883661"/>
                <a:gd name="connsiteY8" fmla="*/ 628619 h 813665"/>
                <a:gd name="connsiteX9" fmla="*/ 718202 w 883661"/>
                <a:gd name="connsiteY9" fmla="*/ 565165 h 813665"/>
                <a:gd name="connsiteX10" fmla="*/ 773567 w 883661"/>
                <a:gd name="connsiteY10" fmla="*/ 241811 h 813665"/>
                <a:gd name="connsiteX11" fmla="*/ 880065 w 883661"/>
                <a:gd name="connsiteY11" fmla="*/ 842 h 813665"/>
                <a:gd name="connsiteX12" fmla="*/ 880620 w 883661"/>
                <a:gd name="connsiteY12" fmla="*/ 308 h 813665"/>
                <a:gd name="connsiteX13" fmla="*/ 881339 w 883661"/>
                <a:gd name="connsiteY13" fmla="*/ 28 h 813665"/>
                <a:gd name="connsiteX14" fmla="*/ 882111 w 883661"/>
                <a:gd name="connsiteY14" fmla="*/ 49 h 813665"/>
                <a:gd name="connsiteX15" fmla="*/ 882814 w 883661"/>
                <a:gd name="connsiteY15" fmla="*/ 366 h 813665"/>
                <a:gd name="connsiteX16" fmla="*/ 883354 w 883661"/>
                <a:gd name="connsiteY16" fmla="*/ 937 h 813665"/>
                <a:gd name="connsiteX17" fmla="*/ 883634 w 883661"/>
                <a:gd name="connsiteY17" fmla="*/ 1667 h 813665"/>
                <a:gd name="connsiteX18" fmla="*/ 883613 w 883661"/>
                <a:gd name="connsiteY18" fmla="*/ 2455 h 813665"/>
                <a:gd name="connsiteX19" fmla="*/ 883290 w 883661"/>
                <a:gd name="connsiteY19" fmla="*/ 3169 h 813665"/>
                <a:gd name="connsiteX20" fmla="*/ 722168 w 883661"/>
                <a:gd name="connsiteY20" fmla="*/ 565376 h 813665"/>
                <a:gd name="connsiteX21" fmla="*/ 722168 w 883661"/>
                <a:gd name="connsiteY21" fmla="*/ 629307 h 813665"/>
                <a:gd name="connsiteX22" fmla="*/ 721798 w 883661"/>
                <a:gd name="connsiteY22" fmla="*/ 630523 h 813665"/>
                <a:gd name="connsiteX23" fmla="*/ 284596 w 883661"/>
                <a:gd name="connsiteY23" fmla="*/ 813642 h 81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3661" h="813665">
                  <a:moveTo>
                    <a:pt x="284596" y="813642"/>
                  </a:moveTo>
                  <a:cubicBezTo>
                    <a:pt x="241061" y="814055"/>
                    <a:pt x="197653" y="808920"/>
                    <a:pt x="155413" y="798360"/>
                  </a:cubicBezTo>
                  <a:cubicBezTo>
                    <a:pt x="60231" y="773296"/>
                    <a:pt x="5343" y="719835"/>
                    <a:pt x="3" y="647761"/>
                  </a:cubicBezTo>
                  <a:cubicBezTo>
                    <a:pt x="-24" y="647238"/>
                    <a:pt x="151" y="646720"/>
                    <a:pt x="500" y="646328"/>
                  </a:cubicBezTo>
                  <a:cubicBezTo>
                    <a:pt x="843" y="645932"/>
                    <a:pt x="1330" y="645689"/>
                    <a:pt x="1853" y="645646"/>
                  </a:cubicBezTo>
                  <a:cubicBezTo>
                    <a:pt x="2377" y="645614"/>
                    <a:pt x="2895" y="645794"/>
                    <a:pt x="3292" y="646138"/>
                  </a:cubicBezTo>
                  <a:cubicBezTo>
                    <a:pt x="3683" y="646487"/>
                    <a:pt x="3931" y="646974"/>
                    <a:pt x="3969" y="647497"/>
                  </a:cubicBezTo>
                  <a:cubicBezTo>
                    <a:pt x="9256" y="717720"/>
                    <a:pt x="63299" y="769911"/>
                    <a:pt x="156418" y="794500"/>
                  </a:cubicBezTo>
                  <a:cubicBezTo>
                    <a:pt x="333350" y="841192"/>
                    <a:pt x="616992" y="778901"/>
                    <a:pt x="718202" y="628619"/>
                  </a:cubicBezTo>
                  <a:cubicBezTo>
                    <a:pt x="717304" y="607203"/>
                    <a:pt x="717304" y="585787"/>
                    <a:pt x="718202" y="565165"/>
                  </a:cubicBezTo>
                  <a:cubicBezTo>
                    <a:pt x="723839" y="455573"/>
                    <a:pt x="742421" y="347034"/>
                    <a:pt x="773567" y="241811"/>
                  </a:cubicBezTo>
                  <a:cubicBezTo>
                    <a:pt x="803655" y="139702"/>
                    <a:pt x="841463" y="54144"/>
                    <a:pt x="880065" y="842"/>
                  </a:cubicBezTo>
                  <a:cubicBezTo>
                    <a:pt x="880212" y="631"/>
                    <a:pt x="880403" y="445"/>
                    <a:pt x="880620" y="308"/>
                  </a:cubicBezTo>
                  <a:cubicBezTo>
                    <a:pt x="880842" y="165"/>
                    <a:pt x="881085" y="70"/>
                    <a:pt x="881339" y="28"/>
                  </a:cubicBezTo>
                  <a:cubicBezTo>
                    <a:pt x="881598" y="-15"/>
                    <a:pt x="881857" y="-9"/>
                    <a:pt x="882111" y="49"/>
                  </a:cubicBezTo>
                  <a:cubicBezTo>
                    <a:pt x="882365" y="107"/>
                    <a:pt x="882603" y="213"/>
                    <a:pt x="882814" y="366"/>
                  </a:cubicBezTo>
                  <a:cubicBezTo>
                    <a:pt x="883031" y="520"/>
                    <a:pt x="883216" y="710"/>
                    <a:pt x="883354" y="937"/>
                  </a:cubicBezTo>
                  <a:cubicBezTo>
                    <a:pt x="883496" y="1159"/>
                    <a:pt x="883591" y="1408"/>
                    <a:pt x="883634" y="1667"/>
                  </a:cubicBezTo>
                  <a:cubicBezTo>
                    <a:pt x="883676" y="1926"/>
                    <a:pt x="883671" y="2196"/>
                    <a:pt x="883613" y="2455"/>
                  </a:cubicBezTo>
                  <a:cubicBezTo>
                    <a:pt x="883555" y="2709"/>
                    <a:pt x="883444" y="2952"/>
                    <a:pt x="883290" y="3169"/>
                  </a:cubicBezTo>
                  <a:cubicBezTo>
                    <a:pt x="792021" y="129179"/>
                    <a:pt x="729942" y="387968"/>
                    <a:pt x="722168" y="565376"/>
                  </a:cubicBezTo>
                  <a:cubicBezTo>
                    <a:pt x="721322" y="586263"/>
                    <a:pt x="721322" y="607679"/>
                    <a:pt x="722168" y="629307"/>
                  </a:cubicBezTo>
                  <a:cubicBezTo>
                    <a:pt x="722179" y="629740"/>
                    <a:pt x="722047" y="630169"/>
                    <a:pt x="721798" y="630523"/>
                  </a:cubicBezTo>
                  <a:cubicBezTo>
                    <a:pt x="642163" y="749130"/>
                    <a:pt x="449842" y="813642"/>
                    <a:pt x="284596" y="813642"/>
                  </a:cubicBezTo>
                  <a:close/>
                </a:path>
              </a:pathLst>
            </a:custGeom>
            <a:solidFill>
              <a:srgbClr val="0E0E0E"/>
            </a:solidFill>
            <a:ln w="5282" cap="flat">
              <a:noFill/>
              <a:prstDash val="solid"/>
              <a:miter/>
            </a:ln>
          </p:spPr>
          <p:txBody>
            <a:bodyPr rtlCol="0" anchor="ctr"/>
            <a:lstStyle/>
            <a:p>
              <a:endParaRPr lang="en-AU"/>
            </a:p>
          </p:txBody>
        </p:sp>
        <p:sp>
          <p:nvSpPr>
            <p:cNvPr id="1024" name="Freeform: Shape 1023">
              <a:extLst>
                <a:ext uri="{FF2B5EF4-FFF2-40B4-BE49-F238E27FC236}">
                  <a16:creationId xmlns:a16="http://schemas.microsoft.com/office/drawing/2014/main" id="{C313E6B5-E56A-48FA-838A-431D1D38963C}"/>
                </a:ext>
              </a:extLst>
            </p:cNvPr>
            <p:cNvSpPr/>
            <p:nvPr/>
          </p:nvSpPr>
          <p:spPr>
            <a:xfrm>
              <a:off x="9231889" y="3166001"/>
              <a:ext cx="331905" cy="740990"/>
            </a:xfrm>
            <a:custGeom>
              <a:avLst/>
              <a:gdLst>
                <a:gd name="connsiteX0" fmla="*/ 241347 w 331905"/>
                <a:gd name="connsiteY0" fmla="*/ 68002 h 740990"/>
                <a:gd name="connsiteX1" fmla="*/ 257845 w 331905"/>
                <a:gd name="connsiteY1" fmla="*/ 193378 h 740990"/>
                <a:gd name="connsiteX2" fmla="*/ 207081 w 331905"/>
                <a:gd name="connsiteY2" fmla="*/ 314470 h 740990"/>
                <a:gd name="connsiteX3" fmla="*/ 269478 w 331905"/>
                <a:gd name="connsiteY3" fmla="*/ 500974 h 740990"/>
                <a:gd name="connsiteX4" fmla="*/ 331875 w 331905"/>
                <a:gd name="connsiteY4" fmla="*/ 638459 h 740990"/>
                <a:gd name="connsiteX5" fmla="*/ 182017 w 331905"/>
                <a:gd name="connsiteY5" fmla="*/ 720209 h 740990"/>
                <a:gd name="connsiteX6" fmla="*/ 85407 w 331905"/>
                <a:gd name="connsiteY6" fmla="*/ 740991 h 740990"/>
                <a:gd name="connsiteX7" fmla="*/ 73774 w 331905"/>
                <a:gd name="connsiteY7" fmla="*/ 550151 h 740990"/>
                <a:gd name="connsiteX8" fmla="*/ 58492 w 331905"/>
                <a:gd name="connsiteY8" fmla="*/ 315316 h 740990"/>
                <a:gd name="connsiteX9" fmla="*/ 325 w 331905"/>
                <a:gd name="connsiteY9" fmla="*/ 138913 h 740990"/>
                <a:gd name="connsiteX10" fmla="*/ 62722 w 331905"/>
                <a:gd name="connsiteY10" fmla="*/ 9889 h 740990"/>
                <a:gd name="connsiteX11" fmla="*/ 114068 w 331905"/>
                <a:gd name="connsiteY11" fmla="*/ 9889 h 740990"/>
                <a:gd name="connsiteX12" fmla="*/ 169115 w 331905"/>
                <a:gd name="connsiteY12" fmla="*/ 10470 h 740990"/>
                <a:gd name="connsiteX13" fmla="*/ 228444 w 331905"/>
                <a:gd name="connsiteY13" fmla="*/ 31304 h 740990"/>
                <a:gd name="connsiteX14" fmla="*/ 241347 w 331905"/>
                <a:gd name="connsiteY14" fmla="*/ 68002 h 740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1905" h="740990">
                  <a:moveTo>
                    <a:pt x="241347" y="68002"/>
                  </a:moveTo>
                  <a:cubicBezTo>
                    <a:pt x="265195" y="104647"/>
                    <a:pt x="294543" y="126169"/>
                    <a:pt x="257845" y="193378"/>
                  </a:cubicBezTo>
                  <a:cubicBezTo>
                    <a:pt x="221147" y="260587"/>
                    <a:pt x="220566" y="249007"/>
                    <a:pt x="207081" y="314470"/>
                  </a:cubicBezTo>
                  <a:cubicBezTo>
                    <a:pt x="193597" y="379934"/>
                    <a:pt x="232146" y="439846"/>
                    <a:pt x="269478" y="500974"/>
                  </a:cubicBezTo>
                  <a:cubicBezTo>
                    <a:pt x="306811" y="562102"/>
                    <a:pt x="329390" y="591502"/>
                    <a:pt x="331875" y="638459"/>
                  </a:cubicBezTo>
                  <a:cubicBezTo>
                    <a:pt x="334361" y="685415"/>
                    <a:pt x="182017" y="720209"/>
                    <a:pt x="182017" y="720209"/>
                  </a:cubicBezTo>
                  <a:lnTo>
                    <a:pt x="85407" y="740991"/>
                  </a:lnTo>
                  <a:cubicBezTo>
                    <a:pt x="85407" y="740991"/>
                    <a:pt x="59708" y="676161"/>
                    <a:pt x="73774" y="550151"/>
                  </a:cubicBezTo>
                  <a:cubicBezTo>
                    <a:pt x="87840" y="424141"/>
                    <a:pt x="82922" y="381997"/>
                    <a:pt x="58492" y="315316"/>
                  </a:cubicBezTo>
                  <a:cubicBezTo>
                    <a:pt x="34062" y="248636"/>
                    <a:pt x="-3905" y="212573"/>
                    <a:pt x="325" y="138913"/>
                  </a:cubicBezTo>
                  <a:cubicBezTo>
                    <a:pt x="4556" y="65253"/>
                    <a:pt x="39456" y="18455"/>
                    <a:pt x="62722" y="9889"/>
                  </a:cubicBezTo>
                  <a:cubicBezTo>
                    <a:pt x="85989" y="1322"/>
                    <a:pt x="114068" y="9889"/>
                    <a:pt x="114068" y="9889"/>
                  </a:cubicBezTo>
                  <a:cubicBezTo>
                    <a:pt x="114068" y="9889"/>
                    <a:pt x="148333" y="-12744"/>
                    <a:pt x="169115" y="10470"/>
                  </a:cubicBezTo>
                  <a:cubicBezTo>
                    <a:pt x="169115" y="10470"/>
                    <a:pt x="209672" y="-15599"/>
                    <a:pt x="228444" y="31304"/>
                  </a:cubicBezTo>
                  <a:cubicBezTo>
                    <a:pt x="232146" y="40453"/>
                    <a:pt x="241347" y="68002"/>
                    <a:pt x="241347" y="68002"/>
                  </a:cubicBezTo>
                  <a:close/>
                </a:path>
              </a:pathLst>
            </a:custGeom>
            <a:solidFill>
              <a:srgbClr val="AB795E"/>
            </a:solidFill>
            <a:ln w="5282" cap="flat">
              <a:noFill/>
              <a:prstDash val="solid"/>
              <a:miter/>
            </a:ln>
          </p:spPr>
          <p:txBody>
            <a:bodyPr rtlCol="0" anchor="ctr"/>
            <a:lstStyle/>
            <a:p>
              <a:endParaRPr lang="en-AU"/>
            </a:p>
          </p:txBody>
        </p:sp>
        <p:sp>
          <p:nvSpPr>
            <p:cNvPr id="1025" name="Freeform: Shape 1024">
              <a:extLst>
                <a:ext uri="{FF2B5EF4-FFF2-40B4-BE49-F238E27FC236}">
                  <a16:creationId xmlns:a16="http://schemas.microsoft.com/office/drawing/2014/main" id="{5C9B7609-9697-4073-A5FA-BB257CE464E5}"/>
                </a:ext>
              </a:extLst>
            </p:cNvPr>
            <p:cNvSpPr/>
            <p:nvPr/>
          </p:nvSpPr>
          <p:spPr>
            <a:xfrm>
              <a:off x="9229922" y="3163901"/>
              <a:ext cx="335724" cy="744836"/>
            </a:xfrm>
            <a:custGeom>
              <a:avLst/>
              <a:gdLst>
                <a:gd name="connsiteX0" fmla="*/ 87375 w 335724"/>
                <a:gd name="connsiteY0" fmla="*/ 744837 h 744836"/>
                <a:gd name="connsiteX1" fmla="*/ 86248 w 335724"/>
                <a:gd name="connsiteY1" fmla="*/ 744493 h 744836"/>
                <a:gd name="connsiteX2" fmla="*/ 85524 w 335724"/>
                <a:gd name="connsiteY2" fmla="*/ 743568 h 744836"/>
                <a:gd name="connsiteX3" fmla="*/ 73785 w 335724"/>
                <a:gd name="connsiteY3" fmla="*/ 551776 h 744836"/>
                <a:gd name="connsiteX4" fmla="*/ 58556 w 335724"/>
                <a:gd name="connsiteY4" fmla="*/ 317840 h 744836"/>
                <a:gd name="connsiteX5" fmla="*/ 32751 w 335724"/>
                <a:gd name="connsiteY5" fmla="*/ 260996 h 744836"/>
                <a:gd name="connsiteX6" fmla="*/ 336 w 335724"/>
                <a:gd name="connsiteY6" fmla="*/ 140908 h 744836"/>
                <a:gd name="connsiteX7" fmla="*/ 24713 w 335724"/>
                <a:gd name="connsiteY7" fmla="*/ 51014 h 744836"/>
                <a:gd name="connsiteX8" fmla="*/ 64055 w 335724"/>
                <a:gd name="connsiteY8" fmla="*/ 9927 h 744836"/>
                <a:gd name="connsiteX9" fmla="*/ 115823 w 335724"/>
                <a:gd name="connsiteY9" fmla="*/ 9610 h 744836"/>
                <a:gd name="connsiteX10" fmla="*/ 171505 w 335724"/>
                <a:gd name="connsiteY10" fmla="*/ 9874 h 744836"/>
                <a:gd name="connsiteX11" fmla="*/ 206564 w 335724"/>
                <a:gd name="connsiteY11" fmla="*/ 4586 h 744836"/>
                <a:gd name="connsiteX12" fmla="*/ 232316 w 335724"/>
                <a:gd name="connsiteY12" fmla="*/ 32242 h 744836"/>
                <a:gd name="connsiteX13" fmla="*/ 245112 w 335724"/>
                <a:gd name="connsiteY13" fmla="*/ 68781 h 744836"/>
                <a:gd name="connsiteX14" fmla="*/ 255265 w 335724"/>
                <a:gd name="connsiteY14" fmla="*/ 83429 h 744836"/>
                <a:gd name="connsiteX15" fmla="*/ 261557 w 335724"/>
                <a:gd name="connsiteY15" fmla="*/ 195955 h 744836"/>
                <a:gd name="connsiteX16" fmla="*/ 241252 w 335724"/>
                <a:gd name="connsiteY16" fmla="*/ 231965 h 744836"/>
                <a:gd name="connsiteX17" fmla="*/ 211005 w 335724"/>
                <a:gd name="connsiteY17" fmla="*/ 316571 h 744836"/>
                <a:gd name="connsiteX18" fmla="*/ 269172 w 335724"/>
                <a:gd name="connsiteY18" fmla="*/ 495355 h 744836"/>
                <a:gd name="connsiteX19" fmla="*/ 273032 w 335724"/>
                <a:gd name="connsiteY19" fmla="*/ 501700 h 744836"/>
                <a:gd name="connsiteX20" fmla="*/ 287838 w 335724"/>
                <a:gd name="connsiteY20" fmla="*/ 525654 h 744836"/>
                <a:gd name="connsiteX21" fmla="*/ 335694 w 335724"/>
                <a:gd name="connsiteY21" fmla="*/ 640242 h 744836"/>
                <a:gd name="connsiteX22" fmla="*/ 184302 w 335724"/>
                <a:gd name="connsiteY22" fmla="*/ 723579 h 744836"/>
                <a:gd name="connsiteX23" fmla="*/ 87639 w 335724"/>
                <a:gd name="connsiteY23" fmla="*/ 744414 h 744836"/>
                <a:gd name="connsiteX24" fmla="*/ 87375 w 335724"/>
                <a:gd name="connsiteY24" fmla="*/ 744837 h 744836"/>
                <a:gd name="connsiteX25" fmla="*/ 88326 w 335724"/>
                <a:gd name="connsiteY25" fmla="*/ 10191 h 744836"/>
                <a:gd name="connsiteX26" fmla="*/ 65430 w 335724"/>
                <a:gd name="connsiteY26" fmla="*/ 13840 h 744836"/>
                <a:gd name="connsiteX27" fmla="*/ 4302 w 335724"/>
                <a:gd name="connsiteY27" fmla="*/ 141119 h 744836"/>
                <a:gd name="connsiteX28" fmla="*/ 36029 w 335724"/>
                <a:gd name="connsiteY28" fmla="*/ 259198 h 744836"/>
                <a:gd name="connsiteX29" fmla="*/ 62046 w 335724"/>
                <a:gd name="connsiteY29" fmla="*/ 316465 h 744836"/>
                <a:gd name="connsiteX30" fmla="*/ 77433 w 335724"/>
                <a:gd name="connsiteY30" fmla="*/ 552252 h 744836"/>
                <a:gd name="connsiteX31" fmla="*/ 88379 w 335724"/>
                <a:gd name="connsiteY31" fmla="*/ 740501 h 744836"/>
                <a:gd name="connsiteX32" fmla="*/ 183297 w 335724"/>
                <a:gd name="connsiteY32" fmla="*/ 720089 h 744836"/>
                <a:gd name="connsiteX33" fmla="*/ 331357 w 335724"/>
                <a:gd name="connsiteY33" fmla="*/ 640771 h 744836"/>
                <a:gd name="connsiteX34" fmla="*/ 284084 w 335724"/>
                <a:gd name="connsiteY34" fmla="*/ 528139 h 744836"/>
                <a:gd name="connsiteX35" fmla="*/ 269278 w 335724"/>
                <a:gd name="connsiteY35" fmla="*/ 504132 h 744836"/>
                <a:gd name="connsiteX36" fmla="*/ 265418 w 335724"/>
                <a:gd name="connsiteY36" fmla="*/ 497787 h 744836"/>
                <a:gd name="connsiteX37" fmla="*/ 206616 w 335724"/>
                <a:gd name="connsiteY37" fmla="*/ 316148 h 744836"/>
                <a:gd name="connsiteX38" fmla="*/ 237339 w 335724"/>
                <a:gd name="connsiteY38" fmla="*/ 230379 h 744836"/>
                <a:gd name="connsiteX39" fmla="*/ 257591 w 335724"/>
                <a:gd name="connsiteY39" fmla="*/ 194527 h 744836"/>
                <a:gd name="connsiteX40" fmla="*/ 251563 w 335724"/>
                <a:gd name="connsiteY40" fmla="*/ 86178 h 744836"/>
                <a:gd name="connsiteX41" fmla="*/ 240987 w 335724"/>
                <a:gd name="connsiteY41" fmla="*/ 71161 h 744836"/>
                <a:gd name="connsiteX42" fmla="*/ 240987 w 335724"/>
                <a:gd name="connsiteY42" fmla="*/ 70685 h 744836"/>
                <a:gd name="connsiteX43" fmla="*/ 228191 w 335724"/>
                <a:gd name="connsiteY43" fmla="*/ 34093 h 744836"/>
                <a:gd name="connsiteX44" fmla="*/ 204924 w 335724"/>
                <a:gd name="connsiteY44" fmla="*/ 8764 h 744836"/>
                <a:gd name="connsiteX45" fmla="*/ 171769 w 335724"/>
                <a:gd name="connsiteY45" fmla="*/ 14052 h 744836"/>
                <a:gd name="connsiteX46" fmla="*/ 170431 w 335724"/>
                <a:gd name="connsiteY46" fmla="*/ 14342 h 744836"/>
                <a:gd name="connsiteX47" fmla="*/ 169231 w 335724"/>
                <a:gd name="connsiteY47" fmla="*/ 13681 h 744836"/>
                <a:gd name="connsiteX48" fmla="*/ 116775 w 335724"/>
                <a:gd name="connsiteY48" fmla="*/ 13681 h 744836"/>
                <a:gd name="connsiteX49" fmla="*/ 115929 w 335724"/>
                <a:gd name="connsiteY49" fmla="*/ 13861 h 744836"/>
                <a:gd name="connsiteX50" fmla="*/ 115083 w 335724"/>
                <a:gd name="connsiteY50" fmla="*/ 13681 h 744836"/>
                <a:gd name="connsiteX51" fmla="*/ 88326 w 335724"/>
                <a:gd name="connsiteY51" fmla="*/ 10191 h 74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35724" h="744836">
                  <a:moveTo>
                    <a:pt x="87375" y="744837"/>
                  </a:moveTo>
                  <a:cubicBezTo>
                    <a:pt x="86973" y="744842"/>
                    <a:pt x="86582" y="744720"/>
                    <a:pt x="86248" y="744493"/>
                  </a:cubicBezTo>
                  <a:cubicBezTo>
                    <a:pt x="85921" y="744265"/>
                    <a:pt x="85667" y="743943"/>
                    <a:pt x="85524" y="743568"/>
                  </a:cubicBezTo>
                  <a:cubicBezTo>
                    <a:pt x="85524" y="742933"/>
                    <a:pt x="59825" y="676835"/>
                    <a:pt x="73785" y="551776"/>
                  </a:cubicBezTo>
                  <a:cubicBezTo>
                    <a:pt x="87956" y="424497"/>
                    <a:pt x="82721" y="383622"/>
                    <a:pt x="58556" y="317840"/>
                  </a:cubicBezTo>
                  <a:cubicBezTo>
                    <a:pt x="51105" y="298391"/>
                    <a:pt x="42491" y="279408"/>
                    <a:pt x="32751" y="260996"/>
                  </a:cubicBezTo>
                  <a:cubicBezTo>
                    <a:pt x="13820" y="223557"/>
                    <a:pt x="-2572" y="191248"/>
                    <a:pt x="336" y="140908"/>
                  </a:cubicBezTo>
                  <a:cubicBezTo>
                    <a:pt x="1632" y="109498"/>
                    <a:pt x="9960" y="78775"/>
                    <a:pt x="24713" y="51014"/>
                  </a:cubicBezTo>
                  <a:cubicBezTo>
                    <a:pt x="36241" y="29862"/>
                    <a:pt x="51153" y="14739"/>
                    <a:pt x="64055" y="9927"/>
                  </a:cubicBezTo>
                  <a:cubicBezTo>
                    <a:pt x="85630" y="1942"/>
                    <a:pt x="110747" y="8182"/>
                    <a:pt x="115823" y="9610"/>
                  </a:cubicBezTo>
                  <a:cubicBezTo>
                    <a:pt x="121111" y="6437"/>
                    <a:pt x="151570" y="-10484"/>
                    <a:pt x="171505" y="9874"/>
                  </a:cubicBezTo>
                  <a:cubicBezTo>
                    <a:pt x="182028" y="3539"/>
                    <a:pt x="194639" y="1636"/>
                    <a:pt x="206564" y="4586"/>
                  </a:cubicBezTo>
                  <a:cubicBezTo>
                    <a:pt x="217721" y="8129"/>
                    <a:pt x="226393" y="17436"/>
                    <a:pt x="232316" y="32242"/>
                  </a:cubicBezTo>
                  <a:cubicBezTo>
                    <a:pt x="235805" y="41020"/>
                    <a:pt x="244160" y="65873"/>
                    <a:pt x="245112" y="68781"/>
                  </a:cubicBezTo>
                  <a:cubicBezTo>
                    <a:pt x="248444" y="74069"/>
                    <a:pt x="251880" y="78722"/>
                    <a:pt x="255265" y="83429"/>
                  </a:cubicBezTo>
                  <a:cubicBezTo>
                    <a:pt x="275835" y="112300"/>
                    <a:pt x="293602" y="137206"/>
                    <a:pt x="261557" y="195955"/>
                  </a:cubicBezTo>
                  <a:cubicBezTo>
                    <a:pt x="253044" y="211554"/>
                    <a:pt x="246540" y="222870"/>
                    <a:pt x="241252" y="231965"/>
                  </a:cubicBezTo>
                  <a:cubicBezTo>
                    <a:pt x="223961" y="261947"/>
                    <a:pt x="221264" y="266548"/>
                    <a:pt x="211005" y="316571"/>
                  </a:cubicBezTo>
                  <a:cubicBezTo>
                    <a:pt x="198156" y="379021"/>
                    <a:pt x="232686" y="435548"/>
                    <a:pt x="269172" y="495355"/>
                  </a:cubicBezTo>
                  <a:lnTo>
                    <a:pt x="273032" y="501700"/>
                  </a:lnTo>
                  <a:cubicBezTo>
                    <a:pt x="278320" y="510266"/>
                    <a:pt x="283185" y="518198"/>
                    <a:pt x="287838" y="525654"/>
                  </a:cubicBezTo>
                  <a:cubicBezTo>
                    <a:pt x="316340" y="571553"/>
                    <a:pt x="333578" y="599208"/>
                    <a:pt x="335694" y="640242"/>
                  </a:cubicBezTo>
                  <a:cubicBezTo>
                    <a:pt x="338179" y="688415"/>
                    <a:pt x="190594" y="722204"/>
                    <a:pt x="184302" y="723579"/>
                  </a:cubicBezTo>
                  <a:lnTo>
                    <a:pt x="87639" y="744414"/>
                  </a:lnTo>
                  <a:lnTo>
                    <a:pt x="87375" y="744837"/>
                  </a:lnTo>
                  <a:close/>
                  <a:moveTo>
                    <a:pt x="88326" y="10191"/>
                  </a:moveTo>
                  <a:cubicBezTo>
                    <a:pt x="80538" y="10065"/>
                    <a:pt x="72791" y="11297"/>
                    <a:pt x="65430" y="13840"/>
                  </a:cubicBezTo>
                  <a:cubicBezTo>
                    <a:pt x="43274" y="21983"/>
                    <a:pt x="8585" y="68094"/>
                    <a:pt x="4302" y="141119"/>
                  </a:cubicBezTo>
                  <a:cubicBezTo>
                    <a:pt x="1447" y="190402"/>
                    <a:pt x="17574" y="222288"/>
                    <a:pt x="36029" y="259198"/>
                  </a:cubicBezTo>
                  <a:cubicBezTo>
                    <a:pt x="45838" y="277753"/>
                    <a:pt x="54526" y="296874"/>
                    <a:pt x="62046" y="316465"/>
                  </a:cubicBezTo>
                  <a:cubicBezTo>
                    <a:pt x="86423" y="382934"/>
                    <a:pt x="91764" y="424127"/>
                    <a:pt x="77433" y="552252"/>
                  </a:cubicBezTo>
                  <a:cubicBezTo>
                    <a:pt x="64796" y="665571"/>
                    <a:pt x="84678" y="729872"/>
                    <a:pt x="88379" y="740501"/>
                  </a:cubicBezTo>
                  <a:lnTo>
                    <a:pt x="183297" y="720089"/>
                  </a:lnTo>
                  <a:cubicBezTo>
                    <a:pt x="184778" y="719772"/>
                    <a:pt x="333896" y="685718"/>
                    <a:pt x="331357" y="640771"/>
                  </a:cubicBezTo>
                  <a:cubicBezTo>
                    <a:pt x="329295" y="600795"/>
                    <a:pt x="312268" y="573456"/>
                    <a:pt x="284084" y="528139"/>
                  </a:cubicBezTo>
                  <a:cubicBezTo>
                    <a:pt x="279483" y="520683"/>
                    <a:pt x="274513" y="512699"/>
                    <a:pt x="269278" y="504132"/>
                  </a:cubicBezTo>
                  <a:lnTo>
                    <a:pt x="265418" y="497787"/>
                  </a:lnTo>
                  <a:cubicBezTo>
                    <a:pt x="230042" y="439937"/>
                    <a:pt x="193502" y="380132"/>
                    <a:pt x="206616" y="316148"/>
                  </a:cubicBezTo>
                  <a:cubicBezTo>
                    <a:pt x="217192" y="265543"/>
                    <a:pt x="219730" y="260837"/>
                    <a:pt x="237339" y="230379"/>
                  </a:cubicBezTo>
                  <a:cubicBezTo>
                    <a:pt x="242627" y="221337"/>
                    <a:pt x="249131" y="210020"/>
                    <a:pt x="257591" y="194527"/>
                  </a:cubicBezTo>
                  <a:cubicBezTo>
                    <a:pt x="288473" y="137894"/>
                    <a:pt x="272186" y="115209"/>
                    <a:pt x="251563" y="86178"/>
                  </a:cubicBezTo>
                  <a:cubicBezTo>
                    <a:pt x="248126" y="81366"/>
                    <a:pt x="244583" y="76448"/>
                    <a:pt x="240987" y="71161"/>
                  </a:cubicBezTo>
                  <a:lnTo>
                    <a:pt x="240987" y="70685"/>
                  </a:lnTo>
                  <a:cubicBezTo>
                    <a:pt x="240987" y="70685"/>
                    <a:pt x="231787" y="43135"/>
                    <a:pt x="228191" y="34093"/>
                  </a:cubicBezTo>
                  <a:cubicBezTo>
                    <a:pt x="222903" y="20503"/>
                    <a:pt x="214918" y="11989"/>
                    <a:pt x="204924" y="8764"/>
                  </a:cubicBezTo>
                  <a:cubicBezTo>
                    <a:pt x="188743" y="3476"/>
                    <a:pt x="171981" y="14052"/>
                    <a:pt x="171769" y="14052"/>
                  </a:cubicBezTo>
                  <a:cubicBezTo>
                    <a:pt x="171373" y="14305"/>
                    <a:pt x="170897" y="14411"/>
                    <a:pt x="170431" y="14342"/>
                  </a:cubicBezTo>
                  <a:cubicBezTo>
                    <a:pt x="169966" y="14274"/>
                    <a:pt x="169538" y="14041"/>
                    <a:pt x="169231" y="13681"/>
                  </a:cubicBezTo>
                  <a:cubicBezTo>
                    <a:pt x="149824" y="-7999"/>
                    <a:pt x="117092" y="13205"/>
                    <a:pt x="116775" y="13681"/>
                  </a:cubicBezTo>
                  <a:cubicBezTo>
                    <a:pt x="116511" y="13798"/>
                    <a:pt x="116220" y="13861"/>
                    <a:pt x="115929" y="13861"/>
                  </a:cubicBezTo>
                  <a:cubicBezTo>
                    <a:pt x="115638" y="13861"/>
                    <a:pt x="115348" y="13798"/>
                    <a:pt x="115083" y="13681"/>
                  </a:cubicBezTo>
                  <a:cubicBezTo>
                    <a:pt x="106353" y="11376"/>
                    <a:pt x="97358" y="10202"/>
                    <a:pt x="88326" y="10191"/>
                  </a:cubicBezTo>
                  <a:close/>
                </a:path>
              </a:pathLst>
            </a:custGeom>
            <a:solidFill>
              <a:srgbClr val="0E0E0E"/>
            </a:solidFill>
            <a:ln w="5282" cap="flat">
              <a:noFill/>
              <a:prstDash val="solid"/>
              <a:miter/>
            </a:ln>
          </p:spPr>
          <p:txBody>
            <a:bodyPr rtlCol="0" anchor="ctr"/>
            <a:lstStyle/>
            <a:p>
              <a:endParaRPr lang="en-AU"/>
            </a:p>
          </p:txBody>
        </p:sp>
        <p:sp>
          <p:nvSpPr>
            <p:cNvPr id="1026" name="Freeform: Shape 1025">
              <a:extLst>
                <a:ext uri="{FF2B5EF4-FFF2-40B4-BE49-F238E27FC236}">
                  <a16:creationId xmlns:a16="http://schemas.microsoft.com/office/drawing/2014/main" id="{9464C984-9560-445B-8A84-D2FC5970B2ED}"/>
                </a:ext>
              </a:extLst>
            </p:cNvPr>
            <p:cNvSpPr/>
            <p:nvPr/>
          </p:nvSpPr>
          <p:spPr>
            <a:xfrm>
              <a:off x="9412367" y="3194658"/>
              <a:ext cx="91029" cy="120389"/>
            </a:xfrm>
            <a:custGeom>
              <a:avLst/>
              <a:gdLst>
                <a:gd name="connsiteX0" fmla="*/ 48019 w 91029"/>
                <a:gd name="connsiteY0" fmla="*/ 2647 h 120389"/>
                <a:gd name="connsiteX1" fmla="*/ 4606 w 91029"/>
                <a:gd name="connsiteY1" fmla="*/ 66842 h 120389"/>
                <a:gd name="connsiteX2" fmla="*/ 17455 w 91029"/>
                <a:gd name="connsiteY2" fmla="*/ 118240 h 120389"/>
                <a:gd name="connsiteX3" fmla="*/ 59758 w 91029"/>
                <a:gd name="connsiteY3" fmla="*/ 93123 h 120389"/>
                <a:gd name="connsiteX4" fmla="*/ 90322 w 91029"/>
                <a:gd name="connsiteY4" fmla="*/ 34956 h 120389"/>
                <a:gd name="connsiteX5" fmla="*/ 48019 w 91029"/>
                <a:gd name="connsiteY5" fmla="*/ 2647 h 120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29" h="120389">
                  <a:moveTo>
                    <a:pt x="48019" y="2647"/>
                  </a:moveTo>
                  <a:cubicBezTo>
                    <a:pt x="23431" y="11161"/>
                    <a:pt x="15604" y="39345"/>
                    <a:pt x="4606" y="66842"/>
                  </a:cubicBezTo>
                  <a:cubicBezTo>
                    <a:pt x="-6393" y="94339"/>
                    <a:pt x="4077" y="112794"/>
                    <a:pt x="17455" y="118240"/>
                  </a:cubicBezTo>
                  <a:cubicBezTo>
                    <a:pt x="33953" y="124956"/>
                    <a:pt x="46803" y="115755"/>
                    <a:pt x="59758" y="93123"/>
                  </a:cubicBezTo>
                  <a:cubicBezTo>
                    <a:pt x="72714" y="70491"/>
                    <a:pt x="85880" y="55368"/>
                    <a:pt x="90322" y="34956"/>
                  </a:cubicBezTo>
                  <a:cubicBezTo>
                    <a:pt x="94764" y="14545"/>
                    <a:pt x="78001" y="-7770"/>
                    <a:pt x="48019" y="2647"/>
                  </a:cubicBezTo>
                  <a:close/>
                </a:path>
              </a:pathLst>
            </a:custGeom>
            <a:solidFill>
              <a:srgbClr val="AB795E"/>
            </a:solidFill>
            <a:ln w="5282" cap="flat">
              <a:noFill/>
              <a:prstDash val="solid"/>
              <a:miter/>
            </a:ln>
          </p:spPr>
          <p:txBody>
            <a:bodyPr rtlCol="0" anchor="ctr"/>
            <a:lstStyle/>
            <a:p>
              <a:endParaRPr lang="en-AU"/>
            </a:p>
          </p:txBody>
        </p:sp>
        <p:sp>
          <p:nvSpPr>
            <p:cNvPr id="1027" name="Freeform: Shape 1026">
              <a:extLst>
                <a:ext uri="{FF2B5EF4-FFF2-40B4-BE49-F238E27FC236}">
                  <a16:creationId xmlns:a16="http://schemas.microsoft.com/office/drawing/2014/main" id="{69C3603C-152C-41F2-8E7A-B661B947C9AF}"/>
                </a:ext>
              </a:extLst>
            </p:cNvPr>
            <p:cNvSpPr/>
            <p:nvPr/>
          </p:nvSpPr>
          <p:spPr>
            <a:xfrm>
              <a:off x="9410310" y="3192716"/>
              <a:ext cx="94936" cy="124360"/>
            </a:xfrm>
            <a:custGeom>
              <a:avLst/>
              <a:gdLst>
                <a:gd name="connsiteX0" fmla="*/ 29771 w 94936"/>
                <a:gd name="connsiteY0" fmla="*/ 124360 h 124360"/>
                <a:gd name="connsiteX1" fmla="*/ 18772 w 94936"/>
                <a:gd name="connsiteY1" fmla="*/ 121981 h 124360"/>
                <a:gd name="connsiteX2" fmla="*/ 4812 w 94936"/>
                <a:gd name="connsiteY2" fmla="*/ 68045 h 124360"/>
                <a:gd name="connsiteX3" fmla="*/ 8778 w 94936"/>
                <a:gd name="connsiteY3" fmla="*/ 57892 h 124360"/>
                <a:gd name="connsiteX4" fmla="*/ 49441 w 94936"/>
                <a:gd name="connsiteY4" fmla="*/ 2686 h 124360"/>
                <a:gd name="connsiteX5" fmla="*/ 50076 w 94936"/>
                <a:gd name="connsiteY5" fmla="*/ 4590 h 124360"/>
                <a:gd name="connsiteX6" fmla="*/ 49441 w 94936"/>
                <a:gd name="connsiteY6" fmla="*/ 2686 h 124360"/>
                <a:gd name="connsiteX7" fmla="*/ 84711 w 94936"/>
                <a:gd name="connsiteY7" fmla="*/ 7445 h 124360"/>
                <a:gd name="connsiteX8" fmla="*/ 93447 w 94936"/>
                <a:gd name="connsiteY8" fmla="*/ 21173 h 124360"/>
                <a:gd name="connsiteX9" fmla="*/ 94230 w 94936"/>
                <a:gd name="connsiteY9" fmla="*/ 37428 h 124360"/>
                <a:gd name="connsiteX10" fmla="*/ 74823 w 94936"/>
                <a:gd name="connsiteY10" fmla="*/ 77457 h 124360"/>
                <a:gd name="connsiteX11" fmla="*/ 63401 w 94936"/>
                <a:gd name="connsiteY11" fmla="*/ 96070 h 124360"/>
                <a:gd name="connsiteX12" fmla="*/ 29771 w 94936"/>
                <a:gd name="connsiteY12" fmla="*/ 124360 h 124360"/>
                <a:gd name="connsiteX13" fmla="*/ 64247 w 94936"/>
                <a:gd name="connsiteY13" fmla="*/ 4008 h 124360"/>
                <a:gd name="connsiteX14" fmla="*/ 50710 w 94936"/>
                <a:gd name="connsiteY14" fmla="*/ 6441 h 124360"/>
                <a:gd name="connsiteX15" fmla="*/ 12479 w 94936"/>
                <a:gd name="connsiteY15" fmla="*/ 59320 h 124360"/>
                <a:gd name="connsiteX16" fmla="*/ 8513 w 94936"/>
                <a:gd name="connsiteY16" fmla="*/ 69525 h 124360"/>
                <a:gd name="connsiteX17" fmla="*/ 20252 w 94936"/>
                <a:gd name="connsiteY17" fmla="*/ 118332 h 124360"/>
                <a:gd name="connsiteX18" fmla="*/ 59964 w 94936"/>
                <a:gd name="connsiteY18" fmla="*/ 94114 h 124360"/>
                <a:gd name="connsiteX19" fmla="*/ 71492 w 94936"/>
                <a:gd name="connsiteY19" fmla="*/ 75289 h 124360"/>
                <a:gd name="connsiteX20" fmla="*/ 90317 w 94936"/>
                <a:gd name="connsiteY20" fmla="*/ 36582 h 124360"/>
                <a:gd name="connsiteX21" fmla="*/ 89677 w 94936"/>
                <a:gd name="connsiteY21" fmla="*/ 22394 h 124360"/>
                <a:gd name="connsiteX22" fmla="*/ 82067 w 94936"/>
                <a:gd name="connsiteY22" fmla="*/ 10407 h 124360"/>
                <a:gd name="connsiteX23" fmla="*/ 64247 w 94936"/>
                <a:gd name="connsiteY23" fmla="*/ 4008 h 12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4936" h="124360">
                  <a:moveTo>
                    <a:pt x="29771" y="124360"/>
                  </a:moveTo>
                  <a:cubicBezTo>
                    <a:pt x="25984" y="124308"/>
                    <a:pt x="22246" y="123499"/>
                    <a:pt x="18772" y="121981"/>
                  </a:cubicBezTo>
                  <a:cubicBezTo>
                    <a:pt x="4019" y="116006"/>
                    <a:pt x="-6610" y="96546"/>
                    <a:pt x="4812" y="68045"/>
                  </a:cubicBezTo>
                  <a:cubicBezTo>
                    <a:pt x="6187" y="64660"/>
                    <a:pt x="7456" y="61276"/>
                    <a:pt x="8778" y="57892"/>
                  </a:cubicBezTo>
                  <a:cubicBezTo>
                    <a:pt x="18137" y="33515"/>
                    <a:pt x="27021" y="10301"/>
                    <a:pt x="49441" y="2686"/>
                  </a:cubicBezTo>
                  <a:lnTo>
                    <a:pt x="50076" y="4590"/>
                  </a:lnTo>
                  <a:lnTo>
                    <a:pt x="49441" y="2686"/>
                  </a:lnTo>
                  <a:cubicBezTo>
                    <a:pt x="63296" y="-2126"/>
                    <a:pt x="75881" y="-434"/>
                    <a:pt x="84711" y="7445"/>
                  </a:cubicBezTo>
                  <a:cubicBezTo>
                    <a:pt x="88767" y="11184"/>
                    <a:pt x="91782" y="15917"/>
                    <a:pt x="93447" y="21173"/>
                  </a:cubicBezTo>
                  <a:cubicBezTo>
                    <a:pt x="95118" y="26434"/>
                    <a:pt x="95388" y="32034"/>
                    <a:pt x="94230" y="37428"/>
                  </a:cubicBezTo>
                  <a:cubicBezTo>
                    <a:pt x="91004" y="51969"/>
                    <a:pt x="83654" y="63867"/>
                    <a:pt x="74823" y="77457"/>
                  </a:cubicBezTo>
                  <a:cubicBezTo>
                    <a:pt x="71069" y="83274"/>
                    <a:pt x="67261" y="89302"/>
                    <a:pt x="63401" y="96070"/>
                  </a:cubicBezTo>
                  <a:cubicBezTo>
                    <a:pt x="52561" y="115213"/>
                    <a:pt x="41880" y="124360"/>
                    <a:pt x="29771" y="124360"/>
                  </a:cubicBezTo>
                  <a:close/>
                  <a:moveTo>
                    <a:pt x="64247" y="4008"/>
                  </a:moveTo>
                  <a:cubicBezTo>
                    <a:pt x="59631" y="4061"/>
                    <a:pt x="55057" y="4881"/>
                    <a:pt x="50710" y="6441"/>
                  </a:cubicBezTo>
                  <a:cubicBezTo>
                    <a:pt x="30035" y="13632"/>
                    <a:pt x="21522" y="35841"/>
                    <a:pt x="12479" y="59320"/>
                  </a:cubicBezTo>
                  <a:lnTo>
                    <a:pt x="8513" y="69525"/>
                  </a:lnTo>
                  <a:cubicBezTo>
                    <a:pt x="-2063" y="95542"/>
                    <a:pt x="7297" y="113044"/>
                    <a:pt x="20252" y="118332"/>
                  </a:cubicBezTo>
                  <a:cubicBezTo>
                    <a:pt x="35058" y="124360"/>
                    <a:pt x="46692" y="117116"/>
                    <a:pt x="59964" y="94114"/>
                  </a:cubicBezTo>
                  <a:cubicBezTo>
                    <a:pt x="63877" y="87240"/>
                    <a:pt x="67738" y="81211"/>
                    <a:pt x="71492" y="75289"/>
                  </a:cubicBezTo>
                  <a:cubicBezTo>
                    <a:pt x="79953" y="61964"/>
                    <a:pt x="87355" y="50436"/>
                    <a:pt x="90317" y="36582"/>
                  </a:cubicBezTo>
                  <a:cubicBezTo>
                    <a:pt x="91343" y="31881"/>
                    <a:pt x="91126" y="26989"/>
                    <a:pt x="89677" y="22394"/>
                  </a:cubicBezTo>
                  <a:cubicBezTo>
                    <a:pt x="88228" y="17804"/>
                    <a:pt x="85605" y="13669"/>
                    <a:pt x="82067" y="10407"/>
                  </a:cubicBezTo>
                  <a:cubicBezTo>
                    <a:pt x="77123" y="6150"/>
                    <a:pt x="70773" y="3871"/>
                    <a:pt x="64247" y="4008"/>
                  </a:cubicBezTo>
                  <a:close/>
                </a:path>
              </a:pathLst>
            </a:custGeom>
            <a:solidFill>
              <a:srgbClr val="0E0E0E"/>
            </a:solidFill>
            <a:ln w="5282" cap="flat">
              <a:noFill/>
              <a:prstDash val="solid"/>
              <a:miter/>
            </a:ln>
          </p:spPr>
          <p:txBody>
            <a:bodyPr rtlCol="0" anchor="ctr"/>
            <a:lstStyle/>
            <a:p>
              <a:endParaRPr lang="en-AU"/>
            </a:p>
          </p:txBody>
        </p:sp>
        <p:sp>
          <p:nvSpPr>
            <p:cNvPr id="1028" name="Freeform: Shape 1027">
              <a:extLst>
                <a:ext uri="{FF2B5EF4-FFF2-40B4-BE49-F238E27FC236}">
                  <a16:creationId xmlns:a16="http://schemas.microsoft.com/office/drawing/2014/main" id="{4D33A2FC-6A8A-4AB0-8AC3-4EF231D68459}"/>
                </a:ext>
              </a:extLst>
            </p:cNvPr>
            <p:cNvSpPr/>
            <p:nvPr/>
          </p:nvSpPr>
          <p:spPr>
            <a:xfrm>
              <a:off x="9385830" y="3422517"/>
              <a:ext cx="122664" cy="87442"/>
            </a:xfrm>
            <a:custGeom>
              <a:avLst/>
              <a:gdLst>
                <a:gd name="connsiteX0" fmla="*/ 83969 w 122664"/>
                <a:gd name="connsiteY0" fmla="*/ 14806 h 87442"/>
                <a:gd name="connsiteX1" fmla="*/ 11578 w 122664"/>
                <a:gd name="connsiteY1" fmla="*/ 46798 h 87442"/>
                <a:gd name="connsiteX2" fmla="*/ 26225 w 122664"/>
                <a:gd name="connsiteY2" fmla="*/ 86563 h 87442"/>
                <a:gd name="connsiteX3" fmla="*/ 99092 w 122664"/>
                <a:gd name="connsiteY3" fmla="*/ 75511 h 87442"/>
                <a:gd name="connsiteX4" fmla="*/ 91584 w 122664"/>
                <a:gd name="connsiteY4" fmla="*/ 0 h 87442"/>
                <a:gd name="connsiteX5" fmla="*/ 83969 w 122664"/>
                <a:gd name="connsiteY5" fmla="*/ 14806 h 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664" h="87442">
                  <a:moveTo>
                    <a:pt x="83969" y="14806"/>
                  </a:moveTo>
                  <a:cubicBezTo>
                    <a:pt x="48857" y="52297"/>
                    <a:pt x="34792" y="32732"/>
                    <a:pt x="11578" y="46798"/>
                  </a:cubicBezTo>
                  <a:cubicBezTo>
                    <a:pt x="-11636" y="60864"/>
                    <a:pt x="3593" y="83813"/>
                    <a:pt x="26225" y="86563"/>
                  </a:cubicBezTo>
                  <a:cubicBezTo>
                    <a:pt x="48857" y="89312"/>
                    <a:pt x="83810" y="85611"/>
                    <a:pt x="99092" y="75511"/>
                  </a:cubicBezTo>
                  <a:cubicBezTo>
                    <a:pt x="125955" y="57796"/>
                    <a:pt x="137535" y="17344"/>
                    <a:pt x="91584" y="0"/>
                  </a:cubicBezTo>
                  <a:lnTo>
                    <a:pt x="83969" y="14806"/>
                  </a:lnTo>
                  <a:close/>
                </a:path>
              </a:pathLst>
            </a:custGeom>
            <a:solidFill>
              <a:srgbClr val="AB795E"/>
            </a:solidFill>
            <a:ln w="5282" cap="flat">
              <a:noFill/>
              <a:prstDash val="solid"/>
              <a:miter/>
            </a:ln>
          </p:spPr>
          <p:txBody>
            <a:bodyPr rtlCol="0" anchor="ctr"/>
            <a:lstStyle/>
            <a:p>
              <a:endParaRPr lang="en-AU"/>
            </a:p>
          </p:txBody>
        </p:sp>
        <p:sp>
          <p:nvSpPr>
            <p:cNvPr id="1029" name="Freeform: Shape 1028">
              <a:extLst>
                <a:ext uri="{FF2B5EF4-FFF2-40B4-BE49-F238E27FC236}">
                  <a16:creationId xmlns:a16="http://schemas.microsoft.com/office/drawing/2014/main" id="{564BACCA-05A5-4A68-BE2C-96068E50C2E4}"/>
                </a:ext>
              </a:extLst>
            </p:cNvPr>
            <p:cNvSpPr/>
            <p:nvPr/>
          </p:nvSpPr>
          <p:spPr>
            <a:xfrm>
              <a:off x="9383667" y="3420540"/>
              <a:ext cx="126637" cy="91290"/>
            </a:xfrm>
            <a:custGeom>
              <a:avLst/>
              <a:gdLst>
                <a:gd name="connsiteX0" fmla="*/ 43882 w 126637"/>
                <a:gd name="connsiteY0" fmla="*/ 91289 h 91290"/>
                <a:gd name="connsiteX1" fmla="*/ 28018 w 126637"/>
                <a:gd name="connsiteY1" fmla="*/ 90496 h 91290"/>
                <a:gd name="connsiteX2" fmla="*/ 415 w 126637"/>
                <a:gd name="connsiteY2" fmla="*/ 69609 h 91290"/>
                <a:gd name="connsiteX3" fmla="*/ 12525 w 126637"/>
                <a:gd name="connsiteY3" fmla="*/ 47083 h 91290"/>
                <a:gd name="connsiteX4" fmla="*/ 37113 w 126637"/>
                <a:gd name="connsiteY4" fmla="*/ 40367 h 91290"/>
                <a:gd name="connsiteX5" fmla="*/ 84334 w 126637"/>
                <a:gd name="connsiteY5" fmla="*/ 15620 h 91290"/>
                <a:gd name="connsiteX6" fmla="*/ 91843 w 126637"/>
                <a:gd name="connsiteY6" fmla="*/ 1078 h 91290"/>
                <a:gd name="connsiteX7" fmla="*/ 92906 w 126637"/>
                <a:gd name="connsiteY7" fmla="*/ 132 h 91290"/>
                <a:gd name="connsiteX8" fmla="*/ 94328 w 126637"/>
                <a:gd name="connsiteY8" fmla="*/ 126 h 91290"/>
                <a:gd name="connsiteX9" fmla="*/ 126425 w 126637"/>
                <a:gd name="connsiteY9" fmla="*/ 34497 h 91290"/>
                <a:gd name="connsiteX10" fmla="*/ 102154 w 126637"/>
                <a:gd name="connsiteY10" fmla="*/ 79180 h 91290"/>
                <a:gd name="connsiteX11" fmla="*/ 43882 w 126637"/>
                <a:gd name="connsiteY11" fmla="*/ 91289 h 91290"/>
                <a:gd name="connsiteX12" fmla="*/ 94698 w 126637"/>
                <a:gd name="connsiteY12" fmla="*/ 4462 h 91290"/>
                <a:gd name="connsiteX13" fmla="*/ 87930 w 126637"/>
                <a:gd name="connsiteY13" fmla="*/ 17682 h 91290"/>
                <a:gd name="connsiteX14" fmla="*/ 87612 w 126637"/>
                <a:gd name="connsiteY14" fmla="*/ 18105 h 91290"/>
                <a:gd name="connsiteX15" fmla="*/ 37589 w 126637"/>
                <a:gd name="connsiteY15" fmla="*/ 44544 h 91290"/>
                <a:gd name="connsiteX16" fmla="*/ 14745 w 126637"/>
                <a:gd name="connsiteY16" fmla="*/ 50678 h 91290"/>
                <a:gd name="connsiteX17" fmla="*/ 4487 w 126637"/>
                <a:gd name="connsiteY17" fmla="*/ 68922 h 91290"/>
                <a:gd name="connsiteX18" fmla="*/ 28600 w 126637"/>
                <a:gd name="connsiteY18" fmla="*/ 86742 h 91290"/>
                <a:gd name="connsiteX19" fmla="*/ 100145 w 126637"/>
                <a:gd name="connsiteY19" fmla="*/ 76166 h 91290"/>
                <a:gd name="connsiteX20" fmla="*/ 122671 w 126637"/>
                <a:gd name="connsiteY20" fmla="*/ 35291 h 91290"/>
                <a:gd name="connsiteX21" fmla="*/ 94698 w 126637"/>
                <a:gd name="connsiteY21" fmla="*/ 4462 h 91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6637" h="91290">
                  <a:moveTo>
                    <a:pt x="43882" y="91289"/>
                  </a:moveTo>
                  <a:cubicBezTo>
                    <a:pt x="38583" y="91310"/>
                    <a:pt x="33290" y="91046"/>
                    <a:pt x="28018" y="90496"/>
                  </a:cubicBezTo>
                  <a:cubicBezTo>
                    <a:pt x="14375" y="89015"/>
                    <a:pt x="2795" y="80238"/>
                    <a:pt x="415" y="69609"/>
                  </a:cubicBezTo>
                  <a:cubicBezTo>
                    <a:pt x="-1435" y="61095"/>
                    <a:pt x="2953" y="52846"/>
                    <a:pt x="12525" y="47083"/>
                  </a:cubicBezTo>
                  <a:cubicBezTo>
                    <a:pt x="20007" y="42768"/>
                    <a:pt x="28478" y="40457"/>
                    <a:pt x="37113" y="40367"/>
                  </a:cubicBezTo>
                  <a:cubicBezTo>
                    <a:pt x="49857" y="39415"/>
                    <a:pt x="62971" y="38358"/>
                    <a:pt x="84334" y="15620"/>
                  </a:cubicBezTo>
                  <a:lnTo>
                    <a:pt x="91843" y="1078"/>
                  </a:lnTo>
                  <a:cubicBezTo>
                    <a:pt x="92070" y="645"/>
                    <a:pt x="92451" y="306"/>
                    <a:pt x="92906" y="132"/>
                  </a:cubicBezTo>
                  <a:cubicBezTo>
                    <a:pt x="93366" y="-43"/>
                    <a:pt x="93868" y="-43"/>
                    <a:pt x="94328" y="126"/>
                  </a:cubicBezTo>
                  <a:cubicBezTo>
                    <a:pt x="118758" y="9380"/>
                    <a:pt x="125262" y="23922"/>
                    <a:pt x="126425" y="34497"/>
                  </a:cubicBezTo>
                  <a:cubicBezTo>
                    <a:pt x="128223" y="50361"/>
                    <a:pt x="118441" y="68393"/>
                    <a:pt x="102154" y="79180"/>
                  </a:cubicBezTo>
                  <a:cubicBezTo>
                    <a:pt x="89992" y="87323"/>
                    <a:pt x="65351" y="91289"/>
                    <a:pt x="43882" y="91289"/>
                  </a:cubicBezTo>
                  <a:close/>
                  <a:moveTo>
                    <a:pt x="94698" y="4462"/>
                  </a:moveTo>
                  <a:lnTo>
                    <a:pt x="87930" y="17682"/>
                  </a:lnTo>
                  <a:lnTo>
                    <a:pt x="87612" y="18105"/>
                  </a:lnTo>
                  <a:cubicBezTo>
                    <a:pt x="65033" y="42218"/>
                    <a:pt x="50597" y="43328"/>
                    <a:pt x="37589" y="44544"/>
                  </a:cubicBezTo>
                  <a:cubicBezTo>
                    <a:pt x="29573" y="44571"/>
                    <a:pt x="21699" y="46681"/>
                    <a:pt x="14745" y="50678"/>
                  </a:cubicBezTo>
                  <a:cubicBezTo>
                    <a:pt x="6602" y="55596"/>
                    <a:pt x="2953" y="62100"/>
                    <a:pt x="4487" y="68922"/>
                  </a:cubicBezTo>
                  <a:cubicBezTo>
                    <a:pt x="6443" y="77964"/>
                    <a:pt x="16596" y="85473"/>
                    <a:pt x="28600" y="86742"/>
                  </a:cubicBezTo>
                  <a:cubicBezTo>
                    <a:pt x="51602" y="89227"/>
                    <a:pt x="85815" y="85525"/>
                    <a:pt x="100145" y="76166"/>
                  </a:cubicBezTo>
                  <a:cubicBezTo>
                    <a:pt x="114475" y="66806"/>
                    <a:pt x="124257" y="49727"/>
                    <a:pt x="122671" y="35291"/>
                  </a:cubicBezTo>
                  <a:cubicBezTo>
                    <a:pt x="121191" y="21807"/>
                    <a:pt x="111567" y="11284"/>
                    <a:pt x="94698" y="4462"/>
                  </a:cubicBezTo>
                  <a:close/>
                </a:path>
              </a:pathLst>
            </a:custGeom>
            <a:solidFill>
              <a:srgbClr val="0E0E0E"/>
            </a:solidFill>
            <a:ln w="5282" cap="flat">
              <a:noFill/>
              <a:prstDash val="solid"/>
              <a:miter/>
            </a:ln>
          </p:spPr>
          <p:txBody>
            <a:bodyPr rtlCol="0" anchor="ctr"/>
            <a:lstStyle/>
            <a:p>
              <a:endParaRPr lang="en-AU"/>
            </a:p>
          </p:txBody>
        </p:sp>
        <p:sp>
          <p:nvSpPr>
            <p:cNvPr id="1030" name="Freeform: Shape 1029">
              <a:extLst>
                <a:ext uri="{FF2B5EF4-FFF2-40B4-BE49-F238E27FC236}">
                  <a16:creationId xmlns:a16="http://schemas.microsoft.com/office/drawing/2014/main" id="{DB3F1CC0-55C9-4A2F-9624-CCC124C030C1}"/>
                </a:ext>
              </a:extLst>
            </p:cNvPr>
            <p:cNvSpPr/>
            <p:nvPr/>
          </p:nvSpPr>
          <p:spPr>
            <a:xfrm>
              <a:off x="9397825" y="3384920"/>
              <a:ext cx="122700" cy="87317"/>
            </a:xfrm>
            <a:custGeom>
              <a:avLst/>
              <a:gdLst>
                <a:gd name="connsiteX0" fmla="*/ 84030 w 122700"/>
                <a:gd name="connsiteY0" fmla="*/ 14806 h 87317"/>
                <a:gd name="connsiteX1" fmla="*/ 11586 w 122700"/>
                <a:gd name="connsiteY1" fmla="*/ 46798 h 87317"/>
                <a:gd name="connsiteX2" fmla="*/ 26286 w 122700"/>
                <a:gd name="connsiteY2" fmla="*/ 86563 h 87317"/>
                <a:gd name="connsiteX3" fmla="*/ 99101 w 122700"/>
                <a:gd name="connsiteY3" fmla="*/ 75564 h 87317"/>
                <a:gd name="connsiteX4" fmla="*/ 91645 w 122700"/>
                <a:gd name="connsiteY4" fmla="*/ 0 h 87317"/>
                <a:gd name="connsiteX5" fmla="*/ 84030 w 122700"/>
                <a:gd name="connsiteY5" fmla="*/ 14806 h 8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00" h="87317">
                  <a:moveTo>
                    <a:pt x="84030" y="14806"/>
                  </a:moveTo>
                  <a:cubicBezTo>
                    <a:pt x="48919" y="52297"/>
                    <a:pt x="34853" y="32732"/>
                    <a:pt x="11586" y="46798"/>
                  </a:cubicBezTo>
                  <a:cubicBezTo>
                    <a:pt x="-11680" y="60863"/>
                    <a:pt x="3655" y="84130"/>
                    <a:pt x="26286" y="86563"/>
                  </a:cubicBezTo>
                  <a:cubicBezTo>
                    <a:pt x="48919" y="88995"/>
                    <a:pt x="83872" y="85611"/>
                    <a:pt x="99101" y="75564"/>
                  </a:cubicBezTo>
                  <a:cubicBezTo>
                    <a:pt x="125963" y="57796"/>
                    <a:pt x="137596" y="17397"/>
                    <a:pt x="91645" y="0"/>
                  </a:cubicBezTo>
                  <a:lnTo>
                    <a:pt x="84030" y="14806"/>
                  </a:lnTo>
                  <a:close/>
                </a:path>
              </a:pathLst>
            </a:custGeom>
            <a:solidFill>
              <a:srgbClr val="AB795E"/>
            </a:solidFill>
            <a:ln w="5282" cap="flat">
              <a:noFill/>
              <a:prstDash val="solid"/>
              <a:miter/>
            </a:ln>
          </p:spPr>
          <p:txBody>
            <a:bodyPr rtlCol="0" anchor="ctr"/>
            <a:lstStyle/>
            <a:p>
              <a:endParaRPr lang="en-AU"/>
            </a:p>
          </p:txBody>
        </p:sp>
        <p:sp>
          <p:nvSpPr>
            <p:cNvPr id="1031" name="Freeform: Shape 1030">
              <a:extLst>
                <a:ext uri="{FF2B5EF4-FFF2-40B4-BE49-F238E27FC236}">
                  <a16:creationId xmlns:a16="http://schemas.microsoft.com/office/drawing/2014/main" id="{5319CE0C-C808-4DBA-B1D3-B415D51BD5F7}"/>
                </a:ext>
              </a:extLst>
            </p:cNvPr>
            <p:cNvSpPr/>
            <p:nvPr/>
          </p:nvSpPr>
          <p:spPr>
            <a:xfrm>
              <a:off x="9395706" y="3383104"/>
              <a:ext cx="126961" cy="91288"/>
            </a:xfrm>
            <a:custGeom>
              <a:avLst/>
              <a:gdLst>
                <a:gd name="connsiteX0" fmla="*/ 43899 w 126961"/>
                <a:gd name="connsiteY0" fmla="*/ 91287 h 91288"/>
                <a:gd name="connsiteX1" fmla="*/ 28035 w 126961"/>
                <a:gd name="connsiteY1" fmla="*/ 90494 h 91288"/>
                <a:gd name="connsiteX2" fmla="*/ 433 w 126961"/>
                <a:gd name="connsiteY2" fmla="*/ 69342 h 91288"/>
                <a:gd name="connsiteX3" fmla="*/ 12542 w 126961"/>
                <a:gd name="connsiteY3" fmla="*/ 46816 h 91288"/>
                <a:gd name="connsiteX4" fmla="*/ 37448 w 126961"/>
                <a:gd name="connsiteY4" fmla="*/ 40417 h 91288"/>
                <a:gd name="connsiteX5" fmla="*/ 84668 w 126961"/>
                <a:gd name="connsiteY5" fmla="*/ 15617 h 91288"/>
                <a:gd name="connsiteX6" fmla="*/ 92177 w 126961"/>
                <a:gd name="connsiteY6" fmla="*/ 1076 h 91288"/>
                <a:gd name="connsiteX7" fmla="*/ 93214 w 126961"/>
                <a:gd name="connsiteY7" fmla="*/ 134 h 91288"/>
                <a:gd name="connsiteX8" fmla="*/ 94610 w 126961"/>
                <a:gd name="connsiteY8" fmla="*/ 124 h 91288"/>
                <a:gd name="connsiteX9" fmla="*/ 126760 w 126961"/>
                <a:gd name="connsiteY9" fmla="*/ 34548 h 91288"/>
                <a:gd name="connsiteX10" fmla="*/ 102489 w 126961"/>
                <a:gd name="connsiteY10" fmla="*/ 79177 h 91288"/>
                <a:gd name="connsiteX11" fmla="*/ 43899 w 126961"/>
                <a:gd name="connsiteY11" fmla="*/ 91287 h 91288"/>
                <a:gd name="connsiteX12" fmla="*/ 94715 w 126961"/>
                <a:gd name="connsiteY12" fmla="*/ 4513 h 91288"/>
                <a:gd name="connsiteX13" fmla="*/ 87947 w 126961"/>
                <a:gd name="connsiteY13" fmla="*/ 17680 h 91288"/>
                <a:gd name="connsiteX14" fmla="*/ 87630 w 126961"/>
                <a:gd name="connsiteY14" fmla="*/ 18155 h 91288"/>
                <a:gd name="connsiteX15" fmla="*/ 37606 w 126961"/>
                <a:gd name="connsiteY15" fmla="*/ 44330 h 91288"/>
                <a:gd name="connsiteX16" fmla="*/ 14763 w 126961"/>
                <a:gd name="connsiteY16" fmla="*/ 50464 h 91288"/>
                <a:gd name="connsiteX17" fmla="*/ 4187 w 126961"/>
                <a:gd name="connsiteY17" fmla="*/ 68760 h 91288"/>
                <a:gd name="connsiteX18" fmla="*/ 28352 w 126961"/>
                <a:gd name="connsiteY18" fmla="*/ 86581 h 91288"/>
                <a:gd name="connsiteX19" fmla="*/ 99898 w 126961"/>
                <a:gd name="connsiteY19" fmla="*/ 76005 h 91288"/>
                <a:gd name="connsiteX20" fmla="*/ 122371 w 126961"/>
                <a:gd name="connsiteY20" fmla="*/ 35129 h 91288"/>
                <a:gd name="connsiteX21" fmla="*/ 94715 w 126961"/>
                <a:gd name="connsiteY21" fmla="*/ 4513 h 9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6961" h="91288">
                  <a:moveTo>
                    <a:pt x="43899" y="91287"/>
                  </a:moveTo>
                  <a:cubicBezTo>
                    <a:pt x="38600" y="91313"/>
                    <a:pt x="33307" y="91049"/>
                    <a:pt x="28035" y="90494"/>
                  </a:cubicBezTo>
                  <a:cubicBezTo>
                    <a:pt x="14392" y="89013"/>
                    <a:pt x="2812" y="80235"/>
                    <a:pt x="433" y="69342"/>
                  </a:cubicBezTo>
                  <a:cubicBezTo>
                    <a:pt x="-1471" y="60828"/>
                    <a:pt x="2971" y="52632"/>
                    <a:pt x="12542" y="46816"/>
                  </a:cubicBezTo>
                  <a:cubicBezTo>
                    <a:pt x="20146" y="42548"/>
                    <a:pt x="28733" y="40343"/>
                    <a:pt x="37448" y="40417"/>
                  </a:cubicBezTo>
                  <a:cubicBezTo>
                    <a:pt x="50138" y="39413"/>
                    <a:pt x="63305" y="38408"/>
                    <a:pt x="84668" y="15617"/>
                  </a:cubicBezTo>
                  <a:lnTo>
                    <a:pt x="92177" y="1076"/>
                  </a:lnTo>
                  <a:cubicBezTo>
                    <a:pt x="92394" y="647"/>
                    <a:pt x="92764" y="309"/>
                    <a:pt x="93214" y="134"/>
                  </a:cubicBezTo>
                  <a:cubicBezTo>
                    <a:pt x="93663" y="-40"/>
                    <a:pt x="94160" y="-46"/>
                    <a:pt x="94610" y="124"/>
                  </a:cubicBezTo>
                  <a:cubicBezTo>
                    <a:pt x="119040" y="9378"/>
                    <a:pt x="125597" y="23972"/>
                    <a:pt x="126760" y="34548"/>
                  </a:cubicBezTo>
                  <a:cubicBezTo>
                    <a:pt x="128505" y="50412"/>
                    <a:pt x="118775" y="68443"/>
                    <a:pt x="102489" y="79177"/>
                  </a:cubicBezTo>
                  <a:cubicBezTo>
                    <a:pt x="89956" y="87321"/>
                    <a:pt x="65315" y="91287"/>
                    <a:pt x="43899" y="91287"/>
                  </a:cubicBezTo>
                  <a:close/>
                  <a:moveTo>
                    <a:pt x="94715" y="4513"/>
                  </a:moveTo>
                  <a:lnTo>
                    <a:pt x="87947" y="17680"/>
                  </a:lnTo>
                  <a:lnTo>
                    <a:pt x="87630" y="18155"/>
                  </a:lnTo>
                  <a:cubicBezTo>
                    <a:pt x="65050" y="42215"/>
                    <a:pt x="50615" y="43379"/>
                    <a:pt x="37606" y="44330"/>
                  </a:cubicBezTo>
                  <a:cubicBezTo>
                    <a:pt x="29595" y="44383"/>
                    <a:pt x="21727" y="46493"/>
                    <a:pt x="14763" y="50464"/>
                  </a:cubicBezTo>
                  <a:cubicBezTo>
                    <a:pt x="6619" y="55382"/>
                    <a:pt x="2971" y="61886"/>
                    <a:pt x="4187" y="68760"/>
                  </a:cubicBezTo>
                  <a:cubicBezTo>
                    <a:pt x="6196" y="77750"/>
                    <a:pt x="16349" y="85259"/>
                    <a:pt x="28352" y="86581"/>
                  </a:cubicBezTo>
                  <a:cubicBezTo>
                    <a:pt x="51302" y="89066"/>
                    <a:pt x="85567" y="85311"/>
                    <a:pt x="99898" y="76005"/>
                  </a:cubicBezTo>
                  <a:cubicBezTo>
                    <a:pt x="114228" y="66698"/>
                    <a:pt x="124010" y="49565"/>
                    <a:pt x="122371" y="35129"/>
                  </a:cubicBezTo>
                  <a:cubicBezTo>
                    <a:pt x="121208" y="21910"/>
                    <a:pt x="111478" y="11334"/>
                    <a:pt x="94715" y="4513"/>
                  </a:cubicBezTo>
                  <a:close/>
                </a:path>
              </a:pathLst>
            </a:custGeom>
            <a:solidFill>
              <a:srgbClr val="0E0E0E"/>
            </a:solidFill>
            <a:ln w="5282" cap="flat">
              <a:noFill/>
              <a:prstDash val="solid"/>
              <a:miter/>
            </a:ln>
          </p:spPr>
          <p:txBody>
            <a:bodyPr rtlCol="0" anchor="ctr"/>
            <a:lstStyle/>
            <a:p>
              <a:endParaRPr lang="en-AU"/>
            </a:p>
          </p:txBody>
        </p:sp>
        <p:sp>
          <p:nvSpPr>
            <p:cNvPr id="1032" name="Freeform: Shape 1031">
              <a:extLst>
                <a:ext uri="{FF2B5EF4-FFF2-40B4-BE49-F238E27FC236}">
                  <a16:creationId xmlns:a16="http://schemas.microsoft.com/office/drawing/2014/main" id="{C12A06D9-79A0-4E56-8A68-BB1E5CC3222F}"/>
                </a:ext>
              </a:extLst>
            </p:cNvPr>
            <p:cNvSpPr/>
            <p:nvPr/>
          </p:nvSpPr>
          <p:spPr>
            <a:xfrm>
              <a:off x="9404179" y="3347164"/>
              <a:ext cx="122664" cy="87338"/>
            </a:xfrm>
            <a:custGeom>
              <a:avLst/>
              <a:gdLst>
                <a:gd name="connsiteX0" fmla="*/ 83969 w 122664"/>
                <a:gd name="connsiteY0" fmla="*/ 15070 h 87338"/>
                <a:gd name="connsiteX1" fmla="*/ 11578 w 122664"/>
                <a:gd name="connsiteY1" fmla="*/ 46798 h 87338"/>
                <a:gd name="connsiteX2" fmla="*/ 26225 w 122664"/>
                <a:gd name="connsiteY2" fmla="*/ 86563 h 87338"/>
                <a:gd name="connsiteX3" fmla="*/ 99092 w 122664"/>
                <a:gd name="connsiteY3" fmla="*/ 75511 h 87338"/>
                <a:gd name="connsiteX4" fmla="*/ 91583 w 122664"/>
                <a:gd name="connsiteY4" fmla="*/ 0 h 87338"/>
                <a:gd name="connsiteX5" fmla="*/ 83969 w 122664"/>
                <a:gd name="connsiteY5" fmla="*/ 15070 h 8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664" h="87338">
                  <a:moveTo>
                    <a:pt x="83969" y="15070"/>
                  </a:moveTo>
                  <a:cubicBezTo>
                    <a:pt x="48858" y="52562"/>
                    <a:pt x="34792" y="32996"/>
                    <a:pt x="11578" y="46798"/>
                  </a:cubicBezTo>
                  <a:cubicBezTo>
                    <a:pt x="-11636" y="60599"/>
                    <a:pt x="3593" y="84077"/>
                    <a:pt x="26225" y="86563"/>
                  </a:cubicBezTo>
                  <a:cubicBezTo>
                    <a:pt x="48858" y="89048"/>
                    <a:pt x="83810" y="85611"/>
                    <a:pt x="99092" y="75511"/>
                  </a:cubicBezTo>
                  <a:cubicBezTo>
                    <a:pt x="125955" y="57796"/>
                    <a:pt x="137535" y="17344"/>
                    <a:pt x="91583" y="0"/>
                  </a:cubicBezTo>
                  <a:lnTo>
                    <a:pt x="83969" y="15070"/>
                  </a:lnTo>
                  <a:close/>
                </a:path>
              </a:pathLst>
            </a:custGeom>
            <a:solidFill>
              <a:srgbClr val="AB795E"/>
            </a:solidFill>
            <a:ln w="5282" cap="flat">
              <a:noFill/>
              <a:prstDash val="solid"/>
              <a:miter/>
            </a:ln>
          </p:spPr>
          <p:txBody>
            <a:bodyPr rtlCol="0" anchor="ctr"/>
            <a:lstStyle/>
            <a:p>
              <a:endParaRPr lang="en-AU"/>
            </a:p>
          </p:txBody>
        </p:sp>
        <p:sp>
          <p:nvSpPr>
            <p:cNvPr id="1033" name="Freeform: Shape 1032">
              <a:extLst>
                <a:ext uri="{FF2B5EF4-FFF2-40B4-BE49-F238E27FC236}">
                  <a16:creationId xmlns:a16="http://schemas.microsoft.com/office/drawing/2014/main" id="{CD6E1D96-52A7-4EAB-BE13-670EC520E6EF}"/>
                </a:ext>
              </a:extLst>
            </p:cNvPr>
            <p:cNvSpPr/>
            <p:nvPr/>
          </p:nvSpPr>
          <p:spPr>
            <a:xfrm>
              <a:off x="9402016" y="3345187"/>
              <a:ext cx="126637" cy="91554"/>
            </a:xfrm>
            <a:custGeom>
              <a:avLst/>
              <a:gdLst>
                <a:gd name="connsiteX0" fmla="*/ 43882 w 126637"/>
                <a:gd name="connsiteY0" fmla="*/ 91554 h 91554"/>
                <a:gd name="connsiteX1" fmla="*/ 28018 w 126637"/>
                <a:gd name="connsiteY1" fmla="*/ 90761 h 91554"/>
                <a:gd name="connsiteX2" fmla="*/ 415 w 126637"/>
                <a:gd name="connsiteY2" fmla="*/ 69609 h 91554"/>
                <a:gd name="connsiteX3" fmla="*/ 12524 w 126637"/>
                <a:gd name="connsiteY3" fmla="*/ 47083 h 91554"/>
                <a:gd name="connsiteX4" fmla="*/ 37113 w 126637"/>
                <a:gd name="connsiteY4" fmla="*/ 40367 h 91554"/>
                <a:gd name="connsiteX5" fmla="*/ 84334 w 126637"/>
                <a:gd name="connsiteY5" fmla="*/ 15620 h 91554"/>
                <a:gd name="connsiteX6" fmla="*/ 91843 w 126637"/>
                <a:gd name="connsiteY6" fmla="*/ 1078 h 91554"/>
                <a:gd name="connsiteX7" fmla="*/ 92905 w 126637"/>
                <a:gd name="connsiteY7" fmla="*/ 132 h 91554"/>
                <a:gd name="connsiteX8" fmla="*/ 94328 w 126637"/>
                <a:gd name="connsiteY8" fmla="*/ 126 h 91554"/>
                <a:gd name="connsiteX9" fmla="*/ 126425 w 126637"/>
                <a:gd name="connsiteY9" fmla="*/ 34497 h 91554"/>
                <a:gd name="connsiteX10" fmla="*/ 102154 w 126637"/>
                <a:gd name="connsiteY10" fmla="*/ 79180 h 91554"/>
                <a:gd name="connsiteX11" fmla="*/ 43882 w 126637"/>
                <a:gd name="connsiteY11" fmla="*/ 91554 h 91554"/>
                <a:gd name="connsiteX12" fmla="*/ 94592 w 126637"/>
                <a:gd name="connsiteY12" fmla="*/ 4727 h 91554"/>
                <a:gd name="connsiteX13" fmla="*/ 87824 w 126637"/>
                <a:gd name="connsiteY13" fmla="*/ 17946 h 91554"/>
                <a:gd name="connsiteX14" fmla="*/ 87507 w 126637"/>
                <a:gd name="connsiteY14" fmla="*/ 18369 h 91554"/>
                <a:gd name="connsiteX15" fmla="*/ 37483 w 126637"/>
                <a:gd name="connsiteY15" fmla="*/ 44809 h 91554"/>
                <a:gd name="connsiteX16" fmla="*/ 14640 w 126637"/>
                <a:gd name="connsiteY16" fmla="*/ 50943 h 91554"/>
                <a:gd name="connsiteX17" fmla="*/ 4381 w 126637"/>
                <a:gd name="connsiteY17" fmla="*/ 69186 h 91554"/>
                <a:gd name="connsiteX18" fmla="*/ 28494 w 126637"/>
                <a:gd name="connsiteY18" fmla="*/ 87006 h 91554"/>
                <a:gd name="connsiteX19" fmla="*/ 100039 w 126637"/>
                <a:gd name="connsiteY19" fmla="*/ 76430 h 91554"/>
                <a:gd name="connsiteX20" fmla="*/ 122565 w 126637"/>
                <a:gd name="connsiteY20" fmla="*/ 35555 h 91554"/>
                <a:gd name="connsiteX21" fmla="*/ 94592 w 126637"/>
                <a:gd name="connsiteY21" fmla="*/ 4727 h 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6637" h="91554">
                  <a:moveTo>
                    <a:pt x="43882" y="91554"/>
                  </a:moveTo>
                  <a:cubicBezTo>
                    <a:pt x="38583" y="91575"/>
                    <a:pt x="33285" y="91310"/>
                    <a:pt x="28018" y="90761"/>
                  </a:cubicBezTo>
                  <a:cubicBezTo>
                    <a:pt x="14375" y="89280"/>
                    <a:pt x="2795" y="80502"/>
                    <a:pt x="415" y="69609"/>
                  </a:cubicBezTo>
                  <a:cubicBezTo>
                    <a:pt x="-1436" y="61095"/>
                    <a:pt x="2953" y="52846"/>
                    <a:pt x="12524" y="47083"/>
                  </a:cubicBezTo>
                  <a:cubicBezTo>
                    <a:pt x="20007" y="42768"/>
                    <a:pt x="28473" y="40457"/>
                    <a:pt x="37113" y="40367"/>
                  </a:cubicBezTo>
                  <a:cubicBezTo>
                    <a:pt x="49857" y="39415"/>
                    <a:pt x="62971" y="38411"/>
                    <a:pt x="84334" y="15620"/>
                  </a:cubicBezTo>
                  <a:lnTo>
                    <a:pt x="91843" y="1078"/>
                  </a:lnTo>
                  <a:cubicBezTo>
                    <a:pt x="92070" y="645"/>
                    <a:pt x="92446" y="306"/>
                    <a:pt x="92905" y="132"/>
                  </a:cubicBezTo>
                  <a:cubicBezTo>
                    <a:pt x="93360" y="-43"/>
                    <a:pt x="93868" y="-43"/>
                    <a:pt x="94328" y="126"/>
                  </a:cubicBezTo>
                  <a:cubicBezTo>
                    <a:pt x="118758" y="9380"/>
                    <a:pt x="125262" y="23922"/>
                    <a:pt x="126425" y="34497"/>
                  </a:cubicBezTo>
                  <a:cubicBezTo>
                    <a:pt x="128223" y="50361"/>
                    <a:pt x="118441" y="68393"/>
                    <a:pt x="102154" y="79180"/>
                  </a:cubicBezTo>
                  <a:cubicBezTo>
                    <a:pt x="89992" y="87588"/>
                    <a:pt x="65297" y="91554"/>
                    <a:pt x="43882" y="91554"/>
                  </a:cubicBezTo>
                  <a:close/>
                  <a:moveTo>
                    <a:pt x="94592" y="4727"/>
                  </a:moveTo>
                  <a:lnTo>
                    <a:pt x="87824" y="17946"/>
                  </a:lnTo>
                  <a:lnTo>
                    <a:pt x="87507" y="18369"/>
                  </a:lnTo>
                  <a:cubicBezTo>
                    <a:pt x="64927" y="42482"/>
                    <a:pt x="50491" y="43593"/>
                    <a:pt x="37483" y="44809"/>
                  </a:cubicBezTo>
                  <a:cubicBezTo>
                    <a:pt x="29467" y="44835"/>
                    <a:pt x="21593" y="46945"/>
                    <a:pt x="14640" y="50943"/>
                  </a:cubicBezTo>
                  <a:cubicBezTo>
                    <a:pt x="6496" y="55860"/>
                    <a:pt x="2848" y="62365"/>
                    <a:pt x="4381" y="69186"/>
                  </a:cubicBezTo>
                  <a:cubicBezTo>
                    <a:pt x="6338" y="78228"/>
                    <a:pt x="16543" y="85737"/>
                    <a:pt x="28494" y="87006"/>
                  </a:cubicBezTo>
                  <a:cubicBezTo>
                    <a:pt x="51496" y="89491"/>
                    <a:pt x="85709" y="85790"/>
                    <a:pt x="100039" y="76430"/>
                  </a:cubicBezTo>
                  <a:cubicBezTo>
                    <a:pt x="114369" y="67071"/>
                    <a:pt x="124152" y="49991"/>
                    <a:pt x="122565" y="35555"/>
                  </a:cubicBezTo>
                  <a:cubicBezTo>
                    <a:pt x="121032" y="22071"/>
                    <a:pt x="111566" y="11548"/>
                    <a:pt x="94592" y="4727"/>
                  </a:cubicBezTo>
                  <a:close/>
                </a:path>
              </a:pathLst>
            </a:custGeom>
            <a:solidFill>
              <a:srgbClr val="0E0E0E"/>
            </a:solidFill>
            <a:ln w="5282" cap="flat">
              <a:noFill/>
              <a:prstDash val="solid"/>
              <a:miter/>
            </a:ln>
          </p:spPr>
          <p:txBody>
            <a:bodyPr rtlCol="0" anchor="ctr"/>
            <a:lstStyle/>
            <a:p>
              <a:endParaRPr lang="en-AU"/>
            </a:p>
          </p:txBody>
        </p:sp>
        <p:sp>
          <p:nvSpPr>
            <p:cNvPr id="1034" name="Freeform: Shape 1033">
              <a:extLst>
                <a:ext uri="{FF2B5EF4-FFF2-40B4-BE49-F238E27FC236}">
                  <a16:creationId xmlns:a16="http://schemas.microsoft.com/office/drawing/2014/main" id="{88CFB8AE-B460-4612-B51D-A8126F3BB9F7}"/>
                </a:ext>
              </a:extLst>
            </p:cNvPr>
            <p:cNvSpPr/>
            <p:nvPr/>
          </p:nvSpPr>
          <p:spPr>
            <a:xfrm>
              <a:off x="9317402" y="3724678"/>
              <a:ext cx="1587141" cy="1252185"/>
            </a:xfrm>
            <a:custGeom>
              <a:avLst/>
              <a:gdLst>
                <a:gd name="connsiteX0" fmla="*/ 1586047 w 1587141"/>
                <a:gd name="connsiteY0" fmla="*/ 297749 h 1252185"/>
                <a:gd name="connsiteX1" fmla="*/ 1513867 w 1587141"/>
                <a:gd name="connsiteY1" fmla="*/ 203043 h 1252185"/>
                <a:gd name="connsiteX2" fmla="*/ 1389919 w 1587141"/>
                <a:gd name="connsiteY2" fmla="*/ 160740 h 1252185"/>
                <a:gd name="connsiteX3" fmla="*/ 1374056 w 1587141"/>
                <a:gd name="connsiteY3" fmla="*/ 156456 h 1252185"/>
                <a:gd name="connsiteX4" fmla="*/ 1265072 w 1587141"/>
                <a:gd name="connsiteY4" fmla="*/ 109395 h 1252185"/>
                <a:gd name="connsiteX5" fmla="*/ 1140226 w 1587141"/>
                <a:gd name="connsiteY5" fmla="*/ 57203 h 1252185"/>
                <a:gd name="connsiteX6" fmla="*/ 1017706 w 1587141"/>
                <a:gd name="connsiteY6" fmla="*/ 29812 h 1252185"/>
                <a:gd name="connsiteX7" fmla="*/ 996078 w 1587141"/>
                <a:gd name="connsiteY7" fmla="*/ 28014 h 1252185"/>
                <a:gd name="connsiteX8" fmla="*/ 897036 w 1587141"/>
                <a:gd name="connsiteY8" fmla="*/ 21774 h 1252185"/>
                <a:gd name="connsiteX9" fmla="*/ 776367 w 1587141"/>
                <a:gd name="connsiteY9" fmla="*/ 13472 h 1252185"/>
                <a:gd name="connsiteX10" fmla="*/ 655803 w 1587141"/>
                <a:gd name="connsiteY10" fmla="*/ 6968 h 1252185"/>
                <a:gd name="connsiteX11" fmla="*/ 535609 w 1587141"/>
                <a:gd name="connsiteY11" fmla="*/ 4113 h 1252185"/>
                <a:gd name="connsiteX12" fmla="*/ 488018 w 1587141"/>
                <a:gd name="connsiteY12" fmla="*/ 4113 h 1252185"/>
                <a:gd name="connsiteX13" fmla="*/ 415839 w 1587141"/>
                <a:gd name="connsiteY13" fmla="*/ 3584 h 1252185"/>
                <a:gd name="connsiteX14" fmla="*/ 295593 w 1587141"/>
                <a:gd name="connsiteY14" fmla="*/ 253 h 1252185"/>
                <a:gd name="connsiteX15" fmla="*/ 176298 w 1587141"/>
                <a:gd name="connsiteY15" fmla="*/ 6757 h 1252185"/>
                <a:gd name="connsiteX16" fmla="*/ 80534 w 1587141"/>
                <a:gd name="connsiteY16" fmla="*/ 46310 h 1252185"/>
                <a:gd name="connsiteX17" fmla="*/ 61657 w 1587141"/>
                <a:gd name="connsiteY17" fmla="*/ 62174 h 1252185"/>
                <a:gd name="connsiteX18" fmla="*/ 0 w 1587141"/>
                <a:gd name="connsiteY18" fmla="*/ 181891 h 1252185"/>
                <a:gd name="connsiteX19" fmla="*/ 81486 w 1587141"/>
                <a:gd name="connsiteY19" fmla="*/ 271204 h 1252185"/>
                <a:gd name="connsiteX20" fmla="*/ 205804 w 1587141"/>
                <a:gd name="connsiteY20" fmla="*/ 317684 h 1252185"/>
                <a:gd name="connsiteX21" fmla="*/ 231133 w 1587141"/>
                <a:gd name="connsiteY21" fmla="*/ 324981 h 1252185"/>
                <a:gd name="connsiteX22" fmla="*/ 332925 w 1587141"/>
                <a:gd name="connsiteY22" fmla="*/ 393724 h 1252185"/>
                <a:gd name="connsiteX23" fmla="*/ 377925 w 1587141"/>
                <a:gd name="connsiteY23" fmla="*/ 599951 h 1252185"/>
                <a:gd name="connsiteX24" fmla="*/ 421973 w 1587141"/>
                <a:gd name="connsiteY24" fmla="*/ 1174268 h 1252185"/>
                <a:gd name="connsiteX25" fmla="*/ 531115 w 1587141"/>
                <a:gd name="connsiteY25" fmla="*/ 1219691 h 1252185"/>
                <a:gd name="connsiteX26" fmla="*/ 653318 w 1587141"/>
                <a:gd name="connsiteY26" fmla="*/ 1245548 h 1252185"/>
                <a:gd name="connsiteX27" fmla="*/ 773828 w 1587141"/>
                <a:gd name="connsiteY27" fmla="*/ 1252105 h 1252185"/>
                <a:gd name="connsiteX28" fmla="*/ 886090 w 1587141"/>
                <a:gd name="connsiteY28" fmla="*/ 1244544 h 1252185"/>
                <a:gd name="connsiteX29" fmla="*/ 892964 w 1587141"/>
                <a:gd name="connsiteY29" fmla="*/ 1243592 h 1252185"/>
                <a:gd name="connsiteX30" fmla="*/ 1010249 w 1587141"/>
                <a:gd name="connsiteY30" fmla="*/ 1215936 h 1252185"/>
                <a:gd name="connsiteX31" fmla="*/ 1123992 w 1587141"/>
                <a:gd name="connsiteY31" fmla="*/ 1150948 h 1252185"/>
                <a:gd name="connsiteX32" fmla="*/ 1216318 w 1587141"/>
                <a:gd name="connsiteY32" fmla="*/ 949163 h 1252185"/>
                <a:gd name="connsiteX33" fmla="*/ 1170472 w 1587141"/>
                <a:gd name="connsiteY33" fmla="*/ 455592 h 1252185"/>
                <a:gd name="connsiteX34" fmla="*/ 1178087 w 1587141"/>
                <a:gd name="connsiteY34" fmla="*/ 456544 h 1252185"/>
                <a:gd name="connsiteX35" fmla="*/ 1299232 w 1587141"/>
                <a:gd name="connsiteY35" fmla="*/ 469182 h 1252185"/>
                <a:gd name="connsiteX36" fmla="*/ 1419902 w 1587141"/>
                <a:gd name="connsiteY36" fmla="*/ 477272 h 1252185"/>
                <a:gd name="connsiteX37" fmla="*/ 1429156 w 1587141"/>
                <a:gd name="connsiteY37" fmla="*/ 477590 h 1252185"/>
                <a:gd name="connsiteX38" fmla="*/ 1486524 w 1587141"/>
                <a:gd name="connsiteY38" fmla="*/ 468896 h 1252185"/>
                <a:gd name="connsiteX39" fmla="*/ 1536182 w 1587141"/>
                <a:gd name="connsiteY39" fmla="*/ 438882 h 1252185"/>
                <a:gd name="connsiteX40" fmla="*/ 1586047 w 1587141"/>
                <a:gd name="connsiteY40" fmla="*/ 297749 h 1252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87141" h="1252185">
                  <a:moveTo>
                    <a:pt x="1586047" y="297749"/>
                  </a:moveTo>
                  <a:cubicBezTo>
                    <a:pt x="1578115" y="251744"/>
                    <a:pt x="1549772" y="222925"/>
                    <a:pt x="1513867" y="203043"/>
                  </a:cubicBezTo>
                  <a:cubicBezTo>
                    <a:pt x="1476006" y="181891"/>
                    <a:pt x="1429790" y="171315"/>
                    <a:pt x="1389919" y="160740"/>
                  </a:cubicBezTo>
                  <a:lnTo>
                    <a:pt x="1374056" y="156456"/>
                  </a:lnTo>
                  <a:cubicBezTo>
                    <a:pt x="1344867" y="148313"/>
                    <a:pt x="1308116" y="130017"/>
                    <a:pt x="1265072" y="109395"/>
                  </a:cubicBezTo>
                  <a:cubicBezTo>
                    <a:pt x="1224557" y="89475"/>
                    <a:pt x="1182862" y="72046"/>
                    <a:pt x="1140226" y="57203"/>
                  </a:cubicBezTo>
                  <a:cubicBezTo>
                    <a:pt x="1100529" y="43555"/>
                    <a:pt x="1059432" y="34370"/>
                    <a:pt x="1017706" y="29812"/>
                  </a:cubicBezTo>
                  <a:cubicBezTo>
                    <a:pt x="1010567" y="29072"/>
                    <a:pt x="1003375" y="28437"/>
                    <a:pt x="996078" y="28014"/>
                  </a:cubicBezTo>
                  <a:cubicBezTo>
                    <a:pt x="962553" y="26163"/>
                    <a:pt x="929715" y="23995"/>
                    <a:pt x="897036" y="21774"/>
                  </a:cubicBezTo>
                  <a:cubicBezTo>
                    <a:pt x="856901" y="18972"/>
                    <a:pt x="816978" y="16116"/>
                    <a:pt x="776367" y="13472"/>
                  </a:cubicBezTo>
                  <a:cubicBezTo>
                    <a:pt x="737131" y="10934"/>
                    <a:pt x="697048" y="8660"/>
                    <a:pt x="655803" y="6968"/>
                  </a:cubicBezTo>
                  <a:cubicBezTo>
                    <a:pt x="617360" y="5382"/>
                    <a:pt x="577437" y="4377"/>
                    <a:pt x="535609" y="4113"/>
                  </a:cubicBezTo>
                  <a:cubicBezTo>
                    <a:pt x="519746" y="4113"/>
                    <a:pt x="504146" y="4113"/>
                    <a:pt x="488018" y="4113"/>
                  </a:cubicBezTo>
                  <a:cubicBezTo>
                    <a:pt x="462742" y="4113"/>
                    <a:pt x="438735" y="4113"/>
                    <a:pt x="415839" y="3584"/>
                  </a:cubicBezTo>
                  <a:cubicBezTo>
                    <a:pt x="371738" y="2685"/>
                    <a:pt x="331867" y="887"/>
                    <a:pt x="295593" y="253"/>
                  </a:cubicBezTo>
                  <a:cubicBezTo>
                    <a:pt x="250910" y="-541"/>
                    <a:pt x="211568" y="253"/>
                    <a:pt x="176298" y="6757"/>
                  </a:cubicBezTo>
                  <a:cubicBezTo>
                    <a:pt x="141721" y="12261"/>
                    <a:pt x="108920" y="25814"/>
                    <a:pt x="80534" y="46310"/>
                  </a:cubicBezTo>
                  <a:cubicBezTo>
                    <a:pt x="73903" y="51180"/>
                    <a:pt x="67595" y="56479"/>
                    <a:pt x="61657" y="62174"/>
                  </a:cubicBezTo>
                  <a:cubicBezTo>
                    <a:pt x="8778" y="113308"/>
                    <a:pt x="0" y="181891"/>
                    <a:pt x="0" y="181891"/>
                  </a:cubicBezTo>
                  <a:cubicBezTo>
                    <a:pt x="13537" y="222608"/>
                    <a:pt x="43625" y="250634"/>
                    <a:pt x="81486" y="271204"/>
                  </a:cubicBezTo>
                  <a:cubicBezTo>
                    <a:pt x="118501" y="291456"/>
                    <a:pt x="162338" y="305099"/>
                    <a:pt x="205804" y="317684"/>
                  </a:cubicBezTo>
                  <a:lnTo>
                    <a:pt x="231133" y="324981"/>
                  </a:lnTo>
                  <a:cubicBezTo>
                    <a:pt x="278037" y="338518"/>
                    <a:pt x="310452" y="355651"/>
                    <a:pt x="332925" y="393724"/>
                  </a:cubicBezTo>
                  <a:cubicBezTo>
                    <a:pt x="356350" y="433277"/>
                    <a:pt x="369517" y="495515"/>
                    <a:pt x="377925" y="599951"/>
                  </a:cubicBezTo>
                  <a:cubicBezTo>
                    <a:pt x="394476" y="805438"/>
                    <a:pt x="421973" y="1174268"/>
                    <a:pt x="421973" y="1174268"/>
                  </a:cubicBezTo>
                  <a:cubicBezTo>
                    <a:pt x="421973" y="1174268"/>
                    <a:pt x="459517" y="1198381"/>
                    <a:pt x="531115" y="1219691"/>
                  </a:cubicBezTo>
                  <a:cubicBezTo>
                    <a:pt x="571059" y="1231684"/>
                    <a:pt x="611935" y="1240329"/>
                    <a:pt x="653318" y="1245548"/>
                  </a:cubicBezTo>
                  <a:cubicBezTo>
                    <a:pt x="693294" y="1250455"/>
                    <a:pt x="733556" y="1252645"/>
                    <a:pt x="773828" y="1252105"/>
                  </a:cubicBezTo>
                  <a:cubicBezTo>
                    <a:pt x="811362" y="1251688"/>
                    <a:pt x="848842" y="1249165"/>
                    <a:pt x="886090" y="1244544"/>
                  </a:cubicBezTo>
                  <a:cubicBezTo>
                    <a:pt x="888417" y="1244544"/>
                    <a:pt x="890638" y="1243856"/>
                    <a:pt x="892964" y="1243592"/>
                  </a:cubicBezTo>
                  <a:cubicBezTo>
                    <a:pt x="932941" y="1238616"/>
                    <a:pt x="972261" y="1229341"/>
                    <a:pt x="1010249" y="1215936"/>
                  </a:cubicBezTo>
                  <a:cubicBezTo>
                    <a:pt x="1051854" y="1201495"/>
                    <a:pt x="1090424" y="1179461"/>
                    <a:pt x="1123992" y="1150948"/>
                  </a:cubicBezTo>
                  <a:cubicBezTo>
                    <a:pt x="1205954" y="1079509"/>
                    <a:pt x="1218592" y="989086"/>
                    <a:pt x="1216318" y="949163"/>
                  </a:cubicBezTo>
                  <a:cubicBezTo>
                    <a:pt x="1212670" y="884915"/>
                    <a:pt x="1170472" y="455592"/>
                    <a:pt x="1170472" y="455592"/>
                  </a:cubicBezTo>
                  <a:lnTo>
                    <a:pt x="1178087" y="456544"/>
                  </a:lnTo>
                  <a:cubicBezTo>
                    <a:pt x="1195960" y="458712"/>
                    <a:pt x="1243445" y="464264"/>
                    <a:pt x="1299232" y="469182"/>
                  </a:cubicBezTo>
                  <a:cubicBezTo>
                    <a:pt x="1337834" y="472619"/>
                    <a:pt x="1380401" y="475739"/>
                    <a:pt x="1419902" y="477272"/>
                  </a:cubicBezTo>
                  <a:lnTo>
                    <a:pt x="1429156" y="477590"/>
                  </a:lnTo>
                  <a:cubicBezTo>
                    <a:pt x="1448662" y="478494"/>
                    <a:pt x="1468159" y="475538"/>
                    <a:pt x="1486524" y="468896"/>
                  </a:cubicBezTo>
                  <a:cubicBezTo>
                    <a:pt x="1504888" y="462255"/>
                    <a:pt x="1521762" y="452054"/>
                    <a:pt x="1536182" y="438882"/>
                  </a:cubicBezTo>
                  <a:cubicBezTo>
                    <a:pt x="1572510" y="405304"/>
                    <a:pt x="1592128" y="353800"/>
                    <a:pt x="1586047" y="297749"/>
                  </a:cubicBezTo>
                  <a:close/>
                </a:path>
              </a:pathLst>
            </a:custGeom>
            <a:solidFill>
              <a:srgbClr val="F0EDE9"/>
            </a:solidFill>
            <a:ln w="5282" cap="flat">
              <a:noFill/>
              <a:prstDash val="solid"/>
              <a:miter/>
            </a:ln>
          </p:spPr>
          <p:txBody>
            <a:bodyPr rtlCol="0" anchor="ctr"/>
            <a:lstStyle/>
            <a:p>
              <a:endParaRPr lang="en-AU"/>
            </a:p>
          </p:txBody>
        </p:sp>
        <p:sp>
          <p:nvSpPr>
            <p:cNvPr id="1035" name="Freeform: Shape 1034">
              <a:extLst>
                <a:ext uri="{FF2B5EF4-FFF2-40B4-BE49-F238E27FC236}">
                  <a16:creationId xmlns:a16="http://schemas.microsoft.com/office/drawing/2014/main" id="{EE1D16E4-BA68-413D-9BFA-97C3C94E7179}"/>
                </a:ext>
              </a:extLst>
            </p:cNvPr>
            <p:cNvSpPr/>
            <p:nvPr/>
          </p:nvSpPr>
          <p:spPr>
            <a:xfrm>
              <a:off x="9315512" y="3722641"/>
              <a:ext cx="1591352" cy="1256151"/>
            </a:xfrm>
            <a:custGeom>
              <a:avLst/>
              <a:gdLst>
                <a:gd name="connsiteX0" fmla="*/ 764931 w 1591352"/>
                <a:gd name="connsiteY0" fmla="*/ 1256046 h 1256151"/>
                <a:gd name="connsiteX1" fmla="*/ 654944 w 1591352"/>
                <a:gd name="connsiteY1" fmla="*/ 1249384 h 1256151"/>
                <a:gd name="connsiteX2" fmla="*/ 532318 w 1591352"/>
                <a:gd name="connsiteY2" fmla="*/ 1224055 h 1256151"/>
                <a:gd name="connsiteX3" fmla="*/ 422700 w 1591352"/>
                <a:gd name="connsiteY3" fmla="*/ 1178367 h 1256151"/>
                <a:gd name="connsiteX4" fmla="*/ 422065 w 1591352"/>
                <a:gd name="connsiteY4" fmla="*/ 1177706 h 1256151"/>
                <a:gd name="connsiteX5" fmla="*/ 421801 w 1591352"/>
                <a:gd name="connsiteY5" fmla="*/ 1176834 h 1256151"/>
                <a:gd name="connsiteX6" fmla="*/ 377753 w 1591352"/>
                <a:gd name="connsiteY6" fmla="*/ 602570 h 1256151"/>
                <a:gd name="connsiteX7" fmla="*/ 333017 w 1591352"/>
                <a:gd name="connsiteY7" fmla="*/ 397083 h 1256151"/>
                <a:gd name="connsiteX8" fmla="*/ 232548 w 1591352"/>
                <a:gd name="connsiteY8" fmla="*/ 329134 h 1256151"/>
                <a:gd name="connsiteX9" fmla="*/ 207166 w 1591352"/>
                <a:gd name="connsiteY9" fmla="*/ 321783 h 1256151"/>
                <a:gd name="connsiteX10" fmla="*/ 82478 w 1591352"/>
                <a:gd name="connsiteY10" fmla="*/ 275144 h 1256151"/>
                <a:gd name="connsiteX11" fmla="*/ 40 w 1591352"/>
                <a:gd name="connsiteY11" fmla="*/ 184722 h 1256151"/>
                <a:gd name="connsiteX12" fmla="*/ 40 w 1591352"/>
                <a:gd name="connsiteY12" fmla="*/ 183823 h 1256151"/>
                <a:gd name="connsiteX13" fmla="*/ 62331 w 1591352"/>
                <a:gd name="connsiteY13" fmla="*/ 62942 h 1256151"/>
                <a:gd name="connsiteX14" fmla="*/ 81420 w 1591352"/>
                <a:gd name="connsiteY14" fmla="*/ 46708 h 1256151"/>
                <a:gd name="connsiteX15" fmla="*/ 177977 w 1591352"/>
                <a:gd name="connsiteY15" fmla="*/ 6784 h 1256151"/>
                <a:gd name="connsiteX16" fmla="*/ 297694 w 1591352"/>
                <a:gd name="connsiteY16" fmla="*/ 227 h 1256151"/>
                <a:gd name="connsiteX17" fmla="*/ 356443 w 1591352"/>
                <a:gd name="connsiteY17" fmla="*/ 1867 h 1256151"/>
                <a:gd name="connsiteX18" fmla="*/ 417941 w 1591352"/>
                <a:gd name="connsiteY18" fmla="*/ 3612 h 1256151"/>
                <a:gd name="connsiteX19" fmla="*/ 490067 w 1591352"/>
                <a:gd name="connsiteY19" fmla="*/ 4140 h 1256151"/>
                <a:gd name="connsiteX20" fmla="*/ 537658 w 1591352"/>
                <a:gd name="connsiteY20" fmla="*/ 4140 h 1256151"/>
                <a:gd name="connsiteX21" fmla="*/ 657905 w 1591352"/>
                <a:gd name="connsiteY21" fmla="*/ 6943 h 1256151"/>
                <a:gd name="connsiteX22" fmla="*/ 778468 w 1591352"/>
                <a:gd name="connsiteY22" fmla="*/ 13500 h 1256151"/>
                <a:gd name="connsiteX23" fmla="*/ 863074 w 1591352"/>
                <a:gd name="connsiteY23" fmla="*/ 19211 h 1256151"/>
                <a:gd name="connsiteX24" fmla="*/ 899402 w 1591352"/>
                <a:gd name="connsiteY24" fmla="*/ 21749 h 1256151"/>
                <a:gd name="connsiteX25" fmla="*/ 998444 w 1591352"/>
                <a:gd name="connsiteY25" fmla="*/ 28042 h 1256151"/>
                <a:gd name="connsiteX26" fmla="*/ 1020125 w 1591352"/>
                <a:gd name="connsiteY26" fmla="*/ 29840 h 1256151"/>
                <a:gd name="connsiteX27" fmla="*/ 1143068 w 1591352"/>
                <a:gd name="connsiteY27" fmla="*/ 57284 h 1256151"/>
                <a:gd name="connsiteX28" fmla="*/ 1268126 w 1591352"/>
                <a:gd name="connsiteY28" fmla="*/ 109581 h 1256151"/>
                <a:gd name="connsiteX29" fmla="*/ 1284572 w 1591352"/>
                <a:gd name="connsiteY29" fmla="*/ 117460 h 1256151"/>
                <a:gd name="connsiteX30" fmla="*/ 1376792 w 1591352"/>
                <a:gd name="connsiteY30" fmla="*/ 156537 h 1256151"/>
                <a:gd name="connsiteX31" fmla="*/ 1392656 w 1591352"/>
                <a:gd name="connsiteY31" fmla="*/ 160820 h 1256151"/>
                <a:gd name="connsiteX32" fmla="*/ 1403496 w 1591352"/>
                <a:gd name="connsiteY32" fmla="*/ 163623 h 1256151"/>
                <a:gd name="connsiteX33" fmla="*/ 1517079 w 1591352"/>
                <a:gd name="connsiteY33" fmla="*/ 203388 h 1256151"/>
                <a:gd name="connsiteX34" fmla="*/ 1590264 w 1591352"/>
                <a:gd name="connsiteY34" fmla="*/ 299522 h 1256151"/>
                <a:gd name="connsiteX35" fmla="*/ 1539765 w 1591352"/>
                <a:gd name="connsiteY35" fmla="*/ 442294 h 1256151"/>
                <a:gd name="connsiteX36" fmla="*/ 1489493 w 1591352"/>
                <a:gd name="connsiteY36" fmla="*/ 472774 h 1256151"/>
                <a:gd name="connsiteX37" fmla="*/ 1431363 w 1591352"/>
                <a:gd name="connsiteY37" fmla="*/ 481583 h 1256151"/>
                <a:gd name="connsiteX38" fmla="*/ 1422109 w 1591352"/>
                <a:gd name="connsiteY38" fmla="*/ 481266 h 1256151"/>
                <a:gd name="connsiteX39" fmla="*/ 1301334 w 1591352"/>
                <a:gd name="connsiteY39" fmla="*/ 473175 h 1256151"/>
                <a:gd name="connsiteX40" fmla="*/ 1180136 w 1591352"/>
                <a:gd name="connsiteY40" fmla="*/ 460485 h 1256151"/>
                <a:gd name="connsiteX41" fmla="*/ 1174848 w 1591352"/>
                <a:gd name="connsiteY41" fmla="*/ 459850 h 1256151"/>
                <a:gd name="connsiteX42" fmla="*/ 1220482 w 1591352"/>
                <a:gd name="connsiteY42" fmla="*/ 951041 h 1256151"/>
                <a:gd name="connsiteX43" fmla="*/ 1127468 w 1591352"/>
                <a:gd name="connsiteY43" fmla="*/ 1154413 h 1256151"/>
                <a:gd name="connsiteX44" fmla="*/ 1013092 w 1591352"/>
                <a:gd name="connsiteY44" fmla="*/ 1219771 h 1256151"/>
                <a:gd name="connsiteX45" fmla="*/ 894961 w 1591352"/>
                <a:gd name="connsiteY45" fmla="*/ 1247586 h 1256151"/>
                <a:gd name="connsiteX46" fmla="*/ 891946 w 1591352"/>
                <a:gd name="connsiteY46" fmla="*/ 1248009 h 1256151"/>
                <a:gd name="connsiteX47" fmla="*/ 888033 w 1591352"/>
                <a:gd name="connsiteY47" fmla="*/ 1248537 h 1256151"/>
                <a:gd name="connsiteX48" fmla="*/ 775613 w 1591352"/>
                <a:gd name="connsiteY48" fmla="*/ 1256152 h 1256151"/>
                <a:gd name="connsiteX49" fmla="*/ 764931 w 1591352"/>
                <a:gd name="connsiteY49" fmla="*/ 1256046 h 1256151"/>
                <a:gd name="connsiteX50" fmla="*/ 425661 w 1591352"/>
                <a:gd name="connsiteY50" fmla="*/ 1175565 h 1256151"/>
                <a:gd name="connsiteX51" fmla="*/ 533481 w 1591352"/>
                <a:gd name="connsiteY51" fmla="*/ 1220247 h 1256151"/>
                <a:gd name="connsiteX52" fmla="*/ 655472 w 1591352"/>
                <a:gd name="connsiteY52" fmla="*/ 1245470 h 1256151"/>
                <a:gd name="connsiteX53" fmla="*/ 775719 w 1591352"/>
                <a:gd name="connsiteY53" fmla="*/ 1252028 h 1256151"/>
                <a:gd name="connsiteX54" fmla="*/ 887716 w 1591352"/>
                <a:gd name="connsiteY54" fmla="*/ 1244466 h 1256151"/>
                <a:gd name="connsiteX55" fmla="*/ 891523 w 1591352"/>
                <a:gd name="connsiteY55" fmla="*/ 1243937 h 1256151"/>
                <a:gd name="connsiteX56" fmla="*/ 894590 w 1591352"/>
                <a:gd name="connsiteY56" fmla="*/ 1243461 h 1256151"/>
                <a:gd name="connsiteX57" fmla="*/ 1011294 w 1591352"/>
                <a:gd name="connsiteY57" fmla="*/ 1215858 h 1256151"/>
                <a:gd name="connsiteX58" fmla="*/ 1124454 w 1591352"/>
                <a:gd name="connsiteY58" fmla="*/ 1151241 h 1256151"/>
                <a:gd name="connsiteX59" fmla="*/ 1216093 w 1591352"/>
                <a:gd name="connsiteY59" fmla="*/ 951041 h 1256151"/>
                <a:gd name="connsiteX60" fmla="*/ 1170195 w 1591352"/>
                <a:gd name="connsiteY60" fmla="*/ 457576 h 1256151"/>
                <a:gd name="connsiteX61" fmla="*/ 1170311 w 1591352"/>
                <a:gd name="connsiteY61" fmla="*/ 456677 h 1256151"/>
                <a:gd name="connsiteX62" fmla="*/ 1170829 w 1591352"/>
                <a:gd name="connsiteY62" fmla="*/ 455937 h 1256151"/>
                <a:gd name="connsiteX63" fmla="*/ 1171585 w 1591352"/>
                <a:gd name="connsiteY63" fmla="*/ 455472 h 1256151"/>
                <a:gd name="connsiteX64" fmla="*/ 1172468 w 1591352"/>
                <a:gd name="connsiteY64" fmla="*/ 455408 h 1256151"/>
                <a:gd name="connsiteX65" fmla="*/ 1180083 w 1591352"/>
                <a:gd name="connsiteY65" fmla="*/ 456360 h 1256151"/>
                <a:gd name="connsiteX66" fmla="*/ 1301123 w 1591352"/>
                <a:gd name="connsiteY66" fmla="*/ 468998 h 1256151"/>
                <a:gd name="connsiteX67" fmla="*/ 1421739 w 1591352"/>
                <a:gd name="connsiteY67" fmla="*/ 477088 h 1256151"/>
                <a:gd name="connsiteX68" fmla="*/ 1430940 w 1591352"/>
                <a:gd name="connsiteY68" fmla="*/ 477406 h 1256151"/>
                <a:gd name="connsiteX69" fmla="*/ 1487658 w 1591352"/>
                <a:gd name="connsiteY69" fmla="*/ 468908 h 1256151"/>
                <a:gd name="connsiteX70" fmla="*/ 1536698 w 1591352"/>
                <a:gd name="connsiteY70" fmla="*/ 439174 h 1256151"/>
                <a:gd name="connsiteX71" fmla="*/ 1585928 w 1591352"/>
                <a:gd name="connsiteY71" fmla="*/ 299997 h 1256151"/>
                <a:gd name="connsiteX72" fmla="*/ 1514700 w 1591352"/>
                <a:gd name="connsiteY72" fmla="*/ 206719 h 1256151"/>
                <a:gd name="connsiteX73" fmla="*/ 1402068 w 1591352"/>
                <a:gd name="connsiteY73" fmla="*/ 167325 h 1256151"/>
                <a:gd name="connsiteX74" fmla="*/ 1391492 w 1591352"/>
                <a:gd name="connsiteY74" fmla="*/ 164469 h 1256151"/>
                <a:gd name="connsiteX75" fmla="*/ 1375629 w 1591352"/>
                <a:gd name="connsiteY75" fmla="*/ 160186 h 1256151"/>
                <a:gd name="connsiteX76" fmla="*/ 1282773 w 1591352"/>
                <a:gd name="connsiteY76" fmla="*/ 120844 h 1256151"/>
                <a:gd name="connsiteX77" fmla="*/ 1266328 w 1591352"/>
                <a:gd name="connsiteY77" fmla="*/ 113018 h 1256151"/>
                <a:gd name="connsiteX78" fmla="*/ 1141693 w 1591352"/>
                <a:gd name="connsiteY78" fmla="*/ 60880 h 1256151"/>
                <a:gd name="connsiteX79" fmla="*/ 1019596 w 1591352"/>
                <a:gd name="connsiteY79" fmla="*/ 33594 h 1256151"/>
                <a:gd name="connsiteX80" fmla="*/ 998074 w 1591352"/>
                <a:gd name="connsiteY80" fmla="*/ 31849 h 1256151"/>
                <a:gd name="connsiteX81" fmla="*/ 898979 w 1591352"/>
                <a:gd name="connsiteY81" fmla="*/ 25557 h 1256151"/>
                <a:gd name="connsiteX82" fmla="*/ 862651 w 1591352"/>
                <a:gd name="connsiteY82" fmla="*/ 23018 h 1256151"/>
                <a:gd name="connsiteX83" fmla="*/ 778045 w 1591352"/>
                <a:gd name="connsiteY83" fmla="*/ 17255 h 1256151"/>
                <a:gd name="connsiteX84" fmla="*/ 657587 w 1591352"/>
                <a:gd name="connsiteY84" fmla="*/ 10750 h 1256151"/>
                <a:gd name="connsiteX85" fmla="*/ 537447 w 1591352"/>
                <a:gd name="connsiteY85" fmla="*/ 7948 h 1256151"/>
                <a:gd name="connsiteX86" fmla="*/ 489856 w 1591352"/>
                <a:gd name="connsiteY86" fmla="*/ 7948 h 1256151"/>
                <a:gd name="connsiteX87" fmla="*/ 417571 w 1591352"/>
                <a:gd name="connsiteY87" fmla="*/ 7419 h 1256151"/>
                <a:gd name="connsiteX88" fmla="*/ 356072 w 1591352"/>
                <a:gd name="connsiteY88" fmla="*/ 5674 h 1256151"/>
                <a:gd name="connsiteX89" fmla="*/ 297324 w 1591352"/>
                <a:gd name="connsiteY89" fmla="*/ 4035 h 1256151"/>
                <a:gd name="connsiteX90" fmla="*/ 178453 w 1591352"/>
                <a:gd name="connsiteY90" fmla="*/ 10539 h 1256151"/>
                <a:gd name="connsiteX91" fmla="*/ 83271 w 1591352"/>
                <a:gd name="connsiteY91" fmla="*/ 49775 h 1256151"/>
                <a:gd name="connsiteX92" fmla="*/ 64552 w 1591352"/>
                <a:gd name="connsiteY92" fmla="*/ 65639 h 1256151"/>
                <a:gd name="connsiteX93" fmla="*/ 3530 w 1591352"/>
                <a:gd name="connsiteY93" fmla="*/ 183770 h 1256151"/>
                <a:gd name="connsiteX94" fmla="*/ 83958 w 1591352"/>
                <a:gd name="connsiteY94" fmla="*/ 271496 h 1256151"/>
                <a:gd name="connsiteX95" fmla="*/ 207853 w 1591352"/>
                <a:gd name="connsiteY95" fmla="*/ 317818 h 1256151"/>
                <a:gd name="connsiteX96" fmla="*/ 233235 w 1591352"/>
                <a:gd name="connsiteY96" fmla="*/ 325115 h 1256151"/>
                <a:gd name="connsiteX97" fmla="*/ 336137 w 1591352"/>
                <a:gd name="connsiteY97" fmla="*/ 394915 h 1256151"/>
                <a:gd name="connsiteX98" fmla="*/ 381454 w 1591352"/>
                <a:gd name="connsiteY98" fmla="*/ 602094 h 1256151"/>
                <a:gd name="connsiteX99" fmla="*/ 425661 w 1591352"/>
                <a:gd name="connsiteY99" fmla="*/ 1175565 h 12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91352" h="1256151">
                  <a:moveTo>
                    <a:pt x="764931" y="1256046"/>
                  </a:moveTo>
                  <a:cubicBezTo>
                    <a:pt x="728165" y="1256099"/>
                    <a:pt x="691435" y="1253878"/>
                    <a:pt x="654944" y="1249384"/>
                  </a:cubicBezTo>
                  <a:cubicBezTo>
                    <a:pt x="613439" y="1244344"/>
                    <a:pt x="572426" y="1235873"/>
                    <a:pt x="532318" y="1224055"/>
                  </a:cubicBezTo>
                  <a:cubicBezTo>
                    <a:pt x="461301" y="1202903"/>
                    <a:pt x="423070" y="1178632"/>
                    <a:pt x="422700" y="1178367"/>
                  </a:cubicBezTo>
                  <a:cubicBezTo>
                    <a:pt x="422441" y="1178198"/>
                    <a:pt x="422224" y="1177976"/>
                    <a:pt x="422065" y="1177706"/>
                  </a:cubicBezTo>
                  <a:cubicBezTo>
                    <a:pt x="421912" y="1177442"/>
                    <a:pt x="421822" y="1177140"/>
                    <a:pt x="421801" y="1176834"/>
                  </a:cubicBezTo>
                  <a:cubicBezTo>
                    <a:pt x="421484" y="1173185"/>
                    <a:pt x="394092" y="805730"/>
                    <a:pt x="377753" y="602570"/>
                  </a:cubicBezTo>
                  <a:cubicBezTo>
                    <a:pt x="369292" y="497183"/>
                    <a:pt x="355914" y="435737"/>
                    <a:pt x="333017" y="397083"/>
                  </a:cubicBezTo>
                  <a:cubicBezTo>
                    <a:pt x="310121" y="358428"/>
                    <a:pt x="276067" y="341719"/>
                    <a:pt x="232548" y="329134"/>
                  </a:cubicBezTo>
                  <a:lnTo>
                    <a:pt x="207166" y="321783"/>
                  </a:lnTo>
                  <a:cubicBezTo>
                    <a:pt x="164546" y="309463"/>
                    <a:pt x="119757" y="295661"/>
                    <a:pt x="82478" y="275144"/>
                  </a:cubicBezTo>
                  <a:cubicBezTo>
                    <a:pt x="39381" y="251455"/>
                    <a:pt x="12413" y="221843"/>
                    <a:pt x="40" y="184722"/>
                  </a:cubicBezTo>
                  <a:cubicBezTo>
                    <a:pt x="-13" y="184425"/>
                    <a:pt x="-13" y="184119"/>
                    <a:pt x="40" y="183823"/>
                  </a:cubicBezTo>
                  <a:cubicBezTo>
                    <a:pt x="40" y="183135"/>
                    <a:pt x="9716" y="113970"/>
                    <a:pt x="62331" y="62942"/>
                  </a:cubicBezTo>
                  <a:cubicBezTo>
                    <a:pt x="68327" y="57114"/>
                    <a:pt x="74705" y="51689"/>
                    <a:pt x="81420" y="46708"/>
                  </a:cubicBezTo>
                  <a:cubicBezTo>
                    <a:pt x="109990" y="25943"/>
                    <a:pt x="143087" y="12258"/>
                    <a:pt x="177977" y="6784"/>
                  </a:cubicBezTo>
                  <a:cubicBezTo>
                    <a:pt x="216525" y="-143"/>
                    <a:pt x="260098" y="-407"/>
                    <a:pt x="297694" y="227"/>
                  </a:cubicBezTo>
                  <a:cubicBezTo>
                    <a:pt x="316308" y="598"/>
                    <a:pt x="335820" y="1232"/>
                    <a:pt x="356443" y="1867"/>
                  </a:cubicBezTo>
                  <a:cubicBezTo>
                    <a:pt x="376008" y="2501"/>
                    <a:pt x="396472" y="3136"/>
                    <a:pt x="417941" y="3612"/>
                  </a:cubicBezTo>
                  <a:cubicBezTo>
                    <a:pt x="444063" y="4193"/>
                    <a:pt x="467700" y="4352"/>
                    <a:pt x="490067" y="4140"/>
                  </a:cubicBezTo>
                  <a:cubicBezTo>
                    <a:pt x="504503" y="4140"/>
                    <a:pt x="519679" y="4140"/>
                    <a:pt x="537658" y="4140"/>
                  </a:cubicBezTo>
                  <a:cubicBezTo>
                    <a:pt x="577582" y="4140"/>
                    <a:pt x="616977" y="5304"/>
                    <a:pt x="657905" y="6943"/>
                  </a:cubicBezTo>
                  <a:cubicBezTo>
                    <a:pt x="694444" y="8424"/>
                    <a:pt x="732781" y="10539"/>
                    <a:pt x="778468" y="13500"/>
                  </a:cubicBezTo>
                  <a:cubicBezTo>
                    <a:pt x="806811" y="15298"/>
                    <a:pt x="834837" y="17255"/>
                    <a:pt x="863074" y="19211"/>
                  </a:cubicBezTo>
                  <a:lnTo>
                    <a:pt x="899402" y="21749"/>
                  </a:lnTo>
                  <a:cubicBezTo>
                    <a:pt x="928433" y="23759"/>
                    <a:pt x="962857" y="26085"/>
                    <a:pt x="998444" y="28042"/>
                  </a:cubicBezTo>
                  <a:cubicBezTo>
                    <a:pt x="1005001" y="28412"/>
                    <a:pt x="1011875" y="28994"/>
                    <a:pt x="1020125" y="29840"/>
                  </a:cubicBezTo>
                  <a:cubicBezTo>
                    <a:pt x="1062010" y="34334"/>
                    <a:pt x="1103250" y="43541"/>
                    <a:pt x="1143068" y="57284"/>
                  </a:cubicBezTo>
                  <a:cubicBezTo>
                    <a:pt x="1185767" y="72185"/>
                    <a:pt x="1227531" y="89651"/>
                    <a:pt x="1268126" y="109581"/>
                  </a:cubicBezTo>
                  <a:lnTo>
                    <a:pt x="1284572" y="117460"/>
                  </a:lnTo>
                  <a:cubicBezTo>
                    <a:pt x="1320529" y="134646"/>
                    <a:pt x="1351569" y="149505"/>
                    <a:pt x="1376792" y="156537"/>
                  </a:cubicBezTo>
                  <a:lnTo>
                    <a:pt x="1392656" y="160820"/>
                  </a:lnTo>
                  <a:lnTo>
                    <a:pt x="1403496" y="163623"/>
                  </a:lnTo>
                  <a:cubicBezTo>
                    <a:pt x="1440511" y="173300"/>
                    <a:pt x="1482391" y="184246"/>
                    <a:pt x="1517079" y="203388"/>
                  </a:cubicBezTo>
                  <a:cubicBezTo>
                    <a:pt x="1559382" y="226707"/>
                    <a:pt x="1583125" y="258117"/>
                    <a:pt x="1590264" y="299522"/>
                  </a:cubicBezTo>
                  <a:cubicBezTo>
                    <a:pt x="1596239" y="354304"/>
                    <a:pt x="1577361" y="407606"/>
                    <a:pt x="1539765" y="442294"/>
                  </a:cubicBezTo>
                  <a:cubicBezTo>
                    <a:pt x="1525181" y="455673"/>
                    <a:pt x="1508095" y="466031"/>
                    <a:pt x="1489493" y="472774"/>
                  </a:cubicBezTo>
                  <a:cubicBezTo>
                    <a:pt x="1470885" y="479516"/>
                    <a:pt x="1451129" y="482509"/>
                    <a:pt x="1431363" y="481583"/>
                  </a:cubicBezTo>
                  <a:lnTo>
                    <a:pt x="1422109" y="481266"/>
                  </a:lnTo>
                  <a:cubicBezTo>
                    <a:pt x="1387315" y="479891"/>
                    <a:pt x="1346704" y="477194"/>
                    <a:pt x="1301334" y="473175"/>
                  </a:cubicBezTo>
                  <a:cubicBezTo>
                    <a:pt x="1245283" y="468205"/>
                    <a:pt x="1197903" y="462600"/>
                    <a:pt x="1180136" y="460485"/>
                  </a:cubicBezTo>
                  <a:lnTo>
                    <a:pt x="1174848" y="459850"/>
                  </a:lnTo>
                  <a:cubicBezTo>
                    <a:pt x="1178285" y="495014"/>
                    <a:pt x="1217151" y="890019"/>
                    <a:pt x="1220482" y="951041"/>
                  </a:cubicBezTo>
                  <a:cubicBezTo>
                    <a:pt x="1223549" y="1004766"/>
                    <a:pt x="1201023" y="1090271"/>
                    <a:pt x="1127468" y="1154413"/>
                  </a:cubicBezTo>
                  <a:cubicBezTo>
                    <a:pt x="1093705" y="1183073"/>
                    <a:pt x="1054929" y="1205235"/>
                    <a:pt x="1013092" y="1219771"/>
                  </a:cubicBezTo>
                  <a:cubicBezTo>
                    <a:pt x="974829" y="1233250"/>
                    <a:pt x="935222" y="1242573"/>
                    <a:pt x="894961" y="1247586"/>
                  </a:cubicBezTo>
                  <a:lnTo>
                    <a:pt x="891946" y="1248009"/>
                  </a:lnTo>
                  <a:lnTo>
                    <a:pt x="888033" y="1248537"/>
                  </a:lnTo>
                  <a:cubicBezTo>
                    <a:pt x="850733" y="1253159"/>
                    <a:pt x="813199" y="1255702"/>
                    <a:pt x="775613" y="1256152"/>
                  </a:cubicBezTo>
                  <a:lnTo>
                    <a:pt x="764931" y="1256046"/>
                  </a:lnTo>
                  <a:close/>
                  <a:moveTo>
                    <a:pt x="425661" y="1175565"/>
                  </a:moveTo>
                  <a:cubicBezTo>
                    <a:pt x="431584" y="1179160"/>
                    <a:pt x="468757" y="1200999"/>
                    <a:pt x="533481" y="1220247"/>
                  </a:cubicBezTo>
                  <a:cubicBezTo>
                    <a:pt x="573378" y="1232008"/>
                    <a:pt x="614185" y="1240447"/>
                    <a:pt x="655472" y="1245470"/>
                  </a:cubicBezTo>
                  <a:cubicBezTo>
                    <a:pt x="695364" y="1250351"/>
                    <a:pt x="735536" y="1252540"/>
                    <a:pt x="775719" y="1252028"/>
                  </a:cubicBezTo>
                  <a:cubicBezTo>
                    <a:pt x="813162" y="1251567"/>
                    <a:pt x="850553" y="1249045"/>
                    <a:pt x="887716" y="1244466"/>
                  </a:cubicBezTo>
                  <a:lnTo>
                    <a:pt x="891523" y="1243937"/>
                  </a:lnTo>
                  <a:lnTo>
                    <a:pt x="894590" y="1243461"/>
                  </a:lnTo>
                  <a:cubicBezTo>
                    <a:pt x="934371" y="1238480"/>
                    <a:pt x="973496" y="1229226"/>
                    <a:pt x="1011294" y="1215858"/>
                  </a:cubicBezTo>
                  <a:cubicBezTo>
                    <a:pt x="1052671" y="1201475"/>
                    <a:pt x="1091040" y="1179568"/>
                    <a:pt x="1124454" y="1151241"/>
                  </a:cubicBezTo>
                  <a:cubicBezTo>
                    <a:pt x="1219901" y="1068009"/>
                    <a:pt x="1216728" y="962780"/>
                    <a:pt x="1216093" y="951041"/>
                  </a:cubicBezTo>
                  <a:cubicBezTo>
                    <a:pt x="1212445" y="887587"/>
                    <a:pt x="1170618" y="461859"/>
                    <a:pt x="1170195" y="457576"/>
                  </a:cubicBezTo>
                  <a:cubicBezTo>
                    <a:pt x="1170163" y="457270"/>
                    <a:pt x="1170200" y="456963"/>
                    <a:pt x="1170311" y="456677"/>
                  </a:cubicBezTo>
                  <a:cubicBezTo>
                    <a:pt x="1170422" y="456392"/>
                    <a:pt x="1170602" y="456138"/>
                    <a:pt x="1170829" y="455937"/>
                  </a:cubicBezTo>
                  <a:cubicBezTo>
                    <a:pt x="1171041" y="455720"/>
                    <a:pt x="1171300" y="455562"/>
                    <a:pt x="1171585" y="455472"/>
                  </a:cubicBezTo>
                  <a:cubicBezTo>
                    <a:pt x="1171871" y="455377"/>
                    <a:pt x="1172172" y="455355"/>
                    <a:pt x="1172468" y="455408"/>
                  </a:cubicBezTo>
                  <a:lnTo>
                    <a:pt x="1180083" y="456360"/>
                  </a:lnTo>
                  <a:cubicBezTo>
                    <a:pt x="1197850" y="458475"/>
                    <a:pt x="1245124" y="464028"/>
                    <a:pt x="1301123" y="468998"/>
                  </a:cubicBezTo>
                  <a:cubicBezTo>
                    <a:pt x="1346440" y="473017"/>
                    <a:pt x="1386998" y="475714"/>
                    <a:pt x="1421739" y="477088"/>
                  </a:cubicBezTo>
                  <a:lnTo>
                    <a:pt x="1430940" y="477406"/>
                  </a:lnTo>
                  <a:cubicBezTo>
                    <a:pt x="1450225" y="478363"/>
                    <a:pt x="1469504" y="475476"/>
                    <a:pt x="1487658" y="468908"/>
                  </a:cubicBezTo>
                  <a:cubicBezTo>
                    <a:pt x="1505816" y="462346"/>
                    <a:pt x="1522484" y="452241"/>
                    <a:pt x="1536698" y="439174"/>
                  </a:cubicBezTo>
                  <a:cubicBezTo>
                    <a:pt x="1573343" y="405491"/>
                    <a:pt x="1591744" y="353458"/>
                    <a:pt x="1585928" y="299997"/>
                  </a:cubicBezTo>
                  <a:cubicBezTo>
                    <a:pt x="1578948" y="259863"/>
                    <a:pt x="1555681" y="229351"/>
                    <a:pt x="1514700" y="206719"/>
                  </a:cubicBezTo>
                  <a:cubicBezTo>
                    <a:pt x="1480487" y="187789"/>
                    <a:pt x="1438819" y="176896"/>
                    <a:pt x="1402068" y="167325"/>
                  </a:cubicBezTo>
                  <a:lnTo>
                    <a:pt x="1391492" y="164469"/>
                  </a:lnTo>
                  <a:lnTo>
                    <a:pt x="1375629" y="160186"/>
                  </a:lnTo>
                  <a:cubicBezTo>
                    <a:pt x="1350088" y="153047"/>
                    <a:pt x="1318890" y="138135"/>
                    <a:pt x="1282773" y="120844"/>
                  </a:cubicBezTo>
                  <a:lnTo>
                    <a:pt x="1266328" y="113018"/>
                  </a:lnTo>
                  <a:cubicBezTo>
                    <a:pt x="1225871" y="93146"/>
                    <a:pt x="1184250" y="75739"/>
                    <a:pt x="1141693" y="60880"/>
                  </a:cubicBezTo>
                  <a:cubicBezTo>
                    <a:pt x="1102140" y="47263"/>
                    <a:pt x="1061185" y="38115"/>
                    <a:pt x="1019596" y="33594"/>
                  </a:cubicBezTo>
                  <a:cubicBezTo>
                    <a:pt x="1011452" y="32748"/>
                    <a:pt x="1004578" y="32219"/>
                    <a:pt x="998074" y="31849"/>
                  </a:cubicBezTo>
                  <a:cubicBezTo>
                    <a:pt x="962539" y="29892"/>
                    <a:pt x="928063" y="27566"/>
                    <a:pt x="898979" y="25557"/>
                  </a:cubicBezTo>
                  <a:lnTo>
                    <a:pt x="862651" y="23018"/>
                  </a:lnTo>
                  <a:cubicBezTo>
                    <a:pt x="834679" y="21062"/>
                    <a:pt x="806653" y="19105"/>
                    <a:pt x="778045" y="17255"/>
                  </a:cubicBezTo>
                  <a:cubicBezTo>
                    <a:pt x="732411" y="14293"/>
                    <a:pt x="694074" y="11967"/>
                    <a:pt x="657587" y="10750"/>
                  </a:cubicBezTo>
                  <a:cubicBezTo>
                    <a:pt x="616659" y="9111"/>
                    <a:pt x="577370" y="8159"/>
                    <a:pt x="537447" y="7948"/>
                  </a:cubicBezTo>
                  <a:cubicBezTo>
                    <a:pt x="519309" y="7948"/>
                    <a:pt x="504133" y="7948"/>
                    <a:pt x="489856" y="7948"/>
                  </a:cubicBezTo>
                  <a:cubicBezTo>
                    <a:pt x="467435" y="7948"/>
                    <a:pt x="443799" y="7948"/>
                    <a:pt x="417571" y="7419"/>
                  </a:cubicBezTo>
                  <a:cubicBezTo>
                    <a:pt x="396102" y="6943"/>
                    <a:pt x="375638" y="6309"/>
                    <a:pt x="356072" y="5674"/>
                  </a:cubicBezTo>
                  <a:cubicBezTo>
                    <a:pt x="335450" y="5040"/>
                    <a:pt x="315938" y="4405"/>
                    <a:pt x="297324" y="4035"/>
                  </a:cubicBezTo>
                  <a:cubicBezTo>
                    <a:pt x="259992" y="3400"/>
                    <a:pt x="216631" y="3665"/>
                    <a:pt x="178453" y="10539"/>
                  </a:cubicBezTo>
                  <a:cubicBezTo>
                    <a:pt x="144060" y="15880"/>
                    <a:pt x="111434" y="29327"/>
                    <a:pt x="83271" y="49775"/>
                  </a:cubicBezTo>
                  <a:cubicBezTo>
                    <a:pt x="76693" y="54645"/>
                    <a:pt x="70437" y="59944"/>
                    <a:pt x="64552" y="65639"/>
                  </a:cubicBezTo>
                  <a:cubicBezTo>
                    <a:pt x="15110" y="113600"/>
                    <a:pt x="4428" y="177795"/>
                    <a:pt x="3530" y="183770"/>
                  </a:cubicBezTo>
                  <a:cubicBezTo>
                    <a:pt x="15639" y="219674"/>
                    <a:pt x="41973" y="248388"/>
                    <a:pt x="83958" y="271496"/>
                  </a:cubicBezTo>
                  <a:cubicBezTo>
                    <a:pt x="120973" y="291854"/>
                    <a:pt x="165444" y="305550"/>
                    <a:pt x="207853" y="317818"/>
                  </a:cubicBezTo>
                  <a:lnTo>
                    <a:pt x="233235" y="325115"/>
                  </a:lnTo>
                  <a:cubicBezTo>
                    <a:pt x="277812" y="338017"/>
                    <a:pt x="312553" y="354780"/>
                    <a:pt x="336137" y="394915"/>
                  </a:cubicBezTo>
                  <a:cubicBezTo>
                    <a:pt x="359351" y="434098"/>
                    <a:pt x="373153" y="496072"/>
                    <a:pt x="381454" y="602094"/>
                  </a:cubicBezTo>
                  <a:cubicBezTo>
                    <a:pt x="397583" y="800178"/>
                    <a:pt x="424339" y="1153990"/>
                    <a:pt x="425661" y="1175565"/>
                  </a:cubicBezTo>
                  <a:close/>
                </a:path>
              </a:pathLst>
            </a:custGeom>
            <a:solidFill>
              <a:srgbClr val="0E0E0E"/>
            </a:solidFill>
            <a:ln w="5282" cap="flat">
              <a:noFill/>
              <a:prstDash val="solid"/>
              <a:miter/>
            </a:ln>
          </p:spPr>
          <p:txBody>
            <a:bodyPr rtlCol="0" anchor="ctr"/>
            <a:lstStyle/>
            <a:p>
              <a:endParaRPr lang="en-AU"/>
            </a:p>
          </p:txBody>
        </p:sp>
        <p:sp>
          <p:nvSpPr>
            <p:cNvPr id="1036" name="Freeform: Shape 1035">
              <a:extLst>
                <a:ext uri="{FF2B5EF4-FFF2-40B4-BE49-F238E27FC236}">
                  <a16:creationId xmlns:a16="http://schemas.microsoft.com/office/drawing/2014/main" id="{65A8C4DF-FA97-46A6-97FA-D3C81C494A98}"/>
                </a:ext>
              </a:extLst>
            </p:cNvPr>
            <p:cNvSpPr/>
            <p:nvPr/>
          </p:nvSpPr>
          <p:spPr>
            <a:xfrm>
              <a:off x="9842515" y="4426638"/>
              <a:ext cx="452095" cy="434794"/>
            </a:xfrm>
            <a:custGeom>
              <a:avLst/>
              <a:gdLst>
                <a:gd name="connsiteX0" fmla="*/ 39527 w 452095"/>
                <a:gd name="connsiteY0" fmla="*/ 4595 h 434794"/>
                <a:gd name="connsiteX1" fmla="*/ 51795 w 452095"/>
                <a:gd name="connsiteY1" fmla="*/ 85393 h 434794"/>
                <a:gd name="connsiteX2" fmla="*/ 308363 w 452095"/>
                <a:gd name="connsiteY2" fmla="*/ 110246 h 434794"/>
                <a:gd name="connsiteX3" fmla="*/ 189756 w 452095"/>
                <a:gd name="connsiteY3" fmla="*/ 109982 h 434794"/>
                <a:gd name="connsiteX4" fmla="*/ 81248 w 452095"/>
                <a:gd name="connsiteY4" fmla="*/ 97080 h 434794"/>
                <a:gd name="connsiteX5" fmla="*/ 44233 w 452095"/>
                <a:gd name="connsiteY5" fmla="*/ 166827 h 434794"/>
                <a:gd name="connsiteX6" fmla="*/ 123076 w 452095"/>
                <a:gd name="connsiteY6" fmla="*/ 205904 h 434794"/>
                <a:gd name="connsiteX7" fmla="*/ 82940 w 452095"/>
                <a:gd name="connsiteY7" fmla="*/ 259153 h 434794"/>
                <a:gd name="connsiteX8" fmla="*/ 147611 w 452095"/>
                <a:gd name="connsiteY8" fmla="*/ 328795 h 434794"/>
                <a:gd name="connsiteX9" fmla="*/ 174368 w 452095"/>
                <a:gd name="connsiteY9" fmla="*/ 356662 h 434794"/>
                <a:gd name="connsiteX10" fmla="*/ 175372 w 452095"/>
                <a:gd name="connsiteY10" fmla="*/ 358142 h 434794"/>
                <a:gd name="connsiteX11" fmla="*/ 170085 w 452095"/>
                <a:gd name="connsiteY11" fmla="*/ 361262 h 434794"/>
                <a:gd name="connsiteX12" fmla="*/ 228251 w 452095"/>
                <a:gd name="connsiteY12" fmla="*/ 428947 h 434794"/>
                <a:gd name="connsiteX13" fmla="*/ 269814 w 452095"/>
                <a:gd name="connsiteY13" fmla="*/ 391297 h 434794"/>
                <a:gd name="connsiteX14" fmla="*/ 260296 w 452095"/>
                <a:gd name="connsiteY14" fmla="*/ 324458 h 434794"/>
                <a:gd name="connsiteX15" fmla="*/ 256859 w 452095"/>
                <a:gd name="connsiteY15" fmla="*/ 319171 h 434794"/>
                <a:gd name="connsiteX16" fmla="*/ 351142 w 452095"/>
                <a:gd name="connsiteY16" fmla="*/ 276868 h 434794"/>
                <a:gd name="connsiteX17" fmla="*/ 288374 w 452095"/>
                <a:gd name="connsiteY17" fmla="*/ 193530 h 434794"/>
                <a:gd name="connsiteX18" fmla="*/ 404232 w 452095"/>
                <a:gd name="connsiteY18" fmla="*/ 176133 h 434794"/>
                <a:gd name="connsiteX19" fmla="*/ 451823 w 452095"/>
                <a:gd name="connsiteY19" fmla="*/ 116063 h 434794"/>
                <a:gd name="connsiteX20" fmla="*/ 373933 w 452095"/>
                <a:gd name="connsiteY20" fmla="*/ 48695 h 434794"/>
                <a:gd name="connsiteX21" fmla="*/ 39527 w 452095"/>
                <a:gd name="connsiteY21" fmla="*/ 4595 h 434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2095" h="434794">
                  <a:moveTo>
                    <a:pt x="39527" y="4595"/>
                  </a:moveTo>
                  <a:cubicBezTo>
                    <a:pt x="-22711" y="12103"/>
                    <a:pt x="-6002" y="92373"/>
                    <a:pt x="51795" y="85393"/>
                  </a:cubicBezTo>
                  <a:cubicBezTo>
                    <a:pt x="138109" y="74923"/>
                    <a:pt x="225666" y="83405"/>
                    <a:pt x="308363" y="110246"/>
                  </a:cubicBezTo>
                  <a:cubicBezTo>
                    <a:pt x="268862" y="112774"/>
                    <a:pt x="229240" y="112690"/>
                    <a:pt x="189756" y="109982"/>
                  </a:cubicBezTo>
                  <a:cubicBezTo>
                    <a:pt x="157182" y="108184"/>
                    <a:pt x="115725" y="106439"/>
                    <a:pt x="81248" y="97080"/>
                  </a:cubicBezTo>
                  <a:cubicBezTo>
                    <a:pt x="38945" y="85658"/>
                    <a:pt x="4891" y="140176"/>
                    <a:pt x="44233" y="166827"/>
                  </a:cubicBezTo>
                  <a:cubicBezTo>
                    <a:pt x="69102" y="182532"/>
                    <a:pt x="95520" y="195624"/>
                    <a:pt x="123076" y="205904"/>
                  </a:cubicBezTo>
                  <a:cubicBezTo>
                    <a:pt x="95949" y="207226"/>
                    <a:pt x="69562" y="229858"/>
                    <a:pt x="82940" y="259153"/>
                  </a:cubicBezTo>
                  <a:cubicBezTo>
                    <a:pt x="96319" y="288448"/>
                    <a:pt x="122758" y="308542"/>
                    <a:pt x="147611" y="328795"/>
                  </a:cubicBezTo>
                  <a:cubicBezTo>
                    <a:pt x="157314" y="337303"/>
                    <a:pt x="166262" y="346625"/>
                    <a:pt x="174368" y="356662"/>
                  </a:cubicBezTo>
                  <a:cubicBezTo>
                    <a:pt x="174749" y="357122"/>
                    <a:pt x="175087" y="357619"/>
                    <a:pt x="175372" y="358142"/>
                  </a:cubicBezTo>
                  <a:cubicBezTo>
                    <a:pt x="173257" y="359411"/>
                    <a:pt x="171407" y="360628"/>
                    <a:pt x="170085" y="361262"/>
                  </a:cubicBezTo>
                  <a:cubicBezTo>
                    <a:pt x="116571" y="391191"/>
                    <a:pt x="182723" y="454223"/>
                    <a:pt x="228251" y="428947"/>
                  </a:cubicBezTo>
                  <a:cubicBezTo>
                    <a:pt x="245754" y="419164"/>
                    <a:pt x="262675" y="411867"/>
                    <a:pt x="269814" y="391297"/>
                  </a:cubicBezTo>
                  <a:cubicBezTo>
                    <a:pt x="277270" y="369670"/>
                    <a:pt x="271242" y="343706"/>
                    <a:pt x="260296" y="324458"/>
                  </a:cubicBezTo>
                  <a:cubicBezTo>
                    <a:pt x="259186" y="322555"/>
                    <a:pt x="258022" y="320757"/>
                    <a:pt x="256859" y="319171"/>
                  </a:cubicBezTo>
                  <a:cubicBezTo>
                    <a:pt x="302863" y="324934"/>
                    <a:pt x="343474" y="318483"/>
                    <a:pt x="351142" y="276868"/>
                  </a:cubicBezTo>
                  <a:cubicBezTo>
                    <a:pt x="357963" y="239852"/>
                    <a:pt x="322164" y="212725"/>
                    <a:pt x="288374" y="193530"/>
                  </a:cubicBezTo>
                  <a:cubicBezTo>
                    <a:pt x="328139" y="193266"/>
                    <a:pt x="368645" y="189829"/>
                    <a:pt x="404232" y="176133"/>
                  </a:cubicBezTo>
                  <a:cubicBezTo>
                    <a:pt x="429931" y="166245"/>
                    <a:pt x="454996" y="146733"/>
                    <a:pt x="451823" y="116063"/>
                  </a:cubicBezTo>
                  <a:cubicBezTo>
                    <a:pt x="448016" y="76721"/>
                    <a:pt x="405818" y="60963"/>
                    <a:pt x="373933" y="48695"/>
                  </a:cubicBezTo>
                  <a:cubicBezTo>
                    <a:pt x="269655" y="7926"/>
                    <a:pt x="151154" y="-8942"/>
                    <a:pt x="39527" y="4595"/>
                  </a:cubicBezTo>
                  <a:close/>
                </a:path>
              </a:pathLst>
            </a:custGeom>
            <a:solidFill>
              <a:srgbClr val="161616"/>
            </a:solidFill>
            <a:ln w="5282" cap="flat">
              <a:noFill/>
              <a:prstDash val="solid"/>
              <a:miter/>
            </a:ln>
          </p:spPr>
          <p:txBody>
            <a:bodyPr rtlCol="0" anchor="ctr"/>
            <a:lstStyle/>
            <a:p>
              <a:endParaRPr lang="en-AU"/>
            </a:p>
          </p:txBody>
        </p:sp>
        <p:sp>
          <p:nvSpPr>
            <p:cNvPr id="1037" name="Freeform: Shape 1036">
              <a:extLst>
                <a:ext uri="{FF2B5EF4-FFF2-40B4-BE49-F238E27FC236}">
                  <a16:creationId xmlns:a16="http://schemas.microsoft.com/office/drawing/2014/main" id="{FF8ED1A9-BF77-4154-AE37-D233732DB937}"/>
                </a:ext>
              </a:extLst>
            </p:cNvPr>
            <p:cNvSpPr/>
            <p:nvPr/>
          </p:nvSpPr>
          <p:spPr>
            <a:xfrm>
              <a:off x="9840117" y="4425031"/>
              <a:ext cx="456378" cy="438337"/>
            </a:xfrm>
            <a:custGeom>
              <a:avLst/>
              <a:gdLst>
                <a:gd name="connsiteX0" fmla="*/ 207753 w 456378"/>
                <a:gd name="connsiteY0" fmla="*/ 438327 h 438337"/>
                <a:gd name="connsiteX1" fmla="*/ 176766 w 456378"/>
                <a:gd name="connsiteY1" fmla="*/ 429391 h 438337"/>
                <a:gd name="connsiteX2" fmla="*/ 150962 w 456378"/>
                <a:gd name="connsiteY2" fmla="*/ 390895 h 438337"/>
                <a:gd name="connsiteX3" fmla="*/ 172113 w 456378"/>
                <a:gd name="connsiteY3" fmla="*/ 361072 h 438337"/>
                <a:gd name="connsiteX4" fmla="*/ 175339 w 456378"/>
                <a:gd name="connsiteY4" fmla="*/ 359115 h 438337"/>
                <a:gd name="connsiteX5" fmla="*/ 171267 w 456378"/>
                <a:gd name="connsiteY5" fmla="*/ 354462 h 438337"/>
                <a:gd name="connsiteX6" fmla="*/ 149164 w 456378"/>
                <a:gd name="connsiteY6" fmla="*/ 331882 h 438337"/>
                <a:gd name="connsiteX7" fmla="*/ 142712 w 456378"/>
                <a:gd name="connsiteY7" fmla="*/ 326594 h 438337"/>
                <a:gd name="connsiteX8" fmla="*/ 83964 w 456378"/>
                <a:gd name="connsiteY8" fmla="*/ 261501 h 438337"/>
                <a:gd name="connsiteX9" fmla="*/ 80062 w 456378"/>
                <a:gd name="connsiteY9" fmla="*/ 244601 h 438337"/>
                <a:gd name="connsiteX10" fmla="*/ 84810 w 456378"/>
                <a:gd name="connsiteY10" fmla="*/ 227923 h 438337"/>
                <a:gd name="connsiteX11" fmla="*/ 99061 w 456378"/>
                <a:gd name="connsiteY11" fmla="*/ 213936 h 438337"/>
                <a:gd name="connsiteX12" fmla="*/ 117701 w 456378"/>
                <a:gd name="connsiteY12" fmla="*/ 206771 h 438337"/>
                <a:gd name="connsiteX13" fmla="*/ 45574 w 456378"/>
                <a:gd name="connsiteY13" fmla="*/ 170391 h 438337"/>
                <a:gd name="connsiteX14" fmla="*/ 28743 w 456378"/>
                <a:gd name="connsiteY14" fmla="*/ 149170 h 438337"/>
                <a:gd name="connsiteX15" fmla="*/ 30874 w 456378"/>
                <a:gd name="connsiteY15" fmla="*/ 122165 h 438337"/>
                <a:gd name="connsiteX16" fmla="*/ 52723 w 456378"/>
                <a:gd name="connsiteY16" fmla="*/ 99956 h 438337"/>
                <a:gd name="connsiteX17" fmla="*/ 83752 w 456378"/>
                <a:gd name="connsiteY17" fmla="*/ 97101 h 438337"/>
                <a:gd name="connsiteX18" fmla="*/ 185914 w 456378"/>
                <a:gd name="connsiteY18" fmla="*/ 109580 h 438337"/>
                <a:gd name="connsiteX19" fmla="*/ 191837 w 456378"/>
                <a:gd name="connsiteY19" fmla="*/ 109897 h 438337"/>
                <a:gd name="connsiteX20" fmla="*/ 299921 w 456378"/>
                <a:gd name="connsiteY20" fmla="*/ 110955 h 438337"/>
                <a:gd name="connsiteX21" fmla="*/ 53982 w 456378"/>
                <a:gd name="connsiteY21" fmla="*/ 89327 h 438337"/>
                <a:gd name="connsiteX22" fmla="*/ 310 w 456378"/>
                <a:gd name="connsiteY22" fmla="*/ 50303 h 438337"/>
                <a:gd name="connsiteX23" fmla="*/ 41238 w 456378"/>
                <a:gd name="connsiteY23" fmla="*/ 4563 h 438337"/>
                <a:gd name="connsiteX24" fmla="*/ 376913 w 456378"/>
                <a:gd name="connsiteY24" fmla="*/ 48399 h 438337"/>
                <a:gd name="connsiteX25" fmla="*/ 378235 w 456378"/>
                <a:gd name="connsiteY25" fmla="*/ 48875 h 438337"/>
                <a:gd name="connsiteX26" fmla="*/ 456125 w 456378"/>
                <a:gd name="connsiteY26" fmla="*/ 117618 h 438337"/>
                <a:gd name="connsiteX27" fmla="*/ 407106 w 456378"/>
                <a:gd name="connsiteY27" fmla="*/ 179697 h 438337"/>
                <a:gd name="connsiteX28" fmla="*/ 297753 w 456378"/>
                <a:gd name="connsiteY28" fmla="*/ 197147 h 438337"/>
                <a:gd name="connsiteX29" fmla="*/ 355232 w 456378"/>
                <a:gd name="connsiteY29" fmla="*/ 278951 h 438337"/>
                <a:gd name="connsiteX30" fmla="*/ 262906 w 456378"/>
                <a:gd name="connsiteY30" fmla="*/ 323475 h 438337"/>
                <a:gd name="connsiteX31" fmla="*/ 264122 w 456378"/>
                <a:gd name="connsiteY31" fmla="*/ 325537 h 438337"/>
                <a:gd name="connsiteX32" fmla="*/ 273799 w 456378"/>
                <a:gd name="connsiteY32" fmla="*/ 394015 h 438337"/>
                <a:gd name="connsiteX33" fmla="*/ 236784 w 456378"/>
                <a:gd name="connsiteY33" fmla="*/ 429761 h 438337"/>
                <a:gd name="connsiteX34" fmla="*/ 231496 w 456378"/>
                <a:gd name="connsiteY34" fmla="*/ 432775 h 438337"/>
                <a:gd name="connsiteX35" fmla="*/ 207753 w 456378"/>
                <a:gd name="connsiteY35" fmla="*/ 438327 h 438337"/>
                <a:gd name="connsiteX36" fmla="*/ 72066 w 456378"/>
                <a:gd name="connsiteY36" fmla="*/ 99057 h 438337"/>
                <a:gd name="connsiteX37" fmla="*/ 49836 w 456378"/>
                <a:gd name="connsiteY37" fmla="*/ 105857 h 438337"/>
                <a:gd name="connsiteX38" fmla="*/ 34681 w 456378"/>
                <a:gd name="connsiteY38" fmla="*/ 123487 h 438337"/>
                <a:gd name="connsiteX39" fmla="*/ 32809 w 456378"/>
                <a:gd name="connsiteY39" fmla="*/ 147727 h 438337"/>
                <a:gd name="connsiteX40" fmla="*/ 47953 w 456378"/>
                <a:gd name="connsiteY40" fmla="*/ 166742 h 438337"/>
                <a:gd name="connsiteX41" fmla="*/ 126426 w 456378"/>
                <a:gd name="connsiteY41" fmla="*/ 205608 h 438337"/>
                <a:gd name="connsiteX42" fmla="*/ 127436 w 456378"/>
                <a:gd name="connsiteY42" fmla="*/ 206465 h 438337"/>
                <a:gd name="connsiteX43" fmla="*/ 127642 w 456378"/>
                <a:gd name="connsiteY43" fmla="*/ 207776 h 438337"/>
                <a:gd name="connsiteX44" fmla="*/ 127007 w 456378"/>
                <a:gd name="connsiteY44" fmla="*/ 208923 h 438337"/>
                <a:gd name="connsiteX45" fmla="*/ 125791 w 456378"/>
                <a:gd name="connsiteY45" fmla="*/ 209415 h 438337"/>
                <a:gd name="connsiteX46" fmla="*/ 104634 w 456378"/>
                <a:gd name="connsiteY46" fmla="*/ 215073 h 438337"/>
                <a:gd name="connsiteX47" fmla="*/ 88353 w 456378"/>
                <a:gd name="connsiteY47" fmla="*/ 229721 h 438337"/>
                <a:gd name="connsiteX48" fmla="*/ 83943 w 456378"/>
                <a:gd name="connsiteY48" fmla="*/ 244685 h 438337"/>
                <a:gd name="connsiteX49" fmla="*/ 87348 w 456378"/>
                <a:gd name="connsiteY49" fmla="*/ 259914 h 438337"/>
                <a:gd name="connsiteX50" fmla="*/ 145039 w 456378"/>
                <a:gd name="connsiteY50" fmla="*/ 323369 h 438337"/>
                <a:gd name="connsiteX51" fmla="*/ 151490 w 456378"/>
                <a:gd name="connsiteY51" fmla="*/ 328657 h 438337"/>
                <a:gd name="connsiteX52" fmla="*/ 174070 w 456378"/>
                <a:gd name="connsiteY52" fmla="*/ 351712 h 438337"/>
                <a:gd name="connsiteX53" fmla="*/ 178458 w 456378"/>
                <a:gd name="connsiteY53" fmla="*/ 357000 h 438337"/>
                <a:gd name="connsiteX54" fmla="*/ 179675 w 456378"/>
                <a:gd name="connsiteY54" fmla="*/ 358798 h 438337"/>
                <a:gd name="connsiteX55" fmla="*/ 179865 w 456378"/>
                <a:gd name="connsiteY55" fmla="*/ 360236 h 438337"/>
                <a:gd name="connsiteX56" fmla="*/ 178987 w 456378"/>
                <a:gd name="connsiteY56" fmla="*/ 361389 h 438337"/>
                <a:gd name="connsiteX57" fmla="*/ 177665 w 456378"/>
                <a:gd name="connsiteY57" fmla="*/ 362288 h 438337"/>
                <a:gd name="connsiteX58" fmla="*/ 173858 w 456378"/>
                <a:gd name="connsiteY58" fmla="*/ 364614 h 438337"/>
                <a:gd name="connsiteX59" fmla="*/ 154927 w 456378"/>
                <a:gd name="connsiteY59" fmla="*/ 391054 h 438337"/>
                <a:gd name="connsiteX60" fmla="*/ 178828 w 456378"/>
                <a:gd name="connsiteY60" fmla="*/ 426112 h 438337"/>
                <a:gd name="connsiteX61" fmla="*/ 203946 w 456378"/>
                <a:gd name="connsiteY61" fmla="*/ 434361 h 438337"/>
                <a:gd name="connsiteX62" fmla="*/ 229804 w 456378"/>
                <a:gd name="connsiteY62" fmla="*/ 428862 h 438337"/>
                <a:gd name="connsiteX63" fmla="*/ 235092 w 456378"/>
                <a:gd name="connsiteY63" fmla="*/ 425848 h 438337"/>
                <a:gd name="connsiteX64" fmla="*/ 270256 w 456378"/>
                <a:gd name="connsiteY64" fmla="*/ 392323 h 438337"/>
                <a:gd name="connsiteX65" fmla="*/ 260896 w 456378"/>
                <a:gd name="connsiteY65" fmla="*/ 327070 h 438337"/>
                <a:gd name="connsiteX66" fmla="*/ 257565 w 456378"/>
                <a:gd name="connsiteY66" fmla="*/ 321783 h 438337"/>
                <a:gd name="connsiteX67" fmla="*/ 257206 w 456378"/>
                <a:gd name="connsiteY67" fmla="*/ 320709 h 438337"/>
                <a:gd name="connsiteX68" fmla="*/ 257496 w 456378"/>
                <a:gd name="connsiteY68" fmla="*/ 319615 h 438337"/>
                <a:gd name="connsiteX69" fmla="*/ 258348 w 456378"/>
                <a:gd name="connsiteY69" fmla="*/ 318869 h 438337"/>
                <a:gd name="connsiteX70" fmla="*/ 259469 w 456378"/>
                <a:gd name="connsiteY70" fmla="*/ 318716 h 438337"/>
                <a:gd name="connsiteX71" fmla="*/ 351531 w 456378"/>
                <a:gd name="connsiteY71" fmla="*/ 277946 h 438337"/>
                <a:gd name="connsiteX72" fmla="*/ 289768 w 456378"/>
                <a:gd name="connsiteY72" fmla="*/ 196671 h 438337"/>
                <a:gd name="connsiteX73" fmla="*/ 288917 w 456378"/>
                <a:gd name="connsiteY73" fmla="*/ 195714 h 438337"/>
                <a:gd name="connsiteX74" fmla="*/ 288816 w 456378"/>
                <a:gd name="connsiteY74" fmla="*/ 194435 h 438337"/>
                <a:gd name="connsiteX75" fmla="*/ 289514 w 456378"/>
                <a:gd name="connsiteY75" fmla="*/ 193356 h 438337"/>
                <a:gd name="connsiteX76" fmla="*/ 290720 w 456378"/>
                <a:gd name="connsiteY76" fmla="*/ 192917 h 438337"/>
                <a:gd name="connsiteX77" fmla="*/ 405890 w 456378"/>
                <a:gd name="connsiteY77" fmla="*/ 175678 h 438337"/>
                <a:gd name="connsiteX78" fmla="*/ 452371 w 456378"/>
                <a:gd name="connsiteY78" fmla="*/ 117512 h 438337"/>
                <a:gd name="connsiteX79" fmla="*/ 377018 w 456378"/>
                <a:gd name="connsiteY79" fmla="*/ 52259 h 438337"/>
                <a:gd name="connsiteX80" fmla="*/ 375749 w 456378"/>
                <a:gd name="connsiteY80" fmla="*/ 51783 h 438337"/>
                <a:gd name="connsiteX81" fmla="*/ 41925 w 456378"/>
                <a:gd name="connsiteY81" fmla="*/ 8211 h 438337"/>
                <a:gd name="connsiteX82" fmla="*/ 4434 w 456378"/>
                <a:gd name="connsiteY82" fmla="*/ 49510 h 438337"/>
                <a:gd name="connsiteX83" fmla="*/ 53717 w 456378"/>
                <a:gd name="connsiteY83" fmla="*/ 85097 h 438337"/>
                <a:gd name="connsiteX84" fmla="*/ 311184 w 456378"/>
                <a:gd name="connsiteY84" fmla="*/ 110056 h 438337"/>
                <a:gd name="connsiteX85" fmla="*/ 312226 w 456378"/>
                <a:gd name="connsiteY85" fmla="*/ 110875 h 438337"/>
                <a:gd name="connsiteX86" fmla="*/ 312506 w 456378"/>
                <a:gd name="connsiteY86" fmla="*/ 112171 h 438337"/>
                <a:gd name="connsiteX87" fmla="*/ 311924 w 456378"/>
                <a:gd name="connsiteY87" fmla="*/ 113371 h 438337"/>
                <a:gd name="connsiteX88" fmla="*/ 310708 w 456378"/>
                <a:gd name="connsiteY88" fmla="*/ 113916 h 438337"/>
                <a:gd name="connsiteX89" fmla="*/ 191837 w 456378"/>
                <a:gd name="connsiteY89" fmla="*/ 113546 h 438337"/>
                <a:gd name="connsiteX90" fmla="*/ 185914 w 456378"/>
                <a:gd name="connsiteY90" fmla="*/ 113229 h 438337"/>
                <a:gd name="connsiteX91" fmla="*/ 82906 w 456378"/>
                <a:gd name="connsiteY91" fmla="*/ 100590 h 438337"/>
                <a:gd name="connsiteX92" fmla="*/ 72066 w 456378"/>
                <a:gd name="connsiteY92" fmla="*/ 99057 h 43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56378" h="438337">
                  <a:moveTo>
                    <a:pt x="207753" y="438327"/>
                  </a:moveTo>
                  <a:cubicBezTo>
                    <a:pt x="196807" y="438206"/>
                    <a:pt x="186094" y="435118"/>
                    <a:pt x="176766" y="429391"/>
                  </a:cubicBezTo>
                  <a:cubicBezTo>
                    <a:pt x="160902" y="419926"/>
                    <a:pt x="150750" y="404802"/>
                    <a:pt x="150962" y="390895"/>
                  </a:cubicBezTo>
                  <a:cubicBezTo>
                    <a:pt x="150962" y="382540"/>
                    <a:pt x="154822" y="370643"/>
                    <a:pt x="172113" y="361072"/>
                  </a:cubicBezTo>
                  <a:cubicBezTo>
                    <a:pt x="172906" y="360648"/>
                    <a:pt x="174017" y="359961"/>
                    <a:pt x="175339" y="359115"/>
                  </a:cubicBezTo>
                  <a:lnTo>
                    <a:pt x="171267" y="354462"/>
                  </a:lnTo>
                  <a:cubicBezTo>
                    <a:pt x="164599" y="346281"/>
                    <a:pt x="157201" y="338725"/>
                    <a:pt x="149164" y="331882"/>
                  </a:cubicBezTo>
                  <a:lnTo>
                    <a:pt x="142712" y="326594"/>
                  </a:lnTo>
                  <a:cubicBezTo>
                    <a:pt x="120027" y="308246"/>
                    <a:pt x="96602" y="289262"/>
                    <a:pt x="83964" y="261501"/>
                  </a:cubicBezTo>
                  <a:cubicBezTo>
                    <a:pt x="81257" y="256287"/>
                    <a:pt x="79913" y="250476"/>
                    <a:pt x="80062" y="244601"/>
                  </a:cubicBezTo>
                  <a:cubicBezTo>
                    <a:pt x="80210" y="238731"/>
                    <a:pt x="81843" y="232994"/>
                    <a:pt x="84810" y="227923"/>
                  </a:cubicBezTo>
                  <a:cubicBezTo>
                    <a:pt x="88554" y="222333"/>
                    <a:pt x="93403" y="217574"/>
                    <a:pt x="99061" y="213936"/>
                  </a:cubicBezTo>
                  <a:cubicBezTo>
                    <a:pt x="104719" y="210293"/>
                    <a:pt x="111064" y="207855"/>
                    <a:pt x="117701" y="206771"/>
                  </a:cubicBezTo>
                  <a:cubicBezTo>
                    <a:pt x="92483" y="197126"/>
                    <a:pt x="68317" y="184937"/>
                    <a:pt x="45574" y="170391"/>
                  </a:cubicBezTo>
                  <a:cubicBezTo>
                    <a:pt x="37484" y="165695"/>
                    <a:pt x="31471" y="158112"/>
                    <a:pt x="28743" y="149170"/>
                  </a:cubicBezTo>
                  <a:cubicBezTo>
                    <a:pt x="26019" y="140223"/>
                    <a:pt x="26775" y="130573"/>
                    <a:pt x="30874" y="122165"/>
                  </a:cubicBezTo>
                  <a:cubicBezTo>
                    <a:pt x="35305" y="112414"/>
                    <a:pt x="43046" y="104541"/>
                    <a:pt x="52723" y="99956"/>
                  </a:cubicBezTo>
                  <a:cubicBezTo>
                    <a:pt x="62405" y="95366"/>
                    <a:pt x="73399" y="94356"/>
                    <a:pt x="83752" y="97101"/>
                  </a:cubicBezTo>
                  <a:cubicBezTo>
                    <a:pt x="115903" y="105825"/>
                    <a:pt x="154716" y="107676"/>
                    <a:pt x="185914" y="109580"/>
                  </a:cubicBezTo>
                  <a:lnTo>
                    <a:pt x="191837" y="109897"/>
                  </a:lnTo>
                  <a:cubicBezTo>
                    <a:pt x="227816" y="112324"/>
                    <a:pt x="263900" y="112679"/>
                    <a:pt x="299921" y="110955"/>
                  </a:cubicBezTo>
                  <a:cubicBezTo>
                    <a:pt x="220328" y="86784"/>
                    <a:pt x="136573" y="79418"/>
                    <a:pt x="53982" y="89327"/>
                  </a:cubicBezTo>
                  <a:cubicBezTo>
                    <a:pt x="22678" y="93188"/>
                    <a:pt x="2954" y="72089"/>
                    <a:pt x="310" y="50303"/>
                  </a:cubicBezTo>
                  <a:cubicBezTo>
                    <a:pt x="-2123" y="30315"/>
                    <a:pt x="9616" y="8423"/>
                    <a:pt x="41238" y="4563"/>
                  </a:cubicBezTo>
                  <a:cubicBezTo>
                    <a:pt x="150221" y="-8604"/>
                    <a:pt x="269463" y="6942"/>
                    <a:pt x="376913" y="48399"/>
                  </a:cubicBezTo>
                  <a:lnTo>
                    <a:pt x="378235" y="48875"/>
                  </a:lnTo>
                  <a:cubicBezTo>
                    <a:pt x="409433" y="60931"/>
                    <a:pt x="452265" y="77377"/>
                    <a:pt x="456125" y="117618"/>
                  </a:cubicBezTo>
                  <a:cubicBezTo>
                    <a:pt x="459774" y="155214"/>
                    <a:pt x="423076" y="173563"/>
                    <a:pt x="407106" y="179697"/>
                  </a:cubicBezTo>
                  <a:cubicBezTo>
                    <a:pt x="370091" y="193869"/>
                    <a:pt x="328317" y="196671"/>
                    <a:pt x="297753" y="197147"/>
                  </a:cubicBezTo>
                  <a:cubicBezTo>
                    <a:pt x="327524" y="214809"/>
                    <a:pt x="362107" y="241618"/>
                    <a:pt x="355232" y="278951"/>
                  </a:cubicBezTo>
                  <a:cubicBezTo>
                    <a:pt x="348622" y="314961"/>
                    <a:pt x="318217" y="329556"/>
                    <a:pt x="262906" y="323475"/>
                  </a:cubicBezTo>
                  <a:cubicBezTo>
                    <a:pt x="263329" y="324162"/>
                    <a:pt x="263752" y="324850"/>
                    <a:pt x="264122" y="325537"/>
                  </a:cubicBezTo>
                  <a:cubicBezTo>
                    <a:pt x="277077" y="348486"/>
                    <a:pt x="280673" y="374080"/>
                    <a:pt x="273799" y="394015"/>
                  </a:cubicBezTo>
                  <a:cubicBezTo>
                    <a:pt x="266925" y="413950"/>
                    <a:pt x="252383" y="421248"/>
                    <a:pt x="236784" y="429761"/>
                  </a:cubicBezTo>
                  <a:cubicBezTo>
                    <a:pt x="234986" y="430766"/>
                    <a:pt x="233135" y="431718"/>
                    <a:pt x="231496" y="432775"/>
                  </a:cubicBezTo>
                  <a:cubicBezTo>
                    <a:pt x="224172" y="436588"/>
                    <a:pt x="216008" y="438497"/>
                    <a:pt x="207753" y="438327"/>
                  </a:cubicBezTo>
                  <a:close/>
                  <a:moveTo>
                    <a:pt x="72066" y="99057"/>
                  </a:moveTo>
                  <a:cubicBezTo>
                    <a:pt x="64161" y="99173"/>
                    <a:pt x="56451" y="101532"/>
                    <a:pt x="49836" y="105857"/>
                  </a:cubicBezTo>
                  <a:cubicBezTo>
                    <a:pt x="43215" y="110183"/>
                    <a:pt x="37965" y="116296"/>
                    <a:pt x="34681" y="123487"/>
                  </a:cubicBezTo>
                  <a:cubicBezTo>
                    <a:pt x="31016" y="131038"/>
                    <a:pt x="30350" y="139700"/>
                    <a:pt x="32809" y="147727"/>
                  </a:cubicBezTo>
                  <a:cubicBezTo>
                    <a:pt x="35273" y="155749"/>
                    <a:pt x="40683" y="162543"/>
                    <a:pt x="47953" y="166742"/>
                  </a:cubicBezTo>
                  <a:cubicBezTo>
                    <a:pt x="72701" y="182362"/>
                    <a:pt x="98997" y="195386"/>
                    <a:pt x="126426" y="205608"/>
                  </a:cubicBezTo>
                  <a:cubicBezTo>
                    <a:pt x="126854" y="205766"/>
                    <a:pt x="127214" y="206068"/>
                    <a:pt x="127436" y="206465"/>
                  </a:cubicBezTo>
                  <a:cubicBezTo>
                    <a:pt x="127658" y="206866"/>
                    <a:pt x="127732" y="207332"/>
                    <a:pt x="127642" y="207776"/>
                  </a:cubicBezTo>
                  <a:cubicBezTo>
                    <a:pt x="127568" y="208220"/>
                    <a:pt x="127346" y="208627"/>
                    <a:pt x="127007" y="208923"/>
                  </a:cubicBezTo>
                  <a:cubicBezTo>
                    <a:pt x="126669" y="209225"/>
                    <a:pt x="126240" y="209399"/>
                    <a:pt x="125791" y="209415"/>
                  </a:cubicBezTo>
                  <a:cubicBezTo>
                    <a:pt x="118393" y="209606"/>
                    <a:pt x="111144" y="211546"/>
                    <a:pt x="104634" y="215073"/>
                  </a:cubicBezTo>
                  <a:cubicBezTo>
                    <a:pt x="98125" y="218605"/>
                    <a:pt x="92546" y="223624"/>
                    <a:pt x="88353" y="229721"/>
                  </a:cubicBezTo>
                  <a:cubicBezTo>
                    <a:pt x="85635" y="234258"/>
                    <a:pt x="84123" y="239408"/>
                    <a:pt x="83943" y="244685"/>
                  </a:cubicBezTo>
                  <a:cubicBezTo>
                    <a:pt x="83768" y="249968"/>
                    <a:pt x="84942" y="255208"/>
                    <a:pt x="87348" y="259914"/>
                  </a:cubicBezTo>
                  <a:cubicBezTo>
                    <a:pt x="99616" y="286830"/>
                    <a:pt x="122671" y="305496"/>
                    <a:pt x="145039" y="323369"/>
                  </a:cubicBezTo>
                  <a:lnTo>
                    <a:pt x="151490" y="328657"/>
                  </a:lnTo>
                  <a:cubicBezTo>
                    <a:pt x="159697" y="335642"/>
                    <a:pt x="167259" y="343357"/>
                    <a:pt x="174070" y="351712"/>
                  </a:cubicBezTo>
                  <a:lnTo>
                    <a:pt x="178458" y="357000"/>
                  </a:lnTo>
                  <a:cubicBezTo>
                    <a:pt x="178945" y="357539"/>
                    <a:pt x="179357" y="358142"/>
                    <a:pt x="179675" y="358798"/>
                  </a:cubicBezTo>
                  <a:cubicBezTo>
                    <a:pt x="179923" y="359231"/>
                    <a:pt x="179992" y="359750"/>
                    <a:pt x="179865" y="360236"/>
                  </a:cubicBezTo>
                  <a:cubicBezTo>
                    <a:pt x="179738" y="360723"/>
                    <a:pt x="179421" y="361135"/>
                    <a:pt x="178987" y="361389"/>
                  </a:cubicBezTo>
                  <a:lnTo>
                    <a:pt x="177665" y="362288"/>
                  </a:lnTo>
                  <a:lnTo>
                    <a:pt x="173858" y="364614"/>
                  </a:lnTo>
                  <a:cubicBezTo>
                    <a:pt x="161590" y="371436"/>
                    <a:pt x="155033" y="380478"/>
                    <a:pt x="154927" y="391054"/>
                  </a:cubicBezTo>
                  <a:cubicBezTo>
                    <a:pt x="154927" y="403586"/>
                    <a:pt x="164128" y="417493"/>
                    <a:pt x="178828" y="426112"/>
                  </a:cubicBezTo>
                  <a:cubicBezTo>
                    <a:pt x="186327" y="431030"/>
                    <a:pt x="194994" y="433880"/>
                    <a:pt x="203946" y="434361"/>
                  </a:cubicBezTo>
                  <a:cubicBezTo>
                    <a:pt x="212898" y="434843"/>
                    <a:pt x="221819" y="432950"/>
                    <a:pt x="229804" y="428862"/>
                  </a:cubicBezTo>
                  <a:lnTo>
                    <a:pt x="235092" y="425848"/>
                  </a:lnTo>
                  <a:cubicBezTo>
                    <a:pt x="250691" y="417335"/>
                    <a:pt x="264122" y="409984"/>
                    <a:pt x="270256" y="392323"/>
                  </a:cubicBezTo>
                  <a:cubicBezTo>
                    <a:pt x="276813" y="373445"/>
                    <a:pt x="273270" y="349068"/>
                    <a:pt x="260896" y="327070"/>
                  </a:cubicBezTo>
                  <a:cubicBezTo>
                    <a:pt x="259839" y="325220"/>
                    <a:pt x="258676" y="323422"/>
                    <a:pt x="257565" y="321783"/>
                  </a:cubicBezTo>
                  <a:cubicBezTo>
                    <a:pt x="257343" y="321470"/>
                    <a:pt x="257216" y="321095"/>
                    <a:pt x="257206" y="320709"/>
                  </a:cubicBezTo>
                  <a:cubicBezTo>
                    <a:pt x="257190" y="320323"/>
                    <a:pt x="257290" y="319942"/>
                    <a:pt x="257496" y="319615"/>
                  </a:cubicBezTo>
                  <a:cubicBezTo>
                    <a:pt x="257697" y="319287"/>
                    <a:pt x="257993" y="319028"/>
                    <a:pt x="258348" y="318869"/>
                  </a:cubicBezTo>
                  <a:cubicBezTo>
                    <a:pt x="258697" y="318710"/>
                    <a:pt x="259088" y="318652"/>
                    <a:pt x="259469" y="318716"/>
                  </a:cubicBezTo>
                  <a:cubicBezTo>
                    <a:pt x="315097" y="325696"/>
                    <a:pt x="345185" y="312317"/>
                    <a:pt x="351531" y="277946"/>
                  </a:cubicBezTo>
                  <a:cubicBezTo>
                    <a:pt x="358458" y="240402"/>
                    <a:pt x="319804" y="213592"/>
                    <a:pt x="289768" y="196671"/>
                  </a:cubicBezTo>
                  <a:cubicBezTo>
                    <a:pt x="289388" y="196455"/>
                    <a:pt x="289086" y="196116"/>
                    <a:pt x="288917" y="195714"/>
                  </a:cubicBezTo>
                  <a:cubicBezTo>
                    <a:pt x="288742" y="195307"/>
                    <a:pt x="288705" y="194858"/>
                    <a:pt x="288816" y="194435"/>
                  </a:cubicBezTo>
                  <a:cubicBezTo>
                    <a:pt x="288922" y="194006"/>
                    <a:pt x="289171" y="193625"/>
                    <a:pt x="289514" y="193356"/>
                  </a:cubicBezTo>
                  <a:cubicBezTo>
                    <a:pt x="289858" y="193081"/>
                    <a:pt x="290281" y="192928"/>
                    <a:pt x="290720" y="192917"/>
                  </a:cubicBezTo>
                  <a:cubicBezTo>
                    <a:pt x="321337" y="192917"/>
                    <a:pt x="366601" y="190749"/>
                    <a:pt x="405890" y="175678"/>
                  </a:cubicBezTo>
                  <a:cubicBezTo>
                    <a:pt x="421013" y="169862"/>
                    <a:pt x="455808" y="152570"/>
                    <a:pt x="452371" y="117512"/>
                  </a:cubicBezTo>
                  <a:cubicBezTo>
                    <a:pt x="448669" y="79915"/>
                    <a:pt x="408957" y="64633"/>
                    <a:pt x="377018" y="52259"/>
                  </a:cubicBezTo>
                  <a:lnTo>
                    <a:pt x="375749" y="51783"/>
                  </a:lnTo>
                  <a:cubicBezTo>
                    <a:pt x="268828" y="10538"/>
                    <a:pt x="150327" y="-4903"/>
                    <a:pt x="41925" y="8211"/>
                  </a:cubicBezTo>
                  <a:cubicBezTo>
                    <a:pt x="13001" y="11701"/>
                    <a:pt x="2266" y="31478"/>
                    <a:pt x="4434" y="49510"/>
                  </a:cubicBezTo>
                  <a:cubicBezTo>
                    <a:pt x="6867" y="69339"/>
                    <a:pt x="24951" y="88534"/>
                    <a:pt x="53717" y="85097"/>
                  </a:cubicBezTo>
                  <a:cubicBezTo>
                    <a:pt x="140333" y="74654"/>
                    <a:pt x="228185" y="83167"/>
                    <a:pt x="311184" y="110056"/>
                  </a:cubicBezTo>
                  <a:cubicBezTo>
                    <a:pt x="311618" y="110199"/>
                    <a:pt x="311983" y="110489"/>
                    <a:pt x="312226" y="110875"/>
                  </a:cubicBezTo>
                  <a:cubicBezTo>
                    <a:pt x="312469" y="111261"/>
                    <a:pt x="312564" y="111722"/>
                    <a:pt x="312506" y="112171"/>
                  </a:cubicBezTo>
                  <a:cubicBezTo>
                    <a:pt x="312458" y="112626"/>
                    <a:pt x="312252" y="113049"/>
                    <a:pt x="311924" y="113371"/>
                  </a:cubicBezTo>
                  <a:cubicBezTo>
                    <a:pt x="311597" y="113688"/>
                    <a:pt x="311163" y="113884"/>
                    <a:pt x="310708" y="113916"/>
                  </a:cubicBezTo>
                  <a:cubicBezTo>
                    <a:pt x="271118" y="116417"/>
                    <a:pt x="231411" y="116290"/>
                    <a:pt x="191837" y="113546"/>
                  </a:cubicBezTo>
                  <a:lnTo>
                    <a:pt x="185914" y="113229"/>
                  </a:lnTo>
                  <a:cubicBezTo>
                    <a:pt x="154504" y="111536"/>
                    <a:pt x="115480" y="109421"/>
                    <a:pt x="82906" y="100590"/>
                  </a:cubicBezTo>
                  <a:cubicBezTo>
                    <a:pt x="79374" y="99618"/>
                    <a:pt x="75731" y="99105"/>
                    <a:pt x="72066" y="99057"/>
                  </a:cubicBezTo>
                  <a:close/>
                </a:path>
              </a:pathLst>
            </a:custGeom>
            <a:solidFill>
              <a:srgbClr val="0E0E0E"/>
            </a:solidFill>
            <a:ln w="5282" cap="flat">
              <a:noFill/>
              <a:prstDash val="solid"/>
              <a:miter/>
            </a:ln>
          </p:spPr>
          <p:txBody>
            <a:bodyPr rtlCol="0" anchor="ctr"/>
            <a:lstStyle/>
            <a:p>
              <a:endParaRPr lang="en-AU"/>
            </a:p>
          </p:txBody>
        </p:sp>
        <p:sp>
          <p:nvSpPr>
            <p:cNvPr id="1038" name="Freeform: Shape 1037">
              <a:extLst>
                <a:ext uri="{FF2B5EF4-FFF2-40B4-BE49-F238E27FC236}">
                  <a16:creationId xmlns:a16="http://schemas.microsoft.com/office/drawing/2014/main" id="{667AD34F-648F-4D69-B4A7-B97122394FFA}"/>
                </a:ext>
              </a:extLst>
            </p:cNvPr>
            <p:cNvSpPr/>
            <p:nvPr/>
          </p:nvSpPr>
          <p:spPr>
            <a:xfrm>
              <a:off x="10485835" y="4686900"/>
              <a:ext cx="47990" cy="113902"/>
            </a:xfrm>
            <a:custGeom>
              <a:avLst/>
              <a:gdLst>
                <a:gd name="connsiteX0" fmla="*/ 400 w 47990"/>
                <a:gd name="connsiteY0" fmla="*/ 54308 h 113902"/>
                <a:gd name="connsiteX1" fmla="*/ 16264 w 47990"/>
                <a:gd name="connsiteY1" fmla="*/ 113903 h 113902"/>
                <a:gd name="connsiteX2" fmla="*/ 47991 w 47990"/>
                <a:gd name="connsiteY2" fmla="*/ 1588 h 113902"/>
                <a:gd name="connsiteX3" fmla="*/ 43919 w 47990"/>
                <a:gd name="connsiteY3" fmla="*/ 636 h 113902"/>
                <a:gd name="connsiteX4" fmla="*/ 400 w 47990"/>
                <a:gd name="connsiteY4" fmla="*/ 54308 h 113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90" h="113902">
                  <a:moveTo>
                    <a:pt x="400" y="54308"/>
                  </a:moveTo>
                  <a:cubicBezTo>
                    <a:pt x="3610" y="74666"/>
                    <a:pt x="8924" y="94644"/>
                    <a:pt x="16264" y="113903"/>
                  </a:cubicBezTo>
                  <a:cubicBezTo>
                    <a:pt x="35395" y="79426"/>
                    <a:pt x="46256" y="40977"/>
                    <a:pt x="47991" y="1588"/>
                  </a:cubicBezTo>
                  <a:cubicBezTo>
                    <a:pt x="46669" y="1271"/>
                    <a:pt x="45347" y="848"/>
                    <a:pt x="43919" y="636"/>
                  </a:cubicBezTo>
                  <a:cubicBezTo>
                    <a:pt x="13038" y="-5075"/>
                    <a:pt x="-2773" y="28873"/>
                    <a:pt x="400" y="54308"/>
                  </a:cubicBezTo>
                  <a:close/>
                </a:path>
              </a:pathLst>
            </a:custGeom>
            <a:solidFill>
              <a:srgbClr val="161616"/>
            </a:solidFill>
            <a:ln w="5282" cap="flat">
              <a:noFill/>
              <a:prstDash val="solid"/>
              <a:miter/>
            </a:ln>
          </p:spPr>
          <p:txBody>
            <a:bodyPr rtlCol="0" anchor="ctr"/>
            <a:lstStyle/>
            <a:p>
              <a:endParaRPr lang="en-AU"/>
            </a:p>
          </p:txBody>
        </p:sp>
        <p:sp>
          <p:nvSpPr>
            <p:cNvPr id="1039" name="Freeform: Shape 1038">
              <a:extLst>
                <a:ext uri="{FF2B5EF4-FFF2-40B4-BE49-F238E27FC236}">
                  <a16:creationId xmlns:a16="http://schemas.microsoft.com/office/drawing/2014/main" id="{276210B7-967A-4253-B661-2F959D11BEA3}"/>
                </a:ext>
              </a:extLst>
            </p:cNvPr>
            <p:cNvSpPr/>
            <p:nvPr/>
          </p:nvSpPr>
          <p:spPr>
            <a:xfrm>
              <a:off x="10483795" y="4684846"/>
              <a:ext cx="52040" cy="117914"/>
            </a:xfrm>
            <a:custGeom>
              <a:avLst/>
              <a:gdLst>
                <a:gd name="connsiteX0" fmla="*/ 18039 w 52040"/>
                <a:gd name="connsiteY0" fmla="*/ 117913 h 117914"/>
                <a:gd name="connsiteX1" fmla="*/ 16997 w 52040"/>
                <a:gd name="connsiteY1" fmla="*/ 117506 h 117914"/>
                <a:gd name="connsiteX2" fmla="*/ 16347 w 52040"/>
                <a:gd name="connsiteY2" fmla="*/ 116591 h 117914"/>
                <a:gd name="connsiteX3" fmla="*/ 483 w 52040"/>
                <a:gd name="connsiteY3" fmla="*/ 56627 h 117914"/>
                <a:gd name="connsiteX4" fmla="*/ 2852 w 52040"/>
                <a:gd name="connsiteY4" fmla="*/ 31314 h 117914"/>
                <a:gd name="connsiteX5" fmla="*/ 15924 w 52040"/>
                <a:gd name="connsiteY5" fmla="*/ 9512 h 117914"/>
                <a:gd name="connsiteX6" fmla="*/ 30027 w 52040"/>
                <a:gd name="connsiteY6" fmla="*/ 1316 h 117914"/>
                <a:gd name="connsiteX7" fmla="*/ 46329 w 52040"/>
                <a:gd name="connsiteY7" fmla="*/ 734 h 117914"/>
                <a:gd name="connsiteX8" fmla="*/ 49238 w 52040"/>
                <a:gd name="connsiteY8" fmla="*/ 1421 h 117914"/>
                <a:gd name="connsiteX9" fmla="*/ 50507 w 52040"/>
                <a:gd name="connsiteY9" fmla="*/ 1739 h 117914"/>
                <a:gd name="connsiteX10" fmla="*/ 51617 w 52040"/>
                <a:gd name="connsiteY10" fmla="*/ 2479 h 117914"/>
                <a:gd name="connsiteX11" fmla="*/ 52040 w 52040"/>
                <a:gd name="connsiteY11" fmla="*/ 3748 h 117914"/>
                <a:gd name="connsiteX12" fmla="*/ 19784 w 52040"/>
                <a:gd name="connsiteY12" fmla="*/ 116909 h 117914"/>
                <a:gd name="connsiteX13" fmla="*/ 19054 w 52040"/>
                <a:gd name="connsiteY13" fmla="*/ 117659 h 117914"/>
                <a:gd name="connsiteX14" fmla="*/ 18039 w 52040"/>
                <a:gd name="connsiteY14" fmla="*/ 117913 h 117914"/>
                <a:gd name="connsiteX15" fmla="*/ 4449 w 52040"/>
                <a:gd name="connsiteY15" fmla="*/ 56098 h 117914"/>
                <a:gd name="connsiteX16" fmla="*/ 18462 w 52040"/>
                <a:gd name="connsiteY16" fmla="*/ 110880 h 117914"/>
                <a:gd name="connsiteX17" fmla="*/ 47969 w 52040"/>
                <a:gd name="connsiteY17" fmla="*/ 5123 h 117914"/>
                <a:gd name="connsiteX18" fmla="*/ 45642 w 52040"/>
                <a:gd name="connsiteY18" fmla="*/ 4594 h 117914"/>
                <a:gd name="connsiteX19" fmla="*/ 31174 w 52040"/>
                <a:gd name="connsiteY19" fmla="*/ 5107 h 117914"/>
                <a:gd name="connsiteX20" fmla="*/ 18621 w 52040"/>
                <a:gd name="connsiteY20" fmla="*/ 12314 h 117914"/>
                <a:gd name="connsiteX21" fmla="*/ 6649 w 52040"/>
                <a:gd name="connsiteY21" fmla="*/ 32599 h 117914"/>
                <a:gd name="connsiteX22" fmla="*/ 4449 w 52040"/>
                <a:gd name="connsiteY22" fmla="*/ 56045 h 117914"/>
                <a:gd name="connsiteX23" fmla="*/ 4449 w 52040"/>
                <a:gd name="connsiteY23" fmla="*/ 56098 h 117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040" h="117914">
                  <a:moveTo>
                    <a:pt x="18039" y="117913"/>
                  </a:moveTo>
                  <a:cubicBezTo>
                    <a:pt x="17658" y="117882"/>
                    <a:pt x="17299" y="117739"/>
                    <a:pt x="16997" y="117506"/>
                  </a:cubicBezTo>
                  <a:cubicBezTo>
                    <a:pt x="16696" y="117268"/>
                    <a:pt x="16468" y="116951"/>
                    <a:pt x="16347" y="116591"/>
                  </a:cubicBezTo>
                  <a:cubicBezTo>
                    <a:pt x="8965" y="97217"/>
                    <a:pt x="3645" y="77117"/>
                    <a:pt x="483" y="56627"/>
                  </a:cubicBezTo>
                  <a:cubicBezTo>
                    <a:pt x="-627" y="48119"/>
                    <a:pt x="182" y="39468"/>
                    <a:pt x="2852" y="31314"/>
                  </a:cubicBezTo>
                  <a:cubicBezTo>
                    <a:pt x="5523" y="23160"/>
                    <a:pt x="9991" y="15709"/>
                    <a:pt x="15924" y="9512"/>
                  </a:cubicBezTo>
                  <a:cubicBezTo>
                    <a:pt x="19879" y="5662"/>
                    <a:pt x="24723" y="2849"/>
                    <a:pt x="30027" y="1316"/>
                  </a:cubicBezTo>
                  <a:cubicBezTo>
                    <a:pt x="35330" y="-212"/>
                    <a:pt x="40930" y="-414"/>
                    <a:pt x="46329" y="734"/>
                  </a:cubicBezTo>
                  <a:cubicBezTo>
                    <a:pt x="47313" y="908"/>
                    <a:pt x="48286" y="1136"/>
                    <a:pt x="49238" y="1421"/>
                  </a:cubicBezTo>
                  <a:lnTo>
                    <a:pt x="50507" y="1739"/>
                  </a:lnTo>
                  <a:cubicBezTo>
                    <a:pt x="50951" y="1855"/>
                    <a:pt x="51342" y="2119"/>
                    <a:pt x="51617" y="2479"/>
                  </a:cubicBezTo>
                  <a:cubicBezTo>
                    <a:pt x="51897" y="2844"/>
                    <a:pt x="52045" y="3293"/>
                    <a:pt x="52040" y="3748"/>
                  </a:cubicBezTo>
                  <a:cubicBezTo>
                    <a:pt x="50210" y="43460"/>
                    <a:pt x="39169" y="82199"/>
                    <a:pt x="19784" y="116909"/>
                  </a:cubicBezTo>
                  <a:cubicBezTo>
                    <a:pt x="19615" y="117221"/>
                    <a:pt x="19366" y="117485"/>
                    <a:pt x="19054" y="117659"/>
                  </a:cubicBezTo>
                  <a:cubicBezTo>
                    <a:pt x="18748" y="117839"/>
                    <a:pt x="18393" y="117924"/>
                    <a:pt x="18039" y="117913"/>
                  </a:cubicBezTo>
                  <a:close/>
                  <a:moveTo>
                    <a:pt x="4449" y="56098"/>
                  </a:moveTo>
                  <a:cubicBezTo>
                    <a:pt x="7204" y="74796"/>
                    <a:pt x="11900" y="93156"/>
                    <a:pt x="18462" y="110880"/>
                  </a:cubicBezTo>
                  <a:cubicBezTo>
                    <a:pt x="35959" y="78228"/>
                    <a:pt x="46033" y="42117"/>
                    <a:pt x="47969" y="5123"/>
                  </a:cubicBezTo>
                  <a:cubicBezTo>
                    <a:pt x="47207" y="4890"/>
                    <a:pt x="46430" y="4716"/>
                    <a:pt x="45642" y="4594"/>
                  </a:cubicBezTo>
                  <a:cubicBezTo>
                    <a:pt x="40851" y="3584"/>
                    <a:pt x="35886" y="3759"/>
                    <a:pt x="31174" y="5107"/>
                  </a:cubicBezTo>
                  <a:cubicBezTo>
                    <a:pt x="26468" y="6450"/>
                    <a:pt x="22158" y="8925"/>
                    <a:pt x="18621" y="12314"/>
                  </a:cubicBezTo>
                  <a:cubicBezTo>
                    <a:pt x="13185" y="18110"/>
                    <a:pt x="9097" y="25037"/>
                    <a:pt x="6649" y="32599"/>
                  </a:cubicBezTo>
                  <a:cubicBezTo>
                    <a:pt x="4201" y="40155"/>
                    <a:pt x="3450" y="48161"/>
                    <a:pt x="4449" y="56045"/>
                  </a:cubicBezTo>
                  <a:lnTo>
                    <a:pt x="4449" y="56098"/>
                  </a:lnTo>
                  <a:close/>
                </a:path>
              </a:pathLst>
            </a:custGeom>
            <a:solidFill>
              <a:srgbClr val="0E0E0E"/>
            </a:solidFill>
            <a:ln w="5282" cap="flat">
              <a:noFill/>
              <a:prstDash val="solid"/>
              <a:miter/>
            </a:ln>
          </p:spPr>
          <p:txBody>
            <a:bodyPr rtlCol="0" anchor="ctr"/>
            <a:lstStyle/>
            <a:p>
              <a:endParaRPr lang="en-AU"/>
            </a:p>
          </p:txBody>
        </p:sp>
        <p:sp>
          <p:nvSpPr>
            <p:cNvPr id="1040" name="Freeform: Shape 1039">
              <a:extLst>
                <a:ext uri="{FF2B5EF4-FFF2-40B4-BE49-F238E27FC236}">
                  <a16:creationId xmlns:a16="http://schemas.microsoft.com/office/drawing/2014/main" id="{F3EA8D45-3133-4F31-A583-580B25229380}"/>
                </a:ext>
              </a:extLst>
            </p:cNvPr>
            <p:cNvSpPr/>
            <p:nvPr/>
          </p:nvSpPr>
          <p:spPr>
            <a:xfrm>
              <a:off x="10263218" y="4655395"/>
              <a:ext cx="102347" cy="296852"/>
            </a:xfrm>
            <a:custGeom>
              <a:avLst/>
              <a:gdLst>
                <a:gd name="connsiteX0" fmla="*/ 102348 w 102347"/>
                <a:gd name="connsiteY0" fmla="*/ 269144 h 296852"/>
                <a:gd name="connsiteX1" fmla="*/ 100656 w 102347"/>
                <a:gd name="connsiteY1" fmla="*/ 263856 h 296852"/>
                <a:gd name="connsiteX2" fmla="*/ 83682 w 102347"/>
                <a:gd name="connsiteY2" fmla="*/ 158099 h 296852"/>
                <a:gd name="connsiteX3" fmla="*/ 85215 w 102347"/>
                <a:gd name="connsiteY3" fmla="*/ 67095 h 296852"/>
                <a:gd name="connsiteX4" fmla="*/ 61208 w 102347"/>
                <a:gd name="connsiteY4" fmla="*/ 3640 h 296852"/>
                <a:gd name="connsiteX5" fmla="*/ 9334 w 102347"/>
                <a:gd name="connsiteY5" fmla="*/ 28916 h 296852"/>
                <a:gd name="connsiteX6" fmla="*/ 4046 w 102347"/>
                <a:gd name="connsiteY6" fmla="*/ 169944 h 296852"/>
                <a:gd name="connsiteX7" fmla="*/ 26467 w 102347"/>
                <a:gd name="connsiteY7" fmla="*/ 296853 h 296852"/>
                <a:gd name="connsiteX8" fmla="*/ 64381 w 102347"/>
                <a:gd name="connsiteY8" fmla="*/ 284902 h 296852"/>
                <a:gd name="connsiteX9" fmla="*/ 102348 w 102347"/>
                <a:gd name="connsiteY9" fmla="*/ 269144 h 29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347" h="296852">
                  <a:moveTo>
                    <a:pt x="102348" y="269144"/>
                  </a:moveTo>
                  <a:cubicBezTo>
                    <a:pt x="101819" y="267400"/>
                    <a:pt x="101132" y="265654"/>
                    <a:pt x="100656" y="263856"/>
                  </a:cubicBezTo>
                  <a:cubicBezTo>
                    <a:pt x="90768" y="229485"/>
                    <a:pt x="86960" y="193686"/>
                    <a:pt x="83682" y="158099"/>
                  </a:cubicBezTo>
                  <a:cubicBezTo>
                    <a:pt x="80985" y="128434"/>
                    <a:pt x="76596" y="96125"/>
                    <a:pt x="85215" y="67095"/>
                  </a:cubicBezTo>
                  <a:cubicBezTo>
                    <a:pt x="91984" y="44198"/>
                    <a:pt x="83682" y="14744"/>
                    <a:pt x="61208" y="3640"/>
                  </a:cubicBezTo>
                  <a:cubicBezTo>
                    <a:pt x="39528" y="-6936"/>
                    <a:pt x="15838" y="6760"/>
                    <a:pt x="9334" y="28916"/>
                  </a:cubicBezTo>
                  <a:cubicBezTo>
                    <a:pt x="-4256" y="74762"/>
                    <a:pt x="-184" y="122987"/>
                    <a:pt x="4046" y="169944"/>
                  </a:cubicBezTo>
                  <a:cubicBezTo>
                    <a:pt x="7320" y="212881"/>
                    <a:pt x="14834" y="255390"/>
                    <a:pt x="26467" y="296853"/>
                  </a:cubicBezTo>
                  <a:cubicBezTo>
                    <a:pt x="39793" y="293326"/>
                    <a:pt x="52430" y="289344"/>
                    <a:pt x="64381" y="284902"/>
                  </a:cubicBezTo>
                  <a:cubicBezTo>
                    <a:pt x="77918" y="280143"/>
                    <a:pt x="90503" y="274802"/>
                    <a:pt x="102348" y="269144"/>
                  </a:cubicBezTo>
                  <a:close/>
                </a:path>
              </a:pathLst>
            </a:custGeom>
            <a:solidFill>
              <a:srgbClr val="161616"/>
            </a:solidFill>
            <a:ln w="5282" cap="flat">
              <a:noFill/>
              <a:prstDash val="solid"/>
              <a:miter/>
            </a:ln>
          </p:spPr>
          <p:txBody>
            <a:bodyPr rtlCol="0" anchor="ctr"/>
            <a:lstStyle/>
            <a:p>
              <a:endParaRPr lang="en-AU"/>
            </a:p>
          </p:txBody>
        </p:sp>
        <p:sp>
          <p:nvSpPr>
            <p:cNvPr id="1041" name="Freeform: Shape 1040">
              <a:extLst>
                <a:ext uri="{FF2B5EF4-FFF2-40B4-BE49-F238E27FC236}">
                  <a16:creationId xmlns:a16="http://schemas.microsoft.com/office/drawing/2014/main" id="{5978312C-9C85-4432-BA93-291E2390B84A}"/>
                </a:ext>
              </a:extLst>
            </p:cNvPr>
            <p:cNvSpPr/>
            <p:nvPr/>
          </p:nvSpPr>
          <p:spPr>
            <a:xfrm>
              <a:off x="10261293" y="4653444"/>
              <a:ext cx="106311" cy="300918"/>
            </a:xfrm>
            <a:custGeom>
              <a:avLst/>
              <a:gdLst>
                <a:gd name="connsiteX0" fmla="*/ 28498 w 106311"/>
                <a:gd name="connsiteY0" fmla="*/ 300919 h 300918"/>
                <a:gd name="connsiteX1" fmla="*/ 27302 w 106311"/>
                <a:gd name="connsiteY1" fmla="*/ 300528 h 300918"/>
                <a:gd name="connsiteX2" fmla="*/ 26594 w 106311"/>
                <a:gd name="connsiteY2" fmla="*/ 299491 h 300918"/>
                <a:gd name="connsiteX3" fmla="*/ 4120 w 106311"/>
                <a:gd name="connsiteY3" fmla="*/ 172159 h 300918"/>
                <a:gd name="connsiteX4" fmla="*/ 9408 w 106311"/>
                <a:gd name="connsiteY4" fmla="*/ 30391 h 300918"/>
                <a:gd name="connsiteX5" fmla="*/ 18234 w 106311"/>
                <a:gd name="connsiteY5" fmla="*/ 14184 h 300918"/>
                <a:gd name="connsiteX6" fmla="*/ 32992 w 106311"/>
                <a:gd name="connsiteY6" fmla="*/ 3105 h 300918"/>
                <a:gd name="connsiteX7" fmla="*/ 48629 w 106311"/>
                <a:gd name="connsiteY7" fmla="*/ 12 h 300918"/>
                <a:gd name="connsiteX8" fmla="*/ 64085 w 106311"/>
                <a:gd name="connsiteY8" fmla="*/ 3899 h 300918"/>
                <a:gd name="connsiteX9" fmla="*/ 89097 w 106311"/>
                <a:gd name="connsiteY9" fmla="*/ 69733 h 300918"/>
                <a:gd name="connsiteX10" fmla="*/ 86823 w 106311"/>
                <a:gd name="connsiteY10" fmla="*/ 151060 h 300918"/>
                <a:gd name="connsiteX11" fmla="*/ 87669 w 106311"/>
                <a:gd name="connsiteY11" fmla="*/ 160050 h 300918"/>
                <a:gd name="connsiteX12" fmla="*/ 104537 w 106311"/>
                <a:gd name="connsiteY12" fmla="*/ 265279 h 300918"/>
                <a:gd name="connsiteX13" fmla="*/ 105436 w 106311"/>
                <a:gd name="connsiteY13" fmla="*/ 268134 h 300918"/>
                <a:gd name="connsiteX14" fmla="*/ 106229 w 106311"/>
                <a:gd name="connsiteY14" fmla="*/ 270514 h 300918"/>
                <a:gd name="connsiteX15" fmla="*/ 106139 w 106311"/>
                <a:gd name="connsiteY15" fmla="*/ 271899 h 300918"/>
                <a:gd name="connsiteX16" fmla="*/ 105172 w 106311"/>
                <a:gd name="connsiteY16" fmla="*/ 272893 h 300918"/>
                <a:gd name="connsiteX17" fmla="*/ 67099 w 106311"/>
                <a:gd name="connsiteY17" fmla="*/ 288757 h 300918"/>
                <a:gd name="connsiteX18" fmla="*/ 28973 w 106311"/>
                <a:gd name="connsiteY18" fmla="*/ 300760 h 300918"/>
                <a:gd name="connsiteX19" fmla="*/ 28498 w 106311"/>
                <a:gd name="connsiteY19" fmla="*/ 300919 h 300918"/>
                <a:gd name="connsiteX20" fmla="*/ 47693 w 106311"/>
                <a:gd name="connsiteY20" fmla="*/ 4004 h 300918"/>
                <a:gd name="connsiteX21" fmla="*/ 34578 w 106311"/>
                <a:gd name="connsiteY21" fmla="*/ 6754 h 300918"/>
                <a:gd name="connsiteX22" fmla="*/ 21327 w 106311"/>
                <a:gd name="connsiteY22" fmla="*/ 16875 h 300918"/>
                <a:gd name="connsiteX23" fmla="*/ 13427 w 106311"/>
                <a:gd name="connsiteY23" fmla="*/ 31554 h 300918"/>
                <a:gd name="connsiteX24" fmla="*/ 8139 w 106311"/>
                <a:gd name="connsiteY24" fmla="*/ 171842 h 300918"/>
                <a:gd name="connsiteX25" fmla="*/ 29873 w 106311"/>
                <a:gd name="connsiteY25" fmla="*/ 296530 h 300918"/>
                <a:gd name="connsiteX26" fmla="*/ 65777 w 106311"/>
                <a:gd name="connsiteY26" fmla="*/ 285161 h 300918"/>
                <a:gd name="connsiteX27" fmla="*/ 101946 w 106311"/>
                <a:gd name="connsiteY27" fmla="*/ 270038 h 300918"/>
                <a:gd name="connsiteX28" fmla="*/ 101946 w 106311"/>
                <a:gd name="connsiteY28" fmla="*/ 269403 h 300918"/>
                <a:gd name="connsiteX29" fmla="*/ 100994 w 106311"/>
                <a:gd name="connsiteY29" fmla="*/ 266389 h 300918"/>
                <a:gd name="connsiteX30" fmla="*/ 83967 w 106311"/>
                <a:gd name="connsiteY30" fmla="*/ 160367 h 300918"/>
                <a:gd name="connsiteX31" fmla="*/ 83121 w 106311"/>
                <a:gd name="connsiteY31" fmla="*/ 151430 h 300918"/>
                <a:gd name="connsiteX32" fmla="*/ 85554 w 106311"/>
                <a:gd name="connsiteY32" fmla="*/ 68622 h 300918"/>
                <a:gd name="connsiteX33" fmla="*/ 62552 w 106311"/>
                <a:gd name="connsiteY33" fmla="*/ 7494 h 300918"/>
                <a:gd name="connsiteX34" fmla="*/ 47640 w 106311"/>
                <a:gd name="connsiteY34" fmla="*/ 4004 h 300918"/>
                <a:gd name="connsiteX35" fmla="*/ 47693 w 106311"/>
                <a:gd name="connsiteY35" fmla="*/ 4004 h 30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6311" h="300918">
                  <a:moveTo>
                    <a:pt x="28498" y="300919"/>
                  </a:moveTo>
                  <a:cubicBezTo>
                    <a:pt x="28069" y="300924"/>
                    <a:pt x="27646" y="300787"/>
                    <a:pt x="27302" y="300528"/>
                  </a:cubicBezTo>
                  <a:cubicBezTo>
                    <a:pt x="26959" y="300269"/>
                    <a:pt x="26710" y="299904"/>
                    <a:pt x="26594" y="299491"/>
                  </a:cubicBezTo>
                  <a:cubicBezTo>
                    <a:pt x="14871" y="257902"/>
                    <a:pt x="7346" y="215244"/>
                    <a:pt x="4120" y="172159"/>
                  </a:cubicBezTo>
                  <a:cubicBezTo>
                    <a:pt x="49" y="127794"/>
                    <a:pt x="-4552" y="77506"/>
                    <a:pt x="9408" y="30391"/>
                  </a:cubicBezTo>
                  <a:cubicBezTo>
                    <a:pt x="11153" y="24421"/>
                    <a:pt x="14162" y="18890"/>
                    <a:pt x="18234" y="14184"/>
                  </a:cubicBezTo>
                  <a:cubicBezTo>
                    <a:pt x="22300" y="9477"/>
                    <a:pt x="27334" y="5696"/>
                    <a:pt x="32992" y="3105"/>
                  </a:cubicBezTo>
                  <a:cubicBezTo>
                    <a:pt x="37910" y="932"/>
                    <a:pt x="43251" y="-126"/>
                    <a:pt x="48629" y="12"/>
                  </a:cubicBezTo>
                  <a:cubicBezTo>
                    <a:pt x="54006" y="149"/>
                    <a:pt x="59283" y="1477"/>
                    <a:pt x="64085" y="3899"/>
                  </a:cubicBezTo>
                  <a:cubicBezTo>
                    <a:pt x="88356" y="15955"/>
                    <a:pt x="95812" y="46836"/>
                    <a:pt x="89097" y="69733"/>
                  </a:cubicBezTo>
                  <a:cubicBezTo>
                    <a:pt x="81482" y="95485"/>
                    <a:pt x="84179" y="123775"/>
                    <a:pt x="86823" y="151060"/>
                  </a:cubicBezTo>
                  <a:lnTo>
                    <a:pt x="87669" y="160050"/>
                  </a:lnTo>
                  <a:cubicBezTo>
                    <a:pt x="90947" y="196007"/>
                    <a:pt x="94702" y="231119"/>
                    <a:pt x="104537" y="265279"/>
                  </a:cubicBezTo>
                  <a:cubicBezTo>
                    <a:pt x="104537" y="266230"/>
                    <a:pt x="105119" y="267182"/>
                    <a:pt x="105436" y="268134"/>
                  </a:cubicBezTo>
                  <a:lnTo>
                    <a:pt x="106229" y="270514"/>
                  </a:lnTo>
                  <a:cubicBezTo>
                    <a:pt x="106367" y="270973"/>
                    <a:pt x="106330" y="271460"/>
                    <a:pt x="106139" y="271899"/>
                  </a:cubicBezTo>
                  <a:cubicBezTo>
                    <a:pt x="105944" y="272333"/>
                    <a:pt x="105600" y="272687"/>
                    <a:pt x="105172" y="272893"/>
                  </a:cubicBezTo>
                  <a:cubicBezTo>
                    <a:pt x="92481" y="278974"/>
                    <a:pt x="80054" y="284156"/>
                    <a:pt x="67099" y="288757"/>
                  </a:cubicBezTo>
                  <a:cubicBezTo>
                    <a:pt x="55148" y="293093"/>
                    <a:pt x="42352" y="297112"/>
                    <a:pt x="28973" y="300760"/>
                  </a:cubicBezTo>
                  <a:lnTo>
                    <a:pt x="28498" y="300919"/>
                  </a:lnTo>
                  <a:close/>
                  <a:moveTo>
                    <a:pt x="47693" y="4004"/>
                  </a:moveTo>
                  <a:cubicBezTo>
                    <a:pt x="43177" y="4004"/>
                    <a:pt x="38714" y="4940"/>
                    <a:pt x="34578" y="6754"/>
                  </a:cubicBezTo>
                  <a:cubicBezTo>
                    <a:pt x="29492" y="9149"/>
                    <a:pt x="24976" y="12597"/>
                    <a:pt x="21327" y="16875"/>
                  </a:cubicBezTo>
                  <a:cubicBezTo>
                    <a:pt x="17684" y="21153"/>
                    <a:pt x="14987" y="26155"/>
                    <a:pt x="13427" y="31554"/>
                  </a:cubicBezTo>
                  <a:cubicBezTo>
                    <a:pt x="-268" y="77929"/>
                    <a:pt x="4279" y="127794"/>
                    <a:pt x="8139" y="171842"/>
                  </a:cubicBezTo>
                  <a:cubicBezTo>
                    <a:pt x="11333" y="214013"/>
                    <a:pt x="18609" y="255771"/>
                    <a:pt x="29873" y="296530"/>
                  </a:cubicBezTo>
                  <a:cubicBezTo>
                    <a:pt x="42457" y="293040"/>
                    <a:pt x="54514" y="289233"/>
                    <a:pt x="65777" y="285161"/>
                  </a:cubicBezTo>
                  <a:cubicBezTo>
                    <a:pt x="78098" y="280666"/>
                    <a:pt x="89943" y="275749"/>
                    <a:pt x="101946" y="270038"/>
                  </a:cubicBezTo>
                  <a:cubicBezTo>
                    <a:pt x="101946" y="270038"/>
                    <a:pt x="101946" y="269615"/>
                    <a:pt x="101946" y="269403"/>
                  </a:cubicBezTo>
                  <a:cubicBezTo>
                    <a:pt x="101946" y="269192"/>
                    <a:pt x="101259" y="267394"/>
                    <a:pt x="100994" y="266389"/>
                  </a:cubicBezTo>
                  <a:cubicBezTo>
                    <a:pt x="91053" y="231859"/>
                    <a:pt x="87246" y="196536"/>
                    <a:pt x="83967" y="160367"/>
                  </a:cubicBezTo>
                  <a:lnTo>
                    <a:pt x="83121" y="151430"/>
                  </a:lnTo>
                  <a:cubicBezTo>
                    <a:pt x="80477" y="123775"/>
                    <a:pt x="77833" y="95115"/>
                    <a:pt x="85554" y="68622"/>
                  </a:cubicBezTo>
                  <a:cubicBezTo>
                    <a:pt x="91688" y="47471"/>
                    <a:pt x="84655" y="18440"/>
                    <a:pt x="62552" y="7494"/>
                  </a:cubicBezTo>
                  <a:cubicBezTo>
                    <a:pt x="57925" y="5168"/>
                    <a:pt x="52817" y="3973"/>
                    <a:pt x="47640" y="4004"/>
                  </a:cubicBezTo>
                  <a:lnTo>
                    <a:pt x="47693" y="4004"/>
                  </a:lnTo>
                  <a:close/>
                </a:path>
              </a:pathLst>
            </a:custGeom>
            <a:solidFill>
              <a:srgbClr val="0E0E0E"/>
            </a:solidFill>
            <a:ln w="5282" cap="flat">
              <a:noFill/>
              <a:prstDash val="solid"/>
              <a:miter/>
            </a:ln>
          </p:spPr>
          <p:txBody>
            <a:bodyPr rtlCol="0" anchor="ctr"/>
            <a:lstStyle/>
            <a:p>
              <a:endParaRPr lang="en-AU"/>
            </a:p>
          </p:txBody>
        </p:sp>
        <p:sp>
          <p:nvSpPr>
            <p:cNvPr id="1042" name="Freeform: Shape 1041">
              <a:extLst>
                <a:ext uri="{FF2B5EF4-FFF2-40B4-BE49-F238E27FC236}">
                  <a16:creationId xmlns:a16="http://schemas.microsoft.com/office/drawing/2014/main" id="{5F94A787-278D-4FAF-A71F-B5F23C51DE60}"/>
                </a:ext>
              </a:extLst>
            </p:cNvPr>
            <p:cNvSpPr/>
            <p:nvPr/>
          </p:nvSpPr>
          <p:spPr>
            <a:xfrm>
              <a:off x="10397406" y="4749703"/>
              <a:ext cx="96285" cy="138454"/>
            </a:xfrm>
            <a:custGeom>
              <a:avLst/>
              <a:gdLst>
                <a:gd name="connsiteX0" fmla="*/ 96285 w 96285"/>
                <a:gd name="connsiteY0" fmla="*/ 64848 h 138454"/>
                <a:gd name="connsiteX1" fmla="*/ 63976 w 96285"/>
                <a:gd name="connsiteY1" fmla="*/ 11334 h 138454"/>
                <a:gd name="connsiteX2" fmla="*/ 521 w 96285"/>
                <a:gd name="connsiteY2" fmla="*/ 42321 h 138454"/>
                <a:gd name="connsiteX3" fmla="*/ 28177 w 96285"/>
                <a:gd name="connsiteY3" fmla="*/ 138455 h 138454"/>
                <a:gd name="connsiteX4" fmla="*/ 44041 w 96285"/>
                <a:gd name="connsiteY4" fmla="*/ 125764 h 138454"/>
                <a:gd name="connsiteX5" fmla="*/ 96285 w 96285"/>
                <a:gd name="connsiteY5" fmla="*/ 64848 h 13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85" h="138454">
                  <a:moveTo>
                    <a:pt x="96285" y="64848"/>
                  </a:moveTo>
                  <a:cubicBezTo>
                    <a:pt x="88575" y="45335"/>
                    <a:pt x="77651" y="27245"/>
                    <a:pt x="63976" y="11334"/>
                  </a:cubicBezTo>
                  <a:cubicBezTo>
                    <a:pt x="38700" y="-17326"/>
                    <a:pt x="3535" y="14084"/>
                    <a:pt x="521" y="42321"/>
                  </a:cubicBezTo>
                  <a:cubicBezTo>
                    <a:pt x="-2863" y="74842"/>
                    <a:pt x="10674" y="109107"/>
                    <a:pt x="28177" y="138455"/>
                  </a:cubicBezTo>
                  <a:cubicBezTo>
                    <a:pt x="33465" y="134278"/>
                    <a:pt x="38753" y="130047"/>
                    <a:pt x="44041" y="125764"/>
                  </a:cubicBezTo>
                  <a:cubicBezTo>
                    <a:pt x="64341" y="108118"/>
                    <a:pt x="81939" y="87596"/>
                    <a:pt x="96285" y="64848"/>
                  </a:cubicBezTo>
                  <a:close/>
                </a:path>
              </a:pathLst>
            </a:custGeom>
            <a:solidFill>
              <a:srgbClr val="161616"/>
            </a:solidFill>
            <a:ln w="5282" cap="flat">
              <a:noFill/>
              <a:prstDash val="solid"/>
              <a:miter/>
            </a:ln>
          </p:spPr>
          <p:txBody>
            <a:bodyPr rtlCol="0" anchor="ctr"/>
            <a:lstStyle/>
            <a:p>
              <a:endParaRPr lang="en-AU"/>
            </a:p>
          </p:txBody>
        </p:sp>
        <p:sp>
          <p:nvSpPr>
            <p:cNvPr id="1043" name="Freeform: Shape 1042">
              <a:extLst>
                <a:ext uri="{FF2B5EF4-FFF2-40B4-BE49-F238E27FC236}">
                  <a16:creationId xmlns:a16="http://schemas.microsoft.com/office/drawing/2014/main" id="{F3FF5D60-9C46-4E56-A4FB-9B483A5CC64F}"/>
                </a:ext>
              </a:extLst>
            </p:cNvPr>
            <p:cNvSpPr/>
            <p:nvPr/>
          </p:nvSpPr>
          <p:spPr>
            <a:xfrm>
              <a:off x="10395507" y="4748079"/>
              <a:ext cx="100252" cy="142111"/>
            </a:xfrm>
            <a:custGeom>
              <a:avLst/>
              <a:gdLst>
                <a:gd name="connsiteX0" fmla="*/ 30182 w 100252"/>
                <a:gd name="connsiteY0" fmla="*/ 142036 h 142111"/>
                <a:gd name="connsiteX1" fmla="*/ 29812 w 100252"/>
                <a:gd name="connsiteY1" fmla="*/ 142036 h 142111"/>
                <a:gd name="connsiteX2" fmla="*/ 29045 w 100252"/>
                <a:gd name="connsiteY2" fmla="*/ 141709 h 142111"/>
                <a:gd name="connsiteX3" fmla="*/ 28490 w 100252"/>
                <a:gd name="connsiteY3" fmla="*/ 141084 h 142111"/>
                <a:gd name="connsiteX4" fmla="*/ 517 w 100252"/>
                <a:gd name="connsiteY4" fmla="*/ 43735 h 142111"/>
                <a:gd name="connsiteX5" fmla="*/ 11342 w 100252"/>
                <a:gd name="connsiteY5" fmla="*/ 18046 h 142111"/>
                <a:gd name="connsiteX6" fmla="*/ 33725 w 100252"/>
                <a:gd name="connsiteY6" fmla="*/ 1432 h 142111"/>
                <a:gd name="connsiteX7" fmla="*/ 52206 w 100252"/>
                <a:gd name="connsiteY7" fmla="*/ 1416 h 142111"/>
                <a:gd name="connsiteX8" fmla="*/ 67356 w 100252"/>
                <a:gd name="connsiteY8" fmla="*/ 12007 h 142111"/>
                <a:gd name="connsiteX9" fmla="*/ 100035 w 100252"/>
                <a:gd name="connsiteY9" fmla="*/ 66102 h 142111"/>
                <a:gd name="connsiteX10" fmla="*/ 100252 w 100252"/>
                <a:gd name="connsiteY10" fmla="*/ 67001 h 142111"/>
                <a:gd name="connsiteX11" fmla="*/ 100035 w 100252"/>
                <a:gd name="connsiteY11" fmla="*/ 67900 h 142111"/>
                <a:gd name="connsiteX12" fmla="*/ 47156 w 100252"/>
                <a:gd name="connsiteY12" fmla="*/ 129240 h 142111"/>
                <a:gd name="connsiteX13" fmla="*/ 31293 w 100252"/>
                <a:gd name="connsiteY13" fmla="*/ 142036 h 142111"/>
                <a:gd name="connsiteX14" fmla="*/ 30182 w 100252"/>
                <a:gd name="connsiteY14" fmla="*/ 142036 h 142111"/>
                <a:gd name="connsiteX15" fmla="*/ 43296 w 100252"/>
                <a:gd name="connsiteY15" fmla="*/ 3600 h 142111"/>
                <a:gd name="connsiteX16" fmla="*/ 34941 w 100252"/>
                <a:gd name="connsiteY16" fmla="*/ 4975 h 142111"/>
                <a:gd name="connsiteX17" fmla="*/ 14424 w 100252"/>
                <a:gd name="connsiteY17" fmla="*/ 20457 h 142111"/>
                <a:gd name="connsiteX18" fmla="*/ 4483 w 100252"/>
                <a:gd name="connsiteY18" fmla="*/ 44158 h 142111"/>
                <a:gd name="connsiteX19" fmla="*/ 30923 w 100252"/>
                <a:gd name="connsiteY19" fmla="*/ 137119 h 142111"/>
                <a:gd name="connsiteX20" fmla="*/ 44777 w 100252"/>
                <a:gd name="connsiteY20" fmla="*/ 125908 h 142111"/>
                <a:gd name="connsiteX21" fmla="*/ 96122 w 100252"/>
                <a:gd name="connsiteY21" fmla="*/ 66314 h 142111"/>
                <a:gd name="connsiteX22" fmla="*/ 64395 w 100252"/>
                <a:gd name="connsiteY22" fmla="*/ 14281 h 142111"/>
                <a:gd name="connsiteX23" fmla="*/ 55046 w 100252"/>
                <a:gd name="connsiteY23" fmla="*/ 6571 h 142111"/>
                <a:gd name="connsiteX24" fmla="*/ 43296 w 100252"/>
                <a:gd name="connsiteY24" fmla="*/ 3600 h 14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0252" h="142111">
                  <a:moveTo>
                    <a:pt x="30182" y="142036"/>
                  </a:moveTo>
                  <a:lnTo>
                    <a:pt x="29812" y="142036"/>
                  </a:lnTo>
                  <a:cubicBezTo>
                    <a:pt x="29537" y="141984"/>
                    <a:pt x="29273" y="141872"/>
                    <a:pt x="29045" y="141709"/>
                  </a:cubicBezTo>
                  <a:cubicBezTo>
                    <a:pt x="28818" y="141545"/>
                    <a:pt x="28628" y="141328"/>
                    <a:pt x="28490" y="141084"/>
                  </a:cubicBezTo>
                  <a:cubicBezTo>
                    <a:pt x="6969" y="105021"/>
                    <a:pt x="-2391" y="72342"/>
                    <a:pt x="517" y="43735"/>
                  </a:cubicBezTo>
                  <a:cubicBezTo>
                    <a:pt x="1765" y="34359"/>
                    <a:pt x="5499" y="25486"/>
                    <a:pt x="11342" y="18046"/>
                  </a:cubicBezTo>
                  <a:cubicBezTo>
                    <a:pt x="17185" y="10606"/>
                    <a:pt x="24910" y="4869"/>
                    <a:pt x="33725" y="1432"/>
                  </a:cubicBezTo>
                  <a:cubicBezTo>
                    <a:pt x="39737" y="-472"/>
                    <a:pt x="46194" y="-477"/>
                    <a:pt x="52206" y="1416"/>
                  </a:cubicBezTo>
                  <a:cubicBezTo>
                    <a:pt x="58224" y="3309"/>
                    <a:pt x="63512" y="7005"/>
                    <a:pt x="67356" y="12007"/>
                  </a:cubicBezTo>
                  <a:cubicBezTo>
                    <a:pt x="81189" y="28093"/>
                    <a:pt x="92230" y="46373"/>
                    <a:pt x="100035" y="66102"/>
                  </a:cubicBezTo>
                  <a:cubicBezTo>
                    <a:pt x="100178" y="66377"/>
                    <a:pt x="100252" y="66689"/>
                    <a:pt x="100252" y="67001"/>
                  </a:cubicBezTo>
                  <a:cubicBezTo>
                    <a:pt x="100252" y="67313"/>
                    <a:pt x="100178" y="67620"/>
                    <a:pt x="100035" y="67900"/>
                  </a:cubicBezTo>
                  <a:cubicBezTo>
                    <a:pt x="85478" y="90802"/>
                    <a:pt x="67668" y="111467"/>
                    <a:pt x="47156" y="129240"/>
                  </a:cubicBezTo>
                  <a:cubicBezTo>
                    <a:pt x="42662" y="133153"/>
                    <a:pt x="37585" y="137224"/>
                    <a:pt x="31293" y="142036"/>
                  </a:cubicBezTo>
                  <a:cubicBezTo>
                    <a:pt x="30928" y="142137"/>
                    <a:pt x="30547" y="142137"/>
                    <a:pt x="30182" y="142036"/>
                  </a:cubicBezTo>
                  <a:close/>
                  <a:moveTo>
                    <a:pt x="43296" y="3600"/>
                  </a:moveTo>
                  <a:cubicBezTo>
                    <a:pt x="40457" y="3615"/>
                    <a:pt x="37638" y="4081"/>
                    <a:pt x="34941" y="4975"/>
                  </a:cubicBezTo>
                  <a:cubicBezTo>
                    <a:pt x="26856" y="8232"/>
                    <a:pt x="19776" y="13573"/>
                    <a:pt x="14424" y="20457"/>
                  </a:cubicBezTo>
                  <a:cubicBezTo>
                    <a:pt x="9078" y="27342"/>
                    <a:pt x="5647" y="35517"/>
                    <a:pt x="4483" y="44158"/>
                  </a:cubicBezTo>
                  <a:cubicBezTo>
                    <a:pt x="1681" y="71337"/>
                    <a:pt x="10511" y="102325"/>
                    <a:pt x="30923" y="137119"/>
                  </a:cubicBezTo>
                  <a:cubicBezTo>
                    <a:pt x="36210" y="132994"/>
                    <a:pt x="40758" y="129398"/>
                    <a:pt x="44777" y="125908"/>
                  </a:cubicBezTo>
                  <a:cubicBezTo>
                    <a:pt x="64643" y="108591"/>
                    <a:pt x="81935" y="88523"/>
                    <a:pt x="96122" y="66314"/>
                  </a:cubicBezTo>
                  <a:cubicBezTo>
                    <a:pt x="88476" y="47346"/>
                    <a:pt x="77757" y="29764"/>
                    <a:pt x="64395" y="14281"/>
                  </a:cubicBezTo>
                  <a:cubicBezTo>
                    <a:pt x="61888" y="11050"/>
                    <a:pt x="58695" y="8417"/>
                    <a:pt x="55046" y="6571"/>
                  </a:cubicBezTo>
                  <a:cubicBezTo>
                    <a:pt x="51397" y="4726"/>
                    <a:pt x="47384" y="3711"/>
                    <a:pt x="43296" y="3600"/>
                  </a:cubicBezTo>
                  <a:close/>
                </a:path>
              </a:pathLst>
            </a:custGeom>
            <a:solidFill>
              <a:srgbClr val="0E0E0E"/>
            </a:solidFill>
            <a:ln w="5282" cap="flat">
              <a:noFill/>
              <a:prstDash val="solid"/>
              <a:miter/>
            </a:ln>
          </p:spPr>
          <p:txBody>
            <a:bodyPr rtlCol="0" anchor="ctr"/>
            <a:lstStyle/>
            <a:p>
              <a:endParaRPr lang="en-AU"/>
            </a:p>
          </p:txBody>
        </p:sp>
        <p:sp>
          <p:nvSpPr>
            <p:cNvPr id="1044" name="Freeform: Shape 1043">
              <a:extLst>
                <a:ext uri="{FF2B5EF4-FFF2-40B4-BE49-F238E27FC236}">
                  <a16:creationId xmlns:a16="http://schemas.microsoft.com/office/drawing/2014/main" id="{854953FF-9D74-4098-894C-EC46B5B5A362}"/>
                </a:ext>
              </a:extLst>
            </p:cNvPr>
            <p:cNvSpPr/>
            <p:nvPr/>
          </p:nvSpPr>
          <p:spPr>
            <a:xfrm>
              <a:off x="10128953" y="3956405"/>
              <a:ext cx="370872" cy="452520"/>
            </a:xfrm>
            <a:custGeom>
              <a:avLst/>
              <a:gdLst>
                <a:gd name="connsiteX0" fmla="*/ 293035 w 370872"/>
                <a:gd name="connsiteY0" fmla="*/ 260933 h 452520"/>
                <a:gd name="connsiteX1" fmla="*/ 287747 w 370872"/>
                <a:gd name="connsiteY1" fmla="*/ 213342 h 452520"/>
                <a:gd name="connsiteX2" fmla="*/ 242218 w 370872"/>
                <a:gd name="connsiteY2" fmla="*/ 189018 h 452520"/>
                <a:gd name="connsiteX3" fmla="*/ 257500 w 370872"/>
                <a:gd name="connsiteY3" fmla="*/ 51533 h 452520"/>
                <a:gd name="connsiteX4" fmla="*/ 121179 w 370872"/>
                <a:gd name="connsiteY4" fmla="*/ 16686 h 452520"/>
                <a:gd name="connsiteX5" fmla="*/ 14787 w 370872"/>
                <a:gd name="connsiteY5" fmla="*/ 185898 h 452520"/>
                <a:gd name="connsiteX6" fmla="*/ 24041 w 370872"/>
                <a:gd name="connsiteY6" fmla="*/ 433953 h 452520"/>
                <a:gd name="connsiteX7" fmla="*/ 101455 w 370872"/>
                <a:gd name="connsiteY7" fmla="*/ 377425 h 452520"/>
                <a:gd name="connsiteX8" fmla="*/ 90879 w 370872"/>
                <a:gd name="connsiteY8" fmla="*/ 270029 h 452520"/>
                <a:gd name="connsiteX9" fmla="*/ 102671 w 370872"/>
                <a:gd name="connsiteY9" fmla="*/ 180716 h 452520"/>
                <a:gd name="connsiteX10" fmla="*/ 136461 w 370872"/>
                <a:gd name="connsiteY10" fmla="*/ 106210 h 452520"/>
                <a:gd name="connsiteX11" fmla="*/ 160045 w 370872"/>
                <a:gd name="connsiteY11" fmla="*/ 90346 h 452520"/>
                <a:gd name="connsiteX12" fmla="*/ 173000 w 370872"/>
                <a:gd name="connsiteY12" fmla="*/ 89923 h 452520"/>
                <a:gd name="connsiteX13" fmla="*/ 173000 w 370872"/>
                <a:gd name="connsiteY13" fmla="*/ 91563 h 452520"/>
                <a:gd name="connsiteX14" fmla="*/ 173529 w 370872"/>
                <a:gd name="connsiteY14" fmla="*/ 116204 h 452520"/>
                <a:gd name="connsiteX15" fmla="*/ 156978 w 370872"/>
                <a:gd name="connsiteY15" fmla="*/ 182567 h 452520"/>
                <a:gd name="connsiteX16" fmla="*/ 114675 w 370872"/>
                <a:gd name="connsiteY16" fmla="*/ 288747 h 452520"/>
                <a:gd name="connsiteX17" fmla="*/ 182730 w 370872"/>
                <a:gd name="connsiteY17" fmla="*/ 331051 h 452520"/>
                <a:gd name="connsiteX18" fmla="*/ 199598 w 370872"/>
                <a:gd name="connsiteY18" fmla="*/ 312279 h 452520"/>
                <a:gd name="connsiteX19" fmla="*/ 213806 w 370872"/>
                <a:gd name="connsiteY19" fmla="*/ 337978 h 452520"/>
                <a:gd name="connsiteX20" fmla="*/ 239469 w 370872"/>
                <a:gd name="connsiteY20" fmla="*/ 352255 h 452520"/>
                <a:gd name="connsiteX21" fmla="*/ 294568 w 370872"/>
                <a:gd name="connsiteY21" fmla="*/ 349452 h 452520"/>
                <a:gd name="connsiteX22" fmla="*/ 331583 w 370872"/>
                <a:gd name="connsiteY22" fmla="*/ 344164 h 452520"/>
                <a:gd name="connsiteX23" fmla="*/ 350403 w 370872"/>
                <a:gd name="connsiteY23" fmla="*/ 352704 h 452520"/>
                <a:gd name="connsiteX24" fmla="*/ 370872 w 370872"/>
                <a:gd name="connsiteY24" fmla="*/ 349822 h 452520"/>
                <a:gd name="connsiteX25" fmla="*/ 361672 w 370872"/>
                <a:gd name="connsiteY25" fmla="*/ 255170 h 452520"/>
                <a:gd name="connsiteX26" fmla="*/ 293035 w 370872"/>
                <a:gd name="connsiteY26" fmla="*/ 260933 h 45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872" h="452520">
                  <a:moveTo>
                    <a:pt x="293035" y="260933"/>
                  </a:moveTo>
                  <a:cubicBezTo>
                    <a:pt x="296736" y="245070"/>
                    <a:pt x="297106" y="227937"/>
                    <a:pt x="287747" y="213342"/>
                  </a:cubicBezTo>
                  <a:cubicBezTo>
                    <a:pt x="275426" y="193777"/>
                    <a:pt x="259457" y="187379"/>
                    <a:pt x="242218" y="189018"/>
                  </a:cubicBezTo>
                  <a:cubicBezTo>
                    <a:pt x="256601" y="146028"/>
                    <a:pt x="270561" y="95158"/>
                    <a:pt x="257500" y="51533"/>
                  </a:cubicBezTo>
                  <a:cubicBezTo>
                    <a:pt x="239257" y="-9648"/>
                    <a:pt x="168611" y="-9542"/>
                    <a:pt x="121179" y="16686"/>
                  </a:cubicBezTo>
                  <a:cubicBezTo>
                    <a:pt x="60315" y="50370"/>
                    <a:pt x="28535" y="120593"/>
                    <a:pt x="14787" y="185898"/>
                  </a:cubicBezTo>
                  <a:cubicBezTo>
                    <a:pt x="-1606" y="263894"/>
                    <a:pt x="-11335" y="360398"/>
                    <a:pt x="24041" y="433953"/>
                  </a:cubicBezTo>
                  <a:cubicBezTo>
                    <a:pt x="47730" y="483447"/>
                    <a:pt x="123611" y="423377"/>
                    <a:pt x="101455" y="377425"/>
                  </a:cubicBezTo>
                  <a:cubicBezTo>
                    <a:pt x="85591" y="344905"/>
                    <a:pt x="88500" y="305034"/>
                    <a:pt x="90879" y="270029"/>
                  </a:cubicBezTo>
                  <a:cubicBezTo>
                    <a:pt x="92116" y="239961"/>
                    <a:pt x="96067" y="210074"/>
                    <a:pt x="102671" y="180716"/>
                  </a:cubicBezTo>
                  <a:cubicBezTo>
                    <a:pt x="109175" y="154858"/>
                    <a:pt x="118535" y="126409"/>
                    <a:pt x="136461" y="106210"/>
                  </a:cubicBezTo>
                  <a:cubicBezTo>
                    <a:pt x="142632" y="98765"/>
                    <a:pt x="150822" y="93260"/>
                    <a:pt x="160045" y="90346"/>
                  </a:cubicBezTo>
                  <a:cubicBezTo>
                    <a:pt x="164217" y="88881"/>
                    <a:pt x="168738" y="88739"/>
                    <a:pt x="173000" y="89923"/>
                  </a:cubicBezTo>
                  <a:cubicBezTo>
                    <a:pt x="173074" y="90468"/>
                    <a:pt x="173074" y="91018"/>
                    <a:pt x="173000" y="91563"/>
                  </a:cubicBezTo>
                  <a:cubicBezTo>
                    <a:pt x="174126" y="99727"/>
                    <a:pt x="174306" y="107997"/>
                    <a:pt x="173529" y="116204"/>
                  </a:cubicBezTo>
                  <a:cubicBezTo>
                    <a:pt x="170219" y="138815"/>
                    <a:pt x="164677" y="161045"/>
                    <a:pt x="156978" y="182567"/>
                  </a:cubicBezTo>
                  <a:cubicBezTo>
                    <a:pt x="144604" y="220058"/>
                    <a:pt x="129745" y="251309"/>
                    <a:pt x="114675" y="288747"/>
                  </a:cubicBezTo>
                  <a:cubicBezTo>
                    <a:pt x="94845" y="337026"/>
                    <a:pt x="147036" y="372719"/>
                    <a:pt x="182730" y="331051"/>
                  </a:cubicBezTo>
                  <a:cubicBezTo>
                    <a:pt x="188017" y="324705"/>
                    <a:pt x="193834" y="318412"/>
                    <a:pt x="199598" y="312279"/>
                  </a:cubicBezTo>
                  <a:cubicBezTo>
                    <a:pt x="201835" y="322008"/>
                    <a:pt x="206758" y="330913"/>
                    <a:pt x="213806" y="337978"/>
                  </a:cubicBezTo>
                  <a:cubicBezTo>
                    <a:pt x="220855" y="345047"/>
                    <a:pt x="229744" y="349992"/>
                    <a:pt x="239469" y="352255"/>
                  </a:cubicBezTo>
                  <a:cubicBezTo>
                    <a:pt x="257606" y="357014"/>
                    <a:pt x="276484" y="353418"/>
                    <a:pt x="294568" y="349452"/>
                  </a:cubicBezTo>
                  <a:cubicBezTo>
                    <a:pt x="303399" y="347549"/>
                    <a:pt x="326296" y="339670"/>
                    <a:pt x="331583" y="344164"/>
                  </a:cubicBezTo>
                  <a:cubicBezTo>
                    <a:pt x="336919" y="348738"/>
                    <a:pt x="343444" y="351705"/>
                    <a:pt x="350403" y="352704"/>
                  </a:cubicBezTo>
                  <a:cubicBezTo>
                    <a:pt x="357362" y="353709"/>
                    <a:pt x="364464" y="352704"/>
                    <a:pt x="370872" y="349822"/>
                  </a:cubicBezTo>
                  <a:cubicBezTo>
                    <a:pt x="367118" y="311168"/>
                    <a:pt x="363892" y="277854"/>
                    <a:pt x="361672" y="255170"/>
                  </a:cubicBezTo>
                  <a:cubicBezTo>
                    <a:pt x="339938" y="250939"/>
                    <a:pt x="316354" y="256121"/>
                    <a:pt x="293035" y="260933"/>
                  </a:cubicBezTo>
                  <a:close/>
                </a:path>
              </a:pathLst>
            </a:custGeom>
            <a:solidFill>
              <a:srgbClr val="161616"/>
            </a:solidFill>
            <a:ln w="5282" cap="flat">
              <a:noFill/>
              <a:prstDash val="solid"/>
              <a:miter/>
            </a:ln>
          </p:spPr>
          <p:txBody>
            <a:bodyPr rtlCol="0" anchor="ctr"/>
            <a:lstStyle/>
            <a:p>
              <a:endParaRPr lang="en-AU"/>
            </a:p>
          </p:txBody>
        </p:sp>
        <p:sp>
          <p:nvSpPr>
            <p:cNvPr id="1045" name="Freeform: Shape 1044">
              <a:extLst>
                <a:ext uri="{FF2B5EF4-FFF2-40B4-BE49-F238E27FC236}">
                  <a16:creationId xmlns:a16="http://schemas.microsoft.com/office/drawing/2014/main" id="{8120B845-5241-4AB6-B009-DDE681FD5451}"/>
                </a:ext>
              </a:extLst>
            </p:cNvPr>
            <p:cNvSpPr/>
            <p:nvPr/>
          </p:nvSpPr>
          <p:spPr>
            <a:xfrm>
              <a:off x="10127327" y="3954178"/>
              <a:ext cx="374783" cy="456590"/>
            </a:xfrm>
            <a:custGeom>
              <a:avLst/>
              <a:gdLst>
                <a:gd name="connsiteX0" fmla="*/ 53268 w 374783"/>
                <a:gd name="connsiteY0" fmla="*/ 456590 h 456590"/>
                <a:gd name="connsiteX1" fmla="*/ 35744 w 374783"/>
                <a:gd name="connsiteY1" fmla="*/ 451123 h 456590"/>
                <a:gd name="connsiteX2" fmla="*/ 24185 w 374783"/>
                <a:gd name="connsiteY2" fmla="*/ 436866 h 456590"/>
                <a:gd name="connsiteX3" fmla="*/ 14825 w 374783"/>
                <a:gd name="connsiteY3" fmla="*/ 187543 h 456590"/>
                <a:gd name="connsiteX4" fmla="*/ 122170 w 374783"/>
                <a:gd name="connsiteY4" fmla="*/ 16850 h 456590"/>
                <a:gd name="connsiteX5" fmla="*/ 220313 w 374783"/>
                <a:gd name="connsiteY5" fmla="*/ 6274 h 456590"/>
                <a:gd name="connsiteX6" fmla="*/ 246297 w 374783"/>
                <a:gd name="connsiteY6" fmla="*/ 24782 h 456590"/>
                <a:gd name="connsiteX7" fmla="*/ 261346 w 374783"/>
                <a:gd name="connsiteY7" fmla="*/ 52913 h 456590"/>
                <a:gd name="connsiteX8" fmla="*/ 246963 w 374783"/>
                <a:gd name="connsiteY8" fmla="*/ 189023 h 456590"/>
                <a:gd name="connsiteX9" fmla="*/ 291382 w 374783"/>
                <a:gd name="connsiteY9" fmla="*/ 214458 h 456590"/>
                <a:gd name="connsiteX10" fmla="*/ 297463 w 374783"/>
                <a:gd name="connsiteY10" fmla="*/ 260569 h 456590"/>
                <a:gd name="connsiteX11" fmla="*/ 363984 w 374783"/>
                <a:gd name="connsiteY11" fmla="*/ 255281 h 456590"/>
                <a:gd name="connsiteX12" fmla="*/ 365079 w 374783"/>
                <a:gd name="connsiteY12" fmla="*/ 255878 h 456590"/>
                <a:gd name="connsiteX13" fmla="*/ 365571 w 374783"/>
                <a:gd name="connsiteY13" fmla="*/ 257026 h 456590"/>
                <a:gd name="connsiteX14" fmla="*/ 374771 w 374783"/>
                <a:gd name="connsiteY14" fmla="*/ 351626 h 456590"/>
                <a:gd name="connsiteX15" fmla="*/ 374502 w 374783"/>
                <a:gd name="connsiteY15" fmla="*/ 352858 h 456590"/>
                <a:gd name="connsiteX16" fmla="*/ 373555 w 374783"/>
                <a:gd name="connsiteY16" fmla="*/ 353688 h 456590"/>
                <a:gd name="connsiteX17" fmla="*/ 352039 w 374783"/>
                <a:gd name="connsiteY17" fmla="*/ 356691 h 456590"/>
                <a:gd name="connsiteX18" fmla="*/ 332257 w 374783"/>
                <a:gd name="connsiteY18" fmla="*/ 347713 h 456590"/>
                <a:gd name="connsiteX19" fmla="*/ 304072 w 374783"/>
                <a:gd name="connsiteY19" fmla="*/ 351308 h 456590"/>
                <a:gd name="connsiteX20" fmla="*/ 296722 w 374783"/>
                <a:gd name="connsiteY20" fmla="*/ 353212 h 456590"/>
                <a:gd name="connsiteX21" fmla="*/ 240671 w 374783"/>
                <a:gd name="connsiteY21" fmla="*/ 356015 h 456590"/>
                <a:gd name="connsiteX22" fmla="*/ 215389 w 374783"/>
                <a:gd name="connsiteY22" fmla="*/ 342457 h 456590"/>
                <a:gd name="connsiteX23" fmla="*/ 200324 w 374783"/>
                <a:gd name="connsiteY23" fmla="*/ 318048 h 456590"/>
                <a:gd name="connsiteX24" fmla="*/ 185994 w 374783"/>
                <a:gd name="connsiteY24" fmla="*/ 334176 h 456590"/>
                <a:gd name="connsiteX25" fmla="*/ 129361 w 374783"/>
                <a:gd name="connsiteY25" fmla="*/ 347819 h 456590"/>
                <a:gd name="connsiteX26" fmla="*/ 114555 w 374783"/>
                <a:gd name="connsiteY26" fmla="*/ 290022 h 456590"/>
                <a:gd name="connsiteX27" fmla="*/ 127404 w 374783"/>
                <a:gd name="connsiteY27" fmla="*/ 259458 h 456590"/>
                <a:gd name="connsiteX28" fmla="*/ 157016 w 374783"/>
                <a:gd name="connsiteY28" fmla="*/ 183947 h 456590"/>
                <a:gd name="connsiteX29" fmla="*/ 173515 w 374783"/>
                <a:gd name="connsiteY29" fmla="*/ 118060 h 456590"/>
                <a:gd name="connsiteX30" fmla="*/ 173515 w 374783"/>
                <a:gd name="connsiteY30" fmla="*/ 99870 h 456590"/>
                <a:gd name="connsiteX31" fmla="*/ 172986 w 374783"/>
                <a:gd name="connsiteY31" fmla="*/ 93630 h 456590"/>
                <a:gd name="connsiteX32" fmla="*/ 162410 w 374783"/>
                <a:gd name="connsiteY32" fmla="*/ 94370 h 456590"/>
                <a:gd name="connsiteX33" fmla="*/ 139778 w 374783"/>
                <a:gd name="connsiteY33" fmla="*/ 109758 h 456590"/>
                <a:gd name="connsiteX34" fmla="*/ 106464 w 374783"/>
                <a:gd name="connsiteY34" fmla="*/ 183418 h 456590"/>
                <a:gd name="connsiteX35" fmla="*/ 94778 w 374783"/>
                <a:gd name="connsiteY35" fmla="*/ 272255 h 456590"/>
                <a:gd name="connsiteX36" fmla="*/ 105354 w 374783"/>
                <a:gd name="connsiteY36" fmla="*/ 378647 h 456590"/>
                <a:gd name="connsiteX37" fmla="*/ 72410 w 374783"/>
                <a:gd name="connsiteY37" fmla="*/ 451884 h 456590"/>
                <a:gd name="connsiteX38" fmla="*/ 53268 w 374783"/>
                <a:gd name="connsiteY38" fmla="*/ 456590 h 456590"/>
                <a:gd name="connsiteX39" fmla="*/ 185465 w 374783"/>
                <a:gd name="connsiteY39" fmla="*/ 3948 h 456590"/>
                <a:gd name="connsiteX40" fmla="*/ 123861 w 374783"/>
                <a:gd name="connsiteY40" fmla="*/ 20340 h 456590"/>
                <a:gd name="connsiteX41" fmla="*/ 18474 w 374783"/>
                <a:gd name="connsiteY41" fmla="*/ 188336 h 456590"/>
                <a:gd name="connsiteX42" fmla="*/ 27516 w 374783"/>
                <a:gd name="connsiteY42" fmla="*/ 435121 h 456590"/>
                <a:gd name="connsiteX43" fmla="*/ 70295 w 374783"/>
                <a:gd name="connsiteY43" fmla="*/ 448288 h 456590"/>
                <a:gd name="connsiteX44" fmla="*/ 101441 w 374783"/>
                <a:gd name="connsiteY44" fmla="*/ 380339 h 456590"/>
                <a:gd name="connsiteX45" fmla="*/ 90548 w 374783"/>
                <a:gd name="connsiteY45" fmla="*/ 271990 h 456590"/>
                <a:gd name="connsiteX46" fmla="*/ 102287 w 374783"/>
                <a:gd name="connsiteY46" fmla="*/ 182466 h 456590"/>
                <a:gd name="connsiteX47" fmla="*/ 136499 w 374783"/>
                <a:gd name="connsiteY47" fmla="*/ 107114 h 456590"/>
                <a:gd name="connsiteX48" fmla="*/ 160982 w 374783"/>
                <a:gd name="connsiteY48" fmla="*/ 90563 h 456590"/>
                <a:gd name="connsiteX49" fmla="*/ 175101 w 374783"/>
                <a:gd name="connsiteY49" fmla="*/ 90140 h 456590"/>
                <a:gd name="connsiteX50" fmla="*/ 175952 w 374783"/>
                <a:gd name="connsiteY50" fmla="*/ 90642 h 456590"/>
                <a:gd name="connsiteX51" fmla="*/ 176423 w 374783"/>
                <a:gd name="connsiteY51" fmla="*/ 91515 h 456590"/>
                <a:gd name="connsiteX52" fmla="*/ 176740 w 374783"/>
                <a:gd name="connsiteY52" fmla="*/ 93577 h 456590"/>
                <a:gd name="connsiteX53" fmla="*/ 177216 w 374783"/>
                <a:gd name="connsiteY53" fmla="*/ 99605 h 456590"/>
                <a:gd name="connsiteX54" fmla="*/ 177216 w 374783"/>
                <a:gd name="connsiteY54" fmla="*/ 118536 h 456590"/>
                <a:gd name="connsiteX55" fmla="*/ 160559 w 374783"/>
                <a:gd name="connsiteY55" fmla="*/ 185322 h 456590"/>
                <a:gd name="connsiteX56" fmla="*/ 130841 w 374783"/>
                <a:gd name="connsiteY56" fmla="*/ 261097 h 456590"/>
                <a:gd name="connsiteX57" fmla="*/ 117992 w 374783"/>
                <a:gd name="connsiteY57" fmla="*/ 291608 h 456590"/>
                <a:gd name="connsiteX58" fmla="*/ 131265 w 374783"/>
                <a:gd name="connsiteY58" fmla="*/ 344487 h 456590"/>
                <a:gd name="connsiteX59" fmla="*/ 182768 w 374783"/>
                <a:gd name="connsiteY59" fmla="*/ 331638 h 456590"/>
                <a:gd name="connsiteX60" fmla="*/ 199690 w 374783"/>
                <a:gd name="connsiteY60" fmla="*/ 312760 h 456590"/>
                <a:gd name="connsiteX61" fmla="*/ 200594 w 374783"/>
                <a:gd name="connsiteY61" fmla="*/ 312215 h 456590"/>
                <a:gd name="connsiteX62" fmla="*/ 201646 w 374783"/>
                <a:gd name="connsiteY62" fmla="*/ 312231 h 456590"/>
                <a:gd name="connsiteX63" fmla="*/ 202545 w 374783"/>
                <a:gd name="connsiteY63" fmla="*/ 312760 h 456590"/>
                <a:gd name="connsiteX64" fmla="*/ 203074 w 374783"/>
                <a:gd name="connsiteY64" fmla="*/ 313659 h 456590"/>
                <a:gd name="connsiteX65" fmla="*/ 216722 w 374783"/>
                <a:gd name="connsiteY65" fmla="*/ 338454 h 456590"/>
                <a:gd name="connsiteX66" fmla="*/ 241464 w 374783"/>
                <a:gd name="connsiteY66" fmla="*/ 352208 h 456590"/>
                <a:gd name="connsiteX67" fmla="*/ 295665 w 374783"/>
                <a:gd name="connsiteY67" fmla="*/ 349405 h 456590"/>
                <a:gd name="connsiteX68" fmla="*/ 302803 w 374783"/>
                <a:gd name="connsiteY68" fmla="*/ 347554 h 456590"/>
                <a:gd name="connsiteX69" fmla="*/ 334531 w 374783"/>
                <a:gd name="connsiteY69" fmla="*/ 344699 h 456590"/>
                <a:gd name="connsiteX70" fmla="*/ 351658 w 374783"/>
                <a:gd name="connsiteY70" fmla="*/ 352683 h 456590"/>
                <a:gd name="connsiteX71" fmla="*/ 370435 w 374783"/>
                <a:gd name="connsiteY71" fmla="*/ 350568 h 456590"/>
                <a:gd name="connsiteX72" fmla="*/ 361499 w 374783"/>
                <a:gd name="connsiteY72" fmla="*/ 258929 h 456590"/>
                <a:gd name="connsiteX73" fmla="*/ 296722 w 374783"/>
                <a:gd name="connsiteY73" fmla="*/ 264693 h 456590"/>
                <a:gd name="connsiteX74" fmla="*/ 295030 w 374783"/>
                <a:gd name="connsiteY74" fmla="*/ 265063 h 456590"/>
                <a:gd name="connsiteX75" fmla="*/ 294062 w 374783"/>
                <a:gd name="connsiteY75" fmla="*/ 264984 h 456590"/>
                <a:gd name="connsiteX76" fmla="*/ 293232 w 374783"/>
                <a:gd name="connsiteY76" fmla="*/ 264481 h 456590"/>
                <a:gd name="connsiteX77" fmla="*/ 292725 w 374783"/>
                <a:gd name="connsiteY77" fmla="*/ 263625 h 456590"/>
                <a:gd name="connsiteX78" fmla="*/ 292704 w 374783"/>
                <a:gd name="connsiteY78" fmla="*/ 262631 h 456590"/>
                <a:gd name="connsiteX79" fmla="*/ 287786 w 374783"/>
                <a:gd name="connsiteY79" fmla="*/ 216520 h 456590"/>
                <a:gd name="connsiteX80" fmla="*/ 244055 w 374783"/>
                <a:gd name="connsiteY80" fmla="*/ 193148 h 456590"/>
                <a:gd name="connsiteX81" fmla="*/ 243088 w 374783"/>
                <a:gd name="connsiteY81" fmla="*/ 192995 h 456590"/>
                <a:gd name="connsiteX82" fmla="*/ 242310 w 374783"/>
                <a:gd name="connsiteY82" fmla="*/ 192408 h 456590"/>
                <a:gd name="connsiteX83" fmla="*/ 241913 w 374783"/>
                <a:gd name="connsiteY83" fmla="*/ 191498 h 456590"/>
                <a:gd name="connsiteX84" fmla="*/ 241993 w 374783"/>
                <a:gd name="connsiteY84" fmla="*/ 190504 h 456590"/>
                <a:gd name="connsiteX85" fmla="*/ 257275 w 374783"/>
                <a:gd name="connsiteY85" fmla="*/ 53971 h 456590"/>
                <a:gd name="connsiteX86" fmla="*/ 243146 w 374783"/>
                <a:gd name="connsiteY86" fmla="*/ 27310 h 456590"/>
                <a:gd name="connsiteX87" fmla="*/ 218515 w 374783"/>
                <a:gd name="connsiteY87" fmla="*/ 9870 h 456590"/>
                <a:gd name="connsiteX88" fmla="*/ 185677 w 374783"/>
                <a:gd name="connsiteY88" fmla="*/ 3948 h 456590"/>
                <a:gd name="connsiteX89" fmla="*/ 185465 w 374783"/>
                <a:gd name="connsiteY89" fmla="*/ 3948 h 45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74783" h="456590">
                  <a:moveTo>
                    <a:pt x="53268" y="456590"/>
                  </a:moveTo>
                  <a:cubicBezTo>
                    <a:pt x="47018" y="456532"/>
                    <a:pt x="40921" y="454634"/>
                    <a:pt x="35744" y="451123"/>
                  </a:cubicBezTo>
                  <a:cubicBezTo>
                    <a:pt x="30573" y="447611"/>
                    <a:pt x="26549" y="442651"/>
                    <a:pt x="24185" y="436866"/>
                  </a:cubicBezTo>
                  <a:cubicBezTo>
                    <a:pt x="-4740" y="376638"/>
                    <a:pt x="-7542" y="295046"/>
                    <a:pt x="14825" y="187543"/>
                  </a:cubicBezTo>
                  <a:cubicBezTo>
                    <a:pt x="24714" y="140534"/>
                    <a:pt x="51840" y="55822"/>
                    <a:pt x="122170" y="16850"/>
                  </a:cubicBezTo>
                  <a:cubicBezTo>
                    <a:pt x="153897" y="-864"/>
                    <a:pt x="192710" y="-4989"/>
                    <a:pt x="220313" y="6274"/>
                  </a:cubicBezTo>
                  <a:cubicBezTo>
                    <a:pt x="230285" y="10357"/>
                    <a:pt x="239180" y="16691"/>
                    <a:pt x="246297" y="24782"/>
                  </a:cubicBezTo>
                  <a:cubicBezTo>
                    <a:pt x="253420" y="32872"/>
                    <a:pt x="258570" y="42502"/>
                    <a:pt x="261346" y="52913"/>
                  </a:cubicBezTo>
                  <a:cubicBezTo>
                    <a:pt x="274037" y="95216"/>
                    <a:pt x="262140" y="143336"/>
                    <a:pt x="246963" y="189023"/>
                  </a:cubicBezTo>
                  <a:cubicBezTo>
                    <a:pt x="265312" y="188177"/>
                    <a:pt x="280277" y="196744"/>
                    <a:pt x="291382" y="214458"/>
                  </a:cubicBezTo>
                  <a:cubicBezTo>
                    <a:pt x="299208" y="226885"/>
                    <a:pt x="301217" y="242008"/>
                    <a:pt x="297463" y="260569"/>
                  </a:cubicBezTo>
                  <a:cubicBezTo>
                    <a:pt x="319619" y="255968"/>
                    <a:pt x="342515" y="251368"/>
                    <a:pt x="363984" y="255281"/>
                  </a:cubicBezTo>
                  <a:cubicBezTo>
                    <a:pt x="364407" y="255349"/>
                    <a:pt x="364793" y="255561"/>
                    <a:pt x="365079" y="255878"/>
                  </a:cubicBezTo>
                  <a:cubicBezTo>
                    <a:pt x="365370" y="256195"/>
                    <a:pt x="365539" y="256597"/>
                    <a:pt x="365571" y="257026"/>
                  </a:cubicBezTo>
                  <a:cubicBezTo>
                    <a:pt x="367791" y="279658"/>
                    <a:pt x="370858" y="312971"/>
                    <a:pt x="374771" y="351626"/>
                  </a:cubicBezTo>
                  <a:cubicBezTo>
                    <a:pt x="374819" y="352054"/>
                    <a:pt x="374724" y="352488"/>
                    <a:pt x="374502" y="352858"/>
                  </a:cubicBezTo>
                  <a:cubicBezTo>
                    <a:pt x="374285" y="353228"/>
                    <a:pt x="373952" y="353519"/>
                    <a:pt x="373555" y="353688"/>
                  </a:cubicBezTo>
                  <a:cubicBezTo>
                    <a:pt x="366813" y="356707"/>
                    <a:pt x="359352" y="357749"/>
                    <a:pt x="352039" y="356691"/>
                  </a:cubicBezTo>
                  <a:cubicBezTo>
                    <a:pt x="344726" y="355634"/>
                    <a:pt x="337867" y="352519"/>
                    <a:pt x="332257" y="347713"/>
                  </a:cubicBezTo>
                  <a:cubicBezTo>
                    <a:pt x="328608" y="344646"/>
                    <a:pt x="312639" y="348982"/>
                    <a:pt x="304072" y="351308"/>
                  </a:cubicBezTo>
                  <a:cubicBezTo>
                    <a:pt x="301164" y="352102"/>
                    <a:pt x="298785" y="352789"/>
                    <a:pt x="296722" y="353212"/>
                  </a:cubicBezTo>
                  <a:cubicBezTo>
                    <a:pt x="277686" y="357443"/>
                    <a:pt x="259020" y="360774"/>
                    <a:pt x="240671" y="356015"/>
                  </a:cubicBezTo>
                  <a:cubicBezTo>
                    <a:pt x="231195" y="353805"/>
                    <a:pt x="222475" y="349125"/>
                    <a:pt x="215389" y="342457"/>
                  </a:cubicBezTo>
                  <a:cubicBezTo>
                    <a:pt x="208304" y="335794"/>
                    <a:pt x="203106" y="327370"/>
                    <a:pt x="200324" y="318048"/>
                  </a:cubicBezTo>
                  <a:cubicBezTo>
                    <a:pt x="195036" y="323336"/>
                    <a:pt x="190436" y="328888"/>
                    <a:pt x="185994" y="334176"/>
                  </a:cubicBezTo>
                  <a:cubicBezTo>
                    <a:pt x="166006" y="357548"/>
                    <a:pt x="143004" y="356173"/>
                    <a:pt x="129361" y="347819"/>
                  </a:cubicBezTo>
                  <a:cubicBezTo>
                    <a:pt x="114026" y="338459"/>
                    <a:pt x="103503" y="316937"/>
                    <a:pt x="114555" y="290022"/>
                  </a:cubicBezTo>
                  <a:cubicBezTo>
                    <a:pt x="118891" y="279446"/>
                    <a:pt x="123174" y="269346"/>
                    <a:pt x="127404" y="259458"/>
                  </a:cubicBezTo>
                  <a:cubicBezTo>
                    <a:pt x="137980" y="234393"/>
                    <a:pt x="148186" y="210704"/>
                    <a:pt x="157016" y="183947"/>
                  </a:cubicBezTo>
                  <a:cubicBezTo>
                    <a:pt x="164731" y="162600"/>
                    <a:pt x="170257" y="140523"/>
                    <a:pt x="173515" y="118060"/>
                  </a:cubicBezTo>
                  <a:cubicBezTo>
                    <a:pt x="174229" y="112016"/>
                    <a:pt x="174229" y="105914"/>
                    <a:pt x="173515" y="99870"/>
                  </a:cubicBezTo>
                  <a:cubicBezTo>
                    <a:pt x="173515" y="97966"/>
                    <a:pt x="173092" y="96010"/>
                    <a:pt x="172986" y="93630"/>
                  </a:cubicBezTo>
                  <a:cubicBezTo>
                    <a:pt x="169454" y="92996"/>
                    <a:pt x="165821" y="93249"/>
                    <a:pt x="162410" y="94370"/>
                  </a:cubicBezTo>
                  <a:cubicBezTo>
                    <a:pt x="153532" y="97194"/>
                    <a:pt x="145669" y="102540"/>
                    <a:pt x="139778" y="109758"/>
                  </a:cubicBezTo>
                  <a:cubicBezTo>
                    <a:pt x="121641" y="129852"/>
                    <a:pt x="112757" y="158248"/>
                    <a:pt x="106464" y="183418"/>
                  </a:cubicBezTo>
                  <a:cubicBezTo>
                    <a:pt x="99892" y="212618"/>
                    <a:pt x="95979" y="242352"/>
                    <a:pt x="94778" y="272255"/>
                  </a:cubicBezTo>
                  <a:cubicBezTo>
                    <a:pt x="92504" y="307049"/>
                    <a:pt x="89913" y="346285"/>
                    <a:pt x="105354" y="378647"/>
                  </a:cubicBezTo>
                  <a:cubicBezTo>
                    <a:pt x="118573" y="406144"/>
                    <a:pt x="98585" y="439299"/>
                    <a:pt x="72410" y="451884"/>
                  </a:cubicBezTo>
                  <a:cubicBezTo>
                    <a:pt x="66467" y="454877"/>
                    <a:pt x="59920" y="456484"/>
                    <a:pt x="53268" y="456590"/>
                  </a:cubicBezTo>
                  <a:close/>
                  <a:moveTo>
                    <a:pt x="185465" y="3948"/>
                  </a:moveTo>
                  <a:cubicBezTo>
                    <a:pt x="163886" y="4202"/>
                    <a:pt x="142713" y="9838"/>
                    <a:pt x="123861" y="20340"/>
                  </a:cubicBezTo>
                  <a:cubicBezTo>
                    <a:pt x="55119" y="58518"/>
                    <a:pt x="28204" y="141961"/>
                    <a:pt x="18474" y="188336"/>
                  </a:cubicBezTo>
                  <a:cubicBezTo>
                    <a:pt x="-3947" y="294993"/>
                    <a:pt x="-932" y="375738"/>
                    <a:pt x="27516" y="435121"/>
                  </a:cubicBezTo>
                  <a:cubicBezTo>
                    <a:pt x="35765" y="452254"/>
                    <a:pt x="51735" y="457172"/>
                    <a:pt x="70295" y="448288"/>
                  </a:cubicBezTo>
                  <a:cubicBezTo>
                    <a:pt x="94778" y="436549"/>
                    <a:pt x="113603" y="405985"/>
                    <a:pt x="101441" y="380339"/>
                  </a:cubicBezTo>
                  <a:cubicBezTo>
                    <a:pt x="85577" y="347290"/>
                    <a:pt x="88221" y="307313"/>
                    <a:pt x="90548" y="271990"/>
                  </a:cubicBezTo>
                  <a:cubicBezTo>
                    <a:pt x="91722" y="241855"/>
                    <a:pt x="95651" y="211888"/>
                    <a:pt x="102287" y="182466"/>
                  </a:cubicBezTo>
                  <a:cubicBezTo>
                    <a:pt x="108738" y="156820"/>
                    <a:pt x="117833" y="127843"/>
                    <a:pt x="136499" y="107114"/>
                  </a:cubicBezTo>
                  <a:cubicBezTo>
                    <a:pt x="142882" y="99336"/>
                    <a:pt x="151385" y="93583"/>
                    <a:pt x="160982" y="90563"/>
                  </a:cubicBezTo>
                  <a:cubicBezTo>
                    <a:pt x="165546" y="89035"/>
                    <a:pt x="170458" y="88887"/>
                    <a:pt x="175101" y="90140"/>
                  </a:cubicBezTo>
                  <a:cubicBezTo>
                    <a:pt x="175424" y="90230"/>
                    <a:pt x="175720" y="90405"/>
                    <a:pt x="175952" y="90642"/>
                  </a:cubicBezTo>
                  <a:cubicBezTo>
                    <a:pt x="176185" y="90886"/>
                    <a:pt x="176349" y="91187"/>
                    <a:pt x="176423" y="91515"/>
                  </a:cubicBezTo>
                  <a:cubicBezTo>
                    <a:pt x="176592" y="92192"/>
                    <a:pt x="176698" y="92879"/>
                    <a:pt x="176740" y="93577"/>
                  </a:cubicBezTo>
                  <a:cubicBezTo>
                    <a:pt x="176740" y="95851"/>
                    <a:pt x="177058" y="97755"/>
                    <a:pt x="177216" y="99605"/>
                  </a:cubicBezTo>
                  <a:cubicBezTo>
                    <a:pt x="177988" y="105893"/>
                    <a:pt x="177988" y="112249"/>
                    <a:pt x="177216" y="118536"/>
                  </a:cubicBezTo>
                  <a:cubicBezTo>
                    <a:pt x="173964" y="141311"/>
                    <a:pt x="168386" y="163689"/>
                    <a:pt x="160559" y="185322"/>
                  </a:cubicBezTo>
                  <a:cubicBezTo>
                    <a:pt x="151676" y="212237"/>
                    <a:pt x="141576" y="235980"/>
                    <a:pt x="130841" y="261097"/>
                  </a:cubicBezTo>
                  <a:cubicBezTo>
                    <a:pt x="126611" y="270985"/>
                    <a:pt x="122328" y="281086"/>
                    <a:pt x="117992" y="291608"/>
                  </a:cubicBezTo>
                  <a:cubicBezTo>
                    <a:pt x="107839" y="316409"/>
                    <a:pt x="117304" y="336027"/>
                    <a:pt x="131265" y="344487"/>
                  </a:cubicBezTo>
                  <a:cubicBezTo>
                    <a:pt x="143532" y="351996"/>
                    <a:pt x="164420" y="353159"/>
                    <a:pt x="182768" y="331638"/>
                  </a:cubicBezTo>
                  <a:cubicBezTo>
                    <a:pt x="188056" y="325504"/>
                    <a:pt x="193661" y="319158"/>
                    <a:pt x="199690" y="312760"/>
                  </a:cubicBezTo>
                  <a:cubicBezTo>
                    <a:pt x="199933" y="312496"/>
                    <a:pt x="200245" y="312305"/>
                    <a:pt x="200594" y="312215"/>
                  </a:cubicBezTo>
                  <a:cubicBezTo>
                    <a:pt x="200938" y="312120"/>
                    <a:pt x="201302" y="312125"/>
                    <a:pt x="201646" y="312231"/>
                  </a:cubicBezTo>
                  <a:cubicBezTo>
                    <a:pt x="201985" y="312326"/>
                    <a:pt x="202297" y="312506"/>
                    <a:pt x="202545" y="312760"/>
                  </a:cubicBezTo>
                  <a:cubicBezTo>
                    <a:pt x="202799" y="313008"/>
                    <a:pt x="202979" y="313320"/>
                    <a:pt x="203074" y="313659"/>
                  </a:cubicBezTo>
                  <a:cubicBezTo>
                    <a:pt x="205205" y="323045"/>
                    <a:pt x="209932" y="331638"/>
                    <a:pt x="216722" y="338454"/>
                  </a:cubicBezTo>
                  <a:cubicBezTo>
                    <a:pt x="223512" y="345275"/>
                    <a:pt x="232089" y="350039"/>
                    <a:pt x="241464" y="352208"/>
                  </a:cubicBezTo>
                  <a:cubicBezTo>
                    <a:pt x="258967" y="356808"/>
                    <a:pt x="277104" y="353477"/>
                    <a:pt x="295665" y="349405"/>
                  </a:cubicBezTo>
                  <a:cubicBezTo>
                    <a:pt x="297516" y="348982"/>
                    <a:pt x="300001" y="348294"/>
                    <a:pt x="302803" y="347554"/>
                  </a:cubicBezTo>
                  <a:cubicBezTo>
                    <a:pt x="317345" y="343588"/>
                    <a:pt x="329771" y="340680"/>
                    <a:pt x="334531" y="344699"/>
                  </a:cubicBezTo>
                  <a:cubicBezTo>
                    <a:pt x="339395" y="348887"/>
                    <a:pt x="345323" y="351647"/>
                    <a:pt x="351658" y="352683"/>
                  </a:cubicBezTo>
                  <a:cubicBezTo>
                    <a:pt x="357993" y="353720"/>
                    <a:pt x="364492" y="352985"/>
                    <a:pt x="370435" y="350568"/>
                  </a:cubicBezTo>
                  <a:cubicBezTo>
                    <a:pt x="366840" y="313553"/>
                    <a:pt x="363720" y="281244"/>
                    <a:pt x="361499" y="258929"/>
                  </a:cubicBezTo>
                  <a:cubicBezTo>
                    <a:pt x="340823" y="255492"/>
                    <a:pt x="318403" y="260145"/>
                    <a:pt x="296722" y="264693"/>
                  </a:cubicBezTo>
                  <a:lnTo>
                    <a:pt x="295030" y="265063"/>
                  </a:lnTo>
                  <a:cubicBezTo>
                    <a:pt x="294708" y="265111"/>
                    <a:pt x="294375" y="265084"/>
                    <a:pt x="294062" y="264984"/>
                  </a:cubicBezTo>
                  <a:cubicBezTo>
                    <a:pt x="293751" y="264883"/>
                    <a:pt x="293465" y="264714"/>
                    <a:pt x="293232" y="264481"/>
                  </a:cubicBezTo>
                  <a:cubicBezTo>
                    <a:pt x="292994" y="264244"/>
                    <a:pt x="292820" y="263953"/>
                    <a:pt x="292725" y="263625"/>
                  </a:cubicBezTo>
                  <a:cubicBezTo>
                    <a:pt x="292635" y="263302"/>
                    <a:pt x="292624" y="262958"/>
                    <a:pt x="292704" y="262631"/>
                  </a:cubicBezTo>
                  <a:cubicBezTo>
                    <a:pt x="297039" y="243753"/>
                    <a:pt x="295400" y="228682"/>
                    <a:pt x="287786" y="216520"/>
                  </a:cubicBezTo>
                  <a:cubicBezTo>
                    <a:pt x="276893" y="199229"/>
                    <a:pt x="262193" y="191403"/>
                    <a:pt x="244055" y="193148"/>
                  </a:cubicBezTo>
                  <a:cubicBezTo>
                    <a:pt x="243727" y="193180"/>
                    <a:pt x="243394" y="193127"/>
                    <a:pt x="243088" y="192995"/>
                  </a:cubicBezTo>
                  <a:cubicBezTo>
                    <a:pt x="242786" y="192868"/>
                    <a:pt x="242516" y="192667"/>
                    <a:pt x="242310" y="192408"/>
                  </a:cubicBezTo>
                  <a:cubicBezTo>
                    <a:pt x="242104" y="192138"/>
                    <a:pt x="241972" y="191826"/>
                    <a:pt x="241913" y="191498"/>
                  </a:cubicBezTo>
                  <a:cubicBezTo>
                    <a:pt x="241860" y="191165"/>
                    <a:pt x="241887" y="190821"/>
                    <a:pt x="241993" y="190504"/>
                  </a:cubicBezTo>
                  <a:cubicBezTo>
                    <a:pt x="257380" y="144605"/>
                    <a:pt x="269913" y="96274"/>
                    <a:pt x="257275" y="53971"/>
                  </a:cubicBezTo>
                  <a:cubicBezTo>
                    <a:pt x="254715" y="44098"/>
                    <a:pt x="249877" y="34966"/>
                    <a:pt x="243146" y="27310"/>
                  </a:cubicBezTo>
                  <a:cubicBezTo>
                    <a:pt x="236414" y="19647"/>
                    <a:pt x="227975" y="13672"/>
                    <a:pt x="218515" y="9870"/>
                  </a:cubicBezTo>
                  <a:cubicBezTo>
                    <a:pt x="208045" y="5819"/>
                    <a:pt x="196903" y="3810"/>
                    <a:pt x="185677" y="3948"/>
                  </a:cubicBezTo>
                  <a:lnTo>
                    <a:pt x="185465" y="3948"/>
                  </a:lnTo>
                  <a:close/>
                </a:path>
              </a:pathLst>
            </a:custGeom>
            <a:solidFill>
              <a:srgbClr val="0E0E0E"/>
            </a:solidFill>
            <a:ln w="5282" cap="flat">
              <a:noFill/>
              <a:prstDash val="solid"/>
              <a:miter/>
            </a:ln>
          </p:spPr>
          <p:txBody>
            <a:bodyPr rtlCol="0" anchor="ctr"/>
            <a:lstStyle/>
            <a:p>
              <a:endParaRPr lang="en-AU"/>
            </a:p>
          </p:txBody>
        </p:sp>
        <p:sp>
          <p:nvSpPr>
            <p:cNvPr id="1046" name="Freeform: Shape 1045">
              <a:extLst>
                <a:ext uri="{FF2B5EF4-FFF2-40B4-BE49-F238E27FC236}">
                  <a16:creationId xmlns:a16="http://schemas.microsoft.com/office/drawing/2014/main" id="{06B04B9D-C3AF-474B-A8F9-CB4EAE4BB799}"/>
                </a:ext>
              </a:extLst>
            </p:cNvPr>
            <p:cNvSpPr/>
            <p:nvPr/>
          </p:nvSpPr>
          <p:spPr>
            <a:xfrm>
              <a:off x="9711772" y="4536620"/>
              <a:ext cx="200562" cy="343910"/>
            </a:xfrm>
            <a:custGeom>
              <a:avLst/>
              <a:gdLst>
                <a:gd name="connsiteX0" fmla="*/ 200463 w 200562"/>
                <a:gd name="connsiteY0" fmla="*/ 236580 h 343910"/>
                <a:gd name="connsiteX1" fmla="*/ 97244 w 200562"/>
                <a:gd name="connsiteY1" fmla="*/ 65305 h 343910"/>
                <a:gd name="connsiteX2" fmla="*/ 0 w 200562"/>
                <a:gd name="connsiteY2" fmla="*/ 0 h 343910"/>
                <a:gd name="connsiteX3" fmla="*/ 8249 w 200562"/>
                <a:gd name="connsiteY3" fmla="*/ 107556 h 343910"/>
                <a:gd name="connsiteX4" fmla="*/ 62185 w 200562"/>
                <a:gd name="connsiteY4" fmla="*/ 145945 h 343910"/>
                <a:gd name="connsiteX5" fmla="*/ 113478 w 200562"/>
                <a:gd name="connsiteY5" fmla="*/ 209400 h 343910"/>
                <a:gd name="connsiteX6" fmla="*/ 117073 w 200562"/>
                <a:gd name="connsiteY6" fmla="*/ 237637 h 343910"/>
                <a:gd name="connsiteX7" fmla="*/ 111786 w 200562"/>
                <a:gd name="connsiteY7" fmla="*/ 249429 h 343910"/>
                <a:gd name="connsiteX8" fmla="*/ 110199 w 200562"/>
                <a:gd name="connsiteY8" fmla="*/ 248901 h 343910"/>
                <a:gd name="connsiteX9" fmla="*/ 87937 w 200562"/>
                <a:gd name="connsiteY9" fmla="*/ 238325 h 343910"/>
                <a:gd name="connsiteX10" fmla="*/ 36169 w 200562"/>
                <a:gd name="connsiteY10" fmla="*/ 193589 h 343910"/>
                <a:gd name="connsiteX11" fmla="*/ 13008 w 200562"/>
                <a:gd name="connsiteY11" fmla="*/ 169001 h 343910"/>
                <a:gd name="connsiteX12" fmla="*/ 22579 w 200562"/>
                <a:gd name="connsiteY12" fmla="*/ 295910 h 343910"/>
                <a:gd name="connsiteX13" fmla="*/ 108031 w 200562"/>
                <a:gd name="connsiteY13" fmla="*/ 342602 h 343910"/>
                <a:gd name="connsiteX14" fmla="*/ 200463 w 200562"/>
                <a:gd name="connsiteY14" fmla="*/ 236580 h 34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0562" h="343910">
                  <a:moveTo>
                    <a:pt x="200463" y="236580"/>
                  </a:moveTo>
                  <a:cubicBezTo>
                    <a:pt x="197819" y="167097"/>
                    <a:pt x="149435" y="107080"/>
                    <a:pt x="97244" y="65305"/>
                  </a:cubicBezTo>
                  <a:cubicBezTo>
                    <a:pt x="66881" y="40627"/>
                    <a:pt x="34329" y="18767"/>
                    <a:pt x="0" y="0"/>
                  </a:cubicBezTo>
                  <a:cubicBezTo>
                    <a:pt x="2802" y="36222"/>
                    <a:pt x="5288" y="72602"/>
                    <a:pt x="8249" y="107556"/>
                  </a:cubicBezTo>
                  <a:cubicBezTo>
                    <a:pt x="27238" y="118866"/>
                    <a:pt x="45280" y="131705"/>
                    <a:pt x="62185" y="145945"/>
                  </a:cubicBezTo>
                  <a:cubicBezTo>
                    <a:pt x="82385" y="163448"/>
                    <a:pt x="103642" y="184335"/>
                    <a:pt x="113478" y="209400"/>
                  </a:cubicBezTo>
                  <a:cubicBezTo>
                    <a:pt x="117370" y="218268"/>
                    <a:pt x="118618" y="228077"/>
                    <a:pt x="117073" y="237637"/>
                  </a:cubicBezTo>
                  <a:cubicBezTo>
                    <a:pt x="116529" y="242011"/>
                    <a:pt x="114689" y="246114"/>
                    <a:pt x="111786" y="249429"/>
                  </a:cubicBezTo>
                  <a:cubicBezTo>
                    <a:pt x="111230" y="249340"/>
                    <a:pt x="110696" y="249160"/>
                    <a:pt x="110199" y="248901"/>
                  </a:cubicBezTo>
                  <a:cubicBezTo>
                    <a:pt x="102400" y="246230"/>
                    <a:pt x="94933" y="242682"/>
                    <a:pt x="87937" y="238325"/>
                  </a:cubicBezTo>
                  <a:cubicBezTo>
                    <a:pt x="69266" y="225132"/>
                    <a:pt x="51927" y="210151"/>
                    <a:pt x="36169" y="193589"/>
                  </a:cubicBezTo>
                  <a:cubicBezTo>
                    <a:pt x="28026" y="185393"/>
                    <a:pt x="20305" y="177197"/>
                    <a:pt x="13008" y="169001"/>
                  </a:cubicBezTo>
                  <a:cubicBezTo>
                    <a:pt x="16762" y="218231"/>
                    <a:pt x="20094" y="262279"/>
                    <a:pt x="22579" y="295910"/>
                  </a:cubicBezTo>
                  <a:cubicBezTo>
                    <a:pt x="47855" y="317907"/>
                    <a:pt x="76463" y="336944"/>
                    <a:pt x="108031" y="342602"/>
                  </a:cubicBezTo>
                  <a:cubicBezTo>
                    <a:pt x="170851" y="353812"/>
                    <a:pt x="202579" y="290833"/>
                    <a:pt x="200463" y="236580"/>
                  </a:cubicBezTo>
                  <a:close/>
                </a:path>
              </a:pathLst>
            </a:custGeom>
            <a:solidFill>
              <a:srgbClr val="161616"/>
            </a:solidFill>
            <a:ln w="5282" cap="flat">
              <a:noFill/>
              <a:prstDash val="solid"/>
              <a:miter/>
            </a:ln>
          </p:spPr>
          <p:txBody>
            <a:bodyPr rtlCol="0" anchor="ctr"/>
            <a:lstStyle/>
            <a:p>
              <a:endParaRPr lang="en-AU"/>
            </a:p>
          </p:txBody>
        </p:sp>
        <p:sp>
          <p:nvSpPr>
            <p:cNvPr id="1047" name="Freeform: Shape 1046">
              <a:extLst>
                <a:ext uri="{FF2B5EF4-FFF2-40B4-BE49-F238E27FC236}">
                  <a16:creationId xmlns:a16="http://schemas.microsoft.com/office/drawing/2014/main" id="{1A275066-D233-41BA-82EC-913E592395BB}"/>
                </a:ext>
              </a:extLst>
            </p:cNvPr>
            <p:cNvSpPr/>
            <p:nvPr/>
          </p:nvSpPr>
          <p:spPr>
            <a:xfrm>
              <a:off x="9709650" y="4534331"/>
              <a:ext cx="204531" cy="348118"/>
            </a:xfrm>
            <a:custGeom>
              <a:avLst/>
              <a:gdLst>
                <a:gd name="connsiteX0" fmla="*/ 124273 w 204531"/>
                <a:gd name="connsiteY0" fmla="*/ 348117 h 348118"/>
                <a:gd name="connsiteX1" fmla="*/ 109678 w 204531"/>
                <a:gd name="connsiteY1" fmla="*/ 346795 h 348118"/>
                <a:gd name="connsiteX2" fmla="*/ 23327 w 204531"/>
                <a:gd name="connsiteY2" fmla="*/ 299680 h 348118"/>
                <a:gd name="connsiteX3" fmla="*/ 22640 w 204531"/>
                <a:gd name="connsiteY3" fmla="*/ 298305 h 348118"/>
                <a:gd name="connsiteX4" fmla="*/ 13069 w 204531"/>
                <a:gd name="connsiteY4" fmla="*/ 171396 h 348118"/>
                <a:gd name="connsiteX5" fmla="*/ 13365 w 204531"/>
                <a:gd name="connsiteY5" fmla="*/ 170201 h 348118"/>
                <a:gd name="connsiteX6" fmla="*/ 14285 w 204531"/>
                <a:gd name="connsiteY6" fmla="*/ 169386 h 348118"/>
                <a:gd name="connsiteX7" fmla="*/ 15480 w 204531"/>
                <a:gd name="connsiteY7" fmla="*/ 169302 h 348118"/>
                <a:gd name="connsiteX8" fmla="*/ 16506 w 204531"/>
                <a:gd name="connsiteY8" fmla="*/ 169915 h 348118"/>
                <a:gd name="connsiteX9" fmla="*/ 39614 w 204531"/>
                <a:gd name="connsiteY9" fmla="*/ 194451 h 348118"/>
                <a:gd name="connsiteX10" fmla="*/ 91012 w 204531"/>
                <a:gd name="connsiteY10" fmla="*/ 238869 h 348118"/>
                <a:gd name="connsiteX11" fmla="*/ 107246 w 204531"/>
                <a:gd name="connsiteY11" fmla="*/ 247065 h 348118"/>
                <a:gd name="connsiteX12" fmla="*/ 113009 w 204531"/>
                <a:gd name="connsiteY12" fmla="*/ 249392 h 348118"/>
                <a:gd name="connsiteX13" fmla="*/ 117134 w 204531"/>
                <a:gd name="connsiteY13" fmla="*/ 239557 h 348118"/>
                <a:gd name="connsiteX14" fmla="*/ 113591 w 204531"/>
                <a:gd name="connsiteY14" fmla="*/ 212377 h 348118"/>
                <a:gd name="connsiteX15" fmla="*/ 62880 w 204531"/>
                <a:gd name="connsiteY15" fmla="*/ 149451 h 348118"/>
                <a:gd name="connsiteX16" fmla="*/ 9155 w 204531"/>
                <a:gd name="connsiteY16" fmla="*/ 111220 h 348118"/>
                <a:gd name="connsiteX17" fmla="*/ 8500 w 204531"/>
                <a:gd name="connsiteY17" fmla="*/ 110564 h 348118"/>
                <a:gd name="connsiteX18" fmla="*/ 8204 w 204531"/>
                <a:gd name="connsiteY18" fmla="*/ 109686 h 348118"/>
                <a:gd name="connsiteX19" fmla="*/ 8 w 204531"/>
                <a:gd name="connsiteY19" fmla="*/ 2131 h 348118"/>
                <a:gd name="connsiteX20" fmla="*/ 203 w 204531"/>
                <a:gd name="connsiteY20" fmla="*/ 1079 h 348118"/>
                <a:gd name="connsiteX21" fmla="*/ 906 w 204531"/>
                <a:gd name="connsiteY21" fmla="*/ 280 h 348118"/>
                <a:gd name="connsiteX22" fmla="*/ 1911 w 204531"/>
                <a:gd name="connsiteY22" fmla="*/ 0 h 348118"/>
                <a:gd name="connsiteX23" fmla="*/ 2916 w 204531"/>
                <a:gd name="connsiteY23" fmla="*/ 280 h 348118"/>
                <a:gd name="connsiteX24" fmla="*/ 100424 w 204531"/>
                <a:gd name="connsiteY24" fmla="*/ 65956 h 348118"/>
                <a:gd name="connsiteX25" fmla="*/ 204437 w 204531"/>
                <a:gd name="connsiteY25" fmla="*/ 238711 h 348118"/>
                <a:gd name="connsiteX26" fmla="*/ 169643 w 204531"/>
                <a:gd name="connsiteY26" fmla="*/ 331090 h 348118"/>
                <a:gd name="connsiteX27" fmla="*/ 124273 w 204531"/>
                <a:gd name="connsiteY27" fmla="*/ 348117 h 348118"/>
                <a:gd name="connsiteX28" fmla="*/ 26553 w 204531"/>
                <a:gd name="connsiteY28" fmla="*/ 297195 h 348118"/>
                <a:gd name="connsiteX29" fmla="*/ 110366 w 204531"/>
                <a:gd name="connsiteY29" fmla="*/ 342882 h 348118"/>
                <a:gd name="connsiteX30" fmla="*/ 140538 w 204531"/>
                <a:gd name="connsiteY30" fmla="*/ 342306 h 348118"/>
                <a:gd name="connsiteX31" fmla="*/ 167210 w 204531"/>
                <a:gd name="connsiteY31" fmla="*/ 328182 h 348118"/>
                <a:gd name="connsiteX32" fmla="*/ 200630 w 204531"/>
                <a:gd name="connsiteY32" fmla="*/ 238975 h 348118"/>
                <a:gd name="connsiteX33" fmla="*/ 98098 w 204531"/>
                <a:gd name="connsiteY33" fmla="*/ 69128 h 348118"/>
                <a:gd name="connsiteX34" fmla="*/ 4397 w 204531"/>
                <a:gd name="connsiteY34" fmla="*/ 5674 h 348118"/>
                <a:gd name="connsiteX35" fmla="*/ 12275 w 204531"/>
                <a:gd name="connsiteY35" fmla="*/ 108629 h 348118"/>
                <a:gd name="connsiteX36" fmla="*/ 65630 w 204531"/>
                <a:gd name="connsiteY36" fmla="*/ 146702 h 348118"/>
                <a:gd name="connsiteX37" fmla="*/ 117451 w 204531"/>
                <a:gd name="connsiteY37" fmla="*/ 211214 h 348118"/>
                <a:gd name="connsiteX38" fmla="*/ 121153 w 204531"/>
                <a:gd name="connsiteY38" fmla="*/ 240509 h 348118"/>
                <a:gd name="connsiteX39" fmla="*/ 115230 w 204531"/>
                <a:gd name="connsiteY39" fmla="*/ 253305 h 348118"/>
                <a:gd name="connsiteX40" fmla="*/ 114379 w 204531"/>
                <a:gd name="connsiteY40" fmla="*/ 253834 h 348118"/>
                <a:gd name="connsiteX41" fmla="*/ 113380 w 204531"/>
                <a:gd name="connsiteY41" fmla="*/ 253887 h 348118"/>
                <a:gd name="connsiteX42" fmla="*/ 111423 w 204531"/>
                <a:gd name="connsiteY42" fmla="*/ 253252 h 348118"/>
                <a:gd name="connsiteX43" fmla="*/ 105818 w 204531"/>
                <a:gd name="connsiteY43" fmla="*/ 250979 h 348118"/>
                <a:gd name="connsiteX44" fmla="*/ 88897 w 204531"/>
                <a:gd name="connsiteY44" fmla="*/ 242412 h 348118"/>
                <a:gd name="connsiteX45" fmla="*/ 36811 w 204531"/>
                <a:gd name="connsiteY45" fmla="*/ 197465 h 348118"/>
                <a:gd name="connsiteX46" fmla="*/ 17457 w 204531"/>
                <a:gd name="connsiteY46" fmla="*/ 177107 h 348118"/>
                <a:gd name="connsiteX47" fmla="*/ 26553 w 204531"/>
                <a:gd name="connsiteY47" fmla="*/ 297195 h 3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04531" h="348118">
                  <a:moveTo>
                    <a:pt x="124273" y="348117"/>
                  </a:moveTo>
                  <a:cubicBezTo>
                    <a:pt x="119376" y="348112"/>
                    <a:pt x="114495" y="347673"/>
                    <a:pt x="109678" y="346795"/>
                  </a:cubicBezTo>
                  <a:cubicBezTo>
                    <a:pt x="82393" y="341877"/>
                    <a:pt x="54155" y="326489"/>
                    <a:pt x="23327" y="299680"/>
                  </a:cubicBezTo>
                  <a:cubicBezTo>
                    <a:pt x="22925" y="299331"/>
                    <a:pt x="22677" y="298834"/>
                    <a:pt x="22640" y="298305"/>
                  </a:cubicBezTo>
                  <a:cubicBezTo>
                    <a:pt x="20101" y="264727"/>
                    <a:pt x="16823" y="220732"/>
                    <a:pt x="13069" y="171396"/>
                  </a:cubicBezTo>
                  <a:cubicBezTo>
                    <a:pt x="13042" y="170978"/>
                    <a:pt x="13148" y="170561"/>
                    <a:pt x="13365" y="170201"/>
                  </a:cubicBezTo>
                  <a:cubicBezTo>
                    <a:pt x="13582" y="169841"/>
                    <a:pt x="13904" y="169556"/>
                    <a:pt x="14285" y="169386"/>
                  </a:cubicBezTo>
                  <a:cubicBezTo>
                    <a:pt x="14665" y="169239"/>
                    <a:pt x="15083" y="169212"/>
                    <a:pt x="15480" y="169302"/>
                  </a:cubicBezTo>
                  <a:cubicBezTo>
                    <a:pt x="15876" y="169397"/>
                    <a:pt x="16231" y="169614"/>
                    <a:pt x="16506" y="169915"/>
                  </a:cubicBezTo>
                  <a:cubicBezTo>
                    <a:pt x="24861" y="179222"/>
                    <a:pt x="32369" y="186995"/>
                    <a:pt x="39614" y="194451"/>
                  </a:cubicBezTo>
                  <a:cubicBezTo>
                    <a:pt x="55166" y="210992"/>
                    <a:pt x="72388" y="225877"/>
                    <a:pt x="91012" y="238869"/>
                  </a:cubicBezTo>
                  <a:cubicBezTo>
                    <a:pt x="96083" y="242232"/>
                    <a:pt x="101529" y="244982"/>
                    <a:pt x="107246" y="247065"/>
                  </a:cubicBezTo>
                  <a:cubicBezTo>
                    <a:pt x="109044" y="247753"/>
                    <a:pt x="110842" y="248440"/>
                    <a:pt x="113009" y="249392"/>
                  </a:cubicBezTo>
                  <a:cubicBezTo>
                    <a:pt x="115156" y="246494"/>
                    <a:pt x="116574" y="243121"/>
                    <a:pt x="117134" y="239557"/>
                  </a:cubicBezTo>
                  <a:cubicBezTo>
                    <a:pt x="118599" y="230345"/>
                    <a:pt x="117372" y="220906"/>
                    <a:pt x="113591" y="212377"/>
                  </a:cubicBezTo>
                  <a:cubicBezTo>
                    <a:pt x="103809" y="187154"/>
                    <a:pt x="82446" y="166425"/>
                    <a:pt x="62880" y="149451"/>
                  </a:cubicBezTo>
                  <a:cubicBezTo>
                    <a:pt x="46028" y="135285"/>
                    <a:pt x="28060" y="122499"/>
                    <a:pt x="9155" y="111220"/>
                  </a:cubicBezTo>
                  <a:cubicBezTo>
                    <a:pt x="8886" y="111056"/>
                    <a:pt x="8664" y="110834"/>
                    <a:pt x="8500" y="110564"/>
                  </a:cubicBezTo>
                  <a:cubicBezTo>
                    <a:pt x="8331" y="110300"/>
                    <a:pt x="8230" y="109998"/>
                    <a:pt x="8204" y="109686"/>
                  </a:cubicBezTo>
                  <a:cubicBezTo>
                    <a:pt x="5560" y="74734"/>
                    <a:pt x="2916" y="38353"/>
                    <a:pt x="8" y="2131"/>
                  </a:cubicBezTo>
                  <a:cubicBezTo>
                    <a:pt x="-24" y="1771"/>
                    <a:pt x="45" y="1407"/>
                    <a:pt x="203" y="1079"/>
                  </a:cubicBezTo>
                  <a:cubicBezTo>
                    <a:pt x="362" y="756"/>
                    <a:pt x="605" y="476"/>
                    <a:pt x="906" y="280"/>
                  </a:cubicBezTo>
                  <a:cubicBezTo>
                    <a:pt x="1208" y="100"/>
                    <a:pt x="1557" y="0"/>
                    <a:pt x="1911" y="0"/>
                  </a:cubicBezTo>
                  <a:cubicBezTo>
                    <a:pt x="2265" y="0"/>
                    <a:pt x="2614" y="100"/>
                    <a:pt x="2916" y="280"/>
                  </a:cubicBezTo>
                  <a:cubicBezTo>
                    <a:pt x="37377" y="19116"/>
                    <a:pt x="70019" y="41103"/>
                    <a:pt x="100424" y="65956"/>
                  </a:cubicBezTo>
                  <a:cubicBezTo>
                    <a:pt x="137968" y="95938"/>
                    <a:pt x="201370" y="158335"/>
                    <a:pt x="204437" y="238711"/>
                  </a:cubicBezTo>
                  <a:cubicBezTo>
                    <a:pt x="205812" y="275250"/>
                    <a:pt x="192169" y="311525"/>
                    <a:pt x="169643" y="331090"/>
                  </a:cubicBezTo>
                  <a:cubicBezTo>
                    <a:pt x="157121" y="342142"/>
                    <a:pt x="140972" y="348207"/>
                    <a:pt x="124273" y="348117"/>
                  </a:cubicBezTo>
                  <a:close/>
                  <a:moveTo>
                    <a:pt x="26553" y="297195"/>
                  </a:moveTo>
                  <a:cubicBezTo>
                    <a:pt x="56588" y="323211"/>
                    <a:pt x="84032" y="338176"/>
                    <a:pt x="110366" y="342882"/>
                  </a:cubicBezTo>
                  <a:cubicBezTo>
                    <a:pt x="120328" y="345055"/>
                    <a:pt x="130666" y="344860"/>
                    <a:pt x="140538" y="342306"/>
                  </a:cubicBezTo>
                  <a:cubicBezTo>
                    <a:pt x="150416" y="339751"/>
                    <a:pt x="159548" y="334913"/>
                    <a:pt x="167210" y="328182"/>
                  </a:cubicBezTo>
                  <a:cubicBezTo>
                    <a:pt x="188838" y="309357"/>
                    <a:pt x="201952" y="274351"/>
                    <a:pt x="200630" y="238975"/>
                  </a:cubicBezTo>
                  <a:cubicBezTo>
                    <a:pt x="197616" y="160133"/>
                    <a:pt x="135113" y="98740"/>
                    <a:pt x="98098" y="69128"/>
                  </a:cubicBezTo>
                  <a:cubicBezTo>
                    <a:pt x="68803" y="45248"/>
                    <a:pt x="37446" y="24012"/>
                    <a:pt x="4397" y="5674"/>
                  </a:cubicBezTo>
                  <a:cubicBezTo>
                    <a:pt x="7040" y="40415"/>
                    <a:pt x="9684" y="75157"/>
                    <a:pt x="12275" y="108629"/>
                  </a:cubicBezTo>
                  <a:cubicBezTo>
                    <a:pt x="31026" y="119908"/>
                    <a:pt x="48867" y="132636"/>
                    <a:pt x="65630" y="146702"/>
                  </a:cubicBezTo>
                  <a:cubicBezTo>
                    <a:pt x="85565" y="163993"/>
                    <a:pt x="107351" y="185197"/>
                    <a:pt x="117451" y="211214"/>
                  </a:cubicBezTo>
                  <a:cubicBezTo>
                    <a:pt x="121496" y="220415"/>
                    <a:pt x="122782" y="230589"/>
                    <a:pt x="121153" y="240509"/>
                  </a:cubicBezTo>
                  <a:cubicBezTo>
                    <a:pt x="120487" y="245268"/>
                    <a:pt x="118430" y="249720"/>
                    <a:pt x="115230" y="253305"/>
                  </a:cubicBezTo>
                  <a:cubicBezTo>
                    <a:pt x="114998" y="253548"/>
                    <a:pt x="114702" y="253734"/>
                    <a:pt x="114379" y="253834"/>
                  </a:cubicBezTo>
                  <a:cubicBezTo>
                    <a:pt x="114056" y="253934"/>
                    <a:pt x="113713" y="253956"/>
                    <a:pt x="113380" y="253887"/>
                  </a:cubicBezTo>
                  <a:cubicBezTo>
                    <a:pt x="112714" y="253723"/>
                    <a:pt x="112058" y="253511"/>
                    <a:pt x="111423" y="253252"/>
                  </a:cubicBezTo>
                  <a:cubicBezTo>
                    <a:pt x="109308" y="252301"/>
                    <a:pt x="107563" y="251613"/>
                    <a:pt x="105818" y="250979"/>
                  </a:cubicBezTo>
                  <a:cubicBezTo>
                    <a:pt x="99859" y="248800"/>
                    <a:pt x="94179" y="245923"/>
                    <a:pt x="88897" y="242412"/>
                  </a:cubicBezTo>
                  <a:cubicBezTo>
                    <a:pt x="70019" y="229277"/>
                    <a:pt x="52564" y="214217"/>
                    <a:pt x="36811" y="197465"/>
                  </a:cubicBezTo>
                  <a:cubicBezTo>
                    <a:pt x="30519" y="191172"/>
                    <a:pt x="24279" y="184563"/>
                    <a:pt x="17457" y="177107"/>
                  </a:cubicBezTo>
                  <a:cubicBezTo>
                    <a:pt x="21001" y="223482"/>
                    <a:pt x="24120" y="265044"/>
                    <a:pt x="26553" y="297195"/>
                  </a:cubicBezTo>
                  <a:close/>
                </a:path>
              </a:pathLst>
            </a:custGeom>
            <a:solidFill>
              <a:srgbClr val="0E0E0E"/>
            </a:solidFill>
            <a:ln w="5282" cap="flat">
              <a:noFill/>
              <a:prstDash val="solid"/>
              <a:miter/>
            </a:ln>
          </p:spPr>
          <p:txBody>
            <a:bodyPr rtlCol="0" anchor="ctr"/>
            <a:lstStyle/>
            <a:p>
              <a:endParaRPr lang="en-AU"/>
            </a:p>
          </p:txBody>
        </p:sp>
        <p:sp>
          <p:nvSpPr>
            <p:cNvPr id="1048" name="Freeform: Shape 1047">
              <a:extLst>
                <a:ext uri="{FF2B5EF4-FFF2-40B4-BE49-F238E27FC236}">
                  <a16:creationId xmlns:a16="http://schemas.microsoft.com/office/drawing/2014/main" id="{23B30722-0B67-418F-A3F1-9BD28334705B}"/>
                </a:ext>
              </a:extLst>
            </p:cNvPr>
            <p:cNvSpPr/>
            <p:nvPr/>
          </p:nvSpPr>
          <p:spPr>
            <a:xfrm>
              <a:off x="10487434" y="3842797"/>
              <a:ext cx="416949" cy="324940"/>
            </a:xfrm>
            <a:custGeom>
              <a:avLst/>
              <a:gdLst>
                <a:gd name="connsiteX0" fmla="*/ 410462 w 416949"/>
                <a:gd name="connsiteY0" fmla="*/ 247050 h 324940"/>
                <a:gd name="connsiteX1" fmla="*/ 386720 w 416949"/>
                <a:gd name="connsiteY1" fmla="*/ 240493 h 324940"/>
                <a:gd name="connsiteX2" fmla="*/ 398036 w 416949"/>
                <a:gd name="connsiteY2" fmla="*/ 236315 h 324940"/>
                <a:gd name="connsiteX3" fmla="*/ 414217 w 416949"/>
                <a:gd name="connsiteY3" fmla="*/ 230763 h 324940"/>
                <a:gd name="connsiteX4" fmla="*/ 415856 w 416949"/>
                <a:gd name="connsiteY4" fmla="*/ 179629 h 324940"/>
                <a:gd name="connsiteX5" fmla="*/ 359328 w 416949"/>
                <a:gd name="connsiteY5" fmla="*/ 94600 h 324940"/>
                <a:gd name="connsiteX6" fmla="*/ 272766 w 416949"/>
                <a:gd name="connsiteY6" fmla="*/ 91533 h 324940"/>
                <a:gd name="connsiteX7" fmla="*/ 121004 w 416949"/>
                <a:gd name="connsiteY7" fmla="*/ 92274 h 324940"/>
                <a:gd name="connsiteX8" fmla="*/ 113442 w 416949"/>
                <a:gd name="connsiteY8" fmla="*/ 91956 h 324940"/>
                <a:gd name="connsiteX9" fmla="*/ 185622 w 416949"/>
                <a:gd name="connsiteY9" fmla="*/ 55417 h 324940"/>
                <a:gd name="connsiteX10" fmla="*/ 217349 w 416949"/>
                <a:gd name="connsiteY10" fmla="*/ 41880 h 324940"/>
                <a:gd name="connsiteX11" fmla="*/ 204235 w 416949"/>
                <a:gd name="connsiteY11" fmla="*/ 38126 h 324940"/>
                <a:gd name="connsiteX12" fmla="*/ 114024 w 416949"/>
                <a:gd name="connsiteY12" fmla="*/ 0 h 324940"/>
                <a:gd name="connsiteX13" fmla="*/ 1180 w 416949"/>
                <a:gd name="connsiteY13" fmla="*/ 103643 h 324940"/>
                <a:gd name="connsiteX14" fmla="*/ 153947 w 416949"/>
                <a:gd name="connsiteY14" fmla="*/ 176509 h 324940"/>
                <a:gd name="connsiteX15" fmla="*/ 288207 w 416949"/>
                <a:gd name="connsiteY15" fmla="*/ 175822 h 324940"/>
                <a:gd name="connsiteX16" fmla="*/ 323952 w 416949"/>
                <a:gd name="connsiteY16" fmla="*/ 176880 h 324940"/>
                <a:gd name="connsiteX17" fmla="*/ 321890 w 416949"/>
                <a:gd name="connsiteY17" fmla="*/ 177779 h 324940"/>
                <a:gd name="connsiteX18" fmla="*/ 274987 w 416949"/>
                <a:gd name="connsiteY18" fmla="*/ 281209 h 324940"/>
                <a:gd name="connsiteX19" fmla="*/ 360968 w 416949"/>
                <a:gd name="connsiteY19" fmla="*/ 324940 h 324940"/>
                <a:gd name="connsiteX20" fmla="*/ 366256 w 416949"/>
                <a:gd name="connsiteY20" fmla="*/ 320499 h 324940"/>
                <a:gd name="connsiteX21" fmla="*/ 410462 w 416949"/>
                <a:gd name="connsiteY21" fmla="*/ 247050 h 32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6949" h="324940">
                  <a:moveTo>
                    <a:pt x="410462" y="247050"/>
                  </a:moveTo>
                  <a:cubicBezTo>
                    <a:pt x="402531" y="244935"/>
                    <a:pt x="394599" y="242820"/>
                    <a:pt x="386720" y="240493"/>
                  </a:cubicBezTo>
                  <a:cubicBezTo>
                    <a:pt x="390633" y="239012"/>
                    <a:pt x="394440" y="237532"/>
                    <a:pt x="398036" y="236315"/>
                  </a:cubicBezTo>
                  <a:cubicBezTo>
                    <a:pt x="403324" y="234571"/>
                    <a:pt x="408612" y="232720"/>
                    <a:pt x="414217" y="230763"/>
                  </a:cubicBezTo>
                  <a:cubicBezTo>
                    <a:pt x="417188" y="213884"/>
                    <a:pt x="417738" y="196667"/>
                    <a:pt x="415856" y="179629"/>
                  </a:cubicBezTo>
                  <a:cubicBezTo>
                    <a:pt x="409088" y="140552"/>
                    <a:pt x="387619" y="113901"/>
                    <a:pt x="359328" y="94600"/>
                  </a:cubicBezTo>
                  <a:cubicBezTo>
                    <a:pt x="321996" y="91322"/>
                    <a:pt x="287519" y="91533"/>
                    <a:pt x="272766" y="91533"/>
                  </a:cubicBezTo>
                  <a:cubicBezTo>
                    <a:pt x="222267" y="91533"/>
                    <a:pt x="171450" y="93913"/>
                    <a:pt x="121004" y="92274"/>
                  </a:cubicBezTo>
                  <a:lnTo>
                    <a:pt x="113442" y="91956"/>
                  </a:lnTo>
                  <a:cubicBezTo>
                    <a:pt x="136503" y="77896"/>
                    <a:pt x="160642" y="65681"/>
                    <a:pt x="185622" y="55417"/>
                  </a:cubicBezTo>
                  <a:cubicBezTo>
                    <a:pt x="196197" y="50711"/>
                    <a:pt x="206773" y="46163"/>
                    <a:pt x="217349" y="41880"/>
                  </a:cubicBezTo>
                  <a:lnTo>
                    <a:pt x="204235" y="38126"/>
                  </a:lnTo>
                  <a:cubicBezTo>
                    <a:pt x="179382" y="31199"/>
                    <a:pt x="149030" y="16974"/>
                    <a:pt x="114024" y="0"/>
                  </a:cubicBezTo>
                  <a:cubicBezTo>
                    <a:pt x="68812" y="21575"/>
                    <a:pt x="10117" y="53355"/>
                    <a:pt x="1180" y="103643"/>
                  </a:cubicBezTo>
                  <a:cubicBezTo>
                    <a:pt x="-13044" y="183754"/>
                    <a:pt x="105034" y="177673"/>
                    <a:pt x="153947" y="176509"/>
                  </a:cubicBezTo>
                  <a:cubicBezTo>
                    <a:pt x="198683" y="175664"/>
                    <a:pt x="243471" y="175293"/>
                    <a:pt x="288207" y="175822"/>
                  </a:cubicBezTo>
                  <a:cubicBezTo>
                    <a:pt x="300157" y="175822"/>
                    <a:pt x="312055" y="176245"/>
                    <a:pt x="323952" y="176880"/>
                  </a:cubicBezTo>
                  <a:lnTo>
                    <a:pt x="321890" y="177779"/>
                  </a:lnTo>
                  <a:cubicBezTo>
                    <a:pt x="283024" y="196128"/>
                    <a:pt x="246274" y="238219"/>
                    <a:pt x="274987" y="281209"/>
                  </a:cubicBezTo>
                  <a:cubicBezTo>
                    <a:pt x="292542" y="307649"/>
                    <a:pt x="327231" y="317590"/>
                    <a:pt x="360968" y="324940"/>
                  </a:cubicBezTo>
                  <a:cubicBezTo>
                    <a:pt x="362766" y="323460"/>
                    <a:pt x="364616" y="322085"/>
                    <a:pt x="366256" y="320499"/>
                  </a:cubicBezTo>
                  <a:cubicBezTo>
                    <a:pt x="387518" y="300590"/>
                    <a:pt x="402827" y="275160"/>
                    <a:pt x="410462" y="247050"/>
                  </a:cubicBezTo>
                  <a:close/>
                </a:path>
              </a:pathLst>
            </a:custGeom>
            <a:solidFill>
              <a:srgbClr val="161616"/>
            </a:solidFill>
            <a:ln w="5282" cap="flat">
              <a:noFill/>
              <a:prstDash val="solid"/>
              <a:miter/>
            </a:ln>
          </p:spPr>
          <p:txBody>
            <a:bodyPr rtlCol="0" anchor="ctr"/>
            <a:lstStyle/>
            <a:p>
              <a:endParaRPr lang="en-AU"/>
            </a:p>
          </p:txBody>
        </p:sp>
        <p:sp>
          <p:nvSpPr>
            <p:cNvPr id="1049" name="Freeform: Shape 1048">
              <a:extLst>
                <a:ext uri="{FF2B5EF4-FFF2-40B4-BE49-F238E27FC236}">
                  <a16:creationId xmlns:a16="http://schemas.microsoft.com/office/drawing/2014/main" id="{1449E05E-9F66-4BC1-B04C-4D26113607AD}"/>
                </a:ext>
              </a:extLst>
            </p:cNvPr>
            <p:cNvSpPr/>
            <p:nvPr/>
          </p:nvSpPr>
          <p:spPr>
            <a:xfrm>
              <a:off x="10485305" y="3840851"/>
              <a:ext cx="421170" cy="329001"/>
            </a:xfrm>
            <a:custGeom>
              <a:avLst/>
              <a:gdLst>
                <a:gd name="connsiteX0" fmla="*/ 362938 w 421170"/>
                <a:gd name="connsiteY0" fmla="*/ 329001 h 329001"/>
                <a:gd name="connsiteX1" fmla="*/ 362515 w 421170"/>
                <a:gd name="connsiteY1" fmla="*/ 329001 h 329001"/>
                <a:gd name="connsiteX2" fmla="*/ 275318 w 421170"/>
                <a:gd name="connsiteY2" fmla="*/ 284425 h 329001"/>
                <a:gd name="connsiteX3" fmla="*/ 265641 w 421170"/>
                <a:gd name="connsiteY3" fmla="*/ 261597 h 329001"/>
                <a:gd name="connsiteX4" fmla="*/ 266804 w 421170"/>
                <a:gd name="connsiteY4" fmla="*/ 236834 h 329001"/>
                <a:gd name="connsiteX5" fmla="*/ 317991 w 421170"/>
                <a:gd name="connsiteY5" fmla="*/ 180571 h 329001"/>
                <a:gd name="connsiteX6" fmla="*/ 290177 w 421170"/>
                <a:gd name="connsiteY6" fmla="*/ 179936 h 329001"/>
                <a:gd name="connsiteX7" fmla="*/ 155917 w 421170"/>
                <a:gd name="connsiteY7" fmla="*/ 180571 h 329001"/>
                <a:gd name="connsiteX8" fmla="*/ 148937 w 421170"/>
                <a:gd name="connsiteY8" fmla="*/ 180571 h 329001"/>
                <a:gd name="connsiteX9" fmla="*/ 11452 w 421170"/>
                <a:gd name="connsiteY9" fmla="*/ 150906 h 329001"/>
                <a:gd name="connsiteX10" fmla="*/ 1194 w 421170"/>
                <a:gd name="connsiteY10" fmla="*/ 105271 h 329001"/>
                <a:gd name="connsiteX11" fmla="*/ 115095 w 421170"/>
                <a:gd name="connsiteY11" fmla="*/ 201 h 329001"/>
                <a:gd name="connsiteX12" fmla="*/ 115968 w 421170"/>
                <a:gd name="connsiteY12" fmla="*/ 0 h 329001"/>
                <a:gd name="connsiteX13" fmla="*/ 116840 w 421170"/>
                <a:gd name="connsiteY13" fmla="*/ 201 h 329001"/>
                <a:gd name="connsiteX14" fmla="*/ 206734 w 421170"/>
                <a:gd name="connsiteY14" fmla="*/ 38168 h 329001"/>
                <a:gd name="connsiteX15" fmla="*/ 220165 w 421170"/>
                <a:gd name="connsiteY15" fmla="*/ 41817 h 329001"/>
                <a:gd name="connsiteX16" fmla="*/ 221170 w 421170"/>
                <a:gd name="connsiteY16" fmla="*/ 42467 h 329001"/>
                <a:gd name="connsiteX17" fmla="*/ 221646 w 421170"/>
                <a:gd name="connsiteY17" fmla="*/ 43561 h 329001"/>
                <a:gd name="connsiteX18" fmla="*/ 221318 w 421170"/>
                <a:gd name="connsiteY18" fmla="*/ 44762 h 329001"/>
                <a:gd name="connsiteX19" fmla="*/ 220377 w 421170"/>
                <a:gd name="connsiteY19" fmla="*/ 45571 h 329001"/>
                <a:gd name="connsiteX20" fmla="*/ 188649 w 421170"/>
                <a:gd name="connsiteY20" fmla="*/ 59055 h 329001"/>
                <a:gd name="connsiteX21" fmla="*/ 187222 w 421170"/>
                <a:gd name="connsiteY21" fmla="*/ 59690 h 329001"/>
                <a:gd name="connsiteX22" fmla="*/ 122128 w 421170"/>
                <a:gd name="connsiteY22" fmla="*/ 92104 h 329001"/>
                <a:gd name="connsiteX23" fmla="*/ 123291 w 421170"/>
                <a:gd name="connsiteY23" fmla="*/ 92104 h 329001"/>
                <a:gd name="connsiteX24" fmla="*/ 219108 w 421170"/>
                <a:gd name="connsiteY24" fmla="*/ 92104 h 329001"/>
                <a:gd name="connsiteX25" fmla="*/ 275001 w 421170"/>
                <a:gd name="connsiteY25" fmla="*/ 91470 h 329001"/>
                <a:gd name="connsiteX26" fmla="*/ 277380 w 421170"/>
                <a:gd name="connsiteY26" fmla="*/ 91470 h 329001"/>
                <a:gd name="connsiteX27" fmla="*/ 361722 w 421170"/>
                <a:gd name="connsiteY27" fmla="*/ 94537 h 329001"/>
                <a:gd name="connsiteX28" fmla="*/ 362674 w 421170"/>
                <a:gd name="connsiteY28" fmla="*/ 94907 h 329001"/>
                <a:gd name="connsiteX29" fmla="*/ 420047 w 421170"/>
                <a:gd name="connsiteY29" fmla="*/ 181258 h 329001"/>
                <a:gd name="connsiteX30" fmla="*/ 418408 w 421170"/>
                <a:gd name="connsiteY30" fmla="*/ 233079 h 329001"/>
                <a:gd name="connsiteX31" fmla="*/ 417985 w 421170"/>
                <a:gd name="connsiteY31" fmla="*/ 234020 h 329001"/>
                <a:gd name="connsiteX32" fmla="*/ 417139 w 421170"/>
                <a:gd name="connsiteY32" fmla="*/ 234613 h 329001"/>
                <a:gd name="connsiteX33" fmla="*/ 400905 w 421170"/>
                <a:gd name="connsiteY33" fmla="*/ 240165 h 329001"/>
                <a:gd name="connsiteX34" fmla="*/ 395194 w 421170"/>
                <a:gd name="connsiteY34" fmla="*/ 242174 h 329001"/>
                <a:gd name="connsiteX35" fmla="*/ 413226 w 421170"/>
                <a:gd name="connsiteY35" fmla="*/ 247092 h 329001"/>
                <a:gd name="connsiteX36" fmla="*/ 413929 w 421170"/>
                <a:gd name="connsiteY36" fmla="*/ 247415 h 329001"/>
                <a:gd name="connsiteX37" fmla="*/ 414442 w 421170"/>
                <a:gd name="connsiteY37" fmla="*/ 247991 h 329001"/>
                <a:gd name="connsiteX38" fmla="*/ 414601 w 421170"/>
                <a:gd name="connsiteY38" fmla="*/ 248758 h 329001"/>
                <a:gd name="connsiteX39" fmla="*/ 414442 w 421170"/>
                <a:gd name="connsiteY39" fmla="*/ 249524 h 329001"/>
                <a:gd name="connsiteX40" fmla="*/ 369389 w 421170"/>
                <a:gd name="connsiteY40" fmla="*/ 323978 h 329001"/>
                <a:gd name="connsiteX41" fmla="*/ 365793 w 421170"/>
                <a:gd name="connsiteY41" fmla="*/ 327045 h 329001"/>
                <a:gd name="connsiteX42" fmla="*/ 363996 w 421170"/>
                <a:gd name="connsiteY42" fmla="*/ 328525 h 329001"/>
                <a:gd name="connsiteX43" fmla="*/ 362938 w 421170"/>
                <a:gd name="connsiteY43" fmla="*/ 329001 h 329001"/>
                <a:gd name="connsiteX44" fmla="*/ 247239 w 421170"/>
                <a:gd name="connsiteY44" fmla="*/ 175653 h 329001"/>
                <a:gd name="connsiteX45" fmla="*/ 290230 w 421170"/>
                <a:gd name="connsiteY45" fmla="*/ 175917 h 329001"/>
                <a:gd name="connsiteX46" fmla="*/ 326029 w 421170"/>
                <a:gd name="connsiteY46" fmla="*/ 176975 h 329001"/>
                <a:gd name="connsiteX47" fmla="*/ 327224 w 421170"/>
                <a:gd name="connsiteY47" fmla="*/ 177456 h 329001"/>
                <a:gd name="connsiteX48" fmla="*/ 327879 w 421170"/>
                <a:gd name="connsiteY48" fmla="*/ 178561 h 329001"/>
                <a:gd name="connsiteX49" fmla="*/ 327668 w 421170"/>
                <a:gd name="connsiteY49" fmla="*/ 179846 h 329001"/>
                <a:gd name="connsiteX50" fmla="*/ 326716 w 421170"/>
                <a:gd name="connsiteY50" fmla="*/ 180729 h 329001"/>
                <a:gd name="connsiteX51" fmla="*/ 325712 w 421170"/>
                <a:gd name="connsiteY51" fmla="*/ 181152 h 329001"/>
                <a:gd name="connsiteX52" fmla="*/ 324707 w 421170"/>
                <a:gd name="connsiteY52" fmla="*/ 181628 h 329001"/>
                <a:gd name="connsiteX53" fmla="*/ 270612 w 421170"/>
                <a:gd name="connsiteY53" fmla="*/ 237838 h 329001"/>
                <a:gd name="connsiteX54" fmla="*/ 269591 w 421170"/>
                <a:gd name="connsiteY54" fmla="*/ 260909 h 329001"/>
                <a:gd name="connsiteX55" fmla="*/ 278649 w 421170"/>
                <a:gd name="connsiteY55" fmla="*/ 282151 h 329001"/>
                <a:gd name="connsiteX56" fmla="*/ 362409 w 421170"/>
                <a:gd name="connsiteY56" fmla="*/ 324877 h 329001"/>
                <a:gd name="connsiteX57" fmla="*/ 363520 w 421170"/>
                <a:gd name="connsiteY57" fmla="*/ 323978 h 329001"/>
                <a:gd name="connsiteX58" fmla="*/ 366957 w 421170"/>
                <a:gd name="connsiteY58" fmla="*/ 321070 h 329001"/>
                <a:gd name="connsiteX59" fmla="*/ 410318 w 421170"/>
                <a:gd name="connsiteY59" fmla="*/ 250424 h 329001"/>
                <a:gd name="connsiteX60" fmla="*/ 388426 w 421170"/>
                <a:gd name="connsiteY60" fmla="*/ 244342 h 329001"/>
                <a:gd name="connsiteX61" fmla="*/ 387432 w 421170"/>
                <a:gd name="connsiteY61" fmla="*/ 243676 h 329001"/>
                <a:gd name="connsiteX62" fmla="*/ 387051 w 421170"/>
                <a:gd name="connsiteY62" fmla="*/ 242544 h 329001"/>
                <a:gd name="connsiteX63" fmla="*/ 387336 w 421170"/>
                <a:gd name="connsiteY63" fmla="*/ 241386 h 329001"/>
                <a:gd name="connsiteX64" fmla="*/ 388267 w 421170"/>
                <a:gd name="connsiteY64" fmla="*/ 240641 h 329001"/>
                <a:gd name="connsiteX65" fmla="*/ 399689 w 421170"/>
                <a:gd name="connsiteY65" fmla="*/ 236358 h 329001"/>
                <a:gd name="connsiteX66" fmla="*/ 414759 w 421170"/>
                <a:gd name="connsiteY66" fmla="*/ 231070 h 329001"/>
                <a:gd name="connsiteX67" fmla="*/ 416134 w 421170"/>
                <a:gd name="connsiteY67" fmla="*/ 181628 h 329001"/>
                <a:gd name="connsiteX68" fmla="*/ 360876 w 421170"/>
                <a:gd name="connsiteY68" fmla="*/ 98291 h 329001"/>
                <a:gd name="connsiteX69" fmla="*/ 277433 w 421170"/>
                <a:gd name="connsiteY69" fmla="*/ 95277 h 329001"/>
                <a:gd name="connsiteX70" fmla="*/ 275106 w 421170"/>
                <a:gd name="connsiteY70" fmla="*/ 95277 h 329001"/>
                <a:gd name="connsiteX71" fmla="*/ 219266 w 421170"/>
                <a:gd name="connsiteY71" fmla="*/ 95912 h 329001"/>
                <a:gd name="connsiteX72" fmla="*/ 123291 w 421170"/>
                <a:gd name="connsiteY72" fmla="*/ 95912 h 329001"/>
                <a:gd name="connsiteX73" fmla="*/ 116576 w 421170"/>
                <a:gd name="connsiteY73" fmla="*/ 95647 h 329001"/>
                <a:gd name="connsiteX74" fmla="*/ 115730 w 421170"/>
                <a:gd name="connsiteY74" fmla="*/ 95647 h 329001"/>
                <a:gd name="connsiteX75" fmla="*/ 114529 w 421170"/>
                <a:gd name="connsiteY75" fmla="*/ 95256 h 329001"/>
                <a:gd name="connsiteX76" fmla="*/ 113821 w 421170"/>
                <a:gd name="connsiteY76" fmla="*/ 94209 h 329001"/>
                <a:gd name="connsiteX77" fmla="*/ 113895 w 421170"/>
                <a:gd name="connsiteY77" fmla="*/ 92950 h 329001"/>
                <a:gd name="connsiteX78" fmla="*/ 114725 w 421170"/>
                <a:gd name="connsiteY78" fmla="*/ 91999 h 329001"/>
                <a:gd name="connsiteX79" fmla="*/ 185688 w 421170"/>
                <a:gd name="connsiteY79" fmla="*/ 55935 h 329001"/>
                <a:gd name="connsiteX80" fmla="*/ 187116 w 421170"/>
                <a:gd name="connsiteY80" fmla="*/ 55301 h 329001"/>
                <a:gd name="connsiteX81" fmla="*/ 213555 w 421170"/>
                <a:gd name="connsiteY81" fmla="*/ 43985 h 329001"/>
                <a:gd name="connsiteX82" fmla="*/ 205835 w 421170"/>
                <a:gd name="connsiteY82" fmla="*/ 41870 h 329001"/>
                <a:gd name="connsiteX83" fmla="*/ 115941 w 421170"/>
                <a:gd name="connsiteY83" fmla="*/ 4061 h 329001"/>
                <a:gd name="connsiteX84" fmla="*/ 4896 w 421170"/>
                <a:gd name="connsiteY84" fmla="*/ 105853 h 329001"/>
                <a:gd name="connsiteX85" fmla="*/ 14255 w 421170"/>
                <a:gd name="connsiteY85" fmla="*/ 148156 h 329001"/>
                <a:gd name="connsiteX86" fmla="*/ 148673 w 421170"/>
                <a:gd name="connsiteY86" fmla="*/ 176446 h 329001"/>
                <a:gd name="connsiteX87" fmla="*/ 155653 w 421170"/>
                <a:gd name="connsiteY87" fmla="*/ 176446 h 329001"/>
                <a:gd name="connsiteX88" fmla="*/ 247239 w 421170"/>
                <a:gd name="connsiteY88" fmla="*/ 175653 h 32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1170" h="329001">
                  <a:moveTo>
                    <a:pt x="362938" y="329001"/>
                  </a:moveTo>
                  <a:lnTo>
                    <a:pt x="362515" y="329001"/>
                  </a:lnTo>
                  <a:cubicBezTo>
                    <a:pt x="329995" y="321916"/>
                    <a:pt x="293773" y="312027"/>
                    <a:pt x="275318" y="284425"/>
                  </a:cubicBezTo>
                  <a:cubicBezTo>
                    <a:pt x="270421" y="277635"/>
                    <a:pt x="267116" y="269835"/>
                    <a:pt x="265641" y="261597"/>
                  </a:cubicBezTo>
                  <a:cubicBezTo>
                    <a:pt x="264171" y="253358"/>
                    <a:pt x="264567" y="244898"/>
                    <a:pt x="266804" y="236834"/>
                  </a:cubicBezTo>
                  <a:cubicBezTo>
                    <a:pt x="273784" y="211557"/>
                    <a:pt x="296945" y="191728"/>
                    <a:pt x="317991" y="180571"/>
                  </a:cubicBezTo>
                  <a:cubicBezTo>
                    <a:pt x="307733" y="180147"/>
                    <a:pt x="297950" y="179989"/>
                    <a:pt x="290177" y="179936"/>
                  </a:cubicBezTo>
                  <a:cubicBezTo>
                    <a:pt x="249619" y="179460"/>
                    <a:pt x="205571" y="179672"/>
                    <a:pt x="155917" y="180571"/>
                  </a:cubicBezTo>
                  <a:lnTo>
                    <a:pt x="148937" y="180571"/>
                  </a:lnTo>
                  <a:cubicBezTo>
                    <a:pt x="110548" y="181417"/>
                    <a:pt x="39002" y="183003"/>
                    <a:pt x="11452" y="150906"/>
                  </a:cubicBezTo>
                  <a:cubicBezTo>
                    <a:pt x="1406" y="139113"/>
                    <a:pt x="-2084" y="123779"/>
                    <a:pt x="1194" y="105271"/>
                  </a:cubicBezTo>
                  <a:cubicBezTo>
                    <a:pt x="9919" y="56358"/>
                    <a:pt x="63644" y="24684"/>
                    <a:pt x="115095" y="201"/>
                  </a:cubicBezTo>
                  <a:cubicBezTo>
                    <a:pt x="115365" y="69"/>
                    <a:pt x="115666" y="0"/>
                    <a:pt x="115968" y="0"/>
                  </a:cubicBezTo>
                  <a:cubicBezTo>
                    <a:pt x="116269" y="0"/>
                    <a:pt x="116565" y="69"/>
                    <a:pt x="116840" y="201"/>
                  </a:cubicBezTo>
                  <a:cubicBezTo>
                    <a:pt x="150101" y="16065"/>
                    <a:pt x="181564" y="31135"/>
                    <a:pt x="206734" y="38168"/>
                  </a:cubicBezTo>
                  <a:lnTo>
                    <a:pt x="220165" y="41817"/>
                  </a:lnTo>
                  <a:cubicBezTo>
                    <a:pt x="220556" y="41928"/>
                    <a:pt x="220906" y="42155"/>
                    <a:pt x="221170" y="42467"/>
                  </a:cubicBezTo>
                  <a:cubicBezTo>
                    <a:pt x="221434" y="42774"/>
                    <a:pt x="221598" y="43160"/>
                    <a:pt x="221646" y="43561"/>
                  </a:cubicBezTo>
                  <a:cubicBezTo>
                    <a:pt x="221662" y="43985"/>
                    <a:pt x="221545" y="44402"/>
                    <a:pt x="221318" y="44762"/>
                  </a:cubicBezTo>
                  <a:cubicBezTo>
                    <a:pt x="221096" y="45122"/>
                    <a:pt x="220763" y="45402"/>
                    <a:pt x="220377" y="45571"/>
                  </a:cubicBezTo>
                  <a:cubicBezTo>
                    <a:pt x="211176" y="49272"/>
                    <a:pt x="201129" y="53556"/>
                    <a:pt x="188649" y="59055"/>
                  </a:cubicBezTo>
                  <a:lnTo>
                    <a:pt x="187222" y="59690"/>
                  </a:lnTo>
                  <a:cubicBezTo>
                    <a:pt x="164827" y="69033"/>
                    <a:pt x="143079" y="79863"/>
                    <a:pt x="122128" y="92104"/>
                  </a:cubicBezTo>
                  <a:lnTo>
                    <a:pt x="123291" y="92104"/>
                  </a:lnTo>
                  <a:cubicBezTo>
                    <a:pt x="155019" y="93162"/>
                    <a:pt x="187645" y="92580"/>
                    <a:pt x="219108" y="92104"/>
                  </a:cubicBezTo>
                  <a:cubicBezTo>
                    <a:pt x="237404" y="91787"/>
                    <a:pt x="256387" y="91470"/>
                    <a:pt x="275001" y="91470"/>
                  </a:cubicBezTo>
                  <a:lnTo>
                    <a:pt x="277380" y="91470"/>
                  </a:lnTo>
                  <a:cubicBezTo>
                    <a:pt x="293244" y="91470"/>
                    <a:pt x="326187" y="91470"/>
                    <a:pt x="361722" y="94537"/>
                  </a:cubicBezTo>
                  <a:cubicBezTo>
                    <a:pt x="362060" y="94590"/>
                    <a:pt x="362388" y="94716"/>
                    <a:pt x="362674" y="94907"/>
                  </a:cubicBezTo>
                  <a:cubicBezTo>
                    <a:pt x="395036" y="117010"/>
                    <a:pt x="413807" y="145248"/>
                    <a:pt x="420047" y="181258"/>
                  </a:cubicBezTo>
                  <a:cubicBezTo>
                    <a:pt x="421972" y="198523"/>
                    <a:pt x="421422" y="215973"/>
                    <a:pt x="418408" y="233079"/>
                  </a:cubicBezTo>
                  <a:cubicBezTo>
                    <a:pt x="418355" y="233423"/>
                    <a:pt x="418207" y="233751"/>
                    <a:pt x="417985" y="234020"/>
                  </a:cubicBezTo>
                  <a:cubicBezTo>
                    <a:pt x="417758" y="234290"/>
                    <a:pt x="417467" y="234496"/>
                    <a:pt x="417139" y="234613"/>
                  </a:cubicBezTo>
                  <a:cubicBezTo>
                    <a:pt x="411851" y="236569"/>
                    <a:pt x="406140" y="238367"/>
                    <a:pt x="400905" y="240165"/>
                  </a:cubicBezTo>
                  <a:cubicBezTo>
                    <a:pt x="399054" y="240747"/>
                    <a:pt x="397098" y="241487"/>
                    <a:pt x="395194" y="242174"/>
                  </a:cubicBezTo>
                  <a:cubicBezTo>
                    <a:pt x="401064" y="243866"/>
                    <a:pt x="407092" y="245453"/>
                    <a:pt x="413226" y="247092"/>
                  </a:cubicBezTo>
                  <a:cubicBezTo>
                    <a:pt x="413480" y="247150"/>
                    <a:pt x="413717" y="247261"/>
                    <a:pt x="413929" y="247415"/>
                  </a:cubicBezTo>
                  <a:cubicBezTo>
                    <a:pt x="414135" y="247568"/>
                    <a:pt x="414310" y="247769"/>
                    <a:pt x="414442" y="247991"/>
                  </a:cubicBezTo>
                  <a:cubicBezTo>
                    <a:pt x="414542" y="248234"/>
                    <a:pt x="414601" y="248493"/>
                    <a:pt x="414601" y="248758"/>
                  </a:cubicBezTo>
                  <a:cubicBezTo>
                    <a:pt x="414601" y="249022"/>
                    <a:pt x="414542" y="249281"/>
                    <a:pt x="414442" y="249524"/>
                  </a:cubicBezTo>
                  <a:cubicBezTo>
                    <a:pt x="406658" y="278058"/>
                    <a:pt x="391054" y="303847"/>
                    <a:pt x="369389" y="323978"/>
                  </a:cubicBezTo>
                  <a:cubicBezTo>
                    <a:pt x="368226" y="325088"/>
                    <a:pt x="367010" y="326093"/>
                    <a:pt x="365793" y="327045"/>
                  </a:cubicBezTo>
                  <a:lnTo>
                    <a:pt x="363996" y="328525"/>
                  </a:lnTo>
                  <a:cubicBezTo>
                    <a:pt x="363699" y="328790"/>
                    <a:pt x="363329" y="328959"/>
                    <a:pt x="362938" y="329001"/>
                  </a:cubicBezTo>
                  <a:close/>
                  <a:moveTo>
                    <a:pt x="247239" y="175653"/>
                  </a:moveTo>
                  <a:cubicBezTo>
                    <a:pt x="261992" y="175653"/>
                    <a:pt x="276323" y="175653"/>
                    <a:pt x="290230" y="175917"/>
                  </a:cubicBezTo>
                  <a:cubicBezTo>
                    <a:pt x="300012" y="175917"/>
                    <a:pt x="312915" y="176234"/>
                    <a:pt x="326029" y="176975"/>
                  </a:cubicBezTo>
                  <a:cubicBezTo>
                    <a:pt x="326467" y="177001"/>
                    <a:pt x="326885" y="177170"/>
                    <a:pt x="327224" y="177456"/>
                  </a:cubicBezTo>
                  <a:cubicBezTo>
                    <a:pt x="327557" y="177741"/>
                    <a:pt x="327789" y="178133"/>
                    <a:pt x="327879" y="178561"/>
                  </a:cubicBezTo>
                  <a:cubicBezTo>
                    <a:pt x="327953" y="179000"/>
                    <a:pt x="327879" y="179449"/>
                    <a:pt x="327668" y="179846"/>
                  </a:cubicBezTo>
                  <a:cubicBezTo>
                    <a:pt x="327456" y="180238"/>
                    <a:pt x="327123" y="180549"/>
                    <a:pt x="326716" y="180729"/>
                  </a:cubicBezTo>
                  <a:lnTo>
                    <a:pt x="325712" y="181152"/>
                  </a:lnTo>
                  <a:lnTo>
                    <a:pt x="324707" y="181628"/>
                  </a:lnTo>
                  <a:cubicBezTo>
                    <a:pt x="303555" y="191728"/>
                    <a:pt x="277803" y="211822"/>
                    <a:pt x="270612" y="237838"/>
                  </a:cubicBezTo>
                  <a:cubicBezTo>
                    <a:pt x="268550" y="245358"/>
                    <a:pt x="268200" y="253237"/>
                    <a:pt x="269591" y="260909"/>
                  </a:cubicBezTo>
                  <a:cubicBezTo>
                    <a:pt x="270982" y="268577"/>
                    <a:pt x="274080" y="275837"/>
                    <a:pt x="278649" y="282151"/>
                  </a:cubicBezTo>
                  <a:cubicBezTo>
                    <a:pt x="296046" y="308273"/>
                    <a:pt x="330894" y="317950"/>
                    <a:pt x="362409" y="324877"/>
                  </a:cubicBezTo>
                  <a:lnTo>
                    <a:pt x="363520" y="323978"/>
                  </a:lnTo>
                  <a:cubicBezTo>
                    <a:pt x="364683" y="323026"/>
                    <a:pt x="365846" y="322074"/>
                    <a:pt x="366957" y="321070"/>
                  </a:cubicBezTo>
                  <a:cubicBezTo>
                    <a:pt x="387548" y="301885"/>
                    <a:pt x="402534" y="277466"/>
                    <a:pt x="410318" y="250424"/>
                  </a:cubicBezTo>
                  <a:cubicBezTo>
                    <a:pt x="402862" y="248414"/>
                    <a:pt x="395564" y="246458"/>
                    <a:pt x="388426" y="244342"/>
                  </a:cubicBezTo>
                  <a:cubicBezTo>
                    <a:pt x="388029" y="244237"/>
                    <a:pt x="387680" y="244004"/>
                    <a:pt x="387432" y="243676"/>
                  </a:cubicBezTo>
                  <a:cubicBezTo>
                    <a:pt x="387183" y="243354"/>
                    <a:pt x="387051" y="242952"/>
                    <a:pt x="387051" y="242544"/>
                  </a:cubicBezTo>
                  <a:cubicBezTo>
                    <a:pt x="387014" y="242137"/>
                    <a:pt x="387114" y="241730"/>
                    <a:pt x="387336" y="241386"/>
                  </a:cubicBezTo>
                  <a:cubicBezTo>
                    <a:pt x="387553" y="241043"/>
                    <a:pt x="387881" y="240778"/>
                    <a:pt x="388267" y="240641"/>
                  </a:cubicBezTo>
                  <a:cubicBezTo>
                    <a:pt x="392233" y="239107"/>
                    <a:pt x="396040" y="237627"/>
                    <a:pt x="399689" y="236358"/>
                  </a:cubicBezTo>
                  <a:cubicBezTo>
                    <a:pt x="404554" y="234771"/>
                    <a:pt x="409630" y="233079"/>
                    <a:pt x="414759" y="231070"/>
                  </a:cubicBezTo>
                  <a:cubicBezTo>
                    <a:pt x="417520" y="214736"/>
                    <a:pt x="417985" y="198094"/>
                    <a:pt x="416134" y="181628"/>
                  </a:cubicBezTo>
                  <a:cubicBezTo>
                    <a:pt x="410159" y="147045"/>
                    <a:pt x="392127" y="119707"/>
                    <a:pt x="360876" y="98291"/>
                  </a:cubicBezTo>
                  <a:cubicBezTo>
                    <a:pt x="325764" y="95277"/>
                    <a:pt x="293191" y="95330"/>
                    <a:pt x="277433" y="95277"/>
                  </a:cubicBezTo>
                  <a:lnTo>
                    <a:pt x="275106" y="95277"/>
                  </a:lnTo>
                  <a:cubicBezTo>
                    <a:pt x="256546" y="95277"/>
                    <a:pt x="237562" y="95594"/>
                    <a:pt x="219266" y="95912"/>
                  </a:cubicBezTo>
                  <a:cubicBezTo>
                    <a:pt x="187539" y="96440"/>
                    <a:pt x="155230" y="97022"/>
                    <a:pt x="123291" y="95912"/>
                  </a:cubicBezTo>
                  <a:lnTo>
                    <a:pt x="116576" y="95647"/>
                  </a:lnTo>
                  <a:lnTo>
                    <a:pt x="115730" y="95647"/>
                  </a:lnTo>
                  <a:cubicBezTo>
                    <a:pt x="115296" y="95652"/>
                    <a:pt x="114873" y="95515"/>
                    <a:pt x="114529" y="95256"/>
                  </a:cubicBezTo>
                  <a:cubicBezTo>
                    <a:pt x="114186" y="94997"/>
                    <a:pt x="113937" y="94627"/>
                    <a:pt x="113821" y="94209"/>
                  </a:cubicBezTo>
                  <a:cubicBezTo>
                    <a:pt x="113704" y="93796"/>
                    <a:pt x="113731" y="93352"/>
                    <a:pt x="113895" y="92950"/>
                  </a:cubicBezTo>
                  <a:cubicBezTo>
                    <a:pt x="114059" y="92549"/>
                    <a:pt x="114350" y="92215"/>
                    <a:pt x="114725" y="91999"/>
                  </a:cubicBezTo>
                  <a:cubicBezTo>
                    <a:pt x="137389" y="78123"/>
                    <a:pt x="161121" y="66067"/>
                    <a:pt x="185688" y="55935"/>
                  </a:cubicBezTo>
                  <a:lnTo>
                    <a:pt x="187116" y="55301"/>
                  </a:lnTo>
                  <a:cubicBezTo>
                    <a:pt x="197163" y="50859"/>
                    <a:pt x="205624" y="47210"/>
                    <a:pt x="213555" y="43985"/>
                  </a:cubicBezTo>
                  <a:lnTo>
                    <a:pt x="205835" y="41870"/>
                  </a:lnTo>
                  <a:cubicBezTo>
                    <a:pt x="180506" y="34837"/>
                    <a:pt x="149255" y="19925"/>
                    <a:pt x="115941" y="4061"/>
                  </a:cubicBezTo>
                  <a:cubicBezTo>
                    <a:pt x="65653" y="28121"/>
                    <a:pt x="13409" y="59002"/>
                    <a:pt x="4896" y="105853"/>
                  </a:cubicBezTo>
                  <a:cubicBezTo>
                    <a:pt x="1829" y="123144"/>
                    <a:pt x="4896" y="137580"/>
                    <a:pt x="14255" y="148156"/>
                  </a:cubicBezTo>
                  <a:cubicBezTo>
                    <a:pt x="40695" y="178826"/>
                    <a:pt x="110865" y="177292"/>
                    <a:pt x="148673" y="176446"/>
                  </a:cubicBezTo>
                  <a:lnTo>
                    <a:pt x="155653" y="176446"/>
                  </a:lnTo>
                  <a:cubicBezTo>
                    <a:pt x="188596" y="175970"/>
                    <a:pt x="218790" y="175653"/>
                    <a:pt x="247239" y="175653"/>
                  </a:cubicBezTo>
                  <a:close/>
                </a:path>
              </a:pathLst>
            </a:custGeom>
            <a:solidFill>
              <a:srgbClr val="0E0E0E"/>
            </a:solidFill>
            <a:ln w="5282" cap="flat">
              <a:noFill/>
              <a:prstDash val="solid"/>
              <a:miter/>
            </a:ln>
          </p:spPr>
          <p:txBody>
            <a:bodyPr rtlCol="0" anchor="ctr"/>
            <a:lstStyle/>
            <a:p>
              <a:endParaRPr lang="en-AU"/>
            </a:p>
          </p:txBody>
        </p:sp>
        <p:sp>
          <p:nvSpPr>
            <p:cNvPr id="1050" name="Freeform: Shape 1049">
              <a:extLst>
                <a:ext uri="{FF2B5EF4-FFF2-40B4-BE49-F238E27FC236}">
                  <a16:creationId xmlns:a16="http://schemas.microsoft.com/office/drawing/2014/main" id="{35628C26-9F42-42A3-9454-F17D48B79CFC}"/>
                </a:ext>
              </a:extLst>
            </p:cNvPr>
            <p:cNvSpPr/>
            <p:nvPr/>
          </p:nvSpPr>
          <p:spPr>
            <a:xfrm>
              <a:off x="9698605" y="4366985"/>
              <a:ext cx="95066" cy="93174"/>
            </a:xfrm>
            <a:custGeom>
              <a:avLst/>
              <a:gdLst>
                <a:gd name="connsiteX0" fmla="*/ 63772 w 95066"/>
                <a:gd name="connsiteY0" fmla="*/ 3173 h 93174"/>
                <a:gd name="connsiteX1" fmla="*/ 0 w 95066"/>
                <a:gd name="connsiteY1" fmla="*/ 0 h 93174"/>
                <a:gd name="connsiteX2" fmla="*/ 7086 w 95066"/>
                <a:gd name="connsiteY2" fmla="*/ 90687 h 93174"/>
                <a:gd name="connsiteX3" fmla="*/ 39554 w 95066"/>
                <a:gd name="connsiteY3" fmla="*/ 92961 h 93174"/>
                <a:gd name="connsiteX4" fmla="*/ 63772 w 95066"/>
                <a:gd name="connsiteY4" fmla="*/ 3173 h 9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66" h="93174">
                  <a:moveTo>
                    <a:pt x="63772" y="3173"/>
                  </a:moveTo>
                  <a:cubicBezTo>
                    <a:pt x="42621" y="1005"/>
                    <a:pt x="21469" y="106"/>
                    <a:pt x="0" y="0"/>
                  </a:cubicBezTo>
                  <a:cubicBezTo>
                    <a:pt x="2221" y="28502"/>
                    <a:pt x="4653" y="59118"/>
                    <a:pt x="7086" y="90687"/>
                  </a:cubicBezTo>
                  <a:cubicBezTo>
                    <a:pt x="17926" y="91163"/>
                    <a:pt x="28713" y="91850"/>
                    <a:pt x="39554" y="92961"/>
                  </a:cubicBezTo>
                  <a:cubicBezTo>
                    <a:pt x="90159" y="98090"/>
                    <a:pt x="122044" y="9042"/>
                    <a:pt x="63772" y="3173"/>
                  </a:cubicBezTo>
                  <a:close/>
                </a:path>
              </a:pathLst>
            </a:custGeom>
            <a:solidFill>
              <a:srgbClr val="161616"/>
            </a:solidFill>
            <a:ln w="5282" cap="flat">
              <a:noFill/>
              <a:prstDash val="solid"/>
              <a:miter/>
            </a:ln>
          </p:spPr>
          <p:txBody>
            <a:bodyPr rtlCol="0" anchor="ctr"/>
            <a:lstStyle/>
            <a:p>
              <a:endParaRPr lang="en-AU"/>
            </a:p>
          </p:txBody>
        </p:sp>
        <p:sp>
          <p:nvSpPr>
            <p:cNvPr id="1051" name="Freeform: Shape 1050">
              <a:extLst>
                <a:ext uri="{FF2B5EF4-FFF2-40B4-BE49-F238E27FC236}">
                  <a16:creationId xmlns:a16="http://schemas.microsoft.com/office/drawing/2014/main" id="{6C2948F4-B8FB-4EF4-8A5B-EE4029C36B07}"/>
                </a:ext>
              </a:extLst>
            </p:cNvPr>
            <p:cNvSpPr/>
            <p:nvPr/>
          </p:nvSpPr>
          <p:spPr>
            <a:xfrm>
              <a:off x="9696590" y="4365227"/>
              <a:ext cx="99031" cy="96946"/>
            </a:xfrm>
            <a:custGeom>
              <a:avLst/>
              <a:gdLst>
                <a:gd name="connsiteX0" fmla="*/ 45799 w 99031"/>
                <a:gd name="connsiteY0" fmla="*/ 96887 h 96946"/>
                <a:gd name="connsiteX1" fmla="*/ 41357 w 99031"/>
                <a:gd name="connsiteY1" fmla="*/ 96887 h 96946"/>
                <a:gd name="connsiteX2" fmla="*/ 8995 w 99031"/>
                <a:gd name="connsiteY2" fmla="*/ 94613 h 96946"/>
                <a:gd name="connsiteX3" fmla="*/ 7721 w 99031"/>
                <a:gd name="connsiteY3" fmla="*/ 94074 h 96946"/>
                <a:gd name="connsiteX4" fmla="*/ 7144 w 99031"/>
                <a:gd name="connsiteY4" fmla="*/ 92815 h 96946"/>
                <a:gd name="connsiteX5" fmla="*/ 6 w 99031"/>
                <a:gd name="connsiteY5" fmla="*/ 2128 h 96946"/>
                <a:gd name="connsiteX6" fmla="*/ 111 w 99031"/>
                <a:gd name="connsiteY6" fmla="*/ 1330 h 96946"/>
                <a:gd name="connsiteX7" fmla="*/ 535 w 99031"/>
                <a:gd name="connsiteY7" fmla="*/ 648 h 96946"/>
                <a:gd name="connsiteX8" fmla="*/ 1190 w 99031"/>
                <a:gd name="connsiteY8" fmla="*/ 129 h 96946"/>
                <a:gd name="connsiteX9" fmla="*/ 2015 w 99031"/>
                <a:gd name="connsiteY9" fmla="*/ 13 h 96946"/>
                <a:gd name="connsiteX10" fmla="*/ 65999 w 99031"/>
                <a:gd name="connsiteY10" fmla="*/ 3133 h 96946"/>
                <a:gd name="connsiteX11" fmla="*/ 98783 w 99031"/>
                <a:gd name="connsiteY11" fmla="*/ 43162 h 96946"/>
                <a:gd name="connsiteX12" fmla="*/ 45799 w 99031"/>
                <a:gd name="connsiteY12" fmla="*/ 96887 h 96946"/>
                <a:gd name="connsiteX13" fmla="*/ 10951 w 99031"/>
                <a:gd name="connsiteY13" fmla="*/ 90542 h 96946"/>
                <a:gd name="connsiteX14" fmla="*/ 41727 w 99031"/>
                <a:gd name="connsiteY14" fmla="*/ 92762 h 96946"/>
                <a:gd name="connsiteX15" fmla="*/ 94606 w 99031"/>
                <a:gd name="connsiteY15" fmla="*/ 42581 h 96946"/>
                <a:gd name="connsiteX16" fmla="*/ 65364 w 99031"/>
                <a:gd name="connsiteY16" fmla="*/ 6887 h 96946"/>
                <a:gd name="connsiteX17" fmla="*/ 3866 w 99031"/>
                <a:gd name="connsiteY17" fmla="*/ 3767 h 96946"/>
                <a:gd name="connsiteX18" fmla="*/ 10951 w 99031"/>
                <a:gd name="connsiteY18" fmla="*/ 90542 h 9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031" h="96946">
                  <a:moveTo>
                    <a:pt x="45799" y="96887"/>
                  </a:moveTo>
                  <a:cubicBezTo>
                    <a:pt x="44318" y="96966"/>
                    <a:pt x="42838" y="96966"/>
                    <a:pt x="41357" y="96887"/>
                  </a:cubicBezTo>
                  <a:cubicBezTo>
                    <a:pt x="31892" y="95935"/>
                    <a:pt x="21580" y="95195"/>
                    <a:pt x="8995" y="94613"/>
                  </a:cubicBezTo>
                  <a:cubicBezTo>
                    <a:pt x="8519" y="94603"/>
                    <a:pt x="8065" y="94407"/>
                    <a:pt x="7721" y="94074"/>
                  </a:cubicBezTo>
                  <a:cubicBezTo>
                    <a:pt x="7377" y="93741"/>
                    <a:pt x="7171" y="93291"/>
                    <a:pt x="7144" y="92815"/>
                  </a:cubicBezTo>
                  <a:cubicBezTo>
                    <a:pt x="4659" y="61088"/>
                    <a:pt x="2280" y="30630"/>
                    <a:pt x="6" y="2128"/>
                  </a:cubicBezTo>
                  <a:cubicBezTo>
                    <a:pt x="-15" y="1859"/>
                    <a:pt x="22" y="1589"/>
                    <a:pt x="111" y="1330"/>
                  </a:cubicBezTo>
                  <a:cubicBezTo>
                    <a:pt x="201" y="1076"/>
                    <a:pt x="344" y="843"/>
                    <a:pt x="535" y="648"/>
                  </a:cubicBezTo>
                  <a:cubicBezTo>
                    <a:pt x="704" y="420"/>
                    <a:pt x="926" y="240"/>
                    <a:pt x="1190" y="129"/>
                  </a:cubicBezTo>
                  <a:cubicBezTo>
                    <a:pt x="1449" y="18"/>
                    <a:pt x="1735" y="-24"/>
                    <a:pt x="2015" y="13"/>
                  </a:cubicBezTo>
                  <a:cubicBezTo>
                    <a:pt x="25229" y="13"/>
                    <a:pt x="46169" y="1123"/>
                    <a:pt x="65999" y="3133"/>
                  </a:cubicBezTo>
                  <a:cubicBezTo>
                    <a:pt x="92914" y="5883"/>
                    <a:pt x="100581" y="25606"/>
                    <a:pt x="98783" y="43162"/>
                  </a:cubicBezTo>
                  <a:cubicBezTo>
                    <a:pt x="96139" y="69443"/>
                    <a:pt x="74036" y="96887"/>
                    <a:pt x="45799" y="96887"/>
                  </a:cubicBezTo>
                  <a:close/>
                  <a:moveTo>
                    <a:pt x="10951" y="90542"/>
                  </a:moveTo>
                  <a:cubicBezTo>
                    <a:pt x="22797" y="91123"/>
                    <a:pt x="32632" y="91811"/>
                    <a:pt x="41727" y="92762"/>
                  </a:cubicBezTo>
                  <a:cubicBezTo>
                    <a:pt x="69013" y="95459"/>
                    <a:pt x="92227" y="68544"/>
                    <a:pt x="94606" y="42581"/>
                  </a:cubicBezTo>
                  <a:cubicBezTo>
                    <a:pt x="96668" y="22275"/>
                    <a:pt x="85722" y="8950"/>
                    <a:pt x="65364" y="6887"/>
                  </a:cubicBezTo>
                  <a:cubicBezTo>
                    <a:pt x="46275" y="4931"/>
                    <a:pt x="26128" y="3926"/>
                    <a:pt x="3866" y="3767"/>
                  </a:cubicBezTo>
                  <a:cubicBezTo>
                    <a:pt x="6246" y="31159"/>
                    <a:pt x="8572" y="60348"/>
                    <a:pt x="10951" y="90542"/>
                  </a:cubicBezTo>
                  <a:close/>
                </a:path>
              </a:pathLst>
            </a:custGeom>
            <a:solidFill>
              <a:srgbClr val="0E0E0E"/>
            </a:solidFill>
            <a:ln w="5282" cap="flat">
              <a:noFill/>
              <a:prstDash val="solid"/>
              <a:miter/>
            </a:ln>
          </p:spPr>
          <p:txBody>
            <a:bodyPr rtlCol="0" anchor="ctr"/>
            <a:lstStyle/>
            <a:p>
              <a:endParaRPr lang="en-AU"/>
            </a:p>
          </p:txBody>
        </p:sp>
        <p:sp>
          <p:nvSpPr>
            <p:cNvPr id="1052" name="Freeform: Shape 1051">
              <a:extLst>
                <a:ext uri="{FF2B5EF4-FFF2-40B4-BE49-F238E27FC236}">
                  <a16:creationId xmlns:a16="http://schemas.microsoft.com/office/drawing/2014/main" id="{101B9D0B-0D1D-41C8-90B3-9F7B6DD2BE8F}"/>
                </a:ext>
              </a:extLst>
            </p:cNvPr>
            <p:cNvSpPr/>
            <p:nvPr/>
          </p:nvSpPr>
          <p:spPr>
            <a:xfrm>
              <a:off x="10380001" y="4346335"/>
              <a:ext cx="149065" cy="283460"/>
            </a:xfrm>
            <a:custGeom>
              <a:avLst/>
              <a:gdLst>
                <a:gd name="connsiteX0" fmla="*/ 100153 w 149065"/>
                <a:gd name="connsiteY0" fmla="*/ 193987 h 283460"/>
                <a:gd name="connsiteX1" fmla="*/ 91745 w 149065"/>
                <a:gd name="connsiteY1" fmla="*/ 146396 h 283460"/>
                <a:gd name="connsiteX2" fmla="*/ 112897 w 149065"/>
                <a:gd name="connsiteY2" fmla="*/ 37413 h 283460"/>
                <a:gd name="connsiteX3" fmla="*/ 69959 w 149065"/>
                <a:gd name="connsiteY3" fmla="*/ 398 h 283460"/>
                <a:gd name="connsiteX4" fmla="*/ 25012 w 149065"/>
                <a:gd name="connsiteY4" fmla="*/ 52113 h 283460"/>
                <a:gd name="connsiteX5" fmla="*/ 12374 w 149065"/>
                <a:gd name="connsiteY5" fmla="*/ 245279 h 283460"/>
                <a:gd name="connsiteX6" fmla="*/ 149066 w 149065"/>
                <a:gd name="connsiteY6" fmla="*/ 267594 h 283460"/>
                <a:gd name="connsiteX7" fmla="*/ 141292 w 149065"/>
                <a:gd name="connsiteY7" fmla="*/ 181719 h 283460"/>
                <a:gd name="connsiteX8" fmla="*/ 100153 w 149065"/>
                <a:gd name="connsiteY8" fmla="*/ 193987 h 2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65" h="283460">
                  <a:moveTo>
                    <a:pt x="100153" y="193987"/>
                  </a:moveTo>
                  <a:cubicBezTo>
                    <a:pt x="81857" y="191237"/>
                    <a:pt x="90053" y="161942"/>
                    <a:pt x="91745" y="146396"/>
                  </a:cubicBezTo>
                  <a:cubicBezTo>
                    <a:pt x="95711" y="109698"/>
                    <a:pt x="107609" y="74058"/>
                    <a:pt x="112897" y="37413"/>
                  </a:cubicBezTo>
                  <a:cubicBezTo>
                    <a:pt x="116387" y="13353"/>
                    <a:pt x="91269" y="-2775"/>
                    <a:pt x="69959" y="398"/>
                  </a:cubicBezTo>
                  <a:cubicBezTo>
                    <a:pt x="43520" y="3993"/>
                    <a:pt x="28449" y="28000"/>
                    <a:pt x="25012" y="52113"/>
                  </a:cubicBezTo>
                  <a:cubicBezTo>
                    <a:pt x="16552" y="111020"/>
                    <a:pt x="-18243" y="187165"/>
                    <a:pt x="12374" y="245279"/>
                  </a:cubicBezTo>
                  <a:cubicBezTo>
                    <a:pt x="41087" y="299745"/>
                    <a:pt x="101158" y="284991"/>
                    <a:pt x="149066" y="267594"/>
                  </a:cubicBezTo>
                  <a:cubicBezTo>
                    <a:pt x="146951" y="243217"/>
                    <a:pt x="144254" y="213711"/>
                    <a:pt x="141292" y="181719"/>
                  </a:cubicBezTo>
                  <a:cubicBezTo>
                    <a:pt x="127438" y="188276"/>
                    <a:pt x="111522" y="195573"/>
                    <a:pt x="100153" y="193987"/>
                  </a:cubicBezTo>
                  <a:close/>
                </a:path>
              </a:pathLst>
            </a:custGeom>
            <a:solidFill>
              <a:srgbClr val="161616"/>
            </a:solidFill>
            <a:ln w="5282" cap="flat">
              <a:noFill/>
              <a:prstDash val="solid"/>
              <a:miter/>
            </a:ln>
          </p:spPr>
          <p:txBody>
            <a:bodyPr rtlCol="0" anchor="ctr"/>
            <a:lstStyle/>
            <a:p>
              <a:endParaRPr lang="en-AU"/>
            </a:p>
          </p:txBody>
        </p:sp>
        <p:sp>
          <p:nvSpPr>
            <p:cNvPr id="1053" name="Freeform: Shape 1052">
              <a:extLst>
                <a:ext uri="{FF2B5EF4-FFF2-40B4-BE49-F238E27FC236}">
                  <a16:creationId xmlns:a16="http://schemas.microsoft.com/office/drawing/2014/main" id="{015F803A-9137-474B-9694-FEDAEAFC644C}"/>
                </a:ext>
              </a:extLst>
            </p:cNvPr>
            <p:cNvSpPr/>
            <p:nvPr/>
          </p:nvSpPr>
          <p:spPr>
            <a:xfrm>
              <a:off x="10377972" y="4344357"/>
              <a:ext cx="153003" cy="286969"/>
            </a:xfrm>
            <a:custGeom>
              <a:avLst/>
              <a:gdLst>
                <a:gd name="connsiteX0" fmla="*/ 78545 w 153003"/>
                <a:gd name="connsiteY0" fmla="*/ 286969 h 286969"/>
                <a:gd name="connsiteX1" fmla="*/ 12552 w 153003"/>
                <a:gd name="connsiteY1" fmla="*/ 248051 h 286969"/>
                <a:gd name="connsiteX2" fmla="*/ 14403 w 153003"/>
                <a:gd name="connsiteY2" fmla="*/ 103639 h 286969"/>
                <a:gd name="connsiteX3" fmla="*/ 24979 w 153003"/>
                <a:gd name="connsiteY3" fmla="*/ 53721 h 286969"/>
                <a:gd name="connsiteX4" fmla="*/ 71618 w 153003"/>
                <a:gd name="connsiteY4" fmla="*/ 314 h 286969"/>
                <a:gd name="connsiteX5" fmla="*/ 90924 w 153003"/>
                <a:gd name="connsiteY5" fmla="*/ 2323 h 286969"/>
                <a:gd name="connsiteX6" fmla="*/ 107470 w 153003"/>
                <a:gd name="connsiteY6" fmla="*/ 12476 h 286969"/>
                <a:gd name="connsiteX7" fmla="*/ 115439 w 153003"/>
                <a:gd name="connsiteY7" fmla="*/ 25071 h 286969"/>
                <a:gd name="connsiteX8" fmla="*/ 116777 w 153003"/>
                <a:gd name="connsiteY8" fmla="*/ 39920 h 286969"/>
                <a:gd name="connsiteX9" fmla="*/ 106835 w 153003"/>
                <a:gd name="connsiteY9" fmla="*/ 89784 h 286969"/>
                <a:gd name="connsiteX10" fmla="*/ 95731 w 153003"/>
                <a:gd name="connsiteY10" fmla="*/ 148797 h 286969"/>
                <a:gd name="connsiteX11" fmla="*/ 94515 w 153003"/>
                <a:gd name="connsiteY11" fmla="*/ 157416 h 286969"/>
                <a:gd name="connsiteX12" fmla="*/ 95572 w 153003"/>
                <a:gd name="connsiteY12" fmla="*/ 190096 h 286969"/>
                <a:gd name="connsiteX13" fmla="*/ 98618 w 153003"/>
                <a:gd name="connsiteY13" fmla="*/ 192813 h 286969"/>
                <a:gd name="connsiteX14" fmla="*/ 102499 w 153003"/>
                <a:gd name="connsiteY14" fmla="*/ 194062 h 286969"/>
                <a:gd name="connsiteX15" fmla="*/ 142370 w 153003"/>
                <a:gd name="connsiteY15" fmla="*/ 181899 h 286969"/>
                <a:gd name="connsiteX16" fmla="*/ 143295 w 153003"/>
                <a:gd name="connsiteY16" fmla="*/ 181709 h 286969"/>
                <a:gd name="connsiteX17" fmla="*/ 144205 w 153003"/>
                <a:gd name="connsiteY17" fmla="*/ 181958 h 286969"/>
                <a:gd name="connsiteX18" fmla="*/ 144903 w 153003"/>
                <a:gd name="connsiteY18" fmla="*/ 182597 h 286969"/>
                <a:gd name="connsiteX19" fmla="*/ 145225 w 153003"/>
                <a:gd name="connsiteY19" fmla="*/ 183486 h 286969"/>
                <a:gd name="connsiteX20" fmla="*/ 152999 w 153003"/>
                <a:gd name="connsiteY20" fmla="*/ 269361 h 286969"/>
                <a:gd name="connsiteX21" fmla="*/ 152676 w 153003"/>
                <a:gd name="connsiteY21" fmla="*/ 270609 h 286969"/>
                <a:gd name="connsiteX22" fmla="*/ 151677 w 153003"/>
                <a:gd name="connsiteY22" fmla="*/ 271423 h 286969"/>
                <a:gd name="connsiteX23" fmla="*/ 78545 w 153003"/>
                <a:gd name="connsiteY23" fmla="*/ 286969 h 286969"/>
                <a:gd name="connsiteX24" fmla="*/ 76959 w 153003"/>
                <a:gd name="connsiteY24" fmla="*/ 3909 h 286969"/>
                <a:gd name="connsiteX25" fmla="*/ 72147 w 153003"/>
                <a:gd name="connsiteY25" fmla="*/ 4226 h 286969"/>
                <a:gd name="connsiteX26" fmla="*/ 28892 w 153003"/>
                <a:gd name="connsiteY26" fmla="*/ 54250 h 286969"/>
                <a:gd name="connsiteX27" fmla="*/ 18316 w 153003"/>
                <a:gd name="connsiteY27" fmla="*/ 104537 h 286969"/>
                <a:gd name="connsiteX28" fmla="*/ 16148 w 153003"/>
                <a:gd name="connsiteY28" fmla="*/ 246200 h 286969"/>
                <a:gd name="connsiteX29" fmla="*/ 148980 w 153003"/>
                <a:gd name="connsiteY29" fmla="*/ 268144 h 286969"/>
                <a:gd name="connsiteX30" fmla="*/ 141629 w 153003"/>
                <a:gd name="connsiteY30" fmla="*/ 186658 h 286969"/>
                <a:gd name="connsiteX31" fmla="*/ 101970 w 153003"/>
                <a:gd name="connsiteY31" fmla="*/ 197922 h 286969"/>
                <a:gd name="connsiteX32" fmla="*/ 96704 w 153003"/>
                <a:gd name="connsiteY32" fmla="*/ 196240 h 286969"/>
                <a:gd name="connsiteX33" fmla="*/ 92505 w 153003"/>
                <a:gd name="connsiteY33" fmla="*/ 192634 h 286969"/>
                <a:gd name="connsiteX34" fmla="*/ 90707 w 153003"/>
                <a:gd name="connsiteY34" fmla="*/ 156941 h 286969"/>
                <a:gd name="connsiteX35" fmla="*/ 91871 w 153003"/>
                <a:gd name="connsiteY35" fmla="*/ 148533 h 286969"/>
                <a:gd name="connsiteX36" fmla="*/ 103081 w 153003"/>
                <a:gd name="connsiteY36" fmla="*/ 89097 h 286969"/>
                <a:gd name="connsiteX37" fmla="*/ 112969 w 153003"/>
                <a:gd name="connsiteY37" fmla="*/ 39497 h 286969"/>
                <a:gd name="connsiteX38" fmla="*/ 111795 w 153003"/>
                <a:gd name="connsiteY38" fmla="*/ 26472 h 286969"/>
                <a:gd name="connsiteX39" fmla="*/ 104773 w 153003"/>
                <a:gd name="connsiteY39" fmla="*/ 15437 h 286969"/>
                <a:gd name="connsiteX40" fmla="*/ 76959 w 153003"/>
                <a:gd name="connsiteY40" fmla="*/ 3909 h 28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3003" h="286969">
                  <a:moveTo>
                    <a:pt x="78545" y="286969"/>
                  </a:moveTo>
                  <a:cubicBezTo>
                    <a:pt x="39626" y="286969"/>
                    <a:pt x="22811" y="267510"/>
                    <a:pt x="12552" y="248051"/>
                  </a:cubicBezTo>
                  <a:cubicBezTo>
                    <a:pt x="-10291" y="204743"/>
                    <a:pt x="2823" y="151018"/>
                    <a:pt x="14403" y="103639"/>
                  </a:cubicBezTo>
                  <a:cubicBezTo>
                    <a:pt x="18686" y="85977"/>
                    <a:pt x="22758" y="69320"/>
                    <a:pt x="24979" y="53721"/>
                  </a:cubicBezTo>
                  <a:cubicBezTo>
                    <a:pt x="28152" y="31565"/>
                    <a:pt x="42270" y="4279"/>
                    <a:pt x="71618" y="314"/>
                  </a:cubicBezTo>
                  <a:cubicBezTo>
                    <a:pt x="78122" y="-469"/>
                    <a:pt x="84721" y="218"/>
                    <a:pt x="90924" y="2323"/>
                  </a:cubicBezTo>
                  <a:cubicBezTo>
                    <a:pt x="97127" y="4428"/>
                    <a:pt x="102785" y="7896"/>
                    <a:pt x="107470" y="12476"/>
                  </a:cubicBezTo>
                  <a:cubicBezTo>
                    <a:pt x="111092" y="15982"/>
                    <a:pt x="113821" y="20302"/>
                    <a:pt x="115439" y="25071"/>
                  </a:cubicBezTo>
                  <a:cubicBezTo>
                    <a:pt x="117057" y="29846"/>
                    <a:pt x="117517" y="34933"/>
                    <a:pt x="116777" y="39920"/>
                  </a:cubicBezTo>
                  <a:cubicBezTo>
                    <a:pt x="114397" y="56735"/>
                    <a:pt x="110537" y="73551"/>
                    <a:pt x="106835" y="89784"/>
                  </a:cubicBezTo>
                  <a:cubicBezTo>
                    <a:pt x="102013" y="109228"/>
                    <a:pt x="98306" y="128931"/>
                    <a:pt x="95731" y="148797"/>
                  </a:cubicBezTo>
                  <a:cubicBezTo>
                    <a:pt x="95731" y="151335"/>
                    <a:pt x="94990" y="154085"/>
                    <a:pt x="94515" y="157416"/>
                  </a:cubicBezTo>
                  <a:cubicBezTo>
                    <a:pt x="92717" y="168944"/>
                    <a:pt x="90549" y="183274"/>
                    <a:pt x="95572" y="190096"/>
                  </a:cubicBezTo>
                  <a:cubicBezTo>
                    <a:pt x="96387" y="191206"/>
                    <a:pt x="97423" y="192131"/>
                    <a:pt x="98618" y="192813"/>
                  </a:cubicBezTo>
                  <a:cubicBezTo>
                    <a:pt x="99808" y="193495"/>
                    <a:pt x="101130" y="193919"/>
                    <a:pt x="102499" y="194062"/>
                  </a:cubicBezTo>
                  <a:cubicBezTo>
                    <a:pt x="113657" y="195753"/>
                    <a:pt x="130261" y="187716"/>
                    <a:pt x="142370" y="181899"/>
                  </a:cubicBezTo>
                  <a:cubicBezTo>
                    <a:pt x="142661" y="181762"/>
                    <a:pt x="142978" y="181698"/>
                    <a:pt x="143295" y="181709"/>
                  </a:cubicBezTo>
                  <a:cubicBezTo>
                    <a:pt x="143612" y="181719"/>
                    <a:pt x="143925" y="181804"/>
                    <a:pt x="144205" y="181958"/>
                  </a:cubicBezTo>
                  <a:cubicBezTo>
                    <a:pt x="144485" y="182116"/>
                    <a:pt x="144723" y="182333"/>
                    <a:pt x="144903" y="182597"/>
                  </a:cubicBezTo>
                  <a:cubicBezTo>
                    <a:pt x="145077" y="182867"/>
                    <a:pt x="145188" y="183169"/>
                    <a:pt x="145225" y="183486"/>
                  </a:cubicBezTo>
                  <a:cubicBezTo>
                    <a:pt x="148186" y="215213"/>
                    <a:pt x="150830" y="244931"/>
                    <a:pt x="152999" y="269361"/>
                  </a:cubicBezTo>
                  <a:cubicBezTo>
                    <a:pt x="153030" y="269800"/>
                    <a:pt x="152914" y="270238"/>
                    <a:pt x="152676" y="270609"/>
                  </a:cubicBezTo>
                  <a:cubicBezTo>
                    <a:pt x="152438" y="270979"/>
                    <a:pt x="152089" y="271264"/>
                    <a:pt x="151677" y="271423"/>
                  </a:cubicBezTo>
                  <a:cubicBezTo>
                    <a:pt x="121060" y="282475"/>
                    <a:pt x="97264" y="286917"/>
                    <a:pt x="78545" y="286969"/>
                  </a:cubicBezTo>
                  <a:close/>
                  <a:moveTo>
                    <a:pt x="76959" y="3909"/>
                  </a:moveTo>
                  <a:cubicBezTo>
                    <a:pt x="75351" y="3909"/>
                    <a:pt x="73744" y="4015"/>
                    <a:pt x="72147" y="4226"/>
                  </a:cubicBezTo>
                  <a:cubicBezTo>
                    <a:pt x="45020" y="7928"/>
                    <a:pt x="31853" y="33468"/>
                    <a:pt x="28892" y="54250"/>
                  </a:cubicBezTo>
                  <a:cubicBezTo>
                    <a:pt x="26618" y="70114"/>
                    <a:pt x="22547" y="86823"/>
                    <a:pt x="18316" y="104537"/>
                  </a:cubicBezTo>
                  <a:cubicBezTo>
                    <a:pt x="6947" y="151282"/>
                    <a:pt x="-5955" y="204267"/>
                    <a:pt x="16148" y="246200"/>
                  </a:cubicBezTo>
                  <a:cubicBezTo>
                    <a:pt x="43275" y="297598"/>
                    <a:pt x="98322" y="286335"/>
                    <a:pt x="148980" y="268144"/>
                  </a:cubicBezTo>
                  <a:cubicBezTo>
                    <a:pt x="146970" y="244772"/>
                    <a:pt x="144432" y="216852"/>
                    <a:pt x="141629" y="186658"/>
                  </a:cubicBezTo>
                  <a:cubicBezTo>
                    <a:pt x="129362" y="192528"/>
                    <a:pt x="113551" y="199614"/>
                    <a:pt x="101970" y="197922"/>
                  </a:cubicBezTo>
                  <a:cubicBezTo>
                    <a:pt x="100120" y="197721"/>
                    <a:pt x="98327" y="197144"/>
                    <a:pt x="96704" y="196240"/>
                  </a:cubicBezTo>
                  <a:cubicBezTo>
                    <a:pt x="95075" y="195331"/>
                    <a:pt x="93647" y="194104"/>
                    <a:pt x="92505" y="192634"/>
                  </a:cubicBezTo>
                  <a:cubicBezTo>
                    <a:pt x="86477" y="184438"/>
                    <a:pt x="88804" y="169208"/>
                    <a:pt x="90707" y="156941"/>
                  </a:cubicBezTo>
                  <a:cubicBezTo>
                    <a:pt x="91183" y="153873"/>
                    <a:pt x="91606" y="151018"/>
                    <a:pt x="91871" y="148533"/>
                  </a:cubicBezTo>
                  <a:cubicBezTo>
                    <a:pt x="94441" y="128518"/>
                    <a:pt x="98184" y="108673"/>
                    <a:pt x="103081" y="89097"/>
                  </a:cubicBezTo>
                  <a:cubicBezTo>
                    <a:pt x="106782" y="72863"/>
                    <a:pt x="110590" y="56154"/>
                    <a:pt x="112969" y="39497"/>
                  </a:cubicBezTo>
                  <a:cubicBezTo>
                    <a:pt x="113625" y="35124"/>
                    <a:pt x="113218" y="30655"/>
                    <a:pt x="111795" y="26472"/>
                  </a:cubicBezTo>
                  <a:cubicBezTo>
                    <a:pt x="110368" y="22284"/>
                    <a:pt x="107961" y="18504"/>
                    <a:pt x="104773" y="15437"/>
                  </a:cubicBezTo>
                  <a:cubicBezTo>
                    <a:pt x="97365" y="8108"/>
                    <a:pt x="87381" y="3967"/>
                    <a:pt x="76959" y="3909"/>
                  </a:cubicBezTo>
                  <a:close/>
                </a:path>
              </a:pathLst>
            </a:custGeom>
            <a:solidFill>
              <a:srgbClr val="0E0E0E"/>
            </a:solidFill>
            <a:ln w="5282" cap="flat">
              <a:noFill/>
              <a:prstDash val="solid"/>
              <a:miter/>
            </a:ln>
          </p:spPr>
          <p:txBody>
            <a:bodyPr rtlCol="0" anchor="ctr"/>
            <a:lstStyle/>
            <a:p>
              <a:endParaRPr lang="en-AU"/>
            </a:p>
          </p:txBody>
        </p:sp>
        <p:sp>
          <p:nvSpPr>
            <p:cNvPr id="1054" name="Freeform: Shape 1053">
              <a:extLst>
                <a:ext uri="{FF2B5EF4-FFF2-40B4-BE49-F238E27FC236}">
                  <a16:creationId xmlns:a16="http://schemas.microsoft.com/office/drawing/2014/main" id="{89C641F2-4E5C-468B-B731-650FFDF80EFC}"/>
                </a:ext>
              </a:extLst>
            </p:cNvPr>
            <p:cNvSpPr/>
            <p:nvPr/>
          </p:nvSpPr>
          <p:spPr>
            <a:xfrm>
              <a:off x="9317296" y="3861834"/>
              <a:ext cx="68547" cy="122202"/>
            </a:xfrm>
            <a:custGeom>
              <a:avLst/>
              <a:gdLst>
                <a:gd name="connsiteX0" fmla="*/ 63402 w 68547"/>
                <a:gd name="connsiteY0" fmla="*/ 94071 h 122202"/>
                <a:gd name="connsiteX1" fmla="*/ 64248 w 68547"/>
                <a:gd name="connsiteY1" fmla="*/ 91163 h 122202"/>
                <a:gd name="connsiteX2" fmla="*/ 68372 w 68547"/>
                <a:gd name="connsiteY2" fmla="*/ 70011 h 122202"/>
                <a:gd name="connsiteX3" fmla="*/ 63825 w 68547"/>
                <a:gd name="connsiteY3" fmla="*/ 39236 h 122202"/>
                <a:gd name="connsiteX4" fmla="*/ 48263 w 68547"/>
                <a:gd name="connsiteY4" fmla="*/ 16450 h 122202"/>
                <a:gd name="connsiteX5" fmla="*/ 24219 w 68547"/>
                <a:gd name="connsiteY5" fmla="*/ 2908 h 122202"/>
                <a:gd name="connsiteX6" fmla="*/ 12691 w 68547"/>
                <a:gd name="connsiteY6" fmla="*/ 0 h 122202"/>
                <a:gd name="connsiteX7" fmla="*/ 0 w 68547"/>
                <a:gd name="connsiteY7" fmla="*/ 44841 h 122202"/>
                <a:gd name="connsiteX8" fmla="*/ 62080 w 68547"/>
                <a:gd name="connsiteY8" fmla="*/ 122203 h 122202"/>
                <a:gd name="connsiteX9" fmla="*/ 63402 w 68547"/>
                <a:gd name="connsiteY9" fmla="*/ 94071 h 12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547" h="122202">
                  <a:moveTo>
                    <a:pt x="63402" y="94071"/>
                  </a:moveTo>
                  <a:cubicBezTo>
                    <a:pt x="63624" y="93088"/>
                    <a:pt x="63909" y="92115"/>
                    <a:pt x="64248" y="91163"/>
                  </a:cubicBezTo>
                  <a:cubicBezTo>
                    <a:pt x="66448" y="84299"/>
                    <a:pt x="67833" y="77198"/>
                    <a:pt x="68372" y="70011"/>
                  </a:cubicBezTo>
                  <a:cubicBezTo>
                    <a:pt x="69102" y="59547"/>
                    <a:pt x="67547" y="49045"/>
                    <a:pt x="63825" y="39236"/>
                  </a:cubicBezTo>
                  <a:cubicBezTo>
                    <a:pt x="60457" y="30548"/>
                    <a:pt x="55132" y="22748"/>
                    <a:pt x="48263" y="16450"/>
                  </a:cubicBezTo>
                  <a:cubicBezTo>
                    <a:pt x="41394" y="10153"/>
                    <a:pt x="33166" y="5515"/>
                    <a:pt x="24219" y="2908"/>
                  </a:cubicBezTo>
                  <a:cubicBezTo>
                    <a:pt x="20438" y="1724"/>
                    <a:pt x="16588" y="751"/>
                    <a:pt x="12691" y="0"/>
                  </a:cubicBezTo>
                  <a:cubicBezTo>
                    <a:pt x="6811" y="14431"/>
                    <a:pt x="2554" y="29469"/>
                    <a:pt x="0" y="44841"/>
                  </a:cubicBezTo>
                  <a:cubicBezTo>
                    <a:pt x="11105" y="78313"/>
                    <a:pt x="33525" y="103008"/>
                    <a:pt x="62080" y="122203"/>
                  </a:cubicBezTo>
                  <a:cubicBezTo>
                    <a:pt x="65723" y="113250"/>
                    <a:pt x="66189" y="103325"/>
                    <a:pt x="63402" y="94071"/>
                  </a:cubicBezTo>
                  <a:close/>
                </a:path>
              </a:pathLst>
            </a:custGeom>
            <a:solidFill>
              <a:srgbClr val="161616"/>
            </a:solidFill>
            <a:ln w="5282" cap="flat">
              <a:noFill/>
              <a:prstDash val="solid"/>
              <a:miter/>
            </a:ln>
          </p:spPr>
          <p:txBody>
            <a:bodyPr rtlCol="0" anchor="ctr"/>
            <a:lstStyle/>
            <a:p>
              <a:endParaRPr lang="en-AU"/>
            </a:p>
          </p:txBody>
        </p:sp>
        <p:sp>
          <p:nvSpPr>
            <p:cNvPr id="1055" name="Freeform: Shape 1054">
              <a:extLst>
                <a:ext uri="{FF2B5EF4-FFF2-40B4-BE49-F238E27FC236}">
                  <a16:creationId xmlns:a16="http://schemas.microsoft.com/office/drawing/2014/main" id="{1601D0E9-CBFB-4E22-BF31-2F425E56D8EE}"/>
                </a:ext>
              </a:extLst>
            </p:cNvPr>
            <p:cNvSpPr/>
            <p:nvPr/>
          </p:nvSpPr>
          <p:spPr>
            <a:xfrm>
              <a:off x="9315353" y="3859942"/>
              <a:ext cx="72580" cy="126156"/>
            </a:xfrm>
            <a:custGeom>
              <a:avLst/>
              <a:gdLst>
                <a:gd name="connsiteX0" fmla="*/ 64023 w 72580"/>
                <a:gd name="connsiteY0" fmla="*/ 126104 h 126156"/>
                <a:gd name="connsiteX1" fmla="*/ 62913 w 72580"/>
                <a:gd name="connsiteY1" fmla="*/ 125787 h 126156"/>
                <a:gd name="connsiteX2" fmla="*/ 40 w 72580"/>
                <a:gd name="connsiteY2" fmla="*/ 47420 h 126156"/>
                <a:gd name="connsiteX3" fmla="*/ 40 w 72580"/>
                <a:gd name="connsiteY3" fmla="*/ 46521 h 126156"/>
                <a:gd name="connsiteX4" fmla="*/ 12889 w 72580"/>
                <a:gd name="connsiteY4" fmla="*/ 1257 h 126156"/>
                <a:gd name="connsiteX5" fmla="*/ 13778 w 72580"/>
                <a:gd name="connsiteY5" fmla="*/ 242 h 126156"/>
                <a:gd name="connsiteX6" fmla="*/ 15110 w 72580"/>
                <a:gd name="connsiteY6" fmla="*/ 41 h 126156"/>
                <a:gd name="connsiteX7" fmla="*/ 26902 w 72580"/>
                <a:gd name="connsiteY7" fmla="*/ 3002 h 126156"/>
                <a:gd name="connsiteX8" fmla="*/ 51708 w 72580"/>
                <a:gd name="connsiteY8" fmla="*/ 16962 h 126156"/>
                <a:gd name="connsiteX9" fmla="*/ 67725 w 72580"/>
                <a:gd name="connsiteY9" fmla="*/ 40493 h 126156"/>
                <a:gd name="connsiteX10" fmla="*/ 72378 w 72580"/>
                <a:gd name="connsiteY10" fmla="*/ 72220 h 126156"/>
                <a:gd name="connsiteX11" fmla="*/ 68148 w 72580"/>
                <a:gd name="connsiteY11" fmla="*/ 93742 h 126156"/>
                <a:gd name="connsiteX12" fmla="*/ 67513 w 72580"/>
                <a:gd name="connsiteY12" fmla="*/ 96016 h 126156"/>
                <a:gd name="connsiteX13" fmla="*/ 65979 w 72580"/>
                <a:gd name="connsiteY13" fmla="*/ 124940 h 126156"/>
                <a:gd name="connsiteX14" fmla="*/ 65482 w 72580"/>
                <a:gd name="connsiteY14" fmla="*/ 125691 h 126156"/>
                <a:gd name="connsiteX15" fmla="*/ 64710 w 72580"/>
                <a:gd name="connsiteY15" fmla="*/ 126157 h 126156"/>
                <a:gd name="connsiteX16" fmla="*/ 64023 w 72580"/>
                <a:gd name="connsiteY16" fmla="*/ 126104 h 126156"/>
                <a:gd name="connsiteX17" fmla="*/ 3953 w 72580"/>
                <a:gd name="connsiteY17" fmla="*/ 46786 h 126156"/>
                <a:gd name="connsiteX18" fmla="*/ 63018 w 72580"/>
                <a:gd name="connsiteY18" fmla="*/ 121186 h 126156"/>
                <a:gd name="connsiteX19" fmla="*/ 63441 w 72580"/>
                <a:gd name="connsiteY19" fmla="*/ 96756 h 126156"/>
                <a:gd name="connsiteX20" fmla="*/ 63441 w 72580"/>
                <a:gd name="connsiteY20" fmla="*/ 95646 h 126156"/>
                <a:gd name="connsiteX21" fmla="*/ 64340 w 72580"/>
                <a:gd name="connsiteY21" fmla="*/ 92579 h 126156"/>
                <a:gd name="connsiteX22" fmla="*/ 68359 w 72580"/>
                <a:gd name="connsiteY22" fmla="*/ 72009 h 126156"/>
                <a:gd name="connsiteX23" fmla="*/ 63970 w 72580"/>
                <a:gd name="connsiteY23" fmla="*/ 42079 h 126156"/>
                <a:gd name="connsiteX24" fmla="*/ 48889 w 72580"/>
                <a:gd name="connsiteY24" fmla="*/ 20002 h 126156"/>
                <a:gd name="connsiteX25" fmla="*/ 25580 w 72580"/>
                <a:gd name="connsiteY25" fmla="*/ 6915 h 126156"/>
                <a:gd name="connsiteX26" fmla="*/ 15956 w 72580"/>
                <a:gd name="connsiteY26" fmla="*/ 4377 h 126156"/>
                <a:gd name="connsiteX27" fmla="*/ 3953 w 72580"/>
                <a:gd name="connsiteY27" fmla="*/ 46627 h 126156"/>
                <a:gd name="connsiteX28" fmla="*/ 3953 w 72580"/>
                <a:gd name="connsiteY28" fmla="*/ 46786 h 12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2580" h="126156">
                  <a:moveTo>
                    <a:pt x="64023" y="126104"/>
                  </a:moveTo>
                  <a:cubicBezTo>
                    <a:pt x="63632" y="126114"/>
                    <a:pt x="63241" y="126003"/>
                    <a:pt x="62913" y="125787"/>
                  </a:cubicBezTo>
                  <a:cubicBezTo>
                    <a:pt x="31185" y="104212"/>
                    <a:pt x="10457" y="78619"/>
                    <a:pt x="40" y="47420"/>
                  </a:cubicBezTo>
                  <a:cubicBezTo>
                    <a:pt x="-13" y="47124"/>
                    <a:pt x="-13" y="46817"/>
                    <a:pt x="40" y="46521"/>
                  </a:cubicBezTo>
                  <a:cubicBezTo>
                    <a:pt x="2636" y="31007"/>
                    <a:pt x="6946" y="15825"/>
                    <a:pt x="12889" y="1257"/>
                  </a:cubicBezTo>
                  <a:cubicBezTo>
                    <a:pt x="13053" y="823"/>
                    <a:pt x="13370" y="464"/>
                    <a:pt x="13778" y="242"/>
                  </a:cubicBezTo>
                  <a:cubicBezTo>
                    <a:pt x="14185" y="20"/>
                    <a:pt x="14655" y="-55"/>
                    <a:pt x="15110" y="41"/>
                  </a:cubicBezTo>
                  <a:cubicBezTo>
                    <a:pt x="19102" y="749"/>
                    <a:pt x="23047" y="1743"/>
                    <a:pt x="26902" y="3002"/>
                  </a:cubicBezTo>
                  <a:cubicBezTo>
                    <a:pt x="36135" y="5678"/>
                    <a:pt x="44627" y="10458"/>
                    <a:pt x="51708" y="16962"/>
                  </a:cubicBezTo>
                  <a:cubicBezTo>
                    <a:pt x="58788" y="23466"/>
                    <a:pt x="64271" y="31519"/>
                    <a:pt x="67725" y="40493"/>
                  </a:cubicBezTo>
                  <a:cubicBezTo>
                    <a:pt x="71590" y="50598"/>
                    <a:pt x="73182" y="61433"/>
                    <a:pt x="72378" y="72220"/>
                  </a:cubicBezTo>
                  <a:cubicBezTo>
                    <a:pt x="71844" y="79539"/>
                    <a:pt x="70421" y="86767"/>
                    <a:pt x="68148" y="93742"/>
                  </a:cubicBezTo>
                  <a:cubicBezTo>
                    <a:pt x="67883" y="94535"/>
                    <a:pt x="67672" y="95328"/>
                    <a:pt x="67513" y="96016"/>
                  </a:cubicBezTo>
                  <a:cubicBezTo>
                    <a:pt x="70284" y="105555"/>
                    <a:pt x="69745" y="115750"/>
                    <a:pt x="65979" y="124940"/>
                  </a:cubicBezTo>
                  <a:cubicBezTo>
                    <a:pt x="65868" y="125226"/>
                    <a:pt x="65699" y="125480"/>
                    <a:pt x="65482" y="125691"/>
                  </a:cubicBezTo>
                  <a:cubicBezTo>
                    <a:pt x="65260" y="125903"/>
                    <a:pt x="64996" y="126062"/>
                    <a:pt x="64710" y="126157"/>
                  </a:cubicBezTo>
                  <a:lnTo>
                    <a:pt x="64023" y="126104"/>
                  </a:lnTo>
                  <a:close/>
                  <a:moveTo>
                    <a:pt x="3953" y="46786"/>
                  </a:moveTo>
                  <a:cubicBezTo>
                    <a:pt x="13894" y="76186"/>
                    <a:pt x="33195" y="100563"/>
                    <a:pt x="63018" y="121186"/>
                  </a:cubicBezTo>
                  <a:cubicBezTo>
                    <a:pt x="65794" y="113302"/>
                    <a:pt x="65943" y="104730"/>
                    <a:pt x="63441" y="96756"/>
                  </a:cubicBezTo>
                  <a:cubicBezTo>
                    <a:pt x="63362" y="96391"/>
                    <a:pt x="63362" y="96011"/>
                    <a:pt x="63441" y="95646"/>
                  </a:cubicBezTo>
                  <a:cubicBezTo>
                    <a:pt x="63441" y="94694"/>
                    <a:pt x="63970" y="93689"/>
                    <a:pt x="64340" y="92579"/>
                  </a:cubicBezTo>
                  <a:cubicBezTo>
                    <a:pt x="66514" y="85911"/>
                    <a:pt x="67862" y="79005"/>
                    <a:pt x="68359" y="72009"/>
                  </a:cubicBezTo>
                  <a:cubicBezTo>
                    <a:pt x="69099" y="61829"/>
                    <a:pt x="67603" y="51614"/>
                    <a:pt x="63970" y="42079"/>
                  </a:cubicBezTo>
                  <a:cubicBezTo>
                    <a:pt x="60713" y="33656"/>
                    <a:pt x="55552" y="26105"/>
                    <a:pt x="48889" y="20002"/>
                  </a:cubicBezTo>
                  <a:cubicBezTo>
                    <a:pt x="42232" y="13905"/>
                    <a:pt x="34252" y="9427"/>
                    <a:pt x="25580" y="6915"/>
                  </a:cubicBezTo>
                  <a:cubicBezTo>
                    <a:pt x="22418" y="5905"/>
                    <a:pt x="19203" y="5059"/>
                    <a:pt x="15956" y="4377"/>
                  </a:cubicBezTo>
                  <a:cubicBezTo>
                    <a:pt x="10510" y="18009"/>
                    <a:pt x="6486" y="32170"/>
                    <a:pt x="3953" y="46627"/>
                  </a:cubicBezTo>
                  <a:lnTo>
                    <a:pt x="3953" y="46786"/>
                  </a:lnTo>
                  <a:close/>
                </a:path>
              </a:pathLst>
            </a:custGeom>
            <a:solidFill>
              <a:srgbClr val="0E0E0E"/>
            </a:solidFill>
            <a:ln w="5282" cap="flat">
              <a:noFill/>
              <a:prstDash val="solid"/>
              <a:miter/>
            </a:ln>
          </p:spPr>
          <p:txBody>
            <a:bodyPr rtlCol="0" anchor="ctr"/>
            <a:lstStyle/>
            <a:p>
              <a:endParaRPr lang="en-AU"/>
            </a:p>
          </p:txBody>
        </p:sp>
        <p:sp>
          <p:nvSpPr>
            <p:cNvPr id="1056" name="Freeform: Shape 1055">
              <a:extLst>
                <a:ext uri="{FF2B5EF4-FFF2-40B4-BE49-F238E27FC236}">
                  <a16:creationId xmlns:a16="http://schemas.microsoft.com/office/drawing/2014/main" id="{1BCC6158-B24A-489A-A1FD-2117B0D68EDF}"/>
                </a:ext>
              </a:extLst>
            </p:cNvPr>
            <p:cNvSpPr/>
            <p:nvPr/>
          </p:nvSpPr>
          <p:spPr>
            <a:xfrm>
              <a:off x="9680891" y="3976533"/>
              <a:ext cx="383441" cy="386433"/>
            </a:xfrm>
            <a:custGeom>
              <a:avLst/>
              <a:gdLst>
                <a:gd name="connsiteX0" fmla="*/ 60864 w 383441"/>
                <a:gd name="connsiteY0" fmla="*/ 289560 h 386433"/>
                <a:gd name="connsiteX1" fmla="*/ 89418 w 383441"/>
                <a:gd name="connsiteY1" fmla="*/ 245512 h 386433"/>
                <a:gd name="connsiteX2" fmla="*/ 81592 w 383441"/>
                <a:gd name="connsiteY2" fmla="*/ 259419 h 386433"/>
                <a:gd name="connsiteX3" fmla="*/ 140129 w 383441"/>
                <a:gd name="connsiteY3" fmla="*/ 310341 h 386433"/>
                <a:gd name="connsiteX4" fmla="*/ 204059 w 383441"/>
                <a:gd name="connsiteY4" fmla="*/ 261005 h 386433"/>
                <a:gd name="connsiteX5" fmla="*/ 165828 w 383441"/>
                <a:gd name="connsiteY5" fmla="*/ 302515 h 386433"/>
                <a:gd name="connsiteX6" fmla="*/ 216962 w 383441"/>
                <a:gd name="connsiteY6" fmla="*/ 364119 h 386433"/>
                <a:gd name="connsiteX7" fmla="*/ 240228 w 383441"/>
                <a:gd name="connsiteY7" fmla="*/ 349789 h 386433"/>
                <a:gd name="connsiteX8" fmla="*/ 247261 w 383441"/>
                <a:gd name="connsiteY8" fmla="*/ 360364 h 386433"/>
                <a:gd name="connsiteX9" fmla="*/ 316427 w 383441"/>
                <a:gd name="connsiteY9" fmla="*/ 383525 h 386433"/>
                <a:gd name="connsiteX10" fmla="*/ 362484 w 383441"/>
                <a:gd name="connsiteY10" fmla="*/ 299342 h 386433"/>
                <a:gd name="connsiteX11" fmla="*/ 371156 w 383441"/>
                <a:gd name="connsiteY11" fmla="*/ 269175 h 386433"/>
                <a:gd name="connsiteX12" fmla="*/ 364864 w 383441"/>
                <a:gd name="connsiteY12" fmla="*/ 238426 h 386433"/>
                <a:gd name="connsiteX13" fmla="*/ 352755 w 383441"/>
                <a:gd name="connsiteY13" fmla="*/ 226211 h 386433"/>
                <a:gd name="connsiteX14" fmla="*/ 371738 w 383441"/>
                <a:gd name="connsiteY14" fmla="*/ 183590 h 386433"/>
                <a:gd name="connsiteX15" fmla="*/ 304370 w 383441"/>
                <a:gd name="connsiteY15" fmla="*/ 119766 h 386433"/>
                <a:gd name="connsiteX16" fmla="*/ 321080 w 383441"/>
                <a:gd name="connsiteY16" fmla="*/ 10730 h 386433"/>
                <a:gd name="connsiteX17" fmla="*/ 148589 w 383441"/>
                <a:gd name="connsiteY17" fmla="*/ 73391 h 386433"/>
                <a:gd name="connsiteX18" fmla="*/ 0 w 383441"/>
                <a:gd name="connsiteY18" fmla="*/ 233191 h 386433"/>
                <a:gd name="connsiteX19" fmla="*/ 11422 w 383441"/>
                <a:gd name="connsiteY19" fmla="*/ 315893 h 386433"/>
                <a:gd name="connsiteX20" fmla="*/ 40294 w 383441"/>
                <a:gd name="connsiteY20" fmla="*/ 310515 h 386433"/>
                <a:gd name="connsiteX21" fmla="*/ 60864 w 383441"/>
                <a:gd name="connsiteY21" fmla="*/ 289560 h 386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441" h="386433">
                  <a:moveTo>
                    <a:pt x="60864" y="289560"/>
                  </a:moveTo>
                  <a:cubicBezTo>
                    <a:pt x="69351" y="274230"/>
                    <a:pt x="78890" y="259514"/>
                    <a:pt x="89418" y="245512"/>
                  </a:cubicBezTo>
                  <a:cubicBezTo>
                    <a:pt x="86721" y="250059"/>
                    <a:pt x="84130" y="254660"/>
                    <a:pt x="81592" y="259419"/>
                  </a:cubicBezTo>
                  <a:cubicBezTo>
                    <a:pt x="61392" y="298549"/>
                    <a:pt x="103220" y="341275"/>
                    <a:pt x="140129" y="310341"/>
                  </a:cubicBezTo>
                  <a:cubicBezTo>
                    <a:pt x="160857" y="292944"/>
                    <a:pt x="182062" y="276393"/>
                    <a:pt x="204059" y="261005"/>
                  </a:cubicBezTo>
                  <a:cubicBezTo>
                    <a:pt x="190231" y="273802"/>
                    <a:pt x="177445" y="287682"/>
                    <a:pt x="165828" y="302515"/>
                  </a:cubicBezTo>
                  <a:cubicBezTo>
                    <a:pt x="134101" y="344448"/>
                    <a:pt x="169318" y="391880"/>
                    <a:pt x="216962" y="364119"/>
                  </a:cubicBezTo>
                  <a:cubicBezTo>
                    <a:pt x="224841" y="359518"/>
                    <a:pt x="232826" y="354654"/>
                    <a:pt x="240228" y="349789"/>
                  </a:cubicBezTo>
                  <a:cubicBezTo>
                    <a:pt x="242153" y="353575"/>
                    <a:pt x="244512" y="357128"/>
                    <a:pt x="247261" y="360364"/>
                  </a:cubicBezTo>
                  <a:cubicBezTo>
                    <a:pt x="265822" y="382309"/>
                    <a:pt x="293477" y="374113"/>
                    <a:pt x="316427" y="383525"/>
                  </a:cubicBezTo>
                  <a:cubicBezTo>
                    <a:pt x="363595" y="402773"/>
                    <a:pt x="412349" y="320970"/>
                    <a:pt x="362484" y="299342"/>
                  </a:cubicBezTo>
                  <a:cubicBezTo>
                    <a:pt x="367767" y="290136"/>
                    <a:pt x="370744" y="279783"/>
                    <a:pt x="371156" y="269175"/>
                  </a:cubicBezTo>
                  <a:cubicBezTo>
                    <a:pt x="371574" y="258567"/>
                    <a:pt x="369411" y="248018"/>
                    <a:pt x="364864" y="238426"/>
                  </a:cubicBezTo>
                  <a:cubicBezTo>
                    <a:pt x="362373" y="233069"/>
                    <a:pt x="358090" y="228749"/>
                    <a:pt x="352755" y="226211"/>
                  </a:cubicBezTo>
                  <a:cubicBezTo>
                    <a:pt x="361474" y="213192"/>
                    <a:pt x="367894" y="198777"/>
                    <a:pt x="371738" y="183590"/>
                  </a:cubicBezTo>
                  <a:cubicBezTo>
                    <a:pt x="383953" y="133356"/>
                    <a:pt x="344082" y="116699"/>
                    <a:pt x="304370" y="119766"/>
                  </a:cubicBezTo>
                  <a:cubicBezTo>
                    <a:pt x="330810" y="86188"/>
                    <a:pt x="356244" y="40448"/>
                    <a:pt x="321080" y="10730"/>
                  </a:cubicBezTo>
                  <a:cubicBezTo>
                    <a:pt x="276133" y="-27660"/>
                    <a:pt x="181903" y="47322"/>
                    <a:pt x="148589" y="73391"/>
                  </a:cubicBezTo>
                  <a:cubicBezTo>
                    <a:pt x="91692" y="117862"/>
                    <a:pt x="38760" y="171587"/>
                    <a:pt x="0" y="233191"/>
                  </a:cubicBezTo>
                  <a:cubicBezTo>
                    <a:pt x="4547" y="256775"/>
                    <a:pt x="8249" y="284166"/>
                    <a:pt x="11422" y="315893"/>
                  </a:cubicBezTo>
                  <a:cubicBezTo>
                    <a:pt x="21368" y="317104"/>
                    <a:pt x="31447" y="315227"/>
                    <a:pt x="40294" y="310515"/>
                  </a:cubicBezTo>
                  <a:cubicBezTo>
                    <a:pt x="49135" y="305804"/>
                    <a:pt x="56316" y="298491"/>
                    <a:pt x="60864" y="289560"/>
                  </a:cubicBezTo>
                  <a:close/>
                </a:path>
              </a:pathLst>
            </a:custGeom>
            <a:solidFill>
              <a:srgbClr val="161616"/>
            </a:solidFill>
            <a:ln w="5282" cap="flat">
              <a:noFill/>
              <a:prstDash val="solid"/>
              <a:miter/>
            </a:ln>
          </p:spPr>
          <p:txBody>
            <a:bodyPr rtlCol="0" anchor="ctr"/>
            <a:lstStyle/>
            <a:p>
              <a:endParaRPr lang="en-AU"/>
            </a:p>
          </p:txBody>
        </p:sp>
        <p:sp>
          <p:nvSpPr>
            <p:cNvPr id="1057" name="Freeform: Shape 1056">
              <a:extLst>
                <a:ext uri="{FF2B5EF4-FFF2-40B4-BE49-F238E27FC236}">
                  <a16:creationId xmlns:a16="http://schemas.microsoft.com/office/drawing/2014/main" id="{EE9F7C21-A996-487B-AD9F-25F184FE2AF4}"/>
                </a:ext>
              </a:extLst>
            </p:cNvPr>
            <p:cNvSpPr/>
            <p:nvPr/>
          </p:nvSpPr>
          <p:spPr>
            <a:xfrm>
              <a:off x="9678800" y="3974910"/>
              <a:ext cx="387432" cy="390171"/>
            </a:xfrm>
            <a:custGeom>
              <a:avLst/>
              <a:gdLst>
                <a:gd name="connsiteX0" fmla="*/ 333007 w 387432"/>
                <a:gd name="connsiteY0" fmla="*/ 390172 h 390171"/>
                <a:gd name="connsiteX1" fmla="*/ 317725 w 387432"/>
                <a:gd name="connsiteY1" fmla="*/ 387105 h 390171"/>
                <a:gd name="connsiteX2" fmla="*/ 291762 w 387432"/>
                <a:gd name="connsiteY2" fmla="*/ 381817 h 390171"/>
                <a:gd name="connsiteX3" fmla="*/ 247872 w 387432"/>
                <a:gd name="connsiteY3" fmla="*/ 363626 h 390171"/>
                <a:gd name="connsiteX4" fmla="*/ 241579 w 387432"/>
                <a:gd name="connsiteY4" fmla="*/ 354373 h 390171"/>
                <a:gd name="connsiteX5" fmla="*/ 220058 w 387432"/>
                <a:gd name="connsiteY5" fmla="*/ 367592 h 390171"/>
                <a:gd name="connsiteX6" fmla="*/ 163372 w 387432"/>
                <a:gd name="connsiteY6" fmla="*/ 363944 h 390171"/>
                <a:gd name="connsiteX7" fmla="*/ 166333 w 387432"/>
                <a:gd name="connsiteY7" fmla="*/ 303133 h 390171"/>
                <a:gd name="connsiteX8" fmla="*/ 186850 w 387432"/>
                <a:gd name="connsiteY8" fmla="*/ 279179 h 390171"/>
                <a:gd name="connsiteX9" fmla="*/ 143489 w 387432"/>
                <a:gd name="connsiteY9" fmla="*/ 313603 h 390171"/>
                <a:gd name="connsiteX10" fmla="*/ 92514 w 387432"/>
                <a:gd name="connsiteY10" fmla="*/ 316406 h 390171"/>
                <a:gd name="connsiteX11" fmla="*/ 78342 w 387432"/>
                <a:gd name="connsiteY11" fmla="*/ 295355 h 390171"/>
                <a:gd name="connsiteX12" fmla="*/ 78078 w 387432"/>
                <a:gd name="connsiteY12" fmla="*/ 269978 h 390171"/>
                <a:gd name="connsiteX13" fmla="*/ 64700 w 387432"/>
                <a:gd name="connsiteY13" fmla="*/ 292293 h 390171"/>
                <a:gd name="connsiteX14" fmla="*/ 43321 w 387432"/>
                <a:gd name="connsiteY14" fmla="*/ 314169 h 390171"/>
                <a:gd name="connsiteX15" fmla="*/ 13249 w 387432"/>
                <a:gd name="connsiteY15" fmla="*/ 319790 h 390171"/>
                <a:gd name="connsiteX16" fmla="*/ 12091 w 387432"/>
                <a:gd name="connsiteY16" fmla="*/ 319224 h 390171"/>
                <a:gd name="connsiteX17" fmla="*/ 11557 w 387432"/>
                <a:gd name="connsiteY17" fmla="*/ 318045 h 390171"/>
                <a:gd name="connsiteX18" fmla="*/ 135 w 387432"/>
                <a:gd name="connsiteY18" fmla="*/ 235501 h 390171"/>
                <a:gd name="connsiteX19" fmla="*/ 135 w 387432"/>
                <a:gd name="connsiteY19" fmla="*/ 234073 h 390171"/>
                <a:gd name="connsiteX20" fmla="*/ 149200 w 387432"/>
                <a:gd name="connsiteY20" fmla="*/ 73745 h 390171"/>
                <a:gd name="connsiteX21" fmla="*/ 150892 w 387432"/>
                <a:gd name="connsiteY21" fmla="*/ 72423 h 390171"/>
                <a:gd name="connsiteX22" fmla="*/ 324229 w 387432"/>
                <a:gd name="connsiteY22" fmla="*/ 11136 h 390171"/>
                <a:gd name="connsiteX23" fmla="*/ 310481 w 387432"/>
                <a:gd name="connsiteY23" fmla="*/ 119485 h 390171"/>
                <a:gd name="connsiteX24" fmla="*/ 367643 w 387432"/>
                <a:gd name="connsiteY24" fmla="*/ 138680 h 390171"/>
                <a:gd name="connsiteX25" fmla="*/ 375468 w 387432"/>
                <a:gd name="connsiteY25" fmla="*/ 186007 h 390171"/>
                <a:gd name="connsiteX26" fmla="*/ 357384 w 387432"/>
                <a:gd name="connsiteY26" fmla="*/ 227411 h 390171"/>
                <a:gd name="connsiteX27" fmla="*/ 368806 w 387432"/>
                <a:gd name="connsiteY27" fmla="*/ 239150 h 390171"/>
                <a:gd name="connsiteX28" fmla="*/ 375315 w 387432"/>
                <a:gd name="connsiteY28" fmla="*/ 269756 h 390171"/>
                <a:gd name="connsiteX29" fmla="*/ 367325 w 387432"/>
                <a:gd name="connsiteY29" fmla="*/ 300013 h 390171"/>
                <a:gd name="connsiteX30" fmla="*/ 383189 w 387432"/>
                <a:gd name="connsiteY30" fmla="*/ 352311 h 390171"/>
                <a:gd name="connsiteX31" fmla="*/ 333007 w 387432"/>
                <a:gd name="connsiteY31" fmla="*/ 390172 h 390171"/>
                <a:gd name="connsiteX32" fmla="*/ 242320 w 387432"/>
                <a:gd name="connsiteY32" fmla="*/ 349402 h 390171"/>
                <a:gd name="connsiteX33" fmla="*/ 242901 w 387432"/>
                <a:gd name="connsiteY33" fmla="*/ 349402 h 390171"/>
                <a:gd name="connsiteX34" fmla="*/ 243621 w 387432"/>
                <a:gd name="connsiteY34" fmla="*/ 349804 h 390171"/>
                <a:gd name="connsiteX35" fmla="*/ 244118 w 387432"/>
                <a:gd name="connsiteY35" fmla="*/ 350460 h 390171"/>
                <a:gd name="connsiteX36" fmla="*/ 250886 w 387432"/>
                <a:gd name="connsiteY36" fmla="*/ 361035 h 390171"/>
                <a:gd name="connsiteX37" fmla="*/ 292237 w 387432"/>
                <a:gd name="connsiteY37" fmla="*/ 377904 h 390171"/>
                <a:gd name="connsiteX38" fmla="*/ 319258 w 387432"/>
                <a:gd name="connsiteY38" fmla="*/ 383615 h 390171"/>
                <a:gd name="connsiteX39" fmla="*/ 379487 w 387432"/>
                <a:gd name="connsiteY39" fmla="*/ 351094 h 390171"/>
                <a:gd name="connsiteX40" fmla="*/ 363624 w 387432"/>
                <a:gd name="connsiteY40" fmla="*/ 303133 h 390171"/>
                <a:gd name="connsiteX41" fmla="*/ 362513 w 387432"/>
                <a:gd name="connsiteY41" fmla="*/ 301917 h 390171"/>
                <a:gd name="connsiteX42" fmla="*/ 362355 w 387432"/>
                <a:gd name="connsiteY42" fmla="*/ 301124 h 390171"/>
                <a:gd name="connsiteX43" fmla="*/ 362513 w 387432"/>
                <a:gd name="connsiteY43" fmla="*/ 300331 h 390171"/>
                <a:gd name="connsiteX44" fmla="*/ 371000 w 387432"/>
                <a:gd name="connsiteY44" fmla="*/ 271030 h 390171"/>
                <a:gd name="connsiteX45" fmla="*/ 364840 w 387432"/>
                <a:gd name="connsiteY45" fmla="*/ 241159 h 390171"/>
                <a:gd name="connsiteX46" fmla="*/ 353577 w 387432"/>
                <a:gd name="connsiteY46" fmla="*/ 229896 h 390171"/>
                <a:gd name="connsiteX47" fmla="*/ 352572 w 387432"/>
                <a:gd name="connsiteY47" fmla="*/ 228627 h 390171"/>
                <a:gd name="connsiteX48" fmla="*/ 352572 w 387432"/>
                <a:gd name="connsiteY48" fmla="*/ 227041 h 390171"/>
                <a:gd name="connsiteX49" fmla="*/ 371291 w 387432"/>
                <a:gd name="connsiteY49" fmla="*/ 185055 h 390171"/>
                <a:gd name="connsiteX50" fmla="*/ 364311 w 387432"/>
                <a:gd name="connsiteY50" fmla="*/ 141271 h 390171"/>
                <a:gd name="connsiteX51" fmla="*/ 306144 w 387432"/>
                <a:gd name="connsiteY51" fmla="*/ 123715 h 390171"/>
                <a:gd name="connsiteX52" fmla="*/ 305039 w 387432"/>
                <a:gd name="connsiteY52" fmla="*/ 123467 h 390171"/>
                <a:gd name="connsiteX53" fmla="*/ 304241 w 387432"/>
                <a:gd name="connsiteY53" fmla="*/ 122658 h 390171"/>
                <a:gd name="connsiteX54" fmla="*/ 303902 w 387432"/>
                <a:gd name="connsiteY54" fmla="*/ 121574 h 390171"/>
                <a:gd name="connsiteX55" fmla="*/ 304241 w 387432"/>
                <a:gd name="connsiteY55" fmla="*/ 120490 h 390171"/>
                <a:gd name="connsiteX56" fmla="*/ 321215 w 387432"/>
                <a:gd name="connsiteY56" fmla="*/ 14151 h 390171"/>
                <a:gd name="connsiteX57" fmla="*/ 153589 w 387432"/>
                <a:gd name="connsiteY57" fmla="*/ 75226 h 390171"/>
                <a:gd name="connsiteX58" fmla="*/ 151897 w 387432"/>
                <a:gd name="connsiteY58" fmla="*/ 76548 h 390171"/>
                <a:gd name="connsiteX59" fmla="*/ 4154 w 387432"/>
                <a:gd name="connsiteY59" fmla="*/ 235184 h 390171"/>
                <a:gd name="connsiteX60" fmla="*/ 15311 w 387432"/>
                <a:gd name="connsiteY60" fmla="*/ 315718 h 390171"/>
                <a:gd name="connsiteX61" fmla="*/ 42189 w 387432"/>
                <a:gd name="connsiteY61" fmla="*/ 309923 h 390171"/>
                <a:gd name="connsiteX62" fmla="*/ 61210 w 387432"/>
                <a:gd name="connsiteY62" fmla="*/ 290072 h 390171"/>
                <a:gd name="connsiteX63" fmla="*/ 89923 w 387432"/>
                <a:gd name="connsiteY63" fmla="*/ 245813 h 390171"/>
                <a:gd name="connsiteX64" fmla="*/ 91176 w 387432"/>
                <a:gd name="connsiteY64" fmla="*/ 245046 h 390171"/>
                <a:gd name="connsiteX65" fmla="*/ 92620 w 387432"/>
                <a:gd name="connsiteY65" fmla="*/ 245337 h 390171"/>
                <a:gd name="connsiteX66" fmla="*/ 93165 w 387432"/>
                <a:gd name="connsiteY66" fmla="*/ 245855 h 390171"/>
                <a:gd name="connsiteX67" fmla="*/ 93466 w 387432"/>
                <a:gd name="connsiteY67" fmla="*/ 246537 h 390171"/>
                <a:gd name="connsiteX68" fmla="*/ 93476 w 387432"/>
                <a:gd name="connsiteY68" fmla="*/ 247283 h 390171"/>
                <a:gd name="connsiteX69" fmla="*/ 93201 w 387432"/>
                <a:gd name="connsiteY69" fmla="*/ 247981 h 390171"/>
                <a:gd name="connsiteX70" fmla="*/ 85428 w 387432"/>
                <a:gd name="connsiteY70" fmla="*/ 261782 h 390171"/>
                <a:gd name="connsiteX71" fmla="*/ 80960 w 387432"/>
                <a:gd name="connsiteY71" fmla="*/ 289105 h 390171"/>
                <a:gd name="connsiteX72" fmla="*/ 94999 w 387432"/>
                <a:gd name="connsiteY72" fmla="*/ 312969 h 390171"/>
                <a:gd name="connsiteX73" fmla="*/ 140951 w 387432"/>
                <a:gd name="connsiteY73" fmla="*/ 310272 h 390171"/>
                <a:gd name="connsiteX74" fmla="*/ 204987 w 387432"/>
                <a:gd name="connsiteY74" fmla="*/ 260830 h 390171"/>
                <a:gd name="connsiteX75" fmla="*/ 206373 w 387432"/>
                <a:gd name="connsiteY75" fmla="*/ 260555 h 390171"/>
                <a:gd name="connsiteX76" fmla="*/ 207594 w 387432"/>
                <a:gd name="connsiteY76" fmla="*/ 261259 h 390171"/>
                <a:gd name="connsiteX77" fmla="*/ 208054 w 387432"/>
                <a:gd name="connsiteY77" fmla="*/ 262591 h 390171"/>
                <a:gd name="connsiteX78" fmla="*/ 207525 w 387432"/>
                <a:gd name="connsiteY78" fmla="*/ 263897 h 390171"/>
                <a:gd name="connsiteX79" fmla="*/ 169453 w 387432"/>
                <a:gd name="connsiteY79" fmla="*/ 305195 h 390171"/>
                <a:gd name="connsiteX80" fmla="*/ 166333 w 387432"/>
                <a:gd name="connsiteY80" fmla="*/ 360983 h 390171"/>
                <a:gd name="connsiteX81" fmla="*/ 218101 w 387432"/>
                <a:gd name="connsiteY81" fmla="*/ 363838 h 390171"/>
                <a:gd name="connsiteX82" fmla="*/ 241262 w 387432"/>
                <a:gd name="connsiteY82" fmla="*/ 349561 h 390171"/>
                <a:gd name="connsiteX83" fmla="*/ 242320 w 387432"/>
                <a:gd name="connsiteY83" fmla="*/ 349402 h 39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7432" h="390171">
                  <a:moveTo>
                    <a:pt x="333007" y="390172"/>
                  </a:moveTo>
                  <a:cubicBezTo>
                    <a:pt x="327761" y="390172"/>
                    <a:pt x="322569" y="389130"/>
                    <a:pt x="317725" y="387105"/>
                  </a:cubicBezTo>
                  <a:cubicBezTo>
                    <a:pt x="309344" y="384196"/>
                    <a:pt x="300613" y="382420"/>
                    <a:pt x="291762" y="381817"/>
                  </a:cubicBezTo>
                  <a:cubicBezTo>
                    <a:pt x="276215" y="379966"/>
                    <a:pt x="260034" y="378063"/>
                    <a:pt x="247872" y="363626"/>
                  </a:cubicBezTo>
                  <a:cubicBezTo>
                    <a:pt x="245461" y="360766"/>
                    <a:pt x="243351" y="357667"/>
                    <a:pt x="241579" y="354373"/>
                  </a:cubicBezTo>
                  <a:cubicBezTo>
                    <a:pt x="234864" y="358603"/>
                    <a:pt x="227461" y="363309"/>
                    <a:pt x="220058" y="367592"/>
                  </a:cubicBezTo>
                  <a:cubicBezTo>
                    <a:pt x="194041" y="382769"/>
                    <a:pt x="173683" y="375630"/>
                    <a:pt x="163372" y="363944"/>
                  </a:cubicBezTo>
                  <a:cubicBezTo>
                    <a:pt x="151791" y="350830"/>
                    <a:pt x="148195" y="326929"/>
                    <a:pt x="166333" y="303133"/>
                  </a:cubicBezTo>
                  <a:cubicBezTo>
                    <a:pt x="172747" y="294794"/>
                    <a:pt x="179600" y="286799"/>
                    <a:pt x="186850" y="279179"/>
                  </a:cubicBezTo>
                  <a:cubicBezTo>
                    <a:pt x="172678" y="289755"/>
                    <a:pt x="158348" y="301177"/>
                    <a:pt x="143489" y="313603"/>
                  </a:cubicBezTo>
                  <a:cubicBezTo>
                    <a:pt x="123924" y="330049"/>
                    <a:pt x="104306" y="325818"/>
                    <a:pt x="92514" y="316406"/>
                  </a:cubicBezTo>
                  <a:cubicBezTo>
                    <a:pt x="85835" y="310922"/>
                    <a:pt x="80907" y="303604"/>
                    <a:pt x="78342" y="295355"/>
                  </a:cubicBezTo>
                  <a:cubicBezTo>
                    <a:pt x="75773" y="287106"/>
                    <a:pt x="75683" y="278280"/>
                    <a:pt x="78078" y="269978"/>
                  </a:cubicBezTo>
                  <a:cubicBezTo>
                    <a:pt x="73160" y="277487"/>
                    <a:pt x="68718" y="284890"/>
                    <a:pt x="64700" y="292293"/>
                  </a:cubicBezTo>
                  <a:cubicBezTo>
                    <a:pt x="59994" y="301610"/>
                    <a:pt x="52527" y="309251"/>
                    <a:pt x="43321" y="314169"/>
                  </a:cubicBezTo>
                  <a:cubicBezTo>
                    <a:pt x="34115" y="319092"/>
                    <a:pt x="23613" y="321054"/>
                    <a:pt x="13249" y="319790"/>
                  </a:cubicBezTo>
                  <a:cubicBezTo>
                    <a:pt x="12810" y="319743"/>
                    <a:pt x="12397" y="319542"/>
                    <a:pt x="12091" y="319224"/>
                  </a:cubicBezTo>
                  <a:cubicBezTo>
                    <a:pt x="11779" y="318902"/>
                    <a:pt x="11594" y="318489"/>
                    <a:pt x="11557" y="318045"/>
                  </a:cubicBezTo>
                  <a:cubicBezTo>
                    <a:pt x="8331" y="285630"/>
                    <a:pt x="4577" y="258662"/>
                    <a:pt x="135" y="235501"/>
                  </a:cubicBezTo>
                  <a:cubicBezTo>
                    <a:pt x="-45" y="235041"/>
                    <a:pt x="-45" y="234534"/>
                    <a:pt x="135" y="234073"/>
                  </a:cubicBezTo>
                  <a:cubicBezTo>
                    <a:pt x="36092" y="176911"/>
                    <a:pt x="86274" y="123028"/>
                    <a:pt x="149200" y="73745"/>
                  </a:cubicBezTo>
                  <a:lnTo>
                    <a:pt x="150892" y="72423"/>
                  </a:lnTo>
                  <a:cubicBezTo>
                    <a:pt x="185845" y="45085"/>
                    <a:pt x="278753" y="-27624"/>
                    <a:pt x="324229" y="11136"/>
                  </a:cubicBezTo>
                  <a:cubicBezTo>
                    <a:pt x="351990" y="34826"/>
                    <a:pt x="347390" y="71313"/>
                    <a:pt x="310481" y="119485"/>
                  </a:cubicBezTo>
                  <a:cubicBezTo>
                    <a:pt x="335598" y="118427"/>
                    <a:pt x="356221" y="125302"/>
                    <a:pt x="367643" y="138680"/>
                  </a:cubicBezTo>
                  <a:cubicBezTo>
                    <a:pt x="377637" y="150419"/>
                    <a:pt x="380281" y="166336"/>
                    <a:pt x="375468" y="186007"/>
                  </a:cubicBezTo>
                  <a:cubicBezTo>
                    <a:pt x="371815" y="200728"/>
                    <a:pt x="365697" y="214725"/>
                    <a:pt x="357384" y="227411"/>
                  </a:cubicBezTo>
                  <a:cubicBezTo>
                    <a:pt x="362307" y="230060"/>
                    <a:pt x="366294" y="234158"/>
                    <a:pt x="368806" y="239150"/>
                  </a:cubicBezTo>
                  <a:cubicBezTo>
                    <a:pt x="373343" y="248700"/>
                    <a:pt x="375574" y="259186"/>
                    <a:pt x="375315" y="269756"/>
                  </a:cubicBezTo>
                  <a:cubicBezTo>
                    <a:pt x="375056" y="280327"/>
                    <a:pt x="372322" y="290691"/>
                    <a:pt x="367325" y="300013"/>
                  </a:cubicBezTo>
                  <a:cubicBezTo>
                    <a:pt x="390433" y="311277"/>
                    <a:pt x="390380" y="335019"/>
                    <a:pt x="383189" y="352311"/>
                  </a:cubicBezTo>
                  <a:cubicBezTo>
                    <a:pt x="374517" y="372880"/>
                    <a:pt x="354529" y="390172"/>
                    <a:pt x="333007" y="390172"/>
                  </a:cubicBezTo>
                  <a:close/>
                  <a:moveTo>
                    <a:pt x="242320" y="349402"/>
                  </a:moveTo>
                  <a:lnTo>
                    <a:pt x="242901" y="349402"/>
                  </a:lnTo>
                  <a:cubicBezTo>
                    <a:pt x="243166" y="349487"/>
                    <a:pt x="243409" y="349619"/>
                    <a:pt x="243621" y="349804"/>
                  </a:cubicBezTo>
                  <a:cubicBezTo>
                    <a:pt x="243832" y="349984"/>
                    <a:pt x="244001" y="350211"/>
                    <a:pt x="244118" y="350460"/>
                  </a:cubicBezTo>
                  <a:cubicBezTo>
                    <a:pt x="245915" y="354262"/>
                    <a:pt x="248189" y="357815"/>
                    <a:pt x="250886" y="361035"/>
                  </a:cubicBezTo>
                  <a:cubicBezTo>
                    <a:pt x="262096" y="374308"/>
                    <a:pt x="276744" y="376053"/>
                    <a:pt x="292237" y="377904"/>
                  </a:cubicBezTo>
                  <a:cubicBezTo>
                    <a:pt x="301465" y="378570"/>
                    <a:pt x="310554" y="380495"/>
                    <a:pt x="319258" y="383615"/>
                  </a:cubicBezTo>
                  <a:cubicBezTo>
                    <a:pt x="343794" y="393662"/>
                    <a:pt x="369599" y="374572"/>
                    <a:pt x="379487" y="351094"/>
                  </a:cubicBezTo>
                  <a:cubicBezTo>
                    <a:pt x="386573" y="334279"/>
                    <a:pt x="386150" y="312810"/>
                    <a:pt x="363624" y="303133"/>
                  </a:cubicBezTo>
                  <a:cubicBezTo>
                    <a:pt x="363116" y="302879"/>
                    <a:pt x="362719" y="302446"/>
                    <a:pt x="362513" y="301917"/>
                  </a:cubicBezTo>
                  <a:cubicBezTo>
                    <a:pt x="362408" y="301663"/>
                    <a:pt x="362355" y="301393"/>
                    <a:pt x="362355" y="301124"/>
                  </a:cubicBezTo>
                  <a:cubicBezTo>
                    <a:pt x="362355" y="300849"/>
                    <a:pt x="362408" y="300579"/>
                    <a:pt x="362513" y="300331"/>
                  </a:cubicBezTo>
                  <a:cubicBezTo>
                    <a:pt x="367685" y="291399"/>
                    <a:pt x="370599" y="281342"/>
                    <a:pt x="371000" y="271030"/>
                  </a:cubicBezTo>
                  <a:cubicBezTo>
                    <a:pt x="371407" y="260725"/>
                    <a:pt x="369292" y="250466"/>
                    <a:pt x="364840" y="241159"/>
                  </a:cubicBezTo>
                  <a:cubicBezTo>
                    <a:pt x="362513" y="236204"/>
                    <a:pt x="358531" y="232223"/>
                    <a:pt x="353577" y="229896"/>
                  </a:cubicBezTo>
                  <a:cubicBezTo>
                    <a:pt x="353090" y="229616"/>
                    <a:pt x="352731" y="229161"/>
                    <a:pt x="352572" y="228627"/>
                  </a:cubicBezTo>
                  <a:cubicBezTo>
                    <a:pt x="352366" y="228119"/>
                    <a:pt x="352366" y="227548"/>
                    <a:pt x="352572" y="227041"/>
                  </a:cubicBezTo>
                  <a:cubicBezTo>
                    <a:pt x="361202" y="214239"/>
                    <a:pt x="367537" y="200030"/>
                    <a:pt x="371291" y="185055"/>
                  </a:cubicBezTo>
                  <a:cubicBezTo>
                    <a:pt x="375786" y="166706"/>
                    <a:pt x="373406" y="151953"/>
                    <a:pt x="364311" y="141271"/>
                  </a:cubicBezTo>
                  <a:cubicBezTo>
                    <a:pt x="353101" y="128104"/>
                    <a:pt x="331843" y="121653"/>
                    <a:pt x="306144" y="123715"/>
                  </a:cubicBezTo>
                  <a:cubicBezTo>
                    <a:pt x="305758" y="123742"/>
                    <a:pt x="305378" y="123652"/>
                    <a:pt x="305039" y="123467"/>
                  </a:cubicBezTo>
                  <a:cubicBezTo>
                    <a:pt x="304701" y="123276"/>
                    <a:pt x="304426" y="122996"/>
                    <a:pt x="304241" y="122658"/>
                  </a:cubicBezTo>
                  <a:cubicBezTo>
                    <a:pt x="304019" y="122340"/>
                    <a:pt x="303902" y="121960"/>
                    <a:pt x="303902" y="121574"/>
                  </a:cubicBezTo>
                  <a:cubicBezTo>
                    <a:pt x="303902" y="121188"/>
                    <a:pt x="304019" y="120807"/>
                    <a:pt x="304241" y="120490"/>
                  </a:cubicBezTo>
                  <a:cubicBezTo>
                    <a:pt x="341996" y="72582"/>
                    <a:pt x="347707" y="36783"/>
                    <a:pt x="321215" y="14151"/>
                  </a:cubicBezTo>
                  <a:cubicBezTo>
                    <a:pt x="278912" y="-22653"/>
                    <a:pt x="187960" y="48786"/>
                    <a:pt x="153589" y="75226"/>
                  </a:cubicBezTo>
                  <a:lnTo>
                    <a:pt x="151897" y="76548"/>
                  </a:lnTo>
                  <a:cubicBezTo>
                    <a:pt x="89553" y="125302"/>
                    <a:pt x="39847" y="178709"/>
                    <a:pt x="4154" y="235184"/>
                  </a:cubicBezTo>
                  <a:cubicBezTo>
                    <a:pt x="8543" y="257922"/>
                    <a:pt x="12191" y="284308"/>
                    <a:pt x="15311" y="315718"/>
                  </a:cubicBezTo>
                  <a:cubicBezTo>
                    <a:pt x="24649" y="316512"/>
                    <a:pt x="34009" y="314492"/>
                    <a:pt x="42189" y="309923"/>
                  </a:cubicBezTo>
                  <a:cubicBezTo>
                    <a:pt x="50365" y="305349"/>
                    <a:pt x="56990" y="298437"/>
                    <a:pt x="61210" y="290072"/>
                  </a:cubicBezTo>
                  <a:cubicBezTo>
                    <a:pt x="69739" y="274668"/>
                    <a:pt x="79337" y="259878"/>
                    <a:pt x="89923" y="245813"/>
                  </a:cubicBezTo>
                  <a:cubicBezTo>
                    <a:pt x="90230" y="245405"/>
                    <a:pt x="90679" y="245130"/>
                    <a:pt x="91176" y="245046"/>
                  </a:cubicBezTo>
                  <a:cubicBezTo>
                    <a:pt x="91679" y="244956"/>
                    <a:pt x="92192" y="245062"/>
                    <a:pt x="92620" y="245337"/>
                  </a:cubicBezTo>
                  <a:cubicBezTo>
                    <a:pt x="92832" y="245469"/>
                    <a:pt x="93016" y="245649"/>
                    <a:pt x="93165" y="245855"/>
                  </a:cubicBezTo>
                  <a:cubicBezTo>
                    <a:pt x="93307" y="246061"/>
                    <a:pt x="93408" y="246288"/>
                    <a:pt x="93466" y="246537"/>
                  </a:cubicBezTo>
                  <a:cubicBezTo>
                    <a:pt x="93519" y="246780"/>
                    <a:pt x="93524" y="247039"/>
                    <a:pt x="93476" y="247283"/>
                  </a:cubicBezTo>
                  <a:cubicBezTo>
                    <a:pt x="93434" y="247531"/>
                    <a:pt x="93339" y="247769"/>
                    <a:pt x="93201" y="247981"/>
                  </a:cubicBezTo>
                  <a:cubicBezTo>
                    <a:pt x="90082" y="253268"/>
                    <a:pt x="87596" y="257605"/>
                    <a:pt x="85428" y="261782"/>
                  </a:cubicBezTo>
                  <a:cubicBezTo>
                    <a:pt x="80796" y="270089"/>
                    <a:pt x="79215" y="279756"/>
                    <a:pt x="80960" y="289105"/>
                  </a:cubicBezTo>
                  <a:cubicBezTo>
                    <a:pt x="82711" y="298454"/>
                    <a:pt x="87676" y="306898"/>
                    <a:pt x="94999" y="312969"/>
                  </a:cubicBezTo>
                  <a:cubicBezTo>
                    <a:pt x="105575" y="321429"/>
                    <a:pt x="123184" y="325184"/>
                    <a:pt x="140951" y="310272"/>
                  </a:cubicBezTo>
                  <a:cubicBezTo>
                    <a:pt x="163107" y="291711"/>
                    <a:pt x="184047" y="275531"/>
                    <a:pt x="204987" y="260830"/>
                  </a:cubicBezTo>
                  <a:cubicBezTo>
                    <a:pt x="205400" y="260576"/>
                    <a:pt x="205892" y="260476"/>
                    <a:pt x="206373" y="260555"/>
                  </a:cubicBezTo>
                  <a:cubicBezTo>
                    <a:pt x="206849" y="260634"/>
                    <a:pt x="207282" y="260883"/>
                    <a:pt x="207594" y="261259"/>
                  </a:cubicBezTo>
                  <a:cubicBezTo>
                    <a:pt x="207901" y="261634"/>
                    <a:pt x="208065" y="262105"/>
                    <a:pt x="208054" y="262591"/>
                  </a:cubicBezTo>
                  <a:cubicBezTo>
                    <a:pt x="208044" y="263078"/>
                    <a:pt x="207853" y="263538"/>
                    <a:pt x="207525" y="263897"/>
                  </a:cubicBezTo>
                  <a:cubicBezTo>
                    <a:pt x="193772" y="276641"/>
                    <a:pt x="181038" y="290453"/>
                    <a:pt x="169453" y="305195"/>
                  </a:cubicBezTo>
                  <a:cubicBezTo>
                    <a:pt x="152690" y="327246"/>
                    <a:pt x="155810" y="349085"/>
                    <a:pt x="166333" y="360983"/>
                  </a:cubicBezTo>
                  <a:cubicBezTo>
                    <a:pt x="175640" y="371558"/>
                    <a:pt x="194147" y="377798"/>
                    <a:pt x="218101" y="363838"/>
                  </a:cubicBezTo>
                  <a:cubicBezTo>
                    <a:pt x="226086" y="359185"/>
                    <a:pt x="233965" y="354055"/>
                    <a:pt x="241262" y="349561"/>
                  </a:cubicBezTo>
                  <a:cubicBezTo>
                    <a:pt x="241595" y="349408"/>
                    <a:pt x="241960" y="349355"/>
                    <a:pt x="242320" y="349402"/>
                  </a:cubicBezTo>
                  <a:close/>
                </a:path>
              </a:pathLst>
            </a:custGeom>
            <a:solidFill>
              <a:srgbClr val="0E0E0E"/>
            </a:solidFill>
            <a:ln w="5282" cap="flat">
              <a:noFill/>
              <a:prstDash val="solid"/>
              <a:miter/>
            </a:ln>
          </p:spPr>
          <p:txBody>
            <a:bodyPr rtlCol="0" anchor="ctr"/>
            <a:lstStyle/>
            <a:p>
              <a:endParaRPr lang="en-AU"/>
            </a:p>
          </p:txBody>
        </p:sp>
        <p:sp>
          <p:nvSpPr>
            <p:cNvPr id="1058" name="Freeform: Shape 1057">
              <a:extLst>
                <a:ext uri="{FF2B5EF4-FFF2-40B4-BE49-F238E27FC236}">
                  <a16:creationId xmlns:a16="http://schemas.microsoft.com/office/drawing/2014/main" id="{5C8CD7B5-3A6B-4359-B2AA-DA30722649A9}"/>
                </a:ext>
              </a:extLst>
            </p:cNvPr>
            <p:cNvSpPr/>
            <p:nvPr/>
          </p:nvSpPr>
          <p:spPr>
            <a:xfrm>
              <a:off x="10068840" y="3750418"/>
              <a:ext cx="472653" cy="226813"/>
            </a:xfrm>
            <a:custGeom>
              <a:avLst/>
              <a:gdLst>
                <a:gd name="connsiteX0" fmla="*/ 2614 w 472653"/>
                <a:gd name="connsiteY0" fmla="*/ 201944 h 226813"/>
                <a:gd name="connsiteX1" fmla="*/ 11027 w 472653"/>
                <a:gd name="connsiteY1" fmla="*/ 215798 h 226813"/>
                <a:gd name="connsiteX2" fmla="*/ 24632 w 472653"/>
                <a:gd name="connsiteY2" fmla="*/ 224613 h 226813"/>
                <a:gd name="connsiteX3" fmla="*/ 40713 w 472653"/>
                <a:gd name="connsiteY3" fmla="*/ 226633 h 226813"/>
                <a:gd name="connsiteX4" fmla="*/ 56074 w 472653"/>
                <a:gd name="connsiteY4" fmla="*/ 221456 h 226813"/>
                <a:gd name="connsiteX5" fmla="*/ 190492 w 472653"/>
                <a:gd name="connsiteY5" fmla="*/ 121357 h 226813"/>
                <a:gd name="connsiteX6" fmla="*/ 226714 w 472653"/>
                <a:gd name="connsiteY6" fmla="*/ 94177 h 226813"/>
                <a:gd name="connsiteX7" fmla="*/ 226714 w 472653"/>
                <a:gd name="connsiteY7" fmla="*/ 95129 h 226813"/>
                <a:gd name="connsiteX8" fmla="*/ 307618 w 472653"/>
                <a:gd name="connsiteY8" fmla="*/ 149224 h 226813"/>
                <a:gd name="connsiteX9" fmla="*/ 400262 w 472653"/>
                <a:gd name="connsiteY9" fmla="*/ 100523 h 226813"/>
                <a:gd name="connsiteX10" fmla="*/ 472653 w 472653"/>
                <a:gd name="connsiteY10" fmla="*/ 64512 h 226813"/>
                <a:gd name="connsiteX11" fmla="*/ 388893 w 472653"/>
                <a:gd name="connsiteY11" fmla="*/ 31357 h 226813"/>
                <a:gd name="connsiteX12" fmla="*/ 360550 w 472653"/>
                <a:gd name="connsiteY12" fmla="*/ 22526 h 226813"/>
                <a:gd name="connsiteX13" fmla="*/ 344687 w 472653"/>
                <a:gd name="connsiteY13" fmla="*/ 31304 h 226813"/>
                <a:gd name="connsiteX14" fmla="*/ 348705 w 472653"/>
                <a:gd name="connsiteY14" fmla="*/ 19195 h 226813"/>
                <a:gd name="connsiteX15" fmla="*/ 266637 w 472653"/>
                <a:gd name="connsiteY15" fmla="*/ 3966 h 226813"/>
                <a:gd name="connsiteX16" fmla="*/ 245010 w 472653"/>
                <a:gd name="connsiteY16" fmla="*/ 2168 h 226813"/>
                <a:gd name="connsiteX17" fmla="*/ 207995 w 472653"/>
                <a:gd name="connsiteY17" fmla="*/ 0 h 226813"/>
                <a:gd name="connsiteX18" fmla="*/ 26304 w 472653"/>
                <a:gd name="connsiteY18" fmla="*/ 137485 h 226813"/>
                <a:gd name="connsiteX19" fmla="*/ 3444 w 472653"/>
                <a:gd name="connsiteY19" fmla="*/ 165669 h 226813"/>
                <a:gd name="connsiteX20" fmla="*/ 2614 w 472653"/>
                <a:gd name="connsiteY20" fmla="*/ 201944 h 226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2653" h="226813">
                  <a:moveTo>
                    <a:pt x="2614" y="201944"/>
                  </a:moveTo>
                  <a:cubicBezTo>
                    <a:pt x="4338" y="207137"/>
                    <a:pt x="7214" y="211875"/>
                    <a:pt x="11027" y="215798"/>
                  </a:cubicBezTo>
                  <a:cubicBezTo>
                    <a:pt x="14839" y="219722"/>
                    <a:pt x="19493" y="222736"/>
                    <a:pt x="24632" y="224613"/>
                  </a:cubicBezTo>
                  <a:cubicBezTo>
                    <a:pt x="29772" y="226485"/>
                    <a:pt x="35272" y="227178"/>
                    <a:pt x="40713" y="226633"/>
                  </a:cubicBezTo>
                  <a:cubicBezTo>
                    <a:pt x="46160" y="226083"/>
                    <a:pt x="51410" y="224317"/>
                    <a:pt x="56074" y="221456"/>
                  </a:cubicBezTo>
                  <a:cubicBezTo>
                    <a:pt x="103665" y="191950"/>
                    <a:pt x="145386" y="154142"/>
                    <a:pt x="190492" y="121357"/>
                  </a:cubicBezTo>
                  <a:cubicBezTo>
                    <a:pt x="202548" y="112579"/>
                    <a:pt x="214499" y="103272"/>
                    <a:pt x="226714" y="94177"/>
                  </a:cubicBezTo>
                  <a:cubicBezTo>
                    <a:pt x="226714" y="94494"/>
                    <a:pt x="226714" y="94812"/>
                    <a:pt x="226714" y="95129"/>
                  </a:cubicBezTo>
                  <a:cubicBezTo>
                    <a:pt x="226132" y="142720"/>
                    <a:pt x="265844" y="163871"/>
                    <a:pt x="307618" y="149224"/>
                  </a:cubicBezTo>
                  <a:cubicBezTo>
                    <a:pt x="340668" y="137855"/>
                    <a:pt x="369328" y="116386"/>
                    <a:pt x="400262" y="100523"/>
                  </a:cubicBezTo>
                  <a:cubicBezTo>
                    <a:pt x="424269" y="88255"/>
                    <a:pt x="448398" y="76251"/>
                    <a:pt x="472653" y="64512"/>
                  </a:cubicBezTo>
                  <a:cubicBezTo>
                    <a:pt x="446531" y="52826"/>
                    <a:pt x="418558" y="41298"/>
                    <a:pt x="388893" y="31357"/>
                  </a:cubicBezTo>
                  <a:cubicBezTo>
                    <a:pt x="379656" y="28253"/>
                    <a:pt x="370211" y="25313"/>
                    <a:pt x="360550" y="22526"/>
                  </a:cubicBezTo>
                  <a:cubicBezTo>
                    <a:pt x="355262" y="25488"/>
                    <a:pt x="349974" y="28343"/>
                    <a:pt x="344687" y="31304"/>
                  </a:cubicBezTo>
                  <a:cubicBezTo>
                    <a:pt x="346273" y="27354"/>
                    <a:pt x="347611" y="23309"/>
                    <a:pt x="348705" y="19195"/>
                  </a:cubicBezTo>
                  <a:cubicBezTo>
                    <a:pt x="321785" y="11993"/>
                    <a:pt x="294346" y="6901"/>
                    <a:pt x="266637" y="3966"/>
                  </a:cubicBezTo>
                  <a:cubicBezTo>
                    <a:pt x="259499" y="3226"/>
                    <a:pt x="252307" y="2591"/>
                    <a:pt x="245010" y="2168"/>
                  </a:cubicBezTo>
                  <a:lnTo>
                    <a:pt x="207995" y="0"/>
                  </a:lnTo>
                  <a:cubicBezTo>
                    <a:pt x="144540" y="41721"/>
                    <a:pt x="88542" y="98778"/>
                    <a:pt x="26304" y="137485"/>
                  </a:cubicBezTo>
                  <a:cubicBezTo>
                    <a:pt x="15775" y="144089"/>
                    <a:pt x="7732" y="153999"/>
                    <a:pt x="3444" y="165669"/>
                  </a:cubicBezTo>
                  <a:cubicBezTo>
                    <a:pt x="-845" y="177334"/>
                    <a:pt x="-1135" y="190094"/>
                    <a:pt x="2614" y="201944"/>
                  </a:cubicBezTo>
                  <a:close/>
                </a:path>
              </a:pathLst>
            </a:custGeom>
            <a:solidFill>
              <a:srgbClr val="161616"/>
            </a:solidFill>
            <a:ln w="5282" cap="flat">
              <a:noFill/>
              <a:prstDash val="solid"/>
              <a:miter/>
            </a:ln>
          </p:spPr>
          <p:txBody>
            <a:bodyPr rtlCol="0" anchor="ctr"/>
            <a:lstStyle/>
            <a:p>
              <a:endParaRPr lang="en-AU"/>
            </a:p>
          </p:txBody>
        </p:sp>
        <p:sp>
          <p:nvSpPr>
            <p:cNvPr id="1059" name="Freeform: Shape 1058">
              <a:extLst>
                <a:ext uri="{FF2B5EF4-FFF2-40B4-BE49-F238E27FC236}">
                  <a16:creationId xmlns:a16="http://schemas.microsoft.com/office/drawing/2014/main" id="{B539DE0B-3495-40A4-B9DE-EFA72B3B0CCF}"/>
                </a:ext>
              </a:extLst>
            </p:cNvPr>
            <p:cNvSpPr/>
            <p:nvPr/>
          </p:nvSpPr>
          <p:spPr>
            <a:xfrm>
              <a:off x="10066902" y="3748407"/>
              <a:ext cx="476177" cy="230976"/>
            </a:xfrm>
            <a:custGeom>
              <a:avLst/>
              <a:gdLst>
                <a:gd name="connsiteX0" fmla="*/ 39188 w 476177"/>
                <a:gd name="connsiteY0" fmla="*/ 230976 h 230976"/>
                <a:gd name="connsiteX1" fmla="*/ 27078 w 476177"/>
                <a:gd name="connsiteY1" fmla="*/ 228914 h 230976"/>
                <a:gd name="connsiteX2" fmla="*/ 12135 w 476177"/>
                <a:gd name="connsiteY2" fmla="*/ 219512 h 230976"/>
                <a:gd name="connsiteX3" fmla="*/ 2701 w 476177"/>
                <a:gd name="connsiteY3" fmla="*/ 204590 h 230976"/>
                <a:gd name="connsiteX4" fmla="*/ 3568 w 476177"/>
                <a:gd name="connsiteY4" fmla="*/ 167009 h 230976"/>
                <a:gd name="connsiteX5" fmla="*/ 27237 w 476177"/>
                <a:gd name="connsiteY5" fmla="*/ 137804 h 230976"/>
                <a:gd name="connsiteX6" fmla="*/ 121890 w 476177"/>
                <a:gd name="connsiteY6" fmla="*/ 66735 h 230976"/>
                <a:gd name="connsiteX7" fmla="*/ 208717 w 476177"/>
                <a:gd name="connsiteY7" fmla="*/ 319 h 230976"/>
                <a:gd name="connsiteX8" fmla="*/ 209933 w 476177"/>
                <a:gd name="connsiteY8" fmla="*/ 1 h 230976"/>
                <a:gd name="connsiteX9" fmla="*/ 212048 w 476177"/>
                <a:gd name="connsiteY9" fmla="*/ 1 h 230976"/>
                <a:gd name="connsiteX10" fmla="*/ 246790 w 476177"/>
                <a:gd name="connsiteY10" fmla="*/ 2064 h 230976"/>
                <a:gd name="connsiteX11" fmla="*/ 268470 w 476177"/>
                <a:gd name="connsiteY11" fmla="*/ 3862 h 230976"/>
                <a:gd name="connsiteX12" fmla="*/ 350855 w 476177"/>
                <a:gd name="connsiteY12" fmla="*/ 19144 h 230976"/>
                <a:gd name="connsiteX13" fmla="*/ 352071 w 476177"/>
                <a:gd name="connsiteY13" fmla="*/ 20095 h 230976"/>
                <a:gd name="connsiteX14" fmla="*/ 352230 w 476177"/>
                <a:gd name="connsiteY14" fmla="*/ 20836 h 230976"/>
                <a:gd name="connsiteX15" fmla="*/ 352071 w 476177"/>
                <a:gd name="connsiteY15" fmla="*/ 21576 h 230976"/>
                <a:gd name="connsiteX16" fmla="*/ 349851 w 476177"/>
                <a:gd name="connsiteY16" fmla="*/ 28873 h 230976"/>
                <a:gd name="connsiteX17" fmla="*/ 355826 w 476177"/>
                <a:gd name="connsiteY17" fmla="*/ 25648 h 230976"/>
                <a:gd name="connsiteX18" fmla="*/ 361113 w 476177"/>
                <a:gd name="connsiteY18" fmla="*/ 22633 h 230976"/>
                <a:gd name="connsiteX19" fmla="*/ 362647 w 476177"/>
                <a:gd name="connsiteY19" fmla="*/ 22633 h 230976"/>
                <a:gd name="connsiteX20" fmla="*/ 391043 w 476177"/>
                <a:gd name="connsiteY20" fmla="*/ 31464 h 230976"/>
                <a:gd name="connsiteX21" fmla="*/ 475015 w 476177"/>
                <a:gd name="connsiteY21" fmla="*/ 64725 h 230976"/>
                <a:gd name="connsiteX22" fmla="*/ 475855 w 476177"/>
                <a:gd name="connsiteY22" fmla="*/ 65455 h 230976"/>
                <a:gd name="connsiteX23" fmla="*/ 476178 w 476177"/>
                <a:gd name="connsiteY23" fmla="*/ 66523 h 230976"/>
                <a:gd name="connsiteX24" fmla="*/ 475887 w 476177"/>
                <a:gd name="connsiteY24" fmla="*/ 67586 h 230976"/>
                <a:gd name="connsiteX25" fmla="*/ 475068 w 476177"/>
                <a:gd name="connsiteY25" fmla="*/ 68321 h 230976"/>
                <a:gd name="connsiteX26" fmla="*/ 402676 w 476177"/>
                <a:gd name="connsiteY26" fmla="*/ 104331 h 230976"/>
                <a:gd name="connsiteX27" fmla="*/ 370367 w 476177"/>
                <a:gd name="connsiteY27" fmla="*/ 122575 h 230976"/>
                <a:gd name="connsiteX28" fmla="*/ 309768 w 476177"/>
                <a:gd name="connsiteY28" fmla="*/ 153139 h 230976"/>
                <a:gd name="connsiteX29" fmla="*/ 248799 w 476177"/>
                <a:gd name="connsiteY29" fmla="*/ 147110 h 230976"/>
                <a:gd name="connsiteX30" fmla="*/ 231915 w 476177"/>
                <a:gd name="connsiteY30" fmla="*/ 126361 h 230976"/>
                <a:gd name="connsiteX31" fmla="*/ 226272 w 476177"/>
                <a:gd name="connsiteY31" fmla="*/ 100207 h 230976"/>
                <a:gd name="connsiteX32" fmla="*/ 214216 w 476177"/>
                <a:gd name="connsiteY32" fmla="*/ 109249 h 230976"/>
                <a:gd name="connsiteX33" fmla="*/ 193065 w 476177"/>
                <a:gd name="connsiteY33" fmla="*/ 125113 h 230976"/>
                <a:gd name="connsiteX34" fmla="*/ 143570 w 476177"/>
                <a:gd name="connsiteY34" fmla="*/ 163132 h 230976"/>
                <a:gd name="connsiteX35" fmla="*/ 58964 w 476177"/>
                <a:gd name="connsiteY35" fmla="*/ 225107 h 230976"/>
                <a:gd name="connsiteX36" fmla="*/ 39188 w 476177"/>
                <a:gd name="connsiteY36" fmla="*/ 230976 h 230976"/>
                <a:gd name="connsiteX37" fmla="*/ 6403 w 476177"/>
                <a:gd name="connsiteY37" fmla="*/ 203268 h 230976"/>
                <a:gd name="connsiteX38" fmla="*/ 14890 w 476177"/>
                <a:gd name="connsiteY38" fmla="*/ 216704 h 230976"/>
                <a:gd name="connsiteX39" fmla="*/ 28347 w 476177"/>
                <a:gd name="connsiteY39" fmla="*/ 225160 h 230976"/>
                <a:gd name="connsiteX40" fmla="*/ 43042 w 476177"/>
                <a:gd name="connsiteY40" fmla="*/ 226746 h 230976"/>
                <a:gd name="connsiteX41" fmla="*/ 56955 w 476177"/>
                <a:gd name="connsiteY41" fmla="*/ 221775 h 230976"/>
                <a:gd name="connsiteX42" fmla="*/ 141561 w 476177"/>
                <a:gd name="connsiteY42" fmla="*/ 159854 h 230976"/>
                <a:gd name="connsiteX43" fmla="*/ 191108 w 476177"/>
                <a:gd name="connsiteY43" fmla="*/ 121729 h 230976"/>
                <a:gd name="connsiteX44" fmla="*/ 212260 w 476177"/>
                <a:gd name="connsiteY44" fmla="*/ 105865 h 230976"/>
                <a:gd name="connsiteX45" fmla="*/ 227594 w 476177"/>
                <a:gd name="connsiteY45" fmla="*/ 94337 h 230976"/>
                <a:gd name="connsiteX46" fmla="*/ 228620 w 476177"/>
                <a:gd name="connsiteY46" fmla="*/ 93972 h 230976"/>
                <a:gd name="connsiteX47" fmla="*/ 229683 w 476177"/>
                <a:gd name="connsiteY47" fmla="*/ 94189 h 230976"/>
                <a:gd name="connsiteX48" fmla="*/ 230477 w 476177"/>
                <a:gd name="connsiteY48" fmla="*/ 94930 h 230976"/>
                <a:gd name="connsiteX49" fmla="*/ 230767 w 476177"/>
                <a:gd name="connsiteY49" fmla="*/ 95977 h 230976"/>
                <a:gd name="connsiteX50" fmla="*/ 230767 w 476177"/>
                <a:gd name="connsiteY50" fmla="*/ 96558 h 230976"/>
                <a:gd name="connsiteX51" fmla="*/ 251655 w 476177"/>
                <a:gd name="connsiteY51" fmla="*/ 143620 h 230976"/>
                <a:gd name="connsiteX52" fmla="*/ 308975 w 476177"/>
                <a:gd name="connsiteY52" fmla="*/ 148908 h 230976"/>
                <a:gd name="connsiteX53" fmla="*/ 368887 w 476177"/>
                <a:gd name="connsiteY53" fmla="*/ 118662 h 230976"/>
                <a:gd name="connsiteX54" fmla="*/ 401407 w 476177"/>
                <a:gd name="connsiteY54" fmla="*/ 100312 h 230976"/>
                <a:gd name="connsiteX55" fmla="*/ 470150 w 476177"/>
                <a:gd name="connsiteY55" fmla="*/ 66153 h 230976"/>
                <a:gd name="connsiteX56" fmla="*/ 390461 w 476177"/>
                <a:gd name="connsiteY56" fmla="*/ 34743 h 230976"/>
                <a:gd name="connsiteX57" fmla="*/ 363017 w 476177"/>
                <a:gd name="connsiteY57" fmla="*/ 26177 h 230976"/>
                <a:gd name="connsiteX58" fmla="*/ 358152 w 476177"/>
                <a:gd name="connsiteY58" fmla="*/ 28820 h 230976"/>
                <a:gd name="connsiteX59" fmla="*/ 347576 w 476177"/>
                <a:gd name="connsiteY59" fmla="*/ 34584 h 230976"/>
                <a:gd name="connsiteX60" fmla="*/ 346397 w 476177"/>
                <a:gd name="connsiteY60" fmla="*/ 34833 h 230976"/>
                <a:gd name="connsiteX61" fmla="*/ 345303 w 476177"/>
                <a:gd name="connsiteY61" fmla="*/ 34320 h 230976"/>
                <a:gd name="connsiteX62" fmla="*/ 344684 w 476177"/>
                <a:gd name="connsiteY62" fmla="*/ 33294 h 230976"/>
                <a:gd name="connsiteX63" fmla="*/ 344774 w 476177"/>
                <a:gd name="connsiteY63" fmla="*/ 32099 h 230976"/>
                <a:gd name="connsiteX64" fmla="*/ 348211 w 476177"/>
                <a:gd name="connsiteY64" fmla="*/ 22158 h 230976"/>
                <a:gd name="connsiteX65" fmla="*/ 268364 w 476177"/>
                <a:gd name="connsiteY65" fmla="*/ 7457 h 230976"/>
                <a:gd name="connsiteX66" fmla="*/ 246842 w 476177"/>
                <a:gd name="connsiteY66" fmla="*/ 5712 h 230976"/>
                <a:gd name="connsiteX67" fmla="*/ 212154 w 476177"/>
                <a:gd name="connsiteY67" fmla="*/ 3597 h 230976"/>
                <a:gd name="connsiteX68" fmla="*/ 210621 w 476177"/>
                <a:gd name="connsiteY68" fmla="*/ 3597 h 230976"/>
                <a:gd name="connsiteX69" fmla="*/ 124481 w 476177"/>
                <a:gd name="connsiteY69" fmla="*/ 69431 h 230976"/>
                <a:gd name="connsiteX70" fmla="*/ 29299 w 476177"/>
                <a:gd name="connsiteY70" fmla="*/ 140818 h 230976"/>
                <a:gd name="connsiteX71" fmla="*/ 7365 w 476177"/>
                <a:gd name="connsiteY71" fmla="*/ 167955 h 230976"/>
                <a:gd name="connsiteX72" fmla="*/ 6561 w 476177"/>
                <a:gd name="connsiteY72" fmla="*/ 202844 h 230976"/>
                <a:gd name="connsiteX73" fmla="*/ 6403 w 476177"/>
                <a:gd name="connsiteY73" fmla="*/ 203268 h 2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76177" h="230976">
                  <a:moveTo>
                    <a:pt x="39188" y="230976"/>
                  </a:moveTo>
                  <a:cubicBezTo>
                    <a:pt x="35063" y="230965"/>
                    <a:pt x="30970" y="230273"/>
                    <a:pt x="27078" y="228914"/>
                  </a:cubicBezTo>
                  <a:cubicBezTo>
                    <a:pt x="21462" y="226931"/>
                    <a:pt x="16354" y="223721"/>
                    <a:pt x="12135" y="219512"/>
                  </a:cubicBezTo>
                  <a:cubicBezTo>
                    <a:pt x="7920" y="215303"/>
                    <a:pt x="4695" y="210205"/>
                    <a:pt x="2701" y="204590"/>
                  </a:cubicBezTo>
                  <a:cubicBezTo>
                    <a:pt x="-1175" y="192311"/>
                    <a:pt x="-874" y="179091"/>
                    <a:pt x="3568" y="167009"/>
                  </a:cubicBezTo>
                  <a:cubicBezTo>
                    <a:pt x="8010" y="154920"/>
                    <a:pt x="16333" y="144651"/>
                    <a:pt x="27237" y="137804"/>
                  </a:cubicBezTo>
                  <a:cubicBezTo>
                    <a:pt x="60249" y="116123"/>
                    <a:pt x="91865" y="92386"/>
                    <a:pt x="121890" y="66735"/>
                  </a:cubicBezTo>
                  <a:cubicBezTo>
                    <a:pt x="149693" y="43145"/>
                    <a:pt x="178676" y="20978"/>
                    <a:pt x="208717" y="319"/>
                  </a:cubicBezTo>
                  <a:cubicBezTo>
                    <a:pt x="209082" y="97"/>
                    <a:pt x="209505" y="-14"/>
                    <a:pt x="209933" y="1"/>
                  </a:cubicBezTo>
                  <a:lnTo>
                    <a:pt x="212048" y="1"/>
                  </a:lnTo>
                  <a:cubicBezTo>
                    <a:pt x="223576" y="689"/>
                    <a:pt x="235103" y="1429"/>
                    <a:pt x="246790" y="2064"/>
                  </a:cubicBezTo>
                  <a:cubicBezTo>
                    <a:pt x="253347" y="2434"/>
                    <a:pt x="260221" y="3016"/>
                    <a:pt x="268470" y="3862"/>
                  </a:cubicBezTo>
                  <a:cubicBezTo>
                    <a:pt x="296295" y="6765"/>
                    <a:pt x="323845" y="11873"/>
                    <a:pt x="350855" y="19144"/>
                  </a:cubicBezTo>
                  <a:cubicBezTo>
                    <a:pt x="351363" y="19302"/>
                    <a:pt x="351796" y="19641"/>
                    <a:pt x="352071" y="20095"/>
                  </a:cubicBezTo>
                  <a:cubicBezTo>
                    <a:pt x="352177" y="20328"/>
                    <a:pt x="352230" y="20582"/>
                    <a:pt x="352230" y="20836"/>
                  </a:cubicBezTo>
                  <a:cubicBezTo>
                    <a:pt x="352230" y="21089"/>
                    <a:pt x="352177" y="21343"/>
                    <a:pt x="352071" y="21576"/>
                  </a:cubicBezTo>
                  <a:cubicBezTo>
                    <a:pt x="351384" y="24220"/>
                    <a:pt x="350644" y="26864"/>
                    <a:pt x="349851" y="28873"/>
                  </a:cubicBezTo>
                  <a:lnTo>
                    <a:pt x="355826" y="25648"/>
                  </a:lnTo>
                  <a:lnTo>
                    <a:pt x="361113" y="22633"/>
                  </a:lnTo>
                  <a:cubicBezTo>
                    <a:pt x="361611" y="22449"/>
                    <a:pt x="362155" y="22449"/>
                    <a:pt x="362647" y="22633"/>
                  </a:cubicBezTo>
                  <a:cubicBezTo>
                    <a:pt x="372059" y="25330"/>
                    <a:pt x="381630" y="28292"/>
                    <a:pt x="391043" y="31464"/>
                  </a:cubicBezTo>
                  <a:cubicBezTo>
                    <a:pt x="417482" y="40295"/>
                    <a:pt x="443922" y="50818"/>
                    <a:pt x="475015" y="64725"/>
                  </a:cubicBezTo>
                  <a:cubicBezTo>
                    <a:pt x="475358" y="64884"/>
                    <a:pt x="475649" y="65138"/>
                    <a:pt x="475855" y="65455"/>
                  </a:cubicBezTo>
                  <a:cubicBezTo>
                    <a:pt x="476062" y="65772"/>
                    <a:pt x="476173" y="66142"/>
                    <a:pt x="476178" y="66523"/>
                  </a:cubicBezTo>
                  <a:cubicBezTo>
                    <a:pt x="476183" y="66898"/>
                    <a:pt x="476083" y="67263"/>
                    <a:pt x="475887" y="67586"/>
                  </a:cubicBezTo>
                  <a:cubicBezTo>
                    <a:pt x="475691" y="67903"/>
                    <a:pt x="475406" y="68157"/>
                    <a:pt x="475068" y="68321"/>
                  </a:cubicBezTo>
                  <a:cubicBezTo>
                    <a:pt x="451219" y="79848"/>
                    <a:pt x="426842" y="91958"/>
                    <a:pt x="402676" y="104331"/>
                  </a:cubicBezTo>
                  <a:cubicBezTo>
                    <a:pt x="391730" y="109936"/>
                    <a:pt x="380890" y="116335"/>
                    <a:pt x="370367" y="122575"/>
                  </a:cubicBezTo>
                  <a:cubicBezTo>
                    <a:pt x="351241" y="134763"/>
                    <a:pt x="330941" y="145006"/>
                    <a:pt x="309768" y="153139"/>
                  </a:cubicBezTo>
                  <a:cubicBezTo>
                    <a:pt x="287136" y="160912"/>
                    <a:pt x="264874" y="158744"/>
                    <a:pt x="248799" y="147110"/>
                  </a:cubicBezTo>
                  <a:cubicBezTo>
                    <a:pt x="241613" y="141621"/>
                    <a:pt x="235828" y="134509"/>
                    <a:pt x="231915" y="126361"/>
                  </a:cubicBezTo>
                  <a:cubicBezTo>
                    <a:pt x="228002" y="118207"/>
                    <a:pt x="226066" y="109249"/>
                    <a:pt x="226272" y="100207"/>
                  </a:cubicBezTo>
                  <a:lnTo>
                    <a:pt x="214216" y="109249"/>
                  </a:lnTo>
                  <a:cubicBezTo>
                    <a:pt x="207168" y="114574"/>
                    <a:pt x="200119" y="119862"/>
                    <a:pt x="193065" y="125113"/>
                  </a:cubicBezTo>
                  <a:cubicBezTo>
                    <a:pt x="176302" y="137328"/>
                    <a:pt x="159645" y="150442"/>
                    <a:pt x="143570" y="163132"/>
                  </a:cubicBezTo>
                  <a:cubicBezTo>
                    <a:pt x="116523" y="185321"/>
                    <a:pt x="88280" y="206012"/>
                    <a:pt x="58964" y="225107"/>
                  </a:cubicBezTo>
                  <a:cubicBezTo>
                    <a:pt x="53047" y="228866"/>
                    <a:pt x="46199" y="230902"/>
                    <a:pt x="39188" y="230976"/>
                  </a:cubicBezTo>
                  <a:close/>
                  <a:moveTo>
                    <a:pt x="6403" y="203268"/>
                  </a:moveTo>
                  <a:cubicBezTo>
                    <a:pt x="8195" y="208323"/>
                    <a:pt x="11093" y="212913"/>
                    <a:pt x="14890" y="216704"/>
                  </a:cubicBezTo>
                  <a:cubicBezTo>
                    <a:pt x="18692" y="220490"/>
                    <a:pt x="23287" y="223383"/>
                    <a:pt x="28347" y="225160"/>
                  </a:cubicBezTo>
                  <a:cubicBezTo>
                    <a:pt x="33064" y="226793"/>
                    <a:pt x="38088" y="227333"/>
                    <a:pt x="43042" y="226746"/>
                  </a:cubicBezTo>
                  <a:cubicBezTo>
                    <a:pt x="47997" y="226164"/>
                    <a:pt x="52751" y="224461"/>
                    <a:pt x="56955" y="221775"/>
                  </a:cubicBezTo>
                  <a:cubicBezTo>
                    <a:pt x="86271" y="202702"/>
                    <a:pt x="114513" y="182026"/>
                    <a:pt x="141561" y="159854"/>
                  </a:cubicBezTo>
                  <a:cubicBezTo>
                    <a:pt x="157425" y="147110"/>
                    <a:pt x="174293" y="133997"/>
                    <a:pt x="191108" y="121729"/>
                  </a:cubicBezTo>
                  <a:cubicBezTo>
                    <a:pt x="198141" y="116441"/>
                    <a:pt x="205068" y="111153"/>
                    <a:pt x="212260" y="105865"/>
                  </a:cubicBezTo>
                  <a:lnTo>
                    <a:pt x="227594" y="94337"/>
                  </a:lnTo>
                  <a:cubicBezTo>
                    <a:pt x="227896" y="94126"/>
                    <a:pt x="228250" y="93999"/>
                    <a:pt x="228620" y="93972"/>
                  </a:cubicBezTo>
                  <a:cubicBezTo>
                    <a:pt x="228985" y="93946"/>
                    <a:pt x="229355" y="94020"/>
                    <a:pt x="229683" y="94189"/>
                  </a:cubicBezTo>
                  <a:cubicBezTo>
                    <a:pt x="230011" y="94358"/>
                    <a:pt x="230286" y="94618"/>
                    <a:pt x="230477" y="94930"/>
                  </a:cubicBezTo>
                  <a:cubicBezTo>
                    <a:pt x="230667" y="95247"/>
                    <a:pt x="230767" y="95606"/>
                    <a:pt x="230767" y="95977"/>
                  </a:cubicBezTo>
                  <a:lnTo>
                    <a:pt x="230767" y="96558"/>
                  </a:lnTo>
                  <a:cubicBezTo>
                    <a:pt x="230503" y="117128"/>
                    <a:pt x="237906" y="133573"/>
                    <a:pt x="251655" y="143620"/>
                  </a:cubicBezTo>
                  <a:cubicBezTo>
                    <a:pt x="266672" y="154461"/>
                    <a:pt x="287612" y="156470"/>
                    <a:pt x="308975" y="148908"/>
                  </a:cubicBezTo>
                  <a:cubicBezTo>
                    <a:pt x="329915" y="140871"/>
                    <a:pt x="349988" y="130734"/>
                    <a:pt x="368887" y="118662"/>
                  </a:cubicBezTo>
                  <a:cubicBezTo>
                    <a:pt x="379463" y="112422"/>
                    <a:pt x="390356" y="105970"/>
                    <a:pt x="401407" y="100312"/>
                  </a:cubicBezTo>
                  <a:cubicBezTo>
                    <a:pt x="424304" y="88573"/>
                    <a:pt x="447359" y="77099"/>
                    <a:pt x="470150" y="66153"/>
                  </a:cubicBezTo>
                  <a:cubicBezTo>
                    <a:pt x="440908" y="53145"/>
                    <a:pt x="415473" y="43150"/>
                    <a:pt x="390461" y="34743"/>
                  </a:cubicBezTo>
                  <a:cubicBezTo>
                    <a:pt x="381366" y="31729"/>
                    <a:pt x="372165" y="28820"/>
                    <a:pt x="363017" y="26177"/>
                  </a:cubicBezTo>
                  <a:lnTo>
                    <a:pt x="358152" y="28820"/>
                  </a:lnTo>
                  <a:lnTo>
                    <a:pt x="347576" y="34584"/>
                  </a:lnTo>
                  <a:cubicBezTo>
                    <a:pt x="347222" y="34790"/>
                    <a:pt x="346804" y="34880"/>
                    <a:pt x="346397" y="34833"/>
                  </a:cubicBezTo>
                  <a:cubicBezTo>
                    <a:pt x="345985" y="34785"/>
                    <a:pt x="345604" y="34605"/>
                    <a:pt x="345303" y="34320"/>
                  </a:cubicBezTo>
                  <a:cubicBezTo>
                    <a:pt x="344996" y="34050"/>
                    <a:pt x="344779" y="33690"/>
                    <a:pt x="344684" y="33294"/>
                  </a:cubicBezTo>
                  <a:cubicBezTo>
                    <a:pt x="344589" y="32897"/>
                    <a:pt x="344621" y="32479"/>
                    <a:pt x="344774" y="32099"/>
                  </a:cubicBezTo>
                  <a:cubicBezTo>
                    <a:pt x="345990" y="29138"/>
                    <a:pt x="347101" y="25859"/>
                    <a:pt x="348211" y="22158"/>
                  </a:cubicBezTo>
                  <a:cubicBezTo>
                    <a:pt x="322010" y="15220"/>
                    <a:pt x="295316" y="10307"/>
                    <a:pt x="268364" y="7457"/>
                  </a:cubicBezTo>
                  <a:cubicBezTo>
                    <a:pt x="260221" y="6611"/>
                    <a:pt x="253347" y="6083"/>
                    <a:pt x="246842" y="5712"/>
                  </a:cubicBezTo>
                  <a:cubicBezTo>
                    <a:pt x="235209" y="5078"/>
                    <a:pt x="223681" y="4338"/>
                    <a:pt x="212154" y="3597"/>
                  </a:cubicBezTo>
                  <a:lnTo>
                    <a:pt x="210621" y="3597"/>
                  </a:lnTo>
                  <a:cubicBezTo>
                    <a:pt x="180850" y="23321"/>
                    <a:pt x="152454" y="46746"/>
                    <a:pt x="124481" y="69431"/>
                  </a:cubicBezTo>
                  <a:cubicBezTo>
                    <a:pt x="94287" y="95204"/>
                    <a:pt x="62496" y="119048"/>
                    <a:pt x="29299" y="140818"/>
                  </a:cubicBezTo>
                  <a:cubicBezTo>
                    <a:pt x="19189" y="147195"/>
                    <a:pt x="11479" y="156734"/>
                    <a:pt x="7365" y="167955"/>
                  </a:cubicBezTo>
                  <a:cubicBezTo>
                    <a:pt x="3251" y="179176"/>
                    <a:pt x="2965" y="191444"/>
                    <a:pt x="6561" y="202844"/>
                  </a:cubicBezTo>
                  <a:lnTo>
                    <a:pt x="6403" y="203268"/>
                  </a:lnTo>
                  <a:close/>
                </a:path>
              </a:pathLst>
            </a:custGeom>
            <a:solidFill>
              <a:srgbClr val="0E0E0E"/>
            </a:solidFill>
            <a:ln w="5282" cap="flat">
              <a:noFill/>
              <a:prstDash val="solid"/>
              <a:miter/>
            </a:ln>
          </p:spPr>
          <p:txBody>
            <a:bodyPr rtlCol="0" anchor="ctr"/>
            <a:lstStyle/>
            <a:p>
              <a:endParaRPr lang="en-AU"/>
            </a:p>
          </p:txBody>
        </p:sp>
        <p:sp>
          <p:nvSpPr>
            <p:cNvPr id="1060" name="Freeform: Shape 1059">
              <a:extLst>
                <a:ext uri="{FF2B5EF4-FFF2-40B4-BE49-F238E27FC236}">
                  <a16:creationId xmlns:a16="http://schemas.microsoft.com/office/drawing/2014/main" id="{4FF9EE56-C2F0-493C-A9DF-FC0EAE178E05}"/>
                </a:ext>
              </a:extLst>
            </p:cNvPr>
            <p:cNvSpPr/>
            <p:nvPr/>
          </p:nvSpPr>
          <p:spPr>
            <a:xfrm>
              <a:off x="9667269" y="3732334"/>
              <a:ext cx="406247" cy="301298"/>
            </a:xfrm>
            <a:custGeom>
              <a:avLst/>
              <a:gdLst>
                <a:gd name="connsiteX0" fmla="*/ 282194 w 406247"/>
                <a:gd name="connsiteY0" fmla="*/ 54042 h 301298"/>
                <a:gd name="connsiteX1" fmla="*/ 226142 w 406247"/>
                <a:gd name="connsiteY1" fmla="*/ 32415 h 301298"/>
                <a:gd name="connsiteX2" fmla="*/ 154544 w 406247"/>
                <a:gd name="connsiteY2" fmla="*/ 61921 h 301298"/>
                <a:gd name="connsiteX3" fmla="*/ 133393 w 406247"/>
                <a:gd name="connsiteY3" fmla="*/ 163818 h 301298"/>
                <a:gd name="connsiteX4" fmla="*/ 115520 w 406247"/>
                <a:gd name="connsiteY4" fmla="*/ 203425 h 301298"/>
                <a:gd name="connsiteX5" fmla="*/ 110332 w 406247"/>
                <a:gd name="connsiteY5" fmla="*/ 207517 h 301298"/>
                <a:gd name="connsiteX6" fmla="*/ 103728 w 406247"/>
                <a:gd name="connsiteY6" fmla="*/ 207602 h 301298"/>
                <a:gd name="connsiteX7" fmla="*/ 91619 w 406247"/>
                <a:gd name="connsiteY7" fmla="*/ 189941 h 301298"/>
                <a:gd name="connsiteX8" fmla="*/ 85749 w 406247"/>
                <a:gd name="connsiteY8" fmla="*/ 149805 h 301298"/>
                <a:gd name="connsiteX9" fmla="*/ 93734 w 406247"/>
                <a:gd name="connsiteY9" fmla="*/ 71704 h 301298"/>
                <a:gd name="connsiteX10" fmla="*/ 13094 w 406247"/>
                <a:gd name="connsiteY10" fmla="*/ 58114 h 301298"/>
                <a:gd name="connsiteX11" fmla="*/ 70044 w 406247"/>
                <a:gd name="connsiteY11" fmla="*/ 297390 h 301298"/>
                <a:gd name="connsiteX12" fmla="*/ 196160 w 406247"/>
                <a:gd name="connsiteY12" fmla="*/ 225264 h 301298"/>
                <a:gd name="connsiteX13" fmla="*/ 222599 w 406247"/>
                <a:gd name="connsiteY13" fmla="*/ 143513 h 301298"/>
                <a:gd name="connsiteX14" fmla="*/ 266166 w 406247"/>
                <a:gd name="connsiteY14" fmla="*/ 149197 h 301298"/>
                <a:gd name="connsiteX15" fmla="*/ 308527 w 406247"/>
                <a:gd name="connsiteY15" fmla="*/ 137537 h 301298"/>
                <a:gd name="connsiteX16" fmla="*/ 406247 w 406247"/>
                <a:gd name="connsiteY16" fmla="*/ 4442 h 301298"/>
                <a:gd name="connsiteX17" fmla="*/ 324497 w 406247"/>
                <a:gd name="connsiteY17" fmla="*/ 0 h 301298"/>
                <a:gd name="connsiteX18" fmla="*/ 324179 w 406247"/>
                <a:gd name="connsiteY18" fmla="*/ 2009 h 301298"/>
                <a:gd name="connsiteX19" fmla="*/ 282194 w 406247"/>
                <a:gd name="connsiteY19" fmla="*/ 54042 h 30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247" h="301298">
                  <a:moveTo>
                    <a:pt x="282194" y="54042"/>
                  </a:moveTo>
                  <a:cubicBezTo>
                    <a:pt x="260143" y="62450"/>
                    <a:pt x="240737" y="47749"/>
                    <a:pt x="226142" y="32415"/>
                  </a:cubicBezTo>
                  <a:cubicBezTo>
                    <a:pt x="201924" y="6927"/>
                    <a:pt x="159938" y="32097"/>
                    <a:pt x="154544" y="61921"/>
                  </a:cubicBezTo>
                  <a:cubicBezTo>
                    <a:pt x="148357" y="96081"/>
                    <a:pt x="143546" y="130663"/>
                    <a:pt x="133393" y="163818"/>
                  </a:cubicBezTo>
                  <a:cubicBezTo>
                    <a:pt x="129268" y="177461"/>
                    <a:pt x="123927" y="193959"/>
                    <a:pt x="115520" y="203425"/>
                  </a:cubicBezTo>
                  <a:cubicBezTo>
                    <a:pt x="114293" y="205323"/>
                    <a:pt x="112469" y="206767"/>
                    <a:pt x="110332" y="207517"/>
                  </a:cubicBezTo>
                  <a:cubicBezTo>
                    <a:pt x="108201" y="208274"/>
                    <a:pt x="105880" y="208305"/>
                    <a:pt x="103728" y="207602"/>
                  </a:cubicBezTo>
                  <a:cubicBezTo>
                    <a:pt x="99815" y="206280"/>
                    <a:pt x="94950" y="199617"/>
                    <a:pt x="91619" y="189941"/>
                  </a:cubicBezTo>
                  <a:cubicBezTo>
                    <a:pt x="87832" y="176895"/>
                    <a:pt x="85855" y="163390"/>
                    <a:pt x="85749" y="149805"/>
                  </a:cubicBezTo>
                  <a:cubicBezTo>
                    <a:pt x="84242" y="123514"/>
                    <a:pt x="86934" y="97149"/>
                    <a:pt x="93734" y="71704"/>
                  </a:cubicBezTo>
                  <a:cubicBezTo>
                    <a:pt x="110443" y="10840"/>
                    <a:pt x="28428" y="2432"/>
                    <a:pt x="13094" y="58114"/>
                  </a:cubicBezTo>
                  <a:cubicBezTo>
                    <a:pt x="-5573" y="126116"/>
                    <a:pt x="-16836" y="270369"/>
                    <a:pt x="70044" y="297390"/>
                  </a:cubicBezTo>
                  <a:cubicBezTo>
                    <a:pt x="125355" y="314576"/>
                    <a:pt x="173581" y="272273"/>
                    <a:pt x="196160" y="225264"/>
                  </a:cubicBezTo>
                  <a:cubicBezTo>
                    <a:pt x="208174" y="199157"/>
                    <a:pt x="217047" y="171713"/>
                    <a:pt x="222599" y="143513"/>
                  </a:cubicBezTo>
                  <a:cubicBezTo>
                    <a:pt x="236596" y="148293"/>
                    <a:pt x="251413" y="150223"/>
                    <a:pt x="266166" y="149197"/>
                  </a:cubicBezTo>
                  <a:cubicBezTo>
                    <a:pt x="280925" y="148172"/>
                    <a:pt x="295324" y="144206"/>
                    <a:pt x="308527" y="137537"/>
                  </a:cubicBezTo>
                  <a:cubicBezTo>
                    <a:pt x="360613" y="111891"/>
                    <a:pt x="395090" y="60229"/>
                    <a:pt x="406247" y="4442"/>
                  </a:cubicBezTo>
                  <a:cubicBezTo>
                    <a:pt x="379491" y="2749"/>
                    <a:pt x="352311" y="1269"/>
                    <a:pt x="324497" y="0"/>
                  </a:cubicBezTo>
                  <a:lnTo>
                    <a:pt x="324179" y="2009"/>
                  </a:lnTo>
                  <a:cubicBezTo>
                    <a:pt x="321113" y="22685"/>
                    <a:pt x="301494" y="46692"/>
                    <a:pt x="282194" y="54042"/>
                  </a:cubicBezTo>
                  <a:close/>
                </a:path>
              </a:pathLst>
            </a:custGeom>
            <a:solidFill>
              <a:srgbClr val="161616"/>
            </a:solidFill>
            <a:ln w="5282" cap="flat">
              <a:noFill/>
              <a:prstDash val="solid"/>
              <a:miter/>
            </a:ln>
          </p:spPr>
          <p:txBody>
            <a:bodyPr rtlCol="0" anchor="ctr"/>
            <a:lstStyle/>
            <a:p>
              <a:endParaRPr lang="en-AU"/>
            </a:p>
          </p:txBody>
        </p:sp>
        <p:sp>
          <p:nvSpPr>
            <p:cNvPr id="1061" name="Freeform: Shape 1060">
              <a:extLst>
                <a:ext uri="{FF2B5EF4-FFF2-40B4-BE49-F238E27FC236}">
                  <a16:creationId xmlns:a16="http://schemas.microsoft.com/office/drawing/2014/main" id="{6060CAED-9EC6-41B1-BD67-75E3F156A00D}"/>
                </a:ext>
              </a:extLst>
            </p:cNvPr>
            <p:cNvSpPr/>
            <p:nvPr/>
          </p:nvSpPr>
          <p:spPr>
            <a:xfrm>
              <a:off x="9664897" y="3730418"/>
              <a:ext cx="409657" cy="304911"/>
            </a:xfrm>
            <a:custGeom>
              <a:avLst/>
              <a:gdLst>
                <a:gd name="connsiteX0" fmla="*/ 96634 w 409657"/>
                <a:gd name="connsiteY0" fmla="*/ 304911 h 304911"/>
                <a:gd name="connsiteX1" fmla="*/ 71517 w 409657"/>
                <a:gd name="connsiteY1" fmla="*/ 301157 h 304911"/>
                <a:gd name="connsiteX2" fmla="*/ 13350 w 409657"/>
                <a:gd name="connsiteY2" fmla="*/ 59501 h 304911"/>
                <a:gd name="connsiteX3" fmla="*/ 26437 w 409657"/>
                <a:gd name="connsiteY3" fmla="*/ 36012 h 304911"/>
                <a:gd name="connsiteX4" fmla="*/ 49678 w 409657"/>
                <a:gd name="connsiteY4" fmla="*/ 22486 h 304911"/>
                <a:gd name="connsiteX5" fmla="*/ 71115 w 409657"/>
                <a:gd name="connsiteY5" fmla="*/ 21846 h 304911"/>
                <a:gd name="connsiteX6" fmla="*/ 90024 w 409657"/>
                <a:gd name="connsiteY6" fmla="*/ 31951 h 304911"/>
                <a:gd name="connsiteX7" fmla="*/ 97798 w 409657"/>
                <a:gd name="connsiteY7" fmla="*/ 74254 h 304911"/>
                <a:gd name="connsiteX8" fmla="*/ 90288 w 409657"/>
                <a:gd name="connsiteY8" fmla="*/ 151774 h 304911"/>
                <a:gd name="connsiteX9" fmla="*/ 96105 w 409657"/>
                <a:gd name="connsiteY9" fmla="*/ 191222 h 304911"/>
                <a:gd name="connsiteX10" fmla="*/ 106681 w 409657"/>
                <a:gd name="connsiteY10" fmla="*/ 207614 h 304911"/>
                <a:gd name="connsiteX11" fmla="*/ 116358 w 409657"/>
                <a:gd name="connsiteY11" fmla="*/ 204019 h 304911"/>
                <a:gd name="connsiteX12" fmla="*/ 133808 w 409657"/>
                <a:gd name="connsiteY12" fmla="*/ 165153 h 304911"/>
                <a:gd name="connsiteX13" fmla="*/ 151099 w 409657"/>
                <a:gd name="connsiteY13" fmla="*/ 84671 h 304911"/>
                <a:gd name="connsiteX14" fmla="*/ 154801 w 409657"/>
                <a:gd name="connsiteY14" fmla="*/ 63520 h 304911"/>
                <a:gd name="connsiteX15" fmla="*/ 168020 w 409657"/>
                <a:gd name="connsiteY15" fmla="*/ 38714 h 304911"/>
                <a:gd name="connsiteX16" fmla="*/ 191816 w 409657"/>
                <a:gd name="connsiteY16" fmla="*/ 23755 h 304911"/>
                <a:gd name="connsiteX17" fmla="*/ 212095 w 409657"/>
                <a:gd name="connsiteY17" fmla="*/ 22776 h 304911"/>
                <a:gd name="connsiteX18" fmla="*/ 229624 w 409657"/>
                <a:gd name="connsiteY18" fmla="*/ 33009 h 304911"/>
                <a:gd name="connsiteX19" fmla="*/ 283455 w 409657"/>
                <a:gd name="connsiteY19" fmla="*/ 54160 h 304911"/>
                <a:gd name="connsiteX20" fmla="*/ 323960 w 409657"/>
                <a:gd name="connsiteY20" fmla="*/ 3714 h 304911"/>
                <a:gd name="connsiteX21" fmla="*/ 323960 w 409657"/>
                <a:gd name="connsiteY21" fmla="*/ 2392 h 304911"/>
                <a:gd name="connsiteX22" fmla="*/ 323960 w 409657"/>
                <a:gd name="connsiteY22" fmla="*/ 1651 h 304911"/>
                <a:gd name="connsiteX23" fmla="*/ 324182 w 409657"/>
                <a:gd name="connsiteY23" fmla="*/ 959 h 304911"/>
                <a:gd name="connsiteX24" fmla="*/ 324653 w 409657"/>
                <a:gd name="connsiteY24" fmla="*/ 404 h 304911"/>
                <a:gd name="connsiteX25" fmla="*/ 325298 w 409657"/>
                <a:gd name="connsiteY25" fmla="*/ 70 h 304911"/>
                <a:gd name="connsiteX26" fmla="*/ 326022 w 409657"/>
                <a:gd name="connsiteY26" fmla="*/ 12 h 304911"/>
                <a:gd name="connsiteX27" fmla="*/ 407773 w 409657"/>
                <a:gd name="connsiteY27" fmla="*/ 4401 h 304911"/>
                <a:gd name="connsiteX28" fmla="*/ 408598 w 409657"/>
                <a:gd name="connsiteY28" fmla="*/ 4639 h 304911"/>
                <a:gd name="connsiteX29" fmla="*/ 409253 w 409657"/>
                <a:gd name="connsiteY29" fmla="*/ 5194 h 304911"/>
                <a:gd name="connsiteX30" fmla="*/ 409603 w 409657"/>
                <a:gd name="connsiteY30" fmla="*/ 5951 h 304911"/>
                <a:gd name="connsiteX31" fmla="*/ 409624 w 409657"/>
                <a:gd name="connsiteY31" fmla="*/ 6781 h 304911"/>
                <a:gd name="connsiteX32" fmla="*/ 310846 w 409657"/>
                <a:gd name="connsiteY32" fmla="*/ 141304 h 304911"/>
                <a:gd name="connsiteX33" fmla="*/ 225500 w 409657"/>
                <a:gd name="connsiteY33" fmla="*/ 148020 h 304911"/>
                <a:gd name="connsiteX34" fmla="*/ 199377 w 409657"/>
                <a:gd name="connsiteY34" fmla="*/ 228131 h 304911"/>
                <a:gd name="connsiteX35" fmla="*/ 96634 w 409657"/>
                <a:gd name="connsiteY35" fmla="*/ 304911 h 304911"/>
                <a:gd name="connsiteX36" fmla="*/ 61787 w 409657"/>
                <a:gd name="connsiteY36" fmla="*/ 24654 h 304911"/>
                <a:gd name="connsiteX37" fmla="*/ 50629 w 409657"/>
                <a:gd name="connsiteY37" fmla="*/ 26134 h 304911"/>
                <a:gd name="connsiteX38" fmla="*/ 29166 w 409657"/>
                <a:gd name="connsiteY38" fmla="*/ 38719 h 304911"/>
                <a:gd name="connsiteX39" fmla="*/ 17157 w 409657"/>
                <a:gd name="connsiteY39" fmla="*/ 60505 h 304911"/>
                <a:gd name="connsiteX40" fmla="*/ 72733 w 409657"/>
                <a:gd name="connsiteY40" fmla="*/ 297350 h 304911"/>
                <a:gd name="connsiteX41" fmla="*/ 196469 w 409657"/>
                <a:gd name="connsiteY41" fmla="*/ 226281 h 304911"/>
                <a:gd name="connsiteX42" fmla="*/ 223014 w 409657"/>
                <a:gd name="connsiteY42" fmla="*/ 145217 h 304911"/>
                <a:gd name="connsiteX43" fmla="*/ 223342 w 409657"/>
                <a:gd name="connsiteY43" fmla="*/ 144451 h 304911"/>
                <a:gd name="connsiteX44" fmla="*/ 223966 w 409657"/>
                <a:gd name="connsiteY44" fmla="*/ 143895 h 304911"/>
                <a:gd name="connsiteX45" fmla="*/ 224759 w 409657"/>
                <a:gd name="connsiteY45" fmla="*/ 143737 h 304911"/>
                <a:gd name="connsiteX46" fmla="*/ 225553 w 409657"/>
                <a:gd name="connsiteY46" fmla="*/ 143895 h 304911"/>
                <a:gd name="connsiteX47" fmla="*/ 268443 w 409657"/>
                <a:gd name="connsiteY47" fmla="*/ 149506 h 304911"/>
                <a:gd name="connsiteX48" fmla="*/ 310159 w 409657"/>
                <a:gd name="connsiteY48" fmla="*/ 138079 h 304911"/>
                <a:gd name="connsiteX49" fmla="*/ 406345 w 409657"/>
                <a:gd name="connsiteY49" fmla="*/ 8526 h 304911"/>
                <a:gd name="connsiteX50" fmla="*/ 328666 w 409657"/>
                <a:gd name="connsiteY50" fmla="*/ 4348 h 304911"/>
                <a:gd name="connsiteX51" fmla="*/ 285676 w 409657"/>
                <a:gd name="connsiteY51" fmla="*/ 57967 h 304911"/>
                <a:gd name="connsiteX52" fmla="*/ 227509 w 409657"/>
                <a:gd name="connsiteY52" fmla="*/ 35864 h 304911"/>
                <a:gd name="connsiteX53" fmla="*/ 211862 w 409657"/>
                <a:gd name="connsiteY53" fmla="*/ 26742 h 304911"/>
                <a:gd name="connsiteX54" fmla="*/ 193772 w 409657"/>
                <a:gd name="connsiteY54" fmla="*/ 27668 h 304911"/>
                <a:gd name="connsiteX55" fmla="*/ 171632 w 409657"/>
                <a:gd name="connsiteY55" fmla="*/ 41406 h 304911"/>
                <a:gd name="connsiteX56" fmla="*/ 159295 w 409657"/>
                <a:gd name="connsiteY56" fmla="*/ 64366 h 304911"/>
                <a:gd name="connsiteX57" fmla="*/ 155594 w 409657"/>
                <a:gd name="connsiteY57" fmla="*/ 85517 h 304911"/>
                <a:gd name="connsiteX58" fmla="*/ 137774 w 409657"/>
                <a:gd name="connsiteY58" fmla="*/ 166369 h 304911"/>
                <a:gd name="connsiteX59" fmla="*/ 119478 w 409657"/>
                <a:gd name="connsiteY59" fmla="*/ 206715 h 304911"/>
                <a:gd name="connsiteX60" fmla="*/ 113317 w 409657"/>
                <a:gd name="connsiteY60" fmla="*/ 211406 h 304911"/>
                <a:gd name="connsiteX61" fmla="*/ 105571 w 409657"/>
                <a:gd name="connsiteY61" fmla="*/ 211422 h 304911"/>
                <a:gd name="connsiteX62" fmla="*/ 92245 w 409657"/>
                <a:gd name="connsiteY62" fmla="*/ 192544 h 304911"/>
                <a:gd name="connsiteX63" fmla="*/ 86270 w 409657"/>
                <a:gd name="connsiteY63" fmla="*/ 151827 h 304911"/>
                <a:gd name="connsiteX64" fmla="*/ 93937 w 409657"/>
                <a:gd name="connsiteY64" fmla="*/ 73144 h 304911"/>
                <a:gd name="connsiteX65" fmla="*/ 87169 w 409657"/>
                <a:gd name="connsiteY65" fmla="*/ 34648 h 304911"/>
                <a:gd name="connsiteX66" fmla="*/ 75482 w 409657"/>
                <a:gd name="connsiteY66" fmla="*/ 27123 h 304911"/>
                <a:gd name="connsiteX67" fmla="*/ 61787 w 409657"/>
                <a:gd name="connsiteY67" fmla="*/ 24707 h 304911"/>
                <a:gd name="connsiteX68" fmla="*/ 61787 w 409657"/>
                <a:gd name="connsiteY68" fmla="*/ 24654 h 30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09657" h="304911">
                  <a:moveTo>
                    <a:pt x="96634" y="304911"/>
                  </a:moveTo>
                  <a:cubicBezTo>
                    <a:pt x="88121" y="304943"/>
                    <a:pt x="79649" y="303674"/>
                    <a:pt x="71517" y="301157"/>
                  </a:cubicBezTo>
                  <a:cubicBezTo>
                    <a:pt x="-12191" y="275141"/>
                    <a:pt x="-8595" y="139136"/>
                    <a:pt x="13350" y="59501"/>
                  </a:cubicBezTo>
                  <a:cubicBezTo>
                    <a:pt x="15523" y="50638"/>
                    <a:pt x="20044" y="42521"/>
                    <a:pt x="26437" y="36012"/>
                  </a:cubicBezTo>
                  <a:cubicBezTo>
                    <a:pt x="32831" y="29498"/>
                    <a:pt x="40858" y="24828"/>
                    <a:pt x="49678" y="22486"/>
                  </a:cubicBezTo>
                  <a:cubicBezTo>
                    <a:pt x="56647" y="20407"/>
                    <a:pt x="64034" y="20185"/>
                    <a:pt x="71115" y="21846"/>
                  </a:cubicBezTo>
                  <a:cubicBezTo>
                    <a:pt x="78190" y="23506"/>
                    <a:pt x="84710" y="26991"/>
                    <a:pt x="90024" y="31951"/>
                  </a:cubicBezTo>
                  <a:cubicBezTo>
                    <a:pt x="99807" y="41892"/>
                    <a:pt x="102556" y="56910"/>
                    <a:pt x="97798" y="74254"/>
                  </a:cubicBezTo>
                  <a:cubicBezTo>
                    <a:pt x="91346" y="97732"/>
                    <a:pt x="89284" y="118725"/>
                    <a:pt x="90288" y="151774"/>
                  </a:cubicBezTo>
                  <a:cubicBezTo>
                    <a:pt x="90389" y="165131"/>
                    <a:pt x="92351" y="178409"/>
                    <a:pt x="96105" y="191222"/>
                  </a:cubicBezTo>
                  <a:cubicBezTo>
                    <a:pt x="99489" y="201163"/>
                    <a:pt x="104090" y="206663"/>
                    <a:pt x="106681" y="207614"/>
                  </a:cubicBezTo>
                  <a:cubicBezTo>
                    <a:pt x="110330" y="208831"/>
                    <a:pt x="112868" y="207879"/>
                    <a:pt x="116358" y="204019"/>
                  </a:cubicBezTo>
                  <a:cubicBezTo>
                    <a:pt x="124342" y="195029"/>
                    <a:pt x="129525" y="179271"/>
                    <a:pt x="133808" y="165153"/>
                  </a:cubicBezTo>
                  <a:cubicBezTo>
                    <a:pt x="141195" y="138703"/>
                    <a:pt x="146969" y="111824"/>
                    <a:pt x="151099" y="84671"/>
                  </a:cubicBezTo>
                  <a:cubicBezTo>
                    <a:pt x="152316" y="77585"/>
                    <a:pt x="153532" y="70553"/>
                    <a:pt x="154801" y="63520"/>
                  </a:cubicBezTo>
                  <a:cubicBezTo>
                    <a:pt x="156974" y="54239"/>
                    <a:pt x="161527" y="45689"/>
                    <a:pt x="168020" y="38714"/>
                  </a:cubicBezTo>
                  <a:cubicBezTo>
                    <a:pt x="174514" y="31739"/>
                    <a:pt x="182715" y="26584"/>
                    <a:pt x="191816" y="23755"/>
                  </a:cubicBezTo>
                  <a:cubicBezTo>
                    <a:pt x="198341" y="21476"/>
                    <a:pt x="205384" y="21132"/>
                    <a:pt x="212095" y="22776"/>
                  </a:cubicBezTo>
                  <a:cubicBezTo>
                    <a:pt x="218805" y="24416"/>
                    <a:pt x="224897" y="27974"/>
                    <a:pt x="229624" y="33009"/>
                  </a:cubicBezTo>
                  <a:cubicBezTo>
                    <a:pt x="249454" y="54160"/>
                    <a:pt x="266639" y="60611"/>
                    <a:pt x="283455" y="54160"/>
                  </a:cubicBezTo>
                  <a:cubicBezTo>
                    <a:pt x="302438" y="46916"/>
                    <a:pt x="321369" y="23385"/>
                    <a:pt x="323960" y="3714"/>
                  </a:cubicBezTo>
                  <a:cubicBezTo>
                    <a:pt x="323939" y="3275"/>
                    <a:pt x="323939" y="2831"/>
                    <a:pt x="323960" y="2392"/>
                  </a:cubicBezTo>
                  <a:lnTo>
                    <a:pt x="323960" y="1651"/>
                  </a:lnTo>
                  <a:cubicBezTo>
                    <a:pt x="323986" y="1408"/>
                    <a:pt x="324061" y="1170"/>
                    <a:pt x="324182" y="959"/>
                  </a:cubicBezTo>
                  <a:cubicBezTo>
                    <a:pt x="324298" y="742"/>
                    <a:pt x="324457" y="552"/>
                    <a:pt x="324653" y="404"/>
                  </a:cubicBezTo>
                  <a:cubicBezTo>
                    <a:pt x="324843" y="250"/>
                    <a:pt x="325060" y="134"/>
                    <a:pt x="325298" y="70"/>
                  </a:cubicBezTo>
                  <a:cubicBezTo>
                    <a:pt x="325536" y="2"/>
                    <a:pt x="325779" y="-14"/>
                    <a:pt x="326022" y="12"/>
                  </a:cubicBezTo>
                  <a:cubicBezTo>
                    <a:pt x="351986" y="1176"/>
                    <a:pt x="378901" y="2603"/>
                    <a:pt x="407773" y="4401"/>
                  </a:cubicBezTo>
                  <a:cubicBezTo>
                    <a:pt x="408064" y="4422"/>
                    <a:pt x="408344" y="4507"/>
                    <a:pt x="408598" y="4639"/>
                  </a:cubicBezTo>
                  <a:cubicBezTo>
                    <a:pt x="408857" y="4776"/>
                    <a:pt x="409079" y="4967"/>
                    <a:pt x="409253" y="5194"/>
                  </a:cubicBezTo>
                  <a:cubicBezTo>
                    <a:pt x="409423" y="5422"/>
                    <a:pt x="409539" y="5676"/>
                    <a:pt x="409603" y="5951"/>
                  </a:cubicBezTo>
                  <a:cubicBezTo>
                    <a:pt x="409666" y="6226"/>
                    <a:pt x="409677" y="6506"/>
                    <a:pt x="409624" y="6781"/>
                  </a:cubicBezTo>
                  <a:cubicBezTo>
                    <a:pt x="397726" y="66428"/>
                    <a:pt x="360817" y="116716"/>
                    <a:pt x="310846" y="141304"/>
                  </a:cubicBezTo>
                  <a:cubicBezTo>
                    <a:pt x="284375" y="154635"/>
                    <a:pt x="253732" y="157046"/>
                    <a:pt x="225500" y="148020"/>
                  </a:cubicBezTo>
                  <a:cubicBezTo>
                    <a:pt x="219990" y="175665"/>
                    <a:pt x="211217" y="202554"/>
                    <a:pt x="199377" y="228131"/>
                  </a:cubicBezTo>
                  <a:cubicBezTo>
                    <a:pt x="173784" y="282702"/>
                    <a:pt x="132750" y="304911"/>
                    <a:pt x="96634" y="304911"/>
                  </a:cubicBezTo>
                  <a:close/>
                  <a:moveTo>
                    <a:pt x="61787" y="24654"/>
                  </a:moveTo>
                  <a:cubicBezTo>
                    <a:pt x="58022" y="24659"/>
                    <a:pt x="54267" y="25156"/>
                    <a:pt x="50629" y="26134"/>
                  </a:cubicBezTo>
                  <a:cubicBezTo>
                    <a:pt x="42476" y="28318"/>
                    <a:pt x="35057" y="32665"/>
                    <a:pt x="29166" y="38719"/>
                  </a:cubicBezTo>
                  <a:cubicBezTo>
                    <a:pt x="23275" y="44769"/>
                    <a:pt x="19130" y="52293"/>
                    <a:pt x="17157" y="60505"/>
                  </a:cubicBezTo>
                  <a:cubicBezTo>
                    <a:pt x="-4364" y="138713"/>
                    <a:pt x="-8330" y="272021"/>
                    <a:pt x="72733" y="297350"/>
                  </a:cubicBezTo>
                  <a:cubicBezTo>
                    <a:pt x="111546" y="309406"/>
                    <a:pt x="164848" y="292062"/>
                    <a:pt x="196469" y="226281"/>
                  </a:cubicBezTo>
                  <a:cubicBezTo>
                    <a:pt x="208515" y="200412"/>
                    <a:pt x="217425" y="173201"/>
                    <a:pt x="223014" y="145217"/>
                  </a:cubicBezTo>
                  <a:cubicBezTo>
                    <a:pt x="223067" y="144942"/>
                    <a:pt x="223178" y="144678"/>
                    <a:pt x="223342" y="144451"/>
                  </a:cubicBezTo>
                  <a:cubicBezTo>
                    <a:pt x="223506" y="144223"/>
                    <a:pt x="223723" y="144033"/>
                    <a:pt x="223966" y="143895"/>
                  </a:cubicBezTo>
                  <a:cubicBezTo>
                    <a:pt x="224220" y="143790"/>
                    <a:pt x="224490" y="143737"/>
                    <a:pt x="224759" y="143737"/>
                  </a:cubicBezTo>
                  <a:cubicBezTo>
                    <a:pt x="225034" y="143737"/>
                    <a:pt x="225304" y="143790"/>
                    <a:pt x="225553" y="143895"/>
                  </a:cubicBezTo>
                  <a:cubicBezTo>
                    <a:pt x="239338" y="148596"/>
                    <a:pt x="253917" y="150505"/>
                    <a:pt x="268443" y="149506"/>
                  </a:cubicBezTo>
                  <a:cubicBezTo>
                    <a:pt x="282968" y="148506"/>
                    <a:pt x="297150" y="144625"/>
                    <a:pt x="310159" y="138079"/>
                  </a:cubicBezTo>
                  <a:cubicBezTo>
                    <a:pt x="358384" y="114283"/>
                    <a:pt x="394183" y="66005"/>
                    <a:pt x="406345" y="8526"/>
                  </a:cubicBezTo>
                  <a:cubicBezTo>
                    <a:pt x="378848" y="6834"/>
                    <a:pt x="353466" y="5459"/>
                    <a:pt x="328666" y="4348"/>
                  </a:cubicBezTo>
                  <a:cubicBezTo>
                    <a:pt x="325916" y="25235"/>
                    <a:pt x="305823" y="50300"/>
                    <a:pt x="285676" y="57967"/>
                  </a:cubicBezTo>
                  <a:cubicBezTo>
                    <a:pt x="267327" y="64947"/>
                    <a:pt x="248343" y="57967"/>
                    <a:pt x="227509" y="35864"/>
                  </a:cubicBezTo>
                  <a:cubicBezTo>
                    <a:pt x="223289" y="31369"/>
                    <a:pt x="217853" y="28197"/>
                    <a:pt x="211862" y="26742"/>
                  </a:cubicBezTo>
                  <a:cubicBezTo>
                    <a:pt x="205871" y="25288"/>
                    <a:pt x="199584" y="25611"/>
                    <a:pt x="193772" y="27668"/>
                  </a:cubicBezTo>
                  <a:cubicBezTo>
                    <a:pt x="185317" y="30232"/>
                    <a:pt x="177681" y="34970"/>
                    <a:pt x="171632" y="41406"/>
                  </a:cubicBezTo>
                  <a:cubicBezTo>
                    <a:pt x="165578" y="47846"/>
                    <a:pt x="161326" y="55767"/>
                    <a:pt x="159295" y="64366"/>
                  </a:cubicBezTo>
                  <a:cubicBezTo>
                    <a:pt x="158026" y="71398"/>
                    <a:pt x="156810" y="78431"/>
                    <a:pt x="155594" y="85517"/>
                  </a:cubicBezTo>
                  <a:cubicBezTo>
                    <a:pt x="151274" y="112797"/>
                    <a:pt x="145325" y="139797"/>
                    <a:pt x="137774" y="166369"/>
                  </a:cubicBezTo>
                  <a:cubicBezTo>
                    <a:pt x="133385" y="180858"/>
                    <a:pt x="127991" y="197144"/>
                    <a:pt x="119478" y="206715"/>
                  </a:cubicBezTo>
                  <a:cubicBezTo>
                    <a:pt x="117992" y="208910"/>
                    <a:pt x="115829" y="210555"/>
                    <a:pt x="113317" y="211406"/>
                  </a:cubicBezTo>
                  <a:cubicBezTo>
                    <a:pt x="110805" y="212252"/>
                    <a:pt x="108088" y="212262"/>
                    <a:pt x="105571" y="211422"/>
                  </a:cubicBezTo>
                  <a:cubicBezTo>
                    <a:pt x="100811" y="209888"/>
                    <a:pt x="95682" y="202644"/>
                    <a:pt x="92245" y="192544"/>
                  </a:cubicBezTo>
                  <a:cubicBezTo>
                    <a:pt x="88390" y="179314"/>
                    <a:pt x="86381" y="165613"/>
                    <a:pt x="86270" y="151827"/>
                  </a:cubicBezTo>
                  <a:cubicBezTo>
                    <a:pt x="84657" y="125361"/>
                    <a:pt x="87243" y="98800"/>
                    <a:pt x="93937" y="73144"/>
                  </a:cubicBezTo>
                  <a:cubicBezTo>
                    <a:pt x="98326" y="57280"/>
                    <a:pt x="95894" y="43479"/>
                    <a:pt x="87169" y="34648"/>
                  </a:cubicBezTo>
                  <a:cubicBezTo>
                    <a:pt x="83811" y="31390"/>
                    <a:pt x="79840" y="28831"/>
                    <a:pt x="75482" y="27123"/>
                  </a:cubicBezTo>
                  <a:cubicBezTo>
                    <a:pt x="71120" y="25415"/>
                    <a:pt x="66467" y="24596"/>
                    <a:pt x="61787" y="24707"/>
                  </a:cubicBezTo>
                  <a:lnTo>
                    <a:pt x="61787" y="24654"/>
                  </a:lnTo>
                  <a:close/>
                </a:path>
              </a:pathLst>
            </a:custGeom>
            <a:solidFill>
              <a:srgbClr val="0E0E0E"/>
            </a:solidFill>
            <a:ln w="5282" cap="flat">
              <a:noFill/>
              <a:prstDash val="solid"/>
              <a:miter/>
            </a:ln>
          </p:spPr>
          <p:txBody>
            <a:bodyPr rtlCol="0" anchor="ctr"/>
            <a:lstStyle/>
            <a:p>
              <a:endParaRPr lang="en-AU"/>
            </a:p>
          </p:txBody>
        </p:sp>
        <p:sp>
          <p:nvSpPr>
            <p:cNvPr id="1062" name="Freeform: Shape 1061">
              <a:extLst>
                <a:ext uri="{FF2B5EF4-FFF2-40B4-BE49-F238E27FC236}">
                  <a16:creationId xmlns:a16="http://schemas.microsoft.com/office/drawing/2014/main" id="{6ADE21E1-D61E-458D-8517-1F649B09F9BC}"/>
                </a:ext>
              </a:extLst>
            </p:cNvPr>
            <p:cNvSpPr/>
            <p:nvPr/>
          </p:nvSpPr>
          <p:spPr>
            <a:xfrm>
              <a:off x="10467380" y="4077615"/>
              <a:ext cx="238037" cy="122484"/>
            </a:xfrm>
            <a:custGeom>
              <a:avLst/>
              <a:gdLst>
                <a:gd name="connsiteX0" fmla="*/ 238038 w 238037"/>
                <a:gd name="connsiteY0" fmla="*/ 121744 h 122484"/>
                <a:gd name="connsiteX1" fmla="*/ 237721 w 238037"/>
                <a:gd name="connsiteY1" fmla="*/ 121744 h 122484"/>
                <a:gd name="connsiteX2" fmla="*/ 226653 w 238037"/>
                <a:gd name="connsiteY2" fmla="*/ 79229 h 122484"/>
                <a:gd name="connsiteX3" fmla="*/ 199965 w 238037"/>
                <a:gd name="connsiteY3" fmla="*/ 44330 h 122484"/>
                <a:gd name="connsiteX4" fmla="*/ 26946 w 238037"/>
                <a:gd name="connsiteY4" fmla="*/ 6468 h 122484"/>
                <a:gd name="connsiteX5" fmla="*/ 12684 w 238037"/>
                <a:gd name="connsiteY5" fmla="*/ 14352 h 122484"/>
                <a:gd name="connsiteX6" fmla="*/ 3103 w 238037"/>
                <a:gd name="connsiteY6" fmla="*/ 27541 h 122484"/>
                <a:gd name="connsiteX7" fmla="*/ 15 w 238037"/>
                <a:gd name="connsiteY7" fmla="*/ 43542 h 122484"/>
                <a:gd name="connsiteX8" fmla="*/ 3996 w 238037"/>
                <a:gd name="connsiteY8" fmla="*/ 59347 h 122484"/>
                <a:gd name="connsiteX9" fmla="*/ 68456 w 238037"/>
                <a:gd name="connsiteY9" fmla="*/ 80498 h 122484"/>
                <a:gd name="connsiteX10" fmla="*/ 132333 w 238037"/>
                <a:gd name="connsiteY10" fmla="*/ 99693 h 122484"/>
                <a:gd name="connsiteX11" fmla="*/ 140900 w 238037"/>
                <a:gd name="connsiteY11" fmla="*/ 115187 h 122484"/>
                <a:gd name="connsiteX12" fmla="*/ 149255 w 238037"/>
                <a:gd name="connsiteY12" fmla="*/ 115927 h 122484"/>
                <a:gd name="connsiteX13" fmla="*/ 237774 w 238037"/>
                <a:gd name="connsiteY13" fmla="*/ 122484 h 122484"/>
                <a:gd name="connsiteX14" fmla="*/ 238038 w 238037"/>
                <a:gd name="connsiteY14" fmla="*/ 121744 h 12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037" h="122484">
                  <a:moveTo>
                    <a:pt x="238038" y="121744"/>
                  </a:moveTo>
                  <a:lnTo>
                    <a:pt x="237721" y="121744"/>
                  </a:lnTo>
                  <a:cubicBezTo>
                    <a:pt x="236901" y="106975"/>
                    <a:pt x="233141" y="92523"/>
                    <a:pt x="226653" y="79229"/>
                  </a:cubicBezTo>
                  <a:cubicBezTo>
                    <a:pt x="220170" y="65936"/>
                    <a:pt x="211096" y="54070"/>
                    <a:pt x="199965" y="44330"/>
                  </a:cubicBezTo>
                  <a:cubicBezTo>
                    <a:pt x="153326" y="2661"/>
                    <a:pt x="86276" y="-8814"/>
                    <a:pt x="26946" y="6468"/>
                  </a:cubicBezTo>
                  <a:cubicBezTo>
                    <a:pt x="21674" y="8018"/>
                    <a:pt x="16804" y="10709"/>
                    <a:pt x="12684" y="14352"/>
                  </a:cubicBezTo>
                  <a:cubicBezTo>
                    <a:pt x="8560" y="17996"/>
                    <a:pt x="5292" y="22496"/>
                    <a:pt x="3103" y="27541"/>
                  </a:cubicBezTo>
                  <a:cubicBezTo>
                    <a:pt x="913" y="32585"/>
                    <a:pt x="-139" y="38048"/>
                    <a:pt x="15" y="43542"/>
                  </a:cubicBezTo>
                  <a:cubicBezTo>
                    <a:pt x="168" y="49041"/>
                    <a:pt x="1527" y="54435"/>
                    <a:pt x="3996" y="59347"/>
                  </a:cubicBezTo>
                  <a:cubicBezTo>
                    <a:pt x="16211" y="82878"/>
                    <a:pt x="45718" y="86368"/>
                    <a:pt x="68456" y="80498"/>
                  </a:cubicBezTo>
                  <a:cubicBezTo>
                    <a:pt x="88655" y="75211"/>
                    <a:pt x="118267" y="84570"/>
                    <a:pt x="132333" y="99693"/>
                  </a:cubicBezTo>
                  <a:cubicBezTo>
                    <a:pt x="136437" y="104061"/>
                    <a:pt x="139382" y="109391"/>
                    <a:pt x="140900" y="115187"/>
                  </a:cubicBezTo>
                  <a:lnTo>
                    <a:pt x="149255" y="115927"/>
                  </a:lnTo>
                  <a:cubicBezTo>
                    <a:pt x="177545" y="118465"/>
                    <a:pt x="208003" y="120792"/>
                    <a:pt x="237774" y="122484"/>
                  </a:cubicBezTo>
                  <a:cubicBezTo>
                    <a:pt x="237848" y="122231"/>
                    <a:pt x="237932" y="121982"/>
                    <a:pt x="238038" y="121744"/>
                  </a:cubicBezTo>
                  <a:close/>
                </a:path>
              </a:pathLst>
            </a:custGeom>
            <a:solidFill>
              <a:srgbClr val="161616"/>
            </a:solidFill>
            <a:ln w="5282" cap="flat">
              <a:noFill/>
              <a:prstDash val="solid"/>
              <a:miter/>
            </a:ln>
          </p:spPr>
          <p:txBody>
            <a:bodyPr rtlCol="0" anchor="ctr"/>
            <a:lstStyle/>
            <a:p>
              <a:endParaRPr lang="en-AU"/>
            </a:p>
          </p:txBody>
        </p:sp>
        <p:sp>
          <p:nvSpPr>
            <p:cNvPr id="1063" name="Freeform: Shape 1062">
              <a:extLst>
                <a:ext uri="{FF2B5EF4-FFF2-40B4-BE49-F238E27FC236}">
                  <a16:creationId xmlns:a16="http://schemas.microsoft.com/office/drawing/2014/main" id="{174BE00F-A5DD-4293-9279-AC617EB2A176}"/>
                </a:ext>
              </a:extLst>
            </p:cNvPr>
            <p:cNvSpPr/>
            <p:nvPr/>
          </p:nvSpPr>
          <p:spPr>
            <a:xfrm>
              <a:off x="10465487" y="4075694"/>
              <a:ext cx="241834" cy="126520"/>
            </a:xfrm>
            <a:custGeom>
              <a:avLst/>
              <a:gdLst>
                <a:gd name="connsiteX0" fmla="*/ 239667 w 241834"/>
                <a:gd name="connsiteY0" fmla="*/ 126520 h 126520"/>
                <a:gd name="connsiteX1" fmla="*/ 151095 w 241834"/>
                <a:gd name="connsiteY1" fmla="*/ 120016 h 126520"/>
                <a:gd name="connsiteX2" fmla="*/ 142687 w 241834"/>
                <a:gd name="connsiteY2" fmla="*/ 119223 h 126520"/>
                <a:gd name="connsiteX3" fmla="*/ 141582 w 241834"/>
                <a:gd name="connsiteY3" fmla="*/ 118795 h 126520"/>
                <a:gd name="connsiteX4" fmla="*/ 140942 w 241834"/>
                <a:gd name="connsiteY4" fmla="*/ 117795 h 126520"/>
                <a:gd name="connsiteX5" fmla="*/ 132904 w 241834"/>
                <a:gd name="connsiteY5" fmla="*/ 103148 h 126520"/>
                <a:gd name="connsiteX6" fmla="*/ 70983 w 241834"/>
                <a:gd name="connsiteY6" fmla="*/ 84535 h 126520"/>
                <a:gd name="connsiteX7" fmla="*/ 4250 w 241834"/>
                <a:gd name="connsiteY7" fmla="*/ 62325 h 126520"/>
                <a:gd name="connsiteX8" fmla="*/ 9 w 241834"/>
                <a:gd name="connsiteY8" fmla="*/ 45277 h 126520"/>
                <a:gd name="connsiteX9" fmla="*/ 3510 w 241834"/>
                <a:gd name="connsiteY9" fmla="*/ 28060 h 126520"/>
                <a:gd name="connsiteX10" fmla="*/ 13520 w 241834"/>
                <a:gd name="connsiteY10" fmla="*/ 14433 h 126520"/>
                <a:gd name="connsiteX11" fmla="*/ 28469 w 241834"/>
                <a:gd name="connsiteY11" fmla="*/ 6538 h 126520"/>
                <a:gd name="connsiteX12" fmla="*/ 203286 w 241834"/>
                <a:gd name="connsiteY12" fmla="*/ 44823 h 126520"/>
                <a:gd name="connsiteX13" fmla="*/ 230217 w 241834"/>
                <a:gd name="connsiteY13" fmla="*/ 79976 h 126520"/>
                <a:gd name="connsiteX14" fmla="*/ 241623 w 241834"/>
                <a:gd name="connsiteY14" fmla="*/ 122766 h 126520"/>
                <a:gd name="connsiteX15" fmla="*/ 241834 w 241834"/>
                <a:gd name="connsiteY15" fmla="*/ 123612 h 126520"/>
                <a:gd name="connsiteX16" fmla="*/ 241623 w 241834"/>
                <a:gd name="connsiteY16" fmla="*/ 124458 h 126520"/>
                <a:gd name="connsiteX17" fmla="*/ 241623 w 241834"/>
                <a:gd name="connsiteY17" fmla="*/ 124881 h 126520"/>
                <a:gd name="connsiteX18" fmla="*/ 240941 w 241834"/>
                <a:gd name="connsiteY18" fmla="*/ 126050 h 126520"/>
                <a:gd name="connsiteX19" fmla="*/ 239667 w 241834"/>
                <a:gd name="connsiteY19" fmla="*/ 126520 h 126520"/>
                <a:gd name="connsiteX20" fmla="*/ 144485 w 241834"/>
                <a:gd name="connsiteY20" fmla="*/ 115416 h 126520"/>
                <a:gd name="connsiteX21" fmla="*/ 151465 w 241834"/>
                <a:gd name="connsiteY21" fmla="*/ 116050 h 126520"/>
                <a:gd name="connsiteX22" fmla="*/ 237657 w 241834"/>
                <a:gd name="connsiteY22" fmla="*/ 122449 h 126520"/>
                <a:gd name="connsiteX23" fmla="*/ 200642 w 241834"/>
                <a:gd name="connsiteY23" fmla="*/ 47784 h 126520"/>
                <a:gd name="connsiteX24" fmla="*/ 29473 w 241834"/>
                <a:gd name="connsiteY24" fmla="*/ 10398 h 126520"/>
                <a:gd name="connsiteX25" fmla="*/ 16105 w 241834"/>
                <a:gd name="connsiteY25" fmla="*/ 17458 h 126520"/>
                <a:gd name="connsiteX26" fmla="*/ 7158 w 241834"/>
                <a:gd name="connsiteY26" fmla="*/ 29646 h 126520"/>
                <a:gd name="connsiteX27" fmla="*/ 3975 w 241834"/>
                <a:gd name="connsiteY27" fmla="*/ 45150 h 126520"/>
                <a:gd name="connsiteX28" fmla="*/ 7740 w 241834"/>
                <a:gd name="connsiteY28" fmla="*/ 60528 h 126520"/>
                <a:gd name="connsiteX29" fmla="*/ 69978 w 241834"/>
                <a:gd name="connsiteY29" fmla="*/ 80675 h 126520"/>
                <a:gd name="connsiteX30" fmla="*/ 135813 w 241834"/>
                <a:gd name="connsiteY30" fmla="*/ 100451 h 126520"/>
                <a:gd name="connsiteX31" fmla="*/ 144326 w 241834"/>
                <a:gd name="connsiteY31" fmla="*/ 115416 h 126520"/>
                <a:gd name="connsiteX32" fmla="*/ 144485 w 241834"/>
                <a:gd name="connsiteY32" fmla="*/ 115416 h 12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1834" h="126520">
                  <a:moveTo>
                    <a:pt x="239667" y="126520"/>
                  </a:moveTo>
                  <a:cubicBezTo>
                    <a:pt x="212487" y="124987"/>
                    <a:pt x="182663" y="122819"/>
                    <a:pt x="151095" y="120016"/>
                  </a:cubicBezTo>
                  <a:lnTo>
                    <a:pt x="142687" y="119223"/>
                  </a:lnTo>
                  <a:cubicBezTo>
                    <a:pt x="142285" y="119202"/>
                    <a:pt x="141894" y="119054"/>
                    <a:pt x="141582" y="118795"/>
                  </a:cubicBezTo>
                  <a:cubicBezTo>
                    <a:pt x="141270" y="118541"/>
                    <a:pt x="141042" y="118187"/>
                    <a:pt x="140942" y="117795"/>
                  </a:cubicBezTo>
                  <a:cubicBezTo>
                    <a:pt x="139562" y="112307"/>
                    <a:pt x="136796" y="107262"/>
                    <a:pt x="132904" y="103148"/>
                  </a:cubicBezTo>
                  <a:cubicBezTo>
                    <a:pt x="119103" y="88289"/>
                    <a:pt x="90125" y="79564"/>
                    <a:pt x="70983" y="84535"/>
                  </a:cubicBezTo>
                  <a:cubicBezTo>
                    <a:pt x="46765" y="90774"/>
                    <a:pt x="16729" y="86332"/>
                    <a:pt x="4250" y="62325"/>
                  </a:cubicBezTo>
                  <a:cubicBezTo>
                    <a:pt x="1585" y="57027"/>
                    <a:pt x="141" y="51205"/>
                    <a:pt x="9" y="45277"/>
                  </a:cubicBezTo>
                  <a:cubicBezTo>
                    <a:pt x="-118" y="39350"/>
                    <a:pt x="1077" y="33470"/>
                    <a:pt x="3510" y="28060"/>
                  </a:cubicBezTo>
                  <a:cubicBezTo>
                    <a:pt x="5773" y="22820"/>
                    <a:pt x="9194" y="18161"/>
                    <a:pt x="13520" y="14433"/>
                  </a:cubicBezTo>
                  <a:cubicBezTo>
                    <a:pt x="17840" y="10705"/>
                    <a:pt x="22953" y="8003"/>
                    <a:pt x="28469" y="6538"/>
                  </a:cubicBezTo>
                  <a:cubicBezTo>
                    <a:pt x="91606" y="-9748"/>
                    <a:pt x="158603" y="4899"/>
                    <a:pt x="203286" y="44823"/>
                  </a:cubicBezTo>
                  <a:cubicBezTo>
                    <a:pt x="214486" y="54658"/>
                    <a:pt x="223639" y="66603"/>
                    <a:pt x="230217" y="79976"/>
                  </a:cubicBezTo>
                  <a:cubicBezTo>
                    <a:pt x="236795" y="93349"/>
                    <a:pt x="240671" y="107891"/>
                    <a:pt x="241623" y="122766"/>
                  </a:cubicBezTo>
                  <a:cubicBezTo>
                    <a:pt x="241761" y="123025"/>
                    <a:pt x="241834" y="123316"/>
                    <a:pt x="241834" y="123612"/>
                  </a:cubicBezTo>
                  <a:cubicBezTo>
                    <a:pt x="241834" y="123908"/>
                    <a:pt x="241761" y="124199"/>
                    <a:pt x="241623" y="124458"/>
                  </a:cubicBezTo>
                  <a:cubicBezTo>
                    <a:pt x="241644" y="124601"/>
                    <a:pt x="241644" y="124738"/>
                    <a:pt x="241623" y="124881"/>
                  </a:cubicBezTo>
                  <a:cubicBezTo>
                    <a:pt x="241538" y="125341"/>
                    <a:pt x="241295" y="125753"/>
                    <a:pt x="240941" y="126050"/>
                  </a:cubicBezTo>
                  <a:cubicBezTo>
                    <a:pt x="240581" y="126351"/>
                    <a:pt x="240132" y="126515"/>
                    <a:pt x="239667" y="126520"/>
                  </a:cubicBezTo>
                  <a:close/>
                  <a:moveTo>
                    <a:pt x="144485" y="115416"/>
                  </a:moveTo>
                  <a:lnTo>
                    <a:pt x="151465" y="116050"/>
                  </a:lnTo>
                  <a:cubicBezTo>
                    <a:pt x="182134" y="118747"/>
                    <a:pt x="211112" y="120915"/>
                    <a:pt x="237657" y="122449"/>
                  </a:cubicBezTo>
                  <a:cubicBezTo>
                    <a:pt x="235701" y="93640"/>
                    <a:pt x="222386" y="66783"/>
                    <a:pt x="200642" y="47784"/>
                  </a:cubicBezTo>
                  <a:cubicBezTo>
                    <a:pt x="156964" y="8759"/>
                    <a:pt x="91342" y="-5571"/>
                    <a:pt x="29473" y="10398"/>
                  </a:cubicBezTo>
                  <a:cubicBezTo>
                    <a:pt x="24540" y="11710"/>
                    <a:pt x="19971" y="14121"/>
                    <a:pt x="16105" y="17458"/>
                  </a:cubicBezTo>
                  <a:cubicBezTo>
                    <a:pt x="12240" y="20789"/>
                    <a:pt x="9178" y="24961"/>
                    <a:pt x="7158" y="29646"/>
                  </a:cubicBezTo>
                  <a:cubicBezTo>
                    <a:pt x="4964" y="34517"/>
                    <a:pt x="3875" y="39810"/>
                    <a:pt x="3975" y="45150"/>
                  </a:cubicBezTo>
                  <a:cubicBezTo>
                    <a:pt x="4076" y="50491"/>
                    <a:pt x="5361" y="55742"/>
                    <a:pt x="7740" y="60528"/>
                  </a:cubicBezTo>
                  <a:cubicBezTo>
                    <a:pt x="19215" y="82578"/>
                    <a:pt x="47293" y="86544"/>
                    <a:pt x="69978" y="80675"/>
                  </a:cubicBezTo>
                  <a:cubicBezTo>
                    <a:pt x="90390" y="75387"/>
                    <a:pt x="121112" y="84640"/>
                    <a:pt x="135813" y="100451"/>
                  </a:cubicBezTo>
                  <a:cubicBezTo>
                    <a:pt x="139757" y="104724"/>
                    <a:pt x="142671" y="109842"/>
                    <a:pt x="144326" y="115416"/>
                  </a:cubicBezTo>
                  <a:lnTo>
                    <a:pt x="144485" y="115416"/>
                  </a:lnTo>
                  <a:close/>
                </a:path>
              </a:pathLst>
            </a:custGeom>
            <a:solidFill>
              <a:srgbClr val="0E0E0E"/>
            </a:solidFill>
            <a:ln w="5282" cap="flat">
              <a:noFill/>
              <a:prstDash val="solid"/>
              <a:miter/>
            </a:ln>
          </p:spPr>
          <p:txBody>
            <a:bodyPr rtlCol="0" anchor="ctr"/>
            <a:lstStyle/>
            <a:p>
              <a:endParaRPr lang="en-AU"/>
            </a:p>
          </p:txBody>
        </p:sp>
        <p:sp>
          <p:nvSpPr>
            <p:cNvPr id="1064" name="Freeform: Shape 1063">
              <a:extLst>
                <a:ext uri="{FF2B5EF4-FFF2-40B4-BE49-F238E27FC236}">
                  <a16:creationId xmlns:a16="http://schemas.microsoft.com/office/drawing/2014/main" id="{A9C5A1D6-CA4C-4E4A-8630-1E97626950D2}"/>
                </a:ext>
              </a:extLst>
            </p:cNvPr>
            <p:cNvSpPr/>
            <p:nvPr/>
          </p:nvSpPr>
          <p:spPr>
            <a:xfrm>
              <a:off x="9478101" y="3724878"/>
              <a:ext cx="147533" cy="101431"/>
            </a:xfrm>
            <a:custGeom>
              <a:avLst/>
              <a:gdLst>
                <a:gd name="connsiteX0" fmla="*/ 95975 w 147533"/>
                <a:gd name="connsiteY0" fmla="*/ 98672 h 101431"/>
                <a:gd name="connsiteX1" fmla="*/ 112087 w 147533"/>
                <a:gd name="connsiteY1" fmla="*/ 101379 h 101431"/>
                <a:gd name="connsiteX2" fmla="*/ 127819 w 147533"/>
                <a:gd name="connsiteY2" fmla="*/ 96964 h 101431"/>
                <a:gd name="connsiteX3" fmla="*/ 140171 w 147533"/>
                <a:gd name="connsiteY3" fmla="*/ 86272 h 101431"/>
                <a:gd name="connsiteX4" fmla="*/ 146792 w 147533"/>
                <a:gd name="connsiteY4" fmla="*/ 71333 h 101431"/>
                <a:gd name="connsiteX5" fmla="*/ 109300 w 147533"/>
                <a:gd name="connsiteY5" fmla="*/ 14753 h 101431"/>
                <a:gd name="connsiteX6" fmla="*/ 90052 w 147533"/>
                <a:gd name="connsiteY6" fmla="*/ 0 h 101431"/>
                <a:gd name="connsiteX7" fmla="*/ 15493 w 147533"/>
                <a:gd name="connsiteY7" fmla="*/ 6504 h 101431"/>
                <a:gd name="connsiteX8" fmla="*/ 0 w 147533"/>
                <a:gd name="connsiteY8" fmla="*/ 9783 h 101431"/>
                <a:gd name="connsiteX9" fmla="*/ 95975 w 147533"/>
                <a:gd name="connsiteY9" fmla="*/ 98672 h 10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533" h="101431">
                  <a:moveTo>
                    <a:pt x="95975" y="98672"/>
                  </a:moveTo>
                  <a:cubicBezTo>
                    <a:pt x="101083" y="100750"/>
                    <a:pt x="106583" y="101670"/>
                    <a:pt x="112087" y="101379"/>
                  </a:cubicBezTo>
                  <a:cubicBezTo>
                    <a:pt x="117592" y="101083"/>
                    <a:pt x="122964" y="99576"/>
                    <a:pt x="127819" y="96964"/>
                  </a:cubicBezTo>
                  <a:cubicBezTo>
                    <a:pt x="132673" y="94352"/>
                    <a:pt x="136887" y="90698"/>
                    <a:pt x="140171" y="86272"/>
                  </a:cubicBezTo>
                  <a:cubicBezTo>
                    <a:pt x="143450" y="81840"/>
                    <a:pt x="145713" y="76738"/>
                    <a:pt x="146792" y="71333"/>
                  </a:cubicBezTo>
                  <a:cubicBezTo>
                    <a:pt x="151762" y="45317"/>
                    <a:pt x="130928" y="24272"/>
                    <a:pt x="109300" y="14753"/>
                  </a:cubicBezTo>
                  <a:cubicBezTo>
                    <a:pt x="101945" y="11200"/>
                    <a:pt x="95398" y="6176"/>
                    <a:pt x="90052" y="0"/>
                  </a:cubicBezTo>
                  <a:cubicBezTo>
                    <a:pt x="65067" y="212"/>
                    <a:pt x="40140" y="2390"/>
                    <a:pt x="15493" y="6504"/>
                  </a:cubicBezTo>
                  <a:cubicBezTo>
                    <a:pt x="10206" y="7456"/>
                    <a:pt x="4918" y="8566"/>
                    <a:pt x="0" y="9783"/>
                  </a:cubicBezTo>
                  <a:cubicBezTo>
                    <a:pt x="21035" y="49405"/>
                    <a:pt x="54862" y="80735"/>
                    <a:pt x="95975" y="98672"/>
                  </a:cubicBezTo>
                  <a:close/>
                </a:path>
              </a:pathLst>
            </a:custGeom>
            <a:solidFill>
              <a:srgbClr val="161616"/>
            </a:solidFill>
            <a:ln w="5282" cap="flat">
              <a:noFill/>
              <a:prstDash val="solid"/>
              <a:miter/>
            </a:ln>
          </p:spPr>
          <p:txBody>
            <a:bodyPr rtlCol="0" anchor="ctr"/>
            <a:lstStyle/>
            <a:p>
              <a:endParaRPr lang="en-AU"/>
            </a:p>
          </p:txBody>
        </p:sp>
        <p:sp>
          <p:nvSpPr>
            <p:cNvPr id="1065" name="Freeform: Shape 1064">
              <a:extLst>
                <a:ext uri="{FF2B5EF4-FFF2-40B4-BE49-F238E27FC236}">
                  <a16:creationId xmlns:a16="http://schemas.microsoft.com/office/drawing/2014/main" id="{A5D81774-0447-40B5-93AA-0B6706F4AF0B}"/>
                </a:ext>
              </a:extLst>
            </p:cNvPr>
            <p:cNvSpPr/>
            <p:nvPr/>
          </p:nvSpPr>
          <p:spPr>
            <a:xfrm>
              <a:off x="9476155" y="3722763"/>
              <a:ext cx="151516" cy="105704"/>
            </a:xfrm>
            <a:custGeom>
              <a:avLst/>
              <a:gdLst>
                <a:gd name="connsiteX0" fmla="*/ 111934 w 151516"/>
                <a:gd name="connsiteY0" fmla="*/ 105705 h 105704"/>
                <a:gd name="connsiteX1" fmla="*/ 97075 w 151516"/>
                <a:gd name="connsiteY1" fmla="*/ 102585 h 105704"/>
                <a:gd name="connsiteX2" fmla="*/ 201 w 151516"/>
                <a:gd name="connsiteY2" fmla="*/ 12691 h 105704"/>
                <a:gd name="connsiteX3" fmla="*/ 0 w 151516"/>
                <a:gd name="connsiteY3" fmla="*/ 11818 h 105704"/>
                <a:gd name="connsiteX4" fmla="*/ 201 w 151516"/>
                <a:gd name="connsiteY4" fmla="*/ 10946 h 105704"/>
                <a:gd name="connsiteX5" fmla="*/ 762 w 151516"/>
                <a:gd name="connsiteY5" fmla="*/ 10253 h 105704"/>
                <a:gd name="connsiteX6" fmla="*/ 1576 w 151516"/>
                <a:gd name="connsiteY6" fmla="*/ 9888 h 105704"/>
                <a:gd name="connsiteX7" fmla="*/ 17122 w 151516"/>
                <a:gd name="connsiteY7" fmla="*/ 6557 h 105704"/>
                <a:gd name="connsiteX8" fmla="*/ 91999 w 151516"/>
                <a:gd name="connsiteY8" fmla="*/ 0 h 105704"/>
                <a:gd name="connsiteX9" fmla="*/ 92839 w 151516"/>
                <a:gd name="connsiteY9" fmla="*/ 174 h 105704"/>
                <a:gd name="connsiteX10" fmla="*/ 93532 w 151516"/>
                <a:gd name="connsiteY10" fmla="*/ 687 h 105704"/>
                <a:gd name="connsiteX11" fmla="*/ 112145 w 151516"/>
                <a:gd name="connsiteY11" fmla="*/ 14964 h 105704"/>
                <a:gd name="connsiteX12" fmla="*/ 150747 w 151516"/>
                <a:gd name="connsiteY12" fmla="*/ 73713 h 105704"/>
                <a:gd name="connsiteX13" fmla="*/ 143482 w 151516"/>
                <a:gd name="connsiteY13" fmla="*/ 89735 h 105704"/>
                <a:gd name="connsiteX14" fmla="*/ 130018 w 151516"/>
                <a:gd name="connsiteY14" fmla="*/ 101051 h 105704"/>
                <a:gd name="connsiteX15" fmla="*/ 111934 w 151516"/>
                <a:gd name="connsiteY15" fmla="*/ 105705 h 105704"/>
                <a:gd name="connsiteX16" fmla="*/ 4907 w 151516"/>
                <a:gd name="connsiteY16" fmla="*/ 13272 h 105704"/>
                <a:gd name="connsiteX17" fmla="*/ 98714 w 151516"/>
                <a:gd name="connsiteY17" fmla="*/ 98936 h 105704"/>
                <a:gd name="connsiteX18" fmla="*/ 113568 w 151516"/>
                <a:gd name="connsiteY18" fmla="*/ 101638 h 105704"/>
                <a:gd name="connsiteX19" fmla="*/ 128115 w 151516"/>
                <a:gd name="connsiteY19" fmla="*/ 97614 h 105704"/>
                <a:gd name="connsiteX20" fmla="*/ 140245 w 151516"/>
                <a:gd name="connsiteY20" fmla="*/ 87440 h 105704"/>
                <a:gd name="connsiteX21" fmla="*/ 146781 w 151516"/>
                <a:gd name="connsiteY21" fmla="*/ 73026 h 105704"/>
                <a:gd name="connsiteX22" fmla="*/ 110453 w 151516"/>
                <a:gd name="connsiteY22" fmla="*/ 18613 h 105704"/>
                <a:gd name="connsiteX23" fmla="*/ 91153 w 151516"/>
                <a:gd name="connsiteY23" fmla="*/ 4019 h 105704"/>
                <a:gd name="connsiteX24" fmla="*/ 17810 w 151516"/>
                <a:gd name="connsiteY24" fmla="*/ 10523 h 105704"/>
                <a:gd name="connsiteX25" fmla="*/ 4907 w 151516"/>
                <a:gd name="connsiteY25" fmla="*/ 13272 h 10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1516" h="105704">
                  <a:moveTo>
                    <a:pt x="111934" y="105705"/>
                  </a:moveTo>
                  <a:cubicBezTo>
                    <a:pt x="106821" y="105705"/>
                    <a:pt x="101760" y="104642"/>
                    <a:pt x="97075" y="102585"/>
                  </a:cubicBezTo>
                  <a:cubicBezTo>
                    <a:pt x="55502" y="84505"/>
                    <a:pt x="21337" y="52794"/>
                    <a:pt x="201" y="12691"/>
                  </a:cubicBezTo>
                  <a:cubicBezTo>
                    <a:pt x="69" y="12421"/>
                    <a:pt x="0" y="12120"/>
                    <a:pt x="0" y="11818"/>
                  </a:cubicBezTo>
                  <a:cubicBezTo>
                    <a:pt x="0" y="11517"/>
                    <a:pt x="69" y="11221"/>
                    <a:pt x="201" y="10946"/>
                  </a:cubicBezTo>
                  <a:cubicBezTo>
                    <a:pt x="328" y="10676"/>
                    <a:pt x="523" y="10438"/>
                    <a:pt x="762" y="10253"/>
                  </a:cubicBezTo>
                  <a:cubicBezTo>
                    <a:pt x="1000" y="10068"/>
                    <a:pt x="1280" y="9941"/>
                    <a:pt x="1576" y="9888"/>
                  </a:cubicBezTo>
                  <a:cubicBezTo>
                    <a:pt x="7234" y="8513"/>
                    <a:pt x="12152" y="7456"/>
                    <a:pt x="17122" y="6557"/>
                  </a:cubicBezTo>
                  <a:cubicBezTo>
                    <a:pt x="41870" y="2401"/>
                    <a:pt x="66908" y="206"/>
                    <a:pt x="91999" y="0"/>
                  </a:cubicBezTo>
                  <a:cubicBezTo>
                    <a:pt x="92289" y="0"/>
                    <a:pt x="92575" y="58"/>
                    <a:pt x="92839" y="174"/>
                  </a:cubicBezTo>
                  <a:cubicBezTo>
                    <a:pt x="93104" y="296"/>
                    <a:pt x="93342" y="471"/>
                    <a:pt x="93532" y="687"/>
                  </a:cubicBezTo>
                  <a:cubicBezTo>
                    <a:pt x="98677" y="6689"/>
                    <a:pt x="105018" y="11549"/>
                    <a:pt x="112145" y="14964"/>
                  </a:cubicBezTo>
                  <a:cubicBezTo>
                    <a:pt x="134989" y="25065"/>
                    <a:pt x="155823" y="47168"/>
                    <a:pt x="150747" y="73713"/>
                  </a:cubicBezTo>
                  <a:cubicBezTo>
                    <a:pt x="149552" y="79530"/>
                    <a:pt x="147072" y="85002"/>
                    <a:pt x="143482" y="89735"/>
                  </a:cubicBezTo>
                  <a:cubicBezTo>
                    <a:pt x="139896" y="94462"/>
                    <a:pt x="135296" y="98333"/>
                    <a:pt x="130018" y="101051"/>
                  </a:cubicBezTo>
                  <a:cubicBezTo>
                    <a:pt x="124461" y="104060"/>
                    <a:pt x="118253" y="105657"/>
                    <a:pt x="111934" y="105705"/>
                  </a:cubicBezTo>
                  <a:close/>
                  <a:moveTo>
                    <a:pt x="4907" y="13272"/>
                  </a:moveTo>
                  <a:cubicBezTo>
                    <a:pt x="25778" y="51467"/>
                    <a:pt x="58785" y="81613"/>
                    <a:pt x="98714" y="98936"/>
                  </a:cubicBezTo>
                  <a:cubicBezTo>
                    <a:pt x="103399" y="100945"/>
                    <a:pt x="108476" y="101866"/>
                    <a:pt x="113568" y="101638"/>
                  </a:cubicBezTo>
                  <a:cubicBezTo>
                    <a:pt x="118655" y="101411"/>
                    <a:pt x="123631" y="100036"/>
                    <a:pt x="128115" y="97614"/>
                  </a:cubicBezTo>
                  <a:cubicBezTo>
                    <a:pt x="132869" y="95176"/>
                    <a:pt x="137014" y="91697"/>
                    <a:pt x="140245" y="87440"/>
                  </a:cubicBezTo>
                  <a:cubicBezTo>
                    <a:pt x="143476" y="83189"/>
                    <a:pt x="145708" y="78261"/>
                    <a:pt x="146781" y="73026"/>
                  </a:cubicBezTo>
                  <a:cubicBezTo>
                    <a:pt x="151434" y="48596"/>
                    <a:pt x="131922" y="28131"/>
                    <a:pt x="110453" y="18613"/>
                  </a:cubicBezTo>
                  <a:cubicBezTo>
                    <a:pt x="103087" y="15123"/>
                    <a:pt x="96520" y="10153"/>
                    <a:pt x="91153" y="4019"/>
                  </a:cubicBezTo>
                  <a:cubicBezTo>
                    <a:pt x="66575" y="4293"/>
                    <a:pt x="42055" y="6467"/>
                    <a:pt x="17810" y="10523"/>
                  </a:cubicBezTo>
                  <a:cubicBezTo>
                    <a:pt x="13791" y="11316"/>
                    <a:pt x="9508" y="12162"/>
                    <a:pt x="4907" y="13272"/>
                  </a:cubicBezTo>
                  <a:close/>
                </a:path>
              </a:pathLst>
            </a:custGeom>
            <a:solidFill>
              <a:srgbClr val="0E0E0E"/>
            </a:solidFill>
            <a:ln w="5282" cap="flat">
              <a:noFill/>
              <a:prstDash val="solid"/>
              <a:miter/>
            </a:ln>
          </p:spPr>
          <p:txBody>
            <a:bodyPr rtlCol="0" anchor="ctr"/>
            <a:lstStyle/>
            <a:p>
              <a:endParaRPr lang="en-AU"/>
            </a:p>
          </p:txBody>
        </p:sp>
        <p:sp>
          <p:nvSpPr>
            <p:cNvPr id="1066" name="Freeform: Shape 1065">
              <a:extLst>
                <a:ext uri="{FF2B5EF4-FFF2-40B4-BE49-F238E27FC236}">
                  <a16:creationId xmlns:a16="http://schemas.microsoft.com/office/drawing/2014/main" id="{78E0AC1E-58DF-4A45-B932-AFF6A6FBB0B8}"/>
                </a:ext>
              </a:extLst>
            </p:cNvPr>
            <p:cNvSpPr/>
            <p:nvPr/>
          </p:nvSpPr>
          <p:spPr>
            <a:xfrm>
              <a:off x="9414896" y="3813976"/>
              <a:ext cx="224636" cy="260378"/>
            </a:xfrm>
            <a:custGeom>
              <a:avLst/>
              <a:gdLst>
                <a:gd name="connsiteX0" fmla="*/ 133534 w 224636"/>
                <a:gd name="connsiteY0" fmla="*/ 235842 h 260378"/>
                <a:gd name="connsiteX1" fmla="*/ 192758 w 224636"/>
                <a:gd name="connsiteY1" fmla="*/ 260378 h 260378"/>
                <a:gd name="connsiteX2" fmla="*/ 220319 w 224636"/>
                <a:gd name="connsiteY2" fmla="*/ 224193 h 260378"/>
                <a:gd name="connsiteX3" fmla="*/ 221789 w 224636"/>
                <a:gd name="connsiteY3" fmla="*/ 178733 h 260378"/>
                <a:gd name="connsiteX4" fmla="*/ 62518 w 224636"/>
                <a:gd name="connsiteY4" fmla="*/ 7935 h 260378"/>
                <a:gd name="connsiteX5" fmla="*/ 24234 w 224636"/>
                <a:gd name="connsiteY5" fmla="*/ 80167 h 260378"/>
                <a:gd name="connsiteX6" fmla="*/ 92289 w 224636"/>
                <a:gd name="connsiteY6" fmla="*/ 131671 h 260378"/>
                <a:gd name="connsiteX7" fmla="*/ 124756 w 224636"/>
                <a:gd name="connsiteY7" fmla="*/ 165619 h 260378"/>
                <a:gd name="connsiteX8" fmla="*/ 134063 w 224636"/>
                <a:gd name="connsiteY8" fmla="*/ 179579 h 260378"/>
                <a:gd name="connsiteX9" fmla="*/ 135755 w 224636"/>
                <a:gd name="connsiteY9" fmla="*/ 184233 h 260378"/>
                <a:gd name="connsiteX10" fmla="*/ 133164 w 224636"/>
                <a:gd name="connsiteY10" fmla="*/ 185290 h 260378"/>
                <a:gd name="connsiteX11" fmla="*/ 112488 w 224636"/>
                <a:gd name="connsiteY11" fmla="*/ 190578 h 260378"/>
                <a:gd name="connsiteX12" fmla="*/ 62835 w 224636"/>
                <a:gd name="connsiteY12" fmla="*/ 214638 h 260378"/>
                <a:gd name="connsiteX13" fmla="*/ 108205 w 224636"/>
                <a:gd name="connsiteY13" fmla="*/ 228439 h 260378"/>
                <a:gd name="connsiteX14" fmla="*/ 133534 w 224636"/>
                <a:gd name="connsiteY14" fmla="*/ 235842 h 260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636" h="260378">
                  <a:moveTo>
                    <a:pt x="133534" y="235842"/>
                  </a:moveTo>
                  <a:cubicBezTo>
                    <a:pt x="154321" y="241231"/>
                    <a:pt x="174256" y="249490"/>
                    <a:pt x="192758" y="260378"/>
                  </a:cubicBezTo>
                  <a:cubicBezTo>
                    <a:pt x="205481" y="251473"/>
                    <a:pt x="215115" y="238825"/>
                    <a:pt x="220319" y="224193"/>
                  </a:cubicBezTo>
                  <a:cubicBezTo>
                    <a:pt x="225522" y="209561"/>
                    <a:pt x="226035" y="193672"/>
                    <a:pt x="221789" y="178733"/>
                  </a:cubicBezTo>
                  <a:cubicBezTo>
                    <a:pt x="203969" y="106342"/>
                    <a:pt x="123540" y="44421"/>
                    <a:pt x="62518" y="7935"/>
                  </a:cubicBezTo>
                  <a:cubicBezTo>
                    <a:pt x="8581" y="-24322"/>
                    <a:pt x="-25631" y="50238"/>
                    <a:pt x="24234" y="80167"/>
                  </a:cubicBezTo>
                  <a:cubicBezTo>
                    <a:pt x="48648" y="94926"/>
                    <a:pt x="71454" y="112185"/>
                    <a:pt x="92289" y="131671"/>
                  </a:cubicBezTo>
                  <a:cubicBezTo>
                    <a:pt x="103885" y="142220"/>
                    <a:pt x="114736" y="153563"/>
                    <a:pt x="124756" y="165619"/>
                  </a:cubicBezTo>
                  <a:cubicBezTo>
                    <a:pt x="126131" y="167523"/>
                    <a:pt x="133481" y="179050"/>
                    <a:pt x="134063" y="179579"/>
                  </a:cubicBezTo>
                  <a:cubicBezTo>
                    <a:pt x="134851" y="181039"/>
                    <a:pt x="135422" y="182609"/>
                    <a:pt x="135755" y="184233"/>
                  </a:cubicBezTo>
                  <a:cubicBezTo>
                    <a:pt x="135332" y="184233"/>
                    <a:pt x="134539" y="184656"/>
                    <a:pt x="133164" y="185290"/>
                  </a:cubicBezTo>
                  <a:cubicBezTo>
                    <a:pt x="126528" y="187929"/>
                    <a:pt x="119580" y="189706"/>
                    <a:pt x="112488" y="190578"/>
                  </a:cubicBezTo>
                  <a:cubicBezTo>
                    <a:pt x="91337" y="193751"/>
                    <a:pt x="74944" y="199832"/>
                    <a:pt x="62835" y="214638"/>
                  </a:cubicBezTo>
                  <a:cubicBezTo>
                    <a:pt x="77853" y="219503"/>
                    <a:pt x="93029" y="224050"/>
                    <a:pt x="108205" y="228439"/>
                  </a:cubicBezTo>
                  <a:lnTo>
                    <a:pt x="133534" y="235842"/>
                  </a:lnTo>
                  <a:close/>
                </a:path>
              </a:pathLst>
            </a:custGeom>
            <a:solidFill>
              <a:srgbClr val="161616"/>
            </a:solidFill>
            <a:ln w="5282" cap="flat">
              <a:noFill/>
              <a:prstDash val="solid"/>
              <a:miter/>
            </a:ln>
          </p:spPr>
          <p:txBody>
            <a:bodyPr rtlCol="0" anchor="ctr"/>
            <a:lstStyle/>
            <a:p>
              <a:endParaRPr lang="en-AU"/>
            </a:p>
          </p:txBody>
        </p:sp>
        <p:sp>
          <p:nvSpPr>
            <p:cNvPr id="1067" name="Freeform: Shape 1066">
              <a:extLst>
                <a:ext uri="{FF2B5EF4-FFF2-40B4-BE49-F238E27FC236}">
                  <a16:creationId xmlns:a16="http://schemas.microsoft.com/office/drawing/2014/main" id="{6705EA41-1884-41BC-852C-07729EC59299}"/>
                </a:ext>
              </a:extLst>
            </p:cNvPr>
            <p:cNvSpPr/>
            <p:nvPr/>
          </p:nvSpPr>
          <p:spPr>
            <a:xfrm>
              <a:off x="9413165" y="3812444"/>
              <a:ext cx="228654" cy="264196"/>
            </a:xfrm>
            <a:custGeom>
              <a:avLst/>
              <a:gdLst>
                <a:gd name="connsiteX0" fmla="*/ 194489 w 228654"/>
                <a:gd name="connsiteY0" fmla="*/ 264130 h 264196"/>
                <a:gd name="connsiteX1" fmla="*/ 193432 w 228654"/>
                <a:gd name="connsiteY1" fmla="*/ 263813 h 264196"/>
                <a:gd name="connsiteX2" fmla="*/ 135265 w 228654"/>
                <a:gd name="connsiteY2" fmla="*/ 239541 h 264196"/>
                <a:gd name="connsiteX3" fmla="*/ 109883 w 228654"/>
                <a:gd name="connsiteY3" fmla="*/ 232191 h 264196"/>
                <a:gd name="connsiteX4" fmla="*/ 64513 w 228654"/>
                <a:gd name="connsiteY4" fmla="*/ 218390 h 264196"/>
                <a:gd name="connsiteX5" fmla="*/ 63693 w 228654"/>
                <a:gd name="connsiteY5" fmla="*/ 217888 h 264196"/>
                <a:gd name="connsiteX6" fmla="*/ 63191 w 228654"/>
                <a:gd name="connsiteY6" fmla="*/ 217068 h 264196"/>
                <a:gd name="connsiteX7" fmla="*/ 63180 w 228654"/>
                <a:gd name="connsiteY7" fmla="*/ 216106 h 264196"/>
                <a:gd name="connsiteX8" fmla="*/ 63561 w 228654"/>
                <a:gd name="connsiteY8" fmla="*/ 215217 h 264196"/>
                <a:gd name="connsiteX9" fmla="*/ 114431 w 228654"/>
                <a:gd name="connsiteY9" fmla="*/ 190470 h 264196"/>
                <a:gd name="connsiteX10" fmla="*/ 134630 w 228654"/>
                <a:gd name="connsiteY10" fmla="*/ 185182 h 264196"/>
                <a:gd name="connsiteX11" fmla="*/ 135635 w 228654"/>
                <a:gd name="connsiteY11" fmla="*/ 184759 h 264196"/>
                <a:gd name="connsiteX12" fmla="*/ 134630 w 228654"/>
                <a:gd name="connsiteY12" fmla="*/ 182379 h 264196"/>
                <a:gd name="connsiteX13" fmla="*/ 129818 w 228654"/>
                <a:gd name="connsiteY13" fmla="*/ 175188 h 264196"/>
                <a:gd name="connsiteX14" fmla="*/ 125430 w 228654"/>
                <a:gd name="connsiteY14" fmla="*/ 168525 h 264196"/>
                <a:gd name="connsiteX15" fmla="*/ 93173 w 228654"/>
                <a:gd name="connsiteY15" fmla="*/ 134841 h 264196"/>
                <a:gd name="connsiteX16" fmla="*/ 25171 w 228654"/>
                <a:gd name="connsiteY16" fmla="*/ 83602 h 264196"/>
                <a:gd name="connsiteX17" fmla="*/ 6812 w 228654"/>
                <a:gd name="connsiteY17" fmla="*/ 65888 h 264196"/>
                <a:gd name="connsiteX18" fmla="*/ 1 w 228654"/>
                <a:gd name="connsiteY18" fmla="*/ 41299 h 264196"/>
                <a:gd name="connsiteX19" fmla="*/ 5490 w 228654"/>
                <a:gd name="connsiteY19" fmla="*/ 20174 h 264196"/>
                <a:gd name="connsiteX20" fmla="*/ 20782 w 228654"/>
                <a:gd name="connsiteY20" fmla="*/ 4601 h 264196"/>
                <a:gd name="connsiteX21" fmla="*/ 65518 w 228654"/>
                <a:gd name="connsiteY21" fmla="*/ 8197 h 264196"/>
                <a:gd name="connsiteX22" fmla="*/ 225740 w 228654"/>
                <a:gd name="connsiteY22" fmla="*/ 180264 h 264196"/>
                <a:gd name="connsiteX23" fmla="*/ 224212 w 228654"/>
                <a:gd name="connsiteY23" fmla="*/ 226887 h 264196"/>
                <a:gd name="connsiteX24" fmla="*/ 195917 w 228654"/>
                <a:gd name="connsiteY24" fmla="*/ 263971 h 264196"/>
                <a:gd name="connsiteX25" fmla="*/ 194489 w 228654"/>
                <a:gd name="connsiteY25" fmla="*/ 264130 h 264196"/>
                <a:gd name="connsiteX26" fmla="*/ 136323 w 228654"/>
                <a:gd name="connsiteY26" fmla="*/ 235681 h 264196"/>
                <a:gd name="connsiteX27" fmla="*/ 194489 w 228654"/>
                <a:gd name="connsiteY27" fmla="*/ 259741 h 264196"/>
                <a:gd name="connsiteX28" fmla="*/ 220516 w 228654"/>
                <a:gd name="connsiteY28" fmla="*/ 224635 h 264196"/>
                <a:gd name="connsiteX29" fmla="*/ 221722 w 228654"/>
                <a:gd name="connsiteY29" fmla="*/ 180952 h 264196"/>
                <a:gd name="connsiteX30" fmla="*/ 63085 w 228654"/>
                <a:gd name="connsiteY30" fmla="*/ 11370 h 264196"/>
                <a:gd name="connsiteX31" fmla="*/ 22263 w 228654"/>
                <a:gd name="connsiteY31" fmla="*/ 7879 h 264196"/>
                <a:gd name="connsiteX32" fmla="*/ 8462 w 228654"/>
                <a:gd name="connsiteY32" fmla="*/ 22009 h 264196"/>
                <a:gd name="connsiteX33" fmla="*/ 3544 w 228654"/>
                <a:gd name="connsiteY33" fmla="*/ 41140 h 264196"/>
                <a:gd name="connsiteX34" fmla="*/ 9815 w 228654"/>
                <a:gd name="connsiteY34" fmla="*/ 63847 h 264196"/>
                <a:gd name="connsiteX35" fmla="*/ 26810 w 228654"/>
                <a:gd name="connsiteY35" fmla="*/ 80165 h 264196"/>
                <a:gd name="connsiteX36" fmla="*/ 95553 w 228654"/>
                <a:gd name="connsiteY36" fmla="*/ 131933 h 264196"/>
                <a:gd name="connsiteX37" fmla="*/ 128285 w 228654"/>
                <a:gd name="connsiteY37" fmla="*/ 166146 h 264196"/>
                <a:gd name="connsiteX38" fmla="*/ 132832 w 228654"/>
                <a:gd name="connsiteY38" fmla="*/ 173020 h 264196"/>
                <a:gd name="connsiteX39" fmla="*/ 137486 w 228654"/>
                <a:gd name="connsiteY39" fmla="*/ 179947 h 264196"/>
                <a:gd name="connsiteX40" fmla="*/ 137750 w 228654"/>
                <a:gd name="connsiteY40" fmla="*/ 180423 h 264196"/>
                <a:gd name="connsiteX41" fmla="*/ 139654 w 228654"/>
                <a:gd name="connsiteY41" fmla="*/ 185711 h 264196"/>
                <a:gd name="connsiteX42" fmla="*/ 139411 w 228654"/>
                <a:gd name="connsiteY42" fmla="*/ 187117 h 264196"/>
                <a:gd name="connsiteX43" fmla="*/ 138279 w 228654"/>
                <a:gd name="connsiteY43" fmla="*/ 187985 h 264196"/>
                <a:gd name="connsiteX44" fmla="*/ 135952 w 228654"/>
                <a:gd name="connsiteY44" fmla="*/ 188937 h 264196"/>
                <a:gd name="connsiteX45" fmla="*/ 114801 w 228654"/>
                <a:gd name="connsiteY45" fmla="*/ 194225 h 264196"/>
                <a:gd name="connsiteX46" fmla="*/ 68373 w 228654"/>
                <a:gd name="connsiteY46" fmla="*/ 215376 h 264196"/>
                <a:gd name="connsiteX47" fmla="*/ 110676 w 228654"/>
                <a:gd name="connsiteY47" fmla="*/ 228226 h 264196"/>
                <a:gd name="connsiteX48" fmla="*/ 136323 w 228654"/>
                <a:gd name="connsiteY48" fmla="*/ 235681 h 26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8654" h="264196">
                  <a:moveTo>
                    <a:pt x="194489" y="264130"/>
                  </a:moveTo>
                  <a:cubicBezTo>
                    <a:pt x="194114" y="264130"/>
                    <a:pt x="193744" y="264019"/>
                    <a:pt x="193432" y="263813"/>
                  </a:cubicBezTo>
                  <a:cubicBezTo>
                    <a:pt x="175299" y="252989"/>
                    <a:pt x="155713" y="244819"/>
                    <a:pt x="135265" y="239541"/>
                  </a:cubicBezTo>
                  <a:lnTo>
                    <a:pt x="109883" y="232191"/>
                  </a:lnTo>
                  <a:cubicBezTo>
                    <a:pt x="91534" y="226904"/>
                    <a:pt x="77574" y="222620"/>
                    <a:pt x="64513" y="218390"/>
                  </a:cubicBezTo>
                  <a:cubicBezTo>
                    <a:pt x="64206" y="218290"/>
                    <a:pt x="63921" y="218115"/>
                    <a:pt x="63693" y="217888"/>
                  </a:cubicBezTo>
                  <a:cubicBezTo>
                    <a:pt x="63466" y="217655"/>
                    <a:pt x="63291" y="217375"/>
                    <a:pt x="63191" y="217068"/>
                  </a:cubicBezTo>
                  <a:cubicBezTo>
                    <a:pt x="63122" y="216751"/>
                    <a:pt x="63117" y="216423"/>
                    <a:pt x="63180" y="216106"/>
                  </a:cubicBezTo>
                  <a:cubicBezTo>
                    <a:pt x="63244" y="215783"/>
                    <a:pt x="63371" y="215482"/>
                    <a:pt x="63561" y="215217"/>
                  </a:cubicBezTo>
                  <a:cubicBezTo>
                    <a:pt x="74719" y="201574"/>
                    <a:pt x="90001" y="194066"/>
                    <a:pt x="114431" y="190470"/>
                  </a:cubicBezTo>
                  <a:cubicBezTo>
                    <a:pt x="121363" y="189592"/>
                    <a:pt x="128153" y="187815"/>
                    <a:pt x="134630" y="185182"/>
                  </a:cubicBezTo>
                  <a:lnTo>
                    <a:pt x="135635" y="184759"/>
                  </a:lnTo>
                  <a:cubicBezTo>
                    <a:pt x="135355" y="183945"/>
                    <a:pt x="135022" y="183146"/>
                    <a:pt x="134630" y="182379"/>
                  </a:cubicBezTo>
                  <a:cubicBezTo>
                    <a:pt x="134154" y="181798"/>
                    <a:pt x="133097" y="180212"/>
                    <a:pt x="129818" y="175188"/>
                  </a:cubicBezTo>
                  <a:cubicBezTo>
                    <a:pt x="127915" y="172280"/>
                    <a:pt x="126064" y="169371"/>
                    <a:pt x="125430" y="168525"/>
                  </a:cubicBezTo>
                  <a:cubicBezTo>
                    <a:pt x="115462" y="156575"/>
                    <a:pt x="104680" y="145317"/>
                    <a:pt x="93173" y="134841"/>
                  </a:cubicBezTo>
                  <a:cubicBezTo>
                    <a:pt x="72334" y="115461"/>
                    <a:pt x="49543" y="98292"/>
                    <a:pt x="25171" y="83602"/>
                  </a:cubicBezTo>
                  <a:cubicBezTo>
                    <a:pt x="17578" y="79440"/>
                    <a:pt x="11238" y="73328"/>
                    <a:pt x="6812" y="65888"/>
                  </a:cubicBezTo>
                  <a:cubicBezTo>
                    <a:pt x="2386" y="58448"/>
                    <a:pt x="32" y="49955"/>
                    <a:pt x="1" y="41299"/>
                  </a:cubicBezTo>
                  <a:cubicBezTo>
                    <a:pt x="-47" y="33896"/>
                    <a:pt x="1846" y="26615"/>
                    <a:pt x="5490" y="20174"/>
                  </a:cubicBezTo>
                  <a:cubicBezTo>
                    <a:pt x="9138" y="13733"/>
                    <a:pt x="14411" y="8366"/>
                    <a:pt x="20782" y="4601"/>
                  </a:cubicBezTo>
                  <a:cubicBezTo>
                    <a:pt x="33685" y="-2591"/>
                    <a:pt x="49601" y="-1321"/>
                    <a:pt x="65518" y="8197"/>
                  </a:cubicBezTo>
                  <a:cubicBezTo>
                    <a:pt x="117128" y="39025"/>
                    <a:pt x="206545" y="102427"/>
                    <a:pt x="225740" y="180264"/>
                  </a:cubicBezTo>
                  <a:cubicBezTo>
                    <a:pt x="230092" y="195583"/>
                    <a:pt x="229558" y="211881"/>
                    <a:pt x="224212" y="226887"/>
                  </a:cubicBezTo>
                  <a:cubicBezTo>
                    <a:pt x="218866" y="241889"/>
                    <a:pt x="208978" y="254855"/>
                    <a:pt x="195917" y="263971"/>
                  </a:cubicBezTo>
                  <a:cubicBezTo>
                    <a:pt x="195478" y="264199"/>
                    <a:pt x="194970" y="264257"/>
                    <a:pt x="194489" y="264130"/>
                  </a:cubicBezTo>
                  <a:close/>
                  <a:moveTo>
                    <a:pt x="136323" y="235681"/>
                  </a:moveTo>
                  <a:cubicBezTo>
                    <a:pt x="156712" y="241017"/>
                    <a:pt x="176283" y="249112"/>
                    <a:pt x="194489" y="259741"/>
                  </a:cubicBezTo>
                  <a:cubicBezTo>
                    <a:pt x="206561" y="250984"/>
                    <a:pt x="215646" y="238733"/>
                    <a:pt x="220516" y="224635"/>
                  </a:cubicBezTo>
                  <a:cubicBezTo>
                    <a:pt x="225392" y="210543"/>
                    <a:pt x="225809" y="195293"/>
                    <a:pt x="221722" y="180952"/>
                  </a:cubicBezTo>
                  <a:cubicBezTo>
                    <a:pt x="202897" y="104542"/>
                    <a:pt x="114431" y="41933"/>
                    <a:pt x="63085" y="11370"/>
                  </a:cubicBezTo>
                  <a:cubicBezTo>
                    <a:pt x="48385" y="2592"/>
                    <a:pt x="33896" y="1375"/>
                    <a:pt x="22263" y="7879"/>
                  </a:cubicBezTo>
                  <a:cubicBezTo>
                    <a:pt x="16505" y="11301"/>
                    <a:pt x="11745" y="16176"/>
                    <a:pt x="8462" y="22009"/>
                  </a:cubicBezTo>
                  <a:cubicBezTo>
                    <a:pt x="5178" y="27846"/>
                    <a:pt x="3480" y="34440"/>
                    <a:pt x="3544" y="41140"/>
                  </a:cubicBezTo>
                  <a:cubicBezTo>
                    <a:pt x="3554" y="49135"/>
                    <a:pt x="5723" y="56978"/>
                    <a:pt x="9815" y="63847"/>
                  </a:cubicBezTo>
                  <a:cubicBezTo>
                    <a:pt x="13913" y="70715"/>
                    <a:pt x="19783" y="76352"/>
                    <a:pt x="26810" y="80165"/>
                  </a:cubicBezTo>
                  <a:cubicBezTo>
                    <a:pt x="51447" y="95008"/>
                    <a:pt x="74486" y="112352"/>
                    <a:pt x="95553" y="131933"/>
                  </a:cubicBezTo>
                  <a:cubicBezTo>
                    <a:pt x="107244" y="142562"/>
                    <a:pt x="118180" y="153994"/>
                    <a:pt x="128285" y="166146"/>
                  </a:cubicBezTo>
                  <a:cubicBezTo>
                    <a:pt x="128919" y="167045"/>
                    <a:pt x="130876" y="170006"/>
                    <a:pt x="132832" y="173020"/>
                  </a:cubicBezTo>
                  <a:cubicBezTo>
                    <a:pt x="134789" y="176034"/>
                    <a:pt x="137063" y="179471"/>
                    <a:pt x="137486" y="179947"/>
                  </a:cubicBezTo>
                  <a:cubicBezTo>
                    <a:pt x="137592" y="180095"/>
                    <a:pt x="137681" y="180254"/>
                    <a:pt x="137750" y="180423"/>
                  </a:cubicBezTo>
                  <a:cubicBezTo>
                    <a:pt x="138639" y="182083"/>
                    <a:pt x="139278" y="183865"/>
                    <a:pt x="139654" y="185711"/>
                  </a:cubicBezTo>
                  <a:cubicBezTo>
                    <a:pt x="139754" y="186192"/>
                    <a:pt x="139664" y="186695"/>
                    <a:pt x="139411" y="187117"/>
                  </a:cubicBezTo>
                  <a:cubicBezTo>
                    <a:pt x="139157" y="187540"/>
                    <a:pt x="138750" y="187847"/>
                    <a:pt x="138279" y="187985"/>
                  </a:cubicBezTo>
                  <a:cubicBezTo>
                    <a:pt x="137486" y="188254"/>
                    <a:pt x="136709" y="188572"/>
                    <a:pt x="135952" y="188937"/>
                  </a:cubicBezTo>
                  <a:cubicBezTo>
                    <a:pt x="129152" y="191581"/>
                    <a:pt x="122045" y="193357"/>
                    <a:pt x="114801" y="194225"/>
                  </a:cubicBezTo>
                  <a:cubicBezTo>
                    <a:pt x="92750" y="197556"/>
                    <a:pt x="78632" y="203901"/>
                    <a:pt x="68373" y="215376"/>
                  </a:cubicBezTo>
                  <a:cubicBezTo>
                    <a:pt x="80535" y="219289"/>
                    <a:pt x="93808" y="223308"/>
                    <a:pt x="110676" y="228226"/>
                  </a:cubicBezTo>
                  <a:lnTo>
                    <a:pt x="136323" y="235681"/>
                  </a:lnTo>
                  <a:close/>
                </a:path>
              </a:pathLst>
            </a:custGeom>
            <a:solidFill>
              <a:srgbClr val="0E0E0E"/>
            </a:solidFill>
            <a:ln w="5282" cap="flat">
              <a:noFill/>
              <a:prstDash val="solid"/>
              <a:miter/>
            </a:ln>
          </p:spPr>
          <p:txBody>
            <a:bodyPr rtlCol="0" anchor="ctr"/>
            <a:lstStyle/>
            <a:p>
              <a:endParaRPr lang="en-AU"/>
            </a:p>
          </p:txBody>
        </p:sp>
        <p:sp>
          <p:nvSpPr>
            <p:cNvPr id="1068" name="Freeform: Shape 1067">
              <a:extLst>
                <a:ext uri="{FF2B5EF4-FFF2-40B4-BE49-F238E27FC236}">
                  <a16:creationId xmlns:a16="http://schemas.microsoft.com/office/drawing/2014/main" id="{8B5D3ABA-02F7-45AE-A2AC-FE17E81E2DAB}"/>
                </a:ext>
              </a:extLst>
            </p:cNvPr>
            <p:cNvSpPr/>
            <p:nvPr/>
          </p:nvSpPr>
          <p:spPr>
            <a:xfrm>
              <a:off x="9901290" y="4887169"/>
              <a:ext cx="327608" cy="89483"/>
            </a:xfrm>
            <a:custGeom>
              <a:avLst/>
              <a:gdLst>
                <a:gd name="connsiteX0" fmla="*/ 283800 w 327608"/>
                <a:gd name="connsiteY0" fmla="*/ 3739 h 89483"/>
                <a:gd name="connsiteX1" fmla="*/ 233301 w 327608"/>
                <a:gd name="connsiteY1" fmla="*/ 13416 h 89483"/>
                <a:gd name="connsiteX2" fmla="*/ 180951 w 327608"/>
                <a:gd name="connsiteY2" fmla="*/ 22193 h 89483"/>
                <a:gd name="connsiteX3" fmla="*/ 143513 w 327608"/>
                <a:gd name="connsiteY3" fmla="*/ 56723 h 89483"/>
                <a:gd name="connsiteX4" fmla="*/ 137749 w 327608"/>
                <a:gd name="connsiteY4" fmla="*/ 52070 h 89483"/>
                <a:gd name="connsiteX5" fmla="*/ 110675 w 327608"/>
                <a:gd name="connsiteY5" fmla="*/ 25631 h 89483"/>
                <a:gd name="connsiteX6" fmla="*/ 39501 w 327608"/>
                <a:gd name="connsiteY6" fmla="*/ 3739 h 89483"/>
                <a:gd name="connsiteX7" fmla="*/ 0 w 327608"/>
                <a:gd name="connsiteY7" fmla="*/ 71106 h 89483"/>
                <a:gd name="connsiteX8" fmla="*/ 69218 w 327608"/>
                <a:gd name="connsiteY8" fmla="*/ 82845 h 89483"/>
                <a:gd name="connsiteX9" fmla="*/ 189729 w 327608"/>
                <a:gd name="connsiteY9" fmla="*/ 89402 h 89483"/>
                <a:gd name="connsiteX10" fmla="*/ 301991 w 327608"/>
                <a:gd name="connsiteY10" fmla="*/ 81841 h 89483"/>
                <a:gd name="connsiteX11" fmla="*/ 308865 w 327608"/>
                <a:gd name="connsiteY11" fmla="*/ 80889 h 89483"/>
                <a:gd name="connsiteX12" fmla="*/ 321292 w 327608"/>
                <a:gd name="connsiteY12" fmla="*/ 79038 h 89483"/>
                <a:gd name="connsiteX13" fmla="*/ 283800 w 327608"/>
                <a:gd name="connsiteY13" fmla="*/ 3739 h 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7608" h="89483">
                  <a:moveTo>
                    <a:pt x="283800" y="3739"/>
                  </a:moveTo>
                  <a:cubicBezTo>
                    <a:pt x="266774" y="6171"/>
                    <a:pt x="250223" y="10296"/>
                    <a:pt x="233301" y="13416"/>
                  </a:cubicBezTo>
                  <a:cubicBezTo>
                    <a:pt x="216380" y="16535"/>
                    <a:pt x="197555" y="16218"/>
                    <a:pt x="180951" y="22193"/>
                  </a:cubicBezTo>
                  <a:cubicBezTo>
                    <a:pt x="162021" y="29015"/>
                    <a:pt x="154142" y="43768"/>
                    <a:pt x="143513" y="56723"/>
                  </a:cubicBezTo>
                  <a:cubicBezTo>
                    <a:pt x="141398" y="55031"/>
                    <a:pt x="139230" y="53445"/>
                    <a:pt x="137749" y="52070"/>
                  </a:cubicBezTo>
                  <a:cubicBezTo>
                    <a:pt x="128654" y="43398"/>
                    <a:pt x="120141" y="34091"/>
                    <a:pt x="110675" y="25631"/>
                  </a:cubicBezTo>
                  <a:cubicBezTo>
                    <a:pt x="91322" y="9026"/>
                    <a:pt x="66204" y="-7630"/>
                    <a:pt x="39501" y="3739"/>
                  </a:cubicBezTo>
                  <a:cubicBezTo>
                    <a:pt x="13854" y="14790"/>
                    <a:pt x="3649" y="44244"/>
                    <a:pt x="0" y="71106"/>
                  </a:cubicBezTo>
                  <a:cubicBezTo>
                    <a:pt x="21152" y="75654"/>
                    <a:pt x="44154" y="79725"/>
                    <a:pt x="69218" y="82845"/>
                  </a:cubicBezTo>
                  <a:cubicBezTo>
                    <a:pt x="109195" y="87752"/>
                    <a:pt x="149457" y="89947"/>
                    <a:pt x="189729" y="89402"/>
                  </a:cubicBezTo>
                  <a:cubicBezTo>
                    <a:pt x="227263" y="88984"/>
                    <a:pt x="264743" y="86462"/>
                    <a:pt x="301991" y="81841"/>
                  </a:cubicBezTo>
                  <a:cubicBezTo>
                    <a:pt x="304317" y="81841"/>
                    <a:pt x="306539" y="81153"/>
                    <a:pt x="308865" y="80889"/>
                  </a:cubicBezTo>
                  <a:lnTo>
                    <a:pt x="321292" y="79038"/>
                  </a:lnTo>
                  <a:cubicBezTo>
                    <a:pt x="337261" y="48950"/>
                    <a:pt x="322296" y="-1919"/>
                    <a:pt x="283800" y="3739"/>
                  </a:cubicBezTo>
                  <a:close/>
                </a:path>
              </a:pathLst>
            </a:custGeom>
            <a:solidFill>
              <a:srgbClr val="161616"/>
            </a:solidFill>
            <a:ln w="5282" cap="flat">
              <a:noFill/>
              <a:prstDash val="solid"/>
              <a:miter/>
            </a:ln>
          </p:spPr>
          <p:txBody>
            <a:bodyPr rtlCol="0" anchor="ctr"/>
            <a:lstStyle/>
            <a:p>
              <a:endParaRPr lang="en-AU"/>
            </a:p>
          </p:txBody>
        </p:sp>
        <p:sp>
          <p:nvSpPr>
            <p:cNvPr id="1069" name="Freeform: Shape 1068">
              <a:extLst>
                <a:ext uri="{FF2B5EF4-FFF2-40B4-BE49-F238E27FC236}">
                  <a16:creationId xmlns:a16="http://schemas.microsoft.com/office/drawing/2014/main" id="{2F4CC68F-746D-403A-8781-4F4C009E01AB}"/>
                </a:ext>
              </a:extLst>
            </p:cNvPr>
            <p:cNvSpPr/>
            <p:nvPr/>
          </p:nvSpPr>
          <p:spPr>
            <a:xfrm>
              <a:off x="9899481" y="4885369"/>
              <a:ext cx="331661" cy="93423"/>
            </a:xfrm>
            <a:custGeom>
              <a:avLst/>
              <a:gdLst>
                <a:gd name="connsiteX0" fmla="*/ 180963 w 331661"/>
                <a:gd name="connsiteY0" fmla="*/ 93318 h 93423"/>
                <a:gd name="connsiteX1" fmla="*/ 70975 w 331661"/>
                <a:gd name="connsiteY1" fmla="*/ 86655 h 93423"/>
                <a:gd name="connsiteX2" fmla="*/ 1598 w 331661"/>
                <a:gd name="connsiteY2" fmla="*/ 74916 h 93423"/>
                <a:gd name="connsiteX3" fmla="*/ 387 w 331661"/>
                <a:gd name="connsiteY3" fmla="*/ 74107 h 93423"/>
                <a:gd name="connsiteX4" fmla="*/ 11 w 331661"/>
                <a:gd name="connsiteY4" fmla="*/ 72695 h 93423"/>
                <a:gd name="connsiteX5" fmla="*/ 40728 w 331661"/>
                <a:gd name="connsiteY5" fmla="*/ 3953 h 93423"/>
                <a:gd name="connsiteX6" fmla="*/ 113753 w 331661"/>
                <a:gd name="connsiteY6" fmla="*/ 26056 h 93423"/>
                <a:gd name="connsiteX7" fmla="*/ 130834 w 331661"/>
                <a:gd name="connsiteY7" fmla="*/ 42396 h 93423"/>
                <a:gd name="connsiteX8" fmla="*/ 140933 w 331661"/>
                <a:gd name="connsiteY8" fmla="*/ 52390 h 93423"/>
                <a:gd name="connsiteX9" fmla="*/ 144582 w 331661"/>
                <a:gd name="connsiteY9" fmla="*/ 55351 h 93423"/>
                <a:gd name="connsiteX10" fmla="*/ 145005 w 331661"/>
                <a:gd name="connsiteY10" fmla="*/ 55668 h 93423"/>
                <a:gd name="connsiteX11" fmla="*/ 149711 w 331661"/>
                <a:gd name="connsiteY11" fmla="*/ 49587 h 93423"/>
                <a:gd name="connsiteX12" fmla="*/ 182073 w 331661"/>
                <a:gd name="connsiteY12" fmla="*/ 22090 h 93423"/>
                <a:gd name="connsiteX13" fmla="*/ 216021 w 331661"/>
                <a:gd name="connsiteY13" fmla="*/ 15692 h 93423"/>
                <a:gd name="connsiteX14" fmla="*/ 234793 w 331661"/>
                <a:gd name="connsiteY14" fmla="*/ 13207 h 93423"/>
                <a:gd name="connsiteX15" fmla="*/ 253830 w 331661"/>
                <a:gd name="connsiteY15" fmla="*/ 9399 h 93423"/>
                <a:gd name="connsiteX16" fmla="*/ 285557 w 331661"/>
                <a:gd name="connsiteY16" fmla="*/ 3530 h 93423"/>
                <a:gd name="connsiteX17" fmla="*/ 305825 w 331661"/>
                <a:gd name="connsiteY17" fmla="*/ 6163 h 93423"/>
                <a:gd name="connsiteX18" fmla="*/ 321409 w 331661"/>
                <a:gd name="connsiteY18" fmla="*/ 19393 h 93423"/>
                <a:gd name="connsiteX19" fmla="*/ 331540 w 331661"/>
                <a:gd name="connsiteY19" fmla="*/ 50301 h 93423"/>
                <a:gd name="connsiteX20" fmla="*/ 325269 w 331661"/>
                <a:gd name="connsiteY20" fmla="*/ 82214 h 93423"/>
                <a:gd name="connsiteX21" fmla="*/ 324676 w 331661"/>
                <a:gd name="connsiteY21" fmla="*/ 82890 h 93423"/>
                <a:gd name="connsiteX22" fmla="*/ 323841 w 331661"/>
                <a:gd name="connsiteY22" fmla="*/ 83218 h 93423"/>
                <a:gd name="connsiteX23" fmla="*/ 310992 w 331661"/>
                <a:gd name="connsiteY23" fmla="*/ 84857 h 93423"/>
                <a:gd name="connsiteX24" fmla="*/ 307978 w 331661"/>
                <a:gd name="connsiteY24" fmla="*/ 85281 h 93423"/>
                <a:gd name="connsiteX25" fmla="*/ 304065 w 331661"/>
                <a:gd name="connsiteY25" fmla="*/ 85809 h 93423"/>
                <a:gd name="connsiteX26" fmla="*/ 191644 w 331661"/>
                <a:gd name="connsiteY26" fmla="*/ 93424 h 93423"/>
                <a:gd name="connsiteX27" fmla="*/ 180963 w 331661"/>
                <a:gd name="connsiteY27" fmla="*/ 93318 h 93423"/>
                <a:gd name="connsiteX28" fmla="*/ 4295 w 331661"/>
                <a:gd name="connsiteY28" fmla="*/ 71426 h 93423"/>
                <a:gd name="connsiteX29" fmla="*/ 71556 w 331661"/>
                <a:gd name="connsiteY29" fmla="*/ 82742 h 93423"/>
                <a:gd name="connsiteX30" fmla="*/ 191803 w 331661"/>
                <a:gd name="connsiteY30" fmla="*/ 89299 h 93423"/>
                <a:gd name="connsiteX31" fmla="*/ 303800 w 331661"/>
                <a:gd name="connsiteY31" fmla="*/ 81737 h 93423"/>
                <a:gd name="connsiteX32" fmla="*/ 307607 w 331661"/>
                <a:gd name="connsiteY32" fmla="*/ 81209 h 93423"/>
                <a:gd name="connsiteX33" fmla="*/ 310674 w 331661"/>
                <a:gd name="connsiteY33" fmla="*/ 80733 h 93423"/>
                <a:gd name="connsiteX34" fmla="*/ 322043 w 331661"/>
                <a:gd name="connsiteY34" fmla="*/ 79094 h 93423"/>
                <a:gd name="connsiteX35" fmla="*/ 327421 w 331661"/>
                <a:gd name="connsiteY35" fmla="*/ 49672 h 93423"/>
                <a:gd name="connsiteX36" fmla="*/ 317972 w 331661"/>
                <a:gd name="connsiteY36" fmla="*/ 21297 h 93423"/>
                <a:gd name="connsiteX37" fmla="*/ 304054 w 331661"/>
                <a:gd name="connsiteY37" fmla="*/ 9479 h 93423"/>
                <a:gd name="connsiteX38" fmla="*/ 285927 w 331661"/>
                <a:gd name="connsiteY38" fmla="*/ 7284 h 93423"/>
                <a:gd name="connsiteX39" fmla="*/ 254676 w 331661"/>
                <a:gd name="connsiteY39" fmla="*/ 13101 h 93423"/>
                <a:gd name="connsiteX40" fmla="*/ 235533 w 331661"/>
                <a:gd name="connsiteY40" fmla="*/ 16961 h 93423"/>
                <a:gd name="connsiteX41" fmla="*/ 216497 w 331661"/>
                <a:gd name="connsiteY41" fmla="*/ 19499 h 93423"/>
                <a:gd name="connsiteX42" fmla="*/ 183501 w 331661"/>
                <a:gd name="connsiteY42" fmla="*/ 25633 h 93423"/>
                <a:gd name="connsiteX43" fmla="*/ 152937 w 331661"/>
                <a:gd name="connsiteY43" fmla="*/ 52073 h 93423"/>
                <a:gd name="connsiteX44" fmla="*/ 146909 w 331661"/>
                <a:gd name="connsiteY44" fmla="*/ 59793 h 93423"/>
                <a:gd name="connsiteX45" fmla="*/ 146327 w 331661"/>
                <a:gd name="connsiteY45" fmla="*/ 60290 h 93423"/>
                <a:gd name="connsiteX46" fmla="*/ 145597 w 331661"/>
                <a:gd name="connsiteY46" fmla="*/ 60523 h 93423"/>
                <a:gd name="connsiteX47" fmla="*/ 144841 w 331661"/>
                <a:gd name="connsiteY47" fmla="*/ 60459 h 93423"/>
                <a:gd name="connsiteX48" fmla="*/ 144159 w 331661"/>
                <a:gd name="connsiteY48" fmla="*/ 60110 h 93423"/>
                <a:gd name="connsiteX49" fmla="*/ 142202 w 331661"/>
                <a:gd name="connsiteY49" fmla="*/ 58629 h 93423"/>
                <a:gd name="connsiteX50" fmla="*/ 138236 w 331661"/>
                <a:gd name="connsiteY50" fmla="*/ 55351 h 93423"/>
                <a:gd name="connsiteX51" fmla="*/ 128084 w 331661"/>
                <a:gd name="connsiteY51" fmla="*/ 45304 h 93423"/>
                <a:gd name="connsiteX52" fmla="*/ 111215 w 331661"/>
                <a:gd name="connsiteY52" fmla="*/ 29176 h 93423"/>
                <a:gd name="connsiteX53" fmla="*/ 42473 w 331661"/>
                <a:gd name="connsiteY53" fmla="*/ 7707 h 93423"/>
                <a:gd name="connsiteX54" fmla="*/ 4295 w 331661"/>
                <a:gd name="connsiteY54" fmla="*/ 71426 h 9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31661" h="93423">
                  <a:moveTo>
                    <a:pt x="180963" y="93318"/>
                  </a:moveTo>
                  <a:cubicBezTo>
                    <a:pt x="144196" y="93376"/>
                    <a:pt x="107466" y="91150"/>
                    <a:pt x="70975" y="86655"/>
                  </a:cubicBezTo>
                  <a:cubicBezTo>
                    <a:pt x="47549" y="83747"/>
                    <a:pt x="24177" y="79781"/>
                    <a:pt x="1598" y="74916"/>
                  </a:cubicBezTo>
                  <a:cubicBezTo>
                    <a:pt x="1106" y="74805"/>
                    <a:pt x="678" y="74514"/>
                    <a:pt x="387" y="74107"/>
                  </a:cubicBezTo>
                  <a:cubicBezTo>
                    <a:pt x="90" y="73700"/>
                    <a:pt x="-42" y="73198"/>
                    <a:pt x="11" y="72695"/>
                  </a:cubicBezTo>
                  <a:cubicBezTo>
                    <a:pt x="3395" y="47842"/>
                    <a:pt x="13231" y="15639"/>
                    <a:pt x="40728" y="3953"/>
                  </a:cubicBezTo>
                  <a:cubicBezTo>
                    <a:pt x="69230" y="-8368"/>
                    <a:pt x="96092" y="10668"/>
                    <a:pt x="113753" y="26056"/>
                  </a:cubicBezTo>
                  <a:cubicBezTo>
                    <a:pt x="119729" y="31344"/>
                    <a:pt x="125387" y="36949"/>
                    <a:pt x="130834" y="42396"/>
                  </a:cubicBezTo>
                  <a:cubicBezTo>
                    <a:pt x="134165" y="45780"/>
                    <a:pt x="137496" y="49111"/>
                    <a:pt x="140933" y="52390"/>
                  </a:cubicBezTo>
                  <a:cubicBezTo>
                    <a:pt x="141885" y="53289"/>
                    <a:pt x="143207" y="54293"/>
                    <a:pt x="144582" y="55351"/>
                  </a:cubicBezTo>
                  <a:lnTo>
                    <a:pt x="145005" y="55668"/>
                  </a:lnTo>
                  <a:cubicBezTo>
                    <a:pt x="146644" y="53659"/>
                    <a:pt x="148178" y="51649"/>
                    <a:pt x="149711" y="49587"/>
                  </a:cubicBezTo>
                  <a:cubicBezTo>
                    <a:pt x="157855" y="39012"/>
                    <a:pt x="166315" y="27801"/>
                    <a:pt x="182073" y="22090"/>
                  </a:cubicBezTo>
                  <a:cubicBezTo>
                    <a:pt x="193098" y="18621"/>
                    <a:pt x="204494" y="16475"/>
                    <a:pt x="216021" y="15692"/>
                  </a:cubicBezTo>
                  <a:cubicBezTo>
                    <a:pt x="222208" y="15004"/>
                    <a:pt x="228659" y="14317"/>
                    <a:pt x="234793" y="13207"/>
                  </a:cubicBezTo>
                  <a:cubicBezTo>
                    <a:pt x="240927" y="12096"/>
                    <a:pt x="247484" y="10721"/>
                    <a:pt x="253830" y="9399"/>
                  </a:cubicBezTo>
                  <a:cubicBezTo>
                    <a:pt x="264088" y="7231"/>
                    <a:pt x="274717" y="5011"/>
                    <a:pt x="285557" y="3530"/>
                  </a:cubicBezTo>
                  <a:cubicBezTo>
                    <a:pt x="292426" y="2435"/>
                    <a:pt x="299464" y="3350"/>
                    <a:pt x="305825" y="6163"/>
                  </a:cubicBezTo>
                  <a:cubicBezTo>
                    <a:pt x="312186" y="8982"/>
                    <a:pt x="317602" y="13571"/>
                    <a:pt x="321409" y="19393"/>
                  </a:cubicBezTo>
                  <a:cubicBezTo>
                    <a:pt x="327379" y="28658"/>
                    <a:pt x="330869" y="39302"/>
                    <a:pt x="331540" y="50301"/>
                  </a:cubicBezTo>
                  <a:cubicBezTo>
                    <a:pt x="332217" y="61300"/>
                    <a:pt x="330060" y="72288"/>
                    <a:pt x="325269" y="82214"/>
                  </a:cubicBezTo>
                  <a:cubicBezTo>
                    <a:pt x="325126" y="82483"/>
                    <a:pt x="324925" y="82716"/>
                    <a:pt x="324676" y="82890"/>
                  </a:cubicBezTo>
                  <a:cubicBezTo>
                    <a:pt x="324428" y="83065"/>
                    <a:pt x="324143" y="83176"/>
                    <a:pt x="323841" y="83218"/>
                  </a:cubicBezTo>
                  <a:lnTo>
                    <a:pt x="310992" y="84857"/>
                  </a:lnTo>
                  <a:lnTo>
                    <a:pt x="307978" y="85281"/>
                  </a:lnTo>
                  <a:lnTo>
                    <a:pt x="304065" y="85809"/>
                  </a:lnTo>
                  <a:cubicBezTo>
                    <a:pt x="266764" y="90431"/>
                    <a:pt x="229230" y="92974"/>
                    <a:pt x="191644" y="93424"/>
                  </a:cubicBezTo>
                  <a:lnTo>
                    <a:pt x="180963" y="93318"/>
                  </a:lnTo>
                  <a:close/>
                  <a:moveTo>
                    <a:pt x="4295" y="71426"/>
                  </a:moveTo>
                  <a:cubicBezTo>
                    <a:pt x="26186" y="76080"/>
                    <a:pt x="48818" y="79887"/>
                    <a:pt x="71556" y="82742"/>
                  </a:cubicBezTo>
                  <a:cubicBezTo>
                    <a:pt x="111448" y="87623"/>
                    <a:pt x="151620" y="89817"/>
                    <a:pt x="191803" y="89299"/>
                  </a:cubicBezTo>
                  <a:cubicBezTo>
                    <a:pt x="229246" y="88839"/>
                    <a:pt x="266637" y="86317"/>
                    <a:pt x="303800" y="81737"/>
                  </a:cubicBezTo>
                  <a:lnTo>
                    <a:pt x="307607" y="81209"/>
                  </a:lnTo>
                  <a:lnTo>
                    <a:pt x="310674" y="80733"/>
                  </a:lnTo>
                  <a:cubicBezTo>
                    <a:pt x="314534" y="80257"/>
                    <a:pt x="318289" y="79675"/>
                    <a:pt x="322043" y="79094"/>
                  </a:cubicBezTo>
                  <a:cubicBezTo>
                    <a:pt x="326284" y="69898"/>
                    <a:pt x="328135" y="59777"/>
                    <a:pt x="327421" y="49672"/>
                  </a:cubicBezTo>
                  <a:cubicBezTo>
                    <a:pt x="326712" y="39572"/>
                    <a:pt x="323460" y="29811"/>
                    <a:pt x="317972" y="21297"/>
                  </a:cubicBezTo>
                  <a:cubicBezTo>
                    <a:pt x="314593" y="16078"/>
                    <a:pt x="309754" y="11969"/>
                    <a:pt x="304054" y="9479"/>
                  </a:cubicBezTo>
                  <a:cubicBezTo>
                    <a:pt x="298359" y="6988"/>
                    <a:pt x="292056" y="6222"/>
                    <a:pt x="285927" y="7284"/>
                  </a:cubicBezTo>
                  <a:cubicBezTo>
                    <a:pt x="275351" y="8765"/>
                    <a:pt x="264776" y="10986"/>
                    <a:pt x="254676" y="13101"/>
                  </a:cubicBezTo>
                  <a:cubicBezTo>
                    <a:pt x="248330" y="14476"/>
                    <a:pt x="241932" y="15798"/>
                    <a:pt x="235533" y="16961"/>
                  </a:cubicBezTo>
                  <a:cubicBezTo>
                    <a:pt x="229135" y="18124"/>
                    <a:pt x="222790" y="18812"/>
                    <a:pt x="216497" y="19499"/>
                  </a:cubicBezTo>
                  <a:cubicBezTo>
                    <a:pt x="205292" y="20224"/>
                    <a:pt x="194214" y="22281"/>
                    <a:pt x="183501" y="25633"/>
                  </a:cubicBezTo>
                  <a:cubicBezTo>
                    <a:pt x="168800" y="30921"/>
                    <a:pt x="161080" y="41074"/>
                    <a:pt x="152937" y="52073"/>
                  </a:cubicBezTo>
                  <a:cubicBezTo>
                    <a:pt x="150980" y="54664"/>
                    <a:pt x="148971" y="57360"/>
                    <a:pt x="146909" y="59793"/>
                  </a:cubicBezTo>
                  <a:cubicBezTo>
                    <a:pt x="146750" y="59994"/>
                    <a:pt x="146549" y="60163"/>
                    <a:pt x="146327" y="60290"/>
                  </a:cubicBezTo>
                  <a:cubicBezTo>
                    <a:pt x="146105" y="60412"/>
                    <a:pt x="145856" y="60491"/>
                    <a:pt x="145597" y="60523"/>
                  </a:cubicBezTo>
                  <a:cubicBezTo>
                    <a:pt x="145343" y="60554"/>
                    <a:pt x="145084" y="60528"/>
                    <a:pt x="144841" y="60459"/>
                  </a:cubicBezTo>
                  <a:cubicBezTo>
                    <a:pt x="144593" y="60390"/>
                    <a:pt x="144360" y="60269"/>
                    <a:pt x="144159" y="60110"/>
                  </a:cubicBezTo>
                  <a:lnTo>
                    <a:pt x="142202" y="58629"/>
                  </a:lnTo>
                  <a:cubicBezTo>
                    <a:pt x="140722" y="57466"/>
                    <a:pt x="139294" y="56356"/>
                    <a:pt x="138236" y="55351"/>
                  </a:cubicBezTo>
                  <a:cubicBezTo>
                    <a:pt x="134799" y="52073"/>
                    <a:pt x="131468" y="48688"/>
                    <a:pt x="128084" y="45304"/>
                  </a:cubicBezTo>
                  <a:cubicBezTo>
                    <a:pt x="122796" y="40016"/>
                    <a:pt x="117085" y="34252"/>
                    <a:pt x="111215" y="29176"/>
                  </a:cubicBezTo>
                  <a:cubicBezTo>
                    <a:pt x="94347" y="14476"/>
                    <a:pt x="68912" y="-3715"/>
                    <a:pt x="42473" y="7707"/>
                  </a:cubicBezTo>
                  <a:cubicBezTo>
                    <a:pt x="17144" y="18283"/>
                    <a:pt x="7679" y="47842"/>
                    <a:pt x="4295" y="71426"/>
                  </a:cubicBezTo>
                  <a:close/>
                </a:path>
              </a:pathLst>
            </a:custGeom>
            <a:solidFill>
              <a:srgbClr val="0E0E0E"/>
            </a:solidFill>
            <a:ln w="5282" cap="flat">
              <a:noFill/>
              <a:prstDash val="solid"/>
              <a:miter/>
            </a:ln>
          </p:spPr>
          <p:txBody>
            <a:bodyPr rtlCol="0" anchor="ctr"/>
            <a:lstStyle/>
            <a:p>
              <a:endParaRPr lang="en-AU"/>
            </a:p>
          </p:txBody>
        </p:sp>
        <p:sp>
          <p:nvSpPr>
            <p:cNvPr id="1070" name="Freeform: Shape 1069">
              <a:extLst>
                <a:ext uri="{FF2B5EF4-FFF2-40B4-BE49-F238E27FC236}">
                  <a16:creationId xmlns:a16="http://schemas.microsoft.com/office/drawing/2014/main" id="{8EB4F158-F0B4-4240-8131-97BED4481A2C}"/>
                </a:ext>
              </a:extLst>
            </p:cNvPr>
            <p:cNvSpPr/>
            <p:nvPr/>
          </p:nvSpPr>
          <p:spPr>
            <a:xfrm>
              <a:off x="9805769" y="3205009"/>
              <a:ext cx="457578" cy="609005"/>
            </a:xfrm>
            <a:custGeom>
              <a:avLst/>
              <a:gdLst>
                <a:gd name="connsiteX0" fmla="*/ 367688 w 457578"/>
                <a:gd name="connsiteY0" fmla="*/ 19159 h 609005"/>
                <a:gd name="connsiteX1" fmla="*/ 105304 w 457578"/>
                <a:gd name="connsiteY1" fmla="*/ 122855 h 609005"/>
                <a:gd name="connsiteX2" fmla="*/ 3036 w 457578"/>
                <a:gd name="connsiteY2" fmla="*/ 346849 h 609005"/>
                <a:gd name="connsiteX3" fmla="*/ 1931 w 457578"/>
                <a:gd name="connsiteY3" fmla="*/ 374119 h 609005"/>
                <a:gd name="connsiteX4" fmla="*/ 18899 w 457578"/>
                <a:gd name="connsiteY4" fmla="*/ 395498 h 609005"/>
                <a:gd name="connsiteX5" fmla="*/ 59510 w 457578"/>
                <a:gd name="connsiteY5" fmla="*/ 440286 h 609005"/>
                <a:gd name="connsiteX6" fmla="*/ 24610 w 457578"/>
                <a:gd name="connsiteY6" fmla="*/ 523623 h 609005"/>
                <a:gd name="connsiteX7" fmla="*/ 265738 w 457578"/>
                <a:gd name="connsiteY7" fmla="*/ 607859 h 609005"/>
                <a:gd name="connsiteX8" fmla="*/ 336543 w 457578"/>
                <a:gd name="connsiteY8" fmla="*/ 585227 h 609005"/>
                <a:gd name="connsiteX9" fmla="*/ 366842 w 457578"/>
                <a:gd name="connsiteY9" fmla="*/ 397137 h 609005"/>
                <a:gd name="connsiteX10" fmla="*/ 440872 w 457578"/>
                <a:gd name="connsiteY10" fmla="*/ 233530 h 609005"/>
                <a:gd name="connsiteX11" fmla="*/ 367688 w 457578"/>
                <a:gd name="connsiteY11" fmla="*/ 19159 h 60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578" h="609005">
                  <a:moveTo>
                    <a:pt x="367688" y="19159"/>
                  </a:moveTo>
                  <a:cubicBezTo>
                    <a:pt x="246067" y="-36152"/>
                    <a:pt x="150251" y="37508"/>
                    <a:pt x="105304" y="122855"/>
                  </a:cubicBezTo>
                  <a:cubicBezTo>
                    <a:pt x="72730" y="184670"/>
                    <a:pt x="25985" y="292067"/>
                    <a:pt x="3036" y="346849"/>
                  </a:cubicBezTo>
                  <a:cubicBezTo>
                    <a:pt x="-586" y="355516"/>
                    <a:pt x="-983" y="365193"/>
                    <a:pt x="1931" y="374119"/>
                  </a:cubicBezTo>
                  <a:cubicBezTo>
                    <a:pt x="4844" y="383050"/>
                    <a:pt x="10862" y="390638"/>
                    <a:pt x="18899" y="395498"/>
                  </a:cubicBezTo>
                  <a:cubicBezTo>
                    <a:pt x="35292" y="405598"/>
                    <a:pt x="53430" y="420668"/>
                    <a:pt x="59510" y="440286"/>
                  </a:cubicBezTo>
                  <a:cubicBezTo>
                    <a:pt x="71408" y="478782"/>
                    <a:pt x="45709" y="499616"/>
                    <a:pt x="24610" y="523623"/>
                  </a:cubicBezTo>
                  <a:cubicBezTo>
                    <a:pt x="138405" y="534886"/>
                    <a:pt x="154216" y="594481"/>
                    <a:pt x="265738" y="607859"/>
                  </a:cubicBezTo>
                  <a:cubicBezTo>
                    <a:pt x="326654" y="615156"/>
                    <a:pt x="336543" y="585227"/>
                    <a:pt x="336543" y="585227"/>
                  </a:cubicBezTo>
                  <a:cubicBezTo>
                    <a:pt x="332714" y="521064"/>
                    <a:pt x="343057" y="456848"/>
                    <a:pt x="366842" y="397137"/>
                  </a:cubicBezTo>
                  <a:cubicBezTo>
                    <a:pt x="406290" y="299893"/>
                    <a:pt x="407770" y="311791"/>
                    <a:pt x="440872" y="233530"/>
                  </a:cubicBezTo>
                  <a:cubicBezTo>
                    <a:pt x="465144" y="174676"/>
                    <a:pt x="478416" y="69659"/>
                    <a:pt x="367688" y="19159"/>
                  </a:cubicBezTo>
                  <a:close/>
                </a:path>
              </a:pathLst>
            </a:custGeom>
            <a:solidFill>
              <a:srgbClr val="AB795E"/>
            </a:solidFill>
            <a:ln w="5282" cap="flat">
              <a:noFill/>
              <a:prstDash val="solid"/>
              <a:miter/>
            </a:ln>
          </p:spPr>
          <p:txBody>
            <a:bodyPr rtlCol="0" anchor="ctr"/>
            <a:lstStyle/>
            <a:p>
              <a:endParaRPr lang="en-AU"/>
            </a:p>
          </p:txBody>
        </p:sp>
        <p:sp>
          <p:nvSpPr>
            <p:cNvPr id="1071" name="Freeform: Shape 1070">
              <a:extLst>
                <a:ext uri="{FF2B5EF4-FFF2-40B4-BE49-F238E27FC236}">
                  <a16:creationId xmlns:a16="http://schemas.microsoft.com/office/drawing/2014/main" id="{BB7FFC7C-9DEB-4AD9-9D6D-A8F2FD9D970B}"/>
                </a:ext>
              </a:extLst>
            </p:cNvPr>
            <p:cNvSpPr/>
            <p:nvPr/>
          </p:nvSpPr>
          <p:spPr>
            <a:xfrm>
              <a:off x="9803379" y="3202880"/>
              <a:ext cx="461779" cy="613107"/>
            </a:xfrm>
            <a:custGeom>
              <a:avLst/>
              <a:gdLst>
                <a:gd name="connsiteX0" fmla="*/ 286053 w 461779"/>
                <a:gd name="connsiteY0" fmla="*/ 613108 h 613107"/>
                <a:gd name="connsiteX1" fmla="*/ 267546 w 461779"/>
                <a:gd name="connsiteY1" fmla="*/ 611945 h 613107"/>
                <a:gd name="connsiteX2" fmla="*/ 148727 w 461779"/>
                <a:gd name="connsiteY2" fmla="*/ 569642 h 613107"/>
                <a:gd name="connsiteX3" fmla="*/ 26524 w 461779"/>
                <a:gd name="connsiteY3" fmla="*/ 527656 h 613107"/>
                <a:gd name="connsiteX4" fmla="*/ 25530 w 461779"/>
                <a:gd name="connsiteY4" fmla="*/ 527286 h 613107"/>
                <a:gd name="connsiteX5" fmla="*/ 24885 w 461779"/>
                <a:gd name="connsiteY5" fmla="*/ 526440 h 613107"/>
                <a:gd name="connsiteX6" fmla="*/ 24747 w 461779"/>
                <a:gd name="connsiteY6" fmla="*/ 525361 h 613107"/>
                <a:gd name="connsiteX7" fmla="*/ 25202 w 461779"/>
                <a:gd name="connsiteY7" fmla="*/ 524377 h 613107"/>
                <a:gd name="connsiteX8" fmla="*/ 33134 w 461779"/>
                <a:gd name="connsiteY8" fmla="*/ 515652 h 613107"/>
                <a:gd name="connsiteX9" fmla="*/ 59573 w 461779"/>
                <a:gd name="connsiteY9" fmla="*/ 442944 h 613107"/>
                <a:gd name="connsiteX10" fmla="*/ 19861 w 461779"/>
                <a:gd name="connsiteY10" fmla="*/ 399266 h 613107"/>
                <a:gd name="connsiteX11" fmla="*/ 2004 w 461779"/>
                <a:gd name="connsiteY11" fmla="*/ 376803 h 613107"/>
                <a:gd name="connsiteX12" fmla="*/ 3258 w 461779"/>
                <a:gd name="connsiteY12" fmla="*/ 348132 h 613107"/>
                <a:gd name="connsiteX13" fmla="*/ 105578 w 461779"/>
                <a:gd name="connsiteY13" fmla="*/ 123979 h 613107"/>
                <a:gd name="connsiteX14" fmla="*/ 370553 w 461779"/>
                <a:gd name="connsiteY14" fmla="*/ 19438 h 613107"/>
                <a:gd name="connsiteX15" fmla="*/ 459073 w 461779"/>
                <a:gd name="connsiteY15" fmla="*/ 125195 h 613107"/>
                <a:gd name="connsiteX16" fmla="*/ 444478 w 461779"/>
                <a:gd name="connsiteY16" fmla="*/ 236664 h 613107"/>
                <a:gd name="connsiteX17" fmla="*/ 412751 w 461779"/>
                <a:gd name="connsiteY17" fmla="*/ 305935 h 613107"/>
                <a:gd name="connsiteX18" fmla="*/ 370448 w 461779"/>
                <a:gd name="connsiteY18" fmla="*/ 400218 h 613107"/>
                <a:gd name="connsiteX19" fmla="*/ 340307 w 461779"/>
                <a:gd name="connsiteY19" fmla="*/ 587409 h 613107"/>
                <a:gd name="connsiteX20" fmla="*/ 340307 w 461779"/>
                <a:gd name="connsiteY20" fmla="*/ 588202 h 613107"/>
                <a:gd name="connsiteX21" fmla="*/ 286053 w 461779"/>
                <a:gd name="connsiteY21" fmla="*/ 613108 h 613107"/>
                <a:gd name="connsiteX22" fmla="*/ 30754 w 461779"/>
                <a:gd name="connsiteY22" fmla="*/ 524166 h 613107"/>
                <a:gd name="connsiteX23" fmla="*/ 150631 w 461779"/>
                <a:gd name="connsiteY23" fmla="*/ 566469 h 613107"/>
                <a:gd name="connsiteX24" fmla="*/ 268021 w 461779"/>
                <a:gd name="connsiteY24" fmla="*/ 608190 h 613107"/>
                <a:gd name="connsiteX25" fmla="*/ 336764 w 461779"/>
                <a:gd name="connsiteY25" fmla="*/ 587039 h 613107"/>
                <a:gd name="connsiteX26" fmla="*/ 367222 w 461779"/>
                <a:gd name="connsiteY26" fmla="*/ 398473 h 613107"/>
                <a:gd name="connsiteX27" fmla="*/ 409525 w 461779"/>
                <a:gd name="connsiteY27" fmla="*/ 303873 h 613107"/>
                <a:gd name="connsiteX28" fmla="*/ 441252 w 461779"/>
                <a:gd name="connsiteY28" fmla="*/ 234866 h 613107"/>
                <a:gd name="connsiteX29" fmla="*/ 369337 w 461779"/>
                <a:gd name="connsiteY29" fmla="*/ 23086 h 613107"/>
                <a:gd name="connsiteX30" fmla="*/ 109491 w 461779"/>
                <a:gd name="connsiteY30" fmla="*/ 125830 h 613107"/>
                <a:gd name="connsiteX31" fmla="*/ 7329 w 461779"/>
                <a:gd name="connsiteY31" fmla="*/ 349666 h 613107"/>
                <a:gd name="connsiteX32" fmla="*/ 6192 w 461779"/>
                <a:gd name="connsiteY32" fmla="*/ 375582 h 613107"/>
                <a:gd name="connsiteX33" fmla="*/ 22347 w 461779"/>
                <a:gd name="connsiteY33" fmla="*/ 395882 h 613107"/>
                <a:gd name="connsiteX34" fmla="*/ 63803 w 461779"/>
                <a:gd name="connsiteY34" fmla="*/ 441781 h 613107"/>
                <a:gd name="connsiteX35" fmla="*/ 36359 w 461779"/>
                <a:gd name="connsiteY35" fmla="*/ 518349 h 613107"/>
                <a:gd name="connsiteX36" fmla="*/ 30754 w 461779"/>
                <a:gd name="connsiteY36" fmla="*/ 524166 h 61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1779" h="613107">
                  <a:moveTo>
                    <a:pt x="286053" y="613108"/>
                  </a:moveTo>
                  <a:cubicBezTo>
                    <a:pt x="279867" y="613076"/>
                    <a:pt x="273690" y="612690"/>
                    <a:pt x="267546" y="611945"/>
                  </a:cubicBezTo>
                  <a:cubicBezTo>
                    <a:pt x="212340" y="605335"/>
                    <a:pt x="179978" y="587197"/>
                    <a:pt x="148727" y="569642"/>
                  </a:cubicBezTo>
                  <a:cubicBezTo>
                    <a:pt x="117476" y="552086"/>
                    <a:pt x="83898" y="533367"/>
                    <a:pt x="26524" y="527656"/>
                  </a:cubicBezTo>
                  <a:cubicBezTo>
                    <a:pt x="26164" y="527629"/>
                    <a:pt x="25821" y="527503"/>
                    <a:pt x="25530" y="527286"/>
                  </a:cubicBezTo>
                  <a:cubicBezTo>
                    <a:pt x="25239" y="527069"/>
                    <a:pt x="25017" y="526778"/>
                    <a:pt x="24885" y="526440"/>
                  </a:cubicBezTo>
                  <a:cubicBezTo>
                    <a:pt x="24737" y="526101"/>
                    <a:pt x="24689" y="525726"/>
                    <a:pt x="24747" y="525361"/>
                  </a:cubicBezTo>
                  <a:cubicBezTo>
                    <a:pt x="24805" y="524996"/>
                    <a:pt x="24964" y="524657"/>
                    <a:pt x="25202" y="524377"/>
                  </a:cubicBezTo>
                  <a:cubicBezTo>
                    <a:pt x="27793" y="521416"/>
                    <a:pt x="30490" y="518561"/>
                    <a:pt x="33134" y="515652"/>
                  </a:cubicBezTo>
                  <a:cubicBezTo>
                    <a:pt x="51959" y="495083"/>
                    <a:pt x="69832" y="475676"/>
                    <a:pt x="59573" y="442944"/>
                  </a:cubicBezTo>
                  <a:cubicBezTo>
                    <a:pt x="53492" y="423326"/>
                    <a:pt x="34615" y="408361"/>
                    <a:pt x="19861" y="399266"/>
                  </a:cubicBezTo>
                  <a:cubicBezTo>
                    <a:pt x="11396" y="394174"/>
                    <a:pt x="5055" y="386200"/>
                    <a:pt x="2004" y="376803"/>
                  </a:cubicBezTo>
                  <a:cubicBezTo>
                    <a:pt x="-1047" y="367407"/>
                    <a:pt x="-603" y="357227"/>
                    <a:pt x="3258" y="348132"/>
                  </a:cubicBezTo>
                  <a:cubicBezTo>
                    <a:pt x="27635" y="290706"/>
                    <a:pt x="73322" y="185213"/>
                    <a:pt x="105578" y="123979"/>
                  </a:cubicBezTo>
                  <a:cubicBezTo>
                    <a:pt x="149679" y="40272"/>
                    <a:pt x="245548" y="-37354"/>
                    <a:pt x="370553" y="19438"/>
                  </a:cubicBezTo>
                  <a:cubicBezTo>
                    <a:pt x="420418" y="42123"/>
                    <a:pt x="450242" y="77604"/>
                    <a:pt x="459073" y="125195"/>
                  </a:cubicBezTo>
                  <a:cubicBezTo>
                    <a:pt x="467692" y="171517"/>
                    <a:pt x="453785" y="215089"/>
                    <a:pt x="444478" y="236664"/>
                  </a:cubicBezTo>
                  <a:cubicBezTo>
                    <a:pt x="429619" y="271987"/>
                    <a:pt x="421053" y="289225"/>
                    <a:pt x="412751" y="305935"/>
                  </a:cubicBezTo>
                  <a:cubicBezTo>
                    <a:pt x="402704" y="326082"/>
                    <a:pt x="392340" y="346916"/>
                    <a:pt x="370448" y="400218"/>
                  </a:cubicBezTo>
                  <a:cubicBezTo>
                    <a:pt x="346885" y="459675"/>
                    <a:pt x="336595" y="523563"/>
                    <a:pt x="340307" y="587409"/>
                  </a:cubicBezTo>
                  <a:cubicBezTo>
                    <a:pt x="340360" y="587673"/>
                    <a:pt x="340360" y="587943"/>
                    <a:pt x="340307" y="588202"/>
                  </a:cubicBezTo>
                  <a:cubicBezTo>
                    <a:pt x="340148" y="589154"/>
                    <a:pt x="331582" y="613108"/>
                    <a:pt x="286053" y="613108"/>
                  </a:cubicBezTo>
                  <a:close/>
                  <a:moveTo>
                    <a:pt x="30754" y="524166"/>
                  </a:moveTo>
                  <a:cubicBezTo>
                    <a:pt x="86594" y="530406"/>
                    <a:pt x="119168" y="548596"/>
                    <a:pt x="150631" y="566469"/>
                  </a:cubicBezTo>
                  <a:cubicBezTo>
                    <a:pt x="182093" y="584342"/>
                    <a:pt x="213609" y="601686"/>
                    <a:pt x="268021" y="608190"/>
                  </a:cubicBezTo>
                  <a:cubicBezTo>
                    <a:pt x="322434" y="614694"/>
                    <a:pt x="335230" y="590476"/>
                    <a:pt x="336764" y="587039"/>
                  </a:cubicBezTo>
                  <a:cubicBezTo>
                    <a:pt x="333142" y="522717"/>
                    <a:pt x="343533" y="458379"/>
                    <a:pt x="367222" y="398473"/>
                  </a:cubicBezTo>
                  <a:cubicBezTo>
                    <a:pt x="388903" y="345012"/>
                    <a:pt x="399320" y="324125"/>
                    <a:pt x="409525" y="303873"/>
                  </a:cubicBezTo>
                  <a:cubicBezTo>
                    <a:pt x="417827" y="287269"/>
                    <a:pt x="426393" y="270083"/>
                    <a:pt x="441252" y="234866"/>
                  </a:cubicBezTo>
                  <a:cubicBezTo>
                    <a:pt x="451828" y="209748"/>
                    <a:pt x="497992" y="81517"/>
                    <a:pt x="369337" y="23086"/>
                  </a:cubicBezTo>
                  <a:cubicBezTo>
                    <a:pt x="246870" y="-32595"/>
                    <a:pt x="152852" y="43656"/>
                    <a:pt x="109491" y="125830"/>
                  </a:cubicBezTo>
                  <a:cubicBezTo>
                    <a:pt x="77340" y="186958"/>
                    <a:pt x="31653" y="292292"/>
                    <a:pt x="7329" y="349666"/>
                  </a:cubicBezTo>
                  <a:cubicBezTo>
                    <a:pt x="3839" y="357883"/>
                    <a:pt x="3432" y="367089"/>
                    <a:pt x="6192" y="375582"/>
                  </a:cubicBezTo>
                  <a:cubicBezTo>
                    <a:pt x="8952" y="384079"/>
                    <a:pt x="14690" y="391287"/>
                    <a:pt x="22347" y="395882"/>
                  </a:cubicBezTo>
                  <a:cubicBezTo>
                    <a:pt x="37734" y="405347"/>
                    <a:pt x="57352" y="420999"/>
                    <a:pt x="63803" y="441781"/>
                  </a:cubicBezTo>
                  <a:cubicBezTo>
                    <a:pt x="74379" y="476681"/>
                    <a:pt x="55132" y="497832"/>
                    <a:pt x="36359" y="518349"/>
                  </a:cubicBezTo>
                  <a:cubicBezTo>
                    <a:pt x="34244" y="520306"/>
                    <a:pt x="32499" y="522209"/>
                    <a:pt x="30754" y="524166"/>
                  </a:cubicBezTo>
                  <a:close/>
                </a:path>
              </a:pathLst>
            </a:custGeom>
            <a:solidFill>
              <a:srgbClr val="0E0E0E"/>
            </a:solidFill>
            <a:ln w="5282" cap="flat">
              <a:noFill/>
              <a:prstDash val="solid"/>
              <a:miter/>
            </a:ln>
          </p:spPr>
          <p:txBody>
            <a:bodyPr rtlCol="0" anchor="ctr"/>
            <a:lstStyle/>
            <a:p>
              <a:endParaRPr lang="en-AU"/>
            </a:p>
          </p:txBody>
        </p:sp>
        <p:sp>
          <p:nvSpPr>
            <p:cNvPr id="1072" name="Freeform: Shape 1071">
              <a:extLst>
                <a:ext uri="{FF2B5EF4-FFF2-40B4-BE49-F238E27FC236}">
                  <a16:creationId xmlns:a16="http://schemas.microsoft.com/office/drawing/2014/main" id="{CA1DBF1C-2A2C-4A6E-9E43-8FE5EF4DE788}"/>
                </a:ext>
              </a:extLst>
            </p:cNvPr>
            <p:cNvSpPr/>
            <p:nvPr/>
          </p:nvSpPr>
          <p:spPr>
            <a:xfrm>
              <a:off x="9958928" y="3205012"/>
              <a:ext cx="304368" cy="472592"/>
            </a:xfrm>
            <a:custGeom>
              <a:avLst/>
              <a:gdLst>
                <a:gd name="connsiteX0" fmla="*/ 214529 w 304368"/>
                <a:gd name="connsiteY0" fmla="*/ 19156 h 472592"/>
                <a:gd name="connsiteX1" fmla="*/ 0 w 304368"/>
                <a:gd name="connsiteY1" fmla="*/ 57811 h 472592"/>
                <a:gd name="connsiteX2" fmla="*/ 69588 w 304368"/>
                <a:gd name="connsiteY2" fmla="*/ 171447 h 472592"/>
                <a:gd name="connsiteX3" fmla="*/ 127755 w 304368"/>
                <a:gd name="connsiteY3" fmla="*/ 171447 h 472592"/>
                <a:gd name="connsiteX4" fmla="*/ 41880 w 304368"/>
                <a:gd name="connsiteY4" fmla="*/ 357687 h 472592"/>
                <a:gd name="connsiteX5" fmla="*/ 191051 w 304368"/>
                <a:gd name="connsiteY5" fmla="*/ 472592 h 472592"/>
                <a:gd name="connsiteX6" fmla="*/ 213472 w 304368"/>
                <a:gd name="connsiteY6" fmla="*/ 397134 h 472592"/>
                <a:gd name="connsiteX7" fmla="*/ 287502 w 304368"/>
                <a:gd name="connsiteY7" fmla="*/ 233527 h 472592"/>
                <a:gd name="connsiteX8" fmla="*/ 214529 w 304368"/>
                <a:gd name="connsiteY8" fmla="*/ 19156 h 47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4368" h="472592">
                  <a:moveTo>
                    <a:pt x="214529" y="19156"/>
                  </a:moveTo>
                  <a:cubicBezTo>
                    <a:pt x="126116" y="-21031"/>
                    <a:pt x="51504" y="6889"/>
                    <a:pt x="0" y="57811"/>
                  </a:cubicBezTo>
                  <a:cubicBezTo>
                    <a:pt x="56369" y="85255"/>
                    <a:pt x="55470" y="129885"/>
                    <a:pt x="69588" y="171447"/>
                  </a:cubicBezTo>
                  <a:cubicBezTo>
                    <a:pt x="85452" y="217346"/>
                    <a:pt x="127755" y="171447"/>
                    <a:pt x="127755" y="171447"/>
                  </a:cubicBezTo>
                  <a:cubicBezTo>
                    <a:pt x="127755" y="171447"/>
                    <a:pt x="64829" y="257693"/>
                    <a:pt x="41880" y="357687"/>
                  </a:cubicBezTo>
                  <a:cubicBezTo>
                    <a:pt x="20728" y="449273"/>
                    <a:pt x="97667" y="463127"/>
                    <a:pt x="191051" y="472592"/>
                  </a:cubicBezTo>
                  <a:cubicBezTo>
                    <a:pt x="196138" y="446793"/>
                    <a:pt x="203647" y="421527"/>
                    <a:pt x="213472" y="397134"/>
                  </a:cubicBezTo>
                  <a:cubicBezTo>
                    <a:pt x="252919" y="299890"/>
                    <a:pt x="254400" y="311788"/>
                    <a:pt x="287502" y="233527"/>
                  </a:cubicBezTo>
                  <a:cubicBezTo>
                    <a:pt x="311985" y="174673"/>
                    <a:pt x="325258" y="69656"/>
                    <a:pt x="214529" y="19156"/>
                  </a:cubicBezTo>
                  <a:close/>
                </a:path>
              </a:pathLst>
            </a:custGeom>
            <a:solidFill>
              <a:srgbClr val="493123"/>
            </a:solidFill>
            <a:ln w="5282" cap="flat">
              <a:noFill/>
              <a:prstDash val="solid"/>
              <a:miter/>
            </a:ln>
          </p:spPr>
          <p:txBody>
            <a:bodyPr rtlCol="0" anchor="ctr"/>
            <a:lstStyle/>
            <a:p>
              <a:endParaRPr lang="en-AU"/>
            </a:p>
          </p:txBody>
        </p:sp>
        <p:sp>
          <p:nvSpPr>
            <p:cNvPr id="1073" name="Freeform: Shape 1072">
              <a:extLst>
                <a:ext uri="{FF2B5EF4-FFF2-40B4-BE49-F238E27FC236}">
                  <a16:creationId xmlns:a16="http://schemas.microsoft.com/office/drawing/2014/main" id="{2227C5BA-4D1B-44AE-942C-C76C224A1007}"/>
                </a:ext>
              </a:extLst>
            </p:cNvPr>
            <p:cNvSpPr/>
            <p:nvPr/>
          </p:nvSpPr>
          <p:spPr>
            <a:xfrm>
              <a:off x="9956895" y="3203273"/>
              <a:ext cx="308633" cy="476307"/>
            </a:xfrm>
            <a:custGeom>
              <a:avLst/>
              <a:gdLst>
                <a:gd name="connsiteX0" fmla="*/ 193031 w 308633"/>
                <a:gd name="connsiteY0" fmla="*/ 476287 h 476307"/>
                <a:gd name="connsiteX1" fmla="*/ 50628 w 308633"/>
                <a:gd name="connsiteY1" fmla="*/ 428696 h 476307"/>
                <a:gd name="connsiteX2" fmla="*/ 42115 w 308633"/>
                <a:gd name="connsiteY2" fmla="*/ 359213 h 476307"/>
                <a:gd name="connsiteX3" fmla="*/ 119529 w 308633"/>
                <a:gd name="connsiteY3" fmla="*/ 185136 h 476307"/>
                <a:gd name="connsiteX4" fmla="*/ 89018 w 308633"/>
                <a:gd name="connsiteY4" fmla="*/ 195289 h 476307"/>
                <a:gd name="connsiteX5" fmla="*/ 69664 w 308633"/>
                <a:gd name="connsiteY5" fmla="*/ 174138 h 476307"/>
                <a:gd name="connsiteX6" fmla="*/ 62262 w 308633"/>
                <a:gd name="connsiteY6" fmla="*/ 148333 h 476307"/>
                <a:gd name="connsiteX7" fmla="*/ 1134 w 308633"/>
                <a:gd name="connsiteY7" fmla="*/ 61664 h 476307"/>
                <a:gd name="connsiteX8" fmla="*/ 409 w 308633"/>
                <a:gd name="connsiteY8" fmla="*/ 61051 h 476307"/>
                <a:gd name="connsiteX9" fmla="*/ 23 w 308633"/>
                <a:gd name="connsiteY9" fmla="*/ 60184 h 476307"/>
                <a:gd name="connsiteX10" fmla="*/ 102 w 308633"/>
                <a:gd name="connsiteY10" fmla="*/ 59243 h 476307"/>
                <a:gd name="connsiteX11" fmla="*/ 605 w 308633"/>
                <a:gd name="connsiteY11" fmla="*/ 58439 h 476307"/>
                <a:gd name="connsiteX12" fmla="*/ 217408 w 308633"/>
                <a:gd name="connsiteY12" fmla="*/ 19414 h 476307"/>
                <a:gd name="connsiteX13" fmla="*/ 305927 w 308633"/>
                <a:gd name="connsiteY13" fmla="*/ 125172 h 476307"/>
                <a:gd name="connsiteX14" fmla="*/ 291332 w 308633"/>
                <a:gd name="connsiteY14" fmla="*/ 236640 h 476307"/>
                <a:gd name="connsiteX15" fmla="*/ 259605 w 308633"/>
                <a:gd name="connsiteY15" fmla="*/ 305912 h 476307"/>
                <a:gd name="connsiteX16" fmla="*/ 217302 w 308633"/>
                <a:gd name="connsiteY16" fmla="*/ 400195 h 476307"/>
                <a:gd name="connsiteX17" fmla="*/ 194987 w 308633"/>
                <a:gd name="connsiteY17" fmla="*/ 475282 h 476307"/>
                <a:gd name="connsiteX18" fmla="*/ 194167 w 308633"/>
                <a:gd name="connsiteY18" fmla="*/ 476097 h 476307"/>
                <a:gd name="connsiteX19" fmla="*/ 193031 w 308633"/>
                <a:gd name="connsiteY19" fmla="*/ 476287 h 476307"/>
                <a:gd name="connsiteX20" fmla="*/ 129576 w 308633"/>
                <a:gd name="connsiteY20" fmla="*/ 171229 h 476307"/>
                <a:gd name="connsiteX21" fmla="*/ 130845 w 308633"/>
                <a:gd name="connsiteY21" fmla="*/ 171652 h 476307"/>
                <a:gd name="connsiteX22" fmla="*/ 131543 w 308633"/>
                <a:gd name="connsiteY22" fmla="*/ 172958 h 476307"/>
                <a:gd name="connsiteX23" fmla="*/ 131215 w 308633"/>
                <a:gd name="connsiteY23" fmla="*/ 174402 h 476307"/>
                <a:gd name="connsiteX24" fmla="*/ 45657 w 308633"/>
                <a:gd name="connsiteY24" fmla="*/ 359901 h 476307"/>
                <a:gd name="connsiteX25" fmla="*/ 53536 w 308633"/>
                <a:gd name="connsiteY25" fmla="*/ 426158 h 476307"/>
                <a:gd name="connsiteX26" fmla="*/ 191021 w 308633"/>
                <a:gd name="connsiteY26" fmla="*/ 472163 h 476307"/>
                <a:gd name="connsiteX27" fmla="*/ 213177 w 308633"/>
                <a:gd name="connsiteY27" fmla="*/ 398132 h 476307"/>
                <a:gd name="connsiteX28" fmla="*/ 255481 w 308633"/>
                <a:gd name="connsiteY28" fmla="*/ 303532 h 476307"/>
                <a:gd name="connsiteX29" fmla="*/ 287208 w 308633"/>
                <a:gd name="connsiteY29" fmla="*/ 234525 h 476307"/>
                <a:gd name="connsiteX30" fmla="*/ 215293 w 308633"/>
                <a:gd name="connsiteY30" fmla="*/ 22746 h 476307"/>
                <a:gd name="connsiteX31" fmla="*/ 4941 w 308633"/>
                <a:gd name="connsiteY31" fmla="*/ 59021 h 476307"/>
                <a:gd name="connsiteX32" fmla="*/ 65646 w 308633"/>
                <a:gd name="connsiteY32" fmla="*/ 147011 h 476307"/>
                <a:gd name="connsiteX33" fmla="*/ 72996 w 308633"/>
                <a:gd name="connsiteY33" fmla="*/ 172551 h 476307"/>
                <a:gd name="connsiteX34" fmla="*/ 89388 w 308633"/>
                <a:gd name="connsiteY34" fmla="*/ 191218 h 476307"/>
                <a:gd name="connsiteX35" fmla="*/ 128043 w 308633"/>
                <a:gd name="connsiteY35" fmla="*/ 171864 h 476307"/>
                <a:gd name="connsiteX36" fmla="*/ 128783 w 308633"/>
                <a:gd name="connsiteY36" fmla="*/ 171346 h 476307"/>
                <a:gd name="connsiteX37" fmla="*/ 129682 w 308633"/>
                <a:gd name="connsiteY37" fmla="*/ 171229 h 476307"/>
                <a:gd name="connsiteX38" fmla="*/ 129576 w 308633"/>
                <a:gd name="connsiteY38" fmla="*/ 171229 h 476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8633" h="476307">
                  <a:moveTo>
                    <a:pt x="193031" y="476287"/>
                  </a:moveTo>
                  <a:cubicBezTo>
                    <a:pt x="131638" y="470100"/>
                    <a:pt x="74529" y="461745"/>
                    <a:pt x="50628" y="428696"/>
                  </a:cubicBezTo>
                  <a:cubicBezTo>
                    <a:pt x="38149" y="411299"/>
                    <a:pt x="35399" y="388561"/>
                    <a:pt x="42115" y="359213"/>
                  </a:cubicBezTo>
                  <a:cubicBezTo>
                    <a:pt x="59723" y="282381"/>
                    <a:pt x="101339" y="213004"/>
                    <a:pt x="119529" y="185136"/>
                  </a:cubicBezTo>
                  <a:cubicBezTo>
                    <a:pt x="111174" y="191323"/>
                    <a:pt x="99594" y="197563"/>
                    <a:pt x="89018" y="195289"/>
                  </a:cubicBezTo>
                  <a:cubicBezTo>
                    <a:pt x="80346" y="193438"/>
                    <a:pt x="73842" y="186300"/>
                    <a:pt x="69664" y="174138"/>
                  </a:cubicBezTo>
                  <a:cubicBezTo>
                    <a:pt x="66756" y="165624"/>
                    <a:pt x="64376" y="156793"/>
                    <a:pt x="62262" y="148333"/>
                  </a:cubicBezTo>
                  <a:cubicBezTo>
                    <a:pt x="53483" y="114755"/>
                    <a:pt x="45181" y="83080"/>
                    <a:pt x="1134" y="61664"/>
                  </a:cubicBezTo>
                  <a:cubicBezTo>
                    <a:pt x="848" y="61516"/>
                    <a:pt x="599" y="61310"/>
                    <a:pt x="409" y="61051"/>
                  </a:cubicBezTo>
                  <a:cubicBezTo>
                    <a:pt x="213" y="60797"/>
                    <a:pt x="81" y="60501"/>
                    <a:pt x="23" y="60184"/>
                  </a:cubicBezTo>
                  <a:cubicBezTo>
                    <a:pt x="-25" y="59867"/>
                    <a:pt x="2" y="59544"/>
                    <a:pt x="102" y="59243"/>
                  </a:cubicBezTo>
                  <a:cubicBezTo>
                    <a:pt x="203" y="58936"/>
                    <a:pt x="377" y="58661"/>
                    <a:pt x="605" y="58439"/>
                  </a:cubicBezTo>
                  <a:cubicBezTo>
                    <a:pt x="36139" y="23274"/>
                    <a:pt x="111650" y="-28600"/>
                    <a:pt x="217408" y="19414"/>
                  </a:cubicBezTo>
                  <a:cubicBezTo>
                    <a:pt x="267272" y="42099"/>
                    <a:pt x="297096" y="77581"/>
                    <a:pt x="305927" y="125172"/>
                  </a:cubicBezTo>
                  <a:cubicBezTo>
                    <a:pt x="314546" y="171494"/>
                    <a:pt x="300639" y="215066"/>
                    <a:pt x="291332" y="236640"/>
                  </a:cubicBezTo>
                  <a:cubicBezTo>
                    <a:pt x="276473" y="271963"/>
                    <a:pt x="267907" y="289202"/>
                    <a:pt x="259605" y="305912"/>
                  </a:cubicBezTo>
                  <a:cubicBezTo>
                    <a:pt x="249558" y="326058"/>
                    <a:pt x="239194" y="346893"/>
                    <a:pt x="217302" y="400195"/>
                  </a:cubicBezTo>
                  <a:cubicBezTo>
                    <a:pt x="207514" y="424466"/>
                    <a:pt x="200042" y="449604"/>
                    <a:pt x="194987" y="475282"/>
                  </a:cubicBezTo>
                  <a:cubicBezTo>
                    <a:pt x="194802" y="475632"/>
                    <a:pt x="194517" y="475917"/>
                    <a:pt x="194167" y="476097"/>
                  </a:cubicBezTo>
                  <a:cubicBezTo>
                    <a:pt x="193819" y="476277"/>
                    <a:pt x="193422" y="476345"/>
                    <a:pt x="193031" y="476287"/>
                  </a:cubicBezTo>
                  <a:close/>
                  <a:moveTo>
                    <a:pt x="129576" y="171229"/>
                  </a:moveTo>
                  <a:cubicBezTo>
                    <a:pt x="130031" y="171235"/>
                    <a:pt x="130475" y="171383"/>
                    <a:pt x="130845" y="171652"/>
                  </a:cubicBezTo>
                  <a:cubicBezTo>
                    <a:pt x="131226" y="171991"/>
                    <a:pt x="131475" y="172451"/>
                    <a:pt x="131543" y="172958"/>
                  </a:cubicBezTo>
                  <a:cubicBezTo>
                    <a:pt x="131612" y="173466"/>
                    <a:pt x="131495" y="173979"/>
                    <a:pt x="131215" y="174402"/>
                  </a:cubicBezTo>
                  <a:cubicBezTo>
                    <a:pt x="130581" y="175248"/>
                    <a:pt x="68237" y="261441"/>
                    <a:pt x="45657" y="359901"/>
                  </a:cubicBezTo>
                  <a:cubicBezTo>
                    <a:pt x="39206" y="388085"/>
                    <a:pt x="41745" y="409766"/>
                    <a:pt x="53536" y="426158"/>
                  </a:cubicBezTo>
                  <a:cubicBezTo>
                    <a:pt x="76221" y="457885"/>
                    <a:pt x="131533" y="466081"/>
                    <a:pt x="191021" y="472163"/>
                  </a:cubicBezTo>
                  <a:cubicBezTo>
                    <a:pt x="196129" y="446860"/>
                    <a:pt x="203543" y="422081"/>
                    <a:pt x="213177" y="398132"/>
                  </a:cubicBezTo>
                  <a:cubicBezTo>
                    <a:pt x="234858" y="344672"/>
                    <a:pt x="245275" y="323785"/>
                    <a:pt x="255481" y="303532"/>
                  </a:cubicBezTo>
                  <a:cubicBezTo>
                    <a:pt x="263783" y="286928"/>
                    <a:pt x="272349" y="269742"/>
                    <a:pt x="287208" y="234525"/>
                  </a:cubicBezTo>
                  <a:cubicBezTo>
                    <a:pt x="297784" y="209408"/>
                    <a:pt x="343947" y="81177"/>
                    <a:pt x="215293" y="22746"/>
                  </a:cubicBezTo>
                  <a:cubicBezTo>
                    <a:pt x="113660" y="-23470"/>
                    <a:pt x="40793" y="24596"/>
                    <a:pt x="4941" y="59021"/>
                  </a:cubicBezTo>
                  <a:cubicBezTo>
                    <a:pt x="48460" y="81230"/>
                    <a:pt x="57185" y="114649"/>
                    <a:pt x="65646" y="147011"/>
                  </a:cubicBezTo>
                  <a:cubicBezTo>
                    <a:pt x="67867" y="155418"/>
                    <a:pt x="70140" y="164144"/>
                    <a:pt x="72996" y="172551"/>
                  </a:cubicBezTo>
                  <a:cubicBezTo>
                    <a:pt x="76697" y="183127"/>
                    <a:pt x="82197" y="189684"/>
                    <a:pt x="89388" y="191218"/>
                  </a:cubicBezTo>
                  <a:cubicBezTo>
                    <a:pt x="106256" y="194866"/>
                    <a:pt x="127831" y="172075"/>
                    <a:pt x="128043" y="171864"/>
                  </a:cubicBezTo>
                  <a:cubicBezTo>
                    <a:pt x="128243" y="171637"/>
                    <a:pt x="128498" y="171457"/>
                    <a:pt x="128783" y="171346"/>
                  </a:cubicBezTo>
                  <a:cubicBezTo>
                    <a:pt x="129068" y="171235"/>
                    <a:pt x="129375" y="171198"/>
                    <a:pt x="129682" y="171229"/>
                  </a:cubicBezTo>
                  <a:lnTo>
                    <a:pt x="129576" y="171229"/>
                  </a:lnTo>
                  <a:close/>
                </a:path>
              </a:pathLst>
            </a:custGeom>
            <a:solidFill>
              <a:srgbClr val="0E0E0E"/>
            </a:solidFill>
            <a:ln w="5282" cap="flat">
              <a:noFill/>
              <a:prstDash val="solid"/>
              <a:miter/>
            </a:ln>
          </p:spPr>
          <p:txBody>
            <a:bodyPr rtlCol="0" anchor="ctr"/>
            <a:lstStyle/>
            <a:p>
              <a:endParaRPr lang="en-AU"/>
            </a:p>
          </p:txBody>
        </p:sp>
        <p:sp>
          <p:nvSpPr>
            <p:cNvPr id="1074" name="Freeform: Shape 1073">
              <a:extLst>
                <a:ext uri="{FF2B5EF4-FFF2-40B4-BE49-F238E27FC236}">
                  <a16:creationId xmlns:a16="http://schemas.microsoft.com/office/drawing/2014/main" id="{42281442-AD00-41D3-92ED-1B340717DC8E}"/>
                </a:ext>
              </a:extLst>
            </p:cNvPr>
            <p:cNvSpPr/>
            <p:nvPr/>
          </p:nvSpPr>
          <p:spPr>
            <a:xfrm>
              <a:off x="9974535" y="3339717"/>
              <a:ext cx="112042" cy="153868"/>
            </a:xfrm>
            <a:custGeom>
              <a:avLst/>
              <a:gdLst>
                <a:gd name="connsiteX0" fmla="*/ 112042 w 112042"/>
                <a:gd name="connsiteY0" fmla="*/ 36742 h 153868"/>
                <a:gd name="connsiteX1" fmla="*/ 59798 w 112042"/>
                <a:gd name="connsiteY1" fmla="*/ 44 h 153868"/>
                <a:gd name="connsiteX2" fmla="*/ 521 w 112042"/>
                <a:gd name="connsiteY2" fmla="*/ 82799 h 153868"/>
                <a:gd name="connsiteX3" fmla="*/ 48429 w 112042"/>
                <a:gd name="connsiteY3" fmla="*/ 153869 h 153868"/>
                <a:gd name="connsiteX4" fmla="*/ 112042 w 112042"/>
                <a:gd name="connsiteY4" fmla="*/ 36742 h 153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42" h="153868">
                  <a:moveTo>
                    <a:pt x="112042" y="36742"/>
                  </a:moveTo>
                  <a:cubicBezTo>
                    <a:pt x="109663" y="11995"/>
                    <a:pt x="83329" y="-855"/>
                    <a:pt x="59798" y="44"/>
                  </a:cubicBezTo>
                  <a:cubicBezTo>
                    <a:pt x="36267" y="943"/>
                    <a:pt x="5068" y="32512"/>
                    <a:pt x="521" y="82799"/>
                  </a:cubicBezTo>
                  <a:cubicBezTo>
                    <a:pt x="-4027" y="133087"/>
                    <a:pt x="21989" y="150854"/>
                    <a:pt x="48429" y="153869"/>
                  </a:cubicBezTo>
                  <a:cubicBezTo>
                    <a:pt x="48429" y="153869"/>
                    <a:pt x="85973" y="69791"/>
                    <a:pt x="112042" y="36742"/>
                  </a:cubicBezTo>
                  <a:close/>
                </a:path>
              </a:pathLst>
            </a:custGeom>
            <a:solidFill>
              <a:srgbClr val="AB795E"/>
            </a:solidFill>
            <a:ln w="5282" cap="flat">
              <a:noFill/>
              <a:prstDash val="solid"/>
              <a:miter/>
            </a:ln>
          </p:spPr>
          <p:txBody>
            <a:bodyPr rtlCol="0" anchor="ctr"/>
            <a:lstStyle/>
            <a:p>
              <a:endParaRPr lang="en-AU"/>
            </a:p>
          </p:txBody>
        </p:sp>
        <p:sp>
          <p:nvSpPr>
            <p:cNvPr id="1075" name="Freeform: Shape 1074">
              <a:extLst>
                <a:ext uri="{FF2B5EF4-FFF2-40B4-BE49-F238E27FC236}">
                  <a16:creationId xmlns:a16="http://schemas.microsoft.com/office/drawing/2014/main" id="{307E4633-7BA2-41A5-BE43-46E349D9DE62}"/>
                </a:ext>
              </a:extLst>
            </p:cNvPr>
            <p:cNvSpPr/>
            <p:nvPr/>
          </p:nvSpPr>
          <p:spPr>
            <a:xfrm>
              <a:off x="9972856" y="3337693"/>
              <a:ext cx="116001" cy="157906"/>
            </a:xfrm>
            <a:custGeom>
              <a:avLst/>
              <a:gdLst>
                <a:gd name="connsiteX0" fmla="*/ 50108 w 116001"/>
                <a:gd name="connsiteY0" fmla="*/ 157902 h 157906"/>
                <a:gd name="connsiteX1" fmla="*/ 455 w 116001"/>
                <a:gd name="connsiteY1" fmla="*/ 84665 h 157906"/>
                <a:gd name="connsiteX2" fmla="*/ 61688 w 116001"/>
                <a:gd name="connsiteY2" fmla="*/ 59 h 157906"/>
                <a:gd name="connsiteX3" fmla="*/ 115995 w 116001"/>
                <a:gd name="connsiteY3" fmla="*/ 38554 h 157906"/>
                <a:gd name="connsiteX4" fmla="*/ 115572 w 116001"/>
                <a:gd name="connsiteY4" fmla="*/ 39982 h 157906"/>
                <a:gd name="connsiteX5" fmla="*/ 52117 w 116001"/>
                <a:gd name="connsiteY5" fmla="*/ 156686 h 157906"/>
                <a:gd name="connsiteX6" fmla="*/ 51303 w 116001"/>
                <a:gd name="connsiteY6" fmla="*/ 157606 h 157906"/>
                <a:gd name="connsiteX7" fmla="*/ 50108 w 116001"/>
                <a:gd name="connsiteY7" fmla="*/ 157902 h 157906"/>
                <a:gd name="connsiteX8" fmla="*/ 63909 w 116001"/>
                <a:gd name="connsiteY8" fmla="*/ 4025 h 157906"/>
                <a:gd name="connsiteX9" fmla="*/ 61582 w 116001"/>
                <a:gd name="connsiteY9" fmla="*/ 4025 h 157906"/>
                <a:gd name="connsiteX10" fmla="*/ 4156 w 116001"/>
                <a:gd name="connsiteY10" fmla="*/ 84929 h 157906"/>
                <a:gd name="connsiteX11" fmla="*/ 48892 w 116001"/>
                <a:gd name="connsiteY11" fmla="*/ 153671 h 157906"/>
                <a:gd name="connsiteX12" fmla="*/ 111659 w 116001"/>
                <a:gd name="connsiteY12" fmla="*/ 38078 h 157906"/>
                <a:gd name="connsiteX13" fmla="*/ 63909 w 116001"/>
                <a:gd name="connsiteY13" fmla="*/ 3866 h 157906"/>
                <a:gd name="connsiteX14" fmla="*/ 63909 w 116001"/>
                <a:gd name="connsiteY14" fmla="*/ 4025 h 15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01" h="157906">
                  <a:moveTo>
                    <a:pt x="50108" y="157902"/>
                  </a:moveTo>
                  <a:cubicBezTo>
                    <a:pt x="-180" y="152085"/>
                    <a:pt x="-1343" y="104759"/>
                    <a:pt x="455" y="84665"/>
                  </a:cubicBezTo>
                  <a:cubicBezTo>
                    <a:pt x="4949" y="35329"/>
                    <a:pt x="35725" y="1116"/>
                    <a:pt x="61688" y="59"/>
                  </a:cubicBezTo>
                  <a:cubicBezTo>
                    <a:pt x="86118" y="-999"/>
                    <a:pt x="113457" y="12274"/>
                    <a:pt x="115995" y="38554"/>
                  </a:cubicBezTo>
                  <a:cubicBezTo>
                    <a:pt x="116037" y="39067"/>
                    <a:pt x="115884" y="39575"/>
                    <a:pt x="115572" y="39982"/>
                  </a:cubicBezTo>
                  <a:cubicBezTo>
                    <a:pt x="89926" y="72397"/>
                    <a:pt x="52540" y="155840"/>
                    <a:pt x="52117" y="156686"/>
                  </a:cubicBezTo>
                  <a:cubicBezTo>
                    <a:pt x="51948" y="157072"/>
                    <a:pt x="51663" y="157389"/>
                    <a:pt x="51303" y="157606"/>
                  </a:cubicBezTo>
                  <a:cubicBezTo>
                    <a:pt x="50943" y="157828"/>
                    <a:pt x="50525" y="157928"/>
                    <a:pt x="50108" y="157902"/>
                  </a:cubicBezTo>
                  <a:close/>
                  <a:moveTo>
                    <a:pt x="63909" y="4025"/>
                  </a:moveTo>
                  <a:lnTo>
                    <a:pt x="61582" y="4025"/>
                  </a:lnTo>
                  <a:cubicBezTo>
                    <a:pt x="40431" y="4818"/>
                    <a:pt x="8704" y="33425"/>
                    <a:pt x="4156" y="84929"/>
                  </a:cubicBezTo>
                  <a:cubicBezTo>
                    <a:pt x="-709" y="138390"/>
                    <a:pt x="29432" y="151080"/>
                    <a:pt x="48892" y="153671"/>
                  </a:cubicBezTo>
                  <a:cubicBezTo>
                    <a:pt x="53809" y="142778"/>
                    <a:pt x="87599" y="69065"/>
                    <a:pt x="111659" y="38078"/>
                  </a:cubicBezTo>
                  <a:cubicBezTo>
                    <a:pt x="109015" y="15658"/>
                    <a:pt x="85643" y="3866"/>
                    <a:pt x="63909" y="3866"/>
                  </a:cubicBezTo>
                  <a:lnTo>
                    <a:pt x="63909" y="4025"/>
                  </a:lnTo>
                  <a:close/>
                </a:path>
              </a:pathLst>
            </a:custGeom>
            <a:solidFill>
              <a:srgbClr val="0E0E0E"/>
            </a:solidFill>
            <a:ln w="5282" cap="flat">
              <a:noFill/>
              <a:prstDash val="solid"/>
              <a:miter/>
            </a:ln>
          </p:spPr>
          <p:txBody>
            <a:bodyPr rtlCol="0" anchor="ctr"/>
            <a:lstStyle/>
            <a:p>
              <a:endParaRPr lang="en-AU"/>
            </a:p>
          </p:txBody>
        </p:sp>
        <p:sp>
          <p:nvSpPr>
            <p:cNvPr id="1076" name="Freeform: Shape 1075">
              <a:extLst>
                <a:ext uri="{FF2B5EF4-FFF2-40B4-BE49-F238E27FC236}">
                  <a16:creationId xmlns:a16="http://schemas.microsoft.com/office/drawing/2014/main" id="{A1FB53A4-3648-45C5-A802-973445FED742}"/>
                </a:ext>
              </a:extLst>
            </p:cNvPr>
            <p:cNvSpPr/>
            <p:nvPr/>
          </p:nvSpPr>
          <p:spPr>
            <a:xfrm>
              <a:off x="9891714" y="3360577"/>
              <a:ext cx="54115" cy="26550"/>
            </a:xfrm>
            <a:custGeom>
              <a:avLst/>
              <a:gdLst>
                <a:gd name="connsiteX0" fmla="*/ 52143 w 54115"/>
                <a:gd name="connsiteY0" fmla="*/ 26511 h 26550"/>
                <a:gd name="connsiteX1" fmla="*/ 51297 w 54115"/>
                <a:gd name="connsiteY1" fmla="*/ 26511 h 26550"/>
                <a:gd name="connsiteX2" fmla="*/ 956 w 54115"/>
                <a:gd name="connsiteY2" fmla="*/ 3720 h 26550"/>
                <a:gd name="connsiteX3" fmla="*/ 95 w 54115"/>
                <a:gd name="connsiteY3" fmla="*/ 2610 h 26550"/>
                <a:gd name="connsiteX4" fmla="*/ 169 w 54115"/>
                <a:gd name="connsiteY4" fmla="*/ 1208 h 26550"/>
                <a:gd name="connsiteX5" fmla="*/ 1142 w 54115"/>
                <a:gd name="connsiteY5" fmla="*/ 198 h 26550"/>
                <a:gd name="connsiteX6" fmla="*/ 2543 w 54115"/>
                <a:gd name="connsiteY6" fmla="*/ 71 h 26550"/>
                <a:gd name="connsiteX7" fmla="*/ 52936 w 54115"/>
                <a:gd name="connsiteY7" fmla="*/ 22862 h 26550"/>
                <a:gd name="connsiteX8" fmla="*/ 53983 w 54115"/>
                <a:gd name="connsiteY8" fmla="*/ 23978 h 26550"/>
                <a:gd name="connsiteX9" fmla="*/ 53941 w 54115"/>
                <a:gd name="connsiteY9" fmla="*/ 25506 h 26550"/>
                <a:gd name="connsiteX10" fmla="*/ 53185 w 54115"/>
                <a:gd name="connsiteY10" fmla="*/ 26262 h 26550"/>
                <a:gd name="connsiteX11" fmla="*/ 52143 w 54115"/>
                <a:gd name="connsiteY11" fmla="*/ 26511 h 2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15" h="26550">
                  <a:moveTo>
                    <a:pt x="52143" y="26511"/>
                  </a:moveTo>
                  <a:cubicBezTo>
                    <a:pt x="51863" y="26564"/>
                    <a:pt x="51577" y="26564"/>
                    <a:pt x="51297" y="26511"/>
                  </a:cubicBezTo>
                  <a:lnTo>
                    <a:pt x="956" y="3720"/>
                  </a:lnTo>
                  <a:cubicBezTo>
                    <a:pt x="544" y="3466"/>
                    <a:pt x="237" y="3075"/>
                    <a:pt x="95" y="2610"/>
                  </a:cubicBezTo>
                  <a:cubicBezTo>
                    <a:pt x="-53" y="2150"/>
                    <a:pt x="-27" y="1652"/>
                    <a:pt x="169" y="1208"/>
                  </a:cubicBezTo>
                  <a:cubicBezTo>
                    <a:pt x="359" y="764"/>
                    <a:pt x="708" y="405"/>
                    <a:pt x="1142" y="198"/>
                  </a:cubicBezTo>
                  <a:cubicBezTo>
                    <a:pt x="1581" y="-13"/>
                    <a:pt x="2078" y="-56"/>
                    <a:pt x="2543" y="71"/>
                  </a:cubicBezTo>
                  <a:lnTo>
                    <a:pt x="52936" y="22862"/>
                  </a:lnTo>
                  <a:cubicBezTo>
                    <a:pt x="53418" y="23084"/>
                    <a:pt x="53793" y="23481"/>
                    <a:pt x="53983" y="23978"/>
                  </a:cubicBezTo>
                  <a:cubicBezTo>
                    <a:pt x="54174" y="24475"/>
                    <a:pt x="54158" y="25025"/>
                    <a:pt x="53941" y="25506"/>
                  </a:cubicBezTo>
                  <a:cubicBezTo>
                    <a:pt x="53766" y="25823"/>
                    <a:pt x="53502" y="26088"/>
                    <a:pt x="53185" y="26262"/>
                  </a:cubicBezTo>
                  <a:cubicBezTo>
                    <a:pt x="52868" y="26442"/>
                    <a:pt x="52508" y="26527"/>
                    <a:pt x="52143" y="26511"/>
                  </a:cubicBezTo>
                  <a:close/>
                </a:path>
              </a:pathLst>
            </a:custGeom>
            <a:solidFill>
              <a:srgbClr val="0E0E0E"/>
            </a:solidFill>
            <a:ln w="5282" cap="flat">
              <a:noFill/>
              <a:prstDash val="solid"/>
              <a:miter/>
            </a:ln>
          </p:spPr>
          <p:txBody>
            <a:bodyPr rtlCol="0" anchor="ctr"/>
            <a:lstStyle/>
            <a:p>
              <a:endParaRPr lang="en-AU"/>
            </a:p>
          </p:txBody>
        </p:sp>
        <p:sp>
          <p:nvSpPr>
            <p:cNvPr id="1077" name="Freeform: Shape 1076">
              <a:extLst>
                <a:ext uri="{FF2B5EF4-FFF2-40B4-BE49-F238E27FC236}">
                  <a16:creationId xmlns:a16="http://schemas.microsoft.com/office/drawing/2014/main" id="{C0FE108D-5CEB-4E9A-BAE2-621C9E0B4351}"/>
                </a:ext>
              </a:extLst>
            </p:cNvPr>
            <p:cNvSpPr/>
            <p:nvPr/>
          </p:nvSpPr>
          <p:spPr>
            <a:xfrm>
              <a:off x="8597404" y="1902664"/>
              <a:ext cx="575749" cy="592665"/>
            </a:xfrm>
            <a:custGeom>
              <a:avLst/>
              <a:gdLst>
                <a:gd name="connsiteX0" fmla="*/ 485322 w 575749"/>
                <a:gd name="connsiteY0" fmla="*/ 26132 h 592665"/>
                <a:gd name="connsiteX1" fmla="*/ 175399 w 575749"/>
                <a:gd name="connsiteY1" fmla="*/ 147119 h 592665"/>
                <a:gd name="connsiteX2" fmla="*/ 0 w 575749"/>
                <a:gd name="connsiteY2" fmla="*/ 340761 h 592665"/>
                <a:gd name="connsiteX3" fmla="*/ 72920 w 575749"/>
                <a:gd name="connsiteY3" fmla="*/ 471900 h 592665"/>
                <a:gd name="connsiteX4" fmla="*/ 135899 w 575749"/>
                <a:gd name="connsiteY4" fmla="*/ 581782 h 592665"/>
                <a:gd name="connsiteX5" fmla="*/ 185287 w 575749"/>
                <a:gd name="connsiteY5" fmla="*/ 542599 h 592665"/>
                <a:gd name="connsiteX6" fmla="*/ 267990 w 575749"/>
                <a:gd name="connsiteY6" fmla="*/ 591671 h 592665"/>
                <a:gd name="connsiteX7" fmla="*/ 424828 w 575749"/>
                <a:gd name="connsiteY7" fmla="*/ 473116 h 592665"/>
                <a:gd name="connsiteX8" fmla="*/ 539946 w 575749"/>
                <a:gd name="connsiteY8" fmla="*/ 280479 h 592665"/>
                <a:gd name="connsiteX9" fmla="*/ 485322 w 575749"/>
                <a:gd name="connsiteY9" fmla="*/ 26132 h 59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5749" h="592665">
                  <a:moveTo>
                    <a:pt x="485322" y="26132"/>
                  </a:moveTo>
                  <a:cubicBezTo>
                    <a:pt x="350904" y="-50860"/>
                    <a:pt x="230975" y="58229"/>
                    <a:pt x="175399" y="147119"/>
                  </a:cubicBezTo>
                  <a:cubicBezTo>
                    <a:pt x="133096" y="215068"/>
                    <a:pt x="75299" y="291108"/>
                    <a:pt x="0" y="340761"/>
                  </a:cubicBezTo>
                  <a:cubicBezTo>
                    <a:pt x="39606" y="370637"/>
                    <a:pt x="61815" y="429914"/>
                    <a:pt x="72920" y="471900"/>
                  </a:cubicBezTo>
                  <a:cubicBezTo>
                    <a:pt x="84024" y="513886"/>
                    <a:pt x="77838" y="585484"/>
                    <a:pt x="135899" y="581782"/>
                  </a:cubicBezTo>
                  <a:cubicBezTo>
                    <a:pt x="165246" y="579879"/>
                    <a:pt x="172173" y="561318"/>
                    <a:pt x="185287" y="542599"/>
                  </a:cubicBezTo>
                  <a:cubicBezTo>
                    <a:pt x="208924" y="569303"/>
                    <a:pt x="234623" y="586859"/>
                    <a:pt x="267990" y="591671"/>
                  </a:cubicBezTo>
                  <a:cubicBezTo>
                    <a:pt x="319864" y="599074"/>
                    <a:pt x="368037" y="565707"/>
                    <a:pt x="424828" y="473116"/>
                  </a:cubicBezTo>
                  <a:cubicBezTo>
                    <a:pt x="481620" y="380526"/>
                    <a:pt x="516467" y="326166"/>
                    <a:pt x="539946" y="280479"/>
                  </a:cubicBezTo>
                  <a:cubicBezTo>
                    <a:pt x="563424" y="234792"/>
                    <a:pt x="629945" y="108940"/>
                    <a:pt x="485322" y="26132"/>
                  </a:cubicBezTo>
                  <a:close/>
                </a:path>
              </a:pathLst>
            </a:custGeom>
            <a:solidFill>
              <a:srgbClr val="AB795E"/>
            </a:solidFill>
            <a:ln w="5282" cap="flat">
              <a:noFill/>
              <a:prstDash val="solid"/>
              <a:miter/>
            </a:ln>
          </p:spPr>
          <p:txBody>
            <a:bodyPr rtlCol="0" anchor="ctr"/>
            <a:lstStyle/>
            <a:p>
              <a:endParaRPr lang="en-AU"/>
            </a:p>
          </p:txBody>
        </p:sp>
        <p:sp>
          <p:nvSpPr>
            <p:cNvPr id="1078" name="Freeform: Shape 1077">
              <a:extLst>
                <a:ext uri="{FF2B5EF4-FFF2-40B4-BE49-F238E27FC236}">
                  <a16:creationId xmlns:a16="http://schemas.microsoft.com/office/drawing/2014/main" id="{DA6D22D5-0AAC-4304-8EA7-E35551A6BA94}"/>
                </a:ext>
              </a:extLst>
            </p:cNvPr>
            <p:cNvSpPr/>
            <p:nvPr/>
          </p:nvSpPr>
          <p:spPr>
            <a:xfrm>
              <a:off x="8595445" y="1901001"/>
              <a:ext cx="579790" cy="596295"/>
            </a:xfrm>
            <a:custGeom>
              <a:avLst/>
              <a:gdLst>
                <a:gd name="connsiteX0" fmla="*/ 283644 w 579790"/>
                <a:gd name="connsiteY0" fmla="*/ 596295 h 596295"/>
                <a:gd name="connsiteX1" fmla="*/ 269684 w 579790"/>
                <a:gd name="connsiteY1" fmla="*/ 595291 h 596295"/>
                <a:gd name="connsiteX2" fmla="*/ 187405 w 579790"/>
                <a:gd name="connsiteY2" fmla="*/ 547700 h 596295"/>
                <a:gd name="connsiteX3" fmla="*/ 183174 w 579790"/>
                <a:gd name="connsiteY3" fmla="*/ 554151 h 596295"/>
                <a:gd name="connsiteX4" fmla="*/ 137963 w 579790"/>
                <a:gd name="connsiteY4" fmla="*/ 585878 h 596295"/>
                <a:gd name="connsiteX5" fmla="*/ 78686 w 579790"/>
                <a:gd name="connsiteY5" fmla="*/ 505714 h 596295"/>
                <a:gd name="connsiteX6" fmla="*/ 72975 w 579790"/>
                <a:gd name="connsiteY6" fmla="*/ 474515 h 596295"/>
                <a:gd name="connsiteX7" fmla="*/ 796 w 579790"/>
                <a:gd name="connsiteY7" fmla="*/ 344434 h 596295"/>
                <a:gd name="connsiteX8" fmla="*/ 193 w 579790"/>
                <a:gd name="connsiteY8" fmla="*/ 343714 h 596295"/>
                <a:gd name="connsiteX9" fmla="*/ 2 w 579790"/>
                <a:gd name="connsiteY9" fmla="*/ 342794 h 596295"/>
                <a:gd name="connsiteX10" fmla="*/ 261 w 579790"/>
                <a:gd name="connsiteY10" fmla="*/ 341895 h 596295"/>
                <a:gd name="connsiteX11" fmla="*/ 901 w 579790"/>
                <a:gd name="connsiteY11" fmla="*/ 341208 h 596295"/>
                <a:gd name="connsiteX12" fmla="*/ 175666 w 579790"/>
                <a:gd name="connsiteY12" fmla="*/ 148253 h 596295"/>
                <a:gd name="connsiteX13" fmla="*/ 301835 w 579790"/>
                <a:gd name="connsiteY13" fmla="*/ 24834 h 596295"/>
                <a:gd name="connsiteX14" fmla="*/ 488285 w 579790"/>
                <a:gd name="connsiteY14" fmla="*/ 26579 h 596295"/>
                <a:gd name="connsiteX15" fmla="*/ 544390 w 579790"/>
                <a:gd name="connsiteY15" fmla="*/ 282142 h 596295"/>
                <a:gd name="connsiteX16" fmla="*/ 543649 w 579790"/>
                <a:gd name="connsiteY16" fmla="*/ 283517 h 596295"/>
                <a:gd name="connsiteX17" fmla="*/ 462639 w 579790"/>
                <a:gd name="connsiteY17" fmla="*/ 421002 h 596295"/>
                <a:gd name="connsiteX18" fmla="*/ 428479 w 579790"/>
                <a:gd name="connsiteY18" fmla="*/ 476472 h 596295"/>
                <a:gd name="connsiteX19" fmla="*/ 283644 w 579790"/>
                <a:gd name="connsiteY19" fmla="*/ 596295 h 596295"/>
                <a:gd name="connsiteX20" fmla="*/ 187299 w 579790"/>
                <a:gd name="connsiteY20" fmla="*/ 542253 h 596295"/>
                <a:gd name="connsiteX21" fmla="*/ 188780 w 579790"/>
                <a:gd name="connsiteY21" fmla="*/ 542941 h 596295"/>
                <a:gd name="connsiteX22" fmla="*/ 270319 w 579790"/>
                <a:gd name="connsiteY22" fmla="*/ 591378 h 596295"/>
                <a:gd name="connsiteX23" fmla="*/ 425148 w 579790"/>
                <a:gd name="connsiteY23" fmla="*/ 473722 h 596295"/>
                <a:gd name="connsiteX24" fmla="*/ 459308 w 579790"/>
                <a:gd name="connsiteY24" fmla="*/ 418305 h 596295"/>
                <a:gd name="connsiteX25" fmla="*/ 540212 w 579790"/>
                <a:gd name="connsiteY25" fmla="*/ 281243 h 596295"/>
                <a:gd name="connsiteX26" fmla="*/ 540900 w 579790"/>
                <a:gd name="connsiteY26" fmla="*/ 279868 h 596295"/>
                <a:gd name="connsiteX27" fmla="*/ 486382 w 579790"/>
                <a:gd name="connsiteY27" fmla="*/ 29540 h 596295"/>
                <a:gd name="connsiteX28" fmla="*/ 179103 w 579790"/>
                <a:gd name="connsiteY28" fmla="*/ 149840 h 596295"/>
                <a:gd name="connsiteX29" fmla="*/ 5449 w 579790"/>
                <a:gd name="connsiteY29" fmla="*/ 342530 h 596295"/>
                <a:gd name="connsiteX30" fmla="*/ 76835 w 579790"/>
                <a:gd name="connsiteY30" fmla="*/ 473035 h 596295"/>
                <a:gd name="connsiteX31" fmla="*/ 82652 w 579790"/>
                <a:gd name="connsiteY31" fmla="*/ 504762 h 596295"/>
                <a:gd name="connsiteX32" fmla="*/ 137805 w 579790"/>
                <a:gd name="connsiteY32" fmla="*/ 581595 h 596295"/>
                <a:gd name="connsiteX33" fmla="*/ 180108 w 579790"/>
                <a:gd name="connsiteY33" fmla="*/ 551824 h 596295"/>
                <a:gd name="connsiteX34" fmla="*/ 185871 w 579790"/>
                <a:gd name="connsiteY34" fmla="*/ 543205 h 596295"/>
                <a:gd name="connsiteX35" fmla="*/ 186522 w 579790"/>
                <a:gd name="connsiteY35" fmla="*/ 542623 h 596295"/>
                <a:gd name="connsiteX36" fmla="*/ 187352 w 579790"/>
                <a:gd name="connsiteY36" fmla="*/ 542359 h 596295"/>
                <a:gd name="connsiteX37" fmla="*/ 187299 w 579790"/>
                <a:gd name="connsiteY37" fmla="*/ 542253 h 59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79790" h="596295">
                  <a:moveTo>
                    <a:pt x="283644" y="596295"/>
                  </a:moveTo>
                  <a:cubicBezTo>
                    <a:pt x="278975" y="596274"/>
                    <a:pt x="274311" y="595936"/>
                    <a:pt x="269684" y="595291"/>
                  </a:cubicBezTo>
                  <a:cubicBezTo>
                    <a:pt x="239120" y="590902"/>
                    <a:pt x="212945" y="575673"/>
                    <a:pt x="187405" y="547700"/>
                  </a:cubicBezTo>
                  <a:lnTo>
                    <a:pt x="183174" y="554151"/>
                  </a:lnTo>
                  <a:cubicBezTo>
                    <a:pt x="173233" y="569539"/>
                    <a:pt x="163821" y="584027"/>
                    <a:pt x="137963" y="585878"/>
                  </a:cubicBezTo>
                  <a:cubicBezTo>
                    <a:pt x="91112" y="588945"/>
                    <a:pt x="84503" y="544685"/>
                    <a:pt x="78686" y="505714"/>
                  </a:cubicBezTo>
                  <a:cubicBezTo>
                    <a:pt x="77317" y="495223"/>
                    <a:pt x="75407" y="484811"/>
                    <a:pt x="72975" y="474515"/>
                  </a:cubicBezTo>
                  <a:cubicBezTo>
                    <a:pt x="63616" y="439298"/>
                    <a:pt x="41830" y="375473"/>
                    <a:pt x="796" y="344434"/>
                  </a:cubicBezTo>
                  <a:cubicBezTo>
                    <a:pt x="536" y="344248"/>
                    <a:pt x="330" y="344000"/>
                    <a:pt x="193" y="343714"/>
                  </a:cubicBezTo>
                  <a:cubicBezTo>
                    <a:pt x="50" y="343429"/>
                    <a:pt x="-14" y="343112"/>
                    <a:pt x="2" y="342794"/>
                  </a:cubicBezTo>
                  <a:cubicBezTo>
                    <a:pt x="18" y="342477"/>
                    <a:pt x="108" y="342170"/>
                    <a:pt x="261" y="341895"/>
                  </a:cubicBezTo>
                  <a:cubicBezTo>
                    <a:pt x="420" y="341620"/>
                    <a:pt x="637" y="341382"/>
                    <a:pt x="901" y="341208"/>
                  </a:cubicBezTo>
                  <a:cubicBezTo>
                    <a:pt x="62928" y="300280"/>
                    <a:pt x="120090" y="237195"/>
                    <a:pt x="175666" y="148253"/>
                  </a:cubicBezTo>
                  <a:cubicBezTo>
                    <a:pt x="209032" y="94846"/>
                    <a:pt x="254984" y="49899"/>
                    <a:pt x="301835" y="24834"/>
                  </a:cubicBezTo>
                  <a:cubicBezTo>
                    <a:pt x="364708" y="-8850"/>
                    <a:pt x="427475" y="-8268"/>
                    <a:pt x="488285" y="26579"/>
                  </a:cubicBezTo>
                  <a:cubicBezTo>
                    <a:pt x="633120" y="109493"/>
                    <a:pt x="568661" y="234922"/>
                    <a:pt x="544390" y="282142"/>
                  </a:cubicBezTo>
                  <a:lnTo>
                    <a:pt x="543649" y="283517"/>
                  </a:lnTo>
                  <a:cubicBezTo>
                    <a:pt x="525300" y="319316"/>
                    <a:pt x="500341" y="359716"/>
                    <a:pt x="462639" y="421002"/>
                  </a:cubicBezTo>
                  <a:cubicBezTo>
                    <a:pt x="452063" y="437870"/>
                    <a:pt x="440853" y="456272"/>
                    <a:pt x="428479" y="476472"/>
                  </a:cubicBezTo>
                  <a:cubicBezTo>
                    <a:pt x="377663" y="558381"/>
                    <a:pt x="332557" y="596295"/>
                    <a:pt x="283644" y="596295"/>
                  </a:cubicBezTo>
                  <a:close/>
                  <a:moveTo>
                    <a:pt x="187299" y="542253"/>
                  </a:moveTo>
                  <a:cubicBezTo>
                    <a:pt x="187865" y="542280"/>
                    <a:pt x="188394" y="542528"/>
                    <a:pt x="188780" y="542941"/>
                  </a:cubicBezTo>
                  <a:cubicBezTo>
                    <a:pt x="214162" y="571654"/>
                    <a:pt x="240072" y="587041"/>
                    <a:pt x="270319" y="591378"/>
                  </a:cubicBezTo>
                  <a:cubicBezTo>
                    <a:pt x="322880" y="598833"/>
                    <a:pt x="370789" y="562611"/>
                    <a:pt x="425148" y="473722"/>
                  </a:cubicBezTo>
                  <a:cubicBezTo>
                    <a:pt x="437522" y="453522"/>
                    <a:pt x="448890" y="435174"/>
                    <a:pt x="459308" y="418305"/>
                  </a:cubicBezTo>
                  <a:cubicBezTo>
                    <a:pt x="496957" y="357230"/>
                    <a:pt x="521863" y="316884"/>
                    <a:pt x="540212" y="281243"/>
                  </a:cubicBezTo>
                  <a:lnTo>
                    <a:pt x="540900" y="279868"/>
                  </a:lnTo>
                  <a:cubicBezTo>
                    <a:pt x="564695" y="233600"/>
                    <a:pt x="627885" y="110656"/>
                    <a:pt x="486382" y="29540"/>
                  </a:cubicBezTo>
                  <a:cubicBezTo>
                    <a:pt x="407539" y="-15618"/>
                    <a:pt x="279784" y="-11176"/>
                    <a:pt x="179103" y="149840"/>
                  </a:cubicBezTo>
                  <a:cubicBezTo>
                    <a:pt x="123897" y="238200"/>
                    <a:pt x="67053" y="301231"/>
                    <a:pt x="5449" y="342530"/>
                  </a:cubicBezTo>
                  <a:cubicBezTo>
                    <a:pt x="43945" y="373147"/>
                    <a:pt x="65519" y="430203"/>
                    <a:pt x="76835" y="473035"/>
                  </a:cubicBezTo>
                  <a:cubicBezTo>
                    <a:pt x="79352" y="483499"/>
                    <a:pt x="81293" y="494091"/>
                    <a:pt x="82652" y="504762"/>
                  </a:cubicBezTo>
                  <a:cubicBezTo>
                    <a:pt x="88521" y="543892"/>
                    <a:pt x="94497" y="584080"/>
                    <a:pt x="137805" y="581595"/>
                  </a:cubicBezTo>
                  <a:cubicBezTo>
                    <a:pt x="161600" y="580061"/>
                    <a:pt x="170061" y="567000"/>
                    <a:pt x="180108" y="551824"/>
                  </a:cubicBezTo>
                  <a:cubicBezTo>
                    <a:pt x="181958" y="549022"/>
                    <a:pt x="183809" y="546113"/>
                    <a:pt x="185871" y="543205"/>
                  </a:cubicBezTo>
                  <a:cubicBezTo>
                    <a:pt x="186046" y="542967"/>
                    <a:pt x="186263" y="542766"/>
                    <a:pt x="186522" y="542623"/>
                  </a:cubicBezTo>
                  <a:cubicBezTo>
                    <a:pt x="186776" y="542475"/>
                    <a:pt x="187061" y="542385"/>
                    <a:pt x="187352" y="542359"/>
                  </a:cubicBezTo>
                  <a:lnTo>
                    <a:pt x="187299" y="542253"/>
                  </a:lnTo>
                  <a:close/>
                </a:path>
              </a:pathLst>
            </a:custGeom>
            <a:solidFill>
              <a:srgbClr val="0E0E0E"/>
            </a:solidFill>
            <a:ln w="5282" cap="flat">
              <a:noFill/>
              <a:prstDash val="solid"/>
              <a:miter/>
            </a:ln>
          </p:spPr>
          <p:txBody>
            <a:bodyPr rtlCol="0" anchor="ctr"/>
            <a:lstStyle/>
            <a:p>
              <a:endParaRPr lang="en-AU"/>
            </a:p>
          </p:txBody>
        </p:sp>
        <p:sp>
          <p:nvSpPr>
            <p:cNvPr id="1079" name="Freeform: Shape 1078">
              <a:extLst>
                <a:ext uri="{FF2B5EF4-FFF2-40B4-BE49-F238E27FC236}">
                  <a16:creationId xmlns:a16="http://schemas.microsoft.com/office/drawing/2014/main" id="{1E75E86C-1D85-4775-BC43-BD452D7FAB5F}"/>
                </a:ext>
              </a:extLst>
            </p:cNvPr>
            <p:cNvSpPr/>
            <p:nvPr/>
          </p:nvSpPr>
          <p:spPr>
            <a:xfrm>
              <a:off x="8922186" y="2210323"/>
              <a:ext cx="153824" cy="79360"/>
            </a:xfrm>
            <a:custGeom>
              <a:avLst/>
              <a:gdLst>
                <a:gd name="connsiteX0" fmla="*/ 0 w 153824"/>
                <a:gd name="connsiteY0" fmla="*/ 0 h 79360"/>
                <a:gd name="connsiteX1" fmla="*/ 153824 w 153824"/>
                <a:gd name="connsiteY1" fmla="*/ 78208 h 79360"/>
                <a:gd name="connsiteX2" fmla="*/ 0 w 153824"/>
                <a:gd name="connsiteY2" fmla="*/ 0 h 79360"/>
              </a:gdLst>
              <a:ahLst/>
              <a:cxnLst>
                <a:cxn ang="0">
                  <a:pos x="connsiteX0" y="connsiteY0"/>
                </a:cxn>
                <a:cxn ang="0">
                  <a:pos x="connsiteX1" y="connsiteY1"/>
                </a:cxn>
                <a:cxn ang="0">
                  <a:pos x="connsiteX2" y="connsiteY2"/>
                </a:cxn>
              </a:cxnLst>
              <a:rect l="l" t="t" r="r" b="b"/>
              <a:pathLst>
                <a:path w="153824" h="79360">
                  <a:moveTo>
                    <a:pt x="0" y="0"/>
                  </a:moveTo>
                  <a:cubicBezTo>
                    <a:pt x="27497" y="49389"/>
                    <a:pt x="106233" y="86457"/>
                    <a:pt x="153824" y="78208"/>
                  </a:cubicBezTo>
                  <a:lnTo>
                    <a:pt x="0" y="0"/>
                  </a:lnTo>
                  <a:close/>
                </a:path>
              </a:pathLst>
            </a:custGeom>
            <a:solidFill>
              <a:srgbClr val="AB795E"/>
            </a:solidFill>
            <a:ln w="5282" cap="flat">
              <a:noFill/>
              <a:prstDash val="solid"/>
              <a:miter/>
            </a:ln>
          </p:spPr>
          <p:txBody>
            <a:bodyPr rtlCol="0" anchor="ctr"/>
            <a:lstStyle/>
            <a:p>
              <a:endParaRPr lang="en-AU"/>
            </a:p>
          </p:txBody>
        </p:sp>
        <p:sp>
          <p:nvSpPr>
            <p:cNvPr id="1080" name="Freeform: Shape 1079">
              <a:extLst>
                <a:ext uri="{FF2B5EF4-FFF2-40B4-BE49-F238E27FC236}">
                  <a16:creationId xmlns:a16="http://schemas.microsoft.com/office/drawing/2014/main" id="{E54F4706-49F4-49AD-8994-655A810B72B3}"/>
                </a:ext>
              </a:extLst>
            </p:cNvPr>
            <p:cNvSpPr/>
            <p:nvPr/>
          </p:nvSpPr>
          <p:spPr>
            <a:xfrm>
              <a:off x="8920036" y="2208054"/>
              <a:ext cx="158256" cy="83649"/>
            </a:xfrm>
            <a:custGeom>
              <a:avLst/>
              <a:gdLst>
                <a:gd name="connsiteX0" fmla="*/ 141486 w 158256"/>
                <a:gd name="connsiteY0" fmla="*/ 83649 h 83649"/>
                <a:gd name="connsiteX1" fmla="*/ 405 w 158256"/>
                <a:gd name="connsiteY1" fmla="*/ 3220 h 83649"/>
                <a:gd name="connsiteX2" fmla="*/ 46 w 158256"/>
                <a:gd name="connsiteY2" fmla="*/ 2443 h 83649"/>
                <a:gd name="connsiteX3" fmla="*/ 46 w 158256"/>
                <a:gd name="connsiteY3" fmla="*/ 1586 h 83649"/>
                <a:gd name="connsiteX4" fmla="*/ 400 w 158256"/>
                <a:gd name="connsiteY4" fmla="*/ 809 h 83649"/>
                <a:gd name="connsiteX5" fmla="*/ 1045 w 158256"/>
                <a:gd name="connsiteY5" fmla="*/ 249 h 83649"/>
                <a:gd name="connsiteX6" fmla="*/ 1870 w 158256"/>
                <a:gd name="connsiteY6" fmla="*/ 5 h 83649"/>
                <a:gd name="connsiteX7" fmla="*/ 2716 w 158256"/>
                <a:gd name="connsiteY7" fmla="*/ 127 h 83649"/>
                <a:gd name="connsiteX8" fmla="*/ 3435 w 158256"/>
                <a:gd name="connsiteY8" fmla="*/ 592 h 83649"/>
                <a:gd name="connsiteX9" fmla="*/ 3895 w 158256"/>
                <a:gd name="connsiteY9" fmla="*/ 1317 h 83649"/>
                <a:gd name="connsiteX10" fmla="*/ 155604 w 158256"/>
                <a:gd name="connsiteY10" fmla="*/ 78520 h 83649"/>
                <a:gd name="connsiteX11" fmla="*/ 156456 w 158256"/>
                <a:gd name="connsiteY11" fmla="*/ 78425 h 83649"/>
                <a:gd name="connsiteX12" fmla="*/ 157270 w 158256"/>
                <a:gd name="connsiteY12" fmla="*/ 78694 h 83649"/>
                <a:gd name="connsiteX13" fmla="*/ 157899 w 158256"/>
                <a:gd name="connsiteY13" fmla="*/ 79281 h 83649"/>
                <a:gd name="connsiteX14" fmla="*/ 158227 w 158256"/>
                <a:gd name="connsiteY14" fmla="*/ 80074 h 83649"/>
                <a:gd name="connsiteX15" fmla="*/ 158190 w 158256"/>
                <a:gd name="connsiteY15" fmla="*/ 80936 h 83649"/>
                <a:gd name="connsiteX16" fmla="*/ 157799 w 158256"/>
                <a:gd name="connsiteY16" fmla="*/ 81698 h 83649"/>
                <a:gd name="connsiteX17" fmla="*/ 157127 w 158256"/>
                <a:gd name="connsiteY17" fmla="*/ 82232 h 83649"/>
                <a:gd name="connsiteX18" fmla="*/ 156292 w 158256"/>
                <a:gd name="connsiteY18" fmla="*/ 82433 h 83649"/>
                <a:gd name="connsiteX19" fmla="*/ 141486 w 158256"/>
                <a:gd name="connsiteY19" fmla="*/ 83649 h 8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8256" h="83649">
                  <a:moveTo>
                    <a:pt x="141486" y="83649"/>
                  </a:moveTo>
                  <a:cubicBezTo>
                    <a:pt x="91568" y="83649"/>
                    <a:pt x="24624" y="46634"/>
                    <a:pt x="405" y="3220"/>
                  </a:cubicBezTo>
                  <a:cubicBezTo>
                    <a:pt x="231" y="2988"/>
                    <a:pt x="109" y="2723"/>
                    <a:pt x="46" y="2443"/>
                  </a:cubicBezTo>
                  <a:cubicBezTo>
                    <a:pt x="-13" y="2163"/>
                    <a:pt x="-18" y="1867"/>
                    <a:pt x="46" y="1586"/>
                  </a:cubicBezTo>
                  <a:cubicBezTo>
                    <a:pt x="104" y="1306"/>
                    <a:pt x="225" y="1036"/>
                    <a:pt x="400" y="809"/>
                  </a:cubicBezTo>
                  <a:cubicBezTo>
                    <a:pt x="574" y="576"/>
                    <a:pt x="791" y="386"/>
                    <a:pt x="1045" y="249"/>
                  </a:cubicBezTo>
                  <a:cubicBezTo>
                    <a:pt x="1299" y="106"/>
                    <a:pt x="1579" y="26"/>
                    <a:pt x="1870" y="5"/>
                  </a:cubicBezTo>
                  <a:cubicBezTo>
                    <a:pt x="2155" y="-16"/>
                    <a:pt x="2446" y="26"/>
                    <a:pt x="2716" y="127"/>
                  </a:cubicBezTo>
                  <a:cubicBezTo>
                    <a:pt x="2986" y="233"/>
                    <a:pt x="3234" y="391"/>
                    <a:pt x="3435" y="592"/>
                  </a:cubicBezTo>
                  <a:cubicBezTo>
                    <a:pt x="3641" y="799"/>
                    <a:pt x="3795" y="1047"/>
                    <a:pt x="3895" y="1317"/>
                  </a:cubicBezTo>
                  <a:cubicBezTo>
                    <a:pt x="32185" y="52133"/>
                    <a:pt x="111028" y="86240"/>
                    <a:pt x="155604" y="78520"/>
                  </a:cubicBezTo>
                  <a:cubicBezTo>
                    <a:pt x="155879" y="78430"/>
                    <a:pt x="156170" y="78393"/>
                    <a:pt x="156456" y="78425"/>
                  </a:cubicBezTo>
                  <a:cubicBezTo>
                    <a:pt x="156747" y="78456"/>
                    <a:pt x="157022" y="78546"/>
                    <a:pt x="157270" y="78694"/>
                  </a:cubicBezTo>
                  <a:cubicBezTo>
                    <a:pt x="157519" y="78842"/>
                    <a:pt x="157735" y="79043"/>
                    <a:pt x="157899" y="79281"/>
                  </a:cubicBezTo>
                  <a:cubicBezTo>
                    <a:pt x="158063" y="79519"/>
                    <a:pt x="158174" y="79789"/>
                    <a:pt x="158227" y="80074"/>
                  </a:cubicBezTo>
                  <a:cubicBezTo>
                    <a:pt x="158275" y="80360"/>
                    <a:pt x="158264" y="80656"/>
                    <a:pt x="158190" y="80936"/>
                  </a:cubicBezTo>
                  <a:cubicBezTo>
                    <a:pt x="158116" y="81211"/>
                    <a:pt x="157984" y="81476"/>
                    <a:pt x="157799" y="81698"/>
                  </a:cubicBezTo>
                  <a:cubicBezTo>
                    <a:pt x="157614" y="81920"/>
                    <a:pt x="157387" y="82105"/>
                    <a:pt x="157127" y="82232"/>
                  </a:cubicBezTo>
                  <a:cubicBezTo>
                    <a:pt x="156868" y="82359"/>
                    <a:pt x="156583" y="82428"/>
                    <a:pt x="156292" y="82433"/>
                  </a:cubicBezTo>
                  <a:cubicBezTo>
                    <a:pt x="151401" y="83247"/>
                    <a:pt x="146446" y="83654"/>
                    <a:pt x="141486" y="83649"/>
                  </a:cubicBezTo>
                  <a:close/>
                </a:path>
              </a:pathLst>
            </a:custGeom>
            <a:solidFill>
              <a:srgbClr val="0E0E0E"/>
            </a:solidFill>
            <a:ln w="5282" cap="flat">
              <a:noFill/>
              <a:prstDash val="solid"/>
              <a:miter/>
            </a:ln>
          </p:spPr>
          <p:txBody>
            <a:bodyPr rtlCol="0" anchor="ctr"/>
            <a:lstStyle/>
            <a:p>
              <a:endParaRPr lang="en-AU"/>
            </a:p>
          </p:txBody>
        </p:sp>
        <p:sp>
          <p:nvSpPr>
            <p:cNvPr id="1081" name="Freeform: Shape 1080">
              <a:extLst>
                <a:ext uri="{FF2B5EF4-FFF2-40B4-BE49-F238E27FC236}">
                  <a16:creationId xmlns:a16="http://schemas.microsoft.com/office/drawing/2014/main" id="{E6405EFB-6A0E-4649-8B38-5B0B781A9DBA}"/>
                </a:ext>
              </a:extLst>
            </p:cNvPr>
            <p:cNvSpPr/>
            <p:nvPr/>
          </p:nvSpPr>
          <p:spPr>
            <a:xfrm>
              <a:off x="8671223" y="1902770"/>
              <a:ext cx="501877" cy="367637"/>
            </a:xfrm>
            <a:custGeom>
              <a:avLst/>
              <a:gdLst>
                <a:gd name="connsiteX0" fmla="*/ 4971 w 501877"/>
                <a:gd name="connsiteY0" fmla="*/ 300996 h 367637"/>
                <a:gd name="connsiteX1" fmla="*/ 47644 w 501877"/>
                <a:gd name="connsiteY1" fmla="*/ 366566 h 367637"/>
                <a:gd name="connsiteX2" fmla="*/ 107450 w 501877"/>
                <a:gd name="connsiteY2" fmla="*/ 306390 h 367637"/>
                <a:gd name="connsiteX3" fmla="*/ 119982 w 501877"/>
                <a:gd name="connsiteY3" fmla="*/ 211578 h 367637"/>
                <a:gd name="connsiteX4" fmla="*/ 167256 w 501877"/>
                <a:gd name="connsiteY4" fmla="*/ 137548 h 367637"/>
                <a:gd name="connsiteX5" fmla="*/ 211145 w 501877"/>
                <a:gd name="connsiteY5" fmla="*/ 175938 h 367637"/>
                <a:gd name="connsiteX6" fmla="*/ 234412 w 501877"/>
                <a:gd name="connsiteY6" fmla="*/ 194022 h 367637"/>
                <a:gd name="connsiteX7" fmla="*/ 256304 w 501877"/>
                <a:gd name="connsiteY7" fmla="*/ 174457 h 367637"/>
                <a:gd name="connsiteX8" fmla="*/ 311086 w 501877"/>
                <a:gd name="connsiteY8" fmla="*/ 169169 h 367637"/>
                <a:gd name="connsiteX9" fmla="*/ 388659 w 501877"/>
                <a:gd name="connsiteY9" fmla="*/ 237594 h 367637"/>
                <a:gd name="connsiteX10" fmla="*/ 474006 w 501877"/>
                <a:gd name="connsiteY10" fmla="*/ 264880 h 367637"/>
                <a:gd name="connsiteX11" fmla="*/ 411503 w 501877"/>
                <a:gd name="connsiteY11" fmla="*/ 26132 h 367637"/>
                <a:gd name="connsiteX12" fmla="*/ 101580 w 501877"/>
                <a:gd name="connsiteY12" fmla="*/ 147119 h 367637"/>
                <a:gd name="connsiteX13" fmla="*/ 0 w 501877"/>
                <a:gd name="connsiteY13" fmla="*/ 279316 h 367637"/>
                <a:gd name="connsiteX14" fmla="*/ 4971 w 501877"/>
                <a:gd name="connsiteY14" fmla="*/ 300996 h 36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1877" h="367637">
                  <a:moveTo>
                    <a:pt x="4971" y="300996"/>
                  </a:moveTo>
                  <a:cubicBezTo>
                    <a:pt x="10840" y="323469"/>
                    <a:pt x="21469" y="360167"/>
                    <a:pt x="47644" y="366566"/>
                  </a:cubicBezTo>
                  <a:cubicBezTo>
                    <a:pt x="81909" y="374920"/>
                    <a:pt x="101316" y="332512"/>
                    <a:pt x="107450" y="306390"/>
                  </a:cubicBezTo>
                  <a:cubicBezTo>
                    <a:pt x="114747" y="275191"/>
                    <a:pt x="113742" y="242935"/>
                    <a:pt x="119982" y="211578"/>
                  </a:cubicBezTo>
                  <a:cubicBezTo>
                    <a:pt x="125587" y="183446"/>
                    <a:pt x="137908" y="148864"/>
                    <a:pt x="167256" y="137548"/>
                  </a:cubicBezTo>
                  <a:cubicBezTo>
                    <a:pt x="196603" y="126231"/>
                    <a:pt x="205751" y="152724"/>
                    <a:pt x="211145" y="175938"/>
                  </a:cubicBezTo>
                  <a:cubicBezTo>
                    <a:pt x="214529" y="190373"/>
                    <a:pt x="218760" y="205708"/>
                    <a:pt x="234412" y="194022"/>
                  </a:cubicBezTo>
                  <a:cubicBezTo>
                    <a:pt x="242238" y="188153"/>
                    <a:pt x="248742" y="180644"/>
                    <a:pt x="256304" y="174457"/>
                  </a:cubicBezTo>
                  <a:cubicBezTo>
                    <a:pt x="274071" y="160021"/>
                    <a:pt x="290781" y="157430"/>
                    <a:pt x="311086" y="169169"/>
                  </a:cubicBezTo>
                  <a:cubicBezTo>
                    <a:pt x="341227" y="186725"/>
                    <a:pt x="359840" y="218399"/>
                    <a:pt x="388659" y="237594"/>
                  </a:cubicBezTo>
                  <a:cubicBezTo>
                    <a:pt x="414073" y="254336"/>
                    <a:pt x="443595" y="263775"/>
                    <a:pt x="474006" y="264880"/>
                  </a:cubicBezTo>
                  <a:cubicBezTo>
                    <a:pt x="500445" y="210626"/>
                    <a:pt x="542008" y="100955"/>
                    <a:pt x="411503" y="26132"/>
                  </a:cubicBezTo>
                  <a:cubicBezTo>
                    <a:pt x="277085" y="-50860"/>
                    <a:pt x="157156" y="58229"/>
                    <a:pt x="101580" y="147119"/>
                  </a:cubicBezTo>
                  <a:cubicBezTo>
                    <a:pt x="72597" y="194725"/>
                    <a:pt x="38538" y="239054"/>
                    <a:pt x="0" y="279316"/>
                  </a:cubicBezTo>
                  <a:cubicBezTo>
                    <a:pt x="1428" y="286454"/>
                    <a:pt x="3120" y="293804"/>
                    <a:pt x="4971" y="300996"/>
                  </a:cubicBezTo>
                  <a:close/>
                </a:path>
              </a:pathLst>
            </a:custGeom>
            <a:solidFill>
              <a:srgbClr val="493123"/>
            </a:solidFill>
            <a:ln w="5282" cap="flat">
              <a:noFill/>
              <a:prstDash val="solid"/>
              <a:miter/>
            </a:ln>
          </p:spPr>
          <p:txBody>
            <a:bodyPr rtlCol="0" anchor="ctr"/>
            <a:lstStyle/>
            <a:p>
              <a:endParaRPr lang="en-AU"/>
            </a:p>
          </p:txBody>
        </p:sp>
        <p:sp>
          <p:nvSpPr>
            <p:cNvPr id="1082" name="Freeform: Shape 1081">
              <a:extLst>
                <a:ext uri="{FF2B5EF4-FFF2-40B4-BE49-F238E27FC236}">
                  <a16:creationId xmlns:a16="http://schemas.microsoft.com/office/drawing/2014/main" id="{B7095207-E739-4693-832F-99DE593D407E}"/>
                </a:ext>
              </a:extLst>
            </p:cNvPr>
            <p:cNvSpPr/>
            <p:nvPr/>
          </p:nvSpPr>
          <p:spPr>
            <a:xfrm>
              <a:off x="8669239" y="1900525"/>
              <a:ext cx="505544" cy="371877"/>
            </a:xfrm>
            <a:custGeom>
              <a:avLst/>
              <a:gdLst>
                <a:gd name="connsiteX0" fmla="*/ 58300 w 505544"/>
                <a:gd name="connsiteY0" fmla="*/ 371878 h 371877"/>
                <a:gd name="connsiteX1" fmla="*/ 49152 w 505544"/>
                <a:gd name="connsiteY1" fmla="*/ 370767 h 371877"/>
                <a:gd name="connsiteX2" fmla="*/ 5051 w 505544"/>
                <a:gd name="connsiteY2" fmla="*/ 303717 h 371877"/>
                <a:gd name="connsiteX3" fmla="*/ 28 w 505544"/>
                <a:gd name="connsiteY3" fmla="*/ 281666 h 371877"/>
                <a:gd name="connsiteX4" fmla="*/ 102 w 505544"/>
                <a:gd name="connsiteY4" fmla="*/ 280720 h 371877"/>
                <a:gd name="connsiteX5" fmla="*/ 610 w 505544"/>
                <a:gd name="connsiteY5" fmla="*/ 279921 h 371877"/>
                <a:gd name="connsiteX6" fmla="*/ 101873 w 505544"/>
                <a:gd name="connsiteY6" fmla="*/ 148253 h 371877"/>
                <a:gd name="connsiteX7" fmla="*/ 228041 w 505544"/>
                <a:gd name="connsiteY7" fmla="*/ 24834 h 371877"/>
                <a:gd name="connsiteX8" fmla="*/ 414492 w 505544"/>
                <a:gd name="connsiteY8" fmla="*/ 26579 h 371877"/>
                <a:gd name="connsiteX9" fmla="*/ 477947 w 505544"/>
                <a:gd name="connsiteY9" fmla="*/ 267918 h 371877"/>
                <a:gd name="connsiteX10" fmla="*/ 477153 w 505544"/>
                <a:gd name="connsiteY10" fmla="*/ 268748 h 371877"/>
                <a:gd name="connsiteX11" fmla="*/ 476043 w 505544"/>
                <a:gd name="connsiteY11" fmla="*/ 269028 h 371877"/>
                <a:gd name="connsiteX12" fmla="*/ 389692 w 505544"/>
                <a:gd name="connsiteY12" fmla="*/ 241584 h 371877"/>
                <a:gd name="connsiteX13" fmla="*/ 353311 w 505544"/>
                <a:gd name="connsiteY13" fmla="*/ 208799 h 371877"/>
                <a:gd name="connsiteX14" fmla="*/ 312224 w 505544"/>
                <a:gd name="connsiteY14" fmla="*/ 173265 h 371877"/>
                <a:gd name="connsiteX15" fmla="*/ 259716 w 505544"/>
                <a:gd name="connsiteY15" fmla="*/ 178288 h 371877"/>
                <a:gd name="connsiteX16" fmla="*/ 250039 w 505544"/>
                <a:gd name="connsiteY16" fmla="*/ 187066 h 371877"/>
                <a:gd name="connsiteX17" fmla="*/ 237771 w 505544"/>
                <a:gd name="connsiteY17" fmla="*/ 197642 h 371877"/>
                <a:gd name="connsiteX18" fmla="*/ 231172 w 505544"/>
                <a:gd name="connsiteY18" fmla="*/ 201465 h 371877"/>
                <a:gd name="connsiteX19" fmla="*/ 223547 w 505544"/>
                <a:gd name="connsiteY19" fmla="*/ 201608 h 371877"/>
                <a:gd name="connsiteX20" fmla="*/ 211332 w 505544"/>
                <a:gd name="connsiteY20" fmla="*/ 178394 h 371877"/>
                <a:gd name="connsiteX21" fmla="*/ 191766 w 505544"/>
                <a:gd name="connsiteY21" fmla="*/ 141115 h 371877"/>
                <a:gd name="connsiteX22" fmla="*/ 180916 w 505544"/>
                <a:gd name="connsiteY22" fmla="*/ 138846 h 371877"/>
                <a:gd name="connsiteX23" fmla="*/ 170139 w 505544"/>
                <a:gd name="connsiteY23" fmla="*/ 141432 h 371877"/>
                <a:gd name="connsiteX24" fmla="*/ 124029 w 505544"/>
                <a:gd name="connsiteY24" fmla="*/ 213981 h 371877"/>
                <a:gd name="connsiteX25" fmla="*/ 118741 w 505544"/>
                <a:gd name="connsiteY25" fmla="*/ 257924 h 371877"/>
                <a:gd name="connsiteX26" fmla="*/ 111708 w 505544"/>
                <a:gd name="connsiteY26" fmla="*/ 308846 h 371877"/>
                <a:gd name="connsiteX27" fmla="*/ 77495 w 505544"/>
                <a:gd name="connsiteY27" fmla="*/ 366114 h 371877"/>
                <a:gd name="connsiteX28" fmla="*/ 58300 w 505544"/>
                <a:gd name="connsiteY28" fmla="*/ 371878 h 371877"/>
                <a:gd name="connsiteX29" fmla="*/ 4152 w 505544"/>
                <a:gd name="connsiteY29" fmla="*/ 281984 h 371877"/>
                <a:gd name="connsiteX30" fmla="*/ 8859 w 505544"/>
                <a:gd name="connsiteY30" fmla="*/ 302765 h 371877"/>
                <a:gd name="connsiteX31" fmla="*/ 50104 w 505544"/>
                <a:gd name="connsiteY31" fmla="*/ 366907 h 371877"/>
                <a:gd name="connsiteX32" fmla="*/ 62991 w 505544"/>
                <a:gd name="connsiteY32" fmla="*/ 367542 h 371877"/>
                <a:gd name="connsiteX33" fmla="*/ 75063 w 505544"/>
                <a:gd name="connsiteY33" fmla="*/ 362994 h 371877"/>
                <a:gd name="connsiteX34" fmla="*/ 107478 w 505544"/>
                <a:gd name="connsiteY34" fmla="*/ 308212 h 371877"/>
                <a:gd name="connsiteX35" fmla="*/ 114405 w 505544"/>
                <a:gd name="connsiteY35" fmla="*/ 257818 h 371877"/>
                <a:gd name="connsiteX36" fmla="*/ 120010 w 505544"/>
                <a:gd name="connsiteY36" fmla="*/ 213453 h 371877"/>
                <a:gd name="connsiteX37" fmla="*/ 168553 w 505544"/>
                <a:gd name="connsiteY37" fmla="*/ 137995 h 371877"/>
                <a:gd name="connsiteX38" fmla="*/ 181006 w 505544"/>
                <a:gd name="connsiteY38" fmla="*/ 135218 h 371877"/>
                <a:gd name="connsiteX39" fmla="*/ 193459 w 505544"/>
                <a:gd name="connsiteY39" fmla="*/ 137995 h 371877"/>
                <a:gd name="connsiteX40" fmla="*/ 215033 w 505544"/>
                <a:gd name="connsiteY40" fmla="*/ 177865 h 371877"/>
                <a:gd name="connsiteX41" fmla="*/ 224710 w 505544"/>
                <a:gd name="connsiteY41" fmla="*/ 198224 h 371877"/>
                <a:gd name="connsiteX42" fmla="*/ 235286 w 505544"/>
                <a:gd name="connsiteY42" fmla="*/ 194839 h 371877"/>
                <a:gd name="connsiteX43" fmla="*/ 247183 w 505544"/>
                <a:gd name="connsiteY43" fmla="*/ 184264 h 371877"/>
                <a:gd name="connsiteX44" fmla="*/ 257072 w 505544"/>
                <a:gd name="connsiteY44" fmla="*/ 175274 h 371877"/>
                <a:gd name="connsiteX45" fmla="*/ 314075 w 505544"/>
                <a:gd name="connsiteY45" fmla="*/ 169986 h 371877"/>
                <a:gd name="connsiteX46" fmla="*/ 356061 w 505544"/>
                <a:gd name="connsiteY46" fmla="*/ 206208 h 371877"/>
                <a:gd name="connsiteX47" fmla="*/ 391807 w 505544"/>
                <a:gd name="connsiteY47" fmla="*/ 238464 h 371877"/>
                <a:gd name="connsiteX48" fmla="*/ 474827 w 505544"/>
                <a:gd name="connsiteY48" fmla="*/ 264904 h 371877"/>
                <a:gd name="connsiteX49" fmla="*/ 412588 w 505544"/>
                <a:gd name="connsiteY49" fmla="*/ 29910 h 371877"/>
                <a:gd name="connsiteX50" fmla="*/ 105310 w 505544"/>
                <a:gd name="connsiteY50" fmla="*/ 150210 h 371877"/>
                <a:gd name="connsiteX51" fmla="*/ 4152 w 505544"/>
                <a:gd name="connsiteY51" fmla="*/ 281931 h 371877"/>
                <a:gd name="connsiteX52" fmla="*/ 4152 w 505544"/>
                <a:gd name="connsiteY52" fmla="*/ 281984 h 371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05544" h="371877">
                  <a:moveTo>
                    <a:pt x="58300" y="371878"/>
                  </a:moveTo>
                  <a:cubicBezTo>
                    <a:pt x="55218" y="371867"/>
                    <a:pt x="52145" y="371492"/>
                    <a:pt x="49152" y="370767"/>
                  </a:cubicBezTo>
                  <a:cubicBezTo>
                    <a:pt x="20651" y="363787"/>
                    <a:pt x="10128" y="323176"/>
                    <a:pt x="5051" y="303717"/>
                  </a:cubicBezTo>
                  <a:cubicBezTo>
                    <a:pt x="3148" y="296578"/>
                    <a:pt x="1508" y="289122"/>
                    <a:pt x="28" y="281666"/>
                  </a:cubicBezTo>
                  <a:cubicBezTo>
                    <a:pt x="-25" y="281349"/>
                    <a:pt x="-4" y="281027"/>
                    <a:pt x="102" y="280720"/>
                  </a:cubicBezTo>
                  <a:cubicBezTo>
                    <a:pt x="202" y="280418"/>
                    <a:pt x="377" y="280143"/>
                    <a:pt x="610" y="279921"/>
                  </a:cubicBezTo>
                  <a:cubicBezTo>
                    <a:pt x="39074" y="239866"/>
                    <a:pt x="73032" y="195712"/>
                    <a:pt x="101873" y="148253"/>
                  </a:cubicBezTo>
                  <a:cubicBezTo>
                    <a:pt x="135239" y="94846"/>
                    <a:pt x="181191" y="49899"/>
                    <a:pt x="228041" y="24834"/>
                  </a:cubicBezTo>
                  <a:cubicBezTo>
                    <a:pt x="290914" y="-8850"/>
                    <a:pt x="353681" y="-8268"/>
                    <a:pt x="414492" y="26579"/>
                  </a:cubicBezTo>
                  <a:cubicBezTo>
                    <a:pt x="508510" y="80410"/>
                    <a:pt x="529821" y="161579"/>
                    <a:pt x="477947" y="267918"/>
                  </a:cubicBezTo>
                  <a:cubicBezTo>
                    <a:pt x="477767" y="268262"/>
                    <a:pt x="477492" y="268552"/>
                    <a:pt x="477153" y="268748"/>
                  </a:cubicBezTo>
                  <a:cubicBezTo>
                    <a:pt x="476820" y="268944"/>
                    <a:pt x="476434" y="269039"/>
                    <a:pt x="476043" y="269028"/>
                  </a:cubicBezTo>
                  <a:cubicBezTo>
                    <a:pt x="445294" y="267923"/>
                    <a:pt x="415433" y="258437"/>
                    <a:pt x="389692" y="241584"/>
                  </a:cubicBezTo>
                  <a:cubicBezTo>
                    <a:pt x="376398" y="232018"/>
                    <a:pt x="364199" y="221025"/>
                    <a:pt x="353311" y="208799"/>
                  </a:cubicBezTo>
                  <a:cubicBezTo>
                    <a:pt x="341324" y="195109"/>
                    <a:pt x="327496" y="183153"/>
                    <a:pt x="312224" y="173265"/>
                  </a:cubicBezTo>
                  <a:cubicBezTo>
                    <a:pt x="293294" y="162266"/>
                    <a:pt x="277589" y="163800"/>
                    <a:pt x="259716" y="178288"/>
                  </a:cubicBezTo>
                  <a:cubicBezTo>
                    <a:pt x="256331" y="181038"/>
                    <a:pt x="253159" y="184105"/>
                    <a:pt x="250039" y="187066"/>
                  </a:cubicBezTo>
                  <a:cubicBezTo>
                    <a:pt x="246152" y="190821"/>
                    <a:pt x="242059" y="194353"/>
                    <a:pt x="237771" y="197642"/>
                  </a:cubicBezTo>
                  <a:cubicBezTo>
                    <a:pt x="235931" y="199456"/>
                    <a:pt x="233657" y="200767"/>
                    <a:pt x="231172" y="201465"/>
                  </a:cubicBezTo>
                  <a:cubicBezTo>
                    <a:pt x="228681" y="202158"/>
                    <a:pt x="226058" y="202205"/>
                    <a:pt x="223547" y="201608"/>
                  </a:cubicBezTo>
                  <a:cubicBezTo>
                    <a:pt x="216672" y="199070"/>
                    <a:pt x="213870" y="189181"/>
                    <a:pt x="211332" y="178394"/>
                  </a:cubicBezTo>
                  <a:cubicBezTo>
                    <a:pt x="207842" y="163218"/>
                    <a:pt x="202712" y="146667"/>
                    <a:pt x="191766" y="141115"/>
                  </a:cubicBezTo>
                  <a:cubicBezTo>
                    <a:pt x="188361" y="139565"/>
                    <a:pt x="184654" y="138793"/>
                    <a:pt x="180916" y="138846"/>
                  </a:cubicBezTo>
                  <a:cubicBezTo>
                    <a:pt x="177177" y="138904"/>
                    <a:pt x="173497" y="139782"/>
                    <a:pt x="170139" y="141432"/>
                  </a:cubicBezTo>
                  <a:cubicBezTo>
                    <a:pt x="147401" y="150157"/>
                    <a:pt x="131908" y="174587"/>
                    <a:pt x="124029" y="213981"/>
                  </a:cubicBezTo>
                  <a:cubicBezTo>
                    <a:pt x="121512" y="228528"/>
                    <a:pt x="119746" y="243192"/>
                    <a:pt x="118741" y="257924"/>
                  </a:cubicBezTo>
                  <a:cubicBezTo>
                    <a:pt x="117588" y="275041"/>
                    <a:pt x="115240" y="292057"/>
                    <a:pt x="111708" y="308846"/>
                  </a:cubicBezTo>
                  <a:cubicBezTo>
                    <a:pt x="106949" y="329310"/>
                    <a:pt x="95421" y="355115"/>
                    <a:pt x="77495" y="366114"/>
                  </a:cubicBezTo>
                  <a:cubicBezTo>
                    <a:pt x="71784" y="369836"/>
                    <a:pt x="65116" y="371835"/>
                    <a:pt x="58300" y="371878"/>
                  </a:cubicBezTo>
                  <a:close/>
                  <a:moveTo>
                    <a:pt x="4152" y="281984"/>
                  </a:moveTo>
                  <a:cubicBezTo>
                    <a:pt x="5527" y="289017"/>
                    <a:pt x="7114" y="295997"/>
                    <a:pt x="8859" y="302765"/>
                  </a:cubicBezTo>
                  <a:cubicBezTo>
                    <a:pt x="13776" y="321484"/>
                    <a:pt x="23929" y="360509"/>
                    <a:pt x="50104" y="366907"/>
                  </a:cubicBezTo>
                  <a:cubicBezTo>
                    <a:pt x="54308" y="367996"/>
                    <a:pt x="58697" y="368213"/>
                    <a:pt x="62991" y="367542"/>
                  </a:cubicBezTo>
                  <a:cubicBezTo>
                    <a:pt x="67284" y="366870"/>
                    <a:pt x="71393" y="365321"/>
                    <a:pt x="75063" y="362994"/>
                  </a:cubicBezTo>
                  <a:cubicBezTo>
                    <a:pt x="91931" y="352418"/>
                    <a:pt x="102877" y="327882"/>
                    <a:pt x="107478" y="308212"/>
                  </a:cubicBezTo>
                  <a:cubicBezTo>
                    <a:pt x="110984" y="291597"/>
                    <a:pt x="113300" y="274760"/>
                    <a:pt x="114405" y="257818"/>
                  </a:cubicBezTo>
                  <a:cubicBezTo>
                    <a:pt x="115499" y="242943"/>
                    <a:pt x="117366" y="228132"/>
                    <a:pt x="120010" y="213453"/>
                  </a:cubicBezTo>
                  <a:cubicBezTo>
                    <a:pt x="128153" y="172630"/>
                    <a:pt x="144440" y="147248"/>
                    <a:pt x="168553" y="137995"/>
                  </a:cubicBezTo>
                  <a:cubicBezTo>
                    <a:pt x="172450" y="136165"/>
                    <a:pt x="176701" y="135218"/>
                    <a:pt x="181006" y="135218"/>
                  </a:cubicBezTo>
                  <a:cubicBezTo>
                    <a:pt x="185310" y="135218"/>
                    <a:pt x="189561" y="136165"/>
                    <a:pt x="193459" y="137995"/>
                  </a:cubicBezTo>
                  <a:cubicBezTo>
                    <a:pt x="205832" y="144552"/>
                    <a:pt x="211332" y="161843"/>
                    <a:pt x="215033" y="177865"/>
                  </a:cubicBezTo>
                  <a:cubicBezTo>
                    <a:pt x="216778" y="185215"/>
                    <a:pt x="219316" y="196267"/>
                    <a:pt x="224710" y="198224"/>
                  </a:cubicBezTo>
                  <a:cubicBezTo>
                    <a:pt x="227354" y="199175"/>
                    <a:pt x="230897" y="198224"/>
                    <a:pt x="235286" y="194839"/>
                  </a:cubicBezTo>
                  <a:cubicBezTo>
                    <a:pt x="239447" y="191540"/>
                    <a:pt x="243419" y="188013"/>
                    <a:pt x="247183" y="184264"/>
                  </a:cubicBezTo>
                  <a:cubicBezTo>
                    <a:pt x="250356" y="181249"/>
                    <a:pt x="253635" y="178130"/>
                    <a:pt x="257072" y="175274"/>
                  </a:cubicBezTo>
                  <a:cubicBezTo>
                    <a:pt x="276214" y="159728"/>
                    <a:pt x="293823" y="158089"/>
                    <a:pt x="314075" y="169986"/>
                  </a:cubicBezTo>
                  <a:cubicBezTo>
                    <a:pt x="329706" y="180023"/>
                    <a:pt x="343840" y="192217"/>
                    <a:pt x="356061" y="206208"/>
                  </a:cubicBezTo>
                  <a:cubicBezTo>
                    <a:pt x="366764" y="218233"/>
                    <a:pt x="378746" y="229052"/>
                    <a:pt x="391807" y="238464"/>
                  </a:cubicBezTo>
                  <a:cubicBezTo>
                    <a:pt x="416602" y="254571"/>
                    <a:pt x="445278" y="263709"/>
                    <a:pt x="474827" y="264904"/>
                  </a:cubicBezTo>
                  <a:cubicBezTo>
                    <a:pt x="525749" y="159939"/>
                    <a:pt x="505391" y="83054"/>
                    <a:pt x="412588" y="29910"/>
                  </a:cubicBezTo>
                  <a:cubicBezTo>
                    <a:pt x="333746" y="-15248"/>
                    <a:pt x="205991" y="-10806"/>
                    <a:pt x="105310" y="150210"/>
                  </a:cubicBezTo>
                  <a:cubicBezTo>
                    <a:pt x="76480" y="197663"/>
                    <a:pt x="42564" y="241833"/>
                    <a:pt x="4152" y="281931"/>
                  </a:cubicBezTo>
                  <a:lnTo>
                    <a:pt x="4152" y="281984"/>
                  </a:lnTo>
                  <a:close/>
                </a:path>
              </a:pathLst>
            </a:custGeom>
            <a:solidFill>
              <a:srgbClr val="0E0E0E"/>
            </a:solidFill>
            <a:ln w="5282" cap="flat">
              <a:noFill/>
              <a:prstDash val="solid"/>
              <a:miter/>
            </a:ln>
          </p:spPr>
          <p:txBody>
            <a:bodyPr rtlCol="0" anchor="ctr"/>
            <a:lstStyle/>
            <a:p>
              <a:endParaRPr lang="en-AU"/>
            </a:p>
          </p:txBody>
        </p:sp>
        <p:sp>
          <p:nvSpPr>
            <p:cNvPr id="1083" name="Freeform: Shape 1082">
              <a:extLst>
                <a:ext uri="{FF2B5EF4-FFF2-40B4-BE49-F238E27FC236}">
                  <a16:creationId xmlns:a16="http://schemas.microsoft.com/office/drawing/2014/main" id="{DD5F26D8-DC97-482A-8C88-3FF108C7D140}"/>
                </a:ext>
              </a:extLst>
            </p:cNvPr>
            <p:cNvSpPr/>
            <p:nvPr/>
          </p:nvSpPr>
          <p:spPr>
            <a:xfrm>
              <a:off x="8744407" y="2393072"/>
              <a:ext cx="38337" cy="52191"/>
            </a:xfrm>
            <a:custGeom>
              <a:avLst/>
              <a:gdLst>
                <a:gd name="connsiteX0" fmla="*/ 0 w 38337"/>
                <a:gd name="connsiteY0" fmla="*/ 0 h 52191"/>
                <a:gd name="connsiteX1" fmla="*/ 38337 w 38337"/>
                <a:gd name="connsiteY1" fmla="*/ 52191 h 52191"/>
                <a:gd name="connsiteX2" fmla="*/ 0 w 38337"/>
                <a:gd name="connsiteY2" fmla="*/ 0 h 52191"/>
              </a:gdLst>
              <a:ahLst/>
              <a:cxnLst>
                <a:cxn ang="0">
                  <a:pos x="connsiteX0" y="connsiteY0"/>
                </a:cxn>
                <a:cxn ang="0">
                  <a:pos x="connsiteX1" y="connsiteY1"/>
                </a:cxn>
                <a:cxn ang="0">
                  <a:pos x="connsiteX2" y="connsiteY2"/>
                </a:cxn>
              </a:cxnLst>
              <a:rect l="l" t="t" r="r" b="b"/>
              <a:pathLst>
                <a:path w="38337" h="52191">
                  <a:moveTo>
                    <a:pt x="0" y="0"/>
                  </a:moveTo>
                  <a:cubicBezTo>
                    <a:pt x="11443" y="18338"/>
                    <a:pt x="24261" y="35788"/>
                    <a:pt x="38337" y="52191"/>
                  </a:cubicBezTo>
                  <a:lnTo>
                    <a:pt x="0" y="0"/>
                  </a:lnTo>
                  <a:close/>
                </a:path>
              </a:pathLst>
            </a:custGeom>
            <a:solidFill>
              <a:srgbClr val="AB795E"/>
            </a:solidFill>
            <a:ln w="5282" cap="flat">
              <a:noFill/>
              <a:prstDash val="solid"/>
              <a:miter/>
            </a:ln>
          </p:spPr>
          <p:txBody>
            <a:bodyPr rtlCol="0" anchor="ctr"/>
            <a:lstStyle/>
            <a:p>
              <a:endParaRPr lang="en-AU"/>
            </a:p>
          </p:txBody>
        </p:sp>
        <p:sp>
          <p:nvSpPr>
            <p:cNvPr id="1084" name="Freeform: Shape 1083">
              <a:extLst>
                <a:ext uri="{FF2B5EF4-FFF2-40B4-BE49-F238E27FC236}">
                  <a16:creationId xmlns:a16="http://schemas.microsoft.com/office/drawing/2014/main" id="{C22AB87D-6894-4A57-B976-3975478C88E8}"/>
                </a:ext>
              </a:extLst>
            </p:cNvPr>
            <p:cNvSpPr/>
            <p:nvPr/>
          </p:nvSpPr>
          <p:spPr>
            <a:xfrm>
              <a:off x="8742541" y="2391084"/>
              <a:ext cx="42255" cy="56198"/>
            </a:xfrm>
            <a:custGeom>
              <a:avLst/>
              <a:gdLst>
                <a:gd name="connsiteX0" fmla="*/ 40204 w 42255"/>
                <a:gd name="connsiteY0" fmla="*/ 56189 h 56198"/>
                <a:gd name="connsiteX1" fmla="*/ 39395 w 42255"/>
                <a:gd name="connsiteY1" fmla="*/ 55999 h 56198"/>
                <a:gd name="connsiteX2" fmla="*/ 38723 w 42255"/>
                <a:gd name="connsiteY2" fmla="*/ 55502 h 56198"/>
                <a:gd name="connsiteX3" fmla="*/ 333 w 42255"/>
                <a:gd name="connsiteY3" fmla="*/ 3046 h 56198"/>
                <a:gd name="connsiteX4" fmla="*/ 37 w 42255"/>
                <a:gd name="connsiteY4" fmla="*/ 2327 h 56198"/>
                <a:gd name="connsiteX5" fmla="*/ 42 w 42255"/>
                <a:gd name="connsiteY5" fmla="*/ 1550 h 56198"/>
                <a:gd name="connsiteX6" fmla="*/ 354 w 42255"/>
                <a:gd name="connsiteY6" fmla="*/ 836 h 56198"/>
                <a:gd name="connsiteX7" fmla="*/ 915 w 42255"/>
                <a:gd name="connsiteY7" fmla="*/ 296 h 56198"/>
                <a:gd name="connsiteX8" fmla="*/ 2422 w 42255"/>
                <a:gd name="connsiteY8" fmla="*/ 53 h 56198"/>
                <a:gd name="connsiteX9" fmla="*/ 3665 w 42255"/>
                <a:gd name="connsiteY9" fmla="*/ 931 h 56198"/>
                <a:gd name="connsiteX10" fmla="*/ 41684 w 42255"/>
                <a:gd name="connsiteY10" fmla="*/ 52858 h 56198"/>
                <a:gd name="connsiteX11" fmla="*/ 42255 w 42255"/>
                <a:gd name="connsiteY11" fmla="*/ 54259 h 56198"/>
                <a:gd name="connsiteX12" fmla="*/ 41684 w 42255"/>
                <a:gd name="connsiteY12" fmla="*/ 55660 h 56198"/>
                <a:gd name="connsiteX13" fmla="*/ 41002 w 42255"/>
                <a:gd name="connsiteY13" fmla="*/ 56089 h 56198"/>
                <a:gd name="connsiteX14" fmla="*/ 40204 w 42255"/>
                <a:gd name="connsiteY14" fmla="*/ 56189 h 5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255" h="56198">
                  <a:moveTo>
                    <a:pt x="40204" y="56189"/>
                  </a:moveTo>
                  <a:cubicBezTo>
                    <a:pt x="39924" y="56184"/>
                    <a:pt x="39649" y="56115"/>
                    <a:pt x="39395" y="55999"/>
                  </a:cubicBezTo>
                  <a:cubicBezTo>
                    <a:pt x="39141" y="55882"/>
                    <a:pt x="38908" y="55713"/>
                    <a:pt x="38723" y="55502"/>
                  </a:cubicBezTo>
                  <a:cubicBezTo>
                    <a:pt x="24594" y="39030"/>
                    <a:pt x="11760" y="21495"/>
                    <a:pt x="333" y="3046"/>
                  </a:cubicBezTo>
                  <a:cubicBezTo>
                    <a:pt x="185" y="2829"/>
                    <a:pt x="85" y="2586"/>
                    <a:pt x="37" y="2327"/>
                  </a:cubicBezTo>
                  <a:cubicBezTo>
                    <a:pt x="-16" y="2073"/>
                    <a:pt x="-10" y="1803"/>
                    <a:pt x="42" y="1550"/>
                  </a:cubicBezTo>
                  <a:cubicBezTo>
                    <a:pt x="95" y="1290"/>
                    <a:pt x="201" y="1053"/>
                    <a:pt x="354" y="836"/>
                  </a:cubicBezTo>
                  <a:cubicBezTo>
                    <a:pt x="502" y="619"/>
                    <a:pt x="693" y="439"/>
                    <a:pt x="915" y="296"/>
                  </a:cubicBezTo>
                  <a:cubicBezTo>
                    <a:pt x="1364" y="21"/>
                    <a:pt x="1904" y="-69"/>
                    <a:pt x="2422" y="53"/>
                  </a:cubicBezTo>
                  <a:cubicBezTo>
                    <a:pt x="2935" y="169"/>
                    <a:pt x="3384" y="487"/>
                    <a:pt x="3665" y="931"/>
                  </a:cubicBezTo>
                  <a:cubicBezTo>
                    <a:pt x="14996" y="19185"/>
                    <a:pt x="27709" y="36545"/>
                    <a:pt x="41684" y="52858"/>
                  </a:cubicBezTo>
                  <a:cubicBezTo>
                    <a:pt x="42049" y="53233"/>
                    <a:pt x="42255" y="53736"/>
                    <a:pt x="42255" y="54259"/>
                  </a:cubicBezTo>
                  <a:cubicBezTo>
                    <a:pt x="42255" y="54783"/>
                    <a:pt x="42049" y="55285"/>
                    <a:pt x="41684" y="55660"/>
                  </a:cubicBezTo>
                  <a:cubicBezTo>
                    <a:pt x="41494" y="55851"/>
                    <a:pt x="41261" y="55999"/>
                    <a:pt x="41002" y="56089"/>
                  </a:cubicBezTo>
                  <a:cubicBezTo>
                    <a:pt x="40748" y="56184"/>
                    <a:pt x="40474" y="56216"/>
                    <a:pt x="40204" y="56189"/>
                  </a:cubicBezTo>
                  <a:close/>
                </a:path>
              </a:pathLst>
            </a:custGeom>
            <a:solidFill>
              <a:srgbClr val="0E0E0E"/>
            </a:solidFill>
            <a:ln w="5282" cap="flat">
              <a:noFill/>
              <a:prstDash val="solid"/>
              <a:miter/>
            </a:ln>
          </p:spPr>
          <p:txBody>
            <a:bodyPr rtlCol="0" anchor="ctr"/>
            <a:lstStyle/>
            <a:p>
              <a:endParaRPr lang="en-AU"/>
            </a:p>
          </p:txBody>
        </p:sp>
        <p:sp>
          <p:nvSpPr>
            <p:cNvPr id="1085" name="Freeform: Shape 1084">
              <a:extLst>
                <a:ext uri="{FF2B5EF4-FFF2-40B4-BE49-F238E27FC236}">
                  <a16:creationId xmlns:a16="http://schemas.microsoft.com/office/drawing/2014/main" id="{0890CF3E-94AB-4B58-96CA-8675C2E5A4B8}"/>
                </a:ext>
              </a:extLst>
            </p:cNvPr>
            <p:cNvSpPr/>
            <p:nvPr/>
          </p:nvSpPr>
          <p:spPr>
            <a:xfrm>
              <a:off x="8933872" y="2227456"/>
              <a:ext cx="117250" cy="159694"/>
            </a:xfrm>
            <a:custGeom>
              <a:avLst/>
              <a:gdLst>
                <a:gd name="connsiteX0" fmla="*/ 98883 w 117250"/>
                <a:gd name="connsiteY0" fmla="*/ 0 h 159694"/>
                <a:gd name="connsiteX1" fmla="*/ 0 w 117250"/>
                <a:gd name="connsiteY1" fmla="*/ 159694 h 159694"/>
                <a:gd name="connsiteX2" fmla="*/ 86986 w 117250"/>
                <a:gd name="connsiteY2" fmla="*/ 157738 h 159694"/>
                <a:gd name="connsiteX3" fmla="*/ 99872 w 117250"/>
                <a:gd name="connsiteY3" fmla="*/ 154924 h 159694"/>
                <a:gd name="connsiteX4" fmla="*/ 110316 w 117250"/>
                <a:gd name="connsiteY4" fmla="*/ 146871 h 159694"/>
                <a:gd name="connsiteX5" fmla="*/ 116307 w 117250"/>
                <a:gd name="connsiteY5" fmla="*/ 135121 h 159694"/>
                <a:gd name="connsiteX6" fmla="*/ 116703 w 117250"/>
                <a:gd name="connsiteY6" fmla="*/ 121939 h 159694"/>
                <a:gd name="connsiteX7" fmla="*/ 98883 w 117250"/>
                <a:gd name="connsiteY7" fmla="*/ 0 h 15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250" h="159694">
                  <a:moveTo>
                    <a:pt x="98883" y="0"/>
                  </a:moveTo>
                  <a:lnTo>
                    <a:pt x="0" y="159694"/>
                  </a:lnTo>
                  <a:lnTo>
                    <a:pt x="86986" y="157738"/>
                  </a:lnTo>
                  <a:cubicBezTo>
                    <a:pt x="91438" y="157764"/>
                    <a:pt x="95838" y="156802"/>
                    <a:pt x="99872" y="154924"/>
                  </a:cubicBezTo>
                  <a:cubicBezTo>
                    <a:pt x="103907" y="153042"/>
                    <a:pt x="107471" y="150292"/>
                    <a:pt x="110316" y="146871"/>
                  </a:cubicBezTo>
                  <a:cubicBezTo>
                    <a:pt x="113155" y="143444"/>
                    <a:pt x="115202" y="139431"/>
                    <a:pt x="116307" y="135121"/>
                  </a:cubicBezTo>
                  <a:cubicBezTo>
                    <a:pt x="117412" y="130812"/>
                    <a:pt x="117550" y="126306"/>
                    <a:pt x="116703" y="121939"/>
                  </a:cubicBezTo>
                  <a:lnTo>
                    <a:pt x="98883" y="0"/>
                  </a:lnTo>
                  <a:close/>
                </a:path>
              </a:pathLst>
            </a:custGeom>
            <a:solidFill>
              <a:srgbClr val="F0EDE9"/>
            </a:solidFill>
            <a:ln w="5282" cap="flat">
              <a:noFill/>
              <a:prstDash val="solid"/>
              <a:miter/>
            </a:ln>
          </p:spPr>
          <p:txBody>
            <a:bodyPr rtlCol="0" anchor="ctr"/>
            <a:lstStyle/>
            <a:p>
              <a:endParaRPr lang="en-AU"/>
            </a:p>
          </p:txBody>
        </p:sp>
        <p:sp>
          <p:nvSpPr>
            <p:cNvPr id="1086" name="Freeform: Shape 1085">
              <a:extLst>
                <a:ext uri="{FF2B5EF4-FFF2-40B4-BE49-F238E27FC236}">
                  <a16:creationId xmlns:a16="http://schemas.microsoft.com/office/drawing/2014/main" id="{E0752706-A3D9-4CE7-9E8D-E56E20F60E37}"/>
                </a:ext>
              </a:extLst>
            </p:cNvPr>
            <p:cNvSpPr/>
            <p:nvPr/>
          </p:nvSpPr>
          <p:spPr>
            <a:xfrm>
              <a:off x="8931852" y="2225465"/>
              <a:ext cx="121061" cy="163694"/>
            </a:xfrm>
            <a:custGeom>
              <a:avLst/>
              <a:gdLst>
                <a:gd name="connsiteX0" fmla="*/ 2020 w 121061"/>
                <a:gd name="connsiteY0" fmla="*/ 163694 h 163694"/>
                <a:gd name="connsiteX1" fmla="*/ 1021 w 121061"/>
                <a:gd name="connsiteY1" fmla="*/ 163414 h 163694"/>
                <a:gd name="connsiteX2" fmla="*/ 275 w 121061"/>
                <a:gd name="connsiteY2" fmla="*/ 162689 h 163694"/>
                <a:gd name="connsiteX3" fmla="*/ 0 w 121061"/>
                <a:gd name="connsiteY3" fmla="*/ 161658 h 163694"/>
                <a:gd name="connsiteX4" fmla="*/ 275 w 121061"/>
                <a:gd name="connsiteY4" fmla="*/ 160627 h 163694"/>
                <a:gd name="connsiteX5" fmla="*/ 99423 w 121061"/>
                <a:gd name="connsiteY5" fmla="*/ 933 h 163694"/>
                <a:gd name="connsiteX6" fmla="*/ 100317 w 121061"/>
                <a:gd name="connsiteY6" fmla="*/ 166 h 163694"/>
                <a:gd name="connsiteX7" fmla="*/ 101485 w 121061"/>
                <a:gd name="connsiteY7" fmla="*/ 34 h 163694"/>
                <a:gd name="connsiteX8" fmla="*/ 102516 w 121061"/>
                <a:gd name="connsiteY8" fmla="*/ 621 h 163694"/>
                <a:gd name="connsiteX9" fmla="*/ 103072 w 121061"/>
                <a:gd name="connsiteY9" fmla="*/ 1673 h 163694"/>
                <a:gd name="connsiteX10" fmla="*/ 120574 w 121061"/>
                <a:gd name="connsiteY10" fmla="*/ 123665 h 163694"/>
                <a:gd name="connsiteX11" fmla="*/ 119956 w 121061"/>
                <a:gd name="connsiteY11" fmla="*/ 137815 h 163694"/>
                <a:gd name="connsiteX12" fmla="*/ 113489 w 121061"/>
                <a:gd name="connsiteY12" fmla="*/ 150421 h 163694"/>
                <a:gd name="connsiteX13" fmla="*/ 102447 w 121061"/>
                <a:gd name="connsiteY13" fmla="*/ 158729 h 163694"/>
                <a:gd name="connsiteX14" fmla="*/ 88953 w 121061"/>
                <a:gd name="connsiteY14" fmla="*/ 161685 h 163694"/>
                <a:gd name="connsiteX15" fmla="*/ 1967 w 121061"/>
                <a:gd name="connsiteY15" fmla="*/ 163694 h 163694"/>
                <a:gd name="connsiteX16" fmla="*/ 2020 w 121061"/>
                <a:gd name="connsiteY16" fmla="*/ 163694 h 163694"/>
                <a:gd name="connsiteX17" fmla="*/ 99740 w 121061"/>
                <a:gd name="connsiteY17" fmla="*/ 7649 h 163694"/>
                <a:gd name="connsiteX18" fmla="*/ 5616 w 121061"/>
                <a:gd name="connsiteY18" fmla="*/ 159622 h 163694"/>
                <a:gd name="connsiteX19" fmla="*/ 88953 w 121061"/>
                <a:gd name="connsiteY19" fmla="*/ 157719 h 163694"/>
                <a:gd name="connsiteX20" fmla="*/ 100829 w 121061"/>
                <a:gd name="connsiteY20" fmla="*/ 155144 h 163694"/>
                <a:gd name="connsiteX21" fmla="*/ 110580 w 121061"/>
                <a:gd name="connsiteY21" fmla="*/ 147883 h 163694"/>
                <a:gd name="connsiteX22" fmla="*/ 116243 w 121061"/>
                <a:gd name="connsiteY22" fmla="*/ 136710 h 163694"/>
                <a:gd name="connsiteX23" fmla="*/ 116767 w 121061"/>
                <a:gd name="connsiteY23" fmla="*/ 124194 h 163694"/>
                <a:gd name="connsiteX24" fmla="*/ 99740 w 121061"/>
                <a:gd name="connsiteY24" fmla="*/ 7649 h 16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061" h="163694">
                  <a:moveTo>
                    <a:pt x="2020" y="163694"/>
                  </a:moveTo>
                  <a:cubicBezTo>
                    <a:pt x="1671" y="163683"/>
                    <a:pt x="1327" y="163588"/>
                    <a:pt x="1021" y="163414"/>
                  </a:cubicBezTo>
                  <a:cubicBezTo>
                    <a:pt x="714" y="163239"/>
                    <a:pt x="460" y="162991"/>
                    <a:pt x="275" y="162689"/>
                  </a:cubicBezTo>
                  <a:cubicBezTo>
                    <a:pt x="95" y="162377"/>
                    <a:pt x="0" y="162018"/>
                    <a:pt x="0" y="161658"/>
                  </a:cubicBezTo>
                  <a:cubicBezTo>
                    <a:pt x="0" y="161293"/>
                    <a:pt x="95" y="160939"/>
                    <a:pt x="275" y="160627"/>
                  </a:cubicBezTo>
                  <a:lnTo>
                    <a:pt x="99423" y="933"/>
                  </a:lnTo>
                  <a:cubicBezTo>
                    <a:pt x="99639" y="595"/>
                    <a:pt x="99952" y="330"/>
                    <a:pt x="100317" y="166"/>
                  </a:cubicBezTo>
                  <a:cubicBezTo>
                    <a:pt x="100686" y="8"/>
                    <a:pt x="101089" y="-40"/>
                    <a:pt x="101485" y="34"/>
                  </a:cubicBezTo>
                  <a:cubicBezTo>
                    <a:pt x="101876" y="129"/>
                    <a:pt x="102236" y="330"/>
                    <a:pt x="102516" y="621"/>
                  </a:cubicBezTo>
                  <a:cubicBezTo>
                    <a:pt x="102802" y="912"/>
                    <a:pt x="102992" y="1277"/>
                    <a:pt x="103072" y="1673"/>
                  </a:cubicBezTo>
                  <a:lnTo>
                    <a:pt x="120574" y="123665"/>
                  </a:lnTo>
                  <a:cubicBezTo>
                    <a:pt x="121389" y="128371"/>
                    <a:pt x="121182" y="133199"/>
                    <a:pt x="119956" y="137815"/>
                  </a:cubicBezTo>
                  <a:cubicBezTo>
                    <a:pt x="118734" y="142437"/>
                    <a:pt x="116529" y="146736"/>
                    <a:pt x="113489" y="150421"/>
                  </a:cubicBezTo>
                  <a:cubicBezTo>
                    <a:pt x="110448" y="153954"/>
                    <a:pt x="106683" y="156783"/>
                    <a:pt x="102447" y="158729"/>
                  </a:cubicBezTo>
                  <a:cubicBezTo>
                    <a:pt x="98217" y="160675"/>
                    <a:pt x="93612" y="161679"/>
                    <a:pt x="88953" y="161685"/>
                  </a:cubicBezTo>
                  <a:lnTo>
                    <a:pt x="1967" y="163694"/>
                  </a:lnTo>
                  <a:lnTo>
                    <a:pt x="2020" y="163694"/>
                  </a:lnTo>
                  <a:close/>
                  <a:moveTo>
                    <a:pt x="99740" y="7649"/>
                  </a:moveTo>
                  <a:lnTo>
                    <a:pt x="5616" y="159622"/>
                  </a:lnTo>
                  <a:lnTo>
                    <a:pt x="88953" y="157719"/>
                  </a:lnTo>
                  <a:cubicBezTo>
                    <a:pt x="93051" y="157719"/>
                    <a:pt x="97101" y="156841"/>
                    <a:pt x="100829" y="155144"/>
                  </a:cubicBezTo>
                  <a:cubicBezTo>
                    <a:pt x="104563" y="153446"/>
                    <a:pt x="107883" y="150971"/>
                    <a:pt x="110580" y="147883"/>
                  </a:cubicBezTo>
                  <a:cubicBezTo>
                    <a:pt x="113245" y="144605"/>
                    <a:pt x="115176" y="140797"/>
                    <a:pt x="116243" y="136710"/>
                  </a:cubicBezTo>
                  <a:cubicBezTo>
                    <a:pt x="117312" y="132622"/>
                    <a:pt x="117486" y="128355"/>
                    <a:pt x="116767" y="124194"/>
                  </a:cubicBezTo>
                  <a:lnTo>
                    <a:pt x="99740" y="7649"/>
                  </a:lnTo>
                  <a:close/>
                </a:path>
              </a:pathLst>
            </a:custGeom>
            <a:solidFill>
              <a:srgbClr val="0E0E0E"/>
            </a:solidFill>
            <a:ln w="5282" cap="flat">
              <a:noFill/>
              <a:prstDash val="solid"/>
              <a:miter/>
            </a:ln>
          </p:spPr>
          <p:txBody>
            <a:bodyPr rtlCol="0" anchor="ctr"/>
            <a:lstStyle/>
            <a:p>
              <a:endParaRPr lang="en-AU"/>
            </a:p>
          </p:txBody>
        </p:sp>
        <p:sp>
          <p:nvSpPr>
            <p:cNvPr id="1087" name="Freeform: Shape 1086">
              <a:extLst>
                <a:ext uri="{FF2B5EF4-FFF2-40B4-BE49-F238E27FC236}">
                  <a16:creationId xmlns:a16="http://schemas.microsoft.com/office/drawing/2014/main" id="{72CD4DA7-AEEF-4D8B-A72B-F9E71BB224B1}"/>
                </a:ext>
              </a:extLst>
            </p:cNvPr>
            <p:cNvSpPr/>
            <p:nvPr/>
          </p:nvSpPr>
          <p:spPr>
            <a:xfrm>
              <a:off x="8972738" y="2227456"/>
              <a:ext cx="73871" cy="96926"/>
            </a:xfrm>
            <a:custGeom>
              <a:avLst/>
              <a:gdLst>
                <a:gd name="connsiteX0" fmla="*/ 69800 w 73871"/>
                <a:gd name="connsiteY0" fmla="*/ 95340 h 96926"/>
                <a:gd name="connsiteX1" fmla="*/ 73872 w 73871"/>
                <a:gd name="connsiteY1" fmla="*/ 94812 h 96926"/>
                <a:gd name="connsiteX2" fmla="*/ 60017 w 73871"/>
                <a:gd name="connsiteY2" fmla="*/ 0 h 96926"/>
                <a:gd name="connsiteX3" fmla="*/ 0 w 73871"/>
                <a:gd name="connsiteY3" fmla="*/ 96927 h 96926"/>
                <a:gd name="connsiteX4" fmla="*/ 69800 w 73871"/>
                <a:gd name="connsiteY4" fmla="*/ 95340 h 9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71" h="96926">
                  <a:moveTo>
                    <a:pt x="69800" y="95340"/>
                  </a:moveTo>
                  <a:cubicBezTo>
                    <a:pt x="71170" y="95251"/>
                    <a:pt x="72529" y="95071"/>
                    <a:pt x="73872" y="94812"/>
                  </a:cubicBezTo>
                  <a:lnTo>
                    <a:pt x="60017" y="0"/>
                  </a:lnTo>
                  <a:lnTo>
                    <a:pt x="0" y="96927"/>
                  </a:lnTo>
                  <a:lnTo>
                    <a:pt x="69800" y="95340"/>
                  </a:lnTo>
                  <a:close/>
                </a:path>
              </a:pathLst>
            </a:custGeom>
            <a:solidFill>
              <a:srgbClr val="E69D49"/>
            </a:solidFill>
            <a:ln w="5282" cap="flat">
              <a:noFill/>
              <a:prstDash val="solid"/>
              <a:miter/>
            </a:ln>
          </p:spPr>
          <p:txBody>
            <a:bodyPr rtlCol="0" anchor="ctr"/>
            <a:lstStyle/>
            <a:p>
              <a:endParaRPr lang="en-AU"/>
            </a:p>
          </p:txBody>
        </p:sp>
        <p:sp>
          <p:nvSpPr>
            <p:cNvPr id="1088" name="Freeform: Shape 1087">
              <a:extLst>
                <a:ext uri="{FF2B5EF4-FFF2-40B4-BE49-F238E27FC236}">
                  <a16:creationId xmlns:a16="http://schemas.microsoft.com/office/drawing/2014/main" id="{35F9B065-DAC3-4FAF-8FEF-29039D30B190}"/>
                </a:ext>
              </a:extLst>
            </p:cNvPr>
            <p:cNvSpPr/>
            <p:nvPr/>
          </p:nvSpPr>
          <p:spPr>
            <a:xfrm>
              <a:off x="8970718" y="2225465"/>
              <a:ext cx="78036" cy="100821"/>
            </a:xfrm>
            <a:custGeom>
              <a:avLst/>
              <a:gdLst>
                <a:gd name="connsiteX0" fmla="*/ 2020 w 78036"/>
                <a:gd name="connsiteY0" fmla="*/ 100821 h 100821"/>
                <a:gd name="connsiteX1" fmla="*/ 1021 w 78036"/>
                <a:gd name="connsiteY1" fmla="*/ 100541 h 100821"/>
                <a:gd name="connsiteX2" fmla="*/ 275 w 78036"/>
                <a:gd name="connsiteY2" fmla="*/ 99816 h 100821"/>
                <a:gd name="connsiteX3" fmla="*/ 0 w 78036"/>
                <a:gd name="connsiteY3" fmla="*/ 98785 h 100821"/>
                <a:gd name="connsiteX4" fmla="*/ 275 w 78036"/>
                <a:gd name="connsiteY4" fmla="*/ 97754 h 100821"/>
                <a:gd name="connsiteX5" fmla="*/ 60557 w 78036"/>
                <a:gd name="connsiteY5" fmla="*/ 933 h 100821"/>
                <a:gd name="connsiteX6" fmla="*/ 61451 w 78036"/>
                <a:gd name="connsiteY6" fmla="*/ 166 h 100821"/>
                <a:gd name="connsiteX7" fmla="*/ 62619 w 78036"/>
                <a:gd name="connsiteY7" fmla="*/ 34 h 100821"/>
                <a:gd name="connsiteX8" fmla="*/ 63650 w 78036"/>
                <a:gd name="connsiteY8" fmla="*/ 621 h 100821"/>
                <a:gd name="connsiteX9" fmla="*/ 64206 w 78036"/>
                <a:gd name="connsiteY9" fmla="*/ 1673 h 100821"/>
                <a:gd name="connsiteX10" fmla="*/ 78007 w 78036"/>
                <a:gd name="connsiteY10" fmla="*/ 96538 h 100821"/>
                <a:gd name="connsiteX11" fmla="*/ 77980 w 78036"/>
                <a:gd name="connsiteY11" fmla="*/ 97315 h 100821"/>
                <a:gd name="connsiteX12" fmla="*/ 77637 w 78036"/>
                <a:gd name="connsiteY12" fmla="*/ 98019 h 100821"/>
                <a:gd name="connsiteX13" fmla="*/ 76368 w 78036"/>
                <a:gd name="connsiteY13" fmla="*/ 98812 h 100821"/>
                <a:gd name="connsiteX14" fmla="*/ 75310 w 78036"/>
                <a:gd name="connsiteY14" fmla="*/ 98812 h 100821"/>
                <a:gd name="connsiteX15" fmla="*/ 72032 w 78036"/>
                <a:gd name="connsiteY15" fmla="*/ 99129 h 100821"/>
                <a:gd name="connsiteX16" fmla="*/ 2231 w 78036"/>
                <a:gd name="connsiteY16" fmla="*/ 100768 h 100821"/>
                <a:gd name="connsiteX17" fmla="*/ 2020 w 78036"/>
                <a:gd name="connsiteY17" fmla="*/ 100821 h 100821"/>
                <a:gd name="connsiteX18" fmla="*/ 60874 w 78036"/>
                <a:gd name="connsiteY18" fmla="*/ 7331 h 100821"/>
                <a:gd name="connsiteX19" fmla="*/ 5616 w 78036"/>
                <a:gd name="connsiteY19" fmla="*/ 96538 h 100821"/>
                <a:gd name="connsiteX20" fmla="*/ 71820 w 78036"/>
                <a:gd name="connsiteY20" fmla="*/ 95004 h 100821"/>
                <a:gd name="connsiteX21" fmla="*/ 73671 w 78036"/>
                <a:gd name="connsiteY21" fmla="*/ 95004 h 100821"/>
                <a:gd name="connsiteX22" fmla="*/ 60874 w 78036"/>
                <a:gd name="connsiteY22" fmla="*/ 7331 h 10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036" h="100821">
                  <a:moveTo>
                    <a:pt x="2020" y="100821"/>
                  </a:moveTo>
                  <a:cubicBezTo>
                    <a:pt x="1671" y="100810"/>
                    <a:pt x="1327" y="100715"/>
                    <a:pt x="1021" y="100541"/>
                  </a:cubicBezTo>
                  <a:cubicBezTo>
                    <a:pt x="714" y="100366"/>
                    <a:pt x="460" y="100118"/>
                    <a:pt x="275" y="99816"/>
                  </a:cubicBezTo>
                  <a:cubicBezTo>
                    <a:pt x="95" y="99504"/>
                    <a:pt x="0" y="99145"/>
                    <a:pt x="0" y="98785"/>
                  </a:cubicBezTo>
                  <a:cubicBezTo>
                    <a:pt x="0" y="98420"/>
                    <a:pt x="95" y="98066"/>
                    <a:pt x="275" y="97754"/>
                  </a:cubicBezTo>
                  <a:lnTo>
                    <a:pt x="60557" y="933"/>
                  </a:lnTo>
                  <a:cubicBezTo>
                    <a:pt x="60774" y="595"/>
                    <a:pt x="61086" y="330"/>
                    <a:pt x="61451" y="166"/>
                  </a:cubicBezTo>
                  <a:cubicBezTo>
                    <a:pt x="61820" y="8"/>
                    <a:pt x="62228" y="-40"/>
                    <a:pt x="62619" y="34"/>
                  </a:cubicBezTo>
                  <a:cubicBezTo>
                    <a:pt x="63016" y="129"/>
                    <a:pt x="63370" y="330"/>
                    <a:pt x="63650" y="621"/>
                  </a:cubicBezTo>
                  <a:cubicBezTo>
                    <a:pt x="63936" y="912"/>
                    <a:pt x="64126" y="1277"/>
                    <a:pt x="64206" y="1673"/>
                  </a:cubicBezTo>
                  <a:lnTo>
                    <a:pt x="78007" y="96538"/>
                  </a:lnTo>
                  <a:cubicBezTo>
                    <a:pt x="78054" y="96797"/>
                    <a:pt x="78044" y="97061"/>
                    <a:pt x="77980" y="97315"/>
                  </a:cubicBezTo>
                  <a:cubicBezTo>
                    <a:pt x="77917" y="97574"/>
                    <a:pt x="77801" y="97812"/>
                    <a:pt x="77637" y="98019"/>
                  </a:cubicBezTo>
                  <a:cubicBezTo>
                    <a:pt x="77319" y="98426"/>
                    <a:pt x="76870" y="98706"/>
                    <a:pt x="76368" y="98812"/>
                  </a:cubicBezTo>
                  <a:lnTo>
                    <a:pt x="75310" y="98812"/>
                  </a:lnTo>
                  <a:cubicBezTo>
                    <a:pt x="74226" y="99002"/>
                    <a:pt x="73131" y="99108"/>
                    <a:pt x="72032" y="99129"/>
                  </a:cubicBezTo>
                  <a:lnTo>
                    <a:pt x="2231" y="100768"/>
                  </a:lnTo>
                  <a:lnTo>
                    <a:pt x="2020" y="100821"/>
                  </a:lnTo>
                  <a:close/>
                  <a:moveTo>
                    <a:pt x="60874" y="7331"/>
                  </a:moveTo>
                  <a:lnTo>
                    <a:pt x="5616" y="96538"/>
                  </a:lnTo>
                  <a:lnTo>
                    <a:pt x="71820" y="95004"/>
                  </a:lnTo>
                  <a:cubicBezTo>
                    <a:pt x="72439" y="95057"/>
                    <a:pt x="73057" y="95057"/>
                    <a:pt x="73671" y="95004"/>
                  </a:cubicBezTo>
                  <a:lnTo>
                    <a:pt x="60874" y="7331"/>
                  </a:lnTo>
                  <a:close/>
                </a:path>
              </a:pathLst>
            </a:custGeom>
            <a:solidFill>
              <a:srgbClr val="0E0E0E"/>
            </a:solidFill>
            <a:ln w="5282" cap="flat">
              <a:noFill/>
              <a:prstDash val="solid"/>
              <a:miter/>
            </a:ln>
          </p:spPr>
          <p:txBody>
            <a:bodyPr rtlCol="0" anchor="ctr"/>
            <a:lstStyle/>
            <a:p>
              <a:endParaRPr lang="en-AU"/>
            </a:p>
          </p:txBody>
        </p:sp>
        <p:sp>
          <p:nvSpPr>
            <p:cNvPr id="1089" name="Freeform: Shape 1088">
              <a:extLst>
                <a:ext uri="{FF2B5EF4-FFF2-40B4-BE49-F238E27FC236}">
                  <a16:creationId xmlns:a16="http://schemas.microsoft.com/office/drawing/2014/main" id="{44D6B4A1-B532-470D-9443-D1560DD8A6B4}"/>
                </a:ext>
              </a:extLst>
            </p:cNvPr>
            <p:cNvSpPr/>
            <p:nvPr/>
          </p:nvSpPr>
          <p:spPr>
            <a:xfrm>
              <a:off x="7865773" y="1859011"/>
              <a:ext cx="78281" cy="106958"/>
            </a:xfrm>
            <a:custGeom>
              <a:avLst/>
              <a:gdLst>
                <a:gd name="connsiteX0" fmla="*/ 0 w 78281"/>
                <a:gd name="connsiteY0" fmla="*/ 9133 h 106958"/>
                <a:gd name="connsiteX1" fmla="*/ 71334 w 78281"/>
                <a:gd name="connsiteY1" fmla="*/ 30285 h 106958"/>
                <a:gd name="connsiteX2" fmla="*/ 54730 w 78281"/>
                <a:gd name="connsiteY2" fmla="*/ 106959 h 106958"/>
                <a:gd name="connsiteX3" fmla="*/ 0 w 78281"/>
                <a:gd name="connsiteY3" fmla="*/ 9133 h 106958"/>
              </a:gdLst>
              <a:ahLst/>
              <a:cxnLst>
                <a:cxn ang="0">
                  <a:pos x="connsiteX0" y="connsiteY0"/>
                </a:cxn>
                <a:cxn ang="0">
                  <a:pos x="connsiteX1" y="connsiteY1"/>
                </a:cxn>
                <a:cxn ang="0">
                  <a:pos x="connsiteX2" y="connsiteY2"/>
                </a:cxn>
                <a:cxn ang="0">
                  <a:pos x="connsiteX3" y="connsiteY3"/>
                </a:cxn>
              </a:cxnLst>
              <a:rect l="l" t="t" r="r" b="b"/>
              <a:pathLst>
                <a:path w="78281" h="106958">
                  <a:moveTo>
                    <a:pt x="0" y="9133"/>
                  </a:moveTo>
                  <a:cubicBezTo>
                    <a:pt x="29718" y="-12865"/>
                    <a:pt x="61287" y="9133"/>
                    <a:pt x="71334" y="30285"/>
                  </a:cubicBezTo>
                  <a:cubicBezTo>
                    <a:pt x="81909" y="53287"/>
                    <a:pt x="83284" y="77876"/>
                    <a:pt x="54730" y="106959"/>
                  </a:cubicBezTo>
                  <a:lnTo>
                    <a:pt x="0" y="9133"/>
                  </a:lnTo>
                  <a:close/>
                </a:path>
              </a:pathLst>
            </a:custGeom>
            <a:solidFill>
              <a:srgbClr val="E69C9C"/>
            </a:solidFill>
            <a:ln w="5282" cap="flat">
              <a:noFill/>
              <a:prstDash val="solid"/>
              <a:miter/>
            </a:ln>
          </p:spPr>
          <p:txBody>
            <a:bodyPr rtlCol="0" anchor="ctr"/>
            <a:lstStyle/>
            <a:p>
              <a:endParaRPr lang="en-AU"/>
            </a:p>
          </p:txBody>
        </p:sp>
        <p:sp>
          <p:nvSpPr>
            <p:cNvPr id="1090" name="Freeform: Shape 1089">
              <a:extLst>
                <a:ext uri="{FF2B5EF4-FFF2-40B4-BE49-F238E27FC236}">
                  <a16:creationId xmlns:a16="http://schemas.microsoft.com/office/drawing/2014/main" id="{C650DD5B-FFCE-4564-B415-D337F6DF599D}"/>
                </a:ext>
              </a:extLst>
            </p:cNvPr>
            <p:cNvSpPr/>
            <p:nvPr/>
          </p:nvSpPr>
          <p:spPr>
            <a:xfrm>
              <a:off x="7863770" y="1857132"/>
              <a:ext cx="82361" cy="111059"/>
            </a:xfrm>
            <a:custGeom>
              <a:avLst/>
              <a:gdLst>
                <a:gd name="connsiteX0" fmla="*/ 56733 w 82361"/>
                <a:gd name="connsiteY0" fmla="*/ 111058 h 111059"/>
                <a:gd name="connsiteX1" fmla="*/ 56469 w 82361"/>
                <a:gd name="connsiteY1" fmla="*/ 111058 h 111059"/>
                <a:gd name="connsiteX2" fmla="*/ 55596 w 82361"/>
                <a:gd name="connsiteY2" fmla="*/ 110746 h 111059"/>
                <a:gd name="connsiteX3" fmla="*/ 54988 w 82361"/>
                <a:gd name="connsiteY3" fmla="*/ 110054 h 111059"/>
                <a:gd name="connsiteX4" fmla="*/ 258 w 82361"/>
                <a:gd name="connsiteY4" fmla="*/ 12017 h 111059"/>
                <a:gd name="connsiteX5" fmla="*/ 47 w 82361"/>
                <a:gd name="connsiteY5" fmla="*/ 10636 h 111059"/>
                <a:gd name="connsiteX6" fmla="*/ 840 w 82361"/>
                <a:gd name="connsiteY6" fmla="*/ 9478 h 111059"/>
                <a:gd name="connsiteX7" fmla="*/ 18930 w 82361"/>
                <a:gd name="connsiteY7" fmla="*/ 975 h 111059"/>
                <a:gd name="connsiteX8" fmla="*/ 38913 w 82361"/>
                <a:gd name="connsiteY8" fmla="*/ 1335 h 111059"/>
                <a:gd name="connsiteX9" fmla="*/ 60239 w 82361"/>
                <a:gd name="connsiteY9" fmla="*/ 12646 h 111059"/>
                <a:gd name="connsiteX10" fmla="*/ 75135 w 82361"/>
                <a:gd name="connsiteY10" fmla="*/ 31635 h 111059"/>
                <a:gd name="connsiteX11" fmla="*/ 58161 w 82361"/>
                <a:gd name="connsiteY11" fmla="*/ 110477 h 111059"/>
                <a:gd name="connsiteX12" fmla="*/ 57510 w 82361"/>
                <a:gd name="connsiteY12" fmla="*/ 110921 h 111059"/>
                <a:gd name="connsiteX13" fmla="*/ 56733 w 82361"/>
                <a:gd name="connsiteY13" fmla="*/ 111058 h 111059"/>
                <a:gd name="connsiteX14" fmla="*/ 4595 w 82361"/>
                <a:gd name="connsiteY14" fmla="*/ 11593 h 111059"/>
                <a:gd name="connsiteX15" fmla="*/ 57050 w 82361"/>
                <a:gd name="connsiteY15" fmla="*/ 105771 h 111059"/>
                <a:gd name="connsiteX16" fmla="*/ 71433 w 82361"/>
                <a:gd name="connsiteY16" fmla="*/ 33221 h 111059"/>
                <a:gd name="connsiteX17" fmla="*/ 57621 w 82361"/>
                <a:gd name="connsiteY17" fmla="*/ 15602 h 111059"/>
                <a:gd name="connsiteX18" fmla="*/ 37855 w 82361"/>
                <a:gd name="connsiteY18" fmla="*/ 5089 h 111059"/>
                <a:gd name="connsiteX19" fmla="*/ 20506 w 82361"/>
                <a:gd name="connsiteY19" fmla="*/ 4661 h 111059"/>
                <a:gd name="connsiteX20" fmla="*/ 4595 w 82361"/>
                <a:gd name="connsiteY20" fmla="*/ 11593 h 1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361" h="111059">
                  <a:moveTo>
                    <a:pt x="56733" y="111058"/>
                  </a:moveTo>
                  <a:lnTo>
                    <a:pt x="56469" y="111058"/>
                  </a:lnTo>
                  <a:cubicBezTo>
                    <a:pt x="56157" y="111032"/>
                    <a:pt x="55855" y="110926"/>
                    <a:pt x="55596" y="110746"/>
                  </a:cubicBezTo>
                  <a:cubicBezTo>
                    <a:pt x="55342" y="110572"/>
                    <a:pt x="55131" y="110334"/>
                    <a:pt x="54988" y="110054"/>
                  </a:cubicBezTo>
                  <a:lnTo>
                    <a:pt x="258" y="12017"/>
                  </a:lnTo>
                  <a:cubicBezTo>
                    <a:pt x="15" y="11599"/>
                    <a:pt x="-59" y="11107"/>
                    <a:pt x="47" y="10636"/>
                  </a:cubicBezTo>
                  <a:cubicBezTo>
                    <a:pt x="153" y="10160"/>
                    <a:pt x="438" y="9748"/>
                    <a:pt x="840" y="9478"/>
                  </a:cubicBezTo>
                  <a:cubicBezTo>
                    <a:pt x="6139" y="5296"/>
                    <a:pt x="12325" y="2387"/>
                    <a:pt x="18930" y="975"/>
                  </a:cubicBezTo>
                  <a:cubicBezTo>
                    <a:pt x="25529" y="-436"/>
                    <a:pt x="32366" y="-315"/>
                    <a:pt x="38913" y="1335"/>
                  </a:cubicBezTo>
                  <a:cubicBezTo>
                    <a:pt x="46734" y="3572"/>
                    <a:pt x="53999" y="7427"/>
                    <a:pt x="60239" y="12646"/>
                  </a:cubicBezTo>
                  <a:cubicBezTo>
                    <a:pt x="66479" y="17865"/>
                    <a:pt x="71550" y="24332"/>
                    <a:pt x="75135" y="31635"/>
                  </a:cubicBezTo>
                  <a:cubicBezTo>
                    <a:pt x="88619" y="60454"/>
                    <a:pt x="83384" y="84778"/>
                    <a:pt x="58161" y="110477"/>
                  </a:cubicBezTo>
                  <a:cubicBezTo>
                    <a:pt x="57976" y="110667"/>
                    <a:pt x="57754" y="110821"/>
                    <a:pt x="57510" y="110921"/>
                  </a:cubicBezTo>
                  <a:cubicBezTo>
                    <a:pt x="57262" y="111021"/>
                    <a:pt x="56997" y="111069"/>
                    <a:pt x="56733" y="111058"/>
                  </a:cubicBezTo>
                  <a:close/>
                  <a:moveTo>
                    <a:pt x="4595" y="11593"/>
                  </a:moveTo>
                  <a:lnTo>
                    <a:pt x="57050" y="105771"/>
                  </a:lnTo>
                  <a:cubicBezTo>
                    <a:pt x="85605" y="75418"/>
                    <a:pt x="79788" y="51094"/>
                    <a:pt x="71433" y="33221"/>
                  </a:cubicBezTo>
                  <a:cubicBezTo>
                    <a:pt x="68107" y="26447"/>
                    <a:pt x="63406" y="20445"/>
                    <a:pt x="57621" y="15602"/>
                  </a:cubicBezTo>
                  <a:cubicBezTo>
                    <a:pt x="51836" y="10758"/>
                    <a:pt x="45105" y="7178"/>
                    <a:pt x="37855" y="5089"/>
                  </a:cubicBezTo>
                  <a:cubicBezTo>
                    <a:pt x="32171" y="3683"/>
                    <a:pt x="26248" y="3535"/>
                    <a:pt x="20506" y="4661"/>
                  </a:cubicBezTo>
                  <a:cubicBezTo>
                    <a:pt x="14758" y="5782"/>
                    <a:pt x="9327" y="8151"/>
                    <a:pt x="4595" y="11593"/>
                  </a:cubicBezTo>
                  <a:close/>
                </a:path>
              </a:pathLst>
            </a:custGeom>
            <a:solidFill>
              <a:srgbClr val="0E0E0E"/>
            </a:solidFill>
            <a:ln w="5282" cap="flat">
              <a:noFill/>
              <a:prstDash val="solid"/>
              <a:miter/>
            </a:ln>
          </p:spPr>
          <p:txBody>
            <a:bodyPr rtlCol="0" anchor="ctr"/>
            <a:lstStyle/>
            <a:p>
              <a:endParaRPr lang="en-AU"/>
            </a:p>
          </p:txBody>
        </p:sp>
        <p:sp>
          <p:nvSpPr>
            <p:cNvPr id="1091" name="Freeform: Shape 1090">
              <a:extLst>
                <a:ext uri="{FF2B5EF4-FFF2-40B4-BE49-F238E27FC236}">
                  <a16:creationId xmlns:a16="http://schemas.microsoft.com/office/drawing/2014/main" id="{5B3CA243-E54D-4E07-BF12-40AC97FED274}"/>
                </a:ext>
              </a:extLst>
            </p:cNvPr>
            <p:cNvSpPr/>
            <p:nvPr/>
          </p:nvSpPr>
          <p:spPr>
            <a:xfrm>
              <a:off x="7754516" y="3751952"/>
              <a:ext cx="466259" cy="918504"/>
            </a:xfrm>
            <a:custGeom>
              <a:avLst/>
              <a:gdLst>
                <a:gd name="connsiteX0" fmla="*/ 289564 w 466259"/>
                <a:gd name="connsiteY0" fmla="*/ 0 h 918504"/>
                <a:gd name="connsiteX1" fmla="*/ 223942 w 466259"/>
                <a:gd name="connsiteY1" fmla="*/ 539681 h 918504"/>
                <a:gd name="connsiteX2" fmla="*/ 324940 w 466259"/>
                <a:gd name="connsiteY2" fmla="*/ 752941 h 918504"/>
                <a:gd name="connsiteX3" fmla="*/ 460944 w 466259"/>
                <a:gd name="connsiteY3" fmla="*/ 918505 h 918504"/>
                <a:gd name="connsiteX4" fmla="*/ 66945 w 466259"/>
                <a:gd name="connsiteY4" fmla="*/ 918505 h 918504"/>
                <a:gd name="connsiteX5" fmla="*/ 0 w 466259"/>
                <a:gd name="connsiteY5" fmla="*/ 685045 h 918504"/>
                <a:gd name="connsiteX6" fmla="*/ 66945 w 466259"/>
                <a:gd name="connsiteY6" fmla="*/ 78049 h 918504"/>
                <a:gd name="connsiteX7" fmla="*/ 289564 w 466259"/>
                <a:gd name="connsiteY7" fmla="*/ 0 h 91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6259" h="918504">
                  <a:moveTo>
                    <a:pt x="289564" y="0"/>
                  </a:moveTo>
                  <a:cubicBezTo>
                    <a:pt x="263125" y="115276"/>
                    <a:pt x="224153" y="404840"/>
                    <a:pt x="223942" y="539681"/>
                  </a:cubicBezTo>
                  <a:cubicBezTo>
                    <a:pt x="223730" y="674522"/>
                    <a:pt x="279517" y="722747"/>
                    <a:pt x="324940" y="752941"/>
                  </a:cubicBezTo>
                  <a:cubicBezTo>
                    <a:pt x="370363" y="783135"/>
                    <a:pt x="493148" y="836173"/>
                    <a:pt x="460944" y="918505"/>
                  </a:cubicBezTo>
                  <a:lnTo>
                    <a:pt x="66945" y="918505"/>
                  </a:lnTo>
                  <a:lnTo>
                    <a:pt x="0" y="685045"/>
                  </a:lnTo>
                  <a:lnTo>
                    <a:pt x="66945" y="78049"/>
                  </a:lnTo>
                  <a:lnTo>
                    <a:pt x="289564" y="0"/>
                  </a:lnTo>
                  <a:close/>
                </a:path>
              </a:pathLst>
            </a:custGeom>
            <a:solidFill>
              <a:srgbClr val="E69C9C"/>
            </a:solidFill>
            <a:ln w="5282" cap="flat">
              <a:noFill/>
              <a:prstDash val="solid"/>
              <a:miter/>
            </a:ln>
          </p:spPr>
          <p:txBody>
            <a:bodyPr rtlCol="0" anchor="ctr"/>
            <a:lstStyle/>
            <a:p>
              <a:endParaRPr lang="en-AU"/>
            </a:p>
          </p:txBody>
        </p:sp>
        <p:sp>
          <p:nvSpPr>
            <p:cNvPr id="1092" name="Freeform: Shape 1091">
              <a:extLst>
                <a:ext uri="{FF2B5EF4-FFF2-40B4-BE49-F238E27FC236}">
                  <a16:creationId xmlns:a16="http://schemas.microsoft.com/office/drawing/2014/main" id="{8E19D5E4-8652-4695-9786-870A0D731B06}"/>
                </a:ext>
              </a:extLst>
            </p:cNvPr>
            <p:cNvSpPr/>
            <p:nvPr/>
          </p:nvSpPr>
          <p:spPr>
            <a:xfrm>
              <a:off x="7752593" y="3749955"/>
              <a:ext cx="470116" cy="922245"/>
            </a:xfrm>
            <a:custGeom>
              <a:avLst/>
              <a:gdLst>
                <a:gd name="connsiteX0" fmla="*/ 462604 w 470116"/>
                <a:gd name="connsiteY0" fmla="*/ 922194 h 922245"/>
                <a:gd name="connsiteX1" fmla="*/ 68868 w 470116"/>
                <a:gd name="connsiteY1" fmla="*/ 922194 h 922245"/>
                <a:gd name="connsiteX2" fmla="*/ 67673 w 470116"/>
                <a:gd name="connsiteY2" fmla="*/ 921803 h 922245"/>
                <a:gd name="connsiteX3" fmla="*/ 66964 w 470116"/>
                <a:gd name="connsiteY3" fmla="*/ 920766 h 922245"/>
                <a:gd name="connsiteX4" fmla="*/ 20 w 470116"/>
                <a:gd name="connsiteY4" fmla="*/ 687359 h 922245"/>
                <a:gd name="connsiteX5" fmla="*/ 20 w 470116"/>
                <a:gd name="connsiteY5" fmla="*/ 686566 h 922245"/>
                <a:gd name="connsiteX6" fmla="*/ 66964 w 470116"/>
                <a:gd name="connsiteY6" fmla="*/ 79570 h 922245"/>
                <a:gd name="connsiteX7" fmla="*/ 67350 w 470116"/>
                <a:gd name="connsiteY7" fmla="*/ 78539 h 922245"/>
                <a:gd name="connsiteX8" fmla="*/ 68233 w 470116"/>
                <a:gd name="connsiteY8" fmla="*/ 77878 h 922245"/>
                <a:gd name="connsiteX9" fmla="*/ 290906 w 470116"/>
                <a:gd name="connsiteY9" fmla="*/ 93 h 922245"/>
                <a:gd name="connsiteX10" fmla="*/ 291943 w 470116"/>
                <a:gd name="connsiteY10" fmla="*/ 46 h 922245"/>
                <a:gd name="connsiteX11" fmla="*/ 292863 w 470116"/>
                <a:gd name="connsiteY11" fmla="*/ 516 h 922245"/>
                <a:gd name="connsiteX12" fmla="*/ 293455 w 470116"/>
                <a:gd name="connsiteY12" fmla="*/ 1378 h 922245"/>
                <a:gd name="connsiteX13" fmla="*/ 293497 w 470116"/>
                <a:gd name="connsiteY13" fmla="*/ 2420 h 922245"/>
                <a:gd name="connsiteX14" fmla="*/ 227928 w 470116"/>
                <a:gd name="connsiteY14" fmla="*/ 541784 h 922245"/>
                <a:gd name="connsiteX15" fmla="*/ 327763 w 470116"/>
                <a:gd name="connsiteY15" fmla="*/ 753299 h 922245"/>
                <a:gd name="connsiteX16" fmla="*/ 353620 w 470116"/>
                <a:gd name="connsiteY16" fmla="*/ 769163 h 922245"/>
                <a:gd name="connsiteX17" fmla="*/ 464666 w 470116"/>
                <a:gd name="connsiteY17" fmla="*/ 921401 h 922245"/>
                <a:gd name="connsiteX18" fmla="*/ 463756 w 470116"/>
                <a:gd name="connsiteY18" fmla="*/ 922115 h 922245"/>
                <a:gd name="connsiteX19" fmla="*/ 462604 w 470116"/>
                <a:gd name="connsiteY19" fmla="*/ 922194 h 922245"/>
                <a:gd name="connsiteX20" fmla="*/ 70349 w 470116"/>
                <a:gd name="connsiteY20" fmla="*/ 918228 h 922245"/>
                <a:gd name="connsiteX21" fmla="*/ 461229 w 470116"/>
                <a:gd name="connsiteY21" fmla="*/ 918228 h 922245"/>
                <a:gd name="connsiteX22" fmla="*/ 351558 w 470116"/>
                <a:gd name="connsiteY22" fmla="*/ 772124 h 922245"/>
                <a:gd name="connsiteX23" fmla="*/ 325489 w 470116"/>
                <a:gd name="connsiteY23" fmla="*/ 756260 h 922245"/>
                <a:gd name="connsiteX24" fmla="*/ 223909 w 470116"/>
                <a:gd name="connsiteY24" fmla="*/ 541625 h 922245"/>
                <a:gd name="connsiteX25" fmla="*/ 288791 w 470116"/>
                <a:gd name="connsiteY25" fmla="*/ 5011 h 922245"/>
                <a:gd name="connsiteX26" fmla="*/ 70666 w 470116"/>
                <a:gd name="connsiteY26" fmla="*/ 81157 h 922245"/>
                <a:gd name="connsiteX27" fmla="*/ 3986 w 470116"/>
                <a:gd name="connsiteY27" fmla="*/ 686619 h 922245"/>
                <a:gd name="connsiteX28" fmla="*/ 70349 w 470116"/>
                <a:gd name="connsiteY28" fmla="*/ 918228 h 9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0116" h="922245">
                  <a:moveTo>
                    <a:pt x="462604" y="922194"/>
                  </a:moveTo>
                  <a:lnTo>
                    <a:pt x="68868" y="922194"/>
                  </a:lnTo>
                  <a:cubicBezTo>
                    <a:pt x="68440" y="922199"/>
                    <a:pt x="68022" y="922062"/>
                    <a:pt x="67673" y="921803"/>
                  </a:cubicBezTo>
                  <a:cubicBezTo>
                    <a:pt x="67329" y="921544"/>
                    <a:pt x="67081" y="921179"/>
                    <a:pt x="66964" y="920766"/>
                  </a:cubicBezTo>
                  <a:lnTo>
                    <a:pt x="20" y="687359"/>
                  </a:lnTo>
                  <a:cubicBezTo>
                    <a:pt x="-7" y="687095"/>
                    <a:pt x="-7" y="686830"/>
                    <a:pt x="20" y="686566"/>
                  </a:cubicBezTo>
                  <a:lnTo>
                    <a:pt x="66964" y="79570"/>
                  </a:lnTo>
                  <a:cubicBezTo>
                    <a:pt x="66991" y="79195"/>
                    <a:pt x="67128" y="78841"/>
                    <a:pt x="67350" y="78539"/>
                  </a:cubicBezTo>
                  <a:cubicBezTo>
                    <a:pt x="67578" y="78238"/>
                    <a:pt x="67885" y="78010"/>
                    <a:pt x="68233" y="77878"/>
                  </a:cubicBezTo>
                  <a:lnTo>
                    <a:pt x="290906" y="93"/>
                  </a:lnTo>
                  <a:cubicBezTo>
                    <a:pt x="291245" y="-13"/>
                    <a:pt x="291599" y="-28"/>
                    <a:pt x="291943" y="46"/>
                  </a:cubicBezTo>
                  <a:cubicBezTo>
                    <a:pt x="292286" y="120"/>
                    <a:pt x="292604" y="284"/>
                    <a:pt x="292863" y="516"/>
                  </a:cubicBezTo>
                  <a:cubicBezTo>
                    <a:pt x="293138" y="744"/>
                    <a:pt x="293339" y="1040"/>
                    <a:pt x="293455" y="1378"/>
                  </a:cubicBezTo>
                  <a:cubicBezTo>
                    <a:pt x="293566" y="1717"/>
                    <a:pt x="293582" y="2076"/>
                    <a:pt x="293497" y="2420"/>
                  </a:cubicBezTo>
                  <a:cubicBezTo>
                    <a:pt x="268327" y="112672"/>
                    <a:pt x="228086" y="404299"/>
                    <a:pt x="227928" y="541784"/>
                  </a:cubicBezTo>
                  <a:cubicBezTo>
                    <a:pt x="227928" y="686883"/>
                    <a:pt x="295295" y="731619"/>
                    <a:pt x="327763" y="753299"/>
                  </a:cubicBezTo>
                  <a:cubicBezTo>
                    <a:pt x="334743" y="757899"/>
                    <a:pt x="343626" y="763029"/>
                    <a:pt x="353620" y="769163"/>
                  </a:cubicBezTo>
                  <a:cubicBezTo>
                    <a:pt x="408826" y="801524"/>
                    <a:pt x="492269" y="850384"/>
                    <a:pt x="464666" y="921401"/>
                  </a:cubicBezTo>
                  <a:cubicBezTo>
                    <a:pt x="464444" y="921723"/>
                    <a:pt x="464127" y="921977"/>
                    <a:pt x="463756" y="922115"/>
                  </a:cubicBezTo>
                  <a:cubicBezTo>
                    <a:pt x="463392" y="922258"/>
                    <a:pt x="462990" y="922284"/>
                    <a:pt x="462604" y="922194"/>
                  </a:cubicBezTo>
                  <a:close/>
                  <a:moveTo>
                    <a:pt x="70349" y="918228"/>
                  </a:moveTo>
                  <a:lnTo>
                    <a:pt x="461229" y="918228"/>
                  </a:lnTo>
                  <a:cubicBezTo>
                    <a:pt x="486293" y="851019"/>
                    <a:pt x="405283" y="803587"/>
                    <a:pt x="351558" y="772124"/>
                  </a:cubicBezTo>
                  <a:cubicBezTo>
                    <a:pt x="341405" y="766149"/>
                    <a:pt x="332627" y="761019"/>
                    <a:pt x="325489" y="756260"/>
                  </a:cubicBezTo>
                  <a:cubicBezTo>
                    <a:pt x="292440" y="734368"/>
                    <a:pt x="223697" y="688840"/>
                    <a:pt x="223909" y="541625"/>
                  </a:cubicBezTo>
                  <a:cubicBezTo>
                    <a:pt x="223909" y="405304"/>
                    <a:pt x="263515" y="117960"/>
                    <a:pt x="288791" y="5011"/>
                  </a:cubicBezTo>
                  <a:lnTo>
                    <a:pt x="70666" y="81157"/>
                  </a:lnTo>
                  <a:lnTo>
                    <a:pt x="3986" y="686619"/>
                  </a:lnTo>
                  <a:lnTo>
                    <a:pt x="70349" y="918228"/>
                  </a:lnTo>
                  <a:close/>
                </a:path>
              </a:pathLst>
            </a:custGeom>
            <a:solidFill>
              <a:srgbClr val="0E0E0E"/>
            </a:solidFill>
            <a:ln w="5282" cap="flat">
              <a:noFill/>
              <a:prstDash val="solid"/>
              <a:miter/>
            </a:ln>
          </p:spPr>
          <p:txBody>
            <a:bodyPr rtlCol="0" anchor="ctr"/>
            <a:lstStyle/>
            <a:p>
              <a:endParaRPr lang="en-AU"/>
            </a:p>
          </p:txBody>
        </p:sp>
        <p:sp>
          <p:nvSpPr>
            <p:cNvPr id="1093" name="Freeform: Shape 1092">
              <a:extLst>
                <a:ext uri="{FF2B5EF4-FFF2-40B4-BE49-F238E27FC236}">
                  <a16:creationId xmlns:a16="http://schemas.microsoft.com/office/drawing/2014/main" id="{36983EA1-3725-4461-8563-160E287EB0ED}"/>
                </a:ext>
              </a:extLst>
            </p:cNvPr>
            <p:cNvSpPr/>
            <p:nvPr/>
          </p:nvSpPr>
          <p:spPr>
            <a:xfrm>
              <a:off x="7783705" y="4391785"/>
              <a:ext cx="437130" cy="278671"/>
            </a:xfrm>
            <a:custGeom>
              <a:avLst/>
              <a:gdLst>
                <a:gd name="connsiteX0" fmla="*/ 295751 w 437130"/>
                <a:gd name="connsiteY0" fmla="*/ 113108 h 278671"/>
                <a:gd name="connsiteX1" fmla="*/ 213419 w 437130"/>
                <a:gd name="connsiteY1" fmla="*/ 15018 h 278671"/>
                <a:gd name="connsiteX2" fmla="*/ 155252 w 437130"/>
                <a:gd name="connsiteY2" fmla="*/ 0 h 278671"/>
                <a:gd name="connsiteX3" fmla="*/ 69536 w 437130"/>
                <a:gd name="connsiteY3" fmla="*/ 37279 h 278671"/>
                <a:gd name="connsiteX4" fmla="*/ 0 w 437130"/>
                <a:gd name="connsiteY4" fmla="*/ 145364 h 278671"/>
                <a:gd name="connsiteX5" fmla="*/ 38231 w 437130"/>
                <a:gd name="connsiteY5" fmla="*/ 278671 h 278671"/>
                <a:gd name="connsiteX6" fmla="*/ 431967 w 437130"/>
                <a:gd name="connsiteY6" fmla="*/ 278671 h 278671"/>
                <a:gd name="connsiteX7" fmla="*/ 295751 w 437130"/>
                <a:gd name="connsiteY7" fmla="*/ 113108 h 27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7130" h="278671">
                  <a:moveTo>
                    <a:pt x="295751" y="113108"/>
                  </a:moveTo>
                  <a:cubicBezTo>
                    <a:pt x="266826" y="93913"/>
                    <a:pt x="233566" y="67209"/>
                    <a:pt x="213419" y="15018"/>
                  </a:cubicBezTo>
                  <a:cubicBezTo>
                    <a:pt x="195562" y="5293"/>
                    <a:pt x="175579" y="137"/>
                    <a:pt x="155252" y="0"/>
                  </a:cubicBezTo>
                  <a:cubicBezTo>
                    <a:pt x="123525" y="370"/>
                    <a:pt x="92644" y="15864"/>
                    <a:pt x="69536" y="37279"/>
                  </a:cubicBezTo>
                  <a:cubicBezTo>
                    <a:pt x="37808" y="66892"/>
                    <a:pt x="18878" y="106604"/>
                    <a:pt x="0" y="145364"/>
                  </a:cubicBezTo>
                  <a:lnTo>
                    <a:pt x="38231" y="278671"/>
                  </a:lnTo>
                  <a:lnTo>
                    <a:pt x="431967" y="278671"/>
                  </a:lnTo>
                  <a:cubicBezTo>
                    <a:pt x="463694" y="196075"/>
                    <a:pt x="340645" y="142773"/>
                    <a:pt x="295751" y="113108"/>
                  </a:cubicBezTo>
                  <a:close/>
                </a:path>
              </a:pathLst>
            </a:custGeom>
            <a:solidFill>
              <a:srgbClr val="F0EDE9"/>
            </a:solidFill>
            <a:ln w="5282" cap="flat">
              <a:noFill/>
              <a:prstDash val="solid"/>
              <a:miter/>
            </a:ln>
          </p:spPr>
          <p:txBody>
            <a:bodyPr rtlCol="0" anchor="ctr"/>
            <a:lstStyle/>
            <a:p>
              <a:endParaRPr lang="en-AU"/>
            </a:p>
          </p:txBody>
        </p:sp>
        <p:sp>
          <p:nvSpPr>
            <p:cNvPr id="1094" name="Freeform: Shape 1093">
              <a:extLst>
                <a:ext uri="{FF2B5EF4-FFF2-40B4-BE49-F238E27FC236}">
                  <a16:creationId xmlns:a16="http://schemas.microsoft.com/office/drawing/2014/main" id="{16DF6611-8FD9-4090-8B8C-72309F3CED0A}"/>
                </a:ext>
              </a:extLst>
            </p:cNvPr>
            <p:cNvSpPr/>
            <p:nvPr/>
          </p:nvSpPr>
          <p:spPr>
            <a:xfrm>
              <a:off x="7781207" y="4389511"/>
              <a:ext cx="441290" cy="282640"/>
            </a:xfrm>
            <a:custGeom>
              <a:avLst/>
              <a:gdLst>
                <a:gd name="connsiteX0" fmla="*/ 433990 w 441290"/>
                <a:gd name="connsiteY0" fmla="*/ 282637 h 282640"/>
                <a:gd name="connsiteX1" fmla="*/ 40254 w 441290"/>
                <a:gd name="connsiteY1" fmla="*/ 282637 h 282640"/>
                <a:gd name="connsiteX2" fmla="*/ 39059 w 441290"/>
                <a:gd name="connsiteY2" fmla="*/ 282246 h 282640"/>
                <a:gd name="connsiteX3" fmla="*/ 38350 w 441290"/>
                <a:gd name="connsiteY3" fmla="*/ 281209 h 282640"/>
                <a:gd name="connsiteX4" fmla="*/ 119 w 441290"/>
                <a:gd name="connsiteY4" fmla="*/ 147955 h 282640"/>
                <a:gd name="connsiteX5" fmla="*/ 119 w 441290"/>
                <a:gd name="connsiteY5" fmla="*/ 146527 h 282640"/>
                <a:gd name="connsiteX6" fmla="*/ 489 w 441290"/>
                <a:gd name="connsiteY6" fmla="*/ 145734 h 282640"/>
                <a:gd name="connsiteX7" fmla="*/ 70025 w 441290"/>
                <a:gd name="connsiteY7" fmla="*/ 37861 h 282640"/>
                <a:gd name="connsiteX8" fmla="*/ 157116 w 441290"/>
                <a:gd name="connsiteY8" fmla="*/ 0 h 282640"/>
                <a:gd name="connsiteX9" fmla="*/ 216446 w 441290"/>
                <a:gd name="connsiteY9" fmla="*/ 15282 h 282640"/>
                <a:gd name="connsiteX10" fmla="*/ 217001 w 441290"/>
                <a:gd name="connsiteY10" fmla="*/ 15721 h 282640"/>
                <a:gd name="connsiteX11" fmla="*/ 217345 w 441290"/>
                <a:gd name="connsiteY11" fmla="*/ 16340 h 282640"/>
                <a:gd name="connsiteX12" fmla="*/ 298937 w 441290"/>
                <a:gd name="connsiteY12" fmla="*/ 113478 h 282640"/>
                <a:gd name="connsiteX13" fmla="*/ 324795 w 441290"/>
                <a:gd name="connsiteY13" fmla="*/ 129342 h 282640"/>
                <a:gd name="connsiteX14" fmla="*/ 435840 w 441290"/>
                <a:gd name="connsiteY14" fmla="*/ 281580 h 282640"/>
                <a:gd name="connsiteX15" fmla="*/ 435074 w 441290"/>
                <a:gd name="connsiteY15" fmla="*/ 282383 h 282640"/>
                <a:gd name="connsiteX16" fmla="*/ 433990 w 441290"/>
                <a:gd name="connsiteY16" fmla="*/ 282637 h 282640"/>
                <a:gd name="connsiteX17" fmla="*/ 41735 w 441290"/>
                <a:gd name="connsiteY17" fmla="*/ 278671 h 282640"/>
                <a:gd name="connsiteX18" fmla="*/ 432615 w 441290"/>
                <a:gd name="connsiteY18" fmla="*/ 278671 h 282640"/>
                <a:gd name="connsiteX19" fmla="*/ 322944 w 441290"/>
                <a:gd name="connsiteY19" fmla="*/ 132567 h 282640"/>
                <a:gd name="connsiteX20" fmla="*/ 296875 w 441290"/>
                <a:gd name="connsiteY20" fmla="*/ 116704 h 282640"/>
                <a:gd name="connsiteX21" fmla="*/ 214067 w 441290"/>
                <a:gd name="connsiteY21" fmla="*/ 18402 h 282640"/>
                <a:gd name="connsiteX22" fmla="*/ 157328 w 441290"/>
                <a:gd name="connsiteY22" fmla="*/ 3913 h 282640"/>
                <a:gd name="connsiteX23" fmla="*/ 72722 w 441290"/>
                <a:gd name="connsiteY23" fmla="*/ 40928 h 282640"/>
                <a:gd name="connsiteX24" fmla="*/ 3979 w 441290"/>
                <a:gd name="connsiteY24" fmla="*/ 147638 h 282640"/>
                <a:gd name="connsiteX25" fmla="*/ 41735 w 441290"/>
                <a:gd name="connsiteY25" fmla="*/ 278671 h 28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1290" h="282640">
                  <a:moveTo>
                    <a:pt x="433990" y="282637"/>
                  </a:moveTo>
                  <a:lnTo>
                    <a:pt x="40254" y="282637"/>
                  </a:lnTo>
                  <a:cubicBezTo>
                    <a:pt x="39826" y="282642"/>
                    <a:pt x="39403" y="282505"/>
                    <a:pt x="39059" y="282246"/>
                  </a:cubicBezTo>
                  <a:cubicBezTo>
                    <a:pt x="38715" y="281987"/>
                    <a:pt x="38467" y="281622"/>
                    <a:pt x="38350" y="281209"/>
                  </a:cubicBezTo>
                  <a:lnTo>
                    <a:pt x="119" y="147955"/>
                  </a:lnTo>
                  <a:cubicBezTo>
                    <a:pt x="-40" y="147495"/>
                    <a:pt x="-40" y="146993"/>
                    <a:pt x="119" y="146527"/>
                  </a:cubicBezTo>
                  <a:lnTo>
                    <a:pt x="489" y="145734"/>
                  </a:lnTo>
                  <a:cubicBezTo>
                    <a:pt x="19155" y="107291"/>
                    <a:pt x="38456" y="67473"/>
                    <a:pt x="70025" y="37861"/>
                  </a:cubicBezTo>
                  <a:cubicBezTo>
                    <a:pt x="95248" y="14171"/>
                    <a:pt x="127028" y="370"/>
                    <a:pt x="157116" y="0"/>
                  </a:cubicBezTo>
                  <a:cubicBezTo>
                    <a:pt x="177855" y="95"/>
                    <a:pt x="198245" y="5346"/>
                    <a:pt x="216446" y="15282"/>
                  </a:cubicBezTo>
                  <a:cubicBezTo>
                    <a:pt x="216658" y="15393"/>
                    <a:pt x="216848" y="15541"/>
                    <a:pt x="217001" y="15721"/>
                  </a:cubicBezTo>
                  <a:cubicBezTo>
                    <a:pt x="217155" y="15901"/>
                    <a:pt x="217271" y="16112"/>
                    <a:pt x="217345" y="16340"/>
                  </a:cubicBezTo>
                  <a:cubicBezTo>
                    <a:pt x="237069" y="67368"/>
                    <a:pt x="269642" y="94071"/>
                    <a:pt x="298937" y="113478"/>
                  </a:cubicBezTo>
                  <a:cubicBezTo>
                    <a:pt x="305917" y="118078"/>
                    <a:pt x="314801" y="123208"/>
                    <a:pt x="324795" y="129342"/>
                  </a:cubicBezTo>
                  <a:cubicBezTo>
                    <a:pt x="380000" y="161703"/>
                    <a:pt x="463443" y="210563"/>
                    <a:pt x="435840" y="281580"/>
                  </a:cubicBezTo>
                  <a:cubicBezTo>
                    <a:pt x="435666" y="281918"/>
                    <a:pt x="435401" y="282198"/>
                    <a:pt x="435074" y="282383"/>
                  </a:cubicBezTo>
                  <a:cubicBezTo>
                    <a:pt x="434740" y="282574"/>
                    <a:pt x="434365" y="282658"/>
                    <a:pt x="433990" y="282637"/>
                  </a:cubicBezTo>
                  <a:close/>
                  <a:moveTo>
                    <a:pt x="41735" y="278671"/>
                  </a:moveTo>
                  <a:lnTo>
                    <a:pt x="432615" y="278671"/>
                  </a:lnTo>
                  <a:cubicBezTo>
                    <a:pt x="457679" y="211462"/>
                    <a:pt x="376669" y="164030"/>
                    <a:pt x="322944" y="132567"/>
                  </a:cubicBezTo>
                  <a:cubicBezTo>
                    <a:pt x="312791" y="126592"/>
                    <a:pt x="304013" y="121463"/>
                    <a:pt x="296875" y="116704"/>
                  </a:cubicBezTo>
                  <a:cubicBezTo>
                    <a:pt x="267210" y="97085"/>
                    <a:pt x="234213" y="70011"/>
                    <a:pt x="214067" y="18402"/>
                  </a:cubicBezTo>
                  <a:cubicBezTo>
                    <a:pt x="196638" y="8963"/>
                    <a:pt x="177147" y="3982"/>
                    <a:pt x="157328" y="3913"/>
                  </a:cubicBezTo>
                  <a:cubicBezTo>
                    <a:pt x="128191" y="4283"/>
                    <a:pt x="97416" y="17715"/>
                    <a:pt x="72722" y="40928"/>
                  </a:cubicBezTo>
                  <a:cubicBezTo>
                    <a:pt x="41682" y="70011"/>
                    <a:pt x="22540" y="109671"/>
                    <a:pt x="3979" y="147638"/>
                  </a:cubicBezTo>
                  <a:lnTo>
                    <a:pt x="41735" y="278671"/>
                  </a:lnTo>
                  <a:close/>
                </a:path>
              </a:pathLst>
            </a:custGeom>
            <a:solidFill>
              <a:srgbClr val="0E0E0E"/>
            </a:solidFill>
            <a:ln w="5282" cap="flat">
              <a:noFill/>
              <a:prstDash val="solid"/>
              <a:miter/>
            </a:ln>
          </p:spPr>
          <p:txBody>
            <a:bodyPr rtlCol="0" anchor="ctr"/>
            <a:lstStyle/>
            <a:p>
              <a:endParaRPr lang="en-AU"/>
            </a:p>
          </p:txBody>
        </p:sp>
        <p:sp>
          <p:nvSpPr>
            <p:cNvPr id="1095" name="Freeform: Shape 1094">
              <a:extLst>
                <a:ext uri="{FF2B5EF4-FFF2-40B4-BE49-F238E27FC236}">
                  <a16:creationId xmlns:a16="http://schemas.microsoft.com/office/drawing/2014/main" id="{C8D9D789-7090-4A0D-871A-1C8F9E468180}"/>
                </a:ext>
              </a:extLst>
            </p:cNvPr>
            <p:cNvSpPr/>
            <p:nvPr/>
          </p:nvSpPr>
          <p:spPr>
            <a:xfrm>
              <a:off x="7796396" y="4582836"/>
              <a:ext cx="424077" cy="87355"/>
            </a:xfrm>
            <a:custGeom>
              <a:avLst/>
              <a:gdLst>
                <a:gd name="connsiteX0" fmla="*/ 25065 w 424077"/>
                <a:gd name="connsiteY0" fmla="*/ 87356 h 87355"/>
                <a:gd name="connsiteX1" fmla="*/ 418800 w 424077"/>
                <a:gd name="connsiteY1" fmla="*/ 87356 h 87355"/>
                <a:gd name="connsiteX2" fmla="*/ 395798 w 424077"/>
                <a:gd name="connsiteY2" fmla="*/ 0 h 87355"/>
                <a:gd name="connsiteX3" fmla="*/ 0 w 424077"/>
                <a:gd name="connsiteY3" fmla="*/ 0 h 87355"/>
                <a:gd name="connsiteX4" fmla="*/ 25065 w 424077"/>
                <a:gd name="connsiteY4" fmla="*/ 87356 h 87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077" h="87355">
                  <a:moveTo>
                    <a:pt x="25065" y="87356"/>
                  </a:moveTo>
                  <a:lnTo>
                    <a:pt x="418800" y="87356"/>
                  </a:lnTo>
                  <a:cubicBezTo>
                    <a:pt x="432073" y="53408"/>
                    <a:pt x="418800" y="24430"/>
                    <a:pt x="395798" y="0"/>
                  </a:cubicBezTo>
                  <a:lnTo>
                    <a:pt x="0" y="0"/>
                  </a:lnTo>
                  <a:lnTo>
                    <a:pt x="25065" y="87356"/>
                  </a:lnTo>
                  <a:close/>
                </a:path>
              </a:pathLst>
            </a:custGeom>
            <a:solidFill>
              <a:srgbClr val="161616"/>
            </a:solidFill>
            <a:ln w="5282" cap="flat">
              <a:noFill/>
              <a:prstDash val="solid"/>
              <a:miter/>
            </a:ln>
          </p:spPr>
          <p:txBody>
            <a:bodyPr rtlCol="0" anchor="ctr"/>
            <a:lstStyle/>
            <a:p>
              <a:endParaRPr lang="en-AU"/>
            </a:p>
          </p:txBody>
        </p:sp>
        <p:sp>
          <p:nvSpPr>
            <p:cNvPr id="1096" name="Freeform: Shape 1095">
              <a:extLst>
                <a:ext uri="{FF2B5EF4-FFF2-40B4-BE49-F238E27FC236}">
                  <a16:creationId xmlns:a16="http://schemas.microsoft.com/office/drawing/2014/main" id="{2A5E8031-2618-4704-8F10-9B080683805E}"/>
                </a:ext>
              </a:extLst>
            </p:cNvPr>
            <p:cNvSpPr/>
            <p:nvPr/>
          </p:nvSpPr>
          <p:spPr>
            <a:xfrm>
              <a:off x="7794406" y="4580825"/>
              <a:ext cx="428157" cy="91323"/>
            </a:xfrm>
            <a:custGeom>
              <a:avLst/>
              <a:gdLst>
                <a:gd name="connsiteX0" fmla="*/ 420790 w 428157"/>
                <a:gd name="connsiteY0" fmla="*/ 91323 h 91323"/>
                <a:gd name="connsiteX1" fmla="*/ 27055 w 428157"/>
                <a:gd name="connsiteY1" fmla="*/ 91323 h 91323"/>
                <a:gd name="connsiteX2" fmla="*/ 25860 w 428157"/>
                <a:gd name="connsiteY2" fmla="*/ 90932 h 91323"/>
                <a:gd name="connsiteX3" fmla="*/ 25151 w 428157"/>
                <a:gd name="connsiteY3" fmla="*/ 89895 h 91323"/>
                <a:gd name="connsiteX4" fmla="*/ 87 w 428157"/>
                <a:gd name="connsiteY4" fmla="*/ 2540 h 91323"/>
                <a:gd name="connsiteX5" fmla="*/ 28 w 428157"/>
                <a:gd name="connsiteY5" fmla="*/ 1625 h 91323"/>
                <a:gd name="connsiteX6" fmla="*/ 388 w 428157"/>
                <a:gd name="connsiteY6" fmla="*/ 784 h 91323"/>
                <a:gd name="connsiteX7" fmla="*/ 1097 w 428157"/>
                <a:gd name="connsiteY7" fmla="*/ 202 h 91323"/>
                <a:gd name="connsiteX8" fmla="*/ 1990 w 428157"/>
                <a:gd name="connsiteY8" fmla="*/ 1 h 91323"/>
                <a:gd name="connsiteX9" fmla="*/ 397788 w 428157"/>
                <a:gd name="connsiteY9" fmla="*/ 1 h 91323"/>
                <a:gd name="connsiteX10" fmla="*/ 398597 w 428157"/>
                <a:gd name="connsiteY10" fmla="*/ 155 h 91323"/>
                <a:gd name="connsiteX11" fmla="*/ 399269 w 428157"/>
                <a:gd name="connsiteY11" fmla="*/ 636 h 91323"/>
                <a:gd name="connsiteX12" fmla="*/ 422641 w 428157"/>
                <a:gd name="connsiteY12" fmla="*/ 90054 h 91323"/>
                <a:gd name="connsiteX13" fmla="*/ 421917 w 428157"/>
                <a:gd name="connsiteY13" fmla="*/ 90979 h 91323"/>
                <a:gd name="connsiteX14" fmla="*/ 420790 w 428157"/>
                <a:gd name="connsiteY14" fmla="*/ 91323 h 91323"/>
                <a:gd name="connsiteX15" fmla="*/ 28536 w 428157"/>
                <a:gd name="connsiteY15" fmla="*/ 87357 h 91323"/>
                <a:gd name="connsiteX16" fmla="*/ 419416 w 428157"/>
                <a:gd name="connsiteY16" fmla="*/ 87357 h 91323"/>
                <a:gd name="connsiteX17" fmla="*/ 396942 w 428157"/>
                <a:gd name="connsiteY17" fmla="*/ 3967 h 91323"/>
                <a:gd name="connsiteX18" fmla="*/ 4793 w 428157"/>
                <a:gd name="connsiteY18" fmla="*/ 3967 h 91323"/>
                <a:gd name="connsiteX19" fmla="*/ 28536 w 428157"/>
                <a:gd name="connsiteY19" fmla="*/ 87357 h 9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8157" h="91323">
                  <a:moveTo>
                    <a:pt x="420790" y="91323"/>
                  </a:moveTo>
                  <a:lnTo>
                    <a:pt x="27055" y="91323"/>
                  </a:lnTo>
                  <a:cubicBezTo>
                    <a:pt x="26627" y="91328"/>
                    <a:pt x="26204" y="91191"/>
                    <a:pt x="25860" y="90932"/>
                  </a:cubicBezTo>
                  <a:cubicBezTo>
                    <a:pt x="25516" y="90673"/>
                    <a:pt x="25268" y="90308"/>
                    <a:pt x="25151" y="89895"/>
                  </a:cubicBezTo>
                  <a:lnTo>
                    <a:pt x="87" y="2540"/>
                  </a:lnTo>
                  <a:cubicBezTo>
                    <a:pt x="-3" y="2243"/>
                    <a:pt x="-24" y="1931"/>
                    <a:pt x="28" y="1625"/>
                  </a:cubicBezTo>
                  <a:cubicBezTo>
                    <a:pt x="81" y="1318"/>
                    <a:pt x="203" y="1033"/>
                    <a:pt x="388" y="784"/>
                  </a:cubicBezTo>
                  <a:cubicBezTo>
                    <a:pt x="573" y="535"/>
                    <a:pt x="816" y="334"/>
                    <a:pt x="1097" y="202"/>
                  </a:cubicBezTo>
                  <a:cubicBezTo>
                    <a:pt x="1372" y="65"/>
                    <a:pt x="1678" y="-4"/>
                    <a:pt x="1990" y="1"/>
                  </a:cubicBezTo>
                  <a:lnTo>
                    <a:pt x="397788" y="1"/>
                  </a:lnTo>
                  <a:cubicBezTo>
                    <a:pt x="398068" y="-9"/>
                    <a:pt x="398343" y="44"/>
                    <a:pt x="398597" y="155"/>
                  </a:cubicBezTo>
                  <a:cubicBezTo>
                    <a:pt x="398856" y="266"/>
                    <a:pt x="399084" y="430"/>
                    <a:pt x="399269" y="636"/>
                  </a:cubicBezTo>
                  <a:cubicBezTo>
                    <a:pt x="427030" y="30036"/>
                    <a:pt x="434698" y="59279"/>
                    <a:pt x="422641" y="90054"/>
                  </a:cubicBezTo>
                  <a:cubicBezTo>
                    <a:pt x="422498" y="90429"/>
                    <a:pt x="422245" y="90752"/>
                    <a:pt x="421917" y="90979"/>
                  </a:cubicBezTo>
                  <a:cubicBezTo>
                    <a:pt x="421584" y="91207"/>
                    <a:pt x="421192" y="91328"/>
                    <a:pt x="420790" y="91323"/>
                  </a:cubicBezTo>
                  <a:close/>
                  <a:moveTo>
                    <a:pt x="28536" y="87357"/>
                  </a:moveTo>
                  <a:lnTo>
                    <a:pt x="419416" y="87357"/>
                  </a:lnTo>
                  <a:cubicBezTo>
                    <a:pt x="429991" y="58803"/>
                    <a:pt x="422694" y="31517"/>
                    <a:pt x="396942" y="3967"/>
                  </a:cubicBezTo>
                  <a:lnTo>
                    <a:pt x="4793" y="3967"/>
                  </a:lnTo>
                  <a:lnTo>
                    <a:pt x="28536" y="87357"/>
                  </a:lnTo>
                  <a:close/>
                </a:path>
              </a:pathLst>
            </a:custGeom>
            <a:solidFill>
              <a:srgbClr val="0E0E0E"/>
            </a:solidFill>
            <a:ln w="5282" cap="flat">
              <a:noFill/>
              <a:prstDash val="solid"/>
              <a:miter/>
            </a:ln>
          </p:spPr>
          <p:txBody>
            <a:bodyPr rtlCol="0" anchor="ctr"/>
            <a:lstStyle/>
            <a:p>
              <a:endParaRPr lang="en-AU"/>
            </a:p>
          </p:txBody>
        </p:sp>
        <p:sp>
          <p:nvSpPr>
            <p:cNvPr id="1097" name="Freeform: Shape 1096">
              <a:extLst>
                <a:ext uri="{FF2B5EF4-FFF2-40B4-BE49-F238E27FC236}">
                  <a16:creationId xmlns:a16="http://schemas.microsoft.com/office/drawing/2014/main" id="{F2C8526D-6A8E-488A-B6EA-4402962F8FA2}"/>
                </a:ext>
              </a:extLst>
            </p:cNvPr>
            <p:cNvSpPr/>
            <p:nvPr/>
          </p:nvSpPr>
          <p:spPr>
            <a:xfrm>
              <a:off x="7411699" y="3790553"/>
              <a:ext cx="464556" cy="879639"/>
            </a:xfrm>
            <a:custGeom>
              <a:avLst/>
              <a:gdLst>
                <a:gd name="connsiteX0" fmla="*/ 196607 w 464556"/>
                <a:gd name="connsiteY0" fmla="*/ 20623 h 879639"/>
                <a:gd name="connsiteX1" fmla="*/ 237535 w 464556"/>
                <a:gd name="connsiteY1" fmla="*/ 531115 h 879639"/>
                <a:gd name="connsiteX2" fmla="*/ 49075 w 464556"/>
                <a:gd name="connsiteY2" fmla="*/ 748923 h 879639"/>
                <a:gd name="connsiteX3" fmla="*/ 1749 w 464556"/>
                <a:gd name="connsiteY3" fmla="*/ 879639 h 879639"/>
                <a:gd name="connsiteX4" fmla="*/ 424779 w 464556"/>
                <a:gd name="connsiteY4" fmla="*/ 879639 h 879639"/>
                <a:gd name="connsiteX5" fmla="*/ 388240 w 464556"/>
                <a:gd name="connsiteY5" fmla="*/ 551791 h 879639"/>
                <a:gd name="connsiteX6" fmla="*/ 461054 w 464556"/>
                <a:gd name="connsiteY6" fmla="*/ 0 h 879639"/>
                <a:gd name="connsiteX7" fmla="*/ 196607 w 464556"/>
                <a:gd name="connsiteY7" fmla="*/ 20623 h 87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556" h="879639">
                  <a:moveTo>
                    <a:pt x="196607" y="20623"/>
                  </a:moveTo>
                  <a:cubicBezTo>
                    <a:pt x="231719" y="200411"/>
                    <a:pt x="258000" y="436673"/>
                    <a:pt x="237535" y="531115"/>
                  </a:cubicBezTo>
                  <a:cubicBezTo>
                    <a:pt x="217071" y="625557"/>
                    <a:pt x="112160" y="680445"/>
                    <a:pt x="49075" y="748923"/>
                  </a:cubicBezTo>
                  <a:cubicBezTo>
                    <a:pt x="-14009" y="817401"/>
                    <a:pt x="1749" y="879639"/>
                    <a:pt x="1749" y="879639"/>
                  </a:cubicBezTo>
                  <a:lnTo>
                    <a:pt x="424779" y="879639"/>
                  </a:lnTo>
                  <a:cubicBezTo>
                    <a:pt x="448205" y="798153"/>
                    <a:pt x="379462" y="671296"/>
                    <a:pt x="388240" y="551791"/>
                  </a:cubicBezTo>
                  <a:cubicBezTo>
                    <a:pt x="397018" y="432284"/>
                    <a:pt x="482734" y="134048"/>
                    <a:pt x="461054" y="0"/>
                  </a:cubicBezTo>
                  <a:lnTo>
                    <a:pt x="196607" y="20623"/>
                  </a:lnTo>
                  <a:close/>
                </a:path>
              </a:pathLst>
            </a:custGeom>
            <a:solidFill>
              <a:srgbClr val="E69C9C"/>
            </a:solidFill>
            <a:ln w="5282" cap="flat">
              <a:noFill/>
              <a:prstDash val="solid"/>
              <a:miter/>
            </a:ln>
          </p:spPr>
          <p:txBody>
            <a:bodyPr rtlCol="0" anchor="ctr"/>
            <a:lstStyle/>
            <a:p>
              <a:endParaRPr lang="en-AU"/>
            </a:p>
          </p:txBody>
        </p:sp>
        <p:sp>
          <p:nvSpPr>
            <p:cNvPr id="1098" name="Freeform: Shape 1097">
              <a:extLst>
                <a:ext uri="{FF2B5EF4-FFF2-40B4-BE49-F238E27FC236}">
                  <a16:creationId xmlns:a16="http://schemas.microsoft.com/office/drawing/2014/main" id="{8C9EB192-84C2-46F0-A491-5762B295AA31}"/>
                </a:ext>
              </a:extLst>
            </p:cNvPr>
            <p:cNvSpPr/>
            <p:nvPr/>
          </p:nvSpPr>
          <p:spPr>
            <a:xfrm>
              <a:off x="7409645" y="3788540"/>
              <a:ext cx="467902" cy="883609"/>
            </a:xfrm>
            <a:custGeom>
              <a:avLst/>
              <a:gdLst>
                <a:gd name="connsiteX0" fmla="*/ 426569 w 467902"/>
                <a:gd name="connsiteY0" fmla="*/ 883609 h 883609"/>
                <a:gd name="connsiteX1" fmla="*/ 3539 w 467902"/>
                <a:gd name="connsiteY1" fmla="*/ 883609 h 883609"/>
                <a:gd name="connsiteX2" fmla="*/ 2323 w 467902"/>
                <a:gd name="connsiteY2" fmla="*/ 883207 h 883609"/>
                <a:gd name="connsiteX3" fmla="*/ 1635 w 467902"/>
                <a:gd name="connsiteY3" fmla="*/ 882128 h 883609"/>
                <a:gd name="connsiteX4" fmla="*/ 49226 w 467902"/>
                <a:gd name="connsiteY4" fmla="*/ 749561 h 883609"/>
                <a:gd name="connsiteX5" fmla="*/ 115430 w 467902"/>
                <a:gd name="connsiteY5" fmla="*/ 688856 h 883609"/>
                <a:gd name="connsiteX6" fmla="*/ 237052 w 467902"/>
                <a:gd name="connsiteY6" fmla="*/ 532705 h 883609"/>
                <a:gd name="connsiteX7" fmla="*/ 196070 w 467902"/>
                <a:gd name="connsiteY7" fmla="*/ 23006 h 883609"/>
                <a:gd name="connsiteX8" fmla="*/ 196441 w 467902"/>
                <a:gd name="connsiteY8" fmla="*/ 21420 h 883609"/>
                <a:gd name="connsiteX9" fmla="*/ 197075 w 467902"/>
                <a:gd name="connsiteY9" fmla="*/ 20902 h 883609"/>
                <a:gd name="connsiteX10" fmla="*/ 197868 w 467902"/>
                <a:gd name="connsiteY10" fmla="*/ 20680 h 883609"/>
                <a:gd name="connsiteX11" fmla="*/ 462262 w 467902"/>
                <a:gd name="connsiteY11" fmla="*/ 4 h 883609"/>
                <a:gd name="connsiteX12" fmla="*/ 463627 w 467902"/>
                <a:gd name="connsiteY12" fmla="*/ 443 h 883609"/>
                <a:gd name="connsiteX13" fmla="*/ 464325 w 467902"/>
                <a:gd name="connsiteY13" fmla="*/ 1696 h 883609"/>
                <a:gd name="connsiteX14" fmla="*/ 422022 w 467902"/>
                <a:gd name="connsiteY14" fmla="*/ 373487 h 883609"/>
                <a:gd name="connsiteX15" fmla="*/ 391616 w 467902"/>
                <a:gd name="connsiteY15" fmla="*/ 553910 h 883609"/>
                <a:gd name="connsiteX16" fmla="*/ 413878 w 467902"/>
                <a:gd name="connsiteY16" fmla="*/ 725237 h 883609"/>
                <a:gd name="connsiteX17" fmla="*/ 428103 w 467902"/>
                <a:gd name="connsiteY17" fmla="*/ 882181 h 883609"/>
                <a:gd name="connsiteX18" fmla="*/ 427542 w 467902"/>
                <a:gd name="connsiteY18" fmla="*/ 883117 h 883609"/>
                <a:gd name="connsiteX19" fmla="*/ 426569 w 467902"/>
                <a:gd name="connsiteY19" fmla="*/ 883609 h 883609"/>
                <a:gd name="connsiteX20" fmla="*/ 5231 w 467902"/>
                <a:gd name="connsiteY20" fmla="*/ 879643 h 883609"/>
                <a:gd name="connsiteX21" fmla="*/ 425089 w 467902"/>
                <a:gd name="connsiteY21" fmla="*/ 879643 h 883609"/>
                <a:gd name="connsiteX22" fmla="*/ 410388 w 467902"/>
                <a:gd name="connsiteY22" fmla="*/ 726294 h 883609"/>
                <a:gd name="connsiteX23" fmla="*/ 388021 w 467902"/>
                <a:gd name="connsiteY23" fmla="*/ 553804 h 883609"/>
                <a:gd name="connsiteX24" fmla="*/ 418532 w 467902"/>
                <a:gd name="connsiteY24" fmla="*/ 372852 h 883609"/>
                <a:gd name="connsiteX25" fmla="*/ 461205 w 467902"/>
                <a:gd name="connsiteY25" fmla="*/ 4287 h 883609"/>
                <a:gd name="connsiteX26" fmla="*/ 200830 w 467902"/>
                <a:gd name="connsiteY26" fmla="*/ 24592 h 883609"/>
                <a:gd name="connsiteX27" fmla="*/ 241335 w 467902"/>
                <a:gd name="connsiteY27" fmla="*/ 533710 h 883609"/>
                <a:gd name="connsiteX28" fmla="*/ 118233 w 467902"/>
                <a:gd name="connsiteY28" fmla="*/ 692029 h 883609"/>
                <a:gd name="connsiteX29" fmla="*/ 52399 w 467902"/>
                <a:gd name="connsiteY29" fmla="*/ 752416 h 883609"/>
                <a:gd name="connsiteX30" fmla="*/ 5442 w 467902"/>
                <a:gd name="connsiteY30" fmla="*/ 879643 h 883609"/>
                <a:gd name="connsiteX31" fmla="*/ 5231 w 467902"/>
                <a:gd name="connsiteY31" fmla="*/ 879643 h 88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67902" h="883609">
                  <a:moveTo>
                    <a:pt x="426569" y="883609"/>
                  </a:moveTo>
                  <a:lnTo>
                    <a:pt x="3539" y="883609"/>
                  </a:lnTo>
                  <a:cubicBezTo>
                    <a:pt x="3100" y="883619"/>
                    <a:pt x="2666" y="883476"/>
                    <a:pt x="2323" y="883207"/>
                  </a:cubicBezTo>
                  <a:cubicBezTo>
                    <a:pt x="1974" y="882937"/>
                    <a:pt x="1730" y="882557"/>
                    <a:pt x="1635" y="882128"/>
                  </a:cubicBezTo>
                  <a:cubicBezTo>
                    <a:pt x="1635" y="881493"/>
                    <a:pt x="-13647" y="818039"/>
                    <a:pt x="49226" y="749561"/>
                  </a:cubicBezTo>
                  <a:cubicBezTo>
                    <a:pt x="70071" y="728034"/>
                    <a:pt x="92180" y="707760"/>
                    <a:pt x="115430" y="688856"/>
                  </a:cubicBezTo>
                  <a:cubicBezTo>
                    <a:pt x="168309" y="643962"/>
                    <a:pt x="223144" y="597587"/>
                    <a:pt x="237052" y="532705"/>
                  </a:cubicBezTo>
                  <a:cubicBezTo>
                    <a:pt x="257251" y="439585"/>
                    <a:pt x="231764" y="205808"/>
                    <a:pt x="196070" y="23006"/>
                  </a:cubicBezTo>
                  <a:cubicBezTo>
                    <a:pt x="195981" y="22451"/>
                    <a:pt x="196113" y="21880"/>
                    <a:pt x="196441" y="21420"/>
                  </a:cubicBezTo>
                  <a:cubicBezTo>
                    <a:pt x="196615" y="21203"/>
                    <a:pt x="196832" y="21028"/>
                    <a:pt x="197075" y="20902"/>
                  </a:cubicBezTo>
                  <a:cubicBezTo>
                    <a:pt x="197324" y="20775"/>
                    <a:pt x="197593" y="20695"/>
                    <a:pt x="197868" y="20680"/>
                  </a:cubicBezTo>
                  <a:lnTo>
                    <a:pt x="462262" y="4"/>
                  </a:lnTo>
                  <a:cubicBezTo>
                    <a:pt x="462754" y="-28"/>
                    <a:pt x="463241" y="131"/>
                    <a:pt x="463627" y="443"/>
                  </a:cubicBezTo>
                  <a:cubicBezTo>
                    <a:pt x="464007" y="760"/>
                    <a:pt x="464256" y="1204"/>
                    <a:pt x="464325" y="1696"/>
                  </a:cubicBezTo>
                  <a:cubicBezTo>
                    <a:pt x="478338" y="88364"/>
                    <a:pt x="448461" y="239650"/>
                    <a:pt x="422022" y="373487"/>
                  </a:cubicBezTo>
                  <a:cubicBezTo>
                    <a:pt x="407374" y="447517"/>
                    <a:pt x="394736" y="511395"/>
                    <a:pt x="391616" y="553910"/>
                  </a:cubicBezTo>
                  <a:cubicBezTo>
                    <a:pt x="387439" y="611177"/>
                    <a:pt x="400870" y="669185"/>
                    <a:pt x="413878" y="725237"/>
                  </a:cubicBezTo>
                  <a:cubicBezTo>
                    <a:pt x="427521" y="783985"/>
                    <a:pt x="440318" y="839455"/>
                    <a:pt x="428103" y="882181"/>
                  </a:cubicBezTo>
                  <a:cubicBezTo>
                    <a:pt x="428007" y="882540"/>
                    <a:pt x="427812" y="882863"/>
                    <a:pt x="427542" y="883117"/>
                  </a:cubicBezTo>
                  <a:cubicBezTo>
                    <a:pt x="427273" y="883371"/>
                    <a:pt x="426934" y="883540"/>
                    <a:pt x="426569" y="883609"/>
                  </a:cubicBezTo>
                  <a:close/>
                  <a:moveTo>
                    <a:pt x="5231" y="879643"/>
                  </a:moveTo>
                  <a:lnTo>
                    <a:pt x="425089" y="879643"/>
                  </a:lnTo>
                  <a:cubicBezTo>
                    <a:pt x="436352" y="838080"/>
                    <a:pt x="423767" y="783668"/>
                    <a:pt x="410388" y="726294"/>
                  </a:cubicBezTo>
                  <a:cubicBezTo>
                    <a:pt x="397327" y="669925"/>
                    <a:pt x="383949" y="611653"/>
                    <a:pt x="388021" y="553804"/>
                  </a:cubicBezTo>
                  <a:cubicBezTo>
                    <a:pt x="391193" y="511025"/>
                    <a:pt x="403884" y="446988"/>
                    <a:pt x="418532" y="372852"/>
                  </a:cubicBezTo>
                  <a:cubicBezTo>
                    <a:pt x="444971" y="240655"/>
                    <a:pt x="474372" y="90533"/>
                    <a:pt x="461205" y="4287"/>
                  </a:cubicBezTo>
                  <a:lnTo>
                    <a:pt x="200830" y="24592"/>
                  </a:lnTo>
                  <a:cubicBezTo>
                    <a:pt x="236311" y="207447"/>
                    <a:pt x="261534" y="440431"/>
                    <a:pt x="241335" y="533710"/>
                  </a:cubicBezTo>
                  <a:cubicBezTo>
                    <a:pt x="227005" y="599914"/>
                    <a:pt x="171693" y="646765"/>
                    <a:pt x="118233" y="692029"/>
                  </a:cubicBezTo>
                  <a:cubicBezTo>
                    <a:pt x="95098" y="710822"/>
                    <a:pt x="73117" y="730990"/>
                    <a:pt x="52399" y="752416"/>
                  </a:cubicBezTo>
                  <a:cubicBezTo>
                    <a:pt x="-3600" y="813227"/>
                    <a:pt x="3539" y="869702"/>
                    <a:pt x="5442" y="879643"/>
                  </a:cubicBezTo>
                  <a:lnTo>
                    <a:pt x="5231" y="879643"/>
                  </a:lnTo>
                  <a:close/>
                </a:path>
              </a:pathLst>
            </a:custGeom>
            <a:solidFill>
              <a:srgbClr val="0E0E0E"/>
            </a:solidFill>
            <a:ln w="5282" cap="flat">
              <a:noFill/>
              <a:prstDash val="solid"/>
              <a:miter/>
            </a:ln>
          </p:spPr>
          <p:txBody>
            <a:bodyPr rtlCol="0" anchor="ctr"/>
            <a:lstStyle/>
            <a:p>
              <a:endParaRPr lang="en-AU"/>
            </a:p>
          </p:txBody>
        </p:sp>
        <p:sp>
          <p:nvSpPr>
            <p:cNvPr id="1099" name="Freeform: Shape 1098">
              <a:extLst>
                <a:ext uri="{FF2B5EF4-FFF2-40B4-BE49-F238E27FC236}">
                  <a16:creationId xmlns:a16="http://schemas.microsoft.com/office/drawing/2014/main" id="{C6F4FD29-F509-4094-99B7-4F0945BD128A}"/>
                </a:ext>
              </a:extLst>
            </p:cNvPr>
            <p:cNvSpPr/>
            <p:nvPr/>
          </p:nvSpPr>
          <p:spPr>
            <a:xfrm>
              <a:off x="7411646" y="4375164"/>
              <a:ext cx="429675" cy="294816"/>
            </a:xfrm>
            <a:custGeom>
              <a:avLst/>
              <a:gdLst>
                <a:gd name="connsiteX0" fmla="*/ 315743 w 429675"/>
                <a:gd name="connsiteY0" fmla="*/ 61409 h 294816"/>
                <a:gd name="connsiteX1" fmla="*/ 231137 w 429675"/>
                <a:gd name="connsiteY1" fmla="*/ 1075 h 294816"/>
                <a:gd name="connsiteX2" fmla="*/ 215274 w 429675"/>
                <a:gd name="connsiteY2" fmla="*/ 176 h 294816"/>
                <a:gd name="connsiteX3" fmla="*/ 49075 w 429675"/>
                <a:gd name="connsiteY3" fmla="*/ 164100 h 294816"/>
                <a:gd name="connsiteX4" fmla="*/ 1749 w 429675"/>
                <a:gd name="connsiteY4" fmla="*/ 294816 h 294816"/>
                <a:gd name="connsiteX5" fmla="*/ 424779 w 429675"/>
                <a:gd name="connsiteY5" fmla="*/ 294816 h 294816"/>
                <a:gd name="connsiteX6" fmla="*/ 394638 w 429675"/>
                <a:gd name="connsiteY6" fmla="*/ 63736 h 294816"/>
                <a:gd name="connsiteX7" fmla="*/ 354799 w 429675"/>
                <a:gd name="connsiteY7" fmla="*/ 75829 h 294816"/>
                <a:gd name="connsiteX8" fmla="*/ 315743 w 429675"/>
                <a:gd name="connsiteY8" fmla="*/ 61409 h 29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675" h="294816">
                  <a:moveTo>
                    <a:pt x="315743" y="61409"/>
                  </a:moveTo>
                  <a:cubicBezTo>
                    <a:pt x="287770" y="38037"/>
                    <a:pt x="269474" y="8531"/>
                    <a:pt x="231137" y="1075"/>
                  </a:cubicBezTo>
                  <a:cubicBezTo>
                    <a:pt x="225913" y="70"/>
                    <a:pt x="220577" y="-232"/>
                    <a:pt x="215274" y="176"/>
                  </a:cubicBezTo>
                  <a:cubicBezTo>
                    <a:pt x="175667" y="64053"/>
                    <a:pt x="98940" y="109952"/>
                    <a:pt x="49075" y="164100"/>
                  </a:cubicBezTo>
                  <a:cubicBezTo>
                    <a:pt x="-14009" y="232525"/>
                    <a:pt x="1749" y="294816"/>
                    <a:pt x="1749" y="294816"/>
                  </a:cubicBezTo>
                  <a:lnTo>
                    <a:pt x="424779" y="294816"/>
                  </a:lnTo>
                  <a:cubicBezTo>
                    <a:pt x="441912" y="235222"/>
                    <a:pt x="409762" y="151303"/>
                    <a:pt x="394638" y="63736"/>
                  </a:cubicBezTo>
                  <a:cubicBezTo>
                    <a:pt x="383032" y="72001"/>
                    <a:pt x="369045" y="76247"/>
                    <a:pt x="354799" y="75829"/>
                  </a:cubicBezTo>
                  <a:cubicBezTo>
                    <a:pt x="340559" y="75406"/>
                    <a:pt x="326843" y="70346"/>
                    <a:pt x="315743" y="61409"/>
                  </a:cubicBezTo>
                  <a:close/>
                </a:path>
              </a:pathLst>
            </a:custGeom>
            <a:solidFill>
              <a:srgbClr val="F0EDE9"/>
            </a:solidFill>
            <a:ln w="5282" cap="flat">
              <a:noFill/>
              <a:prstDash val="solid"/>
              <a:miter/>
            </a:ln>
          </p:spPr>
          <p:txBody>
            <a:bodyPr rtlCol="0" anchor="ctr"/>
            <a:lstStyle/>
            <a:p>
              <a:endParaRPr lang="en-AU"/>
            </a:p>
          </p:txBody>
        </p:sp>
        <p:sp>
          <p:nvSpPr>
            <p:cNvPr id="1100" name="Freeform: Shape 1099">
              <a:extLst>
                <a:ext uri="{FF2B5EF4-FFF2-40B4-BE49-F238E27FC236}">
                  <a16:creationId xmlns:a16="http://schemas.microsoft.com/office/drawing/2014/main" id="{F7000358-8097-4E73-AC40-CD9D1FD11F22}"/>
                </a:ext>
              </a:extLst>
            </p:cNvPr>
            <p:cNvSpPr/>
            <p:nvPr/>
          </p:nvSpPr>
          <p:spPr>
            <a:xfrm>
              <a:off x="7409645" y="4373201"/>
              <a:ext cx="433011" cy="298947"/>
            </a:xfrm>
            <a:custGeom>
              <a:avLst/>
              <a:gdLst>
                <a:gd name="connsiteX0" fmla="*/ 426569 w 433011"/>
                <a:gd name="connsiteY0" fmla="*/ 298947 h 298947"/>
                <a:gd name="connsiteX1" fmla="*/ 3539 w 433011"/>
                <a:gd name="connsiteY1" fmla="*/ 298947 h 298947"/>
                <a:gd name="connsiteX2" fmla="*/ 2323 w 433011"/>
                <a:gd name="connsiteY2" fmla="*/ 298546 h 298947"/>
                <a:gd name="connsiteX3" fmla="*/ 1635 w 433011"/>
                <a:gd name="connsiteY3" fmla="*/ 297467 h 298947"/>
                <a:gd name="connsiteX4" fmla="*/ 49226 w 433011"/>
                <a:gd name="connsiteY4" fmla="*/ 164900 h 298947"/>
                <a:gd name="connsiteX5" fmla="*/ 115377 w 433011"/>
                <a:gd name="connsiteY5" fmla="*/ 104195 h 298947"/>
                <a:gd name="connsiteX6" fmla="*/ 215160 w 433011"/>
                <a:gd name="connsiteY6" fmla="*/ 1134 h 298947"/>
                <a:gd name="connsiteX7" fmla="*/ 215800 w 433011"/>
                <a:gd name="connsiteY7" fmla="*/ 457 h 298947"/>
                <a:gd name="connsiteX8" fmla="*/ 216693 w 433011"/>
                <a:gd name="connsiteY8" fmla="*/ 182 h 298947"/>
                <a:gd name="connsiteX9" fmla="*/ 232927 w 433011"/>
                <a:gd name="connsiteY9" fmla="*/ 1081 h 298947"/>
                <a:gd name="connsiteX10" fmla="*/ 297281 w 433011"/>
                <a:gd name="connsiteY10" fmla="*/ 42009 h 298947"/>
                <a:gd name="connsiteX11" fmla="*/ 318432 w 433011"/>
                <a:gd name="connsiteY11" fmla="*/ 61839 h 298947"/>
                <a:gd name="connsiteX12" fmla="*/ 356272 w 433011"/>
                <a:gd name="connsiteY12" fmla="*/ 75920 h 298947"/>
                <a:gd name="connsiteX13" fmla="*/ 394948 w 433011"/>
                <a:gd name="connsiteY13" fmla="*/ 64324 h 298947"/>
                <a:gd name="connsiteX14" fmla="*/ 395863 w 433011"/>
                <a:gd name="connsiteY14" fmla="*/ 63975 h 298947"/>
                <a:gd name="connsiteX15" fmla="*/ 396830 w 433011"/>
                <a:gd name="connsiteY15" fmla="*/ 64107 h 298947"/>
                <a:gd name="connsiteX16" fmla="*/ 397613 w 433011"/>
                <a:gd name="connsiteY16" fmla="*/ 64699 h 298947"/>
                <a:gd name="connsiteX17" fmla="*/ 398015 w 433011"/>
                <a:gd name="connsiteY17" fmla="*/ 65593 h 298947"/>
                <a:gd name="connsiteX18" fmla="*/ 413878 w 433011"/>
                <a:gd name="connsiteY18" fmla="*/ 140522 h 298947"/>
                <a:gd name="connsiteX19" fmla="*/ 428103 w 433011"/>
                <a:gd name="connsiteY19" fmla="*/ 297520 h 298947"/>
                <a:gd name="connsiteX20" fmla="*/ 427542 w 433011"/>
                <a:gd name="connsiteY20" fmla="*/ 298455 h 298947"/>
                <a:gd name="connsiteX21" fmla="*/ 426569 w 433011"/>
                <a:gd name="connsiteY21" fmla="*/ 298947 h 298947"/>
                <a:gd name="connsiteX22" fmla="*/ 5231 w 433011"/>
                <a:gd name="connsiteY22" fmla="*/ 294981 h 298947"/>
                <a:gd name="connsiteX23" fmla="*/ 425089 w 433011"/>
                <a:gd name="connsiteY23" fmla="*/ 294981 h 298947"/>
                <a:gd name="connsiteX24" fmla="*/ 410388 w 433011"/>
                <a:gd name="connsiteY24" fmla="*/ 141633 h 298947"/>
                <a:gd name="connsiteX25" fmla="*/ 395001 w 433011"/>
                <a:gd name="connsiteY25" fmla="*/ 69453 h 298947"/>
                <a:gd name="connsiteX26" fmla="*/ 354918 w 433011"/>
                <a:gd name="connsiteY26" fmla="*/ 80071 h 298947"/>
                <a:gd name="connsiteX27" fmla="*/ 316264 w 433011"/>
                <a:gd name="connsiteY27" fmla="*/ 65065 h 298947"/>
                <a:gd name="connsiteX28" fmla="*/ 294742 w 433011"/>
                <a:gd name="connsiteY28" fmla="*/ 45023 h 298947"/>
                <a:gd name="connsiteX29" fmla="*/ 232451 w 433011"/>
                <a:gd name="connsiteY29" fmla="*/ 5206 h 298947"/>
                <a:gd name="connsiteX30" fmla="*/ 218227 w 433011"/>
                <a:gd name="connsiteY30" fmla="*/ 4254 h 298947"/>
                <a:gd name="connsiteX31" fmla="*/ 118233 w 433011"/>
                <a:gd name="connsiteY31" fmla="*/ 107420 h 298947"/>
                <a:gd name="connsiteX32" fmla="*/ 52399 w 433011"/>
                <a:gd name="connsiteY32" fmla="*/ 167808 h 298947"/>
                <a:gd name="connsiteX33" fmla="*/ 5442 w 433011"/>
                <a:gd name="connsiteY33" fmla="*/ 294981 h 298947"/>
                <a:gd name="connsiteX34" fmla="*/ 5231 w 433011"/>
                <a:gd name="connsiteY34" fmla="*/ 294981 h 29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33011" h="298947">
                  <a:moveTo>
                    <a:pt x="426569" y="298947"/>
                  </a:moveTo>
                  <a:lnTo>
                    <a:pt x="3539" y="298947"/>
                  </a:lnTo>
                  <a:cubicBezTo>
                    <a:pt x="3100" y="298958"/>
                    <a:pt x="2666" y="298815"/>
                    <a:pt x="2323" y="298546"/>
                  </a:cubicBezTo>
                  <a:cubicBezTo>
                    <a:pt x="1974" y="298276"/>
                    <a:pt x="1730" y="297895"/>
                    <a:pt x="1635" y="297467"/>
                  </a:cubicBezTo>
                  <a:cubicBezTo>
                    <a:pt x="1635" y="296832"/>
                    <a:pt x="-13647" y="233378"/>
                    <a:pt x="49226" y="164900"/>
                  </a:cubicBezTo>
                  <a:cubicBezTo>
                    <a:pt x="70055" y="143373"/>
                    <a:pt x="92143" y="123099"/>
                    <a:pt x="115377" y="104195"/>
                  </a:cubicBezTo>
                  <a:cubicBezTo>
                    <a:pt x="152393" y="72467"/>
                    <a:pt x="190941" y="40106"/>
                    <a:pt x="215160" y="1134"/>
                  </a:cubicBezTo>
                  <a:cubicBezTo>
                    <a:pt x="215313" y="859"/>
                    <a:pt x="215535" y="626"/>
                    <a:pt x="215800" y="457"/>
                  </a:cubicBezTo>
                  <a:cubicBezTo>
                    <a:pt x="216069" y="293"/>
                    <a:pt x="216376" y="198"/>
                    <a:pt x="216693" y="182"/>
                  </a:cubicBezTo>
                  <a:cubicBezTo>
                    <a:pt x="222119" y="-236"/>
                    <a:pt x="227581" y="66"/>
                    <a:pt x="232927" y="1081"/>
                  </a:cubicBezTo>
                  <a:cubicBezTo>
                    <a:pt x="261482" y="6369"/>
                    <a:pt x="278879" y="23819"/>
                    <a:pt x="297281" y="42009"/>
                  </a:cubicBezTo>
                  <a:cubicBezTo>
                    <a:pt x="303996" y="48619"/>
                    <a:pt x="310923" y="55493"/>
                    <a:pt x="318432" y="61839"/>
                  </a:cubicBezTo>
                  <a:cubicBezTo>
                    <a:pt x="329177" y="70527"/>
                    <a:pt x="342460" y="75471"/>
                    <a:pt x="356272" y="75920"/>
                  </a:cubicBezTo>
                  <a:cubicBezTo>
                    <a:pt x="370084" y="76370"/>
                    <a:pt x="383663" y="72298"/>
                    <a:pt x="394948" y="64324"/>
                  </a:cubicBezTo>
                  <a:cubicBezTo>
                    <a:pt x="395217" y="64134"/>
                    <a:pt x="395529" y="64012"/>
                    <a:pt x="395863" y="63975"/>
                  </a:cubicBezTo>
                  <a:cubicBezTo>
                    <a:pt x="396190" y="63933"/>
                    <a:pt x="396524" y="63980"/>
                    <a:pt x="396830" y="64107"/>
                  </a:cubicBezTo>
                  <a:cubicBezTo>
                    <a:pt x="397137" y="64234"/>
                    <a:pt x="397407" y="64440"/>
                    <a:pt x="397613" y="64699"/>
                  </a:cubicBezTo>
                  <a:cubicBezTo>
                    <a:pt x="397824" y="64959"/>
                    <a:pt x="397957" y="65265"/>
                    <a:pt x="398015" y="65593"/>
                  </a:cubicBezTo>
                  <a:cubicBezTo>
                    <a:pt x="402404" y="91028"/>
                    <a:pt x="408273" y="116198"/>
                    <a:pt x="413878" y="140522"/>
                  </a:cubicBezTo>
                  <a:cubicBezTo>
                    <a:pt x="427521" y="199271"/>
                    <a:pt x="440318" y="254794"/>
                    <a:pt x="428103" y="297520"/>
                  </a:cubicBezTo>
                  <a:cubicBezTo>
                    <a:pt x="428007" y="297879"/>
                    <a:pt x="427812" y="298202"/>
                    <a:pt x="427542" y="298455"/>
                  </a:cubicBezTo>
                  <a:cubicBezTo>
                    <a:pt x="427273" y="298709"/>
                    <a:pt x="426934" y="298879"/>
                    <a:pt x="426569" y="298947"/>
                  </a:cubicBezTo>
                  <a:close/>
                  <a:moveTo>
                    <a:pt x="5231" y="294981"/>
                  </a:moveTo>
                  <a:lnTo>
                    <a:pt x="425089" y="294981"/>
                  </a:lnTo>
                  <a:cubicBezTo>
                    <a:pt x="436352" y="253419"/>
                    <a:pt x="423767" y="199006"/>
                    <a:pt x="410388" y="141633"/>
                  </a:cubicBezTo>
                  <a:cubicBezTo>
                    <a:pt x="405100" y="118208"/>
                    <a:pt x="399337" y="94042"/>
                    <a:pt x="395001" y="69453"/>
                  </a:cubicBezTo>
                  <a:cubicBezTo>
                    <a:pt x="383098" y="77142"/>
                    <a:pt x="369063" y="80859"/>
                    <a:pt x="354918" y="80071"/>
                  </a:cubicBezTo>
                  <a:cubicBezTo>
                    <a:pt x="340768" y="79283"/>
                    <a:pt x="327236" y="74027"/>
                    <a:pt x="316264" y="65065"/>
                  </a:cubicBezTo>
                  <a:cubicBezTo>
                    <a:pt x="308544" y="58666"/>
                    <a:pt x="301511" y="51739"/>
                    <a:pt x="294742" y="45023"/>
                  </a:cubicBezTo>
                  <a:cubicBezTo>
                    <a:pt x="276764" y="27256"/>
                    <a:pt x="259790" y="10494"/>
                    <a:pt x="232451" y="5206"/>
                  </a:cubicBezTo>
                  <a:cubicBezTo>
                    <a:pt x="227766" y="4306"/>
                    <a:pt x="222986" y="3989"/>
                    <a:pt x="218227" y="4254"/>
                  </a:cubicBezTo>
                  <a:cubicBezTo>
                    <a:pt x="193691" y="43437"/>
                    <a:pt x="155354" y="75958"/>
                    <a:pt x="118233" y="107420"/>
                  </a:cubicBezTo>
                  <a:cubicBezTo>
                    <a:pt x="95088" y="126203"/>
                    <a:pt x="73106" y="146371"/>
                    <a:pt x="52399" y="167808"/>
                  </a:cubicBezTo>
                  <a:cubicBezTo>
                    <a:pt x="-3706" y="228672"/>
                    <a:pt x="3539" y="285040"/>
                    <a:pt x="5442" y="294981"/>
                  </a:cubicBezTo>
                  <a:lnTo>
                    <a:pt x="5231" y="294981"/>
                  </a:lnTo>
                  <a:close/>
                </a:path>
              </a:pathLst>
            </a:custGeom>
            <a:solidFill>
              <a:srgbClr val="0E0E0E"/>
            </a:solidFill>
            <a:ln w="5282" cap="flat">
              <a:noFill/>
              <a:prstDash val="solid"/>
              <a:miter/>
            </a:ln>
          </p:spPr>
          <p:txBody>
            <a:bodyPr rtlCol="0" anchor="ctr"/>
            <a:lstStyle/>
            <a:p>
              <a:endParaRPr lang="en-AU"/>
            </a:p>
          </p:txBody>
        </p:sp>
        <p:sp>
          <p:nvSpPr>
            <p:cNvPr id="1101" name="Freeform: Shape 1100">
              <a:extLst>
                <a:ext uri="{FF2B5EF4-FFF2-40B4-BE49-F238E27FC236}">
                  <a16:creationId xmlns:a16="http://schemas.microsoft.com/office/drawing/2014/main" id="{E39038EA-03A8-4ACB-AA7B-7BB7204B99CD}"/>
                </a:ext>
              </a:extLst>
            </p:cNvPr>
            <p:cNvSpPr/>
            <p:nvPr/>
          </p:nvSpPr>
          <p:spPr>
            <a:xfrm>
              <a:off x="7444276" y="2316186"/>
              <a:ext cx="679592" cy="986107"/>
            </a:xfrm>
            <a:custGeom>
              <a:avLst/>
              <a:gdLst>
                <a:gd name="connsiteX0" fmla="*/ 0 w 679592"/>
                <a:gd name="connsiteY0" fmla="*/ 94706 h 986107"/>
                <a:gd name="connsiteX1" fmla="*/ 32362 w 679592"/>
                <a:gd name="connsiteY1" fmla="*/ 318489 h 986107"/>
                <a:gd name="connsiteX2" fmla="*/ 51398 w 679592"/>
                <a:gd name="connsiteY2" fmla="*/ 900632 h 986107"/>
                <a:gd name="connsiteX3" fmla="*/ 155252 w 679592"/>
                <a:gd name="connsiteY3" fmla="*/ 972494 h 986107"/>
                <a:gd name="connsiteX4" fmla="*/ 294006 w 679592"/>
                <a:gd name="connsiteY4" fmla="*/ 985397 h 986107"/>
                <a:gd name="connsiteX5" fmla="*/ 457930 w 679592"/>
                <a:gd name="connsiteY5" fmla="*/ 937118 h 986107"/>
                <a:gd name="connsiteX6" fmla="*/ 610221 w 679592"/>
                <a:gd name="connsiteY6" fmla="*/ 851454 h 986107"/>
                <a:gd name="connsiteX7" fmla="*/ 649775 w 679592"/>
                <a:gd name="connsiteY7" fmla="*/ 825015 h 986107"/>
                <a:gd name="connsiteX8" fmla="*/ 615562 w 679592"/>
                <a:gd name="connsiteY8" fmla="*/ 689170 h 986107"/>
                <a:gd name="connsiteX9" fmla="*/ 671508 w 679592"/>
                <a:gd name="connsiteY9" fmla="*/ 328748 h 986107"/>
                <a:gd name="connsiteX10" fmla="*/ 654640 w 679592"/>
                <a:gd name="connsiteY10" fmla="*/ 189306 h 986107"/>
                <a:gd name="connsiteX11" fmla="*/ 508853 w 679592"/>
                <a:gd name="connsiteY11" fmla="*/ 0 h 9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9592" h="986107">
                  <a:moveTo>
                    <a:pt x="0" y="94706"/>
                  </a:moveTo>
                  <a:lnTo>
                    <a:pt x="32362" y="318489"/>
                  </a:lnTo>
                  <a:cubicBezTo>
                    <a:pt x="145840" y="532807"/>
                    <a:pt x="98460" y="709263"/>
                    <a:pt x="51398" y="900632"/>
                  </a:cubicBezTo>
                  <a:cubicBezTo>
                    <a:pt x="77140" y="935384"/>
                    <a:pt x="113652" y="960654"/>
                    <a:pt x="155252" y="972494"/>
                  </a:cubicBezTo>
                  <a:cubicBezTo>
                    <a:pt x="199988" y="985767"/>
                    <a:pt x="247632" y="987406"/>
                    <a:pt x="294006" y="985397"/>
                  </a:cubicBezTo>
                  <a:cubicBezTo>
                    <a:pt x="352173" y="982858"/>
                    <a:pt x="406162" y="962659"/>
                    <a:pt x="457930" y="937118"/>
                  </a:cubicBezTo>
                  <a:cubicBezTo>
                    <a:pt x="510550" y="912001"/>
                    <a:pt x="561430" y="883383"/>
                    <a:pt x="610221" y="851454"/>
                  </a:cubicBezTo>
                  <a:cubicBezTo>
                    <a:pt x="623388" y="842571"/>
                    <a:pt x="636661" y="833687"/>
                    <a:pt x="649775" y="825015"/>
                  </a:cubicBezTo>
                  <a:cubicBezTo>
                    <a:pt x="640849" y="779143"/>
                    <a:pt x="629427" y="733794"/>
                    <a:pt x="615562" y="689170"/>
                  </a:cubicBezTo>
                  <a:cubicBezTo>
                    <a:pt x="558030" y="505310"/>
                    <a:pt x="634070" y="457190"/>
                    <a:pt x="671508" y="328748"/>
                  </a:cubicBezTo>
                  <a:cubicBezTo>
                    <a:pt x="687900" y="272537"/>
                    <a:pt x="677906" y="229335"/>
                    <a:pt x="654640" y="189306"/>
                  </a:cubicBezTo>
                  <a:cubicBezTo>
                    <a:pt x="624763" y="137802"/>
                    <a:pt x="554170" y="62080"/>
                    <a:pt x="508853" y="0"/>
                  </a:cubicBezTo>
                </a:path>
              </a:pathLst>
            </a:custGeom>
            <a:solidFill>
              <a:srgbClr val="F0EDE9"/>
            </a:solidFill>
            <a:ln w="5282" cap="flat">
              <a:noFill/>
              <a:prstDash val="solid"/>
              <a:miter/>
            </a:ln>
          </p:spPr>
          <p:txBody>
            <a:bodyPr rtlCol="0" anchor="ctr"/>
            <a:lstStyle/>
            <a:p>
              <a:endParaRPr lang="en-AU"/>
            </a:p>
          </p:txBody>
        </p:sp>
        <p:sp>
          <p:nvSpPr>
            <p:cNvPr id="1102" name="Freeform: Shape 1101">
              <a:extLst>
                <a:ext uri="{FF2B5EF4-FFF2-40B4-BE49-F238E27FC236}">
                  <a16:creationId xmlns:a16="http://schemas.microsoft.com/office/drawing/2014/main" id="{E087E1F8-1044-4F1B-9B51-E702F2CC5DF9}"/>
                </a:ext>
              </a:extLst>
            </p:cNvPr>
            <p:cNvSpPr/>
            <p:nvPr/>
          </p:nvSpPr>
          <p:spPr>
            <a:xfrm>
              <a:off x="7442512" y="2314141"/>
              <a:ext cx="683498" cy="990454"/>
            </a:xfrm>
            <a:custGeom>
              <a:avLst/>
              <a:gdLst>
                <a:gd name="connsiteX0" fmla="*/ 264942 w 683498"/>
                <a:gd name="connsiteY0" fmla="*/ 990403 h 990454"/>
                <a:gd name="connsiteX1" fmla="*/ 156435 w 683498"/>
                <a:gd name="connsiteY1" fmla="*/ 976708 h 990454"/>
                <a:gd name="connsiteX2" fmla="*/ 51524 w 683498"/>
                <a:gd name="connsiteY2" fmla="*/ 904105 h 990454"/>
                <a:gd name="connsiteX3" fmla="*/ 51196 w 683498"/>
                <a:gd name="connsiteY3" fmla="*/ 903322 h 990454"/>
                <a:gd name="connsiteX4" fmla="*/ 51206 w 683498"/>
                <a:gd name="connsiteY4" fmla="*/ 902466 h 990454"/>
                <a:gd name="connsiteX5" fmla="*/ 54485 w 683498"/>
                <a:gd name="connsiteY5" fmla="*/ 889193 h 990454"/>
                <a:gd name="connsiteX6" fmla="*/ 32328 w 683498"/>
                <a:gd name="connsiteY6" fmla="*/ 321698 h 990454"/>
                <a:gd name="connsiteX7" fmla="*/ 32328 w 683498"/>
                <a:gd name="connsiteY7" fmla="*/ 321063 h 990454"/>
                <a:gd name="connsiteX8" fmla="*/ 20 w 683498"/>
                <a:gd name="connsiteY8" fmla="*/ 97280 h 990454"/>
                <a:gd name="connsiteX9" fmla="*/ 400 w 683498"/>
                <a:gd name="connsiteY9" fmla="*/ 95794 h 990454"/>
                <a:gd name="connsiteX10" fmla="*/ 1712 w 683498"/>
                <a:gd name="connsiteY10" fmla="*/ 95006 h 990454"/>
                <a:gd name="connsiteX11" fmla="*/ 2484 w 683498"/>
                <a:gd name="connsiteY11" fmla="*/ 95049 h 990454"/>
                <a:gd name="connsiteX12" fmla="*/ 3176 w 683498"/>
                <a:gd name="connsiteY12" fmla="*/ 95387 h 990454"/>
                <a:gd name="connsiteX13" fmla="*/ 3689 w 683498"/>
                <a:gd name="connsiteY13" fmla="*/ 95969 h 990454"/>
                <a:gd name="connsiteX14" fmla="*/ 3933 w 683498"/>
                <a:gd name="connsiteY14" fmla="*/ 96698 h 990454"/>
                <a:gd name="connsiteX15" fmla="*/ 36189 w 683498"/>
                <a:gd name="connsiteY15" fmla="*/ 320111 h 990454"/>
                <a:gd name="connsiteX16" fmla="*/ 58556 w 683498"/>
                <a:gd name="connsiteY16" fmla="*/ 890145 h 990454"/>
                <a:gd name="connsiteX17" fmla="*/ 55489 w 683498"/>
                <a:gd name="connsiteY17" fmla="*/ 902466 h 990454"/>
                <a:gd name="connsiteX18" fmla="*/ 157810 w 683498"/>
                <a:gd name="connsiteY18" fmla="*/ 972900 h 990454"/>
                <a:gd name="connsiteX19" fmla="*/ 295876 w 683498"/>
                <a:gd name="connsiteY19" fmla="*/ 985697 h 990454"/>
                <a:gd name="connsiteX20" fmla="*/ 459113 w 683498"/>
                <a:gd name="connsiteY20" fmla="*/ 937630 h 990454"/>
                <a:gd name="connsiteX21" fmla="*/ 611140 w 683498"/>
                <a:gd name="connsiteY21" fmla="*/ 852125 h 990454"/>
                <a:gd name="connsiteX22" fmla="*/ 618490 w 683498"/>
                <a:gd name="connsiteY22" fmla="*/ 847154 h 990454"/>
                <a:gd name="connsiteX23" fmla="*/ 649636 w 683498"/>
                <a:gd name="connsiteY23" fmla="*/ 826373 h 990454"/>
                <a:gd name="connsiteX24" fmla="*/ 615688 w 683498"/>
                <a:gd name="connsiteY24" fmla="*/ 692061 h 990454"/>
                <a:gd name="connsiteX25" fmla="*/ 635305 w 683498"/>
                <a:gd name="connsiteY25" fmla="*/ 423278 h 990454"/>
                <a:gd name="connsiteX26" fmla="*/ 671633 w 683498"/>
                <a:gd name="connsiteY26" fmla="*/ 330476 h 990454"/>
                <a:gd name="connsiteX27" fmla="*/ 654976 w 683498"/>
                <a:gd name="connsiteY27" fmla="*/ 192621 h 990454"/>
                <a:gd name="connsiteX28" fmla="*/ 571692 w 683498"/>
                <a:gd name="connsiteY28" fmla="*/ 82263 h 990454"/>
                <a:gd name="connsiteX29" fmla="*/ 509031 w 683498"/>
                <a:gd name="connsiteY29" fmla="*/ 3314 h 990454"/>
                <a:gd name="connsiteX30" fmla="*/ 508640 w 683498"/>
                <a:gd name="connsiteY30" fmla="*/ 2595 h 990454"/>
                <a:gd name="connsiteX31" fmla="*/ 508560 w 683498"/>
                <a:gd name="connsiteY31" fmla="*/ 1781 h 990454"/>
                <a:gd name="connsiteX32" fmla="*/ 508819 w 683498"/>
                <a:gd name="connsiteY32" fmla="*/ 1004 h 990454"/>
                <a:gd name="connsiteX33" fmla="*/ 509364 w 683498"/>
                <a:gd name="connsiteY33" fmla="*/ 390 h 990454"/>
                <a:gd name="connsiteX34" fmla="*/ 510110 w 683498"/>
                <a:gd name="connsiteY34" fmla="*/ 52 h 990454"/>
                <a:gd name="connsiteX35" fmla="*/ 510929 w 683498"/>
                <a:gd name="connsiteY35" fmla="*/ 36 h 990454"/>
                <a:gd name="connsiteX36" fmla="*/ 511691 w 683498"/>
                <a:gd name="connsiteY36" fmla="*/ 348 h 990454"/>
                <a:gd name="connsiteX37" fmla="*/ 512257 w 683498"/>
                <a:gd name="connsiteY37" fmla="*/ 935 h 990454"/>
                <a:gd name="connsiteX38" fmla="*/ 574706 w 683498"/>
                <a:gd name="connsiteY38" fmla="*/ 79724 h 990454"/>
                <a:gd name="connsiteX39" fmla="*/ 658149 w 683498"/>
                <a:gd name="connsiteY39" fmla="*/ 190400 h 990454"/>
                <a:gd name="connsiteX40" fmla="*/ 675229 w 683498"/>
                <a:gd name="connsiteY40" fmla="*/ 331375 h 990454"/>
                <a:gd name="connsiteX41" fmla="*/ 638690 w 683498"/>
                <a:gd name="connsiteY41" fmla="*/ 424600 h 990454"/>
                <a:gd name="connsiteX42" fmla="*/ 619283 w 683498"/>
                <a:gd name="connsiteY42" fmla="*/ 690580 h 990454"/>
                <a:gd name="connsiteX43" fmla="*/ 653549 w 683498"/>
                <a:gd name="connsiteY43" fmla="*/ 826479 h 990454"/>
                <a:gd name="connsiteX44" fmla="*/ 653448 w 683498"/>
                <a:gd name="connsiteY44" fmla="*/ 827642 h 990454"/>
                <a:gd name="connsiteX45" fmla="*/ 652703 w 683498"/>
                <a:gd name="connsiteY45" fmla="*/ 828541 h 990454"/>
                <a:gd name="connsiteX46" fmla="*/ 620499 w 683498"/>
                <a:gd name="connsiteY46" fmla="*/ 850010 h 990454"/>
                <a:gd name="connsiteX47" fmla="*/ 613096 w 683498"/>
                <a:gd name="connsiteY47" fmla="*/ 854981 h 990454"/>
                <a:gd name="connsiteX48" fmla="*/ 460647 w 683498"/>
                <a:gd name="connsiteY48" fmla="*/ 940750 h 990454"/>
                <a:gd name="connsiteX49" fmla="*/ 295824 w 683498"/>
                <a:gd name="connsiteY49" fmla="*/ 989240 h 990454"/>
                <a:gd name="connsiteX50" fmla="*/ 264942 w 683498"/>
                <a:gd name="connsiteY50" fmla="*/ 990403 h 99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83498" h="990454">
                  <a:moveTo>
                    <a:pt x="264942" y="990403"/>
                  </a:moveTo>
                  <a:cubicBezTo>
                    <a:pt x="228308" y="991001"/>
                    <a:pt x="191774" y="986390"/>
                    <a:pt x="156435" y="976708"/>
                  </a:cubicBezTo>
                  <a:cubicBezTo>
                    <a:pt x="114370" y="964841"/>
                    <a:pt x="77450" y="939296"/>
                    <a:pt x="51524" y="904105"/>
                  </a:cubicBezTo>
                  <a:cubicBezTo>
                    <a:pt x="51360" y="903872"/>
                    <a:pt x="51249" y="903603"/>
                    <a:pt x="51196" y="903322"/>
                  </a:cubicBezTo>
                  <a:cubicBezTo>
                    <a:pt x="51138" y="903037"/>
                    <a:pt x="51143" y="902746"/>
                    <a:pt x="51206" y="902466"/>
                  </a:cubicBezTo>
                  <a:lnTo>
                    <a:pt x="54485" y="889193"/>
                  </a:lnTo>
                  <a:cubicBezTo>
                    <a:pt x="99908" y="704646"/>
                    <a:pt x="142792" y="530358"/>
                    <a:pt x="32328" y="321698"/>
                  </a:cubicBezTo>
                  <a:cubicBezTo>
                    <a:pt x="32307" y="321486"/>
                    <a:pt x="32307" y="321275"/>
                    <a:pt x="32328" y="321063"/>
                  </a:cubicBezTo>
                  <a:lnTo>
                    <a:pt x="20" y="97280"/>
                  </a:lnTo>
                  <a:cubicBezTo>
                    <a:pt x="-54" y="96757"/>
                    <a:pt x="83" y="96223"/>
                    <a:pt x="400" y="95794"/>
                  </a:cubicBezTo>
                  <a:cubicBezTo>
                    <a:pt x="718" y="95371"/>
                    <a:pt x="1188" y="95086"/>
                    <a:pt x="1712" y="95006"/>
                  </a:cubicBezTo>
                  <a:cubicBezTo>
                    <a:pt x="1971" y="94969"/>
                    <a:pt x="2235" y="94985"/>
                    <a:pt x="2484" y="95049"/>
                  </a:cubicBezTo>
                  <a:cubicBezTo>
                    <a:pt x="2738" y="95117"/>
                    <a:pt x="2970" y="95229"/>
                    <a:pt x="3176" y="95387"/>
                  </a:cubicBezTo>
                  <a:cubicBezTo>
                    <a:pt x="3388" y="95546"/>
                    <a:pt x="3557" y="95741"/>
                    <a:pt x="3689" y="95969"/>
                  </a:cubicBezTo>
                  <a:cubicBezTo>
                    <a:pt x="3816" y="96191"/>
                    <a:pt x="3901" y="96439"/>
                    <a:pt x="3933" y="96698"/>
                  </a:cubicBezTo>
                  <a:lnTo>
                    <a:pt x="36189" y="320111"/>
                  </a:lnTo>
                  <a:cubicBezTo>
                    <a:pt x="147234" y="529987"/>
                    <a:pt x="104138" y="704911"/>
                    <a:pt x="58556" y="890145"/>
                  </a:cubicBezTo>
                  <a:lnTo>
                    <a:pt x="55489" y="902466"/>
                  </a:lnTo>
                  <a:cubicBezTo>
                    <a:pt x="80871" y="936610"/>
                    <a:pt x="116855" y="961378"/>
                    <a:pt x="157810" y="972900"/>
                  </a:cubicBezTo>
                  <a:cubicBezTo>
                    <a:pt x="207463" y="987654"/>
                    <a:pt x="260395" y="987283"/>
                    <a:pt x="295876" y="985697"/>
                  </a:cubicBezTo>
                  <a:cubicBezTo>
                    <a:pt x="359701" y="982947"/>
                    <a:pt x="416652" y="958570"/>
                    <a:pt x="459113" y="937630"/>
                  </a:cubicBezTo>
                  <a:cubicBezTo>
                    <a:pt x="511638" y="912544"/>
                    <a:pt x="562423" y="883979"/>
                    <a:pt x="611140" y="852125"/>
                  </a:cubicBezTo>
                  <a:lnTo>
                    <a:pt x="618490" y="847154"/>
                  </a:lnTo>
                  <a:cubicBezTo>
                    <a:pt x="629066" y="840174"/>
                    <a:pt x="639166" y="833194"/>
                    <a:pt x="649636" y="826373"/>
                  </a:cubicBezTo>
                  <a:cubicBezTo>
                    <a:pt x="640747" y="781024"/>
                    <a:pt x="629415" y="736188"/>
                    <a:pt x="615688" y="692061"/>
                  </a:cubicBezTo>
                  <a:cubicBezTo>
                    <a:pt x="573913" y="558542"/>
                    <a:pt x="602362" y="495828"/>
                    <a:pt x="635305" y="423278"/>
                  </a:cubicBezTo>
                  <a:cubicBezTo>
                    <a:pt x="649705" y="393290"/>
                    <a:pt x="661851" y="362272"/>
                    <a:pt x="671633" y="330476"/>
                  </a:cubicBezTo>
                  <a:cubicBezTo>
                    <a:pt x="686281" y="280294"/>
                    <a:pt x="681151" y="237726"/>
                    <a:pt x="654976" y="192621"/>
                  </a:cubicBezTo>
                  <a:cubicBezTo>
                    <a:pt x="636945" y="161687"/>
                    <a:pt x="605217" y="123191"/>
                    <a:pt x="571692" y="82263"/>
                  </a:cubicBezTo>
                  <a:cubicBezTo>
                    <a:pt x="549853" y="55823"/>
                    <a:pt x="527274" y="28273"/>
                    <a:pt x="509031" y="3314"/>
                  </a:cubicBezTo>
                  <a:cubicBezTo>
                    <a:pt x="508851" y="3103"/>
                    <a:pt x="508719" y="2860"/>
                    <a:pt x="508640" y="2595"/>
                  </a:cubicBezTo>
                  <a:cubicBezTo>
                    <a:pt x="508555" y="2331"/>
                    <a:pt x="508534" y="2056"/>
                    <a:pt x="508560" y="1781"/>
                  </a:cubicBezTo>
                  <a:cubicBezTo>
                    <a:pt x="508592" y="1506"/>
                    <a:pt x="508682" y="1242"/>
                    <a:pt x="508819" y="1004"/>
                  </a:cubicBezTo>
                  <a:cubicBezTo>
                    <a:pt x="508957" y="766"/>
                    <a:pt x="509142" y="554"/>
                    <a:pt x="509364" y="390"/>
                  </a:cubicBezTo>
                  <a:cubicBezTo>
                    <a:pt x="509586" y="226"/>
                    <a:pt x="509840" y="110"/>
                    <a:pt x="510110" y="52"/>
                  </a:cubicBezTo>
                  <a:cubicBezTo>
                    <a:pt x="510379" y="-12"/>
                    <a:pt x="510660" y="-17"/>
                    <a:pt x="510929" y="36"/>
                  </a:cubicBezTo>
                  <a:cubicBezTo>
                    <a:pt x="511204" y="84"/>
                    <a:pt x="511458" y="189"/>
                    <a:pt x="511691" y="348"/>
                  </a:cubicBezTo>
                  <a:cubicBezTo>
                    <a:pt x="511918" y="501"/>
                    <a:pt x="512108" y="702"/>
                    <a:pt x="512257" y="935"/>
                  </a:cubicBezTo>
                  <a:cubicBezTo>
                    <a:pt x="530447" y="25841"/>
                    <a:pt x="552973" y="53232"/>
                    <a:pt x="574706" y="79724"/>
                  </a:cubicBezTo>
                  <a:cubicBezTo>
                    <a:pt x="608390" y="120705"/>
                    <a:pt x="640223" y="159413"/>
                    <a:pt x="658149" y="190400"/>
                  </a:cubicBezTo>
                  <a:cubicBezTo>
                    <a:pt x="684959" y="236563"/>
                    <a:pt x="690247" y="280294"/>
                    <a:pt x="675229" y="331375"/>
                  </a:cubicBezTo>
                  <a:cubicBezTo>
                    <a:pt x="665399" y="363319"/>
                    <a:pt x="653184" y="394480"/>
                    <a:pt x="638690" y="424600"/>
                  </a:cubicBezTo>
                  <a:cubicBezTo>
                    <a:pt x="606116" y="496409"/>
                    <a:pt x="577932" y="558489"/>
                    <a:pt x="619283" y="690580"/>
                  </a:cubicBezTo>
                  <a:cubicBezTo>
                    <a:pt x="633148" y="735231"/>
                    <a:pt x="644586" y="780596"/>
                    <a:pt x="653549" y="826479"/>
                  </a:cubicBezTo>
                  <a:cubicBezTo>
                    <a:pt x="653639" y="826870"/>
                    <a:pt x="653602" y="827272"/>
                    <a:pt x="653448" y="827642"/>
                  </a:cubicBezTo>
                  <a:cubicBezTo>
                    <a:pt x="653300" y="828012"/>
                    <a:pt x="653036" y="828324"/>
                    <a:pt x="652703" y="828541"/>
                  </a:cubicBezTo>
                  <a:cubicBezTo>
                    <a:pt x="642127" y="835574"/>
                    <a:pt x="631181" y="842818"/>
                    <a:pt x="620499" y="850010"/>
                  </a:cubicBezTo>
                  <a:lnTo>
                    <a:pt x="613096" y="854981"/>
                  </a:lnTo>
                  <a:cubicBezTo>
                    <a:pt x="564258" y="886951"/>
                    <a:pt x="513325" y="915601"/>
                    <a:pt x="460647" y="940750"/>
                  </a:cubicBezTo>
                  <a:cubicBezTo>
                    <a:pt x="417815" y="961901"/>
                    <a:pt x="360177" y="986437"/>
                    <a:pt x="295824" y="989240"/>
                  </a:cubicBezTo>
                  <a:cubicBezTo>
                    <a:pt x="286623" y="989874"/>
                    <a:pt x="276206" y="990403"/>
                    <a:pt x="264942" y="990403"/>
                  </a:cubicBezTo>
                  <a:close/>
                </a:path>
              </a:pathLst>
            </a:custGeom>
            <a:solidFill>
              <a:srgbClr val="0E0E0E"/>
            </a:solidFill>
            <a:ln w="5282" cap="flat">
              <a:noFill/>
              <a:prstDash val="solid"/>
              <a:miter/>
            </a:ln>
          </p:spPr>
          <p:txBody>
            <a:bodyPr rtlCol="0" anchor="ctr"/>
            <a:lstStyle/>
            <a:p>
              <a:endParaRPr lang="en-AU"/>
            </a:p>
          </p:txBody>
        </p:sp>
        <p:sp>
          <p:nvSpPr>
            <p:cNvPr id="1103" name="Freeform: Shape 1102">
              <a:extLst>
                <a:ext uri="{FF2B5EF4-FFF2-40B4-BE49-F238E27FC236}">
                  <a16:creationId xmlns:a16="http://schemas.microsoft.com/office/drawing/2014/main" id="{E41D3F1E-4BEE-473D-97A5-C3D8075BAC49}"/>
                </a:ext>
              </a:extLst>
            </p:cNvPr>
            <p:cNvSpPr/>
            <p:nvPr/>
          </p:nvSpPr>
          <p:spPr>
            <a:xfrm>
              <a:off x="7895176" y="2320575"/>
              <a:ext cx="157841" cy="165933"/>
            </a:xfrm>
            <a:custGeom>
              <a:avLst/>
              <a:gdLst>
                <a:gd name="connsiteX0" fmla="*/ 82754 w 157841"/>
                <a:gd name="connsiteY0" fmla="*/ 165934 h 165933"/>
                <a:gd name="connsiteX1" fmla="*/ 126717 w 157841"/>
                <a:gd name="connsiteY1" fmla="*/ 153676 h 165933"/>
                <a:gd name="connsiteX2" fmla="*/ 157841 w 157841"/>
                <a:gd name="connsiteY2" fmla="*/ 120299 h 165933"/>
                <a:gd name="connsiteX3" fmla="*/ 61338 w 157841"/>
                <a:gd name="connsiteY3" fmla="*/ 0 h 165933"/>
                <a:gd name="connsiteX4" fmla="*/ 13900 w 157841"/>
                <a:gd name="connsiteY4" fmla="*/ 34874 h 165933"/>
                <a:gd name="connsiteX5" fmla="*/ 707 w 157841"/>
                <a:gd name="connsiteY5" fmla="*/ 92252 h 165933"/>
                <a:gd name="connsiteX6" fmla="*/ 28135 w 157841"/>
                <a:gd name="connsiteY6" fmla="*/ 144348 h 165933"/>
                <a:gd name="connsiteX7" fmla="*/ 82912 w 157841"/>
                <a:gd name="connsiteY7" fmla="*/ 165934 h 165933"/>
                <a:gd name="connsiteX8" fmla="*/ 82754 w 157841"/>
                <a:gd name="connsiteY8" fmla="*/ 165934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841" h="165933">
                  <a:moveTo>
                    <a:pt x="82754" y="165934"/>
                  </a:moveTo>
                  <a:cubicBezTo>
                    <a:pt x="98258" y="165965"/>
                    <a:pt x="113471" y="161724"/>
                    <a:pt x="126717" y="153676"/>
                  </a:cubicBezTo>
                  <a:cubicBezTo>
                    <a:pt x="139963" y="145623"/>
                    <a:pt x="150735" y="134074"/>
                    <a:pt x="157841" y="120299"/>
                  </a:cubicBezTo>
                  <a:cubicBezTo>
                    <a:pt x="126802" y="81169"/>
                    <a:pt x="89734" y="38231"/>
                    <a:pt x="61338" y="0"/>
                  </a:cubicBezTo>
                  <a:cubicBezTo>
                    <a:pt x="41862" y="5568"/>
                    <a:pt x="25031" y="17947"/>
                    <a:pt x="13900" y="34874"/>
                  </a:cubicBezTo>
                  <a:cubicBezTo>
                    <a:pt x="2774" y="51805"/>
                    <a:pt x="-1905" y="72164"/>
                    <a:pt x="707" y="92252"/>
                  </a:cubicBezTo>
                  <a:cubicBezTo>
                    <a:pt x="3314" y="112341"/>
                    <a:pt x="13049" y="130827"/>
                    <a:pt x="28135" y="144348"/>
                  </a:cubicBezTo>
                  <a:cubicBezTo>
                    <a:pt x="43221" y="157870"/>
                    <a:pt x="62660" y="165526"/>
                    <a:pt x="82912" y="165934"/>
                  </a:cubicBezTo>
                  <a:lnTo>
                    <a:pt x="82754" y="165934"/>
                  </a:lnTo>
                  <a:close/>
                </a:path>
              </a:pathLst>
            </a:custGeom>
            <a:solidFill>
              <a:srgbClr val="E34B4D"/>
            </a:solidFill>
            <a:ln w="5282" cap="flat">
              <a:noFill/>
              <a:prstDash val="solid"/>
              <a:miter/>
            </a:ln>
          </p:spPr>
          <p:txBody>
            <a:bodyPr rtlCol="0" anchor="ctr"/>
            <a:lstStyle/>
            <a:p>
              <a:endParaRPr lang="en-AU"/>
            </a:p>
          </p:txBody>
        </p:sp>
        <p:sp>
          <p:nvSpPr>
            <p:cNvPr id="1104" name="Freeform: Shape 1103">
              <a:extLst>
                <a:ext uri="{FF2B5EF4-FFF2-40B4-BE49-F238E27FC236}">
                  <a16:creationId xmlns:a16="http://schemas.microsoft.com/office/drawing/2014/main" id="{B668F258-BA9E-49A2-9E58-666D664DF85C}"/>
                </a:ext>
              </a:extLst>
            </p:cNvPr>
            <p:cNvSpPr/>
            <p:nvPr/>
          </p:nvSpPr>
          <p:spPr>
            <a:xfrm>
              <a:off x="7891551" y="2318613"/>
              <a:ext cx="163157" cy="169905"/>
            </a:xfrm>
            <a:custGeom>
              <a:avLst/>
              <a:gdLst>
                <a:gd name="connsiteX0" fmla="*/ 86378 w 163157"/>
                <a:gd name="connsiteY0" fmla="*/ 169905 h 169905"/>
                <a:gd name="connsiteX1" fmla="*/ 29369 w 163157"/>
                <a:gd name="connsiteY1" fmla="*/ 148431 h 169905"/>
                <a:gd name="connsiteX2" fmla="*/ 719 w 163157"/>
                <a:gd name="connsiteY2" fmla="*/ 94670 h 169905"/>
                <a:gd name="connsiteX3" fmla="*/ 14690 w 163157"/>
                <a:gd name="connsiteY3" fmla="*/ 35377 h 169905"/>
                <a:gd name="connsiteX4" fmla="*/ 64327 w 163157"/>
                <a:gd name="connsiteY4" fmla="*/ 59 h 169905"/>
                <a:gd name="connsiteX5" fmla="*/ 65496 w 163157"/>
                <a:gd name="connsiteY5" fmla="*/ 117 h 169905"/>
                <a:gd name="connsiteX6" fmla="*/ 66442 w 163157"/>
                <a:gd name="connsiteY6" fmla="*/ 799 h 169905"/>
                <a:gd name="connsiteX7" fmla="*/ 125825 w 163157"/>
                <a:gd name="connsiteY7" fmla="*/ 75411 h 169905"/>
                <a:gd name="connsiteX8" fmla="*/ 162840 w 163157"/>
                <a:gd name="connsiteY8" fmla="*/ 121046 h 169905"/>
                <a:gd name="connsiteX9" fmla="*/ 163158 w 163157"/>
                <a:gd name="connsiteY9" fmla="*/ 122129 h 169905"/>
                <a:gd name="connsiteX10" fmla="*/ 162840 w 163157"/>
                <a:gd name="connsiteY10" fmla="*/ 123214 h 169905"/>
                <a:gd name="connsiteX11" fmla="*/ 131155 w 163157"/>
                <a:gd name="connsiteY11" fmla="*/ 157283 h 169905"/>
                <a:gd name="connsiteX12" fmla="*/ 86378 w 163157"/>
                <a:gd name="connsiteY12" fmla="*/ 169905 h 169905"/>
                <a:gd name="connsiteX13" fmla="*/ 64063 w 163157"/>
                <a:gd name="connsiteY13" fmla="*/ 4236 h 169905"/>
                <a:gd name="connsiteX14" fmla="*/ 29174 w 163157"/>
                <a:gd name="connsiteY14" fmla="*/ 24251 h 169905"/>
                <a:gd name="connsiteX15" fmla="*/ 7916 w 163157"/>
                <a:gd name="connsiteY15" fmla="*/ 58405 h 169905"/>
                <a:gd name="connsiteX16" fmla="*/ 5367 w 163157"/>
                <a:gd name="connsiteY16" fmla="*/ 98551 h 169905"/>
                <a:gd name="connsiteX17" fmla="*/ 22130 w 163157"/>
                <a:gd name="connsiteY17" fmla="*/ 135117 h 169905"/>
                <a:gd name="connsiteX18" fmla="*/ 54206 w 163157"/>
                <a:gd name="connsiteY18" fmla="*/ 159388 h 169905"/>
                <a:gd name="connsiteX19" fmla="*/ 93955 w 163157"/>
                <a:gd name="connsiteY19" fmla="*/ 165580 h 169905"/>
                <a:gd name="connsiteX20" fmla="*/ 131896 w 163157"/>
                <a:gd name="connsiteY20" fmla="*/ 152212 h 169905"/>
                <a:gd name="connsiteX21" fmla="*/ 158980 w 163157"/>
                <a:gd name="connsiteY21" fmla="*/ 122473 h 169905"/>
                <a:gd name="connsiteX22" fmla="*/ 122758 w 163157"/>
                <a:gd name="connsiteY22" fmla="*/ 77949 h 169905"/>
                <a:gd name="connsiteX23" fmla="*/ 64063 w 163157"/>
                <a:gd name="connsiteY23" fmla="*/ 4236 h 16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3157" h="169905">
                  <a:moveTo>
                    <a:pt x="86378" y="169905"/>
                  </a:moveTo>
                  <a:cubicBezTo>
                    <a:pt x="65395" y="169911"/>
                    <a:pt x="45132" y="162280"/>
                    <a:pt x="29369" y="148431"/>
                  </a:cubicBezTo>
                  <a:cubicBezTo>
                    <a:pt x="13606" y="134588"/>
                    <a:pt x="3421" y="115477"/>
                    <a:pt x="719" y="94670"/>
                  </a:cubicBezTo>
                  <a:cubicBezTo>
                    <a:pt x="-1983" y="73862"/>
                    <a:pt x="2983" y="52784"/>
                    <a:pt x="14690" y="35377"/>
                  </a:cubicBezTo>
                  <a:cubicBezTo>
                    <a:pt x="26397" y="17964"/>
                    <a:pt x="44043" y="5410"/>
                    <a:pt x="64327" y="59"/>
                  </a:cubicBezTo>
                  <a:cubicBezTo>
                    <a:pt x="64713" y="-36"/>
                    <a:pt x="65120" y="-15"/>
                    <a:pt x="65496" y="117"/>
                  </a:cubicBezTo>
                  <a:cubicBezTo>
                    <a:pt x="65871" y="249"/>
                    <a:pt x="66199" y="482"/>
                    <a:pt x="66442" y="799"/>
                  </a:cubicBezTo>
                  <a:cubicBezTo>
                    <a:pt x="84051" y="24542"/>
                    <a:pt x="105256" y="50399"/>
                    <a:pt x="125825" y="75411"/>
                  </a:cubicBezTo>
                  <a:cubicBezTo>
                    <a:pt x="138252" y="90587"/>
                    <a:pt x="151101" y="106240"/>
                    <a:pt x="162840" y="121046"/>
                  </a:cubicBezTo>
                  <a:cubicBezTo>
                    <a:pt x="163047" y="121368"/>
                    <a:pt x="163158" y="121743"/>
                    <a:pt x="163158" y="122129"/>
                  </a:cubicBezTo>
                  <a:cubicBezTo>
                    <a:pt x="163158" y="122510"/>
                    <a:pt x="163047" y="122891"/>
                    <a:pt x="162840" y="123214"/>
                  </a:cubicBezTo>
                  <a:cubicBezTo>
                    <a:pt x="155607" y="137258"/>
                    <a:pt x="144645" y="149045"/>
                    <a:pt x="131155" y="157283"/>
                  </a:cubicBezTo>
                  <a:cubicBezTo>
                    <a:pt x="117671" y="165517"/>
                    <a:pt x="102178" y="169884"/>
                    <a:pt x="86378" y="169905"/>
                  </a:cubicBezTo>
                  <a:close/>
                  <a:moveTo>
                    <a:pt x="64063" y="4236"/>
                  </a:moveTo>
                  <a:cubicBezTo>
                    <a:pt x="50960" y="7922"/>
                    <a:pt x="38972" y="14801"/>
                    <a:pt x="29174" y="24251"/>
                  </a:cubicBezTo>
                  <a:cubicBezTo>
                    <a:pt x="19375" y="33706"/>
                    <a:pt x="12072" y="45439"/>
                    <a:pt x="7916" y="58405"/>
                  </a:cubicBezTo>
                  <a:cubicBezTo>
                    <a:pt x="3765" y="71371"/>
                    <a:pt x="2887" y="85162"/>
                    <a:pt x="5367" y="98551"/>
                  </a:cubicBezTo>
                  <a:cubicBezTo>
                    <a:pt x="7847" y="111935"/>
                    <a:pt x="13606" y="124498"/>
                    <a:pt x="22130" y="135117"/>
                  </a:cubicBezTo>
                  <a:cubicBezTo>
                    <a:pt x="30654" y="145735"/>
                    <a:pt x="41674" y="154074"/>
                    <a:pt x="54206" y="159388"/>
                  </a:cubicBezTo>
                  <a:cubicBezTo>
                    <a:pt x="66738" y="164702"/>
                    <a:pt x="80397" y="166828"/>
                    <a:pt x="93955" y="165580"/>
                  </a:cubicBezTo>
                  <a:cubicBezTo>
                    <a:pt x="107508" y="164327"/>
                    <a:pt x="120548" y="159732"/>
                    <a:pt x="131896" y="152212"/>
                  </a:cubicBezTo>
                  <a:cubicBezTo>
                    <a:pt x="143244" y="144688"/>
                    <a:pt x="152550" y="134471"/>
                    <a:pt x="158980" y="122473"/>
                  </a:cubicBezTo>
                  <a:cubicBezTo>
                    <a:pt x="147453" y="107984"/>
                    <a:pt x="134920" y="92702"/>
                    <a:pt x="122758" y="77949"/>
                  </a:cubicBezTo>
                  <a:cubicBezTo>
                    <a:pt x="102506" y="53255"/>
                    <a:pt x="81566" y="27767"/>
                    <a:pt x="64063" y="4236"/>
                  </a:cubicBezTo>
                  <a:close/>
                </a:path>
              </a:pathLst>
            </a:custGeom>
            <a:solidFill>
              <a:srgbClr val="0E0E0E"/>
            </a:solidFill>
            <a:ln w="5282" cap="flat">
              <a:noFill/>
              <a:prstDash val="solid"/>
              <a:miter/>
            </a:ln>
          </p:spPr>
          <p:txBody>
            <a:bodyPr rtlCol="0" anchor="ctr"/>
            <a:lstStyle/>
            <a:p>
              <a:endParaRPr lang="en-AU"/>
            </a:p>
          </p:txBody>
        </p:sp>
        <p:sp>
          <p:nvSpPr>
            <p:cNvPr id="1105" name="Freeform: Shape 1104">
              <a:extLst>
                <a:ext uri="{FF2B5EF4-FFF2-40B4-BE49-F238E27FC236}">
                  <a16:creationId xmlns:a16="http://schemas.microsoft.com/office/drawing/2014/main" id="{1CD9C775-CD03-421D-8EC5-A1E456DDF166}"/>
                </a:ext>
              </a:extLst>
            </p:cNvPr>
            <p:cNvSpPr/>
            <p:nvPr/>
          </p:nvSpPr>
          <p:spPr>
            <a:xfrm>
              <a:off x="7238399" y="2221216"/>
              <a:ext cx="295189" cy="726977"/>
            </a:xfrm>
            <a:custGeom>
              <a:avLst/>
              <a:gdLst>
                <a:gd name="connsiteX0" fmla="*/ 295189 w 295189"/>
                <a:gd name="connsiteY0" fmla="*/ 329065 h 726977"/>
                <a:gd name="connsiteX1" fmla="*/ 178856 w 295189"/>
                <a:gd name="connsiteY1" fmla="*/ 603717 h 726977"/>
                <a:gd name="connsiteX2" fmla="*/ 41953 w 295189"/>
                <a:gd name="connsiteY2" fmla="*/ 726978 h 726977"/>
                <a:gd name="connsiteX3" fmla="*/ 1553 w 295189"/>
                <a:gd name="connsiteY3" fmla="*/ 573206 h 726977"/>
                <a:gd name="connsiteX4" fmla="*/ 66277 w 295189"/>
                <a:gd name="connsiteY4" fmla="*/ 239171 h 726977"/>
                <a:gd name="connsiteX5" fmla="*/ 165954 w 295189"/>
                <a:gd name="connsiteY5" fmla="*/ 49230 h 726977"/>
                <a:gd name="connsiteX6" fmla="*/ 248180 w 295189"/>
                <a:gd name="connsiteY6" fmla="*/ 0 h 72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189" h="726977">
                  <a:moveTo>
                    <a:pt x="295189" y="329065"/>
                  </a:moveTo>
                  <a:cubicBezTo>
                    <a:pt x="232951" y="462478"/>
                    <a:pt x="178856" y="603717"/>
                    <a:pt x="178856" y="603717"/>
                  </a:cubicBezTo>
                  <a:lnTo>
                    <a:pt x="41953" y="726978"/>
                  </a:lnTo>
                  <a:cubicBezTo>
                    <a:pt x="16413" y="683035"/>
                    <a:pt x="-6220" y="637084"/>
                    <a:pt x="1553" y="573206"/>
                  </a:cubicBezTo>
                  <a:cubicBezTo>
                    <a:pt x="12552" y="482308"/>
                    <a:pt x="30901" y="363225"/>
                    <a:pt x="66277" y="239171"/>
                  </a:cubicBezTo>
                  <a:cubicBezTo>
                    <a:pt x="101653" y="115117"/>
                    <a:pt x="119156" y="86140"/>
                    <a:pt x="165954" y="49230"/>
                  </a:cubicBezTo>
                  <a:cubicBezTo>
                    <a:pt x="212751" y="12321"/>
                    <a:pt x="248180" y="0"/>
                    <a:pt x="248180" y="0"/>
                  </a:cubicBezTo>
                </a:path>
              </a:pathLst>
            </a:custGeom>
            <a:solidFill>
              <a:srgbClr val="F0EDE9"/>
            </a:solidFill>
            <a:ln w="5282" cap="flat">
              <a:noFill/>
              <a:prstDash val="solid"/>
              <a:miter/>
            </a:ln>
          </p:spPr>
          <p:txBody>
            <a:bodyPr rtlCol="0" anchor="ctr"/>
            <a:lstStyle/>
            <a:p>
              <a:endParaRPr lang="en-AU"/>
            </a:p>
          </p:txBody>
        </p:sp>
        <p:sp>
          <p:nvSpPr>
            <p:cNvPr id="1106" name="Freeform: Shape 1105">
              <a:extLst>
                <a:ext uri="{FF2B5EF4-FFF2-40B4-BE49-F238E27FC236}">
                  <a16:creationId xmlns:a16="http://schemas.microsoft.com/office/drawing/2014/main" id="{A88D57FB-EE50-4BE7-B3B3-12C38284EF4C}"/>
                </a:ext>
              </a:extLst>
            </p:cNvPr>
            <p:cNvSpPr/>
            <p:nvPr/>
          </p:nvSpPr>
          <p:spPr>
            <a:xfrm>
              <a:off x="7236401" y="2219348"/>
              <a:ext cx="299371" cy="730924"/>
            </a:xfrm>
            <a:custGeom>
              <a:avLst/>
              <a:gdLst>
                <a:gd name="connsiteX0" fmla="*/ 43898 w 299371"/>
                <a:gd name="connsiteY0" fmla="*/ 730908 h 730924"/>
                <a:gd name="connsiteX1" fmla="*/ 43634 w 299371"/>
                <a:gd name="connsiteY1" fmla="*/ 730908 h 730924"/>
                <a:gd name="connsiteX2" fmla="*/ 42809 w 299371"/>
                <a:gd name="connsiteY2" fmla="*/ 730596 h 730924"/>
                <a:gd name="connsiteX3" fmla="*/ 42206 w 299371"/>
                <a:gd name="connsiteY3" fmla="*/ 729957 h 730924"/>
                <a:gd name="connsiteX4" fmla="*/ 1542 w 299371"/>
                <a:gd name="connsiteY4" fmla="*/ 574916 h 730924"/>
                <a:gd name="connsiteX5" fmla="*/ 66319 w 299371"/>
                <a:gd name="connsiteY5" fmla="*/ 240616 h 730924"/>
                <a:gd name="connsiteX6" fmla="*/ 166789 w 299371"/>
                <a:gd name="connsiteY6" fmla="*/ 49618 h 730924"/>
                <a:gd name="connsiteX7" fmla="*/ 249544 w 299371"/>
                <a:gd name="connsiteY7" fmla="*/ 123 h 730924"/>
                <a:gd name="connsiteX8" fmla="*/ 250316 w 299371"/>
                <a:gd name="connsiteY8" fmla="*/ 2 h 730924"/>
                <a:gd name="connsiteX9" fmla="*/ 251072 w 299371"/>
                <a:gd name="connsiteY9" fmla="*/ 192 h 730924"/>
                <a:gd name="connsiteX10" fmla="*/ 251696 w 299371"/>
                <a:gd name="connsiteY10" fmla="*/ 663 h 730924"/>
                <a:gd name="connsiteX11" fmla="*/ 252082 w 299371"/>
                <a:gd name="connsiteY11" fmla="*/ 1339 h 730924"/>
                <a:gd name="connsiteX12" fmla="*/ 252204 w 299371"/>
                <a:gd name="connsiteY12" fmla="*/ 2101 h 730924"/>
                <a:gd name="connsiteX13" fmla="*/ 252008 w 299371"/>
                <a:gd name="connsiteY13" fmla="*/ 2847 h 730924"/>
                <a:gd name="connsiteX14" fmla="*/ 251538 w 299371"/>
                <a:gd name="connsiteY14" fmla="*/ 3455 h 730924"/>
                <a:gd name="connsiteX15" fmla="*/ 250866 w 299371"/>
                <a:gd name="connsiteY15" fmla="*/ 3825 h 730924"/>
                <a:gd name="connsiteX16" fmla="*/ 169221 w 299371"/>
                <a:gd name="connsiteY16" fmla="*/ 52738 h 730924"/>
                <a:gd name="connsiteX17" fmla="*/ 70232 w 299371"/>
                <a:gd name="connsiteY17" fmla="*/ 241726 h 730924"/>
                <a:gd name="connsiteX18" fmla="*/ 5561 w 299371"/>
                <a:gd name="connsiteY18" fmla="*/ 575392 h 730924"/>
                <a:gd name="connsiteX19" fmla="*/ 44533 w 299371"/>
                <a:gd name="connsiteY19" fmla="*/ 725832 h 730924"/>
                <a:gd name="connsiteX20" fmla="*/ 179268 w 299371"/>
                <a:gd name="connsiteY20" fmla="*/ 604528 h 730924"/>
                <a:gd name="connsiteX21" fmla="*/ 295601 w 299371"/>
                <a:gd name="connsiteY21" fmla="*/ 330193 h 730924"/>
                <a:gd name="connsiteX22" fmla="*/ 296040 w 299371"/>
                <a:gd name="connsiteY22" fmla="*/ 329564 h 730924"/>
                <a:gd name="connsiteX23" fmla="*/ 296691 w 299371"/>
                <a:gd name="connsiteY23" fmla="*/ 329162 h 730924"/>
                <a:gd name="connsiteX24" fmla="*/ 297452 w 299371"/>
                <a:gd name="connsiteY24" fmla="*/ 329045 h 730924"/>
                <a:gd name="connsiteX25" fmla="*/ 298192 w 299371"/>
                <a:gd name="connsiteY25" fmla="*/ 329241 h 730924"/>
                <a:gd name="connsiteX26" fmla="*/ 299239 w 299371"/>
                <a:gd name="connsiteY26" fmla="*/ 330357 h 730924"/>
                <a:gd name="connsiteX27" fmla="*/ 299197 w 299371"/>
                <a:gd name="connsiteY27" fmla="*/ 331885 h 730924"/>
                <a:gd name="connsiteX28" fmla="*/ 182864 w 299371"/>
                <a:gd name="connsiteY28" fmla="*/ 606379 h 730924"/>
                <a:gd name="connsiteX29" fmla="*/ 182335 w 299371"/>
                <a:gd name="connsiteY29" fmla="*/ 607119 h 730924"/>
                <a:gd name="connsiteX30" fmla="*/ 45485 w 299371"/>
                <a:gd name="connsiteY30" fmla="*/ 730432 h 730924"/>
                <a:gd name="connsiteX31" fmla="*/ 44744 w 299371"/>
                <a:gd name="connsiteY31" fmla="*/ 730834 h 730924"/>
                <a:gd name="connsiteX32" fmla="*/ 43898 w 299371"/>
                <a:gd name="connsiteY32" fmla="*/ 730908 h 73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9371" h="730924">
                  <a:moveTo>
                    <a:pt x="43898" y="730908"/>
                  </a:moveTo>
                  <a:lnTo>
                    <a:pt x="43634" y="730908"/>
                  </a:lnTo>
                  <a:cubicBezTo>
                    <a:pt x="43338" y="730871"/>
                    <a:pt x="43058" y="730760"/>
                    <a:pt x="42809" y="730596"/>
                  </a:cubicBezTo>
                  <a:cubicBezTo>
                    <a:pt x="42566" y="730432"/>
                    <a:pt x="42354" y="730216"/>
                    <a:pt x="42206" y="729957"/>
                  </a:cubicBezTo>
                  <a:cubicBezTo>
                    <a:pt x="17300" y="687178"/>
                    <a:pt x="-6337" y="640063"/>
                    <a:pt x="1542" y="574916"/>
                  </a:cubicBezTo>
                  <a:cubicBezTo>
                    <a:pt x="16719" y="449646"/>
                    <a:pt x="37923" y="340293"/>
                    <a:pt x="66319" y="240616"/>
                  </a:cubicBezTo>
                  <a:cubicBezTo>
                    <a:pt x="102382" y="114130"/>
                    <a:pt x="120150" y="86210"/>
                    <a:pt x="166789" y="49618"/>
                  </a:cubicBezTo>
                  <a:cubicBezTo>
                    <a:pt x="213428" y="13026"/>
                    <a:pt x="249227" y="229"/>
                    <a:pt x="249544" y="123"/>
                  </a:cubicBezTo>
                  <a:cubicBezTo>
                    <a:pt x="249793" y="33"/>
                    <a:pt x="250052" y="-9"/>
                    <a:pt x="250316" y="2"/>
                  </a:cubicBezTo>
                  <a:cubicBezTo>
                    <a:pt x="250575" y="12"/>
                    <a:pt x="250834" y="81"/>
                    <a:pt x="251072" y="192"/>
                  </a:cubicBezTo>
                  <a:cubicBezTo>
                    <a:pt x="251310" y="308"/>
                    <a:pt x="251522" y="467"/>
                    <a:pt x="251696" y="663"/>
                  </a:cubicBezTo>
                  <a:cubicBezTo>
                    <a:pt x="251865" y="858"/>
                    <a:pt x="251998" y="1091"/>
                    <a:pt x="252082" y="1339"/>
                  </a:cubicBezTo>
                  <a:cubicBezTo>
                    <a:pt x="252172" y="1583"/>
                    <a:pt x="252214" y="1842"/>
                    <a:pt x="252204" y="2101"/>
                  </a:cubicBezTo>
                  <a:cubicBezTo>
                    <a:pt x="252188" y="2360"/>
                    <a:pt x="252125" y="2614"/>
                    <a:pt x="252008" y="2847"/>
                  </a:cubicBezTo>
                  <a:cubicBezTo>
                    <a:pt x="251897" y="3079"/>
                    <a:pt x="251739" y="3285"/>
                    <a:pt x="251538" y="3455"/>
                  </a:cubicBezTo>
                  <a:cubicBezTo>
                    <a:pt x="251342" y="3624"/>
                    <a:pt x="251114" y="3745"/>
                    <a:pt x="250866" y="3825"/>
                  </a:cubicBezTo>
                  <a:cubicBezTo>
                    <a:pt x="250496" y="3825"/>
                    <a:pt x="215384" y="16463"/>
                    <a:pt x="169221" y="52738"/>
                  </a:cubicBezTo>
                  <a:cubicBezTo>
                    <a:pt x="123058" y="89012"/>
                    <a:pt x="105767" y="116192"/>
                    <a:pt x="70232" y="241726"/>
                  </a:cubicBezTo>
                  <a:cubicBezTo>
                    <a:pt x="41889" y="341139"/>
                    <a:pt x="20737" y="450333"/>
                    <a:pt x="5561" y="575392"/>
                  </a:cubicBezTo>
                  <a:cubicBezTo>
                    <a:pt x="-2053" y="638265"/>
                    <a:pt x="19468" y="682577"/>
                    <a:pt x="44533" y="725832"/>
                  </a:cubicBezTo>
                  <a:lnTo>
                    <a:pt x="179268" y="604528"/>
                  </a:lnTo>
                  <a:cubicBezTo>
                    <a:pt x="182652" y="595644"/>
                    <a:pt x="235690" y="458477"/>
                    <a:pt x="295601" y="330193"/>
                  </a:cubicBezTo>
                  <a:cubicBezTo>
                    <a:pt x="295702" y="329955"/>
                    <a:pt x="295855" y="329743"/>
                    <a:pt x="296040" y="329564"/>
                  </a:cubicBezTo>
                  <a:cubicBezTo>
                    <a:pt x="296231" y="329389"/>
                    <a:pt x="296453" y="329251"/>
                    <a:pt x="296691" y="329162"/>
                  </a:cubicBezTo>
                  <a:cubicBezTo>
                    <a:pt x="296934" y="329072"/>
                    <a:pt x="297193" y="329035"/>
                    <a:pt x="297452" y="329045"/>
                  </a:cubicBezTo>
                  <a:cubicBezTo>
                    <a:pt x="297711" y="329061"/>
                    <a:pt x="297960" y="329125"/>
                    <a:pt x="298192" y="329241"/>
                  </a:cubicBezTo>
                  <a:cubicBezTo>
                    <a:pt x="298674" y="329463"/>
                    <a:pt x="299049" y="329860"/>
                    <a:pt x="299239" y="330357"/>
                  </a:cubicBezTo>
                  <a:cubicBezTo>
                    <a:pt x="299430" y="330854"/>
                    <a:pt x="299414" y="331398"/>
                    <a:pt x="299197" y="331885"/>
                  </a:cubicBezTo>
                  <a:cubicBezTo>
                    <a:pt x="237752" y="463712"/>
                    <a:pt x="183445" y="604951"/>
                    <a:pt x="182864" y="606379"/>
                  </a:cubicBezTo>
                  <a:cubicBezTo>
                    <a:pt x="182785" y="606680"/>
                    <a:pt x="182599" y="606945"/>
                    <a:pt x="182335" y="607119"/>
                  </a:cubicBezTo>
                  <a:lnTo>
                    <a:pt x="45485" y="730432"/>
                  </a:lnTo>
                  <a:cubicBezTo>
                    <a:pt x="45268" y="730618"/>
                    <a:pt x="45014" y="730755"/>
                    <a:pt x="44744" y="730834"/>
                  </a:cubicBezTo>
                  <a:cubicBezTo>
                    <a:pt x="44469" y="730919"/>
                    <a:pt x="44184" y="730945"/>
                    <a:pt x="43898" y="730908"/>
                  </a:cubicBezTo>
                  <a:close/>
                </a:path>
              </a:pathLst>
            </a:custGeom>
            <a:solidFill>
              <a:srgbClr val="0E0E0E"/>
            </a:solidFill>
            <a:ln w="5282" cap="flat">
              <a:noFill/>
              <a:prstDash val="solid"/>
              <a:miter/>
            </a:ln>
          </p:spPr>
          <p:txBody>
            <a:bodyPr rtlCol="0" anchor="ctr"/>
            <a:lstStyle/>
            <a:p>
              <a:endParaRPr lang="en-AU"/>
            </a:p>
          </p:txBody>
        </p:sp>
        <p:sp>
          <p:nvSpPr>
            <p:cNvPr id="1107" name="Freeform: Shape 1106">
              <a:extLst>
                <a:ext uri="{FF2B5EF4-FFF2-40B4-BE49-F238E27FC236}">
                  <a16:creationId xmlns:a16="http://schemas.microsoft.com/office/drawing/2014/main" id="{15BC5027-A2AD-412B-BD66-7B68C5EF18C4}"/>
                </a:ext>
              </a:extLst>
            </p:cNvPr>
            <p:cNvSpPr/>
            <p:nvPr/>
          </p:nvSpPr>
          <p:spPr>
            <a:xfrm>
              <a:off x="7527560" y="3250713"/>
              <a:ext cx="62661" cy="34847"/>
            </a:xfrm>
            <a:custGeom>
              <a:avLst/>
              <a:gdLst>
                <a:gd name="connsiteX0" fmla="*/ 62661 w 62661"/>
                <a:gd name="connsiteY0" fmla="*/ 34847 h 34847"/>
                <a:gd name="connsiteX1" fmla="*/ 0 w 62661"/>
                <a:gd name="connsiteY1" fmla="*/ 0 h 34847"/>
                <a:gd name="connsiteX2" fmla="*/ 27439 w 62661"/>
                <a:gd name="connsiteY2" fmla="*/ 24425 h 34847"/>
                <a:gd name="connsiteX3" fmla="*/ 62661 w 62661"/>
                <a:gd name="connsiteY3" fmla="*/ 34847 h 34847"/>
              </a:gdLst>
              <a:ahLst/>
              <a:cxnLst>
                <a:cxn ang="0">
                  <a:pos x="connsiteX0" y="connsiteY0"/>
                </a:cxn>
                <a:cxn ang="0">
                  <a:pos x="connsiteX1" y="connsiteY1"/>
                </a:cxn>
                <a:cxn ang="0">
                  <a:pos x="connsiteX2" y="connsiteY2"/>
                </a:cxn>
                <a:cxn ang="0">
                  <a:pos x="connsiteX3" y="connsiteY3"/>
                </a:cxn>
              </a:cxnLst>
              <a:rect l="l" t="t" r="r" b="b"/>
              <a:pathLst>
                <a:path w="62661" h="34847">
                  <a:moveTo>
                    <a:pt x="62661" y="34847"/>
                  </a:moveTo>
                  <a:cubicBezTo>
                    <a:pt x="39834" y="27127"/>
                    <a:pt x="18603" y="15319"/>
                    <a:pt x="0" y="0"/>
                  </a:cubicBezTo>
                  <a:cubicBezTo>
                    <a:pt x="7239" y="10063"/>
                    <a:pt x="16604" y="18402"/>
                    <a:pt x="27439" y="24425"/>
                  </a:cubicBezTo>
                  <a:cubicBezTo>
                    <a:pt x="38268" y="30448"/>
                    <a:pt x="50298" y="34006"/>
                    <a:pt x="62661" y="34847"/>
                  </a:cubicBezTo>
                  <a:close/>
                </a:path>
              </a:pathLst>
            </a:custGeom>
            <a:solidFill>
              <a:srgbClr val="E34B4D"/>
            </a:solidFill>
            <a:ln w="5282" cap="flat">
              <a:noFill/>
              <a:prstDash val="solid"/>
              <a:miter/>
            </a:ln>
          </p:spPr>
          <p:txBody>
            <a:bodyPr rtlCol="0" anchor="ctr"/>
            <a:lstStyle/>
            <a:p>
              <a:endParaRPr lang="en-AU"/>
            </a:p>
          </p:txBody>
        </p:sp>
        <p:sp>
          <p:nvSpPr>
            <p:cNvPr id="1108" name="Freeform: Shape 1107">
              <a:extLst>
                <a:ext uri="{FF2B5EF4-FFF2-40B4-BE49-F238E27FC236}">
                  <a16:creationId xmlns:a16="http://schemas.microsoft.com/office/drawing/2014/main" id="{1D35AB1C-3ACB-490D-A4F8-8ABAEC308EE0}"/>
                </a:ext>
              </a:extLst>
            </p:cNvPr>
            <p:cNvSpPr/>
            <p:nvPr/>
          </p:nvSpPr>
          <p:spPr>
            <a:xfrm>
              <a:off x="7525493" y="3248524"/>
              <a:ext cx="66468" cy="38992"/>
            </a:xfrm>
            <a:custGeom>
              <a:avLst/>
              <a:gdLst>
                <a:gd name="connsiteX0" fmla="*/ 64729 w 66468"/>
                <a:gd name="connsiteY0" fmla="*/ 38993 h 38992"/>
                <a:gd name="connsiteX1" fmla="*/ 28581 w 66468"/>
                <a:gd name="connsiteY1" fmla="*/ 28274 h 38992"/>
                <a:gd name="connsiteX2" fmla="*/ 481 w 66468"/>
                <a:gd name="connsiteY2" fmla="*/ 3141 h 38992"/>
                <a:gd name="connsiteX3" fmla="*/ 0 w 66468"/>
                <a:gd name="connsiteY3" fmla="*/ 1819 h 38992"/>
                <a:gd name="connsiteX4" fmla="*/ 481 w 66468"/>
                <a:gd name="connsiteY4" fmla="*/ 497 h 38992"/>
                <a:gd name="connsiteX5" fmla="*/ 1803 w 66468"/>
                <a:gd name="connsiteY5" fmla="*/ 0 h 38992"/>
                <a:gd name="connsiteX6" fmla="*/ 3125 w 66468"/>
                <a:gd name="connsiteY6" fmla="*/ 497 h 38992"/>
                <a:gd name="connsiteX7" fmla="*/ 65152 w 66468"/>
                <a:gd name="connsiteY7" fmla="*/ 34974 h 38992"/>
                <a:gd name="connsiteX8" fmla="*/ 66220 w 66468"/>
                <a:gd name="connsiteY8" fmla="*/ 35868 h 38992"/>
                <a:gd name="connsiteX9" fmla="*/ 66421 w 66468"/>
                <a:gd name="connsiteY9" fmla="*/ 37248 h 38992"/>
                <a:gd name="connsiteX10" fmla="*/ 65887 w 66468"/>
                <a:gd name="connsiteY10" fmla="*/ 38427 h 38992"/>
                <a:gd name="connsiteX11" fmla="*/ 64729 w 66468"/>
                <a:gd name="connsiteY11" fmla="*/ 38993 h 38992"/>
                <a:gd name="connsiteX12" fmla="*/ 18407 w 66468"/>
                <a:gd name="connsiteY12" fmla="*/ 16678 h 38992"/>
                <a:gd name="connsiteX13" fmla="*/ 44423 w 66468"/>
                <a:gd name="connsiteY13" fmla="*/ 31008 h 38992"/>
                <a:gd name="connsiteX14" fmla="*/ 18407 w 66468"/>
                <a:gd name="connsiteY14" fmla="*/ 16678 h 3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68" h="38992">
                  <a:moveTo>
                    <a:pt x="64729" y="38993"/>
                  </a:moveTo>
                  <a:cubicBezTo>
                    <a:pt x="52038" y="38136"/>
                    <a:pt x="39691" y="34477"/>
                    <a:pt x="28581" y="28274"/>
                  </a:cubicBezTo>
                  <a:cubicBezTo>
                    <a:pt x="17471" y="22077"/>
                    <a:pt x="7874" y="13495"/>
                    <a:pt x="481" y="3141"/>
                  </a:cubicBezTo>
                  <a:cubicBezTo>
                    <a:pt x="169" y="2771"/>
                    <a:pt x="0" y="2300"/>
                    <a:pt x="0" y="1819"/>
                  </a:cubicBezTo>
                  <a:cubicBezTo>
                    <a:pt x="0" y="1338"/>
                    <a:pt x="169" y="867"/>
                    <a:pt x="481" y="497"/>
                  </a:cubicBezTo>
                  <a:cubicBezTo>
                    <a:pt x="846" y="180"/>
                    <a:pt x="1317" y="0"/>
                    <a:pt x="1803" y="0"/>
                  </a:cubicBezTo>
                  <a:cubicBezTo>
                    <a:pt x="2290" y="0"/>
                    <a:pt x="2760" y="180"/>
                    <a:pt x="3125" y="497"/>
                  </a:cubicBezTo>
                  <a:cubicBezTo>
                    <a:pt x="21543" y="15647"/>
                    <a:pt x="42562" y="27333"/>
                    <a:pt x="65152" y="34974"/>
                  </a:cubicBezTo>
                  <a:cubicBezTo>
                    <a:pt x="65607" y="35133"/>
                    <a:pt x="65987" y="35450"/>
                    <a:pt x="66220" y="35868"/>
                  </a:cubicBezTo>
                  <a:cubicBezTo>
                    <a:pt x="66453" y="36291"/>
                    <a:pt x="66527" y="36777"/>
                    <a:pt x="66421" y="37248"/>
                  </a:cubicBezTo>
                  <a:cubicBezTo>
                    <a:pt x="66384" y="37692"/>
                    <a:pt x="66199" y="38110"/>
                    <a:pt x="65887" y="38427"/>
                  </a:cubicBezTo>
                  <a:cubicBezTo>
                    <a:pt x="65580" y="38744"/>
                    <a:pt x="65168" y="38945"/>
                    <a:pt x="64729" y="38993"/>
                  </a:cubicBezTo>
                  <a:close/>
                  <a:moveTo>
                    <a:pt x="18407" y="16678"/>
                  </a:moveTo>
                  <a:cubicBezTo>
                    <a:pt x="26127" y="23007"/>
                    <a:pt x="34948" y="27867"/>
                    <a:pt x="44423" y="31008"/>
                  </a:cubicBezTo>
                  <a:cubicBezTo>
                    <a:pt x="35402" y="26894"/>
                    <a:pt x="26704" y="22103"/>
                    <a:pt x="18407" y="16678"/>
                  </a:cubicBezTo>
                  <a:close/>
                </a:path>
              </a:pathLst>
            </a:custGeom>
            <a:solidFill>
              <a:srgbClr val="0E0E0E"/>
            </a:solidFill>
            <a:ln w="5282" cap="flat">
              <a:noFill/>
              <a:prstDash val="solid"/>
              <a:miter/>
            </a:ln>
          </p:spPr>
          <p:txBody>
            <a:bodyPr rtlCol="0" anchor="ctr"/>
            <a:lstStyle/>
            <a:p>
              <a:endParaRPr lang="en-AU"/>
            </a:p>
          </p:txBody>
        </p:sp>
        <p:sp>
          <p:nvSpPr>
            <p:cNvPr id="1109" name="Freeform: Shape 1108">
              <a:extLst>
                <a:ext uri="{FF2B5EF4-FFF2-40B4-BE49-F238E27FC236}">
                  <a16:creationId xmlns:a16="http://schemas.microsoft.com/office/drawing/2014/main" id="{22A1B68B-693C-4767-B78B-8CB08CBCC775}"/>
                </a:ext>
              </a:extLst>
            </p:cNvPr>
            <p:cNvSpPr/>
            <p:nvPr/>
          </p:nvSpPr>
          <p:spPr>
            <a:xfrm>
              <a:off x="7596039" y="2525005"/>
              <a:ext cx="168789" cy="168789"/>
            </a:xfrm>
            <a:custGeom>
              <a:avLst/>
              <a:gdLst>
                <a:gd name="connsiteX0" fmla="*/ 84395 w 168789"/>
                <a:gd name="connsiteY0" fmla="*/ 168789 h 168789"/>
                <a:gd name="connsiteX1" fmla="*/ 168789 w 168789"/>
                <a:gd name="connsiteY1" fmla="*/ 84395 h 168789"/>
                <a:gd name="connsiteX2" fmla="*/ 84395 w 168789"/>
                <a:gd name="connsiteY2" fmla="*/ 0 h 168789"/>
                <a:gd name="connsiteX3" fmla="*/ 0 w 168789"/>
                <a:gd name="connsiteY3" fmla="*/ 84395 h 168789"/>
                <a:gd name="connsiteX4" fmla="*/ 84395 w 168789"/>
                <a:gd name="connsiteY4" fmla="*/ 168789 h 16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9" h="168789">
                  <a:moveTo>
                    <a:pt x="84395" y="168789"/>
                  </a:moveTo>
                  <a:cubicBezTo>
                    <a:pt x="131007" y="168789"/>
                    <a:pt x="168789" y="131007"/>
                    <a:pt x="168789" y="84395"/>
                  </a:cubicBezTo>
                  <a:cubicBezTo>
                    <a:pt x="168789" y="37787"/>
                    <a:pt x="131007" y="0"/>
                    <a:pt x="84395" y="0"/>
                  </a:cubicBezTo>
                  <a:cubicBezTo>
                    <a:pt x="37787" y="0"/>
                    <a:pt x="0" y="37787"/>
                    <a:pt x="0" y="84395"/>
                  </a:cubicBezTo>
                  <a:cubicBezTo>
                    <a:pt x="0" y="131007"/>
                    <a:pt x="37787" y="168789"/>
                    <a:pt x="84395" y="168789"/>
                  </a:cubicBezTo>
                  <a:close/>
                </a:path>
              </a:pathLst>
            </a:custGeom>
            <a:solidFill>
              <a:srgbClr val="E34B4D"/>
            </a:solidFill>
            <a:ln w="5282" cap="flat">
              <a:noFill/>
              <a:prstDash val="solid"/>
              <a:miter/>
            </a:ln>
          </p:spPr>
          <p:txBody>
            <a:bodyPr rtlCol="0" anchor="ctr"/>
            <a:lstStyle/>
            <a:p>
              <a:endParaRPr lang="en-AU"/>
            </a:p>
          </p:txBody>
        </p:sp>
        <p:sp>
          <p:nvSpPr>
            <p:cNvPr id="1110" name="Freeform: Shape 1109">
              <a:extLst>
                <a:ext uri="{FF2B5EF4-FFF2-40B4-BE49-F238E27FC236}">
                  <a16:creationId xmlns:a16="http://schemas.microsoft.com/office/drawing/2014/main" id="{1A533AF5-B72F-44FE-8302-374BF0AC9CB2}"/>
                </a:ext>
              </a:extLst>
            </p:cNvPr>
            <p:cNvSpPr/>
            <p:nvPr/>
          </p:nvSpPr>
          <p:spPr>
            <a:xfrm>
              <a:off x="7594030" y="2522997"/>
              <a:ext cx="172806" cy="172806"/>
            </a:xfrm>
            <a:custGeom>
              <a:avLst/>
              <a:gdLst>
                <a:gd name="connsiteX0" fmla="*/ 86403 w 172806"/>
                <a:gd name="connsiteY0" fmla="*/ 172807 h 172806"/>
                <a:gd name="connsiteX1" fmla="*/ 38399 w 172806"/>
                <a:gd name="connsiteY1" fmla="*/ 158244 h 172806"/>
                <a:gd name="connsiteX2" fmla="*/ 6577 w 172806"/>
                <a:gd name="connsiteY2" fmla="*/ 119468 h 172806"/>
                <a:gd name="connsiteX3" fmla="*/ 1659 w 172806"/>
                <a:gd name="connsiteY3" fmla="*/ 69545 h 172806"/>
                <a:gd name="connsiteX4" fmla="*/ 25307 w 172806"/>
                <a:gd name="connsiteY4" fmla="*/ 25307 h 172806"/>
                <a:gd name="connsiteX5" fmla="*/ 69545 w 172806"/>
                <a:gd name="connsiteY5" fmla="*/ 1659 h 172806"/>
                <a:gd name="connsiteX6" fmla="*/ 119468 w 172806"/>
                <a:gd name="connsiteY6" fmla="*/ 6577 h 172806"/>
                <a:gd name="connsiteX7" fmla="*/ 158244 w 172806"/>
                <a:gd name="connsiteY7" fmla="*/ 38399 h 172806"/>
                <a:gd name="connsiteX8" fmla="*/ 172807 w 172806"/>
                <a:gd name="connsiteY8" fmla="*/ 86403 h 172806"/>
                <a:gd name="connsiteX9" fmla="*/ 147473 w 172806"/>
                <a:gd name="connsiteY9" fmla="*/ 147467 h 172806"/>
                <a:gd name="connsiteX10" fmla="*/ 86403 w 172806"/>
                <a:gd name="connsiteY10" fmla="*/ 172807 h 172806"/>
                <a:gd name="connsiteX11" fmla="*/ 86403 w 172806"/>
                <a:gd name="connsiteY11" fmla="*/ 3965 h 172806"/>
                <a:gd name="connsiteX12" fmla="*/ 40604 w 172806"/>
                <a:gd name="connsiteY12" fmla="*/ 17861 h 172806"/>
                <a:gd name="connsiteX13" fmla="*/ 10241 w 172806"/>
                <a:gd name="connsiteY13" fmla="*/ 54855 h 172806"/>
                <a:gd name="connsiteX14" fmla="*/ 5551 w 172806"/>
                <a:gd name="connsiteY14" fmla="*/ 102489 h 172806"/>
                <a:gd name="connsiteX15" fmla="*/ 28109 w 172806"/>
                <a:gd name="connsiteY15" fmla="*/ 144696 h 172806"/>
                <a:gd name="connsiteX16" fmla="*/ 70322 w 172806"/>
                <a:gd name="connsiteY16" fmla="*/ 167260 h 172806"/>
                <a:gd name="connsiteX17" fmla="*/ 117950 w 172806"/>
                <a:gd name="connsiteY17" fmla="*/ 162564 h 172806"/>
                <a:gd name="connsiteX18" fmla="*/ 154950 w 172806"/>
                <a:gd name="connsiteY18" fmla="*/ 132206 h 172806"/>
                <a:gd name="connsiteX19" fmla="*/ 168841 w 172806"/>
                <a:gd name="connsiteY19" fmla="*/ 86403 h 172806"/>
                <a:gd name="connsiteX20" fmla="*/ 144585 w 172806"/>
                <a:gd name="connsiteY20" fmla="*/ 28300 h 172806"/>
                <a:gd name="connsiteX21" fmla="*/ 86403 w 172806"/>
                <a:gd name="connsiteY21" fmla="*/ 4229 h 172806"/>
                <a:gd name="connsiteX22" fmla="*/ 86403 w 172806"/>
                <a:gd name="connsiteY22" fmla="*/ 3965 h 17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06" h="172806">
                  <a:moveTo>
                    <a:pt x="86403" y="172807"/>
                  </a:moveTo>
                  <a:cubicBezTo>
                    <a:pt x="69312" y="172807"/>
                    <a:pt x="52608" y="167741"/>
                    <a:pt x="38399" y="158244"/>
                  </a:cubicBezTo>
                  <a:cubicBezTo>
                    <a:pt x="24191" y="148752"/>
                    <a:pt x="13118" y="135257"/>
                    <a:pt x="6577" y="119468"/>
                  </a:cubicBezTo>
                  <a:cubicBezTo>
                    <a:pt x="36" y="103684"/>
                    <a:pt x="-1672" y="86308"/>
                    <a:pt x="1659" y="69545"/>
                  </a:cubicBezTo>
                  <a:cubicBezTo>
                    <a:pt x="4996" y="52788"/>
                    <a:pt x="13224" y="37389"/>
                    <a:pt x="25307" y="25307"/>
                  </a:cubicBezTo>
                  <a:cubicBezTo>
                    <a:pt x="37389" y="13224"/>
                    <a:pt x="52788" y="4996"/>
                    <a:pt x="69545" y="1659"/>
                  </a:cubicBezTo>
                  <a:cubicBezTo>
                    <a:pt x="86308" y="-1672"/>
                    <a:pt x="103684" y="36"/>
                    <a:pt x="119468" y="6577"/>
                  </a:cubicBezTo>
                  <a:cubicBezTo>
                    <a:pt x="135258" y="13118"/>
                    <a:pt x="148752" y="24191"/>
                    <a:pt x="158244" y="38399"/>
                  </a:cubicBezTo>
                  <a:cubicBezTo>
                    <a:pt x="167741" y="52608"/>
                    <a:pt x="172807" y="69312"/>
                    <a:pt x="172807" y="86403"/>
                  </a:cubicBezTo>
                  <a:cubicBezTo>
                    <a:pt x="172780" y="109310"/>
                    <a:pt x="163669" y="131270"/>
                    <a:pt x="147473" y="147467"/>
                  </a:cubicBezTo>
                  <a:cubicBezTo>
                    <a:pt x="131271" y="163669"/>
                    <a:pt x="109310" y="172780"/>
                    <a:pt x="86403" y="172807"/>
                  </a:cubicBezTo>
                  <a:close/>
                  <a:moveTo>
                    <a:pt x="86403" y="3965"/>
                  </a:moveTo>
                  <a:cubicBezTo>
                    <a:pt x="70100" y="3965"/>
                    <a:pt x="54163" y="8803"/>
                    <a:pt x="40604" y="17861"/>
                  </a:cubicBezTo>
                  <a:cubicBezTo>
                    <a:pt x="27046" y="26919"/>
                    <a:pt x="16481" y="39790"/>
                    <a:pt x="10241" y="54855"/>
                  </a:cubicBezTo>
                  <a:cubicBezTo>
                    <a:pt x="4002" y="69920"/>
                    <a:pt x="2368" y="86493"/>
                    <a:pt x="5551" y="102489"/>
                  </a:cubicBezTo>
                  <a:cubicBezTo>
                    <a:pt x="8729" y="118479"/>
                    <a:pt x="16582" y="133169"/>
                    <a:pt x="28109" y="144696"/>
                  </a:cubicBezTo>
                  <a:cubicBezTo>
                    <a:pt x="39642" y="156224"/>
                    <a:pt x="54332" y="164076"/>
                    <a:pt x="70322" y="167260"/>
                  </a:cubicBezTo>
                  <a:cubicBezTo>
                    <a:pt x="86313" y="170438"/>
                    <a:pt x="102890" y="168804"/>
                    <a:pt x="117950" y="162564"/>
                  </a:cubicBezTo>
                  <a:cubicBezTo>
                    <a:pt x="133015" y="156324"/>
                    <a:pt x="145891" y="145759"/>
                    <a:pt x="154950" y="132206"/>
                  </a:cubicBezTo>
                  <a:cubicBezTo>
                    <a:pt x="164008" y="118648"/>
                    <a:pt x="168841" y="102711"/>
                    <a:pt x="168841" y="86403"/>
                  </a:cubicBezTo>
                  <a:cubicBezTo>
                    <a:pt x="168756" y="64590"/>
                    <a:pt x="160036" y="43698"/>
                    <a:pt x="144585" y="28300"/>
                  </a:cubicBezTo>
                  <a:cubicBezTo>
                    <a:pt x="129139" y="12896"/>
                    <a:pt x="108221" y="4245"/>
                    <a:pt x="86403" y="4229"/>
                  </a:cubicBezTo>
                  <a:lnTo>
                    <a:pt x="86403" y="3965"/>
                  </a:lnTo>
                  <a:close/>
                </a:path>
              </a:pathLst>
            </a:custGeom>
            <a:solidFill>
              <a:srgbClr val="0E0E0E"/>
            </a:solidFill>
            <a:ln w="5282" cap="flat">
              <a:noFill/>
              <a:prstDash val="solid"/>
              <a:miter/>
            </a:ln>
          </p:spPr>
          <p:txBody>
            <a:bodyPr rtlCol="0" anchor="ctr"/>
            <a:lstStyle/>
            <a:p>
              <a:endParaRPr lang="en-AU"/>
            </a:p>
          </p:txBody>
        </p:sp>
        <p:sp>
          <p:nvSpPr>
            <p:cNvPr id="1111" name="Freeform: Shape 1110">
              <a:extLst>
                <a:ext uri="{FF2B5EF4-FFF2-40B4-BE49-F238E27FC236}">
                  <a16:creationId xmlns:a16="http://schemas.microsoft.com/office/drawing/2014/main" id="{172DCE2F-7BB2-47CC-A989-C8DF28CBBCC1}"/>
                </a:ext>
              </a:extLst>
            </p:cNvPr>
            <p:cNvSpPr/>
            <p:nvPr/>
          </p:nvSpPr>
          <p:spPr>
            <a:xfrm>
              <a:off x="7527296" y="2740499"/>
              <a:ext cx="139705" cy="168821"/>
            </a:xfrm>
            <a:custGeom>
              <a:avLst/>
              <a:gdLst>
                <a:gd name="connsiteX0" fmla="*/ 139706 w 139705"/>
                <a:gd name="connsiteY0" fmla="*/ 84434 h 168821"/>
                <a:gd name="connsiteX1" fmla="*/ 126333 w 139705"/>
                <a:gd name="connsiteY1" fmla="*/ 38763 h 168821"/>
                <a:gd name="connsiteX2" fmla="*/ 90365 w 139705"/>
                <a:gd name="connsiteY2" fmla="*/ 7606 h 168821"/>
                <a:gd name="connsiteX3" fmla="*/ 43255 w 139705"/>
                <a:gd name="connsiteY3" fmla="*/ 875 h 168821"/>
                <a:gd name="connsiteX4" fmla="*/ 0 w 139705"/>
                <a:gd name="connsiteY4" fmla="*/ 20715 h 168821"/>
                <a:gd name="connsiteX5" fmla="*/ 19512 w 139705"/>
                <a:gd name="connsiteY5" fmla="*/ 160791 h 168821"/>
                <a:gd name="connsiteX6" fmla="*/ 60721 w 139705"/>
                <a:gd name="connsiteY6" fmla="*/ 168654 h 168821"/>
                <a:gd name="connsiteX7" fmla="*/ 100618 w 139705"/>
                <a:gd name="connsiteY7" fmla="*/ 155678 h 168821"/>
                <a:gd name="connsiteX8" fmla="*/ 129315 w 139705"/>
                <a:gd name="connsiteY8" fmla="*/ 125077 h 168821"/>
                <a:gd name="connsiteX9" fmla="*/ 139706 w 139705"/>
                <a:gd name="connsiteY9" fmla="*/ 84434 h 16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705" h="168821">
                  <a:moveTo>
                    <a:pt x="139706" y="84434"/>
                  </a:moveTo>
                  <a:cubicBezTo>
                    <a:pt x="139722" y="68243"/>
                    <a:pt x="135079" y="52389"/>
                    <a:pt x="126333" y="38763"/>
                  </a:cubicBezTo>
                  <a:cubicBezTo>
                    <a:pt x="117581" y="25141"/>
                    <a:pt x="105097" y="14322"/>
                    <a:pt x="90365" y="7606"/>
                  </a:cubicBezTo>
                  <a:cubicBezTo>
                    <a:pt x="75633" y="885"/>
                    <a:pt x="59277" y="-1452"/>
                    <a:pt x="43255" y="875"/>
                  </a:cubicBezTo>
                  <a:cubicBezTo>
                    <a:pt x="27233" y="3196"/>
                    <a:pt x="12215" y="10086"/>
                    <a:pt x="0" y="20715"/>
                  </a:cubicBezTo>
                  <a:cubicBezTo>
                    <a:pt x="12416" y="66392"/>
                    <a:pt x="18968" y="113459"/>
                    <a:pt x="19512" y="160791"/>
                  </a:cubicBezTo>
                  <a:cubicBezTo>
                    <a:pt x="32367" y="166846"/>
                    <a:pt x="46544" y="169548"/>
                    <a:pt x="60721" y="168654"/>
                  </a:cubicBezTo>
                  <a:cubicBezTo>
                    <a:pt x="74903" y="167761"/>
                    <a:pt x="88625" y="163297"/>
                    <a:pt x="100618" y="155678"/>
                  </a:cubicBezTo>
                  <a:cubicBezTo>
                    <a:pt x="112605" y="148058"/>
                    <a:pt x="122478" y="137535"/>
                    <a:pt x="129315" y="125077"/>
                  </a:cubicBezTo>
                  <a:cubicBezTo>
                    <a:pt x="136147" y="112624"/>
                    <a:pt x="139722" y="98643"/>
                    <a:pt x="139706" y="84434"/>
                  </a:cubicBezTo>
                  <a:close/>
                </a:path>
              </a:pathLst>
            </a:custGeom>
            <a:solidFill>
              <a:srgbClr val="E34B4D"/>
            </a:solidFill>
            <a:ln w="5282" cap="flat">
              <a:noFill/>
              <a:prstDash val="solid"/>
              <a:miter/>
            </a:ln>
          </p:spPr>
          <p:txBody>
            <a:bodyPr rtlCol="0" anchor="ctr"/>
            <a:lstStyle/>
            <a:p>
              <a:endParaRPr lang="en-AU"/>
            </a:p>
          </p:txBody>
        </p:sp>
        <p:sp>
          <p:nvSpPr>
            <p:cNvPr id="1112" name="Freeform: Shape 1111">
              <a:extLst>
                <a:ext uri="{FF2B5EF4-FFF2-40B4-BE49-F238E27FC236}">
                  <a16:creationId xmlns:a16="http://schemas.microsoft.com/office/drawing/2014/main" id="{D6901AE5-2BB6-4F15-AF6A-EB0D6BF0FF14}"/>
                </a:ext>
              </a:extLst>
            </p:cNvPr>
            <p:cNvSpPr/>
            <p:nvPr/>
          </p:nvSpPr>
          <p:spPr>
            <a:xfrm>
              <a:off x="7525111" y="2738581"/>
              <a:ext cx="143620" cy="172703"/>
            </a:xfrm>
            <a:custGeom>
              <a:avLst/>
              <a:gdLst>
                <a:gd name="connsiteX0" fmla="*/ 57285 w 143620"/>
                <a:gd name="connsiteY0" fmla="*/ 172703 h 172703"/>
                <a:gd name="connsiteX1" fmla="*/ 20640 w 143620"/>
                <a:gd name="connsiteY1" fmla="*/ 164507 h 172703"/>
                <a:gd name="connsiteX2" fmla="*/ 19826 w 143620"/>
                <a:gd name="connsiteY2" fmla="*/ 163798 h 172703"/>
                <a:gd name="connsiteX3" fmla="*/ 19530 w 143620"/>
                <a:gd name="connsiteY3" fmla="*/ 162762 h 172703"/>
                <a:gd name="connsiteX4" fmla="*/ 70 w 143620"/>
                <a:gd name="connsiteY4" fmla="*/ 23162 h 172703"/>
                <a:gd name="connsiteX5" fmla="*/ 81 w 143620"/>
                <a:gd name="connsiteY5" fmla="*/ 22078 h 172703"/>
                <a:gd name="connsiteX6" fmla="*/ 652 w 143620"/>
                <a:gd name="connsiteY6" fmla="*/ 21152 h 172703"/>
                <a:gd name="connsiteX7" fmla="*/ 37329 w 143620"/>
                <a:gd name="connsiteY7" fmla="*/ 2333 h 172703"/>
                <a:gd name="connsiteX8" fmla="*/ 78553 w 143620"/>
                <a:gd name="connsiteY8" fmla="*/ 2666 h 172703"/>
                <a:gd name="connsiteX9" fmla="*/ 114923 w 143620"/>
                <a:gd name="connsiteY9" fmla="*/ 22067 h 172703"/>
                <a:gd name="connsiteX10" fmla="*/ 138158 w 143620"/>
                <a:gd name="connsiteY10" fmla="*/ 56126 h 172703"/>
                <a:gd name="connsiteX11" fmla="*/ 142954 w 143620"/>
                <a:gd name="connsiteY11" fmla="*/ 97070 h 172703"/>
                <a:gd name="connsiteX12" fmla="*/ 128217 w 143620"/>
                <a:gd name="connsiteY12" fmla="*/ 135572 h 172703"/>
                <a:gd name="connsiteX13" fmla="*/ 97314 w 143620"/>
                <a:gd name="connsiteY13" fmla="*/ 162857 h 172703"/>
                <a:gd name="connsiteX14" fmla="*/ 57285 w 143620"/>
                <a:gd name="connsiteY14" fmla="*/ 172703 h 172703"/>
                <a:gd name="connsiteX15" fmla="*/ 23442 w 143620"/>
                <a:gd name="connsiteY15" fmla="*/ 161440 h 172703"/>
                <a:gd name="connsiteX16" fmla="*/ 66306 w 143620"/>
                <a:gd name="connsiteY16" fmla="*/ 168288 h 172703"/>
                <a:gd name="connsiteX17" fmla="*/ 106705 w 143620"/>
                <a:gd name="connsiteY17" fmla="*/ 152398 h 172703"/>
                <a:gd name="connsiteX18" fmla="*/ 133420 w 143620"/>
                <a:gd name="connsiteY18" fmla="*/ 118185 h 172703"/>
                <a:gd name="connsiteX19" fmla="*/ 139030 w 143620"/>
                <a:gd name="connsiteY19" fmla="*/ 75136 h 172703"/>
                <a:gd name="connsiteX20" fmla="*/ 121982 w 143620"/>
                <a:gd name="connsiteY20" fmla="*/ 35213 h 172703"/>
                <a:gd name="connsiteX21" fmla="*/ 87008 w 143620"/>
                <a:gd name="connsiteY21" fmla="*/ 9498 h 172703"/>
                <a:gd name="connsiteX22" fmla="*/ 43822 w 143620"/>
                <a:gd name="connsiteY22" fmla="*/ 5130 h 172703"/>
                <a:gd name="connsiteX23" fmla="*/ 4406 w 143620"/>
                <a:gd name="connsiteY23" fmla="*/ 23320 h 172703"/>
                <a:gd name="connsiteX24" fmla="*/ 23495 w 143620"/>
                <a:gd name="connsiteY24" fmla="*/ 161440 h 172703"/>
                <a:gd name="connsiteX25" fmla="*/ 23442 w 143620"/>
                <a:gd name="connsiteY25" fmla="*/ 161440 h 17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620" h="172703">
                  <a:moveTo>
                    <a:pt x="57285" y="172703"/>
                  </a:moveTo>
                  <a:cubicBezTo>
                    <a:pt x="44615" y="172714"/>
                    <a:pt x="32099" y="169911"/>
                    <a:pt x="20640" y="164507"/>
                  </a:cubicBezTo>
                  <a:cubicBezTo>
                    <a:pt x="20307" y="164353"/>
                    <a:pt x="20021" y="164110"/>
                    <a:pt x="19826" y="163798"/>
                  </a:cubicBezTo>
                  <a:cubicBezTo>
                    <a:pt x="19630" y="163486"/>
                    <a:pt x="19524" y="163127"/>
                    <a:pt x="19530" y="162762"/>
                  </a:cubicBezTo>
                  <a:cubicBezTo>
                    <a:pt x="18990" y="115589"/>
                    <a:pt x="12454" y="68680"/>
                    <a:pt x="70" y="23162"/>
                  </a:cubicBezTo>
                  <a:cubicBezTo>
                    <a:pt x="-25" y="22807"/>
                    <a:pt x="-25" y="22432"/>
                    <a:pt x="81" y="22078"/>
                  </a:cubicBezTo>
                  <a:cubicBezTo>
                    <a:pt x="181" y="21723"/>
                    <a:pt x="377" y="21401"/>
                    <a:pt x="652" y="21152"/>
                  </a:cubicBezTo>
                  <a:cubicBezTo>
                    <a:pt x="11180" y="12010"/>
                    <a:pt x="23765" y="5553"/>
                    <a:pt x="37329" y="2333"/>
                  </a:cubicBezTo>
                  <a:cubicBezTo>
                    <a:pt x="50897" y="-888"/>
                    <a:pt x="65042" y="-771"/>
                    <a:pt x="78553" y="2666"/>
                  </a:cubicBezTo>
                  <a:cubicBezTo>
                    <a:pt x="92063" y="6103"/>
                    <a:pt x="104543" y="12760"/>
                    <a:pt x="114923" y="22067"/>
                  </a:cubicBezTo>
                  <a:cubicBezTo>
                    <a:pt x="125303" y="31379"/>
                    <a:pt x="133277" y="43065"/>
                    <a:pt x="138158" y="56126"/>
                  </a:cubicBezTo>
                  <a:cubicBezTo>
                    <a:pt x="143039" y="69187"/>
                    <a:pt x="144683" y="83232"/>
                    <a:pt x="142954" y="97070"/>
                  </a:cubicBezTo>
                  <a:cubicBezTo>
                    <a:pt x="141220" y="110904"/>
                    <a:pt x="136164" y="124113"/>
                    <a:pt x="128217" y="135572"/>
                  </a:cubicBezTo>
                  <a:cubicBezTo>
                    <a:pt x="120269" y="147025"/>
                    <a:pt x="109667" y="156390"/>
                    <a:pt x="97314" y="162857"/>
                  </a:cubicBezTo>
                  <a:cubicBezTo>
                    <a:pt x="84962" y="169319"/>
                    <a:pt x="71229" y="172698"/>
                    <a:pt x="57285" y="172703"/>
                  </a:cubicBezTo>
                  <a:close/>
                  <a:moveTo>
                    <a:pt x="23442" y="161440"/>
                  </a:moveTo>
                  <a:cubicBezTo>
                    <a:pt x="36863" y="167516"/>
                    <a:pt x="51664" y="169879"/>
                    <a:pt x="66306" y="168288"/>
                  </a:cubicBezTo>
                  <a:cubicBezTo>
                    <a:pt x="80954" y="166701"/>
                    <a:pt x="94903" y="161212"/>
                    <a:pt x="106705" y="152398"/>
                  </a:cubicBezTo>
                  <a:cubicBezTo>
                    <a:pt x="118508" y="143588"/>
                    <a:pt x="127730" y="131770"/>
                    <a:pt x="133420" y="118185"/>
                  </a:cubicBezTo>
                  <a:cubicBezTo>
                    <a:pt x="139104" y="104595"/>
                    <a:pt x="141040" y="89731"/>
                    <a:pt x="139030" y="75136"/>
                  </a:cubicBezTo>
                  <a:cubicBezTo>
                    <a:pt x="137016" y="60547"/>
                    <a:pt x="131130" y="46762"/>
                    <a:pt x="121982" y="35213"/>
                  </a:cubicBezTo>
                  <a:cubicBezTo>
                    <a:pt x="112834" y="23669"/>
                    <a:pt x="100757" y="14791"/>
                    <a:pt x="87008" y="9498"/>
                  </a:cubicBezTo>
                  <a:cubicBezTo>
                    <a:pt x="73265" y="4210"/>
                    <a:pt x="58348" y="2698"/>
                    <a:pt x="43822" y="5130"/>
                  </a:cubicBezTo>
                  <a:cubicBezTo>
                    <a:pt x="29291" y="7562"/>
                    <a:pt x="15680" y="13845"/>
                    <a:pt x="4406" y="23320"/>
                  </a:cubicBezTo>
                  <a:cubicBezTo>
                    <a:pt x="16531" y="68378"/>
                    <a:pt x="22940" y="114780"/>
                    <a:pt x="23495" y="161440"/>
                  </a:cubicBezTo>
                  <a:lnTo>
                    <a:pt x="23442" y="161440"/>
                  </a:lnTo>
                  <a:close/>
                </a:path>
              </a:pathLst>
            </a:custGeom>
            <a:solidFill>
              <a:srgbClr val="0E0E0E"/>
            </a:solidFill>
            <a:ln w="5282" cap="flat">
              <a:noFill/>
              <a:prstDash val="solid"/>
              <a:miter/>
            </a:ln>
          </p:spPr>
          <p:txBody>
            <a:bodyPr rtlCol="0" anchor="ctr"/>
            <a:lstStyle/>
            <a:p>
              <a:endParaRPr lang="en-AU"/>
            </a:p>
          </p:txBody>
        </p:sp>
        <p:sp>
          <p:nvSpPr>
            <p:cNvPr id="1113" name="Freeform: Shape 1112">
              <a:extLst>
                <a:ext uri="{FF2B5EF4-FFF2-40B4-BE49-F238E27FC236}">
                  <a16:creationId xmlns:a16="http://schemas.microsoft.com/office/drawing/2014/main" id="{DCE8FA06-B471-478F-9BFE-87CF2428F623}"/>
                </a:ext>
              </a:extLst>
            </p:cNvPr>
            <p:cNvSpPr/>
            <p:nvPr/>
          </p:nvSpPr>
          <p:spPr>
            <a:xfrm>
              <a:off x="7710098" y="2719282"/>
              <a:ext cx="168789" cy="168789"/>
            </a:xfrm>
            <a:custGeom>
              <a:avLst/>
              <a:gdLst>
                <a:gd name="connsiteX0" fmla="*/ 84395 w 168789"/>
                <a:gd name="connsiteY0" fmla="*/ 168789 h 168789"/>
                <a:gd name="connsiteX1" fmla="*/ 168789 w 168789"/>
                <a:gd name="connsiteY1" fmla="*/ 84395 h 168789"/>
                <a:gd name="connsiteX2" fmla="*/ 84395 w 168789"/>
                <a:gd name="connsiteY2" fmla="*/ 0 h 168789"/>
                <a:gd name="connsiteX3" fmla="*/ 0 w 168789"/>
                <a:gd name="connsiteY3" fmla="*/ 84395 h 168789"/>
                <a:gd name="connsiteX4" fmla="*/ 84395 w 168789"/>
                <a:gd name="connsiteY4" fmla="*/ 168789 h 16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9" h="168789">
                  <a:moveTo>
                    <a:pt x="84395" y="168789"/>
                  </a:moveTo>
                  <a:cubicBezTo>
                    <a:pt x="131002" y="168789"/>
                    <a:pt x="168789" y="131007"/>
                    <a:pt x="168789" y="84395"/>
                  </a:cubicBezTo>
                  <a:cubicBezTo>
                    <a:pt x="168789" y="37787"/>
                    <a:pt x="131002" y="0"/>
                    <a:pt x="84395" y="0"/>
                  </a:cubicBezTo>
                  <a:cubicBezTo>
                    <a:pt x="37782" y="0"/>
                    <a:pt x="0" y="37787"/>
                    <a:pt x="0" y="84395"/>
                  </a:cubicBezTo>
                  <a:cubicBezTo>
                    <a:pt x="0" y="131007"/>
                    <a:pt x="37782" y="168789"/>
                    <a:pt x="84395" y="168789"/>
                  </a:cubicBezTo>
                  <a:close/>
                </a:path>
              </a:pathLst>
            </a:custGeom>
            <a:solidFill>
              <a:srgbClr val="E34B4D"/>
            </a:solidFill>
            <a:ln w="5282" cap="flat">
              <a:noFill/>
              <a:prstDash val="solid"/>
              <a:miter/>
            </a:ln>
          </p:spPr>
          <p:txBody>
            <a:bodyPr rtlCol="0" anchor="ctr"/>
            <a:lstStyle/>
            <a:p>
              <a:endParaRPr lang="en-AU"/>
            </a:p>
          </p:txBody>
        </p:sp>
        <p:sp>
          <p:nvSpPr>
            <p:cNvPr id="1114" name="Freeform: Shape 1113">
              <a:extLst>
                <a:ext uri="{FF2B5EF4-FFF2-40B4-BE49-F238E27FC236}">
                  <a16:creationId xmlns:a16="http://schemas.microsoft.com/office/drawing/2014/main" id="{0D90A7CD-43C7-46CE-ABBE-E78CBACEE03B}"/>
                </a:ext>
              </a:extLst>
            </p:cNvPr>
            <p:cNvSpPr/>
            <p:nvPr/>
          </p:nvSpPr>
          <p:spPr>
            <a:xfrm>
              <a:off x="7708090" y="2717271"/>
              <a:ext cx="172806" cy="172809"/>
            </a:xfrm>
            <a:custGeom>
              <a:avLst/>
              <a:gdLst>
                <a:gd name="connsiteX0" fmla="*/ 86403 w 172806"/>
                <a:gd name="connsiteY0" fmla="*/ 172809 h 172809"/>
                <a:gd name="connsiteX1" fmla="*/ 38399 w 172806"/>
                <a:gd name="connsiteY1" fmla="*/ 158246 h 172809"/>
                <a:gd name="connsiteX2" fmla="*/ 6577 w 172806"/>
                <a:gd name="connsiteY2" fmla="*/ 119470 h 172809"/>
                <a:gd name="connsiteX3" fmla="*/ 1659 w 172806"/>
                <a:gd name="connsiteY3" fmla="*/ 69547 h 172809"/>
                <a:gd name="connsiteX4" fmla="*/ 25307 w 172806"/>
                <a:gd name="connsiteY4" fmla="*/ 25309 h 172809"/>
                <a:gd name="connsiteX5" fmla="*/ 69545 w 172806"/>
                <a:gd name="connsiteY5" fmla="*/ 1662 h 172809"/>
                <a:gd name="connsiteX6" fmla="*/ 119468 w 172806"/>
                <a:gd name="connsiteY6" fmla="*/ 6579 h 172809"/>
                <a:gd name="connsiteX7" fmla="*/ 158244 w 172806"/>
                <a:gd name="connsiteY7" fmla="*/ 38402 h 172809"/>
                <a:gd name="connsiteX8" fmla="*/ 172807 w 172806"/>
                <a:gd name="connsiteY8" fmla="*/ 86405 h 172809"/>
                <a:gd name="connsiteX9" fmla="*/ 147467 w 172806"/>
                <a:gd name="connsiteY9" fmla="*/ 147470 h 172809"/>
                <a:gd name="connsiteX10" fmla="*/ 86403 w 172806"/>
                <a:gd name="connsiteY10" fmla="*/ 172809 h 172809"/>
                <a:gd name="connsiteX11" fmla="*/ 86403 w 172806"/>
                <a:gd name="connsiteY11" fmla="*/ 3967 h 172809"/>
                <a:gd name="connsiteX12" fmla="*/ 40604 w 172806"/>
                <a:gd name="connsiteY12" fmla="*/ 17858 h 172809"/>
                <a:gd name="connsiteX13" fmla="*/ 10241 w 172806"/>
                <a:gd name="connsiteY13" fmla="*/ 54858 h 172809"/>
                <a:gd name="connsiteX14" fmla="*/ 5551 w 172806"/>
                <a:gd name="connsiteY14" fmla="*/ 102486 h 172809"/>
                <a:gd name="connsiteX15" fmla="*/ 28109 w 172806"/>
                <a:gd name="connsiteY15" fmla="*/ 144699 h 172809"/>
                <a:gd name="connsiteX16" fmla="*/ 70322 w 172806"/>
                <a:gd name="connsiteY16" fmla="*/ 167257 h 172809"/>
                <a:gd name="connsiteX17" fmla="*/ 117950 w 172806"/>
                <a:gd name="connsiteY17" fmla="*/ 162567 h 172809"/>
                <a:gd name="connsiteX18" fmla="*/ 154950 w 172806"/>
                <a:gd name="connsiteY18" fmla="*/ 132204 h 172809"/>
                <a:gd name="connsiteX19" fmla="*/ 168841 w 172806"/>
                <a:gd name="connsiteY19" fmla="*/ 86405 h 172809"/>
                <a:gd name="connsiteX20" fmla="*/ 144665 w 172806"/>
                <a:gd name="connsiteY20" fmla="*/ 28143 h 172809"/>
                <a:gd name="connsiteX21" fmla="*/ 86403 w 172806"/>
                <a:gd name="connsiteY21" fmla="*/ 3967 h 17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06" h="172809">
                  <a:moveTo>
                    <a:pt x="86403" y="172809"/>
                  </a:moveTo>
                  <a:cubicBezTo>
                    <a:pt x="69312" y="172809"/>
                    <a:pt x="52608" y="167743"/>
                    <a:pt x="38399" y="158246"/>
                  </a:cubicBezTo>
                  <a:cubicBezTo>
                    <a:pt x="24191" y="148755"/>
                    <a:pt x="13118" y="135260"/>
                    <a:pt x="6577" y="119470"/>
                  </a:cubicBezTo>
                  <a:cubicBezTo>
                    <a:pt x="36" y="103681"/>
                    <a:pt x="-1672" y="86310"/>
                    <a:pt x="1659" y="69547"/>
                  </a:cubicBezTo>
                  <a:cubicBezTo>
                    <a:pt x="4991" y="52790"/>
                    <a:pt x="13224" y="37392"/>
                    <a:pt x="25307" y="25309"/>
                  </a:cubicBezTo>
                  <a:cubicBezTo>
                    <a:pt x="37389" y="13226"/>
                    <a:pt x="52788" y="4993"/>
                    <a:pt x="69545" y="1662"/>
                  </a:cubicBezTo>
                  <a:cubicBezTo>
                    <a:pt x="86308" y="-1675"/>
                    <a:pt x="103678" y="38"/>
                    <a:pt x="119468" y="6579"/>
                  </a:cubicBezTo>
                  <a:cubicBezTo>
                    <a:pt x="135257" y="13115"/>
                    <a:pt x="148752" y="24193"/>
                    <a:pt x="158244" y="38402"/>
                  </a:cubicBezTo>
                  <a:cubicBezTo>
                    <a:pt x="167741" y="52610"/>
                    <a:pt x="172807" y="69315"/>
                    <a:pt x="172807" y="86405"/>
                  </a:cubicBezTo>
                  <a:cubicBezTo>
                    <a:pt x="172780" y="109312"/>
                    <a:pt x="163669" y="131273"/>
                    <a:pt x="147467" y="147470"/>
                  </a:cubicBezTo>
                  <a:cubicBezTo>
                    <a:pt x="131270" y="163666"/>
                    <a:pt x="109310" y="172783"/>
                    <a:pt x="86403" y="172809"/>
                  </a:cubicBezTo>
                  <a:close/>
                  <a:moveTo>
                    <a:pt x="86403" y="3967"/>
                  </a:moveTo>
                  <a:cubicBezTo>
                    <a:pt x="70100" y="3967"/>
                    <a:pt x="54157" y="8800"/>
                    <a:pt x="40604" y="17858"/>
                  </a:cubicBezTo>
                  <a:cubicBezTo>
                    <a:pt x="27046" y="26917"/>
                    <a:pt x="16481" y="39793"/>
                    <a:pt x="10241" y="54858"/>
                  </a:cubicBezTo>
                  <a:cubicBezTo>
                    <a:pt x="4002" y="69923"/>
                    <a:pt x="2368" y="86495"/>
                    <a:pt x="5551" y="102486"/>
                  </a:cubicBezTo>
                  <a:cubicBezTo>
                    <a:pt x="8729" y="118482"/>
                    <a:pt x="16582" y="133166"/>
                    <a:pt x="28109" y="144699"/>
                  </a:cubicBezTo>
                  <a:cubicBezTo>
                    <a:pt x="39642" y="156226"/>
                    <a:pt x="54326" y="164079"/>
                    <a:pt x="70322" y="167257"/>
                  </a:cubicBezTo>
                  <a:cubicBezTo>
                    <a:pt x="86313" y="170440"/>
                    <a:pt x="102885" y="168806"/>
                    <a:pt x="117950" y="162567"/>
                  </a:cubicBezTo>
                  <a:cubicBezTo>
                    <a:pt x="133016" y="156327"/>
                    <a:pt x="145891" y="145762"/>
                    <a:pt x="154950" y="132204"/>
                  </a:cubicBezTo>
                  <a:cubicBezTo>
                    <a:pt x="164008" y="118651"/>
                    <a:pt x="168841" y="102708"/>
                    <a:pt x="168841" y="86405"/>
                  </a:cubicBezTo>
                  <a:cubicBezTo>
                    <a:pt x="168814" y="64550"/>
                    <a:pt x="160121" y="43600"/>
                    <a:pt x="144665" y="28143"/>
                  </a:cubicBezTo>
                  <a:cubicBezTo>
                    <a:pt x="129208" y="12687"/>
                    <a:pt x="108258" y="3994"/>
                    <a:pt x="86403" y="3967"/>
                  </a:cubicBezTo>
                  <a:close/>
                </a:path>
              </a:pathLst>
            </a:custGeom>
            <a:solidFill>
              <a:srgbClr val="0E0E0E"/>
            </a:solidFill>
            <a:ln w="5282" cap="flat">
              <a:noFill/>
              <a:prstDash val="solid"/>
              <a:miter/>
            </a:ln>
          </p:spPr>
          <p:txBody>
            <a:bodyPr rtlCol="0" anchor="ctr"/>
            <a:lstStyle/>
            <a:p>
              <a:endParaRPr lang="en-AU"/>
            </a:p>
          </p:txBody>
        </p:sp>
        <p:sp>
          <p:nvSpPr>
            <p:cNvPr id="1115" name="Freeform: Shape 1114">
              <a:extLst>
                <a:ext uri="{FF2B5EF4-FFF2-40B4-BE49-F238E27FC236}">
                  <a16:creationId xmlns:a16="http://schemas.microsoft.com/office/drawing/2014/main" id="{351A8AD2-0D05-4B36-868C-2CDCD08BCD97}"/>
                </a:ext>
              </a:extLst>
            </p:cNvPr>
            <p:cNvSpPr/>
            <p:nvPr/>
          </p:nvSpPr>
          <p:spPr>
            <a:xfrm>
              <a:off x="7611849" y="2916837"/>
              <a:ext cx="168789" cy="168789"/>
            </a:xfrm>
            <a:custGeom>
              <a:avLst/>
              <a:gdLst>
                <a:gd name="connsiteX0" fmla="*/ 84395 w 168789"/>
                <a:gd name="connsiteY0" fmla="*/ 168789 h 168789"/>
                <a:gd name="connsiteX1" fmla="*/ 168789 w 168789"/>
                <a:gd name="connsiteY1" fmla="*/ 84395 h 168789"/>
                <a:gd name="connsiteX2" fmla="*/ 84395 w 168789"/>
                <a:gd name="connsiteY2" fmla="*/ 0 h 168789"/>
                <a:gd name="connsiteX3" fmla="*/ 0 w 168789"/>
                <a:gd name="connsiteY3" fmla="*/ 84395 h 168789"/>
                <a:gd name="connsiteX4" fmla="*/ 84395 w 168789"/>
                <a:gd name="connsiteY4" fmla="*/ 168789 h 16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9" h="168789">
                  <a:moveTo>
                    <a:pt x="84395" y="168789"/>
                  </a:moveTo>
                  <a:cubicBezTo>
                    <a:pt x="131002" y="168789"/>
                    <a:pt x="168789" y="131002"/>
                    <a:pt x="168789" y="84395"/>
                  </a:cubicBezTo>
                  <a:cubicBezTo>
                    <a:pt x="168789" y="37782"/>
                    <a:pt x="131002" y="0"/>
                    <a:pt x="84395" y="0"/>
                  </a:cubicBezTo>
                  <a:cubicBezTo>
                    <a:pt x="37782" y="0"/>
                    <a:pt x="0" y="37782"/>
                    <a:pt x="0" y="84395"/>
                  </a:cubicBezTo>
                  <a:cubicBezTo>
                    <a:pt x="0" y="131002"/>
                    <a:pt x="37782" y="168789"/>
                    <a:pt x="84395" y="168789"/>
                  </a:cubicBezTo>
                  <a:close/>
                </a:path>
              </a:pathLst>
            </a:custGeom>
            <a:solidFill>
              <a:srgbClr val="E34B4D"/>
            </a:solidFill>
            <a:ln w="5282" cap="flat">
              <a:noFill/>
              <a:prstDash val="solid"/>
              <a:miter/>
            </a:ln>
          </p:spPr>
          <p:txBody>
            <a:bodyPr rtlCol="0" anchor="ctr"/>
            <a:lstStyle/>
            <a:p>
              <a:endParaRPr lang="en-AU"/>
            </a:p>
          </p:txBody>
        </p:sp>
        <p:sp>
          <p:nvSpPr>
            <p:cNvPr id="1116" name="Freeform: Shape 1115">
              <a:extLst>
                <a:ext uri="{FF2B5EF4-FFF2-40B4-BE49-F238E27FC236}">
                  <a16:creationId xmlns:a16="http://schemas.microsoft.com/office/drawing/2014/main" id="{5D56C424-F121-4E85-8C3F-7A8E91FE6EEA}"/>
                </a:ext>
              </a:extLst>
            </p:cNvPr>
            <p:cNvSpPr/>
            <p:nvPr/>
          </p:nvSpPr>
          <p:spPr>
            <a:xfrm>
              <a:off x="7609839" y="2914934"/>
              <a:ext cx="172809" cy="172806"/>
            </a:xfrm>
            <a:custGeom>
              <a:avLst/>
              <a:gdLst>
                <a:gd name="connsiteX0" fmla="*/ 86405 w 172809"/>
                <a:gd name="connsiteY0" fmla="*/ 172807 h 172806"/>
                <a:gd name="connsiteX1" fmla="*/ 38402 w 172809"/>
                <a:gd name="connsiteY1" fmla="*/ 158244 h 172806"/>
                <a:gd name="connsiteX2" fmla="*/ 6579 w 172809"/>
                <a:gd name="connsiteY2" fmla="*/ 119468 h 172806"/>
                <a:gd name="connsiteX3" fmla="*/ 1662 w 172809"/>
                <a:gd name="connsiteY3" fmla="*/ 69545 h 172806"/>
                <a:gd name="connsiteX4" fmla="*/ 25309 w 172809"/>
                <a:gd name="connsiteY4" fmla="*/ 25307 h 172806"/>
                <a:gd name="connsiteX5" fmla="*/ 69547 w 172809"/>
                <a:gd name="connsiteY5" fmla="*/ 1659 h 172806"/>
                <a:gd name="connsiteX6" fmla="*/ 119470 w 172809"/>
                <a:gd name="connsiteY6" fmla="*/ 6577 h 172806"/>
                <a:gd name="connsiteX7" fmla="*/ 158246 w 172809"/>
                <a:gd name="connsiteY7" fmla="*/ 38399 h 172806"/>
                <a:gd name="connsiteX8" fmla="*/ 172809 w 172809"/>
                <a:gd name="connsiteY8" fmla="*/ 86403 h 172806"/>
                <a:gd name="connsiteX9" fmla="*/ 147470 w 172809"/>
                <a:gd name="connsiteY9" fmla="*/ 147467 h 172806"/>
                <a:gd name="connsiteX10" fmla="*/ 86405 w 172809"/>
                <a:gd name="connsiteY10" fmla="*/ 172807 h 172806"/>
                <a:gd name="connsiteX11" fmla="*/ 86405 w 172809"/>
                <a:gd name="connsiteY11" fmla="*/ 3965 h 172806"/>
                <a:gd name="connsiteX12" fmla="*/ 40607 w 172809"/>
                <a:gd name="connsiteY12" fmla="*/ 17856 h 172806"/>
                <a:gd name="connsiteX13" fmla="*/ 10244 w 172809"/>
                <a:gd name="connsiteY13" fmla="*/ 54855 h 172806"/>
                <a:gd name="connsiteX14" fmla="*/ 5553 w 172809"/>
                <a:gd name="connsiteY14" fmla="*/ 102489 h 172806"/>
                <a:gd name="connsiteX15" fmla="*/ 28112 w 172809"/>
                <a:gd name="connsiteY15" fmla="*/ 144696 h 172806"/>
                <a:gd name="connsiteX16" fmla="*/ 70325 w 172809"/>
                <a:gd name="connsiteY16" fmla="*/ 167260 h 172806"/>
                <a:gd name="connsiteX17" fmla="*/ 117953 w 172809"/>
                <a:gd name="connsiteY17" fmla="*/ 162564 h 172806"/>
                <a:gd name="connsiteX18" fmla="*/ 154952 w 172809"/>
                <a:gd name="connsiteY18" fmla="*/ 132201 h 172806"/>
                <a:gd name="connsiteX19" fmla="*/ 168843 w 172809"/>
                <a:gd name="connsiteY19" fmla="*/ 86403 h 172806"/>
                <a:gd name="connsiteX20" fmla="*/ 144688 w 172809"/>
                <a:gd name="connsiteY20" fmla="*/ 28088 h 172806"/>
                <a:gd name="connsiteX21" fmla="*/ 86405 w 172809"/>
                <a:gd name="connsiteY21" fmla="*/ 3859 h 172806"/>
                <a:gd name="connsiteX22" fmla="*/ 86405 w 172809"/>
                <a:gd name="connsiteY22" fmla="*/ 3965 h 17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09" h="172806">
                  <a:moveTo>
                    <a:pt x="86405" y="172807"/>
                  </a:moveTo>
                  <a:cubicBezTo>
                    <a:pt x="69315" y="172807"/>
                    <a:pt x="52610" y="167741"/>
                    <a:pt x="38402" y="158244"/>
                  </a:cubicBezTo>
                  <a:cubicBezTo>
                    <a:pt x="24193" y="148752"/>
                    <a:pt x="13120" y="135257"/>
                    <a:pt x="6579" y="119468"/>
                  </a:cubicBezTo>
                  <a:cubicBezTo>
                    <a:pt x="38" y="103678"/>
                    <a:pt x="-1675" y="86308"/>
                    <a:pt x="1662" y="69545"/>
                  </a:cubicBezTo>
                  <a:cubicBezTo>
                    <a:pt x="4993" y="52788"/>
                    <a:pt x="13226" y="37389"/>
                    <a:pt x="25309" y="25307"/>
                  </a:cubicBezTo>
                  <a:cubicBezTo>
                    <a:pt x="37392" y="13224"/>
                    <a:pt x="52790" y="4996"/>
                    <a:pt x="69547" y="1659"/>
                  </a:cubicBezTo>
                  <a:cubicBezTo>
                    <a:pt x="86310" y="-1672"/>
                    <a:pt x="103681" y="36"/>
                    <a:pt x="119470" y="6577"/>
                  </a:cubicBezTo>
                  <a:cubicBezTo>
                    <a:pt x="135260" y="13118"/>
                    <a:pt x="148755" y="24191"/>
                    <a:pt x="158246" y="38399"/>
                  </a:cubicBezTo>
                  <a:cubicBezTo>
                    <a:pt x="167743" y="52608"/>
                    <a:pt x="172809" y="69312"/>
                    <a:pt x="172809" y="86403"/>
                  </a:cubicBezTo>
                  <a:cubicBezTo>
                    <a:pt x="172783" y="109310"/>
                    <a:pt x="163666" y="131270"/>
                    <a:pt x="147470" y="147467"/>
                  </a:cubicBezTo>
                  <a:cubicBezTo>
                    <a:pt x="131273" y="163669"/>
                    <a:pt x="109312" y="172780"/>
                    <a:pt x="86405" y="172807"/>
                  </a:cubicBezTo>
                  <a:close/>
                  <a:moveTo>
                    <a:pt x="86405" y="3965"/>
                  </a:moveTo>
                  <a:cubicBezTo>
                    <a:pt x="70103" y="3965"/>
                    <a:pt x="54160" y="8798"/>
                    <a:pt x="40607" y="17856"/>
                  </a:cubicBezTo>
                  <a:cubicBezTo>
                    <a:pt x="27049" y="26919"/>
                    <a:pt x="16483" y="39790"/>
                    <a:pt x="10244" y="54855"/>
                  </a:cubicBezTo>
                  <a:cubicBezTo>
                    <a:pt x="4004" y="69920"/>
                    <a:pt x="2370" y="86493"/>
                    <a:pt x="5553" y="102489"/>
                  </a:cubicBezTo>
                  <a:cubicBezTo>
                    <a:pt x="8731" y="118479"/>
                    <a:pt x="16584" y="133169"/>
                    <a:pt x="28112" y="144696"/>
                  </a:cubicBezTo>
                  <a:cubicBezTo>
                    <a:pt x="39639" y="156224"/>
                    <a:pt x="54329" y="164076"/>
                    <a:pt x="70325" y="167260"/>
                  </a:cubicBezTo>
                  <a:cubicBezTo>
                    <a:pt x="86315" y="170438"/>
                    <a:pt x="102887" y="168804"/>
                    <a:pt x="117953" y="162564"/>
                  </a:cubicBezTo>
                  <a:cubicBezTo>
                    <a:pt x="133018" y="156324"/>
                    <a:pt x="145894" y="145759"/>
                    <a:pt x="154952" y="132201"/>
                  </a:cubicBezTo>
                  <a:cubicBezTo>
                    <a:pt x="164010" y="118648"/>
                    <a:pt x="168843" y="102705"/>
                    <a:pt x="168843" y="86403"/>
                  </a:cubicBezTo>
                  <a:cubicBezTo>
                    <a:pt x="168827" y="64532"/>
                    <a:pt x="160145" y="43560"/>
                    <a:pt x="144688" y="28088"/>
                  </a:cubicBezTo>
                  <a:cubicBezTo>
                    <a:pt x="129237" y="12616"/>
                    <a:pt x="108276" y="3901"/>
                    <a:pt x="86405" y="3859"/>
                  </a:cubicBezTo>
                  <a:lnTo>
                    <a:pt x="86405" y="3965"/>
                  </a:lnTo>
                  <a:close/>
                </a:path>
              </a:pathLst>
            </a:custGeom>
            <a:solidFill>
              <a:srgbClr val="0E0E0E"/>
            </a:solidFill>
            <a:ln w="5282" cap="flat">
              <a:noFill/>
              <a:prstDash val="solid"/>
              <a:miter/>
            </a:ln>
          </p:spPr>
          <p:txBody>
            <a:bodyPr rtlCol="0" anchor="ctr"/>
            <a:lstStyle/>
            <a:p>
              <a:endParaRPr lang="en-AU"/>
            </a:p>
          </p:txBody>
        </p:sp>
        <p:sp>
          <p:nvSpPr>
            <p:cNvPr id="1117" name="Freeform: Shape 1116">
              <a:extLst>
                <a:ext uri="{FF2B5EF4-FFF2-40B4-BE49-F238E27FC236}">
                  <a16:creationId xmlns:a16="http://schemas.microsoft.com/office/drawing/2014/main" id="{74CED39F-4D8D-431E-8CC5-D9A53C1F5AD8}"/>
                </a:ext>
              </a:extLst>
            </p:cNvPr>
            <p:cNvSpPr/>
            <p:nvPr/>
          </p:nvSpPr>
          <p:spPr>
            <a:xfrm>
              <a:off x="7742759" y="3085679"/>
              <a:ext cx="168833" cy="168836"/>
            </a:xfrm>
            <a:custGeom>
              <a:avLst/>
              <a:gdLst>
                <a:gd name="connsiteX0" fmla="*/ 162388 w 168833"/>
                <a:gd name="connsiteY0" fmla="*/ 116714 h 168836"/>
                <a:gd name="connsiteX1" fmla="*/ 116711 w 168833"/>
                <a:gd name="connsiteY1" fmla="*/ 6446 h 168836"/>
                <a:gd name="connsiteX2" fmla="*/ 6448 w 168833"/>
                <a:gd name="connsiteY2" fmla="*/ 52123 h 168836"/>
                <a:gd name="connsiteX3" fmla="*/ 52120 w 168833"/>
                <a:gd name="connsiteY3" fmla="*/ 162391 h 168836"/>
                <a:gd name="connsiteX4" fmla="*/ 162388 w 168833"/>
                <a:gd name="connsiteY4" fmla="*/ 116714 h 16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33" h="168836">
                  <a:moveTo>
                    <a:pt x="162388" y="116714"/>
                  </a:moveTo>
                  <a:cubicBezTo>
                    <a:pt x="180224" y="73655"/>
                    <a:pt x="159776" y="24282"/>
                    <a:pt x="116711" y="6446"/>
                  </a:cubicBezTo>
                  <a:cubicBezTo>
                    <a:pt x="73652" y="-11390"/>
                    <a:pt x="24284" y="9058"/>
                    <a:pt x="6448" y="52123"/>
                  </a:cubicBezTo>
                  <a:cubicBezTo>
                    <a:pt x="-11393" y="95182"/>
                    <a:pt x="9060" y="144550"/>
                    <a:pt x="52120" y="162391"/>
                  </a:cubicBezTo>
                  <a:cubicBezTo>
                    <a:pt x="95184" y="180227"/>
                    <a:pt x="144552" y="159778"/>
                    <a:pt x="162388" y="116714"/>
                  </a:cubicBezTo>
                  <a:close/>
                </a:path>
              </a:pathLst>
            </a:custGeom>
            <a:solidFill>
              <a:srgbClr val="E34B4D"/>
            </a:solidFill>
            <a:ln w="5282" cap="flat">
              <a:noFill/>
              <a:prstDash val="solid"/>
              <a:miter/>
            </a:ln>
          </p:spPr>
          <p:txBody>
            <a:bodyPr rtlCol="0" anchor="ctr"/>
            <a:lstStyle/>
            <a:p>
              <a:endParaRPr lang="en-AU"/>
            </a:p>
          </p:txBody>
        </p:sp>
        <p:sp>
          <p:nvSpPr>
            <p:cNvPr id="1118" name="Freeform: Shape 1117">
              <a:extLst>
                <a:ext uri="{FF2B5EF4-FFF2-40B4-BE49-F238E27FC236}">
                  <a16:creationId xmlns:a16="http://schemas.microsoft.com/office/drawing/2014/main" id="{B1BEB762-3C07-47C9-948D-CBAE94E897DC}"/>
                </a:ext>
              </a:extLst>
            </p:cNvPr>
            <p:cNvSpPr/>
            <p:nvPr/>
          </p:nvSpPr>
          <p:spPr>
            <a:xfrm>
              <a:off x="7740769" y="3083668"/>
              <a:ext cx="172806" cy="172809"/>
            </a:xfrm>
            <a:custGeom>
              <a:avLst/>
              <a:gdLst>
                <a:gd name="connsiteX0" fmla="*/ 86403 w 172806"/>
                <a:gd name="connsiteY0" fmla="*/ 172809 h 172809"/>
                <a:gd name="connsiteX1" fmla="*/ 38399 w 172806"/>
                <a:gd name="connsiteY1" fmla="*/ 158246 h 172809"/>
                <a:gd name="connsiteX2" fmla="*/ 6577 w 172806"/>
                <a:gd name="connsiteY2" fmla="*/ 119470 h 172809"/>
                <a:gd name="connsiteX3" fmla="*/ 1659 w 172806"/>
                <a:gd name="connsiteY3" fmla="*/ 69547 h 172809"/>
                <a:gd name="connsiteX4" fmla="*/ 25307 w 172806"/>
                <a:gd name="connsiteY4" fmla="*/ 25309 h 172809"/>
                <a:gd name="connsiteX5" fmla="*/ 69545 w 172806"/>
                <a:gd name="connsiteY5" fmla="*/ 1662 h 172809"/>
                <a:gd name="connsiteX6" fmla="*/ 119468 w 172806"/>
                <a:gd name="connsiteY6" fmla="*/ 6579 h 172809"/>
                <a:gd name="connsiteX7" fmla="*/ 158244 w 172806"/>
                <a:gd name="connsiteY7" fmla="*/ 38402 h 172809"/>
                <a:gd name="connsiteX8" fmla="*/ 172807 w 172806"/>
                <a:gd name="connsiteY8" fmla="*/ 86405 h 172809"/>
                <a:gd name="connsiteX9" fmla="*/ 147473 w 172806"/>
                <a:gd name="connsiteY9" fmla="*/ 147470 h 172809"/>
                <a:gd name="connsiteX10" fmla="*/ 86403 w 172806"/>
                <a:gd name="connsiteY10" fmla="*/ 172809 h 172809"/>
                <a:gd name="connsiteX11" fmla="*/ 86403 w 172806"/>
                <a:gd name="connsiteY11" fmla="*/ 3967 h 172809"/>
                <a:gd name="connsiteX12" fmla="*/ 40604 w 172806"/>
                <a:gd name="connsiteY12" fmla="*/ 17858 h 172809"/>
                <a:gd name="connsiteX13" fmla="*/ 10242 w 172806"/>
                <a:gd name="connsiteY13" fmla="*/ 54858 h 172809"/>
                <a:gd name="connsiteX14" fmla="*/ 5551 w 172806"/>
                <a:gd name="connsiteY14" fmla="*/ 102486 h 172809"/>
                <a:gd name="connsiteX15" fmla="*/ 28109 w 172806"/>
                <a:gd name="connsiteY15" fmla="*/ 144699 h 172809"/>
                <a:gd name="connsiteX16" fmla="*/ 70322 w 172806"/>
                <a:gd name="connsiteY16" fmla="*/ 167257 h 172809"/>
                <a:gd name="connsiteX17" fmla="*/ 117950 w 172806"/>
                <a:gd name="connsiteY17" fmla="*/ 162566 h 172809"/>
                <a:gd name="connsiteX18" fmla="*/ 154950 w 172806"/>
                <a:gd name="connsiteY18" fmla="*/ 132203 h 172809"/>
                <a:gd name="connsiteX19" fmla="*/ 168841 w 172806"/>
                <a:gd name="connsiteY19" fmla="*/ 86405 h 172809"/>
                <a:gd name="connsiteX20" fmla="*/ 144628 w 172806"/>
                <a:gd name="connsiteY20" fmla="*/ 28212 h 172809"/>
                <a:gd name="connsiteX21" fmla="*/ 86403 w 172806"/>
                <a:gd name="connsiteY21" fmla="*/ 4073 h 172809"/>
                <a:gd name="connsiteX22" fmla="*/ 86403 w 172806"/>
                <a:gd name="connsiteY22" fmla="*/ 3967 h 172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806" h="172809">
                  <a:moveTo>
                    <a:pt x="86403" y="172809"/>
                  </a:moveTo>
                  <a:cubicBezTo>
                    <a:pt x="69312" y="172809"/>
                    <a:pt x="52608" y="167743"/>
                    <a:pt x="38399" y="158246"/>
                  </a:cubicBezTo>
                  <a:cubicBezTo>
                    <a:pt x="24191" y="148755"/>
                    <a:pt x="13118" y="135260"/>
                    <a:pt x="6577" y="119470"/>
                  </a:cubicBezTo>
                  <a:cubicBezTo>
                    <a:pt x="36" y="103681"/>
                    <a:pt x="-1672" y="86310"/>
                    <a:pt x="1659" y="69547"/>
                  </a:cubicBezTo>
                  <a:cubicBezTo>
                    <a:pt x="4996" y="52790"/>
                    <a:pt x="13224" y="37392"/>
                    <a:pt x="25307" y="25309"/>
                  </a:cubicBezTo>
                  <a:cubicBezTo>
                    <a:pt x="37389" y="13226"/>
                    <a:pt x="52788" y="4993"/>
                    <a:pt x="69545" y="1662"/>
                  </a:cubicBezTo>
                  <a:cubicBezTo>
                    <a:pt x="86308" y="-1675"/>
                    <a:pt x="103684" y="38"/>
                    <a:pt x="119468" y="6579"/>
                  </a:cubicBezTo>
                  <a:cubicBezTo>
                    <a:pt x="135258" y="13120"/>
                    <a:pt x="148752" y="24193"/>
                    <a:pt x="158244" y="38402"/>
                  </a:cubicBezTo>
                  <a:cubicBezTo>
                    <a:pt x="167741" y="52610"/>
                    <a:pt x="172807" y="69315"/>
                    <a:pt x="172807" y="86405"/>
                  </a:cubicBezTo>
                  <a:cubicBezTo>
                    <a:pt x="172780" y="109312"/>
                    <a:pt x="163669" y="131273"/>
                    <a:pt x="147473" y="147470"/>
                  </a:cubicBezTo>
                  <a:cubicBezTo>
                    <a:pt x="131271" y="163666"/>
                    <a:pt x="109310" y="172783"/>
                    <a:pt x="86403" y="172809"/>
                  </a:cubicBezTo>
                  <a:close/>
                  <a:moveTo>
                    <a:pt x="86403" y="3967"/>
                  </a:moveTo>
                  <a:cubicBezTo>
                    <a:pt x="70100" y="3967"/>
                    <a:pt x="54163" y="8800"/>
                    <a:pt x="40604" y="17858"/>
                  </a:cubicBezTo>
                  <a:cubicBezTo>
                    <a:pt x="27046" y="26917"/>
                    <a:pt x="16481" y="39793"/>
                    <a:pt x="10242" y="54858"/>
                  </a:cubicBezTo>
                  <a:cubicBezTo>
                    <a:pt x="4002" y="69923"/>
                    <a:pt x="2368" y="86495"/>
                    <a:pt x="5551" y="102486"/>
                  </a:cubicBezTo>
                  <a:cubicBezTo>
                    <a:pt x="8729" y="118481"/>
                    <a:pt x="16582" y="133166"/>
                    <a:pt x="28109" y="144699"/>
                  </a:cubicBezTo>
                  <a:cubicBezTo>
                    <a:pt x="39642" y="156226"/>
                    <a:pt x="54332" y="164079"/>
                    <a:pt x="70322" y="167257"/>
                  </a:cubicBezTo>
                  <a:cubicBezTo>
                    <a:pt x="86313" y="170440"/>
                    <a:pt x="102890" y="168806"/>
                    <a:pt x="117950" y="162566"/>
                  </a:cubicBezTo>
                  <a:cubicBezTo>
                    <a:pt x="133016" y="156327"/>
                    <a:pt x="145891" y="145762"/>
                    <a:pt x="154950" y="132203"/>
                  </a:cubicBezTo>
                  <a:cubicBezTo>
                    <a:pt x="164008" y="118651"/>
                    <a:pt x="168841" y="102708"/>
                    <a:pt x="168841" y="86405"/>
                  </a:cubicBezTo>
                  <a:cubicBezTo>
                    <a:pt x="168788" y="64566"/>
                    <a:pt x="160079" y="43642"/>
                    <a:pt x="144628" y="28212"/>
                  </a:cubicBezTo>
                  <a:cubicBezTo>
                    <a:pt x="129176" y="12782"/>
                    <a:pt x="108242" y="4099"/>
                    <a:pt x="86403" y="4073"/>
                  </a:cubicBezTo>
                  <a:lnTo>
                    <a:pt x="86403" y="3967"/>
                  </a:lnTo>
                  <a:close/>
                </a:path>
              </a:pathLst>
            </a:custGeom>
            <a:solidFill>
              <a:srgbClr val="0E0E0E"/>
            </a:solidFill>
            <a:ln w="5282" cap="flat">
              <a:noFill/>
              <a:prstDash val="solid"/>
              <a:miter/>
            </a:ln>
          </p:spPr>
          <p:txBody>
            <a:bodyPr rtlCol="0" anchor="ctr"/>
            <a:lstStyle/>
            <a:p>
              <a:endParaRPr lang="en-AU"/>
            </a:p>
          </p:txBody>
        </p:sp>
        <p:sp>
          <p:nvSpPr>
            <p:cNvPr id="1119" name="Freeform: Shape 1118">
              <a:extLst>
                <a:ext uri="{FF2B5EF4-FFF2-40B4-BE49-F238E27FC236}">
                  <a16:creationId xmlns:a16="http://schemas.microsoft.com/office/drawing/2014/main" id="{8FC34121-8389-4C22-9471-553DEEEC3EA9}"/>
                </a:ext>
              </a:extLst>
            </p:cNvPr>
            <p:cNvSpPr/>
            <p:nvPr/>
          </p:nvSpPr>
          <p:spPr>
            <a:xfrm>
              <a:off x="7511223" y="3116133"/>
              <a:ext cx="169213" cy="169427"/>
            </a:xfrm>
            <a:custGeom>
              <a:avLst/>
              <a:gdLst>
                <a:gd name="connsiteX0" fmla="*/ 169210 w 169213"/>
                <a:gd name="connsiteY0" fmla="*/ 85297 h 169427"/>
                <a:gd name="connsiteX1" fmla="*/ 160247 w 169213"/>
                <a:gd name="connsiteY1" fmla="*/ 46701 h 169427"/>
                <a:gd name="connsiteX2" fmla="*/ 134696 w 169213"/>
                <a:gd name="connsiteY2" fmla="*/ 16417 h 169427"/>
                <a:gd name="connsiteX3" fmla="*/ 98157 w 169213"/>
                <a:gd name="connsiteY3" fmla="*/ 1093 h 169427"/>
                <a:gd name="connsiteX4" fmla="*/ 58646 w 169213"/>
                <a:gd name="connsiteY4" fmla="*/ 4081 h 169427"/>
                <a:gd name="connsiteX5" fmla="*/ 24830 w 169213"/>
                <a:gd name="connsiteY5" fmla="*/ 24730 h 169427"/>
                <a:gd name="connsiteX6" fmla="*/ 4123 w 169213"/>
                <a:gd name="connsiteY6" fmla="*/ 58514 h 169427"/>
                <a:gd name="connsiteX7" fmla="*/ 1072 w 169213"/>
                <a:gd name="connsiteY7" fmla="*/ 98015 h 169427"/>
                <a:gd name="connsiteX8" fmla="*/ 16338 w 169213"/>
                <a:gd name="connsiteY8" fmla="*/ 134580 h 169427"/>
                <a:gd name="connsiteX9" fmla="*/ 78999 w 169213"/>
                <a:gd name="connsiteY9" fmla="*/ 169427 h 169427"/>
                <a:gd name="connsiteX10" fmla="*/ 84763 w 169213"/>
                <a:gd name="connsiteY10" fmla="*/ 169427 h 169427"/>
                <a:gd name="connsiteX11" fmla="*/ 144320 w 169213"/>
                <a:gd name="connsiteY11" fmla="*/ 144759 h 169427"/>
                <a:gd name="connsiteX12" fmla="*/ 169210 w 169213"/>
                <a:gd name="connsiteY12" fmla="*/ 85297 h 1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213" h="169427">
                  <a:moveTo>
                    <a:pt x="169210" y="85297"/>
                  </a:moveTo>
                  <a:cubicBezTo>
                    <a:pt x="169321" y="71903"/>
                    <a:pt x="166249" y="58678"/>
                    <a:pt x="160247" y="46701"/>
                  </a:cubicBezTo>
                  <a:cubicBezTo>
                    <a:pt x="154246" y="34729"/>
                    <a:pt x="145489" y="24349"/>
                    <a:pt x="134696" y="16417"/>
                  </a:cubicBezTo>
                  <a:cubicBezTo>
                    <a:pt x="123898" y="8491"/>
                    <a:pt x="111377" y="3235"/>
                    <a:pt x="98157" y="1093"/>
                  </a:cubicBezTo>
                  <a:cubicBezTo>
                    <a:pt x="84937" y="-1054"/>
                    <a:pt x="71395" y="-28"/>
                    <a:pt x="58646" y="4081"/>
                  </a:cubicBezTo>
                  <a:cubicBezTo>
                    <a:pt x="45902" y="8189"/>
                    <a:pt x="34311" y="15265"/>
                    <a:pt x="24830" y="24730"/>
                  </a:cubicBezTo>
                  <a:cubicBezTo>
                    <a:pt x="15354" y="34195"/>
                    <a:pt x="8258" y="45770"/>
                    <a:pt x="4123" y="58514"/>
                  </a:cubicBezTo>
                  <a:cubicBezTo>
                    <a:pt x="-7" y="71253"/>
                    <a:pt x="-1054" y="84795"/>
                    <a:pt x="1072" y="98015"/>
                  </a:cubicBezTo>
                  <a:cubicBezTo>
                    <a:pt x="3192" y="111240"/>
                    <a:pt x="8427" y="123772"/>
                    <a:pt x="16338" y="134580"/>
                  </a:cubicBezTo>
                  <a:cubicBezTo>
                    <a:pt x="34940" y="149899"/>
                    <a:pt x="56171" y="161707"/>
                    <a:pt x="78999" y="169427"/>
                  </a:cubicBezTo>
                  <a:cubicBezTo>
                    <a:pt x="80903" y="169427"/>
                    <a:pt x="82806" y="169427"/>
                    <a:pt x="84763" y="169427"/>
                  </a:cubicBezTo>
                  <a:cubicBezTo>
                    <a:pt x="107094" y="169385"/>
                    <a:pt x="128499" y="160517"/>
                    <a:pt x="144320" y="144759"/>
                  </a:cubicBezTo>
                  <a:cubicBezTo>
                    <a:pt x="160136" y="129002"/>
                    <a:pt x="169083" y="107628"/>
                    <a:pt x="169210" y="85297"/>
                  </a:cubicBezTo>
                  <a:close/>
                </a:path>
              </a:pathLst>
            </a:custGeom>
            <a:solidFill>
              <a:srgbClr val="E34B4D"/>
            </a:solidFill>
            <a:ln w="5282" cap="flat">
              <a:noFill/>
              <a:prstDash val="solid"/>
              <a:miter/>
            </a:ln>
          </p:spPr>
          <p:txBody>
            <a:bodyPr rtlCol="0" anchor="ctr"/>
            <a:lstStyle/>
            <a:p>
              <a:endParaRPr lang="en-AU"/>
            </a:p>
          </p:txBody>
        </p:sp>
        <p:sp>
          <p:nvSpPr>
            <p:cNvPr id="1120" name="Freeform: Shape 1119">
              <a:extLst>
                <a:ext uri="{FF2B5EF4-FFF2-40B4-BE49-F238E27FC236}">
                  <a16:creationId xmlns:a16="http://schemas.microsoft.com/office/drawing/2014/main" id="{08C584D7-CED1-45CA-9FD6-5DAE9D4A4207}"/>
                </a:ext>
              </a:extLst>
            </p:cNvPr>
            <p:cNvSpPr/>
            <p:nvPr/>
          </p:nvSpPr>
          <p:spPr>
            <a:xfrm>
              <a:off x="7509423" y="3115448"/>
              <a:ext cx="172810" cy="172808"/>
            </a:xfrm>
            <a:custGeom>
              <a:avLst/>
              <a:gdLst>
                <a:gd name="connsiteX0" fmla="*/ 86563 w 172810"/>
                <a:gd name="connsiteY0" fmla="*/ 172386 h 172808"/>
                <a:gd name="connsiteX1" fmla="*/ 81539 w 172810"/>
                <a:gd name="connsiteY1" fmla="*/ 172386 h 172808"/>
                <a:gd name="connsiteX2" fmla="*/ 80640 w 172810"/>
                <a:gd name="connsiteY2" fmla="*/ 172386 h 172808"/>
                <a:gd name="connsiteX3" fmla="*/ 80112 w 172810"/>
                <a:gd name="connsiteY3" fmla="*/ 172386 h 172808"/>
                <a:gd name="connsiteX4" fmla="*/ 16657 w 172810"/>
                <a:gd name="connsiteY4" fmla="*/ 137221 h 172808"/>
                <a:gd name="connsiteX5" fmla="*/ 16340 w 172810"/>
                <a:gd name="connsiteY5" fmla="*/ 136851 h 172808"/>
                <a:gd name="connsiteX6" fmla="*/ 0 w 172810"/>
                <a:gd name="connsiteY6" fmla="*/ 86405 h 172808"/>
                <a:gd name="connsiteX7" fmla="*/ 14568 w 172810"/>
                <a:gd name="connsiteY7" fmla="*/ 38396 h 172808"/>
                <a:gd name="connsiteX8" fmla="*/ 53355 w 172810"/>
                <a:gd name="connsiteY8" fmla="*/ 6574 h 172808"/>
                <a:gd name="connsiteX9" fmla="*/ 103283 w 172810"/>
                <a:gd name="connsiteY9" fmla="*/ 1667 h 172808"/>
                <a:gd name="connsiteX10" fmla="*/ 147522 w 172810"/>
                <a:gd name="connsiteY10" fmla="*/ 25325 h 172808"/>
                <a:gd name="connsiteX11" fmla="*/ 171158 w 172810"/>
                <a:gd name="connsiteY11" fmla="*/ 69579 h 172808"/>
                <a:gd name="connsiteX12" fmla="*/ 166219 w 172810"/>
                <a:gd name="connsiteY12" fmla="*/ 119507 h 172808"/>
                <a:gd name="connsiteX13" fmla="*/ 134371 w 172810"/>
                <a:gd name="connsiteY13" fmla="*/ 158272 h 172808"/>
                <a:gd name="connsiteX14" fmla="*/ 86351 w 172810"/>
                <a:gd name="connsiteY14" fmla="*/ 172809 h 172808"/>
                <a:gd name="connsiteX15" fmla="*/ 86563 w 172810"/>
                <a:gd name="connsiteY15" fmla="*/ 172386 h 172808"/>
                <a:gd name="connsiteX16" fmla="*/ 81275 w 172810"/>
                <a:gd name="connsiteY16" fmla="*/ 168156 h 172808"/>
                <a:gd name="connsiteX17" fmla="*/ 81962 w 172810"/>
                <a:gd name="connsiteY17" fmla="*/ 168156 h 172808"/>
                <a:gd name="connsiteX18" fmla="*/ 86669 w 172810"/>
                <a:gd name="connsiteY18" fmla="*/ 168156 h 172808"/>
                <a:gd name="connsiteX19" fmla="*/ 137860 w 172810"/>
                <a:gd name="connsiteY19" fmla="*/ 150594 h 172808"/>
                <a:gd name="connsiteX20" fmla="*/ 167208 w 172810"/>
                <a:gd name="connsiteY20" fmla="*/ 105124 h 172808"/>
                <a:gd name="connsiteX21" fmla="*/ 162137 w 172810"/>
                <a:gd name="connsiteY21" fmla="*/ 51240 h 172808"/>
                <a:gd name="connsiteX22" fmla="*/ 124810 w 172810"/>
                <a:gd name="connsiteY22" fmla="*/ 12052 h 172808"/>
                <a:gd name="connsiteX23" fmla="*/ 71239 w 172810"/>
                <a:gd name="connsiteY23" fmla="*/ 4358 h 172808"/>
                <a:gd name="connsiteX24" fmla="*/ 24393 w 172810"/>
                <a:gd name="connsiteY24" fmla="*/ 31459 h 172808"/>
                <a:gd name="connsiteX25" fmla="*/ 4357 w 172810"/>
                <a:gd name="connsiteY25" fmla="*/ 81736 h 172808"/>
                <a:gd name="connsiteX26" fmla="*/ 19724 w 172810"/>
                <a:gd name="connsiteY26" fmla="*/ 133626 h 172808"/>
                <a:gd name="connsiteX27" fmla="*/ 81169 w 172810"/>
                <a:gd name="connsiteY27" fmla="*/ 167944 h 172808"/>
                <a:gd name="connsiteX28" fmla="*/ 81275 w 172810"/>
                <a:gd name="connsiteY28" fmla="*/ 168156 h 17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2810" h="172808">
                  <a:moveTo>
                    <a:pt x="86563" y="172386"/>
                  </a:moveTo>
                  <a:cubicBezTo>
                    <a:pt x="84871" y="172386"/>
                    <a:pt x="83231" y="172386"/>
                    <a:pt x="81539" y="172386"/>
                  </a:cubicBezTo>
                  <a:lnTo>
                    <a:pt x="80640" y="172386"/>
                  </a:lnTo>
                  <a:lnTo>
                    <a:pt x="80112" y="172386"/>
                  </a:lnTo>
                  <a:cubicBezTo>
                    <a:pt x="57004" y="164613"/>
                    <a:pt x="35503" y="152694"/>
                    <a:pt x="16657" y="137221"/>
                  </a:cubicBezTo>
                  <a:lnTo>
                    <a:pt x="16340" y="136851"/>
                  </a:lnTo>
                  <a:cubicBezTo>
                    <a:pt x="5685" y="122193"/>
                    <a:pt x="-37" y="104526"/>
                    <a:pt x="0" y="86405"/>
                  </a:cubicBezTo>
                  <a:cubicBezTo>
                    <a:pt x="0" y="69314"/>
                    <a:pt x="5071" y="52605"/>
                    <a:pt x="14568" y="38396"/>
                  </a:cubicBezTo>
                  <a:cubicBezTo>
                    <a:pt x="24065" y="24188"/>
                    <a:pt x="37560" y="13110"/>
                    <a:pt x="53355" y="6574"/>
                  </a:cubicBezTo>
                  <a:cubicBezTo>
                    <a:pt x="69145" y="33"/>
                    <a:pt x="86520" y="-1675"/>
                    <a:pt x="103283" y="1667"/>
                  </a:cubicBezTo>
                  <a:cubicBezTo>
                    <a:pt x="120046" y="5003"/>
                    <a:pt x="135439" y="13237"/>
                    <a:pt x="147522" y="25325"/>
                  </a:cubicBezTo>
                  <a:cubicBezTo>
                    <a:pt x="159604" y="37418"/>
                    <a:pt x="167827" y="52816"/>
                    <a:pt x="171158" y="69579"/>
                  </a:cubicBezTo>
                  <a:cubicBezTo>
                    <a:pt x="174484" y="86347"/>
                    <a:pt x="172766" y="103717"/>
                    <a:pt x="166219" y="119507"/>
                  </a:cubicBezTo>
                  <a:cubicBezTo>
                    <a:pt x="159668" y="135297"/>
                    <a:pt x="148584" y="148786"/>
                    <a:pt x="134371" y="158272"/>
                  </a:cubicBezTo>
                  <a:cubicBezTo>
                    <a:pt x="120157" y="167759"/>
                    <a:pt x="103442" y="172819"/>
                    <a:pt x="86351" y="172809"/>
                  </a:cubicBezTo>
                  <a:lnTo>
                    <a:pt x="86563" y="172386"/>
                  </a:lnTo>
                  <a:close/>
                  <a:moveTo>
                    <a:pt x="81275" y="168156"/>
                  </a:moveTo>
                  <a:lnTo>
                    <a:pt x="81962" y="168156"/>
                  </a:lnTo>
                  <a:cubicBezTo>
                    <a:pt x="83496" y="168156"/>
                    <a:pt x="85082" y="168156"/>
                    <a:pt x="86669" y="168156"/>
                  </a:cubicBezTo>
                  <a:cubicBezTo>
                    <a:pt x="105218" y="168214"/>
                    <a:pt x="123250" y="162027"/>
                    <a:pt x="137860" y="150594"/>
                  </a:cubicBezTo>
                  <a:cubicBezTo>
                    <a:pt x="152471" y="139162"/>
                    <a:pt x="162809" y="123145"/>
                    <a:pt x="167208" y="105124"/>
                  </a:cubicBezTo>
                  <a:cubicBezTo>
                    <a:pt x="171613" y="87103"/>
                    <a:pt x="169826" y="68125"/>
                    <a:pt x="162137" y="51240"/>
                  </a:cubicBezTo>
                  <a:cubicBezTo>
                    <a:pt x="154443" y="34362"/>
                    <a:pt x="141298" y="20555"/>
                    <a:pt x="124810" y="12052"/>
                  </a:cubicBezTo>
                  <a:cubicBezTo>
                    <a:pt x="108322" y="3549"/>
                    <a:pt x="89455" y="837"/>
                    <a:pt x="71239" y="4358"/>
                  </a:cubicBezTo>
                  <a:cubicBezTo>
                    <a:pt x="53027" y="7880"/>
                    <a:pt x="36524" y="17425"/>
                    <a:pt x="24393" y="31459"/>
                  </a:cubicBezTo>
                  <a:cubicBezTo>
                    <a:pt x="12263" y="45493"/>
                    <a:pt x="5209" y="63202"/>
                    <a:pt x="4357" y="81736"/>
                  </a:cubicBezTo>
                  <a:cubicBezTo>
                    <a:pt x="3511" y="100264"/>
                    <a:pt x="8926" y="118545"/>
                    <a:pt x="19724" y="133626"/>
                  </a:cubicBezTo>
                  <a:cubicBezTo>
                    <a:pt x="37978" y="148664"/>
                    <a:pt x="58791" y="160287"/>
                    <a:pt x="81169" y="167944"/>
                  </a:cubicBezTo>
                  <a:lnTo>
                    <a:pt x="81275" y="168156"/>
                  </a:lnTo>
                  <a:close/>
                </a:path>
              </a:pathLst>
            </a:custGeom>
            <a:solidFill>
              <a:srgbClr val="0E0E0E"/>
            </a:solidFill>
            <a:ln w="5282" cap="flat">
              <a:noFill/>
              <a:prstDash val="solid"/>
              <a:miter/>
            </a:ln>
          </p:spPr>
          <p:txBody>
            <a:bodyPr rtlCol="0" anchor="ctr"/>
            <a:lstStyle/>
            <a:p>
              <a:endParaRPr lang="en-AU"/>
            </a:p>
          </p:txBody>
        </p:sp>
        <p:sp>
          <p:nvSpPr>
            <p:cNvPr id="1121" name="Freeform: Shape 1120">
              <a:extLst>
                <a:ext uri="{FF2B5EF4-FFF2-40B4-BE49-F238E27FC236}">
                  <a16:creationId xmlns:a16="http://schemas.microsoft.com/office/drawing/2014/main" id="{AEE92714-5CD8-4F4C-B26D-E4AED684D3B6}"/>
                </a:ext>
              </a:extLst>
            </p:cNvPr>
            <p:cNvSpPr/>
            <p:nvPr/>
          </p:nvSpPr>
          <p:spPr>
            <a:xfrm>
              <a:off x="7841449" y="2888123"/>
              <a:ext cx="168789" cy="168789"/>
            </a:xfrm>
            <a:custGeom>
              <a:avLst/>
              <a:gdLst>
                <a:gd name="connsiteX0" fmla="*/ 84395 w 168789"/>
                <a:gd name="connsiteY0" fmla="*/ 168789 h 168789"/>
                <a:gd name="connsiteX1" fmla="*/ 168789 w 168789"/>
                <a:gd name="connsiteY1" fmla="*/ 84395 h 168789"/>
                <a:gd name="connsiteX2" fmla="*/ 84395 w 168789"/>
                <a:gd name="connsiteY2" fmla="*/ 0 h 168789"/>
                <a:gd name="connsiteX3" fmla="*/ 0 w 168789"/>
                <a:gd name="connsiteY3" fmla="*/ 84395 h 168789"/>
                <a:gd name="connsiteX4" fmla="*/ 84395 w 168789"/>
                <a:gd name="connsiteY4" fmla="*/ 168789 h 168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9" h="168789">
                  <a:moveTo>
                    <a:pt x="84395" y="168789"/>
                  </a:moveTo>
                  <a:cubicBezTo>
                    <a:pt x="131007" y="168789"/>
                    <a:pt x="168789" y="131002"/>
                    <a:pt x="168789" y="84395"/>
                  </a:cubicBezTo>
                  <a:cubicBezTo>
                    <a:pt x="168789" y="37787"/>
                    <a:pt x="131007" y="0"/>
                    <a:pt x="84395" y="0"/>
                  </a:cubicBezTo>
                  <a:cubicBezTo>
                    <a:pt x="37787" y="0"/>
                    <a:pt x="0" y="37787"/>
                    <a:pt x="0" y="84395"/>
                  </a:cubicBezTo>
                  <a:cubicBezTo>
                    <a:pt x="0" y="131002"/>
                    <a:pt x="37787" y="168789"/>
                    <a:pt x="84395" y="168789"/>
                  </a:cubicBezTo>
                  <a:close/>
                </a:path>
              </a:pathLst>
            </a:custGeom>
            <a:solidFill>
              <a:srgbClr val="E34B4D"/>
            </a:solidFill>
            <a:ln w="5282" cap="flat">
              <a:noFill/>
              <a:prstDash val="solid"/>
              <a:miter/>
            </a:ln>
          </p:spPr>
          <p:txBody>
            <a:bodyPr rtlCol="0" anchor="ctr"/>
            <a:lstStyle/>
            <a:p>
              <a:endParaRPr lang="en-AU"/>
            </a:p>
          </p:txBody>
        </p:sp>
        <p:sp>
          <p:nvSpPr>
            <p:cNvPr id="1122" name="Freeform: Shape 1121">
              <a:extLst>
                <a:ext uri="{FF2B5EF4-FFF2-40B4-BE49-F238E27FC236}">
                  <a16:creationId xmlns:a16="http://schemas.microsoft.com/office/drawing/2014/main" id="{32007B6F-120B-4FFC-82AF-359B486BAC39}"/>
                </a:ext>
              </a:extLst>
            </p:cNvPr>
            <p:cNvSpPr/>
            <p:nvPr/>
          </p:nvSpPr>
          <p:spPr>
            <a:xfrm>
              <a:off x="7839650" y="2886117"/>
              <a:ext cx="172808" cy="172805"/>
            </a:xfrm>
            <a:custGeom>
              <a:avLst/>
              <a:gdLst>
                <a:gd name="connsiteX0" fmla="*/ 86458 w 172808"/>
                <a:gd name="connsiteY0" fmla="*/ 172805 h 172805"/>
                <a:gd name="connsiteX1" fmla="*/ 38439 w 172808"/>
                <a:gd name="connsiteY1" fmla="*/ 158269 h 172805"/>
                <a:gd name="connsiteX2" fmla="*/ 6595 w 172808"/>
                <a:gd name="connsiteY2" fmla="*/ 119504 h 172805"/>
                <a:gd name="connsiteX3" fmla="*/ 1656 w 172808"/>
                <a:gd name="connsiteY3" fmla="*/ 69575 h 172805"/>
                <a:gd name="connsiteX4" fmla="*/ 25288 w 172808"/>
                <a:gd name="connsiteY4" fmla="*/ 25326 h 172805"/>
                <a:gd name="connsiteX5" fmla="*/ 69526 w 172808"/>
                <a:gd name="connsiteY5" fmla="*/ 1663 h 172805"/>
                <a:gd name="connsiteX6" fmla="*/ 119459 w 172808"/>
                <a:gd name="connsiteY6" fmla="*/ 6570 h 172805"/>
                <a:gd name="connsiteX7" fmla="*/ 158241 w 172808"/>
                <a:gd name="connsiteY7" fmla="*/ 38393 h 172805"/>
                <a:gd name="connsiteX8" fmla="*/ 172809 w 172808"/>
                <a:gd name="connsiteY8" fmla="*/ 86401 h 172805"/>
                <a:gd name="connsiteX9" fmla="*/ 147491 w 172808"/>
                <a:gd name="connsiteY9" fmla="*/ 147450 h 172805"/>
                <a:gd name="connsiteX10" fmla="*/ 86458 w 172808"/>
                <a:gd name="connsiteY10" fmla="*/ 172805 h 172805"/>
                <a:gd name="connsiteX11" fmla="*/ 86458 w 172808"/>
                <a:gd name="connsiteY11" fmla="*/ 3963 h 172805"/>
                <a:gd name="connsiteX12" fmla="*/ 40644 w 172808"/>
                <a:gd name="connsiteY12" fmla="*/ 17834 h 172805"/>
                <a:gd name="connsiteX13" fmla="*/ 10259 w 172808"/>
                <a:gd name="connsiteY13" fmla="*/ 54817 h 172805"/>
                <a:gd name="connsiteX14" fmla="*/ 5543 w 172808"/>
                <a:gd name="connsiteY14" fmla="*/ 102450 h 172805"/>
                <a:gd name="connsiteX15" fmla="*/ 28096 w 172808"/>
                <a:gd name="connsiteY15" fmla="*/ 144674 h 172805"/>
                <a:gd name="connsiteX16" fmla="*/ 70303 w 172808"/>
                <a:gd name="connsiteY16" fmla="*/ 167253 h 172805"/>
                <a:gd name="connsiteX17" fmla="*/ 117942 w 172808"/>
                <a:gd name="connsiteY17" fmla="*/ 162568 h 172805"/>
                <a:gd name="connsiteX18" fmla="*/ 154946 w 172808"/>
                <a:gd name="connsiteY18" fmla="*/ 132210 h 172805"/>
                <a:gd name="connsiteX19" fmla="*/ 168843 w 172808"/>
                <a:gd name="connsiteY19" fmla="*/ 86401 h 172805"/>
                <a:gd name="connsiteX20" fmla="*/ 144699 w 172808"/>
                <a:gd name="connsiteY20" fmla="*/ 28145 h 172805"/>
                <a:gd name="connsiteX21" fmla="*/ 86458 w 172808"/>
                <a:gd name="connsiteY21" fmla="*/ 3963 h 17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08" h="172805">
                  <a:moveTo>
                    <a:pt x="86458" y="172805"/>
                  </a:moveTo>
                  <a:cubicBezTo>
                    <a:pt x="69367" y="172816"/>
                    <a:pt x="52658" y="167755"/>
                    <a:pt x="38439" y="158269"/>
                  </a:cubicBezTo>
                  <a:cubicBezTo>
                    <a:pt x="24225" y="148783"/>
                    <a:pt x="13141" y="135293"/>
                    <a:pt x="6595" y="119504"/>
                  </a:cubicBezTo>
                  <a:cubicBezTo>
                    <a:pt x="43" y="103719"/>
                    <a:pt x="-1675" y="86343"/>
                    <a:pt x="1656" y="69575"/>
                  </a:cubicBezTo>
                  <a:cubicBezTo>
                    <a:pt x="4982" y="52813"/>
                    <a:pt x="13205" y="37415"/>
                    <a:pt x="25288" y="25326"/>
                  </a:cubicBezTo>
                  <a:cubicBezTo>
                    <a:pt x="37370" y="13233"/>
                    <a:pt x="52769" y="5000"/>
                    <a:pt x="69526" y="1663"/>
                  </a:cubicBezTo>
                  <a:cubicBezTo>
                    <a:pt x="86289" y="-1674"/>
                    <a:pt x="103665" y="35"/>
                    <a:pt x="119459" y="6570"/>
                  </a:cubicBezTo>
                  <a:cubicBezTo>
                    <a:pt x="135249" y="13106"/>
                    <a:pt x="148749" y="24184"/>
                    <a:pt x="158241" y="38393"/>
                  </a:cubicBezTo>
                  <a:cubicBezTo>
                    <a:pt x="167738" y="52601"/>
                    <a:pt x="172809" y="69311"/>
                    <a:pt x="172809" y="86401"/>
                  </a:cubicBezTo>
                  <a:cubicBezTo>
                    <a:pt x="172782" y="109298"/>
                    <a:pt x="163677" y="131253"/>
                    <a:pt x="147491" y="147450"/>
                  </a:cubicBezTo>
                  <a:cubicBezTo>
                    <a:pt x="131304" y="163647"/>
                    <a:pt x="109354" y="172763"/>
                    <a:pt x="86458" y="172805"/>
                  </a:cubicBezTo>
                  <a:close/>
                  <a:moveTo>
                    <a:pt x="86458" y="3963"/>
                  </a:moveTo>
                  <a:cubicBezTo>
                    <a:pt x="70150" y="3953"/>
                    <a:pt x="54207" y="8781"/>
                    <a:pt x="40644" y="17834"/>
                  </a:cubicBezTo>
                  <a:cubicBezTo>
                    <a:pt x="27080" y="26886"/>
                    <a:pt x="16504" y="39757"/>
                    <a:pt x="10259" y="54817"/>
                  </a:cubicBezTo>
                  <a:cubicBezTo>
                    <a:pt x="4009" y="69882"/>
                    <a:pt x="2370" y="86460"/>
                    <a:pt x="5543" y="102450"/>
                  </a:cubicBezTo>
                  <a:cubicBezTo>
                    <a:pt x="8721" y="118446"/>
                    <a:pt x="16568" y="133141"/>
                    <a:pt x="28096" y="144674"/>
                  </a:cubicBezTo>
                  <a:cubicBezTo>
                    <a:pt x="39623" y="156212"/>
                    <a:pt x="54308" y="164065"/>
                    <a:pt x="70303" y="167253"/>
                  </a:cubicBezTo>
                  <a:cubicBezTo>
                    <a:pt x="86294" y="170436"/>
                    <a:pt x="102871" y="168808"/>
                    <a:pt x="117942" y="162568"/>
                  </a:cubicBezTo>
                  <a:cubicBezTo>
                    <a:pt x="133007" y="156334"/>
                    <a:pt x="145883" y="145763"/>
                    <a:pt x="154946" y="132210"/>
                  </a:cubicBezTo>
                  <a:cubicBezTo>
                    <a:pt x="164005" y="118652"/>
                    <a:pt x="168843" y="102709"/>
                    <a:pt x="168843" y="86401"/>
                  </a:cubicBezTo>
                  <a:cubicBezTo>
                    <a:pt x="168827" y="64552"/>
                    <a:pt x="160144" y="43601"/>
                    <a:pt x="144699" y="28145"/>
                  </a:cubicBezTo>
                  <a:cubicBezTo>
                    <a:pt x="129253" y="12688"/>
                    <a:pt x="108307" y="3990"/>
                    <a:pt x="86458" y="3963"/>
                  </a:cubicBezTo>
                  <a:close/>
                </a:path>
              </a:pathLst>
            </a:custGeom>
            <a:solidFill>
              <a:srgbClr val="0E0E0E"/>
            </a:solidFill>
            <a:ln w="5282" cap="flat">
              <a:noFill/>
              <a:prstDash val="solid"/>
              <a:miter/>
            </a:ln>
          </p:spPr>
          <p:txBody>
            <a:bodyPr rtlCol="0" anchor="ctr"/>
            <a:lstStyle/>
            <a:p>
              <a:endParaRPr lang="en-AU"/>
            </a:p>
          </p:txBody>
        </p:sp>
        <p:sp>
          <p:nvSpPr>
            <p:cNvPr id="1123" name="Freeform: Shape 1122">
              <a:extLst>
                <a:ext uri="{FF2B5EF4-FFF2-40B4-BE49-F238E27FC236}">
                  <a16:creationId xmlns:a16="http://schemas.microsoft.com/office/drawing/2014/main" id="{2ECEC486-AD2B-46F4-8766-54980E3DA964}"/>
                </a:ext>
              </a:extLst>
            </p:cNvPr>
            <p:cNvSpPr/>
            <p:nvPr/>
          </p:nvSpPr>
          <p:spPr>
            <a:xfrm>
              <a:off x="7981578" y="3044856"/>
              <a:ext cx="112684" cy="149435"/>
            </a:xfrm>
            <a:custGeom>
              <a:avLst/>
              <a:gdLst>
                <a:gd name="connsiteX0" fmla="*/ 0 w 112684"/>
                <a:gd name="connsiteY0" fmla="*/ 84236 h 149435"/>
                <a:gd name="connsiteX1" fmla="*/ 8080 w 112684"/>
                <a:gd name="connsiteY1" fmla="*/ 120305 h 149435"/>
                <a:gd name="connsiteX2" fmla="*/ 30828 w 112684"/>
                <a:gd name="connsiteY2" fmla="*/ 149435 h 149435"/>
                <a:gd name="connsiteX3" fmla="*/ 73131 w 112684"/>
                <a:gd name="connsiteY3" fmla="*/ 122996 h 149435"/>
                <a:gd name="connsiteX4" fmla="*/ 112685 w 112684"/>
                <a:gd name="connsiteY4" fmla="*/ 96557 h 149435"/>
                <a:gd name="connsiteX5" fmla="*/ 90000 w 112684"/>
                <a:gd name="connsiteY5" fmla="*/ 264 h 149435"/>
                <a:gd name="connsiteX6" fmla="*/ 84712 w 112684"/>
                <a:gd name="connsiteY6" fmla="*/ 0 h 149435"/>
                <a:gd name="connsiteX7" fmla="*/ 24948 w 112684"/>
                <a:gd name="connsiteY7" fmla="*/ 24615 h 149435"/>
                <a:gd name="connsiteX8" fmla="*/ 0 w 112684"/>
                <a:gd name="connsiteY8" fmla="*/ 84236 h 1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684" h="149435">
                  <a:moveTo>
                    <a:pt x="0" y="84236"/>
                  </a:moveTo>
                  <a:cubicBezTo>
                    <a:pt x="-11" y="96710"/>
                    <a:pt x="2750" y="109031"/>
                    <a:pt x="8080" y="120305"/>
                  </a:cubicBezTo>
                  <a:cubicBezTo>
                    <a:pt x="13410" y="131578"/>
                    <a:pt x="21183" y="141530"/>
                    <a:pt x="30828" y="149435"/>
                  </a:cubicBezTo>
                  <a:cubicBezTo>
                    <a:pt x="44931" y="140938"/>
                    <a:pt x="59034" y="132128"/>
                    <a:pt x="73131" y="122996"/>
                  </a:cubicBezTo>
                  <a:cubicBezTo>
                    <a:pt x="86298" y="114112"/>
                    <a:pt x="99571" y="105229"/>
                    <a:pt x="112685" y="96557"/>
                  </a:cubicBezTo>
                  <a:cubicBezTo>
                    <a:pt x="106339" y="64338"/>
                    <a:pt x="98778" y="32240"/>
                    <a:pt x="90000" y="264"/>
                  </a:cubicBezTo>
                  <a:cubicBezTo>
                    <a:pt x="88202" y="264"/>
                    <a:pt x="86404" y="0"/>
                    <a:pt x="84712" y="0"/>
                  </a:cubicBezTo>
                  <a:cubicBezTo>
                    <a:pt x="62318" y="-26"/>
                    <a:pt x="40828" y="8825"/>
                    <a:pt x="24948" y="24615"/>
                  </a:cubicBezTo>
                  <a:cubicBezTo>
                    <a:pt x="9069" y="40405"/>
                    <a:pt x="100" y="61842"/>
                    <a:pt x="0" y="84236"/>
                  </a:cubicBezTo>
                  <a:close/>
                </a:path>
              </a:pathLst>
            </a:custGeom>
            <a:solidFill>
              <a:srgbClr val="E34B4D"/>
            </a:solidFill>
            <a:ln w="5282" cap="flat">
              <a:noFill/>
              <a:prstDash val="solid"/>
              <a:miter/>
            </a:ln>
          </p:spPr>
          <p:txBody>
            <a:bodyPr rtlCol="0" anchor="ctr"/>
            <a:lstStyle/>
            <a:p>
              <a:endParaRPr lang="en-AU"/>
            </a:p>
          </p:txBody>
        </p:sp>
        <p:sp>
          <p:nvSpPr>
            <p:cNvPr id="1124" name="Freeform: Shape 1123">
              <a:extLst>
                <a:ext uri="{FF2B5EF4-FFF2-40B4-BE49-F238E27FC236}">
                  <a16:creationId xmlns:a16="http://schemas.microsoft.com/office/drawing/2014/main" id="{13009064-0EF4-4AE2-A57E-C0D9D4AC0BE0}"/>
                </a:ext>
              </a:extLst>
            </p:cNvPr>
            <p:cNvSpPr/>
            <p:nvPr/>
          </p:nvSpPr>
          <p:spPr>
            <a:xfrm>
              <a:off x="7979358" y="3042476"/>
              <a:ext cx="116747" cy="153824"/>
            </a:xfrm>
            <a:custGeom>
              <a:avLst/>
              <a:gdLst>
                <a:gd name="connsiteX0" fmla="*/ 33048 w 116747"/>
                <a:gd name="connsiteY0" fmla="*/ 153825 h 153824"/>
                <a:gd name="connsiteX1" fmla="*/ 31779 w 116747"/>
                <a:gd name="connsiteY1" fmla="*/ 153349 h 153824"/>
                <a:gd name="connsiteX2" fmla="*/ 3161 w 116747"/>
                <a:gd name="connsiteY2" fmla="*/ 109560 h 153824"/>
                <a:gd name="connsiteX3" fmla="*/ 5054 w 116747"/>
                <a:gd name="connsiteY3" fmla="*/ 57284 h 153824"/>
                <a:gd name="connsiteX4" fmla="*/ 36766 w 116747"/>
                <a:gd name="connsiteY4" fmla="*/ 15684 h 153824"/>
                <a:gd name="connsiteX5" fmla="*/ 86668 w 116747"/>
                <a:gd name="connsiteY5" fmla="*/ 0 h 153824"/>
                <a:gd name="connsiteX6" fmla="*/ 91003 w 116747"/>
                <a:gd name="connsiteY6" fmla="*/ 0 h 153824"/>
                <a:gd name="connsiteX7" fmla="*/ 92220 w 116747"/>
                <a:gd name="connsiteY7" fmla="*/ 0 h 153824"/>
                <a:gd name="connsiteX8" fmla="*/ 93341 w 116747"/>
                <a:gd name="connsiteY8" fmla="*/ 450 h 153824"/>
                <a:gd name="connsiteX9" fmla="*/ 93965 w 116747"/>
                <a:gd name="connsiteY9" fmla="*/ 1481 h 153824"/>
                <a:gd name="connsiteX10" fmla="*/ 116703 w 116747"/>
                <a:gd name="connsiteY10" fmla="*/ 97879 h 153824"/>
                <a:gd name="connsiteX11" fmla="*/ 116602 w 116747"/>
                <a:gd name="connsiteY11" fmla="*/ 99042 h 153824"/>
                <a:gd name="connsiteX12" fmla="*/ 115857 w 116747"/>
                <a:gd name="connsiteY12" fmla="*/ 99941 h 153824"/>
                <a:gd name="connsiteX13" fmla="*/ 83653 w 116747"/>
                <a:gd name="connsiteY13" fmla="*/ 121410 h 153824"/>
                <a:gd name="connsiteX14" fmla="*/ 76250 w 116747"/>
                <a:gd name="connsiteY14" fmla="*/ 126381 h 153824"/>
                <a:gd name="connsiteX15" fmla="*/ 33947 w 116747"/>
                <a:gd name="connsiteY15" fmla="*/ 152820 h 153824"/>
                <a:gd name="connsiteX16" fmla="*/ 33048 w 116747"/>
                <a:gd name="connsiteY16" fmla="*/ 153825 h 153824"/>
                <a:gd name="connsiteX17" fmla="*/ 86668 w 116747"/>
                <a:gd name="connsiteY17" fmla="*/ 4178 h 153824"/>
                <a:gd name="connsiteX18" fmla="*/ 39500 w 116747"/>
                <a:gd name="connsiteY18" fmla="*/ 18995 h 153824"/>
                <a:gd name="connsiteX19" fmla="*/ 9290 w 116747"/>
                <a:gd name="connsiteY19" fmla="*/ 58135 h 153824"/>
                <a:gd name="connsiteX20" fmla="*/ 6905 w 116747"/>
                <a:gd name="connsiteY20" fmla="*/ 107519 h 153824"/>
                <a:gd name="connsiteX21" fmla="*/ 33207 w 116747"/>
                <a:gd name="connsiteY21" fmla="*/ 149383 h 153824"/>
                <a:gd name="connsiteX22" fmla="*/ 74082 w 116747"/>
                <a:gd name="connsiteY22" fmla="*/ 123578 h 153824"/>
                <a:gd name="connsiteX23" fmla="*/ 81432 w 116747"/>
                <a:gd name="connsiteY23" fmla="*/ 118607 h 153824"/>
                <a:gd name="connsiteX24" fmla="*/ 112578 w 116747"/>
                <a:gd name="connsiteY24" fmla="*/ 97826 h 153824"/>
                <a:gd name="connsiteX25" fmla="*/ 90528 w 116747"/>
                <a:gd name="connsiteY25" fmla="*/ 4389 h 153824"/>
                <a:gd name="connsiteX26" fmla="*/ 86668 w 116747"/>
                <a:gd name="connsiteY26" fmla="*/ 4178 h 15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6747" h="153824">
                  <a:moveTo>
                    <a:pt x="33048" y="153825"/>
                  </a:moveTo>
                  <a:cubicBezTo>
                    <a:pt x="32583" y="153825"/>
                    <a:pt x="32128" y="153656"/>
                    <a:pt x="31779" y="153349"/>
                  </a:cubicBezTo>
                  <a:cubicBezTo>
                    <a:pt x="17946" y="142059"/>
                    <a:pt x="7947" y="126761"/>
                    <a:pt x="3161" y="109560"/>
                  </a:cubicBezTo>
                  <a:cubicBezTo>
                    <a:pt x="-1624" y="92359"/>
                    <a:pt x="-963" y="74099"/>
                    <a:pt x="5054" y="57284"/>
                  </a:cubicBezTo>
                  <a:cubicBezTo>
                    <a:pt x="11072" y="40474"/>
                    <a:pt x="22150" y="25943"/>
                    <a:pt x="36766" y="15684"/>
                  </a:cubicBezTo>
                  <a:cubicBezTo>
                    <a:pt x="51376" y="5426"/>
                    <a:pt x="68810" y="-53"/>
                    <a:pt x="86668" y="0"/>
                  </a:cubicBezTo>
                  <a:cubicBezTo>
                    <a:pt x="88095" y="0"/>
                    <a:pt x="89576" y="0"/>
                    <a:pt x="91003" y="0"/>
                  </a:cubicBezTo>
                  <a:lnTo>
                    <a:pt x="92220" y="0"/>
                  </a:lnTo>
                  <a:cubicBezTo>
                    <a:pt x="92632" y="27"/>
                    <a:pt x="93024" y="180"/>
                    <a:pt x="93341" y="450"/>
                  </a:cubicBezTo>
                  <a:cubicBezTo>
                    <a:pt x="93653" y="714"/>
                    <a:pt x="93875" y="1079"/>
                    <a:pt x="93965" y="1481"/>
                  </a:cubicBezTo>
                  <a:cubicBezTo>
                    <a:pt x="102584" y="32732"/>
                    <a:pt x="110251" y="65200"/>
                    <a:pt x="116703" y="97879"/>
                  </a:cubicBezTo>
                  <a:cubicBezTo>
                    <a:pt x="116787" y="98270"/>
                    <a:pt x="116750" y="98672"/>
                    <a:pt x="116602" y="99042"/>
                  </a:cubicBezTo>
                  <a:cubicBezTo>
                    <a:pt x="116449" y="99412"/>
                    <a:pt x="116190" y="99725"/>
                    <a:pt x="115857" y="99941"/>
                  </a:cubicBezTo>
                  <a:cubicBezTo>
                    <a:pt x="105281" y="106974"/>
                    <a:pt x="94335" y="114219"/>
                    <a:pt x="83653" y="121410"/>
                  </a:cubicBezTo>
                  <a:lnTo>
                    <a:pt x="76250" y="126381"/>
                  </a:lnTo>
                  <a:cubicBezTo>
                    <a:pt x="63242" y="135106"/>
                    <a:pt x="49441" y="143831"/>
                    <a:pt x="33947" y="152820"/>
                  </a:cubicBezTo>
                  <a:cubicBezTo>
                    <a:pt x="33783" y="153254"/>
                    <a:pt x="33461" y="153613"/>
                    <a:pt x="33048" y="153825"/>
                  </a:cubicBezTo>
                  <a:close/>
                  <a:moveTo>
                    <a:pt x="86668" y="4178"/>
                  </a:moveTo>
                  <a:cubicBezTo>
                    <a:pt x="69799" y="4173"/>
                    <a:pt x="53333" y="9344"/>
                    <a:pt x="39500" y="18995"/>
                  </a:cubicBezTo>
                  <a:cubicBezTo>
                    <a:pt x="25661" y="28645"/>
                    <a:pt x="15117" y="42303"/>
                    <a:pt x="9290" y="58135"/>
                  </a:cubicBezTo>
                  <a:cubicBezTo>
                    <a:pt x="3463" y="73962"/>
                    <a:pt x="2627" y="91201"/>
                    <a:pt x="6905" y="107519"/>
                  </a:cubicBezTo>
                  <a:cubicBezTo>
                    <a:pt x="11183" y="123837"/>
                    <a:pt x="20363" y="138448"/>
                    <a:pt x="33207" y="149383"/>
                  </a:cubicBezTo>
                  <a:cubicBezTo>
                    <a:pt x="48066" y="140499"/>
                    <a:pt x="61444" y="132039"/>
                    <a:pt x="74082" y="123578"/>
                  </a:cubicBezTo>
                  <a:lnTo>
                    <a:pt x="81432" y="118607"/>
                  </a:lnTo>
                  <a:cubicBezTo>
                    <a:pt x="92008" y="111627"/>
                    <a:pt x="102108" y="104648"/>
                    <a:pt x="112578" y="97826"/>
                  </a:cubicBezTo>
                  <a:cubicBezTo>
                    <a:pt x="106233" y="66099"/>
                    <a:pt x="98830" y="34689"/>
                    <a:pt x="90528" y="4389"/>
                  </a:cubicBezTo>
                  <a:cubicBezTo>
                    <a:pt x="89523" y="4284"/>
                    <a:pt x="87937" y="4178"/>
                    <a:pt x="86668" y="4178"/>
                  </a:cubicBezTo>
                  <a:close/>
                </a:path>
              </a:pathLst>
            </a:custGeom>
            <a:solidFill>
              <a:srgbClr val="0E0E0E"/>
            </a:solidFill>
            <a:ln w="5282" cap="flat">
              <a:noFill/>
              <a:prstDash val="solid"/>
              <a:miter/>
            </a:ln>
          </p:spPr>
          <p:txBody>
            <a:bodyPr rtlCol="0" anchor="ctr"/>
            <a:lstStyle/>
            <a:p>
              <a:endParaRPr lang="en-AU"/>
            </a:p>
          </p:txBody>
        </p:sp>
        <p:sp>
          <p:nvSpPr>
            <p:cNvPr id="1125" name="Freeform: Shape 1124">
              <a:extLst>
                <a:ext uri="{FF2B5EF4-FFF2-40B4-BE49-F238E27FC236}">
                  <a16:creationId xmlns:a16="http://schemas.microsoft.com/office/drawing/2014/main" id="{9C676992-0AED-4C9F-914F-AA348E4B2F68}"/>
                </a:ext>
              </a:extLst>
            </p:cNvPr>
            <p:cNvSpPr/>
            <p:nvPr/>
          </p:nvSpPr>
          <p:spPr>
            <a:xfrm>
              <a:off x="7523119" y="2983993"/>
              <a:ext cx="35058" cy="116967"/>
            </a:xfrm>
            <a:custGeom>
              <a:avLst/>
              <a:gdLst>
                <a:gd name="connsiteX0" fmla="*/ 35059 w 35058"/>
                <a:gd name="connsiteY0" fmla="*/ 48596 h 116967"/>
                <a:gd name="connsiteX1" fmla="*/ 19565 w 35058"/>
                <a:gd name="connsiteY1" fmla="*/ 0 h 116967"/>
                <a:gd name="connsiteX2" fmla="*/ 0 w 35058"/>
                <a:gd name="connsiteY2" fmla="*/ 116968 h 116967"/>
                <a:gd name="connsiteX3" fmla="*/ 25784 w 35058"/>
                <a:gd name="connsiteY3" fmla="*/ 87017 h 116967"/>
                <a:gd name="connsiteX4" fmla="*/ 35059 w 35058"/>
                <a:gd name="connsiteY4" fmla="*/ 48596 h 116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58" h="116967">
                  <a:moveTo>
                    <a:pt x="35059" y="48596"/>
                  </a:moveTo>
                  <a:cubicBezTo>
                    <a:pt x="35074" y="31183"/>
                    <a:pt x="29654" y="14193"/>
                    <a:pt x="19565" y="0"/>
                  </a:cubicBezTo>
                  <a:cubicBezTo>
                    <a:pt x="15113" y="39310"/>
                    <a:pt x="8582" y="78350"/>
                    <a:pt x="0" y="116968"/>
                  </a:cubicBezTo>
                  <a:cubicBezTo>
                    <a:pt x="10851" y="109174"/>
                    <a:pt x="19687" y="98905"/>
                    <a:pt x="25784" y="87017"/>
                  </a:cubicBezTo>
                  <a:cubicBezTo>
                    <a:pt x="31881" y="75125"/>
                    <a:pt x="35059" y="61958"/>
                    <a:pt x="35059" y="48596"/>
                  </a:cubicBezTo>
                  <a:close/>
                </a:path>
              </a:pathLst>
            </a:custGeom>
            <a:solidFill>
              <a:srgbClr val="E34B4D"/>
            </a:solidFill>
            <a:ln w="5282" cap="flat">
              <a:noFill/>
              <a:prstDash val="solid"/>
              <a:miter/>
            </a:ln>
          </p:spPr>
          <p:txBody>
            <a:bodyPr rtlCol="0" anchor="ctr"/>
            <a:lstStyle/>
            <a:p>
              <a:endParaRPr lang="en-AU"/>
            </a:p>
          </p:txBody>
        </p:sp>
        <p:sp>
          <p:nvSpPr>
            <p:cNvPr id="1126" name="Freeform: Shape 1125">
              <a:extLst>
                <a:ext uri="{FF2B5EF4-FFF2-40B4-BE49-F238E27FC236}">
                  <a16:creationId xmlns:a16="http://schemas.microsoft.com/office/drawing/2014/main" id="{E9353FC6-11C3-4DE2-A33F-D9833F3B4F92}"/>
                </a:ext>
              </a:extLst>
            </p:cNvPr>
            <p:cNvSpPr/>
            <p:nvPr/>
          </p:nvSpPr>
          <p:spPr>
            <a:xfrm>
              <a:off x="7521121" y="2981974"/>
              <a:ext cx="39012" cy="120996"/>
            </a:xfrm>
            <a:custGeom>
              <a:avLst/>
              <a:gdLst>
                <a:gd name="connsiteX0" fmla="*/ 1997 w 39012"/>
                <a:gd name="connsiteY0" fmla="*/ 120996 h 120996"/>
                <a:gd name="connsiteX1" fmla="*/ 887 w 39012"/>
                <a:gd name="connsiteY1" fmla="*/ 120679 h 120996"/>
                <a:gd name="connsiteX2" fmla="*/ 147 w 39012"/>
                <a:gd name="connsiteY2" fmla="*/ 119748 h 120996"/>
                <a:gd name="connsiteX3" fmla="*/ 41 w 39012"/>
                <a:gd name="connsiteY3" fmla="*/ 118564 h 120996"/>
                <a:gd name="connsiteX4" fmla="*/ 19553 w 39012"/>
                <a:gd name="connsiteY4" fmla="*/ 1807 h 120996"/>
                <a:gd name="connsiteX5" fmla="*/ 20029 w 39012"/>
                <a:gd name="connsiteY5" fmla="*/ 713 h 120996"/>
                <a:gd name="connsiteX6" fmla="*/ 21034 w 39012"/>
                <a:gd name="connsiteY6" fmla="*/ 62 h 120996"/>
                <a:gd name="connsiteX7" fmla="*/ 22218 w 39012"/>
                <a:gd name="connsiteY7" fmla="*/ 126 h 120996"/>
                <a:gd name="connsiteX8" fmla="*/ 23149 w 39012"/>
                <a:gd name="connsiteY8" fmla="*/ 855 h 120996"/>
                <a:gd name="connsiteX9" fmla="*/ 39012 w 39012"/>
                <a:gd name="connsiteY9" fmla="*/ 50614 h 120996"/>
                <a:gd name="connsiteX10" fmla="*/ 29468 w 39012"/>
                <a:gd name="connsiteY10" fmla="*/ 89935 h 120996"/>
                <a:gd name="connsiteX11" fmla="*/ 3108 w 39012"/>
                <a:gd name="connsiteY11" fmla="*/ 120626 h 120996"/>
                <a:gd name="connsiteX12" fmla="*/ 1997 w 39012"/>
                <a:gd name="connsiteY12" fmla="*/ 120996 h 120996"/>
                <a:gd name="connsiteX13" fmla="*/ 23149 w 39012"/>
                <a:gd name="connsiteY13" fmla="*/ 7677 h 120996"/>
                <a:gd name="connsiteX14" fmla="*/ 5276 w 39012"/>
                <a:gd name="connsiteY14" fmla="*/ 114122 h 120996"/>
                <a:gd name="connsiteX15" fmla="*/ 34121 w 39012"/>
                <a:gd name="connsiteY15" fmla="*/ 64241 h 120996"/>
                <a:gd name="connsiteX16" fmla="*/ 23149 w 39012"/>
                <a:gd name="connsiteY16" fmla="*/ 7677 h 120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012" h="120996">
                  <a:moveTo>
                    <a:pt x="1997" y="120996"/>
                  </a:moveTo>
                  <a:cubicBezTo>
                    <a:pt x="1606" y="120991"/>
                    <a:pt x="1225" y="120880"/>
                    <a:pt x="887" y="120679"/>
                  </a:cubicBezTo>
                  <a:cubicBezTo>
                    <a:pt x="554" y="120451"/>
                    <a:pt x="295" y="120124"/>
                    <a:pt x="147" y="119748"/>
                  </a:cubicBezTo>
                  <a:cubicBezTo>
                    <a:pt x="-2" y="119373"/>
                    <a:pt x="-39" y="118960"/>
                    <a:pt x="41" y="118564"/>
                  </a:cubicBezTo>
                  <a:cubicBezTo>
                    <a:pt x="8681" y="80031"/>
                    <a:pt x="15196" y="41054"/>
                    <a:pt x="19553" y="1807"/>
                  </a:cubicBezTo>
                  <a:cubicBezTo>
                    <a:pt x="19601" y="1405"/>
                    <a:pt x="19765" y="1019"/>
                    <a:pt x="20029" y="713"/>
                  </a:cubicBezTo>
                  <a:cubicBezTo>
                    <a:pt x="20293" y="401"/>
                    <a:pt x="20642" y="173"/>
                    <a:pt x="21034" y="62"/>
                  </a:cubicBezTo>
                  <a:cubicBezTo>
                    <a:pt x="21425" y="-38"/>
                    <a:pt x="21837" y="-17"/>
                    <a:pt x="22218" y="126"/>
                  </a:cubicBezTo>
                  <a:cubicBezTo>
                    <a:pt x="22599" y="263"/>
                    <a:pt x="22921" y="522"/>
                    <a:pt x="23149" y="855"/>
                  </a:cubicBezTo>
                  <a:cubicBezTo>
                    <a:pt x="33502" y="15381"/>
                    <a:pt x="39049" y="32778"/>
                    <a:pt x="39012" y="50614"/>
                  </a:cubicBezTo>
                  <a:cubicBezTo>
                    <a:pt x="38981" y="64289"/>
                    <a:pt x="35713" y="77762"/>
                    <a:pt x="29468" y="89935"/>
                  </a:cubicBezTo>
                  <a:cubicBezTo>
                    <a:pt x="23228" y="102103"/>
                    <a:pt x="14196" y="112620"/>
                    <a:pt x="3108" y="120626"/>
                  </a:cubicBezTo>
                  <a:cubicBezTo>
                    <a:pt x="2775" y="120843"/>
                    <a:pt x="2394" y="120970"/>
                    <a:pt x="1997" y="120996"/>
                  </a:cubicBezTo>
                  <a:close/>
                  <a:moveTo>
                    <a:pt x="23149" y="7677"/>
                  </a:moveTo>
                  <a:cubicBezTo>
                    <a:pt x="19500" y="39986"/>
                    <a:pt x="13789" y="74093"/>
                    <a:pt x="5276" y="114122"/>
                  </a:cubicBezTo>
                  <a:cubicBezTo>
                    <a:pt x="20595" y="101521"/>
                    <a:pt x="30837" y="83806"/>
                    <a:pt x="34121" y="64241"/>
                  </a:cubicBezTo>
                  <a:cubicBezTo>
                    <a:pt x="37410" y="44681"/>
                    <a:pt x="33513" y="24593"/>
                    <a:pt x="23149" y="7677"/>
                  </a:cubicBezTo>
                  <a:close/>
                </a:path>
              </a:pathLst>
            </a:custGeom>
            <a:solidFill>
              <a:srgbClr val="0E0E0E"/>
            </a:solidFill>
            <a:ln w="5282" cap="flat">
              <a:noFill/>
              <a:prstDash val="solid"/>
              <a:miter/>
            </a:ln>
          </p:spPr>
          <p:txBody>
            <a:bodyPr rtlCol="0" anchor="ctr"/>
            <a:lstStyle/>
            <a:p>
              <a:endParaRPr lang="en-AU"/>
            </a:p>
          </p:txBody>
        </p:sp>
        <p:sp>
          <p:nvSpPr>
            <p:cNvPr id="1127" name="Freeform: Shape 1126">
              <a:extLst>
                <a:ext uri="{FF2B5EF4-FFF2-40B4-BE49-F238E27FC236}">
                  <a16:creationId xmlns:a16="http://schemas.microsoft.com/office/drawing/2014/main" id="{3737F914-C960-4ABF-909E-31F646F99B63}"/>
                </a:ext>
              </a:extLst>
            </p:cNvPr>
            <p:cNvSpPr/>
            <p:nvPr/>
          </p:nvSpPr>
          <p:spPr>
            <a:xfrm>
              <a:off x="7942923" y="2700357"/>
              <a:ext cx="143248" cy="168465"/>
            </a:xfrm>
            <a:custGeom>
              <a:avLst/>
              <a:gdLst>
                <a:gd name="connsiteX0" fmla="*/ 0 w 143248"/>
                <a:gd name="connsiteY0" fmla="*/ 83859 h 168465"/>
                <a:gd name="connsiteX1" fmla="*/ 24784 w 143248"/>
                <a:gd name="connsiteY1" fmla="*/ 143686 h 168465"/>
                <a:gd name="connsiteX2" fmla="*/ 84606 w 143248"/>
                <a:gd name="connsiteY2" fmla="*/ 168465 h 168465"/>
                <a:gd name="connsiteX3" fmla="*/ 97032 w 143248"/>
                <a:gd name="connsiteY3" fmla="*/ 167461 h 168465"/>
                <a:gd name="connsiteX4" fmla="*/ 143249 w 143248"/>
                <a:gd name="connsiteY4" fmla="*/ 23419 h 168465"/>
                <a:gd name="connsiteX5" fmla="*/ 100020 w 143248"/>
                <a:gd name="connsiteY5" fmla="*/ 1379 h 168465"/>
                <a:gd name="connsiteX6" fmla="*/ 51789 w 143248"/>
                <a:gd name="connsiteY6" fmla="*/ 6714 h 168465"/>
                <a:gd name="connsiteX7" fmla="*/ 14420 w 143248"/>
                <a:gd name="connsiteY7" fmla="*/ 37675 h 168465"/>
                <a:gd name="connsiteX8" fmla="*/ 211 w 143248"/>
                <a:gd name="connsiteY8" fmla="*/ 84071 h 168465"/>
                <a:gd name="connsiteX9" fmla="*/ 0 w 143248"/>
                <a:gd name="connsiteY9" fmla="*/ 83859 h 168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248" h="168465">
                  <a:moveTo>
                    <a:pt x="0" y="83859"/>
                  </a:moveTo>
                  <a:cubicBezTo>
                    <a:pt x="0" y="106301"/>
                    <a:pt x="8915" y="127817"/>
                    <a:pt x="24784" y="143686"/>
                  </a:cubicBezTo>
                  <a:cubicBezTo>
                    <a:pt x="40648" y="159550"/>
                    <a:pt x="62170" y="168465"/>
                    <a:pt x="84606" y="168465"/>
                  </a:cubicBezTo>
                  <a:cubicBezTo>
                    <a:pt x="88768" y="168428"/>
                    <a:pt x="92919" y="168090"/>
                    <a:pt x="97032" y="167461"/>
                  </a:cubicBezTo>
                  <a:cubicBezTo>
                    <a:pt x="100998" y="111832"/>
                    <a:pt x="121991" y="70851"/>
                    <a:pt x="143249" y="23419"/>
                  </a:cubicBezTo>
                  <a:cubicBezTo>
                    <a:pt x="131303" y="12007"/>
                    <a:pt x="116275" y="4345"/>
                    <a:pt x="100020" y="1379"/>
                  </a:cubicBezTo>
                  <a:cubicBezTo>
                    <a:pt x="83765" y="-1593"/>
                    <a:pt x="66997" y="263"/>
                    <a:pt x="51789" y="6714"/>
                  </a:cubicBezTo>
                  <a:cubicBezTo>
                    <a:pt x="36576" y="13165"/>
                    <a:pt x="23589" y="23926"/>
                    <a:pt x="14420" y="37675"/>
                  </a:cubicBezTo>
                  <a:cubicBezTo>
                    <a:pt x="5256" y="51418"/>
                    <a:pt x="317" y="67551"/>
                    <a:pt x="211" y="84071"/>
                  </a:cubicBezTo>
                  <a:lnTo>
                    <a:pt x="0" y="83859"/>
                  </a:lnTo>
                  <a:close/>
                </a:path>
              </a:pathLst>
            </a:custGeom>
            <a:solidFill>
              <a:srgbClr val="E34B4D"/>
            </a:solidFill>
            <a:ln w="5282" cap="flat">
              <a:noFill/>
              <a:prstDash val="solid"/>
              <a:miter/>
            </a:ln>
          </p:spPr>
          <p:txBody>
            <a:bodyPr rtlCol="0" anchor="ctr"/>
            <a:lstStyle/>
            <a:p>
              <a:endParaRPr lang="en-AU"/>
            </a:p>
          </p:txBody>
        </p:sp>
        <p:sp>
          <p:nvSpPr>
            <p:cNvPr id="1128" name="Freeform: Shape 1127">
              <a:extLst>
                <a:ext uri="{FF2B5EF4-FFF2-40B4-BE49-F238E27FC236}">
                  <a16:creationId xmlns:a16="http://schemas.microsoft.com/office/drawing/2014/main" id="{E359A859-08F4-40B3-96F7-1F4B9D6BB9B6}"/>
                </a:ext>
              </a:extLst>
            </p:cNvPr>
            <p:cNvSpPr/>
            <p:nvPr/>
          </p:nvSpPr>
          <p:spPr>
            <a:xfrm>
              <a:off x="7940831" y="2697813"/>
              <a:ext cx="147084" cy="172808"/>
            </a:xfrm>
            <a:custGeom>
              <a:avLst/>
              <a:gdLst>
                <a:gd name="connsiteX0" fmla="*/ 86487 w 147084"/>
                <a:gd name="connsiteY0" fmla="*/ 172808 h 172808"/>
                <a:gd name="connsiteX1" fmla="*/ 45892 w 147084"/>
                <a:gd name="connsiteY1" fmla="*/ 162719 h 172808"/>
                <a:gd name="connsiteX2" fmla="*/ 14794 w 147084"/>
                <a:gd name="connsiteY2" fmla="*/ 134751 h 172808"/>
                <a:gd name="connsiteX3" fmla="*/ 474 w 147084"/>
                <a:gd name="connsiteY3" fmla="*/ 95446 h 172808"/>
                <a:gd name="connsiteX4" fmla="*/ 6296 w 147084"/>
                <a:gd name="connsiteY4" fmla="*/ 54026 h 172808"/>
                <a:gd name="connsiteX5" fmla="*/ 30895 w 147084"/>
                <a:gd name="connsiteY5" fmla="*/ 20189 h 172808"/>
                <a:gd name="connsiteX6" fmla="*/ 68497 w 147084"/>
                <a:gd name="connsiteY6" fmla="*/ 1877 h 172808"/>
                <a:gd name="connsiteX7" fmla="*/ 110303 w 147084"/>
                <a:gd name="connsiteY7" fmla="*/ 3368 h 172808"/>
                <a:gd name="connsiteX8" fmla="*/ 146504 w 147084"/>
                <a:gd name="connsiteY8" fmla="*/ 24324 h 172808"/>
                <a:gd name="connsiteX9" fmla="*/ 147049 w 147084"/>
                <a:gd name="connsiteY9" fmla="*/ 25371 h 172808"/>
                <a:gd name="connsiteX10" fmla="*/ 146927 w 147084"/>
                <a:gd name="connsiteY10" fmla="*/ 26545 h 172808"/>
                <a:gd name="connsiteX11" fmla="*/ 140476 w 147084"/>
                <a:gd name="connsiteY11" fmla="*/ 40823 h 172808"/>
                <a:gd name="connsiteX12" fmla="*/ 100923 w 147084"/>
                <a:gd name="connsiteY12" fmla="*/ 169953 h 172808"/>
                <a:gd name="connsiteX13" fmla="*/ 100394 w 147084"/>
                <a:gd name="connsiteY13" fmla="*/ 171153 h 172808"/>
                <a:gd name="connsiteX14" fmla="*/ 99231 w 147084"/>
                <a:gd name="connsiteY14" fmla="*/ 171750 h 172808"/>
                <a:gd name="connsiteX15" fmla="*/ 86487 w 147084"/>
                <a:gd name="connsiteY15" fmla="*/ 172808 h 172808"/>
                <a:gd name="connsiteX16" fmla="*/ 86487 w 147084"/>
                <a:gd name="connsiteY16" fmla="*/ 3966 h 172808"/>
                <a:gd name="connsiteX17" fmla="*/ 28193 w 147084"/>
                <a:gd name="connsiteY17" fmla="*/ 28110 h 172808"/>
                <a:gd name="connsiteX18" fmla="*/ 4049 w 147084"/>
                <a:gd name="connsiteY18" fmla="*/ 86404 h 172808"/>
                <a:gd name="connsiteX19" fmla="*/ 28193 w 147084"/>
                <a:gd name="connsiteY19" fmla="*/ 144698 h 172808"/>
                <a:gd name="connsiteX20" fmla="*/ 86487 w 147084"/>
                <a:gd name="connsiteY20" fmla="*/ 168842 h 172808"/>
                <a:gd name="connsiteX21" fmla="*/ 97063 w 147084"/>
                <a:gd name="connsiteY21" fmla="*/ 168049 h 172808"/>
                <a:gd name="connsiteX22" fmla="*/ 136880 w 147084"/>
                <a:gd name="connsiteY22" fmla="*/ 39183 h 172808"/>
                <a:gd name="connsiteX23" fmla="*/ 142750 w 147084"/>
                <a:gd name="connsiteY23" fmla="*/ 26228 h 172808"/>
                <a:gd name="connsiteX24" fmla="*/ 86487 w 147084"/>
                <a:gd name="connsiteY24" fmla="*/ 3913 h 172808"/>
                <a:gd name="connsiteX25" fmla="*/ 86487 w 147084"/>
                <a:gd name="connsiteY25" fmla="*/ 3966 h 17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084" h="172808">
                  <a:moveTo>
                    <a:pt x="86487" y="172808"/>
                  </a:moveTo>
                  <a:cubicBezTo>
                    <a:pt x="72331" y="172824"/>
                    <a:pt x="58392" y="169355"/>
                    <a:pt x="45892" y="162719"/>
                  </a:cubicBezTo>
                  <a:cubicBezTo>
                    <a:pt x="33391" y="156083"/>
                    <a:pt x="22710" y="146480"/>
                    <a:pt x="14794" y="134751"/>
                  </a:cubicBezTo>
                  <a:cubicBezTo>
                    <a:pt x="6873" y="123017"/>
                    <a:pt x="1960" y="109523"/>
                    <a:pt x="474" y="95446"/>
                  </a:cubicBezTo>
                  <a:cubicBezTo>
                    <a:pt x="-1006" y="81370"/>
                    <a:pt x="992" y="67146"/>
                    <a:pt x="6296" y="54026"/>
                  </a:cubicBezTo>
                  <a:cubicBezTo>
                    <a:pt x="11600" y="40902"/>
                    <a:pt x="20050" y="29284"/>
                    <a:pt x="30895" y="20189"/>
                  </a:cubicBezTo>
                  <a:cubicBezTo>
                    <a:pt x="41741" y="11099"/>
                    <a:pt x="54654" y="4807"/>
                    <a:pt x="68497" y="1877"/>
                  </a:cubicBezTo>
                  <a:cubicBezTo>
                    <a:pt x="82346" y="-1057"/>
                    <a:pt x="96703" y="-544"/>
                    <a:pt x="110303" y="3368"/>
                  </a:cubicBezTo>
                  <a:cubicBezTo>
                    <a:pt x="123904" y="7287"/>
                    <a:pt x="136336" y="14478"/>
                    <a:pt x="146504" y="24324"/>
                  </a:cubicBezTo>
                  <a:cubicBezTo>
                    <a:pt x="146784" y="24615"/>
                    <a:pt x="146970" y="24975"/>
                    <a:pt x="147049" y="25371"/>
                  </a:cubicBezTo>
                  <a:cubicBezTo>
                    <a:pt x="147123" y="25768"/>
                    <a:pt x="147081" y="26175"/>
                    <a:pt x="146927" y="26545"/>
                  </a:cubicBezTo>
                  <a:lnTo>
                    <a:pt x="140476" y="40823"/>
                  </a:lnTo>
                  <a:cubicBezTo>
                    <a:pt x="121916" y="81698"/>
                    <a:pt x="104413" y="120141"/>
                    <a:pt x="100923" y="169953"/>
                  </a:cubicBezTo>
                  <a:cubicBezTo>
                    <a:pt x="100891" y="170402"/>
                    <a:pt x="100706" y="170825"/>
                    <a:pt x="100394" y="171153"/>
                  </a:cubicBezTo>
                  <a:cubicBezTo>
                    <a:pt x="100087" y="171481"/>
                    <a:pt x="99675" y="171692"/>
                    <a:pt x="99231" y="171750"/>
                  </a:cubicBezTo>
                  <a:cubicBezTo>
                    <a:pt x="95016" y="172433"/>
                    <a:pt x="90754" y="172787"/>
                    <a:pt x="86487" y="172808"/>
                  </a:cubicBezTo>
                  <a:close/>
                  <a:moveTo>
                    <a:pt x="86487" y="3966"/>
                  </a:moveTo>
                  <a:cubicBezTo>
                    <a:pt x="64621" y="3966"/>
                    <a:pt x="43655" y="12654"/>
                    <a:pt x="28193" y="28110"/>
                  </a:cubicBezTo>
                  <a:cubicBezTo>
                    <a:pt x="12732" y="43572"/>
                    <a:pt x="4049" y="64539"/>
                    <a:pt x="4049" y="86404"/>
                  </a:cubicBezTo>
                  <a:cubicBezTo>
                    <a:pt x="4049" y="108269"/>
                    <a:pt x="12732" y="129236"/>
                    <a:pt x="28193" y="144698"/>
                  </a:cubicBezTo>
                  <a:cubicBezTo>
                    <a:pt x="43655" y="160159"/>
                    <a:pt x="64621" y="168842"/>
                    <a:pt x="86487" y="168842"/>
                  </a:cubicBezTo>
                  <a:cubicBezTo>
                    <a:pt x="90024" y="168816"/>
                    <a:pt x="93557" y="168551"/>
                    <a:pt x="97063" y="168049"/>
                  </a:cubicBezTo>
                  <a:cubicBezTo>
                    <a:pt x="100870" y="118502"/>
                    <a:pt x="118214" y="79953"/>
                    <a:pt x="136880" y="39183"/>
                  </a:cubicBezTo>
                  <a:cubicBezTo>
                    <a:pt x="138784" y="34900"/>
                    <a:pt x="140793" y="30564"/>
                    <a:pt x="142750" y="26228"/>
                  </a:cubicBezTo>
                  <a:cubicBezTo>
                    <a:pt x="127531" y="11882"/>
                    <a:pt x="107400" y="3902"/>
                    <a:pt x="86487" y="3913"/>
                  </a:cubicBezTo>
                  <a:lnTo>
                    <a:pt x="86487" y="3966"/>
                  </a:lnTo>
                  <a:close/>
                </a:path>
              </a:pathLst>
            </a:custGeom>
            <a:solidFill>
              <a:srgbClr val="0E0E0E"/>
            </a:solidFill>
            <a:ln w="5282" cap="flat">
              <a:noFill/>
              <a:prstDash val="solid"/>
              <a:miter/>
            </a:ln>
          </p:spPr>
          <p:txBody>
            <a:bodyPr rtlCol="0" anchor="ctr"/>
            <a:lstStyle/>
            <a:p>
              <a:endParaRPr lang="en-AU"/>
            </a:p>
          </p:txBody>
        </p:sp>
        <p:sp>
          <p:nvSpPr>
            <p:cNvPr id="1129" name="Freeform: Shape 1128">
              <a:extLst>
                <a:ext uri="{FF2B5EF4-FFF2-40B4-BE49-F238E27FC236}">
                  <a16:creationId xmlns:a16="http://schemas.microsoft.com/office/drawing/2014/main" id="{16BF0F5A-7139-40AA-ABA6-C25F0A0D791D}"/>
                </a:ext>
              </a:extLst>
            </p:cNvPr>
            <p:cNvSpPr/>
            <p:nvPr/>
          </p:nvSpPr>
          <p:spPr>
            <a:xfrm>
              <a:off x="7820544" y="2524973"/>
              <a:ext cx="168833" cy="168833"/>
            </a:xfrm>
            <a:custGeom>
              <a:avLst/>
              <a:gdLst>
                <a:gd name="connsiteX0" fmla="*/ 162388 w 168833"/>
                <a:gd name="connsiteY0" fmla="*/ 116714 h 168833"/>
                <a:gd name="connsiteX1" fmla="*/ 116711 w 168833"/>
                <a:gd name="connsiteY1" fmla="*/ 6446 h 168833"/>
                <a:gd name="connsiteX2" fmla="*/ 6448 w 168833"/>
                <a:gd name="connsiteY2" fmla="*/ 52123 h 168833"/>
                <a:gd name="connsiteX3" fmla="*/ 52120 w 168833"/>
                <a:gd name="connsiteY3" fmla="*/ 162385 h 168833"/>
                <a:gd name="connsiteX4" fmla="*/ 162388 w 168833"/>
                <a:gd name="connsiteY4" fmla="*/ 116714 h 168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33" h="168833">
                  <a:moveTo>
                    <a:pt x="162388" y="116714"/>
                  </a:moveTo>
                  <a:cubicBezTo>
                    <a:pt x="180224" y="73650"/>
                    <a:pt x="159776" y="24282"/>
                    <a:pt x="116711" y="6446"/>
                  </a:cubicBezTo>
                  <a:cubicBezTo>
                    <a:pt x="73652" y="-11390"/>
                    <a:pt x="24284" y="9058"/>
                    <a:pt x="6448" y="52123"/>
                  </a:cubicBezTo>
                  <a:cubicBezTo>
                    <a:pt x="-11393" y="95182"/>
                    <a:pt x="9060" y="144549"/>
                    <a:pt x="52120" y="162385"/>
                  </a:cubicBezTo>
                  <a:cubicBezTo>
                    <a:pt x="95184" y="180227"/>
                    <a:pt x="144552" y="159773"/>
                    <a:pt x="162388" y="116714"/>
                  </a:cubicBezTo>
                  <a:close/>
                </a:path>
              </a:pathLst>
            </a:custGeom>
            <a:solidFill>
              <a:srgbClr val="E34B4D"/>
            </a:solidFill>
            <a:ln w="5282" cap="flat">
              <a:noFill/>
              <a:prstDash val="solid"/>
              <a:miter/>
            </a:ln>
          </p:spPr>
          <p:txBody>
            <a:bodyPr rtlCol="0" anchor="ctr"/>
            <a:lstStyle/>
            <a:p>
              <a:endParaRPr lang="en-AU"/>
            </a:p>
          </p:txBody>
        </p:sp>
        <p:sp>
          <p:nvSpPr>
            <p:cNvPr id="1130" name="Freeform: Shape 1129">
              <a:extLst>
                <a:ext uri="{FF2B5EF4-FFF2-40B4-BE49-F238E27FC236}">
                  <a16:creationId xmlns:a16="http://schemas.microsoft.com/office/drawing/2014/main" id="{210A84EB-E9EB-45DE-A0A4-5D8262744DED}"/>
                </a:ext>
              </a:extLst>
            </p:cNvPr>
            <p:cNvSpPr/>
            <p:nvPr/>
          </p:nvSpPr>
          <p:spPr>
            <a:xfrm>
              <a:off x="7818554" y="2522997"/>
              <a:ext cx="172806" cy="172806"/>
            </a:xfrm>
            <a:custGeom>
              <a:avLst/>
              <a:gdLst>
                <a:gd name="connsiteX0" fmla="*/ 86403 w 172806"/>
                <a:gd name="connsiteY0" fmla="*/ 172807 h 172806"/>
                <a:gd name="connsiteX1" fmla="*/ 38399 w 172806"/>
                <a:gd name="connsiteY1" fmla="*/ 158244 h 172806"/>
                <a:gd name="connsiteX2" fmla="*/ 6577 w 172806"/>
                <a:gd name="connsiteY2" fmla="*/ 119468 h 172806"/>
                <a:gd name="connsiteX3" fmla="*/ 1659 w 172806"/>
                <a:gd name="connsiteY3" fmla="*/ 69545 h 172806"/>
                <a:gd name="connsiteX4" fmla="*/ 25307 w 172806"/>
                <a:gd name="connsiteY4" fmla="*/ 25307 h 172806"/>
                <a:gd name="connsiteX5" fmla="*/ 69545 w 172806"/>
                <a:gd name="connsiteY5" fmla="*/ 1659 h 172806"/>
                <a:gd name="connsiteX6" fmla="*/ 119468 w 172806"/>
                <a:gd name="connsiteY6" fmla="*/ 6577 h 172806"/>
                <a:gd name="connsiteX7" fmla="*/ 158244 w 172806"/>
                <a:gd name="connsiteY7" fmla="*/ 38399 h 172806"/>
                <a:gd name="connsiteX8" fmla="*/ 172807 w 172806"/>
                <a:gd name="connsiteY8" fmla="*/ 86403 h 172806"/>
                <a:gd name="connsiteX9" fmla="*/ 147467 w 172806"/>
                <a:gd name="connsiteY9" fmla="*/ 147467 h 172806"/>
                <a:gd name="connsiteX10" fmla="*/ 86403 w 172806"/>
                <a:gd name="connsiteY10" fmla="*/ 172807 h 172806"/>
                <a:gd name="connsiteX11" fmla="*/ 86403 w 172806"/>
                <a:gd name="connsiteY11" fmla="*/ 4229 h 172806"/>
                <a:gd name="connsiteX12" fmla="*/ 40604 w 172806"/>
                <a:gd name="connsiteY12" fmla="*/ 18126 h 172806"/>
                <a:gd name="connsiteX13" fmla="*/ 10241 w 172806"/>
                <a:gd name="connsiteY13" fmla="*/ 55120 h 172806"/>
                <a:gd name="connsiteX14" fmla="*/ 5551 w 172806"/>
                <a:gd name="connsiteY14" fmla="*/ 102753 h 172806"/>
                <a:gd name="connsiteX15" fmla="*/ 28109 w 172806"/>
                <a:gd name="connsiteY15" fmla="*/ 144961 h 172806"/>
                <a:gd name="connsiteX16" fmla="*/ 70322 w 172806"/>
                <a:gd name="connsiteY16" fmla="*/ 167524 h 172806"/>
                <a:gd name="connsiteX17" fmla="*/ 117950 w 172806"/>
                <a:gd name="connsiteY17" fmla="*/ 162829 h 172806"/>
                <a:gd name="connsiteX18" fmla="*/ 154950 w 172806"/>
                <a:gd name="connsiteY18" fmla="*/ 132471 h 172806"/>
                <a:gd name="connsiteX19" fmla="*/ 168841 w 172806"/>
                <a:gd name="connsiteY19" fmla="*/ 86667 h 172806"/>
                <a:gd name="connsiteX20" fmla="*/ 144680 w 172806"/>
                <a:gd name="connsiteY20" fmla="*/ 28389 h 172806"/>
                <a:gd name="connsiteX21" fmla="*/ 86403 w 172806"/>
                <a:gd name="connsiteY21" fmla="*/ 4229 h 17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06" h="172806">
                  <a:moveTo>
                    <a:pt x="86403" y="172807"/>
                  </a:moveTo>
                  <a:cubicBezTo>
                    <a:pt x="69312" y="172807"/>
                    <a:pt x="52608" y="167741"/>
                    <a:pt x="38399" y="158244"/>
                  </a:cubicBezTo>
                  <a:cubicBezTo>
                    <a:pt x="24191" y="148752"/>
                    <a:pt x="13118" y="135257"/>
                    <a:pt x="6577" y="119468"/>
                  </a:cubicBezTo>
                  <a:cubicBezTo>
                    <a:pt x="36" y="103684"/>
                    <a:pt x="-1672" y="86308"/>
                    <a:pt x="1659" y="69545"/>
                  </a:cubicBezTo>
                  <a:cubicBezTo>
                    <a:pt x="4996" y="52788"/>
                    <a:pt x="13224" y="37389"/>
                    <a:pt x="25307" y="25307"/>
                  </a:cubicBezTo>
                  <a:cubicBezTo>
                    <a:pt x="37389" y="13224"/>
                    <a:pt x="52788" y="4996"/>
                    <a:pt x="69545" y="1659"/>
                  </a:cubicBezTo>
                  <a:cubicBezTo>
                    <a:pt x="86308" y="-1672"/>
                    <a:pt x="103678" y="36"/>
                    <a:pt x="119468" y="6577"/>
                  </a:cubicBezTo>
                  <a:cubicBezTo>
                    <a:pt x="135258" y="13118"/>
                    <a:pt x="148752" y="24191"/>
                    <a:pt x="158244" y="38399"/>
                  </a:cubicBezTo>
                  <a:cubicBezTo>
                    <a:pt x="167741" y="52608"/>
                    <a:pt x="172807" y="69312"/>
                    <a:pt x="172807" y="86403"/>
                  </a:cubicBezTo>
                  <a:cubicBezTo>
                    <a:pt x="172780" y="109310"/>
                    <a:pt x="163669" y="131270"/>
                    <a:pt x="147467" y="147467"/>
                  </a:cubicBezTo>
                  <a:cubicBezTo>
                    <a:pt x="131270" y="163669"/>
                    <a:pt x="109310" y="172780"/>
                    <a:pt x="86403" y="172807"/>
                  </a:cubicBezTo>
                  <a:close/>
                  <a:moveTo>
                    <a:pt x="86403" y="4229"/>
                  </a:moveTo>
                  <a:cubicBezTo>
                    <a:pt x="70100" y="4229"/>
                    <a:pt x="54163" y="9068"/>
                    <a:pt x="40604" y="18126"/>
                  </a:cubicBezTo>
                  <a:cubicBezTo>
                    <a:pt x="27046" y="27184"/>
                    <a:pt x="16481" y="40054"/>
                    <a:pt x="10241" y="55120"/>
                  </a:cubicBezTo>
                  <a:cubicBezTo>
                    <a:pt x="4002" y="70185"/>
                    <a:pt x="2368" y="86762"/>
                    <a:pt x="5551" y="102753"/>
                  </a:cubicBezTo>
                  <a:cubicBezTo>
                    <a:pt x="8729" y="118743"/>
                    <a:pt x="16582" y="133433"/>
                    <a:pt x="28109" y="144961"/>
                  </a:cubicBezTo>
                  <a:cubicBezTo>
                    <a:pt x="39642" y="156488"/>
                    <a:pt x="54332" y="164341"/>
                    <a:pt x="70322" y="167524"/>
                  </a:cubicBezTo>
                  <a:cubicBezTo>
                    <a:pt x="86313" y="170702"/>
                    <a:pt x="102890" y="169068"/>
                    <a:pt x="117950" y="162829"/>
                  </a:cubicBezTo>
                  <a:cubicBezTo>
                    <a:pt x="133015" y="156594"/>
                    <a:pt x="145891" y="146024"/>
                    <a:pt x="154950" y="132471"/>
                  </a:cubicBezTo>
                  <a:cubicBezTo>
                    <a:pt x="164008" y="118913"/>
                    <a:pt x="168841" y="102975"/>
                    <a:pt x="168841" y="86667"/>
                  </a:cubicBezTo>
                  <a:cubicBezTo>
                    <a:pt x="168830" y="64807"/>
                    <a:pt x="160137" y="43846"/>
                    <a:pt x="144680" y="28389"/>
                  </a:cubicBezTo>
                  <a:cubicBezTo>
                    <a:pt x="129224" y="12933"/>
                    <a:pt x="108263" y="4245"/>
                    <a:pt x="86403" y="4229"/>
                  </a:cubicBezTo>
                  <a:close/>
                </a:path>
              </a:pathLst>
            </a:custGeom>
            <a:solidFill>
              <a:srgbClr val="0E0E0E"/>
            </a:solidFill>
            <a:ln w="5282" cap="flat">
              <a:noFill/>
              <a:prstDash val="solid"/>
              <a:miter/>
            </a:ln>
          </p:spPr>
          <p:txBody>
            <a:bodyPr rtlCol="0" anchor="ctr"/>
            <a:lstStyle/>
            <a:p>
              <a:endParaRPr lang="en-AU"/>
            </a:p>
          </p:txBody>
        </p:sp>
        <p:sp>
          <p:nvSpPr>
            <p:cNvPr id="1131" name="Freeform: Shape 1130">
              <a:extLst>
                <a:ext uri="{FF2B5EF4-FFF2-40B4-BE49-F238E27FC236}">
                  <a16:creationId xmlns:a16="http://schemas.microsoft.com/office/drawing/2014/main" id="{EA02AA11-9E4A-4AC4-9A79-6586C9A1CE79}"/>
                </a:ext>
              </a:extLst>
            </p:cNvPr>
            <p:cNvSpPr/>
            <p:nvPr/>
          </p:nvSpPr>
          <p:spPr>
            <a:xfrm>
              <a:off x="7486368" y="2572331"/>
              <a:ext cx="57373" cy="125322"/>
            </a:xfrm>
            <a:custGeom>
              <a:avLst/>
              <a:gdLst>
                <a:gd name="connsiteX0" fmla="*/ 57374 w 57373"/>
                <a:gd name="connsiteY0" fmla="*/ 54888 h 125322"/>
                <a:gd name="connsiteX1" fmla="*/ 37015 w 57373"/>
                <a:gd name="connsiteY1" fmla="*/ 0 h 125322"/>
                <a:gd name="connsiteX2" fmla="*/ 0 w 57373"/>
                <a:gd name="connsiteY2" fmla="*/ 81804 h 125322"/>
                <a:gd name="connsiteX3" fmla="*/ 19354 w 57373"/>
                <a:gd name="connsiteY3" fmla="*/ 125323 h 125322"/>
                <a:gd name="connsiteX4" fmla="*/ 47263 w 57373"/>
                <a:gd name="connsiteY4" fmla="*/ 94912 h 125322"/>
                <a:gd name="connsiteX5" fmla="*/ 57374 w 57373"/>
                <a:gd name="connsiteY5" fmla="*/ 54888 h 12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73" h="125322">
                  <a:moveTo>
                    <a:pt x="57374" y="54888"/>
                  </a:moveTo>
                  <a:cubicBezTo>
                    <a:pt x="57405" y="34741"/>
                    <a:pt x="50177" y="15256"/>
                    <a:pt x="37015" y="0"/>
                  </a:cubicBezTo>
                  <a:lnTo>
                    <a:pt x="0" y="81804"/>
                  </a:lnTo>
                  <a:cubicBezTo>
                    <a:pt x="7192" y="96504"/>
                    <a:pt x="13590" y="110993"/>
                    <a:pt x="19354" y="125323"/>
                  </a:cubicBezTo>
                  <a:cubicBezTo>
                    <a:pt x="31035" y="117661"/>
                    <a:pt x="40627" y="107206"/>
                    <a:pt x="47263" y="94912"/>
                  </a:cubicBezTo>
                  <a:cubicBezTo>
                    <a:pt x="53899" y="82618"/>
                    <a:pt x="57374" y="68864"/>
                    <a:pt x="57374" y="54888"/>
                  </a:cubicBezTo>
                  <a:close/>
                </a:path>
              </a:pathLst>
            </a:custGeom>
            <a:solidFill>
              <a:srgbClr val="E34B4D"/>
            </a:solidFill>
            <a:ln w="5282" cap="flat">
              <a:noFill/>
              <a:prstDash val="solid"/>
              <a:miter/>
            </a:ln>
          </p:spPr>
          <p:txBody>
            <a:bodyPr rtlCol="0" anchor="ctr"/>
            <a:lstStyle/>
            <a:p>
              <a:endParaRPr lang="en-AU"/>
            </a:p>
          </p:txBody>
        </p:sp>
        <p:sp>
          <p:nvSpPr>
            <p:cNvPr id="1132" name="Freeform: Shape 1131">
              <a:extLst>
                <a:ext uri="{FF2B5EF4-FFF2-40B4-BE49-F238E27FC236}">
                  <a16:creationId xmlns:a16="http://schemas.microsoft.com/office/drawing/2014/main" id="{EEBFD27F-FCD1-4101-8456-7DE0B541F788}"/>
                </a:ext>
              </a:extLst>
            </p:cNvPr>
            <p:cNvSpPr/>
            <p:nvPr/>
          </p:nvSpPr>
          <p:spPr>
            <a:xfrm>
              <a:off x="7484554" y="2570457"/>
              <a:ext cx="61299" cy="129225"/>
            </a:xfrm>
            <a:custGeom>
              <a:avLst/>
              <a:gdLst>
                <a:gd name="connsiteX0" fmla="*/ 21273 w 61299"/>
                <a:gd name="connsiteY0" fmla="*/ 129206 h 129225"/>
                <a:gd name="connsiteX1" fmla="*/ 20691 w 61299"/>
                <a:gd name="connsiteY1" fmla="*/ 129206 h 129225"/>
                <a:gd name="connsiteX2" fmla="*/ 19914 w 61299"/>
                <a:gd name="connsiteY2" fmla="*/ 128778 h 129225"/>
                <a:gd name="connsiteX3" fmla="*/ 19422 w 61299"/>
                <a:gd name="connsiteY3" fmla="*/ 128043 h 129225"/>
                <a:gd name="connsiteX4" fmla="*/ 175 w 61299"/>
                <a:gd name="connsiteY4" fmla="*/ 84682 h 129225"/>
                <a:gd name="connsiteX5" fmla="*/ 0 w 61299"/>
                <a:gd name="connsiteY5" fmla="*/ 83836 h 129225"/>
                <a:gd name="connsiteX6" fmla="*/ 175 w 61299"/>
                <a:gd name="connsiteY6" fmla="*/ 82990 h 129225"/>
                <a:gd name="connsiteX7" fmla="*/ 37190 w 61299"/>
                <a:gd name="connsiteY7" fmla="*/ 1187 h 129225"/>
                <a:gd name="connsiteX8" fmla="*/ 37803 w 61299"/>
                <a:gd name="connsiteY8" fmla="*/ 404 h 129225"/>
                <a:gd name="connsiteX9" fmla="*/ 38723 w 61299"/>
                <a:gd name="connsiteY9" fmla="*/ 23 h 129225"/>
                <a:gd name="connsiteX10" fmla="*/ 39712 w 61299"/>
                <a:gd name="connsiteY10" fmla="*/ 129 h 129225"/>
                <a:gd name="connsiteX11" fmla="*/ 40521 w 61299"/>
                <a:gd name="connsiteY11" fmla="*/ 711 h 129225"/>
                <a:gd name="connsiteX12" fmla="*/ 57828 w 61299"/>
                <a:gd name="connsiteY12" fmla="*/ 32666 h 129225"/>
                <a:gd name="connsiteX13" fmla="*/ 60462 w 61299"/>
                <a:gd name="connsiteY13" fmla="*/ 68909 h 129225"/>
                <a:gd name="connsiteX14" fmla="*/ 47966 w 61299"/>
                <a:gd name="connsiteY14" fmla="*/ 103031 h 129225"/>
                <a:gd name="connsiteX15" fmla="*/ 22542 w 61299"/>
                <a:gd name="connsiteY15" fmla="*/ 128995 h 129225"/>
                <a:gd name="connsiteX16" fmla="*/ 21273 w 61299"/>
                <a:gd name="connsiteY16" fmla="*/ 129206 h 129225"/>
                <a:gd name="connsiteX17" fmla="*/ 4140 w 61299"/>
                <a:gd name="connsiteY17" fmla="*/ 83678 h 129225"/>
                <a:gd name="connsiteX18" fmla="*/ 22172 w 61299"/>
                <a:gd name="connsiteY18" fmla="*/ 124183 h 129225"/>
                <a:gd name="connsiteX19" fmla="*/ 44984 w 61299"/>
                <a:gd name="connsiteY19" fmla="*/ 99906 h 129225"/>
                <a:gd name="connsiteX20" fmla="*/ 56321 w 61299"/>
                <a:gd name="connsiteY20" fmla="*/ 68581 h 129225"/>
                <a:gd name="connsiteX21" fmla="*/ 54338 w 61299"/>
                <a:gd name="connsiteY21" fmla="*/ 35331 h 129225"/>
                <a:gd name="connsiteX22" fmla="*/ 39358 w 61299"/>
                <a:gd name="connsiteY22" fmla="*/ 5576 h 129225"/>
                <a:gd name="connsiteX23" fmla="*/ 4140 w 61299"/>
                <a:gd name="connsiteY23" fmla="*/ 83678 h 12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299" h="129225">
                  <a:moveTo>
                    <a:pt x="21273" y="129206"/>
                  </a:moveTo>
                  <a:lnTo>
                    <a:pt x="20691" y="129206"/>
                  </a:lnTo>
                  <a:cubicBezTo>
                    <a:pt x="20401" y="129127"/>
                    <a:pt x="20136" y="128984"/>
                    <a:pt x="19914" y="128778"/>
                  </a:cubicBezTo>
                  <a:cubicBezTo>
                    <a:pt x="19692" y="128577"/>
                    <a:pt x="19523" y="128323"/>
                    <a:pt x="19422" y="128043"/>
                  </a:cubicBezTo>
                  <a:cubicBezTo>
                    <a:pt x="13606" y="113501"/>
                    <a:pt x="7102" y="98907"/>
                    <a:pt x="175" y="84682"/>
                  </a:cubicBezTo>
                  <a:cubicBezTo>
                    <a:pt x="58" y="84413"/>
                    <a:pt x="0" y="84127"/>
                    <a:pt x="0" y="83836"/>
                  </a:cubicBezTo>
                  <a:cubicBezTo>
                    <a:pt x="0" y="83546"/>
                    <a:pt x="58" y="83255"/>
                    <a:pt x="175" y="82990"/>
                  </a:cubicBezTo>
                  <a:lnTo>
                    <a:pt x="37190" y="1187"/>
                  </a:lnTo>
                  <a:cubicBezTo>
                    <a:pt x="37322" y="875"/>
                    <a:pt x="37533" y="605"/>
                    <a:pt x="37803" y="404"/>
                  </a:cubicBezTo>
                  <a:cubicBezTo>
                    <a:pt x="38073" y="198"/>
                    <a:pt x="38390" y="66"/>
                    <a:pt x="38723" y="23"/>
                  </a:cubicBezTo>
                  <a:cubicBezTo>
                    <a:pt x="39056" y="-29"/>
                    <a:pt x="39400" y="8"/>
                    <a:pt x="39712" y="129"/>
                  </a:cubicBezTo>
                  <a:cubicBezTo>
                    <a:pt x="40029" y="251"/>
                    <a:pt x="40304" y="452"/>
                    <a:pt x="40521" y="711"/>
                  </a:cubicBezTo>
                  <a:cubicBezTo>
                    <a:pt x="48490" y="10012"/>
                    <a:pt x="54386" y="20905"/>
                    <a:pt x="57828" y="32666"/>
                  </a:cubicBezTo>
                  <a:cubicBezTo>
                    <a:pt x="61265" y="44420"/>
                    <a:pt x="62164" y="56773"/>
                    <a:pt x="60462" y="68909"/>
                  </a:cubicBezTo>
                  <a:cubicBezTo>
                    <a:pt x="58764" y="81039"/>
                    <a:pt x="54502" y="92667"/>
                    <a:pt x="47966" y="103031"/>
                  </a:cubicBezTo>
                  <a:cubicBezTo>
                    <a:pt x="41425" y="113390"/>
                    <a:pt x="32764" y="122237"/>
                    <a:pt x="22542" y="128995"/>
                  </a:cubicBezTo>
                  <a:cubicBezTo>
                    <a:pt x="22151" y="129190"/>
                    <a:pt x="21707" y="129265"/>
                    <a:pt x="21273" y="129206"/>
                  </a:cubicBezTo>
                  <a:close/>
                  <a:moveTo>
                    <a:pt x="4140" y="83678"/>
                  </a:moveTo>
                  <a:cubicBezTo>
                    <a:pt x="10592" y="96950"/>
                    <a:pt x="16673" y="110593"/>
                    <a:pt x="22172" y="124183"/>
                  </a:cubicBezTo>
                  <a:cubicBezTo>
                    <a:pt x="31347" y="117726"/>
                    <a:pt x="39109" y="109467"/>
                    <a:pt x="44984" y="99906"/>
                  </a:cubicBezTo>
                  <a:cubicBezTo>
                    <a:pt x="50854" y="90346"/>
                    <a:pt x="54714" y="79685"/>
                    <a:pt x="56321" y="68581"/>
                  </a:cubicBezTo>
                  <a:cubicBezTo>
                    <a:pt x="57929" y="57476"/>
                    <a:pt x="57257" y="46160"/>
                    <a:pt x="54338" y="35331"/>
                  </a:cubicBezTo>
                  <a:cubicBezTo>
                    <a:pt x="51419" y="24496"/>
                    <a:pt x="46322" y="14369"/>
                    <a:pt x="39358" y="5576"/>
                  </a:cubicBezTo>
                  <a:lnTo>
                    <a:pt x="4140" y="83678"/>
                  </a:lnTo>
                  <a:close/>
                </a:path>
              </a:pathLst>
            </a:custGeom>
            <a:solidFill>
              <a:srgbClr val="0E0E0E"/>
            </a:solidFill>
            <a:ln w="5282" cap="flat">
              <a:noFill/>
              <a:prstDash val="solid"/>
              <a:miter/>
            </a:ln>
          </p:spPr>
          <p:txBody>
            <a:bodyPr rtlCol="0" anchor="ctr"/>
            <a:lstStyle/>
            <a:p>
              <a:endParaRPr lang="en-AU"/>
            </a:p>
          </p:txBody>
        </p:sp>
        <p:sp>
          <p:nvSpPr>
            <p:cNvPr id="1133" name="Freeform: Shape 1132">
              <a:extLst>
                <a:ext uri="{FF2B5EF4-FFF2-40B4-BE49-F238E27FC236}">
                  <a16:creationId xmlns:a16="http://schemas.microsoft.com/office/drawing/2014/main" id="{C7FE5BB6-2F48-4393-985F-D034BAEFF6B6}"/>
                </a:ext>
              </a:extLst>
            </p:cNvPr>
            <p:cNvSpPr/>
            <p:nvPr/>
          </p:nvSpPr>
          <p:spPr>
            <a:xfrm>
              <a:off x="7446904" y="2333877"/>
              <a:ext cx="168836" cy="168834"/>
            </a:xfrm>
            <a:custGeom>
              <a:avLst/>
              <a:gdLst>
                <a:gd name="connsiteX0" fmla="*/ 162391 w 168836"/>
                <a:gd name="connsiteY0" fmla="*/ 116712 h 168834"/>
                <a:gd name="connsiteX1" fmla="*/ 116714 w 168836"/>
                <a:gd name="connsiteY1" fmla="*/ 6449 h 168834"/>
                <a:gd name="connsiteX2" fmla="*/ 6446 w 168836"/>
                <a:gd name="connsiteY2" fmla="*/ 52120 h 168834"/>
                <a:gd name="connsiteX3" fmla="*/ 52123 w 168836"/>
                <a:gd name="connsiteY3" fmla="*/ 162388 h 168834"/>
                <a:gd name="connsiteX4" fmla="*/ 162391 w 168836"/>
                <a:gd name="connsiteY4" fmla="*/ 116712 h 168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836" h="168834">
                  <a:moveTo>
                    <a:pt x="162391" y="116712"/>
                  </a:moveTo>
                  <a:cubicBezTo>
                    <a:pt x="180227" y="73653"/>
                    <a:pt x="159779" y="24285"/>
                    <a:pt x="116714" y="6449"/>
                  </a:cubicBezTo>
                  <a:cubicBezTo>
                    <a:pt x="73655" y="-11392"/>
                    <a:pt x="24287" y="9056"/>
                    <a:pt x="6446" y="52120"/>
                  </a:cubicBezTo>
                  <a:cubicBezTo>
                    <a:pt x="-11390" y="95185"/>
                    <a:pt x="9058" y="144552"/>
                    <a:pt x="52123" y="162388"/>
                  </a:cubicBezTo>
                  <a:cubicBezTo>
                    <a:pt x="95182" y="180224"/>
                    <a:pt x="144549" y="159776"/>
                    <a:pt x="162391" y="116712"/>
                  </a:cubicBezTo>
                  <a:close/>
                </a:path>
              </a:pathLst>
            </a:custGeom>
            <a:solidFill>
              <a:srgbClr val="E34B4D"/>
            </a:solidFill>
            <a:ln w="5282" cap="flat">
              <a:noFill/>
              <a:prstDash val="solid"/>
              <a:miter/>
            </a:ln>
          </p:spPr>
          <p:txBody>
            <a:bodyPr rtlCol="0" anchor="ctr"/>
            <a:lstStyle/>
            <a:p>
              <a:endParaRPr lang="en-AU"/>
            </a:p>
          </p:txBody>
        </p:sp>
        <p:sp>
          <p:nvSpPr>
            <p:cNvPr id="1134" name="Freeform: Shape 1133">
              <a:extLst>
                <a:ext uri="{FF2B5EF4-FFF2-40B4-BE49-F238E27FC236}">
                  <a16:creationId xmlns:a16="http://schemas.microsoft.com/office/drawing/2014/main" id="{7C9177DE-DA74-412E-9E8A-968229E8C180}"/>
                </a:ext>
              </a:extLst>
            </p:cNvPr>
            <p:cNvSpPr/>
            <p:nvPr/>
          </p:nvSpPr>
          <p:spPr>
            <a:xfrm>
              <a:off x="7444912" y="2331892"/>
              <a:ext cx="172806" cy="172806"/>
            </a:xfrm>
            <a:custGeom>
              <a:avLst/>
              <a:gdLst>
                <a:gd name="connsiteX0" fmla="*/ 86403 w 172806"/>
                <a:gd name="connsiteY0" fmla="*/ 172807 h 172806"/>
                <a:gd name="connsiteX1" fmla="*/ 38399 w 172806"/>
                <a:gd name="connsiteY1" fmla="*/ 158244 h 172806"/>
                <a:gd name="connsiteX2" fmla="*/ 6577 w 172806"/>
                <a:gd name="connsiteY2" fmla="*/ 119468 h 172806"/>
                <a:gd name="connsiteX3" fmla="*/ 1659 w 172806"/>
                <a:gd name="connsiteY3" fmla="*/ 69545 h 172806"/>
                <a:gd name="connsiteX4" fmla="*/ 25307 w 172806"/>
                <a:gd name="connsiteY4" fmla="*/ 25307 h 172806"/>
                <a:gd name="connsiteX5" fmla="*/ 69545 w 172806"/>
                <a:gd name="connsiteY5" fmla="*/ 1659 h 172806"/>
                <a:gd name="connsiteX6" fmla="*/ 119468 w 172806"/>
                <a:gd name="connsiteY6" fmla="*/ 6577 h 172806"/>
                <a:gd name="connsiteX7" fmla="*/ 158244 w 172806"/>
                <a:gd name="connsiteY7" fmla="*/ 38399 h 172806"/>
                <a:gd name="connsiteX8" fmla="*/ 172807 w 172806"/>
                <a:gd name="connsiteY8" fmla="*/ 86403 h 172806"/>
                <a:gd name="connsiteX9" fmla="*/ 147467 w 172806"/>
                <a:gd name="connsiteY9" fmla="*/ 147467 h 172806"/>
                <a:gd name="connsiteX10" fmla="*/ 86403 w 172806"/>
                <a:gd name="connsiteY10" fmla="*/ 172807 h 172806"/>
                <a:gd name="connsiteX11" fmla="*/ 86403 w 172806"/>
                <a:gd name="connsiteY11" fmla="*/ 3965 h 172806"/>
                <a:gd name="connsiteX12" fmla="*/ 40605 w 172806"/>
                <a:gd name="connsiteY12" fmla="*/ 17856 h 172806"/>
                <a:gd name="connsiteX13" fmla="*/ 10241 w 172806"/>
                <a:gd name="connsiteY13" fmla="*/ 54855 h 172806"/>
                <a:gd name="connsiteX14" fmla="*/ 5551 w 172806"/>
                <a:gd name="connsiteY14" fmla="*/ 102489 h 172806"/>
                <a:gd name="connsiteX15" fmla="*/ 28109 w 172806"/>
                <a:gd name="connsiteY15" fmla="*/ 144697 h 172806"/>
                <a:gd name="connsiteX16" fmla="*/ 70322 w 172806"/>
                <a:gd name="connsiteY16" fmla="*/ 167260 h 172806"/>
                <a:gd name="connsiteX17" fmla="*/ 117950 w 172806"/>
                <a:gd name="connsiteY17" fmla="*/ 162564 h 172806"/>
                <a:gd name="connsiteX18" fmla="*/ 154950 w 172806"/>
                <a:gd name="connsiteY18" fmla="*/ 132201 h 172806"/>
                <a:gd name="connsiteX19" fmla="*/ 168841 w 172806"/>
                <a:gd name="connsiteY19" fmla="*/ 86403 h 172806"/>
                <a:gd name="connsiteX20" fmla="*/ 144665 w 172806"/>
                <a:gd name="connsiteY20" fmla="*/ 28141 h 172806"/>
                <a:gd name="connsiteX21" fmla="*/ 86403 w 172806"/>
                <a:gd name="connsiteY21" fmla="*/ 3965 h 17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06" h="172806">
                  <a:moveTo>
                    <a:pt x="86403" y="172807"/>
                  </a:moveTo>
                  <a:cubicBezTo>
                    <a:pt x="69312" y="172807"/>
                    <a:pt x="52608" y="167741"/>
                    <a:pt x="38399" y="158244"/>
                  </a:cubicBezTo>
                  <a:cubicBezTo>
                    <a:pt x="24191" y="148752"/>
                    <a:pt x="13118" y="135258"/>
                    <a:pt x="6577" y="119468"/>
                  </a:cubicBezTo>
                  <a:cubicBezTo>
                    <a:pt x="36" y="103678"/>
                    <a:pt x="-1672" y="86308"/>
                    <a:pt x="1659" y="69545"/>
                  </a:cubicBezTo>
                  <a:cubicBezTo>
                    <a:pt x="4991" y="52788"/>
                    <a:pt x="13224" y="37390"/>
                    <a:pt x="25307" y="25307"/>
                  </a:cubicBezTo>
                  <a:cubicBezTo>
                    <a:pt x="37389" y="13224"/>
                    <a:pt x="52788" y="4996"/>
                    <a:pt x="69545" y="1659"/>
                  </a:cubicBezTo>
                  <a:cubicBezTo>
                    <a:pt x="86308" y="-1672"/>
                    <a:pt x="103678" y="36"/>
                    <a:pt x="119468" y="6577"/>
                  </a:cubicBezTo>
                  <a:cubicBezTo>
                    <a:pt x="135258" y="13118"/>
                    <a:pt x="148752" y="24191"/>
                    <a:pt x="158244" y="38399"/>
                  </a:cubicBezTo>
                  <a:cubicBezTo>
                    <a:pt x="167741" y="52608"/>
                    <a:pt x="172807" y="69312"/>
                    <a:pt x="172807" y="86403"/>
                  </a:cubicBezTo>
                  <a:cubicBezTo>
                    <a:pt x="172780" y="109310"/>
                    <a:pt x="163669" y="131271"/>
                    <a:pt x="147467" y="147467"/>
                  </a:cubicBezTo>
                  <a:cubicBezTo>
                    <a:pt x="131270" y="163669"/>
                    <a:pt x="109310" y="172780"/>
                    <a:pt x="86403" y="172807"/>
                  </a:cubicBezTo>
                  <a:close/>
                  <a:moveTo>
                    <a:pt x="86403" y="3965"/>
                  </a:moveTo>
                  <a:cubicBezTo>
                    <a:pt x="70100" y="3965"/>
                    <a:pt x="54157" y="8798"/>
                    <a:pt x="40605" y="17856"/>
                  </a:cubicBezTo>
                  <a:cubicBezTo>
                    <a:pt x="27046" y="26919"/>
                    <a:pt x="16481" y="39790"/>
                    <a:pt x="10241" y="54855"/>
                  </a:cubicBezTo>
                  <a:cubicBezTo>
                    <a:pt x="4002" y="69920"/>
                    <a:pt x="2368" y="86493"/>
                    <a:pt x="5551" y="102489"/>
                  </a:cubicBezTo>
                  <a:cubicBezTo>
                    <a:pt x="8729" y="118479"/>
                    <a:pt x="16582" y="133169"/>
                    <a:pt x="28109" y="144697"/>
                  </a:cubicBezTo>
                  <a:cubicBezTo>
                    <a:pt x="39642" y="156224"/>
                    <a:pt x="54327" y="164076"/>
                    <a:pt x="70322" y="167260"/>
                  </a:cubicBezTo>
                  <a:cubicBezTo>
                    <a:pt x="86313" y="170438"/>
                    <a:pt x="102885" y="168804"/>
                    <a:pt x="117950" y="162564"/>
                  </a:cubicBezTo>
                  <a:cubicBezTo>
                    <a:pt x="133015" y="156324"/>
                    <a:pt x="145891" y="145759"/>
                    <a:pt x="154950" y="132201"/>
                  </a:cubicBezTo>
                  <a:cubicBezTo>
                    <a:pt x="164008" y="118648"/>
                    <a:pt x="168841" y="102705"/>
                    <a:pt x="168841" y="86403"/>
                  </a:cubicBezTo>
                  <a:cubicBezTo>
                    <a:pt x="168814" y="64548"/>
                    <a:pt x="160121" y="43597"/>
                    <a:pt x="144665" y="28141"/>
                  </a:cubicBezTo>
                  <a:cubicBezTo>
                    <a:pt x="129208" y="12690"/>
                    <a:pt x="108258" y="3991"/>
                    <a:pt x="86403" y="3965"/>
                  </a:cubicBezTo>
                  <a:close/>
                </a:path>
              </a:pathLst>
            </a:custGeom>
            <a:solidFill>
              <a:srgbClr val="0E0E0E"/>
            </a:solidFill>
            <a:ln w="5282" cap="flat">
              <a:noFill/>
              <a:prstDash val="solid"/>
              <a:miter/>
            </a:ln>
          </p:spPr>
          <p:txBody>
            <a:bodyPr rtlCol="0" anchor="ctr"/>
            <a:lstStyle/>
            <a:p>
              <a:endParaRPr lang="en-AU"/>
            </a:p>
          </p:txBody>
        </p:sp>
        <p:sp>
          <p:nvSpPr>
            <p:cNvPr id="1135" name="Freeform: Shape 1134">
              <a:extLst>
                <a:ext uri="{FF2B5EF4-FFF2-40B4-BE49-F238E27FC236}">
                  <a16:creationId xmlns:a16="http://schemas.microsoft.com/office/drawing/2014/main" id="{1C935168-0A37-42D4-BDB9-ACD0D84ECCA8}"/>
                </a:ext>
              </a:extLst>
            </p:cNvPr>
            <p:cNvSpPr/>
            <p:nvPr/>
          </p:nvSpPr>
          <p:spPr>
            <a:xfrm>
              <a:off x="7645075" y="2292160"/>
              <a:ext cx="168055" cy="168053"/>
            </a:xfrm>
            <a:custGeom>
              <a:avLst/>
              <a:gdLst>
                <a:gd name="connsiteX0" fmla="*/ 161670 w 168055"/>
                <a:gd name="connsiteY0" fmla="*/ 116099 h 168053"/>
                <a:gd name="connsiteX1" fmla="*/ 116099 w 168055"/>
                <a:gd name="connsiteY1" fmla="*/ 6386 h 168053"/>
                <a:gd name="connsiteX2" fmla="*/ 6386 w 168055"/>
                <a:gd name="connsiteY2" fmla="*/ 51957 h 168053"/>
                <a:gd name="connsiteX3" fmla="*/ 51957 w 168055"/>
                <a:gd name="connsiteY3" fmla="*/ 161670 h 168053"/>
                <a:gd name="connsiteX4" fmla="*/ 161670 w 168055"/>
                <a:gd name="connsiteY4" fmla="*/ 116099 h 16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5" h="168053">
                  <a:moveTo>
                    <a:pt x="161670" y="116099"/>
                  </a:moveTo>
                  <a:cubicBezTo>
                    <a:pt x="179384" y="73214"/>
                    <a:pt x="158978" y="24095"/>
                    <a:pt x="116099" y="6386"/>
                  </a:cubicBezTo>
                  <a:cubicBezTo>
                    <a:pt x="73219" y="-11329"/>
                    <a:pt x="24095" y="9077"/>
                    <a:pt x="6386" y="51957"/>
                  </a:cubicBezTo>
                  <a:cubicBezTo>
                    <a:pt x="-11329" y="94836"/>
                    <a:pt x="9077" y="143955"/>
                    <a:pt x="51957" y="161670"/>
                  </a:cubicBezTo>
                  <a:cubicBezTo>
                    <a:pt x="94841" y="179379"/>
                    <a:pt x="143960" y="158978"/>
                    <a:pt x="161670" y="116099"/>
                  </a:cubicBezTo>
                  <a:close/>
                </a:path>
              </a:pathLst>
            </a:custGeom>
            <a:solidFill>
              <a:srgbClr val="E34B4D"/>
            </a:solidFill>
            <a:ln w="5282" cap="flat">
              <a:noFill/>
              <a:prstDash val="solid"/>
              <a:miter/>
            </a:ln>
          </p:spPr>
          <p:txBody>
            <a:bodyPr rtlCol="0" anchor="ctr"/>
            <a:lstStyle/>
            <a:p>
              <a:endParaRPr lang="en-AU"/>
            </a:p>
          </p:txBody>
        </p:sp>
        <p:sp>
          <p:nvSpPr>
            <p:cNvPr id="1136" name="Freeform: Shape 1135">
              <a:extLst>
                <a:ext uri="{FF2B5EF4-FFF2-40B4-BE49-F238E27FC236}">
                  <a16:creationId xmlns:a16="http://schemas.microsoft.com/office/drawing/2014/main" id="{F6E53CA7-3482-49D6-B632-3C6B886EE5A8}"/>
                </a:ext>
              </a:extLst>
            </p:cNvPr>
            <p:cNvSpPr/>
            <p:nvPr/>
          </p:nvSpPr>
          <p:spPr>
            <a:xfrm>
              <a:off x="7652142" y="2287899"/>
              <a:ext cx="172808" cy="172805"/>
            </a:xfrm>
            <a:custGeom>
              <a:avLst/>
              <a:gdLst>
                <a:gd name="connsiteX0" fmla="*/ 86405 w 172808"/>
                <a:gd name="connsiteY0" fmla="*/ 172806 h 172805"/>
                <a:gd name="connsiteX1" fmla="*/ 38396 w 172808"/>
                <a:gd name="connsiteY1" fmla="*/ 158243 h 172805"/>
                <a:gd name="connsiteX2" fmla="*/ 6574 w 172808"/>
                <a:gd name="connsiteY2" fmla="*/ 119456 h 172805"/>
                <a:gd name="connsiteX3" fmla="*/ 1667 w 172808"/>
                <a:gd name="connsiteY3" fmla="*/ 69528 h 172805"/>
                <a:gd name="connsiteX4" fmla="*/ 25325 w 172808"/>
                <a:gd name="connsiteY4" fmla="*/ 25289 h 172805"/>
                <a:gd name="connsiteX5" fmla="*/ 69579 w 172808"/>
                <a:gd name="connsiteY5" fmla="*/ 1653 h 172805"/>
                <a:gd name="connsiteX6" fmla="*/ 119507 w 172808"/>
                <a:gd name="connsiteY6" fmla="*/ 6591 h 172805"/>
                <a:gd name="connsiteX7" fmla="*/ 158272 w 172808"/>
                <a:gd name="connsiteY7" fmla="*/ 38435 h 172805"/>
                <a:gd name="connsiteX8" fmla="*/ 172809 w 172808"/>
                <a:gd name="connsiteY8" fmla="*/ 86454 h 172805"/>
                <a:gd name="connsiteX9" fmla="*/ 147454 w 172808"/>
                <a:gd name="connsiteY9" fmla="*/ 147487 h 172805"/>
                <a:gd name="connsiteX10" fmla="*/ 86405 w 172808"/>
                <a:gd name="connsiteY10" fmla="*/ 172806 h 172805"/>
                <a:gd name="connsiteX11" fmla="*/ 86405 w 172808"/>
                <a:gd name="connsiteY11" fmla="*/ 4016 h 172805"/>
                <a:gd name="connsiteX12" fmla="*/ 40607 w 172808"/>
                <a:gd name="connsiteY12" fmla="*/ 17913 h 172805"/>
                <a:gd name="connsiteX13" fmla="*/ 10244 w 172808"/>
                <a:gd name="connsiteY13" fmla="*/ 54907 h 172805"/>
                <a:gd name="connsiteX14" fmla="*/ 5553 w 172808"/>
                <a:gd name="connsiteY14" fmla="*/ 102540 h 172805"/>
                <a:gd name="connsiteX15" fmla="*/ 28111 w 172808"/>
                <a:gd name="connsiteY15" fmla="*/ 144748 h 172805"/>
                <a:gd name="connsiteX16" fmla="*/ 70325 w 172808"/>
                <a:gd name="connsiteY16" fmla="*/ 167311 h 172805"/>
                <a:gd name="connsiteX17" fmla="*/ 117952 w 172808"/>
                <a:gd name="connsiteY17" fmla="*/ 162621 h 172805"/>
                <a:gd name="connsiteX18" fmla="*/ 154952 w 172808"/>
                <a:gd name="connsiteY18" fmla="*/ 132258 h 172805"/>
                <a:gd name="connsiteX19" fmla="*/ 168843 w 172808"/>
                <a:gd name="connsiteY19" fmla="*/ 86454 h 172805"/>
                <a:gd name="connsiteX20" fmla="*/ 144667 w 172808"/>
                <a:gd name="connsiteY20" fmla="*/ 28192 h 172805"/>
                <a:gd name="connsiteX21" fmla="*/ 86405 w 172808"/>
                <a:gd name="connsiteY21" fmla="*/ 4016 h 17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808" h="172805">
                  <a:moveTo>
                    <a:pt x="86405" y="172806"/>
                  </a:moveTo>
                  <a:cubicBezTo>
                    <a:pt x="69314" y="172806"/>
                    <a:pt x="52605" y="167740"/>
                    <a:pt x="38396" y="158243"/>
                  </a:cubicBezTo>
                  <a:cubicBezTo>
                    <a:pt x="24188" y="148746"/>
                    <a:pt x="13110" y="135246"/>
                    <a:pt x="6574" y="119456"/>
                  </a:cubicBezTo>
                  <a:cubicBezTo>
                    <a:pt x="33" y="103666"/>
                    <a:pt x="-1675" y="86290"/>
                    <a:pt x="1667" y="69528"/>
                  </a:cubicBezTo>
                  <a:cubicBezTo>
                    <a:pt x="5003" y="52765"/>
                    <a:pt x="13237" y="37367"/>
                    <a:pt x="25325" y="25289"/>
                  </a:cubicBezTo>
                  <a:cubicBezTo>
                    <a:pt x="37418" y="13207"/>
                    <a:pt x="52816" y="4979"/>
                    <a:pt x="69579" y="1653"/>
                  </a:cubicBezTo>
                  <a:cubicBezTo>
                    <a:pt x="86347" y="-1673"/>
                    <a:pt x="103717" y="45"/>
                    <a:pt x="119507" y="6591"/>
                  </a:cubicBezTo>
                  <a:cubicBezTo>
                    <a:pt x="135297" y="13138"/>
                    <a:pt x="148786" y="24221"/>
                    <a:pt x="158272" y="38435"/>
                  </a:cubicBezTo>
                  <a:cubicBezTo>
                    <a:pt x="167759" y="52654"/>
                    <a:pt x="172819" y="69364"/>
                    <a:pt x="172809" y="86454"/>
                  </a:cubicBezTo>
                  <a:cubicBezTo>
                    <a:pt x="172767" y="109356"/>
                    <a:pt x="163650" y="131301"/>
                    <a:pt x="147454" y="147487"/>
                  </a:cubicBezTo>
                  <a:cubicBezTo>
                    <a:pt x="131257" y="163673"/>
                    <a:pt x="109301" y="172779"/>
                    <a:pt x="86405" y="172806"/>
                  </a:cubicBezTo>
                  <a:close/>
                  <a:moveTo>
                    <a:pt x="86405" y="4016"/>
                  </a:moveTo>
                  <a:cubicBezTo>
                    <a:pt x="70102" y="4016"/>
                    <a:pt x="54159" y="8855"/>
                    <a:pt x="40607" y="17913"/>
                  </a:cubicBezTo>
                  <a:cubicBezTo>
                    <a:pt x="27049" y="26971"/>
                    <a:pt x="16483" y="39847"/>
                    <a:pt x="10244" y="54907"/>
                  </a:cubicBezTo>
                  <a:cubicBezTo>
                    <a:pt x="4004" y="69972"/>
                    <a:pt x="2370" y="86550"/>
                    <a:pt x="5553" y="102540"/>
                  </a:cubicBezTo>
                  <a:cubicBezTo>
                    <a:pt x="8731" y="118531"/>
                    <a:pt x="16584" y="133220"/>
                    <a:pt x="28111" y="144748"/>
                  </a:cubicBezTo>
                  <a:cubicBezTo>
                    <a:pt x="39639" y="156276"/>
                    <a:pt x="54329" y="164128"/>
                    <a:pt x="70325" y="167311"/>
                  </a:cubicBezTo>
                  <a:cubicBezTo>
                    <a:pt x="86315" y="170489"/>
                    <a:pt x="102887" y="168855"/>
                    <a:pt x="117952" y="162621"/>
                  </a:cubicBezTo>
                  <a:cubicBezTo>
                    <a:pt x="133018" y="156381"/>
                    <a:pt x="145894" y="145811"/>
                    <a:pt x="154952" y="132258"/>
                  </a:cubicBezTo>
                  <a:cubicBezTo>
                    <a:pt x="164010" y="118700"/>
                    <a:pt x="168843" y="102762"/>
                    <a:pt x="168843" y="86454"/>
                  </a:cubicBezTo>
                  <a:cubicBezTo>
                    <a:pt x="168817" y="64600"/>
                    <a:pt x="160118" y="43649"/>
                    <a:pt x="144667" y="28192"/>
                  </a:cubicBezTo>
                  <a:cubicBezTo>
                    <a:pt x="129210" y="12741"/>
                    <a:pt x="108260" y="4048"/>
                    <a:pt x="86405" y="4016"/>
                  </a:cubicBezTo>
                  <a:close/>
                </a:path>
              </a:pathLst>
            </a:custGeom>
            <a:solidFill>
              <a:srgbClr val="0E0E0E"/>
            </a:solidFill>
            <a:ln w="5282" cap="flat">
              <a:noFill/>
              <a:prstDash val="solid"/>
              <a:miter/>
            </a:ln>
          </p:spPr>
          <p:txBody>
            <a:bodyPr rtlCol="0" anchor="ctr"/>
            <a:lstStyle/>
            <a:p>
              <a:endParaRPr lang="en-AU"/>
            </a:p>
          </p:txBody>
        </p:sp>
        <p:sp>
          <p:nvSpPr>
            <p:cNvPr id="1137" name="Freeform: Shape 1136">
              <a:extLst>
                <a:ext uri="{FF2B5EF4-FFF2-40B4-BE49-F238E27FC236}">
                  <a16:creationId xmlns:a16="http://schemas.microsoft.com/office/drawing/2014/main" id="{40C72073-A532-4ACA-9993-EB3721483B71}"/>
                </a:ext>
              </a:extLst>
            </p:cNvPr>
            <p:cNvSpPr/>
            <p:nvPr/>
          </p:nvSpPr>
          <p:spPr>
            <a:xfrm>
              <a:off x="7805575" y="2163367"/>
              <a:ext cx="166062" cy="120034"/>
            </a:xfrm>
            <a:custGeom>
              <a:avLst/>
              <a:gdLst>
                <a:gd name="connsiteX0" fmla="*/ 84312 w 166062"/>
                <a:gd name="connsiteY0" fmla="*/ 120035 h 120034"/>
                <a:gd name="connsiteX1" fmla="*/ 136154 w 166062"/>
                <a:gd name="connsiteY1" fmla="*/ 102204 h 120034"/>
                <a:gd name="connsiteX2" fmla="*/ 166062 w 166062"/>
                <a:gd name="connsiteY2" fmla="*/ 56263 h 120034"/>
                <a:gd name="connsiteX3" fmla="*/ 21914 w 166062"/>
                <a:gd name="connsiteY3" fmla="*/ 0 h 120034"/>
                <a:gd name="connsiteX4" fmla="*/ 6633 w 166062"/>
                <a:gd name="connsiteY4" fmla="*/ 2591 h 120034"/>
                <a:gd name="connsiteX5" fmla="*/ 366 w 166062"/>
                <a:gd name="connsiteY5" fmla="*/ 43276 h 120034"/>
                <a:gd name="connsiteX6" fmla="*/ 14041 w 166062"/>
                <a:gd name="connsiteY6" fmla="*/ 82105 h 120034"/>
                <a:gd name="connsiteX7" fmla="*/ 44420 w 166062"/>
                <a:gd name="connsiteY7" fmla="*/ 109882 h 120034"/>
                <a:gd name="connsiteX8" fmla="*/ 84312 w 166062"/>
                <a:gd name="connsiteY8" fmla="*/ 120035 h 12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062" h="120034">
                  <a:moveTo>
                    <a:pt x="84312" y="120035"/>
                  </a:moveTo>
                  <a:cubicBezTo>
                    <a:pt x="103094" y="120035"/>
                    <a:pt x="121343" y="113758"/>
                    <a:pt x="136154" y="102204"/>
                  </a:cubicBezTo>
                  <a:cubicBezTo>
                    <a:pt x="150960" y="90650"/>
                    <a:pt x="161488" y="74480"/>
                    <a:pt x="166062" y="56263"/>
                  </a:cubicBezTo>
                  <a:cubicBezTo>
                    <a:pt x="116092" y="36909"/>
                    <a:pt x="59881" y="19248"/>
                    <a:pt x="21914" y="0"/>
                  </a:cubicBezTo>
                  <a:lnTo>
                    <a:pt x="6633" y="2591"/>
                  </a:lnTo>
                  <a:cubicBezTo>
                    <a:pt x="1223" y="15430"/>
                    <a:pt x="-929" y="29406"/>
                    <a:pt x="366" y="43276"/>
                  </a:cubicBezTo>
                  <a:cubicBezTo>
                    <a:pt x="1657" y="57146"/>
                    <a:pt x="6352" y="70482"/>
                    <a:pt x="14041" y="82105"/>
                  </a:cubicBezTo>
                  <a:cubicBezTo>
                    <a:pt x="21724" y="93722"/>
                    <a:pt x="32157" y="103262"/>
                    <a:pt x="44420" y="109882"/>
                  </a:cubicBezTo>
                  <a:cubicBezTo>
                    <a:pt x="56677" y="116497"/>
                    <a:pt x="70378" y="119987"/>
                    <a:pt x="84312" y="120035"/>
                  </a:cubicBezTo>
                  <a:close/>
                </a:path>
              </a:pathLst>
            </a:custGeom>
            <a:solidFill>
              <a:srgbClr val="E34B4D"/>
            </a:solidFill>
            <a:ln w="5282" cap="flat">
              <a:noFill/>
              <a:prstDash val="solid"/>
              <a:miter/>
            </a:ln>
          </p:spPr>
          <p:txBody>
            <a:bodyPr rtlCol="0" anchor="ctr"/>
            <a:lstStyle/>
            <a:p>
              <a:endParaRPr lang="en-AU"/>
            </a:p>
          </p:txBody>
        </p:sp>
        <p:sp>
          <p:nvSpPr>
            <p:cNvPr id="1138" name="Freeform: Shape 1137">
              <a:extLst>
                <a:ext uri="{FF2B5EF4-FFF2-40B4-BE49-F238E27FC236}">
                  <a16:creationId xmlns:a16="http://schemas.microsoft.com/office/drawing/2014/main" id="{758ED1A9-9C5C-4265-B491-E6BE6E8A16C8}"/>
                </a:ext>
              </a:extLst>
            </p:cNvPr>
            <p:cNvSpPr/>
            <p:nvPr/>
          </p:nvSpPr>
          <p:spPr>
            <a:xfrm>
              <a:off x="7803691" y="2161311"/>
              <a:ext cx="169957" cy="124099"/>
            </a:xfrm>
            <a:custGeom>
              <a:avLst/>
              <a:gdLst>
                <a:gd name="connsiteX0" fmla="*/ 86195 w 169957"/>
                <a:gd name="connsiteY0" fmla="*/ 124100 h 124099"/>
                <a:gd name="connsiteX1" fmla="*/ 45362 w 169957"/>
                <a:gd name="connsiteY1" fmla="*/ 113709 h 124099"/>
                <a:gd name="connsiteX2" fmla="*/ 14285 w 169957"/>
                <a:gd name="connsiteY2" fmla="*/ 85250 h 124099"/>
                <a:gd name="connsiteX3" fmla="*/ 357 w 169957"/>
                <a:gd name="connsiteY3" fmla="*/ 45485 h 124099"/>
                <a:gd name="connsiteX4" fmla="*/ 6877 w 169957"/>
                <a:gd name="connsiteY4" fmla="*/ 3854 h 124099"/>
                <a:gd name="connsiteX5" fmla="*/ 7491 w 169957"/>
                <a:gd name="connsiteY5" fmla="*/ 3071 h 124099"/>
                <a:gd name="connsiteX6" fmla="*/ 8411 w 169957"/>
                <a:gd name="connsiteY6" fmla="*/ 2690 h 124099"/>
                <a:gd name="connsiteX7" fmla="*/ 23693 w 169957"/>
                <a:gd name="connsiteY7" fmla="*/ 99 h 124099"/>
                <a:gd name="connsiteX8" fmla="*/ 24909 w 169957"/>
                <a:gd name="connsiteY8" fmla="*/ 99 h 124099"/>
                <a:gd name="connsiteX9" fmla="*/ 118610 w 169957"/>
                <a:gd name="connsiteY9" fmla="*/ 38066 h 124099"/>
                <a:gd name="connsiteX10" fmla="*/ 168686 w 169957"/>
                <a:gd name="connsiteY10" fmla="*/ 56627 h 124099"/>
                <a:gd name="connsiteX11" fmla="*/ 169733 w 169957"/>
                <a:gd name="connsiteY11" fmla="*/ 57594 h 124099"/>
                <a:gd name="connsiteX12" fmla="*/ 169902 w 169957"/>
                <a:gd name="connsiteY12" fmla="*/ 59006 h 124099"/>
                <a:gd name="connsiteX13" fmla="*/ 139227 w 169957"/>
                <a:gd name="connsiteY13" fmla="*/ 105925 h 124099"/>
                <a:gd name="connsiteX14" fmla="*/ 86195 w 169957"/>
                <a:gd name="connsiteY14" fmla="*/ 124100 h 124099"/>
                <a:gd name="connsiteX15" fmla="*/ 9944 w 169957"/>
                <a:gd name="connsiteY15" fmla="*/ 6339 h 124099"/>
                <a:gd name="connsiteX16" fmla="*/ 3757 w 169957"/>
                <a:gd name="connsiteY16" fmla="*/ 37643 h 124099"/>
                <a:gd name="connsiteX17" fmla="*/ 24068 w 169957"/>
                <a:gd name="connsiteY17" fmla="*/ 91955 h 124099"/>
                <a:gd name="connsiteX18" fmla="*/ 75128 w 169957"/>
                <a:gd name="connsiteY18" fmla="*/ 119431 h 124099"/>
                <a:gd name="connsiteX19" fmla="*/ 131645 w 169957"/>
                <a:gd name="connsiteY19" fmla="*/ 106470 h 124099"/>
                <a:gd name="connsiteX20" fmla="*/ 165619 w 169957"/>
                <a:gd name="connsiteY20" fmla="*/ 59482 h 124099"/>
                <a:gd name="connsiteX21" fmla="*/ 117288 w 169957"/>
                <a:gd name="connsiteY21" fmla="*/ 41609 h 124099"/>
                <a:gd name="connsiteX22" fmla="*/ 23481 w 169957"/>
                <a:gd name="connsiteY22" fmla="*/ 4065 h 124099"/>
                <a:gd name="connsiteX23" fmla="*/ 9944 w 169957"/>
                <a:gd name="connsiteY23" fmla="*/ 6339 h 124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9957" h="124099">
                  <a:moveTo>
                    <a:pt x="86195" y="124100"/>
                  </a:moveTo>
                  <a:cubicBezTo>
                    <a:pt x="71934" y="124058"/>
                    <a:pt x="57905" y="120488"/>
                    <a:pt x="45362" y="113709"/>
                  </a:cubicBezTo>
                  <a:cubicBezTo>
                    <a:pt x="32814" y="106930"/>
                    <a:pt x="22138" y="97153"/>
                    <a:pt x="14285" y="85250"/>
                  </a:cubicBezTo>
                  <a:cubicBezTo>
                    <a:pt x="6438" y="73347"/>
                    <a:pt x="1647" y="59683"/>
                    <a:pt x="357" y="45485"/>
                  </a:cubicBezTo>
                  <a:cubicBezTo>
                    <a:pt x="-938" y="31282"/>
                    <a:pt x="1304" y="16978"/>
                    <a:pt x="6877" y="3854"/>
                  </a:cubicBezTo>
                  <a:cubicBezTo>
                    <a:pt x="7009" y="3547"/>
                    <a:pt x="7221" y="3277"/>
                    <a:pt x="7491" y="3071"/>
                  </a:cubicBezTo>
                  <a:cubicBezTo>
                    <a:pt x="7760" y="2865"/>
                    <a:pt x="8077" y="2738"/>
                    <a:pt x="8411" y="2690"/>
                  </a:cubicBezTo>
                  <a:lnTo>
                    <a:pt x="23693" y="99"/>
                  </a:lnTo>
                  <a:cubicBezTo>
                    <a:pt x="24089" y="-33"/>
                    <a:pt x="24512" y="-33"/>
                    <a:pt x="24909" y="99"/>
                  </a:cubicBezTo>
                  <a:cubicBezTo>
                    <a:pt x="55425" y="14466"/>
                    <a:pt x="86703" y="27141"/>
                    <a:pt x="118610" y="38066"/>
                  </a:cubicBezTo>
                  <a:cubicBezTo>
                    <a:pt x="135214" y="44094"/>
                    <a:pt x="152347" y="50334"/>
                    <a:pt x="168686" y="56627"/>
                  </a:cubicBezTo>
                  <a:cubicBezTo>
                    <a:pt x="169141" y="56817"/>
                    <a:pt x="169511" y="57155"/>
                    <a:pt x="169733" y="57594"/>
                  </a:cubicBezTo>
                  <a:cubicBezTo>
                    <a:pt x="169955" y="58028"/>
                    <a:pt x="170013" y="58530"/>
                    <a:pt x="169902" y="59006"/>
                  </a:cubicBezTo>
                  <a:cubicBezTo>
                    <a:pt x="165186" y="77625"/>
                    <a:pt x="154388" y="94139"/>
                    <a:pt x="139227" y="105925"/>
                  </a:cubicBezTo>
                  <a:cubicBezTo>
                    <a:pt x="124062" y="117717"/>
                    <a:pt x="105401" y="124111"/>
                    <a:pt x="86195" y="124100"/>
                  </a:cubicBezTo>
                  <a:close/>
                  <a:moveTo>
                    <a:pt x="9944" y="6339"/>
                  </a:moveTo>
                  <a:cubicBezTo>
                    <a:pt x="5830" y="16264"/>
                    <a:pt x="3731" y="26903"/>
                    <a:pt x="3757" y="37643"/>
                  </a:cubicBezTo>
                  <a:cubicBezTo>
                    <a:pt x="3726" y="57610"/>
                    <a:pt x="10938" y="76911"/>
                    <a:pt x="24068" y="91955"/>
                  </a:cubicBezTo>
                  <a:cubicBezTo>
                    <a:pt x="37198" y="106999"/>
                    <a:pt x="55340" y="116760"/>
                    <a:pt x="75128" y="119431"/>
                  </a:cubicBezTo>
                  <a:cubicBezTo>
                    <a:pt x="94915" y="122101"/>
                    <a:pt x="114998" y="117495"/>
                    <a:pt x="131645" y="106470"/>
                  </a:cubicBezTo>
                  <a:cubicBezTo>
                    <a:pt x="148285" y="95440"/>
                    <a:pt x="160363" y="78746"/>
                    <a:pt x="165619" y="59482"/>
                  </a:cubicBezTo>
                  <a:cubicBezTo>
                    <a:pt x="149756" y="53401"/>
                    <a:pt x="133257" y="47426"/>
                    <a:pt x="117288" y="41609"/>
                  </a:cubicBezTo>
                  <a:cubicBezTo>
                    <a:pt x="85381" y="30758"/>
                    <a:pt x="54066" y="18226"/>
                    <a:pt x="23481" y="4065"/>
                  </a:cubicBezTo>
                  <a:lnTo>
                    <a:pt x="9944" y="6339"/>
                  </a:lnTo>
                  <a:close/>
                </a:path>
              </a:pathLst>
            </a:custGeom>
            <a:solidFill>
              <a:srgbClr val="0E0E0E"/>
            </a:solidFill>
            <a:ln w="5282" cap="flat">
              <a:noFill/>
              <a:prstDash val="solid"/>
              <a:miter/>
            </a:ln>
          </p:spPr>
          <p:txBody>
            <a:bodyPr rtlCol="0" anchor="ctr"/>
            <a:lstStyle/>
            <a:p>
              <a:endParaRPr lang="en-AU"/>
            </a:p>
          </p:txBody>
        </p:sp>
        <p:sp>
          <p:nvSpPr>
            <p:cNvPr id="1139" name="Freeform: Shape 1138">
              <a:extLst>
                <a:ext uri="{FF2B5EF4-FFF2-40B4-BE49-F238E27FC236}">
                  <a16:creationId xmlns:a16="http://schemas.microsoft.com/office/drawing/2014/main" id="{2A9D334A-270E-4C1D-9869-CF635D6EEBC4}"/>
                </a:ext>
              </a:extLst>
            </p:cNvPr>
            <p:cNvSpPr/>
            <p:nvPr/>
          </p:nvSpPr>
          <p:spPr>
            <a:xfrm>
              <a:off x="8023841" y="2247867"/>
              <a:ext cx="89246" cy="126010"/>
            </a:xfrm>
            <a:custGeom>
              <a:avLst/>
              <a:gdLst>
                <a:gd name="connsiteX0" fmla="*/ 48318 w 89246"/>
                <a:gd name="connsiteY0" fmla="*/ 28026 h 126010"/>
                <a:gd name="connsiteX1" fmla="*/ 10827 w 89246"/>
                <a:gd name="connsiteY1" fmla="*/ 0 h 126010"/>
                <a:gd name="connsiteX2" fmla="*/ 3 w 89246"/>
                <a:gd name="connsiteY2" fmla="*/ 42081 h 126010"/>
                <a:gd name="connsiteX3" fmla="*/ 11499 w 89246"/>
                <a:gd name="connsiteY3" fmla="*/ 83987 h 126010"/>
                <a:gd name="connsiteX4" fmla="*/ 42279 w 89246"/>
                <a:gd name="connsiteY4" fmla="*/ 114662 h 126010"/>
                <a:gd name="connsiteX5" fmla="*/ 84223 w 89246"/>
                <a:gd name="connsiteY5" fmla="*/ 126010 h 126010"/>
                <a:gd name="connsiteX6" fmla="*/ 89246 w 89246"/>
                <a:gd name="connsiteY6" fmla="*/ 125746 h 126010"/>
                <a:gd name="connsiteX7" fmla="*/ 48318 w 89246"/>
                <a:gd name="connsiteY7" fmla="*/ 28026 h 12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46" h="126010">
                  <a:moveTo>
                    <a:pt x="48318" y="28026"/>
                  </a:moveTo>
                  <a:cubicBezTo>
                    <a:pt x="37562" y="16551"/>
                    <a:pt x="24872" y="7065"/>
                    <a:pt x="10827" y="0"/>
                  </a:cubicBezTo>
                  <a:cubicBezTo>
                    <a:pt x="3620" y="12844"/>
                    <a:pt x="-114" y="27354"/>
                    <a:pt x="3" y="42081"/>
                  </a:cubicBezTo>
                  <a:cubicBezTo>
                    <a:pt x="124" y="56813"/>
                    <a:pt x="4085" y="71259"/>
                    <a:pt x="11499" y="83987"/>
                  </a:cubicBezTo>
                  <a:cubicBezTo>
                    <a:pt x="18912" y="96715"/>
                    <a:pt x="29525" y="107291"/>
                    <a:pt x="42279" y="114662"/>
                  </a:cubicBezTo>
                  <a:cubicBezTo>
                    <a:pt x="55034" y="122028"/>
                    <a:pt x="69491" y="125941"/>
                    <a:pt x="84223" y="126010"/>
                  </a:cubicBezTo>
                  <a:cubicBezTo>
                    <a:pt x="85915" y="126010"/>
                    <a:pt x="87607" y="126010"/>
                    <a:pt x="89246" y="125746"/>
                  </a:cubicBezTo>
                  <a:cubicBezTo>
                    <a:pt x="82055" y="88995"/>
                    <a:pt x="71479" y="55153"/>
                    <a:pt x="48318" y="28026"/>
                  </a:cubicBezTo>
                  <a:close/>
                </a:path>
              </a:pathLst>
            </a:custGeom>
            <a:solidFill>
              <a:srgbClr val="E34B4D"/>
            </a:solidFill>
            <a:ln w="5282" cap="flat">
              <a:noFill/>
              <a:prstDash val="solid"/>
              <a:miter/>
            </a:ln>
          </p:spPr>
          <p:txBody>
            <a:bodyPr rtlCol="0" anchor="ctr"/>
            <a:lstStyle/>
            <a:p>
              <a:endParaRPr lang="en-AU"/>
            </a:p>
          </p:txBody>
        </p:sp>
        <p:sp>
          <p:nvSpPr>
            <p:cNvPr id="1140" name="Freeform: Shape 1139">
              <a:extLst>
                <a:ext uri="{FF2B5EF4-FFF2-40B4-BE49-F238E27FC236}">
                  <a16:creationId xmlns:a16="http://schemas.microsoft.com/office/drawing/2014/main" id="{07606ABE-6A08-46BC-983B-A22489CF9F4D}"/>
                </a:ext>
              </a:extLst>
            </p:cNvPr>
            <p:cNvSpPr/>
            <p:nvPr/>
          </p:nvSpPr>
          <p:spPr>
            <a:xfrm>
              <a:off x="8021680" y="2245957"/>
              <a:ext cx="93395" cy="129929"/>
            </a:xfrm>
            <a:custGeom>
              <a:avLst/>
              <a:gdLst>
                <a:gd name="connsiteX0" fmla="*/ 86384 w 93395"/>
                <a:gd name="connsiteY0" fmla="*/ 129930 h 129929"/>
                <a:gd name="connsiteX1" fmla="*/ 43325 w 93395"/>
                <a:gd name="connsiteY1" fmla="*/ 118492 h 129929"/>
                <a:gd name="connsiteX2" fmla="*/ 11719 w 93395"/>
                <a:gd name="connsiteY2" fmla="*/ 87093 h 129929"/>
                <a:gd name="connsiteX3" fmla="*/ 1 w 93395"/>
                <a:gd name="connsiteY3" fmla="*/ 44107 h 129929"/>
                <a:gd name="connsiteX4" fmla="*/ 11296 w 93395"/>
                <a:gd name="connsiteY4" fmla="*/ 1011 h 129929"/>
                <a:gd name="connsiteX5" fmla="*/ 12491 w 93395"/>
                <a:gd name="connsiteY5" fmla="*/ 81 h 129929"/>
                <a:gd name="connsiteX6" fmla="*/ 13993 w 93395"/>
                <a:gd name="connsiteY6" fmla="*/ 218 h 129929"/>
                <a:gd name="connsiteX7" fmla="*/ 52013 w 93395"/>
                <a:gd name="connsiteY7" fmla="*/ 28720 h 129929"/>
                <a:gd name="connsiteX8" fmla="*/ 93364 w 93395"/>
                <a:gd name="connsiteY8" fmla="*/ 127392 h 129929"/>
                <a:gd name="connsiteX9" fmla="*/ 93343 w 93395"/>
                <a:gd name="connsiteY9" fmla="*/ 128222 h 129929"/>
                <a:gd name="connsiteX10" fmla="*/ 92994 w 93395"/>
                <a:gd name="connsiteY10" fmla="*/ 128978 h 129929"/>
                <a:gd name="connsiteX11" fmla="*/ 92338 w 93395"/>
                <a:gd name="connsiteY11" fmla="*/ 129533 h 129929"/>
                <a:gd name="connsiteX12" fmla="*/ 91513 w 93395"/>
                <a:gd name="connsiteY12" fmla="*/ 129771 h 129929"/>
                <a:gd name="connsiteX13" fmla="*/ 90244 w 93395"/>
                <a:gd name="connsiteY13" fmla="*/ 129771 h 129929"/>
                <a:gd name="connsiteX14" fmla="*/ 86384 w 93395"/>
                <a:gd name="connsiteY14" fmla="*/ 129930 h 129929"/>
                <a:gd name="connsiteX15" fmla="*/ 13781 w 93395"/>
                <a:gd name="connsiteY15" fmla="*/ 4607 h 129929"/>
                <a:gd name="connsiteX16" fmla="*/ 3967 w 93395"/>
                <a:gd name="connsiteY16" fmla="*/ 45498 h 129929"/>
                <a:gd name="connsiteX17" fmla="*/ 15627 w 93395"/>
                <a:gd name="connsiteY17" fmla="*/ 85898 h 129929"/>
                <a:gd name="connsiteX18" fmla="*/ 45715 w 93395"/>
                <a:gd name="connsiteY18" fmla="*/ 115277 h 129929"/>
                <a:gd name="connsiteX19" fmla="*/ 86384 w 93395"/>
                <a:gd name="connsiteY19" fmla="*/ 125964 h 129929"/>
                <a:gd name="connsiteX20" fmla="*/ 89028 w 93395"/>
                <a:gd name="connsiteY20" fmla="*/ 125964 h 129929"/>
                <a:gd name="connsiteX21" fmla="*/ 48998 w 93395"/>
                <a:gd name="connsiteY21" fmla="*/ 31311 h 129929"/>
                <a:gd name="connsiteX22" fmla="*/ 13781 w 93395"/>
                <a:gd name="connsiteY22" fmla="*/ 4607 h 129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395" h="129929">
                  <a:moveTo>
                    <a:pt x="86384" y="129930"/>
                  </a:moveTo>
                  <a:cubicBezTo>
                    <a:pt x="71276" y="129951"/>
                    <a:pt x="56428" y="126011"/>
                    <a:pt x="43325" y="118492"/>
                  </a:cubicBezTo>
                  <a:cubicBezTo>
                    <a:pt x="30221" y="110973"/>
                    <a:pt x="19323" y="100143"/>
                    <a:pt x="11719" y="87093"/>
                  </a:cubicBezTo>
                  <a:cubicBezTo>
                    <a:pt x="4115" y="74037"/>
                    <a:pt x="75" y="59215"/>
                    <a:pt x="1" y="44107"/>
                  </a:cubicBezTo>
                  <a:cubicBezTo>
                    <a:pt x="-73" y="29000"/>
                    <a:pt x="3824" y="14141"/>
                    <a:pt x="11296" y="1011"/>
                  </a:cubicBezTo>
                  <a:cubicBezTo>
                    <a:pt x="11560" y="562"/>
                    <a:pt x="11989" y="229"/>
                    <a:pt x="12491" y="81"/>
                  </a:cubicBezTo>
                  <a:cubicBezTo>
                    <a:pt x="12988" y="-62"/>
                    <a:pt x="13528" y="-15"/>
                    <a:pt x="13993" y="218"/>
                  </a:cubicBezTo>
                  <a:cubicBezTo>
                    <a:pt x="28238" y="7420"/>
                    <a:pt x="41109" y="17065"/>
                    <a:pt x="52013" y="28720"/>
                  </a:cubicBezTo>
                  <a:cubicBezTo>
                    <a:pt x="77606" y="58861"/>
                    <a:pt x="87547" y="97462"/>
                    <a:pt x="93364" y="127392"/>
                  </a:cubicBezTo>
                  <a:cubicBezTo>
                    <a:pt x="93411" y="127667"/>
                    <a:pt x="93406" y="127947"/>
                    <a:pt x="93343" y="128222"/>
                  </a:cubicBezTo>
                  <a:cubicBezTo>
                    <a:pt x="93279" y="128497"/>
                    <a:pt x="93163" y="128751"/>
                    <a:pt x="92994" y="128978"/>
                  </a:cubicBezTo>
                  <a:cubicBezTo>
                    <a:pt x="92819" y="129205"/>
                    <a:pt x="92592" y="129396"/>
                    <a:pt x="92338" y="129533"/>
                  </a:cubicBezTo>
                  <a:cubicBezTo>
                    <a:pt x="92084" y="129665"/>
                    <a:pt x="91804" y="129750"/>
                    <a:pt x="91513" y="129771"/>
                  </a:cubicBezTo>
                  <a:lnTo>
                    <a:pt x="90244" y="129771"/>
                  </a:lnTo>
                  <a:cubicBezTo>
                    <a:pt x="88975" y="129877"/>
                    <a:pt x="87706" y="129930"/>
                    <a:pt x="86384" y="129930"/>
                  </a:cubicBezTo>
                  <a:close/>
                  <a:moveTo>
                    <a:pt x="13781" y="4607"/>
                  </a:moveTo>
                  <a:cubicBezTo>
                    <a:pt x="7029" y="17155"/>
                    <a:pt x="3644" y="31247"/>
                    <a:pt x="3967" y="45498"/>
                  </a:cubicBezTo>
                  <a:cubicBezTo>
                    <a:pt x="4290" y="59744"/>
                    <a:pt x="8308" y="73667"/>
                    <a:pt x="15627" y="85898"/>
                  </a:cubicBezTo>
                  <a:cubicBezTo>
                    <a:pt x="22940" y="98134"/>
                    <a:pt x="33309" y="108255"/>
                    <a:pt x="45715" y="115277"/>
                  </a:cubicBezTo>
                  <a:cubicBezTo>
                    <a:pt x="58115" y="122299"/>
                    <a:pt x="72133" y="125980"/>
                    <a:pt x="86384" y="125964"/>
                  </a:cubicBezTo>
                  <a:lnTo>
                    <a:pt x="89028" y="125964"/>
                  </a:lnTo>
                  <a:cubicBezTo>
                    <a:pt x="80461" y="82603"/>
                    <a:pt x="68458" y="54207"/>
                    <a:pt x="48998" y="31311"/>
                  </a:cubicBezTo>
                  <a:cubicBezTo>
                    <a:pt x="38920" y="20413"/>
                    <a:pt x="26996" y="11370"/>
                    <a:pt x="13781" y="4607"/>
                  </a:cubicBezTo>
                  <a:close/>
                </a:path>
              </a:pathLst>
            </a:custGeom>
            <a:solidFill>
              <a:srgbClr val="0E0E0E"/>
            </a:solidFill>
            <a:ln w="5282" cap="flat">
              <a:noFill/>
              <a:prstDash val="solid"/>
              <a:miter/>
            </a:ln>
          </p:spPr>
          <p:txBody>
            <a:bodyPr rtlCol="0" anchor="ctr"/>
            <a:lstStyle/>
            <a:p>
              <a:endParaRPr lang="en-AU"/>
            </a:p>
          </p:txBody>
        </p:sp>
        <p:sp>
          <p:nvSpPr>
            <p:cNvPr id="1141" name="Freeform: Shape 1140">
              <a:extLst>
                <a:ext uri="{FF2B5EF4-FFF2-40B4-BE49-F238E27FC236}">
                  <a16:creationId xmlns:a16="http://schemas.microsoft.com/office/drawing/2014/main" id="{09597242-EF0A-46D7-8D41-8E19781B8D01}"/>
                </a:ext>
              </a:extLst>
            </p:cNvPr>
            <p:cNvSpPr/>
            <p:nvPr/>
          </p:nvSpPr>
          <p:spPr>
            <a:xfrm>
              <a:off x="8046513" y="2513424"/>
              <a:ext cx="77407" cy="160487"/>
            </a:xfrm>
            <a:custGeom>
              <a:avLst/>
              <a:gdLst>
                <a:gd name="connsiteX0" fmla="*/ 0 w 77407"/>
                <a:gd name="connsiteY0" fmla="*/ 79741 h 160487"/>
                <a:gd name="connsiteX1" fmla="*/ 16641 w 77407"/>
                <a:gd name="connsiteY1" fmla="*/ 129965 h 160487"/>
                <a:gd name="connsiteX2" fmla="*/ 59859 w 77407"/>
                <a:gd name="connsiteY2" fmla="*/ 160487 h 160487"/>
                <a:gd name="connsiteX3" fmla="*/ 69324 w 77407"/>
                <a:gd name="connsiteY3" fmla="*/ 131562 h 160487"/>
                <a:gd name="connsiteX4" fmla="*/ 56845 w 77407"/>
                <a:gd name="connsiteY4" fmla="*/ 0 h 160487"/>
                <a:gd name="connsiteX5" fmla="*/ 15716 w 77407"/>
                <a:gd name="connsiteY5" fmla="*/ 30812 h 160487"/>
                <a:gd name="connsiteX6" fmla="*/ 0 w 77407"/>
                <a:gd name="connsiteY6" fmla="*/ 79741 h 16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407" h="160487">
                  <a:moveTo>
                    <a:pt x="0" y="79741"/>
                  </a:moveTo>
                  <a:cubicBezTo>
                    <a:pt x="37" y="97831"/>
                    <a:pt x="5864" y="115434"/>
                    <a:pt x="16641" y="129965"/>
                  </a:cubicBezTo>
                  <a:cubicBezTo>
                    <a:pt x="27412" y="144502"/>
                    <a:pt x="42562" y="155194"/>
                    <a:pt x="59859" y="160487"/>
                  </a:cubicBezTo>
                  <a:cubicBezTo>
                    <a:pt x="63190" y="151233"/>
                    <a:pt x="66416" y="141662"/>
                    <a:pt x="69324" y="131562"/>
                  </a:cubicBezTo>
                  <a:cubicBezTo>
                    <a:pt x="84659" y="79054"/>
                    <a:pt x="76886" y="37861"/>
                    <a:pt x="56845" y="0"/>
                  </a:cubicBezTo>
                  <a:cubicBezTo>
                    <a:pt x="40272" y="5758"/>
                    <a:pt x="25900" y="16525"/>
                    <a:pt x="15716" y="30812"/>
                  </a:cubicBezTo>
                  <a:cubicBezTo>
                    <a:pt x="5531" y="45095"/>
                    <a:pt x="37" y="62196"/>
                    <a:pt x="0" y="79741"/>
                  </a:cubicBezTo>
                  <a:close/>
                </a:path>
              </a:pathLst>
            </a:custGeom>
            <a:solidFill>
              <a:srgbClr val="E34B4D"/>
            </a:solidFill>
            <a:ln w="5282" cap="flat">
              <a:noFill/>
              <a:prstDash val="solid"/>
              <a:miter/>
            </a:ln>
          </p:spPr>
          <p:txBody>
            <a:bodyPr rtlCol="0" anchor="ctr"/>
            <a:lstStyle/>
            <a:p>
              <a:endParaRPr lang="en-AU"/>
            </a:p>
          </p:txBody>
        </p:sp>
        <p:sp>
          <p:nvSpPr>
            <p:cNvPr id="1142" name="Freeform: Shape 1141">
              <a:extLst>
                <a:ext uri="{FF2B5EF4-FFF2-40B4-BE49-F238E27FC236}">
                  <a16:creationId xmlns:a16="http://schemas.microsoft.com/office/drawing/2014/main" id="{223CFB03-2252-47D1-A3C8-1E250866BE3F}"/>
                </a:ext>
              </a:extLst>
            </p:cNvPr>
            <p:cNvSpPr/>
            <p:nvPr/>
          </p:nvSpPr>
          <p:spPr>
            <a:xfrm>
              <a:off x="8044631" y="2511514"/>
              <a:ext cx="81256" cy="164356"/>
            </a:xfrm>
            <a:custGeom>
              <a:avLst/>
              <a:gdLst>
                <a:gd name="connsiteX0" fmla="*/ 61741 w 81256"/>
                <a:gd name="connsiteY0" fmla="*/ 164354 h 164356"/>
                <a:gd name="connsiteX1" fmla="*/ 61265 w 81256"/>
                <a:gd name="connsiteY1" fmla="*/ 164354 h 164356"/>
                <a:gd name="connsiteX2" fmla="*/ 17481 w 81256"/>
                <a:gd name="connsiteY2" fmla="*/ 133816 h 164356"/>
                <a:gd name="connsiteX3" fmla="*/ 15 w 81256"/>
                <a:gd name="connsiteY3" fmla="*/ 83365 h 164356"/>
                <a:gd name="connsiteX4" fmla="*/ 15551 w 81256"/>
                <a:gd name="connsiteY4" fmla="*/ 32294 h 164356"/>
                <a:gd name="connsiteX5" fmla="*/ 58145 w 81256"/>
                <a:gd name="connsiteY5" fmla="*/ 112 h 164356"/>
                <a:gd name="connsiteX6" fmla="*/ 59536 w 81256"/>
                <a:gd name="connsiteY6" fmla="*/ 139 h 164356"/>
                <a:gd name="connsiteX7" fmla="*/ 60577 w 81256"/>
                <a:gd name="connsiteY7" fmla="*/ 1064 h 164356"/>
                <a:gd name="connsiteX8" fmla="*/ 73215 w 81256"/>
                <a:gd name="connsiteY8" fmla="*/ 134054 h 164356"/>
                <a:gd name="connsiteX9" fmla="*/ 63697 w 81256"/>
                <a:gd name="connsiteY9" fmla="*/ 163138 h 164356"/>
                <a:gd name="connsiteX10" fmla="*/ 62909 w 81256"/>
                <a:gd name="connsiteY10" fmla="*/ 164052 h 164356"/>
                <a:gd name="connsiteX11" fmla="*/ 61741 w 81256"/>
                <a:gd name="connsiteY11" fmla="*/ 164354 h 164356"/>
                <a:gd name="connsiteX12" fmla="*/ 57775 w 81256"/>
                <a:gd name="connsiteY12" fmla="*/ 4342 h 164356"/>
                <a:gd name="connsiteX13" fmla="*/ 18264 w 81256"/>
                <a:gd name="connsiteY13" fmla="*/ 35123 h 164356"/>
                <a:gd name="connsiteX14" fmla="*/ 3886 w 81256"/>
                <a:gd name="connsiteY14" fmla="*/ 83105 h 164356"/>
                <a:gd name="connsiteX15" fmla="*/ 19951 w 81256"/>
                <a:gd name="connsiteY15" fmla="*/ 130543 h 164356"/>
                <a:gd name="connsiteX16" fmla="*/ 60525 w 81256"/>
                <a:gd name="connsiteY16" fmla="*/ 159912 h 164356"/>
                <a:gd name="connsiteX17" fmla="*/ 69302 w 81256"/>
                <a:gd name="connsiteY17" fmla="*/ 132891 h 164356"/>
                <a:gd name="connsiteX18" fmla="*/ 57775 w 81256"/>
                <a:gd name="connsiteY18" fmla="*/ 4342 h 16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256" h="164356">
                  <a:moveTo>
                    <a:pt x="61741" y="164354"/>
                  </a:moveTo>
                  <a:lnTo>
                    <a:pt x="61265" y="164354"/>
                  </a:lnTo>
                  <a:cubicBezTo>
                    <a:pt x="43809" y="159055"/>
                    <a:pt x="28480" y="148363"/>
                    <a:pt x="17481" y="133816"/>
                  </a:cubicBezTo>
                  <a:cubicBezTo>
                    <a:pt x="6477" y="119264"/>
                    <a:pt x="364" y="101602"/>
                    <a:pt x="15" y="83365"/>
                  </a:cubicBezTo>
                  <a:cubicBezTo>
                    <a:pt x="-328" y="65127"/>
                    <a:pt x="5107" y="47248"/>
                    <a:pt x="15551" y="32294"/>
                  </a:cubicBezTo>
                  <a:cubicBezTo>
                    <a:pt x="25995" y="17335"/>
                    <a:pt x="40907" y="6072"/>
                    <a:pt x="58145" y="112"/>
                  </a:cubicBezTo>
                  <a:cubicBezTo>
                    <a:pt x="58600" y="-47"/>
                    <a:pt x="59092" y="-36"/>
                    <a:pt x="59536" y="139"/>
                  </a:cubicBezTo>
                  <a:cubicBezTo>
                    <a:pt x="59985" y="313"/>
                    <a:pt x="60350" y="641"/>
                    <a:pt x="60577" y="1064"/>
                  </a:cubicBezTo>
                  <a:cubicBezTo>
                    <a:pt x="83210" y="43790"/>
                    <a:pt x="87017" y="86093"/>
                    <a:pt x="73215" y="134054"/>
                  </a:cubicBezTo>
                  <a:cubicBezTo>
                    <a:pt x="70519" y="143414"/>
                    <a:pt x="67399" y="152932"/>
                    <a:pt x="63697" y="163138"/>
                  </a:cubicBezTo>
                  <a:cubicBezTo>
                    <a:pt x="63533" y="163518"/>
                    <a:pt x="63258" y="163835"/>
                    <a:pt x="62909" y="164052"/>
                  </a:cubicBezTo>
                  <a:cubicBezTo>
                    <a:pt x="62560" y="164269"/>
                    <a:pt x="62153" y="164375"/>
                    <a:pt x="61741" y="164354"/>
                  </a:cubicBezTo>
                  <a:close/>
                  <a:moveTo>
                    <a:pt x="57775" y="4342"/>
                  </a:moveTo>
                  <a:cubicBezTo>
                    <a:pt x="41731" y="10254"/>
                    <a:pt x="27919" y="21010"/>
                    <a:pt x="18264" y="35123"/>
                  </a:cubicBezTo>
                  <a:cubicBezTo>
                    <a:pt x="8608" y="49237"/>
                    <a:pt x="3579" y="66004"/>
                    <a:pt x="3886" y="83105"/>
                  </a:cubicBezTo>
                  <a:cubicBezTo>
                    <a:pt x="4187" y="100201"/>
                    <a:pt x="9803" y="116779"/>
                    <a:pt x="19951" y="130543"/>
                  </a:cubicBezTo>
                  <a:cubicBezTo>
                    <a:pt x="30098" y="144307"/>
                    <a:pt x="44280" y="154571"/>
                    <a:pt x="60525" y="159912"/>
                  </a:cubicBezTo>
                  <a:cubicBezTo>
                    <a:pt x="63909" y="150499"/>
                    <a:pt x="66764" y="141616"/>
                    <a:pt x="69302" y="132891"/>
                  </a:cubicBezTo>
                  <a:cubicBezTo>
                    <a:pt x="82839" y="86516"/>
                    <a:pt x="79191" y="45641"/>
                    <a:pt x="57775" y="4342"/>
                  </a:cubicBezTo>
                  <a:close/>
                </a:path>
              </a:pathLst>
            </a:custGeom>
            <a:solidFill>
              <a:srgbClr val="0E0E0E"/>
            </a:solidFill>
            <a:ln w="5282" cap="flat">
              <a:noFill/>
              <a:prstDash val="solid"/>
              <a:miter/>
            </a:ln>
          </p:spPr>
          <p:txBody>
            <a:bodyPr rtlCol="0" anchor="ctr"/>
            <a:lstStyle/>
            <a:p>
              <a:endParaRPr lang="en-AU"/>
            </a:p>
          </p:txBody>
        </p:sp>
        <p:sp>
          <p:nvSpPr>
            <p:cNvPr id="1143" name="Freeform: Shape 1142">
              <a:extLst>
                <a:ext uri="{FF2B5EF4-FFF2-40B4-BE49-F238E27FC236}">
                  <a16:creationId xmlns:a16="http://schemas.microsoft.com/office/drawing/2014/main" id="{935130BC-04A9-4FE5-BC3D-1E09A7FBCB0A}"/>
                </a:ext>
              </a:extLst>
            </p:cNvPr>
            <p:cNvSpPr/>
            <p:nvPr/>
          </p:nvSpPr>
          <p:spPr>
            <a:xfrm>
              <a:off x="7444539" y="3070978"/>
              <a:ext cx="684357" cy="867529"/>
            </a:xfrm>
            <a:custGeom>
              <a:avLst/>
              <a:gdLst>
                <a:gd name="connsiteX0" fmla="*/ 268731 w 684357"/>
                <a:gd name="connsiteY0" fmla="*/ 168472 h 867529"/>
                <a:gd name="connsiteX1" fmla="*/ 256887 w 684357"/>
                <a:gd name="connsiteY1" fmla="*/ 17080 h 867529"/>
                <a:gd name="connsiteX2" fmla="*/ 95289 w 684357"/>
                <a:gd name="connsiteY2" fmla="*/ 148219 h 867529"/>
                <a:gd name="connsiteX3" fmla="*/ 54044 w 684357"/>
                <a:gd name="connsiteY3" fmla="*/ 133995 h 867529"/>
                <a:gd name="connsiteX4" fmla="*/ 12798 w 684357"/>
                <a:gd name="connsiteY4" fmla="*/ 326262 h 867529"/>
                <a:gd name="connsiteX5" fmla="*/ 44208 w 684357"/>
                <a:gd name="connsiteY5" fmla="*/ 867530 h 867529"/>
                <a:gd name="connsiteX6" fmla="*/ 684042 w 684357"/>
                <a:gd name="connsiteY6" fmla="*/ 718888 h 867529"/>
                <a:gd name="connsiteX7" fmla="*/ 684042 w 684357"/>
                <a:gd name="connsiteY7" fmla="*/ 605145 h 867529"/>
                <a:gd name="connsiteX8" fmla="*/ 633912 w 684357"/>
                <a:gd name="connsiteY8" fmla="*/ 0 h 867529"/>
                <a:gd name="connsiteX9" fmla="*/ 268731 w 684357"/>
                <a:gd name="connsiteY9" fmla="*/ 168472 h 8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4357" h="867529">
                  <a:moveTo>
                    <a:pt x="268731" y="168472"/>
                  </a:moveTo>
                  <a:cubicBezTo>
                    <a:pt x="238062" y="151128"/>
                    <a:pt x="224683" y="78578"/>
                    <a:pt x="256887" y="17080"/>
                  </a:cubicBezTo>
                  <a:cubicBezTo>
                    <a:pt x="230976" y="53408"/>
                    <a:pt x="142087" y="148907"/>
                    <a:pt x="95289" y="148219"/>
                  </a:cubicBezTo>
                  <a:cubicBezTo>
                    <a:pt x="80372" y="148013"/>
                    <a:pt x="65915" y="143027"/>
                    <a:pt x="54044" y="133995"/>
                  </a:cubicBezTo>
                  <a:cubicBezTo>
                    <a:pt x="38762" y="196022"/>
                    <a:pt x="23162" y="259476"/>
                    <a:pt x="12798" y="326262"/>
                  </a:cubicBezTo>
                  <a:cubicBezTo>
                    <a:pt x="-28765" y="594146"/>
                    <a:pt x="44208" y="867530"/>
                    <a:pt x="44208" y="867530"/>
                  </a:cubicBezTo>
                  <a:lnTo>
                    <a:pt x="684042" y="718888"/>
                  </a:lnTo>
                  <a:cubicBezTo>
                    <a:pt x="684042" y="718888"/>
                    <a:pt x="683566" y="669340"/>
                    <a:pt x="684042" y="605145"/>
                  </a:cubicBezTo>
                  <a:cubicBezTo>
                    <a:pt x="685522" y="397014"/>
                    <a:pt x="683777" y="196551"/>
                    <a:pt x="633912" y="0"/>
                  </a:cubicBezTo>
                  <a:cubicBezTo>
                    <a:pt x="468878" y="173971"/>
                    <a:pt x="333508" y="205170"/>
                    <a:pt x="268731" y="168472"/>
                  </a:cubicBezTo>
                  <a:close/>
                </a:path>
              </a:pathLst>
            </a:custGeom>
            <a:solidFill>
              <a:srgbClr val="493123"/>
            </a:solidFill>
            <a:ln w="5282" cap="flat">
              <a:noFill/>
              <a:prstDash val="solid"/>
              <a:miter/>
            </a:ln>
          </p:spPr>
          <p:txBody>
            <a:bodyPr rtlCol="0" anchor="ctr"/>
            <a:lstStyle/>
            <a:p>
              <a:endParaRPr lang="en-AU"/>
            </a:p>
          </p:txBody>
        </p:sp>
        <p:sp>
          <p:nvSpPr>
            <p:cNvPr id="1144" name="Freeform: Shape 1143">
              <a:extLst>
                <a:ext uri="{FF2B5EF4-FFF2-40B4-BE49-F238E27FC236}">
                  <a16:creationId xmlns:a16="http://schemas.microsoft.com/office/drawing/2014/main" id="{43881751-D91D-4483-9BC9-E4690F230B4B}"/>
                </a:ext>
              </a:extLst>
            </p:cNvPr>
            <p:cNvSpPr/>
            <p:nvPr/>
          </p:nvSpPr>
          <p:spPr>
            <a:xfrm>
              <a:off x="7442674" y="3069027"/>
              <a:ext cx="688016" cy="871437"/>
            </a:xfrm>
            <a:custGeom>
              <a:avLst/>
              <a:gdLst>
                <a:gd name="connsiteX0" fmla="*/ 46073 w 688016"/>
                <a:gd name="connsiteY0" fmla="*/ 871438 h 871437"/>
                <a:gd name="connsiteX1" fmla="*/ 44841 w 688016"/>
                <a:gd name="connsiteY1" fmla="*/ 871030 h 871437"/>
                <a:gd name="connsiteX2" fmla="*/ 44117 w 688016"/>
                <a:gd name="connsiteY2" fmla="*/ 869957 h 871437"/>
                <a:gd name="connsiteX3" fmla="*/ 12707 w 688016"/>
                <a:gd name="connsiteY3" fmla="*/ 327896 h 871437"/>
                <a:gd name="connsiteX4" fmla="*/ 53952 w 688016"/>
                <a:gd name="connsiteY4" fmla="*/ 135470 h 871437"/>
                <a:gd name="connsiteX5" fmla="*/ 54396 w 688016"/>
                <a:gd name="connsiteY5" fmla="*/ 134603 h 871437"/>
                <a:gd name="connsiteX6" fmla="*/ 55205 w 688016"/>
                <a:gd name="connsiteY6" fmla="*/ 134053 h 871437"/>
                <a:gd name="connsiteX7" fmla="*/ 56178 w 688016"/>
                <a:gd name="connsiteY7" fmla="*/ 133969 h 871437"/>
                <a:gd name="connsiteX8" fmla="*/ 57072 w 688016"/>
                <a:gd name="connsiteY8" fmla="*/ 134360 h 871437"/>
                <a:gd name="connsiteX9" fmla="*/ 97207 w 688016"/>
                <a:gd name="connsiteY9" fmla="*/ 148161 h 871437"/>
                <a:gd name="connsiteX10" fmla="*/ 97683 w 688016"/>
                <a:gd name="connsiteY10" fmla="*/ 148161 h 871437"/>
                <a:gd name="connsiteX11" fmla="*/ 257165 w 688016"/>
                <a:gd name="connsiteY11" fmla="*/ 17868 h 871437"/>
                <a:gd name="connsiteX12" fmla="*/ 258403 w 688016"/>
                <a:gd name="connsiteY12" fmla="*/ 17001 h 871437"/>
                <a:gd name="connsiteX13" fmla="*/ 259889 w 688016"/>
                <a:gd name="connsiteY13" fmla="*/ 17260 h 871437"/>
                <a:gd name="connsiteX14" fmla="*/ 260756 w 688016"/>
                <a:gd name="connsiteY14" fmla="*/ 18497 h 871437"/>
                <a:gd name="connsiteX15" fmla="*/ 260497 w 688016"/>
                <a:gd name="connsiteY15" fmla="*/ 19983 h 871437"/>
                <a:gd name="connsiteX16" fmla="*/ 271601 w 688016"/>
                <a:gd name="connsiteY16" fmla="*/ 168678 h 871437"/>
                <a:gd name="connsiteX17" fmla="*/ 634138 w 688016"/>
                <a:gd name="connsiteY17" fmla="*/ 629 h 871437"/>
                <a:gd name="connsiteX18" fmla="*/ 635043 w 688016"/>
                <a:gd name="connsiteY18" fmla="*/ 90 h 871437"/>
                <a:gd name="connsiteX19" fmla="*/ 636095 w 688016"/>
                <a:gd name="connsiteY19" fmla="*/ 48 h 871437"/>
                <a:gd name="connsiteX20" fmla="*/ 636994 w 688016"/>
                <a:gd name="connsiteY20" fmla="*/ 577 h 871437"/>
                <a:gd name="connsiteX21" fmla="*/ 637523 w 688016"/>
                <a:gd name="connsiteY21" fmla="*/ 1475 h 871437"/>
                <a:gd name="connsiteX22" fmla="*/ 687704 w 688016"/>
                <a:gd name="connsiteY22" fmla="*/ 607097 h 871437"/>
                <a:gd name="connsiteX23" fmla="*/ 687704 w 688016"/>
                <a:gd name="connsiteY23" fmla="*/ 720839 h 871437"/>
                <a:gd name="connsiteX24" fmla="*/ 687276 w 688016"/>
                <a:gd name="connsiteY24" fmla="*/ 722081 h 871437"/>
                <a:gd name="connsiteX25" fmla="*/ 686171 w 688016"/>
                <a:gd name="connsiteY25" fmla="*/ 722795 h 871437"/>
                <a:gd name="connsiteX26" fmla="*/ 46338 w 688016"/>
                <a:gd name="connsiteY26" fmla="*/ 871385 h 871437"/>
                <a:gd name="connsiteX27" fmla="*/ 46073 w 688016"/>
                <a:gd name="connsiteY27" fmla="*/ 871438 h 871437"/>
                <a:gd name="connsiteX28" fmla="*/ 57125 w 688016"/>
                <a:gd name="connsiteY28" fmla="*/ 139225 h 871437"/>
                <a:gd name="connsiteX29" fmla="*/ 16620 w 688016"/>
                <a:gd name="connsiteY29" fmla="*/ 328531 h 871437"/>
                <a:gd name="connsiteX30" fmla="*/ 47501 w 688016"/>
                <a:gd name="connsiteY30" fmla="*/ 867101 h 871437"/>
                <a:gd name="connsiteX31" fmla="*/ 683739 w 688016"/>
                <a:gd name="connsiteY31" fmla="*/ 719041 h 871437"/>
                <a:gd name="connsiteX32" fmla="*/ 683739 w 688016"/>
                <a:gd name="connsiteY32" fmla="*/ 606832 h 871437"/>
                <a:gd name="connsiteX33" fmla="*/ 634561 w 688016"/>
                <a:gd name="connsiteY33" fmla="*/ 5706 h 871437"/>
                <a:gd name="connsiteX34" fmla="*/ 269698 w 688016"/>
                <a:gd name="connsiteY34" fmla="*/ 171904 h 871437"/>
                <a:gd name="connsiteX35" fmla="*/ 239186 w 688016"/>
                <a:gd name="connsiteY35" fmla="*/ 111252 h 871437"/>
                <a:gd name="connsiteX36" fmla="*/ 249762 w 688016"/>
                <a:gd name="connsiteY36" fmla="*/ 33732 h 871437"/>
                <a:gd name="connsiteX37" fmla="*/ 97630 w 688016"/>
                <a:gd name="connsiteY37" fmla="*/ 151863 h 871437"/>
                <a:gd name="connsiteX38" fmla="*/ 97101 w 688016"/>
                <a:gd name="connsiteY38" fmla="*/ 151863 h 871437"/>
                <a:gd name="connsiteX39" fmla="*/ 57125 w 688016"/>
                <a:gd name="connsiteY39" fmla="*/ 139225 h 8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88016" h="871437">
                  <a:moveTo>
                    <a:pt x="46073" y="871438"/>
                  </a:moveTo>
                  <a:cubicBezTo>
                    <a:pt x="45629" y="871443"/>
                    <a:pt x="45195" y="871300"/>
                    <a:pt x="44841" y="871030"/>
                  </a:cubicBezTo>
                  <a:cubicBezTo>
                    <a:pt x="44487" y="870761"/>
                    <a:pt x="44233" y="870385"/>
                    <a:pt x="44117" y="869957"/>
                  </a:cubicBezTo>
                  <a:cubicBezTo>
                    <a:pt x="43429" y="867260"/>
                    <a:pt x="-28433" y="593136"/>
                    <a:pt x="12707" y="327896"/>
                  </a:cubicBezTo>
                  <a:cubicBezTo>
                    <a:pt x="23282" y="260582"/>
                    <a:pt x="38829" y="196968"/>
                    <a:pt x="53952" y="135470"/>
                  </a:cubicBezTo>
                  <a:cubicBezTo>
                    <a:pt x="54026" y="135148"/>
                    <a:pt x="54179" y="134846"/>
                    <a:pt x="54396" y="134603"/>
                  </a:cubicBezTo>
                  <a:cubicBezTo>
                    <a:pt x="54618" y="134355"/>
                    <a:pt x="54893" y="134164"/>
                    <a:pt x="55205" y="134053"/>
                  </a:cubicBezTo>
                  <a:cubicBezTo>
                    <a:pt x="55517" y="133942"/>
                    <a:pt x="55850" y="133916"/>
                    <a:pt x="56178" y="133969"/>
                  </a:cubicBezTo>
                  <a:cubicBezTo>
                    <a:pt x="56506" y="134021"/>
                    <a:pt x="56813" y="134154"/>
                    <a:pt x="57072" y="134360"/>
                  </a:cubicBezTo>
                  <a:cubicBezTo>
                    <a:pt x="68626" y="143148"/>
                    <a:pt x="82697" y="147987"/>
                    <a:pt x="97207" y="148161"/>
                  </a:cubicBezTo>
                  <a:lnTo>
                    <a:pt x="97683" y="148161"/>
                  </a:lnTo>
                  <a:cubicBezTo>
                    <a:pt x="143634" y="148161"/>
                    <a:pt x="231413" y="53931"/>
                    <a:pt x="257165" y="17868"/>
                  </a:cubicBezTo>
                  <a:cubicBezTo>
                    <a:pt x="257445" y="17429"/>
                    <a:pt x="257890" y="17117"/>
                    <a:pt x="258403" y="17001"/>
                  </a:cubicBezTo>
                  <a:cubicBezTo>
                    <a:pt x="258910" y="16884"/>
                    <a:pt x="259450" y="16980"/>
                    <a:pt x="259889" y="17260"/>
                  </a:cubicBezTo>
                  <a:cubicBezTo>
                    <a:pt x="260333" y="17540"/>
                    <a:pt x="260645" y="17984"/>
                    <a:pt x="260756" y="18497"/>
                  </a:cubicBezTo>
                  <a:cubicBezTo>
                    <a:pt x="260872" y="19005"/>
                    <a:pt x="260777" y="19544"/>
                    <a:pt x="260497" y="19983"/>
                  </a:cubicBezTo>
                  <a:cubicBezTo>
                    <a:pt x="227183" y="83702"/>
                    <a:pt x="243998" y="153079"/>
                    <a:pt x="271601" y="168678"/>
                  </a:cubicBezTo>
                  <a:cubicBezTo>
                    <a:pt x="332623" y="203261"/>
                    <a:pt x="464186" y="179994"/>
                    <a:pt x="634138" y="629"/>
                  </a:cubicBezTo>
                  <a:cubicBezTo>
                    <a:pt x="634392" y="376"/>
                    <a:pt x="634699" y="191"/>
                    <a:pt x="635043" y="90"/>
                  </a:cubicBezTo>
                  <a:cubicBezTo>
                    <a:pt x="635386" y="-16"/>
                    <a:pt x="635746" y="-26"/>
                    <a:pt x="636095" y="48"/>
                  </a:cubicBezTo>
                  <a:cubicBezTo>
                    <a:pt x="636438" y="143"/>
                    <a:pt x="636745" y="328"/>
                    <a:pt x="636994" y="577"/>
                  </a:cubicBezTo>
                  <a:cubicBezTo>
                    <a:pt x="637248" y="825"/>
                    <a:pt x="637427" y="1137"/>
                    <a:pt x="637523" y="1475"/>
                  </a:cubicBezTo>
                  <a:cubicBezTo>
                    <a:pt x="686541" y="194695"/>
                    <a:pt x="689291" y="390082"/>
                    <a:pt x="687704" y="607097"/>
                  </a:cubicBezTo>
                  <a:cubicBezTo>
                    <a:pt x="687229" y="670551"/>
                    <a:pt x="687704" y="720363"/>
                    <a:pt x="687704" y="720839"/>
                  </a:cubicBezTo>
                  <a:cubicBezTo>
                    <a:pt x="687704" y="721288"/>
                    <a:pt x="687557" y="721727"/>
                    <a:pt x="687276" y="722081"/>
                  </a:cubicBezTo>
                  <a:cubicBezTo>
                    <a:pt x="687001" y="722435"/>
                    <a:pt x="686610" y="722689"/>
                    <a:pt x="686171" y="722795"/>
                  </a:cubicBezTo>
                  <a:lnTo>
                    <a:pt x="46338" y="871385"/>
                  </a:lnTo>
                  <a:lnTo>
                    <a:pt x="46073" y="871438"/>
                  </a:lnTo>
                  <a:close/>
                  <a:moveTo>
                    <a:pt x="57125" y="139225"/>
                  </a:moveTo>
                  <a:cubicBezTo>
                    <a:pt x="42213" y="199771"/>
                    <a:pt x="26878" y="262379"/>
                    <a:pt x="16620" y="328531"/>
                  </a:cubicBezTo>
                  <a:cubicBezTo>
                    <a:pt x="-22616" y="581450"/>
                    <a:pt x="41261" y="842566"/>
                    <a:pt x="47501" y="867101"/>
                  </a:cubicBezTo>
                  <a:lnTo>
                    <a:pt x="683739" y="719041"/>
                  </a:lnTo>
                  <a:cubicBezTo>
                    <a:pt x="683739" y="709998"/>
                    <a:pt x="683316" y="663994"/>
                    <a:pt x="683739" y="606832"/>
                  </a:cubicBezTo>
                  <a:cubicBezTo>
                    <a:pt x="685272" y="391404"/>
                    <a:pt x="682628" y="197339"/>
                    <a:pt x="634561" y="5706"/>
                  </a:cubicBezTo>
                  <a:cubicBezTo>
                    <a:pt x="464186" y="184330"/>
                    <a:pt x="331619" y="206963"/>
                    <a:pt x="269698" y="171904"/>
                  </a:cubicBezTo>
                  <a:cubicBezTo>
                    <a:pt x="253834" y="162914"/>
                    <a:pt x="242465" y="140177"/>
                    <a:pt x="239186" y="111252"/>
                  </a:cubicBezTo>
                  <a:cubicBezTo>
                    <a:pt x="236368" y="84939"/>
                    <a:pt x="239996" y="58331"/>
                    <a:pt x="249762" y="33732"/>
                  </a:cubicBezTo>
                  <a:cubicBezTo>
                    <a:pt x="215391" y="76035"/>
                    <a:pt x="139880" y="151863"/>
                    <a:pt x="97630" y="151863"/>
                  </a:cubicBezTo>
                  <a:lnTo>
                    <a:pt x="97101" y="151863"/>
                  </a:lnTo>
                  <a:cubicBezTo>
                    <a:pt x="82808" y="151773"/>
                    <a:pt x="68874" y="147368"/>
                    <a:pt x="57125" y="139225"/>
                  </a:cubicBezTo>
                  <a:close/>
                </a:path>
              </a:pathLst>
            </a:custGeom>
            <a:solidFill>
              <a:srgbClr val="0E0E0E"/>
            </a:solidFill>
            <a:ln w="5282" cap="flat">
              <a:noFill/>
              <a:prstDash val="solid"/>
              <a:miter/>
            </a:ln>
          </p:spPr>
          <p:txBody>
            <a:bodyPr rtlCol="0" anchor="ctr"/>
            <a:lstStyle/>
            <a:p>
              <a:endParaRPr lang="en-AU"/>
            </a:p>
          </p:txBody>
        </p:sp>
        <p:sp>
          <p:nvSpPr>
            <p:cNvPr id="1145" name="Freeform: Shape 1144">
              <a:extLst>
                <a:ext uri="{FF2B5EF4-FFF2-40B4-BE49-F238E27FC236}">
                  <a16:creationId xmlns:a16="http://schemas.microsoft.com/office/drawing/2014/main" id="{C2E9CD27-9430-4388-B6E4-639F30B14F7B}"/>
                </a:ext>
              </a:extLst>
            </p:cNvPr>
            <p:cNvSpPr/>
            <p:nvPr/>
          </p:nvSpPr>
          <p:spPr>
            <a:xfrm>
              <a:off x="7379299" y="2554035"/>
              <a:ext cx="140382" cy="168842"/>
            </a:xfrm>
            <a:custGeom>
              <a:avLst/>
              <a:gdLst>
                <a:gd name="connsiteX0" fmla="*/ 79202 w 140382"/>
                <a:gd name="connsiteY0" fmla="*/ 0 h 168842"/>
                <a:gd name="connsiteX1" fmla="*/ 22965 w 140382"/>
                <a:gd name="connsiteY1" fmla="*/ 26482 h 168842"/>
                <a:gd name="connsiteX2" fmla="*/ 0 w 140382"/>
                <a:gd name="connsiteY2" fmla="*/ 84247 h 168842"/>
                <a:gd name="connsiteX3" fmla="*/ 22712 w 140382"/>
                <a:gd name="connsiteY3" fmla="*/ 142112 h 168842"/>
                <a:gd name="connsiteX4" fmla="*/ 78832 w 140382"/>
                <a:gd name="connsiteY4" fmla="*/ 168842 h 168842"/>
                <a:gd name="connsiteX5" fmla="*/ 140383 w 140382"/>
                <a:gd name="connsiteY5" fmla="*/ 26387 h 168842"/>
                <a:gd name="connsiteX6" fmla="*/ 112526 w 140382"/>
                <a:gd name="connsiteY6" fmla="*/ 6858 h 168842"/>
                <a:gd name="connsiteX7" fmla="*/ 79202 w 140382"/>
                <a:gd name="connsiteY7" fmla="*/ 0 h 16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382" h="168842">
                  <a:moveTo>
                    <a:pt x="79202" y="0"/>
                  </a:moveTo>
                  <a:cubicBezTo>
                    <a:pt x="57776" y="1370"/>
                    <a:pt x="37671" y="10840"/>
                    <a:pt x="22965" y="26482"/>
                  </a:cubicBezTo>
                  <a:cubicBezTo>
                    <a:pt x="8260" y="42123"/>
                    <a:pt x="48" y="62778"/>
                    <a:pt x="0" y="84247"/>
                  </a:cubicBezTo>
                  <a:cubicBezTo>
                    <a:pt x="-47" y="105721"/>
                    <a:pt x="8075" y="126401"/>
                    <a:pt x="22712" y="142112"/>
                  </a:cubicBezTo>
                  <a:cubicBezTo>
                    <a:pt x="37349" y="157822"/>
                    <a:pt x="57411" y="167377"/>
                    <a:pt x="78832" y="168842"/>
                  </a:cubicBezTo>
                  <a:cubicBezTo>
                    <a:pt x="96070" y="127226"/>
                    <a:pt x="117381" y="77097"/>
                    <a:pt x="140383" y="26387"/>
                  </a:cubicBezTo>
                  <a:cubicBezTo>
                    <a:pt x="132530" y="18042"/>
                    <a:pt x="123044" y="11401"/>
                    <a:pt x="112526" y="6858"/>
                  </a:cubicBezTo>
                  <a:cubicBezTo>
                    <a:pt x="102003" y="2321"/>
                    <a:pt x="90661" y="-11"/>
                    <a:pt x="79202" y="0"/>
                  </a:cubicBezTo>
                  <a:close/>
                </a:path>
              </a:pathLst>
            </a:custGeom>
            <a:solidFill>
              <a:srgbClr val="E34B4D"/>
            </a:solidFill>
            <a:ln w="5282" cap="flat">
              <a:noFill/>
              <a:prstDash val="solid"/>
              <a:miter/>
            </a:ln>
          </p:spPr>
          <p:txBody>
            <a:bodyPr rtlCol="0" anchor="ctr"/>
            <a:lstStyle/>
            <a:p>
              <a:endParaRPr lang="en-AU"/>
            </a:p>
          </p:txBody>
        </p:sp>
        <p:sp>
          <p:nvSpPr>
            <p:cNvPr id="1146" name="Freeform: Shape 1145">
              <a:extLst>
                <a:ext uri="{FF2B5EF4-FFF2-40B4-BE49-F238E27FC236}">
                  <a16:creationId xmlns:a16="http://schemas.microsoft.com/office/drawing/2014/main" id="{51F97987-FFAF-4516-8DD2-63B358AFC872}"/>
                </a:ext>
              </a:extLst>
            </p:cNvPr>
            <p:cNvSpPr/>
            <p:nvPr/>
          </p:nvSpPr>
          <p:spPr>
            <a:xfrm>
              <a:off x="7374042" y="2552078"/>
              <a:ext cx="147654" cy="172756"/>
            </a:xfrm>
            <a:custGeom>
              <a:avLst/>
              <a:gdLst>
                <a:gd name="connsiteX0" fmla="*/ 84088 w 147654"/>
                <a:gd name="connsiteY0" fmla="*/ 172755 h 172756"/>
                <a:gd name="connsiteX1" fmla="*/ 24430 w 147654"/>
                <a:gd name="connsiteY1" fmla="*/ 146591 h 172756"/>
                <a:gd name="connsiteX2" fmla="*/ 0 w 147654"/>
                <a:gd name="connsiteY2" fmla="*/ 86198 h 172756"/>
                <a:gd name="connsiteX3" fmla="*/ 24689 w 147654"/>
                <a:gd name="connsiteY3" fmla="*/ 25911 h 172756"/>
                <a:gd name="connsiteX4" fmla="*/ 84458 w 147654"/>
                <a:gd name="connsiteY4" fmla="*/ 0 h 172756"/>
                <a:gd name="connsiteX5" fmla="*/ 118591 w 147654"/>
                <a:gd name="connsiteY5" fmla="*/ 6980 h 172756"/>
                <a:gd name="connsiteX6" fmla="*/ 147120 w 147654"/>
                <a:gd name="connsiteY6" fmla="*/ 26968 h 172756"/>
                <a:gd name="connsiteX7" fmla="*/ 147627 w 147654"/>
                <a:gd name="connsiteY7" fmla="*/ 28026 h 172756"/>
                <a:gd name="connsiteX8" fmla="*/ 147490 w 147654"/>
                <a:gd name="connsiteY8" fmla="*/ 29189 h 172756"/>
                <a:gd name="connsiteX9" fmla="*/ 85939 w 147654"/>
                <a:gd name="connsiteY9" fmla="*/ 171539 h 172756"/>
                <a:gd name="connsiteX10" fmla="*/ 85204 w 147654"/>
                <a:gd name="connsiteY10" fmla="*/ 172438 h 172756"/>
                <a:gd name="connsiteX11" fmla="*/ 84088 w 147654"/>
                <a:gd name="connsiteY11" fmla="*/ 172755 h 172756"/>
                <a:gd name="connsiteX12" fmla="*/ 84458 w 147654"/>
                <a:gd name="connsiteY12" fmla="*/ 3966 h 172756"/>
                <a:gd name="connsiteX13" fmla="*/ 27169 w 147654"/>
                <a:gd name="connsiteY13" fmla="*/ 28206 h 172756"/>
                <a:gd name="connsiteX14" fmla="*/ 3125 w 147654"/>
                <a:gd name="connsiteY14" fmla="*/ 85579 h 172756"/>
                <a:gd name="connsiteX15" fmla="*/ 26022 w 147654"/>
                <a:gd name="connsiteY15" fmla="*/ 143418 h 172756"/>
                <a:gd name="connsiteX16" fmla="*/ 82819 w 147654"/>
                <a:gd name="connsiteY16" fmla="*/ 168789 h 172756"/>
                <a:gd name="connsiteX17" fmla="*/ 143312 w 147654"/>
                <a:gd name="connsiteY17" fmla="*/ 28767 h 172756"/>
                <a:gd name="connsiteX18" fmla="*/ 116413 w 147654"/>
                <a:gd name="connsiteY18" fmla="*/ 10365 h 172756"/>
                <a:gd name="connsiteX19" fmla="*/ 84458 w 147654"/>
                <a:gd name="connsiteY19" fmla="*/ 3966 h 17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654" h="172756">
                  <a:moveTo>
                    <a:pt x="84088" y="172755"/>
                  </a:moveTo>
                  <a:cubicBezTo>
                    <a:pt x="61551" y="172153"/>
                    <a:pt x="40141" y="162761"/>
                    <a:pt x="24430" y="146591"/>
                  </a:cubicBezTo>
                  <a:cubicBezTo>
                    <a:pt x="8720" y="130421"/>
                    <a:pt x="-47" y="108746"/>
                    <a:pt x="0" y="86198"/>
                  </a:cubicBezTo>
                  <a:cubicBezTo>
                    <a:pt x="48" y="63651"/>
                    <a:pt x="8905" y="42018"/>
                    <a:pt x="24689" y="25911"/>
                  </a:cubicBezTo>
                  <a:cubicBezTo>
                    <a:pt x="40468" y="9809"/>
                    <a:pt x="61916" y="508"/>
                    <a:pt x="84458" y="0"/>
                  </a:cubicBezTo>
                  <a:cubicBezTo>
                    <a:pt x="96192" y="-37"/>
                    <a:pt x="107809" y="2338"/>
                    <a:pt x="118591" y="6980"/>
                  </a:cubicBezTo>
                  <a:cubicBezTo>
                    <a:pt x="129368" y="11618"/>
                    <a:pt x="139077" y="18423"/>
                    <a:pt x="147120" y="26968"/>
                  </a:cubicBezTo>
                  <a:cubicBezTo>
                    <a:pt x="147384" y="27270"/>
                    <a:pt x="147558" y="27635"/>
                    <a:pt x="147627" y="28026"/>
                  </a:cubicBezTo>
                  <a:cubicBezTo>
                    <a:pt x="147691" y="28417"/>
                    <a:pt x="147643" y="28825"/>
                    <a:pt x="147490" y="29189"/>
                  </a:cubicBezTo>
                  <a:cubicBezTo>
                    <a:pt x="127660" y="72762"/>
                    <a:pt x="106985" y="120670"/>
                    <a:pt x="85939" y="171539"/>
                  </a:cubicBezTo>
                  <a:cubicBezTo>
                    <a:pt x="85791" y="171904"/>
                    <a:pt x="85532" y="172221"/>
                    <a:pt x="85204" y="172438"/>
                  </a:cubicBezTo>
                  <a:cubicBezTo>
                    <a:pt x="84871" y="172655"/>
                    <a:pt x="84485" y="172766"/>
                    <a:pt x="84088" y="172755"/>
                  </a:cubicBezTo>
                  <a:close/>
                  <a:moveTo>
                    <a:pt x="84458" y="3966"/>
                  </a:moveTo>
                  <a:cubicBezTo>
                    <a:pt x="62931" y="4257"/>
                    <a:pt x="42367" y="12956"/>
                    <a:pt x="27169" y="28206"/>
                  </a:cubicBezTo>
                  <a:cubicBezTo>
                    <a:pt x="11967" y="43456"/>
                    <a:pt x="3337" y="64047"/>
                    <a:pt x="3125" y="85579"/>
                  </a:cubicBezTo>
                  <a:cubicBezTo>
                    <a:pt x="2909" y="107106"/>
                    <a:pt x="11126" y="127867"/>
                    <a:pt x="26022" y="143418"/>
                  </a:cubicBezTo>
                  <a:cubicBezTo>
                    <a:pt x="40913" y="158970"/>
                    <a:pt x="61297" y="168076"/>
                    <a:pt x="82819" y="168789"/>
                  </a:cubicBezTo>
                  <a:cubicBezTo>
                    <a:pt x="103442" y="118819"/>
                    <a:pt x="123800" y="71704"/>
                    <a:pt x="143312" y="28767"/>
                  </a:cubicBezTo>
                  <a:cubicBezTo>
                    <a:pt x="135677" y="20887"/>
                    <a:pt x="126529" y="14627"/>
                    <a:pt x="116413" y="10365"/>
                  </a:cubicBezTo>
                  <a:cubicBezTo>
                    <a:pt x="106302" y="6103"/>
                    <a:pt x="95431" y="3929"/>
                    <a:pt x="84458" y="3966"/>
                  </a:cubicBezTo>
                  <a:close/>
                </a:path>
              </a:pathLst>
            </a:custGeom>
            <a:solidFill>
              <a:srgbClr val="0E0E0E"/>
            </a:solidFill>
            <a:ln w="5282" cap="flat">
              <a:noFill/>
              <a:prstDash val="solid"/>
              <a:miter/>
            </a:ln>
          </p:spPr>
          <p:txBody>
            <a:bodyPr rtlCol="0" anchor="ctr"/>
            <a:lstStyle/>
            <a:p>
              <a:endParaRPr lang="en-AU"/>
            </a:p>
          </p:txBody>
        </p:sp>
        <p:sp>
          <p:nvSpPr>
            <p:cNvPr id="1147" name="Freeform: Shape 1146">
              <a:extLst>
                <a:ext uri="{FF2B5EF4-FFF2-40B4-BE49-F238E27FC236}">
                  <a16:creationId xmlns:a16="http://schemas.microsoft.com/office/drawing/2014/main" id="{61AD16A0-B8B2-42F1-AD5F-0E247D7C0AD2}"/>
                </a:ext>
              </a:extLst>
            </p:cNvPr>
            <p:cNvSpPr/>
            <p:nvPr/>
          </p:nvSpPr>
          <p:spPr>
            <a:xfrm>
              <a:off x="7290399" y="2354735"/>
              <a:ext cx="94812" cy="159641"/>
            </a:xfrm>
            <a:custGeom>
              <a:avLst/>
              <a:gdLst>
                <a:gd name="connsiteX0" fmla="*/ 11157 w 94812"/>
                <a:gd name="connsiteY0" fmla="*/ 159641 h 159641"/>
                <a:gd name="connsiteX1" fmla="*/ 63000 w 94812"/>
                <a:gd name="connsiteY1" fmla="*/ 141155 h 159641"/>
                <a:gd name="connsiteX2" fmla="*/ 92496 w 94812"/>
                <a:gd name="connsiteY2" fmla="*/ 94695 h 159641"/>
                <a:gd name="connsiteX3" fmla="*/ 87176 w 94812"/>
                <a:gd name="connsiteY3" fmla="*/ 39913 h 159641"/>
                <a:gd name="connsiteX4" fmla="*/ 49283 w 94812"/>
                <a:gd name="connsiteY4" fmla="*/ 0 h 159641"/>
                <a:gd name="connsiteX5" fmla="*/ 14224 w 94812"/>
                <a:gd name="connsiteY5" fmla="*/ 105758 h 159641"/>
                <a:gd name="connsiteX6" fmla="*/ 0 w 94812"/>
                <a:gd name="connsiteY6" fmla="*/ 158954 h 159641"/>
                <a:gd name="connsiteX7" fmla="*/ 11157 w 94812"/>
                <a:gd name="connsiteY7" fmla="*/ 159641 h 15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12" h="159641">
                  <a:moveTo>
                    <a:pt x="11157" y="159641"/>
                  </a:moveTo>
                  <a:cubicBezTo>
                    <a:pt x="30014" y="159430"/>
                    <a:pt x="48262" y="152920"/>
                    <a:pt x="63000" y="141155"/>
                  </a:cubicBezTo>
                  <a:cubicBezTo>
                    <a:pt x="77737" y="129389"/>
                    <a:pt x="88117" y="113034"/>
                    <a:pt x="92496" y="94695"/>
                  </a:cubicBezTo>
                  <a:cubicBezTo>
                    <a:pt x="96879" y="76352"/>
                    <a:pt x="95007" y="57072"/>
                    <a:pt x="87176" y="39913"/>
                  </a:cubicBezTo>
                  <a:cubicBezTo>
                    <a:pt x="79345" y="22759"/>
                    <a:pt x="66009" y="8709"/>
                    <a:pt x="49283" y="0"/>
                  </a:cubicBezTo>
                  <a:cubicBezTo>
                    <a:pt x="35487" y="34519"/>
                    <a:pt x="23780" y="69832"/>
                    <a:pt x="14224" y="105758"/>
                  </a:cubicBezTo>
                  <a:cubicBezTo>
                    <a:pt x="9148" y="123631"/>
                    <a:pt x="4410" y="141361"/>
                    <a:pt x="0" y="158954"/>
                  </a:cubicBezTo>
                  <a:cubicBezTo>
                    <a:pt x="3702" y="159424"/>
                    <a:pt x="7429" y="159652"/>
                    <a:pt x="11157" y="159641"/>
                  </a:cubicBezTo>
                  <a:close/>
                </a:path>
              </a:pathLst>
            </a:custGeom>
            <a:solidFill>
              <a:srgbClr val="E34B4D"/>
            </a:solidFill>
            <a:ln w="5282" cap="flat">
              <a:noFill/>
              <a:prstDash val="solid"/>
              <a:miter/>
            </a:ln>
          </p:spPr>
          <p:txBody>
            <a:bodyPr rtlCol="0" anchor="ctr"/>
            <a:lstStyle/>
            <a:p>
              <a:endParaRPr lang="en-AU"/>
            </a:p>
          </p:txBody>
        </p:sp>
        <p:sp>
          <p:nvSpPr>
            <p:cNvPr id="1148" name="Freeform: Shape 1147">
              <a:extLst>
                <a:ext uri="{FF2B5EF4-FFF2-40B4-BE49-F238E27FC236}">
                  <a16:creationId xmlns:a16="http://schemas.microsoft.com/office/drawing/2014/main" id="{149874EA-5A2D-4C40-A766-BF9CA7E5CEA5}"/>
                </a:ext>
              </a:extLst>
            </p:cNvPr>
            <p:cNvSpPr/>
            <p:nvPr/>
          </p:nvSpPr>
          <p:spPr>
            <a:xfrm>
              <a:off x="7288426" y="2353127"/>
              <a:ext cx="99511" cy="163575"/>
            </a:xfrm>
            <a:custGeom>
              <a:avLst/>
              <a:gdLst>
                <a:gd name="connsiteX0" fmla="*/ 13130 w 99511"/>
                <a:gd name="connsiteY0" fmla="*/ 163522 h 163575"/>
                <a:gd name="connsiteX1" fmla="*/ 1761 w 99511"/>
                <a:gd name="connsiteY1" fmla="*/ 162676 h 163575"/>
                <a:gd name="connsiteX2" fmla="*/ 952 w 99511"/>
                <a:gd name="connsiteY2" fmla="*/ 162412 h 163575"/>
                <a:gd name="connsiteX3" fmla="*/ 334 w 99511"/>
                <a:gd name="connsiteY3" fmla="*/ 161830 h 163575"/>
                <a:gd name="connsiteX4" fmla="*/ 27 w 99511"/>
                <a:gd name="connsiteY4" fmla="*/ 161064 h 163575"/>
                <a:gd name="connsiteX5" fmla="*/ 69 w 99511"/>
                <a:gd name="connsiteY5" fmla="*/ 160244 h 163575"/>
                <a:gd name="connsiteX6" fmla="*/ 14294 w 99511"/>
                <a:gd name="connsiteY6" fmla="*/ 106995 h 163575"/>
                <a:gd name="connsiteX7" fmla="*/ 49405 w 99511"/>
                <a:gd name="connsiteY7" fmla="*/ 1237 h 163575"/>
                <a:gd name="connsiteX8" fmla="*/ 49871 w 99511"/>
                <a:gd name="connsiteY8" fmla="*/ 582 h 163575"/>
                <a:gd name="connsiteX9" fmla="*/ 50569 w 99511"/>
                <a:gd name="connsiteY9" fmla="*/ 180 h 163575"/>
                <a:gd name="connsiteX10" fmla="*/ 51362 w 99511"/>
                <a:gd name="connsiteY10" fmla="*/ 0 h 163575"/>
                <a:gd name="connsiteX11" fmla="*/ 52155 w 99511"/>
                <a:gd name="connsiteY11" fmla="*/ 180 h 163575"/>
                <a:gd name="connsiteX12" fmla="*/ 91507 w 99511"/>
                <a:gd name="connsiteY12" fmla="*/ 40923 h 163575"/>
                <a:gd name="connsiteX13" fmla="*/ 97150 w 99511"/>
                <a:gd name="connsiteY13" fmla="*/ 97281 h 163575"/>
                <a:gd name="connsiteX14" fmla="*/ 66649 w 99511"/>
                <a:gd name="connsiteY14" fmla="*/ 145015 h 163575"/>
                <a:gd name="connsiteX15" fmla="*/ 13130 w 99511"/>
                <a:gd name="connsiteY15" fmla="*/ 163575 h 163575"/>
                <a:gd name="connsiteX16" fmla="*/ 13130 w 99511"/>
                <a:gd name="connsiteY16" fmla="*/ 163522 h 163575"/>
                <a:gd name="connsiteX17" fmla="*/ 4458 w 99511"/>
                <a:gd name="connsiteY17" fmla="*/ 159028 h 163575"/>
                <a:gd name="connsiteX18" fmla="*/ 13130 w 99511"/>
                <a:gd name="connsiteY18" fmla="*/ 159557 h 163575"/>
                <a:gd name="connsiteX19" fmla="*/ 63809 w 99511"/>
                <a:gd name="connsiteY19" fmla="*/ 142197 h 163575"/>
                <a:gd name="connsiteX20" fmla="*/ 93099 w 99511"/>
                <a:gd name="connsiteY20" fmla="*/ 97345 h 163575"/>
                <a:gd name="connsiteX21" fmla="*/ 88620 w 99511"/>
                <a:gd name="connsiteY21" fmla="*/ 43964 h 163575"/>
                <a:gd name="connsiteX22" fmla="*/ 52261 w 99511"/>
                <a:gd name="connsiteY22" fmla="*/ 4622 h 163575"/>
                <a:gd name="connsiteX23" fmla="*/ 18101 w 99511"/>
                <a:gd name="connsiteY23" fmla="*/ 108105 h 163575"/>
                <a:gd name="connsiteX24" fmla="*/ 4458 w 99511"/>
                <a:gd name="connsiteY24" fmla="*/ 158763 h 163575"/>
                <a:gd name="connsiteX25" fmla="*/ 4458 w 99511"/>
                <a:gd name="connsiteY25" fmla="*/ 159028 h 16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511" h="163575">
                  <a:moveTo>
                    <a:pt x="13130" y="163522"/>
                  </a:moveTo>
                  <a:cubicBezTo>
                    <a:pt x="9323" y="163501"/>
                    <a:pt x="5526" y="163221"/>
                    <a:pt x="1761" y="162676"/>
                  </a:cubicBezTo>
                  <a:cubicBezTo>
                    <a:pt x="1476" y="162650"/>
                    <a:pt x="1201" y="162560"/>
                    <a:pt x="952" y="162412"/>
                  </a:cubicBezTo>
                  <a:cubicBezTo>
                    <a:pt x="704" y="162264"/>
                    <a:pt x="492" y="162068"/>
                    <a:pt x="334" y="161830"/>
                  </a:cubicBezTo>
                  <a:cubicBezTo>
                    <a:pt x="175" y="161603"/>
                    <a:pt x="69" y="161339"/>
                    <a:pt x="27" y="161064"/>
                  </a:cubicBezTo>
                  <a:cubicBezTo>
                    <a:pt x="-21" y="160794"/>
                    <a:pt x="-5" y="160514"/>
                    <a:pt x="69" y="160244"/>
                  </a:cubicBezTo>
                  <a:cubicBezTo>
                    <a:pt x="4828" y="141366"/>
                    <a:pt x="9482" y="123969"/>
                    <a:pt x="14294" y="106995"/>
                  </a:cubicBezTo>
                  <a:cubicBezTo>
                    <a:pt x="23854" y="71064"/>
                    <a:pt x="35577" y="35751"/>
                    <a:pt x="49405" y="1237"/>
                  </a:cubicBezTo>
                  <a:cubicBezTo>
                    <a:pt x="49511" y="989"/>
                    <a:pt x="49670" y="767"/>
                    <a:pt x="49871" y="582"/>
                  </a:cubicBezTo>
                  <a:cubicBezTo>
                    <a:pt x="50072" y="402"/>
                    <a:pt x="50309" y="264"/>
                    <a:pt x="50569" y="180"/>
                  </a:cubicBezTo>
                  <a:cubicBezTo>
                    <a:pt x="50817" y="64"/>
                    <a:pt x="51087" y="0"/>
                    <a:pt x="51362" y="0"/>
                  </a:cubicBezTo>
                  <a:cubicBezTo>
                    <a:pt x="51637" y="0"/>
                    <a:pt x="51906" y="64"/>
                    <a:pt x="52155" y="180"/>
                  </a:cubicBezTo>
                  <a:cubicBezTo>
                    <a:pt x="69478" y="8947"/>
                    <a:pt x="83343" y="23304"/>
                    <a:pt x="91507" y="40923"/>
                  </a:cubicBezTo>
                  <a:cubicBezTo>
                    <a:pt x="99672" y="58542"/>
                    <a:pt x="101660" y="78398"/>
                    <a:pt x="97150" y="97281"/>
                  </a:cubicBezTo>
                  <a:cubicBezTo>
                    <a:pt x="92639" y="116170"/>
                    <a:pt x="81889" y="132985"/>
                    <a:pt x="66649" y="145015"/>
                  </a:cubicBezTo>
                  <a:cubicBezTo>
                    <a:pt x="51404" y="157045"/>
                    <a:pt x="32548" y="163581"/>
                    <a:pt x="13130" y="163575"/>
                  </a:cubicBezTo>
                  <a:lnTo>
                    <a:pt x="13130" y="163522"/>
                  </a:lnTo>
                  <a:close/>
                  <a:moveTo>
                    <a:pt x="4458" y="159028"/>
                  </a:moveTo>
                  <a:cubicBezTo>
                    <a:pt x="7335" y="159371"/>
                    <a:pt x="10233" y="159551"/>
                    <a:pt x="13130" y="159557"/>
                  </a:cubicBezTo>
                  <a:cubicBezTo>
                    <a:pt x="31485" y="159578"/>
                    <a:pt x="49321" y="153470"/>
                    <a:pt x="63809" y="142197"/>
                  </a:cubicBezTo>
                  <a:cubicBezTo>
                    <a:pt x="78298" y="130928"/>
                    <a:pt x="88604" y="115144"/>
                    <a:pt x="93099" y="97345"/>
                  </a:cubicBezTo>
                  <a:cubicBezTo>
                    <a:pt x="97594" y="79551"/>
                    <a:pt x="96018" y="60763"/>
                    <a:pt x="88620" y="43964"/>
                  </a:cubicBezTo>
                  <a:cubicBezTo>
                    <a:pt x="81222" y="27164"/>
                    <a:pt x="68426" y="13320"/>
                    <a:pt x="52261" y="4622"/>
                  </a:cubicBezTo>
                  <a:cubicBezTo>
                    <a:pt x="38882" y="38427"/>
                    <a:pt x="27476" y="72978"/>
                    <a:pt x="18101" y="108105"/>
                  </a:cubicBezTo>
                  <a:cubicBezTo>
                    <a:pt x="13712" y="124075"/>
                    <a:pt x="9006" y="140785"/>
                    <a:pt x="4458" y="158763"/>
                  </a:cubicBezTo>
                  <a:lnTo>
                    <a:pt x="4458" y="159028"/>
                  </a:lnTo>
                  <a:close/>
                </a:path>
              </a:pathLst>
            </a:custGeom>
            <a:solidFill>
              <a:srgbClr val="0E0E0E"/>
            </a:solidFill>
            <a:ln w="5282" cap="flat">
              <a:noFill/>
              <a:prstDash val="solid"/>
              <a:miter/>
            </a:ln>
          </p:spPr>
          <p:txBody>
            <a:bodyPr rtlCol="0" anchor="ctr"/>
            <a:lstStyle/>
            <a:p>
              <a:endParaRPr lang="en-AU"/>
            </a:p>
          </p:txBody>
        </p:sp>
        <p:sp>
          <p:nvSpPr>
            <p:cNvPr id="1149" name="Freeform: Shape 1148">
              <a:extLst>
                <a:ext uri="{FF2B5EF4-FFF2-40B4-BE49-F238E27FC236}">
                  <a16:creationId xmlns:a16="http://schemas.microsoft.com/office/drawing/2014/main" id="{A3CC3017-D9D8-4317-BF7C-61D6C21D79FF}"/>
                </a:ext>
              </a:extLst>
            </p:cNvPr>
            <p:cNvSpPr/>
            <p:nvPr/>
          </p:nvSpPr>
          <p:spPr>
            <a:xfrm>
              <a:off x="7374899" y="2221216"/>
              <a:ext cx="123101" cy="84402"/>
            </a:xfrm>
            <a:custGeom>
              <a:avLst/>
              <a:gdLst>
                <a:gd name="connsiteX0" fmla="*/ 115805 w 123101"/>
                <a:gd name="connsiteY0" fmla="*/ 29295 h 84402"/>
                <a:gd name="connsiteX1" fmla="*/ 123102 w 123101"/>
                <a:gd name="connsiteY1" fmla="*/ 6504 h 84402"/>
                <a:gd name="connsiteX2" fmla="*/ 111627 w 123101"/>
                <a:gd name="connsiteY2" fmla="*/ 0 h 84402"/>
                <a:gd name="connsiteX3" fmla="*/ 29401 w 123101"/>
                <a:gd name="connsiteY3" fmla="*/ 49230 h 84402"/>
                <a:gd name="connsiteX4" fmla="*/ 0 w 123101"/>
                <a:gd name="connsiteY4" fmla="*/ 75934 h 84402"/>
                <a:gd name="connsiteX5" fmla="*/ 33874 w 123101"/>
                <a:gd name="connsiteY5" fmla="*/ 84352 h 84402"/>
                <a:gd name="connsiteX6" fmla="*/ 68251 w 123101"/>
                <a:gd name="connsiteY6" fmla="*/ 78308 h 84402"/>
                <a:gd name="connsiteX7" fmla="*/ 97223 w 123101"/>
                <a:gd name="connsiteY7" fmla="*/ 58838 h 84402"/>
                <a:gd name="connsiteX8" fmla="*/ 115805 w 123101"/>
                <a:gd name="connsiteY8" fmla="*/ 29295 h 8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101" h="84402">
                  <a:moveTo>
                    <a:pt x="115805" y="29295"/>
                  </a:moveTo>
                  <a:lnTo>
                    <a:pt x="123102" y="6504"/>
                  </a:lnTo>
                  <a:lnTo>
                    <a:pt x="111627" y="0"/>
                  </a:lnTo>
                  <a:cubicBezTo>
                    <a:pt x="111627" y="0"/>
                    <a:pt x="76410" y="12268"/>
                    <a:pt x="29401" y="49230"/>
                  </a:cubicBezTo>
                  <a:cubicBezTo>
                    <a:pt x="18878" y="57299"/>
                    <a:pt x="9042" y="66231"/>
                    <a:pt x="0" y="75934"/>
                  </a:cubicBezTo>
                  <a:cubicBezTo>
                    <a:pt x="10581" y="81074"/>
                    <a:pt x="22119" y="83945"/>
                    <a:pt x="33874" y="84352"/>
                  </a:cubicBezTo>
                  <a:cubicBezTo>
                    <a:pt x="45629" y="84759"/>
                    <a:pt x="57342" y="82702"/>
                    <a:pt x="68251" y="78308"/>
                  </a:cubicBezTo>
                  <a:cubicBezTo>
                    <a:pt x="79165" y="73914"/>
                    <a:pt x="89032" y="67283"/>
                    <a:pt x="97223" y="58838"/>
                  </a:cubicBezTo>
                  <a:cubicBezTo>
                    <a:pt x="105414" y="50399"/>
                    <a:pt x="111744" y="40331"/>
                    <a:pt x="115805" y="29295"/>
                  </a:cubicBezTo>
                  <a:close/>
                </a:path>
              </a:pathLst>
            </a:custGeom>
            <a:solidFill>
              <a:srgbClr val="E34B4D"/>
            </a:solidFill>
            <a:ln w="5282" cap="flat">
              <a:noFill/>
              <a:prstDash val="solid"/>
              <a:miter/>
            </a:ln>
          </p:spPr>
          <p:txBody>
            <a:bodyPr rtlCol="0" anchor="ctr"/>
            <a:lstStyle/>
            <a:p>
              <a:endParaRPr lang="en-AU"/>
            </a:p>
          </p:txBody>
        </p:sp>
        <p:sp>
          <p:nvSpPr>
            <p:cNvPr id="1150" name="Freeform: Shape 1149">
              <a:extLst>
                <a:ext uri="{FF2B5EF4-FFF2-40B4-BE49-F238E27FC236}">
                  <a16:creationId xmlns:a16="http://schemas.microsoft.com/office/drawing/2014/main" id="{6CA3DCB1-98E9-421F-BE45-18EC9815D18A}"/>
                </a:ext>
              </a:extLst>
            </p:cNvPr>
            <p:cNvSpPr/>
            <p:nvPr/>
          </p:nvSpPr>
          <p:spPr>
            <a:xfrm>
              <a:off x="7372918" y="2219170"/>
              <a:ext cx="127076" cy="88450"/>
            </a:xfrm>
            <a:custGeom>
              <a:avLst/>
              <a:gdLst>
                <a:gd name="connsiteX0" fmla="*/ 38680 w 127076"/>
                <a:gd name="connsiteY0" fmla="*/ 88450 h 88450"/>
                <a:gd name="connsiteX1" fmla="*/ 1136 w 127076"/>
                <a:gd name="connsiteY1" fmla="*/ 79778 h 88450"/>
                <a:gd name="connsiteX2" fmla="*/ 416 w 127076"/>
                <a:gd name="connsiteY2" fmla="*/ 79191 h 88450"/>
                <a:gd name="connsiteX3" fmla="*/ 25 w 127076"/>
                <a:gd name="connsiteY3" fmla="*/ 78351 h 88450"/>
                <a:gd name="connsiteX4" fmla="*/ 78 w 127076"/>
                <a:gd name="connsiteY4" fmla="*/ 77452 h 88450"/>
                <a:gd name="connsiteX5" fmla="*/ 501 w 127076"/>
                <a:gd name="connsiteY5" fmla="*/ 76658 h 88450"/>
                <a:gd name="connsiteX6" fmla="*/ 30166 w 127076"/>
                <a:gd name="connsiteY6" fmla="*/ 49690 h 88450"/>
                <a:gd name="connsiteX7" fmla="*/ 112921 w 127076"/>
                <a:gd name="connsiteY7" fmla="*/ 196 h 88450"/>
                <a:gd name="connsiteX8" fmla="*/ 113741 w 127076"/>
                <a:gd name="connsiteY8" fmla="*/ 0 h 88450"/>
                <a:gd name="connsiteX9" fmla="*/ 114561 w 127076"/>
                <a:gd name="connsiteY9" fmla="*/ 196 h 88450"/>
                <a:gd name="connsiteX10" fmla="*/ 126088 w 127076"/>
                <a:gd name="connsiteY10" fmla="*/ 6700 h 88450"/>
                <a:gd name="connsiteX11" fmla="*/ 126945 w 127076"/>
                <a:gd name="connsiteY11" fmla="*/ 7704 h 88450"/>
                <a:gd name="connsiteX12" fmla="*/ 126987 w 127076"/>
                <a:gd name="connsiteY12" fmla="*/ 9026 h 88450"/>
                <a:gd name="connsiteX13" fmla="*/ 119584 w 127076"/>
                <a:gd name="connsiteY13" fmla="*/ 31976 h 88450"/>
                <a:gd name="connsiteX14" fmla="*/ 87941 w 127076"/>
                <a:gd name="connsiteY14" fmla="*/ 72830 h 88450"/>
                <a:gd name="connsiteX15" fmla="*/ 38680 w 127076"/>
                <a:gd name="connsiteY15" fmla="*/ 88450 h 88450"/>
                <a:gd name="connsiteX16" fmla="*/ 5313 w 127076"/>
                <a:gd name="connsiteY16" fmla="*/ 77346 h 88450"/>
                <a:gd name="connsiteX17" fmla="*/ 37945 w 127076"/>
                <a:gd name="connsiteY17" fmla="*/ 84484 h 88450"/>
                <a:gd name="connsiteX18" fmla="*/ 70724 w 127076"/>
                <a:gd name="connsiteY18" fmla="*/ 78033 h 88450"/>
                <a:gd name="connsiteX19" fmla="*/ 98221 w 127076"/>
                <a:gd name="connsiteY19" fmla="*/ 59060 h 88450"/>
                <a:gd name="connsiteX20" fmla="*/ 115883 w 127076"/>
                <a:gd name="connsiteY20" fmla="*/ 30707 h 88450"/>
                <a:gd name="connsiteX21" fmla="*/ 122704 w 127076"/>
                <a:gd name="connsiteY21" fmla="*/ 9555 h 88450"/>
                <a:gd name="connsiteX22" fmla="*/ 113397 w 127076"/>
                <a:gd name="connsiteY22" fmla="*/ 4267 h 88450"/>
                <a:gd name="connsiteX23" fmla="*/ 32599 w 127076"/>
                <a:gd name="connsiteY23" fmla="*/ 52863 h 88450"/>
                <a:gd name="connsiteX24" fmla="*/ 5313 w 127076"/>
                <a:gd name="connsiteY24" fmla="*/ 77346 h 8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076" h="88450">
                  <a:moveTo>
                    <a:pt x="38680" y="88450"/>
                  </a:moveTo>
                  <a:cubicBezTo>
                    <a:pt x="25666" y="88456"/>
                    <a:pt x="12827" y="85489"/>
                    <a:pt x="1136" y="79778"/>
                  </a:cubicBezTo>
                  <a:cubicBezTo>
                    <a:pt x="855" y="79641"/>
                    <a:pt x="607" y="79440"/>
                    <a:pt x="416" y="79191"/>
                  </a:cubicBezTo>
                  <a:cubicBezTo>
                    <a:pt x="221" y="78948"/>
                    <a:pt x="89" y="78657"/>
                    <a:pt x="25" y="78351"/>
                  </a:cubicBezTo>
                  <a:cubicBezTo>
                    <a:pt x="-22" y="78049"/>
                    <a:pt x="-1" y="77742"/>
                    <a:pt x="78" y="77452"/>
                  </a:cubicBezTo>
                  <a:cubicBezTo>
                    <a:pt x="163" y="77161"/>
                    <a:pt x="305" y="76891"/>
                    <a:pt x="501" y="76658"/>
                  </a:cubicBezTo>
                  <a:cubicBezTo>
                    <a:pt x="9601" y="66839"/>
                    <a:pt x="19527" y="57818"/>
                    <a:pt x="30166" y="49690"/>
                  </a:cubicBezTo>
                  <a:cubicBezTo>
                    <a:pt x="76858" y="12939"/>
                    <a:pt x="112604" y="301"/>
                    <a:pt x="112921" y="196"/>
                  </a:cubicBezTo>
                  <a:cubicBezTo>
                    <a:pt x="113175" y="64"/>
                    <a:pt x="113455" y="0"/>
                    <a:pt x="113741" y="0"/>
                  </a:cubicBezTo>
                  <a:cubicBezTo>
                    <a:pt x="114027" y="0"/>
                    <a:pt x="114307" y="64"/>
                    <a:pt x="114561" y="196"/>
                  </a:cubicBezTo>
                  <a:lnTo>
                    <a:pt x="126088" y="6700"/>
                  </a:lnTo>
                  <a:cubicBezTo>
                    <a:pt x="126480" y="6932"/>
                    <a:pt x="126781" y="7287"/>
                    <a:pt x="126945" y="7704"/>
                  </a:cubicBezTo>
                  <a:cubicBezTo>
                    <a:pt x="127104" y="8127"/>
                    <a:pt x="127119" y="8593"/>
                    <a:pt x="126987" y="9026"/>
                  </a:cubicBezTo>
                  <a:lnTo>
                    <a:pt x="119584" y="31976"/>
                  </a:lnTo>
                  <a:cubicBezTo>
                    <a:pt x="113429" y="48490"/>
                    <a:pt x="102393" y="62741"/>
                    <a:pt x="87941" y="72830"/>
                  </a:cubicBezTo>
                  <a:cubicBezTo>
                    <a:pt x="73490" y="82919"/>
                    <a:pt x="56304" y="88366"/>
                    <a:pt x="38680" y="88450"/>
                  </a:cubicBezTo>
                  <a:close/>
                  <a:moveTo>
                    <a:pt x="5313" y="77346"/>
                  </a:moveTo>
                  <a:cubicBezTo>
                    <a:pt x="15587" y="81936"/>
                    <a:pt x="26697" y="84363"/>
                    <a:pt x="37945" y="84484"/>
                  </a:cubicBezTo>
                  <a:cubicBezTo>
                    <a:pt x="49197" y="84601"/>
                    <a:pt x="60355" y="82406"/>
                    <a:pt x="70724" y="78033"/>
                  </a:cubicBezTo>
                  <a:cubicBezTo>
                    <a:pt x="81094" y="73660"/>
                    <a:pt x="90448" y="67198"/>
                    <a:pt x="98221" y="59060"/>
                  </a:cubicBezTo>
                  <a:cubicBezTo>
                    <a:pt x="105989" y="50917"/>
                    <a:pt x="112001" y="41267"/>
                    <a:pt x="115883" y="30707"/>
                  </a:cubicBezTo>
                  <a:lnTo>
                    <a:pt x="122704" y="9555"/>
                  </a:lnTo>
                  <a:lnTo>
                    <a:pt x="113397" y="4267"/>
                  </a:lnTo>
                  <a:cubicBezTo>
                    <a:pt x="84282" y="16525"/>
                    <a:pt x="57071" y="32885"/>
                    <a:pt x="32599" y="52863"/>
                  </a:cubicBezTo>
                  <a:cubicBezTo>
                    <a:pt x="22869" y="60287"/>
                    <a:pt x="13742" y="68473"/>
                    <a:pt x="5313" y="77346"/>
                  </a:cubicBezTo>
                  <a:close/>
                </a:path>
              </a:pathLst>
            </a:custGeom>
            <a:solidFill>
              <a:srgbClr val="0E0E0E"/>
            </a:solidFill>
            <a:ln w="5282" cap="flat">
              <a:noFill/>
              <a:prstDash val="solid"/>
              <a:miter/>
            </a:ln>
          </p:spPr>
          <p:txBody>
            <a:bodyPr rtlCol="0" anchor="ctr"/>
            <a:lstStyle/>
            <a:p>
              <a:endParaRPr lang="en-AU"/>
            </a:p>
          </p:txBody>
        </p:sp>
        <p:sp>
          <p:nvSpPr>
            <p:cNvPr id="1151" name="Freeform: Shape 1150">
              <a:extLst>
                <a:ext uri="{FF2B5EF4-FFF2-40B4-BE49-F238E27FC236}">
                  <a16:creationId xmlns:a16="http://schemas.microsoft.com/office/drawing/2014/main" id="{01D5DF9A-B29F-4695-BC3F-CE53F8B859C5}"/>
                </a:ext>
              </a:extLst>
            </p:cNvPr>
            <p:cNvSpPr/>
            <p:nvPr/>
          </p:nvSpPr>
          <p:spPr>
            <a:xfrm>
              <a:off x="7246933" y="2583224"/>
              <a:ext cx="71809" cy="157684"/>
            </a:xfrm>
            <a:custGeom>
              <a:avLst/>
              <a:gdLst>
                <a:gd name="connsiteX0" fmla="*/ 71809 w 71809"/>
                <a:gd name="connsiteY0" fmla="*/ 74030 h 157684"/>
                <a:gd name="connsiteX1" fmla="*/ 59822 w 71809"/>
                <a:gd name="connsiteY1" fmla="*/ 30908 h 157684"/>
                <a:gd name="connsiteX2" fmla="*/ 27444 w 71809"/>
                <a:gd name="connsiteY2" fmla="*/ 0 h 157684"/>
                <a:gd name="connsiteX3" fmla="*/ 0 w 71809"/>
                <a:gd name="connsiteY3" fmla="*/ 157685 h 157684"/>
                <a:gd name="connsiteX4" fmla="*/ 51403 w 71809"/>
                <a:gd name="connsiteY4" fmla="*/ 129157 h 157684"/>
                <a:gd name="connsiteX5" fmla="*/ 71809 w 71809"/>
                <a:gd name="connsiteY5" fmla="*/ 74030 h 15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809" h="157684">
                  <a:moveTo>
                    <a:pt x="71809" y="74030"/>
                  </a:moveTo>
                  <a:cubicBezTo>
                    <a:pt x="71772" y="58838"/>
                    <a:pt x="67632" y="43937"/>
                    <a:pt x="59822" y="30908"/>
                  </a:cubicBezTo>
                  <a:cubicBezTo>
                    <a:pt x="52012" y="17873"/>
                    <a:pt x="40822" y="7197"/>
                    <a:pt x="27444" y="0"/>
                  </a:cubicBezTo>
                  <a:cubicBezTo>
                    <a:pt x="15546" y="56263"/>
                    <a:pt x="6716" y="109671"/>
                    <a:pt x="0" y="157685"/>
                  </a:cubicBezTo>
                  <a:cubicBezTo>
                    <a:pt x="19993" y="154623"/>
                    <a:pt x="38226" y="144507"/>
                    <a:pt x="51403" y="129157"/>
                  </a:cubicBezTo>
                  <a:cubicBezTo>
                    <a:pt x="64576" y="113811"/>
                    <a:pt x="71815" y="94257"/>
                    <a:pt x="71809" y="74030"/>
                  </a:cubicBezTo>
                  <a:close/>
                </a:path>
              </a:pathLst>
            </a:custGeom>
            <a:solidFill>
              <a:srgbClr val="E34B4D"/>
            </a:solidFill>
            <a:ln w="5282" cap="flat">
              <a:noFill/>
              <a:prstDash val="solid"/>
              <a:miter/>
            </a:ln>
          </p:spPr>
          <p:txBody>
            <a:bodyPr rtlCol="0" anchor="ctr"/>
            <a:lstStyle/>
            <a:p>
              <a:endParaRPr lang="en-AU"/>
            </a:p>
          </p:txBody>
        </p:sp>
        <p:sp>
          <p:nvSpPr>
            <p:cNvPr id="1152" name="Freeform: Shape 1151">
              <a:extLst>
                <a:ext uri="{FF2B5EF4-FFF2-40B4-BE49-F238E27FC236}">
                  <a16:creationId xmlns:a16="http://schemas.microsoft.com/office/drawing/2014/main" id="{7AD14D4F-2C78-40A8-9BD7-74B451F12406}"/>
                </a:ext>
              </a:extLst>
            </p:cNvPr>
            <p:cNvSpPr/>
            <p:nvPr/>
          </p:nvSpPr>
          <p:spPr>
            <a:xfrm>
              <a:off x="7244915" y="2580976"/>
              <a:ext cx="75769" cy="161625"/>
            </a:xfrm>
            <a:custGeom>
              <a:avLst/>
              <a:gdLst>
                <a:gd name="connsiteX0" fmla="*/ 2018 w 75769"/>
                <a:gd name="connsiteY0" fmla="*/ 161625 h 161625"/>
                <a:gd name="connsiteX1" fmla="*/ 590 w 75769"/>
                <a:gd name="connsiteY1" fmla="*/ 161044 h 161625"/>
                <a:gd name="connsiteX2" fmla="*/ 119 w 75769"/>
                <a:gd name="connsiteY2" fmla="*/ 160261 h 161625"/>
                <a:gd name="connsiteX3" fmla="*/ 8 w 75769"/>
                <a:gd name="connsiteY3" fmla="*/ 159351 h 161625"/>
                <a:gd name="connsiteX4" fmla="*/ 27558 w 75769"/>
                <a:gd name="connsiteY4" fmla="*/ 1561 h 161625"/>
                <a:gd name="connsiteX5" fmla="*/ 27939 w 75769"/>
                <a:gd name="connsiteY5" fmla="*/ 741 h 161625"/>
                <a:gd name="connsiteX6" fmla="*/ 28653 w 75769"/>
                <a:gd name="connsiteY6" fmla="*/ 181 h 161625"/>
                <a:gd name="connsiteX7" fmla="*/ 29541 w 75769"/>
                <a:gd name="connsiteY7" fmla="*/ 1 h 161625"/>
                <a:gd name="connsiteX8" fmla="*/ 30414 w 75769"/>
                <a:gd name="connsiteY8" fmla="*/ 239 h 161625"/>
                <a:gd name="connsiteX9" fmla="*/ 67106 w 75769"/>
                <a:gd name="connsiteY9" fmla="*/ 38539 h 161625"/>
                <a:gd name="connsiteX10" fmla="*/ 74488 w 75769"/>
                <a:gd name="connsiteY10" fmla="*/ 91064 h 161625"/>
                <a:gd name="connsiteX11" fmla="*/ 49767 w 75769"/>
                <a:gd name="connsiteY11" fmla="*/ 137994 h 161625"/>
                <a:gd name="connsiteX12" fmla="*/ 2282 w 75769"/>
                <a:gd name="connsiteY12" fmla="*/ 161625 h 161625"/>
                <a:gd name="connsiteX13" fmla="*/ 2018 w 75769"/>
                <a:gd name="connsiteY13" fmla="*/ 161625 h 161625"/>
                <a:gd name="connsiteX14" fmla="*/ 30784 w 75769"/>
                <a:gd name="connsiteY14" fmla="*/ 4998 h 161625"/>
                <a:gd name="connsiteX15" fmla="*/ 4344 w 75769"/>
                <a:gd name="connsiteY15" fmla="*/ 157236 h 161625"/>
                <a:gd name="connsiteX16" fmla="*/ 47943 w 75769"/>
                <a:gd name="connsiteY16" fmla="*/ 134165 h 161625"/>
                <a:gd name="connsiteX17" fmla="*/ 70549 w 75769"/>
                <a:gd name="connsiteY17" fmla="*/ 90318 h 161625"/>
                <a:gd name="connsiteX18" fmla="*/ 64050 w 75769"/>
                <a:gd name="connsiteY18" fmla="*/ 41421 h 161625"/>
                <a:gd name="connsiteX19" fmla="*/ 30784 w 75769"/>
                <a:gd name="connsiteY19" fmla="*/ 4998 h 16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769" h="161625">
                  <a:moveTo>
                    <a:pt x="2018" y="161625"/>
                  </a:moveTo>
                  <a:cubicBezTo>
                    <a:pt x="1484" y="161625"/>
                    <a:pt x="971" y="161414"/>
                    <a:pt x="590" y="161044"/>
                  </a:cubicBezTo>
                  <a:cubicBezTo>
                    <a:pt x="378" y="160822"/>
                    <a:pt x="214" y="160552"/>
                    <a:pt x="119" y="160261"/>
                  </a:cubicBezTo>
                  <a:cubicBezTo>
                    <a:pt x="19" y="159970"/>
                    <a:pt x="-18" y="159658"/>
                    <a:pt x="8" y="159351"/>
                  </a:cubicBezTo>
                  <a:cubicBezTo>
                    <a:pt x="7729" y="104516"/>
                    <a:pt x="16982" y="51426"/>
                    <a:pt x="27558" y="1561"/>
                  </a:cubicBezTo>
                  <a:cubicBezTo>
                    <a:pt x="27622" y="1260"/>
                    <a:pt x="27754" y="979"/>
                    <a:pt x="27939" y="741"/>
                  </a:cubicBezTo>
                  <a:cubicBezTo>
                    <a:pt x="28129" y="498"/>
                    <a:pt x="28378" y="308"/>
                    <a:pt x="28653" y="181"/>
                  </a:cubicBezTo>
                  <a:cubicBezTo>
                    <a:pt x="28933" y="49"/>
                    <a:pt x="29234" y="-9"/>
                    <a:pt x="29541" y="1"/>
                  </a:cubicBezTo>
                  <a:cubicBezTo>
                    <a:pt x="29848" y="12"/>
                    <a:pt x="30144" y="91"/>
                    <a:pt x="30414" y="239"/>
                  </a:cubicBezTo>
                  <a:cubicBezTo>
                    <a:pt x="46362" y="8843"/>
                    <a:pt x="59196" y="22242"/>
                    <a:pt x="67106" y="38539"/>
                  </a:cubicBezTo>
                  <a:cubicBezTo>
                    <a:pt x="75017" y="54842"/>
                    <a:pt x="77597" y="73217"/>
                    <a:pt x="74488" y="91064"/>
                  </a:cubicBezTo>
                  <a:cubicBezTo>
                    <a:pt x="71373" y="108916"/>
                    <a:pt x="62728" y="125335"/>
                    <a:pt x="49767" y="137994"/>
                  </a:cubicBezTo>
                  <a:cubicBezTo>
                    <a:pt x="36812" y="150658"/>
                    <a:pt x="20197" y="158928"/>
                    <a:pt x="2282" y="161625"/>
                  </a:cubicBezTo>
                  <a:lnTo>
                    <a:pt x="2018" y="161625"/>
                  </a:lnTo>
                  <a:close/>
                  <a:moveTo>
                    <a:pt x="30784" y="4998"/>
                  </a:moveTo>
                  <a:cubicBezTo>
                    <a:pt x="20684" y="53224"/>
                    <a:pt x="11747" y="104410"/>
                    <a:pt x="4344" y="157236"/>
                  </a:cubicBezTo>
                  <a:cubicBezTo>
                    <a:pt x="20895" y="154180"/>
                    <a:pt x="36109" y="146127"/>
                    <a:pt x="47943" y="134165"/>
                  </a:cubicBezTo>
                  <a:cubicBezTo>
                    <a:pt x="59782" y="122199"/>
                    <a:pt x="67667" y="106901"/>
                    <a:pt x="70549" y="90318"/>
                  </a:cubicBezTo>
                  <a:cubicBezTo>
                    <a:pt x="73425" y="73741"/>
                    <a:pt x="71162" y="56671"/>
                    <a:pt x="64050" y="41421"/>
                  </a:cubicBezTo>
                  <a:cubicBezTo>
                    <a:pt x="56943" y="26166"/>
                    <a:pt x="45331" y="13454"/>
                    <a:pt x="30784" y="4998"/>
                  </a:cubicBezTo>
                  <a:close/>
                </a:path>
              </a:pathLst>
            </a:custGeom>
            <a:solidFill>
              <a:srgbClr val="0E0E0E"/>
            </a:solidFill>
            <a:ln w="5282" cap="flat">
              <a:noFill/>
              <a:prstDash val="solid"/>
              <a:miter/>
            </a:ln>
          </p:spPr>
          <p:txBody>
            <a:bodyPr rtlCol="0" anchor="ctr"/>
            <a:lstStyle/>
            <a:p>
              <a:endParaRPr lang="en-AU"/>
            </a:p>
          </p:txBody>
        </p:sp>
        <p:sp>
          <p:nvSpPr>
            <p:cNvPr id="1153" name="Freeform: Shape 1152">
              <a:extLst>
                <a:ext uri="{FF2B5EF4-FFF2-40B4-BE49-F238E27FC236}">
                  <a16:creationId xmlns:a16="http://schemas.microsoft.com/office/drawing/2014/main" id="{9A61FC14-89E5-4C79-AC6F-66DE2912B971}"/>
                </a:ext>
              </a:extLst>
            </p:cNvPr>
            <p:cNvSpPr/>
            <p:nvPr/>
          </p:nvSpPr>
          <p:spPr>
            <a:xfrm>
              <a:off x="7284966" y="2747995"/>
              <a:ext cx="149950" cy="157896"/>
            </a:xfrm>
            <a:custGeom>
              <a:avLst/>
              <a:gdLst>
                <a:gd name="connsiteX0" fmla="*/ 83799 w 149950"/>
                <a:gd name="connsiteY0" fmla="*/ 0 h 157896"/>
                <a:gd name="connsiteX1" fmla="*/ 32613 w 149950"/>
                <a:gd name="connsiteY1" fmla="*/ 17857 h 157896"/>
                <a:gd name="connsiteX2" fmla="*/ 2773 w 149950"/>
                <a:gd name="connsiteY2" fmla="*/ 63116 h 157896"/>
                <a:gd name="connsiteX3" fmla="*/ 6533 w 149950"/>
                <a:gd name="connsiteY3" fmla="*/ 117195 h 157896"/>
                <a:gd name="connsiteX4" fmla="*/ 42342 w 149950"/>
                <a:gd name="connsiteY4" fmla="*/ 157896 h 157896"/>
                <a:gd name="connsiteX5" fmla="*/ 132236 w 149950"/>
                <a:gd name="connsiteY5" fmla="*/ 76939 h 157896"/>
                <a:gd name="connsiteX6" fmla="*/ 149951 w 149950"/>
                <a:gd name="connsiteY6" fmla="*/ 32045 h 157896"/>
                <a:gd name="connsiteX7" fmla="*/ 120556 w 149950"/>
                <a:gd name="connsiteY7" fmla="*/ 8429 h 157896"/>
                <a:gd name="connsiteX8" fmla="*/ 83799 w 149950"/>
                <a:gd name="connsiteY8" fmla="*/ 0 h 1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950" h="157896">
                  <a:moveTo>
                    <a:pt x="83799" y="0"/>
                  </a:moveTo>
                  <a:cubicBezTo>
                    <a:pt x="65239" y="174"/>
                    <a:pt x="47255" y="6451"/>
                    <a:pt x="32613" y="17857"/>
                  </a:cubicBezTo>
                  <a:cubicBezTo>
                    <a:pt x="17971" y="29263"/>
                    <a:pt x="7485" y="45164"/>
                    <a:pt x="2773" y="63116"/>
                  </a:cubicBezTo>
                  <a:cubicBezTo>
                    <a:pt x="-1938" y="81068"/>
                    <a:pt x="-622" y="100068"/>
                    <a:pt x="6533" y="117195"/>
                  </a:cubicBezTo>
                  <a:cubicBezTo>
                    <a:pt x="13682" y="134323"/>
                    <a:pt x="26262" y="148626"/>
                    <a:pt x="42342" y="157896"/>
                  </a:cubicBezTo>
                  <a:lnTo>
                    <a:pt x="132236" y="76939"/>
                  </a:lnTo>
                  <a:cubicBezTo>
                    <a:pt x="132236" y="76939"/>
                    <a:pt x="138793" y="59859"/>
                    <a:pt x="149951" y="32045"/>
                  </a:cubicBezTo>
                  <a:cubicBezTo>
                    <a:pt x="142061" y="22051"/>
                    <a:pt x="132014" y="13976"/>
                    <a:pt x="120556" y="8429"/>
                  </a:cubicBezTo>
                  <a:cubicBezTo>
                    <a:pt x="109097" y="2877"/>
                    <a:pt x="96533" y="-5"/>
                    <a:pt x="83799" y="0"/>
                  </a:cubicBezTo>
                  <a:close/>
                </a:path>
              </a:pathLst>
            </a:custGeom>
            <a:solidFill>
              <a:srgbClr val="E34B4D"/>
            </a:solidFill>
            <a:ln w="5282" cap="flat">
              <a:noFill/>
              <a:prstDash val="solid"/>
              <a:miter/>
            </a:ln>
          </p:spPr>
          <p:txBody>
            <a:bodyPr rtlCol="0" anchor="ctr"/>
            <a:lstStyle/>
            <a:p>
              <a:endParaRPr lang="en-AU"/>
            </a:p>
          </p:txBody>
        </p:sp>
        <p:sp>
          <p:nvSpPr>
            <p:cNvPr id="1154" name="Freeform: Shape 1153">
              <a:extLst>
                <a:ext uri="{FF2B5EF4-FFF2-40B4-BE49-F238E27FC236}">
                  <a16:creationId xmlns:a16="http://schemas.microsoft.com/office/drawing/2014/main" id="{D120F4E5-0FEA-4B72-97E0-A6D01D31D375}"/>
                </a:ext>
              </a:extLst>
            </p:cNvPr>
            <p:cNvSpPr/>
            <p:nvPr/>
          </p:nvSpPr>
          <p:spPr>
            <a:xfrm>
              <a:off x="7282417" y="2746150"/>
              <a:ext cx="154286" cy="161803"/>
            </a:xfrm>
            <a:custGeom>
              <a:avLst/>
              <a:gdLst>
                <a:gd name="connsiteX0" fmla="*/ 44891 w 154286"/>
                <a:gd name="connsiteY0" fmla="*/ 161803 h 161803"/>
                <a:gd name="connsiteX1" fmla="*/ 43887 w 154286"/>
                <a:gd name="connsiteY1" fmla="*/ 161539 h 161803"/>
                <a:gd name="connsiteX2" fmla="*/ 15856 w 154286"/>
                <a:gd name="connsiteY2" fmla="*/ 136215 h 161803"/>
                <a:gd name="connsiteX3" fmla="*/ 1314 w 154286"/>
                <a:gd name="connsiteY3" fmla="*/ 101352 h 161803"/>
                <a:gd name="connsiteX4" fmla="*/ 3048 w 154286"/>
                <a:gd name="connsiteY4" fmla="*/ 63618 h 161803"/>
                <a:gd name="connsiteX5" fmla="*/ 20720 w 154286"/>
                <a:gd name="connsiteY5" fmla="*/ 30230 h 161803"/>
                <a:gd name="connsiteX6" fmla="*/ 50956 w 154286"/>
                <a:gd name="connsiteY6" fmla="*/ 7587 h 161803"/>
                <a:gd name="connsiteX7" fmla="*/ 87966 w 154286"/>
                <a:gd name="connsiteY7" fmla="*/ 15 h 161803"/>
                <a:gd name="connsiteX8" fmla="*/ 124664 w 154286"/>
                <a:gd name="connsiteY8" fmla="*/ 8967 h 161803"/>
                <a:gd name="connsiteX9" fmla="*/ 154033 w 154286"/>
                <a:gd name="connsiteY9" fmla="*/ 32726 h 161803"/>
                <a:gd name="connsiteX10" fmla="*/ 154287 w 154286"/>
                <a:gd name="connsiteY10" fmla="*/ 33731 h 161803"/>
                <a:gd name="connsiteX11" fmla="*/ 154033 w 154286"/>
                <a:gd name="connsiteY11" fmla="*/ 34735 h 161803"/>
                <a:gd name="connsiteX12" fmla="*/ 136372 w 154286"/>
                <a:gd name="connsiteY12" fmla="*/ 79577 h 161803"/>
                <a:gd name="connsiteX13" fmla="*/ 135843 w 154286"/>
                <a:gd name="connsiteY13" fmla="*/ 80317 h 161803"/>
                <a:gd name="connsiteX14" fmla="*/ 45949 w 154286"/>
                <a:gd name="connsiteY14" fmla="*/ 161327 h 161803"/>
                <a:gd name="connsiteX15" fmla="*/ 44891 w 154286"/>
                <a:gd name="connsiteY15" fmla="*/ 161803 h 161803"/>
                <a:gd name="connsiteX16" fmla="*/ 86348 w 154286"/>
                <a:gd name="connsiteY16" fmla="*/ 3960 h 161803"/>
                <a:gd name="connsiteX17" fmla="*/ 36399 w 154286"/>
                <a:gd name="connsiteY17" fmla="*/ 20929 h 161803"/>
                <a:gd name="connsiteX18" fmla="*/ 6982 w 154286"/>
                <a:gd name="connsiteY18" fmla="*/ 64718 h 161803"/>
                <a:gd name="connsiteX19" fmla="*/ 10161 w 154286"/>
                <a:gd name="connsiteY19" fmla="*/ 117374 h 161803"/>
                <a:gd name="connsiteX20" fmla="*/ 44627 w 154286"/>
                <a:gd name="connsiteY20" fmla="*/ 157308 h 161803"/>
                <a:gd name="connsiteX21" fmla="*/ 133146 w 154286"/>
                <a:gd name="connsiteY21" fmla="*/ 77620 h 161803"/>
                <a:gd name="connsiteX22" fmla="*/ 150226 w 154286"/>
                <a:gd name="connsiteY22" fmla="*/ 34206 h 161803"/>
                <a:gd name="connsiteX23" fmla="*/ 121724 w 154286"/>
                <a:gd name="connsiteY23" fmla="*/ 11796 h 161803"/>
                <a:gd name="connsiteX24" fmla="*/ 86348 w 154286"/>
                <a:gd name="connsiteY24" fmla="*/ 3854 h 161803"/>
                <a:gd name="connsiteX25" fmla="*/ 86348 w 154286"/>
                <a:gd name="connsiteY25" fmla="*/ 3960 h 16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4286" h="161803">
                  <a:moveTo>
                    <a:pt x="44891" y="161803"/>
                  </a:moveTo>
                  <a:cubicBezTo>
                    <a:pt x="44537" y="161814"/>
                    <a:pt x="44188" y="161724"/>
                    <a:pt x="43887" y="161539"/>
                  </a:cubicBezTo>
                  <a:cubicBezTo>
                    <a:pt x="32787" y="155273"/>
                    <a:pt x="23216" y="146622"/>
                    <a:pt x="15856" y="136215"/>
                  </a:cubicBezTo>
                  <a:cubicBezTo>
                    <a:pt x="8495" y="125814"/>
                    <a:pt x="3529" y="113905"/>
                    <a:pt x="1314" y="101352"/>
                  </a:cubicBezTo>
                  <a:cubicBezTo>
                    <a:pt x="-902" y="88799"/>
                    <a:pt x="-310" y="75912"/>
                    <a:pt x="3048" y="63618"/>
                  </a:cubicBezTo>
                  <a:cubicBezTo>
                    <a:pt x="6401" y="51318"/>
                    <a:pt x="12440" y="39917"/>
                    <a:pt x="20720" y="30230"/>
                  </a:cubicBezTo>
                  <a:cubicBezTo>
                    <a:pt x="29006" y="20543"/>
                    <a:pt x="39334" y="12812"/>
                    <a:pt x="50956" y="7587"/>
                  </a:cubicBezTo>
                  <a:cubicBezTo>
                    <a:pt x="62585" y="2363"/>
                    <a:pt x="75223" y="-223"/>
                    <a:pt x="87966" y="15"/>
                  </a:cubicBezTo>
                  <a:cubicBezTo>
                    <a:pt x="100710" y="253"/>
                    <a:pt x="113242" y="3309"/>
                    <a:pt x="124664" y="8967"/>
                  </a:cubicBezTo>
                  <a:cubicBezTo>
                    <a:pt x="136091" y="14620"/>
                    <a:pt x="146117" y="22737"/>
                    <a:pt x="154033" y="32726"/>
                  </a:cubicBezTo>
                  <a:cubicBezTo>
                    <a:pt x="154202" y="33033"/>
                    <a:pt x="154287" y="33382"/>
                    <a:pt x="154287" y="33731"/>
                  </a:cubicBezTo>
                  <a:cubicBezTo>
                    <a:pt x="154287" y="34080"/>
                    <a:pt x="154202" y="34429"/>
                    <a:pt x="154033" y="34735"/>
                  </a:cubicBezTo>
                  <a:cubicBezTo>
                    <a:pt x="143034" y="62232"/>
                    <a:pt x="136477" y="79418"/>
                    <a:pt x="136372" y="79577"/>
                  </a:cubicBezTo>
                  <a:cubicBezTo>
                    <a:pt x="136292" y="79878"/>
                    <a:pt x="136107" y="80142"/>
                    <a:pt x="135843" y="80317"/>
                  </a:cubicBezTo>
                  <a:lnTo>
                    <a:pt x="45949" y="161327"/>
                  </a:lnTo>
                  <a:cubicBezTo>
                    <a:pt x="45653" y="161586"/>
                    <a:pt x="45283" y="161750"/>
                    <a:pt x="44891" y="161803"/>
                  </a:cubicBezTo>
                  <a:close/>
                  <a:moveTo>
                    <a:pt x="86348" y="3960"/>
                  </a:moveTo>
                  <a:cubicBezTo>
                    <a:pt x="68290" y="3986"/>
                    <a:pt x="50740" y="9951"/>
                    <a:pt x="36399" y="20929"/>
                  </a:cubicBezTo>
                  <a:cubicBezTo>
                    <a:pt x="22058" y="31906"/>
                    <a:pt x="11726" y="47289"/>
                    <a:pt x="6982" y="64718"/>
                  </a:cubicBezTo>
                  <a:cubicBezTo>
                    <a:pt x="2244" y="82141"/>
                    <a:pt x="3360" y="100643"/>
                    <a:pt x="10161" y="117374"/>
                  </a:cubicBezTo>
                  <a:cubicBezTo>
                    <a:pt x="16961" y="134105"/>
                    <a:pt x="29070" y="148134"/>
                    <a:pt x="44627" y="157308"/>
                  </a:cubicBezTo>
                  <a:lnTo>
                    <a:pt x="133146" y="77620"/>
                  </a:lnTo>
                  <a:cubicBezTo>
                    <a:pt x="134204" y="74765"/>
                    <a:pt x="140443" y="58689"/>
                    <a:pt x="150226" y="34206"/>
                  </a:cubicBezTo>
                  <a:cubicBezTo>
                    <a:pt x="142516" y="24704"/>
                    <a:pt x="132776" y="17047"/>
                    <a:pt x="121724" y="11796"/>
                  </a:cubicBezTo>
                  <a:cubicBezTo>
                    <a:pt x="110673" y="6546"/>
                    <a:pt x="98584" y="3833"/>
                    <a:pt x="86348" y="3854"/>
                  </a:cubicBezTo>
                  <a:lnTo>
                    <a:pt x="86348" y="3960"/>
                  </a:lnTo>
                  <a:close/>
                </a:path>
              </a:pathLst>
            </a:custGeom>
            <a:solidFill>
              <a:srgbClr val="0E0E0E"/>
            </a:solidFill>
            <a:ln w="5282" cap="flat">
              <a:noFill/>
              <a:prstDash val="solid"/>
              <a:miter/>
            </a:ln>
          </p:spPr>
          <p:txBody>
            <a:bodyPr rtlCol="0" anchor="ctr"/>
            <a:lstStyle/>
            <a:p>
              <a:endParaRPr lang="en-AU"/>
            </a:p>
          </p:txBody>
        </p:sp>
        <p:sp>
          <p:nvSpPr>
            <p:cNvPr id="1155" name="Freeform: Shape 1154">
              <a:extLst>
                <a:ext uri="{FF2B5EF4-FFF2-40B4-BE49-F238E27FC236}">
                  <a16:creationId xmlns:a16="http://schemas.microsoft.com/office/drawing/2014/main" id="{49A0CB75-7583-491A-87EE-04770438B3B5}"/>
                </a:ext>
              </a:extLst>
            </p:cNvPr>
            <p:cNvSpPr/>
            <p:nvPr/>
          </p:nvSpPr>
          <p:spPr>
            <a:xfrm>
              <a:off x="7244817" y="2824722"/>
              <a:ext cx="325454" cy="689312"/>
            </a:xfrm>
            <a:custGeom>
              <a:avLst/>
              <a:gdLst>
                <a:gd name="connsiteX0" fmla="*/ 0 w 325454"/>
                <a:gd name="connsiteY0" fmla="*/ 44471 h 689312"/>
                <a:gd name="connsiteX1" fmla="*/ 67209 w 325454"/>
                <a:gd name="connsiteY1" fmla="*/ 178942 h 689312"/>
                <a:gd name="connsiteX2" fmla="*/ 205170 w 325454"/>
                <a:gd name="connsiteY2" fmla="*/ 421444 h 689312"/>
                <a:gd name="connsiteX3" fmla="*/ 209241 w 325454"/>
                <a:gd name="connsiteY3" fmla="*/ 437429 h 689312"/>
                <a:gd name="connsiteX4" fmla="*/ 204324 w 325454"/>
                <a:gd name="connsiteY4" fmla="*/ 453171 h 689312"/>
                <a:gd name="connsiteX5" fmla="*/ 162708 w 325454"/>
                <a:gd name="connsiteY5" fmla="*/ 548776 h 689312"/>
                <a:gd name="connsiteX6" fmla="*/ 145311 w 325454"/>
                <a:gd name="connsiteY6" fmla="*/ 676108 h 689312"/>
                <a:gd name="connsiteX7" fmla="*/ 299506 w 325454"/>
                <a:gd name="connsiteY7" fmla="*/ 632430 h 689312"/>
                <a:gd name="connsiteX8" fmla="*/ 297813 w 325454"/>
                <a:gd name="connsiteY8" fmla="*/ 353072 h 689312"/>
                <a:gd name="connsiteX9" fmla="*/ 172385 w 325454"/>
                <a:gd name="connsiteY9" fmla="*/ 0 h 689312"/>
                <a:gd name="connsiteX10" fmla="*/ 0 w 325454"/>
                <a:gd name="connsiteY10" fmla="*/ 44471 h 68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454" h="689312">
                  <a:moveTo>
                    <a:pt x="0" y="44471"/>
                  </a:moveTo>
                  <a:cubicBezTo>
                    <a:pt x="13273" y="94812"/>
                    <a:pt x="44365" y="134365"/>
                    <a:pt x="67209" y="178942"/>
                  </a:cubicBezTo>
                  <a:cubicBezTo>
                    <a:pt x="94494" y="231821"/>
                    <a:pt x="177038" y="373483"/>
                    <a:pt x="205170" y="421444"/>
                  </a:cubicBezTo>
                  <a:cubicBezTo>
                    <a:pt x="207983" y="426293"/>
                    <a:pt x="209395" y="431824"/>
                    <a:pt x="209241" y="437429"/>
                  </a:cubicBezTo>
                  <a:cubicBezTo>
                    <a:pt x="209093" y="443029"/>
                    <a:pt x="207391" y="448481"/>
                    <a:pt x="204324" y="453171"/>
                  </a:cubicBezTo>
                  <a:cubicBezTo>
                    <a:pt x="190893" y="473530"/>
                    <a:pt x="167626" y="478342"/>
                    <a:pt x="162708" y="548776"/>
                  </a:cubicBezTo>
                  <a:cubicBezTo>
                    <a:pt x="132409" y="545180"/>
                    <a:pt x="98725" y="640309"/>
                    <a:pt x="145311" y="676108"/>
                  </a:cubicBezTo>
                  <a:cubicBezTo>
                    <a:pt x="180105" y="702865"/>
                    <a:pt x="251069" y="689275"/>
                    <a:pt x="299506" y="632430"/>
                  </a:cubicBezTo>
                  <a:cubicBezTo>
                    <a:pt x="327003" y="600333"/>
                    <a:pt x="341227" y="479611"/>
                    <a:pt x="297813" y="353072"/>
                  </a:cubicBezTo>
                  <a:cubicBezTo>
                    <a:pt x="258789" y="239329"/>
                    <a:pt x="230446" y="79001"/>
                    <a:pt x="172385" y="0"/>
                  </a:cubicBezTo>
                  <a:lnTo>
                    <a:pt x="0" y="44471"/>
                  </a:lnTo>
                  <a:close/>
                </a:path>
              </a:pathLst>
            </a:custGeom>
            <a:solidFill>
              <a:srgbClr val="E69C9C"/>
            </a:solidFill>
            <a:ln w="5282" cap="flat">
              <a:noFill/>
              <a:prstDash val="solid"/>
              <a:miter/>
            </a:ln>
          </p:spPr>
          <p:txBody>
            <a:bodyPr rtlCol="0" anchor="ctr"/>
            <a:lstStyle/>
            <a:p>
              <a:endParaRPr lang="en-AU"/>
            </a:p>
          </p:txBody>
        </p:sp>
        <p:sp>
          <p:nvSpPr>
            <p:cNvPr id="1156" name="Freeform: Shape 1155">
              <a:extLst>
                <a:ext uri="{FF2B5EF4-FFF2-40B4-BE49-F238E27FC236}">
                  <a16:creationId xmlns:a16="http://schemas.microsoft.com/office/drawing/2014/main" id="{5B1C5E10-A85F-47E6-A44A-C7D3A4F4C5CF}"/>
                </a:ext>
              </a:extLst>
            </p:cNvPr>
            <p:cNvSpPr/>
            <p:nvPr/>
          </p:nvSpPr>
          <p:spPr>
            <a:xfrm>
              <a:off x="7242967" y="2822932"/>
              <a:ext cx="328984" cy="693429"/>
            </a:xfrm>
            <a:custGeom>
              <a:avLst/>
              <a:gdLst>
                <a:gd name="connsiteX0" fmla="*/ 191368 w 328984"/>
                <a:gd name="connsiteY0" fmla="*/ 693392 h 693429"/>
                <a:gd name="connsiteX1" fmla="*/ 146051 w 328984"/>
                <a:gd name="connsiteY1" fmla="*/ 679696 h 693429"/>
                <a:gd name="connsiteX2" fmla="*/ 130716 w 328984"/>
                <a:gd name="connsiteY2" fmla="*/ 581712 h 693429"/>
                <a:gd name="connsiteX3" fmla="*/ 162867 w 328984"/>
                <a:gd name="connsiteY3" fmla="*/ 548715 h 693429"/>
                <a:gd name="connsiteX4" fmla="*/ 194118 w 328984"/>
                <a:gd name="connsiteY4" fmla="*/ 466595 h 693429"/>
                <a:gd name="connsiteX5" fmla="*/ 204694 w 328984"/>
                <a:gd name="connsiteY5" fmla="*/ 454062 h 693429"/>
                <a:gd name="connsiteX6" fmla="*/ 209400 w 328984"/>
                <a:gd name="connsiteY6" fmla="*/ 439267 h 693429"/>
                <a:gd name="connsiteX7" fmla="*/ 205487 w 328984"/>
                <a:gd name="connsiteY7" fmla="*/ 424239 h 693429"/>
                <a:gd name="connsiteX8" fmla="*/ 67526 w 328984"/>
                <a:gd name="connsiteY8" fmla="*/ 181631 h 693429"/>
                <a:gd name="connsiteX9" fmla="*/ 44365 w 328984"/>
                <a:gd name="connsiteY9" fmla="*/ 140755 h 693429"/>
                <a:gd name="connsiteX10" fmla="*/ 159 w 328984"/>
                <a:gd name="connsiteY10" fmla="*/ 46737 h 693429"/>
                <a:gd name="connsiteX11" fmla="*/ 0 w 328984"/>
                <a:gd name="connsiteY11" fmla="*/ 45997 h 693429"/>
                <a:gd name="connsiteX12" fmla="*/ 159 w 328984"/>
                <a:gd name="connsiteY12" fmla="*/ 45256 h 693429"/>
                <a:gd name="connsiteX13" fmla="*/ 1375 w 328984"/>
                <a:gd name="connsiteY13" fmla="*/ 44304 h 693429"/>
                <a:gd name="connsiteX14" fmla="*/ 173813 w 328984"/>
                <a:gd name="connsiteY14" fmla="*/ 45 h 693429"/>
                <a:gd name="connsiteX15" fmla="*/ 174976 w 328984"/>
                <a:gd name="connsiteY15" fmla="*/ 119 h 693429"/>
                <a:gd name="connsiteX16" fmla="*/ 175928 w 328984"/>
                <a:gd name="connsiteY16" fmla="*/ 785 h 693429"/>
                <a:gd name="connsiteX17" fmla="*/ 267091 w 328984"/>
                <a:gd name="connsiteY17" fmla="*/ 238740 h 693429"/>
                <a:gd name="connsiteX18" fmla="*/ 301621 w 328984"/>
                <a:gd name="connsiteY18" fmla="*/ 354491 h 693429"/>
                <a:gd name="connsiteX19" fmla="*/ 328853 w 328984"/>
                <a:gd name="connsiteY19" fmla="*/ 530261 h 693429"/>
                <a:gd name="connsiteX20" fmla="*/ 302678 w 328984"/>
                <a:gd name="connsiteY20" fmla="*/ 635754 h 693429"/>
                <a:gd name="connsiteX21" fmla="*/ 191368 w 328984"/>
                <a:gd name="connsiteY21" fmla="*/ 693392 h 693429"/>
                <a:gd name="connsiteX22" fmla="*/ 163025 w 328984"/>
                <a:gd name="connsiteY22" fmla="*/ 552681 h 693429"/>
                <a:gd name="connsiteX23" fmla="*/ 134418 w 328984"/>
                <a:gd name="connsiteY23" fmla="*/ 583192 h 693429"/>
                <a:gd name="connsiteX24" fmla="*/ 148484 w 328984"/>
                <a:gd name="connsiteY24" fmla="*/ 676523 h 693429"/>
                <a:gd name="connsiteX25" fmla="*/ 299981 w 328984"/>
                <a:gd name="connsiteY25" fmla="*/ 633163 h 693429"/>
                <a:gd name="connsiteX26" fmla="*/ 297919 w 328984"/>
                <a:gd name="connsiteY26" fmla="*/ 355708 h 693429"/>
                <a:gd name="connsiteX27" fmla="*/ 263336 w 328984"/>
                <a:gd name="connsiteY27" fmla="*/ 239797 h 693429"/>
                <a:gd name="connsiteX28" fmla="*/ 173442 w 328984"/>
                <a:gd name="connsiteY28" fmla="*/ 4222 h 693429"/>
                <a:gd name="connsiteX29" fmla="*/ 4230 w 328984"/>
                <a:gd name="connsiteY29" fmla="*/ 47689 h 693429"/>
                <a:gd name="connsiteX30" fmla="*/ 47538 w 328984"/>
                <a:gd name="connsiteY30" fmla="*/ 138693 h 693429"/>
                <a:gd name="connsiteX31" fmla="*/ 70805 w 328984"/>
                <a:gd name="connsiteY31" fmla="*/ 179833 h 693429"/>
                <a:gd name="connsiteX32" fmla="*/ 208660 w 328984"/>
                <a:gd name="connsiteY32" fmla="*/ 422229 h 693429"/>
                <a:gd name="connsiteX33" fmla="*/ 213112 w 328984"/>
                <a:gd name="connsiteY33" fmla="*/ 439388 h 693429"/>
                <a:gd name="connsiteX34" fmla="*/ 207761 w 328984"/>
                <a:gd name="connsiteY34" fmla="*/ 456283 h 693429"/>
                <a:gd name="connsiteX35" fmla="*/ 196868 w 328984"/>
                <a:gd name="connsiteY35" fmla="*/ 469291 h 693429"/>
                <a:gd name="connsiteX36" fmla="*/ 166515 w 328984"/>
                <a:gd name="connsiteY36" fmla="*/ 550883 h 693429"/>
                <a:gd name="connsiteX37" fmla="*/ 165775 w 328984"/>
                <a:gd name="connsiteY37" fmla="*/ 552311 h 693429"/>
                <a:gd name="connsiteX38" fmla="*/ 164294 w 328984"/>
                <a:gd name="connsiteY38" fmla="*/ 552734 h 693429"/>
                <a:gd name="connsiteX39" fmla="*/ 163025 w 328984"/>
                <a:gd name="connsiteY39" fmla="*/ 552681 h 69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28984" h="693429">
                  <a:moveTo>
                    <a:pt x="191368" y="693392"/>
                  </a:moveTo>
                  <a:cubicBezTo>
                    <a:pt x="175172" y="693910"/>
                    <a:pt x="159250" y="689098"/>
                    <a:pt x="146051" y="679696"/>
                  </a:cubicBezTo>
                  <a:cubicBezTo>
                    <a:pt x="117179" y="657487"/>
                    <a:pt x="117867" y="613333"/>
                    <a:pt x="130716" y="581712"/>
                  </a:cubicBezTo>
                  <a:cubicBezTo>
                    <a:pt x="139071" y="561195"/>
                    <a:pt x="151233" y="548821"/>
                    <a:pt x="162867" y="548715"/>
                  </a:cubicBezTo>
                  <a:cubicBezTo>
                    <a:pt x="166885" y="495837"/>
                    <a:pt x="181374" y="479973"/>
                    <a:pt x="194118" y="466595"/>
                  </a:cubicBezTo>
                  <a:cubicBezTo>
                    <a:pt x="198015" y="462745"/>
                    <a:pt x="201553" y="458552"/>
                    <a:pt x="204694" y="454062"/>
                  </a:cubicBezTo>
                  <a:cubicBezTo>
                    <a:pt x="207629" y="449673"/>
                    <a:pt x="209257" y="444544"/>
                    <a:pt x="209400" y="439267"/>
                  </a:cubicBezTo>
                  <a:cubicBezTo>
                    <a:pt x="209538" y="433989"/>
                    <a:pt x="208184" y="428781"/>
                    <a:pt x="205487" y="424239"/>
                  </a:cubicBezTo>
                  <a:cubicBezTo>
                    <a:pt x="180105" y="380825"/>
                    <a:pt x="95023" y="235144"/>
                    <a:pt x="67526" y="181631"/>
                  </a:cubicBezTo>
                  <a:cubicBezTo>
                    <a:pt x="60335" y="167724"/>
                    <a:pt x="52244" y="153975"/>
                    <a:pt x="44365" y="140755"/>
                  </a:cubicBezTo>
                  <a:cubicBezTo>
                    <a:pt x="27127" y="111619"/>
                    <a:pt x="9307" y="81531"/>
                    <a:pt x="159" y="46737"/>
                  </a:cubicBezTo>
                  <a:cubicBezTo>
                    <a:pt x="53" y="46504"/>
                    <a:pt x="0" y="46250"/>
                    <a:pt x="0" y="45997"/>
                  </a:cubicBezTo>
                  <a:cubicBezTo>
                    <a:pt x="0" y="45743"/>
                    <a:pt x="53" y="45489"/>
                    <a:pt x="159" y="45256"/>
                  </a:cubicBezTo>
                  <a:cubicBezTo>
                    <a:pt x="444" y="44812"/>
                    <a:pt x="872" y="44474"/>
                    <a:pt x="1375" y="44304"/>
                  </a:cubicBezTo>
                  <a:lnTo>
                    <a:pt x="173813" y="45"/>
                  </a:lnTo>
                  <a:cubicBezTo>
                    <a:pt x="174199" y="-34"/>
                    <a:pt x="174601" y="-8"/>
                    <a:pt x="174976" y="119"/>
                  </a:cubicBezTo>
                  <a:cubicBezTo>
                    <a:pt x="175346" y="251"/>
                    <a:pt x="175679" y="484"/>
                    <a:pt x="175928" y="785"/>
                  </a:cubicBezTo>
                  <a:cubicBezTo>
                    <a:pt x="216116" y="55515"/>
                    <a:pt x="242026" y="148846"/>
                    <a:pt x="267091" y="238740"/>
                  </a:cubicBezTo>
                  <a:cubicBezTo>
                    <a:pt x="278618" y="280091"/>
                    <a:pt x="289511" y="319168"/>
                    <a:pt x="301621" y="354491"/>
                  </a:cubicBezTo>
                  <a:cubicBezTo>
                    <a:pt x="320990" y="411019"/>
                    <a:pt x="330212" y="470524"/>
                    <a:pt x="328853" y="530261"/>
                  </a:cubicBezTo>
                  <a:cubicBezTo>
                    <a:pt x="327373" y="578169"/>
                    <a:pt x="317326" y="618621"/>
                    <a:pt x="302678" y="635754"/>
                  </a:cubicBezTo>
                  <a:cubicBezTo>
                    <a:pt x="269153" y="675149"/>
                    <a:pt x="226374" y="693392"/>
                    <a:pt x="191368" y="693392"/>
                  </a:cubicBezTo>
                  <a:close/>
                  <a:moveTo>
                    <a:pt x="163025" y="552681"/>
                  </a:moveTo>
                  <a:cubicBezTo>
                    <a:pt x="153137" y="552681"/>
                    <a:pt x="141874" y="564420"/>
                    <a:pt x="134418" y="583192"/>
                  </a:cubicBezTo>
                  <a:cubicBezTo>
                    <a:pt x="122097" y="613492"/>
                    <a:pt x="121251" y="655583"/>
                    <a:pt x="148484" y="676523"/>
                  </a:cubicBezTo>
                  <a:cubicBezTo>
                    <a:pt x="189095" y="707828"/>
                    <a:pt x="260957" y="678744"/>
                    <a:pt x="299981" y="633163"/>
                  </a:cubicBezTo>
                  <a:cubicBezTo>
                    <a:pt x="327743" y="600748"/>
                    <a:pt x="340381" y="479497"/>
                    <a:pt x="297919" y="355708"/>
                  </a:cubicBezTo>
                  <a:cubicBezTo>
                    <a:pt x="285757" y="320279"/>
                    <a:pt x="274864" y="281149"/>
                    <a:pt x="263336" y="239797"/>
                  </a:cubicBezTo>
                  <a:cubicBezTo>
                    <a:pt x="238536" y="150644"/>
                    <a:pt x="212890" y="58529"/>
                    <a:pt x="173442" y="4222"/>
                  </a:cubicBezTo>
                  <a:lnTo>
                    <a:pt x="4230" y="47689"/>
                  </a:lnTo>
                  <a:cubicBezTo>
                    <a:pt x="13431" y="81108"/>
                    <a:pt x="30670" y="110403"/>
                    <a:pt x="47538" y="138693"/>
                  </a:cubicBezTo>
                  <a:cubicBezTo>
                    <a:pt x="55417" y="152019"/>
                    <a:pt x="63402" y="165767"/>
                    <a:pt x="70805" y="179833"/>
                  </a:cubicBezTo>
                  <a:cubicBezTo>
                    <a:pt x="98249" y="233240"/>
                    <a:pt x="183278" y="378869"/>
                    <a:pt x="208660" y="422229"/>
                  </a:cubicBezTo>
                  <a:cubicBezTo>
                    <a:pt x="211727" y="427417"/>
                    <a:pt x="213271" y="433360"/>
                    <a:pt x="213112" y="439388"/>
                  </a:cubicBezTo>
                  <a:cubicBezTo>
                    <a:pt x="212954" y="445411"/>
                    <a:pt x="211097" y="451265"/>
                    <a:pt x="207761" y="456283"/>
                  </a:cubicBezTo>
                  <a:cubicBezTo>
                    <a:pt x="204509" y="460921"/>
                    <a:pt x="200865" y="465273"/>
                    <a:pt x="196868" y="469291"/>
                  </a:cubicBezTo>
                  <a:cubicBezTo>
                    <a:pt x="184388" y="482617"/>
                    <a:pt x="170428" y="497687"/>
                    <a:pt x="166515" y="550883"/>
                  </a:cubicBezTo>
                  <a:cubicBezTo>
                    <a:pt x="166468" y="551439"/>
                    <a:pt x="166203" y="551952"/>
                    <a:pt x="165775" y="552311"/>
                  </a:cubicBezTo>
                  <a:cubicBezTo>
                    <a:pt x="165352" y="552634"/>
                    <a:pt x="164823" y="552787"/>
                    <a:pt x="164294" y="552734"/>
                  </a:cubicBezTo>
                  <a:lnTo>
                    <a:pt x="163025" y="552681"/>
                  </a:lnTo>
                  <a:close/>
                </a:path>
              </a:pathLst>
            </a:custGeom>
            <a:solidFill>
              <a:srgbClr val="0E0E0E"/>
            </a:solidFill>
            <a:ln w="5282" cap="flat">
              <a:noFill/>
              <a:prstDash val="solid"/>
              <a:miter/>
            </a:ln>
          </p:spPr>
          <p:txBody>
            <a:bodyPr rtlCol="0" anchor="ctr"/>
            <a:lstStyle/>
            <a:p>
              <a:endParaRPr lang="en-AU"/>
            </a:p>
          </p:txBody>
        </p:sp>
        <p:sp>
          <p:nvSpPr>
            <p:cNvPr id="1157" name="Freeform: Shape 1156">
              <a:extLst>
                <a:ext uri="{FF2B5EF4-FFF2-40B4-BE49-F238E27FC236}">
                  <a16:creationId xmlns:a16="http://schemas.microsoft.com/office/drawing/2014/main" id="{569EEFEE-6AFB-4FF4-AA66-AC120321BE27}"/>
                </a:ext>
              </a:extLst>
            </p:cNvPr>
            <p:cNvSpPr/>
            <p:nvPr/>
          </p:nvSpPr>
          <p:spPr>
            <a:xfrm>
              <a:off x="7405739" y="3373709"/>
              <a:ext cx="1786" cy="81010"/>
            </a:xfrm>
            <a:custGeom>
              <a:avLst/>
              <a:gdLst>
                <a:gd name="connsiteX0" fmla="*/ 1786 w 1786"/>
                <a:gd name="connsiteY0" fmla="*/ 0 h 81010"/>
                <a:gd name="connsiteX1" fmla="*/ 1786 w 1786"/>
                <a:gd name="connsiteY1" fmla="*/ 81010 h 81010"/>
                <a:gd name="connsiteX2" fmla="*/ 1786 w 1786"/>
                <a:gd name="connsiteY2" fmla="*/ 0 h 81010"/>
              </a:gdLst>
              <a:ahLst/>
              <a:cxnLst>
                <a:cxn ang="0">
                  <a:pos x="connsiteX0" y="connsiteY0"/>
                </a:cxn>
                <a:cxn ang="0">
                  <a:pos x="connsiteX1" y="connsiteY1"/>
                </a:cxn>
                <a:cxn ang="0">
                  <a:pos x="connsiteX2" y="connsiteY2"/>
                </a:cxn>
              </a:cxnLst>
              <a:rect l="l" t="t" r="r" b="b"/>
              <a:pathLst>
                <a:path w="1786" h="81010">
                  <a:moveTo>
                    <a:pt x="1786" y="0"/>
                  </a:moveTo>
                  <a:cubicBezTo>
                    <a:pt x="-2233" y="27497"/>
                    <a:pt x="1786" y="81010"/>
                    <a:pt x="1786" y="81010"/>
                  </a:cubicBezTo>
                  <a:lnTo>
                    <a:pt x="1786" y="0"/>
                  </a:lnTo>
                  <a:close/>
                </a:path>
              </a:pathLst>
            </a:custGeom>
            <a:solidFill>
              <a:srgbClr val="E69C9C"/>
            </a:solidFill>
            <a:ln w="5282" cap="flat">
              <a:noFill/>
              <a:prstDash val="solid"/>
              <a:miter/>
            </a:ln>
          </p:spPr>
          <p:txBody>
            <a:bodyPr rtlCol="0" anchor="ctr"/>
            <a:lstStyle/>
            <a:p>
              <a:endParaRPr lang="en-AU"/>
            </a:p>
          </p:txBody>
        </p:sp>
        <p:sp>
          <p:nvSpPr>
            <p:cNvPr id="1158" name="Freeform: Shape 1157">
              <a:extLst>
                <a:ext uri="{FF2B5EF4-FFF2-40B4-BE49-F238E27FC236}">
                  <a16:creationId xmlns:a16="http://schemas.microsoft.com/office/drawing/2014/main" id="{974782BE-8397-4CF9-BEA7-3B54438C4BC1}"/>
                </a:ext>
              </a:extLst>
            </p:cNvPr>
            <p:cNvSpPr/>
            <p:nvPr/>
          </p:nvSpPr>
          <p:spPr>
            <a:xfrm>
              <a:off x="7403783" y="3371730"/>
              <a:ext cx="5719" cy="84945"/>
            </a:xfrm>
            <a:custGeom>
              <a:avLst/>
              <a:gdLst>
                <a:gd name="connsiteX0" fmla="*/ 3743 w 5719"/>
                <a:gd name="connsiteY0" fmla="*/ 84946 h 84945"/>
                <a:gd name="connsiteX1" fmla="*/ 2394 w 5719"/>
                <a:gd name="connsiteY1" fmla="*/ 84412 h 84945"/>
                <a:gd name="connsiteX2" fmla="*/ 1786 w 5719"/>
                <a:gd name="connsiteY2" fmla="*/ 83095 h 84945"/>
                <a:gd name="connsiteX3" fmla="*/ 1786 w 5719"/>
                <a:gd name="connsiteY3" fmla="*/ 1662 h 84945"/>
                <a:gd name="connsiteX4" fmla="*/ 2590 w 5719"/>
                <a:gd name="connsiteY4" fmla="*/ 382 h 84945"/>
                <a:gd name="connsiteX5" fmla="*/ 4060 w 5719"/>
                <a:gd name="connsiteY5" fmla="*/ 23 h 84945"/>
                <a:gd name="connsiteX6" fmla="*/ 5340 w 5719"/>
                <a:gd name="connsiteY6" fmla="*/ 795 h 84945"/>
                <a:gd name="connsiteX7" fmla="*/ 5699 w 5719"/>
                <a:gd name="connsiteY7" fmla="*/ 2244 h 84945"/>
                <a:gd name="connsiteX8" fmla="*/ 5699 w 5719"/>
                <a:gd name="connsiteY8" fmla="*/ 82831 h 84945"/>
                <a:gd name="connsiteX9" fmla="*/ 5207 w 5719"/>
                <a:gd name="connsiteY9" fmla="*/ 84264 h 84945"/>
                <a:gd name="connsiteX10" fmla="*/ 3848 w 5719"/>
                <a:gd name="connsiteY10" fmla="*/ 84946 h 84945"/>
                <a:gd name="connsiteX11" fmla="*/ 3743 w 5719"/>
                <a:gd name="connsiteY11" fmla="*/ 84946 h 84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19" h="84945">
                  <a:moveTo>
                    <a:pt x="3743" y="84946"/>
                  </a:moveTo>
                  <a:cubicBezTo>
                    <a:pt x="3240" y="84946"/>
                    <a:pt x="2759" y="84756"/>
                    <a:pt x="2394" y="84412"/>
                  </a:cubicBezTo>
                  <a:cubicBezTo>
                    <a:pt x="2029" y="84068"/>
                    <a:pt x="1813" y="83598"/>
                    <a:pt x="1786" y="83095"/>
                  </a:cubicBezTo>
                  <a:cubicBezTo>
                    <a:pt x="1786" y="80927"/>
                    <a:pt x="-2233" y="29106"/>
                    <a:pt x="1786" y="1662"/>
                  </a:cubicBezTo>
                  <a:cubicBezTo>
                    <a:pt x="1876" y="1144"/>
                    <a:pt x="2167" y="684"/>
                    <a:pt x="2590" y="382"/>
                  </a:cubicBezTo>
                  <a:cubicBezTo>
                    <a:pt x="3013" y="75"/>
                    <a:pt x="3542" y="-57"/>
                    <a:pt x="4060" y="23"/>
                  </a:cubicBezTo>
                  <a:cubicBezTo>
                    <a:pt x="4573" y="102"/>
                    <a:pt x="5033" y="377"/>
                    <a:pt x="5340" y="795"/>
                  </a:cubicBezTo>
                  <a:cubicBezTo>
                    <a:pt x="5646" y="1212"/>
                    <a:pt x="5773" y="1730"/>
                    <a:pt x="5699" y="2244"/>
                  </a:cubicBezTo>
                  <a:cubicBezTo>
                    <a:pt x="1786" y="29264"/>
                    <a:pt x="5699" y="82302"/>
                    <a:pt x="5699" y="82831"/>
                  </a:cubicBezTo>
                  <a:cubicBezTo>
                    <a:pt x="5726" y="83354"/>
                    <a:pt x="5551" y="83872"/>
                    <a:pt x="5207" y="84264"/>
                  </a:cubicBezTo>
                  <a:cubicBezTo>
                    <a:pt x="4858" y="84660"/>
                    <a:pt x="4372" y="84904"/>
                    <a:pt x="3848" y="84946"/>
                  </a:cubicBezTo>
                  <a:lnTo>
                    <a:pt x="3743" y="84946"/>
                  </a:lnTo>
                  <a:close/>
                </a:path>
              </a:pathLst>
            </a:custGeom>
            <a:solidFill>
              <a:srgbClr val="0E0E0E"/>
            </a:solidFill>
            <a:ln w="5282" cap="flat">
              <a:noFill/>
              <a:prstDash val="solid"/>
              <a:miter/>
            </a:ln>
          </p:spPr>
          <p:txBody>
            <a:bodyPr rtlCol="0" anchor="ctr"/>
            <a:lstStyle/>
            <a:p>
              <a:endParaRPr lang="en-AU"/>
            </a:p>
          </p:txBody>
        </p:sp>
        <p:sp>
          <p:nvSpPr>
            <p:cNvPr id="1159" name="Freeform: Shape 1158">
              <a:extLst>
                <a:ext uri="{FF2B5EF4-FFF2-40B4-BE49-F238E27FC236}">
                  <a16:creationId xmlns:a16="http://schemas.microsoft.com/office/drawing/2014/main" id="{4BB1EC93-AFE1-48E1-B87B-433CDAE0E2DC}"/>
                </a:ext>
              </a:extLst>
            </p:cNvPr>
            <p:cNvSpPr/>
            <p:nvPr/>
          </p:nvSpPr>
          <p:spPr>
            <a:xfrm>
              <a:off x="7411704" y="4582836"/>
              <a:ext cx="429631" cy="87355"/>
            </a:xfrm>
            <a:custGeom>
              <a:avLst/>
              <a:gdLst>
                <a:gd name="connsiteX0" fmla="*/ 1744 w 429631"/>
                <a:gd name="connsiteY0" fmla="*/ 87356 h 87355"/>
                <a:gd name="connsiteX1" fmla="*/ 424775 w 429631"/>
                <a:gd name="connsiteY1" fmla="*/ 87356 h 87355"/>
                <a:gd name="connsiteX2" fmla="*/ 424775 w 429631"/>
                <a:gd name="connsiteY2" fmla="*/ 0 h 87355"/>
                <a:gd name="connsiteX3" fmla="*/ 18084 w 429631"/>
                <a:gd name="connsiteY3" fmla="*/ 0 h 87355"/>
                <a:gd name="connsiteX4" fmla="*/ 1744 w 429631"/>
                <a:gd name="connsiteY4" fmla="*/ 87356 h 87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9631" h="87355">
                  <a:moveTo>
                    <a:pt x="1744" y="87356"/>
                  </a:moveTo>
                  <a:lnTo>
                    <a:pt x="424775" y="87356"/>
                  </a:lnTo>
                  <a:cubicBezTo>
                    <a:pt x="432019" y="62080"/>
                    <a:pt x="430433" y="32415"/>
                    <a:pt x="424775" y="0"/>
                  </a:cubicBezTo>
                  <a:lnTo>
                    <a:pt x="18084" y="0"/>
                  </a:lnTo>
                  <a:cubicBezTo>
                    <a:pt x="-7880" y="49283"/>
                    <a:pt x="1744" y="87356"/>
                    <a:pt x="1744" y="87356"/>
                  </a:cubicBezTo>
                  <a:close/>
                </a:path>
              </a:pathLst>
            </a:custGeom>
            <a:solidFill>
              <a:srgbClr val="161616"/>
            </a:solidFill>
            <a:ln w="5282" cap="flat">
              <a:noFill/>
              <a:prstDash val="solid"/>
              <a:miter/>
            </a:ln>
          </p:spPr>
          <p:txBody>
            <a:bodyPr rtlCol="0" anchor="ctr"/>
            <a:lstStyle/>
            <a:p>
              <a:endParaRPr lang="en-AU"/>
            </a:p>
          </p:txBody>
        </p:sp>
        <p:sp>
          <p:nvSpPr>
            <p:cNvPr id="1160" name="Freeform: Shape 1159">
              <a:extLst>
                <a:ext uri="{FF2B5EF4-FFF2-40B4-BE49-F238E27FC236}">
                  <a16:creationId xmlns:a16="http://schemas.microsoft.com/office/drawing/2014/main" id="{F3887404-CF1A-470E-9DC4-D63825C7620E}"/>
                </a:ext>
              </a:extLst>
            </p:cNvPr>
            <p:cNvSpPr/>
            <p:nvPr/>
          </p:nvSpPr>
          <p:spPr>
            <a:xfrm>
              <a:off x="7409398" y="4580827"/>
              <a:ext cx="433665" cy="91322"/>
            </a:xfrm>
            <a:custGeom>
              <a:avLst/>
              <a:gdLst>
                <a:gd name="connsiteX0" fmla="*/ 426816 w 433665"/>
                <a:gd name="connsiteY0" fmla="*/ 91322 h 91322"/>
                <a:gd name="connsiteX1" fmla="*/ 3786 w 433665"/>
                <a:gd name="connsiteY1" fmla="*/ 91322 h 91322"/>
                <a:gd name="connsiteX2" fmla="*/ 2570 w 433665"/>
                <a:gd name="connsiteY2" fmla="*/ 90920 h 91322"/>
                <a:gd name="connsiteX3" fmla="*/ 1882 w 433665"/>
                <a:gd name="connsiteY3" fmla="*/ 89841 h 91322"/>
                <a:gd name="connsiteX4" fmla="*/ 18328 w 433665"/>
                <a:gd name="connsiteY4" fmla="*/ 1058 h 91322"/>
                <a:gd name="connsiteX5" fmla="*/ 19089 w 433665"/>
                <a:gd name="connsiteY5" fmla="*/ 291 h 91322"/>
                <a:gd name="connsiteX6" fmla="*/ 20126 w 433665"/>
                <a:gd name="connsiteY6" fmla="*/ 0 h 91322"/>
                <a:gd name="connsiteX7" fmla="*/ 427028 w 433665"/>
                <a:gd name="connsiteY7" fmla="*/ 0 h 91322"/>
                <a:gd name="connsiteX8" fmla="*/ 428302 w 433665"/>
                <a:gd name="connsiteY8" fmla="*/ 471 h 91322"/>
                <a:gd name="connsiteX9" fmla="*/ 428984 w 433665"/>
                <a:gd name="connsiteY9" fmla="*/ 1639 h 91322"/>
                <a:gd name="connsiteX10" fmla="*/ 428667 w 433665"/>
                <a:gd name="connsiteY10" fmla="*/ 89894 h 91322"/>
                <a:gd name="connsiteX11" fmla="*/ 427980 w 433665"/>
                <a:gd name="connsiteY11" fmla="*/ 90914 h 91322"/>
                <a:gd name="connsiteX12" fmla="*/ 426816 w 433665"/>
                <a:gd name="connsiteY12" fmla="*/ 91322 h 91322"/>
                <a:gd name="connsiteX13" fmla="*/ 5478 w 433665"/>
                <a:gd name="connsiteY13" fmla="*/ 87356 h 91322"/>
                <a:gd name="connsiteX14" fmla="*/ 425336 w 433665"/>
                <a:gd name="connsiteY14" fmla="*/ 87356 h 91322"/>
                <a:gd name="connsiteX15" fmla="*/ 425336 w 433665"/>
                <a:gd name="connsiteY15" fmla="*/ 3966 h 91322"/>
                <a:gd name="connsiteX16" fmla="*/ 21553 w 433665"/>
                <a:gd name="connsiteY16" fmla="*/ 3966 h 91322"/>
                <a:gd name="connsiteX17" fmla="*/ 5690 w 433665"/>
                <a:gd name="connsiteY17" fmla="*/ 87356 h 91322"/>
                <a:gd name="connsiteX18" fmla="*/ 5478 w 433665"/>
                <a:gd name="connsiteY18" fmla="*/ 87356 h 9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3665" h="91322">
                  <a:moveTo>
                    <a:pt x="426816" y="91322"/>
                  </a:moveTo>
                  <a:lnTo>
                    <a:pt x="3786" y="91322"/>
                  </a:lnTo>
                  <a:cubicBezTo>
                    <a:pt x="3347" y="91332"/>
                    <a:pt x="2919" y="91189"/>
                    <a:pt x="2570" y="90920"/>
                  </a:cubicBezTo>
                  <a:cubicBezTo>
                    <a:pt x="2226" y="90650"/>
                    <a:pt x="1983" y="90270"/>
                    <a:pt x="1882" y="89841"/>
                  </a:cubicBezTo>
                  <a:cubicBezTo>
                    <a:pt x="1459" y="88255"/>
                    <a:pt x="-7636" y="50499"/>
                    <a:pt x="18328" y="1058"/>
                  </a:cubicBezTo>
                  <a:cubicBezTo>
                    <a:pt x="18513" y="740"/>
                    <a:pt x="18772" y="476"/>
                    <a:pt x="19089" y="291"/>
                  </a:cubicBezTo>
                  <a:cubicBezTo>
                    <a:pt x="19401" y="106"/>
                    <a:pt x="19761" y="5"/>
                    <a:pt x="20126" y="0"/>
                  </a:cubicBezTo>
                  <a:lnTo>
                    <a:pt x="427028" y="0"/>
                  </a:lnTo>
                  <a:cubicBezTo>
                    <a:pt x="427493" y="5"/>
                    <a:pt x="427943" y="169"/>
                    <a:pt x="428302" y="471"/>
                  </a:cubicBezTo>
                  <a:cubicBezTo>
                    <a:pt x="428657" y="767"/>
                    <a:pt x="428900" y="1179"/>
                    <a:pt x="428984" y="1639"/>
                  </a:cubicBezTo>
                  <a:cubicBezTo>
                    <a:pt x="435330" y="39818"/>
                    <a:pt x="435224" y="67050"/>
                    <a:pt x="428667" y="89894"/>
                  </a:cubicBezTo>
                  <a:cubicBezTo>
                    <a:pt x="428556" y="90301"/>
                    <a:pt x="428313" y="90656"/>
                    <a:pt x="427980" y="90914"/>
                  </a:cubicBezTo>
                  <a:cubicBezTo>
                    <a:pt x="427647" y="91174"/>
                    <a:pt x="427240" y="91317"/>
                    <a:pt x="426816" y="91322"/>
                  </a:cubicBezTo>
                  <a:close/>
                  <a:moveTo>
                    <a:pt x="5478" y="87356"/>
                  </a:moveTo>
                  <a:lnTo>
                    <a:pt x="425336" y="87356"/>
                  </a:lnTo>
                  <a:cubicBezTo>
                    <a:pt x="431152" y="66204"/>
                    <a:pt x="431152" y="39395"/>
                    <a:pt x="425336" y="3966"/>
                  </a:cubicBezTo>
                  <a:lnTo>
                    <a:pt x="21553" y="3966"/>
                  </a:lnTo>
                  <a:cubicBezTo>
                    <a:pt x="-180" y="46058"/>
                    <a:pt x="4315" y="79953"/>
                    <a:pt x="5690" y="87356"/>
                  </a:cubicBezTo>
                  <a:lnTo>
                    <a:pt x="5478" y="87356"/>
                  </a:lnTo>
                  <a:close/>
                </a:path>
              </a:pathLst>
            </a:custGeom>
            <a:solidFill>
              <a:srgbClr val="0E0E0E"/>
            </a:solidFill>
            <a:ln w="5282" cap="flat">
              <a:noFill/>
              <a:prstDash val="solid"/>
              <a:miter/>
            </a:ln>
          </p:spPr>
          <p:txBody>
            <a:bodyPr rtlCol="0" anchor="ctr"/>
            <a:lstStyle/>
            <a:p>
              <a:endParaRPr lang="en-AU"/>
            </a:p>
          </p:txBody>
        </p:sp>
        <p:sp>
          <p:nvSpPr>
            <p:cNvPr id="1161" name="Freeform: Shape 1160">
              <a:extLst>
                <a:ext uri="{FF2B5EF4-FFF2-40B4-BE49-F238E27FC236}">
                  <a16:creationId xmlns:a16="http://schemas.microsoft.com/office/drawing/2014/main" id="{98B7DD89-99F1-4B76-93E5-E62E91117ABF}"/>
                </a:ext>
              </a:extLst>
            </p:cNvPr>
            <p:cNvSpPr/>
            <p:nvPr/>
          </p:nvSpPr>
          <p:spPr>
            <a:xfrm>
              <a:off x="7616714" y="1744091"/>
              <a:ext cx="355287" cy="658012"/>
            </a:xfrm>
            <a:custGeom>
              <a:avLst/>
              <a:gdLst>
                <a:gd name="connsiteX0" fmla="*/ 228912 w 355287"/>
                <a:gd name="connsiteY0" fmla="*/ 44048 h 658012"/>
                <a:gd name="connsiteX1" fmla="*/ 342866 w 355287"/>
                <a:gd name="connsiteY1" fmla="*/ 253184 h 658012"/>
                <a:gd name="connsiteX2" fmla="*/ 328377 w 355287"/>
                <a:gd name="connsiteY2" fmla="*/ 347044 h 658012"/>
                <a:gd name="connsiteX3" fmla="*/ 239488 w 355287"/>
                <a:gd name="connsiteY3" fmla="*/ 472578 h 658012"/>
                <a:gd name="connsiteX4" fmla="*/ 244776 w 355287"/>
                <a:gd name="connsiteY4" fmla="*/ 643059 h 658012"/>
                <a:gd name="connsiteX5" fmla="*/ 42303 w 355287"/>
                <a:gd name="connsiteY5" fmla="*/ 526356 h 658012"/>
                <a:gd name="connsiteX6" fmla="*/ 0 w 355287"/>
                <a:gd name="connsiteY6" fmla="*/ 134577 h 658012"/>
                <a:gd name="connsiteX7" fmla="*/ 107185 w 355287"/>
                <a:gd name="connsiteY7" fmla="*/ 13484 h 658012"/>
                <a:gd name="connsiteX8" fmla="*/ 228807 w 355287"/>
                <a:gd name="connsiteY8" fmla="*/ 0 h 658012"/>
                <a:gd name="connsiteX9" fmla="*/ 228912 w 355287"/>
                <a:gd name="connsiteY9" fmla="*/ 44048 h 65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87" h="658012">
                  <a:moveTo>
                    <a:pt x="228912" y="44048"/>
                  </a:moveTo>
                  <a:cubicBezTo>
                    <a:pt x="228912" y="44048"/>
                    <a:pt x="321873" y="217755"/>
                    <a:pt x="342866" y="253184"/>
                  </a:cubicBezTo>
                  <a:cubicBezTo>
                    <a:pt x="363859" y="288613"/>
                    <a:pt x="357725" y="319758"/>
                    <a:pt x="328377" y="347044"/>
                  </a:cubicBezTo>
                  <a:cubicBezTo>
                    <a:pt x="299030" y="374329"/>
                    <a:pt x="246627" y="401826"/>
                    <a:pt x="239488" y="472578"/>
                  </a:cubicBezTo>
                  <a:cubicBezTo>
                    <a:pt x="232350" y="543330"/>
                    <a:pt x="277720" y="608476"/>
                    <a:pt x="244776" y="643059"/>
                  </a:cubicBezTo>
                  <a:cubicBezTo>
                    <a:pt x="211833" y="677642"/>
                    <a:pt x="78102" y="657548"/>
                    <a:pt x="42303" y="526356"/>
                  </a:cubicBezTo>
                  <a:lnTo>
                    <a:pt x="0" y="134577"/>
                  </a:lnTo>
                  <a:lnTo>
                    <a:pt x="107185" y="13484"/>
                  </a:lnTo>
                  <a:lnTo>
                    <a:pt x="228807" y="0"/>
                  </a:lnTo>
                  <a:lnTo>
                    <a:pt x="228912" y="44048"/>
                  </a:lnTo>
                  <a:close/>
                </a:path>
              </a:pathLst>
            </a:custGeom>
            <a:solidFill>
              <a:srgbClr val="E69C9C"/>
            </a:solidFill>
            <a:ln w="5282" cap="flat">
              <a:noFill/>
              <a:prstDash val="solid"/>
              <a:miter/>
            </a:ln>
          </p:spPr>
          <p:txBody>
            <a:bodyPr rtlCol="0" anchor="ctr"/>
            <a:lstStyle/>
            <a:p>
              <a:endParaRPr lang="en-AU"/>
            </a:p>
          </p:txBody>
        </p:sp>
        <p:sp>
          <p:nvSpPr>
            <p:cNvPr id="1162" name="Freeform: Shape 1161">
              <a:extLst>
                <a:ext uri="{FF2B5EF4-FFF2-40B4-BE49-F238E27FC236}">
                  <a16:creationId xmlns:a16="http://schemas.microsoft.com/office/drawing/2014/main" id="{4C801B4A-A0F7-49A7-86F7-9E007B31EC3D}"/>
                </a:ext>
              </a:extLst>
            </p:cNvPr>
            <p:cNvSpPr/>
            <p:nvPr/>
          </p:nvSpPr>
          <p:spPr>
            <a:xfrm>
              <a:off x="7614735" y="1742124"/>
              <a:ext cx="359187" cy="661946"/>
            </a:xfrm>
            <a:custGeom>
              <a:avLst/>
              <a:gdLst>
                <a:gd name="connsiteX0" fmla="*/ 200327 w 359187"/>
                <a:gd name="connsiteY0" fmla="*/ 661947 h 661946"/>
                <a:gd name="connsiteX1" fmla="*/ 167067 w 359187"/>
                <a:gd name="connsiteY1" fmla="*/ 657664 h 661946"/>
                <a:gd name="connsiteX2" fmla="*/ 42326 w 359187"/>
                <a:gd name="connsiteY2" fmla="*/ 528798 h 661946"/>
                <a:gd name="connsiteX3" fmla="*/ 23 w 359187"/>
                <a:gd name="connsiteY3" fmla="*/ 136754 h 661946"/>
                <a:gd name="connsiteX4" fmla="*/ 81 w 359187"/>
                <a:gd name="connsiteY4" fmla="*/ 135935 h 661946"/>
                <a:gd name="connsiteX5" fmla="*/ 498 w 359187"/>
                <a:gd name="connsiteY5" fmla="*/ 135221 h 661946"/>
                <a:gd name="connsiteX6" fmla="*/ 107684 w 359187"/>
                <a:gd name="connsiteY6" fmla="*/ 14128 h 661946"/>
                <a:gd name="connsiteX7" fmla="*/ 108953 w 359187"/>
                <a:gd name="connsiteY7" fmla="*/ 13441 h 661946"/>
                <a:gd name="connsiteX8" fmla="*/ 230574 w 359187"/>
                <a:gd name="connsiteY8" fmla="*/ 10 h 661946"/>
                <a:gd name="connsiteX9" fmla="*/ 231389 w 359187"/>
                <a:gd name="connsiteY9" fmla="*/ 94 h 661946"/>
                <a:gd name="connsiteX10" fmla="*/ 232108 w 359187"/>
                <a:gd name="connsiteY10" fmla="*/ 486 h 661946"/>
                <a:gd name="connsiteX11" fmla="*/ 232578 w 359187"/>
                <a:gd name="connsiteY11" fmla="*/ 1163 h 661946"/>
                <a:gd name="connsiteX12" fmla="*/ 232742 w 359187"/>
                <a:gd name="connsiteY12" fmla="*/ 1966 h 661946"/>
                <a:gd name="connsiteX13" fmla="*/ 232742 w 359187"/>
                <a:gd name="connsiteY13" fmla="*/ 45538 h 661946"/>
                <a:gd name="connsiteX14" fmla="*/ 346432 w 359187"/>
                <a:gd name="connsiteY14" fmla="*/ 254145 h 661946"/>
                <a:gd name="connsiteX15" fmla="*/ 331573 w 359187"/>
                <a:gd name="connsiteY15" fmla="*/ 350438 h 661946"/>
                <a:gd name="connsiteX16" fmla="*/ 313012 w 359187"/>
                <a:gd name="connsiteY16" fmla="*/ 366301 h 661946"/>
                <a:gd name="connsiteX17" fmla="*/ 243371 w 359187"/>
                <a:gd name="connsiteY17" fmla="*/ 474914 h 661946"/>
                <a:gd name="connsiteX18" fmla="*/ 252836 w 359187"/>
                <a:gd name="connsiteY18" fmla="*/ 560472 h 661946"/>
                <a:gd name="connsiteX19" fmla="*/ 248236 w 359187"/>
                <a:gd name="connsiteY19" fmla="*/ 646559 h 661946"/>
                <a:gd name="connsiteX20" fmla="*/ 200327 w 359187"/>
                <a:gd name="connsiteY20" fmla="*/ 661947 h 661946"/>
                <a:gd name="connsiteX21" fmla="*/ 4147 w 359187"/>
                <a:gd name="connsiteY21" fmla="*/ 137177 h 661946"/>
                <a:gd name="connsiteX22" fmla="*/ 46186 w 359187"/>
                <a:gd name="connsiteY22" fmla="*/ 528110 h 661946"/>
                <a:gd name="connsiteX23" fmla="*/ 168071 w 359187"/>
                <a:gd name="connsiteY23" fmla="*/ 653803 h 661946"/>
                <a:gd name="connsiteX24" fmla="*/ 245274 w 359187"/>
                <a:gd name="connsiteY24" fmla="*/ 643651 h 661946"/>
                <a:gd name="connsiteX25" fmla="*/ 248870 w 359187"/>
                <a:gd name="connsiteY25" fmla="*/ 561213 h 661946"/>
                <a:gd name="connsiteX26" fmla="*/ 239299 w 359187"/>
                <a:gd name="connsiteY26" fmla="*/ 474386 h 661946"/>
                <a:gd name="connsiteX27" fmla="*/ 310421 w 359187"/>
                <a:gd name="connsiteY27" fmla="*/ 363076 h 661946"/>
                <a:gd name="connsiteX28" fmla="*/ 328770 w 359187"/>
                <a:gd name="connsiteY28" fmla="*/ 347529 h 661946"/>
                <a:gd name="connsiteX29" fmla="*/ 342942 w 359187"/>
                <a:gd name="connsiteY29" fmla="*/ 256208 h 661946"/>
                <a:gd name="connsiteX30" fmla="*/ 228935 w 359187"/>
                <a:gd name="connsiteY30" fmla="*/ 46966 h 661946"/>
                <a:gd name="connsiteX31" fmla="*/ 228671 w 359187"/>
                <a:gd name="connsiteY31" fmla="*/ 46014 h 661946"/>
                <a:gd name="connsiteX32" fmla="*/ 228671 w 359187"/>
                <a:gd name="connsiteY32" fmla="*/ 4187 h 661946"/>
                <a:gd name="connsiteX33" fmla="*/ 110433 w 359187"/>
                <a:gd name="connsiteY33" fmla="*/ 17301 h 661946"/>
                <a:gd name="connsiteX34" fmla="*/ 4147 w 359187"/>
                <a:gd name="connsiteY34" fmla="*/ 137177 h 66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59187" h="661946">
                  <a:moveTo>
                    <a:pt x="200327" y="661947"/>
                  </a:moveTo>
                  <a:cubicBezTo>
                    <a:pt x="189112" y="661867"/>
                    <a:pt x="177939" y="660429"/>
                    <a:pt x="167067" y="657664"/>
                  </a:cubicBezTo>
                  <a:cubicBezTo>
                    <a:pt x="106838" y="642487"/>
                    <a:pt x="60199" y="594209"/>
                    <a:pt x="42326" y="528798"/>
                  </a:cubicBezTo>
                  <a:lnTo>
                    <a:pt x="23" y="136754"/>
                  </a:lnTo>
                  <a:cubicBezTo>
                    <a:pt x="-20" y="136479"/>
                    <a:pt x="-4" y="136199"/>
                    <a:pt x="81" y="135935"/>
                  </a:cubicBezTo>
                  <a:cubicBezTo>
                    <a:pt x="165" y="135665"/>
                    <a:pt x="308" y="135422"/>
                    <a:pt x="498" y="135221"/>
                  </a:cubicBezTo>
                  <a:lnTo>
                    <a:pt x="107684" y="14128"/>
                  </a:lnTo>
                  <a:cubicBezTo>
                    <a:pt x="108006" y="13753"/>
                    <a:pt x="108461" y="13505"/>
                    <a:pt x="108953" y="13441"/>
                  </a:cubicBezTo>
                  <a:lnTo>
                    <a:pt x="230574" y="10"/>
                  </a:lnTo>
                  <a:cubicBezTo>
                    <a:pt x="230849" y="-17"/>
                    <a:pt x="231124" y="10"/>
                    <a:pt x="231389" y="94"/>
                  </a:cubicBezTo>
                  <a:cubicBezTo>
                    <a:pt x="231653" y="174"/>
                    <a:pt x="231896" y="311"/>
                    <a:pt x="232108" y="486"/>
                  </a:cubicBezTo>
                  <a:cubicBezTo>
                    <a:pt x="232309" y="676"/>
                    <a:pt x="232473" y="904"/>
                    <a:pt x="232578" y="1163"/>
                  </a:cubicBezTo>
                  <a:cubicBezTo>
                    <a:pt x="232689" y="1416"/>
                    <a:pt x="232747" y="1691"/>
                    <a:pt x="232742" y="1966"/>
                  </a:cubicBezTo>
                  <a:lnTo>
                    <a:pt x="232742" y="45538"/>
                  </a:lnTo>
                  <a:cubicBezTo>
                    <a:pt x="238030" y="55268"/>
                    <a:pt x="326232" y="220039"/>
                    <a:pt x="346432" y="254145"/>
                  </a:cubicBezTo>
                  <a:cubicBezTo>
                    <a:pt x="367583" y="289468"/>
                    <a:pt x="362295" y="321883"/>
                    <a:pt x="331573" y="350438"/>
                  </a:cubicBezTo>
                  <a:cubicBezTo>
                    <a:pt x="326285" y="355726"/>
                    <a:pt x="319728" y="360749"/>
                    <a:pt x="313012" y="366301"/>
                  </a:cubicBezTo>
                  <a:cubicBezTo>
                    <a:pt x="284511" y="389462"/>
                    <a:pt x="249082" y="418228"/>
                    <a:pt x="243371" y="474914"/>
                  </a:cubicBezTo>
                  <a:cubicBezTo>
                    <a:pt x="240304" y="505055"/>
                    <a:pt x="246967" y="534509"/>
                    <a:pt x="252836" y="560472"/>
                  </a:cubicBezTo>
                  <a:cubicBezTo>
                    <a:pt x="260821" y="595690"/>
                    <a:pt x="267695" y="626095"/>
                    <a:pt x="248236" y="646559"/>
                  </a:cubicBezTo>
                  <a:cubicBezTo>
                    <a:pt x="238770" y="656553"/>
                    <a:pt x="221479" y="661947"/>
                    <a:pt x="200327" y="661947"/>
                  </a:cubicBezTo>
                  <a:close/>
                  <a:moveTo>
                    <a:pt x="4147" y="137177"/>
                  </a:moveTo>
                  <a:lnTo>
                    <a:pt x="46186" y="528110"/>
                  </a:lnTo>
                  <a:cubicBezTo>
                    <a:pt x="63636" y="591882"/>
                    <a:pt x="109217" y="639156"/>
                    <a:pt x="168071" y="653803"/>
                  </a:cubicBezTo>
                  <a:cubicBezTo>
                    <a:pt x="200698" y="662000"/>
                    <a:pt x="231526" y="657928"/>
                    <a:pt x="245274" y="643651"/>
                  </a:cubicBezTo>
                  <a:cubicBezTo>
                    <a:pt x="263253" y="624720"/>
                    <a:pt x="256591" y="595267"/>
                    <a:pt x="248870" y="561213"/>
                  </a:cubicBezTo>
                  <a:cubicBezTo>
                    <a:pt x="242948" y="534773"/>
                    <a:pt x="236179" y="505108"/>
                    <a:pt x="239299" y="474386"/>
                  </a:cubicBezTo>
                  <a:cubicBezTo>
                    <a:pt x="245169" y="416219"/>
                    <a:pt x="281338" y="386660"/>
                    <a:pt x="310421" y="363076"/>
                  </a:cubicBezTo>
                  <a:cubicBezTo>
                    <a:pt x="317031" y="357788"/>
                    <a:pt x="323324" y="352500"/>
                    <a:pt x="328770" y="347529"/>
                  </a:cubicBezTo>
                  <a:cubicBezTo>
                    <a:pt x="358382" y="320032"/>
                    <a:pt x="362983" y="290156"/>
                    <a:pt x="342942" y="256208"/>
                  </a:cubicBezTo>
                  <a:cubicBezTo>
                    <a:pt x="322160" y="221096"/>
                    <a:pt x="229834" y="48658"/>
                    <a:pt x="228935" y="46966"/>
                  </a:cubicBezTo>
                  <a:cubicBezTo>
                    <a:pt x="228776" y="46675"/>
                    <a:pt x="228686" y="46348"/>
                    <a:pt x="228671" y="46014"/>
                  </a:cubicBezTo>
                  <a:lnTo>
                    <a:pt x="228671" y="4187"/>
                  </a:lnTo>
                  <a:lnTo>
                    <a:pt x="110433" y="17301"/>
                  </a:lnTo>
                  <a:lnTo>
                    <a:pt x="4147" y="137177"/>
                  </a:lnTo>
                  <a:close/>
                </a:path>
              </a:pathLst>
            </a:custGeom>
            <a:solidFill>
              <a:srgbClr val="0E0E0E"/>
            </a:solidFill>
            <a:ln w="5282" cap="flat">
              <a:noFill/>
              <a:prstDash val="solid"/>
              <a:miter/>
            </a:ln>
          </p:spPr>
          <p:txBody>
            <a:bodyPr rtlCol="0" anchor="ctr"/>
            <a:lstStyle/>
            <a:p>
              <a:endParaRPr lang="en-AU"/>
            </a:p>
          </p:txBody>
        </p:sp>
        <p:sp>
          <p:nvSpPr>
            <p:cNvPr id="1163" name="Freeform: Shape 1162">
              <a:extLst>
                <a:ext uri="{FF2B5EF4-FFF2-40B4-BE49-F238E27FC236}">
                  <a16:creationId xmlns:a16="http://schemas.microsoft.com/office/drawing/2014/main" id="{94B16F52-CCBD-481F-9DBB-A213AB2A44F2}"/>
                </a:ext>
              </a:extLst>
            </p:cNvPr>
            <p:cNvSpPr/>
            <p:nvPr/>
          </p:nvSpPr>
          <p:spPr>
            <a:xfrm>
              <a:off x="7403271" y="1656098"/>
              <a:ext cx="501764" cy="659491"/>
            </a:xfrm>
            <a:custGeom>
              <a:avLst/>
              <a:gdLst>
                <a:gd name="connsiteX0" fmla="*/ 448806 w 501764"/>
                <a:gd name="connsiteY0" fmla="*/ 144203 h 659491"/>
                <a:gd name="connsiteX1" fmla="*/ 255376 w 501764"/>
                <a:gd name="connsiteY1" fmla="*/ 247263 h 659491"/>
                <a:gd name="connsiteX2" fmla="*/ 333795 w 501764"/>
                <a:gd name="connsiteY2" fmla="*/ 451270 h 659491"/>
                <a:gd name="connsiteX3" fmla="*/ 264418 w 501764"/>
                <a:gd name="connsiteY3" fmla="*/ 651205 h 659491"/>
                <a:gd name="connsiteX4" fmla="*/ 83202 w 501764"/>
                <a:gd name="connsiteY4" fmla="*/ 565118 h 659491"/>
                <a:gd name="connsiteX5" fmla="*/ 976 w 501764"/>
                <a:gd name="connsiteY5" fmla="*/ 614348 h 659491"/>
                <a:gd name="connsiteX6" fmla="*/ 44865 w 501764"/>
                <a:gd name="connsiteY6" fmla="*/ 499019 h 659491"/>
                <a:gd name="connsiteX7" fmla="*/ 129471 w 501764"/>
                <a:gd name="connsiteY7" fmla="*/ 301676 h 659491"/>
                <a:gd name="connsiteX8" fmla="*/ 256010 w 501764"/>
                <a:gd name="connsiteY8" fmla="*/ 27975 h 659491"/>
                <a:gd name="connsiteX9" fmla="*/ 496873 w 501764"/>
                <a:gd name="connsiteY9" fmla="*/ 81964 h 659491"/>
                <a:gd name="connsiteX10" fmla="*/ 481009 w 501764"/>
                <a:gd name="connsiteY10" fmla="*/ 203903 h 659491"/>
                <a:gd name="connsiteX11" fmla="*/ 448806 w 501764"/>
                <a:gd name="connsiteY11" fmla="*/ 144203 h 65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1764" h="659491">
                  <a:moveTo>
                    <a:pt x="448806" y="144203"/>
                  </a:moveTo>
                  <a:cubicBezTo>
                    <a:pt x="411791" y="136852"/>
                    <a:pt x="286574" y="152082"/>
                    <a:pt x="255376" y="247263"/>
                  </a:cubicBezTo>
                  <a:cubicBezTo>
                    <a:pt x="224177" y="342445"/>
                    <a:pt x="302015" y="366875"/>
                    <a:pt x="333795" y="451270"/>
                  </a:cubicBezTo>
                  <a:cubicBezTo>
                    <a:pt x="365575" y="535664"/>
                    <a:pt x="330146" y="622544"/>
                    <a:pt x="264418" y="651205"/>
                  </a:cubicBezTo>
                  <a:cubicBezTo>
                    <a:pt x="198690" y="679865"/>
                    <a:pt x="113608" y="630053"/>
                    <a:pt x="83202" y="565118"/>
                  </a:cubicBezTo>
                  <a:cubicBezTo>
                    <a:pt x="61152" y="575324"/>
                    <a:pt x="976" y="614348"/>
                    <a:pt x="976" y="614348"/>
                  </a:cubicBezTo>
                  <a:cubicBezTo>
                    <a:pt x="976" y="614348"/>
                    <a:pt x="-10446" y="558931"/>
                    <a:pt x="44865" y="499019"/>
                  </a:cubicBezTo>
                  <a:cubicBezTo>
                    <a:pt x="100176" y="439108"/>
                    <a:pt x="130264" y="371053"/>
                    <a:pt x="129471" y="301676"/>
                  </a:cubicBezTo>
                  <a:cubicBezTo>
                    <a:pt x="128678" y="232299"/>
                    <a:pt x="129471" y="85877"/>
                    <a:pt x="256010" y="27975"/>
                  </a:cubicBezTo>
                  <a:cubicBezTo>
                    <a:pt x="391327" y="-34052"/>
                    <a:pt x="476409" y="17399"/>
                    <a:pt x="496873" y="81964"/>
                  </a:cubicBezTo>
                  <a:cubicBezTo>
                    <a:pt x="513900" y="135742"/>
                    <a:pt x="481009" y="203903"/>
                    <a:pt x="481009" y="203903"/>
                  </a:cubicBezTo>
                  <a:lnTo>
                    <a:pt x="448806" y="144203"/>
                  </a:lnTo>
                  <a:close/>
                </a:path>
              </a:pathLst>
            </a:custGeom>
            <a:solidFill>
              <a:srgbClr val="161616"/>
            </a:solidFill>
            <a:ln w="5282" cap="flat">
              <a:noFill/>
              <a:prstDash val="solid"/>
              <a:miter/>
            </a:ln>
          </p:spPr>
          <p:txBody>
            <a:bodyPr rtlCol="0" anchor="ctr"/>
            <a:lstStyle/>
            <a:p>
              <a:endParaRPr lang="en-AU"/>
            </a:p>
          </p:txBody>
        </p:sp>
        <p:sp>
          <p:nvSpPr>
            <p:cNvPr id="1164" name="Freeform: Shape 1163">
              <a:extLst>
                <a:ext uri="{FF2B5EF4-FFF2-40B4-BE49-F238E27FC236}">
                  <a16:creationId xmlns:a16="http://schemas.microsoft.com/office/drawing/2014/main" id="{BC3CEB98-21C1-4FA8-93F4-1E69A8BBF82F}"/>
                </a:ext>
              </a:extLst>
            </p:cNvPr>
            <p:cNvSpPr/>
            <p:nvPr/>
          </p:nvSpPr>
          <p:spPr>
            <a:xfrm>
              <a:off x="7401507" y="1653829"/>
              <a:ext cx="505374" cy="663784"/>
            </a:xfrm>
            <a:custGeom>
              <a:avLst/>
              <a:gdLst>
                <a:gd name="connsiteX0" fmla="*/ 225307 w 505374"/>
                <a:gd name="connsiteY0" fmla="*/ 663785 h 663784"/>
                <a:gd name="connsiteX1" fmla="*/ 161482 w 505374"/>
                <a:gd name="connsiteY1" fmla="*/ 647234 h 663784"/>
                <a:gd name="connsiteX2" fmla="*/ 84068 w 505374"/>
                <a:gd name="connsiteY2" fmla="*/ 570031 h 663784"/>
                <a:gd name="connsiteX3" fmla="*/ 3903 w 505374"/>
                <a:gd name="connsiteY3" fmla="*/ 618256 h 663784"/>
                <a:gd name="connsiteX4" fmla="*/ 2978 w 505374"/>
                <a:gd name="connsiteY4" fmla="*/ 618489 h 663784"/>
                <a:gd name="connsiteX5" fmla="*/ 2053 w 505374"/>
                <a:gd name="connsiteY5" fmla="*/ 618256 h 663784"/>
                <a:gd name="connsiteX6" fmla="*/ 1281 w 505374"/>
                <a:gd name="connsiteY6" fmla="*/ 617696 h 663784"/>
                <a:gd name="connsiteX7" fmla="*/ 889 w 505374"/>
                <a:gd name="connsiteY7" fmla="*/ 616828 h 663784"/>
                <a:gd name="connsiteX8" fmla="*/ 45255 w 505374"/>
                <a:gd name="connsiteY8" fmla="*/ 499755 h 663784"/>
                <a:gd name="connsiteX9" fmla="*/ 129120 w 505374"/>
                <a:gd name="connsiteY9" fmla="*/ 303839 h 663784"/>
                <a:gd name="connsiteX10" fmla="*/ 256823 w 505374"/>
                <a:gd name="connsiteY10" fmla="*/ 28287 h 663784"/>
                <a:gd name="connsiteX11" fmla="*/ 435342 w 505374"/>
                <a:gd name="connsiteY11" fmla="*/ 12847 h 663784"/>
                <a:gd name="connsiteX12" fmla="*/ 475471 w 505374"/>
                <a:gd name="connsiteY12" fmla="*/ 41153 h 663784"/>
                <a:gd name="connsiteX13" fmla="*/ 500435 w 505374"/>
                <a:gd name="connsiteY13" fmla="*/ 83440 h 663784"/>
                <a:gd name="connsiteX14" fmla="*/ 484572 w 505374"/>
                <a:gd name="connsiteY14" fmla="*/ 206859 h 663784"/>
                <a:gd name="connsiteX15" fmla="*/ 483831 w 505374"/>
                <a:gd name="connsiteY15" fmla="*/ 207636 h 663784"/>
                <a:gd name="connsiteX16" fmla="*/ 482800 w 505374"/>
                <a:gd name="connsiteY16" fmla="*/ 207922 h 663784"/>
                <a:gd name="connsiteX17" fmla="*/ 481769 w 505374"/>
                <a:gd name="connsiteY17" fmla="*/ 207636 h 663784"/>
                <a:gd name="connsiteX18" fmla="*/ 481029 w 505374"/>
                <a:gd name="connsiteY18" fmla="*/ 206859 h 663784"/>
                <a:gd name="connsiteX19" fmla="*/ 449302 w 505374"/>
                <a:gd name="connsiteY19" fmla="*/ 148005 h 663784"/>
                <a:gd name="connsiteX20" fmla="*/ 258938 w 505374"/>
                <a:gd name="connsiteY20" fmla="*/ 249902 h 663784"/>
                <a:gd name="connsiteX21" fmla="*/ 291987 w 505374"/>
                <a:gd name="connsiteY21" fmla="*/ 377975 h 663784"/>
                <a:gd name="connsiteX22" fmla="*/ 337357 w 505374"/>
                <a:gd name="connsiteY22" fmla="*/ 452587 h 663784"/>
                <a:gd name="connsiteX23" fmla="*/ 266923 w 505374"/>
                <a:gd name="connsiteY23" fmla="*/ 655007 h 663784"/>
                <a:gd name="connsiteX24" fmla="*/ 225307 w 505374"/>
                <a:gd name="connsiteY24" fmla="*/ 663785 h 663784"/>
                <a:gd name="connsiteX25" fmla="*/ 85019 w 505374"/>
                <a:gd name="connsiteY25" fmla="*/ 565430 h 663784"/>
                <a:gd name="connsiteX26" fmla="*/ 86072 w 505374"/>
                <a:gd name="connsiteY26" fmla="*/ 565737 h 663784"/>
                <a:gd name="connsiteX27" fmla="*/ 86817 w 505374"/>
                <a:gd name="connsiteY27" fmla="*/ 566541 h 663784"/>
                <a:gd name="connsiteX28" fmla="*/ 265442 w 505374"/>
                <a:gd name="connsiteY28" fmla="*/ 651623 h 663784"/>
                <a:gd name="connsiteX29" fmla="*/ 333761 w 505374"/>
                <a:gd name="connsiteY29" fmla="*/ 454279 h 663784"/>
                <a:gd name="connsiteX30" fmla="*/ 288973 w 505374"/>
                <a:gd name="connsiteY30" fmla="*/ 380619 h 663784"/>
                <a:gd name="connsiteX31" fmla="*/ 255289 w 505374"/>
                <a:gd name="connsiteY31" fmla="*/ 248951 h 663784"/>
                <a:gd name="connsiteX32" fmla="*/ 450941 w 505374"/>
                <a:gd name="connsiteY32" fmla="*/ 144568 h 663784"/>
                <a:gd name="connsiteX33" fmla="*/ 451707 w 505374"/>
                <a:gd name="connsiteY33" fmla="*/ 144896 h 663784"/>
                <a:gd name="connsiteX34" fmla="*/ 452263 w 505374"/>
                <a:gd name="connsiteY34" fmla="*/ 145520 h 663784"/>
                <a:gd name="connsiteX35" fmla="*/ 482562 w 505374"/>
                <a:gd name="connsiteY35" fmla="*/ 201836 h 663784"/>
                <a:gd name="connsiteX36" fmla="*/ 496681 w 505374"/>
                <a:gd name="connsiteY36" fmla="*/ 84973 h 663784"/>
                <a:gd name="connsiteX37" fmla="*/ 472642 w 505374"/>
                <a:gd name="connsiteY37" fmla="*/ 44019 h 663784"/>
                <a:gd name="connsiteX38" fmla="*/ 433755 w 505374"/>
                <a:gd name="connsiteY38" fmla="*/ 16760 h 663784"/>
                <a:gd name="connsiteX39" fmla="*/ 258462 w 505374"/>
                <a:gd name="connsiteY39" fmla="*/ 32200 h 663784"/>
                <a:gd name="connsiteX40" fmla="*/ 133298 w 505374"/>
                <a:gd name="connsiteY40" fmla="*/ 303945 h 663784"/>
                <a:gd name="connsiteX41" fmla="*/ 48375 w 505374"/>
                <a:gd name="connsiteY41" fmla="*/ 502610 h 663784"/>
                <a:gd name="connsiteX42" fmla="*/ 4538 w 505374"/>
                <a:gd name="connsiteY42" fmla="*/ 613233 h 663784"/>
                <a:gd name="connsiteX43" fmla="*/ 84385 w 505374"/>
                <a:gd name="connsiteY43" fmla="*/ 565642 h 663784"/>
                <a:gd name="connsiteX44" fmla="*/ 85019 w 505374"/>
                <a:gd name="connsiteY44" fmla="*/ 565430 h 66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05374" h="663784">
                  <a:moveTo>
                    <a:pt x="225307" y="663785"/>
                  </a:moveTo>
                  <a:cubicBezTo>
                    <a:pt x="203024" y="663388"/>
                    <a:pt x="181153" y="657720"/>
                    <a:pt x="161482" y="647234"/>
                  </a:cubicBezTo>
                  <a:cubicBezTo>
                    <a:pt x="128237" y="630233"/>
                    <a:pt x="101158" y="603233"/>
                    <a:pt x="84068" y="570031"/>
                  </a:cubicBezTo>
                  <a:cubicBezTo>
                    <a:pt x="61118" y="581188"/>
                    <a:pt x="4485" y="617886"/>
                    <a:pt x="3903" y="618256"/>
                  </a:cubicBezTo>
                  <a:cubicBezTo>
                    <a:pt x="3618" y="618410"/>
                    <a:pt x="3301" y="618489"/>
                    <a:pt x="2978" y="618489"/>
                  </a:cubicBezTo>
                  <a:cubicBezTo>
                    <a:pt x="2655" y="618489"/>
                    <a:pt x="2338" y="618410"/>
                    <a:pt x="2053" y="618256"/>
                  </a:cubicBezTo>
                  <a:cubicBezTo>
                    <a:pt x="1751" y="618140"/>
                    <a:pt x="1487" y="617949"/>
                    <a:pt x="1281" y="617696"/>
                  </a:cubicBezTo>
                  <a:cubicBezTo>
                    <a:pt x="1080" y="617447"/>
                    <a:pt x="942" y="617146"/>
                    <a:pt x="889" y="616828"/>
                  </a:cubicBezTo>
                  <a:cubicBezTo>
                    <a:pt x="889" y="616247"/>
                    <a:pt x="-10110" y="559772"/>
                    <a:pt x="45255" y="499755"/>
                  </a:cubicBezTo>
                  <a:cubicBezTo>
                    <a:pt x="100619" y="439737"/>
                    <a:pt x="129861" y="371471"/>
                    <a:pt x="129120" y="303839"/>
                  </a:cubicBezTo>
                  <a:cubicBezTo>
                    <a:pt x="128274" y="244826"/>
                    <a:pt x="126106" y="88199"/>
                    <a:pt x="256823" y="28287"/>
                  </a:cubicBezTo>
                  <a:cubicBezTo>
                    <a:pt x="343544" y="-11478"/>
                    <a:pt x="401764" y="-2065"/>
                    <a:pt x="435342" y="12847"/>
                  </a:cubicBezTo>
                  <a:cubicBezTo>
                    <a:pt x="450571" y="19335"/>
                    <a:pt x="464250" y="28985"/>
                    <a:pt x="475471" y="41153"/>
                  </a:cubicBezTo>
                  <a:cubicBezTo>
                    <a:pt x="486692" y="53320"/>
                    <a:pt x="495200" y="67735"/>
                    <a:pt x="500435" y="83440"/>
                  </a:cubicBezTo>
                  <a:cubicBezTo>
                    <a:pt x="517515" y="137376"/>
                    <a:pt x="484836" y="206172"/>
                    <a:pt x="484572" y="206859"/>
                  </a:cubicBezTo>
                  <a:cubicBezTo>
                    <a:pt x="484403" y="207182"/>
                    <a:pt x="484143" y="207446"/>
                    <a:pt x="483831" y="207636"/>
                  </a:cubicBezTo>
                  <a:cubicBezTo>
                    <a:pt x="483519" y="207821"/>
                    <a:pt x="483165" y="207922"/>
                    <a:pt x="482800" y="207922"/>
                  </a:cubicBezTo>
                  <a:cubicBezTo>
                    <a:pt x="482435" y="207922"/>
                    <a:pt x="482081" y="207821"/>
                    <a:pt x="481769" y="207636"/>
                  </a:cubicBezTo>
                  <a:cubicBezTo>
                    <a:pt x="481457" y="207446"/>
                    <a:pt x="481203" y="207182"/>
                    <a:pt x="481029" y="206859"/>
                  </a:cubicBezTo>
                  <a:lnTo>
                    <a:pt x="449302" y="148005"/>
                  </a:lnTo>
                  <a:cubicBezTo>
                    <a:pt x="407633" y="140390"/>
                    <a:pt x="288550" y="159797"/>
                    <a:pt x="258938" y="249902"/>
                  </a:cubicBezTo>
                  <a:cubicBezTo>
                    <a:pt x="239373" y="309550"/>
                    <a:pt x="263803" y="341277"/>
                    <a:pt x="291987" y="377975"/>
                  </a:cubicBezTo>
                  <a:cubicBezTo>
                    <a:pt x="307851" y="398545"/>
                    <a:pt x="325777" y="421864"/>
                    <a:pt x="337357" y="452587"/>
                  </a:cubicBezTo>
                  <a:cubicBezTo>
                    <a:pt x="368027" y="533914"/>
                    <a:pt x="336405" y="624707"/>
                    <a:pt x="266923" y="655007"/>
                  </a:cubicBezTo>
                  <a:cubicBezTo>
                    <a:pt x="253803" y="660771"/>
                    <a:pt x="239637" y="663758"/>
                    <a:pt x="225307" y="663785"/>
                  </a:cubicBezTo>
                  <a:close/>
                  <a:moveTo>
                    <a:pt x="85019" y="565430"/>
                  </a:moveTo>
                  <a:cubicBezTo>
                    <a:pt x="85395" y="565436"/>
                    <a:pt x="85755" y="565541"/>
                    <a:pt x="86072" y="565737"/>
                  </a:cubicBezTo>
                  <a:cubicBezTo>
                    <a:pt x="86389" y="565933"/>
                    <a:pt x="86648" y="566213"/>
                    <a:pt x="86817" y="566541"/>
                  </a:cubicBezTo>
                  <a:cubicBezTo>
                    <a:pt x="116218" y="629096"/>
                    <a:pt x="200665" y="679913"/>
                    <a:pt x="265442" y="651623"/>
                  </a:cubicBezTo>
                  <a:cubicBezTo>
                    <a:pt x="333021" y="622169"/>
                    <a:pt x="363691" y="533650"/>
                    <a:pt x="333761" y="454279"/>
                  </a:cubicBezTo>
                  <a:cubicBezTo>
                    <a:pt x="322392" y="424085"/>
                    <a:pt x="305418" y="401982"/>
                    <a:pt x="288973" y="380619"/>
                  </a:cubicBezTo>
                  <a:cubicBezTo>
                    <a:pt x="260048" y="343075"/>
                    <a:pt x="235089" y="310607"/>
                    <a:pt x="255289" y="248951"/>
                  </a:cubicBezTo>
                  <a:cubicBezTo>
                    <a:pt x="285800" y="155831"/>
                    <a:pt x="409272" y="136266"/>
                    <a:pt x="450941" y="144568"/>
                  </a:cubicBezTo>
                  <a:cubicBezTo>
                    <a:pt x="451221" y="144621"/>
                    <a:pt x="451480" y="144732"/>
                    <a:pt x="451707" y="144896"/>
                  </a:cubicBezTo>
                  <a:cubicBezTo>
                    <a:pt x="451940" y="145060"/>
                    <a:pt x="452125" y="145271"/>
                    <a:pt x="452263" y="145520"/>
                  </a:cubicBezTo>
                  <a:lnTo>
                    <a:pt x="482562" y="201836"/>
                  </a:lnTo>
                  <a:cubicBezTo>
                    <a:pt x="488908" y="187082"/>
                    <a:pt x="511011" y="130396"/>
                    <a:pt x="496681" y="84973"/>
                  </a:cubicBezTo>
                  <a:cubicBezTo>
                    <a:pt x="491700" y="69755"/>
                    <a:pt x="483503" y="55790"/>
                    <a:pt x="472642" y="44019"/>
                  </a:cubicBezTo>
                  <a:cubicBezTo>
                    <a:pt x="461786" y="32248"/>
                    <a:pt x="448524" y="22952"/>
                    <a:pt x="433755" y="16760"/>
                  </a:cubicBezTo>
                  <a:cubicBezTo>
                    <a:pt x="400917" y="2218"/>
                    <a:pt x="343861" y="-6930"/>
                    <a:pt x="258462" y="32200"/>
                  </a:cubicBezTo>
                  <a:cubicBezTo>
                    <a:pt x="130072" y="90790"/>
                    <a:pt x="132240" y="245672"/>
                    <a:pt x="133298" y="303945"/>
                  </a:cubicBezTo>
                  <a:cubicBezTo>
                    <a:pt x="134250" y="372687"/>
                    <a:pt x="104902" y="441429"/>
                    <a:pt x="48375" y="502610"/>
                  </a:cubicBezTo>
                  <a:cubicBezTo>
                    <a:pt x="1630" y="553268"/>
                    <a:pt x="3216" y="601123"/>
                    <a:pt x="4538" y="613233"/>
                  </a:cubicBezTo>
                  <a:cubicBezTo>
                    <a:pt x="16489" y="605565"/>
                    <a:pt x="64820" y="574631"/>
                    <a:pt x="84385" y="565642"/>
                  </a:cubicBezTo>
                  <a:cubicBezTo>
                    <a:pt x="84586" y="565541"/>
                    <a:pt x="84797" y="565467"/>
                    <a:pt x="85019" y="565430"/>
                  </a:cubicBezTo>
                  <a:close/>
                </a:path>
              </a:pathLst>
            </a:custGeom>
            <a:solidFill>
              <a:srgbClr val="0E0E0E"/>
            </a:solidFill>
            <a:ln w="5282" cap="flat">
              <a:noFill/>
              <a:prstDash val="solid"/>
              <a:miter/>
            </a:ln>
          </p:spPr>
          <p:txBody>
            <a:bodyPr rtlCol="0" anchor="ctr"/>
            <a:lstStyle/>
            <a:p>
              <a:endParaRPr lang="en-AU"/>
            </a:p>
          </p:txBody>
        </p:sp>
        <p:sp>
          <p:nvSpPr>
            <p:cNvPr id="1165" name="Freeform: Shape 1164">
              <a:extLst>
                <a:ext uri="{FF2B5EF4-FFF2-40B4-BE49-F238E27FC236}">
                  <a16:creationId xmlns:a16="http://schemas.microsoft.com/office/drawing/2014/main" id="{C4B73EE3-33B2-4D6B-A99F-D58E58A68AE8}"/>
                </a:ext>
              </a:extLst>
            </p:cNvPr>
            <p:cNvSpPr/>
            <p:nvPr/>
          </p:nvSpPr>
          <p:spPr>
            <a:xfrm>
              <a:off x="7723027" y="1868033"/>
              <a:ext cx="168133" cy="92638"/>
            </a:xfrm>
            <a:custGeom>
              <a:avLst/>
              <a:gdLst>
                <a:gd name="connsiteX0" fmla="*/ 165653 w 168133"/>
                <a:gd name="connsiteY0" fmla="*/ 0 h 92638"/>
                <a:gd name="connsiteX1" fmla="*/ 0 w 168133"/>
                <a:gd name="connsiteY1" fmla="*/ 87969 h 92638"/>
                <a:gd name="connsiteX2" fmla="*/ 2480 w 168133"/>
                <a:gd name="connsiteY2" fmla="*/ 92638 h 92638"/>
                <a:gd name="connsiteX3" fmla="*/ 168134 w 168133"/>
                <a:gd name="connsiteY3" fmla="*/ 4669 h 92638"/>
                <a:gd name="connsiteX4" fmla="*/ 165653 w 168133"/>
                <a:gd name="connsiteY4" fmla="*/ 0 h 92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133" h="92638">
                  <a:moveTo>
                    <a:pt x="165653" y="0"/>
                  </a:moveTo>
                  <a:lnTo>
                    <a:pt x="0" y="87969"/>
                  </a:lnTo>
                  <a:lnTo>
                    <a:pt x="2480" y="92638"/>
                  </a:lnTo>
                  <a:lnTo>
                    <a:pt x="168134" y="4669"/>
                  </a:lnTo>
                  <a:lnTo>
                    <a:pt x="165653" y="0"/>
                  </a:lnTo>
                  <a:close/>
                </a:path>
              </a:pathLst>
            </a:custGeom>
            <a:solidFill>
              <a:srgbClr val="0E0E0E"/>
            </a:solidFill>
            <a:ln w="5282" cap="flat">
              <a:noFill/>
              <a:prstDash val="solid"/>
              <a:miter/>
            </a:ln>
          </p:spPr>
          <p:txBody>
            <a:bodyPr rtlCol="0" anchor="ctr"/>
            <a:lstStyle/>
            <a:p>
              <a:endParaRPr lang="en-AU"/>
            </a:p>
          </p:txBody>
        </p:sp>
        <p:sp>
          <p:nvSpPr>
            <p:cNvPr id="1166" name="Freeform: Shape 1165">
              <a:extLst>
                <a:ext uri="{FF2B5EF4-FFF2-40B4-BE49-F238E27FC236}">
                  <a16:creationId xmlns:a16="http://schemas.microsoft.com/office/drawing/2014/main" id="{1A2A913D-D606-455D-8D1B-02BF2946123C}"/>
                </a:ext>
              </a:extLst>
            </p:cNvPr>
            <p:cNvSpPr/>
            <p:nvPr/>
          </p:nvSpPr>
          <p:spPr>
            <a:xfrm>
              <a:off x="7776355" y="1873749"/>
              <a:ext cx="113628" cy="146580"/>
            </a:xfrm>
            <a:custGeom>
              <a:avLst/>
              <a:gdLst>
                <a:gd name="connsiteX0" fmla="*/ 96874 w 113628"/>
                <a:gd name="connsiteY0" fmla="*/ 40452 h 146580"/>
                <a:gd name="connsiteX1" fmla="*/ 0 w 113628"/>
                <a:gd name="connsiteY1" fmla="*/ 0 h 146580"/>
                <a:gd name="connsiteX2" fmla="*/ 69377 w 113628"/>
                <a:gd name="connsiteY2" fmla="*/ 146580 h 146580"/>
                <a:gd name="connsiteX3" fmla="*/ 109724 w 113628"/>
                <a:gd name="connsiteY3" fmla="*/ 79635 h 146580"/>
                <a:gd name="connsiteX4" fmla="*/ 113457 w 113628"/>
                <a:gd name="connsiteY4" fmla="*/ 68647 h 146580"/>
                <a:gd name="connsiteX5" fmla="*/ 112272 w 113628"/>
                <a:gd name="connsiteY5" fmla="*/ 57104 h 146580"/>
                <a:gd name="connsiteX6" fmla="*/ 106387 w 113628"/>
                <a:gd name="connsiteY6" fmla="*/ 47099 h 146580"/>
                <a:gd name="connsiteX7" fmla="*/ 96874 w 113628"/>
                <a:gd name="connsiteY7" fmla="*/ 40452 h 14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628" h="146580">
                  <a:moveTo>
                    <a:pt x="96874" y="40452"/>
                  </a:moveTo>
                  <a:lnTo>
                    <a:pt x="0" y="0"/>
                  </a:lnTo>
                  <a:lnTo>
                    <a:pt x="69377" y="146580"/>
                  </a:lnTo>
                  <a:lnTo>
                    <a:pt x="109724" y="79635"/>
                  </a:lnTo>
                  <a:cubicBezTo>
                    <a:pt x="111743" y="76283"/>
                    <a:pt x="113018" y="72534"/>
                    <a:pt x="113457" y="68647"/>
                  </a:cubicBezTo>
                  <a:cubicBezTo>
                    <a:pt x="113896" y="64755"/>
                    <a:pt x="113488" y="60821"/>
                    <a:pt x="112272" y="57104"/>
                  </a:cubicBezTo>
                  <a:cubicBezTo>
                    <a:pt x="111051" y="53381"/>
                    <a:pt x="109047" y="49970"/>
                    <a:pt x="106387" y="47099"/>
                  </a:cubicBezTo>
                  <a:cubicBezTo>
                    <a:pt x="103732" y="44223"/>
                    <a:pt x="100486" y="41959"/>
                    <a:pt x="96874" y="40452"/>
                  </a:cubicBezTo>
                  <a:close/>
                </a:path>
              </a:pathLst>
            </a:custGeom>
            <a:solidFill>
              <a:srgbClr val="3C8563"/>
            </a:solidFill>
            <a:ln w="5282" cap="flat">
              <a:noFill/>
              <a:prstDash val="solid"/>
              <a:miter/>
            </a:ln>
          </p:spPr>
          <p:txBody>
            <a:bodyPr rtlCol="0" anchor="ctr"/>
            <a:lstStyle/>
            <a:p>
              <a:endParaRPr lang="en-AU"/>
            </a:p>
          </p:txBody>
        </p:sp>
        <p:sp>
          <p:nvSpPr>
            <p:cNvPr id="1167" name="Freeform: Shape 1166">
              <a:extLst>
                <a:ext uri="{FF2B5EF4-FFF2-40B4-BE49-F238E27FC236}">
                  <a16:creationId xmlns:a16="http://schemas.microsoft.com/office/drawing/2014/main" id="{E54DBE59-27E6-4659-972F-4F020A61B2AF}"/>
                </a:ext>
              </a:extLst>
            </p:cNvPr>
            <p:cNvSpPr/>
            <p:nvPr/>
          </p:nvSpPr>
          <p:spPr>
            <a:xfrm>
              <a:off x="7774402" y="1871794"/>
              <a:ext cx="117576" cy="150546"/>
            </a:xfrm>
            <a:custGeom>
              <a:avLst/>
              <a:gdLst>
                <a:gd name="connsiteX0" fmla="*/ 71225 w 117576"/>
                <a:gd name="connsiteY0" fmla="*/ 150544 h 150546"/>
                <a:gd name="connsiteX1" fmla="*/ 70220 w 117576"/>
                <a:gd name="connsiteY1" fmla="*/ 150195 h 150546"/>
                <a:gd name="connsiteX2" fmla="*/ 69533 w 117576"/>
                <a:gd name="connsiteY2" fmla="*/ 149381 h 150546"/>
                <a:gd name="connsiteX3" fmla="*/ 155 w 117576"/>
                <a:gd name="connsiteY3" fmla="*/ 2801 h 150546"/>
                <a:gd name="connsiteX4" fmla="*/ 29 w 117576"/>
                <a:gd name="connsiteY4" fmla="*/ 1638 h 150546"/>
                <a:gd name="connsiteX5" fmla="*/ 526 w 117576"/>
                <a:gd name="connsiteY5" fmla="*/ 580 h 150546"/>
                <a:gd name="connsiteX6" fmla="*/ 1573 w 117576"/>
                <a:gd name="connsiteY6" fmla="*/ 36 h 150546"/>
                <a:gd name="connsiteX7" fmla="*/ 2747 w 117576"/>
                <a:gd name="connsiteY7" fmla="*/ 157 h 150546"/>
                <a:gd name="connsiteX8" fmla="*/ 99621 w 117576"/>
                <a:gd name="connsiteY8" fmla="*/ 40557 h 150546"/>
                <a:gd name="connsiteX9" fmla="*/ 109826 w 117576"/>
                <a:gd name="connsiteY9" fmla="*/ 47690 h 150546"/>
                <a:gd name="connsiteX10" fmla="*/ 116129 w 117576"/>
                <a:gd name="connsiteY10" fmla="*/ 58424 h 150546"/>
                <a:gd name="connsiteX11" fmla="*/ 117388 w 117576"/>
                <a:gd name="connsiteY11" fmla="*/ 70808 h 150546"/>
                <a:gd name="connsiteX12" fmla="*/ 113369 w 117576"/>
                <a:gd name="connsiteY12" fmla="*/ 82595 h 150546"/>
                <a:gd name="connsiteX13" fmla="*/ 73023 w 117576"/>
                <a:gd name="connsiteY13" fmla="*/ 149540 h 150546"/>
                <a:gd name="connsiteX14" fmla="*/ 72266 w 117576"/>
                <a:gd name="connsiteY14" fmla="*/ 150296 h 150546"/>
                <a:gd name="connsiteX15" fmla="*/ 71225 w 117576"/>
                <a:gd name="connsiteY15" fmla="*/ 150544 h 150546"/>
                <a:gd name="connsiteX16" fmla="*/ 5866 w 117576"/>
                <a:gd name="connsiteY16" fmla="*/ 5762 h 150546"/>
                <a:gd name="connsiteX17" fmla="*/ 71436 w 117576"/>
                <a:gd name="connsiteY17" fmla="*/ 144358 h 150546"/>
                <a:gd name="connsiteX18" fmla="*/ 109879 w 117576"/>
                <a:gd name="connsiteY18" fmla="*/ 80533 h 150546"/>
                <a:gd name="connsiteX19" fmla="*/ 113348 w 117576"/>
                <a:gd name="connsiteY19" fmla="*/ 70359 h 150546"/>
                <a:gd name="connsiteX20" fmla="*/ 112259 w 117576"/>
                <a:gd name="connsiteY20" fmla="*/ 59662 h 150546"/>
                <a:gd name="connsiteX21" fmla="*/ 106802 w 117576"/>
                <a:gd name="connsiteY21" fmla="*/ 50403 h 150546"/>
                <a:gd name="connsiteX22" fmla="*/ 97981 w 117576"/>
                <a:gd name="connsiteY22" fmla="*/ 44258 h 150546"/>
                <a:gd name="connsiteX23" fmla="*/ 5866 w 117576"/>
                <a:gd name="connsiteY23" fmla="*/ 5762 h 150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576" h="150546">
                  <a:moveTo>
                    <a:pt x="71225" y="150544"/>
                  </a:moveTo>
                  <a:cubicBezTo>
                    <a:pt x="70865" y="150518"/>
                    <a:pt x="70516" y="150402"/>
                    <a:pt x="70220" y="150195"/>
                  </a:cubicBezTo>
                  <a:cubicBezTo>
                    <a:pt x="69919" y="149989"/>
                    <a:pt x="69686" y="149709"/>
                    <a:pt x="69533" y="149381"/>
                  </a:cubicBezTo>
                  <a:lnTo>
                    <a:pt x="155" y="2801"/>
                  </a:lnTo>
                  <a:cubicBezTo>
                    <a:pt x="7" y="2431"/>
                    <a:pt x="-35" y="2029"/>
                    <a:pt x="29" y="1638"/>
                  </a:cubicBezTo>
                  <a:cubicBezTo>
                    <a:pt x="92" y="1246"/>
                    <a:pt x="267" y="882"/>
                    <a:pt x="526" y="580"/>
                  </a:cubicBezTo>
                  <a:cubicBezTo>
                    <a:pt x="816" y="300"/>
                    <a:pt x="1176" y="110"/>
                    <a:pt x="1573" y="36"/>
                  </a:cubicBezTo>
                  <a:cubicBezTo>
                    <a:pt x="1969" y="-39"/>
                    <a:pt x="2376" y="4"/>
                    <a:pt x="2747" y="157"/>
                  </a:cubicBezTo>
                  <a:lnTo>
                    <a:pt x="99621" y="40557"/>
                  </a:lnTo>
                  <a:cubicBezTo>
                    <a:pt x="103497" y="42169"/>
                    <a:pt x="106976" y="44602"/>
                    <a:pt x="109826" y="47690"/>
                  </a:cubicBezTo>
                  <a:cubicBezTo>
                    <a:pt x="112676" y="50773"/>
                    <a:pt x="114823" y="54432"/>
                    <a:pt x="116129" y="58424"/>
                  </a:cubicBezTo>
                  <a:cubicBezTo>
                    <a:pt x="117435" y="62417"/>
                    <a:pt x="117864" y="66642"/>
                    <a:pt x="117388" y="70808"/>
                  </a:cubicBezTo>
                  <a:cubicBezTo>
                    <a:pt x="116912" y="74981"/>
                    <a:pt x="115542" y="78999"/>
                    <a:pt x="113369" y="82595"/>
                  </a:cubicBezTo>
                  <a:lnTo>
                    <a:pt x="73023" y="149540"/>
                  </a:lnTo>
                  <a:cubicBezTo>
                    <a:pt x="72848" y="149857"/>
                    <a:pt x="72584" y="150121"/>
                    <a:pt x="72266" y="150296"/>
                  </a:cubicBezTo>
                  <a:cubicBezTo>
                    <a:pt x="71949" y="150476"/>
                    <a:pt x="71589" y="150560"/>
                    <a:pt x="71225" y="150544"/>
                  </a:cubicBezTo>
                  <a:close/>
                  <a:moveTo>
                    <a:pt x="5866" y="5762"/>
                  </a:moveTo>
                  <a:lnTo>
                    <a:pt x="71436" y="144358"/>
                  </a:lnTo>
                  <a:lnTo>
                    <a:pt x="109879" y="80533"/>
                  </a:lnTo>
                  <a:cubicBezTo>
                    <a:pt x="111756" y="77429"/>
                    <a:pt x="112941" y="73960"/>
                    <a:pt x="113348" y="70359"/>
                  </a:cubicBezTo>
                  <a:cubicBezTo>
                    <a:pt x="113760" y="66758"/>
                    <a:pt x="113385" y="63109"/>
                    <a:pt x="112259" y="59662"/>
                  </a:cubicBezTo>
                  <a:cubicBezTo>
                    <a:pt x="111127" y="56219"/>
                    <a:pt x="109266" y="53057"/>
                    <a:pt x="106802" y="50403"/>
                  </a:cubicBezTo>
                  <a:cubicBezTo>
                    <a:pt x="104337" y="47743"/>
                    <a:pt x="101329" y="45644"/>
                    <a:pt x="97981" y="44258"/>
                  </a:cubicBezTo>
                  <a:lnTo>
                    <a:pt x="5866" y="5762"/>
                  </a:lnTo>
                  <a:close/>
                </a:path>
              </a:pathLst>
            </a:custGeom>
            <a:solidFill>
              <a:srgbClr val="0E0E0E"/>
            </a:solidFill>
            <a:ln w="5282" cap="flat">
              <a:noFill/>
              <a:prstDash val="solid"/>
              <a:miter/>
            </a:ln>
          </p:spPr>
          <p:txBody>
            <a:bodyPr rtlCol="0" anchor="ctr"/>
            <a:lstStyle/>
            <a:p>
              <a:endParaRPr lang="en-AU"/>
            </a:p>
          </p:txBody>
        </p:sp>
        <p:sp>
          <p:nvSpPr>
            <p:cNvPr id="1168" name="Freeform: Shape 1167">
              <a:extLst>
                <a:ext uri="{FF2B5EF4-FFF2-40B4-BE49-F238E27FC236}">
                  <a16:creationId xmlns:a16="http://schemas.microsoft.com/office/drawing/2014/main" id="{841792CD-FCD2-4A0C-B7CE-45276FBCC8FD}"/>
                </a:ext>
              </a:extLst>
            </p:cNvPr>
            <p:cNvSpPr/>
            <p:nvPr/>
          </p:nvSpPr>
          <p:spPr>
            <a:xfrm>
              <a:off x="7822677" y="1908914"/>
              <a:ext cx="67355" cy="111521"/>
            </a:xfrm>
            <a:custGeom>
              <a:avLst/>
              <a:gdLst>
                <a:gd name="connsiteX0" fmla="*/ 50552 w 67355"/>
                <a:gd name="connsiteY0" fmla="*/ 5288 h 111521"/>
                <a:gd name="connsiteX1" fmla="*/ 37703 w 67355"/>
                <a:gd name="connsiteY1" fmla="*/ 0 h 111521"/>
                <a:gd name="connsiteX2" fmla="*/ 37385 w 67355"/>
                <a:gd name="connsiteY2" fmla="*/ 740 h 111521"/>
                <a:gd name="connsiteX3" fmla="*/ 0 w 67355"/>
                <a:gd name="connsiteY3" fmla="*/ 62767 h 111521"/>
                <a:gd name="connsiteX4" fmla="*/ 23055 w 67355"/>
                <a:gd name="connsiteY4" fmla="*/ 111521 h 111521"/>
                <a:gd name="connsiteX5" fmla="*/ 63402 w 67355"/>
                <a:gd name="connsiteY5" fmla="*/ 44577 h 111521"/>
                <a:gd name="connsiteX6" fmla="*/ 67177 w 67355"/>
                <a:gd name="connsiteY6" fmla="*/ 33562 h 111521"/>
                <a:gd name="connsiteX7" fmla="*/ 66009 w 67355"/>
                <a:gd name="connsiteY7" fmla="*/ 21976 h 111521"/>
                <a:gd name="connsiteX8" fmla="*/ 60107 w 67355"/>
                <a:gd name="connsiteY8" fmla="*/ 11940 h 111521"/>
                <a:gd name="connsiteX9" fmla="*/ 50552 w 67355"/>
                <a:gd name="connsiteY9" fmla="*/ 5288 h 11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55" h="111521">
                  <a:moveTo>
                    <a:pt x="50552" y="5288"/>
                  </a:moveTo>
                  <a:lnTo>
                    <a:pt x="37703" y="0"/>
                  </a:lnTo>
                  <a:cubicBezTo>
                    <a:pt x="37576" y="238"/>
                    <a:pt x="37470" y="481"/>
                    <a:pt x="37385" y="740"/>
                  </a:cubicBezTo>
                  <a:lnTo>
                    <a:pt x="0" y="62767"/>
                  </a:lnTo>
                  <a:lnTo>
                    <a:pt x="23055" y="111521"/>
                  </a:lnTo>
                  <a:lnTo>
                    <a:pt x="63402" y="44577"/>
                  </a:lnTo>
                  <a:cubicBezTo>
                    <a:pt x="65438" y="41219"/>
                    <a:pt x="66728" y="37465"/>
                    <a:pt x="67177" y="33562"/>
                  </a:cubicBezTo>
                  <a:cubicBezTo>
                    <a:pt x="67627" y="29660"/>
                    <a:pt x="67225" y="25710"/>
                    <a:pt x="66009" y="21976"/>
                  </a:cubicBezTo>
                  <a:cubicBezTo>
                    <a:pt x="64787" y="18248"/>
                    <a:pt x="62772" y="14822"/>
                    <a:pt x="60107" y="11940"/>
                  </a:cubicBezTo>
                  <a:cubicBezTo>
                    <a:pt x="57437" y="9058"/>
                    <a:pt x="54180" y="6790"/>
                    <a:pt x="50552" y="5288"/>
                  </a:cubicBezTo>
                  <a:close/>
                </a:path>
              </a:pathLst>
            </a:custGeom>
            <a:solidFill>
              <a:srgbClr val="F0EDE9"/>
            </a:solidFill>
            <a:ln w="5282" cap="flat">
              <a:noFill/>
              <a:prstDash val="solid"/>
              <a:miter/>
            </a:ln>
          </p:spPr>
          <p:txBody>
            <a:bodyPr rtlCol="0" anchor="ctr"/>
            <a:lstStyle/>
            <a:p>
              <a:endParaRPr lang="en-AU"/>
            </a:p>
          </p:txBody>
        </p:sp>
        <p:sp>
          <p:nvSpPr>
            <p:cNvPr id="1169" name="Freeform: Shape 1168">
              <a:extLst>
                <a:ext uri="{FF2B5EF4-FFF2-40B4-BE49-F238E27FC236}">
                  <a16:creationId xmlns:a16="http://schemas.microsoft.com/office/drawing/2014/main" id="{F6F8327D-0C31-4D86-BA00-309186A79921}"/>
                </a:ext>
              </a:extLst>
            </p:cNvPr>
            <p:cNvSpPr/>
            <p:nvPr/>
          </p:nvSpPr>
          <p:spPr>
            <a:xfrm>
              <a:off x="7820641" y="1906887"/>
              <a:ext cx="71230" cy="115452"/>
            </a:xfrm>
            <a:custGeom>
              <a:avLst/>
              <a:gdLst>
                <a:gd name="connsiteX0" fmla="*/ 24985 w 71230"/>
                <a:gd name="connsiteY0" fmla="*/ 115452 h 115452"/>
                <a:gd name="connsiteX1" fmla="*/ 23980 w 71230"/>
                <a:gd name="connsiteY1" fmla="*/ 115103 h 115452"/>
                <a:gd name="connsiteX2" fmla="*/ 23293 w 71230"/>
                <a:gd name="connsiteY2" fmla="*/ 114289 h 115452"/>
                <a:gd name="connsiteX3" fmla="*/ 238 w 71230"/>
                <a:gd name="connsiteY3" fmla="*/ 65535 h 115452"/>
                <a:gd name="connsiteX4" fmla="*/ 0 w 71230"/>
                <a:gd name="connsiteY4" fmla="*/ 64609 h 115452"/>
                <a:gd name="connsiteX5" fmla="*/ 238 w 71230"/>
                <a:gd name="connsiteY5" fmla="*/ 63684 h 115452"/>
                <a:gd name="connsiteX6" fmla="*/ 37623 w 71230"/>
                <a:gd name="connsiteY6" fmla="*/ 1657 h 115452"/>
                <a:gd name="connsiteX7" fmla="*/ 37888 w 71230"/>
                <a:gd name="connsiteY7" fmla="*/ 1023 h 115452"/>
                <a:gd name="connsiteX8" fmla="*/ 38961 w 71230"/>
                <a:gd name="connsiteY8" fmla="*/ 102 h 115452"/>
                <a:gd name="connsiteX9" fmla="*/ 40373 w 71230"/>
                <a:gd name="connsiteY9" fmla="*/ 176 h 115452"/>
                <a:gd name="connsiteX10" fmla="*/ 53275 w 71230"/>
                <a:gd name="connsiteY10" fmla="*/ 5464 h 115452"/>
                <a:gd name="connsiteX11" fmla="*/ 63481 w 71230"/>
                <a:gd name="connsiteY11" fmla="*/ 12598 h 115452"/>
                <a:gd name="connsiteX12" fmla="*/ 69784 w 71230"/>
                <a:gd name="connsiteY12" fmla="*/ 23332 h 115452"/>
                <a:gd name="connsiteX13" fmla="*/ 71043 w 71230"/>
                <a:gd name="connsiteY13" fmla="*/ 35722 h 115452"/>
                <a:gd name="connsiteX14" fmla="*/ 67024 w 71230"/>
                <a:gd name="connsiteY14" fmla="*/ 47503 h 115452"/>
                <a:gd name="connsiteX15" fmla="*/ 26677 w 71230"/>
                <a:gd name="connsiteY15" fmla="*/ 114448 h 115452"/>
                <a:gd name="connsiteX16" fmla="*/ 25969 w 71230"/>
                <a:gd name="connsiteY16" fmla="*/ 115177 h 115452"/>
                <a:gd name="connsiteX17" fmla="*/ 24985 w 71230"/>
                <a:gd name="connsiteY17" fmla="*/ 115452 h 115452"/>
                <a:gd name="connsiteX18" fmla="*/ 4151 w 71230"/>
                <a:gd name="connsiteY18" fmla="*/ 64794 h 115452"/>
                <a:gd name="connsiteX19" fmla="*/ 25302 w 71230"/>
                <a:gd name="connsiteY19" fmla="*/ 109265 h 115452"/>
                <a:gd name="connsiteX20" fmla="*/ 63745 w 71230"/>
                <a:gd name="connsiteY20" fmla="*/ 45441 h 115452"/>
                <a:gd name="connsiteX21" fmla="*/ 67214 w 71230"/>
                <a:gd name="connsiteY21" fmla="*/ 35267 h 115452"/>
                <a:gd name="connsiteX22" fmla="*/ 66125 w 71230"/>
                <a:gd name="connsiteY22" fmla="*/ 24575 h 115452"/>
                <a:gd name="connsiteX23" fmla="*/ 60668 w 71230"/>
                <a:gd name="connsiteY23" fmla="*/ 15310 h 115452"/>
                <a:gd name="connsiteX24" fmla="*/ 51848 w 71230"/>
                <a:gd name="connsiteY24" fmla="*/ 9166 h 115452"/>
                <a:gd name="connsiteX25" fmla="*/ 40637 w 71230"/>
                <a:gd name="connsiteY25" fmla="*/ 4460 h 115452"/>
                <a:gd name="connsiteX26" fmla="*/ 4151 w 71230"/>
                <a:gd name="connsiteY26" fmla="*/ 64794 h 11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1230" h="115452">
                  <a:moveTo>
                    <a:pt x="24985" y="115452"/>
                  </a:moveTo>
                  <a:cubicBezTo>
                    <a:pt x="24626" y="115431"/>
                    <a:pt x="24277" y="115309"/>
                    <a:pt x="23980" y="115103"/>
                  </a:cubicBezTo>
                  <a:cubicBezTo>
                    <a:pt x="23684" y="114897"/>
                    <a:pt x="23446" y="114617"/>
                    <a:pt x="23293" y="114289"/>
                  </a:cubicBezTo>
                  <a:lnTo>
                    <a:pt x="238" y="65535"/>
                  </a:lnTo>
                  <a:cubicBezTo>
                    <a:pt x="79" y="65254"/>
                    <a:pt x="0" y="64932"/>
                    <a:pt x="0" y="64609"/>
                  </a:cubicBezTo>
                  <a:cubicBezTo>
                    <a:pt x="0" y="64287"/>
                    <a:pt x="79" y="63969"/>
                    <a:pt x="238" y="63684"/>
                  </a:cubicBezTo>
                  <a:lnTo>
                    <a:pt x="37623" y="1657"/>
                  </a:lnTo>
                  <a:lnTo>
                    <a:pt x="37888" y="1023"/>
                  </a:lnTo>
                  <a:cubicBezTo>
                    <a:pt x="38115" y="589"/>
                    <a:pt x="38501" y="261"/>
                    <a:pt x="38961" y="102"/>
                  </a:cubicBezTo>
                  <a:cubicBezTo>
                    <a:pt x="39426" y="-56"/>
                    <a:pt x="39929" y="-30"/>
                    <a:pt x="40373" y="176"/>
                  </a:cubicBezTo>
                  <a:lnTo>
                    <a:pt x="53275" y="5464"/>
                  </a:lnTo>
                  <a:cubicBezTo>
                    <a:pt x="57151" y="7082"/>
                    <a:pt x="60631" y="9515"/>
                    <a:pt x="63481" y="12598"/>
                  </a:cubicBezTo>
                  <a:cubicBezTo>
                    <a:pt x="66331" y="15680"/>
                    <a:pt x="68483" y="19345"/>
                    <a:pt x="69784" y="23332"/>
                  </a:cubicBezTo>
                  <a:cubicBezTo>
                    <a:pt x="71090" y="27324"/>
                    <a:pt x="71519" y="31549"/>
                    <a:pt x="71043" y="35722"/>
                  </a:cubicBezTo>
                  <a:cubicBezTo>
                    <a:pt x="70567" y="39894"/>
                    <a:pt x="69197" y="43912"/>
                    <a:pt x="67024" y="47503"/>
                  </a:cubicBezTo>
                  <a:lnTo>
                    <a:pt x="26677" y="114448"/>
                  </a:lnTo>
                  <a:cubicBezTo>
                    <a:pt x="26508" y="114749"/>
                    <a:pt x="26265" y="115003"/>
                    <a:pt x="25969" y="115177"/>
                  </a:cubicBezTo>
                  <a:cubicBezTo>
                    <a:pt x="25673" y="115357"/>
                    <a:pt x="25329" y="115452"/>
                    <a:pt x="24985" y="115452"/>
                  </a:cubicBezTo>
                  <a:close/>
                  <a:moveTo>
                    <a:pt x="4151" y="64794"/>
                  </a:moveTo>
                  <a:lnTo>
                    <a:pt x="25302" y="109265"/>
                  </a:lnTo>
                  <a:lnTo>
                    <a:pt x="63745" y="45441"/>
                  </a:lnTo>
                  <a:cubicBezTo>
                    <a:pt x="65622" y="42342"/>
                    <a:pt x="66807" y="38868"/>
                    <a:pt x="67214" y="35267"/>
                  </a:cubicBezTo>
                  <a:cubicBezTo>
                    <a:pt x="67627" y="31666"/>
                    <a:pt x="67251" y="28017"/>
                    <a:pt x="66125" y="24575"/>
                  </a:cubicBezTo>
                  <a:cubicBezTo>
                    <a:pt x="64993" y="21127"/>
                    <a:pt x="63132" y="17970"/>
                    <a:pt x="60668" y="15310"/>
                  </a:cubicBezTo>
                  <a:cubicBezTo>
                    <a:pt x="58204" y="12651"/>
                    <a:pt x="55195" y="10557"/>
                    <a:pt x="51848" y="9166"/>
                  </a:cubicBezTo>
                  <a:lnTo>
                    <a:pt x="40637" y="4460"/>
                  </a:lnTo>
                  <a:lnTo>
                    <a:pt x="4151" y="64794"/>
                  </a:lnTo>
                  <a:close/>
                </a:path>
              </a:pathLst>
            </a:custGeom>
            <a:solidFill>
              <a:srgbClr val="0E0E0E"/>
            </a:solidFill>
            <a:ln w="5282" cap="flat">
              <a:noFill/>
              <a:prstDash val="solid"/>
              <a:miter/>
            </a:ln>
          </p:spPr>
          <p:txBody>
            <a:bodyPr rtlCol="0" anchor="ctr"/>
            <a:lstStyle/>
            <a:p>
              <a:endParaRPr lang="en-AU"/>
            </a:p>
          </p:txBody>
        </p:sp>
        <p:sp>
          <p:nvSpPr>
            <p:cNvPr id="1170" name="Freeform: Shape 1169">
              <a:extLst>
                <a:ext uri="{FF2B5EF4-FFF2-40B4-BE49-F238E27FC236}">
                  <a16:creationId xmlns:a16="http://schemas.microsoft.com/office/drawing/2014/main" id="{C7853BE8-3902-4448-AFBD-6B691105E152}"/>
                </a:ext>
              </a:extLst>
            </p:cNvPr>
            <p:cNvSpPr/>
            <p:nvPr/>
          </p:nvSpPr>
          <p:spPr>
            <a:xfrm>
              <a:off x="8209591" y="2708970"/>
              <a:ext cx="163924" cy="168048"/>
            </a:xfrm>
            <a:custGeom>
              <a:avLst/>
              <a:gdLst>
                <a:gd name="connsiteX0" fmla="*/ 0 w 163924"/>
                <a:gd name="connsiteY0" fmla="*/ 168049 h 168048"/>
                <a:gd name="connsiteX1" fmla="*/ 163924 w 163924"/>
                <a:gd name="connsiteY1" fmla="*/ 0 h 168048"/>
                <a:gd name="connsiteX2" fmla="*/ 0 w 163924"/>
                <a:gd name="connsiteY2" fmla="*/ 168049 h 168048"/>
              </a:gdLst>
              <a:ahLst/>
              <a:cxnLst>
                <a:cxn ang="0">
                  <a:pos x="connsiteX0" y="connsiteY0"/>
                </a:cxn>
                <a:cxn ang="0">
                  <a:pos x="connsiteX1" y="connsiteY1"/>
                </a:cxn>
                <a:cxn ang="0">
                  <a:pos x="connsiteX2" y="connsiteY2"/>
                </a:cxn>
              </a:cxnLst>
              <a:rect l="l" t="t" r="r" b="b"/>
              <a:pathLst>
                <a:path w="163924" h="168048">
                  <a:moveTo>
                    <a:pt x="0" y="168049"/>
                  </a:moveTo>
                  <a:cubicBezTo>
                    <a:pt x="67685" y="95816"/>
                    <a:pt x="106128" y="22897"/>
                    <a:pt x="163924" y="0"/>
                  </a:cubicBezTo>
                  <a:lnTo>
                    <a:pt x="0" y="168049"/>
                  </a:lnTo>
                  <a:close/>
                </a:path>
              </a:pathLst>
            </a:custGeom>
            <a:solidFill>
              <a:srgbClr val="6DADDA"/>
            </a:solidFill>
            <a:ln w="5282" cap="flat">
              <a:noFill/>
              <a:prstDash val="solid"/>
              <a:miter/>
            </a:ln>
          </p:spPr>
          <p:txBody>
            <a:bodyPr rtlCol="0" anchor="ctr"/>
            <a:lstStyle/>
            <a:p>
              <a:endParaRPr lang="en-AU"/>
            </a:p>
          </p:txBody>
        </p:sp>
        <p:sp>
          <p:nvSpPr>
            <p:cNvPr id="1171" name="Freeform: Shape 1170">
              <a:extLst>
                <a:ext uri="{FF2B5EF4-FFF2-40B4-BE49-F238E27FC236}">
                  <a16:creationId xmlns:a16="http://schemas.microsoft.com/office/drawing/2014/main" id="{02DF79A2-F5BB-4135-989E-DC37B257746A}"/>
                </a:ext>
              </a:extLst>
            </p:cNvPr>
            <p:cNvSpPr/>
            <p:nvPr/>
          </p:nvSpPr>
          <p:spPr>
            <a:xfrm>
              <a:off x="8207624" y="2707056"/>
              <a:ext cx="167931" cy="171974"/>
            </a:xfrm>
            <a:custGeom>
              <a:avLst/>
              <a:gdLst>
                <a:gd name="connsiteX0" fmla="*/ 1967 w 167931"/>
                <a:gd name="connsiteY0" fmla="*/ 171973 h 171974"/>
                <a:gd name="connsiteX1" fmla="*/ 592 w 167931"/>
                <a:gd name="connsiteY1" fmla="*/ 171391 h 171974"/>
                <a:gd name="connsiteX2" fmla="*/ 153 w 167931"/>
                <a:gd name="connsiteY2" fmla="*/ 170751 h 171974"/>
                <a:gd name="connsiteX3" fmla="*/ 0 w 167931"/>
                <a:gd name="connsiteY3" fmla="*/ 169990 h 171974"/>
                <a:gd name="connsiteX4" fmla="*/ 153 w 167931"/>
                <a:gd name="connsiteY4" fmla="*/ 169228 h 171974"/>
                <a:gd name="connsiteX5" fmla="*/ 592 w 167931"/>
                <a:gd name="connsiteY5" fmla="*/ 168589 h 171974"/>
                <a:gd name="connsiteX6" fmla="*/ 60187 w 167931"/>
                <a:gd name="connsiteY6" fmla="*/ 98154 h 171974"/>
                <a:gd name="connsiteX7" fmla="*/ 165416 w 167931"/>
                <a:gd name="connsiteY7" fmla="*/ 64 h 171974"/>
                <a:gd name="connsiteX8" fmla="*/ 166827 w 167931"/>
                <a:gd name="connsiteY8" fmla="*/ 217 h 171974"/>
                <a:gd name="connsiteX9" fmla="*/ 167785 w 167931"/>
                <a:gd name="connsiteY9" fmla="*/ 1264 h 171974"/>
                <a:gd name="connsiteX10" fmla="*/ 167816 w 167931"/>
                <a:gd name="connsiteY10" fmla="*/ 2681 h 171974"/>
                <a:gd name="connsiteX11" fmla="*/ 166896 w 167931"/>
                <a:gd name="connsiteY11" fmla="*/ 3765 h 171974"/>
                <a:gd name="connsiteX12" fmla="*/ 63307 w 167931"/>
                <a:gd name="connsiteY12" fmla="*/ 100639 h 171974"/>
                <a:gd name="connsiteX13" fmla="*/ 3448 w 167931"/>
                <a:gd name="connsiteY13" fmla="*/ 171338 h 171974"/>
                <a:gd name="connsiteX14" fmla="*/ 2776 w 167931"/>
                <a:gd name="connsiteY14" fmla="*/ 171819 h 171974"/>
                <a:gd name="connsiteX15" fmla="*/ 1967 w 167931"/>
                <a:gd name="connsiteY15" fmla="*/ 171973 h 17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931" h="171974">
                  <a:moveTo>
                    <a:pt x="1967" y="171973"/>
                  </a:moveTo>
                  <a:cubicBezTo>
                    <a:pt x="1454" y="171952"/>
                    <a:pt x="968" y="171745"/>
                    <a:pt x="592" y="171391"/>
                  </a:cubicBezTo>
                  <a:cubicBezTo>
                    <a:pt x="407" y="171211"/>
                    <a:pt x="259" y="170989"/>
                    <a:pt x="153" y="170751"/>
                  </a:cubicBezTo>
                  <a:cubicBezTo>
                    <a:pt x="53" y="170508"/>
                    <a:pt x="0" y="170249"/>
                    <a:pt x="0" y="169990"/>
                  </a:cubicBezTo>
                  <a:cubicBezTo>
                    <a:pt x="0" y="169731"/>
                    <a:pt x="53" y="169472"/>
                    <a:pt x="153" y="169228"/>
                  </a:cubicBezTo>
                  <a:cubicBezTo>
                    <a:pt x="259" y="168990"/>
                    <a:pt x="407" y="168768"/>
                    <a:pt x="592" y="168589"/>
                  </a:cubicBezTo>
                  <a:cubicBezTo>
                    <a:pt x="23066" y="144582"/>
                    <a:pt x="41944" y="120998"/>
                    <a:pt x="60187" y="98154"/>
                  </a:cubicBezTo>
                  <a:cubicBezTo>
                    <a:pt x="95668" y="53842"/>
                    <a:pt x="126285" y="15504"/>
                    <a:pt x="165416" y="64"/>
                  </a:cubicBezTo>
                  <a:cubicBezTo>
                    <a:pt x="165891" y="-58"/>
                    <a:pt x="166394" y="-5"/>
                    <a:pt x="166827" y="217"/>
                  </a:cubicBezTo>
                  <a:cubicBezTo>
                    <a:pt x="167266" y="434"/>
                    <a:pt x="167605" y="809"/>
                    <a:pt x="167785" y="1264"/>
                  </a:cubicBezTo>
                  <a:cubicBezTo>
                    <a:pt x="167970" y="1719"/>
                    <a:pt x="167980" y="2221"/>
                    <a:pt x="167816" y="2681"/>
                  </a:cubicBezTo>
                  <a:cubicBezTo>
                    <a:pt x="167652" y="3141"/>
                    <a:pt x="167324" y="3527"/>
                    <a:pt x="166896" y="3765"/>
                  </a:cubicBezTo>
                  <a:cubicBezTo>
                    <a:pt x="128718" y="18836"/>
                    <a:pt x="98154" y="56644"/>
                    <a:pt x="63307" y="100639"/>
                  </a:cubicBezTo>
                  <a:cubicBezTo>
                    <a:pt x="45010" y="123536"/>
                    <a:pt x="26291" y="147173"/>
                    <a:pt x="3448" y="171338"/>
                  </a:cubicBezTo>
                  <a:cubicBezTo>
                    <a:pt x="3263" y="171545"/>
                    <a:pt x="3035" y="171708"/>
                    <a:pt x="2776" y="171819"/>
                  </a:cubicBezTo>
                  <a:cubicBezTo>
                    <a:pt x="2522" y="171931"/>
                    <a:pt x="2247" y="171983"/>
                    <a:pt x="1967" y="171973"/>
                  </a:cubicBezTo>
                  <a:close/>
                </a:path>
              </a:pathLst>
            </a:custGeom>
            <a:solidFill>
              <a:srgbClr val="0E0E0E"/>
            </a:solidFill>
            <a:ln w="5282" cap="flat">
              <a:noFill/>
              <a:prstDash val="solid"/>
              <a:miter/>
            </a:ln>
          </p:spPr>
          <p:txBody>
            <a:bodyPr rtlCol="0" anchor="ctr"/>
            <a:lstStyle/>
            <a:p>
              <a:endParaRPr lang="en-AU"/>
            </a:p>
          </p:txBody>
        </p:sp>
        <p:sp>
          <p:nvSpPr>
            <p:cNvPr id="1172" name="Freeform: Shape 1171">
              <a:extLst>
                <a:ext uri="{FF2B5EF4-FFF2-40B4-BE49-F238E27FC236}">
                  <a16:creationId xmlns:a16="http://schemas.microsoft.com/office/drawing/2014/main" id="{317C9F43-88E7-439E-B9C5-C317E6A8F1D1}"/>
                </a:ext>
              </a:extLst>
            </p:cNvPr>
            <p:cNvSpPr/>
            <p:nvPr/>
          </p:nvSpPr>
          <p:spPr>
            <a:xfrm>
              <a:off x="10684138" y="2502765"/>
              <a:ext cx="68289" cy="280711"/>
            </a:xfrm>
            <a:custGeom>
              <a:avLst/>
              <a:gdLst>
                <a:gd name="connsiteX0" fmla="*/ 47931 w 68289"/>
                <a:gd name="connsiteY0" fmla="*/ 280712 h 280711"/>
                <a:gd name="connsiteX1" fmla="*/ 47402 w 68289"/>
                <a:gd name="connsiteY1" fmla="*/ 280712 h 280711"/>
                <a:gd name="connsiteX2" fmla="*/ 46709 w 68289"/>
                <a:gd name="connsiteY2" fmla="*/ 280368 h 280711"/>
                <a:gd name="connsiteX3" fmla="*/ 46207 w 68289"/>
                <a:gd name="connsiteY3" fmla="*/ 279781 h 280711"/>
                <a:gd name="connsiteX4" fmla="*/ 45964 w 68289"/>
                <a:gd name="connsiteY4" fmla="*/ 279051 h 280711"/>
                <a:gd name="connsiteX5" fmla="*/ 46027 w 68289"/>
                <a:gd name="connsiteY5" fmla="*/ 278279 h 280711"/>
                <a:gd name="connsiteX6" fmla="*/ 61256 w 68289"/>
                <a:gd name="connsiteY6" fmla="*/ 211705 h 280711"/>
                <a:gd name="connsiteX7" fmla="*/ 13189 w 68289"/>
                <a:gd name="connsiteY7" fmla="*/ 26893 h 280711"/>
                <a:gd name="connsiteX8" fmla="*/ 234 w 68289"/>
                <a:gd name="connsiteY8" fmla="*/ 2939 h 280711"/>
                <a:gd name="connsiteX9" fmla="*/ 81 w 68289"/>
                <a:gd name="connsiteY9" fmla="*/ 1427 h 280711"/>
                <a:gd name="connsiteX10" fmla="*/ 1027 w 68289"/>
                <a:gd name="connsiteY10" fmla="*/ 243 h 280711"/>
                <a:gd name="connsiteX11" fmla="*/ 1778 w 68289"/>
                <a:gd name="connsiteY11" fmla="*/ 10 h 280711"/>
                <a:gd name="connsiteX12" fmla="*/ 2555 w 68289"/>
                <a:gd name="connsiteY12" fmla="*/ 89 h 280711"/>
                <a:gd name="connsiteX13" fmla="*/ 3243 w 68289"/>
                <a:gd name="connsiteY13" fmla="*/ 470 h 280711"/>
                <a:gd name="connsiteX14" fmla="*/ 3724 w 68289"/>
                <a:gd name="connsiteY14" fmla="*/ 1089 h 280711"/>
                <a:gd name="connsiteX15" fmla="*/ 16626 w 68289"/>
                <a:gd name="connsiteY15" fmla="*/ 24990 h 280711"/>
                <a:gd name="connsiteX16" fmla="*/ 65116 w 68289"/>
                <a:gd name="connsiteY16" fmla="*/ 212445 h 280711"/>
                <a:gd name="connsiteX17" fmla="*/ 49834 w 68289"/>
                <a:gd name="connsiteY17" fmla="*/ 279337 h 280711"/>
                <a:gd name="connsiteX18" fmla="*/ 49110 w 68289"/>
                <a:gd name="connsiteY18" fmla="*/ 280342 h 280711"/>
                <a:gd name="connsiteX19" fmla="*/ 47931 w 68289"/>
                <a:gd name="connsiteY19" fmla="*/ 280712 h 28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289" h="280711">
                  <a:moveTo>
                    <a:pt x="47931" y="280712"/>
                  </a:moveTo>
                  <a:lnTo>
                    <a:pt x="47402" y="280712"/>
                  </a:lnTo>
                  <a:cubicBezTo>
                    <a:pt x="47153" y="280643"/>
                    <a:pt x="46916" y="280527"/>
                    <a:pt x="46709" y="280368"/>
                  </a:cubicBezTo>
                  <a:cubicBezTo>
                    <a:pt x="46503" y="280209"/>
                    <a:pt x="46334" y="280008"/>
                    <a:pt x="46207" y="279781"/>
                  </a:cubicBezTo>
                  <a:cubicBezTo>
                    <a:pt x="46075" y="279559"/>
                    <a:pt x="45995" y="279305"/>
                    <a:pt x="45964" y="279051"/>
                  </a:cubicBezTo>
                  <a:cubicBezTo>
                    <a:pt x="45932" y="278792"/>
                    <a:pt x="45958" y="278528"/>
                    <a:pt x="46027" y="278279"/>
                  </a:cubicBezTo>
                  <a:cubicBezTo>
                    <a:pt x="46027" y="277962"/>
                    <a:pt x="54435" y="248667"/>
                    <a:pt x="61256" y="211705"/>
                  </a:cubicBezTo>
                  <a:cubicBezTo>
                    <a:pt x="74635" y="139049"/>
                    <a:pt x="41956" y="79508"/>
                    <a:pt x="13189" y="26893"/>
                  </a:cubicBezTo>
                  <a:cubicBezTo>
                    <a:pt x="8710" y="18750"/>
                    <a:pt x="4396" y="10765"/>
                    <a:pt x="234" y="2939"/>
                  </a:cubicBezTo>
                  <a:cubicBezTo>
                    <a:pt x="-9" y="2474"/>
                    <a:pt x="-67" y="1935"/>
                    <a:pt x="81" y="1427"/>
                  </a:cubicBezTo>
                  <a:cubicBezTo>
                    <a:pt x="229" y="925"/>
                    <a:pt x="567" y="496"/>
                    <a:pt x="1027" y="243"/>
                  </a:cubicBezTo>
                  <a:cubicBezTo>
                    <a:pt x="1260" y="116"/>
                    <a:pt x="1514" y="36"/>
                    <a:pt x="1778" y="10"/>
                  </a:cubicBezTo>
                  <a:cubicBezTo>
                    <a:pt x="2037" y="-17"/>
                    <a:pt x="2307" y="10"/>
                    <a:pt x="2555" y="89"/>
                  </a:cubicBezTo>
                  <a:cubicBezTo>
                    <a:pt x="2809" y="169"/>
                    <a:pt x="3042" y="295"/>
                    <a:pt x="3243" y="470"/>
                  </a:cubicBezTo>
                  <a:cubicBezTo>
                    <a:pt x="3444" y="639"/>
                    <a:pt x="3608" y="851"/>
                    <a:pt x="3724" y="1089"/>
                  </a:cubicBezTo>
                  <a:cubicBezTo>
                    <a:pt x="7849" y="8915"/>
                    <a:pt x="12185" y="16952"/>
                    <a:pt x="16626" y="24990"/>
                  </a:cubicBezTo>
                  <a:cubicBezTo>
                    <a:pt x="45763" y="78133"/>
                    <a:pt x="78759" y="138362"/>
                    <a:pt x="65116" y="212445"/>
                  </a:cubicBezTo>
                  <a:cubicBezTo>
                    <a:pt x="58295" y="249460"/>
                    <a:pt x="49940" y="279072"/>
                    <a:pt x="49834" y="279337"/>
                  </a:cubicBezTo>
                  <a:cubicBezTo>
                    <a:pt x="49707" y="279739"/>
                    <a:pt x="49454" y="280093"/>
                    <a:pt x="49110" y="280342"/>
                  </a:cubicBezTo>
                  <a:cubicBezTo>
                    <a:pt x="48771" y="280590"/>
                    <a:pt x="48354" y="280717"/>
                    <a:pt x="47931" y="280712"/>
                  </a:cubicBezTo>
                  <a:close/>
                </a:path>
              </a:pathLst>
            </a:custGeom>
            <a:solidFill>
              <a:srgbClr val="0E0E0E"/>
            </a:solidFill>
            <a:ln w="5282" cap="flat">
              <a:noFill/>
              <a:prstDash val="solid"/>
              <a:miter/>
            </a:ln>
          </p:spPr>
          <p:txBody>
            <a:bodyPr rtlCol="0" anchor="ctr"/>
            <a:lstStyle/>
            <a:p>
              <a:endParaRPr lang="en-AU"/>
            </a:p>
          </p:txBody>
        </p:sp>
        <p:sp>
          <p:nvSpPr>
            <p:cNvPr id="1173" name="Freeform: Shape 1172">
              <a:extLst>
                <a:ext uri="{FF2B5EF4-FFF2-40B4-BE49-F238E27FC236}">
                  <a16:creationId xmlns:a16="http://schemas.microsoft.com/office/drawing/2014/main" id="{4B890863-D866-4BDD-9D51-9C47B4931027}"/>
                </a:ext>
              </a:extLst>
            </p:cNvPr>
            <p:cNvSpPr/>
            <p:nvPr/>
          </p:nvSpPr>
          <p:spPr>
            <a:xfrm>
              <a:off x="10166813" y="2626742"/>
              <a:ext cx="176305" cy="406163"/>
            </a:xfrm>
            <a:custGeom>
              <a:avLst/>
              <a:gdLst>
                <a:gd name="connsiteX0" fmla="*/ 56826 w 176305"/>
                <a:gd name="connsiteY0" fmla="*/ 406163 h 406163"/>
                <a:gd name="connsiteX1" fmla="*/ 55900 w 176305"/>
                <a:gd name="connsiteY1" fmla="*/ 405909 h 406163"/>
                <a:gd name="connsiteX2" fmla="*/ 55187 w 176305"/>
                <a:gd name="connsiteY2" fmla="*/ 405264 h 406163"/>
                <a:gd name="connsiteX3" fmla="*/ 298 w 176305"/>
                <a:gd name="connsiteY3" fmla="*/ 318966 h 406163"/>
                <a:gd name="connsiteX4" fmla="*/ 50 w 176305"/>
                <a:gd name="connsiteY4" fmla="*/ 317464 h 406163"/>
                <a:gd name="connsiteX5" fmla="*/ 933 w 176305"/>
                <a:gd name="connsiteY5" fmla="*/ 316216 h 406163"/>
                <a:gd name="connsiteX6" fmla="*/ 2450 w 176305"/>
                <a:gd name="connsiteY6" fmla="*/ 315994 h 406163"/>
                <a:gd name="connsiteX7" fmla="*/ 3683 w 176305"/>
                <a:gd name="connsiteY7" fmla="*/ 316904 h 406163"/>
                <a:gd name="connsiteX8" fmla="*/ 55398 w 176305"/>
                <a:gd name="connsiteY8" fmla="*/ 398284 h 406163"/>
                <a:gd name="connsiteX9" fmla="*/ 90827 w 176305"/>
                <a:gd name="connsiteY9" fmla="*/ 340752 h 406163"/>
                <a:gd name="connsiteX10" fmla="*/ 171308 w 176305"/>
                <a:gd name="connsiteY10" fmla="*/ 306011 h 406163"/>
                <a:gd name="connsiteX11" fmla="*/ 100557 w 176305"/>
                <a:gd name="connsiteY11" fmla="*/ 75671 h 406163"/>
                <a:gd name="connsiteX12" fmla="*/ 79934 w 176305"/>
                <a:gd name="connsiteY12" fmla="*/ 2328 h 406163"/>
                <a:gd name="connsiteX13" fmla="*/ 80214 w 176305"/>
                <a:gd name="connsiteY13" fmla="*/ 948 h 406163"/>
                <a:gd name="connsiteX14" fmla="*/ 81330 w 176305"/>
                <a:gd name="connsiteY14" fmla="*/ 86 h 406163"/>
                <a:gd name="connsiteX15" fmla="*/ 82736 w 176305"/>
                <a:gd name="connsiteY15" fmla="*/ 176 h 406163"/>
                <a:gd name="connsiteX16" fmla="*/ 83741 w 176305"/>
                <a:gd name="connsiteY16" fmla="*/ 1164 h 406163"/>
                <a:gd name="connsiteX17" fmla="*/ 104364 w 176305"/>
                <a:gd name="connsiteY17" fmla="*/ 74613 h 406163"/>
                <a:gd name="connsiteX18" fmla="*/ 176067 w 176305"/>
                <a:gd name="connsiteY18" fmla="*/ 307280 h 406163"/>
                <a:gd name="connsiteX19" fmla="*/ 176305 w 176305"/>
                <a:gd name="connsiteY19" fmla="*/ 308205 h 406163"/>
                <a:gd name="connsiteX20" fmla="*/ 176067 w 176305"/>
                <a:gd name="connsiteY20" fmla="*/ 309131 h 406163"/>
                <a:gd name="connsiteX21" fmla="*/ 175311 w 176305"/>
                <a:gd name="connsiteY21" fmla="*/ 309781 h 406163"/>
                <a:gd name="connsiteX22" fmla="*/ 174322 w 176305"/>
                <a:gd name="connsiteY22" fmla="*/ 309924 h 406163"/>
                <a:gd name="connsiteX23" fmla="*/ 93735 w 176305"/>
                <a:gd name="connsiteY23" fmla="*/ 343555 h 406163"/>
                <a:gd name="connsiteX24" fmla="*/ 59047 w 176305"/>
                <a:gd name="connsiteY24" fmla="*/ 404048 h 406163"/>
                <a:gd name="connsiteX25" fmla="*/ 58618 w 176305"/>
                <a:gd name="connsiteY25" fmla="*/ 405222 h 406163"/>
                <a:gd name="connsiteX26" fmla="*/ 57566 w 176305"/>
                <a:gd name="connsiteY26" fmla="*/ 405899 h 406163"/>
                <a:gd name="connsiteX27" fmla="*/ 56826 w 176305"/>
                <a:gd name="connsiteY27" fmla="*/ 406163 h 40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6305" h="406163">
                  <a:moveTo>
                    <a:pt x="56826" y="406163"/>
                  </a:moveTo>
                  <a:cubicBezTo>
                    <a:pt x="56503" y="406153"/>
                    <a:pt x="56186" y="406068"/>
                    <a:pt x="55900" y="405909"/>
                  </a:cubicBezTo>
                  <a:cubicBezTo>
                    <a:pt x="55615" y="405756"/>
                    <a:pt x="55371" y="405534"/>
                    <a:pt x="55187" y="405264"/>
                  </a:cubicBezTo>
                  <a:cubicBezTo>
                    <a:pt x="34035" y="372691"/>
                    <a:pt x="14100" y="341228"/>
                    <a:pt x="298" y="318966"/>
                  </a:cubicBezTo>
                  <a:cubicBezTo>
                    <a:pt x="23" y="318517"/>
                    <a:pt x="-67" y="317977"/>
                    <a:pt x="50" y="317464"/>
                  </a:cubicBezTo>
                  <a:cubicBezTo>
                    <a:pt x="171" y="316946"/>
                    <a:pt x="489" y="316502"/>
                    <a:pt x="933" y="316216"/>
                  </a:cubicBezTo>
                  <a:cubicBezTo>
                    <a:pt x="1388" y="315947"/>
                    <a:pt x="1932" y="315862"/>
                    <a:pt x="2450" y="315994"/>
                  </a:cubicBezTo>
                  <a:cubicBezTo>
                    <a:pt x="2963" y="316121"/>
                    <a:pt x="3408" y="316449"/>
                    <a:pt x="3683" y="316904"/>
                  </a:cubicBezTo>
                  <a:cubicBezTo>
                    <a:pt x="16744" y="338055"/>
                    <a:pt x="35410" y="367509"/>
                    <a:pt x="55398" y="398284"/>
                  </a:cubicBezTo>
                  <a:cubicBezTo>
                    <a:pt x="58201" y="380147"/>
                    <a:pt x="71262" y="358678"/>
                    <a:pt x="90827" y="340752"/>
                  </a:cubicBezTo>
                  <a:cubicBezTo>
                    <a:pt x="115257" y="318384"/>
                    <a:pt x="145239" y="305588"/>
                    <a:pt x="171308" y="306011"/>
                  </a:cubicBezTo>
                  <a:cubicBezTo>
                    <a:pt x="141273" y="225635"/>
                    <a:pt x="118694" y="142562"/>
                    <a:pt x="100557" y="75671"/>
                  </a:cubicBezTo>
                  <a:cubicBezTo>
                    <a:pt x="92730" y="46799"/>
                    <a:pt x="85962" y="21893"/>
                    <a:pt x="79934" y="2328"/>
                  </a:cubicBezTo>
                  <a:cubicBezTo>
                    <a:pt x="79854" y="1852"/>
                    <a:pt x="79955" y="1360"/>
                    <a:pt x="80214" y="948"/>
                  </a:cubicBezTo>
                  <a:cubicBezTo>
                    <a:pt x="80468" y="535"/>
                    <a:pt x="80865" y="229"/>
                    <a:pt x="81330" y="86"/>
                  </a:cubicBezTo>
                  <a:cubicBezTo>
                    <a:pt x="81795" y="-52"/>
                    <a:pt x="82292" y="-25"/>
                    <a:pt x="82736" y="176"/>
                  </a:cubicBezTo>
                  <a:cubicBezTo>
                    <a:pt x="83181" y="371"/>
                    <a:pt x="83535" y="726"/>
                    <a:pt x="83741" y="1164"/>
                  </a:cubicBezTo>
                  <a:cubicBezTo>
                    <a:pt x="89769" y="20835"/>
                    <a:pt x="96538" y="45741"/>
                    <a:pt x="104364" y="74613"/>
                  </a:cubicBezTo>
                  <a:cubicBezTo>
                    <a:pt x="122713" y="142192"/>
                    <a:pt x="145556" y="226375"/>
                    <a:pt x="176067" y="307280"/>
                  </a:cubicBezTo>
                  <a:cubicBezTo>
                    <a:pt x="176226" y="307565"/>
                    <a:pt x="176305" y="307883"/>
                    <a:pt x="176305" y="308205"/>
                  </a:cubicBezTo>
                  <a:cubicBezTo>
                    <a:pt x="176305" y="308528"/>
                    <a:pt x="176226" y="308850"/>
                    <a:pt x="176067" y="309131"/>
                  </a:cubicBezTo>
                  <a:cubicBezTo>
                    <a:pt x="175882" y="309416"/>
                    <a:pt x="175618" y="309638"/>
                    <a:pt x="175311" y="309781"/>
                  </a:cubicBezTo>
                  <a:cubicBezTo>
                    <a:pt x="174999" y="309918"/>
                    <a:pt x="174661" y="309971"/>
                    <a:pt x="174322" y="309924"/>
                  </a:cubicBezTo>
                  <a:cubicBezTo>
                    <a:pt x="148412" y="308390"/>
                    <a:pt x="118324" y="320975"/>
                    <a:pt x="93735" y="343555"/>
                  </a:cubicBezTo>
                  <a:cubicBezTo>
                    <a:pt x="72848" y="362644"/>
                    <a:pt x="59576" y="385858"/>
                    <a:pt x="59047" y="404048"/>
                  </a:cubicBezTo>
                  <a:cubicBezTo>
                    <a:pt x="59036" y="404476"/>
                    <a:pt x="58888" y="404889"/>
                    <a:pt x="58618" y="405222"/>
                  </a:cubicBezTo>
                  <a:cubicBezTo>
                    <a:pt x="58354" y="405560"/>
                    <a:pt x="57984" y="405793"/>
                    <a:pt x="57566" y="405899"/>
                  </a:cubicBezTo>
                  <a:lnTo>
                    <a:pt x="56826" y="406163"/>
                  </a:lnTo>
                  <a:close/>
                </a:path>
              </a:pathLst>
            </a:custGeom>
            <a:solidFill>
              <a:srgbClr val="0E0E0E"/>
            </a:solidFill>
            <a:ln w="5282" cap="flat">
              <a:noFill/>
              <a:prstDash val="solid"/>
              <a:miter/>
            </a:ln>
          </p:spPr>
          <p:txBody>
            <a:bodyPr rtlCol="0" anchor="ctr"/>
            <a:lstStyle/>
            <a:p>
              <a:endParaRPr lang="en-AU"/>
            </a:p>
          </p:txBody>
        </p:sp>
      </p:grpSp>
    </p:spTree>
    <p:extLst>
      <p:ext uri="{BB962C8B-B14F-4D97-AF65-F5344CB8AC3E}">
        <p14:creationId xmlns:p14="http://schemas.microsoft.com/office/powerpoint/2010/main" val="354513863"/>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8_Divider slide">
    <p:bg>
      <p:bgPr>
        <a:solidFill>
          <a:schemeClr val="tx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solidFill>
                  <a:schemeClr val="accent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accent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accent1"/>
                </a:solidFill>
                <a:latin typeface="Arial" panose="020B0604020202020204" pitchFamily="34" charset="0"/>
                <a:cs typeface="Arial" panose="020B0604020202020204" pitchFamily="34" charset="0"/>
              </a:rPr>
              <a:t>Transformational </a:t>
            </a:r>
            <a:br>
              <a:rPr lang="en-US" sz="700">
                <a:solidFill>
                  <a:schemeClr val="accent1"/>
                </a:solidFill>
                <a:latin typeface="Arial" panose="020B0604020202020204" pitchFamily="34" charset="0"/>
                <a:cs typeface="Arial" panose="020B0604020202020204" pitchFamily="34" charset="0"/>
              </a:rPr>
            </a:br>
            <a:r>
              <a:rPr lang="en-US" sz="700">
                <a:solidFill>
                  <a:schemeClr val="accent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accent1"/>
                </a:solidFill>
              </a:defRPr>
            </a:lvl1pPr>
          </a:lstStyle>
          <a:p>
            <a:r>
              <a:rPr lang="en-US"/>
              <a:t>Divider slide for topics</a:t>
            </a:r>
            <a:endParaRPr lang="en-AU"/>
          </a:p>
        </p:txBody>
      </p:sp>
      <p:sp>
        <p:nvSpPr>
          <p:cNvPr id="8" name="Picture Placeholder 19">
            <a:extLst>
              <a:ext uri="{FF2B5EF4-FFF2-40B4-BE49-F238E27FC236}">
                <a16:creationId xmlns:a16="http://schemas.microsoft.com/office/drawing/2014/main" id="{C69D956D-F684-4628-92BB-38F62F65BF3B}"/>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Tree>
    <p:extLst>
      <p:ext uri="{BB962C8B-B14F-4D97-AF65-F5344CB8AC3E}">
        <p14:creationId xmlns:p14="http://schemas.microsoft.com/office/powerpoint/2010/main" val="189552280"/>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9_Divider slide">
    <p:bg>
      <p:bgPr>
        <a:solidFill>
          <a:schemeClr val="accent3"/>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5" name="Graphic 3">
            <a:extLst>
              <a:ext uri="{FF2B5EF4-FFF2-40B4-BE49-F238E27FC236}">
                <a16:creationId xmlns:a16="http://schemas.microsoft.com/office/drawing/2014/main" id="{D58A041E-CCC5-4BE6-88D0-8DDD1FC01C4D}"/>
              </a:ext>
            </a:extLst>
          </p:cNvPr>
          <p:cNvGrpSpPr/>
          <p:nvPr/>
        </p:nvGrpSpPr>
        <p:grpSpPr>
          <a:xfrm>
            <a:off x="7147394" y="1183654"/>
            <a:ext cx="4709643" cy="4490692"/>
            <a:chOff x="3823217" y="930378"/>
            <a:chExt cx="4709643" cy="4490692"/>
          </a:xfrm>
        </p:grpSpPr>
        <p:sp>
          <p:nvSpPr>
            <p:cNvPr id="10" name="Freeform: Shape 9">
              <a:extLst>
                <a:ext uri="{FF2B5EF4-FFF2-40B4-BE49-F238E27FC236}">
                  <a16:creationId xmlns:a16="http://schemas.microsoft.com/office/drawing/2014/main" id="{85DA8FA7-6C06-4B13-8040-2E5A9AE08E87}"/>
                </a:ext>
              </a:extLst>
            </p:cNvPr>
            <p:cNvSpPr/>
            <p:nvPr/>
          </p:nvSpPr>
          <p:spPr>
            <a:xfrm>
              <a:off x="7250757" y="3139794"/>
              <a:ext cx="1170497" cy="1934696"/>
            </a:xfrm>
            <a:custGeom>
              <a:avLst/>
              <a:gdLst>
                <a:gd name="connsiteX0" fmla="*/ 0 w 1170497"/>
                <a:gd name="connsiteY0" fmla="*/ 1818638 h 1934696"/>
                <a:gd name="connsiteX1" fmla="*/ 910188 w 1170497"/>
                <a:gd name="connsiteY1" fmla="*/ 1934696 h 1934696"/>
                <a:gd name="connsiteX2" fmla="*/ 1130343 w 1170497"/>
                <a:gd name="connsiteY2" fmla="*/ 1498189 h 1934696"/>
                <a:gd name="connsiteX3" fmla="*/ 1038331 w 1170497"/>
                <a:gd name="connsiteY3" fmla="*/ 930779 h 1934696"/>
                <a:gd name="connsiteX4" fmla="*/ 1009684 w 1170497"/>
                <a:gd name="connsiteY4" fmla="*/ 437959 h 1934696"/>
                <a:gd name="connsiteX5" fmla="*/ 1134392 w 1170497"/>
                <a:gd name="connsiteY5" fmla="*/ 35190 h 1934696"/>
                <a:gd name="connsiteX6" fmla="*/ 649792 w 1170497"/>
                <a:gd name="connsiteY6" fmla="*/ 200813 h 1934696"/>
                <a:gd name="connsiteX7" fmla="*/ 92687 w 1170497"/>
                <a:gd name="connsiteY7" fmla="*/ 686332 h 1934696"/>
                <a:gd name="connsiteX8" fmla="*/ 26070 w 1170497"/>
                <a:gd name="connsiteY8" fmla="*/ 998500 h 193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497" h="1934696">
                  <a:moveTo>
                    <a:pt x="0" y="1818638"/>
                  </a:moveTo>
                  <a:lnTo>
                    <a:pt x="910188" y="1934696"/>
                  </a:lnTo>
                  <a:cubicBezTo>
                    <a:pt x="910188" y="1934696"/>
                    <a:pt x="1073050" y="1750671"/>
                    <a:pt x="1130343" y="1498189"/>
                  </a:cubicBezTo>
                  <a:cubicBezTo>
                    <a:pt x="1187636" y="1245707"/>
                    <a:pt x="1085318" y="1057510"/>
                    <a:pt x="1038331" y="930779"/>
                  </a:cubicBezTo>
                  <a:cubicBezTo>
                    <a:pt x="991343" y="804046"/>
                    <a:pt x="887001" y="605668"/>
                    <a:pt x="1009684" y="437959"/>
                  </a:cubicBezTo>
                  <a:cubicBezTo>
                    <a:pt x="1132367" y="270251"/>
                    <a:pt x="1224380" y="112848"/>
                    <a:pt x="1134392" y="35190"/>
                  </a:cubicBezTo>
                  <a:cubicBezTo>
                    <a:pt x="1044404" y="-42469"/>
                    <a:pt x="915647" y="6543"/>
                    <a:pt x="649792" y="200813"/>
                  </a:cubicBezTo>
                  <a:lnTo>
                    <a:pt x="92687" y="686332"/>
                  </a:lnTo>
                  <a:lnTo>
                    <a:pt x="26070" y="998500"/>
                  </a:lnTo>
                </a:path>
              </a:pathLst>
            </a:custGeom>
            <a:solidFill>
              <a:srgbClr val="E69C9C"/>
            </a:solidFill>
            <a:ln w="6134" cap="flat">
              <a:no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21B7A4C5-C4E4-4DEE-A621-333CCCE516DB}"/>
                </a:ext>
              </a:extLst>
            </p:cNvPr>
            <p:cNvSpPr/>
            <p:nvPr/>
          </p:nvSpPr>
          <p:spPr>
            <a:xfrm>
              <a:off x="7248472" y="3137334"/>
              <a:ext cx="1175339" cy="1939486"/>
            </a:xfrm>
            <a:custGeom>
              <a:avLst/>
              <a:gdLst>
                <a:gd name="connsiteX0" fmla="*/ 912473 w 1175339"/>
                <a:gd name="connsiteY0" fmla="*/ 1939487 h 1939486"/>
                <a:gd name="connsiteX1" fmla="*/ 1978 w 1175339"/>
                <a:gd name="connsiteY1" fmla="*/ 1823428 h 1939486"/>
                <a:gd name="connsiteX2" fmla="*/ 475 w 1175339"/>
                <a:gd name="connsiteY2" fmla="*/ 1822539 h 1939486"/>
                <a:gd name="connsiteX3" fmla="*/ 15 w 1175339"/>
                <a:gd name="connsiteY3" fmla="*/ 1820852 h 1939486"/>
                <a:gd name="connsiteX4" fmla="*/ 267 w 1175339"/>
                <a:gd name="connsiteY4" fmla="*/ 1819975 h 1939486"/>
                <a:gd name="connsiteX5" fmla="*/ 856 w 1175339"/>
                <a:gd name="connsiteY5" fmla="*/ 1819269 h 1939486"/>
                <a:gd name="connsiteX6" fmla="*/ 1677 w 1175339"/>
                <a:gd name="connsiteY6" fmla="*/ 1818864 h 1939486"/>
                <a:gd name="connsiteX7" fmla="*/ 2591 w 1175339"/>
                <a:gd name="connsiteY7" fmla="*/ 1818828 h 1939486"/>
                <a:gd name="connsiteX8" fmla="*/ 911491 w 1175339"/>
                <a:gd name="connsiteY8" fmla="*/ 1934763 h 1939486"/>
                <a:gd name="connsiteX9" fmla="*/ 1130358 w 1175339"/>
                <a:gd name="connsiteY9" fmla="*/ 1500158 h 1939486"/>
                <a:gd name="connsiteX10" fmla="*/ 1060981 w 1175339"/>
                <a:gd name="connsiteY10" fmla="*/ 991022 h 1939486"/>
                <a:gd name="connsiteX11" fmla="*/ 1038468 w 1175339"/>
                <a:gd name="connsiteY11" fmla="*/ 933790 h 1939486"/>
                <a:gd name="connsiteX12" fmla="*/ 1020066 w 1175339"/>
                <a:gd name="connsiteY12" fmla="*/ 886066 h 1939486"/>
                <a:gd name="connsiteX13" fmla="*/ 1010313 w 1175339"/>
                <a:gd name="connsiteY13" fmla="*/ 438824 h 1939486"/>
                <a:gd name="connsiteX14" fmla="*/ 1135388 w 1175339"/>
                <a:gd name="connsiteY14" fmla="*/ 39183 h 1939486"/>
                <a:gd name="connsiteX15" fmla="*/ 653672 w 1175339"/>
                <a:gd name="connsiteY15" fmla="*/ 204805 h 1939486"/>
                <a:gd name="connsiteX16" fmla="*/ 97119 w 1175339"/>
                <a:gd name="connsiteY16" fmla="*/ 689711 h 1939486"/>
                <a:gd name="connsiteX17" fmla="*/ 30686 w 1175339"/>
                <a:gd name="connsiteY17" fmla="*/ 1001143 h 1939486"/>
                <a:gd name="connsiteX18" fmla="*/ 29692 w 1175339"/>
                <a:gd name="connsiteY18" fmla="*/ 1002578 h 1939486"/>
                <a:gd name="connsiteX19" fmla="*/ 27987 w 1175339"/>
                <a:gd name="connsiteY19" fmla="*/ 1002922 h 1939486"/>
                <a:gd name="connsiteX20" fmla="*/ 27146 w 1175339"/>
                <a:gd name="connsiteY20" fmla="*/ 1002578 h 1939486"/>
                <a:gd name="connsiteX21" fmla="*/ 26508 w 1175339"/>
                <a:gd name="connsiteY21" fmla="*/ 1001922 h 1939486"/>
                <a:gd name="connsiteX22" fmla="*/ 26177 w 1175339"/>
                <a:gd name="connsiteY22" fmla="*/ 1001075 h 1939486"/>
                <a:gd name="connsiteX23" fmla="*/ 26208 w 1175339"/>
                <a:gd name="connsiteY23" fmla="*/ 1000162 h 1939486"/>
                <a:gd name="connsiteX24" fmla="*/ 92764 w 1175339"/>
                <a:gd name="connsiteY24" fmla="*/ 687994 h 1939486"/>
                <a:gd name="connsiteX25" fmla="*/ 93500 w 1175339"/>
                <a:gd name="connsiteY25" fmla="*/ 686767 h 1939486"/>
                <a:gd name="connsiteX26" fmla="*/ 650789 w 1175339"/>
                <a:gd name="connsiteY26" fmla="*/ 201186 h 1939486"/>
                <a:gd name="connsiteX27" fmla="*/ 959767 w 1175339"/>
                <a:gd name="connsiteY27" fmla="*/ 15996 h 1939486"/>
                <a:gd name="connsiteX28" fmla="*/ 1138394 w 1175339"/>
                <a:gd name="connsiteY28" fmla="*/ 35625 h 1939486"/>
                <a:gd name="connsiteX29" fmla="*/ 1013993 w 1175339"/>
                <a:gd name="connsiteY29" fmla="*/ 441523 h 1939486"/>
                <a:gd name="connsiteX30" fmla="*/ 1024298 w 1175339"/>
                <a:gd name="connsiteY30" fmla="*/ 884287 h 1939486"/>
                <a:gd name="connsiteX31" fmla="*/ 1042701 w 1175339"/>
                <a:gd name="connsiteY31" fmla="*/ 932133 h 1939486"/>
                <a:gd name="connsiteX32" fmla="*/ 1065214 w 1175339"/>
                <a:gd name="connsiteY32" fmla="*/ 989243 h 1939486"/>
                <a:gd name="connsiteX33" fmla="*/ 1134775 w 1175339"/>
                <a:gd name="connsiteY33" fmla="*/ 1500832 h 1939486"/>
                <a:gd name="connsiteX34" fmla="*/ 913945 w 1175339"/>
                <a:gd name="connsiteY34" fmla="*/ 1938383 h 1939486"/>
                <a:gd name="connsiteX35" fmla="*/ 913319 w 1175339"/>
                <a:gd name="connsiteY35" fmla="*/ 1939082 h 1939486"/>
                <a:gd name="connsiteX36" fmla="*/ 912473 w 1175339"/>
                <a:gd name="connsiteY36" fmla="*/ 1939487 h 193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75339" h="1939486">
                  <a:moveTo>
                    <a:pt x="912473" y="1939487"/>
                  </a:moveTo>
                  <a:lnTo>
                    <a:pt x="1978" y="1823428"/>
                  </a:lnTo>
                  <a:cubicBezTo>
                    <a:pt x="1383" y="1823336"/>
                    <a:pt x="843" y="1823017"/>
                    <a:pt x="475" y="1822539"/>
                  </a:cubicBezTo>
                  <a:cubicBezTo>
                    <a:pt x="107" y="1822060"/>
                    <a:pt x="-52" y="1821453"/>
                    <a:pt x="15" y="1820852"/>
                  </a:cubicBezTo>
                  <a:cubicBezTo>
                    <a:pt x="39" y="1820545"/>
                    <a:pt x="119" y="1820245"/>
                    <a:pt x="267" y="1819975"/>
                  </a:cubicBezTo>
                  <a:cubicBezTo>
                    <a:pt x="414" y="1819699"/>
                    <a:pt x="610" y="1819459"/>
                    <a:pt x="856" y="1819269"/>
                  </a:cubicBezTo>
                  <a:cubicBezTo>
                    <a:pt x="1095" y="1819079"/>
                    <a:pt x="1377" y="1818938"/>
                    <a:pt x="1677" y="1818864"/>
                  </a:cubicBezTo>
                  <a:cubicBezTo>
                    <a:pt x="1978" y="1818791"/>
                    <a:pt x="2285" y="1818779"/>
                    <a:pt x="2591" y="1818828"/>
                  </a:cubicBezTo>
                  <a:lnTo>
                    <a:pt x="911491" y="1934763"/>
                  </a:lnTo>
                  <a:cubicBezTo>
                    <a:pt x="923759" y="1920348"/>
                    <a:pt x="1075948" y="1740126"/>
                    <a:pt x="1130358" y="1500158"/>
                  </a:cubicBezTo>
                  <a:cubicBezTo>
                    <a:pt x="1179432" y="1283867"/>
                    <a:pt x="1110974" y="1114748"/>
                    <a:pt x="1060981" y="991022"/>
                  </a:cubicBezTo>
                  <a:cubicBezTo>
                    <a:pt x="1052822" y="970779"/>
                    <a:pt x="1045093" y="951640"/>
                    <a:pt x="1038468" y="933790"/>
                  </a:cubicBezTo>
                  <a:cubicBezTo>
                    <a:pt x="1032886" y="918822"/>
                    <a:pt x="1026568" y="903119"/>
                    <a:pt x="1020066" y="886066"/>
                  </a:cubicBezTo>
                  <a:cubicBezTo>
                    <a:pt x="969950" y="760132"/>
                    <a:pt x="901370" y="587700"/>
                    <a:pt x="1010313" y="438824"/>
                  </a:cubicBezTo>
                  <a:cubicBezTo>
                    <a:pt x="1128518" y="277250"/>
                    <a:pt x="1225560" y="116964"/>
                    <a:pt x="1135388" y="39183"/>
                  </a:cubicBezTo>
                  <a:cubicBezTo>
                    <a:pt x="1049081" y="-35347"/>
                    <a:pt x="922962" y="8021"/>
                    <a:pt x="653672" y="204805"/>
                  </a:cubicBezTo>
                  <a:lnTo>
                    <a:pt x="97119" y="689711"/>
                  </a:lnTo>
                  <a:lnTo>
                    <a:pt x="30686" y="1001143"/>
                  </a:lnTo>
                  <a:cubicBezTo>
                    <a:pt x="30551" y="1001732"/>
                    <a:pt x="30201" y="1002247"/>
                    <a:pt x="29692" y="1002578"/>
                  </a:cubicBezTo>
                  <a:cubicBezTo>
                    <a:pt x="29189" y="1002910"/>
                    <a:pt x="28582" y="1003032"/>
                    <a:pt x="27987" y="1002922"/>
                  </a:cubicBezTo>
                  <a:cubicBezTo>
                    <a:pt x="27686" y="1002867"/>
                    <a:pt x="27398" y="1002750"/>
                    <a:pt x="27146" y="1002578"/>
                  </a:cubicBezTo>
                  <a:cubicBezTo>
                    <a:pt x="26889" y="1002407"/>
                    <a:pt x="26674" y="1002180"/>
                    <a:pt x="26508" y="1001922"/>
                  </a:cubicBezTo>
                  <a:cubicBezTo>
                    <a:pt x="26343" y="1001664"/>
                    <a:pt x="26226" y="1001376"/>
                    <a:pt x="26177" y="1001075"/>
                  </a:cubicBezTo>
                  <a:cubicBezTo>
                    <a:pt x="26128" y="1000769"/>
                    <a:pt x="26134" y="1000462"/>
                    <a:pt x="26208" y="1000162"/>
                  </a:cubicBezTo>
                  <a:lnTo>
                    <a:pt x="92764" y="687994"/>
                  </a:lnTo>
                  <a:cubicBezTo>
                    <a:pt x="92868" y="687515"/>
                    <a:pt x="93132" y="687086"/>
                    <a:pt x="93500" y="686767"/>
                  </a:cubicBezTo>
                  <a:lnTo>
                    <a:pt x="650789" y="201186"/>
                  </a:lnTo>
                  <a:cubicBezTo>
                    <a:pt x="790771" y="98868"/>
                    <a:pt x="886034" y="41698"/>
                    <a:pt x="959767" y="15996"/>
                  </a:cubicBezTo>
                  <a:cubicBezTo>
                    <a:pt x="1035463" y="-10443"/>
                    <a:pt x="1092204" y="-4247"/>
                    <a:pt x="1138394" y="35625"/>
                  </a:cubicBezTo>
                  <a:cubicBezTo>
                    <a:pt x="1231388" y="115860"/>
                    <a:pt x="1133548" y="278108"/>
                    <a:pt x="1013993" y="441523"/>
                  </a:cubicBezTo>
                  <a:cubicBezTo>
                    <a:pt x="906584" y="588313"/>
                    <a:pt x="974612" y="759395"/>
                    <a:pt x="1024298" y="884287"/>
                  </a:cubicBezTo>
                  <a:cubicBezTo>
                    <a:pt x="1031046" y="901156"/>
                    <a:pt x="1037364" y="917105"/>
                    <a:pt x="1042701" y="932133"/>
                  </a:cubicBezTo>
                  <a:cubicBezTo>
                    <a:pt x="1049326" y="949923"/>
                    <a:pt x="1057055" y="968938"/>
                    <a:pt x="1065214" y="989243"/>
                  </a:cubicBezTo>
                  <a:cubicBezTo>
                    <a:pt x="1115391" y="1113276"/>
                    <a:pt x="1184155" y="1283192"/>
                    <a:pt x="1134775" y="1500832"/>
                  </a:cubicBezTo>
                  <a:cubicBezTo>
                    <a:pt x="1078095" y="1751045"/>
                    <a:pt x="915724" y="1936358"/>
                    <a:pt x="913945" y="1938383"/>
                  </a:cubicBezTo>
                  <a:cubicBezTo>
                    <a:pt x="913785" y="1938659"/>
                    <a:pt x="913571" y="1938892"/>
                    <a:pt x="913319" y="1939082"/>
                  </a:cubicBezTo>
                  <a:cubicBezTo>
                    <a:pt x="913068" y="1939272"/>
                    <a:pt x="912779" y="1939413"/>
                    <a:pt x="912473" y="1939487"/>
                  </a:cubicBezTo>
                  <a:close/>
                </a:path>
              </a:pathLst>
            </a:custGeom>
            <a:solidFill>
              <a:srgbClr val="0E0E0E"/>
            </a:solidFill>
            <a:ln w="6134" cap="flat">
              <a:no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C88168CC-1C1E-4A49-B10A-1C124C34594F}"/>
                </a:ext>
              </a:extLst>
            </p:cNvPr>
            <p:cNvSpPr/>
            <p:nvPr/>
          </p:nvSpPr>
          <p:spPr>
            <a:xfrm>
              <a:off x="7463367" y="2907144"/>
              <a:ext cx="671003" cy="848500"/>
            </a:xfrm>
            <a:custGeom>
              <a:avLst/>
              <a:gdLst>
                <a:gd name="connsiteX0" fmla="*/ 441292 w 671003"/>
                <a:gd name="connsiteY0" fmla="*/ 848500 h 848500"/>
                <a:gd name="connsiteX1" fmla="*/ 541463 w 671003"/>
                <a:gd name="connsiteY1" fmla="*/ 401135 h 848500"/>
                <a:gd name="connsiteX2" fmla="*/ 590537 w 671003"/>
                <a:gd name="connsiteY2" fmla="*/ 8119 h 848500"/>
                <a:gd name="connsiteX3" fmla="*/ 105937 w 671003"/>
                <a:gd name="connsiteY3" fmla="*/ 370035 h 848500"/>
                <a:gd name="connsiteX4" fmla="*/ 0 w 671003"/>
                <a:gd name="connsiteY4" fmla="*/ 748268 h 848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003" h="848500">
                  <a:moveTo>
                    <a:pt x="441292" y="848500"/>
                  </a:moveTo>
                  <a:cubicBezTo>
                    <a:pt x="441292" y="848500"/>
                    <a:pt x="396329" y="588841"/>
                    <a:pt x="541463" y="401135"/>
                  </a:cubicBezTo>
                  <a:cubicBezTo>
                    <a:pt x="686598" y="213430"/>
                    <a:pt x="719354" y="57192"/>
                    <a:pt x="590537" y="8119"/>
                  </a:cubicBezTo>
                  <a:cubicBezTo>
                    <a:pt x="461719" y="-40954"/>
                    <a:pt x="273646" y="139022"/>
                    <a:pt x="105937" y="370035"/>
                  </a:cubicBezTo>
                  <a:lnTo>
                    <a:pt x="0" y="748268"/>
                  </a:lnTo>
                </a:path>
              </a:pathLst>
            </a:custGeom>
            <a:solidFill>
              <a:srgbClr val="E69C9C"/>
            </a:solidFill>
            <a:ln w="6134" cap="flat">
              <a:noFill/>
              <a:prstDash val="solid"/>
              <a:miter/>
            </a:ln>
          </p:spPr>
          <p:txBody>
            <a:bodyPr rtlCol="0" anchor="ctr"/>
            <a:lstStyle/>
            <a:p>
              <a:endParaRPr lang="en-AU"/>
            </a:p>
          </p:txBody>
        </p:sp>
        <p:sp>
          <p:nvSpPr>
            <p:cNvPr id="13" name="Freeform: Shape 12">
              <a:extLst>
                <a:ext uri="{FF2B5EF4-FFF2-40B4-BE49-F238E27FC236}">
                  <a16:creationId xmlns:a16="http://schemas.microsoft.com/office/drawing/2014/main" id="{B1491939-ADFD-4E28-80DD-D5B8921E3AFD}"/>
                </a:ext>
              </a:extLst>
            </p:cNvPr>
            <p:cNvSpPr/>
            <p:nvPr/>
          </p:nvSpPr>
          <p:spPr>
            <a:xfrm>
              <a:off x="7460931" y="2904744"/>
              <a:ext cx="675760" cy="853231"/>
            </a:xfrm>
            <a:custGeom>
              <a:avLst/>
              <a:gdLst>
                <a:gd name="connsiteX0" fmla="*/ 443728 w 675760"/>
                <a:gd name="connsiteY0" fmla="*/ 853231 h 853231"/>
                <a:gd name="connsiteX1" fmla="*/ 442249 w 675760"/>
                <a:gd name="connsiteY1" fmla="*/ 852686 h 853231"/>
                <a:gd name="connsiteX2" fmla="*/ 441458 w 675760"/>
                <a:gd name="connsiteY2" fmla="*/ 851330 h 853231"/>
                <a:gd name="connsiteX3" fmla="*/ 542120 w 675760"/>
                <a:gd name="connsiteY3" fmla="*/ 402125 h 853231"/>
                <a:gd name="connsiteX4" fmla="*/ 666337 w 675760"/>
                <a:gd name="connsiteY4" fmla="*/ 88239 h 853231"/>
                <a:gd name="connsiteX5" fmla="*/ 592175 w 675760"/>
                <a:gd name="connsiteY5" fmla="*/ 12728 h 853231"/>
                <a:gd name="connsiteX6" fmla="*/ 110520 w 675760"/>
                <a:gd name="connsiteY6" fmla="*/ 373478 h 853231"/>
                <a:gd name="connsiteX7" fmla="*/ 4644 w 675760"/>
                <a:gd name="connsiteY7" fmla="*/ 751220 h 853231"/>
                <a:gd name="connsiteX8" fmla="*/ 4313 w 675760"/>
                <a:gd name="connsiteY8" fmla="*/ 752165 h 853231"/>
                <a:gd name="connsiteX9" fmla="*/ 3613 w 675760"/>
                <a:gd name="connsiteY9" fmla="*/ 752883 h 853231"/>
                <a:gd name="connsiteX10" fmla="*/ 2675 w 675760"/>
                <a:gd name="connsiteY10" fmla="*/ 753245 h 853231"/>
                <a:gd name="connsiteX11" fmla="*/ 1675 w 675760"/>
                <a:gd name="connsiteY11" fmla="*/ 753177 h 853231"/>
                <a:gd name="connsiteX12" fmla="*/ 798 w 675760"/>
                <a:gd name="connsiteY12" fmla="*/ 752692 h 853231"/>
                <a:gd name="connsiteX13" fmla="*/ 203 w 675760"/>
                <a:gd name="connsiteY13" fmla="*/ 751889 h 853231"/>
                <a:gd name="connsiteX14" fmla="*/ 0 w 675760"/>
                <a:gd name="connsiteY14" fmla="*/ 750907 h 853231"/>
                <a:gd name="connsiteX15" fmla="*/ 227 w 675760"/>
                <a:gd name="connsiteY15" fmla="*/ 749932 h 853231"/>
                <a:gd name="connsiteX16" fmla="*/ 106164 w 675760"/>
                <a:gd name="connsiteY16" fmla="*/ 371761 h 853231"/>
                <a:gd name="connsiteX17" fmla="*/ 106532 w 675760"/>
                <a:gd name="connsiteY17" fmla="*/ 371025 h 853231"/>
                <a:gd name="connsiteX18" fmla="*/ 593831 w 675760"/>
                <a:gd name="connsiteY18" fmla="*/ 8311 h 853231"/>
                <a:gd name="connsiteX19" fmla="*/ 670753 w 675760"/>
                <a:gd name="connsiteY19" fmla="*/ 86951 h 853231"/>
                <a:gd name="connsiteX20" fmla="*/ 545739 w 675760"/>
                <a:gd name="connsiteY20" fmla="*/ 404885 h 853231"/>
                <a:gd name="connsiteX21" fmla="*/ 445997 w 675760"/>
                <a:gd name="connsiteY21" fmla="*/ 850471 h 853231"/>
                <a:gd name="connsiteX22" fmla="*/ 445979 w 675760"/>
                <a:gd name="connsiteY22" fmla="*/ 851361 h 853231"/>
                <a:gd name="connsiteX23" fmla="*/ 445623 w 675760"/>
                <a:gd name="connsiteY23" fmla="*/ 852170 h 853231"/>
                <a:gd name="connsiteX24" fmla="*/ 444985 w 675760"/>
                <a:gd name="connsiteY24" fmla="*/ 852790 h 853231"/>
                <a:gd name="connsiteX25" fmla="*/ 444157 w 675760"/>
                <a:gd name="connsiteY25" fmla="*/ 853109 h 853231"/>
                <a:gd name="connsiteX26" fmla="*/ 443728 w 675760"/>
                <a:gd name="connsiteY26" fmla="*/ 853231 h 85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5760" h="853231">
                  <a:moveTo>
                    <a:pt x="443728" y="853231"/>
                  </a:moveTo>
                  <a:cubicBezTo>
                    <a:pt x="443188" y="853225"/>
                    <a:pt x="442667" y="853035"/>
                    <a:pt x="442249" y="852686"/>
                  </a:cubicBezTo>
                  <a:cubicBezTo>
                    <a:pt x="441838" y="852342"/>
                    <a:pt x="441556" y="851863"/>
                    <a:pt x="441458" y="851330"/>
                  </a:cubicBezTo>
                  <a:cubicBezTo>
                    <a:pt x="441029" y="848692"/>
                    <a:pt x="397967" y="588481"/>
                    <a:pt x="542120" y="402125"/>
                  </a:cubicBezTo>
                  <a:cubicBezTo>
                    <a:pt x="642598" y="272203"/>
                    <a:pt x="686702" y="160745"/>
                    <a:pt x="666337" y="88239"/>
                  </a:cubicBezTo>
                  <a:cubicBezTo>
                    <a:pt x="656399" y="53091"/>
                    <a:pt x="631495" y="27695"/>
                    <a:pt x="592175" y="12728"/>
                  </a:cubicBezTo>
                  <a:cubicBezTo>
                    <a:pt x="527889" y="-11809"/>
                    <a:pt x="379810" y="2484"/>
                    <a:pt x="110520" y="373478"/>
                  </a:cubicBezTo>
                  <a:lnTo>
                    <a:pt x="4644" y="751220"/>
                  </a:lnTo>
                  <a:cubicBezTo>
                    <a:pt x="4601" y="751558"/>
                    <a:pt x="4491" y="751877"/>
                    <a:pt x="4313" y="752165"/>
                  </a:cubicBezTo>
                  <a:cubicBezTo>
                    <a:pt x="4135" y="752453"/>
                    <a:pt x="3896" y="752699"/>
                    <a:pt x="3613" y="752883"/>
                  </a:cubicBezTo>
                  <a:cubicBezTo>
                    <a:pt x="3331" y="753073"/>
                    <a:pt x="3012" y="753196"/>
                    <a:pt x="2675" y="753245"/>
                  </a:cubicBezTo>
                  <a:cubicBezTo>
                    <a:pt x="2344" y="753294"/>
                    <a:pt x="2000" y="753269"/>
                    <a:pt x="1675" y="753177"/>
                  </a:cubicBezTo>
                  <a:cubicBezTo>
                    <a:pt x="1350" y="753079"/>
                    <a:pt x="1055" y="752919"/>
                    <a:pt x="798" y="752692"/>
                  </a:cubicBezTo>
                  <a:cubicBezTo>
                    <a:pt x="540" y="752471"/>
                    <a:pt x="338" y="752196"/>
                    <a:pt x="203" y="751889"/>
                  </a:cubicBezTo>
                  <a:cubicBezTo>
                    <a:pt x="62" y="751582"/>
                    <a:pt x="-6" y="751245"/>
                    <a:pt x="0" y="750907"/>
                  </a:cubicBezTo>
                  <a:cubicBezTo>
                    <a:pt x="0" y="750570"/>
                    <a:pt x="80" y="750239"/>
                    <a:pt x="227" y="749932"/>
                  </a:cubicBezTo>
                  <a:lnTo>
                    <a:pt x="106164" y="371761"/>
                  </a:lnTo>
                  <a:cubicBezTo>
                    <a:pt x="106263" y="371503"/>
                    <a:pt x="106385" y="371257"/>
                    <a:pt x="106532" y="371025"/>
                  </a:cubicBezTo>
                  <a:cubicBezTo>
                    <a:pt x="223082" y="210616"/>
                    <a:pt x="441090" y="-49841"/>
                    <a:pt x="593831" y="8311"/>
                  </a:cubicBezTo>
                  <a:cubicBezTo>
                    <a:pt x="634562" y="23831"/>
                    <a:pt x="660448" y="50330"/>
                    <a:pt x="670753" y="86951"/>
                  </a:cubicBezTo>
                  <a:cubicBezTo>
                    <a:pt x="691548" y="160561"/>
                    <a:pt x="647137" y="273798"/>
                    <a:pt x="545739" y="404885"/>
                  </a:cubicBezTo>
                  <a:cubicBezTo>
                    <a:pt x="402813" y="589646"/>
                    <a:pt x="445568" y="847895"/>
                    <a:pt x="445997" y="850471"/>
                  </a:cubicBezTo>
                  <a:cubicBezTo>
                    <a:pt x="446053" y="850766"/>
                    <a:pt x="446047" y="851066"/>
                    <a:pt x="445979" y="851361"/>
                  </a:cubicBezTo>
                  <a:cubicBezTo>
                    <a:pt x="445917" y="851649"/>
                    <a:pt x="445795" y="851925"/>
                    <a:pt x="445623" y="852170"/>
                  </a:cubicBezTo>
                  <a:cubicBezTo>
                    <a:pt x="445451" y="852416"/>
                    <a:pt x="445237" y="852624"/>
                    <a:pt x="444985" y="852790"/>
                  </a:cubicBezTo>
                  <a:cubicBezTo>
                    <a:pt x="444734" y="852949"/>
                    <a:pt x="444452" y="853060"/>
                    <a:pt x="444157" y="853109"/>
                  </a:cubicBezTo>
                  <a:lnTo>
                    <a:pt x="443728" y="853231"/>
                  </a:lnTo>
                  <a:close/>
                </a:path>
              </a:pathLst>
            </a:custGeom>
            <a:solidFill>
              <a:srgbClr val="0E0E0E"/>
            </a:solidFill>
            <a:ln w="6134" cap="flat">
              <a:noFill/>
              <a:prstDash val="solid"/>
              <a:miter/>
            </a:ln>
          </p:spPr>
          <p:txBody>
            <a:bodyPr rtlCol="0" anchor="ctr"/>
            <a:lstStyle/>
            <a:p>
              <a:endParaRPr lang="en-AU"/>
            </a:p>
          </p:txBody>
        </p:sp>
        <p:sp>
          <p:nvSpPr>
            <p:cNvPr id="14" name="Freeform: Shape 13">
              <a:extLst>
                <a:ext uri="{FF2B5EF4-FFF2-40B4-BE49-F238E27FC236}">
                  <a16:creationId xmlns:a16="http://schemas.microsoft.com/office/drawing/2014/main" id="{7B7D4731-A254-4EED-ABBF-499F9390BB9C}"/>
                </a:ext>
              </a:extLst>
            </p:cNvPr>
            <p:cNvSpPr/>
            <p:nvPr/>
          </p:nvSpPr>
          <p:spPr>
            <a:xfrm>
              <a:off x="7177066" y="2770581"/>
              <a:ext cx="572612" cy="1461503"/>
            </a:xfrm>
            <a:custGeom>
              <a:avLst/>
              <a:gdLst>
                <a:gd name="connsiteX0" fmla="*/ 79395 w 572612"/>
                <a:gd name="connsiteY0" fmla="*/ 1461503 h 1461503"/>
                <a:gd name="connsiteX1" fmla="*/ 20139 w 572612"/>
                <a:gd name="connsiteY1" fmla="*/ 698413 h 1461503"/>
                <a:gd name="connsiteX2" fmla="*/ 336785 w 572612"/>
                <a:gd name="connsiteY2" fmla="*/ 36352 h 1461503"/>
                <a:gd name="connsiteX3" fmla="*/ 555836 w 572612"/>
                <a:gd name="connsiteY3" fmla="*/ 62913 h 1461503"/>
                <a:gd name="connsiteX4" fmla="*/ 463823 w 572612"/>
                <a:gd name="connsiteY4" fmla="*/ 469792 h 1461503"/>
                <a:gd name="connsiteX5" fmla="*/ 424994 w 572612"/>
                <a:gd name="connsiteY5" fmla="*/ 917587 h 146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612" h="1461503">
                  <a:moveTo>
                    <a:pt x="79395" y="1461503"/>
                  </a:moveTo>
                  <a:cubicBezTo>
                    <a:pt x="54858" y="1246807"/>
                    <a:pt x="-41202" y="1053765"/>
                    <a:pt x="20139" y="698413"/>
                  </a:cubicBezTo>
                  <a:cubicBezTo>
                    <a:pt x="81481" y="343060"/>
                    <a:pt x="248576" y="97694"/>
                    <a:pt x="336785" y="36352"/>
                  </a:cubicBezTo>
                  <a:cubicBezTo>
                    <a:pt x="424994" y="-24990"/>
                    <a:pt x="523386" y="-3704"/>
                    <a:pt x="555836" y="62913"/>
                  </a:cubicBezTo>
                  <a:cubicBezTo>
                    <a:pt x="594665" y="142657"/>
                    <a:pt x="566939" y="234670"/>
                    <a:pt x="463823" y="469792"/>
                  </a:cubicBezTo>
                  <a:cubicBezTo>
                    <a:pt x="390213" y="638298"/>
                    <a:pt x="390213" y="788769"/>
                    <a:pt x="424994" y="917587"/>
                  </a:cubicBezTo>
                </a:path>
              </a:pathLst>
            </a:custGeom>
            <a:solidFill>
              <a:srgbClr val="E69C9C"/>
            </a:solidFill>
            <a:ln w="6134" cap="flat">
              <a:noFill/>
              <a:prstDash val="solid"/>
              <a:miter/>
            </a:ln>
          </p:spPr>
          <p:txBody>
            <a:bodyPr rtlCol="0" anchor="ctr"/>
            <a:lstStyle/>
            <a:p>
              <a:endParaRPr lang="en-AU"/>
            </a:p>
          </p:txBody>
        </p:sp>
        <p:sp>
          <p:nvSpPr>
            <p:cNvPr id="15" name="Freeform: Shape 14">
              <a:extLst>
                <a:ext uri="{FF2B5EF4-FFF2-40B4-BE49-F238E27FC236}">
                  <a16:creationId xmlns:a16="http://schemas.microsoft.com/office/drawing/2014/main" id="{D0988396-5600-41A8-A29F-FE91C1D11C6C}"/>
                </a:ext>
              </a:extLst>
            </p:cNvPr>
            <p:cNvSpPr/>
            <p:nvPr/>
          </p:nvSpPr>
          <p:spPr>
            <a:xfrm>
              <a:off x="7174858" y="2768262"/>
              <a:ext cx="577196" cy="1466215"/>
            </a:xfrm>
            <a:custGeom>
              <a:avLst/>
              <a:gdLst>
                <a:gd name="connsiteX0" fmla="*/ 81603 w 577196"/>
                <a:gd name="connsiteY0" fmla="*/ 1466154 h 1466215"/>
                <a:gd name="connsiteX1" fmla="*/ 80076 w 577196"/>
                <a:gd name="connsiteY1" fmla="*/ 1465541 h 1466215"/>
                <a:gd name="connsiteX2" fmla="*/ 79334 w 577196"/>
                <a:gd name="connsiteY2" fmla="*/ 1464069 h 1466215"/>
                <a:gd name="connsiteX3" fmla="*/ 46454 w 577196"/>
                <a:gd name="connsiteY3" fmla="*/ 1282558 h 1466215"/>
                <a:gd name="connsiteX4" fmla="*/ 20078 w 577196"/>
                <a:gd name="connsiteY4" fmla="*/ 700303 h 1466215"/>
                <a:gd name="connsiteX5" fmla="*/ 337705 w 577196"/>
                <a:gd name="connsiteY5" fmla="*/ 36770 h 1466215"/>
                <a:gd name="connsiteX6" fmla="*/ 484311 w 577196"/>
                <a:gd name="connsiteY6" fmla="*/ 4688 h 1466215"/>
                <a:gd name="connsiteX7" fmla="*/ 528846 w 577196"/>
                <a:gd name="connsiteY7" fmla="*/ 26035 h 1466215"/>
                <a:gd name="connsiteX8" fmla="*/ 560130 w 577196"/>
                <a:gd name="connsiteY8" fmla="*/ 64251 h 1466215"/>
                <a:gd name="connsiteX9" fmla="*/ 468117 w 577196"/>
                <a:gd name="connsiteY9" fmla="*/ 473093 h 1466215"/>
                <a:gd name="connsiteX10" fmla="*/ 429411 w 577196"/>
                <a:gd name="connsiteY10" fmla="*/ 919354 h 1466215"/>
                <a:gd name="connsiteX11" fmla="*/ 429466 w 577196"/>
                <a:gd name="connsiteY11" fmla="*/ 920244 h 1466215"/>
                <a:gd name="connsiteX12" fmla="*/ 429177 w 577196"/>
                <a:gd name="connsiteY12" fmla="*/ 921084 h 1466215"/>
                <a:gd name="connsiteX13" fmla="*/ 428588 w 577196"/>
                <a:gd name="connsiteY13" fmla="*/ 921753 h 1466215"/>
                <a:gd name="connsiteX14" fmla="*/ 427785 w 577196"/>
                <a:gd name="connsiteY14" fmla="*/ 922145 h 1466215"/>
                <a:gd name="connsiteX15" fmla="*/ 426895 w 577196"/>
                <a:gd name="connsiteY15" fmla="*/ 922201 h 1466215"/>
                <a:gd name="connsiteX16" fmla="*/ 426055 w 577196"/>
                <a:gd name="connsiteY16" fmla="*/ 921912 h 1466215"/>
                <a:gd name="connsiteX17" fmla="*/ 425387 w 577196"/>
                <a:gd name="connsiteY17" fmla="*/ 921317 h 1466215"/>
                <a:gd name="connsiteX18" fmla="*/ 424994 w 577196"/>
                <a:gd name="connsiteY18" fmla="*/ 920520 h 1466215"/>
                <a:gd name="connsiteX19" fmla="*/ 463946 w 577196"/>
                <a:gd name="connsiteY19" fmla="*/ 471192 h 1466215"/>
                <a:gd name="connsiteX20" fmla="*/ 555959 w 577196"/>
                <a:gd name="connsiteY20" fmla="*/ 66337 h 1466215"/>
                <a:gd name="connsiteX21" fmla="*/ 525907 w 577196"/>
                <a:gd name="connsiteY21" fmla="*/ 29685 h 1466215"/>
                <a:gd name="connsiteX22" fmla="*/ 483146 w 577196"/>
                <a:gd name="connsiteY22" fmla="*/ 9228 h 1466215"/>
                <a:gd name="connsiteX23" fmla="*/ 340281 w 577196"/>
                <a:gd name="connsiteY23" fmla="*/ 40696 h 1466215"/>
                <a:gd name="connsiteX24" fmla="*/ 172634 w 577196"/>
                <a:gd name="connsiteY24" fmla="*/ 260667 h 1466215"/>
                <a:gd name="connsiteX25" fmla="*/ 24617 w 577196"/>
                <a:gd name="connsiteY25" fmla="*/ 701223 h 1466215"/>
                <a:gd name="connsiteX26" fmla="*/ 50932 w 577196"/>
                <a:gd name="connsiteY26" fmla="*/ 1281699 h 1466215"/>
                <a:gd name="connsiteX27" fmla="*/ 83934 w 577196"/>
                <a:gd name="connsiteY27" fmla="*/ 1463701 h 1466215"/>
                <a:gd name="connsiteX28" fmla="*/ 83431 w 577196"/>
                <a:gd name="connsiteY28" fmla="*/ 1465363 h 1466215"/>
                <a:gd name="connsiteX29" fmla="*/ 81910 w 577196"/>
                <a:gd name="connsiteY29" fmla="*/ 1466215 h 1466215"/>
                <a:gd name="connsiteX30" fmla="*/ 81603 w 577196"/>
                <a:gd name="connsiteY30" fmla="*/ 1466154 h 146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7196" h="1466215">
                  <a:moveTo>
                    <a:pt x="81603" y="1466154"/>
                  </a:moveTo>
                  <a:cubicBezTo>
                    <a:pt x="81039" y="1466142"/>
                    <a:pt x="80493" y="1465921"/>
                    <a:pt x="80076" y="1465541"/>
                  </a:cubicBezTo>
                  <a:cubicBezTo>
                    <a:pt x="79659" y="1465154"/>
                    <a:pt x="79395" y="1464633"/>
                    <a:pt x="79334" y="1464069"/>
                  </a:cubicBezTo>
                  <a:cubicBezTo>
                    <a:pt x="72402" y="1403279"/>
                    <a:pt x="59766" y="1344636"/>
                    <a:pt x="46454" y="1282558"/>
                  </a:cubicBezTo>
                  <a:cubicBezTo>
                    <a:pt x="13453" y="1129204"/>
                    <a:pt x="-23966" y="955239"/>
                    <a:pt x="20078" y="700303"/>
                  </a:cubicBezTo>
                  <a:cubicBezTo>
                    <a:pt x="79947" y="353355"/>
                    <a:pt x="241889" y="103448"/>
                    <a:pt x="337705" y="36770"/>
                  </a:cubicBezTo>
                  <a:cubicBezTo>
                    <a:pt x="384386" y="4259"/>
                    <a:pt x="437876" y="-7457"/>
                    <a:pt x="484311" y="4688"/>
                  </a:cubicBezTo>
                  <a:cubicBezTo>
                    <a:pt x="500542" y="8455"/>
                    <a:pt x="515743" y="15742"/>
                    <a:pt x="528846" y="26035"/>
                  </a:cubicBezTo>
                  <a:cubicBezTo>
                    <a:pt x="541948" y="36329"/>
                    <a:pt x="552627" y="49376"/>
                    <a:pt x="560130" y="64251"/>
                  </a:cubicBezTo>
                  <a:cubicBezTo>
                    <a:pt x="599450" y="144916"/>
                    <a:pt x="571662" y="237112"/>
                    <a:pt x="468117" y="473093"/>
                  </a:cubicBezTo>
                  <a:cubicBezTo>
                    <a:pt x="402788" y="622154"/>
                    <a:pt x="389722" y="772257"/>
                    <a:pt x="429411" y="919354"/>
                  </a:cubicBezTo>
                  <a:cubicBezTo>
                    <a:pt x="429490" y="919642"/>
                    <a:pt x="429509" y="919949"/>
                    <a:pt x="429466" y="920244"/>
                  </a:cubicBezTo>
                  <a:cubicBezTo>
                    <a:pt x="429423" y="920538"/>
                    <a:pt x="429325" y="920827"/>
                    <a:pt x="429177" y="921084"/>
                  </a:cubicBezTo>
                  <a:cubicBezTo>
                    <a:pt x="429024" y="921348"/>
                    <a:pt x="428822" y="921575"/>
                    <a:pt x="428588" y="921753"/>
                  </a:cubicBezTo>
                  <a:cubicBezTo>
                    <a:pt x="428349" y="921937"/>
                    <a:pt x="428073" y="922066"/>
                    <a:pt x="427785" y="922145"/>
                  </a:cubicBezTo>
                  <a:cubicBezTo>
                    <a:pt x="427497" y="922219"/>
                    <a:pt x="427190" y="922237"/>
                    <a:pt x="426895" y="922201"/>
                  </a:cubicBezTo>
                  <a:cubicBezTo>
                    <a:pt x="426601" y="922158"/>
                    <a:pt x="426313" y="922060"/>
                    <a:pt x="426055" y="921912"/>
                  </a:cubicBezTo>
                  <a:cubicBezTo>
                    <a:pt x="425791" y="921759"/>
                    <a:pt x="425564" y="921556"/>
                    <a:pt x="425387" y="921317"/>
                  </a:cubicBezTo>
                  <a:cubicBezTo>
                    <a:pt x="425202" y="921084"/>
                    <a:pt x="425068" y="920808"/>
                    <a:pt x="424994" y="920520"/>
                  </a:cubicBezTo>
                  <a:cubicBezTo>
                    <a:pt x="384999" y="772441"/>
                    <a:pt x="398126" y="621295"/>
                    <a:pt x="463946" y="471192"/>
                  </a:cubicBezTo>
                  <a:cubicBezTo>
                    <a:pt x="566755" y="236683"/>
                    <a:pt x="594481" y="145345"/>
                    <a:pt x="555959" y="66337"/>
                  </a:cubicBezTo>
                  <a:cubicBezTo>
                    <a:pt x="548745" y="52063"/>
                    <a:pt x="538488" y="39549"/>
                    <a:pt x="525907" y="29685"/>
                  </a:cubicBezTo>
                  <a:cubicBezTo>
                    <a:pt x="513326" y="19815"/>
                    <a:pt x="498727" y="12829"/>
                    <a:pt x="483146" y="9228"/>
                  </a:cubicBezTo>
                  <a:cubicBezTo>
                    <a:pt x="437999" y="-2489"/>
                    <a:pt x="385919" y="9228"/>
                    <a:pt x="340281" y="40696"/>
                  </a:cubicBezTo>
                  <a:cubicBezTo>
                    <a:pt x="301574" y="67625"/>
                    <a:pt x="237166" y="139517"/>
                    <a:pt x="172634" y="260667"/>
                  </a:cubicBezTo>
                  <a:cubicBezTo>
                    <a:pt x="100306" y="398766"/>
                    <a:pt x="50350" y="547470"/>
                    <a:pt x="24617" y="701223"/>
                  </a:cubicBezTo>
                  <a:cubicBezTo>
                    <a:pt x="-19243" y="955301"/>
                    <a:pt x="18053" y="1128713"/>
                    <a:pt x="50932" y="1281699"/>
                  </a:cubicBezTo>
                  <a:cubicBezTo>
                    <a:pt x="64305" y="1343900"/>
                    <a:pt x="76941" y="1402665"/>
                    <a:pt x="83934" y="1463701"/>
                  </a:cubicBezTo>
                  <a:cubicBezTo>
                    <a:pt x="83989" y="1464301"/>
                    <a:pt x="83805" y="1464896"/>
                    <a:pt x="83431" y="1465363"/>
                  </a:cubicBezTo>
                  <a:cubicBezTo>
                    <a:pt x="83051" y="1465835"/>
                    <a:pt x="82505" y="1466136"/>
                    <a:pt x="81910" y="1466215"/>
                  </a:cubicBezTo>
                  <a:lnTo>
                    <a:pt x="81603" y="1466154"/>
                  </a:lnTo>
                  <a:close/>
                </a:path>
              </a:pathLst>
            </a:custGeom>
            <a:solidFill>
              <a:srgbClr val="0E0E0E"/>
            </a:solidFill>
            <a:ln w="6134" cap="flat">
              <a:noFill/>
              <a:prstDash val="solid"/>
              <a:miter/>
            </a:ln>
          </p:spPr>
          <p:txBody>
            <a:bodyPr rtlCol="0" anchor="ctr"/>
            <a:lstStyle/>
            <a:p>
              <a:endParaRPr lang="en-AU"/>
            </a:p>
          </p:txBody>
        </p:sp>
        <p:sp>
          <p:nvSpPr>
            <p:cNvPr id="16" name="Freeform: Shape 15">
              <a:extLst>
                <a:ext uri="{FF2B5EF4-FFF2-40B4-BE49-F238E27FC236}">
                  <a16:creationId xmlns:a16="http://schemas.microsoft.com/office/drawing/2014/main" id="{60EEF00F-0F0B-46D1-AAE9-FE7783C04F95}"/>
                </a:ext>
              </a:extLst>
            </p:cNvPr>
            <p:cNvSpPr/>
            <p:nvPr/>
          </p:nvSpPr>
          <p:spPr>
            <a:xfrm>
              <a:off x="6747758" y="3655397"/>
              <a:ext cx="766092" cy="1303034"/>
            </a:xfrm>
            <a:custGeom>
              <a:avLst/>
              <a:gdLst>
                <a:gd name="connsiteX0" fmla="*/ 502998 w 766092"/>
                <a:gd name="connsiteY0" fmla="*/ 1303035 h 1303034"/>
                <a:gd name="connsiteX1" fmla="*/ 1224 w 766092"/>
                <a:gd name="connsiteY1" fmla="*/ 446950 h 1303034"/>
                <a:gd name="connsiteX2" fmla="*/ 251498 w 766092"/>
                <a:gd name="connsiteY2" fmla="*/ 137 h 1303034"/>
                <a:gd name="connsiteX3" fmla="*/ 409575 w 766092"/>
                <a:gd name="connsiteY3" fmla="*/ 413887 h 1303034"/>
                <a:gd name="connsiteX4" fmla="*/ 410679 w 766092"/>
                <a:gd name="connsiteY4" fmla="*/ 421131 h 1303034"/>
                <a:gd name="connsiteX5" fmla="*/ 416016 w 766092"/>
                <a:gd name="connsiteY5" fmla="*/ 426155 h 1303034"/>
                <a:gd name="connsiteX6" fmla="*/ 766093 w 766092"/>
                <a:gd name="connsiteY6" fmla="*/ 680355 h 1303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092" h="1303034">
                  <a:moveTo>
                    <a:pt x="502998" y="1303035"/>
                  </a:moveTo>
                  <a:cubicBezTo>
                    <a:pt x="250761" y="1130480"/>
                    <a:pt x="-20492" y="780587"/>
                    <a:pt x="1224" y="446950"/>
                  </a:cubicBezTo>
                  <a:cubicBezTo>
                    <a:pt x="22938" y="113312"/>
                    <a:pt x="141021" y="6210"/>
                    <a:pt x="251498" y="137"/>
                  </a:cubicBezTo>
                  <a:cubicBezTo>
                    <a:pt x="360502" y="-5997"/>
                    <a:pt x="446503" y="194835"/>
                    <a:pt x="409575" y="413887"/>
                  </a:cubicBezTo>
                  <a:cubicBezTo>
                    <a:pt x="409121" y="416359"/>
                    <a:pt x="409507" y="418910"/>
                    <a:pt x="410679" y="421131"/>
                  </a:cubicBezTo>
                  <a:cubicBezTo>
                    <a:pt x="411845" y="423358"/>
                    <a:pt x="413722" y="425124"/>
                    <a:pt x="416016" y="426155"/>
                  </a:cubicBezTo>
                  <a:cubicBezTo>
                    <a:pt x="460918" y="445968"/>
                    <a:pt x="683343" y="548838"/>
                    <a:pt x="766093" y="680355"/>
                  </a:cubicBezTo>
                </a:path>
              </a:pathLst>
            </a:custGeom>
            <a:solidFill>
              <a:srgbClr val="E69C9C"/>
            </a:solidFill>
            <a:ln w="6134" cap="flat">
              <a:noFill/>
              <a:prstDash val="solid"/>
              <a:miter/>
            </a:ln>
          </p:spPr>
          <p:txBody>
            <a:bodyPr rtlCol="0" anchor="ctr"/>
            <a:lstStyle/>
            <a:p>
              <a:endParaRPr lang="en-AU"/>
            </a:p>
          </p:txBody>
        </p:sp>
        <p:sp>
          <p:nvSpPr>
            <p:cNvPr id="17" name="Freeform: Shape 16">
              <a:extLst>
                <a:ext uri="{FF2B5EF4-FFF2-40B4-BE49-F238E27FC236}">
                  <a16:creationId xmlns:a16="http://schemas.microsoft.com/office/drawing/2014/main" id="{7978EC63-EFB4-43D7-A273-7DA5375D1A4A}"/>
                </a:ext>
              </a:extLst>
            </p:cNvPr>
            <p:cNvSpPr/>
            <p:nvPr/>
          </p:nvSpPr>
          <p:spPr>
            <a:xfrm>
              <a:off x="6745289" y="3653060"/>
              <a:ext cx="770853" cy="1307703"/>
            </a:xfrm>
            <a:custGeom>
              <a:avLst/>
              <a:gdLst>
                <a:gd name="connsiteX0" fmla="*/ 505468 w 770853"/>
                <a:gd name="connsiteY0" fmla="*/ 1307703 h 1307703"/>
                <a:gd name="connsiteX1" fmla="*/ 504179 w 770853"/>
                <a:gd name="connsiteY1" fmla="*/ 1307273 h 1307703"/>
                <a:gd name="connsiteX2" fmla="*/ 1177 w 770853"/>
                <a:gd name="connsiteY2" fmla="*/ 449164 h 1307703"/>
                <a:gd name="connsiteX3" fmla="*/ 93190 w 770853"/>
                <a:gd name="connsiteY3" fmla="*/ 101786 h 1307703"/>
                <a:gd name="connsiteX4" fmla="*/ 253414 w 770853"/>
                <a:gd name="connsiteY4" fmla="*/ 143 h 1307703"/>
                <a:gd name="connsiteX5" fmla="*/ 341563 w 770853"/>
                <a:gd name="connsiteY5" fmla="*/ 43082 h 1307703"/>
                <a:gd name="connsiteX6" fmla="*/ 414130 w 770853"/>
                <a:gd name="connsiteY6" fmla="*/ 416592 h 1307703"/>
                <a:gd name="connsiteX7" fmla="*/ 415013 w 770853"/>
                <a:gd name="connsiteY7" fmla="*/ 422284 h 1307703"/>
                <a:gd name="connsiteX8" fmla="*/ 419221 w 770853"/>
                <a:gd name="connsiteY8" fmla="*/ 426222 h 1307703"/>
                <a:gd name="connsiteX9" fmla="*/ 770341 w 770853"/>
                <a:gd name="connsiteY9" fmla="*/ 681342 h 1307703"/>
                <a:gd name="connsiteX10" fmla="*/ 770783 w 770853"/>
                <a:gd name="connsiteY10" fmla="*/ 682214 h 1307703"/>
                <a:gd name="connsiteX11" fmla="*/ 770819 w 770853"/>
                <a:gd name="connsiteY11" fmla="*/ 683195 h 1307703"/>
                <a:gd name="connsiteX12" fmla="*/ 770464 w 770853"/>
                <a:gd name="connsiteY12" fmla="*/ 684097 h 1307703"/>
                <a:gd name="connsiteX13" fmla="*/ 769758 w 770853"/>
                <a:gd name="connsiteY13" fmla="*/ 684777 h 1307703"/>
                <a:gd name="connsiteX14" fmla="*/ 768838 w 770853"/>
                <a:gd name="connsiteY14" fmla="*/ 685115 h 1307703"/>
                <a:gd name="connsiteX15" fmla="*/ 767869 w 770853"/>
                <a:gd name="connsiteY15" fmla="*/ 685041 h 1307703"/>
                <a:gd name="connsiteX16" fmla="*/ 767010 w 770853"/>
                <a:gd name="connsiteY16" fmla="*/ 684575 h 1307703"/>
                <a:gd name="connsiteX17" fmla="*/ 766415 w 770853"/>
                <a:gd name="connsiteY17" fmla="*/ 683796 h 1307703"/>
                <a:gd name="connsiteX18" fmla="*/ 417381 w 770853"/>
                <a:gd name="connsiteY18" fmla="*/ 430455 h 1307703"/>
                <a:gd name="connsiteX19" fmla="*/ 410989 w 770853"/>
                <a:gd name="connsiteY19" fmla="*/ 424493 h 1307703"/>
                <a:gd name="connsiteX20" fmla="*/ 409590 w 770853"/>
                <a:gd name="connsiteY20" fmla="*/ 415856 h 1307703"/>
                <a:gd name="connsiteX21" fmla="*/ 338373 w 770853"/>
                <a:gd name="connsiteY21" fmla="*/ 46027 h 1307703"/>
                <a:gd name="connsiteX22" fmla="*/ 253905 w 770853"/>
                <a:gd name="connsiteY22" fmla="*/ 4744 h 1307703"/>
                <a:gd name="connsiteX23" fmla="*/ 97300 w 770853"/>
                <a:gd name="connsiteY23" fmla="*/ 104362 h 1307703"/>
                <a:gd name="connsiteX24" fmla="*/ 5778 w 770853"/>
                <a:gd name="connsiteY24" fmla="*/ 449471 h 1307703"/>
                <a:gd name="connsiteX25" fmla="*/ 506756 w 770853"/>
                <a:gd name="connsiteY25" fmla="*/ 1303347 h 1307703"/>
                <a:gd name="connsiteX26" fmla="*/ 507614 w 770853"/>
                <a:gd name="connsiteY26" fmla="*/ 1304494 h 1307703"/>
                <a:gd name="connsiteX27" fmla="*/ 507639 w 770853"/>
                <a:gd name="connsiteY27" fmla="*/ 1305930 h 1307703"/>
                <a:gd name="connsiteX28" fmla="*/ 506823 w 770853"/>
                <a:gd name="connsiteY28" fmla="*/ 1307107 h 1307703"/>
                <a:gd name="connsiteX29" fmla="*/ 505468 w 770853"/>
                <a:gd name="connsiteY29" fmla="*/ 1307580 h 1307703"/>
                <a:gd name="connsiteX30" fmla="*/ 505468 w 770853"/>
                <a:gd name="connsiteY30" fmla="*/ 1307703 h 130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0853" h="1307703">
                  <a:moveTo>
                    <a:pt x="505468" y="1307703"/>
                  </a:moveTo>
                  <a:cubicBezTo>
                    <a:pt x="505001" y="1307715"/>
                    <a:pt x="504547" y="1307561"/>
                    <a:pt x="504179" y="1307273"/>
                  </a:cubicBezTo>
                  <a:cubicBezTo>
                    <a:pt x="238447" y="1125456"/>
                    <a:pt x="-19617" y="772312"/>
                    <a:pt x="1177" y="449164"/>
                  </a:cubicBezTo>
                  <a:cubicBezTo>
                    <a:pt x="11115" y="295810"/>
                    <a:pt x="42154" y="178831"/>
                    <a:pt x="93190" y="101786"/>
                  </a:cubicBezTo>
                  <a:cubicBezTo>
                    <a:pt x="146128" y="22042"/>
                    <a:pt x="209739" y="2597"/>
                    <a:pt x="253414" y="143"/>
                  </a:cubicBezTo>
                  <a:cubicBezTo>
                    <a:pt x="284515" y="-1636"/>
                    <a:pt x="314756" y="13209"/>
                    <a:pt x="341563" y="43082"/>
                  </a:cubicBezTo>
                  <a:cubicBezTo>
                    <a:pt x="409039" y="117858"/>
                    <a:pt x="438666" y="271519"/>
                    <a:pt x="414130" y="416592"/>
                  </a:cubicBezTo>
                  <a:cubicBezTo>
                    <a:pt x="413780" y="418536"/>
                    <a:pt x="414093" y="420542"/>
                    <a:pt x="415013" y="422284"/>
                  </a:cubicBezTo>
                  <a:cubicBezTo>
                    <a:pt x="415940" y="424033"/>
                    <a:pt x="417418" y="425419"/>
                    <a:pt x="419221" y="426222"/>
                  </a:cubicBezTo>
                  <a:cubicBezTo>
                    <a:pt x="463264" y="445668"/>
                    <a:pt x="687162" y="549274"/>
                    <a:pt x="770341" y="681342"/>
                  </a:cubicBezTo>
                  <a:cubicBezTo>
                    <a:pt x="770549" y="681600"/>
                    <a:pt x="770697" y="681901"/>
                    <a:pt x="770783" y="682214"/>
                  </a:cubicBezTo>
                  <a:cubicBezTo>
                    <a:pt x="770862" y="682533"/>
                    <a:pt x="770875" y="682870"/>
                    <a:pt x="770819" y="683195"/>
                  </a:cubicBezTo>
                  <a:cubicBezTo>
                    <a:pt x="770770" y="683514"/>
                    <a:pt x="770642" y="683827"/>
                    <a:pt x="770464" y="684097"/>
                  </a:cubicBezTo>
                  <a:cubicBezTo>
                    <a:pt x="770280" y="684373"/>
                    <a:pt x="770040" y="684606"/>
                    <a:pt x="769758" y="684777"/>
                  </a:cubicBezTo>
                  <a:cubicBezTo>
                    <a:pt x="769482" y="684956"/>
                    <a:pt x="769169" y="685066"/>
                    <a:pt x="768838" y="685115"/>
                  </a:cubicBezTo>
                  <a:cubicBezTo>
                    <a:pt x="768513" y="685158"/>
                    <a:pt x="768182" y="685134"/>
                    <a:pt x="767869" y="685041"/>
                  </a:cubicBezTo>
                  <a:cubicBezTo>
                    <a:pt x="767550" y="684949"/>
                    <a:pt x="767255" y="684790"/>
                    <a:pt x="767010" y="684575"/>
                  </a:cubicBezTo>
                  <a:cubicBezTo>
                    <a:pt x="766759" y="684360"/>
                    <a:pt x="766556" y="684097"/>
                    <a:pt x="766415" y="683796"/>
                  </a:cubicBezTo>
                  <a:cubicBezTo>
                    <a:pt x="684033" y="552893"/>
                    <a:pt x="461240" y="449777"/>
                    <a:pt x="417381" y="430455"/>
                  </a:cubicBezTo>
                  <a:cubicBezTo>
                    <a:pt x="414645" y="429234"/>
                    <a:pt x="412394" y="427136"/>
                    <a:pt x="410989" y="424493"/>
                  </a:cubicBezTo>
                  <a:cubicBezTo>
                    <a:pt x="409578" y="421849"/>
                    <a:pt x="409088" y="418812"/>
                    <a:pt x="409590" y="415856"/>
                  </a:cubicBezTo>
                  <a:cubicBezTo>
                    <a:pt x="434127" y="272071"/>
                    <a:pt x="404560" y="120005"/>
                    <a:pt x="338373" y="46027"/>
                  </a:cubicBezTo>
                  <a:cubicBezTo>
                    <a:pt x="312794" y="17380"/>
                    <a:pt x="283533" y="3088"/>
                    <a:pt x="253905" y="4744"/>
                  </a:cubicBezTo>
                  <a:cubicBezTo>
                    <a:pt x="192564" y="8117"/>
                    <a:pt x="138338" y="42591"/>
                    <a:pt x="97300" y="104362"/>
                  </a:cubicBezTo>
                  <a:cubicBezTo>
                    <a:pt x="46509" y="180672"/>
                    <a:pt x="15715" y="296791"/>
                    <a:pt x="5778" y="449471"/>
                  </a:cubicBezTo>
                  <a:cubicBezTo>
                    <a:pt x="-14894" y="770901"/>
                    <a:pt x="242373" y="1122389"/>
                    <a:pt x="506756" y="1303347"/>
                  </a:cubicBezTo>
                  <a:cubicBezTo>
                    <a:pt x="507155" y="1303629"/>
                    <a:pt x="507455" y="1304034"/>
                    <a:pt x="507614" y="1304494"/>
                  </a:cubicBezTo>
                  <a:cubicBezTo>
                    <a:pt x="507774" y="1304960"/>
                    <a:pt x="507780" y="1305463"/>
                    <a:pt x="507639" y="1305930"/>
                  </a:cubicBezTo>
                  <a:cubicBezTo>
                    <a:pt x="507498" y="1306396"/>
                    <a:pt x="507210" y="1306807"/>
                    <a:pt x="506823" y="1307107"/>
                  </a:cubicBezTo>
                  <a:cubicBezTo>
                    <a:pt x="506431" y="1307402"/>
                    <a:pt x="505958" y="1307567"/>
                    <a:pt x="505468" y="1307580"/>
                  </a:cubicBezTo>
                  <a:lnTo>
                    <a:pt x="505468" y="1307703"/>
                  </a:lnTo>
                  <a:close/>
                </a:path>
              </a:pathLst>
            </a:custGeom>
            <a:solidFill>
              <a:srgbClr val="0E0E0E"/>
            </a:solidFill>
            <a:ln w="6134" cap="flat">
              <a:noFill/>
              <a:prstDash val="solid"/>
              <a:miter/>
            </a:ln>
          </p:spPr>
          <p:txBody>
            <a:bodyPr rtlCol="0" anchor="ctr"/>
            <a:lstStyle/>
            <a:p>
              <a:endParaRPr lang="en-AU"/>
            </a:p>
          </p:txBody>
        </p:sp>
        <p:sp>
          <p:nvSpPr>
            <p:cNvPr id="19" name="Freeform: Shape 18">
              <a:extLst>
                <a:ext uri="{FF2B5EF4-FFF2-40B4-BE49-F238E27FC236}">
                  <a16:creationId xmlns:a16="http://schemas.microsoft.com/office/drawing/2014/main" id="{68CA21B6-904D-4B34-82FA-DD306391CE22}"/>
                </a:ext>
              </a:extLst>
            </p:cNvPr>
            <p:cNvSpPr/>
            <p:nvPr/>
          </p:nvSpPr>
          <p:spPr>
            <a:xfrm>
              <a:off x="6700338" y="4958432"/>
              <a:ext cx="1615125" cy="460307"/>
            </a:xfrm>
            <a:custGeom>
              <a:avLst/>
              <a:gdLst>
                <a:gd name="connsiteX0" fmla="*/ 0 w 1615125"/>
                <a:gd name="connsiteY0" fmla="*/ 460308 h 460307"/>
                <a:gd name="connsiteX1" fmla="*/ 1611201 w 1615125"/>
                <a:gd name="connsiteY1" fmla="*/ 460308 h 460307"/>
                <a:gd name="connsiteX2" fmla="*/ 1460607 w 1615125"/>
                <a:gd name="connsiteY2" fmla="*/ 116058 h 460307"/>
                <a:gd name="connsiteX3" fmla="*/ 550419 w 1615125"/>
                <a:gd name="connsiteY3" fmla="*/ 0 h 460307"/>
                <a:gd name="connsiteX4" fmla="*/ 0 w 1615125"/>
                <a:gd name="connsiteY4" fmla="*/ 459572 h 460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5125" h="460307">
                  <a:moveTo>
                    <a:pt x="0" y="460308"/>
                  </a:moveTo>
                  <a:lnTo>
                    <a:pt x="1611201" y="460308"/>
                  </a:lnTo>
                  <a:cubicBezTo>
                    <a:pt x="1611201" y="460308"/>
                    <a:pt x="1653465" y="300083"/>
                    <a:pt x="1460607" y="116058"/>
                  </a:cubicBezTo>
                  <a:lnTo>
                    <a:pt x="550419" y="0"/>
                  </a:lnTo>
                  <a:cubicBezTo>
                    <a:pt x="550419" y="0"/>
                    <a:pt x="264137" y="90295"/>
                    <a:pt x="0" y="459572"/>
                  </a:cubicBezTo>
                </a:path>
              </a:pathLst>
            </a:custGeom>
            <a:solidFill>
              <a:srgbClr val="3C8563"/>
            </a:solidFill>
            <a:ln w="6134" cap="flat">
              <a:noFill/>
              <a:prstDash val="solid"/>
              <a:miter/>
            </a:ln>
          </p:spPr>
          <p:txBody>
            <a:bodyPr rtlCol="0" anchor="ctr"/>
            <a:lstStyle/>
            <a:p>
              <a:endParaRPr lang="en-AU"/>
            </a:p>
          </p:txBody>
        </p:sp>
        <p:sp>
          <p:nvSpPr>
            <p:cNvPr id="20" name="Freeform: Shape 19">
              <a:extLst>
                <a:ext uri="{FF2B5EF4-FFF2-40B4-BE49-F238E27FC236}">
                  <a16:creationId xmlns:a16="http://schemas.microsoft.com/office/drawing/2014/main" id="{EE32FCEA-9447-4200-95D4-88325DC928D9}"/>
                </a:ext>
              </a:extLst>
            </p:cNvPr>
            <p:cNvSpPr/>
            <p:nvPr/>
          </p:nvSpPr>
          <p:spPr>
            <a:xfrm>
              <a:off x="6697961" y="4956216"/>
              <a:ext cx="1619818" cy="464854"/>
            </a:xfrm>
            <a:custGeom>
              <a:avLst/>
              <a:gdLst>
                <a:gd name="connsiteX0" fmla="*/ 1613578 w 1619818"/>
                <a:gd name="connsiteY0" fmla="*/ 464855 h 464854"/>
                <a:gd name="connsiteX1" fmla="*/ 2377 w 1619818"/>
                <a:gd name="connsiteY1" fmla="*/ 464855 h 464854"/>
                <a:gd name="connsiteX2" fmla="*/ 727 w 1619818"/>
                <a:gd name="connsiteY2" fmla="*/ 464174 h 464854"/>
                <a:gd name="connsiteX3" fmla="*/ 46 w 1619818"/>
                <a:gd name="connsiteY3" fmla="*/ 462524 h 464854"/>
                <a:gd name="connsiteX4" fmla="*/ 46 w 1619818"/>
                <a:gd name="connsiteY4" fmla="*/ 462156 h 464854"/>
                <a:gd name="connsiteX5" fmla="*/ 46 w 1619818"/>
                <a:gd name="connsiteY5" fmla="*/ 461285 h 464854"/>
                <a:gd name="connsiteX6" fmla="*/ 414 w 1619818"/>
                <a:gd name="connsiteY6" fmla="*/ 460499 h 464854"/>
                <a:gd name="connsiteX7" fmla="*/ 552060 w 1619818"/>
                <a:gd name="connsiteY7" fmla="*/ 69 h 464854"/>
                <a:gd name="connsiteX8" fmla="*/ 553041 w 1619818"/>
                <a:gd name="connsiteY8" fmla="*/ 69 h 464854"/>
                <a:gd name="connsiteX9" fmla="*/ 1463168 w 1619818"/>
                <a:gd name="connsiteY9" fmla="*/ 116128 h 464854"/>
                <a:gd name="connsiteX10" fmla="*/ 1464517 w 1619818"/>
                <a:gd name="connsiteY10" fmla="*/ 116741 h 464854"/>
                <a:gd name="connsiteX11" fmla="*/ 1612780 w 1619818"/>
                <a:gd name="connsiteY11" fmla="*/ 359102 h 464854"/>
                <a:gd name="connsiteX12" fmla="*/ 1615786 w 1619818"/>
                <a:gd name="connsiteY12" fmla="*/ 463383 h 464854"/>
                <a:gd name="connsiteX13" fmla="*/ 1614897 w 1619818"/>
                <a:gd name="connsiteY13" fmla="*/ 464444 h 464854"/>
                <a:gd name="connsiteX14" fmla="*/ 1613578 w 1619818"/>
                <a:gd name="connsiteY14" fmla="*/ 464855 h 464854"/>
                <a:gd name="connsiteX15" fmla="*/ 6425 w 1619818"/>
                <a:gd name="connsiteY15" fmla="*/ 460254 h 464854"/>
                <a:gd name="connsiteX16" fmla="*/ 1611799 w 1619818"/>
                <a:gd name="connsiteY16" fmla="*/ 460254 h 464854"/>
                <a:gd name="connsiteX17" fmla="*/ 1608302 w 1619818"/>
                <a:gd name="connsiteY17" fmla="*/ 359593 h 464854"/>
                <a:gd name="connsiteX18" fmla="*/ 1461941 w 1619818"/>
                <a:gd name="connsiteY18" fmla="*/ 120360 h 464854"/>
                <a:gd name="connsiteX19" fmla="*/ 553041 w 1619818"/>
                <a:gd name="connsiteY19" fmla="*/ 4608 h 464854"/>
                <a:gd name="connsiteX20" fmla="*/ 6303 w 1619818"/>
                <a:gd name="connsiteY20" fmla="*/ 460254 h 464854"/>
                <a:gd name="connsiteX21" fmla="*/ 6425 w 1619818"/>
                <a:gd name="connsiteY21" fmla="*/ 460254 h 46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9818" h="464854">
                  <a:moveTo>
                    <a:pt x="1613578" y="464855"/>
                  </a:moveTo>
                  <a:lnTo>
                    <a:pt x="2377" y="464855"/>
                  </a:lnTo>
                  <a:cubicBezTo>
                    <a:pt x="1757" y="464855"/>
                    <a:pt x="1163" y="464610"/>
                    <a:pt x="727" y="464174"/>
                  </a:cubicBezTo>
                  <a:cubicBezTo>
                    <a:pt x="291" y="463732"/>
                    <a:pt x="46" y="463143"/>
                    <a:pt x="46" y="462524"/>
                  </a:cubicBezTo>
                  <a:cubicBezTo>
                    <a:pt x="15" y="462401"/>
                    <a:pt x="15" y="462279"/>
                    <a:pt x="46" y="462156"/>
                  </a:cubicBezTo>
                  <a:cubicBezTo>
                    <a:pt x="-15" y="461868"/>
                    <a:pt x="-15" y="461573"/>
                    <a:pt x="46" y="461285"/>
                  </a:cubicBezTo>
                  <a:cubicBezTo>
                    <a:pt x="113" y="461003"/>
                    <a:pt x="236" y="460733"/>
                    <a:pt x="414" y="460499"/>
                  </a:cubicBezTo>
                  <a:cubicBezTo>
                    <a:pt x="262036" y="94780"/>
                    <a:pt x="549177" y="928"/>
                    <a:pt x="552060" y="69"/>
                  </a:cubicBezTo>
                  <a:cubicBezTo>
                    <a:pt x="552379" y="-23"/>
                    <a:pt x="552722" y="-23"/>
                    <a:pt x="553041" y="69"/>
                  </a:cubicBezTo>
                  <a:lnTo>
                    <a:pt x="1463168" y="116128"/>
                  </a:lnTo>
                  <a:cubicBezTo>
                    <a:pt x="1463665" y="116201"/>
                    <a:pt x="1464131" y="116416"/>
                    <a:pt x="1464517" y="116741"/>
                  </a:cubicBezTo>
                  <a:cubicBezTo>
                    <a:pt x="1564566" y="212250"/>
                    <a:pt x="1600389" y="301195"/>
                    <a:pt x="1612780" y="359102"/>
                  </a:cubicBezTo>
                  <a:cubicBezTo>
                    <a:pt x="1626337" y="421977"/>
                    <a:pt x="1616215" y="461604"/>
                    <a:pt x="1615786" y="463383"/>
                  </a:cubicBezTo>
                  <a:cubicBezTo>
                    <a:pt x="1615596" y="463812"/>
                    <a:pt x="1615289" y="464180"/>
                    <a:pt x="1614897" y="464444"/>
                  </a:cubicBezTo>
                  <a:cubicBezTo>
                    <a:pt x="1614504" y="464701"/>
                    <a:pt x="1614050" y="464849"/>
                    <a:pt x="1613578" y="464855"/>
                  </a:cubicBezTo>
                  <a:close/>
                  <a:moveTo>
                    <a:pt x="6425" y="460254"/>
                  </a:moveTo>
                  <a:lnTo>
                    <a:pt x="1611799" y="460254"/>
                  </a:lnTo>
                  <a:cubicBezTo>
                    <a:pt x="1613516" y="451973"/>
                    <a:pt x="1620080" y="414309"/>
                    <a:pt x="1608302" y="359593"/>
                  </a:cubicBezTo>
                  <a:cubicBezTo>
                    <a:pt x="1596034" y="302545"/>
                    <a:pt x="1560578" y="214826"/>
                    <a:pt x="1461941" y="120360"/>
                  </a:cubicBezTo>
                  <a:lnTo>
                    <a:pt x="553041" y="4608"/>
                  </a:lnTo>
                  <a:cubicBezTo>
                    <a:pt x="539791" y="8963"/>
                    <a:pt x="261423" y="105270"/>
                    <a:pt x="6303" y="460254"/>
                  </a:cubicBezTo>
                  <a:lnTo>
                    <a:pt x="6425" y="460254"/>
                  </a:lnTo>
                  <a:close/>
                </a:path>
              </a:pathLst>
            </a:custGeom>
            <a:solidFill>
              <a:srgbClr val="0E0E0E"/>
            </a:solidFill>
            <a:ln w="6134" cap="flat">
              <a:noFill/>
              <a:prstDash val="solid"/>
              <a:miter/>
            </a:ln>
          </p:spPr>
          <p:txBody>
            <a:bodyPr rtlCol="0" anchor="ctr"/>
            <a:lstStyle/>
            <a:p>
              <a:endParaRPr lang="en-AU"/>
            </a:p>
          </p:txBody>
        </p:sp>
        <p:sp>
          <p:nvSpPr>
            <p:cNvPr id="21" name="Freeform: Shape 20">
              <a:extLst>
                <a:ext uri="{FF2B5EF4-FFF2-40B4-BE49-F238E27FC236}">
                  <a16:creationId xmlns:a16="http://schemas.microsoft.com/office/drawing/2014/main" id="{91241D60-D253-4B04-A7F4-1602ABF49959}"/>
                </a:ext>
              </a:extLst>
            </p:cNvPr>
            <p:cNvSpPr/>
            <p:nvPr/>
          </p:nvSpPr>
          <p:spPr>
            <a:xfrm>
              <a:off x="7316928" y="3633905"/>
              <a:ext cx="1106648" cy="434029"/>
            </a:xfrm>
            <a:custGeom>
              <a:avLst/>
              <a:gdLst>
                <a:gd name="connsiteX0" fmla="*/ 2286 w 1106648"/>
                <a:gd name="connsiteY0" fmla="*/ 434029 h 434029"/>
                <a:gd name="connsiteX1" fmla="*/ 832 w 1106648"/>
                <a:gd name="connsiteY1" fmla="*/ 433483 h 434029"/>
                <a:gd name="connsiteX2" fmla="*/ 41 w 1106648"/>
                <a:gd name="connsiteY2" fmla="*/ 432140 h 434029"/>
                <a:gd name="connsiteX3" fmla="*/ 274 w 1106648"/>
                <a:gd name="connsiteY3" fmla="*/ 430601 h 434029"/>
                <a:gd name="connsiteX4" fmla="*/ 1427 w 1106648"/>
                <a:gd name="connsiteY4" fmla="*/ 429552 h 434029"/>
                <a:gd name="connsiteX5" fmla="*/ 1103492 w 1106648"/>
                <a:gd name="connsiteY5" fmla="*/ 160 h 434029"/>
                <a:gd name="connsiteX6" fmla="*/ 1105258 w 1106648"/>
                <a:gd name="connsiteY6" fmla="*/ 190 h 434029"/>
                <a:gd name="connsiteX7" fmla="*/ 1106497 w 1106648"/>
                <a:gd name="connsiteY7" fmla="*/ 1448 h 434029"/>
                <a:gd name="connsiteX8" fmla="*/ 1106442 w 1106648"/>
                <a:gd name="connsiteY8" fmla="*/ 3233 h 434029"/>
                <a:gd name="connsiteX9" fmla="*/ 1105148 w 1106648"/>
                <a:gd name="connsiteY9" fmla="*/ 4454 h 434029"/>
                <a:gd name="connsiteX10" fmla="*/ 3144 w 1106648"/>
                <a:gd name="connsiteY10" fmla="*/ 433846 h 434029"/>
                <a:gd name="connsiteX11" fmla="*/ 2286 w 1106648"/>
                <a:gd name="connsiteY11" fmla="*/ 434029 h 43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6648" h="434029">
                  <a:moveTo>
                    <a:pt x="2286" y="434029"/>
                  </a:moveTo>
                  <a:cubicBezTo>
                    <a:pt x="1752" y="434017"/>
                    <a:pt x="1237" y="433827"/>
                    <a:pt x="832" y="433483"/>
                  </a:cubicBezTo>
                  <a:cubicBezTo>
                    <a:pt x="421" y="433140"/>
                    <a:pt x="145" y="432662"/>
                    <a:pt x="41" y="432140"/>
                  </a:cubicBezTo>
                  <a:cubicBezTo>
                    <a:pt x="-57" y="431613"/>
                    <a:pt x="22" y="431073"/>
                    <a:pt x="274" y="430601"/>
                  </a:cubicBezTo>
                  <a:cubicBezTo>
                    <a:pt x="532" y="430128"/>
                    <a:pt x="936" y="429760"/>
                    <a:pt x="1427" y="429552"/>
                  </a:cubicBezTo>
                  <a:lnTo>
                    <a:pt x="1103492" y="160"/>
                  </a:lnTo>
                  <a:cubicBezTo>
                    <a:pt x="1104062" y="-61"/>
                    <a:pt x="1104694" y="-55"/>
                    <a:pt x="1105258" y="190"/>
                  </a:cubicBezTo>
                  <a:cubicBezTo>
                    <a:pt x="1105823" y="430"/>
                    <a:pt x="1106264" y="883"/>
                    <a:pt x="1106497" y="1448"/>
                  </a:cubicBezTo>
                  <a:cubicBezTo>
                    <a:pt x="1106718" y="2025"/>
                    <a:pt x="1106694" y="2669"/>
                    <a:pt x="1106442" y="3233"/>
                  </a:cubicBezTo>
                  <a:cubicBezTo>
                    <a:pt x="1106191" y="3797"/>
                    <a:pt x="1105725" y="4233"/>
                    <a:pt x="1105148" y="4454"/>
                  </a:cubicBezTo>
                  <a:lnTo>
                    <a:pt x="3144" y="433846"/>
                  </a:lnTo>
                  <a:lnTo>
                    <a:pt x="2286" y="434029"/>
                  </a:lnTo>
                  <a:close/>
                </a:path>
              </a:pathLst>
            </a:custGeom>
            <a:solidFill>
              <a:srgbClr val="0E0E0E"/>
            </a:solidFill>
            <a:ln w="6134" cap="flat">
              <a:noFill/>
              <a:prstDash val="solid"/>
              <a:miter/>
            </a:ln>
          </p:spPr>
          <p:txBody>
            <a:bodyPr rtlCol="0" anchor="ctr"/>
            <a:lstStyle/>
            <a:p>
              <a:endParaRPr lang="en-AU"/>
            </a:p>
          </p:txBody>
        </p:sp>
        <p:sp>
          <p:nvSpPr>
            <p:cNvPr id="22" name="Freeform: Shape 21">
              <a:extLst>
                <a:ext uri="{FF2B5EF4-FFF2-40B4-BE49-F238E27FC236}">
                  <a16:creationId xmlns:a16="http://schemas.microsoft.com/office/drawing/2014/main" id="{89B011A0-2996-4239-BD6A-73B06980D3C9}"/>
                </a:ext>
              </a:extLst>
            </p:cNvPr>
            <p:cNvSpPr/>
            <p:nvPr/>
          </p:nvSpPr>
          <p:spPr>
            <a:xfrm>
              <a:off x="7567095" y="4182026"/>
              <a:ext cx="965765" cy="45216"/>
            </a:xfrm>
            <a:custGeom>
              <a:avLst/>
              <a:gdLst>
                <a:gd name="connsiteX0" fmla="*/ 963372 w 965765"/>
                <a:gd name="connsiteY0" fmla="*/ 45213 h 45216"/>
                <a:gd name="connsiteX1" fmla="*/ 2209 w 965765"/>
                <a:gd name="connsiteY1" fmla="*/ 4604 h 45216"/>
                <a:gd name="connsiteX2" fmla="*/ 621 w 965765"/>
                <a:gd name="connsiteY2" fmla="*/ 3856 h 45216"/>
                <a:gd name="connsiteX3" fmla="*/ 1 w 965765"/>
                <a:gd name="connsiteY3" fmla="*/ 2212 h 45216"/>
                <a:gd name="connsiteX4" fmla="*/ 204 w 965765"/>
                <a:gd name="connsiteY4" fmla="*/ 1335 h 45216"/>
                <a:gd name="connsiteX5" fmla="*/ 731 w 965765"/>
                <a:gd name="connsiteY5" fmla="*/ 605 h 45216"/>
                <a:gd name="connsiteX6" fmla="*/ 1504 w 965765"/>
                <a:gd name="connsiteY6" fmla="*/ 133 h 45216"/>
                <a:gd name="connsiteX7" fmla="*/ 2393 w 965765"/>
                <a:gd name="connsiteY7" fmla="*/ 4 h 45216"/>
                <a:gd name="connsiteX8" fmla="*/ 963556 w 965765"/>
                <a:gd name="connsiteY8" fmla="*/ 40612 h 45216"/>
                <a:gd name="connsiteX9" fmla="*/ 965151 w 965765"/>
                <a:gd name="connsiteY9" fmla="*/ 41397 h 45216"/>
                <a:gd name="connsiteX10" fmla="*/ 965765 w 965765"/>
                <a:gd name="connsiteY10" fmla="*/ 43066 h 45216"/>
                <a:gd name="connsiteX11" fmla="*/ 965544 w 965765"/>
                <a:gd name="connsiteY11" fmla="*/ 43924 h 45216"/>
                <a:gd name="connsiteX12" fmla="*/ 965016 w 965765"/>
                <a:gd name="connsiteY12" fmla="*/ 44636 h 45216"/>
                <a:gd name="connsiteX13" fmla="*/ 964249 w 965765"/>
                <a:gd name="connsiteY13" fmla="*/ 45090 h 45216"/>
                <a:gd name="connsiteX14" fmla="*/ 963372 w 965765"/>
                <a:gd name="connsiteY14" fmla="*/ 45213 h 4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5765" h="45216">
                  <a:moveTo>
                    <a:pt x="963372" y="45213"/>
                  </a:moveTo>
                  <a:lnTo>
                    <a:pt x="2209" y="4604"/>
                  </a:lnTo>
                  <a:cubicBezTo>
                    <a:pt x="1602" y="4574"/>
                    <a:pt x="1031" y="4304"/>
                    <a:pt x="621" y="3856"/>
                  </a:cubicBezTo>
                  <a:cubicBezTo>
                    <a:pt x="204" y="3408"/>
                    <a:pt x="-17" y="2819"/>
                    <a:pt x="1" y="2212"/>
                  </a:cubicBezTo>
                  <a:cubicBezTo>
                    <a:pt x="7" y="1911"/>
                    <a:pt x="74" y="1611"/>
                    <a:pt x="204" y="1335"/>
                  </a:cubicBezTo>
                  <a:cubicBezTo>
                    <a:pt x="326" y="1059"/>
                    <a:pt x="510" y="807"/>
                    <a:pt x="731" y="605"/>
                  </a:cubicBezTo>
                  <a:cubicBezTo>
                    <a:pt x="952" y="396"/>
                    <a:pt x="1216" y="237"/>
                    <a:pt x="1504" y="133"/>
                  </a:cubicBezTo>
                  <a:cubicBezTo>
                    <a:pt x="1786" y="34"/>
                    <a:pt x="2093" y="-15"/>
                    <a:pt x="2393" y="4"/>
                  </a:cubicBezTo>
                  <a:lnTo>
                    <a:pt x="963556" y="40612"/>
                  </a:lnTo>
                  <a:cubicBezTo>
                    <a:pt x="964170" y="40661"/>
                    <a:pt x="964740" y="40943"/>
                    <a:pt x="965151" y="41397"/>
                  </a:cubicBezTo>
                  <a:cubicBezTo>
                    <a:pt x="965562" y="41851"/>
                    <a:pt x="965783" y="42452"/>
                    <a:pt x="965765" y="43066"/>
                  </a:cubicBezTo>
                  <a:cubicBezTo>
                    <a:pt x="965746" y="43366"/>
                    <a:pt x="965672" y="43654"/>
                    <a:pt x="965544" y="43924"/>
                  </a:cubicBezTo>
                  <a:cubicBezTo>
                    <a:pt x="965415" y="44194"/>
                    <a:pt x="965237" y="44433"/>
                    <a:pt x="965016" y="44636"/>
                  </a:cubicBezTo>
                  <a:cubicBezTo>
                    <a:pt x="964789" y="44838"/>
                    <a:pt x="964532" y="44992"/>
                    <a:pt x="964249" y="45090"/>
                  </a:cubicBezTo>
                  <a:cubicBezTo>
                    <a:pt x="963967" y="45188"/>
                    <a:pt x="963673" y="45231"/>
                    <a:pt x="963372" y="45213"/>
                  </a:cubicBezTo>
                  <a:close/>
                </a:path>
              </a:pathLst>
            </a:custGeom>
            <a:solidFill>
              <a:srgbClr val="0E0E0E"/>
            </a:solidFill>
            <a:ln w="6134" cap="flat">
              <a:noFill/>
              <a:prstDash val="solid"/>
              <a:miter/>
            </a:ln>
          </p:spPr>
          <p:txBody>
            <a:bodyPr rtlCol="0" anchor="ctr"/>
            <a:lstStyle/>
            <a:p>
              <a:endParaRPr lang="en-AU"/>
            </a:p>
          </p:txBody>
        </p:sp>
        <p:sp>
          <p:nvSpPr>
            <p:cNvPr id="23" name="Freeform: Shape 22">
              <a:extLst>
                <a:ext uri="{FF2B5EF4-FFF2-40B4-BE49-F238E27FC236}">
                  <a16:creationId xmlns:a16="http://schemas.microsoft.com/office/drawing/2014/main" id="{7DB14FA1-BD8F-4EBA-9AD9-839E081473E7}"/>
                </a:ext>
              </a:extLst>
            </p:cNvPr>
            <p:cNvSpPr/>
            <p:nvPr/>
          </p:nvSpPr>
          <p:spPr>
            <a:xfrm>
              <a:off x="7407854" y="4415103"/>
              <a:ext cx="797978" cy="370409"/>
            </a:xfrm>
            <a:custGeom>
              <a:avLst/>
              <a:gdLst>
                <a:gd name="connsiteX0" fmla="*/ 795662 w 797978"/>
                <a:gd name="connsiteY0" fmla="*/ 370345 h 370409"/>
                <a:gd name="connsiteX1" fmla="*/ 794742 w 797978"/>
                <a:gd name="connsiteY1" fmla="*/ 370345 h 370409"/>
                <a:gd name="connsiteX2" fmla="*/ 1348 w 797978"/>
                <a:gd name="connsiteY2" fmla="*/ 4380 h 370409"/>
                <a:gd name="connsiteX3" fmla="*/ 158 w 797978"/>
                <a:gd name="connsiteY3" fmla="*/ 3080 h 370409"/>
                <a:gd name="connsiteX4" fmla="*/ 183 w 797978"/>
                <a:gd name="connsiteY4" fmla="*/ 1313 h 370409"/>
                <a:gd name="connsiteX5" fmla="*/ 1490 w 797978"/>
                <a:gd name="connsiteY5" fmla="*/ 135 h 370409"/>
                <a:gd name="connsiteX6" fmla="*/ 3250 w 797978"/>
                <a:gd name="connsiteY6" fmla="*/ 209 h 370409"/>
                <a:gd name="connsiteX7" fmla="*/ 796643 w 797978"/>
                <a:gd name="connsiteY7" fmla="*/ 365928 h 370409"/>
                <a:gd name="connsiteX8" fmla="*/ 797373 w 797978"/>
                <a:gd name="connsiteY8" fmla="*/ 366455 h 370409"/>
                <a:gd name="connsiteX9" fmla="*/ 797846 w 797978"/>
                <a:gd name="connsiteY9" fmla="*/ 367229 h 370409"/>
                <a:gd name="connsiteX10" fmla="*/ 797975 w 797978"/>
                <a:gd name="connsiteY10" fmla="*/ 368124 h 370409"/>
                <a:gd name="connsiteX11" fmla="*/ 797747 w 797978"/>
                <a:gd name="connsiteY11" fmla="*/ 368995 h 370409"/>
                <a:gd name="connsiteX12" fmla="*/ 796913 w 797978"/>
                <a:gd name="connsiteY12" fmla="*/ 369995 h 370409"/>
                <a:gd name="connsiteX13" fmla="*/ 795662 w 797978"/>
                <a:gd name="connsiteY13" fmla="*/ 370345 h 37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7978" h="370409">
                  <a:moveTo>
                    <a:pt x="795662" y="370345"/>
                  </a:moveTo>
                  <a:cubicBezTo>
                    <a:pt x="795361" y="370430"/>
                    <a:pt x="795042" y="370430"/>
                    <a:pt x="794742" y="370345"/>
                  </a:cubicBezTo>
                  <a:lnTo>
                    <a:pt x="1348" y="4380"/>
                  </a:lnTo>
                  <a:cubicBezTo>
                    <a:pt x="803" y="4116"/>
                    <a:pt x="373" y="3650"/>
                    <a:pt x="158" y="3080"/>
                  </a:cubicBezTo>
                  <a:cubicBezTo>
                    <a:pt x="-63" y="2509"/>
                    <a:pt x="-50" y="1878"/>
                    <a:pt x="183" y="1313"/>
                  </a:cubicBezTo>
                  <a:cubicBezTo>
                    <a:pt x="447" y="767"/>
                    <a:pt x="919" y="344"/>
                    <a:pt x="1490" y="135"/>
                  </a:cubicBezTo>
                  <a:cubicBezTo>
                    <a:pt x="2066" y="-67"/>
                    <a:pt x="2698" y="-42"/>
                    <a:pt x="3250" y="209"/>
                  </a:cubicBezTo>
                  <a:lnTo>
                    <a:pt x="796643" y="365928"/>
                  </a:lnTo>
                  <a:cubicBezTo>
                    <a:pt x="796919" y="366057"/>
                    <a:pt x="797171" y="366235"/>
                    <a:pt x="797373" y="366455"/>
                  </a:cubicBezTo>
                  <a:cubicBezTo>
                    <a:pt x="797582" y="366683"/>
                    <a:pt x="797741" y="366946"/>
                    <a:pt x="797846" y="367229"/>
                  </a:cubicBezTo>
                  <a:cubicBezTo>
                    <a:pt x="797950" y="367517"/>
                    <a:pt x="797993" y="367818"/>
                    <a:pt x="797975" y="368124"/>
                  </a:cubicBezTo>
                  <a:cubicBezTo>
                    <a:pt x="797956" y="368425"/>
                    <a:pt x="797882" y="368725"/>
                    <a:pt x="797747" y="368995"/>
                  </a:cubicBezTo>
                  <a:cubicBezTo>
                    <a:pt x="797576" y="369406"/>
                    <a:pt x="797288" y="369750"/>
                    <a:pt x="796913" y="369995"/>
                  </a:cubicBezTo>
                  <a:cubicBezTo>
                    <a:pt x="796539" y="370234"/>
                    <a:pt x="796104" y="370357"/>
                    <a:pt x="795662" y="370345"/>
                  </a:cubicBezTo>
                  <a:close/>
                </a:path>
              </a:pathLst>
            </a:custGeom>
            <a:solidFill>
              <a:srgbClr val="0E0E0E"/>
            </a:solidFill>
            <a:ln w="6134" cap="flat">
              <a:no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7A6819EF-3CF6-4A41-BC23-452784C348AE}"/>
                </a:ext>
              </a:extLst>
            </p:cNvPr>
            <p:cNvSpPr/>
            <p:nvPr/>
          </p:nvSpPr>
          <p:spPr>
            <a:xfrm>
              <a:off x="5164097" y="5246431"/>
              <a:ext cx="105998" cy="73181"/>
            </a:xfrm>
            <a:custGeom>
              <a:avLst/>
              <a:gdLst>
                <a:gd name="connsiteX0" fmla="*/ 103729 w 105998"/>
                <a:gd name="connsiteY0" fmla="*/ 73181 h 73181"/>
                <a:gd name="connsiteX1" fmla="*/ 102441 w 105998"/>
                <a:gd name="connsiteY1" fmla="*/ 72813 h 73181"/>
                <a:gd name="connsiteX2" fmla="*/ 60176 w 105998"/>
                <a:gd name="connsiteY2" fmla="*/ 44411 h 73181"/>
                <a:gd name="connsiteX3" fmla="*/ 0 w 105998"/>
                <a:gd name="connsiteY3" fmla="*/ 4048 h 73181"/>
                <a:gd name="connsiteX4" fmla="*/ 920 w 105998"/>
                <a:gd name="connsiteY4" fmla="*/ 1902 h 73181"/>
                <a:gd name="connsiteX5" fmla="*/ 2270 w 105998"/>
                <a:gd name="connsiteY5" fmla="*/ 0 h 73181"/>
                <a:gd name="connsiteX6" fmla="*/ 62753 w 105998"/>
                <a:gd name="connsiteY6" fmla="*/ 40608 h 73181"/>
                <a:gd name="connsiteX7" fmla="*/ 104956 w 105998"/>
                <a:gd name="connsiteY7" fmla="*/ 69009 h 73181"/>
                <a:gd name="connsiteX8" fmla="*/ 105722 w 105998"/>
                <a:gd name="connsiteY8" fmla="*/ 69831 h 73181"/>
                <a:gd name="connsiteX9" fmla="*/ 105998 w 105998"/>
                <a:gd name="connsiteY9" fmla="*/ 70911 h 73181"/>
                <a:gd name="connsiteX10" fmla="*/ 105630 w 105998"/>
                <a:gd name="connsiteY10" fmla="*/ 72199 h 73181"/>
                <a:gd name="connsiteX11" fmla="*/ 104790 w 105998"/>
                <a:gd name="connsiteY11" fmla="*/ 72911 h 73181"/>
                <a:gd name="connsiteX12" fmla="*/ 103729 w 105998"/>
                <a:gd name="connsiteY12" fmla="*/ 73181 h 7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998" h="73181">
                  <a:moveTo>
                    <a:pt x="103729" y="73181"/>
                  </a:moveTo>
                  <a:cubicBezTo>
                    <a:pt x="103275" y="73193"/>
                    <a:pt x="102821" y="73064"/>
                    <a:pt x="102441" y="72813"/>
                  </a:cubicBezTo>
                  <a:lnTo>
                    <a:pt x="60176" y="44411"/>
                  </a:lnTo>
                  <a:cubicBezTo>
                    <a:pt x="40179" y="30916"/>
                    <a:pt x="20120" y="17359"/>
                    <a:pt x="0" y="4048"/>
                  </a:cubicBezTo>
                  <a:lnTo>
                    <a:pt x="920" y="1902"/>
                  </a:lnTo>
                  <a:lnTo>
                    <a:pt x="2270" y="0"/>
                  </a:lnTo>
                  <a:cubicBezTo>
                    <a:pt x="22696" y="13556"/>
                    <a:pt x="42755" y="27052"/>
                    <a:pt x="62753" y="40608"/>
                  </a:cubicBezTo>
                  <a:lnTo>
                    <a:pt x="104956" y="69009"/>
                  </a:lnTo>
                  <a:cubicBezTo>
                    <a:pt x="105275" y="69218"/>
                    <a:pt x="105538" y="69494"/>
                    <a:pt x="105722" y="69831"/>
                  </a:cubicBezTo>
                  <a:cubicBezTo>
                    <a:pt x="105900" y="70163"/>
                    <a:pt x="105998" y="70537"/>
                    <a:pt x="105998" y="70911"/>
                  </a:cubicBezTo>
                  <a:cubicBezTo>
                    <a:pt x="105992" y="71365"/>
                    <a:pt x="105864" y="71813"/>
                    <a:pt x="105630" y="72199"/>
                  </a:cubicBezTo>
                  <a:cubicBezTo>
                    <a:pt x="105410" y="72500"/>
                    <a:pt x="105121" y="72739"/>
                    <a:pt x="104790" y="72911"/>
                  </a:cubicBezTo>
                  <a:cubicBezTo>
                    <a:pt x="104465" y="73082"/>
                    <a:pt x="104097" y="73174"/>
                    <a:pt x="103729" y="73181"/>
                  </a:cubicBezTo>
                  <a:close/>
                </a:path>
              </a:pathLst>
            </a:custGeom>
            <a:solidFill>
              <a:srgbClr val="0E0E0E"/>
            </a:solidFill>
            <a:ln w="6134" cap="flat">
              <a:no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44F0C6D0-5CDB-4BB3-AB05-50D9D5A8BEA2}"/>
                </a:ext>
              </a:extLst>
            </p:cNvPr>
            <p:cNvSpPr/>
            <p:nvPr/>
          </p:nvSpPr>
          <p:spPr>
            <a:xfrm>
              <a:off x="3823217" y="5415734"/>
              <a:ext cx="1744508" cy="5336"/>
            </a:xfrm>
            <a:custGeom>
              <a:avLst/>
              <a:gdLst>
                <a:gd name="connsiteX0" fmla="*/ 1742239 w 1744508"/>
                <a:gd name="connsiteY0" fmla="*/ 5337 h 5336"/>
                <a:gd name="connsiteX1" fmla="*/ 2221 w 1744508"/>
                <a:gd name="connsiteY1" fmla="*/ 5337 h 5336"/>
                <a:gd name="connsiteX2" fmla="*/ 1098 w 1744508"/>
                <a:gd name="connsiteY2" fmla="*/ 5036 h 5336"/>
                <a:gd name="connsiteX3" fmla="*/ 258 w 1744508"/>
                <a:gd name="connsiteY3" fmla="*/ 4233 h 5336"/>
                <a:gd name="connsiteX4" fmla="*/ 0 w 1744508"/>
                <a:gd name="connsiteY4" fmla="*/ 3128 h 5336"/>
                <a:gd name="connsiteX5" fmla="*/ 258 w 1744508"/>
                <a:gd name="connsiteY5" fmla="*/ 2024 h 5336"/>
                <a:gd name="connsiteX6" fmla="*/ 626 w 1744508"/>
                <a:gd name="connsiteY6" fmla="*/ 1288 h 5336"/>
                <a:gd name="connsiteX7" fmla="*/ 1484 w 1744508"/>
                <a:gd name="connsiteY7" fmla="*/ 350 h 5336"/>
                <a:gd name="connsiteX8" fmla="*/ 2711 w 1744508"/>
                <a:gd name="connsiteY8" fmla="*/ 0 h 5336"/>
                <a:gd name="connsiteX9" fmla="*/ 1598576 w 1744508"/>
                <a:gd name="connsiteY9" fmla="*/ 0 h 5336"/>
                <a:gd name="connsiteX10" fmla="*/ 1612624 w 1744508"/>
                <a:gd name="connsiteY10" fmla="*/ 0 h 5336"/>
                <a:gd name="connsiteX11" fmla="*/ 1742239 w 1744508"/>
                <a:gd name="connsiteY11" fmla="*/ 0 h 5336"/>
                <a:gd name="connsiteX12" fmla="*/ 1743846 w 1744508"/>
                <a:gd name="connsiteY12" fmla="*/ 662 h 5336"/>
                <a:gd name="connsiteX13" fmla="*/ 1744508 w 1744508"/>
                <a:gd name="connsiteY13" fmla="*/ 2270 h 5336"/>
                <a:gd name="connsiteX14" fmla="*/ 1744508 w 1744508"/>
                <a:gd name="connsiteY14" fmla="*/ 3006 h 5336"/>
                <a:gd name="connsiteX15" fmla="*/ 1744355 w 1744508"/>
                <a:gd name="connsiteY15" fmla="*/ 3895 h 5336"/>
                <a:gd name="connsiteX16" fmla="*/ 1743864 w 1744508"/>
                <a:gd name="connsiteY16" fmla="*/ 4650 h 5336"/>
                <a:gd name="connsiteX17" fmla="*/ 1743122 w 1744508"/>
                <a:gd name="connsiteY17" fmla="*/ 5159 h 5336"/>
                <a:gd name="connsiteX18" fmla="*/ 1742239 w 1744508"/>
                <a:gd name="connsiteY18" fmla="*/ 5337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44508" h="5336">
                  <a:moveTo>
                    <a:pt x="1742239" y="5337"/>
                  </a:moveTo>
                  <a:lnTo>
                    <a:pt x="2221" y="5337"/>
                  </a:lnTo>
                  <a:cubicBezTo>
                    <a:pt x="1828" y="5337"/>
                    <a:pt x="1442" y="5232"/>
                    <a:pt x="1098" y="5036"/>
                  </a:cubicBezTo>
                  <a:cubicBezTo>
                    <a:pt x="754" y="4846"/>
                    <a:pt x="466" y="4570"/>
                    <a:pt x="258" y="4233"/>
                  </a:cubicBezTo>
                  <a:cubicBezTo>
                    <a:pt x="92" y="3889"/>
                    <a:pt x="0" y="3515"/>
                    <a:pt x="0" y="3128"/>
                  </a:cubicBezTo>
                  <a:cubicBezTo>
                    <a:pt x="0" y="2748"/>
                    <a:pt x="92" y="2368"/>
                    <a:pt x="258" y="2024"/>
                  </a:cubicBezTo>
                  <a:lnTo>
                    <a:pt x="626" y="1288"/>
                  </a:lnTo>
                  <a:cubicBezTo>
                    <a:pt x="816" y="902"/>
                    <a:pt x="1116" y="577"/>
                    <a:pt x="1484" y="350"/>
                  </a:cubicBezTo>
                  <a:cubicBezTo>
                    <a:pt x="1852" y="123"/>
                    <a:pt x="2276" y="0"/>
                    <a:pt x="2711" y="0"/>
                  </a:cubicBezTo>
                  <a:lnTo>
                    <a:pt x="1598576" y="0"/>
                  </a:lnTo>
                  <a:cubicBezTo>
                    <a:pt x="1603214" y="920"/>
                    <a:pt x="1607986" y="920"/>
                    <a:pt x="1612624" y="0"/>
                  </a:cubicBezTo>
                  <a:lnTo>
                    <a:pt x="1742239" y="0"/>
                  </a:lnTo>
                  <a:cubicBezTo>
                    <a:pt x="1742840" y="0"/>
                    <a:pt x="1743416" y="239"/>
                    <a:pt x="1743846" y="662"/>
                  </a:cubicBezTo>
                  <a:cubicBezTo>
                    <a:pt x="1744269" y="1092"/>
                    <a:pt x="1744508" y="1668"/>
                    <a:pt x="1744508" y="2270"/>
                  </a:cubicBezTo>
                  <a:lnTo>
                    <a:pt x="1744508" y="3006"/>
                  </a:lnTo>
                  <a:cubicBezTo>
                    <a:pt x="1744515" y="3312"/>
                    <a:pt x="1744465" y="3613"/>
                    <a:pt x="1744355" y="3895"/>
                  </a:cubicBezTo>
                  <a:cubicBezTo>
                    <a:pt x="1744245" y="4177"/>
                    <a:pt x="1744079" y="4435"/>
                    <a:pt x="1743864" y="4650"/>
                  </a:cubicBezTo>
                  <a:cubicBezTo>
                    <a:pt x="1743656" y="4871"/>
                    <a:pt x="1743398" y="5042"/>
                    <a:pt x="1743122" y="5159"/>
                  </a:cubicBezTo>
                  <a:cubicBezTo>
                    <a:pt x="1742840" y="5275"/>
                    <a:pt x="1742539" y="5337"/>
                    <a:pt x="1742239" y="5337"/>
                  </a:cubicBezTo>
                  <a:close/>
                </a:path>
              </a:pathLst>
            </a:custGeom>
            <a:solidFill>
              <a:srgbClr val="0E0E0E"/>
            </a:solidFill>
            <a:ln w="6134" cap="flat">
              <a:no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56B1D87F-4F33-4663-BB54-A9585DCB570C}"/>
                </a:ext>
              </a:extLst>
            </p:cNvPr>
            <p:cNvSpPr/>
            <p:nvPr/>
          </p:nvSpPr>
          <p:spPr>
            <a:xfrm>
              <a:off x="6344127" y="4528823"/>
              <a:ext cx="379766" cy="226199"/>
            </a:xfrm>
            <a:custGeom>
              <a:avLst/>
              <a:gdLst>
                <a:gd name="connsiteX0" fmla="*/ 209359 w 379766"/>
                <a:gd name="connsiteY0" fmla="*/ 15123 h 226199"/>
                <a:gd name="connsiteX1" fmla="*/ 63611 w 379766"/>
                <a:gd name="connsiteY1" fmla="*/ 8989 h 226199"/>
                <a:gd name="connsiteX2" fmla="*/ 64593 w 379766"/>
                <a:gd name="connsiteY2" fmla="*/ 10706 h 226199"/>
                <a:gd name="connsiteX3" fmla="*/ 68457 w 379766"/>
                <a:gd name="connsiteY3" fmla="*/ 17209 h 226199"/>
                <a:gd name="connsiteX4" fmla="*/ 69807 w 379766"/>
                <a:gd name="connsiteY4" fmla="*/ 19662 h 226199"/>
                <a:gd name="connsiteX5" fmla="*/ 73671 w 379766"/>
                <a:gd name="connsiteY5" fmla="*/ 27453 h 226199"/>
                <a:gd name="connsiteX6" fmla="*/ 74223 w 379766"/>
                <a:gd name="connsiteY6" fmla="*/ 28557 h 226199"/>
                <a:gd name="connsiteX7" fmla="*/ 83547 w 379766"/>
                <a:gd name="connsiteY7" fmla="*/ 57081 h 226199"/>
                <a:gd name="connsiteX8" fmla="*/ 85081 w 379766"/>
                <a:gd name="connsiteY8" fmla="*/ 66589 h 226199"/>
                <a:gd name="connsiteX9" fmla="*/ 859 w 379766"/>
                <a:gd name="connsiteY9" fmla="*/ 225525 h 226199"/>
                <a:gd name="connsiteX10" fmla="*/ 0 w 379766"/>
                <a:gd name="connsiteY10" fmla="*/ 226200 h 226199"/>
                <a:gd name="connsiteX11" fmla="*/ 151636 w 379766"/>
                <a:gd name="connsiteY11" fmla="*/ 210251 h 226199"/>
                <a:gd name="connsiteX12" fmla="*/ 379766 w 379766"/>
                <a:gd name="connsiteY12" fmla="*/ 85728 h 226199"/>
                <a:gd name="connsiteX13" fmla="*/ 335478 w 379766"/>
                <a:gd name="connsiteY13" fmla="*/ 78244 h 226199"/>
                <a:gd name="connsiteX14" fmla="*/ 209359 w 379766"/>
                <a:gd name="connsiteY14" fmla="*/ 15123 h 22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9766" h="226199">
                  <a:moveTo>
                    <a:pt x="209359" y="15123"/>
                  </a:moveTo>
                  <a:cubicBezTo>
                    <a:pt x="161267" y="-4997"/>
                    <a:pt x="112439" y="-2911"/>
                    <a:pt x="63611" y="8989"/>
                  </a:cubicBezTo>
                  <a:cubicBezTo>
                    <a:pt x="63979" y="9541"/>
                    <a:pt x="64286" y="10155"/>
                    <a:pt x="64593" y="10706"/>
                  </a:cubicBezTo>
                  <a:cubicBezTo>
                    <a:pt x="65942" y="12854"/>
                    <a:pt x="67230" y="15062"/>
                    <a:pt x="68457" y="17209"/>
                  </a:cubicBezTo>
                  <a:cubicBezTo>
                    <a:pt x="68887" y="18067"/>
                    <a:pt x="69377" y="18865"/>
                    <a:pt x="69807" y="19662"/>
                  </a:cubicBezTo>
                  <a:cubicBezTo>
                    <a:pt x="71218" y="22239"/>
                    <a:pt x="72506" y="24815"/>
                    <a:pt x="73671" y="27453"/>
                  </a:cubicBezTo>
                  <a:lnTo>
                    <a:pt x="74223" y="28557"/>
                  </a:lnTo>
                  <a:cubicBezTo>
                    <a:pt x="78370" y="37697"/>
                    <a:pt x="81492" y="47260"/>
                    <a:pt x="83547" y="57081"/>
                  </a:cubicBezTo>
                  <a:cubicBezTo>
                    <a:pt x="84161" y="60209"/>
                    <a:pt x="84713" y="63215"/>
                    <a:pt x="85081" y="66589"/>
                  </a:cubicBezTo>
                  <a:cubicBezTo>
                    <a:pt x="92749" y="126274"/>
                    <a:pt x="56557" y="183567"/>
                    <a:pt x="859" y="225525"/>
                  </a:cubicBezTo>
                  <a:lnTo>
                    <a:pt x="0" y="226200"/>
                  </a:lnTo>
                  <a:cubicBezTo>
                    <a:pt x="55698" y="219636"/>
                    <a:pt x="107777" y="214484"/>
                    <a:pt x="151636" y="210251"/>
                  </a:cubicBezTo>
                  <a:cubicBezTo>
                    <a:pt x="285177" y="197369"/>
                    <a:pt x="345231" y="159153"/>
                    <a:pt x="379766" y="85728"/>
                  </a:cubicBezTo>
                  <a:cubicBezTo>
                    <a:pt x="364707" y="85543"/>
                    <a:pt x="349764" y="83022"/>
                    <a:pt x="335478" y="78244"/>
                  </a:cubicBezTo>
                  <a:cubicBezTo>
                    <a:pt x="291741" y="62602"/>
                    <a:pt x="252360" y="33096"/>
                    <a:pt x="209359" y="15123"/>
                  </a:cubicBezTo>
                  <a:close/>
                </a:path>
              </a:pathLst>
            </a:custGeom>
            <a:solidFill>
              <a:srgbClr val="5468B8"/>
            </a:solidFill>
            <a:ln w="6134" cap="flat">
              <a:no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AF76AF81-9EAC-4013-8C8C-D9BAFA3A6FA8}"/>
                </a:ext>
              </a:extLst>
            </p:cNvPr>
            <p:cNvSpPr/>
            <p:nvPr/>
          </p:nvSpPr>
          <p:spPr>
            <a:xfrm>
              <a:off x="6341887" y="4526823"/>
              <a:ext cx="384560" cy="230837"/>
            </a:xfrm>
            <a:custGeom>
              <a:avLst/>
              <a:gdLst>
                <a:gd name="connsiteX0" fmla="*/ 2301 w 384560"/>
                <a:gd name="connsiteY0" fmla="*/ 230592 h 230837"/>
                <a:gd name="connsiteX1" fmla="*/ 1006 w 384560"/>
                <a:gd name="connsiteY1" fmla="*/ 230218 h 230837"/>
                <a:gd name="connsiteX2" fmla="*/ 153 w 384560"/>
                <a:gd name="connsiteY2" fmla="*/ 229181 h 230837"/>
                <a:gd name="connsiteX3" fmla="*/ 86 w 384560"/>
                <a:gd name="connsiteY3" fmla="*/ 227715 h 230837"/>
                <a:gd name="connsiteX4" fmla="*/ 890 w 384560"/>
                <a:gd name="connsiteY4" fmla="*/ 226482 h 230837"/>
                <a:gd name="connsiteX5" fmla="*/ 1380 w 384560"/>
                <a:gd name="connsiteY5" fmla="*/ 226114 h 230837"/>
                <a:gd name="connsiteX6" fmla="*/ 85112 w 384560"/>
                <a:gd name="connsiteY6" fmla="*/ 69018 h 230837"/>
                <a:gd name="connsiteX7" fmla="*/ 83578 w 384560"/>
                <a:gd name="connsiteY7" fmla="*/ 59633 h 230837"/>
                <a:gd name="connsiteX8" fmla="*/ 74377 w 384560"/>
                <a:gd name="connsiteY8" fmla="*/ 31538 h 230837"/>
                <a:gd name="connsiteX9" fmla="*/ 74009 w 384560"/>
                <a:gd name="connsiteY9" fmla="*/ 30802 h 230837"/>
                <a:gd name="connsiteX10" fmla="*/ 70022 w 384560"/>
                <a:gd name="connsiteY10" fmla="*/ 22766 h 230837"/>
                <a:gd name="connsiteX11" fmla="*/ 68672 w 384560"/>
                <a:gd name="connsiteY11" fmla="*/ 20374 h 230837"/>
                <a:gd name="connsiteX12" fmla="*/ 64930 w 384560"/>
                <a:gd name="connsiteY12" fmla="*/ 14240 h 230837"/>
                <a:gd name="connsiteX13" fmla="*/ 63888 w 384560"/>
                <a:gd name="connsiteY13" fmla="*/ 12522 h 230837"/>
                <a:gd name="connsiteX14" fmla="*/ 63661 w 384560"/>
                <a:gd name="connsiteY14" fmla="*/ 11480 h 230837"/>
                <a:gd name="connsiteX15" fmla="*/ 63888 w 384560"/>
                <a:gd name="connsiteY15" fmla="*/ 10437 h 230837"/>
                <a:gd name="connsiteX16" fmla="*/ 64526 w 384560"/>
                <a:gd name="connsiteY16" fmla="*/ 9572 h 230837"/>
                <a:gd name="connsiteX17" fmla="*/ 65482 w 384560"/>
                <a:gd name="connsiteY17" fmla="*/ 9087 h 230837"/>
                <a:gd name="connsiteX18" fmla="*/ 212703 w 384560"/>
                <a:gd name="connsiteY18" fmla="*/ 15222 h 230837"/>
                <a:gd name="connsiteX19" fmla="*/ 270180 w 384560"/>
                <a:gd name="connsiteY19" fmla="*/ 44727 h 230837"/>
                <a:gd name="connsiteX20" fmla="*/ 338760 w 384560"/>
                <a:gd name="connsiteY20" fmla="*/ 78465 h 230837"/>
                <a:gd name="connsiteX21" fmla="*/ 382312 w 384560"/>
                <a:gd name="connsiteY21" fmla="*/ 85826 h 230837"/>
                <a:gd name="connsiteX22" fmla="*/ 383398 w 384560"/>
                <a:gd name="connsiteY22" fmla="*/ 86120 h 230837"/>
                <a:gd name="connsiteX23" fmla="*/ 384214 w 384560"/>
                <a:gd name="connsiteY23" fmla="*/ 86899 h 230837"/>
                <a:gd name="connsiteX24" fmla="*/ 384557 w 384560"/>
                <a:gd name="connsiteY24" fmla="*/ 87973 h 230837"/>
                <a:gd name="connsiteX25" fmla="*/ 384336 w 384560"/>
                <a:gd name="connsiteY25" fmla="*/ 89077 h 230837"/>
                <a:gd name="connsiteX26" fmla="*/ 154367 w 384560"/>
                <a:gd name="connsiteY26" fmla="*/ 214889 h 230837"/>
                <a:gd name="connsiteX27" fmla="*/ 2730 w 384560"/>
                <a:gd name="connsiteY27" fmla="*/ 230837 h 230837"/>
                <a:gd name="connsiteX28" fmla="*/ 2301 w 384560"/>
                <a:gd name="connsiteY28" fmla="*/ 230592 h 230837"/>
                <a:gd name="connsiteX29" fmla="*/ 69163 w 384560"/>
                <a:gd name="connsiteY29" fmla="*/ 12461 h 230837"/>
                <a:gd name="connsiteX30" fmla="*/ 72476 w 384560"/>
                <a:gd name="connsiteY30" fmla="*/ 18043 h 230837"/>
                <a:gd name="connsiteX31" fmla="*/ 73825 w 384560"/>
                <a:gd name="connsiteY31" fmla="*/ 20558 h 230837"/>
                <a:gd name="connsiteX32" fmla="*/ 77751 w 384560"/>
                <a:gd name="connsiteY32" fmla="*/ 28410 h 230837"/>
                <a:gd name="connsiteX33" fmla="*/ 78303 w 384560"/>
                <a:gd name="connsiteY33" fmla="*/ 29575 h 230837"/>
                <a:gd name="connsiteX34" fmla="*/ 87811 w 384560"/>
                <a:gd name="connsiteY34" fmla="*/ 58590 h 230837"/>
                <a:gd name="connsiteX35" fmla="*/ 89467 w 384560"/>
                <a:gd name="connsiteY35" fmla="*/ 68343 h 230837"/>
                <a:gd name="connsiteX36" fmla="*/ 9723 w 384560"/>
                <a:gd name="connsiteY36" fmla="*/ 225010 h 230837"/>
                <a:gd name="connsiteX37" fmla="*/ 153201 w 384560"/>
                <a:gd name="connsiteY37" fmla="*/ 209981 h 230837"/>
                <a:gd name="connsiteX38" fmla="*/ 377957 w 384560"/>
                <a:gd name="connsiteY38" fmla="*/ 89936 h 230837"/>
                <a:gd name="connsiteX39" fmla="*/ 336429 w 384560"/>
                <a:gd name="connsiteY39" fmla="*/ 82452 h 230837"/>
                <a:gd name="connsiteX40" fmla="*/ 267174 w 384560"/>
                <a:gd name="connsiteY40" fmla="*/ 48407 h 230837"/>
                <a:gd name="connsiteX41" fmla="*/ 210187 w 384560"/>
                <a:gd name="connsiteY41" fmla="*/ 19208 h 230837"/>
                <a:gd name="connsiteX42" fmla="*/ 69163 w 384560"/>
                <a:gd name="connsiteY42" fmla="*/ 12461 h 23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4560" h="230837">
                  <a:moveTo>
                    <a:pt x="2301" y="230592"/>
                  </a:moveTo>
                  <a:cubicBezTo>
                    <a:pt x="1840" y="230604"/>
                    <a:pt x="1393" y="230469"/>
                    <a:pt x="1006" y="230218"/>
                  </a:cubicBezTo>
                  <a:cubicBezTo>
                    <a:pt x="626" y="229966"/>
                    <a:pt x="325" y="229604"/>
                    <a:pt x="153" y="229181"/>
                  </a:cubicBezTo>
                  <a:cubicBezTo>
                    <a:pt x="-24" y="228715"/>
                    <a:pt x="-49" y="228200"/>
                    <a:pt x="86" y="227715"/>
                  </a:cubicBezTo>
                  <a:cubicBezTo>
                    <a:pt x="215" y="227231"/>
                    <a:pt x="497" y="226801"/>
                    <a:pt x="890" y="226482"/>
                  </a:cubicBezTo>
                  <a:lnTo>
                    <a:pt x="1380" y="226114"/>
                  </a:lnTo>
                  <a:cubicBezTo>
                    <a:pt x="61679" y="180660"/>
                    <a:pt x="92105" y="123489"/>
                    <a:pt x="85112" y="69018"/>
                  </a:cubicBezTo>
                  <a:cubicBezTo>
                    <a:pt x="84744" y="65890"/>
                    <a:pt x="84192" y="62884"/>
                    <a:pt x="83578" y="59633"/>
                  </a:cubicBezTo>
                  <a:cubicBezTo>
                    <a:pt x="81554" y="49959"/>
                    <a:pt x="78469" y="40537"/>
                    <a:pt x="74377" y="31538"/>
                  </a:cubicBezTo>
                  <a:lnTo>
                    <a:pt x="74009" y="30802"/>
                  </a:lnTo>
                  <a:cubicBezTo>
                    <a:pt x="72659" y="27858"/>
                    <a:pt x="71371" y="25282"/>
                    <a:pt x="70022" y="22766"/>
                  </a:cubicBezTo>
                  <a:lnTo>
                    <a:pt x="68672" y="20374"/>
                  </a:lnTo>
                  <a:cubicBezTo>
                    <a:pt x="67507" y="18227"/>
                    <a:pt x="66219" y="16080"/>
                    <a:pt x="64930" y="14240"/>
                  </a:cubicBezTo>
                  <a:lnTo>
                    <a:pt x="63888" y="12522"/>
                  </a:lnTo>
                  <a:cubicBezTo>
                    <a:pt x="63734" y="12197"/>
                    <a:pt x="63661" y="11841"/>
                    <a:pt x="63661" y="11480"/>
                  </a:cubicBezTo>
                  <a:cubicBezTo>
                    <a:pt x="63661" y="11124"/>
                    <a:pt x="63734" y="10768"/>
                    <a:pt x="63888" y="10437"/>
                  </a:cubicBezTo>
                  <a:cubicBezTo>
                    <a:pt x="64029" y="10106"/>
                    <a:pt x="64250" y="9811"/>
                    <a:pt x="64526" y="9572"/>
                  </a:cubicBezTo>
                  <a:cubicBezTo>
                    <a:pt x="64801" y="9339"/>
                    <a:pt x="65127" y="9173"/>
                    <a:pt x="65482" y="9087"/>
                  </a:cubicBezTo>
                  <a:cubicBezTo>
                    <a:pt x="122469" y="-4776"/>
                    <a:pt x="169273" y="-2813"/>
                    <a:pt x="212703" y="15222"/>
                  </a:cubicBezTo>
                  <a:cubicBezTo>
                    <a:pt x="232405" y="23950"/>
                    <a:pt x="251599" y="33802"/>
                    <a:pt x="270180" y="44727"/>
                  </a:cubicBezTo>
                  <a:cubicBezTo>
                    <a:pt x="292079" y="57829"/>
                    <a:pt x="315014" y="69110"/>
                    <a:pt x="338760" y="78465"/>
                  </a:cubicBezTo>
                  <a:cubicBezTo>
                    <a:pt x="352819" y="83114"/>
                    <a:pt x="367504" y="85593"/>
                    <a:pt x="382312" y="85826"/>
                  </a:cubicBezTo>
                  <a:cubicBezTo>
                    <a:pt x="382692" y="85832"/>
                    <a:pt x="383067" y="85930"/>
                    <a:pt x="383398" y="86120"/>
                  </a:cubicBezTo>
                  <a:cubicBezTo>
                    <a:pt x="383736" y="86304"/>
                    <a:pt x="384011" y="86574"/>
                    <a:pt x="384214" y="86899"/>
                  </a:cubicBezTo>
                  <a:cubicBezTo>
                    <a:pt x="384416" y="87218"/>
                    <a:pt x="384533" y="87592"/>
                    <a:pt x="384557" y="87973"/>
                  </a:cubicBezTo>
                  <a:cubicBezTo>
                    <a:pt x="384576" y="88353"/>
                    <a:pt x="384502" y="88733"/>
                    <a:pt x="384336" y="89077"/>
                  </a:cubicBezTo>
                  <a:cubicBezTo>
                    <a:pt x="347531" y="167226"/>
                    <a:pt x="283123" y="202497"/>
                    <a:pt x="154367" y="214889"/>
                  </a:cubicBezTo>
                  <a:cubicBezTo>
                    <a:pt x="111121" y="219060"/>
                    <a:pt x="59226" y="224213"/>
                    <a:pt x="2730" y="230837"/>
                  </a:cubicBezTo>
                  <a:lnTo>
                    <a:pt x="2301" y="230592"/>
                  </a:lnTo>
                  <a:close/>
                  <a:moveTo>
                    <a:pt x="69163" y="12461"/>
                  </a:moveTo>
                  <a:cubicBezTo>
                    <a:pt x="70328" y="14301"/>
                    <a:pt x="71432" y="16203"/>
                    <a:pt x="72476" y="18043"/>
                  </a:cubicBezTo>
                  <a:lnTo>
                    <a:pt x="73825" y="20558"/>
                  </a:lnTo>
                  <a:cubicBezTo>
                    <a:pt x="75236" y="23134"/>
                    <a:pt x="76524" y="25772"/>
                    <a:pt x="77751" y="28410"/>
                  </a:cubicBezTo>
                  <a:lnTo>
                    <a:pt x="78303" y="29575"/>
                  </a:lnTo>
                  <a:cubicBezTo>
                    <a:pt x="82542" y="38863"/>
                    <a:pt x="85731" y="48597"/>
                    <a:pt x="87811" y="58590"/>
                  </a:cubicBezTo>
                  <a:cubicBezTo>
                    <a:pt x="88486" y="61902"/>
                    <a:pt x="89037" y="65092"/>
                    <a:pt x="89467" y="68343"/>
                  </a:cubicBezTo>
                  <a:cubicBezTo>
                    <a:pt x="96399" y="122753"/>
                    <a:pt x="67507" y="179494"/>
                    <a:pt x="9723" y="225010"/>
                  </a:cubicBezTo>
                  <a:cubicBezTo>
                    <a:pt x="63090" y="218876"/>
                    <a:pt x="112041" y="213968"/>
                    <a:pt x="153201" y="209981"/>
                  </a:cubicBezTo>
                  <a:cubicBezTo>
                    <a:pt x="278338" y="197713"/>
                    <a:pt x="341765" y="164159"/>
                    <a:pt x="377957" y="89936"/>
                  </a:cubicBezTo>
                  <a:cubicBezTo>
                    <a:pt x="363818" y="89512"/>
                    <a:pt x="349819" y="86991"/>
                    <a:pt x="336429" y="82452"/>
                  </a:cubicBezTo>
                  <a:cubicBezTo>
                    <a:pt x="312444" y="73030"/>
                    <a:pt x="289282" y="61645"/>
                    <a:pt x="267174" y="48407"/>
                  </a:cubicBezTo>
                  <a:cubicBezTo>
                    <a:pt x="248753" y="37587"/>
                    <a:pt x="229731" y="27833"/>
                    <a:pt x="210187" y="19208"/>
                  </a:cubicBezTo>
                  <a:cubicBezTo>
                    <a:pt x="169027" y="1849"/>
                    <a:pt x="124370" y="-360"/>
                    <a:pt x="69163" y="12461"/>
                  </a:cubicBezTo>
                  <a:close/>
                </a:path>
              </a:pathLst>
            </a:custGeom>
            <a:solidFill>
              <a:srgbClr val="0E0E0E"/>
            </a:solidFill>
            <a:ln w="6134" cap="flat">
              <a:noFill/>
              <a:prstDash val="solid"/>
              <a:miter/>
            </a:ln>
          </p:spPr>
          <p:txBody>
            <a:bodyPr rtlCol="0" anchor="ctr"/>
            <a:lstStyle/>
            <a:p>
              <a:endParaRPr lang="en-AU"/>
            </a:p>
          </p:txBody>
        </p:sp>
        <p:sp>
          <p:nvSpPr>
            <p:cNvPr id="28" name="Freeform: Shape 27">
              <a:extLst>
                <a:ext uri="{FF2B5EF4-FFF2-40B4-BE49-F238E27FC236}">
                  <a16:creationId xmlns:a16="http://schemas.microsoft.com/office/drawing/2014/main" id="{86771181-1BA5-4393-A8F0-CC9912C222F9}"/>
                </a:ext>
              </a:extLst>
            </p:cNvPr>
            <p:cNvSpPr/>
            <p:nvPr/>
          </p:nvSpPr>
          <p:spPr>
            <a:xfrm>
              <a:off x="5565455" y="5076576"/>
              <a:ext cx="805661" cy="342286"/>
            </a:xfrm>
            <a:custGeom>
              <a:avLst/>
              <a:gdLst>
                <a:gd name="connsiteX0" fmla="*/ 500487 w 805661"/>
                <a:gd name="connsiteY0" fmla="*/ 101214 h 342286"/>
                <a:gd name="connsiteX1" fmla="*/ 468344 w 805661"/>
                <a:gd name="connsiteY1" fmla="*/ 187828 h 342286"/>
                <a:gd name="connsiteX2" fmla="*/ 537231 w 805661"/>
                <a:gd name="connsiteY2" fmla="*/ 260150 h 342286"/>
                <a:gd name="connsiteX3" fmla="*/ 578697 w 805661"/>
                <a:gd name="connsiteY3" fmla="*/ 341550 h 342286"/>
                <a:gd name="connsiteX4" fmla="*/ 281620 w 805661"/>
                <a:gd name="connsiteY4" fmla="*/ 341550 h 342286"/>
                <a:gd name="connsiteX5" fmla="*/ 0 w 805661"/>
                <a:gd name="connsiteY5" fmla="*/ 341550 h 342286"/>
                <a:gd name="connsiteX6" fmla="*/ 0 w 805661"/>
                <a:gd name="connsiteY6" fmla="*/ 342287 h 342286"/>
                <a:gd name="connsiteX7" fmla="*/ 805661 w 805661"/>
                <a:gd name="connsiteY7" fmla="*/ 342287 h 342286"/>
                <a:gd name="connsiteX8" fmla="*/ 486685 w 805661"/>
                <a:gd name="connsiteY8" fmla="*/ 0 h 342286"/>
                <a:gd name="connsiteX9" fmla="*/ 494905 w 805661"/>
                <a:gd name="connsiteY9" fmla="*/ 44166 h 342286"/>
                <a:gd name="connsiteX10" fmla="*/ 500487 w 805661"/>
                <a:gd name="connsiteY10" fmla="*/ 101214 h 34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5661" h="342286">
                  <a:moveTo>
                    <a:pt x="500487" y="101214"/>
                  </a:moveTo>
                  <a:cubicBezTo>
                    <a:pt x="500487" y="128940"/>
                    <a:pt x="488218" y="160531"/>
                    <a:pt x="468344" y="187828"/>
                  </a:cubicBezTo>
                  <a:cubicBezTo>
                    <a:pt x="489580" y="213524"/>
                    <a:pt x="512595" y="237693"/>
                    <a:pt x="537231" y="260150"/>
                  </a:cubicBezTo>
                  <a:cubicBezTo>
                    <a:pt x="590843" y="307690"/>
                    <a:pt x="578697" y="341550"/>
                    <a:pt x="578697" y="341550"/>
                  </a:cubicBezTo>
                  <a:cubicBezTo>
                    <a:pt x="578697" y="341550"/>
                    <a:pt x="285852" y="341918"/>
                    <a:pt x="281620" y="341550"/>
                  </a:cubicBezTo>
                  <a:lnTo>
                    <a:pt x="0" y="341550"/>
                  </a:lnTo>
                  <a:lnTo>
                    <a:pt x="0" y="342287"/>
                  </a:lnTo>
                  <a:lnTo>
                    <a:pt x="805661" y="342287"/>
                  </a:lnTo>
                  <a:cubicBezTo>
                    <a:pt x="691983" y="235270"/>
                    <a:pt x="585433" y="120929"/>
                    <a:pt x="486685" y="0"/>
                  </a:cubicBezTo>
                  <a:cubicBezTo>
                    <a:pt x="489384" y="14599"/>
                    <a:pt x="492328" y="29383"/>
                    <a:pt x="494905" y="44166"/>
                  </a:cubicBezTo>
                  <a:cubicBezTo>
                    <a:pt x="498358" y="62992"/>
                    <a:pt x="500229" y="82075"/>
                    <a:pt x="500487" y="101214"/>
                  </a:cubicBezTo>
                  <a:close/>
                </a:path>
              </a:pathLst>
            </a:custGeom>
            <a:solidFill>
              <a:srgbClr val="3C8563"/>
            </a:solidFill>
            <a:ln w="6134" cap="flat">
              <a:noFill/>
              <a:prstDash val="solid"/>
              <a:miter/>
            </a:ln>
          </p:spPr>
          <p:txBody>
            <a:bodyPr rtlCol="0" anchor="ctr"/>
            <a:lstStyle/>
            <a:p>
              <a:endParaRPr lang="en-AU"/>
            </a:p>
          </p:txBody>
        </p:sp>
        <p:sp>
          <p:nvSpPr>
            <p:cNvPr id="29" name="Freeform: Shape 28">
              <a:extLst>
                <a:ext uri="{FF2B5EF4-FFF2-40B4-BE49-F238E27FC236}">
                  <a16:creationId xmlns:a16="http://schemas.microsoft.com/office/drawing/2014/main" id="{DEA63529-6D3D-4910-AC7C-FABA06E3C39B}"/>
                </a:ext>
              </a:extLst>
            </p:cNvPr>
            <p:cNvSpPr/>
            <p:nvPr/>
          </p:nvSpPr>
          <p:spPr>
            <a:xfrm>
              <a:off x="5563124" y="5074195"/>
              <a:ext cx="810401" cy="346875"/>
            </a:xfrm>
            <a:custGeom>
              <a:avLst/>
              <a:gdLst>
                <a:gd name="connsiteX0" fmla="*/ 807992 w 810401"/>
                <a:gd name="connsiteY0" fmla="*/ 346875 h 346875"/>
                <a:gd name="connsiteX1" fmla="*/ 2331 w 810401"/>
                <a:gd name="connsiteY1" fmla="*/ 346875 h 346875"/>
                <a:gd name="connsiteX2" fmla="*/ 681 w 810401"/>
                <a:gd name="connsiteY2" fmla="*/ 346194 h 346875"/>
                <a:gd name="connsiteX3" fmla="*/ 0 w 810401"/>
                <a:gd name="connsiteY3" fmla="*/ 344544 h 346875"/>
                <a:gd name="connsiteX4" fmla="*/ 0 w 810401"/>
                <a:gd name="connsiteY4" fmla="*/ 343808 h 346875"/>
                <a:gd name="connsiteX5" fmla="*/ 705 w 810401"/>
                <a:gd name="connsiteY5" fmla="*/ 342201 h 346875"/>
                <a:gd name="connsiteX6" fmla="*/ 2331 w 810401"/>
                <a:gd name="connsiteY6" fmla="*/ 341539 h 346875"/>
                <a:gd name="connsiteX7" fmla="*/ 283951 w 810401"/>
                <a:gd name="connsiteY7" fmla="*/ 341539 h 346875"/>
                <a:gd name="connsiteX8" fmla="*/ 579249 w 810401"/>
                <a:gd name="connsiteY8" fmla="*/ 341539 h 346875"/>
                <a:gd name="connsiteX9" fmla="*/ 538028 w 810401"/>
                <a:gd name="connsiteY9" fmla="*/ 264126 h 346875"/>
                <a:gd name="connsiteX10" fmla="*/ 468896 w 810401"/>
                <a:gd name="connsiteY10" fmla="*/ 191681 h 346875"/>
                <a:gd name="connsiteX11" fmla="*/ 468417 w 810401"/>
                <a:gd name="connsiteY11" fmla="*/ 190270 h 346875"/>
                <a:gd name="connsiteX12" fmla="*/ 468896 w 810401"/>
                <a:gd name="connsiteY12" fmla="*/ 188859 h 346875"/>
                <a:gd name="connsiteX13" fmla="*/ 500671 w 810401"/>
                <a:gd name="connsiteY13" fmla="*/ 103595 h 346875"/>
                <a:gd name="connsiteX14" fmla="*/ 494905 w 810401"/>
                <a:gd name="connsiteY14" fmla="*/ 46792 h 346875"/>
                <a:gd name="connsiteX15" fmla="*/ 489813 w 810401"/>
                <a:gd name="connsiteY15" fmla="*/ 19311 h 346875"/>
                <a:gd name="connsiteX16" fmla="*/ 486685 w 810401"/>
                <a:gd name="connsiteY16" fmla="*/ 2687 h 346875"/>
                <a:gd name="connsiteX17" fmla="*/ 486930 w 810401"/>
                <a:gd name="connsiteY17" fmla="*/ 1240 h 346875"/>
                <a:gd name="connsiteX18" fmla="*/ 487998 w 810401"/>
                <a:gd name="connsiteY18" fmla="*/ 221 h 346875"/>
                <a:gd name="connsiteX19" fmla="*/ 489458 w 810401"/>
                <a:gd name="connsiteY19" fmla="*/ 50 h 346875"/>
                <a:gd name="connsiteX20" fmla="*/ 490733 w 810401"/>
                <a:gd name="connsiteY20" fmla="*/ 786 h 346875"/>
                <a:gd name="connsiteX21" fmla="*/ 809710 w 810401"/>
                <a:gd name="connsiteY21" fmla="*/ 342888 h 346875"/>
                <a:gd name="connsiteX22" fmla="*/ 810354 w 810401"/>
                <a:gd name="connsiteY22" fmla="*/ 344072 h 346875"/>
                <a:gd name="connsiteX23" fmla="*/ 810232 w 810401"/>
                <a:gd name="connsiteY23" fmla="*/ 345409 h 346875"/>
                <a:gd name="connsiteX24" fmla="*/ 809397 w 810401"/>
                <a:gd name="connsiteY24" fmla="*/ 346464 h 346875"/>
                <a:gd name="connsiteX25" fmla="*/ 808115 w 810401"/>
                <a:gd name="connsiteY25" fmla="*/ 346875 h 346875"/>
                <a:gd name="connsiteX26" fmla="*/ 807992 w 810401"/>
                <a:gd name="connsiteY26" fmla="*/ 346875 h 346875"/>
                <a:gd name="connsiteX27" fmla="*/ 583789 w 810401"/>
                <a:gd name="connsiteY27" fmla="*/ 342275 h 346875"/>
                <a:gd name="connsiteX28" fmla="*/ 802165 w 810401"/>
                <a:gd name="connsiteY28" fmla="*/ 342275 h 346875"/>
                <a:gd name="connsiteX29" fmla="*/ 492758 w 810401"/>
                <a:gd name="connsiteY29" fmla="*/ 10600 h 346875"/>
                <a:gd name="connsiteX30" fmla="*/ 494230 w 810401"/>
                <a:gd name="connsiteY30" fmla="*/ 18452 h 346875"/>
                <a:gd name="connsiteX31" fmla="*/ 499321 w 810401"/>
                <a:gd name="connsiteY31" fmla="*/ 46056 h 346875"/>
                <a:gd name="connsiteX32" fmla="*/ 505456 w 810401"/>
                <a:gd name="connsiteY32" fmla="*/ 103595 h 346875"/>
                <a:gd name="connsiteX33" fmla="*/ 473865 w 810401"/>
                <a:gd name="connsiteY33" fmla="*/ 190086 h 346875"/>
                <a:gd name="connsiteX34" fmla="*/ 541340 w 810401"/>
                <a:gd name="connsiteY34" fmla="*/ 260690 h 346875"/>
                <a:gd name="connsiteX35" fmla="*/ 583789 w 810401"/>
                <a:gd name="connsiteY35" fmla="*/ 342275 h 34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10401" h="346875">
                  <a:moveTo>
                    <a:pt x="807992" y="346875"/>
                  </a:moveTo>
                  <a:lnTo>
                    <a:pt x="2331" y="346875"/>
                  </a:lnTo>
                  <a:cubicBezTo>
                    <a:pt x="1711" y="346875"/>
                    <a:pt x="1116" y="346630"/>
                    <a:pt x="681" y="346194"/>
                  </a:cubicBezTo>
                  <a:cubicBezTo>
                    <a:pt x="245" y="345759"/>
                    <a:pt x="0" y="345164"/>
                    <a:pt x="0" y="344544"/>
                  </a:cubicBezTo>
                  <a:lnTo>
                    <a:pt x="0" y="343808"/>
                  </a:lnTo>
                  <a:cubicBezTo>
                    <a:pt x="12" y="343201"/>
                    <a:pt x="270" y="342625"/>
                    <a:pt x="705" y="342201"/>
                  </a:cubicBezTo>
                  <a:cubicBezTo>
                    <a:pt x="1141" y="341778"/>
                    <a:pt x="1724" y="341539"/>
                    <a:pt x="2331" y="341539"/>
                  </a:cubicBezTo>
                  <a:lnTo>
                    <a:pt x="283951" y="341539"/>
                  </a:lnTo>
                  <a:cubicBezTo>
                    <a:pt x="288306" y="341539"/>
                    <a:pt x="477913" y="341539"/>
                    <a:pt x="579249" y="341539"/>
                  </a:cubicBezTo>
                  <a:cubicBezTo>
                    <a:pt x="580660" y="334546"/>
                    <a:pt x="583359" y="304304"/>
                    <a:pt x="538028" y="264126"/>
                  </a:cubicBezTo>
                  <a:cubicBezTo>
                    <a:pt x="513295" y="241650"/>
                    <a:pt x="490194" y="217438"/>
                    <a:pt x="468896" y="191681"/>
                  </a:cubicBezTo>
                  <a:cubicBezTo>
                    <a:pt x="468589" y="191276"/>
                    <a:pt x="468417" y="190779"/>
                    <a:pt x="468417" y="190270"/>
                  </a:cubicBezTo>
                  <a:cubicBezTo>
                    <a:pt x="468417" y="189761"/>
                    <a:pt x="468589" y="189264"/>
                    <a:pt x="468896" y="188859"/>
                  </a:cubicBezTo>
                  <a:cubicBezTo>
                    <a:pt x="489139" y="160949"/>
                    <a:pt x="500732" y="129910"/>
                    <a:pt x="500671" y="103595"/>
                  </a:cubicBezTo>
                  <a:cubicBezTo>
                    <a:pt x="500290" y="84535"/>
                    <a:pt x="498358" y="65538"/>
                    <a:pt x="494905" y="46792"/>
                  </a:cubicBezTo>
                  <a:cubicBezTo>
                    <a:pt x="493310" y="37652"/>
                    <a:pt x="491592" y="28390"/>
                    <a:pt x="489813" y="19311"/>
                  </a:cubicBezTo>
                  <a:lnTo>
                    <a:pt x="486685" y="2687"/>
                  </a:lnTo>
                  <a:cubicBezTo>
                    <a:pt x="486605" y="2191"/>
                    <a:pt x="486691" y="1681"/>
                    <a:pt x="486930" y="1240"/>
                  </a:cubicBezTo>
                  <a:cubicBezTo>
                    <a:pt x="487170" y="792"/>
                    <a:pt x="487544" y="436"/>
                    <a:pt x="487998" y="221"/>
                  </a:cubicBezTo>
                  <a:cubicBezTo>
                    <a:pt x="488452" y="7"/>
                    <a:pt x="488967" y="-55"/>
                    <a:pt x="489458" y="50"/>
                  </a:cubicBezTo>
                  <a:cubicBezTo>
                    <a:pt x="489954" y="154"/>
                    <a:pt x="490396" y="411"/>
                    <a:pt x="490733" y="786"/>
                  </a:cubicBezTo>
                  <a:cubicBezTo>
                    <a:pt x="589432" y="121696"/>
                    <a:pt x="695989" y="235982"/>
                    <a:pt x="809710" y="342888"/>
                  </a:cubicBezTo>
                  <a:cubicBezTo>
                    <a:pt x="810035" y="343213"/>
                    <a:pt x="810256" y="343624"/>
                    <a:pt x="810354" y="344072"/>
                  </a:cubicBezTo>
                  <a:cubicBezTo>
                    <a:pt x="810446" y="344520"/>
                    <a:pt x="810403" y="344986"/>
                    <a:pt x="810232" y="345409"/>
                  </a:cubicBezTo>
                  <a:cubicBezTo>
                    <a:pt x="810066" y="345839"/>
                    <a:pt x="809772" y="346201"/>
                    <a:pt x="809397" y="346464"/>
                  </a:cubicBezTo>
                  <a:cubicBezTo>
                    <a:pt x="809017" y="346722"/>
                    <a:pt x="808575" y="346870"/>
                    <a:pt x="808115" y="346875"/>
                  </a:cubicBezTo>
                  <a:lnTo>
                    <a:pt x="807992" y="346875"/>
                  </a:lnTo>
                  <a:close/>
                  <a:moveTo>
                    <a:pt x="583789" y="342275"/>
                  </a:moveTo>
                  <a:lnTo>
                    <a:pt x="802165" y="342275"/>
                  </a:lnTo>
                  <a:cubicBezTo>
                    <a:pt x="692112" y="238380"/>
                    <a:pt x="588764" y="127597"/>
                    <a:pt x="492758" y="10600"/>
                  </a:cubicBezTo>
                  <a:lnTo>
                    <a:pt x="494230" y="18452"/>
                  </a:lnTo>
                  <a:cubicBezTo>
                    <a:pt x="495947" y="27654"/>
                    <a:pt x="497727" y="36855"/>
                    <a:pt x="499321" y="46056"/>
                  </a:cubicBezTo>
                  <a:cubicBezTo>
                    <a:pt x="502940" y="65035"/>
                    <a:pt x="504995" y="84278"/>
                    <a:pt x="505456" y="103595"/>
                  </a:cubicBezTo>
                  <a:cubicBezTo>
                    <a:pt x="505456" y="130339"/>
                    <a:pt x="493984" y="161808"/>
                    <a:pt x="473865" y="190086"/>
                  </a:cubicBezTo>
                  <a:cubicBezTo>
                    <a:pt x="494684" y="215163"/>
                    <a:pt x="517233" y="238755"/>
                    <a:pt x="541340" y="260690"/>
                  </a:cubicBezTo>
                  <a:cubicBezTo>
                    <a:pt x="587898" y="302219"/>
                    <a:pt x="585629" y="333626"/>
                    <a:pt x="583789" y="342275"/>
                  </a:cubicBezTo>
                  <a:close/>
                </a:path>
              </a:pathLst>
            </a:custGeom>
            <a:solidFill>
              <a:srgbClr val="0E0E0E"/>
            </a:solidFill>
            <a:ln w="6134" cap="flat">
              <a:noFill/>
              <a:prstDash val="solid"/>
              <a:miter/>
            </a:ln>
          </p:spPr>
          <p:txBody>
            <a:bodyPr rtlCol="0" anchor="ctr"/>
            <a:lstStyle/>
            <a:p>
              <a:endParaRPr lang="en-AU"/>
            </a:p>
          </p:txBody>
        </p:sp>
        <p:sp>
          <p:nvSpPr>
            <p:cNvPr id="30" name="Freeform: Shape 29">
              <a:extLst>
                <a:ext uri="{FF2B5EF4-FFF2-40B4-BE49-F238E27FC236}">
                  <a16:creationId xmlns:a16="http://schemas.microsoft.com/office/drawing/2014/main" id="{600BE1B3-06D7-4997-9DD9-9154E939BFD7}"/>
                </a:ext>
              </a:extLst>
            </p:cNvPr>
            <p:cNvSpPr/>
            <p:nvPr/>
          </p:nvSpPr>
          <p:spPr>
            <a:xfrm>
              <a:off x="5679980" y="4995727"/>
              <a:ext cx="162678" cy="244998"/>
            </a:xfrm>
            <a:custGeom>
              <a:avLst/>
              <a:gdLst>
                <a:gd name="connsiteX0" fmla="*/ 0 w 162678"/>
                <a:gd name="connsiteY0" fmla="*/ 186111 h 244998"/>
                <a:gd name="connsiteX1" fmla="*/ 62446 w 162678"/>
                <a:gd name="connsiteY1" fmla="*/ 193104 h 244998"/>
                <a:gd name="connsiteX2" fmla="*/ 64470 w 162678"/>
                <a:gd name="connsiteY2" fmla="*/ 193656 h 244998"/>
                <a:gd name="connsiteX3" fmla="*/ 74653 w 162678"/>
                <a:gd name="connsiteY3" fmla="*/ 196232 h 244998"/>
                <a:gd name="connsiteX4" fmla="*/ 77965 w 162678"/>
                <a:gd name="connsiteY4" fmla="*/ 197214 h 244998"/>
                <a:gd name="connsiteX5" fmla="*/ 86676 w 162678"/>
                <a:gd name="connsiteY5" fmla="*/ 199974 h 244998"/>
                <a:gd name="connsiteX6" fmla="*/ 90602 w 162678"/>
                <a:gd name="connsiteY6" fmla="*/ 201324 h 244998"/>
                <a:gd name="connsiteX7" fmla="*/ 98454 w 162678"/>
                <a:gd name="connsiteY7" fmla="*/ 204329 h 244998"/>
                <a:gd name="connsiteX8" fmla="*/ 102686 w 162678"/>
                <a:gd name="connsiteY8" fmla="*/ 206108 h 244998"/>
                <a:gd name="connsiteX9" fmla="*/ 109986 w 162678"/>
                <a:gd name="connsiteY9" fmla="*/ 209359 h 244998"/>
                <a:gd name="connsiteX10" fmla="*/ 114402 w 162678"/>
                <a:gd name="connsiteY10" fmla="*/ 211506 h 244998"/>
                <a:gd name="connsiteX11" fmla="*/ 121273 w 162678"/>
                <a:gd name="connsiteY11" fmla="*/ 215125 h 244998"/>
                <a:gd name="connsiteX12" fmla="*/ 121886 w 162678"/>
                <a:gd name="connsiteY12" fmla="*/ 215125 h 244998"/>
                <a:gd name="connsiteX13" fmla="*/ 125750 w 162678"/>
                <a:gd name="connsiteY13" fmla="*/ 217273 h 244998"/>
                <a:gd name="connsiteX14" fmla="*/ 132375 w 162678"/>
                <a:gd name="connsiteY14" fmla="*/ 221382 h 244998"/>
                <a:gd name="connsiteX15" fmla="*/ 136608 w 162678"/>
                <a:gd name="connsiteY15" fmla="*/ 224081 h 244998"/>
                <a:gd name="connsiteX16" fmla="*/ 143172 w 162678"/>
                <a:gd name="connsiteY16" fmla="*/ 228743 h 244998"/>
                <a:gd name="connsiteX17" fmla="*/ 147159 w 162678"/>
                <a:gd name="connsiteY17" fmla="*/ 231626 h 244998"/>
                <a:gd name="connsiteX18" fmla="*/ 153968 w 162678"/>
                <a:gd name="connsiteY18" fmla="*/ 237270 h 244998"/>
                <a:gd name="connsiteX19" fmla="*/ 157280 w 162678"/>
                <a:gd name="connsiteY19" fmla="*/ 239969 h 244998"/>
                <a:gd name="connsiteX20" fmla="*/ 158384 w 162678"/>
                <a:gd name="connsiteY20" fmla="*/ 241012 h 244998"/>
                <a:gd name="connsiteX21" fmla="*/ 162678 w 162678"/>
                <a:gd name="connsiteY21" fmla="*/ 244999 h 244998"/>
                <a:gd name="connsiteX22" fmla="*/ 159488 w 162678"/>
                <a:gd name="connsiteY22" fmla="*/ 216414 h 244998"/>
                <a:gd name="connsiteX23" fmla="*/ 156789 w 162678"/>
                <a:gd name="connsiteY23" fmla="*/ 123113 h 244998"/>
                <a:gd name="connsiteX24" fmla="*/ 154826 w 162678"/>
                <a:gd name="connsiteY24" fmla="*/ 97043 h 244998"/>
                <a:gd name="connsiteX25" fmla="*/ 148692 w 162678"/>
                <a:gd name="connsiteY25" fmla="*/ 39014 h 244998"/>
                <a:gd name="connsiteX26" fmla="*/ 126487 w 162678"/>
                <a:gd name="connsiteY26" fmla="*/ 982 h 244998"/>
                <a:gd name="connsiteX27" fmla="*/ 119555 w 162678"/>
                <a:gd name="connsiteY27" fmla="*/ 0 h 244998"/>
                <a:gd name="connsiteX28" fmla="*/ 63734 w 162678"/>
                <a:gd name="connsiteY28" fmla="*/ 62385 h 244998"/>
                <a:gd name="connsiteX29" fmla="*/ 54655 w 162678"/>
                <a:gd name="connsiteY29" fmla="*/ 86922 h 244998"/>
                <a:gd name="connsiteX30" fmla="*/ 0 w 162678"/>
                <a:gd name="connsiteY30" fmla="*/ 186111 h 24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2678" h="244998">
                  <a:moveTo>
                    <a:pt x="0" y="186111"/>
                  </a:moveTo>
                  <a:cubicBezTo>
                    <a:pt x="21003" y="186221"/>
                    <a:pt x="41933" y="188565"/>
                    <a:pt x="62446" y="193104"/>
                  </a:cubicBezTo>
                  <a:lnTo>
                    <a:pt x="64470" y="193656"/>
                  </a:lnTo>
                  <a:cubicBezTo>
                    <a:pt x="67905" y="194453"/>
                    <a:pt x="71279" y="195312"/>
                    <a:pt x="74653" y="196232"/>
                  </a:cubicBezTo>
                  <a:lnTo>
                    <a:pt x="77965" y="197214"/>
                  </a:lnTo>
                  <a:cubicBezTo>
                    <a:pt x="80848" y="198073"/>
                    <a:pt x="83793" y="198993"/>
                    <a:pt x="86676" y="199974"/>
                  </a:cubicBezTo>
                  <a:lnTo>
                    <a:pt x="90602" y="201324"/>
                  </a:lnTo>
                  <a:lnTo>
                    <a:pt x="98454" y="204329"/>
                  </a:lnTo>
                  <a:lnTo>
                    <a:pt x="102686" y="206108"/>
                  </a:lnTo>
                  <a:lnTo>
                    <a:pt x="109986" y="209359"/>
                  </a:lnTo>
                  <a:lnTo>
                    <a:pt x="114402" y="211506"/>
                  </a:lnTo>
                  <a:cubicBezTo>
                    <a:pt x="116733" y="212672"/>
                    <a:pt x="119003" y="213899"/>
                    <a:pt x="121273" y="215125"/>
                  </a:cubicBezTo>
                  <a:lnTo>
                    <a:pt x="121886" y="215125"/>
                  </a:lnTo>
                  <a:lnTo>
                    <a:pt x="125750" y="217273"/>
                  </a:lnTo>
                  <a:lnTo>
                    <a:pt x="132375" y="221382"/>
                  </a:lnTo>
                  <a:lnTo>
                    <a:pt x="136608" y="224081"/>
                  </a:lnTo>
                  <a:cubicBezTo>
                    <a:pt x="138816" y="225615"/>
                    <a:pt x="141024" y="227149"/>
                    <a:pt x="143172" y="228743"/>
                  </a:cubicBezTo>
                  <a:lnTo>
                    <a:pt x="147159" y="231626"/>
                  </a:lnTo>
                  <a:cubicBezTo>
                    <a:pt x="149490" y="233467"/>
                    <a:pt x="151759" y="235368"/>
                    <a:pt x="153968" y="237270"/>
                  </a:cubicBezTo>
                  <a:lnTo>
                    <a:pt x="157280" y="239969"/>
                  </a:lnTo>
                  <a:lnTo>
                    <a:pt x="158384" y="241012"/>
                  </a:lnTo>
                  <a:cubicBezTo>
                    <a:pt x="159856" y="242300"/>
                    <a:pt x="161267" y="243649"/>
                    <a:pt x="162678" y="244999"/>
                  </a:cubicBezTo>
                  <a:cubicBezTo>
                    <a:pt x="161206" y="235675"/>
                    <a:pt x="160163" y="226044"/>
                    <a:pt x="159488" y="216414"/>
                  </a:cubicBezTo>
                  <a:cubicBezTo>
                    <a:pt x="157035" y="181694"/>
                    <a:pt x="158568" y="146791"/>
                    <a:pt x="156789" y="123113"/>
                  </a:cubicBezTo>
                  <a:cubicBezTo>
                    <a:pt x="156176" y="114402"/>
                    <a:pt x="155501" y="105692"/>
                    <a:pt x="154826" y="97043"/>
                  </a:cubicBezTo>
                  <a:cubicBezTo>
                    <a:pt x="153293" y="77720"/>
                    <a:pt x="151514" y="58582"/>
                    <a:pt x="148692" y="39014"/>
                  </a:cubicBezTo>
                  <a:cubicBezTo>
                    <a:pt x="146484" y="24046"/>
                    <a:pt x="141945" y="5337"/>
                    <a:pt x="126487" y="982"/>
                  </a:cubicBezTo>
                  <a:cubicBezTo>
                    <a:pt x="124235" y="325"/>
                    <a:pt x="121898" y="-6"/>
                    <a:pt x="119555" y="0"/>
                  </a:cubicBezTo>
                  <a:cubicBezTo>
                    <a:pt x="92810" y="0"/>
                    <a:pt x="74960" y="34106"/>
                    <a:pt x="63734" y="62385"/>
                  </a:cubicBezTo>
                  <a:cubicBezTo>
                    <a:pt x="59992" y="71709"/>
                    <a:pt x="57048" y="80419"/>
                    <a:pt x="54655" y="86922"/>
                  </a:cubicBezTo>
                  <a:cubicBezTo>
                    <a:pt x="42633" y="123040"/>
                    <a:pt x="24107" y="156655"/>
                    <a:pt x="0" y="186111"/>
                  </a:cubicBezTo>
                  <a:close/>
                </a:path>
              </a:pathLst>
            </a:custGeom>
            <a:solidFill>
              <a:srgbClr val="3C8563"/>
            </a:solidFill>
            <a:ln w="6134" cap="flat">
              <a:noFill/>
              <a:prstDash val="solid"/>
              <a:miter/>
            </a:ln>
          </p:spPr>
          <p:txBody>
            <a:bodyPr rtlCol="0" anchor="ctr"/>
            <a:lstStyle/>
            <a:p>
              <a:endParaRPr lang="en-AU"/>
            </a:p>
          </p:txBody>
        </p:sp>
        <p:sp>
          <p:nvSpPr>
            <p:cNvPr id="31" name="Freeform: Shape 30">
              <a:extLst>
                <a:ext uri="{FF2B5EF4-FFF2-40B4-BE49-F238E27FC236}">
                  <a16:creationId xmlns:a16="http://schemas.microsoft.com/office/drawing/2014/main" id="{934FE58B-C6FF-4327-AE1A-0D6D65F92D4A}"/>
                </a:ext>
              </a:extLst>
            </p:cNvPr>
            <p:cNvSpPr/>
            <p:nvPr/>
          </p:nvSpPr>
          <p:spPr>
            <a:xfrm>
              <a:off x="5677545" y="4993703"/>
              <a:ext cx="166911" cy="249660"/>
            </a:xfrm>
            <a:custGeom>
              <a:avLst/>
              <a:gdLst>
                <a:gd name="connsiteX0" fmla="*/ 165297 w 166911"/>
                <a:gd name="connsiteY0" fmla="*/ 249661 h 249660"/>
                <a:gd name="connsiteX1" fmla="*/ 163702 w 166911"/>
                <a:gd name="connsiteY1" fmla="*/ 249047 h 249660"/>
                <a:gd name="connsiteX2" fmla="*/ 162476 w 166911"/>
                <a:gd name="connsiteY2" fmla="*/ 247882 h 249660"/>
                <a:gd name="connsiteX3" fmla="*/ 159470 w 166911"/>
                <a:gd name="connsiteY3" fmla="*/ 245060 h 249660"/>
                <a:gd name="connsiteX4" fmla="*/ 158366 w 166911"/>
                <a:gd name="connsiteY4" fmla="*/ 244017 h 249660"/>
                <a:gd name="connsiteX5" fmla="*/ 156526 w 166911"/>
                <a:gd name="connsiteY5" fmla="*/ 242483 h 249660"/>
                <a:gd name="connsiteX6" fmla="*/ 155115 w 166911"/>
                <a:gd name="connsiteY6" fmla="*/ 241318 h 249660"/>
                <a:gd name="connsiteX7" fmla="*/ 148367 w 166911"/>
                <a:gd name="connsiteY7" fmla="*/ 235797 h 249660"/>
                <a:gd name="connsiteX8" fmla="*/ 145729 w 166911"/>
                <a:gd name="connsiteY8" fmla="*/ 233834 h 249660"/>
                <a:gd name="connsiteX9" fmla="*/ 144441 w 166911"/>
                <a:gd name="connsiteY9" fmla="*/ 232914 h 249660"/>
                <a:gd name="connsiteX10" fmla="*/ 138001 w 166911"/>
                <a:gd name="connsiteY10" fmla="*/ 228375 h 249660"/>
                <a:gd name="connsiteX11" fmla="*/ 134872 w 166911"/>
                <a:gd name="connsiteY11" fmla="*/ 226351 h 249660"/>
                <a:gd name="connsiteX12" fmla="*/ 133707 w 166911"/>
                <a:gd name="connsiteY12" fmla="*/ 225615 h 249660"/>
                <a:gd name="connsiteX13" fmla="*/ 127204 w 166911"/>
                <a:gd name="connsiteY13" fmla="*/ 221628 h 249660"/>
                <a:gd name="connsiteX14" fmla="*/ 123708 w 166911"/>
                <a:gd name="connsiteY14" fmla="*/ 219665 h 249660"/>
                <a:gd name="connsiteX15" fmla="*/ 122788 w 166911"/>
                <a:gd name="connsiteY15" fmla="*/ 219174 h 249660"/>
                <a:gd name="connsiteX16" fmla="*/ 115979 w 166911"/>
                <a:gd name="connsiteY16" fmla="*/ 215554 h 249660"/>
                <a:gd name="connsiteX17" fmla="*/ 111624 w 166911"/>
                <a:gd name="connsiteY17" fmla="*/ 213469 h 249660"/>
                <a:gd name="connsiteX18" fmla="*/ 104447 w 166911"/>
                <a:gd name="connsiteY18" fmla="*/ 210218 h 249660"/>
                <a:gd name="connsiteX19" fmla="*/ 100214 w 166911"/>
                <a:gd name="connsiteY19" fmla="*/ 208500 h 249660"/>
                <a:gd name="connsiteX20" fmla="*/ 92424 w 166911"/>
                <a:gd name="connsiteY20" fmla="*/ 205556 h 249660"/>
                <a:gd name="connsiteX21" fmla="*/ 88559 w 166911"/>
                <a:gd name="connsiteY21" fmla="*/ 204145 h 249660"/>
                <a:gd name="connsiteX22" fmla="*/ 79910 w 166911"/>
                <a:gd name="connsiteY22" fmla="*/ 201446 h 249660"/>
                <a:gd name="connsiteX23" fmla="*/ 76659 w 166911"/>
                <a:gd name="connsiteY23" fmla="*/ 200465 h 249660"/>
                <a:gd name="connsiteX24" fmla="*/ 66599 w 166911"/>
                <a:gd name="connsiteY24" fmla="*/ 197888 h 249660"/>
                <a:gd name="connsiteX25" fmla="*/ 64513 w 166911"/>
                <a:gd name="connsiteY25" fmla="*/ 197397 h 249660"/>
                <a:gd name="connsiteX26" fmla="*/ 2435 w 166911"/>
                <a:gd name="connsiteY26" fmla="*/ 190466 h 249660"/>
                <a:gd name="connsiteX27" fmla="*/ 1202 w 166911"/>
                <a:gd name="connsiteY27" fmla="*/ 190085 h 249660"/>
                <a:gd name="connsiteX28" fmla="*/ 350 w 166911"/>
                <a:gd name="connsiteY28" fmla="*/ 189116 h 249660"/>
                <a:gd name="connsiteX29" fmla="*/ 0 w 166911"/>
                <a:gd name="connsiteY29" fmla="*/ 187890 h 249660"/>
                <a:gd name="connsiteX30" fmla="*/ 350 w 166911"/>
                <a:gd name="connsiteY30" fmla="*/ 186663 h 249660"/>
                <a:gd name="connsiteX31" fmla="*/ 54699 w 166911"/>
                <a:gd name="connsiteY31" fmla="*/ 88516 h 249660"/>
                <a:gd name="connsiteX32" fmla="*/ 56293 w 166911"/>
                <a:gd name="connsiteY32" fmla="*/ 84099 h 249660"/>
                <a:gd name="connsiteX33" fmla="*/ 63777 w 166911"/>
                <a:gd name="connsiteY33" fmla="*/ 63857 h 249660"/>
                <a:gd name="connsiteX34" fmla="*/ 121500 w 166911"/>
                <a:gd name="connsiteY34" fmla="*/ 0 h 249660"/>
                <a:gd name="connsiteX35" fmla="*/ 129045 w 166911"/>
                <a:gd name="connsiteY35" fmla="*/ 1104 h 249660"/>
                <a:gd name="connsiteX36" fmla="*/ 152907 w 166911"/>
                <a:gd name="connsiteY36" fmla="*/ 41038 h 249660"/>
                <a:gd name="connsiteX37" fmla="*/ 159041 w 166911"/>
                <a:gd name="connsiteY37" fmla="*/ 99251 h 249660"/>
                <a:gd name="connsiteX38" fmla="*/ 161065 w 166911"/>
                <a:gd name="connsiteY38" fmla="*/ 125321 h 249660"/>
                <a:gd name="connsiteX39" fmla="*/ 162108 w 166911"/>
                <a:gd name="connsiteY39" fmla="*/ 164211 h 249660"/>
                <a:gd name="connsiteX40" fmla="*/ 163764 w 166911"/>
                <a:gd name="connsiteY40" fmla="*/ 218621 h 249660"/>
                <a:gd name="connsiteX41" fmla="*/ 166892 w 166911"/>
                <a:gd name="connsiteY41" fmla="*/ 247023 h 249660"/>
                <a:gd name="connsiteX42" fmla="*/ 166647 w 166911"/>
                <a:gd name="connsiteY42" fmla="*/ 248409 h 249660"/>
                <a:gd name="connsiteX43" fmla="*/ 165665 w 166911"/>
                <a:gd name="connsiteY43" fmla="*/ 249415 h 249660"/>
                <a:gd name="connsiteX44" fmla="*/ 165297 w 166911"/>
                <a:gd name="connsiteY44" fmla="*/ 249661 h 249660"/>
                <a:gd name="connsiteX45" fmla="*/ 7281 w 166911"/>
                <a:gd name="connsiteY45" fmla="*/ 185927 h 249660"/>
                <a:gd name="connsiteX46" fmla="*/ 65556 w 166911"/>
                <a:gd name="connsiteY46" fmla="*/ 192920 h 249660"/>
                <a:gd name="connsiteX47" fmla="*/ 67642 w 166911"/>
                <a:gd name="connsiteY47" fmla="*/ 193410 h 249660"/>
                <a:gd name="connsiteX48" fmla="*/ 77886 w 166911"/>
                <a:gd name="connsiteY48" fmla="*/ 196048 h 249660"/>
                <a:gd name="connsiteX49" fmla="*/ 81198 w 166911"/>
                <a:gd name="connsiteY49" fmla="*/ 197029 h 249660"/>
                <a:gd name="connsiteX50" fmla="*/ 90031 w 166911"/>
                <a:gd name="connsiteY50" fmla="*/ 199790 h 249660"/>
                <a:gd name="connsiteX51" fmla="*/ 93712 w 166911"/>
                <a:gd name="connsiteY51" fmla="*/ 201078 h 249660"/>
                <a:gd name="connsiteX52" fmla="*/ 101932 w 166911"/>
                <a:gd name="connsiteY52" fmla="*/ 204206 h 249660"/>
                <a:gd name="connsiteX53" fmla="*/ 106225 w 166911"/>
                <a:gd name="connsiteY53" fmla="*/ 205985 h 249660"/>
                <a:gd name="connsiteX54" fmla="*/ 113586 w 166911"/>
                <a:gd name="connsiteY54" fmla="*/ 209298 h 249660"/>
                <a:gd name="connsiteX55" fmla="*/ 118064 w 166911"/>
                <a:gd name="connsiteY55" fmla="*/ 211445 h 249660"/>
                <a:gd name="connsiteX56" fmla="*/ 124996 w 166911"/>
                <a:gd name="connsiteY56" fmla="*/ 215125 h 249660"/>
                <a:gd name="connsiteX57" fmla="*/ 125671 w 166911"/>
                <a:gd name="connsiteY57" fmla="*/ 215493 h 249660"/>
                <a:gd name="connsiteX58" fmla="*/ 129474 w 166911"/>
                <a:gd name="connsiteY58" fmla="*/ 217640 h 249660"/>
                <a:gd name="connsiteX59" fmla="*/ 136221 w 166911"/>
                <a:gd name="connsiteY59" fmla="*/ 221750 h 249660"/>
                <a:gd name="connsiteX60" fmla="*/ 137326 w 166911"/>
                <a:gd name="connsiteY60" fmla="*/ 222425 h 249660"/>
                <a:gd name="connsiteX61" fmla="*/ 140515 w 166911"/>
                <a:gd name="connsiteY61" fmla="*/ 224510 h 249660"/>
                <a:gd name="connsiteX62" fmla="*/ 146650 w 166911"/>
                <a:gd name="connsiteY62" fmla="*/ 229050 h 249660"/>
                <a:gd name="connsiteX63" fmla="*/ 148122 w 166911"/>
                <a:gd name="connsiteY63" fmla="*/ 230093 h 249660"/>
                <a:gd name="connsiteX64" fmla="*/ 150882 w 166911"/>
                <a:gd name="connsiteY64" fmla="*/ 232178 h 249660"/>
                <a:gd name="connsiteX65" fmla="*/ 157814 w 166911"/>
                <a:gd name="connsiteY65" fmla="*/ 237821 h 249660"/>
                <a:gd name="connsiteX66" fmla="*/ 159102 w 166911"/>
                <a:gd name="connsiteY66" fmla="*/ 238926 h 249660"/>
                <a:gd name="connsiteX67" fmla="*/ 161065 w 166911"/>
                <a:gd name="connsiteY67" fmla="*/ 240582 h 249660"/>
                <a:gd name="connsiteX68" fmla="*/ 161740 w 166911"/>
                <a:gd name="connsiteY68" fmla="*/ 241196 h 249660"/>
                <a:gd name="connsiteX69" fmla="*/ 159531 w 166911"/>
                <a:gd name="connsiteY69" fmla="*/ 218928 h 249660"/>
                <a:gd name="connsiteX70" fmla="*/ 157875 w 166911"/>
                <a:gd name="connsiteY70" fmla="*/ 164211 h 249660"/>
                <a:gd name="connsiteX71" fmla="*/ 156832 w 166911"/>
                <a:gd name="connsiteY71" fmla="*/ 125628 h 249660"/>
                <a:gd name="connsiteX72" fmla="*/ 154808 w 166911"/>
                <a:gd name="connsiteY72" fmla="*/ 99557 h 249660"/>
                <a:gd name="connsiteX73" fmla="*/ 148674 w 166911"/>
                <a:gd name="connsiteY73" fmla="*/ 41712 h 249660"/>
                <a:gd name="connsiteX74" fmla="*/ 128125 w 166911"/>
                <a:gd name="connsiteY74" fmla="*/ 5521 h 249660"/>
                <a:gd name="connsiteX75" fmla="*/ 121990 w 166911"/>
                <a:gd name="connsiteY75" fmla="*/ 4601 h 249660"/>
                <a:gd name="connsiteX76" fmla="*/ 68562 w 166911"/>
                <a:gd name="connsiteY76" fmla="*/ 65574 h 249660"/>
                <a:gd name="connsiteX77" fmla="*/ 61078 w 166911"/>
                <a:gd name="connsiteY77" fmla="*/ 85633 h 249660"/>
                <a:gd name="connsiteX78" fmla="*/ 59483 w 166911"/>
                <a:gd name="connsiteY78" fmla="*/ 90111 h 249660"/>
                <a:gd name="connsiteX79" fmla="*/ 7281 w 166911"/>
                <a:gd name="connsiteY79" fmla="*/ 185927 h 24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66911" h="249660">
                  <a:moveTo>
                    <a:pt x="165297" y="249661"/>
                  </a:moveTo>
                  <a:cubicBezTo>
                    <a:pt x="164708" y="249654"/>
                    <a:pt x="164144" y="249433"/>
                    <a:pt x="163702" y="249047"/>
                  </a:cubicBezTo>
                  <a:lnTo>
                    <a:pt x="162476" y="247882"/>
                  </a:lnTo>
                  <a:cubicBezTo>
                    <a:pt x="161494" y="246900"/>
                    <a:pt x="160513" y="245919"/>
                    <a:pt x="159470" y="245060"/>
                  </a:cubicBezTo>
                  <a:lnTo>
                    <a:pt x="158366" y="244017"/>
                  </a:lnTo>
                  <a:lnTo>
                    <a:pt x="156526" y="242483"/>
                  </a:lnTo>
                  <a:lnTo>
                    <a:pt x="155115" y="241318"/>
                  </a:lnTo>
                  <a:cubicBezTo>
                    <a:pt x="152907" y="239416"/>
                    <a:pt x="150637" y="237576"/>
                    <a:pt x="148367" y="235797"/>
                  </a:cubicBezTo>
                  <a:lnTo>
                    <a:pt x="145729" y="233834"/>
                  </a:lnTo>
                  <a:lnTo>
                    <a:pt x="144441" y="232914"/>
                  </a:lnTo>
                  <a:lnTo>
                    <a:pt x="138001" y="228375"/>
                  </a:lnTo>
                  <a:lnTo>
                    <a:pt x="134872" y="226351"/>
                  </a:lnTo>
                  <a:lnTo>
                    <a:pt x="133707" y="225615"/>
                  </a:lnTo>
                  <a:cubicBezTo>
                    <a:pt x="131559" y="224265"/>
                    <a:pt x="129413" y="222915"/>
                    <a:pt x="127204" y="221628"/>
                  </a:cubicBezTo>
                  <a:lnTo>
                    <a:pt x="123708" y="219665"/>
                  </a:lnTo>
                  <a:lnTo>
                    <a:pt x="122788" y="219174"/>
                  </a:lnTo>
                  <a:cubicBezTo>
                    <a:pt x="120518" y="217947"/>
                    <a:pt x="118310" y="216720"/>
                    <a:pt x="115979" y="215554"/>
                  </a:cubicBezTo>
                  <a:lnTo>
                    <a:pt x="111624" y="213469"/>
                  </a:lnTo>
                  <a:lnTo>
                    <a:pt x="104447" y="210218"/>
                  </a:lnTo>
                  <a:lnTo>
                    <a:pt x="100214" y="208500"/>
                  </a:lnTo>
                  <a:cubicBezTo>
                    <a:pt x="97638" y="207458"/>
                    <a:pt x="95061" y="206476"/>
                    <a:pt x="92424" y="205556"/>
                  </a:cubicBezTo>
                  <a:lnTo>
                    <a:pt x="88559" y="204145"/>
                  </a:lnTo>
                  <a:cubicBezTo>
                    <a:pt x="85676" y="203164"/>
                    <a:pt x="82793" y="202305"/>
                    <a:pt x="79910" y="201446"/>
                  </a:cubicBezTo>
                  <a:lnTo>
                    <a:pt x="76659" y="200465"/>
                  </a:lnTo>
                  <a:cubicBezTo>
                    <a:pt x="73285" y="199544"/>
                    <a:pt x="69973" y="198685"/>
                    <a:pt x="66599" y="197888"/>
                  </a:cubicBezTo>
                  <a:lnTo>
                    <a:pt x="64513" y="197397"/>
                  </a:lnTo>
                  <a:cubicBezTo>
                    <a:pt x="44129" y="192877"/>
                    <a:pt x="23316" y="190552"/>
                    <a:pt x="2435" y="190466"/>
                  </a:cubicBezTo>
                  <a:cubicBezTo>
                    <a:pt x="2000" y="190453"/>
                    <a:pt x="1570" y="190319"/>
                    <a:pt x="1202" y="190085"/>
                  </a:cubicBezTo>
                  <a:cubicBezTo>
                    <a:pt x="834" y="189846"/>
                    <a:pt x="540" y="189509"/>
                    <a:pt x="350" y="189116"/>
                  </a:cubicBezTo>
                  <a:cubicBezTo>
                    <a:pt x="123" y="188748"/>
                    <a:pt x="0" y="188325"/>
                    <a:pt x="0" y="187890"/>
                  </a:cubicBezTo>
                  <a:cubicBezTo>
                    <a:pt x="0" y="187454"/>
                    <a:pt x="123" y="187031"/>
                    <a:pt x="350" y="186663"/>
                  </a:cubicBezTo>
                  <a:cubicBezTo>
                    <a:pt x="24285" y="157525"/>
                    <a:pt x="42700" y="124266"/>
                    <a:pt x="54699" y="88516"/>
                  </a:cubicBezTo>
                  <a:lnTo>
                    <a:pt x="56293" y="84099"/>
                  </a:lnTo>
                  <a:cubicBezTo>
                    <a:pt x="58379" y="77965"/>
                    <a:pt x="60833" y="71279"/>
                    <a:pt x="63777" y="63857"/>
                  </a:cubicBezTo>
                  <a:cubicBezTo>
                    <a:pt x="80891" y="20917"/>
                    <a:pt x="99785" y="0"/>
                    <a:pt x="121500" y="0"/>
                  </a:cubicBezTo>
                  <a:cubicBezTo>
                    <a:pt x="124051" y="18"/>
                    <a:pt x="126591" y="392"/>
                    <a:pt x="129045" y="1104"/>
                  </a:cubicBezTo>
                  <a:cubicBezTo>
                    <a:pt x="145607" y="5766"/>
                    <a:pt x="150514" y="24905"/>
                    <a:pt x="152907" y="41038"/>
                  </a:cubicBezTo>
                  <a:cubicBezTo>
                    <a:pt x="155974" y="61403"/>
                    <a:pt x="157752" y="81032"/>
                    <a:pt x="159041" y="99251"/>
                  </a:cubicBezTo>
                  <a:cubicBezTo>
                    <a:pt x="159715" y="107838"/>
                    <a:pt x="160390" y="116549"/>
                    <a:pt x="161065" y="125321"/>
                  </a:cubicBezTo>
                  <a:cubicBezTo>
                    <a:pt x="161862" y="136240"/>
                    <a:pt x="161985" y="149858"/>
                    <a:pt x="162108" y="164211"/>
                  </a:cubicBezTo>
                  <a:cubicBezTo>
                    <a:pt x="162108" y="180958"/>
                    <a:pt x="162108" y="199974"/>
                    <a:pt x="163764" y="218621"/>
                  </a:cubicBezTo>
                  <a:cubicBezTo>
                    <a:pt x="164439" y="228559"/>
                    <a:pt x="165482" y="238128"/>
                    <a:pt x="166892" y="247023"/>
                  </a:cubicBezTo>
                  <a:cubicBezTo>
                    <a:pt x="166954" y="247501"/>
                    <a:pt x="166868" y="247980"/>
                    <a:pt x="166647" y="248409"/>
                  </a:cubicBezTo>
                  <a:cubicBezTo>
                    <a:pt x="166426" y="248833"/>
                    <a:pt x="166089" y="249188"/>
                    <a:pt x="165665" y="249415"/>
                  </a:cubicBezTo>
                  <a:cubicBezTo>
                    <a:pt x="165555" y="249513"/>
                    <a:pt x="165433" y="249593"/>
                    <a:pt x="165297" y="249661"/>
                  </a:cubicBezTo>
                  <a:close/>
                  <a:moveTo>
                    <a:pt x="7281" y="185927"/>
                  </a:moveTo>
                  <a:cubicBezTo>
                    <a:pt x="26892" y="186319"/>
                    <a:pt x="46411" y="188662"/>
                    <a:pt x="65556" y="192920"/>
                  </a:cubicBezTo>
                  <a:lnTo>
                    <a:pt x="67642" y="193410"/>
                  </a:lnTo>
                  <a:cubicBezTo>
                    <a:pt x="71077" y="194208"/>
                    <a:pt x="74512" y="195066"/>
                    <a:pt x="77886" y="196048"/>
                  </a:cubicBezTo>
                  <a:lnTo>
                    <a:pt x="81198" y="197029"/>
                  </a:lnTo>
                  <a:lnTo>
                    <a:pt x="90031" y="199790"/>
                  </a:lnTo>
                  <a:lnTo>
                    <a:pt x="93712" y="201078"/>
                  </a:lnTo>
                  <a:lnTo>
                    <a:pt x="101932" y="204206"/>
                  </a:lnTo>
                  <a:lnTo>
                    <a:pt x="106225" y="205985"/>
                  </a:lnTo>
                  <a:lnTo>
                    <a:pt x="113586" y="209298"/>
                  </a:lnTo>
                  <a:lnTo>
                    <a:pt x="118064" y="211445"/>
                  </a:lnTo>
                  <a:lnTo>
                    <a:pt x="124996" y="215125"/>
                  </a:lnTo>
                  <a:lnTo>
                    <a:pt x="125671" y="215493"/>
                  </a:lnTo>
                  <a:lnTo>
                    <a:pt x="129474" y="217640"/>
                  </a:lnTo>
                  <a:cubicBezTo>
                    <a:pt x="131744" y="218928"/>
                    <a:pt x="133952" y="220339"/>
                    <a:pt x="136221" y="221750"/>
                  </a:cubicBezTo>
                  <a:lnTo>
                    <a:pt x="137326" y="222425"/>
                  </a:lnTo>
                  <a:lnTo>
                    <a:pt x="140515" y="224510"/>
                  </a:lnTo>
                  <a:cubicBezTo>
                    <a:pt x="142724" y="225983"/>
                    <a:pt x="144809" y="227516"/>
                    <a:pt x="146650" y="229050"/>
                  </a:cubicBezTo>
                  <a:lnTo>
                    <a:pt x="148122" y="230093"/>
                  </a:lnTo>
                  <a:lnTo>
                    <a:pt x="150882" y="232178"/>
                  </a:lnTo>
                  <a:cubicBezTo>
                    <a:pt x="153213" y="233957"/>
                    <a:pt x="155483" y="235859"/>
                    <a:pt x="157814" y="237821"/>
                  </a:cubicBezTo>
                  <a:lnTo>
                    <a:pt x="159102" y="238926"/>
                  </a:lnTo>
                  <a:cubicBezTo>
                    <a:pt x="159783" y="239447"/>
                    <a:pt x="160439" y="239999"/>
                    <a:pt x="161065" y="240582"/>
                  </a:cubicBezTo>
                  <a:lnTo>
                    <a:pt x="161740" y="241196"/>
                  </a:lnTo>
                  <a:cubicBezTo>
                    <a:pt x="160801" y="234080"/>
                    <a:pt x="160065" y="226658"/>
                    <a:pt x="159531" y="218928"/>
                  </a:cubicBezTo>
                  <a:cubicBezTo>
                    <a:pt x="158182" y="200097"/>
                    <a:pt x="158059" y="181080"/>
                    <a:pt x="157875" y="164211"/>
                  </a:cubicBezTo>
                  <a:cubicBezTo>
                    <a:pt x="157875" y="149919"/>
                    <a:pt x="157875" y="136424"/>
                    <a:pt x="156832" y="125628"/>
                  </a:cubicBezTo>
                  <a:cubicBezTo>
                    <a:pt x="156158" y="116856"/>
                    <a:pt x="155544" y="108206"/>
                    <a:pt x="154808" y="99557"/>
                  </a:cubicBezTo>
                  <a:cubicBezTo>
                    <a:pt x="153397" y="81523"/>
                    <a:pt x="151680" y="61955"/>
                    <a:pt x="148674" y="41712"/>
                  </a:cubicBezTo>
                  <a:cubicBezTo>
                    <a:pt x="146465" y="26929"/>
                    <a:pt x="142172" y="9508"/>
                    <a:pt x="128125" y="5521"/>
                  </a:cubicBezTo>
                  <a:cubicBezTo>
                    <a:pt x="126131" y="4950"/>
                    <a:pt x="124070" y="4637"/>
                    <a:pt x="121990" y="4601"/>
                  </a:cubicBezTo>
                  <a:cubicBezTo>
                    <a:pt x="102361" y="4601"/>
                    <a:pt x="85185" y="24537"/>
                    <a:pt x="68562" y="65574"/>
                  </a:cubicBezTo>
                  <a:cubicBezTo>
                    <a:pt x="65617" y="72874"/>
                    <a:pt x="63164" y="79806"/>
                    <a:pt x="61078" y="85633"/>
                  </a:cubicBezTo>
                  <a:lnTo>
                    <a:pt x="59483" y="90111"/>
                  </a:lnTo>
                  <a:cubicBezTo>
                    <a:pt x="47742" y="124824"/>
                    <a:pt x="30082" y="157237"/>
                    <a:pt x="7281" y="185927"/>
                  </a:cubicBezTo>
                  <a:close/>
                </a:path>
              </a:pathLst>
            </a:custGeom>
            <a:solidFill>
              <a:srgbClr val="0E0E0E"/>
            </a:solidFill>
            <a:ln w="6134" cap="flat">
              <a:noFill/>
              <a:prstDash val="solid"/>
              <a:miter/>
            </a:ln>
          </p:spPr>
          <p:txBody>
            <a:bodyPr rtlCol="0" anchor="ctr"/>
            <a:lstStyle/>
            <a:p>
              <a:endParaRPr lang="en-AU"/>
            </a:p>
          </p:txBody>
        </p:sp>
        <p:sp>
          <p:nvSpPr>
            <p:cNvPr id="32" name="Freeform: Shape 31">
              <a:extLst>
                <a:ext uri="{FF2B5EF4-FFF2-40B4-BE49-F238E27FC236}">
                  <a16:creationId xmlns:a16="http://schemas.microsoft.com/office/drawing/2014/main" id="{B021A97C-FE46-4331-99AA-B6193143D5C2}"/>
                </a:ext>
              </a:extLst>
            </p:cNvPr>
            <p:cNvSpPr/>
            <p:nvPr/>
          </p:nvSpPr>
          <p:spPr>
            <a:xfrm>
              <a:off x="4560004" y="3162225"/>
              <a:ext cx="981" cy="14721"/>
            </a:xfrm>
            <a:custGeom>
              <a:avLst/>
              <a:gdLst>
                <a:gd name="connsiteX0" fmla="*/ 0 w 981"/>
                <a:gd name="connsiteY0" fmla="*/ 14722 h 14721"/>
                <a:gd name="connsiteX1" fmla="*/ 981 w 981"/>
                <a:gd name="connsiteY1" fmla="*/ 0 h 14721"/>
                <a:gd name="connsiteX2" fmla="*/ 0 w 981"/>
                <a:gd name="connsiteY2" fmla="*/ 14722 h 14721"/>
              </a:gdLst>
              <a:ahLst/>
              <a:cxnLst>
                <a:cxn ang="0">
                  <a:pos x="connsiteX0" y="connsiteY0"/>
                </a:cxn>
                <a:cxn ang="0">
                  <a:pos x="connsiteX1" y="connsiteY1"/>
                </a:cxn>
                <a:cxn ang="0">
                  <a:pos x="connsiteX2" y="connsiteY2"/>
                </a:cxn>
              </a:cxnLst>
              <a:rect l="l" t="t" r="r" b="b"/>
              <a:pathLst>
                <a:path w="981" h="14721">
                  <a:moveTo>
                    <a:pt x="0" y="14722"/>
                  </a:moveTo>
                  <a:cubicBezTo>
                    <a:pt x="307" y="9876"/>
                    <a:pt x="675" y="4969"/>
                    <a:pt x="981" y="0"/>
                  </a:cubicBezTo>
                  <a:cubicBezTo>
                    <a:pt x="675" y="4969"/>
                    <a:pt x="307" y="9876"/>
                    <a:pt x="0" y="14722"/>
                  </a:cubicBezTo>
                  <a:close/>
                </a:path>
              </a:pathLst>
            </a:custGeom>
            <a:solidFill>
              <a:srgbClr val="5468B8"/>
            </a:solidFill>
            <a:ln w="6134" cap="flat">
              <a:noFill/>
              <a:prstDash val="solid"/>
              <a:miter/>
            </a:ln>
          </p:spPr>
          <p:txBody>
            <a:bodyPr rtlCol="0" anchor="ctr"/>
            <a:lstStyle/>
            <a:p>
              <a:endParaRPr lang="en-AU"/>
            </a:p>
          </p:txBody>
        </p:sp>
        <p:sp>
          <p:nvSpPr>
            <p:cNvPr id="33" name="Freeform: Shape 32">
              <a:extLst>
                <a:ext uri="{FF2B5EF4-FFF2-40B4-BE49-F238E27FC236}">
                  <a16:creationId xmlns:a16="http://schemas.microsoft.com/office/drawing/2014/main" id="{FB28F54D-88A2-4325-9219-5D6488162C8D}"/>
                </a:ext>
              </a:extLst>
            </p:cNvPr>
            <p:cNvSpPr/>
            <p:nvPr/>
          </p:nvSpPr>
          <p:spPr>
            <a:xfrm>
              <a:off x="4557857" y="3160046"/>
              <a:ext cx="5589" cy="19175"/>
            </a:xfrm>
            <a:custGeom>
              <a:avLst/>
              <a:gdLst>
                <a:gd name="connsiteX0" fmla="*/ 2147 w 5589"/>
                <a:gd name="connsiteY0" fmla="*/ 19171 h 19175"/>
                <a:gd name="connsiteX1" fmla="*/ 620 w 5589"/>
                <a:gd name="connsiteY1" fmla="*/ 18465 h 19175"/>
                <a:gd name="connsiteX2" fmla="*/ 0 w 5589"/>
                <a:gd name="connsiteY2" fmla="*/ 16901 h 19175"/>
                <a:gd name="connsiteX3" fmla="*/ 981 w 5589"/>
                <a:gd name="connsiteY3" fmla="*/ 2179 h 19175"/>
                <a:gd name="connsiteX4" fmla="*/ 1147 w 5589"/>
                <a:gd name="connsiteY4" fmla="*/ 1265 h 19175"/>
                <a:gd name="connsiteX5" fmla="*/ 1693 w 5589"/>
                <a:gd name="connsiteY5" fmla="*/ 516 h 19175"/>
                <a:gd name="connsiteX6" fmla="*/ 2509 w 5589"/>
                <a:gd name="connsiteY6" fmla="*/ 75 h 19175"/>
                <a:gd name="connsiteX7" fmla="*/ 3435 w 5589"/>
                <a:gd name="connsiteY7" fmla="*/ 32 h 19175"/>
                <a:gd name="connsiteX8" fmla="*/ 4312 w 5589"/>
                <a:gd name="connsiteY8" fmla="*/ 259 h 19175"/>
                <a:gd name="connsiteX9" fmla="*/ 5030 w 5589"/>
                <a:gd name="connsiteY9" fmla="*/ 805 h 19175"/>
                <a:gd name="connsiteX10" fmla="*/ 5478 w 5589"/>
                <a:gd name="connsiteY10" fmla="*/ 1590 h 19175"/>
                <a:gd name="connsiteX11" fmla="*/ 5582 w 5589"/>
                <a:gd name="connsiteY11" fmla="*/ 2485 h 19175"/>
                <a:gd name="connsiteX12" fmla="*/ 4601 w 5589"/>
                <a:gd name="connsiteY12" fmla="*/ 17146 h 19175"/>
                <a:gd name="connsiteX13" fmla="*/ 3772 w 5589"/>
                <a:gd name="connsiteY13" fmla="*/ 18643 h 19175"/>
                <a:gd name="connsiteX14" fmla="*/ 2147 w 5589"/>
                <a:gd name="connsiteY14" fmla="*/ 19171 h 1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89" h="19175">
                  <a:moveTo>
                    <a:pt x="2147" y="19171"/>
                  </a:moveTo>
                  <a:cubicBezTo>
                    <a:pt x="1564" y="19140"/>
                    <a:pt x="1018" y="18888"/>
                    <a:pt x="620" y="18465"/>
                  </a:cubicBezTo>
                  <a:cubicBezTo>
                    <a:pt x="221" y="18042"/>
                    <a:pt x="0" y="17484"/>
                    <a:pt x="0" y="16901"/>
                  </a:cubicBezTo>
                  <a:lnTo>
                    <a:pt x="981" y="2179"/>
                  </a:lnTo>
                  <a:cubicBezTo>
                    <a:pt x="969" y="1866"/>
                    <a:pt x="1024" y="1553"/>
                    <a:pt x="1147" y="1265"/>
                  </a:cubicBezTo>
                  <a:cubicBezTo>
                    <a:pt x="1270" y="977"/>
                    <a:pt x="1454" y="725"/>
                    <a:pt x="1693" y="516"/>
                  </a:cubicBezTo>
                  <a:cubicBezTo>
                    <a:pt x="1926" y="308"/>
                    <a:pt x="2208" y="161"/>
                    <a:pt x="2509" y="75"/>
                  </a:cubicBezTo>
                  <a:cubicBezTo>
                    <a:pt x="2809" y="-5"/>
                    <a:pt x="3128" y="-23"/>
                    <a:pt x="3435" y="32"/>
                  </a:cubicBezTo>
                  <a:cubicBezTo>
                    <a:pt x="3742" y="50"/>
                    <a:pt x="4036" y="124"/>
                    <a:pt x="4312" y="259"/>
                  </a:cubicBezTo>
                  <a:cubicBezTo>
                    <a:pt x="4582" y="388"/>
                    <a:pt x="4828" y="578"/>
                    <a:pt x="5030" y="805"/>
                  </a:cubicBezTo>
                  <a:cubicBezTo>
                    <a:pt x="5226" y="1032"/>
                    <a:pt x="5380" y="1302"/>
                    <a:pt x="5478" y="1590"/>
                  </a:cubicBezTo>
                  <a:cubicBezTo>
                    <a:pt x="5570" y="1878"/>
                    <a:pt x="5607" y="2185"/>
                    <a:pt x="5582" y="2485"/>
                  </a:cubicBezTo>
                  <a:lnTo>
                    <a:pt x="4601" y="17146"/>
                  </a:lnTo>
                  <a:cubicBezTo>
                    <a:pt x="4527" y="17735"/>
                    <a:pt x="4226" y="18269"/>
                    <a:pt x="3772" y="18643"/>
                  </a:cubicBezTo>
                  <a:cubicBezTo>
                    <a:pt x="3318" y="19017"/>
                    <a:pt x="2736" y="19207"/>
                    <a:pt x="2147" y="19171"/>
                  </a:cubicBezTo>
                  <a:close/>
                </a:path>
              </a:pathLst>
            </a:custGeom>
            <a:solidFill>
              <a:srgbClr val="0E0E0E"/>
            </a:solidFill>
            <a:ln w="6134" cap="flat">
              <a:noFill/>
              <a:prstDash val="solid"/>
              <a:miter/>
            </a:ln>
          </p:spPr>
          <p:txBody>
            <a:bodyPr rtlCol="0" anchor="ctr"/>
            <a:lstStyle/>
            <a:p>
              <a:endParaRPr lang="en-AU"/>
            </a:p>
          </p:txBody>
        </p:sp>
        <p:sp>
          <p:nvSpPr>
            <p:cNvPr id="34" name="Freeform: Shape 33">
              <a:extLst>
                <a:ext uri="{FF2B5EF4-FFF2-40B4-BE49-F238E27FC236}">
                  <a16:creationId xmlns:a16="http://schemas.microsoft.com/office/drawing/2014/main" id="{D78645A0-5B0B-455F-AAC9-341040CB118D}"/>
                </a:ext>
              </a:extLst>
            </p:cNvPr>
            <p:cNvSpPr/>
            <p:nvPr/>
          </p:nvSpPr>
          <p:spPr>
            <a:xfrm>
              <a:off x="4557243" y="3210194"/>
              <a:ext cx="674" cy="12268"/>
            </a:xfrm>
            <a:custGeom>
              <a:avLst/>
              <a:gdLst>
                <a:gd name="connsiteX0" fmla="*/ 0 w 674"/>
                <a:gd name="connsiteY0" fmla="*/ 12268 h 12268"/>
                <a:gd name="connsiteX1" fmla="*/ 675 w 674"/>
                <a:gd name="connsiteY1" fmla="*/ 0 h 12268"/>
                <a:gd name="connsiteX2" fmla="*/ 0 w 674"/>
                <a:gd name="connsiteY2" fmla="*/ 12268 h 12268"/>
              </a:gdLst>
              <a:ahLst/>
              <a:cxnLst>
                <a:cxn ang="0">
                  <a:pos x="connsiteX0" y="connsiteY0"/>
                </a:cxn>
                <a:cxn ang="0">
                  <a:pos x="connsiteX1" y="connsiteY1"/>
                </a:cxn>
                <a:cxn ang="0">
                  <a:pos x="connsiteX2" y="connsiteY2"/>
                </a:cxn>
              </a:cxnLst>
              <a:rect l="l" t="t" r="r" b="b"/>
              <a:pathLst>
                <a:path w="674" h="12268">
                  <a:moveTo>
                    <a:pt x="0" y="12268"/>
                  </a:moveTo>
                  <a:cubicBezTo>
                    <a:pt x="0" y="8281"/>
                    <a:pt x="429" y="4355"/>
                    <a:pt x="675" y="0"/>
                  </a:cubicBezTo>
                  <a:cubicBezTo>
                    <a:pt x="429" y="4110"/>
                    <a:pt x="245" y="8281"/>
                    <a:pt x="0" y="12268"/>
                  </a:cubicBezTo>
                  <a:close/>
                </a:path>
              </a:pathLst>
            </a:custGeom>
            <a:solidFill>
              <a:srgbClr val="5468B8"/>
            </a:solidFill>
            <a:ln w="6134" cap="flat">
              <a:noFill/>
              <a:prstDash val="solid"/>
              <a:miter/>
            </a:ln>
          </p:spPr>
          <p:txBody>
            <a:bodyPr rtlCol="0" anchor="ctr"/>
            <a:lstStyle/>
            <a:p>
              <a:endParaRPr lang="en-AU"/>
            </a:p>
          </p:txBody>
        </p:sp>
        <p:sp>
          <p:nvSpPr>
            <p:cNvPr id="35" name="Freeform: Shape 34">
              <a:extLst>
                <a:ext uri="{FF2B5EF4-FFF2-40B4-BE49-F238E27FC236}">
                  <a16:creationId xmlns:a16="http://schemas.microsoft.com/office/drawing/2014/main" id="{4C69812B-1F6D-48F3-813F-1BEF16F4E227}"/>
                </a:ext>
              </a:extLst>
            </p:cNvPr>
            <p:cNvSpPr/>
            <p:nvPr/>
          </p:nvSpPr>
          <p:spPr>
            <a:xfrm>
              <a:off x="4555034" y="3207903"/>
              <a:ext cx="5340" cy="16832"/>
            </a:xfrm>
            <a:custGeom>
              <a:avLst/>
              <a:gdLst>
                <a:gd name="connsiteX0" fmla="*/ 2209 w 5340"/>
                <a:gd name="connsiteY0" fmla="*/ 16828 h 16832"/>
                <a:gd name="connsiteX1" fmla="*/ 615 w 5340"/>
                <a:gd name="connsiteY1" fmla="*/ 16080 h 16832"/>
                <a:gd name="connsiteX2" fmla="*/ 1 w 5340"/>
                <a:gd name="connsiteY2" fmla="*/ 14436 h 16832"/>
                <a:gd name="connsiteX3" fmla="*/ 737 w 5340"/>
                <a:gd name="connsiteY3" fmla="*/ 2168 h 16832"/>
                <a:gd name="connsiteX4" fmla="*/ 921 w 5340"/>
                <a:gd name="connsiteY4" fmla="*/ 1272 h 16832"/>
                <a:gd name="connsiteX5" fmla="*/ 1467 w 5340"/>
                <a:gd name="connsiteY5" fmla="*/ 530 h 16832"/>
                <a:gd name="connsiteX6" fmla="*/ 2271 w 5340"/>
                <a:gd name="connsiteY6" fmla="*/ 88 h 16832"/>
                <a:gd name="connsiteX7" fmla="*/ 3191 w 5340"/>
                <a:gd name="connsiteY7" fmla="*/ 21 h 16832"/>
                <a:gd name="connsiteX8" fmla="*/ 4761 w 5340"/>
                <a:gd name="connsiteY8" fmla="*/ 812 h 16832"/>
                <a:gd name="connsiteX9" fmla="*/ 5338 w 5340"/>
                <a:gd name="connsiteY9" fmla="*/ 2474 h 16832"/>
                <a:gd name="connsiteX10" fmla="*/ 4602 w 5340"/>
                <a:gd name="connsiteY10" fmla="*/ 14743 h 16832"/>
                <a:gd name="connsiteX11" fmla="*/ 3829 w 5340"/>
                <a:gd name="connsiteY11" fmla="*/ 16276 h 16832"/>
                <a:gd name="connsiteX12" fmla="*/ 2209 w 5340"/>
                <a:gd name="connsiteY12" fmla="*/ 16828 h 1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0" h="16832">
                  <a:moveTo>
                    <a:pt x="2209" y="16828"/>
                  </a:moveTo>
                  <a:cubicBezTo>
                    <a:pt x="1602" y="16798"/>
                    <a:pt x="1032" y="16528"/>
                    <a:pt x="615" y="16080"/>
                  </a:cubicBezTo>
                  <a:cubicBezTo>
                    <a:pt x="203" y="15638"/>
                    <a:pt x="-17" y="15043"/>
                    <a:pt x="1" y="14436"/>
                  </a:cubicBezTo>
                  <a:lnTo>
                    <a:pt x="737" y="2168"/>
                  </a:lnTo>
                  <a:cubicBezTo>
                    <a:pt x="731" y="1861"/>
                    <a:pt x="799" y="1554"/>
                    <a:pt x="921" y="1272"/>
                  </a:cubicBezTo>
                  <a:cubicBezTo>
                    <a:pt x="1050" y="984"/>
                    <a:pt x="1234" y="732"/>
                    <a:pt x="1467" y="530"/>
                  </a:cubicBezTo>
                  <a:cubicBezTo>
                    <a:pt x="1700" y="327"/>
                    <a:pt x="1976" y="174"/>
                    <a:pt x="2271" y="88"/>
                  </a:cubicBezTo>
                  <a:cubicBezTo>
                    <a:pt x="2571" y="2"/>
                    <a:pt x="2884" y="-22"/>
                    <a:pt x="3191" y="21"/>
                  </a:cubicBezTo>
                  <a:cubicBezTo>
                    <a:pt x="3798" y="70"/>
                    <a:pt x="4362" y="352"/>
                    <a:pt x="4761" y="812"/>
                  </a:cubicBezTo>
                  <a:cubicBezTo>
                    <a:pt x="5166" y="1272"/>
                    <a:pt x="5368" y="1867"/>
                    <a:pt x="5338" y="2474"/>
                  </a:cubicBezTo>
                  <a:lnTo>
                    <a:pt x="4602" y="14743"/>
                  </a:lnTo>
                  <a:cubicBezTo>
                    <a:pt x="4553" y="15338"/>
                    <a:pt x="4277" y="15884"/>
                    <a:pt x="3829" y="16276"/>
                  </a:cubicBezTo>
                  <a:cubicBezTo>
                    <a:pt x="3381" y="16663"/>
                    <a:pt x="2798" y="16865"/>
                    <a:pt x="2209" y="16828"/>
                  </a:cubicBezTo>
                  <a:close/>
                </a:path>
              </a:pathLst>
            </a:custGeom>
            <a:solidFill>
              <a:srgbClr val="0E0E0E"/>
            </a:solidFill>
            <a:ln w="6134" cap="flat">
              <a:noFill/>
              <a:prstDash val="solid"/>
              <a:miter/>
            </a:ln>
          </p:spPr>
          <p:txBody>
            <a:bodyPr rtlCol="0" anchor="ctr"/>
            <a:lstStyle/>
            <a:p>
              <a:endParaRPr lang="en-AU"/>
            </a:p>
          </p:txBody>
        </p:sp>
        <p:sp>
          <p:nvSpPr>
            <p:cNvPr id="36" name="Freeform: Shape 35">
              <a:extLst>
                <a:ext uri="{FF2B5EF4-FFF2-40B4-BE49-F238E27FC236}">
                  <a16:creationId xmlns:a16="http://schemas.microsoft.com/office/drawing/2014/main" id="{EDA6DADE-BADF-44E2-AF0D-95A46581CCD6}"/>
                </a:ext>
              </a:extLst>
            </p:cNvPr>
            <p:cNvSpPr/>
            <p:nvPr/>
          </p:nvSpPr>
          <p:spPr>
            <a:xfrm>
              <a:off x="4480689" y="3805638"/>
              <a:ext cx="429" cy="1840"/>
            </a:xfrm>
            <a:custGeom>
              <a:avLst/>
              <a:gdLst>
                <a:gd name="connsiteX0" fmla="*/ 0 w 429"/>
                <a:gd name="connsiteY0" fmla="*/ 1840 h 1840"/>
                <a:gd name="connsiteX1" fmla="*/ 429 w 429"/>
                <a:gd name="connsiteY1" fmla="*/ 0 h 1840"/>
                <a:gd name="connsiteX2" fmla="*/ 0 w 429"/>
                <a:gd name="connsiteY2" fmla="*/ 1840 h 1840"/>
              </a:gdLst>
              <a:ahLst/>
              <a:cxnLst>
                <a:cxn ang="0">
                  <a:pos x="connsiteX0" y="connsiteY0"/>
                </a:cxn>
                <a:cxn ang="0">
                  <a:pos x="connsiteX1" y="connsiteY1"/>
                </a:cxn>
                <a:cxn ang="0">
                  <a:pos x="connsiteX2" y="connsiteY2"/>
                </a:cxn>
              </a:cxnLst>
              <a:rect l="l" t="t" r="r" b="b"/>
              <a:pathLst>
                <a:path w="429" h="1840">
                  <a:moveTo>
                    <a:pt x="0" y="1840"/>
                  </a:moveTo>
                  <a:cubicBezTo>
                    <a:pt x="0" y="1227"/>
                    <a:pt x="0" y="613"/>
                    <a:pt x="429" y="0"/>
                  </a:cubicBezTo>
                  <a:cubicBezTo>
                    <a:pt x="245" y="613"/>
                    <a:pt x="123" y="1227"/>
                    <a:pt x="0" y="1840"/>
                  </a:cubicBezTo>
                  <a:close/>
                </a:path>
              </a:pathLst>
            </a:custGeom>
            <a:solidFill>
              <a:srgbClr val="5468B8"/>
            </a:solidFill>
            <a:ln w="6134" cap="flat">
              <a:noFill/>
              <a:prstDash val="solid"/>
              <a:miter/>
            </a:ln>
          </p:spPr>
          <p:txBody>
            <a:bodyPr rtlCol="0" anchor="ctr"/>
            <a:lstStyle/>
            <a:p>
              <a:endParaRPr lang="en-AU"/>
            </a:p>
          </p:txBody>
        </p:sp>
        <p:sp>
          <p:nvSpPr>
            <p:cNvPr id="37" name="Freeform: Shape 36">
              <a:extLst>
                <a:ext uri="{FF2B5EF4-FFF2-40B4-BE49-F238E27FC236}">
                  <a16:creationId xmlns:a16="http://schemas.microsoft.com/office/drawing/2014/main" id="{8448DADD-C469-4155-BE39-9E5A2FE5B7E3}"/>
                </a:ext>
              </a:extLst>
            </p:cNvPr>
            <p:cNvSpPr/>
            <p:nvPr/>
          </p:nvSpPr>
          <p:spPr>
            <a:xfrm>
              <a:off x="4478358" y="3803375"/>
              <a:ext cx="4996" cy="6371"/>
            </a:xfrm>
            <a:custGeom>
              <a:avLst/>
              <a:gdLst>
                <a:gd name="connsiteX0" fmla="*/ 2331 w 4996"/>
                <a:gd name="connsiteY0" fmla="*/ 6372 h 6371"/>
                <a:gd name="connsiteX1" fmla="*/ 1779 w 4996"/>
                <a:gd name="connsiteY1" fmla="*/ 6372 h 6371"/>
                <a:gd name="connsiteX2" fmla="*/ 503 w 4996"/>
                <a:gd name="connsiteY2" fmla="*/ 5580 h 6371"/>
                <a:gd name="connsiteX3" fmla="*/ 0 w 4996"/>
                <a:gd name="connsiteY3" fmla="*/ 4164 h 6371"/>
                <a:gd name="connsiteX4" fmla="*/ 0 w 4996"/>
                <a:gd name="connsiteY4" fmla="*/ 3612 h 6371"/>
                <a:gd name="connsiteX5" fmla="*/ 429 w 4996"/>
                <a:gd name="connsiteY5" fmla="*/ 1771 h 6371"/>
                <a:gd name="connsiteX6" fmla="*/ 1460 w 4996"/>
                <a:gd name="connsiteY6" fmla="*/ 354 h 6371"/>
                <a:gd name="connsiteX7" fmla="*/ 3190 w 4996"/>
                <a:gd name="connsiteY7" fmla="*/ 54 h 6371"/>
                <a:gd name="connsiteX8" fmla="*/ 4472 w 4996"/>
                <a:gd name="connsiteY8" fmla="*/ 882 h 6371"/>
                <a:gd name="connsiteX9" fmla="*/ 4969 w 4996"/>
                <a:gd name="connsiteY9" fmla="*/ 2323 h 6371"/>
                <a:gd name="connsiteX10" fmla="*/ 4969 w 4996"/>
                <a:gd name="connsiteY10" fmla="*/ 2814 h 6371"/>
                <a:gd name="connsiteX11" fmla="*/ 4539 w 4996"/>
                <a:gd name="connsiteY11" fmla="*/ 4654 h 6371"/>
                <a:gd name="connsiteX12" fmla="*/ 3730 w 4996"/>
                <a:gd name="connsiteY12" fmla="*/ 5893 h 6371"/>
                <a:gd name="connsiteX13" fmla="*/ 2331 w 4996"/>
                <a:gd name="connsiteY13" fmla="*/ 6372 h 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96" h="6371">
                  <a:moveTo>
                    <a:pt x="2331" y="6372"/>
                  </a:moveTo>
                  <a:lnTo>
                    <a:pt x="1779" y="6372"/>
                  </a:lnTo>
                  <a:cubicBezTo>
                    <a:pt x="1276" y="6262"/>
                    <a:pt x="828" y="5979"/>
                    <a:pt x="503" y="5580"/>
                  </a:cubicBezTo>
                  <a:cubicBezTo>
                    <a:pt x="178" y="5176"/>
                    <a:pt x="0" y="4679"/>
                    <a:pt x="0" y="4164"/>
                  </a:cubicBezTo>
                  <a:cubicBezTo>
                    <a:pt x="0" y="4164"/>
                    <a:pt x="0" y="3796"/>
                    <a:pt x="0" y="3612"/>
                  </a:cubicBezTo>
                  <a:lnTo>
                    <a:pt x="429" y="1771"/>
                  </a:lnTo>
                  <a:cubicBezTo>
                    <a:pt x="577" y="1182"/>
                    <a:pt x="945" y="673"/>
                    <a:pt x="1460" y="354"/>
                  </a:cubicBezTo>
                  <a:cubicBezTo>
                    <a:pt x="1975" y="29"/>
                    <a:pt x="2595" y="-75"/>
                    <a:pt x="3190" y="54"/>
                  </a:cubicBezTo>
                  <a:cubicBezTo>
                    <a:pt x="3699" y="176"/>
                    <a:pt x="4153" y="471"/>
                    <a:pt x="4472" y="882"/>
                  </a:cubicBezTo>
                  <a:cubicBezTo>
                    <a:pt x="4797" y="1293"/>
                    <a:pt x="4969" y="1802"/>
                    <a:pt x="4969" y="2323"/>
                  </a:cubicBezTo>
                  <a:cubicBezTo>
                    <a:pt x="5005" y="2483"/>
                    <a:pt x="5005" y="2655"/>
                    <a:pt x="4969" y="2814"/>
                  </a:cubicBezTo>
                  <a:lnTo>
                    <a:pt x="4539" y="4654"/>
                  </a:lnTo>
                  <a:cubicBezTo>
                    <a:pt x="4417" y="5145"/>
                    <a:pt x="4134" y="5580"/>
                    <a:pt x="3730" y="5893"/>
                  </a:cubicBezTo>
                  <a:cubicBezTo>
                    <a:pt x="3331" y="6206"/>
                    <a:pt x="2840" y="6372"/>
                    <a:pt x="2331" y="6372"/>
                  </a:cubicBezTo>
                  <a:close/>
                </a:path>
              </a:pathLst>
            </a:custGeom>
            <a:solidFill>
              <a:srgbClr val="0E0E0E"/>
            </a:solidFill>
            <a:ln w="6134" cap="flat">
              <a:noFill/>
              <a:prstDash val="solid"/>
              <a:miter/>
            </a:ln>
          </p:spPr>
          <p:txBody>
            <a:bodyPr rtlCol="0" anchor="ctr"/>
            <a:lstStyle/>
            <a:p>
              <a:endParaRPr lang="en-AU"/>
            </a:p>
          </p:txBody>
        </p:sp>
        <p:sp>
          <p:nvSpPr>
            <p:cNvPr id="38" name="Freeform: Shape 37">
              <a:extLst>
                <a:ext uri="{FF2B5EF4-FFF2-40B4-BE49-F238E27FC236}">
                  <a16:creationId xmlns:a16="http://schemas.microsoft.com/office/drawing/2014/main" id="{BB6423E7-6D20-4142-8EAA-7D2E76EB1EFC}"/>
                </a:ext>
              </a:extLst>
            </p:cNvPr>
            <p:cNvSpPr/>
            <p:nvPr/>
          </p:nvSpPr>
          <p:spPr>
            <a:xfrm>
              <a:off x="4561231" y="3142963"/>
              <a:ext cx="1104" cy="15580"/>
            </a:xfrm>
            <a:custGeom>
              <a:avLst/>
              <a:gdLst>
                <a:gd name="connsiteX0" fmla="*/ 0 w 1104"/>
                <a:gd name="connsiteY0" fmla="*/ 15581 h 15580"/>
                <a:gd name="connsiteX1" fmla="*/ 1104 w 1104"/>
                <a:gd name="connsiteY1" fmla="*/ 0 h 15580"/>
                <a:gd name="connsiteX2" fmla="*/ 0 w 1104"/>
                <a:gd name="connsiteY2" fmla="*/ 15581 h 15580"/>
              </a:gdLst>
              <a:ahLst/>
              <a:cxnLst>
                <a:cxn ang="0">
                  <a:pos x="connsiteX0" y="connsiteY0"/>
                </a:cxn>
                <a:cxn ang="0">
                  <a:pos x="connsiteX1" y="connsiteY1"/>
                </a:cxn>
                <a:cxn ang="0">
                  <a:pos x="connsiteX2" y="connsiteY2"/>
                </a:cxn>
              </a:cxnLst>
              <a:rect l="l" t="t" r="r" b="b"/>
              <a:pathLst>
                <a:path w="1104" h="15580">
                  <a:moveTo>
                    <a:pt x="0" y="15581"/>
                  </a:moveTo>
                  <a:lnTo>
                    <a:pt x="1104" y="0"/>
                  </a:lnTo>
                  <a:cubicBezTo>
                    <a:pt x="736" y="5275"/>
                    <a:pt x="368" y="10428"/>
                    <a:pt x="0" y="15581"/>
                  </a:cubicBezTo>
                  <a:close/>
                </a:path>
              </a:pathLst>
            </a:custGeom>
            <a:solidFill>
              <a:srgbClr val="5468B8"/>
            </a:solidFill>
            <a:ln w="6134" cap="flat">
              <a:noFill/>
              <a:prstDash val="solid"/>
              <a:miter/>
            </a:ln>
          </p:spPr>
          <p:txBody>
            <a:bodyPr rtlCol="0" anchor="ctr"/>
            <a:lstStyle/>
            <a:p>
              <a:endParaRPr lang="en-AU"/>
            </a:p>
          </p:txBody>
        </p:sp>
        <p:sp>
          <p:nvSpPr>
            <p:cNvPr id="39" name="Freeform: Shape 38">
              <a:extLst>
                <a:ext uri="{FF2B5EF4-FFF2-40B4-BE49-F238E27FC236}">
                  <a16:creationId xmlns:a16="http://schemas.microsoft.com/office/drawing/2014/main" id="{19F8BC68-CB42-4BC5-89EF-843040E3A5E1}"/>
                </a:ext>
              </a:extLst>
            </p:cNvPr>
            <p:cNvSpPr/>
            <p:nvPr/>
          </p:nvSpPr>
          <p:spPr>
            <a:xfrm>
              <a:off x="4559084" y="3140809"/>
              <a:ext cx="5707" cy="20009"/>
            </a:xfrm>
            <a:custGeom>
              <a:avLst/>
              <a:gdLst>
                <a:gd name="connsiteX0" fmla="*/ 2147 w 5707"/>
                <a:gd name="connsiteY0" fmla="*/ 20005 h 20009"/>
                <a:gd name="connsiteX1" fmla="*/ 619 w 5707"/>
                <a:gd name="connsiteY1" fmla="*/ 19299 h 20009"/>
                <a:gd name="connsiteX2" fmla="*/ 0 w 5707"/>
                <a:gd name="connsiteY2" fmla="*/ 17735 h 20009"/>
                <a:gd name="connsiteX3" fmla="*/ 1104 w 5707"/>
                <a:gd name="connsiteY3" fmla="*/ 2154 h 20009"/>
                <a:gd name="connsiteX4" fmla="*/ 1325 w 5707"/>
                <a:gd name="connsiteY4" fmla="*/ 1277 h 20009"/>
                <a:gd name="connsiteX5" fmla="*/ 1877 w 5707"/>
                <a:gd name="connsiteY5" fmla="*/ 559 h 20009"/>
                <a:gd name="connsiteX6" fmla="*/ 2656 w 5707"/>
                <a:gd name="connsiteY6" fmla="*/ 112 h 20009"/>
                <a:gd name="connsiteX7" fmla="*/ 3558 w 5707"/>
                <a:gd name="connsiteY7" fmla="*/ 8 h 20009"/>
                <a:gd name="connsiteX8" fmla="*/ 5134 w 5707"/>
                <a:gd name="connsiteY8" fmla="*/ 836 h 20009"/>
                <a:gd name="connsiteX9" fmla="*/ 5705 w 5707"/>
                <a:gd name="connsiteY9" fmla="*/ 2522 h 20009"/>
                <a:gd name="connsiteX10" fmla="*/ 4601 w 5707"/>
                <a:gd name="connsiteY10" fmla="*/ 18042 h 20009"/>
                <a:gd name="connsiteX11" fmla="*/ 3754 w 5707"/>
                <a:gd name="connsiteY11" fmla="*/ 19502 h 20009"/>
                <a:gd name="connsiteX12" fmla="*/ 2147 w 5707"/>
                <a:gd name="connsiteY12" fmla="*/ 20005 h 2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07" h="20009">
                  <a:moveTo>
                    <a:pt x="2147" y="20005"/>
                  </a:moveTo>
                  <a:cubicBezTo>
                    <a:pt x="1564" y="19974"/>
                    <a:pt x="1018" y="19723"/>
                    <a:pt x="619" y="19299"/>
                  </a:cubicBezTo>
                  <a:cubicBezTo>
                    <a:pt x="221" y="18876"/>
                    <a:pt x="0" y="18318"/>
                    <a:pt x="0" y="17735"/>
                  </a:cubicBezTo>
                  <a:lnTo>
                    <a:pt x="1104" y="2154"/>
                  </a:lnTo>
                  <a:cubicBezTo>
                    <a:pt x="1116" y="1854"/>
                    <a:pt x="1196" y="1553"/>
                    <a:pt x="1325" y="1277"/>
                  </a:cubicBezTo>
                  <a:cubicBezTo>
                    <a:pt x="1460" y="1007"/>
                    <a:pt x="1644" y="762"/>
                    <a:pt x="1877" y="559"/>
                  </a:cubicBezTo>
                  <a:cubicBezTo>
                    <a:pt x="2104" y="363"/>
                    <a:pt x="2368" y="210"/>
                    <a:pt x="2656" y="112"/>
                  </a:cubicBezTo>
                  <a:cubicBezTo>
                    <a:pt x="2950" y="19"/>
                    <a:pt x="3251" y="-17"/>
                    <a:pt x="3558" y="8"/>
                  </a:cubicBezTo>
                  <a:cubicBezTo>
                    <a:pt x="4171" y="69"/>
                    <a:pt x="4735" y="363"/>
                    <a:pt x="5134" y="836"/>
                  </a:cubicBezTo>
                  <a:cubicBezTo>
                    <a:pt x="5533" y="1302"/>
                    <a:pt x="5735" y="1909"/>
                    <a:pt x="5705" y="2522"/>
                  </a:cubicBezTo>
                  <a:lnTo>
                    <a:pt x="4601" y="18042"/>
                  </a:lnTo>
                  <a:cubicBezTo>
                    <a:pt x="4509" y="18619"/>
                    <a:pt x="4208" y="19134"/>
                    <a:pt x="3754" y="19502"/>
                  </a:cubicBezTo>
                  <a:cubicBezTo>
                    <a:pt x="3300" y="19864"/>
                    <a:pt x="2724" y="20042"/>
                    <a:pt x="2147" y="20005"/>
                  </a:cubicBezTo>
                  <a:close/>
                </a:path>
              </a:pathLst>
            </a:custGeom>
            <a:solidFill>
              <a:srgbClr val="0E0E0E"/>
            </a:solidFill>
            <a:ln w="6134" cap="flat">
              <a:noFill/>
              <a:prstDash val="solid"/>
              <a:miter/>
            </a:ln>
          </p:spPr>
          <p:txBody>
            <a:bodyPr rtlCol="0" anchor="ctr"/>
            <a:lstStyle/>
            <a:p>
              <a:endParaRPr lang="en-AU"/>
            </a:p>
          </p:txBody>
        </p:sp>
        <p:sp>
          <p:nvSpPr>
            <p:cNvPr id="40" name="Freeform: Shape 39">
              <a:extLst>
                <a:ext uri="{FF2B5EF4-FFF2-40B4-BE49-F238E27FC236}">
                  <a16:creationId xmlns:a16="http://schemas.microsoft.com/office/drawing/2014/main" id="{70753D11-5597-44FB-A374-5F99994F6DCB}"/>
                </a:ext>
              </a:extLst>
            </p:cNvPr>
            <p:cNvSpPr/>
            <p:nvPr/>
          </p:nvSpPr>
          <p:spPr>
            <a:xfrm>
              <a:off x="4428794" y="3997759"/>
              <a:ext cx="429" cy="1288"/>
            </a:xfrm>
            <a:custGeom>
              <a:avLst/>
              <a:gdLst>
                <a:gd name="connsiteX0" fmla="*/ 0 w 429"/>
                <a:gd name="connsiteY0" fmla="*/ 1288 h 1288"/>
                <a:gd name="connsiteX1" fmla="*/ 429 w 429"/>
                <a:gd name="connsiteY1" fmla="*/ 0 h 1288"/>
                <a:gd name="connsiteX2" fmla="*/ 0 w 429"/>
                <a:gd name="connsiteY2" fmla="*/ 1288 h 1288"/>
              </a:gdLst>
              <a:ahLst/>
              <a:cxnLst>
                <a:cxn ang="0">
                  <a:pos x="connsiteX0" y="connsiteY0"/>
                </a:cxn>
                <a:cxn ang="0">
                  <a:pos x="connsiteX1" y="connsiteY1"/>
                </a:cxn>
                <a:cxn ang="0">
                  <a:pos x="connsiteX2" y="connsiteY2"/>
                </a:cxn>
              </a:cxnLst>
              <a:rect l="l" t="t" r="r" b="b"/>
              <a:pathLst>
                <a:path w="429" h="1288">
                  <a:moveTo>
                    <a:pt x="0" y="1288"/>
                  </a:moveTo>
                  <a:cubicBezTo>
                    <a:pt x="172" y="871"/>
                    <a:pt x="313" y="442"/>
                    <a:pt x="429" y="0"/>
                  </a:cubicBezTo>
                  <a:cubicBezTo>
                    <a:pt x="313" y="442"/>
                    <a:pt x="172" y="871"/>
                    <a:pt x="0" y="1288"/>
                  </a:cubicBezTo>
                  <a:close/>
                </a:path>
              </a:pathLst>
            </a:custGeom>
            <a:solidFill>
              <a:srgbClr val="5468B8"/>
            </a:solidFill>
            <a:ln w="6134" cap="flat">
              <a:noFill/>
              <a:prstDash val="solid"/>
              <a:miter/>
            </a:ln>
          </p:spPr>
          <p:txBody>
            <a:bodyPr rtlCol="0" anchor="ctr"/>
            <a:lstStyle/>
            <a:p>
              <a:endParaRPr lang="en-AU"/>
            </a:p>
          </p:txBody>
        </p:sp>
        <p:sp>
          <p:nvSpPr>
            <p:cNvPr id="41" name="Freeform: Shape 40">
              <a:extLst>
                <a:ext uri="{FF2B5EF4-FFF2-40B4-BE49-F238E27FC236}">
                  <a16:creationId xmlns:a16="http://schemas.microsoft.com/office/drawing/2014/main" id="{A8F7FDF2-FCE3-41E2-AEDB-E29EFCAA9310}"/>
                </a:ext>
              </a:extLst>
            </p:cNvPr>
            <p:cNvSpPr/>
            <p:nvPr/>
          </p:nvSpPr>
          <p:spPr>
            <a:xfrm>
              <a:off x="4426483" y="3995579"/>
              <a:ext cx="4884" cy="5800"/>
            </a:xfrm>
            <a:custGeom>
              <a:avLst/>
              <a:gdLst>
                <a:gd name="connsiteX0" fmla="*/ 2311 w 4884"/>
                <a:gd name="connsiteY0" fmla="*/ 5800 h 5800"/>
                <a:gd name="connsiteX1" fmla="*/ 1636 w 4884"/>
                <a:gd name="connsiteY1" fmla="*/ 5800 h 5800"/>
                <a:gd name="connsiteX2" fmla="*/ 483 w 4884"/>
                <a:gd name="connsiteY2" fmla="*/ 4953 h 5800"/>
                <a:gd name="connsiteX3" fmla="*/ 41 w 4884"/>
                <a:gd name="connsiteY3" fmla="*/ 3592 h 5800"/>
                <a:gd name="connsiteX4" fmla="*/ 41 w 4884"/>
                <a:gd name="connsiteY4" fmla="*/ 2917 h 5800"/>
                <a:gd name="connsiteX5" fmla="*/ 409 w 4884"/>
                <a:gd name="connsiteY5" fmla="*/ 1629 h 5800"/>
                <a:gd name="connsiteX6" fmla="*/ 1538 w 4884"/>
                <a:gd name="connsiteY6" fmla="*/ 273 h 5800"/>
                <a:gd name="connsiteX7" fmla="*/ 3293 w 4884"/>
                <a:gd name="connsiteY7" fmla="*/ 95 h 5800"/>
                <a:gd name="connsiteX8" fmla="*/ 4587 w 4884"/>
                <a:gd name="connsiteY8" fmla="*/ 1254 h 5800"/>
                <a:gd name="connsiteX9" fmla="*/ 4826 w 4884"/>
                <a:gd name="connsiteY9" fmla="*/ 2978 h 5800"/>
                <a:gd name="connsiteX10" fmla="*/ 4397 w 4884"/>
                <a:gd name="connsiteY10" fmla="*/ 4266 h 5800"/>
                <a:gd name="connsiteX11" fmla="*/ 3587 w 4884"/>
                <a:gd name="connsiteY11" fmla="*/ 5352 h 5800"/>
                <a:gd name="connsiteX12" fmla="*/ 2311 w 4884"/>
                <a:gd name="connsiteY12" fmla="*/ 5800 h 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4" h="5800">
                  <a:moveTo>
                    <a:pt x="2311" y="5800"/>
                  </a:moveTo>
                  <a:lnTo>
                    <a:pt x="1636" y="5800"/>
                  </a:lnTo>
                  <a:cubicBezTo>
                    <a:pt x="1170" y="5647"/>
                    <a:pt x="765" y="5352"/>
                    <a:pt x="483" y="4953"/>
                  </a:cubicBezTo>
                  <a:cubicBezTo>
                    <a:pt x="195" y="4555"/>
                    <a:pt x="41" y="4083"/>
                    <a:pt x="41" y="3592"/>
                  </a:cubicBezTo>
                  <a:cubicBezTo>
                    <a:pt x="-14" y="3371"/>
                    <a:pt x="-14" y="3138"/>
                    <a:pt x="41" y="2917"/>
                  </a:cubicBezTo>
                  <a:lnTo>
                    <a:pt x="409" y="1629"/>
                  </a:lnTo>
                  <a:cubicBezTo>
                    <a:pt x="593" y="1046"/>
                    <a:pt x="998" y="561"/>
                    <a:pt x="1538" y="273"/>
                  </a:cubicBezTo>
                  <a:cubicBezTo>
                    <a:pt x="2072" y="-15"/>
                    <a:pt x="2704" y="-77"/>
                    <a:pt x="3293" y="95"/>
                  </a:cubicBezTo>
                  <a:cubicBezTo>
                    <a:pt x="3845" y="316"/>
                    <a:pt x="4305" y="727"/>
                    <a:pt x="4587" y="1254"/>
                  </a:cubicBezTo>
                  <a:cubicBezTo>
                    <a:pt x="4869" y="1782"/>
                    <a:pt x="4955" y="2396"/>
                    <a:pt x="4826" y="2978"/>
                  </a:cubicBezTo>
                  <a:lnTo>
                    <a:pt x="4397" y="4266"/>
                  </a:lnTo>
                  <a:cubicBezTo>
                    <a:pt x="4237" y="4702"/>
                    <a:pt x="3955" y="5076"/>
                    <a:pt x="3587" y="5352"/>
                  </a:cubicBezTo>
                  <a:cubicBezTo>
                    <a:pt x="3213" y="5622"/>
                    <a:pt x="2771" y="5782"/>
                    <a:pt x="2311" y="5800"/>
                  </a:cubicBezTo>
                  <a:close/>
                </a:path>
              </a:pathLst>
            </a:custGeom>
            <a:solidFill>
              <a:srgbClr val="0E0E0E"/>
            </a:solidFill>
            <a:ln w="6134" cap="flat">
              <a:noFill/>
              <a:prstDash val="solid"/>
              <a:miter/>
            </a:ln>
          </p:spPr>
          <p:txBody>
            <a:bodyPr rtlCol="0" anchor="ctr"/>
            <a:lstStyle/>
            <a:p>
              <a:endParaRPr lang="en-AU"/>
            </a:p>
          </p:txBody>
        </p:sp>
        <p:sp>
          <p:nvSpPr>
            <p:cNvPr id="42" name="Freeform: Shape 41">
              <a:extLst>
                <a:ext uri="{FF2B5EF4-FFF2-40B4-BE49-F238E27FC236}">
                  <a16:creationId xmlns:a16="http://schemas.microsoft.com/office/drawing/2014/main" id="{09EB99DE-F4B2-44E5-8A81-91BE13A7E2F8}"/>
                </a:ext>
              </a:extLst>
            </p:cNvPr>
            <p:cNvSpPr/>
            <p:nvPr/>
          </p:nvSpPr>
          <p:spPr>
            <a:xfrm>
              <a:off x="4473021" y="3833977"/>
              <a:ext cx="1288" cy="5152"/>
            </a:xfrm>
            <a:custGeom>
              <a:avLst/>
              <a:gdLst>
                <a:gd name="connsiteX0" fmla="*/ 0 w 1288"/>
                <a:gd name="connsiteY0" fmla="*/ 5152 h 5152"/>
                <a:gd name="connsiteX1" fmla="*/ 1288 w 1288"/>
                <a:gd name="connsiteY1" fmla="*/ 0 h 5152"/>
                <a:gd name="connsiteX2" fmla="*/ 0 w 1288"/>
                <a:gd name="connsiteY2" fmla="*/ 5152 h 5152"/>
              </a:gdLst>
              <a:ahLst/>
              <a:cxnLst>
                <a:cxn ang="0">
                  <a:pos x="connsiteX0" y="connsiteY0"/>
                </a:cxn>
                <a:cxn ang="0">
                  <a:pos x="connsiteX1" y="connsiteY1"/>
                </a:cxn>
                <a:cxn ang="0">
                  <a:pos x="connsiteX2" y="connsiteY2"/>
                </a:cxn>
              </a:cxnLst>
              <a:rect l="l" t="t" r="r" b="b"/>
              <a:pathLst>
                <a:path w="1288" h="5152">
                  <a:moveTo>
                    <a:pt x="0" y="5152"/>
                  </a:moveTo>
                  <a:lnTo>
                    <a:pt x="1288" y="0"/>
                  </a:lnTo>
                  <a:lnTo>
                    <a:pt x="0" y="5152"/>
                  </a:lnTo>
                  <a:close/>
                </a:path>
              </a:pathLst>
            </a:custGeom>
            <a:solidFill>
              <a:srgbClr val="5468B8"/>
            </a:solidFill>
            <a:ln w="6134" cap="flat">
              <a:noFill/>
              <a:prstDash val="solid"/>
              <a:miter/>
            </a:ln>
          </p:spPr>
          <p:txBody>
            <a:bodyPr rtlCol="0" anchor="ctr"/>
            <a:lstStyle/>
            <a:p>
              <a:endParaRPr lang="en-AU"/>
            </a:p>
          </p:txBody>
        </p:sp>
        <p:sp>
          <p:nvSpPr>
            <p:cNvPr id="43" name="Freeform: Shape 42">
              <a:extLst>
                <a:ext uri="{FF2B5EF4-FFF2-40B4-BE49-F238E27FC236}">
                  <a16:creationId xmlns:a16="http://schemas.microsoft.com/office/drawing/2014/main" id="{66195B97-602A-40D0-A4A6-09289C8D201F}"/>
                </a:ext>
              </a:extLst>
            </p:cNvPr>
            <p:cNvSpPr/>
            <p:nvPr/>
          </p:nvSpPr>
          <p:spPr>
            <a:xfrm>
              <a:off x="4470913" y="3831760"/>
              <a:ext cx="5812" cy="9706"/>
            </a:xfrm>
            <a:custGeom>
              <a:avLst/>
              <a:gdLst>
                <a:gd name="connsiteX0" fmla="*/ 2109 w 5812"/>
                <a:gd name="connsiteY0" fmla="*/ 9701 h 9706"/>
                <a:gd name="connsiteX1" fmla="*/ 1740 w 5812"/>
                <a:gd name="connsiteY1" fmla="*/ 9701 h 9706"/>
                <a:gd name="connsiteX2" fmla="*/ 495 w 5812"/>
                <a:gd name="connsiteY2" fmla="*/ 8860 h 9706"/>
                <a:gd name="connsiteX3" fmla="*/ 23 w 5812"/>
                <a:gd name="connsiteY3" fmla="*/ 7431 h 9706"/>
                <a:gd name="connsiteX4" fmla="*/ 23 w 5812"/>
                <a:gd name="connsiteY4" fmla="*/ 6879 h 9706"/>
                <a:gd name="connsiteX5" fmla="*/ 1250 w 5812"/>
                <a:gd name="connsiteY5" fmla="*/ 1726 h 9706"/>
                <a:gd name="connsiteX6" fmla="*/ 2317 w 5812"/>
                <a:gd name="connsiteY6" fmla="*/ 322 h 9706"/>
                <a:gd name="connsiteX7" fmla="*/ 4071 w 5812"/>
                <a:gd name="connsiteY7" fmla="*/ 70 h 9706"/>
                <a:gd name="connsiteX8" fmla="*/ 5323 w 5812"/>
                <a:gd name="connsiteY8" fmla="*/ 867 h 9706"/>
                <a:gd name="connsiteX9" fmla="*/ 5789 w 5812"/>
                <a:gd name="connsiteY9" fmla="*/ 2278 h 9706"/>
                <a:gd name="connsiteX10" fmla="*/ 5789 w 5812"/>
                <a:gd name="connsiteY10" fmla="*/ 2830 h 9706"/>
                <a:gd name="connsiteX11" fmla="*/ 4562 w 5812"/>
                <a:gd name="connsiteY11" fmla="*/ 7983 h 9706"/>
                <a:gd name="connsiteX12" fmla="*/ 3636 w 5812"/>
                <a:gd name="connsiteY12" fmla="*/ 9278 h 9706"/>
                <a:gd name="connsiteX13" fmla="*/ 2109 w 5812"/>
                <a:gd name="connsiteY13" fmla="*/ 9701 h 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12" h="9706">
                  <a:moveTo>
                    <a:pt x="2109" y="9701"/>
                  </a:moveTo>
                  <a:lnTo>
                    <a:pt x="1740" y="9701"/>
                  </a:lnTo>
                  <a:cubicBezTo>
                    <a:pt x="1244" y="9566"/>
                    <a:pt x="802" y="9271"/>
                    <a:pt x="495" y="8860"/>
                  </a:cubicBezTo>
                  <a:cubicBezTo>
                    <a:pt x="182" y="8449"/>
                    <a:pt x="17" y="7946"/>
                    <a:pt x="23" y="7431"/>
                  </a:cubicBezTo>
                  <a:cubicBezTo>
                    <a:pt x="-8" y="7247"/>
                    <a:pt x="-8" y="7063"/>
                    <a:pt x="23" y="6879"/>
                  </a:cubicBezTo>
                  <a:lnTo>
                    <a:pt x="1250" y="1726"/>
                  </a:lnTo>
                  <a:cubicBezTo>
                    <a:pt x="1409" y="1137"/>
                    <a:pt x="1790" y="634"/>
                    <a:pt x="2317" y="322"/>
                  </a:cubicBezTo>
                  <a:cubicBezTo>
                    <a:pt x="2851" y="9"/>
                    <a:pt x="3477" y="-77"/>
                    <a:pt x="4071" y="70"/>
                  </a:cubicBezTo>
                  <a:cubicBezTo>
                    <a:pt x="4568" y="187"/>
                    <a:pt x="5010" y="469"/>
                    <a:pt x="5323" y="867"/>
                  </a:cubicBezTo>
                  <a:cubicBezTo>
                    <a:pt x="5636" y="1272"/>
                    <a:pt x="5801" y="1769"/>
                    <a:pt x="5789" y="2278"/>
                  </a:cubicBezTo>
                  <a:cubicBezTo>
                    <a:pt x="5820" y="2462"/>
                    <a:pt x="5820" y="2647"/>
                    <a:pt x="5789" y="2830"/>
                  </a:cubicBezTo>
                  <a:lnTo>
                    <a:pt x="4562" y="7983"/>
                  </a:lnTo>
                  <a:cubicBezTo>
                    <a:pt x="4409" y="8511"/>
                    <a:pt x="4084" y="8965"/>
                    <a:pt x="3636" y="9278"/>
                  </a:cubicBezTo>
                  <a:cubicBezTo>
                    <a:pt x="3188" y="9590"/>
                    <a:pt x="2648" y="9737"/>
                    <a:pt x="2109" y="9701"/>
                  </a:cubicBezTo>
                  <a:close/>
                </a:path>
              </a:pathLst>
            </a:custGeom>
            <a:solidFill>
              <a:srgbClr val="0E0E0E"/>
            </a:solidFill>
            <a:ln w="6134" cap="flat">
              <a:noFill/>
              <a:prstDash val="solid"/>
              <a:miter/>
            </a:ln>
          </p:spPr>
          <p:txBody>
            <a:bodyPr rtlCol="0" anchor="ctr"/>
            <a:lstStyle/>
            <a:p>
              <a:endParaRPr lang="en-AU"/>
            </a:p>
          </p:txBody>
        </p:sp>
        <p:sp>
          <p:nvSpPr>
            <p:cNvPr id="44" name="Freeform: Shape 43">
              <a:extLst>
                <a:ext uri="{FF2B5EF4-FFF2-40B4-BE49-F238E27FC236}">
                  <a16:creationId xmlns:a16="http://schemas.microsoft.com/office/drawing/2014/main" id="{3547C99E-66E0-4477-ADB0-63C1651FCF43}"/>
                </a:ext>
              </a:extLst>
            </p:cNvPr>
            <p:cNvSpPr/>
            <p:nvPr/>
          </p:nvSpPr>
          <p:spPr>
            <a:xfrm>
              <a:off x="4438118" y="3963408"/>
              <a:ext cx="1349" cy="4539"/>
            </a:xfrm>
            <a:custGeom>
              <a:avLst/>
              <a:gdLst>
                <a:gd name="connsiteX0" fmla="*/ 0 w 1349"/>
                <a:gd name="connsiteY0" fmla="*/ 4539 h 4539"/>
                <a:gd name="connsiteX1" fmla="*/ 1350 w 1349"/>
                <a:gd name="connsiteY1" fmla="*/ 0 h 4539"/>
                <a:gd name="connsiteX2" fmla="*/ 0 w 1349"/>
                <a:gd name="connsiteY2" fmla="*/ 4539 h 4539"/>
              </a:gdLst>
              <a:ahLst/>
              <a:cxnLst>
                <a:cxn ang="0">
                  <a:pos x="connsiteX0" y="connsiteY0"/>
                </a:cxn>
                <a:cxn ang="0">
                  <a:pos x="connsiteX1" y="connsiteY1"/>
                </a:cxn>
                <a:cxn ang="0">
                  <a:pos x="connsiteX2" y="connsiteY2"/>
                </a:cxn>
              </a:cxnLst>
              <a:rect l="l" t="t" r="r" b="b"/>
              <a:pathLst>
                <a:path w="1349" h="4539">
                  <a:moveTo>
                    <a:pt x="0" y="4539"/>
                  </a:moveTo>
                  <a:cubicBezTo>
                    <a:pt x="429" y="3067"/>
                    <a:pt x="920" y="1534"/>
                    <a:pt x="1350" y="0"/>
                  </a:cubicBezTo>
                  <a:cubicBezTo>
                    <a:pt x="920" y="1534"/>
                    <a:pt x="429" y="3067"/>
                    <a:pt x="0" y="4539"/>
                  </a:cubicBezTo>
                  <a:close/>
                </a:path>
              </a:pathLst>
            </a:custGeom>
            <a:solidFill>
              <a:srgbClr val="5468B8"/>
            </a:solidFill>
            <a:ln w="6134" cap="flat">
              <a:noFill/>
              <a:prstDash val="solid"/>
              <a:miter/>
            </a:ln>
          </p:spPr>
          <p:txBody>
            <a:bodyPr rtlCol="0" anchor="ctr"/>
            <a:lstStyle/>
            <a:p>
              <a:endParaRPr lang="en-AU"/>
            </a:p>
          </p:txBody>
        </p:sp>
        <p:sp>
          <p:nvSpPr>
            <p:cNvPr id="45" name="Freeform: Shape 44">
              <a:extLst>
                <a:ext uri="{FF2B5EF4-FFF2-40B4-BE49-F238E27FC236}">
                  <a16:creationId xmlns:a16="http://schemas.microsoft.com/office/drawing/2014/main" id="{67182CF0-D34D-4778-B0A8-2E41F22AD1F8}"/>
                </a:ext>
              </a:extLst>
            </p:cNvPr>
            <p:cNvSpPr/>
            <p:nvPr/>
          </p:nvSpPr>
          <p:spPr>
            <a:xfrm>
              <a:off x="4435825" y="3961248"/>
              <a:ext cx="5873" cy="9030"/>
            </a:xfrm>
            <a:custGeom>
              <a:avLst/>
              <a:gdLst>
                <a:gd name="connsiteX0" fmla="*/ 2293 w 5873"/>
                <a:gd name="connsiteY0" fmla="*/ 9031 h 9030"/>
                <a:gd name="connsiteX1" fmla="*/ 1679 w 5873"/>
                <a:gd name="connsiteY1" fmla="*/ 9031 h 9030"/>
                <a:gd name="connsiteX2" fmla="*/ 465 w 5873"/>
                <a:gd name="connsiteY2" fmla="*/ 8221 h 9030"/>
                <a:gd name="connsiteX3" fmla="*/ 23 w 5873"/>
                <a:gd name="connsiteY3" fmla="*/ 6822 h 9030"/>
                <a:gd name="connsiteX4" fmla="*/ 23 w 5873"/>
                <a:gd name="connsiteY4" fmla="*/ 6209 h 9030"/>
                <a:gd name="connsiteX5" fmla="*/ 1372 w 5873"/>
                <a:gd name="connsiteY5" fmla="*/ 1669 h 9030"/>
                <a:gd name="connsiteX6" fmla="*/ 2464 w 5873"/>
                <a:gd name="connsiteY6" fmla="*/ 302 h 9030"/>
                <a:gd name="connsiteX7" fmla="*/ 4194 w 5873"/>
                <a:gd name="connsiteY7" fmla="*/ 75 h 9030"/>
                <a:gd name="connsiteX8" fmla="*/ 5396 w 5873"/>
                <a:gd name="connsiteY8" fmla="*/ 903 h 9030"/>
                <a:gd name="connsiteX9" fmla="*/ 5850 w 5873"/>
                <a:gd name="connsiteY9" fmla="*/ 2283 h 9030"/>
                <a:gd name="connsiteX10" fmla="*/ 5850 w 5873"/>
                <a:gd name="connsiteY10" fmla="*/ 2958 h 9030"/>
                <a:gd name="connsiteX11" fmla="*/ 4501 w 5873"/>
                <a:gd name="connsiteY11" fmla="*/ 7497 h 9030"/>
                <a:gd name="connsiteX12" fmla="*/ 3642 w 5873"/>
                <a:gd name="connsiteY12" fmla="*/ 8613 h 9030"/>
                <a:gd name="connsiteX13" fmla="*/ 2293 w 5873"/>
                <a:gd name="connsiteY13" fmla="*/ 9031 h 9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73" h="9030">
                  <a:moveTo>
                    <a:pt x="2293" y="9031"/>
                  </a:moveTo>
                  <a:lnTo>
                    <a:pt x="1679" y="9031"/>
                  </a:lnTo>
                  <a:cubicBezTo>
                    <a:pt x="1195" y="8908"/>
                    <a:pt x="765" y="8619"/>
                    <a:pt x="465" y="8221"/>
                  </a:cubicBezTo>
                  <a:cubicBezTo>
                    <a:pt x="164" y="7816"/>
                    <a:pt x="11" y="7325"/>
                    <a:pt x="23" y="6822"/>
                  </a:cubicBezTo>
                  <a:cubicBezTo>
                    <a:pt x="-8" y="6620"/>
                    <a:pt x="-8" y="6411"/>
                    <a:pt x="23" y="6209"/>
                  </a:cubicBezTo>
                  <a:lnTo>
                    <a:pt x="1372" y="1669"/>
                  </a:lnTo>
                  <a:cubicBezTo>
                    <a:pt x="1544" y="1093"/>
                    <a:pt x="1937" y="602"/>
                    <a:pt x="2464" y="302"/>
                  </a:cubicBezTo>
                  <a:cubicBezTo>
                    <a:pt x="2986" y="7"/>
                    <a:pt x="3612" y="-79"/>
                    <a:pt x="4194" y="75"/>
                  </a:cubicBezTo>
                  <a:cubicBezTo>
                    <a:pt x="4673" y="210"/>
                    <a:pt x="5096" y="498"/>
                    <a:pt x="5396" y="903"/>
                  </a:cubicBezTo>
                  <a:cubicBezTo>
                    <a:pt x="5697" y="1301"/>
                    <a:pt x="5857" y="1786"/>
                    <a:pt x="5850" y="2283"/>
                  </a:cubicBezTo>
                  <a:cubicBezTo>
                    <a:pt x="5881" y="2510"/>
                    <a:pt x="5881" y="2737"/>
                    <a:pt x="5850" y="2958"/>
                  </a:cubicBezTo>
                  <a:lnTo>
                    <a:pt x="4501" y="7497"/>
                  </a:lnTo>
                  <a:cubicBezTo>
                    <a:pt x="4335" y="7951"/>
                    <a:pt x="4035" y="8344"/>
                    <a:pt x="3642" y="8613"/>
                  </a:cubicBezTo>
                  <a:cubicBezTo>
                    <a:pt x="3243" y="8889"/>
                    <a:pt x="2777" y="9037"/>
                    <a:pt x="2293" y="9031"/>
                  </a:cubicBezTo>
                  <a:close/>
                </a:path>
              </a:pathLst>
            </a:custGeom>
            <a:solidFill>
              <a:srgbClr val="0E0E0E"/>
            </a:solidFill>
            <a:ln w="6134" cap="flat">
              <a:noFill/>
              <a:prstDash val="solid"/>
              <a:miter/>
            </a:ln>
          </p:spPr>
          <p:txBody>
            <a:bodyPr rtlCol="0" anchor="ctr"/>
            <a:lstStyle/>
            <a:p>
              <a:endParaRPr lang="en-AU"/>
            </a:p>
          </p:txBody>
        </p:sp>
        <p:sp>
          <p:nvSpPr>
            <p:cNvPr id="46" name="Freeform: Shape 45">
              <a:extLst>
                <a:ext uri="{FF2B5EF4-FFF2-40B4-BE49-F238E27FC236}">
                  <a16:creationId xmlns:a16="http://schemas.microsoft.com/office/drawing/2014/main" id="{52A41825-6666-48BC-9249-A7E2642A7CD9}"/>
                </a:ext>
              </a:extLst>
            </p:cNvPr>
            <p:cNvSpPr/>
            <p:nvPr/>
          </p:nvSpPr>
          <p:spPr>
            <a:xfrm>
              <a:off x="4447380" y="3929609"/>
              <a:ext cx="1717" cy="6134"/>
            </a:xfrm>
            <a:custGeom>
              <a:avLst/>
              <a:gdLst>
                <a:gd name="connsiteX0" fmla="*/ 0 w 1717"/>
                <a:gd name="connsiteY0" fmla="*/ 6134 h 6134"/>
                <a:gd name="connsiteX1" fmla="*/ 1718 w 1717"/>
                <a:gd name="connsiteY1" fmla="*/ 0 h 6134"/>
                <a:gd name="connsiteX2" fmla="*/ 0 w 1717"/>
                <a:gd name="connsiteY2" fmla="*/ 6134 h 6134"/>
              </a:gdLst>
              <a:ahLst/>
              <a:cxnLst>
                <a:cxn ang="0">
                  <a:pos x="connsiteX0" y="connsiteY0"/>
                </a:cxn>
                <a:cxn ang="0">
                  <a:pos x="connsiteX1" y="connsiteY1"/>
                </a:cxn>
                <a:cxn ang="0">
                  <a:pos x="connsiteX2" y="connsiteY2"/>
                </a:cxn>
              </a:cxnLst>
              <a:rect l="l" t="t" r="r" b="b"/>
              <a:pathLst>
                <a:path w="1717" h="6134">
                  <a:moveTo>
                    <a:pt x="0" y="6134"/>
                  </a:moveTo>
                  <a:cubicBezTo>
                    <a:pt x="613" y="4171"/>
                    <a:pt x="1166" y="2208"/>
                    <a:pt x="1718" y="0"/>
                  </a:cubicBezTo>
                  <a:cubicBezTo>
                    <a:pt x="1166" y="2392"/>
                    <a:pt x="736" y="4171"/>
                    <a:pt x="0" y="6134"/>
                  </a:cubicBezTo>
                  <a:close/>
                </a:path>
              </a:pathLst>
            </a:custGeom>
            <a:solidFill>
              <a:srgbClr val="5468B8"/>
            </a:solidFill>
            <a:ln w="6134" cap="flat">
              <a:noFill/>
              <a:prstDash val="solid"/>
              <a:miter/>
            </a:ln>
          </p:spPr>
          <p:txBody>
            <a:bodyPr rtlCol="0" anchor="ctr"/>
            <a:lstStyle/>
            <a:p>
              <a:endParaRPr lang="en-AU"/>
            </a:p>
          </p:txBody>
        </p:sp>
        <p:sp>
          <p:nvSpPr>
            <p:cNvPr id="47" name="Freeform: Shape 46">
              <a:extLst>
                <a:ext uri="{FF2B5EF4-FFF2-40B4-BE49-F238E27FC236}">
                  <a16:creationId xmlns:a16="http://schemas.microsoft.com/office/drawing/2014/main" id="{1B78E4DF-CB2C-4678-A2CA-70C8086A9B32}"/>
                </a:ext>
              </a:extLst>
            </p:cNvPr>
            <p:cNvSpPr/>
            <p:nvPr/>
          </p:nvSpPr>
          <p:spPr>
            <a:xfrm>
              <a:off x="4445082" y="3927427"/>
              <a:ext cx="6308" cy="10708"/>
            </a:xfrm>
            <a:custGeom>
              <a:avLst/>
              <a:gdLst>
                <a:gd name="connsiteX0" fmla="*/ 2360 w 6308"/>
                <a:gd name="connsiteY0" fmla="*/ 10708 h 10708"/>
                <a:gd name="connsiteX1" fmla="*/ 1685 w 6308"/>
                <a:gd name="connsiteY1" fmla="*/ 10708 h 10708"/>
                <a:gd name="connsiteX2" fmla="*/ 881 w 6308"/>
                <a:gd name="connsiteY2" fmla="*/ 10309 h 10708"/>
                <a:gd name="connsiteX3" fmla="*/ 293 w 6308"/>
                <a:gd name="connsiteY3" fmla="*/ 9635 h 10708"/>
                <a:gd name="connsiteX4" fmla="*/ 17 w 6308"/>
                <a:gd name="connsiteY4" fmla="*/ 8782 h 10708"/>
                <a:gd name="connsiteX5" fmla="*/ 90 w 6308"/>
                <a:gd name="connsiteY5" fmla="*/ 7886 h 10708"/>
                <a:gd name="connsiteX6" fmla="*/ 1808 w 6308"/>
                <a:gd name="connsiteY6" fmla="*/ 1752 h 10708"/>
                <a:gd name="connsiteX7" fmla="*/ 2728 w 6308"/>
                <a:gd name="connsiteY7" fmla="*/ 396 h 10708"/>
                <a:gd name="connsiteX8" fmla="*/ 4323 w 6308"/>
                <a:gd name="connsiteY8" fmla="*/ 22 h 10708"/>
                <a:gd name="connsiteX9" fmla="*/ 5758 w 6308"/>
                <a:gd name="connsiteY9" fmla="*/ 814 h 10708"/>
                <a:gd name="connsiteX10" fmla="*/ 6286 w 6308"/>
                <a:gd name="connsiteY10" fmla="*/ 2366 h 10708"/>
                <a:gd name="connsiteX11" fmla="*/ 6286 w 6308"/>
                <a:gd name="connsiteY11" fmla="*/ 2979 h 10708"/>
                <a:gd name="connsiteX12" fmla="*/ 4629 w 6308"/>
                <a:gd name="connsiteY12" fmla="*/ 9113 h 10708"/>
                <a:gd name="connsiteX13" fmla="*/ 3758 w 6308"/>
                <a:gd name="connsiteY13" fmla="*/ 10285 h 10708"/>
                <a:gd name="connsiteX14" fmla="*/ 2360 w 6308"/>
                <a:gd name="connsiteY14" fmla="*/ 10708 h 1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8" h="10708">
                  <a:moveTo>
                    <a:pt x="2360" y="10708"/>
                  </a:moveTo>
                  <a:lnTo>
                    <a:pt x="1685" y="10708"/>
                  </a:lnTo>
                  <a:cubicBezTo>
                    <a:pt x="1391" y="10628"/>
                    <a:pt x="1121" y="10494"/>
                    <a:pt x="881" y="10309"/>
                  </a:cubicBezTo>
                  <a:cubicBezTo>
                    <a:pt x="642" y="10126"/>
                    <a:pt x="440" y="9898"/>
                    <a:pt x="293" y="9635"/>
                  </a:cubicBezTo>
                  <a:cubicBezTo>
                    <a:pt x="145" y="9371"/>
                    <a:pt x="47" y="9083"/>
                    <a:pt x="17" y="8782"/>
                  </a:cubicBezTo>
                  <a:cubicBezTo>
                    <a:pt x="-20" y="8482"/>
                    <a:pt x="4" y="8175"/>
                    <a:pt x="90" y="7886"/>
                  </a:cubicBezTo>
                  <a:lnTo>
                    <a:pt x="1808" y="1752"/>
                  </a:lnTo>
                  <a:cubicBezTo>
                    <a:pt x="1937" y="1200"/>
                    <a:pt x="2262" y="722"/>
                    <a:pt x="2728" y="396"/>
                  </a:cubicBezTo>
                  <a:cubicBezTo>
                    <a:pt x="3194" y="78"/>
                    <a:pt x="3765" y="-57"/>
                    <a:pt x="4323" y="22"/>
                  </a:cubicBezTo>
                  <a:cubicBezTo>
                    <a:pt x="4887" y="96"/>
                    <a:pt x="5396" y="378"/>
                    <a:pt x="5758" y="814"/>
                  </a:cubicBezTo>
                  <a:cubicBezTo>
                    <a:pt x="6120" y="1249"/>
                    <a:pt x="6310" y="1801"/>
                    <a:pt x="6286" y="2366"/>
                  </a:cubicBezTo>
                  <a:cubicBezTo>
                    <a:pt x="6316" y="2568"/>
                    <a:pt x="6316" y="2776"/>
                    <a:pt x="6286" y="2979"/>
                  </a:cubicBezTo>
                  <a:lnTo>
                    <a:pt x="4629" y="9113"/>
                  </a:lnTo>
                  <a:cubicBezTo>
                    <a:pt x="4470" y="9586"/>
                    <a:pt x="4163" y="9996"/>
                    <a:pt x="3758" y="10285"/>
                  </a:cubicBezTo>
                  <a:cubicBezTo>
                    <a:pt x="3347" y="10573"/>
                    <a:pt x="2857" y="10721"/>
                    <a:pt x="2360" y="10708"/>
                  </a:cubicBezTo>
                  <a:close/>
                </a:path>
              </a:pathLst>
            </a:custGeom>
            <a:solidFill>
              <a:srgbClr val="0E0E0E"/>
            </a:solidFill>
            <a:ln w="6134" cap="flat">
              <a:noFill/>
              <a:prstDash val="solid"/>
              <a:miter/>
            </a:ln>
          </p:spPr>
          <p:txBody>
            <a:bodyPr rtlCol="0" anchor="ctr"/>
            <a:lstStyle/>
            <a:p>
              <a:endParaRPr lang="en-AU"/>
            </a:p>
          </p:txBody>
        </p:sp>
        <p:sp>
          <p:nvSpPr>
            <p:cNvPr id="48" name="Freeform: Shape 47">
              <a:extLst>
                <a:ext uri="{FF2B5EF4-FFF2-40B4-BE49-F238E27FC236}">
                  <a16:creationId xmlns:a16="http://schemas.microsoft.com/office/drawing/2014/main" id="{4D60C3F1-12BB-40A2-B2BE-AFBF91A8FDF8}"/>
                </a:ext>
              </a:extLst>
            </p:cNvPr>
            <p:cNvSpPr/>
            <p:nvPr/>
          </p:nvSpPr>
          <p:spPr>
            <a:xfrm>
              <a:off x="4464924" y="3865016"/>
              <a:ext cx="1594" cy="6134"/>
            </a:xfrm>
            <a:custGeom>
              <a:avLst/>
              <a:gdLst>
                <a:gd name="connsiteX0" fmla="*/ 0 w 1594"/>
                <a:gd name="connsiteY0" fmla="*/ 6134 h 6134"/>
                <a:gd name="connsiteX1" fmla="*/ 1595 w 1594"/>
                <a:gd name="connsiteY1" fmla="*/ 0 h 6134"/>
                <a:gd name="connsiteX2" fmla="*/ 0 w 1594"/>
                <a:gd name="connsiteY2" fmla="*/ 6134 h 6134"/>
              </a:gdLst>
              <a:ahLst/>
              <a:cxnLst>
                <a:cxn ang="0">
                  <a:pos x="connsiteX0" y="connsiteY0"/>
                </a:cxn>
                <a:cxn ang="0">
                  <a:pos x="connsiteX1" y="connsiteY1"/>
                </a:cxn>
                <a:cxn ang="0">
                  <a:pos x="connsiteX2" y="connsiteY2"/>
                </a:cxn>
              </a:cxnLst>
              <a:rect l="l" t="t" r="r" b="b"/>
              <a:pathLst>
                <a:path w="1594" h="6134">
                  <a:moveTo>
                    <a:pt x="0" y="6134"/>
                  </a:moveTo>
                  <a:cubicBezTo>
                    <a:pt x="552" y="4048"/>
                    <a:pt x="1104" y="1963"/>
                    <a:pt x="1595" y="0"/>
                  </a:cubicBezTo>
                  <a:cubicBezTo>
                    <a:pt x="1104" y="1963"/>
                    <a:pt x="552" y="4048"/>
                    <a:pt x="0" y="6134"/>
                  </a:cubicBezTo>
                  <a:close/>
                </a:path>
              </a:pathLst>
            </a:custGeom>
            <a:solidFill>
              <a:srgbClr val="5468B8"/>
            </a:solidFill>
            <a:ln w="6134" cap="flat">
              <a:noFill/>
              <a:prstDash val="solid"/>
              <a:miter/>
            </a:ln>
          </p:spPr>
          <p:txBody>
            <a:bodyPr rtlCol="0" anchor="ctr"/>
            <a:lstStyle/>
            <a:p>
              <a:endParaRPr lang="en-AU"/>
            </a:p>
          </p:txBody>
        </p:sp>
        <p:sp>
          <p:nvSpPr>
            <p:cNvPr id="49" name="Freeform: Shape 48">
              <a:extLst>
                <a:ext uri="{FF2B5EF4-FFF2-40B4-BE49-F238E27FC236}">
                  <a16:creationId xmlns:a16="http://schemas.microsoft.com/office/drawing/2014/main" id="{95B05C51-ADDA-41D6-B5F2-0914CA03C4EE}"/>
                </a:ext>
              </a:extLst>
            </p:cNvPr>
            <p:cNvSpPr/>
            <p:nvPr/>
          </p:nvSpPr>
          <p:spPr>
            <a:xfrm>
              <a:off x="4462632" y="3862921"/>
              <a:ext cx="6157" cy="10500"/>
            </a:xfrm>
            <a:custGeom>
              <a:avLst/>
              <a:gdLst>
                <a:gd name="connsiteX0" fmla="*/ 2293 w 6157"/>
                <a:gd name="connsiteY0" fmla="*/ 10499 h 10500"/>
                <a:gd name="connsiteX1" fmla="*/ 1741 w 6157"/>
                <a:gd name="connsiteY1" fmla="*/ 10499 h 10500"/>
                <a:gd name="connsiteX2" fmla="*/ 483 w 6157"/>
                <a:gd name="connsiteY2" fmla="*/ 9701 h 10500"/>
                <a:gd name="connsiteX3" fmla="*/ 23 w 6157"/>
                <a:gd name="connsiteY3" fmla="*/ 8290 h 10500"/>
                <a:gd name="connsiteX4" fmla="*/ 23 w 6157"/>
                <a:gd name="connsiteY4" fmla="*/ 7738 h 10500"/>
                <a:gd name="connsiteX5" fmla="*/ 1618 w 6157"/>
                <a:gd name="connsiteY5" fmla="*/ 1604 h 10500"/>
                <a:gd name="connsiteX6" fmla="*/ 2581 w 6157"/>
                <a:gd name="connsiteY6" fmla="*/ 365 h 10500"/>
                <a:gd name="connsiteX7" fmla="*/ 4114 w 6157"/>
                <a:gd name="connsiteY7" fmla="*/ 15 h 10500"/>
                <a:gd name="connsiteX8" fmla="*/ 5519 w 6157"/>
                <a:gd name="connsiteY8" fmla="*/ 721 h 10500"/>
                <a:gd name="connsiteX9" fmla="*/ 6157 w 6157"/>
                <a:gd name="connsiteY9" fmla="*/ 2156 h 10500"/>
                <a:gd name="connsiteX10" fmla="*/ 6157 w 6157"/>
                <a:gd name="connsiteY10" fmla="*/ 2770 h 10500"/>
                <a:gd name="connsiteX11" fmla="*/ 4501 w 6157"/>
                <a:gd name="connsiteY11" fmla="*/ 8904 h 10500"/>
                <a:gd name="connsiteX12" fmla="*/ 3673 w 6157"/>
                <a:gd name="connsiteY12" fmla="*/ 10082 h 10500"/>
                <a:gd name="connsiteX13" fmla="*/ 2293 w 6157"/>
                <a:gd name="connsiteY13" fmla="*/ 10499 h 1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57" h="10500">
                  <a:moveTo>
                    <a:pt x="2293" y="10499"/>
                  </a:moveTo>
                  <a:lnTo>
                    <a:pt x="1741" y="10499"/>
                  </a:lnTo>
                  <a:cubicBezTo>
                    <a:pt x="1244" y="10388"/>
                    <a:pt x="796" y="10106"/>
                    <a:pt x="483" y="9701"/>
                  </a:cubicBezTo>
                  <a:cubicBezTo>
                    <a:pt x="170" y="9296"/>
                    <a:pt x="11" y="8799"/>
                    <a:pt x="23" y="8290"/>
                  </a:cubicBezTo>
                  <a:cubicBezTo>
                    <a:pt x="-8" y="8106"/>
                    <a:pt x="-8" y="7922"/>
                    <a:pt x="23" y="7738"/>
                  </a:cubicBezTo>
                  <a:lnTo>
                    <a:pt x="1618" y="1604"/>
                  </a:lnTo>
                  <a:cubicBezTo>
                    <a:pt x="1783" y="1095"/>
                    <a:pt x="2127" y="653"/>
                    <a:pt x="2581" y="365"/>
                  </a:cubicBezTo>
                  <a:cubicBezTo>
                    <a:pt x="3035" y="76"/>
                    <a:pt x="3575" y="-46"/>
                    <a:pt x="4114" y="15"/>
                  </a:cubicBezTo>
                  <a:cubicBezTo>
                    <a:pt x="4648" y="83"/>
                    <a:pt x="5145" y="334"/>
                    <a:pt x="5519" y="721"/>
                  </a:cubicBezTo>
                  <a:cubicBezTo>
                    <a:pt x="5887" y="1113"/>
                    <a:pt x="6114" y="1616"/>
                    <a:pt x="6157" y="2156"/>
                  </a:cubicBezTo>
                  <a:cubicBezTo>
                    <a:pt x="6157" y="2156"/>
                    <a:pt x="6157" y="2585"/>
                    <a:pt x="6157" y="2770"/>
                  </a:cubicBezTo>
                  <a:lnTo>
                    <a:pt x="4501" y="8904"/>
                  </a:lnTo>
                  <a:cubicBezTo>
                    <a:pt x="4360" y="9376"/>
                    <a:pt x="4072" y="9793"/>
                    <a:pt x="3673" y="10082"/>
                  </a:cubicBezTo>
                  <a:cubicBezTo>
                    <a:pt x="3268" y="10370"/>
                    <a:pt x="2783" y="10517"/>
                    <a:pt x="2293" y="10499"/>
                  </a:cubicBezTo>
                  <a:close/>
                </a:path>
              </a:pathLst>
            </a:custGeom>
            <a:solidFill>
              <a:srgbClr val="0E0E0E"/>
            </a:solidFill>
            <a:ln w="6134" cap="flat">
              <a:noFill/>
              <a:prstDash val="solid"/>
              <a:miter/>
            </a:ln>
          </p:spPr>
          <p:txBody>
            <a:bodyPr rtlCol="0" anchor="ctr"/>
            <a:lstStyle/>
            <a:p>
              <a:endParaRPr lang="en-AU"/>
            </a:p>
          </p:txBody>
        </p:sp>
        <p:sp>
          <p:nvSpPr>
            <p:cNvPr id="50" name="Freeform: Shape 49">
              <a:extLst>
                <a:ext uri="{FF2B5EF4-FFF2-40B4-BE49-F238E27FC236}">
                  <a16:creationId xmlns:a16="http://schemas.microsoft.com/office/drawing/2014/main" id="{1DA084C2-F92C-498D-A45D-01A5848A758D}"/>
                </a:ext>
              </a:extLst>
            </p:cNvPr>
            <p:cNvSpPr/>
            <p:nvPr/>
          </p:nvSpPr>
          <p:spPr>
            <a:xfrm>
              <a:off x="4456336" y="3896853"/>
              <a:ext cx="1778" cy="6563"/>
            </a:xfrm>
            <a:custGeom>
              <a:avLst/>
              <a:gdLst>
                <a:gd name="connsiteX0" fmla="*/ 0 w 1778"/>
                <a:gd name="connsiteY0" fmla="*/ 6564 h 6563"/>
                <a:gd name="connsiteX1" fmla="*/ 1779 w 1778"/>
                <a:gd name="connsiteY1" fmla="*/ 0 h 6563"/>
                <a:gd name="connsiteX2" fmla="*/ 0 w 1778"/>
                <a:gd name="connsiteY2" fmla="*/ 6564 h 6563"/>
              </a:gdLst>
              <a:ahLst/>
              <a:cxnLst>
                <a:cxn ang="0">
                  <a:pos x="connsiteX0" y="connsiteY0"/>
                </a:cxn>
                <a:cxn ang="0">
                  <a:pos x="connsiteX1" y="connsiteY1"/>
                </a:cxn>
                <a:cxn ang="0">
                  <a:pos x="connsiteX2" y="connsiteY2"/>
                </a:cxn>
              </a:cxnLst>
              <a:rect l="l" t="t" r="r" b="b"/>
              <a:pathLst>
                <a:path w="1778" h="6563">
                  <a:moveTo>
                    <a:pt x="0" y="6564"/>
                  </a:moveTo>
                  <a:cubicBezTo>
                    <a:pt x="613" y="4355"/>
                    <a:pt x="1227" y="2208"/>
                    <a:pt x="1779" y="0"/>
                  </a:cubicBezTo>
                  <a:cubicBezTo>
                    <a:pt x="1227" y="2208"/>
                    <a:pt x="613" y="4478"/>
                    <a:pt x="0" y="6564"/>
                  </a:cubicBezTo>
                  <a:close/>
                </a:path>
              </a:pathLst>
            </a:custGeom>
            <a:solidFill>
              <a:srgbClr val="5468B8"/>
            </a:solidFill>
            <a:ln w="6134" cap="flat">
              <a:noFill/>
              <a:prstDash val="solid"/>
              <a:miter/>
            </a:ln>
          </p:spPr>
          <p:txBody>
            <a:bodyPr rtlCol="0" anchor="ctr"/>
            <a:lstStyle/>
            <a:p>
              <a:endParaRPr lang="en-AU"/>
            </a:p>
          </p:txBody>
        </p:sp>
        <p:sp>
          <p:nvSpPr>
            <p:cNvPr id="51" name="Freeform: Shape 50">
              <a:extLst>
                <a:ext uri="{FF2B5EF4-FFF2-40B4-BE49-F238E27FC236}">
                  <a16:creationId xmlns:a16="http://schemas.microsoft.com/office/drawing/2014/main" id="{D6C94F47-756B-47A5-A98D-D441F7204DE1}"/>
                </a:ext>
              </a:extLst>
            </p:cNvPr>
            <p:cNvSpPr/>
            <p:nvPr/>
          </p:nvSpPr>
          <p:spPr>
            <a:xfrm>
              <a:off x="4454048" y="3894770"/>
              <a:ext cx="6336" cy="10977"/>
            </a:xfrm>
            <a:custGeom>
              <a:avLst/>
              <a:gdLst>
                <a:gd name="connsiteX0" fmla="*/ 2288 w 6336"/>
                <a:gd name="connsiteY0" fmla="*/ 10977 h 10977"/>
                <a:gd name="connsiteX1" fmla="*/ 1736 w 6336"/>
                <a:gd name="connsiteY1" fmla="*/ 10977 h 10977"/>
                <a:gd name="connsiteX2" fmla="*/ 485 w 6336"/>
                <a:gd name="connsiteY2" fmla="*/ 10180 h 10977"/>
                <a:gd name="connsiteX3" fmla="*/ 18 w 6336"/>
                <a:gd name="connsiteY3" fmla="*/ 8769 h 10977"/>
                <a:gd name="connsiteX4" fmla="*/ 18 w 6336"/>
                <a:gd name="connsiteY4" fmla="*/ 8155 h 10977"/>
                <a:gd name="connsiteX5" fmla="*/ 1797 w 6336"/>
                <a:gd name="connsiteY5" fmla="*/ 1592 h 10977"/>
                <a:gd name="connsiteX6" fmla="*/ 2773 w 6336"/>
                <a:gd name="connsiteY6" fmla="*/ 353 h 10977"/>
                <a:gd name="connsiteX7" fmla="*/ 4319 w 6336"/>
                <a:gd name="connsiteY7" fmla="*/ 22 h 10977"/>
                <a:gd name="connsiteX8" fmla="*/ 5723 w 6336"/>
                <a:gd name="connsiteY8" fmla="*/ 751 h 10977"/>
                <a:gd name="connsiteX9" fmla="*/ 6337 w 6336"/>
                <a:gd name="connsiteY9" fmla="*/ 2205 h 10977"/>
                <a:gd name="connsiteX10" fmla="*/ 6337 w 6336"/>
                <a:gd name="connsiteY10" fmla="*/ 2819 h 10977"/>
                <a:gd name="connsiteX11" fmla="*/ 4558 w 6336"/>
                <a:gd name="connsiteY11" fmla="*/ 9382 h 10977"/>
                <a:gd name="connsiteX12" fmla="*/ 3687 w 6336"/>
                <a:gd name="connsiteY12" fmla="*/ 10554 h 10977"/>
                <a:gd name="connsiteX13" fmla="*/ 2288 w 6336"/>
                <a:gd name="connsiteY13" fmla="*/ 10977 h 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36" h="10977">
                  <a:moveTo>
                    <a:pt x="2288" y="10977"/>
                  </a:moveTo>
                  <a:lnTo>
                    <a:pt x="1736" y="10977"/>
                  </a:lnTo>
                  <a:cubicBezTo>
                    <a:pt x="1239" y="10867"/>
                    <a:pt x="798" y="10585"/>
                    <a:pt x="485" y="10180"/>
                  </a:cubicBezTo>
                  <a:cubicBezTo>
                    <a:pt x="172" y="9775"/>
                    <a:pt x="6" y="9278"/>
                    <a:pt x="18" y="8769"/>
                  </a:cubicBezTo>
                  <a:cubicBezTo>
                    <a:pt x="-6" y="8567"/>
                    <a:pt x="-6" y="8358"/>
                    <a:pt x="18" y="8155"/>
                  </a:cubicBezTo>
                  <a:lnTo>
                    <a:pt x="1797" y="1592"/>
                  </a:lnTo>
                  <a:cubicBezTo>
                    <a:pt x="1969" y="1077"/>
                    <a:pt x="2313" y="641"/>
                    <a:pt x="2773" y="353"/>
                  </a:cubicBezTo>
                  <a:cubicBezTo>
                    <a:pt x="3239" y="64"/>
                    <a:pt x="3785" y="-52"/>
                    <a:pt x="4319" y="22"/>
                  </a:cubicBezTo>
                  <a:cubicBezTo>
                    <a:pt x="4858" y="89"/>
                    <a:pt x="5355" y="353"/>
                    <a:pt x="5723" y="751"/>
                  </a:cubicBezTo>
                  <a:cubicBezTo>
                    <a:pt x="6091" y="1150"/>
                    <a:pt x="6306" y="1666"/>
                    <a:pt x="6337" y="2205"/>
                  </a:cubicBezTo>
                  <a:cubicBezTo>
                    <a:pt x="6337" y="2205"/>
                    <a:pt x="6337" y="2635"/>
                    <a:pt x="6337" y="2819"/>
                  </a:cubicBezTo>
                  <a:lnTo>
                    <a:pt x="4558" y="9382"/>
                  </a:lnTo>
                  <a:cubicBezTo>
                    <a:pt x="4398" y="9854"/>
                    <a:pt x="4091" y="10266"/>
                    <a:pt x="3687" y="10554"/>
                  </a:cubicBezTo>
                  <a:cubicBezTo>
                    <a:pt x="3276" y="10842"/>
                    <a:pt x="2785" y="10989"/>
                    <a:pt x="2288" y="10977"/>
                  </a:cubicBezTo>
                  <a:close/>
                </a:path>
              </a:pathLst>
            </a:custGeom>
            <a:solidFill>
              <a:srgbClr val="0E0E0E"/>
            </a:solidFill>
            <a:ln w="6134" cap="flat">
              <a:noFill/>
              <a:prstDash val="solid"/>
              <a:miter/>
            </a:ln>
          </p:spPr>
          <p:txBody>
            <a:bodyPr rtlCol="0" anchor="ctr"/>
            <a:lstStyle/>
            <a:p>
              <a:endParaRPr lang="en-AU"/>
            </a:p>
          </p:txBody>
        </p:sp>
        <p:sp>
          <p:nvSpPr>
            <p:cNvPr id="52" name="Freeform: Shape 51">
              <a:extLst>
                <a:ext uri="{FF2B5EF4-FFF2-40B4-BE49-F238E27FC236}">
                  <a16:creationId xmlns:a16="http://schemas.microsoft.com/office/drawing/2014/main" id="{B27C9A74-0428-440D-83D9-7F29A93F921D}"/>
                </a:ext>
              </a:extLst>
            </p:cNvPr>
            <p:cNvSpPr/>
            <p:nvPr/>
          </p:nvSpPr>
          <p:spPr>
            <a:xfrm>
              <a:off x="4203609" y="4209572"/>
              <a:ext cx="204635" cy="377987"/>
            </a:xfrm>
            <a:custGeom>
              <a:avLst/>
              <a:gdLst>
                <a:gd name="connsiteX0" fmla="*/ 10735 w 204635"/>
                <a:gd name="connsiteY0" fmla="*/ 376945 h 377987"/>
                <a:gd name="connsiteX1" fmla="*/ 66310 w 204635"/>
                <a:gd name="connsiteY1" fmla="*/ 373019 h 377987"/>
                <a:gd name="connsiteX2" fmla="*/ 99926 w 204635"/>
                <a:gd name="connsiteY2" fmla="*/ 345415 h 377987"/>
                <a:gd name="connsiteX3" fmla="*/ 104342 w 204635"/>
                <a:gd name="connsiteY3" fmla="*/ 339649 h 377987"/>
                <a:gd name="connsiteX4" fmla="*/ 108268 w 204635"/>
                <a:gd name="connsiteY4" fmla="*/ 334619 h 377987"/>
                <a:gd name="connsiteX5" fmla="*/ 117040 w 204635"/>
                <a:gd name="connsiteY5" fmla="*/ 323025 h 377987"/>
                <a:gd name="connsiteX6" fmla="*/ 119432 w 204635"/>
                <a:gd name="connsiteY6" fmla="*/ 319651 h 377987"/>
                <a:gd name="connsiteX7" fmla="*/ 125566 w 204635"/>
                <a:gd name="connsiteY7" fmla="*/ 311002 h 377987"/>
                <a:gd name="connsiteX8" fmla="*/ 127897 w 204635"/>
                <a:gd name="connsiteY8" fmla="*/ 307383 h 377987"/>
                <a:gd name="connsiteX9" fmla="*/ 133541 w 204635"/>
                <a:gd name="connsiteY9" fmla="*/ 298182 h 377987"/>
                <a:gd name="connsiteX10" fmla="*/ 135258 w 204635"/>
                <a:gd name="connsiteY10" fmla="*/ 295238 h 377987"/>
                <a:gd name="connsiteX11" fmla="*/ 141393 w 204635"/>
                <a:gd name="connsiteY11" fmla="*/ 284073 h 377987"/>
                <a:gd name="connsiteX12" fmla="*/ 141822 w 204635"/>
                <a:gd name="connsiteY12" fmla="*/ 283337 h 377987"/>
                <a:gd name="connsiteX13" fmla="*/ 147956 w 204635"/>
                <a:gd name="connsiteY13" fmla="*/ 263953 h 377987"/>
                <a:gd name="connsiteX14" fmla="*/ 193288 w 204635"/>
                <a:gd name="connsiteY14" fmla="*/ 170898 h 377987"/>
                <a:gd name="connsiteX15" fmla="*/ 198072 w 204635"/>
                <a:gd name="connsiteY15" fmla="*/ 162003 h 377987"/>
                <a:gd name="connsiteX16" fmla="*/ 204636 w 204635"/>
                <a:gd name="connsiteY16" fmla="*/ 147711 h 377987"/>
                <a:gd name="connsiteX17" fmla="*/ 158323 w 204635"/>
                <a:gd name="connsiteY17" fmla="*/ 35640 h 377987"/>
                <a:gd name="connsiteX18" fmla="*/ 153784 w 204635"/>
                <a:gd name="connsiteY18" fmla="*/ 0 h 377987"/>
                <a:gd name="connsiteX19" fmla="*/ 100048 w 204635"/>
                <a:gd name="connsiteY19" fmla="*/ 138755 h 377987"/>
                <a:gd name="connsiteX20" fmla="*/ 0 w 204635"/>
                <a:gd name="connsiteY20" fmla="*/ 377987 h 377987"/>
                <a:gd name="connsiteX21" fmla="*/ 10244 w 204635"/>
                <a:gd name="connsiteY21" fmla="*/ 377129 h 377987"/>
                <a:gd name="connsiteX22" fmla="*/ 10735 w 204635"/>
                <a:gd name="connsiteY22" fmla="*/ 376945 h 37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4635" h="377987">
                  <a:moveTo>
                    <a:pt x="10735" y="376945"/>
                  </a:moveTo>
                  <a:cubicBezTo>
                    <a:pt x="29444" y="375534"/>
                    <a:pt x="48214" y="374184"/>
                    <a:pt x="66310" y="373019"/>
                  </a:cubicBezTo>
                  <a:cubicBezTo>
                    <a:pt x="79560" y="370749"/>
                    <a:pt x="90847" y="357377"/>
                    <a:pt x="99926" y="345415"/>
                  </a:cubicBezTo>
                  <a:lnTo>
                    <a:pt x="104342" y="339649"/>
                  </a:lnTo>
                  <a:lnTo>
                    <a:pt x="108268" y="334619"/>
                  </a:lnTo>
                  <a:cubicBezTo>
                    <a:pt x="111335" y="330816"/>
                    <a:pt x="114402" y="326951"/>
                    <a:pt x="117040" y="323025"/>
                  </a:cubicBezTo>
                  <a:lnTo>
                    <a:pt x="119432" y="319651"/>
                  </a:lnTo>
                  <a:cubicBezTo>
                    <a:pt x="121475" y="316750"/>
                    <a:pt x="123524" y="313867"/>
                    <a:pt x="125566" y="311002"/>
                  </a:cubicBezTo>
                  <a:cubicBezTo>
                    <a:pt x="126364" y="309776"/>
                    <a:pt x="127100" y="308549"/>
                    <a:pt x="127897" y="307383"/>
                  </a:cubicBezTo>
                  <a:cubicBezTo>
                    <a:pt x="129799" y="304316"/>
                    <a:pt x="131701" y="301249"/>
                    <a:pt x="133541" y="298182"/>
                  </a:cubicBezTo>
                  <a:lnTo>
                    <a:pt x="135258" y="295238"/>
                  </a:lnTo>
                  <a:cubicBezTo>
                    <a:pt x="137405" y="291557"/>
                    <a:pt x="139491" y="287815"/>
                    <a:pt x="141393" y="284073"/>
                  </a:cubicBezTo>
                  <a:cubicBezTo>
                    <a:pt x="141515" y="283816"/>
                    <a:pt x="141656" y="283571"/>
                    <a:pt x="141822" y="283337"/>
                  </a:cubicBezTo>
                  <a:cubicBezTo>
                    <a:pt x="142908" y="276608"/>
                    <a:pt x="144975" y="270081"/>
                    <a:pt x="147956" y="263953"/>
                  </a:cubicBezTo>
                  <a:cubicBezTo>
                    <a:pt x="141454" y="228068"/>
                    <a:pt x="155010" y="178872"/>
                    <a:pt x="193288" y="170898"/>
                  </a:cubicBezTo>
                  <a:lnTo>
                    <a:pt x="198072" y="162003"/>
                  </a:lnTo>
                  <a:cubicBezTo>
                    <a:pt x="200219" y="157219"/>
                    <a:pt x="202428" y="152434"/>
                    <a:pt x="204636" y="147711"/>
                  </a:cubicBezTo>
                  <a:cubicBezTo>
                    <a:pt x="184209" y="112562"/>
                    <a:pt x="165745" y="77965"/>
                    <a:pt x="158323" y="35640"/>
                  </a:cubicBezTo>
                  <a:cubicBezTo>
                    <a:pt x="156237" y="23862"/>
                    <a:pt x="154826" y="11962"/>
                    <a:pt x="153784" y="0"/>
                  </a:cubicBezTo>
                  <a:cubicBezTo>
                    <a:pt x="137283" y="44596"/>
                    <a:pt x="119494" y="90724"/>
                    <a:pt x="100048" y="138755"/>
                  </a:cubicBezTo>
                  <a:cubicBezTo>
                    <a:pt x="68764" y="215984"/>
                    <a:pt x="34842" y="296771"/>
                    <a:pt x="0" y="377987"/>
                  </a:cubicBezTo>
                  <a:lnTo>
                    <a:pt x="10244" y="377129"/>
                  </a:lnTo>
                  <a:lnTo>
                    <a:pt x="10735" y="376945"/>
                  </a:lnTo>
                  <a:close/>
                </a:path>
              </a:pathLst>
            </a:custGeom>
            <a:solidFill>
              <a:srgbClr val="5468B8"/>
            </a:solidFill>
            <a:ln w="6134" cap="flat">
              <a:noFill/>
              <a:prstDash val="solid"/>
              <a:miter/>
            </a:ln>
          </p:spPr>
          <p:txBody>
            <a:bodyPr rtlCol="0" anchor="ctr"/>
            <a:lstStyle/>
            <a:p>
              <a:endParaRPr lang="en-AU"/>
            </a:p>
          </p:txBody>
        </p:sp>
        <p:sp>
          <p:nvSpPr>
            <p:cNvPr id="53" name="Freeform: Shape 52">
              <a:extLst>
                <a:ext uri="{FF2B5EF4-FFF2-40B4-BE49-F238E27FC236}">
                  <a16:creationId xmlns:a16="http://schemas.microsoft.com/office/drawing/2014/main" id="{B58CBCCC-47EE-4FB1-BEC2-A9CF7F023D49}"/>
                </a:ext>
              </a:extLst>
            </p:cNvPr>
            <p:cNvSpPr/>
            <p:nvPr/>
          </p:nvSpPr>
          <p:spPr>
            <a:xfrm>
              <a:off x="4201719" y="4207454"/>
              <a:ext cx="209138" cy="382191"/>
            </a:xfrm>
            <a:custGeom>
              <a:avLst/>
              <a:gdLst>
                <a:gd name="connsiteX0" fmla="*/ 2135 w 209138"/>
                <a:gd name="connsiteY0" fmla="*/ 382191 h 382191"/>
                <a:gd name="connsiteX1" fmla="*/ 1098 w 209138"/>
                <a:gd name="connsiteY1" fmla="*/ 381927 h 382191"/>
                <a:gd name="connsiteX2" fmla="*/ 294 w 209138"/>
                <a:gd name="connsiteY2" fmla="*/ 381209 h 382191"/>
                <a:gd name="connsiteX3" fmla="*/ 0 w 209138"/>
                <a:gd name="connsiteY3" fmla="*/ 380105 h 382191"/>
                <a:gd name="connsiteX4" fmla="*/ 294 w 209138"/>
                <a:gd name="connsiteY4" fmla="*/ 379001 h 382191"/>
                <a:gd name="connsiteX5" fmla="*/ 100281 w 209138"/>
                <a:gd name="connsiteY5" fmla="*/ 139769 h 382191"/>
                <a:gd name="connsiteX6" fmla="*/ 153955 w 209138"/>
                <a:gd name="connsiteY6" fmla="*/ 1259 h 382191"/>
                <a:gd name="connsiteX7" fmla="*/ 155256 w 209138"/>
                <a:gd name="connsiteY7" fmla="*/ 149 h 382191"/>
                <a:gd name="connsiteX8" fmla="*/ 156961 w 209138"/>
                <a:gd name="connsiteY8" fmla="*/ 155 h 382191"/>
                <a:gd name="connsiteX9" fmla="*/ 157985 w 209138"/>
                <a:gd name="connsiteY9" fmla="*/ 946 h 382191"/>
                <a:gd name="connsiteX10" fmla="*/ 158372 w 209138"/>
                <a:gd name="connsiteY10" fmla="*/ 2179 h 382191"/>
                <a:gd name="connsiteX11" fmla="*/ 162850 w 209138"/>
                <a:gd name="connsiteY11" fmla="*/ 37389 h 382191"/>
                <a:gd name="connsiteX12" fmla="*/ 208856 w 209138"/>
                <a:gd name="connsiteY12" fmla="*/ 148663 h 382191"/>
                <a:gd name="connsiteX13" fmla="*/ 209138 w 209138"/>
                <a:gd name="connsiteY13" fmla="*/ 149737 h 382191"/>
                <a:gd name="connsiteX14" fmla="*/ 208856 w 209138"/>
                <a:gd name="connsiteY14" fmla="*/ 150810 h 382191"/>
                <a:gd name="connsiteX15" fmla="*/ 202293 w 209138"/>
                <a:gd name="connsiteY15" fmla="*/ 165041 h 382191"/>
                <a:gd name="connsiteX16" fmla="*/ 197876 w 209138"/>
                <a:gd name="connsiteY16" fmla="*/ 173384 h 382191"/>
                <a:gd name="connsiteX17" fmla="*/ 197508 w 209138"/>
                <a:gd name="connsiteY17" fmla="*/ 174059 h 382191"/>
                <a:gd name="connsiteX18" fmla="*/ 196839 w 209138"/>
                <a:gd name="connsiteY18" fmla="*/ 174819 h 382191"/>
                <a:gd name="connsiteX19" fmla="*/ 195913 w 209138"/>
                <a:gd name="connsiteY19" fmla="*/ 175224 h 382191"/>
                <a:gd name="connsiteX20" fmla="*/ 152360 w 209138"/>
                <a:gd name="connsiteY20" fmla="*/ 265703 h 382191"/>
                <a:gd name="connsiteX21" fmla="*/ 152360 w 209138"/>
                <a:gd name="connsiteY21" fmla="*/ 267053 h 382191"/>
                <a:gd name="connsiteX22" fmla="*/ 146226 w 209138"/>
                <a:gd name="connsiteY22" fmla="*/ 285455 h 382191"/>
                <a:gd name="connsiteX23" fmla="*/ 145920 w 209138"/>
                <a:gd name="connsiteY23" fmla="*/ 286498 h 382191"/>
                <a:gd name="connsiteX24" fmla="*/ 145552 w 209138"/>
                <a:gd name="connsiteY24" fmla="*/ 287234 h 382191"/>
                <a:gd name="connsiteX25" fmla="*/ 139417 w 209138"/>
                <a:gd name="connsiteY25" fmla="*/ 298460 h 382191"/>
                <a:gd name="connsiteX26" fmla="*/ 137700 w 209138"/>
                <a:gd name="connsiteY26" fmla="*/ 301404 h 382191"/>
                <a:gd name="connsiteX27" fmla="*/ 131995 w 209138"/>
                <a:gd name="connsiteY27" fmla="*/ 310667 h 382191"/>
                <a:gd name="connsiteX28" fmla="*/ 129664 w 209138"/>
                <a:gd name="connsiteY28" fmla="*/ 314286 h 382191"/>
                <a:gd name="connsiteX29" fmla="*/ 123530 w 209138"/>
                <a:gd name="connsiteY29" fmla="*/ 322996 h 382191"/>
                <a:gd name="connsiteX30" fmla="*/ 122671 w 209138"/>
                <a:gd name="connsiteY30" fmla="*/ 324162 h 382191"/>
                <a:gd name="connsiteX31" fmla="*/ 121138 w 209138"/>
                <a:gd name="connsiteY31" fmla="*/ 326431 h 382191"/>
                <a:gd name="connsiteX32" fmla="*/ 112243 w 209138"/>
                <a:gd name="connsiteY32" fmla="*/ 338086 h 382191"/>
                <a:gd name="connsiteX33" fmla="*/ 108378 w 209138"/>
                <a:gd name="connsiteY33" fmla="*/ 343055 h 382191"/>
                <a:gd name="connsiteX34" fmla="*/ 103962 w 209138"/>
                <a:gd name="connsiteY34" fmla="*/ 348883 h 382191"/>
                <a:gd name="connsiteX35" fmla="*/ 68875 w 209138"/>
                <a:gd name="connsiteY35" fmla="*/ 377345 h 382191"/>
                <a:gd name="connsiteX36" fmla="*/ 13115 w 209138"/>
                <a:gd name="connsiteY36" fmla="*/ 381332 h 382191"/>
                <a:gd name="connsiteX37" fmla="*/ 13115 w 209138"/>
                <a:gd name="connsiteY37" fmla="*/ 379001 h 382191"/>
                <a:gd name="connsiteX38" fmla="*/ 13115 w 209138"/>
                <a:gd name="connsiteY38" fmla="*/ 381332 h 382191"/>
                <a:gd name="connsiteX39" fmla="*/ 2748 w 209138"/>
                <a:gd name="connsiteY39" fmla="*/ 382130 h 382191"/>
                <a:gd name="connsiteX40" fmla="*/ 2135 w 209138"/>
                <a:gd name="connsiteY40" fmla="*/ 382191 h 382191"/>
                <a:gd name="connsiteX41" fmla="*/ 12195 w 209138"/>
                <a:gd name="connsiteY41" fmla="*/ 376793 h 382191"/>
                <a:gd name="connsiteX42" fmla="*/ 12624 w 209138"/>
                <a:gd name="connsiteY42" fmla="*/ 379063 h 382191"/>
                <a:gd name="connsiteX43" fmla="*/ 12624 w 209138"/>
                <a:gd name="connsiteY43" fmla="*/ 376793 h 382191"/>
                <a:gd name="connsiteX44" fmla="*/ 68261 w 209138"/>
                <a:gd name="connsiteY44" fmla="*/ 372867 h 382191"/>
                <a:gd name="connsiteX45" fmla="*/ 100220 w 209138"/>
                <a:gd name="connsiteY45" fmla="*/ 346122 h 382191"/>
                <a:gd name="connsiteX46" fmla="*/ 104575 w 209138"/>
                <a:gd name="connsiteY46" fmla="*/ 340356 h 382191"/>
                <a:gd name="connsiteX47" fmla="*/ 108563 w 209138"/>
                <a:gd name="connsiteY47" fmla="*/ 335265 h 382191"/>
                <a:gd name="connsiteX48" fmla="*/ 117273 w 209138"/>
                <a:gd name="connsiteY48" fmla="*/ 323794 h 382191"/>
                <a:gd name="connsiteX49" fmla="*/ 118807 w 209138"/>
                <a:gd name="connsiteY49" fmla="*/ 321647 h 382191"/>
                <a:gd name="connsiteX50" fmla="*/ 119604 w 209138"/>
                <a:gd name="connsiteY50" fmla="*/ 320420 h 382191"/>
                <a:gd name="connsiteX51" fmla="*/ 125432 w 209138"/>
                <a:gd name="connsiteY51" fmla="*/ 311832 h 382191"/>
                <a:gd name="connsiteX52" fmla="*/ 127762 w 209138"/>
                <a:gd name="connsiteY52" fmla="*/ 308274 h 382191"/>
                <a:gd name="connsiteX53" fmla="*/ 133345 w 209138"/>
                <a:gd name="connsiteY53" fmla="*/ 299134 h 382191"/>
                <a:gd name="connsiteX54" fmla="*/ 135123 w 209138"/>
                <a:gd name="connsiteY54" fmla="*/ 296190 h 382191"/>
                <a:gd name="connsiteX55" fmla="*/ 141258 w 209138"/>
                <a:gd name="connsiteY55" fmla="*/ 285087 h 382191"/>
                <a:gd name="connsiteX56" fmla="*/ 147392 w 209138"/>
                <a:gd name="connsiteY56" fmla="*/ 266132 h 382191"/>
                <a:gd name="connsiteX57" fmla="*/ 193643 w 209138"/>
                <a:gd name="connsiteY57" fmla="*/ 171298 h 382191"/>
                <a:gd name="connsiteX58" fmla="*/ 197815 w 209138"/>
                <a:gd name="connsiteY58" fmla="*/ 163324 h 382191"/>
                <a:gd name="connsiteX59" fmla="*/ 203949 w 209138"/>
                <a:gd name="connsiteY59" fmla="*/ 150258 h 382191"/>
                <a:gd name="connsiteX60" fmla="*/ 157943 w 209138"/>
                <a:gd name="connsiteY60" fmla="*/ 38432 h 382191"/>
                <a:gd name="connsiteX61" fmla="*/ 154385 w 209138"/>
                <a:gd name="connsiteY61" fmla="*/ 12669 h 382191"/>
                <a:gd name="connsiteX62" fmla="*/ 104146 w 209138"/>
                <a:gd name="connsiteY62" fmla="*/ 141977 h 382191"/>
                <a:gd name="connsiteX63" fmla="*/ 5570 w 209138"/>
                <a:gd name="connsiteY63" fmla="*/ 377591 h 382191"/>
                <a:gd name="connsiteX64" fmla="*/ 12195 w 209138"/>
                <a:gd name="connsiteY64" fmla="*/ 376793 h 38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9138" h="382191">
                  <a:moveTo>
                    <a:pt x="2135" y="382191"/>
                  </a:moveTo>
                  <a:cubicBezTo>
                    <a:pt x="1773" y="382191"/>
                    <a:pt x="1417" y="382099"/>
                    <a:pt x="1098" y="381927"/>
                  </a:cubicBezTo>
                  <a:cubicBezTo>
                    <a:pt x="773" y="381755"/>
                    <a:pt x="503" y="381510"/>
                    <a:pt x="294" y="381209"/>
                  </a:cubicBezTo>
                  <a:cubicBezTo>
                    <a:pt x="104" y="380878"/>
                    <a:pt x="0" y="380492"/>
                    <a:pt x="0" y="380105"/>
                  </a:cubicBezTo>
                  <a:cubicBezTo>
                    <a:pt x="0" y="379719"/>
                    <a:pt x="104" y="379339"/>
                    <a:pt x="294" y="379001"/>
                  </a:cubicBezTo>
                  <a:cubicBezTo>
                    <a:pt x="37099" y="292816"/>
                    <a:pt x="70960" y="212397"/>
                    <a:pt x="100281" y="139769"/>
                  </a:cubicBezTo>
                  <a:cubicBezTo>
                    <a:pt x="119052" y="93517"/>
                    <a:pt x="137086" y="46959"/>
                    <a:pt x="153955" y="1259"/>
                  </a:cubicBezTo>
                  <a:cubicBezTo>
                    <a:pt x="154244" y="750"/>
                    <a:pt x="154704" y="351"/>
                    <a:pt x="155256" y="149"/>
                  </a:cubicBezTo>
                  <a:cubicBezTo>
                    <a:pt x="155808" y="-54"/>
                    <a:pt x="156409" y="-48"/>
                    <a:pt x="156961" y="155"/>
                  </a:cubicBezTo>
                  <a:cubicBezTo>
                    <a:pt x="157378" y="308"/>
                    <a:pt x="157734" y="584"/>
                    <a:pt x="157985" y="946"/>
                  </a:cubicBezTo>
                  <a:cubicBezTo>
                    <a:pt x="158237" y="1308"/>
                    <a:pt x="158372" y="1738"/>
                    <a:pt x="158372" y="2179"/>
                  </a:cubicBezTo>
                  <a:cubicBezTo>
                    <a:pt x="159538" y="15184"/>
                    <a:pt x="160948" y="26716"/>
                    <a:pt x="162850" y="37389"/>
                  </a:cubicBezTo>
                  <a:cubicBezTo>
                    <a:pt x="170334" y="79838"/>
                    <a:pt x="188859" y="114251"/>
                    <a:pt x="208856" y="148663"/>
                  </a:cubicBezTo>
                  <a:cubicBezTo>
                    <a:pt x="209040" y="148994"/>
                    <a:pt x="209138" y="149363"/>
                    <a:pt x="209138" y="149737"/>
                  </a:cubicBezTo>
                  <a:cubicBezTo>
                    <a:pt x="209138" y="150117"/>
                    <a:pt x="209040" y="150485"/>
                    <a:pt x="208856" y="150810"/>
                  </a:cubicBezTo>
                  <a:cubicBezTo>
                    <a:pt x="206648" y="155534"/>
                    <a:pt x="204439" y="160257"/>
                    <a:pt x="202293" y="165041"/>
                  </a:cubicBezTo>
                  <a:lnTo>
                    <a:pt x="197876" y="173384"/>
                  </a:lnTo>
                  <a:lnTo>
                    <a:pt x="197508" y="174059"/>
                  </a:lnTo>
                  <a:cubicBezTo>
                    <a:pt x="197342" y="174359"/>
                    <a:pt x="197115" y="174617"/>
                    <a:pt x="196839" y="174819"/>
                  </a:cubicBezTo>
                  <a:cubicBezTo>
                    <a:pt x="196563" y="175022"/>
                    <a:pt x="196250" y="175163"/>
                    <a:pt x="195913" y="175224"/>
                  </a:cubicBezTo>
                  <a:cubicBezTo>
                    <a:pt x="158188" y="183137"/>
                    <a:pt x="146410" y="232824"/>
                    <a:pt x="152360" y="265703"/>
                  </a:cubicBezTo>
                  <a:cubicBezTo>
                    <a:pt x="152514" y="266145"/>
                    <a:pt x="152514" y="266617"/>
                    <a:pt x="152360" y="267053"/>
                  </a:cubicBezTo>
                  <a:cubicBezTo>
                    <a:pt x="149465" y="272868"/>
                    <a:pt x="147398" y="279063"/>
                    <a:pt x="146226" y="285455"/>
                  </a:cubicBezTo>
                  <a:cubicBezTo>
                    <a:pt x="146220" y="285823"/>
                    <a:pt x="146116" y="286185"/>
                    <a:pt x="145920" y="286498"/>
                  </a:cubicBezTo>
                  <a:lnTo>
                    <a:pt x="145552" y="287234"/>
                  </a:lnTo>
                  <a:cubicBezTo>
                    <a:pt x="143466" y="291037"/>
                    <a:pt x="141380" y="294779"/>
                    <a:pt x="139417" y="298460"/>
                  </a:cubicBezTo>
                  <a:lnTo>
                    <a:pt x="137700" y="301404"/>
                  </a:lnTo>
                  <a:cubicBezTo>
                    <a:pt x="135860" y="304532"/>
                    <a:pt x="133958" y="307538"/>
                    <a:pt x="131995" y="310667"/>
                  </a:cubicBezTo>
                  <a:lnTo>
                    <a:pt x="129664" y="314286"/>
                  </a:lnTo>
                  <a:cubicBezTo>
                    <a:pt x="127762" y="317230"/>
                    <a:pt x="125800" y="320420"/>
                    <a:pt x="123530" y="322996"/>
                  </a:cubicBezTo>
                  <a:lnTo>
                    <a:pt x="122671" y="324162"/>
                  </a:lnTo>
                  <a:cubicBezTo>
                    <a:pt x="122180" y="324959"/>
                    <a:pt x="121628" y="325695"/>
                    <a:pt x="121138" y="326431"/>
                  </a:cubicBezTo>
                  <a:cubicBezTo>
                    <a:pt x="118009" y="330787"/>
                    <a:pt x="115003" y="334590"/>
                    <a:pt x="112243" y="338086"/>
                  </a:cubicBezTo>
                  <a:lnTo>
                    <a:pt x="108378" y="343055"/>
                  </a:lnTo>
                  <a:lnTo>
                    <a:pt x="103962" y="348883"/>
                  </a:lnTo>
                  <a:cubicBezTo>
                    <a:pt x="94331" y="361151"/>
                    <a:pt x="82922" y="374953"/>
                    <a:pt x="68875" y="377345"/>
                  </a:cubicBezTo>
                  <a:cubicBezTo>
                    <a:pt x="51699" y="378449"/>
                    <a:pt x="32990" y="379737"/>
                    <a:pt x="13115" y="381332"/>
                  </a:cubicBezTo>
                  <a:lnTo>
                    <a:pt x="13115" y="379001"/>
                  </a:lnTo>
                  <a:lnTo>
                    <a:pt x="13115" y="381332"/>
                  </a:lnTo>
                  <a:lnTo>
                    <a:pt x="2748" y="382130"/>
                  </a:lnTo>
                  <a:lnTo>
                    <a:pt x="2135" y="382191"/>
                  </a:lnTo>
                  <a:close/>
                  <a:moveTo>
                    <a:pt x="12195" y="376793"/>
                  </a:moveTo>
                  <a:lnTo>
                    <a:pt x="12624" y="379063"/>
                  </a:lnTo>
                  <a:lnTo>
                    <a:pt x="12624" y="376793"/>
                  </a:lnTo>
                  <a:cubicBezTo>
                    <a:pt x="32560" y="375259"/>
                    <a:pt x="51269" y="373910"/>
                    <a:pt x="68261" y="372867"/>
                  </a:cubicBezTo>
                  <a:cubicBezTo>
                    <a:pt x="80529" y="370720"/>
                    <a:pt x="91141" y="357961"/>
                    <a:pt x="100220" y="346122"/>
                  </a:cubicBezTo>
                  <a:lnTo>
                    <a:pt x="104575" y="340356"/>
                  </a:lnTo>
                  <a:lnTo>
                    <a:pt x="108563" y="335265"/>
                  </a:lnTo>
                  <a:cubicBezTo>
                    <a:pt x="111323" y="331829"/>
                    <a:pt x="114206" y="328088"/>
                    <a:pt x="117273" y="323794"/>
                  </a:cubicBezTo>
                  <a:lnTo>
                    <a:pt x="118807" y="321647"/>
                  </a:lnTo>
                  <a:lnTo>
                    <a:pt x="119604" y="320420"/>
                  </a:lnTo>
                  <a:cubicBezTo>
                    <a:pt x="121628" y="317598"/>
                    <a:pt x="123591" y="314715"/>
                    <a:pt x="125432" y="311832"/>
                  </a:cubicBezTo>
                  <a:lnTo>
                    <a:pt x="127762" y="308274"/>
                  </a:lnTo>
                  <a:cubicBezTo>
                    <a:pt x="129664" y="305207"/>
                    <a:pt x="131566" y="302140"/>
                    <a:pt x="133345" y="299134"/>
                  </a:cubicBezTo>
                  <a:lnTo>
                    <a:pt x="135123" y="296190"/>
                  </a:lnTo>
                  <a:cubicBezTo>
                    <a:pt x="137209" y="292571"/>
                    <a:pt x="139356" y="288829"/>
                    <a:pt x="141258" y="285087"/>
                  </a:cubicBezTo>
                  <a:cubicBezTo>
                    <a:pt x="142423" y="278518"/>
                    <a:pt x="144490" y="272144"/>
                    <a:pt x="147392" y="266132"/>
                  </a:cubicBezTo>
                  <a:cubicBezTo>
                    <a:pt x="138620" y="215955"/>
                    <a:pt x="164261" y="178169"/>
                    <a:pt x="193643" y="171298"/>
                  </a:cubicBezTo>
                  <a:cubicBezTo>
                    <a:pt x="195054" y="168661"/>
                    <a:pt x="196465" y="166023"/>
                    <a:pt x="197815" y="163324"/>
                  </a:cubicBezTo>
                  <a:cubicBezTo>
                    <a:pt x="199778" y="159030"/>
                    <a:pt x="201802" y="154613"/>
                    <a:pt x="203949" y="150258"/>
                  </a:cubicBezTo>
                  <a:cubicBezTo>
                    <a:pt x="183951" y="115784"/>
                    <a:pt x="165488" y="81249"/>
                    <a:pt x="157943" y="38432"/>
                  </a:cubicBezTo>
                  <a:cubicBezTo>
                    <a:pt x="156532" y="30396"/>
                    <a:pt x="155366" y="21870"/>
                    <a:pt x="154385" y="12669"/>
                  </a:cubicBezTo>
                  <a:cubicBezTo>
                    <a:pt x="138497" y="55608"/>
                    <a:pt x="121628" y="98547"/>
                    <a:pt x="104146" y="141977"/>
                  </a:cubicBezTo>
                  <a:cubicBezTo>
                    <a:pt x="75193" y="213440"/>
                    <a:pt x="42068" y="292693"/>
                    <a:pt x="5570" y="377591"/>
                  </a:cubicBezTo>
                  <a:lnTo>
                    <a:pt x="12195" y="376793"/>
                  </a:lnTo>
                  <a:close/>
                </a:path>
              </a:pathLst>
            </a:custGeom>
            <a:solidFill>
              <a:srgbClr val="0E0E0E"/>
            </a:solidFill>
            <a:ln w="6134" cap="flat">
              <a:noFill/>
              <a:prstDash val="solid"/>
              <a:miter/>
            </a:ln>
          </p:spPr>
          <p:txBody>
            <a:bodyPr rtlCol="0" anchor="ctr"/>
            <a:lstStyle/>
            <a:p>
              <a:endParaRPr lang="en-AU"/>
            </a:p>
          </p:txBody>
        </p:sp>
        <p:sp>
          <p:nvSpPr>
            <p:cNvPr id="54" name="Freeform: Shape 53">
              <a:extLst>
                <a:ext uri="{FF2B5EF4-FFF2-40B4-BE49-F238E27FC236}">
                  <a16:creationId xmlns:a16="http://schemas.microsoft.com/office/drawing/2014/main" id="{82ACD2D9-EBC0-46B6-BF8D-C4AECF7FE745}"/>
                </a:ext>
              </a:extLst>
            </p:cNvPr>
            <p:cNvSpPr/>
            <p:nvPr/>
          </p:nvSpPr>
          <p:spPr>
            <a:xfrm>
              <a:off x="4562335" y="3133701"/>
              <a:ext cx="674" cy="9078"/>
            </a:xfrm>
            <a:custGeom>
              <a:avLst/>
              <a:gdLst>
                <a:gd name="connsiteX0" fmla="*/ 675 w 674"/>
                <a:gd name="connsiteY0" fmla="*/ 0 h 9078"/>
                <a:gd name="connsiteX1" fmla="*/ 0 w 674"/>
                <a:gd name="connsiteY1" fmla="*/ 9079 h 9078"/>
                <a:gd name="connsiteX2" fmla="*/ 675 w 674"/>
                <a:gd name="connsiteY2" fmla="*/ 61 h 9078"/>
                <a:gd name="connsiteX3" fmla="*/ 675 w 674"/>
                <a:gd name="connsiteY3" fmla="*/ 0 h 9078"/>
              </a:gdLst>
              <a:ahLst/>
              <a:cxnLst>
                <a:cxn ang="0">
                  <a:pos x="connsiteX0" y="connsiteY0"/>
                </a:cxn>
                <a:cxn ang="0">
                  <a:pos x="connsiteX1" y="connsiteY1"/>
                </a:cxn>
                <a:cxn ang="0">
                  <a:pos x="connsiteX2" y="connsiteY2"/>
                </a:cxn>
                <a:cxn ang="0">
                  <a:pos x="connsiteX3" y="connsiteY3"/>
                </a:cxn>
              </a:cxnLst>
              <a:rect l="l" t="t" r="r" b="b"/>
              <a:pathLst>
                <a:path w="674" h="9078">
                  <a:moveTo>
                    <a:pt x="675" y="0"/>
                  </a:moveTo>
                  <a:cubicBezTo>
                    <a:pt x="675" y="3067"/>
                    <a:pt x="245" y="6134"/>
                    <a:pt x="0" y="9079"/>
                  </a:cubicBezTo>
                  <a:cubicBezTo>
                    <a:pt x="0" y="6134"/>
                    <a:pt x="491" y="2944"/>
                    <a:pt x="675" y="61"/>
                  </a:cubicBezTo>
                  <a:lnTo>
                    <a:pt x="675" y="0"/>
                  </a:lnTo>
                  <a:close/>
                </a:path>
              </a:pathLst>
            </a:custGeom>
            <a:solidFill>
              <a:srgbClr val="5468B8"/>
            </a:solidFill>
            <a:ln w="6134" cap="flat">
              <a:noFill/>
              <a:prstDash val="solid"/>
              <a:miter/>
            </a:ln>
          </p:spPr>
          <p:txBody>
            <a:bodyPr rtlCol="0" anchor="ctr"/>
            <a:lstStyle/>
            <a:p>
              <a:endParaRPr lang="en-AU"/>
            </a:p>
          </p:txBody>
        </p:sp>
        <p:sp>
          <p:nvSpPr>
            <p:cNvPr id="55" name="Freeform: Shape 54">
              <a:extLst>
                <a:ext uri="{FF2B5EF4-FFF2-40B4-BE49-F238E27FC236}">
                  <a16:creationId xmlns:a16="http://schemas.microsoft.com/office/drawing/2014/main" id="{BD6EC1AD-D603-4853-A6F7-E2033DC32C3B}"/>
                </a:ext>
              </a:extLst>
            </p:cNvPr>
            <p:cNvSpPr/>
            <p:nvPr/>
          </p:nvSpPr>
          <p:spPr>
            <a:xfrm>
              <a:off x="4560184" y="3131467"/>
              <a:ext cx="5279" cy="13647"/>
            </a:xfrm>
            <a:custGeom>
              <a:avLst/>
              <a:gdLst>
                <a:gd name="connsiteX0" fmla="*/ 2151 w 5279"/>
                <a:gd name="connsiteY0" fmla="*/ 13643 h 13647"/>
                <a:gd name="connsiteX1" fmla="*/ 575 w 5279"/>
                <a:gd name="connsiteY1" fmla="*/ 12852 h 13647"/>
                <a:gd name="connsiteX2" fmla="*/ 4 w 5279"/>
                <a:gd name="connsiteY2" fmla="*/ 11190 h 13647"/>
                <a:gd name="connsiteX3" fmla="*/ 679 w 5279"/>
                <a:gd name="connsiteY3" fmla="*/ 2172 h 13647"/>
                <a:gd name="connsiteX4" fmla="*/ 1108 w 5279"/>
                <a:gd name="connsiteY4" fmla="*/ 939 h 13647"/>
                <a:gd name="connsiteX5" fmla="*/ 2151 w 5279"/>
                <a:gd name="connsiteY5" fmla="*/ 148 h 13647"/>
                <a:gd name="connsiteX6" fmla="*/ 3464 w 5279"/>
                <a:gd name="connsiteY6" fmla="*/ 56 h 13647"/>
                <a:gd name="connsiteX7" fmla="*/ 4605 w 5279"/>
                <a:gd name="connsiteY7" fmla="*/ 700 h 13647"/>
                <a:gd name="connsiteX8" fmla="*/ 5279 w 5279"/>
                <a:gd name="connsiteY8" fmla="*/ 2356 h 13647"/>
                <a:gd name="connsiteX9" fmla="*/ 4605 w 5279"/>
                <a:gd name="connsiteY9" fmla="*/ 11558 h 13647"/>
                <a:gd name="connsiteX10" fmla="*/ 3795 w 5279"/>
                <a:gd name="connsiteY10" fmla="*/ 13091 h 13647"/>
                <a:gd name="connsiteX11" fmla="*/ 2151 w 5279"/>
                <a:gd name="connsiteY11" fmla="*/ 13643 h 1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9" h="13647">
                  <a:moveTo>
                    <a:pt x="2151" y="13643"/>
                  </a:moveTo>
                  <a:cubicBezTo>
                    <a:pt x="1544" y="13594"/>
                    <a:pt x="979" y="13312"/>
                    <a:pt x="575" y="12852"/>
                  </a:cubicBezTo>
                  <a:cubicBezTo>
                    <a:pt x="176" y="12398"/>
                    <a:pt x="-33" y="11797"/>
                    <a:pt x="4" y="11190"/>
                  </a:cubicBezTo>
                  <a:lnTo>
                    <a:pt x="679" y="2172"/>
                  </a:lnTo>
                  <a:cubicBezTo>
                    <a:pt x="697" y="1731"/>
                    <a:pt x="851" y="1301"/>
                    <a:pt x="1108" y="939"/>
                  </a:cubicBezTo>
                  <a:cubicBezTo>
                    <a:pt x="1372" y="577"/>
                    <a:pt x="1734" y="308"/>
                    <a:pt x="2151" y="148"/>
                  </a:cubicBezTo>
                  <a:cubicBezTo>
                    <a:pt x="2568" y="-11"/>
                    <a:pt x="3022" y="-42"/>
                    <a:pt x="3464" y="56"/>
                  </a:cubicBezTo>
                  <a:cubicBezTo>
                    <a:pt x="3899" y="154"/>
                    <a:pt x="4298" y="375"/>
                    <a:pt x="4605" y="700"/>
                  </a:cubicBezTo>
                  <a:cubicBezTo>
                    <a:pt x="5034" y="1142"/>
                    <a:pt x="5279" y="1737"/>
                    <a:pt x="5279" y="2356"/>
                  </a:cubicBezTo>
                  <a:lnTo>
                    <a:pt x="4605" y="11558"/>
                  </a:lnTo>
                  <a:cubicBezTo>
                    <a:pt x="4543" y="12153"/>
                    <a:pt x="4255" y="12705"/>
                    <a:pt x="3795" y="13091"/>
                  </a:cubicBezTo>
                  <a:cubicBezTo>
                    <a:pt x="3341" y="13484"/>
                    <a:pt x="2752" y="13680"/>
                    <a:pt x="2151" y="13643"/>
                  </a:cubicBezTo>
                  <a:close/>
                </a:path>
              </a:pathLst>
            </a:custGeom>
            <a:solidFill>
              <a:srgbClr val="0E0E0E"/>
            </a:solidFill>
            <a:ln w="6134" cap="flat">
              <a:noFill/>
              <a:prstDash val="solid"/>
              <a:miter/>
            </a:ln>
          </p:spPr>
          <p:txBody>
            <a:bodyPr rtlCol="0" anchor="ctr"/>
            <a:lstStyle/>
            <a:p>
              <a:endParaRPr lang="en-AU"/>
            </a:p>
          </p:txBody>
        </p:sp>
        <p:sp>
          <p:nvSpPr>
            <p:cNvPr id="56" name="Freeform: Shape 55">
              <a:extLst>
                <a:ext uri="{FF2B5EF4-FFF2-40B4-BE49-F238E27FC236}">
                  <a16:creationId xmlns:a16="http://schemas.microsoft.com/office/drawing/2014/main" id="{EB1A9AD8-4DDA-4591-9E15-A96E8D932F7B}"/>
                </a:ext>
              </a:extLst>
            </p:cNvPr>
            <p:cNvSpPr/>
            <p:nvPr/>
          </p:nvSpPr>
          <p:spPr>
            <a:xfrm>
              <a:off x="4506207" y="3228105"/>
              <a:ext cx="138010" cy="460185"/>
            </a:xfrm>
            <a:custGeom>
              <a:avLst/>
              <a:gdLst>
                <a:gd name="connsiteX0" fmla="*/ 137283 w 138010"/>
                <a:gd name="connsiteY0" fmla="*/ 322841 h 460185"/>
                <a:gd name="connsiteX1" fmla="*/ 136117 w 138010"/>
                <a:gd name="connsiteY1" fmla="*/ 260702 h 460185"/>
                <a:gd name="connsiteX2" fmla="*/ 136117 w 138010"/>
                <a:gd name="connsiteY2" fmla="*/ 258555 h 460185"/>
                <a:gd name="connsiteX3" fmla="*/ 120475 w 138010"/>
                <a:gd name="connsiteY3" fmla="*/ 196539 h 460185"/>
                <a:gd name="connsiteX4" fmla="*/ 95938 w 138010"/>
                <a:gd name="connsiteY4" fmla="*/ 129615 h 460185"/>
                <a:gd name="connsiteX5" fmla="*/ 76677 w 138010"/>
                <a:gd name="connsiteY5" fmla="*/ 86308 h 460185"/>
                <a:gd name="connsiteX6" fmla="*/ 59317 w 138010"/>
                <a:gd name="connsiteY6" fmla="*/ 42080 h 460185"/>
                <a:gd name="connsiteX7" fmla="*/ 50300 w 138010"/>
                <a:gd name="connsiteY7" fmla="*/ 11839 h 460185"/>
                <a:gd name="connsiteX8" fmla="*/ 50975 w 138010"/>
                <a:gd name="connsiteY8" fmla="*/ 0 h 460185"/>
                <a:gd name="connsiteX9" fmla="*/ 49503 w 138010"/>
                <a:gd name="connsiteY9" fmla="*/ 26193 h 460185"/>
                <a:gd name="connsiteX10" fmla="*/ 0 w 138010"/>
                <a:gd name="connsiteY10" fmla="*/ 460185 h 460185"/>
                <a:gd name="connsiteX11" fmla="*/ 133112 w 138010"/>
                <a:gd name="connsiteY11" fmla="*/ 362039 h 460185"/>
                <a:gd name="connsiteX12" fmla="*/ 137283 w 138010"/>
                <a:gd name="connsiteY12" fmla="*/ 322841 h 46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10" h="460185">
                  <a:moveTo>
                    <a:pt x="137283" y="322841"/>
                  </a:moveTo>
                  <a:cubicBezTo>
                    <a:pt x="138552" y="302133"/>
                    <a:pt x="138160" y="281350"/>
                    <a:pt x="136117" y="260702"/>
                  </a:cubicBezTo>
                  <a:cubicBezTo>
                    <a:pt x="136117" y="259966"/>
                    <a:pt x="136117" y="259230"/>
                    <a:pt x="136117" y="258555"/>
                  </a:cubicBezTo>
                  <a:cubicBezTo>
                    <a:pt x="133805" y="237257"/>
                    <a:pt x="128542" y="216383"/>
                    <a:pt x="120475" y="196539"/>
                  </a:cubicBezTo>
                  <a:cubicBezTo>
                    <a:pt x="111765" y="174333"/>
                    <a:pt x="105569" y="151514"/>
                    <a:pt x="95938" y="129615"/>
                  </a:cubicBezTo>
                  <a:cubicBezTo>
                    <a:pt x="89804" y="115322"/>
                    <a:pt x="82934" y="100907"/>
                    <a:pt x="76677" y="86308"/>
                  </a:cubicBezTo>
                  <a:cubicBezTo>
                    <a:pt x="70420" y="71708"/>
                    <a:pt x="64409" y="57048"/>
                    <a:pt x="59317" y="42080"/>
                  </a:cubicBezTo>
                  <a:cubicBezTo>
                    <a:pt x="55882" y="32143"/>
                    <a:pt x="52815" y="22083"/>
                    <a:pt x="50300" y="11839"/>
                  </a:cubicBezTo>
                  <a:cubicBezTo>
                    <a:pt x="50300" y="7974"/>
                    <a:pt x="50791" y="3987"/>
                    <a:pt x="50975" y="0"/>
                  </a:cubicBezTo>
                  <a:cubicBezTo>
                    <a:pt x="50484" y="8956"/>
                    <a:pt x="49994" y="17728"/>
                    <a:pt x="49503" y="26193"/>
                  </a:cubicBezTo>
                  <a:cubicBezTo>
                    <a:pt x="41344" y="170775"/>
                    <a:pt x="28401" y="309653"/>
                    <a:pt x="0" y="460185"/>
                  </a:cubicBezTo>
                  <a:cubicBezTo>
                    <a:pt x="39510" y="421344"/>
                    <a:pt x="84326" y="388299"/>
                    <a:pt x="133112" y="362039"/>
                  </a:cubicBezTo>
                  <a:cubicBezTo>
                    <a:pt x="133357" y="348912"/>
                    <a:pt x="136485" y="335846"/>
                    <a:pt x="137283" y="322841"/>
                  </a:cubicBezTo>
                  <a:close/>
                </a:path>
              </a:pathLst>
            </a:custGeom>
            <a:solidFill>
              <a:srgbClr val="5468B8"/>
            </a:solidFill>
            <a:ln w="6134" cap="flat">
              <a:noFill/>
              <a:prstDash val="solid"/>
              <a:miter/>
            </a:ln>
          </p:spPr>
          <p:txBody>
            <a:bodyPr rtlCol="0" anchor="ctr"/>
            <a:lstStyle/>
            <a:p>
              <a:endParaRPr lang="en-AU"/>
            </a:p>
          </p:txBody>
        </p:sp>
        <p:sp>
          <p:nvSpPr>
            <p:cNvPr id="57" name="Freeform: Shape 56">
              <a:extLst>
                <a:ext uri="{FF2B5EF4-FFF2-40B4-BE49-F238E27FC236}">
                  <a16:creationId xmlns:a16="http://schemas.microsoft.com/office/drawing/2014/main" id="{C6CE7383-24F7-47BD-97FF-47B79B7EC136}"/>
                </a:ext>
              </a:extLst>
            </p:cNvPr>
            <p:cNvSpPr/>
            <p:nvPr/>
          </p:nvSpPr>
          <p:spPr>
            <a:xfrm>
              <a:off x="4503587" y="3226135"/>
              <a:ext cx="142681" cy="464555"/>
            </a:xfrm>
            <a:custGeom>
              <a:avLst/>
              <a:gdLst>
                <a:gd name="connsiteX0" fmla="*/ 2314 w 142681"/>
                <a:gd name="connsiteY0" fmla="*/ 464487 h 464555"/>
                <a:gd name="connsiteX1" fmla="*/ 1271 w 142681"/>
                <a:gd name="connsiteY1" fmla="*/ 464487 h 464555"/>
                <a:gd name="connsiteX2" fmla="*/ 234 w 142681"/>
                <a:gd name="connsiteY2" fmla="*/ 463432 h 464555"/>
                <a:gd name="connsiteX3" fmla="*/ 44 w 142681"/>
                <a:gd name="connsiteY3" fmla="*/ 461972 h 464555"/>
                <a:gd name="connsiteX4" fmla="*/ 49547 w 142681"/>
                <a:gd name="connsiteY4" fmla="*/ 28286 h 464555"/>
                <a:gd name="connsiteX5" fmla="*/ 50344 w 142681"/>
                <a:gd name="connsiteY5" fmla="*/ 14054 h 464555"/>
                <a:gd name="connsiteX6" fmla="*/ 51019 w 142681"/>
                <a:gd name="connsiteY6" fmla="*/ 2155 h 464555"/>
                <a:gd name="connsiteX7" fmla="*/ 51240 w 142681"/>
                <a:gd name="connsiteY7" fmla="*/ 1277 h 464555"/>
                <a:gd name="connsiteX8" fmla="*/ 51792 w 142681"/>
                <a:gd name="connsiteY8" fmla="*/ 560 h 464555"/>
                <a:gd name="connsiteX9" fmla="*/ 52571 w 142681"/>
                <a:gd name="connsiteY9" fmla="*/ 112 h 464555"/>
                <a:gd name="connsiteX10" fmla="*/ 53472 w 142681"/>
                <a:gd name="connsiteY10" fmla="*/ 7 h 464555"/>
                <a:gd name="connsiteX11" fmla="*/ 55043 w 142681"/>
                <a:gd name="connsiteY11" fmla="*/ 799 h 464555"/>
                <a:gd name="connsiteX12" fmla="*/ 55619 w 142681"/>
                <a:gd name="connsiteY12" fmla="*/ 2461 h 464555"/>
                <a:gd name="connsiteX13" fmla="*/ 54945 w 142681"/>
                <a:gd name="connsiteY13" fmla="*/ 13993 h 464555"/>
                <a:gd name="connsiteX14" fmla="*/ 63778 w 142681"/>
                <a:gd name="connsiteY14" fmla="*/ 43683 h 464555"/>
                <a:gd name="connsiteX15" fmla="*/ 81076 w 142681"/>
                <a:gd name="connsiteY15" fmla="*/ 87787 h 464555"/>
                <a:gd name="connsiteX16" fmla="*/ 94756 w 142681"/>
                <a:gd name="connsiteY16" fmla="*/ 118458 h 464555"/>
                <a:gd name="connsiteX17" fmla="*/ 100338 w 142681"/>
                <a:gd name="connsiteY17" fmla="*/ 130726 h 464555"/>
                <a:gd name="connsiteX18" fmla="*/ 115244 w 142681"/>
                <a:gd name="connsiteY18" fmla="*/ 170230 h 464555"/>
                <a:gd name="connsiteX19" fmla="*/ 125120 w 142681"/>
                <a:gd name="connsiteY19" fmla="*/ 197711 h 464555"/>
                <a:gd name="connsiteX20" fmla="*/ 140823 w 142681"/>
                <a:gd name="connsiteY20" fmla="*/ 260280 h 464555"/>
                <a:gd name="connsiteX21" fmla="*/ 140823 w 142681"/>
                <a:gd name="connsiteY21" fmla="*/ 262427 h 464555"/>
                <a:gd name="connsiteX22" fmla="*/ 141988 w 142681"/>
                <a:gd name="connsiteY22" fmla="*/ 324995 h 464555"/>
                <a:gd name="connsiteX23" fmla="*/ 139780 w 142681"/>
                <a:gd name="connsiteY23" fmla="*/ 343398 h 464555"/>
                <a:gd name="connsiteX24" fmla="*/ 137511 w 142681"/>
                <a:gd name="connsiteY24" fmla="*/ 364009 h 464555"/>
                <a:gd name="connsiteX25" fmla="*/ 137149 w 142681"/>
                <a:gd name="connsiteY25" fmla="*/ 365126 h 464555"/>
                <a:gd name="connsiteX26" fmla="*/ 136284 w 142681"/>
                <a:gd name="connsiteY26" fmla="*/ 365911 h 464555"/>
                <a:gd name="connsiteX27" fmla="*/ 3724 w 142681"/>
                <a:gd name="connsiteY27" fmla="*/ 463751 h 464555"/>
                <a:gd name="connsiteX28" fmla="*/ 2314 w 142681"/>
                <a:gd name="connsiteY28" fmla="*/ 464487 h 464555"/>
                <a:gd name="connsiteX29" fmla="*/ 54147 w 142681"/>
                <a:gd name="connsiteY29" fmla="*/ 28163 h 464555"/>
                <a:gd name="connsiteX30" fmla="*/ 5871 w 142681"/>
                <a:gd name="connsiteY30" fmla="*/ 455285 h 464555"/>
                <a:gd name="connsiteX31" fmla="*/ 133217 w 142681"/>
                <a:gd name="connsiteY31" fmla="*/ 362353 h 464555"/>
                <a:gd name="connsiteX32" fmla="*/ 135486 w 142681"/>
                <a:gd name="connsiteY32" fmla="*/ 342539 h 464555"/>
                <a:gd name="connsiteX33" fmla="*/ 137633 w 142681"/>
                <a:gd name="connsiteY33" fmla="*/ 324444 h 464555"/>
                <a:gd name="connsiteX34" fmla="*/ 136468 w 142681"/>
                <a:gd name="connsiteY34" fmla="*/ 262611 h 464555"/>
                <a:gd name="connsiteX35" fmla="*/ 136468 w 142681"/>
                <a:gd name="connsiteY35" fmla="*/ 260464 h 464555"/>
                <a:gd name="connsiteX36" fmla="*/ 121071 w 142681"/>
                <a:gd name="connsiteY36" fmla="*/ 199123 h 464555"/>
                <a:gd name="connsiteX37" fmla="*/ 111072 w 142681"/>
                <a:gd name="connsiteY37" fmla="*/ 171519 h 464555"/>
                <a:gd name="connsiteX38" fmla="*/ 96350 w 142681"/>
                <a:gd name="connsiteY38" fmla="*/ 132383 h 464555"/>
                <a:gd name="connsiteX39" fmla="*/ 90707 w 142681"/>
                <a:gd name="connsiteY39" fmla="*/ 120114 h 464555"/>
                <a:gd name="connsiteX40" fmla="*/ 77028 w 142681"/>
                <a:gd name="connsiteY40" fmla="*/ 89444 h 464555"/>
                <a:gd name="connsiteX41" fmla="*/ 59607 w 142681"/>
                <a:gd name="connsiteY41" fmla="*/ 45094 h 464555"/>
                <a:gd name="connsiteX42" fmla="*/ 54147 w 142681"/>
                <a:gd name="connsiteY42" fmla="*/ 28163 h 46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2681" h="464555">
                  <a:moveTo>
                    <a:pt x="2314" y="464487"/>
                  </a:moveTo>
                  <a:cubicBezTo>
                    <a:pt x="1970" y="464578"/>
                    <a:pt x="1608" y="464578"/>
                    <a:pt x="1271" y="464487"/>
                  </a:cubicBezTo>
                  <a:cubicBezTo>
                    <a:pt x="817" y="464259"/>
                    <a:pt x="455" y="463885"/>
                    <a:pt x="234" y="463432"/>
                  </a:cubicBezTo>
                  <a:cubicBezTo>
                    <a:pt x="13" y="462978"/>
                    <a:pt x="-54" y="462468"/>
                    <a:pt x="44" y="461972"/>
                  </a:cubicBezTo>
                  <a:cubicBezTo>
                    <a:pt x="25071" y="329228"/>
                    <a:pt x="39855" y="199552"/>
                    <a:pt x="49547" y="28286"/>
                  </a:cubicBezTo>
                  <a:lnTo>
                    <a:pt x="50344" y="14054"/>
                  </a:lnTo>
                  <a:lnTo>
                    <a:pt x="51019" y="2155"/>
                  </a:lnTo>
                  <a:cubicBezTo>
                    <a:pt x="51031" y="1847"/>
                    <a:pt x="51111" y="1553"/>
                    <a:pt x="51240" y="1277"/>
                  </a:cubicBezTo>
                  <a:cubicBezTo>
                    <a:pt x="51375" y="1007"/>
                    <a:pt x="51559" y="762"/>
                    <a:pt x="51792" y="560"/>
                  </a:cubicBezTo>
                  <a:cubicBezTo>
                    <a:pt x="52019" y="363"/>
                    <a:pt x="52282" y="210"/>
                    <a:pt x="52571" y="112"/>
                  </a:cubicBezTo>
                  <a:cubicBezTo>
                    <a:pt x="52865" y="20"/>
                    <a:pt x="53166" y="-17"/>
                    <a:pt x="53472" y="7"/>
                  </a:cubicBezTo>
                  <a:cubicBezTo>
                    <a:pt x="54080" y="56"/>
                    <a:pt x="54644" y="339"/>
                    <a:pt x="55043" y="799"/>
                  </a:cubicBezTo>
                  <a:cubicBezTo>
                    <a:pt x="55448" y="1253"/>
                    <a:pt x="55650" y="1854"/>
                    <a:pt x="55619" y="2461"/>
                  </a:cubicBezTo>
                  <a:lnTo>
                    <a:pt x="54945" y="13993"/>
                  </a:lnTo>
                  <a:cubicBezTo>
                    <a:pt x="57337" y="23501"/>
                    <a:pt x="60220" y="33254"/>
                    <a:pt x="63778" y="43683"/>
                  </a:cubicBezTo>
                  <a:cubicBezTo>
                    <a:pt x="68256" y="56871"/>
                    <a:pt x="73777" y="70857"/>
                    <a:pt x="81076" y="87787"/>
                  </a:cubicBezTo>
                  <a:cubicBezTo>
                    <a:pt x="85554" y="98093"/>
                    <a:pt x="90155" y="108337"/>
                    <a:pt x="94756" y="118458"/>
                  </a:cubicBezTo>
                  <a:lnTo>
                    <a:pt x="100338" y="130726"/>
                  </a:lnTo>
                  <a:cubicBezTo>
                    <a:pt x="106472" y="143731"/>
                    <a:pt x="110766" y="157226"/>
                    <a:pt x="115244" y="170230"/>
                  </a:cubicBezTo>
                  <a:cubicBezTo>
                    <a:pt x="118372" y="179309"/>
                    <a:pt x="121378" y="188633"/>
                    <a:pt x="125120" y="197711"/>
                  </a:cubicBezTo>
                  <a:cubicBezTo>
                    <a:pt x="133229" y="217740"/>
                    <a:pt x="138510" y="238798"/>
                    <a:pt x="140823" y="260280"/>
                  </a:cubicBezTo>
                  <a:lnTo>
                    <a:pt x="140823" y="262427"/>
                  </a:lnTo>
                  <a:cubicBezTo>
                    <a:pt x="142817" y="283222"/>
                    <a:pt x="143209" y="304140"/>
                    <a:pt x="141988" y="324995"/>
                  </a:cubicBezTo>
                  <a:cubicBezTo>
                    <a:pt x="141559" y="331130"/>
                    <a:pt x="140639" y="337264"/>
                    <a:pt x="139780" y="343398"/>
                  </a:cubicBezTo>
                  <a:cubicBezTo>
                    <a:pt x="138652" y="350219"/>
                    <a:pt x="137897" y="357102"/>
                    <a:pt x="137511" y="364009"/>
                  </a:cubicBezTo>
                  <a:cubicBezTo>
                    <a:pt x="137486" y="364408"/>
                    <a:pt x="137363" y="364788"/>
                    <a:pt x="137149" y="365126"/>
                  </a:cubicBezTo>
                  <a:cubicBezTo>
                    <a:pt x="136934" y="365456"/>
                    <a:pt x="136633" y="365726"/>
                    <a:pt x="136284" y="365911"/>
                  </a:cubicBezTo>
                  <a:cubicBezTo>
                    <a:pt x="87658" y="392036"/>
                    <a:pt x="43020" y="424983"/>
                    <a:pt x="3724" y="463751"/>
                  </a:cubicBezTo>
                  <a:cubicBezTo>
                    <a:pt x="3350" y="464149"/>
                    <a:pt x="2853" y="464407"/>
                    <a:pt x="2314" y="464487"/>
                  </a:cubicBezTo>
                  <a:close/>
                  <a:moveTo>
                    <a:pt x="54147" y="28163"/>
                  </a:moveTo>
                  <a:cubicBezTo>
                    <a:pt x="44639" y="196730"/>
                    <a:pt x="30408" y="324873"/>
                    <a:pt x="5871" y="455285"/>
                  </a:cubicBezTo>
                  <a:cubicBezTo>
                    <a:pt x="43977" y="418756"/>
                    <a:pt x="86805" y="387503"/>
                    <a:pt x="133217" y="362353"/>
                  </a:cubicBezTo>
                  <a:cubicBezTo>
                    <a:pt x="133585" y="355666"/>
                    <a:pt x="134505" y="349042"/>
                    <a:pt x="135486" y="342539"/>
                  </a:cubicBezTo>
                  <a:cubicBezTo>
                    <a:pt x="136468" y="336037"/>
                    <a:pt x="137204" y="330271"/>
                    <a:pt x="137633" y="324444"/>
                  </a:cubicBezTo>
                  <a:cubicBezTo>
                    <a:pt x="138854" y="303833"/>
                    <a:pt x="138461" y="283161"/>
                    <a:pt x="136468" y="262611"/>
                  </a:cubicBezTo>
                  <a:lnTo>
                    <a:pt x="136468" y="260464"/>
                  </a:lnTo>
                  <a:cubicBezTo>
                    <a:pt x="134198" y="239405"/>
                    <a:pt x="129015" y="218758"/>
                    <a:pt x="121071" y="199123"/>
                  </a:cubicBezTo>
                  <a:cubicBezTo>
                    <a:pt x="117452" y="189983"/>
                    <a:pt x="114201" y="180720"/>
                    <a:pt x="111072" y="171519"/>
                  </a:cubicBezTo>
                  <a:cubicBezTo>
                    <a:pt x="106656" y="158514"/>
                    <a:pt x="102055" y="145142"/>
                    <a:pt x="96350" y="132383"/>
                  </a:cubicBezTo>
                  <a:lnTo>
                    <a:pt x="90707" y="120114"/>
                  </a:lnTo>
                  <a:cubicBezTo>
                    <a:pt x="86106" y="109870"/>
                    <a:pt x="81506" y="99626"/>
                    <a:pt x="77028" y="89444"/>
                  </a:cubicBezTo>
                  <a:cubicBezTo>
                    <a:pt x="69667" y="72452"/>
                    <a:pt x="64146" y="58343"/>
                    <a:pt x="59607" y="45094"/>
                  </a:cubicBezTo>
                  <a:cubicBezTo>
                    <a:pt x="57460" y="39082"/>
                    <a:pt x="55681" y="33561"/>
                    <a:pt x="54147" y="28163"/>
                  </a:cubicBezTo>
                  <a:close/>
                </a:path>
              </a:pathLst>
            </a:custGeom>
            <a:solidFill>
              <a:srgbClr val="0E0E0E"/>
            </a:solidFill>
            <a:ln w="6134" cap="flat">
              <a:noFill/>
              <a:prstDash val="solid"/>
              <a:miter/>
            </a:ln>
          </p:spPr>
          <p:txBody>
            <a:bodyPr rtlCol="0" anchor="ctr"/>
            <a:lstStyle/>
            <a:p>
              <a:endParaRPr lang="en-AU"/>
            </a:p>
          </p:txBody>
        </p:sp>
        <p:sp>
          <p:nvSpPr>
            <p:cNvPr id="58" name="Freeform: Shape 57">
              <a:extLst>
                <a:ext uri="{FF2B5EF4-FFF2-40B4-BE49-F238E27FC236}">
                  <a16:creationId xmlns:a16="http://schemas.microsoft.com/office/drawing/2014/main" id="{DE1B65E2-4D18-4D8C-9A6D-FBC721C11518}"/>
                </a:ext>
              </a:extLst>
            </p:cNvPr>
            <p:cNvSpPr/>
            <p:nvPr/>
          </p:nvSpPr>
          <p:spPr>
            <a:xfrm>
              <a:off x="4558225" y="3177928"/>
              <a:ext cx="1717" cy="27787"/>
            </a:xfrm>
            <a:custGeom>
              <a:avLst/>
              <a:gdLst>
                <a:gd name="connsiteX0" fmla="*/ 1718 w 1717"/>
                <a:gd name="connsiteY0" fmla="*/ 0 h 27787"/>
                <a:gd name="connsiteX1" fmla="*/ 0 w 1717"/>
                <a:gd name="connsiteY1" fmla="*/ 27788 h 27787"/>
                <a:gd name="connsiteX2" fmla="*/ 736 w 1717"/>
                <a:gd name="connsiteY2" fmla="*/ 15519 h 27787"/>
                <a:gd name="connsiteX3" fmla="*/ 1718 w 1717"/>
                <a:gd name="connsiteY3" fmla="*/ 0 h 27787"/>
              </a:gdLst>
              <a:ahLst/>
              <a:cxnLst>
                <a:cxn ang="0">
                  <a:pos x="connsiteX0" y="connsiteY0"/>
                </a:cxn>
                <a:cxn ang="0">
                  <a:pos x="connsiteX1" y="connsiteY1"/>
                </a:cxn>
                <a:cxn ang="0">
                  <a:pos x="connsiteX2" y="connsiteY2"/>
                </a:cxn>
                <a:cxn ang="0">
                  <a:pos x="connsiteX3" y="connsiteY3"/>
                </a:cxn>
              </a:cxnLst>
              <a:rect l="l" t="t" r="r" b="b"/>
              <a:pathLst>
                <a:path w="1717" h="27787">
                  <a:moveTo>
                    <a:pt x="1718" y="0"/>
                  </a:moveTo>
                  <a:cubicBezTo>
                    <a:pt x="1104" y="9446"/>
                    <a:pt x="552" y="18771"/>
                    <a:pt x="0" y="27788"/>
                  </a:cubicBezTo>
                  <a:cubicBezTo>
                    <a:pt x="0" y="23739"/>
                    <a:pt x="491" y="19691"/>
                    <a:pt x="736" y="15519"/>
                  </a:cubicBezTo>
                  <a:cubicBezTo>
                    <a:pt x="1043" y="10428"/>
                    <a:pt x="1411" y="5214"/>
                    <a:pt x="1718" y="0"/>
                  </a:cubicBezTo>
                  <a:close/>
                </a:path>
              </a:pathLst>
            </a:custGeom>
            <a:solidFill>
              <a:srgbClr val="5468B8"/>
            </a:solidFill>
            <a:ln w="6134" cap="flat">
              <a:noFill/>
              <a:prstDash val="solid"/>
              <a:miter/>
            </a:ln>
          </p:spPr>
          <p:txBody>
            <a:bodyPr rtlCol="0" anchor="ctr"/>
            <a:lstStyle/>
            <a:p>
              <a:endParaRPr lang="en-AU"/>
            </a:p>
          </p:txBody>
        </p:sp>
        <p:sp>
          <p:nvSpPr>
            <p:cNvPr id="59" name="Freeform: Shape 58">
              <a:extLst>
                <a:ext uri="{FF2B5EF4-FFF2-40B4-BE49-F238E27FC236}">
                  <a16:creationId xmlns:a16="http://schemas.microsoft.com/office/drawing/2014/main" id="{F23F23CB-4AEC-4AD0-814F-7CB77604184F}"/>
                </a:ext>
              </a:extLst>
            </p:cNvPr>
            <p:cNvSpPr/>
            <p:nvPr/>
          </p:nvSpPr>
          <p:spPr>
            <a:xfrm>
              <a:off x="4556377" y="3175686"/>
              <a:ext cx="6084" cy="32487"/>
            </a:xfrm>
            <a:custGeom>
              <a:avLst/>
              <a:gdLst>
                <a:gd name="connsiteX0" fmla="*/ 2154 w 6084"/>
                <a:gd name="connsiteY0" fmla="*/ 32483 h 32487"/>
                <a:gd name="connsiteX1" fmla="*/ 1277 w 6084"/>
                <a:gd name="connsiteY1" fmla="*/ 32256 h 32487"/>
                <a:gd name="connsiteX2" fmla="*/ 559 w 6084"/>
                <a:gd name="connsiteY2" fmla="*/ 31710 h 32487"/>
                <a:gd name="connsiteX3" fmla="*/ 112 w 6084"/>
                <a:gd name="connsiteY3" fmla="*/ 30925 h 32487"/>
                <a:gd name="connsiteX4" fmla="*/ 7 w 6084"/>
                <a:gd name="connsiteY4" fmla="*/ 30029 h 32487"/>
                <a:gd name="connsiteX5" fmla="*/ 621 w 6084"/>
                <a:gd name="connsiteY5" fmla="*/ 19540 h 32487"/>
                <a:gd name="connsiteX6" fmla="*/ 621 w 6084"/>
                <a:gd name="connsiteY6" fmla="*/ 15859 h 32487"/>
                <a:gd name="connsiteX7" fmla="*/ 1480 w 6084"/>
                <a:gd name="connsiteY7" fmla="*/ 2180 h 32487"/>
                <a:gd name="connsiteX8" fmla="*/ 1645 w 6084"/>
                <a:gd name="connsiteY8" fmla="*/ 1267 h 32487"/>
                <a:gd name="connsiteX9" fmla="*/ 2191 w 6084"/>
                <a:gd name="connsiteY9" fmla="*/ 518 h 32487"/>
                <a:gd name="connsiteX10" fmla="*/ 3007 w 6084"/>
                <a:gd name="connsiteY10" fmla="*/ 76 h 32487"/>
                <a:gd name="connsiteX11" fmla="*/ 3933 w 6084"/>
                <a:gd name="connsiteY11" fmla="*/ 34 h 32487"/>
                <a:gd name="connsiteX12" fmla="*/ 5510 w 6084"/>
                <a:gd name="connsiteY12" fmla="*/ 825 h 32487"/>
                <a:gd name="connsiteX13" fmla="*/ 6080 w 6084"/>
                <a:gd name="connsiteY13" fmla="*/ 2487 h 32487"/>
                <a:gd name="connsiteX14" fmla="*/ 5221 w 6084"/>
                <a:gd name="connsiteY14" fmla="*/ 16105 h 32487"/>
                <a:gd name="connsiteX15" fmla="*/ 5221 w 6084"/>
                <a:gd name="connsiteY15" fmla="*/ 19847 h 32487"/>
                <a:gd name="connsiteX16" fmla="*/ 4547 w 6084"/>
                <a:gd name="connsiteY16" fmla="*/ 30275 h 32487"/>
                <a:gd name="connsiteX17" fmla="*/ 4344 w 6084"/>
                <a:gd name="connsiteY17" fmla="*/ 31152 h 32487"/>
                <a:gd name="connsiteX18" fmla="*/ 3817 w 6084"/>
                <a:gd name="connsiteY18" fmla="*/ 31882 h 32487"/>
                <a:gd name="connsiteX19" fmla="*/ 3044 w 6084"/>
                <a:gd name="connsiteY19" fmla="*/ 32354 h 32487"/>
                <a:gd name="connsiteX20" fmla="*/ 2154 w 6084"/>
                <a:gd name="connsiteY20" fmla="*/ 32483 h 3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84" h="32487">
                  <a:moveTo>
                    <a:pt x="2154" y="32483"/>
                  </a:moveTo>
                  <a:cubicBezTo>
                    <a:pt x="1854" y="32465"/>
                    <a:pt x="1553" y="32391"/>
                    <a:pt x="1277" y="32256"/>
                  </a:cubicBezTo>
                  <a:cubicBezTo>
                    <a:pt x="1007" y="32128"/>
                    <a:pt x="762" y="31937"/>
                    <a:pt x="559" y="31710"/>
                  </a:cubicBezTo>
                  <a:cubicBezTo>
                    <a:pt x="363" y="31483"/>
                    <a:pt x="210" y="31214"/>
                    <a:pt x="112" y="30925"/>
                  </a:cubicBezTo>
                  <a:cubicBezTo>
                    <a:pt x="20" y="30637"/>
                    <a:pt x="-17" y="30330"/>
                    <a:pt x="7" y="30029"/>
                  </a:cubicBezTo>
                  <a:cubicBezTo>
                    <a:pt x="7" y="26533"/>
                    <a:pt x="375" y="23037"/>
                    <a:pt x="621" y="19540"/>
                  </a:cubicBezTo>
                  <a:lnTo>
                    <a:pt x="621" y="15859"/>
                  </a:lnTo>
                  <a:cubicBezTo>
                    <a:pt x="621" y="11320"/>
                    <a:pt x="1173" y="6781"/>
                    <a:pt x="1480" y="2180"/>
                  </a:cubicBezTo>
                  <a:cubicBezTo>
                    <a:pt x="1467" y="1867"/>
                    <a:pt x="1522" y="1555"/>
                    <a:pt x="1645" y="1267"/>
                  </a:cubicBezTo>
                  <a:cubicBezTo>
                    <a:pt x="1768" y="978"/>
                    <a:pt x="1952" y="721"/>
                    <a:pt x="2191" y="518"/>
                  </a:cubicBezTo>
                  <a:cubicBezTo>
                    <a:pt x="2424" y="310"/>
                    <a:pt x="2706" y="162"/>
                    <a:pt x="3007" y="76"/>
                  </a:cubicBezTo>
                  <a:cubicBezTo>
                    <a:pt x="3308" y="-9"/>
                    <a:pt x="3627" y="-22"/>
                    <a:pt x="3933" y="34"/>
                  </a:cubicBezTo>
                  <a:cubicBezTo>
                    <a:pt x="4540" y="83"/>
                    <a:pt x="5105" y="365"/>
                    <a:pt x="5510" y="825"/>
                  </a:cubicBezTo>
                  <a:cubicBezTo>
                    <a:pt x="5908" y="1279"/>
                    <a:pt x="6117" y="1880"/>
                    <a:pt x="6080" y="2487"/>
                  </a:cubicBezTo>
                  <a:lnTo>
                    <a:pt x="5221" y="16105"/>
                  </a:lnTo>
                  <a:cubicBezTo>
                    <a:pt x="5221" y="17393"/>
                    <a:pt x="5221" y="18620"/>
                    <a:pt x="5221" y="19847"/>
                  </a:cubicBezTo>
                  <a:lnTo>
                    <a:pt x="4547" y="30275"/>
                  </a:lnTo>
                  <a:cubicBezTo>
                    <a:pt x="4540" y="30576"/>
                    <a:pt x="4473" y="30876"/>
                    <a:pt x="4344" y="31152"/>
                  </a:cubicBezTo>
                  <a:cubicBezTo>
                    <a:pt x="4221" y="31428"/>
                    <a:pt x="4044" y="31680"/>
                    <a:pt x="3817" y="31882"/>
                  </a:cubicBezTo>
                  <a:cubicBezTo>
                    <a:pt x="3596" y="32090"/>
                    <a:pt x="3332" y="32250"/>
                    <a:pt x="3044" y="32354"/>
                  </a:cubicBezTo>
                  <a:cubicBezTo>
                    <a:pt x="2762" y="32453"/>
                    <a:pt x="2455" y="32502"/>
                    <a:pt x="2154" y="32483"/>
                  </a:cubicBezTo>
                  <a:close/>
                </a:path>
              </a:pathLst>
            </a:custGeom>
            <a:solidFill>
              <a:srgbClr val="0E0E0E"/>
            </a:solidFill>
            <a:ln w="6134" cap="flat">
              <a:noFill/>
              <a:prstDash val="solid"/>
              <a:miter/>
            </a:ln>
          </p:spPr>
          <p:txBody>
            <a:bodyPr rtlCol="0" anchor="ctr"/>
            <a:lstStyle/>
            <a:p>
              <a:endParaRPr lang="en-AU"/>
            </a:p>
          </p:txBody>
        </p:sp>
        <p:sp>
          <p:nvSpPr>
            <p:cNvPr id="60" name="Freeform: Shape 59">
              <a:extLst>
                <a:ext uri="{FF2B5EF4-FFF2-40B4-BE49-F238E27FC236}">
                  <a16:creationId xmlns:a16="http://schemas.microsoft.com/office/drawing/2014/main" id="{071EC96D-A4E1-4542-850F-CAA3B3A788F9}"/>
                </a:ext>
              </a:extLst>
            </p:cNvPr>
            <p:cNvSpPr/>
            <p:nvPr/>
          </p:nvSpPr>
          <p:spPr>
            <a:xfrm>
              <a:off x="6024291" y="1518077"/>
              <a:ext cx="324313" cy="306960"/>
            </a:xfrm>
            <a:custGeom>
              <a:avLst/>
              <a:gdLst>
                <a:gd name="connsiteX0" fmla="*/ 2515 w 324313"/>
                <a:gd name="connsiteY0" fmla="*/ 60490 h 306960"/>
                <a:gd name="connsiteX1" fmla="*/ 2515 w 324313"/>
                <a:gd name="connsiteY1" fmla="*/ 65274 h 306960"/>
                <a:gd name="connsiteX2" fmla="*/ 4662 w 324313"/>
                <a:gd name="connsiteY2" fmla="*/ 68157 h 306960"/>
                <a:gd name="connsiteX3" fmla="*/ 32266 w 324313"/>
                <a:gd name="connsiteY3" fmla="*/ 97847 h 306960"/>
                <a:gd name="connsiteX4" fmla="*/ 62937 w 324313"/>
                <a:gd name="connsiteY4" fmla="*/ 143608 h 306960"/>
                <a:gd name="connsiteX5" fmla="*/ 25396 w 324313"/>
                <a:gd name="connsiteY5" fmla="*/ 198263 h 306960"/>
                <a:gd name="connsiteX6" fmla="*/ 7422 w 324313"/>
                <a:gd name="connsiteY6" fmla="*/ 215745 h 306960"/>
                <a:gd name="connsiteX7" fmla="*/ 6073 w 324313"/>
                <a:gd name="connsiteY7" fmla="*/ 217095 h 306960"/>
                <a:gd name="connsiteX8" fmla="*/ 3865 w 324313"/>
                <a:gd name="connsiteY8" fmla="*/ 298986 h 306960"/>
                <a:gd name="connsiteX9" fmla="*/ 0 w 324313"/>
                <a:gd name="connsiteY9" fmla="*/ 306960 h 306960"/>
                <a:gd name="connsiteX10" fmla="*/ 184025 w 324313"/>
                <a:gd name="connsiteY10" fmla="*/ 279848 h 306960"/>
                <a:gd name="connsiteX11" fmla="*/ 210279 w 324313"/>
                <a:gd name="connsiteY11" fmla="*/ 280400 h 306960"/>
                <a:gd name="connsiteX12" fmla="*/ 226044 w 324313"/>
                <a:gd name="connsiteY12" fmla="*/ 239239 h 306960"/>
                <a:gd name="connsiteX13" fmla="*/ 271621 w 324313"/>
                <a:gd name="connsiteY13" fmla="*/ 156551 h 306960"/>
                <a:gd name="connsiteX14" fmla="*/ 312045 w 324313"/>
                <a:gd name="connsiteY14" fmla="*/ 68648 h 306960"/>
                <a:gd name="connsiteX15" fmla="*/ 324313 w 324313"/>
                <a:gd name="connsiteY15" fmla="*/ 42394 h 306960"/>
                <a:gd name="connsiteX16" fmla="*/ 2699 w 324313"/>
                <a:gd name="connsiteY16" fmla="*/ 7 h 306960"/>
                <a:gd name="connsiteX17" fmla="*/ 5153 w 324313"/>
                <a:gd name="connsiteY17" fmla="*/ 26506 h 306960"/>
                <a:gd name="connsiteX18" fmla="*/ 2515 w 324313"/>
                <a:gd name="connsiteY18" fmla="*/ 60490 h 30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4313" h="306960">
                  <a:moveTo>
                    <a:pt x="2515" y="60490"/>
                  </a:moveTo>
                  <a:cubicBezTo>
                    <a:pt x="2515" y="62085"/>
                    <a:pt x="2515" y="63679"/>
                    <a:pt x="2515" y="65274"/>
                  </a:cubicBezTo>
                  <a:cubicBezTo>
                    <a:pt x="2515" y="66869"/>
                    <a:pt x="3926" y="67237"/>
                    <a:pt x="4662" y="68157"/>
                  </a:cubicBezTo>
                  <a:cubicBezTo>
                    <a:pt x="13268" y="78591"/>
                    <a:pt x="22482" y="88504"/>
                    <a:pt x="32266" y="97847"/>
                  </a:cubicBezTo>
                  <a:cubicBezTo>
                    <a:pt x="44534" y="109256"/>
                    <a:pt x="67599" y="124040"/>
                    <a:pt x="62937" y="143608"/>
                  </a:cubicBezTo>
                  <a:cubicBezTo>
                    <a:pt x="58091" y="164525"/>
                    <a:pt x="39688" y="183173"/>
                    <a:pt x="25396" y="198263"/>
                  </a:cubicBezTo>
                  <a:cubicBezTo>
                    <a:pt x="19629" y="204397"/>
                    <a:pt x="13495" y="209918"/>
                    <a:pt x="7422" y="215745"/>
                  </a:cubicBezTo>
                  <a:lnTo>
                    <a:pt x="6073" y="217095"/>
                  </a:lnTo>
                  <a:cubicBezTo>
                    <a:pt x="10060" y="244637"/>
                    <a:pt x="15029" y="272302"/>
                    <a:pt x="3865" y="298986"/>
                  </a:cubicBezTo>
                  <a:cubicBezTo>
                    <a:pt x="2760" y="301685"/>
                    <a:pt x="1350" y="304323"/>
                    <a:pt x="0" y="306960"/>
                  </a:cubicBezTo>
                  <a:cubicBezTo>
                    <a:pt x="78272" y="292300"/>
                    <a:pt x="131701" y="280154"/>
                    <a:pt x="184025" y="279848"/>
                  </a:cubicBezTo>
                  <a:cubicBezTo>
                    <a:pt x="192797" y="279848"/>
                    <a:pt x="201507" y="279848"/>
                    <a:pt x="210279" y="280400"/>
                  </a:cubicBezTo>
                  <a:cubicBezTo>
                    <a:pt x="213984" y="266138"/>
                    <a:pt x="219272" y="252330"/>
                    <a:pt x="226044" y="239239"/>
                  </a:cubicBezTo>
                  <a:cubicBezTo>
                    <a:pt x="240153" y="211145"/>
                    <a:pt x="257758" y="184891"/>
                    <a:pt x="271621" y="156551"/>
                  </a:cubicBezTo>
                  <a:cubicBezTo>
                    <a:pt x="285484" y="128211"/>
                    <a:pt x="299041" y="98215"/>
                    <a:pt x="312045" y="68648"/>
                  </a:cubicBezTo>
                  <a:cubicBezTo>
                    <a:pt x="315603" y="60490"/>
                    <a:pt x="319529" y="51166"/>
                    <a:pt x="324313" y="42394"/>
                  </a:cubicBezTo>
                  <a:cubicBezTo>
                    <a:pt x="219499" y="13901"/>
                    <a:pt x="111323" y="-355"/>
                    <a:pt x="2699" y="7"/>
                  </a:cubicBezTo>
                  <a:cubicBezTo>
                    <a:pt x="4288" y="8754"/>
                    <a:pt x="5110" y="17618"/>
                    <a:pt x="5153" y="26506"/>
                  </a:cubicBezTo>
                  <a:cubicBezTo>
                    <a:pt x="4846" y="37609"/>
                    <a:pt x="3067" y="49325"/>
                    <a:pt x="2515" y="60490"/>
                  </a:cubicBezTo>
                  <a:close/>
                </a:path>
              </a:pathLst>
            </a:custGeom>
            <a:solidFill>
              <a:srgbClr val="F0E7E1"/>
            </a:solidFill>
            <a:ln w="6134" cap="flat">
              <a:noFill/>
              <a:prstDash val="solid"/>
              <a:miter/>
            </a:ln>
          </p:spPr>
          <p:txBody>
            <a:bodyPr rtlCol="0" anchor="ctr"/>
            <a:lstStyle/>
            <a:p>
              <a:endParaRPr lang="en-AU"/>
            </a:p>
          </p:txBody>
        </p:sp>
        <p:sp>
          <p:nvSpPr>
            <p:cNvPr id="61" name="Freeform: Shape 60">
              <a:extLst>
                <a:ext uri="{FF2B5EF4-FFF2-40B4-BE49-F238E27FC236}">
                  <a16:creationId xmlns:a16="http://schemas.microsoft.com/office/drawing/2014/main" id="{B991B40C-3D47-445F-88A2-AB34365E4609}"/>
                </a:ext>
              </a:extLst>
            </p:cNvPr>
            <p:cNvSpPr/>
            <p:nvPr/>
          </p:nvSpPr>
          <p:spPr>
            <a:xfrm>
              <a:off x="6021954" y="1515864"/>
              <a:ext cx="328662" cy="311442"/>
            </a:xfrm>
            <a:custGeom>
              <a:avLst/>
              <a:gdLst>
                <a:gd name="connsiteX0" fmla="*/ 2214 w 328662"/>
                <a:gd name="connsiteY0" fmla="*/ 311443 h 311442"/>
                <a:gd name="connsiteX1" fmla="*/ 1184 w 328662"/>
                <a:gd name="connsiteY1" fmla="*/ 311198 h 311442"/>
                <a:gd name="connsiteX2" fmla="*/ 374 w 328662"/>
                <a:gd name="connsiteY2" fmla="*/ 310523 h 311442"/>
                <a:gd name="connsiteX3" fmla="*/ 0 w 328662"/>
                <a:gd name="connsiteY3" fmla="*/ 309296 h 311442"/>
                <a:gd name="connsiteX4" fmla="*/ 374 w 328662"/>
                <a:gd name="connsiteY4" fmla="*/ 308069 h 311442"/>
                <a:gd name="connsiteX5" fmla="*/ 4177 w 328662"/>
                <a:gd name="connsiteY5" fmla="*/ 300340 h 311442"/>
                <a:gd name="connsiteX6" fmla="*/ 6815 w 328662"/>
                <a:gd name="connsiteY6" fmla="*/ 224031 h 311442"/>
                <a:gd name="connsiteX7" fmla="*/ 6140 w 328662"/>
                <a:gd name="connsiteY7" fmla="*/ 219676 h 311442"/>
                <a:gd name="connsiteX8" fmla="*/ 6263 w 328662"/>
                <a:gd name="connsiteY8" fmla="*/ 218621 h 311442"/>
                <a:gd name="connsiteX9" fmla="*/ 6815 w 328662"/>
                <a:gd name="connsiteY9" fmla="*/ 217713 h 311442"/>
                <a:gd name="connsiteX10" fmla="*/ 11906 w 328662"/>
                <a:gd name="connsiteY10" fmla="*/ 212805 h 311442"/>
                <a:gd name="connsiteX11" fmla="*/ 26138 w 328662"/>
                <a:gd name="connsiteY11" fmla="*/ 198881 h 311442"/>
                <a:gd name="connsiteX12" fmla="*/ 28039 w 328662"/>
                <a:gd name="connsiteY12" fmla="*/ 196857 h 311442"/>
                <a:gd name="connsiteX13" fmla="*/ 63126 w 328662"/>
                <a:gd name="connsiteY13" fmla="*/ 145268 h 311442"/>
                <a:gd name="connsiteX14" fmla="*/ 40430 w 328662"/>
                <a:gd name="connsiteY14" fmla="*/ 108463 h 311442"/>
                <a:gd name="connsiteX15" fmla="*/ 32946 w 328662"/>
                <a:gd name="connsiteY15" fmla="*/ 101838 h 311442"/>
                <a:gd name="connsiteX16" fmla="*/ 5159 w 328662"/>
                <a:gd name="connsiteY16" fmla="*/ 71904 h 311442"/>
                <a:gd name="connsiteX17" fmla="*/ 3441 w 328662"/>
                <a:gd name="connsiteY17" fmla="*/ 69634 h 311442"/>
                <a:gd name="connsiteX18" fmla="*/ 2950 w 328662"/>
                <a:gd name="connsiteY18" fmla="*/ 68959 h 311442"/>
                <a:gd name="connsiteX19" fmla="*/ 2460 w 328662"/>
                <a:gd name="connsiteY19" fmla="*/ 67487 h 311442"/>
                <a:gd name="connsiteX20" fmla="*/ 2460 w 328662"/>
                <a:gd name="connsiteY20" fmla="*/ 62702 h 311442"/>
                <a:gd name="connsiteX21" fmla="*/ 3564 w 328662"/>
                <a:gd name="connsiteY21" fmla="*/ 49268 h 311442"/>
                <a:gd name="connsiteX22" fmla="*/ 4791 w 328662"/>
                <a:gd name="connsiteY22" fmla="*/ 28903 h 311442"/>
                <a:gd name="connsiteX23" fmla="*/ 2337 w 328662"/>
                <a:gd name="connsiteY23" fmla="*/ 2710 h 311442"/>
                <a:gd name="connsiteX24" fmla="*/ 2374 w 328662"/>
                <a:gd name="connsiteY24" fmla="*/ 1735 h 311442"/>
                <a:gd name="connsiteX25" fmla="*/ 2828 w 328662"/>
                <a:gd name="connsiteY25" fmla="*/ 870 h 311442"/>
                <a:gd name="connsiteX26" fmla="*/ 3619 w 328662"/>
                <a:gd name="connsiteY26" fmla="*/ 238 h 311442"/>
                <a:gd name="connsiteX27" fmla="*/ 4607 w 328662"/>
                <a:gd name="connsiteY27" fmla="*/ 11 h 311442"/>
                <a:gd name="connsiteX28" fmla="*/ 326896 w 328662"/>
                <a:gd name="connsiteY28" fmla="*/ 42214 h 311442"/>
                <a:gd name="connsiteX29" fmla="*/ 327798 w 328662"/>
                <a:gd name="connsiteY29" fmla="*/ 42693 h 311442"/>
                <a:gd name="connsiteX30" fmla="*/ 328429 w 328662"/>
                <a:gd name="connsiteY30" fmla="*/ 43502 h 311442"/>
                <a:gd name="connsiteX31" fmla="*/ 328662 w 328662"/>
                <a:gd name="connsiteY31" fmla="*/ 44515 h 311442"/>
                <a:gd name="connsiteX32" fmla="*/ 328429 w 328662"/>
                <a:gd name="connsiteY32" fmla="*/ 45527 h 311442"/>
                <a:gd name="connsiteX33" fmla="*/ 317694 w 328662"/>
                <a:gd name="connsiteY33" fmla="*/ 68223 h 311442"/>
                <a:gd name="connsiteX34" fmla="*/ 316222 w 328662"/>
                <a:gd name="connsiteY34" fmla="*/ 71597 h 311442"/>
                <a:gd name="connsiteX35" fmla="*/ 275737 w 328662"/>
                <a:gd name="connsiteY35" fmla="*/ 159622 h 311442"/>
                <a:gd name="connsiteX36" fmla="*/ 251875 w 328662"/>
                <a:gd name="connsiteY36" fmla="*/ 203114 h 311442"/>
                <a:gd name="connsiteX37" fmla="*/ 230160 w 328662"/>
                <a:gd name="connsiteY37" fmla="*/ 242311 h 311442"/>
                <a:gd name="connsiteX38" fmla="*/ 214579 w 328662"/>
                <a:gd name="connsiteY38" fmla="*/ 282980 h 311442"/>
                <a:gd name="connsiteX39" fmla="*/ 213696 w 328662"/>
                <a:gd name="connsiteY39" fmla="*/ 284244 h 311442"/>
                <a:gd name="connsiteX40" fmla="*/ 212248 w 328662"/>
                <a:gd name="connsiteY40" fmla="*/ 284759 h 311442"/>
                <a:gd name="connsiteX41" fmla="*/ 186117 w 328662"/>
                <a:gd name="connsiteY41" fmla="*/ 284146 h 311442"/>
                <a:gd name="connsiteX42" fmla="*/ 40185 w 328662"/>
                <a:gd name="connsiteY42" fmla="*/ 304082 h 311442"/>
                <a:gd name="connsiteX43" fmla="*/ 2766 w 328662"/>
                <a:gd name="connsiteY43" fmla="*/ 311198 h 311442"/>
                <a:gd name="connsiteX44" fmla="*/ 2214 w 328662"/>
                <a:gd name="connsiteY44" fmla="*/ 311443 h 311442"/>
                <a:gd name="connsiteX45" fmla="*/ 10679 w 328662"/>
                <a:gd name="connsiteY45" fmla="*/ 220105 h 311442"/>
                <a:gd name="connsiteX46" fmla="*/ 11170 w 328662"/>
                <a:gd name="connsiteY46" fmla="*/ 223295 h 311442"/>
                <a:gd name="connsiteX47" fmla="*/ 8226 w 328662"/>
                <a:gd name="connsiteY47" fmla="*/ 302058 h 311442"/>
                <a:gd name="connsiteX48" fmla="*/ 6385 w 328662"/>
                <a:gd name="connsiteY48" fmla="*/ 305983 h 311442"/>
                <a:gd name="connsiteX49" fmla="*/ 39203 w 328662"/>
                <a:gd name="connsiteY49" fmla="*/ 299849 h 311442"/>
                <a:gd name="connsiteX50" fmla="*/ 185994 w 328662"/>
                <a:gd name="connsiteY50" fmla="*/ 279791 h 311442"/>
                <a:gd name="connsiteX51" fmla="*/ 210531 w 328662"/>
                <a:gd name="connsiteY51" fmla="*/ 280281 h 311442"/>
                <a:gd name="connsiteX52" fmla="*/ 225989 w 328662"/>
                <a:gd name="connsiteY52" fmla="*/ 240471 h 311442"/>
                <a:gd name="connsiteX53" fmla="*/ 247827 w 328662"/>
                <a:gd name="connsiteY53" fmla="*/ 201028 h 311442"/>
                <a:gd name="connsiteX54" fmla="*/ 271566 w 328662"/>
                <a:gd name="connsiteY54" fmla="*/ 158089 h 311442"/>
                <a:gd name="connsiteX55" fmla="*/ 311929 w 328662"/>
                <a:gd name="connsiteY55" fmla="*/ 70247 h 311442"/>
                <a:gd name="connsiteX56" fmla="*/ 313401 w 328662"/>
                <a:gd name="connsiteY56" fmla="*/ 66874 h 311442"/>
                <a:gd name="connsiteX57" fmla="*/ 322970 w 328662"/>
                <a:gd name="connsiteY57" fmla="*/ 46385 h 311442"/>
                <a:gd name="connsiteX58" fmla="*/ 7428 w 328662"/>
                <a:gd name="connsiteY58" fmla="*/ 4796 h 311442"/>
                <a:gd name="connsiteX59" fmla="*/ 9514 w 328662"/>
                <a:gd name="connsiteY59" fmla="*/ 29332 h 311442"/>
                <a:gd name="connsiteX60" fmla="*/ 8226 w 328662"/>
                <a:gd name="connsiteY60" fmla="*/ 50189 h 311442"/>
                <a:gd name="connsiteX61" fmla="*/ 7183 w 328662"/>
                <a:gd name="connsiteY61" fmla="*/ 63438 h 311442"/>
                <a:gd name="connsiteX62" fmla="*/ 7183 w 328662"/>
                <a:gd name="connsiteY62" fmla="*/ 67364 h 311442"/>
                <a:gd name="connsiteX63" fmla="*/ 8716 w 328662"/>
                <a:gd name="connsiteY63" fmla="*/ 69389 h 311442"/>
                <a:gd name="connsiteX64" fmla="*/ 36136 w 328662"/>
                <a:gd name="connsiteY64" fmla="*/ 98833 h 311442"/>
                <a:gd name="connsiteX65" fmla="*/ 43436 w 328662"/>
                <a:gd name="connsiteY65" fmla="*/ 105335 h 311442"/>
                <a:gd name="connsiteX66" fmla="*/ 67605 w 328662"/>
                <a:gd name="connsiteY66" fmla="*/ 146802 h 311442"/>
                <a:gd name="connsiteX67" fmla="*/ 31352 w 328662"/>
                <a:gd name="connsiteY67" fmla="*/ 200476 h 311442"/>
                <a:gd name="connsiteX68" fmla="*/ 29450 w 328662"/>
                <a:gd name="connsiteY68" fmla="*/ 202500 h 311442"/>
                <a:gd name="connsiteX69" fmla="*/ 15096 w 328662"/>
                <a:gd name="connsiteY69" fmla="*/ 216670 h 311442"/>
                <a:gd name="connsiteX70" fmla="*/ 10679 w 328662"/>
                <a:gd name="connsiteY70" fmla="*/ 220105 h 311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28662" h="311442">
                  <a:moveTo>
                    <a:pt x="2214" y="311443"/>
                  </a:moveTo>
                  <a:cubicBezTo>
                    <a:pt x="1859" y="311443"/>
                    <a:pt x="1503" y="311357"/>
                    <a:pt x="1184" y="311198"/>
                  </a:cubicBezTo>
                  <a:cubicBezTo>
                    <a:pt x="865" y="311038"/>
                    <a:pt x="589" y="310805"/>
                    <a:pt x="374" y="310523"/>
                  </a:cubicBezTo>
                  <a:cubicBezTo>
                    <a:pt x="129" y="310161"/>
                    <a:pt x="0" y="309731"/>
                    <a:pt x="0" y="309296"/>
                  </a:cubicBezTo>
                  <a:cubicBezTo>
                    <a:pt x="0" y="308860"/>
                    <a:pt x="129" y="308431"/>
                    <a:pt x="374" y="308069"/>
                  </a:cubicBezTo>
                  <a:cubicBezTo>
                    <a:pt x="1724" y="305431"/>
                    <a:pt x="3073" y="302855"/>
                    <a:pt x="4177" y="300340"/>
                  </a:cubicBezTo>
                  <a:cubicBezTo>
                    <a:pt x="14483" y="275803"/>
                    <a:pt x="10311" y="249488"/>
                    <a:pt x="6815" y="224031"/>
                  </a:cubicBezTo>
                  <a:lnTo>
                    <a:pt x="6140" y="219676"/>
                  </a:lnTo>
                  <a:cubicBezTo>
                    <a:pt x="6103" y="219320"/>
                    <a:pt x="6147" y="218958"/>
                    <a:pt x="6263" y="218621"/>
                  </a:cubicBezTo>
                  <a:cubicBezTo>
                    <a:pt x="6379" y="218283"/>
                    <a:pt x="6570" y="217970"/>
                    <a:pt x="6815" y="217713"/>
                  </a:cubicBezTo>
                  <a:lnTo>
                    <a:pt x="11906" y="212805"/>
                  </a:lnTo>
                  <a:cubicBezTo>
                    <a:pt x="16630" y="208327"/>
                    <a:pt x="21537" y="203727"/>
                    <a:pt x="26138" y="198881"/>
                  </a:cubicBezTo>
                  <a:lnTo>
                    <a:pt x="28039" y="196857"/>
                  </a:lnTo>
                  <a:cubicBezTo>
                    <a:pt x="41657" y="182503"/>
                    <a:pt x="58710" y="164652"/>
                    <a:pt x="63126" y="145268"/>
                  </a:cubicBezTo>
                  <a:cubicBezTo>
                    <a:pt x="66501" y="130608"/>
                    <a:pt x="52085" y="118278"/>
                    <a:pt x="40430" y="108463"/>
                  </a:cubicBezTo>
                  <a:cubicBezTo>
                    <a:pt x="37731" y="106132"/>
                    <a:pt x="35155" y="103924"/>
                    <a:pt x="32946" y="101838"/>
                  </a:cubicBezTo>
                  <a:cubicBezTo>
                    <a:pt x="23065" y="92453"/>
                    <a:pt x="13784" y="82454"/>
                    <a:pt x="5159" y="71904"/>
                  </a:cubicBezTo>
                  <a:cubicBezTo>
                    <a:pt x="4539" y="71186"/>
                    <a:pt x="3963" y="70425"/>
                    <a:pt x="3441" y="69634"/>
                  </a:cubicBezTo>
                  <a:lnTo>
                    <a:pt x="2950" y="68959"/>
                  </a:lnTo>
                  <a:cubicBezTo>
                    <a:pt x="2638" y="68530"/>
                    <a:pt x="2466" y="68014"/>
                    <a:pt x="2460" y="67487"/>
                  </a:cubicBezTo>
                  <a:lnTo>
                    <a:pt x="2460" y="62702"/>
                  </a:lnTo>
                  <a:cubicBezTo>
                    <a:pt x="2460" y="58286"/>
                    <a:pt x="3134" y="53746"/>
                    <a:pt x="3564" y="49268"/>
                  </a:cubicBezTo>
                  <a:cubicBezTo>
                    <a:pt x="4177" y="42460"/>
                    <a:pt x="4791" y="35467"/>
                    <a:pt x="4791" y="28903"/>
                  </a:cubicBezTo>
                  <a:cubicBezTo>
                    <a:pt x="4711" y="20119"/>
                    <a:pt x="3889" y="11359"/>
                    <a:pt x="2337" y="2710"/>
                  </a:cubicBezTo>
                  <a:cubicBezTo>
                    <a:pt x="2276" y="2385"/>
                    <a:pt x="2288" y="2054"/>
                    <a:pt x="2374" y="1735"/>
                  </a:cubicBezTo>
                  <a:cubicBezTo>
                    <a:pt x="2460" y="1416"/>
                    <a:pt x="2613" y="1121"/>
                    <a:pt x="2828" y="870"/>
                  </a:cubicBezTo>
                  <a:cubicBezTo>
                    <a:pt x="3042" y="600"/>
                    <a:pt x="3312" y="385"/>
                    <a:pt x="3619" y="238"/>
                  </a:cubicBezTo>
                  <a:cubicBezTo>
                    <a:pt x="3926" y="91"/>
                    <a:pt x="4263" y="11"/>
                    <a:pt x="4607" y="11"/>
                  </a:cubicBezTo>
                  <a:cubicBezTo>
                    <a:pt x="113445" y="-455"/>
                    <a:pt x="221848" y="13739"/>
                    <a:pt x="326896" y="42214"/>
                  </a:cubicBezTo>
                  <a:cubicBezTo>
                    <a:pt x="327227" y="42306"/>
                    <a:pt x="327534" y="42472"/>
                    <a:pt x="327798" y="42693"/>
                  </a:cubicBezTo>
                  <a:cubicBezTo>
                    <a:pt x="328061" y="42920"/>
                    <a:pt x="328276" y="43190"/>
                    <a:pt x="328429" y="43502"/>
                  </a:cubicBezTo>
                  <a:cubicBezTo>
                    <a:pt x="328583" y="43815"/>
                    <a:pt x="328662" y="44165"/>
                    <a:pt x="328662" y="44515"/>
                  </a:cubicBezTo>
                  <a:cubicBezTo>
                    <a:pt x="328662" y="44864"/>
                    <a:pt x="328583" y="45214"/>
                    <a:pt x="328429" y="45527"/>
                  </a:cubicBezTo>
                  <a:cubicBezTo>
                    <a:pt x="324319" y="53010"/>
                    <a:pt x="320823" y="61107"/>
                    <a:pt x="317694" y="68223"/>
                  </a:cubicBezTo>
                  <a:lnTo>
                    <a:pt x="316222" y="71597"/>
                  </a:lnTo>
                  <a:cubicBezTo>
                    <a:pt x="301132" y="106010"/>
                    <a:pt x="288251" y="133981"/>
                    <a:pt x="275737" y="159622"/>
                  </a:cubicBezTo>
                  <a:cubicBezTo>
                    <a:pt x="268499" y="174528"/>
                    <a:pt x="260033" y="189066"/>
                    <a:pt x="251875" y="203114"/>
                  </a:cubicBezTo>
                  <a:cubicBezTo>
                    <a:pt x="244514" y="215811"/>
                    <a:pt x="236846" y="229000"/>
                    <a:pt x="230160" y="242311"/>
                  </a:cubicBezTo>
                  <a:cubicBezTo>
                    <a:pt x="223474" y="255248"/>
                    <a:pt x="218247" y="268890"/>
                    <a:pt x="214579" y="282980"/>
                  </a:cubicBezTo>
                  <a:cubicBezTo>
                    <a:pt x="214426" y="283483"/>
                    <a:pt x="214119" y="283925"/>
                    <a:pt x="213696" y="284244"/>
                  </a:cubicBezTo>
                  <a:cubicBezTo>
                    <a:pt x="213279" y="284563"/>
                    <a:pt x="212776" y="284741"/>
                    <a:pt x="212248" y="284759"/>
                  </a:cubicBezTo>
                  <a:cubicBezTo>
                    <a:pt x="202924" y="284268"/>
                    <a:pt x="194398" y="284084"/>
                    <a:pt x="186117" y="284146"/>
                  </a:cubicBezTo>
                  <a:cubicBezTo>
                    <a:pt x="143178" y="284146"/>
                    <a:pt x="99870" y="292672"/>
                    <a:pt x="40185" y="304082"/>
                  </a:cubicBezTo>
                  <a:cubicBezTo>
                    <a:pt x="28346" y="306413"/>
                    <a:pt x="15648" y="308744"/>
                    <a:pt x="2766" y="311198"/>
                  </a:cubicBezTo>
                  <a:lnTo>
                    <a:pt x="2214" y="311443"/>
                  </a:lnTo>
                  <a:close/>
                  <a:moveTo>
                    <a:pt x="10679" y="220105"/>
                  </a:moveTo>
                  <a:lnTo>
                    <a:pt x="11170" y="223295"/>
                  </a:lnTo>
                  <a:cubicBezTo>
                    <a:pt x="15035" y="249365"/>
                    <a:pt x="19022" y="276294"/>
                    <a:pt x="8226" y="302058"/>
                  </a:cubicBezTo>
                  <a:cubicBezTo>
                    <a:pt x="7674" y="303346"/>
                    <a:pt x="7060" y="304695"/>
                    <a:pt x="6385" y="305983"/>
                  </a:cubicBezTo>
                  <a:lnTo>
                    <a:pt x="39203" y="299849"/>
                  </a:lnTo>
                  <a:cubicBezTo>
                    <a:pt x="99134" y="288378"/>
                    <a:pt x="142442" y="280036"/>
                    <a:pt x="185994" y="279791"/>
                  </a:cubicBezTo>
                  <a:cubicBezTo>
                    <a:pt x="193785" y="279791"/>
                    <a:pt x="201759" y="279791"/>
                    <a:pt x="210531" y="280281"/>
                  </a:cubicBezTo>
                  <a:cubicBezTo>
                    <a:pt x="214272" y="266504"/>
                    <a:pt x="219450" y="253162"/>
                    <a:pt x="225989" y="240471"/>
                  </a:cubicBezTo>
                  <a:cubicBezTo>
                    <a:pt x="232736" y="227037"/>
                    <a:pt x="240404" y="213848"/>
                    <a:pt x="247827" y="201028"/>
                  </a:cubicBezTo>
                  <a:cubicBezTo>
                    <a:pt x="255985" y="187042"/>
                    <a:pt x="264327" y="172565"/>
                    <a:pt x="271566" y="158089"/>
                  </a:cubicBezTo>
                  <a:cubicBezTo>
                    <a:pt x="283834" y="132509"/>
                    <a:pt x="296900" y="104599"/>
                    <a:pt x="311929" y="70247"/>
                  </a:cubicBezTo>
                  <a:lnTo>
                    <a:pt x="313401" y="66874"/>
                  </a:lnTo>
                  <a:cubicBezTo>
                    <a:pt x="316222" y="60433"/>
                    <a:pt x="319535" y="53256"/>
                    <a:pt x="322970" y="46385"/>
                  </a:cubicBezTo>
                  <a:cubicBezTo>
                    <a:pt x="220088" y="18653"/>
                    <a:pt x="113985" y="4673"/>
                    <a:pt x="7428" y="4796"/>
                  </a:cubicBezTo>
                  <a:cubicBezTo>
                    <a:pt x="8753" y="12911"/>
                    <a:pt x="9452" y="21113"/>
                    <a:pt x="9514" y="29332"/>
                  </a:cubicBezTo>
                  <a:cubicBezTo>
                    <a:pt x="9514" y="36203"/>
                    <a:pt x="8901" y="43318"/>
                    <a:pt x="8226" y="50189"/>
                  </a:cubicBezTo>
                  <a:cubicBezTo>
                    <a:pt x="7797" y="54605"/>
                    <a:pt x="7428" y="59083"/>
                    <a:pt x="7183" y="63438"/>
                  </a:cubicBezTo>
                  <a:lnTo>
                    <a:pt x="7183" y="67364"/>
                  </a:lnTo>
                  <a:lnTo>
                    <a:pt x="8716" y="69389"/>
                  </a:lnTo>
                  <a:cubicBezTo>
                    <a:pt x="17237" y="79761"/>
                    <a:pt x="26395" y="89595"/>
                    <a:pt x="36136" y="98833"/>
                  </a:cubicBezTo>
                  <a:cubicBezTo>
                    <a:pt x="38283" y="100918"/>
                    <a:pt x="40798" y="103065"/>
                    <a:pt x="43436" y="105335"/>
                  </a:cubicBezTo>
                  <a:cubicBezTo>
                    <a:pt x="55704" y="116070"/>
                    <a:pt x="71592" y="129442"/>
                    <a:pt x="67605" y="146802"/>
                  </a:cubicBezTo>
                  <a:cubicBezTo>
                    <a:pt x="62820" y="167413"/>
                    <a:pt x="45399" y="185754"/>
                    <a:pt x="31352" y="200476"/>
                  </a:cubicBezTo>
                  <a:lnTo>
                    <a:pt x="29450" y="202500"/>
                  </a:lnTo>
                  <a:cubicBezTo>
                    <a:pt x="24788" y="207469"/>
                    <a:pt x="19881" y="212131"/>
                    <a:pt x="15096" y="216670"/>
                  </a:cubicBezTo>
                  <a:lnTo>
                    <a:pt x="10679" y="220105"/>
                  </a:lnTo>
                  <a:close/>
                </a:path>
              </a:pathLst>
            </a:custGeom>
            <a:solidFill>
              <a:srgbClr val="0E0E0E"/>
            </a:solidFill>
            <a:ln w="6134" cap="flat">
              <a:noFill/>
              <a:prstDash val="solid"/>
              <a:miter/>
            </a:ln>
          </p:spPr>
          <p:txBody>
            <a:bodyPr rtlCol="0" anchor="ctr"/>
            <a:lstStyle/>
            <a:p>
              <a:endParaRPr lang="en-AU"/>
            </a:p>
          </p:txBody>
        </p:sp>
        <p:sp>
          <p:nvSpPr>
            <p:cNvPr id="62" name="Freeform: Shape 61">
              <a:extLst>
                <a:ext uri="{FF2B5EF4-FFF2-40B4-BE49-F238E27FC236}">
                  <a16:creationId xmlns:a16="http://schemas.microsoft.com/office/drawing/2014/main" id="{169C2BFE-96B6-4EAB-9BD0-E60A63589C5A}"/>
                </a:ext>
              </a:extLst>
            </p:cNvPr>
            <p:cNvSpPr/>
            <p:nvPr/>
          </p:nvSpPr>
          <p:spPr>
            <a:xfrm>
              <a:off x="6577470" y="1662911"/>
              <a:ext cx="286097" cy="257144"/>
            </a:xfrm>
            <a:custGeom>
              <a:avLst/>
              <a:gdLst>
                <a:gd name="connsiteX0" fmla="*/ 16624 w 286097"/>
                <a:gd name="connsiteY0" fmla="*/ 40915 h 257144"/>
                <a:gd name="connsiteX1" fmla="*/ 36192 w 286097"/>
                <a:gd name="connsiteY1" fmla="*/ 92626 h 257144"/>
                <a:gd name="connsiteX2" fmla="*/ 26745 w 286097"/>
                <a:gd name="connsiteY2" fmla="*/ 160102 h 257144"/>
                <a:gd name="connsiteX3" fmla="*/ 0 w 286097"/>
                <a:gd name="connsiteY3" fmla="*/ 257144 h 257144"/>
                <a:gd name="connsiteX4" fmla="*/ 286098 w 286097"/>
                <a:gd name="connsiteY4" fmla="*/ 257144 h 257144"/>
                <a:gd name="connsiteX5" fmla="*/ 14354 w 286097"/>
                <a:gd name="connsiteY5" fmla="*/ 0 h 257144"/>
                <a:gd name="connsiteX6" fmla="*/ 4233 w 286097"/>
                <a:gd name="connsiteY6" fmla="*/ 25702 h 257144"/>
                <a:gd name="connsiteX7" fmla="*/ 16624 w 286097"/>
                <a:gd name="connsiteY7" fmla="*/ 40915 h 257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097" h="257144">
                  <a:moveTo>
                    <a:pt x="16624" y="40915"/>
                  </a:moveTo>
                  <a:cubicBezTo>
                    <a:pt x="27444" y="56201"/>
                    <a:pt x="34180" y="74003"/>
                    <a:pt x="36192" y="92626"/>
                  </a:cubicBezTo>
                  <a:cubicBezTo>
                    <a:pt x="38584" y="117163"/>
                    <a:pt x="32511" y="136179"/>
                    <a:pt x="26745" y="160102"/>
                  </a:cubicBezTo>
                  <a:cubicBezTo>
                    <a:pt x="21899" y="180406"/>
                    <a:pt x="552" y="216045"/>
                    <a:pt x="0" y="257144"/>
                  </a:cubicBezTo>
                  <a:lnTo>
                    <a:pt x="286098" y="257144"/>
                  </a:lnTo>
                  <a:cubicBezTo>
                    <a:pt x="216499" y="151667"/>
                    <a:pt x="123506" y="63673"/>
                    <a:pt x="14354" y="0"/>
                  </a:cubicBezTo>
                  <a:cubicBezTo>
                    <a:pt x="11287" y="8588"/>
                    <a:pt x="7913" y="17176"/>
                    <a:pt x="4233" y="25702"/>
                  </a:cubicBezTo>
                  <a:cubicBezTo>
                    <a:pt x="8766" y="30432"/>
                    <a:pt x="12912" y="35517"/>
                    <a:pt x="16624" y="40915"/>
                  </a:cubicBezTo>
                  <a:close/>
                </a:path>
              </a:pathLst>
            </a:custGeom>
            <a:solidFill>
              <a:srgbClr val="F0E7E1"/>
            </a:solidFill>
            <a:ln w="6134" cap="flat">
              <a:noFill/>
              <a:prstDash val="solid"/>
              <a:miter/>
            </a:ln>
          </p:spPr>
          <p:txBody>
            <a:bodyPr rtlCol="0" anchor="ctr"/>
            <a:lstStyle/>
            <a:p>
              <a:endParaRPr lang="en-AU"/>
            </a:p>
          </p:txBody>
        </p:sp>
        <p:sp>
          <p:nvSpPr>
            <p:cNvPr id="63" name="Freeform: Shape 62">
              <a:extLst>
                <a:ext uri="{FF2B5EF4-FFF2-40B4-BE49-F238E27FC236}">
                  <a16:creationId xmlns:a16="http://schemas.microsoft.com/office/drawing/2014/main" id="{41B84EDC-3F51-4C82-9A34-9C6C5BCE1DA1}"/>
                </a:ext>
              </a:extLst>
            </p:cNvPr>
            <p:cNvSpPr/>
            <p:nvPr/>
          </p:nvSpPr>
          <p:spPr>
            <a:xfrm>
              <a:off x="6575201" y="1660623"/>
              <a:ext cx="290251" cy="261885"/>
            </a:xfrm>
            <a:custGeom>
              <a:avLst/>
              <a:gdLst>
                <a:gd name="connsiteX0" fmla="*/ 288367 w 290251"/>
                <a:gd name="connsiteY0" fmla="*/ 261886 h 261885"/>
                <a:gd name="connsiteX1" fmla="*/ 2270 w 290251"/>
                <a:gd name="connsiteY1" fmla="*/ 261886 h 261885"/>
                <a:gd name="connsiteX2" fmla="*/ 1405 w 290251"/>
                <a:gd name="connsiteY2" fmla="*/ 261714 h 261885"/>
                <a:gd name="connsiteX3" fmla="*/ 675 w 290251"/>
                <a:gd name="connsiteY3" fmla="*/ 261211 h 261885"/>
                <a:gd name="connsiteX4" fmla="*/ 0 w 290251"/>
                <a:gd name="connsiteY4" fmla="*/ 259555 h 261885"/>
                <a:gd name="connsiteX5" fmla="*/ 18403 w 290251"/>
                <a:gd name="connsiteY5" fmla="*/ 184718 h 261885"/>
                <a:gd name="connsiteX6" fmla="*/ 26500 w 290251"/>
                <a:gd name="connsiteY6" fmla="*/ 161960 h 261885"/>
                <a:gd name="connsiteX7" fmla="*/ 28831 w 290251"/>
                <a:gd name="connsiteY7" fmla="*/ 152330 h 261885"/>
                <a:gd name="connsiteX8" fmla="*/ 35824 w 290251"/>
                <a:gd name="connsiteY8" fmla="*/ 95159 h 261885"/>
                <a:gd name="connsiteX9" fmla="*/ 16685 w 290251"/>
                <a:gd name="connsiteY9" fmla="*/ 44491 h 261885"/>
                <a:gd name="connsiteX10" fmla="*/ 4417 w 290251"/>
                <a:gd name="connsiteY10" fmla="*/ 29708 h 261885"/>
                <a:gd name="connsiteX11" fmla="*/ 3828 w 290251"/>
                <a:gd name="connsiteY11" fmla="*/ 28518 h 261885"/>
                <a:gd name="connsiteX12" fmla="*/ 3987 w 290251"/>
                <a:gd name="connsiteY12" fmla="*/ 27193 h 261885"/>
                <a:gd name="connsiteX13" fmla="*/ 14047 w 290251"/>
                <a:gd name="connsiteY13" fmla="*/ 1613 h 261885"/>
                <a:gd name="connsiteX14" fmla="*/ 14587 w 290251"/>
                <a:gd name="connsiteY14" fmla="*/ 748 h 261885"/>
                <a:gd name="connsiteX15" fmla="*/ 15458 w 290251"/>
                <a:gd name="connsiteY15" fmla="*/ 202 h 261885"/>
                <a:gd name="connsiteX16" fmla="*/ 16440 w 290251"/>
                <a:gd name="connsiteY16" fmla="*/ 0 h 261885"/>
                <a:gd name="connsiteX17" fmla="*/ 17421 w 290251"/>
                <a:gd name="connsiteY17" fmla="*/ 202 h 261885"/>
                <a:gd name="connsiteX18" fmla="*/ 289901 w 290251"/>
                <a:gd name="connsiteY18" fmla="*/ 258144 h 261885"/>
                <a:gd name="connsiteX19" fmla="*/ 290251 w 290251"/>
                <a:gd name="connsiteY19" fmla="*/ 259316 h 261885"/>
                <a:gd name="connsiteX20" fmla="*/ 289962 w 290251"/>
                <a:gd name="connsiteY20" fmla="*/ 260500 h 261885"/>
                <a:gd name="connsiteX21" fmla="*/ 289116 w 290251"/>
                <a:gd name="connsiteY21" fmla="*/ 261377 h 261885"/>
                <a:gd name="connsiteX22" fmla="*/ 287938 w 290251"/>
                <a:gd name="connsiteY22" fmla="*/ 261702 h 261885"/>
                <a:gd name="connsiteX23" fmla="*/ 288367 w 290251"/>
                <a:gd name="connsiteY23" fmla="*/ 261886 h 261885"/>
                <a:gd name="connsiteX24" fmla="*/ 4662 w 290251"/>
                <a:gd name="connsiteY24" fmla="*/ 257285 h 261885"/>
                <a:gd name="connsiteX25" fmla="*/ 284135 w 290251"/>
                <a:gd name="connsiteY25" fmla="*/ 257285 h 261885"/>
                <a:gd name="connsiteX26" fmla="*/ 17851 w 290251"/>
                <a:gd name="connsiteY26" fmla="*/ 5784 h 261885"/>
                <a:gd name="connsiteX27" fmla="*/ 9201 w 290251"/>
                <a:gd name="connsiteY27" fmla="*/ 27622 h 261885"/>
                <a:gd name="connsiteX28" fmla="*/ 20795 w 290251"/>
                <a:gd name="connsiteY28" fmla="*/ 41976 h 261885"/>
                <a:gd name="connsiteX29" fmla="*/ 40731 w 290251"/>
                <a:gd name="connsiteY29" fmla="*/ 94730 h 261885"/>
                <a:gd name="connsiteX30" fmla="*/ 33615 w 290251"/>
                <a:gd name="connsiteY30" fmla="*/ 153434 h 261885"/>
                <a:gd name="connsiteX31" fmla="*/ 31284 w 290251"/>
                <a:gd name="connsiteY31" fmla="*/ 163064 h 261885"/>
                <a:gd name="connsiteX32" fmla="*/ 22942 w 290251"/>
                <a:gd name="connsiteY32" fmla="*/ 186436 h 261885"/>
                <a:gd name="connsiteX33" fmla="*/ 4662 w 290251"/>
                <a:gd name="connsiteY33" fmla="*/ 257285 h 26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251" h="261885">
                  <a:moveTo>
                    <a:pt x="288367" y="261886"/>
                  </a:moveTo>
                  <a:lnTo>
                    <a:pt x="2270" y="261886"/>
                  </a:lnTo>
                  <a:cubicBezTo>
                    <a:pt x="1975" y="261886"/>
                    <a:pt x="1681" y="261831"/>
                    <a:pt x="1405" y="261714"/>
                  </a:cubicBezTo>
                  <a:cubicBezTo>
                    <a:pt x="1129" y="261598"/>
                    <a:pt x="883" y="261426"/>
                    <a:pt x="675" y="261211"/>
                  </a:cubicBezTo>
                  <a:cubicBezTo>
                    <a:pt x="252" y="260763"/>
                    <a:pt x="12" y="260175"/>
                    <a:pt x="0" y="259555"/>
                  </a:cubicBezTo>
                  <a:cubicBezTo>
                    <a:pt x="368" y="230786"/>
                    <a:pt x="10551" y="205268"/>
                    <a:pt x="18403" y="184718"/>
                  </a:cubicBezTo>
                  <a:cubicBezTo>
                    <a:pt x="21592" y="177320"/>
                    <a:pt x="24297" y="169714"/>
                    <a:pt x="26500" y="161960"/>
                  </a:cubicBezTo>
                  <a:cubicBezTo>
                    <a:pt x="27297" y="158648"/>
                    <a:pt x="28095" y="155458"/>
                    <a:pt x="28831" y="152330"/>
                  </a:cubicBezTo>
                  <a:cubicBezTo>
                    <a:pt x="33738" y="132823"/>
                    <a:pt x="37909" y="115954"/>
                    <a:pt x="35824" y="95159"/>
                  </a:cubicBezTo>
                  <a:cubicBezTo>
                    <a:pt x="33891" y="76910"/>
                    <a:pt x="27297" y="59465"/>
                    <a:pt x="16685" y="44491"/>
                  </a:cubicBezTo>
                  <a:cubicBezTo>
                    <a:pt x="12986" y="39252"/>
                    <a:pt x="8882" y="34308"/>
                    <a:pt x="4417" y="29708"/>
                  </a:cubicBezTo>
                  <a:cubicBezTo>
                    <a:pt x="4110" y="29377"/>
                    <a:pt x="3901" y="28959"/>
                    <a:pt x="3828" y="28518"/>
                  </a:cubicBezTo>
                  <a:cubicBezTo>
                    <a:pt x="3754" y="28070"/>
                    <a:pt x="3810" y="27610"/>
                    <a:pt x="3987" y="27193"/>
                  </a:cubicBezTo>
                  <a:cubicBezTo>
                    <a:pt x="7484" y="18973"/>
                    <a:pt x="10919" y="10385"/>
                    <a:pt x="14047" y="1613"/>
                  </a:cubicBezTo>
                  <a:cubicBezTo>
                    <a:pt x="14158" y="1288"/>
                    <a:pt x="14348" y="987"/>
                    <a:pt x="14587" y="748"/>
                  </a:cubicBezTo>
                  <a:cubicBezTo>
                    <a:pt x="14833" y="503"/>
                    <a:pt x="15133" y="313"/>
                    <a:pt x="15458" y="202"/>
                  </a:cubicBezTo>
                  <a:cubicBezTo>
                    <a:pt x="15771" y="67"/>
                    <a:pt x="16102" y="0"/>
                    <a:pt x="16440" y="0"/>
                  </a:cubicBezTo>
                  <a:cubicBezTo>
                    <a:pt x="16777" y="0"/>
                    <a:pt x="17114" y="67"/>
                    <a:pt x="17421" y="202"/>
                  </a:cubicBezTo>
                  <a:cubicBezTo>
                    <a:pt x="126904" y="64047"/>
                    <a:pt x="220161" y="152324"/>
                    <a:pt x="289901" y="258144"/>
                  </a:cubicBezTo>
                  <a:cubicBezTo>
                    <a:pt x="290122" y="258500"/>
                    <a:pt x="290238" y="258899"/>
                    <a:pt x="290251" y="259316"/>
                  </a:cubicBezTo>
                  <a:cubicBezTo>
                    <a:pt x="290263" y="259727"/>
                    <a:pt x="290158" y="260138"/>
                    <a:pt x="289962" y="260500"/>
                  </a:cubicBezTo>
                  <a:cubicBezTo>
                    <a:pt x="289760" y="260862"/>
                    <a:pt x="289465" y="261162"/>
                    <a:pt x="289116" y="261377"/>
                  </a:cubicBezTo>
                  <a:cubicBezTo>
                    <a:pt x="288760" y="261585"/>
                    <a:pt x="288355" y="261702"/>
                    <a:pt x="287938" y="261702"/>
                  </a:cubicBezTo>
                  <a:lnTo>
                    <a:pt x="288367" y="261886"/>
                  </a:lnTo>
                  <a:close/>
                  <a:moveTo>
                    <a:pt x="4662" y="257285"/>
                  </a:moveTo>
                  <a:lnTo>
                    <a:pt x="284135" y="257285"/>
                  </a:lnTo>
                  <a:cubicBezTo>
                    <a:pt x="215561" y="154372"/>
                    <a:pt x="124512" y="68378"/>
                    <a:pt x="17851" y="5784"/>
                  </a:cubicBezTo>
                  <a:cubicBezTo>
                    <a:pt x="15152" y="13268"/>
                    <a:pt x="12207" y="20568"/>
                    <a:pt x="9201" y="27622"/>
                  </a:cubicBezTo>
                  <a:cubicBezTo>
                    <a:pt x="13434" y="32100"/>
                    <a:pt x="17311" y="36903"/>
                    <a:pt x="20795" y="41976"/>
                  </a:cubicBezTo>
                  <a:cubicBezTo>
                    <a:pt x="31898" y="57538"/>
                    <a:pt x="38762" y="75720"/>
                    <a:pt x="40731" y="94730"/>
                  </a:cubicBezTo>
                  <a:cubicBezTo>
                    <a:pt x="42878" y="116322"/>
                    <a:pt x="38584" y="133498"/>
                    <a:pt x="33615" y="153434"/>
                  </a:cubicBezTo>
                  <a:cubicBezTo>
                    <a:pt x="32818" y="156562"/>
                    <a:pt x="32082" y="159568"/>
                    <a:pt x="31284" y="163064"/>
                  </a:cubicBezTo>
                  <a:cubicBezTo>
                    <a:pt x="28990" y="171020"/>
                    <a:pt x="26205" y="178829"/>
                    <a:pt x="22942" y="186436"/>
                  </a:cubicBezTo>
                  <a:cubicBezTo>
                    <a:pt x="15152" y="206065"/>
                    <a:pt x="5521" y="230295"/>
                    <a:pt x="4662" y="257285"/>
                  </a:cubicBezTo>
                  <a:close/>
                </a:path>
              </a:pathLst>
            </a:custGeom>
            <a:solidFill>
              <a:srgbClr val="0E0E0E"/>
            </a:solidFill>
            <a:ln w="6134" cap="flat">
              <a:noFill/>
              <a:prstDash val="solid"/>
              <a:miter/>
            </a:ln>
          </p:spPr>
          <p:txBody>
            <a:bodyPr rtlCol="0" anchor="ctr"/>
            <a:lstStyle/>
            <a:p>
              <a:endParaRPr lang="en-AU"/>
            </a:p>
          </p:txBody>
        </p:sp>
        <p:sp>
          <p:nvSpPr>
            <p:cNvPr id="64" name="Freeform: Shape 63">
              <a:extLst>
                <a:ext uri="{FF2B5EF4-FFF2-40B4-BE49-F238E27FC236}">
                  <a16:creationId xmlns:a16="http://schemas.microsoft.com/office/drawing/2014/main" id="{28FEC9A7-81F1-417F-A29E-5C4C7485EB3A}"/>
                </a:ext>
              </a:extLst>
            </p:cNvPr>
            <p:cNvSpPr/>
            <p:nvPr/>
          </p:nvSpPr>
          <p:spPr>
            <a:xfrm>
              <a:off x="4004855" y="1988145"/>
              <a:ext cx="127351" cy="244569"/>
            </a:xfrm>
            <a:custGeom>
              <a:avLst/>
              <a:gdLst>
                <a:gd name="connsiteX0" fmla="*/ 56011 w 127351"/>
                <a:gd name="connsiteY0" fmla="*/ 241012 h 244569"/>
                <a:gd name="connsiteX1" fmla="*/ 64967 w 127351"/>
                <a:gd name="connsiteY1" fmla="*/ 232240 h 244569"/>
                <a:gd name="connsiteX2" fmla="*/ 65397 w 127351"/>
                <a:gd name="connsiteY2" fmla="*/ 231872 h 244569"/>
                <a:gd name="connsiteX3" fmla="*/ 75089 w 127351"/>
                <a:gd name="connsiteY3" fmla="*/ 223836 h 244569"/>
                <a:gd name="connsiteX4" fmla="*/ 122138 w 127351"/>
                <a:gd name="connsiteY4" fmla="*/ 200894 h 244569"/>
                <a:gd name="connsiteX5" fmla="*/ 125143 w 127351"/>
                <a:gd name="connsiteY5" fmla="*/ 200158 h 244569"/>
                <a:gd name="connsiteX6" fmla="*/ 127352 w 127351"/>
                <a:gd name="connsiteY6" fmla="*/ 165070 h 244569"/>
                <a:gd name="connsiteX7" fmla="*/ 47608 w 127351"/>
                <a:gd name="connsiteY7" fmla="*/ 62201 h 244569"/>
                <a:gd name="connsiteX8" fmla="*/ 313 w 127351"/>
                <a:gd name="connsiteY8" fmla="*/ 0 h 244569"/>
                <a:gd name="connsiteX9" fmla="*/ 52883 w 127351"/>
                <a:gd name="connsiteY9" fmla="*/ 244569 h 244569"/>
                <a:gd name="connsiteX10" fmla="*/ 55643 w 127351"/>
                <a:gd name="connsiteY10" fmla="*/ 241564 h 244569"/>
                <a:gd name="connsiteX11" fmla="*/ 56011 w 127351"/>
                <a:gd name="connsiteY11" fmla="*/ 241012 h 24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351" h="244569">
                  <a:moveTo>
                    <a:pt x="56011" y="241012"/>
                  </a:moveTo>
                  <a:cubicBezTo>
                    <a:pt x="58894" y="237944"/>
                    <a:pt x="62145" y="234877"/>
                    <a:pt x="64967" y="232240"/>
                  </a:cubicBezTo>
                  <a:lnTo>
                    <a:pt x="65397" y="231872"/>
                  </a:lnTo>
                  <a:cubicBezTo>
                    <a:pt x="68525" y="229050"/>
                    <a:pt x="71531" y="226351"/>
                    <a:pt x="75089" y="223836"/>
                  </a:cubicBezTo>
                  <a:cubicBezTo>
                    <a:pt x="89074" y="213113"/>
                    <a:pt x="105072" y="205311"/>
                    <a:pt x="122138" y="200894"/>
                  </a:cubicBezTo>
                  <a:lnTo>
                    <a:pt x="125143" y="200158"/>
                  </a:lnTo>
                  <a:cubicBezTo>
                    <a:pt x="125634" y="188503"/>
                    <a:pt x="126493" y="176787"/>
                    <a:pt x="127352" y="165070"/>
                  </a:cubicBezTo>
                  <a:cubicBezTo>
                    <a:pt x="98276" y="134093"/>
                    <a:pt x="72451" y="97595"/>
                    <a:pt x="47608" y="62201"/>
                  </a:cubicBezTo>
                  <a:cubicBezTo>
                    <a:pt x="33376" y="42203"/>
                    <a:pt x="16937" y="21470"/>
                    <a:pt x="313" y="0"/>
                  </a:cubicBezTo>
                  <a:cubicBezTo>
                    <a:pt x="-2570" y="91154"/>
                    <a:pt x="14422" y="174763"/>
                    <a:pt x="52883" y="244569"/>
                  </a:cubicBezTo>
                  <a:lnTo>
                    <a:pt x="55643" y="241564"/>
                  </a:lnTo>
                  <a:lnTo>
                    <a:pt x="56011" y="241012"/>
                  </a:lnTo>
                  <a:close/>
                </a:path>
              </a:pathLst>
            </a:custGeom>
            <a:solidFill>
              <a:srgbClr val="2B1F18"/>
            </a:solidFill>
            <a:ln w="6134" cap="flat">
              <a:no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278DF524-FFEC-40CF-B2BE-0BC3A2AF0F76}"/>
                </a:ext>
              </a:extLst>
            </p:cNvPr>
            <p:cNvSpPr/>
            <p:nvPr/>
          </p:nvSpPr>
          <p:spPr>
            <a:xfrm>
              <a:off x="4002757" y="1985764"/>
              <a:ext cx="132225" cy="249145"/>
            </a:xfrm>
            <a:custGeom>
              <a:avLst/>
              <a:gdLst>
                <a:gd name="connsiteX0" fmla="*/ 54920 w 132225"/>
                <a:gd name="connsiteY0" fmla="*/ 249096 h 249145"/>
                <a:gd name="connsiteX1" fmla="*/ 53902 w 132225"/>
                <a:gd name="connsiteY1" fmla="*/ 248704 h 249145"/>
                <a:gd name="connsiteX2" fmla="*/ 53141 w 132225"/>
                <a:gd name="connsiteY2" fmla="*/ 247931 h 249145"/>
                <a:gd name="connsiteX3" fmla="*/ 326 w 132225"/>
                <a:gd name="connsiteY3" fmla="*/ 2196 h 249145"/>
                <a:gd name="connsiteX4" fmla="*/ 780 w 132225"/>
                <a:gd name="connsiteY4" fmla="*/ 890 h 249145"/>
                <a:gd name="connsiteX5" fmla="*/ 1921 w 132225"/>
                <a:gd name="connsiteY5" fmla="*/ 111 h 249145"/>
                <a:gd name="connsiteX6" fmla="*/ 3289 w 132225"/>
                <a:gd name="connsiteY6" fmla="*/ 92 h 249145"/>
                <a:gd name="connsiteX7" fmla="*/ 4436 w 132225"/>
                <a:gd name="connsiteY7" fmla="*/ 847 h 249145"/>
                <a:gd name="connsiteX8" fmla="*/ 13760 w 132225"/>
                <a:gd name="connsiteY8" fmla="*/ 13115 h 249145"/>
                <a:gd name="connsiteX9" fmla="*/ 51792 w 132225"/>
                <a:gd name="connsiteY9" fmla="*/ 63354 h 249145"/>
                <a:gd name="connsiteX10" fmla="*/ 55043 w 132225"/>
                <a:gd name="connsiteY10" fmla="*/ 67893 h 249145"/>
                <a:gd name="connsiteX11" fmla="*/ 131597 w 132225"/>
                <a:gd name="connsiteY11" fmla="*/ 166040 h 249145"/>
                <a:gd name="connsiteX12" fmla="*/ 132106 w 132225"/>
                <a:gd name="connsiteY12" fmla="*/ 166862 h 249145"/>
                <a:gd name="connsiteX13" fmla="*/ 132211 w 132225"/>
                <a:gd name="connsiteY13" fmla="*/ 167819 h 249145"/>
                <a:gd name="connsiteX14" fmla="*/ 130002 w 132225"/>
                <a:gd name="connsiteY14" fmla="*/ 202845 h 249145"/>
                <a:gd name="connsiteX15" fmla="*/ 129493 w 132225"/>
                <a:gd name="connsiteY15" fmla="*/ 204237 h 249145"/>
                <a:gd name="connsiteX16" fmla="*/ 128223 w 132225"/>
                <a:gd name="connsiteY16" fmla="*/ 204992 h 249145"/>
                <a:gd name="connsiteX17" fmla="*/ 125279 w 132225"/>
                <a:gd name="connsiteY17" fmla="*/ 205728 h 249145"/>
                <a:gd name="connsiteX18" fmla="*/ 124727 w 132225"/>
                <a:gd name="connsiteY18" fmla="*/ 205728 h 249145"/>
                <a:gd name="connsiteX19" fmla="*/ 79027 w 132225"/>
                <a:gd name="connsiteY19" fmla="*/ 228179 h 249145"/>
                <a:gd name="connsiteX20" fmla="*/ 69274 w 132225"/>
                <a:gd name="connsiteY20" fmla="*/ 236215 h 249145"/>
                <a:gd name="connsiteX21" fmla="*/ 60011 w 132225"/>
                <a:gd name="connsiteY21" fmla="*/ 245232 h 249145"/>
                <a:gd name="connsiteX22" fmla="*/ 58355 w 132225"/>
                <a:gd name="connsiteY22" fmla="*/ 243637 h 249145"/>
                <a:gd name="connsiteX23" fmla="*/ 59827 w 132225"/>
                <a:gd name="connsiteY23" fmla="*/ 245416 h 249145"/>
                <a:gd name="connsiteX24" fmla="*/ 59337 w 132225"/>
                <a:gd name="connsiteY24" fmla="*/ 245907 h 249145"/>
                <a:gd name="connsiteX25" fmla="*/ 56883 w 132225"/>
                <a:gd name="connsiteY25" fmla="*/ 248606 h 249145"/>
                <a:gd name="connsiteX26" fmla="*/ 55957 w 132225"/>
                <a:gd name="connsiteY26" fmla="*/ 249078 h 249145"/>
                <a:gd name="connsiteX27" fmla="*/ 54920 w 132225"/>
                <a:gd name="connsiteY27" fmla="*/ 249096 h 249145"/>
                <a:gd name="connsiteX28" fmla="*/ 55779 w 132225"/>
                <a:gd name="connsiteY28" fmla="*/ 242533 h 249145"/>
                <a:gd name="connsiteX29" fmla="*/ 57926 w 132225"/>
                <a:gd name="connsiteY29" fmla="*/ 243576 h 249145"/>
                <a:gd name="connsiteX30" fmla="*/ 56208 w 132225"/>
                <a:gd name="connsiteY30" fmla="*/ 242042 h 249145"/>
                <a:gd name="connsiteX31" fmla="*/ 65287 w 132225"/>
                <a:gd name="connsiteY31" fmla="*/ 233148 h 249145"/>
                <a:gd name="connsiteX32" fmla="*/ 75592 w 132225"/>
                <a:gd name="connsiteY32" fmla="*/ 224621 h 249145"/>
                <a:gd name="connsiteX33" fmla="*/ 123623 w 132225"/>
                <a:gd name="connsiteY33" fmla="*/ 201189 h 249145"/>
                <a:gd name="connsiteX34" fmla="*/ 124911 w 132225"/>
                <a:gd name="connsiteY34" fmla="*/ 200821 h 249145"/>
                <a:gd name="connsiteX35" fmla="*/ 126935 w 132225"/>
                <a:gd name="connsiteY35" fmla="*/ 168432 h 249145"/>
                <a:gd name="connsiteX36" fmla="*/ 50626 w 132225"/>
                <a:gd name="connsiteY36" fmla="*/ 70285 h 249145"/>
                <a:gd name="connsiteX37" fmla="*/ 47437 w 132225"/>
                <a:gd name="connsiteY37" fmla="*/ 65746 h 249145"/>
                <a:gd name="connsiteX38" fmla="*/ 9527 w 132225"/>
                <a:gd name="connsiteY38" fmla="*/ 15691 h 249145"/>
                <a:gd name="connsiteX39" fmla="*/ 4129 w 132225"/>
                <a:gd name="connsiteY39" fmla="*/ 8760 h 249145"/>
                <a:gd name="connsiteX40" fmla="*/ 55043 w 132225"/>
                <a:gd name="connsiteY40" fmla="*/ 242901 h 249145"/>
                <a:gd name="connsiteX41" fmla="*/ 55779 w 132225"/>
                <a:gd name="connsiteY41" fmla="*/ 242533 h 24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2225" h="249145">
                  <a:moveTo>
                    <a:pt x="54920" y="249096"/>
                  </a:moveTo>
                  <a:cubicBezTo>
                    <a:pt x="54558" y="249041"/>
                    <a:pt x="54209" y="248906"/>
                    <a:pt x="53902" y="248704"/>
                  </a:cubicBezTo>
                  <a:cubicBezTo>
                    <a:pt x="53595" y="248508"/>
                    <a:pt x="53338" y="248244"/>
                    <a:pt x="53141" y="247931"/>
                  </a:cubicBezTo>
                  <a:cubicBezTo>
                    <a:pt x="15109" y="178799"/>
                    <a:pt x="-2680" y="96110"/>
                    <a:pt x="326" y="2196"/>
                  </a:cubicBezTo>
                  <a:cubicBezTo>
                    <a:pt x="332" y="1724"/>
                    <a:pt x="492" y="1264"/>
                    <a:pt x="780" y="890"/>
                  </a:cubicBezTo>
                  <a:cubicBezTo>
                    <a:pt x="1068" y="515"/>
                    <a:pt x="1467" y="239"/>
                    <a:pt x="1921" y="111"/>
                  </a:cubicBezTo>
                  <a:cubicBezTo>
                    <a:pt x="2363" y="-30"/>
                    <a:pt x="2841" y="-37"/>
                    <a:pt x="3289" y="92"/>
                  </a:cubicBezTo>
                  <a:cubicBezTo>
                    <a:pt x="3743" y="221"/>
                    <a:pt x="4142" y="485"/>
                    <a:pt x="4436" y="847"/>
                  </a:cubicBezTo>
                  <a:lnTo>
                    <a:pt x="13760" y="13115"/>
                  </a:lnTo>
                  <a:cubicBezTo>
                    <a:pt x="27316" y="30597"/>
                    <a:pt x="40198" y="47037"/>
                    <a:pt x="51792" y="63354"/>
                  </a:cubicBezTo>
                  <a:lnTo>
                    <a:pt x="55043" y="67893"/>
                  </a:lnTo>
                  <a:cubicBezTo>
                    <a:pt x="78389" y="102245"/>
                    <a:pt x="103963" y="135032"/>
                    <a:pt x="131597" y="166040"/>
                  </a:cubicBezTo>
                  <a:cubicBezTo>
                    <a:pt x="131830" y="166273"/>
                    <a:pt x="132002" y="166549"/>
                    <a:pt x="132106" y="166862"/>
                  </a:cubicBezTo>
                  <a:cubicBezTo>
                    <a:pt x="132217" y="167169"/>
                    <a:pt x="132247" y="167494"/>
                    <a:pt x="132211" y="167819"/>
                  </a:cubicBezTo>
                  <a:cubicBezTo>
                    <a:pt x="131413" y="178369"/>
                    <a:pt x="130554" y="190699"/>
                    <a:pt x="130002" y="202845"/>
                  </a:cubicBezTo>
                  <a:cubicBezTo>
                    <a:pt x="129996" y="203354"/>
                    <a:pt x="129818" y="203845"/>
                    <a:pt x="129493" y="204237"/>
                  </a:cubicBezTo>
                  <a:cubicBezTo>
                    <a:pt x="129168" y="204624"/>
                    <a:pt x="128720" y="204894"/>
                    <a:pt x="128223" y="204992"/>
                  </a:cubicBezTo>
                  <a:lnTo>
                    <a:pt x="125279" y="205728"/>
                  </a:lnTo>
                  <a:lnTo>
                    <a:pt x="124727" y="205728"/>
                  </a:lnTo>
                  <a:cubicBezTo>
                    <a:pt x="108159" y="210114"/>
                    <a:pt x="92627" y="217751"/>
                    <a:pt x="79027" y="228179"/>
                  </a:cubicBezTo>
                  <a:cubicBezTo>
                    <a:pt x="75654" y="230694"/>
                    <a:pt x="72403" y="233393"/>
                    <a:pt x="69274" y="236215"/>
                  </a:cubicBezTo>
                  <a:cubicBezTo>
                    <a:pt x="66146" y="239036"/>
                    <a:pt x="63140" y="242349"/>
                    <a:pt x="60011" y="245232"/>
                  </a:cubicBezTo>
                  <a:lnTo>
                    <a:pt x="58355" y="243637"/>
                  </a:lnTo>
                  <a:lnTo>
                    <a:pt x="59827" y="245416"/>
                  </a:lnTo>
                  <a:lnTo>
                    <a:pt x="59337" y="245907"/>
                  </a:lnTo>
                  <a:lnTo>
                    <a:pt x="56883" y="248606"/>
                  </a:lnTo>
                  <a:cubicBezTo>
                    <a:pt x="56613" y="248833"/>
                    <a:pt x="56300" y="248992"/>
                    <a:pt x="55957" y="249078"/>
                  </a:cubicBezTo>
                  <a:cubicBezTo>
                    <a:pt x="55619" y="249158"/>
                    <a:pt x="55264" y="249170"/>
                    <a:pt x="54920" y="249096"/>
                  </a:cubicBezTo>
                  <a:close/>
                  <a:moveTo>
                    <a:pt x="55779" y="242533"/>
                  </a:moveTo>
                  <a:lnTo>
                    <a:pt x="57926" y="243576"/>
                  </a:lnTo>
                  <a:lnTo>
                    <a:pt x="56208" y="242042"/>
                  </a:lnTo>
                  <a:cubicBezTo>
                    <a:pt x="59153" y="238975"/>
                    <a:pt x="62342" y="235908"/>
                    <a:pt x="65287" y="233148"/>
                  </a:cubicBezTo>
                  <a:cubicBezTo>
                    <a:pt x="68231" y="230387"/>
                    <a:pt x="72280" y="227014"/>
                    <a:pt x="75592" y="224621"/>
                  </a:cubicBezTo>
                  <a:cubicBezTo>
                    <a:pt x="89879" y="213684"/>
                    <a:pt x="106208" y="205722"/>
                    <a:pt x="123623" y="201189"/>
                  </a:cubicBezTo>
                  <a:lnTo>
                    <a:pt x="124911" y="200821"/>
                  </a:lnTo>
                  <a:cubicBezTo>
                    <a:pt x="125402" y="189595"/>
                    <a:pt x="126199" y="178308"/>
                    <a:pt x="126935" y="168432"/>
                  </a:cubicBezTo>
                  <a:cubicBezTo>
                    <a:pt x="99417" y="137387"/>
                    <a:pt x="73930" y="104606"/>
                    <a:pt x="50626" y="70285"/>
                  </a:cubicBezTo>
                  <a:lnTo>
                    <a:pt x="47437" y="65746"/>
                  </a:lnTo>
                  <a:cubicBezTo>
                    <a:pt x="35843" y="49552"/>
                    <a:pt x="22900" y="33112"/>
                    <a:pt x="9527" y="15691"/>
                  </a:cubicBezTo>
                  <a:lnTo>
                    <a:pt x="4129" y="8760"/>
                  </a:lnTo>
                  <a:cubicBezTo>
                    <a:pt x="2166" y="97951"/>
                    <a:pt x="19281" y="176652"/>
                    <a:pt x="55043" y="242901"/>
                  </a:cubicBezTo>
                  <a:lnTo>
                    <a:pt x="55779" y="242533"/>
                  </a:lnTo>
                  <a:close/>
                </a:path>
              </a:pathLst>
            </a:custGeom>
            <a:solidFill>
              <a:srgbClr val="0E0E0E"/>
            </a:solidFill>
            <a:ln w="6134" cap="flat">
              <a:no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DD4DB15B-A0CC-4F49-BDF8-D255223E03D9}"/>
                </a:ext>
              </a:extLst>
            </p:cNvPr>
            <p:cNvSpPr/>
            <p:nvPr/>
          </p:nvSpPr>
          <p:spPr>
            <a:xfrm>
              <a:off x="4288137" y="2144443"/>
              <a:ext cx="381577" cy="213601"/>
            </a:xfrm>
            <a:custGeom>
              <a:avLst/>
              <a:gdLst>
                <a:gd name="connsiteX0" fmla="*/ 375043 w 381577"/>
                <a:gd name="connsiteY0" fmla="*/ 59992 h 213601"/>
                <a:gd name="connsiteX1" fmla="*/ 344372 w 381577"/>
                <a:gd name="connsiteY1" fmla="*/ 0 h 213601"/>
                <a:gd name="connsiteX2" fmla="*/ 37664 w 381577"/>
                <a:gd name="connsiteY2" fmla="*/ 81462 h 213601"/>
                <a:gd name="connsiteX3" fmla="*/ 23617 w 381577"/>
                <a:gd name="connsiteY3" fmla="*/ 83915 h 213601"/>
                <a:gd name="connsiteX4" fmla="*/ 0 w 381577"/>
                <a:gd name="connsiteY4" fmla="*/ 124094 h 213601"/>
                <a:gd name="connsiteX5" fmla="*/ 552 w 381577"/>
                <a:gd name="connsiteY5" fmla="*/ 125444 h 213601"/>
                <a:gd name="connsiteX6" fmla="*/ 10980 w 381577"/>
                <a:gd name="connsiteY6" fmla="*/ 152925 h 213601"/>
                <a:gd name="connsiteX7" fmla="*/ 29812 w 381577"/>
                <a:gd name="connsiteY7" fmla="*/ 188380 h 213601"/>
                <a:gd name="connsiteX8" fmla="*/ 44166 w 381577"/>
                <a:gd name="connsiteY8" fmla="*/ 202673 h 213601"/>
                <a:gd name="connsiteX9" fmla="*/ 98637 w 381577"/>
                <a:gd name="connsiteY9" fmla="*/ 211261 h 213601"/>
                <a:gd name="connsiteX10" fmla="*/ 107164 w 381577"/>
                <a:gd name="connsiteY10" fmla="*/ 208991 h 213601"/>
                <a:gd name="connsiteX11" fmla="*/ 207826 w 381577"/>
                <a:gd name="connsiteY11" fmla="*/ 155010 h 213601"/>
                <a:gd name="connsiteX12" fmla="*/ 210279 w 381577"/>
                <a:gd name="connsiteY12" fmla="*/ 153477 h 213601"/>
                <a:gd name="connsiteX13" fmla="*/ 214819 w 381577"/>
                <a:gd name="connsiteY13" fmla="*/ 150594 h 213601"/>
                <a:gd name="connsiteX14" fmla="*/ 217518 w 381577"/>
                <a:gd name="connsiteY14" fmla="*/ 148938 h 213601"/>
                <a:gd name="connsiteX15" fmla="*/ 221812 w 381577"/>
                <a:gd name="connsiteY15" fmla="*/ 146300 h 213601"/>
                <a:gd name="connsiteX16" fmla="*/ 224511 w 381577"/>
                <a:gd name="connsiteY16" fmla="*/ 144705 h 213601"/>
                <a:gd name="connsiteX17" fmla="*/ 228682 w 381577"/>
                <a:gd name="connsiteY17" fmla="*/ 142251 h 213601"/>
                <a:gd name="connsiteX18" fmla="*/ 231258 w 381577"/>
                <a:gd name="connsiteY18" fmla="*/ 140779 h 213601"/>
                <a:gd name="connsiteX19" fmla="*/ 235184 w 381577"/>
                <a:gd name="connsiteY19" fmla="*/ 138571 h 213601"/>
                <a:gd name="connsiteX20" fmla="*/ 237760 w 381577"/>
                <a:gd name="connsiteY20" fmla="*/ 137160 h 213601"/>
                <a:gd name="connsiteX21" fmla="*/ 241625 w 381577"/>
                <a:gd name="connsiteY21" fmla="*/ 135197 h 213601"/>
                <a:gd name="connsiteX22" fmla="*/ 243895 w 381577"/>
                <a:gd name="connsiteY22" fmla="*/ 134032 h 213601"/>
                <a:gd name="connsiteX23" fmla="*/ 248004 w 381577"/>
                <a:gd name="connsiteY23" fmla="*/ 132130 h 213601"/>
                <a:gd name="connsiteX24" fmla="*/ 249783 w 381577"/>
                <a:gd name="connsiteY24" fmla="*/ 131333 h 213601"/>
                <a:gd name="connsiteX25" fmla="*/ 255365 w 381577"/>
                <a:gd name="connsiteY25" fmla="*/ 129186 h 213601"/>
                <a:gd name="connsiteX26" fmla="*/ 265180 w 381577"/>
                <a:gd name="connsiteY26" fmla="*/ 126057 h 213601"/>
                <a:gd name="connsiteX27" fmla="*/ 268124 w 381577"/>
                <a:gd name="connsiteY27" fmla="*/ 125321 h 213601"/>
                <a:gd name="connsiteX28" fmla="*/ 275179 w 381577"/>
                <a:gd name="connsiteY28" fmla="*/ 123481 h 213601"/>
                <a:gd name="connsiteX29" fmla="*/ 278430 w 381577"/>
                <a:gd name="connsiteY29" fmla="*/ 122867 h 213601"/>
                <a:gd name="connsiteX30" fmla="*/ 285423 w 381577"/>
                <a:gd name="connsiteY30" fmla="*/ 121457 h 213601"/>
                <a:gd name="connsiteX31" fmla="*/ 288490 w 381577"/>
                <a:gd name="connsiteY31" fmla="*/ 120966 h 213601"/>
                <a:gd name="connsiteX32" fmla="*/ 295912 w 381577"/>
                <a:gd name="connsiteY32" fmla="*/ 119862 h 213601"/>
                <a:gd name="connsiteX33" fmla="*/ 298611 w 381577"/>
                <a:gd name="connsiteY33" fmla="*/ 119555 h 213601"/>
                <a:gd name="connsiteX34" fmla="*/ 307199 w 381577"/>
                <a:gd name="connsiteY34" fmla="*/ 119064 h 213601"/>
                <a:gd name="connsiteX35" fmla="*/ 309346 w 381577"/>
                <a:gd name="connsiteY35" fmla="*/ 119064 h 213601"/>
                <a:gd name="connsiteX36" fmla="*/ 317995 w 381577"/>
                <a:gd name="connsiteY36" fmla="*/ 118574 h 213601"/>
                <a:gd name="connsiteX37" fmla="*/ 319467 w 381577"/>
                <a:gd name="connsiteY37" fmla="*/ 118574 h 213601"/>
                <a:gd name="connsiteX38" fmla="*/ 328975 w 381577"/>
                <a:gd name="connsiteY38" fmla="*/ 118267 h 213601"/>
                <a:gd name="connsiteX39" fmla="*/ 329773 w 381577"/>
                <a:gd name="connsiteY39" fmla="*/ 118267 h 213601"/>
                <a:gd name="connsiteX40" fmla="*/ 378539 w 381577"/>
                <a:gd name="connsiteY40" fmla="*/ 120291 h 213601"/>
                <a:gd name="connsiteX41" fmla="*/ 375043 w 381577"/>
                <a:gd name="connsiteY41" fmla="*/ 59992 h 21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1577" h="213601">
                  <a:moveTo>
                    <a:pt x="375043" y="59992"/>
                  </a:moveTo>
                  <a:cubicBezTo>
                    <a:pt x="368234" y="39504"/>
                    <a:pt x="354616" y="19077"/>
                    <a:pt x="344372" y="0"/>
                  </a:cubicBezTo>
                  <a:cubicBezTo>
                    <a:pt x="242913" y="29628"/>
                    <a:pt x="140963" y="59808"/>
                    <a:pt x="37664" y="81462"/>
                  </a:cubicBezTo>
                  <a:cubicBezTo>
                    <a:pt x="32879" y="82505"/>
                    <a:pt x="28217" y="83241"/>
                    <a:pt x="23617" y="83915"/>
                  </a:cubicBezTo>
                  <a:cubicBezTo>
                    <a:pt x="16654" y="97828"/>
                    <a:pt x="8766" y="111249"/>
                    <a:pt x="0" y="124094"/>
                  </a:cubicBezTo>
                  <a:lnTo>
                    <a:pt x="552" y="125444"/>
                  </a:lnTo>
                  <a:cubicBezTo>
                    <a:pt x="4049" y="134584"/>
                    <a:pt x="7361" y="143846"/>
                    <a:pt x="10980" y="152925"/>
                  </a:cubicBezTo>
                  <a:cubicBezTo>
                    <a:pt x="15716" y="165500"/>
                    <a:pt x="22046" y="177412"/>
                    <a:pt x="29812" y="188380"/>
                  </a:cubicBezTo>
                  <a:cubicBezTo>
                    <a:pt x="33830" y="193858"/>
                    <a:pt x="38670" y="198680"/>
                    <a:pt x="44166" y="202673"/>
                  </a:cubicBezTo>
                  <a:cubicBezTo>
                    <a:pt x="59992" y="214266"/>
                    <a:pt x="78701" y="215739"/>
                    <a:pt x="98637" y="211261"/>
                  </a:cubicBezTo>
                  <a:cubicBezTo>
                    <a:pt x="101459" y="210647"/>
                    <a:pt x="104281" y="209850"/>
                    <a:pt x="107164" y="208991"/>
                  </a:cubicBezTo>
                  <a:cubicBezTo>
                    <a:pt x="140595" y="199054"/>
                    <a:pt x="176664" y="174701"/>
                    <a:pt x="207826" y="155010"/>
                  </a:cubicBezTo>
                  <a:lnTo>
                    <a:pt x="210279" y="153477"/>
                  </a:lnTo>
                  <a:lnTo>
                    <a:pt x="214819" y="150594"/>
                  </a:lnTo>
                  <a:lnTo>
                    <a:pt x="217518" y="148938"/>
                  </a:lnTo>
                  <a:lnTo>
                    <a:pt x="221812" y="146300"/>
                  </a:lnTo>
                  <a:lnTo>
                    <a:pt x="224511" y="144705"/>
                  </a:lnTo>
                  <a:lnTo>
                    <a:pt x="228682" y="142251"/>
                  </a:lnTo>
                  <a:lnTo>
                    <a:pt x="231258" y="140779"/>
                  </a:lnTo>
                  <a:lnTo>
                    <a:pt x="235184" y="138571"/>
                  </a:lnTo>
                  <a:lnTo>
                    <a:pt x="237760" y="137160"/>
                  </a:lnTo>
                  <a:lnTo>
                    <a:pt x="241625" y="135197"/>
                  </a:lnTo>
                  <a:lnTo>
                    <a:pt x="243895" y="134032"/>
                  </a:lnTo>
                  <a:lnTo>
                    <a:pt x="248004" y="132130"/>
                  </a:lnTo>
                  <a:lnTo>
                    <a:pt x="249783" y="131333"/>
                  </a:lnTo>
                  <a:cubicBezTo>
                    <a:pt x="251746" y="130535"/>
                    <a:pt x="253586" y="129799"/>
                    <a:pt x="255365" y="129186"/>
                  </a:cubicBezTo>
                  <a:cubicBezTo>
                    <a:pt x="258617" y="128020"/>
                    <a:pt x="261868" y="126977"/>
                    <a:pt x="265180" y="126057"/>
                  </a:cubicBezTo>
                  <a:lnTo>
                    <a:pt x="268124" y="125321"/>
                  </a:lnTo>
                  <a:cubicBezTo>
                    <a:pt x="270455" y="124646"/>
                    <a:pt x="272848" y="124033"/>
                    <a:pt x="275179" y="123481"/>
                  </a:cubicBezTo>
                  <a:lnTo>
                    <a:pt x="278430" y="122867"/>
                  </a:lnTo>
                  <a:lnTo>
                    <a:pt x="285423" y="121457"/>
                  </a:lnTo>
                  <a:lnTo>
                    <a:pt x="288490" y="120966"/>
                  </a:lnTo>
                  <a:lnTo>
                    <a:pt x="295912" y="119862"/>
                  </a:lnTo>
                  <a:lnTo>
                    <a:pt x="298611" y="119555"/>
                  </a:lnTo>
                  <a:lnTo>
                    <a:pt x="307199" y="119064"/>
                  </a:lnTo>
                  <a:lnTo>
                    <a:pt x="309346" y="119064"/>
                  </a:lnTo>
                  <a:lnTo>
                    <a:pt x="317995" y="118574"/>
                  </a:lnTo>
                  <a:lnTo>
                    <a:pt x="319467" y="118574"/>
                  </a:lnTo>
                  <a:cubicBezTo>
                    <a:pt x="322596" y="118574"/>
                    <a:pt x="325602" y="118574"/>
                    <a:pt x="328975" y="118267"/>
                  </a:cubicBezTo>
                  <a:lnTo>
                    <a:pt x="329773" y="118267"/>
                  </a:lnTo>
                  <a:cubicBezTo>
                    <a:pt x="346028" y="118267"/>
                    <a:pt x="362407" y="119003"/>
                    <a:pt x="378539" y="120291"/>
                  </a:cubicBezTo>
                  <a:cubicBezTo>
                    <a:pt x="378539" y="120291"/>
                    <a:pt x="387311" y="96981"/>
                    <a:pt x="375043" y="59992"/>
                  </a:cubicBezTo>
                  <a:close/>
                </a:path>
              </a:pathLst>
            </a:custGeom>
            <a:solidFill>
              <a:srgbClr val="2B1F18"/>
            </a:solidFill>
            <a:ln w="6134" cap="flat">
              <a:no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A7634F51-E061-4AD8-91B1-7BEEB9BE4AED}"/>
                </a:ext>
              </a:extLst>
            </p:cNvPr>
            <p:cNvSpPr/>
            <p:nvPr/>
          </p:nvSpPr>
          <p:spPr>
            <a:xfrm>
              <a:off x="4286217" y="2142141"/>
              <a:ext cx="385890" cy="218235"/>
            </a:xfrm>
            <a:custGeom>
              <a:avLst/>
              <a:gdLst>
                <a:gd name="connsiteX0" fmla="*/ 81051 w 385890"/>
                <a:gd name="connsiteY0" fmla="*/ 218225 h 218235"/>
                <a:gd name="connsiteX1" fmla="*/ 44982 w 385890"/>
                <a:gd name="connsiteY1" fmla="*/ 206877 h 218235"/>
                <a:gd name="connsiteX2" fmla="*/ 30137 w 385890"/>
                <a:gd name="connsiteY2" fmla="*/ 192032 h 218235"/>
                <a:gd name="connsiteX3" fmla="*/ 11060 w 385890"/>
                <a:gd name="connsiteY3" fmla="*/ 156086 h 218235"/>
                <a:gd name="connsiteX4" fmla="*/ 4926 w 385890"/>
                <a:gd name="connsiteY4" fmla="*/ 139769 h 218235"/>
                <a:gd name="connsiteX5" fmla="*/ 693 w 385890"/>
                <a:gd name="connsiteY5" fmla="*/ 128605 h 218235"/>
                <a:gd name="connsiteX6" fmla="*/ 141 w 385890"/>
                <a:gd name="connsiteY6" fmla="*/ 127194 h 218235"/>
                <a:gd name="connsiteX7" fmla="*/ 25 w 385890"/>
                <a:gd name="connsiteY7" fmla="*/ 126084 h 218235"/>
                <a:gd name="connsiteX8" fmla="*/ 448 w 385890"/>
                <a:gd name="connsiteY8" fmla="*/ 125047 h 218235"/>
                <a:gd name="connsiteX9" fmla="*/ 21979 w 385890"/>
                <a:gd name="connsiteY9" fmla="*/ 88733 h 218235"/>
                <a:gd name="connsiteX10" fmla="*/ 23880 w 385890"/>
                <a:gd name="connsiteY10" fmla="*/ 85114 h 218235"/>
                <a:gd name="connsiteX11" fmla="*/ 24592 w 385890"/>
                <a:gd name="connsiteY11" fmla="*/ 84316 h 218235"/>
                <a:gd name="connsiteX12" fmla="*/ 25598 w 385890"/>
                <a:gd name="connsiteY12" fmla="*/ 83948 h 218235"/>
                <a:gd name="connsiteX13" fmla="*/ 39523 w 385890"/>
                <a:gd name="connsiteY13" fmla="*/ 81495 h 218235"/>
                <a:gd name="connsiteX14" fmla="*/ 332184 w 385890"/>
                <a:gd name="connsiteY14" fmla="*/ 4081 h 218235"/>
                <a:gd name="connsiteX15" fmla="*/ 345802 w 385890"/>
                <a:gd name="connsiteY15" fmla="*/ 94 h 218235"/>
                <a:gd name="connsiteX16" fmla="*/ 347347 w 385890"/>
                <a:gd name="connsiteY16" fmla="*/ 174 h 218235"/>
                <a:gd name="connsiteX17" fmla="*/ 348501 w 385890"/>
                <a:gd name="connsiteY17" fmla="*/ 1198 h 218235"/>
                <a:gd name="connsiteX18" fmla="*/ 357579 w 385890"/>
                <a:gd name="connsiteY18" fmla="*/ 17454 h 218235"/>
                <a:gd name="connsiteX19" fmla="*/ 379233 w 385890"/>
                <a:gd name="connsiteY19" fmla="*/ 61620 h 218235"/>
                <a:gd name="connsiteX20" fmla="*/ 382668 w 385890"/>
                <a:gd name="connsiteY20" fmla="*/ 122655 h 218235"/>
                <a:gd name="connsiteX21" fmla="*/ 381760 w 385890"/>
                <a:gd name="connsiteY21" fmla="*/ 123808 h 218235"/>
                <a:gd name="connsiteX22" fmla="*/ 380337 w 385890"/>
                <a:gd name="connsiteY22" fmla="*/ 124188 h 218235"/>
                <a:gd name="connsiteX23" fmla="*/ 331754 w 385890"/>
                <a:gd name="connsiteY23" fmla="*/ 122164 h 218235"/>
                <a:gd name="connsiteX24" fmla="*/ 330957 w 385890"/>
                <a:gd name="connsiteY24" fmla="*/ 119833 h 218235"/>
                <a:gd name="connsiteX25" fmla="*/ 330957 w 385890"/>
                <a:gd name="connsiteY25" fmla="*/ 122164 h 218235"/>
                <a:gd name="connsiteX26" fmla="*/ 321510 w 385890"/>
                <a:gd name="connsiteY26" fmla="*/ 122164 h 218235"/>
                <a:gd name="connsiteX27" fmla="*/ 319977 w 385890"/>
                <a:gd name="connsiteY27" fmla="*/ 122164 h 218235"/>
                <a:gd name="connsiteX28" fmla="*/ 311389 w 385890"/>
                <a:gd name="connsiteY28" fmla="*/ 122716 h 218235"/>
                <a:gd name="connsiteX29" fmla="*/ 309242 w 385890"/>
                <a:gd name="connsiteY29" fmla="*/ 122716 h 218235"/>
                <a:gd name="connsiteX30" fmla="*/ 301329 w 385890"/>
                <a:gd name="connsiteY30" fmla="*/ 123575 h 218235"/>
                <a:gd name="connsiteX31" fmla="*/ 298630 w 385890"/>
                <a:gd name="connsiteY31" fmla="*/ 123882 h 218235"/>
                <a:gd name="connsiteX32" fmla="*/ 291330 w 385890"/>
                <a:gd name="connsiteY32" fmla="*/ 124924 h 218235"/>
                <a:gd name="connsiteX33" fmla="*/ 288324 w 385890"/>
                <a:gd name="connsiteY33" fmla="*/ 125415 h 218235"/>
                <a:gd name="connsiteX34" fmla="*/ 281393 w 385890"/>
                <a:gd name="connsiteY34" fmla="*/ 126765 h 218235"/>
                <a:gd name="connsiteX35" fmla="*/ 280043 w 385890"/>
                <a:gd name="connsiteY35" fmla="*/ 126765 h 218235"/>
                <a:gd name="connsiteX36" fmla="*/ 278203 w 385890"/>
                <a:gd name="connsiteY36" fmla="*/ 127133 h 218235"/>
                <a:gd name="connsiteX37" fmla="*/ 271149 w 385890"/>
                <a:gd name="connsiteY37" fmla="*/ 128912 h 218235"/>
                <a:gd name="connsiteX38" fmla="*/ 269983 w 385890"/>
                <a:gd name="connsiteY38" fmla="*/ 129218 h 218235"/>
                <a:gd name="connsiteX39" fmla="*/ 268266 w 385890"/>
                <a:gd name="connsiteY39" fmla="*/ 129648 h 218235"/>
                <a:gd name="connsiteX40" fmla="*/ 258635 w 385890"/>
                <a:gd name="connsiteY40" fmla="*/ 132715 h 218235"/>
                <a:gd name="connsiteX41" fmla="*/ 253176 w 385890"/>
                <a:gd name="connsiteY41" fmla="*/ 134862 h 218235"/>
                <a:gd name="connsiteX42" fmla="*/ 251458 w 385890"/>
                <a:gd name="connsiteY42" fmla="*/ 135659 h 218235"/>
                <a:gd name="connsiteX43" fmla="*/ 247409 w 385890"/>
                <a:gd name="connsiteY43" fmla="*/ 137500 h 218235"/>
                <a:gd name="connsiteX44" fmla="*/ 244526 w 385890"/>
                <a:gd name="connsiteY44" fmla="*/ 138910 h 218235"/>
                <a:gd name="connsiteX45" fmla="*/ 241275 w 385890"/>
                <a:gd name="connsiteY45" fmla="*/ 140567 h 218235"/>
                <a:gd name="connsiteX46" fmla="*/ 238760 w 385890"/>
                <a:gd name="connsiteY46" fmla="*/ 141977 h 218235"/>
                <a:gd name="connsiteX47" fmla="*/ 234896 w 385890"/>
                <a:gd name="connsiteY47" fmla="*/ 144124 h 218235"/>
                <a:gd name="connsiteX48" fmla="*/ 211525 w 385890"/>
                <a:gd name="connsiteY48" fmla="*/ 158356 h 218235"/>
                <a:gd name="connsiteX49" fmla="*/ 201710 w 385890"/>
                <a:gd name="connsiteY49" fmla="*/ 164490 h 218235"/>
                <a:gd name="connsiteX50" fmla="*/ 110311 w 385890"/>
                <a:gd name="connsiteY50" fmla="*/ 212520 h 218235"/>
                <a:gd name="connsiteX51" fmla="*/ 101600 w 385890"/>
                <a:gd name="connsiteY51" fmla="*/ 214851 h 218235"/>
                <a:gd name="connsiteX52" fmla="*/ 81051 w 385890"/>
                <a:gd name="connsiteY52" fmla="*/ 218225 h 218235"/>
                <a:gd name="connsiteX53" fmla="*/ 4742 w 385890"/>
                <a:gd name="connsiteY53" fmla="*/ 126703 h 218235"/>
                <a:gd name="connsiteX54" fmla="*/ 8974 w 385890"/>
                <a:gd name="connsiteY54" fmla="*/ 137929 h 218235"/>
                <a:gd name="connsiteX55" fmla="*/ 15109 w 385890"/>
                <a:gd name="connsiteY55" fmla="*/ 154123 h 218235"/>
                <a:gd name="connsiteX56" fmla="*/ 33511 w 385890"/>
                <a:gd name="connsiteY56" fmla="*/ 189027 h 218235"/>
                <a:gd name="connsiteX57" fmla="*/ 47374 w 385890"/>
                <a:gd name="connsiteY57" fmla="*/ 202890 h 218235"/>
                <a:gd name="connsiteX58" fmla="*/ 100005 w 385890"/>
                <a:gd name="connsiteY58" fmla="*/ 211110 h 218235"/>
                <a:gd name="connsiteX59" fmla="*/ 108471 w 385890"/>
                <a:gd name="connsiteY59" fmla="*/ 208901 h 218235"/>
                <a:gd name="connsiteX60" fmla="*/ 198766 w 385890"/>
                <a:gd name="connsiteY60" fmla="*/ 161361 h 218235"/>
                <a:gd name="connsiteX61" fmla="*/ 232074 w 385890"/>
                <a:gd name="connsiteY61" fmla="*/ 140812 h 218235"/>
                <a:gd name="connsiteX62" fmla="*/ 235816 w 385890"/>
                <a:gd name="connsiteY62" fmla="*/ 138788 h 218235"/>
                <a:gd name="connsiteX63" fmla="*/ 238638 w 385890"/>
                <a:gd name="connsiteY63" fmla="*/ 137193 h 218235"/>
                <a:gd name="connsiteX64" fmla="*/ 241950 w 385890"/>
                <a:gd name="connsiteY64" fmla="*/ 135475 h 218235"/>
                <a:gd name="connsiteX65" fmla="*/ 244895 w 385890"/>
                <a:gd name="connsiteY65" fmla="*/ 134003 h 218235"/>
                <a:gd name="connsiteX66" fmla="*/ 248575 w 385890"/>
                <a:gd name="connsiteY66" fmla="*/ 132347 h 218235"/>
                <a:gd name="connsiteX67" fmla="*/ 250906 w 385890"/>
                <a:gd name="connsiteY67" fmla="*/ 131304 h 218235"/>
                <a:gd name="connsiteX68" fmla="*/ 256611 w 385890"/>
                <a:gd name="connsiteY68" fmla="*/ 129034 h 218235"/>
                <a:gd name="connsiteX69" fmla="*/ 266548 w 385890"/>
                <a:gd name="connsiteY69" fmla="*/ 125906 h 218235"/>
                <a:gd name="connsiteX70" fmla="*/ 268388 w 385890"/>
                <a:gd name="connsiteY70" fmla="*/ 125415 h 218235"/>
                <a:gd name="connsiteX71" fmla="*/ 269493 w 385890"/>
                <a:gd name="connsiteY71" fmla="*/ 125108 h 218235"/>
                <a:gd name="connsiteX72" fmla="*/ 276670 w 385890"/>
                <a:gd name="connsiteY72" fmla="*/ 123330 h 218235"/>
                <a:gd name="connsiteX73" fmla="*/ 278694 w 385890"/>
                <a:gd name="connsiteY73" fmla="*/ 122900 h 218235"/>
                <a:gd name="connsiteX74" fmla="*/ 279921 w 385890"/>
                <a:gd name="connsiteY74" fmla="*/ 122900 h 218235"/>
                <a:gd name="connsiteX75" fmla="*/ 287036 w 385890"/>
                <a:gd name="connsiteY75" fmla="*/ 121489 h 218235"/>
                <a:gd name="connsiteX76" fmla="*/ 290165 w 385890"/>
                <a:gd name="connsiteY76" fmla="*/ 120999 h 218235"/>
                <a:gd name="connsiteX77" fmla="*/ 297587 w 385890"/>
                <a:gd name="connsiteY77" fmla="*/ 119895 h 218235"/>
                <a:gd name="connsiteX78" fmla="*/ 300286 w 385890"/>
                <a:gd name="connsiteY78" fmla="*/ 119588 h 218235"/>
                <a:gd name="connsiteX79" fmla="*/ 308322 w 385890"/>
                <a:gd name="connsiteY79" fmla="*/ 118790 h 218235"/>
                <a:gd name="connsiteX80" fmla="*/ 310039 w 385890"/>
                <a:gd name="connsiteY80" fmla="*/ 118790 h 218235"/>
                <a:gd name="connsiteX81" fmla="*/ 319302 w 385890"/>
                <a:gd name="connsiteY81" fmla="*/ 118177 h 218235"/>
                <a:gd name="connsiteX82" fmla="*/ 321388 w 385890"/>
                <a:gd name="connsiteY82" fmla="*/ 118177 h 218235"/>
                <a:gd name="connsiteX83" fmla="*/ 330957 w 385890"/>
                <a:gd name="connsiteY83" fmla="*/ 118177 h 218235"/>
                <a:gd name="connsiteX84" fmla="*/ 331754 w 385890"/>
                <a:gd name="connsiteY84" fmla="*/ 118177 h 218235"/>
                <a:gd name="connsiteX85" fmla="*/ 378926 w 385890"/>
                <a:gd name="connsiteY85" fmla="*/ 120079 h 218235"/>
                <a:gd name="connsiteX86" fmla="*/ 375000 w 385890"/>
                <a:gd name="connsiteY86" fmla="*/ 63460 h 218235"/>
                <a:gd name="connsiteX87" fmla="*/ 353715 w 385890"/>
                <a:gd name="connsiteY87" fmla="*/ 20153 h 218235"/>
                <a:gd name="connsiteX88" fmla="*/ 345434 w 385890"/>
                <a:gd name="connsiteY88" fmla="*/ 5492 h 218235"/>
                <a:gd name="connsiteX89" fmla="*/ 333595 w 385890"/>
                <a:gd name="connsiteY89" fmla="*/ 8927 h 218235"/>
                <a:gd name="connsiteX90" fmla="*/ 40565 w 385890"/>
                <a:gd name="connsiteY90" fmla="*/ 86463 h 218235"/>
                <a:gd name="connsiteX91" fmla="*/ 27500 w 385890"/>
                <a:gd name="connsiteY91" fmla="*/ 88733 h 218235"/>
                <a:gd name="connsiteX92" fmla="*/ 26150 w 385890"/>
                <a:gd name="connsiteY92" fmla="*/ 91309 h 218235"/>
                <a:gd name="connsiteX93" fmla="*/ 4742 w 385890"/>
                <a:gd name="connsiteY93" fmla="*/ 126703 h 21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85890" h="218235">
                  <a:moveTo>
                    <a:pt x="81051" y="218225"/>
                  </a:moveTo>
                  <a:cubicBezTo>
                    <a:pt x="68114" y="218470"/>
                    <a:pt x="55447" y="214483"/>
                    <a:pt x="44982" y="206877"/>
                  </a:cubicBezTo>
                  <a:cubicBezTo>
                    <a:pt x="39326" y="202693"/>
                    <a:pt x="34321" y="197688"/>
                    <a:pt x="30137" y="192032"/>
                  </a:cubicBezTo>
                  <a:cubicBezTo>
                    <a:pt x="22261" y="180917"/>
                    <a:pt x="15851" y="168839"/>
                    <a:pt x="11060" y="156086"/>
                  </a:cubicBezTo>
                  <a:cubicBezTo>
                    <a:pt x="8852" y="150688"/>
                    <a:pt x="6827" y="145229"/>
                    <a:pt x="4926" y="139769"/>
                  </a:cubicBezTo>
                  <a:lnTo>
                    <a:pt x="693" y="128605"/>
                  </a:lnTo>
                  <a:lnTo>
                    <a:pt x="141" y="127194"/>
                  </a:lnTo>
                  <a:cubicBezTo>
                    <a:pt x="6" y="126838"/>
                    <a:pt x="-31" y="126458"/>
                    <a:pt x="25" y="126084"/>
                  </a:cubicBezTo>
                  <a:cubicBezTo>
                    <a:pt x="74" y="125710"/>
                    <a:pt x="221" y="125354"/>
                    <a:pt x="448" y="125047"/>
                  </a:cubicBezTo>
                  <a:cubicBezTo>
                    <a:pt x="8398" y="113417"/>
                    <a:pt x="15587" y="101289"/>
                    <a:pt x="21979" y="88733"/>
                  </a:cubicBezTo>
                  <a:lnTo>
                    <a:pt x="23880" y="85114"/>
                  </a:lnTo>
                  <a:cubicBezTo>
                    <a:pt x="24052" y="84795"/>
                    <a:pt x="24291" y="84519"/>
                    <a:pt x="24592" y="84316"/>
                  </a:cubicBezTo>
                  <a:cubicBezTo>
                    <a:pt x="24893" y="84114"/>
                    <a:pt x="25236" y="83985"/>
                    <a:pt x="25598" y="83948"/>
                  </a:cubicBezTo>
                  <a:cubicBezTo>
                    <a:pt x="30689" y="83212"/>
                    <a:pt x="35229" y="82415"/>
                    <a:pt x="39523" y="81495"/>
                  </a:cubicBezTo>
                  <a:cubicBezTo>
                    <a:pt x="137669" y="60884"/>
                    <a:pt x="236613" y="31992"/>
                    <a:pt x="332184" y="4081"/>
                  </a:cubicBezTo>
                  <a:lnTo>
                    <a:pt x="345802" y="94"/>
                  </a:lnTo>
                  <a:cubicBezTo>
                    <a:pt x="346311" y="-53"/>
                    <a:pt x="346857" y="-29"/>
                    <a:pt x="347347" y="174"/>
                  </a:cubicBezTo>
                  <a:cubicBezTo>
                    <a:pt x="347838" y="376"/>
                    <a:pt x="348243" y="738"/>
                    <a:pt x="348501" y="1198"/>
                  </a:cubicBezTo>
                  <a:cubicBezTo>
                    <a:pt x="351322" y="6535"/>
                    <a:pt x="354635" y="11933"/>
                    <a:pt x="357579" y="17454"/>
                  </a:cubicBezTo>
                  <a:cubicBezTo>
                    <a:pt x="366222" y="31434"/>
                    <a:pt x="373473" y="46229"/>
                    <a:pt x="379233" y="61620"/>
                  </a:cubicBezTo>
                  <a:cubicBezTo>
                    <a:pt x="391133" y="97382"/>
                    <a:pt x="383649" y="120017"/>
                    <a:pt x="382668" y="122655"/>
                  </a:cubicBezTo>
                  <a:cubicBezTo>
                    <a:pt x="382496" y="123127"/>
                    <a:pt x="382177" y="123532"/>
                    <a:pt x="381760" y="123808"/>
                  </a:cubicBezTo>
                  <a:cubicBezTo>
                    <a:pt x="381337" y="124084"/>
                    <a:pt x="380840" y="124219"/>
                    <a:pt x="380337" y="124188"/>
                  </a:cubicBezTo>
                  <a:cubicBezTo>
                    <a:pt x="364186" y="122686"/>
                    <a:pt x="347973" y="122011"/>
                    <a:pt x="331754" y="122164"/>
                  </a:cubicBezTo>
                  <a:lnTo>
                    <a:pt x="330957" y="119833"/>
                  </a:lnTo>
                  <a:lnTo>
                    <a:pt x="330957" y="122164"/>
                  </a:lnTo>
                  <a:cubicBezTo>
                    <a:pt x="327829" y="122164"/>
                    <a:pt x="324823" y="122164"/>
                    <a:pt x="321510" y="122164"/>
                  </a:cubicBezTo>
                  <a:lnTo>
                    <a:pt x="319977" y="122164"/>
                  </a:lnTo>
                  <a:cubicBezTo>
                    <a:pt x="317094" y="122164"/>
                    <a:pt x="314272" y="122471"/>
                    <a:pt x="311389" y="122716"/>
                  </a:cubicBezTo>
                  <a:lnTo>
                    <a:pt x="309242" y="122716"/>
                  </a:lnTo>
                  <a:lnTo>
                    <a:pt x="301329" y="123575"/>
                  </a:lnTo>
                  <a:lnTo>
                    <a:pt x="298630" y="123882"/>
                  </a:lnTo>
                  <a:lnTo>
                    <a:pt x="291330" y="124924"/>
                  </a:lnTo>
                  <a:lnTo>
                    <a:pt x="288324" y="125415"/>
                  </a:lnTo>
                  <a:lnTo>
                    <a:pt x="281393" y="126765"/>
                  </a:lnTo>
                  <a:lnTo>
                    <a:pt x="280043" y="126765"/>
                  </a:lnTo>
                  <a:lnTo>
                    <a:pt x="278203" y="127133"/>
                  </a:lnTo>
                  <a:lnTo>
                    <a:pt x="271149" y="128912"/>
                  </a:lnTo>
                  <a:lnTo>
                    <a:pt x="269983" y="129218"/>
                  </a:lnTo>
                  <a:lnTo>
                    <a:pt x="268266" y="129648"/>
                  </a:lnTo>
                  <a:cubicBezTo>
                    <a:pt x="265015" y="130568"/>
                    <a:pt x="261825" y="131611"/>
                    <a:pt x="258635" y="132715"/>
                  </a:cubicBezTo>
                  <a:cubicBezTo>
                    <a:pt x="256856" y="133328"/>
                    <a:pt x="255077" y="134064"/>
                    <a:pt x="253176" y="134862"/>
                  </a:cubicBezTo>
                  <a:lnTo>
                    <a:pt x="251458" y="135659"/>
                  </a:lnTo>
                  <a:lnTo>
                    <a:pt x="247409" y="137500"/>
                  </a:lnTo>
                  <a:lnTo>
                    <a:pt x="244526" y="138910"/>
                  </a:lnTo>
                  <a:lnTo>
                    <a:pt x="241275" y="140567"/>
                  </a:lnTo>
                  <a:lnTo>
                    <a:pt x="238760" y="141977"/>
                  </a:lnTo>
                  <a:lnTo>
                    <a:pt x="234896" y="144124"/>
                  </a:lnTo>
                  <a:lnTo>
                    <a:pt x="211525" y="158356"/>
                  </a:lnTo>
                  <a:lnTo>
                    <a:pt x="201710" y="164490"/>
                  </a:lnTo>
                  <a:cubicBezTo>
                    <a:pt x="173063" y="182892"/>
                    <a:pt x="140368" y="203503"/>
                    <a:pt x="110311" y="212520"/>
                  </a:cubicBezTo>
                  <a:cubicBezTo>
                    <a:pt x="107366" y="213441"/>
                    <a:pt x="104483" y="214177"/>
                    <a:pt x="101600" y="214851"/>
                  </a:cubicBezTo>
                  <a:cubicBezTo>
                    <a:pt x="94896" y="216728"/>
                    <a:pt x="88007" y="217863"/>
                    <a:pt x="81051" y="218225"/>
                  </a:cubicBezTo>
                  <a:close/>
                  <a:moveTo>
                    <a:pt x="4742" y="126703"/>
                  </a:moveTo>
                  <a:cubicBezTo>
                    <a:pt x="6171" y="130384"/>
                    <a:pt x="7582" y="134126"/>
                    <a:pt x="8974" y="137929"/>
                  </a:cubicBezTo>
                  <a:cubicBezTo>
                    <a:pt x="10999" y="143327"/>
                    <a:pt x="13023" y="148786"/>
                    <a:pt x="15109" y="154123"/>
                  </a:cubicBezTo>
                  <a:cubicBezTo>
                    <a:pt x="19734" y="166496"/>
                    <a:pt x="25917" y="178224"/>
                    <a:pt x="33511" y="189027"/>
                  </a:cubicBezTo>
                  <a:cubicBezTo>
                    <a:pt x="37418" y="194314"/>
                    <a:pt x="42087" y="198988"/>
                    <a:pt x="47374" y="202890"/>
                  </a:cubicBezTo>
                  <a:cubicBezTo>
                    <a:pt x="61422" y="213134"/>
                    <a:pt x="78659" y="215833"/>
                    <a:pt x="100005" y="211110"/>
                  </a:cubicBezTo>
                  <a:cubicBezTo>
                    <a:pt x="102888" y="210435"/>
                    <a:pt x="105649" y="209699"/>
                    <a:pt x="108471" y="208901"/>
                  </a:cubicBezTo>
                  <a:cubicBezTo>
                    <a:pt x="138160" y="200007"/>
                    <a:pt x="170364" y="179457"/>
                    <a:pt x="198766" y="161361"/>
                  </a:cubicBezTo>
                  <a:lnTo>
                    <a:pt x="232074" y="140812"/>
                  </a:lnTo>
                  <a:lnTo>
                    <a:pt x="235816" y="138788"/>
                  </a:lnTo>
                  <a:lnTo>
                    <a:pt x="238638" y="137193"/>
                  </a:lnTo>
                  <a:lnTo>
                    <a:pt x="241950" y="135475"/>
                  </a:lnTo>
                  <a:lnTo>
                    <a:pt x="244895" y="134003"/>
                  </a:lnTo>
                  <a:lnTo>
                    <a:pt x="248575" y="132347"/>
                  </a:lnTo>
                  <a:lnTo>
                    <a:pt x="250906" y="131304"/>
                  </a:lnTo>
                  <a:cubicBezTo>
                    <a:pt x="252869" y="130445"/>
                    <a:pt x="254771" y="129709"/>
                    <a:pt x="256611" y="129034"/>
                  </a:cubicBezTo>
                  <a:cubicBezTo>
                    <a:pt x="259862" y="127869"/>
                    <a:pt x="263174" y="126887"/>
                    <a:pt x="266548" y="125906"/>
                  </a:cubicBezTo>
                  <a:lnTo>
                    <a:pt x="268388" y="125415"/>
                  </a:lnTo>
                  <a:lnTo>
                    <a:pt x="269493" y="125108"/>
                  </a:lnTo>
                  <a:lnTo>
                    <a:pt x="276670" y="123330"/>
                  </a:lnTo>
                  <a:lnTo>
                    <a:pt x="278694" y="122900"/>
                  </a:lnTo>
                  <a:lnTo>
                    <a:pt x="279921" y="122900"/>
                  </a:lnTo>
                  <a:lnTo>
                    <a:pt x="287036" y="121489"/>
                  </a:lnTo>
                  <a:lnTo>
                    <a:pt x="290165" y="120999"/>
                  </a:lnTo>
                  <a:lnTo>
                    <a:pt x="297587" y="119895"/>
                  </a:lnTo>
                  <a:lnTo>
                    <a:pt x="300286" y="119588"/>
                  </a:lnTo>
                  <a:cubicBezTo>
                    <a:pt x="302985" y="119588"/>
                    <a:pt x="305684" y="118974"/>
                    <a:pt x="308322" y="118790"/>
                  </a:cubicBezTo>
                  <a:lnTo>
                    <a:pt x="310039" y="118790"/>
                  </a:lnTo>
                  <a:cubicBezTo>
                    <a:pt x="313475" y="118484"/>
                    <a:pt x="316174" y="118300"/>
                    <a:pt x="319302" y="118177"/>
                  </a:cubicBezTo>
                  <a:lnTo>
                    <a:pt x="321388" y="118177"/>
                  </a:lnTo>
                  <a:cubicBezTo>
                    <a:pt x="324577" y="118177"/>
                    <a:pt x="327522" y="118177"/>
                    <a:pt x="330957" y="118177"/>
                  </a:cubicBezTo>
                  <a:lnTo>
                    <a:pt x="331754" y="118177"/>
                  </a:lnTo>
                  <a:cubicBezTo>
                    <a:pt x="345863" y="118177"/>
                    <a:pt x="360892" y="118606"/>
                    <a:pt x="378926" y="120079"/>
                  </a:cubicBezTo>
                  <a:cubicBezTo>
                    <a:pt x="380582" y="114312"/>
                    <a:pt x="385060" y="93640"/>
                    <a:pt x="375000" y="63460"/>
                  </a:cubicBezTo>
                  <a:cubicBezTo>
                    <a:pt x="369302" y="48376"/>
                    <a:pt x="362174" y="33875"/>
                    <a:pt x="353715" y="20153"/>
                  </a:cubicBezTo>
                  <a:cubicBezTo>
                    <a:pt x="350893" y="15184"/>
                    <a:pt x="348071" y="10277"/>
                    <a:pt x="345434" y="5492"/>
                  </a:cubicBezTo>
                  <a:lnTo>
                    <a:pt x="333595" y="8927"/>
                  </a:lnTo>
                  <a:cubicBezTo>
                    <a:pt x="237963" y="36899"/>
                    <a:pt x="139080" y="65791"/>
                    <a:pt x="40565" y="86463"/>
                  </a:cubicBezTo>
                  <a:cubicBezTo>
                    <a:pt x="36517" y="87322"/>
                    <a:pt x="32223" y="88058"/>
                    <a:pt x="27500" y="88733"/>
                  </a:cubicBezTo>
                  <a:lnTo>
                    <a:pt x="26150" y="91309"/>
                  </a:lnTo>
                  <a:cubicBezTo>
                    <a:pt x="19771" y="103547"/>
                    <a:pt x="12618" y="115367"/>
                    <a:pt x="4742" y="126703"/>
                  </a:cubicBezTo>
                  <a:close/>
                </a:path>
              </a:pathLst>
            </a:custGeom>
            <a:solidFill>
              <a:srgbClr val="0E0E0E"/>
            </a:solidFill>
            <a:ln w="6134" cap="flat">
              <a:no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BA98C806-9907-4681-A49E-57A46C960231}"/>
                </a:ext>
              </a:extLst>
            </p:cNvPr>
            <p:cNvSpPr/>
            <p:nvPr/>
          </p:nvSpPr>
          <p:spPr>
            <a:xfrm>
              <a:off x="4432536" y="932448"/>
              <a:ext cx="664759" cy="571711"/>
            </a:xfrm>
            <a:custGeom>
              <a:avLst/>
              <a:gdLst>
                <a:gd name="connsiteX0" fmla="*/ 33063 w 664759"/>
                <a:gd name="connsiteY0" fmla="*/ 275063 h 571711"/>
                <a:gd name="connsiteX1" fmla="*/ 51956 w 664759"/>
                <a:gd name="connsiteY1" fmla="*/ 272609 h 571711"/>
                <a:gd name="connsiteX2" fmla="*/ 75450 w 664759"/>
                <a:gd name="connsiteY2" fmla="*/ 269603 h 571711"/>
                <a:gd name="connsiteX3" fmla="*/ 97840 w 664759"/>
                <a:gd name="connsiteY3" fmla="*/ 266782 h 571711"/>
                <a:gd name="connsiteX4" fmla="*/ 109127 w 664759"/>
                <a:gd name="connsiteY4" fmla="*/ 265371 h 571711"/>
                <a:gd name="connsiteX5" fmla="*/ 131762 w 664759"/>
                <a:gd name="connsiteY5" fmla="*/ 262610 h 571711"/>
                <a:gd name="connsiteX6" fmla="*/ 154458 w 664759"/>
                <a:gd name="connsiteY6" fmla="*/ 259850 h 571711"/>
                <a:gd name="connsiteX7" fmla="*/ 177093 w 664759"/>
                <a:gd name="connsiteY7" fmla="*/ 257090 h 571711"/>
                <a:gd name="connsiteX8" fmla="*/ 427367 w 664759"/>
                <a:gd name="connsiteY8" fmla="*/ 231940 h 571711"/>
                <a:gd name="connsiteX9" fmla="*/ 450187 w 664759"/>
                <a:gd name="connsiteY9" fmla="*/ 231326 h 571711"/>
                <a:gd name="connsiteX10" fmla="*/ 477790 w 664759"/>
                <a:gd name="connsiteY10" fmla="*/ 234577 h 571711"/>
                <a:gd name="connsiteX11" fmla="*/ 493488 w 664759"/>
                <a:gd name="connsiteY11" fmla="*/ 242435 h 571711"/>
                <a:gd name="connsiteX12" fmla="*/ 502879 w 664759"/>
                <a:gd name="connsiteY12" fmla="*/ 257274 h 571711"/>
                <a:gd name="connsiteX13" fmla="*/ 503492 w 664759"/>
                <a:gd name="connsiteY13" fmla="*/ 280706 h 571711"/>
                <a:gd name="connsiteX14" fmla="*/ 497358 w 664759"/>
                <a:gd name="connsiteY14" fmla="*/ 306347 h 571711"/>
                <a:gd name="connsiteX15" fmla="*/ 487666 w 664759"/>
                <a:gd name="connsiteY15" fmla="*/ 330270 h 571711"/>
                <a:gd name="connsiteX16" fmla="*/ 469939 w 664759"/>
                <a:gd name="connsiteY16" fmla="*/ 363027 h 571711"/>
                <a:gd name="connsiteX17" fmla="*/ 490611 w 664759"/>
                <a:gd name="connsiteY17" fmla="*/ 375295 h 571711"/>
                <a:gd name="connsiteX18" fmla="*/ 512632 w 664759"/>
                <a:gd name="connsiteY18" fmla="*/ 369897 h 571711"/>
                <a:gd name="connsiteX19" fmla="*/ 525330 w 664759"/>
                <a:gd name="connsiteY19" fmla="*/ 361616 h 571711"/>
                <a:gd name="connsiteX20" fmla="*/ 542199 w 664759"/>
                <a:gd name="connsiteY20" fmla="*/ 351740 h 571711"/>
                <a:gd name="connsiteX21" fmla="*/ 550787 w 664759"/>
                <a:gd name="connsiteY21" fmla="*/ 349593 h 571711"/>
                <a:gd name="connsiteX22" fmla="*/ 559559 w 664759"/>
                <a:gd name="connsiteY22" fmla="*/ 350574 h 571711"/>
                <a:gd name="connsiteX23" fmla="*/ 564282 w 664759"/>
                <a:gd name="connsiteY23" fmla="*/ 352599 h 571711"/>
                <a:gd name="connsiteX24" fmla="*/ 565632 w 664759"/>
                <a:gd name="connsiteY24" fmla="*/ 353519 h 571711"/>
                <a:gd name="connsiteX25" fmla="*/ 568208 w 664759"/>
                <a:gd name="connsiteY25" fmla="*/ 355359 h 571711"/>
                <a:gd name="connsiteX26" fmla="*/ 569496 w 664759"/>
                <a:gd name="connsiteY26" fmla="*/ 356647 h 571711"/>
                <a:gd name="connsiteX27" fmla="*/ 571398 w 664759"/>
                <a:gd name="connsiteY27" fmla="*/ 358794 h 571711"/>
                <a:gd name="connsiteX28" fmla="*/ 572441 w 664759"/>
                <a:gd name="connsiteY28" fmla="*/ 360328 h 571711"/>
                <a:gd name="connsiteX29" fmla="*/ 573851 w 664759"/>
                <a:gd name="connsiteY29" fmla="*/ 362843 h 571711"/>
                <a:gd name="connsiteX30" fmla="*/ 574587 w 664759"/>
                <a:gd name="connsiteY30" fmla="*/ 364622 h 571711"/>
                <a:gd name="connsiteX31" fmla="*/ 575569 w 664759"/>
                <a:gd name="connsiteY31" fmla="*/ 367505 h 571711"/>
                <a:gd name="connsiteX32" fmla="*/ 576060 w 664759"/>
                <a:gd name="connsiteY32" fmla="*/ 369406 h 571711"/>
                <a:gd name="connsiteX33" fmla="*/ 576673 w 664759"/>
                <a:gd name="connsiteY33" fmla="*/ 372780 h 571711"/>
                <a:gd name="connsiteX34" fmla="*/ 576673 w 664759"/>
                <a:gd name="connsiteY34" fmla="*/ 374682 h 571711"/>
                <a:gd name="connsiteX35" fmla="*/ 576673 w 664759"/>
                <a:gd name="connsiteY35" fmla="*/ 378853 h 571711"/>
                <a:gd name="connsiteX36" fmla="*/ 576673 w 664759"/>
                <a:gd name="connsiteY36" fmla="*/ 380386 h 571711"/>
                <a:gd name="connsiteX37" fmla="*/ 575508 w 664759"/>
                <a:gd name="connsiteY37" fmla="*/ 393452 h 571711"/>
                <a:gd name="connsiteX38" fmla="*/ 574219 w 664759"/>
                <a:gd name="connsiteY38" fmla="*/ 400200 h 571711"/>
                <a:gd name="connsiteX39" fmla="*/ 573913 w 664759"/>
                <a:gd name="connsiteY39" fmla="*/ 401549 h 571711"/>
                <a:gd name="connsiteX40" fmla="*/ 572502 w 664759"/>
                <a:gd name="connsiteY40" fmla="*/ 407683 h 571711"/>
                <a:gd name="connsiteX41" fmla="*/ 572072 w 664759"/>
                <a:gd name="connsiteY41" fmla="*/ 409278 h 571711"/>
                <a:gd name="connsiteX42" fmla="*/ 570355 w 664759"/>
                <a:gd name="connsiteY42" fmla="*/ 415412 h 571711"/>
                <a:gd name="connsiteX43" fmla="*/ 569926 w 664759"/>
                <a:gd name="connsiteY43" fmla="*/ 416885 h 571711"/>
                <a:gd name="connsiteX44" fmla="*/ 567840 w 664759"/>
                <a:gd name="connsiteY44" fmla="*/ 423632 h 571711"/>
                <a:gd name="connsiteX45" fmla="*/ 567472 w 664759"/>
                <a:gd name="connsiteY45" fmla="*/ 424736 h 571711"/>
                <a:gd name="connsiteX46" fmla="*/ 564834 w 664759"/>
                <a:gd name="connsiteY46" fmla="*/ 432527 h 571711"/>
                <a:gd name="connsiteX47" fmla="*/ 520607 w 664759"/>
                <a:gd name="connsiteY47" fmla="*/ 547542 h 571711"/>
                <a:gd name="connsiteX48" fmla="*/ 519135 w 664759"/>
                <a:gd name="connsiteY48" fmla="*/ 563675 h 571711"/>
                <a:gd name="connsiteX49" fmla="*/ 520852 w 664759"/>
                <a:gd name="connsiteY49" fmla="*/ 571711 h 571711"/>
                <a:gd name="connsiteX50" fmla="*/ 575446 w 664759"/>
                <a:gd name="connsiteY50" fmla="*/ 518589 h 571711"/>
                <a:gd name="connsiteX51" fmla="*/ 582685 w 664759"/>
                <a:gd name="connsiteY51" fmla="*/ 512455 h 571711"/>
                <a:gd name="connsiteX52" fmla="*/ 582685 w 664759"/>
                <a:gd name="connsiteY52" fmla="*/ 503560 h 571711"/>
                <a:gd name="connsiteX53" fmla="*/ 583359 w 664759"/>
                <a:gd name="connsiteY53" fmla="*/ 486017 h 571711"/>
                <a:gd name="connsiteX54" fmla="*/ 585200 w 664759"/>
                <a:gd name="connsiteY54" fmla="*/ 468657 h 571711"/>
                <a:gd name="connsiteX55" fmla="*/ 587960 w 664759"/>
                <a:gd name="connsiteY55" fmla="*/ 451665 h 571711"/>
                <a:gd name="connsiteX56" fmla="*/ 591334 w 664759"/>
                <a:gd name="connsiteY56" fmla="*/ 435471 h 571711"/>
                <a:gd name="connsiteX57" fmla="*/ 600719 w 664759"/>
                <a:gd name="connsiteY57" fmla="*/ 394188 h 571711"/>
                <a:gd name="connsiteX58" fmla="*/ 616300 w 664759"/>
                <a:gd name="connsiteY58" fmla="*/ 314444 h 571711"/>
                <a:gd name="connsiteX59" fmla="*/ 621759 w 664759"/>
                <a:gd name="connsiteY59" fmla="*/ 232062 h 571711"/>
                <a:gd name="connsiteX60" fmla="*/ 621207 w 664759"/>
                <a:gd name="connsiteY60" fmla="*/ 217524 h 571711"/>
                <a:gd name="connsiteX61" fmla="*/ 620533 w 664759"/>
                <a:gd name="connsiteY61" fmla="*/ 205747 h 571711"/>
                <a:gd name="connsiteX62" fmla="*/ 628813 w 664759"/>
                <a:gd name="connsiteY62" fmla="*/ 56502 h 571711"/>
                <a:gd name="connsiteX63" fmla="*/ 639119 w 664759"/>
                <a:gd name="connsiteY63" fmla="*/ 34481 h 571711"/>
                <a:gd name="connsiteX64" fmla="*/ 661386 w 664759"/>
                <a:gd name="connsiteY64" fmla="*/ 3810 h 571711"/>
                <a:gd name="connsiteX65" fmla="*/ 664760 w 664759"/>
                <a:gd name="connsiteY65" fmla="*/ 313 h 571711"/>
                <a:gd name="connsiteX66" fmla="*/ 0 w 664759"/>
                <a:gd name="connsiteY66" fmla="*/ 279295 h 571711"/>
                <a:gd name="connsiteX67" fmla="*/ 19629 w 664759"/>
                <a:gd name="connsiteY67" fmla="*/ 276719 h 571711"/>
                <a:gd name="connsiteX68" fmla="*/ 33063 w 664759"/>
                <a:gd name="connsiteY68" fmla="*/ 275063 h 57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64759" h="571711">
                  <a:moveTo>
                    <a:pt x="33063" y="275063"/>
                  </a:moveTo>
                  <a:lnTo>
                    <a:pt x="51956" y="272609"/>
                  </a:lnTo>
                  <a:lnTo>
                    <a:pt x="75450" y="269603"/>
                  </a:lnTo>
                  <a:lnTo>
                    <a:pt x="97840" y="266782"/>
                  </a:lnTo>
                  <a:lnTo>
                    <a:pt x="109127" y="265371"/>
                  </a:lnTo>
                  <a:lnTo>
                    <a:pt x="131762" y="262610"/>
                  </a:lnTo>
                  <a:lnTo>
                    <a:pt x="154458" y="259850"/>
                  </a:lnTo>
                  <a:lnTo>
                    <a:pt x="177093" y="257090"/>
                  </a:lnTo>
                  <a:cubicBezTo>
                    <a:pt x="282356" y="244821"/>
                    <a:pt x="381913" y="234148"/>
                    <a:pt x="427367" y="231940"/>
                  </a:cubicBezTo>
                  <a:cubicBezTo>
                    <a:pt x="434974" y="231571"/>
                    <a:pt x="442703" y="231265"/>
                    <a:pt x="450187" y="231326"/>
                  </a:cubicBezTo>
                  <a:cubicBezTo>
                    <a:pt x="459486" y="231246"/>
                    <a:pt x="468761" y="232338"/>
                    <a:pt x="477790" y="234577"/>
                  </a:cubicBezTo>
                  <a:cubicBezTo>
                    <a:pt x="483642" y="235718"/>
                    <a:pt x="489071" y="238436"/>
                    <a:pt x="493488" y="242435"/>
                  </a:cubicBezTo>
                  <a:cubicBezTo>
                    <a:pt x="497910" y="246434"/>
                    <a:pt x="501155" y="251569"/>
                    <a:pt x="502879" y="257274"/>
                  </a:cubicBezTo>
                  <a:cubicBezTo>
                    <a:pt x="504756" y="264954"/>
                    <a:pt x="504965" y="272940"/>
                    <a:pt x="503492" y="280706"/>
                  </a:cubicBezTo>
                  <a:cubicBezTo>
                    <a:pt x="502143" y="289404"/>
                    <a:pt x="500088" y="297980"/>
                    <a:pt x="497358" y="306347"/>
                  </a:cubicBezTo>
                  <a:cubicBezTo>
                    <a:pt x="494598" y="314505"/>
                    <a:pt x="491365" y="322492"/>
                    <a:pt x="487666" y="330270"/>
                  </a:cubicBezTo>
                  <a:cubicBezTo>
                    <a:pt x="482330" y="341434"/>
                    <a:pt x="476196" y="352292"/>
                    <a:pt x="469939" y="363027"/>
                  </a:cubicBezTo>
                  <a:cubicBezTo>
                    <a:pt x="475116" y="369480"/>
                    <a:pt x="482464" y="373841"/>
                    <a:pt x="490611" y="375295"/>
                  </a:cubicBezTo>
                  <a:cubicBezTo>
                    <a:pt x="498358" y="376160"/>
                    <a:pt x="506161" y="374246"/>
                    <a:pt x="512632" y="369897"/>
                  </a:cubicBezTo>
                  <a:cubicBezTo>
                    <a:pt x="516926" y="367443"/>
                    <a:pt x="521097" y="364499"/>
                    <a:pt x="525330" y="361616"/>
                  </a:cubicBezTo>
                  <a:cubicBezTo>
                    <a:pt x="530599" y="357757"/>
                    <a:pt x="536255" y="354451"/>
                    <a:pt x="542199" y="351740"/>
                  </a:cubicBezTo>
                  <a:cubicBezTo>
                    <a:pt x="544941" y="350611"/>
                    <a:pt x="547836" y="349887"/>
                    <a:pt x="550787" y="349593"/>
                  </a:cubicBezTo>
                  <a:cubicBezTo>
                    <a:pt x="553744" y="349317"/>
                    <a:pt x="556731" y="349654"/>
                    <a:pt x="559559" y="350574"/>
                  </a:cubicBezTo>
                  <a:cubicBezTo>
                    <a:pt x="561197" y="351090"/>
                    <a:pt x="562779" y="351764"/>
                    <a:pt x="564282" y="352599"/>
                  </a:cubicBezTo>
                  <a:lnTo>
                    <a:pt x="565632" y="353519"/>
                  </a:lnTo>
                  <a:cubicBezTo>
                    <a:pt x="566540" y="354065"/>
                    <a:pt x="567398" y="354678"/>
                    <a:pt x="568208" y="355359"/>
                  </a:cubicBezTo>
                  <a:lnTo>
                    <a:pt x="569496" y="356647"/>
                  </a:lnTo>
                  <a:cubicBezTo>
                    <a:pt x="570171" y="357322"/>
                    <a:pt x="570784" y="358058"/>
                    <a:pt x="571398" y="358794"/>
                  </a:cubicBezTo>
                  <a:lnTo>
                    <a:pt x="572441" y="360328"/>
                  </a:lnTo>
                  <a:cubicBezTo>
                    <a:pt x="572931" y="361125"/>
                    <a:pt x="573422" y="361984"/>
                    <a:pt x="573851" y="362843"/>
                  </a:cubicBezTo>
                  <a:lnTo>
                    <a:pt x="574587" y="364622"/>
                  </a:lnTo>
                  <a:cubicBezTo>
                    <a:pt x="574955" y="365542"/>
                    <a:pt x="575262" y="366523"/>
                    <a:pt x="575569" y="367505"/>
                  </a:cubicBezTo>
                  <a:cubicBezTo>
                    <a:pt x="575765" y="368130"/>
                    <a:pt x="575931" y="368762"/>
                    <a:pt x="576060" y="369406"/>
                  </a:cubicBezTo>
                  <a:cubicBezTo>
                    <a:pt x="576060" y="370449"/>
                    <a:pt x="576489" y="371614"/>
                    <a:pt x="576673" y="372780"/>
                  </a:cubicBezTo>
                  <a:cubicBezTo>
                    <a:pt x="576857" y="373945"/>
                    <a:pt x="576673" y="374007"/>
                    <a:pt x="576673" y="374682"/>
                  </a:cubicBezTo>
                  <a:cubicBezTo>
                    <a:pt x="576673" y="375356"/>
                    <a:pt x="576673" y="377442"/>
                    <a:pt x="576673" y="378853"/>
                  </a:cubicBezTo>
                  <a:cubicBezTo>
                    <a:pt x="576673" y="380264"/>
                    <a:pt x="576673" y="379834"/>
                    <a:pt x="576673" y="380386"/>
                  </a:cubicBezTo>
                  <a:cubicBezTo>
                    <a:pt x="576599" y="384766"/>
                    <a:pt x="576207" y="389134"/>
                    <a:pt x="575508" y="393452"/>
                  </a:cubicBezTo>
                  <a:cubicBezTo>
                    <a:pt x="575140" y="395660"/>
                    <a:pt x="574710" y="397930"/>
                    <a:pt x="574219" y="400200"/>
                  </a:cubicBezTo>
                  <a:cubicBezTo>
                    <a:pt x="574140" y="400654"/>
                    <a:pt x="574035" y="401108"/>
                    <a:pt x="573913" y="401549"/>
                  </a:cubicBezTo>
                  <a:cubicBezTo>
                    <a:pt x="573483" y="403512"/>
                    <a:pt x="573054" y="405598"/>
                    <a:pt x="572502" y="407683"/>
                  </a:cubicBezTo>
                  <a:cubicBezTo>
                    <a:pt x="572385" y="408223"/>
                    <a:pt x="572244" y="408757"/>
                    <a:pt x="572072" y="409278"/>
                  </a:cubicBezTo>
                  <a:cubicBezTo>
                    <a:pt x="571582" y="411303"/>
                    <a:pt x="570968" y="413388"/>
                    <a:pt x="570355" y="415412"/>
                  </a:cubicBezTo>
                  <a:cubicBezTo>
                    <a:pt x="570355" y="415903"/>
                    <a:pt x="570048" y="416394"/>
                    <a:pt x="569926" y="416885"/>
                  </a:cubicBezTo>
                  <a:cubicBezTo>
                    <a:pt x="569251" y="419093"/>
                    <a:pt x="568576" y="421363"/>
                    <a:pt x="567840" y="423632"/>
                  </a:cubicBezTo>
                  <a:lnTo>
                    <a:pt x="567472" y="424736"/>
                  </a:lnTo>
                  <a:cubicBezTo>
                    <a:pt x="566613" y="427313"/>
                    <a:pt x="565754" y="429889"/>
                    <a:pt x="564834" y="432527"/>
                  </a:cubicBezTo>
                  <a:cubicBezTo>
                    <a:pt x="550358" y="473564"/>
                    <a:pt x="526986" y="519939"/>
                    <a:pt x="520607" y="547542"/>
                  </a:cubicBezTo>
                  <a:cubicBezTo>
                    <a:pt x="519116" y="552781"/>
                    <a:pt x="518619" y="558253"/>
                    <a:pt x="519135" y="563675"/>
                  </a:cubicBezTo>
                  <a:cubicBezTo>
                    <a:pt x="519625" y="566374"/>
                    <a:pt x="520177" y="569073"/>
                    <a:pt x="520852" y="571711"/>
                  </a:cubicBezTo>
                  <a:cubicBezTo>
                    <a:pt x="537580" y="552554"/>
                    <a:pt x="555841" y="534789"/>
                    <a:pt x="575446" y="518589"/>
                  </a:cubicBezTo>
                  <a:lnTo>
                    <a:pt x="582685" y="512455"/>
                  </a:lnTo>
                  <a:cubicBezTo>
                    <a:pt x="582685" y="509511"/>
                    <a:pt x="582685" y="506321"/>
                    <a:pt x="582685" y="503560"/>
                  </a:cubicBezTo>
                  <a:cubicBezTo>
                    <a:pt x="582685" y="497733"/>
                    <a:pt x="582685" y="491844"/>
                    <a:pt x="583359" y="486017"/>
                  </a:cubicBezTo>
                  <a:cubicBezTo>
                    <a:pt x="584034" y="480189"/>
                    <a:pt x="584464" y="474362"/>
                    <a:pt x="585200" y="468657"/>
                  </a:cubicBezTo>
                  <a:cubicBezTo>
                    <a:pt x="585936" y="462952"/>
                    <a:pt x="586979" y="457247"/>
                    <a:pt x="587960" y="451665"/>
                  </a:cubicBezTo>
                  <a:cubicBezTo>
                    <a:pt x="588941" y="446083"/>
                    <a:pt x="590168" y="440747"/>
                    <a:pt x="591334" y="435471"/>
                  </a:cubicBezTo>
                  <a:cubicBezTo>
                    <a:pt x="594524" y="421424"/>
                    <a:pt x="597468" y="407683"/>
                    <a:pt x="600719" y="394188"/>
                  </a:cubicBezTo>
                  <a:cubicBezTo>
                    <a:pt x="606853" y="367137"/>
                    <a:pt x="612374" y="341005"/>
                    <a:pt x="616300" y="314444"/>
                  </a:cubicBezTo>
                  <a:cubicBezTo>
                    <a:pt x="620416" y="287184"/>
                    <a:pt x="622244" y="259629"/>
                    <a:pt x="621759" y="232062"/>
                  </a:cubicBezTo>
                  <a:cubicBezTo>
                    <a:pt x="621759" y="227277"/>
                    <a:pt x="621575" y="222432"/>
                    <a:pt x="621207" y="217524"/>
                  </a:cubicBezTo>
                  <a:cubicBezTo>
                    <a:pt x="621207" y="213598"/>
                    <a:pt x="620778" y="209672"/>
                    <a:pt x="620533" y="205747"/>
                  </a:cubicBezTo>
                  <a:cubicBezTo>
                    <a:pt x="617159" y="154649"/>
                    <a:pt x="610656" y="104594"/>
                    <a:pt x="628813" y="56502"/>
                  </a:cubicBezTo>
                  <a:cubicBezTo>
                    <a:pt x="631703" y="48920"/>
                    <a:pt x="635150" y="41559"/>
                    <a:pt x="639119" y="34481"/>
                  </a:cubicBezTo>
                  <a:cubicBezTo>
                    <a:pt x="645327" y="23433"/>
                    <a:pt x="652798" y="13140"/>
                    <a:pt x="661386" y="3810"/>
                  </a:cubicBezTo>
                  <a:cubicBezTo>
                    <a:pt x="662429" y="2583"/>
                    <a:pt x="663656" y="1479"/>
                    <a:pt x="664760" y="313"/>
                  </a:cubicBezTo>
                  <a:cubicBezTo>
                    <a:pt x="462332" y="-6312"/>
                    <a:pt x="216045" y="92326"/>
                    <a:pt x="0" y="279295"/>
                  </a:cubicBezTo>
                  <a:lnTo>
                    <a:pt x="19629" y="276719"/>
                  </a:lnTo>
                  <a:lnTo>
                    <a:pt x="33063" y="275063"/>
                  </a:lnTo>
                  <a:close/>
                </a:path>
              </a:pathLst>
            </a:custGeom>
            <a:solidFill>
              <a:srgbClr val="E05555"/>
            </a:solidFill>
            <a:ln w="6134" cap="flat">
              <a:no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7B0A9E30-C035-4121-ACB6-ADFAF631CDBE}"/>
                </a:ext>
              </a:extLst>
            </p:cNvPr>
            <p:cNvSpPr/>
            <p:nvPr/>
          </p:nvSpPr>
          <p:spPr>
            <a:xfrm>
              <a:off x="4430676" y="930378"/>
              <a:ext cx="669345" cy="576357"/>
            </a:xfrm>
            <a:custGeom>
              <a:avLst/>
              <a:gdLst>
                <a:gd name="connsiteX0" fmla="*/ 523080 w 669345"/>
                <a:gd name="connsiteY0" fmla="*/ 576357 h 576357"/>
                <a:gd name="connsiteX1" fmla="*/ 522528 w 669345"/>
                <a:gd name="connsiteY1" fmla="*/ 576357 h 576357"/>
                <a:gd name="connsiteX2" fmla="*/ 521430 w 669345"/>
                <a:gd name="connsiteY2" fmla="*/ 575738 h 576357"/>
                <a:gd name="connsiteX3" fmla="*/ 520810 w 669345"/>
                <a:gd name="connsiteY3" fmla="*/ 574640 h 576357"/>
                <a:gd name="connsiteX4" fmla="*/ 519093 w 669345"/>
                <a:gd name="connsiteY4" fmla="*/ 566420 h 576357"/>
                <a:gd name="connsiteX5" fmla="*/ 520565 w 669345"/>
                <a:gd name="connsiteY5" fmla="*/ 549367 h 576357"/>
                <a:gd name="connsiteX6" fmla="*/ 543690 w 669345"/>
                <a:gd name="connsiteY6" fmla="*/ 487166 h 576357"/>
                <a:gd name="connsiteX7" fmla="*/ 564915 w 669345"/>
                <a:gd name="connsiteY7" fmla="*/ 434106 h 576357"/>
                <a:gd name="connsiteX8" fmla="*/ 567552 w 669345"/>
                <a:gd name="connsiteY8" fmla="*/ 426254 h 576357"/>
                <a:gd name="connsiteX9" fmla="*/ 567552 w 669345"/>
                <a:gd name="connsiteY9" fmla="*/ 425579 h 576357"/>
                <a:gd name="connsiteX10" fmla="*/ 569761 w 669345"/>
                <a:gd name="connsiteY10" fmla="*/ 418464 h 576357"/>
                <a:gd name="connsiteX11" fmla="*/ 570190 w 669345"/>
                <a:gd name="connsiteY11" fmla="*/ 416991 h 576357"/>
                <a:gd name="connsiteX12" fmla="*/ 571908 w 669345"/>
                <a:gd name="connsiteY12" fmla="*/ 410857 h 576357"/>
                <a:gd name="connsiteX13" fmla="*/ 572337 w 669345"/>
                <a:gd name="connsiteY13" fmla="*/ 409324 h 576357"/>
                <a:gd name="connsiteX14" fmla="*/ 573748 w 669345"/>
                <a:gd name="connsiteY14" fmla="*/ 403190 h 576357"/>
                <a:gd name="connsiteX15" fmla="*/ 573748 w 669345"/>
                <a:gd name="connsiteY15" fmla="*/ 401840 h 576357"/>
                <a:gd name="connsiteX16" fmla="*/ 574975 w 669345"/>
                <a:gd name="connsiteY16" fmla="*/ 395215 h 576357"/>
                <a:gd name="connsiteX17" fmla="*/ 576079 w 669345"/>
                <a:gd name="connsiteY17" fmla="*/ 382211 h 576357"/>
                <a:gd name="connsiteX18" fmla="*/ 576079 w 669345"/>
                <a:gd name="connsiteY18" fmla="*/ 380677 h 576357"/>
                <a:gd name="connsiteX19" fmla="*/ 576079 w 669345"/>
                <a:gd name="connsiteY19" fmla="*/ 376690 h 576357"/>
                <a:gd name="connsiteX20" fmla="*/ 576079 w 669345"/>
                <a:gd name="connsiteY20" fmla="*/ 375402 h 576357"/>
                <a:gd name="connsiteX21" fmla="*/ 575465 w 669345"/>
                <a:gd name="connsiteY21" fmla="*/ 371721 h 576357"/>
                <a:gd name="connsiteX22" fmla="*/ 575036 w 669345"/>
                <a:gd name="connsiteY22" fmla="*/ 370188 h 576357"/>
                <a:gd name="connsiteX23" fmla="*/ 574055 w 669345"/>
                <a:gd name="connsiteY23" fmla="*/ 367243 h 576357"/>
                <a:gd name="connsiteX24" fmla="*/ 573380 w 669345"/>
                <a:gd name="connsiteY24" fmla="*/ 365648 h 576357"/>
                <a:gd name="connsiteX25" fmla="*/ 572092 w 669345"/>
                <a:gd name="connsiteY25" fmla="*/ 363379 h 576357"/>
                <a:gd name="connsiteX26" fmla="*/ 571172 w 669345"/>
                <a:gd name="connsiteY26" fmla="*/ 362029 h 576357"/>
                <a:gd name="connsiteX27" fmla="*/ 569454 w 669345"/>
                <a:gd name="connsiteY27" fmla="*/ 360066 h 576357"/>
                <a:gd name="connsiteX28" fmla="*/ 568350 w 669345"/>
                <a:gd name="connsiteY28" fmla="*/ 358962 h 576357"/>
                <a:gd name="connsiteX29" fmla="*/ 565957 w 669345"/>
                <a:gd name="connsiteY29" fmla="*/ 357245 h 576357"/>
                <a:gd name="connsiteX30" fmla="*/ 565405 w 669345"/>
                <a:gd name="connsiteY30" fmla="*/ 356877 h 576357"/>
                <a:gd name="connsiteX31" fmla="*/ 564792 w 669345"/>
                <a:gd name="connsiteY31" fmla="*/ 356447 h 576357"/>
                <a:gd name="connsiteX32" fmla="*/ 560559 w 669345"/>
                <a:gd name="connsiteY32" fmla="*/ 354607 h 576357"/>
                <a:gd name="connsiteX33" fmla="*/ 552830 w 669345"/>
                <a:gd name="connsiteY33" fmla="*/ 353810 h 576357"/>
                <a:gd name="connsiteX34" fmla="*/ 544917 w 669345"/>
                <a:gd name="connsiteY34" fmla="*/ 355834 h 576357"/>
                <a:gd name="connsiteX35" fmla="*/ 528478 w 669345"/>
                <a:gd name="connsiteY35" fmla="*/ 365464 h 576357"/>
                <a:gd name="connsiteX36" fmla="*/ 527312 w 669345"/>
                <a:gd name="connsiteY36" fmla="*/ 366323 h 576357"/>
                <a:gd name="connsiteX37" fmla="*/ 515657 w 669345"/>
                <a:gd name="connsiteY37" fmla="*/ 373868 h 576357"/>
                <a:gd name="connsiteX38" fmla="*/ 492041 w 669345"/>
                <a:gd name="connsiteY38" fmla="*/ 379450 h 576357"/>
                <a:gd name="connsiteX39" fmla="*/ 470019 w 669345"/>
                <a:gd name="connsiteY39" fmla="*/ 366753 h 576357"/>
                <a:gd name="connsiteX40" fmla="*/ 469602 w 669345"/>
                <a:gd name="connsiteY40" fmla="*/ 365403 h 576357"/>
                <a:gd name="connsiteX41" fmla="*/ 470019 w 669345"/>
                <a:gd name="connsiteY41" fmla="*/ 364054 h 576357"/>
                <a:gd name="connsiteX42" fmla="*/ 487685 w 669345"/>
                <a:gd name="connsiteY42" fmla="*/ 331481 h 576357"/>
                <a:gd name="connsiteX43" fmla="*/ 497255 w 669345"/>
                <a:gd name="connsiteY43" fmla="*/ 307803 h 576357"/>
                <a:gd name="connsiteX44" fmla="*/ 503389 w 669345"/>
                <a:gd name="connsiteY44" fmla="*/ 282592 h 576357"/>
                <a:gd name="connsiteX45" fmla="*/ 502837 w 669345"/>
                <a:gd name="connsiteY45" fmla="*/ 260079 h 576357"/>
                <a:gd name="connsiteX46" fmla="*/ 493991 w 669345"/>
                <a:gd name="connsiteY46" fmla="*/ 246259 h 576357"/>
                <a:gd name="connsiteX47" fmla="*/ 479282 w 669345"/>
                <a:gd name="connsiteY47" fmla="*/ 238978 h 576357"/>
                <a:gd name="connsiteX48" fmla="*/ 452291 w 669345"/>
                <a:gd name="connsiteY48" fmla="*/ 235849 h 576357"/>
                <a:gd name="connsiteX49" fmla="*/ 429656 w 669345"/>
                <a:gd name="connsiteY49" fmla="*/ 236402 h 576357"/>
                <a:gd name="connsiteX50" fmla="*/ 179505 w 669345"/>
                <a:gd name="connsiteY50" fmla="*/ 261613 h 576357"/>
                <a:gd name="connsiteX51" fmla="*/ 2595 w 669345"/>
                <a:gd name="connsiteY51" fmla="*/ 283880 h 576357"/>
                <a:gd name="connsiteX52" fmla="*/ 1172 w 669345"/>
                <a:gd name="connsiteY52" fmla="*/ 283610 h 576357"/>
                <a:gd name="connsiteX53" fmla="*/ 203 w 669345"/>
                <a:gd name="connsiteY53" fmla="*/ 282530 h 576357"/>
                <a:gd name="connsiteX54" fmla="*/ 56 w 669345"/>
                <a:gd name="connsiteY54" fmla="*/ 281107 h 576357"/>
                <a:gd name="connsiteX55" fmla="*/ 817 w 669345"/>
                <a:gd name="connsiteY55" fmla="*/ 279893 h 576357"/>
                <a:gd name="connsiteX56" fmla="*/ 667110 w 669345"/>
                <a:gd name="connsiteY56" fmla="*/ 297 h 576357"/>
                <a:gd name="connsiteX57" fmla="*/ 668349 w 669345"/>
                <a:gd name="connsiteY57" fmla="*/ 714 h 576357"/>
                <a:gd name="connsiteX58" fmla="*/ 669195 w 669345"/>
                <a:gd name="connsiteY58" fmla="*/ 1708 h 576357"/>
                <a:gd name="connsiteX59" fmla="*/ 669300 w 669345"/>
                <a:gd name="connsiteY59" fmla="*/ 3003 h 576357"/>
                <a:gd name="connsiteX60" fmla="*/ 668705 w 669345"/>
                <a:gd name="connsiteY60" fmla="*/ 4162 h 576357"/>
                <a:gd name="connsiteX61" fmla="*/ 667355 w 669345"/>
                <a:gd name="connsiteY61" fmla="*/ 5573 h 576357"/>
                <a:gd name="connsiteX62" fmla="*/ 665331 w 669345"/>
                <a:gd name="connsiteY62" fmla="*/ 7658 h 576357"/>
                <a:gd name="connsiteX63" fmla="*/ 633249 w 669345"/>
                <a:gd name="connsiteY63" fmla="*/ 59799 h 576357"/>
                <a:gd name="connsiteX64" fmla="*/ 623864 w 669345"/>
                <a:gd name="connsiteY64" fmla="*/ 190273 h 576357"/>
                <a:gd name="connsiteX65" fmla="*/ 625091 w 669345"/>
                <a:gd name="connsiteY65" fmla="*/ 208000 h 576357"/>
                <a:gd name="connsiteX66" fmla="*/ 625827 w 669345"/>
                <a:gd name="connsiteY66" fmla="*/ 219839 h 576357"/>
                <a:gd name="connsiteX67" fmla="*/ 626379 w 669345"/>
                <a:gd name="connsiteY67" fmla="*/ 234439 h 576357"/>
                <a:gd name="connsiteX68" fmla="*/ 620858 w 669345"/>
                <a:gd name="connsiteY68" fmla="*/ 317189 h 576357"/>
                <a:gd name="connsiteX69" fmla="*/ 605278 w 669345"/>
                <a:gd name="connsiteY69" fmla="*/ 396933 h 576357"/>
                <a:gd name="connsiteX70" fmla="*/ 600922 w 669345"/>
                <a:gd name="connsiteY70" fmla="*/ 415887 h 576357"/>
                <a:gd name="connsiteX71" fmla="*/ 595892 w 669345"/>
                <a:gd name="connsiteY71" fmla="*/ 438277 h 576357"/>
                <a:gd name="connsiteX72" fmla="*/ 592518 w 669345"/>
                <a:gd name="connsiteY72" fmla="*/ 454349 h 576357"/>
                <a:gd name="connsiteX73" fmla="*/ 589820 w 669345"/>
                <a:gd name="connsiteY73" fmla="*/ 471218 h 576357"/>
                <a:gd name="connsiteX74" fmla="*/ 587918 w 669345"/>
                <a:gd name="connsiteY74" fmla="*/ 488455 h 576357"/>
                <a:gd name="connsiteX75" fmla="*/ 587304 w 669345"/>
                <a:gd name="connsiteY75" fmla="*/ 505814 h 576357"/>
                <a:gd name="connsiteX76" fmla="*/ 587304 w 669345"/>
                <a:gd name="connsiteY76" fmla="*/ 514586 h 576357"/>
                <a:gd name="connsiteX77" fmla="*/ 587133 w 669345"/>
                <a:gd name="connsiteY77" fmla="*/ 515635 h 576357"/>
                <a:gd name="connsiteX78" fmla="*/ 586507 w 669345"/>
                <a:gd name="connsiteY78" fmla="*/ 516488 h 576357"/>
                <a:gd name="connsiteX79" fmla="*/ 579269 w 669345"/>
                <a:gd name="connsiteY79" fmla="*/ 522622 h 576357"/>
                <a:gd name="connsiteX80" fmla="*/ 524920 w 669345"/>
                <a:gd name="connsiteY80" fmla="*/ 575498 h 576357"/>
                <a:gd name="connsiteX81" fmla="*/ 524098 w 669345"/>
                <a:gd name="connsiteY81" fmla="*/ 576136 h 576357"/>
                <a:gd name="connsiteX82" fmla="*/ 523080 w 669345"/>
                <a:gd name="connsiteY82" fmla="*/ 576357 h 576357"/>
                <a:gd name="connsiteX83" fmla="*/ 561909 w 669345"/>
                <a:gd name="connsiteY83" fmla="*/ 350190 h 576357"/>
                <a:gd name="connsiteX84" fmla="*/ 567000 w 669345"/>
                <a:gd name="connsiteY84" fmla="*/ 352460 h 576357"/>
                <a:gd name="connsiteX85" fmla="*/ 568043 w 669345"/>
                <a:gd name="connsiteY85" fmla="*/ 353135 h 576357"/>
                <a:gd name="connsiteX86" fmla="*/ 571356 w 669345"/>
                <a:gd name="connsiteY86" fmla="*/ 355466 h 576357"/>
                <a:gd name="connsiteX87" fmla="*/ 572398 w 669345"/>
                <a:gd name="connsiteY87" fmla="*/ 356508 h 576357"/>
                <a:gd name="connsiteX88" fmla="*/ 574852 w 669345"/>
                <a:gd name="connsiteY88" fmla="*/ 359269 h 576357"/>
                <a:gd name="connsiteX89" fmla="*/ 575834 w 669345"/>
                <a:gd name="connsiteY89" fmla="*/ 360741 h 576357"/>
                <a:gd name="connsiteX90" fmla="*/ 577490 w 669345"/>
                <a:gd name="connsiteY90" fmla="*/ 363686 h 576357"/>
                <a:gd name="connsiteX91" fmla="*/ 578348 w 669345"/>
                <a:gd name="connsiteY91" fmla="*/ 365587 h 576357"/>
                <a:gd name="connsiteX92" fmla="*/ 579391 w 669345"/>
                <a:gd name="connsiteY92" fmla="*/ 368654 h 576357"/>
                <a:gd name="connsiteX93" fmla="*/ 579943 w 669345"/>
                <a:gd name="connsiteY93" fmla="*/ 370678 h 576357"/>
                <a:gd name="connsiteX94" fmla="*/ 580557 w 669345"/>
                <a:gd name="connsiteY94" fmla="*/ 374298 h 576357"/>
                <a:gd name="connsiteX95" fmla="*/ 580557 w 669345"/>
                <a:gd name="connsiteY95" fmla="*/ 376261 h 576357"/>
                <a:gd name="connsiteX96" fmla="*/ 580557 w 669345"/>
                <a:gd name="connsiteY96" fmla="*/ 380616 h 576357"/>
                <a:gd name="connsiteX97" fmla="*/ 580557 w 669345"/>
                <a:gd name="connsiteY97" fmla="*/ 382333 h 576357"/>
                <a:gd name="connsiteX98" fmla="*/ 579453 w 669345"/>
                <a:gd name="connsiteY98" fmla="*/ 395767 h 576357"/>
                <a:gd name="connsiteX99" fmla="*/ 578103 w 669345"/>
                <a:gd name="connsiteY99" fmla="*/ 402944 h 576357"/>
                <a:gd name="connsiteX100" fmla="*/ 577796 w 669345"/>
                <a:gd name="connsiteY100" fmla="*/ 404294 h 576357"/>
                <a:gd name="connsiteX101" fmla="*/ 576324 w 669345"/>
                <a:gd name="connsiteY101" fmla="*/ 410428 h 576357"/>
                <a:gd name="connsiteX102" fmla="*/ 575956 w 669345"/>
                <a:gd name="connsiteY102" fmla="*/ 411961 h 576357"/>
                <a:gd name="connsiteX103" fmla="*/ 574177 w 669345"/>
                <a:gd name="connsiteY103" fmla="*/ 418096 h 576357"/>
                <a:gd name="connsiteX104" fmla="*/ 573748 w 669345"/>
                <a:gd name="connsiteY104" fmla="*/ 419629 h 576357"/>
                <a:gd name="connsiteX105" fmla="*/ 571601 w 669345"/>
                <a:gd name="connsiteY105" fmla="*/ 426377 h 576357"/>
                <a:gd name="connsiteX106" fmla="*/ 571233 w 669345"/>
                <a:gd name="connsiteY106" fmla="*/ 427542 h 576357"/>
                <a:gd name="connsiteX107" fmla="*/ 568595 w 669345"/>
                <a:gd name="connsiteY107" fmla="*/ 435394 h 576357"/>
                <a:gd name="connsiteX108" fmla="*/ 547310 w 669345"/>
                <a:gd name="connsiteY108" fmla="*/ 488823 h 576357"/>
                <a:gd name="connsiteX109" fmla="*/ 524368 w 669345"/>
                <a:gd name="connsiteY109" fmla="*/ 550164 h 576357"/>
                <a:gd name="connsiteX110" fmla="*/ 522957 w 669345"/>
                <a:gd name="connsiteY110" fmla="*/ 565377 h 576357"/>
                <a:gd name="connsiteX111" fmla="*/ 523632 w 669345"/>
                <a:gd name="connsiteY111" fmla="*/ 568873 h 576357"/>
                <a:gd name="connsiteX112" fmla="*/ 575527 w 669345"/>
                <a:gd name="connsiteY112" fmla="*/ 519003 h 576357"/>
                <a:gd name="connsiteX113" fmla="*/ 581661 w 669345"/>
                <a:gd name="connsiteY113" fmla="*/ 513605 h 576357"/>
                <a:gd name="connsiteX114" fmla="*/ 581661 w 669345"/>
                <a:gd name="connsiteY114" fmla="*/ 505691 h 576357"/>
                <a:gd name="connsiteX115" fmla="*/ 582336 w 669345"/>
                <a:gd name="connsiteY115" fmla="*/ 487964 h 576357"/>
                <a:gd name="connsiteX116" fmla="*/ 584176 w 669345"/>
                <a:gd name="connsiteY116" fmla="*/ 470420 h 576357"/>
                <a:gd name="connsiteX117" fmla="*/ 586998 w 669345"/>
                <a:gd name="connsiteY117" fmla="*/ 453367 h 576357"/>
                <a:gd name="connsiteX118" fmla="*/ 590310 w 669345"/>
                <a:gd name="connsiteY118" fmla="*/ 437111 h 576357"/>
                <a:gd name="connsiteX119" fmla="*/ 595401 w 669345"/>
                <a:gd name="connsiteY119" fmla="*/ 414722 h 576357"/>
                <a:gd name="connsiteX120" fmla="*/ 599757 w 669345"/>
                <a:gd name="connsiteY120" fmla="*/ 395767 h 576357"/>
                <a:gd name="connsiteX121" fmla="*/ 615215 w 669345"/>
                <a:gd name="connsiteY121" fmla="*/ 316023 h 576357"/>
                <a:gd name="connsiteX122" fmla="*/ 620736 w 669345"/>
                <a:gd name="connsiteY122" fmla="*/ 234071 h 576357"/>
                <a:gd name="connsiteX123" fmla="*/ 620184 w 669345"/>
                <a:gd name="connsiteY123" fmla="*/ 219594 h 576357"/>
                <a:gd name="connsiteX124" fmla="*/ 619447 w 669345"/>
                <a:gd name="connsiteY124" fmla="*/ 207816 h 576357"/>
                <a:gd name="connsiteX125" fmla="*/ 618221 w 669345"/>
                <a:gd name="connsiteY125" fmla="*/ 190150 h 576357"/>
                <a:gd name="connsiteX126" fmla="*/ 627913 w 669345"/>
                <a:gd name="connsiteY126" fmla="*/ 57652 h 576357"/>
                <a:gd name="connsiteX127" fmla="*/ 638341 w 669345"/>
                <a:gd name="connsiteY127" fmla="*/ 35262 h 576357"/>
                <a:gd name="connsiteX128" fmla="*/ 660730 w 669345"/>
                <a:gd name="connsiteY128" fmla="*/ 4591 h 576357"/>
                <a:gd name="connsiteX129" fmla="*/ 8607 w 669345"/>
                <a:gd name="connsiteY129" fmla="*/ 278114 h 576357"/>
                <a:gd name="connsiteX130" fmla="*/ 33880 w 669345"/>
                <a:gd name="connsiteY130" fmla="*/ 274801 h 576357"/>
                <a:gd name="connsiteX131" fmla="*/ 177971 w 669345"/>
                <a:gd name="connsiteY131" fmla="*/ 256828 h 576357"/>
                <a:gd name="connsiteX132" fmla="*/ 428368 w 669345"/>
                <a:gd name="connsiteY132" fmla="*/ 231617 h 576357"/>
                <a:gd name="connsiteX133" fmla="*/ 451310 w 669345"/>
                <a:gd name="connsiteY133" fmla="*/ 231065 h 576357"/>
                <a:gd name="connsiteX134" fmla="*/ 479527 w 669345"/>
                <a:gd name="connsiteY134" fmla="*/ 234377 h 576357"/>
                <a:gd name="connsiteX135" fmla="*/ 496341 w 669345"/>
                <a:gd name="connsiteY135" fmla="*/ 242873 h 576357"/>
                <a:gd name="connsiteX136" fmla="*/ 506211 w 669345"/>
                <a:gd name="connsiteY136" fmla="*/ 258914 h 576357"/>
                <a:gd name="connsiteX137" fmla="*/ 506885 w 669345"/>
                <a:gd name="connsiteY137" fmla="*/ 283451 h 576357"/>
                <a:gd name="connsiteX138" fmla="*/ 500751 w 669345"/>
                <a:gd name="connsiteY138" fmla="*/ 309459 h 576357"/>
                <a:gd name="connsiteX139" fmla="*/ 490998 w 669345"/>
                <a:gd name="connsiteY139" fmla="*/ 333628 h 576357"/>
                <a:gd name="connsiteX140" fmla="*/ 474006 w 669345"/>
                <a:gd name="connsiteY140" fmla="*/ 365158 h 576357"/>
                <a:gd name="connsiteX141" fmla="*/ 492409 w 669345"/>
                <a:gd name="connsiteY141" fmla="*/ 375156 h 576357"/>
                <a:gd name="connsiteX142" fmla="*/ 512836 w 669345"/>
                <a:gd name="connsiteY142" fmla="*/ 370065 h 576357"/>
                <a:gd name="connsiteX143" fmla="*/ 524184 w 669345"/>
                <a:gd name="connsiteY143" fmla="*/ 362704 h 576357"/>
                <a:gd name="connsiteX144" fmla="*/ 525411 w 669345"/>
                <a:gd name="connsiteY144" fmla="*/ 361845 h 576357"/>
                <a:gd name="connsiteX145" fmla="*/ 542709 w 669345"/>
                <a:gd name="connsiteY145" fmla="*/ 351785 h 576357"/>
                <a:gd name="connsiteX146" fmla="*/ 551910 w 669345"/>
                <a:gd name="connsiteY146" fmla="*/ 349393 h 576357"/>
                <a:gd name="connsiteX147" fmla="*/ 561909 w 669345"/>
                <a:gd name="connsiteY147" fmla="*/ 350190 h 57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669345" h="576357">
                  <a:moveTo>
                    <a:pt x="523080" y="576357"/>
                  </a:moveTo>
                  <a:lnTo>
                    <a:pt x="522528" y="576357"/>
                  </a:lnTo>
                  <a:cubicBezTo>
                    <a:pt x="522110" y="576259"/>
                    <a:pt x="521730" y="576044"/>
                    <a:pt x="521430" y="575738"/>
                  </a:cubicBezTo>
                  <a:cubicBezTo>
                    <a:pt x="521123" y="575437"/>
                    <a:pt x="520914" y="575057"/>
                    <a:pt x="520810" y="574640"/>
                  </a:cubicBezTo>
                  <a:cubicBezTo>
                    <a:pt x="520197" y="571941"/>
                    <a:pt x="519583" y="569180"/>
                    <a:pt x="519093" y="566420"/>
                  </a:cubicBezTo>
                  <a:cubicBezTo>
                    <a:pt x="518504" y="560697"/>
                    <a:pt x="519000" y="554906"/>
                    <a:pt x="520565" y="549367"/>
                  </a:cubicBezTo>
                  <a:cubicBezTo>
                    <a:pt x="526779" y="528106"/>
                    <a:pt x="534508" y="507323"/>
                    <a:pt x="543690" y="487166"/>
                  </a:cubicBezTo>
                  <a:cubicBezTo>
                    <a:pt x="551113" y="469623"/>
                    <a:pt x="558780" y="451465"/>
                    <a:pt x="564915" y="434106"/>
                  </a:cubicBezTo>
                  <a:cubicBezTo>
                    <a:pt x="565835" y="431407"/>
                    <a:pt x="566755" y="428830"/>
                    <a:pt x="567552" y="426254"/>
                  </a:cubicBezTo>
                  <a:lnTo>
                    <a:pt x="567552" y="425579"/>
                  </a:lnTo>
                  <a:cubicBezTo>
                    <a:pt x="568411" y="422942"/>
                    <a:pt x="569086" y="420672"/>
                    <a:pt x="569761" y="418464"/>
                  </a:cubicBezTo>
                  <a:lnTo>
                    <a:pt x="570190" y="416991"/>
                  </a:lnTo>
                  <a:cubicBezTo>
                    <a:pt x="570804" y="414906"/>
                    <a:pt x="571356" y="412820"/>
                    <a:pt x="571908" y="410857"/>
                  </a:cubicBezTo>
                  <a:lnTo>
                    <a:pt x="572337" y="409324"/>
                  </a:lnTo>
                  <a:cubicBezTo>
                    <a:pt x="572828" y="407299"/>
                    <a:pt x="573319" y="405275"/>
                    <a:pt x="573748" y="403190"/>
                  </a:cubicBezTo>
                  <a:lnTo>
                    <a:pt x="573748" y="401840"/>
                  </a:lnTo>
                  <a:cubicBezTo>
                    <a:pt x="574177" y="399632"/>
                    <a:pt x="574607" y="397362"/>
                    <a:pt x="574975" y="395215"/>
                  </a:cubicBezTo>
                  <a:cubicBezTo>
                    <a:pt x="575668" y="390915"/>
                    <a:pt x="576036" y="386566"/>
                    <a:pt x="576079" y="382211"/>
                  </a:cubicBezTo>
                  <a:lnTo>
                    <a:pt x="576079" y="380677"/>
                  </a:lnTo>
                  <a:cubicBezTo>
                    <a:pt x="576079" y="379328"/>
                    <a:pt x="576079" y="377978"/>
                    <a:pt x="576079" y="376690"/>
                  </a:cubicBezTo>
                  <a:lnTo>
                    <a:pt x="576079" y="375402"/>
                  </a:lnTo>
                  <a:cubicBezTo>
                    <a:pt x="576079" y="373807"/>
                    <a:pt x="575711" y="372764"/>
                    <a:pt x="575465" y="371721"/>
                  </a:cubicBezTo>
                  <a:cubicBezTo>
                    <a:pt x="575349" y="371206"/>
                    <a:pt x="575208" y="370691"/>
                    <a:pt x="575036" y="370188"/>
                  </a:cubicBezTo>
                  <a:cubicBezTo>
                    <a:pt x="574772" y="369188"/>
                    <a:pt x="574447" y="368200"/>
                    <a:pt x="574055" y="367243"/>
                  </a:cubicBezTo>
                  <a:cubicBezTo>
                    <a:pt x="574055" y="366691"/>
                    <a:pt x="573625" y="366200"/>
                    <a:pt x="573380" y="365648"/>
                  </a:cubicBezTo>
                  <a:cubicBezTo>
                    <a:pt x="573012" y="364857"/>
                    <a:pt x="572582" y="364103"/>
                    <a:pt x="572092" y="363379"/>
                  </a:cubicBezTo>
                  <a:cubicBezTo>
                    <a:pt x="571724" y="362827"/>
                    <a:pt x="571478" y="362397"/>
                    <a:pt x="571172" y="362029"/>
                  </a:cubicBezTo>
                  <a:cubicBezTo>
                    <a:pt x="570650" y="361336"/>
                    <a:pt x="570073" y="360680"/>
                    <a:pt x="569454" y="360066"/>
                  </a:cubicBezTo>
                  <a:cubicBezTo>
                    <a:pt x="568841" y="359453"/>
                    <a:pt x="568595" y="359146"/>
                    <a:pt x="568350" y="358962"/>
                  </a:cubicBezTo>
                  <a:cubicBezTo>
                    <a:pt x="567589" y="358343"/>
                    <a:pt x="566792" y="357766"/>
                    <a:pt x="565957" y="357245"/>
                  </a:cubicBezTo>
                  <a:lnTo>
                    <a:pt x="565405" y="356877"/>
                  </a:lnTo>
                  <a:lnTo>
                    <a:pt x="564792" y="356447"/>
                  </a:lnTo>
                  <a:cubicBezTo>
                    <a:pt x="563436" y="355723"/>
                    <a:pt x="562019" y="355104"/>
                    <a:pt x="560559" y="354607"/>
                  </a:cubicBezTo>
                  <a:cubicBezTo>
                    <a:pt x="558063" y="353840"/>
                    <a:pt x="555437" y="353570"/>
                    <a:pt x="552830" y="353810"/>
                  </a:cubicBezTo>
                  <a:cubicBezTo>
                    <a:pt x="550113" y="354116"/>
                    <a:pt x="547451" y="354797"/>
                    <a:pt x="544917" y="355834"/>
                  </a:cubicBezTo>
                  <a:cubicBezTo>
                    <a:pt x="539114" y="358453"/>
                    <a:pt x="533606" y="361686"/>
                    <a:pt x="528478" y="365464"/>
                  </a:cubicBezTo>
                  <a:lnTo>
                    <a:pt x="527312" y="366323"/>
                  </a:lnTo>
                  <a:cubicBezTo>
                    <a:pt x="523509" y="368900"/>
                    <a:pt x="519583" y="371599"/>
                    <a:pt x="515657" y="373868"/>
                  </a:cubicBezTo>
                  <a:cubicBezTo>
                    <a:pt x="508683" y="378438"/>
                    <a:pt x="500322" y="380413"/>
                    <a:pt x="492041" y="379450"/>
                  </a:cubicBezTo>
                  <a:cubicBezTo>
                    <a:pt x="483410" y="378015"/>
                    <a:pt x="475589" y="373506"/>
                    <a:pt x="470019" y="366753"/>
                  </a:cubicBezTo>
                  <a:cubicBezTo>
                    <a:pt x="469749" y="366354"/>
                    <a:pt x="469602" y="365888"/>
                    <a:pt x="469602" y="365403"/>
                  </a:cubicBezTo>
                  <a:cubicBezTo>
                    <a:pt x="469602" y="364925"/>
                    <a:pt x="469749" y="364452"/>
                    <a:pt x="470019" y="364054"/>
                  </a:cubicBezTo>
                  <a:cubicBezTo>
                    <a:pt x="476153" y="353932"/>
                    <a:pt x="482288" y="342952"/>
                    <a:pt x="487685" y="331481"/>
                  </a:cubicBezTo>
                  <a:cubicBezTo>
                    <a:pt x="491372" y="323801"/>
                    <a:pt x="494568" y="315888"/>
                    <a:pt x="497255" y="307803"/>
                  </a:cubicBezTo>
                  <a:cubicBezTo>
                    <a:pt x="500028" y="299596"/>
                    <a:pt x="502076" y="291155"/>
                    <a:pt x="503389" y="282592"/>
                  </a:cubicBezTo>
                  <a:cubicBezTo>
                    <a:pt x="504788" y="275133"/>
                    <a:pt x="504597" y="267465"/>
                    <a:pt x="502837" y="260079"/>
                  </a:cubicBezTo>
                  <a:cubicBezTo>
                    <a:pt x="501199" y="254755"/>
                    <a:pt x="498138" y="249976"/>
                    <a:pt x="493991" y="246259"/>
                  </a:cubicBezTo>
                  <a:cubicBezTo>
                    <a:pt x="489839" y="242542"/>
                    <a:pt x="484753" y="240027"/>
                    <a:pt x="479282" y="238978"/>
                  </a:cubicBezTo>
                  <a:cubicBezTo>
                    <a:pt x="470455" y="236788"/>
                    <a:pt x="461388" y="235739"/>
                    <a:pt x="452291" y="235849"/>
                  </a:cubicBezTo>
                  <a:cubicBezTo>
                    <a:pt x="444685" y="235849"/>
                    <a:pt x="436526" y="235849"/>
                    <a:pt x="429656" y="236402"/>
                  </a:cubicBezTo>
                  <a:cubicBezTo>
                    <a:pt x="388067" y="238487"/>
                    <a:pt x="296913" y="247627"/>
                    <a:pt x="179505" y="261613"/>
                  </a:cubicBezTo>
                  <a:lnTo>
                    <a:pt x="2595" y="283880"/>
                  </a:lnTo>
                  <a:cubicBezTo>
                    <a:pt x="2105" y="283947"/>
                    <a:pt x="1602" y="283855"/>
                    <a:pt x="1172" y="283610"/>
                  </a:cubicBezTo>
                  <a:cubicBezTo>
                    <a:pt x="743" y="283365"/>
                    <a:pt x="399" y="282984"/>
                    <a:pt x="203" y="282530"/>
                  </a:cubicBezTo>
                  <a:cubicBezTo>
                    <a:pt x="1" y="282083"/>
                    <a:pt x="-55" y="281586"/>
                    <a:pt x="56" y="281107"/>
                  </a:cubicBezTo>
                  <a:cubicBezTo>
                    <a:pt x="173" y="280629"/>
                    <a:pt x="436" y="280206"/>
                    <a:pt x="817" y="279893"/>
                  </a:cubicBezTo>
                  <a:cubicBezTo>
                    <a:pt x="210973" y="98076"/>
                    <a:pt x="460143" y="-6328"/>
                    <a:pt x="667110" y="297"/>
                  </a:cubicBezTo>
                  <a:cubicBezTo>
                    <a:pt x="667552" y="322"/>
                    <a:pt x="667981" y="469"/>
                    <a:pt x="668349" y="714"/>
                  </a:cubicBezTo>
                  <a:cubicBezTo>
                    <a:pt x="668717" y="966"/>
                    <a:pt x="669005" y="1309"/>
                    <a:pt x="669195" y="1708"/>
                  </a:cubicBezTo>
                  <a:cubicBezTo>
                    <a:pt x="669349" y="2125"/>
                    <a:pt x="669386" y="2573"/>
                    <a:pt x="669300" y="3003"/>
                  </a:cubicBezTo>
                  <a:cubicBezTo>
                    <a:pt x="669208" y="3438"/>
                    <a:pt x="669005" y="3837"/>
                    <a:pt x="668705" y="4162"/>
                  </a:cubicBezTo>
                  <a:lnTo>
                    <a:pt x="667355" y="5573"/>
                  </a:lnTo>
                  <a:lnTo>
                    <a:pt x="665331" y="7658"/>
                  </a:lnTo>
                  <a:cubicBezTo>
                    <a:pt x="651406" y="22828"/>
                    <a:pt x="640518" y="40531"/>
                    <a:pt x="633249" y="59799"/>
                  </a:cubicBezTo>
                  <a:cubicBezTo>
                    <a:pt x="617362" y="101818"/>
                    <a:pt x="620490" y="144818"/>
                    <a:pt x="623864" y="190273"/>
                  </a:cubicBezTo>
                  <a:cubicBezTo>
                    <a:pt x="624293" y="196407"/>
                    <a:pt x="624723" y="202111"/>
                    <a:pt x="625091" y="208000"/>
                  </a:cubicBezTo>
                  <a:lnTo>
                    <a:pt x="625827" y="219839"/>
                  </a:lnTo>
                  <a:cubicBezTo>
                    <a:pt x="625827" y="224747"/>
                    <a:pt x="626256" y="229654"/>
                    <a:pt x="626379" y="234439"/>
                  </a:cubicBezTo>
                  <a:cubicBezTo>
                    <a:pt x="626839" y="262128"/>
                    <a:pt x="624993" y="289806"/>
                    <a:pt x="620858" y="317189"/>
                  </a:cubicBezTo>
                  <a:cubicBezTo>
                    <a:pt x="617055" y="342891"/>
                    <a:pt x="611902" y="367734"/>
                    <a:pt x="605278" y="396933"/>
                  </a:cubicBezTo>
                  <a:lnTo>
                    <a:pt x="600922" y="415887"/>
                  </a:lnTo>
                  <a:cubicBezTo>
                    <a:pt x="599266" y="423248"/>
                    <a:pt x="597548" y="430732"/>
                    <a:pt x="595892" y="438277"/>
                  </a:cubicBezTo>
                  <a:cubicBezTo>
                    <a:pt x="594665" y="443491"/>
                    <a:pt x="593561" y="448828"/>
                    <a:pt x="592518" y="454349"/>
                  </a:cubicBezTo>
                  <a:cubicBezTo>
                    <a:pt x="591476" y="459869"/>
                    <a:pt x="590556" y="465758"/>
                    <a:pt x="589820" y="471218"/>
                  </a:cubicBezTo>
                  <a:cubicBezTo>
                    <a:pt x="589083" y="476677"/>
                    <a:pt x="588347" y="482995"/>
                    <a:pt x="587918" y="488455"/>
                  </a:cubicBezTo>
                  <a:cubicBezTo>
                    <a:pt x="587488" y="493914"/>
                    <a:pt x="587243" y="500232"/>
                    <a:pt x="587304" y="505814"/>
                  </a:cubicBezTo>
                  <a:cubicBezTo>
                    <a:pt x="587304" y="508759"/>
                    <a:pt x="587304" y="511948"/>
                    <a:pt x="587304" y="514586"/>
                  </a:cubicBezTo>
                  <a:cubicBezTo>
                    <a:pt x="587329" y="514942"/>
                    <a:pt x="587274" y="515304"/>
                    <a:pt x="587133" y="515635"/>
                  </a:cubicBezTo>
                  <a:cubicBezTo>
                    <a:pt x="586998" y="515966"/>
                    <a:pt x="586783" y="516255"/>
                    <a:pt x="586507" y="516488"/>
                  </a:cubicBezTo>
                  <a:lnTo>
                    <a:pt x="579269" y="522622"/>
                  </a:lnTo>
                  <a:cubicBezTo>
                    <a:pt x="559731" y="538724"/>
                    <a:pt x="541556" y="556409"/>
                    <a:pt x="524920" y="575498"/>
                  </a:cubicBezTo>
                  <a:cubicBezTo>
                    <a:pt x="524693" y="575768"/>
                    <a:pt x="524417" y="575983"/>
                    <a:pt x="524098" y="576136"/>
                  </a:cubicBezTo>
                  <a:cubicBezTo>
                    <a:pt x="523779" y="576283"/>
                    <a:pt x="523429" y="576357"/>
                    <a:pt x="523080" y="576357"/>
                  </a:cubicBezTo>
                  <a:close/>
                  <a:moveTo>
                    <a:pt x="561909" y="350190"/>
                  </a:moveTo>
                  <a:cubicBezTo>
                    <a:pt x="563670" y="350798"/>
                    <a:pt x="565375" y="351552"/>
                    <a:pt x="567000" y="352460"/>
                  </a:cubicBezTo>
                  <a:lnTo>
                    <a:pt x="568043" y="353135"/>
                  </a:lnTo>
                  <a:cubicBezTo>
                    <a:pt x="569454" y="354055"/>
                    <a:pt x="570436" y="354730"/>
                    <a:pt x="571356" y="355466"/>
                  </a:cubicBezTo>
                  <a:cubicBezTo>
                    <a:pt x="571736" y="355785"/>
                    <a:pt x="572085" y="356134"/>
                    <a:pt x="572398" y="356508"/>
                  </a:cubicBezTo>
                  <a:cubicBezTo>
                    <a:pt x="573294" y="357361"/>
                    <a:pt x="574116" y="358281"/>
                    <a:pt x="574852" y="359269"/>
                  </a:cubicBezTo>
                  <a:cubicBezTo>
                    <a:pt x="575214" y="359735"/>
                    <a:pt x="575545" y="360226"/>
                    <a:pt x="575834" y="360741"/>
                  </a:cubicBezTo>
                  <a:cubicBezTo>
                    <a:pt x="576453" y="361686"/>
                    <a:pt x="577005" y="362667"/>
                    <a:pt x="577490" y="363686"/>
                  </a:cubicBezTo>
                  <a:cubicBezTo>
                    <a:pt x="577815" y="364305"/>
                    <a:pt x="578097" y="364937"/>
                    <a:pt x="578348" y="365587"/>
                  </a:cubicBezTo>
                  <a:cubicBezTo>
                    <a:pt x="578760" y="366587"/>
                    <a:pt x="579109" y="367611"/>
                    <a:pt x="579391" y="368654"/>
                  </a:cubicBezTo>
                  <a:cubicBezTo>
                    <a:pt x="579391" y="369513"/>
                    <a:pt x="579821" y="370126"/>
                    <a:pt x="579943" y="370678"/>
                  </a:cubicBezTo>
                  <a:cubicBezTo>
                    <a:pt x="580066" y="371231"/>
                    <a:pt x="580373" y="373071"/>
                    <a:pt x="580557" y="374298"/>
                  </a:cubicBezTo>
                  <a:cubicBezTo>
                    <a:pt x="580594" y="374954"/>
                    <a:pt x="580594" y="375610"/>
                    <a:pt x="580557" y="376261"/>
                  </a:cubicBezTo>
                  <a:cubicBezTo>
                    <a:pt x="580649" y="377714"/>
                    <a:pt x="580649" y="379168"/>
                    <a:pt x="580557" y="380616"/>
                  </a:cubicBezTo>
                  <a:lnTo>
                    <a:pt x="580557" y="382333"/>
                  </a:lnTo>
                  <a:cubicBezTo>
                    <a:pt x="580526" y="386836"/>
                    <a:pt x="580158" y="391326"/>
                    <a:pt x="579453" y="395767"/>
                  </a:cubicBezTo>
                  <a:cubicBezTo>
                    <a:pt x="579023" y="398282"/>
                    <a:pt x="578594" y="400613"/>
                    <a:pt x="578103" y="402944"/>
                  </a:cubicBezTo>
                  <a:lnTo>
                    <a:pt x="577796" y="404294"/>
                  </a:lnTo>
                  <a:cubicBezTo>
                    <a:pt x="577367" y="406318"/>
                    <a:pt x="576876" y="408342"/>
                    <a:pt x="576324" y="410428"/>
                  </a:cubicBezTo>
                  <a:lnTo>
                    <a:pt x="575956" y="411961"/>
                  </a:lnTo>
                  <a:cubicBezTo>
                    <a:pt x="575404" y="414047"/>
                    <a:pt x="574791" y="416133"/>
                    <a:pt x="574177" y="418096"/>
                  </a:cubicBezTo>
                  <a:lnTo>
                    <a:pt x="573748" y="419629"/>
                  </a:lnTo>
                  <a:cubicBezTo>
                    <a:pt x="573073" y="421837"/>
                    <a:pt x="572337" y="424107"/>
                    <a:pt x="571601" y="426377"/>
                  </a:cubicBezTo>
                  <a:lnTo>
                    <a:pt x="571233" y="427542"/>
                  </a:lnTo>
                  <a:cubicBezTo>
                    <a:pt x="570436" y="430119"/>
                    <a:pt x="569515" y="432695"/>
                    <a:pt x="568595" y="435394"/>
                  </a:cubicBezTo>
                  <a:cubicBezTo>
                    <a:pt x="562461" y="452938"/>
                    <a:pt x="554732" y="471156"/>
                    <a:pt x="547310" y="488823"/>
                  </a:cubicBezTo>
                  <a:cubicBezTo>
                    <a:pt x="538188" y="508691"/>
                    <a:pt x="530520" y="529191"/>
                    <a:pt x="524368" y="550164"/>
                  </a:cubicBezTo>
                  <a:cubicBezTo>
                    <a:pt x="522963" y="555102"/>
                    <a:pt x="522485" y="560261"/>
                    <a:pt x="522957" y="565377"/>
                  </a:cubicBezTo>
                  <a:cubicBezTo>
                    <a:pt x="522957" y="566542"/>
                    <a:pt x="523386" y="567708"/>
                    <a:pt x="523632" y="568873"/>
                  </a:cubicBezTo>
                  <a:cubicBezTo>
                    <a:pt x="539660" y="550974"/>
                    <a:pt x="557002" y="534301"/>
                    <a:pt x="575527" y="519003"/>
                  </a:cubicBezTo>
                  <a:lnTo>
                    <a:pt x="581661" y="513605"/>
                  </a:lnTo>
                  <a:cubicBezTo>
                    <a:pt x="581661" y="510967"/>
                    <a:pt x="581661" y="508329"/>
                    <a:pt x="581661" y="505691"/>
                  </a:cubicBezTo>
                  <a:cubicBezTo>
                    <a:pt x="581661" y="499987"/>
                    <a:pt x="581661" y="494037"/>
                    <a:pt x="582336" y="487964"/>
                  </a:cubicBezTo>
                  <a:cubicBezTo>
                    <a:pt x="583010" y="481891"/>
                    <a:pt x="583379" y="476493"/>
                    <a:pt x="584176" y="470420"/>
                  </a:cubicBezTo>
                  <a:cubicBezTo>
                    <a:pt x="584973" y="464347"/>
                    <a:pt x="585832" y="459379"/>
                    <a:pt x="586998" y="453367"/>
                  </a:cubicBezTo>
                  <a:cubicBezTo>
                    <a:pt x="588163" y="447356"/>
                    <a:pt x="589145" y="442387"/>
                    <a:pt x="590310" y="437111"/>
                  </a:cubicBezTo>
                  <a:cubicBezTo>
                    <a:pt x="592028" y="429566"/>
                    <a:pt x="593745" y="422144"/>
                    <a:pt x="595401" y="414722"/>
                  </a:cubicBezTo>
                  <a:lnTo>
                    <a:pt x="599757" y="395767"/>
                  </a:lnTo>
                  <a:cubicBezTo>
                    <a:pt x="606320" y="366507"/>
                    <a:pt x="611473" y="341787"/>
                    <a:pt x="615215" y="316023"/>
                  </a:cubicBezTo>
                  <a:cubicBezTo>
                    <a:pt x="619319" y="288904"/>
                    <a:pt x="621165" y="261496"/>
                    <a:pt x="620736" y="234071"/>
                  </a:cubicBezTo>
                  <a:cubicBezTo>
                    <a:pt x="620736" y="229286"/>
                    <a:pt x="620429" y="224501"/>
                    <a:pt x="620184" y="219594"/>
                  </a:cubicBezTo>
                  <a:cubicBezTo>
                    <a:pt x="620184" y="215502"/>
                    <a:pt x="619938" y="211576"/>
                    <a:pt x="619447" y="207816"/>
                  </a:cubicBezTo>
                  <a:cubicBezTo>
                    <a:pt x="619079" y="201682"/>
                    <a:pt x="618650" y="196039"/>
                    <a:pt x="618221" y="190150"/>
                  </a:cubicBezTo>
                  <a:cubicBezTo>
                    <a:pt x="614847" y="144144"/>
                    <a:pt x="611657" y="100652"/>
                    <a:pt x="627913" y="57652"/>
                  </a:cubicBezTo>
                  <a:cubicBezTo>
                    <a:pt x="630863" y="49953"/>
                    <a:pt x="634347" y="42476"/>
                    <a:pt x="638341" y="35262"/>
                  </a:cubicBezTo>
                  <a:cubicBezTo>
                    <a:pt x="644628" y="24227"/>
                    <a:pt x="652136" y="13940"/>
                    <a:pt x="660730" y="4591"/>
                  </a:cubicBezTo>
                  <a:cubicBezTo>
                    <a:pt x="457505" y="-193"/>
                    <a:pt x="214960" y="101695"/>
                    <a:pt x="8607" y="278114"/>
                  </a:cubicBezTo>
                  <a:lnTo>
                    <a:pt x="33880" y="274801"/>
                  </a:lnTo>
                  <a:lnTo>
                    <a:pt x="177971" y="256828"/>
                  </a:lnTo>
                  <a:cubicBezTo>
                    <a:pt x="295379" y="242904"/>
                    <a:pt x="386533" y="233702"/>
                    <a:pt x="428368" y="231617"/>
                  </a:cubicBezTo>
                  <a:cubicBezTo>
                    <a:pt x="435361" y="231310"/>
                    <a:pt x="443520" y="230942"/>
                    <a:pt x="451310" y="231065"/>
                  </a:cubicBezTo>
                  <a:cubicBezTo>
                    <a:pt x="460818" y="230954"/>
                    <a:pt x="470301" y="232071"/>
                    <a:pt x="479527" y="234377"/>
                  </a:cubicBezTo>
                  <a:cubicBezTo>
                    <a:pt x="485808" y="235598"/>
                    <a:pt x="491630" y="238542"/>
                    <a:pt x="496341" y="242873"/>
                  </a:cubicBezTo>
                  <a:cubicBezTo>
                    <a:pt x="501052" y="247204"/>
                    <a:pt x="504469" y="252755"/>
                    <a:pt x="506211" y="258914"/>
                  </a:cubicBezTo>
                  <a:cubicBezTo>
                    <a:pt x="508186" y="266950"/>
                    <a:pt x="508413" y="275317"/>
                    <a:pt x="506885" y="283451"/>
                  </a:cubicBezTo>
                  <a:cubicBezTo>
                    <a:pt x="505573" y="292278"/>
                    <a:pt x="503524" y="300976"/>
                    <a:pt x="500751" y="309459"/>
                  </a:cubicBezTo>
                  <a:cubicBezTo>
                    <a:pt x="497991" y="317704"/>
                    <a:pt x="494734" y="325776"/>
                    <a:pt x="490998" y="333628"/>
                  </a:cubicBezTo>
                  <a:cubicBezTo>
                    <a:pt x="485723" y="344731"/>
                    <a:pt x="479711" y="355343"/>
                    <a:pt x="474006" y="365158"/>
                  </a:cubicBezTo>
                  <a:cubicBezTo>
                    <a:pt x="478840" y="370470"/>
                    <a:pt x="485324" y="373991"/>
                    <a:pt x="492409" y="375156"/>
                  </a:cubicBezTo>
                  <a:cubicBezTo>
                    <a:pt x="499610" y="375972"/>
                    <a:pt x="506861" y="374163"/>
                    <a:pt x="512836" y="370065"/>
                  </a:cubicBezTo>
                  <a:cubicBezTo>
                    <a:pt x="516639" y="367857"/>
                    <a:pt x="520503" y="365280"/>
                    <a:pt x="524184" y="362704"/>
                  </a:cubicBezTo>
                  <a:lnTo>
                    <a:pt x="525411" y="361845"/>
                  </a:lnTo>
                  <a:cubicBezTo>
                    <a:pt x="530815" y="357901"/>
                    <a:pt x="536612" y="354533"/>
                    <a:pt x="542709" y="351785"/>
                  </a:cubicBezTo>
                  <a:cubicBezTo>
                    <a:pt x="545641" y="350540"/>
                    <a:pt x="548745" y="349736"/>
                    <a:pt x="551910" y="349393"/>
                  </a:cubicBezTo>
                  <a:cubicBezTo>
                    <a:pt x="555266" y="348988"/>
                    <a:pt x="558664" y="349258"/>
                    <a:pt x="561909" y="350190"/>
                  </a:cubicBezTo>
                  <a:close/>
                </a:path>
              </a:pathLst>
            </a:custGeom>
            <a:solidFill>
              <a:srgbClr val="0E0E0E"/>
            </a:solidFill>
            <a:ln w="6134" cap="flat">
              <a:no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63C6547F-D1F1-411A-83FA-88AEDC97AE43}"/>
                </a:ext>
              </a:extLst>
            </p:cNvPr>
            <p:cNvSpPr/>
            <p:nvPr/>
          </p:nvSpPr>
          <p:spPr>
            <a:xfrm>
              <a:off x="4738501" y="1478579"/>
              <a:ext cx="75971" cy="250764"/>
            </a:xfrm>
            <a:custGeom>
              <a:avLst/>
              <a:gdLst>
                <a:gd name="connsiteX0" fmla="*/ 75825 w 75971"/>
                <a:gd name="connsiteY0" fmla="*/ 72015 h 250764"/>
                <a:gd name="connsiteX1" fmla="*/ 69691 w 75971"/>
                <a:gd name="connsiteY1" fmla="*/ 27910 h 250764"/>
                <a:gd name="connsiteX2" fmla="*/ 61716 w 75971"/>
                <a:gd name="connsiteY2" fmla="*/ 0 h 250764"/>
                <a:gd name="connsiteX3" fmla="*/ 60858 w 75971"/>
                <a:gd name="connsiteY3" fmla="*/ 1656 h 250764"/>
                <a:gd name="connsiteX4" fmla="*/ 60122 w 75971"/>
                <a:gd name="connsiteY4" fmla="*/ 2944 h 250764"/>
                <a:gd name="connsiteX5" fmla="*/ 55582 w 75971"/>
                <a:gd name="connsiteY5" fmla="*/ 11226 h 250764"/>
                <a:gd name="connsiteX6" fmla="*/ 26752 w 75971"/>
                <a:gd name="connsiteY6" fmla="*/ 65329 h 250764"/>
                <a:gd name="connsiteX7" fmla="*/ 20127 w 75971"/>
                <a:gd name="connsiteY7" fmla="*/ 78517 h 250764"/>
                <a:gd name="connsiteX8" fmla="*/ 19575 w 75971"/>
                <a:gd name="connsiteY8" fmla="*/ 79560 h 250764"/>
                <a:gd name="connsiteX9" fmla="*/ 4423 w 75971"/>
                <a:gd name="connsiteY9" fmla="*/ 114586 h 250764"/>
                <a:gd name="connsiteX10" fmla="*/ 3564 w 75971"/>
                <a:gd name="connsiteY10" fmla="*/ 117592 h 250764"/>
                <a:gd name="connsiteX11" fmla="*/ 50000 w 75971"/>
                <a:gd name="connsiteY11" fmla="*/ 250765 h 250764"/>
                <a:gd name="connsiteX12" fmla="*/ 63250 w 75971"/>
                <a:gd name="connsiteY12" fmla="*/ 171573 h 250764"/>
                <a:gd name="connsiteX13" fmla="*/ 75825 w 75971"/>
                <a:gd name="connsiteY13" fmla="*/ 72015 h 25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971" h="250764">
                  <a:moveTo>
                    <a:pt x="75825" y="72015"/>
                  </a:moveTo>
                  <a:cubicBezTo>
                    <a:pt x="75169" y="57152"/>
                    <a:pt x="73114" y="42387"/>
                    <a:pt x="69691" y="27910"/>
                  </a:cubicBezTo>
                  <a:cubicBezTo>
                    <a:pt x="67483" y="18525"/>
                    <a:pt x="64722" y="9508"/>
                    <a:pt x="61716" y="0"/>
                  </a:cubicBezTo>
                  <a:cubicBezTo>
                    <a:pt x="61410" y="552"/>
                    <a:pt x="61103" y="1104"/>
                    <a:pt x="60858" y="1656"/>
                  </a:cubicBezTo>
                  <a:lnTo>
                    <a:pt x="60122" y="2944"/>
                  </a:lnTo>
                  <a:lnTo>
                    <a:pt x="55582" y="11226"/>
                  </a:lnTo>
                  <a:cubicBezTo>
                    <a:pt x="45032" y="30487"/>
                    <a:pt x="35094" y="48951"/>
                    <a:pt x="26752" y="65329"/>
                  </a:cubicBezTo>
                  <a:cubicBezTo>
                    <a:pt x="24543" y="69684"/>
                    <a:pt x="22274" y="74101"/>
                    <a:pt x="20127" y="78517"/>
                  </a:cubicBezTo>
                  <a:lnTo>
                    <a:pt x="19575" y="79560"/>
                  </a:lnTo>
                  <a:cubicBezTo>
                    <a:pt x="14115" y="90786"/>
                    <a:pt x="10312" y="103361"/>
                    <a:pt x="4423" y="114586"/>
                  </a:cubicBezTo>
                  <a:cubicBezTo>
                    <a:pt x="4423" y="115629"/>
                    <a:pt x="3748" y="116672"/>
                    <a:pt x="3564" y="117592"/>
                  </a:cubicBezTo>
                  <a:cubicBezTo>
                    <a:pt x="-9379" y="171266"/>
                    <a:pt x="14483" y="213101"/>
                    <a:pt x="50000" y="250765"/>
                  </a:cubicBezTo>
                  <a:cubicBezTo>
                    <a:pt x="53374" y="222670"/>
                    <a:pt x="59201" y="194699"/>
                    <a:pt x="63250" y="171573"/>
                  </a:cubicBezTo>
                  <a:cubicBezTo>
                    <a:pt x="68893" y="137896"/>
                    <a:pt x="77175" y="106612"/>
                    <a:pt x="75825" y="72015"/>
                  </a:cubicBezTo>
                  <a:close/>
                </a:path>
              </a:pathLst>
            </a:custGeom>
            <a:solidFill>
              <a:srgbClr val="E05555"/>
            </a:solidFill>
            <a:ln w="6134" cap="flat">
              <a:noFill/>
              <a:prstDash val="solid"/>
              <a:miter/>
            </a:ln>
          </p:spPr>
          <p:txBody>
            <a:bodyPr rtlCol="0" anchor="ctr"/>
            <a:lstStyle/>
            <a:p>
              <a:endParaRPr lang="en-AU"/>
            </a:p>
          </p:txBody>
        </p:sp>
        <p:sp>
          <p:nvSpPr>
            <p:cNvPr id="71" name="Freeform: Shape 70">
              <a:extLst>
                <a:ext uri="{FF2B5EF4-FFF2-40B4-BE49-F238E27FC236}">
                  <a16:creationId xmlns:a16="http://schemas.microsoft.com/office/drawing/2014/main" id="{38ED7303-14E9-42C8-8A46-704F38D109E7}"/>
                </a:ext>
              </a:extLst>
            </p:cNvPr>
            <p:cNvSpPr/>
            <p:nvPr/>
          </p:nvSpPr>
          <p:spPr>
            <a:xfrm>
              <a:off x="4735909" y="1476059"/>
              <a:ext cx="80329" cy="255616"/>
            </a:xfrm>
            <a:custGeom>
              <a:avLst/>
              <a:gdLst>
                <a:gd name="connsiteX0" fmla="*/ 52347 w 80329"/>
                <a:gd name="connsiteY0" fmla="*/ 255616 h 255616"/>
                <a:gd name="connsiteX1" fmla="*/ 51439 w 80329"/>
                <a:gd name="connsiteY1" fmla="*/ 255426 h 255616"/>
                <a:gd name="connsiteX2" fmla="*/ 50691 w 80329"/>
                <a:gd name="connsiteY2" fmla="*/ 254880 h 255616"/>
                <a:gd name="connsiteX3" fmla="*/ 3703 w 80329"/>
                <a:gd name="connsiteY3" fmla="*/ 119561 h 255616"/>
                <a:gd name="connsiteX4" fmla="*/ 4562 w 80329"/>
                <a:gd name="connsiteY4" fmla="*/ 116432 h 255616"/>
                <a:gd name="connsiteX5" fmla="*/ 13088 w 80329"/>
                <a:gd name="connsiteY5" fmla="*/ 97048 h 255616"/>
                <a:gd name="connsiteX6" fmla="*/ 19897 w 80329"/>
                <a:gd name="connsiteY6" fmla="*/ 81099 h 255616"/>
                <a:gd name="connsiteX7" fmla="*/ 19897 w 80329"/>
                <a:gd name="connsiteY7" fmla="*/ 80547 h 255616"/>
                <a:gd name="connsiteX8" fmla="*/ 19897 w 80329"/>
                <a:gd name="connsiteY8" fmla="*/ 80057 h 255616"/>
                <a:gd name="connsiteX9" fmla="*/ 26031 w 80329"/>
                <a:gd name="connsiteY9" fmla="*/ 67788 h 255616"/>
                <a:gd name="connsiteX10" fmla="*/ 26706 w 80329"/>
                <a:gd name="connsiteY10" fmla="*/ 66561 h 255616"/>
                <a:gd name="connsiteX11" fmla="*/ 55537 w 80329"/>
                <a:gd name="connsiteY11" fmla="*/ 12397 h 255616"/>
                <a:gd name="connsiteX12" fmla="*/ 61671 w 80329"/>
                <a:gd name="connsiteY12" fmla="*/ 1171 h 255616"/>
                <a:gd name="connsiteX13" fmla="*/ 62640 w 80329"/>
                <a:gd name="connsiteY13" fmla="*/ 270 h 255616"/>
                <a:gd name="connsiteX14" fmla="*/ 63941 w 80329"/>
                <a:gd name="connsiteY14" fmla="*/ 6 h 255616"/>
                <a:gd name="connsiteX15" fmla="*/ 65155 w 80329"/>
                <a:gd name="connsiteY15" fmla="*/ 515 h 255616"/>
                <a:gd name="connsiteX16" fmla="*/ 65904 w 80329"/>
                <a:gd name="connsiteY16" fmla="*/ 1601 h 255616"/>
                <a:gd name="connsiteX17" fmla="*/ 73878 w 80329"/>
                <a:gd name="connsiteY17" fmla="*/ 29695 h 255616"/>
                <a:gd name="connsiteX18" fmla="*/ 80319 w 80329"/>
                <a:gd name="connsiteY18" fmla="*/ 74229 h 255616"/>
                <a:gd name="connsiteX19" fmla="*/ 71547 w 80329"/>
                <a:gd name="connsiteY19" fmla="*/ 152624 h 255616"/>
                <a:gd name="connsiteX20" fmla="*/ 67498 w 80329"/>
                <a:gd name="connsiteY20" fmla="*/ 174278 h 255616"/>
                <a:gd name="connsiteX21" fmla="*/ 64002 w 80329"/>
                <a:gd name="connsiteY21" fmla="*/ 193600 h 255616"/>
                <a:gd name="connsiteX22" fmla="*/ 54249 w 80329"/>
                <a:gd name="connsiteY22" fmla="*/ 253347 h 255616"/>
                <a:gd name="connsiteX23" fmla="*/ 53770 w 80329"/>
                <a:gd name="connsiteY23" fmla="*/ 254531 h 255616"/>
                <a:gd name="connsiteX24" fmla="*/ 52715 w 80329"/>
                <a:gd name="connsiteY24" fmla="*/ 255248 h 255616"/>
                <a:gd name="connsiteX25" fmla="*/ 52347 w 80329"/>
                <a:gd name="connsiteY25" fmla="*/ 255616 h 255616"/>
                <a:gd name="connsiteX26" fmla="*/ 63511 w 80329"/>
                <a:gd name="connsiteY26" fmla="*/ 8410 h 255616"/>
                <a:gd name="connsiteX27" fmla="*/ 59953 w 80329"/>
                <a:gd name="connsiteY27" fmla="*/ 14912 h 255616"/>
                <a:gd name="connsiteX28" fmla="*/ 31184 w 80329"/>
                <a:gd name="connsiteY28" fmla="*/ 68954 h 255616"/>
                <a:gd name="connsiteX29" fmla="*/ 30509 w 80329"/>
                <a:gd name="connsiteY29" fmla="*/ 70181 h 255616"/>
                <a:gd name="connsiteX30" fmla="*/ 24375 w 80329"/>
                <a:gd name="connsiteY30" fmla="*/ 82142 h 255616"/>
                <a:gd name="connsiteX31" fmla="*/ 23885 w 80329"/>
                <a:gd name="connsiteY31" fmla="*/ 83185 h 255616"/>
                <a:gd name="connsiteX32" fmla="*/ 17198 w 80329"/>
                <a:gd name="connsiteY32" fmla="*/ 98827 h 255616"/>
                <a:gd name="connsiteX33" fmla="*/ 8672 w 80329"/>
                <a:gd name="connsiteY33" fmla="*/ 118273 h 255616"/>
                <a:gd name="connsiteX34" fmla="*/ 7997 w 80329"/>
                <a:gd name="connsiteY34" fmla="*/ 120726 h 255616"/>
                <a:gd name="connsiteX35" fmla="*/ 50568 w 80329"/>
                <a:gd name="connsiteY35" fmla="*/ 248194 h 255616"/>
                <a:gd name="connsiteX36" fmla="*/ 59708 w 80329"/>
                <a:gd name="connsiteY36" fmla="*/ 192987 h 255616"/>
                <a:gd name="connsiteX37" fmla="*/ 63204 w 80329"/>
                <a:gd name="connsiteY37" fmla="*/ 173725 h 255616"/>
                <a:gd name="connsiteX38" fmla="*/ 67253 w 80329"/>
                <a:gd name="connsiteY38" fmla="*/ 152010 h 255616"/>
                <a:gd name="connsiteX39" fmla="*/ 75964 w 80329"/>
                <a:gd name="connsiteY39" fmla="*/ 74659 h 255616"/>
                <a:gd name="connsiteX40" fmla="*/ 69829 w 80329"/>
                <a:gd name="connsiteY40" fmla="*/ 30983 h 255616"/>
                <a:gd name="connsiteX41" fmla="*/ 63511 w 80329"/>
                <a:gd name="connsiteY41" fmla="*/ 8410 h 2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0329" h="255616">
                  <a:moveTo>
                    <a:pt x="52347" y="255616"/>
                  </a:moveTo>
                  <a:cubicBezTo>
                    <a:pt x="52034" y="255616"/>
                    <a:pt x="51728" y="255555"/>
                    <a:pt x="51439" y="255426"/>
                  </a:cubicBezTo>
                  <a:cubicBezTo>
                    <a:pt x="51157" y="255297"/>
                    <a:pt x="50899" y="255113"/>
                    <a:pt x="50691" y="254880"/>
                  </a:cubicBezTo>
                  <a:cubicBezTo>
                    <a:pt x="6832" y="208383"/>
                    <a:pt x="-7645" y="166671"/>
                    <a:pt x="3703" y="119561"/>
                  </a:cubicBezTo>
                  <a:cubicBezTo>
                    <a:pt x="3930" y="118506"/>
                    <a:pt x="4212" y="117457"/>
                    <a:pt x="4562" y="116432"/>
                  </a:cubicBezTo>
                  <a:cubicBezTo>
                    <a:pt x="7936" y="109991"/>
                    <a:pt x="10696" y="103428"/>
                    <a:pt x="13088" y="97048"/>
                  </a:cubicBezTo>
                  <a:cubicBezTo>
                    <a:pt x="15174" y="91712"/>
                    <a:pt x="17382" y="86252"/>
                    <a:pt x="19897" y="81099"/>
                  </a:cubicBezTo>
                  <a:lnTo>
                    <a:pt x="19897" y="80547"/>
                  </a:lnTo>
                  <a:lnTo>
                    <a:pt x="19897" y="80057"/>
                  </a:lnTo>
                  <a:cubicBezTo>
                    <a:pt x="21860" y="76008"/>
                    <a:pt x="23885" y="72021"/>
                    <a:pt x="26031" y="67788"/>
                  </a:cubicBezTo>
                  <a:lnTo>
                    <a:pt x="26706" y="66561"/>
                  </a:lnTo>
                  <a:cubicBezTo>
                    <a:pt x="34435" y="51410"/>
                    <a:pt x="43882" y="33682"/>
                    <a:pt x="55537" y="12397"/>
                  </a:cubicBezTo>
                  <a:lnTo>
                    <a:pt x="61671" y="1171"/>
                  </a:lnTo>
                  <a:cubicBezTo>
                    <a:pt x="61904" y="791"/>
                    <a:pt x="62242" y="478"/>
                    <a:pt x="62640" y="270"/>
                  </a:cubicBezTo>
                  <a:cubicBezTo>
                    <a:pt x="63045" y="67"/>
                    <a:pt x="63493" y="-25"/>
                    <a:pt x="63941" y="6"/>
                  </a:cubicBezTo>
                  <a:cubicBezTo>
                    <a:pt x="64389" y="55"/>
                    <a:pt x="64812" y="233"/>
                    <a:pt x="65155" y="515"/>
                  </a:cubicBezTo>
                  <a:cubicBezTo>
                    <a:pt x="65505" y="797"/>
                    <a:pt x="65763" y="1177"/>
                    <a:pt x="65904" y="1601"/>
                  </a:cubicBezTo>
                  <a:cubicBezTo>
                    <a:pt x="69523" y="12826"/>
                    <a:pt x="72038" y="21475"/>
                    <a:pt x="73878" y="29695"/>
                  </a:cubicBezTo>
                  <a:cubicBezTo>
                    <a:pt x="77448" y="44301"/>
                    <a:pt x="79607" y="59213"/>
                    <a:pt x="80319" y="74229"/>
                  </a:cubicBezTo>
                  <a:cubicBezTo>
                    <a:pt x="80527" y="100618"/>
                    <a:pt x="77583" y="126934"/>
                    <a:pt x="71547" y="152624"/>
                  </a:cubicBezTo>
                  <a:cubicBezTo>
                    <a:pt x="70136" y="159740"/>
                    <a:pt x="68787" y="166978"/>
                    <a:pt x="67498" y="174278"/>
                  </a:cubicBezTo>
                  <a:lnTo>
                    <a:pt x="64002" y="193600"/>
                  </a:lnTo>
                  <a:cubicBezTo>
                    <a:pt x="60567" y="212003"/>
                    <a:pt x="56702" y="232736"/>
                    <a:pt x="54249" y="253347"/>
                  </a:cubicBezTo>
                  <a:cubicBezTo>
                    <a:pt x="54212" y="253782"/>
                    <a:pt x="54040" y="254193"/>
                    <a:pt x="53770" y="254531"/>
                  </a:cubicBezTo>
                  <a:cubicBezTo>
                    <a:pt x="53494" y="254868"/>
                    <a:pt x="53132" y="255120"/>
                    <a:pt x="52715" y="255248"/>
                  </a:cubicBezTo>
                  <a:lnTo>
                    <a:pt x="52347" y="255616"/>
                  </a:lnTo>
                  <a:close/>
                  <a:moveTo>
                    <a:pt x="63511" y="8410"/>
                  </a:moveTo>
                  <a:lnTo>
                    <a:pt x="59953" y="14912"/>
                  </a:lnTo>
                  <a:cubicBezTo>
                    <a:pt x="48298" y="36197"/>
                    <a:pt x="38852" y="53864"/>
                    <a:pt x="31184" y="68954"/>
                  </a:cubicBezTo>
                  <a:lnTo>
                    <a:pt x="30509" y="70181"/>
                  </a:lnTo>
                  <a:cubicBezTo>
                    <a:pt x="28485" y="74168"/>
                    <a:pt x="26461" y="78155"/>
                    <a:pt x="24375" y="82142"/>
                  </a:cubicBezTo>
                  <a:lnTo>
                    <a:pt x="23885" y="83185"/>
                  </a:lnTo>
                  <a:cubicBezTo>
                    <a:pt x="21431" y="88154"/>
                    <a:pt x="19284" y="93552"/>
                    <a:pt x="17198" y="98827"/>
                  </a:cubicBezTo>
                  <a:cubicBezTo>
                    <a:pt x="14702" y="105458"/>
                    <a:pt x="11856" y="111948"/>
                    <a:pt x="8672" y="118273"/>
                  </a:cubicBezTo>
                  <a:cubicBezTo>
                    <a:pt x="8672" y="118886"/>
                    <a:pt x="8242" y="119867"/>
                    <a:pt x="7997" y="120726"/>
                  </a:cubicBezTo>
                  <a:cubicBezTo>
                    <a:pt x="-2615" y="164892"/>
                    <a:pt x="10512" y="204396"/>
                    <a:pt x="50568" y="248194"/>
                  </a:cubicBezTo>
                  <a:cubicBezTo>
                    <a:pt x="53022" y="229056"/>
                    <a:pt x="56702" y="210040"/>
                    <a:pt x="59708" y="192987"/>
                  </a:cubicBezTo>
                  <a:cubicBezTo>
                    <a:pt x="60935" y="186300"/>
                    <a:pt x="62162" y="179860"/>
                    <a:pt x="63204" y="173725"/>
                  </a:cubicBezTo>
                  <a:cubicBezTo>
                    <a:pt x="64493" y="166364"/>
                    <a:pt x="65904" y="159126"/>
                    <a:pt x="67253" y="152010"/>
                  </a:cubicBezTo>
                  <a:cubicBezTo>
                    <a:pt x="73222" y="126664"/>
                    <a:pt x="76141" y="100698"/>
                    <a:pt x="75964" y="74659"/>
                  </a:cubicBezTo>
                  <a:cubicBezTo>
                    <a:pt x="75326" y="59937"/>
                    <a:pt x="73271" y="45313"/>
                    <a:pt x="69829" y="30983"/>
                  </a:cubicBezTo>
                  <a:cubicBezTo>
                    <a:pt x="67989" y="24174"/>
                    <a:pt x="66210" y="17059"/>
                    <a:pt x="63511" y="8410"/>
                  </a:cubicBezTo>
                  <a:close/>
                </a:path>
              </a:pathLst>
            </a:custGeom>
            <a:solidFill>
              <a:srgbClr val="0E0E0E"/>
            </a:solidFill>
            <a:ln w="6134" cap="flat">
              <a:noFill/>
              <a:prstDash val="solid"/>
              <a:miter/>
            </a:ln>
          </p:spPr>
          <p:txBody>
            <a:bodyPr rtlCol="0" anchor="ctr"/>
            <a:lstStyle/>
            <a:p>
              <a:endParaRPr lang="en-AU"/>
            </a:p>
          </p:txBody>
        </p:sp>
        <p:sp>
          <p:nvSpPr>
            <p:cNvPr id="72" name="Freeform: Shape 71">
              <a:extLst>
                <a:ext uri="{FF2B5EF4-FFF2-40B4-BE49-F238E27FC236}">
                  <a16:creationId xmlns:a16="http://schemas.microsoft.com/office/drawing/2014/main" id="{67F59E0F-46FE-4F23-98C3-678160CAFA75}"/>
                </a:ext>
              </a:extLst>
            </p:cNvPr>
            <p:cNvSpPr/>
            <p:nvPr/>
          </p:nvSpPr>
          <p:spPr>
            <a:xfrm>
              <a:off x="4953265" y="1364300"/>
              <a:ext cx="688192" cy="725181"/>
            </a:xfrm>
            <a:custGeom>
              <a:avLst/>
              <a:gdLst>
                <a:gd name="connsiteX0" fmla="*/ 379337 w 688192"/>
                <a:gd name="connsiteY0" fmla="*/ 130535 h 725181"/>
                <a:gd name="connsiteX1" fmla="*/ 310573 w 688192"/>
                <a:gd name="connsiteY1" fmla="*/ 173474 h 725181"/>
                <a:gd name="connsiteX2" fmla="*/ 257206 w 688192"/>
                <a:gd name="connsiteY2" fmla="*/ 196845 h 725181"/>
                <a:gd name="connsiteX3" fmla="*/ 254323 w 688192"/>
                <a:gd name="connsiteY3" fmla="*/ 197704 h 725181"/>
                <a:gd name="connsiteX4" fmla="*/ 244201 w 688192"/>
                <a:gd name="connsiteY4" fmla="*/ 200710 h 725181"/>
                <a:gd name="connsiteX5" fmla="*/ 240030 w 688192"/>
                <a:gd name="connsiteY5" fmla="*/ 201753 h 725181"/>
                <a:gd name="connsiteX6" fmla="*/ 230890 w 688192"/>
                <a:gd name="connsiteY6" fmla="*/ 203838 h 725181"/>
                <a:gd name="connsiteX7" fmla="*/ 226290 w 688192"/>
                <a:gd name="connsiteY7" fmla="*/ 204758 h 725181"/>
                <a:gd name="connsiteX8" fmla="*/ 216843 w 688192"/>
                <a:gd name="connsiteY8" fmla="*/ 206231 h 725181"/>
                <a:gd name="connsiteX9" fmla="*/ 212672 w 688192"/>
                <a:gd name="connsiteY9" fmla="*/ 206783 h 725181"/>
                <a:gd name="connsiteX10" fmla="*/ 199054 w 688192"/>
                <a:gd name="connsiteY10" fmla="*/ 207887 h 725181"/>
                <a:gd name="connsiteX11" fmla="*/ 189178 w 688192"/>
                <a:gd name="connsiteY11" fmla="*/ 207887 h 725181"/>
                <a:gd name="connsiteX12" fmla="*/ 152373 w 688192"/>
                <a:gd name="connsiteY12" fmla="*/ 201753 h 725181"/>
                <a:gd name="connsiteX13" fmla="*/ 127836 w 688192"/>
                <a:gd name="connsiteY13" fmla="*/ 190650 h 725181"/>
                <a:gd name="connsiteX14" fmla="*/ 99926 w 688192"/>
                <a:gd name="connsiteY14" fmla="*/ 168015 h 725181"/>
                <a:gd name="connsiteX15" fmla="*/ 76984 w 688192"/>
                <a:gd name="connsiteY15" fmla="*/ 137344 h 725181"/>
                <a:gd name="connsiteX16" fmla="*/ 61833 w 688192"/>
                <a:gd name="connsiteY16" fmla="*/ 80971 h 725181"/>
                <a:gd name="connsiteX17" fmla="*/ 54594 w 688192"/>
                <a:gd name="connsiteY17" fmla="*/ 87105 h 725181"/>
                <a:gd name="connsiteX18" fmla="*/ 0 w 688192"/>
                <a:gd name="connsiteY18" fmla="*/ 140227 h 725181"/>
                <a:gd name="connsiteX19" fmla="*/ 63795 w 688192"/>
                <a:gd name="connsiteY19" fmla="*/ 250642 h 725181"/>
                <a:gd name="connsiteX20" fmla="*/ 99680 w 688192"/>
                <a:gd name="connsiteY20" fmla="*/ 351488 h 725181"/>
                <a:gd name="connsiteX21" fmla="*/ 99680 w 688192"/>
                <a:gd name="connsiteY21" fmla="*/ 374859 h 725181"/>
                <a:gd name="connsiteX22" fmla="*/ 96429 w 688192"/>
                <a:gd name="connsiteY22" fmla="*/ 400929 h 725181"/>
                <a:gd name="connsiteX23" fmla="*/ 111949 w 688192"/>
                <a:gd name="connsiteY23" fmla="*/ 418044 h 725181"/>
                <a:gd name="connsiteX24" fmla="*/ 124646 w 688192"/>
                <a:gd name="connsiteY24" fmla="*/ 439636 h 725181"/>
                <a:gd name="connsiteX25" fmla="*/ 126671 w 688192"/>
                <a:gd name="connsiteY25" fmla="*/ 444420 h 725181"/>
                <a:gd name="connsiteX26" fmla="*/ 131455 w 688192"/>
                <a:gd name="connsiteY26" fmla="*/ 459327 h 725181"/>
                <a:gd name="connsiteX27" fmla="*/ 133786 w 688192"/>
                <a:gd name="connsiteY27" fmla="*/ 470307 h 725181"/>
                <a:gd name="connsiteX28" fmla="*/ 135504 w 688192"/>
                <a:gd name="connsiteY28" fmla="*/ 481532 h 725181"/>
                <a:gd name="connsiteX29" fmla="*/ 137467 w 688192"/>
                <a:gd name="connsiteY29" fmla="*/ 504290 h 725181"/>
                <a:gd name="connsiteX30" fmla="*/ 138019 w 688192"/>
                <a:gd name="connsiteY30" fmla="*/ 527293 h 725181"/>
                <a:gd name="connsiteX31" fmla="*/ 138019 w 688192"/>
                <a:gd name="connsiteY31" fmla="*/ 550174 h 725181"/>
                <a:gd name="connsiteX32" fmla="*/ 131517 w 688192"/>
                <a:gd name="connsiteY32" fmla="*/ 605688 h 725181"/>
                <a:gd name="connsiteX33" fmla="*/ 131026 w 688192"/>
                <a:gd name="connsiteY33" fmla="*/ 608141 h 725181"/>
                <a:gd name="connsiteX34" fmla="*/ 130658 w 688192"/>
                <a:gd name="connsiteY34" fmla="*/ 610166 h 725181"/>
                <a:gd name="connsiteX35" fmla="*/ 132805 w 688192"/>
                <a:gd name="connsiteY35" fmla="*/ 611270 h 725181"/>
                <a:gd name="connsiteX36" fmla="*/ 152802 w 688192"/>
                <a:gd name="connsiteY36" fmla="*/ 620962 h 725181"/>
                <a:gd name="connsiteX37" fmla="*/ 172922 w 688192"/>
                <a:gd name="connsiteY37" fmla="*/ 630470 h 725181"/>
                <a:gd name="connsiteX38" fmla="*/ 173597 w 688192"/>
                <a:gd name="connsiteY38" fmla="*/ 630776 h 725181"/>
                <a:gd name="connsiteX39" fmla="*/ 183964 w 688192"/>
                <a:gd name="connsiteY39" fmla="*/ 635684 h 725181"/>
                <a:gd name="connsiteX40" fmla="*/ 221444 w 688192"/>
                <a:gd name="connsiteY40" fmla="*/ 653166 h 725181"/>
                <a:gd name="connsiteX41" fmla="*/ 270517 w 688192"/>
                <a:gd name="connsiteY41" fmla="*/ 677703 h 725181"/>
                <a:gd name="connsiteX42" fmla="*/ 276958 w 688192"/>
                <a:gd name="connsiteY42" fmla="*/ 681199 h 725181"/>
                <a:gd name="connsiteX43" fmla="*/ 280884 w 688192"/>
                <a:gd name="connsiteY43" fmla="*/ 683408 h 725181"/>
                <a:gd name="connsiteX44" fmla="*/ 286466 w 688192"/>
                <a:gd name="connsiteY44" fmla="*/ 686597 h 725181"/>
                <a:gd name="connsiteX45" fmla="*/ 291066 w 688192"/>
                <a:gd name="connsiteY45" fmla="*/ 689235 h 725181"/>
                <a:gd name="connsiteX46" fmla="*/ 296219 w 688192"/>
                <a:gd name="connsiteY46" fmla="*/ 692302 h 725181"/>
                <a:gd name="connsiteX47" fmla="*/ 301126 w 688192"/>
                <a:gd name="connsiteY47" fmla="*/ 695308 h 725181"/>
                <a:gd name="connsiteX48" fmla="*/ 305911 w 688192"/>
                <a:gd name="connsiteY48" fmla="*/ 698314 h 725181"/>
                <a:gd name="connsiteX49" fmla="*/ 311002 w 688192"/>
                <a:gd name="connsiteY49" fmla="*/ 701626 h 725181"/>
                <a:gd name="connsiteX50" fmla="*/ 315358 w 688192"/>
                <a:gd name="connsiteY50" fmla="*/ 704509 h 725181"/>
                <a:gd name="connsiteX51" fmla="*/ 320694 w 688192"/>
                <a:gd name="connsiteY51" fmla="*/ 708251 h 725181"/>
                <a:gd name="connsiteX52" fmla="*/ 324559 w 688192"/>
                <a:gd name="connsiteY52" fmla="*/ 711011 h 725181"/>
                <a:gd name="connsiteX53" fmla="*/ 330386 w 688192"/>
                <a:gd name="connsiteY53" fmla="*/ 715367 h 725181"/>
                <a:gd name="connsiteX54" fmla="*/ 333453 w 688192"/>
                <a:gd name="connsiteY54" fmla="*/ 717759 h 725181"/>
                <a:gd name="connsiteX55" fmla="*/ 341919 w 688192"/>
                <a:gd name="connsiteY55" fmla="*/ 724691 h 725181"/>
                <a:gd name="connsiteX56" fmla="*/ 342532 w 688192"/>
                <a:gd name="connsiteY56" fmla="*/ 725181 h 725181"/>
                <a:gd name="connsiteX57" fmla="*/ 473926 w 688192"/>
                <a:gd name="connsiteY57" fmla="*/ 559129 h 725181"/>
                <a:gd name="connsiteX58" fmla="*/ 631329 w 688192"/>
                <a:gd name="connsiteY58" fmla="*/ 501898 h 725181"/>
                <a:gd name="connsiteX59" fmla="*/ 639610 w 688192"/>
                <a:gd name="connsiteY59" fmla="*/ 470123 h 725181"/>
                <a:gd name="connsiteX60" fmla="*/ 645131 w 688192"/>
                <a:gd name="connsiteY60" fmla="*/ 448162 h 725181"/>
                <a:gd name="connsiteX61" fmla="*/ 653044 w 688192"/>
                <a:gd name="connsiteY61" fmla="*/ 413320 h 725181"/>
                <a:gd name="connsiteX62" fmla="*/ 653964 w 688192"/>
                <a:gd name="connsiteY62" fmla="*/ 409026 h 725181"/>
                <a:gd name="connsiteX63" fmla="*/ 660650 w 688192"/>
                <a:gd name="connsiteY63" fmla="*/ 375656 h 725181"/>
                <a:gd name="connsiteX64" fmla="*/ 661693 w 688192"/>
                <a:gd name="connsiteY64" fmla="*/ 369829 h 725181"/>
                <a:gd name="connsiteX65" fmla="*/ 667827 w 688192"/>
                <a:gd name="connsiteY65" fmla="*/ 336582 h 725181"/>
                <a:gd name="connsiteX66" fmla="*/ 668624 w 688192"/>
                <a:gd name="connsiteY66" fmla="*/ 331491 h 725181"/>
                <a:gd name="connsiteX67" fmla="*/ 674022 w 688192"/>
                <a:gd name="connsiteY67" fmla="*/ 296710 h 725181"/>
                <a:gd name="connsiteX68" fmla="*/ 688192 w 688192"/>
                <a:gd name="connsiteY68" fmla="*/ 208807 h 725181"/>
                <a:gd name="connsiteX69" fmla="*/ 480735 w 688192"/>
                <a:gd name="connsiteY69" fmla="*/ 285791 h 725181"/>
                <a:gd name="connsiteX70" fmla="*/ 543487 w 688192"/>
                <a:gd name="connsiteY70" fmla="*/ 0 h 725181"/>
                <a:gd name="connsiteX71" fmla="*/ 510363 w 688192"/>
                <a:gd name="connsiteY71" fmla="*/ 23187 h 725181"/>
                <a:gd name="connsiteX72" fmla="*/ 379337 w 688192"/>
                <a:gd name="connsiteY72" fmla="*/ 130535 h 7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88192" h="725181">
                  <a:moveTo>
                    <a:pt x="379337" y="130535"/>
                  </a:moveTo>
                  <a:cubicBezTo>
                    <a:pt x="357217" y="146097"/>
                    <a:pt x="334263" y="160433"/>
                    <a:pt x="310573" y="173474"/>
                  </a:cubicBezTo>
                  <a:cubicBezTo>
                    <a:pt x="293495" y="182798"/>
                    <a:pt x="275639" y="190613"/>
                    <a:pt x="257206" y="196845"/>
                  </a:cubicBezTo>
                  <a:lnTo>
                    <a:pt x="254323" y="197704"/>
                  </a:lnTo>
                  <a:cubicBezTo>
                    <a:pt x="250949" y="198808"/>
                    <a:pt x="247575" y="199790"/>
                    <a:pt x="244201" y="200710"/>
                  </a:cubicBezTo>
                  <a:lnTo>
                    <a:pt x="240030" y="201753"/>
                  </a:lnTo>
                  <a:cubicBezTo>
                    <a:pt x="236963" y="202550"/>
                    <a:pt x="233896" y="203225"/>
                    <a:pt x="230890" y="203838"/>
                  </a:cubicBezTo>
                  <a:cubicBezTo>
                    <a:pt x="229357" y="204145"/>
                    <a:pt x="227823" y="204513"/>
                    <a:pt x="226290" y="204758"/>
                  </a:cubicBezTo>
                  <a:cubicBezTo>
                    <a:pt x="223161" y="205311"/>
                    <a:pt x="220155" y="205801"/>
                    <a:pt x="216843" y="206231"/>
                  </a:cubicBezTo>
                  <a:cubicBezTo>
                    <a:pt x="215493" y="206231"/>
                    <a:pt x="214082" y="206660"/>
                    <a:pt x="212672" y="206783"/>
                  </a:cubicBezTo>
                  <a:cubicBezTo>
                    <a:pt x="208212" y="207316"/>
                    <a:pt x="203673" y="207685"/>
                    <a:pt x="199054" y="207887"/>
                  </a:cubicBezTo>
                  <a:cubicBezTo>
                    <a:pt x="195741" y="207887"/>
                    <a:pt x="192429" y="207887"/>
                    <a:pt x="189178" y="207887"/>
                  </a:cubicBezTo>
                  <a:cubicBezTo>
                    <a:pt x="176676" y="207654"/>
                    <a:pt x="164273" y="205587"/>
                    <a:pt x="152373" y="201753"/>
                  </a:cubicBezTo>
                  <a:cubicBezTo>
                    <a:pt x="143809" y="198968"/>
                    <a:pt x="135578" y="195244"/>
                    <a:pt x="127836" y="190650"/>
                  </a:cubicBezTo>
                  <a:cubicBezTo>
                    <a:pt x="117568" y="184375"/>
                    <a:pt x="108182" y="176768"/>
                    <a:pt x="99926" y="168015"/>
                  </a:cubicBezTo>
                  <a:cubicBezTo>
                    <a:pt x="91154" y="158685"/>
                    <a:pt x="83455" y="148398"/>
                    <a:pt x="76984" y="137344"/>
                  </a:cubicBezTo>
                  <a:cubicBezTo>
                    <a:pt x="67415" y="120070"/>
                    <a:pt x="62213" y="100717"/>
                    <a:pt x="61833" y="80971"/>
                  </a:cubicBezTo>
                  <a:lnTo>
                    <a:pt x="54594" y="87105"/>
                  </a:lnTo>
                  <a:cubicBezTo>
                    <a:pt x="34989" y="103306"/>
                    <a:pt x="16728" y="121070"/>
                    <a:pt x="0" y="140227"/>
                  </a:cubicBezTo>
                  <a:cubicBezTo>
                    <a:pt x="9999" y="182246"/>
                    <a:pt x="39749" y="215800"/>
                    <a:pt x="63795" y="250642"/>
                  </a:cubicBezTo>
                  <a:cubicBezTo>
                    <a:pt x="85424" y="279994"/>
                    <a:pt x="97907" y="315075"/>
                    <a:pt x="99680" y="351488"/>
                  </a:cubicBezTo>
                  <a:cubicBezTo>
                    <a:pt x="100048" y="358971"/>
                    <a:pt x="100110" y="366762"/>
                    <a:pt x="99680" y="374859"/>
                  </a:cubicBezTo>
                  <a:cubicBezTo>
                    <a:pt x="99337" y="383625"/>
                    <a:pt x="98245" y="392348"/>
                    <a:pt x="96429" y="400929"/>
                  </a:cubicBezTo>
                  <a:cubicBezTo>
                    <a:pt x="102152" y="406113"/>
                    <a:pt x="107348" y="411842"/>
                    <a:pt x="111949" y="418044"/>
                  </a:cubicBezTo>
                  <a:cubicBezTo>
                    <a:pt x="116985" y="424742"/>
                    <a:pt x="121242" y="431980"/>
                    <a:pt x="124646" y="439636"/>
                  </a:cubicBezTo>
                  <a:lnTo>
                    <a:pt x="126671" y="444420"/>
                  </a:lnTo>
                  <a:cubicBezTo>
                    <a:pt x="128566" y="449285"/>
                    <a:pt x="130167" y="454266"/>
                    <a:pt x="131455" y="459327"/>
                  </a:cubicBezTo>
                  <a:cubicBezTo>
                    <a:pt x="132314" y="462946"/>
                    <a:pt x="133112" y="466626"/>
                    <a:pt x="133786" y="470307"/>
                  </a:cubicBezTo>
                  <a:cubicBezTo>
                    <a:pt x="134461" y="473987"/>
                    <a:pt x="135013" y="477790"/>
                    <a:pt x="135504" y="481532"/>
                  </a:cubicBezTo>
                  <a:cubicBezTo>
                    <a:pt x="136424" y="489016"/>
                    <a:pt x="137037" y="496622"/>
                    <a:pt x="137467" y="504290"/>
                  </a:cubicBezTo>
                  <a:cubicBezTo>
                    <a:pt x="137896" y="511958"/>
                    <a:pt x="138019" y="519625"/>
                    <a:pt x="138019" y="527293"/>
                  </a:cubicBezTo>
                  <a:cubicBezTo>
                    <a:pt x="138019" y="534961"/>
                    <a:pt x="138019" y="542628"/>
                    <a:pt x="138019" y="550174"/>
                  </a:cubicBezTo>
                  <a:cubicBezTo>
                    <a:pt x="137448" y="568834"/>
                    <a:pt x="135271" y="587402"/>
                    <a:pt x="131517" y="605688"/>
                  </a:cubicBezTo>
                  <a:cubicBezTo>
                    <a:pt x="131517" y="606485"/>
                    <a:pt x="131210" y="607344"/>
                    <a:pt x="131026" y="608141"/>
                  </a:cubicBezTo>
                  <a:lnTo>
                    <a:pt x="130658" y="610166"/>
                  </a:lnTo>
                  <a:lnTo>
                    <a:pt x="132805" y="611270"/>
                  </a:lnTo>
                  <a:lnTo>
                    <a:pt x="152802" y="620962"/>
                  </a:lnTo>
                  <a:lnTo>
                    <a:pt x="172922" y="630470"/>
                  </a:lnTo>
                  <a:lnTo>
                    <a:pt x="173597" y="630776"/>
                  </a:lnTo>
                  <a:lnTo>
                    <a:pt x="183964" y="635684"/>
                  </a:lnTo>
                  <a:cubicBezTo>
                    <a:pt x="196232" y="641327"/>
                    <a:pt x="208501" y="647155"/>
                    <a:pt x="221444" y="653166"/>
                  </a:cubicBezTo>
                  <a:cubicBezTo>
                    <a:pt x="237822" y="660895"/>
                    <a:pt x="254445" y="668931"/>
                    <a:pt x="270517" y="677703"/>
                  </a:cubicBezTo>
                  <a:lnTo>
                    <a:pt x="276958" y="681199"/>
                  </a:lnTo>
                  <a:lnTo>
                    <a:pt x="280884" y="683408"/>
                  </a:lnTo>
                  <a:lnTo>
                    <a:pt x="286466" y="686597"/>
                  </a:lnTo>
                  <a:lnTo>
                    <a:pt x="291066" y="689235"/>
                  </a:lnTo>
                  <a:lnTo>
                    <a:pt x="296219" y="692302"/>
                  </a:lnTo>
                  <a:cubicBezTo>
                    <a:pt x="297875" y="693284"/>
                    <a:pt x="299532" y="694265"/>
                    <a:pt x="301126" y="695308"/>
                  </a:cubicBezTo>
                  <a:lnTo>
                    <a:pt x="305911" y="698314"/>
                  </a:lnTo>
                  <a:lnTo>
                    <a:pt x="311002" y="701626"/>
                  </a:lnTo>
                  <a:lnTo>
                    <a:pt x="315358" y="704509"/>
                  </a:lnTo>
                  <a:lnTo>
                    <a:pt x="320694" y="708251"/>
                  </a:lnTo>
                  <a:lnTo>
                    <a:pt x="324559" y="711011"/>
                  </a:lnTo>
                  <a:lnTo>
                    <a:pt x="330386" y="715367"/>
                  </a:lnTo>
                  <a:lnTo>
                    <a:pt x="333453" y="717759"/>
                  </a:lnTo>
                  <a:cubicBezTo>
                    <a:pt x="336337" y="720029"/>
                    <a:pt x="339158" y="722360"/>
                    <a:pt x="341919" y="724691"/>
                  </a:cubicBezTo>
                  <a:cubicBezTo>
                    <a:pt x="342097" y="724887"/>
                    <a:pt x="342299" y="725053"/>
                    <a:pt x="342532" y="725181"/>
                  </a:cubicBezTo>
                  <a:cubicBezTo>
                    <a:pt x="369289" y="658258"/>
                    <a:pt x="414946" y="600560"/>
                    <a:pt x="473926" y="559129"/>
                  </a:cubicBezTo>
                  <a:cubicBezTo>
                    <a:pt x="520270" y="526201"/>
                    <a:pt x="574661" y="506431"/>
                    <a:pt x="631329" y="501898"/>
                  </a:cubicBezTo>
                  <a:cubicBezTo>
                    <a:pt x="634886" y="488955"/>
                    <a:pt x="637463" y="477361"/>
                    <a:pt x="639610" y="470123"/>
                  </a:cubicBezTo>
                  <a:cubicBezTo>
                    <a:pt x="641757" y="462884"/>
                    <a:pt x="643352" y="455523"/>
                    <a:pt x="645131" y="448162"/>
                  </a:cubicBezTo>
                  <a:cubicBezTo>
                    <a:pt x="647952" y="436569"/>
                    <a:pt x="650529" y="424975"/>
                    <a:pt x="653044" y="413320"/>
                  </a:cubicBezTo>
                  <a:lnTo>
                    <a:pt x="653964" y="409026"/>
                  </a:lnTo>
                  <a:cubicBezTo>
                    <a:pt x="656375" y="397942"/>
                    <a:pt x="658607" y="386821"/>
                    <a:pt x="660650" y="375656"/>
                  </a:cubicBezTo>
                  <a:cubicBezTo>
                    <a:pt x="661018" y="373693"/>
                    <a:pt x="661386" y="371731"/>
                    <a:pt x="661693" y="369829"/>
                  </a:cubicBezTo>
                  <a:cubicBezTo>
                    <a:pt x="663779" y="358726"/>
                    <a:pt x="665680" y="347685"/>
                    <a:pt x="667827" y="336582"/>
                  </a:cubicBezTo>
                  <a:cubicBezTo>
                    <a:pt x="667827" y="334864"/>
                    <a:pt x="668379" y="333208"/>
                    <a:pt x="668624" y="331491"/>
                  </a:cubicBezTo>
                  <a:cubicBezTo>
                    <a:pt x="670508" y="319958"/>
                    <a:pt x="672305" y="308365"/>
                    <a:pt x="674022" y="296710"/>
                  </a:cubicBezTo>
                  <a:cubicBezTo>
                    <a:pt x="678378" y="266468"/>
                    <a:pt x="682242" y="236963"/>
                    <a:pt x="688192" y="208807"/>
                  </a:cubicBezTo>
                  <a:cubicBezTo>
                    <a:pt x="617183" y="229166"/>
                    <a:pt x="547830" y="254899"/>
                    <a:pt x="480735" y="285791"/>
                  </a:cubicBezTo>
                  <a:cubicBezTo>
                    <a:pt x="520362" y="187031"/>
                    <a:pt x="541708" y="89497"/>
                    <a:pt x="543487" y="0"/>
                  </a:cubicBezTo>
                  <a:cubicBezTo>
                    <a:pt x="532446" y="7545"/>
                    <a:pt x="521220" y="15029"/>
                    <a:pt x="510363" y="23187"/>
                  </a:cubicBezTo>
                  <a:cubicBezTo>
                    <a:pt x="465338" y="57048"/>
                    <a:pt x="424914" y="99189"/>
                    <a:pt x="379337" y="130535"/>
                  </a:cubicBezTo>
                  <a:close/>
                </a:path>
              </a:pathLst>
            </a:custGeom>
            <a:solidFill>
              <a:srgbClr val="3C8563"/>
            </a:solidFill>
            <a:ln w="6134" cap="flat">
              <a:no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CBA2C0E0-B51C-4C22-AFFC-E401FCBA7F18}"/>
                </a:ext>
              </a:extLst>
            </p:cNvPr>
            <p:cNvSpPr/>
            <p:nvPr/>
          </p:nvSpPr>
          <p:spPr>
            <a:xfrm>
              <a:off x="4951478" y="1362490"/>
              <a:ext cx="692614" cy="729689"/>
            </a:xfrm>
            <a:custGeom>
              <a:avLst/>
              <a:gdLst>
                <a:gd name="connsiteX0" fmla="*/ 345055 w 692614"/>
                <a:gd name="connsiteY0" fmla="*/ 729261 h 729689"/>
                <a:gd name="connsiteX1" fmla="*/ 343583 w 692614"/>
                <a:gd name="connsiteY1" fmla="*/ 728709 h 729689"/>
                <a:gd name="connsiteX2" fmla="*/ 342786 w 692614"/>
                <a:gd name="connsiteY2" fmla="*/ 728095 h 729689"/>
                <a:gd name="connsiteX3" fmla="*/ 334505 w 692614"/>
                <a:gd name="connsiteY3" fmla="*/ 721225 h 729689"/>
                <a:gd name="connsiteX4" fmla="*/ 331438 w 692614"/>
                <a:gd name="connsiteY4" fmla="*/ 718894 h 729689"/>
                <a:gd name="connsiteX5" fmla="*/ 325671 w 692614"/>
                <a:gd name="connsiteY5" fmla="*/ 714539 h 729689"/>
                <a:gd name="connsiteX6" fmla="*/ 322359 w 692614"/>
                <a:gd name="connsiteY6" fmla="*/ 712208 h 729689"/>
                <a:gd name="connsiteX7" fmla="*/ 321807 w 692614"/>
                <a:gd name="connsiteY7" fmla="*/ 711840 h 729689"/>
                <a:gd name="connsiteX8" fmla="*/ 316531 w 692614"/>
                <a:gd name="connsiteY8" fmla="*/ 708098 h 729689"/>
                <a:gd name="connsiteX9" fmla="*/ 312176 w 692614"/>
                <a:gd name="connsiteY9" fmla="*/ 705215 h 729689"/>
                <a:gd name="connsiteX10" fmla="*/ 307146 w 692614"/>
                <a:gd name="connsiteY10" fmla="*/ 701902 h 729689"/>
                <a:gd name="connsiteX11" fmla="*/ 302362 w 692614"/>
                <a:gd name="connsiteY11" fmla="*/ 698958 h 729689"/>
                <a:gd name="connsiteX12" fmla="*/ 297516 w 692614"/>
                <a:gd name="connsiteY12" fmla="*/ 695952 h 729689"/>
                <a:gd name="connsiteX13" fmla="*/ 286658 w 692614"/>
                <a:gd name="connsiteY13" fmla="*/ 689818 h 729689"/>
                <a:gd name="connsiteX14" fmla="*/ 282241 w 692614"/>
                <a:gd name="connsiteY14" fmla="*/ 687241 h 729689"/>
                <a:gd name="connsiteX15" fmla="*/ 276905 w 692614"/>
                <a:gd name="connsiteY15" fmla="*/ 684358 h 729689"/>
                <a:gd name="connsiteX16" fmla="*/ 271936 w 692614"/>
                <a:gd name="connsiteY16" fmla="*/ 681659 h 729689"/>
                <a:gd name="connsiteX17" fmla="*/ 222863 w 692614"/>
                <a:gd name="connsiteY17" fmla="*/ 657123 h 729689"/>
                <a:gd name="connsiteX18" fmla="*/ 201271 w 692614"/>
                <a:gd name="connsiteY18" fmla="*/ 647063 h 729689"/>
                <a:gd name="connsiteX19" fmla="*/ 185322 w 692614"/>
                <a:gd name="connsiteY19" fmla="*/ 639640 h 729689"/>
                <a:gd name="connsiteX20" fmla="*/ 174894 w 692614"/>
                <a:gd name="connsiteY20" fmla="*/ 634733 h 729689"/>
                <a:gd name="connsiteX21" fmla="*/ 154160 w 692614"/>
                <a:gd name="connsiteY21" fmla="*/ 624980 h 729689"/>
                <a:gd name="connsiteX22" fmla="*/ 134101 w 692614"/>
                <a:gd name="connsiteY22" fmla="*/ 615288 h 729689"/>
                <a:gd name="connsiteX23" fmla="*/ 131954 w 692614"/>
                <a:gd name="connsiteY23" fmla="*/ 614245 h 729689"/>
                <a:gd name="connsiteX24" fmla="*/ 130924 w 692614"/>
                <a:gd name="connsiteY24" fmla="*/ 613190 h 729689"/>
                <a:gd name="connsiteX25" fmla="*/ 130728 w 692614"/>
                <a:gd name="connsiteY25" fmla="*/ 611730 h 729689"/>
                <a:gd name="connsiteX26" fmla="*/ 131586 w 692614"/>
                <a:gd name="connsiteY26" fmla="*/ 607252 h 729689"/>
                <a:gd name="connsiteX27" fmla="*/ 138027 w 692614"/>
                <a:gd name="connsiteY27" fmla="*/ 552044 h 729689"/>
                <a:gd name="connsiteX28" fmla="*/ 138027 w 692614"/>
                <a:gd name="connsiteY28" fmla="*/ 529287 h 729689"/>
                <a:gd name="connsiteX29" fmla="*/ 137414 w 692614"/>
                <a:gd name="connsiteY29" fmla="*/ 506345 h 729689"/>
                <a:gd name="connsiteX30" fmla="*/ 135451 w 692614"/>
                <a:gd name="connsiteY30" fmla="*/ 483771 h 729689"/>
                <a:gd name="connsiteX31" fmla="*/ 133795 w 692614"/>
                <a:gd name="connsiteY31" fmla="*/ 472668 h 729689"/>
                <a:gd name="connsiteX32" fmla="*/ 131464 w 692614"/>
                <a:gd name="connsiteY32" fmla="*/ 461811 h 729689"/>
                <a:gd name="connsiteX33" fmla="*/ 126802 w 692614"/>
                <a:gd name="connsiteY33" fmla="*/ 447211 h 729689"/>
                <a:gd name="connsiteX34" fmla="*/ 124839 w 692614"/>
                <a:gd name="connsiteY34" fmla="*/ 442488 h 729689"/>
                <a:gd name="connsiteX35" fmla="*/ 112570 w 692614"/>
                <a:gd name="connsiteY35" fmla="*/ 421325 h 729689"/>
                <a:gd name="connsiteX36" fmla="*/ 97358 w 692614"/>
                <a:gd name="connsiteY36" fmla="*/ 404579 h 729689"/>
                <a:gd name="connsiteX37" fmla="*/ 96707 w 692614"/>
                <a:gd name="connsiteY37" fmla="*/ 403604 h 729689"/>
                <a:gd name="connsiteX38" fmla="*/ 96622 w 692614"/>
                <a:gd name="connsiteY38" fmla="*/ 402432 h 729689"/>
                <a:gd name="connsiteX39" fmla="*/ 99811 w 692614"/>
                <a:gd name="connsiteY39" fmla="*/ 376730 h 729689"/>
                <a:gd name="connsiteX40" fmla="*/ 99811 w 692614"/>
                <a:gd name="connsiteY40" fmla="*/ 353543 h 729689"/>
                <a:gd name="connsiteX41" fmla="*/ 64356 w 692614"/>
                <a:gd name="connsiteY41" fmla="*/ 253924 h 729689"/>
                <a:gd name="connsiteX42" fmla="*/ 49143 w 692614"/>
                <a:gd name="connsiteY42" fmla="*/ 232638 h 729689"/>
                <a:gd name="connsiteX43" fmla="*/ 70 w 692614"/>
                <a:gd name="connsiteY43" fmla="*/ 142711 h 729689"/>
                <a:gd name="connsiteX44" fmla="*/ 64 w 692614"/>
                <a:gd name="connsiteY44" fmla="*/ 141638 h 729689"/>
                <a:gd name="connsiteX45" fmla="*/ 561 w 692614"/>
                <a:gd name="connsiteY45" fmla="*/ 140687 h 729689"/>
                <a:gd name="connsiteX46" fmla="*/ 55461 w 692614"/>
                <a:gd name="connsiteY46" fmla="*/ 87320 h 729689"/>
                <a:gd name="connsiteX47" fmla="*/ 62638 w 692614"/>
                <a:gd name="connsiteY47" fmla="*/ 81186 h 729689"/>
                <a:gd name="connsiteX48" fmla="*/ 63810 w 692614"/>
                <a:gd name="connsiteY48" fmla="*/ 80640 h 729689"/>
                <a:gd name="connsiteX49" fmla="*/ 65092 w 692614"/>
                <a:gd name="connsiteY49" fmla="*/ 80818 h 729689"/>
                <a:gd name="connsiteX50" fmla="*/ 66055 w 692614"/>
                <a:gd name="connsiteY50" fmla="*/ 81603 h 729689"/>
                <a:gd name="connsiteX51" fmla="*/ 66441 w 692614"/>
                <a:gd name="connsiteY51" fmla="*/ 82781 h 729689"/>
                <a:gd name="connsiteX52" fmla="*/ 81286 w 692614"/>
                <a:gd name="connsiteY52" fmla="*/ 137988 h 729689"/>
                <a:gd name="connsiteX53" fmla="*/ 103921 w 692614"/>
                <a:gd name="connsiteY53" fmla="*/ 168291 h 729689"/>
                <a:gd name="connsiteX54" fmla="*/ 131341 w 692614"/>
                <a:gd name="connsiteY54" fmla="*/ 190497 h 729689"/>
                <a:gd name="connsiteX55" fmla="*/ 155080 w 692614"/>
                <a:gd name="connsiteY55" fmla="*/ 201415 h 729689"/>
                <a:gd name="connsiteX56" fmla="*/ 191088 w 692614"/>
                <a:gd name="connsiteY56" fmla="*/ 207550 h 729689"/>
                <a:gd name="connsiteX57" fmla="*/ 200841 w 692614"/>
                <a:gd name="connsiteY57" fmla="*/ 207550 h 729689"/>
                <a:gd name="connsiteX58" fmla="*/ 214275 w 692614"/>
                <a:gd name="connsiteY58" fmla="*/ 206507 h 729689"/>
                <a:gd name="connsiteX59" fmla="*/ 216974 w 692614"/>
                <a:gd name="connsiteY59" fmla="*/ 206139 h 729689"/>
                <a:gd name="connsiteX60" fmla="*/ 218385 w 692614"/>
                <a:gd name="connsiteY60" fmla="*/ 206139 h 729689"/>
                <a:gd name="connsiteX61" fmla="*/ 227709 w 692614"/>
                <a:gd name="connsiteY61" fmla="*/ 204666 h 729689"/>
                <a:gd name="connsiteX62" fmla="*/ 232248 w 692614"/>
                <a:gd name="connsiteY62" fmla="*/ 203808 h 729689"/>
                <a:gd name="connsiteX63" fmla="*/ 241327 w 692614"/>
                <a:gd name="connsiteY63" fmla="*/ 201722 h 729689"/>
                <a:gd name="connsiteX64" fmla="*/ 245436 w 692614"/>
                <a:gd name="connsiteY64" fmla="*/ 200679 h 729689"/>
                <a:gd name="connsiteX65" fmla="*/ 255435 w 692614"/>
                <a:gd name="connsiteY65" fmla="*/ 197735 h 729689"/>
                <a:gd name="connsiteX66" fmla="*/ 258318 w 692614"/>
                <a:gd name="connsiteY66" fmla="*/ 196815 h 729689"/>
                <a:gd name="connsiteX67" fmla="*/ 311195 w 692614"/>
                <a:gd name="connsiteY67" fmla="*/ 173689 h 729689"/>
                <a:gd name="connsiteX68" fmla="*/ 379775 w 692614"/>
                <a:gd name="connsiteY68" fmla="*/ 130750 h 729689"/>
                <a:gd name="connsiteX69" fmla="*/ 452158 w 692614"/>
                <a:gd name="connsiteY69" fmla="*/ 72168 h 729689"/>
                <a:gd name="connsiteX70" fmla="*/ 510739 w 692614"/>
                <a:gd name="connsiteY70" fmla="*/ 23586 h 729689"/>
                <a:gd name="connsiteX71" fmla="*/ 538895 w 692614"/>
                <a:gd name="connsiteY71" fmla="*/ 3711 h 729689"/>
                <a:gd name="connsiteX72" fmla="*/ 543925 w 692614"/>
                <a:gd name="connsiteY72" fmla="*/ 337 h 729689"/>
                <a:gd name="connsiteX73" fmla="*/ 545121 w 692614"/>
                <a:gd name="connsiteY73" fmla="*/ 0 h 729689"/>
                <a:gd name="connsiteX74" fmla="*/ 546318 w 692614"/>
                <a:gd name="connsiteY74" fmla="*/ 337 h 729689"/>
                <a:gd name="connsiteX75" fmla="*/ 547213 w 692614"/>
                <a:gd name="connsiteY75" fmla="*/ 1178 h 729689"/>
                <a:gd name="connsiteX76" fmla="*/ 547544 w 692614"/>
                <a:gd name="connsiteY76" fmla="*/ 2362 h 729689"/>
                <a:gd name="connsiteX77" fmla="*/ 486755 w 692614"/>
                <a:gd name="connsiteY77" fmla="*/ 283674 h 729689"/>
                <a:gd name="connsiteX78" fmla="*/ 689673 w 692614"/>
                <a:gd name="connsiteY78" fmla="*/ 208592 h 729689"/>
                <a:gd name="connsiteX79" fmla="*/ 690851 w 692614"/>
                <a:gd name="connsiteY79" fmla="*/ 208562 h 729689"/>
                <a:gd name="connsiteX80" fmla="*/ 691881 w 692614"/>
                <a:gd name="connsiteY80" fmla="*/ 209144 h 729689"/>
                <a:gd name="connsiteX81" fmla="*/ 692513 w 692614"/>
                <a:gd name="connsiteY81" fmla="*/ 210126 h 729689"/>
                <a:gd name="connsiteX82" fmla="*/ 692556 w 692614"/>
                <a:gd name="connsiteY82" fmla="*/ 211291 h 729689"/>
                <a:gd name="connsiteX83" fmla="*/ 680288 w 692614"/>
                <a:gd name="connsiteY83" fmla="*/ 285453 h 729689"/>
                <a:gd name="connsiteX84" fmla="*/ 678386 w 692614"/>
                <a:gd name="connsiteY84" fmla="*/ 299071 h 729689"/>
                <a:gd name="connsiteX85" fmla="*/ 672988 w 692614"/>
                <a:gd name="connsiteY85" fmla="*/ 333852 h 729689"/>
                <a:gd name="connsiteX86" fmla="*/ 672191 w 692614"/>
                <a:gd name="connsiteY86" fmla="*/ 338943 h 729689"/>
                <a:gd name="connsiteX87" fmla="*/ 666056 w 692614"/>
                <a:gd name="connsiteY87" fmla="*/ 372191 h 729689"/>
                <a:gd name="connsiteX88" fmla="*/ 664952 w 692614"/>
                <a:gd name="connsiteY88" fmla="*/ 378325 h 729689"/>
                <a:gd name="connsiteX89" fmla="*/ 658327 w 692614"/>
                <a:gd name="connsiteY89" fmla="*/ 411756 h 729689"/>
                <a:gd name="connsiteX90" fmla="*/ 657407 w 692614"/>
                <a:gd name="connsiteY90" fmla="*/ 416050 h 729689"/>
                <a:gd name="connsiteX91" fmla="*/ 649494 w 692614"/>
                <a:gd name="connsiteY91" fmla="*/ 450953 h 729689"/>
                <a:gd name="connsiteX92" fmla="*/ 643912 w 692614"/>
                <a:gd name="connsiteY92" fmla="*/ 472975 h 729689"/>
                <a:gd name="connsiteX93" fmla="*/ 641765 w 692614"/>
                <a:gd name="connsiteY93" fmla="*/ 481440 h 729689"/>
                <a:gd name="connsiteX94" fmla="*/ 635631 w 692614"/>
                <a:gd name="connsiteY94" fmla="*/ 504750 h 729689"/>
                <a:gd name="connsiteX95" fmla="*/ 634864 w 692614"/>
                <a:gd name="connsiteY95" fmla="*/ 505879 h 729689"/>
                <a:gd name="connsiteX96" fmla="*/ 633607 w 692614"/>
                <a:gd name="connsiteY96" fmla="*/ 506406 h 729689"/>
                <a:gd name="connsiteX97" fmla="*/ 477247 w 692614"/>
                <a:gd name="connsiteY97" fmla="*/ 563270 h 729689"/>
                <a:gd name="connsiteX98" fmla="*/ 346712 w 692614"/>
                <a:gd name="connsiteY98" fmla="*/ 728279 h 729689"/>
                <a:gd name="connsiteX99" fmla="*/ 346074 w 692614"/>
                <a:gd name="connsiteY99" fmla="*/ 729168 h 729689"/>
                <a:gd name="connsiteX100" fmla="*/ 345117 w 692614"/>
                <a:gd name="connsiteY100" fmla="*/ 729690 h 729689"/>
                <a:gd name="connsiteX101" fmla="*/ 345055 w 692614"/>
                <a:gd name="connsiteY101" fmla="*/ 729261 h 729689"/>
                <a:gd name="connsiteX102" fmla="*/ 135573 w 692614"/>
                <a:gd name="connsiteY102" fmla="*/ 610748 h 729689"/>
                <a:gd name="connsiteX103" fmla="*/ 136126 w 692614"/>
                <a:gd name="connsiteY103" fmla="*/ 611055 h 729689"/>
                <a:gd name="connsiteX104" fmla="*/ 156123 w 692614"/>
                <a:gd name="connsiteY104" fmla="*/ 620747 h 729689"/>
                <a:gd name="connsiteX105" fmla="*/ 176918 w 692614"/>
                <a:gd name="connsiteY105" fmla="*/ 630562 h 729689"/>
                <a:gd name="connsiteX106" fmla="*/ 187285 w 692614"/>
                <a:gd name="connsiteY106" fmla="*/ 635469 h 729689"/>
                <a:gd name="connsiteX107" fmla="*/ 203172 w 692614"/>
                <a:gd name="connsiteY107" fmla="*/ 642892 h 729689"/>
                <a:gd name="connsiteX108" fmla="*/ 224764 w 692614"/>
                <a:gd name="connsiteY108" fmla="*/ 652952 h 729689"/>
                <a:gd name="connsiteX109" fmla="*/ 273838 w 692614"/>
                <a:gd name="connsiteY109" fmla="*/ 677488 h 729689"/>
                <a:gd name="connsiteX110" fmla="*/ 278806 w 692614"/>
                <a:gd name="connsiteY110" fmla="*/ 680249 h 729689"/>
                <a:gd name="connsiteX111" fmla="*/ 284204 w 692614"/>
                <a:gd name="connsiteY111" fmla="*/ 683193 h 729689"/>
                <a:gd name="connsiteX112" fmla="*/ 288682 w 692614"/>
                <a:gd name="connsiteY112" fmla="*/ 685769 h 729689"/>
                <a:gd name="connsiteX113" fmla="*/ 299662 w 692614"/>
                <a:gd name="connsiteY113" fmla="*/ 691904 h 729689"/>
                <a:gd name="connsiteX114" fmla="*/ 304570 w 692614"/>
                <a:gd name="connsiteY114" fmla="*/ 694909 h 729689"/>
                <a:gd name="connsiteX115" fmla="*/ 309355 w 692614"/>
                <a:gd name="connsiteY115" fmla="*/ 697915 h 729689"/>
                <a:gd name="connsiteX116" fmla="*/ 314507 w 692614"/>
                <a:gd name="connsiteY116" fmla="*/ 701289 h 729689"/>
                <a:gd name="connsiteX117" fmla="*/ 318862 w 692614"/>
                <a:gd name="connsiteY117" fmla="*/ 704172 h 729689"/>
                <a:gd name="connsiteX118" fmla="*/ 324261 w 692614"/>
                <a:gd name="connsiteY118" fmla="*/ 707975 h 729689"/>
                <a:gd name="connsiteX119" fmla="*/ 324751 w 692614"/>
                <a:gd name="connsiteY119" fmla="*/ 708282 h 729689"/>
                <a:gd name="connsiteX120" fmla="*/ 328125 w 692614"/>
                <a:gd name="connsiteY120" fmla="*/ 710735 h 729689"/>
                <a:gd name="connsiteX121" fmla="*/ 334259 w 692614"/>
                <a:gd name="connsiteY121" fmla="*/ 715152 h 729689"/>
                <a:gd name="connsiteX122" fmla="*/ 335363 w 692614"/>
                <a:gd name="connsiteY122" fmla="*/ 715949 h 729689"/>
                <a:gd name="connsiteX123" fmla="*/ 337388 w 692614"/>
                <a:gd name="connsiteY123" fmla="*/ 717544 h 729689"/>
                <a:gd name="connsiteX124" fmla="*/ 344135 w 692614"/>
                <a:gd name="connsiteY124" fmla="*/ 723004 h 729689"/>
                <a:gd name="connsiteX125" fmla="*/ 475161 w 692614"/>
                <a:gd name="connsiteY125" fmla="*/ 558853 h 729689"/>
                <a:gd name="connsiteX126" fmla="*/ 632134 w 692614"/>
                <a:gd name="connsiteY126" fmla="*/ 501376 h 729689"/>
                <a:gd name="connsiteX127" fmla="*/ 637778 w 692614"/>
                <a:gd name="connsiteY127" fmla="*/ 479661 h 729689"/>
                <a:gd name="connsiteX128" fmla="*/ 639986 w 692614"/>
                <a:gd name="connsiteY128" fmla="*/ 471196 h 729689"/>
                <a:gd name="connsiteX129" fmla="*/ 645507 w 692614"/>
                <a:gd name="connsiteY129" fmla="*/ 449236 h 729689"/>
                <a:gd name="connsiteX130" fmla="*/ 653420 w 692614"/>
                <a:gd name="connsiteY130" fmla="*/ 414455 h 729689"/>
                <a:gd name="connsiteX131" fmla="*/ 654340 w 692614"/>
                <a:gd name="connsiteY131" fmla="*/ 410161 h 729689"/>
                <a:gd name="connsiteX132" fmla="*/ 660965 w 692614"/>
                <a:gd name="connsiteY132" fmla="*/ 376853 h 729689"/>
                <a:gd name="connsiteX133" fmla="*/ 662069 w 692614"/>
                <a:gd name="connsiteY133" fmla="*/ 370718 h 729689"/>
                <a:gd name="connsiteX134" fmla="*/ 667835 w 692614"/>
                <a:gd name="connsiteY134" fmla="*/ 337533 h 729689"/>
                <a:gd name="connsiteX135" fmla="*/ 668633 w 692614"/>
                <a:gd name="connsiteY135" fmla="*/ 332441 h 729689"/>
                <a:gd name="connsiteX136" fmla="*/ 673970 w 692614"/>
                <a:gd name="connsiteY136" fmla="*/ 297722 h 729689"/>
                <a:gd name="connsiteX137" fmla="*/ 675932 w 692614"/>
                <a:gd name="connsiteY137" fmla="*/ 284104 h 729689"/>
                <a:gd name="connsiteX138" fmla="*/ 687403 w 692614"/>
                <a:gd name="connsiteY138" fmla="*/ 213438 h 729689"/>
                <a:gd name="connsiteX139" fmla="*/ 483565 w 692614"/>
                <a:gd name="connsiteY139" fmla="*/ 289563 h 729689"/>
                <a:gd name="connsiteX140" fmla="*/ 482222 w 692614"/>
                <a:gd name="connsiteY140" fmla="*/ 289772 h 729689"/>
                <a:gd name="connsiteX141" fmla="*/ 480988 w 692614"/>
                <a:gd name="connsiteY141" fmla="*/ 289195 h 729689"/>
                <a:gd name="connsiteX142" fmla="*/ 480338 w 692614"/>
                <a:gd name="connsiteY142" fmla="*/ 287987 h 729689"/>
                <a:gd name="connsiteX143" fmla="*/ 480436 w 692614"/>
                <a:gd name="connsiteY143" fmla="*/ 286619 h 729689"/>
                <a:gd name="connsiteX144" fmla="*/ 542944 w 692614"/>
                <a:gd name="connsiteY144" fmla="*/ 6103 h 729689"/>
                <a:gd name="connsiteX145" fmla="*/ 541656 w 692614"/>
                <a:gd name="connsiteY145" fmla="*/ 6962 h 729689"/>
                <a:gd name="connsiteX146" fmla="*/ 513622 w 692614"/>
                <a:gd name="connsiteY146" fmla="*/ 26714 h 729689"/>
                <a:gd name="connsiteX147" fmla="*/ 455348 w 692614"/>
                <a:gd name="connsiteY147" fmla="*/ 75113 h 729689"/>
                <a:gd name="connsiteX148" fmla="*/ 382413 w 692614"/>
                <a:gd name="connsiteY148" fmla="*/ 134246 h 729689"/>
                <a:gd name="connsiteX149" fmla="*/ 313526 w 692614"/>
                <a:gd name="connsiteY149" fmla="*/ 177185 h 729689"/>
                <a:gd name="connsiteX150" fmla="*/ 259852 w 692614"/>
                <a:gd name="connsiteY150" fmla="*/ 200679 h 729689"/>
                <a:gd name="connsiteX151" fmla="*/ 256907 w 692614"/>
                <a:gd name="connsiteY151" fmla="*/ 201599 h 729689"/>
                <a:gd name="connsiteX152" fmla="*/ 246725 w 692614"/>
                <a:gd name="connsiteY152" fmla="*/ 204605 h 729689"/>
                <a:gd name="connsiteX153" fmla="*/ 242492 w 692614"/>
                <a:gd name="connsiteY153" fmla="*/ 205709 h 729689"/>
                <a:gd name="connsiteX154" fmla="*/ 233230 w 692614"/>
                <a:gd name="connsiteY154" fmla="*/ 207795 h 729689"/>
                <a:gd name="connsiteX155" fmla="*/ 228629 w 692614"/>
                <a:gd name="connsiteY155" fmla="*/ 208715 h 729689"/>
                <a:gd name="connsiteX156" fmla="*/ 219060 w 692614"/>
                <a:gd name="connsiteY156" fmla="*/ 210187 h 729689"/>
                <a:gd name="connsiteX157" fmla="*/ 217710 w 692614"/>
                <a:gd name="connsiteY157" fmla="*/ 210187 h 729689"/>
                <a:gd name="connsiteX158" fmla="*/ 214827 w 692614"/>
                <a:gd name="connsiteY158" fmla="*/ 210617 h 729689"/>
                <a:gd name="connsiteX159" fmla="*/ 201087 w 692614"/>
                <a:gd name="connsiteY159" fmla="*/ 211659 h 729689"/>
                <a:gd name="connsiteX160" fmla="*/ 191026 w 692614"/>
                <a:gd name="connsiteY160" fmla="*/ 211659 h 729689"/>
                <a:gd name="connsiteX161" fmla="*/ 153731 w 692614"/>
                <a:gd name="connsiteY161" fmla="*/ 205525 h 729689"/>
                <a:gd name="connsiteX162" fmla="*/ 129194 w 692614"/>
                <a:gd name="connsiteY162" fmla="*/ 194238 h 729689"/>
                <a:gd name="connsiteX163" fmla="*/ 100731 w 692614"/>
                <a:gd name="connsiteY163" fmla="*/ 171174 h 729689"/>
                <a:gd name="connsiteX164" fmla="*/ 77544 w 692614"/>
                <a:gd name="connsiteY164" fmla="*/ 140074 h 729689"/>
                <a:gd name="connsiteX165" fmla="*/ 62332 w 692614"/>
                <a:gd name="connsiteY165" fmla="*/ 87258 h 729689"/>
                <a:gd name="connsiteX166" fmla="*/ 58590 w 692614"/>
                <a:gd name="connsiteY166" fmla="*/ 90448 h 729689"/>
                <a:gd name="connsiteX167" fmla="*/ 5038 w 692614"/>
                <a:gd name="connsiteY167" fmla="*/ 142405 h 729689"/>
                <a:gd name="connsiteX168" fmla="*/ 52946 w 692614"/>
                <a:gd name="connsiteY168" fmla="*/ 229571 h 729689"/>
                <a:gd name="connsiteX169" fmla="*/ 68220 w 692614"/>
                <a:gd name="connsiteY169" fmla="*/ 250918 h 729689"/>
                <a:gd name="connsiteX170" fmla="*/ 104473 w 692614"/>
                <a:gd name="connsiteY170" fmla="*/ 352929 h 729689"/>
                <a:gd name="connsiteX171" fmla="*/ 104473 w 692614"/>
                <a:gd name="connsiteY171" fmla="*/ 376546 h 729689"/>
                <a:gd name="connsiteX172" fmla="*/ 101468 w 692614"/>
                <a:gd name="connsiteY172" fmla="*/ 401696 h 729689"/>
                <a:gd name="connsiteX173" fmla="*/ 116374 w 692614"/>
                <a:gd name="connsiteY173" fmla="*/ 418197 h 729689"/>
                <a:gd name="connsiteX174" fmla="*/ 129255 w 692614"/>
                <a:gd name="connsiteY174" fmla="*/ 440280 h 729689"/>
                <a:gd name="connsiteX175" fmla="*/ 131341 w 692614"/>
                <a:gd name="connsiteY175" fmla="*/ 445126 h 729689"/>
                <a:gd name="connsiteX176" fmla="*/ 136187 w 692614"/>
                <a:gd name="connsiteY176" fmla="*/ 460339 h 729689"/>
                <a:gd name="connsiteX177" fmla="*/ 138579 w 692614"/>
                <a:gd name="connsiteY177" fmla="*/ 471503 h 729689"/>
                <a:gd name="connsiteX178" fmla="*/ 140297 w 692614"/>
                <a:gd name="connsiteY178" fmla="*/ 482790 h 729689"/>
                <a:gd name="connsiteX179" fmla="*/ 142260 w 692614"/>
                <a:gd name="connsiteY179" fmla="*/ 505731 h 729689"/>
                <a:gd name="connsiteX180" fmla="*/ 142873 w 692614"/>
                <a:gd name="connsiteY180" fmla="*/ 528857 h 729689"/>
                <a:gd name="connsiteX181" fmla="*/ 142873 w 692614"/>
                <a:gd name="connsiteY181" fmla="*/ 551738 h 729689"/>
                <a:gd name="connsiteX182" fmla="*/ 136310 w 692614"/>
                <a:gd name="connsiteY182" fmla="*/ 607620 h 729689"/>
                <a:gd name="connsiteX183" fmla="*/ 135573 w 692614"/>
                <a:gd name="connsiteY183" fmla="*/ 610748 h 7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692614" h="729689">
                  <a:moveTo>
                    <a:pt x="345055" y="729261"/>
                  </a:moveTo>
                  <a:cubicBezTo>
                    <a:pt x="344516" y="729267"/>
                    <a:pt x="343988" y="729064"/>
                    <a:pt x="343583" y="728709"/>
                  </a:cubicBezTo>
                  <a:lnTo>
                    <a:pt x="342786" y="728095"/>
                  </a:lnTo>
                  <a:cubicBezTo>
                    <a:pt x="340148" y="725764"/>
                    <a:pt x="337326" y="723494"/>
                    <a:pt x="334505" y="721225"/>
                  </a:cubicBezTo>
                  <a:lnTo>
                    <a:pt x="331438" y="718894"/>
                  </a:lnTo>
                  <a:lnTo>
                    <a:pt x="325671" y="714539"/>
                  </a:lnTo>
                  <a:lnTo>
                    <a:pt x="322359" y="712208"/>
                  </a:lnTo>
                  <a:lnTo>
                    <a:pt x="321807" y="711840"/>
                  </a:lnTo>
                  <a:lnTo>
                    <a:pt x="316531" y="708098"/>
                  </a:lnTo>
                  <a:lnTo>
                    <a:pt x="312176" y="705215"/>
                  </a:lnTo>
                  <a:lnTo>
                    <a:pt x="307146" y="701902"/>
                  </a:lnTo>
                  <a:lnTo>
                    <a:pt x="302362" y="698958"/>
                  </a:lnTo>
                  <a:lnTo>
                    <a:pt x="297516" y="695952"/>
                  </a:lnTo>
                  <a:lnTo>
                    <a:pt x="286658" y="689818"/>
                  </a:lnTo>
                  <a:lnTo>
                    <a:pt x="282241" y="687241"/>
                  </a:lnTo>
                  <a:lnTo>
                    <a:pt x="276905" y="684358"/>
                  </a:lnTo>
                  <a:lnTo>
                    <a:pt x="271936" y="681659"/>
                  </a:lnTo>
                  <a:cubicBezTo>
                    <a:pt x="254392" y="672274"/>
                    <a:pt x="236481" y="663686"/>
                    <a:pt x="222863" y="657123"/>
                  </a:cubicBezTo>
                  <a:cubicBezTo>
                    <a:pt x="215563" y="653688"/>
                    <a:pt x="208386" y="650314"/>
                    <a:pt x="201271" y="647063"/>
                  </a:cubicBezTo>
                  <a:lnTo>
                    <a:pt x="185322" y="639640"/>
                  </a:lnTo>
                  <a:lnTo>
                    <a:pt x="174894" y="634733"/>
                  </a:lnTo>
                  <a:lnTo>
                    <a:pt x="154160" y="624980"/>
                  </a:lnTo>
                  <a:cubicBezTo>
                    <a:pt x="147413" y="621790"/>
                    <a:pt x="140726" y="618846"/>
                    <a:pt x="134101" y="615288"/>
                  </a:cubicBezTo>
                  <a:lnTo>
                    <a:pt x="131954" y="614245"/>
                  </a:lnTo>
                  <a:cubicBezTo>
                    <a:pt x="131507" y="614018"/>
                    <a:pt x="131145" y="613644"/>
                    <a:pt x="130924" y="613190"/>
                  </a:cubicBezTo>
                  <a:cubicBezTo>
                    <a:pt x="130703" y="612736"/>
                    <a:pt x="130629" y="612227"/>
                    <a:pt x="130728" y="611730"/>
                  </a:cubicBezTo>
                  <a:lnTo>
                    <a:pt x="131586" y="607252"/>
                  </a:lnTo>
                  <a:cubicBezTo>
                    <a:pt x="135279" y="589064"/>
                    <a:pt x="137438" y="570594"/>
                    <a:pt x="138027" y="552044"/>
                  </a:cubicBezTo>
                  <a:cubicBezTo>
                    <a:pt x="138027" y="544561"/>
                    <a:pt x="138027" y="536893"/>
                    <a:pt x="138027" y="529287"/>
                  </a:cubicBezTo>
                  <a:cubicBezTo>
                    <a:pt x="138027" y="520637"/>
                    <a:pt x="138027" y="513154"/>
                    <a:pt x="137414" y="506345"/>
                  </a:cubicBezTo>
                  <a:cubicBezTo>
                    <a:pt x="136984" y="498125"/>
                    <a:pt x="136371" y="490703"/>
                    <a:pt x="135451" y="483771"/>
                  </a:cubicBezTo>
                  <a:cubicBezTo>
                    <a:pt x="135021" y="480029"/>
                    <a:pt x="134408" y="476349"/>
                    <a:pt x="133795" y="472668"/>
                  </a:cubicBezTo>
                  <a:cubicBezTo>
                    <a:pt x="133181" y="468988"/>
                    <a:pt x="132384" y="465430"/>
                    <a:pt x="131464" y="461811"/>
                  </a:cubicBezTo>
                  <a:cubicBezTo>
                    <a:pt x="130237" y="456848"/>
                    <a:pt x="128679" y="451966"/>
                    <a:pt x="126802" y="447211"/>
                  </a:cubicBezTo>
                  <a:cubicBezTo>
                    <a:pt x="126188" y="445617"/>
                    <a:pt x="125514" y="444022"/>
                    <a:pt x="124839" y="442488"/>
                  </a:cubicBezTo>
                  <a:cubicBezTo>
                    <a:pt x="121526" y="435011"/>
                    <a:pt x="117416" y="427913"/>
                    <a:pt x="112570" y="421325"/>
                  </a:cubicBezTo>
                  <a:cubicBezTo>
                    <a:pt x="108056" y="415259"/>
                    <a:pt x="102958" y="409652"/>
                    <a:pt x="97358" y="404579"/>
                  </a:cubicBezTo>
                  <a:cubicBezTo>
                    <a:pt x="97063" y="404315"/>
                    <a:pt x="96836" y="403978"/>
                    <a:pt x="96707" y="403604"/>
                  </a:cubicBezTo>
                  <a:cubicBezTo>
                    <a:pt x="96579" y="403223"/>
                    <a:pt x="96548" y="402825"/>
                    <a:pt x="96622" y="402432"/>
                  </a:cubicBezTo>
                  <a:cubicBezTo>
                    <a:pt x="98443" y="393979"/>
                    <a:pt x="99511" y="385373"/>
                    <a:pt x="99811" y="376730"/>
                  </a:cubicBezTo>
                  <a:cubicBezTo>
                    <a:pt x="100118" y="368633"/>
                    <a:pt x="99811" y="360842"/>
                    <a:pt x="99811" y="353543"/>
                  </a:cubicBezTo>
                  <a:cubicBezTo>
                    <a:pt x="98106" y="317560"/>
                    <a:pt x="85764" y="282896"/>
                    <a:pt x="64356" y="253924"/>
                  </a:cubicBezTo>
                  <a:cubicBezTo>
                    <a:pt x="59448" y="246808"/>
                    <a:pt x="54296" y="239693"/>
                    <a:pt x="49143" y="232638"/>
                  </a:cubicBezTo>
                  <a:cubicBezTo>
                    <a:pt x="29084" y="205035"/>
                    <a:pt x="8289" y="176572"/>
                    <a:pt x="70" y="142711"/>
                  </a:cubicBezTo>
                  <a:cubicBezTo>
                    <a:pt x="-22" y="142362"/>
                    <a:pt x="-22" y="141994"/>
                    <a:pt x="64" y="141638"/>
                  </a:cubicBezTo>
                  <a:cubicBezTo>
                    <a:pt x="149" y="141282"/>
                    <a:pt x="315" y="140957"/>
                    <a:pt x="561" y="140687"/>
                  </a:cubicBezTo>
                  <a:cubicBezTo>
                    <a:pt x="17362" y="121420"/>
                    <a:pt x="35728" y="103569"/>
                    <a:pt x="55461" y="87320"/>
                  </a:cubicBezTo>
                  <a:lnTo>
                    <a:pt x="62638" y="81186"/>
                  </a:lnTo>
                  <a:cubicBezTo>
                    <a:pt x="62969" y="80891"/>
                    <a:pt x="63374" y="80701"/>
                    <a:pt x="63810" y="80640"/>
                  </a:cubicBezTo>
                  <a:cubicBezTo>
                    <a:pt x="64245" y="80572"/>
                    <a:pt x="64693" y="80634"/>
                    <a:pt x="65092" y="80818"/>
                  </a:cubicBezTo>
                  <a:cubicBezTo>
                    <a:pt x="65478" y="80983"/>
                    <a:pt x="65816" y="81253"/>
                    <a:pt x="66055" y="81603"/>
                  </a:cubicBezTo>
                  <a:cubicBezTo>
                    <a:pt x="66294" y="81952"/>
                    <a:pt x="66429" y="82357"/>
                    <a:pt x="66441" y="82781"/>
                  </a:cubicBezTo>
                  <a:cubicBezTo>
                    <a:pt x="66840" y="102115"/>
                    <a:pt x="71931" y="121064"/>
                    <a:pt x="81286" y="137988"/>
                  </a:cubicBezTo>
                  <a:cubicBezTo>
                    <a:pt x="87666" y="148907"/>
                    <a:pt x="95260" y="159071"/>
                    <a:pt x="103921" y="168291"/>
                  </a:cubicBezTo>
                  <a:cubicBezTo>
                    <a:pt x="112018" y="176891"/>
                    <a:pt x="121244" y="184362"/>
                    <a:pt x="131341" y="190497"/>
                  </a:cubicBezTo>
                  <a:cubicBezTo>
                    <a:pt x="138819" y="195017"/>
                    <a:pt x="146781" y="198680"/>
                    <a:pt x="155080" y="201415"/>
                  </a:cubicBezTo>
                  <a:cubicBezTo>
                    <a:pt x="166723" y="205194"/>
                    <a:pt x="178850" y="207255"/>
                    <a:pt x="191088" y="207550"/>
                  </a:cubicBezTo>
                  <a:cubicBezTo>
                    <a:pt x="194278" y="207550"/>
                    <a:pt x="197529" y="207550"/>
                    <a:pt x="200841" y="207550"/>
                  </a:cubicBezTo>
                  <a:cubicBezTo>
                    <a:pt x="204154" y="207550"/>
                    <a:pt x="209429" y="207059"/>
                    <a:pt x="214275" y="206507"/>
                  </a:cubicBezTo>
                  <a:lnTo>
                    <a:pt x="216974" y="206139"/>
                  </a:lnTo>
                  <a:lnTo>
                    <a:pt x="218385" y="206139"/>
                  </a:lnTo>
                  <a:cubicBezTo>
                    <a:pt x="221513" y="205709"/>
                    <a:pt x="224519" y="205219"/>
                    <a:pt x="227709" y="204666"/>
                  </a:cubicBezTo>
                  <a:lnTo>
                    <a:pt x="232248" y="203808"/>
                  </a:lnTo>
                  <a:lnTo>
                    <a:pt x="241327" y="201722"/>
                  </a:lnTo>
                  <a:lnTo>
                    <a:pt x="245436" y="200679"/>
                  </a:lnTo>
                  <a:cubicBezTo>
                    <a:pt x="248810" y="199759"/>
                    <a:pt x="252123" y="198778"/>
                    <a:pt x="255435" y="197735"/>
                  </a:cubicBezTo>
                  <a:lnTo>
                    <a:pt x="258318" y="196815"/>
                  </a:lnTo>
                  <a:cubicBezTo>
                    <a:pt x="276586" y="190668"/>
                    <a:pt x="294277" y="182927"/>
                    <a:pt x="311195" y="173689"/>
                  </a:cubicBezTo>
                  <a:cubicBezTo>
                    <a:pt x="334811" y="160617"/>
                    <a:pt x="357704" y="146288"/>
                    <a:pt x="379775" y="130750"/>
                  </a:cubicBezTo>
                  <a:cubicBezTo>
                    <a:pt x="404998" y="112617"/>
                    <a:pt x="429161" y="93055"/>
                    <a:pt x="452158" y="72168"/>
                  </a:cubicBezTo>
                  <a:cubicBezTo>
                    <a:pt x="471051" y="55729"/>
                    <a:pt x="490558" y="38676"/>
                    <a:pt x="510739" y="23586"/>
                  </a:cubicBezTo>
                  <a:cubicBezTo>
                    <a:pt x="519940" y="16654"/>
                    <a:pt x="529633" y="10091"/>
                    <a:pt x="538895" y="3711"/>
                  </a:cubicBezTo>
                  <a:lnTo>
                    <a:pt x="543925" y="337"/>
                  </a:lnTo>
                  <a:cubicBezTo>
                    <a:pt x="544287" y="117"/>
                    <a:pt x="544698" y="0"/>
                    <a:pt x="545121" y="0"/>
                  </a:cubicBezTo>
                  <a:cubicBezTo>
                    <a:pt x="545545" y="0"/>
                    <a:pt x="545956" y="117"/>
                    <a:pt x="546318" y="337"/>
                  </a:cubicBezTo>
                  <a:cubicBezTo>
                    <a:pt x="546686" y="528"/>
                    <a:pt x="546998" y="822"/>
                    <a:pt x="547213" y="1178"/>
                  </a:cubicBezTo>
                  <a:cubicBezTo>
                    <a:pt x="547434" y="1534"/>
                    <a:pt x="547544" y="1945"/>
                    <a:pt x="547544" y="2362"/>
                  </a:cubicBezTo>
                  <a:cubicBezTo>
                    <a:pt x="545704" y="91368"/>
                    <a:pt x="525277" y="185957"/>
                    <a:pt x="486755" y="283674"/>
                  </a:cubicBezTo>
                  <a:cubicBezTo>
                    <a:pt x="552439" y="253648"/>
                    <a:pt x="620265" y="228553"/>
                    <a:pt x="689673" y="208592"/>
                  </a:cubicBezTo>
                  <a:cubicBezTo>
                    <a:pt x="690053" y="208476"/>
                    <a:pt x="690464" y="208464"/>
                    <a:pt x="690851" y="208562"/>
                  </a:cubicBezTo>
                  <a:cubicBezTo>
                    <a:pt x="691243" y="208660"/>
                    <a:pt x="691599" y="208862"/>
                    <a:pt x="691881" y="209144"/>
                  </a:cubicBezTo>
                  <a:cubicBezTo>
                    <a:pt x="692176" y="209408"/>
                    <a:pt x="692397" y="209746"/>
                    <a:pt x="692513" y="210126"/>
                  </a:cubicBezTo>
                  <a:cubicBezTo>
                    <a:pt x="692630" y="210506"/>
                    <a:pt x="692648" y="210905"/>
                    <a:pt x="692556" y="211291"/>
                  </a:cubicBezTo>
                  <a:cubicBezTo>
                    <a:pt x="687526" y="235153"/>
                    <a:pt x="684030" y="259567"/>
                    <a:pt x="680288" y="285453"/>
                  </a:cubicBezTo>
                  <a:lnTo>
                    <a:pt x="678386" y="299071"/>
                  </a:lnTo>
                  <a:cubicBezTo>
                    <a:pt x="676669" y="310646"/>
                    <a:pt x="674871" y="322240"/>
                    <a:pt x="672988" y="333852"/>
                  </a:cubicBezTo>
                  <a:lnTo>
                    <a:pt x="672191" y="338943"/>
                  </a:lnTo>
                  <a:cubicBezTo>
                    <a:pt x="670350" y="350046"/>
                    <a:pt x="668449" y="361149"/>
                    <a:pt x="666056" y="372191"/>
                  </a:cubicBezTo>
                  <a:lnTo>
                    <a:pt x="664952" y="378325"/>
                  </a:lnTo>
                  <a:cubicBezTo>
                    <a:pt x="662867" y="389489"/>
                    <a:pt x="660658" y="400635"/>
                    <a:pt x="658327" y="411756"/>
                  </a:cubicBezTo>
                  <a:lnTo>
                    <a:pt x="657407" y="416050"/>
                  </a:lnTo>
                  <a:cubicBezTo>
                    <a:pt x="654586" y="429054"/>
                    <a:pt x="652009" y="440587"/>
                    <a:pt x="649494" y="450953"/>
                  </a:cubicBezTo>
                  <a:cubicBezTo>
                    <a:pt x="647715" y="458314"/>
                    <a:pt x="645814" y="465614"/>
                    <a:pt x="643912" y="472975"/>
                  </a:cubicBezTo>
                  <a:lnTo>
                    <a:pt x="641765" y="481440"/>
                  </a:lnTo>
                  <a:cubicBezTo>
                    <a:pt x="640109" y="488004"/>
                    <a:pt x="638023" y="496040"/>
                    <a:pt x="635631" y="504750"/>
                  </a:cubicBezTo>
                  <a:cubicBezTo>
                    <a:pt x="635490" y="505192"/>
                    <a:pt x="635226" y="505584"/>
                    <a:pt x="634864" y="505879"/>
                  </a:cubicBezTo>
                  <a:cubicBezTo>
                    <a:pt x="634508" y="506173"/>
                    <a:pt x="634067" y="506357"/>
                    <a:pt x="633607" y="506406"/>
                  </a:cubicBezTo>
                  <a:cubicBezTo>
                    <a:pt x="577295" y="510841"/>
                    <a:pt x="523253" y="530495"/>
                    <a:pt x="477247" y="563270"/>
                  </a:cubicBezTo>
                  <a:cubicBezTo>
                    <a:pt x="418733" y="604534"/>
                    <a:pt x="373401" y="661840"/>
                    <a:pt x="346712" y="728279"/>
                  </a:cubicBezTo>
                  <a:cubicBezTo>
                    <a:pt x="346570" y="728616"/>
                    <a:pt x="346350" y="728923"/>
                    <a:pt x="346074" y="729168"/>
                  </a:cubicBezTo>
                  <a:cubicBezTo>
                    <a:pt x="345798" y="729414"/>
                    <a:pt x="345473" y="729592"/>
                    <a:pt x="345117" y="729690"/>
                  </a:cubicBezTo>
                  <a:lnTo>
                    <a:pt x="345055" y="729261"/>
                  </a:lnTo>
                  <a:close/>
                  <a:moveTo>
                    <a:pt x="135573" y="610748"/>
                  </a:moveTo>
                  <a:lnTo>
                    <a:pt x="136126" y="611055"/>
                  </a:lnTo>
                  <a:cubicBezTo>
                    <a:pt x="142751" y="614368"/>
                    <a:pt x="149437" y="617557"/>
                    <a:pt x="156123" y="620747"/>
                  </a:cubicBezTo>
                  <a:lnTo>
                    <a:pt x="176918" y="630562"/>
                  </a:lnTo>
                  <a:lnTo>
                    <a:pt x="187285" y="635469"/>
                  </a:lnTo>
                  <a:lnTo>
                    <a:pt x="203172" y="642892"/>
                  </a:lnTo>
                  <a:cubicBezTo>
                    <a:pt x="210288" y="646143"/>
                    <a:pt x="217526" y="649516"/>
                    <a:pt x="224764" y="652952"/>
                  </a:cubicBezTo>
                  <a:cubicBezTo>
                    <a:pt x="238505" y="659392"/>
                    <a:pt x="256417" y="667980"/>
                    <a:pt x="273838" y="677488"/>
                  </a:cubicBezTo>
                  <a:lnTo>
                    <a:pt x="278806" y="680249"/>
                  </a:lnTo>
                  <a:lnTo>
                    <a:pt x="284204" y="683193"/>
                  </a:lnTo>
                  <a:lnTo>
                    <a:pt x="288682" y="685769"/>
                  </a:lnTo>
                  <a:lnTo>
                    <a:pt x="299662" y="691904"/>
                  </a:lnTo>
                  <a:lnTo>
                    <a:pt x="304570" y="694909"/>
                  </a:lnTo>
                  <a:lnTo>
                    <a:pt x="309355" y="697915"/>
                  </a:lnTo>
                  <a:lnTo>
                    <a:pt x="314507" y="701289"/>
                  </a:lnTo>
                  <a:lnTo>
                    <a:pt x="318862" y="704172"/>
                  </a:lnTo>
                  <a:lnTo>
                    <a:pt x="324261" y="707975"/>
                  </a:lnTo>
                  <a:lnTo>
                    <a:pt x="324751" y="708282"/>
                  </a:lnTo>
                  <a:lnTo>
                    <a:pt x="328125" y="710735"/>
                  </a:lnTo>
                  <a:cubicBezTo>
                    <a:pt x="330149" y="712146"/>
                    <a:pt x="332051" y="713680"/>
                    <a:pt x="334259" y="715152"/>
                  </a:cubicBezTo>
                  <a:lnTo>
                    <a:pt x="335363" y="715949"/>
                  </a:lnTo>
                  <a:cubicBezTo>
                    <a:pt x="336038" y="716502"/>
                    <a:pt x="336774" y="716992"/>
                    <a:pt x="337388" y="717544"/>
                  </a:cubicBezTo>
                  <a:cubicBezTo>
                    <a:pt x="339719" y="719323"/>
                    <a:pt x="341927" y="721163"/>
                    <a:pt x="344135" y="723004"/>
                  </a:cubicBezTo>
                  <a:cubicBezTo>
                    <a:pt x="371377" y="656982"/>
                    <a:pt x="416813" y="600050"/>
                    <a:pt x="475161" y="558853"/>
                  </a:cubicBezTo>
                  <a:cubicBezTo>
                    <a:pt x="521351" y="525907"/>
                    <a:pt x="575590" y="506044"/>
                    <a:pt x="632134" y="501376"/>
                  </a:cubicBezTo>
                  <a:cubicBezTo>
                    <a:pt x="634343" y="493279"/>
                    <a:pt x="636244" y="485857"/>
                    <a:pt x="637778" y="479661"/>
                  </a:cubicBezTo>
                  <a:lnTo>
                    <a:pt x="639986" y="471196"/>
                  </a:lnTo>
                  <a:cubicBezTo>
                    <a:pt x="641888" y="463896"/>
                    <a:pt x="643728" y="456597"/>
                    <a:pt x="645507" y="449236"/>
                  </a:cubicBezTo>
                  <a:cubicBezTo>
                    <a:pt x="648022" y="438869"/>
                    <a:pt x="650598" y="427459"/>
                    <a:pt x="653420" y="414455"/>
                  </a:cubicBezTo>
                  <a:lnTo>
                    <a:pt x="654340" y="410161"/>
                  </a:lnTo>
                  <a:cubicBezTo>
                    <a:pt x="656671" y="399040"/>
                    <a:pt x="658879" y="387937"/>
                    <a:pt x="660965" y="376853"/>
                  </a:cubicBezTo>
                  <a:lnTo>
                    <a:pt x="662069" y="370718"/>
                  </a:lnTo>
                  <a:cubicBezTo>
                    <a:pt x="664093" y="359677"/>
                    <a:pt x="665995" y="348574"/>
                    <a:pt x="667835" y="337533"/>
                  </a:cubicBezTo>
                  <a:lnTo>
                    <a:pt x="668633" y="332441"/>
                  </a:lnTo>
                  <a:cubicBezTo>
                    <a:pt x="670516" y="320909"/>
                    <a:pt x="672295" y="309334"/>
                    <a:pt x="673970" y="297722"/>
                  </a:cubicBezTo>
                  <a:lnTo>
                    <a:pt x="675932" y="284104"/>
                  </a:lnTo>
                  <a:cubicBezTo>
                    <a:pt x="679429" y="259567"/>
                    <a:pt x="682741" y="236196"/>
                    <a:pt x="687403" y="213438"/>
                  </a:cubicBezTo>
                  <a:cubicBezTo>
                    <a:pt x="617646" y="233675"/>
                    <a:pt x="549507" y="259126"/>
                    <a:pt x="483565" y="289563"/>
                  </a:cubicBezTo>
                  <a:cubicBezTo>
                    <a:pt x="483148" y="289766"/>
                    <a:pt x="482682" y="289839"/>
                    <a:pt x="482222" y="289772"/>
                  </a:cubicBezTo>
                  <a:cubicBezTo>
                    <a:pt x="481761" y="289704"/>
                    <a:pt x="481332" y="289508"/>
                    <a:pt x="480988" y="289195"/>
                  </a:cubicBezTo>
                  <a:cubicBezTo>
                    <a:pt x="480664" y="288864"/>
                    <a:pt x="480436" y="288447"/>
                    <a:pt x="480338" y="287987"/>
                  </a:cubicBezTo>
                  <a:cubicBezTo>
                    <a:pt x="480240" y="287533"/>
                    <a:pt x="480271" y="287055"/>
                    <a:pt x="480436" y="286619"/>
                  </a:cubicBezTo>
                  <a:cubicBezTo>
                    <a:pt x="519511" y="189208"/>
                    <a:pt x="540490" y="94804"/>
                    <a:pt x="542944" y="6103"/>
                  </a:cubicBezTo>
                  <a:lnTo>
                    <a:pt x="541656" y="6962"/>
                  </a:lnTo>
                  <a:cubicBezTo>
                    <a:pt x="532332" y="13096"/>
                    <a:pt x="522762" y="19844"/>
                    <a:pt x="513622" y="26714"/>
                  </a:cubicBezTo>
                  <a:cubicBezTo>
                    <a:pt x="493564" y="41743"/>
                    <a:pt x="474118" y="58673"/>
                    <a:pt x="455348" y="75113"/>
                  </a:cubicBezTo>
                  <a:cubicBezTo>
                    <a:pt x="432185" y="96196"/>
                    <a:pt x="407832" y="115942"/>
                    <a:pt x="382413" y="134246"/>
                  </a:cubicBezTo>
                  <a:cubicBezTo>
                    <a:pt x="360250" y="149809"/>
                    <a:pt x="337253" y="164144"/>
                    <a:pt x="313526" y="177185"/>
                  </a:cubicBezTo>
                  <a:cubicBezTo>
                    <a:pt x="296362" y="186583"/>
                    <a:pt x="278401" y="194447"/>
                    <a:pt x="259852" y="200679"/>
                  </a:cubicBezTo>
                  <a:lnTo>
                    <a:pt x="256907" y="201599"/>
                  </a:lnTo>
                  <a:cubicBezTo>
                    <a:pt x="253534" y="202704"/>
                    <a:pt x="250098" y="203685"/>
                    <a:pt x="246725" y="204605"/>
                  </a:cubicBezTo>
                  <a:lnTo>
                    <a:pt x="242492" y="205709"/>
                  </a:lnTo>
                  <a:cubicBezTo>
                    <a:pt x="239425" y="206445"/>
                    <a:pt x="236358" y="207181"/>
                    <a:pt x="233230" y="207795"/>
                  </a:cubicBezTo>
                  <a:lnTo>
                    <a:pt x="228629" y="208715"/>
                  </a:lnTo>
                  <a:lnTo>
                    <a:pt x="219060" y="210187"/>
                  </a:lnTo>
                  <a:lnTo>
                    <a:pt x="217710" y="210187"/>
                  </a:lnTo>
                  <a:lnTo>
                    <a:pt x="214827" y="210617"/>
                  </a:lnTo>
                  <a:cubicBezTo>
                    <a:pt x="209858" y="211169"/>
                    <a:pt x="205380" y="211475"/>
                    <a:pt x="201087" y="211659"/>
                  </a:cubicBezTo>
                  <a:cubicBezTo>
                    <a:pt x="196793" y="211843"/>
                    <a:pt x="194339" y="211659"/>
                    <a:pt x="191026" y="211659"/>
                  </a:cubicBezTo>
                  <a:cubicBezTo>
                    <a:pt x="178366" y="211433"/>
                    <a:pt x="165797" y="209371"/>
                    <a:pt x="153731" y="205525"/>
                  </a:cubicBezTo>
                  <a:cubicBezTo>
                    <a:pt x="145161" y="202679"/>
                    <a:pt x="136929" y="198894"/>
                    <a:pt x="129194" y="194238"/>
                  </a:cubicBezTo>
                  <a:cubicBezTo>
                    <a:pt x="118705" y="187871"/>
                    <a:pt x="109135" y="180111"/>
                    <a:pt x="100731" y="171174"/>
                  </a:cubicBezTo>
                  <a:cubicBezTo>
                    <a:pt x="91855" y="161715"/>
                    <a:pt x="84077" y="151281"/>
                    <a:pt x="77544" y="140074"/>
                  </a:cubicBezTo>
                  <a:cubicBezTo>
                    <a:pt x="68441" y="123892"/>
                    <a:pt x="63233" y="105808"/>
                    <a:pt x="62332" y="87258"/>
                  </a:cubicBezTo>
                  <a:lnTo>
                    <a:pt x="58590" y="90448"/>
                  </a:lnTo>
                  <a:cubicBezTo>
                    <a:pt x="39365" y="106293"/>
                    <a:pt x="21460" y="123671"/>
                    <a:pt x="5038" y="142405"/>
                  </a:cubicBezTo>
                  <a:cubicBezTo>
                    <a:pt x="13074" y="174854"/>
                    <a:pt x="33317" y="202642"/>
                    <a:pt x="52946" y="229571"/>
                  </a:cubicBezTo>
                  <a:cubicBezTo>
                    <a:pt x="58099" y="236687"/>
                    <a:pt x="63313" y="243741"/>
                    <a:pt x="68220" y="250918"/>
                  </a:cubicBezTo>
                  <a:cubicBezTo>
                    <a:pt x="90101" y="280601"/>
                    <a:pt x="102719" y="316094"/>
                    <a:pt x="104473" y="352929"/>
                  </a:cubicBezTo>
                  <a:cubicBezTo>
                    <a:pt x="104841" y="360352"/>
                    <a:pt x="104903" y="368265"/>
                    <a:pt x="104473" y="376546"/>
                  </a:cubicBezTo>
                  <a:cubicBezTo>
                    <a:pt x="104179" y="384999"/>
                    <a:pt x="103173" y="393415"/>
                    <a:pt x="101468" y="401696"/>
                  </a:cubicBezTo>
                  <a:cubicBezTo>
                    <a:pt x="106908" y="406751"/>
                    <a:pt x="111896" y="412271"/>
                    <a:pt x="116374" y="418197"/>
                  </a:cubicBezTo>
                  <a:cubicBezTo>
                    <a:pt x="121453" y="425073"/>
                    <a:pt x="125771" y="432477"/>
                    <a:pt x="129255" y="440280"/>
                  </a:cubicBezTo>
                  <a:cubicBezTo>
                    <a:pt x="129991" y="441875"/>
                    <a:pt x="130666" y="443470"/>
                    <a:pt x="131341" y="445126"/>
                  </a:cubicBezTo>
                  <a:cubicBezTo>
                    <a:pt x="133273" y="450089"/>
                    <a:pt x="134893" y="455174"/>
                    <a:pt x="136187" y="460339"/>
                  </a:cubicBezTo>
                  <a:cubicBezTo>
                    <a:pt x="137107" y="464019"/>
                    <a:pt x="137843" y="467761"/>
                    <a:pt x="138579" y="471503"/>
                  </a:cubicBezTo>
                  <a:cubicBezTo>
                    <a:pt x="139315" y="475245"/>
                    <a:pt x="139806" y="478987"/>
                    <a:pt x="140297" y="482790"/>
                  </a:cubicBezTo>
                  <a:cubicBezTo>
                    <a:pt x="141217" y="489905"/>
                    <a:pt x="141830" y="497389"/>
                    <a:pt x="142260" y="505731"/>
                  </a:cubicBezTo>
                  <a:cubicBezTo>
                    <a:pt x="142628" y="512602"/>
                    <a:pt x="142812" y="520208"/>
                    <a:pt x="142873" y="528857"/>
                  </a:cubicBezTo>
                  <a:cubicBezTo>
                    <a:pt x="142873" y="536525"/>
                    <a:pt x="142873" y="544193"/>
                    <a:pt x="142873" y="551738"/>
                  </a:cubicBezTo>
                  <a:cubicBezTo>
                    <a:pt x="142309" y="570521"/>
                    <a:pt x="140113" y="589218"/>
                    <a:pt x="136310" y="607620"/>
                  </a:cubicBezTo>
                  <a:lnTo>
                    <a:pt x="135573" y="610748"/>
                  </a:lnTo>
                  <a:close/>
                </a:path>
              </a:pathLst>
            </a:custGeom>
            <a:solidFill>
              <a:srgbClr val="0E0E0E"/>
            </a:solidFill>
            <a:ln w="6134" cap="flat">
              <a:no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52F5D23A-2D45-41AB-8D4C-FE7E386247A9}"/>
                </a:ext>
              </a:extLst>
            </p:cNvPr>
            <p:cNvSpPr/>
            <p:nvPr/>
          </p:nvSpPr>
          <p:spPr>
            <a:xfrm>
              <a:off x="5003811" y="1290997"/>
              <a:ext cx="1042" cy="1533"/>
            </a:xfrm>
            <a:custGeom>
              <a:avLst/>
              <a:gdLst>
                <a:gd name="connsiteX0" fmla="*/ 0 w 1042"/>
                <a:gd name="connsiteY0" fmla="*/ 0 h 1533"/>
                <a:gd name="connsiteX1" fmla="*/ 1043 w 1042"/>
                <a:gd name="connsiteY1" fmla="*/ 1534 h 1533"/>
                <a:gd name="connsiteX2" fmla="*/ 0 w 1042"/>
                <a:gd name="connsiteY2" fmla="*/ 0 h 1533"/>
              </a:gdLst>
              <a:ahLst/>
              <a:cxnLst>
                <a:cxn ang="0">
                  <a:pos x="connsiteX0" y="connsiteY0"/>
                </a:cxn>
                <a:cxn ang="0">
                  <a:pos x="connsiteX1" y="connsiteY1"/>
                </a:cxn>
                <a:cxn ang="0">
                  <a:pos x="connsiteX2" y="connsiteY2"/>
                </a:cxn>
              </a:cxnLst>
              <a:rect l="l" t="t" r="r" b="b"/>
              <a:pathLst>
                <a:path w="1042" h="1533">
                  <a:moveTo>
                    <a:pt x="0" y="0"/>
                  </a:moveTo>
                  <a:lnTo>
                    <a:pt x="1043" y="1534"/>
                  </a:lnTo>
                  <a:lnTo>
                    <a:pt x="0" y="0"/>
                  </a:lnTo>
                  <a:close/>
                </a:path>
              </a:pathLst>
            </a:custGeom>
            <a:solidFill>
              <a:srgbClr val="3C8563"/>
            </a:solidFill>
            <a:ln w="6134" cap="flat">
              <a:noFill/>
              <a:prstDash val="solid"/>
              <a:miter/>
            </a:ln>
          </p:spPr>
          <p:txBody>
            <a:bodyPr rtlCol="0" anchor="ctr"/>
            <a:lstStyle/>
            <a:p>
              <a:endParaRPr lang="en-AU"/>
            </a:p>
          </p:txBody>
        </p:sp>
        <p:sp>
          <p:nvSpPr>
            <p:cNvPr id="75" name="Freeform: Shape 74">
              <a:extLst>
                <a:ext uri="{FF2B5EF4-FFF2-40B4-BE49-F238E27FC236}">
                  <a16:creationId xmlns:a16="http://schemas.microsoft.com/office/drawing/2014/main" id="{56B0AF35-885C-4930-ABE6-62AF0329FF82}"/>
                </a:ext>
              </a:extLst>
            </p:cNvPr>
            <p:cNvSpPr/>
            <p:nvPr/>
          </p:nvSpPr>
          <p:spPr>
            <a:xfrm>
              <a:off x="5001480" y="1288686"/>
              <a:ext cx="5582" cy="6113"/>
            </a:xfrm>
            <a:custGeom>
              <a:avLst/>
              <a:gdLst>
                <a:gd name="connsiteX0" fmla="*/ 3251 w 5582"/>
                <a:gd name="connsiteY0" fmla="*/ 6114 h 6113"/>
                <a:gd name="connsiteX1" fmla="*/ 2190 w 5582"/>
                <a:gd name="connsiteY1" fmla="*/ 5838 h 6113"/>
                <a:gd name="connsiteX2" fmla="*/ 1411 w 5582"/>
                <a:gd name="connsiteY2" fmla="*/ 5071 h 6113"/>
                <a:gd name="connsiteX3" fmla="*/ 491 w 5582"/>
                <a:gd name="connsiteY3" fmla="*/ 3721 h 6113"/>
                <a:gd name="connsiteX4" fmla="*/ 0 w 5582"/>
                <a:gd name="connsiteY4" fmla="*/ 2311 h 6113"/>
                <a:gd name="connsiteX5" fmla="*/ 442 w 5582"/>
                <a:gd name="connsiteY5" fmla="*/ 961 h 6113"/>
                <a:gd name="connsiteX6" fmla="*/ 1583 w 5582"/>
                <a:gd name="connsiteY6" fmla="*/ 121 h 6113"/>
                <a:gd name="connsiteX7" fmla="*/ 3000 w 5582"/>
                <a:gd name="connsiteY7" fmla="*/ 96 h 6113"/>
                <a:gd name="connsiteX8" fmla="*/ 4171 w 5582"/>
                <a:gd name="connsiteY8" fmla="*/ 900 h 6113"/>
                <a:gd name="connsiteX9" fmla="*/ 5153 w 5582"/>
                <a:gd name="connsiteY9" fmla="*/ 2433 h 6113"/>
                <a:gd name="connsiteX10" fmla="*/ 5582 w 5582"/>
                <a:gd name="connsiteY10" fmla="*/ 3783 h 6113"/>
                <a:gd name="connsiteX11" fmla="*/ 5312 w 5582"/>
                <a:gd name="connsiteY11" fmla="*/ 4869 h 6113"/>
                <a:gd name="connsiteX12" fmla="*/ 4539 w 5582"/>
                <a:gd name="connsiteY12" fmla="*/ 5684 h 6113"/>
                <a:gd name="connsiteX13" fmla="*/ 3251 w 5582"/>
                <a:gd name="connsiteY13" fmla="*/ 6114 h 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2" h="6113">
                  <a:moveTo>
                    <a:pt x="3251" y="6114"/>
                  </a:moveTo>
                  <a:cubicBezTo>
                    <a:pt x="2877" y="6114"/>
                    <a:pt x="2515" y="6016"/>
                    <a:pt x="2190" y="5838"/>
                  </a:cubicBezTo>
                  <a:cubicBezTo>
                    <a:pt x="1871" y="5654"/>
                    <a:pt x="1601" y="5390"/>
                    <a:pt x="1411" y="5071"/>
                  </a:cubicBezTo>
                  <a:cubicBezTo>
                    <a:pt x="1043" y="4519"/>
                    <a:pt x="797" y="4090"/>
                    <a:pt x="491" y="3721"/>
                  </a:cubicBezTo>
                  <a:cubicBezTo>
                    <a:pt x="184" y="3317"/>
                    <a:pt x="12" y="2820"/>
                    <a:pt x="0" y="2311"/>
                  </a:cubicBezTo>
                  <a:cubicBezTo>
                    <a:pt x="0" y="1826"/>
                    <a:pt x="159" y="1354"/>
                    <a:pt x="442" y="961"/>
                  </a:cubicBezTo>
                  <a:cubicBezTo>
                    <a:pt x="724" y="575"/>
                    <a:pt x="1122" y="280"/>
                    <a:pt x="1583" y="121"/>
                  </a:cubicBezTo>
                  <a:cubicBezTo>
                    <a:pt x="2043" y="-33"/>
                    <a:pt x="2540" y="-39"/>
                    <a:pt x="3000" y="96"/>
                  </a:cubicBezTo>
                  <a:cubicBezTo>
                    <a:pt x="3466" y="237"/>
                    <a:pt x="3871" y="519"/>
                    <a:pt x="4171" y="900"/>
                  </a:cubicBezTo>
                  <a:cubicBezTo>
                    <a:pt x="4539" y="1390"/>
                    <a:pt x="4846" y="1943"/>
                    <a:pt x="5153" y="2433"/>
                  </a:cubicBezTo>
                  <a:cubicBezTo>
                    <a:pt x="5441" y="2826"/>
                    <a:pt x="5588" y="3298"/>
                    <a:pt x="5582" y="3783"/>
                  </a:cubicBezTo>
                  <a:cubicBezTo>
                    <a:pt x="5588" y="4163"/>
                    <a:pt x="5490" y="4537"/>
                    <a:pt x="5312" y="4869"/>
                  </a:cubicBezTo>
                  <a:cubicBezTo>
                    <a:pt x="5128" y="5206"/>
                    <a:pt x="4858" y="5482"/>
                    <a:pt x="4539" y="5684"/>
                  </a:cubicBezTo>
                  <a:cubicBezTo>
                    <a:pt x="4165" y="5960"/>
                    <a:pt x="3717" y="6114"/>
                    <a:pt x="3251" y="6114"/>
                  </a:cubicBezTo>
                  <a:close/>
                </a:path>
              </a:pathLst>
            </a:custGeom>
            <a:solidFill>
              <a:srgbClr val="0E0E0E"/>
            </a:solidFill>
            <a:ln w="6134" cap="flat">
              <a:noFill/>
              <a:prstDash val="solid"/>
              <a:miter/>
            </a:ln>
          </p:spPr>
          <p:txBody>
            <a:bodyPr rtlCol="0" anchor="ctr"/>
            <a:lstStyle/>
            <a:p>
              <a:endParaRPr lang="en-AU"/>
            </a:p>
          </p:txBody>
        </p:sp>
        <p:sp>
          <p:nvSpPr>
            <p:cNvPr id="76" name="Freeform: Shape 75">
              <a:extLst>
                <a:ext uri="{FF2B5EF4-FFF2-40B4-BE49-F238E27FC236}">
                  <a16:creationId xmlns:a16="http://schemas.microsoft.com/office/drawing/2014/main" id="{D9E3226C-7630-443D-A5F3-C072936FD00F}"/>
                </a:ext>
              </a:extLst>
            </p:cNvPr>
            <p:cNvSpPr/>
            <p:nvPr/>
          </p:nvSpPr>
          <p:spPr>
            <a:xfrm>
              <a:off x="5006326" y="1295045"/>
              <a:ext cx="736" cy="1778"/>
            </a:xfrm>
            <a:custGeom>
              <a:avLst/>
              <a:gdLst>
                <a:gd name="connsiteX0" fmla="*/ 0 w 736"/>
                <a:gd name="connsiteY0" fmla="*/ 0 h 1778"/>
                <a:gd name="connsiteX1" fmla="*/ 736 w 736"/>
                <a:gd name="connsiteY1" fmla="*/ 1779 h 1778"/>
                <a:gd name="connsiteX2" fmla="*/ 0 w 736"/>
                <a:gd name="connsiteY2" fmla="*/ 0 h 1778"/>
              </a:gdLst>
              <a:ahLst/>
              <a:cxnLst>
                <a:cxn ang="0">
                  <a:pos x="connsiteX0" y="connsiteY0"/>
                </a:cxn>
                <a:cxn ang="0">
                  <a:pos x="connsiteX1" y="connsiteY1"/>
                </a:cxn>
                <a:cxn ang="0">
                  <a:pos x="connsiteX2" y="connsiteY2"/>
                </a:cxn>
              </a:cxnLst>
              <a:rect l="l" t="t" r="r" b="b"/>
              <a:pathLst>
                <a:path w="736" h="1778">
                  <a:moveTo>
                    <a:pt x="0" y="0"/>
                  </a:moveTo>
                  <a:lnTo>
                    <a:pt x="736" y="1779"/>
                  </a:lnTo>
                  <a:lnTo>
                    <a:pt x="0" y="0"/>
                  </a:lnTo>
                  <a:close/>
                </a:path>
              </a:pathLst>
            </a:custGeom>
            <a:solidFill>
              <a:srgbClr val="3C8563"/>
            </a:solidFill>
            <a:ln w="6134" cap="flat">
              <a:noFill/>
              <a:prstDash val="solid"/>
              <a:miter/>
            </a:ln>
          </p:spPr>
          <p:txBody>
            <a:bodyPr rtlCol="0" anchor="ctr"/>
            <a:lstStyle/>
            <a:p>
              <a:endParaRPr lang="en-AU"/>
            </a:p>
          </p:txBody>
        </p:sp>
        <p:sp>
          <p:nvSpPr>
            <p:cNvPr id="77" name="Freeform: Shape 76">
              <a:extLst>
                <a:ext uri="{FF2B5EF4-FFF2-40B4-BE49-F238E27FC236}">
                  <a16:creationId xmlns:a16="http://schemas.microsoft.com/office/drawing/2014/main" id="{587B3851-A885-48F4-9E65-7FF2E05840E6}"/>
                </a:ext>
              </a:extLst>
            </p:cNvPr>
            <p:cNvSpPr/>
            <p:nvPr/>
          </p:nvSpPr>
          <p:spPr>
            <a:xfrm>
              <a:off x="5004115" y="1292790"/>
              <a:ext cx="5436" cy="6303"/>
            </a:xfrm>
            <a:custGeom>
              <a:avLst/>
              <a:gdLst>
                <a:gd name="connsiteX0" fmla="*/ 2886 w 5436"/>
                <a:gd name="connsiteY0" fmla="*/ 6304 h 6303"/>
                <a:gd name="connsiteX1" fmla="*/ 1598 w 5436"/>
                <a:gd name="connsiteY1" fmla="*/ 5923 h 6303"/>
                <a:gd name="connsiteX2" fmla="*/ 739 w 5436"/>
                <a:gd name="connsiteY2" fmla="*/ 4893 h 6303"/>
                <a:gd name="connsiteX3" fmla="*/ 64 w 5436"/>
                <a:gd name="connsiteY3" fmla="*/ 3298 h 6303"/>
                <a:gd name="connsiteX4" fmla="*/ 64 w 5436"/>
                <a:gd name="connsiteY4" fmla="*/ 2316 h 6303"/>
                <a:gd name="connsiteX5" fmla="*/ 420 w 5436"/>
                <a:gd name="connsiteY5" fmla="*/ 1096 h 6303"/>
                <a:gd name="connsiteX6" fmla="*/ 1353 w 5436"/>
                <a:gd name="connsiteY6" fmla="*/ 231 h 6303"/>
                <a:gd name="connsiteX7" fmla="*/ 2224 w 5436"/>
                <a:gd name="connsiteY7" fmla="*/ 4 h 6303"/>
                <a:gd name="connsiteX8" fmla="*/ 3119 w 5436"/>
                <a:gd name="connsiteY8" fmla="*/ 133 h 6303"/>
                <a:gd name="connsiteX9" fmla="*/ 3892 w 5436"/>
                <a:gd name="connsiteY9" fmla="*/ 605 h 6303"/>
                <a:gd name="connsiteX10" fmla="*/ 4420 w 5436"/>
                <a:gd name="connsiteY10" fmla="*/ 1335 h 6303"/>
                <a:gd name="connsiteX11" fmla="*/ 5278 w 5436"/>
                <a:gd name="connsiteY11" fmla="*/ 3236 h 6303"/>
                <a:gd name="connsiteX12" fmla="*/ 5248 w 5436"/>
                <a:gd name="connsiteY12" fmla="*/ 5003 h 6303"/>
                <a:gd name="connsiteX13" fmla="*/ 3990 w 5436"/>
                <a:gd name="connsiteY13" fmla="*/ 6242 h 6303"/>
                <a:gd name="connsiteX14" fmla="*/ 2886 w 5436"/>
                <a:gd name="connsiteY14" fmla="*/ 6304 h 6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6" h="6303">
                  <a:moveTo>
                    <a:pt x="2886" y="6304"/>
                  </a:moveTo>
                  <a:cubicBezTo>
                    <a:pt x="2426" y="6304"/>
                    <a:pt x="1978" y="6175"/>
                    <a:pt x="1598" y="5923"/>
                  </a:cubicBezTo>
                  <a:cubicBezTo>
                    <a:pt x="1218" y="5672"/>
                    <a:pt x="917" y="5316"/>
                    <a:pt x="739" y="4893"/>
                  </a:cubicBezTo>
                  <a:lnTo>
                    <a:pt x="64" y="3298"/>
                  </a:lnTo>
                  <a:cubicBezTo>
                    <a:pt x="-21" y="2979"/>
                    <a:pt x="-21" y="2641"/>
                    <a:pt x="64" y="2316"/>
                  </a:cubicBezTo>
                  <a:cubicBezTo>
                    <a:pt x="70" y="1887"/>
                    <a:pt x="193" y="1464"/>
                    <a:pt x="420" y="1096"/>
                  </a:cubicBezTo>
                  <a:cubicBezTo>
                    <a:pt x="647" y="728"/>
                    <a:pt x="966" y="433"/>
                    <a:pt x="1353" y="231"/>
                  </a:cubicBezTo>
                  <a:cubicBezTo>
                    <a:pt x="1623" y="96"/>
                    <a:pt x="1923" y="22"/>
                    <a:pt x="2224" y="4"/>
                  </a:cubicBezTo>
                  <a:cubicBezTo>
                    <a:pt x="2530" y="-15"/>
                    <a:pt x="2831" y="34"/>
                    <a:pt x="3119" y="133"/>
                  </a:cubicBezTo>
                  <a:cubicBezTo>
                    <a:pt x="3401" y="237"/>
                    <a:pt x="3665" y="396"/>
                    <a:pt x="3892" y="605"/>
                  </a:cubicBezTo>
                  <a:cubicBezTo>
                    <a:pt x="4113" y="807"/>
                    <a:pt x="4291" y="1059"/>
                    <a:pt x="4420" y="1335"/>
                  </a:cubicBezTo>
                  <a:cubicBezTo>
                    <a:pt x="4739" y="1954"/>
                    <a:pt x="5027" y="2586"/>
                    <a:pt x="5278" y="3236"/>
                  </a:cubicBezTo>
                  <a:cubicBezTo>
                    <a:pt x="5499" y="3807"/>
                    <a:pt x="5487" y="4445"/>
                    <a:pt x="5248" y="5003"/>
                  </a:cubicBezTo>
                  <a:cubicBezTo>
                    <a:pt x="5009" y="5568"/>
                    <a:pt x="4555" y="6009"/>
                    <a:pt x="3990" y="6242"/>
                  </a:cubicBezTo>
                  <a:lnTo>
                    <a:pt x="2886" y="6304"/>
                  </a:lnTo>
                  <a:close/>
                </a:path>
              </a:pathLst>
            </a:custGeom>
            <a:solidFill>
              <a:srgbClr val="0E0E0E"/>
            </a:solidFill>
            <a:ln w="6134" cap="flat">
              <a:noFill/>
              <a:prstDash val="solid"/>
              <a:miter/>
            </a:ln>
          </p:spPr>
          <p:txBody>
            <a:bodyPr rtlCol="0" anchor="ctr"/>
            <a:lstStyle/>
            <a:p>
              <a:endParaRPr lang="en-AU"/>
            </a:p>
          </p:txBody>
        </p:sp>
        <p:sp>
          <p:nvSpPr>
            <p:cNvPr id="78" name="Freeform: Shape 77">
              <a:extLst>
                <a:ext uri="{FF2B5EF4-FFF2-40B4-BE49-F238E27FC236}">
                  <a16:creationId xmlns:a16="http://schemas.microsoft.com/office/drawing/2014/main" id="{13660F2C-CAFB-4FA4-90A2-EB7961C16B39}"/>
                </a:ext>
              </a:extLst>
            </p:cNvPr>
            <p:cNvSpPr/>
            <p:nvPr/>
          </p:nvSpPr>
          <p:spPr>
            <a:xfrm>
              <a:off x="4996695" y="1284801"/>
              <a:ext cx="1349" cy="920"/>
            </a:xfrm>
            <a:custGeom>
              <a:avLst/>
              <a:gdLst>
                <a:gd name="connsiteX0" fmla="*/ 0 w 1349"/>
                <a:gd name="connsiteY0" fmla="*/ 0 h 920"/>
                <a:gd name="connsiteX1" fmla="*/ 1350 w 1349"/>
                <a:gd name="connsiteY1" fmla="*/ 920 h 920"/>
                <a:gd name="connsiteX2" fmla="*/ 0 w 1349"/>
                <a:gd name="connsiteY2" fmla="*/ 0 h 920"/>
              </a:gdLst>
              <a:ahLst/>
              <a:cxnLst>
                <a:cxn ang="0">
                  <a:pos x="connsiteX0" y="connsiteY0"/>
                </a:cxn>
                <a:cxn ang="0">
                  <a:pos x="connsiteX1" y="connsiteY1"/>
                </a:cxn>
                <a:cxn ang="0">
                  <a:pos x="connsiteX2" y="connsiteY2"/>
                </a:cxn>
              </a:cxnLst>
              <a:rect l="l" t="t" r="r" b="b"/>
              <a:pathLst>
                <a:path w="1349" h="920">
                  <a:moveTo>
                    <a:pt x="0" y="0"/>
                  </a:moveTo>
                  <a:lnTo>
                    <a:pt x="1350" y="920"/>
                  </a:lnTo>
                  <a:lnTo>
                    <a:pt x="0" y="0"/>
                  </a:lnTo>
                  <a:close/>
                </a:path>
              </a:pathLst>
            </a:custGeom>
            <a:solidFill>
              <a:srgbClr val="3C8563"/>
            </a:solidFill>
            <a:ln w="6134" cap="flat">
              <a:noFill/>
              <a:prstDash val="solid"/>
              <a:miter/>
            </a:ln>
          </p:spPr>
          <p:txBody>
            <a:bodyPr rtlCol="0" anchor="ctr"/>
            <a:lstStyle/>
            <a:p>
              <a:endParaRPr lang="en-AU"/>
            </a:p>
          </p:txBody>
        </p:sp>
        <p:sp>
          <p:nvSpPr>
            <p:cNvPr id="79" name="Freeform: Shape 78">
              <a:extLst>
                <a:ext uri="{FF2B5EF4-FFF2-40B4-BE49-F238E27FC236}">
                  <a16:creationId xmlns:a16="http://schemas.microsoft.com/office/drawing/2014/main" id="{746219AF-2ACE-4B1D-91FA-A3E3511B66B5}"/>
                </a:ext>
              </a:extLst>
            </p:cNvPr>
            <p:cNvSpPr/>
            <p:nvPr/>
          </p:nvSpPr>
          <p:spPr>
            <a:xfrm>
              <a:off x="4994361" y="1282713"/>
              <a:ext cx="5462" cy="5461"/>
            </a:xfrm>
            <a:custGeom>
              <a:avLst/>
              <a:gdLst>
                <a:gd name="connsiteX0" fmla="*/ 3500 w 5462"/>
                <a:gd name="connsiteY0" fmla="*/ 5462 h 5461"/>
                <a:gd name="connsiteX1" fmla="*/ 2457 w 5462"/>
                <a:gd name="connsiteY1" fmla="*/ 5094 h 5461"/>
                <a:gd name="connsiteX2" fmla="*/ 1843 w 5462"/>
                <a:gd name="connsiteY2" fmla="*/ 4726 h 5461"/>
                <a:gd name="connsiteX3" fmla="*/ 1230 w 5462"/>
                <a:gd name="connsiteY3" fmla="*/ 4296 h 5461"/>
                <a:gd name="connsiteX4" fmla="*/ 353 w 5462"/>
                <a:gd name="connsiteY4" fmla="*/ 3450 h 5461"/>
                <a:gd name="connsiteX5" fmla="*/ 64 w 5462"/>
                <a:gd name="connsiteY5" fmla="*/ 2272 h 5461"/>
                <a:gd name="connsiteX6" fmla="*/ 64 w 5462"/>
                <a:gd name="connsiteY6" fmla="*/ 1168 h 5461"/>
                <a:gd name="connsiteX7" fmla="*/ 647 w 5462"/>
                <a:gd name="connsiteY7" fmla="*/ 487 h 5461"/>
                <a:gd name="connsiteX8" fmla="*/ 1444 w 5462"/>
                <a:gd name="connsiteY8" fmla="*/ 82 h 5461"/>
                <a:gd name="connsiteX9" fmla="*/ 2340 w 5462"/>
                <a:gd name="connsiteY9" fmla="*/ 21 h 5461"/>
                <a:gd name="connsiteX10" fmla="*/ 3193 w 5462"/>
                <a:gd name="connsiteY10" fmla="*/ 309 h 5461"/>
                <a:gd name="connsiteX11" fmla="*/ 4236 w 5462"/>
                <a:gd name="connsiteY11" fmla="*/ 984 h 5461"/>
                <a:gd name="connsiteX12" fmla="*/ 5131 w 5462"/>
                <a:gd name="connsiteY12" fmla="*/ 1935 h 5461"/>
                <a:gd name="connsiteX13" fmla="*/ 5462 w 5462"/>
                <a:gd name="connsiteY13" fmla="*/ 3192 h 5461"/>
                <a:gd name="connsiteX14" fmla="*/ 5156 w 5462"/>
                <a:gd name="connsiteY14" fmla="*/ 4296 h 5461"/>
                <a:gd name="connsiteX15" fmla="*/ 4456 w 5462"/>
                <a:gd name="connsiteY15" fmla="*/ 5069 h 5461"/>
                <a:gd name="connsiteX16" fmla="*/ 3500 w 5462"/>
                <a:gd name="connsiteY16" fmla="*/ 5462 h 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62" h="5461">
                  <a:moveTo>
                    <a:pt x="3500" y="5462"/>
                  </a:moveTo>
                  <a:cubicBezTo>
                    <a:pt x="3119" y="5462"/>
                    <a:pt x="2751" y="5333"/>
                    <a:pt x="2457" y="5094"/>
                  </a:cubicBezTo>
                  <a:lnTo>
                    <a:pt x="1843" y="4726"/>
                  </a:lnTo>
                  <a:lnTo>
                    <a:pt x="1230" y="4296"/>
                  </a:lnTo>
                  <a:cubicBezTo>
                    <a:pt x="862" y="4100"/>
                    <a:pt x="561" y="3812"/>
                    <a:pt x="353" y="3450"/>
                  </a:cubicBezTo>
                  <a:cubicBezTo>
                    <a:pt x="150" y="3094"/>
                    <a:pt x="46" y="2683"/>
                    <a:pt x="64" y="2272"/>
                  </a:cubicBezTo>
                  <a:cubicBezTo>
                    <a:pt x="-21" y="1910"/>
                    <a:pt x="-21" y="1530"/>
                    <a:pt x="64" y="1168"/>
                  </a:cubicBezTo>
                  <a:cubicBezTo>
                    <a:pt x="212" y="904"/>
                    <a:pt x="408" y="671"/>
                    <a:pt x="647" y="487"/>
                  </a:cubicBezTo>
                  <a:cubicBezTo>
                    <a:pt x="880" y="297"/>
                    <a:pt x="1156" y="162"/>
                    <a:pt x="1444" y="82"/>
                  </a:cubicBezTo>
                  <a:cubicBezTo>
                    <a:pt x="1739" y="2"/>
                    <a:pt x="2040" y="-22"/>
                    <a:pt x="2340" y="21"/>
                  </a:cubicBezTo>
                  <a:cubicBezTo>
                    <a:pt x="2641" y="58"/>
                    <a:pt x="2929" y="156"/>
                    <a:pt x="3193" y="309"/>
                  </a:cubicBezTo>
                  <a:lnTo>
                    <a:pt x="4236" y="984"/>
                  </a:lnTo>
                  <a:cubicBezTo>
                    <a:pt x="4604" y="1223"/>
                    <a:pt x="4916" y="1548"/>
                    <a:pt x="5131" y="1935"/>
                  </a:cubicBezTo>
                  <a:cubicBezTo>
                    <a:pt x="5346" y="2315"/>
                    <a:pt x="5456" y="2751"/>
                    <a:pt x="5462" y="3192"/>
                  </a:cubicBezTo>
                  <a:cubicBezTo>
                    <a:pt x="5444" y="3579"/>
                    <a:pt x="5340" y="3959"/>
                    <a:pt x="5156" y="4296"/>
                  </a:cubicBezTo>
                  <a:cubicBezTo>
                    <a:pt x="4984" y="4603"/>
                    <a:pt x="4745" y="4867"/>
                    <a:pt x="4456" y="5069"/>
                  </a:cubicBezTo>
                  <a:cubicBezTo>
                    <a:pt x="4174" y="5272"/>
                    <a:pt x="3843" y="5407"/>
                    <a:pt x="3500" y="5462"/>
                  </a:cubicBezTo>
                  <a:close/>
                </a:path>
              </a:pathLst>
            </a:custGeom>
            <a:solidFill>
              <a:srgbClr val="0E0E0E"/>
            </a:solidFill>
            <a:ln w="6134" cap="flat">
              <a:noFill/>
              <a:prstDash val="solid"/>
              <a:miter/>
            </a:ln>
          </p:spPr>
          <p:txBody>
            <a:bodyPr rtlCol="0" anchor="ctr"/>
            <a:lstStyle/>
            <a:p>
              <a:endParaRPr lang="en-AU"/>
            </a:p>
          </p:txBody>
        </p:sp>
        <p:sp>
          <p:nvSpPr>
            <p:cNvPr id="80" name="Freeform: Shape 79">
              <a:extLst>
                <a:ext uri="{FF2B5EF4-FFF2-40B4-BE49-F238E27FC236}">
                  <a16:creationId xmlns:a16="http://schemas.microsoft.com/office/drawing/2014/main" id="{61B2DAE3-3333-4D1A-8DD8-C0B770648233}"/>
                </a:ext>
              </a:extLst>
            </p:cNvPr>
            <p:cNvSpPr/>
            <p:nvPr/>
          </p:nvSpPr>
          <p:spPr>
            <a:xfrm>
              <a:off x="5000621" y="1287561"/>
              <a:ext cx="1288" cy="1288"/>
            </a:xfrm>
            <a:custGeom>
              <a:avLst/>
              <a:gdLst>
                <a:gd name="connsiteX0" fmla="*/ 0 w 1288"/>
                <a:gd name="connsiteY0" fmla="*/ 0 h 1288"/>
                <a:gd name="connsiteX1" fmla="*/ 1288 w 1288"/>
                <a:gd name="connsiteY1" fmla="*/ 1288 h 1288"/>
                <a:gd name="connsiteX2" fmla="*/ 0 w 1288"/>
                <a:gd name="connsiteY2" fmla="*/ 0 h 1288"/>
              </a:gdLst>
              <a:ahLst/>
              <a:cxnLst>
                <a:cxn ang="0">
                  <a:pos x="connsiteX0" y="connsiteY0"/>
                </a:cxn>
                <a:cxn ang="0">
                  <a:pos x="connsiteX1" y="connsiteY1"/>
                </a:cxn>
                <a:cxn ang="0">
                  <a:pos x="connsiteX2" y="connsiteY2"/>
                </a:cxn>
              </a:cxnLst>
              <a:rect l="l" t="t" r="r" b="b"/>
              <a:pathLst>
                <a:path w="1288" h="1288">
                  <a:moveTo>
                    <a:pt x="0" y="0"/>
                  </a:moveTo>
                  <a:lnTo>
                    <a:pt x="1288" y="1288"/>
                  </a:lnTo>
                  <a:lnTo>
                    <a:pt x="0" y="0"/>
                  </a:lnTo>
                  <a:close/>
                </a:path>
              </a:pathLst>
            </a:custGeom>
            <a:solidFill>
              <a:srgbClr val="3C8563"/>
            </a:solidFill>
            <a:ln w="6134" cap="flat">
              <a:noFill/>
              <a:prstDash val="solid"/>
              <a:miter/>
            </a:ln>
          </p:spPr>
          <p:txBody>
            <a:bodyPr rtlCol="0" anchor="ctr"/>
            <a:lstStyle/>
            <a:p>
              <a:endParaRPr lang="en-AU"/>
            </a:p>
          </p:txBody>
        </p:sp>
        <p:sp>
          <p:nvSpPr>
            <p:cNvPr id="81" name="Freeform: Shape 80">
              <a:extLst>
                <a:ext uri="{FF2B5EF4-FFF2-40B4-BE49-F238E27FC236}">
                  <a16:creationId xmlns:a16="http://schemas.microsoft.com/office/drawing/2014/main" id="{E89DC32B-EA54-4722-866A-A397120C6D6C}"/>
                </a:ext>
              </a:extLst>
            </p:cNvPr>
            <p:cNvSpPr/>
            <p:nvPr/>
          </p:nvSpPr>
          <p:spPr>
            <a:xfrm>
              <a:off x="4998486" y="1285427"/>
              <a:ext cx="5692" cy="5664"/>
            </a:xfrm>
            <a:custGeom>
              <a:avLst/>
              <a:gdLst>
                <a:gd name="connsiteX0" fmla="*/ 3178 w 5692"/>
                <a:gd name="connsiteY0" fmla="*/ 5631 h 5664"/>
                <a:gd name="connsiteX1" fmla="*/ 2405 w 5692"/>
                <a:gd name="connsiteY1" fmla="*/ 5472 h 5664"/>
                <a:gd name="connsiteX2" fmla="*/ 1767 w 5692"/>
                <a:gd name="connsiteY2" fmla="*/ 5018 h 5664"/>
                <a:gd name="connsiteX3" fmla="*/ 663 w 5692"/>
                <a:gd name="connsiteY3" fmla="*/ 3914 h 5664"/>
                <a:gd name="connsiteX4" fmla="*/ 0 w 5692"/>
                <a:gd name="connsiteY4" fmla="*/ 2288 h 5664"/>
                <a:gd name="connsiteX5" fmla="*/ 663 w 5692"/>
                <a:gd name="connsiteY5" fmla="*/ 663 h 5664"/>
                <a:gd name="connsiteX6" fmla="*/ 2288 w 5692"/>
                <a:gd name="connsiteY6" fmla="*/ 0 h 5664"/>
                <a:gd name="connsiteX7" fmla="*/ 3914 w 5692"/>
                <a:gd name="connsiteY7" fmla="*/ 663 h 5664"/>
                <a:gd name="connsiteX8" fmla="*/ 4956 w 5692"/>
                <a:gd name="connsiteY8" fmla="*/ 1705 h 5664"/>
                <a:gd name="connsiteX9" fmla="*/ 5693 w 5692"/>
                <a:gd name="connsiteY9" fmla="*/ 3607 h 5664"/>
                <a:gd name="connsiteX10" fmla="*/ 5539 w 5692"/>
                <a:gd name="connsiteY10" fmla="*/ 4435 h 5664"/>
                <a:gd name="connsiteX11" fmla="*/ 5079 w 5692"/>
                <a:gd name="connsiteY11" fmla="*/ 5140 h 5664"/>
                <a:gd name="connsiteX12" fmla="*/ 4177 w 5692"/>
                <a:gd name="connsiteY12" fmla="*/ 5588 h 5664"/>
                <a:gd name="connsiteX13" fmla="*/ 3178 w 5692"/>
                <a:gd name="connsiteY13" fmla="*/ 5631 h 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92" h="5664">
                  <a:moveTo>
                    <a:pt x="3178" y="5631"/>
                  </a:moveTo>
                  <a:cubicBezTo>
                    <a:pt x="2914" y="5631"/>
                    <a:pt x="2650" y="5576"/>
                    <a:pt x="2405" y="5472"/>
                  </a:cubicBezTo>
                  <a:cubicBezTo>
                    <a:pt x="2165" y="5361"/>
                    <a:pt x="1944" y="5208"/>
                    <a:pt x="1767" y="5018"/>
                  </a:cubicBezTo>
                  <a:cubicBezTo>
                    <a:pt x="1153" y="4404"/>
                    <a:pt x="908" y="4098"/>
                    <a:pt x="663" y="3914"/>
                  </a:cubicBezTo>
                  <a:cubicBezTo>
                    <a:pt x="239" y="3478"/>
                    <a:pt x="0" y="2895"/>
                    <a:pt x="0" y="2288"/>
                  </a:cubicBezTo>
                  <a:cubicBezTo>
                    <a:pt x="0" y="1681"/>
                    <a:pt x="239" y="1098"/>
                    <a:pt x="663" y="663"/>
                  </a:cubicBezTo>
                  <a:cubicBezTo>
                    <a:pt x="1098" y="239"/>
                    <a:pt x="1681" y="0"/>
                    <a:pt x="2288" y="0"/>
                  </a:cubicBezTo>
                  <a:cubicBezTo>
                    <a:pt x="2895" y="0"/>
                    <a:pt x="3478" y="239"/>
                    <a:pt x="3914" y="663"/>
                  </a:cubicBezTo>
                  <a:cubicBezTo>
                    <a:pt x="4288" y="981"/>
                    <a:pt x="4638" y="1331"/>
                    <a:pt x="4956" y="1705"/>
                  </a:cubicBezTo>
                  <a:cubicBezTo>
                    <a:pt x="5435" y="2221"/>
                    <a:pt x="5699" y="2901"/>
                    <a:pt x="5693" y="3607"/>
                  </a:cubicBezTo>
                  <a:cubicBezTo>
                    <a:pt x="5693" y="3889"/>
                    <a:pt x="5644" y="4171"/>
                    <a:pt x="5539" y="4435"/>
                  </a:cubicBezTo>
                  <a:cubicBezTo>
                    <a:pt x="5435" y="4699"/>
                    <a:pt x="5275" y="4938"/>
                    <a:pt x="5079" y="5140"/>
                  </a:cubicBezTo>
                  <a:cubicBezTo>
                    <a:pt x="4815" y="5355"/>
                    <a:pt x="4509" y="5508"/>
                    <a:pt x="4177" y="5588"/>
                  </a:cubicBezTo>
                  <a:cubicBezTo>
                    <a:pt x="3852" y="5674"/>
                    <a:pt x="3509" y="5686"/>
                    <a:pt x="3178" y="5631"/>
                  </a:cubicBezTo>
                  <a:close/>
                </a:path>
              </a:pathLst>
            </a:custGeom>
            <a:solidFill>
              <a:srgbClr val="0E0E0E"/>
            </a:solidFill>
            <a:ln w="6134" cap="flat">
              <a:noFill/>
              <a:prstDash val="solid"/>
              <a:miter/>
            </a:ln>
          </p:spPr>
          <p:txBody>
            <a:bodyPr rtlCol="0" anchor="ctr"/>
            <a:lstStyle/>
            <a:p>
              <a:endParaRPr lang="en-AU"/>
            </a:p>
          </p:txBody>
        </p:sp>
        <p:sp>
          <p:nvSpPr>
            <p:cNvPr id="82" name="Freeform: Shape 81">
              <a:extLst>
                <a:ext uri="{FF2B5EF4-FFF2-40B4-BE49-F238E27FC236}">
                  <a16:creationId xmlns:a16="http://schemas.microsoft.com/office/drawing/2014/main" id="{D5D7ABFD-FE51-4BEC-92D5-268E993DE31D}"/>
                </a:ext>
              </a:extLst>
            </p:cNvPr>
            <p:cNvSpPr/>
            <p:nvPr/>
          </p:nvSpPr>
          <p:spPr>
            <a:xfrm>
              <a:off x="4944984" y="1293818"/>
              <a:ext cx="12697" cy="8281"/>
            </a:xfrm>
            <a:custGeom>
              <a:avLst/>
              <a:gdLst>
                <a:gd name="connsiteX0" fmla="*/ 0 w 12697"/>
                <a:gd name="connsiteY0" fmla="*/ 8281 h 8281"/>
                <a:gd name="connsiteX1" fmla="*/ 12698 w 12697"/>
                <a:gd name="connsiteY1" fmla="*/ 0 h 8281"/>
                <a:gd name="connsiteX2" fmla="*/ 0 w 12697"/>
                <a:gd name="connsiteY2" fmla="*/ 8281 h 8281"/>
              </a:gdLst>
              <a:ahLst/>
              <a:cxnLst>
                <a:cxn ang="0">
                  <a:pos x="connsiteX0" y="connsiteY0"/>
                </a:cxn>
                <a:cxn ang="0">
                  <a:pos x="connsiteX1" y="connsiteY1"/>
                </a:cxn>
                <a:cxn ang="0">
                  <a:pos x="connsiteX2" y="connsiteY2"/>
                </a:cxn>
              </a:cxnLst>
              <a:rect l="l" t="t" r="r" b="b"/>
              <a:pathLst>
                <a:path w="12697" h="8281">
                  <a:moveTo>
                    <a:pt x="0" y="8281"/>
                  </a:moveTo>
                  <a:cubicBezTo>
                    <a:pt x="4294" y="5827"/>
                    <a:pt x="8465" y="2883"/>
                    <a:pt x="12698" y="0"/>
                  </a:cubicBezTo>
                  <a:cubicBezTo>
                    <a:pt x="8527" y="2883"/>
                    <a:pt x="4355" y="5827"/>
                    <a:pt x="0" y="8281"/>
                  </a:cubicBezTo>
                  <a:close/>
                </a:path>
              </a:pathLst>
            </a:custGeom>
            <a:solidFill>
              <a:srgbClr val="3C8563"/>
            </a:solidFill>
            <a:ln w="6134" cap="flat">
              <a:noFill/>
              <a:prstDash val="solid"/>
              <a:miter/>
            </a:ln>
          </p:spPr>
          <p:txBody>
            <a:bodyPr rtlCol="0" anchor="ctr"/>
            <a:lstStyle/>
            <a:p>
              <a:endParaRPr lang="en-AU"/>
            </a:p>
          </p:txBody>
        </p:sp>
        <p:sp>
          <p:nvSpPr>
            <p:cNvPr id="83" name="Freeform: Shape 82">
              <a:extLst>
                <a:ext uri="{FF2B5EF4-FFF2-40B4-BE49-F238E27FC236}">
                  <a16:creationId xmlns:a16="http://schemas.microsoft.com/office/drawing/2014/main" id="{AD958561-787A-4CC4-BCAA-655ABD62EB89}"/>
                </a:ext>
              </a:extLst>
            </p:cNvPr>
            <p:cNvSpPr/>
            <p:nvPr/>
          </p:nvSpPr>
          <p:spPr>
            <a:xfrm>
              <a:off x="4942711" y="1291536"/>
              <a:ext cx="17241" cy="12894"/>
            </a:xfrm>
            <a:custGeom>
              <a:avLst/>
              <a:gdLst>
                <a:gd name="connsiteX0" fmla="*/ 2273 w 17241"/>
                <a:gd name="connsiteY0" fmla="*/ 12894 h 12894"/>
                <a:gd name="connsiteX1" fmla="*/ 1126 w 17241"/>
                <a:gd name="connsiteY1" fmla="*/ 12587 h 12894"/>
                <a:gd name="connsiteX2" fmla="*/ 310 w 17241"/>
                <a:gd name="connsiteY2" fmla="*/ 11729 h 12894"/>
                <a:gd name="connsiteX3" fmla="*/ 3 w 17241"/>
                <a:gd name="connsiteY3" fmla="*/ 10563 h 12894"/>
                <a:gd name="connsiteX4" fmla="*/ 286 w 17241"/>
                <a:gd name="connsiteY4" fmla="*/ 9428 h 12894"/>
                <a:gd name="connsiteX5" fmla="*/ 1108 w 17241"/>
                <a:gd name="connsiteY5" fmla="*/ 8600 h 12894"/>
                <a:gd name="connsiteX6" fmla="*/ 12456 w 17241"/>
                <a:gd name="connsiteY6" fmla="*/ 1239 h 12894"/>
                <a:gd name="connsiteX7" fmla="*/ 13683 w 17241"/>
                <a:gd name="connsiteY7" fmla="*/ 380 h 12894"/>
                <a:gd name="connsiteX8" fmla="*/ 15400 w 17241"/>
                <a:gd name="connsiteY8" fmla="*/ 43 h 12894"/>
                <a:gd name="connsiteX9" fmla="*/ 16872 w 17241"/>
                <a:gd name="connsiteY9" fmla="*/ 994 h 12894"/>
                <a:gd name="connsiteX10" fmla="*/ 17240 w 17241"/>
                <a:gd name="connsiteY10" fmla="*/ 2282 h 12894"/>
                <a:gd name="connsiteX11" fmla="*/ 16995 w 17241"/>
                <a:gd name="connsiteY11" fmla="*/ 3362 h 12894"/>
                <a:gd name="connsiteX12" fmla="*/ 16259 w 17241"/>
                <a:gd name="connsiteY12" fmla="*/ 4184 h 12894"/>
                <a:gd name="connsiteX13" fmla="*/ 15094 w 17241"/>
                <a:gd name="connsiteY13" fmla="*/ 5042 h 12894"/>
                <a:gd name="connsiteX14" fmla="*/ 3438 w 17241"/>
                <a:gd name="connsiteY14" fmla="*/ 12587 h 12894"/>
                <a:gd name="connsiteX15" fmla="*/ 2273 w 17241"/>
                <a:gd name="connsiteY15" fmla="*/ 12894 h 1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41" h="12894">
                  <a:moveTo>
                    <a:pt x="2273" y="12894"/>
                  </a:moveTo>
                  <a:cubicBezTo>
                    <a:pt x="1868" y="12900"/>
                    <a:pt x="1476" y="12790"/>
                    <a:pt x="1126" y="12587"/>
                  </a:cubicBezTo>
                  <a:cubicBezTo>
                    <a:pt x="782" y="12379"/>
                    <a:pt x="500" y="12084"/>
                    <a:pt x="310" y="11729"/>
                  </a:cubicBezTo>
                  <a:cubicBezTo>
                    <a:pt x="89" y="11385"/>
                    <a:pt x="-21" y="10974"/>
                    <a:pt x="3" y="10563"/>
                  </a:cubicBezTo>
                  <a:cubicBezTo>
                    <a:pt x="-9" y="10171"/>
                    <a:pt x="89" y="9778"/>
                    <a:pt x="286" y="9428"/>
                  </a:cubicBezTo>
                  <a:cubicBezTo>
                    <a:pt x="482" y="9085"/>
                    <a:pt x="764" y="8796"/>
                    <a:pt x="1108" y="8600"/>
                  </a:cubicBezTo>
                  <a:cubicBezTo>
                    <a:pt x="4911" y="6392"/>
                    <a:pt x="8775" y="3816"/>
                    <a:pt x="12456" y="1239"/>
                  </a:cubicBezTo>
                  <a:lnTo>
                    <a:pt x="13683" y="380"/>
                  </a:lnTo>
                  <a:cubicBezTo>
                    <a:pt x="14186" y="49"/>
                    <a:pt x="14805" y="-74"/>
                    <a:pt x="15400" y="43"/>
                  </a:cubicBezTo>
                  <a:cubicBezTo>
                    <a:pt x="15995" y="153"/>
                    <a:pt x="16523" y="497"/>
                    <a:pt x="16872" y="994"/>
                  </a:cubicBezTo>
                  <a:cubicBezTo>
                    <a:pt x="17106" y="1386"/>
                    <a:pt x="17234" y="1828"/>
                    <a:pt x="17240" y="2282"/>
                  </a:cubicBezTo>
                  <a:cubicBezTo>
                    <a:pt x="17253" y="2656"/>
                    <a:pt x="17167" y="3030"/>
                    <a:pt x="16995" y="3362"/>
                  </a:cubicBezTo>
                  <a:cubicBezTo>
                    <a:pt x="16823" y="3693"/>
                    <a:pt x="16566" y="3975"/>
                    <a:pt x="16259" y="4184"/>
                  </a:cubicBezTo>
                  <a:lnTo>
                    <a:pt x="15094" y="5042"/>
                  </a:lnTo>
                  <a:cubicBezTo>
                    <a:pt x="11290" y="7619"/>
                    <a:pt x="7364" y="10318"/>
                    <a:pt x="3438" y="12587"/>
                  </a:cubicBezTo>
                  <a:cubicBezTo>
                    <a:pt x="3077" y="12778"/>
                    <a:pt x="2678" y="12882"/>
                    <a:pt x="2273" y="12894"/>
                  </a:cubicBezTo>
                  <a:close/>
                </a:path>
              </a:pathLst>
            </a:custGeom>
            <a:solidFill>
              <a:srgbClr val="0E0E0E"/>
            </a:solidFill>
            <a:ln w="6134" cap="flat">
              <a:noFill/>
              <a:prstDash val="solid"/>
              <a:miter/>
            </a:ln>
          </p:spPr>
          <p:txBody>
            <a:bodyPr rtlCol="0" anchor="ctr"/>
            <a:lstStyle/>
            <a:p>
              <a:endParaRPr lang="en-AU"/>
            </a:p>
          </p:txBody>
        </p:sp>
        <p:sp>
          <p:nvSpPr>
            <p:cNvPr id="84" name="Freeform: Shape 83">
              <a:extLst>
                <a:ext uri="{FF2B5EF4-FFF2-40B4-BE49-F238E27FC236}">
                  <a16:creationId xmlns:a16="http://schemas.microsoft.com/office/drawing/2014/main" id="{07D4E00A-1176-483D-A3B2-31292754359D}"/>
                </a:ext>
              </a:extLst>
            </p:cNvPr>
            <p:cNvSpPr/>
            <p:nvPr/>
          </p:nvSpPr>
          <p:spPr>
            <a:xfrm>
              <a:off x="5000437" y="1356203"/>
              <a:ext cx="368" cy="1104"/>
            </a:xfrm>
            <a:custGeom>
              <a:avLst/>
              <a:gdLst>
                <a:gd name="connsiteX0" fmla="*/ 368 w 368"/>
                <a:gd name="connsiteY0" fmla="*/ 0 h 1104"/>
                <a:gd name="connsiteX1" fmla="*/ 0 w 368"/>
                <a:gd name="connsiteY1" fmla="*/ 1104 h 1104"/>
                <a:gd name="connsiteX2" fmla="*/ 368 w 368"/>
                <a:gd name="connsiteY2" fmla="*/ 0 h 1104"/>
              </a:gdLst>
              <a:ahLst/>
              <a:cxnLst>
                <a:cxn ang="0">
                  <a:pos x="connsiteX0" y="connsiteY0"/>
                </a:cxn>
                <a:cxn ang="0">
                  <a:pos x="connsiteX1" y="connsiteY1"/>
                </a:cxn>
                <a:cxn ang="0">
                  <a:pos x="connsiteX2" y="connsiteY2"/>
                </a:cxn>
              </a:cxnLst>
              <a:rect l="l" t="t" r="r" b="b"/>
              <a:pathLst>
                <a:path w="368" h="1104">
                  <a:moveTo>
                    <a:pt x="368" y="0"/>
                  </a:moveTo>
                  <a:lnTo>
                    <a:pt x="0" y="1104"/>
                  </a:lnTo>
                  <a:lnTo>
                    <a:pt x="368" y="0"/>
                  </a:lnTo>
                  <a:close/>
                </a:path>
              </a:pathLst>
            </a:custGeom>
            <a:solidFill>
              <a:srgbClr val="3C8563"/>
            </a:solidFill>
            <a:ln w="6134" cap="flat">
              <a:noFill/>
              <a:prstDash val="solid"/>
              <a:miter/>
            </a:ln>
          </p:spPr>
          <p:txBody>
            <a:bodyPr rtlCol="0" anchor="ctr"/>
            <a:lstStyle/>
            <a:p>
              <a:endParaRPr lang="en-AU"/>
            </a:p>
          </p:txBody>
        </p:sp>
        <p:sp>
          <p:nvSpPr>
            <p:cNvPr id="85" name="Freeform: Shape 84">
              <a:extLst>
                <a:ext uri="{FF2B5EF4-FFF2-40B4-BE49-F238E27FC236}">
                  <a16:creationId xmlns:a16="http://schemas.microsoft.com/office/drawing/2014/main" id="{711B1DD1-9D41-4328-AE3D-9A480997BD27}"/>
                </a:ext>
              </a:extLst>
            </p:cNvPr>
            <p:cNvSpPr/>
            <p:nvPr/>
          </p:nvSpPr>
          <p:spPr>
            <a:xfrm>
              <a:off x="4997866" y="1356019"/>
              <a:ext cx="4473" cy="3603"/>
            </a:xfrm>
            <a:custGeom>
              <a:avLst/>
              <a:gdLst>
                <a:gd name="connsiteX0" fmla="*/ 2326 w 4473"/>
                <a:gd name="connsiteY0" fmla="*/ 3558 h 3603"/>
                <a:gd name="connsiteX1" fmla="*/ 1590 w 4473"/>
                <a:gd name="connsiteY1" fmla="*/ 3558 h 3603"/>
                <a:gd name="connsiteX2" fmla="*/ 805 w 4473"/>
                <a:gd name="connsiteY2" fmla="*/ 3128 h 3603"/>
                <a:gd name="connsiteX3" fmla="*/ 247 w 4473"/>
                <a:gd name="connsiteY3" fmla="*/ 2423 h 3603"/>
                <a:gd name="connsiteX4" fmla="*/ 7 w 4473"/>
                <a:gd name="connsiteY4" fmla="*/ 1564 h 3603"/>
                <a:gd name="connsiteX5" fmla="*/ 118 w 4473"/>
                <a:gd name="connsiteY5" fmla="*/ 675 h 3603"/>
                <a:gd name="connsiteX6" fmla="*/ 118 w 4473"/>
                <a:gd name="connsiteY6" fmla="*/ 0 h 3603"/>
                <a:gd name="connsiteX7" fmla="*/ 2449 w 4473"/>
                <a:gd name="connsiteY7" fmla="*/ 307 h 3603"/>
                <a:gd name="connsiteX8" fmla="*/ 4473 w 4473"/>
                <a:gd name="connsiteY8" fmla="*/ 1411 h 3603"/>
                <a:gd name="connsiteX9" fmla="*/ 4473 w 4473"/>
                <a:gd name="connsiteY9" fmla="*/ 2147 h 3603"/>
                <a:gd name="connsiteX10" fmla="*/ 3626 w 4473"/>
                <a:gd name="connsiteY10" fmla="*/ 3196 h 3603"/>
                <a:gd name="connsiteX11" fmla="*/ 2326 w 4473"/>
                <a:gd name="connsiteY11" fmla="*/ 3558 h 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3" h="3603">
                  <a:moveTo>
                    <a:pt x="2326" y="3558"/>
                  </a:moveTo>
                  <a:cubicBezTo>
                    <a:pt x="2087" y="3619"/>
                    <a:pt x="1829" y="3619"/>
                    <a:pt x="1590" y="3558"/>
                  </a:cubicBezTo>
                  <a:cubicBezTo>
                    <a:pt x="1302" y="3466"/>
                    <a:pt x="1038" y="3319"/>
                    <a:pt x="805" y="3128"/>
                  </a:cubicBezTo>
                  <a:cubicBezTo>
                    <a:pt x="578" y="2932"/>
                    <a:pt x="388" y="2693"/>
                    <a:pt x="247" y="2423"/>
                  </a:cubicBezTo>
                  <a:cubicBezTo>
                    <a:pt x="112" y="2159"/>
                    <a:pt x="32" y="1865"/>
                    <a:pt x="7" y="1564"/>
                  </a:cubicBezTo>
                  <a:cubicBezTo>
                    <a:pt x="-17" y="1264"/>
                    <a:pt x="20" y="963"/>
                    <a:pt x="118" y="675"/>
                  </a:cubicBezTo>
                  <a:lnTo>
                    <a:pt x="118" y="0"/>
                  </a:lnTo>
                  <a:lnTo>
                    <a:pt x="2449" y="307"/>
                  </a:lnTo>
                  <a:lnTo>
                    <a:pt x="4473" y="1411"/>
                  </a:lnTo>
                  <a:lnTo>
                    <a:pt x="4473" y="2147"/>
                  </a:lnTo>
                  <a:cubicBezTo>
                    <a:pt x="4308" y="2576"/>
                    <a:pt x="4013" y="2944"/>
                    <a:pt x="3626" y="3196"/>
                  </a:cubicBezTo>
                  <a:cubicBezTo>
                    <a:pt x="3240" y="3447"/>
                    <a:pt x="2786" y="3576"/>
                    <a:pt x="2326" y="3558"/>
                  </a:cubicBezTo>
                  <a:close/>
                </a:path>
              </a:pathLst>
            </a:custGeom>
            <a:solidFill>
              <a:srgbClr val="0E0E0E"/>
            </a:solidFill>
            <a:ln w="6134" cap="flat">
              <a:noFill/>
              <a:prstDash val="solid"/>
              <a:miter/>
            </a:ln>
          </p:spPr>
          <p:txBody>
            <a:bodyPr rtlCol="0" anchor="ctr"/>
            <a:lstStyle/>
            <a:p>
              <a:endParaRPr lang="en-AU"/>
            </a:p>
          </p:txBody>
        </p:sp>
        <p:sp>
          <p:nvSpPr>
            <p:cNvPr id="86" name="Freeform: Shape 85">
              <a:extLst>
                <a:ext uri="{FF2B5EF4-FFF2-40B4-BE49-F238E27FC236}">
                  <a16:creationId xmlns:a16="http://schemas.microsoft.com/office/drawing/2014/main" id="{B9023C5B-8099-452B-AEB3-94049103CACF}"/>
                </a:ext>
              </a:extLst>
            </p:cNvPr>
            <p:cNvSpPr/>
            <p:nvPr/>
          </p:nvSpPr>
          <p:spPr>
            <a:xfrm>
              <a:off x="5005038" y="1340131"/>
              <a:ext cx="429" cy="1594"/>
            </a:xfrm>
            <a:custGeom>
              <a:avLst/>
              <a:gdLst>
                <a:gd name="connsiteX0" fmla="*/ 429 w 429"/>
                <a:gd name="connsiteY0" fmla="*/ 0 h 1594"/>
                <a:gd name="connsiteX1" fmla="*/ 0 w 429"/>
                <a:gd name="connsiteY1" fmla="*/ 1595 h 1594"/>
                <a:gd name="connsiteX2" fmla="*/ 429 w 429"/>
                <a:gd name="connsiteY2" fmla="*/ 0 h 1594"/>
              </a:gdLst>
              <a:ahLst/>
              <a:cxnLst>
                <a:cxn ang="0">
                  <a:pos x="connsiteX0" y="connsiteY0"/>
                </a:cxn>
                <a:cxn ang="0">
                  <a:pos x="connsiteX1" y="connsiteY1"/>
                </a:cxn>
                <a:cxn ang="0">
                  <a:pos x="connsiteX2" y="connsiteY2"/>
                </a:cxn>
              </a:cxnLst>
              <a:rect l="l" t="t" r="r" b="b"/>
              <a:pathLst>
                <a:path w="429" h="1594">
                  <a:moveTo>
                    <a:pt x="429" y="0"/>
                  </a:moveTo>
                  <a:cubicBezTo>
                    <a:pt x="313" y="540"/>
                    <a:pt x="172" y="1073"/>
                    <a:pt x="0" y="1595"/>
                  </a:cubicBezTo>
                  <a:cubicBezTo>
                    <a:pt x="172" y="1073"/>
                    <a:pt x="313" y="540"/>
                    <a:pt x="429" y="0"/>
                  </a:cubicBezTo>
                  <a:close/>
                </a:path>
              </a:pathLst>
            </a:custGeom>
            <a:solidFill>
              <a:srgbClr val="3C8563"/>
            </a:solidFill>
            <a:ln w="6134" cap="flat">
              <a:noFill/>
              <a:prstDash val="solid"/>
              <a:miter/>
            </a:ln>
          </p:spPr>
          <p:txBody>
            <a:bodyPr rtlCol="0" anchor="ctr"/>
            <a:lstStyle/>
            <a:p>
              <a:endParaRPr lang="en-AU"/>
            </a:p>
          </p:txBody>
        </p:sp>
        <p:sp>
          <p:nvSpPr>
            <p:cNvPr id="87" name="Freeform: Shape 86">
              <a:extLst>
                <a:ext uri="{FF2B5EF4-FFF2-40B4-BE49-F238E27FC236}">
                  <a16:creationId xmlns:a16="http://schemas.microsoft.com/office/drawing/2014/main" id="{0EB5DB5D-2307-4E60-B2E1-89E75E59DB60}"/>
                </a:ext>
              </a:extLst>
            </p:cNvPr>
            <p:cNvSpPr/>
            <p:nvPr/>
          </p:nvSpPr>
          <p:spPr>
            <a:xfrm>
              <a:off x="5002745" y="1337917"/>
              <a:ext cx="5014" cy="6081"/>
            </a:xfrm>
            <a:custGeom>
              <a:avLst/>
              <a:gdLst>
                <a:gd name="connsiteX0" fmla="*/ 2293 w 5014"/>
                <a:gd name="connsiteY0" fmla="*/ 6079 h 6081"/>
                <a:gd name="connsiteX1" fmla="*/ 1741 w 5014"/>
                <a:gd name="connsiteY1" fmla="*/ 6079 h 6081"/>
                <a:gd name="connsiteX2" fmla="*/ 489 w 5014"/>
                <a:gd name="connsiteY2" fmla="*/ 5282 h 6081"/>
                <a:gd name="connsiteX3" fmla="*/ 23 w 5014"/>
                <a:gd name="connsiteY3" fmla="*/ 3871 h 6081"/>
                <a:gd name="connsiteX4" fmla="*/ 23 w 5014"/>
                <a:gd name="connsiteY4" fmla="*/ 3319 h 6081"/>
                <a:gd name="connsiteX5" fmla="*/ 452 w 5014"/>
                <a:gd name="connsiteY5" fmla="*/ 1724 h 6081"/>
                <a:gd name="connsiteX6" fmla="*/ 833 w 5014"/>
                <a:gd name="connsiteY6" fmla="*/ 920 h 6081"/>
                <a:gd name="connsiteX7" fmla="*/ 1489 w 5014"/>
                <a:gd name="connsiteY7" fmla="*/ 325 h 6081"/>
                <a:gd name="connsiteX8" fmla="*/ 2323 w 5014"/>
                <a:gd name="connsiteY8" fmla="*/ 25 h 6081"/>
                <a:gd name="connsiteX9" fmla="*/ 3213 w 5014"/>
                <a:gd name="connsiteY9" fmla="*/ 68 h 6081"/>
                <a:gd name="connsiteX10" fmla="*/ 4477 w 5014"/>
                <a:gd name="connsiteY10" fmla="*/ 871 h 6081"/>
                <a:gd name="connsiteX11" fmla="*/ 4992 w 5014"/>
                <a:gd name="connsiteY11" fmla="*/ 2276 h 6081"/>
                <a:gd name="connsiteX12" fmla="*/ 4992 w 5014"/>
                <a:gd name="connsiteY12" fmla="*/ 2889 h 6081"/>
                <a:gd name="connsiteX13" fmla="*/ 4624 w 5014"/>
                <a:gd name="connsiteY13" fmla="*/ 4423 h 6081"/>
                <a:gd name="connsiteX14" fmla="*/ 3740 w 5014"/>
                <a:gd name="connsiteY14" fmla="*/ 5650 h 6081"/>
                <a:gd name="connsiteX15" fmla="*/ 2293 w 5014"/>
                <a:gd name="connsiteY15" fmla="*/ 6079 h 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14" h="6081">
                  <a:moveTo>
                    <a:pt x="2293" y="6079"/>
                  </a:moveTo>
                  <a:lnTo>
                    <a:pt x="1741" y="6079"/>
                  </a:lnTo>
                  <a:cubicBezTo>
                    <a:pt x="1244" y="5969"/>
                    <a:pt x="802" y="5686"/>
                    <a:pt x="489" y="5282"/>
                  </a:cubicBezTo>
                  <a:cubicBezTo>
                    <a:pt x="176" y="4883"/>
                    <a:pt x="11" y="4380"/>
                    <a:pt x="23" y="3871"/>
                  </a:cubicBezTo>
                  <a:cubicBezTo>
                    <a:pt x="-8" y="3687"/>
                    <a:pt x="-8" y="3503"/>
                    <a:pt x="23" y="3319"/>
                  </a:cubicBezTo>
                  <a:lnTo>
                    <a:pt x="452" y="1724"/>
                  </a:lnTo>
                  <a:cubicBezTo>
                    <a:pt x="526" y="1436"/>
                    <a:pt x="655" y="1160"/>
                    <a:pt x="833" y="920"/>
                  </a:cubicBezTo>
                  <a:cubicBezTo>
                    <a:pt x="1011" y="681"/>
                    <a:pt x="1231" y="479"/>
                    <a:pt x="1489" y="325"/>
                  </a:cubicBezTo>
                  <a:cubicBezTo>
                    <a:pt x="1747" y="172"/>
                    <a:pt x="2029" y="68"/>
                    <a:pt x="2323" y="25"/>
                  </a:cubicBezTo>
                  <a:cubicBezTo>
                    <a:pt x="2624" y="-18"/>
                    <a:pt x="2924" y="-6"/>
                    <a:pt x="3213" y="68"/>
                  </a:cubicBezTo>
                  <a:cubicBezTo>
                    <a:pt x="3710" y="190"/>
                    <a:pt x="4158" y="473"/>
                    <a:pt x="4477" y="871"/>
                  </a:cubicBezTo>
                  <a:cubicBezTo>
                    <a:pt x="4796" y="1270"/>
                    <a:pt x="4980" y="1767"/>
                    <a:pt x="4992" y="2276"/>
                  </a:cubicBezTo>
                  <a:cubicBezTo>
                    <a:pt x="5022" y="2478"/>
                    <a:pt x="5022" y="2687"/>
                    <a:pt x="4992" y="2889"/>
                  </a:cubicBezTo>
                  <a:lnTo>
                    <a:pt x="4624" y="4423"/>
                  </a:lnTo>
                  <a:cubicBezTo>
                    <a:pt x="4477" y="4920"/>
                    <a:pt x="4164" y="5349"/>
                    <a:pt x="3740" y="5650"/>
                  </a:cubicBezTo>
                  <a:cubicBezTo>
                    <a:pt x="3317" y="5950"/>
                    <a:pt x="2808" y="6104"/>
                    <a:pt x="2293" y="6079"/>
                  </a:cubicBezTo>
                  <a:close/>
                </a:path>
              </a:pathLst>
            </a:custGeom>
            <a:solidFill>
              <a:srgbClr val="0E0E0E"/>
            </a:solidFill>
            <a:ln w="6134" cap="flat">
              <a:noFill/>
              <a:prstDash val="solid"/>
              <a:miter/>
            </a:ln>
          </p:spPr>
          <p:txBody>
            <a:bodyPr rtlCol="0" anchor="ctr"/>
            <a:lstStyle/>
            <a:p>
              <a:endParaRPr lang="en-AU"/>
            </a:p>
          </p:txBody>
        </p:sp>
        <p:sp>
          <p:nvSpPr>
            <p:cNvPr id="88" name="Freeform: Shape 87">
              <a:extLst>
                <a:ext uri="{FF2B5EF4-FFF2-40B4-BE49-F238E27FC236}">
                  <a16:creationId xmlns:a16="http://schemas.microsoft.com/office/drawing/2014/main" id="{07275BF8-3B43-499F-B419-2C93887F6C1C}"/>
                </a:ext>
              </a:extLst>
            </p:cNvPr>
            <p:cNvSpPr/>
            <p:nvPr/>
          </p:nvSpPr>
          <p:spPr>
            <a:xfrm>
              <a:off x="4995384" y="1362975"/>
              <a:ext cx="4585" cy="4514"/>
            </a:xfrm>
            <a:custGeom>
              <a:avLst/>
              <a:gdLst>
                <a:gd name="connsiteX0" fmla="*/ 2354 w 4585"/>
                <a:gd name="connsiteY0" fmla="*/ 4515 h 4514"/>
                <a:gd name="connsiteX1" fmla="*/ 1618 w 4585"/>
                <a:gd name="connsiteY1" fmla="*/ 4515 h 4514"/>
                <a:gd name="connsiteX2" fmla="*/ 483 w 4585"/>
                <a:gd name="connsiteY2" fmla="*/ 3693 h 4514"/>
                <a:gd name="connsiteX3" fmla="*/ 23 w 4585"/>
                <a:gd name="connsiteY3" fmla="*/ 2368 h 4514"/>
                <a:gd name="connsiteX4" fmla="*/ 23 w 4585"/>
                <a:gd name="connsiteY4" fmla="*/ 1632 h 4514"/>
                <a:gd name="connsiteX5" fmla="*/ 1182 w 4585"/>
                <a:gd name="connsiteY5" fmla="*/ 270 h 4514"/>
                <a:gd name="connsiteX6" fmla="*/ 2967 w 4585"/>
                <a:gd name="connsiteY6" fmla="*/ 98 h 4514"/>
                <a:gd name="connsiteX7" fmla="*/ 4102 w 4585"/>
                <a:gd name="connsiteY7" fmla="*/ 920 h 4514"/>
                <a:gd name="connsiteX8" fmla="*/ 4562 w 4585"/>
                <a:gd name="connsiteY8" fmla="*/ 2245 h 4514"/>
                <a:gd name="connsiteX9" fmla="*/ 4562 w 4585"/>
                <a:gd name="connsiteY9" fmla="*/ 2981 h 4514"/>
                <a:gd name="connsiteX10" fmla="*/ 3697 w 4585"/>
                <a:gd name="connsiteY10" fmla="*/ 4098 h 4514"/>
                <a:gd name="connsiteX11" fmla="*/ 2354 w 4585"/>
                <a:gd name="connsiteY11" fmla="*/ 4515 h 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85" h="4514">
                  <a:moveTo>
                    <a:pt x="2354" y="4515"/>
                  </a:moveTo>
                  <a:lnTo>
                    <a:pt x="1618" y="4515"/>
                  </a:lnTo>
                  <a:cubicBezTo>
                    <a:pt x="1164" y="4361"/>
                    <a:pt x="765" y="4079"/>
                    <a:pt x="483" y="3693"/>
                  </a:cubicBezTo>
                  <a:cubicBezTo>
                    <a:pt x="195" y="3306"/>
                    <a:pt x="35" y="2846"/>
                    <a:pt x="23" y="2368"/>
                  </a:cubicBezTo>
                  <a:cubicBezTo>
                    <a:pt x="-8" y="2122"/>
                    <a:pt x="-8" y="1877"/>
                    <a:pt x="23" y="1632"/>
                  </a:cubicBezTo>
                  <a:cubicBezTo>
                    <a:pt x="219" y="1043"/>
                    <a:pt x="636" y="558"/>
                    <a:pt x="1182" y="270"/>
                  </a:cubicBezTo>
                  <a:cubicBezTo>
                    <a:pt x="1734" y="-12"/>
                    <a:pt x="2372" y="-80"/>
                    <a:pt x="2967" y="98"/>
                  </a:cubicBezTo>
                  <a:cubicBezTo>
                    <a:pt x="3421" y="252"/>
                    <a:pt x="3814" y="534"/>
                    <a:pt x="4102" y="920"/>
                  </a:cubicBezTo>
                  <a:cubicBezTo>
                    <a:pt x="4384" y="1307"/>
                    <a:pt x="4550" y="1767"/>
                    <a:pt x="4562" y="2245"/>
                  </a:cubicBezTo>
                  <a:cubicBezTo>
                    <a:pt x="4593" y="2491"/>
                    <a:pt x="4593" y="2736"/>
                    <a:pt x="4562" y="2981"/>
                  </a:cubicBezTo>
                  <a:cubicBezTo>
                    <a:pt x="4397" y="3435"/>
                    <a:pt x="4096" y="3822"/>
                    <a:pt x="3697" y="4098"/>
                  </a:cubicBezTo>
                  <a:cubicBezTo>
                    <a:pt x="3305" y="4374"/>
                    <a:pt x="2832" y="4521"/>
                    <a:pt x="2354" y="4515"/>
                  </a:cubicBezTo>
                  <a:close/>
                </a:path>
              </a:pathLst>
            </a:custGeom>
            <a:solidFill>
              <a:srgbClr val="0E0E0E"/>
            </a:solidFill>
            <a:ln w="6134" cap="flat">
              <a:noFill/>
              <a:prstDash val="solid"/>
              <a:miter/>
            </a:ln>
          </p:spPr>
          <p:txBody>
            <a:bodyPr rtlCol="0" anchor="ctr"/>
            <a:lstStyle/>
            <a:p>
              <a:endParaRPr lang="en-AU"/>
            </a:p>
          </p:txBody>
        </p:sp>
        <p:sp>
          <p:nvSpPr>
            <p:cNvPr id="89" name="Freeform: Shape 88">
              <a:extLst>
                <a:ext uri="{FF2B5EF4-FFF2-40B4-BE49-F238E27FC236}">
                  <a16:creationId xmlns:a16="http://schemas.microsoft.com/office/drawing/2014/main" id="{D44B2D2F-3878-402C-9177-BB7C39A1529D}"/>
                </a:ext>
              </a:extLst>
            </p:cNvPr>
            <p:cNvSpPr/>
            <p:nvPr/>
          </p:nvSpPr>
          <p:spPr>
            <a:xfrm>
              <a:off x="5002891" y="1347983"/>
              <a:ext cx="429" cy="1472"/>
            </a:xfrm>
            <a:custGeom>
              <a:avLst/>
              <a:gdLst>
                <a:gd name="connsiteX0" fmla="*/ 429 w 429"/>
                <a:gd name="connsiteY0" fmla="*/ 0 h 1472"/>
                <a:gd name="connsiteX1" fmla="*/ 0 w 429"/>
                <a:gd name="connsiteY1" fmla="*/ 1472 h 1472"/>
                <a:gd name="connsiteX2" fmla="*/ 429 w 429"/>
                <a:gd name="connsiteY2" fmla="*/ 0 h 1472"/>
              </a:gdLst>
              <a:ahLst/>
              <a:cxnLst>
                <a:cxn ang="0">
                  <a:pos x="connsiteX0" y="connsiteY0"/>
                </a:cxn>
                <a:cxn ang="0">
                  <a:pos x="connsiteX1" y="connsiteY1"/>
                </a:cxn>
                <a:cxn ang="0">
                  <a:pos x="connsiteX2" y="connsiteY2"/>
                </a:cxn>
              </a:cxnLst>
              <a:rect l="l" t="t" r="r" b="b"/>
              <a:pathLst>
                <a:path w="429" h="1472">
                  <a:moveTo>
                    <a:pt x="429" y="0"/>
                  </a:moveTo>
                  <a:cubicBezTo>
                    <a:pt x="429" y="491"/>
                    <a:pt x="123" y="981"/>
                    <a:pt x="0" y="1472"/>
                  </a:cubicBezTo>
                  <a:cubicBezTo>
                    <a:pt x="123" y="981"/>
                    <a:pt x="307" y="491"/>
                    <a:pt x="429" y="0"/>
                  </a:cubicBezTo>
                  <a:close/>
                </a:path>
              </a:pathLst>
            </a:custGeom>
            <a:solidFill>
              <a:srgbClr val="3C8563"/>
            </a:solidFill>
            <a:ln w="6134" cap="flat">
              <a:noFill/>
              <a:prstDash val="solid"/>
              <a:miter/>
            </a:ln>
          </p:spPr>
          <p:txBody>
            <a:bodyPr rtlCol="0" anchor="ctr"/>
            <a:lstStyle/>
            <a:p>
              <a:endParaRPr lang="en-AU"/>
            </a:p>
          </p:txBody>
        </p:sp>
        <p:sp>
          <p:nvSpPr>
            <p:cNvPr id="90" name="Freeform: Shape 89">
              <a:extLst>
                <a:ext uri="{FF2B5EF4-FFF2-40B4-BE49-F238E27FC236}">
                  <a16:creationId xmlns:a16="http://schemas.microsoft.com/office/drawing/2014/main" id="{393EC6C0-0B05-4F07-852E-4D51A5DB6A8F}"/>
                </a:ext>
              </a:extLst>
            </p:cNvPr>
            <p:cNvSpPr/>
            <p:nvPr/>
          </p:nvSpPr>
          <p:spPr>
            <a:xfrm>
              <a:off x="5000541" y="1345802"/>
              <a:ext cx="5014" cy="5984"/>
            </a:xfrm>
            <a:custGeom>
              <a:avLst/>
              <a:gdLst>
                <a:gd name="connsiteX0" fmla="*/ 2349 w 5014"/>
                <a:gd name="connsiteY0" fmla="*/ 5984 h 5984"/>
                <a:gd name="connsiteX1" fmla="*/ 1675 w 5014"/>
                <a:gd name="connsiteY1" fmla="*/ 5984 h 5984"/>
                <a:gd name="connsiteX2" fmla="*/ 485 w 5014"/>
                <a:gd name="connsiteY2" fmla="*/ 5150 h 5984"/>
                <a:gd name="connsiteX3" fmla="*/ 19 w 5014"/>
                <a:gd name="connsiteY3" fmla="*/ 3776 h 5984"/>
                <a:gd name="connsiteX4" fmla="*/ 19 w 5014"/>
                <a:gd name="connsiteY4" fmla="*/ 3101 h 5984"/>
                <a:gd name="connsiteX5" fmla="*/ 448 w 5014"/>
                <a:gd name="connsiteY5" fmla="*/ 1629 h 5984"/>
                <a:gd name="connsiteX6" fmla="*/ 1577 w 5014"/>
                <a:gd name="connsiteY6" fmla="*/ 273 h 5984"/>
                <a:gd name="connsiteX7" fmla="*/ 3331 w 5014"/>
                <a:gd name="connsiteY7" fmla="*/ 95 h 5984"/>
                <a:gd name="connsiteX8" fmla="*/ 4527 w 5014"/>
                <a:gd name="connsiteY8" fmla="*/ 887 h 5984"/>
                <a:gd name="connsiteX9" fmla="*/ 4987 w 5014"/>
                <a:gd name="connsiteY9" fmla="*/ 2242 h 5984"/>
                <a:gd name="connsiteX10" fmla="*/ 4987 w 5014"/>
                <a:gd name="connsiteY10" fmla="*/ 2917 h 5984"/>
                <a:gd name="connsiteX11" fmla="*/ 4558 w 5014"/>
                <a:gd name="connsiteY11" fmla="*/ 4450 h 5984"/>
                <a:gd name="connsiteX12" fmla="*/ 3699 w 5014"/>
                <a:gd name="connsiteY12" fmla="*/ 5567 h 5984"/>
                <a:gd name="connsiteX13" fmla="*/ 2349 w 5014"/>
                <a:gd name="connsiteY13" fmla="*/ 5984 h 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 h="5984">
                  <a:moveTo>
                    <a:pt x="2349" y="5984"/>
                  </a:moveTo>
                  <a:lnTo>
                    <a:pt x="1675" y="5984"/>
                  </a:lnTo>
                  <a:cubicBezTo>
                    <a:pt x="1196" y="5843"/>
                    <a:pt x="779" y="5548"/>
                    <a:pt x="485" y="5150"/>
                  </a:cubicBezTo>
                  <a:cubicBezTo>
                    <a:pt x="184" y="4757"/>
                    <a:pt x="25" y="4273"/>
                    <a:pt x="19" y="3776"/>
                  </a:cubicBezTo>
                  <a:cubicBezTo>
                    <a:pt x="-6" y="3555"/>
                    <a:pt x="-6" y="3328"/>
                    <a:pt x="19" y="3101"/>
                  </a:cubicBezTo>
                  <a:lnTo>
                    <a:pt x="448" y="1629"/>
                  </a:lnTo>
                  <a:cubicBezTo>
                    <a:pt x="632" y="1046"/>
                    <a:pt x="1037" y="561"/>
                    <a:pt x="1577" y="273"/>
                  </a:cubicBezTo>
                  <a:cubicBezTo>
                    <a:pt x="2116" y="-15"/>
                    <a:pt x="2742" y="-77"/>
                    <a:pt x="3331" y="95"/>
                  </a:cubicBezTo>
                  <a:cubicBezTo>
                    <a:pt x="3803" y="218"/>
                    <a:pt x="4226" y="494"/>
                    <a:pt x="4527" y="887"/>
                  </a:cubicBezTo>
                  <a:cubicBezTo>
                    <a:pt x="4828" y="1273"/>
                    <a:pt x="4987" y="1751"/>
                    <a:pt x="4987" y="2242"/>
                  </a:cubicBezTo>
                  <a:cubicBezTo>
                    <a:pt x="5024" y="2469"/>
                    <a:pt x="5024" y="2696"/>
                    <a:pt x="4987" y="2917"/>
                  </a:cubicBezTo>
                  <a:lnTo>
                    <a:pt x="4558" y="4450"/>
                  </a:lnTo>
                  <a:cubicBezTo>
                    <a:pt x="4392" y="4904"/>
                    <a:pt x="4092" y="5291"/>
                    <a:pt x="3699" y="5567"/>
                  </a:cubicBezTo>
                  <a:cubicBezTo>
                    <a:pt x="3300" y="5843"/>
                    <a:pt x="2828" y="5990"/>
                    <a:pt x="2349" y="5984"/>
                  </a:cubicBezTo>
                  <a:close/>
                </a:path>
              </a:pathLst>
            </a:custGeom>
            <a:solidFill>
              <a:srgbClr val="0E0E0E"/>
            </a:solidFill>
            <a:ln w="6134" cap="flat">
              <a:noFill/>
              <a:prstDash val="solid"/>
              <a:miter/>
            </a:ln>
          </p:spPr>
          <p:txBody>
            <a:bodyPr rtlCol="0" anchor="ctr"/>
            <a:lstStyle/>
            <a:p>
              <a:endParaRPr lang="en-AU"/>
            </a:p>
          </p:txBody>
        </p:sp>
        <p:sp>
          <p:nvSpPr>
            <p:cNvPr id="91" name="Freeform: Shape 90">
              <a:extLst>
                <a:ext uri="{FF2B5EF4-FFF2-40B4-BE49-F238E27FC236}">
                  <a16:creationId xmlns:a16="http://schemas.microsoft.com/office/drawing/2014/main" id="{5456D7CE-7FF9-4BA6-AC59-CF7ECAB42CD3}"/>
                </a:ext>
              </a:extLst>
            </p:cNvPr>
            <p:cNvSpPr/>
            <p:nvPr/>
          </p:nvSpPr>
          <p:spPr>
            <a:xfrm>
              <a:off x="4983200" y="1281702"/>
              <a:ext cx="8771" cy="1074"/>
            </a:xfrm>
            <a:custGeom>
              <a:avLst/>
              <a:gdLst>
                <a:gd name="connsiteX0" fmla="*/ 8772 w 8771"/>
                <a:gd name="connsiteY0" fmla="*/ 1075 h 1074"/>
                <a:gd name="connsiteX1" fmla="*/ 0 w 8771"/>
                <a:gd name="connsiteY1" fmla="*/ 94 h 1074"/>
                <a:gd name="connsiteX2" fmla="*/ 8772 w 8771"/>
                <a:gd name="connsiteY2" fmla="*/ 1075 h 1074"/>
              </a:gdLst>
              <a:ahLst/>
              <a:cxnLst>
                <a:cxn ang="0">
                  <a:pos x="connsiteX0" y="connsiteY0"/>
                </a:cxn>
                <a:cxn ang="0">
                  <a:pos x="connsiteX1" y="connsiteY1"/>
                </a:cxn>
                <a:cxn ang="0">
                  <a:pos x="connsiteX2" y="connsiteY2"/>
                </a:cxn>
              </a:cxnLst>
              <a:rect l="l" t="t" r="r" b="b"/>
              <a:pathLst>
                <a:path w="8771" h="1074">
                  <a:moveTo>
                    <a:pt x="8772" y="1075"/>
                  </a:moveTo>
                  <a:cubicBezTo>
                    <a:pt x="5944" y="155"/>
                    <a:pt x="2957" y="-183"/>
                    <a:pt x="0" y="94"/>
                  </a:cubicBezTo>
                  <a:cubicBezTo>
                    <a:pt x="2957" y="-183"/>
                    <a:pt x="5944" y="155"/>
                    <a:pt x="8772" y="1075"/>
                  </a:cubicBezTo>
                  <a:close/>
                </a:path>
              </a:pathLst>
            </a:custGeom>
            <a:solidFill>
              <a:srgbClr val="3C8563"/>
            </a:solidFill>
            <a:ln w="6134" cap="flat">
              <a:noFill/>
              <a:prstDash val="solid"/>
              <a:miter/>
            </a:ln>
          </p:spPr>
          <p:txBody>
            <a:bodyPr rtlCol="0" anchor="ctr"/>
            <a:lstStyle/>
            <a:p>
              <a:endParaRPr lang="en-AU"/>
            </a:p>
          </p:txBody>
        </p:sp>
        <p:sp>
          <p:nvSpPr>
            <p:cNvPr id="92" name="Freeform: Shape 91">
              <a:extLst>
                <a:ext uri="{FF2B5EF4-FFF2-40B4-BE49-F238E27FC236}">
                  <a16:creationId xmlns:a16="http://schemas.microsoft.com/office/drawing/2014/main" id="{C8CB4902-A156-4CFC-ADE7-6C02AFA41EC3}"/>
                </a:ext>
              </a:extLst>
            </p:cNvPr>
            <p:cNvSpPr/>
            <p:nvPr/>
          </p:nvSpPr>
          <p:spPr>
            <a:xfrm>
              <a:off x="4980869" y="1279741"/>
              <a:ext cx="13471" cy="5675"/>
            </a:xfrm>
            <a:custGeom>
              <a:avLst/>
              <a:gdLst>
                <a:gd name="connsiteX0" fmla="*/ 11103 w 13471"/>
                <a:gd name="connsiteY0" fmla="*/ 5305 h 5675"/>
                <a:gd name="connsiteX1" fmla="*/ 10244 w 13471"/>
                <a:gd name="connsiteY1" fmla="*/ 5305 h 5675"/>
                <a:gd name="connsiteX2" fmla="*/ 2515 w 13471"/>
                <a:gd name="connsiteY2" fmla="*/ 4508 h 5675"/>
                <a:gd name="connsiteX3" fmla="*/ 828 w 13471"/>
                <a:gd name="connsiteY3" fmla="*/ 3980 h 5675"/>
                <a:gd name="connsiteX4" fmla="*/ 0 w 13471"/>
                <a:gd name="connsiteY4" fmla="*/ 2422 h 5675"/>
                <a:gd name="connsiteX5" fmla="*/ 613 w 13471"/>
                <a:gd name="connsiteY5" fmla="*/ 833 h 5675"/>
                <a:gd name="connsiteX6" fmla="*/ 2147 w 13471"/>
                <a:gd name="connsiteY6" fmla="*/ 91 h 5675"/>
                <a:gd name="connsiteX7" fmla="*/ 11716 w 13471"/>
                <a:gd name="connsiteY7" fmla="*/ 1195 h 5675"/>
                <a:gd name="connsiteX8" fmla="*/ 13072 w 13471"/>
                <a:gd name="connsiteY8" fmla="*/ 2122 h 5675"/>
                <a:gd name="connsiteX9" fmla="*/ 13452 w 13471"/>
                <a:gd name="connsiteY9" fmla="*/ 3716 h 5675"/>
                <a:gd name="connsiteX10" fmla="*/ 12655 w 13471"/>
                <a:gd name="connsiteY10" fmla="*/ 5146 h 5675"/>
                <a:gd name="connsiteX11" fmla="*/ 11103 w 13471"/>
                <a:gd name="connsiteY11" fmla="*/ 5673 h 5675"/>
                <a:gd name="connsiteX12" fmla="*/ 11103 w 13471"/>
                <a:gd name="connsiteY12" fmla="*/ 5305 h 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1" h="5675">
                  <a:moveTo>
                    <a:pt x="11103" y="5305"/>
                  </a:moveTo>
                  <a:cubicBezTo>
                    <a:pt x="10821" y="5367"/>
                    <a:pt x="10526" y="5367"/>
                    <a:pt x="10244" y="5305"/>
                  </a:cubicBezTo>
                  <a:cubicBezTo>
                    <a:pt x="7741" y="4538"/>
                    <a:pt x="5116" y="4269"/>
                    <a:pt x="2515" y="4508"/>
                  </a:cubicBezTo>
                  <a:cubicBezTo>
                    <a:pt x="1908" y="4557"/>
                    <a:pt x="1300" y="4367"/>
                    <a:pt x="828" y="3980"/>
                  </a:cubicBezTo>
                  <a:cubicBezTo>
                    <a:pt x="362" y="3588"/>
                    <a:pt x="61" y="3029"/>
                    <a:pt x="0" y="2422"/>
                  </a:cubicBezTo>
                  <a:cubicBezTo>
                    <a:pt x="0" y="1833"/>
                    <a:pt x="221" y="1269"/>
                    <a:pt x="613" y="833"/>
                  </a:cubicBezTo>
                  <a:cubicBezTo>
                    <a:pt x="1012" y="404"/>
                    <a:pt x="1558" y="140"/>
                    <a:pt x="2147" y="91"/>
                  </a:cubicBezTo>
                  <a:cubicBezTo>
                    <a:pt x="5380" y="-191"/>
                    <a:pt x="8631" y="183"/>
                    <a:pt x="11716" y="1195"/>
                  </a:cubicBezTo>
                  <a:cubicBezTo>
                    <a:pt x="12268" y="1324"/>
                    <a:pt x="12747" y="1655"/>
                    <a:pt x="13072" y="2122"/>
                  </a:cubicBezTo>
                  <a:cubicBezTo>
                    <a:pt x="13391" y="2582"/>
                    <a:pt x="13526" y="3152"/>
                    <a:pt x="13452" y="3716"/>
                  </a:cubicBezTo>
                  <a:cubicBezTo>
                    <a:pt x="13373" y="4275"/>
                    <a:pt x="13090" y="4784"/>
                    <a:pt x="12655" y="5146"/>
                  </a:cubicBezTo>
                  <a:cubicBezTo>
                    <a:pt x="12219" y="5508"/>
                    <a:pt x="11667" y="5698"/>
                    <a:pt x="11103" y="5673"/>
                  </a:cubicBezTo>
                  <a:lnTo>
                    <a:pt x="11103" y="5305"/>
                  </a:lnTo>
                  <a:close/>
                </a:path>
              </a:pathLst>
            </a:custGeom>
            <a:solidFill>
              <a:srgbClr val="0E0E0E"/>
            </a:solidFill>
            <a:ln w="6134" cap="flat">
              <a:noFill/>
              <a:prstDash val="solid"/>
              <a:miter/>
            </a:ln>
          </p:spPr>
          <p:txBody>
            <a:bodyPr rtlCol="0" anchor="ctr"/>
            <a:lstStyle/>
            <a:p>
              <a:endParaRPr lang="en-AU"/>
            </a:p>
          </p:txBody>
        </p:sp>
        <p:sp>
          <p:nvSpPr>
            <p:cNvPr id="93" name="Freeform: Shape 92">
              <a:extLst>
                <a:ext uri="{FF2B5EF4-FFF2-40B4-BE49-F238E27FC236}">
                  <a16:creationId xmlns:a16="http://schemas.microsoft.com/office/drawing/2014/main" id="{293C2FE4-CB19-4E8C-A297-C4AE073A241B}"/>
                </a:ext>
              </a:extLst>
            </p:cNvPr>
            <p:cNvSpPr/>
            <p:nvPr/>
          </p:nvSpPr>
          <p:spPr>
            <a:xfrm>
              <a:off x="5007982" y="1299707"/>
              <a:ext cx="490" cy="1901"/>
            </a:xfrm>
            <a:custGeom>
              <a:avLst/>
              <a:gdLst>
                <a:gd name="connsiteX0" fmla="*/ 0 w 490"/>
                <a:gd name="connsiteY0" fmla="*/ 0 h 1901"/>
                <a:gd name="connsiteX1" fmla="*/ 491 w 490"/>
                <a:gd name="connsiteY1" fmla="*/ 1902 h 1901"/>
                <a:gd name="connsiteX2" fmla="*/ 0 w 490"/>
                <a:gd name="connsiteY2" fmla="*/ 0 h 1901"/>
              </a:gdLst>
              <a:ahLst/>
              <a:cxnLst>
                <a:cxn ang="0">
                  <a:pos x="connsiteX0" y="connsiteY0"/>
                </a:cxn>
                <a:cxn ang="0">
                  <a:pos x="connsiteX1" y="connsiteY1"/>
                </a:cxn>
                <a:cxn ang="0">
                  <a:pos x="connsiteX2" y="connsiteY2"/>
                </a:cxn>
              </a:cxnLst>
              <a:rect l="l" t="t" r="r" b="b"/>
              <a:pathLst>
                <a:path w="490" h="1901">
                  <a:moveTo>
                    <a:pt x="0" y="0"/>
                  </a:moveTo>
                  <a:cubicBezTo>
                    <a:pt x="196" y="626"/>
                    <a:pt x="362" y="1258"/>
                    <a:pt x="491" y="1902"/>
                  </a:cubicBezTo>
                  <a:cubicBezTo>
                    <a:pt x="362" y="1258"/>
                    <a:pt x="196" y="626"/>
                    <a:pt x="0" y="0"/>
                  </a:cubicBezTo>
                  <a:close/>
                </a:path>
              </a:pathLst>
            </a:custGeom>
            <a:solidFill>
              <a:srgbClr val="3C8563"/>
            </a:solidFill>
            <a:ln w="6134" cap="flat">
              <a:noFill/>
              <a:prstDash val="solid"/>
              <a:miter/>
            </a:ln>
          </p:spPr>
          <p:txBody>
            <a:bodyPr rtlCol="0" anchor="ctr"/>
            <a:lstStyle/>
            <a:p>
              <a:endParaRPr lang="en-AU"/>
            </a:p>
          </p:txBody>
        </p:sp>
        <p:sp>
          <p:nvSpPr>
            <p:cNvPr id="94" name="Freeform: Shape 93">
              <a:extLst>
                <a:ext uri="{FF2B5EF4-FFF2-40B4-BE49-F238E27FC236}">
                  <a16:creationId xmlns:a16="http://schemas.microsoft.com/office/drawing/2014/main" id="{522927AD-533F-42EF-99CC-84EE862C4F87}"/>
                </a:ext>
              </a:extLst>
            </p:cNvPr>
            <p:cNvSpPr/>
            <p:nvPr/>
          </p:nvSpPr>
          <p:spPr>
            <a:xfrm>
              <a:off x="5005835" y="1299094"/>
              <a:ext cx="4930" cy="4785"/>
            </a:xfrm>
            <a:custGeom>
              <a:avLst/>
              <a:gdLst>
                <a:gd name="connsiteX0" fmla="*/ 2638 w 4930"/>
                <a:gd name="connsiteY0" fmla="*/ 4785 h 4785"/>
                <a:gd name="connsiteX1" fmla="*/ 1208 w 4930"/>
                <a:gd name="connsiteY1" fmla="*/ 4294 h 4785"/>
                <a:gd name="connsiteX2" fmla="*/ 429 w 4930"/>
                <a:gd name="connsiteY2" fmla="*/ 3006 h 4785"/>
                <a:gd name="connsiteX3" fmla="*/ 0 w 4930"/>
                <a:gd name="connsiteY3" fmla="*/ 1472 h 4785"/>
                <a:gd name="connsiteX4" fmla="*/ 4355 w 4930"/>
                <a:gd name="connsiteY4" fmla="*/ 0 h 4785"/>
                <a:gd name="connsiteX5" fmla="*/ 2147 w 4930"/>
                <a:gd name="connsiteY5" fmla="*/ 613 h 4785"/>
                <a:gd name="connsiteX6" fmla="*/ 4355 w 4930"/>
                <a:gd name="connsiteY6" fmla="*/ 0 h 4785"/>
                <a:gd name="connsiteX7" fmla="*/ 2147 w 4930"/>
                <a:gd name="connsiteY7" fmla="*/ 613 h 4785"/>
                <a:gd name="connsiteX8" fmla="*/ 4417 w 4930"/>
                <a:gd name="connsiteY8" fmla="*/ 245 h 4785"/>
                <a:gd name="connsiteX9" fmla="*/ 4907 w 4930"/>
                <a:gd name="connsiteY9" fmla="*/ 1963 h 4785"/>
                <a:gd name="connsiteX10" fmla="*/ 4907 w 4930"/>
                <a:gd name="connsiteY10" fmla="*/ 2515 h 4785"/>
                <a:gd name="connsiteX11" fmla="*/ 4404 w 4930"/>
                <a:gd name="connsiteY11" fmla="*/ 3932 h 4785"/>
                <a:gd name="connsiteX12" fmla="*/ 3128 w 4930"/>
                <a:gd name="connsiteY12" fmla="*/ 4723 h 4785"/>
                <a:gd name="connsiteX13" fmla="*/ 2638 w 4930"/>
                <a:gd name="connsiteY13" fmla="*/ 4785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30" h="4785">
                  <a:moveTo>
                    <a:pt x="2638" y="4785"/>
                  </a:moveTo>
                  <a:cubicBezTo>
                    <a:pt x="2116" y="4797"/>
                    <a:pt x="1613" y="4619"/>
                    <a:pt x="1208" y="4294"/>
                  </a:cubicBezTo>
                  <a:cubicBezTo>
                    <a:pt x="804" y="3969"/>
                    <a:pt x="528" y="3515"/>
                    <a:pt x="429" y="3006"/>
                  </a:cubicBezTo>
                  <a:cubicBezTo>
                    <a:pt x="313" y="2484"/>
                    <a:pt x="172" y="1975"/>
                    <a:pt x="0" y="1472"/>
                  </a:cubicBezTo>
                  <a:lnTo>
                    <a:pt x="4355" y="0"/>
                  </a:lnTo>
                  <a:lnTo>
                    <a:pt x="2147" y="613"/>
                  </a:lnTo>
                  <a:lnTo>
                    <a:pt x="4355" y="0"/>
                  </a:lnTo>
                  <a:lnTo>
                    <a:pt x="2147" y="613"/>
                  </a:lnTo>
                  <a:lnTo>
                    <a:pt x="4417" y="245"/>
                  </a:lnTo>
                  <a:cubicBezTo>
                    <a:pt x="4417" y="797"/>
                    <a:pt x="4785" y="1411"/>
                    <a:pt x="4907" y="1963"/>
                  </a:cubicBezTo>
                  <a:cubicBezTo>
                    <a:pt x="4938" y="2147"/>
                    <a:pt x="4938" y="2331"/>
                    <a:pt x="4907" y="2515"/>
                  </a:cubicBezTo>
                  <a:cubicBezTo>
                    <a:pt x="4901" y="3030"/>
                    <a:pt x="4729" y="3527"/>
                    <a:pt x="4404" y="3932"/>
                  </a:cubicBezTo>
                  <a:cubicBezTo>
                    <a:pt x="4079" y="4331"/>
                    <a:pt x="3631" y="4613"/>
                    <a:pt x="3128" y="4723"/>
                  </a:cubicBezTo>
                  <a:lnTo>
                    <a:pt x="2638" y="4785"/>
                  </a:lnTo>
                  <a:close/>
                </a:path>
              </a:pathLst>
            </a:custGeom>
            <a:solidFill>
              <a:srgbClr val="0E0E0E"/>
            </a:solidFill>
            <a:ln w="6134" cap="flat">
              <a:no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FAD7472C-72B3-482F-A135-FA7301BBC9B0}"/>
                </a:ext>
              </a:extLst>
            </p:cNvPr>
            <p:cNvSpPr/>
            <p:nvPr/>
          </p:nvSpPr>
          <p:spPr>
            <a:xfrm>
              <a:off x="5009086" y="1304982"/>
              <a:ext cx="97" cy="1901"/>
            </a:xfrm>
            <a:custGeom>
              <a:avLst/>
              <a:gdLst>
                <a:gd name="connsiteX0" fmla="*/ 0 w 97"/>
                <a:gd name="connsiteY0" fmla="*/ 0 h 1901"/>
                <a:gd name="connsiteX1" fmla="*/ 0 w 97"/>
                <a:gd name="connsiteY1" fmla="*/ 1902 h 1901"/>
                <a:gd name="connsiteX2" fmla="*/ 0 w 97"/>
                <a:gd name="connsiteY2" fmla="*/ 0 h 1901"/>
              </a:gdLst>
              <a:ahLst/>
              <a:cxnLst>
                <a:cxn ang="0">
                  <a:pos x="connsiteX0" y="connsiteY0"/>
                </a:cxn>
                <a:cxn ang="0">
                  <a:pos x="connsiteX1" y="connsiteY1"/>
                </a:cxn>
                <a:cxn ang="0">
                  <a:pos x="connsiteX2" y="connsiteY2"/>
                </a:cxn>
              </a:cxnLst>
              <a:rect l="l" t="t" r="r" b="b"/>
              <a:pathLst>
                <a:path w="97" h="1901">
                  <a:moveTo>
                    <a:pt x="0" y="0"/>
                  </a:moveTo>
                  <a:cubicBezTo>
                    <a:pt x="0" y="613"/>
                    <a:pt x="0" y="1227"/>
                    <a:pt x="0" y="1902"/>
                  </a:cubicBezTo>
                  <a:cubicBezTo>
                    <a:pt x="184" y="1227"/>
                    <a:pt x="61" y="613"/>
                    <a:pt x="0" y="0"/>
                  </a:cubicBezTo>
                  <a:close/>
                </a:path>
              </a:pathLst>
            </a:custGeom>
            <a:solidFill>
              <a:srgbClr val="3C8563"/>
            </a:solidFill>
            <a:ln w="6134" cap="flat">
              <a:noFill/>
              <a:prstDash val="solid"/>
              <a:miter/>
            </a:ln>
          </p:spPr>
          <p:txBody>
            <a:bodyPr rtlCol="0" anchor="ctr"/>
            <a:lstStyle/>
            <a:p>
              <a:endParaRPr lang="en-AU"/>
            </a:p>
          </p:txBody>
        </p:sp>
        <p:sp>
          <p:nvSpPr>
            <p:cNvPr id="96" name="Freeform: Shape 95">
              <a:extLst>
                <a:ext uri="{FF2B5EF4-FFF2-40B4-BE49-F238E27FC236}">
                  <a16:creationId xmlns:a16="http://schemas.microsoft.com/office/drawing/2014/main" id="{091E6EC9-CBDF-4CA3-8B31-983491247001}"/>
                </a:ext>
              </a:extLst>
            </p:cNvPr>
            <p:cNvSpPr/>
            <p:nvPr/>
          </p:nvSpPr>
          <p:spPr>
            <a:xfrm>
              <a:off x="5007062" y="1304676"/>
              <a:ext cx="4562" cy="4477"/>
            </a:xfrm>
            <a:custGeom>
              <a:avLst/>
              <a:gdLst>
                <a:gd name="connsiteX0" fmla="*/ 2270 w 4562"/>
                <a:gd name="connsiteY0" fmla="*/ 4478 h 4477"/>
                <a:gd name="connsiteX1" fmla="*/ 724 w 4562"/>
                <a:gd name="connsiteY1" fmla="*/ 3883 h 4477"/>
                <a:gd name="connsiteX2" fmla="*/ 0 w 4562"/>
                <a:gd name="connsiteY2" fmla="*/ 2392 h 4477"/>
                <a:gd name="connsiteX3" fmla="*/ 0 w 4562"/>
                <a:gd name="connsiteY3" fmla="*/ 1104 h 4477"/>
                <a:gd name="connsiteX4" fmla="*/ 2208 w 4562"/>
                <a:gd name="connsiteY4" fmla="*/ 307 h 4477"/>
                <a:gd name="connsiteX5" fmla="*/ 4478 w 4562"/>
                <a:gd name="connsiteY5" fmla="*/ 0 h 4477"/>
                <a:gd name="connsiteX6" fmla="*/ 2208 w 4562"/>
                <a:gd name="connsiteY6" fmla="*/ 307 h 4477"/>
                <a:gd name="connsiteX7" fmla="*/ 4478 w 4562"/>
                <a:gd name="connsiteY7" fmla="*/ 0 h 4477"/>
                <a:gd name="connsiteX8" fmla="*/ 2208 w 4562"/>
                <a:gd name="connsiteY8" fmla="*/ 307 h 4477"/>
                <a:gd name="connsiteX9" fmla="*/ 4539 w 4562"/>
                <a:gd name="connsiteY9" fmla="*/ 307 h 4477"/>
                <a:gd name="connsiteX10" fmla="*/ 4539 w 4562"/>
                <a:gd name="connsiteY10" fmla="*/ 1840 h 4477"/>
                <a:gd name="connsiteX11" fmla="*/ 3926 w 4562"/>
                <a:gd name="connsiteY11" fmla="*/ 3368 h 4477"/>
                <a:gd name="connsiteX12" fmla="*/ 2454 w 4562"/>
                <a:gd name="connsiteY12" fmla="*/ 4110 h 4477"/>
                <a:gd name="connsiteX13" fmla="*/ 2270 w 4562"/>
                <a:gd name="connsiteY13"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2" h="4477">
                  <a:moveTo>
                    <a:pt x="2270" y="4478"/>
                  </a:moveTo>
                  <a:cubicBezTo>
                    <a:pt x="1699" y="4478"/>
                    <a:pt x="1147" y="4269"/>
                    <a:pt x="724" y="3883"/>
                  </a:cubicBezTo>
                  <a:cubicBezTo>
                    <a:pt x="307" y="3496"/>
                    <a:pt x="49" y="2963"/>
                    <a:pt x="0" y="2392"/>
                  </a:cubicBezTo>
                  <a:lnTo>
                    <a:pt x="0" y="1104"/>
                  </a:lnTo>
                  <a:lnTo>
                    <a:pt x="2208" y="307"/>
                  </a:lnTo>
                  <a:lnTo>
                    <a:pt x="4478" y="0"/>
                  </a:lnTo>
                  <a:lnTo>
                    <a:pt x="2208" y="307"/>
                  </a:lnTo>
                  <a:lnTo>
                    <a:pt x="4478" y="0"/>
                  </a:lnTo>
                  <a:lnTo>
                    <a:pt x="2208" y="307"/>
                  </a:lnTo>
                  <a:lnTo>
                    <a:pt x="4539" y="307"/>
                  </a:lnTo>
                  <a:cubicBezTo>
                    <a:pt x="4570" y="816"/>
                    <a:pt x="4570" y="1331"/>
                    <a:pt x="4539" y="1840"/>
                  </a:cubicBezTo>
                  <a:cubicBezTo>
                    <a:pt x="4527" y="2411"/>
                    <a:pt x="4306" y="2951"/>
                    <a:pt x="3926" y="3368"/>
                  </a:cubicBezTo>
                  <a:cubicBezTo>
                    <a:pt x="3539" y="3791"/>
                    <a:pt x="3018" y="4049"/>
                    <a:pt x="2454" y="4110"/>
                  </a:cubicBezTo>
                  <a:lnTo>
                    <a:pt x="2270" y="4478"/>
                  </a:lnTo>
                  <a:close/>
                </a:path>
              </a:pathLst>
            </a:custGeom>
            <a:solidFill>
              <a:srgbClr val="0E0E0E"/>
            </a:solidFill>
            <a:ln w="6134" cap="flat">
              <a:noFill/>
              <a:prstDash val="solid"/>
              <a:miter/>
            </a:ln>
          </p:spPr>
          <p:txBody>
            <a:bodyPr rtlCol="0" anchor="ctr"/>
            <a:lstStyle/>
            <a:p>
              <a:endParaRPr lang="en-AU"/>
            </a:p>
          </p:txBody>
        </p:sp>
        <p:sp>
          <p:nvSpPr>
            <p:cNvPr id="97" name="Freeform: Shape 96">
              <a:extLst>
                <a:ext uri="{FF2B5EF4-FFF2-40B4-BE49-F238E27FC236}">
                  <a16:creationId xmlns:a16="http://schemas.microsoft.com/office/drawing/2014/main" id="{411F83C3-2D39-47BF-AE25-EF43002834A0}"/>
                </a:ext>
              </a:extLst>
            </p:cNvPr>
            <p:cNvSpPr/>
            <p:nvPr/>
          </p:nvSpPr>
          <p:spPr>
            <a:xfrm>
              <a:off x="5009577" y="1311055"/>
              <a:ext cx="27" cy="1533"/>
            </a:xfrm>
            <a:custGeom>
              <a:avLst/>
              <a:gdLst>
                <a:gd name="connsiteX0" fmla="*/ 0 w 27"/>
                <a:gd name="connsiteY0" fmla="*/ 0 h 1533"/>
                <a:gd name="connsiteX1" fmla="*/ 0 w 27"/>
                <a:gd name="connsiteY1" fmla="*/ 1534 h 1533"/>
                <a:gd name="connsiteX2" fmla="*/ 0 w 27"/>
                <a:gd name="connsiteY2" fmla="*/ 0 h 1533"/>
              </a:gdLst>
              <a:ahLst/>
              <a:cxnLst>
                <a:cxn ang="0">
                  <a:pos x="connsiteX0" y="connsiteY0"/>
                </a:cxn>
                <a:cxn ang="0">
                  <a:pos x="connsiteX1" y="connsiteY1"/>
                </a:cxn>
                <a:cxn ang="0">
                  <a:pos x="connsiteX2" y="connsiteY2"/>
                </a:cxn>
              </a:cxnLst>
              <a:rect l="l" t="t" r="r" b="b"/>
              <a:pathLst>
                <a:path w="27" h="1533">
                  <a:moveTo>
                    <a:pt x="0" y="0"/>
                  </a:moveTo>
                  <a:cubicBezTo>
                    <a:pt x="0" y="491"/>
                    <a:pt x="0" y="981"/>
                    <a:pt x="0" y="1534"/>
                  </a:cubicBezTo>
                  <a:cubicBezTo>
                    <a:pt x="61" y="981"/>
                    <a:pt x="0" y="491"/>
                    <a:pt x="0" y="0"/>
                  </a:cubicBezTo>
                  <a:close/>
                </a:path>
              </a:pathLst>
            </a:custGeom>
            <a:solidFill>
              <a:srgbClr val="3C8563"/>
            </a:solidFill>
            <a:ln w="6134" cap="flat">
              <a:noFill/>
              <a:prstDash val="solid"/>
              <a:miter/>
            </a:ln>
          </p:spPr>
          <p:txBody>
            <a:bodyPr rtlCol="0" anchor="ctr"/>
            <a:lstStyle/>
            <a:p>
              <a:endParaRPr lang="en-AU"/>
            </a:p>
          </p:txBody>
        </p:sp>
        <p:sp>
          <p:nvSpPr>
            <p:cNvPr id="98" name="Freeform: Shape 97">
              <a:extLst>
                <a:ext uri="{FF2B5EF4-FFF2-40B4-BE49-F238E27FC236}">
                  <a16:creationId xmlns:a16="http://schemas.microsoft.com/office/drawing/2014/main" id="{F46CF367-F2AD-48E6-815E-40508EE645E2}"/>
                </a:ext>
              </a:extLst>
            </p:cNvPr>
            <p:cNvSpPr/>
            <p:nvPr/>
          </p:nvSpPr>
          <p:spPr>
            <a:xfrm>
              <a:off x="5007307" y="1308724"/>
              <a:ext cx="4600" cy="6195"/>
            </a:xfrm>
            <a:custGeom>
              <a:avLst/>
              <a:gdLst>
                <a:gd name="connsiteX0" fmla="*/ 2331 w 4600"/>
                <a:gd name="connsiteY0" fmla="*/ 6195 h 6195"/>
                <a:gd name="connsiteX1" fmla="*/ 681 w 4600"/>
                <a:gd name="connsiteY1" fmla="*/ 5515 h 6195"/>
                <a:gd name="connsiteX2" fmla="*/ 0 w 4600"/>
                <a:gd name="connsiteY2" fmla="*/ 3864 h 6195"/>
                <a:gd name="connsiteX3" fmla="*/ 0 w 4600"/>
                <a:gd name="connsiteY3" fmla="*/ 2331 h 6195"/>
                <a:gd name="connsiteX4" fmla="*/ 663 w 4600"/>
                <a:gd name="connsiteY4" fmla="*/ 705 h 6195"/>
                <a:gd name="connsiteX5" fmla="*/ 2270 w 4600"/>
                <a:gd name="connsiteY5" fmla="*/ 0 h 6195"/>
                <a:gd name="connsiteX6" fmla="*/ 3865 w 4600"/>
                <a:gd name="connsiteY6" fmla="*/ 693 h 6195"/>
                <a:gd name="connsiteX7" fmla="*/ 4601 w 4600"/>
                <a:gd name="connsiteY7" fmla="*/ 2270 h 6195"/>
                <a:gd name="connsiteX8" fmla="*/ 4601 w 4600"/>
                <a:gd name="connsiteY8" fmla="*/ 3987 h 6195"/>
                <a:gd name="connsiteX9" fmla="*/ 3901 w 4600"/>
                <a:gd name="connsiteY9" fmla="*/ 5539 h 6195"/>
                <a:gd name="connsiteX10" fmla="*/ 2331 w 4600"/>
                <a:gd name="connsiteY10" fmla="*/ 6195 h 6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0" h="6195">
                  <a:moveTo>
                    <a:pt x="2331" y="6195"/>
                  </a:moveTo>
                  <a:cubicBezTo>
                    <a:pt x="1712" y="6195"/>
                    <a:pt x="1123" y="5950"/>
                    <a:pt x="681" y="5515"/>
                  </a:cubicBezTo>
                  <a:cubicBezTo>
                    <a:pt x="245" y="5079"/>
                    <a:pt x="0" y="4484"/>
                    <a:pt x="0" y="3864"/>
                  </a:cubicBezTo>
                  <a:lnTo>
                    <a:pt x="0" y="2331"/>
                  </a:lnTo>
                  <a:cubicBezTo>
                    <a:pt x="0" y="1724"/>
                    <a:pt x="239" y="1141"/>
                    <a:pt x="663" y="705"/>
                  </a:cubicBezTo>
                  <a:cubicBezTo>
                    <a:pt x="1086" y="270"/>
                    <a:pt x="1662" y="18"/>
                    <a:pt x="2270" y="0"/>
                  </a:cubicBezTo>
                  <a:cubicBezTo>
                    <a:pt x="2871" y="31"/>
                    <a:pt x="3435" y="276"/>
                    <a:pt x="3865" y="693"/>
                  </a:cubicBezTo>
                  <a:cubicBezTo>
                    <a:pt x="4294" y="1110"/>
                    <a:pt x="4558" y="1675"/>
                    <a:pt x="4601" y="2270"/>
                  </a:cubicBezTo>
                  <a:lnTo>
                    <a:pt x="4601" y="3987"/>
                  </a:lnTo>
                  <a:cubicBezTo>
                    <a:pt x="4570" y="4576"/>
                    <a:pt x="4319" y="5128"/>
                    <a:pt x="3901" y="5539"/>
                  </a:cubicBezTo>
                  <a:cubicBezTo>
                    <a:pt x="3478" y="5944"/>
                    <a:pt x="2920" y="6183"/>
                    <a:pt x="2331" y="6195"/>
                  </a:cubicBezTo>
                  <a:close/>
                </a:path>
              </a:pathLst>
            </a:custGeom>
            <a:solidFill>
              <a:srgbClr val="0E0E0E"/>
            </a:solidFill>
            <a:ln w="6134" cap="flat">
              <a:noFill/>
              <a:prstDash val="solid"/>
              <a:miter/>
            </a:ln>
          </p:spPr>
          <p:txBody>
            <a:bodyPr rtlCol="0" anchor="ctr"/>
            <a:lstStyle/>
            <a:p>
              <a:endParaRPr lang="en-AU"/>
            </a:p>
          </p:txBody>
        </p:sp>
        <p:sp>
          <p:nvSpPr>
            <p:cNvPr id="99" name="Freeform: Shape 98">
              <a:extLst>
                <a:ext uri="{FF2B5EF4-FFF2-40B4-BE49-F238E27FC236}">
                  <a16:creationId xmlns:a16="http://schemas.microsoft.com/office/drawing/2014/main" id="{CC0B351B-7827-4B6A-9CFF-9CAEF79E5499}"/>
                </a:ext>
              </a:extLst>
            </p:cNvPr>
            <p:cNvSpPr/>
            <p:nvPr/>
          </p:nvSpPr>
          <p:spPr>
            <a:xfrm>
              <a:off x="5006119" y="1323551"/>
              <a:ext cx="4646" cy="4680"/>
            </a:xfrm>
            <a:custGeom>
              <a:avLst/>
              <a:gdLst>
                <a:gd name="connsiteX0" fmla="*/ 2354 w 4646"/>
                <a:gd name="connsiteY0" fmla="*/ 4679 h 4680"/>
                <a:gd name="connsiteX1" fmla="*/ 1925 w 4646"/>
                <a:gd name="connsiteY1" fmla="*/ 4679 h 4680"/>
                <a:gd name="connsiteX2" fmla="*/ 569 w 4646"/>
                <a:gd name="connsiteY2" fmla="*/ 3888 h 4680"/>
                <a:gd name="connsiteX3" fmla="*/ 23 w 4646"/>
                <a:gd name="connsiteY3" fmla="*/ 2410 h 4680"/>
                <a:gd name="connsiteX4" fmla="*/ 23 w 4646"/>
                <a:gd name="connsiteY4" fmla="*/ 1980 h 4680"/>
                <a:gd name="connsiteX5" fmla="*/ 986 w 4646"/>
                <a:gd name="connsiteY5" fmla="*/ 471 h 4680"/>
                <a:gd name="connsiteX6" fmla="*/ 2722 w 4646"/>
                <a:gd name="connsiteY6" fmla="*/ 18 h 4680"/>
                <a:gd name="connsiteX7" fmla="*/ 4065 w 4646"/>
                <a:gd name="connsiteY7" fmla="*/ 705 h 4680"/>
                <a:gd name="connsiteX8" fmla="*/ 4624 w 4646"/>
                <a:gd name="connsiteY8" fmla="*/ 2103 h 4680"/>
                <a:gd name="connsiteX9" fmla="*/ 4624 w 4646"/>
                <a:gd name="connsiteY9" fmla="*/ 2532 h 4680"/>
                <a:gd name="connsiteX10" fmla="*/ 4434 w 4646"/>
                <a:gd name="connsiteY10" fmla="*/ 3373 h 4680"/>
                <a:gd name="connsiteX11" fmla="*/ 3930 w 4646"/>
                <a:gd name="connsiteY11" fmla="*/ 4078 h 4680"/>
                <a:gd name="connsiteX12" fmla="*/ 3200 w 4646"/>
                <a:gd name="connsiteY12" fmla="*/ 4538 h 4680"/>
                <a:gd name="connsiteX13" fmla="*/ 2354 w 4646"/>
                <a:gd name="connsiteY13" fmla="*/ 4679 h 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46" h="4680">
                  <a:moveTo>
                    <a:pt x="2354" y="4679"/>
                  </a:moveTo>
                  <a:lnTo>
                    <a:pt x="1925" y="4679"/>
                  </a:lnTo>
                  <a:cubicBezTo>
                    <a:pt x="1391" y="4581"/>
                    <a:pt x="912" y="4299"/>
                    <a:pt x="569" y="3888"/>
                  </a:cubicBezTo>
                  <a:cubicBezTo>
                    <a:pt x="219" y="3471"/>
                    <a:pt x="29" y="2950"/>
                    <a:pt x="23" y="2410"/>
                  </a:cubicBezTo>
                  <a:cubicBezTo>
                    <a:pt x="-8" y="2269"/>
                    <a:pt x="-8" y="2122"/>
                    <a:pt x="23" y="1980"/>
                  </a:cubicBezTo>
                  <a:cubicBezTo>
                    <a:pt x="140" y="1373"/>
                    <a:pt x="483" y="833"/>
                    <a:pt x="986" y="471"/>
                  </a:cubicBezTo>
                  <a:cubicBezTo>
                    <a:pt x="1489" y="103"/>
                    <a:pt x="2109" y="-56"/>
                    <a:pt x="2722" y="18"/>
                  </a:cubicBezTo>
                  <a:cubicBezTo>
                    <a:pt x="3237" y="79"/>
                    <a:pt x="3716" y="324"/>
                    <a:pt x="4065" y="705"/>
                  </a:cubicBezTo>
                  <a:cubicBezTo>
                    <a:pt x="4415" y="1091"/>
                    <a:pt x="4611" y="1588"/>
                    <a:pt x="4624" y="2103"/>
                  </a:cubicBezTo>
                  <a:cubicBezTo>
                    <a:pt x="4654" y="2244"/>
                    <a:pt x="4654" y="2391"/>
                    <a:pt x="4624" y="2532"/>
                  </a:cubicBezTo>
                  <a:cubicBezTo>
                    <a:pt x="4618" y="2821"/>
                    <a:pt x="4550" y="3109"/>
                    <a:pt x="4434" y="3373"/>
                  </a:cubicBezTo>
                  <a:cubicBezTo>
                    <a:pt x="4311" y="3637"/>
                    <a:pt x="4145" y="3876"/>
                    <a:pt x="3930" y="4078"/>
                  </a:cubicBezTo>
                  <a:cubicBezTo>
                    <a:pt x="3722" y="4275"/>
                    <a:pt x="3477" y="4434"/>
                    <a:pt x="3200" y="4538"/>
                  </a:cubicBezTo>
                  <a:cubicBezTo>
                    <a:pt x="2930" y="4637"/>
                    <a:pt x="2642" y="4686"/>
                    <a:pt x="2354" y="4679"/>
                  </a:cubicBezTo>
                  <a:close/>
                </a:path>
              </a:pathLst>
            </a:custGeom>
            <a:solidFill>
              <a:srgbClr val="0E0E0E"/>
            </a:solidFill>
            <a:ln w="6134" cap="flat">
              <a:noFill/>
              <a:prstDash val="solid"/>
              <a:miter/>
            </a:ln>
          </p:spPr>
          <p:txBody>
            <a:bodyPr rtlCol="0" anchor="ctr"/>
            <a:lstStyle/>
            <a:p>
              <a:endParaRPr lang="en-AU"/>
            </a:p>
          </p:txBody>
        </p:sp>
        <p:sp>
          <p:nvSpPr>
            <p:cNvPr id="100" name="Freeform: Shape 99">
              <a:extLst>
                <a:ext uri="{FF2B5EF4-FFF2-40B4-BE49-F238E27FC236}">
                  <a16:creationId xmlns:a16="http://schemas.microsoft.com/office/drawing/2014/main" id="{D1D9418D-8CC4-4B3C-B767-3EA15E02DF98}"/>
                </a:ext>
              </a:extLst>
            </p:cNvPr>
            <p:cNvSpPr/>
            <p:nvPr/>
          </p:nvSpPr>
          <p:spPr>
            <a:xfrm>
              <a:off x="5006878" y="1332709"/>
              <a:ext cx="306" cy="1349"/>
            </a:xfrm>
            <a:custGeom>
              <a:avLst/>
              <a:gdLst>
                <a:gd name="connsiteX0" fmla="*/ 307 w 306"/>
                <a:gd name="connsiteY0" fmla="*/ 0 h 1349"/>
                <a:gd name="connsiteX1" fmla="*/ 0 w 306"/>
                <a:gd name="connsiteY1" fmla="*/ 1350 h 1349"/>
                <a:gd name="connsiteX2" fmla="*/ 307 w 306"/>
                <a:gd name="connsiteY2" fmla="*/ 0 h 1349"/>
              </a:gdLst>
              <a:ahLst/>
              <a:cxnLst>
                <a:cxn ang="0">
                  <a:pos x="connsiteX0" y="connsiteY0"/>
                </a:cxn>
                <a:cxn ang="0">
                  <a:pos x="connsiteX1" y="connsiteY1"/>
                </a:cxn>
                <a:cxn ang="0">
                  <a:pos x="connsiteX2" y="connsiteY2"/>
                </a:cxn>
              </a:cxnLst>
              <a:rect l="l" t="t" r="r" b="b"/>
              <a:pathLst>
                <a:path w="306" h="1349">
                  <a:moveTo>
                    <a:pt x="307" y="0"/>
                  </a:moveTo>
                  <a:cubicBezTo>
                    <a:pt x="227" y="454"/>
                    <a:pt x="123" y="908"/>
                    <a:pt x="0" y="1350"/>
                  </a:cubicBezTo>
                  <a:cubicBezTo>
                    <a:pt x="123" y="908"/>
                    <a:pt x="227" y="454"/>
                    <a:pt x="307" y="0"/>
                  </a:cubicBezTo>
                  <a:close/>
                </a:path>
              </a:pathLst>
            </a:custGeom>
            <a:solidFill>
              <a:srgbClr val="3C8563"/>
            </a:solidFill>
            <a:ln w="6134" cap="flat">
              <a:no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53BDD8DF-E698-4AB0-A8D3-270452725ED4}"/>
                </a:ext>
              </a:extLst>
            </p:cNvPr>
            <p:cNvSpPr/>
            <p:nvPr/>
          </p:nvSpPr>
          <p:spPr>
            <a:xfrm>
              <a:off x="5004519" y="1330509"/>
              <a:ext cx="4589" cy="5818"/>
            </a:xfrm>
            <a:custGeom>
              <a:avLst/>
              <a:gdLst>
                <a:gd name="connsiteX0" fmla="*/ 2359 w 4589"/>
                <a:gd name="connsiteY0" fmla="*/ 5819 h 5818"/>
                <a:gd name="connsiteX1" fmla="*/ 1806 w 4589"/>
                <a:gd name="connsiteY1" fmla="*/ 5819 h 5818"/>
                <a:gd name="connsiteX2" fmla="*/ 531 w 4589"/>
                <a:gd name="connsiteY2" fmla="*/ 5027 h 5818"/>
                <a:gd name="connsiteX3" fmla="*/ 28 w 4589"/>
                <a:gd name="connsiteY3" fmla="*/ 3610 h 5818"/>
                <a:gd name="connsiteX4" fmla="*/ 28 w 4589"/>
                <a:gd name="connsiteY4" fmla="*/ 3120 h 5818"/>
                <a:gd name="connsiteX5" fmla="*/ 28 w 4589"/>
                <a:gd name="connsiteY5" fmla="*/ 1770 h 5818"/>
                <a:gd name="connsiteX6" fmla="*/ 1021 w 4589"/>
                <a:gd name="connsiteY6" fmla="*/ 353 h 5818"/>
                <a:gd name="connsiteX7" fmla="*/ 2727 w 4589"/>
                <a:gd name="connsiteY7" fmla="*/ 53 h 5818"/>
                <a:gd name="connsiteX8" fmla="*/ 4052 w 4589"/>
                <a:gd name="connsiteY8" fmla="*/ 819 h 5818"/>
                <a:gd name="connsiteX9" fmla="*/ 4567 w 4589"/>
                <a:gd name="connsiteY9" fmla="*/ 2261 h 5818"/>
                <a:gd name="connsiteX10" fmla="*/ 4567 w 4589"/>
                <a:gd name="connsiteY10" fmla="*/ 2752 h 5818"/>
                <a:gd name="connsiteX11" fmla="*/ 4260 w 4589"/>
                <a:gd name="connsiteY11" fmla="*/ 4101 h 5818"/>
                <a:gd name="connsiteX12" fmla="*/ 3567 w 4589"/>
                <a:gd name="connsiteY12" fmla="*/ 5248 h 5818"/>
                <a:gd name="connsiteX13" fmla="*/ 2359 w 4589"/>
                <a:gd name="connsiteY13" fmla="*/ 5819 h 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9" h="5818">
                  <a:moveTo>
                    <a:pt x="2359" y="5819"/>
                  </a:moveTo>
                  <a:lnTo>
                    <a:pt x="1806" y="5819"/>
                  </a:lnTo>
                  <a:cubicBezTo>
                    <a:pt x="1304" y="5708"/>
                    <a:pt x="850" y="5426"/>
                    <a:pt x="531" y="5027"/>
                  </a:cubicBezTo>
                  <a:cubicBezTo>
                    <a:pt x="205" y="4629"/>
                    <a:pt x="28" y="4126"/>
                    <a:pt x="28" y="3610"/>
                  </a:cubicBezTo>
                  <a:cubicBezTo>
                    <a:pt x="-9" y="3451"/>
                    <a:pt x="-9" y="3285"/>
                    <a:pt x="28" y="3120"/>
                  </a:cubicBezTo>
                  <a:lnTo>
                    <a:pt x="28" y="1770"/>
                  </a:lnTo>
                  <a:cubicBezTo>
                    <a:pt x="156" y="1187"/>
                    <a:pt x="518" y="678"/>
                    <a:pt x="1021" y="353"/>
                  </a:cubicBezTo>
                  <a:cubicBezTo>
                    <a:pt x="1524" y="34"/>
                    <a:pt x="2138" y="-76"/>
                    <a:pt x="2727" y="53"/>
                  </a:cubicBezTo>
                  <a:cubicBezTo>
                    <a:pt x="3242" y="138"/>
                    <a:pt x="3714" y="414"/>
                    <a:pt x="4052" y="819"/>
                  </a:cubicBezTo>
                  <a:cubicBezTo>
                    <a:pt x="4389" y="1224"/>
                    <a:pt x="4573" y="1733"/>
                    <a:pt x="4567" y="2261"/>
                  </a:cubicBezTo>
                  <a:cubicBezTo>
                    <a:pt x="4598" y="2427"/>
                    <a:pt x="4598" y="2592"/>
                    <a:pt x="4567" y="2752"/>
                  </a:cubicBezTo>
                  <a:lnTo>
                    <a:pt x="4260" y="4101"/>
                  </a:lnTo>
                  <a:cubicBezTo>
                    <a:pt x="4144" y="4543"/>
                    <a:pt x="3904" y="4942"/>
                    <a:pt x="3567" y="5248"/>
                  </a:cubicBezTo>
                  <a:cubicBezTo>
                    <a:pt x="3230" y="5549"/>
                    <a:pt x="2806" y="5751"/>
                    <a:pt x="2359" y="5819"/>
                  </a:cubicBezTo>
                  <a:close/>
                </a:path>
              </a:pathLst>
            </a:custGeom>
            <a:solidFill>
              <a:srgbClr val="0E0E0E"/>
            </a:solidFill>
            <a:ln w="6134" cap="flat">
              <a:noFill/>
              <a:prstDash val="solid"/>
              <a:miter/>
            </a:ln>
          </p:spPr>
          <p:txBody>
            <a:bodyPr rtlCol="0" anchor="ctr"/>
            <a:lstStyle/>
            <a:p>
              <a:endParaRPr lang="en-AU"/>
            </a:p>
          </p:txBody>
        </p:sp>
        <p:sp>
          <p:nvSpPr>
            <p:cNvPr id="102" name="Freeform: Shape 101">
              <a:extLst>
                <a:ext uri="{FF2B5EF4-FFF2-40B4-BE49-F238E27FC236}">
                  <a16:creationId xmlns:a16="http://schemas.microsoft.com/office/drawing/2014/main" id="{7C7A3C64-3A9F-4800-AAEA-F2F99D89C5FD}"/>
                </a:ext>
              </a:extLst>
            </p:cNvPr>
            <p:cNvSpPr/>
            <p:nvPr/>
          </p:nvSpPr>
          <p:spPr>
            <a:xfrm>
              <a:off x="4788072" y="1480297"/>
              <a:ext cx="265561" cy="287876"/>
            </a:xfrm>
            <a:custGeom>
              <a:avLst/>
              <a:gdLst>
                <a:gd name="connsiteX0" fmla="*/ 48767 w 265561"/>
                <a:gd name="connsiteY0" fmla="*/ 281681 h 287876"/>
                <a:gd name="connsiteX1" fmla="*/ 53490 w 265561"/>
                <a:gd name="connsiteY1" fmla="*/ 278307 h 287876"/>
                <a:gd name="connsiteX2" fmla="*/ 57845 w 265561"/>
                <a:gd name="connsiteY2" fmla="*/ 275240 h 287876"/>
                <a:gd name="connsiteX3" fmla="*/ 67230 w 265561"/>
                <a:gd name="connsiteY3" fmla="*/ 269106 h 287876"/>
                <a:gd name="connsiteX4" fmla="*/ 74407 w 265561"/>
                <a:gd name="connsiteY4" fmla="*/ 264935 h 287876"/>
                <a:gd name="connsiteX5" fmla="*/ 85020 w 265561"/>
                <a:gd name="connsiteY5" fmla="*/ 259905 h 287876"/>
                <a:gd name="connsiteX6" fmla="*/ 95448 w 265561"/>
                <a:gd name="connsiteY6" fmla="*/ 255856 h 287876"/>
                <a:gd name="connsiteX7" fmla="*/ 132253 w 265561"/>
                <a:gd name="connsiteY7" fmla="*/ 247575 h 287876"/>
                <a:gd name="connsiteX8" fmla="*/ 262174 w 265561"/>
                <a:gd name="connsiteY8" fmla="*/ 284871 h 287876"/>
                <a:gd name="connsiteX9" fmla="*/ 265425 w 265561"/>
                <a:gd name="connsiteY9" fmla="*/ 258801 h 287876"/>
                <a:gd name="connsiteX10" fmla="*/ 265425 w 265561"/>
                <a:gd name="connsiteY10" fmla="*/ 235429 h 287876"/>
                <a:gd name="connsiteX11" fmla="*/ 229541 w 265561"/>
                <a:gd name="connsiteY11" fmla="*/ 134584 h 287876"/>
                <a:gd name="connsiteX12" fmla="*/ 165745 w 265561"/>
                <a:gd name="connsiteY12" fmla="*/ 24169 h 287876"/>
                <a:gd name="connsiteX13" fmla="*/ 164028 w 265561"/>
                <a:gd name="connsiteY13" fmla="*/ 16133 h 287876"/>
                <a:gd name="connsiteX14" fmla="*/ 165500 w 265561"/>
                <a:gd name="connsiteY14" fmla="*/ 0 h 287876"/>
                <a:gd name="connsiteX15" fmla="*/ 19936 w 265561"/>
                <a:gd name="connsiteY15" fmla="*/ 26316 h 287876"/>
                <a:gd name="connsiteX16" fmla="*/ 26070 w 265561"/>
                <a:gd name="connsiteY16" fmla="*/ 70420 h 287876"/>
                <a:gd name="connsiteX17" fmla="*/ 13250 w 265561"/>
                <a:gd name="connsiteY17" fmla="*/ 169978 h 287876"/>
                <a:gd name="connsiteX18" fmla="*/ 0 w 265561"/>
                <a:gd name="connsiteY18" fmla="*/ 249170 h 287876"/>
                <a:gd name="connsiteX19" fmla="*/ 40915 w 265561"/>
                <a:gd name="connsiteY19" fmla="*/ 287876 h 287876"/>
                <a:gd name="connsiteX20" fmla="*/ 43062 w 265561"/>
                <a:gd name="connsiteY20" fmla="*/ 286159 h 287876"/>
                <a:gd name="connsiteX21" fmla="*/ 48767 w 265561"/>
                <a:gd name="connsiteY21" fmla="*/ 281681 h 28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5561" h="287876">
                  <a:moveTo>
                    <a:pt x="48767" y="281681"/>
                  </a:moveTo>
                  <a:lnTo>
                    <a:pt x="53490" y="278307"/>
                  </a:lnTo>
                  <a:cubicBezTo>
                    <a:pt x="54901" y="277326"/>
                    <a:pt x="56312" y="276222"/>
                    <a:pt x="57845" y="275240"/>
                  </a:cubicBezTo>
                  <a:cubicBezTo>
                    <a:pt x="60851" y="273155"/>
                    <a:pt x="63979" y="271130"/>
                    <a:pt x="67230" y="269106"/>
                  </a:cubicBezTo>
                  <a:cubicBezTo>
                    <a:pt x="69561" y="267634"/>
                    <a:pt x="71954" y="266284"/>
                    <a:pt x="74407" y="264935"/>
                  </a:cubicBezTo>
                  <a:cubicBezTo>
                    <a:pt x="77843" y="263094"/>
                    <a:pt x="81400" y="261500"/>
                    <a:pt x="85020" y="259905"/>
                  </a:cubicBezTo>
                  <a:cubicBezTo>
                    <a:pt x="88639" y="258310"/>
                    <a:pt x="91890" y="257083"/>
                    <a:pt x="95448" y="255856"/>
                  </a:cubicBezTo>
                  <a:cubicBezTo>
                    <a:pt x="107366" y="251734"/>
                    <a:pt x="119714" y="248955"/>
                    <a:pt x="132253" y="247575"/>
                  </a:cubicBezTo>
                  <a:cubicBezTo>
                    <a:pt x="178627" y="242300"/>
                    <a:pt x="228743" y="254691"/>
                    <a:pt x="262174" y="284871"/>
                  </a:cubicBezTo>
                  <a:cubicBezTo>
                    <a:pt x="263990" y="276289"/>
                    <a:pt x="265076" y="267566"/>
                    <a:pt x="265425" y="258801"/>
                  </a:cubicBezTo>
                  <a:cubicBezTo>
                    <a:pt x="265732" y="250703"/>
                    <a:pt x="265425" y="242913"/>
                    <a:pt x="265425" y="235429"/>
                  </a:cubicBezTo>
                  <a:cubicBezTo>
                    <a:pt x="263653" y="199017"/>
                    <a:pt x="251170" y="163936"/>
                    <a:pt x="229541" y="134584"/>
                  </a:cubicBezTo>
                  <a:cubicBezTo>
                    <a:pt x="205495" y="99741"/>
                    <a:pt x="175744" y="66188"/>
                    <a:pt x="165745" y="24169"/>
                  </a:cubicBezTo>
                  <a:cubicBezTo>
                    <a:pt x="165070" y="21531"/>
                    <a:pt x="164518" y="18832"/>
                    <a:pt x="164028" y="16133"/>
                  </a:cubicBezTo>
                  <a:cubicBezTo>
                    <a:pt x="163512" y="10710"/>
                    <a:pt x="164009" y="5239"/>
                    <a:pt x="165500" y="0"/>
                  </a:cubicBezTo>
                  <a:cubicBezTo>
                    <a:pt x="124156" y="36069"/>
                    <a:pt x="66617" y="51527"/>
                    <a:pt x="19936" y="26316"/>
                  </a:cubicBezTo>
                  <a:cubicBezTo>
                    <a:pt x="23359" y="40792"/>
                    <a:pt x="25414" y="55557"/>
                    <a:pt x="26070" y="70420"/>
                  </a:cubicBezTo>
                  <a:cubicBezTo>
                    <a:pt x="27420" y="105017"/>
                    <a:pt x="19139" y="136301"/>
                    <a:pt x="13250" y="169978"/>
                  </a:cubicBezTo>
                  <a:cubicBezTo>
                    <a:pt x="9201" y="193104"/>
                    <a:pt x="3374" y="221075"/>
                    <a:pt x="0" y="249170"/>
                  </a:cubicBezTo>
                  <a:cubicBezTo>
                    <a:pt x="12268" y="262481"/>
                    <a:pt x="26500" y="275240"/>
                    <a:pt x="40915" y="287876"/>
                  </a:cubicBezTo>
                  <a:cubicBezTo>
                    <a:pt x="41590" y="287263"/>
                    <a:pt x="42326" y="286711"/>
                    <a:pt x="43062" y="286159"/>
                  </a:cubicBezTo>
                  <a:lnTo>
                    <a:pt x="48767" y="281681"/>
                  </a:lnTo>
                  <a:close/>
                </a:path>
              </a:pathLst>
            </a:custGeom>
            <a:solidFill>
              <a:srgbClr val="3C8563"/>
            </a:solidFill>
            <a:ln w="6134" cap="flat">
              <a:noFill/>
              <a:prstDash val="solid"/>
              <a:miter/>
            </a:ln>
          </p:spPr>
          <p:txBody>
            <a:bodyPr rtlCol="0" anchor="ctr"/>
            <a:lstStyle/>
            <a:p>
              <a:endParaRPr lang="en-AU"/>
            </a:p>
          </p:txBody>
        </p:sp>
        <p:sp>
          <p:nvSpPr>
            <p:cNvPr id="103" name="Freeform: Shape 102">
              <a:extLst>
                <a:ext uri="{FF2B5EF4-FFF2-40B4-BE49-F238E27FC236}">
                  <a16:creationId xmlns:a16="http://schemas.microsoft.com/office/drawing/2014/main" id="{FFE3FA9F-AA22-4094-A8F5-6D9CB71B44AC}"/>
                </a:ext>
              </a:extLst>
            </p:cNvPr>
            <p:cNvSpPr/>
            <p:nvPr/>
          </p:nvSpPr>
          <p:spPr>
            <a:xfrm>
              <a:off x="4785960" y="1478163"/>
              <a:ext cx="270229" cy="292172"/>
            </a:xfrm>
            <a:custGeom>
              <a:avLst/>
              <a:gdLst>
                <a:gd name="connsiteX0" fmla="*/ 43212 w 270229"/>
                <a:gd name="connsiteY0" fmla="*/ 292158 h 292172"/>
                <a:gd name="connsiteX1" fmla="*/ 41678 w 270229"/>
                <a:gd name="connsiteY1" fmla="*/ 291606 h 292172"/>
                <a:gd name="connsiteX2" fmla="*/ 640 w 270229"/>
                <a:gd name="connsiteY2" fmla="*/ 252776 h 292172"/>
                <a:gd name="connsiteX3" fmla="*/ 107 w 270229"/>
                <a:gd name="connsiteY3" fmla="*/ 251930 h 292172"/>
                <a:gd name="connsiteX4" fmla="*/ 27 w 270229"/>
                <a:gd name="connsiteY4" fmla="*/ 250936 h 292172"/>
                <a:gd name="connsiteX5" fmla="*/ 9780 w 270229"/>
                <a:gd name="connsiteY5" fmla="*/ 190883 h 292172"/>
                <a:gd name="connsiteX6" fmla="*/ 13277 w 270229"/>
                <a:gd name="connsiteY6" fmla="*/ 171621 h 292172"/>
                <a:gd name="connsiteX7" fmla="*/ 17325 w 270229"/>
                <a:gd name="connsiteY7" fmla="*/ 149906 h 292172"/>
                <a:gd name="connsiteX8" fmla="*/ 26036 w 270229"/>
                <a:gd name="connsiteY8" fmla="*/ 72554 h 292172"/>
                <a:gd name="connsiteX9" fmla="*/ 19902 w 270229"/>
                <a:gd name="connsiteY9" fmla="*/ 28879 h 292172"/>
                <a:gd name="connsiteX10" fmla="*/ 19994 w 270229"/>
                <a:gd name="connsiteY10" fmla="*/ 27591 h 292172"/>
                <a:gd name="connsiteX11" fmla="*/ 20761 w 270229"/>
                <a:gd name="connsiteY11" fmla="*/ 26548 h 292172"/>
                <a:gd name="connsiteX12" fmla="*/ 22018 w 270229"/>
                <a:gd name="connsiteY12" fmla="*/ 26205 h 292172"/>
                <a:gd name="connsiteX13" fmla="*/ 23276 w 270229"/>
                <a:gd name="connsiteY13" fmla="*/ 26548 h 292172"/>
                <a:gd name="connsiteX14" fmla="*/ 166202 w 270229"/>
                <a:gd name="connsiteY14" fmla="*/ 601 h 292172"/>
                <a:gd name="connsiteX15" fmla="*/ 167502 w 270229"/>
                <a:gd name="connsiteY15" fmla="*/ 12 h 292172"/>
                <a:gd name="connsiteX16" fmla="*/ 168895 w 270229"/>
                <a:gd name="connsiteY16" fmla="*/ 319 h 292172"/>
                <a:gd name="connsiteX17" fmla="*/ 169827 w 270229"/>
                <a:gd name="connsiteY17" fmla="*/ 1392 h 292172"/>
                <a:gd name="connsiteX18" fmla="*/ 169944 w 270229"/>
                <a:gd name="connsiteY18" fmla="*/ 2809 h 292172"/>
                <a:gd name="connsiteX19" fmla="*/ 168533 w 270229"/>
                <a:gd name="connsiteY19" fmla="*/ 18022 h 292172"/>
                <a:gd name="connsiteX20" fmla="*/ 170189 w 270229"/>
                <a:gd name="connsiteY20" fmla="*/ 25996 h 292172"/>
                <a:gd name="connsiteX21" fmla="*/ 218403 w 270229"/>
                <a:gd name="connsiteY21" fmla="*/ 114267 h 292172"/>
                <a:gd name="connsiteX22" fmla="*/ 233677 w 270229"/>
                <a:gd name="connsiteY22" fmla="*/ 135614 h 292172"/>
                <a:gd name="connsiteX23" fmla="*/ 269930 w 270229"/>
                <a:gd name="connsiteY23" fmla="*/ 237625 h 292172"/>
                <a:gd name="connsiteX24" fmla="*/ 269930 w 270229"/>
                <a:gd name="connsiteY24" fmla="*/ 261241 h 292172"/>
                <a:gd name="connsiteX25" fmla="*/ 266679 w 270229"/>
                <a:gd name="connsiteY25" fmla="*/ 287680 h 292172"/>
                <a:gd name="connsiteX26" fmla="*/ 266133 w 270229"/>
                <a:gd name="connsiteY26" fmla="*/ 288735 h 292172"/>
                <a:gd name="connsiteX27" fmla="*/ 265146 w 270229"/>
                <a:gd name="connsiteY27" fmla="*/ 289397 h 292172"/>
                <a:gd name="connsiteX28" fmla="*/ 263943 w 270229"/>
                <a:gd name="connsiteY28" fmla="*/ 289459 h 292172"/>
                <a:gd name="connsiteX29" fmla="*/ 262876 w 270229"/>
                <a:gd name="connsiteY29" fmla="*/ 288907 h 292172"/>
                <a:gd name="connsiteX30" fmla="*/ 134733 w 270229"/>
                <a:gd name="connsiteY30" fmla="*/ 252102 h 292172"/>
                <a:gd name="connsiteX31" fmla="*/ 114981 w 270229"/>
                <a:gd name="connsiteY31" fmla="*/ 255475 h 292172"/>
                <a:gd name="connsiteX32" fmla="*/ 98480 w 270229"/>
                <a:gd name="connsiteY32" fmla="*/ 260260 h 292172"/>
                <a:gd name="connsiteX33" fmla="*/ 88236 w 270229"/>
                <a:gd name="connsiteY33" fmla="*/ 264247 h 292172"/>
                <a:gd name="connsiteX34" fmla="*/ 77808 w 270229"/>
                <a:gd name="connsiteY34" fmla="*/ 269216 h 292172"/>
                <a:gd name="connsiteX35" fmla="*/ 70754 w 270229"/>
                <a:gd name="connsiteY35" fmla="*/ 273326 h 292172"/>
                <a:gd name="connsiteX36" fmla="*/ 61307 w 270229"/>
                <a:gd name="connsiteY36" fmla="*/ 279460 h 292172"/>
                <a:gd name="connsiteX37" fmla="*/ 58547 w 270229"/>
                <a:gd name="connsiteY37" fmla="*/ 281423 h 292172"/>
                <a:gd name="connsiteX38" fmla="*/ 55603 w 270229"/>
                <a:gd name="connsiteY38" fmla="*/ 283509 h 292172"/>
                <a:gd name="connsiteX39" fmla="*/ 52351 w 270229"/>
                <a:gd name="connsiteY39" fmla="*/ 285840 h 292172"/>
                <a:gd name="connsiteX40" fmla="*/ 47812 w 270229"/>
                <a:gd name="connsiteY40" fmla="*/ 289336 h 292172"/>
                <a:gd name="connsiteX41" fmla="*/ 44684 w 270229"/>
                <a:gd name="connsiteY41" fmla="*/ 291851 h 292172"/>
                <a:gd name="connsiteX42" fmla="*/ 43212 w 270229"/>
                <a:gd name="connsiteY42" fmla="*/ 292158 h 292172"/>
                <a:gd name="connsiteX43" fmla="*/ 4689 w 270229"/>
                <a:gd name="connsiteY43" fmla="*/ 250384 h 292172"/>
                <a:gd name="connsiteX44" fmla="*/ 43273 w 270229"/>
                <a:gd name="connsiteY44" fmla="*/ 286882 h 292172"/>
                <a:gd name="connsiteX45" fmla="*/ 44929 w 270229"/>
                <a:gd name="connsiteY45" fmla="*/ 285594 h 292172"/>
                <a:gd name="connsiteX46" fmla="*/ 49530 w 270229"/>
                <a:gd name="connsiteY46" fmla="*/ 281975 h 292172"/>
                <a:gd name="connsiteX47" fmla="*/ 52904 w 270229"/>
                <a:gd name="connsiteY47" fmla="*/ 279583 h 292172"/>
                <a:gd name="connsiteX48" fmla="*/ 55787 w 270229"/>
                <a:gd name="connsiteY48" fmla="*/ 277497 h 292172"/>
                <a:gd name="connsiteX49" fmla="*/ 58608 w 270229"/>
                <a:gd name="connsiteY49" fmla="*/ 275473 h 292172"/>
                <a:gd name="connsiteX50" fmla="*/ 68116 w 270229"/>
                <a:gd name="connsiteY50" fmla="*/ 269339 h 292172"/>
                <a:gd name="connsiteX51" fmla="*/ 75539 w 270229"/>
                <a:gd name="connsiteY51" fmla="*/ 265045 h 292172"/>
                <a:gd name="connsiteX52" fmla="*/ 86335 w 270229"/>
                <a:gd name="connsiteY52" fmla="*/ 259953 h 292172"/>
                <a:gd name="connsiteX53" fmla="*/ 96886 w 270229"/>
                <a:gd name="connsiteY53" fmla="*/ 255782 h 292172"/>
                <a:gd name="connsiteX54" fmla="*/ 113877 w 270229"/>
                <a:gd name="connsiteY54" fmla="*/ 250875 h 292172"/>
                <a:gd name="connsiteX55" fmla="*/ 134181 w 270229"/>
                <a:gd name="connsiteY55" fmla="*/ 247378 h 292172"/>
                <a:gd name="connsiteX56" fmla="*/ 262999 w 270229"/>
                <a:gd name="connsiteY56" fmla="*/ 282650 h 292172"/>
                <a:gd name="connsiteX57" fmla="*/ 265391 w 270229"/>
                <a:gd name="connsiteY57" fmla="*/ 260873 h 292172"/>
                <a:gd name="connsiteX58" fmla="*/ 265391 w 270229"/>
                <a:gd name="connsiteY58" fmla="*/ 237686 h 292172"/>
                <a:gd name="connsiteX59" fmla="*/ 229936 w 270229"/>
                <a:gd name="connsiteY59" fmla="*/ 138067 h 292172"/>
                <a:gd name="connsiteX60" fmla="*/ 214723 w 270229"/>
                <a:gd name="connsiteY60" fmla="*/ 116782 h 292172"/>
                <a:gd name="connsiteX61" fmla="*/ 165650 w 270229"/>
                <a:gd name="connsiteY61" fmla="*/ 26855 h 292172"/>
                <a:gd name="connsiteX62" fmla="*/ 163932 w 270229"/>
                <a:gd name="connsiteY62" fmla="*/ 18635 h 292172"/>
                <a:gd name="connsiteX63" fmla="*/ 163932 w 270229"/>
                <a:gd name="connsiteY63" fmla="*/ 8084 h 292172"/>
                <a:gd name="connsiteX64" fmla="*/ 25177 w 270229"/>
                <a:gd name="connsiteY64" fmla="*/ 32621 h 292172"/>
                <a:gd name="connsiteX65" fmla="*/ 30514 w 270229"/>
                <a:gd name="connsiteY65" fmla="*/ 72370 h 292172"/>
                <a:gd name="connsiteX66" fmla="*/ 21742 w 270229"/>
                <a:gd name="connsiteY66" fmla="*/ 150765 h 292172"/>
                <a:gd name="connsiteX67" fmla="*/ 17693 w 270229"/>
                <a:gd name="connsiteY67" fmla="*/ 172419 h 292172"/>
                <a:gd name="connsiteX68" fmla="*/ 14197 w 270229"/>
                <a:gd name="connsiteY68" fmla="*/ 191741 h 292172"/>
                <a:gd name="connsiteX69" fmla="*/ 4689 w 270229"/>
                <a:gd name="connsiteY69" fmla="*/ 250384 h 29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70229" h="292172">
                  <a:moveTo>
                    <a:pt x="43212" y="292158"/>
                  </a:moveTo>
                  <a:cubicBezTo>
                    <a:pt x="42653" y="292164"/>
                    <a:pt x="42107" y="291968"/>
                    <a:pt x="41678" y="291606"/>
                  </a:cubicBezTo>
                  <a:cubicBezTo>
                    <a:pt x="29778" y="281178"/>
                    <a:pt x="14320" y="267069"/>
                    <a:pt x="640" y="252776"/>
                  </a:cubicBezTo>
                  <a:cubicBezTo>
                    <a:pt x="395" y="252543"/>
                    <a:pt x="211" y="252255"/>
                    <a:pt x="107" y="251930"/>
                  </a:cubicBezTo>
                  <a:cubicBezTo>
                    <a:pt x="3" y="251611"/>
                    <a:pt x="-28" y="251273"/>
                    <a:pt x="27" y="250936"/>
                  </a:cubicBezTo>
                  <a:cubicBezTo>
                    <a:pt x="2481" y="230141"/>
                    <a:pt x="6161" y="209285"/>
                    <a:pt x="9780" y="190883"/>
                  </a:cubicBezTo>
                  <a:cubicBezTo>
                    <a:pt x="11007" y="184196"/>
                    <a:pt x="12234" y="177756"/>
                    <a:pt x="13277" y="171621"/>
                  </a:cubicBezTo>
                  <a:cubicBezTo>
                    <a:pt x="14565" y="164260"/>
                    <a:pt x="15976" y="157022"/>
                    <a:pt x="17325" y="149906"/>
                  </a:cubicBezTo>
                  <a:cubicBezTo>
                    <a:pt x="23294" y="124560"/>
                    <a:pt x="26214" y="98594"/>
                    <a:pt x="26036" y="72554"/>
                  </a:cubicBezTo>
                  <a:cubicBezTo>
                    <a:pt x="25392" y="57832"/>
                    <a:pt x="23343" y="43209"/>
                    <a:pt x="19902" y="28879"/>
                  </a:cubicBezTo>
                  <a:cubicBezTo>
                    <a:pt x="19810" y="28450"/>
                    <a:pt x="19840" y="28002"/>
                    <a:pt x="19994" y="27591"/>
                  </a:cubicBezTo>
                  <a:cubicBezTo>
                    <a:pt x="20147" y="27180"/>
                    <a:pt x="20411" y="26818"/>
                    <a:pt x="20761" y="26548"/>
                  </a:cubicBezTo>
                  <a:cubicBezTo>
                    <a:pt x="21141" y="26321"/>
                    <a:pt x="21576" y="26205"/>
                    <a:pt x="22018" y="26205"/>
                  </a:cubicBezTo>
                  <a:cubicBezTo>
                    <a:pt x="22460" y="26205"/>
                    <a:pt x="22895" y="26321"/>
                    <a:pt x="23276" y="26548"/>
                  </a:cubicBezTo>
                  <a:cubicBezTo>
                    <a:pt x="65663" y="49490"/>
                    <a:pt x="121790" y="39307"/>
                    <a:pt x="166202" y="601"/>
                  </a:cubicBezTo>
                  <a:cubicBezTo>
                    <a:pt x="166558" y="269"/>
                    <a:pt x="167017" y="67"/>
                    <a:pt x="167502" y="12"/>
                  </a:cubicBezTo>
                  <a:cubicBezTo>
                    <a:pt x="167987" y="-37"/>
                    <a:pt x="168471" y="67"/>
                    <a:pt x="168895" y="319"/>
                  </a:cubicBezTo>
                  <a:cubicBezTo>
                    <a:pt x="169312" y="564"/>
                    <a:pt x="169643" y="938"/>
                    <a:pt x="169827" y="1392"/>
                  </a:cubicBezTo>
                  <a:cubicBezTo>
                    <a:pt x="170017" y="1840"/>
                    <a:pt x="170060" y="2337"/>
                    <a:pt x="169944" y="2809"/>
                  </a:cubicBezTo>
                  <a:cubicBezTo>
                    <a:pt x="168539" y="7747"/>
                    <a:pt x="168060" y="12906"/>
                    <a:pt x="168533" y="18022"/>
                  </a:cubicBezTo>
                  <a:cubicBezTo>
                    <a:pt x="169023" y="20721"/>
                    <a:pt x="169575" y="23358"/>
                    <a:pt x="170189" y="25996"/>
                  </a:cubicBezTo>
                  <a:cubicBezTo>
                    <a:pt x="178102" y="58937"/>
                    <a:pt x="198590" y="87338"/>
                    <a:pt x="218403" y="114267"/>
                  </a:cubicBezTo>
                  <a:cubicBezTo>
                    <a:pt x="223556" y="121383"/>
                    <a:pt x="228770" y="128437"/>
                    <a:pt x="233677" y="135614"/>
                  </a:cubicBezTo>
                  <a:cubicBezTo>
                    <a:pt x="255558" y="165297"/>
                    <a:pt x="268176" y="200789"/>
                    <a:pt x="269930" y="237625"/>
                  </a:cubicBezTo>
                  <a:cubicBezTo>
                    <a:pt x="270298" y="245047"/>
                    <a:pt x="270360" y="252960"/>
                    <a:pt x="269930" y="261241"/>
                  </a:cubicBezTo>
                  <a:cubicBezTo>
                    <a:pt x="269581" y="270130"/>
                    <a:pt x="268495" y="278975"/>
                    <a:pt x="266679" y="287680"/>
                  </a:cubicBezTo>
                  <a:cubicBezTo>
                    <a:pt x="266587" y="288072"/>
                    <a:pt x="266403" y="288434"/>
                    <a:pt x="266133" y="288735"/>
                  </a:cubicBezTo>
                  <a:cubicBezTo>
                    <a:pt x="265864" y="289035"/>
                    <a:pt x="265526" y="289262"/>
                    <a:pt x="265146" y="289397"/>
                  </a:cubicBezTo>
                  <a:cubicBezTo>
                    <a:pt x="264759" y="289520"/>
                    <a:pt x="264342" y="289545"/>
                    <a:pt x="263943" y="289459"/>
                  </a:cubicBezTo>
                  <a:cubicBezTo>
                    <a:pt x="263545" y="289367"/>
                    <a:pt x="263177" y="289183"/>
                    <a:pt x="262876" y="288907"/>
                  </a:cubicBezTo>
                  <a:cubicBezTo>
                    <a:pt x="231776" y="260812"/>
                    <a:pt x="182641" y="246704"/>
                    <a:pt x="134733" y="252102"/>
                  </a:cubicBezTo>
                  <a:cubicBezTo>
                    <a:pt x="128096" y="252868"/>
                    <a:pt x="121502" y="253997"/>
                    <a:pt x="114981" y="255475"/>
                  </a:cubicBezTo>
                  <a:cubicBezTo>
                    <a:pt x="109399" y="256825"/>
                    <a:pt x="103817" y="258420"/>
                    <a:pt x="98480" y="260260"/>
                  </a:cubicBezTo>
                  <a:cubicBezTo>
                    <a:pt x="95168" y="261425"/>
                    <a:pt x="91672" y="262775"/>
                    <a:pt x="88236" y="264247"/>
                  </a:cubicBezTo>
                  <a:cubicBezTo>
                    <a:pt x="84801" y="265719"/>
                    <a:pt x="80814" y="267621"/>
                    <a:pt x="77808" y="269216"/>
                  </a:cubicBezTo>
                  <a:cubicBezTo>
                    <a:pt x="74803" y="270811"/>
                    <a:pt x="73024" y="271854"/>
                    <a:pt x="70754" y="273326"/>
                  </a:cubicBezTo>
                  <a:cubicBezTo>
                    <a:pt x="67441" y="275350"/>
                    <a:pt x="64313" y="277374"/>
                    <a:pt x="61307" y="279460"/>
                  </a:cubicBezTo>
                  <a:lnTo>
                    <a:pt x="58547" y="281423"/>
                  </a:lnTo>
                  <a:lnTo>
                    <a:pt x="55603" y="283509"/>
                  </a:lnTo>
                  <a:lnTo>
                    <a:pt x="52351" y="285840"/>
                  </a:lnTo>
                  <a:lnTo>
                    <a:pt x="47812" y="289336"/>
                  </a:lnTo>
                  <a:lnTo>
                    <a:pt x="44684" y="291851"/>
                  </a:lnTo>
                  <a:cubicBezTo>
                    <a:pt x="44236" y="292109"/>
                    <a:pt x="43721" y="292213"/>
                    <a:pt x="43212" y="292158"/>
                  </a:cubicBezTo>
                  <a:close/>
                  <a:moveTo>
                    <a:pt x="4689" y="250384"/>
                  </a:moveTo>
                  <a:cubicBezTo>
                    <a:pt x="17571" y="263941"/>
                    <a:pt x="31863" y="276822"/>
                    <a:pt x="43273" y="286882"/>
                  </a:cubicBezTo>
                  <a:lnTo>
                    <a:pt x="44929" y="285594"/>
                  </a:lnTo>
                  <a:cubicBezTo>
                    <a:pt x="46463" y="284367"/>
                    <a:pt x="47935" y="283141"/>
                    <a:pt x="49530" y="281975"/>
                  </a:cubicBezTo>
                  <a:lnTo>
                    <a:pt x="52904" y="279583"/>
                  </a:lnTo>
                  <a:lnTo>
                    <a:pt x="55787" y="277497"/>
                  </a:lnTo>
                  <a:lnTo>
                    <a:pt x="58608" y="275473"/>
                  </a:lnTo>
                  <a:cubicBezTo>
                    <a:pt x="61737" y="273387"/>
                    <a:pt x="64742" y="271302"/>
                    <a:pt x="68116" y="269339"/>
                  </a:cubicBezTo>
                  <a:cubicBezTo>
                    <a:pt x="71490" y="267376"/>
                    <a:pt x="73085" y="266394"/>
                    <a:pt x="75539" y="265045"/>
                  </a:cubicBezTo>
                  <a:cubicBezTo>
                    <a:pt x="77992" y="263695"/>
                    <a:pt x="82102" y="261794"/>
                    <a:pt x="86335" y="259953"/>
                  </a:cubicBezTo>
                  <a:cubicBezTo>
                    <a:pt x="90567" y="258113"/>
                    <a:pt x="93450" y="257009"/>
                    <a:pt x="96886" y="255782"/>
                  </a:cubicBezTo>
                  <a:cubicBezTo>
                    <a:pt x="102462" y="253862"/>
                    <a:pt x="108136" y="252224"/>
                    <a:pt x="113877" y="250875"/>
                  </a:cubicBezTo>
                  <a:cubicBezTo>
                    <a:pt x="120582" y="249354"/>
                    <a:pt x="127354" y="248188"/>
                    <a:pt x="134181" y="247378"/>
                  </a:cubicBezTo>
                  <a:cubicBezTo>
                    <a:pt x="182580" y="241919"/>
                    <a:pt x="230304" y="255046"/>
                    <a:pt x="262999" y="282650"/>
                  </a:cubicBezTo>
                  <a:cubicBezTo>
                    <a:pt x="264330" y="275460"/>
                    <a:pt x="265127" y="268179"/>
                    <a:pt x="265391" y="260873"/>
                  </a:cubicBezTo>
                  <a:cubicBezTo>
                    <a:pt x="265698" y="252776"/>
                    <a:pt x="265391" y="244986"/>
                    <a:pt x="265391" y="237686"/>
                  </a:cubicBezTo>
                  <a:cubicBezTo>
                    <a:pt x="263686" y="201703"/>
                    <a:pt x="251344" y="167039"/>
                    <a:pt x="229936" y="138067"/>
                  </a:cubicBezTo>
                  <a:cubicBezTo>
                    <a:pt x="225028" y="130952"/>
                    <a:pt x="219876" y="123836"/>
                    <a:pt x="214723" y="116782"/>
                  </a:cubicBezTo>
                  <a:cubicBezTo>
                    <a:pt x="194664" y="89178"/>
                    <a:pt x="173869" y="60715"/>
                    <a:pt x="165650" y="26855"/>
                  </a:cubicBezTo>
                  <a:cubicBezTo>
                    <a:pt x="165036" y="24156"/>
                    <a:pt x="164423" y="21396"/>
                    <a:pt x="163932" y="18635"/>
                  </a:cubicBezTo>
                  <a:cubicBezTo>
                    <a:pt x="163361" y="15145"/>
                    <a:pt x="163361" y="11581"/>
                    <a:pt x="163932" y="8084"/>
                  </a:cubicBezTo>
                  <a:cubicBezTo>
                    <a:pt x="120441" y="43294"/>
                    <a:pt x="67073" y="52802"/>
                    <a:pt x="25177" y="32621"/>
                  </a:cubicBezTo>
                  <a:cubicBezTo>
                    <a:pt x="28115" y="45687"/>
                    <a:pt x="29907" y="58992"/>
                    <a:pt x="30514" y="72370"/>
                  </a:cubicBezTo>
                  <a:cubicBezTo>
                    <a:pt x="30722" y="98760"/>
                    <a:pt x="27778" y="125075"/>
                    <a:pt x="21742" y="150765"/>
                  </a:cubicBezTo>
                  <a:cubicBezTo>
                    <a:pt x="20331" y="157881"/>
                    <a:pt x="18982" y="165119"/>
                    <a:pt x="17693" y="172419"/>
                  </a:cubicBezTo>
                  <a:lnTo>
                    <a:pt x="14197" y="191741"/>
                  </a:lnTo>
                  <a:cubicBezTo>
                    <a:pt x="10946" y="209776"/>
                    <a:pt x="7204" y="230141"/>
                    <a:pt x="4689" y="250384"/>
                  </a:cubicBezTo>
                  <a:close/>
                </a:path>
              </a:pathLst>
            </a:custGeom>
            <a:solidFill>
              <a:srgbClr val="0E0E0E"/>
            </a:solidFill>
            <a:ln w="6134" cap="flat">
              <a:noFill/>
              <a:prstDash val="solid"/>
              <a:miter/>
            </a:ln>
          </p:spPr>
          <p:txBody>
            <a:bodyPr rtlCol="0" anchor="ctr"/>
            <a:lstStyle/>
            <a:p>
              <a:endParaRPr lang="en-AU"/>
            </a:p>
          </p:txBody>
        </p:sp>
        <p:sp>
          <p:nvSpPr>
            <p:cNvPr id="104" name="Freeform: Shape 103">
              <a:extLst>
                <a:ext uri="{FF2B5EF4-FFF2-40B4-BE49-F238E27FC236}">
                  <a16:creationId xmlns:a16="http://schemas.microsoft.com/office/drawing/2014/main" id="{DF7D56F8-90DD-4091-AFF3-372FB1789F81}"/>
                </a:ext>
              </a:extLst>
            </p:cNvPr>
            <p:cNvSpPr/>
            <p:nvPr/>
          </p:nvSpPr>
          <p:spPr>
            <a:xfrm>
              <a:off x="5113763" y="1036244"/>
              <a:ext cx="383177" cy="501529"/>
            </a:xfrm>
            <a:custGeom>
              <a:avLst/>
              <a:gdLst>
                <a:gd name="connsiteX0" fmla="*/ 126459 w 383177"/>
                <a:gd name="connsiteY0" fmla="*/ 14231 h 501529"/>
                <a:gd name="connsiteX1" fmla="*/ 34446 w 383177"/>
                <a:gd name="connsiteY1" fmla="*/ 27726 h 501529"/>
                <a:gd name="connsiteX2" fmla="*/ 708 w 383177"/>
                <a:gd name="connsiteY2" fmla="*/ 100355 h 501529"/>
                <a:gd name="connsiteX3" fmla="*/ 9787 w 383177"/>
                <a:gd name="connsiteY3" fmla="*/ 153109 h 501529"/>
                <a:gd name="connsiteX4" fmla="*/ 14510 w 383177"/>
                <a:gd name="connsiteY4" fmla="*/ 217272 h 501529"/>
                <a:gd name="connsiteX5" fmla="*/ 31870 w 383177"/>
                <a:gd name="connsiteY5" fmla="*/ 311370 h 501529"/>
                <a:gd name="connsiteX6" fmla="*/ 92782 w 383177"/>
                <a:gd name="connsiteY6" fmla="*/ 345170 h 501529"/>
                <a:gd name="connsiteX7" fmla="*/ 150137 w 383177"/>
                <a:gd name="connsiteY7" fmla="*/ 501530 h 501529"/>
                <a:gd name="connsiteX8" fmla="*/ 218901 w 383177"/>
                <a:gd name="connsiteY8" fmla="*/ 458590 h 501529"/>
                <a:gd name="connsiteX9" fmla="*/ 349927 w 383177"/>
                <a:gd name="connsiteY9" fmla="*/ 351365 h 501529"/>
                <a:gd name="connsiteX10" fmla="*/ 383051 w 383177"/>
                <a:gd name="connsiteY10" fmla="*/ 328178 h 501529"/>
                <a:gd name="connsiteX11" fmla="*/ 269017 w 383177"/>
                <a:gd name="connsiteY11" fmla="*/ 9201 h 501529"/>
                <a:gd name="connsiteX12" fmla="*/ 259325 w 383177"/>
                <a:gd name="connsiteY12" fmla="*/ 0 h 501529"/>
                <a:gd name="connsiteX13" fmla="*/ 224667 w 383177"/>
                <a:gd name="connsiteY13" fmla="*/ 6748 h 501529"/>
                <a:gd name="connsiteX14" fmla="*/ 126459 w 383177"/>
                <a:gd name="connsiteY14" fmla="*/ 14231 h 50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177" h="501529">
                  <a:moveTo>
                    <a:pt x="126459" y="14231"/>
                  </a:moveTo>
                  <a:cubicBezTo>
                    <a:pt x="95788" y="14231"/>
                    <a:pt x="62111" y="12084"/>
                    <a:pt x="34446" y="27726"/>
                  </a:cubicBezTo>
                  <a:cubicBezTo>
                    <a:pt x="6781" y="43369"/>
                    <a:pt x="-2849" y="69868"/>
                    <a:pt x="708" y="100355"/>
                  </a:cubicBezTo>
                  <a:cubicBezTo>
                    <a:pt x="2794" y="118083"/>
                    <a:pt x="6843" y="135565"/>
                    <a:pt x="9787" y="153109"/>
                  </a:cubicBezTo>
                  <a:cubicBezTo>
                    <a:pt x="13136" y="174327"/>
                    <a:pt x="14719" y="195790"/>
                    <a:pt x="14510" y="217272"/>
                  </a:cubicBezTo>
                  <a:cubicBezTo>
                    <a:pt x="14940" y="247943"/>
                    <a:pt x="13652" y="284748"/>
                    <a:pt x="31870" y="311370"/>
                  </a:cubicBezTo>
                  <a:cubicBezTo>
                    <a:pt x="46531" y="332533"/>
                    <a:pt x="71251" y="334742"/>
                    <a:pt x="92782" y="345170"/>
                  </a:cubicBezTo>
                  <a:cubicBezTo>
                    <a:pt x="148358" y="372160"/>
                    <a:pt x="162896" y="442458"/>
                    <a:pt x="150137" y="501530"/>
                  </a:cubicBezTo>
                  <a:cubicBezTo>
                    <a:pt x="173827" y="488488"/>
                    <a:pt x="196781" y="474153"/>
                    <a:pt x="218901" y="458590"/>
                  </a:cubicBezTo>
                  <a:cubicBezTo>
                    <a:pt x="264478" y="427245"/>
                    <a:pt x="304779" y="384980"/>
                    <a:pt x="349927" y="351365"/>
                  </a:cubicBezTo>
                  <a:cubicBezTo>
                    <a:pt x="360784" y="343207"/>
                    <a:pt x="372010" y="335723"/>
                    <a:pt x="383051" y="328178"/>
                  </a:cubicBezTo>
                  <a:cubicBezTo>
                    <a:pt x="385627" y="200955"/>
                    <a:pt x="349006" y="88945"/>
                    <a:pt x="269017" y="9201"/>
                  </a:cubicBezTo>
                  <a:cubicBezTo>
                    <a:pt x="265827" y="6073"/>
                    <a:pt x="262576" y="3067"/>
                    <a:pt x="259325" y="0"/>
                  </a:cubicBezTo>
                  <a:cubicBezTo>
                    <a:pt x="247793" y="2699"/>
                    <a:pt x="236199" y="4969"/>
                    <a:pt x="224667" y="6748"/>
                  </a:cubicBezTo>
                  <a:cubicBezTo>
                    <a:pt x="192180" y="11851"/>
                    <a:pt x="159344" y="14354"/>
                    <a:pt x="126459" y="14231"/>
                  </a:cubicBezTo>
                  <a:close/>
                </a:path>
              </a:pathLst>
            </a:custGeom>
            <a:solidFill>
              <a:srgbClr val="E69C9C"/>
            </a:solidFill>
            <a:ln w="6134" cap="flat">
              <a:noFill/>
              <a:prstDash val="solid"/>
              <a:miter/>
            </a:ln>
          </p:spPr>
          <p:txBody>
            <a:bodyPr rtlCol="0" anchor="ctr"/>
            <a:lstStyle/>
            <a:p>
              <a:endParaRPr lang="en-AU"/>
            </a:p>
          </p:txBody>
        </p:sp>
        <p:sp>
          <p:nvSpPr>
            <p:cNvPr id="105" name="Freeform: Shape 104">
              <a:extLst>
                <a:ext uri="{FF2B5EF4-FFF2-40B4-BE49-F238E27FC236}">
                  <a16:creationId xmlns:a16="http://schemas.microsoft.com/office/drawing/2014/main" id="{2BD4EB21-F62B-4BB6-9956-ED66FCC5148B}"/>
                </a:ext>
              </a:extLst>
            </p:cNvPr>
            <p:cNvSpPr/>
            <p:nvPr/>
          </p:nvSpPr>
          <p:spPr>
            <a:xfrm>
              <a:off x="5111825" y="1033858"/>
              <a:ext cx="387811" cy="506186"/>
            </a:xfrm>
            <a:custGeom>
              <a:avLst/>
              <a:gdLst>
                <a:gd name="connsiteX0" fmla="*/ 152136 w 387811"/>
                <a:gd name="connsiteY0" fmla="*/ 506186 h 506186"/>
                <a:gd name="connsiteX1" fmla="*/ 150725 w 387811"/>
                <a:gd name="connsiteY1" fmla="*/ 505756 h 506186"/>
                <a:gd name="connsiteX2" fmla="*/ 149977 w 387811"/>
                <a:gd name="connsiteY2" fmla="*/ 504707 h 506186"/>
                <a:gd name="connsiteX3" fmla="*/ 149866 w 387811"/>
                <a:gd name="connsiteY3" fmla="*/ 503425 h 506186"/>
                <a:gd name="connsiteX4" fmla="*/ 93738 w 387811"/>
                <a:gd name="connsiteY4" fmla="*/ 349642 h 506186"/>
                <a:gd name="connsiteX5" fmla="*/ 74477 w 387811"/>
                <a:gd name="connsiteY5" fmla="*/ 341974 h 506186"/>
                <a:gd name="connsiteX6" fmla="*/ 31967 w 387811"/>
                <a:gd name="connsiteY6" fmla="*/ 315045 h 506186"/>
                <a:gd name="connsiteX7" fmla="*/ 14301 w 387811"/>
                <a:gd name="connsiteY7" fmla="*/ 227449 h 506186"/>
                <a:gd name="connsiteX8" fmla="*/ 14301 w 387811"/>
                <a:gd name="connsiteY8" fmla="*/ 219659 h 506186"/>
                <a:gd name="connsiteX9" fmla="*/ 9639 w 387811"/>
                <a:gd name="connsiteY9" fmla="*/ 155925 h 506186"/>
                <a:gd name="connsiteX10" fmla="*/ 6879 w 387811"/>
                <a:gd name="connsiteY10" fmla="*/ 141325 h 506186"/>
                <a:gd name="connsiteX11" fmla="*/ 744 w 387811"/>
                <a:gd name="connsiteY11" fmla="*/ 102987 h 506186"/>
                <a:gd name="connsiteX12" fmla="*/ 35648 w 387811"/>
                <a:gd name="connsiteY12" fmla="*/ 28150 h 506186"/>
                <a:gd name="connsiteX13" fmla="*/ 120852 w 387811"/>
                <a:gd name="connsiteY13" fmla="*/ 14225 h 506186"/>
                <a:gd name="connsiteX14" fmla="*/ 128887 w 387811"/>
                <a:gd name="connsiteY14" fmla="*/ 14225 h 506186"/>
                <a:gd name="connsiteX15" fmla="*/ 226605 w 387811"/>
                <a:gd name="connsiteY15" fmla="*/ 6803 h 506186"/>
                <a:gd name="connsiteX16" fmla="*/ 261140 w 387811"/>
                <a:gd name="connsiteY16" fmla="*/ 56 h 506186"/>
                <a:gd name="connsiteX17" fmla="*/ 262250 w 387811"/>
                <a:gd name="connsiteY17" fmla="*/ 74 h 506186"/>
                <a:gd name="connsiteX18" fmla="*/ 263226 w 387811"/>
                <a:gd name="connsiteY18" fmla="*/ 608 h 506186"/>
                <a:gd name="connsiteX19" fmla="*/ 272918 w 387811"/>
                <a:gd name="connsiteY19" fmla="*/ 9932 h 506186"/>
                <a:gd name="connsiteX20" fmla="*/ 387688 w 387811"/>
                <a:gd name="connsiteY20" fmla="*/ 330442 h 506186"/>
                <a:gd name="connsiteX21" fmla="*/ 387381 w 387811"/>
                <a:gd name="connsiteY21" fmla="*/ 331509 h 506186"/>
                <a:gd name="connsiteX22" fmla="*/ 386645 w 387811"/>
                <a:gd name="connsiteY22" fmla="*/ 332343 h 506186"/>
                <a:gd name="connsiteX23" fmla="*/ 381676 w 387811"/>
                <a:gd name="connsiteY23" fmla="*/ 335717 h 506186"/>
                <a:gd name="connsiteX24" fmla="*/ 353643 w 387811"/>
                <a:gd name="connsiteY24" fmla="*/ 355469 h 506186"/>
                <a:gd name="connsiteX25" fmla="*/ 295369 w 387811"/>
                <a:gd name="connsiteY25" fmla="*/ 403868 h 506186"/>
                <a:gd name="connsiteX26" fmla="*/ 222065 w 387811"/>
                <a:gd name="connsiteY26" fmla="*/ 462879 h 506186"/>
                <a:gd name="connsiteX27" fmla="*/ 153117 w 387811"/>
                <a:gd name="connsiteY27" fmla="*/ 505818 h 506186"/>
                <a:gd name="connsiteX28" fmla="*/ 152136 w 387811"/>
                <a:gd name="connsiteY28" fmla="*/ 506186 h 506186"/>
                <a:gd name="connsiteX29" fmla="*/ 107295 w 387811"/>
                <a:gd name="connsiteY29" fmla="*/ 18765 h 506186"/>
                <a:gd name="connsiteX30" fmla="*/ 37611 w 387811"/>
                <a:gd name="connsiteY30" fmla="*/ 32137 h 506186"/>
                <a:gd name="connsiteX31" fmla="*/ 4977 w 387811"/>
                <a:gd name="connsiteY31" fmla="*/ 102435 h 506186"/>
                <a:gd name="connsiteX32" fmla="*/ 11111 w 387811"/>
                <a:gd name="connsiteY32" fmla="*/ 140467 h 506186"/>
                <a:gd name="connsiteX33" fmla="*/ 13872 w 387811"/>
                <a:gd name="connsiteY33" fmla="*/ 155066 h 506186"/>
                <a:gd name="connsiteX34" fmla="*/ 18595 w 387811"/>
                <a:gd name="connsiteY34" fmla="*/ 219597 h 506186"/>
                <a:gd name="connsiteX35" fmla="*/ 18595 w 387811"/>
                <a:gd name="connsiteY35" fmla="*/ 227449 h 506186"/>
                <a:gd name="connsiteX36" fmla="*/ 35464 w 387811"/>
                <a:gd name="connsiteY36" fmla="*/ 312469 h 506186"/>
                <a:gd name="connsiteX37" fmla="*/ 75765 w 387811"/>
                <a:gd name="connsiteY37" fmla="*/ 337619 h 506186"/>
                <a:gd name="connsiteX38" fmla="*/ 95456 w 387811"/>
                <a:gd name="connsiteY38" fmla="*/ 345471 h 506186"/>
                <a:gd name="connsiteX39" fmla="*/ 155080 w 387811"/>
                <a:gd name="connsiteY39" fmla="*/ 499500 h 506186"/>
                <a:gd name="connsiteX40" fmla="*/ 219305 w 387811"/>
                <a:gd name="connsiteY40" fmla="*/ 459075 h 506186"/>
                <a:gd name="connsiteX41" fmla="*/ 291688 w 387811"/>
                <a:gd name="connsiteY41" fmla="*/ 400494 h 506186"/>
                <a:gd name="connsiteX42" fmla="*/ 350269 w 387811"/>
                <a:gd name="connsiteY42" fmla="*/ 351911 h 506186"/>
                <a:gd name="connsiteX43" fmla="*/ 378425 w 387811"/>
                <a:gd name="connsiteY43" fmla="*/ 332037 h 506186"/>
                <a:gd name="connsiteX44" fmla="*/ 382474 w 387811"/>
                <a:gd name="connsiteY44" fmla="*/ 329338 h 506186"/>
                <a:gd name="connsiteX45" fmla="*/ 269053 w 387811"/>
                <a:gd name="connsiteY45" fmla="*/ 13305 h 506186"/>
                <a:gd name="connsiteX46" fmla="*/ 260343 w 387811"/>
                <a:gd name="connsiteY46" fmla="*/ 4963 h 506186"/>
                <a:gd name="connsiteX47" fmla="*/ 226666 w 387811"/>
                <a:gd name="connsiteY47" fmla="*/ 11465 h 506186"/>
                <a:gd name="connsiteX48" fmla="*/ 128212 w 387811"/>
                <a:gd name="connsiteY48" fmla="*/ 18949 h 506186"/>
                <a:gd name="connsiteX49" fmla="*/ 120177 w 387811"/>
                <a:gd name="connsiteY49" fmla="*/ 18949 h 506186"/>
                <a:gd name="connsiteX50" fmla="*/ 107295 w 387811"/>
                <a:gd name="connsiteY50" fmla="*/ 18765 h 50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87811" h="506186">
                  <a:moveTo>
                    <a:pt x="152136" y="506186"/>
                  </a:moveTo>
                  <a:cubicBezTo>
                    <a:pt x="151633" y="506198"/>
                    <a:pt x="151136" y="506045"/>
                    <a:pt x="150725" y="505756"/>
                  </a:cubicBezTo>
                  <a:cubicBezTo>
                    <a:pt x="150388" y="505480"/>
                    <a:pt x="150130" y="505118"/>
                    <a:pt x="149977" y="504707"/>
                  </a:cubicBezTo>
                  <a:cubicBezTo>
                    <a:pt x="149829" y="504296"/>
                    <a:pt x="149786" y="503855"/>
                    <a:pt x="149866" y="503425"/>
                  </a:cubicBezTo>
                  <a:cubicBezTo>
                    <a:pt x="166980" y="424295"/>
                    <a:pt x="134040" y="369148"/>
                    <a:pt x="93738" y="349642"/>
                  </a:cubicBezTo>
                  <a:cubicBezTo>
                    <a:pt x="87463" y="346728"/>
                    <a:pt x="81035" y="344170"/>
                    <a:pt x="74477" y="341974"/>
                  </a:cubicBezTo>
                  <a:cubicBezTo>
                    <a:pt x="58896" y="336392"/>
                    <a:pt x="42764" y="330626"/>
                    <a:pt x="31967" y="315045"/>
                  </a:cubicBezTo>
                  <a:cubicBezTo>
                    <a:pt x="14853" y="290508"/>
                    <a:pt x="14546" y="256893"/>
                    <a:pt x="14301" y="227449"/>
                  </a:cubicBezTo>
                  <a:lnTo>
                    <a:pt x="14301" y="219659"/>
                  </a:lnTo>
                  <a:cubicBezTo>
                    <a:pt x="14540" y="198324"/>
                    <a:pt x="12982" y="177002"/>
                    <a:pt x="9639" y="155925"/>
                  </a:cubicBezTo>
                  <a:cubicBezTo>
                    <a:pt x="8780" y="151017"/>
                    <a:pt x="7860" y="146171"/>
                    <a:pt x="6879" y="141325"/>
                  </a:cubicBezTo>
                  <a:cubicBezTo>
                    <a:pt x="4548" y="129057"/>
                    <a:pt x="2033" y="115869"/>
                    <a:pt x="744" y="102987"/>
                  </a:cubicBezTo>
                  <a:cubicBezTo>
                    <a:pt x="-3243" y="69126"/>
                    <a:pt x="8842" y="43240"/>
                    <a:pt x="35648" y="28150"/>
                  </a:cubicBezTo>
                  <a:cubicBezTo>
                    <a:pt x="61473" y="13551"/>
                    <a:pt x="91653" y="13919"/>
                    <a:pt x="120852" y="14225"/>
                  </a:cubicBezTo>
                  <a:lnTo>
                    <a:pt x="128887" y="14225"/>
                  </a:lnTo>
                  <a:cubicBezTo>
                    <a:pt x="161607" y="14342"/>
                    <a:pt x="194278" y="11858"/>
                    <a:pt x="226605" y="6803"/>
                  </a:cubicBezTo>
                  <a:cubicBezTo>
                    <a:pt x="238137" y="5024"/>
                    <a:pt x="249730" y="2755"/>
                    <a:pt x="261140" y="56"/>
                  </a:cubicBezTo>
                  <a:cubicBezTo>
                    <a:pt x="261508" y="-24"/>
                    <a:pt x="261888" y="-18"/>
                    <a:pt x="262250" y="74"/>
                  </a:cubicBezTo>
                  <a:cubicBezTo>
                    <a:pt x="262612" y="172"/>
                    <a:pt x="262949" y="356"/>
                    <a:pt x="263226" y="608"/>
                  </a:cubicBezTo>
                  <a:cubicBezTo>
                    <a:pt x="266477" y="3675"/>
                    <a:pt x="269728" y="6742"/>
                    <a:pt x="272918" y="9932"/>
                  </a:cubicBezTo>
                  <a:cubicBezTo>
                    <a:pt x="350699" y="87345"/>
                    <a:pt x="390326" y="198189"/>
                    <a:pt x="387688" y="330442"/>
                  </a:cubicBezTo>
                  <a:cubicBezTo>
                    <a:pt x="387669" y="330816"/>
                    <a:pt x="387559" y="331184"/>
                    <a:pt x="387381" y="331509"/>
                  </a:cubicBezTo>
                  <a:cubicBezTo>
                    <a:pt x="387203" y="331840"/>
                    <a:pt x="386952" y="332123"/>
                    <a:pt x="386645" y="332343"/>
                  </a:cubicBezTo>
                  <a:lnTo>
                    <a:pt x="381676" y="335717"/>
                  </a:lnTo>
                  <a:cubicBezTo>
                    <a:pt x="372353" y="341851"/>
                    <a:pt x="362783" y="348599"/>
                    <a:pt x="353643" y="355469"/>
                  </a:cubicBezTo>
                  <a:cubicBezTo>
                    <a:pt x="333585" y="370498"/>
                    <a:pt x="314139" y="387428"/>
                    <a:pt x="295369" y="403868"/>
                  </a:cubicBezTo>
                  <a:cubicBezTo>
                    <a:pt x="272083" y="424920"/>
                    <a:pt x="247608" y="444623"/>
                    <a:pt x="222065" y="462879"/>
                  </a:cubicBezTo>
                  <a:cubicBezTo>
                    <a:pt x="199872" y="478429"/>
                    <a:pt x="176857" y="492758"/>
                    <a:pt x="153117" y="505818"/>
                  </a:cubicBezTo>
                  <a:cubicBezTo>
                    <a:pt x="152823" y="506014"/>
                    <a:pt x="152485" y="506137"/>
                    <a:pt x="152136" y="506186"/>
                  </a:cubicBezTo>
                  <a:close/>
                  <a:moveTo>
                    <a:pt x="107295" y="18765"/>
                  </a:moveTo>
                  <a:cubicBezTo>
                    <a:pt x="82758" y="18765"/>
                    <a:pt x="58528" y="20298"/>
                    <a:pt x="37611" y="32137"/>
                  </a:cubicBezTo>
                  <a:cubicBezTo>
                    <a:pt x="12522" y="46307"/>
                    <a:pt x="1235" y="70598"/>
                    <a:pt x="4977" y="102435"/>
                  </a:cubicBezTo>
                  <a:cubicBezTo>
                    <a:pt x="6449" y="115194"/>
                    <a:pt x="8903" y="128014"/>
                    <a:pt x="11111" y="140467"/>
                  </a:cubicBezTo>
                  <a:cubicBezTo>
                    <a:pt x="12031" y="145313"/>
                    <a:pt x="13013" y="150220"/>
                    <a:pt x="13872" y="155066"/>
                  </a:cubicBezTo>
                  <a:cubicBezTo>
                    <a:pt x="17258" y="176407"/>
                    <a:pt x="18840" y="197993"/>
                    <a:pt x="18595" y="219597"/>
                  </a:cubicBezTo>
                  <a:lnTo>
                    <a:pt x="18595" y="227449"/>
                  </a:lnTo>
                  <a:cubicBezTo>
                    <a:pt x="18595" y="256218"/>
                    <a:pt x="19147" y="288791"/>
                    <a:pt x="35464" y="312469"/>
                  </a:cubicBezTo>
                  <a:cubicBezTo>
                    <a:pt x="45401" y="326823"/>
                    <a:pt x="60001" y="332037"/>
                    <a:pt x="75765" y="337619"/>
                  </a:cubicBezTo>
                  <a:cubicBezTo>
                    <a:pt x="82464" y="339882"/>
                    <a:pt x="89040" y="342502"/>
                    <a:pt x="95456" y="345471"/>
                  </a:cubicBezTo>
                  <a:cubicBezTo>
                    <a:pt x="136494" y="365407"/>
                    <a:pt x="170293" y="420553"/>
                    <a:pt x="155080" y="499500"/>
                  </a:cubicBezTo>
                  <a:cubicBezTo>
                    <a:pt x="178513" y="486618"/>
                    <a:pt x="200596" y="471896"/>
                    <a:pt x="219305" y="459075"/>
                  </a:cubicBezTo>
                  <a:cubicBezTo>
                    <a:pt x="244529" y="440943"/>
                    <a:pt x="268691" y="421381"/>
                    <a:pt x="291688" y="400494"/>
                  </a:cubicBezTo>
                  <a:cubicBezTo>
                    <a:pt x="310581" y="384054"/>
                    <a:pt x="330088" y="367001"/>
                    <a:pt x="350269" y="351911"/>
                  </a:cubicBezTo>
                  <a:cubicBezTo>
                    <a:pt x="359471" y="344980"/>
                    <a:pt x="369163" y="338416"/>
                    <a:pt x="378425" y="332037"/>
                  </a:cubicBezTo>
                  <a:lnTo>
                    <a:pt x="382474" y="329338"/>
                  </a:lnTo>
                  <a:cubicBezTo>
                    <a:pt x="384866" y="198864"/>
                    <a:pt x="345669" y="89614"/>
                    <a:pt x="269053" y="13305"/>
                  </a:cubicBezTo>
                  <a:cubicBezTo>
                    <a:pt x="266231" y="10484"/>
                    <a:pt x="263287" y="7662"/>
                    <a:pt x="260343" y="4963"/>
                  </a:cubicBezTo>
                  <a:cubicBezTo>
                    <a:pt x="249240" y="7539"/>
                    <a:pt x="237891" y="9748"/>
                    <a:pt x="226666" y="11465"/>
                  </a:cubicBezTo>
                  <a:cubicBezTo>
                    <a:pt x="194106" y="16606"/>
                    <a:pt x="161178" y="19108"/>
                    <a:pt x="128212" y="18949"/>
                  </a:cubicBezTo>
                  <a:lnTo>
                    <a:pt x="120177" y="18949"/>
                  </a:lnTo>
                  <a:lnTo>
                    <a:pt x="107295" y="18765"/>
                  </a:lnTo>
                  <a:close/>
                </a:path>
              </a:pathLst>
            </a:custGeom>
            <a:solidFill>
              <a:srgbClr val="0E0E0E"/>
            </a:solidFill>
            <a:ln w="6134" cap="flat">
              <a:noFill/>
              <a:prstDash val="solid"/>
              <a:miter/>
            </a:ln>
          </p:spPr>
          <p:txBody>
            <a:bodyPr rtlCol="0" anchor="ctr"/>
            <a:lstStyle/>
            <a:p>
              <a:endParaRPr lang="en-AU"/>
            </a:p>
          </p:txBody>
        </p:sp>
        <p:sp>
          <p:nvSpPr>
            <p:cNvPr id="106" name="Freeform: Shape 105">
              <a:extLst>
                <a:ext uri="{FF2B5EF4-FFF2-40B4-BE49-F238E27FC236}">
                  <a16:creationId xmlns:a16="http://schemas.microsoft.com/office/drawing/2014/main" id="{524A1EDB-BF7A-4CA3-B1FD-21AC3407537B}"/>
                </a:ext>
              </a:extLst>
            </p:cNvPr>
            <p:cNvSpPr/>
            <p:nvPr/>
          </p:nvSpPr>
          <p:spPr>
            <a:xfrm>
              <a:off x="5138997" y="1150640"/>
              <a:ext cx="154782" cy="41289"/>
            </a:xfrm>
            <a:custGeom>
              <a:avLst/>
              <a:gdLst>
                <a:gd name="connsiteX0" fmla="*/ 2281 w 154782"/>
                <a:gd name="connsiteY0" fmla="*/ 41105 h 41289"/>
                <a:gd name="connsiteX1" fmla="*/ 870 w 154782"/>
                <a:gd name="connsiteY1" fmla="*/ 40639 h 41289"/>
                <a:gd name="connsiteX2" fmla="*/ 73 w 154782"/>
                <a:gd name="connsiteY2" fmla="*/ 39388 h 41289"/>
                <a:gd name="connsiteX3" fmla="*/ 324 w 154782"/>
                <a:gd name="connsiteY3" fmla="*/ 37639 h 41289"/>
                <a:gd name="connsiteX4" fmla="*/ 1729 w 154782"/>
                <a:gd name="connsiteY4" fmla="*/ 36566 h 41289"/>
                <a:gd name="connsiteX5" fmla="*/ 151955 w 154782"/>
                <a:gd name="connsiteY5" fmla="*/ 68 h 41289"/>
                <a:gd name="connsiteX6" fmla="*/ 152838 w 154782"/>
                <a:gd name="connsiteY6" fmla="*/ 25 h 41289"/>
                <a:gd name="connsiteX7" fmla="*/ 153678 w 154782"/>
                <a:gd name="connsiteY7" fmla="*/ 325 h 41289"/>
                <a:gd name="connsiteX8" fmla="*/ 154335 w 154782"/>
                <a:gd name="connsiteY8" fmla="*/ 920 h 41289"/>
                <a:gd name="connsiteX9" fmla="*/ 154715 w 154782"/>
                <a:gd name="connsiteY9" fmla="*/ 1724 h 41289"/>
                <a:gd name="connsiteX10" fmla="*/ 154758 w 154782"/>
                <a:gd name="connsiteY10" fmla="*/ 2613 h 41289"/>
                <a:gd name="connsiteX11" fmla="*/ 154457 w 154782"/>
                <a:gd name="connsiteY11" fmla="*/ 3448 h 41289"/>
                <a:gd name="connsiteX12" fmla="*/ 153862 w 154782"/>
                <a:gd name="connsiteY12" fmla="*/ 4104 h 41289"/>
                <a:gd name="connsiteX13" fmla="*/ 153059 w 154782"/>
                <a:gd name="connsiteY13" fmla="*/ 4484 h 41289"/>
                <a:gd name="connsiteX14" fmla="*/ 2833 w 154782"/>
                <a:gd name="connsiteY14" fmla="*/ 41289 h 41289"/>
                <a:gd name="connsiteX15" fmla="*/ 2281 w 154782"/>
                <a:gd name="connsiteY15" fmla="*/ 41105 h 4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82" h="41289">
                  <a:moveTo>
                    <a:pt x="2281" y="41105"/>
                  </a:moveTo>
                  <a:cubicBezTo>
                    <a:pt x="1772" y="41117"/>
                    <a:pt x="1269" y="40958"/>
                    <a:pt x="870" y="40639"/>
                  </a:cubicBezTo>
                  <a:cubicBezTo>
                    <a:pt x="465" y="40326"/>
                    <a:pt x="183" y="39884"/>
                    <a:pt x="73" y="39388"/>
                  </a:cubicBezTo>
                  <a:cubicBezTo>
                    <a:pt x="-81" y="38793"/>
                    <a:pt x="11" y="38167"/>
                    <a:pt x="324" y="37639"/>
                  </a:cubicBezTo>
                  <a:cubicBezTo>
                    <a:pt x="631" y="37112"/>
                    <a:pt x="1134" y="36725"/>
                    <a:pt x="1729" y="36566"/>
                  </a:cubicBezTo>
                  <a:lnTo>
                    <a:pt x="151955" y="68"/>
                  </a:lnTo>
                  <a:cubicBezTo>
                    <a:pt x="152243" y="-6"/>
                    <a:pt x="152543" y="-18"/>
                    <a:pt x="152838" y="25"/>
                  </a:cubicBezTo>
                  <a:cubicBezTo>
                    <a:pt x="153139" y="68"/>
                    <a:pt x="153421" y="172"/>
                    <a:pt x="153678" y="325"/>
                  </a:cubicBezTo>
                  <a:cubicBezTo>
                    <a:pt x="153936" y="479"/>
                    <a:pt x="154157" y="681"/>
                    <a:pt x="154335" y="920"/>
                  </a:cubicBezTo>
                  <a:cubicBezTo>
                    <a:pt x="154513" y="1160"/>
                    <a:pt x="154641" y="1436"/>
                    <a:pt x="154715" y="1724"/>
                  </a:cubicBezTo>
                  <a:cubicBezTo>
                    <a:pt x="154789" y="2012"/>
                    <a:pt x="154801" y="2319"/>
                    <a:pt x="154758" y="2613"/>
                  </a:cubicBezTo>
                  <a:cubicBezTo>
                    <a:pt x="154715" y="2908"/>
                    <a:pt x="154611" y="3190"/>
                    <a:pt x="154457" y="3448"/>
                  </a:cubicBezTo>
                  <a:cubicBezTo>
                    <a:pt x="154304" y="3705"/>
                    <a:pt x="154102" y="3926"/>
                    <a:pt x="153862" y="4104"/>
                  </a:cubicBezTo>
                  <a:cubicBezTo>
                    <a:pt x="153623" y="4282"/>
                    <a:pt x="153347" y="4411"/>
                    <a:pt x="153059" y="4484"/>
                  </a:cubicBezTo>
                  <a:lnTo>
                    <a:pt x="2833" y="41289"/>
                  </a:lnTo>
                  <a:lnTo>
                    <a:pt x="2281" y="41105"/>
                  </a:lnTo>
                  <a:close/>
                </a:path>
              </a:pathLst>
            </a:custGeom>
            <a:solidFill>
              <a:srgbClr val="0E0E0E"/>
            </a:solidFill>
            <a:ln w="6134" cap="flat">
              <a:no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D77E0B4E-1334-42E2-A7E3-7650143838C3}"/>
                </a:ext>
              </a:extLst>
            </p:cNvPr>
            <p:cNvSpPr/>
            <p:nvPr/>
          </p:nvSpPr>
          <p:spPr>
            <a:xfrm>
              <a:off x="5138997" y="1150640"/>
              <a:ext cx="154782" cy="41289"/>
            </a:xfrm>
            <a:custGeom>
              <a:avLst/>
              <a:gdLst>
                <a:gd name="connsiteX0" fmla="*/ 2281 w 154782"/>
                <a:gd name="connsiteY0" fmla="*/ 41105 h 41289"/>
                <a:gd name="connsiteX1" fmla="*/ 870 w 154782"/>
                <a:gd name="connsiteY1" fmla="*/ 40639 h 41289"/>
                <a:gd name="connsiteX2" fmla="*/ 73 w 154782"/>
                <a:gd name="connsiteY2" fmla="*/ 39388 h 41289"/>
                <a:gd name="connsiteX3" fmla="*/ 324 w 154782"/>
                <a:gd name="connsiteY3" fmla="*/ 37639 h 41289"/>
                <a:gd name="connsiteX4" fmla="*/ 1729 w 154782"/>
                <a:gd name="connsiteY4" fmla="*/ 36566 h 41289"/>
                <a:gd name="connsiteX5" fmla="*/ 151955 w 154782"/>
                <a:gd name="connsiteY5" fmla="*/ 68 h 41289"/>
                <a:gd name="connsiteX6" fmla="*/ 152838 w 154782"/>
                <a:gd name="connsiteY6" fmla="*/ 25 h 41289"/>
                <a:gd name="connsiteX7" fmla="*/ 153678 w 154782"/>
                <a:gd name="connsiteY7" fmla="*/ 325 h 41289"/>
                <a:gd name="connsiteX8" fmla="*/ 154335 w 154782"/>
                <a:gd name="connsiteY8" fmla="*/ 920 h 41289"/>
                <a:gd name="connsiteX9" fmla="*/ 154715 w 154782"/>
                <a:gd name="connsiteY9" fmla="*/ 1724 h 41289"/>
                <a:gd name="connsiteX10" fmla="*/ 154758 w 154782"/>
                <a:gd name="connsiteY10" fmla="*/ 2613 h 41289"/>
                <a:gd name="connsiteX11" fmla="*/ 154457 w 154782"/>
                <a:gd name="connsiteY11" fmla="*/ 3448 h 41289"/>
                <a:gd name="connsiteX12" fmla="*/ 153862 w 154782"/>
                <a:gd name="connsiteY12" fmla="*/ 4104 h 41289"/>
                <a:gd name="connsiteX13" fmla="*/ 153059 w 154782"/>
                <a:gd name="connsiteY13" fmla="*/ 4484 h 41289"/>
                <a:gd name="connsiteX14" fmla="*/ 2833 w 154782"/>
                <a:gd name="connsiteY14" fmla="*/ 41289 h 41289"/>
                <a:gd name="connsiteX15" fmla="*/ 2281 w 154782"/>
                <a:gd name="connsiteY15" fmla="*/ 41105 h 4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782" h="41289">
                  <a:moveTo>
                    <a:pt x="2281" y="41105"/>
                  </a:moveTo>
                  <a:cubicBezTo>
                    <a:pt x="1772" y="41117"/>
                    <a:pt x="1269" y="40958"/>
                    <a:pt x="870" y="40639"/>
                  </a:cubicBezTo>
                  <a:cubicBezTo>
                    <a:pt x="465" y="40326"/>
                    <a:pt x="183" y="39884"/>
                    <a:pt x="73" y="39388"/>
                  </a:cubicBezTo>
                  <a:cubicBezTo>
                    <a:pt x="-81" y="38793"/>
                    <a:pt x="11" y="38167"/>
                    <a:pt x="324" y="37639"/>
                  </a:cubicBezTo>
                  <a:cubicBezTo>
                    <a:pt x="631" y="37112"/>
                    <a:pt x="1134" y="36725"/>
                    <a:pt x="1729" y="36566"/>
                  </a:cubicBezTo>
                  <a:lnTo>
                    <a:pt x="151955" y="68"/>
                  </a:lnTo>
                  <a:cubicBezTo>
                    <a:pt x="152243" y="-6"/>
                    <a:pt x="152543" y="-18"/>
                    <a:pt x="152838" y="25"/>
                  </a:cubicBezTo>
                  <a:cubicBezTo>
                    <a:pt x="153139" y="68"/>
                    <a:pt x="153421" y="172"/>
                    <a:pt x="153678" y="325"/>
                  </a:cubicBezTo>
                  <a:cubicBezTo>
                    <a:pt x="153936" y="479"/>
                    <a:pt x="154157" y="681"/>
                    <a:pt x="154335" y="920"/>
                  </a:cubicBezTo>
                  <a:cubicBezTo>
                    <a:pt x="154513" y="1160"/>
                    <a:pt x="154641" y="1436"/>
                    <a:pt x="154715" y="1724"/>
                  </a:cubicBezTo>
                  <a:cubicBezTo>
                    <a:pt x="154789" y="2012"/>
                    <a:pt x="154801" y="2319"/>
                    <a:pt x="154758" y="2613"/>
                  </a:cubicBezTo>
                  <a:cubicBezTo>
                    <a:pt x="154715" y="2908"/>
                    <a:pt x="154611" y="3190"/>
                    <a:pt x="154457" y="3448"/>
                  </a:cubicBezTo>
                  <a:cubicBezTo>
                    <a:pt x="154304" y="3705"/>
                    <a:pt x="154102" y="3926"/>
                    <a:pt x="153862" y="4104"/>
                  </a:cubicBezTo>
                  <a:cubicBezTo>
                    <a:pt x="153623" y="4282"/>
                    <a:pt x="153347" y="4411"/>
                    <a:pt x="153059" y="4484"/>
                  </a:cubicBezTo>
                  <a:lnTo>
                    <a:pt x="2833" y="41289"/>
                  </a:lnTo>
                  <a:lnTo>
                    <a:pt x="2281" y="41105"/>
                  </a:lnTo>
                  <a:close/>
                </a:path>
              </a:pathLst>
            </a:custGeom>
            <a:solidFill>
              <a:srgbClr val="0E0E0E"/>
            </a:solidFill>
            <a:ln w="6134" cap="flat">
              <a:noFill/>
              <a:prstDash val="solid"/>
              <a:miter/>
            </a:ln>
          </p:spPr>
          <p:txBody>
            <a:bodyPr rtlCol="0" anchor="ctr"/>
            <a:lstStyle/>
            <a:p>
              <a:endParaRPr lang="en-AU"/>
            </a:p>
          </p:txBody>
        </p:sp>
        <p:sp>
          <p:nvSpPr>
            <p:cNvPr id="108" name="Freeform: Shape 107">
              <a:extLst>
                <a:ext uri="{FF2B5EF4-FFF2-40B4-BE49-F238E27FC236}">
                  <a16:creationId xmlns:a16="http://schemas.microsoft.com/office/drawing/2014/main" id="{A5B671A5-E0D7-4E2E-8FD1-70EC746DBCF2}"/>
                </a:ext>
              </a:extLst>
            </p:cNvPr>
            <p:cNvSpPr/>
            <p:nvPr/>
          </p:nvSpPr>
          <p:spPr>
            <a:xfrm>
              <a:off x="5020618" y="1326881"/>
              <a:ext cx="12758" cy="57477"/>
            </a:xfrm>
            <a:custGeom>
              <a:avLst/>
              <a:gdLst>
                <a:gd name="connsiteX0" fmla="*/ 12759 w 12758"/>
                <a:gd name="connsiteY0" fmla="*/ 0 h 57477"/>
                <a:gd name="connsiteX1" fmla="*/ 3374 w 12758"/>
                <a:gd name="connsiteY1" fmla="*/ 41283 h 57477"/>
                <a:gd name="connsiteX2" fmla="*/ 0 w 12758"/>
                <a:gd name="connsiteY2" fmla="*/ 57477 h 57477"/>
                <a:gd name="connsiteX3" fmla="*/ 3374 w 12758"/>
                <a:gd name="connsiteY3" fmla="*/ 41283 h 57477"/>
                <a:gd name="connsiteX4" fmla="*/ 12759 w 12758"/>
                <a:gd name="connsiteY4" fmla="*/ 0 h 57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58" h="57477">
                  <a:moveTo>
                    <a:pt x="12759" y="0"/>
                  </a:moveTo>
                  <a:cubicBezTo>
                    <a:pt x="9753" y="13495"/>
                    <a:pt x="6625" y="27236"/>
                    <a:pt x="3374" y="41283"/>
                  </a:cubicBezTo>
                  <a:cubicBezTo>
                    <a:pt x="2208" y="46558"/>
                    <a:pt x="1043" y="51956"/>
                    <a:pt x="0" y="57477"/>
                  </a:cubicBezTo>
                  <a:cubicBezTo>
                    <a:pt x="1043" y="51956"/>
                    <a:pt x="2208" y="46558"/>
                    <a:pt x="3374" y="41283"/>
                  </a:cubicBezTo>
                  <a:cubicBezTo>
                    <a:pt x="6564" y="27236"/>
                    <a:pt x="9753" y="13495"/>
                    <a:pt x="12759" y="0"/>
                  </a:cubicBezTo>
                  <a:close/>
                </a:path>
              </a:pathLst>
            </a:custGeom>
            <a:solidFill>
              <a:srgbClr val="E69C9C"/>
            </a:solidFill>
            <a:ln w="6134" cap="flat">
              <a:noFill/>
              <a:prstDash val="solid"/>
              <a:miter/>
            </a:ln>
          </p:spPr>
          <p:txBody>
            <a:bodyPr rtlCol="0" anchor="ctr"/>
            <a:lstStyle/>
            <a:p>
              <a:endParaRPr lang="en-AU"/>
            </a:p>
          </p:txBody>
        </p:sp>
        <p:sp>
          <p:nvSpPr>
            <p:cNvPr id="109" name="Freeform: Shape 108">
              <a:extLst>
                <a:ext uri="{FF2B5EF4-FFF2-40B4-BE49-F238E27FC236}">
                  <a16:creationId xmlns:a16="http://schemas.microsoft.com/office/drawing/2014/main" id="{A94A1716-CF3A-4CA9-B1BA-316495188668}"/>
                </a:ext>
              </a:extLst>
            </p:cNvPr>
            <p:cNvSpPr/>
            <p:nvPr/>
          </p:nvSpPr>
          <p:spPr>
            <a:xfrm>
              <a:off x="5018330" y="1324380"/>
              <a:ext cx="17333" cy="62309"/>
            </a:xfrm>
            <a:custGeom>
              <a:avLst/>
              <a:gdLst>
                <a:gd name="connsiteX0" fmla="*/ 2288 w 17333"/>
                <a:gd name="connsiteY0" fmla="*/ 62309 h 62309"/>
                <a:gd name="connsiteX1" fmla="*/ 1920 w 17333"/>
                <a:gd name="connsiteY1" fmla="*/ 62309 h 62309"/>
                <a:gd name="connsiteX2" fmla="*/ 564 w 17333"/>
                <a:gd name="connsiteY2" fmla="*/ 61518 h 62309"/>
                <a:gd name="connsiteX3" fmla="*/ 18 w 17333"/>
                <a:gd name="connsiteY3" fmla="*/ 60040 h 62309"/>
                <a:gd name="connsiteX4" fmla="*/ 18 w 17333"/>
                <a:gd name="connsiteY4" fmla="*/ 59610 h 62309"/>
                <a:gd name="connsiteX5" fmla="*/ 3331 w 17333"/>
                <a:gd name="connsiteY5" fmla="*/ 43355 h 62309"/>
                <a:gd name="connsiteX6" fmla="*/ 8422 w 17333"/>
                <a:gd name="connsiteY6" fmla="*/ 20965 h 62309"/>
                <a:gd name="connsiteX7" fmla="*/ 12777 w 17333"/>
                <a:gd name="connsiteY7" fmla="*/ 2010 h 62309"/>
                <a:gd name="connsiteX8" fmla="*/ 13636 w 17333"/>
                <a:gd name="connsiteY8" fmla="*/ 489 h 62309"/>
                <a:gd name="connsiteX9" fmla="*/ 15323 w 17333"/>
                <a:gd name="connsiteY9" fmla="*/ 17 h 62309"/>
                <a:gd name="connsiteX10" fmla="*/ 16844 w 17333"/>
                <a:gd name="connsiteY10" fmla="*/ 875 h 62309"/>
                <a:gd name="connsiteX11" fmla="*/ 17317 w 17333"/>
                <a:gd name="connsiteY11" fmla="*/ 2562 h 62309"/>
                <a:gd name="connsiteX12" fmla="*/ 17317 w 17333"/>
                <a:gd name="connsiteY12" fmla="*/ 3053 h 62309"/>
                <a:gd name="connsiteX13" fmla="*/ 12961 w 17333"/>
                <a:gd name="connsiteY13" fmla="*/ 22008 h 62309"/>
                <a:gd name="connsiteX14" fmla="*/ 7931 w 17333"/>
                <a:gd name="connsiteY14" fmla="*/ 44397 h 62309"/>
                <a:gd name="connsiteX15" fmla="*/ 4558 w 17333"/>
                <a:gd name="connsiteY15" fmla="*/ 60469 h 62309"/>
                <a:gd name="connsiteX16" fmla="*/ 3748 w 17333"/>
                <a:gd name="connsiteY16" fmla="*/ 61788 h 62309"/>
                <a:gd name="connsiteX17" fmla="*/ 2288 w 17333"/>
                <a:gd name="connsiteY17" fmla="*/ 62309 h 6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33" h="62309">
                  <a:moveTo>
                    <a:pt x="2288" y="62309"/>
                  </a:moveTo>
                  <a:lnTo>
                    <a:pt x="1920" y="62309"/>
                  </a:lnTo>
                  <a:cubicBezTo>
                    <a:pt x="1386" y="62211"/>
                    <a:pt x="908" y="61929"/>
                    <a:pt x="564" y="61518"/>
                  </a:cubicBezTo>
                  <a:cubicBezTo>
                    <a:pt x="215" y="61101"/>
                    <a:pt x="25" y="60579"/>
                    <a:pt x="18" y="60040"/>
                  </a:cubicBezTo>
                  <a:cubicBezTo>
                    <a:pt x="-6" y="59898"/>
                    <a:pt x="-6" y="59751"/>
                    <a:pt x="18" y="59610"/>
                  </a:cubicBezTo>
                  <a:cubicBezTo>
                    <a:pt x="1000" y="54089"/>
                    <a:pt x="2165" y="48630"/>
                    <a:pt x="3331" y="43355"/>
                  </a:cubicBezTo>
                  <a:cubicBezTo>
                    <a:pt x="5048" y="35810"/>
                    <a:pt x="6766" y="28387"/>
                    <a:pt x="8422" y="20965"/>
                  </a:cubicBezTo>
                  <a:lnTo>
                    <a:pt x="12777" y="2010"/>
                  </a:lnTo>
                  <a:cubicBezTo>
                    <a:pt x="12851" y="1409"/>
                    <a:pt x="13158" y="863"/>
                    <a:pt x="13636" y="489"/>
                  </a:cubicBezTo>
                  <a:cubicBezTo>
                    <a:pt x="14115" y="115"/>
                    <a:pt x="14722" y="-57"/>
                    <a:pt x="15323" y="17"/>
                  </a:cubicBezTo>
                  <a:cubicBezTo>
                    <a:pt x="15924" y="90"/>
                    <a:pt x="16476" y="397"/>
                    <a:pt x="16844" y="875"/>
                  </a:cubicBezTo>
                  <a:cubicBezTo>
                    <a:pt x="17219" y="1354"/>
                    <a:pt x="17390" y="1961"/>
                    <a:pt x="17317" y="2562"/>
                  </a:cubicBezTo>
                  <a:cubicBezTo>
                    <a:pt x="17317" y="2562"/>
                    <a:pt x="17317" y="2869"/>
                    <a:pt x="17317" y="3053"/>
                  </a:cubicBezTo>
                  <a:lnTo>
                    <a:pt x="12961" y="22008"/>
                  </a:lnTo>
                  <a:cubicBezTo>
                    <a:pt x="11305" y="29369"/>
                    <a:pt x="9588" y="36852"/>
                    <a:pt x="7931" y="44397"/>
                  </a:cubicBezTo>
                  <a:cubicBezTo>
                    <a:pt x="6705" y="49611"/>
                    <a:pt x="5601" y="54948"/>
                    <a:pt x="4558" y="60469"/>
                  </a:cubicBezTo>
                  <a:cubicBezTo>
                    <a:pt x="4447" y="60990"/>
                    <a:pt x="4159" y="61457"/>
                    <a:pt x="3748" y="61788"/>
                  </a:cubicBezTo>
                  <a:cubicBezTo>
                    <a:pt x="3337" y="62125"/>
                    <a:pt x="2822" y="62309"/>
                    <a:pt x="2288" y="62309"/>
                  </a:cubicBezTo>
                  <a:close/>
                </a:path>
              </a:pathLst>
            </a:custGeom>
            <a:solidFill>
              <a:srgbClr val="0E0E0E"/>
            </a:solidFill>
            <a:ln w="6134" cap="flat">
              <a:noFill/>
              <a:prstDash val="solid"/>
              <a:miter/>
            </a:ln>
          </p:spPr>
          <p:txBody>
            <a:bodyPr rtlCol="0" anchor="ctr"/>
            <a:lstStyle/>
            <a:p>
              <a:endParaRPr lang="en-AU"/>
            </a:p>
          </p:txBody>
        </p:sp>
        <p:sp>
          <p:nvSpPr>
            <p:cNvPr id="110" name="Freeform: Shape 109">
              <a:extLst>
                <a:ext uri="{FF2B5EF4-FFF2-40B4-BE49-F238E27FC236}">
                  <a16:creationId xmlns:a16="http://schemas.microsoft.com/office/drawing/2014/main" id="{35FAC3C9-87E4-41E8-9DBC-2072038A0FFB}"/>
                </a:ext>
              </a:extLst>
            </p:cNvPr>
            <p:cNvSpPr/>
            <p:nvPr/>
          </p:nvSpPr>
          <p:spPr>
            <a:xfrm>
              <a:off x="5017858" y="1384359"/>
              <a:ext cx="2760" cy="16991"/>
            </a:xfrm>
            <a:custGeom>
              <a:avLst/>
              <a:gdLst>
                <a:gd name="connsiteX0" fmla="*/ 0 w 2760"/>
                <a:gd name="connsiteY0" fmla="*/ 16992 h 16991"/>
                <a:gd name="connsiteX1" fmla="*/ 2760 w 2760"/>
                <a:gd name="connsiteY1" fmla="*/ 0 h 16991"/>
                <a:gd name="connsiteX2" fmla="*/ 0 w 2760"/>
                <a:gd name="connsiteY2" fmla="*/ 16992 h 16991"/>
              </a:gdLst>
              <a:ahLst/>
              <a:cxnLst>
                <a:cxn ang="0">
                  <a:pos x="connsiteX0" y="connsiteY0"/>
                </a:cxn>
                <a:cxn ang="0">
                  <a:pos x="connsiteX1" y="connsiteY1"/>
                </a:cxn>
                <a:cxn ang="0">
                  <a:pos x="connsiteX2" y="connsiteY2"/>
                </a:cxn>
              </a:cxnLst>
              <a:rect l="l" t="t" r="r" b="b"/>
              <a:pathLst>
                <a:path w="2760" h="16991">
                  <a:moveTo>
                    <a:pt x="0" y="16992"/>
                  </a:moveTo>
                  <a:cubicBezTo>
                    <a:pt x="797" y="11226"/>
                    <a:pt x="1779" y="5582"/>
                    <a:pt x="2760" y="0"/>
                  </a:cubicBezTo>
                  <a:cubicBezTo>
                    <a:pt x="1779" y="5582"/>
                    <a:pt x="736" y="11226"/>
                    <a:pt x="0" y="16992"/>
                  </a:cubicBezTo>
                  <a:close/>
                </a:path>
              </a:pathLst>
            </a:custGeom>
            <a:solidFill>
              <a:srgbClr val="E69C9C"/>
            </a:solidFill>
            <a:ln w="6134" cap="flat">
              <a:noFill/>
              <a:prstDash val="solid"/>
              <a:miter/>
            </a:ln>
          </p:spPr>
          <p:txBody>
            <a:bodyPr rtlCol="0" anchor="ctr"/>
            <a:lstStyle/>
            <a:p>
              <a:endParaRPr lang="en-AU"/>
            </a:p>
          </p:txBody>
        </p:sp>
        <p:sp>
          <p:nvSpPr>
            <p:cNvPr id="111" name="Freeform: Shape 110">
              <a:extLst>
                <a:ext uri="{FF2B5EF4-FFF2-40B4-BE49-F238E27FC236}">
                  <a16:creationId xmlns:a16="http://schemas.microsoft.com/office/drawing/2014/main" id="{75AA2263-0A5F-418C-9F61-9FAD3884424B}"/>
                </a:ext>
              </a:extLst>
            </p:cNvPr>
            <p:cNvSpPr/>
            <p:nvPr/>
          </p:nvSpPr>
          <p:spPr>
            <a:xfrm>
              <a:off x="5015588" y="1382101"/>
              <a:ext cx="7388" cy="21518"/>
            </a:xfrm>
            <a:custGeom>
              <a:avLst/>
              <a:gdLst>
                <a:gd name="connsiteX0" fmla="*/ 2270 w 7388"/>
                <a:gd name="connsiteY0" fmla="*/ 21519 h 21518"/>
                <a:gd name="connsiteX1" fmla="*/ 1963 w 7388"/>
                <a:gd name="connsiteY1" fmla="*/ 21519 h 21518"/>
                <a:gd name="connsiteX2" fmla="*/ 571 w 7388"/>
                <a:gd name="connsiteY2" fmla="*/ 20740 h 21518"/>
                <a:gd name="connsiteX3" fmla="*/ 0 w 7388"/>
                <a:gd name="connsiteY3" fmla="*/ 19249 h 21518"/>
                <a:gd name="connsiteX4" fmla="*/ 0 w 7388"/>
                <a:gd name="connsiteY4" fmla="*/ 18881 h 21518"/>
                <a:gd name="connsiteX5" fmla="*/ 2822 w 7388"/>
                <a:gd name="connsiteY5" fmla="*/ 1828 h 21518"/>
                <a:gd name="connsiteX6" fmla="*/ 3147 w 7388"/>
                <a:gd name="connsiteY6" fmla="*/ 1006 h 21518"/>
                <a:gd name="connsiteX7" fmla="*/ 3760 w 7388"/>
                <a:gd name="connsiteY7" fmla="*/ 380 h 21518"/>
                <a:gd name="connsiteX8" fmla="*/ 4576 w 7388"/>
                <a:gd name="connsiteY8" fmla="*/ 43 h 21518"/>
                <a:gd name="connsiteX9" fmla="*/ 5459 w 7388"/>
                <a:gd name="connsiteY9" fmla="*/ 49 h 21518"/>
                <a:gd name="connsiteX10" fmla="*/ 6815 w 7388"/>
                <a:gd name="connsiteY10" fmla="*/ 810 h 21518"/>
                <a:gd name="connsiteX11" fmla="*/ 7361 w 7388"/>
                <a:gd name="connsiteY11" fmla="*/ 2257 h 21518"/>
                <a:gd name="connsiteX12" fmla="*/ 7361 w 7388"/>
                <a:gd name="connsiteY12" fmla="*/ 2687 h 21518"/>
                <a:gd name="connsiteX13" fmla="*/ 4662 w 7388"/>
                <a:gd name="connsiteY13" fmla="*/ 19556 h 21518"/>
                <a:gd name="connsiteX14" fmla="*/ 3828 w 7388"/>
                <a:gd name="connsiteY14" fmla="*/ 20979 h 21518"/>
                <a:gd name="connsiteX15" fmla="*/ 2270 w 7388"/>
                <a:gd name="connsiteY15" fmla="*/ 21519 h 2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8" h="21518">
                  <a:moveTo>
                    <a:pt x="2270" y="21519"/>
                  </a:moveTo>
                  <a:lnTo>
                    <a:pt x="1963" y="21519"/>
                  </a:lnTo>
                  <a:cubicBezTo>
                    <a:pt x="1423" y="21433"/>
                    <a:pt x="926" y="21157"/>
                    <a:pt x="571" y="20740"/>
                  </a:cubicBezTo>
                  <a:cubicBezTo>
                    <a:pt x="209" y="20329"/>
                    <a:pt x="6" y="19795"/>
                    <a:pt x="0" y="19249"/>
                  </a:cubicBezTo>
                  <a:lnTo>
                    <a:pt x="0" y="18881"/>
                  </a:lnTo>
                  <a:cubicBezTo>
                    <a:pt x="797" y="13422"/>
                    <a:pt x="1656" y="7840"/>
                    <a:pt x="2822" y="1828"/>
                  </a:cubicBezTo>
                  <a:cubicBezTo>
                    <a:pt x="2871" y="1534"/>
                    <a:pt x="2981" y="1258"/>
                    <a:pt x="3147" y="1006"/>
                  </a:cubicBezTo>
                  <a:cubicBezTo>
                    <a:pt x="3306" y="761"/>
                    <a:pt x="3515" y="546"/>
                    <a:pt x="3760" y="380"/>
                  </a:cubicBezTo>
                  <a:cubicBezTo>
                    <a:pt x="4012" y="209"/>
                    <a:pt x="4288" y="98"/>
                    <a:pt x="4576" y="43"/>
                  </a:cubicBezTo>
                  <a:cubicBezTo>
                    <a:pt x="4871" y="-18"/>
                    <a:pt x="5171" y="-12"/>
                    <a:pt x="5459" y="49"/>
                  </a:cubicBezTo>
                  <a:cubicBezTo>
                    <a:pt x="5987" y="135"/>
                    <a:pt x="6466" y="405"/>
                    <a:pt x="6815" y="810"/>
                  </a:cubicBezTo>
                  <a:cubicBezTo>
                    <a:pt x="7159" y="1209"/>
                    <a:pt x="7355" y="1724"/>
                    <a:pt x="7361" y="2257"/>
                  </a:cubicBezTo>
                  <a:cubicBezTo>
                    <a:pt x="7398" y="2399"/>
                    <a:pt x="7398" y="2546"/>
                    <a:pt x="7361" y="2687"/>
                  </a:cubicBezTo>
                  <a:cubicBezTo>
                    <a:pt x="6257" y="8821"/>
                    <a:pt x="5398" y="14096"/>
                    <a:pt x="4662" y="19556"/>
                  </a:cubicBezTo>
                  <a:cubicBezTo>
                    <a:pt x="4564" y="20114"/>
                    <a:pt x="4263" y="20617"/>
                    <a:pt x="3828" y="20979"/>
                  </a:cubicBezTo>
                  <a:cubicBezTo>
                    <a:pt x="3386" y="21335"/>
                    <a:pt x="2834" y="21525"/>
                    <a:pt x="2270" y="21519"/>
                  </a:cubicBezTo>
                  <a:close/>
                </a:path>
              </a:pathLst>
            </a:custGeom>
            <a:solidFill>
              <a:srgbClr val="0E0E0E"/>
            </a:solidFill>
            <a:ln w="6134" cap="flat">
              <a:noFill/>
              <a:prstDash val="solid"/>
              <a:miter/>
            </a:ln>
          </p:spPr>
          <p:txBody>
            <a:bodyPr rtlCol="0" anchor="ctr"/>
            <a:lstStyle/>
            <a:p>
              <a:endParaRPr lang="en-AU"/>
            </a:p>
          </p:txBody>
        </p:sp>
        <p:sp>
          <p:nvSpPr>
            <p:cNvPr id="112" name="Freeform: Shape 111">
              <a:extLst>
                <a:ext uri="{FF2B5EF4-FFF2-40B4-BE49-F238E27FC236}">
                  <a16:creationId xmlns:a16="http://schemas.microsoft.com/office/drawing/2014/main" id="{C2F97F15-1B1E-4875-9000-4A3C475AFE86}"/>
                </a:ext>
              </a:extLst>
            </p:cNvPr>
            <p:cNvSpPr/>
            <p:nvPr/>
          </p:nvSpPr>
          <p:spPr>
            <a:xfrm>
              <a:off x="5081592" y="1554888"/>
              <a:ext cx="24536" cy="11102"/>
            </a:xfrm>
            <a:custGeom>
              <a:avLst/>
              <a:gdLst>
                <a:gd name="connsiteX0" fmla="*/ 0 w 24536"/>
                <a:gd name="connsiteY0" fmla="*/ 0 h 11102"/>
                <a:gd name="connsiteX1" fmla="*/ 24537 w 24536"/>
                <a:gd name="connsiteY1" fmla="*/ 11103 h 11102"/>
                <a:gd name="connsiteX2" fmla="*/ 0 w 24536"/>
                <a:gd name="connsiteY2" fmla="*/ 0 h 11102"/>
              </a:gdLst>
              <a:ahLst/>
              <a:cxnLst>
                <a:cxn ang="0">
                  <a:pos x="connsiteX0" y="connsiteY0"/>
                </a:cxn>
                <a:cxn ang="0">
                  <a:pos x="connsiteX1" y="connsiteY1"/>
                </a:cxn>
                <a:cxn ang="0">
                  <a:pos x="connsiteX2" y="connsiteY2"/>
                </a:cxn>
              </a:cxnLst>
              <a:rect l="l" t="t" r="r" b="b"/>
              <a:pathLst>
                <a:path w="24536" h="11102">
                  <a:moveTo>
                    <a:pt x="0" y="0"/>
                  </a:moveTo>
                  <a:cubicBezTo>
                    <a:pt x="7741" y="4595"/>
                    <a:pt x="15973" y="8318"/>
                    <a:pt x="24537" y="11103"/>
                  </a:cubicBezTo>
                  <a:cubicBezTo>
                    <a:pt x="15973" y="8318"/>
                    <a:pt x="7741" y="4595"/>
                    <a:pt x="0" y="0"/>
                  </a:cubicBezTo>
                  <a:close/>
                </a:path>
              </a:pathLst>
            </a:custGeom>
            <a:solidFill>
              <a:srgbClr val="E69C9C"/>
            </a:solidFill>
            <a:ln w="6134" cap="flat">
              <a:no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7E3B9437-317E-43C1-9178-6CFCFDA0502A}"/>
                </a:ext>
              </a:extLst>
            </p:cNvPr>
            <p:cNvSpPr/>
            <p:nvPr/>
          </p:nvSpPr>
          <p:spPr>
            <a:xfrm>
              <a:off x="5079384" y="1552685"/>
              <a:ext cx="28872" cy="15621"/>
            </a:xfrm>
            <a:custGeom>
              <a:avLst/>
              <a:gdLst>
                <a:gd name="connsiteX0" fmla="*/ 26438 w 28872"/>
                <a:gd name="connsiteY0" fmla="*/ 15576 h 15621"/>
                <a:gd name="connsiteX1" fmla="*/ 25702 w 28872"/>
                <a:gd name="connsiteY1" fmla="*/ 15576 h 15621"/>
                <a:gd name="connsiteX2" fmla="*/ 1166 w 28872"/>
                <a:gd name="connsiteY2" fmla="*/ 4289 h 15621"/>
                <a:gd name="connsiteX3" fmla="*/ 319 w 28872"/>
                <a:gd name="connsiteY3" fmla="*/ 3430 h 15621"/>
                <a:gd name="connsiteX4" fmla="*/ 0 w 28872"/>
                <a:gd name="connsiteY4" fmla="*/ 2265 h 15621"/>
                <a:gd name="connsiteX5" fmla="*/ 368 w 28872"/>
                <a:gd name="connsiteY5" fmla="*/ 1099 h 15621"/>
                <a:gd name="connsiteX6" fmla="*/ 1773 w 28872"/>
                <a:gd name="connsiteY6" fmla="*/ 75 h 15621"/>
                <a:gd name="connsiteX7" fmla="*/ 3497 w 28872"/>
                <a:gd name="connsiteY7" fmla="*/ 302 h 15621"/>
                <a:gd name="connsiteX8" fmla="*/ 27236 w 28872"/>
                <a:gd name="connsiteY8" fmla="*/ 11221 h 15621"/>
                <a:gd name="connsiteX9" fmla="*/ 28389 w 28872"/>
                <a:gd name="connsiteY9" fmla="*/ 12067 h 15621"/>
                <a:gd name="connsiteX10" fmla="*/ 28831 w 28872"/>
                <a:gd name="connsiteY10" fmla="*/ 13429 h 15621"/>
                <a:gd name="connsiteX11" fmla="*/ 28831 w 28872"/>
                <a:gd name="connsiteY11" fmla="*/ 14104 h 15621"/>
                <a:gd name="connsiteX12" fmla="*/ 27892 w 28872"/>
                <a:gd name="connsiteY12" fmla="*/ 15257 h 15621"/>
                <a:gd name="connsiteX13" fmla="*/ 26438 w 28872"/>
                <a:gd name="connsiteY13" fmla="*/ 15576 h 1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72" h="15621">
                  <a:moveTo>
                    <a:pt x="26438" y="15576"/>
                  </a:moveTo>
                  <a:cubicBezTo>
                    <a:pt x="26199" y="15637"/>
                    <a:pt x="25941" y="15637"/>
                    <a:pt x="25702" y="15576"/>
                  </a:cubicBezTo>
                  <a:cubicBezTo>
                    <a:pt x="17133" y="12730"/>
                    <a:pt x="8907" y="8945"/>
                    <a:pt x="1166" y="4289"/>
                  </a:cubicBezTo>
                  <a:cubicBezTo>
                    <a:pt x="816" y="4080"/>
                    <a:pt x="522" y="3786"/>
                    <a:pt x="319" y="3430"/>
                  </a:cubicBezTo>
                  <a:cubicBezTo>
                    <a:pt x="117" y="3074"/>
                    <a:pt x="6" y="2676"/>
                    <a:pt x="0" y="2265"/>
                  </a:cubicBezTo>
                  <a:cubicBezTo>
                    <a:pt x="6" y="1848"/>
                    <a:pt x="135" y="1443"/>
                    <a:pt x="368" y="1099"/>
                  </a:cubicBezTo>
                  <a:cubicBezTo>
                    <a:pt x="687" y="590"/>
                    <a:pt x="1190" y="222"/>
                    <a:pt x="1773" y="75"/>
                  </a:cubicBezTo>
                  <a:cubicBezTo>
                    <a:pt x="2356" y="-79"/>
                    <a:pt x="2975" y="7"/>
                    <a:pt x="3497" y="302"/>
                  </a:cubicBezTo>
                  <a:cubicBezTo>
                    <a:pt x="10974" y="4823"/>
                    <a:pt x="18936" y="8485"/>
                    <a:pt x="27236" y="11221"/>
                  </a:cubicBezTo>
                  <a:cubicBezTo>
                    <a:pt x="27702" y="11374"/>
                    <a:pt x="28101" y="11675"/>
                    <a:pt x="28389" y="12067"/>
                  </a:cubicBezTo>
                  <a:cubicBezTo>
                    <a:pt x="28677" y="12466"/>
                    <a:pt x="28831" y="12944"/>
                    <a:pt x="28831" y="13429"/>
                  </a:cubicBezTo>
                  <a:cubicBezTo>
                    <a:pt x="28886" y="13650"/>
                    <a:pt x="28886" y="13883"/>
                    <a:pt x="28831" y="14104"/>
                  </a:cubicBezTo>
                  <a:cubicBezTo>
                    <a:pt x="28653" y="14582"/>
                    <a:pt x="28321" y="14987"/>
                    <a:pt x="27892" y="15257"/>
                  </a:cubicBezTo>
                  <a:cubicBezTo>
                    <a:pt x="27457" y="15521"/>
                    <a:pt x="26947" y="15637"/>
                    <a:pt x="26438" y="15576"/>
                  </a:cubicBezTo>
                  <a:close/>
                </a:path>
              </a:pathLst>
            </a:custGeom>
            <a:solidFill>
              <a:srgbClr val="0E0E0E"/>
            </a:solidFill>
            <a:ln w="6134" cap="flat">
              <a:no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9B341E0F-561D-4CE4-AB48-E8B2306E92AB}"/>
                </a:ext>
              </a:extLst>
            </p:cNvPr>
            <p:cNvSpPr/>
            <p:nvPr/>
          </p:nvSpPr>
          <p:spPr>
            <a:xfrm>
              <a:off x="5142320" y="1571083"/>
              <a:ext cx="23493" cy="1104"/>
            </a:xfrm>
            <a:custGeom>
              <a:avLst/>
              <a:gdLst>
                <a:gd name="connsiteX0" fmla="*/ 23494 w 23493"/>
                <a:gd name="connsiteY0" fmla="*/ 0 h 1104"/>
                <a:gd name="connsiteX1" fmla="*/ 9876 w 23493"/>
                <a:gd name="connsiteY1" fmla="*/ 1104 h 1104"/>
                <a:gd name="connsiteX2" fmla="*/ 0 w 23493"/>
                <a:gd name="connsiteY2" fmla="*/ 1104 h 1104"/>
                <a:gd name="connsiteX3" fmla="*/ 9876 w 23493"/>
                <a:gd name="connsiteY3" fmla="*/ 1104 h 1104"/>
                <a:gd name="connsiteX4" fmla="*/ 23494 w 23493"/>
                <a:gd name="connsiteY4" fmla="*/ 0 h 1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93" h="1104">
                  <a:moveTo>
                    <a:pt x="23494" y="0"/>
                  </a:moveTo>
                  <a:cubicBezTo>
                    <a:pt x="19034" y="534"/>
                    <a:pt x="14495" y="902"/>
                    <a:pt x="9876" y="1104"/>
                  </a:cubicBezTo>
                  <a:cubicBezTo>
                    <a:pt x="6564" y="1104"/>
                    <a:pt x="3251" y="1104"/>
                    <a:pt x="0" y="1104"/>
                  </a:cubicBezTo>
                  <a:cubicBezTo>
                    <a:pt x="3251" y="1104"/>
                    <a:pt x="6564" y="1104"/>
                    <a:pt x="9876" y="1104"/>
                  </a:cubicBezTo>
                  <a:cubicBezTo>
                    <a:pt x="14575" y="939"/>
                    <a:pt x="19114" y="571"/>
                    <a:pt x="23494" y="0"/>
                  </a:cubicBezTo>
                  <a:close/>
                </a:path>
              </a:pathLst>
            </a:custGeom>
            <a:solidFill>
              <a:srgbClr val="E69C9C"/>
            </a:solidFill>
            <a:ln w="6134" cap="flat">
              <a:no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5578A854-0F42-481E-84F6-765C7300D12D}"/>
                </a:ext>
              </a:extLst>
            </p:cNvPr>
            <p:cNvSpPr/>
            <p:nvPr/>
          </p:nvSpPr>
          <p:spPr>
            <a:xfrm>
              <a:off x="5140112" y="1568987"/>
              <a:ext cx="28155" cy="5591"/>
            </a:xfrm>
            <a:custGeom>
              <a:avLst/>
              <a:gdLst>
                <a:gd name="connsiteX0" fmla="*/ 6318 w 28155"/>
                <a:gd name="connsiteY0" fmla="*/ 5592 h 5591"/>
                <a:gd name="connsiteX1" fmla="*/ 2270 w 28155"/>
                <a:gd name="connsiteY1" fmla="*/ 5592 h 5591"/>
                <a:gd name="connsiteX2" fmla="*/ 1399 w 28155"/>
                <a:gd name="connsiteY2" fmla="*/ 5420 h 5591"/>
                <a:gd name="connsiteX3" fmla="*/ 663 w 28155"/>
                <a:gd name="connsiteY3" fmla="*/ 4929 h 5591"/>
                <a:gd name="connsiteX4" fmla="*/ 172 w 28155"/>
                <a:gd name="connsiteY4" fmla="*/ 4193 h 5591"/>
                <a:gd name="connsiteX5" fmla="*/ 0 w 28155"/>
                <a:gd name="connsiteY5" fmla="*/ 3322 h 5591"/>
                <a:gd name="connsiteX6" fmla="*/ 202 w 28155"/>
                <a:gd name="connsiteY6" fmla="*/ 2433 h 5591"/>
                <a:gd name="connsiteX7" fmla="*/ 724 w 28155"/>
                <a:gd name="connsiteY7" fmla="*/ 1690 h 5591"/>
                <a:gd name="connsiteX8" fmla="*/ 1497 w 28155"/>
                <a:gd name="connsiteY8" fmla="*/ 1206 h 5591"/>
                <a:gd name="connsiteX9" fmla="*/ 2392 w 28155"/>
                <a:gd name="connsiteY9" fmla="*/ 1052 h 5591"/>
                <a:gd name="connsiteX10" fmla="*/ 12146 w 28155"/>
                <a:gd name="connsiteY10" fmla="*/ 1052 h 5591"/>
                <a:gd name="connsiteX11" fmla="*/ 25579 w 28155"/>
                <a:gd name="connsiteY11" fmla="*/ 10 h 5591"/>
                <a:gd name="connsiteX12" fmla="*/ 27266 w 28155"/>
                <a:gd name="connsiteY12" fmla="*/ 513 h 5591"/>
                <a:gd name="connsiteX13" fmla="*/ 28156 w 28155"/>
                <a:gd name="connsiteY13" fmla="*/ 2034 h 5591"/>
                <a:gd name="connsiteX14" fmla="*/ 27549 w 28155"/>
                <a:gd name="connsiteY14" fmla="*/ 3586 h 5591"/>
                <a:gd name="connsiteX15" fmla="*/ 26070 w 28155"/>
                <a:gd name="connsiteY15" fmla="*/ 4365 h 5591"/>
                <a:gd name="connsiteX16" fmla="*/ 12330 w 28155"/>
                <a:gd name="connsiteY16" fmla="*/ 5408 h 5591"/>
                <a:gd name="connsiteX17" fmla="*/ 6318 w 28155"/>
                <a:gd name="connsiteY17" fmla="*/ 5592 h 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155" h="5591">
                  <a:moveTo>
                    <a:pt x="6318" y="5592"/>
                  </a:moveTo>
                  <a:lnTo>
                    <a:pt x="2270" y="5592"/>
                  </a:lnTo>
                  <a:cubicBezTo>
                    <a:pt x="1969" y="5592"/>
                    <a:pt x="1675" y="5537"/>
                    <a:pt x="1399" y="5420"/>
                  </a:cubicBezTo>
                  <a:cubicBezTo>
                    <a:pt x="1122" y="5303"/>
                    <a:pt x="877" y="5138"/>
                    <a:pt x="663" y="4929"/>
                  </a:cubicBezTo>
                  <a:cubicBezTo>
                    <a:pt x="454" y="4715"/>
                    <a:pt x="288" y="4469"/>
                    <a:pt x="172" y="4193"/>
                  </a:cubicBezTo>
                  <a:cubicBezTo>
                    <a:pt x="55" y="3917"/>
                    <a:pt x="0" y="3623"/>
                    <a:pt x="0" y="3322"/>
                  </a:cubicBezTo>
                  <a:cubicBezTo>
                    <a:pt x="6" y="3015"/>
                    <a:pt x="74" y="2715"/>
                    <a:pt x="202" y="2433"/>
                  </a:cubicBezTo>
                  <a:cubicBezTo>
                    <a:pt x="325" y="2157"/>
                    <a:pt x="503" y="1905"/>
                    <a:pt x="724" y="1690"/>
                  </a:cubicBezTo>
                  <a:cubicBezTo>
                    <a:pt x="945" y="1482"/>
                    <a:pt x="1208" y="1316"/>
                    <a:pt x="1497" y="1206"/>
                  </a:cubicBezTo>
                  <a:cubicBezTo>
                    <a:pt x="1779" y="1095"/>
                    <a:pt x="2086" y="1046"/>
                    <a:pt x="2392" y="1052"/>
                  </a:cubicBezTo>
                  <a:cubicBezTo>
                    <a:pt x="5582" y="1052"/>
                    <a:pt x="8833" y="1052"/>
                    <a:pt x="12146" y="1052"/>
                  </a:cubicBezTo>
                  <a:cubicBezTo>
                    <a:pt x="15458" y="1052"/>
                    <a:pt x="20733" y="562"/>
                    <a:pt x="25579" y="10"/>
                  </a:cubicBezTo>
                  <a:cubicBezTo>
                    <a:pt x="26187" y="-46"/>
                    <a:pt x="26788" y="138"/>
                    <a:pt x="27266" y="513"/>
                  </a:cubicBezTo>
                  <a:cubicBezTo>
                    <a:pt x="27745" y="887"/>
                    <a:pt x="28064" y="1433"/>
                    <a:pt x="28156" y="2034"/>
                  </a:cubicBezTo>
                  <a:cubicBezTo>
                    <a:pt x="28143" y="2611"/>
                    <a:pt x="27929" y="3163"/>
                    <a:pt x="27549" y="3586"/>
                  </a:cubicBezTo>
                  <a:cubicBezTo>
                    <a:pt x="27162" y="4015"/>
                    <a:pt x="26641" y="4291"/>
                    <a:pt x="26070" y="4365"/>
                  </a:cubicBezTo>
                  <a:cubicBezTo>
                    <a:pt x="21101" y="4917"/>
                    <a:pt x="16624" y="5224"/>
                    <a:pt x="12330" y="5408"/>
                  </a:cubicBezTo>
                  <a:cubicBezTo>
                    <a:pt x="10305" y="5592"/>
                    <a:pt x="8281" y="5592"/>
                    <a:pt x="6318" y="5592"/>
                  </a:cubicBezTo>
                  <a:close/>
                </a:path>
              </a:pathLst>
            </a:custGeom>
            <a:solidFill>
              <a:srgbClr val="0E0E0E"/>
            </a:solidFill>
            <a:ln w="6134" cap="flat">
              <a:no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55F9B157-5E84-4609-9322-5A3A2403BCA5}"/>
                </a:ext>
              </a:extLst>
            </p:cNvPr>
            <p:cNvSpPr/>
            <p:nvPr/>
          </p:nvSpPr>
          <p:spPr>
            <a:xfrm>
              <a:off x="5184217" y="1566053"/>
              <a:ext cx="9140" cy="2085"/>
            </a:xfrm>
            <a:custGeom>
              <a:avLst/>
              <a:gdLst>
                <a:gd name="connsiteX0" fmla="*/ 0 w 9140"/>
                <a:gd name="connsiteY0" fmla="*/ 2086 h 2085"/>
                <a:gd name="connsiteX1" fmla="*/ 9140 w 9140"/>
                <a:gd name="connsiteY1" fmla="*/ 0 h 2085"/>
                <a:gd name="connsiteX2" fmla="*/ 0 w 9140"/>
                <a:gd name="connsiteY2" fmla="*/ 2086 h 2085"/>
              </a:gdLst>
              <a:ahLst/>
              <a:cxnLst>
                <a:cxn ang="0">
                  <a:pos x="connsiteX0" y="connsiteY0"/>
                </a:cxn>
                <a:cxn ang="0">
                  <a:pos x="connsiteX1" y="connsiteY1"/>
                </a:cxn>
                <a:cxn ang="0">
                  <a:pos x="connsiteX2" y="connsiteY2"/>
                </a:cxn>
              </a:cxnLst>
              <a:rect l="l" t="t" r="r" b="b"/>
              <a:pathLst>
                <a:path w="9140" h="2085">
                  <a:moveTo>
                    <a:pt x="0" y="2086"/>
                  </a:moveTo>
                  <a:cubicBezTo>
                    <a:pt x="3006" y="1472"/>
                    <a:pt x="6134" y="797"/>
                    <a:pt x="9140" y="0"/>
                  </a:cubicBezTo>
                  <a:cubicBezTo>
                    <a:pt x="6134" y="797"/>
                    <a:pt x="2944" y="1472"/>
                    <a:pt x="0" y="2086"/>
                  </a:cubicBezTo>
                  <a:close/>
                </a:path>
              </a:pathLst>
            </a:custGeom>
            <a:solidFill>
              <a:srgbClr val="E69C9C"/>
            </a:solidFill>
            <a:ln w="6134" cap="flat">
              <a:no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13A46D68-3216-411C-B739-0A82F5D8905B}"/>
                </a:ext>
              </a:extLst>
            </p:cNvPr>
            <p:cNvSpPr/>
            <p:nvPr/>
          </p:nvSpPr>
          <p:spPr>
            <a:xfrm>
              <a:off x="5181924" y="1563654"/>
              <a:ext cx="13725" cy="6693"/>
            </a:xfrm>
            <a:custGeom>
              <a:avLst/>
              <a:gdLst>
                <a:gd name="connsiteX0" fmla="*/ 2293 w 13725"/>
                <a:gd name="connsiteY0" fmla="*/ 6693 h 6693"/>
                <a:gd name="connsiteX1" fmla="*/ 820 w 13725"/>
                <a:gd name="connsiteY1" fmla="*/ 6183 h 6693"/>
                <a:gd name="connsiteX2" fmla="*/ 23 w 13725"/>
                <a:gd name="connsiteY2" fmla="*/ 4852 h 6693"/>
                <a:gd name="connsiteX3" fmla="*/ 23 w 13725"/>
                <a:gd name="connsiteY3" fmla="*/ 4362 h 6693"/>
                <a:gd name="connsiteX4" fmla="*/ 532 w 13725"/>
                <a:gd name="connsiteY4" fmla="*/ 2920 h 6693"/>
                <a:gd name="connsiteX5" fmla="*/ 1863 w 13725"/>
                <a:gd name="connsiteY5" fmla="*/ 2153 h 6693"/>
                <a:gd name="connsiteX6" fmla="*/ 10942 w 13725"/>
                <a:gd name="connsiteY6" fmla="*/ 68 h 6693"/>
                <a:gd name="connsiteX7" fmla="*/ 11831 w 13725"/>
                <a:gd name="connsiteY7" fmla="*/ 25 h 6693"/>
                <a:gd name="connsiteX8" fmla="*/ 12666 w 13725"/>
                <a:gd name="connsiteY8" fmla="*/ 319 h 6693"/>
                <a:gd name="connsiteX9" fmla="*/ 13322 w 13725"/>
                <a:gd name="connsiteY9" fmla="*/ 920 h 6693"/>
                <a:gd name="connsiteX10" fmla="*/ 13702 w 13725"/>
                <a:gd name="connsiteY10" fmla="*/ 1724 h 6693"/>
                <a:gd name="connsiteX11" fmla="*/ 13702 w 13725"/>
                <a:gd name="connsiteY11" fmla="*/ 2276 h 6693"/>
                <a:gd name="connsiteX12" fmla="*/ 13230 w 13725"/>
                <a:gd name="connsiteY12" fmla="*/ 3705 h 6693"/>
                <a:gd name="connsiteX13" fmla="*/ 11985 w 13725"/>
                <a:gd name="connsiteY13" fmla="*/ 4546 h 6693"/>
                <a:gd name="connsiteX14" fmla="*/ 2722 w 13725"/>
                <a:gd name="connsiteY14" fmla="*/ 6631 h 6693"/>
                <a:gd name="connsiteX15" fmla="*/ 2293 w 13725"/>
                <a:gd name="connsiteY15" fmla="*/ 6693 h 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725" h="6693">
                  <a:moveTo>
                    <a:pt x="2293" y="6693"/>
                  </a:moveTo>
                  <a:cubicBezTo>
                    <a:pt x="1759" y="6705"/>
                    <a:pt x="1238" y="6521"/>
                    <a:pt x="820" y="6183"/>
                  </a:cubicBezTo>
                  <a:cubicBezTo>
                    <a:pt x="410" y="5852"/>
                    <a:pt x="121" y="5380"/>
                    <a:pt x="23" y="4852"/>
                  </a:cubicBezTo>
                  <a:cubicBezTo>
                    <a:pt x="-8" y="4693"/>
                    <a:pt x="-8" y="4521"/>
                    <a:pt x="23" y="4362"/>
                  </a:cubicBezTo>
                  <a:cubicBezTo>
                    <a:pt x="17" y="3834"/>
                    <a:pt x="195" y="3325"/>
                    <a:pt x="532" y="2920"/>
                  </a:cubicBezTo>
                  <a:cubicBezTo>
                    <a:pt x="870" y="2509"/>
                    <a:pt x="1342" y="2239"/>
                    <a:pt x="1863" y="2153"/>
                  </a:cubicBezTo>
                  <a:lnTo>
                    <a:pt x="10942" y="68"/>
                  </a:lnTo>
                  <a:cubicBezTo>
                    <a:pt x="11230" y="-6"/>
                    <a:pt x="11531" y="-18"/>
                    <a:pt x="11831" y="25"/>
                  </a:cubicBezTo>
                  <a:cubicBezTo>
                    <a:pt x="12126" y="68"/>
                    <a:pt x="12408" y="166"/>
                    <a:pt x="12666" y="319"/>
                  </a:cubicBezTo>
                  <a:cubicBezTo>
                    <a:pt x="12923" y="479"/>
                    <a:pt x="13144" y="681"/>
                    <a:pt x="13322" y="920"/>
                  </a:cubicBezTo>
                  <a:cubicBezTo>
                    <a:pt x="13500" y="1160"/>
                    <a:pt x="13629" y="1436"/>
                    <a:pt x="13702" y="1724"/>
                  </a:cubicBezTo>
                  <a:cubicBezTo>
                    <a:pt x="13733" y="1908"/>
                    <a:pt x="13733" y="2092"/>
                    <a:pt x="13702" y="2276"/>
                  </a:cubicBezTo>
                  <a:cubicBezTo>
                    <a:pt x="13708" y="2791"/>
                    <a:pt x="13543" y="3294"/>
                    <a:pt x="13230" y="3705"/>
                  </a:cubicBezTo>
                  <a:cubicBezTo>
                    <a:pt x="12917" y="4116"/>
                    <a:pt x="12482" y="4411"/>
                    <a:pt x="11985" y="4546"/>
                  </a:cubicBezTo>
                  <a:cubicBezTo>
                    <a:pt x="8918" y="5282"/>
                    <a:pt x="5851" y="6018"/>
                    <a:pt x="2722" y="6631"/>
                  </a:cubicBezTo>
                  <a:lnTo>
                    <a:pt x="2293" y="6693"/>
                  </a:lnTo>
                  <a:close/>
                </a:path>
              </a:pathLst>
            </a:custGeom>
            <a:solidFill>
              <a:srgbClr val="0E0E0E"/>
            </a:solidFill>
            <a:ln w="6134" cap="flat">
              <a:noFill/>
              <a:prstDash val="solid"/>
              <a:miter/>
            </a:ln>
          </p:spPr>
          <p:txBody>
            <a:bodyPr rtlCol="0" anchor="ctr"/>
            <a:lstStyle/>
            <a:p>
              <a:endParaRPr lang="en-AU"/>
            </a:p>
          </p:txBody>
        </p:sp>
        <p:sp>
          <p:nvSpPr>
            <p:cNvPr id="118" name="Freeform: Shape 117">
              <a:extLst>
                <a:ext uri="{FF2B5EF4-FFF2-40B4-BE49-F238E27FC236}">
                  <a16:creationId xmlns:a16="http://schemas.microsoft.com/office/drawing/2014/main" id="{47A72ED7-C4E0-478E-986F-4297618F5AC2}"/>
                </a:ext>
              </a:extLst>
            </p:cNvPr>
            <p:cNvSpPr/>
            <p:nvPr/>
          </p:nvSpPr>
          <p:spPr>
            <a:xfrm>
              <a:off x="5210471" y="1537774"/>
              <a:ext cx="53367" cy="23371"/>
            </a:xfrm>
            <a:custGeom>
              <a:avLst/>
              <a:gdLst>
                <a:gd name="connsiteX0" fmla="*/ 0 w 53367"/>
                <a:gd name="connsiteY0" fmla="*/ 23371 h 23371"/>
                <a:gd name="connsiteX1" fmla="*/ 53367 w 53367"/>
                <a:gd name="connsiteY1" fmla="*/ 0 h 23371"/>
                <a:gd name="connsiteX2" fmla="*/ 0 w 53367"/>
                <a:gd name="connsiteY2" fmla="*/ 23371 h 23371"/>
              </a:gdLst>
              <a:ahLst/>
              <a:cxnLst>
                <a:cxn ang="0">
                  <a:pos x="connsiteX0" y="connsiteY0"/>
                </a:cxn>
                <a:cxn ang="0">
                  <a:pos x="connsiteX1" y="connsiteY1"/>
                </a:cxn>
                <a:cxn ang="0">
                  <a:pos x="connsiteX2" y="connsiteY2"/>
                </a:cxn>
              </a:cxnLst>
              <a:rect l="l" t="t" r="r" b="b"/>
              <a:pathLst>
                <a:path w="53367" h="23371">
                  <a:moveTo>
                    <a:pt x="0" y="23371"/>
                  </a:moveTo>
                  <a:cubicBezTo>
                    <a:pt x="18433" y="17139"/>
                    <a:pt x="36290" y="9324"/>
                    <a:pt x="53367" y="0"/>
                  </a:cubicBezTo>
                  <a:cubicBezTo>
                    <a:pt x="36277" y="9293"/>
                    <a:pt x="18421" y="17114"/>
                    <a:pt x="0" y="23371"/>
                  </a:cubicBezTo>
                  <a:close/>
                </a:path>
              </a:pathLst>
            </a:custGeom>
            <a:solidFill>
              <a:srgbClr val="E69C9C"/>
            </a:solidFill>
            <a:ln w="6134" cap="flat">
              <a:noFill/>
              <a:prstDash val="solid"/>
              <a:miter/>
            </a:ln>
          </p:spPr>
          <p:txBody>
            <a:bodyPr rtlCol="0" anchor="ctr"/>
            <a:lstStyle/>
            <a:p>
              <a:endParaRPr lang="en-AU"/>
            </a:p>
          </p:txBody>
        </p:sp>
        <p:sp>
          <p:nvSpPr>
            <p:cNvPr id="119" name="Freeform: Shape 118">
              <a:extLst>
                <a:ext uri="{FF2B5EF4-FFF2-40B4-BE49-F238E27FC236}">
                  <a16:creationId xmlns:a16="http://schemas.microsoft.com/office/drawing/2014/main" id="{3A33E4D9-C3E7-4C8A-9457-712B504F5EDA}"/>
                </a:ext>
              </a:extLst>
            </p:cNvPr>
            <p:cNvSpPr/>
            <p:nvPr/>
          </p:nvSpPr>
          <p:spPr>
            <a:xfrm>
              <a:off x="5207882" y="1535477"/>
              <a:ext cx="58261" cy="27961"/>
            </a:xfrm>
            <a:custGeom>
              <a:avLst/>
              <a:gdLst>
                <a:gd name="connsiteX0" fmla="*/ 2589 w 58261"/>
                <a:gd name="connsiteY0" fmla="*/ 27938 h 27961"/>
                <a:gd name="connsiteX1" fmla="*/ 926 w 58261"/>
                <a:gd name="connsiteY1" fmla="*/ 27521 h 27961"/>
                <a:gd name="connsiteX2" fmla="*/ 31 w 58261"/>
                <a:gd name="connsiteY2" fmla="*/ 26061 h 27961"/>
                <a:gd name="connsiteX3" fmla="*/ 411 w 58261"/>
                <a:gd name="connsiteY3" fmla="*/ 24393 h 27961"/>
                <a:gd name="connsiteX4" fmla="*/ 1852 w 58261"/>
                <a:gd name="connsiteY4" fmla="*/ 23460 h 27961"/>
                <a:gd name="connsiteX5" fmla="*/ 54852 w 58261"/>
                <a:gd name="connsiteY5" fmla="*/ 273 h 27961"/>
                <a:gd name="connsiteX6" fmla="*/ 56600 w 58261"/>
                <a:gd name="connsiteY6" fmla="*/ 95 h 27961"/>
                <a:gd name="connsiteX7" fmla="*/ 57980 w 58261"/>
                <a:gd name="connsiteY7" fmla="*/ 1193 h 27961"/>
                <a:gd name="connsiteX8" fmla="*/ 58250 w 58261"/>
                <a:gd name="connsiteY8" fmla="*/ 2064 h 27961"/>
                <a:gd name="connsiteX9" fmla="*/ 58158 w 58261"/>
                <a:gd name="connsiteY9" fmla="*/ 2966 h 27961"/>
                <a:gd name="connsiteX10" fmla="*/ 57716 w 58261"/>
                <a:gd name="connsiteY10" fmla="*/ 3763 h 27961"/>
                <a:gd name="connsiteX11" fmla="*/ 56999 w 58261"/>
                <a:gd name="connsiteY11" fmla="*/ 4322 h 27961"/>
                <a:gd name="connsiteX12" fmla="*/ 3325 w 58261"/>
                <a:gd name="connsiteY12" fmla="*/ 27816 h 27961"/>
                <a:gd name="connsiteX13" fmla="*/ 2589 w 58261"/>
                <a:gd name="connsiteY13" fmla="*/ 27938 h 2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1" h="27961">
                  <a:moveTo>
                    <a:pt x="2589" y="27938"/>
                  </a:moveTo>
                  <a:cubicBezTo>
                    <a:pt x="2000" y="28024"/>
                    <a:pt x="1405" y="27871"/>
                    <a:pt x="926" y="27521"/>
                  </a:cubicBezTo>
                  <a:cubicBezTo>
                    <a:pt x="448" y="27171"/>
                    <a:pt x="129" y="26644"/>
                    <a:pt x="31" y="26061"/>
                  </a:cubicBezTo>
                  <a:cubicBezTo>
                    <a:pt x="-68" y="25472"/>
                    <a:pt x="74" y="24877"/>
                    <a:pt x="411" y="24393"/>
                  </a:cubicBezTo>
                  <a:cubicBezTo>
                    <a:pt x="754" y="23902"/>
                    <a:pt x="1270" y="23571"/>
                    <a:pt x="1852" y="23460"/>
                  </a:cubicBezTo>
                  <a:cubicBezTo>
                    <a:pt x="20151" y="17277"/>
                    <a:pt x="37885" y="9517"/>
                    <a:pt x="54852" y="273"/>
                  </a:cubicBezTo>
                  <a:cubicBezTo>
                    <a:pt x="55385" y="-15"/>
                    <a:pt x="56017" y="-77"/>
                    <a:pt x="56600" y="95"/>
                  </a:cubicBezTo>
                  <a:cubicBezTo>
                    <a:pt x="57189" y="267"/>
                    <a:pt x="57680" y="660"/>
                    <a:pt x="57980" y="1193"/>
                  </a:cubicBezTo>
                  <a:cubicBezTo>
                    <a:pt x="58127" y="1463"/>
                    <a:pt x="58219" y="1758"/>
                    <a:pt x="58250" y="2064"/>
                  </a:cubicBezTo>
                  <a:cubicBezTo>
                    <a:pt x="58281" y="2365"/>
                    <a:pt x="58250" y="2678"/>
                    <a:pt x="58158" y="2966"/>
                  </a:cubicBezTo>
                  <a:cubicBezTo>
                    <a:pt x="58066" y="3260"/>
                    <a:pt x="57913" y="3530"/>
                    <a:pt x="57716" y="3763"/>
                  </a:cubicBezTo>
                  <a:cubicBezTo>
                    <a:pt x="57514" y="3997"/>
                    <a:pt x="57268" y="4187"/>
                    <a:pt x="56999" y="4322"/>
                  </a:cubicBezTo>
                  <a:cubicBezTo>
                    <a:pt x="39829" y="13707"/>
                    <a:pt x="21868" y="21571"/>
                    <a:pt x="3325" y="27816"/>
                  </a:cubicBezTo>
                  <a:cubicBezTo>
                    <a:pt x="3091" y="27920"/>
                    <a:pt x="2840" y="27957"/>
                    <a:pt x="2589" y="27938"/>
                  </a:cubicBezTo>
                  <a:close/>
                </a:path>
              </a:pathLst>
            </a:custGeom>
            <a:solidFill>
              <a:srgbClr val="0E0E0E"/>
            </a:solidFill>
            <a:ln w="6134" cap="flat">
              <a:noFill/>
              <a:prstDash val="solid"/>
              <a:miter/>
            </a:ln>
          </p:spPr>
          <p:txBody>
            <a:bodyPr rtlCol="0" anchor="ctr"/>
            <a:lstStyle/>
            <a:p>
              <a:endParaRPr lang="en-AU"/>
            </a:p>
          </p:txBody>
        </p:sp>
        <p:sp>
          <p:nvSpPr>
            <p:cNvPr id="120" name="Freeform: Shape 119">
              <a:extLst>
                <a:ext uri="{FF2B5EF4-FFF2-40B4-BE49-F238E27FC236}">
                  <a16:creationId xmlns:a16="http://schemas.microsoft.com/office/drawing/2014/main" id="{6F5617B7-AED3-4F63-BED7-B7A8179536B7}"/>
                </a:ext>
              </a:extLst>
            </p:cNvPr>
            <p:cNvSpPr/>
            <p:nvPr/>
          </p:nvSpPr>
          <p:spPr>
            <a:xfrm>
              <a:off x="5197466" y="1562004"/>
              <a:ext cx="10121" cy="3005"/>
            </a:xfrm>
            <a:custGeom>
              <a:avLst/>
              <a:gdLst>
                <a:gd name="connsiteX0" fmla="*/ 0 w 10121"/>
                <a:gd name="connsiteY0" fmla="*/ 3006 h 3005"/>
                <a:gd name="connsiteX1" fmla="*/ 10122 w 10121"/>
                <a:gd name="connsiteY1" fmla="*/ 0 h 3005"/>
                <a:gd name="connsiteX2" fmla="*/ 0 w 10121"/>
                <a:gd name="connsiteY2" fmla="*/ 3006 h 3005"/>
              </a:gdLst>
              <a:ahLst/>
              <a:cxnLst>
                <a:cxn ang="0">
                  <a:pos x="connsiteX0" y="connsiteY0"/>
                </a:cxn>
                <a:cxn ang="0">
                  <a:pos x="connsiteX1" y="connsiteY1"/>
                </a:cxn>
                <a:cxn ang="0">
                  <a:pos x="connsiteX2" y="connsiteY2"/>
                </a:cxn>
              </a:cxnLst>
              <a:rect l="l" t="t" r="r" b="b"/>
              <a:pathLst>
                <a:path w="10121" h="3005">
                  <a:moveTo>
                    <a:pt x="0" y="3006"/>
                  </a:moveTo>
                  <a:cubicBezTo>
                    <a:pt x="3374" y="2086"/>
                    <a:pt x="6748" y="1104"/>
                    <a:pt x="10122" y="0"/>
                  </a:cubicBezTo>
                  <a:cubicBezTo>
                    <a:pt x="6748" y="1104"/>
                    <a:pt x="3374" y="2208"/>
                    <a:pt x="0" y="3006"/>
                  </a:cubicBezTo>
                  <a:close/>
                </a:path>
              </a:pathLst>
            </a:custGeom>
            <a:solidFill>
              <a:srgbClr val="E69C9C"/>
            </a:solidFill>
            <a:ln w="6134" cap="flat">
              <a:noFill/>
              <a:prstDash val="solid"/>
              <a:miter/>
            </a:ln>
          </p:spPr>
          <p:txBody>
            <a:bodyPr rtlCol="0" anchor="ctr"/>
            <a:lstStyle/>
            <a:p>
              <a:endParaRPr lang="en-AU"/>
            </a:p>
          </p:txBody>
        </p:sp>
        <p:sp>
          <p:nvSpPr>
            <p:cNvPr id="121" name="Freeform: Shape 120">
              <a:extLst>
                <a:ext uri="{FF2B5EF4-FFF2-40B4-BE49-F238E27FC236}">
                  <a16:creationId xmlns:a16="http://schemas.microsoft.com/office/drawing/2014/main" id="{C4E6E469-0F76-4248-95D0-6306EB122E5E}"/>
                </a:ext>
              </a:extLst>
            </p:cNvPr>
            <p:cNvSpPr/>
            <p:nvPr/>
          </p:nvSpPr>
          <p:spPr>
            <a:xfrm>
              <a:off x="5195235" y="1559724"/>
              <a:ext cx="14663" cy="7555"/>
            </a:xfrm>
            <a:custGeom>
              <a:avLst/>
              <a:gdLst>
                <a:gd name="connsiteX0" fmla="*/ 2231 w 14663"/>
                <a:gd name="connsiteY0" fmla="*/ 7555 h 7555"/>
                <a:gd name="connsiteX1" fmla="*/ 845 w 14663"/>
                <a:gd name="connsiteY1" fmla="*/ 7101 h 7555"/>
                <a:gd name="connsiteX2" fmla="*/ 23 w 14663"/>
                <a:gd name="connsiteY2" fmla="*/ 5899 h 7555"/>
                <a:gd name="connsiteX3" fmla="*/ 23 w 14663"/>
                <a:gd name="connsiteY3" fmla="*/ 5286 h 7555"/>
                <a:gd name="connsiteX4" fmla="*/ 483 w 14663"/>
                <a:gd name="connsiteY4" fmla="*/ 3875 h 7555"/>
                <a:gd name="connsiteX5" fmla="*/ 1741 w 14663"/>
                <a:gd name="connsiteY5" fmla="*/ 3077 h 7555"/>
                <a:gd name="connsiteX6" fmla="*/ 11739 w 14663"/>
                <a:gd name="connsiteY6" fmla="*/ 133 h 7555"/>
                <a:gd name="connsiteX7" fmla="*/ 12629 w 14663"/>
                <a:gd name="connsiteY7" fmla="*/ 4 h 7555"/>
                <a:gd name="connsiteX8" fmla="*/ 13500 w 14663"/>
                <a:gd name="connsiteY8" fmla="*/ 243 h 7555"/>
                <a:gd name="connsiteX9" fmla="*/ 14205 w 14663"/>
                <a:gd name="connsiteY9" fmla="*/ 808 h 7555"/>
                <a:gd name="connsiteX10" fmla="*/ 14622 w 14663"/>
                <a:gd name="connsiteY10" fmla="*/ 1605 h 7555"/>
                <a:gd name="connsiteX11" fmla="*/ 14622 w 14663"/>
                <a:gd name="connsiteY11" fmla="*/ 2280 h 7555"/>
                <a:gd name="connsiteX12" fmla="*/ 14181 w 14663"/>
                <a:gd name="connsiteY12" fmla="*/ 3642 h 7555"/>
                <a:gd name="connsiteX13" fmla="*/ 13027 w 14663"/>
                <a:gd name="connsiteY13" fmla="*/ 4488 h 7555"/>
                <a:gd name="connsiteX14" fmla="*/ 2845 w 14663"/>
                <a:gd name="connsiteY14" fmla="*/ 7494 h 7555"/>
                <a:gd name="connsiteX15" fmla="*/ 2231 w 14663"/>
                <a:gd name="connsiteY15" fmla="*/ 7555 h 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63" h="7555">
                  <a:moveTo>
                    <a:pt x="2231" y="7555"/>
                  </a:moveTo>
                  <a:cubicBezTo>
                    <a:pt x="1728" y="7561"/>
                    <a:pt x="1244" y="7402"/>
                    <a:pt x="845" y="7101"/>
                  </a:cubicBezTo>
                  <a:cubicBezTo>
                    <a:pt x="446" y="6801"/>
                    <a:pt x="158" y="6384"/>
                    <a:pt x="23" y="5899"/>
                  </a:cubicBezTo>
                  <a:cubicBezTo>
                    <a:pt x="-8" y="5697"/>
                    <a:pt x="-8" y="5488"/>
                    <a:pt x="23" y="5286"/>
                  </a:cubicBezTo>
                  <a:cubicBezTo>
                    <a:pt x="11" y="4777"/>
                    <a:pt x="170" y="4280"/>
                    <a:pt x="483" y="3875"/>
                  </a:cubicBezTo>
                  <a:cubicBezTo>
                    <a:pt x="802" y="3476"/>
                    <a:pt x="1244" y="3194"/>
                    <a:pt x="1741" y="3077"/>
                  </a:cubicBezTo>
                  <a:cubicBezTo>
                    <a:pt x="5114" y="2157"/>
                    <a:pt x="8427" y="1176"/>
                    <a:pt x="11739" y="133"/>
                  </a:cubicBezTo>
                  <a:cubicBezTo>
                    <a:pt x="12021" y="29"/>
                    <a:pt x="12328" y="-14"/>
                    <a:pt x="12629" y="4"/>
                  </a:cubicBezTo>
                  <a:cubicBezTo>
                    <a:pt x="12936" y="23"/>
                    <a:pt x="13230" y="102"/>
                    <a:pt x="13500" y="243"/>
                  </a:cubicBezTo>
                  <a:cubicBezTo>
                    <a:pt x="13770" y="378"/>
                    <a:pt x="14009" y="575"/>
                    <a:pt x="14205" y="808"/>
                  </a:cubicBezTo>
                  <a:cubicBezTo>
                    <a:pt x="14395" y="1041"/>
                    <a:pt x="14536" y="1317"/>
                    <a:pt x="14622" y="1605"/>
                  </a:cubicBezTo>
                  <a:cubicBezTo>
                    <a:pt x="14678" y="1826"/>
                    <a:pt x="14678" y="2059"/>
                    <a:pt x="14622" y="2280"/>
                  </a:cubicBezTo>
                  <a:cubicBezTo>
                    <a:pt x="14622" y="2771"/>
                    <a:pt x="14463" y="3249"/>
                    <a:pt x="14181" y="3642"/>
                  </a:cubicBezTo>
                  <a:cubicBezTo>
                    <a:pt x="13892" y="4040"/>
                    <a:pt x="13488" y="4335"/>
                    <a:pt x="13027" y="4488"/>
                  </a:cubicBezTo>
                  <a:cubicBezTo>
                    <a:pt x="9654" y="5592"/>
                    <a:pt x="6219" y="6574"/>
                    <a:pt x="2845" y="7494"/>
                  </a:cubicBezTo>
                  <a:lnTo>
                    <a:pt x="2231" y="7555"/>
                  </a:lnTo>
                  <a:close/>
                </a:path>
              </a:pathLst>
            </a:custGeom>
            <a:solidFill>
              <a:srgbClr val="0E0E0E"/>
            </a:solidFill>
            <a:ln w="6134" cap="flat">
              <a:noFill/>
              <a:prstDash val="solid"/>
              <a:miter/>
            </a:ln>
          </p:spPr>
          <p:txBody>
            <a:bodyPr rtlCol="0" anchor="ctr"/>
            <a:lstStyle/>
            <a:p>
              <a:endParaRPr lang="en-AU"/>
            </a:p>
          </p:txBody>
        </p:sp>
        <p:sp>
          <p:nvSpPr>
            <p:cNvPr id="122" name="Freeform: Shape 121">
              <a:extLst>
                <a:ext uri="{FF2B5EF4-FFF2-40B4-BE49-F238E27FC236}">
                  <a16:creationId xmlns:a16="http://schemas.microsoft.com/office/drawing/2014/main" id="{84A708C0-B864-4F85-B9E8-5A3EBEB51744}"/>
                </a:ext>
              </a:extLst>
            </p:cNvPr>
            <p:cNvSpPr/>
            <p:nvPr/>
          </p:nvSpPr>
          <p:spPr>
            <a:xfrm>
              <a:off x="5170108" y="1568874"/>
              <a:ext cx="9446" cy="1472"/>
            </a:xfrm>
            <a:custGeom>
              <a:avLst/>
              <a:gdLst>
                <a:gd name="connsiteX0" fmla="*/ 0 w 9446"/>
                <a:gd name="connsiteY0" fmla="*/ 1472 h 1472"/>
                <a:gd name="connsiteX1" fmla="*/ 9447 w 9446"/>
                <a:gd name="connsiteY1" fmla="*/ 0 h 1472"/>
                <a:gd name="connsiteX2" fmla="*/ 0 w 9446"/>
                <a:gd name="connsiteY2" fmla="*/ 1472 h 1472"/>
              </a:gdLst>
              <a:ahLst/>
              <a:cxnLst>
                <a:cxn ang="0">
                  <a:pos x="connsiteX0" y="connsiteY0"/>
                </a:cxn>
                <a:cxn ang="0">
                  <a:pos x="connsiteX1" y="connsiteY1"/>
                </a:cxn>
                <a:cxn ang="0">
                  <a:pos x="connsiteX2" y="connsiteY2"/>
                </a:cxn>
              </a:cxnLst>
              <a:rect l="l" t="t" r="r" b="b"/>
              <a:pathLst>
                <a:path w="9446" h="1472">
                  <a:moveTo>
                    <a:pt x="0" y="1472"/>
                  </a:moveTo>
                  <a:cubicBezTo>
                    <a:pt x="3190" y="1043"/>
                    <a:pt x="6134" y="552"/>
                    <a:pt x="9447" y="0"/>
                  </a:cubicBezTo>
                  <a:cubicBezTo>
                    <a:pt x="6318" y="736"/>
                    <a:pt x="3190" y="1472"/>
                    <a:pt x="0" y="1472"/>
                  </a:cubicBezTo>
                  <a:close/>
                </a:path>
              </a:pathLst>
            </a:custGeom>
            <a:solidFill>
              <a:srgbClr val="E69C9C"/>
            </a:solidFill>
            <a:ln w="6134" cap="flat">
              <a:noFill/>
              <a:prstDash val="solid"/>
              <a:miter/>
            </a:ln>
          </p:spPr>
          <p:txBody>
            <a:bodyPr rtlCol="0" anchor="ctr"/>
            <a:lstStyle/>
            <a:p>
              <a:endParaRPr lang="en-AU"/>
            </a:p>
          </p:txBody>
        </p:sp>
        <p:sp>
          <p:nvSpPr>
            <p:cNvPr id="123" name="Freeform: Shape 122">
              <a:extLst>
                <a:ext uri="{FF2B5EF4-FFF2-40B4-BE49-F238E27FC236}">
                  <a16:creationId xmlns:a16="http://schemas.microsoft.com/office/drawing/2014/main" id="{B6323483-5C76-4AD3-93E9-2178A4186141}"/>
                </a:ext>
              </a:extLst>
            </p:cNvPr>
            <p:cNvSpPr/>
            <p:nvPr/>
          </p:nvSpPr>
          <p:spPr>
            <a:xfrm>
              <a:off x="5167680" y="1566751"/>
              <a:ext cx="14145" cy="6053"/>
            </a:xfrm>
            <a:custGeom>
              <a:avLst/>
              <a:gdLst>
                <a:gd name="connsiteX0" fmla="*/ 2429 w 14145"/>
                <a:gd name="connsiteY0" fmla="*/ 6049 h 6053"/>
                <a:gd name="connsiteX1" fmla="*/ 1545 w 14145"/>
                <a:gd name="connsiteY1" fmla="*/ 5933 h 6053"/>
                <a:gd name="connsiteX2" fmla="*/ 778 w 14145"/>
                <a:gd name="connsiteY2" fmla="*/ 5491 h 6053"/>
                <a:gd name="connsiteX3" fmla="*/ 6 w 14145"/>
                <a:gd name="connsiteY3" fmla="*/ 3933 h 6053"/>
                <a:gd name="connsiteX4" fmla="*/ 564 w 14145"/>
                <a:gd name="connsiteY4" fmla="*/ 2283 h 6053"/>
                <a:gd name="connsiteX5" fmla="*/ 2122 w 14145"/>
                <a:gd name="connsiteY5" fmla="*/ 1510 h 6053"/>
                <a:gd name="connsiteX6" fmla="*/ 11446 w 14145"/>
                <a:gd name="connsiteY6" fmla="*/ 38 h 6053"/>
                <a:gd name="connsiteX7" fmla="*/ 13170 w 14145"/>
                <a:gd name="connsiteY7" fmla="*/ 406 h 6053"/>
                <a:gd name="connsiteX8" fmla="*/ 14145 w 14145"/>
                <a:gd name="connsiteY8" fmla="*/ 1878 h 6053"/>
                <a:gd name="connsiteX9" fmla="*/ 14145 w 14145"/>
                <a:gd name="connsiteY9" fmla="*/ 2307 h 6053"/>
                <a:gd name="connsiteX10" fmla="*/ 13636 w 14145"/>
                <a:gd name="connsiteY10" fmla="*/ 3780 h 6053"/>
                <a:gd name="connsiteX11" fmla="*/ 12305 w 14145"/>
                <a:gd name="connsiteY11" fmla="*/ 4577 h 6053"/>
                <a:gd name="connsiteX12" fmla="*/ 2735 w 14145"/>
                <a:gd name="connsiteY12" fmla="*/ 6049 h 6053"/>
                <a:gd name="connsiteX13" fmla="*/ 2429 w 14145"/>
                <a:gd name="connsiteY13" fmla="*/ 6049 h 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45" h="6053">
                  <a:moveTo>
                    <a:pt x="2429" y="6049"/>
                  </a:moveTo>
                  <a:cubicBezTo>
                    <a:pt x="2128" y="6068"/>
                    <a:pt x="1834" y="6031"/>
                    <a:pt x="1545" y="5933"/>
                  </a:cubicBezTo>
                  <a:cubicBezTo>
                    <a:pt x="1263" y="5841"/>
                    <a:pt x="1006" y="5687"/>
                    <a:pt x="778" y="5491"/>
                  </a:cubicBezTo>
                  <a:cubicBezTo>
                    <a:pt x="325" y="5098"/>
                    <a:pt x="49" y="4534"/>
                    <a:pt x="6" y="3933"/>
                  </a:cubicBezTo>
                  <a:cubicBezTo>
                    <a:pt x="-37" y="3332"/>
                    <a:pt x="165" y="2737"/>
                    <a:pt x="564" y="2283"/>
                  </a:cubicBezTo>
                  <a:cubicBezTo>
                    <a:pt x="956" y="1829"/>
                    <a:pt x="1521" y="1553"/>
                    <a:pt x="2122" y="1510"/>
                  </a:cubicBezTo>
                  <a:cubicBezTo>
                    <a:pt x="5250" y="1081"/>
                    <a:pt x="8256" y="590"/>
                    <a:pt x="11446" y="38"/>
                  </a:cubicBezTo>
                  <a:cubicBezTo>
                    <a:pt x="12047" y="-73"/>
                    <a:pt x="12667" y="62"/>
                    <a:pt x="13170" y="406"/>
                  </a:cubicBezTo>
                  <a:cubicBezTo>
                    <a:pt x="13679" y="749"/>
                    <a:pt x="14028" y="1277"/>
                    <a:pt x="14145" y="1878"/>
                  </a:cubicBezTo>
                  <a:lnTo>
                    <a:pt x="14145" y="2307"/>
                  </a:lnTo>
                  <a:cubicBezTo>
                    <a:pt x="14151" y="2841"/>
                    <a:pt x="13973" y="3362"/>
                    <a:pt x="13636" y="3780"/>
                  </a:cubicBezTo>
                  <a:cubicBezTo>
                    <a:pt x="13298" y="4190"/>
                    <a:pt x="12826" y="4479"/>
                    <a:pt x="12305" y="4577"/>
                  </a:cubicBezTo>
                  <a:lnTo>
                    <a:pt x="2735" y="6049"/>
                  </a:lnTo>
                  <a:lnTo>
                    <a:pt x="2429" y="6049"/>
                  </a:lnTo>
                  <a:close/>
                </a:path>
              </a:pathLst>
            </a:custGeom>
            <a:solidFill>
              <a:srgbClr val="0E0E0E"/>
            </a:solidFill>
            <a:ln w="6134" cap="flat">
              <a:noFill/>
              <a:prstDash val="solid"/>
              <a:miter/>
            </a:ln>
          </p:spPr>
          <p:txBody>
            <a:bodyPr rtlCol="0" anchor="ctr"/>
            <a:lstStyle/>
            <a:p>
              <a:endParaRPr lang="en-AU"/>
            </a:p>
          </p:txBody>
        </p:sp>
        <p:sp>
          <p:nvSpPr>
            <p:cNvPr id="124" name="Freeform: Shape 123">
              <a:extLst>
                <a:ext uri="{FF2B5EF4-FFF2-40B4-BE49-F238E27FC236}">
                  <a16:creationId xmlns:a16="http://schemas.microsoft.com/office/drawing/2014/main" id="{00843AFF-147A-42E7-B028-78E81CE474F2}"/>
                </a:ext>
              </a:extLst>
            </p:cNvPr>
            <p:cNvSpPr/>
            <p:nvPr/>
          </p:nvSpPr>
          <p:spPr>
            <a:xfrm>
              <a:off x="5015343" y="932761"/>
              <a:ext cx="357867" cy="639303"/>
            </a:xfrm>
            <a:custGeom>
              <a:avLst/>
              <a:gdLst>
                <a:gd name="connsiteX0" fmla="*/ 56434 w 357867"/>
                <a:gd name="connsiteY0" fmla="*/ 34413 h 639303"/>
                <a:gd name="connsiteX1" fmla="*/ 46129 w 357867"/>
                <a:gd name="connsiteY1" fmla="*/ 56434 h 639303"/>
                <a:gd name="connsiteX2" fmla="*/ 37848 w 357867"/>
                <a:gd name="connsiteY2" fmla="*/ 205679 h 639303"/>
                <a:gd name="connsiteX3" fmla="*/ 38523 w 357867"/>
                <a:gd name="connsiteY3" fmla="*/ 217456 h 639303"/>
                <a:gd name="connsiteX4" fmla="*/ 39075 w 357867"/>
                <a:gd name="connsiteY4" fmla="*/ 231994 h 639303"/>
                <a:gd name="connsiteX5" fmla="*/ 33615 w 357867"/>
                <a:gd name="connsiteY5" fmla="*/ 314376 h 639303"/>
                <a:gd name="connsiteX6" fmla="*/ 18034 w 357867"/>
                <a:gd name="connsiteY6" fmla="*/ 394120 h 639303"/>
                <a:gd name="connsiteX7" fmla="*/ 8649 w 357867"/>
                <a:gd name="connsiteY7" fmla="*/ 435403 h 639303"/>
                <a:gd name="connsiteX8" fmla="*/ 5275 w 357867"/>
                <a:gd name="connsiteY8" fmla="*/ 451597 h 639303"/>
                <a:gd name="connsiteX9" fmla="*/ 2515 w 357867"/>
                <a:gd name="connsiteY9" fmla="*/ 468589 h 639303"/>
                <a:gd name="connsiteX10" fmla="*/ 675 w 357867"/>
                <a:gd name="connsiteY10" fmla="*/ 485949 h 639303"/>
                <a:gd name="connsiteX11" fmla="*/ 0 w 357867"/>
                <a:gd name="connsiteY11" fmla="*/ 503493 h 639303"/>
                <a:gd name="connsiteX12" fmla="*/ 0 w 357867"/>
                <a:gd name="connsiteY12" fmla="*/ 512387 h 639303"/>
                <a:gd name="connsiteX13" fmla="*/ 15151 w 357867"/>
                <a:gd name="connsiteY13" fmla="*/ 568760 h 639303"/>
                <a:gd name="connsiteX14" fmla="*/ 38093 w 357867"/>
                <a:gd name="connsiteY14" fmla="*/ 599431 h 639303"/>
                <a:gd name="connsiteX15" fmla="*/ 66004 w 357867"/>
                <a:gd name="connsiteY15" fmla="*/ 622066 h 639303"/>
                <a:gd name="connsiteX16" fmla="*/ 90540 w 357867"/>
                <a:gd name="connsiteY16" fmla="*/ 633169 h 639303"/>
                <a:gd name="connsiteX17" fmla="*/ 127345 w 357867"/>
                <a:gd name="connsiteY17" fmla="*/ 639303 h 639303"/>
                <a:gd name="connsiteX18" fmla="*/ 137222 w 357867"/>
                <a:gd name="connsiteY18" fmla="*/ 639303 h 639303"/>
                <a:gd name="connsiteX19" fmla="*/ 150839 w 357867"/>
                <a:gd name="connsiteY19" fmla="*/ 638199 h 639303"/>
                <a:gd name="connsiteX20" fmla="*/ 155011 w 357867"/>
                <a:gd name="connsiteY20" fmla="*/ 637647 h 639303"/>
                <a:gd name="connsiteX21" fmla="*/ 164457 w 357867"/>
                <a:gd name="connsiteY21" fmla="*/ 636175 h 639303"/>
                <a:gd name="connsiteX22" fmla="*/ 169058 w 357867"/>
                <a:gd name="connsiteY22" fmla="*/ 635254 h 639303"/>
                <a:gd name="connsiteX23" fmla="*/ 178198 w 357867"/>
                <a:gd name="connsiteY23" fmla="*/ 633169 h 639303"/>
                <a:gd name="connsiteX24" fmla="*/ 182369 w 357867"/>
                <a:gd name="connsiteY24" fmla="*/ 632126 h 639303"/>
                <a:gd name="connsiteX25" fmla="*/ 192490 w 357867"/>
                <a:gd name="connsiteY25" fmla="*/ 629120 h 639303"/>
                <a:gd name="connsiteX26" fmla="*/ 195373 w 357867"/>
                <a:gd name="connsiteY26" fmla="*/ 628262 h 639303"/>
                <a:gd name="connsiteX27" fmla="*/ 248741 w 357867"/>
                <a:gd name="connsiteY27" fmla="*/ 604890 h 639303"/>
                <a:gd name="connsiteX28" fmla="*/ 191386 w 357867"/>
                <a:gd name="connsiteY28" fmla="*/ 448530 h 639303"/>
                <a:gd name="connsiteX29" fmla="*/ 130474 w 357867"/>
                <a:gd name="connsiteY29" fmla="*/ 414731 h 639303"/>
                <a:gd name="connsiteX30" fmla="*/ 113114 w 357867"/>
                <a:gd name="connsiteY30" fmla="*/ 320633 h 639303"/>
                <a:gd name="connsiteX31" fmla="*/ 108391 w 357867"/>
                <a:gd name="connsiteY31" fmla="*/ 256470 h 639303"/>
                <a:gd name="connsiteX32" fmla="*/ 99312 w 357867"/>
                <a:gd name="connsiteY32" fmla="*/ 203716 h 639303"/>
                <a:gd name="connsiteX33" fmla="*/ 133050 w 357867"/>
                <a:gd name="connsiteY33" fmla="*/ 131087 h 639303"/>
                <a:gd name="connsiteX34" fmla="*/ 225063 w 357867"/>
                <a:gd name="connsiteY34" fmla="*/ 117592 h 639303"/>
                <a:gd name="connsiteX35" fmla="*/ 323209 w 357867"/>
                <a:gd name="connsiteY35" fmla="*/ 110170 h 639303"/>
                <a:gd name="connsiteX36" fmla="*/ 357868 w 357867"/>
                <a:gd name="connsiteY36" fmla="*/ 103422 h 639303"/>
                <a:gd name="connsiteX37" fmla="*/ 82259 w 357867"/>
                <a:gd name="connsiteY37" fmla="*/ 0 h 639303"/>
                <a:gd name="connsiteX38" fmla="*/ 78886 w 357867"/>
                <a:gd name="connsiteY38" fmla="*/ 3497 h 639303"/>
                <a:gd name="connsiteX39" fmla="*/ 56434 w 357867"/>
                <a:gd name="connsiteY39" fmla="*/ 34413 h 6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57867" h="639303">
                  <a:moveTo>
                    <a:pt x="56434" y="34413"/>
                  </a:moveTo>
                  <a:cubicBezTo>
                    <a:pt x="52466" y="41492"/>
                    <a:pt x="49018" y="48853"/>
                    <a:pt x="46129" y="56434"/>
                  </a:cubicBezTo>
                  <a:cubicBezTo>
                    <a:pt x="27727" y="104526"/>
                    <a:pt x="34474" y="154581"/>
                    <a:pt x="37848" y="205679"/>
                  </a:cubicBezTo>
                  <a:cubicBezTo>
                    <a:pt x="37848" y="209605"/>
                    <a:pt x="38339" y="213530"/>
                    <a:pt x="38523" y="217456"/>
                  </a:cubicBezTo>
                  <a:cubicBezTo>
                    <a:pt x="38848" y="222364"/>
                    <a:pt x="39032" y="227210"/>
                    <a:pt x="39075" y="231994"/>
                  </a:cubicBezTo>
                  <a:cubicBezTo>
                    <a:pt x="39559" y="259561"/>
                    <a:pt x="37737" y="287116"/>
                    <a:pt x="33615" y="314376"/>
                  </a:cubicBezTo>
                  <a:cubicBezTo>
                    <a:pt x="29690" y="340937"/>
                    <a:pt x="24169" y="367069"/>
                    <a:pt x="18034" y="394120"/>
                  </a:cubicBezTo>
                  <a:cubicBezTo>
                    <a:pt x="15029" y="407615"/>
                    <a:pt x="11900" y="421356"/>
                    <a:pt x="8649" y="435403"/>
                  </a:cubicBezTo>
                  <a:cubicBezTo>
                    <a:pt x="7484" y="440679"/>
                    <a:pt x="6318" y="446077"/>
                    <a:pt x="5275" y="451597"/>
                  </a:cubicBezTo>
                  <a:cubicBezTo>
                    <a:pt x="4233" y="457118"/>
                    <a:pt x="3313" y="462823"/>
                    <a:pt x="2515" y="468589"/>
                  </a:cubicBezTo>
                  <a:cubicBezTo>
                    <a:pt x="1718" y="474355"/>
                    <a:pt x="1104" y="480121"/>
                    <a:pt x="675" y="485949"/>
                  </a:cubicBezTo>
                  <a:cubicBezTo>
                    <a:pt x="245" y="491776"/>
                    <a:pt x="0" y="497665"/>
                    <a:pt x="0" y="503493"/>
                  </a:cubicBezTo>
                  <a:cubicBezTo>
                    <a:pt x="0" y="506437"/>
                    <a:pt x="0" y="509627"/>
                    <a:pt x="0" y="512387"/>
                  </a:cubicBezTo>
                  <a:cubicBezTo>
                    <a:pt x="380" y="532133"/>
                    <a:pt x="5582" y="551486"/>
                    <a:pt x="15151" y="568760"/>
                  </a:cubicBezTo>
                  <a:cubicBezTo>
                    <a:pt x="21623" y="579814"/>
                    <a:pt x="29321" y="590101"/>
                    <a:pt x="38093" y="599431"/>
                  </a:cubicBezTo>
                  <a:cubicBezTo>
                    <a:pt x="46350" y="608178"/>
                    <a:pt x="55735" y="615791"/>
                    <a:pt x="66004" y="622066"/>
                  </a:cubicBezTo>
                  <a:cubicBezTo>
                    <a:pt x="73751" y="626660"/>
                    <a:pt x="81977" y="630384"/>
                    <a:pt x="90540" y="633169"/>
                  </a:cubicBezTo>
                  <a:cubicBezTo>
                    <a:pt x="102441" y="637003"/>
                    <a:pt x="114844" y="639070"/>
                    <a:pt x="127345" y="639303"/>
                  </a:cubicBezTo>
                  <a:cubicBezTo>
                    <a:pt x="130596" y="639303"/>
                    <a:pt x="133909" y="639303"/>
                    <a:pt x="137222" y="639303"/>
                  </a:cubicBezTo>
                  <a:cubicBezTo>
                    <a:pt x="141840" y="639303"/>
                    <a:pt x="146380" y="638935"/>
                    <a:pt x="150839" y="638199"/>
                  </a:cubicBezTo>
                  <a:cubicBezTo>
                    <a:pt x="152250" y="638199"/>
                    <a:pt x="153661" y="637831"/>
                    <a:pt x="155011" y="637647"/>
                  </a:cubicBezTo>
                  <a:cubicBezTo>
                    <a:pt x="158200" y="637217"/>
                    <a:pt x="161145" y="636727"/>
                    <a:pt x="164457" y="636175"/>
                  </a:cubicBezTo>
                  <a:cubicBezTo>
                    <a:pt x="165991" y="636175"/>
                    <a:pt x="167524" y="635561"/>
                    <a:pt x="169058" y="635254"/>
                  </a:cubicBezTo>
                  <a:cubicBezTo>
                    <a:pt x="172064" y="634641"/>
                    <a:pt x="175192" y="633966"/>
                    <a:pt x="178198" y="633169"/>
                  </a:cubicBezTo>
                  <a:lnTo>
                    <a:pt x="182369" y="632126"/>
                  </a:lnTo>
                  <a:cubicBezTo>
                    <a:pt x="185743" y="631206"/>
                    <a:pt x="189117" y="630225"/>
                    <a:pt x="192490" y="629120"/>
                  </a:cubicBezTo>
                  <a:lnTo>
                    <a:pt x="195373" y="628262"/>
                  </a:lnTo>
                  <a:cubicBezTo>
                    <a:pt x="213794" y="622005"/>
                    <a:pt x="231651" y="614184"/>
                    <a:pt x="248741" y="604890"/>
                  </a:cubicBezTo>
                  <a:cubicBezTo>
                    <a:pt x="261500" y="545818"/>
                    <a:pt x="246962" y="475521"/>
                    <a:pt x="191386" y="448530"/>
                  </a:cubicBezTo>
                  <a:cubicBezTo>
                    <a:pt x="169855" y="438102"/>
                    <a:pt x="145134" y="435894"/>
                    <a:pt x="130474" y="414731"/>
                  </a:cubicBezTo>
                  <a:cubicBezTo>
                    <a:pt x="112071" y="388293"/>
                    <a:pt x="113544" y="351243"/>
                    <a:pt x="113114" y="320633"/>
                  </a:cubicBezTo>
                  <a:cubicBezTo>
                    <a:pt x="113323" y="299151"/>
                    <a:pt x="111746" y="277688"/>
                    <a:pt x="108391" y="256470"/>
                  </a:cubicBezTo>
                  <a:cubicBezTo>
                    <a:pt x="105201" y="238926"/>
                    <a:pt x="101398" y="221444"/>
                    <a:pt x="99312" y="203716"/>
                  </a:cubicBezTo>
                  <a:cubicBezTo>
                    <a:pt x="95754" y="173045"/>
                    <a:pt x="105446" y="146791"/>
                    <a:pt x="133050" y="131087"/>
                  </a:cubicBezTo>
                  <a:cubicBezTo>
                    <a:pt x="160654" y="115384"/>
                    <a:pt x="194392" y="117408"/>
                    <a:pt x="225063" y="117592"/>
                  </a:cubicBezTo>
                  <a:cubicBezTo>
                    <a:pt x="257924" y="117727"/>
                    <a:pt x="290741" y="115249"/>
                    <a:pt x="323209" y="110170"/>
                  </a:cubicBezTo>
                  <a:cubicBezTo>
                    <a:pt x="334742" y="108391"/>
                    <a:pt x="346335" y="106121"/>
                    <a:pt x="357868" y="103422"/>
                  </a:cubicBezTo>
                  <a:cubicBezTo>
                    <a:pt x="286098" y="37050"/>
                    <a:pt x="190466" y="3497"/>
                    <a:pt x="82259" y="0"/>
                  </a:cubicBezTo>
                  <a:cubicBezTo>
                    <a:pt x="81155" y="1166"/>
                    <a:pt x="79928" y="2270"/>
                    <a:pt x="78886" y="3497"/>
                  </a:cubicBezTo>
                  <a:cubicBezTo>
                    <a:pt x="70224" y="12888"/>
                    <a:pt x="62685" y="23267"/>
                    <a:pt x="56434" y="34413"/>
                  </a:cubicBezTo>
                  <a:close/>
                </a:path>
              </a:pathLst>
            </a:custGeom>
            <a:solidFill>
              <a:srgbClr val="F0B064"/>
            </a:solidFill>
            <a:ln w="6134" cap="flat">
              <a:noFill/>
              <a:prstDash val="solid"/>
              <a:miter/>
            </a:ln>
          </p:spPr>
          <p:txBody>
            <a:bodyPr rtlCol="0" anchor="ctr"/>
            <a:lstStyle/>
            <a:p>
              <a:endParaRPr lang="en-AU"/>
            </a:p>
          </p:txBody>
        </p:sp>
        <p:sp>
          <p:nvSpPr>
            <p:cNvPr id="125" name="Freeform: Shape 124">
              <a:extLst>
                <a:ext uri="{FF2B5EF4-FFF2-40B4-BE49-F238E27FC236}">
                  <a16:creationId xmlns:a16="http://schemas.microsoft.com/office/drawing/2014/main" id="{83F32414-7113-468D-8324-E00F8AC6D230}"/>
                </a:ext>
              </a:extLst>
            </p:cNvPr>
            <p:cNvSpPr/>
            <p:nvPr/>
          </p:nvSpPr>
          <p:spPr>
            <a:xfrm>
              <a:off x="5013380" y="930551"/>
              <a:ext cx="361817" cy="644089"/>
            </a:xfrm>
            <a:custGeom>
              <a:avLst/>
              <a:gdLst>
                <a:gd name="connsiteX0" fmla="*/ 133050 w 361817"/>
                <a:gd name="connsiteY0" fmla="*/ 644028 h 644089"/>
                <a:gd name="connsiteX1" fmla="*/ 129002 w 361817"/>
                <a:gd name="connsiteY1" fmla="*/ 644028 h 644089"/>
                <a:gd name="connsiteX2" fmla="*/ 91706 w 361817"/>
                <a:gd name="connsiteY2" fmla="*/ 637894 h 644089"/>
                <a:gd name="connsiteX3" fmla="*/ 67169 w 361817"/>
                <a:gd name="connsiteY3" fmla="*/ 626607 h 644089"/>
                <a:gd name="connsiteX4" fmla="*/ 38707 w 361817"/>
                <a:gd name="connsiteY4" fmla="*/ 603542 h 644089"/>
                <a:gd name="connsiteX5" fmla="*/ 15519 w 361817"/>
                <a:gd name="connsiteY5" fmla="*/ 572442 h 644089"/>
                <a:gd name="connsiteX6" fmla="*/ 0 w 361817"/>
                <a:gd name="connsiteY6" fmla="*/ 515026 h 644089"/>
                <a:gd name="connsiteX7" fmla="*/ 0 w 361817"/>
                <a:gd name="connsiteY7" fmla="*/ 506009 h 644089"/>
                <a:gd name="connsiteX8" fmla="*/ 675 w 361817"/>
                <a:gd name="connsiteY8" fmla="*/ 488281 h 644089"/>
                <a:gd name="connsiteX9" fmla="*/ 2515 w 361817"/>
                <a:gd name="connsiteY9" fmla="*/ 470738 h 644089"/>
                <a:gd name="connsiteX10" fmla="*/ 5337 w 361817"/>
                <a:gd name="connsiteY10" fmla="*/ 453685 h 644089"/>
                <a:gd name="connsiteX11" fmla="*/ 8649 w 361817"/>
                <a:gd name="connsiteY11" fmla="*/ 437429 h 644089"/>
                <a:gd name="connsiteX12" fmla="*/ 13740 w 361817"/>
                <a:gd name="connsiteY12" fmla="*/ 415039 h 644089"/>
                <a:gd name="connsiteX13" fmla="*/ 18096 w 361817"/>
                <a:gd name="connsiteY13" fmla="*/ 396085 h 644089"/>
                <a:gd name="connsiteX14" fmla="*/ 33554 w 361817"/>
                <a:gd name="connsiteY14" fmla="*/ 316341 h 644089"/>
                <a:gd name="connsiteX15" fmla="*/ 39075 w 361817"/>
                <a:gd name="connsiteY15" fmla="*/ 234388 h 644089"/>
                <a:gd name="connsiteX16" fmla="*/ 38523 w 361817"/>
                <a:gd name="connsiteY16" fmla="*/ 219912 h 644089"/>
                <a:gd name="connsiteX17" fmla="*/ 37787 w 361817"/>
                <a:gd name="connsiteY17" fmla="*/ 208134 h 644089"/>
                <a:gd name="connsiteX18" fmla="*/ 36560 w 361817"/>
                <a:gd name="connsiteY18" fmla="*/ 190467 h 644089"/>
                <a:gd name="connsiteX19" fmla="*/ 46251 w 361817"/>
                <a:gd name="connsiteY19" fmla="*/ 57969 h 644089"/>
                <a:gd name="connsiteX20" fmla="*/ 56680 w 361817"/>
                <a:gd name="connsiteY20" fmla="*/ 35580 h 644089"/>
                <a:gd name="connsiteX21" fmla="*/ 78824 w 361817"/>
                <a:gd name="connsiteY21" fmla="*/ 4295 h 644089"/>
                <a:gd name="connsiteX22" fmla="*/ 80910 w 361817"/>
                <a:gd name="connsiteY22" fmla="*/ 2026 h 644089"/>
                <a:gd name="connsiteX23" fmla="*/ 82259 w 361817"/>
                <a:gd name="connsiteY23" fmla="*/ 738 h 644089"/>
                <a:gd name="connsiteX24" fmla="*/ 83032 w 361817"/>
                <a:gd name="connsiteY24" fmla="*/ 179 h 644089"/>
                <a:gd name="connsiteX25" fmla="*/ 83977 w 361817"/>
                <a:gd name="connsiteY25" fmla="*/ 2 h 644089"/>
                <a:gd name="connsiteX26" fmla="*/ 361118 w 361817"/>
                <a:gd name="connsiteY26" fmla="*/ 104282 h 644089"/>
                <a:gd name="connsiteX27" fmla="*/ 361738 w 361817"/>
                <a:gd name="connsiteY27" fmla="*/ 105331 h 644089"/>
                <a:gd name="connsiteX28" fmla="*/ 361732 w 361817"/>
                <a:gd name="connsiteY28" fmla="*/ 106552 h 644089"/>
                <a:gd name="connsiteX29" fmla="*/ 361143 w 361817"/>
                <a:gd name="connsiteY29" fmla="*/ 107619 h 644089"/>
                <a:gd name="connsiteX30" fmla="*/ 360076 w 361817"/>
                <a:gd name="connsiteY30" fmla="*/ 108208 h 644089"/>
                <a:gd name="connsiteX31" fmla="*/ 325172 w 361817"/>
                <a:gd name="connsiteY31" fmla="*/ 115017 h 644089"/>
                <a:gd name="connsiteX32" fmla="*/ 226719 w 361817"/>
                <a:gd name="connsiteY32" fmla="*/ 122501 h 644089"/>
                <a:gd name="connsiteX33" fmla="*/ 218683 w 361817"/>
                <a:gd name="connsiteY33" fmla="*/ 122501 h 644089"/>
                <a:gd name="connsiteX34" fmla="*/ 135810 w 361817"/>
                <a:gd name="connsiteY34" fmla="*/ 135812 h 644089"/>
                <a:gd name="connsiteX35" fmla="*/ 103177 w 361817"/>
                <a:gd name="connsiteY35" fmla="*/ 206110 h 644089"/>
                <a:gd name="connsiteX36" fmla="*/ 109311 w 361817"/>
                <a:gd name="connsiteY36" fmla="*/ 244141 h 644089"/>
                <a:gd name="connsiteX37" fmla="*/ 112071 w 361817"/>
                <a:gd name="connsiteY37" fmla="*/ 258741 h 644089"/>
                <a:gd name="connsiteX38" fmla="*/ 116794 w 361817"/>
                <a:gd name="connsiteY38" fmla="*/ 323272 h 644089"/>
                <a:gd name="connsiteX39" fmla="*/ 116794 w 361817"/>
                <a:gd name="connsiteY39" fmla="*/ 331124 h 644089"/>
                <a:gd name="connsiteX40" fmla="*/ 133663 w 361817"/>
                <a:gd name="connsiteY40" fmla="*/ 416143 h 644089"/>
                <a:gd name="connsiteX41" fmla="*/ 173965 w 361817"/>
                <a:gd name="connsiteY41" fmla="*/ 441294 h 644089"/>
                <a:gd name="connsiteX42" fmla="*/ 193656 w 361817"/>
                <a:gd name="connsiteY42" fmla="*/ 449145 h 644089"/>
                <a:gd name="connsiteX43" fmla="*/ 252237 w 361817"/>
                <a:gd name="connsiteY43" fmla="*/ 608082 h 644089"/>
                <a:gd name="connsiteX44" fmla="*/ 251624 w 361817"/>
                <a:gd name="connsiteY44" fmla="*/ 609186 h 644089"/>
                <a:gd name="connsiteX45" fmla="*/ 251071 w 361817"/>
                <a:gd name="connsiteY45" fmla="*/ 609615 h 644089"/>
                <a:gd name="connsiteX46" fmla="*/ 197397 w 361817"/>
                <a:gd name="connsiteY46" fmla="*/ 633109 h 644089"/>
                <a:gd name="connsiteX47" fmla="*/ 194453 w 361817"/>
                <a:gd name="connsiteY47" fmla="*/ 634029 h 644089"/>
                <a:gd name="connsiteX48" fmla="*/ 184270 w 361817"/>
                <a:gd name="connsiteY48" fmla="*/ 637035 h 644089"/>
                <a:gd name="connsiteX49" fmla="*/ 180038 w 361817"/>
                <a:gd name="connsiteY49" fmla="*/ 638139 h 644089"/>
                <a:gd name="connsiteX50" fmla="*/ 170775 w 361817"/>
                <a:gd name="connsiteY50" fmla="*/ 640225 h 644089"/>
                <a:gd name="connsiteX51" fmla="*/ 166175 w 361817"/>
                <a:gd name="connsiteY51" fmla="*/ 641145 h 644089"/>
                <a:gd name="connsiteX52" fmla="*/ 156605 w 361817"/>
                <a:gd name="connsiteY52" fmla="*/ 642617 h 644089"/>
                <a:gd name="connsiteX53" fmla="*/ 155256 w 361817"/>
                <a:gd name="connsiteY53" fmla="*/ 642617 h 644089"/>
                <a:gd name="connsiteX54" fmla="*/ 152373 w 361817"/>
                <a:gd name="connsiteY54" fmla="*/ 643046 h 644089"/>
                <a:gd name="connsiteX55" fmla="*/ 138632 w 361817"/>
                <a:gd name="connsiteY55" fmla="*/ 644089 h 644089"/>
                <a:gd name="connsiteX56" fmla="*/ 133050 w 361817"/>
                <a:gd name="connsiteY56" fmla="*/ 644028 h 644089"/>
                <a:gd name="connsiteX57" fmla="*/ 60421 w 361817"/>
                <a:gd name="connsiteY57" fmla="*/ 37727 h 644089"/>
                <a:gd name="connsiteX58" fmla="*/ 50300 w 361817"/>
                <a:gd name="connsiteY58" fmla="*/ 59503 h 644089"/>
                <a:gd name="connsiteX59" fmla="*/ 40915 w 361817"/>
                <a:gd name="connsiteY59" fmla="*/ 189977 h 644089"/>
                <a:gd name="connsiteX60" fmla="*/ 42142 w 361817"/>
                <a:gd name="connsiteY60" fmla="*/ 207704 h 644089"/>
                <a:gd name="connsiteX61" fmla="*/ 42878 w 361817"/>
                <a:gd name="connsiteY61" fmla="*/ 219543 h 644089"/>
                <a:gd name="connsiteX62" fmla="*/ 43430 w 361817"/>
                <a:gd name="connsiteY62" fmla="*/ 234143 h 644089"/>
                <a:gd name="connsiteX63" fmla="*/ 37909 w 361817"/>
                <a:gd name="connsiteY63" fmla="*/ 316893 h 644089"/>
                <a:gd name="connsiteX64" fmla="*/ 22328 w 361817"/>
                <a:gd name="connsiteY64" fmla="*/ 396637 h 644089"/>
                <a:gd name="connsiteX65" fmla="*/ 17973 w 361817"/>
                <a:gd name="connsiteY65" fmla="*/ 415591 h 644089"/>
                <a:gd name="connsiteX66" fmla="*/ 12943 w 361817"/>
                <a:gd name="connsiteY66" fmla="*/ 437981 h 644089"/>
                <a:gd name="connsiteX67" fmla="*/ 9569 w 361817"/>
                <a:gd name="connsiteY67" fmla="*/ 454053 h 644089"/>
                <a:gd name="connsiteX68" fmla="*/ 6870 w 361817"/>
                <a:gd name="connsiteY68" fmla="*/ 470922 h 644089"/>
                <a:gd name="connsiteX69" fmla="*/ 4969 w 361817"/>
                <a:gd name="connsiteY69" fmla="*/ 488159 h 644089"/>
                <a:gd name="connsiteX70" fmla="*/ 4355 w 361817"/>
                <a:gd name="connsiteY70" fmla="*/ 505518 h 644089"/>
                <a:gd name="connsiteX71" fmla="*/ 4355 w 361817"/>
                <a:gd name="connsiteY71" fmla="*/ 514290 h 644089"/>
                <a:gd name="connsiteX72" fmla="*/ 19200 w 361817"/>
                <a:gd name="connsiteY72" fmla="*/ 569498 h 644089"/>
                <a:gd name="connsiteX73" fmla="*/ 41835 w 361817"/>
                <a:gd name="connsiteY73" fmla="*/ 599801 h 644089"/>
                <a:gd name="connsiteX74" fmla="*/ 69255 w 361817"/>
                <a:gd name="connsiteY74" fmla="*/ 622006 h 644089"/>
                <a:gd name="connsiteX75" fmla="*/ 92994 w 361817"/>
                <a:gd name="connsiteY75" fmla="*/ 632925 h 644089"/>
                <a:gd name="connsiteX76" fmla="*/ 129002 w 361817"/>
                <a:gd name="connsiteY76" fmla="*/ 639059 h 644089"/>
                <a:gd name="connsiteX77" fmla="*/ 138755 w 361817"/>
                <a:gd name="connsiteY77" fmla="*/ 639059 h 644089"/>
                <a:gd name="connsiteX78" fmla="*/ 152189 w 361817"/>
                <a:gd name="connsiteY78" fmla="*/ 638016 h 644089"/>
                <a:gd name="connsiteX79" fmla="*/ 154888 w 361817"/>
                <a:gd name="connsiteY79" fmla="*/ 637648 h 644089"/>
                <a:gd name="connsiteX80" fmla="*/ 156298 w 361817"/>
                <a:gd name="connsiteY80" fmla="*/ 637648 h 644089"/>
                <a:gd name="connsiteX81" fmla="*/ 165623 w 361817"/>
                <a:gd name="connsiteY81" fmla="*/ 636176 h 644089"/>
                <a:gd name="connsiteX82" fmla="*/ 170162 w 361817"/>
                <a:gd name="connsiteY82" fmla="*/ 635317 h 644089"/>
                <a:gd name="connsiteX83" fmla="*/ 179240 w 361817"/>
                <a:gd name="connsiteY83" fmla="*/ 633232 h 644089"/>
                <a:gd name="connsiteX84" fmla="*/ 183350 w 361817"/>
                <a:gd name="connsiteY84" fmla="*/ 632189 h 644089"/>
                <a:gd name="connsiteX85" fmla="*/ 193349 w 361817"/>
                <a:gd name="connsiteY85" fmla="*/ 629245 h 644089"/>
                <a:gd name="connsiteX86" fmla="*/ 196232 w 361817"/>
                <a:gd name="connsiteY86" fmla="*/ 628324 h 644089"/>
                <a:gd name="connsiteX87" fmla="*/ 248311 w 361817"/>
                <a:gd name="connsiteY87" fmla="*/ 605628 h 644089"/>
                <a:gd name="connsiteX88" fmla="*/ 191938 w 361817"/>
                <a:gd name="connsiteY88" fmla="*/ 452887 h 644089"/>
                <a:gd name="connsiteX89" fmla="*/ 172677 w 361817"/>
                <a:gd name="connsiteY89" fmla="*/ 445219 h 644089"/>
                <a:gd name="connsiteX90" fmla="*/ 130167 w 361817"/>
                <a:gd name="connsiteY90" fmla="*/ 418290 h 644089"/>
                <a:gd name="connsiteX91" fmla="*/ 112501 w 361817"/>
                <a:gd name="connsiteY91" fmla="*/ 330695 h 644089"/>
                <a:gd name="connsiteX92" fmla="*/ 112501 w 361817"/>
                <a:gd name="connsiteY92" fmla="*/ 322904 h 644089"/>
                <a:gd name="connsiteX93" fmla="*/ 107839 w 361817"/>
                <a:gd name="connsiteY93" fmla="*/ 259170 h 644089"/>
                <a:gd name="connsiteX94" fmla="*/ 105078 w 361817"/>
                <a:gd name="connsiteY94" fmla="*/ 244571 h 644089"/>
                <a:gd name="connsiteX95" fmla="*/ 98944 w 361817"/>
                <a:gd name="connsiteY95" fmla="*/ 206232 h 644089"/>
                <a:gd name="connsiteX96" fmla="*/ 133847 w 361817"/>
                <a:gd name="connsiteY96" fmla="*/ 131395 h 644089"/>
                <a:gd name="connsiteX97" fmla="*/ 219051 w 361817"/>
                <a:gd name="connsiteY97" fmla="*/ 117471 h 644089"/>
                <a:gd name="connsiteX98" fmla="*/ 227087 w 361817"/>
                <a:gd name="connsiteY98" fmla="*/ 117471 h 644089"/>
                <a:gd name="connsiteX99" fmla="*/ 324804 w 361817"/>
                <a:gd name="connsiteY99" fmla="*/ 110049 h 644089"/>
                <a:gd name="connsiteX100" fmla="*/ 355046 w 361817"/>
                <a:gd name="connsiteY100" fmla="*/ 104282 h 644089"/>
                <a:gd name="connsiteX101" fmla="*/ 85142 w 361817"/>
                <a:gd name="connsiteY101" fmla="*/ 4479 h 644089"/>
                <a:gd name="connsiteX102" fmla="*/ 84529 w 361817"/>
                <a:gd name="connsiteY102" fmla="*/ 5093 h 644089"/>
                <a:gd name="connsiteX103" fmla="*/ 82504 w 361817"/>
                <a:gd name="connsiteY103" fmla="*/ 7179 h 644089"/>
                <a:gd name="connsiteX104" fmla="*/ 60544 w 361817"/>
                <a:gd name="connsiteY104" fmla="*/ 37543 h 644089"/>
                <a:gd name="connsiteX105" fmla="*/ 60421 w 361817"/>
                <a:gd name="connsiteY105" fmla="*/ 37727 h 64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361817" h="644089">
                  <a:moveTo>
                    <a:pt x="133050" y="644028"/>
                  </a:moveTo>
                  <a:lnTo>
                    <a:pt x="129002" y="644028"/>
                  </a:lnTo>
                  <a:cubicBezTo>
                    <a:pt x="116334" y="643807"/>
                    <a:pt x="103772" y="641740"/>
                    <a:pt x="91706" y="637894"/>
                  </a:cubicBezTo>
                  <a:cubicBezTo>
                    <a:pt x="83136" y="635047"/>
                    <a:pt x="74904" y="631263"/>
                    <a:pt x="67169" y="626607"/>
                  </a:cubicBezTo>
                  <a:cubicBezTo>
                    <a:pt x="56680" y="620240"/>
                    <a:pt x="47104" y="612480"/>
                    <a:pt x="38707" y="603542"/>
                  </a:cubicBezTo>
                  <a:cubicBezTo>
                    <a:pt x="29830" y="594084"/>
                    <a:pt x="22052" y="583649"/>
                    <a:pt x="15519" y="572442"/>
                  </a:cubicBezTo>
                  <a:cubicBezTo>
                    <a:pt x="5735" y="554855"/>
                    <a:pt x="411" y="535146"/>
                    <a:pt x="0" y="515026"/>
                  </a:cubicBezTo>
                  <a:cubicBezTo>
                    <a:pt x="0" y="512002"/>
                    <a:pt x="0" y="508996"/>
                    <a:pt x="0" y="506009"/>
                  </a:cubicBezTo>
                  <a:cubicBezTo>
                    <a:pt x="0" y="500304"/>
                    <a:pt x="0" y="494354"/>
                    <a:pt x="675" y="488281"/>
                  </a:cubicBezTo>
                  <a:cubicBezTo>
                    <a:pt x="1350" y="482209"/>
                    <a:pt x="1718" y="476810"/>
                    <a:pt x="2515" y="470738"/>
                  </a:cubicBezTo>
                  <a:cubicBezTo>
                    <a:pt x="3312" y="464665"/>
                    <a:pt x="4171" y="459696"/>
                    <a:pt x="5337" y="453685"/>
                  </a:cubicBezTo>
                  <a:cubicBezTo>
                    <a:pt x="6502" y="447673"/>
                    <a:pt x="7484" y="442704"/>
                    <a:pt x="8649" y="437429"/>
                  </a:cubicBezTo>
                  <a:cubicBezTo>
                    <a:pt x="10367" y="429884"/>
                    <a:pt x="12084" y="422462"/>
                    <a:pt x="13740" y="415039"/>
                  </a:cubicBezTo>
                  <a:lnTo>
                    <a:pt x="18096" y="396085"/>
                  </a:lnTo>
                  <a:cubicBezTo>
                    <a:pt x="24659" y="366825"/>
                    <a:pt x="29812" y="342104"/>
                    <a:pt x="33554" y="316341"/>
                  </a:cubicBezTo>
                  <a:cubicBezTo>
                    <a:pt x="37652" y="289221"/>
                    <a:pt x="39498" y="261814"/>
                    <a:pt x="39075" y="234388"/>
                  </a:cubicBezTo>
                  <a:cubicBezTo>
                    <a:pt x="39075" y="229604"/>
                    <a:pt x="38768" y="224819"/>
                    <a:pt x="38523" y="219912"/>
                  </a:cubicBezTo>
                  <a:cubicBezTo>
                    <a:pt x="38523" y="215820"/>
                    <a:pt x="38277" y="211894"/>
                    <a:pt x="37787" y="208134"/>
                  </a:cubicBezTo>
                  <a:cubicBezTo>
                    <a:pt x="37418" y="202000"/>
                    <a:pt x="36989" y="196356"/>
                    <a:pt x="36560" y="190467"/>
                  </a:cubicBezTo>
                  <a:cubicBezTo>
                    <a:pt x="33186" y="144461"/>
                    <a:pt x="29996" y="100970"/>
                    <a:pt x="46251" y="57969"/>
                  </a:cubicBezTo>
                  <a:cubicBezTo>
                    <a:pt x="49202" y="50271"/>
                    <a:pt x="52686" y="42793"/>
                    <a:pt x="56680" y="35580"/>
                  </a:cubicBezTo>
                  <a:cubicBezTo>
                    <a:pt x="62863" y="24354"/>
                    <a:pt x="70291" y="13859"/>
                    <a:pt x="78824" y="4295"/>
                  </a:cubicBezTo>
                  <a:cubicBezTo>
                    <a:pt x="79499" y="3498"/>
                    <a:pt x="80235" y="2762"/>
                    <a:pt x="80910" y="2026"/>
                  </a:cubicBezTo>
                  <a:lnTo>
                    <a:pt x="82259" y="738"/>
                  </a:lnTo>
                  <a:cubicBezTo>
                    <a:pt x="82474" y="498"/>
                    <a:pt x="82738" y="308"/>
                    <a:pt x="83032" y="179"/>
                  </a:cubicBezTo>
                  <a:cubicBezTo>
                    <a:pt x="83333" y="51"/>
                    <a:pt x="83652" y="-11"/>
                    <a:pt x="83977" y="2"/>
                  </a:cubicBezTo>
                  <a:cubicBezTo>
                    <a:pt x="195557" y="3621"/>
                    <a:pt x="291373" y="39628"/>
                    <a:pt x="361118" y="104282"/>
                  </a:cubicBezTo>
                  <a:cubicBezTo>
                    <a:pt x="361419" y="104571"/>
                    <a:pt x="361634" y="104933"/>
                    <a:pt x="361738" y="105331"/>
                  </a:cubicBezTo>
                  <a:cubicBezTo>
                    <a:pt x="361848" y="105730"/>
                    <a:pt x="361842" y="106153"/>
                    <a:pt x="361732" y="106552"/>
                  </a:cubicBezTo>
                  <a:cubicBezTo>
                    <a:pt x="361640" y="106957"/>
                    <a:pt x="361431" y="107325"/>
                    <a:pt x="361143" y="107619"/>
                  </a:cubicBezTo>
                  <a:cubicBezTo>
                    <a:pt x="360849" y="107914"/>
                    <a:pt x="360480" y="108116"/>
                    <a:pt x="360076" y="108208"/>
                  </a:cubicBezTo>
                  <a:cubicBezTo>
                    <a:pt x="348543" y="110907"/>
                    <a:pt x="336827" y="113238"/>
                    <a:pt x="325172" y="115017"/>
                  </a:cubicBezTo>
                  <a:cubicBezTo>
                    <a:pt x="292606" y="120158"/>
                    <a:pt x="259684" y="122660"/>
                    <a:pt x="226719" y="122501"/>
                  </a:cubicBezTo>
                  <a:lnTo>
                    <a:pt x="218683" y="122501"/>
                  </a:lnTo>
                  <a:cubicBezTo>
                    <a:pt x="190098" y="122194"/>
                    <a:pt x="160531" y="121826"/>
                    <a:pt x="135810" y="135812"/>
                  </a:cubicBezTo>
                  <a:cubicBezTo>
                    <a:pt x="111090" y="149798"/>
                    <a:pt x="99435" y="174273"/>
                    <a:pt x="103177" y="206110"/>
                  </a:cubicBezTo>
                  <a:cubicBezTo>
                    <a:pt x="104649" y="218869"/>
                    <a:pt x="107103" y="231689"/>
                    <a:pt x="109311" y="244141"/>
                  </a:cubicBezTo>
                  <a:cubicBezTo>
                    <a:pt x="110231" y="248987"/>
                    <a:pt x="111213" y="253895"/>
                    <a:pt x="112071" y="258741"/>
                  </a:cubicBezTo>
                  <a:cubicBezTo>
                    <a:pt x="115457" y="280082"/>
                    <a:pt x="117040" y="301668"/>
                    <a:pt x="116794" y="323272"/>
                  </a:cubicBezTo>
                  <a:lnTo>
                    <a:pt x="116794" y="331124"/>
                  </a:lnTo>
                  <a:cubicBezTo>
                    <a:pt x="116794" y="359893"/>
                    <a:pt x="117347" y="392466"/>
                    <a:pt x="133663" y="416143"/>
                  </a:cubicBezTo>
                  <a:cubicBezTo>
                    <a:pt x="143601" y="430498"/>
                    <a:pt x="158200" y="435712"/>
                    <a:pt x="173965" y="441294"/>
                  </a:cubicBezTo>
                  <a:cubicBezTo>
                    <a:pt x="180664" y="443557"/>
                    <a:pt x="187239" y="446176"/>
                    <a:pt x="193656" y="449145"/>
                  </a:cubicBezTo>
                  <a:cubicBezTo>
                    <a:pt x="235552" y="469511"/>
                    <a:pt x="269903" y="526497"/>
                    <a:pt x="252237" y="608082"/>
                  </a:cubicBezTo>
                  <a:cubicBezTo>
                    <a:pt x="252157" y="608511"/>
                    <a:pt x="251943" y="608898"/>
                    <a:pt x="251624" y="609186"/>
                  </a:cubicBezTo>
                  <a:cubicBezTo>
                    <a:pt x="251476" y="609376"/>
                    <a:pt x="251286" y="609523"/>
                    <a:pt x="251071" y="609615"/>
                  </a:cubicBezTo>
                  <a:cubicBezTo>
                    <a:pt x="233896" y="619000"/>
                    <a:pt x="215941" y="626858"/>
                    <a:pt x="197397" y="633109"/>
                  </a:cubicBezTo>
                  <a:lnTo>
                    <a:pt x="194453" y="634029"/>
                  </a:lnTo>
                  <a:cubicBezTo>
                    <a:pt x="191079" y="635133"/>
                    <a:pt x="187644" y="636115"/>
                    <a:pt x="184270" y="637035"/>
                  </a:cubicBezTo>
                  <a:lnTo>
                    <a:pt x="180038" y="638139"/>
                  </a:lnTo>
                  <a:cubicBezTo>
                    <a:pt x="176971" y="638875"/>
                    <a:pt x="173904" y="639611"/>
                    <a:pt x="170775" y="640225"/>
                  </a:cubicBezTo>
                  <a:lnTo>
                    <a:pt x="166175" y="641145"/>
                  </a:lnTo>
                  <a:lnTo>
                    <a:pt x="156605" y="642617"/>
                  </a:lnTo>
                  <a:lnTo>
                    <a:pt x="155256" y="642617"/>
                  </a:lnTo>
                  <a:lnTo>
                    <a:pt x="152373" y="643046"/>
                  </a:lnTo>
                  <a:cubicBezTo>
                    <a:pt x="147404" y="643598"/>
                    <a:pt x="142926" y="643905"/>
                    <a:pt x="138632" y="644089"/>
                  </a:cubicBezTo>
                  <a:cubicBezTo>
                    <a:pt x="137037" y="644028"/>
                    <a:pt x="135013" y="644028"/>
                    <a:pt x="133050" y="644028"/>
                  </a:cubicBezTo>
                  <a:close/>
                  <a:moveTo>
                    <a:pt x="60421" y="37727"/>
                  </a:moveTo>
                  <a:cubicBezTo>
                    <a:pt x="56526" y="44732"/>
                    <a:pt x="53146" y="52013"/>
                    <a:pt x="50300" y="59503"/>
                  </a:cubicBezTo>
                  <a:cubicBezTo>
                    <a:pt x="34413" y="101522"/>
                    <a:pt x="37541" y="144523"/>
                    <a:pt x="40915" y="189977"/>
                  </a:cubicBezTo>
                  <a:cubicBezTo>
                    <a:pt x="41344" y="196111"/>
                    <a:pt x="41774" y="201816"/>
                    <a:pt x="42142" y="207704"/>
                  </a:cubicBezTo>
                  <a:lnTo>
                    <a:pt x="42878" y="219543"/>
                  </a:lnTo>
                  <a:cubicBezTo>
                    <a:pt x="42878" y="224451"/>
                    <a:pt x="43307" y="229358"/>
                    <a:pt x="43430" y="234143"/>
                  </a:cubicBezTo>
                  <a:cubicBezTo>
                    <a:pt x="43890" y="261832"/>
                    <a:pt x="42044" y="289510"/>
                    <a:pt x="37909" y="316893"/>
                  </a:cubicBezTo>
                  <a:cubicBezTo>
                    <a:pt x="34106" y="342595"/>
                    <a:pt x="28953" y="367438"/>
                    <a:pt x="22328" y="396637"/>
                  </a:cubicBezTo>
                  <a:lnTo>
                    <a:pt x="17973" y="415591"/>
                  </a:lnTo>
                  <a:cubicBezTo>
                    <a:pt x="16317" y="422952"/>
                    <a:pt x="14599" y="430436"/>
                    <a:pt x="12943" y="437981"/>
                  </a:cubicBezTo>
                  <a:cubicBezTo>
                    <a:pt x="11716" y="443195"/>
                    <a:pt x="10612" y="448532"/>
                    <a:pt x="9569" y="454053"/>
                  </a:cubicBezTo>
                  <a:cubicBezTo>
                    <a:pt x="8526" y="459573"/>
                    <a:pt x="7606" y="465462"/>
                    <a:pt x="6870" y="470922"/>
                  </a:cubicBezTo>
                  <a:cubicBezTo>
                    <a:pt x="6134" y="476381"/>
                    <a:pt x="5398" y="482699"/>
                    <a:pt x="4969" y="488159"/>
                  </a:cubicBezTo>
                  <a:cubicBezTo>
                    <a:pt x="4539" y="493618"/>
                    <a:pt x="4294" y="499936"/>
                    <a:pt x="4355" y="505518"/>
                  </a:cubicBezTo>
                  <a:cubicBezTo>
                    <a:pt x="4355" y="508463"/>
                    <a:pt x="4355" y="511653"/>
                    <a:pt x="4355" y="514290"/>
                  </a:cubicBezTo>
                  <a:cubicBezTo>
                    <a:pt x="4748" y="533625"/>
                    <a:pt x="9845" y="552574"/>
                    <a:pt x="19200" y="569498"/>
                  </a:cubicBezTo>
                  <a:cubicBezTo>
                    <a:pt x="25579" y="580417"/>
                    <a:pt x="33174" y="590581"/>
                    <a:pt x="41835" y="599801"/>
                  </a:cubicBezTo>
                  <a:cubicBezTo>
                    <a:pt x="49932" y="608407"/>
                    <a:pt x="59158" y="615872"/>
                    <a:pt x="69255" y="622006"/>
                  </a:cubicBezTo>
                  <a:cubicBezTo>
                    <a:pt x="76732" y="626527"/>
                    <a:pt x="84694" y="630189"/>
                    <a:pt x="92994" y="632925"/>
                  </a:cubicBezTo>
                  <a:cubicBezTo>
                    <a:pt x="104637" y="636704"/>
                    <a:pt x="116764" y="638765"/>
                    <a:pt x="129002" y="639059"/>
                  </a:cubicBezTo>
                  <a:cubicBezTo>
                    <a:pt x="132191" y="639059"/>
                    <a:pt x="135442" y="639059"/>
                    <a:pt x="138755" y="639059"/>
                  </a:cubicBezTo>
                  <a:cubicBezTo>
                    <a:pt x="142067" y="639059"/>
                    <a:pt x="147343" y="638569"/>
                    <a:pt x="152189" y="638016"/>
                  </a:cubicBezTo>
                  <a:lnTo>
                    <a:pt x="154888" y="637648"/>
                  </a:lnTo>
                  <a:lnTo>
                    <a:pt x="156298" y="637648"/>
                  </a:lnTo>
                  <a:cubicBezTo>
                    <a:pt x="159427" y="637219"/>
                    <a:pt x="162433" y="636728"/>
                    <a:pt x="165623" y="636176"/>
                  </a:cubicBezTo>
                  <a:lnTo>
                    <a:pt x="170162" y="635317"/>
                  </a:lnTo>
                  <a:lnTo>
                    <a:pt x="179240" y="633232"/>
                  </a:lnTo>
                  <a:lnTo>
                    <a:pt x="183350" y="632189"/>
                  </a:lnTo>
                  <a:cubicBezTo>
                    <a:pt x="186724" y="631269"/>
                    <a:pt x="190036" y="630287"/>
                    <a:pt x="193349" y="629245"/>
                  </a:cubicBezTo>
                  <a:lnTo>
                    <a:pt x="196232" y="628324"/>
                  </a:lnTo>
                  <a:cubicBezTo>
                    <a:pt x="214211" y="622276"/>
                    <a:pt x="231638" y="614682"/>
                    <a:pt x="248311" y="605628"/>
                  </a:cubicBezTo>
                  <a:cubicBezTo>
                    <a:pt x="264873" y="527049"/>
                    <a:pt x="232056" y="472332"/>
                    <a:pt x="191938" y="452887"/>
                  </a:cubicBezTo>
                  <a:cubicBezTo>
                    <a:pt x="185663" y="449973"/>
                    <a:pt x="179234" y="447416"/>
                    <a:pt x="172677" y="445219"/>
                  </a:cubicBezTo>
                  <a:cubicBezTo>
                    <a:pt x="157096" y="439637"/>
                    <a:pt x="140963" y="433871"/>
                    <a:pt x="130167" y="418290"/>
                  </a:cubicBezTo>
                  <a:cubicBezTo>
                    <a:pt x="113053" y="393754"/>
                    <a:pt x="112746" y="360139"/>
                    <a:pt x="112501" y="330695"/>
                  </a:cubicBezTo>
                  <a:lnTo>
                    <a:pt x="112501" y="322904"/>
                  </a:lnTo>
                  <a:cubicBezTo>
                    <a:pt x="112740" y="301570"/>
                    <a:pt x="111182" y="280247"/>
                    <a:pt x="107839" y="259170"/>
                  </a:cubicBezTo>
                  <a:cubicBezTo>
                    <a:pt x="106980" y="254263"/>
                    <a:pt x="106060" y="249417"/>
                    <a:pt x="105078" y="244571"/>
                  </a:cubicBezTo>
                  <a:cubicBezTo>
                    <a:pt x="102747" y="232303"/>
                    <a:pt x="100232" y="219114"/>
                    <a:pt x="98944" y="206232"/>
                  </a:cubicBezTo>
                  <a:cubicBezTo>
                    <a:pt x="94957" y="172372"/>
                    <a:pt x="107041" y="146486"/>
                    <a:pt x="133847" y="131395"/>
                  </a:cubicBezTo>
                  <a:cubicBezTo>
                    <a:pt x="159672" y="116796"/>
                    <a:pt x="189852" y="117164"/>
                    <a:pt x="219051" y="117471"/>
                  </a:cubicBezTo>
                  <a:lnTo>
                    <a:pt x="227087" y="117471"/>
                  </a:lnTo>
                  <a:cubicBezTo>
                    <a:pt x="259807" y="117643"/>
                    <a:pt x="292483" y="115158"/>
                    <a:pt x="324804" y="110049"/>
                  </a:cubicBezTo>
                  <a:cubicBezTo>
                    <a:pt x="334864" y="108515"/>
                    <a:pt x="345047" y="106552"/>
                    <a:pt x="355046" y="104282"/>
                  </a:cubicBezTo>
                  <a:cubicBezTo>
                    <a:pt x="286650" y="42941"/>
                    <a:pt x="193472" y="8160"/>
                    <a:pt x="85142" y="4479"/>
                  </a:cubicBezTo>
                  <a:lnTo>
                    <a:pt x="84529" y="5093"/>
                  </a:lnTo>
                  <a:lnTo>
                    <a:pt x="82504" y="7179"/>
                  </a:lnTo>
                  <a:cubicBezTo>
                    <a:pt x="74064" y="16447"/>
                    <a:pt x="66703" y="26630"/>
                    <a:pt x="60544" y="37543"/>
                  </a:cubicBezTo>
                  <a:lnTo>
                    <a:pt x="60421" y="37727"/>
                  </a:lnTo>
                  <a:close/>
                </a:path>
              </a:pathLst>
            </a:custGeom>
            <a:solidFill>
              <a:srgbClr val="0E0E0E"/>
            </a:solidFill>
            <a:ln w="6134" cap="flat">
              <a:noFill/>
              <a:prstDash val="solid"/>
              <a:miter/>
            </a:ln>
          </p:spPr>
          <p:txBody>
            <a:bodyPr rtlCol="0" anchor="ctr"/>
            <a:lstStyle/>
            <a:p>
              <a:endParaRPr lang="en-AU"/>
            </a:p>
          </p:txBody>
        </p:sp>
        <p:sp>
          <p:nvSpPr>
            <p:cNvPr id="126" name="Freeform: Shape 125">
              <a:extLst>
                <a:ext uri="{FF2B5EF4-FFF2-40B4-BE49-F238E27FC236}">
                  <a16:creationId xmlns:a16="http://schemas.microsoft.com/office/drawing/2014/main" id="{97AA5A8D-385B-42B4-BE2A-0A0EF165F814}"/>
                </a:ext>
              </a:extLst>
            </p:cNvPr>
            <p:cNvSpPr/>
            <p:nvPr/>
          </p:nvSpPr>
          <p:spPr>
            <a:xfrm>
              <a:off x="5145943" y="1126370"/>
              <a:ext cx="104127" cy="165367"/>
            </a:xfrm>
            <a:custGeom>
              <a:avLst/>
              <a:gdLst>
                <a:gd name="connsiteX0" fmla="*/ 17725 w 104127"/>
                <a:gd name="connsiteY0" fmla="*/ 148493 h 165367"/>
                <a:gd name="connsiteX1" fmla="*/ 76981 w 104127"/>
                <a:gd name="connsiteY1" fmla="*/ 162479 h 165367"/>
                <a:gd name="connsiteX2" fmla="*/ 102376 w 104127"/>
                <a:gd name="connsiteY2" fmla="*/ 137943 h 165367"/>
                <a:gd name="connsiteX3" fmla="*/ 88145 w 104127"/>
                <a:gd name="connsiteY3" fmla="*/ 76969 h 165367"/>
                <a:gd name="connsiteX4" fmla="*/ 79312 w 104127"/>
                <a:gd name="connsiteY4" fmla="*/ 42924 h 165367"/>
                <a:gd name="connsiteX5" fmla="*/ 73791 w 104127"/>
                <a:gd name="connsiteY5" fmla="*/ 23234 h 165367"/>
                <a:gd name="connsiteX6" fmla="*/ 66982 w 104127"/>
                <a:gd name="connsiteY6" fmla="*/ 2316 h 165367"/>
                <a:gd name="connsiteX7" fmla="*/ 21589 w 104127"/>
                <a:gd name="connsiteY7" fmla="*/ 56972 h 165367"/>
                <a:gd name="connsiteX8" fmla="*/ 14412 w 104127"/>
                <a:gd name="connsiteY8" fmla="*/ 72000 h 165367"/>
                <a:gd name="connsiteX9" fmla="*/ 17725 w 104127"/>
                <a:gd name="connsiteY9" fmla="*/ 148493 h 16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7" h="165367">
                  <a:moveTo>
                    <a:pt x="17725" y="148493"/>
                  </a:moveTo>
                  <a:cubicBezTo>
                    <a:pt x="36925" y="156100"/>
                    <a:pt x="57413" y="155854"/>
                    <a:pt x="76981" y="162479"/>
                  </a:cubicBezTo>
                  <a:cubicBezTo>
                    <a:pt x="101518" y="170760"/>
                    <a:pt x="107652" y="160823"/>
                    <a:pt x="102376" y="137943"/>
                  </a:cubicBezTo>
                  <a:cubicBezTo>
                    <a:pt x="97776" y="117639"/>
                    <a:pt x="92684" y="97334"/>
                    <a:pt x="88145" y="76969"/>
                  </a:cubicBezTo>
                  <a:cubicBezTo>
                    <a:pt x="85630" y="65621"/>
                    <a:pt x="82502" y="54273"/>
                    <a:pt x="79312" y="42924"/>
                  </a:cubicBezTo>
                  <a:cubicBezTo>
                    <a:pt x="77471" y="36361"/>
                    <a:pt x="75570" y="29797"/>
                    <a:pt x="73791" y="23234"/>
                  </a:cubicBezTo>
                  <a:cubicBezTo>
                    <a:pt x="72012" y="16670"/>
                    <a:pt x="71031" y="7530"/>
                    <a:pt x="66982" y="2316"/>
                  </a:cubicBezTo>
                  <a:cubicBezTo>
                    <a:pt x="57167" y="-10382"/>
                    <a:pt x="33858" y="32128"/>
                    <a:pt x="21589" y="56972"/>
                  </a:cubicBezTo>
                  <a:cubicBezTo>
                    <a:pt x="18215" y="63842"/>
                    <a:pt x="15455" y="69240"/>
                    <a:pt x="14412" y="72000"/>
                  </a:cubicBezTo>
                  <a:cubicBezTo>
                    <a:pt x="4659" y="93286"/>
                    <a:pt x="-14050" y="135857"/>
                    <a:pt x="17725" y="148493"/>
                  </a:cubicBezTo>
                  <a:close/>
                </a:path>
              </a:pathLst>
            </a:custGeom>
            <a:solidFill>
              <a:srgbClr val="E05555"/>
            </a:solidFill>
            <a:ln w="6134" cap="flat">
              <a:noFill/>
              <a:prstDash val="solid"/>
              <a:miter/>
            </a:ln>
          </p:spPr>
          <p:txBody>
            <a:bodyPr rtlCol="0" anchor="ctr"/>
            <a:lstStyle/>
            <a:p>
              <a:endParaRPr lang="en-AU"/>
            </a:p>
          </p:txBody>
        </p:sp>
        <p:sp>
          <p:nvSpPr>
            <p:cNvPr id="127" name="Freeform: Shape 126">
              <a:extLst>
                <a:ext uri="{FF2B5EF4-FFF2-40B4-BE49-F238E27FC236}">
                  <a16:creationId xmlns:a16="http://schemas.microsoft.com/office/drawing/2014/main" id="{F62C8D99-D204-4E82-9495-F1CA68F60D8C}"/>
                </a:ext>
              </a:extLst>
            </p:cNvPr>
            <p:cNvSpPr/>
            <p:nvPr/>
          </p:nvSpPr>
          <p:spPr>
            <a:xfrm>
              <a:off x="5143630" y="1124115"/>
              <a:ext cx="108778" cy="170243"/>
            </a:xfrm>
            <a:custGeom>
              <a:avLst/>
              <a:gdLst>
                <a:gd name="connsiteX0" fmla="*/ 93647 w 108778"/>
                <a:gd name="connsiteY0" fmla="*/ 170194 h 170243"/>
                <a:gd name="connsiteX1" fmla="*/ 78557 w 108778"/>
                <a:gd name="connsiteY1" fmla="*/ 167188 h 170243"/>
                <a:gd name="connsiteX2" fmla="*/ 51260 w 108778"/>
                <a:gd name="connsiteY2" fmla="*/ 161054 h 170243"/>
                <a:gd name="connsiteX3" fmla="*/ 19178 w 108778"/>
                <a:gd name="connsiteY3" fmla="*/ 153202 h 170243"/>
                <a:gd name="connsiteX4" fmla="*/ 9130 w 108778"/>
                <a:gd name="connsiteY4" fmla="*/ 146988 h 170243"/>
                <a:gd name="connsiteX5" fmla="*/ 2432 w 108778"/>
                <a:gd name="connsiteY5" fmla="*/ 137253 h 170243"/>
                <a:gd name="connsiteX6" fmla="*/ 14700 w 108778"/>
                <a:gd name="connsiteY6" fmla="*/ 73335 h 170243"/>
                <a:gd name="connsiteX7" fmla="*/ 21877 w 108778"/>
                <a:gd name="connsiteY7" fmla="*/ 58306 h 170243"/>
                <a:gd name="connsiteX8" fmla="*/ 64326 w 108778"/>
                <a:gd name="connsiteY8" fmla="*/ 32 h 170243"/>
                <a:gd name="connsiteX9" fmla="*/ 68190 w 108778"/>
                <a:gd name="connsiteY9" fmla="*/ 701 h 170243"/>
                <a:gd name="connsiteX10" fmla="*/ 71196 w 108778"/>
                <a:gd name="connsiteY10" fmla="*/ 3222 h 170243"/>
                <a:gd name="connsiteX11" fmla="*/ 76962 w 108778"/>
                <a:gd name="connsiteY11" fmla="*/ 19048 h 170243"/>
                <a:gd name="connsiteX12" fmla="*/ 78373 w 108778"/>
                <a:gd name="connsiteY12" fmla="*/ 25182 h 170243"/>
                <a:gd name="connsiteX13" fmla="*/ 83894 w 108778"/>
                <a:gd name="connsiteY13" fmla="*/ 44873 h 170243"/>
                <a:gd name="connsiteX14" fmla="*/ 92788 w 108778"/>
                <a:gd name="connsiteY14" fmla="*/ 79040 h 170243"/>
                <a:gd name="connsiteX15" fmla="*/ 100456 w 108778"/>
                <a:gd name="connsiteY15" fmla="*/ 112042 h 170243"/>
                <a:gd name="connsiteX16" fmla="*/ 107019 w 108778"/>
                <a:gd name="connsiteY16" fmla="*/ 140014 h 170243"/>
                <a:gd name="connsiteX17" fmla="*/ 104075 w 108778"/>
                <a:gd name="connsiteY17" fmla="*/ 167065 h 170243"/>
                <a:gd name="connsiteX18" fmla="*/ 93647 w 108778"/>
                <a:gd name="connsiteY18" fmla="*/ 170194 h 170243"/>
                <a:gd name="connsiteX19" fmla="*/ 20896 w 108778"/>
                <a:gd name="connsiteY19" fmla="*/ 148847 h 170243"/>
                <a:gd name="connsiteX20" fmla="*/ 51996 w 108778"/>
                <a:gd name="connsiteY20" fmla="*/ 156453 h 170243"/>
                <a:gd name="connsiteX21" fmla="*/ 80029 w 108778"/>
                <a:gd name="connsiteY21" fmla="*/ 162587 h 170243"/>
                <a:gd name="connsiteX22" fmla="*/ 100947 w 108778"/>
                <a:gd name="connsiteY22" fmla="*/ 163078 h 170243"/>
                <a:gd name="connsiteX23" fmla="*/ 102480 w 108778"/>
                <a:gd name="connsiteY23" fmla="*/ 140504 h 170243"/>
                <a:gd name="connsiteX24" fmla="*/ 95917 w 108778"/>
                <a:gd name="connsiteY24" fmla="*/ 112533 h 170243"/>
                <a:gd name="connsiteX25" fmla="*/ 88187 w 108778"/>
                <a:gd name="connsiteY25" fmla="*/ 79531 h 170243"/>
                <a:gd name="connsiteX26" fmla="*/ 79416 w 108778"/>
                <a:gd name="connsiteY26" fmla="*/ 45609 h 170243"/>
                <a:gd name="connsiteX27" fmla="*/ 73833 w 108778"/>
                <a:gd name="connsiteY27" fmla="*/ 25857 h 170243"/>
                <a:gd name="connsiteX28" fmla="*/ 72423 w 108778"/>
                <a:gd name="connsiteY28" fmla="*/ 19723 h 170243"/>
                <a:gd name="connsiteX29" fmla="*/ 67515 w 108778"/>
                <a:gd name="connsiteY29" fmla="*/ 5737 h 170243"/>
                <a:gd name="connsiteX30" fmla="*/ 66307 w 108778"/>
                <a:gd name="connsiteY30" fmla="*/ 4620 h 170243"/>
                <a:gd name="connsiteX31" fmla="*/ 64694 w 108778"/>
                <a:gd name="connsiteY31" fmla="*/ 4326 h 170243"/>
                <a:gd name="connsiteX32" fmla="*/ 25926 w 108778"/>
                <a:gd name="connsiteY32" fmla="*/ 60024 h 170243"/>
                <a:gd name="connsiteX33" fmla="*/ 18871 w 108778"/>
                <a:gd name="connsiteY33" fmla="*/ 74930 h 170243"/>
                <a:gd name="connsiteX34" fmla="*/ 6603 w 108778"/>
                <a:gd name="connsiteY34" fmla="*/ 135229 h 170243"/>
                <a:gd name="connsiteX35" fmla="*/ 12253 w 108778"/>
                <a:gd name="connsiteY35" fmla="*/ 143436 h 170243"/>
                <a:gd name="connsiteX36" fmla="*/ 20773 w 108778"/>
                <a:gd name="connsiteY36" fmla="*/ 148601 h 170243"/>
                <a:gd name="connsiteX37" fmla="*/ 20896 w 108778"/>
                <a:gd name="connsiteY37" fmla="*/ 148847 h 170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8778" h="170243">
                  <a:moveTo>
                    <a:pt x="93647" y="170194"/>
                  </a:moveTo>
                  <a:cubicBezTo>
                    <a:pt x="88494" y="169979"/>
                    <a:pt x="83403" y="168967"/>
                    <a:pt x="78557" y="167188"/>
                  </a:cubicBezTo>
                  <a:cubicBezTo>
                    <a:pt x="69638" y="164403"/>
                    <a:pt x="60510" y="162354"/>
                    <a:pt x="51260" y="161054"/>
                  </a:cubicBezTo>
                  <a:cubicBezTo>
                    <a:pt x="40322" y="159557"/>
                    <a:pt x="29569" y="156926"/>
                    <a:pt x="19178" y="153202"/>
                  </a:cubicBezTo>
                  <a:cubicBezTo>
                    <a:pt x="15436" y="151853"/>
                    <a:pt x="12013" y="149736"/>
                    <a:pt x="9130" y="146988"/>
                  </a:cubicBezTo>
                  <a:cubicBezTo>
                    <a:pt x="6247" y="144240"/>
                    <a:pt x="3965" y="140928"/>
                    <a:pt x="2432" y="137253"/>
                  </a:cubicBezTo>
                  <a:cubicBezTo>
                    <a:pt x="-5420" y="117624"/>
                    <a:pt x="7646" y="88855"/>
                    <a:pt x="14700" y="73335"/>
                  </a:cubicBezTo>
                  <a:cubicBezTo>
                    <a:pt x="15927" y="70698"/>
                    <a:pt x="18503" y="65115"/>
                    <a:pt x="21877" y="58306"/>
                  </a:cubicBezTo>
                  <a:cubicBezTo>
                    <a:pt x="40280" y="20581"/>
                    <a:pt x="54818" y="1013"/>
                    <a:pt x="64326" y="32"/>
                  </a:cubicBezTo>
                  <a:cubicBezTo>
                    <a:pt x="65651" y="-91"/>
                    <a:pt x="66982" y="142"/>
                    <a:pt x="68190" y="701"/>
                  </a:cubicBezTo>
                  <a:cubicBezTo>
                    <a:pt x="69399" y="1265"/>
                    <a:pt x="70435" y="2130"/>
                    <a:pt x="71196" y="3222"/>
                  </a:cubicBezTo>
                  <a:cubicBezTo>
                    <a:pt x="74238" y="8019"/>
                    <a:pt x="76201" y="13417"/>
                    <a:pt x="76962" y="19048"/>
                  </a:cubicBezTo>
                  <a:cubicBezTo>
                    <a:pt x="77391" y="21072"/>
                    <a:pt x="77821" y="23096"/>
                    <a:pt x="78373" y="25182"/>
                  </a:cubicBezTo>
                  <a:lnTo>
                    <a:pt x="83894" y="44873"/>
                  </a:lnTo>
                  <a:cubicBezTo>
                    <a:pt x="86777" y="55178"/>
                    <a:pt x="90028" y="67140"/>
                    <a:pt x="92788" y="79040"/>
                  </a:cubicBezTo>
                  <a:cubicBezTo>
                    <a:pt x="95242" y="90020"/>
                    <a:pt x="97818" y="101062"/>
                    <a:pt x="100456" y="112042"/>
                  </a:cubicBezTo>
                  <a:cubicBezTo>
                    <a:pt x="102664" y="121366"/>
                    <a:pt x="104872" y="130444"/>
                    <a:pt x="107019" y="140014"/>
                  </a:cubicBezTo>
                  <a:cubicBezTo>
                    <a:pt x="110086" y="153631"/>
                    <a:pt x="109166" y="162465"/>
                    <a:pt x="104075" y="167065"/>
                  </a:cubicBezTo>
                  <a:cubicBezTo>
                    <a:pt x="101118" y="169384"/>
                    <a:pt x="97395" y="170500"/>
                    <a:pt x="93647" y="170194"/>
                  </a:cubicBezTo>
                  <a:close/>
                  <a:moveTo>
                    <a:pt x="20896" y="148847"/>
                  </a:moveTo>
                  <a:cubicBezTo>
                    <a:pt x="30974" y="152454"/>
                    <a:pt x="41396" y="154999"/>
                    <a:pt x="51996" y="156453"/>
                  </a:cubicBezTo>
                  <a:cubicBezTo>
                    <a:pt x="61492" y="157735"/>
                    <a:pt x="70865" y="159790"/>
                    <a:pt x="80029" y="162587"/>
                  </a:cubicBezTo>
                  <a:cubicBezTo>
                    <a:pt x="90396" y="166084"/>
                    <a:pt x="97450" y="166268"/>
                    <a:pt x="100947" y="163078"/>
                  </a:cubicBezTo>
                  <a:cubicBezTo>
                    <a:pt x="104443" y="159888"/>
                    <a:pt x="105118" y="152159"/>
                    <a:pt x="102480" y="140504"/>
                  </a:cubicBezTo>
                  <a:cubicBezTo>
                    <a:pt x="100333" y="131180"/>
                    <a:pt x="98125" y="122102"/>
                    <a:pt x="95917" y="112533"/>
                  </a:cubicBezTo>
                  <a:cubicBezTo>
                    <a:pt x="93279" y="101552"/>
                    <a:pt x="90702" y="90511"/>
                    <a:pt x="88187" y="79531"/>
                  </a:cubicBezTo>
                  <a:cubicBezTo>
                    <a:pt x="85672" y="68551"/>
                    <a:pt x="82053" y="55792"/>
                    <a:pt x="79416" y="45609"/>
                  </a:cubicBezTo>
                  <a:lnTo>
                    <a:pt x="73833" y="25857"/>
                  </a:lnTo>
                  <a:cubicBezTo>
                    <a:pt x="73343" y="23955"/>
                    <a:pt x="72852" y="21870"/>
                    <a:pt x="72423" y="19723"/>
                  </a:cubicBezTo>
                  <a:cubicBezTo>
                    <a:pt x="71723" y="14785"/>
                    <a:pt x="70055" y="10031"/>
                    <a:pt x="67515" y="5737"/>
                  </a:cubicBezTo>
                  <a:cubicBezTo>
                    <a:pt x="67227" y="5258"/>
                    <a:pt x="66810" y="4872"/>
                    <a:pt x="66307" y="4620"/>
                  </a:cubicBezTo>
                  <a:cubicBezTo>
                    <a:pt x="65810" y="4369"/>
                    <a:pt x="65252" y="4271"/>
                    <a:pt x="64694" y="4326"/>
                  </a:cubicBezTo>
                  <a:cubicBezTo>
                    <a:pt x="57333" y="5062"/>
                    <a:pt x="42795" y="25857"/>
                    <a:pt x="25926" y="60024"/>
                  </a:cubicBezTo>
                  <a:cubicBezTo>
                    <a:pt x="22613" y="66833"/>
                    <a:pt x="19791" y="72292"/>
                    <a:pt x="18871" y="74930"/>
                  </a:cubicBezTo>
                  <a:cubicBezTo>
                    <a:pt x="12737" y="88732"/>
                    <a:pt x="-451" y="117440"/>
                    <a:pt x="6603" y="135229"/>
                  </a:cubicBezTo>
                  <a:cubicBezTo>
                    <a:pt x="7885" y="138333"/>
                    <a:pt x="9811" y="141130"/>
                    <a:pt x="12253" y="143436"/>
                  </a:cubicBezTo>
                  <a:cubicBezTo>
                    <a:pt x="14694" y="145743"/>
                    <a:pt x="17602" y="147503"/>
                    <a:pt x="20773" y="148601"/>
                  </a:cubicBezTo>
                  <a:lnTo>
                    <a:pt x="20896" y="148847"/>
                  </a:lnTo>
                  <a:close/>
                </a:path>
              </a:pathLst>
            </a:custGeom>
            <a:solidFill>
              <a:srgbClr val="0E0E0E"/>
            </a:solidFill>
            <a:ln w="6134" cap="flat">
              <a:noFill/>
              <a:prstDash val="solid"/>
              <a:miter/>
            </a:ln>
          </p:spPr>
          <p:txBody>
            <a:bodyPr rtlCol="0" anchor="ctr"/>
            <a:lstStyle/>
            <a:p>
              <a:endParaRPr lang="en-AU"/>
            </a:p>
          </p:txBody>
        </p:sp>
        <p:sp>
          <p:nvSpPr>
            <p:cNvPr id="128" name="Freeform: Shape 127">
              <a:extLst>
                <a:ext uri="{FF2B5EF4-FFF2-40B4-BE49-F238E27FC236}">
                  <a16:creationId xmlns:a16="http://schemas.microsoft.com/office/drawing/2014/main" id="{5599DFB1-A43A-4D4F-844F-EFCC1316D679}"/>
                </a:ext>
              </a:extLst>
            </p:cNvPr>
            <p:cNvSpPr/>
            <p:nvPr/>
          </p:nvSpPr>
          <p:spPr>
            <a:xfrm>
              <a:off x="4046329" y="1164076"/>
              <a:ext cx="890410" cy="606060"/>
            </a:xfrm>
            <a:custGeom>
              <a:avLst/>
              <a:gdLst>
                <a:gd name="connsiteX0" fmla="*/ 889086 w 890410"/>
                <a:gd name="connsiteY0" fmla="*/ 25952 h 606060"/>
                <a:gd name="connsiteX1" fmla="*/ 879701 w 890410"/>
                <a:gd name="connsiteY1" fmla="*/ 11114 h 606060"/>
                <a:gd name="connsiteX2" fmla="*/ 863998 w 890410"/>
                <a:gd name="connsiteY2" fmla="*/ 3256 h 606060"/>
                <a:gd name="connsiteX3" fmla="*/ 836394 w 890410"/>
                <a:gd name="connsiteY3" fmla="*/ 5 h 606060"/>
                <a:gd name="connsiteX4" fmla="*/ 813575 w 890410"/>
                <a:gd name="connsiteY4" fmla="*/ 618 h 606060"/>
                <a:gd name="connsiteX5" fmla="*/ 563301 w 890410"/>
                <a:gd name="connsiteY5" fmla="*/ 25768 h 606060"/>
                <a:gd name="connsiteX6" fmla="*/ 540666 w 890410"/>
                <a:gd name="connsiteY6" fmla="*/ 28529 h 606060"/>
                <a:gd name="connsiteX7" fmla="*/ 517969 w 890410"/>
                <a:gd name="connsiteY7" fmla="*/ 31289 h 606060"/>
                <a:gd name="connsiteX8" fmla="*/ 495334 w 890410"/>
                <a:gd name="connsiteY8" fmla="*/ 34049 h 606060"/>
                <a:gd name="connsiteX9" fmla="*/ 484047 w 890410"/>
                <a:gd name="connsiteY9" fmla="*/ 35460 h 606060"/>
                <a:gd name="connsiteX10" fmla="*/ 461657 w 890410"/>
                <a:gd name="connsiteY10" fmla="*/ 38282 h 606060"/>
                <a:gd name="connsiteX11" fmla="*/ 438164 w 890410"/>
                <a:gd name="connsiteY11" fmla="*/ 41288 h 606060"/>
                <a:gd name="connsiteX12" fmla="*/ 419270 w 890410"/>
                <a:gd name="connsiteY12" fmla="*/ 43741 h 606060"/>
                <a:gd name="connsiteX13" fmla="*/ 405959 w 890410"/>
                <a:gd name="connsiteY13" fmla="*/ 45520 h 606060"/>
                <a:gd name="connsiteX14" fmla="*/ 386330 w 890410"/>
                <a:gd name="connsiteY14" fmla="*/ 48097 h 606060"/>
                <a:gd name="connsiteX15" fmla="*/ 307935 w 890410"/>
                <a:gd name="connsiteY15" fmla="*/ 120848 h 606060"/>
                <a:gd name="connsiteX16" fmla="*/ 287386 w 890410"/>
                <a:gd name="connsiteY16" fmla="*/ 142011 h 606060"/>
                <a:gd name="connsiteX17" fmla="*/ 0 w 890410"/>
                <a:gd name="connsiteY17" fmla="*/ 606061 h 606060"/>
                <a:gd name="connsiteX18" fmla="*/ 552075 w 890410"/>
                <a:gd name="connsiteY18" fmla="*/ 578273 h 606060"/>
                <a:gd name="connsiteX19" fmla="*/ 593051 w 890410"/>
                <a:gd name="connsiteY19" fmla="*/ 471906 h 606060"/>
                <a:gd name="connsiteX20" fmla="*/ 631022 w 890410"/>
                <a:gd name="connsiteY20" fmla="*/ 464300 h 606060"/>
                <a:gd name="connsiteX21" fmla="*/ 688315 w 890410"/>
                <a:gd name="connsiteY21" fmla="*/ 441419 h 606060"/>
                <a:gd name="connsiteX22" fmla="*/ 696412 w 890410"/>
                <a:gd name="connsiteY22" fmla="*/ 429151 h 606060"/>
                <a:gd name="connsiteX23" fmla="*/ 711563 w 890410"/>
                <a:gd name="connsiteY23" fmla="*/ 394125 h 606060"/>
                <a:gd name="connsiteX24" fmla="*/ 711932 w 890410"/>
                <a:gd name="connsiteY24" fmla="*/ 393389 h 606060"/>
                <a:gd name="connsiteX25" fmla="*/ 718556 w 890410"/>
                <a:gd name="connsiteY25" fmla="*/ 380200 h 606060"/>
                <a:gd name="connsiteX26" fmla="*/ 747387 w 890410"/>
                <a:gd name="connsiteY26" fmla="*/ 326097 h 606060"/>
                <a:gd name="connsiteX27" fmla="*/ 751926 w 890410"/>
                <a:gd name="connsiteY27" fmla="*/ 317816 h 606060"/>
                <a:gd name="connsiteX28" fmla="*/ 752478 w 890410"/>
                <a:gd name="connsiteY28" fmla="*/ 316834 h 606060"/>
                <a:gd name="connsiteX29" fmla="*/ 752478 w 890410"/>
                <a:gd name="connsiteY29" fmla="*/ 316528 h 606060"/>
                <a:gd name="connsiteX30" fmla="*/ 753337 w 890410"/>
                <a:gd name="connsiteY30" fmla="*/ 314872 h 606060"/>
                <a:gd name="connsiteX31" fmla="*/ 711318 w 890410"/>
                <a:gd name="connsiteY31" fmla="*/ 193660 h 606060"/>
                <a:gd name="connsiteX32" fmla="*/ 707883 w 890410"/>
                <a:gd name="connsiteY32" fmla="*/ 168510 h 606060"/>
                <a:gd name="connsiteX33" fmla="*/ 722973 w 890410"/>
                <a:gd name="connsiteY33" fmla="*/ 99133 h 606060"/>
                <a:gd name="connsiteX34" fmla="*/ 731499 w 890410"/>
                <a:gd name="connsiteY34" fmla="*/ 85331 h 606060"/>
                <a:gd name="connsiteX35" fmla="*/ 741989 w 890410"/>
                <a:gd name="connsiteY35" fmla="*/ 73492 h 606060"/>
                <a:gd name="connsiteX36" fmla="*/ 750086 w 890410"/>
                <a:gd name="connsiteY36" fmla="*/ 66867 h 606060"/>
                <a:gd name="connsiteX37" fmla="*/ 779530 w 890410"/>
                <a:gd name="connsiteY37" fmla="*/ 54599 h 606060"/>
                <a:gd name="connsiteX38" fmla="*/ 823880 w 890410"/>
                <a:gd name="connsiteY38" fmla="*/ 68523 h 606060"/>
                <a:gd name="connsiteX39" fmla="*/ 832775 w 890410"/>
                <a:gd name="connsiteY39" fmla="*/ 83307 h 606060"/>
                <a:gd name="connsiteX40" fmla="*/ 836394 w 890410"/>
                <a:gd name="connsiteY40" fmla="*/ 91588 h 606060"/>
                <a:gd name="connsiteX41" fmla="*/ 846515 w 890410"/>
                <a:gd name="connsiteY41" fmla="*/ 116677 h 606060"/>
                <a:gd name="connsiteX42" fmla="*/ 850503 w 890410"/>
                <a:gd name="connsiteY42" fmla="*/ 124283 h 606060"/>
                <a:gd name="connsiteX43" fmla="*/ 855716 w 890410"/>
                <a:gd name="connsiteY43" fmla="*/ 131460 h 606060"/>
                <a:gd name="connsiteX44" fmla="*/ 873444 w 890410"/>
                <a:gd name="connsiteY44" fmla="*/ 98703 h 606060"/>
                <a:gd name="connsiteX45" fmla="*/ 883136 w 890410"/>
                <a:gd name="connsiteY45" fmla="*/ 74780 h 606060"/>
                <a:gd name="connsiteX46" fmla="*/ 889270 w 890410"/>
                <a:gd name="connsiteY46" fmla="*/ 49139 h 606060"/>
                <a:gd name="connsiteX47" fmla="*/ 889086 w 890410"/>
                <a:gd name="connsiteY47" fmla="*/ 25952 h 60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90410" h="606060">
                  <a:moveTo>
                    <a:pt x="889086" y="25952"/>
                  </a:moveTo>
                  <a:cubicBezTo>
                    <a:pt x="887363" y="20241"/>
                    <a:pt x="884118" y="15113"/>
                    <a:pt x="879701" y="11114"/>
                  </a:cubicBezTo>
                  <a:cubicBezTo>
                    <a:pt x="875278" y="7114"/>
                    <a:pt x="869850" y="4397"/>
                    <a:pt x="863998" y="3256"/>
                  </a:cubicBezTo>
                  <a:cubicBezTo>
                    <a:pt x="854968" y="1011"/>
                    <a:pt x="845693" y="-81"/>
                    <a:pt x="836394" y="5"/>
                  </a:cubicBezTo>
                  <a:cubicBezTo>
                    <a:pt x="828910" y="5"/>
                    <a:pt x="821181" y="5"/>
                    <a:pt x="813575" y="618"/>
                  </a:cubicBezTo>
                  <a:cubicBezTo>
                    <a:pt x="768120" y="2826"/>
                    <a:pt x="668563" y="13316"/>
                    <a:pt x="563301" y="25768"/>
                  </a:cubicBezTo>
                  <a:lnTo>
                    <a:pt x="540666" y="28529"/>
                  </a:lnTo>
                  <a:lnTo>
                    <a:pt x="517969" y="31289"/>
                  </a:lnTo>
                  <a:lnTo>
                    <a:pt x="495334" y="34049"/>
                  </a:lnTo>
                  <a:lnTo>
                    <a:pt x="484047" y="35460"/>
                  </a:lnTo>
                  <a:lnTo>
                    <a:pt x="461657" y="38282"/>
                  </a:lnTo>
                  <a:lnTo>
                    <a:pt x="438164" y="41288"/>
                  </a:lnTo>
                  <a:lnTo>
                    <a:pt x="419270" y="43741"/>
                  </a:lnTo>
                  <a:lnTo>
                    <a:pt x="405959" y="45520"/>
                  </a:lnTo>
                  <a:lnTo>
                    <a:pt x="386330" y="48097"/>
                  </a:lnTo>
                  <a:cubicBezTo>
                    <a:pt x="359830" y="70959"/>
                    <a:pt x="333699" y="95207"/>
                    <a:pt x="307935" y="120848"/>
                  </a:cubicBezTo>
                  <a:cubicBezTo>
                    <a:pt x="300942" y="127841"/>
                    <a:pt x="294133" y="134895"/>
                    <a:pt x="287386" y="142011"/>
                  </a:cubicBezTo>
                  <a:cubicBezTo>
                    <a:pt x="211936" y="218442"/>
                    <a:pt x="69439" y="408234"/>
                    <a:pt x="0" y="606061"/>
                  </a:cubicBezTo>
                  <a:lnTo>
                    <a:pt x="552075" y="578273"/>
                  </a:lnTo>
                  <a:lnTo>
                    <a:pt x="593051" y="471906"/>
                  </a:lnTo>
                  <a:lnTo>
                    <a:pt x="631022" y="464300"/>
                  </a:lnTo>
                  <a:cubicBezTo>
                    <a:pt x="652308" y="460067"/>
                    <a:pt x="673409" y="459025"/>
                    <a:pt x="688315" y="441419"/>
                  </a:cubicBezTo>
                  <a:cubicBezTo>
                    <a:pt x="691443" y="437629"/>
                    <a:pt x="694155" y="433519"/>
                    <a:pt x="696412" y="429151"/>
                  </a:cubicBezTo>
                  <a:cubicBezTo>
                    <a:pt x="702546" y="417926"/>
                    <a:pt x="706104" y="405351"/>
                    <a:pt x="711563" y="394125"/>
                  </a:cubicBezTo>
                  <a:lnTo>
                    <a:pt x="711932" y="393389"/>
                  </a:lnTo>
                  <a:cubicBezTo>
                    <a:pt x="714078" y="388972"/>
                    <a:pt x="716348" y="384556"/>
                    <a:pt x="718556" y="380200"/>
                  </a:cubicBezTo>
                  <a:cubicBezTo>
                    <a:pt x="727819" y="361798"/>
                    <a:pt x="737572" y="344009"/>
                    <a:pt x="747387" y="326097"/>
                  </a:cubicBezTo>
                  <a:lnTo>
                    <a:pt x="751926" y="317816"/>
                  </a:lnTo>
                  <a:lnTo>
                    <a:pt x="752478" y="316834"/>
                  </a:lnTo>
                  <a:lnTo>
                    <a:pt x="752478" y="316528"/>
                  </a:lnTo>
                  <a:cubicBezTo>
                    <a:pt x="752478" y="315976"/>
                    <a:pt x="753030" y="315424"/>
                    <a:pt x="753337" y="314872"/>
                  </a:cubicBezTo>
                  <a:cubicBezTo>
                    <a:pt x="740333" y="274325"/>
                    <a:pt x="721746" y="235127"/>
                    <a:pt x="711318" y="193660"/>
                  </a:cubicBezTo>
                  <a:cubicBezTo>
                    <a:pt x="709294" y="185422"/>
                    <a:pt x="708141" y="176994"/>
                    <a:pt x="707883" y="168510"/>
                  </a:cubicBezTo>
                  <a:cubicBezTo>
                    <a:pt x="707061" y="144489"/>
                    <a:pt x="712244" y="120645"/>
                    <a:pt x="722973" y="99133"/>
                  </a:cubicBezTo>
                  <a:cubicBezTo>
                    <a:pt x="725488" y="94336"/>
                    <a:pt x="728334" y="89729"/>
                    <a:pt x="731499" y="85331"/>
                  </a:cubicBezTo>
                  <a:cubicBezTo>
                    <a:pt x="734634" y="81080"/>
                    <a:pt x="738143" y="77117"/>
                    <a:pt x="741989" y="73492"/>
                  </a:cubicBezTo>
                  <a:cubicBezTo>
                    <a:pt x="744535" y="71100"/>
                    <a:pt x="747240" y="68885"/>
                    <a:pt x="750086" y="66867"/>
                  </a:cubicBezTo>
                  <a:cubicBezTo>
                    <a:pt x="758797" y="60512"/>
                    <a:pt x="768881" y="56310"/>
                    <a:pt x="779530" y="54599"/>
                  </a:cubicBezTo>
                  <a:cubicBezTo>
                    <a:pt x="801981" y="51164"/>
                    <a:pt x="815047" y="57666"/>
                    <a:pt x="823880" y="68523"/>
                  </a:cubicBezTo>
                  <a:cubicBezTo>
                    <a:pt x="827444" y="73063"/>
                    <a:pt x="830431" y="78031"/>
                    <a:pt x="832775" y="83307"/>
                  </a:cubicBezTo>
                  <a:cubicBezTo>
                    <a:pt x="834063" y="85944"/>
                    <a:pt x="835228" y="88766"/>
                    <a:pt x="836394" y="91588"/>
                  </a:cubicBezTo>
                  <a:cubicBezTo>
                    <a:pt x="839768" y="99992"/>
                    <a:pt x="842528" y="108763"/>
                    <a:pt x="846515" y="116677"/>
                  </a:cubicBezTo>
                  <a:cubicBezTo>
                    <a:pt x="847742" y="119314"/>
                    <a:pt x="849092" y="121891"/>
                    <a:pt x="850503" y="124283"/>
                  </a:cubicBezTo>
                  <a:cubicBezTo>
                    <a:pt x="852036" y="126816"/>
                    <a:pt x="853778" y="129221"/>
                    <a:pt x="855716" y="131460"/>
                  </a:cubicBezTo>
                  <a:cubicBezTo>
                    <a:pt x="861851" y="120725"/>
                    <a:pt x="867985" y="109868"/>
                    <a:pt x="873444" y="98703"/>
                  </a:cubicBezTo>
                  <a:cubicBezTo>
                    <a:pt x="877143" y="90925"/>
                    <a:pt x="880376" y="82939"/>
                    <a:pt x="883136" y="74780"/>
                  </a:cubicBezTo>
                  <a:cubicBezTo>
                    <a:pt x="885866" y="66413"/>
                    <a:pt x="887921" y="57838"/>
                    <a:pt x="889270" y="49139"/>
                  </a:cubicBezTo>
                  <a:cubicBezTo>
                    <a:pt x="890853" y="41484"/>
                    <a:pt x="890785" y="33583"/>
                    <a:pt x="889086" y="25952"/>
                  </a:cubicBezTo>
                  <a:close/>
                </a:path>
              </a:pathLst>
            </a:custGeom>
            <a:solidFill>
              <a:srgbClr val="8DC2EB"/>
            </a:solidFill>
            <a:ln w="6134" cap="flat">
              <a:noFill/>
              <a:prstDash val="solid"/>
              <a:miter/>
            </a:ln>
          </p:spPr>
          <p:txBody>
            <a:bodyPr rtlCol="0" anchor="ctr"/>
            <a:lstStyle/>
            <a:p>
              <a:endParaRPr lang="en-AU"/>
            </a:p>
          </p:txBody>
        </p:sp>
        <p:sp>
          <p:nvSpPr>
            <p:cNvPr id="129" name="Freeform: Shape 128">
              <a:extLst>
                <a:ext uri="{FF2B5EF4-FFF2-40B4-BE49-F238E27FC236}">
                  <a16:creationId xmlns:a16="http://schemas.microsoft.com/office/drawing/2014/main" id="{F1C3B716-D8FE-44E2-959D-4D87BAD57CCC}"/>
                </a:ext>
              </a:extLst>
            </p:cNvPr>
            <p:cNvSpPr/>
            <p:nvPr/>
          </p:nvSpPr>
          <p:spPr>
            <a:xfrm>
              <a:off x="4044188" y="1161541"/>
              <a:ext cx="895106" cy="610987"/>
            </a:xfrm>
            <a:custGeom>
              <a:avLst/>
              <a:gdLst>
                <a:gd name="connsiteX0" fmla="*/ 2141 w 895106"/>
                <a:gd name="connsiteY0" fmla="*/ 610865 h 610987"/>
                <a:gd name="connsiteX1" fmla="*/ 1104 w 895106"/>
                <a:gd name="connsiteY1" fmla="*/ 610632 h 610987"/>
                <a:gd name="connsiteX2" fmla="*/ 301 w 895106"/>
                <a:gd name="connsiteY2" fmla="*/ 609945 h 610987"/>
                <a:gd name="connsiteX3" fmla="*/ 0 w 895106"/>
                <a:gd name="connsiteY3" fmla="*/ 608871 h 610987"/>
                <a:gd name="connsiteX4" fmla="*/ 301 w 895106"/>
                <a:gd name="connsiteY4" fmla="*/ 607798 h 610987"/>
                <a:gd name="connsiteX5" fmla="*/ 288177 w 895106"/>
                <a:gd name="connsiteY5" fmla="*/ 142889 h 610987"/>
                <a:gd name="connsiteX6" fmla="*/ 308727 w 895106"/>
                <a:gd name="connsiteY6" fmla="*/ 121788 h 610987"/>
                <a:gd name="connsiteX7" fmla="*/ 387305 w 895106"/>
                <a:gd name="connsiteY7" fmla="*/ 48607 h 610987"/>
                <a:gd name="connsiteX8" fmla="*/ 388471 w 895106"/>
                <a:gd name="connsiteY8" fmla="*/ 48055 h 610987"/>
                <a:gd name="connsiteX9" fmla="*/ 542561 w 895106"/>
                <a:gd name="connsiteY9" fmla="*/ 28487 h 610987"/>
                <a:gd name="connsiteX10" fmla="*/ 565196 w 895106"/>
                <a:gd name="connsiteY10" fmla="*/ 25788 h 610987"/>
                <a:gd name="connsiteX11" fmla="*/ 815593 w 895106"/>
                <a:gd name="connsiteY11" fmla="*/ 576 h 610987"/>
                <a:gd name="connsiteX12" fmla="*/ 838535 w 895106"/>
                <a:gd name="connsiteY12" fmla="*/ 24 h 610987"/>
                <a:gd name="connsiteX13" fmla="*/ 866752 w 895106"/>
                <a:gd name="connsiteY13" fmla="*/ 3337 h 610987"/>
                <a:gd name="connsiteX14" fmla="*/ 883566 w 895106"/>
                <a:gd name="connsiteY14" fmla="*/ 11833 h 610987"/>
                <a:gd name="connsiteX15" fmla="*/ 893436 w 895106"/>
                <a:gd name="connsiteY15" fmla="*/ 27873 h 610987"/>
                <a:gd name="connsiteX16" fmla="*/ 894110 w 895106"/>
                <a:gd name="connsiteY16" fmla="*/ 52410 h 610987"/>
                <a:gd name="connsiteX17" fmla="*/ 887976 w 895106"/>
                <a:gd name="connsiteY17" fmla="*/ 78419 h 610987"/>
                <a:gd name="connsiteX18" fmla="*/ 878223 w 895106"/>
                <a:gd name="connsiteY18" fmla="*/ 102588 h 610987"/>
                <a:gd name="connsiteX19" fmla="*/ 860372 w 895106"/>
                <a:gd name="connsiteY19" fmla="*/ 135528 h 610987"/>
                <a:gd name="connsiteX20" fmla="*/ 859624 w 895106"/>
                <a:gd name="connsiteY20" fmla="*/ 136332 h 610987"/>
                <a:gd name="connsiteX21" fmla="*/ 858593 w 895106"/>
                <a:gd name="connsiteY21" fmla="*/ 136693 h 610987"/>
                <a:gd name="connsiteX22" fmla="*/ 857520 w 895106"/>
                <a:gd name="connsiteY22" fmla="*/ 136522 h 610987"/>
                <a:gd name="connsiteX23" fmla="*/ 856630 w 895106"/>
                <a:gd name="connsiteY23" fmla="*/ 135896 h 610987"/>
                <a:gd name="connsiteX24" fmla="*/ 851232 w 895106"/>
                <a:gd name="connsiteY24" fmla="*/ 128351 h 610987"/>
                <a:gd name="connsiteX25" fmla="*/ 847122 w 895106"/>
                <a:gd name="connsiteY25" fmla="*/ 120561 h 610987"/>
                <a:gd name="connsiteX26" fmla="*/ 840252 w 895106"/>
                <a:gd name="connsiteY26" fmla="*/ 103814 h 610987"/>
                <a:gd name="connsiteX27" fmla="*/ 836940 w 895106"/>
                <a:gd name="connsiteY27" fmla="*/ 95349 h 610987"/>
                <a:gd name="connsiteX28" fmla="*/ 833382 w 895106"/>
                <a:gd name="connsiteY28" fmla="*/ 87191 h 610987"/>
                <a:gd name="connsiteX29" fmla="*/ 824794 w 895106"/>
                <a:gd name="connsiteY29" fmla="*/ 72898 h 610987"/>
                <a:gd name="connsiteX30" fmla="*/ 782591 w 895106"/>
                <a:gd name="connsiteY30" fmla="*/ 59771 h 610987"/>
                <a:gd name="connsiteX31" fmla="*/ 754067 w 895106"/>
                <a:gd name="connsiteY31" fmla="*/ 71365 h 610987"/>
                <a:gd name="connsiteX32" fmla="*/ 746277 w 895106"/>
                <a:gd name="connsiteY32" fmla="*/ 77499 h 610987"/>
                <a:gd name="connsiteX33" fmla="*/ 736094 w 895106"/>
                <a:gd name="connsiteY33" fmla="*/ 89092 h 610987"/>
                <a:gd name="connsiteX34" fmla="*/ 727752 w 895106"/>
                <a:gd name="connsiteY34" fmla="*/ 102526 h 610987"/>
                <a:gd name="connsiteX35" fmla="*/ 712907 w 895106"/>
                <a:gd name="connsiteY35" fmla="*/ 170799 h 610987"/>
                <a:gd name="connsiteX36" fmla="*/ 716219 w 895106"/>
                <a:gd name="connsiteY36" fmla="*/ 195336 h 610987"/>
                <a:gd name="connsiteX37" fmla="*/ 740756 w 895106"/>
                <a:gd name="connsiteY37" fmla="*/ 267351 h 610987"/>
                <a:gd name="connsiteX38" fmla="*/ 758422 w 895106"/>
                <a:gd name="connsiteY38" fmla="*/ 316425 h 610987"/>
                <a:gd name="connsiteX39" fmla="*/ 758422 w 895106"/>
                <a:gd name="connsiteY39" fmla="*/ 318265 h 610987"/>
                <a:gd name="connsiteX40" fmla="*/ 757502 w 895106"/>
                <a:gd name="connsiteY40" fmla="*/ 319860 h 610987"/>
                <a:gd name="connsiteX41" fmla="*/ 757196 w 895106"/>
                <a:gd name="connsiteY41" fmla="*/ 320535 h 610987"/>
                <a:gd name="connsiteX42" fmla="*/ 752288 w 895106"/>
                <a:gd name="connsiteY42" fmla="*/ 329429 h 610987"/>
                <a:gd name="connsiteX43" fmla="*/ 723519 w 895106"/>
                <a:gd name="connsiteY43" fmla="*/ 383471 h 610987"/>
                <a:gd name="connsiteX44" fmla="*/ 722844 w 895106"/>
                <a:gd name="connsiteY44" fmla="*/ 384698 h 610987"/>
                <a:gd name="connsiteX45" fmla="*/ 716710 w 895106"/>
                <a:gd name="connsiteY45" fmla="*/ 396660 h 610987"/>
                <a:gd name="connsiteX46" fmla="*/ 716342 w 895106"/>
                <a:gd name="connsiteY46" fmla="*/ 397396 h 610987"/>
                <a:gd name="connsiteX47" fmla="*/ 709533 w 895106"/>
                <a:gd name="connsiteY47" fmla="*/ 413344 h 610987"/>
                <a:gd name="connsiteX48" fmla="*/ 701007 w 895106"/>
                <a:gd name="connsiteY48" fmla="*/ 432790 h 610987"/>
                <a:gd name="connsiteX49" fmla="*/ 692235 w 895106"/>
                <a:gd name="connsiteY49" fmla="*/ 445610 h 610987"/>
                <a:gd name="connsiteX50" fmla="*/ 643161 w 895106"/>
                <a:gd name="connsiteY50" fmla="*/ 467386 h 610987"/>
                <a:gd name="connsiteX51" fmla="*/ 633408 w 895106"/>
                <a:gd name="connsiteY51" fmla="*/ 469227 h 610987"/>
                <a:gd name="connsiteX52" fmla="*/ 596603 w 895106"/>
                <a:gd name="connsiteY52" fmla="*/ 476588 h 610987"/>
                <a:gd name="connsiteX53" fmla="*/ 556118 w 895106"/>
                <a:gd name="connsiteY53" fmla="*/ 581789 h 610987"/>
                <a:gd name="connsiteX54" fmla="*/ 555283 w 895106"/>
                <a:gd name="connsiteY54" fmla="*/ 582825 h 610987"/>
                <a:gd name="connsiteX55" fmla="*/ 554032 w 895106"/>
                <a:gd name="connsiteY55" fmla="*/ 583261 h 610987"/>
                <a:gd name="connsiteX56" fmla="*/ 1957 w 895106"/>
                <a:gd name="connsiteY56" fmla="*/ 610987 h 610987"/>
                <a:gd name="connsiteX57" fmla="*/ 2141 w 895106"/>
                <a:gd name="connsiteY57" fmla="*/ 610865 h 610987"/>
                <a:gd name="connsiteX58" fmla="*/ 389452 w 895106"/>
                <a:gd name="connsiteY58" fmla="*/ 52655 h 610987"/>
                <a:gd name="connsiteX59" fmla="*/ 311671 w 895106"/>
                <a:gd name="connsiteY59" fmla="*/ 125161 h 610987"/>
                <a:gd name="connsiteX60" fmla="*/ 291183 w 895106"/>
                <a:gd name="connsiteY60" fmla="*/ 146201 h 610987"/>
                <a:gd name="connsiteX61" fmla="*/ 5453 w 895106"/>
                <a:gd name="connsiteY61" fmla="*/ 606264 h 610987"/>
                <a:gd name="connsiteX62" fmla="*/ 552498 w 895106"/>
                <a:gd name="connsiteY62" fmla="*/ 578783 h 610987"/>
                <a:gd name="connsiteX63" fmla="*/ 592984 w 895106"/>
                <a:gd name="connsiteY63" fmla="*/ 473766 h 610987"/>
                <a:gd name="connsiteX64" fmla="*/ 593628 w 895106"/>
                <a:gd name="connsiteY64" fmla="*/ 472852 h 610987"/>
                <a:gd name="connsiteX65" fmla="*/ 594640 w 895106"/>
                <a:gd name="connsiteY65" fmla="*/ 472355 h 610987"/>
                <a:gd name="connsiteX66" fmla="*/ 632672 w 895106"/>
                <a:gd name="connsiteY66" fmla="*/ 464749 h 610987"/>
                <a:gd name="connsiteX67" fmla="*/ 642487 w 895106"/>
                <a:gd name="connsiteY67" fmla="*/ 462970 h 610987"/>
                <a:gd name="connsiteX68" fmla="*/ 688616 w 895106"/>
                <a:gd name="connsiteY68" fmla="*/ 442666 h 610987"/>
                <a:gd name="connsiteX69" fmla="*/ 696467 w 895106"/>
                <a:gd name="connsiteY69" fmla="*/ 430765 h 610987"/>
                <a:gd name="connsiteX70" fmla="*/ 704810 w 895106"/>
                <a:gd name="connsiteY70" fmla="*/ 411750 h 610987"/>
                <a:gd name="connsiteX71" fmla="*/ 711619 w 895106"/>
                <a:gd name="connsiteY71" fmla="*/ 395801 h 610987"/>
                <a:gd name="connsiteX72" fmla="*/ 711619 w 895106"/>
                <a:gd name="connsiteY72" fmla="*/ 395065 h 610987"/>
                <a:gd name="connsiteX73" fmla="*/ 717753 w 895106"/>
                <a:gd name="connsiteY73" fmla="*/ 382796 h 610987"/>
                <a:gd name="connsiteX74" fmla="*/ 718428 w 895106"/>
                <a:gd name="connsiteY74" fmla="*/ 381569 h 610987"/>
                <a:gd name="connsiteX75" fmla="*/ 747258 w 895106"/>
                <a:gd name="connsiteY75" fmla="*/ 327405 h 610987"/>
                <a:gd name="connsiteX76" fmla="*/ 752166 w 895106"/>
                <a:gd name="connsiteY76" fmla="*/ 318449 h 610987"/>
                <a:gd name="connsiteX77" fmla="*/ 752166 w 895106"/>
                <a:gd name="connsiteY77" fmla="*/ 317958 h 610987"/>
                <a:gd name="connsiteX78" fmla="*/ 753576 w 895106"/>
                <a:gd name="connsiteY78" fmla="*/ 316793 h 610987"/>
                <a:gd name="connsiteX79" fmla="*/ 736278 w 895106"/>
                <a:gd name="connsiteY79" fmla="*/ 268946 h 610987"/>
                <a:gd name="connsiteX80" fmla="*/ 711741 w 895106"/>
                <a:gd name="connsiteY80" fmla="*/ 196379 h 610987"/>
                <a:gd name="connsiteX81" fmla="*/ 708245 w 895106"/>
                <a:gd name="connsiteY81" fmla="*/ 170738 h 610987"/>
                <a:gd name="connsiteX82" fmla="*/ 723580 w 895106"/>
                <a:gd name="connsiteY82" fmla="*/ 100195 h 610987"/>
                <a:gd name="connsiteX83" fmla="*/ 732291 w 895106"/>
                <a:gd name="connsiteY83" fmla="*/ 86148 h 610987"/>
                <a:gd name="connsiteX84" fmla="*/ 743026 w 895106"/>
                <a:gd name="connsiteY84" fmla="*/ 73880 h 610987"/>
                <a:gd name="connsiteX85" fmla="*/ 751368 w 895106"/>
                <a:gd name="connsiteY85" fmla="*/ 67071 h 610987"/>
                <a:gd name="connsiteX86" fmla="*/ 782039 w 895106"/>
                <a:gd name="connsiteY86" fmla="*/ 54802 h 610987"/>
                <a:gd name="connsiteX87" fmla="*/ 828536 w 895106"/>
                <a:gd name="connsiteY87" fmla="*/ 69524 h 610987"/>
                <a:gd name="connsiteX88" fmla="*/ 837737 w 895106"/>
                <a:gd name="connsiteY88" fmla="*/ 84798 h 610987"/>
                <a:gd name="connsiteX89" fmla="*/ 841356 w 895106"/>
                <a:gd name="connsiteY89" fmla="*/ 93141 h 610987"/>
                <a:gd name="connsiteX90" fmla="*/ 844730 w 895106"/>
                <a:gd name="connsiteY90" fmla="*/ 101729 h 610987"/>
                <a:gd name="connsiteX91" fmla="*/ 851478 w 895106"/>
                <a:gd name="connsiteY91" fmla="*/ 118168 h 610987"/>
                <a:gd name="connsiteX92" fmla="*/ 855404 w 895106"/>
                <a:gd name="connsiteY92" fmla="*/ 125591 h 610987"/>
                <a:gd name="connsiteX93" fmla="*/ 858287 w 895106"/>
                <a:gd name="connsiteY93" fmla="*/ 129885 h 610987"/>
                <a:gd name="connsiteX94" fmla="*/ 874236 w 895106"/>
                <a:gd name="connsiteY94" fmla="*/ 100195 h 610987"/>
                <a:gd name="connsiteX95" fmla="*/ 883805 w 895106"/>
                <a:gd name="connsiteY95" fmla="*/ 76517 h 610987"/>
                <a:gd name="connsiteX96" fmla="*/ 889939 w 895106"/>
                <a:gd name="connsiteY96" fmla="*/ 51306 h 610987"/>
                <a:gd name="connsiteX97" fmla="*/ 889387 w 895106"/>
                <a:gd name="connsiteY97" fmla="*/ 28793 h 610987"/>
                <a:gd name="connsiteX98" fmla="*/ 880535 w 895106"/>
                <a:gd name="connsiteY98" fmla="*/ 14973 h 610987"/>
                <a:gd name="connsiteX99" fmla="*/ 865832 w 895106"/>
                <a:gd name="connsiteY99" fmla="*/ 7692 h 610987"/>
                <a:gd name="connsiteX100" fmla="*/ 838841 w 895106"/>
                <a:gd name="connsiteY100" fmla="*/ 4564 h 610987"/>
                <a:gd name="connsiteX101" fmla="*/ 816206 w 895106"/>
                <a:gd name="connsiteY101" fmla="*/ 5116 h 610987"/>
                <a:gd name="connsiteX102" fmla="*/ 566055 w 895106"/>
                <a:gd name="connsiteY102" fmla="*/ 30327 h 610987"/>
                <a:gd name="connsiteX103" fmla="*/ 389452 w 895106"/>
                <a:gd name="connsiteY103" fmla="*/ 52655 h 61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895106" h="610987">
                  <a:moveTo>
                    <a:pt x="2141" y="610865"/>
                  </a:moveTo>
                  <a:cubicBezTo>
                    <a:pt x="1779" y="610871"/>
                    <a:pt x="1423" y="610791"/>
                    <a:pt x="1104" y="610632"/>
                  </a:cubicBezTo>
                  <a:cubicBezTo>
                    <a:pt x="785" y="610472"/>
                    <a:pt x="509" y="610239"/>
                    <a:pt x="301" y="609945"/>
                  </a:cubicBezTo>
                  <a:cubicBezTo>
                    <a:pt x="104" y="609619"/>
                    <a:pt x="0" y="609251"/>
                    <a:pt x="0" y="608871"/>
                  </a:cubicBezTo>
                  <a:cubicBezTo>
                    <a:pt x="0" y="608491"/>
                    <a:pt x="104" y="608123"/>
                    <a:pt x="301" y="607798"/>
                  </a:cubicBezTo>
                  <a:cubicBezTo>
                    <a:pt x="69494" y="410707"/>
                    <a:pt x="210334" y="221774"/>
                    <a:pt x="288177" y="142889"/>
                  </a:cubicBezTo>
                  <a:cubicBezTo>
                    <a:pt x="294925" y="135853"/>
                    <a:pt x="301770" y="128823"/>
                    <a:pt x="308727" y="121788"/>
                  </a:cubicBezTo>
                  <a:cubicBezTo>
                    <a:pt x="333815" y="96637"/>
                    <a:pt x="360192" y="71978"/>
                    <a:pt x="387305" y="48607"/>
                  </a:cubicBezTo>
                  <a:cubicBezTo>
                    <a:pt x="387624" y="48306"/>
                    <a:pt x="388029" y="48110"/>
                    <a:pt x="388471" y="48055"/>
                  </a:cubicBezTo>
                  <a:lnTo>
                    <a:pt x="542561" y="28487"/>
                  </a:lnTo>
                  <a:lnTo>
                    <a:pt x="565196" y="25788"/>
                  </a:lnTo>
                  <a:cubicBezTo>
                    <a:pt x="682604" y="11863"/>
                    <a:pt x="773758" y="2662"/>
                    <a:pt x="815593" y="576"/>
                  </a:cubicBezTo>
                  <a:cubicBezTo>
                    <a:pt x="822586" y="270"/>
                    <a:pt x="830744" y="-98"/>
                    <a:pt x="838535" y="24"/>
                  </a:cubicBezTo>
                  <a:cubicBezTo>
                    <a:pt x="848043" y="-86"/>
                    <a:pt x="857526" y="1030"/>
                    <a:pt x="866752" y="3337"/>
                  </a:cubicBezTo>
                  <a:cubicBezTo>
                    <a:pt x="873033" y="4557"/>
                    <a:pt x="878854" y="7502"/>
                    <a:pt x="883566" y="11833"/>
                  </a:cubicBezTo>
                  <a:cubicBezTo>
                    <a:pt x="888277" y="16163"/>
                    <a:pt x="891693" y="21715"/>
                    <a:pt x="893436" y="27873"/>
                  </a:cubicBezTo>
                  <a:cubicBezTo>
                    <a:pt x="895404" y="35909"/>
                    <a:pt x="895638" y="44276"/>
                    <a:pt x="894110" y="52410"/>
                  </a:cubicBezTo>
                  <a:cubicBezTo>
                    <a:pt x="892798" y="61237"/>
                    <a:pt x="890743" y="69935"/>
                    <a:pt x="887976" y="78419"/>
                  </a:cubicBezTo>
                  <a:cubicBezTo>
                    <a:pt x="885216" y="86663"/>
                    <a:pt x="881958" y="94736"/>
                    <a:pt x="878223" y="102588"/>
                  </a:cubicBezTo>
                  <a:cubicBezTo>
                    <a:pt x="872641" y="114242"/>
                    <a:pt x="866384" y="125345"/>
                    <a:pt x="860372" y="135528"/>
                  </a:cubicBezTo>
                  <a:cubicBezTo>
                    <a:pt x="860194" y="135853"/>
                    <a:pt x="859937" y="136129"/>
                    <a:pt x="859624" y="136332"/>
                  </a:cubicBezTo>
                  <a:cubicBezTo>
                    <a:pt x="859317" y="136534"/>
                    <a:pt x="858962" y="136663"/>
                    <a:pt x="858593" y="136693"/>
                  </a:cubicBezTo>
                  <a:cubicBezTo>
                    <a:pt x="858225" y="136724"/>
                    <a:pt x="857857" y="136663"/>
                    <a:pt x="857520" y="136522"/>
                  </a:cubicBezTo>
                  <a:cubicBezTo>
                    <a:pt x="857176" y="136387"/>
                    <a:pt x="856870" y="136172"/>
                    <a:pt x="856630" y="135896"/>
                  </a:cubicBezTo>
                  <a:cubicBezTo>
                    <a:pt x="854637" y="133528"/>
                    <a:pt x="852827" y="131007"/>
                    <a:pt x="851232" y="128351"/>
                  </a:cubicBezTo>
                  <a:cubicBezTo>
                    <a:pt x="849883" y="126081"/>
                    <a:pt x="848533" y="123566"/>
                    <a:pt x="847122" y="120561"/>
                  </a:cubicBezTo>
                  <a:cubicBezTo>
                    <a:pt x="844608" y="115224"/>
                    <a:pt x="842399" y="109396"/>
                    <a:pt x="840252" y="103814"/>
                  </a:cubicBezTo>
                  <a:cubicBezTo>
                    <a:pt x="839148" y="100993"/>
                    <a:pt x="838044" y="98110"/>
                    <a:pt x="836940" y="95349"/>
                  </a:cubicBezTo>
                  <a:cubicBezTo>
                    <a:pt x="835836" y="92589"/>
                    <a:pt x="834670" y="89828"/>
                    <a:pt x="833382" y="87191"/>
                  </a:cubicBezTo>
                  <a:cubicBezTo>
                    <a:pt x="831094" y="82106"/>
                    <a:pt x="828211" y="77302"/>
                    <a:pt x="824794" y="72898"/>
                  </a:cubicBezTo>
                  <a:cubicBezTo>
                    <a:pt x="815102" y="60998"/>
                    <a:pt x="801730" y="56888"/>
                    <a:pt x="782591" y="59771"/>
                  </a:cubicBezTo>
                  <a:cubicBezTo>
                    <a:pt x="772304" y="61354"/>
                    <a:pt x="762532" y="65322"/>
                    <a:pt x="754067" y="71365"/>
                  </a:cubicBezTo>
                  <a:cubicBezTo>
                    <a:pt x="751325" y="73223"/>
                    <a:pt x="748724" y="75272"/>
                    <a:pt x="746277" y="77499"/>
                  </a:cubicBezTo>
                  <a:cubicBezTo>
                    <a:pt x="742535" y="81050"/>
                    <a:pt x="739131" y="84927"/>
                    <a:pt x="736094" y="89092"/>
                  </a:cubicBezTo>
                  <a:cubicBezTo>
                    <a:pt x="732953" y="93337"/>
                    <a:pt x="730162" y="97827"/>
                    <a:pt x="727752" y="102526"/>
                  </a:cubicBezTo>
                  <a:cubicBezTo>
                    <a:pt x="717176" y="123689"/>
                    <a:pt x="712073" y="147158"/>
                    <a:pt x="712907" y="170799"/>
                  </a:cubicBezTo>
                  <a:cubicBezTo>
                    <a:pt x="713158" y="179074"/>
                    <a:pt x="714269" y="187294"/>
                    <a:pt x="716219" y="195336"/>
                  </a:cubicBezTo>
                  <a:cubicBezTo>
                    <a:pt x="723010" y="219793"/>
                    <a:pt x="731205" y="243839"/>
                    <a:pt x="740756" y="267351"/>
                  </a:cubicBezTo>
                  <a:cubicBezTo>
                    <a:pt x="746890" y="283361"/>
                    <a:pt x="753024" y="299924"/>
                    <a:pt x="758422" y="316425"/>
                  </a:cubicBezTo>
                  <a:cubicBezTo>
                    <a:pt x="758662" y="317013"/>
                    <a:pt x="758662" y="317676"/>
                    <a:pt x="758422" y="318265"/>
                  </a:cubicBezTo>
                  <a:lnTo>
                    <a:pt x="757502" y="319860"/>
                  </a:lnTo>
                  <a:lnTo>
                    <a:pt x="757196" y="320535"/>
                  </a:lnTo>
                  <a:lnTo>
                    <a:pt x="752288" y="329429"/>
                  </a:lnTo>
                  <a:cubicBezTo>
                    <a:pt x="743578" y="345255"/>
                    <a:pt x="733334" y="364087"/>
                    <a:pt x="723519" y="383471"/>
                  </a:cubicBezTo>
                  <a:lnTo>
                    <a:pt x="722844" y="384698"/>
                  </a:lnTo>
                  <a:cubicBezTo>
                    <a:pt x="720820" y="388685"/>
                    <a:pt x="718796" y="392672"/>
                    <a:pt x="716710" y="396660"/>
                  </a:cubicBezTo>
                  <a:lnTo>
                    <a:pt x="716342" y="397396"/>
                  </a:lnTo>
                  <a:cubicBezTo>
                    <a:pt x="713766" y="402671"/>
                    <a:pt x="711619" y="408069"/>
                    <a:pt x="709533" y="413344"/>
                  </a:cubicBezTo>
                  <a:cubicBezTo>
                    <a:pt x="707037" y="419976"/>
                    <a:pt x="704190" y="426465"/>
                    <a:pt x="701007" y="432790"/>
                  </a:cubicBezTo>
                  <a:cubicBezTo>
                    <a:pt x="698565" y="437378"/>
                    <a:pt x="695627" y="441678"/>
                    <a:pt x="692235" y="445610"/>
                  </a:cubicBezTo>
                  <a:cubicBezTo>
                    <a:pt x="679108" y="461068"/>
                    <a:pt x="661564" y="464013"/>
                    <a:pt x="643161" y="467386"/>
                  </a:cubicBezTo>
                  <a:lnTo>
                    <a:pt x="633408" y="469227"/>
                  </a:lnTo>
                  <a:lnTo>
                    <a:pt x="596603" y="476588"/>
                  </a:lnTo>
                  <a:lnTo>
                    <a:pt x="556118" y="581789"/>
                  </a:lnTo>
                  <a:cubicBezTo>
                    <a:pt x="555940" y="582206"/>
                    <a:pt x="555658" y="582568"/>
                    <a:pt x="555283" y="582825"/>
                  </a:cubicBezTo>
                  <a:cubicBezTo>
                    <a:pt x="554915" y="583089"/>
                    <a:pt x="554480" y="583236"/>
                    <a:pt x="554032" y="583261"/>
                  </a:cubicBezTo>
                  <a:lnTo>
                    <a:pt x="1957" y="610987"/>
                  </a:lnTo>
                  <a:lnTo>
                    <a:pt x="2141" y="610865"/>
                  </a:lnTo>
                  <a:close/>
                  <a:moveTo>
                    <a:pt x="389452" y="52655"/>
                  </a:moveTo>
                  <a:cubicBezTo>
                    <a:pt x="362646" y="75843"/>
                    <a:pt x="336514" y="100257"/>
                    <a:pt x="311671" y="125161"/>
                  </a:cubicBezTo>
                  <a:cubicBezTo>
                    <a:pt x="304739" y="132093"/>
                    <a:pt x="297930" y="139147"/>
                    <a:pt x="291183" y="146201"/>
                  </a:cubicBezTo>
                  <a:cubicBezTo>
                    <a:pt x="214076" y="224412"/>
                    <a:pt x="74831" y="411013"/>
                    <a:pt x="5453" y="606264"/>
                  </a:cubicBezTo>
                  <a:lnTo>
                    <a:pt x="552498" y="578783"/>
                  </a:lnTo>
                  <a:lnTo>
                    <a:pt x="592984" y="473766"/>
                  </a:lnTo>
                  <a:cubicBezTo>
                    <a:pt x="593119" y="473410"/>
                    <a:pt x="593340" y="473097"/>
                    <a:pt x="593628" y="472852"/>
                  </a:cubicBezTo>
                  <a:cubicBezTo>
                    <a:pt x="593922" y="472607"/>
                    <a:pt x="594266" y="472435"/>
                    <a:pt x="594640" y="472355"/>
                  </a:cubicBezTo>
                  <a:lnTo>
                    <a:pt x="632672" y="464749"/>
                  </a:lnTo>
                  <a:lnTo>
                    <a:pt x="642487" y="462970"/>
                  </a:lnTo>
                  <a:cubicBezTo>
                    <a:pt x="660030" y="459842"/>
                    <a:pt x="676593" y="456836"/>
                    <a:pt x="688616" y="442666"/>
                  </a:cubicBezTo>
                  <a:cubicBezTo>
                    <a:pt x="691652" y="438991"/>
                    <a:pt x="694284" y="435004"/>
                    <a:pt x="696467" y="430765"/>
                  </a:cubicBezTo>
                  <a:cubicBezTo>
                    <a:pt x="699657" y="424631"/>
                    <a:pt x="702233" y="418129"/>
                    <a:pt x="704810" y="411750"/>
                  </a:cubicBezTo>
                  <a:cubicBezTo>
                    <a:pt x="706895" y="406413"/>
                    <a:pt x="709104" y="400953"/>
                    <a:pt x="711619" y="395801"/>
                  </a:cubicBezTo>
                  <a:lnTo>
                    <a:pt x="711619" y="395065"/>
                  </a:lnTo>
                  <a:cubicBezTo>
                    <a:pt x="713766" y="390709"/>
                    <a:pt x="715790" y="386722"/>
                    <a:pt x="717753" y="382796"/>
                  </a:cubicBezTo>
                  <a:lnTo>
                    <a:pt x="718428" y="381569"/>
                  </a:lnTo>
                  <a:cubicBezTo>
                    <a:pt x="728304" y="362185"/>
                    <a:pt x="738548" y="343292"/>
                    <a:pt x="747258" y="327405"/>
                  </a:cubicBezTo>
                  <a:lnTo>
                    <a:pt x="752166" y="318449"/>
                  </a:lnTo>
                  <a:lnTo>
                    <a:pt x="752166" y="317958"/>
                  </a:lnTo>
                  <a:lnTo>
                    <a:pt x="753576" y="316793"/>
                  </a:lnTo>
                  <a:cubicBezTo>
                    <a:pt x="748362" y="300782"/>
                    <a:pt x="742228" y="284588"/>
                    <a:pt x="736278" y="268946"/>
                  </a:cubicBezTo>
                  <a:cubicBezTo>
                    <a:pt x="726697" y="245256"/>
                    <a:pt x="718507" y="221026"/>
                    <a:pt x="711741" y="196379"/>
                  </a:cubicBezTo>
                  <a:cubicBezTo>
                    <a:pt x="709656" y="187981"/>
                    <a:pt x="708484" y="179387"/>
                    <a:pt x="708245" y="170738"/>
                  </a:cubicBezTo>
                  <a:cubicBezTo>
                    <a:pt x="707423" y="146318"/>
                    <a:pt x="712692" y="122076"/>
                    <a:pt x="723580" y="100195"/>
                  </a:cubicBezTo>
                  <a:cubicBezTo>
                    <a:pt x="726138" y="95306"/>
                    <a:pt x="729046" y="90614"/>
                    <a:pt x="732291" y="86148"/>
                  </a:cubicBezTo>
                  <a:cubicBezTo>
                    <a:pt x="735487" y="81744"/>
                    <a:pt x="739081" y="77634"/>
                    <a:pt x="743026" y="73880"/>
                  </a:cubicBezTo>
                  <a:cubicBezTo>
                    <a:pt x="745645" y="71420"/>
                    <a:pt x="748430" y="69144"/>
                    <a:pt x="751368" y="67071"/>
                  </a:cubicBezTo>
                  <a:cubicBezTo>
                    <a:pt x="760483" y="60624"/>
                    <a:pt x="770991" y="56422"/>
                    <a:pt x="782039" y="54802"/>
                  </a:cubicBezTo>
                  <a:cubicBezTo>
                    <a:pt x="802650" y="51613"/>
                    <a:pt x="817863" y="56459"/>
                    <a:pt x="828536" y="69524"/>
                  </a:cubicBezTo>
                  <a:cubicBezTo>
                    <a:pt x="832216" y="74223"/>
                    <a:pt x="835308" y="79351"/>
                    <a:pt x="837737" y="84798"/>
                  </a:cubicBezTo>
                  <a:cubicBezTo>
                    <a:pt x="839025" y="87497"/>
                    <a:pt x="840252" y="90319"/>
                    <a:pt x="841356" y="93141"/>
                  </a:cubicBezTo>
                  <a:cubicBezTo>
                    <a:pt x="842461" y="95963"/>
                    <a:pt x="843626" y="98846"/>
                    <a:pt x="844730" y="101729"/>
                  </a:cubicBezTo>
                  <a:cubicBezTo>
                    <a:pt x="846816" y="107249"/>
                    <a:pt x="849024" y="113016"/>
                    <a:pt x="851478" y="118168"/>
                  </a:cubicBezTo>
                  <a:cubicBezTo>
                    <a:pt x="852643" y="120714"/>
                    <a:pt x="853956" y="123192"/>
                    <a:pt x="855404" y="125591"/>
                  </a:cubicBezTo>
                  <a:cubicBezTo>
                    <a:pt x="856269" y="127081"/>
                    <a:pt x="857232" y="128517"/>
                    <a:pt x="858287" y="129885"/>
                  </a:cubicBezTo>
                  <a:cubicBezTo>
                    <a:pt x="863685" y="120561"/>
                    <a:pt x="869267" y="110623"/>
                    <a:pt x="874236" y="100195"/>
                  </a:cubicBezTo>
                  <a:cubicBezTo>
                    <a:pt x="877922" y="92515"/>
                    <a:pt x="881118" y="84602"/>
                    <a:pt x="883805" y="76517"/>
                  </a:cubicBezTo>
                  <a:cubicBezTo>
                    <a:pt x="886577" y="68310"/>
                    <a:pt x="888626" y="59875"/>
                    <a:pt x="889939" y="51306"/>
                  </a:cubicBezTo>
                  <a:cubicBezTo>
                    <a:pt x="891331" y="43847"/>
                    <a:pt x="891147" y="36179"/>
                    <a:pt x="889387" y="28793"/>
                  </a:cubicBezTo>
                  <a:cubicBezTo>
                    <a:pt x="887743" y="23469"/>
                    <a:pt x="884688" y="18690"/>
                    <a:pt x="880535" y="14973"/>
                  </a:cubicBezTo>
                  <a:cubicBezTo>
                    <a:pt x="876389" y="11256"/>
                    <a:pt x="871303" y="8741"/>
                    <a:pt x="865832" y="7692"/>
                  </a:cubicBezTo>
                  <a:cubicBezTo>
                    <a:pt x="857005" y="5502"/>
                    <a:pt x="847932" y="4453"/>
                    <a:pt x="838841" y="4564"/>
                  </a:cubicBezTo>
                  <a:cubicBezTo>
                    <a:pt x="831235" y="4564"/>
                    <a:pt x="823077" y="4564"/>
                    <a:pt x="816206" y="5116"/>
                  </a:cubicBezTo>
                  <a:cubicBezTo>
                    <a:pt x="774617" y="7201"/>
                    <a:pt x="683463" y="16341"/>
                    <a:pt x="566055" y="30327"/>
                  </a:cubicBezTo>
                  <a:lnTo>
                    <a:pt x="389452" y="52655"/>
                  </a:lnTo>
                  <a:close/>
                </a:path>
              </a:pathLst>
            </a:custGeom>
            <a:solidFill>
              <a:srgbClr val="0E0E0E"/>
            </a:solidFill>
            <a:ln w="6134" cap="flat">
              <a:noFill/>
              <a:prstDash val="solid"/>
              <a:miter/>
            </a:ln>
          </p:spPr>
          <p:txBody>
            <a:bodyPr rtlCol="0" anchor="ctr"/>
            <a:lstStyle/>
            <a:p>
              <a:endParaRPr lang="en-AU"/>
            </a:p>
          </p:txBody>
        </p:sp>
        <p:sp>
          <p:nvSpPr>
            <p:cNvPr id="130" name="Freeform: Shape 129">
              <a:extLst>
                <a:ext uri="{FF2B5EF4-FFF2-40B4-BE49-F238E27FC236}">
                  <a16:creationId xmlns:a16="http://schemas.microsoft.com/office/drawing/2014/main" id="{6F388E3B-5A01-4EB5-9531-96B8EDDC4CEB}"/>
                </a:ext>
              </a:extLst>
            </p:cNvPr>
            <p:cNvSpPr/>
            <p:nvPr/>
          </p:nvSpPr>
          <p:spPr>
            <a:xfrm>
              <a:off x="4046329" y="1331928"/>
              <a:ext cx="587281" cy="438269"/>
            </a:xfrm>
            <a:custGeom>
              <a:avLst/>
              <a:gdLst>
                <a:gd name="connsiteX0" fmla="*/ 528888 w 587281"/>
                <a:gd name="connsiteY0" fmla="*/ 4461 h 438269"/>
                <a:gd name="connsiteX1" fmla="*/ 517417 w 587281"/>
                <a:gd name="connsiteY1" fmla="*/ 11025 h 438269"/>
                <a:gd name="connsiteX2" fmla="*/ 319161 w 587281"/>
                <a:gd name="connsiteY2" fmla="*/ 167876 h 438269"/>
                <a:gd name="connsiteX3" fmla="*/ 316094 w 587281"/>
                <a:gd name="connsiteY3" fmla="*/ 170881 h 438269"/>
                <a:gd name="connsiteX4" fmla="*/ 318118 w 587281"/>
                <a:gd name="connsiteY4" fmla="*/ 79421 h 438269"/>
                <a:gd name="connsiteX5" fmla="*/ 231626 w 587281"/>
                <a:gd name="connsiteY5" fmla="*/ 39856 h 438269"/>
                <a:gd name="connsiteX6" fmla="*/ 228375 w 587281"/>
                <a:gd name="connsiteY6" fmla="*/ 41205 h 438269"/>
                <a:gd name="connsiteX7" fmla="*/ 0 w 587281"/>
                <a:gd name="connsiteY7" fmla="*/ 438270 h 438269"/>
                <a:gd name="connsiteX8" fmla="*/ 86246 w 587281"/>
                <a:gd name="connsiteY8" fmla="*/ 433914 h 438269"/>
                <a:gd name="connsiteX9" fmla="*/ 98515 w 587281"/>
                <a:gd name="connsiteY9" fmla="*/ 392877 h 438269"/>
                <a:gd name="connsiteX10" fmla="*/ 145073 w 587281"/>
                <a:gd name="connsiteY10" fmla="*/ 281910 h 438269"/>
                <a:gd name="connsiteX11" fmla="*/ 204820 w 587281"/>
                <a:gd name="connsiteY11" fmla="*/ 180819 h 438269"/>
                <a:gd name="connsiteX12" fmla="*/ 226351 w 587281"/>
                <a:gd name="connsiteY12" fmla="*/ 155791 h 438269"/>
                <a:gd name="connsiteX13" fmla="*/ 211629 w 587281"/>
                <a:gd name="connsiteY13" fmla="*/ 213882 h 438269"/>
                <a:gd name="connsiteX14" fmla="*/ 152925 w 587281"/>
                <a:gd name="connsiteY14" fmla="*/ 394104 h 438269"/>
                <a:gd name="connsiteX15" fmla="*/ 172309 w 587281"/>
                <a:gd name="connsiteY15" fmla="*/ 429743 h 438269"/>
                <a:gd name="connsiteX16" fmla="*/ 213837 w 587281"/>
                <a:gd name="connsiteY16" fmla="*/ 427658 h 438269"/>
                <a:gd name="connsiteX17" fmla="*/ 232853 w 587281"/>
                <a:gd name="connsiteY17" fmla="*/ 414714 h 438269"/>
                <a:gd name="connsiteX18" fmla="*/ 292109 w 587281"/>
                <a:gd name="connsiteY18" fmla="*/ 328836 h 438269"/>
                <a:gd name="connsiteX19" fmla="*/ 368847 w 587281"/>
                <a:gd name="connsiteY19" fmla="*/ 240750 h 438269"/>
                <a:gd name="connsiteX20" fmla="*/ 544223 w 587281"/>
                <a:gd name="connsiteY20" fmla="*/ 97394 h 438269"/>
                <a:gd name="connsiteX21" fmla="*/ 560295 w 587281"/>
                <a:gd name="connsiteY21" fmla="*/ 88806 h 438269"/>
                <a:gd name="connsiteX22" fmla="*/ 562442 w 587281"/>
                <a:gd name="connsiteY22" fmla="*/ 87027 h 438269"/>
                <a:gd name="connsiteX23" fmla="*/ 583911 w 587281"/>
                <a:gd name="connsiteY23" fmla="*/ 24152 h 438269"/>
                <a:gd name="connsiteX24" fmla="*/ 574569 w 587281"/>
                <a:gd name="connsiteY24" fmla="*/ 10829 h 438269"/>
                <a:gd name="connsiteX25" fmla="*/ 560681 w 587281"/>
                <a:gd name="connsiteY25" fmla="*/ 2333 h 438269"/>
                <a:gd name="connsiteX26" fmla="*/ 544561 w 587281"/>
                <a:gd name="connsiteY26" fmla="*/ 88 h 438269"/>
                <a:gd name="connsiteX27" fmla="*/ 528888 w 587281"/>
                <a:gd name="connsiteY27" fmla="*/ 4461 h 43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7281" h="438269">
                  <a:moveTo>
                    <a:pt x="528888" y="4461"/>
                  </a:moveTo>
                  <a:cubicBezTo>
                    <a:pt x="525024" y="6608"/>
                    <a:pt x="521220" y="8817"/>
                    <a:pt x="517417" y="11025"/>
                  </a:cubicBezTo>
                  <a:cubicBezTo>
                    <a:pt x="444359" y="53473"/>
                    <a:pt x="379521" y="109172"/>
                    <a:pt x="319161" y="167876"/>
                  </a:cubicBezTo>
                  <a:lnTo>
                    <a:pt x="316094" y="170881"/>
                  </a:lnTo>
                  <a:cubicBezTo>
                    <a:pt x="322228" y="141376"/>
                    <a:pt x="327319" y="108803"/>
                    <a:pt x="318118" y="79421"/>
                  </a:cubicBezTo>
                  <a:cubicBezTo>
                    <a:pt x="306218" y="41512"/>
                    <a:pt x="268309" y="26054"/>
                    <a:pt x="231626" y="39856"/>
                  </a:cubicBezTo>
                  <a:lnTo>
                    <a:pt x="228375" y="41205"/>
                  </a:lnTo>
                  <a:cubicBezTo>
                    <a:pt x="151943" y="135794"/>
                    <a:pt x="53981" y="284609"/>
                    <a:pt x="0" y="438270"/>
                  </a:cubicBezTo>
                  <a:lnTo>
                    <a:pt x="86246" y="433914"/>
                  </a:lnTo>
                  <a:cubicBezTo>
                    <a:pt x="90172" y="420174"/>
                    <a:pt x="94037" y="406433"/>
                    <a:pt x="98515" y="392877"/>
                  </a:cubicBezTo>
                  <a:cubicBezTo>
                    <a:pt x="111439" y="354851"/>
                    <a:pt x="126996" y="317776"/>
                    <a:pt x="145073" y="281910"/>
                  </a:cubicBezTo>
                  <a:cubicBezTo>
                    <a:pt x="161868" y="246467"/>
                    <a:pt x="181866" y="212624"/>
                    <a:pt x="204820" y="180819"/>
                  </a:cubicBezTo>
                  <a:cubicBezTo>
                    <a:pt x="206721" y="178242"/>
                    <a:pt x="216414" y="167078"/>
                    <a:pt x="226351" y="155791"/>
                  </a:cubicBezTo>
                  <a:cubicBezTo>
                    <a:pt x="222836" y="175482"/>
                    <a:pt x="217916" y="194897"/>
                    <a:pt x="211629" y="213882"/>
                  </a:cubicBezTo>
                  <a:cubicBezTo>
                    <a:pt x="193226" y="273077"/>
                    <a:pt x="158384" y="332333"/>
                    <a:pt x="152925" y="394104"/>
                  </a:cubicBezTo>
                  <a:cubicBezTo>
                    <a:pt x="151207" y="413426"/>
                    <a:pt x="159856" y="424775"/>
                    <a:pt x="172309" y="429743"/>
                  </a:cubicBezTo>
                  <a:lnTo>
                    <a:pt x="213837" y="427658"/>
                  </a:lnTo>
                  <a:cubicBezTo>
                    <a:pt x="221008" y="424713"/>
                    <a:pt x="227486" y="420309"/>
                    <a:pt x="232853" y="414714"/>
                  </a:cubicBezTo>
                  <a:cubicBezTo>
                    <a:pt x="256838" y="388890"/>
                    <a:pt x="271069" y="356624"/>
                    <a:pt x="292109" y="328836"/>
                  </a:cubicBezTo>
                  <a:cubicBezTo>
                    <a:pt x="315707" y="297810"/>
                    <a:pt x="341342" y="268378"/>
                    <a:pt x="368847" y="240750"/>
                  </a:cubicBezTo>
                  <a:cubicBezTo>
                    <a:pt x="420681" y="187996"/>
                    <a:pt x="479692" y="134628"/>
                    <a:pt x="544223" y="97394"/>
                  </a:cubicBezTo>
                  <a:cubicBezTo>
                    <a:pt x="550137" y="95732"/>
                    <a:pt x="555621" y="92799"/>
                    <a:pt x="560295" y="88806"/>
                  </a:cubicBezTo>
                  <a:lnTo>
                    <a:pt x="562442" y="87027"/>
                  </a:lnTo>
                  <a:cubicBezTo>
                    <a:pt x="580354" y="71569"/>
                    <a:pt x="593849" y="47953"/>
                    <a:pt x="583911" y="24152"/>
                  </a:cubicBezTo>
                  <a:cubicBezTo>
                    <a:pt x="581746" y="19116"/>
                    <a:pt x="578563" y="14583"/>
                    <a:pt x="574569" y="10829"/>
                  </a:cubicBezTo>
                  <a:cubicBezTo>
                    <a:pt x="570570" y="7074"/>
                    <a:pt x="565846" y="4185"/>
                    <a:pt x="560681" y="2333"/>
                  </a:cubicBezTo>
                  <a:cubicBezTo>
                    <a:pt x="555523" y="486"/>
                    <a:pt x="550033" y="-274"/>
                    <a:pt x="544561" y="88"/>
                  </a:cubicBezTo>
                  <a:cubicBezTo>
                    <a:pt x="539095" y="456"/>
                    <a:pt x="533758" y="1946"/>
                    <a:pt x="528888" y="4461"/>
                  </a:cubicBezTo>
                  <a:close/>
                </a:path>
              </a:pathLst>
            </a:custGeom>
            <a:solidFill>
              <a:srgbClr val="F0B064"/>
            </a:solidFill>
            <a:ln w="6134" cap="flat">
              <a:noFill/>
              <a:prstDash val="solid"/>
              <a:miter/>
            </a:ln>
          </p:spPr>
          <p:txBody>
            <a:bodyPr rtlCol="0" anchor="ctr"/>
            <a:lstStyle/>
            <a:p>
              <a:endParaRPr lang="en-AU"/>
            </a:p>
          </p:txBody>
        </p:sp>
        <p:sp>
          <p:nvSpPr>
            <p:cNvPr id="131" name="Freeform: Shape 130">
              <a:extLst>
                <a:ext uri="{FF2B5EF4-FFF2-40B4-BE49-F238E27FC236}">
                  <a16:creationId xmlns:a16="http://schemas.microsoft.com/office/drawing/2014/main" id="{07018353-DB06-46BC-88D2-CB0B5BB28104}"/>
                </a:ext>
              </a:extLst>
            </p:cNvPr>
            <p:cNvSpPr/>
            <p:nvPr/>
          </p:nvSpPr>
          <p:spPr>
            <a:xfrm>
              <a:off x="4044188" y="1329501"/>
              <a:ext cx="591564" cy="443089"/>
            </a:xfrm>
            <a:custGeom>
              <a:avLst/>
              <a:gdLst>
                <a:gd name="connsiteX0" fmla="*/ 2141 w 591564"/>
                <a:gd name="connsiteY0" fmla="*/ 442905 h 443089"/>
                <a:gd name="connsiteX1" fmla="*/ 1104 w 591564"/>
                <a:gd name="connsiteY1" fmla="*/ 442672 h 443089"/>
                <a:gd name="connsiteX2" fmla="*/ 301 w 591564"/>
                <a:gd name="connsiteY2" fmla="*/ 441985 h 443089"/>
                <a:gd name="connsiteX3" fmla="*/ 0 w 591564"/>
                <a:gd name="connsiteY3" fmla="*/ 440912 h 443089"/>
                <a:gd name="connsiteX4" fmla="*/ 301 w 591564"/>
                <a:gd name="connsiteY4" fmla="*/ 439838 h 443089"/>
                <a:gd name="connsiteX5" fmla="*/ 229044 w 591564"/>
                <a:gd name="connsiteY5" fmla="*/ 42099 h 443089"/>
                <a:gd name="connsiteX6" fmla="*/ 229964 w 591564"/>
                <a:gd name="connsiteY6" fmla="*/ 41424 h 443089"/>
                <a:gd name="connsiteX7" fmla="*/ 230884 w 591564"/>
                <a:gd name="connsiteY7" fmla="*/ 41056 h 443089"/>
                <a:gd name="connsiteX8" fmla="*/ 233276 w 591564"/>
                <a:gd name="connsiteY8" fmla="*/ 40074 h 443089"/>
                <a:gd name="connsiteX9" fmla="*/ 261610 w 591564"/>
                <a:gd name="connsiteY9" fmla="*/ 34916 h 443089"/>
                <a:gd name="connsiteX10" fmla="*/ 289649 w 591564"/>
                <a:gd name="connsiteY10" fmla="*/ 41485 h 443089"/>
                <a:gd name="connsiteX11" fmla="*/ 310309 w 591564"/>
                <a:gd name="connsiteY11" fmla="*/ 57857 h 443089"/>
                <a:gd name="connsiteX12" fmla="*/ 322712 w 591564"/>
                <a:gd name="connsiteY12" fmla="*/ 81112 h 443089"/>
                <a:gd name="connsiteX13" fmla="*/ 322222 w 591564"/>
                <a:gd name="connsiteY13" fmla="*/ 166438 h 443089"/>
                <a:gd name="connsiteX14" fmla="*/ 518515 w 591564"/>
                <a:gd name="connsiteY14" fmla="*/ 11489 h 443089"/>
                <a:gd name="connsiteX15" fmla="*/ 529986 w 591564"/>
                <a:gd name="connsiteY15" fmla="*/ 4864 h 443089"/>
                <a:gd name="connsiteX16" fmla="*/ 546186 w 591564"/>
                <a:gd name="connsiteY16" fmla="*/ 116 h 443089"/>
                <a:gd name="connsiteX17" fmla="*/ 562926 w 591564"/>
                <a:gd name="connsiteY17" fmla="*/ 2349 h 443089"/>
                <a:gd name="connsiteX18" fmla="*/ 577925 w 591564"/>
                <a:gd name="connsiteY18" fmla="*/ 11170 h 443089"/>
                <a:gd name="connsiteX19" fmla="*/ 588015 w 591564"/>
                <a:gd name="connsiteY19" fmla="*/ 25352 h 443089"/>
                <a:gd name="connsiteX20" fmla="*/ 565932 w 591564"/>
                <a:gd name="connsiteY20" fmla="*/ 90865 h 443089"/>
                <a:gd name="connsiteX21" fmla="*/ 563847 w 591564"/>
                <a:gd name="connsiteY21" fmla="*/ 92706 h 443089"/>
                <a:gd name="connsiteX22" fmla="*/ 546916 w 591564"/>
                <a:gd name="connsiteY22" fmla="*/ 101723 h 443089"/>
                <a:gd name="connsiteX23" fmla="*/ 372522 w 591564"/>
                <a:gd name="connsiteY23" fmla="*/ 244465 h 443089"/>
                <a:gd name="connsiteX24" fmla="*/ 295968 w 591564"/>
                <a:gd name="connsiteY24" fmla="*/ 332306 h 443089"/>
                <a:gd name="connsiteX25" fmla="*/ 272596 w 591564"/>
                <a:gd name="connsiteY25" fmla="*/ 367823 h 443089"/>
                <a:gd name="connsiteX26" fmla="*/ 236466 w 591564"/>
                <a:gd name="connsiteY26" fmla="*/ 418737 h 443089"/>
                <a:gd name="connsiteX27" fmla="*/ 216653 w 591564"/>
                <a:gd name="connsiteY27" fmla="*/ 432171 h 443089"/>
                <a:gd name="connsiteX28" fmla="*/ 215855 w 591564"/>
                <a:gd name="connsiteY28" fmla="*/ 432171 h 443089"/>
                <a:gd name="connsiteX29" fmla="*/ 174327 w 591564"/>
                <a:gd name="connsiteY29" fmla="*/ 434256 h 443089"/>
                <a:gd name="connsiteX30" fmla="*/ 173345 w 591564"/>
                <a:gd name="connsiteY30" fmla="*/ 434256 h 443089"/>
                <a:gd name="connsiteX31" fmla="*/ 152551 w 591564"/>
                <a:gd name="connsiteY31" fmla="*/ 396286 h 443089"/>
                <a:gd name="connsiteX32" fmla="*/ 187945 w 591564"/>
                <a:gd name="connsiteY32" fmla="*/ 277957 h 443089"/>
                <a:gd name="connsiteX33" fmla="*/ 211377 w 591564"/>
                <a:gd name="connsiteY33" fmla="*/ 215573 h 443089"/>
                <a:gd name="connsiteX34" fmla="*/ 224811 w 591564"/>
                <a:gd name="connsiteY34" fmla="*/ 166070 h 443089"/>
                <a:gd name="connsiteX35" fmla="*/ 208862 w 591564"/>
                <a:gd name="connsiteY35" fmla="*/ 184780 h 443089"/>
                <a:gd name="connsiteX36" fmla="*/ 149361 w 591564"/>
                <a:gd name="connsiteY36" fmla="*/ 285441 h 443089"/>
                <a:gd name="connsiteX37" fmla="*/ 102864 w 591564"/>
                <a:gd name="connsiteY37" fmla="*/ 396163 h 443089"/>
                <a:gd name="connsiteX38" fmla="*/ 91332 w 591564"/>
                <a:gd name="connsiteY38" fmla="*/ 434379 h 443089"/>
                <a:gd name="connsiteX39" fmla="*/ 90596 w 591564"/>
                <a:gd name="connsiteY39" fmla="*/ 437078 h 443089"/>
                <a:gd name="connsiteX40" fmla="*/ 89798 w 591564"/>
                <a:gd name="connsiteY40" fmla="*/ 438286 h 443089"/>
                <a:gd name="connsiteX41" fmla="*/ 88449 w 591564"/>
                <a:gd name="connsiteY41" fmla="*/ 438795 h 443089"/>
                <a:gd name="connsiteX42" fmla="*/ 2570 w 591564"/>
                <a:gd name="connsiteY42" fmla="*/ 443089 h 443089"/>
                <a:gd name="connsiteX43" fmla="*/ 2141 w 591564"/>
                <a:gd name="connsiteY43" fmla="*/ 442905 h 443089"/>
                <a:gd name="connsiteX44" fmla="*/ 232172 w 591564"/>
                <a:gd name="connsiteY44" fmla="*/ 45472 h 443089"/>
                <a:gd name="connsiteX45" fmla="*/ 5699 w 591564"/>
                <a:gd name="connsiteY45" fmla="*/ 438059 h 443089"/>
                <a:gd name="connsiteX46" fmla="*/ 86854 w 591564"/>
                <a:gd name="connsiteY46" fmla="*/ 434011 h 443089"/>
                <a:gd name="connsiteX47" fmla="*/ 86854 w 591564"/>
                <a:gd name="connsiteY47" fmla="*/ 432845 h 443089"/>
                <a:gd name="connsiteX48" fmla="*/ 98447 w 591564"/>
                <a:gd name="connsiteY48" fmla="*/ 394445 h 443089"/>
                <a:gd name="connsiteX49" fmla="*/ 145128 w 591564"/>
                <a:gd name="connsiteY49" fmla="*/ 283172 h 443089"/>
                <a:gd name="connsiteX50" fmla="*/ 205121 w 591564"/>
                <a:gd name="connsiteY50" fmla="*/ 181774 h 443089"/>
                <a:gd name="connsiteX51" fmla="*/ 226774 w 591564"/>
                <a:gd name="connsiteY51" fmla="*/ 156624 h 443089"/>
                <a:gd name="connsiteX52" fmla="*/ 228019 w 591564"/>
                <a:gd name="connsiteY52" fmla="*/ 155857 h 443089"/>
                <a:gd name="connsiteX53" fmla="*/ 229473 w 591564"/>
                <a:gd name="connsiteY53" fmla="*/ 156010 h 443089"/>
                <a:gd name="connsiteX54" fmla="*/ 230522 w 591564"/>
                <a:gd name="connsiteY54" fmla="*/ 157029 h 443089"/>
                <a:gd name="connsiteX55" fmla="*/ 230761 w 591564"/>
                <a:gd name="connsiteY55" fmla="*/ 158464 h 443089"/>
                <a:gd name="connsiteX56" fmla="*/ 215671 w 591564"/>
                <a:gd name="connsiteY56" fmla="*/ 216739 h 443089"/>
                <a:gd name="connsiteX57" fmla="*/ 192116 w 591564"/>
                <a:gd name="connsiteY57" fmla="*/ 279430 h 443089"/>
                <a:gd name="connsiteX58" fmla="*/ 157029 w 591564"/>
                <a:gd name="connsiteY58" fmla="*/ 396470 h 443089"/>
                <a:gd name="connsiteX59" fmla="*/ 174572 w 591564"/>
                <a:gd name="connsiteY59" fmla="*/ 429594 h 443089"/>
                <a:gd name="connsiteX60" fmla="*/ 215180 w 591564"/>
                <a:gd name="connsiteY60" fmla="*/ 427570 h 443089"/>
                <a:gd name="connsiteX61" fmla="*/ 233031 w 591564"/>
                <a:gd name="connsiteY61" fmla="*/ 415302 h 443089"/>
                <a:gd name="connsiteX62" fmla="*/ 268486 w 591564"/>
                <a:gd name="connsiteY62" fmla="*/ 365247 h 443089"/>
                <a:gd name="connsiteX63" fmla="*/ 292103 w 591564"/>
                <a:gd name="connsiteY63" fmla="*/ 329423 h 443089"/>
                <a:gd name="connsiteX64" fmla="*/ 369026 w 591564"/>
                <a:gd name="connsiteY64" fmla="*/ 241152 h 443089"/>
                <a:gd name="connsiteX65" fmla="*/ 545015 w 591564"/>
                <a:gd name="connsiteY65" fmla="*/ 97552 h 443089"/>
                <a:gd name="connsiteX66" fmla="*/ 560779 w 591564"/>
                <a:gd name="connsiteY66" fmla="*/ 89209 h 443089"/>
                <a:gd name="connsiteX67" fmla="*/ 562865 w 591564"/>
                <a:gd name="connsiteY67" fmla="*/ 87369 h 443089"/>
                <a:gd name="connsiteX68" fmla="*/ 583721 w 591564"/>
                <a:gd name="connsiteY68" fmla="*/ 27131 h 443089"/>
                <a:gd name="connsiteX69" fmla="*/ 574723 w 591564"/>
                <a:gd name="connsiteY69" fmla="*/ 14550 h 443089"/>
                <a:gd name="connsiteX70" fmla="*/ 561393 w 591564"/>
                <a:gd name="connsiteY70" fmla="*/ 6705 h 443089"/>
                <a:gd name="connsiteX71" fmla="*/ 546561 w 591564"/>
                <a:gd name="connsiteY71" fmla="*/ 4729 h 443089"/>
                <a:gd name="connsiteX72" fmla="*/ 532194 w 591564"/>
                <a:gd name="connsiteY72" fmla="*/ 8913 h 443089"/>
                <a:gd name="connsiteX73" fmla="*/ 520785 w 591564"/>
                <a:gd name="connsiteY73" fmla="*/ 15476 h 443089"/>
                <a:gd name="connsiteX74" fmla="*/ 520417 w 591564"/>
                <a:gd name="connsiteY74" fmla="*/ 15476 h 443089"/>
                <a:gd name="connsiteX75" fmla="*/ 322896 w 591564"/>
                <a:gd name="connsiteY75" fmla="*/ 171898 h 443089"/>
                <a:gd name="connsiteX76" fmla="*/ 319891 w 591564"/>
                <a:gd name="connsiteY76" fmla="*/ 174903 h 443089"/>
                <a:gd name="connsiteX77" fmla="*/ 318590 w 591564"/>
                <a:gd name="connsiteY77" fmla="*/ 175499 h 443089"/>
                <a:gd name="connsiteX78" fmla="*/ 317186 w 591564"/>
                <a:gd name="connsiteY78" fmla="*/ 175222 h 443089"/>
                <a:gd name="connsiteX79" fmla="*/ 316204 w 591564"/>
                <a:gd name="connsiteY79" fmla="*/ 174180 h 443089"/>
                <a:gd name="connsiteX80" fmla="*/ 316026 w 591564"/>
                <a:gd name="connsiteY80" fmla="*/ 172756 h 443089"/>
                <a:gd name="connsiteX81" fmla="*/ 318112 w 591564"/>
                <a:gd name="connsiteY81" fmla="*/ 82400 h 443089"/>
                <a:gd name="connsiteX82" fmla="*/ 306659 w 591564"/>
                <a:gd name="connsiteY82" fmla="*/ 60759 h 443089"/>
                <a:gd name="connsiteX83" fmla="*/ 287441 w 591564"/>
                <a:gd name="connsiteY83" fmla="*/ 45595 h 443089"/>
                <a:gd name="connsiteX84" fmla="*/ 261187 w 591564"/>
                <a:gd name="connsiteY84" fmla="*/ 39504 h 443089"/>
                <a:gd name="connsiteX85" fmla="*/ 234687 w 591564"/>
                <a:gd name="connsiteY85" fmla="*/ 44368 h 443089"/>
                <a:gd name="connsiteX86" fmla="*/ 232540 w 591564"/>
                <a:gd name="connsiteY86" fmla="*/ 45227 h 443089"/>
                <a:gd name="connsiteX87" fmla="*/ 232172 w 591564"/>
                <a:gd name="connsiteY87" fmla="*/ 45472 h 44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591564" h="443089">
                  <a:moveTo>
                    <a:pt x="2141" y="442905"/>
                  </a:moveTo>
                  <a:cubicBezTo>
                    <a:pt x="1779" y="442911"/>
                    <a:pt x="1423" y="442832"/>
                    <a:pt x="1104" y="442672"/>
                  </a:cubicBezTo>
                  <a:cubicBezTo>
                    <a:pt x="785" y="442513"/>
                    <a:pt x="509" y="442280"/>
                    <a:pt x="301" y="441985"/>
                  </a:cubicBezTo>
                  <a:cubicBezTo>
                    <a:pt x="104" y="441660"/>
                    <a:pt x="0" y="441292"/>
                    <a:pt x="0" y="440912"/>
                  </a:cubicBezTo>
                  <a:cubicBezTo>
                    <a:pt x="0" y="440537"/>
                    <a:pt x="104" y="440163"/>
                    <a:pt x="301" y="439838"/>
                  </a:cubicBezTo>
                  <a:cubicBezTo>
                    <a:pt x="66243" y="251887"/>
                    <a:pt x="192055" y="87921"/>
                    <a:pt x="229044" y="42099"/>
                  </a:cubicBezTo>
                  <a:cubicBezTo>
                    <a:pt x="229295" y="41810"/>
                    <a:pt x="229608" y="41577"/>
                    <a:pt x="229964" y="41424"/>
                  </a:cubicBezTo>
                  <a:lnTo>
                    <a:pt x="230884" y="41056"/>
                  </a:lnTo>
                  <a:lnTo>
                    <a:pt x="233276" y="40074"/>
                  </a:lnTo>
                  <a:cubicBezTo>
                    <a:pt x="242263" y="36431"/>
                    <a:pt x="251912" y="34670"/>
                    <a:pt x="261610" y="34916"/>
                  </a:cubicBezTo>
                  <a:cubicBezTo>
                    <a:pt x="271308" y="35155"/>
                    <a:pt x="280853" y="37394"/>
                    <a:pt x="289649" y="41485"/>
                  </a:cubicBezTo>
                  <a:cubicBezTo>
                    <a:pt x="297587" y="45466"/>
                    <a:pt x="304623" y="51036"/>
                    <a:pt x="310309" y="57857"/>
                  </a:cubicBezTo>
                  <a:cubicBezTo>
                    <a:pt x="315996" y="64672"/>
                    <a:pt x="320222" y="72592"/>
                    <a:pt x="322712" y="81112"/>
                  </a:cubicBezTo>
                  <a:cubicBezTo>
                    <a:pt x="331362" y="108716"/>
                    <a:pt x="327497" y="139203"/>
                    <a:pt x="322222" y="166438"/>
                  </a:cubicBezTo>
                  <a:cubicBezTo>
                    <a:pt x="393439" y="97306"/>
                    <a:pt x="455885" y="47988"/>
                    <a:pt x="518515" y="11489"/>
                  </a:cubicBezTo>
                  <a:lnTo>
                    <a:pt x="529986" y="4864"/>
                  </a:lnTo>
                  <a:cubicBezTo>
                    <a:pt x="534998" y="2171"/>
                    <a:pt x="540512" y="552"/>
                    <a:pt x="546186" y="116"/>
                  </a:cubicBezTo>
                  <a:cubicBezTo>
                    <a:pt x="551861" y="-313"/>
                    <a:pt x="557565" y="448"/>
                    <a:pt x="562926" y="2349"/>
                  </a:cubicBezTo>
                  <a:cubicBezTo>
                    <a:pt x="568490" y="4202"/>
                    <a:pt x="573600" y="7208"/>
                    <a:pt x="577925" y="11170"/>
                  </a:cubicBezTo>
                  <a:cubicBezTo>
                    <a:pt x="582249" y="15139"/>
                    <a:pt x="585684" y="19967"/>
                    <a:pt x="588015" y="25352"/>
                  </a:cubicBezTo>
                  <a:cubicBezTo>
                    <a:pt x="596971" y="46761"/>
                    <a:pt x="588751" y="71297"/>
                    <a:pt x="565932" y="90865"/>
                  </a:cubicBezTo>
                  <a:lnTo>
                    <a:pt x="563847" y="92706"/>
                  </a:lnTo>
                  <a:cubicBezTo>
                    <a:pt x="558896" y="96871"/>
                    <a:pt x="553130" y="99944"/>
                    <a:pt x="546916" y="101723"/>
                  </a:cubicBezTo>
                  <a:cubicBezTo>
                    <a:pt x="493242" y="132762"/>
                    <a:pt x="437667" y="178216"/>
                    <a:pt x="372522" y="244465"/>
                  </a:cubicBezTo>
                  <a:cubicBezTo>
                    <a:pt x="345102" y="272032"/>
                    <a:pt x="319529" y="301378"/>
                    <a:pt x="295968" y="332306"/>
                  </a:cubicBezTo>
                  <a:cubicBezTo>
                    <a:pt x="287441" y="343655"/>
                    <a:pt x="279896" y="355923"/>
                    <a:pt x="272596" y="367823"/>
                  </a:cubicBezTo>
                  <a:cubicBezTo>
                    <a:pt x="262230" y="385925"/>
                    <a:pt x="250127" y="402978"/>
                    <a:pt x="236466" y="418737"/>
                  </a:cubicBezTo>
                  <a:cubicBezTo>
                    <a:pt x="230866" y="424546"/>
                    <a:pt x="224118" y="429122"/>
                    <a:pt x="216653" y="432171"/>
                  </a:cubicBezTo>
                  <a:cubicBezTo>
                    <a:pt x="216389" y="432226"/>
                    <a:pt x="216119" y="432226"/>
                    <a:pt x="215855" y="432171"/>
                  </a:cubicBezTo>
                  <a:lnTo>
                    <a:pt x="174327" y="434256"/>
                  </a:lnTo>
                  <a:cubicBezTo>
                    <a:pt x="174002" y="434348"/>
                    <a:pt x="173664" y="434348"/>
                    <a:pt x="173345" y="434256"/>
                  </a:cubicBezTo>
                  <a:cubicBezTo>
                    <a:pt x="158317" y="428122"/>
                    <a:pt x="150894" y="414811"/>
                    <a:pt x="152551" y="396286"/>
                  </a:cubicBezTo>
                  <a:cubicBezTo>
                    <a:pt x="156108" y="355923"/>
                    <a:pt x="172303" y="316541"/>
                    <a:pt x="187945" y="277957"/>
                  </a:cubicBezTo>
                  <a:cubicBezTo>
                    <a:pt x="196287" y="257469"/>
                    <a:pt x="204937" y="236306"/>
                    <a:pt x="211377" y="215573"/>
                  </a:cubicBezTo>
                  <a:cubicBezTo>
                    <a:pt x="216714" y="199317"/>
                    <a:pt x="221198" y="182792"/>
                    <a:pt x="224811" y="166070"/>
                  </a:cubicBezTo>
                  <a:cubicBezTo>
                    <a:pt x="216591" y="175517"/>
                    <a:pt x="210334" y="182817"/>
                    <a:pt x="208862" y="184780"/>
                  </a:cubicBezTo>
                  <a:cubicBezTo>
                    <a:pt x="185988" y="216444"/>
                    <a:pt x="166070" y="250139"/>
                    <a:pt x="149361" y="285441"/>
                  </a:cubicBezTo>
                  <a:cubicBezTo>
                    <a:pt x="131283" y="321216"/>
                    <a:pt x="115746" y="358211"/>
                    <a:pt x="102864" y="396163"/>
                  </a:cubicBezTo>
                  <a:cubicBezTo>
                    <a:pt x="98693" y="408799"/>
                    <a:pt x="94951" y="421804"/>
                    <a:pt x="91332" y="434379"/>
                  </a:cubicBezTo>
                  <a:lnTo>
                    <a:pt x="90596" y="437078"/>
                  </a:lnTo>
                  <a:cubicBezTo>
                    <a:pt x="90467" y="437556"/>
                    <a:pt x="90185" y="437980"/>
                    <a:pt x="89798" y="438286"/>
                  </a:cubicBezTo>
                  <a:cubicBezTo>
                    <a:pt x="89412" y="438599"/>
                    <a:pt x="88939" y="438777"/>
                    <a:pt x="88449" y="438795"/>
                  </a:cubicBezTo>
                  <a:lnTo>
                    <a:pt x="2570" y="443089"/>
                  </a:lnTo>
                  <a:lnTo>
                    <a:pt x="2141" y="442905"/>
                  </a:lnTo>
                  <a:close/>
                  <a:moveTo>
                    <a:pt x="232172" y="45472"/>
                  </a:moveTo>
                  <a:cubicBezTo>
                    <a:pt x="195367" y="91417"/>
                    <a:pt x="71518" y="252869"/>
                    <a:pt x="5699" y="438059"/>
                  </a:cubicBezTo>
                  <a:lnTo>
                    <a:pt x="86854" y="434011"/>
                  </a:lnTo>
                  <a:lnTo>
                    <a:pt x="86854" y="432845"/>
                  </a:lnTo>
                  <a:cubicBezTo>
                    <a:pt x="90473" y="420209"/>
                    <a:pt x="94215" y="407204"/>
                    <a:pt x="98447" y="394445"/>
                  </a:cubicBezTo>
                  <a:cubicBezTo>
                    <a:pt x="111390" y="356309"/>
                    <a:pt x="126990" y="319130"/>
                    <a:pt x="145128" y="283172"/>
                  </a:cubicBezTo>
                  <a:cubicBezTo>
                    <a:pt x="162034" y="247636"/>
                    <a:pt x="182111" y="213702"/>
                    <a:pt x="205121" y="181774"/>
                  </a:cubicBezTo>
                  <a:cubicBezTo>
                    <a:pt x="207267" y="178891"/>
                    <a:pt x="217389" y="167052"/>
                    <a:pt x="226774" y="156624"/>
                  </a:cubicBezTo>
                  <a:cubicBezTo>
                    <a:pt x="227093" y="156237"/>
                    <a:pt x="227529" y="155967"/>
                    <a:pt x="228019" y="155857"/>
                  </a:cubicBezTo>
                  <a:cubicBezTo>
                    <a:pt x="228504" y="155746"/>
                    <a:pt x="229019" y="155802"/>
                    <a:pt x="229473" y="156010"/>
                  </a:cubicBezTo>
                  <a:cubicBezTo>
                    <a:pt x="229921" y="156231"/>
                    <a:pt x="230289" y="156587"/>
                    <a:pt x="230522" y="157029"/>
                  </a:cubicBezTo>
                  <a:cubicBezTo>
                    <a:pt x="230749" y="157470"/>
                    <a:pt x="230835" y="157973"/>
                    <a:pt x="230761" y="158464"/>
                  </a:cubicBezTo>
                  <a:cubicBezTo>
                    <a:pt x="227099" y="178216"/>
                    <a:pt x="222057" y="197692"/>
                    <a:pt x="215671" y="216739"/>
                  </a:cubicBezTo>
                  <a:cubicBezTo>
                    <a:pt x="209169" y="237595"/>
                    <a:pt x="200520" y="258880"/>
                    <a:pt x="192116" y="279430"/>
                  </a:cubicBezTo>
                  <a:cubicBezTo>
                    <a:pt x="176597" y="317462"/>
                    <a:pt x="160586" y="356782"/>
                    <a:pt x="157029" y="396470"/>
                  </a:cubicBezTo>
                  <a:cubicBezTo>
                    <a:pt x="155250" y="417019"/>
                    <a:pt x="165432" y="425791"/>
                    <a:pt x="174572" y="429594"/>
                  </a:cubicBezTo>
                  <a:lnTo>
                    <a:pt x="215180" y="427570"/>
                  </a:lnTo>
                  <a:cubicBezTo>
                    <a:pt x="221904" y="424742"/>
                    <a:pt x="227976" y="420565"/>
                    <a:pt x="233031" y="415302"/>
                  </a:cubicBezTo>
                  <a:cubicBezTo>
                    <a:pt x="246440" y="399807"/>
                    <a:pt x="258316" y="383042"/>
                    <a:pt x="268486" y="365247"/>
                  </a:cubicBezTo>
                  <a:cubicBezTo>
                    <a:pt x="275847" y="353285"/>
                    <a:pt x="283454" y="340710"/>
                    <a:pt x="292103" y="329423"/>
                  </a:cubicBezTo>
                  <a:cubicBezTo>
                    <a:pt x="315756" y="298329"/>
                    <a:pt x="341452" y="268836"/>
                    <a:pt x="369026" y="241152"/>
                  </a:cubicBezTo>
                  <a:cubicBezTo>
                    <a:pt x="434600" y="174658"/>
                    <a:pt x="490421" y="129020"/>
                    <a:pt x="545015" y="97552"/>
                  </a:cubicBezTo>
                  <a:cubicBezTo>
                    <a:pt x="550787" y="95895"/>
                    <a:pt x="556154" y="93049"/>
                    <a:pt x="560779" y="89209"/>
                  </a:cubicBezTo>
                  <a:lnTo>
                    <a:pt x="562865" y="87369"/>
                  </a:lnTo>
                  <a:cubicBezTo>
                    <a:pt x="570840" y="80560"/>
                    <a:pt x="595806" y="56023"/>
                    <a:pt x="583721" y="27131"/>
                  </a:cubicBezTo>
                  <a:cubicBezTo>
                    <a:pt x="581636" y="22353"/>
                    <a:pt x="578569" y="18065"/>
                    <a:pt x="574723" y="14550"/>
                  </a:cubicBezTo>
                  <a:cubicBezTo>
                    <a:pt x="570876" y="11029"/>
                    <a:pt x="566337" y="8361"/>
                    <a:pt x="561393" y="6705"/>
                  </a:cubicBezTo>
                  <a:cubicBezTo>
                    <a:pt x="556639" y="5024"/>
                    <a:pt x="551584" y="4349"/>
                    <a:pt x="546561" y="4729"/>
                  </a:cubicBezTo>
                  <a:cubicBezTo>
                    <a:pt x="541530" y="5110"/>
                    <a:pt x="536635" y="6539"/>
                    <a:pt x="532194" y="8913"/>
                  </a:cubicBezTo>
                  <a:cubicBezTo>
                    <a:pt x="528330" y="11060"/>
                    <a:pt x="524527" y="13268"/>
                    <a:pt x="520785" y="15476"/>
                  </a:cubicBezTo>
                  <a:lnTo>
                    <a:pt x="520417" y="15476"/>
                  </a:lnTo>
                  <a:cubicBezTo>
                    <a:pt x="457235" y="52281"/>
                    <a:pt x="394543" y="101968"/>
                    <a:pt x="322896" y="171898"/>
                  </a:cubicBezTo>
                  <a:lnTo>
                    <a:pt x="319891" y="174903"/>
                  </a:lnTo>
                  <a:cubicBezTo>
                    <a:pt x="319529" y="175235"/>
                    <a:pt x="319075" y="175443"/>
                    <a:pt x="318590" y="175499"/>
                  </a:cubicBezTo>
                  <a:cubicBezTo>
                    <a:pt x="318100" y="175554"/>
                    <a:pt x="317609" y="175462"/>
                    <a:pt x="317186" y="175222"/>
                  </a:cubicBezTo>
                  <a:cubicBezTo>
                    <a:pt x="316756" y="174983"/>
                    <a:pt x="316413" y="174621"/>
                    <a:pt x="316204" y="174180"/>
                  </a:cubicBezTo>
                  <a:cubicBezTo>
                    <a:pt x="316002" y="173732"/>
                    <a:pt x="315934" y="173241"/>
                    <a:pt x="316026" y="172756"/>
                  </a:cubicBezTo>
                  <a:cubicBezTo>
                    <a:pt x="321792" y="144171"/>
                    <a:pt x="327190" y="111415"/>
                    <a:pt x="318112" y="82400"/>
                  </a:cubicBezTo>
                  <a:cubicBezTo>
                    <a:pt x="315842" y="74469"/>
                    <a:pt x="311941" y="67102"/>
                    <a:pt x="306659" y="60759"/>
                  </a:cubicBezTo>
                  <a:cubicBezTo>
                    <a:pt x="301378" y="54422"/>
                    <a:pt x="294833" y="49257"/>
                    <a:pt x="287441" y="45595"/>
                  </a:cubicBezTo>
                  <a:cubicBezTo>
                    <a:pt x="279197" y="41786"/>
                    <a:pt x="270265" y="39713"/>
                    <a:pt x="261187" y="39504"/>
                  </a:cubicBezTo>
                  <a:cubicBezTo>
                    <a:pt x="252114" y="39295"/>
                    <a:pt x="243091" y="40952"/>
                    <a:pt x="234687" y="44368"/>
                  </a:cubicBezTo>
                  <a:lnTo>
                    <a:pt x="232540" y="45227"/>
                  </a:lnTo>
                  <a:lnTo>
                    <a:pt x="232172" y="45472"/>
                  </a:lnTo>
                  <a:close/>
                </a:path>
              </a:pathLst>
            </a:custGeom>
            <a:solidFill>
              <a:srgbClr val="0E0E0E"/>
            </a:solidFill>
            <a:ln w="6134" cap="flat">
              <a:noFill/>
              <a:prstDash val="solid"/>
              <a:miter/>
            </a:ln>
          </p:spPr>
          <p:txBody>
            <a:bodyPr rtlCol="0" anchor="ctr"/>
            <a:lstStyle/>
            <a:p>
              <a:endParaRPr lang="en-AU"/>
            </a:p>
          </p:txBody>
        </p:sp>
        <p:sp>
          <p:nvSpPr>
            <p:cNvPr id="132" name="Freeform: Shape 131">
              <a:extLst>
                <a:ext uri="{FF2B5EF4-FFF2-40B4-BE49-F238E27FC236}">
                  <a16:creationId xmlns:a16="http://schemas.microsoft.com/office/drawing/2014/main" id="{76FFDD40-0566-4881-A012-988C5FA773AB}"/>
                </a:ext>
              </a:extLst>
            </p:cNvPr>
            <p:cNvSpPr/>
            <p:nvPr/>
          </p:nvSpPr>
          <p:spPr>
            <a:xfrm>
              <a:off x="4366962" y="1187329"/>
              <a:ext cx="261867" cy="144474"/>
            </a:xfrm>
            <a:custGeom>
              <a:avLst/>
              <a:gdLst>
                <a:gd name="connsiteX0" fmla="*/ 242668 w 261867"/>
                <a:gd name="connsiteY0" fmla="*/ 2208 h 144474"/>
                <a:gd name="connsiteX1" fmla="*/ 220033 w 261867"/>
                <a:gd name="connsiteY1" fmla="*/ 4969 h 144474"/>
                <a:gd name="connsiteX2" fmla="*/ 197336 w 261867"/>
                <a:gd name="connsiteY2" fmla="*/ 7729 h 144474"/>
                <a:gd name="connsiteX3" fmla="*/ 174701 w 261867"/>
                <a:gd name="connsiteY3" fmla="*/ 10489 h 144474"/>
                <a:gd name="connsiteX4" fmla="*/ 163414 w 261867"/>
                <a:gd name="connsiteY4" fmla="*/ 11900 h 144474"/>
                <a:gd name="connsiteX5" fmla="*/ 141024 w 261867"/>
                <a:gd name="connsiteY5" fmla="*/ 14722 h 144474"/>
                <a:gd name="connsiteX6" fmla="*/ 130965 w 261867"/>
                <a:gd name="connsiteY6" fmla="*/ 16010 h 144474"/>
                <a:gd name="connsiteX7" fmla="*/ 92258 w 261867"/>
                <a:gd name="connsiteY7" fmla="*/ 46313 h 144474"/>
                <a:gd name="connsiteX8" fmla="*/ 91829 w 261867"/>
                <a:gd name="connsiteY8" fmla="*/ 45945 h 144474"/>
                <a:gd name="connsiteX9" fmla="*/ 89436 w 261867"/>
                <a:gd name="connsiteY9" fmla="*/ 39811 h 144474"/>
                <a:gd name="connsiteX10" fmla="*/ 85081 w 261867"/>
                <a:gd name="connsiteY10" fmla="*/ 23310 h 144474"/>
                <a:gd name="connsiteX11" fmla="*/ 85081 w 261867"/>
                <a:gd name="connsiteY11" fmla="*/ 22022 h 144474"/>
                <a:gd name="connsiteX12" fmla="*/ 66004 w 261867"/>
                <a:gd name="connsiteY12" fmla="*/ 24537 h 144474"/>
                <a:gd name="connsiteX13" fmla="*/ 0 w 261867"/>
                <a:gd name="connsiteY13" fmla="*/ 85388 h 144474"/>
                <a:gd name="connsiteX14" fmla="*/ 82320 w 261867"/>
                <a:gd name="connsiteY14" fmla="*/ 143846 h 144474"/>
                <a:gd name="connsiteX15" fmla="*/ 213776 w 261867"/>
                <a:gd name="connsiteY15" fmla="*/ 54349 h 144474"/>
                <a:gd name="connsiteX16" fmla="*/ 261868 w 261867"/>
                <a:gd name="connsiteY16" fmla="*/ 0 h 144474"/>
                <a:gd name="connsiteX17" fmla="*/ 242668 w 261867"/>
                <a:gd name="connsiteY17" fmla="*/ 2208 h 14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1867" h="144474">
                  <a:moveTo>
                    <a:pt x="242668" y="2208"/>
                  </a:moveTo>
                  <a:lnTo>
                    <a:pt x="220033" y="4969"/>
                  </a:lnTo>
                  <a:lnTo>
                    <a:pt x="197336" y="7729"/>
                  </a:lnTo>
                  <a:lnTo>
                    <a:pt x="174701" y="10489"/>
                  </a:lnTo>
                  <a:lnTo>
                    <a:pt x="163414" y="11900"/>
                  </a:lnTo>
                  <a:lnTo>
                    <a:pt x="141024" y="14722"/>
                  </a:lnTo>
                  <a:lnTo>
                    <a:pt x="130965" y="16010"/>
                  </a:lnTo>
                  <a:cubicBezTo>
                    <a:pt x="119003" y="27726"/>
                    <a:pt x="104833" y="35701"/>
                    <a:pt x="92258" y="46313"/>
                  </a:cubicBezTo>
                  <a:lnTo>
                    <a:pt x="91829" y="45945"/>
                  </a:lnTo>
                  <a:cubicBezTo>
                    <a:pt x="91154" y="50300"/>
                    <a:pt x="89191" y="38952"/>
                    <a:pt x="89436" y="39811"/>
                  </a:cubicBezTo>
                  <a:cubicBezTo>
                    <a:pt x="87780" y="34351"/>
                    <a:pt x="86246" y="28892"/>
                    <a:pt x="85081" y="23310"/>
                  </a:cubicBezTo>
                  <a:cubicBezTo>
                    <a:pt x="85112" y="22880"/>
                    <a:pt x="85112" y="22451"/>
                    <a:pt x="85081" y="22022"/>
                  </a:cubicBezTo>
                  <a:lnTo>
                    <a:pt x="66004" y="24537"/>
                  </a:lnTo>
                  <a:cubicBezTo>
                    <a:pt x="43675" y="43859"/>
                    <a:pt x="21592" y="64225"/>
                    <a:pt x="0" y="85388"/>
                  </a:cubicBezTo>
                  <a:cubicBezTo>
                    <a:pt x="13004" y="121825"/>
                    <a:pt x="37848" y="148999"/>
                    <a:pt x="82320" y="143846"/>
                  </a:cubicBezTo>
                  <a:cubicBezTo>
                    <a:pt x="135320" y="137712"/>
                    <a:pt x="180099" y="92197"/>
                    <a:pt x="213776" y="54349"/>
                  </a:cubicBezTo>
                  <a:cubicBezTo>
                    <a:pt x="229909" y="36253"/>
                    <a:pt x="245857" y="18034"/>
                    <a:pt x="261868" y="0"/>
                  </a:cubicBezTo>
                  <a:lnTo>
                    <a:pt x="242668" y="2208"/>
                  </a:lnTo>
                  <a:close/>
                </a:path>
              </a:pathLst>
            </a:custGeom>
            <a:solidFill>
              <a:srgbClr val="3C8563"/>
            </a:solidFill>
            <a:ln w="6134" cap="flat">
              <a:noFill/>
              <a:prstDash val="solid"/>
              <a:miter/>
            </a:ln>
          </p:spPr>
          <p:txBody>
            <a:bodyPr rtlCol="0" anchor="ctr"/>
            <a:lstStyle/>
            <a:p>
              <a:endParaRPr lang="en-AU"/>
            </a:p>
          </p:txBody>
        </p:sp>
        <p:sp>
          <p:nvSpPr>
            <p:cNvPr id="133" name="Freeform: Shape 132">
              <a:extLst>
                <a:ext uri="{FF2B5EF4-FFF2-40B4-BE49-F238E27FC236}">
                  <a16:creationId xmlns:a16="http://schemas.microsoft.com/office/drawing/2014/main" id="{50725937-0008-4FD2-AC79-210D130A1CC2}"/>
                </a:ext>
              </a:extLst>
            </p:cNvPr>
            <p:cNvSpPr/>
            <p:nvPr/>
          </p:nvSpPr>
          <p:spPr>
            <a:xfrm>
              <a:off x="4364329" y="1185039"/>
              <a:ext cx="266104" cy="149089"/>
            </a:xfrm>
            <a:custGeom>
              <a:avLst/>
              <a:gdLst>
                <a:gd name="connsiteX0" fmla="*/ 74279 w 266104"/>
                <a:gd name="connsiteY0" fmla="*/ 149080 h 149089"/>
                <a:gd name="connsiteX1" fmla="*/ 117 w 266104"/>
                <a:gd name="connsiteY1" fmla="*/ 88475 h 149089"/>
                <a:gd name="connsiteX2" fmla="*/ 62 w 266104"/>
                <a:gd name="connsiteY2" fmla="*/ 87205 h 149089"/>
                <a:gd name="connsiteX3" fmla="*/ 669 w 266104"/>
                <a:gd name="connsiteY3" fmla="*/ 86082 h 149089"/>
                <a:gd name="connsiteX4" fmla="*/ 66857 w 266104"/>
                <a:gd name="connsiteY4" fmla="*/ 25109 h 149089"/>
                <a:gd name="connsiteX5" fmla="*/ 68022 w 266104"/>
                <a:gd name="connsiteY5" fmla="*/ 24557 h 149089"/>
                <a:gd name="connsiteX6" fmla="*/ 87100 w 266104"/>
                <a:gd name="connsiteY6" fmla="*/ 21980 h 149089"/>
                <a:gd name="connsiteX7" fmla="*/ 88750 w 266104"/>
                <a:gd name="connsiteY7" fmla="*/ 22397 h 149089"/>
                <a:gd name="connsiteX8" fmla="*/ 89676 w 266104"/>
                <a:gd name="connsiteY8" fmla="*/ 23821 h 149089"/>
                <a:gd name="connsiteX9" fmla="*/ 89676 w 266104"/>
                <a:gd name="connsiteY9" fmla="*/ 25170 h 149089"/>
                <a:gd name="connsiteX10" fmla="*/ 93970 w 266104"/>
                <a:gd name="connsiteY10" fmla="*/ 41426 h 149089"/>
                <a:gd name="connsiteX11" fmla="*/ 93970 w 266104"/>
                <a:gd name="connsiteY11" fmla="*/ 42100 h 149089"/>
                <a:gd name="connsiteX12" fmla="*/ 94645 w 266104"/>
                <a:gd name="connsiteY12" fmla="*/ 45536 h 149089"/>
                <a:gd name="connsiteX13" fmla="*/ 109305 w 266104"/>
                <a:gd name="connsiteY13" fmla="*/ 34494 h 149089"/>
                <a:gd name="connsiteX14" fmla="*/ 131634 w 266104"/>
                <a:gd name="connsiteY14" fmla="*/ 16644 h 149089"/>
                <a:gd name="connsiteX15" fmla="*/ 132922 w 266104"/>
                <a:gd name="connsiteY15" fmla="*/ 16030 h 149089"/>
                <a:gd name="connsiteX16" fmla="*/ 244686 w 266104"/>
                <a:gd name="connsiteY16" fmla="*/ 2228 h 149089"/>
                <a:gd name="connsiteX17" fmla="*/ 263518 w 266104"/>
                <a:gd name="connsiteY17" fmla="*/ 20 h 149089"/>
                <a:gd name="connsiteX18" fmla="*/ 264880 w 266104"/>
                <a:gd name="connsiteY18" fmla="*/ 259 h 149089"/>
                <a:gd name="connsiteX19" fmla="*/ 265849 w 266104"/>
                <a:gd name="connsiteY19" fmla="*/ 1247 h 149089"/>
                <a:gd name="connsiteX20" fmla="*/ 266089 w 266104"/>
                <a:gd name="connsiteY20" fmla="*/ 2584 h 149089"/>
                <a:gd name="connsiteX21" fmla="*/ 265543 w 266104"/>
                <a:gd name="connsiteY21" fmla="*/ 3823 h 149089"/>
                <a:gd name="connsiteX22" fmla="*/ 244380 w 266104"/>
                <a:gd name="connsiteY22" fmla="*/ 27747 h 149089"/>
                <a:gd name="connsiteX23" fmla="*/ 217451 w 266104"/>
                <a:gd name="connsiteY23" fmla="*/ 58417 h 149089"/>
                <a:gd name="connsiteX24" fmla="*/ 84585 w 266104"/>
                <a:gd name="connsiteY24" fmla="*/ 148651 h 149089"/>
                <a:gd name="connsiteX25" fmla="*/ 74279 w 266104"/>
                <a:gd name="connsiteY25" fmla="*/ 149080 h 149089"/>
                <a:gd name="connsiteX26" fmla="*/ 4963 w 266104"/>
                <a:gd name="connsiteY26" fmla="*/ 88291 h 149089"/>
                <a:gd name="connsiteX27" fmla="*/ 84707 w 266104"/>
                <a:gd name="connsiteY27" fmla="*/ 143866 h 149089"/>
                <a:gd name="connsiteX28" fmla="*/ 214690 w 266104"/>
                <a:gd name="connsiteY28" fmla="*/ 55105 h 149089"/>
                <a:gd name="connsiteX29" fmla="*/ 241619 w 266104"/>
                <a:gd name="connsiteY29" fmla="*/ 24434 h 149089"/>
                <a:gd name="connsiteX30" fmla="*/ 258734 w 266104"/>
                <a:gd name="connsiteY30" fmla="*/ 5050 h 149089"/>
                <a:gd name="connsiteX31" fmla="*/ 134946 w 266104"/>
                <a:gd name="connsiteY31" fmla="*/ 20263 h 149089"/>
                <a:gd name="connsiteX32" fmla="*/ 112679 w 266104"/>
                <a:gd name="connsiteY32" fmla="*/ 37991 h 149089"/>
                <a:gd name="connsiteX33" fmla="*/ 96669 w 266104"/>
                <a:gd name="connsiteY33" fmla="*/ 50259 h 149089"/>
                <a:gd name="connsiteX34" fmla="*/ 96240 w 266104"/>
                <a:gd name="connsiteY34" fmla="*/ 50259 h 149089"/>
                <a:gd name="connsiteX35" fmla="*/ 95344 w 266104"/>
                <a:gd name="connsiteY35" fmla="*/ 50977 h 149089"/>
                <a:gd name="connsiteX36" fmla="*/ 94215 w 266104"/>
                <a:gd name="connsiteY36" fmla="*/ 51179 h 149089"/>
                <a:gd name="connsiteX37" fmla="*/ 90044 w 266104"/>
                <a:gd name="connsiteY37" fmla="*/ 41978 h 149089"/>
                <a:gd name="connsiteX38" fmla="*/ 85873 w 266104"/>
                <a:gd name="connsiteY38" fmla="*/ 26397 h 149089"/>
                <a:gd name="connsiteX39" fmla="*/ 69617 w 266104"/>
                <a:gd name="connsiteY39" fmla="*/ 28605 h 149089"/>
                <a:gd name="connsiteX40" fmla="*/ 4963 w 266104"/>
                <a:gd name="connsiteY40" fmla="*/ 88291 h 14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6104" h="149089">
                  <a:moveTo>
                    <a:pt x="74279" y="149080"/>
                  </a:moveTo>
                  <a:cubicBezTo>
                    <a:pt x="39867" y="149080"/>
                    <a:pt x="14410" y="128286"/>
                    <a:pt x="117" y="88475"/>
                  </a:cubicBezTo>
                  <a:cubicBezTo>
                    <a:pt x="-18" y="88064"/>
                    <a:pt x="-36" y="87622"/>
                    <a:pt x="62" y="87205"/>
                  </a:cubicBezTo>
                  <a:cubicBezTo>
                    <a:pt x="160" y="86782"/>
                    <a:pt x="369" y="86395"/>
                    <a:pt x="669" y="86082"/>
                  </a:cubicBezTo>
                  <a:cubicBezTo>
                    <a:pt x="22384" y="64797"/>
                    <a:pt x="44651" y="44247"/>
                    <a:pt x="66857" y="25109"/>
                  </a:cubicBezTo>
                  <a:cubicBezTo>
                    <a:pt x="67176" y="24808"/>
                    <a:pt x="67587" y="24612"/>
                    <a:pt x="68022" y="24557"/>
                  </a:cubicBezTo>
                  <a:lnTo>
                    <a:pt x="87100" y="21980"/>
                  </a:lnTo>
                  <a:cubicBezTo>
                    <a:pt x="87682" y="21907"/>
                    <a:pt x="88271" y="22054"/>
                    <a:pt x="88750" y="22397"/>
                  </a:cubicBezTo>
                  <a:cubicBezTo>
                    <a:pt x="89228" y="22735"/>
                    <a:pt x="89559" y="23244"/>
                    <a:pt x="89676" y="23821"/>
                  </a:cubicBezTo>
                  <a:lnTo>
                    <a:pt x="89676" y="25170"/>
                  </a:lnTo>
                  <a:cubicBezTo>
                    <a:pt x="90719" y="30139"/>
                    <a:pt x="92130" y="35414"/>
                    <a:pt x="93970" y="41426"/>
                  </a:cubicBezTo>
                  <a:cubicBezTo>
                    <a:pt x="94007" y="41653"/>
                    <a:pt x="94007" y="41880"/>
                    <a:pt x="93970" y="42100"/>
                  </a:cubicBezTo>
                  <a:cubicBezTo>
                    <a:pt x="94136" y="43260"/>
                    <a:pt x="94356" y="44407"/>
                    <a:pt x="94645" y="45536"/>
                  </a:cubicBezTo>
                  <a:cubicBezTo>
                    <a:pt x="99491" y="41548"/>
                    <a:pt x="104459" y="37991"/>
                    <a:pt x="109305" y="34494"/>
                  </a:cubicBezTo>
                  <a:cubicBezTo>
                    <a:pt x="117182" y="29108"/>
                    <a:pt x="124647" y="23146"/>
                    <a:pt x="131634" y="16644"/>
                  </a:cubicBezTo>
                  <a:cubicBezTo>
                    <a:pt x="131989" y="16312"/>
                    <a:pt x="132437" y="16098"/>
                    <a:pt x="132922" y="16030"/>
                  </a:cubicBezTo>
                  <a:lnTo>
                    <a:pt x="244686" y="2228"/>
                  </a:lnTo>
                  <a:lnTo>
                    <a:pt x="263518" y="20"/>
                  </a:lnTo>
                  <a:cubicBezTo>
                    <a:pt x="263985" y="-41"/>
                    <a:pt x="264463" y="38"/>
                    <a:pt x="264880" y="259"/>
                  </a:cubicBezTo>
                  <a:cubicBezTo>
                    <a:pt x="265297" y="480"/>
                    <a:pt x="265635" y="824"/>
                    <a:pt x="265849" y="1247"/>
                  </a:cubicBezTo>
                  <a:cubicBezTo>
                    <a:pt x="266058" y="1658"/>
                    <a:pt x="266144" y="2124"/>
                    <a:pt x="266089" y="2584"/>
                  </a:cubicBezTo>
                  <a:cubicBezTo>
                    <a:pt x="266033" y="3038"/>
                    <a:pt x="265843" y="3474"/>
                    <a:pt x="265543" y="3823"/>
                  </a:cubicBezTo>
                  <a:lnTo>
                    <a:pt x="244380" y="27747"/>
                  </a:lnTo>
                  <a:cubicBezTo>
                    <a:pt x="235424" y="37868"/>
                    <a:pt x="226468" y="48051"/>
                    <a:pt x="217451" y="58417"/>
                  </a:cubicBezTo>
                  <a:cubicBezTo>
                    <a:pt x="180646" y="99700"/>
                    <a:pt x="136234" y="142639"/>
                    <a:pt x="84585" y="148651"/>
                  </a:cubicBezTo>
                  <a:cubicBezTo>
                    <a:pt x="81162" y="148988"/>
                    <a:pt x="77721" y="149129"/>
                    <a:pt x="74279" y="149080"/>
                  </a:cubicBezTo>
                  <a:close/>
                  <a:moveTo>
                    <a:pt x="4963" y="88291"/>
                  </a:moveTo>
                  <a:cubicBezTo>
                    <a:pt x="20176" y="129512"/>
                    <a:pt x="46798" y="148160"/>
                    <a:pt x="84707" y="143866"/>
                  </a:cubicBezTo>
                  <a:cubicBezTo>
                    <a:pt x="134885" y="138039"/>
                    <a:pt x="178560" y="95713"/>
                    <a:pt x="214690" y="55105"/>
                  </a:cubicBezTo>
                  <a:cubicBezTo>
                    <a:pt x="223689" y="45002"/>
                    <a:pt x="232664" y="34782"/>
                    <a:pt x="241619" y="24434"/>
                  </a:cubicBezTo>
                  <a:lnTo>
                    <a:pt x="258734" y="5050"/>
                  </a:lnTo>
                  <a:lnTo>
                    <a:pt x="134946" y="20263"/>
                  </a:lnTo>
                  <a:cubicBezTo>
                    <a:pt x="127959" y="26698"/>
                    <a:pt x="120519" y="32623"/>
                    <a:pt x="112679" y="37991"/>
                  </a:cubicBezTo>
                  <a:cubicBezTo>
                    <a:pt x="107343" y="41855"/>
                    <a:pt x="101822" y="45842"/>
                    <a:pt x="96669" y="50259"/>
                  </a:cubicBezTo>
                  <a:lnTo>
                    <a:pt x="96240" y="50259"/>
                  </a:lnTo>
                  <a:cubicBezTo>
                    <a:pt x="96006" y="50572"/>
                    <a:pt x="95700" y="50817"/>
                    <a:pt x="95344" y="50977"/>
                  </a:cubicBezTo>
                  <a:cubicBezTo>
                    <a:pt x="94988" y="51136"/>
                    <a:pt x="94602" y="51210"/>
                    <a:pt x="94215" y="51179"/>
                  </a:cubicBezTo>
                  <a:cubicBezTo>
                    <a:pt x="90964" y="51179"/>
                    <a:pt x="90167" y="43818"/>
                    <a:pt x="90044" y="41978"/>
                  </a:cubicBezTo>
                  <a:cubicBezTo>
                    <a:pt x="88265" y="36334"/>
                    <a:pt x="86916" y="31243"/>
                    <a:pt x="85873" y="26397"/>
                  </a:cubicBezTo>
                  <a:lnTo>
                    <a:pt x="69617" y="28605"/>
                  </a:lnTo>
                  <a:cubicBezTo>
                    <a:pt x="47780" y="47928"/>
                    <a:pt x="26126" y="67619"/>
                    <a:pt x="4963" y="88291"/>
                  </a:cubicBezTo>
                  <a:close/>
                </a:path>
              </a:pathLst>
            </a:custGeom>
            <a:solidFill>
              <a:srgbClr val="0E0E0E"/>
            </a:solidFill>
            <a:ln w="6134" cap="flat">
              <a:noFill/>
              <a:prstDash val="solid"/>
              <a:miter/>
            </a:ln>
          </p:spPr>
          <p:txBody>
            <a:bodyPr rtlCol="0" anchor="ctr"/>
            <a:lstStyle/>
            <a:p>
              <a:endParaRPr lang="en-AU"/>
            </a:p>
          </p:txBody>
        </p:sp>
        <p:sp>
          <p:nvSpPr>
            <p:cNvPr id="134" name="Freeform: Shape 133">
              <a:extLst>
                <a:ext uri="{FF2B5EF4-FFF2-40B4-BE49-F238E27FC236}">
                  <a16:creationId xmlns:a16="http://schemas.microsoft.com/office/drawing/2014/main" id="{5CE40617-AC5D-45A3-BFBA-1FD36AF40258}"/>
                </a:ext>
              </a:extLst>
            </p:cNvPr>
            <p:cNvSpPr/>
            <p:nvPr/>
          </p:nvSpPr>
          <p:spPr>
            <a:xfrm>
              <a:off x="4701204" y="1163770"/>
              <a:ext cx="235795" cy="126858"/>
            </a:xfrm>
            <a:custGeom>
              <a:avLst/>
              <a:gdLst>
                <a:gd name="connsiteX0" fmla="*/ 234824 w 235795"/>
                <a:gd name="connsiteY0" fmla="*/ 49384 h 126858"/>
                <a:gd name="connsiteX1" fmla="*/ 234211 w 235795"/>
                <a:gd name="connsiteY1" fmla="*/ 25952 h 126858"/>
                <a:gd name="connsiteX2" fmla="*/ 224826 w 235795"/>
                <a:gd name="connsiteY2" fmla="*/ 11113 h 126858"/>
                <a:gd name="connsiteX3" fmla="*/ 209122 w 235795"/>
                <a:gd name="connsiteY3" fmla="*/ 3255 h 126858"/>
                <a:gd name="connsiteX4" fmla="*/ 181519 w 235795"/>
                <a:gd name="connsiteY4" fmla="*/ 4 h 126858"/>
                <a:gd name="connsiteX5" fmla="*/ 175875 w 235795"/>
                <a:gd name="connsiteY5" fmla="*/ 4 h 126858"/>
                <a:gd name="connsiteX6" fmla="*/ 137107 w 235795"/>
                <a:gd name="connsiteY6" fmla="*/ 15708 h 126858"/>
                <a:gd name="connsiteX7" fmla="*/ 100732 w 235795"/>
                <a:gd name="connsiteY7" fmla="*/ 28957 h 126858"/>
                <a:gd name="connsiteX8" fmla="*/ 106866 w 235795"/>
                <a:gd name="connsiteY8" fmla="*/ 17364 h 126858"/>
                <a:gd name="connsiteX9" fmla="*/ 117723 w 235795"/>
                <a:gd name="connsiteY9" fmla="*/ 3500 h 126858"/>
                <a:gd name="connsiteX10" fmla="*/ 10191 w 235795"/>
                <a:gd name="connsiteY10" fmla="*/ 14174 h 126858"/>
                <a:gd name="connsiteX11" fmla="*/ 1603 w 235795"/>
                <a:gd name="connsiteY11" fmla="*/ 44231 h 126858"/>
                <a:gd name="connsiteX12" fmla="*/ 58099 w 235795"/>
                <a:gd name="connsiteY12" fmla="*/ 126859 h 126858"/>
                <a:gd name="connsiteX13" fmla="*/ 68527 w 235795"/>
                <a:gd name="connsiteY13" fmla="*/ 99010 h 126858"/>
                <a:gd name="connsiteX14" fmla="*/ 77054 w 235795"/>
                <a:gd name="connsiteY14" fmla="*/ 85208 h 126858"/>
                <a:gd name="connsiteX15" fmla="*/ 87543 w 235795"/>
                <a:gd name="connsiteY15" fmla="*/ 73369 h 126858"/>
                <a:gd name="connsiteX16" fmla="*/ 95640 w 235795"/>
                <a:gd name="connsiteY16" fmla="*/ 66744 h 126858"/>
                <a:gd name="connsiteX17" fmla="*/ 125084 w 235795"/>
                <a:gd name="connsiteY17" fmla="*/ 54476 h 126858"/>
                <a:gd name="connsiteX18" fmla="*/ 169434 w 235795"/>
                <a:gd name="connsiteY18" fmla="*/ 68400 h 126858"/>
                <a:gd name="connsiteX19" fmla="*/ 178329 w 235795"/>
                <a:gd name="connsiteY19" fmla="*/ 83183 h 126858"/>
                <a:gd name="connsiteX20" fmla="*/ 181948 w 235795"/>
                <a:gd name="connsiteY20" fmla="*/ 91465 h 126858"/>
                <a:gd name="connsiteX21" fmla="*/ 183359 w 235795"/>
                <a:gd name="connsiteY21" fmla="*/ 95145 h 126858"/>
                <a:gd name="connsiteX22" fmla="*/ 216054 w 235795"/>
                <a:gd name="connsiteY22" fmla="*/ 81098 h 126858"/>
                <a:gd name="connsiteX23" fmla="*/ 228322 w 235795"/>
                <a:gd name="connsiteY23" fmla="*/ 76436 h 126858"/>
                <a:gd name="connsiteX24" fmla="*/ 228997 w 235795"/>
                <a:gd name="connsiteY24" fmla="*/ 74657 h 126858"/>
                <a:gd name="connsiteX25" fmla="*/ 234824 w 235795"/>
                <a:gd name="connsiteY25" fmla="*/ 49384 h 12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5795" h="126858">
                  <a:moveTo>
                    <a:pt x="234824" y="49384"/>
                  </a:moveTo>
                  <a:cubicBezTo>
                    <a:pt x="236303" y="41618"/>
                    <a:pt x="236088" y="33632"/>
                    <a:pt x="234211" y="25952"/>
                  </a:cubicBezTo>
                  <a:cubicBezTo>
                    <a:pt x="232493" y="20247"/>
                    <a:pt x="229242" y="15113"/>
                    <a:pt x="224826" y="11113"/>
                  </a:cubicBezTo>
                  <a:cubicBezTo>
                    <a:pt x="220403" y="7114"/>
                    <a:pt x="214974" y="4396"/>
                    <a:pt x="209122" y="3255"/>
                  </a:cubicBezTo>
                  <a:cubicBezTo>
                    <a:pt x="200093" y="1016"/>
                    <a:pt x="190818" y="-76"/>
                    <a:pt x="181519" y="4"/>
                  </a:cubicBezTo>
                  <a:lnTo>
                    <a:pt x="175875" y="4"/>
                  </a:lnTo>
                  <a:cubicBezTo>
                    <a:pt x="162993" y="5341"/>
                    <a:pt x="150112" y="10616"/>
                    <a:pt x="137107" y="15708"/>
                  </a:cubicBezTo>
                  <a:cubicBezTo>
                    <a:pt x="126004" y="20063"/>
                    <a:pt x="107050" y="27362"/>
                    <a:pt x="100732" y="28957"/>
                  </a:cubicBezTo>
                  <a:cubicBezTo>
                    <a:pt x="102517" y="24964"/>
                    <a:pt x="104565" y="21087"/>
                    <a:pt x="106866" y="17364"/>
                  </a:cubicBezTo>
                  <a:cubicBezTo>
                    <a:pt x="110184" y="12518"/>
                    <a:pt x="113816" y="7887"/>
                    <a:pt x="117723" y="3500"/>
                  </a:cubicBezTo>
                  <a:cubicBezTo>
                    <a:pt x="88402" y="5954"/>
                    <a:pt x="51290" y="9635"/>
                    <a:pt x="10191" y="14174"/>
                  </a:cubicBezTo>
                  <a:cubicBezTo>
                    <a:pt x="6339" y="23884"/>
                    <a:pt x="3462" y="33951"/>
                    <a:pt x="1603" y="44231"/>
                  </a:cubicBezTo>
                  <a:cubicBezTo>
                    <a:pt x="-6678" y="89563"/>
                    <a:pt x="17859" y="121277"/>
                    <a:pt x="58099" y="126859"/>
                  </a:cubicBezTo>
                  <a:cubicBezTo>
                    <a:pt x="60534" y="117222"/>
                    <a:pt x="64031" y="107880"/>
                    <a:pt x="68527" y="99010"/>
                  </a:cubicBezTo>
                  <a:cubicBezTo>
                    <a:pt x="71042" y="94219"/>
                    <a:pt x="73895" y="89606"/>
                    <a:pt x="77054" y="85208"/>
                  </a:cubicBezTo>
                  <a:cubicBezTo>
                    <a:pt x="80188" y="80957"/>
                    <a:pt x="83697" y="76994"/>
                    <a:pt x="87543" y="73369"/>
                  </a:cubicBezTo>
                  <a:cubicBezTo>
                    <a:pt x="90089" y="70976"/>
                    <a:pt x="92794" y="68768"/>
                    <a:pt x="95640" y="66744"/>
                  </a:cubicBezTo>
                  <a:cubicBezTo>
                    <a:pt x="104351" y="60389"/>
                    <a:pt x="114441" y="56187"/>
                    <a:pt x="125084" y="54476"/>
                  </a:cubicBezTo>
                  <a:cubicBezTo>
                    <a:pt x="147535" y="51040"/>
                    <a:pt x="160601" y="57543"/>
                    <a:pt x="169434" y="68400"/>
                  </a:cubicBezTo>
                  <a:cubicBezTo>
                    <a:pt x="173004" y="72939"/>
                    <a:pt x="175992" y="77908"/>
                    <a:pt x="178329" y="83183"/>
                  </a:cubicBezTo>
                  <a:cubicBezTo>
                    <a:pt x="179617" y="85821"/>
                    <a:pt x="180782" y="88643"/>
                    <a:pt x="181948" y="91465"/>
                  </a:cubicBezTo>
                  <a:cubicBezTo>
                    <a:pt x="182439" y="92630"/>
                    <a:pt x="182868" y="93918"/>
                    <a:pt x="183359" y="95145"/>
                  </a:cubicBezTo>
                  <a:cubicBezTo>
                    <a:pt x="194400" y="90299"/>
                    <a:pt x="205319" y="85453"/>
                    <a:pt x="216054" y="81098"/>
                  </a:cubicBezTo>
                  <a:lnTo>
                    <a:pt x="228322" y="76436"/>
                  </a:lnTo>
                  <a:cubicBezTo>
                    <a:pt x="228322" y="75822"/>
                    <a:pt x="228813" y="75270"/>
                    <a:pt x="228997" y="74657"/>
                  </a:cubicBezTo>
                  <a:cubicBezTo>
                    <a:pt x="231610" y="66400"/>
                    <a:pt x="233555" y="57954"/>
                    <a:pt x="234824" y="49384"/>
                  </a:cubicBezTo>
                  <a:close/>
                </a:path>
              </a:pathLst>
            </a:custGeom>
            <a:solidFill>
              <a:srgbClr val="F0E7E1"/>
            </a:solidFill>
            <a:ln w="6134" cap="flat">
              <a:noFill/>
              <a:prstDash val="solid"/>
              <a:miter/>
            </a:ln>
          </p:spPr>
          <p:txBody>
            <a:bodyPr rtlCol="0" anchor="ctr"/>
            <a:lstStyle/>
            <a:p>
              <a:endParaRPr lang="en-AU"/>
            </a:p>
          </p:txBody>
        </p:sp>
        <p:sp>
          <p:nvSpPr>
            <p:cNvPr id="135" name="Freeform: Shape 134">
              <a:extLst>
                <a:ext uri="{FF2B5EF4-FFF2-40B4-BE49-F238E27FC236}">
                  <a16:creationId xmlns:a16="http://schemas.microsoft.com/office/drawing/2014/main" id="{8AED5673-6235-4568-8AD2-D902465018B2}"/>
                </a:ext>
              </a:extLst>
            </p:cNvPr>
            <p:cNvSpPr/>
            <p:nvPr/>
          </p:nvSpPr>
          <p:spPr>
            <a:xfrm>
              <a:off x="4698795" y="1161520"/>
              <a:ext cx="240807" cy="131624"/>
            </a:xfrm>
            <a:custGeom>
              <a:avLst/>
              <a:gdLst>
                <a:gd name="connsiteX0" fmla="*/ 60385 w 240807"/>
                <a:gd name="connsiteY0" fmla="*/ 131440 h 131624"/>
                <a:gd name="connsiteX1" fmla="*/ 33757 w 240807"/>
                <a:gd name="connsiteY1" fmla="*/ 122975 h 131624"/>
                <a:gd name="connsiteX2" fmla="*/ 12723 w 240807"/>
                <a:gd name="connsiteY2" fmla="*/ 104572 h 131624"/>
                <a:gd name="connsiteX3" fmla="*/ 1240 w 240807"/>
                <a:gd name="connsiteY3" fmla="*/ 76465 h 131624"/>
                <a:gd name="connsiteX4" fmla="*/ 1927 w 240807"/>
                <a:gd name="connsiteY4" fmla="*/ 46114 h 131624"/>
                <a:gd name="connsiteX5" fmla="*/ 10637 w 240807"/>
                <a:gd name="connsiteY5" fmla="*/ 15443 h 131624"/>
                <a:gd name="connsiteX6" fmla="*/ 11392 w 240807"/>
                <a:gd name="connsiteY6" fmla="*/ 14449 h 131624"/>
                <a:gd name="connsiteX7" fmla="*/ 12539 w 240807"/>
                <a:gd name="connsiteY7" fmla="*/ 13971 h 131624"/>
                <a:gd name="connsiteX8" fmla="*/ 120132 w 240807"/>
                <a:gd name="connsiteY8" fmla="*/ 3297 h 131624"/>
                <a:gd name="connsiteX9" fmla="*/ 121426 w 240807"/>
                <a:gd name="connsiteY9" fmla="*/ 3622 h 131624"/>
                <a:gd name="connsiteX10" fmla="*/ 122341 w 240807"/>
                <a:gd name="connsiteY10" fmla="*/ 4585 h 131624"/>
                <a:gd name="connsiteX11" fmla="*/ 122586 w 240807"/>
                <a:gd name="connsiteY11" fmla="*/ 5892 h 131624"/>
                <a:gd name="connsiteX12" fmla="*/ 122034 w 240807"/>
                <a:gd name="connsiteY12" fmla="*/ 7100 h 131624"/>
                <a:gd name="connsiteX13" fmla="*/ 111360 w 240807"/>
                <a:gd name="connsiteY13" fmla="*/ 20780 h 131624"/>
                <a:gd name="connsiteX14" fmla="*/ 107741 w 240807"/>
                <a:gd name="connsiteY14" fmla="*/ 27343 h 131624"/>
                <a:gd name="connsiteX15" fmla="*/ 138964 w 240807"/>
                <a:gd name="connsiteY15" fmla="*/ 15688 h 131624"/>
                <a:gd name="connsiteX16" fmla="*/ 177732 w 240807"/>
                <a:gd name="connsiteY16" fmla="*/ 46 h 131624"/>
                <a:gd name="connsiteX17" fmla="*/ 178591 w 240807"/>
                <a:gd name="connsiteY17" fmla="*/ 46 h 131624"/>
                <a:gd name="connsiteX18" fmla="*/ 184234 w 240807"/>
                <a:gd name="connsiteY18" fmla="*/ 46 h 131624"/>
                <a:gd name="connsiteX19" fmla="*/ 212451 w 240807"/>
                <a:gd name="connsiteY19" fmla="*/ 3358 h 131624"/>
                <a:gd name="connsiteX20" fmla="*/ 229265 w 240807"/>
                <a:gd name="connsiteY20" fmla="*/ 11854 h 131624"/>
                <a:gd name="connsiteX21" fmla="*/ 239135 w 240807"/>
                <a:gd name="connsiteY21" fmla="*/ 27895 h 131624"/>
                <a:gd name="connsiteX22" fmla="*/ 239810 w 240807"/>
                <a:gd name="connsiteY22" fmla="*/ 52432 h 131624"/>
                <a:gd name="connsiteX23" fmla="*/ 233676 w 240807"/>
                <a:gd name="connsiteY23" fmla="*/ 78441 h 131624"/>
                <a:gd name="connsiteX24" fmla="*/ 233308 w 240807"/>
                <a:gd name="connsiteY24" fmla="*/ 79483 h 131624"/>
                <a:gd name="connsiteX25" fmla="*/ 233308 w 240807"/>
                <a:gd name="connsiteY25" fmla="*/ 80220 h 131624"/>
                <a:gd name="connsiteX26" fmla="*/ 232786 w 240807"/>
                <a:gd name="connsiteY26" fmla="*/ 81072 h 131624"/>
                <a:gd name="connsiteX27" fmla="*/ 231958 w 240807"/>
                <a:gd name="connsiteY27" fmla="*/ 81630 h 131624"/>
                <a:gd name="connsiteX28" fmla="*/ 228216 w 240807"/>
                <a:gd name="connsiteY28" fmla="*/ 83041 h 131624"/>
                <a:gd name="connsiteX29" fmla="*/ 219996 w 240807"/>
                <a:gd name="connsiteY29" fmla="*/ 86292 h 131624"/>
                <a:gd name="connsiteX30" fmla="*/ 191595 w 240807"/>
                <a:gd name="connsiteY30" fmla="*/ 98561 h 131624"/>
                <a:gd name="connsiteX31" fmla="*/ 187363 w 240807"/>
                <a:gd name="connsiteY31" fmla="*/ 100401 h 131624"/>
                <a:gd name="connsiteX32" fmla="*/ 186461 w 240807"/>
                <a:gd name="connsiteY32" fmla="*/ 100585 h 131624"/>
                <a:gd name="connsiteX33" fmla="*/ 185559 w 240807"/>
                <a:gd name="connsiteY33" fmla="*/ 100401 h 131624"/>
                <a:gd name="connsiteX34" fmla="*/ 184799 w 240807"/>
                <a:gd name="connsiteY34" fmla="*/ 99886 h 131624"/>
                <a:gd name="connsiteX35" fmla="*/ 184296 w 240807"/>
                <a:gd name="connsiteY35" fmla="*/ 99113 h 131624"/>
                <a:gd name="connsiteX36" fmla="*/ 182885 w 240807"/>
                <a:gd name="connsiteY36" fmla="*/ 95494 h 131624"/>
                <a:gd name="connsiteX37" fmla="*/ 179327 w 240807"/>
                <a:gd name="connsiteY37" fmla="*/ 87335 h 131624"/>
                <a:gd name="connsiteX38" fmla="*/ 170739 w 240807"/>
                <a:gd name="connsiteY38" fmla="*/ 73043 h 131624"/>
                <a:gd name="connsiteX39" fmla="*/ 128536 w 240807"/>
                <a:gd name="connsiteY39" fmla="*/ 59915 h 131624"/>
                <a:gd name="connsiteX40" fmla="*/ 100012 w 240807"/>
                <a:gd name="connsiteY40" fmla="*/ 71509 h 131624"/>
                <a:gd name="connsiteX41" fmla="*/ 92222 w 240807"/>
                <a:gd name="connsiteY41" fmla="*/ 77643 h 131624"/>
                <a:gd name="connsiteX42" fmla="*/ 82039 w 240807"/>
                <a:gd name="connsiteY42" fmla="*/ 89237 h 131624"/>
                <a:gd name="connsiteX43" fmla="*/ 73696 w 240807"/>
                <a:gd name="connsiteY43" fmla="*/ 102671 h 131624"/>
                <a:gd name="connsiteX44" fmla="*/ 63391 w 240807"/>
                <a:gd name="connsiteY44" fmla="*/ 130029 h 131624"/>
                <a:gd name="connsiteX45" fmla="*/ 62949 w 240807"/>
                <a:gd name="connsiteY45" fmla="*/ 130851 h 131624"/>
                <a:gd name="connsiteX46" fmla="*/ 62207 w 240807"/>
                <a:gd name="connsiteY46" fmla="*/ 131415 h 131624"/>
                <a:gd name="connsiteX47" fmla="*/ 61299 w 240807"/>
                <a:gd name="connsiteY47" fmla="*/ 131624 h 131624"/>
                <a:gd name="connsiteX48" fmla="*/ 60385 w 240807"/>
                <a:gd name="connsiteY48" fmla="*/ 131440 h 131624"/>
                <a:gd name="connsiteX49" fmla="*/ 14134 w 240807"/>
                <a:gd name="connsiteY49" fmla="*/ 18571 h 131624"/>
                <a:gd name="connsiteX50" fmla="*/ 6098 w 240807"/>
                <a:gd name="connsiteY50" fmla="*/ 46911 h 131624"/>
                <a:gd name="connsiteX51" fmla="*/ 5380 w 240807"/>
                <a:gd name="connsiteY51" fmla="*/ 75564 h 131624"/>
                <a:gd name="connsiteX52" fmla="*/ 16158 w 240807"/>
                <a:gd name="connsiteY52" fmla="*/ 102119 h 131624"/>
                <a:gd name="connsiteX53" fmla="*/ 34978 w 240807"/>
                <a:gd name="connsiteY53" fmla="*/ 118669 h 131624"/>
                <a:gd name="connsiteX54" fmla="*/ 58729 w 240807"/>
                <a:gd name="connsiteY54" fmla="*/ 126655 h 131624"/>
                <a:gd name="connsiteX55" fmla="*/ 68789 w 240807"/>
                <a:gd name="connsiteY55" fmla="*/ 100278 h 131624"/>
                <a:gd name="connsiteX56" fmla="*/ 77500 w 240807"/>
                <a:gd name="connsiteY56" fmla="*/ 86231 h 131624"/>
                <a:gd name="connsiteX57" fmla="*/ 88234 w 240807"/>
                <a:gd name="connsiteY57" fmla="*/ 73963 h 131624"/>
                <a:gd name="connsiteX58" fmla="*/ 96577 w 240807"/>
                <a:gd name="connsiteY58" fmla="*/ 67154 h 131624"/>
                <a:gd name="connsiteX59" fmla="*/ 127248 w 240807"/>
                <a:gd name="connsiteY59" fmla="*/ 54885 h 131624"/>
                <a:gd name="connsiteX60" fmla="*/ 173745 w 240807"/>
                <a:gd name="connsiteY60" fmla="*/ 69607 h 131624"/>
                <a:gd name="connsiteX61" fmla="*/ 182946 w 240807"/>
                <a:gd name="connsiteY61" fmla="*/ 84882 h 131624"/>
                <a:gd name="connsiteX62" fmla="*/ 186565 w 240807"/>
                <a:gd name="connsiteY62" fmla="*/ 93224 h 131624"/>
                <a:gd name="connsiteX63" fmla="*/ 187179 w 240807"/>
                <a:gd name="connsiteY63" fmla="*/ 94758 h 131624"/>
                <a:gd name="connsiteX64" fmla="*/ 189142 w 240807"/>
                <a:gd name="connsiteY64" fmla="*/ 93837 h 131624"/>
                <a:gd name="connsiteX65" fmla="*/ 217727 w 240807"/>
                <a:gd name="connsiteY65" fmla="*/ 81569 h 131624"/>
                <a:gd name="connsiteX66" fmla="*/ 226008 w 240807"/>
                <a:gd name="connsiteY66" fmla="*/ 78318 h 131624"/>
                <a:gd name="connsiteX67" fmla="*/ 228768 w 240807"/>
                <a:gd name="connsiteY67" fmla="*/ 77275 h 131624"/>
                <a:gd name="connsiteX68" fmla="*/ 228768 w 240807"/>
                <a:gd name="connsiteY68" fmla="*/ 76600 h 131624"/>
                <a:gd name="connsiteX69" fmla="*/ 234902 w 240807"/>
                <a:gd name="connsiteY69" fmla="*/ 51328 h 131624"/>
                <a:gd name="connsiteX70" fmla="*/ 234350 w 240807"/>
                <a:gd name="connsiteY70" fmla="*/ 28815 h 131624"/>
                <a:gd name="connsiteX71" fmla="*/ 225505 w 240807"/>
                <a:gd name="connsiteY71" fmla="*/ 14995 h 131624"/>
                <a:gd name="connsiteX72" fmla="*/ 210795 w 240807"/>
                <a:gd name="connsiteY72" fmla="*/ 7714 h 131624"/>
                <a:gd name="connsiteX73" fmla="*/ 183805 w 240807"/>
                <a:gd name="connsiteY73" fmla="*/ 4585 h 131624"/>
                <a:gd name="connsiteX74" fmla="*/ 178713 w 240807"/>
                <a:gd name="connsiteY74" fmla="*/ 4585 h 131624"/>
                <a:gd name="connsiteX75" fmla="*/ 140314 w 240807"/>
                <a:gd name="connsiteY75" fmla="*/ 20043 h 131624"/>
                <a:gd name="connsiteX76" fmla="*/ 103509 w 240807"/>
                <a:gd name="connsiteY76" fmla="*/ 33416 h 131624"/>
                <a:gd name="connsiteX77" fmla="*/ 102226 w 240807"/>
                <a:gd name="connsiteY77" fmla="*/ 33348 h 131624"/>
                <a:gd name="connsiteX78" fmla="*/ 101178 w 240807"/>
                <a:gd name="connsiteY78" fmla="*/ 32612 h 131624"/>
                <a:gd name="connsiteX79" fmla="*/ 100675 w 240807"/>
                <a:gd name="connsiteY79" fmla="*/ 31435 h 131624"/>
                <a:gd name="connsiteX80" fmla="*/ 100871 w 240807"/>
                <a:gd name="connsiteY80" fmla="*/ 30165 h 131624"/>
                <a:gd name="connsiteX81" fmla="*/ 102220 w 240807"/>
                <a:gd name="connsiteY81" fmla="*/ 27343 h 131624"/>
                <a:gd name="connsiteX82" fmla="*/ 107066 w 240807"/>
                <a:gd name="connsiteY82" fmla="*/ 18326 h 131624"/>
                <a:gd name="connsiteX83" fmla="*/ 114427 w 240807"/>
                <a:gd name="connsiteY83" fmla="*/ 8511 h 131624"/>
                <a:gd name="connsiteX84" fmla="*/ 14134 w 240807"/>
                <a:gd name="connsiteY84" fmla="*/ 18571 h 13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40807" h="131624">
                  <a:moveTo>
                    <a:pt x="60385" y="131440"/>
                  </a:moveTo>
                  <a:cubicBezTo>
                    <a:pt x="51018" y="130477"/>
                    <a:pt x="41952" y="127600"/>
                    <a:pt x="33757" y="122975"/>
                  </a:cubicBezTo>
                  <a:cubicBezTo>
                    <a:pt x="25556" y="118350"/>
                    <a:pt x="18397" y="112087"/>
                    <a:pt x="12723" y="104572"/>
                  </a:cubicBezTo>
                  <a:cubicBezTo>
                    <a:pt x="7006" y="96095"/>
                    <a:pt x="3098" y="86525"/>
                    <a:pt x="1240" y="76465"/>
                  </a:cubicBezTo>
                  <a:cubicBezTo>
                    <a:pt x="-619" y="66412"/>
                    <a:pt x="-386" y="56075"/>
                    <a:pt x="1927" y="46114"/>
                  </a:cubicBezTo>
                  <a:cubicBezTo>
                    <a:pt x="3859" y="35636"/>
                    <a:pt x="6773" y="25368"/>
                    <a:pt x="10637" y="15443"/>
                  </a:cubicBezTo>
                  <a:cubicBezTo>
                    <a:pt x="10797" y="15050"/>
                    <a:pt x="11054" y="14707"/>
                    <a:pt x="11392" y="14449"/>
                  </a:cubicBezTo>
                  <a:cubicBezTo>
                    <a:pt x="11723" y="14191"/>
                    <a:pt x="12122" y="14026"/>
                    <a:pt x="12539" y="13971"/>
                  </a:cubicBezTo>
                  <a:cubicBezTo>
                    <a:pt x="55478" y="9309"/>
                    <a:pt x="91792" y="5689"/>
                    <a:pt x="120132" y="3297"/>
                  </a:cubicBezTo>
                  <a:cubicBezTo>
                    <a:pt x="120586" y="3279"/>
                    <a:pt x="121034" y="3395"/>
                    <a:pt x="121426" y="3622"/>
                  </a:cubicBezTo>
                  <a:cubicBezTo>
                    <a:pt x="121813" y="3849"/>
                    <a:pt x="122132" y="4187"/>
                    <a:pt x="122341" y="4585"/>
                  </a:cubicBezTo>
                  <a:cubicBezTo>
                    <a:pt x="122555" y="4984"/>
                    <a:pt x="122641" y="5444"/>
                    <a:pt x="122586" y="5892"/>
                  </a:cubicBezTo>
                  <a:cubicBezTo>
                    <a:pt x="122531" y="6340"/>
                    <a:pt x="122341" y="6763"/>
                    <a:pt x="122034" y="7100"/>
                  </a:cubicBezTo>
                  <a:cubicBezTo>
                    <a:pt x="118200" y="11437"/>
                    <a:pt x="114636" y="16007"/>
                    <a:pt x="111360" y="20780"/>
                  </a:cubicBezTo>
                  <a:cubicBezTo>
                    <a:pt x="110005" y="22883"/>
                    <a:pt x="108796" y="25073"/>
                    <a:pt x="107741" y="27343"/>
                  </a:cubicBezTo>
                  <a:cubicBezTo>
                    <a:pt x="113875" y="25257"/>
                    <a:pt x="124426" y="21209"/>
                    <a:pt x="138964" y="15688"/>
                  </a:cubicBezTo>
                  <a:cubicBezTo>
                    <a:pt x="151969" y="10597"/>
                    <a:pt x="164850" y="5321"/>
                    <a:pt x="177732" y="46"/>
                  </a:cubicBezTo>
                  <a:cubicBezTo>
                    <a:pt x="178014" y="-15"/>
                    <a:pt x="178309" y="-15"/>
                    <a:pt x="178591" y="46"/>
                  </a:cubicBezTo>
                  <a:lnTo>
                    <a:pt x="184234" y="46"/>
                  </a:lnTo>
                  <a:cubicBezTo>
                    <a:pt x="193742" y="-64"/>
                    <a:pt x="203226" y="1046"/>
                    <a:pt x="212451" y="3358"/>
                  </a:cubicBezTo>
                  <a:cubicBezTo>
                    <a:pt x="218733" y="4579"/>
                    <a:pt x="224554" y="7523"/>
                    <a:pt x="229265" y="11854"/>
                  </a:cubicBezTo>
                  <a:cubicBezTo>
                    <a:pt x="233976" y="16185"/>
                    <a:pt x="237393" y="21736"/>
                    <a:pt x="239135" y="27895"/>
                  </a:cubicBezTo>
                  <a:cubicBezTo>
                    <a:pt x="241110" y="35931"/>
                    <a:pt x="241337" y="44298"/>
                    <a:pt x="239810" y="52432"/>
                  </a:cubicBezTo>
                  <a:cubicBezTo>
                    <a:pt x="238497" y="61259"/>
                    <a:pt x="236448" y="69957"/>
                    <a:pt x="233676" y="78441"/>
                  </a:cubicBezTo>
                  <a:cubicBezTo>
                    <a:pt x="233590" y="78803"/>
                    <a:pt x="233467" y="79152"/>
                    <a:pt x="233308" y="79483"/>
                  </a:cubicBezTo>
                  <a:lnTo>
                    <a:pt x="233308" y="80220"/>
                  </a:lnTo>
                  <a:cubicBezTo>
                    <a:pt x="233197" y="80539"/>
                    <a:pt x="233019" y="80827"/>
                    <a:pt x="232786" y="81072"/>
                  </a:cubicBezTo>
                  <a:cubicBezTo>
                    <a:pt x="232553" y="81311"/>
                    <a:pt x="232271" y="81502"/>
                    <a:pt x="231958" y="81630"/>
                  </a:cubicBezTo>
                  <a:lnTo>
                    <a:pt x="228216" y="83041"/>
                  </a:lnTo>
                  <a:lnTo>
                    <a:pt x="219996" y="86292"/>
                  </a:lnTo>
                  <a:cubicBezTo>
                    <a:pt x="210673" y="90096"/>
                    <a:pt x="201594" y="94144"/>
                    <a:pt x="191595" y="98561"/>
                  </a:cubicBezTo>
                  <a:lnTo>
                    <a:pt x="187363" y="100401"/>
                  </a:lnTo>
                  <a:cubicBezTo>
                    <a:pt x="187080" y="100524"/>
                    <a:pt x="186774" y="100585"/>
                    <a:pt x="186461" y="100585"/>
                  </a:cubicBezTo>
                  <a:cubicBezTo>
                    <a:pt x="186154" y="100585"/>
                    <a:pt x="185848" y="100518"/>
                    <a:pt x="185559" y="100401"/>
                  </a:cubicBezTo>
                  <a:cubicBezTo>
                    <a:pt x="185277" y="100278"/>
                    <a:pt x="185013" y="100107"/>
                    <a:pt x="184799" y="99886"/>
                  </a:cubicBezTo>
                  <a:cubicBezTo>
                    <a:pt x="184584" y="99665"/>
                    <a:pt x="184412" y="99401"/>
                    <a:pt x="184296" y="99113"/>
                  </a:cubicBezTo>
                  <a:lnTo>
                    <a:pt x="182885" y="95494"/>
                  </a:lnTo>
                  <a:cubicBezTo>
                    <a:pt x="181780" y="92672"/>
                    <a:pt x="180615" y="89973"/>
                    <a:pt x="179327" y="87335"/>
                  </a:cubicBezTo>
                  <a:cubicBezTo>
                    <a:pt x="177045" y="82250"/>
                    <a:pt x="174162" y="77447"/>
                    <a:pt x="170739" y="73043"/>
                  </a:cubicBezTo>
                  <a:cubicBezTo>
                    <a:pt x="161047" y="61142"/>
                    <a:pt x="147675" y="57032"/>
                    <a:pt x="128536" y="59915"/>
                  </a:cubicBezTo>
                  <a:cubicBezTo>
                    <a:pt x="118255" y="61498"/>
                    <a:pt x="108483" y="65467"/>
                    <a:pt x="100012" y="71509"/>
                  </a:cubicBezTo>
                  <a:cubicBezTo>
                    <a:pt x="97276" y="73368"/>
                    <a:pt x="94669" y="75417"/>
                    <a:pt x="92222" y="77643"/>
                  </a:cubicBezTo>
                  <a:cubicBezTo>
                    <a:pt x="88486" y="81189"/>
                    <a:pt x="85075" y="85072"/>
                    <a:pt x="82039" y="89237"/>
                  </a:cubicBezTo>
                  <a:cubicBezTo>
                    <a:pt x="78898" y="93482"/>
                    <a:pt x="76107" y="97972"/>
                    <a:pt x="73696" y="102671"/>
                  </a:cubicBezTo>
                  <a:cubicBezTo>
                    <a:pt x="69243" y="111375"/>
                    <a:pt x="65784" y="120552"/>
                    <a:pt x="63391" y="130029"/>
                  </a:cubicBezTo>
                  <a:cubicBezTo>
                    <a:pt x="63305" y="130330"/>
                    <a:pt x="63152" y="130612"/>
                    <a:pt x="62949" y="130851"/>
                  </a:cubicBezTo>
                  <a:cubicBezTo>
                    <a:pt x="62747" y="131090"/>
                    <a:pt x="62496" y="131280"/>
                    <a:pt x="62207" y="131415"/>
                  </a:cubicBezTo>
                  <a:cubicBezTo>
                    <a:pt x="61925" y="131550"/>
                    <a:pt x="61612" y="131618"/>
                    <a:pt x="61299" y="131624"/>
                  </a:cubicBezTo>
                  <a:cubicBezTo>
                    <a:pt x="60987" y="131630"/>
                    <a:pt x="60674" y="131569"/>
                    <a:pt x="60385" y="131440"/>
                  </a:cubicBezTo>
                  <a:close/>
                  <a:moveTo>
                    <a:pt x="14134" y="18571"/>
                  </a:moveTo>
                  <a:cubicBezTo>
                    <a:pt x="10601" y="27754"/>
                    <a:pt x="7908" y="37237"/>
                    <a:pt x="6098" y="46911"/>
                  </a:cubicBezTo>
                  <a:cubicBezTo>
                    <a:pt x="3896" y="56309"/>
                    <a:pt x="3651" y="66062"/>
                    <a:pt x="5380" y="75564"/>
                  </a:cubicBezTo>
                  <a:cubicBezTo>
                    <a:pt x="7110" y="85059"/>
                    <a:pt x="10778" y="94101"/>
                    <a:pt x="16158" y="102119"/>
                  </a:cubicBezTo>
                  <a:cubicBezTo>
                    <a:pt x="21274" y="108829"/>
                    <a:pt x="27666" y="114454"/>
                    <a:pt x="34978" y="118669"/>
                  </a:cubicBezTo>
                  <a:cubicBezTo>
                    <a:pt x="42283" y="122883"/>
                    <a:pt x="50362" y="125594"/>
                    <a:pt x="58729" y="126655"/>
                  </a:cubicBezTo>
                  <a:cubicBezTo>
                    <a:pt x="61128" y="117528"/>
                    <a:pt x="64501" y="108682"/>
                    <a:pt x="68789" y="100278"/>
                  </a:cubicBezTo>
                  <a:cubicBezTo>
                    <a:pt x="71347" y="95389"/>
                    <a:pt x="74261" y="90697"/>
                    <a:pt x="77500" y="86231"/>
                  </a:cubicBezTo>
                  <a:cubicBezTo>
                    <a:pt x="80702" y="81827"/>
                    <a:pt x="84290" y="77717"/>
                    <a:pt x="88234" y="73963"/>
                  </a:cubicBezTo>
                  <a:cubicBezTo>
                    <a:pt x="90854" y="71503"/>
                    <a:pt x="93645" y="69227"/>
                    <a:pt x="96577" y="67154"/>
                  </a:cubicBezTo>
                  <a:cubicBezTo>
                    <a:pt x="105692" y="60707"/>
                    <a:pt x="116200" y="56499"/>
                    <a:pt x="127248" y="54885"/>
                  </a:cubicBezTo>
                  <a:cubicBezTo>
                    <a:pt x="147859" y="51696"/>
                    <a:pt x="163071" y="56542"/>
                    <a:pt x="173745" y="69607"/>
                  </a:cubicBezTo>
                  <a:cubicBezTo>
                    <a:pt x="177425" y="74300"/>
                    <a:pt x="180517" y="79434"/>
                    <a:pt x="182946" y="84882"/>
                  </a:cubicBezTo>
                  <a:cubicBezTo>
                    <a:pt x="184234" y="87581"/>
                    <a:pt x="185461" y="90402"/>
                    <a:pt x="186565" y="93224"/>
                  </a:cubicBezTo>
                  <a:lnTo>
                    <a:pt x="187179" y="94758"/>
                  </a:lnTo>
                  <a:lnTo>
                    <a:pt x="189142" y="93837"/>
                  </a:lnTo>
                  <a:cubicBezTo>
                    <a:pt x="198588" y="89727"/>
                    <a:pt x="208280" y="85495"/>
                    <a:pt x="217727" y="81569"/>
                  </a:cubicBezTo>
                  <a:lnTo>
                    <a:pt x="226008" y="78318"/>
                  </a:lnTo>
                  <a:lnTo>
                    <a:pt x="228768" y="77275"/>
                  </a:lnTo>
                  <a:lnTo>
                    <a:pt x="228768" y="76600"/>
                  </a:lnTo>
                  <a:cubicBezTo>
                    <a:pt x="231535" y="68368"/>
                    <a:pt x="233584" y="59909"/>
                    <a:pt x="234902" y="51328"/>
                  </a:cubicBezTo>
                  <a:cubicBezTo>
                    <a:pt x="236301" y="43868"/>
                    <a:pt x="236111" y="36201"/>
                    <a:pt x="234350" y="28815"/>
                  </a:cubicBezTo>
                  <a:cubicBezTo>
                    <a:pt x="232713" y="23491"/>
                    <a:pt x="229652" y="18712"/>
                    <a:pt x="225505" y="14995"/>
                  </a:cubicBezTo>
                  <a:cubicBezTo>
                    <a:pt x="221352" y="11278"/>
                    <a:pt x="216267" y="8763"/>
                    <a:pt x="210795" y="7714"/>
                  </a:cubicBezTo>
                  <a:cubicBezTo>
                    <a:pt x="201968" y="5524"/>
                    <a:pt x="192902" y="4475"/>
                    <a:pt x="183805" y="4585"/>
                  </a:cubicBezTo>
                  <a:lnTo>
                    <a:pt x="178713" y="4585"/>
                  </a:lnTo>
                  <a:cubicBezTo>
                    <a:pt x="165954" y="9799"/>
                    <a:pt x="153134" y="15013"/>
                    <a:pt x="140314" y="20043"/>
                  </a:cubicBezTo>
                  <a:cubicBezTo>
                    <a:pt x="120378" y="27895"/>
                    <a:pt x="108416" y="32312"/>
                    <a:pt x="103509" y="33416"/>
                  </a:cubicBezTo>
                  <a:cubicBezTo>
                    <a:pt x="103085" y="33514"/>
                    <a:pt x="102638" y="33489"/>
                    <a:pt x="102226" y="33348"/>
                  </a:cubicBezTo>
                  <a:cubicBezTo>
                    <a:pt x="101816" y="33207"/>
                    <a:pt x="101454" y="32950"/>
                    <a:pt x="101178" y="32612"/>
                  </a:cubicBezTo>
                  <a:cubicBezTo>
                    <a:pt x="100901" y="32275"/>
                    <a:pt x="100730" y="31864"/>
                    <a:pt x="100675" y="31435"/>
                  </a:cubicBezTo>
                  <a:cubicBezTo>
                    <a:pt x="100619" y="30999"/>
                    <a:pt x="100687" y="30564"/>
                    <a:pt x="100871" y="30165"/>
                  </a:cubicBezTo>
                  <a:lnTo>
                    <a:pt x="102220" y="27343"/>
                  </a:lnTo>
                  <a:cubicBezTo>
                    <a:pt x="103619" y="24227"/>
                    <a:pt x="105238" y="21209"/>
                    <a:pt x="107066" y="18326"/>
                  </a:cubicBezTo>
                  <a:cubicBezTo>
                    <a:pt x="109354" y="14934"/>
                    <a:pt x="111808" y="11658"/>
                    <a:pt x="114427" y="8511"/>
                  </a:cubicBezTo>
                  <a:cubicBezTo>
                    <a:pt x="87560" y="10903"/>
                    <a:pt x="53822" y="14277"/>
                    <a:pt x="14134" y="18571"/>
                  </a:cubicBezTo>
                  <a:close/>
                </a:path>
              </a:pathLst>
            </a:custGeom>
            <a:solidFill>
              <a:srgbClr val="0E0E0E"/>
            </a:solidFill>
            <a:ln w="6134" cap="flat">
              <a:noFill/>
              <a:prstDash val="solid"/>
              <a:miter/>
            </a:ln>
          </p:spPr>
          <p:txBody>
            <a:bodyPr rtlCol="0" anchor="ctr"/>
            <a:lstStyle/>
            <a:p>
              <a:endParaRPr lang="en-AU"/>
            </a:p>
          </p:txBody>
        </p:sp>
        <p:sp>
          <p:nvSpPr>
            <p:cNvPr id="136" name="Freeform: Shape 135">
              <a:extLst>
                <a:ext uri="{FF2B5EF4-FFF2-40B4-BE49-F238E27FC236}">
                  <a16:creationId xmlns:a16="http://schemas.microsoft.com/office/drawing/2014/main" id="{F434916E-C243-474E-AB11-2491474E4144}"/>
                </a:ext>
              </a:extLst>
            </p:cNvPr>
            <p:cNvSpPr/>
            <p:nvPr/>
          </p:nvSpPr>
          <p:spPr>
            <a:xfrm>
              <a:off x="4465393" y="1429926"/>
              <a:ext cx="334027" cy="319108"/>
            </a:xfrm>
            <a:custGeom>
              <a:avLst/>
              <a:gdLst>
                <a:gd name="connsiteX0" fmla="*/ 285813 w 334027"/>
                <a:gd name="connsiteY0" fmla="*/ 59633 h 319108"/>
                <a:gd name="connsiteX1" fmla="*/ 250481 w 334027"/>
                <a:gd name="connsiteY1" fmla="*/ 3567 h 319108"/>
                <a:gd name="connsiteX2" fmla="*/ 116694 w 334027"/>
                <a:gd name="connsiteY2" fmla="*/ 87728 h 319108"/>
                <a:gd name="connsiteX3" fmla="*/ 5727 w 334027"/>
                <a:gd name="connsiteY3" fmla="*/ 287088 h 319108"/>
                <a:gd name="connsiteX4" fmla="*/ 206 w 334027"/>
                <a:gd name="connsiteY4" fmla="*/ 319109 h 319108"/>
                <a:gd name="connsiteX5" fmla="*/ 89581 w 334027"/>
                <a:gd name="connsiteY5" fmla="*/ 314631 h 319108"/>
                <a:gd name="connsiteX6" fmla="*/ 166749 w 334027"/>
                <a:gd name="connsiteY6" fmla="*/ 164957 h 319108"/>
                <a:gd name="connsiteX7" fmla="*/ 187482 w 334027"/>
                <a:gd name="connsiteY7" fmla="*/ 136924 h 319108"/>
                <a:gd name="connsiteX8" fmla="*/ 184047 w 334027"/>
                <a:gd name="connsiteY8" fmla="*/ 160724 h 319108"/>
                <a:gd name="connsiteX9" fmla="*/ 179140 w 334027"/>
                <a:gd name="connsiteY9" fmla="*/ 204890 h 319108"/>
                <a:gd name="connsiteX10" fmla="*/ 211713 w 334027"/>
                <a:gd name="connsiteY10" fmla="*/ 198388 h 319108"/>
                <a:gd name="connsiteX11" fmla="*/ 269006 w 334027"/>
                <a:gd name="connsiteY11" fmla="*/ 175508 h 319108"/>
                <a:gd name="connsiteX12" fmla="*/ 277103 w 334027"/>
                <a:gd name="connsiteY12" fmla="*/ 163239 h 319108"/>
                <a:gd name="connsiteX13" fmla="*/ 292254 w 334027"/>
                <a:gd name="connsiteY13" fmla="*/ 128213 h 319108"/>
                <a:gd name="connsiteX14" fmla="*/ 292622 w 334027"/>
                <a:gd name="connsiteY14" fmla="*/ 127477 h 319108"/>
                <a:gd name="connsiteX15" fmla="*/ 299247 w 334027"/>
                <a:gd name="connsiteY15" fmla="*/ 114289 h 319108"/>
                <a:gd name="connsiteX16" fmla="*/ 328078 w 334027"/>
                <a:gd name="connsiteY16" fmla="*/ 60185 h 319108"/>
                <a:gd name="connsiteX17" fmla="*/ 332617 w 334027"/>
                <a:gd name="connsiteY17" fmla="*/ 51904 h 319108"/>
                <a:gd name="connsiteX18" fmla="*/ 333169 w 334027"/>
                <a:gd name="connsiteY18" fmla="*/ 50923 h 319108"/>
                <a:gd name="connsiteX19" fmla="*/ 333169 w 334027"/>
                <a:gd name="connsiteY19" fmla="*/ 50616 h 319108"/>
                <a:gd name="connsiteX20" fmla="*/ 334028 w 334027"/>
                <a:gd name="connsiteY20" fmla="*/ 48960 h 319108"/>
                <a:gd name="connsiteX21" fmla="*/ 323600 w 334027"/>
                <a:gd name="connsiteY21" fmla="*/ 19025 h 319108"/>
                <a:gd name="connsiteX22" fmla="*/ 285813 w 334027"/>
                <a:gd name="connsiteY22" fmla="*/ 59633 h 31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4027" h="319108">
                  <a:moveTo>
                    <a:pt x="285813" y="59633"/>
                  </a:moveTo>
                  <a:cubicBezTo>
                    <a:pt x="283789" y="35097"/>
                    <a:pt x="275201" y="12523"/>
                    <a:pt x="250481" y="3567"/>
                  </a:cubicBezTo>
                  <a:cubicBezTo>
                    <a:pt x="195825" y="-16185"/>
                    <a:pt x="145095" y="50861"/>
                    <a:pt x="116694" y="87728"/>
                  </a:cubicBezTo>
                  <a:cubicBezTo>
                    <a:pt x="69584" y="149069"/>
                    <a:pt x="35846" y="216545"/>
                    <a:pt x="5727" y="287088"/>
                  </a:cubicBezTo>
                  <a:cubicBezTo>
                    <a:pt x="1231" y="297130"/>
                    <a:pt x="-665" y="308141"/>
                    <a:pt x="206" y="319109"/>
                  </a:cubicBezTo>
                  <a:lnTo>
                    <a:pt x="89581" y="314631"/>
                  </a:lnTo>
                  <a:cubicBezTo>
                    <a:pt x="111541" y="263104"/>
                    <a:pt x="134974" y="211393"/>
                    <a:pt x="166749" y="164957"/>
                  </a:cubicBezTo>
                  <a:cubicBezTo>
                    <a:pt x="173331" y="155388"/>
                    <a:pt x="180244" y="146045"/>
                    <a:pt x="187482" y="136924"/>
                  </a:cubicBezTo>
                  <a:cubicBezTo>
                    <a:pt x="186378" y="144898"/>
                    <a:pt x="185151" y="152811"/>
                    <a:pt x="184047" y="160724"/>
                  </a:cubicBezTo>
                  <a:cubicBezTo>
                    <a:pt x="181520" y="175336"/>
                    <a:pt x="179882" y="190083"/>
                    <a:pt x="179140" y="204890"/>
                  </a:cubicBezTo>
                  <a:lnTo>
                    <a:pt x="211713" y="198388"/>
                  </a:lnTo>
                  <a:cubicBezTo>
                    <a:pt x="232998" y="194156"/>
                    <a:pt x="254100" y="193113"/>
                    <a:pt x="269006" y="175508"/>
                  </a:cubicBezTo>
                  <a:cubicBezTo>
                    <a:pt x="272134" y="171717"/>
                    <a:pt x="274845" y="167607"/>
                    <a:pt x="277103" y="163239"/>
                  </a:cubicBezTo>
                  <a:cubicBezTo>
                    <a:pt x="283237" y="152014"/>
                    <a:pt x="286795" y="139439"/>
                    <a:pt x="292254" y="128213"/>
                  </a:cubicBezTo>
                  <a:lnTo>
                    <a:pt x="292622" y="127477"/>
                  </a:lnTo>
                  <a:cubicBezTo>
                    <a:pt x="294769" y="123061"/>
                    <a:pt x="297039" y="118644"/>
                    <a:pt x="299247" y="114289"/>
                  </a:cubicBezTo>
                  <a:cubicBezTo>
                    <a:pt x="308510" y="95886"/>
                    <a:pt x="318263" y="78097"/>
                    <a:pt x="328078" y="60185"/>
                  </a:cubicBezTo>
                  <a:lnTo>
                    <a:pt x="332617" y="51904"/>
                  </a:lnTo>
                  <a:lnTo>
                    <a:pt x="333169" y="50923"/>
                  </a:lnTo>
                  <a:lnTo>
                    <a:pt x="333169" y="50616"/>
                  </a:lnTo>
                  <a:cubicBezTo>
                    <a:pt x="333169" y="50064"/>
                    <a:pt x="333721" y="49512"/>
                    <a:pt x="334028" y="48960"/>
                  </a:cubicBezTo>
                  <a:cubicBezTo>
                    <a:pt x="330838" y="38961"/>
                    <a:pt x="327280" y="28962"/>
                    <a:pt x="323600" y="19025"/>
                  </a:cubicBezTo>
                  <a:cubicBezTo>
                    <a:pt x="310779" y="31784"/>
                    <a:pt x="298020" y="45525"/>
                    <a:pt x="285813" y="59633"/>
                  </a:cubicBezTo>
                  <a:close/>
                </a:path>
              </a:pathLst>
            </a:custGeom>
            <a:solidFill>
              <a:srgbClr val="5468B8"/>
            </a:solidFill>
            <a:ln w="6134" cap="flat">
              <a:noFill/>
              <a:prstDash val="solid"/>
              <a:miter/>
            </a:ln>
          </p:spPr>
          <p:txBody>
            <a:bodyPr rtlCol="0" anchor="ctr"/>
            <a:lstStyle/>
            <a:p>
              <a:endParaRPr lang="en-AU"/>
            </a:p>
          </p:txBody>
        </p:sp>
        <p:sp>
          <p:nvSpPr>
            <p:cNvPr id="137" name="Freeform: Shape 136">
              <a:extLst>
                <a:ext uri="{FF2B5EF4-FFF2-40B4-BE49-F238E27FC236}">
                  <a16:creationId xmlns:a16="http://schemas.microsoft.com/office/drawing/2014/main" id="{596E6BD4-9152-493E-87A6-34AC448344F5}"/>
                </a:ext>
              </a:extLst>
            </p:cNvPr>
            <p:cNvSpPr/>
            <p:nvPr/>
          </p:nvSpPr>
          <p:spPr>
            <a:xfrm>
              <a:off x="4463111" y="1427525"/>
              <a:ext cx="339248" cy="323779"/>
            </a:xfrm>
            <a:custGeom>
              <a:avLst/>
              <a:gdLst>
                <a:gd name="connsiteX0" fmla="*/ 2488 w 339248"/>
                <a:gd name="connsiteY0" fmla="*/ 323779 h 323779"/>
                <a:gd name="connsiteX1" fmla="*/ 960 w 339248"/>
                <a:gd name="connsiteY1" fmla="*/ 323203 h 323779"/>
                <a:gd name="connsiteX2" fmla="*/ 218 w 339248"/>
                <a:gd name="connsiteY2" fmla="*/ 321755 h 323779"/>
                <a:gd name="connsiteX3" fmla="*/ 5861 w 339248"/>
                <a:gd name="connsiteY3" fmla="*/ 288569 h 323779"/>
                <a:gd name="connsiteX4" fmla="*/ 117135 w 339248"/>
                <a:gd name="connsiteY4" fmla="*/ 88718 h 323779"/>
                <a:gd name="connsiteX5" fmla="*/ 118178 w 339248"/>
                <a:gd name="connsiteY5" fmla="*/ 87369 h 323779"/>
                <a:gd name="connsiteX6" fmla="*/ 253498 w 339248"/>
                <a:gd name="connsiteY6" fmla="*/ 3760 h 323779"/>
                <a:gd name="connsiteX7" fmla="*/ 289812 w 339248"/>
                <a:gd name="connsiteY7" fmla="*/ 56514 h 323779"/>
                <a:gd name="connsiteX8" fmla="*/ 324777 w 339248"/>
                <a:gd name="connsiteY8" fmla="*/ 19709 h 323779"/>
                <a:gd name="connsiteX9" fmla="*/ 325764 w 339248"/>
                <a:gd name="connsiteY9" fmla="*/ 19144 h 323779"/>
                <a:gd name="connsiteX10" fmla="*/ 326911 w 339248"/>
                <a:gd name="connsiteY10" fmla="*/ 19114 h 323779"/>
                <a:gd name="connsiteX11" fmla="*/ 327930 w 339248"/>
                <a:gd name="connsiteY11" fmla="*/ 19629 h 323779"/>
                <a:gd name="connsiteX12" fmla="*/ 328580 w 339248"/>
                <a:gd name="connsiteY12" fmla="*/ 20567 h 323779"/>
                <a:gd name="connsiteX13" fmla="*/ 339069 w 339248"/>
                <a:gd name="connsiteY13" fmla="*/ 50625 h 323779"/>
                <a:gd name="connsiteX14" fmla="*/ 339069 w 339248"/>
                <a:gd name="connsiteY14" fmla="*/ 52465 h 323779"/>
                <a:gd name="connsiteX15" fmla="*/ 338149 w 339248"/>
                <a:gd name="connsiteY15" fmla="*/ 54060 h 323779"/>
                <a:gd name="connsiteX16" fmla="*/ 337843 w 339248"/>
                <a:gd name="connsiteY16" fmla="*/ 54735 h 323779"/>
                <a:gd name="connsiteX17" fmla="*/ 332935 w 339248"/>
                <a:gd name="connsiteY17" fmla="*/ 63629 h 323779"/>
                <a:gd name="connsiteX18" fmla="*/ 304166 w 339248"/>
                <a:gd name="connsiteY18" fmla="*/ 117671 h 323779"/>
                <a:gd name="connsiteX19" fmla="*/ 303491 w 339248"/>
                <a:gd name="connsiteY19" fmla="*/ 118898 h 323779"/>
                <a:gd name="connsiteX20" fmla="*/ 297357 w 339248"/>
                <a:gd name="connsiteY20" fmla="*/ 130860 h 323779"/>
                <a:gd name="connsiteX21" fmla="*/ 296989 w 339248"/>
                <a:gd name="connsiteY21" fmla="*/ 131596 h 323779"/>
                <a:gd name="connsiteX22" fmla="*/ 290180 w 339248"/>
                <a:gd name="connsiteY22" fmla="*/ 147545 h 323779"/>
                <a:gd name="connsiteX23" fmla="*/ 281654 w 339248"/>
                <a:gd name="connsiteY23" fmla="*/ 166990 h 323779"/>
                <a:gd name="connsiteX24" fmla="*/ 273311 w 339248"/>
                <a:gd name="connsiteY24" fmla="*/ 179626 h 323779"/>
                <a:gd name="connsiteX25" fmla="*/ 224238 w 339248"/>
                <a:gd name="connsiteY25" fmla="*/ 201403 h 323779"/>
                <a:gd name="connsiteX26" fmla="*/ 214484 w 339248"/>
                <a:gd name="connsiteY26" fmla="*/ 203243 h 323779"/>
                <a:gd name="connsiteX27" fmla="*/ 181973 w 339248"/>
                <a:gd name="connsiteY27" fmla="*/ 209745 h 323779"/>
                <a:gd name="connsiteX28" fmla="*/ 180937 w 339248"/>
                <a:gd name="connsiteY28" fmla="*/ 209715 h 323779"/>
                <a:gd name="connsiteX29" fmla="*/ 180010 w 339248"/>
                <a:gd name="connsiteY29" fmla="*/ 209254 h 323779"/>
                <a:gd name="connsiteX30" fmla="*/ 179421 w 339248"/>
                <a:gd name="connsiteY30" fmla="*/ 208451 h 323779"/>
                <a:gd name="connsiteX31" fmla="*/ 179213 w 339248"/>
                <a:gd name="connsiteY31" fmla="*/ 207476 h 323779"/>
                <a:gd name="connsiteX32" fmla="*/ 183139 w 339248"/>
                <a:gd name="connsiteY32" fmla="*/ 169873 h 323779"/>
                <a:gd name="connsiteX33" fmla="*/ 185470 w 339248"/>
                <a:gd name="connsiteY33" fmla="*/ 153618 h 323779"/>
                <a:gd name="connsiteX34" fmla="*/ 186329 w 339248"/>
                <a:gd name="connsiteY34" fmla="*/ 147483 h 323779"/>
                <a:gd name="connsiteX35" fmla="*/ 170993 w 339248"/>
                <a:gd name="connsiteY35" fmla="*/ 168585 h 323779"/>
                <a:gd name="connsiteX36" fmla="*/ 93887 w 339248"/>
                <a:gd name="connsiteY36" fmla="*/ 317768 h 323779"/>
                <a:gd name="connsiteX37" fmla="*/ 93077 w 339248"/>
                <a:gd name="connsiteY37" fmla="*/ 318762 h 323779"/>
                <a:gd name="connsiteX38" fmla="*/ 91862 w 339248"/>
                <a:gd name="connsiteY38" fmla="*/ 319179 h 323779"/>
                <a:gd name="connsiteX39" fmla="*/ 2488 w 339248"/>
                <a:gd name="connsiteY39" fmla="*/ 323657 h 323779"/>
                <a:gd name="connsiteX40" fmla="*/ 2488 w 339248"/>
                <a:gd name="connsiteY40" fmla="*/ 323779 h 323779"/>
                <a:gd name="connsiteX41" fmla="*/ 232396 w 339248"/>
                <a:gd name="connsiteY41" fmla="*/ 4803 h 323779"/>
                <a:gd name="connsiteX42" fmla="*/ 121981 w 339248"/>
                <a:gd name="connsiteY42" fmla="*/ 90374 h 323779"/>
                <a:gd name="connsiteX43" fmla="*/ 120938 w 339248"/>
                <a:gd name="connsiteY43" fmla="*/ 91724 h 323779"/>
                <a:gd name="connsiteX44" fmla="*/ 10523 w 339248"/>
                <a:gd name="connsiteY44" fmla="*/ 290532 h 323779"/>
                <a:gd name="connsiteX45" fmla="*/ 5003 w 339248"/>
                <a:gd name="connsiteY45" fmla="*/ 319301 h 323779"/>
                <a:gd name="connsiteX46" fmla="*/ 90881 w 339248"/>
                <a:gd name="connsiteY46" fmla="*/ 314946 h 323779"/>
                <a:gd name="connsiteX47" fmla="*/ 167865 w 339248"/>
                <a:gd name="connsiteY47" fmla="*/ 166254 h 323779"/>
                <a:gd name="connsiteX48" fmla="*/ 188660 w 339248"/>
                <a:gd name="connsiteY48" fmla="*/ 138159 h 323779"/>
                <a:gd name="connsiteX49" fmla="*/ 189892 w 339248"/>
                <a:gd name="connsiteY49" fmla="*/ 137393 h 323779"/>
                <a:gd name="connsiteX50" fmla="*/ 191346 w 339248"/>
                <a:gd name="connsiteY50" fmla="*/ 137503 h 323779"/>
                <a:gd name="connsiteX51" fmla="*/ 192444 w 339248"/>
                <a:gd name="connsiteY51" fmla="*/ 138460 h 323779"/>
                <a:gd name="connsiteX52" fmla="*/ 192770 w 339248"/>
                <a:gd name="connsiteY52" fmla="*/ 139877 h 323779"/>
                <a:gd name="connsiteX53" fmla="*/ 190684 w 339248"/>
                <a:gd name="connsiteY53" fmla="*/ 154292 h 323779"/>
                <a:gd name="connsiteX54" fmla="*/ 188353 w 339248"/>
                <a:gd name="connsiteY54" fmla="*/ 170609 h 323779"/>
                <a:gd name="connsiteX55" fmla="*/ 184550 w 339248"/>
                <a:gd name="connsiteY55" fmla="*/ 204715 h 323779"/>
                <a:gd name="connsiteX56" fmla="*/ 214300 w 339248"/>
                <a:gd name="connsiteY56" fmla="*/ 198581 h 323779"/>
                <a:gd name="connsiteX57" fmla="*/ 224115 w 339248"/>
                <a:gd name="connsiteY57" fmla="*/ 196802 h 323779"/>
                <a:gd name="connsiteX58" fmla="*/ 270244 w 339248"/>
                <a:gd name="connsiteY58" fmla="*/ 176498 h 323779"/>
                <a:gd name="connsiteX59" fmla="*/ 278096 w 339248"/>
                <a:gd name="connsiteY59" fmla="*/ 164598 h 323779"/>
                <a:gd name="connsiteX60" fmla="*/ 286438 w 339248"/>
                <a:gd name="connsiteY60" fmla="*/ 145582 h 323779"/>
                <a:gd name="connsiteX61" fmla="*/ 293247 w 339248"/>
                <a:gd name="connsiteY61" fmla="*/ 129633 h 323779"/>
                <a:gd name="connsiteX62" fmla="*/ 293247 w 339248"/>
                <a:gd name="connsiteY62" fmla="*/ 128897 h 323779"/>
                <a:gd name="connsiteX63" fmla="*/ 299381 w 339248"/>
                <a:gd name="connsiteY63" fmla="*/ 116629 h 323779"/>
                <a:gd name="connsiteX64" fmla="*/ 300056 w 339248"/>
                <a:gd name="connsiteY64" fmla="*/ 115402 h 323779"/>
                <a:gd name="connsiteX65" fmla="*/ 328887 w 339248"/>
                <a:gd name="connsiteY65" fmla="*/ 61237 h 323779"/>
                <a:gd name="connsiteX66" fmla="*/ 333794 w 339248"/>
                <a:gd name="connsiteY66" fmla="*/ 52281 h 323779"/>
                <a:gd name="connsiteX67" fmla="*/ 333794 w 339248"/>
                <a:gd name="connsiteY67" fmla="*/ 51790 h 323779"/>
                <a:gd name="connsiteX68" fmla="*/ 334653 w 339248"/>
                <a:gd name="connsiteY68" fmla="*/ 50809 h 323779"/>
                <a:gd name="connsiteX69" fmla="*/ 325697 w 339248"/>
                <a:gd name="connsiteY69" fmla="*/ 25291 h 323779"/>
                <a:gd name="connsiteX70" fmla="*/ 290119 w 339248"/>
                <a:gd name="connsiteY70" fmla="*/ 63507 h 323779"/>
                <a:gd name="connsiteX71" fmla="*/ 289002 w 339248"/>
                <a:gd name="connsiteY71" fmla="*/ 64243 h 323779"/>
                <a:gd name="connsiteX72" fmla="*/ 287665 w 339248"/>
                <a:gd name="connsiteY72" fmla="*/ 64243 h 323779"/>
                <a:gd name="connsiteX73" fmla="*/ 286549 w 339248"/>
                <a:gd name="connsiteY73" fmla="*/ 63482 h 323779"/>
                <a:gd name="connsiteX74" fmla="*/ 286070 w 339248"/>
                <a:gd name="connsiteY74" fmla="*/ 62218 h 323779"/>
                <a:gd name="connsiteX75" fmla="*/ 252210 w 339248"/>
                <a:gd name="connsiteY75" fmla="*/ 8115 h 323779"/>
                <a:gd name="connsiteX76" fmla="*/ 232396 w 339248"/>
                <a:gd name="connsiteY76" fmla="*/ 4619 h 323779"/>
                <a:gd name="connsiteX77" fmla="*/ 232396 w 339248"/>
                <a:gd name="connsiteY77" fmla="*/ 4803 h 32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39248" h="323779">
                  <a:moveTo>
                    <a:pt x="2488" y="323779"/>
                  </a:moveTo>
                  <a:cubicBezTo>
                    <a:pt x="1923" y="323786"/>
                    <a:pt x="1383" y="323577"/>
                    <a:pt x="960" y="323203"/>
                  </a:cubicBezTo>
                  <a:cubicBezTo>
                    <a:pt x="543" y="322829"/>
                    <a:pt x="279" y="322313"/>
                    <a:pt x="218" y="321755"/>
                  </a:cubicBezTo>
                  <a:cubicBezTo>
                    <a:pt x="-690" y="310395"/>
                    <a:pt x="1248" y="298991"/>
                    <a:pt x="5861" y="288569"/>
                  </a:cubicBezTo>
                  <a:cubicBezTo>
                    <a:pt x="30398" y="230785"/>
                    <a:pt x="65424" y="155887"/>
                    <a:pt x="117135" y="88718"/>
                  </a:cubicBezTo>
                  <a:lnTo>
                    <a:pt x="118178" y="87369"/>
                  </a:lnTo>
                  <a:cubicBezTo>
                    <a:pt x="147990" y="48601"/>
                    <a:pt x="197922" y="-16299"/>
                    <a:pt x="253498" y="3760"/>
                  </a:cubicBezTo>
                  <a:cubicBezTo>
                    <a:pt x="274108" y="11244"/>
                    <a:pt x="286316" y="28971"/>
                    <a:pt x="289812" y="56514"/>
                  </a:cubicBezTo>
                  <a:cubicBezTo>
                    <a:pt x="301467" y="43264"/>
                    <a:pt x="313245" y="30812"/>
                    <a:pt x="324777" y="19709"/>
                  </a:cubicBezTo>
                  <a:cubicBezTo>
                    <a:pt x="325053" y="19439"/>
                    <a:pt x="325396" y="19249"/>
                    <a:pt x="325764" y="19144"/>
                  </a:cubicBezTo>
                  <a:cubicBezTo>
                    <a:pt x="326138" y="19034"/>
                    <a:pt x="326531" y="19028"/>
                    <a:pt x="326911" y="19114"/>
                  </a:cubicBezTo>
                  <a:cubicBezTo>
                    <a:pt x="327286" y="19200"/>
                    <a:pt x="327635" y="19377"/>
                    <a:pt x="327930" y="19629"/>
                  </a:cubicBezTo>
                  <a:cubicBezTo>
                    <a:pt x="328218" y="19887"/>
                    <a:pt x="328445" y="20206"/>
                    <a:pt x="328580" y="20567"/>
                  </a:cubicBezTo>
                  <a:cubicBezTo>
                    <a:pt x="332935" y="32284"/>
                    <a:pt x="336248" y="41792"/>
                    <a:pt x="339069" y="50625"/>
                  </a:cubicBezTo>
                  <a:cubicBezTo>
                    <a:pt x="339309" y="51214"/>
                    <a:pt x="339309" y="51876"/>
                    <a:pt x="339069" y="52465"/>
                  </a:cubicBezTo>
                  <a:lnTo>
                    <a:pt x="338149" y="54060"/>
                  </a:lnTo>
                  <a:lnTo>
                    <a:pt x="337843" y="54735"/>
                  </a:lnTo>
                  <a:lnTo>
                    <a:pt x="332935" y="63629"/>
                  </a:lnTo>
                  <a:cubicBezTo>
                    <a:pt x="324225" y="79455"/>
                    <a:pt x="313981" y="98287"/>
                    <a:pt x="304166" y="117671"/>
                  </a:cubicBezTo>
                  <a:lnTo>
                    <a:pt x="303491" y="118898"/>
                  </a:lnTo>
                  <a:cubicBezTo>
                    <a:pt x="301467" y="122885"/>
                    <a:pt x="299443" y="126873"/>
                    <a:pt x="297357" y="130860"/>
                  </a:cubicBezTo>
                  <a:lnTo>
                    <a:pt x="296989" y="131596"/>
                  </a:lnTo>
                  <a:cubicBezTo>
                    <a:pt x="294413" y="136871"/>
                    <a:pt x="292266" y="142269"/>
                    <a:pt x="290180" y="147545"/>
                  </a:cubicBezTo>
                  <a:cubicBezTo>
                    <a:pt x="287683" y="154176"/>
                    <a:pt x="284837" y="160666"/>
                    <a:pt x="281654" y="166990"/>
                  </a:cubicBezTo>
                  <a:cubicBezTo>
                    <a:pt x="279341" y="171493"/>
                    <a:pt x="276538" y="175731"/>
                    <a:pt x="273311" y="179626"/>
                  </a:cubicBezTo>
                  <a:cubicBezTo>
                    <a:pt x="260184" y="195084"/>
                    <a:pt x="242640" y="198029"/>
                    <a:pt x="224238" y="201403"/>
                  </a:cubicBezTo>
                  <a:lnTo>
                    <a:pt x="214484" y="203243"/>
                  </a:lnTo>
                  <a:lnTo>
                    <a:pt x="181973" y="209745"/>
                  </a:lnTo>
                  <a:cubicBezTo>
                    <a:pt x="181630" y="209807"/>
                    <a:pt x="181274" y="209800"/>
                    <a:pt x="180937" y="209715"/>
                  </a:cubicBezTo>
                  <a:cubicBezTo>
                    <a:pt x="180599" y="209629"/>
                    <a:pt x="180280" y="209475"/>
                    <a:pt x="180010" y="209254"/>
                  </a:cubicBezTo>
                  <a:cubicBezTo>
                    <a:pt x="179759" y="209034"/>
                    <a:pt x="179556" y="208758"/>
                    <a:pt x="179421" y="208451"/>
                  </a:cubicBezTo>
                  <a:cubicBezTo>
                    <a:pt x="179280" y="208144"/>
                    <a:pt x="179213" y="207813"/>
                    <a:pt x="179213" y="207476"/>
                  </a:cubicBezTo>
                  <a:cubicBezTo>
                    <a:pt x="179685" y="194870"/>
                    <a:pt x="180992" y="182307"/>
                    <a:pt x="183139" y="169873"/>
                  </a:cubicBezTo>
                  <a:lnTo>
                    <a:pt x="185470" y="153618"/>
                  </a:lnTo>
                  <a:cubicBezTo>
                    <a:pt x="185776" y="151655"/>
                    <a:pt x="186022" y="149692"/>
                    <a:pt x="186329" y="147483"/>
                  </a:cubicBezTo>
                  <a:cubicBezTo>
                    <a:pt x="180992" y="154415"/>
                    <a:pt x="175901" y="161469"/>
                    <a:pt x="170993" y="168585"/>
                  </a:cubicBezTo>
                  <a:cubicBezTo>
                    <a:pt x="138666" y="215573"/>
                    <a:pt x="115172" y="268081"/>
                    <a:pt x="93887" y="317768"/>
                  </a:cubicBezTo>
                  <a:cubicBezTo>
                    <a:pt x="93715" y="318173"/>
                    <a:pt x="93433" y="318516"/>
                    <a:pt x="93077" y="318762"/>
                  </a:cubicBezTo>
                  <a:cubicBezTo>
                    <a:pt x="92715" y="319013"/>
                    <a:pt x="92298" y="319160"/>
                    <a:pt x="91862" y="319179"/>
                  </a:cubicBezTo>
                  <a:lnTo>
                    <a:pt x="2488" y="323657"/>
                  </a:lnTo>
                  <a:lnTo>
                    <a:pt x="2488" y="323779"/>
                  </a:lnTo>
                  <a:close/>
                  <a:moveTo>
                    <a:pt x="232396" y="4803"/>
                  </a:moveTo>
                  <a:cubicBezTo>
                    <a:pt x="187678" y="4803"/>
                    <a:pt x="147254" y="57311"/>
                    <a:pt x="121981" y="90374"/>
                  </a:cubicBezTo>
                  <a:lnTo>
                    <a:pt x="120938" y="91724"/>
                  </a:lnTo>
                  <a:cubicBezTo>
                    <a:pt x="69534" y="158463"/>
                    <a:pt x="35060" y="232810"/>
                    <a:pt x="10523" y="290532"/>
                  </a:cubicBezTo>
                  <a:cubicBezTo>
                    <a:pt x="6548" y="299586"/>
                    <a:pt x="4665" y="309419"/>
                    <a:pt x="5003" y="319301"/>
                  </a:cubicBezTo>
                  <a:lnTo>
                    <a:pt x="90881" y="314946"/>
                  </a:lnTo>
                  <a:cubicBezTo>
                    <a:pt x="112105" y="265382"/>
                    <a:pt x="135599" y="213180"/>
                    <a:pt x="167865" y="166254"/>
                  </a:cubicBezTo>
                  <a:cubicBezTo>
                    <a:pt x="174428" y="156746"/>
                    <a:pt x="181421" y="147299"/>
                    <a:pt x="188660" y="138159"/>
                  </a:cubicBezTo>
                  <a:cubicBezTo>
                    <a:pt x="188979" y="137779"/>
                    <a:pt x="189408" y="137509"/>
                    <a:pt x="189892" y="137393"/>
                  </a:cubicBezTo>
                  <a:cubicBezTo>
                    <a:pt x="190377" y="137270"/>
                    <a:pt x="190886" y="137313"/>
                    <a:pt x="191346" y="137503"/>
                  </a:cubicBezTo>
                  <a:cubicBezTo>
                    <a:pt x="191806" y="137693"/>
                    <a:pt x="192193" y="138031"/>
                    <a:pt x="192444" y="138460"/>
                  </a:cubicBezTo>
                  <a:cubicBezTo>
                    <a:pt x="192702" y="138883"/>
                    <a:pt x="192812" y="139380"/>
                    <a:pt x="192770" y="139877"/>
                  </a:cubicBezTo>
                  <a:cubicBezTo>
                    <a:pt x="192095" y="144723"/>
                    <a:pt x="191420" y="149508"/>
                    <a:pt x="190684" y="154292"/>
                  </a:cubicBezTo>
                  <a:lnTo>
                    <a:pt x="188353" y="170609"/>
                  </a:lnTo>
                  <a:cubicBezTo>
                    <a:pt x="186470" y="181902"/>
                    <a:pt x="185200" y="193287"/>
                    <a:pt x="184550" y="204715"/>
                  </a:cubicBezTo>
                  <a:lnTo>
                    <a:pt x="214300" y="198581"/>
                  </a:lnTo>
                  <a:lnTo>
                    <a:pt x="224115" y="196802"/>
                  </a:lnTo>
                  <a:cubicBezTo>
                    <a:pt x="241659" y="193674"/>
                    <a:pt x="258221" y="190668"/>
                    <a:pt x="270244" y="176498"/>
                  </a:cubicBezTo>
                  <a:cubicBezTo>
                    <a:pt x="273274" y="172824"/>
                    <a:pt x="275912" y="168836"/>
                    <a:pt x="278096" y="164598"/>
                  </a:cubicBezTo>
                  <a:cubicBezTo>
                    <a:pt x="281286" y="158463"/>
                    <a:pt x="283862" y="151961"/>
                    <a:pt x="286438" y="145582"/>
                  </a:cubicBezTo>
                  <a:cubicBezTo>
                    <a:pt x="288524" y="140245"/>
                    <a:pt x="290732" y="134786"/>
                    <a:pt x="293247" y="129633"/>
                  </a:cubicBezTo>
                  <a:lnTo>
                    <a:pt x="293247" y="128897"/>
                  </a:lnTo>
                  <a:cubicBezTo>
                    <a:pt x="295394" y="124542"/>
                    <a:pt x="297418" y="120554"/>
                    <a:pt x="299381" y="116629"/>
                  </a:cubicBezTo>
                  <a:lnTo>
                    <a:pt x="300056" y="115402"/>
                  </a:lnTo>
                  <a:cubicBezTo>
                    <a:pt x="309932" y="96018"/>
                    <a:pt x="320176" y="77124"/>
                    <a:pt x="328887" y="61237"/>
                  </a:cubicBezTo>
                  <a:lnTo>
                    <a:pt x="333794" y="52281"/>
                  </a:lnTo>
                  <a:lnTo>
                    <a:pt x="333794" y="51790"/>
                  </a:lnTo>
                  <a:lnTo>
                    <a:pt x="334653" y="50809"/>
                  </a:lnTo>
                  <a:cubicBezTo>
                    <a:pt x="332199" y="43203"/>
                    <a:pt x="329316" y="34983"/>
                    <a:pt x="325697" y="25291"/>
                  </a:cubicBezTo>
                  <a:cubicBezTo>
                    <a:pt x="313919" y="36946"/>
                    <a:pt x="301958" y="49827"/>
                    <a:pt x="290119" y="63507"/>
                  </a:cubicBezTo>
                  <a:cubicBezTo>
                    <a:pt x="289824" y="63856"/>
                    <a:pt x="289438" y="64114"/>
                    <a:pt x="289002" y="64243"/>
                  </a:cubicBezTo>
                  <a:cubicBezTo>
                    <a:pt x="288567" y="64372"/>
                    <a:pt x="288101" y="64372"/>
                    <a:pt x="287665" y="64243"/>
                  </a:cubicBezTo>
                  <a:cubicBezTo>
                    <a:pt x="287223" y="64108"/>
                    <a:pt x="286837" y="63844"/>
                    <a:pt x="286549" y="63482"/>
                  </a:cubicBezTo>
                  <a:cubicBezTo>
                    <a:pt x="286266" y="63120"/>
                    <a:pt x="286095" y="62679"/>
                    <a:pt x="286070" y="62218"/>
                  </a:cubicBezTo>
                  <a:cubicBezTo>
                    <a:pt x="283555" y="33142"/>
                    <a:pt x="272514" y="15476"/>
                    <a:pt x="252210" y="8115"/>
                  </a:cubicBezTo>
                  <a:cubicBezTo>
                    <a:pt x="245861" y="5784"/>
                    <a:pt x="239156" y="4600"/>
                    <a:pt x="232396" y="4619"/>
                  </a:cubicBezTo>
                  <a:lnTo>
                    <a:pt x="232396" y="4803"/>
                  </a:lnTo>
                  <a:close/>
                </a:path>
              </a:pathLst>
            </a:custGeom>
            <a:solidFill>
              <a:srgbClr val="0E0E0E"/>
            </a:solidFill>
            <a:ln w="6134" cap="flat">
              <a:noFill/>
              <a:prstDash val="solid"/>
              <a:miter/>
            </a:ln>
          </p:spPr>
          <p:txBody>
            <a:bodyPr rtlCol="0" anchor="ctr"/>
            <a:lstStyle/>
            <a:p>
              <a:endParaRPr lang="en-AU"/>
            </a:p>
          </p:txBody>
        </p:sp>
        <p:sp>
          <p:nvSpPr>
            <p:cNvPr id="138" name="Freeform: Shape 137">
              <a:extLst>
                <a:ext uri="{FF2B5EF4-FFF2-40B4-BE49-F238E27FC236}">
                  <a16:creationId xmlns:a16="http://schemas.microsoft.com/office/drawing/2014/main" id="{D318B0C0-2FA0-44E6-96C7-1A80C3AB258B}"/>
                </a:ext>
              </a:extLst>
            </p:cNvPr>
            <p:cNvSpPr/>
            <p:nvPr/>
          </p:nvSpPr>
          <p:spPr>
            <a:xfrm>
              <a:off x="4005168" y="1593104"/>
              <a:ext cx="824064" cy="635254"/>
            </a:xfrm>
            <a:custGeom>
              <a:avLst/>
              <a:gdLst>
                <a:gd name="connsiteX0" fmla="*/ 127284 w 824064"/>
                <a:gd name="connsiteY0" fmla="*/ 559988 h 635254"/>
                <a:gd name="connsiteX1" fmla="*/ 125750 w 824064"/>
                <a:gd name="connsiteY1" fmla="*/ 452763 h 635254"/>
                <a:gd name="connsiteX2" fmla="*/ 120966 w 824064"/>
                <a:gd name="connsiteY2" fmla="*/ 408168 h 635254"/>
                <a:gd name="connsiteX3" fmla="*/ 243036 w 824064"/>
                <a:gd name="connsiteY3" fmla="*/ 354494 h 635254"/>
                <a:gd name="connsiteX4" fmla="*/ 289042 w 824064"/>
                <a:gd name="connsiteY4" fmla="*/ 436998 h 635254"/>
                <a:gd name="connsiteX5" fmla="*/ 356518 w 824064"/>
                <a:gd name="connsiteY5" fmla="*/ 485335 h 635254"/>
                <a:gd name="connsiteX6" fmla="*/ 393323 w 824064"/>
                <a:gd name="connsiteY6" fmla="*/ 536433 h 635254"/>
                <a:gd name="connsiteX7" fmla="*/ 322351 w 824064"/>
                <a:gd name="connsiteY7" fmla="*/ 608448 h 635254"/>
                <a:gd name="connsiteX8" fmla="*/ 306892 w 824064"/>
                <a:gd name="connsiteY8" fmla="*/ 635254 h 635254"/>
                <a:gd name="connsiteX9" fmla="*/ 320940 w 824064"/>
                <a:gd name="connsiteY9" fmla="*/ 632801 h 635254"/>
                <a:gd name="connsiteX10" fmla="*/ 627648 w 824064"/>
                <a:gd name="connsiteY10" fmla="*/ 551339 h 635254"/>
                <a:gd name="connsiteX11" fmla="*/ 626973 w 824064"/>
                <a:gd name="connsiteY11" fmla="*/ 550112 h 635254"/>
                <a:gd name="connsiteX12" fmla="*/ 609123 w 824064"/>
                <a:gd name="connsiteY12" fmla="*/ 473128 h 635254"/>
                <a:gd name="connsiteX13" fmla="*/ 565816 w 824064"/>
                <a:gd name="connsiteY13" fmla="*/ 460124 h 635254"/>
                <a:gd name="connsiteX14" fmla="*/ 520239 w 824064"/>
                <a:gd name="connsiteY14" fmla="*/ 427061 h 635254"/>
                <a:gd name="connsiteX15" fmla="*/ 561828 w 824064"/>
                <a:gd name="connsiteY15" fmla="*/ 390624 h 635254"/>
                <a:gd name="connsiteX16" fmla="*/ 555694 w 824064"/>
                <a:gd name="connsiteY16" fmla="*/ 325234 h 635254"/>
                <a:gd name="connsiteX17" fmla="*/ 521650 w 824064"/>
                <a:gd name="connsiteY17" fmla="*/ 214819 h 635254"/>
                <a:gd name="connsiteX18" fmla="*/ 626360 w 824064"/>
                <a:gd name="connsiteY18" fmla="*/ 171880 h 635254"/>
                <a:gd name="connsiteX19" fmla="*/ 712545 w 824064"/>
                <a:gd name="connsiteY19" fmla="*/ 203470 h 635254"/>
                <a:gd name="connsiteX20" fmla="*/ 756834 w 824064"/>
                <a:gd name="connsiteY20" fmla="*/ 234141 h 635254"/>
                <a:gd name="connsiteX21" fmla="*/ 773764 w 824064"/>
                <a:gd name="connsiteY21" fmla="*/ 228007 h 635254"/>
                <a:gd name="connsiteX22" fmla="*/ 786339 w 824064"/>
                <a:gd name="connsiteY22" fmla="*/ 212242 h 635254"/>
                <a:gd name="connsiteX23" fmla="*/ 793148 w 824064"/>
                <a:gd name="connsiteY23" fmla="*/ 204452 h 635254"/>
                <a:gd name="connsiteX24" fmla="*/ 800018 w 824064"/>
                <a:gd name="connsiteY24" fmla="*/ 197029 h 635254"/>
                <a:gd name="connsiteX25" fmla="*/ 800632 w 824064"/>
                <a:gd name="connsiteY25" fmla="*/ 196477 h 635254"/>
                <a:gd name="connsiteX26" fmla="*/ 807441 w 824064"/>
                <a:gd name="connsiteY26" fmla="*/ 189669 h 635254"/>
                <a:gd name="connsiteX27" fmla="*/ 808545 w 824064"/>
                <a:gd name="connsiteY27" fmla="*/ 188626 h 635254"/>
                <a:gd name="connsiteX28" fmla="*/ 815170 w 824064"/>
                <a:gd name="connsiteY28" fmla="*/ 182492 h 635254"/>
                <a:gd name="connsiteX29" fmla="*/ 817071 w 824064"/>
                <a:gd name="connsiteY29" fmla="*/ 180835 h 635254"/>
                <a:gd name="connsiteX30" fmla="*/ 823205 w 824064"/>
                <a:gd name="connsiteY30" fmla="*/ 175560 h 635254"/>
                <a:gd name="connsiteX31" fmla="*/ 824064 w 824064"/>
                <a:gd name="connsiteY31" fmla="*/ 174885 h 635254"/>
                <a:gd name="connsiteX32" fmla="*/ 783149 w 824064"/>
                <a:gd name="connsiteY32" fmla="*/ 136179 h 635254"/>
                <a:gd name="connsiteX33" fmla="*/ 736714 w 824064"/>
                <a:gd name="connsiteY33" fmla="*/ 3006 h 635254"/>
                <a:gd name="connsiteX34" fmla="*/ 737573 w 824064"/>
                <a:gd name="connsiteY34" fmla="*/ 0 h 635254"/>
                <a:gd name="connsiteX35" fmla="*/ 729475 w 824064"/>
                <a:gd name="connsiteY35" fmla="*/ 12268 h 635254"/>
                <a:gd name="connsiteX36" fmla="*/ 672182 w 824064"/>
                <a:gd name="connsiteY36" fmla="*/ 35149 h 635254"/>
                <a:gd name="connsiteX37" fmla="*/ 511590 w 824064"/>
                <a:gd name="connsiteY37" fmla="*/ 67047 h 635254"/>
                <a:gd name="connsiteX38" fmla="*/ 367314 w 824064"/>
                <a:gd name="connsiteY38" fmla="*/ 98331 h 635254"/>
                <a:gd name="connsiteX39" fmla="*/ 339465 w 824064"/>
                <a:gd name="connsiteY39" fmla="*/ 104956 h 635254"/>
                <a:gd name="connsiteX40" fmla="*/ 256531 w 824064"/>
                <a:gd name="connsiteY40" fmla="*/ 125198 h 635254"/>
                <a:gd name="connsiteX41" fmla="*/ 57048 w 824064"/>
                <a:gd name="connsiteY41" fmla="*/ 171696 h 635254"/>
                <a:gd name="connsiteX42" fmla="*/ 50546 w 824064"/>
                <a:gd name="connsiteY42" fmla="*/ 173045 h 635254"/>
                <a:gd name="connsiteX43" fmla="*/ 48951 w 824064"/>
                <a:gd name="connsiteY43" fmla="*/ 173413 h 635254"/>
                <a:gd name="connsiteX44" fmla="*/ 42387 w 824064"/>
                <a:gd name="connsiteY44" fmla="*/ 174824 h 635254"/>
                <a:gd name="connsiteX45" fmla="*/ 41222 w 824064"/>
                <a:gd name="connsiteY45" fmla="*/ 174824 h 635254"/>
                <a:gd name="connsiteX46" fmla="*/ 0 w 824064"/>
                <a:gd name="connsiteY46" fmla="*/ 394550 h 635254"/>
                <a:gd name="connsiteX47" fmla="*/ 47294 w 824064"/>
                <a:gd name="connsiteY47" fmla="*/ 456750 h 635254"/>
                <a:gd name="connsiteX48" fmla="*/ 127284 w 824064"/>
                <a:gd name="connsiteY48" fmla="*/ 559988 h 6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24064" h="635254">
                  <a:moveTo>
                    <a:pt x="127284" y="559988"/>
                  </a:moveTo>
                  <a:cubicBezTo>
                    <a:pt x="129983" y="524165"/>
                    <a:pt x="132805" y="488341"/>
                    <a:pt x="125750" y="452763"/>
                  </a:cubicBezTo>
                  <a:cubicBezTo>
                    <a:pt x="122990" y="438838"/>
                    <a:pt x="119003" y="422583"/>
                    <a:pt x="120966" y="408168"/>
                  </a:cubicBezTo>
                  <a:cubicBezTo>
                    <a:pt x="128756" y="349709"/>
                    <a:pt x="193104" y="317014"/>
                    <a:pt x="243036" y="354494"/>
                  </a:cubicBezTo>
                  <a:cubicBezTo>
                    <a:pt x="266898" y="372405"/>
                    <a:pt x="277817" y="410621"/>
                    <a:pt x="289042" y="436998"/>
                  </a:cubicBezTo>
                  <a:cubicBezTo>
                    <a:pt x="304132" y="472638"/>
                    <a:pt x="320633" y="478158"/>
                    <a:pt x="356518" y="485335"/>
                  </a:cubicBezTo>
                  <a:cubicBezTo>
                    <a:pt x="382465" y="490549"/>
                    <a:pt x="415958" y="505394"/>
                    <a:pt x="393323" y="536433"/>
                  </a:cubicBezTo>
                  <a:cubicBezTo>
                    <a:pt x="373694" y="563423"/>
                    <a:pt x="341366" y="579372"/>
                    <a:pt x="322351" y="608448"/>
                  </a:cubicBezTo>
                  <a:cubicBezTo>
                    <a:pt x="316707" y="617097"/>
                    <a:pt x="311738" y="626176"/>
                    <a:pt x="306892" y="635254"/>
                  </a:cubicBezTo>
                  <a:cubicBezTo>
                    <a:pt x="311493" y="634580"/>
                    <a:pt x="316155" y="633844"/>
                    <a:pt x="320940" y="632801"/>
                  </a:cubicBezTo>
                  <a:cubicBezTo>
                    <a:pt x="424055" y="611147"/>
                    <a:pt x="526005" y="580967"/>
                    <a:pt x="627648" y="551339"/>
                  </a:cubicBezTo>
                  <a:cubicBezTo>
                    <a:pt x="627397" y="550947"/>
                    <a:pt x="627176" y="550536"/>
                    <a:pt x="626973" y="550112"/>
                  </a:cubicBezTo>
                  <a:cubicBezTo>
                    <a:pt x="610657" y="519442"/>
                    <a:pt x="599983" y="499996"/>
                    <a:pt x="609123" y="473128"/>
                  </a:cubicBezTo>
                  <a:cubicBezTo>
                    <a:pt x="594376" y="469914"/>
                    <a:pt x="579894" y="465565"/>
                    <a:pt x="565816" y="460124"/>
                  </a:cubicBezTo>
                  <a:cubicBezTo>
                    <a:pt x="551585" y="454787"/>
                    <a:pt x="524103" y="444421"/>
                    <a:pt x="520239" y="427061"/>
                  </a:cubicBezTo>
                  <a:cubicBezTo>
                    <a:pt x="514902" y="403383"/>
                    <a:pt x="546677" y="398107"/>
                    <a:pt x="561828" y="390624"/>
                  </a:cubicBezTo>
                  <a:cubicBezTo>
                    <a:pt x="589739" y="376822"/>
                    <a:pt x="569987" y="344863"/>
                    <a:pt x="555694" y="325234"/>
                  </a:cubicBezTo>
                  <a:cubicBezTo>
                    <a:pt x="532507" y="293704"/>
                    <a:pt x="494843" y="257328"/>
                    <a:pt x="521650" y="214819"/>
                  </a:cubicBezTo>
                  <a:cubicBezTo>
                    <a:pt x="541524" y="183412"/>
                    <a:pt x="591150" y="170223"/>
                    <a:pt x="626360" y="171880"/>
                  </a:cubicBezTo>
                  <a:cubicBezTo>
                    <a:pt x="657583" y="173168"/>
                    <a:pt x="686045" y="187215"/>
                    <a:pt x="712545" y="203470"/>
                  </a:cubicBezTo>
                  <a:cubicBezTo>
                    <a:pt x="728040" y="212592"/>
                    <a:pt x="742842" y="222848"/>
                    <a:pt x="756834" y="234141"/>
                  </a:cubicBezTo>
                  <a:cubicBezTo>
                    <a:pt x="762299" y="231632"/>
                    <a:pt x="767961" y="229584"/>
                    <a:pt x="773764" y="228007"/>
                  </a:cubicBezTo>
                  <a:cubicBezTo>
                    <a:pt x="777813" y="222609"/>
                    <a:pt x="781984" y="217334"/>
                    <a:pt x="786339" y="212242"/>
                  </a:cubicBezTo>
                  <a:cubicBezTo>
                    <a:pt x="788547" y="209605"/>
                    <a:pt x="790878" y="207028"/>
                    <a:pt x="793148" y="204452"/>
                  </a:cubicBezTo>
                  <a:cubicBezTo>
                    <a:pt x="795356" y="201937"/>
                    <a:pt x="797687" y="199483"/>
                    <a:pt x="800018" y="197029"/>
                  </a:cubicBezTo>
                  <a:lnTo>
                    <a:pt x="800632" y="196477"/>
                  </a:lnTo>
                  <a:cubicBezTo>
                    <a:pt x="802840" y="194146"/>
                    <a:pt x="805110" y="191877"/>
                    <a:pt x="807441" y="189669"/>
                  </a:cubicBezTo>
                  <a:lnTo>
                    <a:pt x="808545" y="188626"/>
                  </a:lnTo>
                  <a:cubicBezTo>
                    <a:pt x="810753" y="186540"/>
                    <a:pt x="812900" y="184454"/>
                    <a:pt x="815170" y="182492"/>
                  </a:cubicBezTo>
                  <a:lnTo>
                    <a:pt x="817071" y="180835"/>
                  </a:lnTo>
                  <a:cubicBezTo>
                    <a:pt x="819157" y="179056"/>
                    <a:pt x="821181" y="177277"/>
                    <a:pt x="823205" y="175560"/>
                  </a:cubicBezTo>
                  <a:lnTo>
                    <a:pt x="824064" y="174885"/>
                  </a:lnTo>
                  <a:cubicBezTo>
                    <a:pt x="809649" y="162249"/>
                    <a:pt x="795663" y="149490"/>
                    <a:pt x="783149" y="136179"/>
                  </a:cubicBezTo>
                  <a:cubicBezTo>
                    <a:pt x="747632" y="98515"/>
                    <a:pt x="723771" y="56434"/>
                    <a:pt x="736714" y="3006"/>
                  </a:cubicBezTo>
                  <a:cubicBezTo>
                    <a:pt x="736714" y="2086"/>
                    <a:pt x="737266" y="1043"/>
                    <a:pt x="737573" y="0"/>
                  </a:cubicBezTo>
                  <a:cubicBezTo>
                    <a:pt x="735315" y="4368"/>
                    <a:pt x="732604" y="8478"/>
                    <a:pt x="729475" y="12268"/>
                  </a:cubicBezTo>
                  <a:cubicBezTo>
                    <a:pt x="714569" y="29873"/>
                    <a:pt x="693468" y="30671"/>
                    <a:pt x="672182" y="35149"/>
                  </a:cubicBezTo>
                  <a:cubicBezTo>
                    <a:pt x="618692" y="45908"/>
                    <a:pt x="565159" y="56539"/>
                    <a:pt x="511590" y="67047"/>
                  </a:cubicBezTo>
                  <a:cubicBezTo>
                    <a:pt x="461535" y="76739"/>
                    <a:pt x="413934" y="87289"/>
                    <a:pt x="367314" y="98331"/>
                  </a:cubicBezTo>
                  <a:cubicBezTo>
                    <a:pt x="357990" y="100478"/>
                    <a:pt x="348912" y="102747"/>
                    <a:pt x="339465" y="104956"/>
                  </a:cubicBezTo>
                  <a:cubicBezTo>
                    <a:pt x="311677" y="111642"/>
                    <a:pt x="284257" y="118390"/>
                    <a:pt x="256531" y="125198"/>
                  </a:cubicBezTo>
                  <a:cubicBezTo>
                    <a:pt x="191999" y="141086"/>
                    <a:pt x="126916" y="156973"/>
                    <a:pt x="57048" y="171696"/>
                  </a:cubicBezTo>
                  <a:lnTo>
                    <a:pt x="50546" y="173045"/>
                  </a:lnTo>
                  <a:lnTo>
                    <a:pt x="48951" y="173413"/>
                  </a:lnTo>
                  <a:lnTo>
                    <a:pt x="42387" y="174824"/>
                  </a:lnTo>
                  <a:lnTo>
                    <a:pt x="41222" y="174824"/>
                  </a:lnTo>
                  <a:cubicBezTo>
                    <a:pt x="17096" y="245735"/>
                    <a:pt x="3214" y="319719"/>
                    <a:pt x="0" y="394550"/>
                  </a:cubicBezTo>
                  <a:cubicBezTo>
                    <a:pt x="16624" y="416019"/>
                    <a:pt x="33063" y="436753"/>
                    <a:pt x="47294" y="456750"/>
                  </a:cubicBezTo>
                  <a:cubicBezTo>
                    <a:pt x="72383" y="492512"/>
                    <a:pt x="98208" y="529317"/>
                    <a:pt x="127284" y="559988"/>
                  </a:cubicBezTo>
                  <a:close/>
                </a:path>
              </a:pathLst>
            </a:custGeom>
            <a:solidFill>
              <a:srgbClr val="A6A6A6"/>
            </a:solidFill>
            <a:ln w="6134" cap="flat">
              <a:noFill/>
              <a:prstDash val="solid"/>
              <a:miter/>
            </a:ln>
          </p:spPr>
          <p:txBody>
            <a:bodyPr rtlCol="0" anchor="ctr"/>
            <a:lstStyle/>
            <a:p>
              <a:endParaRPr lang="en-AU"/>
            </a:p>
          </p:txBody>
        </p:sp>
        <p:sp>
          <p:nvSpPr>
            <p:cNvPr id="139" name="Freeform: Shape 138">
              <a:extLst>
                <a:ext uri="{FF2B5EF4-FFF2-40B4-BE49-F238E27FC236}">
                  <a16:creationId xmlns:a16="http://schemas.microsoft.com/office/drawing/2014/main" id="{9FDA2EC8-DB5B-4E23-8FC7-A63447667A0A}"/>
                </a:ext>
              </a:extLst>
            </p:cNvPr>
            <p:cNvSpPr/>
            <p:nvPr/>
          </p:nvSpPr>
          <p:spPr>
            <a:xfrm>
              <a:off x="4003078" y="1590611"/>
              <a:ext cx="828670" cy="640017"/>
            </a:xfrm>
            <a:custGeom>
              <a:avLst/>
              <a:gdLst>
                <a:gd name="connsiteX0" fmla="*/ 308922 w 828670"/>
                <a:gd name="connsiteY0" fmla="*/ 640018 h 640017"/>
                <a:gd name="connsiteX1" fmla="*/ 307848 w 828670"/>
                <a:gd name="connsiteY1" fmla="*/ 639760 h 640017"/>
                <a:gd name="connsiteX2" fmla="*/ 307020 w 828670"/>
                <a:gd name="connsiteY2" fmla="*/ 639036 h 640017"/>
                <a:gd name="connsiteX3" fmla="*/ 306677 w 828670"/>
                <a:gd name="connsiteY3" fmla="*/ 637840 h 640017"/>
                <a:gd name="connsiteX4" fmla="*/ 307020 w 828670"/>
                <a:gd name="connsiteY4" fmla="*/ 636644 h 640017"/>
                <a:gd name="connsiteX5" fmla="*/ 322601 w 828670"/>
                <a:gd name="connsiteY5" fmla="*/ 609715 h 640017"/>
                <a:gd name="connsiteX6" fmla="*/ 360326 w 828670"/>
                <a:gd name="connsiteY6" fmla="*/ 570702 h 640017"/>
                <a:gd name="connsiteX7" fmla="*/ 393635 w 828670"/>
                <a:gd name="connsiteY7" fmla="*/ 537577 h 640017"/>
                <a:gd name="connsiteX8" fmla="*/ 399401 w 828670"/>
                <a:gd name="connsiteY8" fmla="*/ 513531 h 640017"/>
                <a:gd name="connsiteX9" fmla="*/ 358118 w 828670"/>
                <a:gd name="connsiteY9" fmla="*/ 490037 h 640017"/>
                <a:gd name="connsiteX10" fmla="*/ 289109 w 828670"/>
                <a:gd name="connsiteY10" fmla="*/ 440412 h 640017"/>
                <a:gd name="connsiteX11" fmla="*/ 282668 w 828670"/>
                <a:gd name="connsiteY11" fmla="*/ 424279 h 640017"/>
                <a:gd name="connsiteX12" fmla="*/ 243900 w 828670"/>
                <a:gd name="connsiteY12" fmla="*/ 358827 h 640017"/>
                <a:gd name="connsiteX13" fmla="*/ 209223 w 828670"/>
                <a:gd name="connsiteY13" fmla="*/ 344019 h 640017"/>
                <a:gd name="connsiteX14" fmla="*/ 171823 w 828670"/>
                <a:gd name="connsiteY14" fmla="*/ 348829 h 640017"/>
                <a:gd name="connsiteX15" fmla="*/ 140392 w 828670"/>
                <a:gd name="connsiteY15" fmla="*/ 373746 h 640017"/>
                <a:gd name="connsiteX16" fmla="*/ 125449 w 828670"/>
                <a:gd name="connsiteY16" fmla="*/ 410968 h 640017"/>
                <a:gd name="connsiteX17" fmla="*/ 129191 w 828670"/>
                <a:gd name="connsiteY17" fmla="*/ 449859 h 640017"/>
                <a:gd name="connsiteX18" fmla="*/ 130233 w 828670"/>
                <a:gd name="connsiteY18" fmla="*/ 454827 h 640017"/>
                <a:gd name="connsiteX19" fmla="*/ 131890 w 828670"/>
                <a:gd name="connsiteY19" fmla="*/ 561194 h 640017"/>
                <a:gd name="connsiteX20" fmla="*/ 131890 w 828670"/>
                <a:gd name="connsiteY20" fmla="*/ 562666 h 640017"/>
                <a:gd name="connsiteX21" fmla="*/ 131448 w 828670"/>
                <a:gd name="connsiteY21" fmla="*/ 563874 h 640017"/>
                <a:gd name="connsiteX22" fmla="*/ 130418 w 828670"/>
                <a:gd name="connsiteY22" fmla="*/ 564629 h 640017"/>
                <a:gd name="connsiteX23" fmla="*/ 129111 w 828670"/>
                <a:gd name="connsiteY23" fmla="*/ 564702 h 640017"/>
                <a:gd name="connsiteX24" fmla="*/ 127964 w 828670"/>
                <a:gd name="connsiteY24" fmla="*/ 564077 h 640017"/>
                <a:gd name="connsiteX25" fmla="*/ 50919 w 828670"/>
                <a:gd name="connsiteY25" fmla="*/ 465439 h 640017"/>
                <a:gd name="connsiteX26" fmla="*/ 47729 w 828670"/>
                <a:gd name="connsiteY26" fmla="*/ 460900 h 640017"/>
                <a:gd name="connsiteX27" fmla="*/ 9820 w 828670"/>
                <a:gd name="connsiteY27" fmla="*/ 410845 h 640017"/>
                <a:gd name="connsiteX28" fmla="*/ 496 w 828670"/>
                <a:gd name="connsiteY28" fmla="*/ 398577 h 640017"/>
                <a:gd name="connsiteX29" fmla="*/ 103 w 828670"/>
                <a:gd name="connsiteY29" fmla="*/ 397890 h 640017"/>
                <a:gd name="connsiteX30" fmla="*/ 5 w 828670"/>
                <a:gd name="connsiteY30" fmla="*/ 397105 h 640017"/>
                <a:gd name="connsiteX31" fmla="*/ 41288 w 828670"/>
                <a:gd name="connsiteY31" fmla="*/ 176765 h 640017"/>
                <a:gd name="connsiteX32" fmla="*/ 41932 w 828670"/>
                <a:gd name="connsiteY32" fmla="*/ 175759 h 640017"/>
                <a:gd name="connsiteX33" fmla="*/ 43006 w 828670"/>
                <a:gd name="connsiteY33" fmla="*/ 175232 h 640017"/>
                <a:gd name="connsiteX34" fmla="*/ 58832 w 828670"/>
                <a:gd name="connsiteY34" fmla="*/ 171797 h 640017"/>
                <a:gd name="connsiteX35" fmla="*/ 258254 w 828670"/>
                <a:gd name="connsiteY35" fmla="*/ 125361 h 640017"/>
                <a:gd name="connsiteX36" fmla="*/ 264388 w 828670"/>
                <a:gd name="connsiteY36" fmla="*/ 123827 h 640017"/>
                <a:gd name="connsiteX37" fmla="*/ 341249 w 828670"/>
                <a:gd name="connsiteY37" fmla="*/ 105057 h 640017"/>
                <a:gd name="connsiteX38" fmla="*/ 369159 w 828670"/>
                <a:gd name="connsiteY38" fmla="*/ 98432 h 640017"/>
                <a:gd name="connsiteX39" fmla="*/ 513496 w 828670"/>
                <a:gd name="connsiteY39" fmla="*/ 67148 h 640017"/>
                <a:gd name="connsiteX40" fmla="*/ 650227 w 828670"/>
                <a:gd name="connsiteY40" fmla="*/ 40035 h 640017"/>
                <a:gd name="connsiteX41" fmla="*/ 674089 w 828670"/>
                <a:gd name="connsiteY41" fmla="*/ 35250 h 640017"/>
                <a:gd name="connsiteX42" fmla="*/ 683903 w 828670"/>
                <a:gd name="connsiteY42" fmla="*/ 33471 h 640017"/>
                <a:gd name="connsiteX43" fmla="*/ 730033 w 828670"/>
                <a:gd name="connsiteY43" fmla="*/ 13167 h 640017"/>
                <a:gd name="connsiteX44" fmla="*/ 737884 w 828670"/>
                <a:gd name="connsiteY44" fmla="*/ 1267 h 640017"/>
                <a:gd name="connsiteX45" fmla="*/ 739111 w 828670"/>
                <a:gd name="connsiteY45" fmla="*/ 150 h 640017"/>
                <a:gd name="connsiteX46" fmla="*/ 740767 w 828670"/>
                <a:gd name="connsiteY46" fmla="*/ 162 h 640017"/>
                <a:gd name="connsiteX47" fmla="*/ 741970 w 828670"/>
                <a:gd name="connsiteY47" fmla="*/ 1322 h 640017"/>
                <a:gd name="connsiteX48" fmla="*/ 742117 w 828670"/>
                <a:gd name="connsiteY48" fmla="*/ 2984 h 640017"/>
                <a:gd name="connsiteX49" fmla="*/ 741258 w 828670"/>
                <a:gd name="connsiteY49" fmla="*/ 5867 h 640017"/>
                <a:gd name="connsiteX50" fmla="*/ 787142 w 828670"/>
                <a:gd name="connsiteY50" fmla="*/ 136955 h 640017"/>
                <a:gd name="connsiteX51" fmla="*/ 827872 w 828670"/>
                <a:gd name="connsiteY51" fmla="*/ 175416 h 640017"/>
                <a:gd name="connsiteX52" fmla="*/ 828474 w 828670"/>
                <a:gd name="connsiteY52" fmla="*/ 176213 h 640017"/>
                <a:gd name="connsiteX53" fmla="*/ 828670 w 828670"/>
                <a:gd name="connsiteY53" fmla="*/ 177195 h 640017"/>
                <a:gd name="connsiteX54" fmla="*/ 828443 w 828670"/>
                <a:gd name="connsiteY54" fmla="*/ 178182 h 640017"/>
                <a:gd name="connsiteX55" fmla="*/ 827811 w 828670"/>
                <a:gd name="connsiteY55" fmla="*/ 178974 h 640017"/>
                <a:gd name="connsiteX56" fmla="*/ 827320 w 828670"/>
                <a:gd name="connsiteY56" fmla="*/ 179342 h 640017"/>
                <a:gd name="connsiteX57" fmla="*/ 820818 w 828670"/>
                <a:gd name="connsiteY57" fmla="*/ 184862 h 640017"/>
                <a:gd name="connsiteX58" fmla="*/ 818917 w 828670"/>
                <a:gd name="connsiteY58" fmla="*/ 186519 h 640017"/>
                <a:gd name="connsiteX59" fmla="*/ 812353 w 828670"/>
                <a:gd name="connsiteY59" fmla="*/ 192653 h 640017"/>
                <a:gd name="connsiteX60" fmla="*/ 811249 w 828670"/>
                <a:gd name="connsiteY60" fmla="*/ 193696 h 640017"/>
                <a:gd name="connsiteX61" fmla="*/ 804501 w 828670"/>
                <a:gd name="connsiteY61" fmla="*/ 200443 h 640017"/>
                <a:gd name="connsiteX62" fmla="*/ 802232 w 828670"/>
                <a:gd name="connsiteY62" fmla="*/ 199400 h 640017"/>
                <a:gd name="connsiteX63" fmla="*/ 803888 w 828670"/>
                <a:gd name="connsiteY63" fmla="*/ 200995 h 640017"/>
                <a:gd name="connsiteX64" fmla="*/ 797079 w 828670"/>
                <a:gd name="connsiteY64" fmla="*/ 208356 h 640017"/>
                <a:gd name="connsiteX65" fmla="*/ 790147 w 828670"/>
                <a:gd name="connsiteY65" fmla="*/ 216269 h 640017"/>
                <a:gd name="connsiteX66" fmla="*/ 777572 w 828670"/>
                <a:gd name="connsiteY66" fmla="*/ 231911 h 640017"/>
                <a:gd name="connsiteX67" fmla="*/ 776345 w 828670"/>
                <a:gd name="connsiteY67" fmla="*/ 232770 h 640017"/>
                <a:gd name="connsiteX68" fmla="*/ 759722 w 828670"/>
                <a:gd name="connsiteY68" fmla="*/ 238904 h 640017"/>
                <a:gd name="connsiteX69" fmla="*/ 758501 w 828670"/>
                <a:gd name="connsiteY69" fmla="*/ 239082 h 640017"/>
                <a:gd name="connsiteX70" fmla="*/ 757391 w 828670"/>
                <a:gd name="connsiteY70" fmla="*/ 238536 h 640017"/>
                <a:gd name="connsiteX71" fmla="*/ 713409 w 828670"/>
                <a:gd name="connsiteY71" fmla="*/ 207865 h 640017"/>
                <a:gd name="connsiteX72" fmla="*/ 628328 w 828670"/>
                <a:gd name="connsiteY72" fmla="*/ 176581 h 640017"/>
                <a:gd name="connsiteX73" fmla="*/ 525581 w 828670"/>
                <a:gd name="connsiteY73" fmla="*/ 218600 h 640017"/>
                <a:gd name="connsiteX74" fmla="*/ 549627 w 828670"/>
                <a:gd name="connsiteY74" fmla="*/ 313250 h 640017"/>
                <a:gd name="connsiteX75" fmla="*/ 559564 w 828670"/>
                <a:gd name="connsiteY75" fmla="*/ 326194 h 640017"/>
                <a:gd name="connsiteX76" fmla="*/ 579684 w 828670"/>
                <a:gd name="connsiteY76" fmla="*/ 378273 h 640017"/>
                <a:gd name="connsiteX77" fmla="*/ 574310 w 828670"/>
                <a:gd name="connsiteY77" fmla="*/ 388327 h 640017"/>
                <a:gd name="connsiteX78" fmla="*/ 565085 w 828670"/>
                <a:gd name="connsiteY78" fmla="*/ 395019 h 640017"/>
                <a:gd name="connsiteX79" fmla="*/ 553736 w 828670"/>
                <a:gd name="connsiteY79" fmla="*/ 399681 h 640017"/>
                <a:gd name="connsiteX80" fmla="*/ 524661 w 828670"/>
                <a:gd name="connsiteY80" fmla="*/ 428941 h 640017"/>
                <a:gd name="connsiteX81" fmla="*/ 568520 w 828670"/>
                <a:gd name="connsiteY81" fmla="*/ 460225 h 640017"/>
                <a:gd name="connsiteX82" fmla="*/ 611827 w 828670"/>
                <a:gd name="connsiteY82" fmla="*/ 473291 h 640017"/>
                <a:gd name="connsiteX83" fmla="*/ 612686 w 828670"/>
                <a:gd name="connsiteY83" fmla="*/ 473683 h 640017"/>
                <a:gd name="connsiteX84" fmla="*/ 613299 w 828670"/>
                <a:gd name="connsiteY84" fmla="*/ 474395 h 640017"/>
                <a:gd name="connsiteX85" fmla="*/ 613526 w 828670"/>
                <a:gd name="connsiteY85" fmla="*/ 475346 h 640017"/>
                <a:gd name="connsiteX86" fmla="*/ 613299 w 828670"/>
                <a:gd name="connsiteY86" fmla="*/ 476297 h 640017"/>
                <a:gd name="connsiteX87" fmla="*/ 629923 w 828670"/>
                <a:gd name="connsiteY87" fmla="*/ 549355 h 640017"/>
                <a:gd name="connsiteX88" fmla="*/ 631702 w 828670"/>
                <a:gd name="connsiteY88" fmla="*/ 552667 h 640017"/>
                <a:gd name="connsiteX89" fmla="*/ 631966 w 828670"/>
                <a:gd name="connsiteY89" fmla="*/ 553642 h 640017"/>
                <a:gd name="connsiteX90" fmla="*/ 631775 w 828670"/>
                <a:gd name="connsiteY90" fmla="*/ 554630 h 640017"/>
                <a:gd name="connsiteX91" fmla="*/ 631180 w 828670"/>
                <a:gd name="connsiteY91" fmla="*/ 555446 h 640017"/>
                <a:gd name="connsiteX92" fmla="*/ 630291 w 828670"/>
                <a:gd name="connsiteY92" fmla="*/ 555918 h 640017"/>
                <a:gd name="connsiteX93" fmla="*/ 616673 w 828670"/>
                <a:gd name="connsiteY93" fmla="*/ 559905 h 640017"/>
                <a:gd name="connsiteX94" fmla="*/ 323644 w 828670"/>
                <a:gd name="connsiteY94" fmla="*/ 637441 h 640017"/>
                <a:gd name="connsiteX95" fmla="*/ 309413 w 828670"/>
                <a:gd name="connsiteY95" fmla="*/ 639895 h 640017"/>
                <a:gd name="connsiteX96" fmla="*/ 308922 w 828670"/>
                <a:gd name="connsiteY96" fmla="*/ 640018 h 640017"/>
                <a:gd name="connsiteX97" fmla="*/ 199059 w 828670"/>
                <a:gd name="connsiteY97" fmla="*/ 338646 h 640017"/>
                <a:gd name="connsiteX98" fmla="*/ 246537 w 828670"/>
                <a:gd name="connsiteY98" fmla="*/ 355147 h 640017"/>
                <a:gd name="connsiteX99" fmla="*/ 286839 w 828670"/>
                <a:gd name="connsiteY99" fmla="*/ 422623 h 640017"/>
                <a:gd name="connsiteX100" fmla="*/ 292973 w 828670"/>
                <a:gd name="connsiteY100" fmla="*/ 438633 h 640017"/>
                <a:gd name="connsiteX101" fmla="*/ 358670 w 828670"/>
                <a:gd name="connsiteY101" fmla="*/ 485559 h 640017"/>
                <a:gd name="connsiteX102" fmla="*/ 403327 w 828670"/>
                <a:gd name="connsiteY102" fmla="*/ 511875 h 640017"/>
                <a:gd name="connsiteX103" fmla="*/ 397193 w 828670"/>
                <a:gd name="connsiteY103" fmla="*/ 540276 h 640017"/>
                <a:gd name="connsiteX104" fmla="*/ 363209 w 828670"/>
                <a:gd name="connsiteY104" fmla="*/ 574198 h 640017"/>
                <a:gd name="connsiteX105" fmla="*/ 326404 w 828670"/>
                <a:gd name="connsiteY105" fmla="*/ 612230 h 640017"/>
                <a:gd name="connsiteX106" fmla="*/ 313154 w 828670"/>
                <a:gd name="connsiteY106" fmla="*/ 634804 h 640017"/>
                <a:gd name="connsiteX107" fmla="*/ 322601 w 828670"/>
                <a:gd name="connsiteY107" fmla="*/ 633025 h 640017"/>
                <a:gd name="connsiteX108" fmla="*/ 615262 w 828670"/>
                <a:gd name="connsiteY108" fmla="*/ 555612 h 640017"/>
                <a:gd name="connsiteX109" fmla="*/ 626181 w 828670"/>
                <a:gd name="connsiteY109" fmla="*/ 552422 h 640017"/>
                <a:gd name="connsiteX110" fmla="*/ 625752 w 828670"/>
                <a:gd name="connsiteY110" fmla="*/ 551624 h 640017"/>
                <a:gd name="connsiteX111" fmla="*/ 608085 w 828670"/>
                <a:gd name="connsiteY111" fmla="*/ 477339 h 640017"/>
                <a:gd name="connsiteX112" fmla="*/ 566864 w 828670"/>
                <a:gd name="connsiteY112" fmla="*/ 464764 h 640017"/>
                <a:gd name="connsiteX113" fmla="*/ 519876 w 828670"/>
                <a:gd name="connsiteY113" fmla="*/ 430045 h 640017"/>
                <a:gd name="connsiteX114" fmla="*/ 551835 w 828670"/>
                <a:gd name="connsiteY114" fmla="*/ 395510 h 640017"/>
                <a:gd name="connsiteX115" fmla="*/ 562754 w 828670"/>
                <a:gd name="connsiteY115" fmla="*/ 391032 h 640017"/>
                <a:gd name="connsiteX116" fmla="*/ 570501 w 828670"/>
                <a:gd name="connsiteY116" fmla="*/ 385603 h 640017"/>
                <a:gd name="connsiteX117" fmla="*/ 575022 w 828670"/>
                <a:gd name="connsiteY117" fmla="*/ 377291 h 640017"/>
                <a:gd name="connsiteX118" fmla="*/ 555699 w 828670"/>
                <a:gd name="connsiteY118" fmla="*/ 329077 h 640017"/>
                <a:gd name="connsiteX119" fmla="*/ 545823 w 828670"/>
                <a:gd name="connsiteY119" fmla="*/ 316195 h 640017"/>
                <a:gd name="connsiteX120" fmla="*/ 521287 w 828670"/>
                <a:gd name="connsiteY120" fmla="*/ 216269 h 640017"/>
                <a:gd name="connsiteX121" fmla="*/ 628083 w 828670"/>
                <a:gd name="connsiteY121" fmla="*/ 172103 h 640017"/>
                <a:gd name="connsiteX122" fmla="*/ 715372 w 828670"/>
                <a:gd name="connsiteY122" fmla="*/ 204062 h 640017"/>
                <a:gd name="connsiteX123" fmla="*/ 758802 w 828670"/>
                <a:gd name="connsiteY123" fmla="*/ 234242 h 640017"/>
                <a:gd name="connsiteX124" fmla="*/ 774014 w 828670"/>
                <a:gd name="connsiteY124" fmla="*/ 228844 h 640017"/>
                <a:gd name="connsiteX125" fmla="*/ 786283 w 828670"/>
                <a:gd name="connsiteY125" fmla="*/ 213693 h 640017"/>
                <a:gd name="connsiteX126" fmla="*/ 793092 w 828670"/>
                <a:gd name="connsiteY126" fmla="*/ 205903 h 640017"/>
                <a:gd name="connsiteX127" fmla="*/ 800207 w 828670"/>
                <a:gd name="connsiteY127" fmla="*/ 198235 h 640017"/>
                <a:gd name="connsiteX128" fmla="*/ 800821 w 828670"/>
                <a:gd name="connsiteY128" fmla="*/ 197683 h 640017"/>
                <a:gd name="connsiteX129" fmla="*/ 807691 w 828670"/>
                <a:gd name="connsiteY129" fmla="*/ 190813 h 640017"/>
                <a:gd name="connsiteX130" fmla="*/ 808795 w 828670"/>
                <a:gd name="connsiteY130" fmla="*/ 189708 h 640017"/>
                <a:gd name="connsiteX131" fmla="*/ 815481 w 828670"/>
                <a:gd name="connsiteY131" fmla="*/ 183574 h 640017"/>
                <a:gd name="connsiteX132" fmla="*/ 817383 w 828670"/>
                <a:gd name="connsiteY132" fmla="*/ 181918 h 640017"/>
                <a:gd name="connsiteX133" fmla="*/ 822475 w 828670"/>
                <a:gd name="connsiteY133" fmla="*/ 177563 h 640017"/>
                <a:gd name="connsiteX134" fmla="*/ 783461 w 828670"/>
                <a:gd name="connsiteY134" fmla="*/ 140758 h 640017"/>
                <a:gd name="connsiteX135" fmla="*/ 734388 w 828670"/>
                <a:gd name="connsiteY135" fmla="*/ 15253 h 640017"/>
                <a:gd name="connsiteX136" fmla="*/ 733345 w 828670"/>
                <a:gd name="connsiteY136" fmla="*/ 16541 h 640017"/>
                <a:gd name="connsiteX137" fmla="*/ 684272 w 828670"/>
                <a:gd name="connsiteY137" fmla="*/ 38317 h 640017"/>
                <a:gd name="connsiteX138" fmla="*/ 674518 w 828670"/>
                <a:gd name="connsiteY138" fmla="*/ 40157 h 640017"/>
                <a:gd name="connsiteX139" fmla="*/ 650718 w 828670"/>
                <a:gd name="connsiteY139" fmla="*/ 44942 h 640017"/>
                <a:gd name="connsiteX140" fmla="*/ 513987 w 828670"/>
                <a:gd name="connsiteY140" fmla="*/ 71994 h 640017"/>
                <a:gd name="connsiteX141" fmla="*/ 369773 w 828670"/>
                <a:gd name="connsiteY141" fmla="*/ 103278 h 640017"/>
                <a:gd name="connsiteX142" fmla="*/ 341924 w 828670"/>
                <a:gd name="connsiteY142" fmla="*/ 109903 h 640017"/>
                <a:gd name="connsiteX143" fmla="*/ 265062 w 828670"/>
                <a:gd name="connsiteY143" fmla="*/ 128673 h 640017"/>
                <a:gd name="connsiteX144" fmla="*/ 258928 w 828670"/>
                <a:gd name="connsiteY144" fmla="*/ 130207 h 640017"/>
                <a:gd name="connsiteX145" fmla="*/ 59323 w 828670"/>
                <a:gd name="connsiteY145" fmla="*/ 176643 h 640017"/>
                <a:gd name="connsiteX146" fmla="*/ 44846 w 828670"/>
                <a:gd name="connsiteY146" fmla="*/ 179771 h 640017"/>
                <a:gd name="connsiteX147" fmla="*/ 4360 w 828670"/>
                <a:gd name="connsiteY147" fmla="*/ 396859 h 640017"/>
                <a:gd name="connsiteX148" fmla="*/ 13194 w 828670"/>
                <a:gd name="connsiteY148" fmla="*/ 408207 h 640017"/>
                <a:gd name="connsiteX149" fmla="*/ 51225 w 828670"/>
                <a:gd name="connsiteY149" fmla="*/ 458446 h 640017"/>
                <a:gd name="connsiteX150" fmla="*/ 54477 w 828670"/>
                <a:gd name="connsiteY150" fmla="*/ 462986 h 640017"/>
                <a:gd name="connsiteX151" fmla="*/ 127473 w 828670"/>
                <a:gd name="connsiteY151" fmla="*/ 557206 h 640017"/>
                <a:gd name="connsiteX152" fmla="*/ 125572 w 828670"/>
                <a:gd name="connsiteY152" fmla="*/ 455870 h 640017"/>
                <a:gd name="connsiteX153" fmla="*/ 124590 w 828670"/>
                <a:gd name="connsiteY153" fmla="*/ 450963 h 640017"/>
                <a:gd name="connsiteX154" fmla="*/ 120787 w 828670"/>
                <a:gd name="connsiteY154" fmla="*/ 410538 h 640017"/>
                <a:gd name="connsiteX155" fmla="*/ 136607 w 828670"/>
                <a:gd name="connsiteY155" fmla="*/ 371157 h 640017"/>
                <a:gd name="connsiteX156" fmla="*/ 169860 w 828670"/>
                <a:gd name="connsiteY156" fmla="*/ 344780 h 640017"/>
                <a:gd name="connsiteX157" fmla="*/ 199059 w 828670"/>
                <a:gd name="connsiteY157" fmla="*/ 338646 h 6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828670" h="640017">
                  <a:moveTo>
                    <a:pt x="308922" y="640018"/>
                  </a:moveTo>
                  <a:cubicBezTo>
                    <a:pt x="308548" y="640018"/>
                    <a:pt x="308180" y="639932"/>
                    <a:pt x="307848" y="639760"/>
                  </a:cubicBezTo>
                  <a:cubicBezTo>
                    <a:pt x="307523" y="639588"/>
                    <a:pt x="307235" y="639343"/>
                    <a:pt x="307020" y="639036"/>
                  </a:cubicBezTo>
                  <a:cubicBezTo>
                    <a:pt x="306799" y="638680"/>
                    <a:pt x="306677" y="638263"/>
                    <a:pt x="306677" y="637840"/>
                  </a:cubicBezTo>
                  <a:cubicBezTo>
                    <a:pt x="306677" y="637417"/>
                    <a:pt x="306799" y="637006"/>
                    <a:pt x="307020" y="636644"/>
                  </a:cubicBezTo>
                  <a:cubicBezTo>
                    <a:pt x="311682" y="627872"/>
                    <a:pt x="316774" y="618609"/>
                    <a:pt x="322601" y="609715"/>
                  </a:cubicBezTo>
                  <a:cubicBezTo>
                    <a:pt x="333262" y="594987"/>
                    <a:pt x="345960" y="581847"/>
                    <a:pt x="360326" y="570702"/>
                  </a:cubicBezTo>
                  <a:cubicBezTo>
                    <a:pt x="372687" y="561003"/>
                    <a:pt x="383869" y="549888"/>
                    <a:pt x="393635" y="537577"/>
                  </a:cubicBezTo>
                  <a:cubicBezTo>
                    <a:pt x="400137" y="528560"/>
                    <a:pt x="402100" y="520463"/>
                    <a:pt x="399401" y="513531"/>
                  </a:cubicBezTo>
                  <a:cubicBezTo>
                    <a:pt x="393635" y="498686"/>
                    <a:pt x="368730" y="492184"/>
                    <a:pt x="358118" y="490037"/>
                  </a:cubicBezTo>
                  <a:cubicBezTo>
                    <a:pt x="323705" y="483167"/>
                    <a:pt x="304996" y="477769"/>
                    <a:pt x="289109" y="440412"/>
                  </a:cubicBezTo>
                  <a:cubicBezTo>
                    <a:pt x="286962" y="435382"/>
                    <a:pt x="284876" y="429922"/>
                    <a:pt x="282668" y="424279"/>
                  </a:cubicBezTo>
                  <a:cubicBezTo>
                    <a:pt x="273282" y="400233"/>
                    <a:pt x="262670" y="372936"/>
                    <a:pt x="243900" y="358827"/>
                  </a:cubicBezTo>
                  <a:cubicBezTo>
                    <a:pt x="233864" y="350890"/>
                    <a:pt x="221896" y="345774"/>
                    <a:pt x="209223" y="344019"/>
                  </a:cubicBezTo>
                  <a:cubicBezTo>
                    <a:pt x="196550" y="342259"/>
                    <a:pt x="183638" y="343921"/>
                    <a:pt x="171823" y="348829"/>
                  </a:cubicBezTo>
                  <a:cubicBezTo>
                    <a:pt x="159359" y="354264"/>
                    <a:pt x="148526" y="362851"/>
                    <a:pt x="140392" y="373746"/>
                  </a:cubicBezTo>
                  <a:cubicBezTo>
                    <a:pt x="132264" y="384646"/>
                    <a:pt x="127111" y="397473"/>
                    <a:pt x="125449" y="410968"/>
                  </a:cubicBezTo>
                  <a:cubicBezTo>
                    <a:pt x="124627" y="424046"/>
                    <a:pt x="125884" y="437179"/>
                    <a:pt x="129191" y="449859"/>
                  </a:cubicBezTo>
                  <a:lnTo>
                    <a:pt x="130233" y="454827"/>
                  </a:lnTo>
                  <a:cubicBezTo>
                    <a:pt x="137226" y="490221"/>
                    <a:pt x="134527" y="526290"/>
                    <a:pt x="131890" y="561194"/>
                  </a:cubicBezTo>
                  <a:lnTo>
                    <a:pt x="131890" y="562666"/>
                  </a:lnTo>
                  <a:cubicBezTo>
                    <a:pt x="131865" y="563101"/>
                    <a:pt x="131712" y="563525"/>
                    <a:pt x="131448" y="563874"/>
                  </a:cubicBezTo>
                  <a:cubicBezTo>
                    <a:pt x="131190" y="564224"/>
                    <a:pt x="130828" y="564488"/>
                    <a:pt x="130418" y="564629"/>
                  </a:cubicBezTo>
                  <a:cubicBezTo>
                    <a:pt x="129994" y="564776"/>
                    <a:pt x="129546" y="564800"/>
                    <a:pt x="129111" y="564702"/>
                  </a:cubicBezTo>
                  <a:cubicBezTo>
                    <a:pt x="128682" y="564604"/>
                    <a:pt x="128283" y="564390"/>
                    <a:pt x="127964" y="564077"/>
                  </a:cubicBezTo>
                  <a:cubicBezTo>
                    <a:pt x="100145" y="532921"/>
                    <a:pt x="74406" y="499975"/>
                    <a:pt x="50919" y="465439"/>
                  </a:cubicBezTo>
                  <a:lnTo>
                    <a:pt x="47729" y="460900"/>
                  </a:lnTo>
                  <a:cubicBezTo>
                    <a:pt x="36135" y="444706"/>
                    <a:pt x="23192" y="428266"/>
                    <a:pt x="9820" y="410845"/>
                  </a:cubicBezTo>
                  <a:lnTo>
                    <a:pt x="496" y="398577"/>
                  </a:lnTo>
                  <a:cubicBezTo>
                    <a:pt x="318" y="398374"/>
                    <a:pt x="189" y="398141"/>
                    <a:pt x="103" y="397890"/>
                  </a:cubicBezTo>
                  <a:cubicBezTo>
                    <a:pt x="17" y="397638"/>
                    <a:pt x="-13" y="397368"/>
                    <a:pt x="5" y="397105"/>
                  </a:cubicBezTo>
                  <a:cubicBezTo>
                    <a:pt x="3213" y="322072"/>
                    <a:pt x="17113" y="247873"/>
                    <a:pt x="41288" y="176765"/>
                  </a:cubicBezTo>
                  <a:cubicBezTo>
                    <a:pt x="41405" y="176379"/>
                    <a:pt x="41625" y="176029"/>
                    <a:pt x="41932" y="175759"/>
                  </a:cubicBezTo>
                  <a:cubicBezTo>
                    <a:pt x="42233" y="175489"/>
                    <a:pt x="42607" y="175305"/>
                    <a:pt x="43006" y="175232"/>
                  </a:cubicBezTo>
                  <a:lnTo>
                    <a:pt x="58832" y="171797"/>
                  </a:lnTo>
                  <a:cubicBezTo>
                    <a:pt x="130908" y="156645"/>
                    <a:pt x="198568" y="140022"/>
                    <a:pt x="258254" y="125361"/>
                  </a:cubicBezTo>
                  <a:lnTo>
                    <a:pt x="264388" y="123827"/>
                  </a:lnTo>
                  <a:cubicBezTo>
                    <a:pt x="290029" y="117693"/>
                    <a:pt x="315547" y="111559"/>
                    <a:pt x="341249" y="105057"/>
                  </a:cubicBezTo>
                  <a:lnTo>
                    <a:pt x="369159" y="98432"/>
                  </a:lnTo>
                  <a:cubicBezTo>
                    <a:pt x="423201" y="85673"/>
                    <a:pt x="469085" y="75735"/>
                    <a:pt x="513496" y="67148"/>
                  </a:cubicBezTo>
                  <a:cubicBezTo>
                    <a:pt x="559135" y="58314"/>
                    <a:pt x="605509" y="48745"/>
                    <a:pt x="650227" y="40035"/>
                  </a:cubicBezTo>
                  <a:lnTo>
                    <a:pt x="674089" y="35250"/>
                  </a:lnTo>
                  <a:lnTo>
                    <a:pt x="683903" y="33471"/>
                  </a:lnTo>
                  <a:cubicBezTo>
                    <a:pt x="701447" y="30343"/>
                    <a:pt x="718009" y="27337"/>
                    <a:pt x="730033" y="13167"/>
                  </a:cubicBezTo>
                  <a:cubicBezTo>
                    <a:pt x="733069" y="9493"/>
                    <a:pt x="735700" y="5505"/>
                    <a:pt x="737884" y="1267"/>
                  </a:cubicBezTo>
                  <a:cubicBezTo>
                    <a:pt x="738136" y="751"/>
                    <a:pt x="738571" y="353"/>
                    <a:pt x="739111" y="150"/>
                  </a:cubicBezTo>
                  <a:cubicBezTo>
                    <a:pt x="739645" y="-52"/>
                    <a:pt x="740234" y="-52"/>
                    <a:pt x="740767" y="162"/>
                  </a:cubicBezTo>
                  <a:cubicBezTo>
                    <a:pt x="741295" y="396"/>
                    <a:pt x="741718" y="807"/>
                    <a:pt x="741970" y="1322"/>
                  </a:cubicBezTo>
                  <a:cubicBezTo>
                    <a:pt x="742215" y="1843"/>
                    <a:pt x="742270" y="2432"/>
                    <a:pt x="742117" y="2984"/>
                  </a:cubicBezTo>
                  <a:lnTo>
                    <a:pt x="741258" y="5867"/>
                  </a:lnTo>
                  <a:cubicBezTo>
                    <a:pt x="730339" y="51260"/>
                    <a:pt x="744509" y="91746"/>
                    <a:pt x="787142" y="136955"/>
                  </a:cubicBezTo>
                  <a:cubicBezTo>
                    <a:pt x="800698" y="151308"/>
                    <a:pt x="816034" y="165049"/>
                    <a:pt x="827872" y="175416"/>
                  </a:cubicBezTo>
                  <a:cubicBezTo>
                    <a:pt x="828130" y="175637"/>
                    <a:pt x="828333" y="175907"/>
                    <a:pt x="828474" y="176213"/>
                  </a:cubicBezTo>
                  <a:cubicBezTo>
                    <a:pt x="828609" y="176526"/>
                    <a:pt x="828676" y="176857"/>
                    <a:pt x="828670" y="177195"/>
                  </a:cubicBezTo>
                  <a:cubicBezTo>
                    <a:pt x="828670" y="177538"/>
                    <a:pt x="828590" y="177875"/>
                    <a:pt x="828443" y="178182"/>
                  </a:cubicBezTo>
                  <a:cubicBezTo>
                    <a:pt x="828296" y="178489"/>
                    <a:pt x="828081" y="178765"/>
                    <a:pt x="827811" y="178974"/>
                  </a:cubicBezTo>
                  <a:lnTo>
                    <a:pt x="827320" y="179342"/>
                  </a:lnTo>
                  <a:lnTo>
                    <a:pt x="820818" y="184862"/>
                  </a:lnTo>
                  <a:lnTo>
                    <a:pt x="818917" y="186519"/>
                  </a:lnTo>
                  <a:cubicBezTo>
                    <a:pt x="816708" y="188481"/>
                    <a:pt x="814500" y="190506"/>
                    <a:pt x="812353" y="192653"/>
                  </a:cubicBezTo>
                  <a:lnTo>
                    <a:pt x="811249" y="193696"/>
                  </a:lnTo>
                  <a:cubicBezTo>
                    <a:pt x="808918" y="195904"/>
                    <a:pt x="806710" y="198173"/>
                    <a:pt x="804501" y="200443"/>
                  </a:cubicBezTo>
                  <a:lnTo>
                    <a:pt x="802232" y="199400"/>
                  </a:lnTo>
                  <a:lnTo>
                    <a:pt x="803888" y="200995"/>
                  </a:lnTo>
                  <a:cubicBezTo>
                    <a:pt x="801557" y="203449"/>
                    <a:pt x="799287" y="205903"/>
                    <a:pt x="797079" y="208356"/>
                  </a:cubicBezTo>
                  <a:cubicBezTo>
                    <a:pt x="794564" y="211117"/>
                    <a:pt x="792356" y="213693"/>
                    <a:pt x="790147" y="216269"/>
                  </a:cubicBezTo>
                  <a:cubicBezTo>
                    <a:pt x="785976" y="221177"/>
                    <a:pt x="781744" y="226452"/>
                    <a:pt x="777572" y="231911"/>
                  </a:cubicBezTo>
                  <a:cubicBezTo>
                    <a:pt x="777278" y="232335"/>
                    <a:pt x="776842" y="232641"/>
                    <a:pt x="776345" y="232770"/>
                  </a:cubicBezTo>
                  <a:cubicBezTo>
                    <a:pt x="770653" y="234377"/>
                    <a:pt x="765095" y="236426"/>
                    <a:pt x="759722" y="238904"/>
                  </a:cubicBezTo>
                  <a:cubicBezTo>
                    <a:pt x="759342" y="239088"/>
                    <a:pt x="758912" y="239150"/>
                    <a:pt x="758501" y="239082"/>
                  </a:cubicBezTo>
                  <a:cubicBezTo>
                    <a:pt x="758084" y="239015"/>
                    <a:pt x="757698" y="238825"/>
                    <a:pt x="757391" y="238536"/>
                  </a:cubicBezTo>
                  <a:cubicBezTo>
                    <a:pt x="743472" y="227292"/>
                    <a:pt x="728775" y="217042"/>
                    <a:pt x="713409" y="207865"/>
                  </a:cubicBezTo>
                  <a:cubicBezTo>
                    <a:pt x="689424" y="193144"/>
                    <a:pt x="660532" y="177931"/>
                    <a:pt x="628328" y="176581"/>
                  </a:cubicBezTo>
                  <a:cubicBezTo>
                    <a:pt x="591523" y="175048"/>
                    <a:pt x="544351" y="188850"/>
                    <a:pt x="525581" y="218600"/>
                  </a:cubicBezTo>
                  <a:cubicBezTo>
                    <a:pt x="503252" y="253933"/>
                    <a:pt x="527912" y="285463"/>
                    <a:pt x="549627" y="313250"/>
                  </a:cubicBezTo>
                  <a:cubicBezTo>
                    <a:pt x="553062" y="317667"/>
                    <a:pt x="556435" y="322022"/>
                    <a:pt x="559564" y="326194"/>
                  </a:cubicBezTo>
                  <a:cubicBezTo>
                    <a:pt x="570176" y="340609"/>
                    <a:pt x="583733" y="361649"/>
                    <a:pt x="579684" y="378273"/>
                  </a:cubicBezTo>
                  <a:cubicBezTo>
                    <a:pt x="578678" y="381990"/>
                    <a:pt x="576844" y="385425"/>
                    <a:pt x="574310" y="388327"/>
                  </a:cubicBezTo>
                  <a:cubicBezTo>
                    <a:pt x="571783" y="391228"/>
                    <a:pt x="568630" y="393516"/>
                    <a:pt x="565085" y="395019"/>
                  </a:cubicBezTo>
                  <a:cubicBezTo>
                    <a:pt x="561392" y="396786"/>
                    <a:pt x="557601" y="398344"/>
                    <a:pt x="553736" y="399681"/>
                  </a:cubicBezTo>
                  <a:cubicBezTo>
                    <a:pt x="538340" y="405508"/>
                    <a:pt x="520919" y="411949"/>
                    <a:pt x="524661" y="428941"/>
                  </a:cubicBezTo>
                  <a:cubicBezTo>
                    <a:pt x="528402" y="445933"/>
                    <a:pt x="554411" y="454888"/>
                    <a:pt x="568520" y="460225"/>
                  </a:cubicBezTo>
                  <a:cubicBezTo>
                    <a:pt x="582598" y="465678"/>
                    <a:pt x="597081" y="470046"/>
                    <a:pt x="611827" y="473291"/>
                  </a:cubicBezTo>
                  <a:cubicBezTo>
                    <a:pt x="612140" y="473358"/>
                    <a:pt x="612428" y="473493"/>
                    <a:pt x="612686" y="473683"/>
                  </a:cubicBezTo>
                  <a:cubicBezTo>
                    <a:pt x="612937" y="473874"/>
                    <a:pt x="613146" y="474119"/>
                    <a:pt x="613299" y="474395"/>
                  </a:cubicBezTo>
                  <a:cubicBezTo>
                    <a:pt x="613446" y="474689"/>
                    <a:pt x="613526" y="475015"/>
                    <a:pt x="613526" y="475346"/>
                  </a:cubicBezTo>
                  <a:cubicBezTo>
                    <a:pt x="613526" y="475677"/>
                    <a:pt x="613446" y="476002"/>
                    <a:pt x="613299" y="476297"/>
                  </a:cubicBezTo>
                  <a:cubicBezTo>
                    <a:pt x="604712" y="501570"/>
                    <a:pt x="614219" y="519236"/>
                    <a:pt x="629923" y="549355"/>
                  </a:cubicBezTo>
                  <a:lnTo>
                    <a:pt x="631702" y="552667"/>
                  </a:lnTo>
                  <a:cubicBezTo>
                    <a:pt x="631861" y="552968"/>
                    <a:pt x="631947" y="553299"/>
                    <a:pt x="631966" y="553642"/>
                  </a:cubicBezTo>
                  <a:cubicBezTo>
                    <a:pt x="631978" y="553980"/>
                    <a:pt x="631910" y="554323"/>
                    <a:pt x="631775" y="554630"/>
                  </a:cubicBezTo>
                  <a:cubicBezTo>
                    <a:pt x="631640" y="554943"/>
                    <a:pt x="631438" y="555225"/>
                    <a:pt x="631180" y="555446"/>
                  </a:cubicBezTo>
                  <a:cubicBezTo>
                    <a:pt x="630923" y="555667"/>
                    <a:pt x="630616" y="555832"/>
                    <a:pt x="630291" y="555918"/>
                  </a:cubicBezTo>
                  <a:lnTo>
                    <a:pt x="616673" y="559905"/>
                  </a:lnTo>
                  <a:cubicBezTo>
                    <a:pt x="521041" y="587877"/>
                    <a:pt x="422159" y="616769"/>
                    <a:pt x="323644" y="637441"/>
                  </a:cubicBezTo>
                  <a:cubicBezTo>
                    <a:pt x="319289" y="638361"/>
                    <a:pt x="314627" y="639159"/>
                    <a:pt x="309413" y="639895"/>
                  </a:cubicBezTo>
                  <a:lnTo>
                    <a:pt x="308922" y="640018"/>
                  </a:lnTo>
                  <a:close/>
                  <a:moveTo>
                    <a:pt x="199059" y="338646"/>
                  </a:moveTo>
                  <a:cubicBezTo>
                    <a:pt x="216259" y="338824"/>
                    <a:pt x="232932" y="344621"/>
                    <a:pt x="246537" y="355147"/>
                  </a:cubicBezTo>
                  <a:cubicBezTo>
                    <a:pt x="266351" y="370053"/>
                    <a:pt x="277208" y="398086"/>
                    <a:pt x="286839" y="422623"/>
                  </a:cubicBezTo>
                  <a:cubicBezTo>
                    <a:pt x="288986" y="428205"/>
                    <a:pt x="291133" y="433603"/>
                    <a:pt x="292973" y="438633"/>
                  </a:cubicBezTo>
                  <a:cubicBezTo>
                    <a:pt x="308002" y="474027"/>
                    <a:pt x="323951" y="478566"/>
                    <a:pt x="358670" y="485559"/>
                  </a:cubicBezTo>
                  <a:cubicBezTo>
                    <a:pt x="369895" y="487829"/>
                    <a:pt x="396702" y="494883"/>
                    <a:pt x="403327" y="511875"/>
                  </a:cubicBezTo>
                  <a:cubicBezTo>
                    <a:pt x="406639" y="520340"/>
                    <a:pt x="404492" y="529909"/>
                    <a:pt x="397193" y="540276"/>
                  </a:cubicBezTo>
                  <a:cubicBezTo>
                    <a:pt x="387237" y="552882"/>
                    <a:pt x="375827" y="564267"/>
                    <a:pt x="363209" y="574198"/>
                  </a:cubicBezTo>
                  <a:cubicBezTo>
                    <a:pt x="349199" y="585068"/>
                    <a:pt x="336808" y="597870"/>
                    <a:pt x="326404" y="612230"/>
                  </a:cubicBezTo>
                  <a:cubicBezTo>
                    <a:pt x="321558" y="619591"/>
                    <a:pt x="317203" y="627320"/>
                    <a:pt x="313154" y="634804"/>
                  </a:cubicBezTo>
                  <a:cubicBezTo>
                    <a:pt x="316528" y="634252"/>
                    <a:pt x="319595" y="633699"/>
                    <a:pt x="322601" y="633025"/>
                  </a:cubicBezTo>
                  <a:cubicBezTo>
                    <a:pt x="420748" y="612414"/>
                    <a:pt x="519692" y="583522"/>
                    <a:pt x="615262" y="555612"/>
                  </a:cubicBezTo>
                  <a:lnTo>
                    <a:pt x="626181" y="552422"/>
                  </a:lnTo>
                  <a:lnTo>
                    <a:pt x="625752" y="551624"/>
                  </a:lnTo>
                  <a:cubicBezTo>
                    <a:pt x="610477" y="522671"/>
                    <a:pt x="600234" y="503287"/>
                    <a:pt x="608085" y="477339"/>
                  </a:cubicBezTo>
                  <a:cubicBezTo>
                    <a:pt x="594057" y="474156"/>
                    <a:pt x="580279" y="469954"/>
                    <a:pt x="566864" y="464764"/>
                  </a:cubicBezTo>
                  <a:cubicBezTo>
                    <a:pt x="551651" y="458998"/>
                    <a:pt x="523924" y="448509"/>
                    <a:pt x="519876" y="430045"/>
                  </a:cubicBezTo>
                  <a:cubicBezTo>
                    <a:pt x="515275" y="409373"/>
                    <a:pt x="536377" y="401398"/>
                    <a:pt x="551835" y="395510"/>
                  </a:cubicBezTo>
                  <a:cubicBezTo>
                    <a:pt x="555883" y="393976"/>
                    <a:pt x="559687" y="392565"/>
                    <a:pt x="562754" y="391032"/>
                  </a:cubicBezTo>
                  <a:cubicBezTo>
                    <a:pt x="565723" y="389848"/>
                    <a:pt x="568373" y="387989"/>
                    <a:pt x="570501" y="385603"/>
                  </a:cubicBezTo>
                  <a:cubicBezTo>
                    <a:pt x="572630" y="383223"/>
                    <a:pt x="574175" y="380377"/>
                    <a:pt x="575022" y="377291"/>
                  </a:cubicBezTo>
                  <a:cubicBezTo>
                    <a:pt x="579071" y="360790"/>
                    <a:pt x="561466" y="336928"/>
                    <a:pt x="555699" y="329077"/>
                  </a:cubicBezTo>
                  <a:cubicBezTo>
                    <a:pt x="552571" y="324905"/>
                    <a:pt x="549259" y="320612"/>
                    <a:pt x="545823" y="316195"/>
                  </a:cubicBezTo>
                  <a:cubicBezTo>
                    <a:pt x="523127" y="287180"/>
                    <a:pt x="497486" y="254301"/>
                    <a:pt x="521287" y="216269"/>
                  </a:cubicBezTo>
                  <a:cubicBezTo>
                    <a:pt x="540977" y="185169"/>
                    <a:pt x="589989" y="170508"/>
                    <a:pt x="628083" y="172103"/>
                  </a:cubicBezTo>
                  <a:cubicBezTo>
                    <a:pt x="661391" y="173514"/>
                    <a:pt x="690897" y="189034"/>
                    <a:pt x="715372" y="204062"/>
                  </a:cubicBezTo>
                  <a:cubicBezTo>
                    <a:pt x="730529" y="213104"/>
                    <a:pt x="745043" y="223189"/>
                    <a:pt x="758802" y="234242"/>
                  </a:cubicBezTo>
                  <a:cubicBezTo>
                    <a:pt x="763734" y="232077"/>
                    <a:pt x="768819" y="230274"/>
                    <a:pt x="774014" y="228844"/>
                  </a:cubicBezTo>
                  <a:cubicBezTo>
                    <a:pt x="778002" y="223569"/>
                    <a:pt x="782050" y="218416"/>
                    <a:pt x="786283" y="213693"/>
                  </a:cubicBezTo>
                  <a:cubicBezTo>
                    <a:pt x="788430" y="211178"/>
                    <a:pt x="790699" y="208540"/>
                    <a:pt x="793092" y="205903"/>
                  </a:cubicBezTo>
                  <a:lnTo>
                    <a:pt x="800207" y="198235"/>
                  </a:lnTo>
                  <a:lnTo>
                    <a:pt x="800821" y="197683"/>
                  </a:lnTo>
                  <a:cubicBezTo>
                    <a:pt x="803029" y="195352"/>
                    <a:pt x="805360" y="193021"/>
                    <a:pt x="807691" y="190813"/>
                  </a:cubicBezTo>
                  <a:lnTo>
                    <a:pt x="808795" y="189708"/>
                  </a:lnTo>
                  <a:lnTo>
                    <a:pt x="815481" y="183574"/>
                  </a:lnTo>
                  <a:lnTo>
                    <a:pt x="817383" y="181918"/>
                  </a:lnTo>
                  <a:lnTo>
                    <a:pt x="822475" y="177563"/>
                  </a:lnTo>
                  <a:cubicBezTo>
                    <a:pt x="810819" y="167380"/>
                    <a:pt x="796343" y="154253"/>
                    <a:pt x="783461" y="140758"/>
                  </a:cubicBezTo>
                  <a:cubicBezTo>
                    <a:pt x="742669" y="97512"/>
                    <a:pt x="727272" y="58437"/>
                    <a:pt x="734388" y="15253"/>
                  </a:cubicBezTo>
                  <a:lnTo>
                    <a:pt x="733345" y="16541"/>
                  </a:lnTo>
                  <a:cubicBezTo>
                    <a:pt x="720218" y="31999"/>
                    <a:pt x="702674" y="34943"/>
                    <a:pt x="684272" y="38317"/>
                  </a:cubicBezTo>
                  <a:lnTo>
                    <a:pt x="674518" y="40157"/>
                  </a:lnTo>
                  <a:lnTo>
                    <a:pt x="650718" y="44942"/>
                  </a:lnTo>
                  <a:cubicBezTo>
                    <a:pt x="605938" y="53898"/>
                    <a:pt x="559564" y="63344"/>
                    <a:pt x="513987" y="71994"/>
                  </a:cubicBezTo>
                  <a:cubicBezTo>
                    <a:pt x="469576" y="80643"/>
                    <a:pt x="423754" y="90396"/>
                    <a:pt x="369773" y="103278"/>
                  </a:cubicBezTo>
                  <a:lnTo>
                    <a:pt x="341924" y="109903"/>
                  </a:lnTo>
                  <a:cubicBezTo>
                    <a:pt x="316221" y="116037"/>
                    <a:pt x="290703" y="122171"/>
                    <a:pt x="265062" y="128673"/>
                  </a:cubicBezTo>
                  <a:lnTo>
                    <a:pt x="258928" y="130207"/>
                  </a:lnTo>
                  <a:cubicBezTo>
                    <a:pt x="199182" y="144868"/>
                    <a:pt x="131460" y="161491"/>
                    <a:pt x="59323" y="176643"/>
                  </a:cubicBezTo>
                  <a:lnTo>
                    <a:pt x="44846" y="179771"/>
                  </a:lnTo>
                  <a:cubicBezTo>
                    <a:pt x="21193" y="249866"/>
                    <a:pt x="7562" y="322949"/>
                    <a:pt x="4360" y="396859"/>
                  </a:cubicBezTo>
                  <a:lnTo>
                    <a:pt x="13194" y="408207"/>
                  </a:lnTo>
                  <a:cubicBezTo>
                    <a:pt x="26750" y="425690"/>
                    <a:pt x="39632" y="442129"/>
                    <a:pt x="51225" y="458446"/>
                  </a:cubicBezTo>
                  <a:lnTo>
                    <a:pt x="54477" y="462986"/>
                  </a:lnTo>
                  <a:cubicBezTo>
                    <a:pt x="76903" y="495822"/>
                    <a:pt x="101280" y="527284"/>
                    <a:pt x="127473" y="557206"/>
                  </a:cubicBezTo>
                  <a:cubicBezTo>
                    <a:pt x="129988" y="523837"/>
                    <a:pt x="132196" y="489424"/>
                    <a:pt x="125572" y="455870"/>
                  </a:cubicBezTo>
                  <a:lnTo>
                    <a:pt x="124590" y="450963"/>
                  </a:lnTo>
                  <a:cubicBezTo>
                    <a:pt x="121130" y="437786"/>
                    <a:pt x="119842" y="424132"/>
                    <a:pt x="120787" y="410538"/>
                  </a:cubicBezTo>
                  <a:cubicBezTo>
                    <a:pt x="122547" y="396258"/>
                    <a:pt x="128001" y="382683"/>
                    <a:pt x="136607" y="371157"/>
                  </a:cubicBezTo>
                  <a:cubicBezTo>
                    <a:pt x="145213" y="359625"/>
                    <a:pt x="156672" y="350534"/>
                    <a:pt x="169860" y="344780"/>
                  </a:cubicBezTo>
                  <a:cubicBezTo>
                    <a:pt x="179086" y="340805"/>
                    <a:pt x="189011" y="338713"/>
                    <a:pt x="199059" y="338646"/>
                  </a:cubicBezTo>
                  <a:close/>
                </a:path>
              </a:pathLst>
            </a:custGeom>
            <a:solidFill>
              <a:srgbClr val="0E0E0E"/>
            </a:solidFill>
            <a:ln w="6134" cap="flat">
              <a:noFill/>
              <a:prstDash val="solid"/>
              <a:miter/>
            </a:ln>
          </p:spPr>
          <p:txBody>
            <a:bodyPr rtlCol="0" anchor="ctr"/>
            <a:lstStyle/>
            <a:p>
              <a:endParaRPr lang="en-AU"/>
            </a:p>
          </p:txBody>
        </p:sp>
        <p:sp>
          <p:nvSpPr>
            <p:cNvPr id="140" name="Freeform: Shape 139">
              <a:extLst>
                <a:ext uri="{FF2B5EF4-FFF2-40B4-BE49-F238E27FC236}">
                  <a16:creationId xmlns:a16="http://schemas.microsoft.com/office/drawing/2014/main" id="{B9794BB7-0DC5-4464-B8F5-5C2832127149}"/>
                </a:ext>
              </a:extLst>
            </p:cNvPr>
            <p:cNvSpPr/>
            <p:nvPr/>
          </p:nvSpPr>
          <p:spPr>
            <a:xfrm>
              <a:off x="4882722" y="1163770"/>
              <a:ext cx="27603" cy="3255"/>
            </a:xfrm>
            <a:custGeom>
              <a:avLst/>
              <a:gdLst>
                <a:gd name="connsiteX0" fmla="*/ 0 w 27603"/>
                <a:gd name="connsiteY0" fmla="*/ 4 h 3255"/>
                <a:gd name="connsiteX1" fmla="*/ 27604 w 27603"/>
                <a:gd name="connsiteY1" fmla="*/ 3255 h 3255"/>
                <a:gd name="connsiteX2" fmla="*/ 0 w 27603"/>
                <a:gd name="connsiteY2" fmla="*/ 4 h 3255"/>
              </a:gdLst>
              <a:ahLst/>
              <a:cxnLst>
                <a:cxn ang="0">
                  <a:pos x="connsiteX0" y="connsiteY0"/>
                </a:cxn>
                <a:cxn ang="0">
                  <a:pos x="connsiteX1" y="connsiteY1"/>
                </a:cxn>
                <a:cxn ang="0">
                  <a:pos x="connsiteX2" y="connsiteY2"/>
                </a:cxn>
              </a:cxnLst>
              <a:rect l="l" t="t" r="r" b="b"/>
              <a:pathLst>
                <a:path w="27603" h="3255">
                  <a:moveTo>
                    <a:pt x="0" y="4"/>
                  </a:moveTo>
                  <a:cubicBezTo>
                    <a:pt x="9300" y="-76"/>
                    <a:pt x="18574" y="1016"/>
                    <a:pt x="27604" y="3255"/>
                  </a:cubicBezTo>
                  <a:cubicBezTo>
                    <a:pt x="18574" y="1016"/>
                    <a:pt x="9300" y="-76"/>
                    <a:pt x="0" y="4"/>
                  </a:cubicBezTo>
                  <a:close/>
                </a:path>
              </a:pathLst>
            </a:custGeom>
            <a:solidFill>
              <a:srgbClr val="A6A6A6"/>
            </a:solidFill>
            <a:ln w="6134" cap="flat">
              <a:noFill/>
              <a:prstDash val="solid"/>
              <a:miter/>
            </a:ln>
          </p:spPr>
          <p:txBody>
            <a:bodyPr rtlCol="0" anchor="ctr"/>
            <a:lstStyle/>
            <a:p>
              <a:endParaRPr lang="en-AU"/>
            </a:p>
          </p:txBody>
        </p:sp>
        <p:sp>
          <p:nvSpPr>
            <p:cNvPr id="141" name="Freeform: Shape 140">
              <a:extLst>
                <a:ext uri="{FF2B5EF4-FFF2-40B4-BE49-F238E27FC236}">
                  <a16:creationId xmlns:a16="http://schemas.microsoft.com/office/drawing/2014/main" id="{C7FBB8E7-6466-48A3-9D61-50AD6E1396E9}"/>
                </a:ext>
              </a:extLst>
            </p:cNvPr>
            <p:cNvSpPr/>
            <p:nvPr/>
          </p:nvSpPr>
          <p:spPr>
            <a:xfrm>
              <a:off x="4879950" y="1161596"/>
              <a:ext cx="32607" cy="7760"/>
            </a:xfrm>
            <a:custGeom>
              <a:avLst/>
              <a:gdLst>
                <a:gd name="connsiteX0" fmla="*/ 30376 w 32607"/>
                <a:gd name="connsiteY0" fmla="*/ 7760 h 7760"/>
                <a:gd name="connsiteX1" fmla="*/ 29763 w 32607"/>
                <a:gd name="connsiteY1" fmla="*/ 7760 h 7760"/>
                <a:gd name="connsiteX2" fmla="*/ 26696 w 32607"/>
                <a:gd name="connsiteY2" fmla="*/ 7024 h 7760"/>
                <a:gd name="connsiteX3" fmla="*/ 2711 w 32607"/>
                <a:gd name="connsiteY3" fmla="*/ 4632 h 7760"/>
                <a:gd name="connsiteX4" fmla="*/ 1711 w 32607"/>
                <a:gd name="connsiteY4" fmla="*/ 4576 h 7760"/>
                <a:gd name="connsiteX5" fmla="*/ 822 w 32607"/>
                <a:gd name="connsiteY5" fmla="*/ 4110 h 7760"/>
                <a:gd name="connsiteX6" fmla="*/ 215 w 32607"/>
                <a:gd name="connsiteY6" fmla="*/ 3313 h 7760"/>
                <a:gd name="connsiteX7" fmla="*/ 0 w 32607"/>
                <a:gd name="connsiteY7" fmla="*/ 2331 h 7760"/>
                <a:gd name="connsiteX8" fmla="*/ 215 w 32607"/>
                <a:gd name="connsiteY8" fmla="*/ 1350 h 7760"/>
                <a:gd name="connsiteX9" fmla="*/ 822 w 32607"/>
                <a:gd name="connsiteY9" fmla="*/ 553 h 7760"/>
                <a:gd name="connsiteX10" fmla="*/ 1711 w 32607"/>
                <a:gd name="connsiteY10" fmla="*/ 86 h 7760"/>
                <a:gd name="connsiteX11" fmla="*/ 2711 w 32607"/>
                <a:gd name="connsiteY11" fmla="*/ 31 h 7760"/>
                <a:gd name="connsiteX12" fmla="*/ 30928 w 32607"/>
                <a:gd name="connsiteY12" fmla="*/ 3344 h 7760"/>
                <a:gd name="connsiteX13" fmla="*/ 32118 w 32607"/>
                <a:gd name="connsiteY13" fmla="*/ 4178 h 7760"/>
                <a:gd name="connsiteX14" fmla="*/ 32585 w 32607"/>
                <a:gd name="connsiteY14" fmla="*/ 5552 h 7760"/>
                <a:gd name="connsiteX15" fmla="*/ 32585 w 32607"/>
                <a:gd name="connsiteY15" fmla="*/ 6165 h 7760"/>
                <a:gd name="connsiteX16" fmla="*/ 31738 w 32607"/>
                <a:gd name="connsiteY16" fmla="*/ 7318 h 7760"/>
                <a:gd name="connsiteX17" fmla="*/ 30376 w 32607"/>
                <a:gd name="connsiteY17" fmla="*/ 7760 h 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607" h="7760">
                  <a:moveTo>
                    <a:pt x="30376" y="7760"/>
                  </a:moveTo>
                  <a:lnTo>
                    <a:pt x="29763" y="7760"/>
                  </a:lnTo>
                  <a:lnTo>
                    <a:pt x="26696" y="7024"/>
                  </a:lnTo>
                  <a:cubicBezTo>
                    <a:pt x="18801" y="5405"/>
                    <a:pt x="10765" y="4601"/>
                    <a:pt x="2711" y="4632"/>
                  </a:cubicBezTo>
                  <a:cubicBezTo>
                    <a:pt x="2374" y="4687"/>
                    <a:pt x="2037" y="4669"/>
                    <a:pt x="1711" y="4576"/>
                  </a:cubicBezTo>
                  <a:cubicBezTo>
                    <a:pt x="1386" y="4484"/>
                    <a:pt x="1080" y="4325"/>
                    <a:pt x="822" y="4110"/>
                  </a:cubicBezTo>
                  <a:cubicBezTo>
                    <a:pt x="564" y="3889"/>
                    <a:pt x="362" y="3620"/>
                    <a:pt x="215" y="3313"/>
                  </a:cubicBezTo>
                  <a:cubicBezTo>
                    <a:pt x="74" y="3006"/>
                    <a:pt x="0" y="2669"/>
                    <a:pt x="0" y="2331"/>
                  </a:cubicBezTo>
                  <a:cubicBezTo>
                    <a:pt x="0" y="1994"/>
                    <a:pt x="74" y="1657"/>
                    <a:pt x="215" y="1350"/>
                  </a:cubicBezTo>
                  <a:cubicBezTo>
                    <a:pt x="362" y="1043"/>
                    <a:pt x="564" y="773"/>
                    <a:pt x="822" y="553"/>
                  </a:cubicBezTo>
                  <a:cubicBezTo>
                    <a:pt x="1080" y="338"/>
                    <a:pt x="1386" y="178"/>
                    <a:pt x="1711" y="86"/>
                  </a:cubicBezTo>
                  <a:cubicBezTo>
                    <a:pt x="2037" y="-6"/>
                    <a:pt x="2374" y="-24"/>
                    <a:pt x="2711" y="31"/>
                  </a:cubicBezTo>
                  <a:cubicBezTo>
                    <a:pt x="12219" y="-79"/>
                    <a:pt x="21703" y="1031"/>
                    <a:pt x="30928" y="3344"/>
                  </a:cubicBezTo>
                  <a:cubicBezTo>
                    <a:pt x="31401" y="3485"/>
                    <a:pt x="31818" y="3779"/>
                    <a:pt x="32118" y="4178"/>
                  </a:cubicBezTo>
                  <a:cubicBezTo>
                    <a:pt x="32413" y="4570"/>
                    <a:pt x="32579" y="5055"/>
                    <a:pt x="32585" y="5552"/>
                  </a:cubicBezTo>
                  <a:cubicBezTo>
                    <a:pt x="32615" y="5754"/>
                    <a:pt x="32615" y="5963"/>
                    <a:pt x="32585" y="6165"/>
                  </a:cubicBezTo>
                  <a:cubicBezTo>
                    <a:pt x="32431" y="6631"/>
                    <a:pt x="32131" y="7030"/>
                    <a:pt x="31738" y="7318"/>
                  </a:cubicBezTo>
                  <a:cubicBezTo>
                    <a:pt x="31340" y="7607"/>
                    <a:pt x="30861" y="7760"/>
                    <a:pt x="30376" y="7760"/>
                  </a:cubicBezTo>
                  <a:close/>
                </a:path>
              </a:pathLst>
            </a:custGeom>
            <a:solidFill>
              <a:srgbClr val="0E0E0E"/>
            </a:solidFill>
            <a:ln w="6134" cap="flat">
              <a:noFill/>
              <a:prstDash val="solid"/>
              <a:miter/>
            </a:ln>
          </p:spPr>
          <p:txBody>
            <a:bodyPr rtlCol="0" anchor="ctr"/>
            <a:lstStyle/>
            <a:p>
              <a:endParaRPr lang="en-AU"/>
            </a:p>
          </p:txBody>
        </p:sp>
        <p:sp>
          <p:nvSpPr>
            <p:cNvPr id="142" name="Freeform: Shape 141">
              <a:extLst>
                <a:ext uri="{FF2B5EF4-FFF2-40B4-BE49-F238E27FC236}">
                  <a16:creationId xmlns:a16="http://schemas.microsoft.com/office/drawing/2014/main" id="{F9BCBCA5-6E71-4CD9-A219-E130C3C6C315}"/>
                </a:ext>
              </a:extLst>
            </p:cNvPr>
            <p:cNvSpPr/>
            <p:nvPr/>
          </p:nvSpPr>
          <p:spPr>
            <a:xfrm>
              <a:off x="4929771" y="1213461"/>
              <a:ext cx="6134" cy="25640"/>
            </a:xfrm>
            <a:custGeom>
              <a:avLst/>
              <a:gdLst>
                <a:gd name="connsiteX0" fmla="*/ 0 w 6134"/>
                <a:gd name="connsiteY0" fmla="*/ 25641 h 25640"/>
                <a:gd name="connsiteX1" fmla="*/ 6134 w 6134"/>
                <a:gd name="connsiteY1" fmla="*/ 0 h 25640"/>
                <a:gd name="connsiteX2" fmla="*/ 0 w 6134"/>
                <a:gd name="connsiteY2" fmla="*/ 25641 h 25640"/>
              </a:gdLst>
              <a:ahLst/>
              <a:cxnLst>
                <a:cxn ang="0">
                  <a:pos x="connsiteX0" y="connsiteY0"/>
                </a:cxn>
                <a:cxn ang="0">
                  <a:pos x="connsiteX1" y="connsiteY1"/>
                </a:cxn>
                <a:cxn ang="0">
                  <a:pos x="connsiteX2" y="connsiteY2"/>
                </a:cxn>
              </a:cxnLst>
              <a:rect l="l" t="t" r="r" b="b"/>
              <a:pathLst>
                <a:path w="6134" h="25640">
                  <a:moveTo>
                    <a:pt x="0" y="25641"/>
                  </a:moveTo>
                  <a:cubicBezTo>
                    <a:pt x="2730" y="17274"/>
                    <a:pt x="4785" y="8698"/>
                    <a:pt x="6134" y="0"/>
                  </a:cubicBezTo>
                  <a:cubicBezTo>
                    <a:pt x="4785" y="8698"/>
                    <a:pt x="2730" y="17274"/>
                    <a:pt x="0" y="25641"/>
                  </a:cubicBezTo>
                  <a:close/>
                </a:path>
              </a:pathLst>
            </a:custGeom>
            <a:solidFill>
              <a:srgbClr val="A6A6A6"/>
            </a:solidFill>
            <a:ln w="6134" cap="flat">
              <a:noFill/>
              <a:prstDash val="solid"/>
              <a:miter/>
            </a:ln>
          </p:spPr>
          <p:txBody>
            <a:bodyPr rtlCol="0" anchor="ctr"/>
            <a:lstStyle/>
            <a:p>
              <a:endParaRPr lang="en-AU"/>
            </a:p>
          </p:txBody>
        </p:sp>
        <p:sp>
          <p:nvSpPr>
            <p:cNvPr id="143" name="Freeform: Shape 142">
              <a:extLst>
                <a:ext uri="{FF2B5EF4-FFF2-40B4-BE49-F238E27FC236}">
                  <a16:creationId xmlns:a16="http://schemas.microsoft.com/office/drawing/2014/main" id="{68D28AEB-A5CA-4422-9FA5-91B15682EE13}"/>
                </a:ext>
              </a:extLst>
            </p:cNvPr>
            <p:cNvSpPr/>
            <p:nvPr/>
          </p:nvSpPr>
          <p:spPr>
            <a:xfrm>
              <a:off x="4927417" y="1210962"/>
              <a:ext cx="10757" cy="30171"/>
            </a:xfrm>
            <a:custGeom>
              <a:avLst/>
              <a:gdLst>
                <a:gd name="connsiteX0" fmla="*/ 2354 w 10757"/>
                <a:gd name="connsiteY0" fmla="*/ 30163 h 30171"/>
                <a:gd name="connsiteX1" fmla="*/ 1618 w 10757"/>
                <a:gd name="connsiteY1" fmla="*/ 30163 h 30171"/>
                <a:gd name="connsiteX2" fmla="*/ 465 w 10757"/>
                <a:gd name="connsiteY2" fmla="*/ 29317 h 30171"/>
                <a:gd name="connsiteX3" fmla="*/ 23 w 10757"/>
                <a:gd name="connsiteY3" fmla="*/ 27955 h 30171"/>
                <a:gd name="connsiteX4" fmla="*/ 23 w 10757"/>
                <a:gd name="connsiteY4" fmla="*/ 27219 h 30171"/>
                <a:gd name="connsiteX5" fmla="*/ 6157 w 10757"/>
                <a:gd name="connsiteY5" fmla="*/ 2008 h 30171"/>
                <a:gd name="connsiteX6" fmla="*/ 6427 w 10757"/>
                <a:gd name="connsiteY6" fmla="*/ 1130 h 30171"/>
                <a:gd name="connsiteX7" fmla="*/ 7034 w 10757"/>
                <a:gd name="connsiteY7" fmla="*/ 437 h 30171"/>
                <a:gd name="connsiteX8" fmla="*/ 7875 w 10757"/>
                <a:gd name="connsiteY8" fmla="*/ 57 h 30171"/>
                <a:gd name="connsiteX9" fmla="*/ 8795 w 10757"/>
                <a:gd name="connsiteY9" fmla="*/ 45 h 30171"/>
                <a:gd name="connsiteX10" fmla="*/ 10187 w 10757"/>
                <a:gd name="connsiteY10" fmla="*/ 824 h 30171"/>
                <a:gd name="connsiteX11" fmla="*/ 10758 w 10757"/>
                <a:gd name="connsiteY11" fmla="*/ 2314 h 30171"/>
                <a:gd name="connsiteX12" fmla="*/ 10758 w 10757"/>
                <a:gd name="connsiteY12" fmla="*/ 2682 h 30171"/>
                <a:gd name="connsiteX13" fmla="*/ 4624 w 10757"/>
                <a:gd name="connsiteY13" fmla="*/ 28691 h 30171"/>
                <a:gd name="connsiteX14" fmla="*/ 3740 w 10757"/>
                <a:gd name="connsiteY14" fmla="*/ 29814 h 30171"/>
                <a:gd name="connsiteX15" fmla="*/ 2354 w 10757"/>
                <a:gd name="connsiteY15" fmla="*/ 30163 h 3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57" h="30171">
                  <a:moveTo>
                    <a:pt x="2354" y="30163"/>
                  </a:moveTo>
                  <a:lnTo>
                    <a:pt x="1618" y="30163"/>
                  </a:lnTo>
                  <a:cubicBezTo>
                    <a:pt x="1152" y="30010"/>
                    <a:pt x="747" y="29716"/>
                    <a:pt x="465" y="29317"/>
                  </a:cubicBezTo>
                  <a:cubicBezTo>
                    <a:pt x="176" y="28918"/>
                    <a:pt x="23" y="28446"/>
                    <a:pt x="23" y="27955"/>
                  </a:cubicBezTo>
                  <a:cubicBezTo>
                    <a:pt x="-8" y="27710"/>
                    <a:pt x="-8" y="27464"/>
                    <a:pt x="23" y="27219"/>
                  </a:cubicBezTo>
                  <a:cubicBezTo>
                    <a:pt x="2789" y="19011"/>
                    <a:pt x="4845" y="10571"/>
                    <a:pt x="6157" y="2008"/>
                  </a:cubicBezTo>
                  <a:cubicBezTo>
                    <a:pt x="6182" y="1701"/>
                    <a:pt x="6274" y="1400"/>
                    <a:pt x="6427" y="1130"/>
                  </a:cubicBezTo>
                  <a:cubicBezTo>
                    <a:pt x="6580" y="860"/>
                    <a:pt x="6789" y="621"/>
                    <a:pt x="7034" y="437"/>
                  </a:cubicBezTo>
                  <a:cubicBezTo>
                    <a:pt x="7286" y="253"/>
                    <a:pt x="7568" y="124"/>
                    <a:pt x="7875" y="57"/>
                  </a:cubicBezTo>
                  <a:cubicBezTo>
                    <a:pt x="8175" y="-17"/>
                    <a:pt x="8488" y="-17"/>
                    <a:pt x="8795" y="45"/>
                  </a:cubicBezTo>
                  <a:cubicBezTo>
                    <a:pt x="9335" y="130"/>
                    <a:pt x="9832" y="407"/>
                    <a:pt x="10187" y="824"/>
                  </a:cubicBezTo>
                  <a:cubicBezTo>
                    <a:pt x="10549" y="1235"/>
                    <a:pt x="10745" y="1768"/>
                    <a:pt x="10758" y="2314"/>
                  </a:cubicBezTo>
                  <a:cubicBezTo>
                    <a:pt x="10758" y="2314"/>
                    <a:pt x="10758" y="2314"/>
                    <a:pt x="10758" y="2682"/>
                  </a:cubicBezTo>
                  <a:cubicBezTo>
                    <a:pt x="9445" y="11509"/>
                    <a:pt x="7390" y="20208"/>
                    <a:pt x="4624" y="28691"/>
                  </a:cubicBezTo>
                  <a:cubicBezTo>
                    <a:pt x="4458" y="29151"/>
                    <a:pt x="4151" y="29550"/>
                    <a:pt x="3740" y="29814"/>
                  </a:cubicBezTo>
                  <a:cubicBezTo>
                    <a:pt x="3329" y="30084"/>
                    <a:pt x="2839" y="30206"/>
                    <a:pt x="2354" y="30163"/>
                  </a:cubicBezTo>
                  <a:close/>
                </a:path>
              </a:pathLst>
            </a:custGeom>
            <a:solidFill>
              <a:srgbClr val="0E0E0E"/>
            </a:solidFill>
            <a:ln w="6134" cap="flat">
              <a:noFill/>
              <a:prstDash val="solid"/>
              <a:miter/>
            </a:ln>
          </p:spPr>
          <p:txBody>
            <a:bodyPr rtlCol="0" anchor="ctr"/>
            <a:lstStyle/>
            <a:p>
              <a:endParaRPr lang="en-AU"/>
            </a:p>
          </p:txBody>
        </p:sp>
        <p:sp>
          <p:nvSpPr>
            <p:cNvPr id="144" name="Freeform: Shape 143">
              <a:extLst>
                <a:ext uri="{FF2B5EF4-FFF2-40B4-BE49-F238E27FC236}">
                  <a16:creationId xmlns:a16="http://schemas.microsoft.com/office/drawing/2014/main" id="{5D585CDA-EAE2-4A0D-8F82-16773F56B271}"/>
                </a:ext>
              </a:extLst>
            </p:cNvPr>
            <p:cNvSpPr/>
            <p:nvPr/>
          </p:nvSpPr>
          <p:spPr>
            <a:xfrm>
              <a:off x="4586994" y="1189537"/>
              <a:ext cx="22635" cy="2760"/>
            </a:xfrm>
            <a:custGeom>
              <a:avLst/>
              <a:gdLst>
                <a:gd name="connsiteX0" fmla="*/ 22635 w 22635"/>
                <a:gd name="connsiteY0" fmla="*/ 0 h 2760"/>
                <a:gd name="connsiteX1" fmla="*/ 0 w 22635"/>
                <a:gd name="connsiteY1" fmla="*/ 2760 h 2760"/>
                <a:gd name="connsiteX2" fmla="*/ 22635 w 22635"/>
                <a:gd name="connsiteY2" fmla="*/ 0 h 2760"/>
              </a:gdLst>
              <a:ahLst/>
              <a:cxnLst>
                <a:cxn ang="0">
                  <a:pos x="connsiteX0" y="connsiteY0"/>
                </a:cxn>
                <a:cxn ang="0">
                  <a:pos x="connsiteX1" y="connsiteY1"/>
                </a:cxn>
                <a:cxn ang="0">
                  <a:pos x="connsiteX2" y="connsiteY2"/>
                </a:cxn>
              </a:cxnLst>
              <a:rect l="l" t="t" r="r" b="b"/>
              <a:pathLst>
                <a:path w="22635" h="2760">
                  <a:moveTo>
                    <a:pt x="22635" y="0"/>
                  </a:moveTo>
                  <a:lnTo>
                    <a:pt x="0" y="2760"/>
                  </a:lnTo>
                  <a:lnTo>
                    <a:pt x="22635" y="0"/>
                  </a:lnTo>
                  <a:close/>
                </a:path>
              </a:pathLst>
            </a:custGeom>
            <a:solidFill>
              <a:srgbClr val="A6A6A6"/>
            </a:solidFill>
            <a:ln w="6134" cap="flat">
              <a:noFill/>
              <a:prstDash val="solid"/>
              <a:miter/>
            </a:ln>
          </p:spPr>
          <p:txBody>
            <a:bodyPr rtlCol="0" anchor="ctr"/>
            <a:lstStyle/>
            <a:p>
              <a:endParaRPr lang="en-AU"/>
            </a:p>
          </p:txBody>
        </p:sp>
        <p:sp>
          <p:nvSpPr>
            <p:cNvPr id="145" name="Freeform: Shape 144">
              <a:extLst>
                <a:ext uri="{FF2B5EF4-FFF2-40B4-BE49-F238E27FC236}">
                  <a16:creationId xmlns:a16="http://schemas.microsoft.com/office/drawing/2014/main" id="{6A06C876-569D-4F91-AB41-BF5CE455D461}"/>
                </a:ext>
              </a:extLst>
            </p:cNvPr>
            <p:cNvSpPr/>
            <p:nvPr/>
          </p:nvSpPr>
          <p:spPr>
            <a:xfrm>
              <a:off x="4584725" y="1187559"/>
              <a:ext cx="27174" cy="7069"/>
            </a:xfrm>
            <a:custGeom>
              <a:avLst/>
              <a:gdLst>
                <a:gd name="connsiteX0" fmla="*/ 2270 w 27174"/>
                <a:gd name="connsiteY0" fmla="*/ 7008 h 7069"/>
                <a:gd name="connsiteX1" fmla="*/ 742 w 27174"/>
                <a:gd name="connsiteY1" fmla="*/ 6432 h 7069"/>
                <a:gd name="connsiteX2" fmla="*/ 0 w 27174"/>
                <a:gd name="connsiteY2" fmla="*/ 4984 h 7069"/>
                <a:gd name="connsiteX3" fmla="*/ 589 w 27174"/>
                <a:gd name="connsiteY3" fmla="*/ 3475 h 7069"/>
                <a:gd name="connsiteX4" fmla="*/ 2024 w 27174"/>
                <a:gd name="connsiteY4" fmla="*/ 2714 h 7069"/>
                <a:gd name="connsiteX5" fmla="*/ 24659 w 27174"/>
                <a:gd name="connsiteY5" fmla="*/ 15 h 7069"/>
                <a:gd name="connsiteX6" fmla="*/ 25549 w 27174"/>
                <a:gd name="connsiteY6" fmla="*/ 89 h 7069"/>
                <a:gd name="connsiteX7" fmla="*/ 26340 w 27174"/>
                <a:gd name="connsiteY7" fmla="*/ 500 h 7069"/>
                <a:gd name="connsiteX8" fmla="*/ 26911 w 27174"/>
                <a:gd name="connsiteY8" fmla="*/ 1187 h 7069"/>
                <a:gd name="connsiteX9" fmla="*/ 27174 w 27174"/>
                <a:gd name="connsiteY9" fmla="*/ 2040 h 7069"/>
                <a:gd name="connsiteX10" fmla="*/ 26567 w 27174"/>
                <a:gd name="connsiteY10" fmla="*/ 3592 h 7069"/>
                <a:gd name="connsiteX11" fmla="*/ 25089 w 27174"/>
                <a:gd name="connsiteY11" fmla="*/ 4371 h 7069"/>
                <a:gd name="connsiteX12" fmla="*/ 2515 w 27174"/>
                <a:gd name="connsiteY12" fmla="*/ 7070 h 7069"/>
                <a:gd name="connsiteX13" fmla="*/ 2270 w 27174"/>
                <a:gd name="connsiteY13" fmla="*/ 7008 h 7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174" h="7069">
                  <a:moveTo>
                    <a:pt x="2270" y="7008"/>
                  </a:moveTo>
                  <a:cubicBezTo>
                    <a:pt x="1705" y="7015"/>
                    <a:pt x="1166" y="6806"/>
                    <a:pt x="742" y="6432"/>
                  </a:cubicBezTo>
                  <a:cubicBezTo>
                    <a:pt x="325" y="6058"/>
                    <a:pt x="61" y="5542"/>
                    <a:pt x="0" y="4984"/>
                  </a:cubicBezTo>
                  <a:cubicBezTo>
                    <a:pt x="6" y="4426"/>
                    <a:pt x="221" y="3892"/>
                    <a:pt x="589" y="3475"/>
                  </a:cubicBezTo>
                  <a:cubicBezTo>
                    <a:pt x="963" y="3058"/>
                    <a:pt x="1472" y="2788"/>
                    <a:pt x="2024" y="2714"/>
                  </a:cubicBezTo>
                  <a:lnTo>
                    <a:pt x="24659" y="15"/>
                  </a:lnTo>
                  <a:cubicBezTo>
                    <a:pt x="24960" y="-21"/>
                    <a:pt x="25260" y="9"/>
                    <a:pt x="25549" y="89"/>
                  </a:cubicBezTo>
                  <a:cubicBezTo>
                    <a:pt x="25837" y="175"/>
                    <a:pt x="26107" y="316"/>
                    <a:pt x="26340" y="500"/>
                  </a:cubicBezTo>
                  <a:cubicBezTo>
                    <a:pt x="26573" y="690"/>
                    <a:pt x="26769" y="923"/>
                    <a:pt x="26911" y="1187"/>
                  </a:cubicBezTo>
                  <a:cubicBezTo>
                    <a:pt x="27052" y="1451"/>
                    <a:pt x="27144" y="1739"/>
                    <a:pt x="27174" y="2040"/>
                  </a:cubicBezTo>
                  <a:cubicBezTo>
                    <a:pt x="27162" y="2616"/>
                    <a:pt x="26947" y="3168"/>
                    <a:pt x="26567" y="3592"/>
                  </a:cubicBezTo>
                  <a:cubicBezTo>
                    <a:pt x="26181" y="4021"/>
                    <a:pt x="25659" y="4297"/>
                    <a:pt x="25089" y="4371"/>
                  </a:cubicBezTo>
                  <a:lnTo>
                    <a:pt x="2515" y="7070"/>
                  </a:lnTo>
                  <a:lnTo>
                    <a:pt x="2270" y="7008"/>
                  </a:lnTo>
                  <a:close/>
                </a:path>
              </a:pathLst>
            </a:custGeom>
            <a:solidFill>
              <a:srgbClr val="0E0E0E"/>
            </a:solidFill>
            <a:ln w="6134" cap="flat">
              <a:noFill/>
              <a:prstDash val="solid"/>
              <a:miter/>
            </a:ln>
          </p:spPr>
          <p:txBody>
            <a:bodyPr rtlCol="0" anchor="ctr"/>
            <a:lstStyle/>
            <a:p>
              <a:endParaRPr lang="en-AU"/>
            </a:p>
          </p:txBody>
        </p:sp>
        <p:sp>
          <p:nvSpPr>
            <p:cNvPr id="146" name="Freeform: Shape 145">
              <a:extLst>
                <a:ext uri="{FF2B5EF4-FFF2-40B4-BE49-F238E27FC236}">
                  <a16:creationId xmlns:a16="http://schemas.microsoft.com/office/drawing/2014/main" id="{53CC3C13-482E-4818-8D78-95690C422B29}"/>
                </a:ext>
              </a:extLst>
            </p:cNvPr>
            <p:cNvSpPr/>
            <p:nvPr/>
          </p:nvSpPr>
          <p:spPr>
            <a:xfrm>
              <a:off x="4484492" y="1202296"/>
              <a:ext cx="23493" cy="3005"/>
            </a:xfrm>
            <a:custGeom>
              <a:avLst/>
              <a:gdLst>
                <a:gd name="connsiteX0" fmla="*/ 23494 w 23493"/>
                <a:gd name="connsiteY0" fmla="*/ 0 h 3005"/>
                <a:gd name="connsiteX1" fmla="*/ 0 w 23493"/>
                <a:gd name="connsiteY1" fmla="*/ 3006 h 3005"/>
                <a:gd name="connsiteX2" fmla="*/ 23494 w 23493"/>
                <a:gd name="connsiteY2" fmla="*/ 0 h 3005"/>
              </a:gdLst>
              <a:ahLst/>
              <a:cxnLst>
                <a:cxn ang="0">
                  <a:pos x="connsiteX0" y="connsiteY0"/>
                </a:cxn>
                <a:cxn ang="0">
                  <a:pos x="connsiteX1" y="connsiteY1"/>
                </a:cxn>
                <a:cxn ang="0">
                  <a:pos x="connsiteX2" y="connsiteY2"/>
                </a:cxn>
              </a:cxnLst>
              <a:rect l="l" t="t" r="r" b="b"/>
              <a:pathLst>
                <a:path w="23493" h="3005">
                  <a:moveTo>
                    <a:pt x="23494" y="0"/>
                  </a:moveTo>
                  <a:lnTo>
                    <a:pt x="0" y="3006"/>
                  </a:lnTo>
                  <a:lnTo>
                    <a:pt x="23494" y="0"/>
                  </a:lnTo>
                  <a:close/>
                </a:path>
              </a:pathLst>
            </a:custGeom>
            <a:solidFill>
              <a:srgbClr val="A6A6A6"/>
            </a:solidFill>
            <a:ln w="6134" cap="flat">
              <a:noFill/>
              <a:prstDash val="solid"/>
              <a:miter/>
            </a:ln>
          </p:spPr>
          <p:txBody>
            <a:bodyPr rtlCol="0" anchor="ctr"/>
            <a:lstStyle/>
            <a:p>
              <a:endParaRPr lang="en-AU"/>
            </a:p>
          </p:txBody>
        </p:sp>
        <p:sp>
          <p:nvSpPr>
            <p:cNvPr id="147" name="Freeform: Shape 146">
              <a:extLst>
                <a:ext uri="{FF2B5EF4-FFF2-40B4-BE49-F238E27FC236}">
                  <a16:creationId xmlns:a16="http://schemas.microsoft.com/office/drawing/2014/main" id="{48BE4184-CC48-4849-B9EE-5E36999A5061}"/>
                </a:ext>
              </a:extLst>
            </p:cNvPr>
            <p:cNvSpPr/>
            <p:nvPr/>
          </p:nvSpPr>
          <p:spPr>
            <a:xfrm>
              <a:off x="4482161" y="1199759"/>
              <a:ext cx="28094" cy="7813"/>
            </a:xfrm>
            <a:custGeom>
              <a:avLst/>
              <a:gdLst>
                <a:gd name="connsiteX0" fmla="*/ 2331 w 28094"/>
                <a:gd name="connsiteY0" fmla="*/ 7629 h 7813"/>
                <a:gd name="connsiteX1" fmla="*/ 791 w 28094"/>
                <a:gd name="connsiteY1" fmla="*/ 7046 h 7813"/>
                <a:gd name="connsiteX2" fmla="*/ 0 w 28094"/>
                <a:gd name="connsiteY2" fmla="*/ 5605 h 7813"/>
                <a:gd name="connsiteX3" fmla="*/ 0 w 28094"/>
                <a:gd name="connsiteY3" fmla="*/ 5298 h 7813"/>
                <a:gd name="connsiteX4" fmla="*/ 589 w 28094"/>
                <a:gd name="connsiteY4" fmla="*/ 3789 h 7813"/>
                <a:gd name="connsiteX5" fmla="*/ 2024 w 28094"/>
                <a:gd name="connsiteY5" fmla="*/ 3029 h 7813"/>
                <a:gd name="connsiteX6" fmla="*/ 25518 w 28094"/>
                <a:gd name="connsiteY6" fmla="*/ 23 h 7813"/>
                <a:gd name="connsiteX7" fmla="*/ 26408 w 28094"/>
                <a:gd name="connsiteY7" fmla="*/ 72 h 7813"/>
                <a:gd name="connsiteX8" fmla="*/ 27217 w 28094"/>
                <a:gd name="connsiteY8" fmla="*/ 465 h 7813"/>
                <a:gd name="connsiteX9" fmla="*/ 27806 w 28094"/>
                <a:gd name="connsiteY9" fmla="*/ 1139 h 7813"/>
                <a:gd name="connsiteX10" fmla="*/ 28094 w 28094"/>
                <a:gd name="connsiteY10" fmla="*/ 1986 h 7813"/>
                <a:gd name="connsiteX11" fmla="*/ 28094 w 28094"/>
                <a:gd name="connsiteY11" fmla="*/ 2538 h 7813"/>
                <a:gd name="connsiteX12" fmla="*/ 27542 w 28094"/>
                <a:gd name="connsiteY12" fmla="*/ 4047 h 7813"/>
                <a:gd name="connsiteX13" fmla="*/ 26132 w 28094"/>
                <a:gd name="connsiteY13" fmla="*/ 4807 h 7813"/>
                <a:gd name="connsiteX14" fmla="*/ 2576 w 28094"/>
                <a:gd name="connsiteY14" fmla="*/ 7813 h 7813"/>
                <a:gd name="connsiteX15" fmla="*/ 2331 w 28094"/>
                <a:gd name="connsiteY15" fmla="*/ 7629 h 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94" h="7813">
                  <a:moveTo>
                    <a:pt x="2331" y="7629"/>
                  </a:moveTo>
                  <a:cubicBezTo>
                    <a:pt x="1767" y="7623"/>
                    <a:pt x="1221" y="7415"/>
                    <a:pt x="791" y="7046"/>
                  </a:cubicBezTo>
                  <a:cubicBezTo>
                    <a:pt x="368" y="6672"/>
                    <a:pt x="86" y="6163"/>
                    <a:pt x="0" y="5605"/>
                  </a:cubicBezTo>
                  <a:lnTo>
                    <a:pt x="0" y="5298"/>
                  </a:lnTo>
                  <a:cubicBezTo>
                    <a:pt x="6" y="4740"/>
                    <a:pt x="215" y="4206"/>
                    <a:pt x="589" y="3789"/>
                  </a:cubicBezTo>
                  <a:cubicBezTo>
                    <a:pt x="963" y="3372"/>
                    <a:pt x="1466" y="3102"/>
                    <a:pt x="2024" y="3029"/>
                  </a:cubicBezTo>
                  <a:lnTo>
                    <a:pt x="25518" y="23"/>
                  </a:lnTo>
                  <a:cubicBezTo>
                    <a:pt x="25813" y="-20"/>
                    <a:pt x="26119" y="-2"/>
                    <a:pt x="26408" y="72"/>
                  </a:cubicBezTo>
                  <a:cubicBezTo>
                    <a:pt x="26702" y="152"/>
                    <a:pt x="26978" y="280"/>
                    <a:pt x="27217" y="465"/>
                  </a:cubicBezTo>
                  <a:cubicBezTo>
                    <a:pt x="27456" y="649"/>
                    <a:pt x="27659" y="876"/>
                    <a:pt x="27806" y="1139"/>
                  </a:cubicBezTo>
                  <a:cubicBezTo>
                    <a:pt x="27959" y="1397"/>
                    <a:pt x="28058" y="1685"/>
                    <a:pt x="28094" y="1986"/>
                  </a:cubicBezTo>
                  <a:lnTo>
                    <a:pt x="28094" y="2538"/>
                  </a:lnTo>
                  <a:cubicBezTo>
                    <a:pt x="28101" y="3090"/>
                    <a:pt x="27898" y="3630"/>
                    <a:pt x="27542" y="4047"/>
                  </a:cubicBezTo>
                  <a:cubicBezTo>
                    <a:pt x="27180" y="4464"/>
                    <a:pt x="26677" y="4734"/>
                    <a:pt x="26132" y="4807"/>
                  </a:cubicBezTo>
                  <a:lnTo>
                    <a:pt x="2576" y="7813"/>
                  </a:lnTo>
                  <a:lnTo>
                    <a:pt x="2331" y="7629"/>
                  </a:lnTo>
                  <a:close/>
                </a:path>
              </a:pathLst>
            </a:custGeom>
            <a:solidFill>
              <a:srgbClr val="0E0E0E"/>
            </a:solidFill>
            <a:ln w="6134" cap="flat">
              <a:noFill/>
              <a:prstDash val="solid"/>
              <a:miter/>
            </a:ln>
          </p:spPr>
          <p:txBody>
            <a:bodyPr rtlCol="0" anchor="ctr"/>
            <a:lstStyle/>
            <a:p>
              <a:endParaRPr lang="en-AU"/>
            </a:p>
          </p:txBody>
        </p:sp>
        <p:sp>
          <p:nvSpPr>
            <p:cNvPr id="148" name="Freeform: Shape 147">
              <a:extLst>
                <a:ext uri="{FF2B5EF4-FFF2-40B4-BE49-F238E27FC236}">
                  <a16:creationId xmlns:a16="http://schemas.microsoft.com/office/drawing/2014/main" id="{FD22EC73-F664-41E1-A9B0-135F5085D013}"/>
                </a:ext>
              </a:extLst>
            </p:cNvPr>
            <p:cNvSpPr/>
            <p:nvPr/>
          </p:nvSpPr>
          <p:spPr>
            <a:xfrm>
              <a:off x="4798378" y="1480236"/>
              <a:ext cx="736" cy="1288"/>
            </a:xfrm>
            <a:custGeom>
              <a:avLst/>
              <a:gdLst>
                <a:gd name="connsiteX0" fmla="*/ 552 w 736"/>
                <a:gd name="connsiteY0" fmla="*/ 307 h 1288"/>
                <a:gd name="connsiteX1" fmla="*/ 0 w 736"/>
                <a:gd name="connsiteY1" fmla="*/ 1288 h 1288"/>
                <a:gd name="connsiteX2" fmla="*/ 736 w 736"/>
                <a:gd name="connsiteY2" fmla="*/ 0 h 1288"/>
                <a:gd name="connsiteX3" fmla="*/ 552 w 736"/>
                <a:gd name="connsiteY3" fmla="*/ 307 h 1288"/>
              </a:gdLst>
              <a:ahLst/>
              <a:cxnLst>
                <a:cxn ang="0">
                  <a:pos x="connsiteX0" y="connsiteY0"/>
                </a:cxn>
                <a:cxn ang="0">
                  <a:pos x="connsiteX1" y="connsiteY1"/>
                </a:cxn>
                <a:cxn ang="0">
                  <a:pos x="connsiteX2" y="connsiteY2"/>
                </a:cxn>
                <a:cxn ang="0">
                  <a:pos x="connsiteX3" y="connsiteY3"/>
                </a:cxn>
              </a:cxnLst>
              <a:rect l="l" t="t" r="r" b="b"/>
              <a:pathLst>
                <a:path w="736" h="1288">
                  <a:moveTo>
                    <a:pt x="552" y="307"/>
                  </a:moveTo>
                  <a:lnTo>
                    <a:pt x="0" y="1288"/>
                  </a:lnTo>
                  <a:lnTo>
                    <a:pt x="736" y="0"/>
                  </a:lnTo>
                  <a:lnTo>
                    <a:pt x="552" y="307"/>
                  </a:lnTo>
                  <a:close/>
                </a:path>
              </a:pathLst>
            </a:custGeom>
            <a:solidFill>
              <a:srgbClr val="A6A6A6"/>
            </a:solidFill>
            <a:ln w="6134" cap="flat">
              <a:noFill/>
              <a:prstDash val="solid"/>
              <a:miter/>
            </a:ln>
          </p:spPr>
          <p:txBody>
            <a:bodyPr rtlCol="0" anchor="ctr"/>
            <a:lstStyle/>
            <a:p>
              <a:endParaRPr lang="en-AU"/>
            </a:p>
          </p:txBody>
        </p:sp>
        <p:sp>
          <p:nvSpPr>
            <p:cNvPr id="149" name="Freeform: Shape 148">
              <a:extLst>
                <a:ext uri="{FF2B5EF4-FFF2-40B4-BE49-F238E27FC236}">
                  <a16:creationId xmlns:a16="http://schemas.microsoft.com/office/drawing/2014/main" id="{7F15F1CB-AAA3-4039-81EA-79A5A4E619B9}"/>
                </a:ext>
              </a:extLst>
            </p:cNvPr>
            <p:cNvSpPr/>
            <p:nvPr/>
          </p:nvSpPr>
          <p:spPr>
            <a:xfrm>
              <a:off x="4796066" y="1478161"/>
              <a:ext cx="5368" cy="5715"/>
            </a:xfrm>
            <a:custGeom>
              <a:avLst/>
              <a:gdLst>
                <a:gd name="connsiteX0" fmla="*/ 2311 w 5368"/>
                <a:gd name="connsiteY0" fmla="*/ 5632 h 5715"/>
                <a:gd name="connsiteX1" fmla="*/ 1146 w 5368"/>
                <a:gd name="connsiteY1" fmla="*/ 5632 h 5715"/>
                <a:gd name="connsiteX2" fmla="*/ 459 w 5368"/>
                <a:gd name="connsiteY2" fmla="*/ 5050 h 5715"/>
                <a:gd name="connsiteX3" fmla="*/ 66 w 5368"/>
                <a:gd name="connsiteY3" fmla="*/ 4240 h 5715"/>
                <a:gd name="connsiteX4" fmla="*/ 30 w 5368"/>
                <a:gd name="connsiteY4" fmla="*/ 3344 h 5715"/>
                <a:gd name="connsiteX5" fmla="*/ 349 w 5368"/>
                <a:gd name="connsiteY5" fmla="*/ 2504 h 5715"/>
                <a:gd name="connsiteX6" fmla="*/ 1023 w 5368"/>
                <a:gd name="connsiteY6" fmla="*/ 1277 h 5715"/>
                <a:gd name="connsiteX7" fmla="*/ 2342 w 5368"/>
                <a:gd name="connsiteY7" fmla="*/ 124 h 5715"/>
                <a:gd name="connsiteX8" fmla="*/ 4090 w 5368"/>
                <a:gd name="connsiteY8" fmla="*/ 234 h 5715"/>
                <a:gd name="connsiteX9" fmla="*/ 5250 w 5368"/>
                <a:gd name="connsiteY9" fmla="*/ 1553 h 5715"/>
                <a:gd name="connsiteX10" fmla="*/ 5133 w 5368"/>
                <a:gd name="connsiteY10" fmla="*/ 3301 h 5715"/>
                <a:gd name="connsiteX11" fmla="*/ 5133 w 5368"/>
                <a:gd name="connsiteY11" fmla="*/ 3608 h 5715"/>
                <a:gd name="connsiteX12" fmla="*/ 4765 w 5368"/>
                <a:gd name="connsiteY12" fmla="*/ 4222 h 5715"/>
                <a:gd name="connsiteX13" fmla="*/ 3771 w 5368"/>
                <a:gd name="connsiteY13" fmla="*/ 5332 h 5715"/>
                <a:gd name="connsiteX14" fmla="*/ 2311 w 5368"/>
                <a:gd name="connsiteY14" fmla="*/ 5632 h 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68" h="5715">
                  <a:moveTo>
                    <a:pt x="2311" y="5632"/>
                  </a:moveTo>
                  <a:cubicBezTo>
                    <a:pt x="1931" y="5743"/>
                    <a:pt x="1526" y="5743"/>
                    <a:pt x="1146" y="5632"/>
                  </a:cubicBezTo>
                  <a:cubicBezTo>
                    <a:pt x="882" y="5485"/>
                    <a:pt x="649" y="5289"/>
                    <a:pt x="459" y="5050"/>
                  </a:cubicBezTo>
                  <a:cubicBezTo>
                    <a:pt x="275" y="4810"/>
                    <a:pt x="140" y="4534"/>
                    <a:pt x="66" y="4240"/>
                  </a:cubicBezTo>
                  <a:cubicBezTo>
                    <a:pt x="-7" y="3952"/>
                    <a:pt x="-20" y="3645"/>
                    <a:pt x="30" y="3344"/>
                  </a:cubicBezTo>
                  <a:cubicBezTo>
                    <a:pt x="79" y="3044"/>
                    <a:pt x="183" y="2762"/>
                    <a:pt x="349" y="2504"/>
                  </a:cubicBezTo>
                  <a:lnTo>
                    <a:pt x="1023" y="1277"/>
                  </a:lnTo>
                  <a:cubicBezTo>
                    <a:pt x="1293" y="731"/>
                    <a:pt x="1765" y="314"/>
                    <a:pt x="2342" y="124"/>
                  </a:cubicBezTo>
                  <a:cubicBezTo>
                    <a:pt x="2919" y="-72"/>
                    <a:pt x="3544" y="-36"/>
                    <a:pt x="4090" y="234"/>
                  </a:cubicBezTo>
                  <a:cubicBezTo>
                    <a:pt x="4636" y="504"/>
                    <a:pt x="5053" y="977"/>
                    <a:pt x="5250" y="1553"/>
                  </a:cubicBezTo>
                  <a:cubicBezTo>
                    <a:pt x="5440" y="2130"/>
                    <a:pt x="5403" y="2756"/>
                    <a:pt x="5133" y="3301"/>
                  </a:cubicBezTo>
                  <a:lnTo>
                    <a:pt x="5133" y="3608"/>
                  </a:lnTo>
                  <a:lnTo>
                    <a:pt x="4765" y="4222"/>
                  </a:lnTo>
                  <a:cubicBezTo>
                    <a:pt x="4556" y="4688"/>
                    <a:pt x="4213" y="5074"/>
                    <a:pt x="3771" y="5332"/>
                  </a:cubicBezTo>
                  <a:cubicBezTo>
                    <a:pt x="3330" y="5583"/>
                    <a:pt x="2814" y="5688"/>
                    <a:pt x="2311" y="5632"/>
                  </a:cubicBezTo>
                  <a:close/>
                </a:path>
              </a:pathLst>
            </a:custGeom>
            <a:solidFill>
              <a:srgbClr val="0E0E0E"/>
            </a:solidFill>
            <a:ln w="6134" cap="flat">
              <a:no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A9C78264-227E-411E-BFEE-97749B1C1389}"/>
                </a:ext>
              </a:extLst>
            </p:cNvPr>
            <p:cNvSpPr/>
            <p:nvPr/>
          </p:nvSpPr>
          <p:spPr>
            <a:xfrm>
              <a:off x="4902352" y="1262718"/>
              <a:ext cx="17727" cy="32756"/>
            </a:xfrm>
            <a:custGeom>
              <a:avLst/>
              <a:gdLst>
                <a:gd name="connsiteX0" fmla="*/ 17728 w 17727"/>
                <a:gd name="connsiteY0" fmla="*/ 0 h 32756"/>
                <a:gd name="connsiteX1" fmla="*/ 0 w 17727"/>
                <a:gd name="connsiteY1" fmla="*/ 32756 h 32756"/>
                <a:gd name="connsiteX2" fmla="*/ 17728 w 17727"/>
                <a:gd name="connsiteY2" fmla="*/ 0 h 32756"/>
              </a:gdLst>
              <a:ahLst/>
              <a:cxnLst>
                <a:cxn ang="0">
                  <a:pos x="connsiteX0" y="connsiteY0"/>
                </a:cxn>
                <a:cxn ang="0">
                  <a:pos x="connsiteX1" y="connsiteY1"/>
                </a:cxn>
                <a:cxn ang="0">
                  <a:pos x="connsiteX2" y="connsiteY2"/>
                </a:cxn>
              </a:cxnLst>
              <a:rect l="l" t="t" r="r" b="b"/>
              <a:pathLst>
                <a:path w="17727" h="32756">
                  <a:moveTo>
                    <a:pt x="17728" y="0"/>
                  </a:moveTo>
                  <a:cubicBezTo>
                    <a:pt x="12391" y="11164"/>
                    <a:pt x="6257" y="22022"/>
                    <a:pt x="0" y="32756"/>
                  </a:cubicBezTo>
                  <a:cubicBezTo>
                    <a:pt x="6257" y="22022"/>
                    <a:pt x="12391" y="11164"/>
                    <a:pt x="17728" y="0"/>
                  </a:cubicBezTo>
                  <a:close/>
                </a:path>
              </a:pathLst>
            </a:custGeom>
            <a:solidFill>
              <a:srgbClr val="A6A6A6"/>
            </a:solidFill>
            <a:ln w="6134" cap="flat">
              <a:noFill/>
              <a:prstDash val="solid"/>
              <a:miter/>
            </a:ln>
          </p:spPr>
          <p:txBody>
            <a:bodyPr rtlCol="0" anchor="ctr"/>
            <a:lstStyle/>
            <a:p>
              <a:endParaRPr lang="en-AU"/>
            </a:p>
          </p:txBody>
        </p:sp>
        <p:sp>
          <p:nvSpPr>
            <p:cNvPr id="151" name="Freeform: Shape 150">
              <a:extLst>
                <a:ext uri="{FF2B5EF4-FFF2-40B4-BE49-F238E27FC236}">
                  <a16:creationId xmlns:a16="http://schemas.microsoft.com/office/drawing/2014/main" id="{33ED2C2F-5C54-43CE-9E1F-4AF3F13E208E}"/>
                </a:ext>
              </a:extLst>
            </p:cNvPr>
            <p:cNvSpPr/>
            <p:nvPr/>
          </p:nvSpPr>
          <p:spPr>
            <a:xfrm>
              <a:off x="4900021" y="1260708"/>
              <a:ext cx="22365" cy="37166"/>
            </a:xfrm>
            <a:custGeom>
              <a:avLst/>
              <a:gdLst>
                <a:gd name="connsiteX0" fmla="*/ 2331 w 22365"/>
                <a:gd name="connsiteY0" fmla="*/ 37097 h 37166"/>
                <a:gd name="connsiteX1" fmla="*/ 1166 w 22365"/>
                <a:gd name="connsiteY1" fmla="*/ 37097 h 37166"/>
                <a:gd name="connsiteX2" fmla="*/ 319 w 22365"/>
                <a:gd name="connsiteY2" fmla="*/ 36238 h 37166"/>
                <a:gd name="connsiteX3" fmla="*/ 0 w 22365"/>
                <a:gd name="connsiteY3" fmla="*/ 35073 h 37166"/>
                <a:gd name="connsiteX4" fmla="*/ 307 w 22365"/>
                <a:gd name="connsiteY4" fmla="*/ 33907 h 37166"/>
                <a:gd name="connsiteX5" fmla="*/ 17973 w 22365"/>
                <a:gd name="connsiteY5" fmla="*/ 1335 h 37166"/>
                <a:gd name="connsiteX6" fmla="*/ 18501 w 22365"/>
                <a:gd name="connsiteY6" fmla="*/ 605 h 37166"/>
                <a:gd name="connsiteX7" fmla="*/ 19274 w 22365"/>
                <a:gd name="connsiteY7" fmla="*/ 133 h 37166"/>
                <a:gd name="connsiteX8" fmla="*/ 20163 w 22365"/>
                <a:gd name="connsiteY8" fmla="*/ 4 h 37166"/>
                <a:gd name="connsiteX9" fmla="*/ 21040 w 22365"/>
                <a:gd name="connsiteY9" fmla="*/ 231 h 37166"/>
                <a:gd name="connsiteX10" fmla="*/ 21979 w 22365"/>
                <a:gd name="connsiteY10" fmla="*/ 1090 h 37166"/>
                <a:gd name="connsiteX11" fmla="*/ 22328 w 22365"/>
                <a:gd name="connsiteY11" fmla="*/ 2316 h 37166"/>
                <a:gd name="connsiteX12" fmla="*/ 22328 w 22365"/>
                <a:gd name="connsiteY12" fmla="*/ 3298 h 37166"/>
                <a:gd name="connsiteX13" fmla="*/ 4478 w 22365"/>
                <a:gd name="connsiteY13" fmla="*/ 36238 h 37166"/>
                <a:gd name="connsiteX14" fmla="*/ 3521 w 22365"/>
                <a:gd name="connsiteY14" fmla="*/ 36962 h 37166"/>
                <a:gd name="connsiteX15" fmla="*/ 2331 w 22365"/>
                <a:gd name="connsiteY15" fmla="*/ 37097 h 37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65" h="37166">
                  <a:moveTo>
                    <a:pt x="2331" y="37097"/>
                  </a:moveTo>
                  <a:cubicBezTo>
                    <a:pt x="1944" y="37189"/>
                    <a:pt x="1546" y="37189"/>
                    <a:pt x="1166" y="37097"/>
                  </a:cubicBezTo>
                  <a:cubicBezTo>
                    <a:pt x="816" y="36889"/>
                    <a:pt x="521" y="36594"/>
                    <a:pt x="319" y="36238"/>
                  </a:cubicBezTo>
                  <a:cubicBezTo>
                    <a:pt x="110" y="35883"/>
                    <a:pt x="6" y="35484"/>
                    <a:pt x="0" y="35073"/>
                  </a:cubicBezTo>
                  <a:cubicBezTo>
                    <a:pt x="12" y="34668"/>
                    <a:pt x="117" y="34269"/>
                    <a:pt x="307" y="33907"/>
                  </a:cubicBezTo>
                  <a:cubicBezTo>
                    <a:pt x="6441" y="23786"/>
                    <a:pt x="12575" y="12806"/>
                    <a:pt x="17973" y="1335"/>
                  </a:cubicBezTo>
                  <a:cubicBezTo>
                    <a:pt x="18096" y="1059"/>
                    <a:pt x="18274" y="807"/>
                    <a:pt x="18501" y="605"/>
                  </a:cubicBezTo>
                  <a:cubicBezTo>
                    <a:pt x="18721" y="396"/>
                    <a:pt x="18985" y="237"/>
                    <a:pt x="19274" y="133"/>
                  </a:cubicBezTo>
                  <a:cubicBezTo>
                    <a:pt x="19556" y="34"/>
                    <a:pt x="19862" y="-15"/>
                    <a:pt x="20163" y="4"/>
                  </a:cubicBezTo>
                  <a:cubicBezTo>
                    <a:pt x="20470" y="22"/>
                    <a:pt x="20764" y="96"/>
                    <a:pt x="21040" y="231"/>
                  </a:cubicBezTo>
                  <a:cubicBezTo>
                    <a:pt x="21427" y="427"/>
                    <a:pt x="21752" y="722"/>
                    <a:pt x="21979" y="1090"/>
                  </a:cubicBezTo>
                  <a:cubicBezTo>
                    <a:pt x="22206" y="1458"/>
                    <a:pt x="22328" y="1887"/>
                    <a:pt x="22328" y="2316"/>
                  </a:cubicBezTo>
                  <a:cubicBezTo>
                    <a:pt x="22378" y="2642"/>
                    <a:pt x="22378" y="2973"/>
                    <a:pt x="22328" y="3298"/>
                  </a:cubicBezTo>
                  <a:cubicBezTo>
                    <a:pt x="16746" y="14953"/>
                    <a:pt x="10489" y="26056"/>
                    <a:pt x="4478" y="36238"/>
                  </a:cubicBezTo>
                  <a:cubicBezTo>
                    <a:pt x="4226" y="36563"/>
                    <a:pt x="3901" y="36809"/>
                    <a:pt x="3521" y="36962"/>
                  </a:cubicBezTo>
                  <a:cubicBezTo>
                    <a:pt x="3141" y="37116"/>
                    <a:pt x="2730" y="37158"/>
                    <a:pt x="2331" y="37097"/>
                  </a:cubicBezTo>
                  <a:close/>
                </a:path>
              </a:pathLst>
            </a:custGeom>
            <a:solidFill>
              <a:srgbClr val="0E0E0E"/>
            </a:solidFill>
            <a:ln w="6134" cap="flat">
              <a:noFill/>
              <a:prstDash val="solid"/>
              <a:miter/>
            </a:ln>
          </p:spPr>
          <p:txBody>
            <a:bodyPr rtlCol="0" anchor="ctr"/>
            <a:lstStyle/>
            <a:p>
              <a:endParaRPr lang="en-AU"/>
            </a:p>
          </p:txBody>
        </p:sp>
        <p:sp>
          <p:nvSpPr>
            <p:cNvPr id="152" name="Freeform: Shape 151">
              <a:extLst>
                <a:ext uri="{FF2B5EF4-FFF2-40B4-BE49-F238E27FC236}">
                  <a16:creationId xmlns:a16="http://schemas.microsoft.com/office/drawing/2014/main" id="{210DF817-F66B-4713-9F97-2B2BF09F9167}"/>
                </a:ext>
              </a:extLst>
            </p:cNvPr>
            <p:cNvSpPr/>
            <p:nvPr/>
          </p:nvSpPr>
          <p:spPr>
            <a:xfrm>
              <a:off x="4758015" y="1557035"/>
              <a:ext cx="552" cy="1042"/>
            </a:xfrm>
            <a:custGeom>
              <a:avLst/>
              <a:gdLst>
                <a:gd name="connsiteX0" fmla="*/ 0 w 552"/>
                <a:gd name="connsiteY0" fmla="*/ 1043 h 1042"/>
                <a:gd name="connsiteX1" fmla="*/ 552 w 552"/>
                <a:gd name="connsiteY1" fmla="*/ 0 h 1042"/>
                <a:gd name="connsiteX2" fmla="*/ 0 w 552"/>
                <a:gd name="connsiteY2" fmla="*/ 1043 h 1042"/>
              </a:gdLst>
              <a:ahLst/>
              <a:cxnLst>
                <a:cxn ang="0">
                  <a:pos x="connsiteX0" y="connsiteY0"/>
                </a:cxn>
                <a:cxn ang="0">
                  <a:pos x="connsiteX1" y="connsiteY1"/>
                </a:cxn>
                <a:cxn ang="0">
                  <a:pos x="connsiteX2" y="connsiteY2"/>
                </a:cxn>
              </a:cxnLst>
              <a:rect l="l" t="t" r="r" b="b"/>
              <a:pathLst>
                <a:path w="552" h="1042">
                  <a:moveTo>
                    <a:pt x="0" y="1043"/>
                  </a:moveTo>
                  <a:lnTo>
                    <a:pt x="552" y="0"/>
                  </a:lnTo>
                  <a:lnTo>
                    <a:pt x="0" y="1043"/>
                  </a:lnTo>
                  <a:close/>
                </a:path>
              </a:pathLst>
            </a:custGeom>
            <a:solidFill>
              <a:srgbClr val="A6A6A6"/>
            </a:solidFill>
            <a:ln w="6134" cap="flat">
              <a:noFill/>
              <a:prstDash val="solid"/>
              <a:miter/>
            </a:ln>
          </p:spPr>
          <p:txBody>
            <a:bodyPr rtlCol="0" anchor="ctr"/>
            <a:lstStyle/>
            <a:p>
              <a:endParaRPr lang="en-AU"/>
            </a:p>
          </p:txBody>
        </p:sp>
        <p:sp>
          <p:nvSpPr>
            <p:cNvPr id="153" name="Freeform: Shape 152">
              <a:extLst>
                <a:ext uri="{FF2B5EF4-FFF2-40B4-BE49-F238E27FC236}">
                  <a16:creationId xmlns:a16="http://schemas.microsoft.com/office/drawing/2014/main" id="{0774980F-1F46-4CB5-8624-3293A7D07274}"/>
                </a:ext>
              </a:extLst>
            </p:cNvPr>
            <p:cNvSpPr/>
            <p:nvPr/>
          </p:nvSpPr>
          <p:spPr>
            <a:xfrm>
              <a:off x="4755806" y="1555326"/>
              <a:ext cx="4314" cy="3856"/>
            </a:xfrm>
            <a:custGeom>
              <a:avLst/>
              <a:gdLst>
                <a:gd name="connsiteX0" fmla="*/ 4110 w 4314"/>
                <a:gd name="connsiteY0" fmla="*/ 3857 h 3856"/>
                <a:gd name="connsiteX1" fmla="*/ 0 w 4314"/>
                <a:gd name="connsiteY1" fmla="*/ 1832 h 3856"/>
                <a:gd name="connsiteX2" fmla="*/ 0 w 4314"/>
                <a:gd name="connsiteY2" fmla="*/ 1464 h 3856"/>
                <a:gd name="connsiteX3" fmla="*/ 0 w 4314"/>
                <a:gd name="connsiteY3" fmla="*/ 1096 h 3856"/>
                <a:gd name="connsiteX4" fmla="*/ 1344 w 4314"/>
                <a:gd name="connsiteY4" fmla="*/ 109 h 3856"/>
                <a:gd name="connsiteX5" fmla="*/ 3006 w 4314"/>
                <a:gd name="connsiteY5" fmla="*/ 176 h 3856"/>
                <a:gd name="connsiteX6" fmla="*/ 3717 w 4314"/>
                <a:gd name="connsiteY6" fmla="*/ 679 h 3856"/>
                <a:gd name="connsiteX7" fmla="*/ 4171 w 4314"/>
                <a:gd name="connsiteY7" fmla="*/ 1421 h 3856"/>
                <a:gd name="connsiteX8" fmla="*/ 4312 w 4314"/>
                <a:gd name="connsiteY8" fmla="*/ 2274 h 3856"/>
                <a:gd name="connsiteX9" fmla="*/ 4110 w 4314"/>
                <a:gd name="connsiteY9" fmla="*/ 3121 h 3856"/>
                <a:gd name="connsiteX10" fmla="*/ 4110 w 4314"/>
                <a:gd name="connsiteY10" fmla="*/ 3857 h 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 h="3856">
                  <a:moveTo>
                    <a:pt x="4110" y="3857"/>
                  </a:moveTo>
                  <a:lnTo>
                    <a:pt x="0" y="1832"/>
                  </a:lnTo>
                  <a:lnTo>
                    <a:pt x="0" y="1464"/>
                  </a:lnTo>
                  <a:lnTo>
                    <a:pt x="0" y="1096"/>
                  </a:lnTo>
                  <a:cubicBezTo>
                    <a:pt x="325" y="624"/>
                    <a:pt x="797" y="274"/>
                    <a:pt x="1344" y="109"/>
                  </a:cubicBezTo>
                  <a:cubicBezTo>
                    <a:pt x="1889" y="-57"/>
                    <a:pt x="2472" y="-32"/>
                    <a:pt x="3006" y="176"/>
                  </a:cubicBezTo>
                  <a:cubicBezTo>
                    <a:pt x="3276" y="299"/>
                    <a:pt x="3515" y="471"/>
                    <a:pt x="3717" y="679"/>
                  </a:cubicBezTo>
                  <a:cubicBezTo>
                    <a:pt x="3914" y="894"/>
                    <a:pt x="4073" y="1145"/>
                    <a:pt x="4171" y="1421"/>
                  </a:cubicBezTo>
                  <a:cubicBezTo>
                    <a:pt x="4276" y="1691"/>
                    <a:pt x="4325" y="1986"/>
                    <a:pt x="4312" y="2274"/>
                  </a:cubicBezTo>
                  <a:cubicBezTo>
                    <a:pt x="4300" y="2568"/>
                    <a:pt x="4233" y="2857"/>
                    <a:pt x="4110" y="3121"/>
                  </a:cubicBezTo>
                  <a:lnTo>
                    <a:pt x="4110" y="3857"/>
                  </a:lnTo>
                  <a:close/>
                </a:path>
              </a:pathLst>
            </a:custGeom>
            <a:solidFill>
              <a:srgbClr val="0E0E0E"/>
            </a:solidFill>
            <a:ln w="6134" cap="flat">
              <a:noFill/>
              <a:prstDash val="solid"/>
              <a:miter/>
            </a:ln>
          </p:spPr>
          <p:txBody>
            <a:bodyPr rtlCol="0" anchor="ctr"/>
            <a:lstStyle/>
            <a:p>
              <a:endParaRPr lang="en-AU"/>
            </a:p>
          </p:txBody>
        </p:sp>
        <p:sp>
          <p:nvSpPr>
            <p:cNvPr id="154" name="Freeform: Shape 153">
              <a:extLst>
                <a:ext uri="{FF2B5EF4-FFF2-40B4-BE49-F238E27FC236}">
                  <a16:creationId xmlns:a16="http://schemas.microsoft.com/office/drawing/2014/main" id="{C7ECA6B6-140E-42E8-8C22-954F18620FB6}"/>
                </a:ext>
              </a:extLst>
            </p:cNvPr>
            <p:cNvSpPr/>
            <p:nvPr/>
          </p:nvSpPr>
          <p:spPr>
            <a:xfrm>
              <a:off x="4452288" y="1207511"/>
              <a:ext cx="13311" cy="1778"/>
            </a:xfrm>
            <a:custGeom>
              <a:avLst/>
              <a:gdLst>
                <a:gd name="connsiteX0" fmla="*/ 13311 w 13311"/>
                <a:gd name="connsiteY0" fmla="*/ 0 h 1778"/>
                <a:gd name="connsiteX1" fmla="*/ 0 w 13311"/>
                <a:gd name="connsiteY1" fmla="*/ 1779 h 1778"/>
                <a:gd name="connsiteX2" fmla="*/ 13311 w 13311"/>
                <a:gd name="connsiteY2" fmla="*/ 0 h 1778"/>
              </a:gdLst>
              <a:ahLst/>
              <a:cxnLst>
                <a:cxn ang="0">
                  <a:pos x="connsiteX0" y="connsiteY0"/>
                </a:cxn>
                <a:cxn ang="0">
                  <a:pos x="connsiteX1" y="connsiteY1"/>
                </a:cxn>
                <a:cxn ang="0">
                  <a:pos x="connsiteX2" y="connsiteY2"/>
                </a:cxn>
              </a:cxnLst>
              <a:rect l="l" t="t" r="r" b="b"/>
              <a:pathLst>
                <a:path w="13311" h="1778">
                  <a:moveTo>
                    <a:pt x="13311" y="0"/>
                  </a:moveTo>
                  <a:lnTo>
                    <a:pt x="0" y="1779"/>
                  </a:lnTo>
                  <a:lnTo>
                    <a:pt x="13311" y="0"/>
                  </a:lnTo>
                  <a:close/>
                </a:path>
              </a:pathLst>
            </a:custGeom>
            <a:solidFill>
              <a:srgbClr val="A6A6A6"/>
            </a:solidFill>
            <a:ln w="6134" cap="flat">
              <a:noFill/>
              <a:prstDash val="solid"/>
              <a:miter/>
            </a:ln>
          </p:spPr>
          <p:txBody>
            <a:bodyPr rtlCol="0" anchor="ctr"/>
            <a:lstStyle/>
            <a:p>
              <a:endParaRPr lang="en-AU"/>
            </a:p>
          </p:txBody>
        </p:sp>
        <p:sp>
          <p:nvSpPr>
            <p:cNvPr id="155" name="Freeform: Shape 154">
              <a:extLst>
                <a:ext uri="{FF2B5EF4-FFF2-40B4-BE49-F238E27FC236}">
                  <a16:creationId xmlns:a16="http://schemas.microsoft.com/office/drawing/2014/main" id="{26229A33-13DD-4442-B6E5-0FAC199B1F1E}"/>
                </a:ext>
              </a:extLst>
            </p:cNvPr>
            <p:cNvSpPr/>
            <p:nvPr/>
          </p:nvSpPr>
          <p:spPr>
            <a:xfrm>
              <a:off x="4450018" y="1205218"/>
              <a:ext cx="17851" cy="6341"/>
            </a:xfrm>
            <a:custGeom>
              <a:avLst/>
              <a:gdLst>
                <a:gd name="connsiteX0" fmla="*/ 2270 w 17851"/>
                <a:gd name="connsiteY0" fmla="*/ 6341 h 6341"/>
                <a:gd name="connsiteX1" fmla="*/ 742 w 17851"/>
                <a:gd name="connsiteY1" fmla="*/ 5764 h 6341"/>
                <a:gd name="connsiteX2" fmla="*/ 0 w 17851"/>
                <a:gd name="connsiteY2" fmla="*/ 4317 h 6341"/>
                <a:gd name="connsiteX3" fmla="*/ 0 w 17851"/>
                <a:gd name="connsiteY3" fmla="*/ 4010 h 6341"/>
                <a:gd name="connsiteX4" fmla="*/ 564 w 17851"/>
                <a:gd name="connsiteY4" fmla="*/ 2519 h 6341"/>
                <a:gd name="connsiteX5" fmla="*/ 1963 w 17851"/>
                <a:gd name="connsiteY5" fmla="*/ 1740 h 6341"/>
                <a:gd name="connsiteX6" fmla="*/ 15274 w 17851"/>
                <a:gd name="connsiteY6" fmla="*/ 23 h 6341"/>
                <a:gd name="connsiteX7" fmla="*/ 16170 w 17851"/>
                <a:gd name="connsiteY7" fmla="*/ 72 h 6341"/>
                <a:gd name="connsiteX8" fmla="*/ 16973 w 17851"/>
                <a:gd name="connsiteY8" fmla="*/ 464 h 6341"/>
                <a:gd name="connsiteX9" fmla="*/ 17562 w 17851"/>
                <a:gd name="connsiteY9" fmla="*/ 1139 h 6341"/>
                <a:gd name="connsiteX10" fmla="*/ 17850 w 17851"/>
                <a:gd name="connsiteY10" fmla="*/ 1986 h 6341"/>
                <a:gd name="connsiteX11" fmla="*/ 17311 w 17851"/>
                <a:gd name="connsiteY11" fmla="*/ 3507 h 6341"/>
                <a:gd name="connsiteX12" fmla="*/ 15887 w 17851"/>
                <a:gd name="connsiteY12" fmla="*/ 4255 h 6341"/>
                <a:gd name="connsiteX13" fmla="*/ 2576 w 17851"/>
                <a:gd name="connsiteY13" fmla="*/ 6034 h 6341"/>
                <a:gd name="connsiteX14" fmla="*/ 2270 w 17851"/>
                <a:gd name="connsiteY14" fmla="*/ 6341 h 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51" h="6341">
                  <a:moveTo>
                    <a:pt x="2270" y="6341"/>
                  </a:moveTo>
                  <a:cubicBezTo>
                    <a:pt x="1705" y="6347"/>
                    <a:pt x="1165" y="6139"/>
                    <a:pt x="742" y="5764"/>
                  </a:cubicBezTo>
                  <a:cubicBezTo>
                    <a:pt x="325" y="5390"/>
                    <a:pt x="61" y="4875"/>
                    <a:pt x="0" y="4317"/>
                  </a:cubicBezTo>
                  <a:lnTo>
                    <a:pt x="0" y="4010"/>
                  </a:lnTo>
                  <a:cubicBezTo>
                    <a:pt x="6" y="3464"/>
                    <a:pt x="209" y="2930"/>
                    <a:pt x="564" y="2519"/>
                  </a:cubicBezTo>
                  <a:cubicBezTo>
                    <a:pt x="926" y="2102"/>
                    <a:pt x="1423" y="1826"/>
                    <a:pt x="1963" y="1740"/>
                  </a:cubicBezTo>
                  <a:lnTo>
                    <a:pt x="15274" y="23"/>
                  </a:lnTo>
                  <a:cubicBezTo>
                    <a:pt x="15575" y="-20"/>
                    <a:pt x="15875" y="-2"/>
                    <a:pt x="16170" y="72"/>
                  </a:cubicBezTo>
                  <a:cubicBezTo>
                    <a:pt x="16458" y="152"/>
                    <a:pt x="16734" y="280"/>
                    <a:pt x="16973" y="464"/>
                  </a:cubicBezTo>
                  <a:cubicBezTo>
                    <a:pt x="17212" y="648"/>
                    <a:pt x="17415" y="875"/>
                    <a:pt x="17562" y="1139"/>
                  </a:cubicBezTo>
                  <a:cubicBezTo>
                    <a:pt x="17715" y="1397"/>
                    <a:pt x="17814" y="1685"/>
                    <a:pt x="17850" y="1986"/>
                  </a:cubicBezTo>
                  <a:cubicBezTo>
                    <a:pt x="17869" y="2544"/>
                    <a:pt x="17679" y="3084"/>
                    <a:pt x="17311" y="3507"/>
                  </a:cubicBezTo>
                  <a:cubicBezTo>
                    <a:pt x="16949" y="3924"/>
                    <a:pt x="16440" y="4194"/>
                    <a:pt x="15887" y="4255"/>
                  </a:cubicBezTo>
                  <a:lnTo>
                    <a:pt x="2576" y="6034"/>
                  </a:lnTo>
                  <a:lnTo>
                    <a:pt x="2270" y="6341"/>
                  </a:lnTo>
                  <a:close/>
                </a:path>
              </a:pathLst>
            </a:custGeom>
            <a:solidFill>
              <a:srgbClr val="0E0E0E"/>
            </a:solidFill>
            <a:ln w="6134" cap="flat">
              <a:no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297274E6-BC3B-4847-B201-B5A0175A5708}"/>
                </a:ext>
              </a:extLst>
            </p:cNvPr>
            <p:cNvSpPr/>
            <p:nvPr/>
          </p:nvSpPr>
          <p:spPr>
            <a:xfrm>
              <a:off x="4765008" y="1489805"/>
              <a:ext cx="28830" cy="54103"/>
            </a:xfrm>
            <a:custGeom>
              <a:avLst/>
              <a:gdLst>
                <a:gd name="connsiteX0" fmla="*/ 0 w 28830"/>
                <a:gd name="connsiteY0" fmla="*/ 54103 h 54103"/>
                <a:gd name="connsiteX1" fmla="*/ 28831 w 28830"/>
                <a:gd name="connsiteY1" fmla="*/ 0 h 54103"/>
                <a:gd name="connsiteX2" fmla="*/ 0 w 28830"/>
                <a:gd name="connsiteY2" fmla="*/ 54103 h 54103"/>
              </a:gdLst>
              <a:ahLst/>
              <a:cxnLst>
                <a:cxn ang="0">
                  <a:pos x="connsiteX0" y="connsiteY0"/>
                </a:cxn>
                <a:cxn ang="0">
                  <a:pos x="connsiteX1" y="connsiteY1"/>
                </a:cxn>
                <a:cxn ang="0">
                  <a:pos x="connsiteX2" y="connsiteY2"/>
                </a:cxn>
              </a:cxnLst>
              <a:rect l="l" t="t" r="r" b="b"/>
              <a:pathLst>
                <a:path w="28830" h="54103">
                  <a:moveTo>
                    <a:pt x="0" y="54103"/>
                  </a:moveTo>
                  <a:cubicBezTo>
                    <a:pt x="8343" y="37725"/>
                    <a:pt x="18403" y="19261"/>
                    <a:pt x="28831" y="0"/>
                  </a:cubicBezTo>
                  <a:cubicBezTo>
                    <a:pt x="19016" y="17912"/>
                    <a:pt x="9263" y="35885"/>
                    <a:pt x="0" y="54103"/>
                  </a:cubicBezTo>
                  <a:close/>
                </a:path>
              </a:pathLst>
            </a:custGeom>
            <a:solidFill>
              <a:srgbClr val="A6A6A6"/>
            </a:solidFill>
            <a:ln w="6134" cap="flat">
              <a:noFill/>
              <a:prstDash val="solid"/>
              <a:miter/>
            </a:ln>
          </p:spPr>
          <p:txBody>
            <a:bodyPr rtlCol="0" anchor="ctr"/>
            <a:lstStyle/>
            <a:p>
              <a:endParaRPr lang="en-AU"/>
            </a:p>
          </p:txBody>
        </p:sp>
        <p:sp>
          <p:nvSpPr>
            <p:cNvPr id="157" name="Freeform: Shape 156">
              <a:extLst>
                <a:ext uri="{FF2B5EF4-FFF2-40B4-BE49-F238E27FC236}">
                  <a16:creationId xmlns:a16="http://schemas.microsoft.com/office/drawing/2014/main" id="{A9705F9B-C11E-4D6E-9DE0-F3AC860E9A58}"/>
                </a:ext>
              </a:extLst>
            </p:cNvPr>
            <p:cNvSpPr/>
            <p:nvPr/>
          </p:nvSpPr>
          <p:spPr>
            <a:xfrm>
              <a:off x="4762730" y="1487731"/>
              <a:ext cx="33405" cy="58511"/>
            </a:xfrm>
            <a:custGeom>
              <a:avLst/>
              <a:gdLst>
                <a:gd name="connsiteX0" fmla="*/ 2278 w 33405"/>
                <a:gd name="connsiteY0" fmla="*/ 58447 h 58511"/>
                <a:gd name="connsiteX1" fmla="*/ 1235 w 33405"/>
                <a:gd name="connsiteY1" fmla="*/ 58447 h 58511"/>
                <a:gd name="connsiteX2" fmla="*/ 536 w 33405"/>
                <a:gd name="connsiteY2" fmla="*/ 57895 h 58511"/>
                <a:gd name="connsiteX3" fmla="*/ 106 w 33405"/>
                <a:gd name="connsiteY3" fmla="*/ 57116 h 58511"/>
                <a:gd name="connsiteX4" fmla="*/ 8 w 33405"/>
                <a:gd name="connsiteY4" fmla="*/ 56232 h 58511"/>
                <a:gd name="connsiteX5" fmla="*/ 254 w 33405"/>
                <a:gd name="connsiteY5" fmla="*/ 55380 h 58511"/>
                <a:gd name="connsiteX6" fmla="*/ 29084 w 33405"/>
                <a:gd name="connsiteY6" fmla="*/ 1215 h 58511"/>
                <a:gd name="connsiteX7" fmla="*/ 29655 w 33405"/>
                <a:gd name="connsiteY7" fmla="*/ 516 h 58511"/>
                <a:gd name="connsiteX8" fmla="*/ 30452 w 33405"/>
                <a:gd name="connsiteY8" fmla="*/ 92 h 58511"/>
                <a:gd name="connsiteX9" fmla="*/ 31354 w 33405"/>
                <a:gd name="connsiteY9" fmla="*/ 13 h 58511"/>
                <a:gd name="connsiteX10" fmla="*/ 32212 w 33405"/>
                <a:gd name="connsiteY10" fmla="*/ 295 h 58511"/>
                <a:gd name="connsiteX11" fmla="*/ 33311 w 33405"/>
                <a:gd name="connsiteY11" fmla="*/ 1669 h 58511"/>
                <a:gd name="connsiteX12" fmla="*/ 33133 w 33405"/>
                <a:gd name="connsiteY12" fmla="*/ 3423 h 58511"/>
                <a:gd name="connsiteX13" fmla="*/ 4363 w 33405"/>
                <a:gd name="connsiteY13" fmla="*/ 57465 h 58511"/>
                <a:gd name="connsiteX14" fmla="*/ 3449 w 33405"/>
                <a:gd name="connsiteY14" fmla="*/ 58232 h 58511"/>
                <a:gd name="connsiteX15" fmla="*/ 2278 w 33405"/>
                <a:gd name="connsiteY15" fmla="*/ 58447 h 5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05" h="58511">
                  <a:moveTo>
                    <a:pt x="2278" y="58447"/>
                  </a:moveTo>
                  <a:cubicBezTo>
                    <a:pt x="1934" y="58533"/>
                    <a:pt x="1579" y="58533"/>
                    <a:pt x="1235" y="58447"/>
                  </a:cubicBezTo>
                  <a:cubicBezTo>
                    <a:pt x="971" y="58312"/>
                    <a:pt x="732" y="58122"/>
                    <a:pt x="536" y="57895"/>
                  </a:cubicBezTo>
                  <a:cubicBezTo>
                    <a:pt x="345" y="57668"/>
                    <a:pt x="198" y="57404"/>
                    <a:pt x="106" y="57116"/>
                  </a:cubicBezTo>
                  <a:cubicBezTo>
                    <a:pt x="14" y="56833"/>
                    <a:pt x="-16" y="56533"/>
                    <a:pt x="8" y="56232"/>
                  </a:cubicBezTo>
                  <a:cubicBezTo>
                    <a:pt x="33" y="55938"/>
                    <a:pt x="119" y="55643"/>
                    <a:pt x="254" y="55380"/>
                  </a:cubicBezTo>
                  <a:cubicBezTo>
                    <a:pt x="10129" y="35996"/>
                    <a:pt x="20374" y="17102"/>
                    <a:pt x="29084" y="1215"/>
                  </a:cubicBezTo>
                  <a:cubicBezTo>
                    <a:pt x="29225" y="945"/>
                    <a:pt x="29422" y="706"/>
                    <a:pt x="29655" y="516"/>
                  </a:cubicBezTo>
                  <a:cubicBezTo>
                    <a:pt x="29888" y="319"/>
                    <a:pt x="30164" y="178"/>
                    <a:pt x="30452" y="92"/>
                  </a:cubicBezTo>
                  <a:cubicBezTo>
                    <a:pt x="30747" y="7"/>
                    <a:pt x="31053" y="-18"/>
                    <a:pt x="31354" y="13"/>
                  </a:cubicBezTo>
                  <a:cubicBezTo>
                    <a:pt x="31654" y="49"/>
                    <a:pt x="31949" y="148"/>
                    <a:pt x="32212" y="295"/>
                  </a:cubicBezTo>
                  <a:cubicBezTo>
                    <a:pt x="32746" y="595"/>
                    <a:pt x="33139" y="1086"/>
                    <a:pt x="33311" y="1669"/>
                  </a:cubicBezTo>
                  <a:cubicBezTo>
                    <a:pt x="33482" y="2258"/>
                    <a:pt x="33421" y="2883"/>
                    <a:pt x="33133" y="3423"/>
                  </a:cubicBezTo>
                  <a:cubicBezTo>
                    <a:pt x="21478" y="24709"/>
                    <a:pt x="12031" y="42375"/>
                    <a:pt x="4363" y="57465"/>
                  </a:cubicBezTo>
                  <a:cubicBezTo>
                    <a:pt x="4130" y="57796"/>
                    <a:pt x="3817" y="58060"/>
                    <a:pt x="3449" y="58232"/>
                  </a:cubicBezTo>
                  <a:cubicBezTo>
                    <a:pt x="3088" y="58404"/>
                    <a:pt x="2683" y="58477"/>
                    <a:pt x="2278" y="58447"/>
                  </a:cubicBezTo>
                  <a:close/>
                </a:path>
              </a:pathLst>
            </a:custGeom>
            <a:solidFill>
              <a:srgbClr val="0E0E0E"/>
            </a:solidFill>
            <a:ln w="6134" cap="flat">
              <a:no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91B1D58A-D816-4554-970B-55DAF3355A50}"/>
                </a:ext>
              </a:extLst>
            </p:cNvPr>
            <p:cNvSpPr/>
            <p:nvPr/>
          </p:nvSpPr>
          <p:spPr>
            <a:xfrm>
              <a:off x="4043801" y="1766088"/>
              <a:ext cx="4183" cy="4551"/>
            </a:xfrm>
            <a:custGeom>
              <a:avLst/>
              <a:gdLst>
                <a:gd name="connsiteX0" fmla="*/ 2528 w 4183"/>
                <a:gd name="connsiteY0" fmla="*/ 4539 h 4551"/>
                <a:gd name="connsiteX1" fmla="*/ 1638 w 4183"/>
                <a:gd name="connsiteY1" fmla="*/ 4459 h 4551"/>
                <a:gd name="connsiteX2" fmla="*/ 853 w 4183"/>
                <a:gd name="connsiteY2" fmla="*/ 4049 h 4551"/>
                <a:gd name="connsiteX3" fmla="*/ 276 w 4183"/>
                <a:gd name="connsiteY3" fmla="*/ 3368 h 4551"/>
                <a:gd name="connsiteX4" fmla="*/ 13 w 4183"/>
                <a:gd name="connsiteY4" fmla="*/ 2515 h 4551"/>
                <a:gd name="connsiteX5" fmla="*/ 92 w 4183"/>
                <a:gd name="connsiteY5" fmla="*/ 1632 h 4551"/>
                <a:gd name="connsiteX6" fmla="*/ 503 w 4183"/>
                <a:gd name="connsiteY6" fmla="*/ 840 h 4551"/>
                <a:gd name="connsiteX7" fmla="*/ 1184 w 4183"/>
                <a:gd name="connsiteY7" fmla="*/ 270 h 4551"/>
                <a:gd name="connsiteX8" fmla="*/ 2037 w 4183"/>
                <a:gd name="connsiteY8" fmla="*/ 0 h 4551"/>
                <a:gd name="connsiteX9" fmla="*/ 2712 w 4183"/>
                <a:gd name="connsiteY9" fmla="*/ 0 h 4551"/>
                <a:gd name="connsiteX10" fmla="*/ 3693 w 4183"/>
                <a:gd name="connsiteY10" fmla="*/ 2147 h 4551"/>
                <a:gd name="connsiteX11" fmla="*/ 4184 w 4183"/>
                <a:gd name="connsiteY11" fmla="*/ 4417 h 4551"/>
                <a:gd name="connsiteX12" fmla="*/ 2957 w 4183"/>
                <a:gd name="connsiteY12" fmla="*/ 4417 h 4551"/>
                <a:gd name="connsiteX13" fmla="*/ 2528 w 4183"/>
                <a:gd name="connsiteY13" fmla="*/ 4539 h 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83" h="4551">
                  <a:moveTo>
                    <a:pt x="2528" y="4539"/>
                  </a:moveTo>
                  <a:cubicBezTo>
                    <a:pt x="2227" y="4570"/>
                    <a:pt x="1926" y="4545"/>
                    <a:pt x="1638" y="4459"/>
                  </a:cubicBezTo>
                  <a:cubicBezTo>
                    <a:pt x="1350" y="4380"/>
                    <a:pt x="1086" y="4239"/>
                    <a:pt x="853" y="4049"/>
                  </a:cubicBezTo>
                  <a:cubicBezTo>
                    <a:pt x="614" y="3858"/>
                    <a:pt x="424" y="3631"/>
                    <a:pt x="276" y="3368"/>
                  </a:cubicBezTo>
                  <a:cubicBezTo>
                    <a:pt x="135" y="3104"/>
                    <a:pt x="43" y="2815"/>
                    <a:pt x="13" y="2515"/>
                  </a:cubicBezTo>
                  <a:cubicBezTo>
                    <a:pt x="-18" y="2221"/>
                    <a:pt x="7" y="1914"/>
                    <a:pt x="92" y="1632"/>
                  </a:cubicBezTo>
                  <a:cubicBezTo>
                    <a:pt x="178" y="1343"/>
                    <a:pt x="313" y="1073"/>
                    <a:pt x="503" y="840"/>
                  </a:cubicBezTo>
                  <a:cubicBezTo>
                    <a:pt x="694" y="607"/>
                    <a:pt x="921" y="411"/>
                    <a:pt x="1184" y="270"/>
                  </a:cubicBezTo>
                  <a:cubicBezTo>
                    <a:pt x="1448" y="123"/>
                    <a:pt x="1736" y="31"/>
                    <a:pt x="2037" y="0"/>
                  </a:cubicBezTo>
                  <a:lnTo>
                    <a:pt x="2712" y="0"/>
                  </a:lnTo>
                  <a:lnTo>
                    <a:pt x="3693" y="2147"/>
                  </a:lnTo>
                  <a:lnTo>
                    <a:pt x="4184" y="4417"/>
                  </a:lnTo>
                  <a:lnTo>
                    <a:pt x="2957" y="4417"/>
                  </a:lnTo>
                  <a:lnTo>
                    <a:pt x="2528" y="4539"/>
                  </a:lnTo>
                  <a:close/>
                </a:path>
              </a:pathLst>
            </a:custGeom>
            <a:solidFill>
              <a:srgbClr val="0E0E0E"/>
            </a:solidFill>
            <a:ln w="6134" cap="flat">
              <a:no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9ABF42FB-9E30-45F4-BD80-42147C8EDF56}"/>
                </a:ext>
              </a:extLst>
            </p:cNvPr>
            <p:cNvSpPr/>
            <p:nvPr/>
          </p:nvSpPr>
          <p:spPr>
            <a:xfrm>
              <a:off x="6024758" y="1583351"/>
              <a:ext cx="62924" cy="151820"/>
            </a:xfrm>
            <a:custGeom>
              <a:avLst/>
              <a:gdLst>
                <a:gd name="connsiteX0" fmla="*/ 24806 w 62924"/>
                <a:gd name="connsiteY0" fmla="*/ 132989 h 151820"/>
                <a:gd name="connsiteX1" fmla="*/ 62347 w 62924"/>
                <a:gd name="connsiteY1" fmla="*/ 78333 h 151820"/>
                <a:gd name="connsiteX2" fmla="*/ 31676 w 62924"/>
                <a:gd name="connsiteY2" fmla="*/ 32572 h 151820"/>
                <a:gd name="connsiteX3" fmla="*/ 4072 w 62924"/>
                <a:gd name="connsiteY3" fmla="*/ 2883 h 151820"/>
                <a:gd name="connsiteX4" fmla="*/ 1925 w 62924"/>
                <a:gd name="connsiteY4" fmla="*/ 0 h 151820"/>
                <a:gd name="connsiteX5" fmla="*/ 3275 w 62924"/>
                <a:gd name="connsiteY5" fmla="*/ 134093 h 151820"/>
                <a:gd name="connsiteX6" fmla="*/ 5606 w 62924"/>
                <a:gd name="connsiteY6" fmla="*/ 151821 h 151820"/>
                <a:gd name="connsiteX7" fmla="*/ 6955 w 62924"/>
                <a:gd name="connsiteY7" fmla="*/ 150471 h 151820"/>
                <a:gd name="connsiteX8" fmla="*/ 24806 w 62924"/>
                <a:gd name="connsiteY8" fmla="*/ 132989 h 15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24" h="151820">
                  <a:moveTo>
                    <a:pt x="24806" y="132989"/>
                  </a:moveTo>
                  <a:cubicBezTo>
                    <a:pt x="39098" y="117899"/>
                    <a:pt x="57501" y="99251"/>
                    <a:pt x="62347" y="78333"/>
                  </a:cubicBezTo>
                  <a:cubicBezTo>
                    <a:pt x="66886" y="58765"/>
                    <a:pt x="43576" y="43982"/>
                    <a:pt x="31676" y="32572"/>
                  </a:cubicBezTo>
                  <a:cubicBezTo>
                    <a:pt x="21892" y="23230"/>
                    <a:pt x="12672" y="13317"/>
                    <a:pt x="4072" y="2883"/>
                  </a:cubicBezTo>
                  <a:cubicBezTo>
                    <a:pt x="3336" y="1963"/>
                    <a:pt x="2600" y="981"/>
                    <a:pt x="1925" y="0"/>
                  </a:cubicBezTo>
                  <a:cubicBezTo>
                    <a:pt x="-1031" y="44669"/>
                    <a:pt x="-584" y="89497"/>
                    <a:pt x="3275" y="134093"/>
                  </a:cubicBezTo>
                  <a:cubicBezTo>
                    <a:pt x="3888" y="140227"/>
                    <a:pt x="4686" y="145932"/>
                    <a:pt x="5606" y="151821"/>
                  </a:cubicBezTo>
                  <a:lnTo>
                    <a:pt x="6955" y="150471"/>
                  </a:lnTo>
                  <a:cubicBezTo>
                    <a:pt x="12905" y="144644"/>
                    <a:pt x="19040" y="139062"/>
                    <a:pt x="24806" y="132989"/>
                  </a:cubicBezTo>
                  <a:close/>
                </a:path>
              </a:pathLst>
            </a:custGeom>
            <a:solidFill>
              <a:srgbClr val="F0B064"/>
            </a:solidFill>
            <a:ln w="6134" cap="flat">
              <a:no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4225B912-6173-4967-83C1-385E274A47A4}"/>
                </a:ext>
              </a:extLst>
            </p:cNvPr>
            <p:cNvSpPr/>
            <p:nvPr/>
          </p:nvSpPr>
          <p:spPr>
            <a:xfrm>
              <a:off x="6022376" y="1581157"/>
              <a:ext cx="67624" cy="156162"/>
            </a:xfrm>
            <a:custGeom>
              <a:avLst/>
              <a:gdLst>
                <a:gd name="connsiteX0" fmla="*/ 7866 w 67624"/>
                <a:gd name="connsiteY0" fmla="*/ 156162 h 156162"/>
                <a:gd name="connsiteX1" fmla="*/ 7313 w 67624"/>
                <a:gd name="connsiteY1" fmla="*/ 156162 h 156162"/>
                <a:gd name="connsiteX2" fmla="*/ 6184 w 67624"/>
                <a:gd name="connsiteY2" fmla="*/ 155592 h 156162"/>
                <a:gd name="connsiteX3" fmla="*/ 5535 w 67624"/>
                <a:gd name="connsiteY3" fmla="*/ 154506 h 156162"/>
                <a:gd name="connsiteX4" fmla="*/ 3265 w 67624"/>
                <a:gd name="connsiteY4" fmla="*/ 136594 h 156162"/>
                <a:gd name="connsiteX5" fmla="*/ 1854 w 67624"/>
                <a:gd name="connsiteY5" fmla="*/ 2194 h 156162"/>
                <a:gd name="connsiteX6" fmla="*/ 2357 w 67624"/>
                <a:gd name="connsiteY6" fmla="*/ 894 h 156162"/>
                <a:gd name="connsiteX7" fmla="*/ 3510 w 67624"/>
                <a:gd name="connsiteY7" fmla="*/ 109 h 156162"/>
                <a:gd name="connsiteX8" fmla="*/ 4915 w 67624"/>
                <a:gd name="connsiteY8" fmla="*/ 121 h 156162"/>
                <a:gd name="connsiteX9" fmla="*/ 6025 w 67624"/>
                <a:gd name="connsiteY9" fmla="*/ 968 h 156162"/>
                <a:gd name="connsiteX10" fmla="*/ 6577 w 67624"/>
                <a:gd name="connsiteY10" fmla="*/ 1704 h 156162"/>
                <a:gd name="connsiteX11" fmla="*/ 8111 w 67624"/>
                <a:gd name="connsiteY11" fmla="*/ 3728 h 156162"/>
                <a:gd name="connsiteX12" fmla="*/ 35530 w 67624"/>
                <a:gd name="connsiteY12" fmla="*/ 33172 h 156162"/>
                <a:gd name="connsiteX13" fmla="*/ 42830 w 67624"/>
                <a:gd name="connsiteY13" fmla="*/ 39674 h 156162"/>
                <a:gd name="connsiteX14" fmla="*/ 66999 w 67624"/>
                <a:gd name="connsiteY14" fmla="*/ 81141 h 156162"/>
                <a:gd name="connsiteX15" fmla="*/ 30746 w 67624"/>
                <a:gd name="connsiteY15" fmla="*/ 134815 h 156162"/>
                <a:gd name="connsiteX16" fmla="*/ 28844 w 67624"/>
                <a:gd name="connsiteY16" fmla="*/ 136840 h 156162"/>
                <a:gd name="connsiteX17" fmla="*/ 14490 w 67624"/>
                <a:gd name="connsiteY17" fmla="*/ 151009 h 156162"/>
                <a:gd name="connsiteX18" fmla="*/ 9828 w 67624"/>
                <a:gd name="connsiteY18" fmla="*/ 155426 h 156162"/>
                <a:gd name="connsiteX19" fmla="*/ 7866 w 67624"/>
                <a:gd name="connsiteY19" fmla="*/ 156162 h 156162"/>
                <a:gd name="connsiteX20" fmla="*/ 6148 w 67624"/>
                <a:gd name="connsiteY20" fmla="*/ 8513 h 156162"/>
                <a:gd name="connsiteX21" fmla="*/ 7804 w 67624"/>
                <a:gd name="connsiteY21" fmla="*/ 136042 h 156162"/>
                <a:gd name="connsiteX22" fmla="*/ 9460 w 67624"/>
                <a:gd name="connsiteY22" fmla="*/ 149230 h 156162"/>
                <a:gd name="connsiteX23" fmla="*/ 11301 w 67624"/>
                <a:gd name="connsiteY23" fmla="*/ 147513 h 156162"/>
                <a:gd name="connsiteX24" fmla="*/ 25532 w 67624"/>
                <a:gd name="connsiteY24" fmla="*/ 133588 h 156162"/>
                <a:gd name="connsiteX25" fmla="*/ 27433 w 67624"/>
                <a:gd name="connsiteY25" fmla="*/ 131564 h 156162"/>
                <a:gd name="connsiteX26" fmla="*/ 62521 w 67624"/>
                <a:gd name="connsiteY26" fmla="*/ 79976 h 156162"/>
                <a:gd name="connsiteX27" fmla="*/ 39824 w 67624"/>
                <a:gd name="connsiteY27" fmla="*/ 43171 h 156162"/>
                <a:gd name="connsiteX28" fmla="*/ 32341 w 67624"/>
                <a:gd name="connsiteY28" fmla="*/ 36546 h 156162"/>
                <a:gd name="connsiteX29" fmla="*/ 6148 w 67624"/>
                <a:gd name="connsiteY29" fmla="*/ 8513 h 15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624" h="156162">
                  <a:moveTo>
                    <a:pt x="7866" y="156162"/>
                  </a:moveTo>
                  <a:lnTo>
                    <a:pt x="7313" y="156162"/>
                  </a:lnTo>
                  <a:cubicBezTo>
                    <a:pt x="6890" y="156082"/>
                    <a:pt x="6497" y="155886"/>
                    <a:pt x="6184" y="155592"/>
                  </a:cubicBezTo>
                  <a:cubicBezTo>
                    <a:pt x="5872" y="155297"/>
                    <a:pt x="5645" y="154923"/>
                    <a:pt x="5535" y="154506"/>
                  </a:cubicBezTo>
                  <a:cubicBezTo>
                    <a:pt x="4737" y="148801"/>
                    <a:pt x="3878" y="142667"/>
                    <a:pt x="3265" y="136594"/>
                  </a:cubicBezTo>
                  <a:cubicBezTo>
                    <a:pt x="-551" y="91894"/>
                    <a:pt x="-1023" y="46968"/>
                    <a:pt x="1854" y="2194"/>
                  </a:cubicBezTo>
                  <a:cubicBezTo>
                    <a:pt x="1884" y="1722"/>
                    <a:pt x="2062" y="1268"/>
                    <a:pt x="2357" y="894"/>
                  </a:cubicBezTo>
                  <a:cubicBezTo>
                    <a:pt x="2651" y="520"/>
                    <a:pt x="3056" y="244"/>
                    <a:pt x="3510" y="109"/>
                  </a:cubicBezTo>
                  <a:cubicBezTo>
                    <a:pt x="3964" y="-38"/>
                    <a:pt x="4461" y="-38"/>
                    <a:pt x="4915" y="121"/>
                  </a:cubicBezTo>
                  <a:cubicBezTo>
                    <a:pt x="5369" y="275"/>
                    <a:pt x="5755" y="569"/>
                    <a:pt x="6025" y="968"/>
                  </a:cubicBezTo>
                  <a:lnTo>
                    <a:pt x="6577" y="1704"/>
                  </a:lnTo>
                  <a:lnTo>
                    <a:pt x="8111" y="3728"/>
                  </a:lnTo>
                  <a:cubicBezTo>
                    <a:pt x="16631" y="14101"/>
                    <a:pt x="25790" y="23940"/>
                    <a:pt x="35530" y="33172"/>
                  </a:cubicBezTo>
                  <a:cubicBezTo>
                    <a:pt x="37678" y="35258"/>
                    <a:pt x="40192" y="37405"/>
                    <a:pt x="42830" y="39674"/>
                  </a:cubicBezTo>
                  <a:cubicBezTo>
                    <a:pt x="55098" y="50409"/>
                    <a:pt x="70986" y="63782"/>
                    <a:pt x="66999" y="81141"/>
                  </a:cubicBezTo>
                  <a:cubicBezTo>
                    <a:pt x="62214" y="101752"/>
                    <a:pt x="44793" y="120093"/>
                    <a:pt x="30746" y="134815"/>
                  </a:cubicBezTo>
                  <a:lnTo>
                    <a:pt x="28844" y="136840"/>
                  </a:lnTo>
                  <a:cubicBezTo>
                    <a:pt x="24182" y="141808"/>
                    <a:pt x="19275" y="146470"/>
                    <a:pt x="14490" y="151009"/>
                  </a:cubicBezTo>
                  <a:lnTo>
                    <a:pt x="9828" y="155426"/>
                  </a:lnTo>
                  <a:cubicBezTo>
                    <a:pt x="9289" y="155911"/>
                    <a:pt x="8589" y="156174"/>
                    <a:pt x="7866" y="156162"/>
                  </a:cubicBezTo>
                  <a:close/>
                  <a:moveTo>
                    <a:pt x="6148" y="8513"/>
                  </a:moveTo>
                  <a:cubicBezTo>
                    <a:pt x="3602" y="51004"/>
                    <a:pt x="4154" y="93630"/>
                    <a:pt x="7804" y="136042"/>
                  </a:cubicBezTo>
                  <a:cubicBezTo>
                    <a:pt x="8295" y="140459"/>
                    <a:pt x="8847" y="144937"/>
                    <a:pt x="9460" y="149230"/>
                  </a:cubicBezTo>
                  <a:lnTo>
                    <a:pt x="11301" y="147513"/>
                  </a:lnTo>
                  <a:cubicBezTo>
                    <a:pt x="16024" y="143035"/>
                    <a:pt x="20931" y="138434"/>
                    <a:pt x="25532" y="133588"/>
                  </a:cubicBezTo>
                  <a:lnTo>
                    <a:pt x="27433" y="131564"/>
                  </a:lnTo>
                  <a:cubicBezTo>
                    <a:pt x="41051" y="117210"/>
                    <a:pt x="58104" y="99360"/>
                    <a:pt x="62521" y="79976"/>
                  </a:cubicBezTo>
                  <a:cubicBezTo>
                    <a:pt x="65895" y="65315"/>
                    <a:pt x="51479" y="52985"/>
                    <a:pt x="39824" y="43171"/>
                  </a:cubicBezTo>
                  <a:cubicBezTo>
                    <a:pt x="37125" y="40840"/>
                    <a:pt x="34549" y="38631"/>
                    <a:pt x="32341" y="36546"/>
                  </a:cubicBezTo>
                  <a:cubicBezTo>
                    <a:pt x="23102" y="27688"/>
                    <a:pt x="14361" y="18334"/>
                    <a:pt x="6148" y="8513"/>
                  </a:cubicBezTo>
                  <a:close/>
                </a:path>
              </a:pathLst>
            </a:custGeom>
            <a:solidFill>
              <a:srgbClr val="0E0E0E"/>
            </a:solidFill>
            <a:ln w="6134" cap="flat">
              <a:noFill/>
              <a:prstDash val="solid"/>
              <a:miter/>
            </a:ln>
          </p:spPr>
          <p:txBody>
            <a:bodyPr rtlCol="0" anchor="ctr"/>
            <a:lstStyle/>
            <a:p>
              <a:endParaRPr lang="en-AU"/>
            </a:p>
          </p:txBody>
        </p:sp>
        <p:sp>
          <p:nvSpPr>
            <p:cNvPr id="161" name="Freeform: Shape 160">
              <a:extLst>
                <a:ext uri="{FF2B5EF4-FFF2-40B4-BE49-F238E27FC236}">
                  <a16:creationId xmlns:a16="http://schemas.microsoft.com/office/drawing/2014/main" id="{BB0031F6-AE57-4A54-BA2A-62C9F91EE71B}"/>
                </a:ext>
              </a:extLst>
            </p:cNvPr>
            <p:cNvSpPr/>
            <p:nvPr/>
          </p:nvSpPr>
          <p:spPr>
            <a:xfrm>
              <a:off x="5585330" y="1517899"/>
              <a:ext cx="449390" cy="347868"/>
            </a:xfrm>
            <a:custGeom>
              <a:avLst/>
              <a:gdLst>
                <a:gd name="connsiteX0" fmla="*/ 297814 w 449390"/>
                <a:gd name="connsiteY0" fmla="*/ 51895 h 347868"/>
                <a:gd name="connsiteX1" fmla="*/ 246532 w 449390"/>
                <a:gd name="connsiteY1" fmla="*/ 73242 h 347868"/>
                <a:gd name="connsiteX2" fmla="*/ 192061 w 449390"/>
                <a:gd name="connsiteY2" fmla="*/ 214328 h 347868"/>
                <a:gd name="connsiteX3" fmla="*/ 98821 w 449390"/>
                <a:gd name="connsiteY3" fmla="*/ 291373 h 347868"/>
                <a:gd name="connsiteX4" fmla="*/ 13802 w 449390"/>
                <a:gd name="connsiteY4" fmla="*/ 294133 h 347868"/>
                <a:gd name="connsiteX5" fmla="*/ 8281 w 449390"/>
                <a:gd name="connsiteY5" fmla="*/ 316094 h 347868"/>
                <a:gd name="connsiteX6" fmla="*/ 0 w 449390"/>
                <a:gd name="connsiteY6" fmla="*/ 347869 h 347868"/>
                <a:gd name="connsiteX7" fmla="*/ 181081 w 449390"/>
                <a:gd name="connsiteY7" fmla="*/ 342716 h 347868"/>
                <a:gd name="connsiteX8" fmla="*/ 438716 w 449390"/>
                <a:gd name="connsiteY8" fmla="*/ 306954 h 347868"/>
                <a:gd name="connsiteX9" fmla="*/ 442580 w 449390"/>
                <a:gd name="connsiteY9" fmla="*/ 298979 h 347868"/>
                <a:gd name="connsiteX10" fmla="*/ 444789 w 449390"/>
                <a:gd name="connsiteY10" fmla="*/ 217088 h 347868"/>
                <a:gd name="connsiteX11" fmla="*/ 442458 w 449390"/>
                <a:gd name="connsiteY11" fmla="*/ 199361 h 347868"/>
                <a:gd name="connsiteX12" fmla="*/ 441108 w 449390"/>
                <a:gd name="connsiteY12" fmla="*/ 65268 h 347868"/>
                <a:gd name="connsiteX13" fmla="*/ 441108 w 449390"/>
                <a:gd name="connsiteY13" fmla="*/ 60483 h 347868"/>
                <a:gd name="connsiteX14" fmla="*/ 443378 w 449390"/>
                <a:gd name="connsiteY14" fmla="*/ 26500 h 347868"/>
                <a:gd name="connsiteX15" fmla="*/ 440924 w 449390"/>
                <a:gd name="connsiteY15" fmla="*/ 0 h 347868"/>
                <a:gd name="connsiteX16" fmla="*/ 387373 w 449390"/>
                <a:gd name="connsiteY16" fmla="*/ 1043 h 347868"/>
                <a:gd name="connsiteX17" fmla="*/ 365044 w 449390"/>
                <a:gd name="connsiteY17" fmla="*/ 20120 h 347868"/>
                <a:gd name="connsiteX18" fmla="*/ 297814 w 449390"/>
                <a:gd name="connsiteY18" fmla="*/ 51895 h 34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9390" h="347868">
                  <a:moveTo>
                    <a:pt x="297814" y="51895"/>
                  </a:moveTo>
                  <a:cubicBezTo>
                    <a:pt x="279411" y="56312"/>
                    <a:pt x="261009" y="60790"/>
                    <a:pt x="246532" y="73242"/>
                  </a:cubicBezTo>
                  <a:cubicBezTo>
                    <a:pt x="205372" y="108084"/>
                    <a:pt x="214082" y="169487"/>
                    <a:pt x="192061" y="214328"/>
                  </a:cubicBezTo>
                  <a:cubicBezTo>
                    <a:pt x="172800" y="253464"/>
                    <a:pt x="142251" y="282417"/>
                    <a:pt x="98821" y="291373"/>
                  </a:cubicBezTo>
                  <a:cubicBezTo>
                    <a:pt x="70751" y="296256"/>
                    <a:pt x="42130" y="297188"/>
                    <a:pt x="13802" y="294133"/>
                  </a:cubicBezTo>
                  <a:cubicBezTo>
                    <a:pt x="12023" y="301494"/>
                    <a:pt x="10183" y="308794"/>
                    <a:pt x="8281" y="316094"/>
                  </a:cubicBezTo>
                  <a:cubicBezTo>
                    <a:pt x="6380" y="323393"/>
                    <a:pt x="3558" y="334926"/>
                    <a:pt x="0" y="347869"/>
                  </a:cubicBezTo>
                  <a:cubicBezTo>
                    <a:pt x="59563" y="342041"/>
                    <a:pt x="118573" y="348298"/>
                    <a:pt x="181081" y="342716"/>
                  </a:cubicBezTo>
                  <a:cubicBezTo>
                    <a:pt x="292784" y="332656"/>
                    <a:pt x="374246" y="318977"/>
                    <a:pt x="438716" y="306954"/>
                  </a:cubicBezTo>
                  <a:cubicBezTo>
                    <a:pt x="440065" y="304316"/>
                    <a:pt x="441476" y="301678"/>
                    <a:pt x="442580" y="298979"/>
                  </a:cubicBezTo>
                  <a:cubicBezTo>
                    <a:pt x="453744" y="272418"/>
                    <a:pt x="448715" y="244631"/>
                    <a:pt x="444789" y="217088"/>
                  </a:cubicBezTo>
                  <a:cubicBezTo>
                    <a:pt x="443868" y="210954"/>
                    <a:pt x="443071" y="205249"/>
                    <a:pt x="442458" y="199361"/>
                  </a:cubicBezTo>
                  <a:cubicBezTo>
                    <a:pt x="438605" y="154765"/>
                    <a:pt x="438151" y="109937"/>
                    <a:pt x="441108" y="65268"/>
                  </a:cubicBezTo>
                  <a:cubicBezTo>
                    <a:pt x="441108" y="63673"/>
                    <a:pt x="441108" y="62078"/>
                    <a:pt x="441108" y="60483"/>
                  </a:cubicBezTo>
                  <a:cubicBezTo>
                    <a:pt x="441660" y="49319"/>
                    <a:pt x="443439" y="37602"/>
                    <a:pt x="443378" y="26500"/>
                  </a:cubicBezTo>
                  <a:cubicBezTo>
                    <a:pt x="443335" y="17611"/>
                    <a:pt x="442513" y="8747"/>
                    <a:pt x="440924" y="0"/>
                  </a:cubicBezTo>
                  <a:cubicBezTo>
                    <a:pt x="423135" y="0"/>
                    <a:pt x="405285" y="350"/>
                    <a:pt x="387373" y="1043"/>
                  </a:cubicBezTo>
                  <a:cubicBezTo>
                    <a:pt x="380134" y="7790"/>
                    <a:pt x="372694" y="14152"/>
                    <a:pt x="365044" y="20120"/>
                  </a:cubicBezTo>
                  <a:cubicBezTo>
                    <a:pt x="345194" y="35443"/>
                    <a:pt x="322252" y="46282"/>
                    <a:pt x="297814" y="51895"/>
                  </a:cubicBezTo>
                  <a:close/>
                </a:path>
              </a:pathLst>
            </a:custGeom>
            <a:solidFill>
              <a:srgbClr val="AB795E"/>
            </a:solidFill>
            <a:ln w="6134" cap="flat">
              <a:noFill/>
              <a:prstDash val="solid"/>
              <a:miter/>
            </a:ln>
          </p:spPr>
          <p:txBody>
            <a:bodyPr rtlCol="0" anchor="ctr"/>
            <a:lstStyle/>
            <a:p>
              <a:endParaRPr lang="en-AU"/>
            </a:p>
          </p:txBody>
        </p:sp>
        <p:sp>
          <p:nvSpPr>
            <p:cNvPr id="162" name="Freeform: Shape 161">
              <a:extLst>
                <a:ext uri="{FF2B5EF4-FFF2-40B4-BE49-F238E27FC236}">
                  <a16:creationId xmlns:a16="http://schemas.microsoft.com/office/drawing/2014/main" id="{76CCA183-B1E9-4CD0-BA3E-2FB8C76B0BFA}"/>
                </a:ext>
              </a:extLst>
            </p:cNvPr>
            <p:cNvSpPr/>
            <p:nvPr/>
          </p:nvSpPr>
          <p:spPr>
            <a:xfrm>
              <a:off x="5583052" y="1515747"/>
              <a:ext cx="454411" cy="352476"/>
            </a:xfrm>
            <a:custGeom>
              <a:avLst/>
              <a:gdLst>
                <a:gd name="connsiteX0" fmla="*/ 2278 w 454411"/>
                <a:gd name="connsiteY0" fmla="*/ 352475 h 352476"/>
                <a:gd name="connsiteX1" fmla="*/ 1321 w 454411"/>
                <a:gd name="connsiteY1" fmla="*/ 352285 h 352476"/>
                <a:gd name="connsiteX2" fmla="*/ 561 w 454411"/>
                <a:gd name="connsiteY2" fmla="*/ 351678 h 352476"/>
                <a:gd name="connsiteX3" fmla="*/ 64 w 454411"/>
                <a:gd name="connsiteY3" fmla="*/ 350696 h 352476"/>
                <a:gd name="connsiteX4" fmla="*/ 70 w 454411"/>
                <a:gd name="connsiteY4" fmla="*/ 349592 h 352476"/>
                <a:gd name="connsiteX5" fmla="*/ 6204 w 454411"/>
                <a:gd name="connsiteY5" fmla="*/ 326343 h 352476"/>
                <a:gd name="connsiteX6" fmla="*/ 8412 w 454411"/>
                <a:gd name="connsiteY6" fmla="*/ 317878 h 352476"/>
                <a:gd name="connsiteX7" fmla="*/ 13933 w 454411"/>
                <a:gd name="connsiteY7" fmla="*/ 295918 h 352476"/>
                <a:gd name="connsiteX8" fmla="*/ 14810 w 454411"/>
                <a:gd name="connsiteY8" fmla="*/ 294618 h 352476"/>
                <a:gd name="connsiteX9" fmla="*/ 16325 w 454411"/>
                <a:gd name="connsiteY9" fmla="*/ 294200 h 352476"/>
                <a:gd name="connsiteX10" fmla="*/ 100731 w 454411"/>
                <a:gd name="connsiteY10" fmla="*/ 291440 h 352476"/>
                <a:gd name="connsiteX11" fmla="*/ 192315 w 454411"/>
                <a:gd name="connsiteY11" fmla="*/ 215622 h 352476"/>
                <a:gd name="connsiteX12" fmla="*/ 208447 w 454411"/>
                <a:gd name="connsiteY12" fmla="*/ 159862 h 352476"/>
                <a:gd name="connsiteX13" fmla="*/ 247338 w 454411"/>
                <a:gd name="connsiteY13" fmla="*/ 73616 h 352476"/>
                <a:gd name="connsiteX14" fmla="*/ 299601 w 454411"/>
                <a:gd name="connsiteY14" fmla="*/ 51840 h 352476"/>
                <a:gd name="connsiteX15" fmla="*/ 366341 w 454411"/>
                <a:gd name="connsiteY15" fmla="*/ 20617 h 352476"/>
                <a:gd name="connsiteX16" fmla="*/ 388485 w 454411"/>
                <a:gd name="connsiteY16" fmla="*/ 1662 h 352476"/>
                <a:gd name="connsiteX17" fmla="*/ 389958 w 454411"/>
                <a:gd name="connsiteY17" fmla="*/ 1049 h 352476"/>
                <a:gd name="connsiteX18" fmla="*/ 443632 w 454411"/>
                <a:gd name="connsiteY18" fmla="*/ 6 h 352476"/>
                <a:gd name="connsiteX19" fmla="*/ 445104 w 454411"/>
                <a:gd name="connsiteY19" fmla="*/ 552 h 352476"/>
                <a:gd name="connsiteX20" fmla="*/ 445901 w 454411"/>
                <a:gd name="connsiteY20" fmla="*/ 1907 h 352476"/>
                <a:gd name="connsiteX21" fmla="*/ 448416 w 454411"/>
                <a:gd name="connsiteY21" fmla="*/ 28836 h 352476"/>
                <a:gd name="connsiteX22" fmla="*/ 447128 w 454411"/>
                <a:gd name="connsiteY22" fmla="*/ 49693 h 352476"/>
                <a:gd name="connsiteX23" fmla="*/ 446085 w 454411"/>
                <a:gd name="connsiteY23" fmla="*/ 62942 h 352476"/>
                <a:gd name="connsiteX24" fmla="*/ 446085 w 454411"/>
                <a:gd name="connsiteY24" fmla="*/ 67727 h 352476"/>
                <a:gd name="connsiteX25" fmla="*/ 447435 w 454411"/>
                <a:gd name="connsiteY25" fmla="*/ 201452 h 352476"/>
                <a:gd name="connsiteX26" fmla="*/ 449766 w 454411"/>
                <a:gd name="connsiteY26" fmla="*/ 219118 h 352476"/>
                <a:gd name="connsiteX27" fmla="*/ 450379 w 454411"/>
                <a:gd name="connsiteY27" fmla="*/ 223474 h 352476"/>
                <a:gd name="connsiteX28" fmla="*/ 447435 w 454411"/>
                <a:gd name="connsiteY28" fmla="*/ 302236 h 352476"/>
                <a:gd name="connsiteX29" fmla="*/ 443509 w 454411"/>
                <a:gd name="connsiteY29" fmla="*/ 310211 h 352476"/>
                <a:gd name="connsiteX30" fmla="*/ 442822 w 454411"/>
                <a:gd name="connsiteY30" fmla="*/ 311039 h 352476"/>
                <a:gd name="connsiteX31" fmla="*/ 441852 w 454411"/>
                <a:gd name="connsiteY31" fmla="*/ 311499 h 352476"/>
                <a:gd name="connsiteX32" fmla="*/ 183850 w 454411"/>
                <a:gd name="connsiteY32" fmla="*/ 347322 h 352476"/>
                <a:gd name="connsiteX33" fmla="*/ 92818 w 454411"/>
                <a:gd name="connsiteY33" fmla="*/ 349837 h 352476"/>
                <a:gd name="connsiteX34" fmla="*/ 2830 w 454411"/>
                <a:gd name="connsiteY34" fmla="*/ 352475 h 352476"/>
                <a:gd name="connsiteX35" fmla="*/ 2278 w 454411"/>
                <a:gd name="connsiteY35" fmla="*/ 352475 h 352476"/>
                <a:gd name="connsiteX36" fmla="*/ 17859 w 454411"/>
                <a:gd name="connsiteY36" fmla="*/ 298924 h 352476"/>
                <a:gd name="connsiteX37" fmla="*/ 12767 w 454411"/>
                <a:gd name="connsiteY37" fmla="*/ 319044 h 352476"/>
                <a:gd name="connsiteX38" fmla="*/ 10620 w 454411"/>
                <a:gd name="connsiteY38" fmla="*/ 327509 h 352476"/>
                <a:gd name="connsiteX39" fmla="*/ 5407 w 454411"/>
                <a:gd name="connsiteY39" fmla="*/ 347568 h 352476"/>
                <a:gd name="connsiteX40" fmla="*/ 92512 w 454411"/>
                <a:gd name="connsiteY40" fmla="*/ 345237 h 352476"/>
                <a:gd name="connsiteX41" fmla="*/ 183175 w 454411"/>
                <a:gd name="connsiteY41" fmla="*/ 342722 h 352476"/>
                <a:gd name="connsiteX42" fmla="*/ 439583 w 454411"/>
                <a:gd name="connsiteY42" fmla="*/ 307205 h 352476"/>
                <a:gd name="connsiteX43" fmla="*/ 442895 w 454411"/>
                <a:gd name="connsiteY43" fmla="*/ 300457 h 352476"/>
                <a:gd name="connsiteX44" fmla="*/ 445533 w 454411"/>
                <a:gd name="connsiteY44" fmla="*/ 224148 h 352476"/>
                <a:gd name="connsiteX45" fmla="*/ 444858 w 454411"/>
                <a:gd name="connsiteY45" fmla="*/ 219793 h 352476"/>
                <a:gd name="connsiteX46" fmla="*/ 442589 w 454411"/>
                <a:gd name="connsiteY46" fmla="*/ 201881 h 352476"/>
                <a:gd name="connsiteX47" fmla="*/ 441178 w 454411"/>
                <a:gd name="connsiteY47" fmla="*/ 67482 h 352476"/>
                <a:gd name="connsiteX48" fmla="*/ 441178 w 454411"/>
                <a:gd name="connsiteY48" fmla="*/ 62697 h 352476"/>
                <a:gd name="connsiteX49" fmla="*/ 442282 w 454411"/>
                <a:gd name="connsiteY49" fmla="*/ 49263 h 352476"/>
                <a:gd name="connsiteX50" fmla="*/ 443509 w 454411"/>
                <a:gd name="connsiteY50" fmla="*/ 28898 h 352476"/>
                <a:gd name="connsiteX51" fmla="*/ 441362 w 454411"/>
                <a:gd name="connsiteY51" fmla="*/ 4361 h 352476"/>
                <a:gd name="connsiteX52" fmla="*/ 390694 w 454411"/>
                <a:gd name="connsiteY52" fmla="*/ 5343 h 352476"/>
                <a:gd name="connsiteX53" fmla="*/ 368856 w 454411"/>
                <a:gd name="connsiteY53" fmla="*/ 23745 h 352476"/>
                <a:gd name="connsiteX54" fmla="*/ 300460 w 454411"/>
                <a:gd name="connsiteY54" fmla="*/ 56317 h 352476"/>
                <a:gd name="connsiteX55" fmla="*/ 250099 w 454411"/>
                <a:gd name="connsiteY55" fmla="*/ 77174 h 352476"/>
                <a:gd name="connsiteX56" fmla="*/ 212680 w 454411"/>
                <a:gd name="connsiteY56" fmla="*/ 160782 h 352476"/>
                <a:gd name="connsiteX57" fmla="*/ 196179 w 454411"/>
                <a:gd name="connsiteY57" fmla="*/ 217646 h 352476"/>
                <a:gd name="connsiteX58" fmla="*/ 101406 w 454411"/>
                <a:gd name="connsiteY58" fmla="*/ 295979 h 352476"/>
                <a:gd name="connsiteX59" fmla="*/ 17859 w 454411"/>
                <a:gd name="connsiteY59" fmla="*/ 298924 h 35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54411" h="352476">
                  <a:moveTo>
                    <a:pt x="2278" y="352475"/>
                  </a:moveTo>
                  <a:cubicBezTo>
                    <a:pt x="1947" y="352487"/>
                    <a:pt x="1622" y="352420"/>
                    <a:pt x="1321" y="352285"/>
                  </a:cubicBezTo>
                  <a:cubicBezTo>
                    <a:pt x="1027" y="352144"/>
                    <a:pt x="763" y="351935"/>
                    <a:pt x="561" y="351678"/>
                  </a:cubicBezTo>
                  <a:cubicBezTo>
                    <a:pt x="315" y="351396"/>
                    <a:pt x="143" y="351058"/>
                    <a:pt x="64" y="350696"/>
                  </a:cubicBezTo>
                  <a:cubicBezTo>
                    <a:pt x="-22" y="350334"/>
                    <a:pt x="-22" y="349954"/>
                    <a:pt x="70" y="349592"/>
                  </a:cubicBezTo>
                  <a:cubicBezTo>
                    <a:pt x="2462" y="340882"/>
                    <a:pt x="4486" y="332907"/>
                    <a:pt x="6204" y="326343"/>
                  </a:cubicBezTo>
                  <a:lnTo>
                    <a:pt x="8412" y="317878"/>
                  </a:lnTo>
                  <a:cubicBezTo>
                    <a:pt x="10314" y="310579"/>
                    <a:pt x="12154" y="303279"/>
                    <a:pt x="13933" y="295918"/>
                  </a:cubicBezTo>
                  <a:cubicBezTo>
                    <a:pt x="14062" y="295397"/>
                    <a:pt x="14375" y="294937"/>
                    <a:pt x="14810" y="294618"/>
                  </a:cubicBezTo>
                  <a:cubicBezTo>
                    <a:pt x="15252" y="294305"/>
                    <a:pt x="15785" y="294158"/>
                    <a:pt x="16325" y="294200"/>
                  </a:cubicBezTo>
                  <a:cubicBezTo>
                    <a:pt x="44450" y="297163"/>
                    <a:pt x="72858" y="296237"/>
                    <a:pt x="100731" y="291440"/>
                  </a:cubicBezTo>
                  <a:cubicBezTo>
                    <a:pt x="140297" y="283282"/>
                    <a:pt x="171949" y="257089"/>
                    <a:pt x="192315" y="215622"/>
                  </a:cubicBezTo>
                  <a:cubicBezTo>
                    <a:pt x="199995" y="197778"/>
                    <a:pt x="205411" y="179050"/>
                    <a:pt x="208447" y="159862"/>
                  </a:cubicBezTo>
                  <a:cubicBezTo>
                    <a:pt x="214582" y="128333"/>
                    <a:pt x="221329" y="95699"/>
                    <a:pt x="247338" y="73616"/>
                  </a:cubicBezTo>
                  <a:cubicBezTo>
                    <a:pt x="262612" y="60734"/>
                    <a:pt x="281444" y="56195"/>
                    <a:pt x="299601" y="51840"/>
                  </a:cubicBezTo>
                  <a:cubicBezTo>
                    <a:pt x="323849" y="46405"/>
                    <a:pt x="346626" y="35750"/>
                    <a:pt x="366341" y="20617"/>
                  </a:cubicBezTo>
                  <a:cubicBezTo>
                    <a:pt x="373641" y="14973"/>
                    <a:pt x="381124" y="8348"/>
                    <a:pt x="388485" y="1662"/>
                  </a:cubicBezTo>
                  <a:cubicBezTo>
                    <a:pt x="388884" y="1288"/>
                    <a:pt x="389405" y="1067"/>
                    <a:pt x="389958" y="1049"/>
                  </a:cubicBezTo>
                  <a:cubicBezTo>
                    <a:pt x="407869" y="374"/>
                    <a:pt x="425904" y="-56"/>
                    <a:pt x="443632" y="6"/>
                  </a:cubicBezTo>
                  <a:cubicBezTo>
                    <a:pt x="444171" y="12"/>
                    <a:pt x="444693" y="202"/>
                    <a:pt x="445104" y="552"/>
                  </a:cubicBezTo>
                  <a:cubicBezTo>
                    <a:pt x="445521" y="895"/>
                    <a:pt x="445803" y="1380"/>
                    <a:pt x="445901" y="1907"/>
                  </a:cubicBezTo>
                  <a:cubicBezTo>
                    <a:pt x="447471" y="10802"/>
                    <a:pt x="448312" y="19807"/>
                    <a:pt x="448416" y="28836"/>
                  </a:cubicBezTo>
                  <a:cubicBezTo>
                    <a:pt x="448416" y="35707"/>
                    <a:pt x="447803" y="42822"/>
                    <a:pt x="447128" y="49693"/>
                  </a:cubicBezTo>
                  <a:cubicBezTo>
                    <a:pt x="446699" y="54109"/>
                    <a:pt x="446331" y="58587"/>
                    <a:pt x="446085" y="62942"/>
                  </a:cubicBezTo>
                  <a:lnTo>
                    <a:pt x="446085" y="67727"/>
                  </a:lnTo>
                  <a:cubicBezTo>
                    <a:pt x="443214" y="112273"/>
                    <a:pt x="443668" y="156973"/>
                    <a:pt x="447435" y="201452"/>
                  </a:cubicBezTo>
                  <a:cubicBezTo>
                    <a:pt x="448048" y="207586"/>
                    <a:pt x="448907" y="213720"/>
                    <a:pt x="449766" y="219118"/>
                  </a:cubicBezTo>
                  <a:lnTo>
                    <a:pt x="450379" y="223474"/>
                  </a:lnTo>
                  <a:cubicBezTo>
                    <a:pt x="454244" y="249544"/>
                    <a:pt x="458231" y="276473"/>
                    <a:pt x="447435" y="302236"/>
                  </a:cubicBezTo>
                  <a:cubicBezTo>
                    <a:pt x="446269" y="304997"/>
                    <a:pt x="444858" y="307634"/>
                    <a:pt x="443509" y="310211"/>
                  </a:cubicBezTo>
                  <a:cubicBezTo>
                    <a:pt x="443343" y="310530"/>
                    <a:pt x="443104" y="310812"/>
                    <a:pt x="442822" y="311039"/>
                  </a:cubicBezTo>
                  <a:cubicBezTo>
                    <a:pt x="442533" y="311260"/>
                    <a:pt x="442202" y="311419"/>
                    <a:pt x="441852" y="311499"/>
                  </a:cubicBezTo>
                  <a:cubicBezTo>
                    <a:pt x="356508" y="327754"/>
                    <a:pt x="270396" y="339710"/>
                    <a:pt x="183850" y="347322"/>
                  </a:cubicBezTo>
                  <a:cubicBezTo>
                    <a:pt x="152811" y="350083"/>
                    <a:pt x="122508" y="349960"/>
                    <a:pt x="92818" y="349837"/>
                  </a:cubicBezTo>
                  <a:cubicBezTo>
                    <a:pt x="62798" y="349169"/>
                    <a:pt x="32759" y="350052"/>
                    <a:pt x="2830" y="352475"/>
                  </a:cubicBezTo>
                  <a:lnTo>
                    <a:pt x="2278" y="352475"/>
                  </a:lnTo>
                  <a:close/>
                  <a:moveTo>
                    <a:pt x="17859" y="298924"/>
                  </a:moveTo>
                  <a:cubicBezTo>
                    <a:pt x="16203" y="305610"/>
                    <a:pt x="14546" y="312358"/>
                    <a:pt x="12767" y="319044"/>
                  </a:cubicBezTo>
                  <a:lnTo>
                    <a:pt x="10620" y="327509"/>
                  </a:lnTo>
                  <a:cubicBezTo>
                    <a:pt x="9148" y="333275"/>
                    <a:pt x="7369" y="340145"/>
                    <a:pt x="5407" y="347568"/>
                  </a:cubicBezTo>
                  <a:cubicBezTo>
                    <a:pt x="34482" y="344930"/>
                    <a:pt x="63926" y="345114"/>
                    <a:pt x="92512" y="345237"/>
                  </a:cubicBezTo>
                  <a:cubicBezTo>
                    <a:pt x="121097" y="345359"/>
                    <a:pt x="152259" y="345237"/>
                    <a:pt x="183175" y="342722"/>
                  </a:cubicBezTo>
                  <a:cubicBezTo>
                    <a:pt x="294632" y="332723"/>
                    <a:pt x="375297" y="319167"/>
                    <a:pt x="439583" y="307205"/>
                  </a:cubicBezTo>
                  <a:cubicBezTo>
                    <a:pt x="440810" y="304935"/>
                    <a:pt x="441975" y="302666"/>
                    <a:pt x="442895" y="300457"/>
                  </a:cubicBezTo>
                  <a:cubicBezTo>
                    <a:pt x="453201" y="275921"/>
                    <a:pt x="449030" y="249605"/>
                    <a:pt x="445533" y="224148"/>
                  </a:cubicBezTo>
                  <a:lnTo>
                    <a:pt x="444858" y="219793"/>
                  </a:lnTo>
                  <a:cubicBezTo>
                    <a:pt x="444061" y="214088"/>
                    <a:pt x="443202" y="207954"/>
                    <a:pt x="442589" y="201881"/>
                  </a:cubicBezTo>
                  <a:cubicBezTo>
                    <a:pt x="438773" y="157182"/>
                    <a:pt x="438301" y="112255"/>
                    <a:pt x="441178" y="67482"/>
                  </a:cubicBezTo>
                  <a:lnTo>
                    <a:pt x="441178" y="62697"/>
                  </a:lnTo>
                  <a:cubicBezTo>
                    <a:pt x="441178" y="58280"/>
                    <a:pt x="441852" y="53741"/>
                    <a:pt x="442282" y="49263"/>
                  </a:cubicBezTo>
                  <a:cubicBezTo>
                    <a:pt x="442895" y="42454"/>
                    <a:pt x="443509" y="35461"/>
                    <a:pt x="443509" y="28898"/>
                  </a:cubicBezTo>
                  <a:cubicBezTo>
                    <a:pt x="443460" y="20672"/>
                    <a:pt x="442742" y="12470"/>
                    <a:pt x="441362" y="4361"/>
                  </a:cubicBezTo>
                  <a:cubicBezTo>
                    <a:pt x="424677" y="4361"/>
                    <a:pt x="407624" y="4729"/>
                    <a:pt x="390694" y="5343"/>
                  </a:cubicBezTo>
                  <a:cubicBezTo>
                    <a:pt x="383455" y="12151"/>
                    <a:pt x="376094" y="18408"/>
                    <a:pt x="368856" y="23745"/>
                  </a:cubicBezTo>
                  <a:cubicBezTo>
                    <a:pt x="348693" y="39436"/>
                    <a:pt x="325353" y="50551"/>
                    <a:pt x="300460" y="56317"/>
                  </a:cubicBezTo>
                  <a:cubicBezTo>
                    <a:pt x="282793" y="60550"/>
                    <a:pt x="264514" y="64905"/>
                    <a:pt x="250099" y="77174"/>
                  </a:cubicBezTo>
                  <a:cubicBezTo>
                    <a:pt x="225255" y="98153"/>
                    <a:pt x="218876" y="129989"/>
                    <a:pt x="212680" y="160782"/>
                  </a:cubicBezTo>
                  <a:cubicBezTo>
                    <a:pt x="209613" y="180363"/>
                    <a:pt x="204068" y="199471"/>
                    <a:pt x="196179" y="217646"/>
                  </a:cubicBezTo>
                  <a:cubicBezTo>
                    <a:pt x="175200" y="260585"/>
                    <a:pt x="142444" y="287514"/>
                    <a:pt x="101406" y="295979"/>
                  </a:cubicBezTo>
                  <a:cubicBezTo>
                    <a:pt x="73821" y="300752"/>
                    <a:pt x="45714" y="301746"/>
                    <a:pt x="17859" y="298924"/>
                  </a:cubicBezTo>
                  <a:close/>
                </a:path>
              </a:pathLst>
            </a:custGeom>
            <a:solidFill>
              <a:srgbClr val="0E0E0E"/>
            </a:solidFill>
            <a:ln w="6134" cap="flat">
              <a:noFill/>
              <a:prstDash val="solid"/>
              <a:miter/>
            </a:ln>
          </p:spPr>
          <p:txBody>
            <a:bodyPr rtlCol="0" anchor="ctr"/>
            <a:lstStyle/>
            <a:p>
              <a:endParaRPr lang="en-AU"/>
            </a:p>
          </p:txBody>
        </p:sp>
        <p:sp>
          <p:nvSpPr>
            <p:cNvPr id="163" name="Freeform: Shape 162">
              <a:extLst>
                <a:ext uri="{FF2B5EF4-FFF2-40B4-BE49-F238E27FC236}">
                  <a16:creationId xmlns:a16="http://schemas.microsoft.com/office/drawing/2014/main" id="{2F227167-B415-46FE-B07B-4396E73438B8}"/>
                </a:ext>
              </a:extLst>
            </p:cNvPr>
            <p:cNvSpPr/>
            <p:nvPr/>
          </p:nvSpPr>
          <p:spPr>
            <a:xfrm>
              <a:off x="5621522" y="1695545"/>
              <a:ext cx="797" cy="5091"/>
            </a:xfrm>
            <a:custGeom>
              <a:avLst/>
              <a:gdLst>
                <a:gd name="connsiteX0" fmla="*/ 0 w 797"/>
                <a:gd name="connsiteY0" fmla="*/ 5091 h 5091"/>
                <a:gd name="connsiteX1" fmla="*/ 797 w 797"/>
                <a:gd name="connsiteY1" fmla="*/ 0 h 5091"/>
                <a:gd name="connsiteX2" fmla="*/ 0 w 797"/>
                <a:gd name="connsiteY2" fmla="*/ 5091 h 5091"/>
              </a:gdLst>
              <a:ahLst/>
              <a:cxnLst>
                <a:cxn ang="0">
                  <a:pos x="connsiteX0" y="connsiteY0"/>
                </a:cxn>
                <a:cxn ang="0">
                  <a:pos x="connsiteX1" y="connsiteY1"/>
                </a:cxn>
                <a:cxn ang="0">
                  <a:pos x="connsiteX2" y="connsiteY2"/>
                </a:cxn>
              </a:cxnLst>
              <a:rect l="l" t="t" r="r" b="b"/>
              <a:pathLst>
                <a:path w="797" h="5091">
                  <a:moveTo>
                    <a:pt x="0" y="5091"/>
                  </a:moveTo>
                  <a:cubicBezTo>
                    <a:pt x="0" y="3374"/>
                    <a:pt x="552" y="1718"/>
                    <a:pt x="797" y="0"/>
                  </a:cubicBezTo>
                  <a:cubicBezTo>
                    <a:pt x="552" y="1718"/>
                    <a:pt x="307" y="3619"/>
                    <a:pt x="0" y="5091"/>
                  </a:cubicBezTo>
                  <a:close/>
                </a:path>
              </a:pathLst>
            </a:custGeom>
            <a:solidFill>
              <a:srgbClr val="AB795E"/>
            </a:solidFill>
            <a:ln w="6134" cap="flat">
              <a:noFill/>
              <a:prstDash val="solid"/>
              <a:miter/>
            </a:ln>
          </p:spPr>
          <p:txBody>
            <a:bodyPr rtlCol="0" anchor="ctr"/>
            <a:lstStyle/>
            <a:p>
              <a:endParaRPr lang="en-AU"/>
            </a:p>
          </p:txBody>
        </p:sp>
        <p:sp>
          <p:nvSpPr>
            <p:cNvPr id="164" name="Freeform: Shape 163">
              <a:extLst>
                <a:ext uri="{FF2B5EF4-FFF2-40B4-BE49-F238E27FC236}">
                  <a16:creationId xmlns:a16="http://schemas.microsoft.com/office/drawing/2014/main" id="{8B583860-DAF5-40E1-9D0A-6F3DCF98231D}"/>
                </a:ext>
              </a:extLst>
            </p:cNvPr>
            <p:cNvSpPr/>
            <p:nvPr/>
          </p:nvSpPr>
          <p:spPr>
            <a:xfrm>
              <a:off x="5619252" y="1693249"/>
              <a:ext cx="5416" cy="9657"/>
            </a:xfrm>
            <a:custGeom>
              <a:avLst/>
              <a:gdLst>
                <a:gd name="connsiteX0" fmla="*/ 2270 w 5416"/>
                <a:gd name="connsiteY0" fmla="*/ 9657 h 9657"/>
                <a:gd name="connsiteX1" fmla="*/ 1902 w 5416"/>
                <a:gd name="connsiteY1" fmla="*/ 9657 h 9657"/>
                <a:gd name="connsiteX2" fmla="*/ 540 w 5416"/>
                <a:gd name="connsiteY2" fmla="*/ 8865 h 9657"/>
                <a:gd name="connsiteX3" fmla="*/ 0 w 5416"/>
                <a:gd name="connsiteY3" fmla="*/ 7387 h 9657"/>
                <a:gd name="connsiteX4" fmla="*/ 0 w 5416"/>
                <a:gd name="connsiteY4" fmla="*/ 7019 h 9657"/>
                <a:gd name="connsiteX5" fmla="*/ 797 w 5416"/>
                <a:gd name="connsiteY5" fmla="*/ 1928 h 9657"/>
                <a:gd name="connsiteX6" fmla="*/ 1730 w 5416"/>
                <a:gd name="connsiteY6" fmla="*/ 443 h 9657"/>
                <a:gd name="connsiteX7" fmla="*/ 3435 w 5416"/>
                <a:gd name="connsiteY7" fmla="*/ 26 h 9657"/>
                <a:gd name="connsiteX8" fmla="*/ 4828 w 5416"/>
                <a:gd name="connsiteY8" fmla="*/ 805 h 9657"/>
                <a:gd name="connsiteX9" fmla="*/ 5398 w 5416"/>
                <a:gd name="connsiteY9" fmla="*/ 2296 h 9657"/>
                <a:gd name="connsiteX10" fmla="*/ 5398 w 5416"/>
                <a:gd name="connsiteY10" fmla="*/ 2664 h 9657"/>
                <a:gd name="connsiteX11" fmla="*/ 4601 w 5416"/>
                <a:gd name="connsiteY11" fmla="*/ 7755 h 9657"/>
                <a:gd name="connsiteX12" fmla="*/ 3779 w 5416"/>
                <a:gd name="connsiteY12" fmla="*/ 9135 h 9657"/>
                <a:gd name="connsiteX13" fmla="*/ 2270 w 5416"/>
                <a:gd name="connsiteY13" fmla="*/ 9657 h 9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16" h="9657">
                  <a:moveTo>
                    <a:pt x="2270" y="9657"/>
                  </a:moveTo>
                  <a:lnTo>
                    <a:pt x="1902" y="9657"/>
                  </a:lnTo>
                  <a:cubicBezTo>
                    <a:pt x="1368" y="9559"/>
                    <a:pt x="889" y="9277"/>
                    <a:pt x="540" y="8865"/>
                  </a:cubicBezTo>
                  <a:cubicBezTo>
                    <a:pt x="196" y="8448"/>
                    <a:pt x="6" y="7927"/>
                    <a:pt x="0" y="7387"/>
                  </a:cubicBezTo>
                  <a:lnTo>
                    <a:pt x="0" y="7019"/>
                  </a:lnTo>
                  <a:lnTo>
                    <a:pt x="797" y="1928"/>
                  </a:lnTo>
                  <a:cubicBezTo>
                    <a:pt x="902" y="1327"/>
                    <a:pt x="1233" y="799"/>
                    <a:pt x="1730" y="443"/>
                  </a:cubicBezTo>
                  <a:cubicBezTo>
                    <a:pt x="2221" y="87"/>
                    <a:pt x="2834" y="-66"/>
                    <a:pt x="3435" y="26"/>
                  </a:cubicBezTo>
                  <a:cubicBezTo>
                    <a:pt x="3975" y="112"/>
                    <a:pt x="4472" y="388"/>
                    <a:pt x="4828" y="805"/>
                  </a:cubicBezTo>
                  <a:cubicBezTo>
                    <a:pt x="5190" y="1216"/>
                    <a:pt x="5392" y="1750"/>
                    <a:pt x="5398" y="2296"/>
                  </a:cubicBezTo>
                  <a:cubicBezTo>
                    <a:pt x="5423" y="2418"/>
                    <a:pt x="5423" y="2541"/>
                    <a:pt x="5398" y="2664"/>
                  </a:cubicBezTo>
                  <a:lnTo>
                    <a:pt x="4601" y="7755"/>
                  </a:lnTo>
                  <a:cubicBezTo>
                    <a:pt x="4496" y="8295"/>
                    <a:pt x="4208" y="8786"/>
                    <a:pt x="3779" y="9135"/>
                  </a:cubicBezTo>
                  <a:cubicBezTo>
                    <a:pt x="3355" y="9479"/>
                    <a:pt x="2822" y="9669"/>
                    <a:pt x="2270" y="9657"/>
                  </a:cubicBezTo>
                  <a:close/>
                </a:path>
              </a:pathLst>
            </a:custGeom>
            <a:solidFill>
              <a:srgbClr val="0E0E0E"/>
            </a:solidFill>
            <a:ln w="6134" cap="flat">
              <a:noFill/>
              <a:prstDash val="solid"/>
              <a:miter/>
            </a:ln>
          </p:spPr>
          <p:txBody>
            <a:bodyPr rtlCol="0" anchor="ctr"/>
            <a:lstStyle/>
            <a:p>
              <a:endParaRPr lang="en-AU"/>
            </a:p>
          </p:txBody>
        </p:sp>
        <p:sp>
          <p:nvSpPr>
            <p:cNvPr id="165" name="Freeform: Shape 164">
              <a:extLst>
                <a:ext uri="{FF2B5EF4-FFF2-40B4-BE49-F238E27FC236}">
                  <a16:creationId xmlns:a16="http://schemas.microsoft.com/office/drawing/2014/main" id="{A143CF99-19B4-45AA-8060-E0882053B922}"/>
                </a:ext>
              </a:extLst>
            </p:cNvPr>
            <p:cNvSpPr/>
            <p:nvPr/>
          </p:nvSpPr>
          <p:spPr>
            <a:xfrm>
              <a:off x="5607045" y="1773081"/>
              <a:ext cx="920" cy="4293"/>
            </a:xfrm>
            <a:custGeom>
              <a:avLst/>
              <a:gdLst>
                <a:gd name="connsiteX0" fmla="*/ 0 w 920"/>
                <a:gd name="connsiteY0" fmla="*/ 4294 h 4293"/>
                <a:gd name="connsiteX1" fmla="*/ 920 w 920"/>
                <a:gd name="connsiteY1" fmla="*/ 0 h 4293"/>
                <a:gd name="connsiteX2" fmla="*/ 0 w 920"/>
                <a:gd name="connsiteY2" fmla="*/ 4294 h 4293"/>
              </a:gdLst>
              <a:ahLst/>
              <a:cxnLst>
                <a:cxn ang="0">
                  <a:pos x="connsiteX0" y="connsiteY0"/>
                </a:cxn>
                <a:cxn ang="0">
                  <a:pos x="connsiteX1" y="connsiteY1"/>
                </a:cxn>
                <a:cxn ang="0">
                  <a:pos x="connsiteX2" y="connsiteY2"/>
                </a:cxn>
              </a:cxnLst>
              <a:rect l="l" t="t" r="r" b="b"/>
              <a:pathLst>
                <a:path w="920" h="4293">
                  <a:moveTo>
                    <a:pt x="0" y="4294"/>
                  </a:moveTo>
                  <a:lnTo>
                    <a:pt x="920" y="0"/>
                  </a:lnTo>
                  <a:lnTo>
                    <a:pt x="0" y="4294"/>
                  </a:lnTo>
                  <a:close/>
                </a:path>
              </a:pathLst>
            </a:custGeom>
            <a:solidFill>
              <a:srgbClr val="AB795E"/>
            </a:solidFill>
            <a:ln w="6134" cap="flat">
              <a:noFill/>
              <a:prstDash val="solid"/>
              <a:miter/>
            </a:ln>
          </p:spPr>
          <p:txBody>
            <a:bodyPr rtlCol="0" anchor="ctr"/>
            <a:lstStyle/>
            <a:p>
              <a:endParaRPr lang="en-AU"/>
            </a:p>
          </p:txBody>
        </p:sp>
        <p:sp>
          <p:nvSpPr>
            <p:cNvPr id="166" name="Freeform: Shape 165">
              <a:extLst>
                <a:ext uri="{FF2B5EF4-FFF2-40B4-BE49-F238E27FC236}">
                  <a16:creationId xmlns:a16="http://schemas.microsoft.com/office/drawing/2014/main" id="{E2B202E2-F9A5-4A75-8517-23A0C58A5B55}"/>
                </a:ext>
              </a:extLst>
            </p:cNvPr>
            <p:cNvSpPr/>
            <p:nvPr/>
          </p:nvSpPr>
          <p:spPr>
            <a:xfrm>
              <a:off x="5604752" y="1770772"/>
              <a:ext cx="5500" cy="8872"/>
            </a:xfrm>
            <a:custGeom>
              <a:avLst/>
              <a:gdLst>
                <a:gd name="connsiteX0" fmla="*/ 2293 w 5500"/>
                <a:gd name="connsiteY0" fmla="*/ 8873 h 8872"/>
                <a:gd name="connsiteX1" fmla="*/ 1802 w 5500"/>
                <a:gd name="connsiteY1" fmla="*/ 8873 h 8872"/>
                <a:gd name="connsiteX2" fmla="*/ 520 w 5500"/>
                <a:gd name="connsiteY2" fmla="*/ 8045 h 8872"/>
                <a:gd name="connsiteX3" fmla="*/ 23 w 5500"/>
                <a:gd name="connsiteY3" fmla="*/ 6603 h 8872"/>
                <a:gd name="connsiteX4" fmla="*/ 23 w 5500"/>
                <a:gd name="connsiteY4" fmla="*/ 6112 h 8872"/>
                <a:gd name="connsiteX5" fmla="*/ 943 w 5500"/>
                <a:gd name="connsiteY5" fmla="*/ 1818 h 8872"/>
                <a:gd name="connsiteX6" fmla="*/ 1931 w 5500"/>
                <a:gd name="connsiteY6" fmla="*/ 389 h 8872"/>
                <a:gd name="connsiteX7" fmla="*/ 3642 w 5500"/>
                <a:gd name="connsiteY7" fmla="*/ 39 h 8872"/>
                <a:gd name="connsiteX8" fmla="*/ 4961 w 5500"/>
                <a:gd name="connsiteY8" fmla="*/ 849 h 8872"/>
                <a:gd name="connsiteX9" fmla="*/ 5482 w 5500"/>
                <a:gd name="connsiteY9" fmla="*/ 2309 h 8872"/>
                <a:gd name="connsiteX10" fmla="*/ 5482 w 5500"/>
                <a:gd name="connsiteY10" fmla="*/ 2800 h 8872"/>
                <a:gd name="connsiteX11" fmla="*/ 4562 w 5500"/>
                <a:gd name="connsiteY11" fmla="*/ 7094 h 8872"/>
                <a:gd name="connsiteX12" fmla="*/ 3734 w 5500"/>
                <a:gd name="connsiteY12" fmla="*/ 8376 h 8872"/>
                <a:gd name="connsiteX13" fmla="*/ 2293 w 5500"/>
                <a:gd name="connsiteY13" fmla="*/ 8873 h 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00" h="8872">
                  <a:moveTo>
                    <a:pt x="2293" y="8873"/>
                  </a:moveTo>
                  <a:lnTo>
                    <a:pt x="1802" y="8873"/>
                  </a:lnTo>
                  <a:cubicBezTo>
                    <a:pt x="1293" y="8750"/>
                    <a:pt x="839" y="8462"/>
                    <a:pt x="520" y="8045"/>
                  </a:cubicBezTo>
                  <a:cubicBezTo>
                    <a:pt x="195" y="7634"/>
                    <a:pt x="23" y="7124"/>
                    <a:pt x="23" y="6603"/>
                  </a:cubicBezTo>
                  <a:cubicBezTo>
                    <a:pt x="-8" y="6444"/>
                    <a:pt x="-8" y="6278"/>
                    <a:pt x="23" y="6112"/>
                  </a:cubicBezTo>
                  <a:lnTo>
                    <a:pt x="943" y="1818"/>
                  </a:lnTo>
                  <a:cubicBezTo>
                    <a:pt x="1072" y="1230"/>
                    <a:pt x="1428" y="720"/>
                    <a:pt x="1931" y="389"/>
                  </a:cubicBezTo>
                  <a:cubicBezTo>
                    <a:pt x="2434" y="52"/>
                    <a:pt x="3047" y="-71"/>
                    <a:pt x="3642" y="39"/>
                  </a:cubicBezTo>
                  <a:cubicBezTo>
                    <a:pt x="4157" y="150"/>
                    <a:pt x="4624" y="438"/>
                    <a:pt x="4961" y="849"/>
                  </a:cubicBezTo>
                  <a:cubicBezTo>
                    <a:pt x="5292" y="1266"/>
                    <a:pt x="5476" y="1782"/>
                    <a:pt x="5482" y="2309"/>
                  </a:cubicBezTo>
                  <a:cubicBezTo>
                    <a:pt x="5507" y="2475"/>
                    <a:pt x="5507" y="2640"/>
                    <a:pt x="5482" y="2800"/>
                  </a:cubicBezTo>
                  <a:lnTo>
                    <a:pt x="4562" y="7094"/>
                  </a:lnTo>
                  <a:cubicBezTo>
                    <a:pt x="4433" y="7603"/>
                    <a:pt x="4145" y="8057"/>
                    <a:pt x="3734" y="8376"/>
                  </a:cubicBezTo>
                  <a:cubicBezTo>
                    <a:pt x="3323" y="8701"/>
                    <a:pt x="2814" y="8873"/>
                    <a:pt x="2293" y="8873"/>
                  </a:cubicBezTo>
                  <a:close/>
                </a:path>
              </a:pathLst>
            </a:custGeom>
            <a:solidFill>
              <a:srgbClr val="0E0E0E"/>
            </a:solidFill>
            <a:ln w="6134" cap="flat">
              <a:noFill/>
              <a:prstDash val="solid"/>
              <a:miter/>
            </a:ln>
          </p:spPr>
          <p:txBody>
            <a:bodyPr rtlCol="0" anchor="ctr"/>
            <a:lstStyle/>
            <a:p>
              <a:endParaRPr lang="en-AU"/>
            </a:p>
          </p:txBody>
        </p:sp>
        <p:sp>
          <p:nvSpPr>
            <p:cNvPr id="167" name="Freeform: Shape 166">
              <a:extLst>
                <a:ext uri="{FF2B5EF4-FFF2-40B4-BE49-F238E27FC236}">
                  <a16:creationId xmlns:a16="http://schemas.microsoft.com/office/drawing/2014/main" id="{E99828AD-3D6D-4AF9-8CBB-1168932D9E28}"/>
                </a:ext>
              </a:extLst>
            </p:cNvPr>
            <p:cNvSpPr/>
            <p:nvPr/>
          </p:nvSpPr>
          <p:spPr>
            <a:xfrm>
              <a:off x="5614651" y="1733883"/>
              <a:ext cx="1042" cy="5827"/>
            </a:xfrm>
            <a:custGeom>
              <a:avLst/>
              <a:gdLst>
                <a:gd name="connsiteX0" fmla="*/ 0 w 1042"/>
                <a:gd name="connsiteY0" fmla="*/ 5827 h 5827"/>
                <a:gd name="connsiteX1" fmla="*/ 1043 w 1042"/>
                <a:gd name="connsiteY1" fmla="*/ 0 h 5827"/>
                <a:gd name="connsiteX2" fmla="*/ 0 w 1042"/>
                <a:gd name="connsiteY2" fmla="*/ 5827 h 5827"/>
              </a:gdLst>
              <a:ahLst/>
              <a:cxnLst>
                <a:cxn ang="0">
                  <a:pos x="connsiteX0" y="connsiteY0"/>
                </a:cxn>
                <a:cxn ang="0">
                  <a:pos x="connsiteX1" y="connsiteY1"/>
                </a:cxn>
                <a:cxn ang="0">
                  <a:pos x="connsiteX2" y="connsiteY2"/>
                </a:cxn>
              </a:cxnLst>
              <a:rect l="l" t="t" r="r" b="b"/>
              <a:pathLst>
                <a:path w="1042" h="5827">
                  <a:moveTo>
                    <a:pt x="0" y="5827"/>
                  </a:moveTo>
                  <a:cubicBezTo>
                    <a:pt x="368" y="3865"/>
                    <a:pt x="736" y="1902"/>
                    <a:pt x="1043" y="0"/>
                  </a:cubicBezTo>
                  <a:cubicBezTo>
                    <a:pt x="736" y="2086"/>
                    <a:pt x="368" y="3865"/>
                    <a:pt x="0" y="5827"/>
                  </a:cubicBezTo>
                  <a:close/>
                </a:path>
              </a:pathLst>
            </a:custGeom>
            <a:solidFill>
              <a:srgbClr val="AB795E"/>
            </a:solidFill>
            <a:ln w="6134" cap="flat">
              <a:noFill/>
              <a:prstDash val="solid"/>
              <a:miter/>
            </a:ln>
          </p:spPr>
          <p:txBody>
            <a:bodyPr rtlCol="0" anchor="ctr"/>
            <a:lstStyle/>
            <a:p>
              <a:endParaRPr lang="en-AU"/>
            </a:p>
          </p:txBody>
        </p:sp>
        <p:sp>
          <p:nvSpPr>
            <p:cNvPr id="168" name="Freeform: Shape 167">
              <a:extLst>
                <a:ext uri="{FF2B5EF4-FFF2-40B4-BE49-F238E27FC236}">
                  <a16:creationId xmlns:a16="http://schemas.microsoft.com/office/drawing/2014/main" id="{BC4A3F12-D475-4E41-B7EA-0CD696311D37}"/>
                </a:ext>
              </a:extLst>
            </p:cNvPr>
            <p:cNvSpPr/>
            <p:nvPr/>
          </p:nvSpPr>
          <p:spPr>
            <a:xfrm>
              <a:off x="5612293" y="1731384"/>
              <a:ext cx="5694" cy="10719"/>
            </a:xfrm>
            <a:custGeom>
              <a:avLst/>
              <a:gdLst>
                <a:gd name="connsiteX0" fmla="*/ 2359 w 5694"/>
                <a:gd name="connsiteY0" fmla="*/ 10719 h 10719"/>
                <a:gd name="connsiteX1" fmla="*/ 1929 w 5694"/>
                <a:gd name="connsiteY1" fmla="*/ 10719 h 10719"/>
                <a:gd name="connsiteX2" fmla="*/ 586 w 5694"/>
                <a:gd name="connsiteY2" fmla="*/ 9916 h 10719"/>
                <a:gd name="connsiteX3" fmla="*/ 28 w 5694"/>
                <a:gd name="connsiteY3" fmla="*/ 8450 h 10719"/>
                <a:gd name="connsiteX4" fmla="*/ 28 w 5694"/>
                <a:gd name="connsiteY4" fmla="*/ 8020 h 10719"/>
                <a:gd name="connsiteX5" fmla="*/ 1132 w 5694"/>
                <a:gd name="connsiteY5" fmla="*/ 1886 h 10719"/>
                <a:gd name="connsiteX6" fmla="*/ 1438 w 5694"/>
                <a:gd name="connsiteY6" fmla="*/ 1046 h 10719"/>
                <a:gd name="connsiteX7" fmla="*/ 2052 w 5694"/>
                <a:gd name="connsiteY7" fmla="*/ 396 h 10719"/>
                <a:gd name="connsiteX8" fmla="*/ 2874 w 5694"/>
                <a:gd name="connsiteY8" fmla="*/ 46 h 10719"/>
                <a:gd name="connsiteX9" fmla="*/ 3769 w 5694"/>
                <a:gd name="connsiteY9" fmla="*/ 46 h 10719"/>
                <a:gd name="connsiteX10" fmla="*/ 5119 w 5694"/>
                <a:gd name="connsiteY10" fmla="*/ 807 h 10719"/>
                <a:gd name="connsiteX11" fmla="*/ 5671 w 5694"/>
                <a:gd name="connsiteY11" fmla="*/ 2254 h 10719"/>
                <a:gd name="connsiteX12" fmla="*/ 5671 w 5694"/>
                <a:gd name="connsiteY12" fmla="*/ 2684 h 10719"/>
                <a:gd name="connsiteX13" fmla="*/ 4567 w 5694"/>
                <a:gd name="connsiteY13" fmla="*/ 8818 h 10719"/>
                <a:gd name="connsiteX14" fmla="*/ 3819 w 5694"/>
                <a:gd name="connsiteY14" fmla="*/ 10186 h 10719"/>
                <a:gd name="connsiteX15" fmla="*/ 2359 w 5694"/>
                <a:gd name="connsiteY15" fmla="*/ 10719 h 1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94" h="10719">
                  <a:moveTo>
                    <a:pt x="2359" y="10719"/>
                  </a:moveTo>
                  <a:lnTo>
                    <a:pt x="1929" y="10719"/>
                  </a:lnTo>
                  <a:cubicBezTo>
                    <a:pt x="1402" y="10609"/>
                    <a:pt x="929" y="10327"/>
                    <a:pt x="586" y="9916"/>
                  </a:cubicBezTo>
                  <a:cubicBezTo>
                    <a:pt x="236" y="9505"/>
                    <a:pt x="40" y="8990"/>
                    <a:pt x="28" y="8450"/>
                  </a:cubicBezTo>
                  <a:cubicBezTo>
                    <a:pt x="-9" y="8309"/>
                    <a:pt x="-9" y="8162"/>
                    <a:pt x="28" y="8020"/>
                  </a:cubicBezTo>
                  <a:lnTo>
                    <a:pt x="1132" y="1886"/>
                  </a:lnTo>
                  <a:cubicBezTo>
                    <a:pt x="1175" y="1586"/>
                    <a:pt x="1279" y="1303"/>
                    <a:pt x="1438" y="1046"/>
                  </a:cubicBezTo>
                  <a:cubicBezTo>
                    <a:pt x="1592" y="788"/>
                    <a:pt x="1806" y="567"/>
                    <a:pt x="2052" y="396"/>
                  </a:cubicBezTo>
                  <a:cubicBezTo>
                    <a:pt x="2297" y="224"/>
                    <a:pt x="2579" y="107"/>
                    <a:pt x="2874" y="46"/>
                  </a:cubicBezTo>
                  <a:cubicBezTo>
                    <a:pt x="3168" y="-15"/>
                    <a:pt x="3475" y="-15"/>
                    <a:pt x="3769" y="46"/>
                  </a:cubicBezTo>
                  <a:cubicBezTo>
                    <a:pt x="4291" y="132"/>
                    <a:pt x="4769" y="402"/>
                    <a:pt x="5119" y="807"/>
                  </a:cubicBezTo>
                  <a:cubicBezTo>
                    <a:pt x="5468" y="1212"/>
                    <a:pt x="5659" y="1721"/>
                    <a:pt x="5671" y="2254"/>
                  </a:cubicBezTo>
                  <a:cubicBezTo>
                    <a:pt x="5702" y="2395"/>
                    <a:pt x="5702" y="2543"/>
                    <a:pt x="5671" y="2684"/>
                  </a:cubicBezTo>
                  <a:lnTo>
                    <a:pt x="4567" y="8818"/>
                  </a:lnTo>
                  <a:cubicBezTo>
                    <a:pt x="4493" y="9352"/>
                    <a:pt x="4223" y="9836"/>
                    <a:pt x="3819" y="10186"/>
                  </a:cubicBezTo>
                  <a:cubicBezTo>
                    <a:pt x="3414" y="10535"/>
                    <a:pt x="2892" y="10726"/>
                    <a:pt x="2359" y="10719"/>
                  </a:cubicBezTo>
                  <a:close/>
                </a:path>
              </a:pathLst>
            </a:custGeom>
            <a:solidFill>
              <a:srgbClr val="0E0E0E"/>
            </a:solidFill>
            <a:ln w="6134" cap="flat">
              <a:noFill/>
              <a:prstDash val="solid"/>
              <a:miter/>
            </a:ln>
          </p:spPr>
          <p:txBody>
            <a:bodyPr rtlCol="0" anchor="ctr"/>
            <a:lstStyle/>
            <a:p>
              <a:endParaRPr lang="en-AU"/>
            </a:p>
          </p:txBody>
        </p:sp>
        <p:sp>
          <p:nvSpPr>
            <p:cNvPr id="169" name="Freeform: Shape 168">
              <a:extLst>
                <a:ext uri="{FF2B5EF4-FFF2-40B4-BE49-F238E27FC236}">
                  <a16:creationId xmlns:a16="http://schemas.microsoft.com/office/drawing/2014/main" id="{42737E0C-B781-49A6-AC0C-0BABDD10C4FC}"/>
                </a:ext>
              </a:extLst>
            </p:cNvPr>
            <p:cNvSpPr/>
            <p:nvPr/>
          </p:nvSpPr>
          <p:spPr>
            <a:xfrm>
              <a:off x="5598825" y="1519433"/>
              <a:ext cx="374122" cy="294608"/>
            </a:xfrm>
            <a:custGeom>
              <a:avLst/>
              <a:gdLst>
                <a:gd name="connsiteX0" fmla="*/ 23494 w 374122"/>
                <a:gd name="connsiteY0" fmla="*/ 176112 h 294608"/>
                <a:gd name="connsiteX1" fmla="*/ 22696 w 374122"/>
                <a:gd name="connsiteY1" fmla="*/ 181203 h 294608"/>
                <a:gd name="connsiteX2" fmla="*/ 16562 w 374122"/>
                <a:gd name="connsiteY2" fmla="*/ 214451 h 294608"/>
                <a:gd name="connsiteX3" fmla="*/ 15519 w 374122"/>
                <a:gd name="connsiteY3" fmla="*/ 220278 h 294608"/>
                <a:gd name="connsiteX4" fmla="*/ 8833 w 374122"/>
                <a:gd name="connsiteY4" fmla="*/ 253648 h 294608"/>
                <a:gd name="connsiteX5" fmla="*/ 7913 w 374122"/>
                <a:gd name="connsiteY5" fmla="*/ 257942 h 294608"/>
                <a:gd name="connsiteX6" fmla="*/ 0 w 374122"/>
                <a:gd name="connsiteY6" fmla="*/ 292784 h 294608"/>
                <a:gd name="connsiteX7" fmla="*/ 85326 w 374122"/>
                <a:gd name="connsiteY7" fmla="*/ 290146 h 294608"/>
                <a:gd name="connsiteX8" fmla="*/ 178566 w 374122"/>
                <a:gd name="connsiteY8" fmla="*/ 213101 h 294608"/>
                <a:gd name="connsiteX9" fmla="*/ 233037 w 374122"/>
                <a:gd name="connsiteY9" fmla="*/ 72015 h 294608"/>
                <a:gd name="connsiteX10" fmla="*/ 284319 w 374122"/>
                <a:gd name="connsiteY10" fmla="*/ 50668 h 294608"/>
                <a:gd name="connsiteX11" fmla="*/ 351794 w 374122"/>
                <a:gd name="connsiteY11" fmla="*/ 19077 h 294608"/>
                <a:gd name="connsiteX12" fmla="*/ 374123 w 374122"/>
                <a:gd name="connsiteY12" fmla="*/ 0 h 294608"/>
                <a:gd name="connsiteX13" fmla="*/ 42878 w 374122"/>
                <a:gd name="connsiteY13" fmla="*/ 53735 h 294608"/>
                <a:gd name="connsiteX14" fmla="*/ 28708 w 374122"/>
                <a:gd name="connsiteY14" fmla="*/ 141638 h 294608"/>
                <a:gd name="connsiteX15" fmla="*/ 23494 w 374122"/>
                <a:gd name="connsiteY15" fmla="*/ 176112 h 29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122" h="294608">
                  <a:moveTo>
                    <a:pt x="23494" y="176112"/>
                  </a:moveTo>
                  <a:cubicBezTo>
                    <a:pt x="23494" y="177830"/>
                    <a:pt x="23003" y="179486"/>
                    <a:pt x="22696" y="181203"/>
                  </a:cubicBezTo>
                  <a:cubicBezTo>
                    <a:pt x="20856" y="192306"/>
                    <a:pt x="18955" y="203348"/>
                    <a:pt x="16562" y="214451"/>
                  </a:cubicBezTo>
                  <a:cubicBezTo>
                    <a:pt x="16562" y="216352"/>
                    <a:pt x="15887" y="218315"/>
                    <a:pt x="15519" y="220278"/>
                  </a:cubicBezTo>
                  <a:cubicBezTo>
                    <a:pt x="13434" y="231442"/>
                    <a:pt x="11201" y="242569"/>
                    <a:pt x="8833" y="253648"/>
                  </a:cubicBezTo>
                  <a:lnTo>
                    <a:pt x="7913" y="257942"/>
                  </a:lnTo>
                  <a:cubicBezTo>
                    <a:pt x="5398" y="269597"/>
                    <a:pt x="2822" y="281190"/>
                    <a:pt x="0" y="292784"/>
                  </a:cubicBezTo>
                  <a:cubicBezTo>
                    <a:pt x="28426" y="295906"/>
                    <a:pt x="57146" y="295017"/>
                    <a:pt x="85326" y="290146"/>
                  </a:cubicBezTo>
                  <a:cubicBezTo>
                    <a:pt x="128756" y="281190"/>
                    <a:pt x="159304" y="252237"/>
                    <a:pt x="178566" y="213101"/>
                  </a:cubicBezTo>
                  <a:cubicBezTo>
                    <a:pt x="200587" y="168076"/>
                    <a:pt x="191877" y="106673"/>
                    <a:pt x="233037" y="72015"/>
                  </a:cubicBezTo>
                  <a:cubicBezTo>
                    <a:pt x="247698" y="59747"/>
                    <a:pt x="265977" y="55085"/>
                    <a:pt x="284319" y="50668"/>
                  </a:cubicBezTo>
                  <a:cubicBezTo>
                    <a:pt x="308831" y="45147"/>
                    <a:pt x="331852" y="34364"/>
                    <a:pt x="351794" y="19077"/>
                  </a:cubicBezTo>
                  <a:cubicBezTo>
                    <a:pt x="359480" y="13152"/>
                    <a:pt x="366921" y="6791"/>
                    <a:pt x="374123" y="0"/>
                  </a:cubicBezTo>
                  <a:cubicBezTo>
                    <a:pt x="261953" y="4582"/>
                    <a:pt x="150741" y="22623"/>
                    <a:pt x="42878" y="53735"/>
                  </a:cubicBezTo>
                  <a:cubicBezTo>
                    <a:pt x="36744" y="81891"/>
                    <a:pt x="33063" y="111396"/>
                    <a:pt x="28708" y="141638"/>
                  </a:cubicBezTo>
                  <a:cubicBezTo>
                    <a:pt x="27113" y="153091"/>
                    <a:pt x="25371" y="164580"/>
                    <a:pt x="23494" y="176112"/>
                  </a:cubicBezTo>
                  <a:close/>
                </a:path>
              </a:pathLst>
            </a:custGeom>
            <a:solidFill>
              <a:srgbClr val="2B1F18"/>
            </a:solidFill>
            <a:ln w="6134" cap="flat">
              <a:noFill/>
              <a:prstDash val="solid"/>
              <a:miter/>
            </a:ln>
          </p:spPr>
          <p:txBody>
            <a:bodyPr rtlCol="0" anchor="ctr"/>
            <a:lstStyle/>
            <a:p>
              <a:endParaRPr lang="en-AU"/>
            </a:p>
          </p:txBody>
        </p:sp>
        <p:sp>
          <p:nvSpPr>
            <p:cNvPr id="170" name="Freeform: Shape 169">
              <a:extLst>
                <a:ext uri="{FF2B5EF4-FFF2-40B4-BE49-F238E27FC236}">
                  <a16:creationId xmlns:a16="http://schemas.microsoft.com/office/drawing/2014/main" id="{8C256587-FF29-40AD-B0F0-BC0C1FE7A8D9}"/>
                </a:ext>
              </a:extLst>
            </p:cNvPr>
            <p:cNvSpPr/>
            <p:nvPr/>
          </p:nvSpPr>
          <p:spPr>
            <a:xfrm>
              <a:off x="5596840" y="1516489"/>
              <a:ext cx="378453" cy="299665"/>
            </a:xfrm>
            <a:custGeom>
              <a:avLst/>
              <a:gdLst>
                <a:gd name="connsiteX0" fmla="*/ 39281 w 378453"/>
                <a:gd name="connsiteY0" fmla="*/ 299654 h 299665"/>
                <a:gd name="connsiteX1" fmla="*/ 2108 w 378453"/>
                <a:gd name="connsiteY1" fmla="*/ 298059 h 299665"/>
                <a:gd name="connsiteX2" fmla="*/ 1169 w 378453"/>
                <a:gd name="connsiteY2" fmla="*/ 297753 h 299665"/>
                <a:gd name="connsiteX3" fmla="*/ 452 w 378453"/>
                <a:gd name="connsiteY3" fmla="*/ 297078 h 299665"/>
                <a:gd name="connsiteX4" fmla="*/ 40 w 378453"/>
                <a:gd name="connsiteY4" fmla="*/ 296170 h 299665"/>
                <a:gd name="connsiteX5" fmla="*/ 84 w 378453"/>
                <a:gd name="connsiteY5" fmla="*/ 295176 h 299665"/>
                <a:gd name="connsiteX6" fmla="*/ 7996 w 378453"/>
                <a:gd name="connsiteY6" fmla="*/ 260396 h 299665"/>
                <a:gd name="connsiteX7" fmla="*/ 8917 w 378453"/>
                <a:gd name="connsiteY7" fmla="*/ 256102 h 299665"/>
                <a:gd name="connsiteX8" fmla="*/ 15542 w 378453"/>
                <a:gd name="connsiteY8" fmla="*/ 222793 h 299665"/>
                <a:gd name="connsiteX9" fmla="*/ 16646 w 378453"/>
                <a:gd name="connsiteY9" fmla="*/ 216659 h 299665"/>
                <a:gd name="connsiteX10" fmla="*/ 22412 w 378453"/>
                <a:gd name="connsiteY10" fmla="*/ 183473 h 299665"/>
                <a:gd name="connsiteX11" fmla="*/ 23209 w 378453"/>
                <a:gd name="connsiteY11" fmla="*/ 178382 h 299665"/>
                <a:gd name="connsiteX12" fmla="*/ 28546 w 378453"/>
                <a:gd name="connsiteY12" fmla="*/ 143662 h 299665"/>
                <a:gd name="connsiteX13" fmla="*/ 30509 w 378453"/>
                <a:gd name="connsiteY13" fmla="*/ 130044 h 299665"/>
                <a:gd name="connsiteX14" fmla="*/ 42777 w 378453"/>
                <a:gd name="connsiteY14" fmla="*/ 55576 h 299665"/>
                <a:gd name="connsiteX15" fmla="*/ 43348 w 378453"/>
                <a:gd name="connsiteY15" fmla="*/ 54508 h 299665"/>
                <a:gd name="connsiteX16" fmla="*/ 44372 w 378453"/>
                <a:gd name="connsiteY16" fmla="*/ 53858 h 299665"/>
                <a:gd name="connsiteX17" fmla="*/ 376108 w 378453"/>
                <a:gd name="connsiteY17" fmla="*/ 0 h 299665"/>
                <a:gd name="connsiteX18" fmla="*/ 377408 w 378453"/>
                <a:gd name="connsiteY18" fmla="*/ 386 h 299665"/>
                <a:gd name="connsiteX19" fmla="*/ 378274 w 378453"/>
                <a:gd name="connsiteY19" fmla="*/ 1435 h 299665"/>
                <a:gd name="connsiteX20" fmla="*/ 378408 w 378453"/>
                <a:gd name="connsiteY20" fmla="*/ 2791 h 299665"/>
                <a:gd name="connsiteX21" fmla="*/ 377764 w 378453"/>
                <a:gd name="connsiteY21" fmla="*/ 3987 h 299665"/>
                <a:gd name="connsiteX22" fmla="*/ 355313 w 378453"/>
                <a:gd name="connsiteY22" fmla="*/ 23187 h 299665"/>
                <a:gd name="connsiteX23" fmla="*/ 286672 w 378453"/>
                <a:gd name="connsiteY23" fmla="*/ 55576 h 299665"/>
                <a:gd name="connsiteX24" fmla="*/ 236310 w 378453"/>
                <a:gd name="connsiteY24" fmla="*/ 76432 h 299665"/>
                <a:gd name="connsiteX25" fmla="*/ 198892 w 378453"/>
                <a:gd name="connsiteY25" fmla="*/ 160040 h 299665"/>
                <a:gd name="connsiteX26" fmla="*/ 182391 w 378453"/>
                <a:gd name="connsiteY26" fmla="*/ 216904 h 299665"/>
                <a:gd name="connsiteX27" fmla="*/ 87618 w 378453"/>
                <a:gd name="connsiteY27" fmla="*/ 295238 h 299665"/>
                <a:gd name="connsiteX28" fmla="*/ 39281 w 378453"/>
                <a:gd name="connsiteY28" fmla="*/ 299654 h 299665"/>
                <a:gd name="connsiteX29" fmla="*/ 5175 w 378453"/>
                <a:gd name="connsiteY29" fmla="*/ 293520 h 299665"/>
                <a:gd name="connsiteX30" fmla="*/ 86882 w 378453"/>
                <a:gd name="connsiteY30" fmla="*/ 290576 h 299665"/>
                <a:gd name="connsiteX31" fmla="*/ 178465 w 378453"/>
                <a:gd name="connsiteY31" fmla="*/ 214757 h 299665"/>
                <a:gd name="connsiteX32" fmla="*/ 194598 w 378453"/>
                <a:gd name="connsiteY32" fmla="*/ 158998 h 299665"/>
                <a:gd name="connsiteX33" fmla="*/ 233489 w 378453"/>
                <a:gd name="connsiteY33" fmla="*/ 72751 h 299665"/>
                <a:gd name="connsiteX34" fmla="*/ 285752 w 378453"/>
                <a:gd name="connsiteY34" fmla="*/ 50975 h 299665"/>
                <a:gd name="connsiteX35" fmla="*/ 352492 w 378453"/>
                <a:gd name="connsiteY35" fmla="*/ 19752 h 299665"/>
                <a:gd name="connsiteX36" fmla="*/ 370035 w 378453"/>
                <a:gd name="connsiteY36" fmla="*/ 5030 h 299665"/>
                <a:gd name="connsiteX37" fmla="*/ 47010 w 378453"/>
                <a:gd name="connsiteY37" fmla="*/ 58091 h 299665"/>
                <a:gd name="connsiteX38" fmla="*/ 35048 w 378453"/>
                <a:gd name="connsiteY38" fmla="*/ 130903 h 299665"/>
                <a:gd name="connsiteX39" fmla="*/ 33147 w 378453"/>
                <a:gd name="connsiteY39" fmla="*/ 144521 h 299665"/>
                <a:gd name="connsiteX40" fmla="*/ 27749 w 378453"/>
                <a:gd name="connsiteY40" fmla="*/ 179302 h 299665"/>
                <a:gd name="connsiteX41" fmla="*/ 26951 w 378453"/>
                <a:gd name="connsiteY41" fmla="*/ 184393 h 299665"/>
                <a:gd name="connsiteX42" fmla="*/ 20817 w 378453"/>
                <a:gd name="connsiteY42" fmla="*/ 217640 h 299665"/>
                <a:gd name="connsiteX43" fmla="*/ 19713 w 378453"/>
                <a:gd name="connsiteY43" fmla="*/ 223775 h 299665"/>
                <a:gd name="connsiteX44" fmla="*/ 13088 w 378453"/>
                <a:gd name="connsiteY44" fmla="*/ 257206 h 299665"/>
                <a:gd name="connsiteX45" fmla="*/ 12168 w 378453"/>
                <a:gd name="connsiteY45" fmla="*/ 261500 h 299665"/>
                <a:gd name="connsiteX46" fmla="*/ 5175 w 378453"/>
                <a:gd name="connsiteY46" fmla="*/ 293643 h 299665"/>
                <a:gd name="connsiteX47" fmla="*/ 5175 w 378453"/>
                <a:gd name="connsiteY47" fmla="*/ 293520 h 29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78453" h="299665">
                  <a:moveTo>
                    <a:pt x="39281" y="299654"/>
                  </a:moveTo>
                  <a:cubicBezTo>
                    <a:pt x="26338" y="299654"/>
                    <a:pt x="13763" y="298918"/>
                    <a:pt x="2108" y="298059"/>
                  </a:cubicBezTo>
                  <a:cubicBezTo>
                    <a:pt x="1776" y="298029"/>
                    <a:pt x="1458" y="297924"/>
                    <a:pt x="1169" y="297753"/>
                  </a:cubicBezTo>
                  <a:cubicBezTo>
                    <a:pt x="881" y="297587"/>
                    <a:pt x="636" y="297354"/>
                    <a:pt x="452" y="297078"/>
                  </a:cubicBezTo>
                  <a:cubicBezTo>
                    <a:pt x="243" y="296814"/>
                    <a:pt x="102" y="296501"/>
                    <a:pt x="40" y="296170"/>
                  </a:cubicBezTo>
                  <a:cubicBezTo>
                    <a:pt x="-27" y="295845"/>
                    <a:pt x="-9" y="295501"/>
                    <a:pt x="84" y="295176"/>
                  </a:cubicBezTo>
                  <a:cubicBezTo>
                    <a:pt x="2598" y="284809"/>
                    <a:pt x="5175" y="273400"/>
                    <a:pt x="7996" y="260396"/>
                  </a:cubicBezTo>
                  <a:lnTo>
                    <a:pt x="8917" y="256102"/>
                  </a:lnTo>
                  <a:cubicBezTo>
                    <a:pt x="11248" y="244980"/>
                    <a:pt x="13456" y="233877"/>
                    <a:pt x="15542" y="222793"/>
                  </a:cubicBezTo>
                  <a:lnTo>
                    <a:pt x="16646" y="216659"/>
                  </a:lnTo>
                  <a:cubicBezTo>
                    <a:pt x="18670" y="205617"/>
                    <a:pt x="20572" y="194514"/>
                    <a:pt x="22412" y="183473"/>
                  </a:cubicBezTo>
                  <a:lnTo>
                    <a:pt x="23209" y="178382"/>
                  </a:lnTo>
                  <a:cubicBezTo>
                    <a:pt x="25086" y="166849"/>
                    <a:pt x="26865" y="155280"/>
                    <a:pt x="28546" y="143662"/>
                  </a:cubicBezTo>
                  <a:lnTo>
                    <a:pt x="30509" y="130044"/>
                  </a:lnTo>
                  <a:cubicBezTo>
                    <a:pt x="34190" y="104097"/>
                    <a:pt x="37686" y="79560"/>
                    <a:pt x="42777" y="55576"/>
                  </a:cubicBezTo>
                  <a:cubicBezTo>
                    <a:pt x="42869" y="55177"/>
                    <a:pt x="43072" y="54809"/>
                    <a:pt x="43348" y="54508"/>
                  </a:cubicBezTo>
                  <a:cubicBezTo>
                    <a:pt x="43630" y="54208"/>
                    <a:pt x="43980" y="53987"/>
                    <a:pt x="44372" y="53858"/>
                  </a:cubicBezTo>
                  <a:cubicBezTo>
                    <a:pt x="152401" y="22709"/>
                    <a:pt x="263773" y="4625"/>
                    <a:pt x="376108" y="0"/>
                  </a:cubicBezTo>
                  <a:cubicBezTo>
                    <a:pt x="376568" y="0"/>
                    <a:pt x="377022" y="135"/>
                    <a:pt x="377408" y="386"/>
                  </a:cubicBezTo>
                  <a:cubicBezTo>
                    <a:pt x="377795" y="644"/>
                    <a:pt x="378095" y="1012"/>
                    <a:pt x="378274" y="1435"/>
                  </a:cubicBezTo>
                  <a:cubicBezTo>
                    <a:pt x="378451" y="1865"/>
                    <a:pt x="378500" y="2337"/>
                    <a:pt x="378408" y="2791"/>
                  </a:cubicBezTo>
                  <a:cubicBezTo>
                    <a:pt x="378316" y="3245"/>
                    <a:pt x="378089" y="3662"/>
                    <a:pt x="377764" y="3987"/>
                  </a:cubicBezTo>
                  <a:cubicBezTo>
                    <a:pt x="370342" y="10980"/>
                    <a:pt x="362736" y="17421"/>
                    <a:pt x="355313" y="23187"/>
                  </a:cubicBezTo>
                  <a:cubicBezTo>
                    <a:pt x="335058" y="38848"/>
                    <a:pt x="311632" y="49901"/>
                    <a:pt x="286672" y="55576"/>
                  </a:cubicBezTo>
                  <a:cubicBezTo>
                    <a:pt x="269005" y="59808"/>
                    <a:pt x="250726" y="64163"/>
                    <a:pt x="236310" y="76432"/>
                  </a:cubicBezTo>
                  <a:cubicBezTo>
                    <a:pt x="211467" y="97411"/>
                    <a:pt x="205087" y="129247"/>
                    <a:pt x="198892" y="160040"/>
                  </a:cubicBezTo>
                  <a:cubicBezTo>
                    <a:pt x="195825" y="179621"/>
                    <a:pt x="190279" y="198729"/>
                    <a:pt x="182391" y="216904"/>
                  </a:cubicBezTo>
                  <a:cubicBezTo>
                    <a:pt x="161412" y="259843"/>
                    <a:pt x="128656" y="286772"/>
                    <a:pt x="87618" y="295238"/>
                  </a:cubicBezTo>
                  <a:cubicBezTo>
                    <a:pt x="71694" y="298335"/>
                    <a:pt x="55500" y="299814"/>
                    <a:pt x="39281" y="299654"/>
                  </a:cubicBezTo>
                  <a:close/>
                  <a:moveTo>
                    <a:pt x="5175" y="293520"/>
                  </a:moveTo>
                  <a:cubicBezTo>
                    <a:pt x="32417" y="296268"/>
                    <a:pt x="59904" y="295274"/>
                    <a:pt x="86882" y="290576"/>
                  </a:cubicBezTo>
                  <a:cubicBezTo>
                    <a:pt x="126447" y="282417"/>
                    <a:pt x="158100" y="256224"/>
                    <a:pt x="178465" y="214757"/>
                  </a:cubicBezTo>
                  <a:cubicBezTo>
                    <a:pt x="186145" y="196919"/>
                    <a:pt x="191562" y="178185"/>
                    <a:pt x="194598" y="158998"/>
                  </a:cubicBezTo>
                  <a:cubicBezTo>
                    <a:pt x="200732" y="127468"/>
                    <a:pt x="207480" y="94834"/>
                    <a:pt x="233489" y="72751"/>
                  </a:cubicBezTo>
                  <a:cubicBezTo>
                    <a:pt x="248763" y="59870"/>
                    <a:pt x="267595" y="55330"/>
                    <a:pt x="285752" y="50975"/>
                  </a:cubicBezTo>
                  <a:cubicBezTo>
                    <a:pt x="310000" y="45540"/>
                    <a:pt x="332776" y="34885"/>
                    <a:pt x="352492" y="19752"/>
                  </a:cubicBezTo>
                  <a:cubicBezTo>
                    <a:pt x="358258" y="15274"/>
                    <a:pt x="364146" y="10305"/>
                    <a:pt x="370035" y="5030"/>
                  </a:cubicBezTo>
                  <a:cubicBezTo>
                    <a:pt x="260657" y="10023"/>
                    <a:pt x="152235" y="27831"/>
                    <a:pt x="47010" y="58091"/>
                  </a:cubicBezTo>
                  <a:cubicBezTo>
                    <a:pt x="42102" y="81523"/>
                    <a:pt x="38667" y="105508"/>
                    <a:pt x="35048" y="130903"/>
                  </a:cubicBezTo>
                  <a:lnTo>
                    <a:pt x="33147" y="144521"/>
                  </a:lnTo>
                  <a:cubicBezTo>
                    <a:pt x="31429" y="156096"/>
                    <a:pt x="29626" y="167690"/>
                    <a:pt x="27749" y="179302"/>
                  </a:cubicBezTo>
                  <a:lnTo>
                    <a:pt x="26951" y="184393"/>
                  </a:lnTo>
                  <a:cubicBezTo>
                    <a:pt x="25111" y="195496"/>
                    <a:pt x="23209" y="206599"/>
                    <a:pt x="20817" y="217640"/>
                  </a:cubicBezTo>
                  <a:lnTo>
                    <a:pt x="19713" y="223775"/>
                  </a:lnTo>
                  <a:cubicBezTo>
                    <a:pt x="17627" y="234939"/>
                    <a:pt x="15419" y="246084"/>
                    <a:pt x="13088" y="257206"/>
                  </a:cubicBezTo>
                  <a:lnTo>
                    <a:pt x="12168" y="261500"/>
                  </a:lnTo>
                  <a:cubicBezTo>
                    <a:pt x="9898" y="273339"/>
                    <a:pt x="7506" y="283889"/>
                    <a:pt x="5175" y="293643"/>
                  </a:cubicBezTo>
                  <a:lnTo>
                    <a:pt x="5175" y="293520"/>
                  </a:lnTo>
                  <a:close/>
                </a:path>
              </a:pathLst>
            </a:custGeom>
            <a:solidFill>
              <a:srgbClr val="0E0E0E"/>
            </a:solidFill>
            <a:ln w="6134" cap="flat">
              <a:noFill/>
              <a:prstDash val="solid"/>
              <a:miter/>
            </a:ln>
          </p:spPr>
          <p:txBody>
            <a:bodyPr rtlCol="0" anchor="ctr"/>
            <a:lstStyle/>
            <a:p>
              <a:endParaRPr lang="en-AU"/>
            </a:p>
          </p:txBody>
        </p:sp>
        <p:sp>
          <p:nvSpPr>
            <p:cNvPr id="171" name="Freeform: Shape 170">
              <a:extLst>
                <a:ext uri="{FF2B5EF4-FFF2-40B4-BE49-F238E27FC236}">
                  <a16:creationId xmlns:a16="http://schemas.microsoft.com/office/drawing/2014/main" id="{8D6C30C3-D9B6-426B-9D4C-120C19791E5F}"/>
                </a:ext>
              </a:extLst>
            </p:cNvPr>
            <p:cNvSpPr/>
            <p:nvPr/>
          </p:nvSpPr>
          <p:spPr>
            <a:xfrm>
              <a:off x="6415958" y="1688859"/>
              <a:ext cx="198239" cy="231319"/>
            </a:xfrm>
            <a:custGeom>
              <a:avLst/>
              <a:gdLst>
                <a:gd name="connsiteX0" fmla="*/ 35701 w 198239"/>
                <a:gd name="connsiteY0" fmla="*/ 207458 h 231319"/>
                <a:gd name="connsiteX1" fmla="*/ 54717 w 198239"/>
                <a:gd name="connsiteY1" fmla="*/ 231319 h 231319"/>
                <a:gd name="connsiteX2" fmla="*/ 161513 w 198239"/>
                <a:gd name="connsiteY2" fmla="*/ 231319 h 231319"/>
                <a:gd name="connsiteX3" fmla="*/ 188258 w 198239"/>
                <a:gd name="connsiteY3" fmla="*/ 134277 h 231319"/>
                <a:gd name="connsiteX4" fmla="*/ 197705 w 198239"/>
                <a:gd name="connsiteY4" fmla="*/ 66801 h 231319"/>
                <a:gd name="connsiteX5" fmla="*/ 178136 w 198239"/>
                <a:gd name="connsiteY5" fmla="*/ 15090 h 231319"/>
                <a:gd name="connsiteX6" fmla="*/ 165868 w 198239"/>
                <a:gd name="connsiteY6" fmla="*/ 0 h 231319"/>
                <a:gd name="connsiteX7" fmla="*/ 113237 w 198239"/>
                <a:gd name="connsiteY7" fmla="*/ 96858 h 231319"/>
                <a:gd name="connsiteX8" fmla="*/ 0 w 198239"/>
                <a:gd name="connsiteY8" fmla="*/ 166727 h 231319"/>
                <a:gd name="connsiteX9" fmla="*/ 35701 w 198239"/>
                <a:gd name="connsiteY9" fmla="*/ 207458 h 2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239" h="231319">
                  <a:moveTo>
                    <a:pt x="35701" y="207458"/>
                  </a:moveTo>
                  <a:cubicBezTo>
                    <a:pt x="42553" y="214990"/>
                    <a:pt x="48902" y="222965"/>
                    <a:pt x="54717" y="231319"/>
                  </a:cubicBezTo>
                  <a:lnTo>
                    <a:pt x="161513" y="231319"/>
                  </a:lnTo>
                  <a:cubicBezTo>
                    <a:pt x="162065" y="190220"/>
                    <a:pt x="183412" y="154581"/>
                    <a:pt x="188258" y="134277"/>
                  </a:cubicBezTo>
                  <a:cubicBezTo>
                    <a:pt x="194024" y="110231"/>
                    <a:pt x="200097" y="91338"/>
                    <a:pt x="197705" y="66801"/>
                  </a:cubicBezTo>
                  <a:cubicBezTo>
                    <a:pt x="195692" y="48178"/>
                    <a:pt x="188957" y="30376"/>
                    <a:pt x="178136" y="15090"/>
                  </a:cubicBezTo>
                  <a:cubicBezTo>
                    <a:pt x="174462" y="9741"/>
                    <a:pt x="170358" y="4693"/>
                    <a:pt x="165868" y="0"/>
                  </a:cubicBezTo>
                  <a:cubicBezTo>
                    <a:pt x="151109" y="33726"/>
                    <a:pt x="133504" y="66126"/>
                    <a:pt x="113237" y="96858"/>
                  </a:cubicBezTo>
                  <a:lnTo>
                    <a:pt x="0" y="166727"/>
                  </a:lnTo>
                  <a:lnTo>
                    <a:pt x="35701" y="207458"/>
                  </a:lnTo>
                  <a:close/>
                </a:path>
              </a:pathLst>
            </a:custGeom>
            <a:solidFill>
              <a:srgbClr val="AB795E"/>
            </a:solidFill>
            <a:ln w="6134" cap="flat">
              <a:noFill/>
              <a:prstDash val="solid"/>
              <a:miter/>
            </a:ln>
          </p:spPr>
          <p:txBody>
            <a:bodyPr rtlCol="0" anchor="ctr"/>
            <a:lstStyle/>
            <a:p>
              <a:endParaRPr lang="en-AU"/>
            </a:p>
          </p:txBody>
        </p:sp>
        <p:sp>
          <p:nvSpPr>
            <p:cNvPr id="172" name="Freeform: Shape 171">
              <a:extLst>
                <a:ext uri="{FF2B5EF4-FFF2-40B4-BE49-F238E27FC236}">
                  <a16:creationId xmlns:a16="http://schemas.microsoft.com/office/drawing/2014/main" id="{5D5BF003-E399-402A-99EF-EAF70D7FFD67}"/>
                </a:ext>
              </a:extLst>
            </p:cNvPr>
            <p:cNvSpPr/>
            <p:nvPr/>
          </p:nvSpPr>
          <p:spPr>
            <a:xfrm>
              <a:off x="6413659" y="1686440"/>
              <a:ext cx="202717" cy="236069"/>
            </a:xfrm>
            <a:custGeom>
              <a:avLst/>
              <a:gdLst>
                <a:gd name="connsiteX0" fmla="*/ 163811 w 202717"/>
                <a:gd name="connsiteY0" fmla="*/ 236069 h 236069"/>
                <a:gd name="connsiteX1" fmla="*/ 57016 w 202717"/>
                <a:gd name="connsiteY1" fmla="*/ 236069 h 236069"/>
                <a:gd name="connsiteX2" fmla="*/ 55930 w 202717"/>
                <a:gd name="connsiteY2" fmla="*/ 235787 h 236069"/>
                <a:gd name="connsiteX3" fmla="*/ 55114 w 202717"/>
                <a:gd name="connsiteY3" fmla="*/ 235027 h 236069"/>
                <a:gd name="connsiteX4" fmla="*/ 36282 w 202717"/>
                <a:gd name="connsiteY4" fmla="*/ 211410 h 236069"/>
                <a:gd name="connsiteX5" fmla="*/ 581 w 202717"/>
                <a:gd name="connsiteY5" fmla="*/ 170741 h 236069"/>
                <a:gd name="connsiteX6" fmla="*/ 91 w 202717"/>
                <a:gd name="connsiteY6" fmla="*/ 169882 h 236069"/>
                <a:gd name="connsiteX7" fmla="*/ 29 w 202717"/>
                <a:gd name="connsiteY7" fmla="*/ 168900 h 236069"/>
                <a:gd name="connsiteX8" fmla="*/ 373 w 202717"/>
                <a:gd name="connsiteY8" fmla="*/ 167986 h 236069"/>
                <a:gd name="connsiteX9" fmla="*/ 1072 w 202717"/>
                <a:gd name="connsiteY9" fmla="*/ 167306 h 236069"/>
                <a:gd name="connsiteX10" fmla="*/ 113941 w 202717"/>
                <a:gd name="connsiteY10" fmla="*/ 97499 h 236069"/>
                <a:gd name="connsiteX11" fmla="*/ 166143 w 202717"/>
                <a:gd name="connsiteY11" fmla="*/ 1376 h 236069"/>
                <a:gd name="connsiteX12" fmla="*/ 166817 w 202717"/>
                <a:gd name="connsiteY12" fmla="*/ 468 h 236069"/>
                <a:gd name="connsiteX13" fmla="*/ 167860 w 202717"/>
                <a:gd name="connsiteY13" fmla="*/ 27 h 236069"/>
                <a:gd name="connsiteX14" fmla="*/ 168983 w 202717"/>
                <a:gd name="connsiteY14" fmla="*/ 119 h 236069"/>
                <a:gd name="connsiteX15" fmla="*/ 169946 w 202717"/>
                <a:gd name="connsiteY15" fmla="*/ 701 h 236069"/>
                <a:gd name="connsiteX16" fmla="*/ 182214 w 202717"/>
                <a:gd name="connsiteY16" fmla="*/ 16160 h 236069"/>
                <a:gd name="connsiteX17" fmla="*/ 202150 w 202717"/>
                <a:gd name="connsiteY17" fmla="*/ 68913 h 236069"/>
                <a:gd name="connsiteX18" fmla="*/ 195035 w 202717"/>
                <a:gd name="connsiteY18" fmla="*/ 127617 h 236069"/>
                <a:gd name="connsiteX19" fmla="*/ 192704 w 202717"/>
                <a:gd name="connsiteY19" fmla="*/ 137248 h 236069"/>
                <a:gd name="connsiteX20" fmla="*/ 184361 w 202717"/>
                <a:gd name="connsiteY20" fmla="*/ 160619 h 236069"/>
                <a:gd name="connsiteX21" fmla="*/ 165959 w 202717"/>
                <a:gd name="connsiteY21" fmla="*/ 233800 h 236069"/>
                <a:gd name="connsiteX22" fmla="*/ 165321 w 202717"/>
                <a:gd name="connsiteY22" fmla="*/ 235346 h 236069"/>
                <a:gd name="connsiteX23" fmla="*/ 163811 w 202717"/>
                <a:gd name="connsiteY23" fmla="*/ 236069 h 236069"/>
                <a:gd name="connsiteX24" fmla="*/ 58243 w 202717"/>
                <a:gd name="connsiteY24" fmla="*/ 231469 h 236069"/>
                <a:gd name="connsiteX25" fmla="*/ 161603 w 202717"/>
                <a:gd name="connsiteY25" fmla="*/ 231469 h 236069"/>
                <a:gd name="connsiteX26" fmla="*/ 180006 w 202717"/>
                <a:gd name="connsiteY26" fmla="*/ 158902 h 236069"/>
                <a:gd name="connsiteX27" fmla="*/ 188103 w 202717"/>
                <a:gd name="connsiteY27" fmla="*/ 136144 h 236069"/>
                <a:gd name="connsiteX28" fmla="*/ 190434 w 202717"/>
                <a:gd name="connsiteY28" fmla="*/ 126513 h 236069"/>
                <a:gd name="connsiteX29" fmla="*/ 197427 w 202717"/>
                <a:gd name="connsiteY29" fmla="*/ 69343 h 236069"/>
                <a:gd name="connsiteX30" fmla="*/ 178288 w 202717"/>
                <a:gd name="connsiteY30" fmla="*/ 18675 h 236069"/>
                <a:gd name="connsiteX31" fmla="*/ 168535 w 202717"/>
                <a:gd name="connsiteY31" fmla="*/ 6406 h 236069"/>
                <a:gd name="connsiteX32" fmla="*/ 117131 w 202717"/>
                <a:gd name="connsiteY32" fmla="*/ 100382 h 236069"/>
                <a:gd name="connsiteX33" fmla="*/ 116394 w 202717"/>
                <a:gd name="connsiteY33" fmla="*/ 101056 h 236069"/>
                <a:gd name="connsiteX34" fmla="*/ 5550 w 202717"/>
                <a:gd name="connsiteY34" fmla="*/ 169636 h 236069"/>
                <a:gd name="connsiteX35" fmla="*/ 39472 w 202717"/>
                <a:gd name="connsiteY35" fmla="*/ 208282 h 236069"/>
                <a:gd name="connsiteX36" fmla="*/ 58243 w 202717"/>
                <a:gd name="connsiteY36" fmla="*/ 231469 h 23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2717" h="236069">
                  <a:moveTo>
                    <a:pt x="163811" y="236069"/>
                  </a:moveTo>
                  <a:lnTo>
                    <a:pt x="57016" y="236069"/>
                  </a:lnTo>
                  <a:cubicBezTo>
                    <a:pt x="56635" y="236069"/>
                    <a:pt x="56261" y="235971"/>
                    <a:pt x="55930" y="235787"/>
                  </a:cubicBezTo>
                  <a:cubicBezTo>
                    <a:pt x="55599" y="235609"/>
                    <a:pt x="55316" y="235346"/>
                    <a:pt x="55114" y="235027"/>
                  </a:cubicBezTo>
                  <a:cubicBezTo>
                    <a:pt x="49360" y="226746"/>
                    <a:pt x="43073" y="218857"/>
                    <a:pt x="36282" y="211410"/>
                  </a:cubicBezTo>
                  <a:lnTo>
                    <a:pt x="581" y="170741"/>
                  </a:lnTo>
                  <a:cubicBezTo>
                    <a:pt x="354" y="170495"/>
                    <a:pt x="189" y="170201"/>
                    <a:pt x="91" y="169882"/>
                  </a:cubicBezTo>
                  <a:cubicBezTo>
                    <a:pt x="-2" y="169563"/>
                    <a:pt x="-26" y="169232"/>
                    <a:pt x="29" y="168900"/>
                  </a:cubicBezTo>
                  <a:cubicBezTo>
                    <a:pt x="72" y="168575"/>
                    <a:pt x="195" y="168262"/>
                    <a:pt x="373" y="167986"/>
                  </a:cubicBezTo>
                  <a:cubicBezTo>
                    <a:pt x="551" y="167710"/>
                    <a:pt x="790" y="167477"/>
                    <a:pt x="1072" y="167306"/>
                  </a:cubicBezTo>
                  <a:lnTo>
                    <a:pt x="113941" y="97499"/>
                  </a:lnTo>
                  <a:cubicBezTo>
                    <a:pt x="134036" y="66993"/>
                    <a:pt x="151494" y="34838"/>
                    <a:pt x="166143" y="1376"/>
                  </a:cubicBezTo>
                  <a:cubicBezTo>
                    <a:pt x="166278" y="1020"/>
                    <a:pt x="166511" y="701"/>
                    <a:pt x="166817" y="468"/>
                  </a:cubicBezTo>
                  <a:cubicBezTo>
                    <a:pt x="167118" y="229"/>
                    <a:pt x="167480" y="76"/>
                    <a:pt x="167860" y="27"/>
                  </a:cubicBezTo>
                  <a:cubicBezTo>
                    <a:pt x="168234" y="-29"/>
                    <a:pt x="168621" y="2"/>
                    <a:pt x="168983" y="119"/>
                  </a:cubicBezTo>
                  <a:cubicBezTo>
                    <a:pt x="169345" y="235"/>
                    <a:pt x="169670" y="438"/>
                    <a:pt x="169946" y="701"/>
                  </a:cubicBezTo>
                  <a:cubicBezTo>
                    <a:pt x="174417" y="5535"/>
                    <a:pt x="178521" y="10706"/>
                    <a:pt x="182214" y="16160"/>
                  </a:cubicBezTo>
                  <a:cubicBezTo>
                    <a:pt x="193311" y="31722"/>
                    <a:pt x="200181" y="49897"/>
                    <a:pt x="202150" y="68913"/>
                  </a:cubicBezTo>
                  <a:cubicBezTo>
                    <a:pt x="204297" y="90506"/>
                    <a:pt x="200003" y="107681"/>
                    <a:pt x="195035" y="127617"/>
                  </a:cubicBezTo>
                  <a:cubicBezTo>
                    <a:pt x="194237" y="130746"/>
                    <a:pt x="193501" y="133752"/>
                    <a:pt x="192704" y="137248"/>
                  </a:cubicBezTo>
                  <a:cubicBezTo>
                    <a:pt x="190409" y="145204"/>
                    <a:pt x="187624" y="153007"/>
                    <a:pt x="184361" y="160619"/>
                  </a:cubicBezTo>
                  <a:cubicBezTo>
                    <a:pt x="176386" y="180801"/>
                    <a:pt x="166327" y="205889"/>
                    <a:pt x="165959" y="233800"/>
                  </a:cubicBezTo>
                  <a:cubicBezTo>
                    <a:pt x="165940" y="234376"/>
                    <a:pt x="165713" y="234929"/>
                    <a:pt x="165321" y="235346"/>
                  </a:cubicBezTo>
                  <a:cubicBezTo>
                    <a:pt x="164922" y="235769"/>
                    <a:pt x="164382" y="236027"/>
                    <a:pt x="163811" y="236069"/>
                  </a:cubicBezTo>
                  <a:close/>
                  <a:moveTo>
                    <a:pt x="58243" y="231469"/>
                  </a:moveTo>
                  <a:lnTo>
                    <a:pt x="161603" y="231469"/>
                  </a:lnTo>
                  <a:cubicBezTo>
                    <a:pt x="162401" y="203620"/>
                    <a:pt x="172277" y="178899"/>
                    <a:pt x="180006" y="158902"/>
                  </a:cubicBezTo>
                  <a:cubicBezTo>
                    <a:pt x="183196" y="151498"/>
                    <a:pt x="185901" y="143897"/>
                    <a:pt x="188103" y="136144"/>
                  </a:cubicBezTo>
                  <a:cubicBezTo>
                    <a:pt x="188900" y="132831"/>
                    <a:pt x="189698" y="129642"/>
                    <a:pt x="190434" y="126513"/>
                  </a:cubicBezTo>
                  <a:cubicBezTo>
                    <a:pt x="195341" y="107007"/>
                    <a:pt x="199512" y="90138"/>
                    <a:pt x="197427" y="69343"/>
                  </a:cubicBezTo>
                  <a:cubicBezTo>
                    <a:pt x="195488" y="51094"/>
                    <a:pt x="188900" y="33648"/>
                    <a:pt x="178288" y="18675"/>
                  </a:cubicBezTo>
                  <a:cubicBezTo>
                    <a:pt x="175325" y="14362"/>
                    <a:pt x="172068" y="10265"/>
                    <a:pt x="168535" y="6406"/>
                  </a:cubicBezTo>
                  <a:cubicBezTo>
                    <a:pt x="153985" y="39077"/>
                    <a:pt x="136797" y="70508"/>
                    <a:pt x="117131" y="100382"/>
                  </a:cubicBezTo>
                  <a:cubicBezTo>
                    <a:pt x="116946" y="100664"/>
                    <a:pt x="116695" y="100897"/>
                    <a:pt x="116394" y="101056"/>
                  </a:cubicBezTo>
                  <a:lnTo>
                    <a:pt x="5550" y="169636"/>
                  </a:lnTo>
                  <a:lnTo>
                    <a:pt x="39472" y="208282"/>
                  </a:lnTo>
                  <a:cubicBezTo>
                    <a:pt x="46213" y="215600"/>
                    <a:pt x="52483" y="223347"/>
                    <a:pt x="58243" y="231469"/>
                  </a:cubicBezTo>
                  <a:close/>
                </a:path>
              </a:pathLst>
            </a:custGeom>
            <a:solidFill>
              <a:srgbClr val="0E0E0E"/>
            </a:solidFill>
            <a:ln w="6134" cap="flat">
              <a:noFill/>
              <a:prstDash val="solid"/>
              <a:miter/>
            </a:ln>
          </p:spPr>
          <p:txBody>
            <a:bodyPr rtlCol="0" anchor="ctr"/>
            <a:lstStyle/>
            <a:p>
              <a:endParaRPr lang="en-AU"/>
            </a:p>
          </p:txBody>
        </p:sp>
        <p:sp>
          <p:nvSpPr>
            <p:cNvPr id="173" name="Freeform: Shape 172">
              <a:extLst>
                <a:ext uri="{FF2B5EF4-FFF2-40B4-BE49-F238E27FC236}">
                  <a16:creationId xmlns:a16="http://schemas.microsoft.com/office/drawing/2014/main" id="{38D7CBFE-3219-420D-8B72-B8E96789A4AD}"/>
                </a:ext>
              </a:extLst>
            </p:cNvPr>
            <p:cNvSpPr/>
            <p:nvPr/>
          </p:nvSpPr>
          <p:spPr>
            <a:xfrm>
              <a:off x="6234202" y="1560593"/>
              <a:ext cx="335968" cy="284563"/>
            </a:xfrm>
            <a:custGeom>
              <a:avLst/>
              <a:gdLst>
                <a:gd name="connsiteX0" fmla="*/ 61342 w 335968"/>
                <a:gd name="connsiteY0" fmla="*/ 114034 h 284563"/>
                <a:gd name="connsiteX1" fmla="*/ 15764 w 335968"/>
                <a:gd name="connsiteY1" fmla="*/ 196723 h 284563"/>
                <a:gd name="connsiteX2" fmla="*/ 0 w 335968"/>
                <a:gd name="connsiteY2" fmla="*/ 237883 h 284563"/>
                <a:gd name="connsiteX3" fmla="*/ 160531 w 335968"/>
                <a:gd name="connsiteY3" fmla="*/ 284564 h 284563"/>
                <a:gd name="connsiteX4" fmla="*/ 164273 w 335968"/>
                <a:gd name="connsiteY4" fmla="*/ 266959 h 284563"/>
                <a:gd name="connsiteX5" fmla="*/ 168751 w 335968"/>
                <a:gd name="connsiteY5" fmla="*/ 229418 h 284563"/>
                <a:gd name="connsiteX6" fmla="*/ 179792 w 335968"/>
                <a:gd name="connsiteY6" fmla="*/ 191509 h 284563"/>
                <a:gd name="connsiteX7" fmla="*/ 184516 w 335968"/>
                <a:gd name="connsiteY7" fmla="*/ 155930 h 284563"/>
                <a:gd name="connsiteX8" fmla="*/ 199790 w 335968"/>
                <a:gd name="connsiteY8" fmla="*/ 130535 h 284563"/>
                <a:gd name="connsiteX9" fmla="*/ 215481 w 335968"/>
                <a:gd name="connsiteY9" fmla="*/ 129474 h 284563"/>
                <a:gd name="connsiteX10" fmla="*/ 228804 w 335968"/>
                <a:gd name="connsiteY10" fmla="*/ 137835 h 284563"/>
                <a:gd name="connsiteX11" fmla="*/ 237453 w 335968"/>
                <a:gd name="connsiteY11" fmla="*/ 170959 h 284563"/>
                <a:gd name="connsiteX12" fmla="*/ 258616 w 335968"/>
                <a:gd name="connsiteY12" fmla="*/ 206537 h 284563"/>
                <a:gd name="connsiteX13" fmla="*/ 269596 w 335968"/>
                <a:gd name="connsiteY13" fmla="*/ 212672 h 284563"/>
                <a:gd name="connsiteX14" fmla="*/ 277878 w 335968"/>
                <a:gd name="connsiteY14" fmla="*/ 199913 h 284563"/>
                <a:gd name="connsiteX15" fmla="*/ 335968 w 335968"/>
                <a:gd name="connsiteY15" fmla="*/ 90111 h 284563"/>
                <a:gd name="connsiteX16" fmla="*/ 114034 w 335968"/>
                <a:gd name="connsiteY16" fmla="*/ 0 h 284563"/>
                <a:gd name="connsiteX17" fmla="*/ 101766 w 335968"/>
                <a:gd name="connsiteY17" fmla="*/ 26254 h 284563"/>
                <a:gd name="connsiteX18" fmla="*/ 61342 w 335968"/>
                <a:gd name="connsiteY18" fmla="*/ 114034 h 284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5968" h="284563">
                  <a:moveTo>
                    <a:pt x="61342" y="114034"/>
                  </a:moveTo>
                  <a:cubicBezTo>
                    <a:pt x="47478" y="142374"/>
                    <a:pt x="29873" y="168628"/>
                    <a:pt x="15764" y="196723"/>
                  </a:cubicBezTo>
                  <a:cubicBezTo>
                    <a:pt x="8992" y="209813"/>
                    <a:pt x="3705" y="223621"/>
                    <a:pt x="0" y="237883"/>
                  </a:cubicBezTo>
                  <a:cubicBezTo>
                    <a:pt x="57109" y="240521"/>
                    <a:pt x="113421" y="253586"/>
                    <a:pt x="160531" y="284564"/>
                  </a:cubicBezTo>
                  <a:cubicBezTo>
                    <a:pt x="161512" y="278737"/>
                    <a:pt x="162801" y="272970"/>
                    <a:pt x="164273" y="266959"/>
                  </a:cubicBezTo>
                  <a:cubicBezTo>
                    <a:pt x="166561" y="254556"/>
                    <a:pt x="168058" y="242018"/>
                    <a:pt x="168751" y="229418"/>
                  </a:cubicBezTo>
                  <a:cubicBezTo>
                    <a:pt x="170407" y="216168"/>
                    <a:pt x="176296" y="204268"/>
                    <a:pt x="179792" y="191509"/>
                  </a:cubicBezTo>
                  <a:cubicBezTo>
                    <a:pt x="182369" y="179805"/>
                    <a:pt x="183951" y="167905"/>
                    <a:pt x="184516" y="155930"/>
                  </a:cubicBezTo>
                  <a:cubicBezTo>
                    <a:pt x="185681" y="144705"/>
                    <a:pt x="188257" y="134829"/>
                    <a:pt x="199790" y="130535"/>
                  </a:cubicBezTo>
                  <a:cubicBezTo>
                    <a:pt x="204777" y="128535"/>
                    <a:pt x="210267" y="128161"/>
                    <a:pt x="215481" y="129474"/>
                  </a:cubicBezTo>
                  <a:cubicBezTo>
                    <a:pt x="220695" y="130787"/>
                    <a:pt x="225357" y="133713"/>
                    <a:pt x="228804" y="137835"/>
                  </a:cubicBezTo>
                  <a:cubicBezTo>
                    <a:pt x="236411" y="146791"/>
                    <a:pt x="235613" y="160040"/>
                    <a:pt x="237453" y="170959"/>
                  </a:cubicBezTo>
                  <a:cubicBezTo>
                    <a:pt x="240060" y="184957"/>
                    <a:pt x="247563" y="197563"/>
                    <a:pt x="258616" y="206537"/>
                  </a:cubicBezTo>
                  <a:cubicBezTo>
                    <a:pt x="262064" y="208936"/>
                    <a:pt x="265744" y="210991"/>
                    <a:pt x="269596" y="212672"/>
                  </a:cubicBezTo>
                  <a:cubicBezTo>
                    <a:pt x="272295" y="208500"/>
                    <a:pt x="274995" y="204268"/>
                    <a:pt x="277878" y="199913"/>
                  </a:cubicBezTo>
                  <a:cubicBezTo>
                    <a:pt x="300795" y="165310"/>
                    <a:pt x="320252" y="128529"/>
                    <a:pt x="335968" y="90111"/>
                  </a:cubicBezTo>
                  <a:cubicBezTo>
                    <a:pt x="265824" y="51374"/>
                    <a:pt x="191324" y="21126"/>
                    <a:pt x="114034" y="0"/>
                  </a:cubicBezTo>
                  <a:cubicBezTo>
                    <a:pt x="109250" y="8772"/>
                    <a:pt x="105324" y="18096"/>
                    <a:pt x="101766" y="26254"/>
                  </a:cubicBezTo>
                  <a:cubicBezTo>
                    <a:pt x="88761" y="55698"/>
                    <a:pt x="75450" y="85081"/>
                    <a:pt x="61342" y="114034"/>
                  </a:cubicBezTo>
                  <a:close/>
                </a:path>
              </a:pathLst>
            </a:custGeom>
            <a:solidFill>
              <a:srgbClr val="E05555"/>
            </a:solidFill>
            <a:ln w="6134" cap="flat">
              <a:noFill/>
              <a:prstDash val="solid"/>
              <a:miter/>
            </a:ln>
          </p:spPr>
          <p:txBody>
            <a:bodyPr rtlCol="0" anchor="ctr"/>
            <a:lstStyle/>
            <a:p>
              <a:endParaRPr lang="en-AU"/>
            </a:p>
          </p:txBody>
        </p:sp>
        <p:sp>
          <p:nvSpPr>
            <p:cNvPr id="174" name="Freeform: Shape 173">
              <a:extLst>
                <a:ext uri="{FF2B5EF4-FFF2-40B4-BE49-F238E27FC236}">
                  <a16:creationId xmlns:a16="http://schemas.microsoft.com/office/drawing/2014/main" id="{467A34C4-AE59-4F7D-B1D7-676D54BE484D}"/>
                </a:ext>
              </a:extLst>
            </p:cNvPr>
            <p:cNvSpPr/>
            <p:nvPr/>
          </p:nvSpPr>
          <p:spPr>
            <a:xfrm>
              <a:off x="6231832" y="1558427"/>
              <a:ext cx="340594" cy="289367"/>
            </a:xfrm>
            <a:custGeom>
              <a:avLst/>
              <a:gdLst>
                <a:gd name="connsiteX0" fmla="*/ 162901 w 340594"/>
                <a:gd name="connsiteY0" fmla="*/ 289061 h 289367"/>
                <a:gd name="connsiteX1" fmla="*/ 161674 w 340594"/>
                <a:gd name="connsiteY1" fmla="*/ 288631 h 289367"/>
                <a:gd name="connsiteX2" fmla="*/ 2186 w 340594"/>
                <a:gd name="connsiteY2" fmla="*/ 242380 h 289367"/>
                <a:gd name="connsiteX3" fmla="*/ 1235 w 340594"/>
                <a:gd name="connsiteY3" fmla="*/ 242073 h 289367"/>
                <a:gd name="connsiteX4" fmla="*/ 487 w 340594"/>
                <a:gd name="connsiteY4" fmla="*/ 241405 h 289367"/>
                <a:gd name="connsiteX5" fmla="*/ 64 w 340594"/>
                <a:gd name="connsiteY5" fmla="*/ 240497 h 289367"/>
                <a:gd name="connsiteX6" fmla="*/ 39 w 340594"/>
                <a:gd name="connsiteY6" fmla="*/ 239497 h 289367"/>
                <a:gd name="connsiteX7" fmla="*/ 15988 w 340594"/>
                <a:gd name="connsiteY7" fmla="*/ 197846 h 289367"/>
                <a:gd name="connsiteX8" fmla="*/ 37826 w 340594"/>
                <a:gd name="connsiteY8" fmla="*/ 158403 h 289367"/>
                <a:gd name="connsiteX9" fmla="*/ 61565 w 340594"/>
                <a:gd name="connsiteY9" fmla="*/ 115464 h 289367"/>
                <a:gd name="connsiteX10" fmla="*/ 101928 w 340594"/>
                <a:gd name="connsiteY10" fmla="*/ 27623 h 289367"/>
                <a:gd name="connsiteX11" fmla="*/ 103400 w 340594"/>
                <a:gd name="connsiteY11" fmla="*/ 24249 h 289367"/>
                <a:gd name="connsiteX12" fmla="*/ 114319 w 340594"/>
                <a:gd name="connsiteY12" fmla="*/ 1184 h 289367"/>
                <a:gd name="connsiteX13" fmla="*/ 115447 w 340594"/>
                <a:gd name="connsiteY13" fmla="*/ 178 h 289367"/>
                <a:gd name="connsiteX14" fmla="*/ 116957 w 340594"/>
                <a:gd name="connsiteY14" fmla="*/ 80 h 289367"/>
                <a:gd name="connsiteX15" fmla="*/ 339381 w 340594"/>
                <a:gd name="connsiteY15" fmla="*/ 90375 h 289367"/>
                <a:gd name="connsiteX16" fmla="*/ 340461 w 340594"/>
                <a:gd name="connsiteY16" fmla="*/ 91584 h 289367"/>
                <a:gd name="connsiteX17" fmla="*/ 340424 w 340594"/>
                <a:gd name="connsiteY17" fmla="*/ 93197 h 289367"/>
                <a:gd name="connsiteX18" fmla="*/ 282088 w 340594"/>
                <a:gd name="connsiteY18" fmla="*/ 203612 h 289367"/>
                <a:gd name="connsiteX19" fmla="*/ 273807 w 340594"/>
                <a:gd name="connsiteY19" fmla="*/ 216432 h 289367"/>
                <a:gd name="connsiteX20" fmla="*/ 272531 w 340594"/>
                <a:gd name="connsiteY20" fmla="*/ 217414 h 289367"/>
                <a:gd name="connsiteX21" fmla="*/ 270924 w 340594"/>
                <a:gd name="connsiteY21" fmla="*/ 217230 h 289367"/>
                <a:gd name="connsiteX22" fmla="*/ 259453 w 340594"/>
                <a:gd name="connsiteY22" fmla="*/ 211096 h 289367"/>
                <a:gd name="connsiteX23" fmla="*/ 237493 w 340594"/>
                <a:gd name="connsiteY23" fmla="*/ 174291 h 289367"/>
                <a:gd name="connsiteX24" fmla="*/ 236389 w 340594"/>
                <a:gd name="connsiteY24" fmla="*/ 165641 h 289367"/>
                <a:gd name="connsiteX25" fmla="*/ 229396 w 340594"/>
                <a:gd name="connsiteY25" fmla="*/ 142270 h 289367"/>
                <a:gd name="connsiteX26" fmla="*/ 217256 w 340594"/>
                <a:gd name="connsiteY26" fmla="*/ 134664 h 289367"/>
                <a:gd name="connsiteX27" fmla="*/ 202957 w 340594"/>
                <a:gd name="connsiteY27" fmla="*/ 135645 h 289367"/>
                <a:gd name="connsiteX28" fmla="*/ 189155 w 340594"/>
                <a:gd name="connsiteY28" fmla="*/ 159139 h 289367"/>
                <a:gd name="connsiteX29" fmla="*/ 188419 w 340594"/>
                <a:gd name="connsiteY29" fmla="*/ 167175 h 289367"/>
                <a:gd name="connsiteX30" fmla="*/ 184310 w 340594"/>
                <a:gd name="connsiteY30" fmla="*/ 195085 h 289367"/>
                <a:gd name="connsiteX31" fmla="*/ 179832 w 340594"/>
                <a:gd name="connsiteY31" fmla="*/ 209010 h 289367"/>
                <a:gd name="connsiteX32" fmla="*/ 173330 w 340594"/>
                <a:gd name="connsiteY32" fmla="*/ 232627 h 289367"/>
                <a:gd name="connsiteX33" fmla="*/ 172164 w 340594"/>
                <a:gd name="connsiteY33" fmla="*/ 245754 h 289367"/>
                <a:gd name="connsiteX34" fmla="*/ 168790 w 340594"/>
                <a:gd name="connsiteY34" fmla="*/ 270290 h 289367"/>
                <a:gd name="connsiteX35" fmla="*/ 165110 w 340594"/>
                <a:gd name="connsiteY35" fmla="*/ 287650 h 289367"/>
                <a:gd name="connsiteX36" fmla="*/ 164668 w 340594"/>
                <a:gd name="connsiteY36" fmla="*/ 288693 h 289367"/>
                <a:gd name="connsiteX37" fmla="*/ 163760 w 340594"/>
                <a:gd name="connsiteY37" fmla="*/ 289368 h 289367"/>
                <a:gd name="connsiteX38" fmla="*/ 162901 w 340594"/>
                <a:gd name="connsiteY38" fmla="*/ 289061 h 289367"/>
                <a:gd name="connsiteX39" fmla="*/ 5253 w 340594"/>
                <a:gd name="connsiteY39" fmla="*/ 237902 h 289367"/>
                <a:gd name="connsiteX40" fmla="*/ 161245 w 340594"/>
                <a:gd name="connsiteY40" fmla="*/ 282927 h 289367"/>
                <a:gd name="connsiteX41" fmla="*/ 164435 w 340594"/>
                <a:gd name="connsiteY41" fmla="*/ 268573 h 289367"/>
                <a:gd name="connsiteX42" fmla="*/ 167624 w 340594"/>
                <a:gd name="connsiteY42" fmla="*/ 244650 h 289367"/>
                <a:gd name="connsiteX43" fmla="*/ 168851 w 340594"/>
                <a:gd name="connsiteY43" fmla="*/ 231277 h 289367"/>
                <a:gd name="connsiteX44" fmla="*/ 175538 w 340594"/>
                <a:gd name="connsiteY44" fmla="*/ 206740 h 289367"/>
                <a:gd name="connsiteX45" fmla="*/ 179954 w 340594"/>
                <a:gd name="connsiteY45" fmla="*/ 193123 h 289367"/>
                <a:gd name="connsiteX46" fmla="*/ 183880 w 340594"/>
                <a:gd name="connsiteY46" fmla="*/ 166071 h 289367"/>
                <a:gd name="connsiteX47" fmla="*/ 184616 w 340594"/>
                <a:gd name="connsiteY47" fmla="*/ 157912 h 289367"/>
                <a:gd name="connsiteX48" fmla="*/ 201362 w 340594"/>
                <a:gd name="connsiteY48" fmla="*/ 130615 h 289367"/>
                <a:gd name="connsiteX49" fmla="*/ 218446 w 340594"/>
                <a:gd name="connsiteY49" fmla="*/ 129444 h 289367"/>
                <a:gd name="connsiteX50" fmla="*/ 232954 w 340594"/>
                <a:gd name="connsiteY50" fmla="*/ 138529 h 289367"/>
                <a:gd name="connsiteX51" fmla="*/ 241051 w 340594"/>
                <a:gd name="connsiteY51" fmla="*/ 164415 h 289367"/>
                <a:gd name="connsiteX52" fmla="*/ 242093 w 340594"/>
                <a:gd name="connsiteY52" fmla="*/ 172757 h 289367"/>
                <a:gd name="connsiteX53" fmla="*/ 262397 w 340594"/>
                <a:gd name="connsiteY53" fmla="*/ 206986 h 289367"/>
                <a:gd name="connsiteX54" fmla="*/ 271108 w 340594"/>
                <a:gd name="connsiteY54" fmla="*/ 211832 h 289367"/>
                <a:gd name="connsiteX55" fmla="*/ 278285 w 340594"/>
                <a:gd name="connsiteY55" fmla="*/ 200729 h 289367"/>
                <a:gd name="connsiteX56" fmla="*/ 335456 w 340594"/>
                <a:gd name="connsiteY56" fmla="*/ 93197 h 289367"/>
                <a:gd name="connsiteX57" fmla="*/ 117876 w 340594"/>
                <a:gd name="connsiteY57" fmla="*/ 4742 h 289367"/>
                <a:gd name="connsiteX58" fmla="*/ 108001 w 340594"/>
                <a:gd name="connsiteY58" fmla="*/ 25844 h 289367"/>
                <a:gd name="connsiteX59" fmla="*/ 106528 w 340594"/>
                <a:gd name="connsiteY59" fmla="*/ 29218 h 289367"/>
                <a:gd name="connsiteX60" fmla="*/ 66043 w 340594"/>
                <a:gd name="connsiteY60" fmla="*/ 117243 h 289367"/>
                <a:gd name="connsiteX61" fmla="*/ 42181 w 340594"/>
                <a:gd name="connsiteY61" fmla="*/ 160734 h 289367"/>
                <a:gd name="connsiteX62" fmla="*/ 20466 w 340594"/>
                <a:gd name="connsiteY62" fmla="*/ 199931 h 289367"/>
                <a:gd name="connsiteX63" fmla="*/ 5253 w 340594"/>
                <a:gd name="connsiteY63" fmla="*/ 237902 h 28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40594" h="289367">
                  <a:moveTo>
                    <a:pt x="162901" y="289061"/>
                  </a:moveTo>
                  <a:cubicBezTo>
                    <a:pt x="162454" y="289067"/>
                    <a:pt x="162024" y="288914"/>
                    <a:pt x="161674" y="288631"/>
                  </a:cubicBezTo>
                  <a:cubicBezTo>
                    <a:pt x="119349" y="260905"/>
                    <a:pt x="65736" y="245324"/>
                    <a:pt x="2186" y="242380"/>
                  </a:cubicBezTo>
                  <a:cubicBezTo>
                    <a:pt x="1855" y="242343"/>
                    <a:pt x="1530" y="242239"/>
                    <a:pt x="1235" y="242073"/>
                  </a:cubicBezTo>
                  <a:cubicBezTo>
                    <a:pt x="941" y="241901"/>
                    <a:pt x="689" y="241674"/>
                    <a:pt x="487" y="241405"/>
                  </a:cubicBezTo>
                  <a:cubicBezTo>
                    <a:pt x="285" y="241135"/>
                    <a:pt x="137" y="240828"/>
                    <a:pt x="64" y="240497"/>
                  </a:cubicBezTo>
                  <a:cubicBezTo>
                    <a:pt x="-10" y="240172"/>
                    <a:pt x="-22" y="239828"/>
                    <a:pt x="39" y="239497"/>
                  </a:cubicBezTo>
                  <a:cubicBezTo>
                    <a:pt x="3793" y="225063"/>
                    <a:pt x="9142" y="211096"/>
                    <a:pt x="15988" y="197846"/>
                  </a:cubicBezTo>
                  <a:cubicBezTo>
                    <a:pt x="22735" y="184412"/>
                    <a:pt x="30403" y="171224"/>
                    <a:pt x="37826" y="158403"/>
                  </a:cubicBezTo>
                  <a:cubicBezTo>
                    <a:pt x="45984" y="144417"/>
                    <a:pt x="54327" y="129941"/>
                    <a:pt x="61565" y="115464"/>
                  </a:cubicBezTo>
                  <a:cubicBezTo>
                    <a:pt x="73833" y="89884"/>
                    <a:pt x="86899" y="61974"/>
                    <a:pt x="101928" y="27623"/>
                  </a:cubicBezTo>
                  <a:lnTo>
                    <a:pt x="103400" y="24249"/>
                  </a:lnTo>
                  <a:cubicBezTo>
                    <a:pt x="106590" y="17010"/>
                    <a:pt x="110147" y="8852"/>
                    <a:pt x="114319" y="1184"/>
                  </a:cubicBezTo>
                  <a:cubicBezTo>
                    <a:pt x="114576" y="737"/>
                    <a:pt x="114975" y="381"/>
                    <a:pt x="115447" y="178"/>
                  </a:cubicBezTo>
                  <a:cubicBezTo>
                    <a:pt x="115926" y="-18"/>
                    <a:pt x="116460" y="-55"/>
                    <a:pt x="116957" y="80"/>
                  </a:cubicBezTo>
                  <a:cubicBezTo>
                    <a:pt x="194425" y="21231"/>
                    <a:pt x="269096" y="51546"/>
                    <a:pt x="339381" y="90375"/>
                  </a:cubicBezTo>
                  <a:cubicBezTo>
                    <a:pt x="339878" y="90627"/>
                    <a:pt x="340265" y="91056"/>
                    <a:pt x="340461" y="91584"/>
                  </a:cubicBezTo>
                  <a:cubicBezTo>
                    <a:pt x="340651" y="92105"/>
                    <a:pt x="340639" y="92682"/>
                    <a:pt x="340424" y="93197"/>
                  </a:cubicBezTo>
                  <a:cubicBezTo>
                    <a:pt x="324708" y="131854"/>
                    <a:pt x="305165" y="168844"/>
                    <a:pt x="282088" y="203612"/>
                  </a:cubicBezTo>
                  <a:lnTo>
                    <a:pt x="273807" y="216432"/>
                  </a:lnTo>
                  <a:cubicBezTo>
                    <a:pt x="273525" y="216917"/>
                    <a:pt x="273065" y="217267"/>
                    <a:pt x="272531" y="217414"/>
                  </a:cubicBezTo>
                  <a:cubicBezTo>
                    <a:pt x="271991" y="217567"/>
                    <a:pt x="271415" y="217500"/>
                    <a:pt x="270924" y="217230"/>
                  </a:cubicBezTo>
                  <a:cubicBezTo>
                    <a:pt x="266912" y="215567"/>
                    <a:pt x="263066" y="213513"/>
                    <a:pt x="259453" y="211096"/>
                  </a:cubicBezTo>
                  <a:cubicBezTo>
                    <a:pt x="248007" y="201815"/>
                    <a:pt x="240229" y="188773"/>
                    <a:pt x="237493" y="174291"/>
                  </a:cubicBezTo>
                  <a:cubicBezTo>
                    <a:pt x="237063" y="171530"/>
                    <a:pt x="236757" y="168586"/>
                    <a:pt x="236389" y="165641"/>
                  </a:cubicBezTo>
                  <a:cubicBezTo>
                    <a:pt x="236419" y="157330"/>
                    <a:pt x="233990" y="149196"/>
                    <a:pt x="229396" y="142270"/>
                  </a:cubicBezTo>
                  <a:cubicBezTo>
                    <a:pt x="226255" y="138516"/>
                    <a:pt x="222004" y="135854"/>
                    <a:pt x="217256" y="134664"/>
                  </a:cubicBezTo>
                  <a:cubicBezTo>
                    <a:pt x="212502" y="133474"/>
                    <a:pt x="207503" y="133817"/>
                    <a:pt x="202957" y="135645"/>
                  </a:cubicBezTo>
                  <a:cubicBezTo>
                    <a:pt x="193020" y="139326"/>
                    <a:pt x="190321" y="147362"/>
                    <a:pt x="189155" y="159139"/>
                  </a:cubicBezTo>
                  <a:cubicBezTo>
                    <a:pt x="189155" y="161838"/>
                    <a:pt x="188665" y="164476"/>
                    <a:pt x="188419" y="167175"/>
                  </a:cubicBezTo>
                  <a:cubicBezTo>
                    <a:pt x="187879" y="176585"/>
                    <a:pt x="186505" y="185921"/>
                    <a:pt x="184310" y="195085"/>
                  </a:cubicBezTo>
                  <a:cubicBezTo>
                    <a:pt x="183021" y="199809"/>
                    <a:pt x="181365" y="204471"/>
                    <a:pt x="179832" y="209010"/>
                  </a:cubicBezTo>
                  <a:cubicBezTo>
                    <a:pt x="176820" y="216623"/>
                    <a:pt x="174642" y="224542"/>
                    <a:pt x="173330" y="232627"/>
                  </a:cubicBezTo>
                  <a:cubicBezTo>
                    <a:pt x="172777" y="237104"/>
                    <a:pt x="172471" y="241460"/>
                    <a:pt x="172164" y="245754"/>
                  </a:cubicBezTo>
                  <a:cubicBezTo>
                    <a:pt x="171771" y="254016"/>
                    <a:pt x="170642" y="262230"/>
                    <a:pt x="168790" y="270290"/>
                  </a:cubicBezTo>
                  <a:cubicBezTo>
                    <a:pt x="167195" y="276731"/>
                    <a:pt x="165968" y="282559"/>
                    <a:pt x="165110" y="287650"/>
                  </a:cubicBezTo>
                  <a:cubicBezTo>
                    <a:pt x="165061" y="288030"/>
                    <a:pt x="164907" y="288392"/>
                    <a:pt x="164668" y="288693"/>
                  </a:cubicBezTo>
                  <a:cubicBezTo>
                    <a:pt x="164435" y="288994"/>
                    <a:pt x="164122" y="289227"/>
                    <a:pt x="163760" y="289368"/>
                  </a:cubicBezTo>
                  <a:cubicBezTo>
                    <a:pt x="163453" y="289331"/>
                    <a:pt x="163159" y="289227"/>
                    <a:pt x="162901" y="289061"/>
                  </a:cubicBezTo>
                  <a:close/>
                  <a:moveTo>
                    <a:pt x="5253" y="237902"/>
                  </a:moveTo>
                  <a:cubicBezTo>
                    <a:pt x="66902" y="241153"/>
                    <a:pt x="119349" y="256304"/>
                    <a:pt x="161245" y="282927"/>
                  </a:cubicBezTo>
                  <a:cubicBezTo>
                    <a:pt x="162043" y="278510"/>
                    <a:pt x="163085" y="273787"/>
                    <a:pt x="164435" y="268573"/>
                  </a:cubicBezTo>
                  <a:cubicBezTo>
                    <a:pt x="166195" y="260709"/>
                    <a:pt x="167263" y="252704"/>
                    <a:pt x="167624" y="244650"/>
                  </a:cubicBezTo>
                  <a:cubicBezTo>
                    <a:pt x="167624" y="240294"/>
                    <a:pt x="168300" y="235878"/>
                    <a:pt x="168851" y="231277"/>
                  </a:cubicBezTo>
                  <a:cubicBezTo>
                    <a:pt x="170183" y="222879"/>
                    <a:pt x="172422" y="214653"/>
                    <a:pt x="175538" y="206740"/>
                  </a:cubicBezTo>
                  <a:cubicBezTo>
                    <a:pt x="177071" y="202324"/>
                    <a:pt x="178666" y="197723"/>
                    <a:pt x="179954" y="193123"/>
                  </a:cubicBezTo>
                  <a:cubicBezTo>
                    <a:pt x="182071" y="184240"/>
                    <a:pt x="183389" y="175186"/>
                    <a:pt x="183880" y="166071"/>
                  </a:cubicBezTo>
                  <a:lnTo>
                    <a:pt x="184616" y="157912"/>
                  </a:lnTo>
                  <a:cubicBezTo>
                    <a:pt x="185782" y="146564"/>
                    <a:pt x="188604" y="135400"/>
                    <a:pt x="201362" y="130615"/>
                  </a:cubicBezTo>
                  <a:cubicBezTo>
                    <a:pt x="206791" y="128432"/>
                    <a:pt x="212772" y="128027"/>
                    <a:pt x="218446" y="129444"/>
                  </a:cubicBezTo>
                  <a:cubicBezTo>
                    <a:pt x="224120" y="130867"/>
                    <a:pt x="229199" y="134044"/>
                    <a:pt x="232954" y="138529"/>
                  </a:cubicBezTo>
                  <a:cubicBezTo>
                    <a:pt x="238198" y="146147"/>
                    <a:pt x="241026" y="155164"/>
                    <a:pt x="241051" y="164415"/>
                  </a:cubicBezTo>
                  <a:cubicBezTo>
                    <a:pt x="241051" y="167298"/>
                    <a:pt x="241664" y="170119"/>
                    <a:pt x="242093" y="172757"/>
                  </a:cubicBezTo>
                  <a:cubicBezTo>
                    <a:pt x="244596" y="186209"/>
                    <a:pt x="251791" y="198343"/>
                    <a:pt x="262397" y="206986"/>
                  </a:cubicBezTo>
                  <a:cubicBezTo>
                    <a:pt x="265164" y="208838"/>
                    <a:pt x="268078" y="210464"/>
                    <a:pt x="271108" y="211832"/>
                  </a:cubicBezTo>
                  <a:lnTo>
                    <a:pt x="278285" y="200729"/>
                  </a:lnTo>
                  <a:cubicBezTo>
                    <a:pt x="300791" y="166825"/>
                    <a:pt x="319936" y="130812"/>
                    <a:pt x="335456" y="93197"/>
                  </a:cubicBezTo>
                  <a:cubicBezTo>
                    <a:pt x="266612" y="55355"/>
                    <a:pt x="193597" y="25672"/>
                    <a:pt x="117876" y="4742"/>
                  </a:cubicBezTo>
                  <a:cubicBezTo>
                    <a:pt x="114135" y="11796"/>
                    <a:pt x="110883" y="19219"/>
                    <a:pt x="108001" y="25844"/>
                  </a:cubicBezTo>
                  <a:lnTo>
                    <a:pt x="106528" y="29218"/>
                  </a:lnTo>
                  <a:cubicBezTo>
                    <a:pt x="91438" y="63630"/>
                    <a:pt x="78557" y="91602"/>
                    <a:pt x="66043" y="117243"/>
                  </a:cubicBezTo>
                  <a:cubicBezTo>
                    <a:pt x="58804" y="132149"/>
                    <a:pt x="50339" y="146687"/>
                    <a:pt x="42181" y="160734"/>
                  </a:cubicBezTo>
                  <a:cubicBezTo>
                    <a:pt x="34820" y="173432"/>
                    <a:pt x="27152" y="186620"/>
                    <a:pt x="20466" y="199931"/>
                  </a:cubicBezTo>
                  <a:cubicBezTo>
                    <a:pt x="14129" y="212040"/>
                    <a:pt x="9032" y="224763"/>
                    <a:pt x="5253" y="237902"/>
                  </a:cubicBezTo>
                  <a:close/>
                </a:path>
              </a:pathLst>
            </a:custGeom>
            <a:solidFill>
              <a:srgbClr val="0E0E0E"/>
            </a:solidFill>
            <a:ln w="6134" cap="flat">
              <a:noFill/>
              <a:prstDash val="solid"/>
              <a:miter/>
            </a:ln>
          </p:spPr>
          <p:txBody>
            <a:bodyPr rtlCol="0" anchor="ctr"/>
            <a:lstStyle/>
            <a:p>
              <a:endParaRPr lang="en-AU"/>
            </a:p>
          </p:txBody>
        </p:sp>
        <p:sp>
          <p:nvSpPr>
            <p:cNvPr id="175" name="Freeform: Shape 174">
              <a:extLst>
                <a:ext uri="{FF2B5EF4-FFF2-40B4-BE49-F238E27FC236}">
                  <a16:creationId xmlns:a16="http://schemas.microsoft.com/office/drawing/2014/main" id="{9F48C56F-90F2-4675-BC97-5BDC122D77B0}"/>
                </a:ext>
              </a:extLst>
            </p:cNvPr>
            <p:cNvSpPr/>
            <p:nvPr/>
          </p:nvSpPr>
          <p:spPr>
            <a:xfrm>
              <a:off x="6503799" y="1650704"/>
              <a:ext cx="88025" cy="134828"/>
            </a:xfrm>
            <a:custGeom>
              <a:avLst/>
              <a:gdLst>
                <a:gd name="connsiteX0" fmla="*/ 8281 w 88025"/>
                <a:gd name="connsiteY0" fmla="*/ 109802 h 134828"/>
                <a:gd name="connsiteX1" fmla="*/ 0 w 88025"/>
                <a:gd name="connsiteY1" fmla="*/ 122561 h 134828"/>
                <a:gd name="connsiteX2" fmla="*/ 25273 w 88025"/>
                <a:gd name="connsiteY2" fmla="*/ 134829 h 134828"/>
                <a:gd name="connsiteX3" fmla="*/ 77904 w 88025"/>
                <a:gd name="connsiteY3" fmla="*/ 37971 h 134828"/>
                <a:gd name="connsiteX4" fmla="*/ 88026 w 88025"/>
                <a:gd name="connsiteY4" fmla="*/ 12268 h 134828"/>
                <a:gd name="connsiteX5" fmla="*/ 66372 w 88025"/>
                <a:gd name="connsiteY5" fmla="*/ 0 h 134828"/>
                <a:gd name="connsiteX6" fmla="*/ 8281 w 88025"/>
                <a:gd name="connsiteY6" fmla="*/ 109802 h 13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025" h="134828">
                  <a:moveTo>
                    <a:pt x="8281" y="109802"/>
                  </a:moveTo>
                  <a:cubicBezTo>
                    <a:pt x="5398" y="114157"/>
                    <a:pt x="2699" y="118389"/>
                    <a:pt x="0" y="122561"/>
                  </a:cubicBezTo>
                  <a:cubicBezTo>
                    <a:pt x="7361" y="126118"/>
                    <a:pt x="16808" y="130351"/>
                    <a:pt x="25273" y="134829"/>
                  </a:cubicBezTo>
                  <a:cubicBezTo>
                    <a:pt x="45540" y="104097"/>
                    <a:pt x="63145" y="71696"/>
                    <a:pt x="77904" y="37971"/>
                  </a:cubicBezTo>
                  <a:cubicBezTo>
                    <a:pt x="81585" y="29444"/>
                    <a:pt x="84958" y="20856"/>
                    <a:pt x="88026" y="12268"/>
                  </a:cubicBezTo>
                  <a:cubicBezTo>
                    <a:pt x="80910" y="7974"/>
                    <a:pt x="73671" y="3865"/>
                    <a:pt x="66372" y="0"/>
                  </a:cubicBezTo>
                  <a:cubicBezTo>
                    <a:pt x="50656" y="38418"/>
                    <a:pt x="31198" y="75193"/>
                    <a:pt x="8281" y="109802"/>
                  </a:cubicBezTo>
                  <a:close/>
                </a:path>
              </a:pathLst>
            </a:custGeom>
            <a:solidFill>
              <a:srgbClr val="2B1F18"/>
            </a:solidFill>
            <a:ln w="6134" cap="flat">
              <a:noFill/>
              <a:prstDash val="solid"/>
              <a:miter/>
            </a:ln>
          </p:spPr>
          <p:txBody>
            <a:bodyPr rtlCol="0" anchor="ctr"/>
            <a:lstStyle/>
            <a:p>
              <a:endParaRPr lang="en-AU"/>
            </a:p>
          </p:txBody>
        </p:sp>
        <p:sp>
          <p:nvSpPr>
            <p:cNvPr id="176" name="Freeform: Shape 175">
              <a:extLst>
                <a:ext uri="{FF2B5EF4-FFF2-40B4-BE49-F238E27FC236}">
                  <a16:creationId xmlns:a16="http://schemas.microsoft.com/office/drawing/2014/main" id="{38D7C4CF-ED23-4699-A247-77B146B8738D}"/>
                </a:ext>
              </a:extLst>
            </p:cNvPr>
            <p:cNvSpPr/>
            <p:nvPr/>
          </p:nvSpPr>
          <p:spPr>
            <a:xfrm>
              <a:off x="6501382" y="1648189"/>
              <a:ext cx="92538" cy="139736"/>
            </a:xfrm>
            <a:custGeom>
              <a:avLst/>
              <a:gdLst>
                <a:gd name="connsiteX0" fmla="*/ 27689 w 92538"/>
                <a:gd name="connsiteY0" fmla="*/ 139736 h 139736"/>
                <a:gd name="connsiteX1" fmla="*/ 26585 w 92538"/>
                <a:gd name="connsiteY1" fmla="*/ 139430 h 139736"/>
                <a:gd name="connsiteX2" fmla="*/ 6588 w 92538"/>
                <a:gd name="connsiteY2" fmla="*/ 129492 h 139736"/>
                <a:gd name="connsiteX3" fmla="*/ 1435 w 92538"/>
                <a:gd name="connsiteY3" fmla="*/ 127039 h 139736"/>
                <a:gd name="connsiteX4" fmla="*/ 662 w 92538"/>
                <a:gd name="connsiteY4" fmla="*/ 126474 h 139736"/>
                <a:gd name="connsiteX5" fmla="*/ 209 w 92538"/>
                <a:gd name="connsiteY5" fmla="*/ 125628 h 139736"/>
                <a:gd name="connsiteX6" fmla="*/ 0 w 92538"/>
                <a:gd name="connsiteY6" fmla="*/ 124677 h 139736"/>
                <a:gd name="connsiteX7" fmla="*/ 209 w 92538"/>
                <a:gd name="connsiteY7" fmla="*/ 123726 h 139736"/>
                <a:gd name="connsiteX8" fmla="*/ 8490 w 92538"/>
                <a:gd name="connsiteY8" fmla="*/ 110906 h 139736"/>
                <a:gd name="connsiteX9" fmla="*/ 66396 w 92538"/>
                <a:gd name="connsiteY9" fmla="*/ 1534 h 139736"/>
                <a:gd name="connsiteX10" fmla="*/ 66936 w 92538"/>
                <a:gd name="connsiteY10" fmla="*/ 724 h 139736"/>
                <a:gd name="connsiteX11" fmla="*/ 67746 w 92538"/>
                <a:gd name="connsiteY11" fmla="*/ 184 h 139736"/>
                <a:gd name="connsiteX12" fmla="*/ 69647 w 92538"/>
                <a:gd name="connsiteY12" fmla="*/ 184 h 139736"/>
                <a:gd name="connsiteX13" fmla="*/ 91424 w 92538"/>
                <a:gd name="connsiteY13" fmla="*/ 12452 h 139736"/>
                <a:gd name="connsiteX14" fmla="*/ 92405 w 92538"/>
                <a:gd name="connsiteY14" fmla="*/ 13661 h 139736"/>
                <a:gd name="connsiteX15" fmla="*/ 92405 w 92538"/>
                <a:gd name="connsiteY15" fmla="*/ 15213 h 139736"/>
                <a:gd name="connsiteX16" fmla="*/ 82222 w 92538"/>
                <a:gd name="connsiteY16" fmla="*/ 41099 h 139736"/>
                <a:gd name="connsiteX17" fmla="*/ 29407 w 92538"/>
                <a:gd name="connsiteY17" fmla="*/ 138325 h 139736"/>
                <a:gd name="connsiteX18" fmla="*/ 28733 w 92538"/>
                <a:gd name="connsiteY18" fmla="*/ 139258 h 139736"/>
                <a:gd name="connsiteX19" fmla="*/ 27689 w 92538"/>
                <a:gd name="connsiteY19" fmla="*/ 139736 h 139736"/>
                <a:gd name="connsiteX20" fmla="*/ 5729 w 92538"/>
                <a:gd name="connsiteY20" fmla="*/ 124033 h 139736"/>
                <a:gd name="connsiteX21" fmla="*/ 8551 w 92538"/>
                <a:gd name="connsiteY21" fmla="*/ 125321 h 139736"/>
                <a:gd name="connsiteX22" fmla="*/ 26953 w 92538"/>
                <a:gd name="connsiteY22" fmla="*/ 134400 h 139736"/>
                <a:gd name="connsiteX23" fmla="*/ 78235 w 92538"/>
                <a:gd name="connsiteY23" fmla="*/ 39627 h 139736"/>
                <a:gd name="connsiteX24" fmla="*/ 87682 w 92538"/>
                <a:gd name="connsiteY24" fmla="*/ 15826 h 139736"/>
                <a:gd name="connsiteX25" fmla="*/ 69954 w 92538"/>
                <a:gd name="connsiteY25" fmla="*/ 5643 h 139736"/>
                <a:gd name="connsiteX26" fmla="*/ 12600 w 92538"/>
                <a:gd name="connsiteY26" fmla="*/ 113421 h 139736"/>
                <a:gd name="connsiteX27" fmla="*/ 5729 w 92538"/>
                <a:gd name="connsiteY27" fmla="*/ 124033 h 139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538" h="139736">
                  <a:moveTo>
                    <a:pt x="27689" y="139736"/>
                  </a:moveTo>
                  <a:cubicBezTo>
                    <a:pt x="27303" y="139724"/>
                    <a:pt x="26923" y="139614"/>
                    <a:pt x="26585" y="139430"/>
                  </a:cubicBezTo>
                  <a:cubicBezTo>
                    <a:pt x="20022" y="135810"/>
                    <a:pt x="12906" y="132437"/>
                    <a:pt x="6588" y="129492"/>
                  </a:cubicBezTo>
                  <a:lnTo>
                    <a:pt x="1435" y="127039"/>
                  </a:lnTo>
                  <a:cubicBezTo>
                    <a:pt x="1135" y="126910"/>
                    <a:pt x="871" y="126720"/>
                    <a:pt x="662" y="126474"/>
                  </a:cubicBezTo>
                  <a:cubicBezTo>
                    <a:pt x="448" y="126229"/>
                    <a:pt x="294" y="125941"/>
                    <a:pt x="209" y="125628"/>
                  </a:cubicBezTo>
                  <a:cubicBezTo>
                    <a:pt x="74" y="125333"/>
                    <a:pt x="0" y="125008"/>
                    <a:pt x="0" y="124677"/>
                  </a:cubicBezTo>
                  <a:cubicBezTo>
                    <a:pt x="0" y="124352"/>
                    <a:pt x="74" y="124027"/>
                    <a:pt x="209" y="123726"/>
                  </a:cubicBezTo>
                  <a:lnTo>
                    <a:pt x="8490" y="110906"/>
                  </a:lnTo>
                  <a:cubicBezTo>
                    <a:pt x="31376" y="76462"/>
                    <a:pt x="50772" y="39823"/>
                    <a:pt x="66396" y="1534"/>
                  </a:cubicBezTo>
                  <a:cubicBezTo>
                    <a:pt x="66519" y="1233"/>
                    <a:pt x="66703" y="957"/>
                    <a:pt x="66936" y="724"/>
                  </a:cubicBezTo>
                  <a:cubicBezTo>
                    <a:pt x="67169" y="491"/>
                    <a:pt x="67439" y="307"/>
                    <a:pt x="67746" y="184"/>
                  </a:cubicBezTo>
                  <a:cubicBezTo>
                    <a:pt x="68353" y="-61"/>
                    <a:pt x="69040" y="-61"/>
                    <a:pt x="69647" y="184"/>
                  </a:cubicBezTo>
                  <a:cubicBezTo>
                    <a:pt x="76947" y="4233"/>
                    <a:pt x="84247" y="8404"/>
                    <a:pt x="91424" y="12452"/>
                  </a:cubicBezTo>
                  <a:cubicBezTo>
                    <a:pt x="91878" y="12735"/>
                    <a:pt x="92221" y="13158"/>
                    <a:pt x="92405" y="13661"/>
                  </a:cubicBezTo>
                  <a:cubicBezTo>
                    <a:pt x="92583" y="14164"/>
                    <a:pt x="92583" y="14710"/>
                    <a:pt x="92405" y="15213"/>
                  </a:cubicBezTo>
                  <a:cubicBezTo>
                    <a:pt x="89215" y="24107"/>
                    <a:pt x="85780" y="32756"/>
                    <a:pt x="82222" y="41099"/>
                  </a:cubicBezTo>
                  <a:cubicBezTo>
                    <a:pt x="67408" y="74947"/>
                    <a:pt x="49742" y="107477"/>
                    <a:pt x="29407" y="138325"/>
                  </a:cubicBezTo>
                  <a:cubicBezTo>
                    <a:pt x="29266" y="138688"/>
                    <a:pt x="29033" y="139007"/>
                    <a:pt x="28733" y="139258"/>
                  </a:cubicBezTo>
                  <a:cubicBezTo>
                    <a:pt x="28432" y="139503"/>
                    <a:pt x="28070" y="139669"/>
                    <a:pt x="27689" y="139736"/>
                  </a:cubicBezTo>
                  <a:close/>
                  <a:moveTo>
                    <a:pt x="5729" y="124033"/>
                  </a:moveTo>
                  <a:lnTo>
                    <a:pt x="8551" y="125321"/>
                  </a:lnTo>
                  <a:cubicBezTo>
                    <a:pt x="14317" y="128020"/>
                    <a:pt x="20819" y="131087"/>
                    <a:pt x="26953" y="134400"/>
                  </a:cubicBezTo>
                  <a:cubicBezTo>
                    <a:pt x="46650" y="104293"/>
                    <a:pt x="63807" y="72592"/>
                    <a:pt x="78235" y="39627"/>
                  </a:cubicBezTo>
                  <a:cubicBezTo>
                    <a:pt x="81486" y="31959"/>
                    <a:pt x="84370" y="23985"/>
                    <a:pt x="87682" y="15826"/>
                  </a:cubicBezTo>
                  <a:lnTo>
                    <a:pt x="69954" y="5643"/>
                  </a:lnTo>
                  <a:cubicBezTo>
                    <a:pt x="54343" y="43332"/>
                    <a:pt x="35137" y="79425"/>
                    <a:pt x="12600" y="113421"/>
                  </a:cubicBezTo>
                  <a:lnTo>
                    <a:pt x="5729" y="124033"/>
                  </a:lnTo>
                  <a:close/>
                </a:path>
              </a:pathLst>
            </a:custGeom>
            <a:solidFill>
              <a:srgbClr val="0E0E0E"/>
            </a:solidFill>
            <a:ln w="6134" cap="flat">
              <a:noFill/>
              <a:prstDash val="solid"/>
              <a:miter/>
            </a:ln>
          </p:spPr>
          <p:txBody>
            <a:bodyPr rtlCol="0" anchor="ctr"/>
            <a:lstStyle/>
            <a:p>
              <a:endParaRPr lang="en-AU"/>
            </a:p>
          </p:txBody>
        </p:sp>
        <p:sp>
          <p:nvSpPr>
            <p:cNvPr id="177" name="Freeform: Shape 176">
              <a:extLst>
                <a:ext uri="{FF2B5EF4-FFF2-40B4-BE49-F238E27FC236}">
                  <a16:creationId xmlns:a16="http://schemas.microsoft.com/office/drawing/2014/main" id="{583BFEBF-6BF3-4B4D-A83B-327B645737C6}"/>
                </a:ext>
              </a:extLst>
            </p:cNvPr>
            <p:cNvSpPr/>
            <p:nvPr/>
          </p:nvSpPr>
          <p:spPr>
            <a:xfrm>
              <a:off x="6394734" y="1689420"/>
              <a:ext cx="155546" cy="207018"/>
            </a:xfrm>
            <a:custGeom>
              <a:avLst/>
              <a:gdLst>
                <a:gd name="connsiteX0" fmla="*/ 155072 w 155546"/>
                <a:gd name="connsiteY0" fmla="*/ 120159 h 207018"/>
                <a:gd name="connsiteX1" fmla="*/ 134338 w 155546"/>
                <a:gd name="connsiteY1" fmla="*/ 96236 h 207018"/>
                <a:gd name="connsiteX2" fmla="*/ 109065 w 155546"/>
                <a:gd name="connsiteY2" fmla="*/ 83968 h 207018"/>
                <a:gd name="connsiteX3" fmla="*/ 98085 w 155546"/>
                <a:gd name="connsiteY3" fmla="*/ 77833 h 207018"/>
                <a:gd name="connsiteX4" fmla="*/ 76922 w 155546"/>
                <a:gd name="connsiteY4" fmla="*/ 42255 h 207018"/>
                <a:gd name="connsiteX5" fmla="*/ 68273 w 155546"/>
                <a:gd name="connsiteY5" fmla="*/ 9131 h 207018"/>
                <a:gd name="connsiteX6" fmla="*/ 54950 w 155546"/>
                <a:gd name="connsiteY6" fmla="*/ 770 h 207018"/>
                <a:gd name="connsiteX7" fmla="*/ 39258 w 155546"/>
                <a:gd name="connsiteY7" fmla="*/ 1831 h 207018"/>
                <a:gd name="connsiteX8" fmla="*/ 23984 w 155546"/>
                <a:gd name="connsiteY8" fmla="*/ 27227 h 207018"/>
                <a:gd name="connsiteX9" fmla="*/ 19261 w 155546"/>
                <a:gd name="connsiteY9" fmla="*/ 62805 h 207018"/>
                <a:gd name="connsiteX10" fmla="*/ 8220 w 155546"/>
                <a:gd name="connsiteY10" fmla="*/ 100714 h 207018"/>
                <a:gd name="connsiteX11" fmla="*/ 3742 w 155546"/>
                <a:gd name="connsiteY11" fmla="*/ 138255 h 207018"/>
                <a:gd name="connsiteX12" fmla="*/ 0 w 155546"/>
                <a:gd name="connsiteY12" fmla="*/ 155860 h 207018"/>
                <a:gd name="connsiteX13" fmla="*/ 40485 w 155546"/>
                <a:gd name="connsiteY13" fmla="*/ 189353 h 207018"/>
                <a:gd name="connsiteX14" fmla="*/ 56925 w 155546"/>
                <a:gd name="connsiteY14" fmla="*/ 207019 h 20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546" h="207018">
                  <a:moveTo>
                    <a:pt x="155072" y="120159"/>
                  </a:moveTo>
                  <a:cubicBezTo>
                    <a:pt x="157955" y="111694"/>
                    <a:pt x="147281" y="103413"/>
                    <a:pt x="134338" y="96236"/>
                  </a:cubicBezTo>
                  <a:cubicBezTo>
                    <a:pt x="125873" y="91574"/>
                    <a:pt x="116426" y="87341"/>
                    <a:pt x="109065" y="83968"/>
                  </a:cubicBezTo>
                  <a:cubicBezTo>
                    <a:pt x="105213" y="82287"/>
                    <a:pt x="101539" y="80232"/>
                    <a:pt x="98085" y="77833"/>
                  </a:cubicBezTo>
                  <a:cubicBezTo>
                    <a:pt x="87032" y="68859"/>
                    <a:pt x="79536" y="56247"/>
                    <a:pt x="76922" y="42255"/>
                  </a:cubicBezTo>
                  <a:cubicBezTo>
                    <a:pt x="75082" y="31336"/>
                    <a:pt x="75880" y="18086"/>
                    <a:pt x="68273" y="9131"/>
                  </a:cubicBezTo>
                  <a:cubicBezTo>
                    <a:pt x="64826" y="5009"/>
                    <a:pt x="60164" y="2083"/>
                    <a:pt x="54950" y="770"/>
                  </a:cubicBezTo>
                  <a:cubicBezTo>
                    <a:pt x="49742" y="-543"/>
                    <a:pt x="44246" y="-169"/>
                    <a:pt x="39258" y="1831"/>
                  </a:cubicBezTo>
                  <a:cubicBezTo>
                    <a:pt x="27726" y="6125"/>
                    <a:pt x="25150" y="16001"/>
                    <a:pt x="23984" y="27227"/>
                  </a:cubicBezTo>
                  <a:cubicBezTo>
                    <a:pt x="23420" y="39200"/>
                    <a:pt x="21838" y="51101"/>
                    <a:pt x="19261" y="62805"/>
                  </a:cubicBezTo>
                  <a:cubicBezTo>
                    <a:pt x="15765" y="75564"/>
                    <a:pt x="9876" y="87341"/>
                    <a:pt x="8220" y="100714"/>
                  </a:cubicBezTo>
                  <a:cubicBezTo>
                    <a:pt x="7533" y="113307"/>
                    <a:pt x="6036" y="125852"/>
                    <a:pt x="3742" y="138255"/>
                  </a:cubicBezTo>
                  <a:cubicBezTo>
                    <a:pt x="2270" y="144389"/>
                    <a:pt x="981" y="150033"/>
                    <a:pt x="0" y="155860"/>
                  </a:cubicBezTo>
                  <a:cubicBezTo>
                    <a:pt x="14728" y="165448"/>
                    <a:pt x="28309" y="176685"/>
                    <a:pt x="40485" y="189353"/>
                  </a:cubicBezTo>
                  <a:cubicBezTo>
                    <a:pt x="45945" y="195119"/>
                    <a:pt x="51527" y="200946"/>
                    <a:pt x="56925" y="207019"/>
                  </a:cubicBezTo>
                </a:path>
              </a:pathLst>
            </a:custGeom>
            <a:solidFill>
              <a:srgbClr val="AB795E"/>
            </a:solidFill>
            <a:ln w="6134" cap="flat">
              <a:noFill/>
              <a:prstDash val="solid"/>
              <a:miter/>
            </a:ln>
          </p:spPr>
          <p:txBody>
            <a:bodyPr rtlCol="0" anchor="ctr"/>
            <a:lstStyle/>
            <a:p>
              <a:endParaRPr lang="en-AU"/>
            </a:p>
          </p:txBody>
        </p:sp>
        <p:sp>
          <p:nvSpPr>
            <p:cNvPr id="178" name="Freeform: Shape 177">
              <a:extLst>
                <a:ext uri="{FF2B5EF4-FFF2-40B4-BE49-F238E27FC236}">
                  <a16:creationId xmlns:a16="http://schemas.microsoft.com/office/drawing/2014/main" id="{49F908D5-6436-4071-9551-E8122BBBD072}"/>
                </a:ext>
              </a:extLst>
            </p:cNvPr>
            <p:cNvSpPr/>
            <p:nvPr/>
          </p:nvSpPr>
          <p:spPr>
            <a:xfrm>
              <a:off x="6392432" y="1687042"/>
              <a:ext cx="160169" cy="211578"/>
            </a:xfrm>
            <a:custGeom>
              <a:avLst/>
              <a:gdLst>
                <a:gd name="connsiteX0" fmla="*/ 59226 w 160169"/>
                <a:gd name="connsiteY0" fmla="*/ 211544 h 211578"/>
                <a:gd name="connsiteX1" fmla="*/ 58288 w 160169"/>
                <a:gd name="connsiteY1" fmla="*/ 211354 h 211578"/>
                <a:gd name="connsiteX2" fmla="*/ 57509 w 160169"/>
                <a:gd name="connsiteY2" fmla="*/ 210808 h 211578"/>
                <a:gd name="connsiteX3" fmla="*/ 41069 w 160169"/>
                <a:gd name="connsiteY3" fmla="*/ 193203 h 211578"/>
                <a:gd name="connsiteX4" fmla="*/ 1074 w 160169"/>
                <a:gd name="connsiteY4" fmla="*/ 160017 h 211578"/>
                <a:gd name="connsiteX5" fmla="*/ 203 w 160169"/>
                <a:gd name="connsiteY5" fmla="*/ 159048 h 211578"/>
                <a:gd name="connsiteX6" fmla="*/ 31 w 160169"/>
                <a:gd name="connsiteY6" fmla="*/ 157747 h 211578"/>
                <a:gd name="connsiteX7" fmla="*/ 3835 w 160169"/>
                <a:gd name="connsiteY7" fmla="*/ 139958 h 211578"/>
                <a:gd name="connsiteX8" fmla="*/ 7024 w 160169"/>
                <a:gd name="connsiteY8" fmla="*/ 116035 h 211578"/>
                <a:gd name="connsiteX9" fmla="*/ 8251 w 160169"/>
                <a:gd name="connsiteY9" fmla="*/ 102663 h 211578"/>
                <a:gd name="connsiteX10" fmla="*/ 14937 w 160169"/>
                <a:gd name="connsiteY10" fmla="*/ 78126 h 211578"/>
                <a:gd name="connsiteX11" fmla="*/ 19354 w 160169"/>
                <a:gd name="connsiteY11" fmla="*/ 64508 h 211578"/>
                <a:gd name="connsiteX12" fmla="*/ 23280 w 160169"/>
                <a:gd name="connsiteY12" fmla="*/ 37456 h 211578"/>
                <a:gd name="connsiteX13" fmla="*/ 24016 w 160169"/>
                <a:gd name="connsiteY13" fmla="*/ 29298 h 211578"/>
                <a:gd name="connsiteX14" fmla="*/ 40762 w 160169"/>
                <a:gd name="connsiteY14" fmla="*/ 2001 h 211578"/>
                <a:gd name="connsiteX15" fmla="*/ 57840 w 160169"/>
                <a:gd name="connsiteY15" fmla="*/ 829 h 211578"/>
                <a:gd name="connsiteX16" fmla="*/ 72353 w 160169"/>
                <a:gd name="connsiteY16" fmla="*/ 9914 h 211578"/>
                <a:gd name="connsiteX17" fmla="*/ 80450 w 160169"/>
                <a:gd name="connsiteY17" fmla="*/ 35800 h 211578"/>
                <a:gd name="connsiteX18" fmla="*/ 81493 w 160169"/>
                <a:gd name="connsiteY18" fmla="*/ 44142 h 211578"/>
                <a:gd name="connsiteX19" fmla="*/ 101797 w 160169"/>
                <a:gd name="connsiteY19" fmla="*/ 78371 h 211578"/>
                <a:gd name="connsiteX20" fmla="*/ 112348 w 160169"/>
                <a:gd name="connsiteY20" fmla="*/ 84137 h 211578"/>
                <a:gd name="connsiteX21" fmla="*/ 117501 w 160169"/>
                <a:gd name="connsiteY21" fmla="*/ 86530 h 211578"/>
                <a:gd name="connsiteX22" fmla="*/ 137744 w 160169"/>
                <a:gd name="connsiteY22" fmla="*/ 96651 h 211578"/>
                <a:gd name="connsiteX23" fmla="*/ 159581 w 160169"/>
                <a:gd name="connsiteY23" fmla="*/ 123273 h 211578"/>
                <a:gd name="connsiteX24" fmla="*/ 158397 w 160169"/>
                <a:gd name="connsiteY24" fmla="*/ 124580 h 211578"/>
                <a:gd name="connsiteX25" fmla="*/ 156637 w 160169"/>
                <a:gd name="connsiteY25" fmla="*/ 124684 h 211578"/>
                <a:gd name="connsiteX26" fmla="*/ 155851 w 160169"/>
                <a:gd name="connsiteY26" fmla="*/ 124236 h 211578"/>
                <a:gd name="connsiteX27" fmla="*/ 155306 w 160169"/>
                <a:gd name="connsiteY27" fmla="*/ 123512 h 211578"/>
                <a:gd name="connsiteX28" fmla="*/ 155085 w 160169"/>
                <a:gd name="connsiteY28" fmla="*/ 122635 h 211578"/>
                <a:gd name="connsiteX29" fmla="*/ 155226 w 160169"/>
                <a:gd name="connsiteY29" fmla="*/ 121740 h 211578"/>
                <a:gd name="connsiteX30" fmla="*/ 135535 w 160169"/>
                <a:gd name="connsiteY30" fmla="*/ 100638 h 211578"/>
                <a:gd name="connsiteX31" fmla="*/ 115538 w 160169"/>
                <a:gd name="connsiteY31" fmla="*/ 90701 h 211578"/>
                <a:gd name="connsiteX32" fmla="*/ 110385 w 160169"/>
                <a:gd name="connsiteY32" fmla="*/ 88247 h 211578"/>
                <a:gd name="connsiteX33" fmla="*/ 98914 w 160169"/>
                <a:gd name="connsiteY33" fmla="*/ 82113 h 211578"/>
                <a:gd name="connsiteX34" fmla="*/ 76954 w 160169"/>
                <a:gd name="connsiteY34" fmla="*/ 45308 h 211578"/>
                <a:gd name="connsiteX35" fmla="*/ 75850 w 160169"/>
                <a:gd name="connsiteY35" fmla="*/ 36659 h 211578"/>
                <a:gd name="connsiteX36" fmla="*/ 68857 w 160169"/>
                <a:gd name="connsiteY36" fmla="*/ 13288 h 211578"/>
                <a:gd name="connsiteX37" fmla="*/ 56711 w 160169"/>
                <a:gd name="connsiteY37" fmla="*/ 5681 h 211578"/>
                <a:gd name="connsiteX38" fmla="*/ 42418 w 160169"/>
                <a:gd name="connsiteY38" fmla="*/ 6663 h 211578"/>
                <a:gd name="connsiteX39" fmla="*/ 28617 w 160169"/>
                <a:gd name="connsiteY39" fmla="*/ 30157 h 211578"/>
                <a:gd name="connsiteX40" fmla="*/ 27880 w 160169"/>
                <a:gd name="connsiteY40" fmla="*/ 38192 h 211578"/>
                <a:gd name="connsiteX41" fmla="*/ 23771 w 160169"/>
                <a:gd name="connsiteY41" fmla="*/ 66103 h 211578"/>
                <a:gd name="connsiteX42" fmla="*/ 19292 w 160169"/>
                <a:gd name="connsiteY42" fmla="*/ 80027 h 211578"/>
                <a:gd name="connsiteX43" fmla="*/ 12790 w 160169"/>
                <a:gd name="connsiteY43" fmla="*/ 103644 h 211578"/>
                <a:gd name="connsiteX44" fmla="*/ 11625 w 160169"/>
                <a:gd name="connsiteY44" fmla="*/ 116771 h 211578"/>
                <a:gd name="connsiteX45" fmla="*/ 8251 w 160169"/>
                <a:gd name="connsiteY45" fmla="*/ 141308 h 211578"/>
                <a:gd name="connsiteX46" fmla="*/ 4816 w 160169"/>
                <a:gd name="connsiteY46" fmla="*/ 157195 h 211578"/>
                <a:gd name="connsiteX47" fmla="*/ 44443 w 160169"/>
                <a:gd name="connsiteY47" fmla="*/ 190197 h 211578"/>
                <a:gd name="connsiteX48" fmla="*/ 60944 w 160169"/>
                <a:gd name="connsiteY48" fmla="*/ 207925 h 211578"/>
                <a:gd name="connsiteX49" fmla="*/ 61600 w 160169"/>
                <a:gd name="connsiteY49" fmla="*/ 209520 h 211578"/>
                <a:gd name="connsiteX50" fmla="*/ 60944 w 160169"/>
                <a:gd name="connsiteY50" fmla="*/ 211115 h 211578"/>
                <a:gd name="connsiteX51" fmla="*/ 60134 w 160169"/>
                <a:gd name="connsiteY51" fmla="*/ 211513 h 211578"/>
                <a:gd name="connsiteX52" fmla="*/ 59226 w 160169"/>
                <a:gd name="connsiteY52" fmla="*/ 211544 h 21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60169" h="211578">
                  <a:moveTo>
                    <a:pt x="59226" y="211544"/>
                  </a:moveTo>
                  <a:cubicBezTo>
                    <a:pt x="58907" y="211550"/>
                    <a:pt x="58588" y="211483"/>
                    <a:pt x="58288" y="211354"/>
                  </a:cubicBezTo>
                  <a:cubicBezTo>
                    <a:pt x="57993" y="211231"/>
                    <a:pt x="57729" y="211041"/>
                    <a:pt x="57509" y="210808"/>
                  </a:cubicBezTo>
                  <a:cubicBezTo>
                    <a:pt x="52049" y="204674"/>
                    <a:pt x="46406" y="198540"/>
                    <a:pt x="41069" y="193203"/>
                  </a:cubicBezTo>
                  <a:cubicBezTo>
                    <a:pt x="29052" y="180652"/>
                    <a:pt x="15630" y="169513"/>
                    <a:pt x="1074" y="160017"/>
                  </a:cubicBezTo>
                  <a:cubicBezTo>
                    <a:pt x="694" y="159790"/>
                    <a:pt x="387" y="159453"/>
                    <a:pt x="203" y="159048"/>
                  </a:cubicBezTo>
                  <a:cubicBezTo>
                    <a:pt x="13" y="158637"/>
                    <a:pt x="-42" y="158189"/>
                    <a:pt x="31" y="157747"/>
                  </a:cubicBezTo>
                  <a:cubicBezTo>
                    <a:pt x="951" y="152411"/>
                    <a:pt x="2178" y="146583"/>
                    <a:pt x="3835" y="139958"/>
                  </a:cubicBezTo>
                  <a:cubicBezTo>
                    <a:pt x="5595" y="132094"/>
                    <a:pt x="6662" y="124089"/>
                    <a:pt x="7024" y="116035"/>
                  </a:cubicBezTo>
                  <a:cubicBezTo>
                    <a:pt x="7024" y="111680"/>
                    <a:pt x="7699" y="107263"/>
                    <a:pt x="8251" y="102663"/>
                  </a:cubicBezTo>
                  <a:cubicBezTo>
                    <a:pt x="9576" y="94265"/>
                    <a:pt x="11821" y="86039"/>
                    <a:pt x="14937" y="78126"/>
                  </a:cubicBezTo>
                  <a:cubicBezTo>
                    <a:pt x="16471" y="73709"/>
                    <a:pt x="18066" y="69109"/>
                    <a:pt x="19354" y="64508"/>
                  </a:cubicBezTo>
                  <a:cubicBezTo>
                    <a:pt x="21470" y="55626"/>
                    <a:pt x="22783" y="46572"/>
                    <a:pt x="23280" y="37456"/>
                  </a:cubicBezTo>
                  <a:lnTo>
                    <a:pt x="24016" y="29298"/>
                  </a:lnTo>
                  <a:cubicBezTo>
                    <a:pt x="25181" y="17950"/>
                    <a:pt x="28003" y="6785"/>
                    <a:pt x="40762" y="2001"/>
                  </a:cubicBezTo>
                  <a:cubicBezTo>
                    <a:pt x="46191" y="-183"/>
                    <a:pt x="52166" y="-588"/>
                    <a:pt x="57840" y="829"/>
                  </a:cubicBezTo>
                  <a:cubicBezTo>
                    <a:pt x="63514" y="2252"/>
                    <a:pt x="68593" y="5430"/>
                    <a:pt x="72353" y="9914"/>
                  </a:cubicBezTo>
                  <a:cubicBezTo>
                    <a:pt x="77598" y="17532"/>
                    <a:pt x="80420" y="26556"/>
                    <a:pt x="80450" y="35800"/>
                  </a:cubicBezTo>
                  <a:cubicBezTo>
                    <a:pt x="80450" y="38683"/>
                    <a:pt x="81064" y="41505"/>
                    <a:pt x="81493" y="44142"/>
                  </a:cubicBezTo>
                  <a:cubicBezTo>
                    <a:pt x="83996" y="57595"/>
                    <a:pt x="91191" y="69728"/>
                    <a:pt x="101797" y="78371"/>
                  </a:cubicBezTo>
                  <a:cubicBezTo>
                    <a:pt x="105146" y="80579"/>
                    <a:pt x="108680" y="82512"/>
                    <a:pt x="112348" y="84137"/>
                  </a:cubicBezTo>
                  <a:lnTo>
                    <a:pt x="117501" y="86530"/>
                  </a:lnTo>
                  <a:cubicBezTo>
                    <a:pt x="123635" y="89535"/>
                    <a:pt x="131057" y="92664"/>
                    <a:pt x="137744" y="96651"/>
                  </a:cubicBezTo>
                  <a:cubicBezTo>
                    <a:pt x="148907" y="102785"/>
                    <a:pt x="163262" y="112232"/>
                    <a:pt x="159581" y="123273"/>
                  </a:cubicBezTo>
                  <a:cubicBezTo>
                    <a:pt x="159373" y="123850"/>
                    <a:pt x="158949" y="124316"/>
                    <a:pt x="158397" y="124580"/>
                  </a:cubicBezTo>
                  <a:cubicBezTo>
                    <a:pt x="157845" y="124844"/>
                    <a:pt x="157213" y="124880"/>
                    <a:pt x="156637" y="124684"/>
                  </a:cubicBezTo>
                  <a:cubicBezTo>
                    <a:pt x="156348" y="124592"/>
                    <a:pt x="156078" y="124433"/>
                    <a:pt x="155851" y="124236"/>
                  </a:cubicBezTo>
                  <a:cubicBezTo>
                    <a:pt x="155625" y="124034"/>
                    <a:pt x="155440" y="123789"/>
                    <a:pt x="155306" y="123512"/>
                  </a:cubicBezTo>
                  <a:cubicBezTo>
                    <a:pt x="155177" y="123237"/>
                    <a:pt x="155097" y="122942"/>
                    <a:pt x="155085" y="122635"/>
                  </a:cubicBezTo>
                  <a:cubicBezTo>
                    <a:pt x="155072" y="122329"/>
                    <a:pt x="155121" y="122028"/>
                    <a:pt x="155226" y="121740"/>
                  </a:cubicBezTo>
                  <a:cubicBezTo>
                    <a:pt x="157127" y="115974"/>
                    <a:pt x="150748" y="109042"/>
                    <a:pt x="135535" y="100638"/>
                  </a:cubicBezTo>
                  <a:cubicBezTo>
                    <a:pt x="128971" y="97019"/>
                    <a:pt x="121856" y="93645"/>
                    <a:pt x="115538" y="90701"/>
                  </a:cubicBezTo>
                  <a:lnTo>
                    <a:pt x="110385" y="88247"/>
                  </a:lnTo>
                  <a:cubicBezTo>
                    <a:pt x="106367" y="86585"/>
                    <a:pt x="102527" y="84530"/>
                    <a:pt x="98914" y="82113"/>
                  </a:cubicBezTo>
                  <a:cubicBezTo>
                    <a:pt x="87468" y="72832"/>
                    <a:pt x="79690" y="59791"/>
                    <a:pt x="76954" y="45308"/>
                  </a:cubicBezTo>
                  <a:cubicBezTo>
                    <a:pt x="76524" y="42548"/>
                    <a:pt x="76218" y="39603"/>
                    <a:pt x="75850" y="36659"/>
                  </a:cubicBezTo>
                  <a:cubicBezTo>
                    <a:pt x="75880" y="28347"/>
                    <a:pt x="73445" y="20213"/>
                    <a:pt x="68857" y="13288"/>
                  </a:cubicBezTo>
                  <a:cubicBezTo>
                    <a:pt x="65716" y="9534"/>
                    <a:pt x="61465" y="6871"/>
                    <a:pt x="56711" y="5681"/>
                  </a:cubicBezTo>
                  <a:cubicBezTo>
                    <a:pt x="51963" y="4491"/>
                    <a:pt x="46958" y="4835"/>
                    <a:pt x="42418" y="6663"/>
                  </a:cubicBezTo>
                  <a:cubicBezTo>
                    <a:pt x="32481" y="10343"/>
                    <a:pt x="29782" y="18379"/>
                    <a:pt x="28617" y="30157"/>
                  </a:cubicBezTo>
                  <a:cubicBezTo>
                    <a:pt x="28617" y="32856"/>
                    <a:pt x="28126" y="35493"/>
                    <a:pt x="27880" y="38192"/>
                  </a:cubicBezTo>
                  <a:cubicBezTo>
                    <a:pt x="27341" y="47602"/>
                    <a:pt x="25967" y="56938"/>
                    <a:pt x="23771" y="66103"/>
                  </a:cubicBezTo>
                  <a:cubicBezTo>
                    <a:pt x="22482" y="70826"/>
                    <a:pt x="20826" y="75488"/>
                    <a:pt x="19292" y="80027"/>
                  </a:cubicBezTo>
                  <a:cubicBezTo>
                    <a:pt x="16281" y="87646"/>
                    <a:pt x="14103" y="95559"/>
                    <a:pt x="12790" y="103644"/>
                  </a:cubicBezTo>
                  <a:cubicBezTo>
                    <a:pt x="12238" y="108122"/>
                    <a:pt x="11932" y="112477"/>
                    <a:pt x="11625" y="116771"/>
                  </a:cubicBezTo>
                  <a:cubicBezTo>
                    <a:pt x="11226" y="125034"/>
                    <a:pt x="10098" y="133247"/>
                    <a:pt x="8251" y="141308"/>
                  </a:cubicBezTo>
                  <a:cubicBezTo>
                    <a:pt x="6779" y="147442"/>
                    <a:pt x="5675" y="152411"/>
                    <a:pt x="4816" y="157195"/>
                  </a:cubicBezTo>
                  <a:cubicBezTo>
                    <a:pt x="19188" y="166722"/>
                    <a:pt x="32475" y="177788"/>
                    <a:pt x="44443" y="190197"/>
                  </a:cubicBezTo>
                  <a:cubicBezTo>
                    <a:pt x="49779" y="195779"/>
                    <a:pt x="55484" y="201791"/>
                    <a:pt x="60944" y="207925"/>
                  </a:cubicBezTo>
                  <a:cubicBezTo>
                    <a:pt x="61361" y="208348"/>
                    <a:pt x="61600" y="208925"/>
                    <a:pt x="61600" y="209520"/>
                  </a:cubicBezTo>
                  <a:cubicBezTo>
                    <a:pt x="61600" y="210121"/>
                    <a:pt x="61361" y="210691"/>
                    <a:pt x="60944" y="211115"/>
                  </a:cubicBezTo>
                  <a:cubicBezTo>
                    <a:pt x="60704" y="211305"/>
                    <a:pt x="60429" y="211440"/>
                    <a:pt x="60134" y="211513"/>
                  </a:cubicBezTo>
                  <a:cubicBezTo>
                    <a:pt x="59833" y="211587"/>
                    <a:pt x="59527" y="211599"/>
                    <a:pt x="59226" y="211544"/>
                  </a:cubicBezTo>
                  <a:close/>
                </a:path>
              </a:pathLst>
            </a:custGeom>
            <a:solidFill>
              <a:srgbClr val="0E0E0E"/>
            </a:solidFill>
            <a:ln w="6134" cap="flat">
              <a:noFill/>
              <a:prstDash val="solid"/>
              <a:miter/>
            </a:ln>
          </p:spPr>
          <p:txBody>
            <a:bodyPr rtlCol="0" anchor="ctr"/>
            <a:lstStyle/>
            <a:p>
              <a:endParaRPr lang="en-AU"/>
            </a:p>
          </p:txBody>
        </p:sp>
        <p:sp>
          <p:nvSpPr>
            <p:cNvPr id="179" name="Freeform: Shape 178">
              <a:extLst>
                <a:ext uri="{FF2B5EF4-FFF2-40B4-BE49-F238E27FC236}">
                  <a16:creationId xmlns:a16="http://schemas.microsoft.com/office/drawing/2014/main" id="{0214C03A-2443-4709-A2F9-F05DF9632619}"/>
                </a:ext>
              </a:extLst>
            </p:cNvPr>
            <p:cNvSpPr/>
            <p:nvPr/>
          </p:nvSpPr>
          <p:spPr>
            <a:xfrm>
              <a:off x="6079805" y="2732649"/>
              <a:ext cx="541340" cy="108268"/>
            </a:xfrm>
            <a:custGeom>
              <a:avLst/>
              <a:gdLst>
                <a:gd name="connsiteX0" fmla="*/ 459204 w 541340"/>
                <a:gd name="connsiteY0" fmla="*/ 43368 h 108268"/>
                <a:gd name="connsiteX1" fmla="*/ 504965 w 541340"/>
                <a:gd name="connsiteY1" fmla="*/ 23555 h 108268"/>
                <a:gd name="connsiteX2" fmla="*/ 537844 w 541340"/>
                <a:gd name="connsiteY2" fmla="*/ 8158 h 108268"/>
                <a:gd name="connsiteX3" fmla="*/ 541340 w 541340"/>
                <a:gd name="connsiteY3" fmla="*/ 0 h 108268"/>
                <a:gd name="connsiteX4" fmla="*/ 0 w 541340"/>
                <a:gd name="connsiteY4" fmla="*/ 0 h 108268"/>
                <a:gd name="connsiteX5" fmla="*/ 3497 w 541340"/>
                <a:gd name="connsiteY5" fmla="*/ 8158 h 108268"/>
                <a:gd name="connsiteX6" fmla="*/ 36376 w 541340"/>
                <a:gd name="connsiteY6" fmla="*/ 23555 h 108268"/>
                <a:gd name="connsiteX7" fmla="*/ 82137 w 541340"/>
                <a:gd name="connsiteY7" fmla="*/ 43368 h 108268"/>
                <a:gd name="connsiteX8" fmla="*/ 56189 w 541340"/>
                <a:gd name="connsiteY8" fmla="*/ 108268 h 108268"/>
                <a:gd name="connsiteX9" fmla="*/ 485581 w 541340"/>
                <a:gd name="connsiteY9" fmla="*/ 108268 h 108268"/>
                <a:gd name="connsiteX10" fmla="*/ 459204 w 541340"/>
                <a:gd name="connsiteY10" fmla="*/ 43368 h 10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340" h="108268">
                  <a:moveTo>
                    <a:pt x="459204" y="43368"/>
                  </a:moveTo>
                  <a:cubicBezTo>
                    <a:pt x="471472" y="34106"/>
                    <a:pt x="491470" y="31100"/>
                    <a:pt x="504965" y="23555"/>
                  </a:cubicBezTo>
                  <a:cubicBezTo>
                    <a:pt x="511099" y="19936"/>
                    <a:pt x="526434" y="14538"/>
                    <a:pt x="537844" y="8158"/>
                  </a:cubicBezTo>
                  <a:lnTo>
                    <a:pt x="541340" y="0"/>
                  </a:lnTo>
                  <a:lnTo>
                    <a:pt x="0" y="0"/>
                  </a:lnTo>
                  <a:lnTo>
                    <a:pt x="3497" y="8158"/>
                  </a:lnTo>
                  <a:cubicBezTo>
                    <a:pt x="14967" y="14293"/>
                    <a:pt x="29935" y="19936"/>
                    <a:pt x="36376" y="23555"/>
                  </a:cubicBezTo>
                  <a:cubicBezTo>
                    <a:pt x="49932" y="31223"/>
                    <a:pt x="70052" y="34106"/>
                    <a:pt x="82137" y="43368"/>
                  </a:cubicBezTo>
                  <a:cubicBezTo>
                    <a:pt x="103545" y="59808"/>
                    <a:pt x="74162" y="91583"/>
                    <a:pt x="56189" y="108268"/>
                  </a:cubicBezTo>
                  <a:lnTo>
                    <a:pt x="485581" y="108268"/>
                  </a:lnTo>
                  <a:cubicBezTo>
                    <a:pt x="467240" y="91583"/>
                    <a:pt x="437796" y="59808"/>
                    <a:pt x="459204" y="43368"/>
                  </a:cubicBezTo>
                  <a:close/>
                </a:path>
              </a:pathLst>
            </a:custGeom>
            <a:solidFill>
              <a:srgbClr val="5C4538"/>
            </a:solidFill>
            <a:ln w="6134" cap="flat">
              <a:noFill/>
              <a:prstDash val="solid"/>
              <a:miter/>
            </a:ln>
          </p:spPr>
          <p:txBody>
            <a:bodyPr rtlCol="0" anchor="ctr"/>
            <a:lstStyle/>
            <a:p>
              <a:endParaRPr lang="en-AU"/>
            </a:p>
          </p:txBody>
        </p:sp>
        <p:sp>
          <p:nvSpPr>
            <p:cNvPr id="180" name="Freeform: Shape 179">
              <a:extLst>
                <a:ext uri="{FF2B5EF4-FFF2-40B4-BE49-F238E27FC236}">
                  <a16:creationId xmlns:a16="http://schemas.microsoft.com/office/drawing/2014/main" id="{E43DF0E9-0126-42C0-9BFA-5C4E5B5AB238}"/>
                </a:ext>
              </a:extLst>
            </p:cNvPr>
            <p:cNvSpPr/>
            <p:nvPr/>
          </p:nvSpPr>
          <p:spPr>
            <a:xfrm>
              <a:off x="6077405" y="2730317"/>
              <a:ext cx="546040" cy="112930"/>
            </a:xfrm>
            <a:custGeom>
              <a:avLst/>
              <a:gdLst>
                <a:gd name="connsiteX0" fmla="*/ 487552 w 546040"/>
                <a:gd name="connsiteY0" fmla="*/ 112930 h 112930"/>
                <a:gd name="connsiteX1" fmla="*/ 58160 w 546040"/>
                <a:gd name="connsiteY1" fmla="*/ 112930 h 112930"/>
                <a:gd name="connsiteX2" fmla="*/ 56865 w 546040"/>
                <a:gd name="connsiteY2" fmla="*/ 112513 h 112930"/>
                <a:gd name="connsiteX3" fmla="*/ 56013 w 546040"/>
                <a:gd name="connsiteY3" fmla="*/ 111458 h 112930"/>
                <a:gd name="connsiteX4" fmla="*/ 55927 w 546040"/>
                <a:gd name="connsiteY4" fmla="*/ 110109 h 112930"/>
                <a:gd name="connsiteX5" fmla="*/ 56626 w 546040"/>
                <a:gd name="connsiteY5" fmla="*/ 108943 h 112930"/>
                <a:gd name="connsiteX6" fmla="*/ 89321 w 546040"/>
                <a:gd name="connsiteY6" fmla="*/ 59502 h 112930"/>
                <a:gd name="connsiteX7" fmla="*/ 87407 w 546040"/>
                <a:gd name="connsiteY7" fmla="*/ 52748 h 112930"/>
                <a:gd name="connsiteX8" fmla="*/ 82696 w 546040"/>
                <a:gd name="connsiteY8" fmla="*/ 47540 h 112930"/>
                <a:gd name="connsiteX9" fmla="*/ 58160 w 546040"/>
                <a:gd name="connsiteY9" fmla="*/ 36314 h 112930"/>
                <a:gd name="connsiteX10" fmla="*/ 37549 w 546040"/>
                <a:gd name="connsiteY10" fmla="*/ 27911 h 112930"/>
                <a:gd name="connsiteX11" fmla="*/ 25281 w 546040"/>
                <a:gd name="connsiteY11" fmla="*/ 22206 h 112930"/>
                <a:gd name="connsiteX12" fmla="*/ 4670 w 546040"/>
                <a:gd name="connsiteY12" fmla="*/ 12514 h 112930"/>
                <a:gd name="connsiteX13" fmla="*/ 3688 w 546040"/>
                <a:gd name="connsiteY13" fmla="*/ 11410 h 112930"/>
                <a:gd name="connsiteX14" fmla="*/ 192 w 546040"/>
                <a:gd name="connsiteY14" fmla="*/ 3251 h 112930"/>
                <a:gd name="connsiteX15" fmla="*/ 8 w 546040"/>
                <a:gd name="connsiteY15" fmla="*/ 2141 h 112930"/>
                <a:gd name="connsiteX16" fmla="*/ 370 w 546040"/>
                <a:gd name="connsiteY16" fmla="*/ 1074 h 112930"/>
                <a:gd name="connsiteX17" fmla="*/ 1192 w 546040"/>
                <a:gd name="connsiteY17" fmla="*/ 301 h 112930"/>
                <a:gd name="connsiteX18" fmla="*/ 2278 w 546040"/>
                <a:gd name="connsiteY18" fmla="*/ 0 h 112930"/>
                <a:gd name="connsiteX19" fmla="*/ 543802 w 546040"/>
                <a:gd name="connsiteY19" fmla="*/ 0 h 112930"/>
                <a:gd name="connsiteX20" fmla="*/ 544918 w 546040"/>
                <a:gd name="connsiteY20" fmla="*/ 264 h 112930"/>
                <a:gd name="connsiteX21" fmla="*/ 545765 w 546040"/>
                <a:gd name="connsiteY21" fmla="*/ 1043 h 112930"/>
                <a:gd name="connsiteX22" fmla="*/ 546041 w 546040"/>
                <a:gd name="connsiteY22" fmla="*/ 2147 h 112930"/>
                <a:gd name="connsiteX23" fmla="*/ 545765 w 546040"/>
                <a:gd name="connsiteY23" fmla="*/ 3251 h 112930"/>
                <a:gd name="connsiteX24" fmla="*/ 542268 w 546040"/>
                <a:gd name="connsiteY24" fmla="*/ 11410 h 112930"/>
                <a:gd name="connsiteX25" fmla="*/ 541225 w 546040"/>
                <a:gd name="connsiteY25" fmla="*/ 12514 h 112930"/>
                <a:gd name="connsiteX26" fmla="*/ 520615 w 546040"/>
                <a:gd name="connsiteY26" fmla="*/ 22206 h 112930"/>
                <a:gd name="connsiteX27" fmla="*/ 508346 w 546040"/>
                <a:gd name="connsiteY27" fmla="*/ 27911 h 112930"/>
                <a:gd name="connsiteX28" fmla="*/ 487735 w 546040"/>
                <a:gd name="connsiteY28" fmla="*/ 36314 h 112930"/>
                <a:gd name="connsiteX29" fmla="*/ 463199 w 546040"/>
                <a:gd name="connsiteY29" fmla="*/ 47540 h 112930"/>
                <a:gd name="connsiteX30" fmla="*/ 458340 w 546040"/>
                <a:gd name="connsiteY30" fmla="*/ 52705 h 112930"/>
                <a:gd name="connsiteX31" fmla="*/ 456328 w 546040"/>
                <a:gd name="connsiteY31" fmla="*/ 59502 h 112930"/>
                <a:gd name="connsiteX32" fmla="*/ 488962 w 546040"/>
                <a:gd name="connsiteY32" fmla="*/ 108943 h 112930"/>
                <a:gd name="connsiteX33" fmla="*/ 489662 w 546040"/>
                <a:gd name="connsiteY33" fmla="*/ 110109 h 112930"/>
                <a:gd name="connsiteX34" fmla="*/ 489576 w 546040"/>
                <a:gd name="connsiteY34" fmla="*/ 111458 h 112930"/>
                <a:gd name="connsiteX35" fmla="*/ 488772 w 546040"/>
                <a:gd name="connsiteY35" fmla="*/ 112483 h 112930"/>
                <a:gd name="connsiteX36" fmla="*/ 487552 w 546040"/>
                <a:gd name="connsiteY36" fmla="*/ 112930 h 112930"/>
                <a:gd name="connsiteX37" fmla="*/ 64294 w 546040"/>
                <a:gd name="connsiteY37" fmla="*/ 108330 h 112930"/>
                <a:gd name="connsiteX38" fmla="*/ 481908 w 546040"/>
                <a:gd name="connsiteY38" fmla="*/ 108330 h 112930"/>
                <a:gd name="connsiteX39" fmla="*/ 451973 w 546040"/>
                <a:gd name="connsiteY39" fmla="*/ 59256 h 112930"/>
                <a:gd name="connsiteX40" fmla="*/ 454408 w 546040"/>
                <a:gd name="connsiteY40" fmla="*/ 50595 h 112930"/>
                <a:gd name="connsiteX41" fmla="*/ 460377 w 546040"/>
                <a:gd name="connsiteY41" fmla="*/ 43860 h 112930"/>
                <a:gd name="connsiteX42" fmla="*/ 486509 w 546040"/>
                <a:gd name="connsiteY42" fmla="*/ 31959 h 112930"/>
                <a:gd name="connsiteX43" fmla="*/ 506322 w 546040"/>
                <a:gd name="connsiteY43" fmla="*/ 23924 h 112930"/>
                <a:gd name="connsiteX44" fmla="*/ 519020 w 546040"/>
                <a:gd name="connsiteY44" fmla="*/ 17789 h 112930"/>
                <a:gd name="connsiteX45" fmla="*/ 538526 w 546040"/>
                <a:gd name="connsiteY45" fmla="*/ 8649 h 112930"/>
                <a:gd name="connsiteX46" fmla="*/ 540367 w 546040"/>
                <a:gd name="connsiteY46" fmla="*/ 4355 h 112930"/>
                <a:gd name="connsiteX47" fmla="*/ 5713 w 546040"/>
                <a:gd name="connsiteY47" fmla="*/ 4355 h 112930"/>
                <a:gd name="connsiteX48" fmla="*/ 7553 w 546040"/>
                <a:gd name="connsiteY48" fmla="*/ 8649 h 112930"/>
                <a:gd name="connsiteX49" fmla="*/ 27059 w 546040"/>
                <a:gd name="connsiteY49" fmla="*/ 17728 h 112930"/>
                <a:gd name="connsiteX50" fmla="*/ 39757 w 546040"/>
                <a:gd name="connsiteY50" fmla="*/ 23862 h 112930"/>
                <a:gd name="connsiteX51" fmla="*/ 59570 w 546040"/>
                <a:gd name="connsiteY51" fmla="*/ 31898 h 112930"/>
                <a:gd name="connsiteX52" fmla="*/ 85763 w 546040"/>
                <a:gd name="connsiteY52" fmla="*/ 43798 h 112930"/>
                <a:gd name="connsiteX53" fmla="*/ 91720 w 546040"/>
                <a:gd name="connsiteY53" fmla="*/ 50527 h 112930"/>
                <a:gd name="connsiteX54" fmla="*/ 94106 w 546040"/>
                <a:gd name="connsiteY54" fmla="*/ 59195 h 112930"/>
                <a:gd name="connsiteX55" fmla="*/ 64171 w 546040"/>
                <a:gd name="connsiteY55" fmla="*/ 108330 h 112930"/>
                <a:gd name="connsiteX56" fmla="*/ 64294 w 546040"/>
                <a:gd name="connsiteY56" fmla="*/ 108330 h 11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46040" h="112930">
                  <a:moveTo>
                    <a:pt x="487552" y="112930"/>
                  </a:moveTo>
                  <a:lnTo>
                    <a:pt x="58160" y="112930"/>
                  </a:lnTo>
                  <a:cubicBezTo>
                    <a:pt x="57694" y="112918"/>
                    <a:pt x="57246" y="112777"/>
                    <a:pt x="56865" y="112513"/>
                  </a:cubicBezTo>
                  <a:cubicBezTo>
                    <a:pt x="56485" y="112249"/>
                    <a:pt x="56191" y="111887"/>
                    <a:pt x="56013" y="111458"/>
                  </a:cubicBezTo>
                  <a:cubicBezTo>
                    <a:pt x="55847" y="111029"/>
                    <a:pt x="55816" y="110556"/>
                    <a:pt x="55927" y="110109"/>
                  </a:cubicBezTo>
                  <a:cubicBezTo>
                    <a:pt x="56031" y="109655"/>
                    <a:pt x="56276" y="109250"/>
                    <a:pt x="56626" y="108943"/>
                  </a:cubicBezTo>
                  <a:cubicBezTo>
                    <a:pt x="78587" y="88516"/>
                    <a:pt x="89873" y="71402"/>
                    <a:pt x="89321" y="59502"/>
                  </a:cubicBezTo>
                  <a:cubicBezTo>
                    <a:pt x="89211" y="57134"/>
                    <a:pt x="88555" y="54821"/>
                    <a:pt x="87407" y="52748"/>
                  </a:cubicBezTo>
                  <a:cubicBezTo>
                    <a:pt x="86260" y="50668"/>
                    <a:pt x="84647" y="48890"/>
                    <a:pt x="82696" y="47540"/>
                  </a:cubicBezTo>
                  <a:cubicBezTo>
                    <a:pt x="75127" y="42584"/>
                    <a:pt x="66858" y="38799"/>
                    <a:pt x="58160" y="36314"/>
                  </a:cubicBezTo>
                  <a:cubicBezTo>
                    <a:pt x="51050" y="34137"/>
                    <a:pt x="44155" y="31321"/>
                    <a:pt x="37549" y="27911"/>
                  </a:cubicBezTo>
                  <a:cubicBezTo>
                    <a:pt x="34789" y="26377"/>
                    <a:pt x="30372" y="24414"/>
                    <a:pt x="25281" y="22206"/>
                  </a:cubicBezTo>
                  <a:cubicBezTo>
                    <a:pt x="18251" y="19329"/>
                    <a:pt x="11368" y="16096"/>
                    <a:pt x="4670" y="12514"/>
                  </a:cubicBezTo>
                  <a:cubicBezTo>
                    <a:pt x="4222" y="12275"/>
                    <a:pt x="3872" y="11882"/>
                    <a:pt x="3688" y="11410"/>
                  </a:cubicBezTo>
                  <a:lnTo>
                    <a:pt x="192" y="3251"/>
                  </a:lnTo>
                  <a:cubicBezTo>
                    <a:pt x="38" y="2902"/>
                    <a:pt x="-23" y="2521"/>
                    <a:pt x="8" y="2141"/>
                  </a:cubicBezTo>
                  <a:cubicBezTo>
                    <a:pt x="38" y="1761"/>
                    <a:pt x="161" y="1393"/>
                    <a:pt x="370" y="1074"/>
                  </a:cubicBezTo>
                  <a:cubicBezTo>
                    <a:pt x="572" y="755"/>
                    <a:pt x="854" y="485"/>
                    <a:pt x="1192" y="301"/>
                  </a:cubicBezTo>
                  <a:cubicBezTo>
                    <a:pt x="1523" y="111"/>
                    <a:pt x="1897" y="12"/>
                    <a:pt x="2278" y="0"/>
                  </a:cubicBezTo>
                  <a:lnTo>
                    <a:pt x="543802" y="0"/>
                  </a:lnTo>
                  <a:cubicBezTo>
                    <a:pt x="544188" y="-6"/>
                    <a:pt x="544574" y="86"/>
                    <a:pt x="544918" y="264"/>
                  </a:cubicBezTo>
                  <a:cubicBezTo>
                    <a:pt x="545262" y="448"/>
                    <a:pt x="545550" y="718"/>
                    <a:pt x="545765" y="1043"/>
                  </a:cubicBezTo>
                  <a:cubicBezTo>
                    <a:pt x="545943" y="1387"/>
                    <a:pt x="546041" y="1761"/>
                    <a:pt x="546041" y="2147"/>
                  </a:cubicBezTo>
                  <a:cubicBezTo>
                    <a:pt x="546041" y="2534"/>
                    <a:pt x="545943" y="2914"/>
                    <a:pt x="545765" y="3251"/>
                  </a:cubicBezTo>
                  <a:cubicBezTo>
                    <a:pt x="544538" y="5950"/>
                    <a:pt x="543372" y="8711"/>
                    <a:pt x="542268" y="11410"/>
                  </a:cubicBezTo>
                  <a:cubicBezTo>
                    <a:pt x="542054" y="11888"/>
                    <a:pt x="541686" y="12281"/>
                    <a:pt x="541225" y="12514"/>
                  </a:cubicBezTo>
                  <a:cubicBezTo>
                    <a:pt x="534521" y="16096"/>
                    <a:pt x="527645" y="19329"/>
                    <a:pt x="520615" y="22206"/>
                  </a:cubicBezTo>
                  <a:cubicBezTo>
                    <a:pt x="515523" y="24414"/>
                    <a:pt x="511106" y="26377"/>
                    <a:pt x="508346" y="27911"/>
                  </a:cubicBezTo>
                  <a:cubicBezTo>
                    <a:pt x="501740" y="31321"/>
                    <a:pt x="494839" y="34137"/>
                    <a:pt x="487735" y="36314"/>
                  </a:cubicBezTo>
                  <a:cubicBezTo>
                    <a:pt x="479043" y="38811"/>
                    <a:pt x="470768" y="42596"/>
                    <a:pt x="463199" y="47540"/>
                  </a:cubicBezTo>
                  <a:cubicBezTo>
                    <a:pt x="461199" y="48859"/>
                    <a:pt x="459537" y="50632"/>
                    <a:pt x="458340" y="52705"/>
                  </a:cubicBezTo>
                  <a:cubicBezTo>
                    <a:pt x="457151" y="54785"/>
                    <a:pt x="456457" y="57109"/>
                    <a:pt x="456328" y="59502"/>
                  </a:cubicBezTo>
                  <a:cubicBezTo>
                    <a:pt x="455715" y="71402"/>
                    <a:pt x="467063" y="88516"/>
                    <a:pt x="488962" y="108943"/>
                  </a:cubicBezTo>
                  <a:cubicBezTo>
                    <a:pt x="489306" y="109250"/>
                    <a:pt x="489551" y="109655"/>
                    <a:pt x="489662" y="110109"/>
                  </a:cubicBezTo>
                  <a:cubicBezTo>
                    <a:pt x="489772" y="110556"/>
                    <a:pt x="489741" y="111029"/>
                    <a:pt x="489576" y="111458"/>
                  </a:cubicBezTo>
                  <a:cubicBezTo>
                    <a:pt x="489404" y="111869"/>
                    <a:pt x="489128" y="112219"/>
                    <a:pt x="488772" y="112483"/>
                  </a:cubicBezTo>
                  <a:cubicBezTo>
                    <a:pt x="488410" y="112740"/>
                    <a:pt x="487993" y="112900"/>
                    <a:pt x="487552" y="112930"/>
                  </a:cubicBezTo>
                  <a:close/>
                  <a:moveTo>
                    <a:pt x="64294" y="108330"/>
                  </a:moveTo>
                  <a:lnTo>
                    <a:pt x="481908" y="108330"/>
                  </a:lnTo>
                  <a:cubicBezTo>
                    <a:pt x="461420" y="88394"/>
                    <a:pt x="451237" y="71893"/>
                    <a:pt x="451973" y="59256"/>
                  </a:cubicBezTo>
                  <a:cubicBezTo>
                    <a:pt x="452121" y="56226"/>
                    <a:pt x="452949" y="53263"/>
                    <a:pt x="454408" y="50595"/>
                  </a:cubicBezTo>
                  <a:cubicBezTo>
                    <a:pt x="455862" y="47926"/>
                    <a:pt x="457905" y="45626"/>
                    <a:pt x="460377" y="43860"/>
                  </a:cubicBezTo>
                  <a:cubicBezTo>
                    <a:pt x="468419" y="38572"/>
                    <a:pt x="477234" y="34560"/>
                    <a:pt x="486509" y="31959"/>
                  </a:cubicBezTo>
                  <a:cubicBezTo>
                    <a:pt x="493342" y="29898"/>
                    <a:pt x="499979" y="27205"/>
                    <a:pt x="506322" y="23924"/>
                  </a:cubicBezTo>
                  <a:cubicBezTo>
                    <a:pt x="509266" y="22206"/>
                    <a:pt x="513806" y="20304"/>
                    <a:pt x="519020" y="17789"/>
                  </a:cubicBezTo>
                  <a:cubicBezTo>
                    <a:pt x="525154" y="15029"/>
                    <a:pt x="532392" y="11655"/>
                    <a:pt x="538526" y="8649"/>
                  </a:cubicBezTo>
                  <a:lnTo>
                    <a:pt x="540367" y="4355"/>
                  </a:lnTo>
                  <a:lnTo>
                    <a:pt x="5713" y="4355"/>
                  </a:lnTo>
                  <a:lnTo>
                    <a:pt x="7553" y="8649"/>
                  </a:lnTo>
                  <a:cubicBezTo>
                    <a:pt x="13687" y="11962"/>
                    <a:pt x="20741" y="14784"/>
                    <a:pt x="27059" y="17728"/>
                  </a:cubicBezTo>
                  <a:cubicBezTo>
                    <a:pt x="31390" y="19556"/>
                    <a:pt x="35629" y="21605"/>
                    <a:pt x="39757" y="23862"/>
                  </a:cubicBezTo>
                  <a:cubicBezTo>
                    <a:pt x="46112" y="27119"/>
                    <a:pt x="52743" y="29806"/>
                    <a:pt x="59570" y="31898"/>
                  </a:cubicBezTo>
                  <a:cubicBezTo>
                    <a:pt x="68857" y="34499"/>
                    <a:pt x="77691" y="38511"/>
                    <a:pt x="85763" y="43798"/>
                  </a:cubicBezTo>
                  <a:cubicBezTo>
                    <a:pt x="88236" y="45559"/>
                    <a:pt x="90272" y="47859"/>
                    <a:pt x="91720" y="50527"/>
                  </a:cubicBezTo>
                  <a:cubicBezTo>
                    <a:pt x="93167" y="53196"/>
                    <a:pt x="93983" y="56165"/>
                    <a:pt x="94106" y="59195"/>
                  </a:cubicBezTo>
                  <a:cubicBezTo>
                    <a:pt x="94719" y="71954"/>
                    <a:pt x="84659" y="88394"/>
                    <a:pt x="64171" y="108330"/>
                  </a:cubicBezTo>
                  <a:lnTo>
                    <a:pt x="64294" y="108330"/>
                  </a:lnTo>
                  <a:close/>
                </a:path>
              </a:pathLst>
            </a:custGeom>
            <a:solidFill>
              <a:srgbClr val="0E0E0E"/>
            </a:solidFill>
            <a:ln w="6134" cap="flat">
              <a:no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4982575C-841E-4579-97FE-215707CC53D2}"/>
                </a:ext>
              </a:extLst>
            </p:cNvPr>
            <p:cNvSpPr/>
            <p:nvPr/>
          </p:nvSpPr>
          <p:spPr>
            <a:xfrm>
              <a:off x="5296411" y="1797913"/>
              <a:ext cx="1174263" cy="1043004"/>
            </a:xfrm>
            <a:custGeom>
              <a:avLst/>
              <a:gdLst>
                <a:gd name="connsiteX0" fmla="*/ 258310 w 1174263"/>
                <a:gd name="connsiteY0" fmla="*/ 973381 h 1043004"/>
                <a:gd name="connsiteX1" fmla="*/ 258923 w 1174263"/>
                <a:gd name="connsiteY1" fmla="*/ 1043004 h 1043004"/>
                <a:gd name="connsiteX2" fmla="*/ 444175 w 1174263"/>
                <a:gd name="connsiteY2" fmla="*/ 1043004 h 1043004"/>
                <a:gd name="connsiteX3" fmla="*/ 442335 w 1174263"/>
                <a:gd name="connsiteY3" fmla="*/ 1032699 h 1043004"/>
                <a:gd name="connsiteX4" fmla="*/ 438900 w 1174263"/>
                <a:gd name="connsiteY4" fmla="*/ 992704 h 1043004"/>
                <a:gd name="connsiteX5" fmla="*/ 443255 w 1174263"/>
                <a:gd name="connsiteY5" fmla="*/ 954243 h 1043004"/>
                <a:gd name="connsiteX6" fmla="*/ 447917 w 1174263"/>
                <a:gd name="connsiteY6" fmla="*/ 937864 h 1043004"/>
                <a:gd name="connsiteX7" fmla="*/ 334067 w 1174263"/>
                <a:gd name="connsiteY7" fmla="*/ 902716 h 1043004"/>
                <a:gd name="connsiteX8" fmla="*/ 311616 w 1174263"/>
                <a:gd name="connsiteY8" fmla="*/ 814138 h 1043004"/>
                <a:gd name="connsiteX9" fmla="*/ 310696 w 1174263"/>
                <a:gd name="connsiteY9" fmla="*/ 699613 h 1043004"/>
                <a:gd name="connsiteX10" fmla="*/ 317443 w 1174263"/>
                <a:gd name="connsiteY10" fmla="*/ 439525 h 1043004"/>
                <a:gd name="connsiteX11" fmla="*/ 317443 w 1174263"/>
                <a:gd name="connsiteY11" fmla="*/ 260898 h 1043004"/>
                <a:gd name="connsiteX12" fmla="*/ 388293 w 1174263"/>
                <a:gd name="connsiteY12" fmla="*/ 122265 h 1043004"/>
                <a:gd name="connsiteX13" fmla="*/ 477790 w 1174263"/>
                <a:gd name="connsiteY13" fmla="*/ 122265 h 1043004"/>
                <a:gd name="connsiteX14" fmla="*/ 1174264 w 1174263"/>
                <a:gd name="connsiteY14" fmla="*/ 122265 h 1043004"/>
                <a:gd name="connsiteX15" fmla="*/ 1155248 w 1174263"/>
                <a:gd name="connsiteY15" fmla="*/ 98404 h 1043004"/>
                <a:gd name="connsiteX16" fmla="*/ 1138808 w 1174263"/>
                <a:gd name="connsiteY16" fmla="*/ 80737 h 1043004"/>
                <a:gd name="connsiteX17" fmla="*/ 1098323 w 1174263"/>
                <a:gd name="connsiteY17" fmla="*/ 47245 h 1043004"/>
                <a:gd name="connsiteX18" fmla="*/ 937792 w 1174263"/>
                <a:gd name="connsiteY18" fmla="*/ 564 h 1043004"/>
                <a:gd name="connsiteX19" fmla="*/ 911537 w 1174263"/>
                <a:gd name="connsiteY19" fmla="*/ 12 h 1043004"/>
                <a:gd name="connsiteX20" fmla="*/ 727512 w 1174263"/>
                <a:gd name="connsiteY20" fmla="*/ 27124 h 1043004"/>
                <a:gd name="connsiteX21" fmla="*/ 469877 w 1174263"/>
                <a:gd name="connsiteY21" fmla="*/ 62887 h 1043004"/>
                <a:gd name="connsiteX22" fmla="*/ 288797 w 1174263"/>
                <a:gd name="connsiteY22" fmla="*/ 68039 h 1043004"/>
                <a:gd name="connsiteX23" fmla="*/ 131394 w 1174263"/>
                <a:gd name="connsiteY23" fmla="*/ 125271 h 1043004"/>
                <a:gd name="connsiteX24" fmla="*/ 0 w 1174263"/>
                <a:gd name="connsiteY24" fmla="*/ 291323 h 1043004"/>
                <a:gd name="connsiteX25" fmla="*/ 7484 w 1174263"/>
                <a:gd name="connsiteY25" fmla="*/ 297948 h 1043004"/>
                <a:gd name="connsiteX26" fmla="*/ 9692 w 1174263"/>
                <a:gd name="connsiteY26" fmla="*/ 299972 h 1043004"/>
                <a:gd name="connsiteX27" fmla="*/ 15826 w 1174263"/>
                <a:gd name="connsiteY27" fmla="*/ 305616 h 1043004"/>
                <a:gd name="connsiteX28" fmla="*/ 18096 w 1174263"/>
                <a:gd name="connsiteY28" fmla="*/ 307763 h 1043004"/>
                <a:gd name="connsiteX29" fmla="*/ 24230 w 1174263"/>
                <a:gd name="connsiteY29" fmla="*/ 313897 h 1043004"/>
                <a:gd name="connsiteX30" fmla="*/ 25825 w 1174263"/>
                <a:gd name="connsiteY30" fmla="*/ 315492 h 1043004"/>
                <a:gd name="connsiteX31" fmla="*/ 48951 w 1174263"/>
                <a:gd name="connsiteY31" fmla="*/ 341991 h 1043004"/>
                <a:gd name="connsiteX32" fmla="*/ 55760 w 1174263"/>
                <a:gd name="connsiteY32" fmla="*/ 351377 h 1043004"/>
                <a:gd name="connsiteX33" fmla="*/ 56128 w 1174263"/>
                <a:gd name="connsiteY33" fmla="*/ 351867 h 1043004"/>
                <a:gd name="connsiteX34" fmla="*/ 67537 w 1174263"/>
                <a:gd name="connsiteY34" fmla="*/ 370270 h 1043004"/>
                <a:gd name="connsiteX35" fmla="*/ 73119 w 1174263"/>
                <a:gd name="connsiteY35" fmla="*/ 372355 h 1043004"/>
                <a:gd name="connsiteX36" fmla="*/ 79990 w 1174263"/>
                <a:gd name="connsiteY36" fmla="*/ 375729 h 1043004"/>
                <a:gd name="connsiteX37" fmla="*/ 92687 w 1174263"/>
                <a:gd name="connsiteY37" fmla="*/ 384747 h 1043004"/>
                <a:gd name="connsiteX38" fmla="*/ 104281 w 1174263"/>
                <a:gd name="connsiteY38" fmla="*/ 396156 h 1043004"/>
                <a:gd name="connsiteX39" fmla="*/ 109679 w 1174263"/>
                <a:gd name="connsiteY39" fmla="*/ 402290 h 1043004"/>
                <a:gd name="connsiteX40" fmla="*/ 119739 w 1174263"/>
                <a:gd name="connsiteY40" fmla="*/ 416031 h 1043004"/>
                <a:gd name="connsiteX41" fmla="*/ 133480 w 1174263"/>
                <a:gd name="connsiteY41" fmla="*/ 437930 h 1043004"/>
                <a:gd name="connsiteX42" fmla="*/ 153600 w 1174263"/>
                <a:gd name="connsiteY42" fmla="*/ 472342 h 1043004"/>
                <a:gd name="connsiteX43" fmla="*/ 204268 w 1174263"/>
                <a:gd name="connsiteY43" fmla="*/ 557669 h 1043004"/>
                <a:gd name="connsiteX44" fmla="*/ 236718 w 1174263"/>
                <a:gd name="connsiteY44" fmla="*/ 616311 h 1043004"/>
                <a:gd name="connsiteX45" fmla="*/ 252053 w 1174263"/>
                <a:gd name="connsiteY45" fmla="*/ 644651 h 1043004"/>
                <a:gd name="connsiteX46" fmla="*/ 252421 w 1174263"/>
                <a:gd name="connsiteY46" fmla="*/ 645387 h 1043004"/>
                <a:gd name="connsiteX47" fmla="*/ 256654 w 1174263"/>
                <a:gd name="connsiteY47" fmla="*/ 653914 h 1043004"/>
                <a:gd name="connsiteX48" fmla="*/ 258801 w 1174263"/>
                <a:gd name="connsiteY48" fmla="*/ 658760 h 1043004"/>
                <a:gd name="connsiteX49" fmla="*/ 260764 w 1174263"/>
                <a:gd name="connsiteY49" fmla="*/ 663238 h 1043004"/>
                <a:gd name="connsiteX50" fmla="*/ 263217 w 1174263"/>
                <a:gd name="connsiteY50" fmla="*/ 669863 h 1043004"/>
                <a:gd name="connsiteX51" fmla="*/ 264260 w 1174263"/>
                <a:gd name="connsiteY51" fmla="*/ 672684 h 1043004"/>
                <a:gd name="connsiteX52" fmla="*/ 266775 w 1174263"/>
                <a:gd name="connsiteY52" fmla="*/ 680475 h 1043004"/>
                <a:gd name="connsiteX53" fmla="*/ 267327 w 1174263"/>
                <a:gd name="connsiteY53" fmla="*/ 682192 h 1043004"/>
                <a:gd name="connsiteX54" fmla="*/ 269658 w 1174263"/>
                <a:gd name="connsiteY54" fmla="*/ 690964 h 1043004"/>
                <a:gd name="connsiteX55" fmla="*/ 269658 w 1174263"/>
                <a:gd name="connsiteY55" fmla="*/ 691823 h 1043004"/>
                <a:gd name="connsiteX56" fmla="*/ 271682 w 1174263"/>
                <a:gd name="connsiteY56" fmla="*/ 701270 h 1043004"/>
                <a:gd name="connsiteX57" fmla="*/ 274749 w 1174263"/>
                <a:gd name="connsiteY57" fmla="*/ 721022 h 1043004"/>
                <a:gd name="connsiteX58" fmla="*/ 258310 w 1174263"/>
                <a:gd name="connsiteY58" fmla="*/ 973381 h 104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174263" h="1043004">
                  <a:moveTo>
                    <a:pt x="258310" y="973381"/>
                  </a:moveTo>
                  <a:cubicBezTo>
                    <a:pt x="258310" y="996446"/>
                    <a:pt x="258923" y="1019694"/>
                    <a:pt x="258923" y="1043004"/>
                  </a:cubicBezTo>
                  <a:lnTo>
                    <a:pt x="444175" y="1043004"/>
                  </a:lnTo>
                  <a:lnTo>
                    <a:pt x="442335" y="1032699"/>
                  </a:lnTo>
                  <a:cubicBezTo>
                    <a:pt x="439992" y="1019498"/>
                    <a:pt x="438845" y="1006113"/>
                    <a:pt x="438900" y="992704"/>
                  </a:cubicBezTo>
                  <a:cubicBezTo>
                    <a:pt x="438949" y="979761"/>
                    <a:pt x="440409" y="966867"/>
                    <a:pt x="443255" y="954243"/>
                  </a:cubicBezTo>
                  <a:cubicBezTo>
                    <a:pt x="444506" y="948703"/>
                    <a:pt x="446065" y="943232"/>
                    <a:pt x="447917" y="937864"/>
                  </a:cubicBezTo>
                  <a:cubicBezTo>
                    <a:pt x="403690" y="938478"/>
                    <a:pt x="358358" y="933264"/>
                    <a:pt x="334067" y="902716"/>
                  </a:cubicBezTo>
                  <a:cubicBezTo>
                    <a:pt x="314622" y="878179"/>
                    <a:pt x="308610" y="843766"/>
                    <a:pt x="311616" y="814138"/>
                  </a:cubicBezTo>
                  <a:cubicBezTo>
                    <a:pt x="315480" y="776229"/>
                    <a:pt x="310450" y="738136"/>
                    <a:pt x="310696" y="699613"/>
                  </a:cubicBezTo>
                  <a:cubicBezTo>
                    <a:pt x="311248" y="612876"/>
                    <a:pt x="315235" y="526200"/>
                    <a:pt x="317443" y="439525"/>
                  </a:cubicBezTo>
                  <a:cubicBezTo>
                    <a:pt x="318977" y="380023"/>
                    <a:pt x="317443" y="320706"/>
                    <a:pt x="317443" y="260898"/>
                  </a:cubicBezTo>
                  <a:cubicBezTo>
                    <a:pt x="317443" y="209739"/>
                    <a:pt x="324988" y="131773"/>
                    <a:pt x="388293" y="122265"/>
                  </a:cubicBezTo>
                  <a:cubicBezTo>
                    <a:pt x="416633" y="118033"/>
                    <a:pt x="449082" y="122265"/>
                    <a:pt x="477790" y="122265"/>
                  </a:cubicBezTo>
                  <a:lnTo>
                    <a:pt x="1174264" y="122265"/>
                  </a:lnTo>
                  <a:cubicBezTo>
                    <a:pt x="1168449" y="113911"/>
                    <a:pt x="1162094" y="105936"/>
                    <a:pt x="1155248" y="98404"/>
                  </a:cubicBezTo>
                  <a:cubicBezTo>
                    <a:pt x="1149850" y="92269"/>
                    <a:pt x="1144268" y="86503"/>
                    <a:pt x="1138808" y="80737"/>
                  </a:cubicBezTo>
                  <a:cubicBezTo>
                    <a:pt x="1126632" y="68070"/>
                    <a:pt x="1113045" y="56832"/>
                    <a:pt x="1098323" y="47245"/>
                  </a:cubicBezTo>
                  <a:cubicBezTo>
                    <a:pt x="1051213" y="16267"/>
                    <a:pt x="994901" y="3201"/>
                    <a:pt x="937792" y="564"/>
                  </a:cubicBezTo>
                  <a:cubicBezTo>
                    <a:pt x="929020" y="134"/>
                    <a:pt x="920309" y="-50"/>
                    <a:pt x="911537" y="12"/>
                  </a:cubicBezTo>
                  <a:cubicBezTo>
                    <a:pt x="859458" y="12"/>
                    <a:pt x="806030" y="12280"/>
                    <a:pt x="727512" y="27124"/>
                  </a:cubicBezTo>
                  <a:cubicBezTo>
                    <a:pt x="662919" y="39393"/>
                    <a:pt x="581458" y="52827"/>
                    <a:pt x="469877" y="62887"/>
                  </a:cubicBezTo>
                  <a:cubicBezTo>
                    <a:pt x="407370" y="68469"/>
                    <a:pt x="348359" y="62212"/>
                    <a:pt x="288797" y="68039"/>
                  </a:cubicBezTo>
                  <a:cubicBezTo>
                    <a:pt x="232129" y="72566"/>
                    <a:pt x="177738" y="92343"/>
                    <a:pt x="131394" y="125271"/>
                  </a:cubicBezTo>
                  <a:cubicBezTo>
                    <a:pt x="72414" y="166701"/>
                    <a:pt x="26757" y="224393"/>
                    <a:pt x="0" y="291323"/>
                  </a:cubicBezTo>
                  <a:lnTo>
                    <a:pt x="7484" y="297948"/>
                  </a:lnTo>
                  <a:lnTo>
                    <a:pt x="9692" y="299972"/>
                  </a:lnTo>
                  <a:lnTo>
                    <a:pt x="15826" y="305616"/>
                  </a:lnTo>
                  <a:lnTo>
                    <a:pt x="18096" y="307763"/>
                  </a:lnTo>
                  <a:lnTo>
                    <a:pt x="24230" y="313897"/>
                  </a:lnTo>
                  <a:cubicBezTo>
                    <a:pt x="24782" y="314449"/>
                    <a:pt x="25334" y="314940"/>
                    <a:pt x="25825" y="315492"/>
                  </a:cubicBezTo>
                  <a:cubicBezTo>
                    <a:pt x="34020" y="323889"/>
                    <a:pt x="41737" y="332735"/>
                    <a:pt x="48951" y="341991"/>
                  </a:cubicBezTo>
                  <a:cubicBezTo>
                    <a:pt x="51282" y="345058"/>
                    <a:pt x="53551" y="348187"/>
                    <a:pt x="55760" y="351377"/>
                  </a:cubicBezTo>
                  <a:lnTo>
                    <a:pt x="56128" y="351867"/>
                  </a:lnTo>
                  <a:cubicBezTo>
                    <a:pt x="60256" y="357793"/>
                    <a:pt x="64065" y="363933"/>
                    <a:pt x="67537" y="370270"/>
                  </a:cubicBezTo>
                  <a:cubicBezTo>
                    <a:pt x="69439" y="370883"/>
                    <a:pt x="71279" y="371558"/>
                    <a:pt x="73119" y="372355"/>
                  </a:cubicBezTo>
                  <a:cubicBezTo>
                    <a:pt x="75469" y="373355"/>
                    <a:pt x="77763" y="374484"/>
                    <a:pt x="79990" y="375729"/>
                  </a:cubicBezTo>
                  <a:cubicBezTo>
                    <a:pt x="84492" y="378336"/>
                    <a:pt x="88743" y="381354"/>
                    <a:pt x="92687" y="384747"/>
                  </a:cubicBezTo>
                  <a:cubicBezTo>
                    <a:pt x="96822" y="388268"/>
                    <a:pt x="100692" y="392077"/>
                    <a:pt x="104281" y="396156"/>
                  </a:cubicBezTo>
                  <a:cubicBezTo>
                    <a:pt x="106121" y="398180"/>
                    <a:pt x="107900" y="400327"/>
                    <a:pt x="109679" y="402290"/>
                  </a:cubicBezTo>
                  <a:cubicBezTo>
                    <a:pt x="113175" y="406646"/>
                    <a:pt x="116549" y="411307"/>
                    <a:pt x="119739" y="416031"/>
                  </a:cubicBezTo>
                  <a:cubicBezTo>
                    <a:pt x="124585" y="423208"/>
                    <a:pt x="129124" y="430630"/>
                    <a:pt x="133480" y="437930"/>
                  </a:cubicBezTo>
                  <a:cubicBezTo>
                    <a:pt x="140656" y="450198"/>
                    <a:pt x="147281" y="462466"/>
                    <a:pt x="153600" y="472342"/>
                  </a:cubicBezTo>
                  <a:cubicBezTo>
                    <a:pt x="171205" y="500498"/>
                    <a:pt x="187951" y="528961"/>
                    <a:pt x="204268" y="557669"/>
                  </a:cubicBezTo>
                  <a:cubicBezTo>
                    <a:pt x="215230" y="577096"/>
                    <a:pt x="226044" y="596639"/>
                    <a:pt x="236718" y="616311"/>
                  </a:cubicBezTo>
                  <a:lnTo>
                    <a:pt x="252053" y="644651"/>
                  </a:lnTo>
                  <a:lnTo>
                    <a:pt x="252421" y="645387"/>
                  </a:lnTo>
                  <a:cubicBezTo>
                    <a:pt x="253893" y="648209"/>
                    <a:pt x="255365" y="651031"/>
                    <a:pt x="256654" y="653914"/>
                  </a:cubicBezTo>
                  <a:cubicBezTo>
                    <a:pt x="257451" y="655509"/>
                    <a:pt x="258065" y="657165"/>
                    <a:pt x="258801" y="658760"/>
                  </a:cubicBezTo>
                  <a:cubicBezTo>
                    <a:pt x="259537" y="660355"/>
                    <a:pt x="260150" y="661766"/>
                    <a:pt x="260764" y="663238"/>
                  </a:cubicBezTo>
                  <a:cubicBezTo>
                    <a:pt x="261377" y="664710"/>
                    <a:pt x="262420" y="667654"/>
                    <a:pt x="263217" y="669863"/>
                  </a:cubicBezTo>
                  <a:cubicBezTo>
                    <a:pt x="263585" y="670783"/>
                    <a:pt x="263953" y="671703"/>
                    <a:pt x="264260" y="672684"/>
                  </a:cubicBezTo>
                  <a:cubicBezTo>
                    <a:pt x="265180" y="675261"/>
                    <a:pt x="265978" y="677898"/>
                    <a:pt x="266775" y="680475"/>
                  </a:cubicBezTo>
                  <a:lnTo>
                    <a:pt x="267327" y="682192"/>
                  </a:lnTo>
                  <a:cubicBezTo>
                    <a:pt x="268186" y="685137"/>
                    <a:pt x="268922" y="688327"/>
                    <a:pt x="269658" y="690964"/>
                  </a:cubicBezTo>
                  <a:cubicBezTo>
                    <a:pt x="269627" y="691252"/>
                    <a:pt x="269627" y="691535"/>
                    <a:pt x="269658" y="691823"/>
                  </a:cubicBezTo>
                  <a:cubicBezTo>
                    <a:pt x="270394" y="694952"/>
                    <a:pt x="271069" y="697957"/>
                    <a:pt x="271682" y="701270"/>
                  </a:cubicBezTo>
                  <a:cubicBezTo>
                    <a:pt x="272970" y="707833"/>
                    <a:pt x="273952" y="714397"/>
                    <a:pt x="274749" y="721022"/>
                  </a:cubicBezTo>
                  <a:cubicBezTo>
                    <a:pt x="284564" y="802974"/>
                    <a:pt x="257328" y="893024"/>
                    <a:pt x="258310" y="973381"/>
                  </a:cubicBezTo>
                  <a:close/>
                </a:path>
              </a:pathLst>
            </a:custGeom>
            <a:solidFill>
              <a:srgbClr val="5C4538"/>
            </a:solidFill>
            <a:ln w="6134" cap="flat">
              <a:noFill/>
              <a:prstDash val="solid"/>
              <a:miter/>
            </a:ln>
          </p:spPr>
          <p:txBody>
            <a:bodyPr rtlCol="0" anchor="ctr"/>
            <a:lstStyle/>
            <a:p>
              <a:endParaRPr lang="en-AU"/>
            </a:p>
          </p:txBody>
        </p:sp>
        <p:sp>
          <p:nvSpPr>
            <p:cNvPr id="182" name="Freeform: Shape 181">
              <a:extLst>
                <a:ext uri="{FF2B5EF4-FFF2-40B4-BE49-F238E27FC236}">
                  <a16:creationId xmlns:a16="http://schemas.microsoft.com/office/drawing/2014/main" id="{9EBD220B-0601-4F15-980A-CF2CF4AD48A0}"/>
                </a:ext>
              </a:extLst>
            </p:cNvPr>
            <p:cNvSpPr/>
            <p:nvPr/>
          </p:nvSpPr>
          <p:spPr>
            <a:xfrm>
              <a:off x="5294414" y="1795655"/>
              <a:ext cx="1178751" cy="1047593"/>
            </a:xfrm>
            <a:custGeom>
              <a:avLst/>
              <a:gdLst>
                <a:gd name="connsiteX0" fmla="*/ 446172 w 1178751"/>
                <a:gd name="connsiteY0" fmla="*/ 1047593 h 1047593"/>
                <a:gd name="connsiteX1" fmla="*/ 260920 w 1178751"/>
                <a:gd name="connsiteY1" fmla="*/ 1047593 h 1047593"/>
                <a:gd name="connsiteX2" fmla="*/ 259270 w 1178751"/>
                <a:gd name="connsiteY2" fmla="*/ 1046912 h 1047593"/>
                <a:gd name="connsiteX3" fmla="*/ 258589 w 1178751"/>
                <a:gd name="connsiteY3" fmla="*/ 1045262 h 1047593"/>
                <a:gd name="connsiteX4" fmla="*/ 258160 w 1178751"/>
                <a:gd name="connsiteY4" fmla="*/ 990055 h 1047593"/>
                <a:gd name="connsiteX5" fmla="*/ 258160 w 1178751"/>
                <a:gd name="connsiteY5" fmla="*/ 975762 h 1047593"/>
                <a:gd name="connsiteX6" fmla="*/ 267484 w 1178751"/>
                <a:gd name="connsiteY6" fmla="*/ 867678 h 1047593"/>
                <a:gd name="connsiteX7" fmla="*/ 275090 w 1178751"/>
                <a:gd name="connsiteY7" fmla="*/ 724077 h 1047593"/>
                <a:gd name="connsiteX8" fmla="*/ 272023 w 1178751"/>
                <a:gd name="connsiteY8" fmla="*/ 704509 h 1047593"/>
                <a:gd name="connsiteX9" fmla="*/ 269938 w 1178751"/>
                <a:gd name="connsiteY9" fmla="*/ 694879 h 1047593"/>
                <a:gd name="connsiteX10" fmla="*/ 271962 w 1178751"/>
                <a:gd name="connsiteY10" fmla="*/ 693468 h 1047593"/>
                <a:gd name="connsiteX11" fmla="*/ 269754 w 1178751"/>
                <a:gd name="connsiteY11" fmla="*/ 694020 h 1047593"/>
                <a:gd name="connsiteX12" fmla="*/ 267423 w 1178751"/>
                <a:gd name="connsiteY12" fmla="*/ 685371 h 1047593"/>
                <a:gd name="connsiteX13" fmla="*/ 266870 w 1178751"/>
                <a:gd name="connsiteY13" fmla="*/ 683653 h 1047593"/>
                <a:gd name="connsiteX14" fmla="*/ 264417 w 1178751"/>
                <a:gd name="connsiteY14" fmla="*/ 675924 h 1047593"/>
                <a:gd name="connsiteX15" fmla="*/ 263865 w 1178751"/>
                <a:gd name="connsiteY15" fmla="*/ 674390 h 1047593"/>
                <a:gd name="connsiteX16" fmla="*/ 263129 w 1178751"/>
                <a:gd name="connsiteY16" fmla="*/ 672428 h 1047593"/>
                <a:gd name="connsiteX17" fmla="*/ 260920 w 1178751"/>
                <a:gd name="connsiteY17" fmla="*/ 666600 h 1047593"/>
                <a:gd name="connsiteX18" fmla="*/ 259694 w 1178751"/>
                <a:gd name="connsiteY18" fmla="*/ 663717 h 1047593"/>
                <a:gd name="connsiteX19" fmla="*/ 258344 w 1178751"/>
                <a:gd name="connsiteY19" fmla="*/ 660650 h 1047593"/>
                <a:gd name="connsiteX20" fmla="*/ 256872 w 1178751"/>
                <a:gd name="connsiteY20" fmla="*/ 657338 h 1047593"/>
                <a:gd name="connsiteX21" fmla="*/ 252639 w 1178751"/>
                <a:gd name="connsiteY21" fmla="*/ 648934 h 1047593"/>
                <a:gd name="connsiteX22" fmla="*/ 254357 w 1178751"/>
                <a:gd name="connsiteY22" fmla="*/ 647155 h 1047593"/>
                <a:gd name="connsiteX23" fmla="*/ 252332 w 1178751"/>
                <a:gd name="connsiteY23" fmla="*/ 648259 h 1047593"/>
                <a:gd name="connsiteX24" fmla="*/ 238592 w 1178751"/>
                <a:gd name="connsiteY24" fmla="*/ 622986 h 1047593"/>
                <a:gd name="connsiteX25" fmla="*/ 236997 w 1178751"/>
                <a:gd name="connsiteY25" fmla="*/ 619919 h 1047593"/>
                <a:gd name="connsiteX26" fmla="*/ 204547 w 1178751"/>
                <a:gd name="connsiteY26" fmla="*/ 561338 h 1047593"/>
                <a:gd name="connsiteX27" fmla="*/ 153941 w 1178751"/>
                <a:gd name="connsiteY27" fmla="*/ 476073 h 1047593"/>
                <a:gd name="connsiteX28" fmla="*/ 141672 w 1178751"/>
                <a:gd name="connsiteY28" fmla="*/ 455094 h 1047593"/>
                <a:gd name="connsiteX29" fmla="*/ 133821 w 1178751"/>
                <a:gd name="connsiteY29" fmla="*/ 441599 h 1047593"/>
                <a:gd name="connsiteX30" fmla="*/ 120203 w 1178751"/>
                <a:gd name="connsiteY30" fmla="*/ 419822 h 1047593"/>
                <a:gd name="connsiteX31" fmla="*/ 110204 w 1178751"/>
                <a:gd name="connsiteY31" fmla="*/ 406205 h 1047593"/>
                <a:gd name="connsiteX32" fmla="*/ 104928 w 1178751"/>
                <a:gd name="connsiteY32" fmla="*/ 400070 h 1047593"/>
                <a:gd name="connsiteX33" fmla="*/ 93580 w 1178751"/>
                <a:gd name="connsiteY33" fmla="*/ 388845 h 1047593"/>
                <a:gd name="connsiteX34" fmla="*/ 81312 w 1178751"/>
                <a:gd name="connsiteY34" fmla="*/ 380134 h 1047593"/>
                <a:gd name="connsiteX35" fmla="*/ 74748 w 1178751"/>
                <a:gd name="connsiteY35" fmla="*/ 376883 h 1047593"/>
                <a:gd name="connsiteX36" fmla="*/ 69289 w 1178751"/>
                <a:gd name="connsiteY36" fmla="*/ 374798 h 1047593"/>
                <a:gd name="connsiteX37" fmla="*/ 68571 w 1178751"/>
                <a:gd name="connsiteY37" fmla="*/ 374399 h 1047593"/>
                <a:gd name="connsiteX38" fmla="*/ 68062 w 1178751"/>
                <a:gd name="connsiteY38" fmla="*/ 373755 h 1047593"/>
                <a:gd name="connsiteX39" fmla="*/ 56775 w 1178751"/>
                <a:gd name="connsiteY39" fmla="*/ 355782 h 1047593"/>
                <a:gd name="connsiteX40" fmla="*/ 56407 w 1178751"/>
                <a:gd name="connsiteY40" fmla="*/ 355291 h 1047593"/>
                <a:gd name="connsiteX41" fmla="*/ 49598 w 1178751"/>
                <a:gd name="connsiteY41" fmla="*/ 345967 h 1047593"/>
                <a:gd name="connsiteX42" fmla="*/ 26657 w 1178751"/>
                <a:gd name="connsiteY42" fmla="*/ 319651 h 1047593"/>
                <a:gd name="connsiteX43" fmla="*/ 25368 w 1178751"/>
                <a:gd name="connsiteY43" fmla="*/ 318302 h 1047593"/>
                <a:gd name="connsiteX44" fmla="*/ 18866 w 1178751"/>
                <a:gd name="connsiteY44" fmla="*/ 312168 h 1047593"/>
                <a:gd name="connsiteX45" fmla="*/ 16596 w 1178751"/>
                <a:gd name="connsiteY45" fmla="*/ 310021 h 1047593"/>
                <a:gd name="connsiteX46" fmla="*/ 10462 w 1178751"/>
                <a:gd name="connsiteY46" fmla="*/ 304439 h 1047593"/>
                <a:gd name="connsiteX47" fmla="*/ 8254 w 1178751"/>
                <a:gd name="connsiteY47" fmla="*/ 302414 h 1047593"/>
                <a:gd name="connsiteX48" fmla="*/ 770 w 1178751"/>
                <a:gd name="connsiteY48" fmla="*/ 295851 h 1047593"/>
                <a:gd name="connsiteX49" fmla="*/ 65 w 1178751"/>
                <a:gd name="connsiteY49" fmla="*/ 294661 h 1047593"/>
                <a:gd name="connsiteX50" fmla="*/ 157 w 1178751"/>
                <a:gd name="connsiteY50" fmla="*/ 293275 h 1047593"/>
                <a:gd name="connsiteX51" fmla="*/ 132348 w 1178751"/>
                <a:gd name="connsiteY51" fmla="*/ 126118 h 1047593"/>
                <a:gd name="connsiteX52" fmla="*/ 290916 w 1178751"/>
                <a:gd name="connsiteY52" fmla="*/ 68519 h 1047593"/>
                <a:gd name="connsiteX53" fmla="*/ 381334 w 1178751"/>
                <a:gd name="connsiteY53" fmla="*/ 65820 h 1047593"/>
                <a:gd name="connsiteX54" fmla="*/ 471997 w 1178751"/>
                <a:gd name="connsiteY54" fmla="*/ 63304 h 1047593"/>
                <a:gd name="connsiteX55" fmla="*/ 729632 w 1178751"/>
                <a:gd name="connsiteY55" fmla="*/ 27604 h 1047593"/>
                <a:gd name="connsiteX56" fmla="*/ 766989 w 1178751"/>
                <a:gd name="connsiteY56" fmla="*/ 20059 h 1047593"/>
                <a:gd name="connsiteX57" fmla="*/ 913780 w 1178751"/>
                <a:gd name="connsiteY57" fmla="*/ 0 h 1047593"/>
                <a:gd name="connsiteX58" fmla="*/ 940096 w 1178751"/>
                <a:gd name="connsiteY58" fmla="*/ 613 h 1047593"/>
                <a:gd name="connsiteX59" fmla="*/ 1101854 w 1178751"/>
                <a:gd name="connsiteY59" fmla="*/ 47662 h 1047593"/>
                <a:gd name="connsiteX60" fmla="*/ 1142707 w 1178751"/>
                <a:gd name="connsiteY60" fmla="*/ 81462 h 1047593"/>
                <a:gd name="connsiteX61" fmla="*/ 1159208 w 1178751"/>
                <a:gd name="connsiteY61" fmla="*/ 99189 h 1047593"/>
                <a:gd name="connsiteX62" fmla="*/ 1178408 w 1178751"/>
                <a:gd name="connsiteY62" fmla="*/ 123297 h 1047593"/>
                <a:gd name="connsiteX63" fmla="*/ 1178752 w 1178751"/>
                <a:gd name="connsiteY63" fmla="*/ 124493 h 1047593"/>
                <a:gd name="connsiteX64" fmla="*/ 1178408 w 1178751"/>
                <a:gd name="connsiteY64" fmla="*/ 125689 h 1047593"/>
                <a:gd name="connsiteX65" fmla="*/ 1177568 w 1178751"/>
                <a:gd name="connsiteY65" fmla="*/ 126591 h 1047593"/>
                <a:gd name="connsiteX66" fmla="*/ 1176384 w 1178751"/>
                <a:gd name="connsiteY66" fmla="*/ 126916 h 1047593"/>
                <a:gd name="connsiteX67" fmla="*/ 479849 w 1178751"/>
                <a:gd name="connsiteY67" fmla="*/ 126916 h 1047593"/>
                <a:gd name="connsiteX68" fmla="*/ 450466 w 1178751"/>
                <a:gd name="connsiteY68" fmla="*/ 125934 h 1047593"/>
                <a:gd name="connsiteX69" fmla="*/ 390719 w 1178751"/>
                <a:gd name="connsiteY69" fmla="*/ 126855 h 1047593"/>
                <a:gd name="connsiteX70" fmla="*/ 321833 w 1178751"/>
                <a:gd name="connsiteY70" fmla="*/ 263217 h 1047593"/>
                <a:gd name="connsiteX71" fmla="*/ 322139 w 1178751"/>
                <a:gd name="connsiteY71" fmla="*/ 316094 h 1047593"/>
                <a:gd name="connsiteX72" fmla="*/ 321771 w 1178751"/>
                <a:gd name="connsiteY72" fmla="*/ 441905 h 1047593"/>
                <a:gd name="connsiteX73" fmla="*/ 319072 w 1178751"/>
                <a:gd name="connsiteY73" fmla="*/ 530606 h 1047593"/>
                <a:gd name="connsiteX74" fmla="*/ 314962 w 1178751"/>
                <a:gd name="connsiteY74" fmla="*/ 701933 h 1047593"/>
                <a:gd name="connsiteX75" fmla="*/ 316189 w 1178751"/>
                <a:gd name="connsiteY75" fmla="*/ 744872 h 1047593"/>
                <a:gd name="connsiteX76" fmla="*/ 315883 w 1178751"/>
                <a:gd name="connsiteY76" fmla="*/ 816703 h 1047593"/>
                <a:gd name="connsiteX77" fmla="*/ 337843 w 1178751"/>
                <a:gd name="connsiteY77" fmla="*/ 903624 h 1047593"/>
                <a:gd name="connsiteX78" fmla="*/ 449914 w 1178751"/>
                <a:gd name="connsiteY78" fmla="*/ 937853 h 1047593"/>
                <a:gd name="connsiteX79" fmla="*/ 451012 w 1178751"/>
                <a:gd name="connsiteY79" fmla="*/ 938061 h 1047593"/>
                <a:gd name="connsiteX80" fmla="*/ 451816 w 1178751"/>
                <a:gd name="connsiteY80" fmla="*/ 938834 h 1047593"/>
                <a:gd name="connsiteX81" fmla="*/ 452227 w 1178751"/>
                <a:gd name="connsiteY81" fmla="*/ 939840 h 1047593"/>
                <a:gd name="connsiteX82" fmla="*/ 452122 w 1178751"/>
                <a:gd name="connsiteY82" fmla="*/ 940920 h 1047593"/>
                <a:gd name="connsiteX83" fmla="*/ 447460 w 1178751"/>
                <a:gd name="connsiteY83" fmla="*/ 957114 h 1047593"/>
                <a:gd name="connsiteX84" fmla="*/ 443228 w 1178751"/>
                <a:gd name="connsiteY84" fmla="*/ 995023 h 1047593"/>
                <a:gd name="connsiteX85" fmla="*/ 446602 w 1178751"/>
                <a:gd name="connsiteY85" fmla="*/ 1034589 h 1047593"/>
                <a:gd name="connsiteX86" fmla="*/ 448442 w 1178751"/>
                <a:gd name="connsiteY86" fmla="*/ 1044955 h 1047593"/>
                <a:gd name="connsiteX87" fmla="*/ 448405 w 1178751"/>
                <a:gd name="connsiteY87" fmla="*/ 1045931 h 1047593"/>
                <a:gd name="connsiteX88" fmla="*/ 447951 w 1178751"/>
                <a:gd name="connsiteY88" fmla="*/ 1046796 h 1047593"/>
                <a:gd name="connsiteX89" fmla="*/ 447148 w 1178751"/>
                <a:gd name="connsiteY89" fmla="*/ 1047391 h 1047593"/>
                <a:gd name="connsiteX90" fmla="*/ 446172 w 1178751"/>
                <a:gd name="connsiteY90" fmla="*/ 1047593 h 1047593"/>
                <a:gd name="connsiteX91" fmla="*/ 263190 w 1178751"/>
                <a:gd name="connsiteY91" fmla="*/ 1042993 h 1047593"/>
                <a:gd name="connsiteX92" fmla="*/ 443412 w 1178751"/>
                <a:gd name="connsiteY92" fmla="*/ 1042993 h 1047593"/>
                <a:gd name="connsiteX93" fmla="*/ 442062 w 1178751"/>
                <a:gd name="connsiteY93" fmla="*/ 1035325 h 1047593"/>
                <a:gd name="connsiteX94" fmla="*/ 438627 w 1178751"/>
                <a:gd name="connsiteY94" fmla="*/ 994901 h 1047593"/>
                <a:gd name="connsiteX95" fmla="*/ 442983 w 1178751"/>
                <a:gd name="connsiteY95" fmla="*/ 956010 h 1047593"/>
                <a:gd name="connsiteX96" fmla="*/ 446724 w 1178751"/>
                <a:gd name="connsiteY96" fmla="*/ 942454 h 1047593"/>
                <a:gd name="connsiteX97" fmla="*/ 334224 w 1178751"/>
                <a:gd name="connsiteY97" fmla="*/ 906446 h 1047593"/>
                <a:gd name="connsiteX98" fmla="*/ 311343 w 1178751"/>
                <a:gd name="connsiteY98" fmla="*/ 816212 h 1047593"/>
                <a:gd name="connsiteX99" fmla="*/ 311343 w 1178751"/>
                <a:gd name="connsiteY99" fmla="*/ 744995 h 1047593"/>
                <a:gd name="connsiteX100" fmla="*/ 310116 w 1178751"/>
                <a:gd name="connsiteY100" fmla="*/ 702055 h 1047593"/>
                <a:gd name="connsiteX101" fmla="*/ 314226 w 1178751"/>
                <a:gd name="connsiteY101" fmla="*/ 530667 h 1047593"/>
                <a:gd name="connsiteX102" fmla="*/ 316925 w 1178751"/>
                <a:gd name="connsiteY102" fmla="*/ 441967 h 1047593"/>
                <a:gd name="connsiteX103" fmla="*/ 317293 w 1178751"/>
                <a:gd name="connsiteY103" fmla="*/ 316339 h 1047593"/>
                <a:gd name="connsiteX104" fmla="*/ 316987 w 1178751"/>
                <a:gd name="connsiteY104" fmla="*/ 263401 h 1047593"/>
                <a:gd name="connsiteX105" fmla="*/ 389799 w 1178751"/>
                <a:gd name="connsiteY105" fmla="*/ 122315 h 1047593"/>
                <a:gd name="connsiteX106" fmla="*/ 450405 w 1178751"/>
                <a:gd name="connsiteY106" fmla="*/ 121395 h 1047593"/>
                <a:gd name="connsiteX107" fmla="*/ 479604 w 1178751"/>
                <a:gd name="connsiteY107" fmla="*/ 122315 h 1047593"/>
                <a:gd name="connsiteX108" fmla="*/ 1171844 w 1178751"/>
                <a:gd name="connsiteY108" fmla="*/ 122315 h 1047593"/>
                <a:gd name="connsiteX109" fmla="*/ 1155528 w 1178751"/>
                <a:gd name="connsiteY109" fmla="*/ 102256 h 1047593"/>
                <a:gd name="connsiteX110" fmla="*/ 1139088 w 1178751"/>
                <a:gd name="connsiteY110" fmla="*/ 84651 h 1047593"/>
                <a:gd name="connsiteX111" fmla="*/ 1099093 w 1178751"/>
                <a:gd name="connsiteY111" fmla="*/ 51466 h 1047593"/>
                <a:gd name="connsiteX112" fmla="*/ 939605 w 1178751"/>
                <a:gd name="connsiteY112" fmla="*/ 5214 h 1047593"/>
                <a:gd name="connsiteX113" fmla="*/ 913473 w 1178751"/>
                <a:gd name="connsiteY113" fmla="*/ 4601 h 1047593"/>
                <a:gd name="connsiteX114" fmla="*/ 767541 w 1178751"/>
                <a:gd name="connsiteY114" fmla="*/ 24537 h 1047593"/>
                <a:gd name="connsiteX115" fmla="*/ 730123 w 1178751"/>
                <a:gd name="connsiteY115" fmla="*/ 31652 h 1047593"/>
                <a:gd name="connsiteX116" fmla="*/ 472120 w 1178751"/>
                <a:gd name="connsiteY116" fmla="*/ 67476 h 1047593"/>
                <a:gd name="connsiteX117" fmla="*/ 381089 w 1178751"/>
                <a:gd name="connsiteY117" fmla="*/ 69991 h 1047593"/>
                <a:gd name="connsiteX118" fmla="*/ 291100 w 1178751"/>
                <a:gd name="connsiteY118" fmla="*/ 72629 h 1047593"/>
                <a:gd name="connsiteX119" fmla="*/ 134741 w 1178751"/>
                <a:gd name="connsiteY119" fmla="*/ 129492 h 1047593"/>
                <a:gd name="connsiteX120" fmla="*/ 4758 w 1178751"/>
                <a:gd name="connsiteY120" fmla="*/ 293029 h 1047593"/>
                <a:gd name="connsiteX121" fmla="*/ 10892 w 1178751"/>
                <a:gd name="connsiteY121" fmla="*/ 298611 h 1047593"/>
                <a:gd name="connsiteX122" fmla="*/ 13100 w 1178751"/>
                <a:gd name="connsiteY122" fmla="*/ 300635 h 1047593"/>
                <a:gd name="connsiteX123" fmla="*/ 19234 w 1178751"/>
                <a:gd name="connsiteY123" fmla="*/ 306279 h 1047593"/>
                <a:gd name="connsiteX124" fmla="*/ 21504 w 1178751"/>
                <a:gd name="connsiteY124" fmla="*/ 308426 h 1047593"/>
                <a:gd name="connsiteX125" fmla="*/ 27638 w 1178751"/>
                <a:gd name="connsiteY125" fmla="*/ 314560 h 1047593"/>
                <a:gd name="connsiteX126" fmla="*/ 29294 w 1178751"/>
                <a:gd name="connsiteY126" fmla="*/ 316216 h 1047593"/>
                <a:gd name="connsiteX127" fmla="*/ 52481 w 1178751"/>
                <a:gd name="connsiteY127" fmla="*/ 342900 h 1047593"/>
                <a:gd name="connsiteX128" fmla="*/ 59474 w 1178751"/>
                <a:gd name="connsiteY128" fmla="*/ 352408 h 1047593"/>
                <a:gd name="connsiteX129" fmla="*/ 59842 w 1178751"/>
                <a:gd name="connsiteY129" fmla="*/ 352960 h 1047593"/>
                <a:gd name="connsiteX130" fmla="*/ 70945 w 1178751"/>
                <a:gd name="connsiteY130" fmla="*/ 370565 h 1047593"/>
                <a:gd name="connsiteX131" fmla="*/ 75853 w 1178751"/>
                <a:gd name="connsiteY131" fmla="*/ 372467 h 1047593"/>
                <a:gd name="connsiteX132" fmla="*/ 82907 w 1178751"/>
                <a:gd name="connsiteY132" fmla="*/ 375963 h 1047593"/>
                <a:gd name="connsiteX133" fmla="*/ 95973 w 1178751"/>
                <a:gd name="connsiteY133" fmla="*/ 385164 h 1047593"/>
                <a:gd name="connsiteX134" fmla="*/ 107812 w 1178751"/>
                <a:gd name="connsiteY134" fmla="*/ 396819 h 1047593"/>
                <a:gd name="connsiteX135" fmla="*/ 113271 w 1178751"/>
                <a:gd name="connsiteY135" fmla="*/ 403260 h 1047593"/>
                <a:gd name="connsiteX136" fmla="*/ 123454 w 1178751"/>
                <a:gd name="connsiteY136" fmla="*/ 417185 h 1047593"/>
                <a:gd name="connsiteX137" fmla="*/ 137256 w 1178751"/>
                <a:gd name="connsiteY137" fmla="*/ 439206 h 1047593"/>
                <a:gd name="connsiteX138" fmla="*/ 145107 w 1178751"/>
                <a:gd name="connsiteY138" fmla="*/ 452763 h 1047593"/>
                <a:gd name="connsiteX139" fmla="*/ 157376 w 1178751"/>
                <a:gd name="connsiteY139" fmla="*/ 473558 h 1047593"/>
                <a:gd name="connsiteX140" fmla="*/ 208044 w 1178751"/>
                <a:gd name="connsiteY140" fmla="*/ 559007 h 1047593"/>
                <a:gd name="connsiteX141" fmla="*/ 240494 w 1178751"/>
                <a:gd name="connsiteY141" fmla="*/ 617711 h 1047593"/>
                <a:gd name="connsiteX142" fmla="*/ 242150 w 1178751"/>
                <a:gd name="connsiteY142" fmla="*/ 620717 h 1047593"/>
                <a:gd name="connsiteX143" fmla="*/ 255890 w 1178751"/>
                <a:gd name="connsiteY143" fmla="*/ 645989 h 1047593"/>
                <a:gd name="connsiteX144" fmla="*/ 255890 w 1178751"/>
                <a:gd name="connsiteY144" fmla="*/ 646541 h 1047593"/>
                <a:gd name="connsiteX145" fmla="*/ 260307 w 1178751"/>
                <a:gd name="connsiteY145" fmla="*/ 655375 h 1047593"/>
                <a:gd name="connsiteX146" fmla="*/ 261841 w 1178751"/>
                <a:gd name="connsiteY146" fmla="*/ 658810 h 1047593"/>
                <a:gd name="connsiteX147" fmla="*/ 263129 w 1178751"/>
                <a:gd name="connsiteY147" fmla="*/ 661815 h 1047593"/>
                <a:gd name="connsiteX148" fmla="*/ 264417 w 1178751"/>
                <a:gd name="connsiteY148" fmla="*/ 664821 h 1047593"/>
                <a:gd name="connsiteX149" fmla="*/ 266686 w 1178751"/>
                <a:gd name="connsiteY149" fmla="*/ 670955 h 1047593"/>
                <a:gd name="connsiteX150" fmla="*/ 267423 w 1178751"/>
                <a:gd name="connsiteY150" fmla="*/ 672796 h 1047593"/>
                <a:gd name="connsiteX151" fmla="*/ 268036 w 1178751"/>
                <a:gd name="connsiteY151" fmla="*/ 674513 h 1047593"/>
                <a:gd name="connsiteX152" fmla="*/ 270551 w 1178751"/>
                <a:gd name="connsiteY152" fmla="*/ 682426 h 1047593"/>
                <a:gd name="connsiteX153" fmla="*/ 271103 w 1178751"/>
                <a:gd name="connsiteY153" fmla="*/ 684144 h 1047593"/>
                <a:gd name="connsiteX154" fmla="*/ 273434 w 1178751"/>
                <a:gd name="connsiteY154" fmla="*/ 692977 h 1047593"/>
                <a:gd name="connsiteX155" fmla="*/ 273434 w 1178751"/>
                <a:gd name="connsiteY155" fmla="*/ 693836 h 1047593"/>
                <a:gd name="connsiteX156" fmla="*/ 275520 w 1178751"/>
                <a:gd name="connsiteY156" fmla="*/ 703405 h 1047593"/>
                <a:gd name="connsiteX157" fmla="*/ 278648 w 1178751"/>
                <a:gd name="connsiteY157" fmla="*/ 723586 h 1047593"/>
                <a:gd name="connsiteX158" fmla="*/ 271042 w 1178751"/>
                <a:gd name="connsiteY158" fmla="*/ 868353 h 1047593"/>
                <a:gd name="connsiteX159" fmla="*/ 261779 w 1178751"/>
                <a:gd name="connsiteY159" fmla="*/ 975762 h 1047593"/>
                <a:gd name="connsiteX160" fmla="*/ 261779 w 1178751"/>
                <a:gd name="connsiteY160" fmla="*/ 990055 h 1047593"/>
                <a:gd name="connsiteX161" fmla="*/ 263190 w 1178751"/>
                <a:gd name="connsiteY161" fmla="*/ 1042993 h 104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1178751" h="1047593">
                  <a:moveTo>
                    <a:pt x="446172" y="1047593"/>
                  </a:moveTo>
                  <a:lnTo>
                    <a:pt x="260920" y="1047593"/>
                  </a:lnTo>
                  <a:cubicBezTo>
                    <a:pt x="260301" y="1047593"/>
                    <a:pt x="259712" y="1047348"/>
                    <a:pt x="259270" y="1046912"/>
                  </a:cubicBezTo>
                  <a:cubicBezTo>
                    <a:pt x="258835" y="1046477"/>
                    <a:pt x="258589" y="1045882"/>
                    <a:pt x="258589" y="1045262"/>
                  </a:cubicBezTo>
                  <a:cubicBezTo>
                    <a:pt x="258589" y="1026860"/>
                    <a:pt x="258589" y="1008457"/>
                    <a:pt x="258160" y="990055"/>
                  </a:cubicBezTo>
                  <a:lnTo>
                    <a:pt x="258160" y="975762"/>
                  </a:lnTo>
                  <a:cubicBezTo>
                    <a:pt x="258730" y="939558"/>
                    <a:pt x="261847" y="903446"/>
                    <a:pt x="267484" y="867678"/>
                  </a:cubicBezTo>
                  <a:cubicBezTo>
                    <a:pt x="273618" y="819832"/>
                    <a:pt x="280366" y="770329"/>
                    <a:pt x="275090" y="724077"/>
                  </a:cubicBezTo>
                  <a:cubicBezTo>
                    <a:pt x="274293" y="717330"/>
                    <a:pt x="273250" y="710705"/>
                    <a:pt x="272023" y="704509"/>
                  </a:cubicBezTo>
                  <a:cubicBezTo>
                    <a:pt x="271348" y="701074"/>
                    <a:pt x="270674" y="697946"/>
                    <a:pt x="269938" y="694879"/>
                  </a:cubicBezTo>
                  <a:lnTo>
                    <a:pt x="271962" y="693468"/>
                  </a:lnTo>
                  <a:lnTo>
                    <a:pt x="269754" y="694020"/>
                  </a:lnTo>
                  <a:cubicBezTo>
                    <a:pt x="269017" y="691137"/>
                    <a:pt x="268220" y="688254"/>
                    <a:pt x="267423" y="685371"/>
                  </a:cubicBezTo>
                  <a:lnTo>
                    <a:pt x="266870" y="683653"/>
                  </a:lnTo>
                  <a:cubicBezTo>
                    <a:pt x="266073" y="681077"/>
                    <a:pt x="265276" y="678500"/>
                    <a:pt x="264417" y="675924"/>
                  </a:cubicBezTo>
                  <a:lnTo>
                    <a:pt x="263865" y="674390"/>
                  </a:lnTo>
                  <a:lnTo>
                    <a:pt x="263129" y="672428"/>
                  </a:lnTo>
                  <a:cubicBezTo>
                    <a:pt x="262393" y="670465"/>
                    <a:pt x="261718" y="668563"/>
                    <a:pt x="260920" y="666600"/>
                  </a:cubicBezTo>
                  <a:cubicBezTo>
                    <a:pt x="260552" y="665618"/>
                    <a:pt x="260123" y="664698"/>
                    <a:pt x="259694" y="663717"/>
                  </a:cubicBezTo>
                  <a:lnTo>
                    <a:pt x="258344" y="660650"/>
                  </a:lnTo>
                  <a:cubicBezTo>
                    <a:pt x="257853" y="659546"/>
                    <a:pt x="257424" y="658442"/>
                    <a:pt x="256872" y="657338"/>
                  </a:cubicBezTo>
                  <a:cubicBezTo>
                    <a:pt x="255584" y="654516"/>
                    <a:pt x="254173" y="651755"/>
                    <a:pt x="252639" y="648934"/>
                  </a:cubicBezTo>
                  <a:lnTo>
                    <a:pt x="254357" y="647155"/>
                  </a:lnTo>
                  <a:lnTo>
                    <a:pt x="252332" y="648259"/>
                  </a:lnTo>
                  <a:cubicBezTo>
                    <a:pt x="247793" y="639794"/>
                    <a:pt x="243211" y="631372"/>
                    <a:pt x="238592" y="622986"/>
                  </a:cubicBezTo>
                  <a:lnTo>
                    <a:pt x="236997" y="619919"/>
                  </a:lnTo>
                  <a:cubicBezTo>
                    <a:pt x="228225" y="603786"/>
                    <a:pt x="216570" y="582501"/>
                    <a:pt x="204547" y="561338"/>
                  </a:cubicBezTo>
                  <a:cubicBezTo>
                    <a:pt x="186820" y="530054"/>
                    <a:pt x="170319" y="502204"/>
                    <a:pt x="153941" y="476073"/>
                  </a:cubicBezTo>
                  <a:cubicBezTo>
                    <a:pt x="149953" y="469939"/>
                    <a:pt x="145905" y="462578"/>
                    <a:pt x="141672" y="455094"/>
                  </a:cubicBezTo>
                  <a:lnTo>
                    <a:pt x="133821" y="441599"/>
                  </a:lnTo>
                  <a:cubicBezTo>
                    <a:pt x="128790" y="433011"/>
                    <a:pt x="124435" y="426079"/>
                    <a:pt x="120203" y="419822"/>
                  </a:cubicBezTo>
                  <a:cubicBezTo>
                    <a:pt x="116890" y="414915"/>
                    <a:pt x="113516" y="410314"/>
                    <a:pt x="110204" y="406205"/>
                  </a:cubicBezTo>
                  <a:cubicBezTo>
                    <a:pt x="108486" y="404058"/>
                    <a:pt x="106707" y="401972"/>
                    <a:pt x="104928" y="400070"/>
                  </a:cubicBezTo>
                  <a:cubicBezTo>
                    <a:pt x="101377" y="396102"/>
                    <a:pt x="97592" y="392354"/>
                    <a:pt x="93580" y="388845"/>
                  </a:cubicBezTo>
                  <a:cubicBezTo>
                    <a:pt x="89777" y="385557"/>
                    <a:pt x="85673" y="382643"/>
                    <a:pt x="81312" y="380134"/>
                  </a:cubicBezTo>
                  <a:cubicBezTo>
                    <a:pt x="79183" y="378944"/>
                    <a:pt x="76987" y="377859"/>
                    <a:pt x="74748" y="376883"/>
                  </a:cubicBezTo>
                  <a:cubicBezTo>
                    <a:pt x="72908" y="376086"/>
                    <a:pt x="71129" y="375411"/>
                    <a:pt x="69289" y="374798"/>
                  </a:cubicBezTo>
                  <a:cubicBezTo>
                    <a:pt x="69025" y="374718"/>
                    <a:pt x="68780" y="374577"/>
                    <a:pt x="68571" y="374399"/>
                  </a:cubicBezTo>
                  <a:cubicBezTo>
                    <a:pt x="68363" y="374221"/>
                    <a:pt x="68185" y="374000"/>
                    <a:pt x="68062" y="373755"/>
                  </a:cubicBezTo>
                  <a:cubicBezTo>
                    <a:pt x="64688" y="367621"/>
                    <a:pt x="60885" y="361487"/>
                    <a:pt x="56775" y="355782"/>
                  </a:cubicBezTo>
                  <a:lnTo>
                    <a:pt x="56407" y="355291"/>
                  </a:lnTo>
                  <a:cubicBezTo>
                    <a:pt x="54199" y="352101"/>
                    <a:pt x="51929" y="349157"/>
                    <a:pt x="49598" y="345967"/>
                  </a:cubicBezTo>
                  <a:cubicBezTo>
                    <a:pt x="42452" y="336772"/>
                    <a:pt x="34797" y="327982"/>
                    <a:pt x="26657" y="319651"/>
                  </a:cubicBezTo>
                  <a:lnTo>
                    <a:pt x="25368" y="318302"/>
                  </a:lnTo>
                  <a:lnTo>
                    <a:pt x="18866" y="312168"/>
                  </a:lnTo>
                  <a:lnTo>
                    <a:pt x="16596" y="310021"/>
                  </a:lnTo>
                  <a:lnTo>
                    <a:pt x="10462" y="304439"/>
                  </a:lnTo>
                  <a:lnTo>
                    <a:pt x="8254" y="302414"/>
                  </a:lnTo>
                  <a:lnTo>
                    <a:pt x="770" y="295851"/>
                  </a:lnTo>
                  <a:cubicBezTo>
                    <a:pt x="421" y="295538"/>
                    <a:pt x="169" y="295121"/>
                    <a:pt x="65" y="294661"/>
                  </a:cubicBezTo>
                  <a:cubicBezTo>
                    <a:pt x="-46" y="294201"/>
                    <a:pt x="-15" y="293716"/>
                    <a:pt x="157" y="293275"/>
                  </a:cubicBezTo>
                  <a:cubicBezTo>
                    <a:pt x="27160" y="225964"/>
                    <a:pt x="73068" y="167904"/>
                    <a:pt x="132348" y="126118"/>
                  </a:cubicBezTo>
                  <a:cubicBezTo>
                    <a:pt x="178986" y="92859"/>
                    <a:pt x="233807" y="72948"/>
                    <a:pt x="290916" y="68519"/>
                  </a:cubicBezTo>
                  <a:cubicBezTo>
                    <a:pt x="320992" y="66065"/>
                    <a:pt x="351166" y="65163"/>
                    <a:pt x="381334" y="65820"/>
                  </a:cubicBezTo>
                  <a:cubicBezTo>
                    <a:pt x="410717" y="65820"/>
                    <a:pt x="441081" y="65820"/>
                    <a:pt x="471997" y="63304"/>
                  </a:cubicBezTo>
                  <a:cubicBezTo>
                    <a:pt x="584068" y="53245"/>
                    <a:pt x="665039" y="39627"/>
                    <a:pt x="729632" y="27604"/>
                  </a:cubicBezTo>
                  <a:lnTo>
                    <a:pt x="766989" y="20059"/>
                  </a:lnTo>
                  <a:cubicBezTo>
                    <a:pt x="826920" y="8588"/>
                    <a:pt x="870227" y="245"/>
                    <a:pt x="913780" y="0"/>
                  </a:cubicBezTo>
                  <a:cubicBezTo>
                    <a:pt x="922061" y="0"/>
                    <a:pt x="930710" y="0"/>
                    <a:pt x="940096" y="613"/>
                  </a:cubicBezTo>
                  <a:cubicBezTo>
                    <a:pt x="1004443" y="3558"/>
                    <a:pt x="1058853" y="19384"/>
                    <a:pt x="1101854" y="47662"/>
                  </a:cubicBezTo>
                  <a:cubicBezTo>
                    <a:pt x="1116711" y="57348"/>
                    <a:pt x="1130414" y="68684"/>
                    <a:pt x="1142707" y="81462"/>
                  </a:cubicBezTo>
                  <a:cubicBezTo>
                    <a:pt x="1148044" y="87044"/>
                    <a:pt x="1153748" y="93055"/>
                    <a:pt x="1159208" y="99189"/>
                  </a:cubicBezTo>
                  <a:cubicBezTo>
                    <a:pt x="1166121" y="106802"/>
                    <a:pt x="1172538" y="114856"/>
                    <a:pt x="1178408" y="123297"/>
                  </a:cubicBezTo>
                  <a:cubicBezTo>
                    <a:pt x="1178629" y="123659"/>
                    <a:pt x="1178752" y="124070"/>
                    <a:pt x="1178752" y="124493"/>
                  </a:cubicBezTo>
                  <a:cubicBezTo>
                    <a:pt x="1178752" y="124916"/>
                    <a:pt x="1178629" y="125333"/>
                    <a:pt x="1178408" y="125689"/>
                  </a:cubicBezTo>
                  <a:cubicBezTo>
                    <a:pt x="1178218" y="126063"/>
                    <a:pt x="1177923" y="126370"/>
                    <a:pt x="1177568" y="126591"/>
                  </a:cubicBezTo>
                  <a:cubicBezTo>
                    <a:pt x="1177212" y="126806"/>
                    <a:pt x="1176801" y="126916"/>
                    <a:pt x="1176384" y="126916"/>
                  </a:cubicBezTo>
                  <a:lnTo>
                    <a:pt x="479849" y="126916"/>
                  </a:lnTo>
                  <a:cubicBezTo>
                    <a:pt x="470341" y="126916"/>
                    <a:pt x="460220" y="126425"/>
                    <a:pt x="450466" y="125934"/>
                  </a:cubicBezTo>
                  <a:cubicBezTo>
                    <a:pt x="430567" y="124358"/>
                    <a:pt x="410563" y="124671"/>
                    <a:pt x="390719" y="126855"/>
                  </a:cubicBezTo>
                  <a:cubicBezTo>
                    <a:pt x="344774" y="133786"/>
                    <a:pt x="321587" y="179670"/>
                    <a:pt x="321833" y="263217"/>
                  </a:cubicBezTo>
                  <a:cubicBezTo>
                    <a:pt x="321833" y="280883"/>
                    <a:pt x="321833" y="298489"/>
                    <a:pt x="322139" y="316094"/>
                  </a:cubicBezTo>
                  <a:cubicBezTo>
                    <a:pt x="322507" y="357315"/>
                    <a:pt x="322814" y="399948"/>
                    <a:pt x="321771" y="441905"/>
                  </a:cubicBezTo>
                  <a:cubicBezTo>
                    <a:pt x="320992" y="471472"/>
                    <a:pt x="320097" y="501039"/>
                    <a:pt x="319072" y="530606"/>
                  </a:cubicBezTo>
                  <a:cubicBezTo>
                    <a:pt x="317232" y="586733"/>
                    <a:pt x="315331" y="644824"/>
                    <a:pt x="314962" y="701933"/>
                  </a:cubicBezTo>
                  <a:cubicBezTo>
                    <a:pt x="314962" y="716287"/>
                    <a:pt x="315576" y="730763"/>
                    <a:pt x="316189" y="744872"/>
                  </a:cubicBezTo>
                  <a:cubicBezTo>
                    <a:pt x="317833" y="768795"/>
                    <a:pt x="317735" y="792798"/>
                    <a:pt x="315883" y="816703"/>
                  </a:cubicBezTo>
                  <a:cubicBezTo>
                    <a:pt x="312570" y="849644"/>
                    <a:pt x="320728" y="882155"/>
                    <a:pt x="337843" y="903624"/>
                  </a:cubicBezTo>
                  <a:cubicBezTo>
                    <a:pt x="362809" y="934970"/>
                    <a:pt x="410839" y="938344"/>
                    <a:pt x="449914" y="937853"/>
                  </a:cubicBezTo>
                  <a:cubicBezTo>
                    <a:pt x="450294" y="937816"/>
                    <a:pt x="450675" y="937890"/>
                    <a:pt x="451012" y="938061"/>
                  </a:cubicBezTo>
                  <a:cubicBezTo>
                    <a:pt x="451349" y="938239"/>
                    <a:pt x="451626" y="938503"/>
                    <a:pt x="451816" y="938834"/>
                  </a:cubicBezTo>
                  <a:cubicBezTo>
                    <a:pt x="452030" y="939135"/>
                    <a:pt x="452171" y="939479"/>
                    <a:pt x="452227" y="939840"/>
                  </a:cubicBezTo>
                  <a:cubicBezTo>
                    <a:pt x="452282" y="940202"/>
                    <a:pt x="452245" y="940576"/>
                    <a:pt x="452122" y="940920"/>
                  </a:cubicBezTo>
                  <a:cubicBezTo>
                    <a:pt x="450276" y="946232"/>
                    <a:pt x="448724" y="951636"/>
                    <a:pt x="447460" y="957114"/>
                  </a:cubicBezTo>
                  <a:cubicBezTo>
                    <a:pt x="444688" y="969560"/>
                    <a:pt x="443271" y="982270"/>
                    <a:pt x="443228" y="995023"/>
                  </a:cubicBezTo>
                  <a:cubicBezTo>
                    <a:pt x="443173" y="1008285"/>
                    <a:pt x="444301" y="1021529"/>
                    <a:pt x="446602" y="1034589"/>
                  </a:cubicBezTo>
                  <a:lnTo>
                    <a:pt x="448442" y="1044955"/>
                  </a:lnTo>
                  <a:cubicBezTo>
                    <a:pt x="448503" y="1045281"/>
                    <a:pt x="448491" y="1045612"/>
                    <a:pt x="448405" y="1045931"/>
                  </a:cubicBezTo>
                  <a:cubicBezTo>
                    <a:pt x="448319" y="1046250"/>
                    <a:pt x="448166" y="1046544"/>
                    <a:pt x="447951" y="1046796"/>
                  </a:cubicBezTo>
                  <a:cubicBezTo>
                    <a:pt x="447730" y="1047053"/>
                    <a:pt x="447454" y="1047256"/>
                    <a:pt x="447148" y="1047391"/>
                  </a:cubicBezTo>
                  <a:cubicBezTo>
                    <a:pt x="446841" y="1047526"/>
                    <a:pt x="446510" y="1047599"/>
                    <a:pt x="446172" y="1047593"/>
                  </a:cubicBezTo>
                  <a:close/>
                  <a:moveTo>
                    <a:pt x="263190" y="1042993"/>
                  </a:moveTo>
                  <a:lnTo>
                    <a:pt x="443412" y="1042993"/>
                  </a:lnTo>
                  <a:lnTo>
                    <a:pt x="442062" y="1035325"/>
                  </a:lnTo>
                  <a:cubicBezTo>
                    <a:pt x="439707" y="1021983"/>
                    <a:pt x="438560" y="1008451"/>
                    <a:pt x="438627" y="994901"/>
                  </a:cubicBezTo>
                  <a:cubicBezTo>
                    <a:pt x="438652" y="981816"/>
                    <a:pt x="440112" y="968775"/>
                    <a:pt x="442983" y="956010"/>
                  </a:cubicBezTo>
                  <a:cubicBezTo>
                    <a:pt x="444025" y="951593"/>
                    <a:pt x="445252" y="947116"/>
                    <a:pt x="446724" y="942454"/>
                  </a:cubicBezTo>
                  <a:cubicBezTo>
                    <a:pt x="407220" y="942454"/>
                    <a:pt x="359742" y="938466"/>
                    <a:pt x="334224" y="906446"/>
                  </a:cubicBezTo>
                  <a:cubicBezTo>
                    <a:pt x="316435" y="883995"/>
                    <a:pt x="307847" y="850318"/>
                    <a:pt x="311343" y="816212"/>
                  </a:cubicBezTo>
                  <a:cubicBezTo>
                    <a:pt x="313061" y="792504"/>
                    <a:pt x="313061" y="768703"/>
                    <a:pt x="311343" y="744995"/>
                  </a:cubicBezTo>
                  <a:cubicBezTo>
                    <a:pt x="310730" y="730886"/>
                    <a:pt x="310055" y="716287"/>
                    <a:pt x="310116" y="702055"/>
                  </a:cubicBezTo>
                  <a:cubicBezTo>
                    <a:pt x="310484" y="644885"/>
                    <a:pt x="312386" y="586795"/>
                    <a:pt x="314226" y="530667"/>
                  </a:cubicBezTo>
                  <a:cubicBezTo>
                    <a:pt x="315208" y="501100"/>
                    <a:pt x="316109" y="471533"/>
                    <a:pt x="316925" y="441967"/>
                  </a:cubicBezTo>
                  <a:cubicBezTo>
                    <a:pt x="317968" y="400070"/>
                    <a:pt x="317661" y="357499"/>
                    <a:pt x="317293" y="316339"/>
                  </a:cubicBezTo>
                  <a:cubicBezTo>
                    <a:pt x="317293" y="298734"/>
                    <a:pt x="316987" y="281067"/>
                    <a:pt x="316987" y="263401"/>
                  </a:cubicBezTo>
                  <a:cubicBezTo>
                    <a:pt x="316987" y="177216"/>
                    <a:pt x="341523" y="129799"/>
                    <a:pt x="389799" y="122315"/>
                  </a:cubicBezTo>
                  <a:cubicBezTo>
                    <a:pt x="409925" y="120070"/>
                    <a:pt x="430217" y="119763"/>
                    <a:pt x="450405" y="121395"/>
                  </a:cubicBezTo>
                  <a:cubicBezTo>
                    <a:pt x="460588" y="121824"/>
                    <a:pt x="470218" y="122315"/>
                    <a:pt x="479604" y="122315"/>
                  </a:cubicBezTo>
                  <a:lnTo>
                    <a:pt x="1171844" y="122315"/>
                  </a:lnTo>
                  <a:cubicBezTo>
                    <a:pt x="1166772" y="115341"/>
                    <a:pt x="1161324" y="108648"/>
                    <a:pt x="1155528" y="102256"/>
                  </a:cubicBezTo>
                  <a:cubicBezTo>
                    <a:pt x="1150068" y="96122"/>
                    <a:pt x="1144425" y="89988"/>
                    <a:pt x="1139088" y="84651"/>
                  </a:cubicBezTo>
                  <a:cubicBezTo>
                    <a:pt x="1127071" y="72101"/>
                    <a:pt x="1113649" y="60961"/>
                    <a:pt x="1099093" y="51466"/>
                  </a:cubicBezTo>
                  <a:cubicBezTo>
                    <a:pt x="1056767" y="23739"/>
                    <a:pt x="1003155" y="8158"/>
                    <a:pt x="939605" y="5214"/>
                  </a:cubicBezTo>
                  <a:cubicBezTo>
                    <a:pt x="930281" y="4723"/>
                    <a:pt x="921755" y="4539"/>
                    <a:pt x="913473" y="4601"/>
                  </a:cubicBezTo>
                  <a:cubicBezTo>
                    <a:pt x="870534" y="4601"/>
                    <a:pt x="827227" y="13127"/>
                    <a:pt x="767541" y="24537"/>
                  </a:cubicBezTo>
                  <a:cubicBezTo>
                    <a:pt x="755703" y="26868"/>
                    <a:pt x="743005" y="29199"/>
                    <a:pt x="730123" y="31652"/>
                  </a:cubicBezTo>
                  <a:cubicBezTo>
                    <a:pt x="644778" y="47908"/>
                    <a:pt x="558667" y="59863"/>
                    <a:pt x="472120" y="67476"/>
                  </a:cubicBezTo>
                  <a:cubicBezTo>
                    <a:pt x="441081" y="70236"/>
                    <a:pt x="410778" y="70114"/>
                    <a:pt x="381089" y="69991"/>
                  </a:cubicBezTo>
                  <a:cubicBezTo>
                    <a:pt x="351068" y="69322"/>
                    <a:pt x="321029" y="70205"/>
                    <a:pt x="291100" y="72629"/>
                  </a:cubicBezTo>
                  <a:cubicBezTo>
                    <a:pt x="234789" y="77063"/>
                    <a:pt x="180747" y="96723"/>
                    <a:pt x="134741" y="129492"/>
                  </a:cubicBezTo>
                  <a:cubicBezTo>
                    <a:pt x="76675" y="170462"/>
                    <a:pt x="31564" y="227216"/>
                    <a:pt x="4758" y="293029"/>
                  </a:cubicBezTo>
                  <a:cubicBezTo>
                    <a:pt x="6905" y="294808"/>
                    <a:pt x="8990" y="296710"/>
                    <a:pt x="10892" y="298611"/>
                  </a:cubicBezTo>
                  <a:lnTo>
                    <a:pt x="13100" y="300635"/>
                  </a:lnTo>
                  <a:cubicBezTo>
                    <a:pt x="15124" y="302476"/>
                    <a:pt x="17149" y="304316"/>
                    <a:pt x="19234" y="306279"/>
                  </a:cubicBezTo>
                  <a:lnTo>
                    <a:pt x="21504" y="308426"/>
                  </a:lnTo>
                  <a:lnTo>
                    <a:pt x="27638" y="314560"/>
                  </a:lnTo>
                  <a:lnTo>
                    <a:pt x="29294" y="316216"/>
                  </a:lnTo>
                  <a:cubicBezTo>
                    <a:pt x="37520" y="324669"/>
                    <a:pt x="45261" y="333576"/>
                    <a:pt x="52481" y="342900"/>
                  </a:cubicBezTo>
                  <a:cubicBezTo>
                    <a:pt x="54935" y="346090"/>
                    <a:pt x="57266" y="349034"/>
                    <a:pt x="59474" y="352408"/>
                  </a:cubicBezTo>
                  <a:lnTo>
                    <a:pt x="59842" y="352960"/>
                  </a:lnTo>
                  <a:cubicBezTo>
                    <a:pt x="63891" y="359094"/>
                    <a:pt x="67633" y="364738"/>
                    <a:pt x="70945" y="370565"/>
                  </a:cubicBezTo>
                  <a:cubicBezTo>
                    <a:pt x="72614" y="371111"/>
                    <a:pt x="74251" y="371743"/>
                    <a:pt x="75853" y="372467"/>
                  </a:cubicBezTo>
                  <a:cubicBezTo>
                    <a:pt x="78275" y="373485"/>
                    <a:pt x="80631" y="374650"/>
                    <a:pt x="82907" y="375963"/>
                  </a:cubicBezTo>
                  <a:cubicBezTo>
                    <a:pt x="87556" y="378589"/>
                    <a:pt x="91930" y="381674"/>
                    <a:pt x="95973" y="385164"/>
                  </a:cubicBezTo>
                  <a:cubicBezTo>
                    <a:pt x="100174" y="388783"/>
                    <a:pt x="104131" y="392673"/>
                    <a:pt x="107812" y="396819"/>
                  </a:cubicBezTo>
                  <a:cubicBezTo>
                    <a:pt x="109652" y="398905"/>
                    <a:pt x="111492" y="401052"/>
                    <a:pt x="113271" y="403260"/>
                  </a:cubicBezTo>
                  <a:cubicBezTo>
                    <a:pt x="116645" y="407493"/>
                    <a:pt x="120080" y="412155"/>
                    <a:pt x="123454" y="417185"/>
                  </a:cubicBezTo>
                  <a:cubicBezTo>
                    <a:pt x="127748" y="423319"/>
                    <a:pt x="132164" y="430496"/>
                    <a:pt x="137256" y="439206"/>
                  </a:cubicBezTo>
                  <a:lnTo>
                    <a:pt x="145107" y="452763"/>
                  </a:lnTo>
                  <a:cubicBezTo>
                    <a:pt x="149340" y="460185"/>
                    <a:pt x="153388" y="467239"/>
                    <a:pt x="157376" y="473558"/>
                  </a:cubicBezTo>
                  <a:cubicBezTo>
                    <a:pt x="173754" y="499751"/>
                    <a:pt x="190316" y="527661"/>
                    <a:pt x="208044" y="559007"/>
                  </a:cubicBezTo>
                  <a:cubicBezTo>
                    <a:pt x="220312" y="580231"/>
                    <a:pt x="231722" y="601517"/>
                    <a:pt x="240494" y="617711"/>
                  </a:cubicBezTo>
                  <a:lnTo>
                    <a:pt x="242150" y="620717"/>
                  </a:lnTo>
                  <a:cubicBezTo>
                    <a:pt x="246769" y="629145"/>
                    <a:pt x="251351" y="637567"/>
                    <a:pt x="255890" y="645989"/>
                  </a:cubicBezTo>
                  <a:lnTo>
                    <a:pt x="255890" y="646541"/>
                  </a:lnTo>
                  <a:cubicBezTo>
                    <a:pt x="257485" y="649608"/>
                    <a:pt x="258957" y="652675"/>
                    <a:pt x="260307" y="655375"/>
                  </a:cubicBezTo>
                  <a:cubicBezTo>
                    <a:pt x="260859" y="656479"/>
                    <a:pt x="261350" y="657644"/>
                    <a:pt x="261841" y="658810"/>
                  </a:cubicBezTo>
                  <a:lnTo>
                    <a:pt x="263129" y="661815"/>
                  </a:lnTo>
                  <a:cubicBezTo>
                    <a:pt x="263619" y="662791"/>
                    <a:pt x="264049" y="663797"/>
                    <a:pt x="264417" y="664821"/>
                  </a:cubicBezTo>
                  <a:cubicBezTo>
                    <a:pt x="265276" y="666784"/>
                    <a:pt x="265950" y="668808"/>
                    <a:pt x="266686" y="670955"/>
                  </a:cubicBezTo>
                  <a:lnTo>
                    <a:pt x="267423" y="672796"/>
                  </a:lnTo>
                  <a:cubicBezTo>
                    <a:pt x="267423" y="673348"/>
                    <a:pt x="267852" y="673900"/>
                    <a:pt x="268036" y="674513"/>
                  </a:cubicBezTo>
                  <a:cubicBezTo>
                    <a:pt x="268956" y="677089"/>
                    <a:pt x="269754" y="679727"/>
                    <a:pt x="270551" y="682426"/>
                  </a:cubicBezTo>
                  <a:lnTo>
                    <a:pt x="271103" y="684144"/>
                  </a:lnTo>
                  <a:cubicBezTo>
                    <a:pt x="271962" y="687088"/>
                    <a:pt x="272698" y="690278"/>
                    <a:pt x="273434" y="692977"/>
                  </a:cubicBezTo>
                  <a:lnTo>
                    <a:pt x="273434" y="693836"/>
                  </a:lnTo>
                  <a:cubicBezTo>
                    <a:pt x="274170" y="697025"/>
                    <a:pt x="274906" y="699970"/>
                    <a:pt x="275520" y="703405"/>
                  </a:cubicBezTo>
                  <a:cubicBezTo>
                    <a:pt x="276808" y="710030"/>
                    <a:pt x="277851" y="716716"/>
                    <a:pt x="278648" y="723586"/>
                  </a:cubicBezTo>
                  <a:cubicBezTo>
                    <a:pt x="284046" y="770390"/>
                    <a:pt x="277421" y="820200"/>
                    <a:pt x="271042" y="868353"/>
                  </a:cubicBezTo>
                  <a:cubicBezTo>
                    <a:pt x="265460" y="903900"/>
                    <a:pt x="262368" y="939791"/>
                    <a:pt x="261779" y="975762"/>
                  </a:cubicBezTo>
                  <a:lnTo>
                    <a:pt x="261779" y="990055"/>
                  </a:lnTo>
                  <a:cubicBezTo>
                    <a:pt x="263006" y="1007660"/>
                    <a:pt x="263190" y="1025265"/>
                    <a:pt x="263190" y="1042993"/>
                  </a:cubicBezTo>
                  <a:close/>
                </a:path>
              </a:pathLst>
            </a:custGeom>
            <a:solidFill>
              <a:srgbClr val="0E0E0E"/>
            </a:solidFill>
            <a:ln w="6134" cap="flat">
              <a:noFill/>
              <a:prstDash val="solid"/>
              <a:miter/>
            </a:ln>
          </p:spPr>
          <p:txBody>
            <a:bodyPr rtlCol="0" anchor="ctr"/>
            <a:lstStyle/>
            <a:p>
              <a:endParaRPr lang="en-AU"/>
            </a:p>
          </p:txBody>
        </p:sp>
        <p:sp>
          <p:nvSpPr>
            <p:cNvPr id="183" name="Freeform: Shape 182">
              <a:extLst>
                <a:ext uri="{FF2B5EF4-FFF2-40B4-BE49-F238E27FC236}">
                  <a16:creationId xmlns:a16="http://schemas.microsoft.com/office/drawing/2014/main" id="{4208D8EB-7219-4DF2-9B32-132D528179AE}"/>
                </a:ext>
              </a:extLst>
            </p:cNvPr>
            <p:cNvSpPr/>
            <p:nvPr/>
          </p:nvSpPr>
          <p:spPr>
            <a:xfrm>
              <a:off x="5607168" y="1918113"/>
              <a:ext cx="1378281" cy="817526"/>
            </a:xfrm>
            <a:custGeom>
              <a:avLst/>
              <a:gdLst>
                <a:gd name="connsiteX0" fmla="*/ 970303 w 1378281"/>
                <a:gd name="connsiteY0" fmla="*/ 1881 h 817526"/>
                <a:gd name="connsiteX1" fmla="*/ 167095 w 1378281"/>
                <a:gd name="connsiteY1" fmla="*/ 1881 h 817526"/>
                <a:gd name="connsiteX2" fmla="*/ 77597 w 1378281"/>
                <a:gd name="connsiteY2" fmla="*/ 1881 h 817526"/>
                <a:gd name="connsiteX3" fmla="*/ 6748 w 1378281"/>
                <a:gd name="connsiteY3" fmla="*/ 140513 h 817526"/>
                <a:gd name="connsiteX4" fmla="*/ 6748 w 1378281"/>
                <a:gd name="connsiteY4" fmla="*/ 319140 h 817526"/>
                <a:gd name="connsiteX5" fmla="*/ 0 w 1378281"/>
                <a:gd name="connsiteY5" fmla="*/ 579229 h 817526"/>
                <a:gd name="connsiteX6" fmla="*/ 920 w 1378281"/>
                <a:gd name="connsiteY6" fmla="*/ 693754 h 817526"/>
                <a:gd name="connsiteX7" fmla="*/ 23371 w 1378281"/>
                <a:gd name="connsiteY7" fmla="*/ 782331 h 817526"/>
                <a:gd name="connsiteX8" fmla="*/ 137221 w 1378281"/>
                <a:gd name="connsiteY8" fmla="*/ 817480 h 817526"/>
                <a:gd name="connsiteX9" fmla="*/ 141454 w 1378281"/>
                <a:gd name="connsiteY9" fmla="*/ 806377 h 817526"/>
                <a:gd name="connsiteX10" fmla="*/ 150287 w 1378281"/>
                <a:gd name="connsiteY10" fmla="*/ 788772 h 817526"/>
                <a:gd name="connsiteX11" fmla="*/ 161513 w 1378281"/>
                <a:gd name="connsiteY11" fmla="*/ 771842 h 817526"/>
                <a:gd name="connsiteX12" fmla="*/ 168138 w 1378281"/>
                <a:gd name="connsiteY12" fmla="*/ 763622 h 817526"/>
                <a:gd name="connsiteX13" fmla="*/ 177829 w 1378281"/>
                <a:gd name="connsiteY13" fmla="*/ 753071 h 817526"/>
                <a:gd name="connsiteX14" fmla="*/ 191386 w 1378281"/>
                <a:gd name="connsiteY14" fmla="*/ 740803 h 817526"/>
                <a:gd name="connsiteX15" fmla="*/ 287508 w 1378281"/>
                <a:gd name="connsiteY15" fmla="*/ 654925 h 817526"/>
                <a:gd name="connsiteX16" fmla="*/ 326902 w 1378281"/>
                <a:gd name="connsiteY16" fmla="*/ 605631 h 817526"/>
                <a:gd name="connsiteX17" fmla="*/ 336582 w 1378281"/>
                <a:gd name="connsiteY17" fmla="*/ 543283 h 817526"/>
                <a:gd name="connsiteX18" fmla="*/ 334680 w 1378281"/>
                <a:gd name="connsiteY18" fmla="*/ 527150 h 817526"/>
                <a:gd name="connsiteX19" fmla="*/ 331797 w 1378281"/>
                <a:gd name="connsiteY19" fmla="*/ 511324 h 817526"/>
                <a:gd name="connsiteX20" fmla="*/ 331797 w 1378281"/>
                <a:gd name="connsiteY20" fmla="*/ 511017 h 817526"/>
                <a:gd name="connsiteX21" fmla="*/ 307935 w 1378281"/>
                <a:gd name="connsiteY21" fmla="*/ 431273 h 817526"/>
                <a:gd name="connsiteX22" fmla="*/ 303764 w 1378281"/>
                <a:gd name="connsiteY22" fmla="*/ 418453 h 817526"/>
                <a:gd name="connsiteX23" fmla="*/ 303028 w 1378281"/>
                <a:gd name="connsiteY23" fmla="*/ 416306 h 817526"/>
                <a:gd name="connsiteX24" fmla="*/ 298611 w 1378281"/>
                <a:gd name="connsiteY24" fmla="*/ 402013 h 817526"/>
                <a:gd name="connsiteX25" fmla="*/ 297771 w 1378281"/>
                <a:gd name="connsiteY25" fmla="*/ 400571 h 817526"/>
                <a:gd name="connsiteX26" fmla="*/ 296329 w 1378281"/>
                <a:gd name="connsiteY26" fmla="*/ 399737 h 817526"/>
                <a:gd name="connsiteX27" fmla="*/ 294667 w 1378281"/>
                <a:gd name="connsiteY27" fmla="*/ 399725 h 817526"/>
                <a:gd name="connsiteX28" fmla="*/ 293213 w 1378281"/>
                <a:gd name="connsiteY28" fmla="*/ 400541 h 817526"/>
                <a:gd name="connsiteX29" fmla="*/ 208807 w 1378281"/>
                <a:gd name="connsiteY29" fmla="*/ 405877 h 817526"/>
                <a:gd name="connsiteX30" fmla="*/ 184773 w 1378281"/>
                <a:gd name="connsiteY30" fmla="*/ 368490 h 817526"/>
                <a:gd name="connsiteX31" fmla="*/ 183902 w 1378281"/>
                <a:gd name="connsiteY31" fmla="*/ 324048 h 817526"/>
                <a:gd name="connsiteX32" fmla="*/ 200649 w 1378281"/>
                <a:gd name="connsiteY32" fmla="*/ 291960 h 817526"/>
                <a:gd name="connsiteX33" fmla="*/ 229234 w 1378281"/>
                <a:gd name="connsiteY33" fmla="*/ 269760 h 817526"/>
                <a:gd name="connsiteX34" fmla="*/ 288122 w 1378281"/>
                <a:gd name="connsiteY34" fmla="*/ 300431 h 817526"/>
                <a:gd name="connsiteX35" fmla="*/ 289514 w 1378281"/>
                <a:gd name="connsiteY35" fmla="*/ 301891 h 817526"/>
                <a:gd name="connsiteX36" fmla="*/ 291502 w 1378281"/>
                <a:gd name="connsiteY36" fmla="*/ 302241 h 817526"/>
                <a:gd name="connsiteX37" fmla="*/ 293318 w 1378281"/>
                <a:gd name="connsiteY37" fmla="*/ 301357 h 817526"/>
                <a:gd name="connsiteX38" fmla="*/ 294256 w 1378281"/>
                <a:gd name="connsiteY38" fmla="*/ 299572 h 817526"/>
                <a:gd name="connsiteX39" fmla="*/ 307082 w 1378281"/>
                <a:gd name="connsiteY39" fmla="*/ 243531 h 817526"/>
                <a:gd name="connsiteX40" fmla="*/ 344802 w 1378281"/>
                <a:gd name="connsiteY40" fmla="*/ 200138 h 817526"/>
                <a:gd name="connsiteX41" fmla="*/ 440801 w 1378281"/>
                <a:gd name="connsiteY41" fmla="*/ 194433 h 817526"/>
                <a:gd name="connsiteX42" fmla="*/ 447671 w 1378281"/>
                <a:gd name="connsiteY42" fmla="*/ 200567 h 817526"/>
                <a:gd name="connsiteX43" fmla="*/ 449021 w 1378281"/>
                <a:gd name="connsiteY43" fmla="*/ 201978 h 817526"/>
                <a:gd name="connsiteX44" fmla="*/ 453867 w 1378281"/>
                <a:gd name="connsiteY44" fmla="*/ 208112 h 817526"/>
                <a:gd name="connsiteX45" fmla="*/ 456198 w 1378281"/>
                <a:gd name="connsiteY45" fmla="*/ 211363 h 817526"/>
                <a:gd name="connsiteX46" fmla="*/ 480735 w 1378281"/>
                <a:gd name="connsiteY46" fmla="*/ 268595 h 817526"/>
                <a:gd name="connsiteX47" fmla="*/ 488955 w 1378281"/>
                <a:gd name="connsiteY47" fmla="*/ 290923 h 817526"/>
                <a:gd name="connsiteX48" fmla="*/ 492696 w 1378281"/>
                <a:gd name="connsiteY48" fmla="*/ 291659 h 817526"/>
                <a:gd name="connsiteX49" fmla="*/ 533489 w 1378281"/>
                <a:gd name="connsiteY49" fmla="*/ 298529 h 817526"/>
                <a:gd name="connsiteX50" fmla="*/ 553915 w 1378281"/>
                <a:gd name="connsiteY50" fmla="*/ 312884 h 817526"/>
                <a:gd name="connsiteX51" fmla="*/ 548088 w 1378281"/>
                <a:gd name="connsiteY51" fmla="*/ 335764 h 817526"/>
                <a:gd name="connsiteX52" fmla="*/ 529256 w 1378281"/>
                <a:gd name="connsiteY52" fmla="*/ 367110 h 817526"/>
                <a:gd name="connsiteX53" fmla="*/ 541525 w 1378281"/>
                <a:gd name="connsiteY53" fmla="*/ 446056 h 817526"/>
                <a:gd name="connsiteX54" fmla="*/ 511651 w 1378281"/>
                <a:gd name="connsiteY54" fmla="*/ 496970 h 817526"/>
                <a:gd name="connsiteX55" fmla="*/ 505517 w 1378281"/>
                <a:gd name="connsiteY55" fmla="*/ 525739 h 817526"/>
                <a:gd name="connsiteX56" fmla="*/ 579618 w 1378281"/>
                <a:gd name="connsiteY56" fmla="*/ 552116 h 817526"/>
                <a:gd name="connsiteX57" fmla="*/ 683898 w 1378281"/>
                <a:gd name="connsiteY57" fmla="*/ 549908 h 817526"/>
                <a:gd name="connsiteX58" fmla="*/ 652860 w 1378281"/>
                <a:gd name="connsiteY58" fmla="*/ 490222 h 817526"/>
                <a:gd name="connsiteX59" fmla="*/ 741682 w 1378281"/>
                <a:gd name="connsiteY59" fmla="*/ 305461 h 817526"/>
                <a:gd name="connsiteX60" fmla="*/ 903318 w 1378281"/>
                <a:gd name="connsiteY60" fmla="*/ 320674 h 817526"/>
                <a:gd name="connsiteX61" fmla="*/ 926566 w 1378281"/>
                <a:gd name="connsiteY61" fmla="*/ 289574 h 817526"/>
                <a:gd name="connsiteX62" fmla="*/ 976130 w 1378281"/>
                <a:gd name="connsiteY62" fmla="*/ 318343 h 817526"/>
                <a:gd name="connsiteX63" fmla="*/ 976958 w 1378281"/>
                <a:gd name="connsiteY63" fmla="*/ 319300 h 817526"/>
                <a:gd name="connsiteX64" fmla="*/ 978093 w 1378281"/>
                <a:gd name="connsiteY64" fmla="*/ 319858 h 817526"/>
                <a:gd name="connsiteX65" fmla="*/ 979357 w 1378281"/>
                <a:gd name="connsiteY65" fmla="*/ 319932 h 817526"/>
                <a:gd name="connsiteX66" fmla="*/ 980547 w 1378281"/>
                <a:gd name="connsiteY66" fmla="*/ 319508 h 817526"/>
                <a:gd name="connsiteX67" fmla="*/ 1078693 w 1378281"/>
                <a:gd name="connsiteY67" fmla="*/ 225288 h 817526"/>
                <a:gd name="connsiteX68" fmla="*/ 1135005 w 1378281"/>
                <a:gd name="connsiteY68" fmla="*/ 267123 h 817526"/>
                <a:gd name="connsiteX69" fmla="*/ 1120713 w 1378281"/>
                <a:gd name="connsiteY69" fmla="*/ 346867 h 817526"/>
                <a:gd name="connsiteX70" fmla="*/ 1020787 w 1378281"/>
                <a:gd name="connsiteY70" fmla="*/ 477525 h 817526"/>
                <a:gd name="connsiteX71" fmla="*/ 1044587 w 1378281"/>
                <a:gd name="connsiteY71" fmla="*/ 657501 h 817526"/>
                <a:gd name="connsiteX72" fmla="*/ 1030663 w 1378281"/>
                <a:gd name="connsiteY72" fmla="*/ 769818 h 817526"/>
                <a:gd name="connsiteX73" fmla="*/ 1112984 w 1378281"/>
                <a:gd name="connsiteY73" fmla="*/ 653882 h 817526"/>
                <a:gd name="connsiteX74" fmla="*/ 1352216 w 1378281"/>
                <a:gd name="connsiteY74" fmla="*/ 733626 h 817526"/>
                <a:gd name="connsiteX75" fmla="*/ 1369637 w 1378281"/>
                <a:gd name="connsiteY75" fmla="*/ 759758 h 817526"/>
                <a:gd name="connsiteX76" fmla="*/ 1285599 w 1378281"/>
                <a:gd name="connsiteY76" fmla="*/ 50096 h 817526"/>
                <a:gd name="connsiteX77" fmla="*/ 1256646 w 1378281"/>
                <a:gd name="connsiteY77" fmla="*/ 2372 h 817526"/>
                <a:gd name="connsiteX78" fmla="*/ 970303 w 1378281"/>
                <a:gd name="connsiteY78" fmla="*/ 2372 h 817526"/>
                <a:gd name="connsiteX79" fmla="*/ 970303 w 1378281"/>
                <a:gd name="connsiteY79" fmla="*/ 1881 h 8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378281" h="817526">
                  <a:moveTo>
                    <a:pt x="970303" y="1881"/>
                  </a:moveTo>
                  <a:lnTo>
                    <a:pt x="167095" y="1881"/>
                  </a:lnTo>
                  <a:cubicBezTo>
                    <a:pt x="138387" y="1881"/>
                    <a:pt x="105753" y="-2351"/>
                    <a:pt x="77597" y="1881"/>
                  </a:cubicBezTo>
                  <a:cubicBezTo>
                    <a:pt x="14293" y="11389"/>
                    <a:pt x="6625" y="89354"/>
                    <a:pt x="6748" y="140513"/>
                  </a:cubicBezTo>
                  <a:cubicBezTo>
                    <a:pt x="6748" y="200322"/>
                    <a:pt x="8220" y="259639"/>
                    <a:pt x="6748" y="319140"/>
                  </a:cubicBezTo>
                  <a:cubicBezTo>
                    <a:pt x="4539" y="405816"/>
                    <a:pt x="613" y="492492"/>
                    <a:pt x="0" y="579229"/>
                  </a:cubicBezTo>
                  <a:cubicBezTo>
                    <a:pt x="0" y="617752"/>
                    <a:pt x="4785" y="655845"/>
                    <a:pt x="920" y="693754"/>
                  </a:cubicBezTo>
                  <a:cubicBezTo>
                    <a:pt x="-2086" y="723382"/>
                    <a:pt x="3926" y="757979"/>
                    <a:pt x="23371" y="782331"/>
                  </a:cubicBezTo>
                  <a:cubicBezTo>
                    <a:pt x="47908" y="813002"/>
                    <a:pt x="92994" y="818094"/>
                    <a:pt x="137221" y="817480"/>
                  </a:cubicBezTo>
                  <a:cubicBezTo>
                    <a:pt x="138510" y="813738"/>
                    <a:pt x="139859" y="810058"/>
                    <a:pt x="141454" y="806377"/>
                  </a:cubicBezTo>
                  <a:cubicBezTo>
                    <a:pt x="144018" y="800323"/>
                    <a:pt x="146969" y="794446"/>
                    <a:pt x="150287" y="788772"/>
                  </a:cubicBezTo>
                  <a:cubicBezTo>
                    <a:pt x="153686" y="782908"/>
                    <a:pt x="157433" y="777252"/>
                    <a:pt x="161513" y="771842"/>
                  </a:cubicBezTo>
                  <a:cubicBezTo>
                    <a:pt x="163598" y="769082"/>
                    <a:pt x="165807" y="766321"/>
                    <a:pt x="168138" y="763622"/>
                  </a:cubicBezTo>
                  <a:cubicBezTo>
                    <a:pt x="170469" y="760923"/>
                    <a:pt x="174272" y="756506"/>
                    <a:pt x="177829" y="753071"/>
                  </a:cubicBezTo>
                  <a:cubicBezTo>
                    <a:pt x="181387" y="749636"/>
                    <a:pt x="186663" y="744668"/>
                    <a:pt x="191386" y="740803"/>
                  </a:cubicBezTo>
                  <a:cubicBezTo>
                    <a:pt x="210340" y="702342"/>
                    <a:pt x="255488" y="680381"/>
                    <a:pt x="287508" y="654925"/>
                  </a:cubicBezTo>
                  <a:cubicBezTo>
                    <a:pt x="304715" y="642209"/>
                    <a:pt x="318290" y="625217"/>
                    <a:pt x="326902" y="605631"/>
                  </a:cubicBezTo>
                  <a:cubicBezTo>
                    <a:pt x="335508" y="586050"/>
                    <a:pt x="338845" y="564556"/>
                    <a:pt x="336582" y="543283"/>
                  </a:cubicBezTo>
                  <a:cubicBezTo>
                    <a:pt x="336152" y="537885"/>
                    <a:pt x="335478" y="532487"/>
                    <a:pt x="334680" y="527150"/>
                  </a:cubicBezTo>
                  <a:cubicBezTo>
                    <a:pt x="333883" y="521813"/>
                    <a:pt x="332901" y="516538"/>
                    <a:pt x="331797" y="511324"/>
                  </a:cubicBezTo>
                  <a:lnTo>
                    <a:pt x="331797" y="511017"/>
                  </a:lnTo>
                  <a:cubicBezTo>
                    <a:pt x="325350" y="484008"/>
                    <a:pt x="317382" y="457386"/>
                    <a:pt x="307935" y="431273"/>
                  </a:cubicBezTo>
                  <a:cubicBezTo>
                    <a:pt x="306525" y="427040"/>
                    <a:pt x="305113" y="422746"/>
                    <a:pt x="303764" y="418453"/>
                  </a:cubicBezTo>
                  <a:lnTo>
                    <a:pt x="303028" y="416306"/>
                  </a:lnTo>
                  <a:cubicBezTo>
                    <a:pt x="301556" y="411521"/>
                    <a:pt x="300022" y="406736"/>
                    <a:pt x="298611" y="402013"/>
                  </a:cubicBezTo>
                  <a:cubicBezTo>
                    <a:pt x="298464" y="401467"/>
                    <a:pt x="298176" y="400970"/>
                    <a:pt x="297771" y="400571"/>
                  </a:cubicBezTo>
                  <a:cubicBezTo>
                    <a:pt x="297372" y="400173"/>
                    <a:pt x="296875" y="399884"/>
                    <a:pt x="296329" y="399737"/>
                  </a:cubicBezTo>
                  <a:cubicBezTo>
                    <a:pt x="295790" y="399590"/>
                    <a:pt x="295213" y="399584"/>
                    <a:pt x="294667" y="399725"/>
                  </a:cubicBezTo>
                  <a:cubicBezTo>
                    <a:pt x="294121" y="399866"/>
                    <a:pt x="293618" y="400148"/>
                    <a:pt x="293213" y="400541"/>
                  </a:cubicBezTo>
                  <a:cubicBezTo>
                    <a:pt x="268677" y="422133"/>
                    <a:pt x="235245" y="427592"/>
                    <a:pt x="208807" y="405877"/>
                  </a:cubicBezTo>
                  <a:cubicBezTo>
                    <a:pt x="197490" y="395879"/>
                    <a:pt x="189166" y="382936"/>
                    <a:pt x="184773" y="368490"/>
                  </a:cubicBezTo>
                  <a:cubicBezTo>
                    <a:pt x="180375" y="354044"/>
                    <a:pt x="180075" y="338653"/>
                    <a:pt x="183902" y="324048"/>
                  </a:cubicBezTo>
                  <a:cubicBezTo>
                    <a:pt x="187110" y="312270"/>
                    <a:pt x="192821" y="301327"/>
                    <a:pt x="200649" y="291960"/>
                  </a:cubicBezTo>
                  <a:cubicBezTo>
                    <a:pt x="208470" y="282593"/>
                    <a:pt x="218223" y="275017"/>
                    <a:pt x="229234" y="269760"/>
                  </a:cubicBezTo>
                  <a:cubicBezTo>
                    <a:pt x="257635" y="256572"/>
                    <a:pt x="279657" y="271969"/>
                    <a:pt x="288122" y="300431"/>
                  </a:cubicBezTo>
                  <a:cubicBezTo>
                    <a:pt x="288422" y="301051"/>
                    <a:pt x="288907" y="301560"/>
                    <a:pt x="289514" y="301891"/>
                  </a:cubicBezTo>
                  <a:cubicBezTo>
                    <a:pt x="290128" y="302216"/>
                    <a:pt x="290821" y="302339"/>
                    <a:pt x="291502" y="302241"/>
                  </a:cubicBezTo>
                  <a:cubicBezTo>
                    <a:pt x="292183" y="302149"/>
                    <a:pt x="292821" y="301836"/>
                    <a:pt x="293318" y="301357"/>
                  </a:cubicBezTo>
                  <a:cubicBezTo>
                    <a:pt x="293808" y="300879"/>
                    <a:pt x="294139" y="300253"/>
                    <a:pt x="294256" y="299572"/>
                  </a:cubicBezTo>
                  <a:cubicBezTo>
                    <a:pt x="293864" y="280121"/>
                    <a:pt x="298268" y="260872"/>
                    <a:pt x="307082" y="243531"/>
                  </a:cubicBezTo>
                  <a:cubicBezTo>
                    <a:pt x="315904" y="226183"/>
                    <a:pt x="328853" y="211283"/>
                    <a:pt x="344802" y="200138"/>
                  </a:cubicBezTo>
                  <a:cubicBezTo>
                    <a:pt x="371547" y="181735"/>
                    <a:pt x="413382" y="172595"/>
                    <a:pt x="440801" y="194433"/>
                  </a:cubicBezTo>
                  <a:cubicBezTo>
                    <a:pt x="443230" y="196316"/>
                    <a:pt x="445525" y="198365"/>
                    <a:pt x="447671" y="200567"/>
                  </a:cubicBezTo>
                  <a:lnTo>
                    <a:pt x="449021" y="201978"/>
                  </a:lnTo>
                  <a:cubicBezTo>
                    <a:pt x="450739" y="203879"/>
                    <a:pt x="452334" y="205904"/>
                    <a:pt x="453867" y="208112"/>
                  </a:cubicBezTo>
                  <a:cubicBezTo>
                    <a:pt x="454665" y="209155"/>
                    <a:pt x="455462" y="210259"/>
                    <a:pt x="456198" y="211363"/>
                  </a:cubicBezTo>
                  <a:cubicBezTo>
                    <a:pt x="467915" y="228416"/>
                    <a:pt x="474601" y="249763"/>
                    <a:pt x="480735" y="268595"/>
                  </a:cubicBezTo>
                  <a:cubicBezTo>
                    <a:pt x="483311" y="276263"/>
                    <a:pt x="486071" y="283685"/>
                    <a:pt x="488955" y="290923"/>
                  </a:cubicBezTo>
                  <a:lnTo>
                    <a:pt x="492696" y="291659"/>
                  </a:lnTo>
                  <a:cubicBezTo>
                    <a:pt x="506192" y="294236"/>
                    <a:pt x="520055" y="295647"/>
                    <a:pt x="533489" y="298529"/>
                  </a:cubicBezTo>
                  <a:cubicBezTo>
                    <a:pt x="541647" y="300308"/>
                    <a:pt x="551891" y="303498"/>
                    <a:pt x="553915" y="312884"/>
                  </a:cubicBezTo>
                  <a:cubicBezTo>
                    <a:pt x="555265" y="320428"/>
                    <a:pt x="550848" y="328955"/>
                    <a:pt x="548088" y="335764"/>
                  </a:cubicBezTo>
                  <a:cubicBezTo>
                    <a:pt x="542990" y="346879"/>
                    <a:pt x="536678" y="357393"/>
                    <a:pt x="529256" y="367110"/>
                  </a:cubicBezTo>
                  <a:cubicBezTo>
                    <a:pt x="543242" y="391646"/>
                    <a:pt x="552505" y="416183"/>
                    <a:pt x="541525" y="446056"/>
                  </a:cubicBezTo>
                  <a:cubicBezTo>
                    <a:pt x="534470" y="465011"/>
                    <a:pt x="522018" y="479978"/>
                    <a:pt x="511651" y="496970"/>
                  </a:cubicBezTo>
                  <a:cubicBezTo>
                    <a:pt x="506437" y="505558"/>
                    <a:pt x="501468" y="515372"/>
                    <a:pt x="505517" y="525739"/>
                  </a:cubicBezTo>
                  <a:cubicBezTo>
                    <a:pt x="515700" y="552668"/>
                    <a:pt x="556492" y="553466"/>
                    <a:pt x="579618" y="552116"/>
                  </a:cubicBezTo>
                  <a:cubicBezTo>
                    <a:pt x="614889" y="550092"/>
                    <a:pt x="648504" y="542485"/>
                    <a:pt x="683898" y="549908"/>
                  </a:cubicBezTo>
                  <a:cubicBezTo>
                    <a:pt x="668637" y="532984"/>
                    <a:pt x="657951" y="512440"/>
                    <a:pt x="652860" y="490222"/>
                  </a:cubicBezTo>
                  <a:cubicBezTo>
                    <a:pt x="638260" y="417778"/>
                    <a:pt x="672489" y="337972"/>
                    <a:pt x="741682" y="305461"/>
                  </a:cubicBezTo>
                  <a:cubicBezTo>
                    <a:pt x="790755" y="282519"/>
                    <a:pt x="857925" y="291414"/>
                    <a:pt x="903318" y="320674"/>
                  </a:cubicBezTo>
                  <a:cubicBezTo>
                    <a:pt x="907599" y="308117"/>
                    <a:pt x="915733" y="297235"/>
                    <a:pt x="926566" y="289574"/>
                  </a:cubicBezTo>
                  <a:cubicBezTo>
                    <a:pt x="950305" y="274300"/>
                    <a:pt x="967236" y="299082"/>
                    <a:pt x="976130" y="318343"/>
                  </a:cubicBezTo>
                  <a:cubicBezTo>
                    <a:pt x="976339" y="318711"/>
                    <a:pt x="976621" y="319036"/>
                    <a:pt x="976958" y="319300"/>
                  </a:cubicBezTo>
                  <a:cubicBezTo>
                    <a:pt x="977296" y="319557"/>
                    <a:pt x="977682" y="319748"/>
                    <a:pt x="978093" y="319858"/>
                  </a:cubicBezTo>
                  <a:cubicBezTo>
                    <a:pt x="978504" y="319969"/>
                    <a:pt x="978933" y="319993"/>
                    <a:pt x="979357" y="319932"/>
                  </a:cubicBezTo>
                  <a:cubicBezTo>
                    <a:pt x="979774" y="319870"/>
                    <a:pt x="980185" y="319729"/>
                    <a:pt x="980547" y="319508"/>
                  </a:cubicBezTo>
                  <a:cubicBezTo>
                    <a:pt x="1018149" y="293684"/>
                    <a:pt x="1027841" y="232219"/>
                    <a:pt x="1078693" y="225288"/>
                  </a:cubicBezTo>
                  <a:cubicBezTo>
                    <a:pt x="1107463" y="221300"/>
                    <a:pt x="1128503" y="240132"/>
                    <a:pt x="1135005" y="267123"/>
                  </a:cubicBezTo>
                  <a:cubicBezTo>
                    <a:pt x="1141508" y="294113"/>
                    <a:pt x="1134269" y="322330"/>
                    <a:pt x="1120713" y="346867"/>
                  </a:cubicBezTo>
                  <a:cubicBezTo>
                    <a:pt x="1093784" y="395081"/>
                    <a:pt x="1045140" y="427531"/>
                    <a:pt x="1020787" y="477525"/>
                  </a:cubicBezTo>
                  <a:cubicBezTo>
                    <a:pt x="991466" y="537701"/>
                    <a:pt x="1095685" y="624254"/>
                    <a:pt x="1044587" y="657501"/>
                  </a:cubicBezTo>
                  <a:cubicBezTo>
                    <a:pt x="969321" y="706574"/>
                    <a:pt x="995514" y="738963"/>
                    <a:pt x="1030663" y="769818"/>
                  </a:cubicBezTo>
                  <a:cubicBezTo>
                    <a:pt x="1016677" y="698293"/>
                    <a:pt x="1085871" y="661488"/>
                    <a:pt x="1112984" y="653882"/>
                  </a:cubicBezTo>
                  <a:cubicBezTo>
                    <a:pt x="1234931" y="619960"/>
                    <a:pt x="1303143" y="675536"/>
                    <a:pt x="1352216" y="733626"/>
                  </a:cubicBezTo>
                  <a:cubicBezTo>
                    <a:pt x="1359001" y="741643"/>
                    <a:pt x="1364846" y="750409"/>
                    <a:pt x="1369637" y="759758"/>
                  </a:cubicBezTo>
                  <a:cubicBezTo>
                    <a:pt x="1382948" y="516354"/>
                    <a:pt x="1395891" y="248107"/>
                    <a:pt x="1285599" y="50096"/>
                  </a:cubicBezTo>
                  <a:cubicBezTo>
                    <a:pt x="1276441" y="33736"/>
                    <a:pt x="1266786" y="17830"/>
                    <a:pt x="1256646" y="2372"/>
                  </a:cubicBezTo>
                  <a:lnTo>
                    <a:pt x="970303" y="2372"/>
                  </a:lnTo>
                  <a:lnTo>
                    <a:pt x="970303" y="1881"/>
                  </a:lnTo>
                  <a:close/>
                </a:path>
              </a:pathLst>
            </a:custGeom>
            <a:solidFill>
              <a:srgbClr val="5468B8"/>
            </a:solidFill>
            <a:ln w="6134" cap="flat">
              <a:noFill/>
              <a:prstDash val="solid"/>
              <a:miter/>
            </a:ln>
          </p:spPr>
          <p:txBody>
            <a:bodyPr rtlCol="0" anchor="ctr"/>
            <a:lstStyle/>
            <a:p>
              <a:endParaRPr lang="en-AU"/>
            </a:p>
          </p:txBody>
        </p:sp>
        <p:sp>
          <p:nvSpPr>
            <p:cNvPr id="184" name="Freeform: Shape 183">
              <a:extLst>
                <a:ext uri="{FF2B5EF4-FFF2-40B4-BE49-F238E27FC236}">
                  <a16:creationId xmlns:a16="http://schemas.microsoft.com/office/drawing/2014/main" id="{1ADA3B4E-9E81-45F7-BAB8-A8B2D22F874F}"/>
                </a:ext>
              </a:extLst>
            </p:cNvPr>
            <p:cNvSpPr/>
            <p:nvPr/>
          </p:nvSpPr>
          <p:spPr>
            <a:xfrm>
              <a:off x="5604526" y="1916020"/>
              <a:ext cx="1383190" cy="823376"/>
            </a:xfrm>
            <a:custGeom>
              <a:avLst/>
              <a:gdLst>
                <a:gd name="connsiteX0" fmla="*/ 132993 w 1383190"/>
                <a:gd name="connsiteY0" fmla="*/ 822089 h 823376"/>
                <a:gd name="connsiteX1" fmla="*/ 24111 w 1383190"/>
                <a:gd name="connsiteY1" fmla="*/ 786081 h 823376"/>
                <a:gd name="connsiteX2" fmla="*/ 1231 w 1383190"/>
                <a:gd name="connsiteY2" fmla="*/ 695847 h 823376"/>
                <a:gd name="connsiteX3" fmla="*/ 1231 w 1383190"/>
                <a:gd name="connsiteY3" fmla="*/ 624630 h 823376"/>
                <a:gd name="connsiteX4" fmla="*/ 4 w 1383190"/>
                <a:gd name="connsiteY4" fmla="*/ 581691 h 823376"/>
                <a:gd name="connsiteX5" fmla="*/ 4114 w 1383190"/>
                <a:gd name="connsiteY5" fmla="*/ 410302 h 823376"/>
                <a:gd name="connsiteX6" fmla="*/ 6813 w 1383190"/>
                <a:gd name="connsiteY6" fmla="*/ 321602 h 823376"/>
                <a:gd name="connsiteX7" fmla="*/ 7181 w 1383190"/>
                <a:gd name="connsiteY7" fmla="*/ 195974 h 823376"/>
                <a:gd name="connsiteX8" fmla="*/ 6874 w 1383190"/>
                <a:gd name="connsiteY8" fmla="*/ 143036 h 823376"/>
                <a:gd name="connsiteX9" fmla="*/ 79687 w 1383190"/>
                <a:gd name="connsiteY9" fmla="*/ 1950 h 823376"/>
                <a:gd name="connsiteX10" fmla="*/ 140292 w 1383190"/>
                <a:gd name="connsiteY10" fmla="*/ 1030 h 823376"/>
                <a:gd name="connsiteX11" fmla="*/ 169491 w 1383190"/>
                <a:gd name="connsiteY11" fmla="*/ 1950 h 823376"/>
                <a:gd name="connsiteX12" fmla="*/ 1259042 w 1383190"/>
                <a:gd name="connsiteY12" fmla="*/ 1950 h 823376"/>
                <a:gd name="connsiteX13" fmla="*/ 1260158 w 1383190"/>
                <a:gd name="connsiteY13" fmla="*/ 2214 h 823376"/>
                <a:gd name="connsiteX14" fmla="*/ 1261005 w 1383190"/>
                <a:gd name="connsiteY14" fmla="*/ 2993 h 823376"/>
                <a:gd name="connsiteX15" fmla="*/ 1290019 w 1383190"/>
                <a:gd name="connsiteY15" fmla="*/ 50840 h 823376"/>
                <a:gd name="connsiteX16" fmla="*/ 1374303 w 1383190"/>
                <a:gd name="connsiteY16" fmla="*/ 761728 h 823376"/>
                <a:gd name="connsiteX17" fmla="*/ 1373769 w 1383190"/>
                <a:gd name="connsiteY17" fmla="*/ 763096 h 823376"/>
                <a:gd name="connsiteX18" fmla="*/ 1372524 w 1383190"/>
                <a:gd name="connsiteY18" fmla="*/ 763875 h 823376"/>
                <a:gd name="connsiteX19" fmla="*/ 1371052 w 1383190"/>
                <a:gd name="connsiteY19" fmla="*/ 763704 h 823376"/>
                <a:gd name="connsiteX20" fmla="*/ 1369948 w 1383190"/>
                <a:gd name="connsiteY20" fmla="*/ 762710 h 823376"/>
                <a:gd name="connsiteX21" fmla="*/ 1352895 w 1383190"/>
                <a:gd name="connsiteY21" fmla="*/ 736946 h 823376"/>
                <a:gd name="connsiteX22" fmla="*/ 1115870 w 1383190"/>
                <a:gd name="connsiteY22" fmla="*/ 658061 h 823376"/>
                <a:gd name="connsiteX23" fmla="*/ 1035206 w 1383190"/>
                <a:gd name="connsiteY23" fmla="*/ 771359 h 823376"/>
                <a:gd name="connsiteX24" fmla="*/ 1035034 w 1383190"/>
                <a:gd name="connsiteY24" fmla="*/ 772733 h 823376"/>
                <a:gd name="connsiteX25" fmla="*/ 1034102 w 1383190"/>
                <a:gd name="connsiteY25" fmla="*/ 773751 h 823376"/>
                <a:gd name="connsiteX26" fmla="*/ 1032752 w 1383190"/>
                <a:gd name="connsiteY26" fmla="*/ 774211 h 823376"/>
                <a:gd name="connsiteX27" fmla="*/ 1031403 w 1383190"/>
                <a:gd name="connsiteY27" fmla="*/ 773751 h 823376"/>
                <a:gd name="connsiteX28" fmla="*/ 996070 w 1383190"/>
                <a:gd name="connsiteY28" fmla="*/ 717194 h 823376"/>
                <a:gd name="connsiteX29" fmla="*/ 1045634 w 1383190"/>
                <a:gd name="connsiteY29" fmla="*/ 657754 h 823376"/>
                <a:gd name="connsiteX30" fmla="*/ 1039500 w 1383190"/>
                <a:gd name="connsiteY30" fmla="*/ 577335 h 823376"/>
                <a:gd name="connsiteX31" fmla="*/ 1021098 w 1383190"/>
                <a:gd name="connsiteY31" fmla="*/ 478698 h 823376"/>
                <a:gd name="connsiteX32" fmla="*/ 1073545 w 1383190"/>
                <a:gd name="connsiteY32" fmla="*/ 408768 h 823376"/>
                <a:gd name="connsiteX33" fmla="*/ 1121146 w 1383190"/>
                <a:gd name="connsiteY33" fmla="*/ 347979 h 823376"/>
                <a:gd name="connsiteX34" fmla="*/ 1135132 w 1383190"/>
                <a:gd name="connsiteY34" fmla="*/ 270075 h 823376"/>
                <a:gd name="connsiteX35" fmla="*/ 1081396 w 1383190"/>
                <a:gd name="connsiteY35" fmla="*/ 229957 h 823376"/>
                <a:gd name="connsiteX36" fmla="*/ 1021159 w 1383190"/>
                <a:gd name="connsiteY36" fmla="*/ 280748 h 823376"/>
                <a:gd name="connsiteX37" fmla="*/ 984354 w 1383190"/>
                <a:gd name="connsiteY37" fmla="*/ 323687 h 823376"/>
                <a:gd name="connsiteX38" fmla="*/ 982213 w 1383190"/>
                <a:gd name="connsiteY38" fmla="*/ 324467 h 823376"/>
                <a:gd name="connsiteX39" fmla="*/ 979937 w 1383190"/>
                <a:gd name="connsiteY39" fmla="*/ 324301 h 823376"/>
                <a:gd name="connsiteX40" fmla="*/ 977956 w 1383190"/>
                <a:gd name="connsiteY40" fmla="*/ 323319 h 823376"/>
                <a:gd name="connsiteX41" fmla="*/ 976564 w 1383190"/>
                <a:gd name="connsiteY41" fmla="*/ 321602 h 823376"/>
                <a:gd name="connsiteX42" fmla="*/ 948960 w 1383190"/>
                <a:gd name="connsiteY42" fmla="*/ 290195 h 823376"/>
                <a:gd name="connsiteX43" fmla="*/ 939366 w 1383190"/>
                <a:gd name="connsiteY43" fmla="*/ 289931 h 823376"/>
                <a:gd name="connsiteX44" fmla="*/ 930557 w 1383190"/>
                <a:gd name="connsiteY44" fmla="*/ 293753 h 823376"/>
                <a:gd name="connsiteX45" fmla="*/ 908229 w 1383190"/>
                <a:gd name="connsiteY45" fmla="*/ 323687 h 823376"/>
                <a:gd name="connsiteX46" fmla="*/ 907634 w 1383190"/>
                <a:gd name="connsiteY46" fmla="*/ 324522 h 823376"/>
                <a:gd name="connsiteX47" fmla="*/ 906757 w 1383190"/>
                <a:gd name="connsiteY47" fmla="*/ 325037 h 823376"/>
                <a:gd name="connsiteX48" fmla="*/ 905806 w 1383190"/>
                <a:gd name="connsiteY48" fmla="*/ 325239 h 823376"/>
                <a:gd name="connsiteX49" fmla="*/ 904855 w 1383190"/>
                <a:gd name="connsiteY49" fmla="*/ 325037 h 823376"/>
                <a:gd name="connsiteX50" fmla="*/ 745367 w 1383190"/>
                <a:gd name="connsiteY50" fmla="*/ 309947 h 823376"/>
                <a:gd name="connsiteX51" fmla="*/ 657832 w 1383190"/>
                <a:gd name="connsiteY51" fmla="*/ 492193 h 823376"/>
                <a:gd name="connsiteX52" fmla="*/ 688503 w 1383190"/>
                <a:gd name="connsiteY52" fmla="*/ 550774 h 823376"/>
                <a:gd name="connsiteX53" fmla="*/ 688920 w 1383190"/>
                <a:gd name="connsiteY53" fmla="*/ 552124 h 823376"/>
                <a:gd name="connsiteX54" fmla="*/ 688503 w 1383190"/>
                <a:gd name="connsiteY54" fmla="*/ 553473 h 823376"/>
                <a:gd name="connsiteX55" fmla="*/ 687435 w 1383190"/>
                <a:gd name="connsiteY55" fmla="*/ 554369 h 823376"/>
                <a:gd name="connsiteX56" fmla="*/ 686049 w 1383190"/>
                <a:gd name="connsiteY56" fmla="*/ 554516 h 823376"/>
                <a:gd name="connsiteX57" fmla="*/ 611274 w 1383190"/>
                <a:gd name="connsiteY57" fmla="*/ 554516 h 823376"/>
                <a:gd name="connsiteX58" fmla="*/ 582566 w 1383190"/>
                <a:gd name="connsiteY58" fmla="*/ 557031 h 823376"/>
                <a:gd name="connsiteX59" fmla="*/ 506196 w 1383190"/>
                <a:gd name="connsiteY59" fmla="*/ 529121 h 823376"/>
                <a:gd name="connsiteX60" fmla="*/ 512759 w 1383190"/>
                <a:gd name="connsiteY60" fmla="*/ 498450 h 823376"/>
                <a:gd name="connsiteX61" fmla="*/ 522451 w 1383190"/>
                <a:gd name="connsiteY61" fmla="*/ 483421 h 823376"/>
                <a:gd name="connsiteX62" fmla="*/ 542448 w 1383190"/>
                <a:gd name="connsiteY62" fmla="*/ 447904 h 823376"/>
                <a:gd name="connsiteX63" fmla="*/ 530487 w 1383190"/>
                <a:gd name="connsiteY63" fmla="*/ 370921 h 823376"/>
                <a:gd name="connsiteX64" fmla="*/ 530113 w 1383190"/>
                <a:gd name="connsiteY64" fmla="*/ 369694 h 823376"/>
                <a:gd name="connsiteX65" fmla="*/ 530487 w 1383190"/>
                <a:gd name="connsiteY65" fmla="*/ 368467 h 823376"/>
                <a:gd name="connsiteX66" fmla="*/ 533002 w 1383190"/>
                <a:gd name="connsiteY66" fmla="*/ 364786 h 823376"/>
                <a:gd name="connsiteX67" fmla="*/ 549012 w 1383190"/>
                <a:gd name="connsiteY67" fmla="*/ 337551 h 823376"/>
                <a:gd name="connsiteX68" fmla="*/ 550361 w 1383190"/>
                <a:gd name="connsiteY68" fmla="*/ 334300 h 823376"/>
                <a:gd name="connsiteX69" fmla="*/ 554717 w 1383190"/>
                <a:gd name="connsiteY69" fmla="*/ 315897 h 823376"/>
                <a:gd name="connsiteX70" fmla="*/ 536314 w 1383190"/>
                <a:gd name="connsiteY70" fmla="*/ 303629 h 823376"/>
                <a:gd name="connsiteX71" fmla="*/ 513618 w 1383190"/>
                <a:gd name="connsiteY71" fmla="*/ 299703 h 823376"/>
                <a:gd name="connsiteX72" fmla="*/ 495215 w 1383190"/>
                <a:gd name="connsiteY72" fmla="*/ 296759 h 823376"/>
                <a:gd name="connsiteX73" fmla="*/ 491412 w 1383190"/>
                <a:gd name="connsiteY73" fmla="*/ 295961 h 823376"/>
                <a:gd name="connsiteX74" fmla="*/ 490418 w 1383190"/>
                <a:gd name="connsiteY74" fmla="*/ 295489 h 823376"/>
                <a:gd name="connsiteX75" fmla="*/ 489756 w 1383190"/>
                <a:gd name="connsiteY75" fmla="*/ 294612 h 823376"/>
                <a:gd name="connsiteX76" fmla="*/ 481475 w 1383190"/>
                <a:gd name="connsiteY76" fmla="*/ 272160 h 823376"/>
                <a:gd name="connsiteX77" fmla="*/ 479880 w 1383190"/>
                <a:gd name="connsiteY77" fmla="*/ 267314 h 823376"/>
                <a:gd name="connsiteX78" fmla="*/ 457061 w 1383190"/>
                <a:gd name="connsiteY78" fmla="*/ 215481 h 823376"/>
                <a:gd name="connsiteX79" fmla="*/ 454791 w 1383190"/>
                <a:gd name="connsiteY79" fmla="*/ 212352 h 823376"/>
                <a:gd name="connsiteX80" fmla="*/ 450129 w 1383190"/>
                <a:gd name="connsiteY80" fmla="*/ 206586 h 823376"/>
                <a:gd name="connsiteX81" fmla="*/ 448779 w 1383190"/>
                <a:gd name="connsiteY81" fmla="*/ 205175 h 823376"/>
                <a:gd name="connsiteX82" fmla="*/ 442155 w 1383190"/>
                <a:gd name="connsiteY82" fmla="*/ 199041 h 823376"/>
                <a:gd name="connsiteX83" fmla="*/ 348915 w 1383190"/>
                <a:gd name="connsiteY83" fmla="*/ 204869 h 823376"/>
                <a:gd name="connsiteX84" fmla="*/ 311975 w 1383190"/>
                <a:gd name="connsiteY84" fmla="*/ 247458 h 823376"/>
                <a:gd name="connsiteX85" fmla="*/ 299351 w 1383190"/>
                <a:gd name="connsiteY85" fmla="*/ 302402 h 823376"/>
                <a:gd name="connsiteX86" fmla="*/ 298063 w 1383190"/>
                <a:gd name="connsiteY86" fmla="*/ 305966 h 823376"/>
                <a:gd name="connsiteX87" fmla="*/ 294751 w 1383190"/>
                <a:gd name="connsiteY87" fmla="*/ 307800 h 823376"/>
                <a:gd name="connsiteX88" fmla="*/ 290960 w 1383190"/>
                <a:gd name="connsiteY88" fmla="*/ 307015 h 823376"/>
                <a:gd name="connsiteX89" fmla="*/ 288616 w 1383190"/>
                <a:gd name="connsiteY89" fmla="*/ 303935 h 823376"/>
                <a:gd name="connsiteX90" fmla="*/ 280133 w 1383190"/>
                <a:gd name="connsiteY90" fmla="*/ 286067 h 823376"/>
                <a:gd name="connsiteX91" fmla="*/ 265061 w 1383190"/>
                <a:gd name="connsiteY91" fmla="*/ 273265 h 823376"/>
                <a:gd name="connsiteX92" fmla="*/ 248793 w 1383190"/>
                <a:gd name="connsiteY92" fmla="*/ 270584 h 823376"/>
                <a:gd name="connsiteX93" fmla="*/ 232918 w 1383190"/>
                <a:gd name="connsiteY93" fmla="*/ 275043 h 823376"/>
                <a:gd name="connsiteX94" fmla="*/ 205124 w 1383190"/>
                <a:gd name="connsiteY94" fmla="*/ 296617 h 823376"/>
                <a:gd name="connsiteX95" fmla="*/ 188814 w 1383190"/>
                <a:gd name="connsiteY95" fmla="*/ 327797 h 823376"/>
                <a:gd name="connsiteX96" fmla="*/ 189580 w 1383190"/>
                <a:gd name="connsiteY96" fmla="*/ 371098 h 823376"/>
                <a:gd name="connsiteX97" fmla="*/ 212982 w 1383190"/>
                <a:gd name="connsiteY97" fmla="*/ 407542 h 823376"/>
                <a:gd name="connsiteX98" fmla="*/ 294444 w 1383190"/>
                <a:gd name="connsiteY98" fmla="*/ 402266 h 823376"/>
                <a:gd name="connsiteX99" fmla="*/ 296984 w 1383190"/>
                <a:gd name="connsiteY99" fmla="*/ 400966 h 823376"/>
                <a:gd name="connsiteX100" fmla="*/ 299842 w 1383190"/>
                <a:gd name="connsiteY100" fmla="*/ 401039 h 823376"/>
                <a:gd name="connsiteX101" fmla="*/ 302179 w 1383190"/>
                <a:gd name="connsiteY101" fmla="*/ 402419 h 823376"/>
                <a:gd name="connsiteX102" fmla="*/ 303522 w 1383190"/>
                <a:gd name="connsiteY102" fmla="*/ 404781 h 823376"/>
                <a:gd name="connsiteX103" fmla="*/ 307939 w 1383190"/>
                <a:gd name="connsiteY103" fmla="*/ 419074 h 823376"/>
                <a:gd name="connsiteX104" fmla="*/ 308614 w 1383190"/>
                <a:gd name="connsiteY104" fmla="*/ 421159 h 823376"/>
                <a:gd name="connsiteX105" fmla="*/ 312846 w 1383190"/>
                <a:gd name="connsiteY105" fmla="*/ 433980 h 823376"/>
                <a:gd name="connsiteX106" fmla="*/ 316220 w 1383190"/>
                <a:gd name="connsiteY106" fmla="*/ 444040 h 823376"/>
                <a:gd name="connsiteX107" fmla="*/ 336770 w 1383190"/>
                <a:gd name="connsiteY107" fmla="*/ 514031 h 823376"/>
                <a:gd name="connsiteX108" fmla="*/ 339714 w 1383190"/>
                <a:gd name="connsiteY108" fmla="*/ 530348 h 823376"/>
                <a:gd name="connsiteX109" fmla="*/ 341677 w 1383190"/>
                <a:gd name="connsiteY109" fmla="*/ 546664 h 823376"/>
                <a:gd name="connsiteX110" fmla="*/ 331783 w 1383190"/>
                <a:gd name="connsiteY110" fmla="*/ 610159 h 823376"/>
                <a:gd name="connsiteX111" fmla="*/ 291622 w 1383190"/>
                <a:gd name="connsiteY111" fmla="*/ 660331 h 823376"/>
                <a:gd name="connsiteX112" fmla="*/ 264141 w 1383190"/>
                <a:gd name="connsiteY112" fmla="*/ 680144 h 823376"/>
                <a:gd name="connsiteX113" fmla="*/ 196052 w 1383190"/>
                <a:gd name="connsiteY113" fmla="*/ 745289 h 823376"/>
                <a:gd name="connsiteX114" fmla="*/ 195500 w 1383190"/>
                <a:gd name="connsiteY114" fmla="*/ 746025 h 823376"/>
                <a:gd name="connsiteX115" fmla="*/ 182127 w 1383190"/>
                <a:gd name="connsiteY115" fmla="*/ 758293 h 823376"/>
                <a:gd name="connsiteX116" fmla="*/ 172497 w 1383190"/>
                <a:gd name="connsiteY116" fmla="*/ 768721 h 823376"/>
                <a:gd name="connsiteX117" fmla="*/ 165994 w 1383190"/>
                <a:gd name="connsiteY117" fmla="*/ 776880 h 823376"/>
                <a:gd name="connsiteX118" fmla="*/ 154892 w 1383190"/>
                <a:gd name="connsiteY118" fmla="*/ 793565 h 823376"/>
                <a:gd name="connsiteX119" fmla="*/ 146181 w 1383190"/>
                <a:gd name="connsiteY119" fmla="*/ 810924 h 823376"/>
                <a:gd name="connsiteX120" fmla="*/ 142071 w 1383190"/>
                <a:gd name="connsiteY120" fmla="*/ 821843 h 823376"/>
                <a:gd name="connsiteX121" fmla="*/ 141243 w 1383190"/>
                <a:gd name="connsiteY121" fmla="*/ 822953 h 823376"/>
                <a:gd name="connsiteX122" fmla="*/ 139924 w 1383190"/>
                <a:gd name="connsiteY122" fmla="*/ 823377 h 823376"/>
                <a:gd name="connsiteX123" fmla="*/ 132993 w 1383190"/>
                <a:gd name="connsiteY123" fmla="*/ 822089 h 823376"/>
                <a:gd name="connsiteX124" fmla="*/ 109683 w 1383190"/>
                <a:gd name="connsiteY124" fmla="*/ 4588 h 823376"/>
                <a:gd name="connsiteX125" fmla="*/ 80607 w 1383190"/>
                <a:gd name="connsiteY125" fmla="*/ 6428 h 823376"/>
                <a:gd name="connsiteX126" fmla="*/ 11720 w 1383190"/>
                <a:gd name="connsiteY126" fmla="*/ 142791 h 823376"/>
                <a:gd name="connsiteX127" fmla="*/ 12027 w 1383190"/>
                <a:gd name="connsiteY127" fmla="*/ 195667 h 823376"/>
                <a:gd name="connsiteX128" fmla="*/ 11659 w 1383190"/>
                <a:gd name="connsiteY128" fmla="*/ 321479 h 823376"/>
                <a:gd name="connsiteX129" fmla="*/ 8960 w 1383190"/>
                <a:gd name="connsiteY129" fmla="*/ 410179 h 823376"/>
                <a:gd name="connsiteX130" fmla="*/ 4850 w 1383190"/>
                <a:gd name="connsiteY130" fmla="*/ 581506 h 823376"/>
                <a:gd name="connsiteX131" fmla="*/ 6077 w 1383190"/>
                <a:gd name="connsiteY131" fmla="*/ 624446 h 823376"/>
                <a:gd name="connsiteX132" fmla="*/ 5770 w 1383190"/>
                <a:gd name="connsiteY132" fmla="*/ 696277 h 823376"/>
                <a:gd name="connsiteX133" fmla="*/ 27730 w 1383190"/>
                <a:gd name="connsiteY133" fmla="*/ 783198 h 823376"/>
                <a:gd name="connsiteX134" fmla="*/ 138145 w 1383190"/>
                <a:gd name="connsiteY134" fmla="*/ 817427 h 823376"/>
                <a:gd name="connsiteX135" fmla="*/ 141826 w 1383190"/>
                <a:gd name="connsiteY135" fmla="*/ 807796 h 823376"/>
                <a:gd name="connsiteX136" fmla="*/ 150782 w 1383190"/>
                <a:gd name="connsiteY136" fmla="*/ 789946 h 823376"/>
                <a:gd name="connsiteX137" fmla="*/ 162191 w 1383190"/>
                <a:gd name="connsiteY137" fmla="*/ 772709 h 823376"/>
                <a:gd name="connsiteX138" fmla="*/ 168878 w 1383190"/>
                <a:gd name="connsiteY138" fmla="*/ 764427 h 823376"/>
                <a:gd name="connsiteX139" fmla="*/ 178753 w 1383190"/>
                <a:gd name="connsiteY139" fmla="*/ 753693 h 823376"/>
                <a:gd name="connsiteX140" fmla="*/ 192065 w 1383190"/>
                <a:gd name="connsiteY140" fmla="*/ 741424 h 823376"/>
                <a:gd name="connsiteX141" fmla="*/ 261381 w 1383190"/>
                <a:gd name="connsiteY141" fmla="*/ 674930 h 823376"/>
                <a:gd name="connsiteX142" fmla="*/ 288616 w 1383190"/>
                <a:gd name="connsiteY142" fmla="*/ 655301 h 823376"/>
                <a:gd name="connsiteX143" fmla="*/ 327409 w 1383190"/>
                <a:gd name="connsiteY143" fmla="*/ 606908 h 823376"/>
                <a:gd name="connsiteX144" fmla="*/ 336954 w 1383190"/>
                <a:gd name="connsiteY144" fmla="*/ 545622 h 823376"/>
                <a:gd name="connsiteX145" fmla="*/ 335052 w 1383190"/>
                <a:gd name="connsiteY145" fmla="*/ 529611 h 823376"/>
                <a:gd name="connsiteX146" fmla="*/ 332230 w 1383190"/>
                <a:gd name="connsiteY146" fmla="*/ 513969 h 823376"/>
                <a:gd name="connsiteX147" fmla="*/ 311681 w 1383190"/>
                <a:gd name="connsiteY147" fmla="*/ 444101 h 823376"/>
                <a:gd name="connsiteX148" fmla="*/ 308369 w 1383190"/>
                <a:gd name="connsiteY148" fmla="*/ 434041 h 823376"/>
                <a:gd name="connsiteX149" fmla="*/ 304136 w 1383190"/>
                <a:gd name="connsiteY149" fmla="*/ 421159 h 823376"/>
                <a:gd name="connsiteX150" fmla="*/ 303461 w 1383190"/>
                <a:gd name="connsiteY150" fmla="*/ 419012 h 823376"/>
                <a:gd name="connsiteX151" fmla="*/ 299045 w 1383190"/>
                <a:gd name="connsiteY151" fmla="*/ 404658 h 823376"/>
                <a:gd name="connsiteX152" fmla="*/ 298824 w 1383190"/>
                <a:gd name="connsiteY152" fmla="*/ 404272 h 823376"/>
                <a:gd name="connsiteX153" fmla="*/ 298431 w 1383190"/>
                <a:gd name="connsiteY153" fmla="*/ 404045 h 823376"/>
                <a:gd name="connsiteX154" fmla="*/ 297879 w 1383190"/>
                <a:gd name="connsiteY154" fmla="*/ 403916 h 823376"/>
                <a:gd name="connsiteX155" fmla="*/ 297327 w 1383190"/>
                <a:gd name="connsiteY155" fmla="*/ 404045 h 823376"/>
                <a:gd name="connsiteX156" fmla="*/ 209915 w 1383190"/>
                <a:gd name="connsiteY156" fmla="*/ 409443 h 823376"/>
                <a:gd name="connsiteX157" fmla="*/ 185182 w 1383190"/>
                <a:gd name="connsiteY157" fmla="*/ 370994 h 823376"/>
                <a:gd name="connsiteX158" fmla="*/ 184274 w 1383190"/>
                <a:gd name="connsiteY158" fmla="*/ 325282 h 823376"/>
                <a:gd name="connsiteX159" fmla="*/ 201438 w 1383190"/>
                <a:gd name="connsiteY159" fmla="*/ 292274 h 823376"/>
                <a:gd name="connsiteX160" fmla="*/ 230833 w 1383190"/>
                <a:gd name="connsiteY160" fmla="*/ 269461 h 823376"/>
                <a:gd name="connsiteX161" fmla="*/ 248640 w 1383190"/>
                <a:gd name="connsiteY161" fmla="*/ 264609 h 823376"/>
                <a:gd name="connsiteX162" fmla="*/ 266840 w 1383190"/>
                <a:gd name="connsiteY162" fmla="*/ 267682 h 823376"/>
                <a:gd name="connsiteX163" fmla="*/ 283531 w 1383190"/>
                <a:gd name="connsiteY163" fmla="*/ 281730 h 823376"/>
                <a:gd name="connsiteX164" fmla="*/ 292910 w 1383190"/>
                <a:gd name="connsiteY164" fmla="*/ 301420 h 823376"/>
                <a:gd name="connsiteX165" fmla="*/ 294015 w 1383190"/>
                <a:gd name="connsiteY165" fmla="*/ 302034 h 823376"/>
                <a:gd name="connsiteX166" fmla="*/ 294751 w 1383190"/>
                <a:gd name="connsiteY166" fmla="*/ 301236 h 823376"/>
                <a:gd name="connsiteX167" fmla="*/ 308056 w 1383190"/>
                <a:gd name="connsiteY167" fmla="*/ 244324 h 823376"/>
                <a:gd name="connsiteX168" fmla="*/ 346462 w 1383190"/>
                <a:gd name="connsiteY168" fmla="*/ 200268 h 823376"/>
                <a:gd name="connsiteX169" fmla="*/ 445222 w 1383190"/>
                <a:gd name="connsiteY169" fmla="*/ 194624 h 823376"/>
                <a:gd name="connsiteX170" fmla="*/ 452276 w 1383190"/>
                <a:gd name="connsiteY170" fmla="*/ 201249 h 823376"/>
                <a:gd name="connsiteX171" fmla="*/ 453687 w 1383190"/>
                <a:gd name="connsiteY171" fmla="*/ 202660 h 823376"/>
                <a:gd name="connsiteX172" fmla="*/ 458656 w 1383190"/>
                <a:gd name="connsiteY172" fmla="*/ 208795 h 823376"/>
                <a:gd name="connsiteX173" fmla="*/ 461048 w 1383190"/>
                <a:gd name="connsiteY173" fmla="*/ 212046 h 823376"/>
                <a:gd name="connsiteX174" fmla="*/ 484419 w 1383190"/>
                <a:gd name="connsiteY174" fmla="*/ 265045 h 823376"/>
                <a:gd name="connsiteX175" fmla="*/ 486075 w 1383190"/>
                <a:gd name="connsiteY175" fmla="*/ 269891 h 823376"/>
                <a:gd name="connsiteX176" fmla="*/ 493743 w 1383190"/>
                <a:gd name="connsiteY176" fmla="*/ 290931 h 823376"/>
                <a:gd name="connsiteX177" fmla="*/ 496258 w 1383190"/>
                <a:gd name="connsiteY177" fmla="*/ 291422 h 823376"/>
                <a:gd name="connsiteX178" fmla="*/ 514231 w 1383190"/>
                <a:gd name="connsiteY178" fmla="*/ 294366 h 823376"/>
                <a:gd name="connsiteX179" fmla="*/ 537112 w 1383190"/>
                <a:gd name="connsiteY179" fmla="*/ 298353 h 823376"/>
                <a:gd name="connsiteX180" fmla="*/ 559317 w 1383190"/>
                <a:gd name="connsiteY180" fmla="*/ 314548 h 823376"/>
                <a:gd name="connsiteX181" fmla="*/ 554655 w 1383190"/>
                <a:gd name="connsiteY181" fmla="*/ 335465 h 823376"/>
                <a:gd name="connsiteX182" fmla="*/ 553367 w 1383190"/>
                <a:gd name="connsiteY182" fmla="*/ 338655 h 823376"/>
                <a:gd name="connsiteX183" fmla="*/ 536866 w 1383190"/>
                <a:gd name="connsiteY183" fmla="*/ 366749 h 823376"/>
                <a:gd name="connsiteX184" fmla="*/ 535149 w 1383190"/>
                <a:gd name="connsiteY184" fmla="*/ 369264 h 823376"/>
                <a:gd name="connsiteX185" fmla="*/ 546681 w 1383190"/>
                <a:gd name="connsiteY185" fmla="*/ 449008 h 823376"/>
                <a:gd name="connsiteX186" fmla="*/ 526254 w 1383190"/>
                <a:gd name="connsiteY186" fmla="*/ 485813 h 823376"/>
                <a:gd name="connsiteX187" fmla="*/ 516623 w 1383190"/>
                <a:gd name="connsiteY187" fmla="*/ 500658 h 823376"/>
                <a:gd name="connsiteX188" fmla="*/ 510489 w 1383190"/>
                <a:gd name="connsiteY188" fmla="*/ 527403 h 823376"/>
                <a:gd name="connsiteX189" fmla="*/ 582320 w 1383190"/>
                <a:gd name="connsiteY189" fmla="*/ 552308 h 823376"/>
                <a:gd name="connsiteX190" fmla="*/ 610845 w 1383190"/>
                <a:gd name="connsiteY190" fmla="*/ 549793 h 823376"/>
                <a:gd name="connsiteX191" fmla="*/ 680651 w 1383190"/>
                <a:gd name="connsiteY191" fmla="*/ 548934 h 823376"/>
                <a:gd name="connsiteX192" fmla="*/ 653231 w 1383190"/>
                <a:gd name="connsiteY192" fmla="*/ 493174 h 823376"/>
                <a:gd name="connsiteX193" fmla="*/ 743342 w 1383190"/>
                <a:gd name="connsiteY193" fmla="*/ 305837 h 823376"/>
                <a:gd name="connsiteX194" fmla="*/ 904855 w 1383190"/>
                <a:gd name="connsiteY194" fmla="*/ 319762 h 823376"/>
                <a:gd name="connsiteX195" fmla="*/ 927920 w 1383190"/>
                <a:gd name="connsiteY195" fmla="*/ 290195 h 823376"/>
                <a:gd name="connsiteX196" fmla="*/ 938648 w 1383190"/>
                <a:gd name="connsiteY196" fmla="*/ 285613 h 823376"/>
                <a:gd name="connsiteX197" fmla="*/ 950309 w 1383190"/>
                <a:gd name="connsiteY197" fmla="*/ 286085 h 823376"/>
                <a:gd name="connsiteX198" fmla="*/ 980980 w 1383190"/>
                <a:gd name="connsiteY198" fmla="*/ 319946 h 823376"/>
                <a:gd name="connsiteX199" fmla="*/ 981502 w 1383190"/>
                <a:gd name="connsiteY199" fmla="*/ 320062 h 823376"/>
                <a:gd name="connsiteX200" fmla="*/ 982023 w 1383190"/>
                <a:gd name="connsiteY200" fmla="*/ 319946 h 823376"/>
                <a:gd name="connsiteX201" fmla="*/ 1017540 w 1383190"/>
                <a:gd name="connsiteY201" fmla="*/ 278172 h 823376"/>
                <a:gd name="connsiteX202" fmla="*/ 1081028 w 1383190"/>
                <a:gd name="connsiteY202" fmla="*/ 225295 h 823376"/>
                <a:gd name="connsiteX203" fmla="*/ 1139855 w 1383190"/>
                <a:gd name="connsiteY203" fmla="*/ 268909 h 823376"/>
                <a:gd name="connsiteX204" fmla="*/ 1125379 w 1383190"/>
                <a:gd name="connsiteY204" fmla="*/ 350126 h 823376"/>
                <a:gd name="connsiteX205" fmla="*/ 1077225 w 1383190"/>
                <a:gd name="connsiteY205" fmla="*/ 411835 h 823376"/>
                <a:gd name="connsiteX206" fmla="*/ 1025514 w 1383190"/>
                <a:gd name="connsiteY206" fmla="*/ 480661 h 823376"/>
                <a:gd name="connsiteX207" fmla="*/ 1043917 w 1383190"/>
                <a:gd name="connsiteY207" fmla="*/ 575250 h 823376"/>
                <a:gd name="connsiteX208" fmla="*/ 1048579 w 1383190"/>
                <a:gd name="connsiteY208" fmla="*/ 661558 h 823376"/>
                <a:gd name="connsiteX209" fmla="*/ 1001100 w 1383190"/>
                <a:gd name="connsiteY209" fmla="*/ 717440 h 823376"/>
                <a:gd name="connsiteX210" fmla="*/ 1030053 w 1383190"/>
                <a:gd name="connsiteY210" fmla="*/ 765961 h 823376"/>
                <a:gd name="connsiteX211" fmla="*/ 1115073 w 1383190"/>
                <a:gd name="connsiteY211" fmla="*/ 653828 h 823376"/>
                <a:gd name="connsiteX212" fmla="*/ 1356821 w 1383190"/>
                <a:gd name="connsiteY212" fmla="*/ 734125 h 823376"/>
                <a:gd name="connsiteX213" fmla="*/ 1370561 w 1383190"/>
                <a:gd name="connsiteY213" fmla="*/ 753693 h 823376"/>
                <a:gd name="connsiteX214" fmla="*/ 1286401 w 1383190"/>
                <a:gd name="connsiteY214" fmla="*/ 53293 h 823376"/>
                <a:gd name="connsiteX215" fmla="*/ 1258245 w 1383190"/>
                <a:gd name="connsiteY215" fmla="*/ 6735 h 823376"/>
                <a:gd name="connsiteX216" fmla="*/ 169736 w 1383190"/>
                <a:gd name="connsiteY216" fmla="*/ 6735 h 823376"/>
                <a:gd name="connsiteX217" fmla="*/ 140354 w 1383190"/>
                <a:gd name="connsiteY217" fmla="*/ 5754 h 823376"/>
                <a:gd name="connsiteX218" fmla="*/ 109683 w 1383190"/>
                <a:gd name="connsiteY218" fmla="*/ 4588 h 82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1383190" h="823376">
                  <a:moveTo>
                    <a:pt x="132993" y="822089"/>
                  </a:moveTo>
                  <a:cubicBezTo>
                    <a:pt x="94225" y="822089"/>
                    <a:pt x="48832" y="817120"/>
                    <a:pt x="24111" y="786081"/>
                  </a:cubicBezTo>
                  <a:cubicBezTo>
                    <a:pt x="6322" y="763630"/>
                    <a:pt x="-2266" y="729953"/>
                    <a:pt x="1231" y="695847"/>
                  </a:cubicBezTo>
                  <a:cubicBezTo>
                    <a:pt x="2948" y="672139"/>
                    <a:pt x="2948" y="648338"/>
                    <a:pt x="1231" y="624630"/>
                  </a:cubicBezTo>
                  <a:cubicBezTo>
                    <a:pt x="617" y="610521"/>
                    <a:pt x="-58" y="595922"/>
                    <a:pt x="4" y="581691"/>
                  </a:cubicBezTo>
                  <a:cubicBezTo>
                    <a:pt x="372" y="524520"/>
                    <a:pt x="2274" y="466430"/>
                    <a:pt x="4114" y="410302"/>
                  </a:cubicBezTo>
                  <a:cubicBezTo>
                    <a:pt x="5095" y="380735"/>
                    <a:pt x="5997" y="351169"/>
                    <a:pt x="6813" y="321602"/>
                  </a:cubicBezTo>
                  <a:cubicBezTo>
                    <a:pt x="7856" y="279706"/>
                    <a:pt x="7549" y="237134"/>
                    <a:pt x="7181" y="195974"/>
                  </a:cubicBezTo>
                  <a:cubicBezTo>
                    <a:pt x="7181" y="178369"/>
                    <a:pt x="6874" y="160703"/>
                    <a:pt x="6874" y="143036"/>
                  </a:cubicBezTo>
                  <a:cubicBezTo>
                    <a:pt x="6874" y="56851"/>
                    <a:pt x="31411" y="9434"/>
                    <a:pt x="79687" y="1950"/>
                  </a:cubicBezTo>
                  <a:cubicBezTo>
                    <a:pt x="99813" y="-295"/>
                    <a:pt x="120111" y="-602"/>
                    <a:pt x="140292" y="1030"/>
                  </a:cubicBezTo>
                  <a:cubicBezTo>
                    <a:pt x="150475" y="1460"/>
                    <a:pt x="160106" y="1950"/>
                    <a:pt x="169491" y="1950"/>
                  </a:cubicBezTo>
                  <a:lnTo>
                    <a:pt x="1259042" y="1950"/>
                  </a:lnTo>
                  <a:cubicBezTo>
                    <a:pt x="1259434" y="1944"/>
                    <a:pt x="1259815" y="2030"/>
                    <a:pt x="1260158" y="2214"/>
                  </a:cubicBezTo>
                  <a:cubicBezTo>
                    <a:pt x="1260502" y="2398"/>
                    <a:pt x="1260796" y="2668"/>
                    <a:pt x="1261005" y="2993"/>
                  </a:cubicBezTo>
                  <a:cubicBezTo>
                    <a:pt x="1271740" y="19371"/>
                    <a:pt x="1281186" y="35013"/>
                    <a:pt x="1290019" y="50840"/>
                  </a:cubicBezTo>
                  <a:cubicBezTo>
                    <a:pt x="1402213" y="252224"/>
                    <a:pt x="1387369" y="523171"/>
                    <a:pt x="1374303" y="761728"/>
                  </a:cubicBezTo>
                  <a:cubicBezTo>
                    <a:pt x="1374279" y="762231"/>
                    <a:pt x="1374088" y="762710"/>
                    <a:pt x="1373769" y="763096"/>
                  </a:cubicBezTo>
                  <a:cubicBezTo>
                    <a:pt x="1373450" y="763483"/>
                    <a:pt x="1373015" y="763759"/>
                    <a:pt x="1372524" y="763875"/>
                  </a:cubicBezTo>
                  <a:cubicBezTo>
                    <a:pt x="1372027" y="763973"/>
                    <a:pt x="1371512" y="763912"/>
                    <a:pt x="1371052" y="763704"/>
                  </a:cubicBezTo>
                  <a:cubicBezTo>
                    <a:pt x="1370592" y="763495"/>
                    <a:pt x="1370205" y="763145"/>
                    <a:pt x="1369948" y="762710"/>
                  </a:cubicBezTo>
                  <a:cubicBezTo>
                    <a:pt x="1365255" y="753509"/>
                    <a:pt x="1359532" y="744866"/>
                    <a:pt x="1352895" y="736946"/>
                  </a:cubicBezTo>
                  <a:cubicBezTo>
                    <a:pt x="1303821" y="679040"/>
                    <a:pt x="1236959" y="624384"/>
                    <a:pt x="1115870" y="658061"/>
                  </a:cubicBezTo>
                  <a:cubicBezTo>
                    <a:pt x="1090598" y="665115"/>
                    <a:pt x="1021466" y="701000"/>
                    <a:pt x="1035206" y="771359"/>
                  </a:cubicBezTo>
                  <a:cubicBezTo>
                    <a:pt x="1035292" y="771825"/>
                    <a:pt x="1035237" y="772304"/>
                    <a:pt x="1035034" y="772733"/>
                  </a:cubicBezTo>
                  <a:cubicBezTo>
                    <a:pt x="1034838" y="773163"/>
                    <a:pt x="1034513" y="773518"/>
                    <a:pt x="1034102" y="773751"/>
                  </a:cubicBezTo>
                  <a:cubicBezTo>
                    <a:pt x="1033715" y="774052"/>
                    <a:pt x="1033243" y="774211"/>
                    <a:pt x="1032752" y="774211"/>
                  </a:cubicBezTo>
                  <a:cubicBezTo>
                    <a:pt x="1032262" y="774211"/>
                    <a:pt x="1031789" y="774052"/>
                    <a:pt x="1031403" y="773751"/>
                  </a:cubicBezTo>
                  <a:cubicBezTo>
                    <a:pt x="1013491" y="758171"/>
                    <a:pt x="994598" y="739645"/>
                    <a:pt x="996070" y="717194"/>
                  </a:cubicBezTo>
                  <a:cubicBezTo>
                    <a:pt x="997420" y="698056"/>
                    <a:pt x="1013614" y="678610"/>
                    <a:pt x="1045634" y="657754"/>
                  </a:cubicBezTo>
                  <a:cubicBezTo>
                    <a:pt x="1070171" y="641683"/>
                    <a:pt x="1056001" y="611871"/>
                    <a:pt x="1039500" y="577335"/>
                  </a:cubicBezTo>
                  <a:cubicBezTo>
                    <a:pt x="1024042" y="545192"/>
                    <a:pt x="1006498" y="508755"/>
                    <a:pt x="1021098" y="478698"/>
                  </a:cubicBezTo>
                  <a:cubicBezTo>
                    <a:pt x="1034102" y="452014"/>
                    <a:pt x="1054161" y="430054"/>
                    <a:pt x="1073545" y="408768"/>
                  </a:cubicBezTo>
                  <a:cubicBezTo>
                    <a:pt x="1091659" y="390372"/>
                    <a:pt x="1107632" y="369976"/>
                    <a:pt x="1121146" y="347979"/>
                  </a:cubicBezTo>
                  <a:cubicBezTo>
                    <a:pt x="1131574" y="329576"/>
                    <a:pt x="1142493" y="300562"/>
                    <a:pt x="1135132" y="270075"/>
                  </a:cubicBezTo>
                  <a:cubicBezTo>
                    <a:pt x="1128384" y="242103"/>
                    <a:pt x="1107283" y="226461"/>
                    <a:pt x="1081396" y="229957"/>
                  </a:cubicBezTo>
                  <a:cubicBezTo>
                    <a:pt x="1052014" y="233944"/>
                    <a:pt x="1037046" y="256702"/>
                    <a:pt x="1021159" y="280748"/>
                  </a:cubicBezTo>
                  <a:cubicBezTo>
                    <a:pt x="1010670" y="296697"/>
                    <a:pt x="999812" y="313198"/>
                    <a:pt x="984354" y="323687"/>
                  </a:cubicBezTo>
                  <a:cubicBezTo>
                    <a:pt x="983704" y="324092"/>
                    <a:pt x="982974" y="324362"/>
                    <a:pt x="982213" y="324467"/>
                  </a:cubicBezTo>
                  <a:cubicBezTo>
                    <a:pt x="981452" y="324571"/>
                    <a:pt x="980673" y="324516"/>
                    <a:pt x="979937" y="324301"/>
                  </a:cubicBezTo>
                  <a:cubicBezTo>
                    <a:pt x="979214" y="324117"/>
                    <a:pt x="978539" y="323785"/>
                    <a:pt x="977956" y="323319"/>
                  </a:cubicBezTo>
                  <a:cubicBezTo>
                    <a:pt x="977373" y="322853"/>
                    <a:pt x="976901" y="322264"/>
                    <a:pt x="976564" y="321602"/>
                  </a:cubicBezTo>
                  <a:cubicBezTo>
                    <a:pt x="970859" y="309333"/>
                    <a:pt x="961412" y="293814"/>
                    <a:pt x="948960" y="290195"/>
                  </a:cubicBezTo>
                  <a:cubicBezTo>
                    <a:pt x="945819" y="289404"/>
                    <a:pt x="942543" y="289318"/>
                    <a:pt x="939366" y="289931"/>
                  </a:cubicBezTo>
                  <a:cubicBezTo>
                    <a:pt x="936182" y="290545"/>
                    <a:pt x="933177" y="291851"/>
                    <a:pt x="930557" y="293753"/>
                  </a:cubicBezTo>
                  <a:cubicBezTo>
                    <a:pt x="920142" y="301126"/>
                    <a:pt x="912326" y="311603"/>
                    <a:pt x="908229" y="323687"/>
                  </a:cubicBezTo>
                  <a:cubicBezTo>
                    <a:pt x="908094" y="324006"/>
                    <a:pt x="907892" y="324289"/>
                    <a:pt x="907634" y="324522"/>
                  </a:cubicBezTo>
                  <a:cubicBezTo>
                    <a:pt x="907382" y="324749"/>
                    <a:pt x="907082" y="324926"/>
                    <a:pt x="906757" y="325037"/>
                  </a:cubicBezTo>
                  <a:cubicBezTo>
                    <a:pt x="906456" y="325172"/>
                    <a:pt x="906131" y="325239"/>
                    <a:pt x="905806" y="325239"/>
                  </a:cubicBezTo>
                  <a:cubicBezTo>
                    <a:pt x="905481" y="325239"/>
                    <a:pt x="905156" y="325172"/>
                    <a:pt x="904855" y="325037"/>
                  </a:cubicBezTo>
                  <a:cubicBezTo>
                    <a:pt x="858113" y="294857"/>
                    <a:pt x="791066" y="288539"/>
                    <a:pt x="745367" y="309947"/>
                  </a:cubicBezTo>
                  <a:cubicBezTo>
                    <a:pt x="679547" y="340618"/>
                    <a:pt x="642742" y="417479"/>
                    <a:pt x="657832" y="492193"/>
                  </a:cubicBezTo>
                  <a:cubicBezTo>
                    <a:pt x="662874" y="514024"/>
                    <a:pt x="673437" y="534194"/>
                    <a:pt x="688503" y="550774"/>
                  </a:cubicBezTo>
                  <a:cubicBezTo>
                    <a:pt x="688773" y="551173"/>
                    <a:pt x="688920" y="551645"/>
                    <a:pt x="688920" y="552124"/>
                  </a:cubicBezTo>
                  <a:cubicBezTo>
                    <a:pt x="688920" y="552608"/>
                    <a:pt x="688773" y="553075"/>
                    <a:pt x="688503" y="553473"/>
                  </a:cubicBezTo>
                  <a:cubicBezTo>
                    <a:pt x="688245" y="553872"/>
                    <a:pt x="687871" y="554185"/>
                    <a:pt x="687435" y="554369"/>
                  </a:cubicBezTo>
                  <a:cubicBezTo>
                    <a:pt x="687000" y="554553"/>
                    <a:pt x="686516" y="554608"/>
                    <a:pt x="686049" y="554516"/>
                  </a:cubicBezTo>
                  <a:cubicBezTo>
                    <a:pt x="660838" y="549241"/>
                    <a:pt x="636976" y="551695"/>
                    <a:pt x="611274" y="554516"/>
                  </a:cubicBezTo>
                  <a:cubicBezTo>
                    <a:pt x="601950" y="555436"/>
                    <a:pt x="592258" y="556418"/>
                    <a:pt x="582566" y="557031"/>
                  </a:cubicBezTo>
                  <a:cubicBezTo>
                    <a:pt x="540424" y="559485"/>
                    <a:pt x="514047" y="549854"/>
                    <a:pt x="506196" y="529121"/>
                  </a:cubicBezTo>
                  <a:cubicBezTo>
                    <a:pt x="502085" y="518202"/>
                    <a:pt x="507177" y="507467"/>
                    <a:pt x="512759" y="498450"/>
                  </a:cubicBezTo>
                  <a:cubicBezTo>
                    <a:pt x="515887" y="493297"/>
                    <a:pt x="518893" y="488390"/>
                    <a:pt x="522451" y="483421"/>
                  </a:cubicBezTo>
                  <a:cubicBezTo>
                    <a:pt x="530511" y="472423"/>
                    <a:pt x="537228" y="460498"/>
                    <a:pt x="542448" y="447904"/>
                  </a:cubicBezTo>
                  <a:cubicBezTo>
                    <a:pt x="552938" y="419810"/>
                    <a:pt x="545209" y="396807"/>
                    <a:pt x="530487" y="370921"/>
                  </a:cubicBezTo>
                  <a:cubicBezTo>
                    <a:pt x="530241" y="370559"/>
                    <a:pt x="530113" y="370129"/>
                    <a:pt x="530113" y="369694"/>
                  </a:cubicBezTo>
                  <a:cubicBezTo>
                    <a:pt x="530113" y="369258"/>
                    <a:pt x="530241" y="368829"/>
                    <a:pt x="530487" y="368467"/>
                  </a:cubicBezTo>
                  <a:lnTo>
                    <a:pt x="533002" y="364786"/>
                  </a:lnTo>
                  <a:cubicBezTo>
                    <a:pt x="539302" y="356309"/>
                    <a:pt x="544669" y="347181"/>
                    <a:pt x="549012" y="337551"/>
                  </a:cubicBezTo>
                  <a:cubicBezTo>
                    <a:pt x="549441" y="336508"/>
                    <a:pt x="549932" y="335404"/>
                    <a:pt x="550361" y="334300"/>
                  </a:cubicBezTo>
                  <a:cubicBezTo>
                    <a:pt x="553428" y="328662"/>
                    <a:pt x="554931" y="322307"/>
                    <a:pt x="554717" y="315897"/>
                  </a:cubicBezTo>
                  <a:cubicBezTo>
                    <a:pt x="553306" y="308045"/>
                    <a:pt x="544043" y="305101"/>
                    <a:pt x="536314" y="303629"/>
                  </a:cubicBezTo>
                  <a:cubicBezTo>
                    <a:pt x="528585" y="302156"/>
                    <a:pt x="521102" y="300868"/>
                    <a:pt x="513618" y="299703"/>
                  </a:cubicBezTo>
                  <a:cubicBezTo>
                    <a:pt x="507484" y="298783"/>
                    <a:pt x="501349" y="297863"/>
                    <a:pt x="495215" y="296759"/>
                  </a:cubicBezTo>
                  <a:lnTo>
                    <a:pt x="491412" y="295961"/>
                  </a:lnTo>
                  <a:cubicBezTo>
                    <a:pt x="491050" y="295887"/>
                    <a:pt x="490707" y="295722"/>
                    <a:pt x="490418" y="295489"/>
                  </a:cubicBezTo>
                  <a:cubicBezTo>
                    <a:pt x="490130" y="295255"/>
                    <a:pt x="489903" y="294955"/>
                    <a:pt x="489756" y="294612"/>
                  </a:cubicBezTo>
                  <a:cubicBezTo>
                    <a:pt x="486750" y="287066"/>
                    <a:pt x="484051" y="279767"/>
                    <a:pt x="481475" y="272160"/>
                  </a:cubicBezTo>
                  <a:lnTo>
                    <a:pt x="479880" y="267314"/>
                  </a:lnTo>
                  <a:cubicBezTo>
                    <a:pt x="474641" y="249090"/>
                    <a:pt x="466967" y="231657"/>
                    <a:pt x="457061" y="215481"/>
                  </a:cubicBezTo>
                  <a:cubicBezTo>
                    <a:pt x="456325" y="214376"/>
                    <a:pt x="455589" y="213395"/>
                    <a:pt x="454791" y="212352"/>
                  </a:cubicBezTo>
                  <a:cubicBezTo>
                    <a:pt x="453337" y="210353"/>
                    <a:pt x="451779" y="208426"/>
                    <a:pt x="450129" y="206586"/>
                  </a:cubicBezTo>
                  <a:lnTo>
                    <a:pt x="448779" y="205175"/>
                  </a:lnTo>
                  <a:cubicBezTo>
                    <a:pt x="446718" y="202979"/>
                    <a:pt x="444504" y="200930"/>
                    <a:pt x="442155" y="199041"/>
                  </a:cubicBezTo>
                  <a:cubicBezTo>
                    <a:pt x="416453" y="178614"/>
                    <a:pt x="375783" y="186773"/>
                    <a:pt x="348915" y="204869"/>
                  </a:cubicBezTo>
                  <a:cubicBezTo>
                    <a:pt x="333304" y="215830"/>
                    <a:pt x="320618" y="230454"/>
                    <a:pt x="311975" y="247458"/>
                  </a:cubicBezTo>
                  <a:cubicBezTo>
                    <a:pt x="303339" y="264462"/>
                    <a:pt x="299002" y="283331"/>
                    <a:pt x="299351" y="302402"/>
                  </a:cubicBezTo>
                  <a:cubicBezTo>
                    <a:pt x="299364" y="303708"/>
                    <a:pt x="298909" y="304972"/>
                    <a:pt x="298063" y="305966"/>
                  </a:cubicBezTo>
                  <a:cubicBezTo>
                    <a:pt x="297216" y="306953"/>
                    <a:pt x="296039" y="307610"/>
                    <a:pt x="294751" y="307800"/>
                  </a:cubicBezTo>
                  <a:cubicBezTo>
                    <a:pt x="293432" y="308002"/>
                    <a:pt x="292088" y="307726"/>
                    <a:pt x="290960" y="307015"/>
                  </a:cubicBezTo>
                  <a:cubicBezTo>
                    <a:pt x="289831" y="306303"/>
                    <a:pt x="289003" y="305211"/>
                    <a:pt x="288616" y="303935"/>
                  </a:cubicBezTo>
                  <a:cubicBezTo>
                    <a:pt x="287089" y="297446"/>
                    <a:pt x="284194" y="291354"/>
                    <a:pt x="280133" y="286067"/>
                  </a:cubicBezTo>
                  <a:cubicBezTo>
                    <a:pt x="276072" y="280779"/>
                    <a:pt x="270938" y="276418"/>
                    <a:pt x="265061" y="273265"/>
                  </a:cubicBezTo>
                  <a:cubicBezTo>
                    <a:pt x="259903" y="271191"/>
                    <a:pt x="254345" y="270277"/>
                    <a:pt x="248793" y="270584"/>
                  </a:cubicBezTo>
                  <a:cubicBezTo>
                    <a:pt x="243236" y="270891"/>
                    <a:pt x="237819" y="272412"/>
                    <a:pt x="232918" y="275043"/>
                  </a:cubicBezTo>
                  <a:cubicBezTo>
                    <a:pt x="222214" y="280159"/>
                    <a:pt x="212731" y="287514"/>
                    <a:pt x="205124" y="296617"/>
                  </a:cubicBezTo>
                  <a:cubicBezTo>
                    <a:pt x="197512" y="305721"/>
                    <a:pt x="191948" y="316357"/>
                    <a:pt x="188814" y="327797"/>
                  </a:cubicBezTo>
                  <a:cubicBezTo>
                    <a:pt x="185047" y="342023"/>
                    <a:pt x="185317" y="357014"/>
                    <a:pt x="189580" y="371098"/>
                  </a:cubicBezTo>
                  <a:cubicBezTo>
                    <a:pt x="193850" y="385182"/>
                    <a:pt x="201953" y="397800"/>
                    <a:pt x="212982" y="407542"/>
                  </a:cubicBezTo>
                  <a:cubicBezTo>
                    <a:pt x="236721" y="427048"/>
                    <a:pt x="268680" y="424963"/>
                    <a:pt x="294444" y="402266"/>
                  </a:cubicBezTo>
                  <a:cubicBezTo>
                    <a:pt x="295168" y="401628"/>
                    <a:pt x="296045" y="401180"/>
                    <a:pt x="296984" y="400966"/>
                  </a:cubicBezTo>
                  <a:cubicBezTo>
                    <a:pt x="297928" y="400751"/>
                    <a:pt x="298909" y="400776"/>
                    <a:pt x="299842" y="401039"/>
                  </a:cubicBezTo>
                  <a:cubicBezTo>
                    <a:pt x="300732" y="401291"/>
                    <a:pt x="301535" y="401763"/>
                    <a:pt x="302179" y="402419"/>
                  </a:cubicBezTo>
                  <a:cubicBezTo>
                    <a:pt x="302829" y="403076"/>
                    <a:pt x="303290" y="403892"/>
                    <a:pt x="303522" y="404781"/>
                  </a:cubicBezTo>
                  <a:cubicBezTo>
                    <a:pt x="304934" y="409566"/>
                    <a:pt x="306406" y="414289"/>
                    <a:pt x="307939" y="419074"/>
                  </a:cubicBezTo>
                  <a:lnTo>
                    <a:pt x="308614" y="421159"/>
                  </a:lnTo>
                  <a:lnTo>
                    <a:pt x="312846" y="433980"/>
                  </a:lnTo>
                  <a:lnTo>
                    <a:pt x="316220" y="444040"/>
                  </a:lnTo>
                  <a:cubicBezTo>
                    <a:pt x="324385" y="466963"/>
                    <a:pt x="331243" y="490334"/>
                    <a:pt x="336770" y="514031"/>
                  </a:cubicBezTo>
                  <a:cubicBezTo>
                    <a:pt x="337996" y="520165"/>
                    <a:pt x="338978" y="525256"/>
                    <a:pt x="339714" y="530348"/>
                  </a:cubicBezTo>
                  <a:cubicBezTo>
                    <a:pt x="340450" y="535439"/>
                    <a:pt x="341248" y="541512"/>
                    <a:pt x="341677" y="546664"/>
                  </a:cubicBezTo>
                  <a:cubicBezTo>
                    <a:pt x="343971" y="568330"/>
                    <a:pt x="340561" y="590223"/>
                    <a:pt x="331783" y="610159"/>
                  </a:cubicBezTo>
                  <a:cubicBezTo>
                    <a:pt x="322998" y="630101"/>
                    <a:pt x="309154" y="647400"/>
                    <a:pt x="291622" y="660331"/>
                  </a:cubicBezTo>
                  <a:cubicBezTo>
                    <a:pt x="283096" y="667017"/>
                    <a:pt x="273895" y="673396"/>
                    <a:pt x="264141" y="680144"/>
                  </a:cubicBezTo>
                  <a:cubicBezTo>
                    <a:pt x="237396" y="698547"/>
                    <a:pt x="209793" y="717562"/>
                    <a:pt x="196052" y="745289"/>
                  </a:cubicBezTo>
                  <a:cubicBezTo>
                    <a:pt x="195941" y="745583"/>
                    <a:pt x="195751" y="745835"/>
                    <a:pt x="195500" y="746025"/>
                  </a:cubicBezTo>
                  <a:cubicBezTo>
                    <a:pt x="190654" y="750074"/>
                    <a:pt x="186176" y="754183"/>
                    <a:pt x="182127" y="758293"/>
                  </a:cubicBezTo>
                  <a:cubicBezTo>
                    <a:pt x="178079" y="762403"/>
                    <a:pt x="175502" y="765164"/>
                    <a:pt x="172497" y="768721"/>
                  </a:cubicBezTo>
                  <a:cubicBezTo>
                    <a:pt x="169491" y="772279"/>
                    <a:pt x="168080" y="774119"/>
                    <a:pt x="165994" y="776880"/>
                  </a:cubicBezTo>
                  <a:cubicBezTo>
                    <a:pt x="161970" y="782223"/>
                    <a:pt x="158265" y="787792"/>
                    <a:pt x="154892" y="793565"/>
                  </a:cubicBezTo>
                  <a:cubicBezTo>
                    <a:pt x="151647" y="799171"/>
                    <a:pt x="148739" y="804968"/>
                    <a:pt x="146181" y="810924"/>
                  </a:cubicBezTo>
                  <a:cubicBezTo>
                    <a:pt x="144832" y="814175"/>
                    <a:pt x="143543" y="817611"/>
                    <a:pt x="142071" y="821843"/>
                  </a:cubicBezTo>
                  <a:cubicBezTo>
                    <a:pt x="141918" y="822291"/>
                    <a:pt x="141629" y="822678"/>
                    <a:pt x="141243" y="822953"/>
                  </a:cubicBezTo>
                  <a:cubicBezTo>
                    <a:pt x="140857" y="823230"/>
                    <a:pt x="140397" y="823377"/>
                    <a:pt x="139924" y="823377"/>
                  </a:cubicBezTo>
                  <a:lnTo>
                    <a:pt x="132993" y="822089"/>
                  </a:lnTo>
                  <a:close/>
                  <a:moveTo>
                    <a:pt x="109683" y="4588"/>
                  </a:moveTo>
                  <a:cubicBezTo>
                    <a:pt x="99960" y="4478"/>
                    <a:pt x="90237" y="5091"/>
                    <a:pt x="80607" y="6428"/>
                  </a:cubicBezTo>
                  <a:cubicBezTo>
                    <a:pt x="34662" y="13360"/>
                    <a:pt x="11475" y="59243"/>
                    <a:pt x="11720" y="142791"/>
                  </a:cubicBezTo>
                  <a:cubicBezTo>
                    <a:pt x="11720" y="160457"/>
                    <a:pt x="11720" y="178062"/>
                    <a:pt x="12027" y="195667"/>
                  </a:cubicBezTo>
                  <a:cubicBezTo>
                    <a:pt x="12395" y="236889"/>
                    <a:pt x="12702" y="279522"/>
                    <a:pt x="11659" y="321479"/>
                  </a:cubicBezTo>
                  <a:cubicBezTo>
                    <a:pt x="10880" y="351046"/>
                    <a:pt x="9984" y="380612"/>
                    <a:pt x="8960" y="410179"/>
                  </a:cubicBezTo>
                  <a:cubicBezTo>
                    <a:pt x="7120" y="466307"/>
                    <a:pt x="5218" y="524397"/>
                    <a:pt x="4850" y="581506"/>
                  </a:cubicBezTo>
                  <a:cubicBezTo>
                    <a:pt x="4850" y="595860"/>
                    <a:pt x="5463" y="610337"/>
                    <a:pt x="6077" y="624446"/>
                  </a:cubicBezTo>
                  <a:cubicBezTo>
                    <a:pt x="7721" y="648363"/>
                    <a:pt x="7623" y="672372"/>
                    <a:pt x="5770" y="696277"/>
                  </a:cubicBezTo>
                  <a:cubicBezTo>
                    <a:pt x="2458" y="729217"/>
                    <a:pt x="10616" y="761728"/>
                    <a:pt x="27730" y="783198"/>
                  </a:cubicBezTo>
                  <a:cubicBezTo>
                    <a:pt x="52267" y="813869"/>
                    <a:pt x="99561" y="817856"/>
                    <a:pt x="138145" y="817427"/>
                  </a:cubicBezTo>
                  <a:cubicBezTo>
                    <a:pt x="139372" y="813807"/>
                    <a:pt x="140599" y="810679"/>
                    <a:pt x="141826" y="807796"/>
                  </a:cubicBezTo>
                  <a:cubicBezTo>
                    <a:pt x="144463" y="801680"/>
                    <a:pt x="147457" y="795718"/>
                    <a:pt x="150782" y="789946"/>
                  </a:cubicBezTo>
                  <a:cubicBezTo>
                    <a:pt x="154254" y="783989"/>
                    <a:pt x="158063" y="778235"/>
                    <a:pt x="162191" y="772709"/>
                  </a:cubicBezTo>
                  <a:cubicBezTo>
                    <a:pt x="164338" y="769948"/>
                    <a:pt x="166547" y="767126"/>
                    <a:pt x="168878" y="764427"/>
                  </a:cubicBezTo>
                  <a:cubicBezTo>
                    <a:pt x="172006" y="760747"/>
                    <a:pt x="175318" y="757189"/>
                    <a:pt x="178753" y="753693"/>
                  </a:cubicBezTo>
                  <a:cubicBezTo>
                    <a:pt x="182189" y="750196"/>
                    <a:pt x="187280" y="745534"/>
                    <a:pt x="192065" y="741424"/>
                  </a:cubicBezTo>
                  <a:cubicBezTo>
                    <a:pt x="206357" y="712839"/>
                    <a:pt x="234329" y="693578"/>
                    <a:pt x="261381" y="674930"/>
                  </a:cubicBezTo>
                  <a:cubicBezTo>
                    <a:pt x="271073" y="668244"/>
                    <a:pt x="280213" y="661926"/>
                    <a:pt x="288616" y="655301"/>
                  </a:cubicBezTo>
                  <a:cubicBezTo>
                    <a:pt x="305553" y="642836"/>
                    <a:pt x="318932" y="626151"/>
                    <a:pt x="327409" y="606908"/>
                  </a:cubicBezTo>
                  <a:cubicBezTo>
                    <a:pt x="335893" y="587665"/>
                    <a:pt x="339180" y="566533"/>
                    <a:pt x="336954" y="545622"/>
                  </a:cubicBezTo>
                  <a:cubicBezTo>
                    <a:pt x="336586" y="540653"/>
                    <a:pt x="335911" y="535378"/>
                    <a:pt x="335052" y="529611"/>
                  </a:cubicBezTo>
                  <a:cubicBezTo>
                    <a:pt x="334193" y="523845"/>
                    <a:pt x="333396" y="519490"/>
                    <a:pt x="332230" y="513969"/>
                  </a:cubicBezTo>
                  <a:cubicBezTo>
                    <a:pt x="326716" y="490310"/>
                    <a:pt x="319858" y="466982"/>
                    <a:pt x="311681" y="444101"/>
                  </a:cubicBezTo>
                  <a:lnTo>
                    <a:pt x="308369" y="434041"/>
                  </a:lnTo>
                  <a:cubicBezTo>
                    <a:pt x="306896" y="429950"/>
                    <a:pt x="305485" y="425656"/>
                    <a:pt x="304136" y="421159"/>
                  </a:cubicBezTo>
                  <a:lnTo>
                    <a:pt x="303461" y="419012"/>
                  </a:lnTo>
                  <a:cubicBezTo>
                    <a:pt x="301927" y="414228"/>
                    <a:pt x="300394" y="409443"/>
                    <a:pt x="299045" y="404658"/>
                  </a:cubicBezTo>
                  <a:cubicBezTo>
                    <a:pt x="299008" y="404511"/>
                    <a:pt x="298928" y="404376"/>
                    <a:pt x="298824" y="404272"/>
                  </a:cubicBezTo>
                  <a:cubicBezTo>
                    <a:pt x="298713" y="404162"/>
                    <a:pt x="298578" y="404082"/>
                    <a:pt x="298431" y="404045"/>
                  </a:cubicBezTo>
                  <a:cubicBezTo>
                    <a:pt x="298259" y="403959"/>
                    <a:pt x="298069" y="403916"/>
                    <a:pt x="297879" y="403916"/>
                  </a:cubicBezTo>
                  <a:cubicBezTo>
                    <a:pt x="297689" y="403916"/>
                    <a:pt x="297499" y="403959"/>
                    <a:pt x="297327" y="404045"/>
                  </a:cubicBezTo>
                  <a:cubicBezTo>
                    <a:pt x="269846" y="428582"/>
                    <a:pt x="235495" y="430483"/>
                    <a:pt x="209915" y="409443"/>
                  </a:cubicBezTo>
                  <a:cubicBezTo>
                    <a:pt x="198272" y="399162"/>
                    <a:pt x="189709" y="385851"/>
                    <a:pt x="185182" y="370994"/>
                  </a:cubicBezTo>
                  <a:cubicBezTo>
                    <a:pt x="180655" y="356131"/>
                    <a:pt x="180342" y="340311"/>
                    <a:pt x="184274" y="325282"/>
                  </a:cubicBezTo>
                  <a:cubicBezTo>
                    <a:pt x="187544" y="313167"/>
                    <a:pt x="193402" y="301905"/>
                    <a:pt x="201438" y="292274"/>
                  </a:cubicBezTo>
                  <a:cubicBezTo>
                    <a:pt x="209474" y="282638"/>
                    <a:pt x="219503" y="274853"/>
                    <a:pt x="230833" y="269461"/>
                  </a:cubicBezTo>
                  <a:cubicBezTo>
                    <a:pt x="236347" y="266572"/>
                    <a:pt x="242426" y="264916"/>
                    <a:pt x="248640" y="264609"/>
                  </a:cubicBezTo>
                  <a:cubicBezTo>
                    <a:pt x="254860" y="264303"/>
                    <a:pt x="261068" y="265351"/>
                    <a:pt x="266840" y="267682"/>
                  </a:cubicBezTo>
                  <a:cubicBezTo>
                    <a:pt x="273342" y="271118"/>
                    <a:pt x="279035" y="275908"/>
                    <a:pt x="283531" y="281730"/>
                  </a:cubicBezTo>
                  <a:cubicBezTo>
                    <a:pt x="288028" y="287551"/>
                    <a:pt x="291223" y="294262"/>
                    <a:pt x="292910" y="301420"/>
                  </a:cubicBezTo>
                  <a:cubicBezTo>
                    <a:pt x="292910" y="302156"/>
                    <a:pt x="293831" y="302034"/>
                    <a:pt x="294015" y="302034"/>
                  </a:cubicBezTo>
                  <a:cubicBezTo>
                    <a:pt x="294199" y="302034"/>
                    <a:pt x="294751" y="301420"/>
                    <a:pt x="294751" y="301236"/>
                  </a:cubicBezTo>
                  <a:cubicBezTo>
                    <a:pt x="294475" y="281466"/>
                    <a:pt x="299045" y="261929"/>
                    <a:pt x="308056" y="244324"/>
                  </a:cubicBezTo>
                  <a:cubicBezTo>
                    <a:pt x="317073" y="226725"/>
                    <a:pt x="330255" y="211598"/>
                    <a:pt x="346462" y="200268"/>
                  </a:cubicBezTo>
                  <a:cubicBezTo>
                    <a:pt x="373882" y="181559"/>
                    <a:pt x="416514" y="171867"/>
                    <a:pt x="445222" y="194624"/>
                  </a:cubicBezTo>
                  <a:cubicBezTo>
                    <a:pt x="447724" y="196661"/>
                    <a:pt x="450086" y="198876"/>
                    <a:pt x="452276" y="201249"/>
                  </a:cubicBezTo>
                  <a:lnTo>
                    <a:pt x="453687" y="202660"/>
                  </a:lnTo>
                  <a:cubicBezTo>
                    <a:pt x="455466" y="204623"/>
                    <a:pt x="457061" y="206648"/>
                    <a:pt x="458656" y="208795"/>
                  </a:cubicBezTo>
                  <a:lnTo>
                    <a:pt x="461048" y="212046"/>
                  </a:lnTo>
                  <a:cubicBezTo>
                    <a:pt x="471206" y="228571"/>
                    <a:pt x="479070" y="246403"/>
                    <a:pt x="484419" y="265045"/>
                  </a:cubicBezTo>
                  <a:lnTo>
                    <a:pt x="486075" y="269891"/>
                  </a:lnTo>
                  <a:cubicBezTo>
                    <a:pt x="488468" y="277006"/>
                    <a:pt x="490983" y="283877"/>
                    <a:pt x="493743" y="290931"/>
                  </a:cubicBezTo>
                  <a:lnTo>
                    <a:pt x="496258" y="291422"/>
                  </a:lnTo>
                  <a:cubicBezTo>
                    <a:pt x="502392" y="292587"/>
                    <a:pt x="508527" y="293446"/>
                    <a:pt x="514231" y="294366"/>
                  </a:cubicBezTo>
                  <a:cubicBezTo>
                    <a:pt x="521776" y="295532"/>
                    <a:pt x="529567" y="296697"/>
                    <a:pt x="537112" y="298353"/>
                  </a:cubicBezTo>
                  <a:cubicBezTo>
                    <a:pt x="546436" y="300316"/>
                    <a:pt x="557416" y="303997"/>
                    <a:pt x="559317" y="314548"/>
                  </a:cubicBezTo>
                  <a:cubicBezTo>
                    <a:pt x="559753" y="321817"/>
                    <a:pt x="558139" y="329067"/>
                    <a:pt x="554655" y="335465"/>
                  </a:cubicBezTo>
                  <a:lnTo>
                    <a:pt x="553367" y="338655"/>
                  </a:lnTo>
                  <a:cubicBezTo>
                    <a:pt x="548926" y="348604"/>
                    <a:pt x="543387" y="358026"/>
                    <a:pt x="536866" y="366749"/>
                  </a:cubicBezTo>
                  <a:lnTo>
                    <a:pt x="535149" y="369264"/>
                  </a:lnTo>
                  <a:cubicBezTo>
                    <a:pt x="548092" y="392329"/>
                    <a:pt x="558213" y="417908"/>
                    <a:pt x="546681" y="449008"/>
                  </a:cubicBezTo>
                  <a:cubicBezTo>
                    <a:pt x="541344" y="462038"/>
                    <a:pt x="534486" y="474392"/>
                    <a:pt x="526254" y="485813"/>
                  </a:cubicBezTo>
                  <a:cubicBezTo>
                    <a:pt x="523003" y="490721"/>
                    <a:pt x="519690" y="495567"/>
                    <a:pt x="516623" y="500658"/>
                  </a:cubicBezTo>
                  <a:cubicBezTo>
                    <a:pt x="511409" y="509185"/>
                    <a:pt x="507054" y="518325"/>
                    <a:pt x="510489" y="527403"/>
                  </a:cubicBezTo>
                  <a:cubicBezTo>
                    <a:pt x="519384" y="550897"/>
                    <a:pt x="554410" y="553903"/>
                    <a:pt x="582320" y="552308"/>
                  </a:cubicBezTo>
                  <a:cubicBezTo>
                    <a:pt x="591890" y="551756"/>
                    <a:pt x="601520" y="550774"/>
                    <a:pt x="610845" y="549793"/>
                  </a:cubicBezTo>
                  <a:cubicBezTo>
                    <a:pt x="633970" y="546407"/>
                    <a:pt x="657446" y="546119"/>
                    <a:pt x="680651" y="548934"/>
                  </a:cubicBezTo>
                  <a:cubicBezTo>
                    <a:pt x="667236" y="532770"/>
                    <a:pt x="657844" y="513663"/>
                    <a:pt x="653231" y="493174"/>
                  </a:cubicBezTo>
                  <a:cubicBezTo>
                    <a:pt x="637773" y="416436"/>
                    <a:pt x="675683" y="337673"/>
                    <a:pt x="743342" y="305837"/>
                  </a:cubicBezTo>
                  <a:cubicBezTo>
                    <a:pt x="790330" y="283754"/>
                    <a:pt x="856334" y="289520"/>
                    <a:pt x="904855" y="319762"/>
                  </a:cubicBezTo>
                  <a:cubicBezTo>
                    <a:pt x="909407" y="307818"/>
                    <a:pt x="917442" y="297513"/>
                    <a:pt x="927920" y="290195"/>
                  </a:cubicBezTo>
                  <a:cubicBezTo>
                    <a:pt x="931109" y="287888"/>
                    <a:pt x="934778" y="286324"/>
                    <a:pt x="938648" y="285613"/>
                  </a:cubicBezTo>
                  <a:cubicBezTo>
                    <a:pt x="942525" y="284901"/>
                    <a:pt x="946506" y="285067"/>
                    <a:pt x="950309" y="286085"/>
                  </a:cubicBezTo>
                  <a:cubicBezTo>
                    <a:pt x="964418" y="290133"/>
                    <a:pt x="974846" y="306757"/>
                    <a:pt x="980980" y="319946"/>
                  </a:cubicBezTo>
                  <a:cubicBezTo>
                    <a:pt x="981146" y="320025"/>
                    <a:pt x="981324" y="320062"/>
                    <a:pt x="981502" y="320062"/>
                  </a:cubicBezTo>
                  <a:cubicBezTo>
                    <a:pt x="981679" y="320062"/>
                    <a:pt x="981857" y="320025"/>
                    <a:pt x="982023" y="319946"/>
                  </a:cubicBezTo>
                  <a:cubicBezTo>
                    <a:pt x="996683" y="309824"/>
                    <a:pt x="1007296" y="293753"/>
                    <a:pt x="1017540" y="278172"/>
                  </a:cubicBezTo>
                  <a:cubicBezTo>
                    <a:pt x="1033305" y="254310"/>
                    <a:pt x="1049560" y="229651"/>
                    <a:pt x="1081028" y="225295"/>
                  </a:cubicBezTo>
                  <a:cubicBezTo>
                    <a:pt x="1108939" y="221431"/>
                    <a:pt x="1132617" y="238975"/>
                    <a:pt x="1139855" y="268909"/>
                  </a:cubicBezTo>
                  <a:cubicBezTo>
                    <a:pt x="1145989" y="294243"/>
                    <a:pt x="1140959" y="322338"/>
                    <a:pt x="1125379" y="350126"/>
                  </a:cubicBezTo>
                  <a:cubicBezTo>
                    <a:pt x="1111736" y="372466"/>
                    <a:pt x="1095585" y="393175"/>
                    <a:pt x="1077225" y="411835"/>
                  </a:cubicBezTo>
                  <a:cubicBezTo>
                    <a:pt x="1058025" y="432876"/>
                    <a:pt x="1038212" y="454775"/>
                    <a:pt x="1025514" y="480661"/>
                  </a:cubicBezTo>
                  <a:cubicBezTo>
                    <a:pt x="1011835" y="508694"/>
                    <a:pt x="1028152" y="542554"/>
                    <a:pt x="1043917" y="575250"/>
                  </a:cubicBezTo>
                  <a:cubicBezTo>
                    <a:pt x="1060786" y="610276"/>
                    <a:pt x="1076673" y="643278"/>
                    <a:pt x="1048579" y="661558"/>
                  </a:cubicBezTo>
                  <a:cubicBezTo>
                    <a:pt x="1017908" y="681555"/>
                    <a:pt x="1002327" y="699835"/>
                    <a:pt x="1001100" y="717440"/>
                  </a:cubicBezTo>
                  <a:cubicBezTo>
                    <a:pt x="999873" y="735045"/>
                    <a:pt x="1011589" y="749276"/>
                    <a:pt x="1030053" y="765961"/>
                  </a:cubicBezTo>
                  <a:cubicBezTo>
                    <a:pt x="1020913" y="696522"/>
                    <a:pt x="1089493" y="660944"/>
                    <a:pt x="1115073" y="653828"/>
                  </a:cubicBezTo>
                  <a:cubicBezTo>
                    <a:pt x="1238676" y="619416"/>
                    <a:pt x="1306643" y="675114"/>
                    <a:pt x="1356821" y="734125"/>
                  </a:cubicBezTo>
                  <a:cubicBezTo>
                    <a:pt x="1361967" y="740228"/>
                    <a:pt x="1366568" y="746779"/>
                    <a:pt x="1370561" y="753693"/>
                  </a:cubicBezTo>
                  <a:cubicBezTo>
                    <a:pt x="1383504" y="517405"/>
                    <a:pt x="1396693" y="251243"/>
                    <a:pt x="1286401" y="53293"/>
                  </a:cubicBezTo>
                  <a:cubicBezTo>
                    <a:pt x="1277874" y="37897"/>
                    <a:pt x="1268611" y="22622"/>
                    <a:pt x="1258245" y="6735"/>
                  </a:cubicBezTo>
                  <a:lnTo>
                    <a:pt x="169736" y="6735"/>
                  </a:lnTo>
                  <a:cubicBezTo>
                    <a:pt x="160228" y="6735"/>
                    <a:pt x="150107" y="6244"/>
                    <a:pt x="140354" y="5754"/>
                  </a:cubicBezTo>
                  <a:cubicBezTo>
                    <a:pt x="130600" y="5263"/>
                    <a:pt x="119866" y="4588"/>
                    <a:pt x="109683" y="4588"/>
                  </a:cubicBezTo>
                  <a:close/>
                </a:path>
              </a:pathLst>
            </a:custGeom>
            <a:solidFill>
              <a:srgbClr val="0E0E0E"/>
            </a:solidFill>
            <a:ln w="6134" cap="flat">
              <a:noFill/>
              <a:prstDash val="solid"/>
              <a:miter/>
            </a:ln>
          </p:spPr>
          <p:txBody>
            <a:bodyPr rtlCol="0" anchor="ctr"/>
            <a:lstStyle/>
            <a:p>
              <a:endParaRPr lang="en-AU"/>
            </a:p>
          </p:txBody>
        </p:sp>
        <p:sp>
          <p:nvSpPr>
            <p:cNvPr id="185" name="Freeform: Shape 184">
              <a:extLst>
                <a:ext uri="{FF2B5EF4-FFF2-40B4-BE49-F238E27FC236}">
                  <a16:creationId xmlns:a16="http://schemas.microsoft.com/office/drawing/2014/main" id="{4C1ECDD4-FC04-442A-B296-09FA3F80FBE2}"/>
                </a:ext>
              </a:extLst>
            </p:cNvPr>
            <p:cNvSpPr/>
            <p:nvPr/>
          </p:nvSpPr>
          <p:spPr>
            <a:xfrm>
              <a:off x="6371117" y="2503967"/>
              <a:ext cx="105814" cy="113347"/>
            </a:xfrm>
            <a:custGeom>
              <a:avLst/>
              <a:gdLst>
                <a:gd name="connsiteX0" fmla="*/ 21531 w 105814"/>
                <a:gd name="connsiteY0" fmla="*/ 19568 h 113347"/>
                <a:gd name="connsiteX1" fmla="*/ 8281 w 105814"/>
                <a:gd name="connsiteY1" fmla="*/ 17789 h 113347"/>
                <a:gd name="connsiteX2" fmla="*/ 0 w 105814"/>
                <a:gd name="connsiteY2" fmla="*/ 15765 h 113347"/>
                <a:gd name="connsiteX3" fmla="*/ 61342 w 105814"/>
                <a:gd name="connsiteY3" fmla="*/ 111765 h 113347"/>
                <a:gd name="connsiteX4" fmla="*/ 62532 w 105814"/>
                <a:gd name="connsiteY4" fmla="*/ 112924 h 113347"/>
                <a:gd name="connsiteX5" fmla="*/ 64133 w 105814"/>
                <a:gd name="connsiteY5" fmla="*/ 113347 h 113347"/>
                <a:gd name="connsiteX6" fmla="*/ 65740 w 105814"/>
                <a:gd name="connsiteY6" fmla="*/ 112924 h 113347"/>
                <a:gd name="connsiteX7" fmla="*/ 66924 w 105814"/>
                <a:gd name="connsiteY7" fmla="*/ 111765 h 113347"/>
                <a:gd name="connsiteX8" fmla="*/ 105814 w 105814"/>
                <a:gd name="connsiteY8" fmla="*/ 0 h 113347"/>
                <a:gd name="connsiteX9" fmla="*/ 21531 w 105814"/>
                <a:gd name="connsiteY9" fmla="*/ 19568 h 1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814" h="113347">
                  <a:moveTo>
                    <a:pt x="21531" y="19568"/>
                  </a:moveTo>
                  <a:cubicBezTo>
                    <a:pt x="17084" y="19249"/>
                    <a:pt x="12661" y="18654"/>
                    <a:pt x="8281" y="17789"/>
                  </a:cubicBezTo>
                  <a:cubicBezTo>
                    <a:pt x="5521" y="17237"/>
                    <a:pt x="2760" y="16501"/>
                    <a:pt x="0" y="15765"/>
                  </a:cubicBezTo>
                  <a:cubicBezTo>
                    <a:pt x="23923" y="44657"/>
                    <a:pt x="41835" y="80357"/>
                    <a:pt x="61342" y="111765"/>
                  </a:cubicBezTo>
                  <a:cubicBezTo>
                    <a:pt x="61630" y="112249"/>
                    <a:pt x="62041" y="112648"/>
                    <a:pt x="62532" y="112924"/>
                  </a:cubicBezTo>
                  <a:cubicBezTo>
                    <a:pt x="63016" y="113206"/>
                    <a:pt x="63569" y="113347"/>
                    <a:pt x="64133" y="113347"/>
                  </a:cubicBezTo>
                  <a:cubicBezTo>
                    <a:pt x="64697" y="113347"/>
                    <a:pt x="65249" y="113206"/>
                    <a:pt x="65740" y="112924"/>
                  </a:cubicBezTo>
                  <a:cubicBezTo>
                    <a:pt x="66225" y="112648"/>
                    <a:pt x="66636" y="112249"/>
                    <a:pt x="66924" y="111765"/>
                  </a:cubicBezTo>
                  <a:cubicBezTo>
                    <a:pt x="84425" y="76248"/>
                    <a:pt x="97490" y="38713"/>
                    <a:pt x="105814" y="0"/>
                  </a:cubicBezTo>
                  <a:cubicBezTo>
                    <a:pt x="80431" y="15115"/>
                    <a:pt x="50975" y="21954"/>
                    <a:pt x="21531" y="19568"/>
                  </a:cubicBezTo>
                  <a:close/>
                </a:path>
              </a:pathLst>
            </a:custGeom>
            <a:solidFill>
              <a:srgbClr val="8DC2EB"/>
            </a:solidFill>
            <a:ln w="6134" cap="flat">
              <a:noFill/>
              <a:prstDash val="solid"/>
              <a:miter/>
            </a:ln>
          </p:spPr>
          <p:txBody>
            <a:bodyPr rtlCol="0" anchor="ctr"/>
            <a:lstStyle/>
            <a:p>
              <a:endParaRPr lang="en-AU"/>
            </a:p>
          </p:txBody>
        </p:sp>
        <p:sp>
          <p:nvSpPr>
            <p:cNvPr id="186" name="Freeform: Shape 185">
              <a:extLst>
                <a:ext uri="{FF2B5EF4-FFF2-40B4-BE49-F238E27FC236}">
                  <a16:creationId xmlns:a16="http://schemas.microsoft.com/office/drawing/2014/main" id="{2CFE5FF9-39C0-44C0-BF9F-15D3BD9EAA86}"/>
                </a:ext>
              </a:extLst>
            </p:cNvPr>
            <p:cNvSpPr/>
            <p:nvPr/>
          </p:nvSpPr>
          <p:spPr>
            <a:xfrm>
              <a:off x="6368773" y="2501489"/>
              <a:ext cx="110041" cy="118107"/>
            </a:xfrm>
            <a:custGeom>
              <a:avLst/>
              <a:gdLst>
                <a:gd name="connsiteX0" fmla="*/ 66323 w 110041"/>
                <a:gd name="connsiteY0" fmla="*/ 118107 h 118107"/>
                <a:gd name="connsiteX1" fmla="*/ 63551 w 110041"/>
                <a:gd name="connsiteY1" fmla="*/ 117384 h 118107"/>
                <a:gd name="connsiteX2" fmla="*/ 61477 w 110041"/>
                <a:gd name="connsiteY2" fmla="*/ 115408 h 118107"/>
                <a:gd name="connsiteX3" fmla="*/ 45651 w 110041"/>
                <a:gd name="connsiteY3" fmla="*/ 88663 h 118107"/>
                <a:gd name="connsiteX4" fmla="*/ 565 w 110041"/>
                <a:gd name="connsiteY4" fmla="*/ 19654 h 118107"/>
                <a:gd name="connsiteX5" fmla="*/ 7 w 110041"/>
                <a:gd name="connsiteY5" fmla="*/ 18335 h 118107"/>
                <a:gd name="connsiteX6" fmla="*/ 350 w 110041"/>
                <a:gd name="connsiteY6" fmla="*/ 16943 h 118107"/>
                <a:gd name="connsiteX7" fmla="*/ 1460 w 110041"/>
                <a:gd name="connsiteY7" fmla="*/ 16035 h 118107"/>
                <a:gd name="connsiteX8" fmla="*/ 2896 w 110041"/>
                <a:gd name="connsiteY8" fmla="*/ 15973 h 118107"/>
                <a:gd name="connsiteX9" fmla="*/ 11054 w 110041"/>
                <a:gd name="connsiteY9" fmla="*/ 17936 h 118107"/>
                <a:gd name="connsiteX10" fmla="*/ 23875 w 110041"/>
                <a:gd name="connsiteY10" fmla="*/ 19654 h 118107"/>
                <a:gd name="connsiteX11" fmla="*/ 106563 w 110041"/>
                <a:gd name="connsiteY11" fmla="*/ 393 h 118107"/>
                <a:gd name="connsiteX12" fmla="*/ 107821 w 110041"/>
                <a:gd name="connsiteY12" fmla="*/ 0 h 118107"/>
                <a:gd name="connsiteX13" fmla="*/ 109078 w 110041"/>
                <a:gd name="connsiteY13" fmla="*/ 393 h 118107"/>
                <a:gd name="connsiteX14" fmla="*/ 109876 w 110041"/>
                <a:gd name="connsiteY14" fmla="*/ 1423 h 118107"/>
                <a:gd name="connsiteX15" fmla="*/ 109999 w 110041"/>
                <a:gd name="connsiteY15" fmla="*/ 2724 h 118107"/>
                <a:gd name="connsiteX16" fmla="*/ 70863 w 110041"/>
                <a:gd name="connsiteY16" fmla="*/ 115040 h 118107"/>
                <a:gd name="connsiteX17" fmla="*/ 69016 w 110041"/>
                <a:gd name="connsiteY17" fmla="*/ 117071 h 118107"/>
                <a:gd name="connsiteX18" fmla="*/ 66384 w 110041"/>
                <a:gd name="connsiteY18" fmla="*/ 117862 h 118107"/>
                <a:gd name="connsiteX19" fmla="*/ 66323 w 110041"/>
                <a:gd name="connsiteY19" fmla="*/ 118107 h 118107"/>
                <a:gd name="connsiteX20" fmla="*/ 8417 w 110041"/>
                <a:gd name="connsiteY20" fmla="*/ 22169 h 118107"/>
                <a:gd name="connsiteX21" fmla="*/ 49638 w 110041"/>
                <a:gd name="connsiteY21" fmla="*/ 86332 h 118107"/>
                <a:gd name="connsiteX22" fmla="*/ 65403 w 110041"/>
                <a:gd name="connsiteY22" fmla="*/ 113016 h 118107"/>
                <a:gd name="connsiteX23" fmla="*/ 66384 w 110041"/>
                <a:gd name="connsiteY23" fmla="*/ 113507 h 118107"/>
                <a:gd name="connsiteX24" fmla="*/ 66937 w 110041"/>
                <a:gd name="connsiteY24" fmla="*/ 113200 h 118107"/>
                <a:gd name="connsiteX25" fmla="*/ 104478 w 110041"/>
                <a:gd name="connsiteY25" fmla="*/ 7079 h 118107"/>
                <a:gd name="connsiteX26" fmla="*/ 23875 w 110041"/>
                <a:gd name="connsiteY26" fmla="*/ 24316 h 118107"/>
                <a:gd name="connsiteX27" fmla="*/ 10379 w 110041"/>
                <a:gd name="connsiteY27" fmla="*/ 22476 h 118107"/>
                <a:gd name="connsiteX28" fmla="*/ 8417 w 110041"/>
                <a:gd name="connsiteY28" fmla="*/ 22169 h 11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041" h="118107">
                  <a:moveTo>
                    <a:pt x="66323" y="118107"/>
                  </a:moveTo>
                  <a:cubicBezTo>
                    <a:pt x="65354" y="118107"/>
                    <a:pt x="64397" y="117856"/>
                    <a:pt x="63551" y="117384"/>
                  </a:cubicBezTo>
                  <a:cubicBezTo>
                    <a:pt x="62704" y="116911"/>
                    <a:pt x="61986" y="116230"/>
                    <a:pt x="61477" y="115408"/>
                  </a:cubicBezTo>
                  <a:cubicBezTo>
                    <a:pt x="56140" y="106759"/>
                    <a:pt x="50804" y="97558"/>
                    <a:pt x="45651" y="88663"/>
                  </a:cubicBezTo>
                  <a:cubicBezTo>
                    <a:pt x="32573" y="64446"/>
                    <a:pt x="17489" y="41363"/>
                    <a:pt x="565" y="19654"/>
                  </a:cubicBezTo>
                  <a:cubicBezTo>
                    <a:pt x="240" y="19286"/>
                    <a:pt x="43" y="18820"/>
                    <a:pt x="7" y="18335"/>
                  </a:cubicBezTo>
                  <a:cubicBezTo>
                    <a:pt x="-30" y="17844"/>
                    <a:pt x="86" y="17354"/>
                    <a:pt x="350" y="16943"/>
                  </a:cubicBezTo>
                  <a:cubicBezTo>
                    <a:pt x="614" y="16525"/>
                    <a:pt x="1007" y="16206"/>
                    <a:pt x="1460" y="16035"/>
                  </a:cubicBezTo>
                  <a:cubicBezTo>
                    <a:pt x="1921" y="15857"/>
                    <a:pt x="2423" y="15838"/>
                    <a:pt x="2896" y="15973"/>
                  </a:cubicBezTo>
                  <a:cubicBezTo>
                    <a:pt x="5656" y="16709"/>
                    <a:pt x="8355" y="17384"/>
                    <a:pt x="11054" y="17936"/>
                  </a:cubicBezTo>
                  <a:cubicBezTo>
                    <a:pt x="15293" y="18740"/>
                    <a:pt x="19575" y="19310"/>
                    <a:pt x="23875" y="19654"/>
                  </a:cubicBezTo>
                  <a:cubicBezTo>
                    <a:pt x="52767" y="21979"/>
                    <a:pt x="81671" y="15250"/>
                    <a:pt x="106563" y="393"/>
                  </a:cubicBezTo>
                  <a:cubicBezTo>
                    <a:pt x="106931" y="135"/>
                    <a:pt x="107373" y="0"/>
                    <a:pt x="107821" y="0"/>
                  </a:cubicBezTo>
                  <a:cubicBezTo>
                    <a:pt x="108268" y="0"/>
                    <a:pt x="108710" y="135"/>
                    <a:pt x="109078" y="393"/>
                  </a:cubicBezTo>
                  <a:cubicBezTo>
                    <a:pt x="109440" y="650"/>
                    <a:pt x="109716" y="1012"/>
                    <a:pt x="109876" y="1423"/>
                  </a:cubicBezTo>
                  <a:cubicBezTo>
                    <a:pt x="110041" y="1834"/>
                    <a:pt x="110084" y="2288"/>
                    <a:pt x="109999" y="2724"/>
                  </a:cubicBezTo>
                  <a:cubicBezTo>
                    <a:pt x="101644" y="41633"/>
                    <a:pt x="88498" y="79364"/>
                    <a:pt x="70863" y="115040"/>
                  </a:cubicBezTo>
                  <a:cubicBezTo>
                    <a:pt x="70439" y="115868"/>
                    <a:pt x="69801" y="116574"/>
                    <a:pt x="69016" y="117071"/>
                  </a:cubicBezTo>
                  <a:cubicBezTo>
                    <a:pt x="68225" y="117568"/>
                    <a:pt x="67317" y="117838"/>
                    <a:pt x="66384" y="117862"/>
                  </a:cubicBezTo>
                  <a:lnTo>
                    <a:pt x="66323" y="118107"/>
                  </a:lnTo>
                  <a:close/>
                  <a:moveTo>
                    <a:pt x="8417" y="22169"/>
                  </a:moveTo>
                  <a:cubicBezTo>
                    <a:pt x="23635" y="42571"/>
                    <a:pt x="37407" y="64010"/>
                    <a:pt x="49638" y="86332"/>
                  </a:cubicBezTo>
                  <a:cubicBezTo>
                    <a:pt x="54791" y="95227"/>
                    <a:pt x="60066" y="104428"/>
                    <a:pt x="65403" y="113016"/>
                  </a:cubicBezTo>
                  <a:cubicBezTo>
                    <a:pt x="65403" y="113016"/>
                    <a:pt x="66139" y="113445"/>
                    <a:pt x="66384" y="113507"/>
                  </a:cubicBezTo>
                  <a:cubicBezTo>
                    <a:pt x="66630" y="113568"/>
                    <a:pt x="66875" y="113507"/>
                    <a:pt x="66937" y="113200"/>
                  </a:cubicBezTo>
                  <a:cubicBezTo>
                    <a:pt x="83652" y="79456"/>
                    <a:pt x="96252" y="43829"/>
                    <a:pt x="104478" y="7079"/>
                  </a:cubicBezTo>
                  <a:cubicBezTo>
                    <a:pt x="79874" y="20586"/>
                    <a:pt x="51853" y="26579"/>
                    <a:pt x="23875" y="24316"/>
                  </a:cubicBezTo>
                  <a:cubicBezTo>
                    <a:pt x="19341" y="24003"/>
                    <a:pt x="14833" y="23384"/>
                    <a:pt x="10379" y="22476"/>
                  </a:cubicBezTo>
                  <a:lnTo>
                    <a:pt x="8417" y="22169"/>
                  </a:lnTo>
                  <a:close/>
                </a:path>
              </a:pathLst>
            </a:custGeom>
            <a:solidFill>
              <a:srgbClr val="0E0E0E"/>
            </a:solidFill>
            <a:ln w="6134" cap="flat">
              <a:noFill/>
              <a:prstDash val="solid"/>
              <a:miter/>
            </a:ln>
          </p:spPr>
          <p:txBody>
            <a:bodyPr rtlCol="0" anchor="ctr"/>
            <a:lstStyle/>
            <a:p>
              <a:endParaRPr lang="en-AU"/>
            </a:p>
          </p:txBody>
        </p:sp>
        <p:sp>
          <p:nvSpPr>
            <p:cNvPr id="187" name="Freeform: Shape 186">
              <a:extLst>
                <a:ext uri="{FF2B5EF4-FFF2-40B4-BE49-F238E27FC236}">
                  <a16:creationId xmlns:a16="http://schemas.microsoft.com/office/drawing/2014/main" id="{E5274D66-5255-4AD2-85AF-A17CAE43484C}"/>
                </a:ext>
              </a:extLst>
            </p:cNvPr>
            <p:cNvSpPr/>
            <p:nvPr/>
          </p:nvSpPr>
          <p:spPr>
            <a:xfrm>
              <a:off x="5910932" y="2336566"/>
              <a:ext cx="4171" cy="12820"/>
            </a:xfrm>
            <a:custGeom>
              <a:avLst/>
              <a:gdLst>
                <a:gd name="connsiteX0" fmla="*/ 4171 w 4171"/>
                <a:gd name="connsiteY0" fmla="*/ 12820 h 12820"/>
                <a:gd name="connsiteX1" fmla="*/ 0 w 4171"/>
                <a:gd name="connsiteY1" fmla="*/ 0 h 12820"/>
                <a:gd name="connsiteX2" fmla="*/ 4171 w 4171"/>
                <a:gd name="connsiteY2" fmla="*/ 12820 h 12820"/>
              </a:gdLst>
              <a:ahLst/>
              <a:cxnLst>
                <a:cxn ang="0">
                  <a:pos x="connsiteX0" y="connsiteY0"/>
                </a:cxn>
                <a:cxn ang="0">
                  <a:pos x="connsiteX1" y="connsiteY1"/>
                </a:cxn>
                <a:cxn ang="0">
                  <a:pos x="connsiteX2" y="connsiteY2"/>
                </a:cxn>
              </a:cxnLst>
              <a:rect l="l" t="t" r="r" b="b"/>
              <a:pathLst>
                <a:path w="4171" h="12820">
                  <a:moveTo>
                    <a:pt x="4171" y="12820"/>
                  </a:moveTo>
                  <a:cubicBezTo>
                    <a:pt x="2760" y="8588"/>
                    <a:pt x="1349" y="4294"/>
                    <a:pt x="0" y="0"/>
                  </a:cubicBezTo>
                  <a:cubicBezTo>
                    <a:pt x="1349" y="4355"/>
                    <a:pt x="2760" y="8649"/>
                    <a:pt x="4171" y="12820"/>
                  </a:cubicBezTo>
                  <a:close/>
                </a:path>
              </a:pathLst>
            </a:custGeom>
            <a:solidFill>
              <a:srgbClr val="F0B064"/>
            </a:solidFill>
            <a:ln w="6134" cap="flat">
              <a:noFill/>
              <a:prstDash val="solid"/>
              <a:miter/>
            </a:ln>
          </p:spPr>
          <p:txBody>
            <a:bodyPr rtlCol="0" anchor="ctr"/>
            <a:lstStyle/>
            <a:p>
              <a:endParaRPr lang="en-AU"/>
            </a:p>
          </p:txBody>
        </p:sp>
        <p:sp>
          <p:nvSpPr>
            <p:cNvPr id="188" name="Freeform: Shape 187">
              <a:extLst>
                <a:ext uri="{FF2B5EF4-FFF2-40B4-BE49-F238E27FC236}">
                  <a16:creationId xmlns:a16="http://schemas.microsoft.com/office/drawing/2014/main" id="{971A79CF-859C-4399-8780-D6A4D09C76F9}"/>
                </a:ext>
              </a:extLst>
            </p:cNvPr>
            <p:cNvSpPr/>
            <p:nvPr/>
          </p:nvSpPr>
          <p:spPr>
            <a:xfrm>
              <a:off x="5908700" y="2334041"/>
              <a:ext cx="8836" cy="17737"/>
            </a:xfrm>
            <a:custGeom>
              <a:avLst/>
              <a:gdLst>
                <a:gd name="connsiteX0" fmla="*/ 6403 w 8836"/>
                <a:gd name="connsiteY0" fmla="*/ 17738 h 17737"/>
                <a:gd name="connsiteX1" fmla="*/ 5072 w 8836"/>
                <a:gd name="connsiteY1" fmla="*/ 17290 h 17737"/>
                <a:gd name="connsiteX2" fmla="*/ 4256 w 8836"/>
                <a:gd name="connsiteY2" fmla="*/ 16143 h 17737"/>
                <a:gd name="connsiteX3" fmla="*/ 23 w 8836"/>
                <a:gd name="connsiteY3" fmla="*/ 3261 h 17737"/>
                <a:gd name="connsiteX4" fmla="*/ 23 w 8836"/>
                <a:gd name="connsiteY4" fmla="*/ 2586 h 17737"/>
                <a:gd name="connsiteX5" fmla="*/ 441 w 8836"/>
                <a:gd name="connsiteY5" fmla="*/ 924 h 17737"/>
                <a:gd name="connsiteX6" fmla="*/ 1901 w 8836"/>
                <a:gd name="connsiteY6" fmla="*/ 28 h 17737"/>
                <a:gd name="connsiteX7" fmla="*/ 3575 w 8836"/>
                <a:gd name="connsiteY7" fmla="*/ 409 h 17737"/>
                <a:gd name="connsiteX8" fmla="*/ 4501 w 8836"/>
                <a:gd name="connsiteY8" fmla="*/ 1850 h 17737"/>
                <a:gd name="connsiteX9" fmla="*/ 8734 w 8836"/>
                <a:gd name="connsiteY9" fmla="*/ 14732 h 17737"/>
                <a:gd name="connsiteX10" fmla="*/ 8581 w 8836"/>
                <a:gd name="connsiteY10" fmla="*/ 16468 h 17737"/>
                <a:gd name="connsiteX11" fmla="*/ 7262 w 8836"/>
                <a:gd name="connsiteY11" fmla="*/ 17615 h 17737"/>
                <a:gd name="connsiteX12" fmla="*/ 6403 w 8836"/>
                <a:gd name="connsiteY12" fmla="*/ 17738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836" h="17737">
                  <a:moveTo>
                    <a:pt x="6403" y="17738"/>
                  </a:moveTo>
                  <a:cubicBezTo>
                    <a:pt x="5925" y="17731"/>
                    <a:pt x="5452" y="17578"/>
                    <a:pt x="5072" y="17290"/>
                  </a:cubicBezTo>
                  <a:cubicBezTo>
                    <a:pt x="4685" y="17001"/>
                    <a:pt x="4397" y="16603"/>
                    <a:pt x="4256" y="16143"/>
                  </a:cubicBezTo>
                  <a:cubicBezTo>
                    <a:pt x="2784" y="12051"/>
                    <a:pt x="1373" y="7757"/>
                    <a:pt x="23" y="3261"/>
                  </a:cubicBezTo>
                  <a:cubicBezTo>
                    <a:pt x="-7" y="3034"/>
                    <a:pt x="-7" y="2813"/>
                    <a:pt x="23" y="2586"/>
                  </a:cubicBezTo>
                  <a:cubicBezTo>
                    <a:pt x="-62" y="1997"/>
                    <a:pt x="91" y="1402"/>
                    <a:pt x="441" y="924"/>
                  </a:cubicBezTo>
                  <a:cubicBezTo>
                    <a:pt x="796" y="445"/>
                    <a:pt x="1318" y="126"/>
                    <a:pt x="1901" y="28"/>
                  </a:cubicBezTo>
                  <a:cubicBezTo>
                    <a:pt x="2489" y="-64"/>
                    <a:pt x="3084" y="71"/>
                    <a:pt x="3575" y="409"/>
                  </a:cubicBezTo>
                  <a:cubicBezTo>
                    <a:pt x="4060" y="752"/>
                    <a:pt x="4391" y="1267"/>
                    <a:pt x="4501" y="1850"/>
                  </a:cubicBezTo>
                  <a:lnTo>
                    <a:pt x="8734" y="14732"/>
                  </a:lnTo>
                  <a:cubicBezTo>
                    <a:pt x="8912" y="15308"/>
                    <a:pt x="8857" y="15934"/>
                    <a:pt x="8581" y="16468"/>
                  </a:cubicBezTo>
                  <a:cubicBezTo>
                    <a:pt x="8305" y="17008"/>
                    <a:pt x="7832" y="17419"/>
                    <a:pt x="7262" y="17615"/>
                  </a:cubicBezTo>
                  <a:lnTo>
                    <a:pt x="6403" y="17738"/>
                  </a:lnTo>
                  <a:close/>
                </a:path>
              </a:pathLst>
            </a:custGeom>
            <a:solidFill>
              <a:srgbClr val="0E0E0E"/>
            </a:solidFill>
            <a:ln w="6134" cap="flat">
              <a:noFill/>
              <a:prstDash val="solid"/>
              <a:miter/>
            </a:ln>
          </p:spPr>
          <p:txBody>
            <a:bodyPr rtlCol="0" anchor="ctr"/>
            <a:lstStyle/>
            <a:p>
              <a:endParaRPr lang="en-AU"/>
            </a:p>
          </p:txBody>
        </p:sp>
        <p:sp>
          <p:nvSpPr>
            <p:cNvPr id="189" name="Freeform: Shape 188">
              <a:extLst>
                <a:ext uri="{FF2B5EF4-FFF2-40B4-BE49-F238E27FC236}">
                  <a16:creationId xmlns:a16="http://schemas.microsoft.com/office/drawing/2014/main" id="{1813EBA8-1194-4FC5-88F6-A45437C3FA8A}"/>
                </a:ext>
              </a:extLst>
            </p:cNvPr>
            <p:cNvSpPr/>
            <p:nvPr/>
          </p:nvSpPr>
          <p:spPr>
            <a:xfrm>
              <a:off x="6061403" y="2126102"/>
              <a:ext cx="2331" cy="3251"/>
            </a:xfrm>
            <a:custGeom>
              <a:avLst/>
              <a:gdLst>
                <a:gd name="connsiteX0" fmla="*/ 0 w 2331"/>
                <a:gd name="connsiteY0" fmla="*/ 0 h 3251"/>
                <a:gd name="connsiteX1" fmla="*/ 2331 w 2331"/>
                <a:gd name="connsiteY1" fmla="*/ 3251 h 3251"/>
                <a:gd name="connsiteX2" fmla="*/ 0 w 2331"/>
                <a:gd name="connsiteY2" fmla="*/ 0 h 3251"/>
              </a:gdLst>
              <a:ahLst/>
              <a:cxnLst>
                <a:cxn ang="0">
                  <a:pos x="connsiteX0" y="connsiteY0"/>
                </a:cxn>
                <a:cxn ang="0">
                  <a:pos x="connsiteX1" y="connsiteY1"/>
                </a:cxn>
                <a:cxn ang="0">
                  <a:pos x="connsiteX2" y="connsiteY2"/>
                </a:cxn>
              </a:cxnLst>
              <a:rect l="l" t="t" r="r" b="b"/>
              <a:pathLst>
                <a:path w="2331" h="3251">
                  <a:moveTo>
                    <a:pt x="0" y="0"/>
                  </a:moveTo>
                  <a:cubicBezTo>
                    <a:pt x="797" y="1043"/>
                    <a:pt x="1595" y="2147"/>
                    <a:pt x="2331" y="3251"/>
                  </a:cubicBezTo>
                  <a:cubicBezTo>
                    <a:pt x="1411" y="2454"/>
                    <a:pt x="614" y="1043"/>
                    <a:pt x="0" y="0"/>
                  </a:cubicBezTo>
                  <a:close/>
                </a:path>
              </a:pathLst>
            </a:custGeom>
            <a:solidFill>
              <a:srgbClr val="F0B064"/>
            </a:solidFill>
            <a:ln w="6134" cap="flat">
              <a:noFill/>
              <a:prstDash val="solid"/>
              <a:miter/>
            </a:ln>
          </p:spPr>
          <p:txBody>
            <a:bodyPr rtlCol="0" anchor="ctr"/>
            <a:lstStyle/>
            <a:p>
              <a:endParaRPr lang="en-AU"/>
            </a:p>
          </p:txBody>
        </p:sp>
        <p:sp>
          <p:nvSpPr>
            <p:cNvPr id="190" name="Freeform: Shape 189">
              <a:extLst>
                <a:ext uri="{FF2B5EF4-FFF2-40B4-BE49-F238E27FC236}">
                  <a16:creationId xmlns:a16="http://schemas.microsoft.com/office/drawing/2014/main" id="{1A2E6940-3562-4469-8044-0F1195BC0A9B}"/>
                </a:ext>
              </a:extLst>
            </p:cNvPr>
            <p:cNvSpPr/>
            <p:nvPr/>
          </p:nvSpPr>
          <p:spPr>
            <a:xfrm>
              <a:off x="6058937" y="2123881"/>
              <a:ext cx="6944" cy="7743"/>
            </a:xfrm>
            <a:custGeom>
              <a:avLst/>
              <a:gdLst>
                <a:gd name="connsiteX0" fmla="*/ 4613 w 6944"/>
                <a:gd name="connsiteY0" fmla="*/ 7742 h 7743"/>
                <a:gd name="connsiteX1" fmla="*/ 3539 w 6944"/>
                <a:gd name="connsiteY1" fmla="*/ 7490 h 7743"/>
                <a:gd name="connsiteX2" fmla="*/ 2712 w 6944"/>
                <a:gd name="connsiteY2" fmla="*/ 6760 h 7743"/>
                <a:gd name="connsiteX3" fmla="*/ 871 w 6944"/>
                <a:gd name="connsiteY3" fmla="*/ 4245 h 7743"/>
                <a:gd name="connsiteX4" fmla="*/ 442 w 6944"/>
                <a:gd name="connsiteY4" fmla="*/ 3632 h 7743"/>
                <a:gd name="connsiteX5" fmla="*/ 68 w 6944"/>
                <a:gd name="connsiteY5" fmla="*/ 2828 h 7743"/>
                <a:gd name="connsiteX6" fmla="*/ 25 w 6944"/>
                <a:gd name="connsiteY6" fmla="*/ 1933 h 7743"/>
                <a:gd name="connsiteX7" fmla="*/ 332 w 6944"/>
                <a:gd name="connsiteY7" fmla="*/ 1098 h 7743"/>
                <a:gd name="connsiteX8" fmla="*/ 933 w 6944"/>
                <a:gd name="connsiteY8" fmla="*/ 442 h 7743"/>
                <a:gd name="connsiteX9" fmla="*/ 1742 w 6944"/>
                <a:gd name="connsiteY9" fmla="*/ 68 h 7743"/>
                <a:gd name="connsiteX10" fmla="*/ 2632 w 6944"/>
                <a:gd name="connsiteY10" fmla="*/ 25 h 7743"/>
                <a:gd name="connsiteX11" fmla="*/ 3466 w 6944"/>
                <a:gd name="connsiteY11" fmla="*/ 331 h 7743"/>
                <a:gd name="connsiteX12" fmla="*/ 4122 w 6944"/>
                <a:gd name="connsiteY12" fmla="*/ 933 h 7743"/>
                <a:gd name="connsiteX13" fmla="*/ 6515 w 6944"/>
                <a:gd name="connsiteY13" fmla="*/ 4184 h 7743"/>
                <a:gd name="connsiteX14" fmla="*/ 6944 w 6944"/>
                <a:gd name="connsiteY14" fmla="*/ 5533 h 7743"/>
                <a:gd name="connsiteX15" fmla="*/ 6674 w 6944"/>
                <a:gd name="connsiteY15" fmla="*/ 6594 h 7743"/>
                <a:gd name="connsiteX16" fmla="*/ 5963 w 6944"/>
                <a:gd name="connsiteY16" fmla="*/ 7435 h 7743"/>
                <a:gd name="connsiteX17" fmla="*/ 4613 w 6944"/>
                <a:gd name="connsiteY17" fmla="*/ 7742 h 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44" h="7743">
                  <a:moveTo>
                    <a:pt x="4613" y="7742"/>
                  </a:moveTo>
                  <a:cubicBezTo>
                    <a:pt x="4239" y="7748"/>
                    <a:pt x="3871" y="7662"/>
                    <a:pt x="3539" y="7490"/>
                  </a:cubicBezTo>
                  <a:cubicBezTo>
                    <a:pt x="3208" y="7318"/>
                    <a:pt x="2926" y="7067"/>
                    <a:pt x="2712" y="6760"/>
                  </a:cubicBezTo>
                  <a:lnTo>
                    <a:pt x="871" y="4245"/>
                  </a:lnTo>
                  <a:lnTo>
                    <a:pt x="442" y="3632"/>
                  </a:lnTo>
                  <a:cubicBezTo>
                    <a:pt x="264" y="3392"/>
                    <a:pt x="135" y="3116"/>
                    <a:pt x="68" y="2828"/>
                  </a:cubicBezTo>
                  <a:cubicBezTo>
                    <a:pt x="-6" y="2534"/>
                    <a:pt x="-18" y="2233"/>
                    <a:pt x="25" y="1933"/>
                  </a:cubicBezTo>
                  <a:cubicBezTo>
                    <a:pt x="74" y="1638"/>
                    <a:pt x="178" y="1356"/>
                    <a:pt x="332" y="1098"/>
                  </a:cubicBezTo>
                  <a:cubicBezTo>
                    <a:pt x="485" y="841"/>
                    <a:pt x="693" y="620"/>
                    <a:pt x="933" y="442"/>
                  </a:cubicBezTo>
                  <a:cubicBezTo>
                    <a:pt x="1172" y="264"/>
                    <a:pt x="1448" y="135"/>
                    <a:pt x="1742" y="68"/>
                  </a:cubicBezTo>
                  <a:cubicBezTo>
                    <a:pt x="2031" y="-6"/>
                    <a:pt x="2331" y="-18"/>
                    <a:pt x="2632" y="25"/>
                  </a:cubicBezTo>
                  <a:cubicBezTo>
                    <a:pt x="2926" y="74"/>
                    <a:pt x="3208" y="178"/>
                    <a:pt x="3466" y="331"/>
                  </a:cubicBezTo>
                  <a:cubicBezTo>
                    <a:pt x="3724" y="485"/>
                    <a:pt x="3945" y="693"/>
                    <a:pt x="4122" y="933"/>
                  </a:cubicBezTo>
                  <a:lnTo>
                    <a:pt x="6515" y="4184"/>
                  </a:lnTo>
                  <a:cubicBezTo>
                    <a:pt x="6803" y="4576"/>
                    <a:pt x="6950" y="5049"/>
                    <a:pt x="6944" y="5533"/>
                  </a:cubicBezTo>
                  <a:cubicBezTo>
                    <a:pt x="6932" y="5901"/>
                    <a:pt x="6840" y="6269"/>
                    <a:pt x="6674" y="6594"/>
                  </a:cubicBezTo>
                  <a:cubicBezTo>
                    <a:pt x="6502" y="6926"/>
                    <a:pt x="6257" y="7214"/>
                    <a:pt x="5963" y="7435"/>
                  </a:cubicBezTo>
                  <a:cubicBezTo>
                    <a:pt x="5545" y="7656"/>
                    <a:pt x="5079" y="7760"/>
                    <a:pt x="4613" y="7742"/>
                  </a:cubicBezTo>
                  <a:close/>
                </a:path>
              </a:pathLst>
            </a:custGeom>
            <a:solidFill>
              <a:srgbClr val="0E0E0E"/>
            </a:solidFill>
            <a:ln w="6134" cap="flat">
              <a:noFill/>
              <a:prstDash val="solid"/>
              <a:miter/>
            </a:ln>
          </p:spPr>
          <p:txBody>
            <a:bodyPr rtlCol="0" anchor="ctr"/>
            <a:lstStyle/>
            <a:p>
              <a:endParaRPr lang="en-AU"/>
            </a:p>
          </p:txBody>
        </p:sp>
        <p:sp>
          <p:nvSpPr>
            <p:cNvPr id="191" name="Freeform: Shape 190">
              <a:extLst>
                <a:ext uri="{FF2B5EF4-FFF2-40B4-BE49-F238E27FC236}">
                  <a16:creationId xmlns:a16="http://schemas.microsoft.com/office/drawing/2014/main" id="{4A432A77-27BF-4A38-BAAF-1C8FA6BD85B5}"/>
                </a:ext>
              </a:extLst>
            </p:cNvPr>
            <p:cNvSpPr/>
            <p:nvPr/>
          </p:nvSpPr>
          <p:spPr>
            <a:xfrm>
              <a:off x="5905779" y="2320187"/>
              <a:ext cx="4416" cy="14292"/>
            </a:xfrm>
            <a:custGeom>
              <a:avLst/>
              <a:gdLst>
                <a:gd name="connsiteX0" fmla="*/ 4417 w 4416"/>
                <a:gd name="connsiteY0" fmla="*/ 14293 h 14292"/>
                <a:gd name="connsiteX1" fmla="*/ 0 w 4416"/>
                <a:gd name="connsiteY1" fmla="*/ 0 h 14292"/>
                <a:gd name="connsiteX2" fmla="*/ 4417 w 4416"/>
                <a:gd name="connsiteY2" fmla="*/ 14293 h 14292"/>
              </a:gdLst>
              <a:ahLst/>
              <a:cxnLst>
                <a:cxn ang="0">
                  <a:pos x="connsiteX0" y="connsiteY0"/>
                </a:cxn>
                <a:cxn ang="0">
                  <a:pos x="connsiteX1" y="connsiteY1"/>
                </a:cxn>
                <a:cxn ang="0">
                  <a:pos x="connsiteX2" y="connsiteY2"/>
                </a:cxn>
              </a:cxnLst>
              <a:rect l="l" t="t" r="r" b="b"/>
              <a:pathLst>
                <a:path w="4416" h="14292">
                  <a:moveTo>
                    <a:pt x="4417" y="14293"/>
                  </a:moveTo>
                  <a:cubicBezTo>
                    <a:pt x="2944" y="9508"/>
                    <a:pt x="1411" y="4723"/>
                    <a:pt x="0" y="0"/>
                  </a:cubicBezTo>
                  <a:cubicBezTo>
                    <a:pt x="1411" y="4662"/>
                    <a:pt x="2944" y="9508"/>
                    <a:pt x="4417" y="14293"/>
                  </a:cubicBezTo>
                  <a:close/>
                </a:path>
              </a:pathLst>
            </a:custGeom>
            <a:solidFill>
              <a:srgbClr val="F0B064"/>
            </a:solidFill>
            <a:ln w="6134" cap="flat">
              <a:noFill/>
              <a:prstDash val="solid"/>
              <a:miter/>
            </a:ln>
          </p:spPr>
          <p:txBody>
            <a:bodyPr rtlCol="0" anchor="ctr"/>
            <a:lstStyle/>
            <a:p>
              <a:endParaRPr lang="en-AU"/>
            </a:p>
          </p:txBody>
        </p:sp>
        <p:sp>
          <p:nvSpPr>
            <p:cNvPr id="192" name="Freeform: Shape 191">
              <a:extLst>
                <a:ext uri="{FF2B5EF4-FFF2-40B4-BE49-F238E27FC236}">
                  <a16:creationId xmlns:a16="http://schemas.microsoft.com/office/drawing/2014/main" id="{36857B80-942F-4390-9DB5-840A18F9020E}"/>
                </a:ext>
              </a:extLst>
            </p:cNvPr>
            <p:cNvSpPr/>
            <p:nvPr/>
          </p:nvSpPr>
          <p:spPr>
            <a:xfrm>
              <a:off x="5903586" y="2318177"/>
              <a:ext cx="8963" cy="18940"/>
            </a:xfrm>
            <a:custGeom>
              <a:avLst/>
              <a:gdLst>
                <a:gd name="connsiteX0" fmla="*/ 6610 w 8963"/>
                <a:gd name="connsiteY0" fmla="*/ 18941 h 18940"/>
                <a:gd name="connsiteX1" fmla="*/ 5272 w 8963"/>
                <a:gd name="connsiteY1" fmla="*/ 18456 h 18940"/>
                <a:gd name="connsiteX2" fmla="*/ 4462 w 8963"/>
                <a:gd name="connsiteY2" fmla="*/ 17284 h 18940"/>
                <a:gd name="connsiteX3" fmla="*/ 46 w 8963"/>
                <a:gd name="connsiteY3" fmla="*/ 2931 h 18940"/>
                <a:gd name="connsiteX4" fmla="*/ 46 w 8963"/>
                <a:gd name="connsiteY4" fmla="*/ 2317 h 18940"/>
                <a:gd name="connsiteX5" fmla="*/ 487 w 8963"/>
                <a:gd name="connsiteY5" fmla="*/ 925 h 18940"/>
                <a:gd name="connsiteX6" fmla="*/ 1702 w 8963"/>
                <a:gd name="connsiteY6" fmla="*/ 109 h 18940"/>
                <a:gd name="connsiteX7" fmla="*/ 2592 w 8963"/>
                <a:gd name="connsiteY7" fmla="*/ 11 h 18940"/>
                <a:gd name="connsiteX8" fmla="*/ 3444 w 8963"/>
                <a:gd name="connsiteY8" fmla="*/ 268 h 18940"/>
                <a:gd name="connsiteX9" fmla="*/ 4125 w 8963"/>
                <a:gd name="connsiteY9" fmla="*/ 845 h 18940"/>
                <a:gd name="connsiteX10" fmla="*/ 4524 w 8963"/>
                <a:gd name="connsiteY10" fmla="*/ 1642 h 18940"/>
                <a:gd name="connsiteX11" fmla="*/ 8941 w 8963"/>
                <a:gd name="connsiteY11" fmla="*/ 15935 h 18940"/>
                <a:gd name="connsiteX12" fmla="*/ 8941 w 8963"/>
                <a:gd name="connsiteY12" fmla="*/ 16610 h 18940"/>
                <a:gd name="connsiteX13" fmla="*/ 8499 w 8963"/>
                <a:gd name="connsiteY13" fmla="*/ 17972 h 18940"/>
                <a:gd name="connsiteX14" fmla="*/ 7346 w 8963"/>
                <a:gd name="connsiteY14" fmla="*/ 18818 h 18940"/>
                <a:gd name="connsiteX15" fmla="*/ 6610 w 8963"/>
                <a:gd name="connsiteY15" fmla="*/ 18941 h 1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63" h="18940">
                  <a:moveTo>
                    <a:pt x="6610" y="18941"/>
                  </a:moveTo>
                  <a:cubicBezTo>
                    <a:pt x="6125" y="18922"/>
                    <a:pt x="5653" y="18757"/>
                    <a:pt x="5272" y="18456"/>
                  </a:cubicBezTo>
                  <a:cubicBezTo>
                    <a:pt x="4886" y="18162"/>
                    <a:pt x="4604" y="17751"/>
                    <a:pt x="4462" y="17284"/>
                  </a:cubicBezTo>
                  <a:cubicBezTo>
                    <a:pt x="2929" y="12500"/>
                    <a:pt x="1395" y="7715"/>
                    <a:pt x="46" y="2931"/>
                  </a:cubicBezTo>
                  <a:cubicBezTo>
                    <a:pt x="-15" y="2728"/>
                    <a:pt x="-15" y="2519"/>
                    <a:pt x="46" y="2317"/>
                  </a:cubicBezTo>
                  <a:cubicBezTo>
                    <a:pt x="28" y="1814"/>
                    <a:pt x="187" y="1323"/>
                    <a:pt x="487" y="925"/>
                  </a:cubicBezTo>
                  <a:cubicBezTo>
                    <a:pt x="788" y="520"/>
                    <a:pt x="1218" y="232"/>
                    <a:pt x="1702" y="109"/>
                  </a:cubicBezTo>
                  <a:cubicBezTo>
                    <a:pt x="1984" y="17"/>
                    <a:pt x="2291" y="-20"/>
                    <a:pt x="2592" y="11"/>
                  </a:cubicBezTo>
                  <a:cubicBezTo>
                    <a:pt x="2886" y="35"/>
                    <a:pt x="3181" y="121"/>
                    <a:pt x="3444" y="268"/>
                  </a:cubicBezTo>
                  <a:cubicBezTo>
                    <a:pt x="3708" y="409"/>
                    <a:pt x="3941" y="606"/>
                    <a:pt x="4125" y="845"/>
                  </a:cubicBezTo>
                  <a:cubicBezTo>
                    <a:pt x="4309" y="1078"/>
                    <a:pt x="4444" y="1354"/>
                    <a:pt x="4524" y="1642"/>
                  </a:cubicBezTo>
                  <a:cubicBezTo>
                    <a:pt x="5935" y="6427"/>
                    <a:pt x="7407" y="11150"/>
                    <a:pt x="8941" y="15935"/>
                  </a:cubicBezTo>
                  <a:cubicBezTo>
                    <a:pt x="8971" y="16156"/>
                    <a:pt x="8971" y="16389"/>
                    <a:pt x="8941" y="16610"/>
                  </a:cubicBezTo>
                  <a:cubicBezTo>
                    <a:pt x="8941" y="17100"/>
                    <a:pt x="8787" y="17573"/>
                    <a:pt x="8499" y="17972"/>
                  </a:cubicBezTo>
                  <a:cubicBezTo>
                    <a:pt x="8211" y="18370"/>
                    <a:pt x="7806" y="18665"/>
                    <a:pt x="7346" y="18818"/>
                  </a:cubicBezTo>
                  <a:lnTo>
                    <a:pt x="6610" y="18941"/>
                  </a:lnTo>
                  <a:close/>
                </a:path>
              </a:pathLst>
            </a:custGeom>
            <a:solidFill>
              <a:srgbClr val="0E0E0E"/>
            </a:solidFill>
            <a:ln w="6134" cap="flat">
              <a:noFill/>
              <a:prstDash val="solid"/>
              <a:miter/>
            </a:ln>
          </p:spPr>
          <p:txBody>
            <a:bodyPr rtlCol="0" anchor="ctr"/>
            <a:lstStyle/>
            <a:p>
              <a:endParaRPr lang="en-AU"/>
            </a:p>
          </p:txBody>
        </p:sp>
        <p:sp>
          <p:nvSpPr>
            <p:cNvPr id="193" name="Freeform: Shape 192">
              <a:extLst>
                <a:ext uri="{FF2B5EF4-FFF2-40B4-BE49-F238E27FC236}">
                  <a16:creationId xmlns:a16="http://schemas.microsoft.com/office/drawing/2014/main" id="{EA4D03A6-6AF9-4972-9C2A-74BBF51FED83}"/>
                </a:ext>
              </a:extLst>
            </p:cNvPr>
            <p:cNvSpPr/>
            <p:nvPr/>
          </p:nvSpPr>
          <p:spPr>
            <a:xfrm>
              <a:off x="5936795" y="2427267"/>
              <a:ext cx="4501" cy="2906"/>
            </a:xfrm>
            <a:custGeom>
              <a:avLst/>
              <a:gdLst>
                <a:gd name="connsiteX0" fmla="*/ 23 w 4501"/>
                <a:gd name="connsiteY0" fmla="*/ 2906 h 2906"/>
                <a:gd name="connsiteX1" fmla="*/ 23 w 4501"/>
                <a:gd name="connsiteY1" fmla="*/ 2415 h 2906"/>
                <a:gd name="connsiteX2" fmla="*/ 514 w 4501"/>
                <a:gd name="connsiteY2" fmla="*/ 949 h 2906"/>
                <a:gd name="connsiteX3" fmla="*/ 1802 w 4501"/>
                <a:gd name="connsiteY3" fmla="*/ 84 h 2906"/>
                <a:gd name="connsiteX4" fmla="*/ 2673 w 4501"/>
                <a:gd name="connsiteY4" fmla="*/ 17 h 2906"/>
                <a:gd name="connsiteX5" fmla="*/ 3495 w 4501"/>
                <a:gd name="connsiteY5" fmla="*/ 299 h 2906"/>
                <a:gd name="connsiteX6" fmla="*/ 4145 w 4501"/>
                <a:gd name="connsiteY6" fmla="*/ 882 h 2906"/>
                <a:gd name="connsiteX7" fmla="*/ 4501 w 4501"/>
                <a:gd name="connsiteY7" fmla="*/ 1679 h 2906"/>
                <a:gd name="connsiteX8" fmla="*/ 2354 w 4501"/>
                <a:gd name="connsiteY8" fmla="*/ 2599 h 2906"/>
                <a:gd name="connsiteX9" fmla="*/ 23 w 4501"/>
                <a:gd name="connsiteY9" fmla="*/ 2906 h 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01" h="2906">
                  <a:moveTo>
                    <a:pt x="23" y="2906"/>
                  </a:moveTo>
                  <a:cubicBezTo>
                    <a:pt x="-8" y="2747"/>
                    <a:pt x="-8" y="2581"/>
                    <a:pt x="23" y="2415"/>
                  </a:cubicBezTo>
                  <a:cubicBezTo>
                    <a:pt x="17" y="1888"/>
                    <a:pt x="195" y="1366"/>
                    <a:pt x="514" y="949"/>
                  </a:cubicBezTo>
                  <a:cubicBezTo>
                    <a:pt x="839" y="526"/>
                    <a:pt x="1287" y="219"/>
                    <a:pt x="1802" y="84"/>
                  </a:cubicBezTo>
                  <a:cubicBezTo>
                    <a:pt x="2084" y="4"/>
                    <a:pt x="2379" y="-20"/>
                    <a:pt x="2673" y="17"/>
                  </a:cubicBezTo>
                  <a:cubicBezTo>
                    <a:pt x="2961" y="53"/>
                    <a:pt x="3244" y="146"/>
                    <a:pt x="3495" y="299"/>
                  </a:cubicBezTo>
                  <a:cubicBezTo>
                    <a:pt x="3753" y="446"/>
                    <a:pt x="3967" y="649"/>
                    <a:pt x="4145" y="882"/>
                  </a:cubicBezTo>
                  <a:cubicBezTo>
                    <a:pt x="4317" y="1121"/>
                    <a:pt x="4440" y="1391"/>
                    <a:pt x="4501" y="1679"/>
                  </a:cubicBezTo>
                  <a:lnTo>
                    <a:pt x="2354" y="2599"/>
                  </a:lnTo>
                  <a:lnTo>
                    <a:pt x="23" y="2906"/>
                  </a:lnTo>
                  <a:close/>
                </a:path>
              </a:pathLst>
            </a:custGeom>
            <a:solidFill>
              <a:srgbClr val="0E0E0E"/>
            </a:solidFill>
            <a:ln w="6134" cap="flat">
              <a:noFill/>
              <a:prstDash val="solid"/>
              <a:miter/>
            </a:ln>
          </p:spPr>
          <p:txBody>
            <a:bodyPr rtlCol="0" anchor="ctr"/>
            <a:lstStyle/>
            <a:p>
              <a:endParaRPr lang="en-AU"/>
            </a:p>
          </p:txBody>
        </p:sp>
        <p:sp>
          <p:nvSpPr>
            <p:cNvPr id="194" name="Freeform: Shape 193">
              <a:extLst>
                <a:ext uri="{FF2B5EF4-FFF2-40B4-BE49-F238E27FC236}">
                  <a16:creationId xmlns:a16="http://schemas.microsoft.com/office/drawing/2014/main" id="{A950730D-D980-4DEB-8515-B14DAABDDE62}"/>
                </a:ext>
              </a:extLst>
            </p:cNvPr>
            <p:cNvSpPr/>
            <p:nvPr/>
          </p:nvSpPr>
          <p:spPr>
            <a:xfrm>
              <a:off x="5798002" y="2129353"/>
              <a:ext cx="946762" cy="603295"/>
            </a:xfrm>
            <a:custGeom>
              <a:avLst/>
              <a:gdLst>
                <a:gd name="connsiteX0" fmla="*/ 21163 w 946762"/>
                <a:gd name="connsiteY0" fmla="*/ 514473 h 603295"/>
                <a:gd name="connsiteX1" fmla="*/ 33922 w 946762"/>
                <a:gd name="connsiteY1" fmla="*/ 506805 h 603295"/>
                <a:gd name="connsiteX2" fmla="*/ 68028 w 946762"/>
                <a:gd name="connsiteY2" fmla="*/ 491654 h 603295"/>
                <a:gd name="connsiteX3" fmla="*/ 82321 w 946762"/>
                <a:gd name="connsiteY3" fmla="*/ 487298 h 603295"/>
                <a:gd name="connsiteX4" fmla="*/ 140840 w 946762"/>
                <a:gd name="connsiteY4" fmla="*/ 481164 h 603295"/>
                <a:gd name="connsiteX5" fmla="*/ 190527 w 946762"/>
                <a:gd name="connsiteY5" fmla="*/ 492512 h 603295"/>
                <a:gd name="connsiteX6" fmla="*/ 199299 w 946762"/>
                <a:gd name="connsiteY6" fmla="*/ 496684 h 603295"/>
                <a:gd name="connsiteX7" fmla="*/ 201139 w 946762"/>
                <a:gd name="connsiteY7" fmla="*/ 497665 h 603295"/>
                <a:gd name="connsiteX8" fmla="*/ 209237 w 946762"/>
                <a:gd name="connsiteY8" fmla="*/ 502572 h 603295"/>
                <a:gd name="connsiteX9" fmla="*/ 210156 w 946762"/>
                <a:gd name="connsiteY9" fmla="*/ 503247 h 603295"/>
                <a:gd name="connsiteX10" fmla="*/ 217456 w 946762"/>
                <a:gd name="connsiteY10" fmla="*/ 508584 h 603295"/>
                <a:gd name="connsiteX11" fmla="*/ 218560 w 946762"/>
                <a:gd name="connsiteY11" fmla="*/ 509443 h 603295"/>
                <a:gd name="connsiteX12" fmla="*/ 225983 w 946762"/>
                <a:gd name="connsiteY12" fmla="*/ 515884 h 603295"/>
                <a:gd name="connsiteX13" fmla="*/ 226842 w 946762"/>
                <a:gd name="connsiteY13" fmla="*/ 516742 h 603295"/>
                <a:gd name="connsiteX14" fmla="*/ 240889 w 946762"/>
                <a:gd name="connsiteY14" fmla="*/ 532078 h 603295"/>
                <a:gd name="connsiteX15" fmla="*/ 241318 w 946762"/>
                <a:gd name="connsiteY15" fmla="*/ 532630 h 603295"/>
                <a:gd name="connsiteX16" fmla="*/ 281804 w 946762"/>
                <a:gd name="connsiteY16" fmla="*/ 603296 h 603295"/>
                <a:gd name="connsiteX17" fmla="*/ 823328 w 946762"/>
                <a:gd name="connsiteY17" fmla="*/ 603296 h 603295"/>
                <a:gd name="connsiteX18" fmla="*/ 841731 w 946762"/>
                <a:gd name="connsiteY18" fmla="*/ 566122 h 603295"/>
                <a:gd name="connsiteX19" fmla="*/ 839951 w 946762"/>
                <a:gd name="connsiteY19" fmla="*/ 558393 h 603295"/>
                <a:gd name="connsiteX20" fmla="*/ 853876 w 946762"/>
                <a:gd name="connsiteY20" fmla="*/ 446077 h 603295"/>
                <a:gd name="connsiteX21" fmla="*/ 830076 w 946762"/>
                <a:gd name="connsiteY21" fmla="*/ 266100 h 603295"/>
                <a:gd name="connsiteX22" fmla="*/ 930001 w 946762"/>
                <a:gd name="connsiteY22" fmla="*/ 135442 h 603295"/>
                <a:gd name="connsiteX23" fmla="*/ 944294 w 946762"/>
                <a:gd name="connsiteY23" fmla="*/ 55698 h 603295"/>
                <a:gd name="connsiteX24" fmla="*/ 887982 w 946762"/>
                <a:gd name="connsiteY24" fmla="*/ 13863 h 603295"/>
                <a:gd name="connsiteX25" fmla="*/ 789835 w 946762"/>
                <a:gd name="connsiteY25" fmla="*/ 108084 h 603295"/>
                <a:gd name="connsiteX26" fmla="*/ 788646 w 946762"/>
                <a:gd name="connsiteY26" fmla="*/ 108507 h 603295"/>
                <a:gd name="connsiteX27" fmla="*/ 787382 w 946762"/>
                <a:gd name="connsiteY27" fmla="*/ 108434 h 603295"/>
                <a:gd name="connsiteX28" fmla="*/ 786247 w 946762"/>
                <a:gd name="connsiteY28" fmla="*/ 107875 h 603295"/>
                <a:gd name="connsiteX29" fmla="*/ 785419 w 946762"/>
                <a:gd name="connsiteY29" fmla="*/ 106919 h 603295"/>
                <a:gd name="connsiteX30" fmla="*/ 735855 w 946762"/>
                <a:gd name="connsiteY30" fmla="*/ 78149 h 603295"/>
                <a:gd name="connsiteX31" fmla="*/ 712667 w 946762"/>
                <a:gd name="connsiteY31" fmla="*/ 109127 h 603295"/>
                <a:gd name="connsiteX32" fmla="*/ 721440 w 946762"/>
                <a:gd name="connsiteY32" fmla="*/ 115261 h 603295"/>
                <a:gd name="connsiteX33" fmla="*/ 748307 w 946762"/>
                <a:gd name="connsiteY33" fmla="*/ 298121 h 603295"/>
                <a:gd name="connsiteX34" fmla="*/ 678684 w 946762"/>
                <a:gd name="connsiteY34" fmla="*/ 374614 h 603295"/>
                <a:gd name="connsiteX35" fmla="*/ 639794 w 946762"/>
                <a:gd name="connsiteY35" fmla="*/ 486378 h 603295"/>
                <a:gd name="connsiteX36" fmla="*/ 638604 w 946762"/>
                <a:gd name="connsiteY36" fmla="*/ 487538 h 603295"/>
                <a:gd name="connsiteX37" fmla="*/ 637003 w 946762"/>
                <a:gd name="connsiteY37" fmla="*/ 487961 h 603295"/>
                <a:gd name="connsiteX38" fmla="*/ 635395 w 946762"/>
                <a:gd name="connsiteY38" fmla="*/ 487538 h 603295"/>
                <a:gd name="connsiteX39" fmla="*/ 634212 w 946762"/>
                <a:gd name="connsiteY39" fmla="*/ 486378 h 603295"/>
                <a:gd name="connsiteX40" fmla="*/ 572870 w 946762"/>
                <a:gd name="connsiteY40" fmla="*/ 390378 h 603295"/>
                <a:gd name="connsiteX41" fmla="*/ 492635 w 946762"/>
                <a:gd name="connsiteY41" fmla="*/ 338545 h 603295"/>
                <a:gd name="connsiteX42" fmla="*/ 388354 w 946762"/>
                <a:gd name="connsiteY42" fmla="*/ 340753 h 603295"/>
                <a:gd name="connsiteX43" fmla="*/ 314254 w 946762"/>
                <a:gd name="connsiteY43" fmla="*/ 314376 h 603295"/>
                <a:gd name="connsiteX44" fmla="*/ 320388 w 946762"/>
                <a:gd name="connsiteY44" fmla="*/ 285607 h 603295"/>
                <a:gd name="connsiteX45" fmla="*/ 350261 w 946762"/>
                <a:gd name="connsiteY45" fmla="*/ 234693 h 603295"/>
                <a:gd name="connsiteX46" fmla="*/ 337993 w 946762"/>
                <a:gd name="connsiteY46" fmla="*/ 155746 h 603295"/>
                <a:gd name="connsiteX47" fmla="*/ 335662 w 946762"/>
                <a:gd name="connsiteY47" fmla="*/ 159243 h 603295"/>
                <a:gd name="connsiteX48" fmla="*/ 308303 w 946762"/>
                <a:gd name="connsiteY48" fmla="*/ 184700 h 603295"/>
                <a:gd name="connsiteX49" fmla="*/ 292048 w 946762"/>
                <a:gd name="connsiteY49" fmla="*/ 161881 h 603295"/>
                <a:gd name="connsiteX50" fmla="*/ 278921 w 946762"/>
                <a:gd name="connsiteY50" fmla="*/ 138448 h 603295"/>
                <a:gd name="connsiteX51" fmla="*/ 268308 w 946762"/>
                <a:gd name="connsiteY51" fmla="*/ 76616 h 603295"/>
                <a:gd name="connsiteX52" fmla="*/ 297691 w 946762"/>
                <a:gd name="connsiteY52" fmla="*/ 79560 h 603295"/>
                <a:gd name="connsiteX53" fmla="*/ 289471 w 946762"/>
                <a:gd name="connsiteY53" fmla="*/ 57232 h 603295"/>
                <a:gd name="connsiteX54" fmla="*/ 264935 w 946762"/>
                <a:gd name="connsiteY54" fmla="*/ 0 h 603295"/>
                <a:gd name="connsiteX55" fmla="*/ 206047 w 946762"/>
                <a:gd name="connsiteY55" fmla="*/ 40486 h 603295"/>
                <a:gd name="connsiteX56" fmla="*/ 179976 w 946762"/>
                <a:gd name="connsiteY56" fmla="*/ 90295 h 603295"/>
                <a:gd name="connsiteX57" fmla="*/ 160838 w 946762"/>
                <a:gd name="connsiteY57" fmla="*/ 122561 h 603295"/>
                <a:gd name="connsiteX58" fmla="*/ 144889 w 946762"/>
                <a:gd name="connsiteY58" fmla="*/ 138755 h 603295"/>
                <a:gd name="connsiteX59" fmla="*/ 177155 w 946762"/>
                <a:gd name="connsiteY59" fmla="*/ 227210 h 603295"/>
                <a:gd name="connsiteX60" fmla="*/ 143294 w 946762"/>
                <a:gd name="connsiteY60" fmla="*/ 316094 h 603295"/>
                <a:gd name="connsiteX61" fmla="*/ 145196 w 946762"/>
                <a:gd name="connsiteY61" fmla="*/ 332227 h 603295"/>
                <a:gd name="connsiteX62" fmla="*/ 135510 w 946762"/>
                <a:gd name="connsiteY62" fmla="*/ 394580 h 603295"/>
                <a:gd name="connsiteX63" fmla="*/ 96123 w 946762"/>
                <a:gd name="connsiteY63" fmla="*/ 443868 h 603295"/>
                <a:gd name="connsiteX64" fmla="*/ 0 w 946762"/>
                <a:gd name="connsiteY64" fmla="*/ 529747 h 603295"/>
                <a:gd name="connsiteX65" fmla="*/ 2699 w 946762"/>
                <a:gd name="connsiteY65" fmla="*/ 527477 h 603295"/>
                <a:gd name="connsiteX66" fmla="*/ 21163 w 946762"/>
                <a:gd name="connsiteY66" fmla="*/ 514473 h 60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946762" h="603295">
                  <a:moveTo>
                    <a:pt x="21163" y="514473"/>
                  </a:moveTo>
                  <a:cubicBezTo>
                    <a:pt x="25273" y="511774"/>
                    <a:pt x="29567" y="509197"/>
                    <a:pt x="33922" y="506805"/>
                  </a:cubicBezTo>
                  <a:cubicBezTo>
                    <a:pt x="44829" y="500775"/>
                    <a:pt x="56238" y="495708"/>
                    <a:pt x="68028" y="491654"/>
                  </a:cubicBezTo>
                  <a:cubicBezTo>
                    <a:pt x="72751" y="490059"/>
                    <a:pt x="77536" y="488586"/>
                    <a:pt x="82321" y="487298"/>
                  </a:cubicBezTo>
                  <a:cubicBezTo>
                    <a:pt x="101379" y="482164"/>
                    <a:pt x="121131" y="480091"/>
                    <a:pt x="140840" y="481164"/>
                  </a:cubicBezTo>
                  <a:cubicBezTo>
                    <a:pt x="157924" y="482115"/>
                    <a:pt x="174726" y="485949"/>
                    <a:pt x="190527" y="492512"/>
                  </a:cubicBezTo>
                  <a:cubicBezTo>
                    <a:pt x="193533" y="493739"/>
                    <a:pt x="196661" y="495211"/>
                    <a:pt x="199299" y="496684"/>
                  </a:cubicBezTo>
                  <a:lnTo>
                    <a:pt x="201139" y="497665"/>
                  </a:lnTo>
                  <a:cubicBezTo>
                    <a:pt x="203900" y="499199"/>
                    <a:pt x="206599" y="500855"/>
                    <a:pt x="209237" y="502572"/>
                  </a:cubicBezTo>
                  <a:lnTo>
                    <a:pt x="210156" y="503247"/>
                  </a:lnTo>
                  <a:cubicBezTo>
                    <a:pt x="212672" y="504903"/>
                    <a:pt x="215064" y="506682"/>
                    <a:pt x="217456" y="508584"/>
                  </a:cubicBezTo>
                  <a:lnTo>
                    <a:pt x="218560" y="509443"/>
                  </a:lnTo>
                  <a:cubicBezTo>
                    <a:pt x="221075" y="511528"/>
                    <a:pt x="223590" y="513675"/>
                    <a:pt x="225983" y="515884"/>
                  </a:cubicBezTo>
                  <a:lnTo>
                    <a:pt x="226842" y="516742"/>
                  </a:lnTo>
                  <a:cubicBezTo>
                    <a:pt x="231853" y="521545"/>
                    <a:pt x="236546" y="526667"/>
                    <a:pt x="240889" y="532078"/>
                  </a:cubicBezTo>
                  <a:lnTo>
                    <a:pt x="241318" y="532630"/>
                  </a:lnTo>
                  <a:cubicBezTo>
                    <a:pt x="257837" y="554320"/>
                    <a:pt x="271443" y="578078"/>
                    <a:pt x="281804" y="603296"/>
                  </a:cubicBezTo>
                  <a:lnTo>
                    <a:pt x="823328" y="603296"/>
                  </a:lnTo>
                  <a:cubicBezTo>
                    <a:pt x="828849" y="590598"/>
                    <a:pt x="834799" y="578084"/>
                    <a:pt x="841731" y="566122"/>
                  </a:cubicBezTo>
                  <a:cubicBezTo>
                    <a:pt x="840995" y="563485"/>
                    <a:pt x="840442" y="560908"/>
                    <a:pt x="839951" y="558393"/>
                  </a:cubicBezTo>
                  <a:cubicBezTo>
                    <a:pt x="804496" y="527723"/>
                    <a:pt x="778610" y="495089"/>
                    <a:pt x="853876" y="446077"/>
                  </a:cubicBezTo>
                  <a:cubicBezTo>
                    <a:pt x="904974" y="412829"/>
                    <a:pt x="800754" y="326276"/>
                    <a:pt x="830076" y="266100"/>
                  </a:cubicBezTo>
                  <a:cubicBezTo>
                    <a:pt x="854612" y="216107"/>
                    <a:pt x="903072" y="183657"/>
                    <a:pt x="930001" y="135442"/>
                  </a:cubicBezTo>
                  <a:cubicBezTo>
                    <a:pt x="943558" y="111213"/>
                    <a:pt x="950919" y="83425"/>
                    <a:pt x="944294" y="55698"/>
                  </a:cubicBezTo>
                  <a:cubicBezTo>
                    <a:pt x="937669" y="27972"/>
                    <a:pt x="916751" y="9876"/>
                    <a:pt x="887982" y="13863"/>
                  </a:cubicBezTo>
                  <a:cubicBezTo>
                    <a:pt x="837252" y="20795"/>
                    <a:pt x="827561" y="82259"/>
                    <a:pt x="789835" y="108084"/>
                  </a:cubicBezTo>
                  <a:cubicBezTo>
                    <a:pt x="789467" y="108305"/>
                    <a:pt x="789063" y="108446"/>
                    <a:pt x="788646" y="108507"/>
                  </a:cubicBezTo>
                  <a:cubicBezTo>
                    <a:pt x="788222" y="108569"/>
                    <a:pt x="787793" y="108544"/>
                    <a:pt x="787382" y="108434"/>
                  </a:cubicBezTo>
                  <a:cubicBezTo>
                    <a:pt x="786971" y="108323"/>
                    <a:pt x="786584" y="108133"/>
                    <a:pt x="786247" y="107875"/>
                  </a:cubicBezTo>
                  <a:cubicBezTo>
                    <a:pt x="785909" y="107612"/>
                    <a:pt x="785628" y="107293"/>
                    <a:pt x="785419" y="106919"/>
                  </a:cubicBezTo>
                  <a:cubicBezTo>
                    <a:pt x="776524" y="87657"/>
                    <a:pt x="759594" y="62875"/>
                    <a:pt x="735855" y="78149"/>
                  </a:cubicBezTo>
                  <a:cubicBezTo>
                    <a:pt x="725065" y="85786"/>
                    <a:pt x="716955" y="96625"/>
                    <a:pt x="712667" y="109127"/>
                  </a:cubicBezTo>
                  <a:cubicBezTo>
                    <a:pt x="715674" y="111090"/>
                    <a:pt x="718802" y="113114"/>
                    <a:pt x="721440" y="115261"/>
                  </a:cubicBezTo>
                  <a:cubicBezTo>
                    <a:pt x="778119" y="158200"/>
                    <a:pt x="778917" y="238435"/>
                    <a:pt x="748307" y="298121"/>
                  </a:cubicBezTo>
                  <a:cubicBezTo>
                    <a:pt x="732812" y="329699"/>
                    <a:pt x="708668" y="356223"/>
                    <a:pt x="678684" y="374614"/>
                  </a:cubicBezTo>
                  <a:cubicBezTo>
                    <a:pt x="670360" y="413326"/>
                    <a:pt x="657294" y="450861"/>
                    <a:pt x="639794" y="486378"/>
                  </a:cubicBezTo>
                  <a:cubicBezTo>
                    <a:pt x="639505" y="486863"/>
                    <a:pt x="639095" y="487261"/>
                    <a:pt x="638604" y="487538"/>
                  </a:cubicBezTo>
                  <a:cubicBezTo>
                    <a:pt x="638119" y="487820"/>
                    <a:pt x="637567" y="487961"/>
                    <a:pt x="637003" y="487961"/>
                  </a:cubicBezTo>
                  <a:cubicBezTo>
                    <a:pt x="636438" y="487961"/>
                    <a:pt x="635886" y="487820"/>
                    <a:pt x="635395" y="487538"/>
                  </a:cubicBezTo>
                  <a:cubicBezTo>
                    <a:pt x="634911" y="487261"/>
                    <a:pt x="634500" y="486863"/>
                    <a:pt x="634212" y="486378"/>
                  </a:cubicBezTo>
                  <a:cubicBezTo>
                    <a:pt x="614950" y="454971"/>
                    <a:pt x="597039" y="419270"/>
                    <a:pt x="572870" y="390378"/>
                  </a:cubicBezTo>
                  <a:cubicBezTo>
                    <a:pt x="541641" y="381300"/>
                    <a:pt x="513749" y="363284"/>
                    <a:pt x="492635" y="338545"/>
                  </a:cubicBezTo>
                  <a:cubicBezTo>
                    <a:pt x="457425" y="331122"/>
                    <a:pt x="423810" y="338545"/>
                    <a:pt x="388354" y="340753"/>
                  </a:cubicBezTo>
                  <a:cubicBezTo>
                    <a:pt x="365228" y="342103"/>
                    <a:pt x="324436" y="341305"/>
                    <a:pt x="314254" y="314376"/>
                  </a:cubicBezTo>
                  <a:cubicBezTo>
                    <a:pt x="310450" y="304255"/>
                    <a:pt x="315419" y="294195"/>
                    <a:pt x="320388" y="285607"/>
                  </a:cubicBezTo>
                  <a:cubicBezTo>
                    <a:pt x="330754" y="268615"/>
                    <a:pt x="343207" y="253648"/>
                    <a:pt x="350261" y="234693"/>
                  </a:cubicBezTo>
                  <a:cubicBezTo>
                    <a:pt x="361364" y="204881"/>
                    <a:pt x="352101" y="180283"/>
                    <a:pt x="337993" y="155746"/>
                  </a:cubicBezTo>
                  <a:lnTo>
                    <a:pt x="335662" y="159243"/>
                  </a:lnTo>
                  <a:cubicBezTo>
                    <a:pt x="330754" y="166543"/>
                    <a:pt x="320203" y="189484"/>
                    <a:pt x="308303" y="184700"/>
                  </a:cubicBezTo>
                  <a:cubicBezTo>
                    <a:pt x="300267" y="181510"/>
                    <a:pt x="295667" y="168690"/>
                    <a:pt x="292048" y="161881"/>
                  </a:cubicBezTo>
                  <a:cubicBezTo>
                    <a:pt x="287938" y="154090"/>
                    <a:pt x="283460" y="145993"/>
                    <a:pt x="278921" y="138448"/>
                  </a:cubicBezTo>
                  <a:cubicBezTo>
                    <a:pt x="271805" y="126548"/>
                    <a:pt x="238496" y="82320"/>
                    <a:pt x="268308" y="76616"/>
                  </a:cubicBezTo>
                  <a:cubicBezTo>
                    <a:pt x="278203" y="75714"/>
                    <a:pt x="288177" y="76714"/>
                    <a:pt x="297691" y="79560"/>
                  </a:cubicBezTo>
                  <a:cubicBezTo>
                    <a:pt x="294808" y="72322"/>
                    <a:pt x="292048" y="64899"/>
                    <a:pt x="289471" y="57232"/>
                  </a:cubicBezTo>
                  <a:cubicBezTo>
                    <a:pt x="283337" y="38400"/>
                    <a:pt x="276467" y="17053"/>
                    <a:pt x="264935" y="0"/>
                  </a:cubicBezTo>
                  <a:cubicBezTo>
                    <a:pt x="243772" y="11471"/>
                    <a:pt x="222548" y="22880"/>
                    <a:pt x="206047" y="40486"/>
                  </a:cubicBezTo>
                  <a:cubicBezTo>
                    <a:pt x="192551" y="54901"/>
                    <a:pt x="186172" y="71954"/>
                    <a:pt x="179976" y="90295"/>
                  </a:cubicBezTo>
                  <a:cubicBezTo>
                    <a:pt x="176143" y="102367"/>
                    <a:pt x="169591" y="113409"/>
                    <a:pt x="160838" y="122561"/>
                  </a:cubicBezTo>
                  <a:cubicBezTo>
                    <a:pt x="154894" y="127302"/>
                    <a:pt x="149539" y="132737"/>
                    <a:pt x="144889" y="138755"/>
                  </a:cubicBezTo>
                  <a:cubicBezTo>
                    <a:pt x="126916" y="169058"/>
                    <a:pt x="165377" y="202796"/>
                    <a:pt x="177155" y="227210"/>
                  </a:cubicBezTo>
                  <a:cubicBezTo>
                    <a:pt x="194821" y="264015"/>
                    <a:pt x="173168" y="295544"/>
                    <a:pt x="143294" y="316094"/>
                  </a:cubicBezTo>
                  <a:cubicBezTo>
                    <a:pt x="144091" y="321430"/>
                    <a:pt x="144766" y="326828"/>
                    <a:pt x="145196" y="332227"/>
                  </a:cubicBezTo>
                  <a:cubicBezTo>
                    <a:pt x="147459" y="353500"/>
                    <a:pt x="144122" y="374994"/>
                    <a:pt x="135510" y="394580"/>
                  </a:cubicBezTo>
                  <a:cubicBezTo>
                    <a:pt x="126903" y="414161"/>
                    <a:pt x="113322" y="431152"/>
                    <a:pt x="96123" y="443868"/>
                  </a:cubicBezTo>
                  <a:cubicBezTo>
                    <a:pt x="64102" y="469264"/>
                    <a:pt x="18955" y="491224"/>
                    <a:pt x="0" y="529747"/>
                  </a:cubicBezTo>
                  <a:cubicBezTo>
                    <a:pt x="859" y="528949"/>
                    <a:pt x="1779" y="528213"/>
                    <a:pt x="2699" y="527477"/>
                  </a:cubicBezTo>
                  <a:cubicBezTo>
                    <a:pt x="8600" y="522797"/>
                    <a:pt x="14765" y="518454"/>
                    <a:pt x="21163" y="514473"/>
                  </a:cubicBezTo>
                  <a:close/>
                </a:path>
              </a:pathLst>
            </a:custGeom>
            <a:solidFill>
              <a:srgbClr val="F0B064"/>
            </a:solidFill>
            <a:ln w="6134" cap="flat">
              <a:noFill/>
              <a:prstDash val="solid"/>
              <a:miter/>
            </a:ln>
          </p:spPr>
          <p:txBody>
            <a:bodyPr rtlCol="0" anchor="ctr"/>
            <a:lstStyle/>
            <a:p>
              <a:endParaRPr lang="en-AU"/>
            </a:p>
          </p:txBody>
        </p:sp>
        <p:sp>
          <p:nvSpPr>
            <p:cNvPr id="195" name="Freeform: Shape 194">
              <a:extLst>
                <a:ext uri="{FF2B5EF4-FFF2-40B4-BE49-F238E27FC236}">
                  <a16:creationId xmlns:a16="http://schemas.microsoft.com/office/drawing/2014/main" id="{E85A7302-DBCC-4FF6-A4FA-7A3AD369C6C8}"/>
                </a:ext>
              </a:extLst>
            </p:cNvPr>
            <p:cNvSpPr/>
            <p:nvPr/>
          </p:nvSpPr>
          <p:spPr>
            <a:xfrm>
              <a:off x="5796235" y="2127428"/>
              <a:ext cx="950564" cy="607512"/>
            </a:xfrm>
            <a:custGeom>
              <a:avLst/>
              <a:gdLst>
                <a:gd name="connsiteX0" fmla="*/ 824911 w 950564"/>
                <a:gd name="connsiteY0" fmla="*/ 607490 h 607512"/>
                <a:gd name="connsiteX1" fmla="*/ 283571 w 950564"/>
                <a:gd name="connsiteY1" fmla="*/ 607490 h 607512"/>
                <a:gd name="connsiteX2" fmla="*/ 282332 w 950564"/>
                <a:gd name="connsiteY2" fmla="*/ 607116 h 607512"/>
                <a:gd name="connsiteX3" fmla="*/ 281485 w 950564"/>
                <a:gd name="connsiteY3" fmla="*/ 606140 h 607512"/>
                <a:gd name="connsiteX4" fmla="*/ 241490 w 950564"/>
                <a:gd name="connsiteY4" fmla="*/ 535904 h 607512"/>
                <a:gd name="connsiteX5" fmla="*/ 242840 w 950564"/>
                <a:gd name="connsiteY5" fmla="*/ 533941 h 607512"/>
                <a:gd name="connsiteX6" fmla="*/ 241000 w 950564"/>
                <a:gd name="connsiteY6" fmla="*/ 535352 h 607512"/>
                <a:gd name="connsiteX7" fmla="*/ 227198 w 950564"/>
                <a:gd name="connsiteY7" fmla="*/ 520262 h 607512"/>
                <a:gd name="connsiteX8" fmla="*/ 226339 w 950564"/>
                <a:gd name="connsiteY8" fmla="*/ 519465 h 607512"/>
                <a:gd name="connsiteX9" fmla="*/ 219040 w 950564"/>
                <a:gd name="connsiteY9" fmla="*/ 513330 h 607512"/>
                <a:gd name="connsiteX10" fmla="*/ 217935 w 950564"/>
                <a:gd name="connsiteY10" fmla="*/ 512472 h 607512"/>
                <a:gd name="connsiteX11" fmla="*/ 210820 w 950564"/>
                <a:gd name="connsiteY11" fmla="*/ 507258 h 607512"/>
                <a:gd name="connsiteX12" fmla="*/ 209961 w 950564"/>
                <a:gd name="connsiteY12" fmla="*/ 506583 h 607512"/>
                <a:gd name="connsiteX13" fmla="*/ 201986 w 950564"/>
                <a:gd name="connsiteY13" fmla="*/ 501798 h 607512"/>
                <a:gd name="connsiteX14" fmla="*/ 200514 w 950564"/>
                <a:gd name="connsiteY14" fmla="*/ 501001 h 607512"/>
                <a:gd name="connsiteX15" fmla="*/ 191620 w 950564"/>
                <a:gd name="connsiteY15" fmla="*/ 496707 h 607512"/>
                <a:gd name="connsiteX16" fmla="*/ 142546 w 950564"/>
                <a:gd name="connsiteY16" fmla="*/ 485604 h 607512"/>
                <a:gd name="connsiteX17" fmla="*/ 84762 w 950564"/>
                <a:gd name="connsiteY17" fmla="*/ 491738 h 607512"/>
                <a:gd name="connsiteX18" fmla="*/ 70593 w 950564"/>
                <a:gd name="connsiteY18" fmla="*/ 496093 h 607512"/>
                <a:gd name="connsiteX19" fmla="*/ 36855 w 950564"/>
                <a:gd name="connsiteY19" fmla="*/ 511061 h 607512"/>
                <a:gd name="connsiteX20" fmla="*/ 24218 w 950564"/>
                <a:gd name="connsiteY20" fmla="*/ 518606 h 607512"/>
                <a:gd name="connsiteX21" fmla="*/ 6429 w 950564"/>
                <a:gd name="connsiteY21" fmla="*/ 531426 h 607512"/>
                <a:gd name="connsiteX22" fmla="*/ 4650 w 950564"/>
                <a:gd name="connsiteY22" fmla="*/ 532960 h 607512"/>
                <a:gd name="connsiteX23" fmla="*/ 3791 w 950564"/>
                <a:gd name="connsiteY23" fmla="*/ 533635 h 607512"/>
                <a:gd name="connsiteX24" fmla="*/ 2350 w 950564"/>
                <a:gd name="connsiteY24" fmla="*/ 534168 h 607512"/>
                <a:gd name="connsiteX25" fmla="*/ 908 w 950564"/>
                <a:gd name="connsiteY25" fmla="*/ 533635 h 607512"/>
                <a:gd name="connsiteX26" fmla="*/ 62 w 950564"/>
                <a:gd name="connsiteY26" fmla="*/ 532346 h 607512"/>
                <a:gd name="connsiteX27" fmla="*/ 234 w 950564"/>
                <a:gd name="connsiteY27" fmla="*/ 530813 h 607512"/>
                <a:gd name="connsiteX28" fmla="*/ 69795 w 950564"/>
                <a:gd name="connsiteY28" fmla="*/ 463889 h 607512"/>
                <a:gd name="connsiteX29" fmla="*/ 97031 w 950564"/>
                <a:gd name="connsiteY29" fmla="*/ 444260 h 607512"/>
                <a:gd name="connsiteX30" fmla="*/ 135823 w 950564"/>
                <a:gd name="connsiteY30" fmla="*/ 395867 h 607512"/>
                <a:gd name="connsiteX31" fmla="*/ 145368 w 950564"/>
                <a:gd name="connsiteY31" fmla="*/ 334581 h 607512"/>
                <a:gd name="connsiteX32" fmla="*/ 143467 w 950564"/>
                <a:gd name="connsiteY32" fmla="*/ 318571 h 607512"/>
                <a:gd name="connsiteX33" fmla="*/ 143638 w 950564"/>
                <a:gd name="connsiteY33" fmla="*/ 317325 h 607512"/>
                <a:gd name="connsiteX34" fmla="*/ 144448 w 950564"/>
                <a:gd name="connsiteY34" fmla="*/ 316362 h 607512"/>
                <a:gd name="connsiteX35" fmla="*/ 177511 w 950564"/>
                <a:gd name="connsiteY35" fmla="*/ 230484 h 607512"/>
                <a:gd name="connsiteX36" fmla="*/ 163832 w 950564"/>
                <a:gd name="connsiteY36" fmla="*/ 209076 h 607512"/>
                <a:gd name="connsiteX37" fmla="*/ 145429 w 950564"/>
                <a:gd name="connsiteY37" fmla="*/ 139882 h 607512"/>
                <a:gd name="connsiteX38" fmla="*/ 156225 w 950564"/>
                <a:gd name="connsiteY38" fmla="*/ 128350 h 607512"/>
                <a:gd name="connsiteX39" fmla="*/ 161746 w 950564"/>
                <a:gd name="connsiteY39" fmla="*/ 123259 h 607512"/>
                <a:gd name="connsiteX40" fmla="*/ 180149 w 950564"/>
                <a:gd name="connsiteY40" fmla="*/ 91852 h 607512"/>
                <a:gd name="connsiteX41" fmla="*/ 206710 w 950564"/>
                <a:gd name="connsiteY41" fmla="*/ 41245 h 607512"/>
                <a:gd name="connsiteX42" fmla="*/ 265230 w 950564"/>
                <a:gd name="connsiteY42" fmla="*/ 821 h 607512"/>
                <a:gd name="connsiteX43" fmla="*/ 266211 w 950564"/>
                <a:gd name="connsiteY43" fmla="*/ 269 h 607512"/>
                <a:gd name="connsiteX44" fmla="*/ 267855 w 950564"/>
                <a:gd name="connsiteY44" fmla="*/ 66 h 607512"/>
                <a:gd name="connsiteX45" fmla="*/ 269217 w 950564"/>
                <a:gd name="connsiteY45" fmla="*/ 1005 h 607512"/>
                <a:gd name="connsiteX46" fmla="*/ 292588 w 950564"/>
                <a:gd name="connsiteY46" fmla="*/ 53942 h 607512"/>
                <a:gd name="connsiteX47" fmla="*/ 294244 w 950564"/>
                <a:gd name="connsiteY47" fmla="*/ 58789 h 607512"/>
                <a:gd name="connsiteX48" fmla="*/ 302403 w 950564"/>
                <a:gd name="connsiteY48" fmla="*/ 80994 h 607512"/>
                <a:gd name="connsiteX49" fmla="*/ 302538 w 950564"/>
                <a:gd name="connsiteY49" fmla="*/ 82209 h 607512"/>
                <a:gd name="connsiteX50" fmla="*/ 302035 w 950564"/>
                <a:gd name="connsiteY50" fmla="*/ 83325 h 607512"/>
                <a:gd name="connsiteX51" fmla="*/ 300998 w 950564"/>
                <a:gd name="connsiteY51" fmla="*/ 84000 h 607512"/>
                <a:gd name="connsiteX52" fmla="*/ 299765 w 950564"/>
                <a:gd name="connsiteY52" fmla="*/ 84061 h 607512"/>
                <a:gd name="connsiteX53" fmla="*/ 297127 w 950564"/>
                <a:gd name="connsiteY53" fmla="*/ 83509 h 607512"/>
                <a:gd name="connsiteX54" fmla="*/ 271302 w 950564"/>
                <a:gd name="connsiteY54" fmla="*/ 80872 h 607512"/>
                <a:gd name="connsiteX55" fmla="*/ 265819 w 950564"/>
                <a:gd name="connsiteY55" fmla="*/ 82730 h 607512"/>
                <a:gd name="connsiteX56" fmla="*/ 261917 w 950564"/>
                <a:gd name="connsiteY56" fmla="*/ 87006 h 607512"/>
                <a:gd name="connsiteX57" fmla="*/ 279952 w 950564"/>
                <a:gd name="connsiteY57" fmla="*/ 133503 h 607512"/>
                <a:gd name="connsiteX58" fmla="*/ 283448 w 950564"/>
                <a:gd name="connsiteY58" fmla="*/ 139024 h 607512"/>
                <a:gd name="connsiteX59" fmla="*/ 296637 w 950564"/>
                <a:gd name="connsiteY59" fmla="*/ 162579 h 607512"/>
                <a:gd name="connsiteX60" fmla="*/ 298906 w 950564"/>
                <a:gd name="connsiteY60" fmla="*/ 167118 h 607512"/>
                <a:gd name="connsiteX61" fmla="*/ 311665 w 950564"/>
                <a:gd name="connsiteY61" fmla="*/ 184355 h 607512"/>
                <a:gd name="connsiteX62" fmla="*/ 333380 w 950564"/>
                <a:gd name="connsiteY62" fmla="*/ 164542 h 607512"/>
                <a:gd name="connsiteX63" fmla="*/ 336325 w 950564"/>
                <a:gd name="connsiteY63" fmla="*/ 159757 h 607512"/>
                <a:gd name="connsiteX64" fmla="*/ 338717 w 950564"/>
                <a:gd name="connsiteY64" fmla="*/ 156261 h 607512"/>
                <a:gd name="connsiteX65" fmla="*/ 339563 w 950564"/>
                <a:gd name="connsiteY65" fmla="*/ 155500 h 607512"/>
                <a:gd name="connsiteX66" fmla="*/ 340680 w 950564"/>
                <a:gd name="connsiteY66" fmla="*/ 155279 h 607512"/>
                <a:gd name="connsiteX67" fmla="*/ 341803 w 950564"/>
                <a:gd name="connsiteY67" fmla="*/ 155586 h 607512"/>
                <a:gd name="connsiteX68" fmla="*/ 342581 w 950564"/>
                <a:gd name="connsiteY68" fmla="*/ 156445 h 607512"/>
                <a:gd name="connsiteX69" fmla="*/ 354850 w 950564"/>
                <a:gd name="connsiteY69" fmla="*/ 237293 h 607512"/>
                <a:gd name="connsiteX70" fmla="*/ 334423 w 950564"/>
                <a:gd name="connsiteY70" fmla="*/ 274098 h 607512"/>
                <a:gd name="connsiteX71" fmla="*/ 324793 w 950564"/>
                <a:gd name="connsiteY71" fmla="*/ 288943 h 607512"/>
                <a:gd name="connsiteX72" fmla="*/ 318658 w 950564"/>
                <a:gd name="connsiteY72" fmla="*/ 315688 h 607512"/>
                <a:gd name="connsiteX73" fmla="*/ 390489 w 950564"/>
                <a:gd name="connsiteY73" fmla="*/ 340592 h 607512"/>
                <a:gd name="connsiteX74" fmla="*/ 419013 w 950564"/>
                <a:gd name="connsiteY74" fmla="*/ 338077 h 607512"/>
                <a:gd name="connsiteX75" fmla="*/ 495138 w 950564"/>
                <a:gd name="connsiteY75" fmla="*/ 338384 h 607512"/>
                <a:gd name="connsiteX76" fmla="*/ 496426 w 950564"/>
                <a:gd name="connsiteY76" fmla="*/ 339120 h 607512"/>
                <a:gd name="connsiteX77" fmla="*/ 575496 w 950564"/>
                <a:gd name="connsiteY77" fmla="*/ 390279 h 607512"/>
                <a:gd name="connsiteX78" fmla="*/ 576723 w 950564"/>
                <a:gd name="connsiteY78" fmla="*/ 391015 h 607512"/>
                <a:gd name="connsiteX79" fmla="*/ 622238 w 950564"/>
                <a:gd name="connsiteY79" fmla="*/ 460577 h 607512"/>
                <a:gd name="connsiteX80" fmla="*/ 638003 w 950564"/>
                <a:gd name="connsiteY80" fmla="*/ 487260 h 607512"/>
                <a:gd name="connsiteX81" fmla="*/ 638984 w 950564"/>
                <a:gd name="connsiteY81" fmla="*/ 487751 h 607512"/>
                <a:gd name="connsiteX82" fmla="*/ 639537 w 950564"/>
                <a:gd name="connsiteY82" fmla="*/ 487444 h 607512"/>
                <a:gd name="connsiteX83" fmla="*/ 678243 w 950564"/>
                <a:gd name="connsiteY83" fmla="*/ 376232 h 607512"/>
                <a:gd name="connsiteX84" fmla="*/ 679347 w 950564"/>
                <a:gd name="connsiteY84" fmla="*/ 374760 h 607512"/>
                <a:gd name="connsiteX85" fmla="*/ 747743 w 950564"/>
                <a:gd name="connsiteY85" fmla="*/ 299371 h 607512"/>
                <a:gd name="connsiteX86" fmla="*/ 721489 w 950564"/>
                <a:gd name="connsiteY86" fmla="*/ 119394 h 607512"/>
                <a:gd name="connsiteX87" fmla="*/ 712901 w 950564"/>
                <a:gd name="connsiteY87" fmla="*/ 113260 h 607512"/>
                <a:gd name="connsiteX88" fmla="*/ 711950 w 950564"/>
                <a:gd name="connsiteY88" fmla="*/ 112009 h 607512"/>
                <a:gd name="connsiteX89" fmla="*/ 711981 w 950564"/>
                <a:gd name="connsiteY89" fmla="*/ 110438 h 607512"/>
                <a:gd name="connsiteX90" fmla="*/ 736088 w 950564"/>
                <a:gd name="connsiteY90" fmla="*/ 78357 h 607512"/>
                <a:gd name="connsiteX91" fmla="*/ 746823 w 950564"/>
                <a:gd name="connsiteY91" fmla="*/ 73774 h 607512"/>
                <a:gd name="connsiteX92" fmla="*/ 758478 w 950564"/>
                <a:gd name="connsiteY92" fmla="*/ 74247 h 607512"/>
                <a:gd name="connsiteX93" fmla="*/ 789149 w 950564"/>
                <a:gd name="connsiteY93" fmla="*/ 108107 h 607512"/>
                <a:gd name="connsiteX94" fmla="*/ 789670 w 950564"/>
                <a:gd name="connsiteY94" fmla="*/ 108224 h 607512"/>
                <a:gd name="connsiteX95" fmla="*/ 790192 w 950564"/>
                <a:gd name="connsiteY95" fmla="*/ 108107 h 607512"/>
                <a:gd name="connsiteX96" fmla="*/ 825709 w 950564"/>
                <a:gd name="connsiteY96" fmla="*/ 66334 h 607512"/>
                <a:gd name="connsiteX97" fmla="*/ 889197 w 950564"/>
                <a:gd name="connsiteY97" fmla="*/ 13457 h 607512"/>
                <a:gd name="connsiteX98" fmla="*/ 948024 w 950564"/>
                <a:gd name="connsiteY98" fmla="*/ 57071 h 607512"/>
                <a:gd name="connsiteX99" fmla="*/ 933547 w 950564"/>
                <a:gd name="connsiteY99" fmla="*/ 138287 h 607512"/>
                <a:gd name="connsiteX100" fmla="*/ 885394 w 950564"/>
                <a:gd name="connsiteY100" fmla="*/ 199997 h 607512"/>
                <a:gd name="connsiteX101" fmla="*/ 833683 w 950564"/>
                <a:gd name="connsiteY101" fmla="*/ 268823 h 607512"/>
                <a:gd name="connsiteX102" fmla="*/ 852085 w 950564"/>
                <a:gd name="connsiteY102" fmla="*/ 363411 h 607512"/>
                <a:gd name="connsiteX103" fmla="*/ 856747 w 950564"/>
                <a:gd name="connsiteY103" fmla="*/ 449719 h 607512"/>
                <a:gd name="connsiteX104" fmla="*/ 809269 w 950564"/>
                <a:gd name="connsiteY104" fmla="*/ 505601 h 607512"/>
                <a:gd name="connsiteX105" fmla="*/ 843068 w 950564"/>
                <a:gd name="connsiteY105" fmla="*/ 558417 h 607512"/>
                <a:gd name="connsiteX106" fmla="*/ 843804 w 950564"/>
                <a:gd name="connsiteY106" fmla="*/ 559705 h 607512"/>
                <a:gd name="connsiteX107" fmla="*/ 845522 w 950564"/>
                <a:gd name="connsiteY107" fmla="*/ 567250 h 607512"/>
                <a:gd name="connsiteX108" fmla="*/ 845706 w 950564"/>
                <a:gd name="connsiteY108" fmla="*/ 568109 h 607512"/>
                <a:gd name="connsiteX109" fmla="*/ 845522 w 950564"/>
                <a:gd name="connsiteY109" fmla="*/ 568967 h 607512"/>
                <a:gd name="connsiteX110" fmla="*/ 827549 w 950564"/>
                <a:gd name="connsiteY110" fmla="*/ 605772 h 607512"/>
                <a:gd name="connsiteX111" fmla="*/ 826555 w 950564"/>
                <a:gd name="connsiteY111" fmla="*/ 607128 h 607512"/>
                <a:gd name="connsiteX112" fmla="*/ 824911 w 950564"/>
                <a:gd name="connsiteY112" fmla="*/ 607490 h 607512"/>
                <a:gd name="connsiteX113" fmla="*/ 285104 w 950564"/>
                <a:gd name="connsiteY113" fmla="*/ 602889 h 607512"/>
                <a:gd name="connsiteX114" fmla="*/ 823378 w 950564"/>
                <a:gd name="connsiteY114" fmla="*/ 602889 h 607512"/>
                <a:gd name="connsiteX115" fmla="*/ 840492 w 950564"/>
                <a:gd name="connsiteY115" fmla="*/ 567741 h 607512"/>
                <a:gd name="connsiteX116" fmla="*/ 839081 w 950564"/>
                <a:gd name="connsiteY116" fmla="*/ 561606 h 607512"/>
                <a:gd name="connsiteX117" fmla="*/ 804300 w 950564"/>
                <a:gd name="connsiteY117" fmla="*/ 505540 h 607512"/>
                <a:gd name="connsiteX118" fmla="*/ 853865 w 950564"/>
                <a:gd name="connsiteY118" fmla="*/ 446100 h 607512"/>
                <a:gd name="connsiteX119" fmla="*/ 847730 w 950564"/>
                <a:gd name="connsiteY119" fmla="*/ 365681 h 607512"/>
                <a:gd name="connsiteX120" fmla="*/ 829328 w 950564"/>
                <a:gd name="connsiteY120" fmla="*/ 267044 h 607512"/>
                <a:gd name="connsiteX121" fmla="*/ 881775 w 950564"/>
                <a:gd name="connsiteY121" fmla="*/ 197114 h 607512"/>
                <a:gd name="connsiteX122" fmla="*/ 929376 w 950564"/>
                <a:gd name="connsiteY122" fmla="*/ 136325 h 607512"/>
                <a:gd name="connsiteX123" fmla="*/ 943362 w 950564"/>
                <a:gd name="connsiteY123" fmla="*/ 58420 h 607512"/>
                <a:gd name="connsiteX124" fmla="*/ 889626 w 950564"/>
                <a:gd name="connsiteY124" fmla="*/ 18303 h 607512"/>
                <a:gd name="connsiteX125" fmla="*/ 829389 w 950564"/>
                <a:gd name="connsiteY125" fmla="*/ 69094 h 607512"/>
                <a:gd name="connsiteX126" fmla="*/ 792584 w 950564"/>
                <a:gd name="connsiteY126" fmla="*/ 112033 h 607512"/>
                <a:gd name="connsiteX127" fmla="*/ 790443 w 950564"/>
                <a:gd name="connsiteY127" fmla="*/ 112812 h 607512"/>
                <a:gd name="connsiteX128" fmla="*/ 788167 w 950564"/>
                <a:gd name="connsiteY128" fmla="*/ 112647 h 607512"/>
                <a:gd name="connsiteX129" fmla="*/ 786186 w 950564"/>
                <a:gd name="connsiteY129" fmla="*/ 111665 h 607512"/>
                <a:gd name="connsiteX130" fmla="*/ 784794 w 950564"/>
                <a:gd name="connsiteY130" fmla="*/ 109947 h 607512"/>
                <a:gd name="connsiteX131" fmla="*/ 757190 w 950564"/>
                <a:gd name="connsiteY131" fmla="*/ 78541 h 607512"/>
                <a:gd name="connsiteX132" fmla="*/ 747596 w 950564"/>
                <a:gd name="connsiteY132" fmla="*/ 78277 h 607512"/>
                <a:gd name="connsiteX133" fmla="*/ 738787 w 950564"/>
                <a:gd name="connsiteY133" fmla="*/ 82098 h 607512"/>
                <a:gd name="connsiteX134" fmla="*/ 717134 w 950564"/>
                <a:gd name="connsiteY134" fmla="*/ 110316 h 607512"/>
                <a:gd name="connsiteX135" fmla="*/ 724433 w 950564"/>
                <a:gd name="connsiteY135" fmla="*/ 115468 h 607512"/>
                <a:gd name="connsiteX136" fmla="*/ 752037 w 950564"/>
                <a:gd name="connsiteY136" fmla="*/ 301211 h 607512"/>
                <a:gd name="connsiteX137" fmla="*/ 682292 w 950564"/>
                <a:gd name="connsiteY137" fmla="*/ 378011 h 607512"/>
                <a:gd name="connsiteX138" fmla="*/ 643401 w 950564"/>
                <a:gd name="connsiteY138" fmla="*/ 489346 h 607512"/>
                <a:gd name="connsiteX139" fmla="*/ 641555 w 950564"/>
                <a:gd name="connsiteY139" fmla="*/ 491376 h 607512"/>
                <a:gd name="connsiteX140" fmla="*/ 638923 w 950564"/>
                <a:gd name="connsiteY140" fmla="*/ 492167 h 607512"/>
                <a:gd name="connsiteX141" fmla="*/ 636003 w 950564"/>
                <a:gd name="connsiteY141" fmla="*/ 491524 h 607512"/>
                <a:gd name="connsiteX142" fmla="*/ 633832 w 950564"/>
                <a:gd name="connsiteY142" fmla="*/ 489468 h 607512"/>
                <a:gd name="connsiteX143" fmla="*/ 618006 w 950564"/>
                <a:gd name="connsiteY143" fmla="*/ 462724 h 607512"/>
                <a:gd name="connsiteX144" fmla="*/ 573349 w 950564"/>
                <a:gd name="connsiteY144" fmla="*/ 394328 h 607512"/>
                <a:gd name="connsiteX145" fmla="*/ 493237 w 950564"/>
                <a:gd name="connsiteY145" fmla="*/ 342555 h 607512"/>
                <a:gd name="connsiteX146" fmla="*/ 419197 w 950564"/>
                <a:gd name="connsiteY146" fmla="*/ 342555 h 607512"/>
                <a:gd name="connsiteX147" fmla="*/ 390489 w 950564"/>
                <a:gd name="connsiteY147" fmla="*/ 345070 h 607512"/>
                <a:gd name="connsiteX148" fmla="*/ 314119 w 950564"/>
                <a:gd name="connsiteY148" fmla="*/ 317160 h 607512"/>
                <a:gd name="connsiteX149" fmla="*/ 320682 w 950564"/>
                <a:gd name="connsiteY149" fmla="*/ 286489 h 607512"/>
                <a:gd name="connsiteX150" fmla="*/ 330374 w 950564"/>
                <a:gd name="connsiteY150" fmla="*/ 271460 h 607512"/>
                <a:gd name="connsiteX151" fmla="*/ 350372 w 950564"/>
                <a:gd name="connsiteY151" fmla="*/ 235943 h 607512"/>
                <a:gd name="connsiteX152" fmla="*/ 340189 w 950564"/>
                <a:gd name="connsiteY152" fmla="*/ 162333 h 607512"/>
                <a:gd name="connsiteX153" fmla="*/ 340189 w 950564"/>
                <a:gd name="connsiteY153" fmla="*/ 162701 h 607512"/>
                <a:gd name="connsiteX154" fmla="*/ 337429 w 950564"/>
                <a:gd name="connsiteY154" fmla="*/ 167302 h 607512"/>
                <a:gd name="connsiteX155" fmla="*/ 310070 w 950564"/>
                <a:gd name="connsiteY155" fmla="*/ 189078 h 607512"/>
                <a:gd name="connsiteX156" fmla="*/ 294796 w 950564"/>
                <a:gd name="connsiteY156" fmla="*/ 169510 h 607512"/>
                <a:gd name="connsiteX157" fmla="*/ 292650 w 950564"/>
                <a:gd name="connsiteY157" fmla="*/ 165216 h 607512"/>
                <a:gd name="connsiteX158" fmla="*/ 279584 w 950564"/>
                <a:gd name="connsiteY158" fmla="*/ 141845 h 607512"/>
                <a:gd name="connsiteX159" fmla="*/ 276149 w 950564"/>
                <a:gd name="connsiteY159" fmla="*/ 136447 h 607512"/>
                <a:gd name="connsiteX160" fmla="*/ 257746 w 950564"/>
                <a:gd name="connsiteY160" fmla="*/ 85595 h 607512"/>
                <a:gd name="connsiteX161" fmla="*/ 262960 w 950564"/>
                <a:gd name="connsiteY161" fmla="*/ 79442 h 607512"/>
                <a:gd name="connsiteX162" fmla="*/ 270505 w 950564"/>
                <a:gd name="connsiteY162" fmla="*/ 76578 h 607512"/>
                <a:gd name="connsiteX163" fmla="*/ 296575 w 950564"/>
                <a:gd name="connsiteY163" fmla="*/ 78602 h 607512"/>
                <a:gd name="connsiteX164" fmla="*/ 289889 w 950564"/>
                <a:gd name="connsiteY164" fmla="*/ 60199 h 607512"/>
                <a:gd name="connsiteX165" fmla="*/ 288294 w 950564"/>
                <a:gd name="connsiteY165" fmla="*/ 55353 h 607512"/>
                <a:gd name="connsiteX166" fmla="*/ 266640 w 950564"/>
                <a:gd name="connsiteY166" fmla="*/ 5237 h 607512"/>
                <a:gd name="connsiteX167" fmla="*/ 210145 w 950564"/>
                <a:gd name="connsiteY167" fmla="*/ 44312 h 607512"/>
                <a:gd name="connsiteX168" fmla="*/ 184565 w 950564"/>
                <a:gd name="connsiteY168" fmla="*/ 93385 h 607512"/>
                <a:gd name="connsiteX169" fmla="*/ 164936 w 950564"/>
                <a:gd name="connsiteY169" fmla="*/ 126510 h 607512"/>
                <a:gd name="connsiteX170" fmla="*/ 159109 w 950564"/>
                <a:gd name="connsiteY170" fmla="*/ 131847 h 607512"/>
                <a:gd name="connsiteX171" fmla="*/ 149294 w 950564"/>
                <a:gd name="connsiteY171" fmla="*/ 142336 h 607512"/>
                <a:gd name="connsiteX172" fmla="*/ 167696 w 950564"/>
                <a:gd name="connsiteY172" fmla="*/ 206438 h 607512"/>
                <a:gd name="connsiteX173" fmla="*/ 181744 w 950564"/>
                <a:gd name="connsiteY173" fmla="*/ 228582 h 607512"/>
                <a:gd name="connsiteX174" fmla="*/ 148374 w 950564"/>
                <a:gd name="connsiteY174" fmla="*/ 319491 h 607512"/>
                <a:gd name="connsiteX175" fmla="*/ 150091 w 950564"/>
                <a:gd name="connsiteY175" fmla="*/ 334397 h 607512"/>
                <a:gd name="connsiteX176" fmla="*/ 140197 w 950564"/>
                <a:gd name="connsiteY176" fmla="*/ 397892 h 607512"/>
                <a:gd name="connsiteX177" fmla="*/ 100036 w 950564"/>
                <a:gd name="connsiteY177" fmla="*/ 448063 h 607512"/>
                <a:gd name="connsiteX178" fmla="*/ 72556 w 950564"/>
                <a:gd name="connsiteY178" fmla="*/ 467876 h 607512"/>
                <a:gd name="connsiteX179" fmla="*/ 10416 w 950564"/>
                <a:gd name="connsiteY179" fmla="*/ 523084 h 607512"/>
                <a:gd name="connsiteX180" fmla="*/ 21826 w 950564"/>
                <a:gd name="connsiteY180" fmla="*/ 515171 h 607512"/>
                <a:gd name="connsiteX181" fmla="*/ 34769 w 950564"/>
                <a:gd name="connsiteY181" fmla="*/ 507442 h 607512"/>
                <a:gd name="connsiteX182" fmla="*/ 69243 w 950564"/>
                <a:gd name="connsiteY182" fmla="*/ 492167 h 607512"/>
                <a:gd name="connsiteX183" fmla="*/ 83658 w 950564"/>
                <a:gd name="connsiteY183" fmla="*/ 487751 h 607512"/>
                <a:gd name="connsiteX184" fmla="*/ 142914 w 950564"/>
                <a:gd name="connsiteY184" fmla="*/ 481617 h 607512"/>
                <a:gd name="connsiteX185" fmla="*/ 193398 w 950564"/>
                <a:gd name="connsiteY185" fmla="*/ 493088 h 607512"/>
                <a:gd name="connsiteX186" fmla="*/ 202293 w 950564"/>
                <a:gd name="connsiteY186" fmla="*/ 497382 h 607512"/>
                <a:gd name="connsiteX187" fmla="*/ 204195 w 950564"/>
                <a:gd name="connsiteY187" fmla="*/ 498424 h 607512"/>
                <a:gd name="connsiteX188" fmla="*/ 212476 w 950564"/>
                <a:gd name="connsiteY188" fmla="*/ 503393 h 607512"/>
                <a:gd name="connsiteX189" fmla="*/ 213151 w 950564"/>
                <a:gd name="connsiteY189" fmla="*/ 503823 h 607512"/>
                <a:gd name="connsiteX190" fmla="*/ 220818 w 950564"/>
                <a:gd name="connsiteY190" fmla="*/ 509466 h 607512"/>
                <a:gd name="connsiteX191" fmla="*/ 221984 w 950564"/>
                <a:gd name="connsiteY191" fmla="*/ 510386 h 607512"/>
                <a:gd name="connsiteX192" fmla="*/ 229467 w 950564"/>
                <a:gd name="connsiteY192" fmla="*/ 516950 h 607512"/>
                <a:gd name="connsiteX193" fmla="*/ 230388 w 950564"/>
                <a:gd name="connsiteY193" fmla="*/ 517808 h 607512"/>
                <a:gd name="connsiteX194" fmla="*/ 244619 w 950564"/>
                <a:gd name="connsiteY194" fmla="*/ 533328 h 607512"/>
                <a:gd name="connsiteX195" fmla="*/ 245048 w 950564"/>
                <a:gd name="connsiteY195" fmla="*/ 533880 h 607512"/>
                <a:gd name="connsiteX196" fmla="*/ 284859 w 950564"/>
                <a:gd name="connsiteY196" fmla="*/ 602889 h 607512"/>
                <a:gd name="connsiteX197" fmla="*/ 285104 w 950564"/>
                <a:gd name="connsiteY197" fmla="*/ 602889 h 60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950564" h="607512">
                  <a:moveTo>
                    <a:pt x="824911" y="607490"/>
                  </a:moveTo>
                  <a:lnTo>
                    <a:pt x="283571" y="607490"/>
                  </a:lnTo>
                  <a:cubicBezTo>
                    <a:pt x="283129" y="607484"/>
                    <a:pt x="282706" y="607355"/>
                    <a:pt x="282332" y="607116"/>
                  </a:cubicBezTo>
                  <a:cubicBezTo>
                    <a:pt x="281964" y="606877"/>
                    <a:pt x="281669" y="606539"/>
                    <a:pt x="281485" y="606140"/>
                  </a:cubicBezTo>
                  <a:cubicBezTo>
                    <a:pt x="271327" y="581058"/>
                    <a:pt x="257881" y="557441"/>
                    <a:pt x="241490" y="535904"/>
                  </a:cubicBezTo>
                  <a:lnTo>
                    <a:pt x="242840" y="533941"/>
                  </a:lnTo>
                  <a:lnTo>
                    <a:pt x="241000" y="535352"/>
                  </a:lnTo>
                  <a:cubicBezTo>
                    <a:pt x="236749" y="530009"/>
                    <a:pt x="232142" y="524973"/>
                    <a:pt x="227198" y="520262"/>
                  </a:cubicBezTo>
                  <a:lnTo>
                    <a:pt x="226339" y="519465"/>
                  </a:lnTo>
                  <a:cubicBezTo>
                    <a:pt x="224008" y="517256"/>
                    <a:pt x="221554" y="515109"/>
                    <a:pt x="219040" y="513330"/>
                  </a:cubicBezTo>
                  <a:lnTo>
                    <a:pt x="217935" y="512472"/>
                  </a:lnTo>
                  <a:cubicBezTo>
                    <a:pt x="215665" y="510631"/>
                    <a:pt x="213273" y="508914"/>
                    <a:pt x="210820" y="507258"/>
                  </a:cubicBezTo>
                  <a:lnTo>
                    <a:pt x="209961" y="506583"/>
                  </a:lnTo>
                  <a:cubicBezTo>
                    <a:pt x="207446" y="504988"/>
                    <a:pt x="204870" y="503393"/>
                    <a:pt x="201986" y="501798"/>
                  </a:cubicBezTo>
                  <a:lnTo>
                    <a:pt x="200514" y="501001"/>
                  </a:lnTo>
                  <a:cubicBezTo>
                    <a:pt x="196956" y="499161"/>
                    <a:pt x="194380" y="497811"/>
                    <a:pt x="191620" y="496707"/>
                  </a:cubicBezTo>
                  <a:cubicBezTo>
                    <a:pt x="176008" y="490254"/>
                    <a:pt x="159415" y="486500"/>
                    <a:pt x="142546" y="485604"/>
                  </a:cubicBezTo>
                  <a:cubicBezTo>
                    <a:pt x="123083" y="484555"/>
                    <a:pt x="103576" y="486622"/>
                    <a:pt x="84762" y="491738"/>
                  </a:cubicBezTo>
                  <a:cubicBezTo>
                    <a:pt x="80039" y="493026"/>
                    <a:pt x="75316" y="494437"/>
                    <a:pt x="70593" y="496093"/>
                  </a:cubicBezTo>
                  <a:cubicBezTo>
                    <a:pt x="58931" y="500081"/>
                    <a:pt x="47638" y="505086"/>
                    <a:pt x="36855" y="511061"/>
                  </a:cubicBezTo>
                  <a:cubicBezTo>
                    <a:pt x="32561" y="513453"/>
                    <a:pt x="28267" y="515968"/>
                    <a:pt x="24218" y="518606"/>
                  </a:cubicBezTo>
                  <a:cubicBezTo>
                    <a:pt x="18078" y="522581"/>
                    <a:pt x="12140" y="526856"/>
                    <a:pt x="6429" y="531426"/>
                  </a:cubicBezTo>
                  <a:cubicBezTo>
                    <a:pt x="5810" y="531905"/>
                    <a:pt x="5214" y="532420"/>
                    <a:pt x="4650" y="532960"/>
                  </a:cubicBezTo>
                  <a:lnTo>
                    <a:pt x="3791" y="533635"/>
                  </a:lnTo>
                  <a:cubicBezTo>
                    <a:pt x="3393" y="533978"/>
                    <a:pt x="2877" y="534168"/>
                    <a:pt x="2350" y="534168"/>
                  </a:cubicBezTo>
                  <a:cubicBezTo>
                    <a:pt x="1822" y="534168"/>
                    <a:pt x="1307" y="533978"/>
                    <a:pt x="908" y="533635"/>
                  </a:cubicBezTo>
                  <a:cubicBezTo>
                    <a:pt x="485" y="533316"/>
                    <a:pt x="184" y="532862"/>
                    <a:pt x="62" y="532346"/>
                  </a:cubicBezTo>
                  <a:cubicBezTo>
                    <a:pt x="-61" y="531831"/>
                    <a:pt x="0" y="531291"/>
                    <a:pt x="234" y="530813"/>
                  </a:cubicBezTo>
                  <a:cubicBezTo>
                    <a:pt x="14465" y="501982"/>
                    <a:pt x="42621" y="482598"/>
                    <a:pt x="69795" y="463889"/>
                  </a:cubicBezTo>
                  <a:cubicBezTo>
                    <a:pt x="79487" y="457203"/>
                    <a:pt x="88627" y="450885"/>
                    <a:pt x="97031" y="444260"/>
                  </a:cubicBezTo>
                  <a:cubicBezTo>
                    <a:pt x="113967" y="431795"/>
                    <a:pt x="127346" y="415110"/>
                    <a:pt x="135823" y="395867"/>
                  </a:cubicBezTo>
                  <a:cubicBezTo>
                    <a:pt x="144307" y="376624"/>
                    <a:pt x="147595" y="355492"/>
                    <a:pt x="145368" y="334581"/>
                  </a:cubicBezTo>
                  <a:cubicBezTo>
                    <a:pt x="145000" y="329612"/>
                    <a:pt x="144325" y="324337"/>
                    <a:pt x="143467" y="318571"/>
                  </a:cubicBezTo>
                  <a:cubicBezTo>
                    <a:pt x="143405" y="318147"/>
                    <a:pt x="143467" y="317718"/>
                    <a:pt x="143638" y="317325"/>
                  </a:cubicBezTo>
                  <a:cubicBezTo>
                    <a:pt x="143816" y="316933"/>
                    <a:pt x="144092" y="316601"/>
                    <a:pt x="144448" y="316362"/>
                  </a:cubicBezTo>
                  <a:cubicBezTo>
                    <a:pt x="161255" y="304830"/>
                    <a:pt x="198060" y="273423"/>
                    <a:pt x="177511" y="230484"/>
                  </a:cubicBezTo>
                  <a:cubicBezTo>
                    <a:pt x="173487" y="223019"/>
                    <a:pt x="168917" y="215866"/>
                    <a:pt x="163832" y="209076"/>
                  </a:cubicBezTo>
                  <a:cubicBezTo>
                    <a:pt x="148680" y="187545"/>
                    <a:pt x="131505" y="163192"/>
                    <a:pt x="145429" y="139882"/>
                  </a:cubicBezTo>
                  <a:cubicBezTo>
                    <a:pt x="148392" y="135484"/>
                    <a:pt x="152036" y="131595"/>
                    <a:pt x="156225" y="128350"/>
                  </a:cubicBezTo>
                  <a:cubicBezTo>
                    <a:pt x="158127" y="126694"/>
                    <a:pt x="160028" y="125038"/>
                    <a:pt x="161746" y="123259"/>
                  </a:cubicBezTo>
                  <a:cubicBezTo>
                    <a:pt x="170193" y="114327"/>
                    <a:pt x="176487" y="103586"/>
                    <a:pt x="180149" y="91852"/>
                  </a:cubicBezTo>
                  <a:cubicBezTo>
                    <a:pt x="186651" y="72774"/>
                    <a:pt x="193092" y="55783"/>
                    <a:pt x="206710" y="41245"/>
                  </a:cubicBezTo>
                  <a:cubicBezTo>
                    <a:pt x="223211" y="23578"/>
                    <a:pt x="244557" y="11985"/>
                    <a:pt x="265230" y="821"/>
                  </a:cubicBezTo>
                  <a:lnTo>
                    <a:pt x="266211" y="269"/>
                  </a:lnTo>
                  <a:cubicBezTo>
                    <a:pt x="266714" y="5"/>
                    <a:pt x="267303" y="-69"/>
                    <a:pt x="267855" y="66"/>
                  </a:cubicBezTo>
                  <a:cubicBezTo>
                    <a:pt x="268407" y="201"/>
                    <a:pt x="268892" y="538"/>
                    <a:pt x="269217" y="1005"/>
                  </a:cubicBezTo>
                  <a:cubicBezTo>
                    <a:pt x="279387" y="17506"/>
                    <a:pt x="287251" y="35313"/>
                    <a:pt x="292588" y="53942"/>
                  </a:cubicBezTo>
                  <a:lnTo>
                    <a:pt x="294244" y="58789"/>
                  </a:lnTo>
                  <a:cubicBezTo>
                    <a:pt x="296759" y="66272"/>
                    <a:pt x="299397" y="73572"/>
                    <a:pt x="302403" y="80994"/>
                  </a:cubicBezTo>
                  <a:cubicBezTo>
                    <a:pt x="302556" y="81381"/>
                    <a:pt x="302599" y="81798"/>
                    <a:pt x="302538" y="82209"/>
                  </a:cubicBezTo>
                  <a:cubicBezTo>
                    <a:pt x="302470" y="82620"/>
                    <a:pt x="302299" y="83006"/>
                    <a:pt x="302035" y="83325"/>
                  </a:cubicBezTo>
                  <a:cubicBezTo>
                    <a:pt x="301752" y="83638"/>
                    <a:pt x="301397" y="83865"/>
                    <a:pt x="300998" y="84000"/>
                  </a:cubicBezTo>
                  <a:cubicBezTo>
                    <a:pt x="300599" y="84129"/>
                    <a:pt x="300176" y="84147"/>
                    <a:pt x="299765" y="84061"/>
                  </a:cubicBezTo>
                  <a:lnTo>
                    <a:pt x="297127" y="83509"/>
                  </a:lnTo>
                  <a:cubicBezTo>
                    <a:pt x="288773" y="80970"/>
                    <a:pt x="280001" y="80074"/>
                    <a:pt x="271302" y="80872"/>
                  </a:cubicBezTo>
                  <a:cubicBezTo>
                    <a:pt x="269346" y="81019"/>
                    <a:pt x="267463" y="81657"/>
                    <a:pt x="265819" y="82730"/>
                  </a:cubicBezTo>
                  <a:cubicBezTo>
                    <a:pt x="264181" y="83804"/>
                    <a:pt x="262837" y="85276"/>
                    <a:pt x="261917" y="87006"/>
                  </a:cubicBezTo>
                  <a:cubicBezTo>
                    <a:pt x="257071" y="98354"/>
                    <a:pt x="272529" y="122093"/>
                    <a:pt x="279952" y="133503"/>
                  </a:cubicBezTo>
                  <a:cubicBezTo>
                    <a:pt x="281424" y="135711"/>
                    <a:pt x="282651" y="137613"/>
                    <a:pt x="283448" y="139024"/>
                  </a:cubicBezTo>
                  <a:cubicBezTo>
                    <a:pt x="287497" y="145710"/>
                    <a:pt x="291791" y="153439"/>
                    <a:pt x="296637" y="162579"/>
                  </a:cubicBezTo>
                  <a:cubicBezTo>
                    <a:pt x="297373" y="163928"/>
                    <a:pt x="298109" y="165462"/>
                    <a:pt x="298906" y="167118"/>
                  </a:cubicBezTo>
                  <a:cubicBezTo>
                    <a:pt x="301912" y="173252"/>
                    <a:pt x="306022" y="182085"/>
                    <a:pt x="311665" y="184355"/>
                  </a:cubicBezTo>
                  <a:cubicBezTo>
                    <a:pt x="319885" y="187606"/>
                    <a:pt x="328289" y="173191"/>
                    <a:pt x="333380" y="164542"/>
                  </a:cubicBezTo>
                  <a:cubicBezTo>
                    <a:pt x="334484" y="162640"/>
                    <a:pt x="335466" y="160984"/>
                    <a:pt x="336325" y="159757"/>
                  </a:cubicBezTo>
                  <a:lnTo>
                    <a:pt x="338717" y="156261"/>
                  </a:lnTo>
                  <a:cubicBezTo>
                    <a:pt x="338925" y="155935"/>
                    <a:pt x="339220" y="155672"/>
                    <a:pt x="339563" y="155500"/>
                  </a:cubicBezTo>
                  <a:cubicBezTo>
                    <a:pt x="339907" y="155328"/>
                    <a:pt x="340293" y="155255"/>
                    <a:pt x="340680" y="155279"/>
                  </a:cubicBezTo>
                  <a:cubicBezTo>
                    <a:pt x="341073" y="155273"/>
                    <a:pt x="341465" y="155383"/>
                    <a:pt x="341803" y="155586"/>
                  </a:cubicBezTo>
                  <a:cubicBezTo>
                    <a:pt x="342140" y="155794"/>
                    <a:pt x="342410" y="156089"/>
                    <a:pt x="342581" y="156445"/>
                  </a:cubicBezTo>
                  <a:cubicBezTo>
                    <a:pt x="355893" y="179816"/>
                    <a:pt x="366628" y="205518"/>
                    <a:pt x="354850" y="237293"/>
                  </a:cubicBezTo>
                  <a:cubicBezTo>
                    <a:pt x="349513" y="250322"/>
                    <a:pt x="342661" y="262676"/>
                    <a:pt x="334423" y="274098"/>
                  </a:cubicBezTo>
                  <a:cubicBezTo>
                    <a:pt x="331172" y="279005"/>
                    <a:pt x="327860" y="283851"/>
                    <a:pt x="324793" y="288943"/>
                  </a:cubicBezTo>
                  <a:cubicBezTo>
                    <a:pt x="319578" y="297469"/>
                    <a:pt x="315223" y="306609"/>
                    <a:pt x="318658" y="315688"/>
                  </a:cubicBezTo>
                  <a:cubicBezTo>
                    <a:pt x="327553" y="339181"/>
                    <a:pt x="362579" y="342187"/>
                    <a:pt x="390489" y="340592"/>
                  </a:cubicBezTo>
                  <a:cubicBezTo>
                    <a:pt x="400058" y="340040"/>
                    <a:pt x="409689" y="339059"/>
                    <a:pt x="419013" y="338077"/>
                  </a:cubicBezTo>
                  <a:cubicBezTo>
                    <a:pt x="443550" y="335562"/>
                    <a:pt x="469252" y="332925"/>
                    <a:pt x="495138" y="338384"/>
                  </a:cubicBezTo>
                  <a:cubicBezTo>
                    <a:pt x="495635" y="338488"/>
                    <a:pt x="496083" y="338746"/>
                    <a:pt x="496426" y="339120"/>
                  </a:cubicBezTo>
                  <a:cubicBezTo>
                    <a:pt x="517234" y="363516"/>
                    <a:pt x="544715" y="381299"/>
                    <a:pt x="575496" y="390279"/>
                  </a:cubicBezTo>
                  <a:cubicBezTo>
                    <a:pt x="575974" y="390389"/>
                    <a:pt x="576404" y="390647"/>
                    <a:pt x="576723" y="391015"/>
                  </a:cubicBezTo>
                  <a:cubicBezTo>
                    <a:pt x="593782" y="412914"/>
                    <a:pt x="609007" y="436175"/>
                    <a:pt x="622238" y="460577"/>
                  </a:cubicBezTo>
                  <a:cubicBezTo>
                    <a:pt x="627391" y="469471"/>
                    <a:pt x="632666" y="478672"/>
                    <a:pt x="638003" y="487260"/>
                  </a:cubicBezTo>
                  <a:cubicBezTo>
                    <a:pt x="638003" y="487260"/>
                    <a:pt x="638739" y="487690"/>
                    <a:pt x="638984" y="487751"/>
                  </a:cubicBezTo>
                  <a:cubicBezTo>
                    <a:pt x="639230" y="487812"/>
                    <a:pt x="639475" y="487751"/>
                    <a:pt x="639537" y="487444"/>
                  </a:cubicBezTo>
                  <a:cubicBezTo>
                    <a:pt x="656995" y="452118"/>
                    <a:pt x="669993" y="414760"/>
                    <a:pt x="678243" y="376232"/>
                  </a:cubicBezTo>
                  <a:cubicBezTo>
                    <a:pt x="678409" y="375618"/>
                    <a:pt x="678801" y="375091"/>
                    <a:pt x="679347" y="374760"/>
                  </a:cubicBezTo>
                  <a:cubicBezTo>
                    <a:pt x="708804" y="356584"/>
                    <a:pt x="732512" y="330446"/>
                    <a:pt x="747743" y="299371"/>
                  </a:cubicBezTo>
                  <a:cubicBezTo>
                    <a:pt x="777126" y="242016"/>
                    <a:pt x="777555" y="161781"/>
                    <a:pt x="721489" y="119394"/>
                  </a:cubicBezTo>
                  <a:cubicBezTo>
                    <a:pt x="718729" y="117309"/>
                    <a:pt x="715846" y="115284"/>
                    <a:pt x="712901" y="113260"/>
                  </a:cubicBezTo>
                  <a:cubicBezTo>
                    <a:pt x="712453" y="112966"/>
                    <a:pt x="712116" y="112524"/>
                    <a:pt x="711950" y="112009"/>
                  </a:cubicBezTo>
                  <a:cubicBezTo>
                    <a:pt x="711785" y="111500"/>
                    <a:pt x="711797" y="110941"/>
                    <a:pt x="711981" y="110438"/>
                  </a:cubicBezTo>
                  <a:cubicBezTo>
                    <a:pt x="716447" y="97477"/>
                    <a:pt x="724881" y="86251"/>
                    <a:pt x="736088" y="78357"/>
                  </a:cubicBezTo>
                  <a:cubicBezTo>
                    <a:pt x="739284" y="76050"/>
                    <a:pt x="742946" y="74486"/>
                    <a:pt x="746823" y="73774"/>
                  </a:cubicBezTo>
                  <a:cubicBezTo>
                    <a:pt x="750694" y="73063"/>
                    <a:pt x="754675" y="73228"/>
                    <a:pt x="758478" y="74247"/>
                  </a:cubicBezTo>
                  <a:cubicBezTo>
                    <a:pt x="772587" y="78295"/>
                    <a:pt x="783015" y="94919"/>
                    <a:pt x="789149" y="108107"/>
                  </a:cubicBezTo>
                  <a:cubicBezTo>
                    <a:pt x="789315" y="108187"/>
                    <a:pt x="789492" y="108224"/>
                    <a:pt x="789670" y="108224"/>
                  </a:cubicBezTo>
                  <a:cubicBezTo>
                    <a:pt x="789848" y="108224"/>
                    <a:pt x="790032" y="108187"/>
                    <a:pt x="790192" y="108107"/>
                  </a:cubicBezTo>
                  <a:cubicBezTo>
                    <a:pt x="804853" y="97986"/>
                    <a:pt x="815465" y="81914"/>
                    <a:pt x="825709" y="66334"/>
                  </a:cubicBezTo>
                  <a:cubicBezTo>
                    <a:pt x="841473" y="42472"/>
                    <a:pt x="857729" y="17812"/>
                    <a:pt x="889197" y="13457"/>
                  </a:cubicBezTo>
                  <a:cubicBezTo>
                    <a:pt x="917108" y="9593"/>
                    <a:pt x="940786" y="27136"/>
                    <a:pt x="948024" y="57071"/>
                  </a:cubicBezTo>
                  <a:cubicBezTo>
                    <a:pt x="954158" y="82405"/>
                    <a:pt x="949128" y="110500"/>
                    <a:pt x="933547" y="138287"/>
                  </a:cubicBezTo>
                  <a:cubicBezTo>
                    <a:pt x="919911" y="160628"/>
                    <a:pt x="903754" y="181337"/>
                    <a:pt x="885394" y="199997"/>
                  </a:cubicBezTo>
                  <a:cubicBezTo>
                    <a:pt x="866194" y="221037"/>
                    <a:pt x="846381" y="242936"/>
                    <a:pt x="833683" y="268823"/>
                  </a:cubicBezTo>
                  <a:cubicBezTo>
                    <a:pt x="820004" y="296856"/>
                    <a:pt x="836321" y="330716"/>
                    <a:pt x="852085" y="363411"/>
                  </a:cubicBezTo>
                  <a:cubicBezTo>
                    <a:pt x="868954" y="398437"/>
                    <a:pt x="884842" y="431439"/>
                    <a:pt x="856747" y="449719"/>
                  </a:cubicBezTo>
                  <a:cubicBezTo>
                    <a:pt x="826077" y="469717"/>
                    <a:pt x="810496" y="487996"/>
                    <a:pt x="809269" y="505601"/>
                  </a:cubicBezTo>
                  <a:cubicBezTo>
                    <a:pt x="808042" y="523206"/>
                    <a:pt x="821844" y="539953"/>
                    <a:pt x="843068" y="558417"/>
                  </a:cubicBezTo>
                  <a:cubicBezTo>
                    <a:pt x="843455" y="558754"/>
                    <a:pt x="843712" y="559208"/>
                    <a:pt x="843804" y="559705"/>
                  </a:cubicBezTo>
                  <a:cubicBezTo>
                    <a:pt x="844295" y="562158"/>
                    <a:pt x="844847" y="564673"/>
                    <a:pt x="845522" y="567250"/>
                  </a:cubicBezTo>
                  <a:cubicBezTo>
                    <a:pt x="845645" y="567520"/>
                    <a:pt x="845706" y="567814"/>
                    <a:pt x="845706" y="568109"/>
                  </a:cubicBezTo>
                  <a:cubicBezTo>
                    <a:pt x="845706" y="568403"/>
                    <a:pt x="845645" y="568697"/>
                    <a:pt x="845522" y="568967"/>
                  </a:cubicBezTo>
                  <a:cubicBezTo>
                    <a:pt x="839388" y="579702"/>
                    <a:pt x="833683" y="591787"/>
                    <a:pt x="827549" y="605772"/>
                  </a:cubicBezTo>
                  <a:cubicBezTo>
                    <a:pt x="827389" y="606331"/>
                    <a:pt x="827040" y="606809"/>
                    <a:pt x="826555" y="607128"/>
                  </a:cubicBezTo>
                  <a:cubicBezTo>
                    <a:pt x="826071" y="607441"/>
                    <a:pt x="825488" y="607570"/>
                    <a:pt x="824911" y="607490"/>
                  </a:cubicBezTo>
                  <a:close/>
                  <a:moveTo>
                    <a:pt x="285104" y="602889"/>
                  </a:moveTo>
                  <a:lnTo>
                    <a:pt x="823378" y="602889"/>
                  </a:lnTo>
                  <a:cubicBezTo>
                    <a:pt x="829512" y="589578"/>
                    <a:pt x="834848" y="578046"/>
                    <a:pt x="840492" y="567741"/>
                  </a:cubicBezTo>
                  <a:cubicBezTo>
                    <a:pt x="839940" y="565655"/>
                    <a:pt x="839449" y="563569"/>
                    <a:pt x="839081" y="561606"/>
                  </a:cubicBezTo>
                  <a:cubicBezTo>
                    <a:pt x="821292" y="546087"/>
                    <a:pt x="802767" y="527746"/>
                    <a:pt x="804300" y="505540"/>
                  </a:cubicBezTo>
                  <a:cubicBezTo>
                    <a:pt x="805650" y="486401"/>
                    <a:pt x="821844" y="466956"/>
                    <a:pt x="853865" y="446100"/>
                  </a:cubicBezTo>
                  <a:cubicBezTo>
                    <a:pt x="878401" y="430029"/>
                    <a:pt x="864231" y="400216"/>
                    <a:pt x="847730" y="365681"/>
                  </a:cubicBezTo>
                  <a:cubicBezTo>
                    <a:pt x="832272" y="333538"/>
                    <a:pt x="814729" y="297101"/>
                    <a:pt x="829328" y="267044"/>
                  </a:cubicBezTo>
                  <a:cubicBezTo>
                    <a:pt x="842332" y="240360"/>
                    <a:pt x="862391" y="218400"/>
                    <a:pt x="881775" y="197114"/>
                  </a:cubicBezTo>
                  <a:cubicBezTo>
                    <a:pt x="899889" y="178718"/>
                    <a:pt x="915863" y="158322"/>
                    <a:pt x="929376" y="136325"/>
                  </a:cubicBezTo>
                  <a:cubicBezTo>
                    <a:pt x="939804" y="117922"/>
                    <a:pt x="950723" y="88907"/>
                    <a:pt x="943362" y="58420"/>
                  </a:cubicBezTo>
                  <a:cubicBezTo>
                    <a:pt x="936614" y="30449"/>
                    <a:pt x="915513" y="14807"/>
                    <a:pt x="889626" y="18303"/>
                  </a:cubicBezTo>
                  <a:cubicBezTo>
                    <a:pt x="860244" y="22290"/>
                    <a:pt x="845277" y="45048"/>
                    <a:pt x="829389" y="69094"/>
                  </a:cubicBezTo>
                  <a:cubicBezTo>
                    <a:pt x="818900" y="85043"/>
                    <a:pt x="808042" y="101544"/>
                    <a:pt x="792584" y="112033"/>
                  </a:cubicBezTo>
                  <a:cubicBezTo>
                    <a:pt x="791934" y="112438"/>
                    <a:pt x="791204" y="112708"/>
                    <a:pt x="790443" y="112812"/>
                  </a:cubicBezTo>
                  <a:cubicBezTo>
                    <a:pt x="789683" y="112916"/>
                    <a:pt x="788904" y="112861"/>
                    <a:pt x="788167" y="112647"/>
                  </a:cubicBezTo>
                  <a:cubicBezTo>
                    <a:pt x="787444" y="112463"/>
                    <a:pt x="786769" y="112131"/>
                    <a:pt x="786186" y="111665"/>
                  </a:cubicBezTo>
                  <a:cubicBezTo>
                    <a:pt x="785604" y="111199"/>
                    <a:pt x="785131" y="110610"/>
                    <a:pt x="784794" y="109947"/>
                  </a:cubicBezTo>
                  <a:cubicBezTo>
                    <a:pt x="779089" y="97679"/>
                    <a:pt x="769642" y="82160"/>
                    <a:pt x="757190" y="78541"/>
                  </a:cubicBezTo>
                  <a:cubicBezTo>
                    <a:pt x="754049" y="77755"/>
                    <a:pt x="750774" y="77663"/>
                    <a:pt x="747596" y="78277"/>
                  </a:cubicBezTo>
                  <a:cubicBezTo>
                    <a:pt x="744412" y="78890"/>
                    <a:pt x="741407" y="80197"/>
                    <a:pt x="738787" y="82098"/>
                  </a:cubicBezTo>
                  <a:cubicBezTo>
                    <a:pt x="728868" y="89085"/>
                    <a:pt x="721317" y="98931"/>
                    <a:pt x="717134" y="110316"/>
                  </a:cubicBezTo>
                  <a:cubicBezTo>
                    <a:pt x="719649" y="111972"/>
                    <a:pt x="722102" y="113689"/>
                    <a:pt x="724433" y="115468"/>
                  </a:cubicBezTo>
                  <a:cubicBezTo>
                    <a:pt x="782524" y="159389"/>
                    <a:pt x="782279" y="242139"/>
                    <a:pt x="752037" y="301211"/>
                  </a:cubicBezTo>
                  <a:cubicBezTo>
                    <a:pt x="736450" y="332845"/>
                    <a:pt x="712282" y="359455"/>
                    <a:pt x="682292" y="378011"/>
                  </a:cubicBezTo>
                  <a:cubicBezTo>
                    <a:pt x="673943" y="416576"/>
                    <a:pt x="660883" y="453970"/>
                    <a:pt x="643401" y="489346"/>
                  </a:cubicBezTo>
                  <a:cubicBezTo>
                    <a:pt x="642978" y="490180"/>
                    <a:pt x="642340" y="490879"/>
                    <a:pt x="641555" y="491376"/>
                  </a:cubicBezTo>
                  <a:cubicBezTo>
                    <a:pt x="640764" y="491873"/>
                    <a:pt x="639856" y="492149"/>
                    <a:pt x="638923" y="492167"/>
                  </a:cubicBezTo>
                  <a:cubicBezTo>
                    <a:pt x="637911" y="492223"/>
                    <a:pt x="636899" y="492002"/>
                    <a:pt x="636003" y="491524"/>
                  </a:cubicBezTo>
                  <a:cubicBezTo>
                    <a:pt x="635108" y="491051"/>
                    <a:pt x="634353" y="490340"/>
                    <a:pt x="633832" y="489468"/>
                  </a:cubicBezTo>
                  <a:cubicBezTo>
                    <a:pt x="628495" y="480819"/>
                    <a:pt x="623158" y="471618"/>
                    <a:pt x="618006" y="462724"/>
                  </a:cubicBezTo>
                  <a:cubicBezTo>
                    <a:pt x="605032" y="438733"/>
                    <a:pt x="590095" y="415858"/>
                    <a:pt x="573349" y="394328"/>
                  </a:cubicBezTo>
                  <a:cubicBezTo>
                    <a:pt x="542218" y="385145"/>
                    <a:pt x="514399" y="367172"/>
                    <a:pt x="493237" y="342555"/>
                  </a:cubicBezTo>
                  <a:cubicBezTo>
                    <a:pt x="468270" y="337403"/>
                    <a:pt x="444163" y="339856"/>
                    <a:pt x="419197" y="342555"/>
                  </a:cubicBezTo>
                  <a:cubicBezTo>
                    <a:pt x="409873" y="343475"/>
                    <a:pt x="400181" y="344457"/>
                    <a:pt x="390489" y="345070"/>
                  </a:cubicBezTo>
                  <a:cubicBezTo>
                    <a:pt x="348348" y="347524"/>
                    <a:pt x="321971" y="337893"/>
                    <a:pt x="314119" y="317160"/>
                  </a:cubicBezTo>
                  <a:cubicBezTo>
                    <a:pt x="310009" y="306241"/>
                    <a:pt x="315100" y="295506"/>
                    <a:pt x="320682" y="286489"/>
                  </a:cubicBezTo>
                  <a:cubicBezTo>
                    <a:pt x="323811" y="281336"/>
                    <a:pt x="326817" y="276429"/>
                    <a:pt x="330374" y="271460"/>
                  </a:cubicBezTo>
                  <a:cubicBezTo>
                    <a:pt x="338435" y="260462"/>
                    <a:pt x="345152" y="248537"/>
                    <a:pt x="350372" y="235943"/>
                  </a:cubicBezTo>
                  <a:cubicBezTo>
                    <a:pt x="360371" y="209014"/>
                    <a:pt x="353746" y="186870"/>
                    <a:pt x="340189" y="162333"/>
                  </a:cubicBezTo>
                  <a:lnTo>
                    <a:pt x="340189" y="162701"/>
                  </a:lnTo>
                  <a:cubicBezTo>
                    <a:pt x="339392" y="163928"/>
                    <a:pt x="338472" y="165523"/>
                    <a:pt x="337429" y="167302"/>
                  </a:cubicBezTo>
                  <a:cubicBezTo>
                    <a:pt x="331601" y="177239"/>
                    <a:pt x="321848" y="193740"/>
                    <a:pt x="310070" y="189078"/>
                  </a:cubicBezTo>
                  <a:cubicBezTo>
                    <a:pt x="302709" y="186134"/>
                    <a:pt x="298354" y="176810"/>
                    <a:pt x="294796" y="169510"/>
                  </a:cubicBezTo>
                  <a:cubicBezTo>
                    <a:pt x="294060" y="167915"/>
                    <a:pt x="293324" y="166443"/>
                    <a:pt x="292650" y="165216"/>
                  </a:cubicBezTo>
                  <a:cubicBezTo>
                    <a:pt x="287803" y="156077"/>
                    <a:pt x="283571" y="148409"/>
                    <a:pt x="279584" y="141845"/>
                  </a:cubicBezTo>
                  <a:cubicBezTo>
                    <a:pt x="278786" y="140434"/>
                    <a:pt x="277559" y="138594"/>
                    <a:pt x="276149" y="136447"/>
                  </a:cubicBezTo>
                  <a:cubicBezTo>
                    <a:pt x="267683" y="123443"/>
                    <a:pt x="251919" y="99274"/>
                    <a:pt x="257746" y="85595"/>
                  </a:cubicBezTo>
                  <a:cubicBezTo>
                    <a:pt x="258936" y="83135"/>
                    <a:pt x="260727" y="81019"/>
                    <a:pt x="262960" y="79442"/>
                  </a:cubicBezTo>
                  <a:cubicBezTo>
                    <a:pt x="265193" y="77860"/>
                    <a:pt x="267788" y="76878"/>
                    <a:pt x="270505" y="76578"/>
                  </a:cubicBezTo>
                  <a:cubicBezTo>
                    <a:pt x="279246" y="75566"/>
                    <a:pt x="288098" y="76253"/>
                    <a:pt x="296575" y="78602"/>
                  </a:cubicBezTo>
                  <a:cubicBezTo>
                    <a:pt x="294244" y="72468"/>
                    <a:pt x="292036" y="66334"/>
                    <a:pt x="289889" y="60199"/>
                  </a:cubicBezTo>
                  <a:lnTo>
                    <a:pt x="288294" y="55353"/>
                  </a:lnTo>
                  <a:cubicBezTo>
                    <a:pt x="283184" y="37816"/>
                    <a:pt x="275909" y="20978"/>
                    <a:pt x="266640" y="5237"/>
                  </a:cubicBezTo>
                  <a:cubicBezTo>
                    <a:pt x="246582" y="16095"/>
                    <a:pt x="225910" y="27443"/>
                    <a:pt x="210145" y="44312"/>
                  </a:cubicBezTo>
                  <a:cubicBezTo>
                    <a:pt x="197140" y="58236"/>
                    <a:pt x="190884" y="74983"/>
                    <a:pt x="184565" y="93385"/>
                  </a:cubicBezTo>
                  <a:cubicBezTo>
                    <a:pt x="180658" y="105789"/>
                    <a:pt x="173941" y="117125"/>
                    <a:pt x="164936" y="126510"/>
                  </a:cubicBezTo>
                  <a:cubicBezTo>
                    <a:pt x="163096" y="128411"/>
                    <a:pt x="161072" y="130129"/>
                    <a:pt x="159109" y="131847"/>
                  </a:cubicBezTo>
                  <a:cubicBezTo>
                    <a:pt x="155299" y="134797"/>
                    <a:pt x="151987" y="138337"/>
                    <a:pt x="149294" y="142336"/>
                  </a:cubicBezTo>
                  <a:cubicBezTo>
                    <a:pt x="137025" y="163069"/>
                    <a:pt x="153220" y="186134"/>
                    <a:pt x="167696" y="206438"/>
                  </a:cubicBezTo>
                  <a:cubicBezTo>
                    <a:pt x="172953" y="213437"/>
                    <a:pt x="177652" y="220841"/>
                    <a:pt x="181744" y="228582"/>
                  </a:cubicBezTo>
                  <a:cubicBezTo>
                    <a:pt x="197140" y="260725"/>
                    <a:pt x="184995" y="293789"/>
                    <a:pt x="148374" y="319491"/>
                  </a:cubicBezTo>
                  <a:cubicBezTo>
                    <a:pt x="149110" y="324827"/>
                    <a:pt x="149723" y="329735"/>
                    <a:pt x="150091" y="334397"/>
                  </a:cubicBezTo>
                  <a:cubicBezTo>
                    <a:pt x="152385" y="356063"/>
                    <a:pt x="148975" y="377955"/>
                    <a:pt x="140197" y="397892"/>
                  </a:cubicBezTo>
                  <a:cubicBezTo>
                    <a:pt x="131413" y="417834"/>
                    <a:pt x="117568" y="435132"/>
                    <a:pt x="100036" y="448063"/>
                  </a:cubicBezTo>
                  <a:cubicBezTo>
                    <a:pt x="91510" y="454749"/>
                    <a:pt x="82309" y="461129"/>
                    <a:pt x="72556" y="467876"/>
                  </a:cubicBezTo>
                  <a:cubicBezTo>
                    <a:pt x="49245" y="483887"/>
                    <a:pt x="25261" y="500387"/>
                    <a:pt x="10416" y="523084"/>
                  </a:cubicBezTo>
                  <a:cubicBezTo>
                    <a:pt x="14140" y="520305"/>
                    <a:pt x="17943" y="517667"/>
                    <a:pt x="21826" y="515171"/>
                  </a:cubicBezTo>
                  <a:cubicBezTo>
                    <a:pt x="25997" y="512472"/>
                    <a:pt x="30352" y="509895"/>
                    <a:pt x="34769" y="507442"/>
                  </a:cubicBezTo>
                  <a:cubicBezTo>
                    <a:pt x="45798" y="501369"/>
                    <a:pt x="57331" y="496259"/>
                    <a:pt x="69243" y="492167"/>
                  </a:cubicBezTo>
                  <a:cubicBezTo>
                    <a:pt x="74028" y="490511"/>
                    <a:pt x="78935" y="489039"/>
                    <a:pt x="83658" y="487751"/>
                  </a:cubicBezTo>
                  <a:cubicBezTo>
                    <a:pt x="102956" y="482543"/>
                    <a:pt x="122960" y="480476"/>
                    <a:pt x="142914" y="481617"/>
                  </a:cubicBezTo>
                  <a:cubicBezTo>
                    <a:pt x="160274" y="482555"/>
                    <a:pt x="177346" y="486432"/>
                    <a:pt x="193398" y="493088"/>
                  </a:cubicBezTo>
                  <a:cubicBezTo>
                    <a:pt x="196097" y="494253"/>
                    <a:pt x="198981" y="495603"/>
                    <a:pt x="202293" y="497382"/>
                  </a:cubicBezTo>
                  <a:lnTo>
                    <a:pt x="204195" y="498424"/>
                  </a:lnTo>
                  <a:cubicBezTo>
                    <a:pt x="207200" y="500081"/>
                    <a:pt x="209899" y="501676"/>
                    <a:pt x="212476" y="503393"/>
                  </a:cubicBezTo>
                  <a:lnTo>
                    <a:pt x="213151" y="503823"/>
                  </a:lnTo>
                  <a:cubicBezTo>
                    <a:pt x="215972" y="505785"/>
                    <a:pt x="218426" y="507564"/>
                    <a:pt x="220818" y="509466"/>
                  </a:cubicBezTo>
                  <a:lnTo>
                    <a:pt x="221984" y="510386"/>
                  </a:lnTo>
                  <a:cubicBezTo>
                    <a:pt x="224560" y="512472"/>
                    <a:pt x="227075" y="514680"/>
                    <a:pt x="229467" y="516950"/>
                  </a:cubicBezTo>
                  <a:lnTo>
                    <a:pt x="230388" y="517808"/>
                  </a:lnTo>
                  <a:cubicBezTo>
                    <a:pt x="235473" y="522660"/>
                    <a:pt x="240227" y="527844"/>
                    <a:pt x="244619" y="533328"/>
                  </a:cubicBezTo>
                  <a:lnTo>
                    <a:pt x="245048" y="533880"/>
                  </a:lnTo>
                  <a:cubicBezTo>
                    <a:pt x="261261" y="555055"/>
                    <a:pt x="274646" y="578255"/>
                    <a:pt x="284859" y="602889"/>
                  </a:cubicBezTo>
                  <a:lnTo>
                    <a:pt x="285104" y="602889"/>
                  </a:lnTo>
                  <a:close/>
                </a:path>
              </a:pathLst>
            </a:custGeom>
            <a:solidFill>
              <a:srgbClr val="0E0E0E"/>
            </a:solidFill>
            <a:ln w="6134" cap="flat">
              <a:noFill/>
              <a:prstDash val="solid"/>
              <a:miter/>
            </a:ln>
          </p:spPr>
          <p:txBody>
            <a:bodyPr rtlCol="0" anchor="ctr"/>
            <a:lstStyle/>
            <a:p>
              <a:endParaRPr lang="en-AU"/>
            </a:p>
          </p:txBody>
        </p:sp>
        <p:sp>
          <p:nvSpPr>
            <p:cNvPr id="196" name="Freeform: Shape 195">
              <a:extLst>
                <a:ext uri="{FF2B5EF4-FFF2-40B4-BE49-F238E27FC236}">
                  <a16:creationId xmlns:a16="http://schemas.microsoft.com/office/drawing/2014/main" id="{D597E8AB-47DA-480A-8E85-3E93C84BF3C6}"/>
                </a:ext>
              </a:extLst>
            </p:cNvPr>
            <p:cNvSpPr/>
            <p:nvPr/>
          </p:nvSpPr>
          <p:spPr>
            <a:xfrm>
              <a:off x="6055269" y="2118741"/>
              <a:ext cx="1349" cy="1410"/>
            </a:xfrm>
            <a:custGeom>
              <a:avLst/>
              <a:gdLst>
                <a:gd name="connsiteX0" fmla="*/ 0 w 1349"/>
                <a:gd name="connsiteY0" fmla="*/ 0 h 1410"/>
                <a:gd name="connsiteX1" fmla="*/ 1350 w 1349"/>
                <a:gd name="connsiteY1" fmla="*/ 1411 h 1410"/>
                <a:gd name="connsiteX2" fmla="*/ 0 w 1349"/>
                <a:gd name="connsiteY2" fmla="*/ 0 h 1410"/>
              </a:gdLst>
              <a:ahLst/>
              <a:cxnLst>
                <a:cxn ang="0">
                  <a:pos x="connsiteX0" y="connsiteY0"/>
                </a:cxn>
                <a:cxn ang="0">
                  <a:pos x="connsiteX1" y="connsiteY1"/>
                </a:cxn>
                <a:cxn ang="0">
                  <a:pos x="connsiteX2" y="connsiteY2"/>
                </a:cxn>
              </a:cxnLst>
              <a:rect l="l" t="t" r="r" b="b"/>
              <a:pathLst>
                <a:path w="1349" h="1410">
                  <a:moveTo>
                    <a:pt x="0" y="0"/>
                  </a:moveTo>
                  <a:lnTo>
                    <a:pt x="1350" y="1411"/>
                  </a:lnTo>
                  <a:lnTo>
                    <a:pt x="0" y="0"/>
                  </a:lnTo>
                  <a:close/>
                </a:path>
              </a:pathLst>
            </a:custGeom>
            <a:solidFill>
              <a:srgbClr val="F0B064"/>
            </a:solidFill>
            <a:ln w="6134" cap="flat">
              <a:noFill/>
              <a:prstDash val="solid"/>
              <a:miter/>
            </a:ln>
          </p:spPr>
          <p:txBody>
            <a:bodyPr rtlCol="0" anchor="ctr"/>
            <a:lstStyle/>
            <a:p>
              <a:endParaRPr lang="en-AU"/>
            </a:p>
          </p:txBody>
        </p:sp>
        <p:sp>
          <p:nvSpPr>
            <p:cNvPr id="197" name="Freeform: Shape 196">
              <a:extLst>
                <a:ext uri="{FF2B5EF4-FFF2-40B4-BE49-F238E27FC236}">
                  <a16:creationId xmlns:a16="http://schemas.microsoft.com/office/drawing/2014/main" id="{EAD65FC3-0330-4A3F-B5E2-C730654BFCFB}"/>
                </a:ext>
              </a:extLst>
            </p:cNvPr>
            <p:cNvSpPr/>
            <p:nvPr/>
          </p:nvSpPr>
          <p:spPr>
            <a:xfrm>
              <a:off x="6052723" y="2116379"/>
              <a:ext cx="6029" cy="6045"/>
            </a:xfrm>
            <a:custGeom>
              <a:avLst/>
              <a:gdLst>
                <a:gd name="connsiteX0" fmla="*/ 3650 w 6029"/>
                <a:gd name="connsiteY0" fmla="*/ 6042 h 6045"/>
                <a:gd name="connsiteX1" fmla="*/ 2742 w 6029"/>
                <a:gd name="connsiteY1" fmla="*/ 5852 h 6045"/>
                <a:gd name="connsiteX2" fmla="*/ 1994 w 6029"/>
                <a:gd name="connsiteY2" fmla="*/ 5306 h 6045"/>
                <a:gd name="connsiteX3" fmla="*/ 644 w 6029"/>
                <a:gd name="connsiteY3" fmla="*/ 3895 h 6045"/>
                <a:gd name="connsiteX4" fmla="*/ 0 w 6029"/>
                <a:gd name="connsiteY4" fmla="*/ 2257 h 6045"/>
                <a:gd name="connsiteX5" fmla="*/ 705 w 6029"/>
                <a:gd name="connsiteY5" fmla="*/ 644 h 6045"/>
                <a:gd name="connsiteX6" fmla="*/ 2343 w 6029"/>
                <a:gd name="connsiteY6" fmla="*/ 0 h 6045"/>
                <a:gd name="connsiteX7" fmla="*/ 3957 w 6029"/>
                <a:gd name="connsiteY7" fmla="*/ 705 h 6045"/>
                <a:gd name="connsiteX8" fmla="*/ 4509 w 6029"/>
                <a:gd name="connsiteY8" fmla="*/ 1258 h 6045"/>
                <a:gd name="connsiteX9" fmla="*/ 5368 w 6029"/>
                <a:gd name="connsiteY9" fmla="*/ 2178 h 6045"/>
                <a:gd name="connsiteX10" fmla="*/ 6030 w 6029"/>
                <a:gd name="connsiteY10" fmla="*/ 3803 h 6045"/>
                <a:gd name="connsiteX11" fmla="*/ 5368 w 6029"/>
                <a:gd name="connsiteY11" fmla="*/ 5429 h 6045"/>
                <a:gd name="connsiteX12" fmla="*/ 3650 w 6029"/>
                <a:gd name="connsiteY12" fmla="*/ 6042 h 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29" h="6045">
                  <a:moveTo>
                    <a:pt x="3650" y="6042"/>
                  </a:moveTo>
                  <a:cubicBezTo>
                    <a:pt x="3337" y="6042"/>
                    <a:pt x="3031" y="5981"/>
                    <a:pt x="2742" y="5852"/>
                  </a:cubicBezTo>
                  <a:cubicBezTo>
                    <a:pt x="2460" y="5723"/>
                    <a:pt x="2202" y="5539"/>
                    <a:pt x="1994" y="5306"/>
                  </a:cubicBezTo>
                  <a:lnTo>
                    <a:pt x="644" y="3895"/>
                  </a:lnTo>
                  <a:cubicBezTo>
                    <a:pt x="221" y="3460"/>
                    <a:pt x="-6" y="2871"/>
                    <a:pt x="0" y="2257"/>
                  </a:cubicBezTo>
                  <a:cubicBezTo>
                    <a:pt x="12" y="1650"/>
                    <a:pt x="270" y="1067"/>
                    <a:pt x="705" y="644"/>
                  </a:cubicBezTo>
                  <a:cubicBezTo>
                    <a:pt x="1147" y="221"/>
                    <a:pt x="1736" y="-6"/>
                    <a:pt x="2343" y="0"/>
                  </a:cubicBezTo>
                  <a:cubicBezTo>
                    <a:pt x="2957" y="12"/>
                    <a:pt x="3533" y="270"/>
                    <a:pt x="3957" y="705"/>
                  </a:cubicBezTo>
                  <a:lnTo>
                    <a:pt x="4509" y="1258"/>
                  </a:lnTo>
                  <a:lnTo>
                    <a:pt x="5368" y="2178"/>
                  </a:lnTo>
                  <a:cubicBezTo>
                    <a:pt x="5791" y="2613"/>
                    <a:pt x="6030" y="3196"/>
                    <a:pt x="6030" y="3803"/>
                  </a:cubicBezTo>
                  <a:cubicBezTo>
                    <a:pt x="6030" y="4411"/>
                    <a:pt x="5791" y="4993"/>
                    <a:pt x="5368" y="5429"/>
                  </a:cubicBezTo>
                  <a:cubicBezTo>
                    <a:pt x="4901" y="5852"/>
                    <a:pt x="4282" y="6073"/>
                    <a:pt x="3650" y="6042"/>
                  </a:cubicBezTo>
                  <a:close/>
                </a:path>
              </a:pathLst>
            </a:custGeom>
            <a:solidFill>
              <a:srgbClr val="0E0E0E"/>
            </a:solidFill>
            <a:ln w="6134" cap="flat">
              <a:noFill/>
              <a:prstDash val="solid"/>
              <a:miter/>
            </a:ln>
          </p:spPr>
          <p:txBody>
            <a:bodyPr rtlCol="0" anchor="ctr"/>
            <a:lstStyle/>
            <a:p>
              <a:endParaRPr lang="en-AU"/>
            </a:p>
          </p:txBody>
        </p:sp>
        <p:sp>
          <p:nvSpPr>
            <p:cNvPr id="198" name="Freeform: Shape 197">
              <a:extLst>
                <a:ext uri="{FF2B5EF4-FFF2-40B4-BE49-F238E27FC236}">
                  <a16:creationId xmlns:a16="http://schemas.microsoft.com/office/drawing/2014/main" id="{6AD960DA-A1DE-4B2A-B8BE-14AC086DBE1C}"/>
                </a:ext>
              </a:extLst>
            </p:cNvPr>
            <p:cNvSpPr/>
            <p:nvPr/>
          </p:nvSpPr>
          <p:spPr>
            <a:xfrm>
              <a:off x="5788771" y="2099816"/>
              <a:ext cx="274533" cy="345508"/>
            </a:xfrm>
            <a:custGeom>
              <a:avLst/>
              <a:gdLst>
                <a:gd name="connsiteX0" fmla="*/ 186753 w 274533"/>
                <a:gd name="connsiteY0" fmla="*/ 256747 h 345508"/>
                <a:gd name="connsiteX1" fmla="*/ 154488 w 274533"/>
                <a:gd name="connsiteY1" fmla="*/ 168292 h 345508"/>
                <a:gd name="connsiteX2" fmla="*/ 170437 w 274533"/>
                <a:gd name="connsiteY2" fmla="*/ 152098 h 345508"/>
                <a:gd name="connsiteX3" fmla="*/ 189575 w 274533"/>
                <a:gd name="connsiteY3" fmla="*/ 119833 h 345508"/>
                <a:gd name="connsiteX4" fmla="*/ 215645 w 274533"/>
                <a:gd name="connsiteY4" fmla="*/ 70023 h 345508"/>
                <a:gd name="connsiteX5" fmla="*/ 274533 w 274533"/>
                <a:gd name="connsiteY5" fmla="*/ 29538 h 345508"/>
                <a:gd name="connsiteX6" fmla="*/ 272202 w 274533"/>
                <a:gd name="connsiteY6" fmla="*/ 26287 h 345508"/>
                <a:gd name="connsiteX7" fmla="*/ 267356 w 274533"/>
                <a:gd name="connsiteY7" fmla="*/ 20152 h 345508"/>
                <a:gd name="connsiteX8" fmla="*/ 266007 w 274533"/>
                <a:gd name="connsiteY8" fmla="*/ 18741 h 345508"/>
                <a:gd name="connsiteX9" fmla="*/ 259137 w 274533"/>
                <a:gd name="connsiteY9" fmla="*/ 12607 h 345508"/>
                <a:gd name="connsiteX10" fmla="*/ 163137 w 274533"/>
                <a:gd name="connsiteY10" fmla="*/ 18312 h 345508"/>
                <a:gd name="connsiteX11" fmla="*/ 125725 w 274533"/>
                <a:gd name="connsiteY11" fmla="*/ 61791 h 345508"/>
                <a:gd name="connsiteX12" fmla="*/ 113143 w 274533"/>
                <a:gd name="connsiteY12" fmla="*/ 117747 h 345508"/>
                <a:gd name="connsiteX13" fmla="*/ 112199 w 274533"/>
                <a:gd name="connsiteY13" fmla="*/ 119532 h 345508"/>
                <a:gd name="connsiteX14" fmla="*/ 110389 w 274533"/>
                <a:gd name="connsiteY14" fmla="*/ 120415 h 345508"/>
                <a:gd name="connsiteX15" fmla="*/ 108402 w 274533"/>
                <a:gd name="connsiteY15" fmla="*/ 120066 h 345508"/>
                <a:gd name="connsiteX16" fmla="*/ 107009 w 274533"/>
                <a:gd name="connsiteY16" fmla="*/ 118606 h 345508"/>
                <a:gd name="connsiteX17" fmla="*/ 48121 w 274533"/>
                <a:gd name="connsiteY17" fmla="*/ 87935 h 345508"/>
                <a:gd name="connsiteX18" fmla="*/ 19530 w 274533"/>
                <a:gd name="connsiteY18" fmla="*/ 110135 h 345508"/>
                <a:gd name="connsiteX19" fmla="*/ 2790 w 274533"/>
                <a:gd name="connsiteY19" fmla="*/ 142222 h 345508"/>
                <a:gd name="connsiteX20" fmla="*/ 3409 w 274533"/>
                <a:gd name="connsiteY20" fmla="*/ 186695 h 345508"/>
                <a:gd name="connsiteX21" fmla="*/ 27265 w 274533"/>
                <a:gd name="connsiteY21" fmla="*/ 224236 h 345508"/>
                <a:gd name="connsiteX22" fmla="*/ 111671 w 274533"/>
                <a:gd name="connsiteY22" fmla="*/ 218899 h 345508"/>
                <a:gd name="connsiteX23" fmla="*/ 113125 w 274533"/>
                <a:gd name="connsiteY23" fmla="*/ 218084 h 345508"/>
                <a:gd name="connsiteX24" fmla="*/ 114787 w 274533"/>
                <a:gd name="connsiteY24" fmla="*/ 218096 h 345508"/>
                <a:gd name="connsiteX25" fmla="*/ 116229 w 274533"/>
                <a:gd name="connsiteY25" fmla="*/ 218936 h 345508"/>
                <a:gd name="connsiteX26" fmla="*/ 117069 w 274533"/>
                <a:gd name="connsiteY26" fmla="*/ 220372 h 345508"/>
                <a:gd name="connsiteX27" fmla="*/ 121486 w 274533"/>
                <a:gd name="connsiteY27" fmla="*/ 234664 h 345508"/>
                <a:gd name="connsiteX28" fmla="*/ 122222 w 274533"/>
                <a:gd name="connsiteY28" fmla="*/ 236811 h 345508"/>
                <a:gd name="connsiteX29" fmla="*/ 126393 w 274533"/>
                <a:gd name="connsiteY29" fmla="*/ 249632 h 345508"/>
                <a:gd name="connsiteX30" fmla="*/ 149948 w 274533"/>
                <a:gd name="connsiteY30" fmla="*/ 329314 h 345508"/>
                <a:gd name="connsiteX31" fmla="*/ 149948 w 274533"/>
                <a:gd name="connsiteY31" fmla="*/ 329682 h 345508"/>
                <a:gd name="connsiteX32" fmla="*/ 152832 w 274533"/>
                <a:gd name="connsiteY32" fmla="*/ 345509 h 345508"/>
                <a:gd name="connsiteX33" fmla="*/ 186753 w 274533"/>
                <a:gd name="connsiteY33" fmla="*/ 256747 h 34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4533" h="345508">
                  <a:moveTo>
                    <a:pt x="186753" y="256747"/>
                  </a:moveTo>
                  <a:cubicBezTo>
                    <a:pt x="174976" y="232211"/>
                    <a:pt x="136515" y="198595"/>
                    <a:pt x="154488" y="168292"/>
                  </a:cubicBezTo>
                  <a:cubicBezTo>
                    <a:pt x="159137" y="162275"/>
                    <a:pt x="164493" y="156840"/>
                    <a:pt x="170437" y="152098"/>
                  </a:cubicBezTo>
                  <a:cubicBezTo>
                    <a:pt x="179196" y="142946"/>
                    <a:pt x="185741" y="131911"/>
                    <a:pt x="189575" y="119833"/>
                  </a:cubicBezTo>
                  <a:cubicBezTo>
                    <a:pt x="195709" y="101430"/>
                    <a:pt x="201844" y="84438"/>
                    <a:pt x="215645" y="70023"/>
                  </a:cubicBezTo>
                  <a:cubicBezTo>
                    <a:pt x="232146" y="52418"/>
                    <a:pt x="253370" y="41008"/>
                    <a:pt x="274533" y="29538"/>
                  </a:cubicBezTo>
                  <a:cubicBezTo>
                    <a:pt x="273797" y="28434"/>
                    <a:pt x="273000" y="27329"/>
                    <a:pt x="272202" y="26287"/>
                  </a:cubicBezTo>
                  <a:cubicBezTo>
                    <a:pt x="270669" y="24262"/>
                    <a:pt x="269074" y="22238"/>
                    <a:pt x="267356" y="20152"/>
                  </a:cubicBezTo>
                  <a:lnTo>
                    <a:pt x="266007" y="18741"/>
                  </a:lnTo>
                  <a:cubicBezTo>
                    <a:pt x="263860" y="16545"/>
                    <a:pt x="261566" y="14490"/>
                    <a:pt x="259137" y="12607"/>
                  </a:cubicBezTo>
                  <a:cubicBezTo>
                    <a:pt x="231717" y="-9230"/>
                    <a:pt x="189882" y="339"/>
                    <a:pt x="163137" y="18312"/>
                  </a:cubicBezTo>
                  <a:cubicBezTo>
                    <a:pt x="147292" y="29519"/>
                    <a:pt x="134448" y="44450"/>
                    <a:pt x="125725" y="61791"/>
                  </a:cubicBezTo>
                  <a:cubicBezTo>
                    <a:pt x="117008" y="79126"/>
                    <a:pt x="112690" y="98344"/>
                    <a:pt x="113143" y="117747"/>
                  </a:cubicBezTo>
                  <a:cubicBezTo>
                    <a:pt x="113027" y="118428"/>
                    <a:pt x="112696" y="119053"/>
                    <a:pt x="112199" y="119532"/>
                  </a:cubicBezTo>
                  <a:cubicBezTo>
                    <a:pt x="111708" y="120010"/>
                    <a:pt x="111070" y="120323"/>
                    <a:pt x="110389" y="120415"/>
                  </a:cubicBezTo>
                  <a:cubicBezTo>
                    <a:pt x="109708" y="120513"/>
                    <a:pt x="109009" y="120391"/>
                    <a:pt x="108402" y="120066"/>
                  </a:cubicBezTo>
                  <a:cubicBezTo>
                    <a:pt x="107794" y="119740"/>
                    <a:pt x="107310" y="119225"/>
                    <a:pt x="107009" y="118606"/>
                  </a:cubicBezTo>
                  <a:cubicBezTo>
                    <a:pt x="98544" y="90327"/>
                    <a:pt x="76338" y="74930"/>
                    <a:pt x="48121" y="87935"/>
                  </a:cubicBezTo>
                  <a:cubicBezTo>
                    <a:pt x="37104" y="93192"/>
                    <a:pt x="27357" y="100768"/>
                    <a:pt x="19530" y="110135"/>
                  </a:cubicBezTo>
                  <a:cubicBezTo>
                    <a:pt x="11709" y="119501"/>
                    <a:pt x="5998" y="130451"/>
                    <a:pt x="2790" y="142222"/>
                  </a:cubicBezTo>
                  <a:cubicBezTo>
                    <a:pt x="-1130" y="156822"/>
                    <a:pt x="-915" y="172218"/>
                    <a:pt x="3409" y="186695"/>
                  </a:cubicBezTo>
                  <a:cubicBezTo>
                    <a:pt x="7728" y="201178"/>
                    <a:pt x="15991" y="214176"/>
                    <a:pt x="27265" y="224236"/>
                  </a:cubicBezTo>
                  <a:cubicBezTo>
                    <a:pt x="53703" y="245951"/>
                    <a:pt x="87257" y="240492"/>
                    <a:pt x="111671" y="218899"/>
                  </a:cubicBezTo>
                  <a:cubicBezTo>
                    <a:pt x="112076" y="218507"/>
                    <a:pt x="112579" y="218225"/>
                    <a:pt x="113125" y="218084"/>
                  </a:cubicBezTo>
                  <a:cubicBezTo>
                    <a:pt x="113671" y="217942"/>
                    <a:pt x="114248" y="217949"/>
                    <a:pt x="114787" y="218096"/>
                  </a:cubicBezTo>
                  <a:cubicBezTo>
                    <a:pt x="115333" y="218249"/>
                    <a:pt x="115830" y="218538"/>
                    <a:pt x="116229" y="218936"/>
                  </a:cubicBezTo>
                  <a:cubicBezTo>
                    <a:pt x="116628" y="219335"/>
                    <a:pt x="116922" y="219826"/>
                    <a:pt x="117069" y="220372"/>
                  </a:cubicBezTo>
                  <a:cubicBezTo>
                    <a:pt x="118480" y="225095"/>
                    <a:pt x="120014" y="229880"/>
                    <a:pt x="121486" y="234664"/>
                  </a:cubicBezTo>
                  <a:lnTo>
                    <a:pt x="122222" y="236811"/>
                  </a:lnTo>
                  <a:cubicBezTo>
                    <a:pt x="123572" y="241105"/>
                    <a:pt x="124982" y="245399"/>
                    <a:pt x="126393" y="249632"/>
                  </a:cubicBezTo>
                  <a:cubicBezTo>
                    <a:pt x="135736" y="275733"/>
                    <a:pt x="143600" y="302336"/>
                    <a:pt x="149948" y="329314"/>
                  </a:cubicBezTo>
                  <a:lnTo>
                    <a:pt x="149948" y="329682"/>
                  </a:lnTo>
                  <a:cubicBezTo>
                    <a:pt x="151053" y="334897"/>
                    <a:pt x="152034" y="340172"/>
                    <a:pt x="152832" y="345509"/>
                  </a:cubicBezTo>
                  <a:cubicBezTo>
                    <a:pt x="183012" y="325082"/>
                    <a:pt x="204665" y="293613"/>
                    <a:pt x="186753" y="256747"/>
                  </a:cubicBezTo>
                  <a:close/>
                </a:path>
              </a:pathLst>
            </a:custGeom>
            <a:solidFill>
              <a:srgbClr val="2B1F18"/>
            </a:solidFill>
            <a:ln w="6134" cap="flat">
              <a:noFill/>
              <a:prstDash val="solid"/>
              <a:miter/>
            </a:ln>
          </p:spPr>
          <p:txBody>
            <a:bodyPr rtlCol="0" anchor="ctr"/>
            <a:lstStyle/>
            <a:p>
              <a:endParaRPr lang="en-AU"/>
            </a:p>
          </p:txBody>
        </p:sp>
        <p:sp>
          <p:nvSpPr>
            <p:cNvPr id="199" name="Freeform: Shape 198">
              <a:extLst>
                <a:ext uri="{FF2B5EF4-FFF2-40B4-BE49-F238E27FC236}">
                  <a16:creationId xmlns:a16="http://schemas.microsoft.com/office/drawing/2014/main" id="{00EBD04F-C9C3-4EE2-8045-7C745E4C26F6}"/>
                </a:ext>
              </a:extLst>
            </p:cNvPr>
            <p:cNvSpPr/>
            <p:nvPr/>
          </p:nvSpPr>
          <p:spPr>
            <a:xfrm>
              <a:off x="5786127" y="2097401"/>
              <a:ext cx="279860" cy="350409"/>
            </a:xfrm>
            <a:custGeom>
              <a:avLst/>
              <a:gdLst>
                <a:gd name="connsiteX0" fmla="*/ 155782 w 279860"/>
                <a:gd name="connsiteY0" fmla="*/ 350131 h 350409"/>
                <a:gd name="connsiteX1" fmla="*/ 154862 w 279860"/>
                <a:gd name="connsiteY1" fmla="*/ 350131 h 350409"/>
                <a:gd name="connsiteX2" fmla="*/ 153966 w 279860"/>
                <a:gd name="connsiteY2" fmla="*/ 349408 h 350409"/>
                <a:gd name="connsiteX3" fmla="*/ 153513 w 279860"/>
                <a:gd name="connsiteY3" fmla="*/ 348352 h 350409"/>
                <a:gd name="connsiteX4" fmla="*/ 150691 w 279860"/>
                <a:gd name="connsiteY4" fmla="*/ 332710 h 350409"/>
                <a:gd name="connsiteX5" fmla="*/ 130141 w 279860"/>
                <a:gd name="connsiteY5" fmla="*/ 262842 h 350409"/>
                <a:gd name="connsiteX6" fmla="*/ 126829 w 279860"/>
                <a:gd name="connsiteY6" fmla="*/ 252782 h 350409"/>
                <a:gd name="connsiteX7" fmla="*/ 122596 w 279860"/>
                <a:gd name="connsiteY7" fmla="*/ 239900 h 350409"/>
                <a:gd name="connsiteX8" fmla="*/ 121922 w 279860"/>
                <a:gd name="connsiteY8" fmla="*/ 237753 h 350409"/>
                <a:gd name="connsiteX9" fmla="*/ 117505 w 279860"/>
                <a:gd name="connsiteY9" fmla="*/ 223399 h 350409"/>
                <a:gd name="connsiteX10" fmla="*/ 117278 w 279860"/>
                <a:gd name="connsiteY10" fmla="*/ 223007 h 350409"/>
                <a:gd name="connsiteX11" fmla="*/ 116891 w 279860"/>
                <a:gd name="connsiteY11" fmla="*/ 222786 h 350409"/>
                <a:gd name="connsiteX12" fmla="*/ 116340 w 279860"/>
                <a:gd name="connsiteY12" fmla="*/ 222657 h 350409"/>
                <a:gd name="connsiteX13" fmla="*/ 115787 w 279860"/>
                <a:gd name="connsiteY13" fmla="*/ 222786 h 350409"/>
                <a:gd name="connsiteX14" fmla="*/ 28375 w 279860"/>
                <a:gd name="connsiteY14" fmla="*/ 228184 h 350409"/>
                <a:gd name="connsiteX15" fmla="*/ 3643 w 279860"/>
                <a:gd name="connsiteY15" fmla="*/ 189735 h 350409"/>
                <a:gd name="connsiteX16" fmla="*/ 2735 w 279860"/>
                <a:gd name="connsiteY16" fmla="*/ 144023 h 350409"/>
                <a:gd name="connsiteX17" fmla="*/ 19898 w 279860"/>
                <a:gd name="connsiteY17" fmla="*/ 111015 h 350409"/>
                <a:gd name="connsiteX18" fmla="*/ 49293 w 279860"/>
                <a:gd name="connsiteY18" fmla="*/ 88202 h 350409"/>
                <a:gd name="connsiteX19" fmla="*/ 67100 w 279860"/>
                <a:gd name="connsiteY19" fmla="*/ 83350 h 350409"/>
                <a:gd name="connsiteX20" fmla="*/ 85301 w 279860"/>
                <a:gd name="connsiteY20" fmla="*/ 86424 h 350409"/>
                <a:gd name="connsiteX21" fmla="*/ 101985 w 279860"/>
                <a:gd name="connsiteY21" fmla="*/ 100471 h 350409"/>
                <a:gd name="connsiteX22" fmla="*/ 111371 w 279860"/>
                <a:gd name="connsiteY22" fmla="*/ 120162 h 350409"/>
                <a:gd name="connsiteX23" fmla="*/ 112475 w 279860"/>
                <a:gd name="connsiteY23" fmla="*/ 120775 h 350409"/>
                <a:gd name="connsiteX24" fmla="*/ 113211 w 279860"/>
                <a:gd name="connsiteY24" fmla="*/ 119977 h 350409"/>
                <a:gd name="connsiteX25" fmla="*/ 126461 w 279860"/>
                <a:gd name="connsiteY25" fmla="*/ 63009 h 350409"/>
                <a:gd name="connsiteX26" fmla="*/ 164861 w 279860"/>
                <a:gd name="connsiteY26" fmla="*/ 18886 h 350409"/>
                <a:gd name="connsiteX27" fmla="*/ 263621 w 279860"/>
                <a:gd name="connsiteY27" fmla="*/ 13243 h 350409"/>
                <a:gd name="connsiteX28" fmla="*/ 270675 w 279860"/>
                <a:gd name="connsiteY28" fmla="*/ 19868 h 350409"/>
                <a:gd name="connsiteX29" fmla="*/ 271227 w 279860"/>
                <a:gd name="connsiteY29" fmla="*/ 20358 h 350409"/>
                <a:gd name="connsiteX30" fmla="*/ 272086 w 279860"/>
                <a:gd name="connsiteY30" fmla="*/ 21279 h 350409"/>
                <a:gd name="connsiteX31" fmla="*/ 277055 w 279860"/>
                <a:gd name="connsiteY31" fmla="*/ 27413 h 350409"/>
                <a:gd name="connsiteX32" fmla="*/ 277484 w 279860"/>
                <a:gd name="connsiteY32" fmla="*/ 27965 h 350409"/>
                <a:gd name="connsiteX33" fmla="*/ 279447 w 279860"/>
                <a:gd name="connsiteY33" fmla="*/ 30664 h 350409"/>
                <a:gd name="connsiteX34" fmla="*/ 279815 w 279860"/>
                <a:gd name="connsiteY34" fmla="*/ 32504 h 350409"/>
                <a:gd name="connsiteX35" fmla="*/ 279404 w 279860"/>
                <a:gd name="connsiteY35" fmla="*/ 33400 h 350409"/>
                <a:gd name="connsiteX36" fmla="*/ 278649 w 279860"/>
                <a:gd name="connsiteY36" fmla="*/ 34038 h 350409"/>
                <a:gd name="connsiteX37" fmla="*/ 277668 w 279860"/>
                <a:gd name="connsiteY37" fmla="*/ 34590 h 350409"/>
                <a:gd name="connsiteX38" fmla="*/ 220314 w 279860"/>
                <a:gd name="connsiteY38" fmla="*/ 74094 h 350409"/>
                <a:gd name="connsiteX39" fmla="*/ 194734 w 279860"/>
                <a:gd name="connsiteY39" fmla="*/ 123167 h 350409"/>
                <a:gd name="connsiteX40" fmla="*/ 175105 w 279860"/>
                <a:gd name="connsiteY40" fmla="*/ 156292 h 350409"/>
                <a:gd name="connsiteX41" fmla="*/ 169278 w 279860"/>
                <a:gd name="connsiteY41" fmla="*/ 161628 h 350409"/>
                <a:gd name="connsiteX42" fmla="*/ 159463 w 279860"/>
                <a:gd name="connsiteY42" fmla="*/ 172118 h 350409"/>
                <a:gd name="connsiteX43" fmla="*/ 177865 w 279860"/>
                <a:gd name="connsiteY43" fmla="*/ 236220 h 350409"/>
                <a:gd name="connsiteX44" fmla="*/ 191913 w 279860"/>
                <a:gd name="connsiteY44" fmla="*/ 258364 h 350409"/>
                <a:gd name="connsiteX45" fmla="*/ 157377 w 279860"/>
                <a:gd name="connsiteY45" fmla="*/ 350377 h 350409"/>
                <a:gd name="connsiteX46" fmla="*/ 155782 w 279860"/>
                <a:gd name="connsiteY46" fmla="*/ 350131 h 350409"/>
                <a:gd name="connsiteX47" fmla="*/ 116585 w 279860"/>
                <a:gd name="connsiteY47" fmla="*/ 217940 h 350409"/>
                <a:gd name="connsiteX48" fmla="*/ 118180 w 279860"/>
                <a:gd name="connsiteY48" fmla="*/ 217940 h 350409"/>
                <a:gd name="connsiteX49" fmla="*/ 120517 w 279860"/>
                <a:gd name="connsiteY49" fmla="*/ 219320 h 350409"/>
                <a:gd name="connsiteX50" fmla="*/ 121860 w 279860"/>
                <a:gd name="connsiteY50" fmla="*/ 221682 h 350409"/>
                <a:gd name="connsiteX51" fmla="*/ 126277 w 279860"/>
                <a:gd name="connsiteY51" fmla="*/ 235975 h 350409"/>
                <a:gd name="connsiteX52" fmla="*/ 126952 w 279860"/>
                <a:gd name="connsiteY52" fmla="*/ 238060 h 350409"/>
                <a:gd name="connsiteX53" fmla="*/ 131184 w 279860"/>
                <a:gd name="connsiteY53" fmla="*/ 250942 h 350409"/>
                <a:gd name="connsiteX54" fmla="*/ 134558 w 279860"/>
                <a:gd name="connsiteY54" fmla="*/ 260941 h 350409"/>
                <a:gd name="connsiteX55" fmla="*/ 155108 w 279860"/>
                <a:gd name="connsiteY55" fmla="*/ 330931 h 350409"/>
                <a:gd name="connsiteX56" fmla="*/ 157500 w 279860"/>
                <a:gd name="connsiteY56" fmla="*/ 343568 h 350409"/>
                <a:gd name="connsiteX57" fmla="*/ 187557 w 279860"/>
                <a:gd name="connsiteY57" fmla="*/ 259714 h 350409"/>
                <a:gd name="connsiteX58" fmla="*/ 173878 w 279860"/>
                <a:gd name="connsiteY58" fmla="*/ 238305 h 350409"/>
                <a:gd name="connsiteX59" fmla="*/ 155476 w 279860"/>
                <a:gd name="connsiteY59" fmla="*/ 169112 h 350409"/>
                <a:gd name="connsiteX60" fmla="*/ 166272 w 279860"/>
                <a:gd name="connsiteY60" fmla="*/ 157580 h 350409"/>
                <a:gd name="connsiteX61" fmla="*/ 171792 w 279860"/>
                <a:gd name="connsiteY61" fmla="*/ 152489 h 350409"/>
                <a:gd name="connsiteX62" fmla="*/ 190195 w 279860"/>
                <a:gd name="connsiteY62" fmla="*/ 121082 h 350409"/>
                <a:gd name="connsiteX63" fmla="*/ 216756 w 279860"/>
                <a:gd name="connsiteY63" fmla="*/ 70475 h 350409"/>
                <a:gd name="connsiteX64" fmla="*/ 273988 w 279860"/>
                <a:gd name="connsiteY64" fmla="*/ 30725 h 350409"/>
                <a:gd name="connsiteX65" fmla="*/ 273620 w 279860"/>
                <a:gd name="connsiteY65" fmla="*/ 30235 h 350409"/>
                <a:gd name="connsiteX66" fmla="*/ 273190 w 279860"/>
                <a:gd name="connsiteY66" fmla="*/ 29621 h 350409"/>
                <a:gd name="connsiteX67" fmla="*/ 268528 w 279860"/>
                <a:gd name="connsiteY67" fmla="*/ 23916 h 350409"/>
                <a:gd name="connsiteX68" fmla="*/ 267179 w 279860"/>
                <a:gd name="connsiteY68" fmla="*/ 22505 h 350409"/>
                <a:gd name="connsiteX69" fmla="*/ 260554 w 279860"/>
                <a:gd name="connsiteY69" fmla="*/ 16371 h 350409"/>
                <a:gd name="connsiteX70" fmla="*/ 167315 w 279860"/>
                <a:gd name="connsiteY70" fmla="*/ 22199 h 350409"/>
                <a:gd name="connsiteX71" fmla="*/ 130374 w 279860"/>
                <a:gd name="connsiteY71" fmla="*/ 64788 h 350409"/>
                <a:gd name="connsiteX72" fmla="*/ 117750 w 279860"/>
                <a:gd name="connsiteY72" fmla="*/ 119732 h 350409"/>
                <a:gd name="connsiteX73" fmla="*/ 116462 w 279860"/>
                <a:gd name="connsiteY73" fmla="*/ 123290 h 350409"/>
                <a:gd name="connsiteX74" fmla="*/ 113150 w 279860"/>
                <a:gd name="connsiteY74" fmla="*/ 125130 h 350409"/>
                <a:gd name="connsiteX75" fmla="*/ 109359 w 279860"/>
                <a:gd name="connsiteY75" fmla="*/ 124345 h 350409"/>
                <a:gd name="connsiteX76" fmla="*/ 107016 w 279860"/>
                <a:gd name="connsiteY76" fmla="*/ 121266 h 350409"/>
                <a:gd name="connsiteX77" fmla="*/ 98532 w 279860"/>
                <a:gd name="connsiteY77" fmla="*/ 103397 h 350409"/>
                <a:gd name="connsiteX78" fmla="*/ 83461 w 279860"/>
                <a:gd name="connsiteY78" fmla="*/ 90595 h 350409"/>
                <a:gd name="connsiteX79" fmla="*/ 67192 w 279860"/>
                <a:gd name="connsiteY79" fmla="*/ 87914 h 350409"/>
                <a:gd name="connsiteX80" fmla="*/ 51317 w 279860"/>
                <a:gd name="connsiteY80" fmla="*/ 92374 h 350409"/>
                <a:gd name="connsiteX81" fmla="*/ 23523 w 279860"/>
                <a:gd name="connsiteY81" fmla="*/ 113948 h 350409"/>
                <a:gd name="connsiteX82" fmla="*/ 7213 w 279860"/>
                <a:gd name="connsiteY82" fmla="*/ 145127 h 350409"/>
                <a:gd name="connsiteX83" fmla="*/ 7979 w 279860"/>
                <a:gd name="connsiteY83" fmla="*/ 188429 h 350409"/>
                <a:gd name="connsiteX84" fmla="*/ 31381 w 279860"/>
                <a:gd name="connsiteY84" fmla="*/ 224872 h 350409"/>
                <a:gd name="connsiteX85" fmla="*/ 112843 w 279860"/>
                <a:gd name="connsiteY85" fmla="*/ 219596 h 350409"/>
                <a:gd name="connsiteX86" fmla="*/ 116585 w 279860"/>
                <a:gd name="connsiteY86" fmla="*/ 218124 h 350409"/>
                <a:gd name="connsiteX87" fmla="*/ 116585 w 279860"/>
                <a:gd name="connsiteY87" fmla="*/ 217940 h 35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9860" h="350409">
                  <a:moveTo>
                    <a:pt x="155782" y="350131"/>
                  </a:moveTo>
                  <a:lnTo>
                    <a:pt x="154862" y="350131"/>
                  </a:lnTo>
                  <a:cubicBezTo>
                    <a:pt x="154506" y="349966"/>
                    <a:pt x="154200" y="349721"/>
                    <a:pt x="153966" y="349408"/>
                  </a:cubicBezTo>
                  <a:cubicBezTo>
                    <a:pt x="153734" y="349101"/>
                    <a:pt x="153574" y="348739"/>
                    <a:pt x="153513" y="348352"/>
                  </a:cubicBezTo>
                  <a:cubicBezTo>
                    <a:pt x="152777" y="343384"/>
                    <a:pt x="151856" y="338231"/>
                    <a:pt x="150691" y="332710"/>
                  </a:cubicBezTo>
                  <a:cubicBezTo>
                    <a:pt x="145176" y="309051"/>
                    <a:pt x="138318" y="285723"/>
                    <a:pt x="130141" y="262842"/>
                  </a:cubicBezTo>
                  <a:lnTo>
                    <a:pt x="126829" y="252782"/>
                  </a:lnTo>
                  <a:cubicBezTo>
                    <a:pt x="125357" y="248691"/>
                    <a:pt x="123946" y="244397"/>
                    <a:pt x="122596" y="239900"/>
                  </a:cubicBezTo>
                  <a:lnTo>
                    <a:pt x="121922" y="237753"/>
                  </a:lnTo>
                  <a:cubicBezTo>
                    <a:pt x="120388" y="232969"/>
                    <a:pt x="118854" y="228184"/>
                    <a:pt x="117505" y="223399"/>
                  </a:cubicBezTo>
                  <a:cubicBezTo>
                    <a:pt x="117468" y="223252"/>
                    <a:pt x="117388" y="223117"/>
                    <a:pt x="117278" y="223007"/>
                  </a:cubicBezTo>
                  <a:cubicBezTo>
                    <a:pt x="117174" y="222903"/>
                    <a:pt x="117039" y="222823"/>
                    <a:pt x="116891" y="222786"/>
                  </a:cubicBezTo>
                  <a:cubicBezTo>
                    <a:pt x="116720" y="222700"/>
                    <a:pt x="116530" y="222657"/>
                    <a:pt x="116340" y="222657"/>
                  </a:cubicBezTo>
                  <a:cubicBezTo>
                    <a:pt x="116149" y="222657"/>
                    <a:pt x="115959" y="222700"/>
                    <a:pt x="115787" y="222786"/>
                  </a:cubicBezTo>
                  <a:cubicBezTo>
                    <a:pt x="88306" y="247323"/>
                    <a:pt x="53955" y="249224"/>
                    <a:pt x="28375" y="228184"/>
                  </a:cubicBezTo>
                  <a:cubicBezTo>
                    <a:pt x="16733" y="217903"/>
                    <a:pt x="8170" y="204592"/>
                    <a:pt x="3643" y="189735"/>
                  </a:cubicBezTo>
                  <a:cubicBezTo>
                    <a:pt x="-884" y="174872"/>
                    <a:pt x="-1197" y="159052"/>
                    <a:pt x="2735" y="144023"/>
                  </a:cubicBezTo>
                  <a:cubicBezTo>
                    <a:pt x="6004" y="131908"/>
                    <a:pt x="11862" y="120646"/>
                    <a:pt x="19898" y="111015"/>
                  </a:cubicBezTo>
                  <a:cubicBezTo>
                    <a:pt x="27934" y="101379"/>
                    <a:pt x="37963" y="93594"/>
                    <a:pt x="49293" y="88202"/>
                  </a:cubicBezTo>
                  <a:cubicBezTo>
                    <a:pt x="54808" y="85313"/>
                    <a:pt x="60880" y="83657"/>
                    <a:pt x="67100" y="83350"/>
                  </a:cubicBezTo>
                  <a:cubicBezTo>
                    <a:pt x="73321" y="83044"/>
                    <a:pt x="79528" y="84093"/>
                    <a:pt x="85301" y="86424"/>
                  </a:cubicBezTo>
                  <a:cubicBezTo>
                    <a:pt x="91803" y="89859"/>
                    <a:pt x="97489" y="94650"/>
                    <a:pt x="101985" y="100471"/>
                  </a:cubicBezTo>
                  <a:cubicBezTo>
                    <a:pt x="106488" y="106286"/>
                    <a:pt x="109684" y="113003"/>
                    <a:pt x="111371" y="120162"/>
                  </a:cubicBezTo>
                  <a:cubicBezTo>
                    <a:pt x="111371" y="120898"/>
                    <a:pt x="112291" y="120775"/>
                    <a:pt x="112475" y="120775"/>
                  </a:cubicBezTo>
                  <a:cubicBezTo>
                    <a:pt x="112659" y="120775"/>
                    <a:pt x="113211" y="120162"/>
                    <a:pt x="113211" y="119977"/>
                  </a:cubicBezTo>
                  <a:cubicBezTo>
                    <a:pt x="112910" y="100189"/>
                    <a:pt x="117456" y="80633"/>
                    <a:pt x="126461" y="63009"/>
                  </a:cubicBezTo>
                  <a:cubicBezTo>
                    <a:pt x="135466" y="45386"/>
                    <a:pt x="148648" y="30235"/>
                    <a:pt x="164861" y="18886"/>
                  </a:cubicBezTo>
                  <a:cubicBezTo>
                    <a:pt x="192281" y="177"/>
                    <a:pt x="234913" y="-9515"/>
                    <a:pt x="263621" y="13243"/>
                  </a:cubicBezTo>
                  <a:cubicBezTo>
                    <a:pt x="266124" y="15279"/>
                    <a:pt x="268485" y="17494"/>
                    <a:pt x="270675" y="19868"/>
                  </a:cubicBezTo>
                  <a:lnTo>
                    <a:pt x="271227" y="20358"/>
                  </a:lnTo>
                  <a:lnTo>
                    <a:pt x="272086" y="21279"/>
                  </a:lnTo>
                  <a:cubicBezTo>
                    <a:pt x="273865" y="23242"/>
                    <a:pt x="275460" y="25266"/>
                    <a:pt x="277055" y="27413"/>
                  </a:cubicBezTo>
                  <a:lnTo>
                    <a:pt x="277484" y="27965"/>
                  </a:lnTo>
                  <a:cubicBezTo>
                    <a:pt x="278159" y="28885"/>
                    <a:pt x="278834" y="29744"/>
                    <a:pt x="279447" y="30664"/>
                  </a:cubicBezTo>
                  <a:cubicBezTo>
                    <a:pt x="279809" y="31204"/>
                    <a:pt x="279938" y="31866"/>
                    <a:pt x="279815" y="32504"/>
                  </a:cubicBezTo>
                  <a:cubicBezTo>
                    <a:pt x="279748" y="32829"/>
                    <a:pt x="279606" y="33136"/>
                    <a:pt x="279404" y="33400"/>
                  </a:cubicBezTo>
                  <a:cubicBezTo>
                    <a:pt x="279202" y="33664"/>
                    <a:pt x="278944" y="33884"/>
                    <a:pt x="278649" y="34038"/>
                  </a:cubicBezTo>
                  <a:lnTo>
                    <a:pt x="277668" y="34590"/>
                  </a:lnTo>
                  <a:cubicBezTo>
                    <a:pt x="257303" y="45570"/>
                    <a:pt x="236324" y="56979"/>
                    <a:pt x="220314" y="74094"/>
                  </a:cubicBezTo>
                  <a:cubicBezTo>
                    <a:pt x="207309" y="88018"/>
                    <a:pt x="201052" y="104765"/>
                    <a:pt x="194734" y="123167"/>
                  </a:cubicBezTo>
                  <a:cubicBezTo>
                    <a:pt x="190827" y="135571"/>
                    <a:pt x="184110" y="146906"/>
                    <a:pt x="175105" y="156292"/>
                  </a:cubicBezTo>
                  <a:cubicBezTo>
                    <a:pt x="173264" y="158193"/>
                    <a:pt x="171240" y="159911"/>
                    <a:pt x="169278" y="161628"/>
                  </a:cubicBezTo>
                  <a:cubicBezTo>
                    <a:pt x="165468" y="164579"/>
                    <a:pt x="162156" y="168118"/>
                    <a:pt x="159463" y="172118"/>
                  </a:cubicBezTo>
                  <a:cubicBezTo>
                    <a:pt x="147194" y="192851"/>
                    <a:pt x="163389" y="215916"/>
                    <a:pt x="177865" y="236220"/>
                  </a:cubicBezTo>
                  <a:cubicBezTo>
                    <a:pt x="183122" y="243219"/>
                    <a:pt x="187821" y="250623"/>
                    <a:pt x="191913" y="258364"/>
                  </a:cubicBezTo>
                  <a:cubicBezTo>
                    <a:pt x="207493" y="290814"/>
                    <a:pt x="194918" y="324307"/>
                    <a:pt x="157377" y="350377"/>
                  </a:cubicBezTo>
                  <a:cubicBezTo>
                    <a:pt x="156831" y="350463"/>
                    <a:pt x="156273" y="350377"/>
                    <a:pt x="155782" y="350131"/>
                  </a:cubicBezTo>
                  <a:close/>
                  <a:moveTo>
                    <a:pt x="116585" y="217940"/>
                  </a:moveTo>
                  <a:cubicBezTo>
                    <a:pt x="117112" y="217848"/>
                    <a:pt x="117652" y="217848"/>
                    <a:pt x="118180" y="217940"/>
                  </a:cubicBezTo>
                  <a:cubicBezTo>
                    <a:pt x="119063" y="218192"/>
                    <a:pt x="119873" y="218664"/>
                    <a:pt x="120517" y="219320"/>
                  </a:cubicBezTo>
                  <a:cubicBezTo>
                    <a:pt x="121161" y="219977"/>
                    <a:pt x="121627" y="220793"/>
                    <a:pt x="121860" y="221682"/>
                  </a:cubicBezTo>
                  <a:cubicBezTo>
                    <a:pt x="123271" y="226467"/>
                    <a:pt x="124743" y="231190"/>
                    <a:pt x="126277" y="235975"/>
                  </a:cubicBezTo>
                  <a:lnTo>
                    <a:pt x="126952" y="238060"/>
                  </a:lnTo>
                  <a:lnTo>
                    <a:pt x="131184" y="250942"/>
                  </a:lnTo>
                  <a:lnTo>
                    <a:pt x="134558" y="260941"/>
                  </a:lnTo>
                  <a:cubicBezTo>
                    <a:pt x="142722" y="283864"/>
                    <a:pt x="149581" y="307235"/>
                    <a:pt x="155108" y="330931"/>
                  </a:cubicBezTo>
                  <a:cubicBezTo>
                    <a:pt x="156027" y="335532"/>
                    <a:pt x="156825" y="339642"/>
                    <a:pt x="157500" y="343568"/>
                  </a:cubicBezTo>
                  <a:cubicBezTo>
                    <a:pt x="175227" y="330625"/>
                    <a:pt x="206941" y="300261"/>
                    <a:pt x="187557" y="259714"/>
                  </a:cubicBezTo>
                  <a:cubicBezTo>
                    <a:pt x="183533" y="252248"/>
                    <a:pt x="178963" y="245096"/>
                    <a:pt x="173878" y="238305"/>
                  </a:cubicBezTo>
                  <a:cubicBezTo>
                    <a:pt x="158727" y="216775"/>
                    <a:pt x="141551" y="192422"/>
                    <a:pt x="155476" y="169112"/>
                  </a:cubicBezTo>
                  <a:cubicBezTo>
                    <a:pt x="158432" y="164714"/>
                    <a:pt x="162082" y="160825"/>
                    <a:pt x="166272" y="157580"/>
                  </a:cubicBezTo>
                  <a:cubicBezTo>
                    <a:pt x="168173" y="155924"/>
                    <a:pt x="170075" y="154267"/>
                    <a:pt x="171792" y="152489"/>
                  </a:cubicBezTo>
                  <a:cubicBezTo>
                    <a:pt x="180239" y="143557"/>
                    <a:pt x="186533" y="132816"/>
                    <a:pt x="190195" y="121082"/>
                  </a:cubicBezTo>
                  <a:cubicBezTo>
                    <a:pt x="196697" y="102004"/>
                    <a:pt x="203138" y="85013"/>
                    <a:pt x="216756" y="70475"/>
                  </a:cubicBezTo>
                  <a:cubicBezTo>
                    <a:pt x="232950" y="53176"/>
                    <a:pt x="253561" y="41705"/>
                    <a:pt x="273988" y="30725"/>
                  </a:cubicBezTo>
                  <a:lnTo>
                    <a:pt x="273620" y="30235"/>
                  </a:lnTo>
                  <a:lnTo>
                    <a:pt x="273190" y="29621"/>
                  </a:lnTo>
                  <a:cubicBezTo>
                    <a:pt x="271718" y="27658"/>
                    <a:pt x="270123" y="25695"/>
                    <a:pt x="268528" y="23916"/>
                  </a:cubicBezTo>
                  <a:lnTo>
                    <a:pt x="267179" y="22505"/>
                  </a:lnTo>
                  <a:cubicBezTo>
                    <a:pt x="265112" y="20309"/>
                    <a:pt x="262903" y="18261"/>
                    <a:pt x="260554" y="16371"/>
                  </a:cubicBezTo>
                  <a:cubicBezTo>
                    <a:pt x="234852" y="-4055"/>
                    <a:pt x="194182" y="4103"/>
                    <a:pt x="167315" y="22199"/>
                  </a:cubicBezTo>
                  <a:cubicBezTo>
                    <a:pt x="151703" y="33161"/>
                    <a:pt x="139017" y="47784"/>
                    <a:pt x="130374" y="64788"/>
                  </a:cubicBezTo>
                  <a:cubicBezTo>
                    <a:pt x="121738" y="81792"/>
                    <a:pt x="117401" y="100661"/>
                    <a:pt x="117750" y="119732"/>
                  </a:cubicBezTo>
                  <a:cubicBezTo>
                    <a:pt x="117763" y="121039"/>
                    <a:pt x="117309" y="122302"/>
                    <a:pt x="116462" y="123290"/>
                  </a:cubicBezTo>
                  <a:cubicBezTo>
                    <a:pt x="115616" y="124284"/>
                    <a:pt x="114438" y="124940"/>
                    <a:pt x="113150" y="125130"/>
                  </a:cubicBezTo>
                  <a:cubicBezTo>
                    <a:pt x="111831" y="125333"/>
                    <a:pt x="110487" y="125057"/>
                    <a:pt x="109359" y="124345"/>
                  </a:cubicBezTo>
                  <a:cubicBezTo>
                    <a:pt x="108230" y="123633"/>
                    <a:pt x="107402" y="122542"/>
                    <a:pt x="107016" y="121266"/>
                  </a:cubicBezTo>
                  <a:cubicBezTo>
                    <a:pt x="105488" y="114776"/>
                    <a:pt x="102593" y="108684"/>
                    <a:pt x="98532" y="103397"/>
                  </a:cubicBezTo>
                  <a:cubicBezTo>
                    <a:pt x="94471" y="98109"/>
                    <a:pt x="89337" y="93748"/>
                    <a:pt x="83461" y="90595"/>
                  </a:cubicBezTo>
                  <a:cubicBezTo>
                    <a:pt x="78295" y="88521"/>
                    <a:pt x="72744" y="87607"/>
                    <a:pt x="67192" y="87914"/>
                  </a:cubicBezTo>
                  <a:cubicBezTo>
                    <a:pt x="61635" y="88221"/>
                    <a:pt x="56218" y="89742"/>
                    <a:pt x="51317" y="92374"/>
                  </a:cubicBezTo>
                  <a:cubicBezTo>
                    <a:pt x="40613" y="97490"/>
                    <a:pt x="31130" y="104844"/>
                    <a:pt x="23523" y="113948"/>
                  </a:cubicBezTo>
                  <a:cubicBezTo>
                    <a:pt x="15911" y="123051"/>
                    <a:pt x="10347" y="133687"/>
                    <a:pt x="7213" y="145127"/>
                  </a:cubicBezTo>
                  <a:cubicBezTo>
                    <a:pt x="3446" y="159353"/>
                    <a:pt x="3710" y="174344"/>
                    <a:pt x="7979" y="188429"/>
                  </a:cubicBezTo>
                  <a:cubicBezTo>
                    <a:pt x="12249" y="202513"/>
                    <a:pt x="20352" y="215131"/>
                    <a:pt x="31381" y="224872"/>
                  </a:cubicBezTo>
                  <a:cubicBezTo>
                    <a:pt x="55120" y="244378"/>
                    <a:pt x="87079" y="242293"/>
                    <a:pt x="112843" y="219596"/>
                  </a:cubicBezTo>
                  <a:cubicBezTo>
                    <a:pt x="113892" y="218701"/>
                    <a:pt x="115205" y="218179"/>
                    <a:pt x="116585" y="218124"/>
                  </a:cubicBezTo>
                  <a:lnTo>
                    <a:pt x="116585" y="217940"/>
                  </a:lnTo>
                  <a:close/>
                </a:path>
              </a:pathLst>
            </a:custGeom>
            <a:solidFill>
              <a:srgbClr val="0E0E0E"/>
            </a:solidFill>
            <a:ln w="6134" cap="flat">
              <a:noFill/>
              <a:prstDash val="solid"/>
              <a:miter/>
            </a:ln>
          </p:spPr>
          <p:txBody>
            <a:bodyPr rtlCol="0" anchor="ctr"/>
            <a:lstStyle/>
            <a:p>
              <a:endParaRPr lang="en-AU"/>
            </a:p>
          </p:txBody>
        </p:sp>
        <p:sp>
          <p:nvSpPr>
            <p:cNvPr id="200" name="Freeform: Shape 199">
              <a:extLst>
                <a:ext uri="{FF2B5EF4-FFF2-40B4-BE49-F238E27FC236}">
                  <a16:creationId xmlns:a16="http://schemas.microsoft.com/office/drawing/2014/main" id="{50159C5B-A59C-49C9-AC98-3943CC9444BE}"/>
                </a:ext>
              </a:extLst>
            </p:cNvPr>
            <p:cNvSpPr/>
            <p:nvPr/>
          </p:nvSpPr>
          <p:spPr>
            <a:xfrm>
              <a:off x="6054908" y="2205648"/>
              <a:ext cx="106793" cy="109050"/>
            </a:xfrm>
            <a:custGeom>
              <a:avLst/>
              <a:gdLst>
                <a:gd name="connsiteX0" fmla="*/ 12200 w 106793"/>
                <a:gd name="connsiteY0" fmla="*/ 321 h 109050"/>
                <a:gd name="connsiteX1" fmla="*/ 22812 w 106793"/>
                <a:gd name="connsiteY1" fmla="*/ 62154 h 109050"/>
                <a:gd name="connsiteX2" fmla="*/ 35939 w 106793"/>
                <a:gd name="connsiteY2" fmla="*/ 85586 h 109050"/>
                <a:gd name="connsiteX3" fmla="*/ 52195 w 106793"/>
                <a:gd name="connsiteY3" fmla="*/ 108405 h 109050"/>
                <a:gd name="connsiteX4" fmla="*/ 79553 w 106793"/>
                <a:gd name="connsiteY4" fmla="*/ 82949 h 109050"/>
                <a:gd name="connsiteX5" fmla="*/ 81884 w 106793"/>
                <a:gd name="connsiteY5" fmla="*/ 79452 h 109050"/>
                <a:gd name="connsiteX6" fmla="*/ 100716 w 106793"/>
                <a:gd name="connsiteY6" fmla="*/ 48107 h 109050"/>
                <a:gd name="connsiteX7" fmla="*/ 106543 w 106793"/>
                <a:gd name="connsiteY7" fmla="*/ 25226 h 109050"/>
                <a:gd name="connsiteX8" fmla="*/ 86117 w 106793"/>
                <a:gd name="connsiteY8" fmla="*/ 10872 h 109050"/>
                <a:gd name="connsiteX9" fmla="*/ 45324 w 106793"/>
                <a:gd name="connsiteY9" fmla="*/ 4002 h 109050"/>
                <a:gd name="connsiteX10" fmla="*/ 41583 w 106793"/>
                <a:gd name="connsiteY10" fmla="*/ 3266 h 109050"/>
                <a:gd name="connsiteX11" fmla="*/ 12200 w 106793"/>
                <a:gd name="connsiteY11" fmla="*/ 321 h 10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6793" h="109050">
                  <a:moveTo>
                    <a:pt x="12200" y="321"/>
                  </a:moveTo>
                  <a:cubicBezTo>
                    <a:pt x="-17612" y="6026"/>
                    <a:pt x="15696" y="50254"/>
                    <a:pt x="22812" y="62154"/>
                  </a:cubicBezTo>
                  <a:cubicBezTo>
                    <a:pt x="27351" y="69699"/>
                    <a:pt x="31829" y="77796"/>
                    <a:pt x="35939" y="85586"/>
                  </a:cubicBezTo>
                  <a:cubicBezTo>
                    <a:pt x="39558" y="92395"/>
                    <a:pt x="44159" y="105216"/>
                    <a:pt x="52195" y="108405"/>
                  </a:cubicBezTo>
                  <a:cubicBezTo>
                    <a:pt x="64095" y="113190"/>
                    <a:pt x="74646" y="90003"/>
                    <a:pt x="79553" y="82949"/>
                  </a:cubicBezTo>
                  <a:lnTo>
                    <a:pt x="81884" y="79452"/>
                  </a:lnTo>
                  <a:cubicBezTo>
                    <a:pt x="89306" y="69736"/>
                    <a:pt x="95625" y="59222"/>
                    <a:pt x="100716" y="48107"/>
                  </a:cubicBezTo>
                  <a:cubicBezTo>
                    <a:pt x="103476" y="41298"/>
                    <a:pt x="107893" y="32771"/>
                    <a:pt x="106543" y="25226"/>
                  </a:cubicBezTo>
                  <a:cubicBezTo>
                    <a:pt x="104826" y="15841"/>
                    <a:pt x="94275" y="12651"/>
                    <a:pt x="86117" y="10872"/>
                  </a:cubicBezTo>
                  <a:cubicBezTo>
                    <a:pt x="72683" y="7989"/>
                    <a:pt x="58820" y="6578"/>
                    <a:pt x="45324" y="4002"/>
                  </a:cubicBezTo>
                  <a:lnTo>
                    <a:pt x="41583" y="3266"/>
                  </a:lnTo>
                  <a:cubicBezTo>
                    <a:pt x="32068" y="420"/>
                    <a:pt x="22094" y="-580"/>
                    <a:pt x="12200" y="321"/>
                  </a:cubicBezTo>
                  <a:close/>
                </a:path>
              </a:pathLst>
            </a:custGeom>
            <a:solidFill>
              <a:srgbClr val="F0E7E1"/>
            </a:solidFill>
            <a:ln w="6134" cap="flat">
              <a:noFill/>
              <a:prstDash val="solid"/>
              <a:miter/>
            </a:ln>
          </p:spPr>
          <p:txBody>
            <a:bodyPr rtlCol="0" anchor="ctr"/>
            <a:lstStyle/>
            <a:p>
              <a:endParaRPr lang="en-AU"/>
            </a:p>
          </p:txBody>
        </p:sp>
        <p:sp>
          <p:nvSpPr>
            <p:cNvPr id="201" name="Freeform: Shape 200">
              <a:extLst>
                <a:ext uri="{FF2B5EF4-FFF2-40B4-BE49-F238E27FC236}">
                  <a16:creationId xmlns:a16="http://schemas.microsoft.com/office/drawing/2014/main" id="{126B87C4-CC6B-413A-B33D-7980FDD01A66}"/>
                </a:ext>
              </a:extLst>
            </p:cNvPr>
            <p:cNvSpPr/>
            <p:nvPr/>
          </p:nvSpPr>
          <p:spPr>
            <a:xfrm>
              <a:off x="6052779" y="2203295"/>
              <a:ext cx="111133" cy="113702"/>
            </a:xfrm>
            <a:custGeom>
              <a:avLst/>
              <a:gdLst>
                <a:gd name="connsiteX0" fmla="*/ 57697 w 111133"/>
                <a:gd name="connsiteY0" fmla="*/ 113702 h 113702"/>
                <a:gd name="connsiteX1" fmla="*/ 53587 w 111133"/>
                <a:gd name="connsiteY1" fmla="*/ 112905 h 113702"/>
                <a:gd name="connsiteX2" fmla="*/ 38313 w 111133"/>
                <a:gd name="connsiteY2" fmla="*/ 93337 h 113702"/>
                <a:gd name="connsiteX3" fmla="*/ 36166 w 111133"/>
                <a:gd name="connsiteY3" fmla="*/ 89043 h 113702"/>
                <a:gd name="connsiteX4" fmla="*/ 23100 w 111133"/>
                <a:gd name="connsiteY4" fmla="*/ 65672 h 113702"/>
                <a:gd name="connsiteX5" fmla="*/ 19665 w 111133"/>
                <a:gd name="connsiteY5" fmla="*/ 60274 h 113702"/>
                <a:gd name="connsiteX6" fmla="*/ 1262 w 111133"/>
                <a:gd name="connsiteY6" fmla="*/ 9421 h 113702"/>
                <a:gd name="connsiteX7" fmla="*/ 6477 w 111133"/>
                <a:gd name="connsiteY7" fmla="*/ 3263 h 113702"/>
                <a:gd name="connsiteX8" fmla="*/ 14021 w 111133"/>
                <a:gd name="connsiteY8" fmla="*/ 404 h 113702"/>
                <a:gd name="connsiteX9" fmla="*/ 41687 w 111133"/>
                <a:gd name="connsiteY9" fmla="*/ 2797 h 113702"/>
                <a:gd name="connsiteX10" fmla="*/ 44324 w 111133"/>
                <a:gd name="connsiteY10" fmla="*/ 3349 h 113702"/>
                <a:gd name="connsiteX11" fmla="*/ 48005 w 111133"/>
                <a:gd name="connsiteY11" fmla="*/ 4085 h 113702"/>
                <a:gd name="connsiteX12" fmla="*/ 65978 w 111133"/>
                <a:gd name="connsiteY12" fmla="*/ 7029 h 113702"/>
                <a:gd name="connsiteX13" fmla="*/ 88858 w 111133"/>
                <a:gd name="connsiteY13" fmla="*/ 11016 h 113702"/>
                <a:gd name="connsiteX14" fmla="*/ 111064 w 111133"/>
                <a:gd name="connsiteY14" fmla="*/ 27210 h 113702"/>
                <a:gd name="connsiteX15" fmla="*/ 106402 w 111133"/>
                <a:gd name="connsiteY15" fmla="*/ 48128 h 113702"/>
                <a:gd name="connsiteX16" fmla="*/ 105114 w 111133"/>
                <a:gd name="connsiteY16" fmla="*/ 51318 h 113702"/>
                <a:gd name="connsiteX17" fmla="*/ 88613 w 111133"/>
                <a:gd name="connsiteY17" fmla="*/ 79412 h 113702"/>
                <a:gd name="connsiteX18" fmla="*/ 83706 w 111133"/>
                <a:gd name="connsiteY18" fmla="*/ 86528 h 113702"/>
                <a:gd name="connsiteX19" fmla="*/ 80945 w 111133"/>
                <a:gd name="connsiteY19" fmla="*/ 91129 h 113702"/>
                <a:gd name="connsiteX20" fmla="*/ 57697 w 111133"/>
                <a:gd name="connsiteY20" fmla="*/ 113702 h 113702"/>
                <a:gd name="connsiteX21" fmla="*/ 14758 w 111133"/>
                <a:gd name="connsiteY21" fmla="*/ 5005 h 113702"/>
                <a:gd name="connsiteX22" fmla="*/ 9274 w 111133"/>
                <a:gd name="connsiteY22" fmla="*/ 6863 h 113702"/>
                <a:gd name="connsiteX23" fmla="*/ 5372 w 111133"/>
                <a:gd name="connsiteY23" fmla="*/ 11139 h 113702"/>
                <a:gd name="connsiteX24" fmla="*/ 23407 w 111133"/>
                <a:gd name="connsiteY24" fmla="*/ 57636 h 113702"/>
                <a:gd name="connsiteX25" fmla="*/ 26903 w 111133"/>
                <a:gd name="connsiteY25" fmla="*/ 63157 h 113702"/>
                <a:gd name="connsiteX26" fmla="*/ 40092 w 111133"/>
                <a:gd name="connsiteY26" fmla="*/ 86712 h 113702"/>
                <a:gd name="connsiteX27" fmla="*/ 42361 w 111133"/>
                <a:gd name="connsiteY27" fmla="*/ 91251 h 113702"/>
                <a:gd name="connsiteX28" fmla="*/ 55120 w 111133"/>
                <a:gd name="connsiteY28" fmla="*/ 108488 h 113702"/>
                <a:gd name="connsiteX29" fmla="*/ 76835 w 111133"/>
                <a:gd name="connsiteY29" fmla="*/ 88675 h 113702"/>
                <a:gd name="connsiteX30" fmla="*/ 79780 w 111133"/>
                <a:gd name="connsiteY30" fmla="*/ 83890 h 113702"/>
                <a:gd name="connsiteX31" fmla="*/ 84687 w 111133"/>
                <a:gd name="connsiteY31" fmla="*/ 76713 h 113702"/>
                <a:gd name="connsiteX32" fmla="*/ 100697 w 111133"/>
                <a:gd name="connsiteY32" fmla="*/ 49477 h 113702"/>
                <a:gd name="connsiteX33" fmla="*/ 102047 w 111133"/>
                <a:gd name="connsiteY33" fmla="*/ 46226 h 113702"/>
                <a:gd name="connsiteX34" fmla="*/ 106402 w 111133"/>
                <a:gd name="connsiteY34" fmla="*/ 27824 h 113702"/>
                <a:gd name="connsiteX35" fmla="*/ 88000 w 111133"/>
                <a:gd name="connsiteY35" fmla="*/ 15556 h 113702"/>
                <a:gd name="connsiteX36" fmla="*/ 65303 w 111133"/>
                <a:gd name="connsiteY36" fmla="*/ 11630 h 113702"/>
                <a:gd name="connsiteX37" fmla="*/ 46900 w 111133"/>
                <a:gd name="connsiteY37" fmla="*/ 8685 h 113702"/>
                <a:gd name="connsiteX38" fmla="*/ 43097 w 111133"/>
                <a:gd name="connsiteY38" fmla="*/ 7888 h 113702"/>
                <a:gd name="connsiteX39" fmla="*/ 40460 w 111133"/>
                <a:gd name="connsiteY39" fmla="*/ 7336 h 113702"/>
                <a:gd name="connsiteX40" fmla="*/ 14758 w 111133"/>
                <a:gd name="connsiteY40" fmla="*/ 5005 h 11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1133" h="113702">
                  <a:moveTo>
                    <a:pt x="57697" y="113702"/>
                  </a:moveTo>
                  <a:cubicBezTo>
                    <a:pt x="56286" y="113702"/>
                    <a:pt x="54894" y="113426"/>
                    <a:pt x="53587" y="112905"/>
                  </a:cubicBezTo>
                  <a:cubicBezTo>
                    <a:pt x="46226" y="109960"/>
                    <a:pt x="41871" y="100636"/>
                    <a:pt x="38313" y="93337"/>
                  </a:cubicBezTo>
                  <a:cubicBezTo>
                    <a:pt x="37577" y="91742"/>
                    <a:pt x="36841" y="90270"/>
                    <a:pt x="36166" y="89043"/>
                  </a:cubicBezTo>
                  <a:cubicBezTo>
                    <a:pt x="31320" y="79903"/>
                    <a:pt x="27087" y="72235"/>
                    <a:pt x="23100" y="65672"/>
                  </a:cubicBezTo>
                  <a:cubicBezTo>
                    <a:pt x="22303" y="64261"/>
                    <a:pt x="21076" y="62420"/>
                    <a:pt x="19665" y="60274"/>
                  </a:cubicBezTo>
                  <a:cubicBezTo>
                    <a:pt x="11200" y="47269"/>
                    <a:pt x="-4565" y="23101"/>
                    <a:pt x="1262" y="9421"/>
                  </a:cubicBezTo>
                  <a:cubicBezTo>
                    <a:pt x="2452" y="6962"/>
                    <a:pt x="4244" y="4845"/>
                    <a:pt x="6477" y="3263"/>
                  </a:cubicBezTo>
                  <a:cubicBezTo>
                    <a:pt x="8709" y="1686"/>
                    <a:pt x="11304" y="705"/>
                    <a:pt x="14021" y="404"/>
                  </a:cubicBezTo>
                  <a:cubicBezTo>
                    <a:pt x="23309" y="-577"/>
                    <a:pt x="32700" y="232"/>
                    <a:pt x="41687" y="2797"/>
                  </a:cubicBezTo>
                  <a:lnTo>
                    <a:pt x="44324" y="3349"/>
                  </a:lnTo>
                  <a:lnTo>
                    <a:pt x="48005" y="4085"/>
                  </a:lnTo>
                  <a:cubicBezTo>
                    <a:pt x="54139" y="5250"/>
                    <a:pt x="60273" y="6109"/>
                    <a:pt x="65978" y="7029"/>
                  </a:cubicBezTo>
                  <a:cubicBezTo>
                    <a:pt x="73523" y="8194"/>
                    <a:pt x="81313" y="9360"/>
                    <a:pt x="88858" y="11016"/>
                  </a:cubicBezTo>
                  <a:cubicBezTo>
                    <a:pt x="98182" y="12979"/>
                    <a:pt x="109162" y="16660"/>
                    <a:pt x="111064" y="27210"/>
                  </a:cubicBezTo>
                  <a:cubicBezTo>
                    <a:pt x="111499" y="34479"/>
                    <a:pt x="109886" y="41730"/>
                    <a:pt x="106402" y="48128"/>
                  </a:cubicBezTo>
                  <a:lnTo>
                    <a:pt x="105114" y="51318"/>
                  </a:lnTo>
                  <a:cubicBezTo>
                    <a:pt x="100667" y="61267"/>
                    <a:pt x="95134" y="70689"/>
                    <a:pt x="88613" y="79412"/>
                  </a:cubicBezTo>
                  <a:lnTo>
                    <a:pt x="83706" y="86528"/>
                  </a:lnTo>
                  <a:cubicBezTo>
                    <a:pt x="82908" y="87755"/>
                    <a:pt x="81988" y="89350"/>
                    <a:pt x="80945" y="91129"/>
                  </a:cubicBezTo>
                  <a:cubicBezTo>
                    <a:pt x="75670" y="99839"/>
                    <a:pt x="67512" y="113702"/>
                    <a:pt x="57697" y="113702"/>
                  </a:cubicBezTo>
                  <a:close/>
                  <a:moveTo>
                    <a:pt x="14758" y="5005"/>
                  </a:moveTo>
                  <a:cubicBezTo>
                    <a:pt x="12801" y="5152"/>
                    <a:pt x="10918" y="5790"/>
                    <a:pt x="9274" y="6863"/>
                  </a:cubicBezTo>
                  <a:cubicBezTo>
                    <a:pt x="7630" y="7937"/>
                    <a:pt x="6292" y="9409"/>
                    <a:pt x="5372" y="11139"/>
                  </a:cubicBezTo>
                  <a:cubicBezTo>
                    <a:pt x="526" y="22487"/>
                    <a:pt x="15984" y="46226"/>
                    <a:pt x="23407" y="57636"/>
                  </a:cubicBezTo>
                  <a:cubicBezTo>
                    <a:pt x="24879" y="59844"/>
                    <a:pt x="26106" y="61746"/>
                    <a:pt x="26903" y="63157"/>
                  </a:cubicBezTo>
                  <a:cubicBezTo>
                    <a:pt x="30952" y="69843"/>
                    <a:pt x="35246" y="77572"/>
                    <a:pt x="40092" y="86712"/>
                  </a:cubicBezTo>
                  <a:cubicBezTo>
                    <a:pt x="40828" y="88061"/>
                    <a:pt x="41564" y="89595"/>
                    <a:pt x="42361" y="91251"/>
                  </a:cubicBezTo>
                  <a:cubicBezTo>
                    <a:pt x="45367" y="97385"/>
                    <a:pt x="49477" y="106219"/>
                    <a:pt x="55120" y="108488"/>
                  </a:cubicBezTo>
                  <a:cubicBezTo>
                    <a:pt x="63340" y="111739"/>
                    <a:pt x="71744" y="97324"/>
                    <a:pt x="76835" y="88675"/>
                  </a:cubicBezTo>
                  <a:cubicBezTo>
                    <a:pt x="77939" y="86773"/>
                    <a:pt x="78921" y="85117"/>
                    <a:pt x="79780" y="83890"/>
                  </a:cubicBezTo>
                  <a:lnTo>
                    <a:pt x="84687" y="76713"/>
                  </a:lnTo>
                  <a:cubicBezTo>
                    <a:pt x="90987" y="68236"/>
                    <a:pt x="96354" y="59108"/>
                    <a:pt x="100697" y="49477"/>
                  </a:cubicBezTo>
                  <a:cubicBezTo>
                    <a:pt x="101127" y="48435"/>
                    <a:pt x="101618" y="47330"/>
                    <a:pt x="102047" y="46226"/>
                  </a:cubicBezTo>
                  <a:cubicBezTo>
                    <a:pt x="105114" y="40589"/>
                    <a:pt x="106617" y="34234"/>
                    <a:pt x="106402" y="27824"/>
                  </a:cubicBezTo>
                  <a:cubicBezTo>
                    <a:pt x="104991" y="19972"/>
                    <a:pt x="95729" y="17028"/>
                    <a:pt x="88000" y="15556"/>
                  </a:cubicBezTo>
                  <a:cubicBezTo>
                    <a:pt x="80270" y="14083"/>
                    <a:pt x="72787" y="12795"/>
                    <a:pt x="65303" y="11630"/>
                  </a:cubicBezTo>
                  <a:cubicBezTo>
                    <a:pt x="59169" y="10709"/>
                    <a:pt x="53035" y="9789"/>
                    <a:pt x="46900" y="8685"/>
                  </a:cubicBezTo>
                  <a:lnTo>
                    <a:pt x="43097" y="7888"/>
                  </a:lnTo>
                  <a:lnTo>
                    <a:pt x="40460" y="7336"/>
                  </a:lnTo>
                  <a:cubicBezTo>
                    <a:pt x="32123" y="4913"/>
                    <a:pt x="23395" y="4121"/>
                    <a:pt x="14758" y="5005"/>
                  </a:cubicBezTo>
                  <a:close/>
                </a:path>
              </a:pathLst>
            </a:custGeom>
            <a:solidFill>
              <a:srgbClr val="0E0E0E"/>
            </a:solidFill>
            <a:ln w="6134" cap="flat">
              <a:noFill/>
              <a:prstDash val="solid"/>
              <a:miter/>
            </a:ln>
          </p:spPr>
          <p:txBody>
            <a:bodyPr rtlCol="0" anchor="ctr"/>
            <a:lstStyle/>
            <a:p>
              <a:endParaRPr lang="en-AU"/>
            </a:p>
          </p:txBody>
        </p:sp>
        <p:sp>
          <p:nvSpPr>
            <p:cNvPr id="202" name="Freeform: Shape 201">
              <a:extLst>
                <a:ext uri="{FF2B5EF4-FFF2-40B4-BE49-F238E27FC236}">
                  <a16:creationId xmlns:a16="http://schemas.microsoft.com/office/drawing/2014/main" id="{9F485883-6764-4979-A7B6-499075196FB1}"/>
                </a:ext>
              </a:extLst>
            </p:cNvPr>
            <p:cNvSpPr/>
            <p:nvPr/>
          </p:nvSpPr>
          <p:spPr>
            <a:xfrm>
              <a:off x="6256583" y="2210455"/>
              <a:ext cx="309579" cy="313526"/>
            </a:xfrm>
            <a:custGeom>
              <a:avLst/>
              <a:gdLst>
                <a:gd name="connsiteX0" fmla="*/ 114534 w 309579"/>
                <a:gd name="connsiteY0" fmla="*/ 309276 h 313526"/>
                <a:gd name="connsiteX1" fmla="*/ 122815 w 309579"/>
                <a:gd name="connsiteY1" fmla="*/ 311301 h 313526"/>
                <a:gd name="connsiteX2" fmla="*/ 136065 w 309579"/>
                <a:gd name="connsiteY2" fmla="*/ 313080 h 313526"/>
                <a:gd name="connsiteX3" fmla="*/ 220103 w 309579"/>
                <a:gd name="connsiteY3" fmla="*/ 293512 h 313526"/>
                <a:gd name="connsiteX4" fmla="*/ 289419 w 309579"/>
                <a:gd name="connsiteY4" fmla="*/ 217203 h 313526"/>
                <a:gd name="connsiteX5" fmla="*/ 262552 w 309579"/>
                <a:gd name="connsiteY5" fmla="*/ 34343 h 313526"/>
                <a:gd name="connsiteX6" fmla="*/ 253780 w 309579"/>
                <a:gd name="connsiteY6" fmla="*/ 28209 h 313526"/>
                <a:gd name="connsiteX7" fmla="*/ 92145 w 309579"/>
                <a:gd name="connsiteY7" fmla="*/ 12996 h 313526"/>
                <a:gd name="connsiteX8" fmla="*/ 3322 w 309579"/>
                <a:gd name="connsiteY8" fmla="*/ 197757 h 313526"/>
                <a:gd name="connsiteX9" fmla="*/ 34361 w 309579"/>
                <a:gd name="connsiteY9" fmla="*/ 257443 h 313526"/>
                <a:gd name="connsiteX10" fmla="*/ 114534 w 309579"/>
                <a:gd name="connsiteY10" fmla="*/ 309276 h 31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79" h="313526">
                  <a:moveTo>
                    <a:pt x="114534" y="309276"/>
                  </a:moveTo>
                  <a:cubicBezTo>
                    <a:pt x="117295" y="310013"/>
                    <a:pt x="120055" y="310749"/>
                    <a:pt x="122815" y="311301"/>
                  </a:cubicBezTo>
                  <a:cubicBezTo>
                    <a:pt x="127189" y="312165"/>
                    <a:pt x="131612" y="312761"/>
                    <a:pt x="136065" y="313080"/>
                  </a:cubicBezTo>
                  <a:cubicBezTo>
                    <a:pt x="165423" y="315410"/>
                    <a:pt x="194787" y="308577"/>
                    <a:pt x="220103" y="293512"/>
                  </a:cubicBezTo>
                  <a:cubicBezTo>
                    <a:pt x="249946" y="275127"/>
                    <a:pt x="273973" y="248671"/>
                    <a:pt x="289419" y="217203"/>
                  </a:cubicBezTo>
                  <a:cubicBezTo>
                    <a:pt x="320090" y="157517"/>
                    <a:pt x="319231" y="77221"/>
                    <a:pt x="262552" y="34343"/>
                  </a:cubicBezTo>
                  <a:cubicBezTo>
                    <a:pt x="259730" y="32196"/>
                    <a:pt x="256785" y="30172"/>
                    <a:pt x="253780" y="28209"/>
                  </a:cubicBezTo>
                  <a:cubicBezTo>
                    <a:pt x="208387" y="-1051"/>
                    <a:pt x="141034" y="-9946"/>
                    <a:pt x="92145" y="12996"/>
                  </a:cubicBezTo>
                  <a:cubicBezTo>
                    <a:pt x="22951" y="45507"/>
                    <a:pt x="-11277" y="125313"/>
                    <a:pt x="3322" y="197757"/>
                  </a:cubicBezTo>
                  <a:cubicBezTo>
                    <a:pt x="8413" y="219975"/>
                    <a:pt x="19093" y="240518"/>
                    <a:pt x="34361" y="257443"/>
                  </a:cubicBezTo>
                  <a:cubicBezTo>
                    <a:pt x="55456" y="282170"/>
                    <a:pt x="83324" y="300185"/>
                    <a:pt x="114534" y="309276"/>
                  </a:cubicBezTo>
                  <a:close/>
                </a:path>
              </a:pathLst>
            </a:custGeom>
            <a:solidFill>
              <a:srgbClr val="E05555"/>
            </a:solidFill>
            <a:ln w="6134" cap="flat">
              <a:noFill/>
              <a:prstDash val="solid"/>
              <a:miter/>
            </a:ln>
          </p:spPr>
          <p:txBody>
            <a:bodyPr rtlCol="0" anchor="ctr"/>
            <a:lstStyle/>
            <a:p>
              <a:endParaRPr lang="en-AU"/>
            </a:p>
          </p:txBody>
        </p:sp>
        <p:sp>
          <p:nvSpPr>
            <p:cNvPr id="203" name="Freeform: Shape 202">
              <a:extLst>
                <a:ext uri="{FF2B5EF4-FFF2-40B4-BE49-F238E27FC236}">
                  <a16:creationId xmlns:a16="http://schemas.microsoft.com/office/drawing/2014/main" id="{45CBFE4C-6FCC-4F82-9F14-619465B727CA}"/>
                </a:ext>
              </a:extLst>
            </p:cNvPr>
            <p:cNvSpPr/>
            <p:nvPr/>
          </p:nvSpPr>
          <p:spPr>
            <a:xfrm>
              <a:off x="6254140" y="2208050"/>
              <a:ext cx="314016" cy="318245"/>
            </a:xfrm>
            <a:custGeom>
              <a:avLst/>
              <a:gdLst>
                <a:gd name="connsiteX0" fmla="*/ 149856 w 314016"/>
                <a:gd name="connsiteY0" fmla="*/ 318245 h 318245"/>
                <a:gd name="connsiteX1" fmla="*/ 138324 w 314016"/>
                <a:gd name="connsiteY1" fmla="*/ 317754 h 318245"/>
                <a:gd name="connsiteX2" fmla="*/ 124829 w 314016"/>
                <a:gd name="connsiteY2" fmla="*/ 315914 h 318245"/>
                <a:gd name="connsiteX3" fmla="*/ 116363 w 314016"/>
                <a:gd name="connsiteY3" fmla="*/ 313890 h 318245"/>
                <a:gd name="connsiteX4" fmla="*/ 34963 w 314016"/>
                <a:gd name="connsiteY4" fmla="*/ 261320 h 318245"/>
                <a:gd name="connsiteX5" fmla="*/ 3434 w 314016"/>
                <a:gd name="connsiteY5" fmla="*/ 200653 h 318245"/>
                <a:gd name="connsiteX6" fmla="*/ 93545 w 314016"/>
                <a:gd name="connsiteY6" fmla="*/ 13316 h 318245"/>
                <a:gd name="connsiteX7" fmla="*/ 257388 w 314016"/>
                <a:gd name="connsiteY7" fmla="*/ 28712 h 318245"/>
                <a:gd name="connsiteX8" fmla="*/ 266283 w 314016"/>
                <a:gd name="connsiteY8" fmla="*/ 34847 h 318245"/>
                <a:gd name="connsiteX9" fmla="*/ 293886 w 314016"/>
                <a:gd name="connsiteY9" fmla="*/ 220589 h 318245"/>
                <a:gd name="connsiteX10" fmla="*/ 223711 w 314016"/>
                <a:gd name="connsiteY10" fmla="*/ 297880 h 318245"/>
                <a:gd name="connsiteX11" fmla="*/ 149856 w 314016"/>
                <a:gd name="connsiteY11" fmla="*/ 318245 h 318245"/>
                <a:gd name="connsiteX12" fmla="*/ 157401 w 314016"/>
                <a:gd name="connsiteY12" fmla="*/ 4850 h 318245"/>
                <a:gd name="connsiteX13" fmla="*/ 95569 w 314016"/>
                <a:gd name="connsiteY13" fmla="*/ 17487 h 318245"/>
                <a:gd name="connsiteX14" fmla="*/ 8034 w 314016"/>
                <a:gd name="connsiteY14" fmla="*/ 199733 h 318245"/>
                <a:gd name="connsiteX15" fmla="*/ 38705 w 314016"/>
                <a:gd name="connsiteY15" fmla="*/ 258314 h 318245"/>
                <a:gd name="connsiteX16" fmla="*/ 117774 w 314016"/>
                <a:gd name="connsiteY16" fmla="*/ 309473 h 318245"/>
                <a:gd name="connsiteX17" fmla="*/ 125933 w 314016"/>
                <a:gd name="connsiteY17" fmla="*/ 311436 h 318245"/>
                <a:gd name="connsiteX18" fmla="*/ 138508 w 314016"/>
                <a:gd name="connsiteY18" fmla="*/ 313092 h 318245"/>
                <a:gd name="connsiteX19" fmla="*/ 221197 w 314016"/>
                <a:gd name="connsiteY19" fmla="*/ 293831 h 318245"/>
                <a:gd name="connsiteX20" fmla="*/ 289592 w 314016"/>
                <a:gd name="connsiteY20" fmla="*/ 218442 h 318245"/>
                <a:gd name="connsiteX21" fmla="*/ 263338 w 314016"/>
                <a:gd name="connsiteY21" fmla="*/ 38466 h 318245"/>
                <a:gd name="connsiteX22" fmla="*/ 254750 w 314016"/>
                <a:gd name="connsiteY22" fmla="*/ 32331 h 318245"/>
                <a:gd name="connsiteX23" fmla="*/ 157401 w 314016"/>
                <a:gd name="connsiteY23" fmla="*/ 4850 h 31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016" h="318245">
                  <a:moveTo>
                    <a:pt x="149856" y="318245"/>
                  </a:moveTo>
                  <a:cubicBezTo>
                    <a:pt x="146053" y="318245"/>
                    <a:pt x="142188" y="318245"/>
                    <a:pt x="138324" y="317754"/>
                  </a:cubicBezTo>
                  <a:cubicBezTo>
                    <a:pt x="133791" y="317442"/>
                    <a:pt x="129282" y="316822"/>
                    <a:pt x="124829" y="315914"/>
                  </a:cubicBezTo>
                  <a:cubicBezTo>
                    <a:pt x="122007" y="315386"/>
                    <a:pt x="119185" y="314712"/>
                    <a:pt x="116363" y="313890"/>
                  </a:cubicBezTo>
                  <a:cubicBezTo>
                    <a:pt x="84674" y="304701"/>
                    <a:pt x="56378" y="286421"/>
                    <a:pt x="34963" y="261320"/>
                  </a:cubicBezTo>
                  <a:cubicBezTo>
                    <a:pt x="19468" y="244107"/>
                    <a:pt x="8617" y="223227"/>
                    <a:pt x="3434" y="200653"/>
                  </a:cubicBezTo>
                  <a:cubicBezTo>
                    <a:pt x="-12025" y="123915"/>
                    <a:pt x="25885" y="45152"/>
                    <a:pt x="93545" y="13316"/>
                  </a:cubicBezTo>
                  <a:cubicBezTo>
                    <a:pt x="141268" y="-9074"/>
                    <a:pt x="208683" y="-2756"/>
                    <a:pt x="257388" y="28712"/>
                  </a:cubicBezTo>
                  <a:cubicBezTo>
                    <a:pt x="260455" y="30675"/>
                    <a:pt x="263522" y="32761"/>
                    <a:pt x="266283" y="34847"/>
                  </a:cubicBezTo>
                  <a:cubicBezTo>
                    <a:pt x="324373" y="78767"/>
                    <a:pt x="324128" y="161517"/>
                    <a:pt x="293886" y="220589"/>
                  </a:cubicBezTo>
                  <a:cubicBezTo>
                    <a:pt x="278250" y="252456"/>
                    <a:pt x="253922" y="279250"/>
                    <a:pt x="223711" y="297880"/>
                  </a:cubicBezTo>
                  <a:cubicBezTo>
                    <a:pt x="201395" y="311240"/>
                    <a:pt x="175865" y="318282"/>
                    <a:pt x="149856" y="318245"/>
                  </a:cubicBezTo>
                  <a:close/>
                  <a:moveTo>
                    <a:pt x="157401" y="4850"/>
                  </a:moveTo>
                  <a:cubicBezTo>
                    <a:pt x="136115" y="4525"/>
                    <a:pt x="115020" y="8838"/>
                    <a:pt x="95569" y="17487"/>
                  </a:cubicBezTo>
                  <a:cubicBezTo>
                    <a:pt x="29749" y="48158"/>
                    <a:pt x="-7056" y="125019"/>
                    <a:pt x="8034" y="199733"/>
                  </a:cubicBezTo>
                  <a:cubicBezTo>
                    <a:pt x="13076" y="221564"/>
                    <a:pt x="23639" y="241734"/>
                    <a:pt x="38705" y="258314"/>
                  </a:cubicBezTo>
                  <a:cubicBezTo>
                    <a:pt x="59512" y="282710"/>
                    <a:pt x="86993" y="300493"/>
                    <a:pt x="117774" y="309473"/>
                  </a:cubicBezTo>
                  <a:cubicBezTo>
                    <a:pt x="120535" y="310209"/>
                    <a:pt x="123234" y="310884"/>
                    <a:pt x="125933" y="311436"/>
                  </a:cubicBezTo>
                  <a:cubicBezTo>
                    <a:pt x="130092" y="312209"/>
                    <a:pt x="134288" y="312761"/>
                    <a:pt x="138508" y="313092"/>
                  </a:cubicBezTo>
                  <a:cubicBezTo>
                    <a:pt x="167400" y="315423"/>
                    <a:pt x="196304" y="308688"/>
                    <a:pt x="221197" y="293831"/>
                  </a:cubicBezTo>
                  <a:cubicBezTo>
                    <a:pt x="250647" y="275656"/>
                    <a:pt x="274361" y="249524"/>
                    <a:pt x="289592" y="218442"/>
                  </a:cubicBezTo>
                  <a:cubicBezTo>
                    <a:pt x="318975" y="161088"/>
                    <a:pt x="319404" y="80853"/>
                    <a:pt x="263338" y="38466"/>
                  </a:cubicBezTo>
                  <a:cubicBezTo>
                    <a:pt x="260578" y="36380"/>
                    <a:pt x="257695" y="34356"/>
                    <a:pt x="254750" y="32331"/>
                  </a:cubicBezTo>
                  <a:cubicBezTo>
                    <a:pt x="225515" y="14229"/>
                    <a:pt x="191783" y="4709"/>
                    <a:pt x="157401" y="4850"/>
                  </a:cubicBezTo>
                  <a:close/>
                </a:path>
              </a:pathLst>
            </a:custGeom>
            <a:solidFill>
              <a:srgbClr val="0E0E0E"/>
            </a:solidFill>
            <a:ln w="6134" cap="flat">
              <a:noFill/>
              <a:prstDash val="solid"/>
              <a:miter/>
            </a:ln>
          </p:spPr>
          <p:txBody>
            <a:bodyPr rtlCol="0" anchor="ctr"/>
            <a:lstStyle/>
            <a:p>
              <a:endParaRPr lang="en-AU"/>
            </a:p>
          </p:txBody>
        </p:sp>
        <p:sp>
          <p:nvSpPr>
            <p:cNvPr id="204" name="Freeform: Shape 203">
              <a:extLst>
                <a:ext uri="{FF2B5EF4-FFF2-40B4-BE49-F238E27FC236}">
                  <a16:creationId xmlns:a16="http://schemas.microsoft.com/office/drawing/2014/main" id="{2B6B4A39-8D78-4C10-B246-7C1E82654ADE}"/>
                </a:ext>
              </a:extLst>
            </p:cNvPr>
            <p:cNvSpPr/>
            <p:nvPr/>
          </p:nvSpPr>
          <p:spPr>
            <a:xfrm>
              <a:off x="6370066" y="2302431"/>
              <a:ext cx="117363" cy="129697"/>
            </a:xfrm>
            <a:custGeom>
              <a:avLst/>
              <a:gdLst>
                <a:gd name="connsiteX0" fmla="*/ 12828 w 117363"/>
                <a:gd name="connsiteY0" fmla="*/ 127681 h 129697"/>
                <a:gd name="connsiteX1" fmla="*/ 45339 w 117363"/>
                <a:gd name="connsiteY1" fmla="*/ 117989 h 129697"/>
                <a:gd name="connsiteX2" fmla="*/ 117293 w 117363"/>
                <a:gd name="connsiteY2" fmla="*/ 69897 h 129697"/>
                <a:gd name="connsiteX3" fmla="*/ 71839 w 117363"/>
                <a:gd name="connsiteY3" fmla="*/ 27571 h 129697"/>
                <a:gd name="connsiteX4" fmla="*/ 65337 w 117363"/>
                <a:gd name="connsiteY4" fmla="*/ 22848 h 129697"/>
                <a:gd name="connsiteX5" fmla="*/ 33562 w 117363"/>
                <a:gd name="connsiteY5" fmla="*/ 2360 h 129697"/>
                <a:gd name="connsiteX6" fmla="*/ 24937 w 117363"/>
                <a:gd name="connsiteY6" fmla="*/ 41 h 129697"/>
                <a:gd name="connsiteX7" fmla="*/ 16092 w 117363"/>
                <a:gd name="connsiteY7" fmla="*/ 1317 h 129697"/>
                <a:gd name="connsiteX8" fmla="*/ 8473 w 117363"/>
                <a:gd name="connsiteY8" fmla="*/ 5979 h 129697"/>
                <a:gd name="connsiteX9" fmla="*/ 3320 w 117363"/>
                <a:gd name="connsiteY9" fmla="*/ 13279 h 129697"/>
                <a:gd name="connsiteX10" fmla="*/ 989 w 117363"/>
                <a:gd name="connsiteY10" fmla="*/ 25547 h 129697"/>
                <a:gd name="connsiteX11" fmla="*/ 989 w 117363"/>
                <a:gd name="connsiteY11" fmla="*/ 51801 h 129697"/>
                <a:gd name="connsiteX12" fmla="*/ 253 w 117363"/>
                <a:gd name="connsiteY12" fmla="*/ 90631 h 129697"/>
                <a:gd name="connsiteX13" fmla="*/ 253 w 117363"/>
                <a:gd name="connsiteY13" fmla="*/ 93943 h 129697"/>
                <a:gd name="connsiteX14" fmla="*/ 253 w 117363"/>
                <a:gd name="connsiteY14" fmla="*/ 102776 h 129697"/>
                <a:gd name="connsiteX15" fmla="*/ 12828 w 117363"/>
                <a:gd name="connsiteY15" fmla="*/ 127681 h 12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363" h="129697">
                  <a:moveTo>
                    <a:pt x="12828" y="127681"/>
                  </a:moveTo>
                  <a:cubicBezTo>
                    <a:pt x="25097" y="133815"/>
                    <a:pt x="34298" y="124614"/>
                    <a:pt x="45339" y="117989"/>
                  </a:cubicBezTo>
                  <a:cubicBezTo>
                    <a:pt x="58405" y="110199"/>
                    <a:pt x="115391" y="85784"/>
                    <a:pt x="117293" y="69897"/>
                  </a:cubicBezTo>
                  <a:cubicBezTo>
                    <a:pt x="119195" y="54010"/>
                    <a:pt x="81960" y="34442"/>
                    <a:pt x="71839" y="27571"/>
                  </a:cubicBezTo>
                  <a:cubicBezTo>
                    <a:pt x="69631" y="26099"/>
                    <a:pt x="67484" y="24443"/>
                    <a:pt x="65337" y="22848"/>
                  </a:cubicBezTo>
                  <a:cubicBezTo>
                    <a:pt x="55669" y="14683"/>
                    <a:pt x="44990" y="7795"/>
                    <a:pt x="33562" y="2360"/>
                  </a:cubicBezTo>
                  <a:cubicBezTo>
                    <a:pt x="30875" y="1010"/>
                    <a:pt x="27937" y="219"/>
                    <a:pt x="24937" y="41"/>
                  </a:cubicBezTo>
                  <a:cubicBezTo>
                    <a:pt x="21932" y="-143"/>
                    <a:pt x="18919" y="293"/>
                    <a:pt x="16092" y="1317"/>
                  </a:cubicBezTo>
                  <a:cubicBezTo>
                    <a:pt x="13264" y="2335"/>
                    <a:pt x="10669" y="3924"/>
                    <a:pt x="8473" y="5979"/>
                  </a:cubicBezTo>
                  <a:cubicBezTo>
                    <a:pt x="6277" y="8040"/>
                    <a:pt x="4523" y="10524"/>
                    <a:pt x="3320" y="13279"/>
                  </a:cubicBezTo>
                  <a:cubicBezTo>
                    <a:pt x="1934" y="17229"/>
                    <a:pt x="1149" y="21364"/>
                    <a:pt x="989" y="25547"/>
                  </a:cubicBezTo>
                  <a:cubicBezTo>
                    <a:pt x="314" y="34288"/>
                    <a:pt x="314" y="43066"/>
                    <a:pt x="989" y="51801"/>
                  </a:cubicBezTo>
                  <a:cubicBezTo>
                    <a:pt x="1541" y="64683"/>
                    <a:pt x="989" y="77749"/>
                    <a:pt x="253" y="90631"/>
                  </a:cubicBezTo>
                  <a:cubicBezTo>
                    <a:pt x="253" y="91735"/>
                    <a:pt x="253" y="92839"/>
                    <a:pt x="253" y="93943"/>
                  </a:cubicBezTo>
                  <a:cubicBezTo>
                    <a:pt x="-84" y="96875"/>
                    <a:pt x="-84" y="99844"/>
                    <a:pt x="253" y="102776"/>
                  </a:cubicBezTo>
                  <a:cubicBezTo>
                    <a:pt x="1541" y="111487"/>
                    <a:pt x="4179" y="123203"/>
                    <a:pt x="12828" y="127681"/>
                  </a:cubicBezTo>
                  <a:close/>
                </a:path>
              </a:pathLst>
            </a:custGeom>
            <a:solidFill>
              <a:srgbClr val="F0E7E1"/>
            </a:solidFill>
            <a:ln w="6134" cap="flat">
              <a:noFill/>
              <a:prstDash val="solid"/>
              <a:miter/>
            </a:ln>
          </p:spPr>
          <p:txBody>
            <a:bodyPr rtlCol="0" anchor="ctr"/>
            <a:lstStyle/>
            <a:p>
              <a:endParaRPr lang="en-AU"/>
            </a:p>
          </p:txBody>
        </p:sp>
        <p:sp>
          <p:nvSpPr>
            <p:cNvPr id="205" name="Freeform: Shape 204">
              <a:extLst>
                <a:ext uri="{FF2B5EF4-FFF2-40B4-BE49-F238E27FC236}">
                  <a16:creationId xmlns:a16="http://schemas.microsoft.com/office/drawing/2014/main" id="{9B29A947-AA15-4168-B3E3-49EF1D3D52CC}"/>
                </a:ext>
              </a:extLst>
            </p:cNvPr>
            <p:cNvSpPr/>
            <p:nvPr/>
          </p:nvSpPr>
          <p:spPr>
            <a:xfrm>
              <a:off x="6367735" y="2300069"/>
              <a:ext cx="122103" cy="134459"/>
            </a:xfrm>
            <a:custGeom>
              <a:avLst/>
              <a:gdLst>
                <a:gd name="connsiteX0" fmla="*/ 23317 w 122103"/>
                <a:gd name="connsiteY0" fmla="*/ 134459 h 134459"/>
                <a:gd name="connsiteX1" fmla="*/ 14116 w 122103"/>
                <a:gd name="connsiteY1" fmla="*/ 132067 h 134459"/>
                <a:gd name="connsiteX2" fmla="*/ 253 w 122103"/>
                <a:gd name="connsiteY2" fmla="*/ 105506 h 134459"/>
                <a:gd name="connsiteX3" fmla="*/ 253 w 122103"/>
                <a:gd name="connsiteY3" fmla="*/ 96182 h 134459"/>
                <a:gd name="connsiteX4" fmla="*/ 253 w 122103"/>
                <a:gd name="connsiteY4" fmla="*/ 92931 h 134459"/>
                <a:gd name="connsiteX5" fmla="*/ 1050 w 122103"/>
                <a:gd name="connsiteY5" fmla="*/ 54347 h 134459"/>
                <a:gd name="connsiteX6" fmla="*/ 1050 w 122103"/>
                <a:gd name="connsiteY6" fmla="*/ 48765 h 134459"/>
                <a:gd name="connsiteX7" fmla="*/ 1050 w 122103"/>
                <a:gd name="connsiteY7" fmla="*/ 27663 h 134459"/>
                <a:gd name="connsiteX8" fmla="*/ 1050 w 122103"/>
                <a:gd name="connsiteY8" fmla="*/ 25516 h 134459"/>
                <a:gd name="connsiteX9" fmla="*/ 3381 w 122103"/>
                <a:gd name="connsiteY9" fmla="*/ 14720 h 134459"/>
                <a:gd name="connsiteX10" fmla="*/ 9025 w 122103"/>
                <a:gd name="connsiteY10" fmla="*/ 6697 h 134459"/>
                <a:gd name="connsiteX11" fmla="*/ 17361 w 122103"/>
                <a:gd name="connsiteY11" fmla="*/ 1520 h 134459"/>
                <a:gd name="connsiteX12" fmla="*/ 27060 w 122103"/>
                <a:gd name="connsiteY12" fmla="*/ 29 h 134459"/>
                <a:gd name="connsiteX13" fmla="*/ 36567 w 122103"/>
                <a:gd name="connsiteY13" fmla="*/ 2452 h 134459"/>
                <a:gd name="connsiteX14" fmla="*/ 66011 w 122103"/>
                <a:gd name="connsiteY14" fmla="*/ 20854 h 134459"/>
                <a:gd name="connsiteX15" fmla="*/ 69447 w 122103"/>
                <a:gd name="connsiteY15" fmla="*/ 23492 h 134459"/>
                <a:gd name="connsiteX16" fmla="*/ 75581 w 122103"/>
                <a:gd name="connsiteY16" fmla="*/ 27725 h 134459"/>
                <a:gd name="connsiteX17" fmla="*/ 82328 w 122103"/>
                <a:gd name="connsiteY17" fmla="*/ 32018 h 134459"/>
                <a:gd name="connsiteX18" fmla="*/ 122016 w 122103"/>
                <a:gd name="connsiteY18" fmla="*/ 72259 h 134459"/>
                <a:gd name="connsiteX19" fmla="*/ 62944 w 122103"/>
                <a:gd name="connsiteY19" fmla="*/ 114707 h 134459"/>
                <a:gd name="connsiteX20" fmla="*/ 48959 w 122103"/>
                <a:gd name="connsiteY20" fmla="*/ 122068 h 134459"/>
                <a:gd name="connsiteX21" fmla="*/ 42824 w 122103"/>
                <a:gd name="connsiteY21" fmla="*/ 125871 h 134459"/>
                <a:gd name="connsiteX22" fmla="*/ 23317 w 122103"/>
                <a:gd name="connsiteY22" fmla="*/ 134459 h 134459"/>
                <a:gd name="connsiteX23" fmla="*/ 25342 w 122103"/>
                <a:gd name="connsiteY23" fmla="*/ 4906 h 134459"/>
                <a:gd name="connsiteX24" fmla="*/ 14699 w 122103"/>
                <a:gd name="connsiteY24" fmla="*/ 7960 h 134459"/>
                <a:gd name="connsiteX25" fmla="*/ 7737 w 122103"/>
                <a:gd name="connsiteY25" fmla="*/ 16560 h 134459"/>
                <a:gd name="connsiteX26" fmla="*/ 5835 w 122103"/>
                <a:gd name="connsiteY26" fmla="*/ 26007 h 134459"/>
                <a:gd name="connsiteX27" fmla="*/ 5835 w 122103"/>
                <a:gd name="connsiteY27" fmla="*/ 28215 h 134459"/>
                <a:gd name="connsiteX28" fmla="*/ 5835 w 122103"/>
                <a:gd name="connsiteY28" fmla="*/ 48581 h 134459"/>
                <a:gd name="connsiteX29" fmla="*/ 5835 w 122103"/>
                <a:gd name="connsiteY29" fmla="*/ 54163 h 134459"/>
                <a:gd name="connsiteX30" fmla="*/ 5038 w 122103"/>
                <a:gd name="connsiteY30" fmla="*/ 93176 h 134459"/>
                <a:gd name="connsiteX31" fmla="*/ 5038 w 122103"/>
                <a:gd name="connsiteY31" fmla="*/ 96550 h 134459"/>
                <a:gd name="connsiteX32" fmla="*/ 5038 w 122103"/>
                <a:gd name="connsiteY32" fmla="*/ 104831 h 134459"/>
                <a:gd name="connsiteX33" fmla="*/ 16447 w 122103"/>
                <a:gd name="connsiteY33" fmla="*/ 128018 h 134459"/>
                <a:gd name="connsiteX34" fmla="*/ 40493 w 122103"/>
                <a:gd name="connsiteY34" fmla="*/ 122375 h 134459"/>
                <a:gd name="connsiteX35" fmla="*/ 46628 w 122103"/>
                <a:gd name="connsiteY35" fmla="*/ 118388 h 134459"/>
                <a:gd name="connsiteX36" fmla="*/ 60920 w 122103"/>
                <a:gd name="connsiteY36" fmla="*/ 110904 h 134459"/>
                <a:gd name="connsiteX37" fmla="*/ 117539 w 122103"/>
                <a:gd name="connsiteY37" fmla="*/ 72013 h 134459"/>
                <a:gd name="connsiteX38" fmla="*/ 79997 w 122103"/>
                <a:gd name="connsiteY38" fmla="*/ 36251 h 134459"/>
                <a:gd name="connsiteX39" fmla="*/ 73066 w 122103"/>
                <a:gd name="connsiteY39" fmla="*/ 31896 h 134459"/>
                <a:gd name="connsiteX40" fmla="*/ 66932 w 122103"/>
                <a:gd name="connsiteY40" fmla="*/ 27418 h 134459"/>
                <a:gd name="connsiteX41" fmla="*/ 63558 w 122103"/>
                <a:gd name="connsiteY41" fmla="*/ 24842 h 134459"/>
                <a:gd name="connsiteX42" fmla="*/ 35095 w 122103"/>
                <a:gd name="connsiteY42" fmla="*/ 6868 h 134459"/>
                <a:gd name="connsiteX43" fmla="*/ 25342 w 122103"/>
                <a:gd name="connsiteY43" fmla="*/ 4906 h 13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22103" h="134459">
                  <a:moveTo>
                    <a:pt x="23317" y="134459"/>
                  </a:moveTo>
                  <a:cubicBezTo>
                    <a:pt x="20097" y="134435"/>
                    <a:pt x="16938" y="133613"/>
                    <a:pt x="14116" y="132067"/>
                  </a:cubicBezTo>
                  <a:cubicBezTo>
                    <a:pt x="3381" y="126485"/>
                    <a:pt x="1050" y="110720"/>
                    <a:pt x="253" y="105506"/>
                  </a:cubicBezTo>
                  <a:cubicBezTo>
                    <a:pt x="-84" y="102408"/>
                    <a:pt x="-84" y="99280"/>
                    <a:pt x="253" y="96182"/>
                  </a:cubicBezTo>
                  <a:lnTo>
                    <a:pt x="253" y="92931"/>
                  </a:lnTo>
                  <a:cubicBezTo>
                    <a:pt x="928" y="81337"/>
                    <a:pt x="1603" y="67719"/>
                    <a:pt x="1050" y="54347"/>
                  </a:cubicBezTo>
                  <a:cubicBezTo>
                    <a:pt x="1050" y="52507"/>
                    <a:pt x="1050" y="50605"/>
                    <a:pt x="1050" y="48765"/>
                  </a:cubicBezTo>
                  <a:cubicBezTo>
                    <a:pt x="499" y="41741"/>
                    <a:pt x="499" y="34687"/>
                    <a:pt x="1050" y="27663"/>
                  </a:cubicBezTo>
                  <a:lnTo>
                    <a:pt x="1050" y="25516"/>
                  </a:lnTo>
                  <a:cubicBezTo>
                    <a:pt x="1253" y="21817"/>
                    <a:pt x="2038" y="18174"/>
                    <a:pt x="3381" y="14720"/>
                  </a:cubicBezTo>
                  <a:cubicBezTo>
                    <a:pt x="4700" y="11690"/>
                    <a:pt x="6620" y="8960"/>
                    <a:pt x="9025" y="6697"/>
                  </a:cubicBezTo>
                  <a:cubicBezTo>
                    <a:pt x="11424" y="4427"/>
                    <a:pt x="14264" y="2666"/>
                    <a:pt x="17361" y="1520"/>
                  </a:cubicBezTo>
                  <a:cubicBezTo>
                    <a:pt x="20459" y="372"/>
                    <a:pt x="23759" y="-131"/>
                    <a:pt x="27060" y="29"/>
                  </a:cubicBezTo>
                  <a:cubicBezTo>
                    <a:pt x="30360" y="188"/>
                    <a:pt x="33592" y="1010"/>
                    <a:pt x="36567" y="2452"/>
                  </a:cubicBezTo>
                  <a:cubicBezTo>
                    <a:pt x="47143" y="7279"/>
                    <a:pt x="57037" y="13463"/>
                    <a:pt x="66011" y="20854"/>
                  </a:cubicBezTo>
                  <a:lnTo>
                    <a:pt x="69447" y="23492"/>
                  </a:lnTo>
                  <a:cubicBezTo>
                    <a:pt x="71348" y="24903"/>
                    <a:pt x="73250" y="26375"/>
                    <a:pt x="75581" y="27725"/>
                  </a:cubicBezTo>
                  <a:lnTo>
                    <a:pt x="82328" y="32018"/>
                  </a:lnTo>
                  <a:cubicBezTo>
                    <a:pt x="97848" y="41465"/>
                    <a:pt x="123795" y="57353"/>
                    <a:pt x="122016" y="72259"/>
                  </a:cubicBezTo>
                  <a:cubicBezTo>
                    <a:pt x="120544" y="84527"/>
                    <a:pt x="93186" y="99494"/>
                    <a:pt x="62944" y="114707"/>
                  </a:cubicBezTo>
                  <a:cubicBezTo>
                    <a:pt x="56810" y="117713"/>
                    <a:pt x="51780" y="120350"/>
                    <a:pt x="48959" y="122068"/>
                  </a:cubicBezTo>
                  <a:cubicBezTo>
                    <a:pt x="46137" y="123786"/>
                    <a:pt x="44910" y="124583"/>
                    <a:pt x="42824" y="125871"/>
                  </a:cubicBezTo>
                  <a:cubicBezTo>
                    <a:pt x="37310" y="130595"/>
                    <a:pt x="30525" y="133582"/>
                    <a:pt x="23317" y="134459"/>
                  </a:cubicBezTo>
                  <a:close/>
                  <a:moveTo>
                    <a:pt x="25342" y="4906"/>
                  </a:moveTo>
                  <a:cubicBezTo>
                    <a:pt x="21563" y="4807"/>
                    <a:pt x="17852" y="5875"/>
                    <a:pt x="14699" y="7960"/>
                  </a:cubicBezTo>
                  <a:cubicBezTo>
                    <a:pt x="11552" y="10046"/>
                    <a:pt x="9117" y="13046"/>
                    <a:pt x="7737" y="16560"/>
                  </a:cubicBezTo>
                  <a:cubicBezTo>
                    <a:pt x="6633" y="19597"/>
                    <a:pt x="5989" y="22781"/>
                    <a:pt x="5835" y="26007"/>
                  </a:cubicBezTo>
                  <a:lnTo>
                    <a:pt x="5835" y="28215"/>
                  </a:lnTo>
                  <a:cubicBezTo>
                    <a:pt x="5283" y="34994"/>
                    <a:pt x="5283" y="41803"/>
                    <a:pt x="5835" y="48581"/>
                  </a:cubicBezTo>
                  <a:cubicBezTo>
                    <a:pt x="5835" y="50421"/>
                    <a:pt x="5835" y="52261"/>
                    <a:pt x="5835" y="54163"/>
                  </a:cubicBezTo>
                  <a:cubicBezTo>
                    <a:pt x="6387" y="67719"/>
                    <a:pt x="5835" y="81521"/>
                    <a:pt x="5038" y="93176"/>
                  </a:cubicBezTo>
                  <a:lnTo>
                    <a:pt x="5038" y="96550"/>
                  </a:lnTo>
                  <a:cubicBezTo>
                    <a:pt x="4731" y="99304"/>
                    <a:pt x="4731" y="102083"/>
                    <a:pt x="5038" y="104831"/>
                  </a:cubicBezTo>
                  <a:cubicBezTo>
                    <a:pt x="6878" y="117406"/>
                    <a:pt x="10620" y="124951"/>
                    <a:pt x="16447" y="128018"/>
                  </a:cubicBezTo>
                  <a:cubicBezTo>
                    <a:pt x="25158" y="132558"/>
                    <a:pt x="32273" y="128018"/>
                    <a:pt x="40493" y="122375"/>
                  </a:cubicBezTo>
                  <a:cubicBezTo>
                    <a:pt x="42456" y="121025"/>
                    <a:pt x="44542" y="119676"/>
                    <a:pt x="46628" y="118388"/>
                  </a:cubicBezTo>
                  <a:cubicBezTo>
                    <a:pt x="48713" y="117099"/>
                    <a:pt x="54602" y="114094"/>
                    <a:pt x="60920" y="110904"/>
                  </a:cubicBezTo>
                  <a:cubicBezTo>
                    <a:pt x="80243" y="101212"/>
                    <a:pt x="116127" y="83116"/>
                    <a:pt x="117539" y="72013"/>
                  </a:cubicBezTo>
                  <a:cubicBezTo>
                    <a:pt x="118949" y="60911"/>
                    <a:pt x="92634" y="43980"/>
                    <a:pt x="79997" y="36251"/>
                  </a:cubicBezTo>
                  <a:cubicBezTo>
                    <a:pt x="77176" y="34472"/>
                    <a:pt x="74722" y="33000"/>
                    <a:pt x="73066" y="31896"/>
                  </a:cubicBezTo>
                  <a:cubicBezTo>
                    <a:pt x="71409" y="30792"/>
                    <a:pt x="69017" y="28951"/>
                    <a:pt x="66932" y="27418"/>
                  </a:cubicBezTo>
                  <a:lnTo>
                    <a:pt x="63558" y="24842"/>
                  </a:lnTo>
                  <a:cubicBezTo>
                    <a:pt x="54896" y="17634"/>
                    <a:pt x="45327" y="11592"/>
                    <a:pt x="35095" y="6868"/>
                  </a:cubicBezTo>
                  <a:cubicBezTo>
                    <a:pt x="32004" y="5568"/>
                    <a:pt x="28691" y="4899"/>
                    <a:pt x="25342" y="4906"/>
                  </a:cubicBezTo>
                  <a:close/>
                </a:path>
              </a:pathLst>
            </a:custGeom>
            <a:solidFill>
              <a:srgbClr val="0E0E0E"/>
            </a:solidFill>
            <a:ln w="6134" cap="flat">
              <a:noFill/>
              <a:prstDash val="solid"/>
              <a:miter/>
            </a:ln>
          </p:spPr>
          <p:txBody>
            <a:bodyPr rtlCol="0" anchor="ctr"/>
            <a:lstStyle/>
            <a:p>
              <a:endParaRPr lang="en-AU"/>
            </a:p>
          </p:txBody>
        </p:sp>
        <p:sp>
          <p:nvSpPr>
            <p:cNvPr id="206" name="Freeform: Shape 205">
              <a:extLst>
                <a:ext uri="{FF2B5EF4-FFF2-40B4-BE49-F238E27FC236}">
                  <a16:creationId xmlns:a16="http://schemas.microsoft.com/office/drawing/2014/main" id="{BE67F1B6-B285-4265-9DF6-FF924707D562}"/>
                </a:ext>
              </a:extLst>
            </p:cNvPr>
            <p:cNvSpPr/>
            <p:nvPr/>
          </p:nvSpPr>
          <p:spPr>
            <a:xfrm>
              <a:off x="6083118" y="2740807"/>
              <a:ext cx="86144" cy="100109"/>
            </a:xfrm>
            <a:custGeom>
              <a:avLst/>
              <a:gdLst>
                <a:gd name="connsiteX0" fmla="*/ 78640 w 86144"/>
                <a:gd name="connsiteY0" fmla="*/ 35210 h 100109"/>
                <a:gd name="connsiteX1" fmla="*/ 32879 w 86144"/>
                <a:gd name="connsiteY1" fmla="*/ 15397 h 100109"/>
                <a:gd name="connsiteX2" fmla="*/ 0 w 86144"/>
                <a:gd name="connsiteY2" fmla="*/ 0 h 100109"/>
                <a:gd name="connsiteX3" fmla="*/ 26193 w 86144"/>
                <a:gd name="connsiteY3" fmla="*/ 65084 h 100109"/>
                <a:gd name="connsiteX4" fmla="*/ 45209 w 86144"/>
                <a:gd name="connsiteY4" fmla="*/ 100110 h 100109"/>
                <a:gd name="connsiteX5" fmla="*/ 52692 w 86144"/>
                <a:gd name="connsiteY5" fmla="*/ 100110 h 100109"/>
                <a:gd name="connsiteX6" fmla="*/ 78640 w 86144"/>
                <a:gd name="connsiteY6" fmla="*/ 35210 h 10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44" h="100109">
                  <a:moveTo>
                    <a:pt x="78640" y="35210"/>
                  </a:moveTo>
                  <a:cubicBezTo>
                    <a:pt x="66371" y="25948"/>
                    <a:pt x="46435" y="22942"/>
                    <a:pt x="32879" y="15397"/>
                  </a:cubicBezTo>
                  <a:cubicBezTo>
                    <a:pt x="26745" y="11778"/>
                    <a:pt x="11471" y="6380"/>
                    <a:pt x="0" y="0"/>
                  </a:cubicBezTo>
                  <a:cubicBezTo>
                    <a:pt x="9569" y="22758"/>
                    <a:pt x="17850" y="45454"/>
                    <a:pt x="26193" y="65084"/>
                  </a:cubicBezTo>
                  <a:cubicBezTo>
                    <a:pt x="31750" y="77168"/>
                    <a:pt x="38099" y="88872"/>
                    <a:pt x="45209" y="100110"/>
                  </a:cubicBezTo>
                  <a:lnTo>
                    <a:pt x="52692" y="100110"/>
                  </a:lnTo>
                  <a:cubicBezTo>
                    <a:pt x="70665" y="83425"/>
                    <a:pt x="100048" y="51650"/>
                    <a:pt x="78640" y="35210"/>
                  </a:cubicBezTo>
                  <a:close/>
                </a:path>
              </a:pathLst>
            </a:custGeom>
            <a:solidFill>
              <a:srgbClr val="8DC2EB"/>
            </a:solidFill>
            <a:ln w="6134" cap="flat">
              <a:noFill/>
              <a:prstDash val="solid"/>
              <a:miter/>
            </a:ln>
          </p:spPr>
          <p:txBody>
            <a:bodyPr rtlCol="0" anchor="ctr"/>
            <a:lstStyle/>
            <a:p>
              <a:endParaRPr lang="en-AU"/>
            </a:p>
          </p:txBody>
        </p:sp>
        <p:sp>
          <p:nvSpPr>
            <p:cNvPr id="207" name="Freeform: Shape 206">
              <a:extLst>
                <a:ext uri="{FF2B5EF4-FFF2-40B4-BE49-F238E27FC236}">
                  <a16:creationId xmlns:a16="http://schemas.microsoft.com/office/drawing/2014/main" id="{08D1C347-D229-496E-8E10-1FAE7FD152C7}"/>
                </a:ext>
              </a:extLst>
            </p:cNvPr>
            <p:cNvSpPr/>
            <p:nvPr/>
          </p:nvSpPr>
          <p:spPr>
            <a:xfrm>
              <a:off x="6080836" y="2738924"/>
              <a:ext cx="90703" cy="104489"/>
            </a:xfrm>
            <a:custGeom>
              <a:avLst/>
              <a:gdLst>
                <a:gd name="connsiteX0" fmla="*/ 54974 w 90703"/>
                <a:gd name="connsiteY0" fmla="*/ 104324 h 104489"/>
                <a:gd name="connsiteX1" fmla="*/ 47491 w 90703"/>
                <a:gd name="connsiteY1" fmla="*/ 104324 h 104489"/>
                <a:gd name="connsiteX2" fmla="*/ 46350 w 90703"/>
                <a:gd name="connsiteY2" fmla="*/ 104005 h 104489"/>
                <a:gd name="connsiteX3" fmla="*/ 45528 w 90703"/>
                <a:gd name="connsiteY3" fmla="*/ 103158 h 104489"/>
                <a:gd name="connsiteX4" fmla="*/ 43810 w 90703"/>
                <a:gd name="connsiteY4" fmla="*/ 100337 h 104489"/>
                <a:gd name="connsiteX5" fmla="*/ 26328 w 90703"/>
                <a:gd name="connsiteY5" fmla="*/ 67887 h 104489"/>
                <a:gd name="connsiteX6" fmla="*/ 13753 w 90703"/>
                <a:gd name="connsiteY6" fmla="*/ 36664 h 104489"/>
                <a:gd name="connsiteX7" fmla="*/ 196 w 90703"/>
                <a:gd name="connsiteY7" fmla="*/ 3049 h 104489"/>
                <a:gd name="connsiteX8" fmla="*/ 49 w 90703"/>
                <a:gd name="connsiteY8" fmla="*/ 1644 h 104489"/>
                <a:gd name="connsiteX9" fmla="*/ 748 w 90703"/>
                <a:gd name="connsiteY9" fmla="*/ 411 h 104489"/>
                <a:gd name="connsiteX10" fmla="*/ 2067 w 90703"/>
                <a:gd name="connsiteY10" fmla="*/ 0 h 104489"/>
                <a:gd name="connsiteX11" fmla="*/ 3386 w 90703"/>
                <a:gd name="connsiteY11" fmla="*/ 411 h 104489"/>
                <a:gd name="connsiteX12" fmla="*/ 23629 w 90703"/>
                <a:gd name="connsiteY12" fmla="*/ 9858 h 104489"/>
                <a:gd name="connsiteX13" fmla="*/ 36327 w 90703"/>
                <a:gd name="connsiteY13" fmla="*/ 15992 h 104489"/>
                <a:gd name="connsiteX14" fmla="*/ 56140 w 90703"/>
                <a:gd name="connsiteY14" fmla="*/ 24028 h 104489"/>
                <a:gd name="connsiteX15" fmla="*/ 82333 w 90703"/>
                <a:gd name="connsiteY15" fmla="*/ 35928 h 104489"/>
                <a:gd name="connsiteX16" fmla="*/ 88289 w 90703"/>
                <a:gd name="connsiteY16" fmla="*/ 42657 h 104489"/>
                <a:gd name="connsiteX17" fmla="*/ 90675 w 90703"/>
                <a:gd name="connsiteY17" fmla="*/ 51325 h 104489"/>
                <a:gd name="connsiteX18" fmla="*/ 56569 w 90703"/>
                <a:gd name="connsiteY18" fmla="*/ 104385 h 104489"/>
                <a:gd name="connsiteX19" fmla="*/ 54974 w 90703"/>
                <a:gd name="connsiteY19" fmla="*/ 104324 h 104489"/>
                <a:gd name="connsiteX20" fmla="*/ 48840 w 90703"/>
                <a:gd name="connsiteY20" fmla="*/ 99723 h 104489"/>
                <a:gd name="connsiteX21" fmla="*/ 54177 w 90703"/>
                <a:gd name="connsiteY21" fmla="*/ 99723 h 104489"/>
                <a:gd name="connsiteX22" fmla="*/ 86197 w 90703"/>
                <a:gd name="connsiteY22" fmla="*/ 50650 h 104489"/>
                <a:gd name="connsiteX23" fmla="*/ 84283 w 90703"/>
                <a:gd name="connsiteY23" fmla="*/ 43896 h 104489"/>
                <a:gd name="connsiteX24" fmla="*/ 79572 w 90703"/>
                <a:gd name="connsiteY24" fmla="*/ 38688 h 104489"/>
                <a:gd name="connsiteX25" fmla="*/ 55036 w 90703"/>
                <a:gd name="connsiteY25" fmla="*/ 27463 h 104489"/>
                <a:gd name="connsiteX26" fmla="*/ 34425 w 90703"/>
                <a:gd name="connsiteY26" fmla="*/ 19059 h 104489"/>
                <a:gd name="connsiteX27" fmla="*/ 22157 w 90703"/>
                <a:gd name="connsiteY27" fmla="*/ 13354 h 104489"/>
                <a:gd name="connsiteX28" fmla="*/ 7189 w 90703"/>
                <a:gd name="connsiteY28" fmla="*/ 6606 h 104489"/>
                <a:gd name="connsiteX29" fmla="*/ 18415 w 90703"/>
                <a:gd name="connsiteY29" fmla="*/ 34701 h 104489"/>
                <a:gd name="connsiteX30" fmla="*/ 30683 w 90703"/>
                <a:gd name="connsiteY30" fmla="*/ 65863 h 104489"/>
                <a:gd name="connsiteX31" fmla="*/ 47920 w 90703"/>
                <a:gd name="connsiteY31" fmla="*/ 97760 h 104489"/>
                <a:gd name="connsiteX32" fmla="*/ 48840 w 90703"/>
                <a:gd name="connsiteY32" fmla="*/ 99723 h 10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703" h="104489">
                  <a:moveTo>
                    <a:pt x="54974" y="104324"/>
                  </a:moveTo>
                  <a:lnTo>
                    <a:pt x="47491" y="104324"/>
                  </a:lnTo>
                  <a:cubicBezTo>
                    <a:pt x="47086" y="104324"/>
                    <a:pt x="46693" y="104213"/>
                    <a:pt x="46350" y="104005"/>
                  </a:cubicBezTo>
                  <a:cubicBezTo>
                    <a:pt x="46006" y="103802"/>
                    <a:pt x="45724" y="103508"/>
                    <a:pt x="45528" y="103158"/>
                  </a:cubicBezTo>
                  <a:lnTo>
                    <a:pt x="43810" y="100337"/>
                  </a:lnTo>
                  <a:cubicBezTo>
                    <a:pt x="37271" y="89921"/>
                    <a:pt x="31431" y="79082"/>
                    <a:pt x="26328" y="67887"/>
                  </a:cubicBezTo>
                  <a:cubicBezTo>
                    <a:pt x="22218" y="58072"/>
                    <a:pt x="18108" y="47644"/>
                    <a:pt x="13753" y="36664"/>
                  </a:cubicBezTo>
                  <a:cubicBezTo>
                    <a:pt x="9397" y="25684"/>
                    <a:pt x="5103" y="14213"/>
                    <a:pt x="196" y="3049"/>
                  </a:cubicBezTo>
                  <a:cubicBezTo>
                    <a:pt x="0" y="2607"/>
                    <a:pt x="-49" y="2116"/>
                    <a:pt x="49" y="1644"/>
                  </a:cubicBezTo>
                  <a:cubicBezTo>
                    <a:pt x="153" y="1172"/>
                    <a:pt x="392" y="742"/>
                    <a:pt x="748" y="411"/>
                  </a:cubicBezTo>
                  <a:cubicBezTo>
                    <a:pt x="1135" y="147"/>
                    <a:pt x="1595" y="0"/>
                    <a:pt x="2067" y="0"/>
                  </a:cubicBezTo>
                  <a:cubicBezTo>
                    <a:pt x="2540" y="0"/>
                    <a:pt x="2993" y="147"/>
                    <a:pt x="3386" y="411"/>
                  </a:cubicBezTo>
                  <a:cubicBezTo>
                    <a:pt x="9520" y="3846"/>
                    <a:pt x="17065" y="7097"/>
                    <a:pt x="23629" y="9858"/>
                  </a:cubicBezTo>
                  <a:cubicBezTo>
                    <a:pt x="27959" y="11686"/>
                    <a:pt x="32198" y="13734"/>
                    <a:pt x="36327" y="15992"/>
                  </a:cubicBezTo>
                  <a:cubicBezTo>
                    <a:pt x="42682" y="19249"/>
                    <a:pt x="49313" y="21936"/>
                    <a:pt x="56140" y="24028"/>
                  </a:cubicBezTo>
                  <a:cubicBezTo>
                    <a:pt x="65427" y="26628"/>
                    <a:pt x="74260" y="30640"/>
                    <a:pt x="82333" y="35928"/>
                  </a:cubicBezTo>
                  <a:cubicBezTo>
                    <a:pt x="84805" y="37688"/>
                    <a:pt x="86841" y="39989"/>
                    <a:pt x="88289" y="42657"/>
                  </a:cubicBezTo>
                  <a:cubicBezTo>
                    <a:pt x="89737" y="45325"/>
                    <a:pt x="90552" y="48294"/>
                    <a:pt x="90675" y="51325"/>
                  </a:cubicBezTo>
                  <a:cubicBezTo>
                    <a:pt x="91350" y="64820"/>
                    <a:pt x="79879" y="82670"/>
                    <a:pt x="56569" y="104385"/>
                  </a:cubicBezTo>
                  <a:cubicBezTo>
                    <a:pt x="56042" y="104545"/>
                    <a:pt x="55483" y="104520"/>
                    <a:pt x="54974" y="104324"/>
                  </a:cubicBezTo>
                  <a:close/>
                  <a:moveTo>
                    <a:pt x="48840" y="99723"/>
                  </a:moveTo>
                  <a:lnTo>
                    <a:pt x="54177" y="99723"/>
                  </a:lnTo>
                  <a:cubicBezTo>
                    <a:pt x="75646" y="79542"/>
                    <a:pt x="86749" y="62918"/>
                    <a:pt x="86197" y="50650"/>
                  </a:cubicBezTo>
                  <a:cubicBezTo>
                    <a:pt x="86087" y="48282"/>
                    <a:pt x="85431" y="45970"/>
                    <a:pt x="84283" y="43896"/>
                  </a:cubicBezTo>
                  <a:cubicBezTo>
                    <a:pt x="83136" y="41817"/>
                    <a:pt x="81523" y="40038"/>
                    <a:pt x="79572" y="38688"/>
                  </a:cubicBezTo>
                  <a:cubicBezTo>
                    <a:pt x="72003" y="33732"/>
                    <a:pt x="63734" y="29947"/>
                    <a:pt x="55036" y="27463"/>
                  </a:cubicBezTo>
                  <a:cubicBezTo>
                    <a:pt x="47926" y="25279"/>
                    <a:pt x="41031" y="22469"/>
                    <a:pt x="34425" y="19059"/>
                  </a:cubicBezTo>
                  <a:cubicBezTo>
                    <a:pt x="31664" y="17525"/>
                    <a:pt x="27248" y="15562"/>
                    <a:pt x="22157" y="13354"/>
                  </a:cubicBezTo>
                  <a:cubicBezTo>
                    <a:pt x="17065" y="11146"/>
                    <a:pt x="12158" y="9060"/>
                    <a:pt x="7189" y="6606"/>
                  </a:cubicBezTo>
                  <a:cubicBezTo>
                    <a:pt x="11115" y="16115"/>
                    <a:pt x="14857" y="25561"/>
                    <a:pt x="18415" y="34701"/>
                  </a:cubicBezTo>
                  <a:cubicBezTo>
                    <a:pt x="22770" y="45681"/>
                    <a:pt x="26819" y="56109"/>
                    <a:pt x="30683" y="65863"/>
                  </a:cubicBezTo>
                  <a:cubicBezTo>
                    <a:pt x="35719" y="76861"/>
                    <a:pt x="41473" y="87522"/>
                    <a:pt x="47920" y="97760"/>
                  </a:cubicBezTo>
                  <a:lnTo>
                    <a:pt x="48840" y="99723"/>
                  </a:lnTo>
                  <a:close/>
                </a:path>
              </a:pathLst>
            </a:custGeom>
            <a:solidFill>
              <a:srgbClr val="0E0E0E"/>
            </a:solidFill>
            <a:ln w="6134" cap="flat">
              <a:noFill/>
              <a:prstDash val="solid"/>
              <a:miter/>
            </a:ln>
          </p:spPr>
          <p:txBody>
            <a:bodyPr rtlCol="0" anchor="ctr"/>
            <a:lstStyle/>
            <a:p>
              <a:endParaRPr lang="en-AU"/>
            </a:p>
          </p:txBody>
        </p:sp>
        <p:sp>
          <p:nvSpPr>
            <p:cNvPr id="208" name="Freeform: Shape 207">
              <a:extLst>
                <a:ext uri="{FF2B5EF4-FFF2-40B4-BE49-F238E27FC236}">
                  <a16:creationId xmlns:a16="http://schemas.microsoft.com/office/drawing/2014/main" id="{CB592559-A3FE-4958-835C-94F22F933922}"/>
                </a:ext>
              </a:extLst>
            </p:cNvPr>
            <p:cNvSpPr/>
            <p:nvPr/>
          </p:nvSpPr>
          <p:spPr>
            <a:xfrm>
              <a:off x="5735309" y="2790617"/>
              <a:ext cx="5277" cy="50300"/>
            </a:xfrm>
            <a:custGeom>
              <a:avLst/>
              <a:gdLst>
                <a:gd name="connsiteX0" fmla="*/ 2 w 5277"/>
                <a:gd name="connsiteY0" fmla="*/ 0 h 50300"/>
                <a:gd name="connsiteX1" fmla="*/ 3437 w 5277"/>
                <a:gd name="connsiteY1" fmla="*/ 39995 h 50300"/>
                <a:gd name="connsiteX2" fmla="*/ 5277 w 5277"/>
                <a:gd name="connsiteY2" fmla="*/ 50300 h 50300"/>
                <a:gd name="connsiteX3" fmla="*/ 3437 w 5277"/>
                <a:gd name="connsiteY3" fmla="*/ 39995 h 50300"/>
                <a:gd name="connsiteX4" fmla="*/ 2 w 5277"/>
                <a:gd name="connsiteY4" fmla="*/ 0 h 5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7" h="50300">
                  <a:moveTo>
                    <a:pt x="2" y="0"/>
                  </a:moveTo>
                  <a:cubicBezTo>
                    <a:pt x="-53" y="13409"/>
                    <a:pt x="1100" y="26794"/>
                    <a:pt x="3437" y="39995"/>
                  </a:cubicBezTo>
                  <a:lnTo>
                    <a:pt x="5277" y="50300"/>
                  </a:lnTo>
                  <a:lnTo>
                    <a:pt x="3437" y="39995"/>
                  </a:lnTo>
                  <a:cubicBezTo>
                    <a:pt x="1100" y="26794"/>
                    <a:pt x="-53" y="13409"/>
                    <a:pt x="2" y="0"/>
                  </a:cubicBezTo>
                  <a:close/>
                </a:path>
              </a:pathLst>
            </a:custGeom>
            <a:solidFill>
              <a:srgbClr val="E69C9C"/>
            </a:solidFill>
            <a:ln w="6134" cap="flat">
              <a:noFill/>
              <a:prstDash val="solid"/>
              <a:miter/>
            </a:ln>
          </p:spPr>
          <p:txBody>
            <a:bodyPr rtlCol="0" anchor="ctr"/>
            <a:lstStyle/>
            <a:p>
              <a:endParaRPr lang="en-AU"/>
            </a:p>
          </p:txBody>
        </p:sp>
        <p:sp>
          <p:nvSpPr>
            <p:cNvPr id="209" name="Freeform: Shape 208">
              <a:extLst>
                <a:ext uri="{FF2B5EF4-FFF2-40B4-BE49-F238E27FC236}">
                  <a16:creationId xmlns:a16="http://schemas.microsoft.com/office/drawing/2014/main" id="{E4265CBB-27F9-4AD7-BCCF-E5CA88E86065}"/>
                </a:ext>
              </a:extLst>
            </p:cNvPr>
            <p:cNvSpPr/>
            <p:nvPr/>
          </p:nvSpPr>
          <p:spPr>
            <a:xfrm>
              <a:off x="5732956" y="2788286"/>
              <a:ext cx="9899" cy="54962"/>
            </a:xfrm>
            <a:custGeom>
              <a:avLst/>
              <a:gdLst>
                <a:gd name="connsiteX0" fmla="*/ 7629 w 9899"/>
                <a:gd name="connsiteY0" fmla="*/ 54962 h 54962"/>
                <a:gd name="connsiteX1" fmla="*/ 6157 w 9899"/>
                <a:gd name="connsiteY1" fmla="*/ 54416 h 54962"/>
                <a:gd name="connsiteX2" fmla="*/ 5360 w 9899"/>
                <a:gd name="connsiteY2" fmla="*/ 53061 h 54962"/>
                <a:gd name="connsiteX3" fmla="*/ 3520 w 9899"/>
                <a:gd name="connsiteY3" fmla="*/ 42694 h 54962"/>
                <a:gd name="connsiteX4" fmla="*/ 23 w 9899"/>
                <a:gd name="connsiteY4" fmla="*/ 3742 h 54962"/>
                <a:gd name="connsiteX5" fmla="*/ 23 w 9899"/>
                <a:gd name="connsiteY5" fmla="*/ 2270 h 54962"/>
                <a:gd name="connsiteX6" fmla="*/ 747 w 9899"/>
                <a:gd name="connsiteY6" fmla="*/ 724 h 54962"/>
                <a:gd name="connsiteX7" fmla="*/ 2293 w 9899"/>
                <a:gd name="connsiteY7" fmla="*/ 0 h 54962"/>
                <a:gd name="connsiteX8" fmla="*/ 3943 w 9899"/>
                <a:gd name="connsiteY8" fmla="*/ 681 h 54962"/>
                <a:gd name="connsiteX9" fmla="*/ 4624 w 9899"/>
                <a:gd name="connsiteY9" fmla="*/ 2331 h 54962"/>
                <a:gd name="connsiteX10" fmla="*/ 4624 w 9899"/>
                <a:gd name="connsiteY10" fmla="*/ 3742 h 54962"/>
                <a:gd name="connsiteX11" fmla="*/ 8059 w 9899"/>
                <a:gd name="connsiteY11" fmla="*/ 41896 h 54962"/>
                <a:gd name="connsiteX12" fmla="*/ 9899 w 9899"/>
                <a:gd name="connsiteY12" fmla="*/ 52263 h 54962"/>
                <a:gd name="connsiteX13" fmla="*/ 9899 w 9899"/>
                <a:gd name="connsiteY13" fmla="*/ 52631 h 54962"/>
                <a:gd name="connsiteX14" fmla="*/ 9371 w 9899"/>
                <a:gd name="connsiteY14" fmla="*/ 54122 h 54962"/>
                <a:gd name="connsiteX15" fmla="*/ 7997 w 9899"/>
                <a:gd name="connsiteY15" fmla="*/ 54901 h 54962"/>
                <a:gd name="connsiteX16" fmla="*/ 7629 w 9899"/>
                <a:gd name="connsiteY16" fmla="*/ 54962 h 5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99" h="54962">
                  <a:moveTo>
                    <a:pt x="7629" y="54962"/>
                  </a:moveTo>
                  <a:cubicBezTo>
                    <a:pt x="7089" y="54956"/>
                    <a:pt x="6568" y="54766"/>
                    <a:pt x="6157" y="54416"/>
                  </a:cubicBezTo>
                  <a:cubicBezTo>
                    <a:pt x="5740" y="54073"/>
                    <a:pt x="5458" y="53594"/>
                    <a:pt x="5360" y="53061"/>
                  </a:cubicBezTo>
                  <a:lnTo>
                    <a:pt x="3520" y="42694"/>
                  </a:lnTo>
                  <a:cubicBezTo>
                    <a:pt x="1268" y="29831"/>
                    <a:pt x="97" y="16802"/>
                    <a:pt x="23" y="3742"/>
                  </a:cubicBezTo>
                  <a:cubicBezTo>
                    <a:pt x="-8" y="3251"/>
                    <a:pt x="-8" y="2760"/>
                    <a:pt x="23" y="2270"/>
                  </a:cubicBezTo>
                  <a:cubicBezTo>
                    <a:pt x="78" y="1687"/>
                    <a:pt x="336" y="1141"/>
                    <a:pt x="747" y="724"/>
                  </a:cubicBezTo>
                  <a:cubicBezTo>
                    <a:pt x="1164" y="313"/>
                    <a:pt x="1710" y="55"/>
                    <a:pt x="2293" y="0"/>
                  </a:cubicBezTo>
                  <a:cubicBezTo>
                    <a:pt x="2912" y="0"/>
                    <a:pt x="3507" y="245"/>
                    <a:pt x="3943" y="681"/>
                  </a:cubicBezTo>
                  <a:cubicBezTo>
                    <a:pt x="4378" y="1123"/>
                    <a:pt x="4624" y="1712"/>
                    <a:pt x="4624" y="2331"/>
                  </a:cubicBezTo>
                  <a:cubicBezTo>
                    <a:pt x="4593" y="2803"/>
                    <a:pt x="4593" y="3270"/>
                    <a:pt x="4624" y="3742"/>
                  </a:cubicBezTo>
                  <a:cubicBezTo>
                    <a:pt x="4679" y="16538"/>
                    <a:pt x="5826" y="29297"/>
                    <a:pt x="8059" y="41896"/>
                  </a:cubicBezTo>
                  <a:lnTo>
                    <a:pt x="9899" y="52263"/>
                  </a:lnTo>
                  <a:lnTo>
                    <a:pt x="9899" y="52631"/>
                  </a:lnTo>
                  <a:cubicBezTo>
                    <a:pt x="9905" y="53177"/>
                    <a:pt x="9721" y="53705"/>
                    <a:pt x="9371" y="54122"/>
                  </a:cubicBezTo>
                  <a:cubicBezTo>
                    <a:pt x="9022" y="54533"/>
                    <a:pt x="8537" y="54815"/>
                    <a:pt x="7997" y="54901"/>
                  </a:cubicBezTo>
                  <a:lnTo>
                    <a:pt x="7629" y="54962"/>
                  </a:lnTo>
                  <a:close/>
                </a:path>
              </a:pathLst>
            </a:custGeom>
            <a:solidFill>
              <a:srgbClr val="0E0E0E"/>
            </a:solidFill>
            <a:ln w="6134" cap="flat">
              <a:noFill/>
              <a:prstDash val="solid"/>
              <a:miter/>
            </a:ln>
          </p:spPr>
          <p:txBody>
            <a:bodyPr rtlCol="0" anchor="ctr"/>
            <a:lstStyle/>
            <a:p>
              <a:endParaRPr lang="en-AU"/>
            </a:p>
          </p:txBody>
        </p:sp>
        <p:sp>
          <p:nvSpPr>
            <p:cNvPr id="210" name="Freeform: Shape 209">
              <a:extLst>
                <a:ext uri="{FF2B5EF4-FFF2-40B4-BE49-F238E27FC236}">
                  <a16:creationId xmlns:a16="http://schemas.microsoft.com/office/drawing/2014/main" id="{B1DBC9D6-6731-458F-AA15-0DC5236A143D}"/>
                </a:ext>
              </a:extLst>
            </p:cNvPr>
            <p:cNvSpPr/>
            <p:nvPr/>
          </p:nvSpPr>
          <p:spPr>
            <a:xfrm>
              <a:off x="5739666" y="2724674"/>
              <a:ext cx="8894" cy="27481"/>
            </a:xfrm>
            <a:custGeom>
              <a:avLst/>
              <a:gdLst>
                <a:gd name="connsiteX0" fmla="*/ 8894 w 8894"/>
                <a:gd name="connsiteY0" fmla="*/ 0 h 27481"/>
                <a:gd name="connsiteX1" fmla="*/ 4662 w 8894"/>
                <a:gd name="connsiteY1" fmla="*/ 11103 h 27481"/>
                <a:gd name="connsiteX2" fmla="*/ 0 w 8894"/>
                <a:gd name="connsiteY2" fmla="*/ 27481 h 27481"/>
                <a:gd name="connsiteX3" fmla="*/ 8894 w 8894"/>
                <a:gd name="connsiteY3" fmla="*/ 0 h 27481"/>
              </a:gdLst>
              <a:ahLst/>
              <a:cxnLst>
                <a:cxn ang="0">
                  <a:pos x="connsiteX0" y="connsiteY0"/>
                </a:cxn>
                <a:cxn ang="0">
                  <a:pos x="connsiteX1" y="connsiteY1"/>
                </a:cxn>
                <a:cxn ang="0">
                  <a:pos x="connsiteX2" y="connsiteY2"/>
                </a:cxn>
                <a:cxn ang="0">
                  <a:pos x="connsiteX3" y="connsiteY3"/>
                </a:cxn>
              </a:cxnLst>
              <a:rect l="l" t="t" r="r" b="b"/>
              <a:pathLst>
                <a:path w="8894" h="27481">
                  <a:moveTo>
                    <a:pt x="8894" y="0"/>
                  </a:moveTo>
                  <a:cubicBezTo>
                    <a:pt x="7300" y="3681"/>
                    <a:pt x="5950" y="7361"/>
                    <a:pt x="4662" y="11103"/>
                  </a:cubicBezTo>
                  <a:cubicBezTo>
                    <a:pt x="2809" y="16476"/>
                    <a:pt x="1251" y="21942"/>
                    <a:pt x="0" y="27481"/>
                  </a:cubicBezTo>
                  <a:cubicBezTo>
                    <a:pt x="2098" y="18065"/>
                    <a:pt x="5079" y="8864"/>
                    <a:pt x="8894" y="0"/>
                  </a:cubicBezTo>
                  <a:close/>
                </a:path>
              </a:pathLst>
            </a:custGeom>
            <a:solidFill>
              <a:srgbClr val="E69C9C"/>
            </a:solidFill>
            <a:ln w="6134" cap="flat">
              <a:noFill/>
              <a:prstDash val="solid"/>
              <a:miter/>
            </a:ln>
          </p:spPr>
          <p:txBody>
            <a:bodyPr rtlCol="0" anchor="ctr"/>
            <a:lstStyle/>
            <a:p>
              <a:endParaRPr lang="en-AU"/>
            </a:p>
          </p:txBody>
        </p:sp>
        <p:sp>
          <p:nvSpPr>
            <p:cNvPr id="211" name="Freeform: Shape 210">
              <a:extLst>
                <a:ext uri="{FF2B5EF4-FFF2-40B4-BE49-F238E27FC236}">
                  <a16:creationId xmlns:a16="http://schemas.microsoft.com/office/drawing/2014/main" id="{9141AE39-52A7-4F10-93A1-088CF7E8E6AF}"/>
                </a:ext>
              </a:extLst>
            </p:cNvPr>
            <p:cNvSpPr/>
            <p:nvPr/>
          </p:nvSpPr>
          <p:spPr>
            <a:xfrm>
              <a:off x="5737342" y="2722480"/>
              <a:ext cx="13438" cy="31761"/>
            </a:xfrm>
            <a:custGeom>
              <a:avLst/>
              <a:gdLst>
                <a:gd name="connsiteX0" fmla="*/ 2323 w 13438"/>
                <a:gd name="connsiteY0" fmla="*/ 31761 h 31761"/>
                <a:gd name="connsiteX1" fmla="*/ 1771 w 13438"/>
                <a:gd name="connsiteY1" fmla="*/ 31761 h 31761"/>
                <a:gd name="connsiteX2" fmla="*/ 354 w 13438"/>
                <a:gd name="connsiteY2" fmla="*/ 30731 h 31761"/>
                <a:gd name="connsiteX3" fmla="*/ 54 w 13438"/>
                <a:gd name="connsiteY3" fmla="*/ 29001 h 31761"/>
                <a:gd name="connsiteX4" fmla="*/ 544 w 13438"/>
                <a:gd name="connsiteY4" fmla="*/ 26977 h 31761"/>
                <a:gd name="connsiteX5" fmla="*/ 9009 w 13438"/>
                <a:gd name="connsiteY5" fmla="*/ 1397 h 31761"/>
                <a:gd name="connsiteX6" fmla="*/ 10298 w 13438"/>
                <a:gd name="connsiteY6" fmla="*/ 170 h 31761"/>
                <a:gd name="connsiteX7" fmla="*/ 12077 w 13438"/>
                <a:gd name="connsiteY7" fmla="*/ 170 h 31761"/>
                <a:gd name="connsiteX8" fmla="*/ 12806 w 13438"/>
                <a:gd name="connsiteY8" fmla="*/ 679 h 31761"/>
                <a:gd name="connsiteX9" fmla="*/ 13285 w 13438"/>
                <a:gd name="connsiteY9" fmla="*/ 1428 h 31761"/>
                <a:gd name="connsiteX10" fmla="*/ 13438 w 13438"/>
                <a:gd name="connsiteY10" fmla="*/ 2305 h 31761"/>
                <a:gd name="connsiteX11" fmla="*/ 13242 w 13438"/>
                <a:gd name="connsiteY11" fmla="*/ 3176 h 31761"/>
                <a:gd name="connsiteX12" fmla="*/ 9132 w 13438"/>
                <a:gd name="connsiteY12" fmla="*/ 14033 h 31761"/>
                <a:gd name="connsiteX13" fmla="*/ 4961 w 13438"/>
                <a:gd name="connsiteY13" fmla="*/ 28142 h 31761"/>
                <a:gd name="connsiteX14" fmla="*/ 4470 w 13438"/>
                <a:gd name="connsiteY14" fmla="*/ 30228 h 31761"/>
                <a:gd name="connsiteX15" fmla="*/ 3642 w 13438"/>
                <a:gd name="connsiteY15" fmla="*/ 31338 h 31761"/>
                <a:gd name="connsiteX16" fmla="*/ 2323 w 13438"/>
                <a:gd name="connsiteY16" fmla="*/ 31761 h 3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38" h="31761">
                  <a:moveTo>
                    <a:pt x="2323" y="31761"/>
                  </a:moveTo>
                  <a:lnTo>
                    <a:pt x="1771" y="31761"/>
                  </a:lnTo>
                  <a:cubicBezTo>
                    <a:pt x="1182" y="31614"/>
                    <a:pt x="673" y="31246"/>
                    <a:pt x="354" y="30731"/>
                  </a:cubicBezTo>
                  <a:cubicBezTo>
                    <a:pt x="29" y="30215"/>
                    <a:pt x="-75" y="29596"/>
                    <a:pt x="54" y="29001"/>
                  </a:cubicBezTo>
                  <a:cubicBezTo>
                    <a:pt x="54" y="28326"/>
                    <a:pt x="422" y="27651"/>
                    <a:pt x="544" y="26977"/>
                  </a:cubicBezTo>
                  <a:cubicBezTo>
                    <a:pt x="2673" y="18235"/>
                    <a:pt x="5501" y="9684"/>
                    <a:pt x="9009" y="1397"/>
                  </a:cubicBezTo>
                  <a:cubicBezTo>
                    <a:pt x="9267" y="839"/>
                    <a:pt x="9727" y="397"/>
                    <a:pt x="10298" y="170"/>
                  </a:cubicBezTo>
                  <a:cubicBezTo>
                    <a:pt x="10868" y="-57"/>
                    <a:pt x="11506" y="-57"/>
                    <a:pt x="12077" y="170"/>
                  </a:cubicBezTo>
                  <a:cubicBezTo>
                    <a:pt x="12353" y="293"/>
                    <a:pt x="12598" y="465"/>
                    <a:pt x="12806" y="679"/>
                  </a:cubicBezTo>
                  <a:cubicBezTo>
                    <a:pt x="13015" y="894"/>
                    <a:pt x="13174" y="1152"/>
                    <a:pt x="13285" y="1428"/>
                  </a:cubicBezTo>
                  <a:cubicBezTo>
                    <a:pt x="13395" y="1710"/>
                    <a:pt x="13444" y="2010"/>
                    <a:pt x="13438" y="2305"/>
                  </a:cubicBezTo>
                  <a:cubicBezTo>
                    <a:pt x="13432" y="2606"/>
                    <a:pt x="13365" y="2900"/>
                    <a:pt x="13242" y="3176"/>
                  </a:cubicBezTo>
                  <a:cubicBezTo>
                    <a:pt x="11831" y="6366"/>
                    <a:pt x="10543" y="9862"/>
                    <a:pt x="9132" y="14033"/>
                  </a:cubicBezTo>
                  <a:cubicBezTo>
                    <a:pt x="7721" y="18205"/>
                    <a:pt x="6065" y="23603"/>
                    <a:pt x="4961" y="28142"/>
                  </a:cubicBezTo>
                  <a:cubicBezTo>
                    <a:pt x="4961" y="28817"/>
                    <a:pt x="4654" y="29553"/>
                    <a:pt x="4470" y="30228"/>
                  </a:cubicBezTo>
                  <a:cubicBezTo>
                    <a:pt x="4317" y="30675"/>
                    <a:pt x="4028" y="31062"/>
                    <a:pt x="3642" y="31338"/>
                  </a:cubicBezTo>
                  <a:cubicBezTo>
                    <a:pt x="3256" y="31614"/>
                    <a:pt x="2796" y="31761"/>
                    <a:pt x="2323" y="31761"/>
                  </a:cubicBezTo>
                  <a:close/>
                </a:path>
              </a:pathLst>
            </a:custGeom>
            <a:solidFill>
              <a:srgbClr val="0E0E0E"/>
            </a:solidFill>
            <a:ln w="6134" cap="flat">
              <a:noFill/>
              <a:prstDash val="solid"/>
              <a:miter/>
            </a:ln>
          </p:spPr>
          <p:txBody>
            <a:bodyPr rtlCol="0" anchor="ctr"/>
            <a:lstStyle/>
            <a:p>
              <a:endParaRPr lang="en-AU"/>
            </a:p>
          </p:txBody>
        </p:sp>
        <p:sp>
          <p:nvSpPr>
            <p:cNvPr id="212" name="Freeform: Shape 211">
              <a:extLst>
                <a:ext uri="{FF2B5EF4-FFF2-40B4-BE49-F238E27FC236}">
                  <a16:creationId xmlns:a16="http://schemas.microsoft.com/office/drawing/2014/main" id="{62F772A1-C698-4812-9802-B8B9747A668F}"/>
                </a:ext>
              </a:extLst>
            </p:cNvPr>
            <p:cNvSpPr/>
            <p:nvPr/>
          </p:nvSpPr>
          <p:spPr>
            <a:xfrm>
              <a:off x="5757393" y="2690139"/>
              <a:ext cx="11225" cy="16930"/>
            </a:xfrm>
            <a:custGeom>
              <a:avLst/>
              <a:gdLst>
                <a:gd name="connsiteX0" fmla="*/ 0 w 11225"/>
                <a:gd name="connsiteY0" fmla="*/ 16930 h 16930"/>
                <a:gd name="connsiteX1" fmla="*/ 11226 w 11225"/>
                <a:gd name="connsiteY1" fmla="*/ 0 h 16930"/>
                <a:gd name="connsiteX2" fmla="*/ 0 w 11225"/>
                <a:gd name="connsiteY2" fmla="*/ 16930 h 16930"/>
              </a:gdLst>
              <a:ahLst/>
              <a:cxnLst>
                <a:cxn ang="0">
                  <a:pos x="connsiteX0" y="connsiteY0"/>
                </a:cxn>
                <a:cxn ang="0">
                  <a:pos x="connsiteX1" y="connsiteY1"/>
                </a:cxn>
                <a:cxn ang="0">
                  <a:pos x="connsiteX2" y="connsiteY2"/>
                </a:cxn>
              </a:cxnLst>
              <a:rect l="l" t="t" r="r" b="b"/>
              <a:pathLst>
                <a:path w="11225" h="16930">
                  <a:moveTo>
                    <a:pt x="0" y="16930"/>
                  </a:moveTo>
                  <a:cubicBezTo>
                    <a:pt x="3398" y="11066"/>
                    <a:pt x="7146" y="5410"/>
                    <a:pt x="11226" y="0"/>
                  </a:cubicBezTo>
                  <a:cubicBezTo>
                    <a:pt x="7146" y="5410"/>
                    <a:pt x="3398" y="11066"/>
                    <a:pt x="0" y="16930"/>
                  </a:cubicBezTo>
                  <a:close/>
                </a:path>
              </a:pathLst>
            </a:custGeom>
            <a:solidFill>
              <a:srgbClr val="E69C9C"/>
            </a:solidFill>
            <a:ln w="6134" cap="flat">
              <a:noFill/>
              <a:prstDash val="solid"/>
              <a:miter/>
            </a:ln>
          </p:spPr>
          <p:txBody>
            <a:bodyPr rtlCol="0" anchor="ctr"/>
            <a:lstStyle/>
            <a:p>
              <a:endParaRPr lang="en-AU"/>
            </a:p>
          </p:txBody>
        </p:sp>
        <p:sp>
          <p:nvSpPr>
            <p:cNvPr id="213" name="Freeform: Shape 212">
              <a:extLst>
                <a:ext uri="{FF2B5EF4-FFF2-40B4-BE49-F238E27FC236}">
                  <a16:creationId xmlns:a16="http://schemas.microsoft.com/office/drawing/2014/main" id="{3892466A-4B8A-4A48-91EC-9EFE4FB5BB43}"/>
                </a:ext>
              </a:extLst>
            </p:cNvPr>
            <p:cNvSpPr/>
            <p:nvPr/>
          </p:nvSpPr>
          <p:spPr>
            <a:xfrm>
              <a:off x="5755063" y="2687849"/>
              <a:ext cx="15887" cy="21551"/>
            </a:xfrm>
            <a:custGeom>
              <a:avLst/>
              <a:gdLst>
                <a:gd name="connsiteX0" fmla="*/ 2331 w 15887"/>
                <a:gd name="connsiteY0" fmla="*/ 21552 h 21551"/>
                <a:gd name="connsiteX1" fmla="*/ 1165 w 15887"/>
                <a:gd name="connsiteY1" fmla="*/ 21245 h 21551"/>
                <a:gd name="connsiteX2" fmla="*/ 319 w 15887"/>
                <a:gd name="connsiteY2" fmla="*/ 20386 h 21551"/>
                <a:gd name="connsiteX3" fmla="*/ 0 w 15887"/>
                <a:gd name="connsiteY3" fmla="*/ 19221 h 21551"/>
                <a:gd name="connsiteX4" fmla="*/ 307 w 15887"/>
                <a:gd name="connsiteY4" fmla="*/ 18116 h 21551"/>
                <a:gd name="connsiteX5" fmla="*/ 11716 w 15887"/>
                <a:gd name="connsiteY5" fmla="*/ 879 h 21551"/>
                <a:gd name="connsiteX6" fmla="*/ 13256 w 15887"/>
                <a:gd name="connsiteY6" fmla="*/ 21 h 21551"/>
                <a:gd name="connsiteX7" fmla="*/ 14967 w 15887"/>
                <a:gd name="connsiteY7" fmla="*/ 450 h 21551"/>
                <a:gd name="connsiteX8" fmla="*/ 15648 w 15887"/>
                <a:gd name="connsiteY8" fmla="*/ 1260 h 21551"/>
                <a:gd name="connsiteX9" fmla="*/ 15887 w 15887"/>
                <a:gd name="connsiteY9" fmla="*/ 2290 h 21551"/>
                <a:gd name="connsiteX10" fmla="*/ 15397 w 15887"/>
                <a:gd name="connsiteY10" fmla="*/ 3701 h 21551"/>
                <a:gd name="connsiteX11" fmla="*/ 4294 w 15887"/>
                <a:gd name="connsiteY11" fmla="*/ 20386 h 21551"/>
                <a:gd name="connsiteX12" fmla="*/ 3472 w 15887"/>
                <a:gd name="connsiteY12" fmla="*/ 21233 h 21551"/>
                <a:gd name="connsiteX13" fmla="*/ 2331 w 15887"/>
                <a:gd name="connsiteY13" fmla="*/ 21552 h 2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87" h="21551">
                  <a:moveTo>
                    <a:pt x="2331" y="21552"/>
                  </a:moveTo>
                  <a:cubicBezTo>
                    <a:pt x="1920" y="21545"/>
                    <a:pt x="1521" y="21441"/>
                    <a:pt x="1165" y="21245"/>
                  </a:cubicBezTo>
                  <a:cubicBezTo>
                    <a:pt x="816" y="21036"/>
                    <a:pt x="521" y="20742"/>
                    <a:pt x="319" y="20386"/>
                  </a:cubicBezTo>
                  <a:cubicBezTo>
                    <a:pt x="116" y="20030"/>
                    <a:pt x="6" y="19632"/>
                    <a:pt x="0" y="19221"/>
                  </a:cubicBezTo>
                  <a:cubicBezTo>
                    <a:pt x="18" y="18834"/>
                    <a:pt x="123" y="18460"/>
                    <a:pt x="307" y="18116"/>
                  </a:cubicBezTo>
                  <a:cubicBezTo>
                    <a:pt x="3779" y="12160"/>
                    <a:pt x="7588" y="6406"/>
                    <a:pt x="11716" y="879"/>
                  </a:cubicBezTo>
                  <a:cubicBezTo>
                    <a:pt x="12103" y="407"/>
                    <a:pt x="12655" y="100"/>
                    <a:pt x="13256" y="21"/>
                  </a:cubicBezTo>
                  <a:cubicBezTo>
                    <a:pt x="13863" y="-59"/>
                    <a:pt x="14470" y="94"/>
                    <a:pt x="14967" y="450"/>
                  </a:cubicBezTo>
                  <a:cubicBezTo>
                    <a:pt x="15256" y="665"/>
                    <a:pt x="15489" y="941"/>
                    <a:pt x="15648" y="1260"/>
                  </a:cubicBezTo>
                  <a:cubicBezTo>
                    <a:pt x="15808" y="1579"/>
                    <a:pt x="15887" y="1935"/>
                    <a:pt x="15887" y="2290"/>
                  </a:cubicBezTo>
                  <a:cubicBezTo>
                    <a:pt x="15875" y="2799"/>
                    <a:pt x="15703" y="3296"/>
                    <a:pt x="15397" y="3701"/>
                  </a:cubicBezTo>
                  <a:cubicBezTo>
                    <a:pt x="11373" y="9044"/>
                    <a:pt x="7668" y="14614"/>
                    <a:pt x="4294" y="20386"/>
                  </a:cubicBezTo>
                  <a:cubicBezTo>
                    <a:pt x="4098" y="20736"/>
                    <a:pt x="3815" y="21030"/>
                    <a:pt x="3472" y="21233"/>
                  </a:cubicBezTo>
                  <a:cubicBezTo>
                    <a:pt x="3122" y="21441"/>
                    <a:pt x="2730" y="21552"/>
                    <a:pt x="2331" y="21552"/>
                  </a:cubicBezTo>
                  <a:close/>
                </a:path>
              </a:pathLst>
            </a:custGeom>
            <a:solidFill>
              <a:srgbClr val="0E0E0E"/>
            </a:solidFill>
            <a:ln w="6134" cap="flat">
              <a:noFill/>
              <a:prstDash val="solid"/>
              <a:miter/>
            </a:ln>
          </p:spPr>
          <p:txBody>
            <a:bodyPr rtlCol="0" anchor="ctr"/>
            <a:lstStyle/>
            <a:p>
              <a:endParaRPr lang="en-AU"/>
            </a:p>
          </p:txBody>
        </p:sp>
        <p:sp>
          <p:nvSpPr>
            <p:cNvPr id="214" name="Freeform: Shape 213">
              <a:extLst>
                <a:ext uri="{FF2B5EF4-FFF2-40B4-BE49-F238E27FC236}">
                  <a16:creationId xmlns:a16="http://schemas.microsoft.com/office/drawing/2014/main" id="{C418F67A-556E-4D42-A391-51CBE56FA2B5}"/>
                </a:ext>
              </a:extLst>
            </p:cNvPr>
            <p:cNvSpPr/>
            <p:nvPr/>
          </p:nvSpPr>
          <p:spPr>
            <a:xfrm>
              <a:off x="6008158" y="2632355"/>
              <a:ext cx="7299" cy="5336"/>
            </a:xfrm>
            <a:custGeom>
              <a:avLst/>
              <a:gdLst>
                <a:gd name="connsiteX0" fmla="*/ 7300 w 7299"/>
                <a:gd name="connsiteY0" fmla="*/ 5337 h 5336"/>
                <a:gd name="connsiteX1" fmla="*/ 0 w 7299"/>
                <a:gd name="connsiteY1" fmla="*/ 0 h 5336"/>
                <a:gd name="connsiteX2" fmla="*/ 7300 w 7299"/>
                <a:gd name="connsiteY2" fmla="*/ 5337 h 5336"/>
              </a:gdLst>
              <a:ahLst/>
              <a:cxnLst>
                <a:cxn ang="0">
                  <a:pos x="connsiteX0" y="connsiteY0"/>
                </a:cxn>
                <a:cxn ang="0">
                  <a:pos x="connsiteX1" y="connsiteY1"/>
                </a:cxn>
                <a:cxn ang="0">
                  <a:pos x="connsiteX2" y="connsiteY2"/>
                </a:cxn>
              </a:cxnLst>
              <a:rect l="l" t="t" r="r" b="b"/>
              <a:pathLst>
                <a:path w="7299" h="5336">
                  <a:moveTo>
                    <a:pt x="7300" y="5337"/>
                  </a:moveTo>
                  <a:cubicBezTo>
                    <a:pt x="4907" y="3435"/>
                    <a:pt x="2515" y="1656"/>
                    <a:pt x="0" y="0"/>
                  </a:cubicBezTo>
                  <a:cubicBezTo>
                    <a:pt x="2515" y="1840"/>
                    <a:pt x="4907" y="3619"/>
                    <a:pt x="7300" y="5337"/>
                  </a:cubicBezTo>
                  <a:close/>
                </a:path>
              </a:pathLst>
            </a:custGeom>
            <a:solidFill>
              <a:srgbClr val="E69C9C"/>
            </a:solidFill>
            <a:ln w="6134" cap="flat">
              <a:noFill/>
              <a:prstDash val="solid"/>
              <a:miter/>
            </a:ln>
          </p:spPr>
          <p:txBody>
            <a:bodyPr rtlCol="0" anchor="ctr"/>
            <a:lstStyle/>
            <a:p>
              <a:endParaRPr lang="en-AU"/>
            </a:p>
          </p:txBody>
        </p:sp>
        <p:sp>
          <p:nvSpPr>
            <p:cNvPr id="215" name="Freeform: Shape 214">
              <a:extLst>
                <a:ext uri="{FF2B5EF4-FFF2-40B4-BE49-F238E27FC236}">
                  <a16:creationId xmlns:a16="http://schemas.microsoft.com/office/drawing/2014/main" id="{2BE26220-5ABD-4699-B6CE-555AA0890DF7}"/>
                </a:ext>
              </a:extLst>
            </p:cNvPr>
            <p:cNvSpPr/>
            <p:nvPr/>
          </p:nvSpPr>
          <p:spPr>
            <a:xfrm>
              <a:off x="6005889" y="2630535"/>
              <a:ext cx="11777" cy="9621"/>
            </a:xfrm>
            <a:custGeom>
              <a:avLst/>
              <a:gdLst>
                <a:gd name="connsiteX0" fmla="*/ 9569 w 11777"/>
                <a:gd name="connsiteY0" fmla="*/ 9610 h 9621"/>
                <a:gd name="connsiteX1" fmla="*/ 8097 w 11777"/>
                <a:gd name="connsiteY1" fmla="*/ 9119 h 9621"/>
                <a:gd name="connsiteX2" fmla="*/ 981 w 11777"/>
                <a:gd name="connsiteY2" fmla="*/ 3905 h 9621"/>
                <a:gd name="connsiteX3" fmla="*/ 258 w 11777"/>
                <a:gd name="connsiteY3" fmla="*/ 3077 h 9621"/>
                <a:gd name="connsiteX4" fmla="*/ 0 w 11777"/>
                <a:gd name="connsiteY4" fmla="*/ 2004 h 9621"/>
                <a:gd name="connsiteX5" fmla="*/ 307 w 11777"/>
                <a:gd name="connsiteY5" fmla="*/ 1022 h 9621"/>
                <a:gd name="connsiteX6" fmla="*/ 957 w 11777"/>
                <a:gd name="connsiteY6" fmla="*/ 384 h 9621"/>
                <a:gd name="connsiteX7" fmla="*/ 1803 w 11777"/>
                <a:gd name="connsiteY7" fmla="*/ 41 h 9621"/>
                <a:gd name="connsiteX8" fmla="*/ 2717 w 11777"/>
                <a:gd name="connsiteY8" fmla="*/ 47 h 9621"/>
                <a:gd name="connsiteX9" fmla="*/ 3558 w 11777"/>
                <a:gd name="connsiteY9" fmla="*/ 409 h 9621"/>
                <a:gd name="connsiteX10" fmla="*/ 10919 w 11777"/>
                <a:gd name="connsiteY10" fmla="*/ 5807 h 9621"/>
                <a:gd name="connsiteX11" fmla="*/ 11545 w 11777"/>
                <a:gd name="connsiteY11" fmla="*/ 6635 h 9621"/>
                <a:gd name="connsiteX12" fmla="*/ 11777 w 11777"/>
                <a:gd name="connsiteY12" fmla="*/ 7647 h 9621"/>
                <a:gd name="connsiteX13" fmla="*/ 11287 w 11777"/>
                <a:gd name="connsiteY13" fmla="*/ 9058 h 9621"/>
                <a:gd name="connsiteX14" fmla="*/ 10483 w 11777"/>
                <a:gd name="connsiteY14" fmla="*/ 9512 h 9621"/>
                <a:gd name="connsiteX15" fmla="*/ 9569 w 11777"/>
                <a:gd name="connsiteY15" fmla="*/ 9610 h 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77" h="9621">
                  <a:moveTo>
                    <a:pt x="9569" y="9610"/>
                  </a:moveTo>
                  <a:cubicBezTo>
                    <a:pt x="9036" y="9634"/>
                    <a:pt x="8508" y="9463"/>
                    <a:pt x="8097" y="9119"/>
                  </a:cubicBezTo>
                  <a:cubicBezTo>
                    <a:pt x="5828" y="7279"/>
                    <a:pt x="3435" y="5561"/>
                    <a:pt x="981" y="3905"/>
                  </a:cubicBezTo>
                  <a:cubicBezTo>
                    <a:pt x="681" y="3691"/>
                    <a:pt x="429" y="3408"/>
                    <a:pt x="258" y="3077"/>
                  </a:cubicBezTo>
                  <a:cubicBezTo>
                    <a:pt x="92" y="2746"/>
                    <a:pt x="0" y="2378"/>
                    <a:pt x="0" y="2004"/>
                  </a:cubicBezTo>
                  <a:cubicBezTo>
                    <a:pt x="31" y="1660"/>
                    <a:pt x="135" y="1323"/>
                    <a:pt x="307" y="1022"/>
                  </a:cubicBezTo>
                  <a:cubicBezTo>
                    <a:pt x="478" y="771"/>
                    <a:pt x="699" y="550"/>
                    <a:pt x="957" y="384"/>
                  </a:cubicBezTo>
                  <a:cubicBezTo>
                    <a:pt x="1215" y="213"/>
                    <a:pt x="1503" y="96"/>
                    <a:pt x="1803" y="41"/>
                  </a:cubicBezTo>
                  <a:cubicBezTo>
                    <a:pt x="2110" y="-15"/>
                    <a:pt x="2417" y="-15"/>
                    <a:pt x="2717" y="47"/>
                  </a:cubicBezTo>
                  <a:cubicBezTo>
                    <a:pt x="3018" y="114"/>
                    <a:pt x="3306" y="237"/>
                    <a:pt x="3558" y="409"/>
                  </a:cubicBezTo>
                  <a:cubicBezTo>
                    <a:pt x="6073" y="2126"/>
                    <a:pt x="8527" y="3905"/>
                    <a:pt x="10919" y="5807"/>
                  </a:cubicBezTo>
                  <a:cubicBezTo>
                    <a:pt x="11183" y="6040"/>
                    <a:pt x="11397" y="6322"/>
                    <a:pt x="11545" y="6635"/>
                  </a:cubicBezTo>
                  <a:cubicBezTo>
                    <a:pt x="11692" y="6954"/>
                    <a:pt x="11772" y="7297"/>
                    <a:pt x="11777" y="7647"/>
                  </a:cubicBezTo>
                  <a:cubicBezTo>
                    <a:pt x="11766" y="8156"/>
                    <a:pt x="11594" y="8653"/>
                    <a:pt x="11287" y="9058"/>
                  </a:cubicBezTo>
                  <a:cubicBezTo>
                    <a:pt x="11054" y="9266"/>
                    <a:pt x="10784" y="9420"/>
                    <a:pt x="10483" y="9512"/>
                  </a:cubicBezTo>
                  <a:cubicBezTo>
                    <a:pt x="10189" y="9610"/>
                    <a:pt x="9876" y="9641"/>
                    <a:pt x="9569" y="9610"/>
                  </a:cubicBezTo>
                  <a:close/>
                </a:path>
              </a:pathLst>
            </a:custGeom>
            <a:solidFill>
              <a:srgbClr val="0E0E0E"/>
            </a:solidFill>
            <a:ln w="6134" cap="flat">
              <a:noFill/>
              <a:prstDash val="solid"/>
              <a:miter/>
            </a:ln>
          </p:spPr>
          <p:txBody>
            <a:bodyPr rtlCol="0" anchor="ctr"/>
            <a:lstStyle/>
            <a:p>
              <a:endParaRPr lang="en-AU"/>
            </a:p>
          </p:txBody>
        </p:sp>
        <p:sp>
          <p:nvSpPr>
            <p:cNvPr id="216" name="Freeform: Shape 215">
              <a:extLst>
                <a:ext uri="{FF2B5EF4-FFF2-40B4-BE49-F238E27FC236}">
                  <a16:creationId xmlns:a16="http://schemas.microsoft.com/office/drawing/2014/main" id="{5662BA67-BBEB-4ED2-8024-0B7ADA8CFE99}"/>
                </a:ext>
              </a:extLst>
            </p:cNvPr>
            <p:cNvSpPr/>
            <p:nvPr/>
          </p:nvSpPr>
          <p:spPr>
            <a:xfrm>
              <a:off x="6016562" y="2638735"/>
              <a:ext cx="7422" cy="6440"/>
            </a:xfrm>
            <a:custGeom>
              <a:avLst/>
              <a:gdLst>
                <a:gd name="connsiteX0" fmla="*/ 7422 w 7422"/>
                <a:gd name="connsiteY0" fmla="*/ 6441 h 6440"/>
                <a:gd name="connsiteX1" fmla="*/ 0 w 7422"/>
                <a:gd name="connsiteY1" fmla="*/ 0 h 6440"/>
                <a:gd name="connsiteX2" fmla="*/ 7422 w 7422"/>
                <a:gd name="connsiteY2" fmla="*/ 6441 h 6440"/>
              </a:gdLst>
              <a:ahLst/>
              <a:cxnLst>
                <a:cxn ang="0">
                  <a:pos x="connsiteX0" y="connsiteY0"/>
                </a:cxn>
                <a:cxn ang="0">
                  <a:pos x="connsiteX1" y="connsiteY1"/>
                </a:cxn>
                <a:cxn ang="0">
                  <a:pos x="connsiteX2" y="connsiteY2"/>
                </a:cxn>
              </a:cxnLst>
              <a:rect l="l" t="t" r="r" b="b"/>
              <a:pathLst>
                <a:path w="7422" h="6440">
                  <a:moveTo>
                    <a:pt x="7422" y="6441"/>
                  </a:moveTo>
                  <a:cubicBezTo>
                    <a:pt x="5030" y="4232"/>
                    <a:pt x="2515" y="2086"/>
                    <a:pt x="0" y="0"/>
                  </a:cubicBezTo>
                  <a:cubicBezTo>
                    <a:pt x="2515" y="2086"/>
                    <a:pt x="5030" y="4232"/>
                    <a:pt x="7422" y="6441"/>
                  </a:cubicBezTo>
                  <a:close/>
                </a:path>
              </a:pathLst>
            </a:custGeom>
            <a:solidFill>
              <a:srgbClr val="E69C9C"/>
            </a:solidFill>
            <a:ln w="6134" cap="flat">
              <a:noFill/>
              <a:prstDash val="solid"/>
              <a:miter/>
            </a:ln>
          </p:spPr>
          <p:txBody>
            <a:bodyPr rtlCol="0" anchor="ctr"/>
            <a:lstStyle/>
            <a:p>
              <a:endParaRPr lang="en-AU"/>
            </a:p>
          </p:txBody>
        </p:sp>
        <p:sp>
          <p:nvSpPr>
            <p:cNvPr id="217" name="Freeform: Shape 216">
              <a:extLst>
                <a:ext uri="{FF2B5EF4-FFF2-40B4-BE49-F238E27FC236}">
                  <a16:creationId xmlns:a16="http://schemas.microsoft.com/office/drawing/2014/main" id="{C4940A33-CDF3-4E6C-85A5-407F0A0653E4}"/>
                </a:ext>
              </a:extLst>
            </p:cNvPr>
            <p:cNvSpPr/>
            <p:nvPr/>
          </p:nvSpPr>
          <p:spPr>
            <a:xfrm>
              <a:off x="6014291" y="2636706"/>
              <a:ext cx="11889" cy="10804"/>
            </a:xfrm>
            <a:custGeom>
              <a:avLst/>
              <a:gdLst>
                <a:gd name="connsiteX0" fmla="*/ 9694 w 11889"/>
                <a:gd name="connsiteY0" fmla="*/ 10800 h 10804"/>
                <a:gd name="connsiteX1" fmla="*/ 8835 w 11889"/>
                <a:gd name="connsiteY1" fmla="*/ 10659 h 10804"/>
                <a:gd name="connsiteX2" fmla="*/ 8099 w 11889"/>
                <a:gd name="connsiteY2" fmla="*/ 10187 h 10804"/>
                <a:gd name="connsiteX3" fmla="*/ 799 w 11889"/>
                <a:gd name="connsiteY3" fmla="*/ 4053 h 10804"/>
                <a:gd name="connsiteX4" fmla="*/ 192 w 11889"/>
                <a:gd name="connsiteY4" fmla="*/ 3255 h 10804"/>
                <a:gd name="connsiteX5" fmla="*/ 1 w 11889"/>
                <a:gd name="connsiteY5" fmla="*/ 2274 h 10804"/>
                <a:gd name="connsiteX6" fmla="*/ 492 w 11889"/>
                <a:gd name="connsiteY6" fmla="*/ 863 h 10804"/>
                <a:gd name="connsiteX7" fmla="*/ 2044 w 11889"/>
                <a:gd name="connsiteY7" fmla="*/ 16 h 10804"/>
                <a:gd name="connsiteX8" fmla="*/ 3743 w 11889"/>
                <a:gd name="connsiteY8" fmla="*/ 495 h 10804"/>
                <a:gd name="connsiteX9" fmla="*/ 11227 w 11889"/>
                <a:gd name="connsiteY9" fmla="*/ 7058 h 10804"/>
                <a:gd name="connsiteX10" fmla="*/ 11889 w 11889"/>
                <a:gd name="connsiteY10" fmla="*/ 8684 h 10804"/>
                <a:gd name="connsiteX11" fmla="*/ 11227 w 11889"/>
                <a:gd name="connsiteY11" fmla="*/ 10309 h 10804"/>
                <a:gd name="connsiteX12" fmla="*/ 9694 w 11889"/>
                <a:gd name="connsiteY12" fmla="*/ 10800 h 1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89" h="10804">
                  <a:moveTo>
                    <a:pt x="9694" y="10800"/>
                  </a:moveTo>
                  <a:cubicBezTo>
                    <a:pt x="9399" y="10812"/>
                    <a:pt x="9105" y="10763"/>
                    <a:pt x="8835" y="10659"/>
                  </a:cubicBezTo>
                  <a:cubicBezTo>
                    <a:pt x="8559" y="10555"/>
                    <a:pt x="8307" y="10395"/>
                    <a:pt x="8099" y="10187"/>
                  </a:cubicBezTo>
                  <a:cubicBezTo>
                    <a:pt x="5768" y="7979"/>
                    <a:pt x="3314" y="5832"/>
                    <a:pt x="799" y="4053"/>
                  </a:cubicBezTo>
                  <a:cubicBezTo>
                    <a:pt x="541" y="3838"/>
                    <a:pt x="333" y="3568"/>
                    <a:pt x="192" y="3255"/>
                  </a:cubicBezTo>
                  <a:cubicBezTo>
                    <a:pt x="57" y="2948"/>
                    <a:pt x="-11" y="2611"/>
                    <a:pt x="1" y="2274"/>
                  </a:cubicBezTo>
                  <a:cubicBezTo>
                    <a:pt x="-17" y="1758"/>
                    <a:pt x="161" y="1255"/>
                    <a:pt x="492" y="863"/>
                  </a:cubicBezTo>
                  <a:cubicBezTo>
                    <a:pt x="879" y="391"/>
                    <a:pt x="1431" y="84"/>
                    <a:pt x="2044" y="16"/>
                  </a:cubicBezTo>
                  <a:cubicBezTo>
                    <a:pt x="2651" y="-57"/>
                    <a:pt x="3259" y="121"/>
                    <a:pt x="3743" y="495"/>
                  </a:cubicBezTo>
                  <a:cubicBezTo>
                    <a:pt x="6320" y="2580"/>
                    <a:pt x="8835" y="4789"/>
                    <a:pt x="11227" y="7058"/>
                  </a:cubicBezTo>
                  <a:cubicBezTo>
                    <a:pt x="11650" y="7494"/>
                    <a:pt x="11889" y="8077"/>
                    <a:pt x="11889" y="8684"/>
                  </a:cubicBezTo>
                  <a:cubicBezTo>
                    <a:pt x="11889" y="9291"/>
                    <a:pt x="11650" y="9874"/>
                    <a:pt x="11227" y="10309"/>
                  </a:cubicBezTo>
                  <a:cubicBezTo>
                    <a:pt x="10798" y="10659"/>
                    <a:pt x="10245" y="10837"/>
                    <a:pt x="9694" y="10800"/>
                  </a:cubicBezTo>
                  <a:close/>
                </a:path>
              </a:pathLst>
            </a:custGeom>
            <a:solidFill>
              <a:srgbClr val="0E0E0E"/>
            </a:solidFill>
            <a:ln w="6134" cap="flat">
              <a:noFill/>
              <a:prstDash val="solid"/>
              <a:miter/>
            </a:ln>
          </p:spPr>
          <p:txBody>
            <a:bodyPr rtlCol="0" anchor="ctr"/>
            <a:lstStyle/>
            <a:p>
              <a:endParaRPr lang="en-AU"/>
            </a:p>
          </p:txBody>
        </p:sp>
        <p:sp>
          <p:nvSpPr>
            <p:cNvPr id="218" name="Freeform: Shape 217">
              <a:extLst>
                <a:ext uri="{FF2B5EF4-FFF2-40B4-BE49-F238E27FC236}">
                  <a16:creationId xmlns:a16="http://schemas.microsoft.com/office/drawing/2014/main" id="{F46F1D0F-B1CD-431C-8CC7-421D9F838950}"/>
                </a:ext>
              </a:extLst>
            </p:cNvPr>
            <p:cNvSpPr/>
            <p:nvPr/>
          </p:nvSpPr>
          <p:spPr>
            <a:xfrm>
              <a:off x="5999141" y="2626957"/>
              <a:ext cx="8097" cy="4907"/>
            </a:xfrm>
            <a:custGeom>
              <a:avLst/>
              <a:gdLst>
                <a:gd name="connsiteX0" fmla="*/ 8097 w 8097"/>
                <a:gd name="connsiteY0" fmla="*/ 4907 h 4907"/>
                <a:gd name="connsiteX1" fmla="*/ 0 w 8097"/>
                <a:gd name="connsiteY1" fmla="*/ 0 h 4907"/>
                <a:gd name="connsiteX2" fmla="*/ 8097 w 8097"/>
                <a:gd name="connsiteY2" fmla="*/ 4907 h 4907"/>
              </a:gdLst>
              <a:ahLst/>
              <a:cxnLst>
                <a:cxn ang="0">
                  <a:pos x="connsiteX0" y="connsiteY0"/>
                </a:cxn>
                <a:cxn ang="0">
                  <a:pos x="connsiteX1" y="connsiteY1"/>
                </a:cxn>
                <a:cxn ang="0">
                  <a:pos x="connsiteX2" y="connsiteY2"/>
                </a:cxn>
              </a:cxnLst>
              <a:rect l="l" t="t" r="r" b="b"/>
              <a:pathLst>
                <a:path w="8097" h="4907">
                  <a:moveTo>
                    <a:pt x="8097" y="4907"/>
                  </a:moveTo>
                  <a:cubicBezTo>
                    <a:pt x="5459" y="3190"/>
                    <a:pt x="2760" y="1534"/>
                    <a:pt x="0" y="0"/>
                  </a:cubicBezTo>
                  <a:cubicBezTo>
                    <a:pt x="2760" y="1534"/>
                    <a:pt x="5459" y="3190"/>
                    <a:pt x="8097" y="4907"/>
                  </a:cubicBezTo>
                  <a:close/>
                </a:path>
              </a:pathLst>
            </a:custGeom>
            <a:solidFill>
              <a:srgbClr val="E69C9C"/>
            </a:solidFill>
            <a:ln w="6134" cap="flat">
              <a:noFill/>
              <a:prstDash val="solid"/>
              <a:miter/>
            </a:ln>
          </p:spPr>
          <p:txBody>
            <a:bodyPr rtlCol="0" anchor="ctr"/>
            <a:lstStyle/>
            <a:p>
              <a:endParaRPr lang="en-AU"/>
            </a:p>
          </p:txBody>
        </p:sp>
        <p:sp>
          <p:nvSpPr>
            <p:cNvPr id="219" name="Freeform: Shape 218">
              <a:extLst>
                <a:ext uri="{FF2B5EF4-FFF2-40B4-BE49-F238E27FC236}">
                  <a16:creationId xmlns:a16="http://schemas.microsoft.com/office/drawing/2014/main" id="{142AB34D-51BB-464A-AC5E-15F0EE3F38ED}"/>
                </a:ext>
              </a:extLst>
            </p:cNvPr>
            <p:cNvSpPr/>
            <p:nvPr/>
          </p:nvSpPr>
          <p:spPr>
            <a:xfrm>
              <a:off x="5996844" y="2624685"/>
              <a:ext cx="12725" cy="9510"/>
            </a:xfrm>
            <a:custGeom>
              <a:avLst/>
              <a:gdLst>
                <a:gd name="connsiteX0" fmla="*/ 10395 w 12725"/>
                <a:gd name="connsiteY0" fmla="*/ 9510 h 9510"/>
                <a:gd name="connsiteX1" fmla="*/ 9106 w 12725"/>
                <a:gd name="connsiteY1" fmla="*/ 9081 h 9510"/>
                <a:gd name="connsiteX2" fmla="*/ 1193 w 12725"/>
                <a:gd name="connsiteY2" fmla="*/ 4296 h 9510"/>
                <a:gd name="connsiteX3" fmla="*/ 95 w 12725"/>
                <a:gd name="connsiteY3" fmla="*/ 2922 h 9510"/>
                <a:gd name="connsiteX4" fmla="*/ 273 w 12725"/>
                <a:gd name="connsiteY4" fmla="*/ 1168 h 9510"/>
                <a:gd name="connsiteX5" fmla="*/ 856 w 12725"/>
                <a:gd name="connsiteY5" fmla="*/ 487 h 9510"/>
                <a:gd name="connsiteX6" fmla="*/ 1653 w 12725"/>
                <a:gd name="connsiteY6" fmla="*/ 82 h 9510"/>
                <a:gd name="connsiteX7" fmla="*/ 2549 w 12725"/>
                <a:gd name="connsiteY7" fmla="*/ 21 h 9510"/>
                <a:gd name="connsiteX8" fmla="*/ 3402 w 12725"/>
                <a:gd name="connsiteY8" fmla="*/ 309 h 9510"/>
                <a:gd name="connsiteX9" fmla="*/ 11683 w 12725"/>
                <a:gd name="connsiteY9" fmla="*/ 5278 h 9510"/>
                <a:gd name="connsiteX10" fmla="*/ 12443 w 12725"/>
                <a:gd name="connsiteY10" fmla="*/ 6094 h 9510"/>
                <a:gd name="connsiteX11" fmla="*/ 12725 w 12725"/>
                <a:gd name="connsiteY11" fmla="*/ 7179 h 9510"/>
                <a:gd name="connsiteX12" fmla="*/ 12357 w 12725"/>
                <a:gd name="connsiteY12" fmla="*/ 8468 h 9510"/>
                <a:gd name="connsiteX13" fmla="*/ 11499 w 12725"/>
                <a:gd name="connsiteY13" fmla="*/ 9222 h 9510"/>
                <a:gd name="connsiteX14" fmla="*/ 10395 w 12725"/>
                <a:gd name="connsiteY14" fmla="*/ 9510 h 9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725" h="9510">
                  <a:moveTo>
                    <a:pt x="10395" y="9510"/>
                  </a:moveTo>
                  <a:cubicBezTo>
                    <a:pt x="9928" y="9510"/>
                    <a:pt x="9480" y="9363"/>
                    <a:pt x="9106" y="9081"/>
                  </a:cubicBezTo>
                  <a:cubicBezTo>
                    <a:pt x="6714" y="7486"/>
                    <a:pt x="4138" y="5953"/>
                    <a:pt x="1193" y="4296"/>
                  </a:cubicBezTo>
                  <a:cubicBezTo>
                    <a:pt x="659" y="4002"/>
                    <a:pt x="267" y="3505"/>
                    <a:pt x="95" y="2922"/>
                  </a:cubicBezTo>
                  <a:cubicBezTo>
                    <a:pt x="-77" y="2334"/>
                    <a:pt x="-15" y="1708"/>
                    <a:pt x="273" y="1168"/>
                  </a:cubicBezTo>
                  <a:cubicBezTo>
                    <a:pt x="420" y="904"/>
                    <a:pt x="616" y="671"/>
                    <a:pt x="856" y="487"/>
                  </a:cubicBezTo>
                  <a:cubicBezTo>
                    <a:pt x="1095" y="297"/>
                    <a:pt x="1365" y="162"/>
                    <a:pt x="1653" y="82"/>
                  </a:cubicBezTo>
                  <a:cubicBezTo>
                    <a:pt x="1948" y="3"/>
                    <a:pt x="2254" y="-22"/>
                    <a:pt x="2549" y="21"/>
                  </a:cubicBezTo>
                  <a:cubicBezTo>
                    <a:pt x="2849" y="58"/>
                    <a:pt x="3138" y="156"/>
                    <a:pt x="3402" y="309"/>
                  </a:cubicBezTo>
                  <a:cubicBezTo>
                    <a:pt x="6407" y="1965"/>
                    <a:pt x="9106" y="3560"/>
                    <a:pt x="11683" y="5278"/>
                  </a:cubicBezTo>
                  <a:cubicBezTo>
                    <a:pt x="12002" y="5480"/>
                    <a:pt x="12266" y="5762"/>
                    <a:pt x="12443" y="6094"/>
                  </a:cubicBezTo>
                  <a:cubicBezTo>
                    <a:pt x="12627" y="6431"/>
                    <a:pt x="12725" y="6799"/>
                    <a:pt x="12725" y="7179"/>
                  </a:cubicBezTo>
                  <a:cubicBezTo>
                    <a:pt x="12725" y="7633"/>
                    <a:pt x="12596" y="8081"/>
                    <a:pt x="12357" y="8468"/>
                  </a:cubicBezTo>
                  <a:cubicBezTo>
                    <a:pt x="12137" y="8787"/>
                    <a:pt x="11842" y="9044"/>
                    <a:pt x="11499" y="9222"/>
                  </a:cubicBezTo>
                  <a:cubicBezTo>
                    <a:pt x="11161" y="9406"/>
                    <a:pt x="10781" y="9504"/>
                    <a:pt x="10395" y="9510"/>
                  </a:cubicBezTo>
                  <a:close/>
                </a:path>
              </a:pathLst>
            </a:custGeom>
            <a:solidFill>
              <a:srgbClr val="0E0E0E"/>
            </a:solidFill>
            <a:ln w="6134" cap="flat">
              <a:noFill/>
              <a:prstDash val="solid"/>
              <a:miter/>
            </a:ln>
          </p:spPr>
          <p:txBody>
            <a:bodyPr rtlCol="0" anchor="ctr"/>
            <a:lstStyle/>
            <a:p>
              <a:endParaRPr lang="en-AU"/>
            </a:p>
          </p:txBody>
        </p:sp>
        <p:sp>
          <p:nvSpPr>
            <p:cNvPr id="220" name="Freeform: Shape 219">
              <a:extLst>
                <a:ext uri="{FF2B5EF4-FFF2-40B4-BE49-F238E27FC236}">
                  <a16:creationId xmlns:a16="http://schemas.microsoft.com/office/drawing/2014/main" id="{5987EDF2-3AA8-46E8-B9E2-711BC19324D7}"/>
                </a:ext>
              </a:extLst>
            </p:cNvPr>
            <p:cNvSpPr/>
            <p:nvPr/>
          </p:nvSpPr>
          <p:spPr>
            <a:xfrm>
              <a:off x="6024598" y="2646034"/>
              <a:ext cx="14047" cy="15335"/>
            </a:xfrm>
            <a:custGeom>
              <a:avLst/>
              <a:gdLst>
                <a:gd name="connsiteX0" fmla="*/ 0 w 14047"/>
                <a:gd name="connsiteY0" fmla="*/ 0 h 15335"/>
                <a:gd name="connsiteX1" fmla="*/ 14047 w 14047"/>
                <a:gd name="connsiteY1" fmla="*/ 15335 h 15335"/>
                <a:gd name="connsiteX2" fmla="*/ 0 w 14047"/>
                <a:gd name="connsiteY2" fmla="*/ 0 h 15335"/>
              </a:gdLst>
              <a:ahLst/>
              <a:cxnLst>
                <a:cxn ang="0">
                  <a:pos x="connsiteX0" y="connsiteY0"/>
                </a:cxn>
                <a:cxn ang="0">
                  <a:pos x="connsiteX1" y="connsiteY1"/>
                </a:cxn>
                <a:cxn ang="0">
                  <a:pos x="connsiteX2" y="connsiteY2"/>
                </a:cxn>
              </a:cxnLst>
              <a:rect l="l" t="t" r="r" b="b"/>
              <a:pathLst>
                <a:path w="14047" h="15335">
                  <a:moveTo>
                    <a:pt x="0" y="0"/>
                  </a:moveTo>
                  <a:cubicBezTo>
                    <a:pt x="5012" y="4803"/>
                    <a:pt x="9704" y="9925"/>
                    <a:pt x="14047" y="15335"/>
                  </a:cubicBezTo>
                  <a:cubicBezTo>
                    <a:pt x="9704" y="9925"/>
                    <a:pt x="5012" y="4803"/>
                    <a:pt x="0" y="0"/>
                  </a:cubicBezTo>
                  <a:close/>
                </a:path>
              </a:pathLst>
            </a:custGeom>
            <a:solidFill>
              <a:srgbClr val="E69C9C"/>
            </a:solidFill>
            <a:ln w="6134" cap="flat">
              <a:noFill/>
              <a:prstDash val="solid"/>
              <a:miter/>
            </a:ln>
          </p:spPr>
          <p:txBody>
            <a:bodyPr rtlCol="0" anchor="ctr"/>
            <a:lstStyle/>
            <a:p>
              <a:endParaRPr lang="en-AU"/>
            </a:p>
          </p:txBody>
        </p:sp>
        <p:sp>
          <p:nvSpPr>
            <p:cNvPr id="221" name="Freeform: Shape 220">
              <a:extLst>
                <a:ext uri="{FF2B5EF4-FFF2-40B4-BE49-F238E27FC236}">
                  <a16:creationId xmlns:a16="http://schemas.microsoft.com/office/drawing/2014/main" id="{F8A481B2-6207-4A97-8950-5F00D15176D5}"/>
                </a:ext>
              </a:extLst>
            </p:cNvPr>
            <p:cNvSpPr/>
            <p:nvPr/>
          </p:nvSpPr>
          <p:spPr>
            <a:xfrm>
              <a:off x="6022561" y="2643777"/>
              <a:ext cx="18660" cy="19923"/>
            </a:xfrm>
            <a:custGeom>
              <a:avLst/>
              <a:gdLst>
                <a:gd name="connsiteX0" fmla="*/ 16329 w 18660"/>
                <a:gd name="connsiteY0" fmla="*/ 19862 h 19923"/>
                <a:gd name="connsiteX1" fmla="*/ 15317 w 18660"/>
                <a:gd name="connsiteY1" fmla="*/ 19629 h 19923"/>
                <a:gd name="connsiteX2" fmla="*/ 14489 w 18660"/>
                <a:gd name="connsiteY2" fmla="*/ 19004 h 19923"/>
                <a:gd name="connsiteX3" fmla="*/ 687 w 18660"/>
                <a:gd name="connsiteY3" fmla="*/ 3914 h 19923"/>
                <a:gd name="connsiteX4" fmla="*/ 178 w 18660"/>
                <a:gd name="connsiteY4" fmla="*/ 3171 h 19923"/>
                <a:gd name="connsiteX5" fmla="*/ 0 w 18660"/>
                <a:gd name="connsiteY5" fmla="*/ 2288 h 19923"/>
                <a:gd name="connsiteX6" fmla="*/ 178 w 18660"/>
                <a:gd name="connsiteY6" fmla="*/ 1405 h 19923"/>
                <a:gd name="connsiteX7" fmla="*/ 687 w 18660"/>
                <a:gd name="connsiteY7" fmla="*/ 663 h 19923"/>
                <a:gd name="connsiteX8" fmla="*/ 2313 w 18660"/>
                <a:gd name="connsiteY8" fmla="*/ 0 h 19923"/>
                <a:gd name="connsiteX9" fmla="*/ 3938 w 18660"/>
                <a:gd name="connsiteY9" fmla="*/ 663 h 19923"/>
                <a:gd name="connsiteX10" fmla="*/ 18169 w 18660"/>
                <a:gd name="connsiteY10" fmla="*/ 16182 h 19923"/>
                <a:gd name="connsiteX11" fmla="*/ 18660 w 18660"/>
                <a:gd name="connsiteY11" fmla="*/ 17654 h 19923"/>
                <a:gd name="connsiteX12" fmla="*/ 17997 w 18660"/>
                <a:gd name="connsiteY12" fmla="*/ 19261 h 19923"/>
                <a:gd name="connsiteX13" fmla="*/ 16390 w 18660"/>
                <a:gd name="connsiteY13" fmla="*/ 19924 h 19923"/>
                <a:gd name="connsiteX14" fmla="*/ 16329 w 18660"/>
                <a:gd name="connsiteY14" fmla="*/ 19862 h 1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60" h="19923">
                  <a:moveTo>
                    <a:pt x="16329" y="19862"/>
                  </a:moveTo>
                  <a:cubicBezTo>
                    <a:pt x="15979" y="19856"/>
                    <a:pt x="15636" y="19777"/>
                    <a:pt x="15317" y="19629"/>
                  </a:cubicBezTo>
                  <a:cubicBezTo>
                    <a:pt x="15004" y="19482"/>
                    <a:pt x="14722" y="19267"/>
                    <a:pt x="14489" y="19004"/>
                  </a:cubicBezTo>
                  <a:cubicBezTo>
                    <a:pt x="10226" y="13679"/>
                    <a:pt x="5613" y="8637"/>
                    <a:pt x="687" y="3914"/>
                  </a:cubicBezTo>
                  <a:cubicBezTo>
                    <a:pt x="472" y="3705"/>
                    <a:pt x="301" y="3447"/>
                    <a:pt x="178" y="3171"/>
                  </a:cubicBezTo>
                  <a:cubicBezTo>
                    <a:pt x="61" y="2889"/>
                    <a:pt x="0" y="2589"/>
                    <a:pt x="0" y="2288"/>
                  </a:cubicBezTo>
                  <a:cubicBezTo>
                    <a:pt x="0" y="1988"/>
                    <a:pt x="61" y="1687"/>
                    <a:pt x="178" y="1405"/>
                  </a:cubicBezTo>
                  <a:cubicBezTo>
                    <a:pt x="301" y="1129"/>
                    <a:pt x="472" y="877"/>
                    <a:pt x="687" y="663"/>
                  </a:cubicBezTo>
                  <a:cubicBezTo>
                    <a:pt x="1122" y="239"/>
                    <a:pt x="1705" y="0"/>
                    <a:pt x="2313" y="0"/>
                  </a:cubicBezTo>
                  <a:cubicBezTo>
                    <a:pt x="2920" y="0"/>
                    <a:pt x="3503" y="239"/>
                    <a:pt x="3938" y="663"/>
                  </a:cubicBezTo>
                  <a:cubicBezTo>
                    <a:pt x="9023" y="5515"/>
                    <a:pt x="13777" y="10698"/>
                    <a:pt x="18169" y="16182"/>
                  </a:cubicBezTo>
                  <a:cubicBezTo>
                    <a:pt x="18482" y="16611"/>
                    <a:pt x="18654" y="17127"/>
                    <a:pt x="18660" y="17654"/>
                  </a:cubicBezTo>
                  <a:cubicBezTo>
                    <a:pt x="18660" y="18255"/>
                    <a:pt x="18421" y="18832"/>
                    <a:pt x="17997" y="19261"/>
                  </a:cubicBezTo>
                  <a:cubicBezTo>
                    <a:pt x="17568" y="19684"/>
                    <a:pt x="16991" y="19924"/>
                    <a:pt x="16390" y="19924"/>
                  </a:cubicBezTo>
                  <a:lnTo>
                    <a:pt x="16329" y="19862"/>
                  </a:lnTo>
                  <a:close/>
                </a:path>
              </a:pathLst>
            </a:custGeom>
            <a:solidFill>
              <a:srgbClr val="0E0E0E"/>
            </a:solidFill>
            <a:ln w="6134" cap="flat">
              <a:noFill/>
              <a:prstDash val="solid"/>
              <a:miter/>
            </a:ln>
          </p:spPr>
          <p:txBody>
            <a:bodyPr rtlCol="0" anchor="ctr"/>
            <a:lstStyle/>
            <a:p>
              <a:endParaRPr lang="en-AU"/>
            </a:p>
          </p:txBody>
        </p:sp>
        <p:sp>
          <p:nvSpPr>
            <p:cNvPr id="222" name="Freeform: Shape 221">
              <a:extLst>
                <a:ext uri="{FF2B5EF4-FFF2-40B4-BE49-F238E27FC236}">
                  <a16:creationId xmlns:a16="http://schemas.microsoft.com/office/drawing/2014/main" id="{5EAC5FD7-B18A-452F-AA9F-6CA233574498}"/>
                </a:ext>
              </a:extLst>
            </p:cNvPr>
            <p:cNvSpPr/>
            <p:nvPr/>
          </p:nvSpPr>
          <p:spPr>
            <a:xfrm>
              <a:off x="5819164" y="2636158"/>
              <a:ext cx="12759" cy="7667"/>
            </a:xfrm>
            <a:custGeom>
              <a:avLst/>
              <a:gdLst>
                <a:gd name="connsiteX0" fmla="*/ 12759 w 12759"/>
                <a:gd name="connsiteY0" fmla="*/ 0 h 7667"/>
                <a:gd name="connsiteX1" fmla="*/ 0 w 12759"/>
                <a:gd name="connsiteY1" fmla="*/ 7668 h 7667"/>
                <a:gd name="connsiteX2" fmla="*/ 12759 w 12759"/>
                <a:gd name="connsiteY2" fmla="*/ 0 h 7667"/>
              </a:gdLst>
              <a:ahLst/>
              <a:cxnLst>
                <a:cxn ang="0">
                  <a:pos x="connsiteX0" y="connsiteY0"/>
                </a:cxn>
                <a:cxn ang="0">
                  <a:pos x="connsiteX1" y="connsiteY1"/>
                </a:cxn>
                <a:cxn ang="0">
                  <a:pos x="connsiteX2" y="connsiteY2"/>
                </a:cxn>
              </a:cxnLst>
              <a:rect l="l" t="t" r="r" b="b"/>
              <a:pathLst>
                <a:path w="12759" h="7667">
                  <a:moveTo>
                    <a:pt x="12759" y="0"/>
                  </a:moveTo>
                  <a:cubicBezTo>
                    <a:pt x="8404" y="2392"/>
                    <a:pt x="4110" y="4969"/>
                    <a:pt x="0" y="7668"/>
                  </a:cubicBezTo>
                  <a:cubicBezTo>
                    <a:pt x="4110" y="4969"/>
                    <a:pt x="8404" y="2392"/>
                    <a:pt x="12759" y="0"/>
                  </a:cubicBezTo>
                  <a:close/>
                </a:path>
              </a:pathLst>
            </a:custGeom>
            <a:solidFill>
              <a:srgbClr val="E69C9C"/>
            </a:solidFill>
            <a:ln w="6134" cap="flat">
              <a:noFill/>
              <a:prstDash val="solid"/>
              <a:miter/>
            </a:ln>
          </p:spPr>
          <p:txBody>
            <a:bodyPr rtlCol="0" anchor="ctr"/>
            <a:lstStyle/>
            <a:p>
              <a:endParaRPr lang="en-AU"/>
            </a:p>
          </p:txBody>
        </p:sp>
        <p:sp>
          <p:nvSpPr>
            <p:cNvPr id="223" name="Freeform: Shape 222">
              <a:extLst>
                <a:ext uri="{FF2B5EF4-FFF2-40B4-BE49-F238E27FC236}">
                  <a16:creationId xmlns:a16="http://schemas.microsoft.com/office/drawing/2014/main" id="{BEFC5852-9C29-491D-B98A-7821420E6FC6}"/>
                </a:ext>
              </a:extLst>
            </p:cNvPr>
            <p:cNvSpPr/>
            <p:nvPr/>
          </p:nvSpPr>
          <p:spPr>
            <a:xfrm>
              <a:off x="5816832" y="2633861"/>
              <a:ext cx="17179" cy="12235"/>
            </a:xfrm>
            <a:custGeom>
              <a:avLst/>
              <a:gdLst>
                <a:gd name="connsiteX0" fmla="*/ 2332 w 17179"/>
                <a:gd name="connsiteY0" fmla="*/ 12235 h 12235"/>
                <a:gd name="connsiteX1" fmla="*/ 1216 w 17179"/>
                <a:gd name="connsiteY1" fmla="*/ 11971 h 12235"/>
                <a:gd name="connsiteX2" fmla="*/ 369 w 17179"/>
                <a:gd name="connsiteY2" fmla="*/ 11192 h 12235"/>
                <a:gd name="connsiteX3" fmla="*/ 1 w 17179"/>
                <a:gd name="connsiteY3" fmla="*/ 9965 h 12235"/>
                <a:gd name="connsiteX4" fmla="*/ 265 w 17179"/>
                <a:gd name="connsiteY4" fmla="*/ 8849 h 12235"/>
                <a:gd name="connsiteX5" fmla="*/ 1044 w 17179"/>
                <a:gd name="connsiteY5" fmla="*/ 8002 h 12235"/>
                <a:gd name="connsiteX6" fmla="*/ 13987 w 17179"/>
                <a:gd name="connsiteY6" fmla="*/ 273 h 12235"/>
                <a:gd name="connsiteX7" fmla="*/ 15735 w 17179"/>
                <a:gd name="connsiteY7" fmla="*/ 95 h 12235"/>
                <a:gd name="connsiteX8" fmla="*/ 17116 w 17179"/>
                <a:gd name="connsiteY8" fmla="*/ 1193 h 12235"/>
                <a:gd name="connsiteX9" fmla="*/ 17116 w 17179"/>
                <a:gd name="connsiteY9" fmla="*/ 2297 h 12235"/>
                <a:gd name="connsiteX10" fmla="*/ 16797 w 17179"/>
                <a:gd name="connsiteY10" fmla="*/ 3463 h 12235"/>
                <a:gd name="connsiteX11" fmla="*/ 15950 w 17179"/>
                <a:gd name="connsiteY11" fmla="*/ 4322 h 12235"/>
                <a:gd name="connsiteX12" fmla="*/ 3314 w 17179"/>
                <a:gd name="connsiteY12" fmla="*/ 11867 h 12235"/>
                <a:gd name="connsiteX13" fmla="*/ 2332 w 17179"/>
                <a:gd name="connsiteY13" fmla="*/ 12235 h 1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79" h="12235">
                  <a:moveTo>
                    <a:pt x="2332" y="12235"/>
                  </a:moveTo>
                  <a:cubicBezTo>
                    <a:pt x="1940" y="12241"/>
                    <a:pt x="1559" y="12155"/>
                    <a:pt x="1216" y="11971"/>
                  </a:cubicBezTo>
                  <a:cubicBezTo>
                    <a:pt x="872" y="11787"/>
                    <a:pt x="578" y="11517"/>
                    <a:pt x="369" y="11192"/>
                  </a:cubicBezTo>
                  <a:cubicBezTo>
                    <a:pt x="130" y="10830"/>
                    <a:pt x="1" y="10401"/>
                    <a:pt x="1" y="9965"/>
                  </a:cubicBezTo>
                  <a:cubicBezTo>
                    <a:pt x="-11" y="9579"/>
                    <a:pt x="81" y="9192"/>
                    <a:pt x="265" y="8849"/>
                  </a:cubicBezTo>
                  <a:cubicBezTo>
                    <a:pt x="449" y="8505"/>
                    <a:pt x="713" y="8211"/>
                    <a:pt x="1044" y="8002"/>
                  </a:cubicBezTo>
                  <a:cubicBezTo>
                    <a:pt x="5215" y="5303"/>
                    <a:pt x="9570" y="2727"/>
                    <a:pt x="13987" y="273"/>
                  </a:cubicBezTo>
                  <a:cubicBezTo>
                    <a:pt x="14527" y="-15"/>
                    <a:pt x="15153" y="-76"/>
                    <a:pt x="15735" y="95"/>
                  </a:cubicBezTo>
                  <a:cubicBezTo>
                    <a:pt x="16324" y="267"/>
                    <a:pt x="16815" y="660"/>
                    <a:pt x="17116" y="1193"/>
                  </a:cubicBezTo>
                  <a:cubicBezTo>
                    <a:pt x="17201" y="1555"/>
                    <a:pt x="17201" y="1936"/>
                    <a:pt x="17116" y="2297"/>
                  </a:cubicBezTo>
                  <a:cubicBezTo>
                    <a:pt x="17109" y="2708"/>
                    <a:pt x="16999" y="3107"/>
                    <a:pt x="16797" y="3463"/>
                  </a:cubicBezTo>
                  <a:cubicBezTo>
                    <a:pt x="16594" y="3813"/>
                    <a:pt x="16299" y="4113"/>
                    <a:pt x="15950" y="4322"/>
                  </a:cubicBezTo>
                  <a:cubicBezTo>
                    <a:pt x="11656" y="6714"/>
                    <a:pt x="7362" y="9229"/>
                    <a:pt x="3314" y="11867"/>
                  </a:cubicBezTo>
                  <a:cubicBezTo>
                    <a:pt x="3019" y="12069"/>
                    <a:pt x="2682" y="12192"/>
                    <a:pt x="2332" y="12235"/>
                  </a:cubicBezTo>
                  <a:close/>
                </a:path>
              </a:pathLst>
            </a:custGeom>
            <a:solidFill>
              <a:srgbClr val="0E0E0E"/>
            </a:solidFill>
            <a:ln w="6134" cap="flat">
              <a:noFill/>
              <a:prstDash val="solid"/>
              <a:miter/>
            </a:ln>
          </p:spPr>
          <p:txBody>
            <a:bodyPr rtlCol="0" anchor="ctr"/>
            <a:lstStyle/>
            <a:p>
              <a:endParaRPr lang="en-AU"/>
            </a:p>
          </p:txBody>
        </p:sp>
        <p:sp>
          <p:nvSpPr>
            <p:cNvPr id="224" name="Freeform: Shape 223">
              <a:extLst>
                <a:ext uri="{FF2B5EF4-FFF2-40B4-BE49-F238E27FC236}">
                  <a16:creationId xmlns:a16="http://schemas.microsoft.com/office/drawing/2014/main" id="{FC5BA522-E06B-4687-874B-0E4A86699F3A}"/>
                </a:ext>
              </a:extLst>
            </p:cNvPr>
            <p:cNvSpPr/>
            <p:nvPr/>
          </p:nvSpPr>
          <p:spPr>
            <a:xfrm>
              <a:off x="5988529" y="2621804"/>
              <a:ext cx="8771" cy="4171"/>
            </a:xfrm>
            <a:custGeom>
              <a:avLst/>
              <a:gdLst>
                <a:gd name="connsiteX0" fmla="*/ 8772 w 8771"/>
                <a:gd name="connsiteY0" fmla="*/ 4171 h 4171"/>
                <a:gd name="connsiteX1" fmla="*/ 0 w 8771"/>
                <a:gd name="connsiteY1" fmla="*/ 0 h 4171"/>
                <a:gd name="connsiteX2" fmla="*/ 8772 w 8771"/>
                <a:gd name="connsiteY2" fmla="*/ 4171 h 4171"/>
              </a:gdLst>
              <a:ahLst/>
              <a:cxnLst>
                <a:cxn ang="0">
                  <a:pos x="connsiteX0" y="connsiteY0"/>
                </a:cxn>
                <a:cxn ang="0">
                  <a:pos x="connsiteX1" y="connsiteY1"/>
                </a:cxn>
                <a:cxn ang="0">
                  <a:pos x="connsiteX2" y="connsiteY2"/>
                </a:cxn>
              </a:cxnLst>
              <a:rect l="l" t="t" r="r" b="b"/>
              <a:pathLst>
                <a:path w="8771" h="4171">
                  <a:moveTo>
                    <a:pt x="8772" y="4171"/>
                  </a:moveTo>
                  <a:cubicBezTo>
                    <a:pt x="5889" y="2699"/>
                    <a:pt x="3006" y="1227"/>
                    <a:pt x="0" y="0"/>
                  </a:cubicBezTo>
                  <a:cubicBezTo>
                    <a:pt x="3006" y="1227"/>
                    <a:pt x="5889" y="2699"/>
                    <a:pt x="8772" y="4171"/>
                  </a:cubicBezTo>
                  <a:close/>
                </a:path>
              </a:pathLst>
            </a:custGeom>
            <a:solidFill>
              <a:srgbClr val="E69C9C"/>
            </a:solidFill>
            <a:ln w="6134" cap="flat">
              <a:noFill/>
              <a:prstDash val="solid"/>
              <a:miter/>
            </a:ln>
          </p:spPr>
          <p:txBody>
            <a:bodyPr rtlCol="0" anchor="ctr"/>
            <a:lstStyle/>
            <a:p>
              <a:endParaRPr lang="en-AU"/>
            </a:p>
          </p:txBody>
        </p:sp>
        <p:sp>
          <p:nvSpPr>
            <p:cNvPr id="225" name="Freeform: Shape 224">
              <a:extLst>
                <a:ext uri="{FF2B5EF4-FFF2-40B4-BE49-F238E27FC236}">
                  <a16:creationId xmlns:a16="http://schemas.microsoft.com/office/drawing/2014/main" id="{AD7BA2A7-74F7-417E-A0DF-A08140AC464E}"/>
                </a:ext>
              </a:extLst>
            </p:cNvPr>
            <p:cNvSpPr/>
            <p:nvPr/>
          </p:nvSpPr>
          <p:spPr>
            <a:xfrm>
              <a:off x="5986218" y="2619473"/>
              <a:ext cx="13168" cy="8833"/>
            </a:xfrm>
            <a:custGeom>
              <a:avLst/>
              <a:gdLst>
                <a:gd name="connsiteX0" fmla="*/ 11083 w 13168"/>
                <a:gd name="connsiteY0" fmla="*/ 8834 h 8833"/>
                <a:gd name="connsiteX1" fmla="*/ 9979 w 13168"/>
                <a:gd name="connsiteY1" fmla="*/ 8527 h 8833"/>
                <a:gd name="connsiteX2" fmla="*/ 1452 w 13168"/>
                <a:gd name="connsiteY2" fmla="*/ 4417 h 8833"/>
                <a:gd name="connsiteX3" fmla="*/ 422 w 13168"/>
                <a:gd name="connsiteY3" fmla="*/ 3595 h 8833"/>
                <a:gd name="connsiteX4" fmla="*/ 41 w 13168"/>
                <a:gd name="connsiteY4" fmla="*/ 2331 h 8833"/>
                <a:gd name="connsiteX5" fmla="*/ 41 w 13168"/>
                <a:gd name="connsiteY5" fmla="*/ 1411 h 8833"/>
                <a:gd name="connsiteX6" fmla="*/ 538 w 13168"/>
                <a:gd name="connsiteY6" fmla="*/ 663 h 8833"/>
                <a:gd name="connsiteX7" fmla="*/ 1287 w 13168"/>
                <a:gd name="connsiteY7" fmla="*/ 166 h 8833"/>
                <a:gd name="connsiteX8" fmla="*/ 2170 w 13168"/>
                <a:gd name="connsiteY8" fmla="*/ 0 h 8833"/>
                <a:gd name="connsiteX9" fmla="*/ 3047 w 13168"/>
                <a:gd name="connsiteY9" fmla="*/ 184 h 8833"/>
                <a:gd name="connsiteX10" fmla="*/ 11942 w 13168"/>
                <a:gd name="connsiteY10" fmla="*/ 4478 h 8833"/>
                <a:gd name="connsiteX11" fmla="*/ 12831 w 13168"/>
                <a:gd name="connsiteY11" fmla="*/ 5325 h 8833"/>
                <a:gd name="connsiteX12" fmla="*/ 13168 w 13168"/>
                <a:gd name="connsiteY12" fmla="*/ 6503 h 8833"/>
                <a:gd name="connsiteX13" fmla="*/ 13015 w 13168"/>
                <a:gd name="connsiteY13" fmla="*/ 7392 h 8833"/>
                <a:gd name="connsiteX14" fmla="*/ 12525 w 13168"/>
                <a:gd name="connsiteY14" fmla="*/ 8147 h 8833"/>
                <a:gd name="connsiteX15" fmla="*/ 11782 w 13168"/>
                <a:gd name="connsiteY15" fmla="*/ 8656 h 8833"/>
                <a:gd name="connsiteX16" fmla="*/ 10899 w 13168"/>
                <a:gd name="connsiteY16" fmla="*/ 8834 h 8833"/>
                <a:gd name="connsiteX17" fmla="*/ 11083 w 13168"/>
                <a:gd name="connsiteY17" fmla="*/ 8834 h 8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68" h="8833">
                  <a:moveTo>
                    <a:pt x="11083" y="8834"/>
                  </a:moveTo>
                  <a:cubicBezTo>
                    <a:pt x="10696" y="8821"/>
                    <a:pt x="10316" y="8711"/>
                    <a:pt x="9979" y="8527"/>
                  </a:cubicBezTo>
                  <a:cubicBezTo>
                    <a:pt x="6789" y="6871"/>
                    <a:pt x="3844" y="5521"/>
                    <a:pt x="1452" y="4417"/>
                  </a:cubicBezTo>
                  <a:cubicBezTo>
                    <a:pt x="1035" y="4258"/>
                    <a:pt x="673" y="3969"/>
                    <a:pt x="422" y="3595"/>
                  </a:cubicBezTo>
                  <a:cubicBezTo>
                    <a:pt x="170" y="3221"/>
                    <a:pt x="35" y="2779"/>
                    <a:pt x="41" y="2331"/>
                  </a:cubicBezTo>
                  <a:cubicBezTo>
                    <a:pt x="-14" y="2031"/>
                    <a:pt x="-14" y="1718"/>
                    <a:pt x="41" y="1411"/>
                  </a:cubicBezTo>
                  <a:cubicBezTo>
                    <a:pt x="158" y="1129"/>
                    <a:pt x="324" y="878"/>
                    <a:pt x="538" y="663"/>
                  </a:cubicBezTo>
                  <a:cubicBezTo>
                    <a:pt x="753" y="448"/>
                    <a:pt x="1005" y="283"/>
                    <a:pt x="1287" y="166"/>
                  </a:cubicBezTo>
                  <a:cubicBezTo>
                    <a:pt x="1569" y="50"/>
                    <a:pt x="1869" y="-6"/>
                    <a:pt x="2170" y="0"/>
                  </a:cubicBezTo>
                  <a:cubicBezTo>
                    <a:pt x="2470" y="0"/>
                    <a:pt x="2771" y="62"/>
                    <a:pt x="3047" y="184"/>
                  </a:cubicBezTo>
                  <a:cubicBezTo>
                    <a:pt x="5746" y="1350"/>
                    <a:pt x="8629" y="2700"/>
                    <a:pt x="11942" y="4478"/>
                  </a:cubicBezTo>
                  <a:cubicBezTo>
                    <a:pt x="12310" y="4675"/>
                    <a:pt x="12616" y="4969"/>
                    <a:pt x="12831" y="5325"/>
                  </a:cubicBezTo>
                  <a:cubicBezTo>
                    <a:pt x="13046" y="5681"/>
                    <a:pt x="13162" y="6086"/>
                    <a:pt x="13168" y="6503"/>
                  </a:cubicBezTo>
                  <a:cubicBezTo>
                    <a:pt x="13174" y="6809"/>
                    <a:pt x="13125" y="7110"/>
                    <a:pt x="13015" y="7392"/>
                  </a:cubicBezTo>
                  <a:cubicBezTo>
                    <a:pt x="12905" y="7674"/>
                    <a:pt x="12739" y="7932"/>
                    <a:pt x="12525" y="8147"/>
                  </a:cubicBezTo>
                  <a:cubicBezTo>
                    <a:pt x="12316" y="8368"/>
                    <a:pt x="12064" y="8539"/>
                    <a:pt x="11782" y="8656"/>
                  </a:cubicBezTo>
                  <a:cubicBezTo>
                    <a:pt x="11506" y="8772"/>
                    <a:pt x="11206" y="8834"/>
                    <a:pt x="10899" y="8834"/>
                  </a:cubicBezTo>
                  <a:lnTo>
                    <a:pt x="11083" y="8834"/>
                  </a:lnTo>
                  <a:close/>
                </a:path>
              </a:pathLst>
            </a:custGeom>
            <a:solidFill>
              <a:srgbClr val="0E0E0E"/>
            </a:solidFill>
            <a:ln w="6134" cap="flat">
              <a:noFill/>
              <a:prstDash val="solid"/>
              <a:miter/>
            </a:ln>
          </p:spPr>
          <p:txBody>
            <a:bodyPr rtlCol="0" anchor="ctr"/>
            <a:lstStyle/>
            <a:p>
              <a:endParaRPr lang="en-AU"/>
            </a:p>
          </p:txBody>
        </p:sp>
        <p:sp>
          <p:nvSpPr>
            <p:cNvPr id="226" name="Freeform: Shape 225">
              <a:extLst>
                <a:ext uri="{FF2B5EF4-FFF2-40B4-BE49-F238E27FC236}">
                  <a16:creationId xmlns:a16="http://schemas.microsoft.com/office/drawing/2014/main" id="{7E42D836-F671-432F-8C1A-26BC7164587B}"/>
                </a:ext>
              </a:extLst>
            </p:cNvPr>
            <p:cNvSpPr/>
            <p:nvPr/>
          </p:nvSpPr>
          <p:spPr>
            <a:xfrm>
              <a:off x="5784936" y="2656769"/>
              <a:ext cx="16255" cy="14538"/>
            </a:xfrm>
            <a:custGeom>
              <a:avLst/>
              <a:gdLst>
                <a:gd name="connsiteX0" fmla="*/ 16256 w 16255"/>
                <a:gd name="connsiteY0" fmla="*/ 0 h 14538"/>
                <a:gd name="connsiteX1" fmla="*/ 13556 w 16255"/>
                <a:gd name="connsiteY1" fmla="*/ 2270 h 14538"/>
                <a:gd name="connsiteX2" fmla="*/ 0 w 16255"/>
                <a:gd name="connsiteY2" fmla="*/ 14538 h 14538"/>
                <a:gd name="connsiteX3" fmla="*/ 16256 w 16255"/>
                <a:gd name="connsiteY3" fmla="*/ 0 h 14538"/>
              </a:gdLst>
              <a:ahLst/>
              <a:cxnLst>
                <a:cxn ang="0">
                  <a:pos x="connsiteX0" y="connsiteY0"/>
                </a:cxn>
                <a:cxn ang="0">
                  <a:pos x="connsiteX1" y="connsiteY1"/>
                </a:cxn>
                <a:cxn ang="0">
                  <a:pos x="connsiteX2" y="connsiteY2"/>
                </a:cxn>
                <a:cxn ang="0">
                  <a:pos x="connsiteX3" y="connsiteY3"/>
                </a:cxn>
              </a:cxnLst>
              <a:rect l="l" t="t" r="r" b="b"/>
              <a:pathLst>
                <a:path w="16255" h="14538">
                  <a:moveTo>
                    <a:pt x="16256" y="0"/>
                  </a:moveTo>
                  <a:cubicBezTo>
                    <a:pt x="15335" y="736"/>
                    <a:pt x="14415" y="1472"/>
                    <a:pt x="13556" y="2270"/>
                  </a:cubicBezTo>
                  <a:cubicBezTo>
                    <a:pt x="8833" y="6196"/>
                    <a:pt x="4294" y="10306"/>
                    <a:pt x="0" y="14538"/>
                  </a:cubicBezTo>
                  <a:cubicBezTo>
                    <a:pt x="5140" y="9391"/>
                    <a:pt x="10569" y="4539"/>
                    <a:pt x="16256" y="0"/>
                  </a:cubicBezTo>
                  <a:close/>
                </a:path>
              </a:pathLst>
            </a:custGeom>
            <a:solidFill>
              <a:srgbClr val="E69C9C"/>
            </a:solidFill>
            <a:ln w="6134" cap="flat">
              <a:noFill/>
              <a:prstDash val="solid"/>
              <a:miter/>
            </a:ln>
          </p:spPr>
          <p:txBody>
            <a:bodyPr rtlCol="0" anchor="ctr"/>
            <a:lstStyle/>
            <a:p>
              <a:endParaRPr lang="en-AU"/>
            </a:p>
          </p:txBody>
        </p:sp>
        <p:sp>
          <p:nvSpPr>
            <p:cNvPr id="227" name="Freeform: Shape 226">
              <a:extLst>
                <a:ext uri="{FF2B5EF4-FFF2-40B4-BE49-F238E27FC236}">
                  <a16:creationId xmlns:a16="http://schemas.microsoft.com/office/drawing/2014/main" id="{7D2A2E61-CF58-4795-A638-EAED6191D8C5}"/>
                </a:ext>
              </a:extLst>
            </p:cNvPr>
            <p:cNvSpPr/>
            <p:nvPr/>
          </p:nvSpPr>
          <p:spPr>
            <a:xfrm>
              <a:off x="5782654" y="2654543"/>
              <a:ext cx="20671" cy="19109"/>
            </a:xfrm>
            <a:custGeom>
              <a:avLst/>
              <a:gdLst>
                <a:gd name="connsiteX0" fmla="*/ 2282 w 20671"/>
                <a:gd name="connsiteY0" fmla="*/ 19095 h 19109"/>
                <a:gd name="connsiteX1" fmla="*/ 1411 w 20671"/>
                <a:gd name="connsiteY1" fmla="*/ 18930 h 19109"/>
                <a:gd name="connsiteX2" fmla="*/ 687 w 20671"/>
                <a:gd name="connsiteY2" fmla="*/ 18421 h 19109"/>
                <a:gd name="connsiteX3" fmla="*/ 178 w 20671"/>
                <a:gd name="connsiteY3" fmla="*/ 17678 h 19109"/>
                <a:gd name="connsiteX4" fmla="*/ 0 w 20671"/>
                <a:gd name="connsiteY4" fmla="*/ 16795 h 19109"/>
                <a:gd name="connsiteX5" fmla="*/ 178 w 20671"/>
                <a:gd name="connsiteY5" fmla="*/ 15912 h 19109"/>
                <a:gd name="connsiteX6" fmla="*/ 687 w 20671"/>
                <a:gd name="connsiteY6" fmla="*/ 15169 h 19109"/>
                <a:gd name="connsiteX7" fmla="*/ 16943 w 20671"/>
                <a:gd name="connsiteY7" fmla="*/ 509 h 19109"/>
                <a:gd name="connsiteX8" fmla="*/ 18623 w 20671"/>
                <a:gd name="connsiteY8" fmla="*/ 12 h 19109"/>
                <a:gd name="connsiteX9" fmla="*/ 20163 w 20671"/>
                <a:gd name="connsiteY9" fmla="*/ 846 h 19109"/>
                <a:gd name="connsiteX10" fmla="*/ 20660 w 20671"/>
                <a:gd name="connsiteY10" fmla="*/ 2527 h 19109"/>
                <a:gd name="connsiteX11" fmla="*/ 19826 w 20671"/>
                <a:gd name="connsiteY11" fmla="*/ 4067 h 19109"/>
                <a:gd name="connsiteX12" fmla="*/ 18169 w 20671"/>
                <a:gd name="connsiteY12" fmla="*/ 5539 h 19109"/>
                <a:gd name="connsiteX13" fmla="*/ 17311 w 20671"/>
                <a:gd name="connsiteY13" fmla="*/ 6214 h 19109"/>
                <a:gd name="connsiteX14" fmla="*/ 4061 w 20671"/>
                <a:gd name="connsiteY14" fmla="*/ 18482 h 19109"/>
                <a:gd name="connsiteX15" fmla="*/ 3239 w 20671"/>
                <a:gd name="connsiteY15" fmla="*/ 18991 h 19109"/>
                <a:gd name="connsiteX16" fmla="*/ 2282 w 20671"/>
                <a:gd name="connsiteY16" fmla="*/ 19095 h 1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71" h="19109">
                  <a:moveTo>
                    <a:pt x="2282" y="19095"/>
                  </a:moveTo>
                  <a:cubicBezTo>
                    <a:pt x="1981" y="19101"/>
                    <a:pt x="1687" y="19046"/>
                    <a:pt x="1411" y="18930"/>
                  </a:cubicBezTo>
                  <a:cubicBezTo>
                    <a:pt x="1135" y="18813"/>
                    <a:pt x="889" y="18641"/>
                    <a:pt x="687" y="18421"/>
                  </a:cubicBezTo>
                  <a:cubicBezTo>
                    <a:pt x="466" y="18212"/>
                    <a:pt x="294" y="17954"/>
                    <a:pt x="178" y="17678"/>
                  </a:cubicBezTo>
                  <a:cubicBezTo>
                    <a:pt x="61" y="17396"/>
                    <a:pt x="0" y="17096"/>
                    <a:pt x="0" y="16795"/>
                  </a:cubicBezTo>
                  <a:cubicBezTo>
                    <a:pt x="0" y="16494"/>
                    <a:pt x="61" y="16194"/>
                    <a:pt x="178" y="15912"/>
                  </a:cubicBezTo>
                  <a:cubicBezTo>
                    <a:pt x="294" y="15636"/>
                    <a:pt x="466" y="15384"/>
                    <a:pt x="687" y="15169"/>
                  </a:cubicBezTo>
                  <a:cubicBezTo>
                    <a:pt x="5828" y="9986"/>
                    <a:pt x="11256" y="5091"/>
                    <a:pt x="16943" y="509"/>
                  </a:cubicBezTo>
                  <a:cubicBezTo>
                    <a:pt x="17415" y="128"/>
                    <a:pt x="18016" y="-49"/>
                    <a:pt x="18623" y="12"/>
                  </a:cubicBezTo>
                  <a:cubicBezTo>
                    <a:pt x="19225" y="73"/>
                    <a:pt x="19777" y="374"/>
                    <a:pt x="20163" y="846"/>
                  </a:cubicBezTo>
                  <a:cubicBezTo>
                    <a:pt x="20543" y="1318"/>
                    <a:pt x="20721" y="1926"/>
                    <a:pt x="20660" y="2527"/>
                  </a:cubicBezTo>
                  <a:cubicBezTo>
                    <a:pt x="20599" y="3128"/>
                    <a:pt x="20298" y="3686"/>
                    <a:pt x="19826" y="4067"/>
                  </a:cubicBezTo>
                  <a:lnTo>
                    <a:pt x="18169" y="5539"/>
                  </a:lnTo>
                  <a:lnTo>
                    <a:pt x="17311" y="6214"/>
                  </a:lnTo>
                  <a:cubicBezTo>
                    <a:pt x="12526" y="10201"/>
                    <a:pt x="8109" y="14249"/>
                    <a:pt x="4061" y="18482"/>
                  </a:cubicBezTo>
                  <a:cubicBezTo>
                    <a:pt x="3828" y="18709"/>
                    <a:pt x="3546" y="18881"/>
                    <a:pt x="3239" y="18991"/>
                  </a:cubicBezTo>
                  <a:cubicBezTo>
                    <a:pt x="2932" y="19095"/>
                    <a:pt x="2601" y="19132"/>
                    <a:pt x="2282" y="19095"/>
                  </a:cubicBezTo>
                  <a:close/>
                </a:path>
              </a:pathLst>
            </a:custGeom>
            <a:solidFill>
              <a:srgbClr val="0E0E0E"/>
            </a:solidFill>
            <a:ln w="6134" cap="flat">
              <a:noFill/>
              <a:prstDash val="solid"/>
              <a:miter/>
            </a:ln>
          </p:spPr>
          <p:txBody>
            <a:bodyPr rtlCol="0" anchor="ctr"/>
            <a:lstStyle/>
            <a:p>
              <a:endParaRPr lang="en-AU"/>
            </a:p>
          </p:txBody>
        </p:sp>
        <p:sp>
          <p:nvSpPr>
            <p:cNvPr id="228" name="Freeform: Shape 227">
              <a:extLst>
                <a:ext uri="{FF2B5EF4-FFF2-40B4-BE49-F238E27FC236}">
                  <a16:creationId xmlns:a16="http://schemas.microsoft.com/office/drawing/2014/main" id="{28C919FD-248F-4FDE-B201-33507D95A368}"/>
                </a:ext>
              </a:extLst>
            </p:cNvPr>
            <p:cNvSpPr/>
            <p:nvPr/>
          </p:nvSpPr>
          <p:spPr>
            <a:xfrm>
              <a:off x="5866030" y="2616652"/>
              <a:ext cx="14292" cy="4355"/>
            </a:xfrm>
            <a:custGeom>
              <a:avLst/>
              <a:gdLst>
                <a:gd name="connsiteX0" fmla="*/ 14293 w 14292"/>
                <a:gd name="connsiteY0" fmla="*/ 0 h 4355"/>
                <a:gd name="connsiteX1" fmla="*/ 0 w 14292"/>
                <a:gd name="connsiteY1" fmla="*/ 4355 h 4355"/>
                <a:gd name="connsiteX2" fmla="*/ 14293 w 14292"/>
                <a:gd name="connsiteY2" fmla="*/ 0 h 4355"/>
              </a:gdLst>
              <a:ahLst/>
              <a:cxnLst>
                <a:cxn ang="0">
                  <a:pos x="connsiteX0" y="connsiteY0"/>
                </a:cxn>
                <a:cxn ang="0">
                  <a:pos x="connsiteX1" y="connsiteY1"/>
                </a:cxn>
                <a:cxn ang="0">
                  <a:pos x="connsiteX2" y="connsiteY2"/>
                </a:cxn>
              </a:cxnLst>
              <a:rect l="l" t="t" r="r" b="b"/>
              <a:pathLst>
                <a:path w="14292" h="4355">
                  <a:moveTo>
                    <a:pt x="14293" y="0"/>
                  </a:moveTo>
                  <a:cubicBezTo>
                    <a:pt x="9508" y="1288"/>
                    <a:pt x="4723" y="2760"/>
                    <a:pt x="0" y="4355"/>
                  </a:cubicBezTo>
                  <a:cubicBezTo>
                    <a:pt x="4723" y="2638"/>
                    <a:pt x="9508" y="1288"/>
                    <a:pt x="14293" y="0"/>
                  </a:cubicBezTo>
                  <a:close/>
                </a:path>
              </a:pathLst>
            </a:custGeom>
            <a:solidFill>
              <a:srgbClr val="E69C9C"/>
            </a:solidFill>
            <a:ln w="6134" cap="flat">
              <a:noFill/>
              <a:prstDash val="solid"/>
              <a:miter/>
            </a:ln>
          </p:spPr>
          <p:txBody>
            <a:bodyPr rtlCol="0" anchor="ctr"/>
            <a:lstStyle/>
            <a:p>
              <a:endParaRPr lang="en-AU"/>
            </a:p>
          </p:txBody>
        </p:sp>
        <p:sp>
          <p:nvSpPr>
            <p:cNvPr id="229" name="Freeform: Shape 228">
              <a:extLst>
                <a:ext uri="{FF2B5EF4-FFF2-40B4-BE49-F238E27FC236}">
                  <a16:creationId xmlns:a16="http://schemas.microsoft.com/office/drawing/2014/main" id="{082BB828-1A93-4D70-B21A-9FCB79ED8B77}"/>
                </a:ext>
              </a:extLst>
            </p:cNvPr>
            <p:cNvSpPr/>
            <p:nvPr/>
          </p:nvSpPr>
          <p:spPr>
            <a:xfrm>
              <a:off x="5863837" y="2614373"/>
              <a:ext cx="18834" cy="8964"/>
            </a:xfrm>
            <a:custGeom>
              <a:avLst/>
              <a:gdLst>
                <a:gd name="connsiteX0" fmla="*/ 2193 w 18834"/>
                <a:gd name="connsiteY0" fmla="*/ 8964 h 8964"/>
                <a:gd name="connsiteX1" fmla="*/ 856 w 18834"/>
                <a:gd name="connsiteY1" fmla="*/ 8517 h 8964"/>
                <a:gd name="connsiteX2" fmla="*/ 46 w 18834"/>
                <a:gd name="connsiteY2" fmla="*/ 7370 h 8964"/>
                <a:gd name="connsiteX3" fmla="*/ 46 w 18834"/>
                <a:gd name="connsiteY3" fmla="*/ 6633 h 8964"/>
                <a:gd name="connsiteX4" fmla="*/ 457 w 18834"/>
                <a:gd name="connsiteY4" fmla="*/ 5308 h 8964"/>
                <a:gd name="connsiteX5" fmla="*/ 1579 w 18834"/>
                <a:gd name="connsiteY5" fmla="*/ 4486 h 8964"/>
                <a:gd name="connsiteX6" fmla="*/ 15995 w 18834"/>
                <a:gd name="connsiteY6" fmla="*/ 70 h 8964"/>
                <a:gd name="connsiteX7" fmla="*/ 17743 w 18834"/>
                <a:gd name="connsiteY7" fmla="*/ 321 h 8964"/>
                <a:gd name="connsiteX8" fmla="*/ 18816 w 18834"/>
                <a:gd name="connsiteY8" fmla="*/ 1726 h 8964"/>
                <a:gd name="connsiteX9" fmla="*/ 18816 w 18834"/>
                <a:gd name="connsiteY9" fmla="*/ 2278 h 8964"/>
                <a:gd name="connsiteX10" fmla="*/ 18350 w 18834"/>
                <a:gd name="connsiteY10" fmla="*/ 3689 h 8964"/>
                <a:gd name="connsiteX11" fmla="*/ 17099 w 18834"/>
                <a:gd name="connsiteY11" fmla="*/ 4486 h 8964"/>
                <a:gd name="connsiteX12" fmla="*/ 2929 w 18834"/>
                <a:gd name="connsiteY12" fmla="*/ 8842 h 8964"/>
                <a:gd name="connsiteX13" fmla="*/ 2193 w 18834"/>
                <a:gd name="connsiteY13" fmla="*/ 8964 h 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34" h="8964">
                  <a:moveTo>
                    <a:pt x="2193" y="8964"/>
                  </a:moveTo>
                  <a:cubicBezTo>
                    <a:pt x="1708" y="8958"/>
                    <a:pt x="1242" y="8805"/>
                    <a:pt x="856" y="8517"/>
                  </a:cubicBezTo>
                  <a:cubicBezTo>
                    <a:pt x="469" y="8228"/>
                    <a:pt x="187" y="7830"/>
                    <a:pt x="46" y="7370"/>
                  </a:cubicBezTo>
                  <a:cubicBezTo>
                    <a:pt x="-15" y="7130"/>
                    <a:pt x="-15" y="6873"/>
                    <a:pt x="46" y="6633"/>
                  </a:cubicBezTo>
                  <a:cubicBezTo>
                    <a:pt x="34" y="6161"/>
                    <a:pt x="181" y="5695"/>
                    <a:pt x="457" y="5308"/>
                  </a:cubicBezTo>
                  <a:cubicBezTo>
                    <a:pt x="733" y="4922"/>
                    <a:pt x="1126" y="4634"/>
                    <a:pt x="1579" y="4486"/>
                  </a:cubicBezTo>
                  <a:cubicBezTo>
                    <a:pt x="6364" y="2830"/>
                    <a:pt x="11271" y="1358"/>
                    <a:pt x="15995" y="70"/>
                  </a:cubicBezTo>
                  <a:cubicBezTo>
                    <a:pt x="16584" y="-77"/>
                    <a:pt x="17215" y="9"/>
                    <a:pt x="17743" y="321"/>
                  </a:cubicBezTo>
                  <a:cubicBezTo>
                    <a:pt x="18270" y="628"/>
                    <a:pt x="18657" y="1137"/>
                    <a:pt x="18816" y="1726"/>
                  </a:cubicBezTo>
                  <a:cubicBezTo>
                    <a:pt x="18841" y="1910"/>
                    <a:pt x="18841" y="2094"/>
                    <a:pt x="18816" y="2278"/>
                  </a:cubicBezTo>
                  <a:cubicBezTo>
                    <a:pt x="18829" y="2787"/>
                    <a:pt x="18663" y="3284"/>
                    <a:pt x="18350" y="3689"/>
                  </a:cubicBezTo>
                  <a:cubicBezTo>
                    <a:pt x="18038" y="4094"/>
                    <a:pt x="17596" y="4376"/>
                    <a:pt x="17099" y="4486"/>
                  </a:cubicBezTo>
                  <a:cubicBezTo>
                    <a:pt x="12376" y="5775"/>
                    <a:pt x="7652" y="7186"/>
                    <a:pt x="2929" y="8842"/>
                  </a:cubicBezTo>
                  <a:lnTo>
                    <a:pt x="2193" y="8964"/>
                  </a:lnTo>
                  <a:close/>
                </a:path>
              </a:pathLst>
            </a:custGeom>
            <a:solidFill>
              <a:srgbClr val="0E0E0E"/>
            </a:solidFill>
            <a:ln w="6134" cap="flat">
              <a:noFill/>
              <a:prstDash val="solid"/>
              <a:miter/>
            </a:ln>
          </p:spPr>
          <p:txBody>
            <a:bodyPr rtlCol="0" anchor="ctr"/>
            <a:lstStyle/>
            <a:p>
              <a:endParaRPr lang="en-AU"/>
            </a:p>
          </p:txBody>
        </p:sp>
        <p:sp>
          <p:nvSpPr>
            <p:cNvPr id="230" name="Freeform: Shape 229">
              <a:extLst>
                <a:ext uri="{FF2B5EF4-FFF2-40B4-BE49-F238E27FC236}">
                  <a16:creationId xmlns:a16="http://schemas.microsoft.com/office/drawing/2014/main" id="{1094BBAA-9B16-4425-8CA2-BF6D7FF35C52}"/>
                </a:ext>
              </a:extLst>
            </p:cNvPr>
            <p:cNvSpPr/>
            <p:nvPr/>
          </p:nvSpPr>
          <p:spPr>
            <a:xfrm>
              <a:off x="5986321" y="2662228"/>
              <a:ext cx="142006" cy="178994"/>
            </a:xfrm>
            <a:custGeom>
              <a:avLst/>
              <a:gdLst>
                <a:gd name="connsiteX0" fmla="*/ 96797 w 142006"/>
                <a:gd name="connsiteY0" fmla="*/ 78579 h 178994"/>
                <a:gd name="connsiteX1" fmla="*/ 93301 w 142006"/>
                <a:gd name="connsiteY1" fmla="*/ 70420 h 178994"/>
                <a:gd name="connsiteX2" fmla="*/ 52999 w 142006"/>
                <a:gd name="connsiteY2" fmla="*/ 0 h 178994"/>
                <a:gd name="connsiteX3" fmla="*/ 65820 w 142006"/>
                <a:gd name="connsiteY3" fmla="*/ 17912 h 178994"/>
                <a:gd name="connsiteX4" fmla="*/ 15152 w 142006"/>
                <a:gd name="connsiteY4" fmla="*/ 75634 h 178994"/>
                <a:gd name="connsiteX5" fmla="*/ 0 w 142006"/>
                <a:gd name="connsiteY5" fmla="*/ 108391 h 178994"/>
                <a:gd name="connsiteX6" fmla="*/ 16286 w 142006"/>
                <a:gd name="connsiteY6" fmla="*/ 102023 h 178994"/>
                <a:gd name="connsiteX7" fmla="*/ 33615 w 142006"/>
                <a:gd name="connsiteY7" fmla="*/ 104342 h 178994"/>
                <a:gd name="connsiteX8" fmla="*/ 62875 w 142006"/>
                <a:gd name="connsiteY8" fmla="*/ 178995 h 178994"/>
                <a:gd name="connsiteX9" fmla="*/ 142006 w 142006"/>
                <a:gd name="connsiteY9" fmla="*/ 178995 h 178994"/>
                <a:gd name="connsiteX10" fmla="*/ 122990 w 142006"/>
                <a:gd name="connsiteY10" fmla="*/ 143969 h 178994"/>
                <a:gd name="connsiteX11" fmla="*/ 96797 w 142006"/>
                <a:gd name="connsiteY11" fmla="*/ 78579 h 17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006" h="178994">
                  <a:moveTo>
                    <a:pt x="96797" y="78579"/>
                  </a:moveTo>
                  <a:lnTo>
                    <a:pt x="93301" y="70420"/>
                  </a:lnTo>
                  <a:cubicBezTo>
                    <a:pt x="82983" y="45295"/>
                    <a:pt x="69433" y="21623"/>
                    <a:pt x="52999" y="0"/>
                  </a:cubicBezTo>
                  <a:cubicBezTo>
                    <a:pt x="57600" y="5729"/>
                    <a:pt x="61875" y="11710"/>
                    <a:pt x="65820" y="17912"/>
                  </a:cubicBezTo>
                  <a:cubicBezTo>
                    <a:pt x="46466" y="34842"/>
                    <a:pt x="29432" y="54251"/>
                    <a:pt x="15152" y="75634"/>
                  </a:cubicBezTo>
                  <a:cubicBezTo>
                    <a:pt x="8704" y="85854"/>
                    <a:pt x="3613" y="96865"/>
                    <a:pt x="0" y="108391"/>
                  </a:cubicBezTo>
                  <a:cubicBezTo>
                    <a:pt x="4803" y="104925"/>
                    <a:pt x="10403" y="102735"/>
                    <a:pt x="16286" y="102023"/>
                  </a:cubicBezTo>
                  <a:cubicBezTo>
                    <a:pt x="22163" y="101318"/>
                    <a:pt x="28131" y="102116"/>
                    <a:pt x="33615" y="104342"/>
                  </a:cubicBezTo>
                  <a:cubicBezTo>
                    <a:pt x="59379" y="114402"/>
                    <a:pt x="64900" y="153416"/>
                    <a:pt x="62875" y="178995"/>
                  </a:cubicBezTo>
                  <a:lnTo>
                    <a:pt x="142006" y="178995"/>
                  </a:lnTo>
                  <a:cubicBezTo>
                    <a:pt x="134897" y="167751"/>
                    <a:pt x="128548" y="156053"/>
                    <a:pt x="122990" y="143969"/>
                  </a:cubicBezTo>
                  <a:cubicBezTo>
                    <a:pt x="114648" y="124033"/>
                    <a:pt x="106367" y="101336"/>
                    <a:pt x="96797" y="78579"/>
                  </a:cubicBezTo>
                  <a:close/>
                </a:path>
              </a:pathLst>
            </a:custGeom>
            <a:solidFill>
              <a:srgbClr val="E69C9C"/>
            </a:solidFill>
            <a:ln w="6134" cap="flat">
              <a:noFill/>
              <a:prstDash val="solid"/>
              <a:miter/>
            </a:ln>
          </p:spPr>
          <p:txBody>
            <a:bodyPr rtlCol="0" anchor="ctr"/>
            <a:lstStyle/>
            <a:p>
              <a:endParaRPr lang="en-AU"/>
            </a:p>
          </p:txBody>
        </p:sp>
        <p:sp>
          <p:nvSpPr>
            <p:cNvPr id="231" name="Freeform: Shape 230">
              <a:extLst>
                <a:ext uri="{FF2B5EF4-FFF2-40B4-BE49-F238E27FC236}">
                  <a16:creationId xmlns:a16="http://schemas.microsoft.com/office/drawing/2014/main" id="{72B3F2BE-9BD6-4967-950A-FF910ECBCB14}"/>
                </a:ext>
              </a:extLst>
            </p:cNvPr>
            <p:cNvSpPr/>
            <p:nvPr/>
          </p:nvSpPr>
          <p:spPr>
            <a:xfrm>
              <a:off x="5983992" y="2659548"/>
              <a:ext cx="146290" cy="183700"/>
            </a:xfrm>
            <a:custGeom>
              <a:avLst/>
              <a:gdLst>
                <a:gd name="connsiteX0" fmla="*/ 144334 w 146290"/>
                <a:gd name="connsiteY0" fmla="*/ 183700 h 183700"/>
                <a:gd name="connsiteX1" fmla="*/ 65142 w 146290"/>
                <a:gd name="connsiteY1" fmla="*/ 183700 h 183700"/>
                <a:gd name="connsiteX2" fmla="*/ 63486 w 146290"/>
                <a:gd name="connsiteY2" fmla="*/ 182964 h 183700"/>
                <a:gd name="connsiteX3" fmla="*/ 62977 w 146290"/>
                <a:gd name="connsiteY3" fmla="*/ 182148 h 183700"/>
                <a:gd name="connsiteX4" fmla="*/ 62872 w 146290"/>
                <a:gd name="connsiteY4" fmla="*/ 181185 h 183700"/>
                <a:gd name="connsiteX5" fmla="*/ 35023 w 146290"/>
                <a:gd name="connsiteY5" fmla="*/ 108863 h 183700"/>
                <a:gd name="connsiteX6" fmla="*/ 18829 w 146290"/>
                <a:gd name="connsiteY6" fmla="*/ 106704 h 183700"/>
                <a:gd name="connsiteX7" fmla="*/ 3616 w 146290"/>
                <a:gd name="connsiteY7" fmla="*/ 112666 h 183700"/>
                <a:gd name="connsiteX8" fmla="*/ 2267 w 146290"/>
                <a:gd name="connsiteY8" fmla="*/ 113096 h 183700"/>
                <a:gd name="connsiteX9" fmla="*/ 917 w 146290"/>
                <a:gd name="connsiteY9" fmla="*/ 112666 h 183700"/>
                <a:gd name="connsiteX10" fmla="*/ 102 w 146290"/>
                <a:gd name="connsiteY10" fmla="*/ 111544 h 183700"/>
                <a:gd name="connsiteX11" fmla="*/ 120 w 146290"/>
                <a:gd name="connsiteY11" fmla="*/ 110151 h 183700"/>
                <a:gd name="connsiteX12" fmla="*/ 15455 w 146290"/>
                <a:gd name="connsiteY12" fmla="*/ 76843 h 183700"/>
                <a:gd name="connsiteX13" fmla="*/ 65142 w 146290"/>
                <a:gd name="connsiteY13" fmla="*/ 19979 h 183700"/>
                <a:gd name="connsiteX14" fmla="*/ 64099 w 146290"/>
                <a:gd name="connsiteY14" fmla="*/ 18384 h 183700"/>
                <a:gd name="connsiteX15" fmla="*/ 53487 w 146290"/>
                <a:gd name="connsiteY15" fmla="*/ 3846 h 183700"/>
                <a:gd name="connsiteX16" fmla="*/ 53064 w 146290"/>
                <a:gd name="connsiteY16" fmla="*/ 3061 h 183700"/>
                <a:gd name="connsiteX17" fmla="*/ 52984 w 146290"/>
                <a:gd name="connsiteY17" fmla="*/ 2172 h 183700"/>
                <a:gd name="connsiteX18" fmla="*/ 53266 w 146290"/>
                <a:gd name="connsiteY18" fmla="*/ 1325 h 183700"/>
                <a:gd name="connsiteX19" fmla="*/ 53855 w 146290"/>
                <a:gd name="connsiteY19" fmla="*/ 657 h 183700"/>
                <a:gd name="connsiteX20" fmla="*/ 55450 w 146290"/>
                <a:gd name="connsiteY20" fmla="*/ 0 h 183700"/>
                <a:gd name="connsiteX21" fmla="*/ 57045 w 146290"/>
                <a:gd name="connsiteY21" fmla="*/ 657 h 183700"/>
                <a:gd name="connsiteX22" fmla="*/ 67719 w 146290"/>
                <a:gd name="connsiteY22" fmla="*/ 15256 h 183700"/>
                <a:gd name="connsiteX23" fmla="*/ 70049 w 146290"/>
                <a:gd name="connsiteY23" fmla="*/ 18752 h 183700"/>
                <a:gd name="connsiteX24" fmla="*/ 97653 w 146290"/>
                <a:gd name="connsiteY24" fmla="*/ 71874 h 183700"/>
                <a:gd name="connsiteX25" fmla="*/ 101211 w 146290"/>
                <a:gd name="connsiteY25" fmla="*/ 80094 h 183700"/>
                <a:gd name="connsiteX26" fmla="*/ 114829 w 146290"/>
                <a:gd name="connsiteY26" fmla="*/ 114016 h 183700"/>
                <a:gd name="connsiteX27" fmla="*/ 127097 w 146290"/>
                <a:gd name="connsiteY27" fmla="*/ 145178 h 183700"/>
                <a:gd name="connsiteX28" fmla="*/ 144334 w 146290"/>
                <a:gd name="connsiteY28" fmla="*/ 177075 h 183700"/>
                <a:gd name="connsiteX29" fmla="*/ 145990 w 146290"/>
                <a:gd name="connsiteY29" fmla="*/ 179897 h 183700"/>
                <a:gd name="connsiteX30" fmla="*/ 146291 w 146290"/>
                <a:gd name="connsiteY30" fmla="*/ 181062 h 183700"/>
                <a:gd name="connsiteX31" fmla="*/ 145990 w 146290"/>
                <a:gd name="connsiteY31" fmla="*/ 182228 h 183700"/>
                <a:gd name="connsiteX32" fmla="*/ 145340 w 146290"/>
                <a:gd name="connsiteY32" fmla="*/ 183166 h 183700"/>
                <a:gd name="connsiteX33" fmla="*/ 144334 w 146290"/>
                <a:gd name="connsiteY33" fmla="*/ 183700 h 183700"/>
                <a:gd name="connsiteX34" fmla="*/ 67657 w 146290"/>
                <a:gd name="connsiteY34" fmla="*/ 179099 h 183700"/>
                <a:gd name="connsiteX35" fmla="*/ 140285 w 146290"/>
                <a:gd name="connsiteY35" fmla="*/ 179099 h 183700"/>
                <a:gd name="connsiteX36" fmla="*/ 123171 w 146290"/>
                <a:gd name="connsiteY36" fmla="*/ 147263 h 183700"/>
                <a:gd name="connsiteX37" fmla="*/ 110596 w 146290"/>
                <a:gd name="connsiteY37" fmla="*/ 116040 h 183700"/>
                <a:gd name="connsiteX38" fmla="*/ 97040 w 146290"/>
                <a:gd name="connsiteY38" fmla="*/ 82425 h 183700"/>
                <a:gd name="connsiteX39" fmla="*/ 93543 w 146290"/>
                <a:gd name="connsiteY39" fmla="*/ 74267 h 183700"/>
                <a:gd name="connsiteX40" fmla="*/ 67719 w 146290"/>
                <a:gd name="connsiteY40" fmla="*/ 24089 h 183700"/>
                <a:gd name="connsiteX41" fmla="*/ 19442 w 146290"/>
                <a:gd name="connsiteY41" fmla="*/ 79296 h 183700"/>
                <a:gd name="connsiteX42" fmla="*/ 6499 w 146290"/>
                <a:gd name="connsiteY42" fmla="*/ 105673 h 183700"/>
                <a:gd name="connsiteX43" fmla="*/ 21510 w 146290"/>
                <a:gd name="connsiteY43" fmla="*/ 101950 h 183700"/>
                <a:gd name="connsiteX44" fmla="*/ 36741 w 146290"/>
                <a:gd name="connsiteY44" fmla="*/ 104631 h 183700"/>
                <a:gd name="connsiteX45" fmla="*/ 67657 w 146290"/>
                <a:gd name="connsiteY45" fmla="*/ 179099 h 18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6290" h="183700">
                  <a:moveTo>
                    <a:pt x="144334" y="183700"/>
                  </a:moveTo>
                  <a:lnTo>
                    <a:pt x="65142" y="183700"/>
                  </a:lnTo>
                  <a:cubicBezTo>
                    <a:pt x="64516" y="183676"/>
                    <a:pt x="63921" y="183412"/>
                    <a:pt x="63486" y="182964"/>
                  </a:cubicBezTo>
                  <a:cubicBezTo>
                    <a:pt x="63253" y="182737"/>
                    <a:pt x="63081" y="182455"/>
                    <a:pt x="62977" y="182148"/>
                  </a:cubicBezTo>
                  <a:cubicBezTo>
                    <a:pt x="62866" y="181835"/>
                    <a:pt x="62836" y="181510"/>
                    <a:pt x="62872" y="181185"/>
                  </a:cubicBezTo>
                  <a:cubicBezTo>
                    <a:pt x="64590" y="159041"/>
                    <a:pt x="60664" y="118862"/>
                    <a:pt x="35023" y="108863"/>
                  </a:cubicBezTo>
                  <a:cubicBezTo>
                    <a:pt x="29895" y="106784"/>
                    <a:pt x="24325" y="106041"/>
                    <a:pt x="18829" y="106704"/>
                  </a:cubicBezTo>
                  <a:cubicBezTo>
                    <a:pt x="13333" y="107372"/>
                    <a:pt x="8100" y="109421"/>
                    <a:pt x="3616" y="112666"/>
                  </a:cubicBezTo>
                  <a:cubicBezTo>
                    <a:pt x="3224" y="112949"/>
                    <a:pt x="2752" y="113096"/>
                    <a:pt x="2267" y="113096"/>
                  </a:cubicBezTo>
                  <a:cubicBezTo>
                    <a:pt x="1782" y="113096"/>
                    <a:pt x="1310" y="112949"/>
                    <a:pt x="917" y="112666"/>
                  </a:cubicBezTo>
                  <a:cubicBezTo>
                    <a:pt x="531" y="112390"/>
                    <a:pt x="243" y="111998"/>
                    <a:pt x="102" y="111544"/>
                  </a:cubicBezTo>
                  <a:cubicBezTo>
                    <a:pt x="-40" y="111090"/>
                    <a:pt x="-34" y="110599"/>
                    <a:pt x="120" y="110151"/>
                  </a:cubicBezTo>
                  <a:cubicBezTo>
                    <a:pt x="3745" y="98423"/>
                    <a:pt x="8904" y="87222"/>
                    <a:pt x="15455" y="76843"/>
                  </a:cubicBezTo>
                  <a:cubicBezTo>
                    <a:pt x="29484" y="55815"/>
                    <a:pt x="46188" y="36701"/>
                    <a:pt x="65142" y="19979"/>
                  </a:cubicBezTo>
                  <a:lnTo>
                    <a:pt x="64099" y="18384"/>
                  </a:lnTo>
                  <a:cubicBezTo>
                    <a:pt x="60664" y="13231"/>
                    <a:pt x="57106" y="8385"/>
                    <a:pt x="53487" y="3846"/>
                  </a:cubicBezTo>
                  <a:cubicBezTo>
                    <a:pt x="53291" y="3619"/>
                    <a:pt x="53150" y="3349"/>
                    <a:pt x="53064" y="3061"/>
                  </a:cubicBezTo>
                  <a:cubicBezTo>
                    <a:pt x="52978" y="2773"/>
                    <a:pt x="52947" y="2472"/>
                    <a:pt x="52984" y="2172"/>
                  </a:cubicBezTo>
                  <a:cubicBezTo>
                    <a:pt x="53021" y="1877"/>
                    <a:pt x="53113" y="1589"/>
                    <a:pt x="53266" y="1325"/>
                  </a:cubicBezTo>
                  <a:cubicBezTo>
                    <a:pt x="53413" y="1067"/>
                    <a:pt x="53616" y="841"/>
                    <a:pt x="53855" y="657"/>
                  </a:cubicBezTo>
                  <a:cubicBezTo>
                    <a:pt x="54278" y="239"/>
                    <a:pt x="54855" y="0"/>
                    <a:pt x="55450" y="0"/>
                  </a:cubicBezTo>
                  <a:cubicBezTo>
                    <a:pt x="56045" y="0"/>
                    <a:pt x="56622" y="239"/>
                    <a:pt x="57045" y="657"/>
                  </a:cubicBezTo>
                  <a:cubicBezTo>
                    <a:pt x="60664" y="5196"/>
                    <a:pt x="64222" y="10042"/>
                    <a:pt x="67719" y="15256"/>
                  </a:cubicBezTo>
                  <a:lnTo>
                    <a:pt x="70049" y="18752"/>
                  </a:lnTo>
                  <a:cubicBezTo>
                    <a:pt x="80686" y="35676"/>
                    <a:pt x="89918" y="53447"/>
                    <a:pt x="97653" y="71874"/>
                  </a:cubicBezTo>
                  <a:cubicBezTo>
                    <a:pt x="98880" y="74573"/>
                    <a:pt x="100045" y="77334"/>
                    <a:pt x="101211" y="80094"/>
                  </a:cubicBezTo>
                  <a:cubicBezTo>
                    <a:pt x="105996" y="91565"/>
                    <a:pt x="110535" y="102974"/>
                    <a:pt x="114829" y="114016"/>
                  </a:cubicBezTo>
                  <a:cubicBezTo>
                    <a:pt x="119122" y="125057"/>
                    <a:pt x="123233" y="135424"/>
                    <a:pt x="127097" y="145178"/>
                  </a:cubicBezTo>
                  <a:cubicBezTo>
                    <a:pt x="132133" y="156182"/>
                    <a:pt x="137893" y="166837"/>
                    <a:pt x="144334" y="177075"/>
                  </a:cubicBezTo>
                  <a:lnTo>
                    <a:pt x="145990" y="179897"/>
                  </a:lnTo>
                  <a:cubicBezTo>
                    <a:pt x="146187" y="180253"/>
                    <a:pt x="146291" y="180658"/>
                    <a:pt x="146291" y="181062"/>
                  </a:cubicBezTo>
                  <a:cubicBezTo>
                    <a:pt x="146291" y="181473"/>
                    <a:pt x="146187" y="181872"/>
                    <a:pt x="145990" y="182228"/>
                  </a:cubicBezTo>
                  <a:cubicBezTo>
                    <a:pt x="145855" y="182590"/>
                    <a:pt x="145635" y="182915"/>
                    <a:pt x="145340" y="183166"/>
                  </a:cubicBezTo>
                  <a:cubicBezTo>
                    <a:pt x="145052" y="183424"/>
                    <a:pt x="144708" y="183608"/>
                    <a:pt x="144334" y="183700"/>
                  </a:cubicBezTo>
                  <a:close/>
                  <a:moveTo>
                    <a:pt x="67657" y="179099"/>
                  </a:moveTo>
                  <a:lnTo>
                    <a:pt x="140285" y="179099"/>
                  </a:lnTo>
                  <a:cubicBezTo>
                    <a:pt x="133906" y="168868"/>
                    <a:pt x="128189" y="158231"/>
                    <a:pt x="123171" y="147263"/>
                  </a:cubicBezTo>
                  <a:cubicBezTo>
                    <a:pt x="119061" y="137448"/>
                    <a:pt x="114951" y="127020"/>
                    <a:pt x="110596" y="116040"/>
                  </a:cubicBezTo>
                  <a:cubicBezTo>
                    <a:pt x="106241" y="105060"/>
                    <a:pt x="101947" y="93589"/>
                    <a:pt x="97040" y="82425"/>
                  </a:cubicBezTo>
                  <a:lnTo>
                    <a:pt x="93543" y="74267"/>
                  </a:lnTo>
                  <a:cubicBezTo>
                    <a:pt x="86176" y="56931"/>
                    <a:pt x="77545" y="40160"/>
                    <a:pt x="67719" y="24089"/>
                  </a:cubicBezTo>
                  <a:cubicBezTo>
                    <a:pt x="49316" y="40338"/>
                    <a:pt x="33091" y="58894"/>
                    <a:pt x="19442" y="79296"/>
                  </a:cubicBezTo>
                  <a:cubicBezTo>
                    <a:pt x="14204" y="87608"/>
                    <a:pt x="9867" y="96448"/>
                    <a:pt x="6499" y="105673"/>
                  </a:cubicBezTo>
                  <a:cubicBezTo>
                    <a:pt x="11186" y="103398"/>
                    <a:pt x="16302" y="102128"/>
                    <a:pt x="21510" y="101950"/>
                  </a:cubicBezTo>
                  <a:cubicBezTo>
                    <a:pt x="26718" y="101766"/>
                    <a:pt x="31907" y="102680"/>
                    <a:pt x="36741" y="104631"/>
                  </a:cubicBezTo>
                  <a:cubicBezTo>
                    <a:pt x="63976" y="115181"/>
                    <a:pt x="69006" y="155237"/>
                    <a:pt x="67657" y="179099"/>
                  </a:cubicBezTo>
                  <a:close/>
                </a:path>
              </a:pathLst>
            </a:custGeom>
            <a:solidFill>
              <a:srgbClr val="0E0E0E"/>
            </a:solidFill>
            <a:ln w="6134" cap="flat">
              <a:noFill/>
              <a:prstDash val="solid"/>
              <a:miter/>
            </a:ln>
          </p:spPr>
          <p:txBody>
            <a:bodyPr rtlCol="0" anchor="ctr"/>
            <a:lstStyle/>
            <a:p>
              <a:endParaRPr lang="en-AU"/>
            </a:p>
          </p:txBody>
        </p:sp>
        <p:sp>
          <p:nvSpPr>
            <p:cNvPr id="232" name="Freeform: Shape 231">
              <a:extLst>
                <a:ext uri="{FF2B5EF4-FFF2-40B4-BE49-F238E27FC236}">
                  <a16:creationId xmlns:a16="http://schemas.microsoft.com/office/drawing/2014/main" id="{98A54182-BE54-4D78-855B-05E0199975AE}"/>
                </a:ext>
              </a:extLst>
            </p:cNvPr>
            <p:cNvSpPr/>
            <p:nvPr/>
          </p:nvSpPr>
          <p:spPr>
            <a:xfrm>
              <a:off x="5735309" y="2610488"/>
              <a:ext cx="316831" cy="230429"/>
            </a:xfrm>
            <a:custGeom>
              <a:avLst/>
              <a:gdLst>
                <a:gd name="connsiteX0" fmla="*/ 4357 w 316831"/>
                <a:gd name="connsiteY0" fmla="*/ 141668 h 230429"/>
                <a:gd name="connsiteX1" fmla="*/ 2 w 316831"/>
                <a:gd name="connsiteY1" fmla="*/ 180129 h 230429"/>
                <a:gd name="connsiteX2" fmla="*/ 3437 w 316831"/>
                <a:gd name="connsiteY2" fmla="*/ 220124 h 230429"/>
                <a:gd name="connsiteX3" fmla="*/ 5277 w 316831"/>
                <a:gd name="connsiteY3" fmla="*/ 230429 h 230429"/>
                <a:gd name="connsiteX4" fmla="*/ 244203 w 316831"/>
                <a:gd name="connsiteY4" fmla="*/ 230429 h 230429"/>
                <a:gd name="connsiteX5" fmla="*/ 235370 w 316831"/>
                <a:gd name="connsiteY5" fmla="*/ 191723 h 230429"/>
                <a:gd name="connsiteX6" fmla="*/ 239216 w 316831"/>
                <a:gd name="connsiteY6" fmla="*/ 173823 h 230429"/>
                <a:gd name="connsiteX7" fmla="*/ 251012 w 316831"/>
                <a:gd name="connsiteY7" fmla="*/ 159825 h 230429"/>
                <a:gd name="connsiteX8" fmla="*/ 266164 w 316831"/>
                <a:gd name="connsiteY8" fmla="*/ 127068 h 230429"/>
                <a:gd name="connsiteX9" fmla="*/ 316831 w 316831"/>
                <a:gd name="connsiteY9" fmla="*/ 69346 h 230429"/>
                <a:gd name="connsiteX10" fmla="*/ 304011 w 316831"/>
                <a:gd name="connsiteY10" fmla="*/ 51741 h 230429"/>
                <a:gd name="connsiteX11" fmla="*/ 303582 w 316831"/>
                <a:gd name="connsiteY11" fmla="*/ 51189 h 230429"/>
                <a:gd name="connsiteX12" fmla="*/ 289535 w 316831"/>
                <a:gd name="connsiteY12" fmla="*/ 35853 h 230429"/>
                <a:gd name="connsiteX13" fmla="*/ 288676 w 316831"/>
                <a:gd name="connsiteY13" fmla="*/ 34994 h 230429"/>
                <a:gd name="connsiteX14" fmla="*/ 281253 w 316831"/>
                <a:gd name="connsiteY14" fmla="*/ 28554 h 230429"/>
                <a:gd name="connsiteX15" fmla="*/ 280149 w 316831"/>
                <a:gd name="connsiteY15" fmla="*/ 27695 h 230429"/>
                <a:gd name="connsiteX16" fmla="*/ 272850 w 316831"/>
                <a:gd name="connsiteY16" fmla="*/ 22358 h 230429"/>
                <a:gd name="connsiteX17" fmla="*/ 271930 w 316831"/>
                <a:gd name="connsiteY17" fmla="*/ 21683 h 230429"/>
                <a:gd name="connsiteX18" fmla="*/ 263833 w 316831"/>
                <a:gd name="connsiteY18" fmla="*/ 16776 h 230429"/>
                <a:gd name="connsiteX19" fmla="*/ 261992 w 316831"/>
                <a:gd name="connsiteY19" fmla="*/ 15795 h 230429"/>
                <a:gd name="connsiteX20" fmla="*/ 253220 w 316831"/>
                <a:gd name="connsiteY20" fmla="*/ 11623 h 230429"/>
                <a:gd name="connsiteX21" fmla="*/ 203534 w 316831"/>
                <a:gd name="connsiteY21" fmla="*/ 275 h 230429"/>
                <a:gd name="connsiteX22" fmla="*/ 145014 w 316831"/>
                <a:gd name="connsiteY22" fmla="*/ 6409 h 230429"/>
                <a:gd name="connsiteX23" fmla="*/ 130721 w 316831"/>
                <a:gd name="connsiteY23" fmla="*/ 10765 h 230429"/>
                <a:gd name="connsiteX24" fmla="*/ 96615 w 316831"/>
                <a:gd name="connsiteY24" fmla="*/ 25916 h 230429"/>
                <a:gd name="connsiteX25" fmla="*/ 83856 w 316831"/>
                <a:gd name="connsiteY25" fmla="*/ 33584 h 230429"/>
                <a:gd name="connsiteX26" fmla="*/ 65883 w 316831"/>
                <a:gd name="connsiteY26" fmla="*/ 46527 h 230429"/>
                <a:gd name="connsiteX27" fmla="*/ 49627 w 316831"/>
                <a:gd name="connsiteY27" fmla="*/ 61126 h 230429"/>
                <a:gd name="connsiteX28" fmla="*/ 39935 w 316831"/>
                <a:gd name="connsiteY28" fmla="*/ 71677 h 230429"/>
                <a:gd name="connsiteX29" fmla="*/ 33310 w 316831"/>
                <a:gd name="connsiteY29" fmla="*/ 79897 h 230429"/>
                <a:gd name="connsiteX30" fmla="*/ 22085 w 316831"/>
                <a:gd name="connsiteY30" fmla="*/ 96827 h 230429"/>
                <a:gd name="connsiteX31" fmla="*/ 13252 w 316831"/>
                <a:gd name="connsiteY31" fmla="*/ 114432 h 230429"/>
                <a:gd name="connsiteX32" fmla="*/ 4357 w 316831"/>
                <a:gd name="connsiteY32" fmla="*/ 141668 h 23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6831" h="230429">
                  <a:moveTo>
                    <a:pt x="4357" y="141668"/>
                  </a:moveTo>
                  <a:cubicBezTo>
                    <a:pt x="1511" y="154292"/>
                    <a:pt x="51" y="167192"/>
                    <a:pt x="2" y="180129"/>
                  </a:cubicBezTo>
                  <a:cubicBezTo>
                    <a:pt x="-53" y="193538"/>
                    <a:pt x="1100" y="206923"/>
                    <a:pt x="3437" y="220124"/>
                  </a:cubicBezTo>
                  <a:lnTo>
                    <a:pt x="5277" y="230429"/>
                  </a:lnTo>
                  <a:lnTo>
                    <a:pt x="244203" y="230429"/>
                  </a:lnTo>
                  <a:cubicBezTo>
                    <a:pt x="239302" y="218057"/>
                    <a:pt x="236321" y="205003"/>
                    <a:pt x="235370" y="191723"/>
                  </a:cubicBezTo>
                  <a:cubicBezTo>
                    <a:pt x="235167" y="185533"/>
                    <a:pt x="236486" y="179387"/>
                    <a:pt x="239216" y="173823"/>
                  </a:cubicBezTo>
                  <a:cubicBezTo>
                    <a:pt x="241946" y="168265"/>
                    <a:pt x="245994" y="163456"/>
                    <a:pt x="251012" y="159825"/>
                  </a:cubicBezTo>
                  <a:cubicBezTo>
                    <a:pt x="254625" y="148299"/>
                    <a:pt x="259716" y="137288"/>
                    <a:pt x="266164" y="127068"/>
                  </a:cubicBezTo>
                  <a:cubicBezTo>
                    <a:pt x="280444" y="105685"/>
                    <a:pt x="297478" y="86276"/>
                    <a:pt x="316831" y="69346"/>
                  </a:cubicBezTo>
                  <a:cubicBezTo>
                    <a:pt x="312881" y="63249"/>
                    <a:pt x="308600" y="57372"/>
                    <a:pt x="304011" y="51741"/>
                  </a:cubicBezTo>
                  <a:lnTo>
                    <a:pt x="303582" y="51189"/>
                  </a:lnTo>
                  <a:cubicBezTo>
                    <a:pt x="299239" y="45778"/>
                    <a:pt x="294546" y="40656"/>
                    <a:pt x="289535" y="35853"/>
                  </a:cubicBezTo>
                  <a:lnTo>
                    <a:pt x="288676" y="34994"/>
                  </a:lnTo>
                  <a:cubicBezTo>
                    <a:pt x="286283" y="32786"/>
                    <a:pt x="283769" y="30639"/>
                    <a:pt x="281253" y="28554"/>
                  </a:cubicBezTo>
                  <a:lnTo>
                    <a:pt x="280149" y="27695"/>
                  </a:lnTo>
                  <a:cubicBezTo>
                    <a:pt x="277757" y="25793"/>
                    <a:pt x="275365" y="24014"/>
                    <a:pt x="272850" y="22358"/>
                  </a:cubicBezTo>
                  <a:lnTo>
                    <a:pt x="271930" y="21683"/>
                  </a:lnTo>
                  <a:cubicBezTo>
                    <a:pt x="269292" y="19966"/>
                    <a:pt x="266593" y="18310"/>
                    <a:pt x="263833" y="16776"/>
                  </a:cubicBezTo>
                  <a:lnTo>
                    <a:pt x="261992" y="15795"/>
                  </a:lnTo>
                  <a:cubicBezTo>
                    <a:pt x="259109" y="14322"/>
                    <a:pt x="256226" y="12850"/>
                    <a:pt x="253220" y="11623"/>
                  </a:cubicBezTo>
                  <a:cubicBezTo>
                    <a:pt x="237419" y="5060"/>
                    <a:pt x="220617" y="1226"/>
                    <a:pt x="203534" y="275"/>
                  </a:cubicBezTo>
                  <a:cubicBezTo>
                    <a:pt x="183824" y="-798"/>
                    <a:pt x="164073" y="1275"/>
                    <a:pt x="145014" y="6409"/>
                  </a:cubicBezTo>
                  <a:cubicBezTo>
                    <a:pt x="140229" y="7698"/>
                    <a:pt x="135444" y="9170"/>
                    <a:pt x="130721" y="10765"/>
                  </a:cubicBezTo>
                  <a:cubicBezTo>
                    <a:pt x="118937" y="14819"/>
                    <a:pt x="107522" y="19886"/>
                    <a:pt x="96615" y="25916"/>
                  </a:cubicBezTo>
                  <a:cubicBezTo>
                    <a:pt x="92260" y="28308"/>
                    <a:pt x="87966" y="30885"/>
                    <a:pt x="83856" y="33584"/>
                  </a:cubicBezTo>
                  <a:cubicBezTo>
                    <a:pt x="77630" y="37565"/>
                    <a:pt x="71631" y="41883"/>
                    <a:pt x="65883" y="46527"/>
                  </a:cubicBezTo>
                  <a:cubicBezTo>
                    <a:pt x="60196" y="51084"/>
                    <a:pt x="54768" y="55961"/>
                    <a:pt x="49627" y="61126"/>
                  </a:cubicBezTo>
                  <a:cubicBezTo>
                    <a:pt x="46253" y="64561"/>
                    <a:pt x="43002" y="68058"/>
                    <a:pt x="39935" y="71677"/>
                  </a:cubicBezTo>
                  <a:cubicBezTo>
                    <a:pt x="36868" y="75296"/>
                    <a:pt x="35396" y="77136"/>
                    <a:pt x="33310" y="79897"/>
                  </a:cubicBezTo>
                  <a:cubicBezTo>
                    <a:pt x="29231" y="85307"/>
                    <a:pt x="25483" y="90963"/>
                    <a:pt x="22085" y="96827"/>
                  </a:cubicBezTo>
                  <a:cubicBezTo>
                    <a:pt x="18766" y="102501"/>
                    <a:pt x="15816" y="108378"/>
                    <a:pt x="13252" y="114432"/>
                  </a:cubicBezTo>
                  <a:cubicBezTo>
                    <a:pt x="9448" y="123216"/>
                    <a:pt x="6473" y="132332"/>
                    <a:pt x="4357" y="141668"/>
                  </a:cubicBezTo>
                  <a:close/>
                </a:path>
              </a:pathLst>
            </a:custGeom>
            <a:solidFill>
              <a:srgbClr val="E05555"/>
            </a:solidFill>
            <a:ln w="6134" cap="flat">
              <a:noFill/>
              <a:prstDash val="solid"/>
              <a:miter/>
            </a:ln>
          </p:spPr>
          <p:txBody>
            <a:bodyPr rtlCol="0" anchor="ctr"/>
            <a:lstStyle/>
            <a:p>
              <a:endParaRPr lang="en-AU"/>
            </a:p>
          </p:txBody>
        </p:sp>
        <p:sp>
          <p:nvSpPr>
            <p:cNvPr id="233" name="Freeform: Shape 232">
              <a:extLst>
                <a:ext uri="{FF2B5EF4-FFF2-40B4-BE49-F238E27FC236}">
                  <a16:creationId xmlns:a16="http://schemas.microsoft.com/office/drawing/2014/main" id="{BB0DFDEB-6C2C-473D-AF09-E0DB3C74F7F2}"/>
                </a:ext>
              </a:extLst>
            </p:cNvPr>
            <p:cNvSpPr/>
            <p:nvPr/>
          </p:nvSpPr>
          <p:spPr>
            <a:xfrm>
              <a:off x="5733038" y="2608004"/>
              <a:ext cx="321672" cy="235252"/>
            </a:xfrm>
            <a:custGeom>
              <a:avLst/>
              <a:gdLst>
                <a:gd name="connsiteX0" fmla="*/ 246474 w 321672"/>
                <a:gd name="connsiteY0" fmla="*/ 235243 h 235252"/>
                <a:gd name="connsiteX1" fmla="*/ 7548 w 321672"/>
                <a:gd name="connsiteY1" fmla="*/ 235243 h 235252"/>
                <a:gd name="connsiteX2" fmla="*/ 6070 w 321672"/>
                <a:gd name="connsiteY2" fmla="*/ 234697 h 235252"/>
                <a:gd name="connsiteX3" fmla="*/ 5278 w 321672"/>
                <a:gd name="connsiteY3" fmla="*/ 233342 h 235252"/>
                <a:gd name="connsiteX4" fmla="*/ 3438 w 321672"/>
                <a:gd name="connsiteY4" fmla="*/ 222975 h 235252"/>
                <a:gd name="connsiteX5" fmla="*/ 3 w 321672"/>
                <a:gd name="connsiteY5" fmla="*/ 182551 h 235252"/>
                <a:gd name="connsiteX6" fmla="*/ 4358 w 321672"/>
                <a:gd name="connsiteY6" fmla="*/ 143660 h 235252"/>
                <a:gd name="connsiteX7" fmla="*/ 13375 w 321672"/>
                <a:gd name="connsiteY7" fmla="*/ 115811 h 235252"/>
                <a:gd name="connsiteX8" fmla="*/ 22331 w 321672"/>
                <a:gd name="connsiteY8" fmla="*/ 97961 h 235252"/>
                <a:gd name="connsiteX9" fmla="*/ 33741 w 321672"/>
                <a:gd name="connsiteY9" fmla="*/ 80724 h 235252"/>
                <a:gd name="connsiteX10" fmla="*/ 40427 w 321672"/>
                <a:gd name="connsiteY10" fmla="*/ 72443 h 235252"/>
                <a:gd name="connsiteX11" fmla="*/ 50303 w 321672"/>
                <a:gd name="connsiteY11" fmla="*/ 61708 h 235252"/>
                <a:gd name="connsiteX12" fmla="*/ 66681 w 321672"/>
                <a:gd name="connsiteY12" fmla="*/ 46986 h 235252"/>
                <a:gd name="connsiteX13" fmla="*/ 85084 w 321672"/>
                <a:gd name="connsiteY13" fmla="*/ 33859 h 235252"/>
                <a:gd name="connsiteX14" fmla="*/ 98027 w 321672"/>
                <a:gd name="connsiteY14" fmla="*/ 26130 h 235252"/>
                <a:gd name="connsiteX15" fmla="*/ 132501 w 321672"/>
                <a:gd name="connsiteY15" fmla="*/ 10855 h 235252"/>
                <a:gd name="connsiteX16" fmla="*/ 146916 w 321672"/>
                <a:gd name="connsiteY16" fmla="*/ 6439 h 235252"/>
                <a:gd name="connsiteX17" fmla="*/ 206172 w 321672"/>
                <a:gd name="connsiteY17" fmla="*/ 305 h 235252"/>
                <a:gd name="connsiteX18" fmla="*/ 256656 w 321672"/>
                <a:gd name="connsiteY18" fmla="*/ 11776 h 235252"/>
                <a:gd name="connsiteX19" fmla="*/ 265551 w 321672"/>
                <a:gd name="connsiteY19" fmla="*/ 16070 h 235252"/>
                <a:gd name="connsiteX20" fmla="*/ 267453 w 321672"/>
                <a:gd name="connsiteY20" fmla="*/ 17112 h 235252"/>
                <a:gd name="connsiteX21" fmla="*/ 275734 w 321672"/>
                <a:gd name="connsiteY21" fmla="*/ 22081 h 235252"/>
                <a:gd name="connsiteX22" fmla="*/ 276409 w 321672"/>
                <a:gd name="connsiteY22" fmla="*/ 22510 h 235252"/>
                <a:gd name="connsiteX23" fmla="*/ 284076 w 321672"/>
                <a:gd name="connsiteY23" fmla="*/ 28154 h 235252"/>
                <a:gd name="connsiteX24" fmla="*/ 285242 w 321672"/>
                <a:gd name="connsiteY24" fmla="*/ 29074 h 235252"/>
                <a:gd name="connsiteX25" fmla="*/ 292725 w 321672"/>
                <a:gd name="connsiteY25" fmla="*/ 35638 h 235252"/>
                <a:gd name="connsiteX26" fmla="*/ 293646 w 321672"/>
                <a:gd name="connsiteY26" fmla="*/ 36496 h 235252"/>
                <a:gd name="connsiteX27" fmla="*/ 307877 w 321672"/>
                <a:gd name="connsiteY27" fmla="*/ 52016 h 235252"/>
                <a:gd name="connsiteX28" fmla="*/ 308306 w 321672"/>
                <a:gd name="connsiteY28" fmla="*/ 52568 h 235252"/>
                <a:gd name="connsiteX29" fmla="*/ 321311 w 321672"/>
                <a:gd name="connsiteY29" fmla="*/ 70970 h 235252"/>
                <a:gd name="connsiteX30" fmla="*/ 321654 w 321672"/>
                <a:gd name="connsiteY30" fmla="*/ 72510 h 235252"/>
                <a:gd name="connsiteX31" fmla="*/ 320943 w 321672"/>
                <a:gd name="connsiteY31" fmla="*/ 73915 h 235252"/>
                <a:gd name="connsiteX32" fmla="*/ 270642 w 321672"/>
                <a:gd name="connsiteY32" fmla="*/ 131208 h 235252"/>
                <a:gd name="connsiteX33" fmla="*/ 255736 w 321672"/>
                <a:gd name="connsiteY33" fmla="*/ 163412 h 235252"/>
                <a:gd name="connsiteX34" fmla="*/ 255429 w 321672"/>
                <a:gd name="connsiteY34" fmla="*/ 164081 h 235252"/>
                <a:gd name="connsiteX35" fmla="*/ 254878 w 321672"/>
                <a:gd name="connsiteY35" fmla="*/ 164578 h 235252"/>
                <a:gd name="connsiteX36" fmla="*/ 243805 w 321672"/>
                <a:gd name="connsiteY36" fmla="*/ 177754 h 235252"/>
                <a:gd name="connsiteX37" fmla="*/ 240155 w 321672"/>
                <a:gd name="connsiteY37" fmla="*/ 194574 h 235252"/>
                <a:gd name="connsiteX38" fmla="*/ 248621 w 321672"/>
                <a:gd name="connsiteY38" fmla="*/ 232115 h 235252"/>
                <a:gd name="connsiteX39" fmla="*/ 248848 w 321672"/>
                <a:gd name="connsiteY39" fmla="*/ 233158 h 235252"/>
                <a:gd name="connsiteX40" fmla="*/ 248621 w 321672"/>
                <a:gd name="connsiteY40" fmla="*/ 234201 h 235252"/>
                <a:gd name="connsiteX41" fmla="*/ 247688 w 321672"/>
                <a:gd name="connsiteY41" fmla="*/ 235016 h 235252"/>
                <a:gd name="connsiteX42" fmla="*/ 246474 w 321672"/>
                <a:gd name="connsiteY42" fmla="*/ 235243 h 235252"/>
                <a:gd name="connsiteX43" fmla="*/ 9388 w 321672"/>
                <a:gd name="connsiteY43" fmla="*/ 230643 h 235252"/>
                <a:gd name="connsiteX44" fmla="*/ 243223 w 321672"/>
                <a:gd name="connsiteY44" fmla="*/ 230643 h 235252"/>
                <a:gd name="connsiteX45" fmla="*/ 235248 w 321672"/>
                <a:gd name="connsiteY45" fmla="*/ 194267 h 235252"/>
                <a:gd name="connsiteX46" fmla="*/ 239193 w 321672"/>
                <a:gd name="connsiteY46" fmla="*/ 175632 h 235252"/>
                <a:gd name="connsiteX47" fmla="*/ 251258 w 321672"/>
                <a:gd name="connsiteY47" fmla="*/ 160897 h 235252"/>
                <a:gd name="connsiteX48" fmla="*/ 266410 w 321672"/>
                <a:gd name="connsiteY48" fmla="*/ 128325 h 235252"/>
                <a:gd name="connsiteX49" fmla="*/ 316096 w 321672"/>
                <a:gd name="connsiteY49" fmla="*/ 71461 h 235252"/>
                <a:gd name="connsiteX50" fmla="*/ 304442 w 321672"/>
                <a:gd name="connsiteY50" fmla="*/ 55328 h 235252"/>
                <a:gd name="connsiteX51" fmla="*/ 305791 w 321672"/>
                <a:gd name="connsiteY51" fmla="*/ 53365 h 235252"/>
                <a:gd name="connsiteX52" fmla="*/ 303951 w 321672"/>
                <a:gd name="connsiteY52" fmla="*/ 54776 h 235252"/>
                <a:gd name="connsiteX53" fmla="*/ 290149 w 321672"/>
                <a:gd name="connsiteY53" fmla="*/ 39686 h 235252"/>
                <a:gd name="connsiteX54" fmla="*/ 289290 w 321672"/>
                <a:gd name="connsiteY54" fmla="*/ 38889 h 235252"/>
                <a:gd name="connsiteX55" fmla="*/ 281991 w 321672"/>
                <a:gd name="connsiteY55" fmla="*/ 32755 h 235252"/>
                <a:gd name="connsiteX56" fmla="*/ 280886 w 321672"/>
                <a:gd name="connsiteY56" fmla="*/ 31896 h 235252"/>
                <a:gd name="connsiteX57" fmla="*/ 273771 w 321672"/>
                <a:gd name="connsiteY57" fmla="*/ 26682 h 235252"/>
                <a:gd name="connsiteX58" fmla="*/ 272912 w 321672"/>
                <a:gd name="connsiteY58" fmla="*/ 26007 h 235252"/>
                <a:gd name="connsiteX59" fmla="*/ 264938 w 321672"/>
                <a:gd name="connsiteY59" fmla="*/ 21222 h 235252"/>
                <a:gd name="connsiteX60" fmla="*/ 263466 w 321672"/>
                <a:gd name="connsiteY60" fmla="*/ 20425 h 235252"/>
                <a:gd name="connsiteX61" fmla="*/ 254571 w 321672"/>
                <a:gd name="connsiteY61" fmla="*/ 16131 h 235252"/>
                <a:gd name="connsiteX62" fmla="*/ 205498 w 321672"/>
                <a:gd name="connsiteY62" fmla="*/ 5028 h 235252"/>
                <a:gd name="connsiteX63" fmla="*/ 147713 w 321672"/>
                <a:gd name="connsiteY63" fmla="*/ 11162 h 235252"/>
                <a:gd name="connsiteX64" fmla="*/ 133544 w 321672"/>
                <a:gd name="connsiteY64" fmla="*/ 15518 h 235252"/>
                <a:gd name="connsiteX65" fmla="*/ 99806 w 321672"/>
                <a:gd name="connsiteY65" fmla="*/ 30485 h 235252"/>
                <a:gd name="connsiteX66" fmla="*/ 87169 w 321672"/>
                <a:gd name="connsiteY66" fmla="*/ 38030 h 235252"/>
                <a:gd name="connsiteX67" fmla="*/ 69380 w 321672"/>
                <a:gd name="connsiteY67" fmla="*/ 50850 h 235252"/>
                <a:gd name="connsiteX68" fmla="*/ 53370 w 321672"/>
                <a:gd name="connsiteY68" fmla="*/ 65266 h 235252"/>
                <a:gd name="connsiteX69" fmla="*/ 43739 w 321672"/>
                <a:gd name="connsiteY69" fmla="*/ 75694 h 235252"/>
                <a:gd name="connsiteX70" fmla="*/ 37237 w 321672"/>
                <a:gd name="connsiteY70" fmla="*/ 83852 h 235252"/>
                <a:gd name="connsiteX71" fmla="*/ 26134 w 321672"/>
                <a:gd name="connsiteY71" fmla="*/ 100537 h 235252"/>
                <a:gd name="connsiteX72" fmla="*/ 8652 w 321672"/>
                <a:gd name="connsiteY72" fmla="*/ 145010 h 235252"/>
                <a:gd name="connsiteX73" fmla="*/ 4419 w 321672"/>
                <a:gd name="connsiteY73" fmla="*/ 182919 h 235252"/>
                <a:gd name="connsiteX74" fmla="*/ 7793 w 321672"/>
                <a:gd name="connsiteY74" fmla="*/ 222484 h 235252"/>
                <a:gd name="connsiteX75" fmla="*/ 9388 w 321672"/>
                <a:gd name="connsiteY75" fmla="*/ 230643 h 23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21672" h="235252">
                  <a:moveTo>
                    <a:pt x="246474" y="235243"/>
                  </a:moveTo>
                  <a:lnTo>
                    <a:pt x="7548" y="235243"/>
                  </a:lnTo>
                  <a:cubicBezTo>
                    <a:pt x="7008" y="235237"/>
                    <a:pt x="6487" y="235047"/>
                    <a:pt x="6070" y="234697"/>
                  </a:cubicBezTo>
                  <a:cubicBezTo>
                    <a:pt x="5659" y="234354"/>
                    <a:pt x="5376" y="233875"/>
                    <a:pt x="5278" y="233342"/>
                  </a:cubicBezTo>
                  <a:lnTo>
                    <a:pt x="3438" y="222975"/>
                  </a:lnTo>
                  <a:cubicBezTo>
                    <a:pt x="1083" y="209633"/>
                    <a:pt x="-65" y="196101"/>
                    <a:pt x="3" y="182551"/>
                  </a:cubicBezTo>
                  <a:cubicBezTo>
                    <a:pt x="28" y="169467"/>
                    <a:pt x="1487" y="156426"/>
                    <a:pt x="4358" y="143660"/>
                  </a:cubicBezTo>
                  <a:cubicBezTo>
                    <a:pt x="6536" y="134128"/>
                    <a:pt x="9554" y="124810"/>
                    <a:pt x="13375" y="115811"/>
                  </a:cubicBezTo>
                  <a:cubicBezTo>
                    <a:pt x="16013" y="109695"/>
                    <a:pt x="19007" y="103733"/>
                    <a:pt x="22331" y="97961"/>
                  </a:cubicBezTo>
                  <a:cubicBezTo>
                    <a:pt x="25803" y="92004"/>
                    <a:pt x="29613" y="86251"/>
                    <a:pt x="33741" y="80724"/>
                  </a:cubicBezTo>
                  <a:cubicBezTo>
                    <a:pt x="35888" y="77963"/>
                    <a:pt x="38096" y="75142"/>
                    <a:pt x="40427" y="72443"/>
                  </a:cubicBezTo>
                  <a:cubicBezTo>
                    <a:pt x="43555" y="68762"/>
                    <a:pt x="46868" y="65204"/>
                    <a:pt x="50303" y="61708"/>
                  </a:cubicBezTo>
                  <a:cubicBezTo>
                    <a:pt x="55499" y="56518"/>
                    <a:pt x="60970" y="51605"/>
                    <a:pt x="66681" y="46986"/>
                  </a:cubicBezTo>
                  <a:cubicBezTo>
                    <a:pt x="72582" y="42287"/>
                    <a:pt x="78723" y="37907"/>
                    <a:pt x="85084" y="33859"/>
                  </a:cubicBezTo>
                  <a:cubicBezTo>
                    <a:pt x="89255" y="31160"/>
                    <a:pt x="93610" y="28583"/>
                    <a:pt x="98027" y="26130"/>
                  </a:cubicBezTo>
                  <a:cubicBezTo>
                    <a:pt x="109056" y="20057"/>
                    <a:pt x="120588" y="14947"/>
                    <a:pt x="132501" y="10855"/>
                  </a:cubicBezTo>
                  <a:cubicBezTo>
                    <a:pt x="137286" y="9199"/>
                    <a:pt x="142193" y="7727"/>
                    <a:pt x="146916" y="6439"/>
                  </a:cubicBezTo>
                  <a:cubicBezTo>
                    <a:pt x="166214" y="1231"/>
                    <a:pt x="186218" y="-836"/>
                    <a:pt x="206172" y="305"/>
                  </a:cubicBezTo>
                  <a:cubicBezTo>
                    <a:pt x="223532" y="1243"/>
                    <a:pt x="240603" y="5120"/>
                    <a:pt x="256656" y="11776"/>
                  </a:cubicBezTo>
                  <a:cubicBezTo>
                    <a:pt x="259355" y="12941"/>
                    <a:pt x="262239" y="14291"/>
                    <a:pt x="265551" y="16070"/>
                  </a:cubicBezTo>
                  <a:lnTo>
                    <a:pt x="267453" y="17112"/>
                  </a:lnTo>
                  <a:cubicBezTo>
                    <a:pt x="270520" y="18769"/>
                    <a:pt x="273219" y="20425"/>
                    <a:pt x="275734" y="22081"/>
                  </a:cubicBezTo>
                  <a:lnTo>
                    <a:pt x="276409" y="22510"/>
                  </a:lnTo>
                  <a:cubicBezTo>
                    <a:pt x="279230" y="24473"/>
                    <a:pt x="281684" y="26252"/>
                    <a:pt x="284076" y="28154"/>
                  </a:cubicBezTo>
                  <a:lnTo>
                    <a:pt x="285242" y="29074"/>
                  </a:lnTo>
                  <a:cubicBezTo>
                    <a:pt x="287818" y="31160"/>
                    <a:pt x="290333" y="33368"/>
                    <a:pt x="292725" y="35638"/>
                  </a:cubicBezTo>
                  <a:lnTo>
                    <a:pt x="293646" y="36496"/>
                  </a:lnTo>
                  <a:cubicBezTo>
                    <a:pt x="298700" y="41379"/>
                    <a:pt x="303454" y="46563"/>
                    <a:pt x="307877" y="52016"/>
                  </a:cubicBezTo>
                  <a:lnTo>
                    <a:pt x="308306" y="52568"/>
                  </a:lnTo>
                  <a:cubicBezTo>
                    <a:pt x="312950" y="58475"/>
                    <a:pt x="317293" y="64622"/>
                    <a:pt x="321311" y="70970"/>
                  </a:cubicBezTo>
                  <a:cubicBezTo>
                    <a:pt x="321599" y="71430"/>
                    <a:pt x="321721" y="71970"/>
                    <a:pt x="321654" y="72510"/>
                  </a:cubicBezTo>
                  <a:cubicBezTo>
                    <a:pt x="321587" y="73050"/>
                    <a:pt x="321335" y="73547"/>
                    <a:pt x="320943" y="73915"/>
                  </a:cubicBezTo>
                  <a:cubicBezTo>
                    <a:pt x="301749" y="90741"/>
                    <a:pt x="284843" y="110002"/>
                    <a:pt x="270642" y="131208"/>
                  </a:cubicBezTo>
                  <a:cubicBezTo>
                    <a:pt x="264293" y="141250"/>
                    <a:pt x="259282" y="152076"/>
                    <a:pt x="255736" y="163412"/>
                  </a:cubicBezTo>
                  <a:cubicBezTo>
                    <a:pt x="255681" y="163658"/>
                    <a:pt x="255577" y="163885"/>
                    <a:pt x="255429" y="164081"/>
                  </a:cubicBezTo>
                  <a:cubicBezTo>
                    <a:pt x="255276" y="164283"/>
                    <a:pt x="255092" y="164455"/>
                    <a:pt x="254878" y="164578"/>
                  </a:cubicBezTo>
                  <a:cubicBezTo>
                    <a:pt x="250173" y="168007"/>
                    <a:pt x="246369" y="172528"/>
                    <a:pt x="243805" y="177754"/>
                  </a:cubicBezTo>
                  <a:cubicBezTo>
                    <a:pt x="241241" y="182980"/>
                    <a:pt x="239990" y="188753"/>
                    <a:pt x="240155" y="194574"/>
                  </a:cubicBezTo>
                  <a:cubicBezTo>
                    <a:pt x="241082" y="207443"/>
                    <a:pt x="243934" y="220098"/>
                    <a:pt x="248621" y="232115"/>
                  </a:cubicBezTo>
                  <a:cubicBezTo>
                    <a:pt x="248768" y="232446"/>
                    <a:pt x="248848" y="232802"/>
                    <a:pt x="248848" y="233158"/>
                  </a:cubicBezTo>
                  <a:cubicBezTo>
                    <a:pt x="248848" y="233520"/>
                    <a:pt x="248768" y="233875"/>
                    <a:pt x="248621" y="234201"/>
                  </a:cubicBezTo>
                  <a:cubicBezTo>
                    <a:pt x="248388" y="234550"/>
                    <a:pt x="248069" y="234832"/>
                    <a:pt x="247688" y="235016"/>
                  </a:cubicBezTo>
                  <a:cubicBezTo>
                    <a:pt x="247314" y="235200"/>
                    <a:pt x="246891" y="235280"/>
                    <a:pt x="246474" y="235243"/>
                  </a:cubicBezTo>
                  <a:close/>
                  <a:moveTo>
                    <a:pt x="9388" y="230643"/>
                  </a:moveTo>
                  <a:lnTo>
                    <a:pt x="243223" y="230643"/>
                  </a:lnTo>
                  <a:cubicBezTo>
                    <a:pt x="238775" y="218982"/>
                    <a:pt x="236089" y="206719"/>
                    <a:pt x="235248" y="194267"/>
                  </a:cubicBezTo>
                  <a:cubicBezTo>
                    <a:pt x="235052" y="187832"/>
                    <a:pt x="236401" y="181441"/>
                    <a:pt x="239193" y="175632"/>
                  </a:cubicBezTo>
                  <a:cubicBezTo>
                    <a:pt x="241977" y="169829"/>
                    <a:pt x="246112" y="164774"/>
                    <a:pt x="251258" y="160897"/>
                  </a:cubicBezTo>
                  <a:cubicBezTo>
                    <a:pt x="254939" y="149457"/>
                    <a:pt x="260030" y="138514"/>
                    <a:pt x="266410" y="128325"/>
                  </a:cubicBezTo>
                  <a:cubicBezTo>
                    <a:pt x="280439" y="107297"/>
                    <a:pt x="297142" y="88183"/>
                    <a:pt x="316096" y="71461"/>
                  </a:cubicBezTo>
                  <a:cubicBezTo>
                    <a:pt x="312293" y="65695"/>
                    <a:pt x="308429" y="60297"/>
                    <a:pt x="304442" y="55328"/>
                  </a:cubicBezTo>
                  <a:lnTo>
                    <a:pt x="305791" y="53365"/>
                  </a:lnTo>
                  <a:lnTo>
                    <a:pt x="303951" y="54776"/>
                  </a:lnTo>
                  <a:cubicBezTo>
                    <a:pt x="299688" y="49452"/>
                    <a:pt x="295075" y="44409"/>
                    <a:pt x="290149" y="39686"/>
                  </a:cubicBezTo>
                  <a:lnTo>
                    <a:pt x="289290" y="38889"/>
                  </a:lnTo>
                  <a:cubicBezTo>
                    <a:pt x="286959" y="36680"/>
                    <a:pt x="284506" y="34533"/>
                    <a:pt x="281991" y="32755"/>
                  </a:cubicBezTo>
                  <a:lnTo>
                    <a:pt x="280886" y="31896"/>
                  </a:lnTo>
                  <a:cubicBezTo>
                    <a:pt x="278617" y="30055"/>
                    <a:pt x="276224" y="28338"/>
                    <a:pt x="273771" y="26682"/>
                  </a:cubicBezTo>
                  <a:lnTo>
                    <a:pt x="272912" y="26007"/>
                  </a:lnTo>
                  <a:cubicBezTo>
                    <a:pt x="270458" y="24412"/>
                    <a:pt x="267882" y="22879"/>
                    <a:pt x="264938" y="21222"/>
                  </a:cubicBezTo>
                  <a:lnTo>
                    <a:pt x="263466" y="20425"/>
                  </a:lnTo>
                  <a:cubicBezTo>
                    <a:pt x="259908" y="18585"/>
                    <a:pt x="257331" y="17235"/>
                    <a:pt x="254571" y="16131"/>
                  </a:cubicBezTo>
                  <a:cubicBezTo>
                    <a:pt x="238959" y="9678"/>
                    <a:pt x="222367" y="5924"/>
                    <a:pt x="205498" y="5028"/>
                  </a:cubicBezTo>
                  <a:cubicBezTo>
                    <a:pt x="186034" y="3979"/>
                    <a:pt x="166527" y="6046"/>
                    <a:pt x="147713" y="11162"/>
                  </a:cubicBezTo>
                  <a:cubicBezTo>
                    <a:pt x="142990" y="12450"/>
                    <a:pt x="138267" y="13861"/>
                    <a:pt x="133544" y="15518"/>
                  </a:cubicBezTo>
                  <a:cubicBezTo>
                    <a:pt x="121877" y="19505"/>
                    <a:pt x="110589" y="24510"/>
                    <a:pt x="99806" y="30485"/>
                  </a:cubicBezTo>
                  <a:cubicBezTo>
                    <a:pt x="95512" y="32877"/>
                    <a:pt x="91218" y="35392"/>
                    <a:pt x="87169" y="38030"/>
                  </a:cubicBezTo>
                  <a:cubicBezTo>
                    <a:pt x="81029" y="42005"/>
                    <a:pt x="75091" y="46280"/>
                    <a:pt x="69380" y="50850"/>
                  </a:cubicBezTo>
                  <a:cubicBezTo>
                    <a:pt x="63792" y="55365"/>
                    <a:pt x="58443" y="60180"/>
                    <a:pt x="53370" y="65266"/>
                  </a:cubicBezTo>
                  <a:cubicBezTo>
                    <a:pt x="49996" y="68639"/>
                    <a:pt x="46745" y="72136"/>
                    <a:pt x="43739" y="75694"/>
                  </a:cubicBezTo>
                  <a:cubicBezTo>
                    <a:pt x="40734" y="79251"/>
                    <a:pt x="39323" y="81092"/>
                    <a:pt x="37237" y="83852"/>
                  </a:cubicBezTo>
                  <a:cubicBezTo>
                    <a:pt x="33213" y="89195"/>
                    <a:pt x="29508" y="94765"/>
                    <a:pt x="26134" y="100537"/>
                  </a:cubicBezTo>
                  <a:cubicBezTo>
                    <a:pt x="18080" y="114388"/>
                    <a:pt x="12185" y="129386"/>
                    <a:pt x="8652" y="145010"/>
                  </a:cubicBezTo>
                  <a:cubicBezTo>
                    <a:pt x="5879" y="157456"/>
                    <a:pt x="4462" y="170166"/>
                    <a:pt x="4419" y="182919"/>
                  </a:cubicBezTo>
                  <a:cubicBezTo>
                    <a:pt x="4364" y="196181"/>
                    <a:pt x="5493" y="209425"/>
                    <a:pt x="7793" y="222484"/>
                  </a:cubicBezTo>
                  <a:lnTo>
                    <a:pt x="9388" y="230643"/>
                  </a:lnTo>
                  <a:close/>
                </a:path>
              </a:pathLst>
            </a:custGeom>
            <a:solidFill>
              <a:srgbClr val="0E0E0E"/>
            </a:solidFill>
            <a:ln w="6134" cap="flat">
              <a:no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22F99B08-605F-4661-AAF9-D3AB06B84DF1}"/>
                </a:ext>
              </a:extLst>
            </p:cNvPr>
            <p:cNvSpPr/>
            <p:nvPr/>
          </p:nvSpPr>
          <p:spPr>
            <a:xfrm>
              <a:off x="5970658" y="2763941"/>
              <a:ext cx="78877" cy="77220"/>
            </a:xfrm>
            <a:custGeom>
              <a:avLst/>
              <a:gdLst>
                <a:gd name="connsiteX0" fmla="*/ 49277 w 78877"/>
                <a:gd name="connsiteY0" fmla="*/ 2568 h 77220"/>
                <a:gd name="connsiteX1" fmla="*/ 31942 w 78877"/>
                <a:gd name="connsiteY1" fmla="*/ 249 h 77220"/>
                <a:gd name="connsiteX2" fmla="*/ 15662 w 78877"/>
                <a:gd name="connsiteY2" fmla="*/ 6617 h 77220"/>
                <a:gd name="connsiteX3" fmla="*/ 3866 w 78877"/>
                <a:gd name="connsiteY3" fmla="*/ 20615 h 77220"/>
                <a:gd name="connsiteX4" fmla="*/ 20 w 78877"/>
                <a:gd name="connsiteY4" fmla="*/ 38514 h 77220"/>
                <a:gd name="connsiteX5" fmla="*/ 8853 w 78877"/>
                <a:gd name="connsiteY5" fmla="*/ 77221 h 77220"/>
                <a:gd name="connsiteX6" fmla="*/ 78476 w 78877"/>
                <a:gd name="connsiteY6" fmla="*/ 77221 h 77220"/>
                <a:gd name="connsiteX7" fmla="*/ 49277 w 78877"/>
                <a:gd name="connsiteY7" fmla="*/ 2568 h 7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877" h="77220">
                  <a:moveTo>
                    <a:pt x="49277" y="2568"/>
                  </a:moveTo>
                  <a:cubicBezTo>
                    <a:pt x="43788" y="341"/>
                    <a:pt x="37825" y="-456"/>
                    <a:pt x="31942" y="249"/>
                  </a:cubicBezTo>
                  <a:cubicBezTo>
                    <a:pt x="26066" y="961"/>
                    <a:pt x="20459" y="3151"/>
                    <a:pt x="15662" y="6617"/>
                  </a:cubicBezTo>
                  <a:cubicBezTo>
                    <a:pt x="10645" y="10248"/>
                    <a:pt x="6590" y="15057"/>
                    <a:pt x="3866" y="20615"/>
                  </a:cubicBezTo>
                  <a:cubicBezTo>
                    <a:pt x="1137" y="26178"/>
                    <a:pt x="-182" y="32325"/>
                    <a:pt x="20" y="38514"/>
                  </a:cubicBezTo>
                  <a:cubicBezTo>
                    <a:pt x="971" y="51789"/>
                    <a:pt x="3952" y="64842"/>
                    <a:pt x="8853" y="77221"/>
                  </a:cubicBezTo>
                  <a:lnTo>
                    <a:pt x="78476" y="77221"/>
                  </a:lnTo>
                  <a:cubicBezTo>
                    <a:pt x="80562" y="51089"/>
                    <a:pt x="75041" y="12383"/>
                    <a:pt x="49277" y="2568"/>
                  </a:cubicBezTo>
                  <a:close/>
                </a:path>
              </a:pathLst>
            </a:custGeom>
            <a:solidFill>
              <a:srgbClr val="E69C9C"/>
            </a:solidFill>
            <a:ln w="6134" cap="flat">
              <a:no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84117379-A2EC-4D01-B600-A36B9177A55F}"/>
                </a:ext>
              </a:extLst>
            </p:cNvPr>
            <p:cNvSpPr/>
            <p:nvPr/>
          </p:nvSpPr>
          <p:spPr>
            <a:xfrm>
              <a:off x="5968328" y="2761409"/>
              <a:ext cx="83458" cy="81839"/>
            </a:xfrm>
            <a:custGeom>
              <a:avLst/>
              <a:gdLst>
                <a:gd name="connsiteX0" fmla="*/ 80806 w 83458"/>
                <a:gd name="connsiteY0" fmla="*/ 81839 h 81839"/>
                <a:gd name="connsiteX1" fmla="*/ 11183 w 83458"/>
                <a:gd name="connsiteY1" fmla="*/ 81839 h 81839"/>
                <a:gd name="connsiteX2" fmla="*/ 9840 w 83458"/>
                <a:gd name="connsiteY2" fmla="*/ 81403 h 81839"/>
                <a:gd name="connsiteX3" fmla="*/ 9036 w 83458"/>
                <a:gd name="connsiteY3" fmla="*/ 80244 h 81839"/>
                <a:gd name="connsiteX4" fmla="*/ 19 w 83458"/>
                <a:gd name="connsiteY4" fmla="*/ 40863 h 81839"/>
                <a:gd name="connsiteX5" fmla="*/ 4147 w 83458"/>
                <a:gd name="connsiteY5" fmla="*/ 21884 h 81839"/>
                <a:gd name="connsiteX6" fmla="*/ 16704 w 83458"/>
                <a:gd name="connsiteY6" fmla="*/ 7064 h 81839"/>
                <a:gd name="connsiteX7" fmla="*/ 33990 w 83458"/>
                <a:gd name="connsiteY7" fmla="*/ 273 h 81839"/>
                <a:gd name="connsiteX8" fmla="*/ 52405 w 83458"/>
                <a:gd name="connsiteY8" fmla="*/ 2708 h 81839"/>
                <a:gd name="connsiteX9" fmla="*/ 83076 w 83458"/>
                <a:gd name="connsiteY9" fmla="*/ 79692 h 81839"/>
                <a:gd name="connsiteX10" fmla="*/ 82352 w 83458"/>
                <a:gd name="connsiteY10" fmla="*/ 81201 h 81839"/>
                <a:gd name="connsiteX11" fmla="*/ 80806 w 83458"/>
                <a:gd name="connsiteY11" fmla="*/ 81839 h 81839"/>
                <a:gd name="connsiteX12" fmla="*/ 12778 w 83458"/>
                <a:gd name="connsiteY12" fmla="*/ 77238 h 81839"/>
                <a:gd name="connsiteX13" fmla="*/ 78659 w 83458"/>
                <a:gd name="connsiteY13" fmla="*/ 77238 h 81839"/>
                <a:gd name="connsiteX14" fmla="*/ 50687 w 83458"/>
                <a:gd name="connsiteY14" fmla="*/ 7002 h 81839"/>
                <a:gd name="connsiteX15" fmla="*/ 34493 w 83458"/>
                <a:gd name="connsiteY15" fmla="*/ 4843 h 81839"/>
                <a:gd name="connsiteX16" fmla="*/ 19280 w 83458"/>
                <a:gd name="connsiteY16" fmla="*/ 10805 h 81839"/>
                <a:gd name="connsiteX17" fmla="*/ 8202 w 83458"/>
                <a:gd name="connsiteY17" fmla="*/ 23945 h 81839"/>
                <a:gd name="connsiteX18" fmla="*/ 4558 w 83458"/>
                <a:gd name="connsiteY18" fmla="*/ 40740 h 81839"/>
                <a:gd name="connsiteX19" fmla="*/ 12840 w 83458"/>
                <a:gd name="connsiteY19" fmla="*/ 77238 h 81839"/>
                <a:gd name="connsiteX20" fmla="*/ 12778 w 83458"/>
                <a:gd name="connsiteY20" fmla="*/ 77238 h 8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458" h="81839">
                  <a:moveTo>
                    <a:pt x="80806" y="81839"/>
                  </a:moveTo>
                  <a:lnTo>
                    <a:pt x="11183" y="81839"/>
                  </a:lnTo>
                  <a:cubicBezTo>
                    <a:pt x="10699" y="81845"/>
                    <a:pt x="10226" y="81692"/>
                    <a:pt x="9840" y="81403"/>
                  </a:cubicBezTo>
                  <a:cubicBezTo>
                    <a:pt x="9454" y="81115"/>
                    <a:pt x="9171" y="80710"/>
                    <a:pt x="9036" y="80244"/>
                  </a:cubicBezTo>
                  <a:cubicBezTo>
                    <a:pt x="4049" y="67651"/>
                    <a:pt x="1013" y="54370"/>
                    <a:pt x="19" y="40863"/>
                  </a:cubicBezTo>
                  <a:cubicBezTo>
                    <a:pt x="-184" y="34293"/>
                    <a:pt x="1234" y="27779"/>
                    <a:pt x="4147" y="21884"/>
                  </a:cubicBezTo>
                  <a:cubicBezTo>
                    <a:pt x="7055" y="15989"/>
                    <a:pt x="11367" y="10897"/>
                    <a:pt x="16704" y="7064"/>
                  </a:cubicBezTo>
                  <a:cubicBezTo>
                    <a:pt x="21795" y="3371"/>
                    <a:pt x="27746" y="1034"/>
                    <a:pt x="33990" y="273"/>
                  </a:cubicBezTo>
                  <a:cubicBezTo>
                    <a:pt x="40234" y="-488"/>
                    <a:pt x="46571" y="347"/>
                    <a:pt x="52405" y="2708"/>
                  </a:cubicBezTo>
                  <a:cubicBezTo>
                    <a:pt x="80561" y="13688"/>
                    <a:pt x="84977" y="56260"/>
                    <a:pt x="83076" y="79692"/>
                  </a:cubicBezTo>
                  <a:cubicBezTo>
                    <a:pt x="83033" y="80269"/>
                    <a:pt x="82775" y="80809"/>
                    <a:pt x="82352" y="81201"/>
                  </a:cubicBezTo>
                  <a:cubicBezTo>
                    <a:pt x="81935" y="81600"/>
                    <a:pt x="81382" y="81827"/>
                    <a:pt x="80806" y="81839"/>
                  </a:cubicBezTo>
                  <a:close/>
                  <a:moveTo>
                    <a:pt x="12778" y="77238"/>
                  </a:moveTo>
                  <a:lnTo>
                    <a:pt x="78659" y="77238"/>
                  </a:lnTo>
                  <a:cubicBezTo>
                    <a:pt x="80008" y="54726"/>
                    <a:pt x="75531" y="16694"/>
                    <a:pt x="50687" y="7002"/>
                  </a:cubicBezTo>
                  <a:cubicBezTo>
                    <a:pt x="45559" y="4923"/>
                    <a:pt x="39989" y="4180"/>
                    <a:pt x="34493" y="4843"/>
                  </a:cubicBezTo>
                  <a:cubicBezTo>
                    <a:pt x="28997" y="5511"/>
                    <a:pt x="23764" y="7560"/>
                    <a:pt x="19280" y="10805"/>
                  </a:cubicBezTo>
                  <a:cubicBezTo>
                    <a:pt x="14569" y="14216"/>
                    <a:pt x="10766" y="18725"/>
                    <a:pt x="8202" y="23945"/>
                  </a:cubicBezTo>
                  <a:cubicBezTo>
                    <a:pt x="5638" y="29165"/>
                    <a:pt x="4386" y="34931"/>
                    <a:pt x="4558" y="40740"/>
                  </a:cubicBezTo>
                  <a:cubicBezTo>
                    <a:pt x="5491" y="53254"/>
                    <a:pt x="8282" y="65553"/>
                    <a:pt x="12840" y="77238"/>
                  </a:cubicBezTo>
                  <a:lnTo>
                    <a:pt x="12778" y="77238"/>
                  </a:lnTo>
                  <a:close/>
                </a:path>
              </a:pathLst>
            </a:custGeom>
            <a:solidFill>
              <a:srgbClr val="0E0E0E"/>
            </a:solidFill>
            <a:ln w="6134" cap="flat">
              <a:noFill/>
              <a:prstDash val="solid"/>
              <a:miter/>
            </a:ln>
          </p:spPr>
          <p:txBody>
            <a:bodyPr rtlCol="0" anchor="ctr"/>
            <a:lstStyle/>
            <a:p>
              <a:endParaRPr lang="en-AU"/>
            </a:p>
          </p:txBody>
        </p:sp>
        <p:sp>
          <p:nvSpPr>
            <p:cNvPr id="236" name="Freeform: Shape 235">
              <a:extLst>
                <a:ext uri="{FF2B5EF4-FFF2-40B4-BE49-F238E27FC236}">
                  <a16:creationId xmlns:a16="http://schemas.microsoft.com/office/drawing/2014/main" id="{EE505601-5B3A-40DB-B8F3-B1939DF9B28F}"/>
                </a:ext>
              </a:extLst>
            </p:cNvPr>
            <p:cNvSpPr/>
            <p:nvPr/>
          </p:nvSpPr>
          <p:spPr>
            <a:xfrm>
              <a:off x="6531513" y="2740807"/>
              <a:ext cx="86136" cy="100109"/>
            </a:xfrm>
            <a:custGeom>
              <a:avLst/>
              <a:gdLst>
                <a:gd name="connsiteX0" fmla="*/ 86136 w 86136"/>
                <a:gd name="connsiteY0" fmla="*/ 0 h 100109"/>
                <a:gd name="connsiteX1" fmla="*/ 53257 w 86136"/>
                <a:gd name="connsiteY1" fmla="*/ 15397 h 100109"/>
                <a:gd name="connsiteX2" fmla="*/ 7496 w 86136"/>
                <a:gd name="connsiteY2" fmla="*/ 35210 h 100109"/>
                <a:gd name="connsiteX3" fmla="*/ 33444 w 86136"/>
                <a:gd name="connsiteY3" fmla="*/ 100110 h 100109"/>
                <a:gd name="connsiteX4" fmla="*/ 40928 w 86136"/>
                <a:gd name="connsiteY4" fmla="*/ 100110 h 100109"/>
                <a:gd name="connsiteX5" fmla="*/ 59944 w 86136"/>
                <a:gd name="connsiteY5" fmla="*/ 65084 h 100109"/>
                <a:gd name="connsiteX6" fmla="*/ 86136 w 86136"/>
                <a:gd name="connsiteY6" fmla="*/ 0 h 10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36" h="100109">
                  <a:moveTo>
                    <a:pt x="86136" y="0"/>
                  </a:moveTo>
                  <a:cubicBezTo>
                    <a:pt x="74727" y="6134"/>
                    <a:pt x="59698" y="11778"/>
                    <a:pt x="53257" y="15397"/>
                  </a:cubicBezTo>
                  <a:cubicBezTo>
                    <a:pt x="39762" y="23065"/>
                    <a:pt x="19581" y="25948"/>
                    <a:pt x="7496" y="35210"/>
                  </a:cubicBezTo>
                  <a:cubicBezTo>
                    <a:pt x="-13912" y="51650"/>
                    <a:pt x="15532" y="83425"/>
                    <a:pt x="33444" y="100110"/>
                  </a:cubicBezTo>
                  <a:lnTo>
                    <a:pt x="40928" y="100110"/>
                  </a:lnTo>
                  <a:cubicBezTo>
                    <a:pt x="48037" y="88872"/>
                    <a:pt x="54386" y="77168"/>
                    <a:pt x="59944" y="65084"/>
                  </a:cubicBezTo>
                  <a:cubicBezTo>
                    <a:pt x="68286" y="45454"/>
                    <a:pt x="76567" y="22758"/>
                    <a:pt x="86136" y="0"/>
                  </a:cubicBezTo>
                  <a:close/>
                </a:path>
              </a:pathLst>
            </a:custGeom>
            <a:solidFill>
              <a:srgbClr val="3C8563"/>
            </a:solidFill>
            <a:ln w="6134" cap="flat">
              <a:noFill/>
              <a:prstDash val="solid"/>
              <a:miter/>
            </a:ln>
          </p:spPr>
          <p:txBody>
            <a:bodyPr rtlCol="0" anchor="ctr"/>
            <a:lstStyle/>
            <a:p>
              <a:endParaRPr lang="en-AU"/>
            </a:p>
          </p:txBody>
        </p:sp>
        <p:sp>
          <p:nvSpPr>
            <p:cNvPr id="237" name="Freeform: Shape 236">
              <a:extLst>
                <a:ext uri="{FF2B5EF4-FFF2-40B4-BE49-F238E27FC236}">
                  <a16:creationId xmlns:a16="http://schemas.microsoft.com/office/drawing/2014/main" id="{3CA2D076-7999-4956-96B1-CD8F7096A5B3}"/>
                </a:ext>
              </a:extLst>
            </p:cNvPr>
            <p:cNvSpPr/>
            <p:nvPr/>
          </p:nvSpPr>
          <p:spPr>
            <a:xfrm>
              <a:off x="6529228" y="2738188"/>
              <a:ext cx="90735" cy="105063"/>
            </a:xfrm>
            <a:custGeom>
              <a:avLst/>
              <a:gdLst>
                <a:gd name="connsiteX0" fmla="*/ 43213 w 90735"/>
                <a:gd name="connsiteY0" fmla="*/ 105060 h 105063"/>
                <a:gd name="connsiteX1" fmla="*/ 35729 w 90735"/>
                <a:gd name="connsiteY1" fmla="*/ 105060 h 105063"/>
                <a:gd name="connsiteX2" fmla="*/ 34134 w 90735"/>
                <a:gd name="connsiteY2" fmla="*/ 104447 h 105063"/>
                <a:gd name="connsiteX3" fmla="*/ 28 w 90735"/>
                <a:gd name="connsiteY3" fmla="*/ 51386 h 105063"/>
                <a:gd name="connsiteX4" fmla="*/ 2463 w 90735"/>
                <a:gd name="connsiteY4" fmla="*/ 42724 h 105063"/>
                <a:gd name="connsiteX5" fmla="*/ 8432 w 90735"/>
                <a:gd name="connsiteY5" fmla="*/ 35989 h 105063"/>
                <a:gd name="connsiteX6" fmla="*/ 34564 w 90735"/>
                <a:gd name="connsiteY6" fmla="*/ 24089 h 105063"/>
                <a:gd name="connsiteX7" fmla="*/ 54377 w 90735"/>
                <a:gd name="connsiteY7" fmla="*/ 16053 h 105063"/>
                <a:gd name="connsiteX8" fmla="*/ 67075 w 90735"/>
                <a:gd name="connsiteY8" fmla="*/ 9919 h 105063"/>
                <a:gd name="connsiteX9" fmla="*/ 87317 w 90735"/>
                <a:gd name="connsiteY9" fmla="*/ 411 h 105063"/>
                <a:gd name="connsiteX10" fmla="*/ 88636 w 90735"/>
                <a:gd name="connsiteY10" fmla="*/ 0 h 105063"/>
                <a:gd name="connsiteX11" fmla="*/ 89955 w 90735"/>
                <a:gd name="connsiteY11" fmla="*/ 411 h 105063"/>
                <a:gd name="connsiteX12" fmla="*/ 90673 w 90735"/>
                <a:gd name="connsiteY12" fmla="*/ 1632 h 105063"/>
                <a:gd name="connsiteX13" fmla="*/ 90569 w 90735"/>
                <a:gd name="connsiteY13" fmla="*/ 3049 h 105063"/>
                <a:gd name="connsiteX14" fmla="*/ 76950 w 90735"/>
                <a:gd name="connsiteY14" fmla="*/ 36787 h 105063"/>
                <a:gd name="connsiteX15" fmla="*/ 64682 w 90735"/>
                <a:gd name="connsiteY15" fmla="*/ 68132 h 105063"/>
                <a:gd name="connsiteX16" fmla="*/ 47138 w 90735"/>
                <a:gd name="connsiteY16" fmla="*/ 100705 h 105063"/>
                <a:gd name="connsiteX17" fmla="*/ 45482 w 90735"/>
                <a:gd name="connsiteY17" fmla="*/ 103404 h 105063"/>
                <a:gd name="connsiteX18" fmla="*/ 44648 w 90735"/>
                <a:gd name="connsiteY18" fmla="*/ 104637 h 105063"/>
                <a:gd name="connsiteX19" fmla="*/ 43213 w 90735"/>
                <a:gd name="connsiteY19" fmla="*/ 105060 h 105063"/>
                <a:gd name="connsiteX20" fmla="*/ 36649 w 90735"/>
                <a:gd name="connsiteY20" fmla="*/ 100459 h 105063"/>
                <a:gd name="connsiteX21" fmla="*/ 41925 w 90735"/>
                <a:gd name="connsiteY21" fmla="*/ 100459 h 105063"/>
                <a:gd name="connsiteX22" fmla="*/ 42844 w 90735"/>
                <a:gd name="connsiteY22" fmla="*/ 98803 h 105063"/>
                <a:gd name="connsiteX23" fmla="*/ 60143 w 90735"/>
                <a:gd name="connsiteY23" fmla="*/ 66844 h 105063"/>
                <a:gd name="connsiteX24" fmla="*/ 72411 w 90735"/>
                <a:gd name="connsiteY24" fmla="*/ 35621 h 105063"/>
                <a:gd name="connsiteX25" fmla="*/ 83637 w 90735"/>
                <a:gd name="connsiteY25" fmla="*/ 7588 h 105063"/>
                <a:gd name="connsiteX26" fmla="*/ 68669 w 90735"/>
                <a:gd name="connsiteY26" fmla="*/ 14336 h 105063"/>
                <a:gd name="connsiteX27" fmla="*/ 56401 w 90735"/>
                <a:gd name="connsiteY27" fmla="*/ 20040 h 105063"/>
                <a:gd name="connsiteX28" fmla="*/ 35790 w 90735"/>
                <a:gd name="connsiteY28" fmla="*/ 28444 h 105063"/>
                <a:gd name="connsiteX29" fmla="*/ 11254 w 90735"/>
                <a:gd name="connsiteY29" fmla="*/ 39670 h 105063"/>
                <a:gd name="connsiteX30" fmla="*/ 6469 w 90735"/>
                <a:gd name="connsiteY30" fmla="*/ 44853 h 105063"/>
                <a:gd name="connsiteX31" fmla="*/ 4506 w 90735"/>
                <a:gd name="connsiteY31" fmla="*/ 51631 h 105063"/>
                <a:gd name="connsiteX32" fmla="*/ 36649 w 90735"/>
                <a:gd name="connsiteY32" fmla="*/ 100459 h 1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735" h="105063">
                  <a:moveTo>
                    <a:pt x="43213" y="105060"/>
                  </a:moveTo>
                  <a:lnTo>
                    <a:pt x="35729" y="105060"/>
                  </a:lnTo>
                  <a:cubicBezTo>
                    <a:pt x="35140" y="105054"/>
                    <a:pt x="34576" y="104833"/>
                    <a:pt x="34134" y="104447"/>
                  </a:cubicBezTo>
                  <a:cubicBezTo>
                    <a:pt x="10824" y="82732"/>
                    <a:pt x="-647" y="64881"/>
                    <a:pt x="28" y="51386"/>
                  </a:cubicBezTo>
                  <a:cubicBezTo>
                    <a:pt x="175" y="48350"/>
                    <a:pt x="1009" y="45393"/>
                    <a:pt x="2463" y="42724"/>
                  </a:cubicBezTo>
                  <a:cubicBezTo>
                    <a:pt x="3917" y="40056"/>
                    <a:pt x="5960" y="37756"/>
                    <a:pt x="8432" y="35989"/>
                  </a:cubicBezTo>
                  <a:cubicBezTo>
                    <a:pt x="16480" y="30702"/>
                    <a:pt x="25295" y="26690"/>
                    <a:pt x="34564" y="24089"/>
                  </a:cubicBezTo>
                  <a:cubicBezTo>
                    <a:pt x="41403" y="22028"/>
                    <a:pt x="48034" y="19335"/>
                    <a:pt x="54377" y="16053"/>
                  </a:cubicBezTo>
                  <a:cubicBezTo>
                    <a:pt x="57321" y="14336"/>
                    <a:pt x="61861" y="12434"/>
                    <a:pt x="67075" y="9919"/>
                  </a:cubicBezTo>
                  <a:cubicBezTo>
                    <a:pt x="73638" y="7097"/>
                    <a:pt x="80999" y="3785"/>
                    <a:pt x="87317" y="411"/>
                  </a:cubicBezTo>
                  <a:cubicBezTo>
                    <a:pt x="87704" y="147"/>
                    <a:pt x="88164" y="0"/>
                    <a:pt x="88636" y="0"/>
                  </a:cubicBezTo>
                  <a:cubicBezTo>
                    <a:pt x="89108" y="0"/>
                    <a:pt x="89568" y="147"/>
                    <a:pt x="89955" y="411"/>
                  </a:cubicBezTo>
                  <a:cubicBezTo>
                    <a:pt x="90311" y="736"/>
                    <a:pt x="90562" y="1166"/>
                    <a:pt x="90673" y="1632"/>
                  </a:cubicBezTo>
                  <a:cubicBezTo>
                    <a:pt x="90783" y="2104"/>
                    <a:pt x="90746" y="2601"/>
                    <a:pt x="90569" y="3049"/>
                  </a:cubicBezTo>
                  <a:cubicBezTo>
                    <a:pt x="85722" y="14458"/>
                    <a:pt x="81306" y="25806"/>
                    <a:pt x="76950" y="36787"/>
                  </a:cubicBezTo>
                  <a:cubicBezTo>
                    <a:pt x="72595" y="47767"/>
                    <a:pt x="68547" y="58318"/>
                    <a:pt x="64682" y="68132"/>
                  </a:cubicBezTo>
                  <a:cubicBezTo>
                    <a:pt x="59572" y="79370"/>
                    <a:pt x="53708" y="90252"/>
                    <a:pt x="47138" y="100705"/>
                  </a:cubicBezTo>
                  <a:lnTo>
                    <a:pt x="45482" y="103404"/>
                  </a:lnTo>
                  <a:cubicBezTo>
                    <a:pt x="45353" y="103901"/>
                    <a:pt x="45059" y="104336"/>
                    <a:pt x="44648" y="104637"/>
                  </a:cubicBezTo>
                  <a:cubicBezTo>
                    <a:pt x="44231" y="104943"/>
                    <a:pt x="43722" y="105091"/>
                    <a:pt x="43213" y="105060"/>
                  </a:cubicBezTo>
                  <a:close/>
                  <a:moveTo>
                    <a:pt x="36649" y="100459"/>
                  </a:moveTo>
                  <a:lnTo>
                    <a:pt x="41925" y="100459"/>
                  </a:lnTo>
                  <a:lnTo>
                    <a:pt x="42844" y="98803"/>
                  </a:lnTo>
                  <a:cubicBezTo>
                    <a:pt x="49328" y="88553"/>
                    <a:pt x="55113" y="77879"/>
                    <a:pt x="60143" y="66844"/>
                  </a:cubicBezTo>
                  <a:cubicBezTo>
                    <a:pt x="64253" y="57029"/>
                    <a:pt x="68363" y="46663"/>
                    <a:pt x="72411" y="35621"/>
                  </a:cubicBezTo>
                  <a:cubicBezTo>
                    <a:pt x="76031" y="26481"/>
                    <a:pt x="79711" y="17219"/>
                    <a:pt x="83637" y="7588"/>
                  </a:cubicBezTo>
                  <a:cubicBezTo>
                    <a:pt x="78668" y="10042"/>
                    <a:pt x="73454" y="12311"/>
                    <a:pt x="68669" y="14336"/>
                  </a:cubicBezTo>
                  <a:cubicBezTo>
                    <a:pt x="63885" y="16360"/>
                    <a:pt x="59162" y="18507"/>
                    <a:pt x="56401" y="20040"/>
                  </a:cubicBezTo>
                  <a:cubicBezTo>
                    <a:pt x="49794" y="23451"/>
                    <a:pt x="42900" y="26260"/>
                    <a:pt x="35790" y="28444"/>
                  </a:cubicBezTo>
                  <a:cubicBezTo>
                    <a:pt x="27098" y="30941"/>
                    <a:pt x="18829" y="34726"/>
                    <a:pt x="11254" y="39670"/>
                  </a:cubicBezTo>
                  <a:cubicBezTo>
                    <a:pt x="9278" y="41001"/>
                    <a:pt x="7640" y="42774"/>
                    <a:pt x="6469" y="44853"/>
                  </a:cubicBezTo>
                  <a:cubicBezTo>
                    <a:pt x="5297" y="46926"/>
                    <a:pt x="4623" y="49251"/>
                    <a:pt x="4506" y="51631"/>
                  </a:cubicBezTo>
                  <a:cubicBezTo>
                    <a:pt x="4015" y="63409"/>
                    <a:pt x="15118" y="80278"/>
                    <a:pt x="36649" y="100459"/>
                  </a:cubicBezTo>
                  <a:close/>
                </a:path>
              </a:pathLst>
            </a:custGeom>
            <a:solidFill>
              <a:srgbClr val="0E0E0E"/>
            </a:solidFill>
            <a:ln w="6134" cap="flat">
              <a:noFill/>
              <a:prstDash val="solid"/>
              <a:miter/>
            </a:ln>
          </p:spPr>
          <p:txBody>
            <a:bodyPr rtlCol="0" anchor="ctr"/>
            <a:lstStyle/>
            <a:p>
              <a:endParaRPr lang="en-AU"/>
            </a:p>
          </p:txBody>
        </p:sp>
        <p:sp>
          <p:nvSpPr>
            <p:cNvPr id="238" name="Freeform: Shape 237">
              <a:extLst>
                <a:ext uri="{FF2B5EF4-FFF2-40B4-BE49-F238E27FC236}">
                  <a16:creationId xmlns:a16="http://schemas.microsoft.com/office/drawing/2014/main" id="{2F55526A-2B39-4BA0-93E8-77CECFFD2BCC}"/>
                </a:ext>
              </a:extLst>
            </p:cNvPr>
            <p:cNvSpPr/>
            <p:nvPr/>
          </p:nvSpPr>
          <p:spPr>
            <a:xfrm>
              <a:off x="6572440" y="2695476"/>
              <a:ext cx="124646" cy="145441"/>
            </a:xfrm>
            <a:custGeom>
              <a:avLst/>
              <a:gdLst>
                <a:gd name="connsiteX0" fmla="*/ 45209 w 124646"/>
                <a:gd name="connsiteY0" fmla="*/ 45331 h 145441"/>
                <a:gd name="connsiteX1" fmla="*/ 19016 w 124646"/>
                <a:gd name="connsiteY1" fmla="*/ 110415 h 145441"/>
                <a:gd name="connsiteX2" fmla="*/ 0 w 124646"/>
                <a:gd name="connsiteY2" fmla="*/ 145441 h 145441"/>
                <a:gd name="connsiteX3" fmla="*/ 79131 w 124646"/>
                <a:gd name="connsiteY3" fmla="*/ 145441 h 145441"/>
                <a:gd name="connsiteX4" fmla="*/ 108452 w 124646"/>
                <a:gd name="connsiteY4" fmla="*/ 70788 h 145441"/>
                <a:gd name="connsiteX5" fmla="*/ 124646 w 124646"/>
                <a:gd name="connsiteY5" fmla="*/ 68457 h 145441"/>
                <a:gd name="connsiteX6" fmla="*/ 66801 w 124646"/>
                <a:gd name="connsiteY6" fmla="*/ 0 h 145441"/>
                <a:gd name="connsiteX7" fmla="*/ 48399 w 124646"/>
                <a:gd name="connsiteY7" fmla="*/ 37173 h 145441"/>
                <a:gd name="connsiteX8" fmla="*/ 45209 w 124646"/>
                <a:gd name="connsiteY8" fmla="*/ 45331 h 14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646" h="145441">
                  <a:moveTo>
                    <a:pt x="45209" y="45331"/>
                  </a:moveTo>
                  <a:cubicBezTo>
                    <a:pt x="35640" y="68089"/>
                    <a:pt x="27359" y="90786"/>
                    <a:pt x="19016" y="110415"/>
                  </a:cubicBezTo>
                  <a:cubicBezTo>
                    <a:pt x="13459" y="122499"/>
                    <a:pt x="7109" y="134203"/>
                    <a:pt x="0" y="145441"/>
                  </a:cubicBezTo>
                  <a:lnTo>
                    <a:pt x="79131" y="145441"/>
                  </a:lnTo>
                  <a:cubicBezTo>
                    <a:pt x="77107" y="119555"/>
                    <a:pt x="82627" y="80848"/>
                    <a:pt x="108452" y="70788"/>
                  </a:cubicBezTo>
                  <a:cubicBezTo>
                    <a:pt x="113593" y="68746"/>
                    <a:pt x="119138" y="67948"/>
                    <a:pt x="124646" y="68457"/>
                  </a:cubicBezTo>
                  <a:cubicBezTo>
                    <a:pt x="101889" y="39933"/>
                    <a:pt x="70175" y="19384"/>
                    <a:pt x="66801" y="0"/>
                  </a:cubicBezTo>
                  <a:cubicBezTo>
                    <a:pt x="60176" y="11962"/>
                    <a:pt x="54226" y="24537"/>
                    <a:pt x="48399" y="37173"/>
                  </a:cubicBezTo>
                  <a:lnTo>
                    <a:pt x="45209" y="45331"/>
                  </a:lnTo>
                  <a:close/>
                </a:path>
              </a:pathLst>
            </a:custGeom>
            <a:solidFill>
              <a:srgbClr val="AB795E"/>
            </a:solidFill>
            <a:ln w="6134" cap="flat">
              <a:noFill/>
              <a:prstDash val="solid"/>
              <a:miter/>
            </a:ln>
          </p:spPr>
          <p:txBody>
            <a:bodyPr rtlCol="0" anchor="ctr"/>
            <a:lstStyle/>
            <a:p>
              <a:endParaRPr lang="en-AU"/>
            </a:p>
          </p:txBody>
        </p:sp>
        <p:sp>
          <p:nvSpPr>
            <p:cNvPr id="239" name="Freeform: Shape 238">
              <a:extLst>
                <a:ext uri="{FF2B5EF4-FFF2-40B4-BE49-F238E27FC236}">
                  <a16:creationId xmlns:a16="http://schemas.microsoft.com/office/drawing/2014/main" id="{5BF50563-0B61-43FE-BA72-94CE3DAA70C1}"/>
                </a:ext>
              </a:extLst>
            </p:cNvPr>
            <p:cNvSpPr/>
            <p:nvPr/>
          </p:nvSpPr>
          <p:spPr>
            <a:xfrm>
              <a:off x="6570152" y="2693227"/>
              <a:ext cx="129187" cy="150020"/>
            </a:xfrm>
            <a:custGeom>
              <a:avLst/>
              <a:gdLst>
                <a:gd name="connsiteX0" fmla="*/ 81419 w 129187"/>
                <a:gd name="connsiteY0" fmla="*/ 150020 h 150020"/>
                <a:gd name="connsiteX1" fmla="*/ 2288 w 129187"/>
                <a:gd name="connsiteY1" fmla="*/ 150020 h 150020"/>
                <a:gd name="connsiteX2" fmla="*/ 1141 w 129187"/>
                <a:gd name="connsiteY2" fmla="*/ 149714 h 150020"/>
                <a:gd name="connsiteX3" fmla="*/ 325 w 129187"/>
                <a:gd name="connsiteY3" fmla="*/ 148855 h 150020"/>
                <a:gd name="connsiteX4" fmla="*/ 0 w 129187"/>
                <a:gd name="connsiteY4" fmla="*/ 147689 h 150020"/>
                <a:gd name="connsiteX5" fmla="*/ 325 w 129187"/>
                <a:gd name="connsiteY5" fmla="*/ 146524 h 150020"/>
                <a:gd name="connsiteX6" fmla="*/ 1920 w 129187"/>
                <a:gd name="connsiteY6" fmla="*/ 143763 h 150020"/>
                <a:gd name="connsiteX7" fmla="*/ 19218 w 129187"/>
                <a:gd name="connsiteY7" fmla="*/ 111805 h 150020"/>
                <a:gd name="connsiteX8" fmla="*/ 31487 w 129187"/>
                <a:gd name="connsiteY8" fmla="*/ 80582 h 150020"/>
                <a:gd name="connsiteX9" fmla="*/ 45105 w 129187"/>
                <a:gd name="connsiteY9" fmla="*/ 46721 h 150020"/>
                <a:gd name="connsiteX10" fmla="*/ 48662 w 129187"/>
                <a:gd name="connsiteY10" fmla="*/ 38501 h 150020"/>
                <a:gd name="connsiteX11" fmla="*/ 67065 w 129187"/>
                <a:gd name="connsiteY11" fmla="*/ 1144 h 150020"/>
                <a:gd name="connsiteX12" fmla="*/ 68089 w 129187"/>
                <a:gd name="connsiteY12" fmla="*/ 218 h 150020"/>
                <a:gd name="connsiteX13" fmla="*/ 69463 w 129187"/>
                <a:gd name="connsiteY13" fmla="*/ 34 h 150020"/>
                <a:gd name="connsiteX14" fmla="*/ 70696 w 129187"/>
                <a:gd name="connsiteY14" fmla="*/ 666 h 150020"/>
                <a:gd name="connsiteX15" fmla="*/ 71359 w 129187"/>
                <a:gd name="connsiteY15" fmla="*/ 1880 h 150020"/>
                <a:gd name="connsiteX16" fmla="*/ 100251 w 129187"/>
                <a:gd name="connsiteY16" fmla="*/ 39115 h 150020"/>
                <a:gd name="connsiteX17" fmla="*/ 128713 w 129187"/>
                <a:gd name="connsiteY17" fmla="*/ 69233 h 150020"/>
                <a:gd name="connsiteX18" fmla="*/ 129180 w 129187"/>
                <a:gd name="connsiteY18" fmla="*/ 70454 h 150020"/>
                <a:gd name="connsiteX19" fmla="*/ 128922 w 129187"/>
                <a:gd name="connsiteY19" fmla="*/ 71730 h 150020"/>
                <a:gd name="connsiteX20" fmla="*/ 128020 w 129187"/>
                <a:gd name="connsiteY20" fmla="*/ 72669 h 150020"/>
                <a:gd name="connsiteX21" fmla="*/ 126750 w 129187"/>
                <a:gd name="connsiteY21" fmla="*/ 72975 h 150020"/>
                <a:gd name="connsiteX22" fmla="*/ 111537 w 129187"/>
                <a:gd name="connsiteY22" fmla="*/ 75184 h 150020"/>
                <a:gd name="connsiteX23" fmla="*/ 83688 w 129187"/>
                <a:gd name="connsiteY23" fmla="*/ 147505 h 150020"/>
                <a:gd name="connsiteX24" fmla="*/ 83596 w 129187"/>
                <a:gd name="connsiteY24" fmla="*/ 148456 h 150020"/>
                <a:gd name="connsiteX25" fmla="*/ 83136 w 129187"/>
                <a:gd name="connsiteY25" fmla="*/ 149284 h 150020"/>
                <a:gd name="connsiteX26" fmla="*/ 81419 w 129187"/>
                <a:gd name="connsiteY26" fmla="*/ 150020 h 150020"/>
                <a:gd name="connsiteX27" fmla="*/ 6521 w 129187"/>
                <a:gd name="connsiteY27" fmla="*/ 145420 h 150020"/>
                <a:gd name="connsiteX28" fmla="*/ 79149 w 129187"/>
                <a:gd name="connsiteY28" fmla="*/ 145420 h 150020"/>
                <a:gd name="connsiteX29" fmla="*/ 109820 w 129187"/>
                <a:gd name="connsiteY29" fmla="*/ 70890 h 150020"/>
                <a:gd name="connsiteX30" fmla="*/ 122088 w 129187"/>
                <a:gd name="connsiteY30" fmla="*/ 68313 h 150020"/>
                <a:gd name="connsiteX31" fmla="*/ 97184 w 129187"/>
                <a:gd name="connsiteY31" fmla="*/ 42427 h 150020"/>
                <a:gd name="connsiteX32" fmla="*/ 68598 w 129187"/>
                <a:gd name="connsiteY32" fmla="*/ 8199 h 150020"/>
                <a:gd name="connsiteX33" fmla="*/ 53263 w 129187"/>
                <a:gd name="connsiteY33" fmla="*/ 40342 h 150020"/>
                <a:gd name="connsiteX34" fmla="*/ 49766 w 129187"/>
                <a:gd name="connsiteY34" fmla="*/ 48500 h 150020"/>
                <a:gd name="connsiteX35" fmla="*/ 36149 w 129187"/>
                <a:gd name="connsiteY35" fmla="*/ 82238 h 150020"/>
                <a:gd name="connsiteX36" fmla="*/ 23880 w 129187"/>
                <a:gd name="connsiteY36" fmla="*/ 113583 h 150020"/>
                <a:gd name="connsiteX37" fmla="*/ 6521 w 129187"/>
                <a:gd name="connsiteY37" fmla="*/ 145420 h 15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187" h="150020">
                  <a:moveTo>
                    <a:pt x="81419" y="150020"/>
                  </a:moveTo>
                  <a:lnTo>
                    <a:pt x="2288" y="150020"/>
                  </a:lnTo>
                  <a:cubicBezTo>
                    <a:pt x="1883" y="150026"/>
                    <a:pt x="1490" y="149916"/>
                    <a:pt x="1141" y="149714"/>
                  </a:cubicBezTo>
                  <a:cubicBezTo>
                    <a:pt x="797" y="149505"/>
                    <a:pt x="515" y="149211"/>
                    <a:pt x="325" y="148855"/>
                  </a:cubicBezTo>
                  <a:cubicBezTo>
                    <a:pt x="110" y="148505"/>
                    <a:pt x="0" y="148100"/>
                    <a:pt x="0" y="147689"/>
                  </a:cubicBezTo>
                  <a:cubicBezTo>
                    <a:pt x="0" y="147278"/>
                    <a:pt x="110" y="146880"/>
                    <a:pt x="325" y="146524"/>
                  </a:cubicBezTo>
                  <a:lnTo>
                    <a:pt x="1920" y="143763"/>
                  </a:lnTo>
                  <a:cubicBezTo>
                    <a:pt x="8404" y="133520"/>
                    <a:pt x="14182" y="122840"/>
                    <a:pt x="19218" y="111805"/>
                  </a:cubicBezTo>
                  <a:cubicBezTo>
                    <a:pt x="23328" y="101990"/>
                    <a:pt x="27438" y="91623"/>
                    <a:pt x="31487" y="80582"/>
                  </a:cubicBezTo>
                  <a:cubicBezTo>
                    <a:pt x="35535" y="69540"/>
                    <a:pt x="40320" y="58131"/>
                    <a:pt x="45105" y="46721"/>
                  </a:cubicBezTo>
                  <a:cubicBezTo>
                    <a:pt x="46270" y="43961"/>
                    <a:pt x="47436" y="41200"/>
                    <a:pt x="48662" y="38501"/>
                  </a:cubicBezTo>
                  <a:cubicBezTo>
                    <a:pt x="54796" y="24209"/>
                    <a:pt x="60931" y="12002"/>
                    <a:pt x="67065" y="1144"/>
                  </a:cubicBezTo>
                  <a:cubicBezTo>
                    <a:pt x="67304" y="739"/>
                    <a:pt x="67660" y="414"/>
                    <a:pt x="68089" y="218"/>
                  </a:cubicBezTo>
                  <a:cubicBezTo>
                    <a:pt x="68519" y="15"/>
                    <a:pt x="68997" y="-46"/>
                    <a:pt x="69463" y="34"/>
                  </a:cubicBezTo>
                  <a:cubicBezTo>
                    <a:pt x="69930" y="114"/>
                    <a:pt x="70359" y="334"/>
                    <a:pt x="70696" y="666"/>
                  </a:cubicBezTo>
                  <a:cubicBezTo>
                    <a:pt x="71040" y="991"/>
                    <a:pt x="71267" y="1420"/>
                    <a:pt x="71359" y="1880"/>
                  </a:cubicBezTo>
                  <a:cubicBezTo>
                    <a:pt x="73322" y="13044"/>
                    <a:pt x="85774" y="25129"/>
                    <a:pt x="100251" y="39115"/>
                  </a:cubicBezTo>
                  <a:cubicBezTo>
                    <a:pt x="110360" y="48549"/>
                    <a:pt x="119868" y="58609"/>
                    <a:pt x="128713" y="69233"/>
                  </a:cubicBezTo>
                  <a:cubicBezTo>
                    <a:pt x="128983" y="69589"/>
                    <a:pt x="129143" y="70013"/>
                    <a:pt x="129180" y="70454"/>
                  </a:cubicBezTo>
                  <a:cubicBezTo>
                    <a:pt x="129216" y="70896"/>
                    <a:pt x="129131" y="71338"/>
                    <a:pt x="128922" y="71730"/>
                  </a:cubicBezTo>
                  <a:cubicBezTo>
                    <a:pt x="128719" y="72123"/>
                    <a:pt x="128400" y="72448"/>
                    <a:pt x="128020" y="72669"/>
                  </a:cubicBezTo>
                  <a:cubicBezTo>
                    <a:pt x="127634" y="72889"/>
                    <a:pt x="127192" y="73000"/>
                    <a:pt x="126750" y="72975"/>
                  </a:cubicBezTo>
                  <a:cubicBezTo>
                    <a:pt x="121579" y="72540"/>
                    <a:pt x="116371" y="73294"/>
                    <a:pt x="111537" y="75184"/>
                  </a:cubicBezTo>
                  <a:cubicBezTo>
                    <a:pt x="85897" y="85182"/>
                    <a:pt x="81971" y="125361"/>
                    <a:pt x="83688" y="147505"/>
                  </a:cubicBezTo>
                  <a:cubicBezTo>
                    <a:pt x="83725" y="147824"/>
                    <a:pt x="83694" y="148149"/>
                    <a:pt x="83596" y="148456"/>
                  </a:cubicBezTo>
                  <a:cubicBezTo>
                    <a:pt x="83504" y="148757"/>
                    <a:pt x="83345" y="149045"/>
                    <a:pt x="83136" y="149284"/>
                  </a:cubicBezTo>
                  <a:cubicBezTo>
                    <a:pt x="82676" y="149738"/>
                    <a:pt x="82063" y="150002"/>
                    <a:pt x="81419" y="150020"/>
                  </a:cubicBezTo>
                  <a:close/>
                  <a:moveTo>
                    <a:pt x="6521" y="145420"/>
                  </a:moveTo>
                  <a:lnTo>
                    <a:pt x="79149" y="145420"/>
                  </a:lnTo>
                  <a:cubicBezTo>
                    <a:pt x="77800" y="121558"/>
                    <a:pt x="82891" y="81502"/>
                    <a:pt x="109820" y="70890"/>
                  </a:cubicBezTo>
                  <a:cubicBezTo>
                    <a:pt x="113734" y="69356"/>
                    <a:pt x="117880" y="68485"/>
                    <a:pt x="122088" y="68313"/>
                  </a:cubicBezTo>
                  <a:cubicBezTo>
                    <a:pt x="114114" y="58867"/>
                    <a:pt x="105158" y="50217"/>
                    <a:pt x="97184" y="42427"/>
                  </a:cubicBezTo>
                  <a:cubicBezTo>
                    <a:pt x="84363" y="30159"/>
                    <a:pt x="73015" y="19056"/>
                    <a:pt x="68598" y="8199"/>
                  </a:cubicBezTo>
                  <a:cubicBezTo>
                    <a:pt x="63568" y="17706"/>
                    <a:pt x="58477" y="28257"/>
                    <a:pt x="53263" y="40342"/>
                  </a:cubicBezTo>
                  <a:cubicBezTo>
                    <a:pt x="52036" y="43041"/>
                    <a:pt x="50871" y="45740"/>
                    <a:pt x="49766" y="48500"/>
                  </a:cubicBezTo>
                  <a:cubicBezTo>
                    <a:pt x="44921" y="59910"/>
                    <a:pt x="40504" y="71258"/>
                    <a:pt x="36149" y="82238"/>
                  </a:cubicBezTo>
                  <a:cubicBezTo>
                    <a:pt x="31793" y="93218"/>
                    <a:pt x="27745" y="103769"/>
                    <a:pt x="23880" y="113583"/>
                  </a:cubicBezTo>
                  <a:cubicBezTo>
                    <a:pt x="18783" y="124558"/>
                    <a:pt x="12986" y="135194"/>
                    <a:pt x="6521" y="145420"/>
                  </a:cubicBezTo>
                  <a:close/>
                </a:path>
              </a:pathLst>
            </a:custGeom>
            <a:solidFill>
              <a:srgbClr val="0E0E0E"/>
            </a:solidFill>
            <a:ln w="6134" cap="flat">
              <a:noFill/>
              <a:prstDash val="solid"/>
              <a:miter/>
            </a:ln>
          </p:spPr>
          <p:txBody>
            <a:bodyPr rtlCol="0" anchor="ctr"/>
            <a:lstStyle/>
            <a:p>
              <a:endParaRPr lang="en-AU"/>
            </a:p>
          </p:txBody>
        </p:sp>
        <p:sp>
          <p:nvSpPr>
            <p:cNvPr id="240" name="Freeform: Shape 239">
              <a:extLst>
                <a:ext uri="{FF2B5EF4-FFF2-40B4-BE49-F238E27FC236}">
                  <a16:creationId xmlns:a16="http://schemas.microsoft.com/office/drawing/2014/main" id="{AA947628-8B9E-47FF-98EA-6333B7F3F690}"/>
                </a:ext>
              </a:extLst>
            </p:cNvPr>
            <p:cNvSpPr/>
            <p:nvPr/>
          </p:nvSpPr>
          <p:spPr>
            <a:xfrm>
              <a:off x="6651252" y="2764029"/>
              <a:ext cx="69302" cy="77133"/>
            </a:xfrm>
            <a:custGeom>
              <a:avLst/>
              <a:gdLst>
                <a:gd name="connsiteX0" fmla="*/ 29702 w 69302"/>
                <a:gd name="connsiteY0" fmla="*/ 2480 h 77133"/>
                <a:gd name="connsiteX1" fmla="*/ 381 w 69302"/>
                <a:gd name="connsiteY1" fmla="*/ 77133 h 77133"/>
                <a:gd name="connsiteX2" fmla="*/ 67366 w 69302"/>
                <a:gd name="connsiteY2" fmla="*/ 77133 h 77133"/>
                <a:gd name="connsiteX3" fmla="*/ 45896 w 69302"/>
                <a:gd name="connsiteY3" fmla="*/ 149 h 77133"/>
                <a:gd name="connsiteX4" fmla="*/ 29702 w 69302"/>
                <a:gd name="connsiteY4" fmla="*/ 2480 h 77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02" h="77133">
                  <a:moveTo>
                    <a:pt x="29702" y="2480"/>
                  </a:moveTo>
                  <a:cubicBezTo>
                    <a:pt x="3877" y="12540"/>
                    <a:pt x="-1644" y="51554"/>
                    <a:pt x="381" y="77133"/>
                  </a:cubicBezTo>
                  <a:lnTo>
                    <a:pt x="67366" y="77133"/>
                  </a:lnTo>
                  <a:cubicBezTo>
                    <a:pt x="74113" y="45481"/>
                    <a:pt x="62336" y="20699"/>
                    <a:pt x="45896" y="149"/>
                  </a:cubicBezTo>
                  <a:cubicBezTo>
                    <a:pt x="40388" y="-360"/>
                    <a:pt x="34836" y="438"/>
                    <a:pt x="29702" y="2480"/>
                  </a:cubicBezTo>
                  <a:close/>
                </a:path>
              </a:pathLst>
            </a:custGeom>
            <a:solidFill>
              <a:srgbClr val="AB795E"/>
            </a:solidFill>
            <a:ln w="6134" cap="flat">
              <a:noFill/>
              <a:prstDash val="solid"/>
              <a:miter/>
            </a:ln>
          </p:spPr>
          <p:txBody>
            <a:bodyPr rtlCol="0" anchor="ctr"/>
            <a:lstStyle/>
            <a:p>
              <a:endParaRPr lang="en-AU"/>
            </a:p>
          </p:txBody>
        </p:sp>
        <p:sp>
          <p:nvSpPr>
            <p:cNvPr id="241" name="Freeform: Shape 240">
              <a:extLst>
                <a:ext uri="{FF2B5EF4-FFF2-40B4-BE49-F238E27FC236}">
                  <a16:creationId xmlns:a16="http://schemas.microsoft.com/office/drawing/2014/main" id="{8DD3CFF2-A33B-489B-A6F7-EC2D86B6DCAB}"/>
                </a:ext>
              </a:extLst>
            </p:cNvPr>
            <p:cNvSpPr/>
            <p:nvPr/>
          </p:nvSpPr>
          <p:spPr>
            <a:xfrm>
              <a:off x="6648939" y="2761471"/>
              <a:ext cx="73833" cy="81777"/>
            </a:xfrm>
            <a:custGeom>
              <a:avLst/>
              <a:gdLst>
                <a:gd name="connsiteX0" fmla="*/ 69617 w 73833"/>
                <a:gd name="connsiteY0" fmla="*/ 81777 h 81777"/>
                <a:gd name="connsiteX1" fmla="*/ 2632 w 73833"/>
                <a:gd name="connsiteY1" fmla="*/ 81777 h 81777"/>
                <a:gd name="connsiteX2" fmla="*/ 1068 w 73833"/>
                <a:gd name="connsiteY2" fmla="*/ 81158 h 81777"/>
                <a:gd name="connsiteX3" fmla="*/ 363 w 73833"/>
                <a:gd name="connsiteY3" fmla="*/ 79630 h 81777"/>
                <a:gd name="connsiteX4" fmla="*/ 31034 w 73833"/>
                <a:gd name="connsiteY4" fmla="*/ 2646 h 81777"/>
                <a:gd name="connsiteX5" fmla="*/ 48271 w 73833"/>
                <a:gd name="connsiteY5" fmla="*/ 132 h 81777"/>
                <a:gd name="connsiteX6" fmla="*/ 49154 w 73833"/>
                <a:gd name="connsiteY6" fmla="*/ 401 h 81777"/>
                <a:gd name="connsiteX7" fmla="*/ 49866 w 73833"/>
                <a:gd name="connsiteY7" fmla="*/ 990 h 81777"/>
                <a:gd name="connsiteX8" fmla="*/ 71826 w 73833"/>
                <a:gd name="connsiteY8" fmla="*/ 79937 h 81777"/>
                <a:gd name="connsiteX9" fmla="*/ 71034 w 73833"/>
                <a:gd name="connsiteY9" fmla="*/ 81237 h 81777"/>
                <a:gd name="connsiteX10" fmla="*/ 69617 w 73833"/>
                <a:gd name="connsiteY10" fmla="*/ 81777 h 81777"/>
                <a:gd name="connsiteX11" fmla="*/ 4779 w 73833"/>
                <a:gd name="connsiteY11" fmla="*/ 77177 h 81777"/>
                <a:gd name="connsiteX12" fmla="*/ 67716 w 73833"/>
                <a:gd name="connsiteY12" fmla="*/ 77177 h 81777"/>
                <a:gd name="connsiteX13" fmla="*/ 46982 w 73833"/>
                <a:gd name="connsiteY13" fmla="*/ 4671 h 81777"/>
                <a:gd name="connsiteX14" fmla="*/ 32751 w 73833"/>
                <a:gd name="connsiteY14" fmla="*/ 6940 h 81777"/>
                <a:gd name="connsiteX15" fmla="*/ 4779 w 73833"/>
                <a:gd name="connsiteY15" fmla="*/ 77177 h 8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833" h="81777">
                  <a:moveTo>
                    <a:pt x="69617" y="81777"/>
                  </a:moveTo>
                  <a:lnTo>
                    <a:pt x="2632" y="81777"/>
                  </a:lnTo>
                  <a:cubicBezTo>
                    <a:pt x="2049" y="81777"/>
                    <a:pt x="1491" y="81556"/>
                    <a:pt x="1068" y="81158"/>
                  </a:cubicBezTo>
                  <a:cubicBezTo>
                    <a:pt x="645" y="80759"/>
                    <a:pt x="393" y="80213"/>
                    <a:pt x="363" y="79630"/>
                  </a:cubicBezTo>
                  <a:cubicBezTo>
                    <a:pt x="-1477" y="56198"/>
                    <a:pt x="2939" y="13627"/>
                    <a:pt x="31034" y="2646"/>
                  </a:cubicBezTo>
                  <a:cubicBezTo>
                    <a:pt x="36511" y="506"/>
                    <a:pt x="42406" y="-353"/>
                    <a:pt x="48271" y="132"/>
                  </a:cubicBezTo>
                  <a:cubicBezTo>
                    <a:pt x="48577" y="162"/>
                    <a:pt x="48878" y="254"/>
                    <a:pt x="49154" y="401"/>
                  </a:cubicBezTo>
                  <a:cubicBezTo>
                    <a:pt x="49430" y="549"/>
                    <a:pt x="49669" y="751"/>
                    <a:pt x="49866" y="990"/>
                  </a:cubicBezTo>
                  <a:cubicBezTo>
                    <a:pt x="70721" y="27122"/>
                    <a:pt x="77715" y="52211"/>
                    <a:pt x="71826" y="79937"/>
                  </a:cubicBezTo>
                  <a:cubicBezTo>
                    <a:pt x="71715" y="80446"/>
                    <a:pt x="71439" y="80906"/>
                    <a:pt x="71034" y="81237"/>
                  </a:cubicBezTo>
                  <a:cubicBezTo>
                    <a:pt x="70636" y="81575"/>
                    <a:pt x="70139" y="81765"/>
                    <a:pt x="69617" y="81777"/>
                  </a:cubicBezTo>
                  <a:close/>
                  <a:moveTo>
                    <a:pt x="4779" y="77177"/>
                  </a:moveTo>
                  <a:lnTo>
                    <a:pt x="67716" y="77177"/>
                  </a:lnTo>
                  <a:cubicBezTo>
                    <a:pt x="72562" y="51843"/>
                    <a:pt x="65937" y="28717"/>
                    <a:pt x="46982" y="4671"/>
                  </a:cubicBezTo>
                  <a:cubicBezTo>
                    <a:pt x="42130" y="4413"/>
                    <a:pt x="37278" y="5186"/>
                    <a:pt x="32751" y="6940"/>
                  </a:cubicBezTo>
                  <a:cubicBezTo>
                    <a:pt x="7908" y="16632"/>
                    <a:pt x="3491" y="54664"/>
                    <a:pt x="4779" y="77177"/>
                  </a:cubicBezTo>
                  <a:close/>
                </a:path>
              </a:pathLst>
            </a:custGeom>
            <a:solidFill>
              <a:srgbClr val="0E0E0E"/>
            </a:solidFill>
            <a:ln w="6134" cap="flat">
              <a:noFill/>
              <a:prstDash val="solid"/>
              <a:miter/>
            </a:ln>
          </p:spPr>
          <p:txBody>
            <a:bodyPr rtlCol="0" anchor="ctr"/>
            <a:lstStyle/>
            <a:p>
              <a:endParaRPr lang="en-AU"/>
            </a:p>
          </p:txBody>
        </p:sp>
        <p:sp>
          <p:nvSpPr>
            <p:cNvPr id="242" name="Freeform: Shape 241">
              <a:extLst>
                <a:ext uri="{FF2B5EF4-FFF2-40B4-BE49-F238E27FC236}">
                  <a16:creationId xmlns:a16="http://schemas.microsoft.com/office/drawing/2014/main" id="{C75AE32A-E207-40E7-BA71-C7395CC46473}"/>
                </a:ext>
              </a:extLst>
            </p:cNvPr>
            <p:cNvSpPr/>
            <p:nvPr/>
          </p:nvSpPr>
          <p:spPr>
            <a:xfrm>
              <a:off x="6635615" y="2561474"/>
              <a:ext cx="340944" cy="279443"/>
            </a:xfrm>
            <a:custGeom>
              <a:avLst/>
              <a:gdLst>
                <a:gd name="connsiteX0" fmla="*/ 84168 w 340944"/>
                <a:gd name="connsiteY0" fmla="*/ 10337 h 279443"/>
                <a:gd name="connsiteX1" fmla="*/ 1848 w 340944"/>
                <a:gd name="connsiteY1" fmla="*/ 126273 h 279443"/>
                <a:gd name="connsiteX2" fmla="*/ 3626 w 340944"/>
                <a:gd name="connsiteY2" fmla="*/ 134002 h 279443"/>
                <a:gd name="connsiteX3" fmla="*/ 61472 w 340944"/>
                <a:gd name="connsiteY3" fmla="*/ 202459 h 279443"/>
                <a:gd name="connsiteX4" fmla="*/ 82941 w 340944"/>
                <a:gd name="connsiteY4" fmla="*/ 279443 h 279443"/>
                <a:gd name="connsiteX5" fmla="*/ 333154 w 340944"/>
                <a:gd name="connsiteY5" fmla="*/ 279443 h 279443"/>
                <a:gd name="connsiteX6" fmla="*/ 340944 w 340944"/>
                <a:gd name="connsiteY6" fmla="*/ 116090 h 279443"/>
                <a:gd name="connsiteX7" fmla="*/ 323523 w 340944"/>
                <a:gd name="connsiteY7" fmla="*/ 89959 h 279443"/>
                <a:gd name="connsiteX8" fmla="*/ 84168 w 340944"/>
                <a:gd name="connsiteY8" fmla="*/ 10337 h 27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44" h="279443">
                  <a:moveTo>
                    <a:pt x="84168" y="10337"/>
                  </a:moveTo>
                  <a:cubicBezTo>
                    <a:pt x="56994" y="17944"/>
                    <a:pt x="-12138" y="54749"/>
                    <a:pt x="1848" y="126273"/>
                  </a:cubicBezTo>
                  <a:cubicBezTo>
                    <a:pt x="2338" y="128788"/>
                    <a:pt x="2890" y="131364"/>
                    <a:pt x="3626" y="134002"/>
                  </a:cubicBezTo>
                  <a:cubicBezTo>
                    <a:pt x="7000" y="153509"/>
                    <a:pt x="38714" y="173935"/>
                    <a:pt x="61472" y="202459"/>
                  </a:cubicBezTo>
                  <a:cubicBezTo>
                    <a:pt x="77911" y="223009"/>
                    <a:pt x="89689" y="247791"/>
                    <a:pt x="82941" y="279443"/>
                  </a:cubicBezTo>
                  <a:lnTo>
                    <a:pt x="333154" y="279443"/>
                  </a:lnTo>
                  <a:cubicBezTo>
                    <a:pt x="334749" y="227119"/>
                    <a:pt x="337816" y="172279"/>
                    <a:pt x="340944" y="116090"/>
                  </a:cubicBezTo>
                  <a:cubicBezTo>
                    <a:pt x="336153" y="106742"/>
                    <a:pt x="330308" y="97976"/>
                    <a:pt x="323523" y="89959"/>
                  </a:cubicBezTo>
                  <a:cubicBezTo>
                    <a:pt x="274266" y="31991"/>
                    <a:pt x="206115" y="-23585"/>
                    <a:pt x="84168" y="10337"/>
                  </a:cubicBezTo>
                  <a:close/>
                </a:path>
              </a:pathLst>
            </a:custGeom>
            <a:solidFill>
              <a:srgbClr val="2B1F18"/>
            </a:solidFill>
            <a:ln w="6134" cap="flat">
              <a:noFill/>
              <a:prstDash val="solid"/>
              <a:miter/>
            </a:ln>
          </p:spPr>
          <p:txBody>
            <a:bodyPr rtlCol="0" anchor="ctr"/>
            <a:lstStyle/>
            <a:p>
              <a:endParaRPr lang="en-AU"/>
            </a:p>
          </p:txBody>
        </p:sp>
        <p:sp>
          <p:nvSpPr>
            <p:cNvPr id="243" name="Freeform: Shape 242">
              <a:extLst>
                <a:ext uri="{FF2B5EF4-FFF2-40B4-BE49-F238E27FC236}">
                  <a16:creationId xmlns:a16="http://schemas.microsoft.com/office/drawing/2014/main" id="{20EB36CA-6F80-4EA6-8879-58E4A5C1CB25}"/>
                </a:ext>
              </a:extLst>
            </p:cNvPr>
            <p:cNvSpPr/>
            <p:nvPr/>
          </p:nvSpPr>
          <p:spPr>
            <a:xfrm>
              <a:off x="6633305" y="2559039"/>
              <a:ext cx="345343" cy="284209"/>
            </a:xfrm>
            <a:custGeom>
              <a:avLst/>
              <a:gdLst>
                <a:gd name="connsiteX0" fmla="*/ 335464 w 345343"/>
                <a:gd name="connsiteY0" fmla="*/ 284209 h 284209"/>
                <a:gd name="connsiteX1" fmla="*/ 85251 w 345343"/>
                <a:gd name="connsiteY1" fmla="*/ 284209 h 284209"/>
                <a:gd name="connsiteX2" fmla="*/ 84264 w 345343"/>
                <a:gd name="connsiteY2" fmla="*/ 283982 h 284209"/>
                <a:gd name="connsiteX3" fmla="*/ 83473 w 345343"/>
                <a:gd name="connsiteY3" fmla="*/ 283350 h 284209"/>
                <a:gd name="connsiteX4" fmla="*/ 83018 w 345343"/>
                <a:gd name="connsiteY4" fmla="*/ 282424 h 284209"/>
                <a:gd name="connsiteX5" fmla="*/ 82982 w 345343"/>
                <a:gd name="connsiteY5" fmla="*/ 281387 h 284209"/>
                <a:gd name="connsiteX6" fmla="*/ 62003 w 345343"/>
                <a:gd name="connsiteY6" fmla="*/ 206305 h 284209"/>
                <a:gd name="connsiteX7" fmla="*/ 33908 w 345343"/>
                <a:gd name="connsiteY7" fmla="*/ 176616 h 284209"/>
                <a:gd name="connsiteX8" fmla="*/ 3667 w 345343"/>
                <a:gd name="connsiteY8" fmla="*/ 136866 h 284209"/>
                <a:gd name="connsiteX9" fmla="*/ 1888 w 345343"/>
                <a:gd name="connsiteY9" fmla="*/ 129137 h 284209"/>
                <a:gd name="connsiteX10" fmla="*/ 85865 w 345343"/>
                <a:gd name="connsiteY10" fmla="*/ 10564 h 284209"/>
                <a:gd name="connsiteX11" fmla="*/ 327612 w 345343"/>
                <a:gd name="connsiteY11" fmla="*/ 90860 h 284209"/>
                <a:gd name="connsiteX12" fmla="*/ 345279 w 345343"/>
                <a:gd name="connsiteY12" fmla="*/ 117482 h 284209"/>
                <a:gd name="connsiteX13" fmla="*/ 345279 w 345343"/>
                <a:gd name="connsiteY13" fmla="*/ 118648 h 284209"/>
                <a:gd name="connsiteX14" fmla="*/ 344788 w 345343"/>
                <a:gd name="connsiteY14" fmla="*/ 127420 h 284209"/>
                <a:gd name="connsiteX15" fmla="*/ 337550 w 345343"/>
                <a:gd name="connsiteY15" fmla="*/ 281939 h 284209"/>
                <a:gd name="connsiteX16" fmla="*/ 336937 w 345343"/>
                <a:gd name="connsiteY16" fmla="*/ 283467 h 284209"/>
                <a:gd name="connsiteX17" fmla="*/ 335464 w 345343"/>
                <a:gd name="connsiteY17" fmla="*/ 284209 h 284209"/>
                <a:gd name="connsiteX18" fmla="*/ 88073 w 345343"/>
                <a:gd name="connsiteY18" fmla="*/ 279608 h 284209"/>
                <a:gd name="connsiteX19" fmla="*/ 333440 w 345343"/>
                <a:gd name="connsiteY19" fmla="*/ 279608 h 284209"/>
                <a:gd name="connsiteX20" fmla="*/ 340617 w 345343"/>
                <a:gd name="connsiteY20" fmla="*/ 127174 h 284209"/>
                <a:gd name="connsiteX21" fmla="*/ 341108 w 345343"/>
                <a:gd name="connsiteY21" fmla="*/ 119016 h 284209"/>
                <a:gd name="connsiteX22" fmla="*/ 324300 w 345343"/>
                <a:gd name="connsiteY22" fmla="*/ 93866 h 284209"/>
                <a:gd name="connsiteX23" fmla="*/ 87276 w 345343"/>
                <a:gd name="connsiteY23" fmla="*/ 14980 h 284209"/>
                <a:gd name="connsiteX24" fmla="*/ 6611 w 345343"/>
                <a:gd name="connsiteY24" fmla="*/ 128278 h 284209"/>
                <a:gd name="connsiteX25" fmla="*/ 8329 w 345343"/>
                <a:gd name="connsiteY25" fmla="*/ 135824 h 284209"/>
                <a:gd name="connsiteX26" fmla="*/ 37282 w 345343"/>
                <a:gd name="connsiteY26" fmla="*/ 173303 h 284209"/>
                <a:gd name="connsiteX27" fmla="*/ 65745 w 345343"/>
                <a:gd name="connsiteY27" fmla="*/ 203422 h 284209"/>
                <a:gd name="connsiteX28" fmla="*/ 88073 w 345343"/>
                <a:gd name="connsiteY28" fmla="*/ 279608 h 28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5343" h="284209">
                  <a:moveTo>
                    <a:pt x="335464" y="284209"/>
                  </a:moveTo>
                  <a:lnTo>
                    <a:pt x="85251" y="284209"/>
                  </a:lnTo>
                  <a:cubicBezTo>
                    <a:pt x="84908" y="284209"/>
                    <a:pt x="84571" y="284135"/>
                    <a:pt x="84264" y="283982"/>
                  </a:cubicBezTo>
                  <a:cubicBezTo>
                    <a:pt x="83957" y="283835"/>
                    <a:pt x="83687" y="283620"/>
                    <a:pt x="83473" y="283350"/>
                  </a:cubicBezTo>
                  <a:cubicBezTo>
                    <a:pt x="83258" y="283080"/>
                    <a:pt x="83098" y="282761"/>
                    <a:pt x="83018" y="282424"/>
                  </a:cubicBezTo>
                  <a:cubicBezTo>
                    <a:pt x="82933" y="282087"/>
                    <a:pt x="82920" y="281731"/>
                    <a:pt x="82982" y="281387"/>
                  </a:cubicBezTo>
                  <a:cubicBezTo>
                    <a:pt x="88564" y="255133"/>
                    <a:pt x="81878" y="231271"/>
                    <a:pt x="62003" y="206305"/>
                  </a:cubicBezTo>
                  <a:cubicBezTo>
                    <a:pt x="53268" y="195834"/>
                    <a:pt x="43882" y="185921"/>
                    <a:pt x="33908" y="176616"/>
                  </a:cubicBezTo>
                  <a:cubicBezTo>
                    <a:pt x="18880" y="162078"/>
                    <a:pt x="5875" y="149503"/>
                    <a:pt x="3667" y="136866"/>
                  </a:cubicBezTo>
                  <a:cubicBezTo>
                    <a:pt x="2992" y="134351"/>
                    <a:pt x="2379" y="131714"/>
                    <a:pt x="1888" y="129137"/>
                  </a:cubicBezTo>
                  <a:cubicBezTo>
                    <a:pt x="-12527" y="55527"/>
                    <a:pt x="59488" y="17925"/>
                    <a:pt x="85865" y="10564"/>
                  </a:cubicBezTo>
                  <a:cubicBezTo>
                    <a:pt x="209468" y="-23849"/>
                    <a:pt x="277435" y="31849"/>
                    <a:pt x="327612" y="90860"/>
                  </a:cubicBezTo>
                  <a:cubicBezTo>
                    <a:pt x="334464" y="99061"/>
                    <a:pt x="340384" y="107987"/>
                    <a:pt x="345279" y="117482"/>
                  </a:cubicBezTo>
                  <a:cubicBezTo>
                    <a:pt x="345365" y="117869"/>
                    <a:pt x="345365" y="118268"/>
                    <a:pt x="345279" y="118648"/>
                  </a:cubicBezTo>
                  <a:lnTo>
                    <a:pt x="344788" y="127420"/>
                  </a:lnTo>
                  <a:cubicBezTo>
                    <a:pt x="341844" y="181400"/>
                    <a:pt x="339022" y="232375"/>
                    <a:pt x="337550" y="281939"/>
                  </a:cubicBezTo>
                  <a:cubicBezTo>
                    <a:pt x="337537" y="282510"/>
                    <a:pt x="337323" y="283050"/>
                    <a:pt x="336937" y="283467"/>
                  </a:cubicBezTo>
                  <a:cubicBezTo>
                    <a:pt x="336550" y="283884"/>
                    <a:pt x="336029" y="284148"/>
                    <a:pt x="335464" y="284209"/>
                  </a:cubicBezTo>
                  <a:close/>
                  <a:moveTo>
                    <a:pt x="88073" y="279608"/>
                  </a:moveTo>
                  <a:lnTo>
                    <a:pt x="333440" y="279608"/>
                  </a:lnTo>
                  <a:cubicBezTo>
                    <a:pt x="334974" y="230535"/>
                    <a:pt x="337734" y="180357"/>
                    <a:pt x="340617" y="127174"/>
                  </a:cubicBezTo>
                  <a:lnTo>
                    <a:pt x="341108" y="119016"/>
                  </a:lnTo>
                  <a:cubicBezTo>
                    <a:pt x="336427" y="110054"/>
                    <a:pt x="330796" y="101619"/>
                    <a:pt x="324300" y="93866"/>
                  </a:cubicBezTo>
                  <a:cubicBezTo>
                    <a:pt x="275227" y="35959"/>
                    <a:pt x="208364" y="-18696"/>
                    <a:pt x="87276" y="14980"/>
                  </a:cubicBezTo>
                  <a:cubicBezTo>
                    <a:pt x="62003" y="22035"/>
                    <a:pt x="-7129" y="57920"/>
                    <a:pt x="6611" y="128278"/>
                  </a:cubicBezTo>
                  <a:cubicBezTo>
                    <a:pt x="7102" y="130732"/>
                    <a:pt x="7654" y="133247"/>
                    <a:pt x="8329" y="135824"/>
                  </a:cubicBezTo>
                  <a:cubicBezTo>
                    <a:pt x="10353" y="147233"/>
                    <a:pt x="22806" y="159317"/>
                    <a:pt x="37282" y="173303"/>
                  </a:cubicBezTo>
                  <a:cubicBezTo>
                    <a:pt x="47391" y="182738"/>
                    <a:pt x="56899" y="192798"/>
                    <a:pt x="65745" y="203422"/>
                  </a:cubicBezTo>
                  <a:cubicBezTo>
                    <a:pt x="85742" y="228634"/>
                    <a:pt x="92919" y="252925"/>
                    <a:pt x="88073" y="279608"/>
                  </a:cubicBezTo>
                  <a:close/>
                </a:path>
              </a:pathLst>
            </a:custGeom>
            <a:solidFill>
              <a:srgbClr val="0E0E0E"/>
            </a:solidFill>
            <a:ln w="6134" cap="flat">
              <a:noFill/>
              <a:prstDash val="solid"/>
              <a:miter/>
            </a:ln>
          </p:spPr>
          <p:txBody>
            <a:bodyPr rtlCol="0" anchor="ctr"/>
            <a:lstStyle/>
            <a:p>
              <a:endParaRPr lang="en-AU"/>
            </a:p>
          </p:txBody>
        </p:sp>
        <p:sp>
          <p:nvSpPr>
            <p:cNvPr id="244" name="Freeform: Shape 243">
              <a:extLst>
                <a:ext uri="{FF2B5EF4-FFF2-40B4-BE49-F238E27FC236}">
                  <a16:creationId xmlns:a16="http://schemas.microsoft.com/office/drawing/2014/main" id="{AC7E1F13-CC74-4F30-BD76-A3BC415432C2}"/>
                </a:ext>
              </a:extLst>
            </p:cNvPr>
            <p:cNvSpPr/>
            <p:nvPr/>
          </p:nvSpPr>
          <p:spPr>
            <a:xfrm>
              <a:off x="5949945" y="3487397"/>
              <a:ext cx="6317" cy="10243"/>
            </a:xfrm>
            <a:custGeom>
              <a:avLst/>
              <a:gdLst>
                <a:gd name="connsiteX0" fmla="*/ 6318 w 6317"/>
                <a:gd name="connsiteY0" fmla="*/ 0 h 10243"/>
                <a:gd name="connsiteX1" fmla="*/ 797 w 6317"/>
                <a:gd name="connsiteY1" fmla="*/ 1411 h 10243"/>
                <a:gd name="connsiteX2" fmla="*/ 0 w 6317"/>
                <a:gd name="connsiteY2" fmla="*/ 10244 h 10243"/>
                <a:gd name="connsiteX3" fmla="*/ 6318 w 6317"/>
                <a:gd name="connsiteY3" fmla="*/ 0 h 10243"/>
              </a:gdLst>
              <a:ahLst/>
              <a:cxnLst>
                <a:cxn ang="0">
                  <a:pos x="connsiteX0" y="connsiteY0"/>
                </a:cxn>
                <a:cxn ang="0">
                  <a:pos x="connsiteX1" y="connsiteY1"/>
                </a:cxn>
                <a:cxn ang="0">
                  <a:pos x="connsiteX2" y="connsiteY2"/>
                </a:cxn>
                <a:cxn ang="0">
                  <a:pos x="connsiteX3" y="connsiteY3"/>
                </a:cxn>
              </a:cxnLst>
              <a:rect l="l" t="t" r="r" b="b"/>
              <a:pathLst>
                <a:path w="6317" h="10243">
                  <a:moveTo>
                    <a:pt x="6318" y="0"/>
                  </a:moveTo>
                  <a:cubicBezTo>
                    <a:pt x="4515" y="613"/>
                    <a:pt x="2668" y="1086"/>
                    <a:pt x="797" y="1411"/>
                  </a:cubicBezTo>
                  <a:cubicBezTo>
                    <a:pt x="797" y="4355"/>
                    <a:pt x="245" y="7545"/>
                    <a:pt x="0" y="10244"/>
                  </a:cubicBezTo>
                  <a:lnTo>
                    <a:pt x="6318" y="0"/>
                  </a:lnTo>
                  <a:close/>
                </a:path>
              </a:pathLst>
            </a:custGeom>
            <a:solidFill>
              <a:srgbClr val="A6A6A6"/>
            </a:solidFill>
            <a:ln w="6134" cap="flat">
              <a:noFill/>
              <a:prstDash val="solid"/>
              <a:miter/>
            </a:ln>
          </p:spPr>
          <p:txBody>
            <a:bodyPr rtlCol="0" anchor="ctr"/>
            <a:lstStyle/>
            <a:p>
              <a:endParaRPr lang="en-AU"/>
            </a:p>
          </p:txBody>
        </p:sp>
        <p:sp>
          <p:nvSpPr>
            <p:cNvPr id="245" name="Freeform: Shape 244">
              <a:extLst>
                <a:ext uri="{FF2B5EF4-FFF2-40B4-BE49-F238E27FC236}">
                  <a16:creationId xmlns:a16="http://schemas.microsoft.com/office/drawing/2014/main" id="{754A1A76-9F7C-4701-B827-82EA43E678E5}"/>
                </a:ext>
              </a:extLst>
            </p:cNvPr>
            <p:cNvSpPr/>
            <p:nvPr/>
          </p:nvSpPr>
          <p:spPr>
            <a:xfrm>
              <a:off x="5947665" y="3485251"/>
              <a:ext cx="10542" cy="14705"/>
            </a:xfrm>
            <a:custGeom>
              <a:avLst/>
              <a:gdLst>
                <a:gd name="connsiteX0" fmla="*/ 2279 w 10542"/>
                <a:gd name="connsiteY0" fmla="*/ 14660 h 14705"/>
                <a:gd name="connsiteX1" fmla="*/ 1605 w 10542"/>
                <a:gd name="connsiteY1" fmla="*/ 14660 h 14705"/>
                <a:gd name="connsiteX2" fmla="*/ 384 w 10542"/>
                <a:gd name="connsiteY2" fmla="*/ 13782 h 14705"/>
                <a:gd name="connsiteX3" fmla="*/ 10 w 10542"/>
                <a:gd name="connsiteY3" fmla="*/ 12329 h 14705"/>
                <a:gd name="connsiteX4" fmla="*/ 562 w 10542"/>
                <a:gd name="connsiteY4" fmla="*/ 5826 h 14705"/>
                <a:gd name="connsiteX5" fmla="*/ 562 w 10542"/>
                <a:gd name="connsiteY5" fmla="*/ 3495 h 14705"/>
                <a:gd name="connsiteX6" fmla="*/ 1163 w 10542"/>
                <a:gd name="connsiteY6" fmla="*/ 2134 h 14705"/>
                <a:gd name="connsiteX7" fmla="*/ 2463 w 10542"/>
                <a:gd name="connsiteY7" fmla="*/ 1410 h 14705"/>
                <a:gd name="connsiteX8" fmla="*/ 7616 w 10542"/>
                <a:gd name="connsiteY8" fmla="*/ 122 h 14705"/>
                <a:gd name="connsiteX9" fmla="*/ 8990 w 10542"/>
                <a:gd name="connsiteY9" fmla="*/ 91 h 14705"/>
                <a:gd name="connsiteX10" fmla="*/ 10131 w 10542"/>
                <a:gd name="connsiteY10" fmla="*/ 858 h 14705"/>
                <a:gd name="connsiteX11" fmla="*/ 10542 w 10542"/>
                <a:gd name="connsiteY11" fmla="*/ 2177 h 14705"/>
                <a:gd name="connsiteX12" fmla="*/ 10131 w 10542"/>
                <a:gd name="connsiteY12" fmla="*/ 3495 h 14705"/>
                <a:gd name="connsiteX13" fmla="*/ 3997 w 10542"/>
                <a:gd name="connsiteY13" fmla="*/ 13678 h 14705"/>
                <a:gd name="connsiteX14" fmla="*/ 3242 w 10542"/>
                <a:gd name="connsiteY14" fmla="*/ 14353 h 14705"/>
                <a:gd name="connsiteX15" fmla="*/ 2279 w 10542"/>
                <a:gd name="connsiteY15" fmla="*/ 14660 h 1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42" h="14705">
                  <a:moveTo>
                    <a:pt x="2279" y="14660"/>
                  </a:moveTo>
                  <a:cubicBezTo>
                    <a:pt x="2059" y="14721"/>
                    <a:pt x="1826" y="14721"/>
                    <a:pt x="1605" y="14660"/>
                  </a:cubicBezTo>
                  <a:cubicBezTo>
                    <a:pt x="1108" y="14518"/>
                    <a:pt x="679" y="14212"/>
                    <a:pt x="384" y="13782"/>
                  </a:cubicBezTo>
                  <a:cubicBezTo>
                    <a:pt x="96" y="13359"/>
                    <a:pt x="-39" y="12844"/>
                    <a:pt x="10" y="12329"/>
                  </a:cubicBezTo>
                  <a:lnTo>
                    <a:pt x="562" y="5826"/>
                  </a:lnTo>
                  <a:lnTo>
                    <a:pt x="562" y="3495"/>
                  </a:lnTo>
                  <a:cubicBezTo>
                    <a:pt x="605" y="2986"/>
                    <a:pt x="820" y="2508"/>
                    <a:pt x="1163" y="2134"/>
                  </a:cubicBezTo>
                  <a:cubicBezTo>
                    <a:pt x="1507" y="1759"/>
                    <a:pt x="1961" y="1502"/>
                    <a:pt x="2463" y="1410"/>
                  </a:cubicBezTo>
                  <a:cubicBezTo>
                    <a:pt x="4206" y="1085"/>
                    <a:pt x="5923" y="655"/>
                    <a:pt x="7616" y="122"/>
                  </a:cubicBezTo>
                  <a:cubicBezTo>
                    <a:pt x="8058" y="-32"/>
                    <a:pt x="8542" y="-38"/>
                    <a:pt x="8990" y="91"/>
                  </a:cubicBezTo>
                  <a:cubicBezTo>
                    <a:pt x="9438" y="226"/>
                    <a:pt x="9837" y="490"/>
                    <a:pt x="10131" y="858"/>
                  </a:cubicBezTo>
                  <a:cubicBezTo>
                    <a:pt x="10395" y="1244"/>
                    <a:pt x="10542" y="1704"/>
                    <a:pt x="10542" y="2177"/>
                  </a:cubicBezTo>
                  <a:cubicBezTo>
                    <a:pt x="10542" y="2649"/>
                    <a:pt x="10395" y="3109"/>
                    <a:pt x="10131" y="3495"/>
                  </a:cubicBezTo>
                  <a:lnTo>
                    <a:pt x="3997" y="13678"/>
                  </a:lnTo>
                  <a:cubicBezTo>
                    <a:pt x="3795" y="13954"/>
                    <a:pt x="3537" y="14181"/>
                    <a:pt x="3242" y="14353"/>
                  </a:cubicBezTo>
                  <a:cubicBezTo>
                    <a:pt x="2948" y="14518"/>
                    <a:pt x="2617" y="14623"/>
                    <a:pt x="2279" y="14660"/>
                  </a:cubicBezTo>
                  <a:close/>
                </a:path>
              </a:pathLst>
            </a:custGeom>
            <a:solidFill>
              <a:srgbClr val="0E0E0E"/>
            </a:solidFill>
            <a:ln w="6134" cap="flat">
              <a:noFill/>
              <a:prstDash val="solid"/>
              <a:miter/>
            </a:ln>
          </p:spPr>
          <p:txBody>
            <a:bodyPr rtlCol="0" anchor="ctr"/>
            <a:lstStyle/>
            <a:p>
              <a:endParaRPr lang="en-AU"/>
            </a:p>
          </p:txBody>
        </p:sp>
        <p:sp>
          <p:nvSpPr>
            <p:cNvPr id="246" name="Freeform: Shape 245">
              <a:extLst>
                <a:ext uri="{FF2B5EF4-FFF2-40B4-BE49-F238E27FC236}">
                  <a16:creationId xmlns:a16="http://schemas.microsoft.com/office/drawing/2014/main" id="{FA7B503D-183B-478C-8990-6312750AF8D0}"/>
                </a:ext>
              </a:extLst>
            </p:cNvPr>
            <p:cNvSpPr/>
            <p:nvPr/>
          </p:nvSpPr>
          <p:spPr>
            <a:xfrm>
              <a:off x="5410312" y="2840917"/>
              <a:ext cx="1558027" cy="774377"/>
            </a:xfrm>
            <a:custGeom>
              <a:avLst/>
              <a:gdLst>
                <a:gd name="connsiteX0" fmla="*/ 1308244 w 1558027"/>
                <a:gd name="connsiteY0" fmla="*/ 0 h 774377"/>
                <a:gd name="connsiteX1" fmla="*/ 145022 w 1558027"/>
                <a:gd name="connsiteY1" fmla="*/ 0 h 774377"/>
                <a:gd name="connsiteX2" fmla="*/ 141403 w 1558027"/>
                <a:gd name="connsiteY2" fmla="*/ 91215 h 774377"/>
                <a:gd name="connsiteX3" fmla="*/ 90857 w 1558027"/>
                <a:gd name="connsiteY3" fmla="*/ 187706 h 774377"/>
                <a:gd name="connsiteX4" fmla="*/ 10193 w 1558027"/>
                <a:gd name="connsiteY4" fmla="*/ 209972 h 774377"/>
                <a:gd name="connsiteX5" fmla="*/ 1176 w 1558027"/>
                <a:gd name="connsiteY5" fmla="*/ 255733 h 774377"/>
                <a:gd name="connsiteX6" fmla="*/ 10 w 1558027"/>
                <a:gd name="connsiteY6" fmla="*/ 282110 h 774377"/>
                <a:gd name="connsiteX7" fmla="*/ 28166 w 1558027"/>
                <a:gd name="connsiteY7" fmla="*/ 279963 h 774377"/>
                <a:gd name="connsiteX8" fmla="*/ 79079 w 1558027"/>
                <a:gd name="connsiteY8" fmla="*/ 396083 h 774377"/>
                <a:gd name="connsiteX9" fmla="*/ 119197 w 1558027"/>
                <a:gd name="connsiteY9" fmla="*/ 576550 h 774377"/>
                <a:gd name="connsiteX10" fmla="*/ 50494 w 1558027"/>
                <a:gd name="connsiteY10" fmla="*/ 774377 h 774377"/>
                <a:gd name="connsiteX11" fmla="*/ 170417 w 1558027"/>
                <a:gd name="connsiteY11" fmla="*/ 734260 h 774377"/>
                <a:gd name="connsiteX12" fmla="*/ 170417 w 1558027"/>
                <a:gd name="connsiteY12" fmla="*/ 733524 h 774377"/>
                <a:gd name="connsiteX13" fmla="*/ 170417 w 1558027"/>
                <a:gd name="connsiteY13" fmla="*/ 733095 h 774377"/>
                <a:gd name="connsiteX14" fmla="*/ 173730 w 1558027"/>
                <a:gd name="connsiteY14" fmla="*/ 716226 h 774377"/>
                <a:gd name="connsiteX15" fmla="*/ 176858 w 1558027"/>
                <a:gd name="connsiteY15" fmla="*/ 695615 h 774377"/>
                <a:gd name="connsiteX16" fmla="*/ 183422 w 1558027"/>
                <a:gd name="connsiteY16" fmla="*/ 614337 h 774377"/>
                <a:gd name="connsiteX17" fmla="*/ 185937 w 1558027"/>
                <a:gd name="connsiteY17" fmla="*/ 557718 h 774377"/>
                <a:gd name="connsiteX18" fmla="*/ 99445 w 1558027"/>
                <a:gd name="connsiteY18" fmla="*/ 437489 h 774377"/>
                <a:gd name="connsiteX19" fmla="*/ 303835 w 1558027"/>
                <a:gd name="connsiteY19" fmla="*/ 302537 h 774377"/>
                <a:gd name="connsiteX20" fmla="*/ 317637 w 1558027"/>
                <a:gd name="connsiteY20" fmla="*/ 318425 h 774377"/>
                <a:gd name="connsiteX21" fmla="*/ 370207 w 1558027"/>
                <a:gd name="connsiteY21" fmla="*/ 300022 h 774377"/>
                <a:gd name="connsiteX22" fmla="*/ 419281 w 1558027"/>
                <a:gd name="connsiteY22" fmla="*/ 294317 h 774377"/>
                <a:gd name="connsiteX23" fmla="*/ 464367 w 1558027"/>
                <a:gd name="connsiteY23" fmla="*/ 300451 h 774377"/>
                <a:gd name="connsiteX24" fmla="*/ 519574 w 1558027"/>
                <a:gd name="connsiteY24" fmla="*/ 337256 h 774377"/>
                <a:gd name="connsiteX25" fmla="*/ 533744 w 1558027"/>
                <a:gd name="connsiteY25" fmla="*/ 358481 h 774377"/>
                <a:gd name="connsiteX26" fmla="*/ 540369 w 1558027"/>
                <a:gd name="connsiteY26" fmla="*/ 372160 h 774377"/>
                <a:gd name="connsiteX27" fmla="*/ 540369 w 1558027"/>
                <a:gd name="connsiteY27" fmla="*/ 372712 h 774377"/>
                <a:gd name="connsiteX28" fmla="*/ 545706 w 1558027"/>
                <a:gd name="connsiteY28" fmla="*/ 386453 h 774377"/>
                <a:gd name="connsiteX29" fmla="*/ 558771 w 1558027"/>
                <a:gd name="connsiteY29" fmla="*/ 497849 h 774377"/>
                <a:gd name="connsiteX30" fmla="*/ 583308 w 1558027"/>
                <a:gd name="connsiteY30" fmla="*/ 531219 h 774377"/>
                <a:gd name="connsiteX31" fmla="*/ 600300 w 1558027"/>
                <a:gd name="connsiteY31" fmla="*/ 554590 h 774377"/>
                <a:gd name="connsiteX32" fmla="*/ 639558 w 1558027"/>
                <a:gd name="connsiteY32" fmla="*/ 484599 h 774377"/>
                <a:gd name="connsiteX33" fmla="*/ 713721 w 1558027"/>
                <a:gd name="connsiteY33" fmla="*/ 397985 h 774377"/>
                <a:gd name="connsiteX34" fmla="*/ 834686 w 1558027"/>
                <a:gd name="connsiteY34" fmla="*/ 442151 h 774377"/>
                <a:gd name="connsiteX35" fmla="*/ 837201 w 1558027"/>
                <a:gd name="connsiteY35" fmla="*/ 437734 h 774377"/>
                <a:gd name="connsiteX36" fmla="*/ 839226 w 1558027"/>
                <a:gd name="connsiteY36" fmla="*/ 434483 h 774377"/>
                <a:gd name="connsiteX37" fmla="*/ 839655 w 1558027"/>
                <a:gd name="connsiteY37" fmla="*/ 433686 h 774377"/>
                <a:gd name="connsiteX38" fmla="*/ 912222 w 1558027"/>
                <a:gd name="connsiteY38" fmla="*/ 119616 h 774377"/>
                <a:gd name="connsiteX39" fmla="*/ 914921 w 1558027"/>
                <a:gd name="connsiteY39" fmla="*/ 71156 h 774377"/>
                <a:gd name="connsiteX40" fmla="*/ 919706 w 1558027"/>
                <a:gd name="connsiteY40" fmla="*/ 56802 h 774377"/>
                <a:gd name="connsiteX41" fmla="*/ 923632 w 1558027"/>
                <a:gd name="connsiteY41" fmla="*/ 51159 h 774377"/>
                <a:gd name="connsiteX42" fmla="*/ 933937 w 1558027"/>
                <a:gd name="connsiteY42" fmla="*/ 42510 h 774377"/>
                <a:gd name="connsiteX43" fmla="*/ 946880 w 1558027"/>
                <a:gd name="connsiteY43" fmla="*/ 36928 h 774377"/>
                <a:gd name="connsiteX44" fmla="*/ 961480 w 1558027"/>
                <a:gd name="connsiteY44" fmla="*/ 33799 h 774377"/>
                <a:gd name="connsiteX45" fmla="*/ 992151 w 1558027"/>
                <a:gd name="connsiteY45" fmla="*/ 32327 h 774377"/>
                <a:gd name="connsiteX46" fmla="*/ 1006259 w 1558027"/>
                <a:gd name="connsiteY46" fmla="*/ 32756 h 774377"/>
                <a:gd name="connsiteX47" fmla="*/ 1012393 w 1558027"/>
                <a:gd name="connsiteY47" fmla="*/ 32756 h 774377"/>
                <a:gd name="connsiteX48" fmla="*/ 1031287 w 1558027"/>
                <a:gd name="connsiteY48" fmla="*/ 33799 h 774377"/>
                <a:gd name="connsiteX49" fmla="*/ 1088028 w 1558027"/>
                <a:gd name="connsiteY49" fmla="*/ 59808 h 774377"/>
                <a:gd name="connsiteX50" fmla="*/ 1091524 w 1558027"/>
                <a:gd name="connsiteY50" fmla="*/ 160224 h 774377"/>
                <a:gd name="connsiteX51" fmla="*/ 1066129 w 1558027"/>
                <a:gd name="connsiteY51" fmla="*/ 313579 h 774377"/>
                <a:gd name="connsiteX52" fmla="*/ 1047726 w 1558027"/>
                <a:gd name="connsiteY52" fmla="*/ 380748 h 774377"/>
                <a:gd name="connsiteX53" fmla="*/ 1081771 w 1558027"/>
                <a:gd name="connsiteY53" fmla="*/ 402401 h 774377"/>
                <a:gd name="connsiteX54" fmla="*/ 1133237 w 1558027"/>
                <a:gd name="connsiteY54" fmla="*/ 448224 h 774377"/>
                <a:gd name="connsiteX55" fmla="*/ 1180654 w 1558027"/>
                <a:gd name="connsiteY55" fmla="*/ 448224 h 774377"/>
                <a:gd name="connsiteX56" fmla="*/ 1187647 w 1558027"/>
                <a:gd name="connsiteY56" fmla="*/ 504842 h 774377"/>
                <a:gd name="connsiteX57" fmla="*/ 1212735 w 1558027"/>
                <a:gd name="connsiteY57" fmla="*/ 536985 h 774377"/>
                <a:gd name="connsiteX58" fmla="*/ 1250951 w 1558027"/>
                <a:gd name="connsiteY58" fmla="*/ 582623 h 774377"/>
                <a:gd name="connsiteX59" fmla="*/ 1273341 w 1558027"/>
                <a:gd name="connsiteY59" fmla="*/ 602191 h 774377"/>
                <a:gd name="connsiteX60" fmla="*/ 1291394 w 1558027"/>
                <a:gd name="connsiteY60" fmla="*/ 610479 h 774377"/>
                <a:gd name="connsiteX61" fmla="*/ 1311250 w 1558027"/>
                <a:gd name="connsiteY61" fmla="*/ 611086 h 774377"/>
                <a:gd name="connsiteX62" fmla="*/ 1352594 w 1558027"/>
                <a:gd name="connsiteY62" fmla="*/ 596241 h 774377"/>
                <a:gd name="connsiteX63" fmla="*/ 1358728 w 1558027"/>
                <a:gd name="connsiteY63" fmla="*/ 592990 h 774377"/>
                <a:gd name="connsiteX64" fmla="*/ 1364494 w 1558027"/>
                <a:gd name="connsiteY64" fmla="*/ 589984 h 774377"/>
                <a:gd name="connsiteX65" fmla="*/ 1365108 w 1558027"/>
                <a:gd name="connsiteY65" fmla="*/ 589678 h 774377"/>
                <a:gd name="connsiteX66" fmla="*/ 1381118 w 1558027"/>
                <a:gd name="connsiteY66" fmla="*/ 581212 h 774377"/>
                <a:gd name="connsiteX67" fmla="*/ 1381486 w 1558027"/>
                <a:gd name="connsiteY67" fmla="*/ 581212 h 774377"/>
                <a:gd name="connsiteX68" fmla="*/ 1398723 w 1558027"/>
                <a:gd name="connsiteY68" fmla="*/ 571643 h 774377"/>
                <a:gd name="connsiteX69" fmla="*/ 1470677 w 1558027"/>
                <a:gd name="connsiteY69" fmla="*/ 528704 h 774377"/>
                <a:gd name="connsiteX70" fmla="*/ 1422647 w 1558027"/>
                <a:gd name="connsiteY70" fmla="*/ 482452 h 774377"/>
                <a:gd name="connsiteX71" fmla="*/ 1331800 w 1558027"/>
                <a:gd name="connsiteY71" fmla="*/ 445157 h 774377"/>
                <a:gd name="connsiteX72" fmla="*/ 1315544 w 1558027"/>
                <a:gd name="connsiteY72" fmla="*/ 382649 h 774377"/>
                <a:gd name="connsiteX73" fmla="*/ 1279352 w 1558027"/>
                <a:gd name="connsiteY73" fmla="*/ 352715 h 774377"/>
                <a:gd name="connsiteX74" fmla="*/ 1302539 w 1558027"/>
                <a:gd name="connsiteY74" fmla="*/ 306279 h 774377"/>
                <a:gd name="connsiteX75" fmla="*/ 1304257 w 1558027"/>
                <a:gd name="connsiteY75" fmla="*/ 303641 h 774377"/>
                <a:gd name="connsiteX76" fmla="*/ 1302785 w 1558027"/>
                <a:gd name="connsiteY76" fmla="*/ 279105 h 774377"/>
                <a:gd name="connsiteX77" fmla="*/ 1316771 w 1558027"/>
                <a:gd name="connsiteY77" fmla="*/ 156421 h 774377"/>
                <a:gd name="connsiteX78" fmla="*/ 1326708 w 1558027"/>
                <a:gd name="connsiteY78" fmla="*/ 128327 h 774377"/>
                <a:gd name="connsiteX79" fmla="*/ 1327567 w 1558027"/>
                <a:gd name="connsiteY79" fmla="*/ 126487 h 774377"/>
                <a:gd name="connsiteX80" fmla="*/ 1332474 w 1558027"/>
                <a:gd name="connsiteY80" fmla="*/ 115936 h 774377"/>
                <a:gd name="connsiteX81" fmla="*/ 1334008 w 1558027"/>
                <a:gd name="connsiteY81" fmla="*/ 112930 h 774377"/>
                <a:gd name="connsiteX82" fmla="*/ 1340571 w 1558027"/>
                <a:gd name="connsiteY82" fmla="*/ 101214 h 774377"/>
                <a:gd name="connsiteX83" fmla="*/ 1417862 w 1558027"/>
                <a:gd name="connsiteY83" fmla="*/ 34351 h 774377"/>
                <a:gd name="connsiteX84" fmla="*/ 1426388 w 1558027"/>
                <a:gd name="connsiteY84" fmla="*/ 30671 h 774377"/>
                <a:gd name="connsiteX85" fmla="*/ 1452888 w 1558027"/>
                <a:gd name="connsiteY85" fmla="*/ 22574 h 774377"/>
                <a:gd name="connsiteX86" fmla="*/ 1463193 w 1558027"/>
                <a:gd name="connsiteY86" fmla="*/ 20672 h 774377"/>
                <a:gd name="connsiteX87" fmla="*/ 1479694 w 1558027"/>
                <a:gd name="connsiteY87" fmla="*/ 18955 h 774377"/>
                <a:gd name="connsiteX88" fmla="*/ 1489693 w 1558027"/>
                <a:gd name="connsiteY88" fmla="*/ 18955 h 774377"/>
                <a:gd name="connsiteX89" fmla="*/ 1557169 w 1558027"/>
                <a:gd name="connsiteY89" fmla="*/ 35333 h 774377"/>
                <a:gd name="connsiteX90" fmla="*/ 1558028 w 1558027"/>
                <a:gd name="connsiteY90" fmla="*/ 245 h 774377"/>
                <a:gd name="connsiteX91" fmla="*/ 1308244 w 1558027"/>
                <a:gd name="connsiteY91" fmla="*/ 0 h 77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558027" h="774377">
                  <a:moveTo>
                    <a:pt x="1308244" y="0"/>
                  </a:moveTo>
                  <a:lnTo>
                    <a:pt x="145022" y="0"/>
                  </a:lnTo>
                  <a:cubicBezTo>
                    <a:pt x="145022" y="30671"/>
                    <a:pt x="144224" y="61342"/>
                    <a:pt x="141403" y="91215"/>
                  </a:cubicBezTo>
                  <a:cubicBezTo>
                    <a:pt x="137722" y="130474"/>
                    <a:pt x="126558" y="165991"/>
                    <a:pt x="90857" y="187706"/>
                  </a:cubicBezTo>
                  <a:cubicBezTo>
                    <a:pt x="66811" y="202244"/>
                    <a:pt x="38717" y="207764"/>
                    <a:pt x="10193" y="209972"/>
                  </a:cubicBezTo>
                  <a:cubicBezTo>
                    <a:pt x="5531" y="224854"/>
                    <a:pt x="2507" y="240196"/>
                    <a:pt x="1176" y="255733"/>
                  </a:cubicBezTo>
                  <a:cubicBezTo>
                    <a:pt x="323" y="264499"/>
                    <a:pt x="-70" y="273302"/>
                    <a:pt x="10" y="282110"/>
                  </a:cubicBezTo>
                  <a:cubicBezTo>
                    <a:pt x="9328" y="280687"/>
                    <a:pt x="18738" y="279970"/>
                    <a:pt x="28166" y="279963"/>
                  </a:cubicBezTo>
                  <a:cubicBezTo>
                    <a:pt x="73620" y="284809"/>
                    <a:pt x="73743" y="361487"/>
                    <a:pt x="79079" y="396083"/>
                  </a:cubicBezTo>
                  <a:cubicBezTo>
                    <a:pt x="88526" y="457425"/>
                    <a:pt x="107910" y="515822"/>
                    <a:pt x="119197" y="576550"/>
                  </a:cubicBezTo>
                  <a:cubicBezTo>
                    <a:pt x="133428" y="653534"/>
                    <a:pt x="102389" y="720642"/>
                    <a:pt x="50494" y="774377"/>
                  </a:cubicBezTo>
                  <a:cubicBezTo>
                    <a:pt x="87790" y="754037"/>
                    <a:pt x="128386" y="740456"/>
                    <a:pt x="170417" y="734260"/>
                  </a:cubicBezTo>
                  <a:cubicBezTo>
                    <a:pt x="170448" y="734014"/>
                    <a:pt x="170448" y="733769"/>
                    <a:pt x="170417" y="733524"/>
                  </a:cubicBezTo>
                  <a:lnTo>
                    <a:pt x="170417" y="733095"/>
                  </a:lnTo>
                  <a:cubicBezTo>
                    <a:pt x="171644" y="727451"/>
                    <a:pt x="172748" y="721807"/>
                    <a:pt x="173730" y="716226"/>
                  </a:cubicBezTo>
                  <a:cubicBezTo>
                    <a:pt x="174957" y="709355"/>
                    <a:pt x="175938" y="702485"/>
                    <a:pt x="176858" y="695615"/>
                  </a:cubicBezTo>
                  <a:cubicBezTo>
                    <a:pt x="180539" y="668256"/>
                    <a:pt x="182195" y="641450"/>
                    <a:pt x="183422" y="614337"/>
                  </a:cubicBezTo>
                  <a:cubicBezTo>
                    <a:pt x="184281" y="595935"/>
                    <a:pt x="184955" y="576857"/>
                    <a:pt x="185937" y="557718"/>
                  </a:cubicBezTo>
                  <a:cubicBezTo>
                    <a:pt x="130055" y="550787"/>
                    <a:pt x="95642" y="492022"/>
                    <a:pt x="99445" y="437489"/>
                  </a:cubicBezTo>
                  <a:cubicBezTo>
                    <a:pt x="106193" y="341612"/>
                    <a:pt x="208020" y="217395"/>
                    <a:pt x="303835" y="302537"/>
                  </a:cubicBezTo>
                  <a:cubicBezTo>
                    <a:pt x="309080" y="307242"/>
                    <a:pt x="313711" y="312579"/>
                    <a:pt x="317637" y="318425"/>
                  </a:cubicBezTo>
                  <a:cubicBezTo>
                    <a:pt x="334273" y="310009"/>
                    <a:pt x="351952" y="303819"/>
                    <a:pt x="370207" y="300022"/>
                  </a:cubicBezTo>
                  <a:cubicBezTo>
                    <a:pt x="386334" y="296507"/>
                    <a:pt x="402774" y="294600"/>
                    <a:pt x="419281" y="294317"/>
                  </a:cubicBezTo>
                  <a:cubicBezTo>
                    <a:pt x="434530" y="294109"/>
                    <a:pt x="449725" y="296176"/>
                    <a:pt x="464367" y="300451"/>
                  </a:cubicBezTo>
                  <a:cubicBezTo>
                    <a:pt x="486063" y="306862"/>
                    <a:pt x="505312" y="319694"/>
                    <a:pt x="519574" y="337256"/>
                  </a:cubicBezTo>
                  <a:cubicBezTo>
                    <a:pt x="524948" y="343875"/>
                    <a:pt x="529689" y="350985"/>
                    <a:pt x="533744" y="358481"/>
                  </a:cubicBezTo>
                  <a:cubicBezTo>
                    <a:pt x="536136" y="362959"/>
                    <a:pt x="538345" y="367498"/>
                    <a:pt x="540369" y="372160"/>
                  </a:cubicBezTo>
                  <a:cubicBezTo>
                    <a:pt x="540345" y="372344"/>
                    <a:pt x="540345" y="372528"/>
                    <a:pt x="540369" y="372712"/>
                  </a:cubicBezTo>
                  <a:cubicBezTo>
                    <a:pt x="542271" y="377190"/>
                    <a:pt x="544049" y="381791"/>
                    <a:pt x="545706" y="386453"/>
                  </a:cubicBezTo>
                  <a:cubicBezTo>
                    <a:pt x="556968" y="422448"/>
                    <a:pt x="561397" y="460228"/>
                    <a:pt x="558771" y="497849"/>
                  </a:cubicBezTo>
                  <a:cubicBezTo>
                    <a:pt x="566991" y="509075"/>
                    <a:pt x="575272" y="520362"/>
                    <a:pt x="583308" y="531219"/>
                  </a:cubicBezTo>
                  <a:cubicBezTo>
                    <a:pt x="589418" y="538672"/>
                    <a:pt x="595092" y="546475"/>
                    <a:pt x="600300" y="554590"/>
                  </a:cubicBezTo>
                  <a:cubicBezTo>
                    <a:pt x="613795" y="531464"/>
                    <a:pt x="627045" y="508216"/>
                    <a:pt x="639558" y="484599"/>
                  </a:cubicBezTo>
                  <a:cubicBezTo>
                    <a:pt x="655691" y="453928"/>
                    <a:pt x="680228" y="412400"/>
                    <a:pt x="713721" y="397985"/>
                  </a:cubicBezTo>
                  <a:cubicBezTo>
                    <a:pt x="757764" y="378908"/>
                    <a:pt x="803709" y="406389"/>
                    <a:pt x="834686" y="442151"/>
                  </a:cubicBezTo>
                  <a:cubicBezTo>
                    <a:pt x="835484" y="440678"/>
                    <a:pt x="836343" y="439206"/>
                    <a:pt x="837201" y="437734"/>
                  </a:cubicBezTo>
                  <a:cubicBezTo>
                    <a:pt x="837815" y="436618"/>
                    <a:pt x="838489" y="435532"/>
                    <a:pt x="839226" y="434483"/>
                  </a:cubicBezTo>
                  <a:cubicBezTo>
                    <a:pt x="839226" y="434483"/>
                    <a:pt x="839226" y="433931"/>
                    <a:pt x="839655" y="433686"/>
                  </a:cubicBezTo>
                  <a:cubicBezTo>
                    <a:pt x="767149" y="342532"/>
                    <a:pt x="804690" y="166543"/>
                    <a:pt x="912222" y="119616"/>
                  </a:cubicBezTo>
                  <a:cubicBezTo>
                    <a:pt x="910811" y="118757"/>
                    <a:pt x="914430" y="74776"/>
                    <a:pt x="914921" y="71156"/>
                  </a:cubicBezTo>
                  <a:cubicBezTo>
                    <a:pt x="915614" y="66120"/>
                    <a:pt x="917240" y="61250"/>
                    <a:pt x="919706" y="56802"/>
                  </a:cubicBezTo>
                  <a:cubicBezTo>
                    <a:pt x="920798" y="54778"/>
                    <a:pt x="922117" y="52889"/>
                    <a:pt x="923632" y="51159"/>
                  </a:cubicBezTo>
                  <a:cubicBezTo>
                    <a:pt x="926539" y="47699"/>
                    <a:pt x="930023" y="44773"/>
                    <a:pt x="933937" y="42510"/>
                  </a:cubicBezTo>
                  <a:cubicBezTo>
                    <a:pt x="938010" y="40136"/>
                    <a:pt x="942353" y="38259"/>
                    <a:pt x="946880" y="36928"/>
                  </a:cubicBezTo>
                  <a:cubicBezTo>
                    <a:pt x="951653" y="35492"/>
                    <a:pt x="956535" y="34443"/>
                    <a:pt x="961480" y="33799"/>
                  </a:cubicBezTo>
                  <a:cubicBezTo>
                    <a:pt x="971650" y="32511"/>
                    <a:pt x="981900" y="32014"/>
                    <a:pt x="992151" y="32327"/>
                  </a:cubicBezTo>
                  <a:cubicBezTo>
                    <a:pt x="997058" y="32327"/>
                    <a:pt x="1001842" y="32327"/>
                    <a:pt x="1006259" y="32756"/>
                  </a:cubicBezTo>
                  <a:lnTo>
                    <a:pt x="1012393" y="32756"/>
                  </a:lnTo>
                  <a:cubicBezTo>
                    <a:pt x="1018159" y="32756"/>
                    <a:pt x="1024662" y="33186"/>
                    <a:pt x="1031287" y="33799"/>
                  </a:cubicBezTo>
                  <a:cubicBezTo>
                    <a:pt x="1053124" y="35701"/>
                    <a:pt x="1077477" y="41099"/>
                    <a:pt x="1088028" y="59808"/>
                  </a:cubicBezTo>
                  <a:cubicBezTo>
                    <a:pt x="1102381" y="85265"/>
                    <a:pt x="1092996" y="132253"/>
                    <a:pt x="1091524" y="160224"/>
                  </a:cubicBezTo>
                  <a:cubicBezTo>
                    <a:pt x="1089684" y="195005"/>
                    <a:pt x="1098946" y="281436"/>
                    <a:pt x="1066129" y="313579"/>
                  </a:cubicBezTo>
                  <a:cubicBezTo>
                    <a:pt x="1061657" y="336392"/>
                    <a:pt x="1055504" y="358843"/>
                    <a:pt x="1047726" y="380748"/>
                  </a:cubicBezTo>
                  <a:cubicBezTo>
                    <a:pt x="1059676" y="386974"/>
                    <a:pt x="1071067" y="394218"/>
                    <a:pt x="1081771" y="402401"/>
                  </a:cubicBezTo>
                  <a:cubicBezTo>
                    <a:pt x="1099940" y="416491"/>
                    <a:pt x="1117134" y="431803"/>
                    <a:pt x="1133237" y="448224"/>
                  </a:cubicBezTo>
                  <a:cubicBezTo>
                    <a:pt x="1150412" y="443439"/>
                    <a:pt x="1167711" y="441537"/>
                    <a:pt x="1180654" y="448224"/>
                  </a:cubicBezTo>
                  <a:cubicBezTo>
                    <a:pt x="1205190" y="461044"/>
                    <a:pt x="1195928" y="484293"/>
                    <a:pt x="1187647" y="504842"/>
                  </a:cubicBezTo>
                  <a:cubicBezTo>
                    <a:pt x="1196173" y="515209"/>
                    <a:pt x="1204454" y="526128"/>
                    <a:pt x="1212735" y="536985"/>
                  </a:cubicBezTo>
                  <a:cubicBezTo>
                    <a:pt x="1224501" y="552989"/>
                    <a:pt x="1237266" y="568232"/>
                    <a:pt x="1250951" y="582623"/>
                  </a:cubicBezTo>
                  <a:cubicBezTo>
                    <a:pt x="1257883" y="589733"/>
                    <a:pt x="1265366" y="596278"/>
                    <a:pt x="1273341" y="602191"/>
                  </a:cubicBezTo>
                  <a:cubicBezTo>
                    <a:pt x="1278745" y="606130"/>
                    <a:pt x="1284885" y="608951"/>
                    <a:pt x="1291394" y="610479"/>
                  </a:cubicBezTo>
                  <a:cubicBezTo>
                    <a:pt x="1297908" y="612006"/>
                    <a:pt x="1304656" y="612215"/>
                    <a:pt x="1311250" y="611086"/>
                  </a:cubicBezTo>
                  <a:cubicBezTo>
                    <a:pt x="1325745" y="608405"/>
                    <a:pt x="1339706" y="603393"/>
                    <a:pt x="1352594" y="596241"/>
                  </a:cubicBezTo>
                  <a:cubicBezTo>
                    <a:pt x="1354803" y="595198"/>
                    <a:pt x="1356949" y="594094"/>
                    <a:pt x="1358728" y="592990"/>
                  </a:cubicBezTo>
                  <a:lnTo>
                    <a:pt x="1364494" y="589984"/>
                  </a:lnTo>
                  <a:lnTo>
                    <a:pt x="1365108" y="589678"/>
                  </a:lnTo>
                  <a:cubicBezTo>
                    <a:pt x="1370260" y="587058"/>
                    <a:pt x="1375597" y="584236"/>
                    <a:pt x="1381118" y="581212"/>
                  </a:cubicBezTo>
                  <a:lnTo>
                    <a:pt x="1381486" y="581212"/>
                  </a:lnTo>
                  <a:cubicBezTo>
                    <a:pt x="1387068" y="578207"/>
                    <a:pt x="1392835" y="575078"/>
                    <a:pt x="1398723" y="571643"/>
                  </a:cubicBezTo>
                  <a:cubicBezTo>
                    <a:pt x="1420929" y="559007"/>
                    <a:pt x="1445282" y="544346"/>
                    <a:pt x="1470677" y="528704"/>
                  </a:cubicBezTo>
                  <a:cubicBezTo>
                    <a:pt x="1462334" y="506192"/>
                    <a:pt x="1449882" y="487482"/>
                    <a:pt x="1422647" y="482452"/>
                  </a:cubicBezTo>
                  <a:cubicBezTo>
                    <a:pt x="1390319" y="476318"/>
                    <a:pt x="1352840" y="482943"/>
                    <a:pt x="1331800" y="445157"/>
                  </a:cubicBezTo>
                  <a:cubicBezTo>
                    <a:pt x="1321249" y="426202"/>
                    <a:pt x="1318366" y="403812"/>
                    <a:pt x="1315544" y="382649"/>
                  </a:cubicBezTo>
                  <a:cubicBezTo>
                    <a:pt x="1298491" y="376515"/>
                    <a:pt x="1278371" y="367437"/>
                    <a:pt x="1279352" y="352715"/>
                  </a:cubicBezTo>
                  <a:cubicBezTo>
                    <a:pt x="1280457" y="335907"/>
                    <a:pt x="1293461" y="319897"/>
                    <a:pt x="1302539" y="306279"/>
                  </a:cubicBezTo>
                  <a:lnTo>
                    <a:pt x="1304257" y="303641"/>
                  </a:lnTo>
                  <a:cubicBezTo>
                    <a:pt x="1303521" y="295483"/>
                    <a:pt x="1302969" y="287324"/>
                    <a:pt x="1302785" y="279105"/>
                  </a:cubicBezTo>
                  <a:cubicBezTo>
                    <a:pt x="1301251" y="237742"/>
                    <a:pt x="1305969" y="196379"/>
                    <a:pt x="1316771" y="156421"/>
                  </a:cubicBezTo>
                  <a:cubicBezTo>
                    <a:pt x="1319531" y="146870"/>
                    <a:pt x="1322849" y="137491"/>
                    <a:pt x="1326708" y="128327"/>
                  </a:cubicBezTo>
                  <a:cubicBezTo>
                    <a:pt x="1326708" y="127713"/>
                    <a:pt x="1327260" y="127100"/>
                    <a:pt x="1327567" y="126487"/>
                  </a:cubicBezTo>
                  <a:cubicBezTo>
                    <a:pt x="1329100" y="122929"/>
                    <a:pt x="1330756" y="119371"/>
                    <a:pt x="1332474" y="115936"/>
                  </a:cubicBezTo>
                  <a:cubicBezTo>
                    <a:pt x="1332965" y="114954"/>
                    <a:pt x="1333455" y="113912"/>
                    <a:pt x="1334008" y="112930"/>
                  </a:cubicBezTo>
                  <a:cubicBezTo>
                    <a:pt x="1336032" y="108943"/>
                    <a:pt x="1338240" y="105017"/>
                    <a:pt x="1340571" y="101214"/>
                  </a:cubicBezTo>
                  <a:cubicBezTo>
                    <a:pt x="1359097" y="71721"/>
                    <a:pt x="1386013" y="48442"/>
                    <a:pt x="1417862" y="34351"/>
                  </a:cubicBezTo>
                  <a:cubicBezTo>
                    <a:pt x="1420684" y="33063"/>
                    <a:pt x="1423505" y="31836"/>
                    <a:pt x="1426388" y="30671"/>
                  </a:cubicBezTo>
                  <a:cubicBezTo>
                    <a:pt x="1434988" y="27272"/>
                    <a:pt x="1443852" y="24561"/>
                    <a:pt x="1452888" y="22574"/>
                  </a:cubicBezTo>
                  <a:cubicBezTo>
                    <a:pt x="1456323" y="21776"/>
                    <a:pt x="1459758" y="21163"/>
                    <a:pt x="1463193" y="20672"/>
                  </a:cubicBezTo>
                  <a:cubicBezTo>
                    <a:pt x="1468659" y="19795"/>
                    <a:pt x="1474167" y="19218"/>
                    <a:pt x="1479694" y="18955"/>
                  </a:cubicBezTo>
                  <a:cubicBezTo>
                    <a:pt x="1483007" y="18955"/>
                    <a:pt x="1486319" y="18648"/>
                    <a:pt x="1489693" y="18955"/>
                  </a:cubicBezTo>
                  <a:cubicBezTo>
                    <a:pt x="1513138" y="19225"/>
                    <a:pt x="1536208" y="24825"/>
                    <a:pt x="1557169" y="35333"/>
                  </a:cubicBezTo>
                  <a:cubicBezTo>
                    <a:pt x="1557169" y="23801"/>
                    <a:pt x="1557660" y="12084"/>
                    <a:pt x="1558028" y="245"/>
                  </a:cubicBezTo>
                  <a:lnTo>
                    <a:pt x="1308244" y="0"/>
                  </a:lnTo>
                  <a:close/>
                </a:path>
              </a:pathLst>
            </a:custGeom>
            <a:solidFill>
              <a:srgbClr val="A6A6A6"/>
            </a:solidFill>
            <a:ln w="6134" cap="flat">
              <a:noFill/>
              <a:prstDash val="solid"/>
              <a:miter/>
            </a:ln>
          </p:spPr>
          <p:txBody>
            <a:bodyPr rtlCol="0" anchor="ctr"/>
            <a:lstStyle/>
            <a:p>
              <a:endParaRPr lang="en-AU"/>
            </a:p>
          </p:txBody>
        </p:sp>
        <p:sp>
          <p:nvSpPr>
            <p:cNvPr id="247" name="Freeform: Shape 246">
              <a:extLst>
                <a:ext uri="{FF2B5EF4-FFF2-40B4-BE49-F238E27FC236}">
                  <a16:creationId xmlns:a16="http://schemas.microsoft.com/office/drawing/2014/main" id="{FAB81EC8-6F42-465B-99FF-6D944579C221}"/>
                </a:ext>
              </a:extLst>
            </p:cNvPr>
            <p:cNvSpPr/>
            <p:nvPr/>
          </p:nvSpPr>
          <p:spPr>
            <a:xfrm>
              <a:off x="5407869" y="2838647"/>
              <a:ext cx="1563231" cy="779407"/>
            </a:xfrm>
            <a:custGeom>
              <a:avLst/>
              <a:gdLst>
                <a:gd name="connsiteX0" fmla="*/ 52938 w 1563231"/>
                <a:gd name="connsiteY0" fmla="*/ 778978 h 779407"/>
                <a:gd name="connsiteX1" fmla="*/ 51920 w 1563231"/>
                <a:gd name="connsiteY1" fmla="*/ 778708 h 779407"/>
                <a:gd name="connsiteX2" fmla="*/ 51098 w 1563231"/>
                <a:gd name="connsiteY2" fmla="*/ 778058 h 779407"/>
                <a:gd name="connsiteX3" fmla="*/ 50545 w 1563231"/>
                <a:gd name="connsiteY3" fmla="*/ 776555 h 779407"/>
                <a:gd name="connsiteX4" fmla="*/ 51098 w 1563231"/>
                <a:gd name="connsiteY4" fmla="*/ 775052 h 779407"/>
                <a:gd name="connsiteX5" fmla="*/ 119187 w 1563231"/>
                <a:gd name="connsiteY5" fmla="*/ 579249 h 779407"/>
                <a:gd name="connsiteX6" fmla="*/ 100784 w 1563231"/>
                <a:gd name="connsiteY6" fmla="*/ 498340 h 779407"/>
                <a:gd name="connsiteX7" fmla="*/ 79131 w 1563231"/>
                <a:gd name="connsiteY7" fmla="*/ 398721 h 779407"/>
                <a:gd name="connsiteX8" fmla="*/ 76800 w 1563231"/>
                <a:gd name="connsiteY8" fmla="*/ 379705 h 779407"/>
                <a:gd name="connsiteX9" fmla="*/ 30241 w 1563231"/>
                <a:gd name="connsiteY9" fmla="*/ 284503 h 779407"/>
                <a:gd name="connsiteX10" fmla="*/ 2576 w 1563231"/>
                <a:gd name="connsiteY10" fmla="*/ 286650 h 779407"/>
                <a:gd name="connsiteX11" fmla="*/ 1632 w 1563231"/>
                <a:gd name="connsiteY11" fmla="*/ 286613 h 779407"/>
                <a:gd name="connsiteX12" fmla="*/ 797 w 1563231"/>
                <a:gd name="connsiteY12" fmla="*/ 286159 h 779407"/>
                <a:gd name="connsiteX13" fmla="*/ 221 w 1563231"/>
                <a:gd name="connsiteY13" fmla="*/ 285386 h 779407"/>
                <a:gd name="connsiteX14" fmla="*/ 0 w 1563231"/>
                <a:gd name="connsiteY14" fmla="*/ 284441 h 779407"/>
                <a:gd name="connsiteX15" fmla="*/ 1166 w 1563231"/>
                <a:gd name="connsiteY15" fmla="*/ 257819 h 779407"/>
                <a:gd name="connsiteX16" fmla="*/ 10305 w 1563231"/>
                <a:gd name="connsiteY16" fmla="*/ 211567 h 779407"/>
                <a:gd name="connsiteX17" fmla="*/ 11048 w 1563231"/>
                <a:gd name="connsiteY17" fmla="*/ 210433 h 779407"/>
                <a:gd name="connsiteX18" fmla="*/ 12330 w 1563231"/>
                <a:gd name="connsiteY18" fmla="*/ 209972 h 779407"/>
                <a:gd name="connsiteX19" fmla="*/ 92074 w 1563231"/>
                <a:gd name="connsiteY19" fmla="*/ 188012 h 779407"/>
                <a:gd name="connsiteX20" fmla="*/ 141577 w 1563231"/>
                <a:gd name="connsiteY20" fmla="*/ 93239 h 779407"/>
                <a:gd name="connsiteX21" fmla="*/ 145134 w 1563231"/>
                <a:gd name="connsiteY21" fmla="*/ 2270 h 779407"/>
                <a:gd name="connsiteX22" fmla="*/ 145840 w 1563231"/>
                <a:gd name="connsiteY22" fmla="*/ 663 h 779407"/>
                <a:gd name="connsiteX23" fmla="*/ 147465 w 1563231"/>
                <a:gd name="connsiteY23" fmla="*/ 0 h 779407"/>
                <a:gd name="connsiteX24" fmla="*/ 1560901 w 1563231"/>
                <a:gd name="connsiteY24" fmla="*/ 0 h 779407"/>
                <a:gd name="connsiteX25" fmla="*/ 1562551 w 1563231"/>
                <a:gd name="connsiteY25" fmla="*/ 687 h 779407"/>
                <a:gd name="connsiteX26" fmla="*/ 1563231 w 1563231"/>
                <a:gd name="connsiteY26" fmla="*/ 2331 h 779407"/>
                <a:gd name="connsiteX27" fmla="*/ 1562373 w 1563231"/>
                <a:gd name="connsiteY27" fmla="*/ 37357 h 779407"/>
                <a:gd name="connsiteX28" fmla="*/ 1562072 w 1563231"/>
                <a:gd name="connsiteY28" fmla="*/ 38480 h 779407"/>
                <a:gd name="connsiteX29" fmla="*/ 1561269 w 1563231"/>
                <a:gd name="connsiteY29" fmla="*/ 39320 h 779407"/>
                <a:gd name="connsiteX30" fmla="*/ 1560164 w 1563231"/>
                <a:gd name="connsiteY30" fmla="*/ 39614 h 779407"/>
                <a:gd name="connsiteX31" fmla="*/ 1559060 w 1563231"/>
                <a:gd name="connsiteY31" fmla="*/ 39320 h 779407"/>
                <a:gd name="connsiteX32" fmla="*/ 1492259 w 1563231"/>
                <a:gd name="connsiteY32" fmla="*/ 23187 h 779407"/>
                <a:gd name="connsiteX33" fmla="*/ 1482444 w 1563231"/>
                <a:gd name="connsiteY33" fmla="*/ 23187 h 779407"/>
                <a:gd name="connsiteX34" fmla="*/ 1466189 w 1563231"/>
                <a:gd name="connsiteY34" fmla="*/ 24905 h 779407"/>
                <a:gd name="connsiteX35" fmla="*/ 1456006 w 1563231"/>
                <a:gd name="connsiteY35" fmla="*/ 26745 h 779407"/>
                <a:gd name="connsiteX36" fmla="*/ 1429875 w 1563231"/>
                <a:gd name="connsiteY36" fmla="*/ 34781 h 779407"/>
                <a:gd name="connsiteX37" fmla="*/ 1421471 w 1563231"/>
                <a:gd name="connsiteY37" fmla="*/ 38400 h 779407"/>
                <a:gd name="connsiteX38" fmla="*/ 1346695 w 1563231"/>
                <a:gd name="connsiteY38" fmla="*/ 104526 h 779407"/>
                <a:gd name="connsiteX39" fmla="*/ 1340193 w 1563231"/>
                <a:gd name="connsiteY39" fmla="*/ 116181 h 779407"/>
                <a:gd name="connsiteX40" fmla="*/ 1338659 w 1563231"/>
                <a:gd name="connsiteY40" fmla="*/ 119187 h 779407"/>
                <a:gd name="connsiteX41" fmla="*/ 1333814 w 1563231"/>
                <a:gd name="connsiteY41" fmla="*/ 129615 h 779407"/>
                <a:gd name="connsiteX42" fmla="*/ 1333016 w 1563231"/>
                <a:gd name="connsiteY42" fmla="*/ 131455 h 779407"/>
                <a:gd name="connsiteX43" fmla="*/ 1323140 w 1563231"/>
                <a:gd name="connsiteY43" fmla="*/ 159304 h 779407"/>
                <a:gd name="connsiteX44" fmla="*/ 1309338 w 1563231"/>
                <a:gd name="connsiteY44" fmla="*/ 281313 h 779407"/>
                <a:gd name="connsiteX45" fmla="*/ 1310749 w 1563231"/>
                <a:gd name="connsiteY45" fmla="*/ 305850 h 779407"/>
                <a:gd name="connsiteX46" fmla="*/ 1310381 w 1563231"/>
                <a:gd name="connsiteY46" fmla="*/ 307322 h 779407"/>
                <a:gd name="connsiteX47" fmla="*/ 1308663 w 1563231"/>
                <a:gd name="connsiteY47" fmla="*/ 310021 h 779407"/>
                <a:gd name="connsiteX48" fmla="*/ 1304124 w 1563231"/>
                <a:gd name="connsiteY48" fmla="*/ 316646 h 779407"/>
                <a:gd name="connsiteX49" fmla="*/ 1285722 w 1563231"/>
                <a:gd name="connsiteY49" fmla="*/ 355352 h 779407"/>
                <a:gd name="connsiteX50" fmla="*/ 1320380 w 1563231"/>
                <a:gd name="connsiteY50" fmla="*/ 382956 h 779407"/>
                <a:gd name="connsiteX51" fmla="*/ 1321410 w 1563231"/>
                <a:gd name="connsiteY51" fmla="*/ 383661 h 779407"/>
                <a:gd name="connsiteX52" fmla="*/ 1321913 w 1563231"/>
                <a:gd name="connsiteY52" fmla="*/ 384796 h 779407"/>
                <a:gd name="connsiteX53" fmla="*/ 1321913 w 1563231"/>
                <a:gd name="connsiteY53" fmla="*/ 386207 h 779407"/>
                <a:gd name="connsiteX54" fmla="*/ 1337740 w 1563231"/>
                <a:gd name="connsiteY54" fmla="*/ 446506 h 779407"/>
                <a:gd name="connsiteX55" fmla="*/ 1405215 w 1563231"/>
                <a:gd name="connsiteY55" fmla="*/ 479937 h 779407"/>
                <a:gd name="connsiteX56" fmla="*/ 1427237 w 1563231"/>
                <a:gd name="connsiteY56" fmla="*/ 482636 h 779407"/>
                <a:gd name="connsiteX57" fmla="*/ 1476985 w 1563231"/>
                <a:gd name="connsiteY57" fmla="*/ 530360 h 779407"/>
                <a:gd name="connsiteX58" fmla="*/ 1477040 w 1563231"/>
                <a:gd name="connsiteY58" fmla="*/ 531912 h 779407"/>
                <a:gd name="connsiteX59" fmla="*/ 1476065 w 1563231"/>
                <a:gd name="connsiteY59" fmla="*/ 533120 h 779407"/>
                <a:gd name="connsiteX60" fmla="*/ 1403989 w 1563231"/>
                <a:gd name="connsiteY60" fmla="*/ 576060 h 779407"/>
                <a:gd name="connsiteX61" fmla="*/ 1386752 w 1563231"/>
                <a:gd name="connsiteY61" fmla="*/ 585690 h 779407"/>
                <a:gd name="connsiteX62" fmla="*/ 1370434 w 1563231"/>
                <a:gd name="connsiteY62" fmla="*/ 594340 h 779407"/>
                <a:gd name="connsiteX63" fmla="*/ 1364300 w 1563231"/>
                <a:gd name="connsiteY63" fmla="*/ 597591 h 779407"/>
                <a:gd name="connsiteX64" fmla="*/ 1357737 w 1563231"/>
                <a:gd name="connsiteY64" fmla="*/ 600964 h 779407"/>
                <a:gd name="connsiteX65" fmla="*/ 1315472 w 1563231"/>
                <a:gd name="connsiteY65" fmla="*/ 616177 h 779407"/>
                <a:gd name="connsiteX66" fmla="*/ 1294733 w 1563231"/>
                <a:gd name="connsiteY66" fmla="*/ 615515 h 779407"/>
                <a:gd name="connsiteX67" fmla="*/ 1275907 w 1563231"/>
                <a:gd name="connsiteY67" fmla="*/ 606792 h 779407"/>
                <a:gd name="connsiteX68" fmla="*/ 1253211 w 1563231"/>
                <a:gd name="connsiteY68" fmla="*/ 586979 h 779407"/>
                <a:gd name="connsiteX69" fmla="*/ 1214811 w 1563231"/>
                <a:gd name="connsiteY69" fmla="*/ 541156 h 779407"/>
                <a:gd name="connsiteX70" fmla="*/ 1211744 w 1563231"/>
                <a:gd name="connsiteY70" fmla="*/ 537108 h 779407"/>
                <a:gd name="connsiteX71" fmla="*/ 1189783 w 1563231"/>
                <a:gd name="connsiteY71" fmla="*/ 509075 h 779407"/>
                <a:gd name="connsiteX72" fmla="*/ 1189274 w 1563231"/>
                <a:gd name="connsiteY72" fmla="*/ 507964 h 779407"/>
                <a:gd name="connsiteX73" fmla="*/ 1189415 w 1563231"/>
                <a:gd name="connsiteY73" fmla="*/ 506744 h 779407"/>
                <a:gd name="connsiteX74" fmla="*/ 1183281 w 1563231"/>
                <a:gd name="connsiteY74" fmla="*/ 453008 h 779407"/>
                <a:gd name="connsiteX75" fmla="*/ 1137582 w 1563231"/>
                <a:gd name="connsiteY75" fmla="*/ 453008 h 779407"/>
                <a:gd name="connsiteX76" fmla="*/ 1136373 w 1563231"/>
                <a:gd name="connsiteY76" fmla="*/ 453027 h 779407"/>
                <a:gd name="connsiteX77" fmla="*/ 1135312 w 1563231"/>
                <a:gd name="connsiteY77" fmla="*/ 452456 h 779407"/>
                <a:gd name="connsiteX78" fmla="*/ 1084153 w 1563231"/>
                <a:gd name="connsiteY78" fmla="*/ 406818 h 779407"/>
                <a:gd name="connsiteX79" fmla="*/ 1050047 w 1563231"/>
                <a:gd name="connsiteY79" fmla="*/ 385103 h 779407"/>
                <a:gd name="connsiteX80" fmla="*/ 1048992 w 1563231"/>
                <a:gd name="connsiteY80" fmla="*/ 383888 h 779407"/>
                <a:gd name="connsiteX81" fmla="*/ 1048943 w 1563231"/>
                <a:gd name="connsiteY81" fmla="*/ 382281 h 779407"/>
                <a:gd name="connsiteX82" fmla="*/ 1067345 w 1563231"/>
                <a:gd name="connsiteY82" fmla="*/ 315480 h 779407"/>
                <a:gd name="connsiteX83" fmla="*/ 1067959 w 1563231"/>
                <a:gd name="connsiteY83" fmla="*/ 314315 h 779407"/>
                <a:gd name="connsiteX84" fmla="*/ 1092495 w 1563231"/>
                <a:gd name="connsiteY84" fmla="*/ 189484 h 779407"/>
                <a:gd name="connsiteX85" fmla="*/ 1092495 w 1563231"/>
                <a:gd name="connsiteY85" fmla="*/ 162678 h 779407"/>
                <a:gd name="connsiteX86" fmla="*/ 1094274 w 1563231"/>
                <a:gd name="connsiteY86" fmla="*/ 141945 h 779407"/>
                <a:gd name="connsiteX87" fmla="*/ 1089244 w 1563231"/>
                <a:gd name="connsiteY87" fmla="*/ 63488 h 779407"/>
                <a:gd name="connsiteX88" fmla="*/ 1034037 w 1563231"/>
                <a:gd name="connsiteY88" fmla="*/ 38645 h 779407"/>
                <a:gd name="connsiteX89" fmla="*/ 1015205 w 1563231"/>
                <a:gd name="connsiteY89" fmla="*/ 37602 h 779407"/>
                <a:gd name="connsiteX90" fmla="*/ 1009071 w 1563231"/>
                <a:gd name="connsiteY90" fmla="*/ 37602 h 779407"/>
                <a:gd name="connsiteX91" fmla="*/ 995024 w 1563231"/>
                <a:gd name="connsiteY91" fmla="*/ 37112 h 779407"/>
                <a:gd name="connsiteX92" fmla="*/ 964905 w 1563231"/>
                <a:gd name="connsiteY92" fmla="*/ 38584 h 779407"/>
                <a:gd name="connsiteX93" fmla="*/ 950673 w 1563231"/>
                <a:gd name="connsiteY93" fmla="*/ 41651 h 779407"/>
                <a:gd name="connsiteX94" fmla="*/ 938405 w 1563231"/>
                <a:gd name="connsiteY94" fmla="*/ 46988 h 779407"/>
                <a:gd name="connsiteX95" fmla="*/ 928652 w 1563231"/>
                <a:gd name="connsiteY95" fmla="*/ 55146 h 779407"/>
                <a:gd name="connsiteX96" fmla="*/ 925033 w 1563231"/>
                <a:gd name="connsiteY96" fmla="*/ 60421 h 779407"/>
                <a:gd name="connsiteX97" fmla="*/ 920555 w 1563231"/>
                <a:gd name="connsiteY97" fmla="*/ 73978 h 779407"/>
                <a:gd name="connsiteX98" fmla="*/ 917610 w 1563231"/>
                <a:gd name="connsiteY98" fmla="*/ 121088 h 779407"/>
                <a:gd name="connsiteX99" fmla="*/ 917610 w 1563231"/>
                <a:gd name="connsiteY99" fmla="*/ 122254 h 779407"/>
                <a:gd name="connsiteX100" fmla="*/ 917218 w 1563231"/>
                <a:gd name="connsiteY100" fmla="*/ 123456 h 779407"/>
                <a:gd name="connsiteX101" fmla="*/ 916261 w 1563231"/>
                <a:gd name="connsiteY101" fmla="*/ 124278 h 779407"/>
                <a:gd name="connsiteX102" fmla="*/ 815108 w 1563231"/>
                <a:gd name="connsiteY102" fmla="*/ 257512 h 779407"/>
                <a:gd name="connsiteX103" fmla="*/ 844614 w 1563231"/>
                <a:gd name="connsiteY103" fmla="*/ 434728 h 779407"/>
                <a:gd name="connsiteX104" fmla="*/ 845043 w 1563231"/>
                <a:gd name="connsiteY104" fmla="*/ 436078 h 779407"/>
                <a:gd name="connsiteX105" fmla="*/ 844614 w 1563231"/>
                <a:gd name="connsiteY105" fmla="*/ 437428 h 779407"/>
                <a:gd name="connsiteX106" fmla="*/ 844184 w 1563231"/>
                <a:gd name="connsiteY106" fmla="*/ 438164 h 779407"/>
                <a:gd name="connsiteX107" fmla="*/ 842160 w 1563231"/>
                <a:gd name="connsiteY107" fmla="*/ 441476 h 779407"/>
                <a:gd name="connsiteX108" fmla="*/ 839645 w 1563231"/>
                <a:gd name="connsiteY108" fmla="*/ 445770 h 779407"/>
                <a:gd name="connsiteX109" fmla="*/ 838903 w 1563231"/>
                <a:gd name="connsiteY109" fmla="*/ 446567 h 779407"/>
                <a:gd name="connsiteX110" fmla="*/ 837885 w 1563231"/>
                <a:gd name="connsiteY110" fmla="*/ 446935 h 779407"/>
                <a:gd name="connsiteX111" fmla="*/ 836805 w 1563231"/>
                <a:gd name="connsiteY111" fmla="*/ 446807 h 779407"/>
                <a:gd name="connsiteX112" fmla="*/ 835903 w 1563231"/>
                <a:gd name="connsiteY112" fmla="*/ 446199 h 779407"/>
                <a:gd name="connsiteX113" fmla="*/ 717636 w 1563231"/>
                <a:gd name="connsiteY113" fmla="*/ 402586 h 779407"/>
                <a:gd name="connsiteX114" fmla="*/ 644579 w 1563231"/>
                <a:gd name="connsiteY114" fmla="*/ 488464 h 779407"/>
                <a:gd name="connsiteX115" fmla="*/ 605320 w 1563231"/>
                <a:gd name="connsiteY115" fmla="*/ 558516 h 779407"/>
                <a:gd name="connsiteX116" fmla="*/ 604448 w 1563231"/>
                <a:gd name="connsiteY116" fmla="*/ 559332 h 779407"/>
                <a:gd name="connsiteX117" fmla="*/ 603295 w 1563231"/>
                <a:gd name="connsiteY117" fmla="*/ 559620 h 779407"/>
                <a:gd name="connsiteX118" fmla="*/ 602173 w 1563231"/>
                <a:gd name="connsiteY118" fmla="*/ 559319 h 779407"/>
                <a:gd name="connsiteX119" fmla="*/ 601332 w 1563231"/>
                <a:gd name="connsiteY119" fmla="*/ 558516 h 779407"/>
                <a:gd name="connsiteX120" fmla="*/ 588328 w 1563231"/>
                <a:gd name="connsiteY120" fmla="*/ 540113 h 779407"/>
                <a:gd name="connsiteX121" fmla="*/ 584463 w 1563231"/>
                <a:gd name="connsiteY121" fmla="*/ 535145 h 779407"/>
                <a:gd name="connsiteX122" fmla="*/ 559620 w 1563231"/>
                <a:gd name="connsiteY122" fmla="*/ 501713 h 779407"/>
                <a:gd name="connsiteX123" fmla="*/ 559129 w 1563231"/>
                <a:gd name="connsiteY123" fmla="*/ 500241 h 779407"/>
                <a:gd name="connsiteX124" fmla="*/ 546186 w 1563231"/>
                <a:gd name="connsiteY124" fmla="*/ 389826 h 779407"/>
                <a:gd name="connsiteX125" fmla="*/ 540911 w 1563231"/>
                <a:gd name="connsiteY125" fmla="*/ 376209 h 779407"/>
                <a:gd name="connsiteX126" fmla="*/ 540911 w 1563231"/>
                <a:gd name="connsiteY126" fmla="*/ 375656 h 779407"/>
                <a:gd name="connsiteX127" fmla="*/ 534347 w 1563231"/>
                <a:gd name="connsiteY127" fmla="*/ 362223 h 779407"/>
                <a:gd name="connsiteX128" fmla="*/ 520423 w 1563231"/>
                <a:gd name="connsiteY128" fmla="*/ 341305 h 779407"/>
                <a:gd name="connsiteX129" fmla="*/ 504229 w 1563231"/>
                <a:gd name="connsiteY129" fmla="*/ 325111 h 779407"/>
                <a:gd name="connsiteX130" fmla="*/ 466013 w 1563231"/>
                <a:gd name="connsiteY130" fmla="*/ 305113 h 779407"/>
                <a:gd name="connsiteX131" fmla="*/ 421601 w 1563231"/>
                <a:gd name="connsiteY131" fmla="*/ 299286 h 779407"/>
                <a:gd name="connsiteX132" fmla="*/ 373080 w 1563231"/>
                <a:gd name="connsiteY132" fmla="*/ 304929 h 779407"/>
                <a:gd name="connsiteX133" fmla="*/ 321062 w 1563231"/>
                <a:gd name="connsiteY133" fmla="*/ 323332 h 779407"/>
                <a:gd name="connsiteX134" fmla="*/ 319443 w 1563231"/>
                <a:gd name="connsiteY134" fmla="*/ 323485 h 779407"/>
                <a:gd name="connsiteX135" fmla="*/ 318118 w 1563231"/>
                <a:gd name="connsiteY135" fmla="*/ 322535 h 779407"/>
                <a:gd name="connsiteX136" fmla="*/ 304684 w 1563231"/>
                <a:gd name="connsiteY136" fmla="*/ 307076 h 779407"/>
                <a:gd name="connsiteX137" fmla="*/ 205311 w 1563231"/>
                <a:gd name="connsiteY137" fmla="*/ 286220 h 779407"/>
                <a:gd name="connsiteX138" fmla="*/ 104097 w 1563231"/>
                <a:gd name="connsiteY138" fmla="*/ 440556 h 779407"/>
                <a:gd name="connsiteX139" fmla="*/ 188564 w 1563231"/>
                <a:gd name="connsiteY139" fmla="*/ 558393 h 779407"/>
                <a:gd name="connsiteX140" fmla="*/ 190055 w 1563231"/>
                <a:gd name="connsiteY140" fmla="*/ 559185 h 779407"/>
                <a:gd name="connsiteX141" fmla="*/ 190589 w 1563231"/>
                <a:gd name="connsiteY141" fmla="*/ 560786 h 779407"/>
                <a:gd name="connsiteX142" fmla="*/ 189116 w 1563231"/>
                <a:gd name="connsiteY142" fmla="*/ 594217 h 779407"/>
                <a:gd name="connsiteX143" fmla="*/ 188135 w 1563231"/>
                <a:gd name="connsiteY143" fmla="*/ 617404 h 779407"/>
                <a:gd name="connsiteX144" fmla="*/ 181571 w 1563231"/>
                <a:gd name="connsiteY144" fmla="*/ 698866 h 779407"/>
                <a:gd name="connsiteX145" fmla="*/ 178382 w 1563231"/>
                <a:gd name="connsiteY145" fmla="*/ 719599 h 779407"/>
                <a:gd name="connsiteX146" fmla="*/ 175008 w 1563231"/>
                <a:gd name="connsiteY146" fmla="*/ 736591 h 779407"/>
                <a:gd name="connsiteX147" fmla="*/ 175008 w 1563231"/>
                <a:gd name="connsiteY147" fmla="*/ 737450 h 779407"/>
                <a:gd name="connsiteX148" fmla="*/ 174266 w 1563231"/>
                <a:gd name="connsiteY148" fmla="*/ 738756 h 779407"/>
                <a:gd name="connsiteX149" fmla="*/ 172983 w 1563231"/>
                <a:gd name="connsiteY149" fmla="*/ 739535 h 779407"/>
                <a:gd name="connsiteX150" fmla="*/ 53858 w 1563231"/>
                <a:gd name="connsiteY150" fmla="*/ 779407 h 779407"/>
                <a:gd name="connsiteX151" fmla="*/ 52938 w 1563231"/>
                <a:gd name="connsiteY151" fmla="*/ 778978 h 779407"/>
                <a:gd name="connsiteX152" fmla="*/ 28401 w 1563231"/>
                <a:gd name="connsiteY152" fmla="*/ 279841 h 779407"/>
                <a:gd name="connsiteX153" fmla="*/ 30977 w 1563231"/>
                <a:gd name="connsiteY153" fmla="*/ 279841 h 779407"/>
                <a:gd name="connsiteX154" fmla="*/ 81584 w 1563231"/>
                <a:gd name="connsiteY154" fmla="*/ 379153 h 779407"/>
                <a:gd name="connsiteX155" fmla="*/ 83915 w 1563231"/>
                <a:gd name="connsiteY155" fmla="*/ 397923 h 779407"/>
                <a:gd name="connsiteX156" fmla="*/ 105508 w 1563231"/>
                <a:gd name="connsiteY156" fmla="*/ 497174 h 779407"/>
                <a:gd name="connsiteX157" fmla="*/ 123910 w 1563231"/>
                <a:gd name="connsiteY157" fmla="*/ 578329 h 779407"/>
                <a:gd name="connsiteX158" fmla="*/ 63734 w 1563231"/>
                <a:gd name="connsiteY158" fmla="*/ 768488 h 779407"/>
                <a:gd name="connsiteX159" fmla="*/ 170959 w 1563231"/>
                <a:gd name="connsiteY159" fmla="*/ 734567 h 779407"/>
                <a:gd name="connsiteX160" fmla="*/ 174149 w 1563231"/>
                <a:gd name="connsiteY160" fmla="*/ 718189 h 779407"/>
                <a:gd name="connsiteX161" fmla="*/ 177277 w 1563231"/>
                <a:gd name="connsiteY161" fmla="*/ 697577 h 779407"/>
                <a:gd name="connsiteX162" fmla="*/ 183841 w 1563231"/>
                <a:gd name="connsiteY162" fmla="*/ 616484 h 779407"/>
                <a:gd name="connsiteX163" fmla="*/ 184823 w 1563231"/>
                <a:gd name="connsiteY163" fmla="*/ 593297 h 779407"/>
                <a:gd name="connsiteX164" fmla="*/ 186172 w 1563231"/>
                <a:gd name="connsiteY164" fmla="*/ 562012 h 779407"/>
                <a:gd name="connsiteX165" fmla="*/ 99864 w 1563231"/>
                <a:gd name="connsiteY165" fmla="*/ 439329 h 779407"/>
                <a:gd name="connsiteX166" fmla="*/ 204145 w 1563231"/>
                <a:gd name="connsiteY166" fmla="*/ 281006 h 779407"/>
                <a:gd name="connsiteX167" fmla="*/ 308426 w 1563231"/>
                <a:gd name="connsiteY167" fmla="*/ 302721 h 779407"/>
                <a:gd name="connsiteX168" fmla="*/ 321430 w 1563231"/>
                <a:gd name="connsiteY168" fmla="*/ 317382 h 779407"/>
                <a:gd name="connsiteX169" fmla="*/ 372835 w 1563231"/>
                <a:gd name="connsiteY169" fmla="*/ 299654 h 779407"/>
                <a:gd name="connsiteX170" fmla="*/ 422215 w 1563231"/>
                <a:gd name="connsiteY170" fmla="*/ 293949 h 779407"/>
                <a:gd name="connsiteX171" fmla="*/ 467976 w 1563231"/>
                <a:gd name="connsiteY171" fmla="*/ 300083 h 779407"/>
                <a:gd name="connsiteX172" fmla="*/ 507786 w 1563231"/>
                <a:gd name="connsiteY172" fmla="*/ 320878 h 779407"/>
                <a:gd name="connsiteX173" fmla="*/ 524655 w 1563231"/>
                <a:gd name="connsiteY173" fmla="*/ 337809 h 779407"/>
                <a:gd name="connsiteX174" fmla="*/ 539071 w 1563231"/>
                <a:gd name="connsiteY174" fmla="*/ 359401 h 779407"/>
                <a:gd name="connsiteX175" fmla="*/ 545818 w 1563231"/>
                <a:gd name="connsiteY175" fmla="*/ 373264 h 779407"/>
                <a:gd name="connsiteX176" fmla="*/ 545818 w 1563231"/>
                <a:gd name="connsiteY176" fmla="*/ 373816 h 779407"/>
                <a:gd name="connsiteX177" fmla="*/ 551216 w 1563231"/>
                <a:gd name="connsiteY177" fmla="*/ 387741 h 779407"/>
                <a:gd name="connsiteX178" fmla="*/ 564466 w 1563231"/>
                <a:gd name="connsiteY178" fmla="*/ 499137 h 779407"/>
                <a:gd name="connsiteX179" fmla="*/ 589003 w 1563231"/>
                <a:gd name="connsiteY179" fmla="*/ 531832 h 779407"/>
                <a:gd name="connsiteX180" fmla="*/ 592867 w 1563231"/>
                <a:gd name="connsiteY180" fmla="*/ 536801 h 779407"/>
                <a:gd name="connsiteX181" fmla="*/ 604154 w 1563231"/>
                <a:gd name="connsiteY181" fmla="*/ 552137 h 779407"/>
                <a:gd name="connsiteX182" fmla="*/ 641450 w 1563231"/>
                <a:gd name="connsiteY182" fmla="*/ 485519 h 779407"/>
                <a:gd name="connsiteX183" fmla="*/ 716716 w 1563231"/>
                <a:gd name="connsiteY183" fmla="*/ 397862 h 779407"/>
                <a:gd name="connsiteX184" fmla="*/ 838173 w 1563231"/>
                <a:gd name="connsiteY184" fmla="*/ 440249 h 779407"/>
                <a:gd name="connsiteX185" fmla="*/ 839093 w 1563231"/>
                <a:gd name="connsiteY185" fmla="*/ 438593 h 779407"/>
                <a:gd name="connsiteX186" fmla="*/ 840811 w 1563231"/>
                <a:gd name="connsiteY186" fmla="*/ 435833 h 779407"/>
                <a:gd name="connsiteX187" fmla="*/ 811428 w 1563231"/>
                <a:gd name="connsiteY187" fmla="*/ 255918 h 779407"/>
                <a:gd name="connsiteX188" fmla="*/ 913991 w 1563231"/>
                <a:gd name="connsiteY188" fmla="*/ 120107 h 779407"/>
                <a:gd name="connsiteX189" fmla="*/ 916506 w 1563231"/>
                <a:gd name="connsiteY189" fmla="*/ 72813 h 779407"/>
                <a:gd name="connsiteX190" fmla="*/ 921536 w 1563231"/>
                <a:gd name="connsiteY190" fmla="*/ 57661 h 779407"/>
                <a:gd name="connsiteX191" fmla="*/ 925707 w 1563231"/>
                <a:gd name="connsiteY191" fmla="*/ 51527 h 779407"/>
                <a:gd name="connsiteX192" fmla="*/ 936626 w 1563231"/>
                <a:gd name="connsiteY192" fmla="*/ 42448 h 779407"/>
                <a:gd name="connsiteX193" fmla="*/ 950060 w 1563231"/>
                <a:gd name="connsiteY193" fmla="*/ 36621 h 779407"/>
                <a:gd name="connsiteX194" fmla="*/ 965027 w 1563231"/>
                <a:gd name="connsiteY194" fmla="*/ 33431 h 779407"/>
                <a:gd name="connsiteX195" fmla="*/ 995698 w 1563231"/>
                <a:gd name="connsiteY195" fmla="*/ 31898 h 779407"/>
                <a:gd name="connsiteX196" fmla="*/ 1009868 w 1563231"/>
                <a:gd name="connsiteY196" fmla="*/ 32388 h 779407"/>
                <a:gd name="connsiteX197" fmla="*/ 1016002 w 1563231"/>
                <a:gd name="connsiteY197" fmla="*/ 32388 h 779407"/>
                <a:gd name="connsiteX198" fmla="*/ 1034957 w 1563231"/>
                <a:gd name="connsiteY198" fmla="*/ 33431 h 779407"/>
                <a:gd name="connsiteX199" fmla="*/ 1093477 w 1563231"/>
                <a:gd name="connsiteY199" fmla="*/ 60606 h 779407"/>
                <a:gd name="connsiteX200" fmla="*/ 1098997 w 1563231"/>
                <a:gd name="connsiteY200" fmla="*/ 141699 h 779407"/>
                <a:gd name="connsiteX201" fmla="*/ 1097280 w 1563231"/>
                <a:gd name="connsiteY201" fmla="*/ 162249 h 779407"/>
                <a:gd name="connsiteX202" fmla="*/ 1097280 w 1563231"/>
                <a:gd name="connsiteY202" fmla="*/ 188748 h 779407"/>
                <a:gd name="connsiteX203" fmla="*/ 1071885 w 1563231"/>
                <a:gd name="connsiteY203" fmla="*/ 316401 h 779407"/>
                <a:gd name="connsiteX204" fmla="*/ 1053850 w 1563231"/>
                <a:gd name="connsiteY204" fmla="*/ 381791 h 779407"/>
                <a:gd name="connsiteX205" fmla="*/ 1086484 w 1563231"/>
                <a:gd name="connsiteY205" fmla="*/ 402769 h 779407"/>
                <a:gd name="connsiteX206" fmla="*/ 1137520 w 1563231"/>
                <a:gd name="connsiteY206" fmla="*/ 448101 h 779407"/>
                <a:gd name="connsiteX207" fmla="*/ 1185305 w 1563231"/>
                <a:gd name="connsiteY207" fmla="*/ 448837 h 779407"/>
                <a:gd name="connsiteX208" fmla="*/ 1193893 w 1563231"/>
                <a:gd name="connsiteY208" fmla="*/ 507112 h 779407"/>
                <a:gd name="connsiteX209" fmla="*/ 1215117 w 1563231"/>
                <a:gd name="connsiteY209" fmla="*/ 534225 h 779407"/>
                <a:gd name="connsiteX210" fmla="*/ 1218184 w 1563231"/>
                <a:gd name="connsiteY210" fmla="*/ 538212 h 779407"/>
                <a:gd name="connsiteX211" fmla="*/ 1256155 w 1563231"/>
                <a:gd name="connsiteY211" fmla="*/ 583605 h 779407"/>
                <a:gd name="connsiteX212" fmla="*/ 1278299 w 1563231"/>
                <a:gd name="connsiteY212" fmla="*/ 602927 h 779407"/>
                <a:gd name="connsiteX213" fmla="*/ 1295561 w 1563231"/>
                <a:gd name="connsiteY213" fmla="*/ 610871 h 779407"/>
                <a:gd name="connsiteX214" fmla="*/ 1314552 w 1563231"/>
                <a:gd name="connsiteY214" fmla="*/ 611454 h 779407"/>
                <a:gd name="connsiteX215" fmla="*/ 1355160 w 1563231"/>
                <a:gd name="connsiteY215" fmla="*/ 596793 h 779407"/>
                <a:gd name="connsiteX216" fmla="*/ 1361785 w 1563231"/>
                <a:gd name="connsiteY216" fmla="*/ 593419 h 779407"/>
                <a:gd name="connsiteX217" fmla="*/ 1367920 w 1563231"/>
                <a:gd name="connsiteY217" fmla="*/ 590168 h 779407"/>
                <a:gd name="connsiteX218" fmla="*/ 1383868 w 1563231"/>
                <a:gd name="connsiteY218" fmla="*/ 581703 h 779407"/>
                <a:gd name="connsiteX219" fmla="*/ 1401412 w 1563231"/>
                <a:gd name="connsiteY219" fmla="*/ 571888 h 779407"/>
                <a:gd name="connsiteX220" fmla="*/ 1471710 w 1563231"/>
                <a:gd name="connsiteY220" fmla="*/ 530238 h 779407"/>
                <a:gd name="connsiteX221" fmla="*/ 1426071 w 1563231"/>
                <a:gd name="connsiteY221" fmla="*/ 487298 h 779407"/>
                <a:gd name="connsiteX222" fmla="*/ 1404479 w 1563231"/>
                <a:gd name="connsiteY222" fmla="*/ 484599 h 779407"/>
                <a:gd name="connsiteX223" fmla="*/ 1333629 w 1563231"/>
                <a:gd name="connsiteY223" fmla="*/ 448898 h 779407"/>
                <a:gd name="connsiteX224" fmla="*/ 1317313 w 1563231"/>
                <a:gd name="connsiteY224" fmla="*/ 386943 h 779407"/>
                <a:gd name="connsiteX225" fmla="*/ 1280937 w 1563231"/>
                <a:gd name="connsiteY225" fmla="*/ 355168 h 779407"/>
                <a:gd name="connsiteX226" fmla="*/ 1300014 w 1563231"/>
                <a:gd name="connsiteY226" fmla="*/ 314192 h 779407"/>
                <a:gd name="connsiteX227" fmla="*/ 1304492 w 1563231"/>
                <a:gd name="connsiteY227" fmla="*/ 307567 h 779407"/>
                <a:gd name="connsiteX228" fmla="*/ 1305842 w 1563231"/>
                <a:gd name="connsiteY228" fmla="*/ 305604 h 779407"/>
                <a:gd name="connsiteX229" fmla="*/ 1304431 w 1563231"/>
                <a:gd name="connsiteY229" fmla="*/ 281742 h 779407"/>
                <a:gd name="connsiteX230" fmla="*/ 1318478 w 1563231"/>
                <a:gd name="connsiteY230" fmla="*/ 158261 h 779407"/>
                <a:gd name="connsiteX231" fmla="*/ 1328538 w 1563231"/>
                <a:gd name="connsiteY231" fmla="*/ 130044 h 779407"/>
                <a:gd name="connsiteX232" fmla="*/ 1329336 w 1563231"/>
                <a:gd name="connsiteY232" fmla="*/ 128143 h 779407"/>
                <a:gd name="connsiteX233" fmla="*/ 1334304 w 1563231"/>
                <a:gd name="connsiteY233" fmla="*/ 117531 h 779407"/>
                <a:gd name="connsiteX234" fmla="*/ 1335838 w 1563231"/>
                <a:gd name="connsiteY234" fmla="*/ 114464 h 779407"/>
                <a:gd name="connsiteX235" fmla="*/ 1342524 w 1563231"/>
                <a:gd name="connsiteY235" fmla="*/ 102625 h 779407"/>
                <a:gd name="connsiteX236" fmla="*/ 1419263 w 1563231"/>
                <a:gd name="connsiteY236" fmla="*/ 35149 h 779407"/>
                <a:gd name="connsiteX237" fmla="*/ 1427851 w 1563231"/>
                <a:gd name="connsiteY237" fmla="*/ 31407 h 779407"/>
                <a:gd name="connsiteX238" fmla="*/ 1454718 w 1563231"/>
                <a:gd name="connsiteY238" fmla="*/ 23187 h 779407"/>
                <a:gd name="connsiteX239" fmla="*/ 1465146 w 1563231"/>
                <a:gd name="connsiteY239" fmla="*/ 21286 h 779407"/>
                <a:gd name="connsiteX240" fmla="*/ 1481893 w 1563231"/>
                <a:gd name="connsiteY240" fmla="*/ 19507 h 779407"/>
                <a:gd name="connsiteX241" fmla="*/ 1492014 w 1563231"/>
                <a:gd name="connsiteY241" fmla="*/ 19507 h 779407"/>
                <a:gd name="connsiteX242" fmla="*/ 1557527 w 1563231"/>
                <a:gd name="connsiteY242" fmla="*/ 34535 h 779407"/>
                <a:gd name="connsiteX243" fmla="*/ 1558202 w 1563231"/>
                <a:gd name="connsiteY243" fmla="*/ 5459 h 779407"/>
                <a:gd name="connsiteX244" fmla="*/ 149735 w 1563231"/>
                <a:gd name="connsiteY244" fmla="*/ 5459 h 779407"/>
                <a:gd name="connsiteX245" fmla="*/ 146116 w 1563231"/>
                <a:gd name="connsiteY245" fmla="*/ 94528 h 779407"/>
                <a:gd name="connsiteX246" fmla="*/ 94466 w 1563231"/>
                <a:gd name="connsiteY246" fmla="*/ 192674 h 779407"/>
                <a:gd name="connsiteX247" fmla="*/ 14354 w 1563231"/>
                <a:gd name="connsiteY247" fmla="*/ 215125 h 779407"/>
                <a:gd name="connsiteX248" fmla="*/ 5889 w 1563231"/>
                <a:gd name="connsiteY248" fmla="*/ 258923 h 779407"/>
                <a:gd name="connsiteX249" fmla="*/ 4723 w 1563231"/>
                <a:gd name="connsiteY249" fmla="*/ 282540 h 779407"/>
                <a:gd name="connsiteX250" fmla="*/ 28278 w 1563231"/>
                <a:gd name="connsiteY250" fmla="*/ 279841 h 779407"/>
                <a:gd name="connsiteX251" fmla="*/ 28401 w 1563231"/>
                <a:gd name="connsiteY251" fmla="*/ 279841 h 77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1563231" h="779407">
                  <a:moveTo>
                    <a:pt x="52938" y="778978"/>
                  </a:moveTo>
                  <a:cubicBezTo>
                    <a:pt x="52582" y="778960"/>
                    <a:pt x="52239" y="778868"/>
                    <a:pt x="51920" y="778708"/>
                  </a:cubicBezTo>
                  <a:cubicBezTo>
                    <a:pt x="51607" y="778555"/>
                    <a:pt x="51325" y="778328"/>
                    <a:pt x="51098" y="778058"/>
                  </a:cubicBezTo>
                  <a:cubicBezTo>
                    <a:pt x="50742" y="777641"/>
                    <a:pt x="50545" y="777107"/>
                    <a:pt x="50545" y="776555"/>
                  </a:cubicBezTo>
                  <a:cubicBezTo>
                    <a:pt x="50545" y="776009"/>
                    <a:pt x="50742" y="775475"/>
                    <a:pt x="51098" y="775052"/>
                  </a:cubicBezTo>
                  <a:cubicBezTo>
                    <a:pt x="108391" y="715673"/>
                    <a:pt x="131946" y="647952"/>
                    <a:pt x="119187" y="579249"/>
                  </a:cubicBezTo>
                  <a:cubicBezTo>
                    <a:pt x="114096" y="552014"/>
                    <a:pt x="107287" y="524717"/>
                    <a:pt x="100784" y="498340"/>
                  </a:cubicBezTo>
                  <a:cubicBezTo>
                    <a:pt x="92687" y="465951"/>
                    <a:pt x="84345" y="432520"/>
                    <a:pt x="79131" y="398721"/>
                  </a:cubicBezTo>
                  <a:cubicBezTo>
                    <a:pt x="78272" y="393261"/>
                    <a:pt x="77536" y="386453"/>
                    <a:pt x="76800" y="379705"/>
                  </a:cubicBezTo>
                  <a:cubicBezTo>
                    <a:pt x="72813" y="343391"/>
                    <a:pt x="66740" y="288429"/>
                    <a:pt x="30241" y="284503"/>
                  </a:cubicBezTo>
                  <a:cubicBezTo>
                    <a:pt x="20979" y="284484"/>
                    <a:pt x="11728" y="285202"/>
                    <a:pt x="2576" y="286650"/>
                  </a:cubicBezTo>
                  <a:cubicBezTo>
                    <a:pt x="2263" y="286711"/>
                    <a:pt x="1938" y="286699"/>
                    <a:pt x="1632" y="286613"/>
                  </a:cubicBezTo>
                  <a:cubicBezTo>
                    <a:pt x="1319" y="286527"/>
                    <a:pt x="1037" y="286374"/>
                    <a:pt x="797" y="286159"/>
                  </a:cubicBezTo>
                  <a:cubicBezTo>
                    <a:pt x="552" y="285944"/>
                    <a:pt x="356" y="285680"/>
                    <a:pt x="221" y="285386"/>
                  </a:cubicBezTo>
                  <a:cubicBezTo>
                    <a:pt x="86" y="285092"/>
                    <a:pt x="6" y="284767"/>
                    <a:pt x="0" y="284441"/>
                  </a:cubicBezTo>
                  <a:cubicBezTo>
                    <a:pt x="0" y="274443"/>
                    <a:pt x="613" y="264444"/>
                    <a:pt x="1166" y="257819"/>
                  </a:cubicBezTo>
                  <a:cubicBezTo>
                    <a:pt x="2552" y="242122"/>
                    <a:pt x="5619" y="226615"/>
                    <a:pt x="10305" y="211567"/>
                  </a:cubicBezTo>
                  <a:cubicBezTo>
                    <a:pt x="10422" y="211120"/>
                    <a:pt x="10686" y="210721"/>
                    <a:pt x="11048" y="210433"/>
                  </a:cubicBezTo>
                  <a:cubicBezTo>
                    <a:pt x="11416" y="210144"/>
                    <a:pt x="11863" y="209985"/>
                    <a:pt x="12330" y="209972"/>
                  </a:cubicBezTo>
                  <a:cubicBezTo>
                    <a:pt x="46313" y="207335"/>
                    <a:pt x="71586" y="200342"/>
                    <a:pt x="92074" y="188012"/>
                  </a:cubicBezTo>
                  <a:cubicBezTo>
                    <a:pt x="130167" y="164886"/>
                    <a:pt x="138509" y="125198"/>
                    <a:pt x="141577" y="93239"/>
                  </a:cubicBezTo>
                  <a:cubicBezTo>
                    <a:pt x="144030" y="67169"/>
                    <a:pt x="145134" y="39136"/>
                    <a:pt x="145134" y="2270"/>
                  </a:cubicBezTo>
                  <a:cubicBezTo>
                    <a:pt x="145147" y="1662"/>
                    <a:pt x="145404" y="1086"/>
                    <a:pt x="145840" y="663"/>
                  </a:cubicBezTo>
                  <a:cubicBezTo>
                    <a:pt x="146275" y="239"/>
                    <a:pt x="146858" y="0"/>
                    <a:pt x="147465" y="0"/>
                  </a:cubicBezTo>
                  <a:lnTo>
                    <a:pt x="1560901" y="0"/>
                  </a:lnTo>
                  <a:cubicBezTo>
                    <a:pt x="1561520" y="0"/>
                    <a:pt x="1562109" y="245"/>
                    <a:pt x="1562551" y="687"/>
                  </a:cubicBezTo>
                  <a:cubicBezTo>
                    <a:pt x="1562986" y="1122"/>
                    <a:pt x="1563231" y="1711"/>
                    <a:pt x="1563231" y="2331"/>
                  </a:cubicBezTo>
                  <a:cubicBezTo>
                    <a:pt x="1562863" y="14170"/>
                    <a:pt x="1562557" y="25825"/>
                    <a:pt x="1562373" y="37357"/>
                  </a:cubicBezTo>
                  <a:cubicBezTo>
                    <a:pt x="1562366" y="37750"/>
                    <a:pt x="1562268" y="38136"/>
                    <a:pt x="1562072" y="38480"/>
                  </a:cubicBezTo>
                  <a:cubicBezTo>
                    <a:pt x="1561882" y="38823"/>
                    <a:pt x="1561600" y="39111"/>
                    <a:pt x="1561269" y="39320"/>
                  </a:cubicBezTo>
                  <a:cubicBezTo>
                    <a:pt x="1560931" y="39516"/>
                    <a:pt x="1560551" y="39614"/>
                    <a:pt x="1560164" y="39614"/>
                  </a:cubicBezTo>
                  <a:cubicBezTo>
                    <a:pt x="1559778" y="39614"/>
                    <a:pt x="1559397" y="39516"/>
                    <a:pt x="1559060" y="39320"/>
                  </a:cubicBezTo>
                  <a:cubicBezTo>
                    <a:pt x="1538308" y="28935"/>
                    <a:pt x="1515465" y="23420"/>
                    <a:pt x="1492259" y="23187"/>
                  </a:cubicBezTo>
                  <a:cubicBezTo>
                    <a:pt x="1489008" y="23187"/>
                    <a:pt x="1485696" y="23187"/>
                    <a:pt x="1482444" y="23187"/>
                  </a:cubicBezTo>
                  <a:cubicBezTo>
                    <a:pt x="1476997" y="23488"/>
                    <a:pt x="1471575" y="24058"/>
                    <a:pt x="1466189" y="24905"/>
                  </a:cubicBezTo>
                  <a:cubicBezTo>
                    <a:pt x="1462754" y="25395"/>
                    <a:pt x="1459380" y="26009"/>
                    <a:pt x="1456006" y="26745"/>
                  </a:cubicBezTo>
                  <a:cubicBezTo>
                    <a:pt x="1447100" y="28732"/>
                    <a:pt x="1438358" y="31419"/>
                    <a:pt x="1429875" y="34781"/>
                  </a:cubicBezTo>
                  <a:cubicBezTo>
                    <a:pt x="1427053" y="35885"/>
                    <a:pt x="1424231" y="37112"/>
                    <a:pt x="1421471" y="38400"/>
                  </a:cubicBezTo>
                  <a:cubicBezTo>
                    <a:pt x="1390604" y="52637"/>
                    <a:pt x="1364601" y="75634"/>
                    <a:pt x="1346695" y="104526"/>
                  </a:cubicBezTo>
                  <a:cubicBezTo>
                    <a:pt x="1344610" y="108023"/>
                    <a:pt x="1342524" y="111703"/>
                    <a:pt x="1340193" y="116181"/>
                  </a:cubicBezTo>
                  <a:lnTo>
                    <a:pt x="1338659" y="119187"/>
                  </a:lnTo>
                  <a:cubicBezTo>
                    <a:pt x="1336942" y="122622"/>
                    <a:pt x="1335347" y="126057"/>
                    <a:pt x="1333814" y="129615"/>
                  </a:cubicBezTo>
                  <a:lnTo>
                    <a:pt x="1333016" y="131455"/>
                  </a:lnTo>
                  <a:cubicBezTo>
                    <a:pt x="1329164" y="140528"/>
                    <a:pt x="1325864" y="149833"/>
                    <a:pt x="1323140" y="159304"/>
                  </a:cubicBezTo>
                  <a:cubicBezTo>
                    <a:pt x="1312387" y="199041"/>
                    <a:pt x="1307737" y="240183"/>
                    <a:pt x="1309338" y="281313"/>
                  </a:cubicBezTo>
                  <a:cubicBezTo>
                    <a:pt x="1309338" y="288797"/>
                    <a:pt x="1309952" y="296771"/>
                    <a:pt x="1310749" y="305850"/>
                  </a:cubicBezTo>
                  <a:cubicBezTo>
                    <a:pt x="1310816" y="306371"/>
                    <a:pt x="1310682" y="306899"/>
                    <a:pt x="1310381" y="307322"/>
                  </a:cubicBezTo>
                  <a:lnTo>
                    <a:pt x="1308663" y="310021"/>
                  </a:lnTo>
                  <a:lnTo>
                    <a:pt x="1304124" y="316646"/>
                  </a:lnTo>
                  <a:cubicBezTo>
                    <a:pt x="1295966" y="328423"/>
                    <a:pt x="1286765" y="341796"/>
                    <a:pt x="1285722" y="355352"/>
                  </a:cubicBezTo>
                  <a:cubicBezTo>
                    <a:pt x="1284679" y="368909"/>
                    <a:pt x="1305106" y="377497"/>
                    <a:pt x="1320380" y="382956"/>
                  </a:cubicBezTo>
                  <a:cubicBezTo>
                    <a:pt x="1320778" y="383091"/>
                    <a:pt x="1321134" y="383336"/>
                    <a:pt x="1321410" y="383661"/>
                  </a:cubicBezTo>
                  <a:cubicBezTo>
                    <a:pt x="1321680" y="383986"/>
                    <a:pt x="1321852" y="384379"/>
                    <a:pt x="1321913" y="384796"/>
                  </a:cubicBezTo>
                  <a:lnTo>
                    <a:pt x="1321913" y="386207"/>
                  </a:lnTo>
                  <a:cubicBezTo>
                    <a:pt x="1324735" y="406941"/>
                    <a:pt x="1327618" y="428349"/>
                    <a:pt x="1337740" y="446506"/>
                  </a:cubicBezTo>
                  <a:cubicBezTo>
                    <a:pt x="1353565" y="474969"/>
                    <a:pt x="1378532" y="477177"/>
                    <a:pt x="1405215" y="479937"/>
                  </a:cubicBezTo>
                  <a:cubicBezTo>
                    <a:pt x="1412515" y="480612"/>
                    <a:pt x="1420060" y="481348"/>
                    <a:pt x="1427237" y="482636"/>
                  </a:cubicBezTo>
                  <a:cubicBezTo>
                    <a:pt x="1457908" y="488280"/>
                    <a:pt x="1470176" y="511099"/>
                    <a:pt x="1476985" y="530360"/>
                  </a:cubicBezTo>
                  <a:cubicBezTo>
                    <a:pt x="1477193" y="530857"/>
                    <a:pt x="1477212" y="531409"/>
                    <a:pt x="1477040" y="531912"/>
                  </a:cubicBezTo>
                  <a:cubicBezTo>
                    <a:pt x="1476874" y="532421"/>
                    <a:pt x="1476525" y="532850"/>
                    <a:pt x="1476065" y="533120"/>
                  </a:cubicBezTo>
                  <a:cubicBezTo>
                    <a:pt x="1453430" y="546861"/>
                    <a:pt x="1426992" y="562626"/>
                    <a:pt x="1403989" y="576060"/>
                  </a:cubicBezTo>
                  <a:cubicBezTo>
                    <a:pt x="1397854" y="579433"/>
                    <a:pt x="1392333" y="582623"/>
                    <a:pt x="1386752" y="585690"/>
                  </a:cubicBezTo>
                  <a:cubicBezTo>
                    <a:pt x="1381169" y="588757"/>
                    <a:pt x="1375587" y="591824"/>
                    <a:pt x="1370434" y="594340"/>
                  </a:cubicBezTo>
                  <a:lnTo>
                    <a:pt x="1364300" y="597591"/>
                  </a:lnTo>
                  <a:lnTo>
                    <a:pt x="1357737" y="600964"/>
                  </a:lnTo>
                  <a:cubicBezTo>
                    <a:pt x="1344554" y="608270"/>
                    <a:pt x="1330286" y="613410"/>
                    <a:pt x="1315472" y="616177"/>
                  </a:cubicBezTo>
                  <a:cubicBezTo>
                    <a:pt x="1308584" y="617349"/>
                    <a:pt x="1301529" y="617122"/>
                    <a:pt x="1294733" y="615515"/>
                  </a:cubicBezTo>
                  <a:cubicBezTo>
                    <a:pt x="1287936" y="613901"/>
                    <a:pt x="1281532" y="610932"/>
                    <a:pt x="1275907" y="606792"/>
                  </a:cubicBezTo>
                  <a:cubicBezTo>
                    <a:pt x="1267816" y="600817"/>
                    <a:pt x="1260228" y="594186"/>
                    <a:pt x="1253211" y="586979"/>
                  </a:cubicBezTo>
                  <a:cubicBezTo>
                    <a:pt x="1239470" y="572520"/>
                    <a:pt x="1226643" y="557216"/>
                    <a:pt x="1214811" y="541156"/>
                  </a:cubicBezTo>
                  <a:lnTo>
                    <a:pt x="1211744" y="537108"/>
                  </a:lnTo>
                  <a:cubicBezTo>
                    <a:pt x="1204628" y="527784"/>
                    <a:pt x="1197206" y="518092"/>
                    <a:pt x="1189783" y="509075"/>
                  </a:cubicBezTo>
                  <a:cubicBezTo>
                    <a:pt x="1189514" y="508756"/>
                    <a:pt x="1189335" y="508375"/>
                    <a:pt x="1189274" y="507964"/>
                  </a:cubicBezTo>
                  <a:cubicBezTo>
                    <a:pt x="1189207" y="507553"/>
                    <a:pt x="1189256" y="507130"/>
                    <a:pt x="1189415" y="506744"/>
                  </a:cubicBezTo>
                  <a:cubicBezTo>
                    <a:pt x="1198923" y="483127"/>
                    <a:pt x="1204505" y="463804"/>
                    <a:pt x="1183281" y="453008"/>
                  </a:cubicBezTo>
                  <a:cubicBezTo>
                    <a:pt x="1172669" y="447426"/>
                    <a:pt x="1157763" y="447426"/>
                    <a:pt x="1137582" y="453008"/>
                  </a:cubicBezTo>
                  <a:cubicBezTo>
                    <a:pt x="1137189" y="453119"/>
                    <a:pt x="1136772" y="453125"/>
                    <a:pt x="1136373" y="453027"/>
                  </a:cubicBezTo>
                  <a:cubicBezTo>
                    <a:pt x="1135974" y="452935"/>
                    <a:pt x="1135612" y="452738"/>
                    <a:pt x="1135312" y="452456"/>
                  </a:cubicBezTo>
                  <a:cubicBezTo>
                    <a:pt x="1119296" y="436121"/>
                    <a:pt x="1102206" y="420878"/>
                    <a:pt x="1084153" y="406818"/>
                  </a:cubicBezTo>
                  <a:cubicBezTo>
                    <a:pt x="1073449" y="398586"/>
                    <a:pt x="1062033" y="391323"/>
                    <a:pt x="1050047" y="385103"/>
                  </a:cubicBezTo>
                  <a:cubicBezTo>
                    <a:pt x="1049562" y="384833"/>
                    <a:pt x="1049194" y="384404"/>
                    <a:pt x="1048992" y="383888"/>
                  </a:cubicBezTo>
                  <a:cubicBezTo>
                    <a:pt x="1048789" y="383373"/>
                    <a:pt x="1048771" y="382809"/>
                    <a:pt x="1048943" y="382281"/>
                  </a:cubicBezTo>
                  <a:cubicBezTo>
                    <a:pt x="1056715" y="360499"/>
                    <a:pt x="1062867" y="338170"/>
                    <a:pt x="1067345" y="315480"/>
                  </a:cubicBezTo>
                  <a:cubicBezTo>
                    <a:pt x="1067419" y="315038"/>
                    <a:pt x="1067634" y="314634"/>
                    <a:pt x="1067959" y="314315"/>
                  </a:cubicBezTo>
                  <a:cubicBezTo>
                    <a:pt x="1093416" y="289778"/>
                    <a:pt x="1092863" y="229356"/>
                    <a:pt x="1092495" y="189484"/>
                  </a:cubicBezTo>
                  <a:cubicBezTo>
                    <a:pt x="1092495" y="178934"/>
                    <a:pt x="1092495" y="169794"/>
                    <a:pt x="1092495" y="162678"/>
                  </a:cubicBezTo>
                  <a:cubicBezTo>
                    <a:pt x="1092495" y="155562"/>
                    <a:pt x="1093477" y="149428"/>
                    <a:pt x="1094274" y="141945"/>
                  </a:cubicBezTo>
                  <a:cubicBezTo>
                    <a:pt x="1096851" y="115568"/>
                    <a:pt x="1100409" y="82811"/>
                    <a:pt x="1089244" y="63488"/>
                  </a:cubicBezTo>
                  <a:cubicBezTo>
                    <a:pt x="1078080" y="44166"/>
                    <a:pt x="1052807" y="40240"/>
                    <a:pt x="1034037" y="38645"/>
                  </a:cubicBezTo>
                  <a:cubicBezTo>
                    <a:pt x="1027228" y="38093"/>
                    <a:pt x="1020725" y="37848"/>
                    <a:pt x="1015205" y="37602"/>
                  </a:cubicBezTo>
                  <a:lnTo>
                    <a:pt x="1009071" y="37602"/>
                  </a:lnTo>
                  <a:lnTo>
                    <a:pt x="995024" y="37112"/>
                  </a:lnTo>
                  <a:cubicBezTo>
                    <a:pt x="984957" y="36866"/>
                    <a:pt x="974891" y="37357"/>
                    <a:pt x="964905" y="38584"/>
                  </a:cubicBezTo>
                  <a:cubicBezTo>
                    <a:pt x="960089" y="39252"/>
                    <a:pt x="955335" y="40277"/>
                    <a:pt x="950673" y="41651"/>
                  </a:cubicBezTo>
                  <a:cubicBezTo>
                    <a:pt x="946398" y="42964"/>
                    <a:pt x="942282" y="44755"/>
                    <a:pt x="938405" y="46988"/>
                  </a:cubicBezTo>
                  <a:cubicBezTo>
                    <a:pt x="934725" y="49153"/>
                    <a:pt x="931431" y="51907"/>
                    <a:pt x="928652" y="55146"/>
                  </a:cubicBezTo>
                  <a:cubicBezTo>
                    <a:pt x="927271" y="56784"/>
                    <a:pt x="926057" y="58551"/>
                    <a:pt x="925033" y="60421"/>
                  </a:cubicBezTo>
                  <a:cubicBezTo>
                    <a:pt x="922696" y="64617"/>
                    <a:pt x="921174" y="69218"/>
                    <a:pt x="920555" y="73978"/>
                  </a:cubicBezTo>
                  <a:cubicBezTo>
                    <a:pt x="919880" y="78517"/>
                    <a:pt x="916935" y="116488"/>
                    <a:pt x="917610" y="121088"/>
                  </a:cubicBezTo>
                  <a:cubicBezTo>
                    <a:pt x="917696" y="121475"/>
                    <a:pt x="917696" y="121874"/>
                    <a:pt x="917610" y="122254"/>
                  </a:cubicBezTo>
                  <a:cubicBezTo>
                    <a:pt x="917592" y="122683"/>
                    <a:pt x="917457" y="123100"/>
                    <a:pt x="917218" y="123456"/>
                  </a:cubicBezTo>
                  <a:cubicBezTo>
                    <a:pt x="916978" y="123812"/>
                    <a:pt x="916647" y="124100"/>
                    <a:pt x="916261" y="124278"/>
                  </a:cubicBezTo>
                  <a:cubicBezTo>
                    <a:pt x="868476" y="145073"/>
                    <a:pt x="830689" y="194882"/>
                    <a:pt x="815108" y="257512"/>
                  </a:cubicBezTo>
                  <a:cubicBezTo>
                    <a:pt x="798730" y="323393"/>
                    <a:pt x="810017" y="391298"/>
                    <a:pt x="844614" y="434728"/>
                  </a:cubicBezTo>
                  <a:cubicBezTo>
                    <a:pt x="844890" y="435127"/>
                    <a:pt x="845043" y="435593"/>
                    <a:pt x="845043" y="436078"/>
                  </a:cubicBezTo>
                  <a:cubicBezTo>
                    <a:pt x="845043" y="436563"/>
                    <a:pt x="844890" y="437035"/>
                    <a:pt x="844614" y="437428"/>
                  </a:cubicBezTo>
                  <a:lnTo>
                    <a:pt x="844184" y="438164"/>
                  </a:lnTo>
                  <a:cubicBezTo>
                    <a:pt x="843448" y="439268"/>
                    <a:pt x="842773" y="440372"/>
                    <a:pt x="842160" y="441476"/>
                  </a:cubicBezTo>
                  <a:lnTo>
                    <a:pt x="839645" y="445770"/>
                  </a:lnTo>
                  <a:cubicBezTo>
                    <a:pt x="839461" y="446089"/>
                    <a:pt x="839210" y="446365"/>
                    <a:pt x="838903" y="446567"/>
                  </a:cubicBezTo>
                  <a:cubicBezTo>
                    <a:pt x="838596" y="446770"/>
                    <a:pt x="838246" y="446892"/>
                    <a:pt x="837885" y="446935"/>
                  </a:cubicBezTo>
                  <a:cubicBezTo>
                    <a:pt x="837517" y="446978"/>
                    <a:pt x="837148" y="446935"/>
                    <a:pt x="836805" y="446807"/>
                  </a:cubicBezTo>
                  <a:cubicBezTo>
                    <a:pt x="836461" y="446678"/>
                    <a:pt x="836148" y="446469"/>
                    <a:pt x="835903" y="446199"/>
                  </a:cubicBezTo>
                  <a:cubicBezTo>
                    <a:pt x="821917" y="430005"/>
                    <a:pt x="772108" y="379030"/>
                    <a:pt x="717636" y="402586"/>
                  </a:cubicBezTo>
                  <a:cubicBezTo>
                    <a:pt x="685984" y="416265"/>
                    <a:pt x="661999" y="455523"/>
                    <a:pt x="644579" y="488464"/>
                  </a:cubicBezTo>
                  <a:cubicBezTo>
                    <a:pt x="633598" y="509075"/>
                    <a:pt x="621146" y="531403"/>
                    <a:pt x="605320" y="558516"/>
                  </a:cubicBezTo>
                  <a:cubicBezTo>
                    <a:pt x="605099" y="558860"/>
                    <a:pt x="604805" y="559136"/>
                    <a:pt x="604448" y="559332"/>
                  </a:cubicBezTo>
                  <a:cubicBezTo>
                    <a:pt x="604093" y="559522"/>
                    <a:pt x="603700" y="559620"/>
                    <a:pt x="603295" y="559620"/>
                  </a:cubicBezTo>
                  <a:cubicBezTo>
                    <a:pt x="602903" y="559620"/>
                    <a:pt x="602517" y="559516"/>
                    <a:pt x="602173" y="559319"/>
                  </a:cubicBezTo>
                  <a:cubicBezTo>
                    <a:pt x="601830" y="559129"/>
                    <a:pt x="601541" y="558853"/>
                    <a:pt x="601332" y="558516"/>
                  </a:cubicBezTo>
                  <a:cubicBezTo>
                    <a:pt x="597382" y="552118"/>
                    <a:pt x="593039" y="545972"/>
                    <a:pt x="588328" y="540113"/>
                  </a:cubicBezTo>
                  <a:lnTo>
                    <a:pt x="584463" y="535145"/>
                  </a:lnTo>
                  <a:cubicBezTo>
                    <a:pt x="575446" y="523367"/>
                    <a:pt x="566429" y="511099"/>
                    <a:pt x="559620" y="501713"/>
                  </a:cubicBezTo>
                  <a:cubicBezTo>
                    <a:pt x="559313" y="501284"/>
                    <a:pt x="559142" y="500769"/>
                    <a:pt x="559129" y="500241"/>
                  </a:cubicBezTo>
                  <a:cubicBezTo>
                    <a:pt x="561092" y="456689"/>
                    <a:pt x="556860" y="420497"/>
                    <a:pt x="546186" y="389826"/>
                  </a:cubicBezTo>
                  <a:cubicBezTo>
                    <a:pt x="544591" y="385226"/>
                    <a:pt x="542813" y="380625"/>
                    <a:pt x="540911" y="376209"/>
                  </a:cubicBezTo>
                  <a:lnTo>
                    <a:pt x="540911" y="375656"/>
                  </a:lnTo>
                  <a:cubicBezTo>
                    <a:pt x="538825" y="370994"/>
                    <a:pt x="536617" y="366455"/>
                    <a:pt x="534347" y="362223"/>
                  </a:cubicBezTo>
                  <a:cubicBezTo>
                    <a:pt x="530336" y="354849"/>
                    <a:pt x="525674" y="347850"/>
                    <a:pt x="520423" y="341305"/>
                  </a:cubicBezTo>
                  <a:cubicBezTo>
                    <a:pt x="515571" y="335386"/>
                    <a:pt x="510148" y="329963"/>
                    <a:pt x="504229" y="325111"/>
                  </a:cubicBezTo>
                  <a:cubicBezTo>
                    <a:pt x="492942" y="315977"/>
                    <a:pt x="479950" y="309181"/>
                    <a:pt x="466013" y="305113"/>
                  </a:cubicBezTo>
                  <a:cubicBezTo>
                    <a:pt x="451603" y="300869"/>
                    <a:pt x="436618" y="298906"/>
                    <a:pt x="421601" y="299286"/>
                  </a:cubicBezTo>
                  <a:cubicBezTo>
                    <a:pt x="405278" y="299544"/>
                    <a:pt x="389023" y="301433"/>
                    <a:pt x="373080" y="304929"/>
                  </a:cubicBezTo>
                  <a:cubicBezTo>
                    <a:pt x="354990" y="308708"/>
                    <a:pt x="337496" y="314897"/>
                    <a:pt x="321062" y="323332"/>
                  </a:cubicBezTo>
                  <a:cubicBezTo>
                    <a:pt x="320559" y="323577"/>
                    <a:pt x="319983" y="323632"/>
                    <a:pt x="319443" y="323485"/>
                  </a:cubicBezTo>
                  <a:cubicBezTo>
                    <a:pt x="318897" y="323338"/>
                    <a:pt x="318431" y="323001"/>
                    <a:pt x="318118" y="322535"/>
                  </a:cubicBezTo>
                  <a:cubicBezTo>
                    <a:pt x="314296" y="316848"/>
                    <a:pt x="309782" y="311659"/>
                    <a:pt x="304684" y="307076"/>
                  </a:cubicBezTo>
                  <a:cubicBezTo>
                    <a:pt x="273645" y="279534"/>
                    <a:pt x="239294" y="272357"/>
                    <a:pt x="205311" y="286220"/>
                  </a:cubicBezTo>
                  <a:cubicBezTo>
                    <a:pt x="154029" y="307138"/>
                    <a:pt x="108636" y="376392"/>
                    <a:pt x="104097" y="440556"/>
                  </a:cubicBezTo>
                  <a:cubicBezTo>
                    <a:pt x="99496" y="506253"/>
                    <a:pt x="144398" y="552873"/>
                    <a:pt x="188564" y="558393"/>
                  </a:cubicBezTo>
                  <a:cubicBezTo>
                    <a:pt x="189141" y="558455"/>
                    <a:pt x="189675" y="558743"/>
                    <a:pt x="190055" y="559185"/>
                  </a:cubicBezTo>
                  <a:cubicBezTo>
                    <a:pt x="190429" y="559632"/>
                    <a:pt x="190625" y="560203"/>
                    <a:pt x="190589" y="560786"/>
                  </a:cubicBezTo>
                  <a:cubicBezTo>
                    <a:pt x="190036" y="572011"/>
                    <a:pt x="189546" y="583175"/>
                    <a:pt x="189116" y="594217"/>
                  </a:cubicBezTo>
                  <a:cubicBezTo>
                    <a:pt x="189116" y="601946"/>
                    <a:pt x="188503" y="609675"/>
                    <a:pt x="188135" y="617404"/>
                  </a:cubicBezTo>
                  <a:cubicBezTo>
                    <a:pt x="186969" y="642861"/>
                    <a:pt x="185375" y="670342"/>
                    <a:pt x="181571" y="698866"/>
                  </a:cubicBezTo>
                  <a:cubicBezTo>
                    <a:pt x="180651" y="705736"/>
                    <a:pt x="179547" y="712668"/>
                    <a:pt x="178382" y="719599"/>
                  </a:cubicBezTo>
                  <a:cubicBezTo>
                    <a:pt x="177400" y="725243"/>
                    <a:pt x="176296" y="730886"/>
                    <a:pt x="175008" y="736591"/>
                  </a:cubicBezTo>
                  <a:lnTo>
                    <a:pt x="175008" y="737450"/>
                  </a:lnTo>
                  <a:cubicBezTo>
                    <a:pt x="174873" y="737940"/>
                    <a:pt x="174615" y="738388"/>
                    <a:pt x="174266" y="738756"/>
                  </a:cubicBezTo>
                  <a:cubicBezTo>
                    <a:pt x="173910" y="739118"/>
                    <a:pt x="173468" y="739388"/>
                    <a:pt x="172983" y="739535"/>
                  </a:cubicBezTo>
                  <a:cubicBezTo>
                    <a:pt x="131222" y="745651"/>
                    <a:pt x="90884" y="759152"/>
                    <a:pt x="53858" y="779407"/>
                  </a:cubicBezTo>
                  <a:cubicBezTo>
                    <a:pt x="53527" y="779328"/>
                    <a:pt x="53214" y="779187"/>
                    <a:pt x="52938" y="778978"/>
                  </a:cubicBezTo>
                  <a:close/>
                  <a:moveTo>
                    <a:pt x="28401" y="279841"/>
                  </a:moveTo>
                  <a:lnTo>
                    <a:pt x="30977" y="279841"/>
                  </a:lnTo>
                  <a:cubicBezTo>
                    <a:pt x="71156" y="284196"/>
                    <a:pt x="77475" y="341182"/>
                    <a:pt x="81584" y="379153"/>
                  </a:cubicBezTo>
                  <a:cubicBezTo>
                    <a:pt x="82382" y="386085"/>
                    <a:pt x="83057" y="392587"/>
                    <a:pt x="83915" y="397923"/>
                  </a:cubicBezTo>
                  <a:cubicBezTo>
                    <a:pt x="89129" y="431539"/>
                    <a:pt x="97411" y="464908"/>
                    <a:pt x="105508" y="497174"/>
                  </a:cubicBezTo>
                  <a:cubicBezTo>
                    <a:pt x="112071" y="523613"/>
                    <a:pt x="118941" y="550971"/>
                    <a:pt x="123910" y="578329"/>
                  </a:cubicBezTo>
                  <a:cubicBezTo>
                    <a:pt x="136178" y="644824"/>
                    <a:pt x="115445" y="710275"/>
                    <a:pt x="63734" y="768488"/>
                  </a:cubicBezTo>
                  <a:cubicBezTo>
                    <a:pt x="97466" y="751613"/>
                    <a:pt x="133657" y="740167"/>
                    <a:pt x="170959" y="734567"/>
                  </a:cubicBezTo>
                  <a:cubicBezTo>
                    <a:pt x="172186" y="728801"/>
                    <a:pt x="173229" y="723464"/>
                    <a:pt x="174149" y="718189"/>
                  </a:cubicBezTo>
                  <a:cubicBezTo>
                    <a:pt x="175296" y="711238"/>
                    <a:pt x="176333" y="704368"/>
                    <a:pt x="177277" y="697577"/>
                  </a:cubicBezTo>
                  <a:cubicBezTo>
                    <a:pt x="181081" y="669238"/>
                    <a:pt x="182676" y="641879"/>
                    <a:pt x="183841" y="616484"/>
                  </a:cubicBezTo>
                  <a:cubicBezTo>
                    <a:pt x="184209" y="608816"/>
                    <a:pt x="184516" y="601087"/>
                    <a:pt x="184823" y="593297"/>
                  </a:cubicBezTo>
                  <a:cubicBezTo>
                    <a:pt x="185252" y="582930"/>
                    <a:pt x="185681" y="572502"/>
                    <a:pt x="186172" y="562012"/>
                  </a:cubicBezTo>
                  <a:cubicBezTo>
                    <a:pt x="140595" y="555019"/>
                    <a:pt x="95080" y="506805"/>
                    <a:pt x="99864" y="439329"/>
                  </a:cubicBezTo>
                  <a:cubicBezTo>
                    <a:pt x="103851" y="381975"/>
                    <a:pt x="144766" y="305113"/>
                    <a:pt x="204145" y="281006"/>
                  </a:cubicBezTo>
                  <a:cubicBezTo>
                    <a:pt x="239846" y="266468"/>
                    <a:pt x="275854" y="273952"/>
                    <a:pt x="308426" y="302721"/>
                  </a:cubicBezTo>
                  <a:cubicBezTo>
                    <a:pt x="313303" y="307101"/>
                    <a:pt x="317664" y="312020"/>
                    <a:pt x="321430" y="317382"/>
                  </a:cubicBezTo>
                  <a:cubicBezTo>
                    <a:pt x="337741" y="309315"/>
                    <a:pt x="355015" y="303353"/>
                    <a:pt x="372835" y="299654"/>
                  </a:cubicBezTo>
                  <a:cubicBezTo>
                    <a:pt x="389066" y="296139"/>
                    <a:pt x="405604" y="294225"/>
                    <a:pt x="422215" y="293949"/>
                  </a:cubicBezTo>
                  <a:cubicBezTo>
                    <a:pt x="437691" y="293630"/>
                    <a:pt x="453125" y="295698"/>
                    <a:pt x="467976" y="300083"/>
                  </a:cubicBezTo>
                  <a:cubicBezTo>
                    <a:pt x="482489" y="304316"/>
                    <a:pt x="496021" y="311382"/>
                    <a:pt x="507786" y="320878"/>
                  </a:cubicBezTo>
                  <a:cubicBezTo>
                    <a:pt x="513945" y="325957"/>
                    <a:pt x="519595" y="331631"/>
                    <a:pt x="524655" y="337809"/>
                  </a:cubicBezTo>
                  <a:cubicBezTo>
                    <a:pt x="530084" y="344568"/>
                    <a:pt x="534912" y="351794"/>
                    <a:pt x="539071" y="359401"/>
                  </a:cubicBezTo>
                  <a:cubicBezTo>
                    <a:pt x="541402" y="363756"/>
                    <a:pt x="543671" y="368418"/>
                    <a:pt x="545818" y="373264"/>
                  </a:cubicBezTo>
                  <a:lnTo>
                    <a:pt x="545818" y="373816"/>
                  </a:lnTo>
                  <a:cubicBezTo>
                    <a:pt x="547781" y="378294"/>
                    <a:pt x="549560" y="382956"/>
                    <a:pt x="551216" y="387741"/>
                  </a:cubicBezTo>
                  <a:cubicBezTo>
                    <a:pt x="562012" y="418902"/>
                    <a:pt x="566306" y="455216"/>
                    <a:pt x="564466" y="499137"/>
                  </a:cubicBezTo>
                  <a:cubicBezTo>
                    <a:pt x="571214" y="508400"/>
                    <a:pt x="579986" y="520362"/>
                    <a:pt x="589003" y="531832"/>
                  </a:cubicBezTo>
                  <a:lnTo>
                    <a:pt x="592867" y="536801"/>
                  </a:lnTo>
                  <a:cubicBezTo>
                    <a:pt x="597223" y="542383"/>
                    <a:pt x="601026" y="547352"/>
                    <a:pt x="604154" y="552137"/>
                  </a:cubicBezTo>
                  <a:cubicBezTo>
                    <a:pt x="619060" y="526496"/>
                    <a:pt x="630960" y="505271"/>
                    <a:pt x="641450" y="485519"/>
                  </a:cubicBezTo>
                  <a:cubicBezTo>
                    <a:pt x="659178" y="452211"/>
                    <a:pt x="683776" y="411909"/>
                    <a:pt x="716716" y="397862"/>
                  </a:cubicBezTo>
                  <a:cubicBezTo>
                    <a:pt x="754687" y="381484"/>
                    <a:pt x="799895" y="397310"/>
                    <a:pt x="838173" y="440249"/>
                  </a:cubicBezTo>
                  <a:lnTo>
                    <a:pt x="839093" y="438593"/>
                  </a:lnTo>
                  <a:cubicBezTo>
                    <a:pt x="839645" y="437673"/>
                    <a:pt x="840197" y="436753"/>
                    <a:pt x="840811" y="435833"/>
                  </a:cubicBezTo>
                  <a:cubicBezTo>
                    <a:pt x="806152" y="391298"/>
                    <a:pt x="794866" y="322535"/>
                    <a:pt x="811428" y="255918"/>
                  </a:cubicBezTo>
                  <a:cubicBezTo>
                    <a:pt x="827192" y="192490"/>
                    <a:pt x="865470" y="141822"/>
                    <a:pt x="913991" y="120107"/>
                  </a:cubicBezTo>
                  <a:cubicBezTo>
                    <a:pt x="913826" y="104305"/>
                    <a:pt x="914666" y="88510"/>
                    <a:pt x="916506" y="72813"/>
                  </a:cubicBezTo>
                  <a:cubicBezTo>
                    <a:pt x="917254" y="67500"/>
                    <a:pt x="918960" y="62372"/>
                    <a:pt x="921536" y="57661"/>
                  </a:cubicBezTo>
                  <a:cubicBezTo>
                    <a:pt x="922751" y="55502"/>
                    <a:pt x="924143" y="53453"/>
                    <a:pt x="925707" y="51527"/>
                  </a:cubicBezTo>
                  <a:cubicBezTo>
                    <a:pt x="928799" y="47902"/>
                    <a:pt x="932498" y="44835"/>
                    <a:pt x="936626" y="42448"/>
                  </a:cubicBezTo>
                  <a:cubicBezTo>
                    <a:pt x="940852" y="39976"/>
                    <a:pt x="945367" y="38020"/>
                    <a:pt x="950060" y="36621"/>
                  </a:cubicBezTo>
                  <a:cubicBezTo>
                    <a:pt x="954961" y="35173"/>
                    <a:pt x="959961" y="34106"/>
                    <a:pt x="965027" y="33431"/>
                  </a:cubicBezTo>
                  <a:cubicBezTo>
                    <a:pt x="975198" y="32125"/>
                    <a:pt x="985448" y="31615"/>
                    <a:pt x="995698" y="31898"/>
                  </a:cubicBezTo>
                  <a:lnTo>
                    <a:pt x="1009868" y="32388"/>
                  </a:lnTo>
                  <a:lnTo>
                    <a:pt x="1016002" y="32388"/>
                  </a:lnTo>
                  <a:cubicBezTo>
                    <a:pt x="1021584" y="32388"/>
                    <a:pt x="1028271" y="32879"/>
                    <a:pt x="1034957" y="33431"/>
                  </a:cubicBezTo>
                  <a:cubicBezTo>
                    <a:pt x="1054463" y="35087"/>
                    <a:pt x="1081699" y="39565"/>
                    <a:pt x="1093477" y="60606"/>
                  </a:cubicBezTo>
                  <a:cubicBezTo>
                    <a:pt x="1105254" y="81646"/>
                    <a:pt x="1101697" y="114709"/>
                    <a:pt x="1098997" y="141699"/>
                  </a:cubicBezTo>
                  <a:cubicBezTo>
                    <a:pt x="1098261" y="149183"/>
                    <a:pt x="1097587" y="156176"/>
                    <a:pt x="1097280" y="162249"/>
                  </a:cubicBezTo>
                  <a:cubicBezTo>
                    <a:pt x="1096912" y="169242"/>
                    <a:pt x="1096973" y="178259"/>
                    <a:pt x="1097280" y="188748"/>
                  </a:cubicBezTo>
                  <a:cubicBezTo>
                    <a:pt x="1097648" y="229111"/>
                    <a:pt x="1098200" y="290023"/>
                    <a:pt x="1071885" y="316401"/>
                  </a:cubicBezTo>
                  <a:cubicBezTo>
                    <a:pt x="1067449" y="338600"/>
                    <a:pt x="1061420" y="360456"/>
                    <a:pt x="1053850" y="381791"/>
                  </a:cubicBezTo>
                  <a:cubicBezTo>
                    <a:pt x="1065266" y="387912"/>
                    <a:pt x="1076172" y="394930"/>
                    <a:pt x="1086484" y="402769"/>
                  </a:cubicBezTo>
                  <a:cubicBezTo>
                    <a:pt x="1104469" y="416743"/>
                    <a:pt x="1121522" y="431888"/>
                    <a:pt x="1137520" y="448101"/>
                  </a:cubicBezTo>
                  <a:cubicBezTo>
                    <a:pt x="1158254" y="442519"/>
                    <a:pt x="1173896" y="442764"/>
                    <a:pt x="1185305" y="448837"/>
                  </a:cubicBezTo>
                  <a:cubicBezTo>
                    <a:pt x="1211130" y="462455"/>
                    <a:pt x="1201561" y="487973"/>
                    <a:pt x="1193893" y="507112"/>
                  </a:cubicBezTo>
                  <a:cubicBezTo>
                    <a:pt x="1201132" y="515883"/>
                    <a:pt x="1208247" y="525514"/>
                    <a:pt x="1215117" y="534225"/>
                  </a:cubicBezTo>
                  <a:lnTo>
                    <a:pt x="1218184" y="538212"/>
                  </a:lnTo>
                  <a:cubicBezTo>
                    <a:pt x="1229858" y="554136"/>
                    <a:pt x="1242543" y="569300"/>
                    <a:pt x="1256155" y="583605"/>
                  </a:cubicBezTo>
                  <a:cubicBezTo>
                    <a:pt x="1262982" y="590653"/>
                    <a:pt x="1270393" y="597118"/>
                    <a:pt x="1278299" y="602927"/>
                  </a:cubicBezTo>
                  <a:cubicBezTo>
                    <a:pt x="1283464" y="606706"/>
                    <a:pt x="1289335" y="609405"/>
                    <a:pt x="1295561" y="610871"/>
                  </a:cubicBezTo>
                  <a:cubicBezTo>
                    <a:pt x="1301787" y="612331"/>
                    <a:pt x="1308246" y="612534"/>
                    <a:pt x="1314552" y="611454"/>
                  </a:cubicBezTo>
                  <a:cubicBezTo>
                    <a:pt x="1328790" y="608792"/>
                    <a:pt x="1342506" y="603841"/>
                    <a:pt x="1355160" y="596793"/>
                  </a:cubicBezTo>
                  <a:lnTo>
                    <a:pt x="1361785" y="593419"/>
                  </a:lnTo>
                  <a:lnTo>
                    <a:pt x="1367920" y="590168"/>
                  </a:lnTo>
                  <a:cubicBezTo>
                    <a:pt x="1373072" y="587530"/>
                    <a:pt x="1378348" y="584709"/>
                    <a:pt x="1383868" y="581703"/>
                  </a:cubicBezTo>
                  <a:cubicBezTo>
                    <a:pt x="1389389" y="578697"/>
                    <a:pt x="1395585" y="575569"/>
                    <a:pt x="1401412" y="571888"/>
                  </a:cubicBezTo>
                  <a:cubicBezTo>
                    <a:pt x="1424108" y="559007"/>
                    <a:pt x="1449504" y="543733"/>
                    <a:pt x="1471710" y="530238"/>
                  </a:cubicBezTo>
                  <a:cubicBezTo>
                    <a:pt x="1464594" y="511835"/>
                    <a:pt x="1453307" y="492267"/>
                    <a:pt x="1426071" y="487298"/>
                  </a:cubicBezTo>
                  <a:cubicBezTo>
                    <a:pt x="1419078" y="486010"/>
                    <a:pt x="1411656" y="485335"/>
                    <a:pt x="1404479" y="484599"/>
                  </a:cubicBezTo>
                  <a:cubicBezTo>
                    <a:pt x="1378041" y="482084"/>
                    <a:pt x="1350683" y="479446"/>
                    <a:pt x="1333629" y="448898"/>
                  </a:cubicBezTo>
                  <a:cubicBezTo>
                    <a:pt x="1323140" y="429944"/>
                    <a:pt x="1320135" y="408106"/>
                    <a:pt x="1317313" y="386943"/>
                  </a:cubicBezTo>
                  <a:cubicBezTo>
                    <a:pt x="1300812" y="380809"/>
                    <a:pt x="1279894" y="371240"/>
                    <a:pt x="1280937" y="355168"/>
                  </a:cubicBezTo>
                  <a:cubicBezTo>
                    <a:pt x="1281918" y="340324"/>
                    <a:pt x="1291549" y="326460"/>
                    <a:pt x="1300014" y="314192"/>
                  </a:cubicBezTo>
                  <a:cubicBezTo>
                    <a:pt x="1301609" y="311922"/>
                    <a:pt x="1303081" y="309714"/>
                    <a:pt x="1304492" y="307567"/>
                  </a:cubicBezTo>
                  <a:lnTo>
                    <a:pt x="1305842" y="305604"/>
                  </a:lnTo>
                  <a:cubicBezTo>
                    <a:pt x="1305044" y="296894"/>
                    <a:pt x="1304553" y="289103"/>
                    <a:pt x="1304431" y="281742"/>
                  </a:cubicBezTo>
                  <a:cubicBezTo>
                    <a:pt x="1302811" y="240110"/>
                    <a:pt x="1307547" y="198471"/>
                    <a:pt x="1318478" y="158261"/>
                  </a:cubicBezTo>
                  <a:cubicBezTo>
                    <a:pt x="1321288" y="148674"/>
                    <a:pt x="1324649" y="139252"/>
                    <a:pt x="1328538" y="130044"/>
                  </a:cubicBezTo>
                  <a:lnTo>
                    <a:pt x="1329336" y="128143"/>
                  </a:lnTo>
                  <a:cubicBezTo>
                    <a:pt x="1330930" y="124524"/>
                    <a:pt x="1332587" y="120966"/>
                    <a:pt x="1334304" y="117531"/>
                  </a:cubicBezTo>
                  <a:lnTo>
                    <a:pt x="1335838" y="114464"/>
                  </a:lnTo>
                  <a:cubicBezTo>
                    <a:pt x="1338291" y="109802"/>
                    <a:pt x="1340377" y="106060"/>
                    <a:pt x="1342524" y="102625"/>
                  </a:cubicBezTo>
                  <a:cubicBezTo>
                    <a:pt x="1360927" y="73088"/>
                    <a:pt x="1387616" y="49625"/>
                    <a:pt x="1419263" y="35149"/>
                  </a:cubicBezTo>
                  <a:cubicBezTo>
                    <a:pt x="1422084" y="33799"/>
                    <a:pt x="1424967" y="32572"/>
                    <a:pt x="1427851" y="31407"/>
                  </a:cubicBezTo>
                  <a:cubicBezTo>
                    <a:pt x="1436579" y="27984"/>
                    <a:pt x="1445566" y="25236"/>
                    <a:pt x="1454718" y="23187"/>
                  </a:cubicBezTo>
                  <a:cubicBezTo>
                    <a:pt x="1458153" y="22451"/>
                    <a:pt x="1461649" y="21776"/>
                    <a:pt x="1465146" y="21286"/>
                  </a:cubicBezTo>
                  <a:cubicBezTo>
                    <a:pt x="1470728" y="20427"/>
                    <a:pt x="1476372" y="19813"/>
                    <a:pt x="1481893" y="19507"/>
                  </a:cubicBezTo>
                  <a:cubicBezTo>
                    <a:pt x="1485266" y="19507"/>
                    <a:pt x="1488640" y="19507"/>
                    <a:pt x="1492014" y="19507"/>
                  </a:cubicBezTo>
                  <a:cubicBezTo>
                    <a:pt x="1514679" y="19709"/>
                    <a:pt x="1537039" y="24837"/>
                    <a:pt x="1557527" y="34535"/>
                  </a:cubicBezTo>
                  <a:cubicBezTo>
                    <a:pt x="1557527" y="24966"/>
                    <a:pt x="1557956" y="15213"/>
                    <a:pt x="1558202" y="5459"/>
                  </a:cubicBezTo>
                  <a:lnTo>
                    <a:pt x="149735" y="5459"/>
                  </a:lnTo>
                  <a:cubicBezTo>
                    <a:pt x="149735" y="41283"/>
                    <a:pt x="148570" y="68887"/>
                    <a:pt x="146116" y="94528"/>
                  </a:cubicBezTo>
                  <a:cubicBezTo>
                    <a:pt x="143049" y="127591"/>
                    <a:pt x="134338" y="168628"/>
                    <a:pt x="94466" y="192674"/>
                  </a:cubicBezTo>
                  <a:cubicBezTo>
                    <a:pt x="73794" y="204943"/>
                    <a:pt x="48276" y="212365"/>
                    <a:pt x="14354" y="215125"/>
                  </a:cubicBezTo>
                  <a:cubicBezTo>
                    <a:pt x="10023" y="229393"/>
                    <a:pt x="7183" y="244072"/>
                    <a:pt x="5889" y="258923"/>
                  </a:cubicBezTo>
                  <a:cubicBezTo>
                    <a:pt x="5398" y="265057"/>
                    <a:pt x="4723" y="273645"/>
                    <a:pt x="4723" y="282540"/>
                  </a:cubicBezTo>
                  <a:cubicBezTo>
                    <a:pt x="12520" y="281233"/>
                    <a:pt x="20384" y="280331"/>
                    <a:pt x="28278" y="279841"/>
                  </a:cubicBezTo>
                  <a:lnTo>
                    <a:pt x="28401" y="279841"/>
                  </a:lnTo>
                  <a:close/>
                </a:path>
              </a:pathLst>
            </a:custGeom>
            <a:solidFill>
              <a:srgbClr val="0E0E0E"/>
            </a:solidFill>
            <a:ln w="6134" cap="flat">
              <a:noFill/>
              <a:prstDash val="solid"/>
              <a:miter/>
            </a:ln>
          </p:spPr>
          <p:txBody>
            <a:bodyPr rtlCol="0" anchor="ctr"/>
            <a:lstStyle/>
            <a:p>
              <a:endParaRPr lang="en-AU"/>
            </a:p>
          </p:txBody>
        </p:sp>
        <p:sp>
          <p:nvSpPr>
            <p:cNvPr id="248" name="Freeform: Shape 247">
              <a:extLst>
                <a:ext uri="{FF2B5EF4-FFF2-40B4-BE49-F238E27FC236}">
                  <a16:creationId xmlns:a16="http://schemas.microsoft.com/office/drawing/2014/main" id="{F1BAB4C0-4147-43C6-AD86-B01BA17621D2}"/>
                </a:ext>
              </a:extLst>
            </p:cNvPr>
            <p:cNvSpPr/>
            <p:nvPr/>
          </p:nvSpPr>
          <p:spPr>
            <a:xfrm>
              <a:off x="5245006" y="2053228"/>
              <a:ext cx="5152" cy="3067"/>
            </a:xfrm>
            <a:custGeom>
              <a:avLst/>
              <a:gdLst>
                <a:gd name="connsiteX0" fmla="*/ 0 w 5152"/>
                <a:gd name="connsiteY0" fmla="*/ 0 h 3067"/>
                <a:gd name="connsiteX1" fmla="*/ 5153 w 5152"/>
                <a:gd name="connsiteY1" fmla="*/ 3067 h 3067"/>
                <a:gd name="connsiteX2" fmla="*/ 0 w 5152"/>
                <a:gd name="connsiteY2" fmla="*/ 0 h 3067"/>
              </a:gdLst>
              <a:ahLst/>
              <a:cxnLst>
                <a:cxn ang="0">
                  <a:pos x="connsiteX0" y="connsiteY0"/>
                </a:cxn>
                <a:cxn ang="0">
                  <a:pos x="connsiteX1" y="connsiteY1"/>
                </a:cxn>
                <a:cxn ang="0">
                  <a:pos x="connsiteX2" y="connsiteY2"/>
                </a:cxn>
              </a:cxnLst>
              <a:rect l="l" t="t" r="r" b="b"/>
              <a:pathLst>
                <a:path w="5152" h="3067">
                  <a:moveTo>
                    <a:pt x="0" y="0"/>
                  </a:moveTo>
                  <a:lnTo>
                    <a:pt x="5153" y="3067"/>
                  </a:lnTo>
                  <a:lnTo>
                    <a:pt x="0" y="0"/>
                  </a:lnTo>
                  <a:close/>
                </a:path>
              </a:pathLst>
            </a:custGeom>
            <a:solidFill>
              <a:srgbClr val="E05555"/>
            </a:solidFill>
            <a:ln w="6134" cap="flat">
              <a:noFill/>
              <a:prstDash val="solid"/>
              <a:miter/>
            </a:ln>
          </p:spPr>
          <p:txBody>
            <a:bodyPr rtlCol="0" anchor="ctr"/>
            <a:lstStyle/>
            <a:p>
              <a:endParaRPr lang="en-AU"/>
            </a:p>
          </p:txBody>
        </p:sp>
        <p:sp>
          <p:nvSpPr>
            <p:cNvPr id="249" name="Freeform: Shape 248">
              <a:extLst>
                <a:ext uri="{FF2B5EF4-FFF2-40B4-BE49-F238E27FC236}">
                  <a16:creationId xmlns:a16="http://schemas.microsoft.com/office/drawing/2014/main" id="{8771A079-940E-48C1-84BA-AE3F83B64829}"/>
                </a:ext>
              </a:extLst>
            </p:cNvPr>
            <p:cNvSpPr/>
            <p:nvPr/>
          </p:nvSpPr>
          <p:spPr>
            <a:xfrm>
              <a:off x="5242645" y="2050942"/>
              <a:ext cx="9538" cy="7684"/>
            </a:xfrm>
            <a:custGeom>
              <a:avLst/>
              <a:gdLst>
                <a:gd name="connsiteX0" fmla="*/ 7514 w 9538"/>
                <a:gd name="connsiteY0" fmla="*/ 7684 h 7684"/>
                <a:gd name="connsiteX1" fmla="*/ 6349 w 9538"/>
                <a:gd name="connsiteY1" fmla="*/ 7316 h 7684"/>
                <a:gd name="connsiteX2" fmla="*/ 1196 w 9538"/>
                <a:gd name="connsiteY2" fmla="*/ 4249 h 7684"/>
                <a:gd name="connsiteX3" fmla="*/ 374 w 9538"/>
                <a:gd name="connsiteY3" fmla="*/ 3421 h 7684"/>
                <a:gd name="connsiteX4" fmla="*/ 92 w 9538"/>
                <a:gd name="connsiteY4" fmla="*/ 2286 h 7684"/>
                <a:gd name="connsiteX5" fmla="*/ 92 w 9538"/>
                <a:gd name="connsiteY5" fmla="*/ 1121 h 7684"/>
                <a:gd name="connsiteX6" fmla="*/ 681 w 9538"/>
                <a:gd name="connsiteY6" fmla="*/ 458 h 7684"/>
                <a:gd name="connsiteX7" fmla="*/ 1491 w 9538"/>
                <a:gd name="connsiteY7" fmla="*/ 72 h 7684"/>
                <a:gd name="connsiteX8" fmla="*/ 2380 w 9538"/>
                <a:gd name="connsiteY8" fmla="*/ 23 h 7684"/>
                <a:gd name="connsiteX9" fmla="*/ 3220 w 9538"/>
                <a:gd name="connsiteY9" fmla="*/ 323 h 7684"/>
                <a:gd name="connsiteX10" fmla="*/ 8435 w 9538"/>
                <a:gd name="connsiteY10" fmla="*/ 3390 h 7684"/>
                <a:gd name="connsiteX11" fmla="*/ 9238 w 9538"/>
                <a:gd name="connsiteY11" fmla="*/ 4231 h 7684"/>
                <a:gd name="connsiteX12" fmla="*/ 9539 w 9538"/>
                <a:gd name="connsiteY12" fmla="*/ 5353 h 7684"/>
                <a:gd name="connsiteX13" fmla="*/ 9171 w 9538"/>
                <a:gd name="connsiteY13" fmla="*/ 6519 h 7684"/>
                <a:gd name="connsiteX14" fmla="*/ 8477 w 9538"/>
                <a:gd name="connsiteY14" fmla="*/ 7298 h 7684"/>
                <a:gd name="connsiteX15" fmla="*/ 7514 w 9538"/>
                <a:gd name="connsiteY15" fmla="*/ 7684 h 7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38" h="7684">
                  <a:moveTo>
                    <a:pt x="7514" y="7684"/>
                  </a:moveTo>
                  <a:cubicBezTo>
                    <a:pt x="7097" y="7678"/>
                    <a:pt x="6692" y="7549"/>
                    <a:pt x="6349" y="7316"/>
                  </a:cubicBezTo>
                  <a:lnTo>
                    <a:pt x="1196" y="4249"/>
                  </a:lnTo>
                  <a:cubicBezTo>
                    <a:pt x="853" y="4053"/>
                    <a:pt x="564" y="3765"/>
                    <a:pt x="374" y="3421"/>
                  </a:cubicBezTo>
                  <a:cubicBezTo>
                    <a:pt x="178" y="3071"/>
                    <a:pt x="80" y="2685"/>
                    <a:pt x="92" y="2286"/>
                  </a:cubicBezTo>
                  <a:cubicBezTo>
                    <a:pt x="-31" y="1906"/>
                    <a:pt x="-31" y="1501"/>
                    <a:pt x="92" y="1121"/>
                  </a:cubicBezTo>
                  <a:cubicBezTo>
                    <a:pt x="239" y="863"/>
                    <a:pt x="442" y="636"/>
                    <a:pt x="681" y="458"/>
                  </a:cubicBezTo>
                  <a:cubicBezTo>
                    <a:pt x="926" y="274"/>
                    <a:pt x="1196" y="146"/>
                    <a:pt x="1491" y="72"/>
                  </a:cubicBezTo>
                  <a:cubicBezTo>
                    <a:pt x="1779" y="-2"/>
                    <a:pt x="2079" y="-20"/>
                    <a:pt x="2380" y="23"/>
                  </a:cubicBezTo>
                  <a:cubicBezTo>
                    <a:pt x="2675" y="66"/>
                    <a:pt x="2963" y="170"/>
                    <a:pt x="3220" y="323"/>
                  </a:cubicBezTo>
                  <a:lnTo>
                    <a:pt x="8435" y="3390"/>
                  </a:lnTo>
                  <a:cubicBezTo>
                    <a:pt x="8766" y="3599"/>
                    <a:pt x="9042" y="3887"/>
                    <a:pt x="9238" y="4231"/>
                  </a:cubicBezTo>
                  <a:cubicBezTo>
                    <a:pt x="9428" y="4574"/>
                    <a:pt x="9532" y="4961"/>
                    <a:pt x="9539" y="5353"/>
                  </a:cubicBezTo>
                  <a:cubicBezTo>
                    <a:pt x="9539" y="5771"/>
                    <a:pt x="9410" y="6175"/>
                    <a:pt x="9171" y="6519"/>
                  </a:cubicBezTo>
                  <a:cubicBezTo>
                    <a:pt x="8999" y="6832"/>
                    <a:pt x="8766" y="7096"/>
                    <a:pt x="8477" y="7298"/>
                  </a:cubicBezTo>
                  <a:cubicBezTo>
                    <a:pt x="8189" y="7500"/>
                    <a:pt x="7858" y="7635"/>
                    <a:pt x="7514" y="7684"/>
                  </a:cubicBezTo>
                  <a:close/>
                </a:path>
              </a:pathLst>
            </a:custGeom>
            <a:solidFill>
              <a:srgbClr val="0E0E0E"/>
            </a:solidFill>
            <a:ln w="6134" cap="flat">
              <a:noFill/>
              <a:prstDash val="solid"/>
              <a:miter/>
            </a:ln>
          </p:spPr>
          <p:txBody>
            <a:bodyPr rtlCol="0" anchor="ctr"/>
            <a:lstStyle/>
            <a:p>
              <a:endParaRPr lang="en-AU"/>
            </a:p>
          </p:txBody>
        </p:sp>
        <p:sp>
          <p:nvSpPr>
            <p:cNvPr id="250" name="Freeform: Shape 249">
              <a:extLst>
                <a:ext uri="{FF2B5EF4-FFF2-40B4-BE49-F238E27FC236}">
                  <a16:creationId xmlns:a16="http://schemas.microsoft.com/office/drawing/2014/main" id="{AB589B35-AB8A-4F20-B937-0DFB8065F88C}"/>
                </a:ext>
              </a:extLst>
            </p:cNvPr>
            <p:cNvSpPr/>
            <p:nvPr/>
          </p:nvSpPr>
          <p:spPr>
            <a:xfrm>
              <a:off x="5255066" y="2059301"/>
              <a:ext cx="4784" cy="3005"/>
            </a:xfrm>
            <a:custGeom>
              <a:avLst/>
              <a:gdLst>
                <a:gd name="connsiteX0" fmla="*/ 0 w 4784"/>
                <a:gd name="connsiteY0" fmla="*/ 0 h 3005"/>
                <a:gd name="connsiteX1" fmla="*/ 4785 w 4784"/>
                <a:gd name="connsiteY1" fmla="*/ 3006 h 3005"/>
                <a:gd name="connsiteX2" fmla="*/ 0 w 4784"/>
                <a:gd name="connsiteY2" fmla="*/ 0 h 3005"/>
              </a:gdLst>
              <a:ahLst/>
              <a:cxnLst>
                <a:cxn ang="0">
                  <a:pos x="connsiteX0" y="connsiteY0"/>
                </a:cxn>
                <a:cxn ang="0">
                  <a:pos x="connsiteX1" y="connsiteY1"/>
                </a:cxn>
                <a:cxn ang="0">
                  <a:pos x="connsiteX2" y="connsiteY2"/>
                </a:cxn>
              </a:cxnLst>
              <a:rect l="l" t="t" r="r" b="b"/>
              <a:pathLst>
                <a:path w="4784" h="3005">
                  <a:moveTo>
                    <a:pt x="0" y="0"/>
                  </a:moveTo>
                  <a:lnTo>
                    <a:pt x="4785" y="3006"/>
                  </a:lnTo>
                  <a:lnTo>
                    <a:pt x="0" y="0"/>
                  </a:lnTo>
                  <a:close/>
                </a:path>
              </a:pathLst>
            </a:custGeom>
            <a:solidFill>
              <a:srgbClr val="E05555"/>
            </a:solidFill>
            <a:ln w="6134" cap="flat">
              <a:noFill/>
              <a:prstDash val="solid"/>
              <a:miter/>
            </a:ln>
          </p:spPr>
          <p:txBody>
            <a:bodyPr rtlCol="0" anchor="ctr"/>
            <a:lstStyle/>
            <a:p>
              <a:endParaRPr lang="en-AU"/>
            </a:p>
          </p:txBody>
        </p:sp>
        <p:sp>
          <p:nvSpPr>
            <p:cNvPr id="251" name="Freeform: Shape 250">
              <a:extLst>
                <a:ext uri="{FF2B5EF4-FFF2-40B4-BE49-F238E27FC236}">
                  <a16:creationId xmlns:a16="http://schemas.microsoft.com/office/drawing/2014/main" id="{508F42F3-0F3F-4C81-9039-EB29D1EE2111}"/>
                </a:ext>
              </a:extLst>
            </p:cNvPr>
            <p:cNvSpPr/>
            <p:nvPr/>
          </p:nvSpPr>
          <p:spPr>
            <a:xfrm>
              <a:off x="5252793" y="2056970"/>
              <a:ext cx="9328" cy="7606"/>
            </a:xfrm>
            <a:custGeom>
              <a:avLst/>
              <a:gdLst>
                <a:gd name="connsiteX0" fmla="*/ 7058 w 9328"/>
                <a:gd name="connsiteY0" fmla="*/ 7607 h 7606"/>
                <a:gd name="connsiteX1" fmla="*/ 5769 w 9328"/>
                <a:gd name="connsiteY1" fmla="*/ 7239 h 7606"/>
                <a:gd name="connsiteX2" fmla="*/ 1046 w 9328"/>
                <a:gd name="connsiteY2" fmla="*/ 4294 h 7606"/>
                <a:gd name="connsiteX3" fmla="*/ 285 w 9328"/>
                <a:gd name="connsiteY3" fmla="*/ 3442 h 7606"/>
                <a:gd name="connsiteX4" fmla="*/ 3 w 9328"/>
                <a:gd name="connsiteY4" fmla="*/ 2331 h 7606"/>
                <a:gd name="connsiteX5" fmla="*/ 310 w 9328"/>
                <a:gd name="connsiteY5" fmla="*/ 1105 h 7606"/>
                <a:gd name="connsiteX6" fmla="*/ 923 w 9328"/>
                <a:gd name="connsiteY6" fmla="*/ 436 h 7606"/>
                <a:gd name="connsiteX7" fmla="*/ 1752 w 9328"/>
                <a:gd name="connsiteY7" fmla="*/ 56 h 7606"/>
                <a:gd name="connsiteX8" fmla="*/ 2653 w 9328"/>
                <a:gd name="connsiteY8" fmla="*/ 37 h 7606"/>
                <a:gd name="connsiteX9" fmla="*/ 3500 w 9328"/>
                <a:gd name="connsiteY9" fmla="*/ 369 h 7606"/>
                <a:gd name="connsiteX10" fmla="*/ 8285 w 9328"/>
                <a:gd name="connsiteY10" fmla="*/ 3374 h 7606"/>
                <a:gd name="connsiteX11" fmla="*/ 9063 w 9328"/>
                <a:gd name="connsiteY11" fmla="*/ 4221 h 7606"/>
                <a:gd name="connsiteX12" fmla="*/ 9327 w 9328"/>
                <a:gd name="connsiteY12" fmla="*/ 5337 h 7606"/>
                <a:gd name="connsiteX13" fmla="*/ 8959 w 9328"/>
                <a:gd name="connsiteY13" fmla="*/ 6564 h 7606"/>
                <a:gd name="connsiteX14" fmla="*/ 8143 w 9328"/>
                <a:gd name="connsiteY14" fmla="*/ 7325 h 7606"/>
                <a:gd name="connsiteX15" fmla="*/ 7058 w 9328"/>
                <a:gd name="connsiteY15" fmla="*/ 7607 h 7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28" h="7606">
                  <a:moveTo>
                    <a:pt x="7058" y="7607"/>
                  </a:moveTo>
                  <a:cubicBezTo>
                    <a:pt x="6604" y="7601"/>
                    <a:pt x="6162" y="7472"/>
                    <a:pt x="5769" y="7239"/>
                  </a:cubicBezTo>
                  <a:lnTo>
                    <a:pt x="1046" y="4294"/>
                  </a:lnTo>
                  <a:cubicBezTo>
                    <a:pt x="727" y="4073"/>
                    <a:pt x="463" y="3785"/>
                    <a:pt x="285" y="3442"/>
                  </a:cubicBezTo>
                  <a:cubicBezTo>
                    <a:pt x="101" y="3098"/>
                    <a:pt x="3" y="2718"/>
                    <a:pt x="3" y="2331"/>
                  </a:cubicBezTo>
                  <a:cubicBezTo>
                    <a:pt x="-21" y="1902"/>
                    <a:pt x="89" y="1473"/>
                    <a:pt x="310" y="1105"/>
                  </a:cubicBezTo>
                  <a:cubicBezTo>
                    <a:pt x="469" y="841"/>
                    <a:pt x="678" y="614"/>
                    <a:pt x="923" y="436"/>
                  </a:cubicBezTo>
                  <a:cubicBezTo>
                    <a:pt x="1169" y="252"/>
                    <a:pt x="1451" y="129"/>
                    <a:pt x="1752" y="56"/>
                  </a:cubicBezTo>
                  <a:cubicBezTo>
                    <a:pt x="2046" y="-12"/>
                    <a:pt x="2353" y="-18"/>
                    <a:pt x="2653" y="37"/>
                  </a:cubicBezTo>
                  <a:cubicBezTo>
                    <a:pt x="2960" y="86"/>
                    <a:pt x="3242" y="203"/>
                    <a:pt x="3500" y="369"/>
                  </a:cubicBezTo>
                  <a:lnTo>
                    <a:pt x="8285" y="3374"/>
                  </a:lnTo>
                  <a:cubicBezTo>
                    <a:pt x="8610" y="3583"/>
                    <a:pt x="8879" y="3877"/>
                    <a:pt x="9063" y="4221"/>
                  </a:cubicBezTo>
                  <a:cubicBezTo>
                    <a:pt x="9247" y="4564"/>
                    <a:pt x="9340" y="4951"/>
                    <a:pt x="9327" y="5337"/>
                  </a:cubicBezTo>
                  <a:cubicBezTo>
                    <a:pt x="9327" y="5773"/>
                    <a:pt x="9198" y="6202"/>
                    <a:pt x="8959" y="6564"/>
                  </a:cubicBezTo>
                  <a:cubicBezTo>
                    <a:pt x="8757" y="6883"/>
                    <a:pt x="8475" y="7147"/>
                    <a:pt x="8143" y="7325"/>
                  </a:cubicBezTo>
                  <a:cubicBezTo>
                    <a:pt x="7812" y="7509"/>
                    <a:pt x="7438" y="7607"/>
                    <a:pt x="7058" y="7607"/>
                  </a:cubicBezTo>
                  <a:close/>
                </a:path>
              </a:pathLst>
            </a:custGeom>
            <a:solidFill>
              <a:srgbClr val="0E0E0E"/>
            </a:solidFill>
            <a:ln w="6134" cap="flat">
              <a:noFill/>
              <a:prstDash val="solid"/>
              <a:miter/>
            </a:ln>
          </p:spPr>
          <p:txBody>
            <a:bodyPr rtlCol="0" anchor="ctr"/>
            <a:lstStyle/>
            <a:p>
              <a:endParaRPr lang="en-AU"/>
            </a:p>
          </p:txBody>
        </p:sp>
        <p:sp>
          <p:nvSpPr>
            <p:cNvPr id="252" name="Freeform: Shape 251">
              <a:extLst>
                <a:ext uri="{FF2B5EF4-FFF2-40B4-BE49-F238E27FC236}">
                  <a16:creationId xmlns:a16="http://schemas.microsoft.com/office/drawing/2014/main" id="{78700159-84DA-409C-B3F1-3906E4E2DF2C}"/>
                </a:ext>
              </a:extLst>
            </p:cNvPr>
            <p:cNvSpPr/>
            <p:nvPr/>
          </p:nvSpPr>
          <p:spPr>
            <a:xfrm>
              <a:off x="5106619" y="1985139"/>
              <a:ext cx="20794" cy="9814"/>
            </a:xfrm>
            <a:custGeom>
              <a:avLst/>
              <a:gdLst>
                <a:gd name="connsiteX0" fmla="*/ 20795 w 20794"/>
                <a:gd name="connsiteY0" fmla="*/ 9815 h 9814"/>
                <a:gd name="connsiteX1" fmla="*/ 20120 w 20794"/>
                <a:gd name="connsiteY1" fmla="*/ 9508 h 9814"/>
                <a:gd name="connsiteX2" fmla="*/ 0 w 20794"/>
                <a:gd name="connsiteY2" fmla="*/ 0 h 9814"/>
                <a:gd name="connsiteX3" fmla="*/ 20120 w 20794"/>
                <a:gd name="connsiteY3" fmla="*/ 9508 h 9814"/>
                <a:gd name="connsiteX4" fmla="*/ 20795 w 20794"/>
                <a:gd name="connsiteY4" fmla="*/ 9815 h 9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94" h="9814">
                  <a:moveTo>
                    <a:pt x="20795" y="9815"/>
                  </a:moveTo>
                  <a:lnTo>
                    <a:pt x="20120" y="9508"/>
                  </a:lnTo>
                  <a:lnTo>
                    <a:pt x="0" y="0"/>
                  </a:lnTo>
                  <a:lnTo>
                    <a:pt x="20120" y="9508"/>
                  </a:lnTo>
                  <a:lnTo>
                    <a:pt x="20795" y="9815"/>
                  </a:lnTo>
                  <a:close/>
                </a:path>
              </a:pathLst>
            </a:custGeom>
            <a:solidFill>
              <a:srgbClr val="E05555"/>
            </a:solidFill>
            <a:ln w="6134" cap="flat">
              <a:noFill/>
              <a:prstDash val="solid"/>
              <a:miter/>
            </a:ln>
          </p:spPr>
          <p:txBody>
            <a:bodyPr rtlCol="0" anchor="ctr"/>
            <a:lstStyle/>
            <a:p>
              <a:endParaRPr lang="en-AU"/>
            </a:p>
          </p:txBody>
        </p:sp>
        <p:sp>
          <p:nvSpPr>
            <p:cNvPr id="253" name="Freeform: Shape 252">
              <a:extLst>
                <a:ext uri="{FF2B5EF4-FFF2-40B4-BE49-F238E27FC236}">
                  <a16:creationId xmlns:a16="http://schemas.microsoft.com/office/drawing/2014/main" id="{CFA78627-F7C1-4C5A-9B2A-DD763C9AF448}"/>
                </a:ext>
              </a:extLst>
            </p:cNvPr>
            <p:cNvSpPr/>
            <p:nvPr/>
          </p:nvSpPr>
          <p:spPr>
            <a:xfrm>
              <a:off x="5104308" y="1983137"/>
              <a:ext cx="25260" cy="14132"/>
            </a:xfrm>
            <a:custGeom>
              <a:avLst/>
              <a:gdLst>
                <a:gd name="connsiteX0" fmla="*/ 23106 w 25260"/>
                <a:gd name="connsiteY0" fmla="*/ 14086 h 14132"/>
                <a:gd name="connsiteX1" fmla="*/ 22063 w 25260"/>
                <a:gd name="connsiteY1" fmla="*/ 14086 h 14132"/>
                <a:gd name="connsiteX2" fmla="*/ 1330 w 25260"/>
                <a:gd name="connsiteY2" fmla="*/ 4333 h 14132"/>
                <a:gd name="connsiteX3" fmla="*/ 379 w 25260"/>
                <a:gd name="connsiteY3" fmla="*/ 3517 h 14132"/>
                <a:gd name="connsiteX4" fmla="*/ 41 w 25260"/>
                <a:gd name="connsiteY4" fmla="*/ 2309 h 14132"/>
                <a:gd name="connsiteX5" fmla="*/ 41 w 25260"/>
                <a:gd name="connsiteY5" fmla="*/ 1266 h 14132"/>
                <a:gd name="connsiteX6" fmla="*/ 1366 w 25260"/>
                <a:gd name="connsiteY6" fmla="*/ 125 h 14132"/>
                <a:gd name="connsiteX7" fmla="*/ 3109 w 25260"/>
                <a:gd name="connsiteY7" fmla="*/ 223 h 14132"/>
                <a:gd name="connsiteX8" fmla="*/ 23903 w 25260"/>
                <a:gd name="connsiteY8" fmla="*/ 10038 h 14132"/>
                <a:gd name="connsiteX9" fmla="*/ 24836 w 25260"/>
                <a:gd name="connsiteY9" fmla="*/ 10903 h 14132"/>
                <a:gd name="connsiteX10" fmla="*/ 25192 w 25260"/>
                <a:gd name="connsiteY10" fmla="*/ 12123 h 14132"/>
                <a:gd name="connsiteX11" fmla="*/ 25192 w 25260"/>
                <a:gd name="connsiteY11" fmla="*/ 13105 h 14132"/>
                <a:gd name="connsiteX12" fmla="*/ 24290 w 25260"/>
                <a:gd name="connsiteY12" fmla="*/ 13890 h 14132"/>
                <a:gd name="connsiteX13" fmla="*/ 23106 w 25260"/>
                <a:gd name="connsiteY13" fmla="*/ 14086 h 1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260" h="14132">
                  <a:moveTo>
                    <a:pt x="23106" y="14086"/>
                  </a:moveTo>
                  <a:cubicBezTo>
                    <a:pt x="22762" y="14148"/>
                    <a:pt x="22407" y="14148"/>
                    <a:pt x="22063" y="14086"/>
                  </a:cubicBezTo>
                  <a:lnTo>
                    <a:pt x="1330" y="4333"/>
                  </a:lnTo>
                  <a:cubicBezTo>
                    <a:pt x="937" y="4161"/>
                    <a:pt x="606" y="3879"/>
                    <a:pt x="379" y="3517"/>
                  </a:cubicBezTo>
                  <a:cubicBezTo>
                    <a:pt x="146" y="3155"/>
                    <a:pt x="29" y="2738"/>
                    <a:pt x="41" y="2309"/>
                  </a:cubicBezTo>
                  <a:cubicBezTo>
                    <a:pt x="-14" y="1965"/>
                    <a:pt x="-14" y="1609"/>
                    <a:pt x="41" y="1266"/>
                  </a:cubicBezTo>
                  <a:cubicBezTo>
                    <a:pt x="318" y="726"/>
                    <a:pt x="790" y="321"/>
                    <a:pt x="1366" y="125"/>
                  </a:cubicBezTo>
                  <a:cubicBezTo>
                    <a:pt x="1937" y="-71"/>
                    <a:pt x="2563" y="-35"/>
                    <a:pt x="3109" y="223"/>
                  </a:cubicBezTo>
                  <a:lnTo>
                    <a:pt x="23903" y="10038"/>
                  </a:lnTo>
                  <a:cubicBezTo>
                    <a:pt x="24290" y="10234"/>
                    <a:pt x="24609" y="10534"/>
                    <a:pt x="24836" y="10903"/>
                  </a:cubicBezTo>
                  <a:cubicBezTo>
                    <a:pt x="25063" y="11271"/>
                    <a:pt x="25185" y="11694"/>
                    <a:pt x="25192" y="12123"/>
                  </a:cubicBezTo>
                  <a:cubicBezTo>
                    <a:pt x="25283" y="12442"/>
                    <a:pt x="25283" y="12786"/>
                    <a:pt x="25192" y="13105"/>
                  </a:cubicBezTo>
                  <a:cubicBezTo>
                    <a:pt x="24971" y="13442"/>
                    <a:pt x="24658" y="13718"/>
                    <a:pt x="24290" y="13890"/>
                  </a:cubicBezTo>
                  <a:cubicBezTo>
                    <a:pt x="23922" y="14062"/>
                    <a:pt x="23511" y="14129"/>
                    <a:pt x="23106" y="14086"/>
                  </a:cubicBezTo>
                  <a:close/>
                </a:path>
              </a:pathLst>
            </a:custGeom>
            <a:solidFill>
              <a:srgbClr val="0E0E0E"/>
            </a:solidFill>
            <a:ln w="6134" cap="flat">
              <a:noFill/>
              <a:prstDash val="solid"/>
              <a:miter/>
            </a:ln>
          </p:spPr>
          <p:txBody>
            <a:bodyPr rtlCol="0" anchor="ctr"/>
            <a:lstStyle/>
            <a:p>
              <a:endParaRPr lang="en-AU"/>
            </a:p>
          </p:txBody>
        </p:sp>
        <p:sp>
          <p:nvSpPr>
            <p:cNvPr id="254" name="Freeform: Shape 253">
              <a:extLst>
                <a:ext uri="{FF2B5EF4-FFF2-40B4-BE49-F238E27FC236}">
                  <a16:creationId xmlns:a16="http://schemas.microsoft.com/office/drawing/2014/main" id="{BFF74A47-5CDF-427A-8C68-703733232668}"/>
                </a:ext>
              </a:extLst>
            </p:cNvPr>
            <p:cNvSpPr/>
            <p:nvPr/>
          </p:nvSpPr>
          <p:spPr>
            <a:xfrm>
              <a:off x="5234824" y="2047401"/>
              <a:ext cx="5582" cy="3189"/>
            </a:xfrm>
            <a:custGeom>
              <a:avLst/>
              <a:gdLst>
                <a:gd name="connsiteX0" fmla="*/ 0 w 5582"/>
                <a:gd name="connsiteY0" fmla="*/ 0 h 3189"/>
                <a:gd name="connsiteX1" fmla="*/ 5582 w 5582"/>
                <a:gd name="connsiteY1" fmla="*/ 3190 h 3189"/>
                <a:gd name="connsiteX2" fmla="*/ 0 w 5582"/>
                <a:gd name="connsiteY2" fmla="*/ 0 h 3189"/>
              </a:gdLst>
              <a:ahLst/>
              <a:cxnLst>
                <a:cxn ang="0">
                  <a:pos x="connsiteX0" y="connsiteY0"/>
                </a:cxn>
                <a:cxn ang="0">
                  <a:pos x="connsiteX1" y="connsiteY1"/>
                </a:cxn>
                <a:cxn ang="0">
                  <a:pos x="connsiteX2" y="connsiteY2"/>
                </a:cxn>
              </a:cxnLst>
              <a:rect l="l" t="t" r="r" b="b"/>
              <a:pathLst>
                <a:path w="5582" h="3189">
                  <a:moveTo>
                    <a:pt x="0" y="0"/>
                  </a:moveTo>
                  <a:lnTo>
                    <a:pt x="5582" y="3190"/>
                  </a:lnTo>
                  <a:lnTo>
                    <a:pt x="0" y="0"/>
                  </a:lnTo>
                  <a:close/>
                </a:path>
              </a:pathLst>
            </a:custGeom>
            <a:solidFill>
              <a:srgbClr val="E05555"/>
            </a:solidFill>
            <a:ln w="6134" cap="flat">
              <a:noFill/>
              <a:prstDash val="solid"/>
              <a:miter/>
            </a:ln>
          </p:spPr>
          <p:txBody>
            <a:bodyPr rtlCol="0" anchor="ctr"/>
            <a:lstStyle/>
            <a:p>
              <a:endParaRPr lang="en-AU"/>
            </a:p>
          </p:txBody>
        </p:sp>
        <p:sp>
          <p:nvSpPr>
            <p:cNvPr id="255" name="Freeform: Shape 254">
              <a:extLst>
                <a:ext uri="{FF2B5EF4-FFF2-40B4-BE49-F238E27FC236}">
                  <a16:creationId xmlns:a16="http://schemas.microsoft.com/office/drawing/2014/main" id="{511A3E75-3388-41BD-956A-48AEC7EC87D4}"/>
                </a:ext>
              </a:extLst>
            </p:cNvPr>
            <p:cNvSpPr/>
            <p:nvPr/>
          </p:nvSpPr>
          <p:spPr>
            <a:xfrm>
              <a:off x="5232492" y="2045067"/>
              <a:ext cx="10244" cy="7793"/>
            </a:xfrm>
            <a:custGeom>
              <a:avLst/>
              <a:gdLst>
                <a:gd name="connsiteX0" fmla="*/ 7913 w 10244"/>
                <a:gd name="connsiteY0" fmla="*/ 7793 h 7793"/>
                <a:gd name="connsiteX1" fmla="*/ 6748 w 10244"/>
                <a:gd name="connsiteY1" fmla="*/ 7486 h 7793"/>
                <a:gd name="connsiteX2" fmla="*/ 5644 w 10244"/>
                <a:gd name="connsiteY2" fmla="*/ 6873 h 7793"/>
                <a:gd name="connsiteX3" fmla="*/ 1227 w 10244"/>
                <a:gd name="connsiteY3" fmla="*/ 4296 h 7793"/>
                <a:gd name="connsiteX4" fmla="*/ 325 w 10244"/>
                <a:gd name="connsiteY4" fmla="*/ 3493 h 7793"/>
                <a:gd name="connsiteX5" fmla="*/ 0 w 10244"/>
                <a:gd name="connsiteY5" fmla="*/ 2333 h 7793"/>
                <a:gd name="connsiteX6" fmla="*/ 307 w 10244"/>
                <a:gd name="connsiteY6" fmla="*/ 1168 h 7793"/>
                <a:gd name="connsiteX7" fmla="*/ 890 w 10244"/>
                <a:gd name="connsiteY7" fmla="*/ 487 h 7793"/>
                <a:gd name="connsiteX8" fmla="*/ 1693 w 10244"/>
                <a:gd name="connsiteY8" fmla="*/ 82 h 7793"/>
                <a:gd name="connsiteX9" fmla="*/ 2589 w 10244"/>
                <a:gd name="connsiteY9" fmla="*/ 21 h 7793"/>
                <a:gd name="connsiteX10" fmla="*/ 3435 w 10244"/>
                <a:gd name="connsiteY10" fmla="*/ 309 h 7793"/>
                <a:gd name="connsiteX11" fmla="*/ 7913 w 10244"/>
                <a:gd name="connsiteY11" fmla="*/ 2885 h 7793"/>
                <a:gd name="connsiteX12" fmla="*/ 9079 w 10244"/>
                <a:gd name="connsiteY12" fmla="*/ 3499 h 7793"/>
                <a:gd name="connsiteX13" fmla="*/ 9925 w 10244"/>
                <a:gd name="connsiteY13" fmla="*/ 4358 h 7793"/>
                <a:gd name="connsiteX14" fmla="*/ 10244 w 10244"/>
                <a:gd name="connsiteY14" fmla="*/ 5523 h 7793"/>
                <a:gd name="connsiteX15" fmla="*/ 9938 w 10244"/>
                <a:gd name="connsiteY15" fmla="*/ 6627 h 7793"/>
                <a:gd name="connsiteX16" fmla="*/ 9079 w 10244"/>
                <a:gd name="connsiteY16" fmla="*/ 7474 h 7793"/>
                <a:gd name="connsiteX17" fmla="*/ 7913 w 10244"/>
                <a:gd name="connsiteY17" fmla="*/ 7793 h 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4" h="7793">
                  <a:moveTo>
                    <a:pt x="7913" y="7793"/>
                  </a:moveTo>
                  <a:cubicBezTo>
                    <a:pt x="7502" y="7805"/>
                    <a:pt x="7097" y="7701"/>
                    <a:pt x="6748" y="7486"/>
                  </a:cubicBezTo>
                  <a:lnTo>
                    <a:pt x="5644" y="6873"/>
                  </a:lnTo>
                  <a:lnTo>
                    <a:pt x="1227" y="4296"/>
                  </a:lnTo>
                  <a:cubicBezTo>
                    <a:pt x="859" y="4119"/>
                    <a:pt x="546" y="3842"/>
                    <a:pt x="325" y="3493"/>
                  </a:cubicBezTo>
                  <a:cubicBezTo>
                    <a:pt x="110" y="3149"/>
                    <a:pt x="-6" y="2745"/>
                    <a:pt x="0" y="2333"/>
                  </a:cubicBezTo>
                  <a:cubicBezTo>
                    <a:pt x="6" y="1929"/>
                    <a:pt x="110" y="1524"/>
                    <a:pt x="307" y="1168"/>
                  </a:cubicBezTo>
                  <a:cubicBezTo>
                    <a:pt x="454" y="904"/>
                    <a:pt x="650" y="671"/>
                    <a:pt x="890" y="487"/>
                  </a:cubicBezTo>
                  <a:cubicBezTo>
                    <a:pt x="1129" y="297"/>
                    <a:pt x="1399" y="162"/>
                    <a:pt x="1693" y="82"/>
                  </a:cubicBezTo>
                  <a:cubicBezTo>
                    <a:pt x="1982" y="3"/>
                    <a:pt x="2288" y="-22"/>
                    <a:pt x="2589" y="21"/>
                  </a:cubicBezTo>
                  <a:cubicBezTo>
                    <a:pt x="2883" y="58"/>
                    <a:pt x="3172" y="156"/>
                    <a:pt x="3435" y="309"/>
                  </a:cubicBezTo>
                  <a:lnTo>
                    <a:pt x="7913" y="2885"/>
                  </a:lnTo>
                  <a:lnTo>
                    <a:pt x="9079" y="3499"/>
                  </a:lnTo>
                  <a:cubicBezTo>
                    <a:pt x="9428" y="3707"/>
                    <a:pt x="9723" y="4008"/>
                    <a:pt x="9925" y="4358"/>
                  </a:cubicBezTo>
                  <a:cubicBezTo>
                    <a:pt x="10128" y="4713"/>
                    <a:pt x="10238" y="5112"/>
                    <a:pt x="10244" y="5523"/>
                  </a:cubicBezTo>
                  <a:cubicBezTo>
                    <a:pt x="10226" y="5910"/>
                    <a:pt x="10122" y="6290"/>
                    <a:pt x="9938" y="6627"/>
                  </a:cubicBezTo>
                  <a:cubicBezTo>
                    <a:pt x="9729" y="6977"/>
                    <a:pt x="9435" y="7272"/>
                    <a:pt x="9079" y="7474"/>
                  </a:cubicBezTo>
                  <a:cubicBezTo>
                    <a:pt x="8723" y="7676"/>
                    <a:pt x="8324" y="7787"/>
                    <a:pt x="7913" y="7793"/>
                  </a:cubicBezTo>
                  <a:close/>
                </a:path>
              </a:pathLst>
            </a:custGeom>
            <a:solidFill>
              <a:srgbClr val="0E0E0E"/>
            </a:solidFill>
            <a:ln w="6134" cap="flat">
              <a:noFill/>
              <a:prstDash val="solid"/>
              <a:miter/>
            </a:ln>
          </p:spPr>
          <p:txBody>
            <a:bodyPr rtlCol="0" anchor="ctr"/>
            <a:lstStyle/>
            <a:p>
              <a:endParaRPr lang="en-AU"/>
            </a:p>
          </p:txBody>
        </p:sp>
        <p:sp>
          <p:nvSpPr>
            <p:cNvPr id="256" name="Freeform: Shape 255">
              <a:extLst>
                <a:ext uri="{FF2B5EF4-FFF2-40B4-BE49-F238E27FC236}">
                  <a16:creationId xmlns:a16="http://schemas.microsoft.com/office/drawing/2014/main" id="{CE258692-2A6D-4F0E-99A9-CDA6D9AD2657}"/>
                </a:ext>
              </a:extLst>
            </p:cNvPr>
            <p:cNvSpPr/>
            <p:nvPr/>
          </p:nvSpPr>
          <p:spPr>
            <a:xfrm>
              <a:off x="5274634" y="2072244"/>
              <a:ext cx="3864" cy="2760"/>
            </a:xfrm>
            <a:custGeom>
              <a:avLst/>
              <a:gdLst>
                <a:gd name="connsiteX0" fmla="*/ 0 w 3864"/>
                <a:gd name="connsiteY0" fmla="*/ 0 h 2760"/>
                <a:gd name="connsiteX1" fmla="*/ 3865 w 3864"/>
                <a:gd name="connsiteY1" fmla="*/ 2760 h 2760"/>
                <a:gd name="connsiteX2" fmla="*/ 0 w 3864"/>
                <a:gd name="connsiteY2" fmla="*/ 0 h 2760"/>
              </a:gdLst>
              <a:ahLst/>
              <a:cxnLst>
                <a:cxn ang="0">
                  <a:pos x="connsiteX0" y="connsiteY0"/>
                </a:cxn>
                <a:cxn ang="0">
                  <a:pos x="connsiteX1" y="connsiteY1"/>
                </a:cxn>
                <a:cxn ang="0">
                  <a:pos x="connsiteX2" y="connsiteY2"/>
                </a:cxn>
              </a:cxnLst>
              <a:rect l="l" t="t" r="r" b="b"/>
              <a:pathLst>
                <a:path w="3864" h="2760">
                  <a:moveTo>
                    <a:pt x="0" y="0"/>
                  </a:moveTo>
                  <a:lnTo>
                    <a:pt x="3865" y="2760"/>
                  </a:lnTo>
                  <a:lnTo>
                    <a:pt x="0" y="0"/>
                  </a:lnTo>
                  <a:close/>
                </a:path>
              </a:pathLst>
            </a:custGeom>
            <a:solidFill>
              <a:srgbClr val="E05555"/>
            </a:solidFill>
            <a:ln w="6134" cap="flat">
              <a:noFill/>
              <a:prstDash val="solid"/>
              <a:miter/>
            </a:ln>
          </p:spPr>
          <p:txBody>
            <a:bodyPr rtlCol="0" anchor="ctr"/>
            <a:lstStyle/>
            <a:p>
              <a:endParaRPr lang="en-AU"/>
            </a:p>
          </p:txBody>
        </p:sp>
        <p:sp>
          <p:nvSpPr>
            <p:cNvPr id="257" name="Freeform: Shape 256">
              <a:extLst>
                <a:ext uri="{FF2B5EF4-FFF2-40B4-BE49-F238E27FC236}">
                  <a16:creationId xmlns:a16="http://schemas.microsoft.com/office/drawing/2014/main" id="{A7C86A6A-BACB-4C6D-92EC-10B2924871BF}"/>
                </a:ext>
              </a:extLst>
            </p:cNvPr>
            <p:cNvSpPr/>
            <p:nvPr/>
          </p:nvSpPr>
          <p:spPr>
            <a:xfrm>
              <a:off x="5272303" y="2069973"/>
              <a:ext cx="8526" cy="7362"/>
            </a:xfrm>
            <a:custGeom>
              <a:avLst/>
              <a:gdLst>
                <a:gd name="connsiteX0" fmla="*/ 6196 w 8526"/>
                <a:gd name="connsiteY0" fmla="*/ 7362 h 7362"/>
                <a:gd name="connsiteX1" fmla="*/ 4846 w 8526"/>
                <a:gd name="connsiteY1" fmla="*/ 6871 h 7362"/>
                <a:gd name="connsiteX2" fmla="*/ 1534 w 8526"/>
                <a:gd name="connsiteY2" fmla="*/ 4540 h 7362"/>
                <a:gd name="connsiteX3" fmla="*/ 981 w 8526"/>
                <a:gd name="connsiteY3" fmla="*/ 4172 h 7362"/>
                <a:gd name="connsiteX4" fmla="*/ 258 w 8526"/>
                <a:gd name="connsiteY4" fmla="*/ 3344 h 7362"/>
                <a:gd name="connsiteX5" fmla="*/ 0 w 8526"/>
                <a:gd name="connsiteY5" fmla="*/ 2271 h 7362"/>
                <a:gd name="connsiteX6" fmla="*/ 429 w 8526"/>
                <a:gd name="connsiteY6" fmla="*/ 982 h 7362"/>
                <a:gd name="connsiteX7" fmla="*/ 1092 w 8526"/>
                <a:gd name="connsiteY7" fmla="*/ 357 h 7362"/>
                <a:gd name="connsiteX8" fmla="*/ 1938 w 8526"/>
                <a:gd name="connsiteY8" fmla="*/ 32 h 7362"/>
                <a:gd name="connsiteX9" fmla="*/ 2846 w 8526"/>
                <a:gd name="connsiteY9" fmla="*/ 62 h 7362"/>
                <a:gd name="connsiteX10" fmla="*/ 3681 w 8526"/>
                <a:gd name="connsiteY10" fmla="*/ 430 h 7362"/>
                <a:gd name="connsiteX11" fmla="*/ 4171 w 8526"/>
                <a:gd name="connsiteY11" fmla="*/ 737 h 7362"/>
                <a:gd name="connsiteX12" fmla="*/ 7545 w 8526"/>
                <a:gd name="connsiteY12" fmla="*/ 3191 h 7362"/>
                <a:gd name="connsiteX13" fmla="*/ 8250 w 8526"/>
                <a:gd name="connsiteY13" fmla="*/ 3995 h 7362"/>
                <a:gd name="connsiteX14" fmla="*/ 8526 w 8526"/>
                <a:gd name="connsiteY14" fmla="*/ 5031 h 7362"/>
                <a:gd name="connsiteX15" fmla="*/ 8036 w 8526"/>
                <a:gd name="connsiteY15" fmla="*/ 6381 h 7362"/>
                <a:gd name="connsiteX16" fmla="*/ 7232 w 8526"/>
                <a:gd name="connsiteY16" fmla="*/ 7098 h 7362"/>
                <a:gd name="connsiteX17" fmla="*/ 6196 w 8526"/>
                <a:gd name="connsiteY17" fmla="*/ 7362 h 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26" h="7362">
                  <a:moveTo>
                    <a:pt x="6196" y="7362"/>
                  </a:moveTo>
                  <a:cubicBezTo>
                    <a:pt x="5705" y="7350"/>
                    <a:pt x="5226" y="7178"/>
                    <a:pt x="4846" y="6871"/>
                  </a:cubicBezTo>
                  <a:lnTo>
                    <a:pt x="1534" y="4540"/>
                  </a:lnTo>
                  <a:lnTo>
                    <a:pt x="981" y="4172"/>
                  </a:lnTo>
                  <a:cubicBezTo>
                    <a:pt x="675" y="3958"/>
                    <a:pt x="429" y="3676"/>
                    <a:pt x="258" y="3344"/>
                  </a:cubicBezTo>
                  <a:cubicBezTo>
                    <a:pt x="86" y="3013"/>
                    <a:pt x="0" y="2645"/>
                    <a:pt x="0" y="2271"/>
                  </a:cubicBezTo>
                  <a:cubicBezTo>
                    <a:pt x="18" y="1811"/>
                    <a:pt x="166" y="1363"/>
                    <a:pt x="429" y="982"/>
                  </a:cubicBezTo>
                  <a:cubicBezTo>
                    <a:pt x="607" y="731"/>
                    <a:pt x="828" y="523"/>
                    <a:pt x="1092" y="357"/>
                  </a:cubicBezTo>
                  <a:cubicBezTo>
                    <a:pt x="1350" y="197"/>
                    <a:pt x="1638" y="87"/>
                    <a:pt x="1938" y="32"/>
                  </a:cubicBezTo>
                  <a:cubicBezTo>
                    <a:pt x="2239" y="-17"/>
                    <a:pt x="2552" y="-11"/>
                    <a:pt x="2846" y="62"/>
                  </a:cubicBezTo>
                  <a:cubicBezTo>
                    <a:pt x="3147" y="130"/>
                    <a:pt x="3429" y="253"/>
                    <a:pt x="3681" y="430"/>
                  </a:cubicBezTo>
                  <a:lnTo>
                    <a:pt x="4171" y="737"/>
                  </a:lnTo>
                  <a:lnTo>
                    <a:pt x="7545" y="3191"/>
                  </a:lnTo>
                  <a:cubicBezTo>
                    <a:pt x="7839" y="3399"/>
                    <a:pt x="8079" y="3676"/>
                    <a:pt x="8250" y="3995"/>
                  </a:cubicBezTo>
                  <a:cubicBezTo>
                    <a:pt x="8422" y="4314"/>
                    <a:pt x="8514" y="4669"/>
                    <a:pt x="8526" y="5031"/>
                  </a:cubicBezTo>
                  <a:cubicBezTo>
                    <a:pt x="8520" y="5522"/>
                    <a:pt x="8349" y="6000"/>
                    <a:pt x="8036" y="6381"/>
                  </a:cubicBezTo>
                  <a:cubicBezTo>
                    <a:pt x="7827" y="6681"/>
                    <a:pt x="7551" y="6927"/>
                    <a:pt x="7232" y="7098"/>
                  </a:cubicBezTo>
                  <a:cubicBezTo>
                    <a:pt x="6913" y="7264"/>
                    <a:pt x="6557" y="7356"/>
                    <a:pt x="6196" y="7362"/>
                  </a:cubicBezTo>
                  <a:close/>
                </a:path>
              </a:pathLst>
            </a:custGeom>
            <a:solidFill>
              <a:srgbClr val="0E0E0E"/>
            </a:solidFill>
            <a:ln w="6134" cap="flat">
              <a:noFill/>
              <a:prstDash val="solid"/>
              <a:miter/>
            </a:ln>
          </p:spPr>
          <p:txBody>
            <a:bodyPr rtlCol="0" anchor="ctr"/>
            <a:lstStyle/>
            <a:p>
              <a:endParaRPr lang="en-AU"/>
            </a:p>
          </p:txBody>
        </p:sp>
        <p:sp>
          <p:nvSpPr>
            <p:cNvPr id="258" name="Freeform: Shape 257">
              <a:extLst>
                <a:ext uri="{FF2B5EF4-FFF2-40B4-BE49-F238E27FC236}">
                  <a16:creationId xmlns:a16="http://schemas.microsoft.com/office/drawing/2014/main" id="{A85F19F9-9F77-47C0-BA4D-74FBE3A75434}"/>
                </a:ext>
              </a:extLst>
            </p:cNvPr>
            <p:cNvSpPr/>
            <p:nvPr/>
          </p:nvSpPr>
          <p:spPr>
            <a:xfrm>
              <a:off x="5295920" y="2088745"/>
              <a:ext cx="8097" cy="7115"/>
            </a:xfrm>
            <a:custGeom>
              <a:avLst/>
              <a:gdLst>
                <a:gd name="connsiteX0" fmla="*/ 8097 w 8097"/>
                <a:gd name="connsiteY0" fmla="*/ 7116 h 7115"/>
                <a:gd name="connsiteX1" fmla="*/ 613 w 8097"/>
                <a:gd name="connsiteY1" fmla="*/ 491 h 7115"/>
                <a:gd name="connsiteX2" fmla="*/ 0 w 8097"/>
                <a:gd name="connsiteY2" fmla="*/ 0 h 7115"/>
                <a:gd name="connsiteX3" fmla="*/ 8097 w 8097"/>
                <a:gd name="connsiteY3" fmla="*/ 7116 h 7115"/>
              </a:gdLst>
              <a:ahLst/>
              <a:cxnLst>
                <a:cxn ang="0">
                  <a:pos x="connsiteX0" y="connsiteY0"/>
                </a:cxn>
                <a:cxn ang="0">
                  <a:pos x="connsiteX1" y="connsiteY1"/>
                </a:cxn>
                <a:cxn ang="0">
                  <a:pos x="connsiteX2" y="connsiteY2"/>
                </a:cxn>
                <a:cxn ang="0">
                  <a:pos x="connsiteX3" y="connsiteY3"/>
                </a:cxn>
              </a:cxnLst>
              <a:rect l="l" t="t" r="r" b="b"/>
              <a:pathLst>
                <a:path w="8097" h="7115">
                  <a:moveTo>
                    <a:pt x="8097" y="7116"/>
                  </a:moveTo>
                  <a:lnTo>
                    <a:pt x="613" y="491"/>
                  </a:lnTo>
                  <a:cubicBezTo>
                    <a:pt x="380" y="362"/>
                    <a:pt x="178" y="196"/>
                    <a:pt x="0" y="0"/>
                  </a:cubicBezTo>
                  <a:lnTo>
                    <a:pt x="8097" y="7116"/>
                  </a:lnTo>
                  <a:close/>
                </a:path>
              </a:pathLst>
            </a:custGeom>
            <a:solidFill>
              <a:srgbClr val="E05555"/>
            </a:solidFill>
            <a:ln w="6134" cap="flat">
              <a:noFill/>
              <a:prstDash val="solid"/>
              <a:miter/>
            </a:ln>
          </p:spPr>
          <p:txBody>
            <a:bodyPr rtlCol="0" anchor="ctr"/>
            <a:lstStyle/>
            <a:p>
              <a:endParaRPr lang="en-AU"/>
            </a:p>
          </p:txBody>
        </p:sp>
        <p:sp>
          <p:nvSpPr>
            <p:cNvPr id="259" name="Freeform: Shape 258">
              <a:extLst>
                <a:ext uri="{FF2B5EF4-FFF2-40B4-BE49-F238E27FC236}">
                  <a16:creationId xmlns:a16="http://schemas.microsoft.com/office/drawing/2014/main" id="{941A13F6-6244-4DB6-9194-B13FF4637EE1}"/>
                </a:ext>
              </a:extLst>
            </p:cNvPr>
            <p:cNvSpPr/>
            <p:nvPr/>
          </p:nvSpPr>
          <p:spPr>
            <a:xfrm>
              <a:off x="5293963" y="2086678"/>
              <a:ext cx="12397" cy="11531"/>
            </a:xfrm>
            <a:custGeom>
              <a:avLst/>
              <a:gdLst>
                <a:gd name="connsiteX0" fmla="*/ 10054 w 12397"/>
                <a:gd name="connsiteY0" fmla="*/ 11514 h 11531"/>
                <a:gd name="connsiteX1" fmla="*/ 9226 w 12397"/>
                <a:gd name="connsiteY1" fmla="*/ 11360 h 11531"/>
                <a:gd name="connsiteX2" fmla="*/ 8520 w 12397"/>
                <a:gd name="connsiteY2" fmla="*/ 10900 h 11531"/>
                <a:gd name="connsiteX3" fmla="*/ 1037 w 12397"/>
                <a:gd name="connsiteY3" fmla="*/ 4337 h 11531"/>
                <a:gd name="connsiteX4" fmla="*/ 668 w 12397"/>
                <a:gd name="connsiteY4" fmla="*/ 3969 h 11531"/>
                <a:gd name="connsiteX5" fmla="*/ 0 w 12397"/>
                <a:gd name="connsiteY5" fmla="*/ 2312 h 11531"/>
                <a:gd name="connsiteX6" fmla="*/ 668 w 12397"/>
                <a:gd name="connsiteY6" fmla="*/ 656 h 11531"/>
                <a:gd name="connsiteX7" fmla="*/ 2263 w 12397"/>
                <a:gd name="connsiteY7" fmla="*/ 0 h 11531"/>
                <a:gd name="connsiteX8" fmla="*/ 3858 w 12397"/>
                <a:gd name="connsiteY8" fmla="*/ 656 h 11531"/>
                <a:gd name="connsiteX9" fmla="*/ 4410 w 12397"/>
                <a:gd name="connsiteY9" fmla="*/ 1147 h 11531"/>
                <a:gd name="connsiteX10" fmla="*/ 5576 w 12397"/>
                <a:gd name="connsiteY10" fmla="*/ 2128 h 11531"/>
                <a:gd name="connsiteX11" fmla="*/ 11710 w 12397"/>
                <a:gd name="connsiteY11" fmla="*/ 7833 h 11531"/>
                <a:gd name="connsiteX12" fmla="*/ 12219 w 12397"/>
                <a:gd name="connsiteY12" fmla="*/ 8576 h 11531"/>
                <a:gd name="connsiteX13" fmla="*/ 12397 w 12397"/>
                <a:gd name="connsiteY13" fmla="*/ 9459 h 11531"/>
                <a:gd name="connsiteX14" fmla="*/ 12219 w 12397"/>
                <a:gd name="connsiteY14" fmla="*/ 10342 h 11531"/>
                <a:gd name="connsiteX15" fmla="*/ 11710 w 12397"/>
                <a:gd name="connsiteY15" fmla="*/ 11084 h 11531"/>
                <a:gd name="connsiteX16" fmla="*/ 10054 w 12397"/>
                <a:gd name="connsiteY16" fmla="*/ 11514 h 1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97" h="11531">
                  <a:moveTo>
                    <a:pt x="10054" y="11514"/>
                  </a:moveTo>
                  <a:cubicBezTo>
                    <a:pt x="9772" y="11520"/>
                    <a:pt x="9490" y="11465"/>
                    <a:pt x="9226" y="11360"/>
                  </a:cubicBezTo>
                  <a:cubicBezTo>
                    <a:pt x="8962" y="11256"/>
                    <a:pt x="8723" y="11097"/>
                    <a:pt x="8520" y="10900"/>
                  </a:cubicBezTo>
                  <a:lnTo>
                    <a:pt x="1037" y="4337"/>
                  </a:lnTo>
                  <a:lnTo>
                    <a:pt x="668" y="3969"/>
                  </a:lnTo>
                  <a:cubicBezTo>
                    <a:pt x="239" y="3521"/>
                    <a:pt x="0" y="2932"/>
                    <a:pt x="0" y="2312"/>
                  </a:cubicBezTo>
                  <a:cubicBezTo>
                    <a:pt x="0" y="1693"/>
                    <a:pt x="239" y="1104"/>
                    <a:pt x="668" y="656"/>
                  </a:cubicBezTo>
                  <a:cubicBezTo>
                    <a:pt x="1092" y="239"/>
                    <a:pt x="1669" y="0"/>
                    <a:pt x="2263" y="0"/>
                  </a:cubicBezTo>
                  <a:cubicBezTo>
                    <a:pt x="2859" y="0"/>
                    <a:pt x="3435" y="239"/>
                    <a:pt x="3858" y="656"/>
                  </a:cubicBezTo>
                  <a:lnTo>
                    <a:pt x="4410" y="1147"/>
                  </a:lnTo>
                  <a:lnTo>
                    <a:pt x="5576" y="2128"/>
                  </a:lnTo>
                  <a:lnTo>
                    <a:pt x="11710" y="7833"/>
                  </a:lnTo>
                  <a:cubicBezTo>
                    <a:pt x="11925" y="8048"/>
                    <a:pt x="12103" y="8300"/>
                    <a:pt x="12219" y="8576"/>
                  </a:cubicBezTo>
                  <a:cubicBezTo>
                    <a:pt x="12336" y="8858"/>
                    <a:pt x="12397" y="9158"/>
                    <a:pt x="12397" y="9459"/>
                  </a:cubicBezTo>
                  <a:cubicBezTo>
                    <a:pt x="12397" y="9759"/>
                    <a:pt x="12336" y="10060"/>
                    <a:pt x="12219" y="10342"/>
                  </a:cubicBezTo>
                  <a:cubicBezTo>
                    <a:pt x="12103" y="10618"/>
                    <a:pt x="11925" y="10876"/>
                    <a:pt x="11710" y="11084"/>
                  </a:cubicBezTo>
                  <a:cubicBezTo>
                    <a:pt x="11232" y="11434"/>
                    <a:pt x="10643" y="11587"/>
                    <a:pt x="10054" y="11514"/>
                  </a:cubicBezTo>
                  <a:close/>
                </a:path>
              </a:pathLst>
            </a:custGeom>
            <a:solidFill>
              <a:srgbClr val="0E0E0E"/>
            </a:solidFill>
            <a:ln w="6134" cap="flat">
              <a:noFill/>
              <a:prstDash val="solid"/>
              <a:miter/>
            </a:ln>
          </p:spPr>
          <p:txBody>
            <a:bodyPr rtlCol="0" anchor="ctr"/>
            <a:lstStyle/>
            <a:p>
              <a:endParaRPr lang="en-AU"/>
            </a:p>
          </p:txBody>
        </p:sp>
        <p:sp>
          <p:nvSpPr>
            <p:cNvPr id="260" name="Freeform: Shape 259">
              <a:extLst>
                <a:ext uri="{FF2B5EF4-FFF2-40B4-BE49-F238E27FC236}">
                  <a16:creationId xmlns:a16="http://schemas.microsoft.com/office/drawing/2014/main" id="{31A84CF9-4995-4C42-B025-C0EBEF8845D8}"/>
                </a:ext>
              </a:extLst>
            </p:cNvPr>
            <p:cNvSpPr/>
            <p:nvPr/>
          </p:nvSpPr>
          <p:spPr>
            <a:xfrm>
              <a:off x="5284326" y="2079483"/>
              <a:ext cx="3067" cy="2392"/>
            </a:xfrm>
            <a:custGeom>
              <a:avLst/>
              <a:gdLst>
                <a:gd name="connsiteX0" fmla="*/ 0 w 3067"/>
                <a:gd name="connsiteY0" fmla="*/ 0 h 2392"/>
                <a:gd name="connsiteX1" fmla="*/ 3067 w 3067"/>
                <a:gd name="connsiteY1" fmla="*/ 2392 h 2392"/>
                <a:gd name="connsiteX2" fmla="*/ 0 w 3067"/>
                <a:gd name="connsiteY2" fmla="*/ 0 h 2392"/>
              </a:gdLst>
              <a:ahLst/>
              <a:cxnLst>
                <a:cxn ang="0">
                  <a:pos x="connsiteX0" y="connsiteY0"/>
                </a:cxn>
                <a:cxn ang="0">
                  <a:pos x="connsiteX1" y="connsiteY1"/>
                </a:cxn>
                <a:cxn ang="0">
                  <a:pos x="connsiteX2" y="connsiteY2"/>
                </a:cxn>
              </a:cxnLst>
              <a:rect l="l" t="t" r="r" b="b"/>
              <a:pathLst>
                <a:path w="3067" h="2392">
                  <a:moveTo>
                    <a:pt x="0" y="0"/>
                  </a:moveTo>
                  <a:lnTo>
                    <a:pt x="3067" y="2392"/>
                  </a:lnTo>
                  <a:lnTo>
                    <a:pt x="0" y="0"/>
                  </a:lnTo>
                  <a:close/>
                </a:path>
              </a:pathLst>
            </a:custGeom>
            <a:solidFill>
              <a:srgbClr val="E05555"/>
            </a:solidFill>
            <a:ln w="6134" cap="flat">
              <a:noFill/>
              <a:prstDash val="solid"/>
              <a:miter/>
            </a:ln>
          </p:spPr>
          <p:txBody>
            <a:bodyPr rtlCol="0" anchor="ctr"/>
            <a:lstStyle/>
            <a:p>
              <a:endParaRPr lang="en-AU"/>
            </a:p>
          </p:txBody>
        </p:sp>
        <p:sp>
          <p:nvSpPr>
            <p:cNvPr id="261" name="Freeform: Shape 260">
              <a:extLst>
                <a:ext uri="{FF2B5EF4-FFF2-40B4-BE49-F238E27FC236}">
                  <a16:creationId xmlns:a16="http://schemas.microsoft.com/office/drawing/2014/main" id="{5C485488-DC9E-4041-939E-DAD5588F52F2}"/>
                </a:ext>
              </a:extLst>
            </p:cNvPr>
            <p:cNvSpPr/>
            <p:nvPr/>
          </p:nvSpPr>
          <p:spPr>
            <a:xfrm>
              <a:off x="5281995" y="2077082"/>
              <a:ext cx="7723" cy="6941"/>
            </a:xfrm>
            <a:custGeom>
              <a:avLst/>
              <a:gdLst>
                <a:gd name="connsiteX0" fmla="*/ 5398 w 7723"/>
                <a:gd name="connsiteY0" fmla="*/ 6940 h 6941"/>
                <a:gd name="connsiteX1" fmla="*/ 3988 w 7723"/>
                <a:gd name="connsiteY1" fmla="*/ 6449 h 6941"/>
                <a:gd name="connsiteX2" fmla="*/ 921 w 7723"/>
                <a:gd name="connsiteY2" fmla="*/ 4118 h 6941"/>
                <a:gd name="connsiteX3" fmla="*/ 234 w 7723"/>
                <a:gd name="connsiteY3" fmla="*/ 3315 h 6941"/>
                <a:gd name="connsiteX4" fmla="*/ 0 w 7723"/>
                <a:gd name="connsiteY4" fmla="*/ 2278 h 6941"/>
                <a:gd name="connsiteX5" fmla="*/ 491 w 7723"/>
                <a:gd name="connsiteY5" fmla="*/ 929 h 6941"/>
                <a:gd name="connsiteX6" fmla="*/ 1166 w 7723"/>
                <a:gd name="connsiteY6" fmla="*/ 315 h 6941"/>
                <a:gd name="connsiteX7" fmla="*/ 2025 w 7723"/>
                <a:gd name="connsiteY7" fmla="*/ 21 h 6941"/>
                <a:gd name="connsiteX8" fmla="*/ 2933 w 7723"/>
                <a:gd name="connsiteY8" fmla="*/ 82 h 6941"/>
                <a:gd name="connsiteX9" fmla="*/ 3742 w 7723"/>
                <a:gd name="connsiteY9" fmla="*/ 499 h 6941"/>
                <a:gd name="connsiteX10" fmla="*/ 4785 w 7723"/>
                <a:gd name="connsiteY10" fmla="*/ 1297 h 6941"/>
                <a:gd name="connsiteX11" fmla="*/ 6809 w 7723"/>
                <a:gd name="connsiteY11" fmla="*/ 2892 h 6941"/>
                <a:gd name="connsiteX12" fmla="*/ 7423 w 7723"/>
                <a:gd name="connsiteY12" fmla="*/ 3554 h 6941"/>
                <a:gd name="connsiteX13" fmla="*/ 7711 w 7723"/>
                <a:gd name="connsiteY13" fmla="*/ 4407 h 6941"/>
                <a:gd name="connsiteX14" fmla="*/ 7625 w 7723"/>
                <a:gd name="connsiteY14" fmla="*/ 5302 h 6941"/>
                <a:gd name="connsiteX15" fmla="*/ 7177 w 7723"/>
                <a:gd name="connsiteY15" fmla="*/ 6081 h 6941"/>
                <a:gd name="connsiteX16" fmla="*/ 6398 w 7723"/>
                <a:gd name="connsiteY16" fmla="*/ 6738 h 6941"/>
                <a:gd name="connsiteX17" fmla="*/ 5398 w 7723"/>
                <a:gd name="connsiteY17" fmla="*/ 6940 h 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23" h="6941">
                  <a:moveTo>
                    <a:pt x="5398" y="6940"/>
                  </a:moveTo>
                  <a:cubicBezTo>
                    <a:pt x="4883" y="6959"/>
                    <a:pt x="4380" y="6781"/>
                    <a:pt x="3988" y="6449"/>
                  </a:cubicBezTo>
                  <a:lnTo>
                    <a:pt x="921" y="4118"/>
                  </a:lnTo>
                  <a:cubicBezTo>
                    <a:pt x="626" y="3910"/>
                    <a:pt x="393" y="3634"/>
                    <a:pt x="234" y="3315"/>
                  </a:cubicBezTo>
                  <a:cubicBezTo>
                    <a:pt x="74" y="2990"/>
                    <a:pt x="-6" y="2634"/>
                    <a:pt x="0" y="2278"/>
                  </a:cubicBezTo>
                  <a:cubicBezTo>
                    <a:pt x="6" y="1787"/>
                    <a:pt x="178" y="1309"/>
                    <a:pt x="491" y="929"/>
                  </a:cubicBezTo>
                  <a:cubicBezTo>
                    <a:pt x="669" y="683"/>
                    <a:pt x="902" y="475"/>
                    <a:pt x="1166" y="315"/>
                  </a:cubicBezTo>
                  <a:cubicBezTo>
                    <a:pt x="1430" y="162"/>
                    <a:pt x="1718" y="58"/>
                    <a:pt x="2025" y="21"/>
                  </a:cubicBezTo>
                  <a:cubicBezTo>
                    <a:pt x="2325" y="-22"/>
                    <a:pt x="2638" y="3"/>
                    <a:pt x="2933" y="82"/>
                  </a:cubicBezTo>
                  <a:cubicBezTo>
                    <a:pt x="3227" y="168"/>
                    <a:pt x="3503" y="309"/>
                    <a:pt x="3742" y="499"/>
                  </a:cubicBezTo>
                  <a:lnTo>
                    <a:pt x="4785" y="1297"/>
                  </a:lnTo>
                  <a:cubicBezTo>
                    <a:pt x="5460" y="1849"/>
                    <a:pt x="6196" y="2340"/>
                    <a:pt x="6809" y="2892"/>
                  </a:cubicBezTo>
                  <a:cubicBezTo>
                    <a:pt x="7055" y="3063"/>
                    <a:pt x="7263" y="3290"/>
                    <a:pt x="7423" y="3554"/>
                  </a:cubicBezTo>
                  <a:cubicBezTo>
                    <a:pt x="7576" y="3812"/>
                    <a:pt x="7674" y="4100"/>
                    <a:pt x="7711" y="4407"/>
                  </a:cubicBezTo>
                  <a:cubicBezTo>
                    <a:pt x="7742" y="4707"/>
                    <a:pt x="7717" y="5008"/>
                    <a:pt x="7625" y="5302"/>
                  </a:cubicBezTo>
                  <a:cubicBezTo>
                    <a:pt x="7533" y="5591"/>
                    <a:pt x="7380" y="5854"/>
                    <a:pt x="7177" y="6081"/>
                  </a:cubicBezTo>
                  <a:cubicBezTo>
                    <a:pt x="6975" y="6364"/>
                    <a:pt x="6705" y="6584"/>
                    <a:pt x="6398" y="6738"/>
                  </a:cubicBezTo>
                  <a:cubicBezTo>
                    <a:pt x="6085" y="6885"/>
                    <a:pt x="5742" y="6953"/>
                    <a:pt x="5398" y="6940"/>
                  </a:cubicBezTo>
                  <a:close/>
                </a:path>
              </a:pathLst>
            </a:custGeom>
            <a:solidFill>
              <a:srgbClr val="0E0E0E"/>
            </a:solidFill>
            <a:ln w="6134" cap="flat">
              <a:noFill/>
              <a:prstDash val="solid"/>
              <a:miter/>
            </a:ln>
          </p:spPr>
          <p:txBody>
            <a:bodyPr rtlCol="0" anchor="ctr"/>
            <a:lstStyle/>
            <a:p>
              <a:endParaRPr lang="en-AU"/>
            </a:p>
          </p:txBody>
        </p:sp>
        <p:sp>
          <p:nvSpPr>
            <p:cNvPr id="262" name="Freeform: Shape 261">
              <a:extLst>
                <a:ext uri="{FF2B5EF4-FFF2-40B4-BE49-F238E27FC236}">
                  <a16:creationId xmlns:a16="http://schemas.microsoft.com/office/drawing/2014/main" id="{634EC622-30C0-4BFC-94FA-812CBE8DF33A}"/>
                </a:ext>
              </a:extLst>
            </p:cNvPr>
            <p:cNvSpPr/>
            <p:nvPr/>
          </p:nvSpPr>
          <p:spPr>
            <a:xfrm>
              <a:off x="5137781" y="1999738"/>
              <a:ext cx="37479" cy="17482"/>
            </a:xfrm>
            <a:custGeom>
              <a:avLst/>
              <a:gdLst>
                <a:gd name="connsiteX0" fmla="*/ 0 w 37479"/>
                <a:gd name="connsiteY0" fmla="*/ 0 h 17482"/>
                <a:gd name="connsiteX1" fmla="*/ 37480 w 37479"/>
                <a:gd name="connsiteY1" fmla="*/ 17482 h 17482"/>
                <a:gd name="connsiteX2" fmla="*/ 0 w 37479"/>
                <a:gd name="connsiteY2" fmla="*/ 0 h 17482"/>
              </a:gdLst>
              <a:ahLst/>
              <a:cxnLst>
                <a:cxn ang="0">
                  <a:pos x="connsiteX0" y="connsiteY0"/>
                </a:cxn>
                <a:cxn ang="0">
                  <a:pos x="connsiteX1" y="connsiteY1"/>
                </a:cxn>
                <a:cxn ang="0">
                  <a:pos x="connsiteX2" y="connsiteY2"/>
                </a:cxn>
              </a:cxnLst>
              <a:rect l="l" t="t" r="r" b="b"/>
              <a:pathLst>
                <a:path w="37479" h="17482">
                  <a:moveTo>
                    <a:pt x="0" y="0"/>
                  </a:moveTo>
                  <a:cubicBezTo>
                    <a:pt x="12268" y="5705"/>
                    <a:pt x="24537" y="11471"/>
                    <a:pt x="37480" y="17482"/>
                  </a:cubicBezTo>
                  <a:cubicBezTo>
                    <a:pt x="24782" y="11594"/>
                    <a:pt x="12146" y="5766"/>
                    <a:pt x="0" y="0"/>
                  </a:cubicBezTo>
                  <a:close/>
                </a:path>
              </a:pathLst>
            </a:custGeom>
            <a:solidFill>
              <a:srgbClr val="E05555"/>
            </a:solidFill>
            <a:ln w="6134" cap="flat">
              <a:noFill/>
              <a:prstDash val="solid"/>
              <a:miter/>
            </a:ln>
          </p:spPr>
          <p:txBody>
            <a:bodyPr rtlCol="0" anchor="ctr"/>
            <a:lstStyle/>
            <a:p>
              <a:endParaRPr lang="en-AU"/>
            </a:p>
          </p:txBody>
        </p:sp>
        <p:sp>
          <p:nvSpPr>
            <p:cNvPr id="263" name="Freeform: Shape 262">
              <a:extLst>
                <a:ext uri="{FF2B5EF4-FFF2-40B4-BE49-F238E27FC236}">
                  <a16:creationId xmlns:a16="http://schemas.microsoft.com/office/drawing/2014/main" id="{6051D058-86D8-4C95-9C96-96DF307945E8}"/>
                </a:ext>
              </a:extLst>
            </p:cNvPr>
            <p:cNvSpPr/>
            <p:nvPr/>
          </p:nvSpPr>
          <p:spPr>
            <a:xfrm>
              <a:off x="5135137" y="1997628"/>
              <a:ext cx="42514" cy="22049"/>
            </a:xfrm>
            <a:custGeom>
              <a:avLst/>
              <a:gdLst>
                <a:gd name="connsiteX0" fmla="*/ 40124 w 42514"/>
                <a:gd name="connsiteY0" fmla="*/ 21985 h 22049"/>
                <a:gd name="connsiteX1" fmla="*/ 39142 w 42514"/>
                <a:gd name="connsiteY1" fmla="*/ 21985 h 22049"/>
                <a:gd name="connsiteX2" fmla="*/ 17918 w 42514"/>
                <a:gd name="connsiteY2" fmla="*/ 12109 h 22049"/>
                <a:gd name="connsiteX3" fmla="*/ 1663 w 42514"/>
                <a:gd name="connsiteY3" fmla="*/ 4564 h 22049"/>
                <a:gd name="connsiteX4" fmla="*/ 792 w 42514"/>
                <a:gd name="connsiteY4" fmla="*/ 4086 h 22049"/>
                <a:gd name="connsiteX5" fmla="*/ 203 w 42514"/>
                <a:gd name="connsiteY5" fmla="*/ 3282 h 22049"/>
                <a:gd name="connsiteX6" fmla="*/ 0 w 42514"/>
                <a:gd name="connsiteY6" fmla="*/ 2307 h 22049"/>
                <a:gd name="connsiteX7" fmla="*/ 221 w 42514"/>
                <a:gd name="connsiteY7" fmla="*/ 1338 h 22049"/>
                <a:gd name="connsiteX8" fmla="*/ 828 w 42514"/>
                <a:gd name="connsiteY8" fmla="*/ 552 h 22049"/>
                <a:gd name="connsiteX9" fmla="*/ 1706 w 42514"/>
                <a:gd name="connsiteY9" fmla="*/ 86 h 22049"/>
                <a:gd name="connsiteX10" fmla="*/ 2699 w 42514"/>
                <a:gd name="connsiteY10" fmla="*/ 31 h 22049"/>
                <a:gd name="connsiteX11" fmla="*/ 3626 w 42514"/>
                <a:gd name="connsiteY11" fmla="*/ 393 h 22049"/>
                <a:gd name="connsiteX12" fmla="*/ 19513 w 42514"/>
                <a:gd name="connsiteY12" fmla="*/ 7815 h 22049"/>
                <a:gd name="connsiteX13" fmla="*/ 41105 w 42514"/>
                <a:gd name="connsiteY13" fmla="*/ 17875 h 22049"/>
                <a:gd name="connsiteX14" fmla="*/ 42093 w 42514"/>
                <a:gd name="connsiteY14" fmla="*/ 18716 h 22049"/>
                <a:gd name="connsiteX15" fmla="*/ 42455 w 42514"/>
                <a:gd name="connsiteY15" fmla="*/ 19961 h 22049"/>
                <a:gd name="connsiteX16" fmla="*/ 42455 w 42514"/>
                <a:gd name="connsiteY16" fmla="*/ 20942 h 22049"/>
                <a:gd name="connsiteX17" fmla="*/ 41443 w 42514"/>
                <a:gd name="connsiteY17" fmla="*/ 21813 h 22049"/>
                <a:gd name="connsiteX18" fmla="*/ 40124 w 42514"/>
                <a:gd name="connsiteY18" fmla="*/ 21985 h 2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514" h="22049">
                  <a:moveTo>
                    <a:pt x="40124" y="21985"/>
                  </a:moveTo>
                  <a:cubicBezTo>
                    <a:pt x="39805" y="22071"/>
                    <a:pt x="39468" y="22071"/>
                    <a:pt x="39142" y="21985"/>
                  </a:cubicBezTo>
                  <a:lnTo>
                    <a:pt x="17918" y="12109"/>
                  </a:lnTo>
                  <a:lnTo>
                    <a:pt x="1663" y="4564"/>
                  </a:lnTo>
                  <a:cubicBezTo>
                    <a:pt x="1344" y="4466"/>
                    <a:pt x="1043" y="4307"/>
                    <a:pt x="792" y="4086"/>
                  </a:cubicBezTo>
                  <a:cubicBezTo>
                    <a:pt x="540" y="3859"/>
                    <a:pt x="338" y="3589"/>
                    <a:pt x="203" y="3282"/>
                  </a:cubicBezTo>
                  <a:cubicBezTo>
                    <a:pt x="68" y="2975"/>
                    <a:pt x="-6" y="2644"/>
                    <a:pt x="0" y="2307"/>
                  </a:cubicBezTo>
                  <a:cubicBezTo>
                    <a:pt x="0" y="1976"/>
                    <a:pt x="80" y="1644"/>
                    <a:pt x="221" y="1338"/>
                  </a:cubicBezTo>
                  <a:cubicBezTo>
                    <a:pt x="362" y="1037"/>
                    <a:pt x="571" y="767"/>
                    <a:pt x="828" y="552"/>
                  </a:cubicBezTo>
                  <a:cubicBezTo>
                    <a:pt x="1086" y="332"/>
                    <a:pt x="1387" y="178"/>
                    <a:pt x="1706" y="86"/>
                  </a:cubicBezTo>
                  <a:cubicBezTo>
                    <a:pt x="2031" y="-6"/>
                    <a:pt x="2368" y="-24"/>
                    <a:pt x="2699" y="31"/>
                  </a:cubicBezTo>
                  <a:cubicBezTo>
                    <a:pt x="3031" y="80"/>
                    <a:pt x="3350" y="209"/>
                    <a:pt x="3626" y="393"/>
                  </a:cubicBezTo>
                  <a:lnTo>
                    <a:pt x="19513" y="7815"/>
                  </a:lnTo>
                  <a:cubicBezTo>
                    <a:pt x="26629" y="11066"/>
                    <a:pt x="33867" y="14440"/>
                    <a:pt x="41105" y="17875"/>
                  </a:cubicBezTo>
                  <a:cubicBezTo>
                    <a:pt x="41510" y="18053"/>
                    <a:pt x="41854" y="18348"/>
                    <a:pt x="42093" y="18716"/>
                  </a:cubicBezTo>
                  <a:cubicBezTo>
                    <a:pt x="42332" y="19090"/>
                    <a:pt x="42455" y="19519"/>
                    <a:pt x="42455" y="19961"/>
                  </a:cubicBezTo>
                  <a:cubicBezTo>
                    <a:pt x="42535" y="20286"/>
                    <a:pt x="42535" y="20623"/>
                    <a:pt x="42455" y="20942"/>
                  </a:cubicBezTo>
                  <a:cubicBezTo>
                    <a:pt x="42209" y="21323"/>
                    <a:pt x="41860" y="21629"/>
                    <a:pt x="41443" y="21813"/>
                  </a:cubicBezTo>
                  <a:cubicBezTo>
                    <a:pt x="41032" y="21997"/>
                    <a:pt x="40572" y="22059"/>
                    <a:pt x="40124" y="21985"/>
                  </a:cubicBezTo>
                  <a:close/>
                </a:path>
              </a:pathLst>
            </a:custGeom>
            <a:solidFill>
              <a:srgbClr val="0E0E0E"/>
            </a:solidFill>
            <a:ln w="6134" cap="flat">
              <a:noFill/>
              <a:prstDash val="solid"/>
              <a:miter/>
            </a:ln>
          </p:spPr>
          <p:txBody>
            <a:bodyPr rtlCol="0" anchor="ctr"/>
            <a:lstStyle/>
            <a:p>
              <a:endParaRPr lang="en-AU"/>
            </a:p>
          </p:txBody>
        </p:sp>
        <p:sp>
          <p:nvSpPr>
            <p:cNvPr id="264" name="Freeform: Shape 263">
              <a:extLst>
                <a:ext uri="{FF2B5EF4-FFF2-40B4-BE49-F238E27FC236}">
                  <a16:creationId xmlns:a16="http://schemas.microsoft.com/office/drawing/2014/main" id="{7EEB5C52-E34F-417E-8337-F832E45BF22A}"/>
                </a:ext>
              </a:extLst>
            </p:cNvPr>
            <p:cNvSpPr/>
            <p:nvPr/>
          </p:nvSpPr>
          <p:spPr>
            <a:xfrm>
              <a:off x="5264942" y="2065619"/>
              <a:ext cx="4355" cy="2883"/>
            </a:xfrm>
            <a:custGeom>
              <a:avLst/>
              <a:gdLst>
                <a:gd name="connsiteX0" fmla="*/ 0 w 4355"/>
                <a:gd name="connsiteY0" fmla="*/ 0 h 2883"/>
                <a:gd name="connsiteX1" fmla="*/ 4355 w 4355"/>
                <a:gd name="connsiteY1" fmla="*/ 2883 h 2883"/>
                <a:gd name="connsiteX2" fmla="*/ 0 w 4355"/>
                <a:gd name="connsiteY2" fmla="*/ 0 h 2883"/>
              </a:gdLst>
              <a:ahLst/>
              <a:cxnLst>
                <a:cxn ang="0">
                  <a:pos x="connsiteX0" y="connsiteY0"/>
                </a:cxn>
                <a:cxn ang="0">
                  <a:pos x="connsiteX1" y="connsiteY1"/>
                </a:cxn>
                <a:cxn ang="0">
                  <a:pos x="connsiteX2" y="connsiteY2"/>
                </a:cxn>
              </a:cxnLst>
              <a:rect l="l" t="t" r="r" b="b"/>
              <a:pathLst>
                <a:path w="4355" h="2883">
                  <a:moveTo>
                    <a:pt x="0" y="0"/>
                  </a:moveTo>
                  <a:lnTo>
                    <a:pt x="4355" y="2883"/>
                  </a:lnTo>
                  <a:lnTo>
                    <a:pt x="0" y="0"/>
                  </a:lnTo>
                  <a:close/>
                </a:path>
              </a:pathLst>
            </a:custGeom>
            <a:solidFill>
              <a:srgbClr val="E05555"/>
            </a:solidFill>
            <a:ln w="6134" cap="flat">
              <a:noFill/>
              <a:prstDash val="solid"/>
              <a:miter/>
            </a:ln>
          </p:spPr>
          <p:txBody>
            <a:bodyPr rtlCol="0" anchor="ctr"/>
            <a:lstStyle/>
            <a:p>
              <a:endParaRPr lang="en-AU"/>
            </a:p>
          </p:txBody>
        </p:sp>
        <p:sp>
          <p:nvSpPr>
            <p:cNvPr id="265" name="Freeform: Shape 264">
              <a:extLst>
                <a:ext uri="{FF2B5EF4-FFF2-40B4-BE49-F238E27FC236}">
                  <a16:creationId xmlns:a16="http://schemas.microsoft.com/office/drawing/2014/main" id="{A6EC10E1-3DB9-4004-8A99-57237A09E1CD}"/>
                </a:ext>
              </a:extLst>
            </p:cNvPr>
            <p:cNvSpPr/>
            <p:nvPr/>
          </p:nvSpPr>
          <p:spPr>
            <a:xfrm>
              <a:off x="5262612" y="2063337"/>
              <a:ext cx="9017" cy="7496"/>
            </a:xfrm>
            <a:custGeom>
              <a:avLst/>
              <a:gdLst>
                <a:gd name="connsiteX0" fmla="*/ 6686 w 9017"/>
                <a:gd name="connsiteY0" fmla="*/ 7496 h 7496"/>
                <a:gd name="connsiteX1" fmla="*/ 5398 w 9017"/>
                <a:gd name="connsiteY1" fmla="*/ 7128 h 7496"/>
                <a:gd name="connsiteX2" fmla="*/ 1043 w 9017"/>
                <a:gd name="connsiteY2" fmla="*/ 4184 h 7496"/>
                <a:gd name="connsiteX3" fmla="*/ 282 w 9017"/>
                <a:gd name="connsiteY3" fmla="*/ 3368 h 7496"/>
                <a:gd name="connsiteX4" fmla="*/ 0 w 9017"/>
                <a:gd name="connsiteY4" fmla="*/ 2282 h 7496"/>
                <a:gd name="connsiteX5" fmla="*/ 429 w 9017"/>
                <a:gd name="connsiteY5" fmla="*/ 994 h 7496"/>
                <a:gd name="connsiteX6" fmla="*/ 1902 w 9017"/>
                <a:gd name="connsiteY6" fmla="*/ 43 h 7496"/>
                <a:gd name="connsiteX7" fmla="*/ 3619 w 9017"/>
                <a:gd name="connsiteY7" fmla="*/ 380 h 7496"/>
                <a:gd name="connsiteX8" fmla="*/ 7974 w 9017"/>
                <a:gd name="connsiteY8" fmla="*/ 3263 h 7496"/>
                <a:gd name="connsiteX9" fmla="*/ 8741 w 9017"/>
                <a:gd name="connsiteY9" fmla="*/ 4116 h 7496"/>
                <a:gd name="connsiteX10" fmla="*/ 9017 w 9017"/>
                <a:gd name="connsiteY10" fmla="*/ 5226 h 7496"/>
                <a:gd name="connsiteX11" fmla="*/ 8588 w 9017"/>
                <a:gd name="connsiteY11" fmla="*/ 6453 h 7496"/>
                <a:gd name="connsiteX12" fmla="*/ 7772 w 9017"/>
                <a:gd name="connsiteY12" fmla="*/ 7214 h 7496"/>
                <a:gd name="connsiteX13" fmla="*/ 6686 w 9017"/>
                <a:gd name="connsiteY13" fmla="*/ 749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17" h="7496">
                  <a:moveTo>
                    <a:pt x="6686" y="7496"/>
                  </a:moveTo>
                  <a:cubicBezTo>
                    <a:pt x="6232" y="7490"/>
                    <a:pt x="5791" y="7361"/>
                    <a:pt x="5398" y="7128"/>
                  </a:cubicBezTo>
                  <a:lnTo>
                    <a:pt x="1043" y="4184"/>
                  </a:lnTo>
                  <a:cubicBezTo>
                    <a:pt x="724" y="3981"/>
                    <a:pt x="460" y="3699"/>
                    <a:pt x="282" y="3368"/>
                  </a:cubicBezTo>
                  <a:cubicBezTo>
                    <a:pt x="98" y="3030"/>
                    <a:pt x="0" y="2662"/>
                    <a:pt x="0" y="2282"/>
                  </a:cubicBezTo>
                  <a:cubicBezTo>
                    <a:pt x="31" y="1822"/>
                    <a:pt x="178" y="1380"/>
                    <a:pt x="429" y="994"/>
                  </a:cubicBezTo>
                  <a:cubicBezTo>
                    <a:pt x="779" y="497"/>
                    <a:pt x="1306" y="154"/>
                    <a:pt x="1902" y="43"/>
                  </a:cubicBezTo>
                  <a:cubicBezTo>
                    <a:pt x="2496" y="-74"/>
                    <a:pt x="3110" y="49"/>
                    <a:pt x="3619" y="380"/>
                  </a:cubicBezTo>
                  <a:lnTo>
                    <a:pt x="7974" y="3263"/>
                  </a:lnTo>
                  <a:cubicBezTo>
                    <a:pt x="8293" y="3484"/>
                    <a:pt x="8557" y="3773"/>
                    <a:pt x="8741" y="4116"/>
                  </a:cubicBezTo>
                  <a:cubicBezTo>
                    <a:pt x="8919" y="4460"/>
                    <a:pt x="9017" y="4840"/>
                    <a:pt x="9017" y="5226"/>
                  </a:cubicBezTo>
                  <a:cubicBezTo>
                    <a:pt x="9023" y="5674"/>
                    <a:pt x="8870" y="6110"/>
                    <a:pt x="8588" y="6453"/>
                  </a:cubicBezTo>
                  <a:cubicBezTo>
                    <a:pt x="8385" y="6772"/>
                    <a:pt x="8103" y="7036"/>
                    <a:pt x="7772" y="7214"/>
                  </a:cubicBezTo>
                  <a:cubicBezTo>
                    <a:pt x="7441" y="7398"/>
                    <a:pt x="7066" y="7496"/>
                    <a:pt x="6686" y="7496"/>
                  </a:cubicBezTo>
                  <a:close/>
                </a:path>
              </a:pathLst>
            </a:custGeom>
            <a:solidFill>
              <a:srgbClr val="0E0E0E"/>
            </a:solidFill>
            <a:ln w="6134" cap="flat">
              <a:noFill/>
              <a:prstDash val="solid"/>
              <a:miter/>
            </a:ln>
          </p:spPr>
          <p:txBody>
            <a:bodyPr rtlCol="0" anchor="ctr"/>
            <a:lstStyle/>
            <a:p>
              <a:endParaRPr lang="en-AU"/>
            </a:p>
          </p:txBody>
        </p:sp>
        <p:sp>
          <p:nvSpPr>
            <p:cNvPr id="266" name="Freeform: Shape 265">
              <a:extLst>
                <a:ext uri="{FF2B5EF4-FFF2-40B4-BE49-F238E27FC236}">
                  <a16:creationId xmlns:a16="http://schemas.microsoft.com/office/drawing/2014/main" id="{56A4FC76-E0A2-4234-B16A-B73450F58A52}"/>
                </a:ext>
              </a:extLst>
            </p:cNvPr>
            <p:cNvSpPr/>
            <p:nvPr/>
          </p:nvSpPr>
          <p:spPr>
            <a:xfrm>
              <a:off x="5224457" y="2041696"/>
              <a:ext cx="6440" cy="3496"/>
            </a:xfrm>
            <a:custGeom>
              <a:avLst/>
              <a:gdLst>
                <a:gd name="connsiteX0" fmla="*/ 0 w 6440"/>
                <a:gd name="connsiteY0" fmla="*/ 0 h 3496"/>
                <a:gd name="connsiteX1" fmla="*/ 6441 w 6440"/>
                <a:gd name="connsiteY1" fmla="*/ 3497 h 3496"/>
                <a:gd name="connsiteX2" fmla="*/ 0 w 6440"/>
                <a:gd name="connsiteY2" fmla="*/ 0 h 3496"/>
              </a:gdLst>
              <a:ahLst/>
              <a:cxnLst>
                <a:cxn ang="0">
                  <a:pos x="connsiteX0" y="connsiteY0"/>
                </a:cxn>
                <a:cxn ang="0">
                  <a:pos x="connsiteX1" y="connsiteY1"/>
                </a:cxn>
                <a:cxn ang="0">
                  <a:pos x="connsiteX2" y="connsiteY2"/>
                </a:cxn>
              </a:cxnLst>
              <a:rect l="l" t="t" r="r" b="b"/>
              <a:pathLst>
                <a:path w="6440" h="3496">
                  <a:moveTo>
                    <a:pt x="0" y="0"/>
                  </a:moveTo>
                  <a:lnTo>
                    <a:pt x="6441" y="3497"/>
                  </a:lnTo>
                  <a:lnTo>
                    <a:pt x="0" y="0"/>
                  </a:lnTo>
                  <a:close/>
                </a:path>
              </a:pathLst>
            </a:custGeom>
            <a:solidFill>
              <a:srgbClr val="E05555"/>
            </a:solidFill>
            <a:ln w="6134" cap="flat">
              <a:noFill/>
              <a:prstDash val="solid"/>
              <a:miter/>
            </a:ln>
          </p:spPr>
          <p:txBody>
            <a:bodyPr rtlCol="0" anchor="ctr"/>
            <a:lstStyle/>
            <a:p>
              <a:endParaRPr lang="en-AU"/>
            </a:p>
          </p:txBody>
        </p:sp>
        <p:sp>
          <p:nvSpPr>
            <p:cNvPr id="267" name="Freeform: Shape 266">
              <a:extLst>
                <a:ext uri="{FF2B5EF4-FFF2-40B4-BE49-F238E27FC236}">
                  <a16:creationId xmlns:a16="http://schemas.microsoft.com/office/drawing/2014/main" id="{A04267C8-C301-43A8-90C3-E0BD05CE6D8C}"/>
                </a:ext>
              </a:extLst>
            </p:cNvPr>
            <p:cNvSpPr/>
            <p:nvPr/>
          </p:nvSpPr>
          <p:spPr>
            <a:xfrm>
              <a:off x="5222185" y="2039383"/>
              <a:ext cx="11056" cy="8150"/>
            </a:xfrm>
            <a:custGeom>
              <a:avLst/>
              <a:gdLst>
                <a:gd name="connsiteX0" fmla="*/ 8713 w 11056"/>
                <a:gd name="connsiteY0" fmla="*/ 8140 h 8150"/>
                <a:gd name="connsiteX1" fmla="*/ 7609 w 11056"/>
                <a:gd name="connsiteY1" fmla="*/ 7833 h 8150"/>
                <a:gd name="connsiteX2" fmla="*/ 6198 w 11056"/>
                <a:gd name="connsiteY2" fmla="*/ 7097 h 8150"/>
                <a:gd name="connsiteX3" fmla="*/ 1229 w 11056"/>
                <a:gd name="connsiteY3" fmla="*/ 4398 h 8150"/>
                <a:gd name="connsiteX4" fmla="*/ 340 w 11056"/>
                <a:gd name="connsiteY4" fmla="*/ 3552 h 8150"/>
                <a:gd name="connsiteX5" fmla="*/ 2 w 11056"/>
                <a:gd name="connsiteY5" fmla="*/ 2374 h 8150"/>
                <a:gd name="connsiteX6" fmla="*/ 260 w 11056"/>
                <a:gd name="connsiteY6" fmla="*/ 1209 h 8150"/>
                <a:gd name="connsiteX7" fmla="*/ 1076 w 11056"/>
                <a:gd name="connsiteY7" fmla="*/ 338 h 8150"/>
                <a:gd name="connsiteX8" fmla="*/ 2217 w 11056"/>
                <a:gd name="connsiteY8" fmla="*/ 0 h 8150"/>
                <a:gd name="connsiteX9" fmla="*/ 3376 w 11056"/>
                <a:gd name="connsiteY9" fmla="*/ 289 h 8150"/>
                <a:gd name="connsiteX10" fmla="*/ 8406 w 11056"/>
                <a:gd name="connsiteY10" fmla="*/ 3049 h 8150"/>
                <a:gd name="connsiteX11" fmla="*/ 9817 w 11056"/>
                <a:gd name="connsiteY11" fmla="*/ 3785 h 8150"/>
                <a:gd name="connsiteX12" fmla="*/ 10664 w 11056"/>
                <a:gd name="connsiteY12" fmla="*/ 4644 h 8150"/>
                <a:gd name="connsiteX13" fmla="*/ 10983 w 11056"/>
                <a:gd name="connsiteY13" fmla="*/ 5809 h 8150"/>
                <a:gd name="connsiteX14" fmla="*/ 10983 w 11056"/>
                <a:gd name="connsiteY14" fmla="*/ 6913 h 8150"/>
                <a:gd name="connsiteX15" fmla="*/ 10032 w 11056"/>
                <a:gd name="connsiteY15" fmla="*/ 7870 h 8150"/>
                <a:gd name="connsiteX16" fmla="*/ 8713 w 11056"/>
                <a:gd name="connsiteY16" fmla="*/ 8140 h 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56" h="8150">
                  <a:moveTo>
                    <a:pt x="8713" y="8140"/>
                  </a:moveTo>
                  <a:cubicBezTo>
                    <a:pt x="8320" y="8140"/>
                    <a:pt x="7940" y="8036"/>
                    <a:pt x="7609" y="7833"/>
                  </a:cubicBezTo>
                  <a:lnTo>
                    <a:pt x="6198" y="7097"/>
                  </a:lnTo>
                  <a:lnTo>
                    <a:pt x="1229" y="4398"/>
                  </a:lnTo>
                  <a:cubicBezTo>
                    <a:pt x="861" y="4202"/>
                    <a:pt x="555" y="3908"/>
                    <a:pt x="340" y="3552"/>
                  </a:cubicBezTo>
                  <a:cubicBezTo>
                    <a:pt x="125" y="3196"/>
                    <a:pt x="9" y="2791"/>
                    <a:pt x="2" y="2374"/>
                  </a:cubicBezTo>
                  <a:cubicBezTo>
                    <a:pt x="-16" y="1969"/>
                    <a:pt x="70" y="1571"/>
                    <a:pt x="260" y="1209"/>
                  </a:cubicBezTo>
                  <a:cubicBezTo>
                    <a:pt x="450" y="853"/>
                    <a:pt x="733" y="552"/>
                    <a:pt x="1076" y="338"/>
                  </a:cubicBezTo>
                  <a:cubicBezTo>
                    <a:pt x="1420" y="129"/>
                    <a:pt x="1812" y="12"/>
                    <a:pt x="2217" y="0"/>
                  </a:cubicBezTo>
                  <a:cubicBezTo>
                    <a:pt x="2622" y="-6"/>
                    <a:pt x="3020" y="92"/>
                    <a:pt x="3376" y="289"/>
                  </a:cubicBezTo>
                  <a:lnTo>
                    <a:pt x="8406" y="3049"/>
                  </a:lnTo>
                  <a:lnTo>
                    <a:pt x="9817" y="3785"/>
                  </a:lnTo>
                  <a:cubicBezTo>
                    <a:pt x="10167" y="3994"/>
                    <a:pt x="10455" y="4294"/>
                    <a:pt x="10664" y="4644"/>
                  </a:cubicBezTo>
                  <a:cubicBezTo>
                    <a:pt x="10866" y="5000"/>
                    <a:pt x="10976" y="5398"/>
                    <a:pt x="10983" y="5809"/>
                  </a:cubicBezTo>
                  <a:cubicBezTo>
                    <a:pt x="11081" y="6171"/>
                    <a:pt x="11081" y="6552"/>
                    <a:pt x="10983" y="6913"/>
                  </a:cubicBezTo>
                  <a:cubicBezTo>
                    <a:pt x="10768" y="7318"/>
                    <a:pt x="10437" y="7649"/>
                    <a:pt x="10032" y="7870"/>
                  </a:cubicBezTo>
                  <a:cubicBezTo>
                    <a:pt x="9627" y="8091"/>
                    <a:pt x="9167" y="8183"/>
                    <a:pt x="8713" y="8140"/>
                  </a:cubicBezTo>
                  <a:close/>
                </a:path>
              </a:pathLst>
            </a:custGeom>
            <a:solidFill>
              <a:srgbClr val="0E0E0E"/>
            </a:solidFill>
            <a:ln w="6134" cap="flat">
              <a:noFill/>
              <a:prstDash val="solid"/>
              <a:miter/>
            </a:ln>
          </p:spPr>
          <p:txBody>
            <a:bodyPr rtlCol="0" anchor="ctr"/>
            <a:lstStyle/>
            <a:p>
              <a:endParaRPr lang="en-AU"/>
            </a:p>
          </p:txBody>
        </p:sp>
        <p:sp>
          <p:nvSpPr>
            <p:cNvPr id="268" name="Freeform: Shape 267">
              <a:extLst>
                <a:ext uri="{FF2B5EF4-FFF2-40B4-BE49-F238E27FC236}">
                  <a16:creationId xmlns:a16="http://schemas.microsoft.com/office/drawing/2014/main" id="{0F318E20-7631-474F-B277-9AAA042B28F7}"/>
                </a:ext>
              </a:extLst>
            </p:cNvPr>
            <p:cNvSpPr/>
            <p:nvPr/>
          </p:nvSpPr>
          <p:spPr>
            <a:xfrm>
              <a:off x="5081224" y="2017159"/>
              <a:ext cx="179424" cy="175314"/>
            </a:xfrm>
            <a:custGeom>
              <a:avLst/>
              <a:gdLst>
                <a:gd name="connsiteX0" fmla="*/ 126548 w 179424"/>
                <a:gd name="connsiteY0" fmla="*/ 72322 h 175314"/>
                <a:gd name="connsiteX1" fmla="*/ 143233 w 179424"/>
                <a:gd name="connsiteY1" fmla="*/ 24537 h 175314"/>
                <a:gd name="connsiteX2" fmla="*/ 94160 w 179424"/>
                <a:gd name="connsiteY2" fmla="*/ 0 h 175314"/>
                <a:gd name="connsiteX3" fmla="*/ 62918 w 179424"/>
                <a:gd name="connsiteY3" fmla="*/ 58048 h 175314"/>
                <a:gd name="connsiteX4" fmla="*/ 491 w 179424"/>
                <a:gd name="connsiteY4" fmla="*/ 79192 h 175314"/>
                <a:gd name="connsiteX5" fmla="*/ 0 w 179424"/>
                <a:gd name="connsiteY5" fmla="*/ 79192 h 175314"/>
                <a:gd name="connsiteX6" fmla="*/ 1534 w 179424"/>
                <a:gd name="connsiteY6" fmla="*/ 86124 h 175314"/>
                <a:gd name="connsiteX7" fmla="*/ 6073 w 179424"/>
                <a:gd name="connsiteY7" fmla="*/ 105140 h 175314"/>
                <a:gd name="connsiteX8" fmla="*/ 8220 w 179424"/>
                <a:gd name="connsiteY8" fmla="*/ 113605 h 175314"/>
                <a:gd name="connsiteX9" fmla="*/ 15642 w 179424"/>
                <a:gd name="connsiteY9" fmla="*/ 142067 h 175314"/>
                <a:gd name="connsiteX10" fmla="*/ 68862 w 179424"/>
                <a:gd name="connsiteY10" fmla="*/ 143773 h 175314"/>
                <a:gd name="connsiteX11" fmla="*/ 111765 w 179424"/>
                <a:gd name="connsiteY11" fmla="*/ 175315 h 175314"/>
                <a:gd name="connsiteX12" fmla="*/ 150901 w 179424"/>
                <a:gd name="connsiteY12" fmla="*/ 165868 h 175314"/>
                <a:gd name="connsiteX13" fmla="*/ 178198 w 179424"/>
                <a:gd name="connsiteY13" fmla="*/ 158936 h 175314"/>
                <a:gd name="connsiteX14" fmla="*/ 179424 w 179424"/>
                <a:gd name="connsiteY14" fmla="*/ 158568 h 175314"/>
                <a:gd name="connsiteX15" fmla="*/ 139687 w 179424"/>
                <a:gd name="connsiteY15" fmla="*/ 123597 h 175314"/>
                <a:gd name="connsiteX16" fmla="*/ 126548 w 179424"/>
                <a:gd name="connsiteY16" fmla="*/ 72322 h 17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424" h="175314">
                  <a:moveTo>
                    <a:pt x="126548" y="72322"/>
                  </a:moveTo>
                  <a:cubicBezTo>
                    <a:pt x="127413" y="55122"/>
                    <a:pt x="133210" y="38541"/>
                    <a:pt x="143233" y="24537"/>
                  </a:cubicBezTo>
                  <a:cubicBezTo>
                    <a:pt x="127100" y="15949"/>
                    <a:pt x="110476" y="7913"/>
                    <a:pt x="94160" y="0"/>
                  </a:cubicBezTo>
                  <a:cubicBezTo>
                    <a:pt x="91466" y="22604"/>
                    <a:pt x="80302" y="43350"/>
                    <a:pt x="62918" y="58048"/>
                  </a:cubicBezTo>
                  <a:cubicBezTo>
                    <a:pt x="45540" y="72739"/>
                    <a:pt x="23224" y="80302"/>
                    <a:pt x="491" y="79192"/>
                  </a:cubicBezTo>
                  <a:lnTo>
                    <a:pt x="0" y="79192"/>
                  </a:lnTo>
                  <a:cubicBezTo>
                    <a:pt x="491" y="81523"/>
                    <a:pt x="981" y="83854"/>
                    <a:pt x="1534" y="86124"/>
                  </a:cubicBezTo>
                  <a:cubicBezTo>
                    <a:pt x="2944" y="92258"/>
                    <a:pt x="4478" y="98822"/>
                    <a:pt x="6073" y="105140"/>
                  </a:cubicBezTo>
                  <a:cubicBezTo>
                    <a:pt x="6748" y="107961"/>
                    <a:pt x="7484" y="110783"/>
                    <a:pt x="8220" y="113605"/>
                  </a:cubicBezTo>
                  <a:cubicBezTo>
                    <a:pt x="10735" y="123174"/>
                    <a:pt x="13250" y="132621"/>
                    <a:pt x="15642" y="142067"/>
                  </a:cubicBezTo>
                  <a:cubicBezTo>
                    <a:pt x="33149" y="137240"/>
                    <a:pt x="51705" y="137835"/>
                    <a:pt x="68862" y="143773"/>
                  </a:cubicBezTo>
                  <a:cubicBezTo>
                    <a:pt x="86025" y="149711"/>
                    <a:pt x="100981" y="160703"/>
                    <a:pt x="111765" y="175315"/>
                  </a:cubicBezTo>
                  <a:cubicBezTo>
                    <a:pt x="124806" y="172248"/>
                    <a:pt x="137853" y="169101"/>
                    <a:pt x="150901" y="165868"/>
                  </a:cubicBezTo>
                  <a:lnTo>
                    <a:pt x="178198" y="158936"/>
                  </a:lnTo>
                  <a:lnTo>
                    <a:pt x="179424" y="158568"/>
                  </a:lnTo>
                  <a:cubicBezTo>
                    <a:pt x="162966" y="151171"/>
                    <a:pt x="149115" y="138982"/>
                    <a:pt x="139687" y="123597"/>
                  </a:cubicBezTo>
                  <a:cubicBezTo>
                    <a:pt x="130253" y="108213"/>
                    <a:pt x="125677" y="90344"/>
                    <a:pt x="126548" y="72322"/>
                  </a:cubicBezTo>
                  <a:close/>
                </a:path>
              </a:pathLst>
            </a:custGeom>
            <a:solidFill>
              <a:srgbClr val="E05555"/>
            </a:solidFill>
            <a:ln w="6134" cap="flat">
              <a:noFill/>
              <a:prstDash val="solid"/>
              <a:miter/>
            </a:ln>
          </p:spPr>
          <p:txBody>
            <a:bodyPr rtlCol="0" anchor="ctr"/>
            <a:lstStyle/>
            <a:p>
              <a:endParaRPr lang="en-AU"/>
            </a:p>
          </p:txBody>
        </p:sp>
        <p:sp>
          <p:nvSpPr>
            <p:cNvPr id="269" name="Freeform: Shape 268">
              <a:extLst>
                <a:ext uri="{FF2B5EF4-FFF2-40B4-BE49-F238E27FC236}">
                  <a16:creationId xmlns:a16="http://schemas.microsoft.com/office/drawing/2014/main" id="{72EEB262-D815-42A5-A767-C8B19AF79132}"/>
                </a:ext>
              </a:extLst>
            </p:cNvPr>
            <p:cNvSpPr/>
            <p:nvPr/>
          </p:nvSpPr>
          <p:spPr>
            <a:xfrm>
              <a:off x="5078898" y="2015313"/>
              <a:ext cx="183775" cy="179982"/>
            </a:xfrm>
            <a:custGeom>
              <a:avLst/>
              <a:gdLst>
                <a:gd name="connsiteX0" fmla="*/ 114029 w 183775"/>
                <a:gd name="connsiteY0" fmla="*/ 179615 h 179982"/>
                <a:gd name="connsiteX1" fmla="*/ 112986 w 183775"/>
                <a:gd name="connsiteY1" fmla="*/ 179351 h 179982"/>
                <a:gd name="connsiteX2" fmla="*/ 112189 w 183775"/>
                <a:gd name="connsiteY2" fmla="*/ 178633 h 179982"/>
                <a:gd name="connsiteX3" fmla="*/ 83094 w 183775"/>
                <a:gd name="connsiteY3" fmla="*/ 153434 h 179982"/>
                <a:gd name="connsiteX4" fmla="*/ 46001 w 183775"/>
                <a:gd name="connsiteY4" fmla="*/ 143178 h 179982"/>
                <a:gd name="connsiteX5" fmla="*/ 18520 w 183775"/>
                <a:gd name="connsiteY5" fmla="*/ 146245 h 179982"/>
                <a:gd name="connsiteX6" fmla="*/ 17631 w 183775"/>
                <a:gd name="connsiteY6" fmla="*/ 146429 h 179982"/>
                <a:gd name="connsiteX7" fmla="*/ 16741 w 183775"/>
                <a:gd name="connsiteY7" fmla="*/ 146245 h 179982"/>
                <a:gd name="connsiteX8" fmla="*/ 16054 w 183775"/>
                <a:gd name="connsiteY8" fmla="*/ 145662 h 179982"/>
                <a:gd name="connsiteX9" fmla="*/ 15698 w 183775"/>
                <a:gd name="connsiteY9" fmla="*/ 144834 h 179982"/>
                <a:gd name="connsiteX10" fmla="*/ 10362 w 183775"/>
                <a:gd name="connsiteY10" fmla="*/ 124407 h 179982"/>
                <a:gd name="connsiteX11" fmla="*/ 6068 w 183775"/>
                <a:gd name="connsiteY11" fmla="*/ 107906 h 179982"/>
                <a:gd name="connsiteX12" fmla="*/ 1528 w 183775"/>
                <a:gd name="connsiteY12" fmla="*/ 88890 h 179982"/>
                <a:gd name="connsiteX13" fmla="*/ 56 w 183775"/>
                <a:gd name="connsiteY13" fmla="*/ 81897 h 179982"/>
                <a:gd name="connsiteX14" fmla="*/ 68 w 183775"/>
                <a:gd name="connsiteY14" fmla="*/ 80830 h 179982"/>
                <a:gd name="connsiteX15" fmla="*/ 547 w 183775"/>
                <a:gd name="connsiteY15" fmla="*/ 79873 h 179982"/>
                <a:gd name="connsiteX16" fmla="*/ 1406 w 183775"/>
                <a:gd name="connsiteY16" fmla="*/ 79272 h 179982"/>
                <a:gd name="connsiteX17" fmla="*/ 2448 w 183775"/>
                <a:gd name="connsiteY17" fmla="*/ 79137 h 179982"/>
                <a:gd name="connsiteX18" fmla="*/ 63489 w 183775"/>
                <a:gd name="connsiteY18" fmla="*/ 58606 h 179982"/>
                <a:gd name="connsiteX19" fmla="*/ 94154 w 183775"/>
                <a:gd name="connsiteY19" fmla="*/ 1969 h 179982"/>
                <a:gd name="connsiteX20" fmla="*/ 94516 w 183775"/>
                <a:gd name="connsiteY20" fmla="*/ 963 h 179982"/>
                <a:gd name="connsiteX21" fmla="*/ 95320 w 183775"/>
                <a:gd name="connsiteY21" fmla="*/ 251 h 179982"/>
                <a:gd name="connsiteX22" fmla="*/ 96363 w 183775"/>
                <a:gd name="connsiteY22" fmla="*/ 0 h 179982"/>
                <a:gd name="connsiteX23" fmla="*/ 97405 w 183775"/>
                <a:gd name="connsiteY23" fmla="*/ 251 h 179982"/>
                <a:gd name="connsiteX24" fmla="*/ 146479 w 183775"/>
                <a:gd name="connsiteY24" fmla="*/ 24788 h 179982"/>
                <a:gd name="connsiteX25" fmla="*/ 147215 w 183775"/>
                <a:gd name="connsiteY25" fmla="*/ 25438 h 179982"/>
                <a:gd name="connsiteX26" fmla="*/ 147644 w 183775"/>
                <a:gd name="connsiteY26" fmla="*/ 26322 h 179982"/>
                <a:gd name="connsiteX27" fmla="*/ 147644 w 183775"/>
                <a:gd name="connsiteY27" fmla="*/ 27279 h 179982"/>
                <a:gd name="connsiteX28" fmla="*/ 147276 w 183775"/>
                <a:gd name="connsiteY28" fmla="*/ 28162 h 179982"/>
                <a:gd name="connsiteX29" fmla="*/ 131021 w 183775"/>
                <a:gd name="connsiteY29" fmla="*/ 74720 h 179982"/>
                <a:gd name="connsiteX30" fmla="*/ 143663 w 183775"/>
                <a:gd name="connsiteY30" fmla="*/ 124775 h 179982"/>
                <a:gd name="connsiteX31" fmla="*/ 182425 w 183775"/>
                <a:gd name="connsiteY31" fmla="*/ 158881 h 179982"/>
                <a:gd name="connsiteX32" fmla="*/ 183431 w 183775"/>
                <a:gd name="connsiteY32" fmla="*/ 159820 h 179982"/>
                <a:gd name="connsiteX33" fmla="*/ 183774 w 183775"/>
                <a:gd name="connsiteY33" fmla="*/ 161151 h 179982"/>
                <a:gd name="connsiteX34" fmla="*/ 183247 w 183775"/>
                <a:gd name="connsiteY34" fmla="*/ 162470 h 179982"/>
                <a:gd name="connsiteX35" fmla="*/ 182057 w 183775"/>
                <a:gd name="connsiteY35" fmla="*/ 163236 h 179982"/>
                <a:gd name="connsiteX36" fmla="*/ 180891 w 183775"/>
                <a:gd name="connsiteY36" fmla="*/ 163543 h 179982"/>
                <a:gd name="connsiteX37" fmla="*/ 153533 w 183775"/>
                <a:gd name="connsiteY37" fmla="*/ 170536 h 179982"/>
                <a:gd name="connsiteX38" fmla="*/ 114397 w 183775"/>
                <a:gd name="connsiteY38" fmla="*/ 179983 h 179982"/>
                <a:gd name="connsiteX39" fmla="*/ 114029 w 183775"/>
                <a:gd name="connsiteY39" fmla="*/ 179615 h 179982"/>
                <a:gd name="connsiteX40" fmla="*/ 41768 w 183775"/>
                <a:gd name="connsiteY40" fmla="*/ 138454 h 179982"/>
                <a:gd name="connsiteX41" fmla="*/ 46247 w 183775"/>
                <a:gd name="connsiteY41" fmla="*/ 138454 h 179982"/>
                <a:gd name="connsiteX42" fmla="*/ 84591 w 183775"/>
                <a:gd name="connsiteY42" fmla="*/ 148919 h 179982"/>
                <a:gd name="connsiteX43" fmla="*/ 114949 w 183775"/>
                <a:gd name="connsiteY43" fmla="*/ 174585 h 179982"/>
                <a:gd name="connsiteX44" fmla="*/ 152613 w 183775"/>
                <a:gd name="connsiteY44" fmla="*/ 165506 h 179982"/>
                <a:gd name="connsiteX45" fmla="*/ 175125 w 183775"/>
                <a:gd name="connsiteY45" fmla="*/ 159801 h 179982"/>
                <a:gd name="connsiteX46" fmla="*/ 145933 w 183775"/>
                <a:gd name="connsiteY46" fmla="*/ 135222 h 179982"/>
                <a:gd name="connsiteX47" fmla="*/ 129229 w 183775"/>
                <a:gd name="connsiteY47" fmla="*/ 100907 h 179982"/>
                <a:gd name="connsiteX48" fmla="*/ 127880 w 183775"/>
                <a:gd name="connsiteY48" fmla="*/ 62771 h 179982"/>
                <a:gd name="connsiteX49" fmla="*/ 142123 w 183775"/>
                <a:gd name="connsiteY49" fmla="*/ 27365 h 179982"/>
                <a:gd name="connsiteX50" fmla="*/ 98203 w 183775"/>
                <a:gd name="connsiteY50" fmla="*/ 5588 h 179982"/>
                <a:gd name="connsiteX51" fmla="*/ 66268 w 183775"/>
                <a:gd name="connsiteY51" fmla="*/ 62090 h 179982"/>
                <a:gd name="connsiteX52" fmla="*/ 5086 w 183775"/>
                <a:gd name="connsiteY52" fmla="*/ 83738 h 179982"/>
                <a:gd name="connsiteX53" fmla="*/ 5945 w 183775"/>
                <a:gd name="connsiteY53" fmla="*/ 87725 h 179982"/>
                <a:gd name="connsiteX54" fmla="*/ 10484 w 183775"/>
                <a:gd name="connsiteY54" fmla="*/ 106679 h 179982"/>
                <a:gd name="connsiteX55" fmla="*/ 14778 w 183775"/>
                <a:gd name="connsiteY55" fmla="*/ 123119 h 179982"/>
                <a:gd name="connsiteX56" fmla="*/ 19501 w 183775"/>
                <a:gd name="connsiteY56" fmla="*/ 141521 h 179982"/>
                <a:gd name="connsiteX57" fmla="*/ 41768 w 183775"/>
                <a:gd name="connsiteY57" fmla="*/ 138454 h 179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83775" h="179982">
                  <a:moveTo>
                    <a:pt x="114029" y="179615"/>
                  </a:moveTo>
                  <a:cubicBezTo>
                    <a:pt x="113667" y="179608"/>
                    <a:pt x="113305" y="179523"/>
                    <a:pt x="112986" y="179351"/>
                  </a:cubicBezTo>
                  <a:cubicBezTo>
                    <a:pt x="112667" y="179179"/>
                    <a:pt x="112391" y="178934"/>
                    <a:pt x="112189" y="178633"/>
                  </a:cubicBezTo>
                  <a:cubicBezTo>
                    <a:pt x="104484" y="168174"/>
                    <a:pt x="94547" y="159568"/>
                    <a:pt x="83094" y="153434"/>
                  </a:cubicBezTo>
                  <a:cubicBezTo>
                    <a:pt x="71648" y="147300"/>
                    <a:pt x="58975" y="143797"/>
                    <a:pt x="46001" y="143178"/>
                  </a:cubicBezTo>
                  <a:cubicBezTo>
                    <a:pt x="36732" y="142699"/>
                    <a:pt x="27451" y="143736"/>
                    <a:pt x="18520" y="146245"/>
                  </a:cubicBezTo>
                  <a:cubicBezTo>
                    <a:pt x="18238" y="146367"/>
                    <a:pt x="17937" y="146429"/>
                    <a:pt x="17631" y="146429"/>
                  </a:cubicBezTo>
                  <a:cubicBezTo>
                    <a:pt x="17324" y="146429"/>
                    <a:pt x="17023" y="146367"/>
                    <a:pt x="16741" y="146245"/>
                  </a:cubicBezTo>
                  <a:cubicBezTo>
                    <a:pt x="16471" y="146104"/>
                    <a:pt x="16238" y="145901"/>
                    <a:pt x="16054" y="145662"/>
                  </a:cubicBezTo>
                  <a:cubicBezTo>
                    <a:pt x="15876" y="145417"/>
                    <a:pt x="15754" y="145134"/>
                    <a:pt x="15698" y="144834"/>
                  </a:cubicBezTo>
                  <a:cubicBezTo>
                    <a:pt x="13981" y="138006"/>
                    <a:pt x="12202" y="131198"/>
                    <a:pt x="10362" y="124407"/>
                  </a:cubicBezTo>
                  <a:lnTo>
                    <a:pt x="6068" y="107906"/>
                  </a:lnTo>
                  <a:cubicBezTo>
                    <a:pt x="4473" y="101772"/>
                    <a:pt x="2939" y="95270"/>
                    <a:pt x="1528" y="88890"/>
                  </a:cubicBezTo>
                  <a:cubicBezTo>
                    <a:pt x="1038" y="86559"/>
                    <a:pt x="485" y="84228"/>
                    <a:pt x="56" y="81897"/>
                  </a:cubicBezTo>
                  <a:cubicBezTo>
                    <a:pt x="-24" y="81548"/>
                    <a:pt x="-18" y="81180"/>
                    <a:pt x="68" y="80830"/>
                  </a:cubicBezTo>
                  <a:cubicBezTo>
                    <a:pt x="154" y="80480"/>
                    <a:pt x="314" y="80155"/>
                    <a:pt x="547" y="79873"/>
                  </a:cubicBezTo>
                  <a:cubicBezTo>
                    <a:pt x="780" y="79609"/>
                    <a:pt x="1074" y="79401"/>
                    <a:pt x="1406" y="79272"/>
                  </a:cubicBezTo>
                  <a:cubicBezTo>
                    <a:pt x="1737" y="79143"/>
                    <a:pt x="2093" y="79100"/>
                    <a:pt x="2448" y="79137"/>
                  </a:cubicBezTo>
                  <a:cubicBezTo>
                    <a:pt x="24660" y="80266"/>
                    <a:pt x="46473" y="72929"/>
                    <a:pt x="63489" y="58606"/>
                  </a:cubicBezTo>
                  <a:cubicBezTo>
                    <a:pt x="80506" y="44289"/>
                    <a:pt x="91467" y="24046"/>
                    <a:pt x="94154" y="1969"/>
                  </a:cubicBezTo>
                  <a:cubicBezTo>
                    <a:pt x="94185" y="1607"/>
                    <a:pt x="94308" y="1264"/>
                    <a:pt x="94516" y="963"/>
                  </a:cubicBezTo>
                  <a:cubicBezTo>
                    <a:pt x="94719" y="663"/>
                    <a:pt x="94995" y="417"/>
                    <a:pt x="95320" y="251"/>
                  </a:cubicBezTo>
                  <a:cubicBezTo>
                    <a:pt x="95639" y="86"/>
                    <a:pt x="96001" y="0"/>
                    <a:pt x="96363" y="0"/>
                  </a:cubicBezTo>
                  <a:cubicBezTo>
                    <a:pt x="96725" y="0"/>
                    <a:pt x="97080" y="86"/>
                    <a:pt x="97405" y="251"/>
                  </a:cubicBezTo>
                  <a:cubicBezTo>
                    <a:pt x="111085" y="6692"/>
                    <a:pt x="128996" y="15280"/>
                    <a:pt x="146479" y="24788"/>
                  </a:cubicBezTo>
                  <a:cubicBezTo>
                    <a:pt x="146761" y="24954"/>
                    <a:pt x="147013" y="25175"/>
                    <a:pt x="147215" y="25438"/>
                  </a:cubicBezTo>
                  <a:cubicBezTo>
                    <a:pt x="147411" y="25702"/>
                    <a:pt x="147558" y="26003"/>
                    <a:pt x="147644" y="26322"/>
                  </a:cubicBezTo>
                  <a:cubicBezTo>
                    <a:pt x="147706" y="26641"/>
                    <a:pt x="147712" y="26966"/>
                    <a:pt x="147644" y="27279"/>
                  </a:cubicBezTo>
                  <a:cubicBezTo>
                    <a:pt x="147583" y="27598"/>
                    <a:pt x="147454" y="27898"/>
                    <a:pt x="147276" y="28162"/>
                  </a:cubicBezTo>
                  <a:cubicBezTo>
                    <a:pt x="137486" y="41792"/>
                    <a:pt x="131837" y="57962"/>
                    <a:pt x="131021" y="74720"/>
                  </a:cubicBezTo>
                  <a:cubicBezTo>
                    <a:pt x="130076" y="92301"/>
                    <a:pt x="134486" y="109753"/>
                    <a:pt x="143663" y="124775"/>
                  </a:cubicBezTo>
                  <a:cubicBezTo>
                    <a:pt x="152840" y="139804"/>
                    <a:pt x="166353" y="151692"/>
                    <a:pt x="182425" y="158881"/>
                  </a:cubicBezTo>
                  <a:cubicBezTo>
                    <a:pt x="182842" y="159090"/>
                    <a:pt x="183192" y="159421"/>
                    <a:pt x="183431" y="159820"/>
                  </a:cubicBezTo>
                  <a:cubicBezTo>
                    <a:pt x="183670" y="160224"/>
                    <a:pt x="183787" y="160685"/>
                    <a:pt x="183774" y="161151"/>
                  </a:cubicBezTo>
                  <a:cubicBezTo>
                    <a:pt x="183738" y="161635"/>
                    <a:pt x="183554" y="162095"/>
                    <a:pt x="183247" y="162470"/>
                  </a:cubicBezTo>
                  <a:cubicBezTo>
                    <a:pt x="182940" y="162844"/>
                    <a:pt x="182523" y="163114"/>
                    <a:pt x="182057" y="163236"/>
                  </a:cubicBezTo>
                  <a:lnTo>
                    <a:pt x="180891" y="163543"/>
                  </a:lnTo>
                  <a:cubicBezTo>
                    <a:pt x="171752" y="165935"/>
                    <a:pt x="162489" y="168266"/>
                    <a:pt x="153533" y="170536"/>
                  </a:cubicBezTo>
                  <a:cubicBezTo>
                    <a:pt x="140529" y="173812"/>
                    <a:pt x="127481" y="176958"/>
                    <a:pt x="114397" y="179983"/>
                  </a:cubicBezTo>
                  <a:lnTo>
                    <a:pt x="114029" y="179615"/>
                  </a:lnTo>
                  <a:close/>
                  <a:moveTo>
                    <a:pt x="41768" y="138454"/>
                  </a:moveTo>
                  <a:lnTo>
                    <a:pt x="46247" y="138454"/>
                  </a:lnTo>
                  <a:cubicBezTo>
                    <a:pt x="59637" y="139111"/>
                    <a:pt x="72728" y="142681"/>
                    <a:pt x="84591" y="148919"/>
                  </a:cubicBezTo>
                  <a:cubicBezTo>
                    <a:pt x="96461" y="155164"/>
                    <a:pt x="106821" y="163923"/>
                    <a:pt x="114949" y="174585"/>
                  </a:cubicBezTo>
                  <a:cubicBezTo>
                    <a:pt x="127500" y="171640"/>
                    <a:pt x="140056" y="168616"/>
                    <a:pt x="152613" y="165506"/>
                  </a:cubicBezTo>
                  <a:cubicBezTo>
                    <a:pt x="160158" y="163666"/>
                    <a:pt x="167642" y="161703"/>
                    <a:pt x="175125" y="159801"/>
                  </a:cubicBezTo>
                  <a:cubicBezTo>
                    <a:pt x="163783" y="153741"/>
                    <a:pt x="153840" y="145361"/>
                    <a:pt x="145933" y="135222"/>
                  </a:cubicBezTo>
                  <a:cubicBezTo>
                    <a:pt x="138026" y="125076"/>
                    <a:pt x="132340" y="113390"/>
                    <a:pt x="129229" y="100907"/>
                  </a:cubicBezTo>
                  <a:cubicBezTo>
                    <a:pt x="126119" y="88430"/>
                    <a:pt x="125659" y="75438"/>
                    <a:pt x="127880" y="62771"/>
                  </a:cubicBezTo>
                  <a:cubicBezTo>
                    <a:pt x="130100" y="50104"/>
                    <a:pt x="134953" y="38044"/>
                    <a:pt x="142123" y="27365"/>
                  </a:cubicBezTo>
                  <a:cubicBezTo>
                    <a:pt x="126543" y="19083"/>
                    <a:pt x="110839" y="11538"/>
                    <a:pt x="98203" y="5588"/>
                  </a:cubicBezTo>
                  <a:cubicBezTo>
                    <a:pt x="94725" y="27659"/>
                    <a:pt x="83383" y="47730"/>
                    <a:pt x="66268" y="62090"/>
                  </a:cubicBezTo>
                  <a:cubicBezTo>
                    <a:pt x="49154" y="76456"/>
                    <a:pt x="27421" y="84142"/>
                    <a:pt x="5086" y="83738"/>
                  </a:cubicBezTo>
                  <a:cubicBezTo>
                    <a:pt x="5393" y="85087"/>
                    <a:pt x="5700" y="86437"/>
                    <a:pt x="5945" y="87725"/>
                  </a:cubicBezTo>
                  <a:cubicBezTo>
                    <a:pt x="7356" y="93859"/>
                    <a:pt x="8889" y="100361"/>
                    <a:pt x="10484" y="106679"/>
                  </a:cubicBezTo>
                  <a:lnTo>
                    <a:pt x="14778" y="123119"/>
                  </a:lnTo>
                  <a:cubicBezTo>
                    <a:pt x="16373" y="129253"/>
                    <a:pt x="17968" y="135387"/>
                    <a:pt x="19501" y="141521"/>
                  </a:cubicBezTo>
                  <a:cubicBezTo>
                    <a:pt x="26764" y="139577"/>
                    <a:pt x="34248" y="138552"/>
                    <a:pt x="41768" y="138454"/>
                  </a:cubicBezTo>
                  <a:close/>
                </a:path>
              </a:pathLst>
            </a:custGeom>
            <a:solidFill>
              <a:srgbClr val="0E0E0E"/>
            </a:solidFill>
            <a:ln w="6134" cap="flat">
              <a:noFill/>
              <a:prstDash val="solid"/>
              <a:miter/>
            </a:ln>
          </p:spPr>
          <p:txBody>
            <a:bodyPr rtlCol="0" anchor="ctr"/>
            <a:lstStyle/>
            <a:p>
              <a:endParaRPr lang="en-AU"/>
            </a:p>
          </p:txBody>
        </p:sp>
        <p:sp>
          <p:nvSpPr>
            <p:cNvPr id="270" name="Freeform: Shape 269">
              <a:extLst>
                <a:ext uri="{FF2B5EF4-FFF2-40B4-BE49-F238E27FC236}">
                  <a16:creationId xmlns:a16="http://schemas.microsoft.com/office/drawing/2014/main" id="{E38FB26A-6997-45BD-9DC2-B098004C2865}"/>
                </a:ext>
              </a:extLst>
            </p:cNvPr>
            <p:cNvSpPr/>
            <p:nvPr/>
          </p:nvSpPr>
          <p:spPr>
            <a:xfrm>
              <a:off x="5352661" y="2149903"/>
              <a:ext cx="11654" cy="18218"/>
            </a:xfrm>
            <a:custGeom>
              <a:avLst/>
              <a:gdLst>
                <a:gd name="connsiteX0" fmla="*/ 0 w 11654"/>
                <a:gd name="connsiteY0" fmla="*/ 0 h 18218"/>
                <a:gd name="connsiteX1" fmla="*/ 6441 w 11654"/>
                <a:gd name="connsiteY1" fmla="*/ 9692 h 18218"/>
                <a:gd name="connsiteX2" fmla="*/ 307 w 11654"/>
                <a:gd name="connsiteY2" fmla="*/ 15151 h 18218"/>
                <a:gd name="connsiteX3" fmla="*/ 3803 w 11654"/>
                <a:gd name="connsiteY3" fmla="*/ 15826 h 18218"/>
                <a:gd name="connsiteX4" fmla="*/ 11655 w 11654"/>
                <a:gd name="connsiteY4" fmla="*/ 18218 h 18218"/>
                <a:gd name="connsiteX5" fmla="*/ 0 w 11654"/>
                <a:gd name="connsiteY5" fmla="*/ 0 h 1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54" h="18218">
                  <a:moveTo>
                    <a:pt x="0" y="0"/>
                  </a:moveTo>
                  <a:cubicBezTo>
                    <a:pt x="2208" y="3190"/>
                    <a:pt x="4355" y="6134"/>
                    <a:pt x="6441" y="9692"/>
                  </a:cubicBezTo>
                  <a:cubicBezTo>
                    <a:pt x="4355" y="11593"/>
                    <a:pt x="2208" y="13434"/>
                    <a:pt x="307" y="15151"/>
                  </a:cubicBezTo>
                  <a:lnTo>
                    <a:pt x="3803" y="15826"/>
                  </a:lnTo>
                  <a:cubicBezTo>
                    <a:pt x="6441" y="16501"/>
                    <a:pt x="9078" y="17298"/>
                    <a:pt x="11655" y="18218"/>
                  </a:cubicBezTo>
                  <a:cubicBezTo>
                    <a:pt x="8097" y="11943"/>
                    <a:pt x="4208" y="5858"/>
                    <a:pt x="0" y="0"/>
                  </a:cubicBezTo>
                  <a:close/>
                </a:path>
              </a:pathLst>
            </a:custGeom>
            <a:solidFill>
              <a:srgbClr val="E05555"/>
            </a:solidFill>
            <a:ln w="6134" cap="flat">
              <a:noFill/>
              <a:prstDash val="solid"/>
              <a:miter/>
            </a:ln>
          </p:spPr>
          <p:txBody>
            <a:bodyPr rtlCol="0" anchor="ctr"/>
            <a:lstStyle/>
            <a:p>
              <a:endParaRPr lang="en-AU"/>
            </a:p>
          </p:txBody>
        </p:sp>
        <p:sp>
          <p:nvSpPr>
            <p:cNvPr id="271" name="Freeform: Shape 270">
              <a:extLst>
                <a:ext uri="{FF2B5EF4-FFF2-40B4-BE49-F238E27FC236}">
                  <a16:creationId xmlns:a16="http://schemas.microsoft.com/office/drawing/2014/main" id="{9EFEE503-05F8-4EB8-8F05-C2E87B05FA80}"/>
                </a:ext>
              </a:extLst>
            </p:cNvPr>
            <p:cNvSpPr/>
            <p:nvPr/>
          </p:nvSpPr>
          <p:spPr>
            <a:xfrm>
              <a:off x="5350401" y="2148012"/>
              <a:ext cx="15982" cy="22424"/>
            </a:xfrm>
            <a:custGeom>
              <a:avLst/>
              <a:gdLst>
                <a:gd name="connsiteX0" fmla="*/ 13670 w 15982"/>
                <a:gd name="connsiteY0" fmla="*/ 22379 h 22424"/>
                <a:gd name="connsiteX1" fmla="*/ 12933 w 15982"/>
                <a:gd name="connsiteY1" fmla="*/ 22379 h 22424"/>
                <a:gd name="connsiteX2" fmla="*/ 5266 w 15982"/>
                <a:gd name="connsiteY2" fmla="*/ 20109 h 22424"/>
                <a:gd name="connsiteX3" fmla="*/ 3058 w 15982"/>
                <a:gd name="connsiteY3" fmla="*/ 19619 h 22424"/>
                <a:gd name="connsiteX4" fmla="*/ 1831 w 15982"/>
                <a:gd name="connsiteY4" fmla="*/ 19619 h 22424"/>
                <a:gd name="connsiteX5" fmla="*/ 677 w 15982"/>
                <a:gd name="connsiteY5" fmla="*/ 19030 h 22424"/>
                <a:gd name="connsiteX6" fmla="*/ 52 w 15982"/>
                <a:gd name="connsiteY6" fmla="*/ 17901 h 22424"/>
                <a:gd name="connsiteX7" fmla="*/ 144 w 15982"/>
                <a:gd name="connsiteY7" fmla="*/ 16613 h 22424"/>
                <a:gd name="connsiteX8" fmla="*/ 911 w 15982"/>
                <a:gd name="connsiteY8" fmla="*/ 15570 h 22424"/>
                <a:gd name="connsiteX9" fmla="*/ 5695 w 15982"/>
                <a:gd name="connsiteY9" fmla="*/ 11583 h 22424"/>
                <a:gd name="connsiteX10" fmla="*/ 2383 w 15982"/>
                <a:gd name="connsiteY10" fmla="*/ 6553 h 22424"/>
                <a:gd name="connsiteX11" fmla="*/ 420 w 15982"/>
                <a:gd name="connsiteY11" fmla="*/ 3608 h 22424"/>
                <a:gd name="connsiteX12" fmla="*/ 58 w 15982"/>
                <a:gd name="connsiteY12" fmla="*/ 2793 h 22424"/>
                <a:gd name="connsiteX13" fmla="*/ 33 w 15982"/>
                <a:gd name="connsiteY13" fmla="*/ 1897 h 22424"/>
                <a:gd name="connsiteX14" fmla="*/ 358 w 15982"/>
                <a:gd name="connsiteY14" fmla="*/ 1069 h 22424"/>
                <a:gd name="connsiteX15" fmla="*/ 972 w 15982"/>
                <a:gd name="connsiteY15" fmla="*/ 419 h 22424"/>
                <a:gd name="connsiteX16" fmla="*/ 1788 w 15982"/>
                <a:gd name="connsiteY16" fmla="*/ 57 h 22424"/>
                <a:gd name="connsiteX17" fmla="*/ 2683 w 15982"/>
                <a:gd name="connsiteY17" fmla="*/ 32 h 22424"/>
                <a:gd name="connsiteX18" fmla="*/ 3511 w 15982"/>
                <a:gd name="connsiteY18" fmla="*/ 357 h 22424"/>
                <a:gd name="connsiteX19" fmla="*/ 4162 w 15982"/>
                <a:gd name="connsiteY19" fmla="*/ 971 h 22424"/>
                <a:gd name="connsiteX20" fmla="*/ 6247 w 15982"/>
                <a:gd name="connsiteY20" fmla="*/ 3976 h 22424"/>
                <a:gd name="connsiteX21" fmla="*/ 10602 w 15982"/>
                <a:gd name="connsiteY21" fmla="*/ 10724 h 22424"/>
                <a:gd name="connsiteX22" fmla="*/ 15571 w 15982"/>
                <a:gd name="connsiteY22" fmla="*/ 19128 h 22424"/>
                <a:gd name="connsiteX23" fmla="*/ 15982 w 15982"/>
                <a:gd name="connsiteY23" fmla="*/ 20447 h 22424"/>
                <a:gd name="connsiteX24" fmla="*/ 15571 w 15982"/>
                <a:gd name="connsiteY24" fmla="*/ 21766 h 22424"/>
                <a:gd name="connsiteX25" fmla="*/ 14688 w 15982"/>
                <a:gd name="connsiteY25" fmla="*/ 22281 h 22424"/>
                <a:gd name="connsiteX26" fmla="*/ 13670 w 15982"/>
                <a:gd name="connsiteY26" fmla="*/ 22379 h 22424"/>
                <a:gd name="connsiteX27" fmla="*/ 7535 w 15982"/>
                <a:gd name="connsiteY27" fmla="*/ 15754 h 22424"/>
                <a:gd name="connsiteX28" fmla="*/ 8824 w 15982"/>
                <a:gd name="connsiteY28" fmla="*/ 16122 h 22424"/>
                <a:gd name="connsiteX29" fmla="*/ 8210 w 15982"/>
                <a:gd name="connsiteY29" fmla="*/ 15202 h 22424"/>
                <a:gd name="connsiteX30" fmla="*/ 7535 w 15982"/>
                <a:gd name="connsiteY30" fmla="*/ 15754 h 2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982" h="22424">
                  <a:moveTo>
                    <a:pt x="13670" y="22379"/>
                  </a:moveTo>
                  <a:cubicBezTo>
                    <a:pt x="13430" y="22440"/>
                    <a:pt x="13173" y="22440"/>
                    <a:pt x="12933" y="22379"/>
                  </a:cubicBezTo>
                  <a:cubicBezTo>
                    <a:pt x="10418" y="21489"/>
                    <a:pt x="7861" y="20735"/>
                    <a:pt x="5266" y="20109"/>
                  </a:cubicBezTo>
                  <a:lnTo>
                    <a:pt x="3058" y="19619"/>
                  </a:lnTo>
                  <a:lnTo>
                    <a:pt x="1831" y="19619"/>
                  </a:lnTo>
                  <a:cubicBezTo>
                    <a:pt x="1395" y="19545"/>
                    <a:pt x="996" y="19336"/>
                    <a:pt x="677" y="19030"/>
                  </a:cubicBezTo>
                  <a:cubicBezTo>
                    <a:pt x="358" y="18729"/>
                    <a:pt x="144" y="18330"/>
                    <a:pt x="52" y="17901"/>
                  </a:cubicBezTo>
                  <a:cubicBezTo>
                    <a:pt x="-40" y="17472"/>
                    <a:pt x="-10" y="17024"/>
                    <a:pt x="144" y="16613"/>
                  </a:cubicBezTo>
                  <a:cubicBezTo>
                    <a:pt x="297" y="16202"/>
                    <a:pt x="561" y="15840"/>
                    <a:pt x="911" y="15570"/>
                  </a:cubicBezTo>
                  <a:cubicBezTo>
                    <a:pt x="2505" y="14282"/>
                    <a:pt x="4162" y="12994"/>
                    <a:pt x="5695" y="11583"/>
                  </a:cubicBezTo>
                  <a:cubicBezTo>
                    <a:pt x="4652" y="9865"/>
                    <a:pt x="3548" y="8209"/>
                    <a:pt x="2383" y="6553"/>
                  </a:cubicBezTo>
                  <a:lnTo>
                    <a:pt x="420" y="3608"/>
                  </a:lnTo>
                  <a:cubicBezTo>
                    <a:pt x="248" y="3363"/>
                    <a:pt x="125" y="3087"/>
                    <a:pt x="58" y="2793"/>
                  </a:cubicBezTo>
                  <a:cubicBezTo>
                    <a:pt x="-10" y="2498"/>
                    <a:pt x="-16" y="2198"/>
                    <a:pt x="33" y="1897"/>
                  </a:cubicBezTo>
                  <a:cubicBezTo>
                    <a:pt x="89" y="1603"/>
                    <a:pt x="193" y="1320"/>
                    <a:pt x="358" y="1069"/>
                  </a:cubicBezTo>
                  <a:cubicBezTo>
                    <a:pt x="518" y="811"/>
                    <a:pt x="727" y="590"/>
                    <a:pt x="972" y="419"/>
                  </a:cubicBezTo>
                  <a:cubicBezTo>
                    <a:pt x="1217" y="247"/>
                    <a:pt x="1493" y="124"/>
                    <a:pt x="1788" y="57"/>
                  </a:cubicBezTo>
                  <a:cubicBezTo>
                    <a:pt x="2082" y="-11"/>
                    <a:pt x="2383" y="-17"/>
                    <a:pt x="2683" y="32"/>
                  </a:cubicBezTo>
                  <a:cubicBezTo>
                    <a:pt x="2978" y="87"/>
                    <a:pt x="3260" y="192"/>
                    <a:pt x="3511" y="357"/>
                  </a:cubicBezTo>
                  <a:cubicBezTo>
                    <a:pt x="3769" y="517"/>
                    <a:pt x="3990" y="725"/>
                    <a:pt x="4162" y="971"/>
                  </a:cubicBezTo>
                  <a:cubicBezTo>
                    <a:pt x="4898" y="1952"/>
                    <a:pt x="5572" y="2995"/>
                    <a:pt x="6247" y="3976"/>
                  </a:cubicBezTo>
                  <a:cubicBezTo>
                    <a:pt x="7719" y="6185"/>
                    <a:pt x="9192" y="8454"/>
                    <a:pt x="10602" y="10724"/>
                  </a:cubicBezTo>
                  <a:cubicBezTo>
                    <a:pt x="12320" y="13546"/>
                    <a:pt x="14038" y="16367"/>
                    <a:pt x="15571" y="19128"/>
                  </a:cubicBezTo>
                  <a:cubicBezTo>
                    <a:pt x="15835" y="19514"/>
                    <a:pt x="15982" y="19974"/>
                    <a:pt x="15982" y="20447"/>
                  </a:cubicBezTo>
                  <a:cubicBezTo>
                    <a:pt x="15982" y="20919"/>
                    <a:pt x="15835" y="21379"/>
                    <a:pt x="15571" y="21766"/>
                  </a:cubicBezTo>
                  <a:cubicBezTo>
                    <a:pt x="15320" y="21999"/>
                    <a:pt x="15013" y="22176"/>
                    <a:pt x="14688" y="22281"/>
                  </a:cubicBezTo>
                  <a:cubicBezTo>
                    <a:pt x="14357" y="22385"/>
                    <a:pt x="14013" y="22422"/>
                    <a:pt x="13670" y="22379"/>
                  </a:cubicBezTo>
                  <a:close/>
                  <a:moveTo>
                    <a:pt x="7535" y="15754"/>
                  </a:moveTo>
                  <a:lnTo>
                    <a:pt x="8824" y="16122"/>
                  </a:lnTo>
                  <a:lnTo>
                    <a:pt x="8210" y="15202"/>
                  </a:lnTo>
                  <a:lnTo>
                    <a:pt x="7535" y="15754"/>
                  </a:lnTo>
                  <a:close/>
                </a:path>
              </a:pathLst>
            </a:custGeom>
            <a:solidFill>
              <a:srgbClr val="0E0E0E"/>
            </a:solidFill>
            <a:ln w="6134" cap="flat">
              <a:no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843C43CA-CCB6-4641-9372-D73C91E4D356}"/>
                </a:ext>
              </a:extLst>
            </p:cNvPr>
            <p:cNvSpPr/>
            <p:nvPr/>
          </p:nvSpPr>
          <p:spPr>
            <a:xfrm>
              <a:off x="5345484" y="2140027"/>
              <a:ext cx="6809" cy="9385"/>
            </a:xfrm>
            <a:custGeom>
              <a:avLst/>
              <a:gdLst>
                <a:gd name="connsiteX0" fmla="*/ 0 w 6809"/>
                <a:gd name="connsiteY0" fmla="*/ 0 h 9385"/>
                <a:gd name="connsiteX1" fmla="*/ 6809 w 6809"/>
                <a:gd name="connsiteY1" fmla="*/ 9385 h 9385"/>
                <a:gd name="connsiteX2" fmla="*/ 0 w 6809"/>
                <a:gd name="connsiteY2" fmla="*/ 0 h 9385"/>
              </a:gdLst>
              <a:ahLst/>
              <a:cxnLst>
                <a:cxn ang="0">
                  <a:pos x="connsiteX0" y="connsiteY0"/>
                </a:cxn>
                <a:cxn ang="0">
                  <a:pos x="connsiteX1" y="connsiteY1"/>
                </a:cxn>
                <a:cxn ang="0">
                  <a:pos x="connsiteX2" y="connsiteY2"/>
                </a:cxn>
              </a:cxnLst>
              <a:rect l="l" t="t" r="r" b="b"/>
              <a:pathLst>
                <a:path w="6809" h="9385">
                  <a:moveTo>
                    <a:pt x="0" y="0"/>
                  </a:moveTo>
                  <a:cubicBezTo>
                    <a:pt x="2331" y="3067"/>
                    <a:pt x="4601" y="6196"/>
                    <a:pt x="6809" y="9385"/>
                  </a:cubicBezTo>
                  <a:cubicBezTo>
                    <a:pt x="4601" y="6196"/>
                    <a:pt x="2331" y="3067"/>
                    <a:pt x="0" y="0"/>
                  </a:cubicBezTo>
                  <a:close/>
                </a:path>
              </a:pathLst>
            </a:custGeom>
            <a:solidFill>
              <a:srgbClr val="E05555"/>
            </a:solidFill>
            <a:ln w="6134" cap="flat">
              <a:noFill/>
              <a:prstDash val="solid"/>
              <a:miter/>
            </a:ln>
          </p:spPr>
          <p:txBody>
            <a:bodyPr rtlCol="0" anchor="ctr"/>
            <a:lstStyle/>
            <a:p>
              <a:endParaRPr lang="en-AU"/>
            </a:p>
          </p:txBody>
        </p:sp>
        <p:sp>
          <p:nvSpPr>
            <p:cNvPr id="273" name="Freeform: Shape 272">
              <a:extLst>
                <a:ext uri="{FF2B5EF4-FFF2-40B4-BE49-F238E27FC236}">
                  <a16:creationId xmlns:a16="http://schemas.microsoft.com/office/drawing/2014/main" id="{AA1603C1-0F57-4A85-A7FC-9345062F75B3}"/>
                </a:ext>
              </a:extLst>
            </p:cNvPr>
            <p:cNvSpPr/>
            <p:nvPr/>
          </p:nvSpPr>
          <p:spPr>
            <a:xfrm>
              <a:off x="5343239" y="2137905"/>
              <a:ext cx="11446" cy="13793"/>
            </a:xfrm>
            <a:custGeom>
              <a:avLst/>
              <a:gdLst>
                <a:gd name="connsiteX0" fmla="*/ 9054 w 11446"/>
                <a:gd name="connsiteY0" fmla="*/ 13777 h 13793"/>
                <a:gd name="connsiteX1" fmla="*/ 7999 w 11446"/>
                <a:gd name="connsiteY1" fmla="*/ 13532 h 13793"/>
                <a:gd name="connsiteX2" fmla="*/ 7214 w 11446"/>
                <a:gd name="connsiteY2" fmla="*/ 12796 h 13793"/>
                <a:gd name="connsiteX3" fmla="*/ 466 w 11446"/>
                <a:gd name="connsiteY3" fmla="*/ 3656 h 13793"/>
                <a:gd name="connsiteX4" fmla="*/ 74 w 11446"/>
                <a:gd name="connsiteY4" fmla="*/ 2858 h 13793"/>
                <a:gd name="connsiteX5" fmla="*/ 18 w 11446"/>
                <a:gd name="connsiteY5" fmla="*/ 1975 h 13793"/>
                <a:gd name="connsiteX6" fmla="*/ 307 w 11446"/>
                <a:gd name="connsiteY6" fmla="*/ 1135 h 13793"/>
                <a:gd name="connsiteX7" fmla="*/ 896 w 11446"/>
                <a:gd name="connsiteY7" fmla="*/ 466 h 13793"/>
                <a:gd name="connsiteX8" fmla="*/ 1693 w 11446"/>
                <a:gd name="connsiteY8" fmla="*/ 79 h 13793"/>
                <a:gd name="connsiteX9" fmla="*/ 2576 w 11446"/>
                <a:gd name="connsiteY9" fmla="*/ 18 h 13793"/>
                <a:gd name="connsiteX10" fmla="*/ 3417 w 11446"/>
                <a:gd name="connsiteY10" fmla="*/ 307 h 13793"/>
                <a:gd name="connsiteX11" fmla="*/ 4085 w 11446"/>
                <a:gd name="connsiteY11" fmla="*/ 895 h 13793"/>
                <a:gd name="connsiteX12" fmla="*/ 11017 w 11446"/>
                <a:gd name="connsiteY12" fmla="*/ 10281 h 13793"/>
                <a:gd name="connsiteX13" fmla="*/ 11446 w 11446"/>
                <a:gd name="connsiteY13" fmla="*/ 11630 h 13793"/>
                <a:gd name="connsiteX14" fmla="*/ 11170 w 11446"/>
                <a:gd name="connsiteY14" fmla="*/ 12667 h 13793"/>
                <a:gd name="connsiteX15" fmla="*/ 10465 w 11446"/>
                <a:gd name="connsiteY15" fmla="*/ 13470 h 13793"/>
                <a:gd name="connsiteX16" fmla="*/ 9054 w 11446"/>
                <a:gd name="connsiteY16" fmla="*/ 13777 h 1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46" h="13793">
                  <a:moveTo>
                    <a:pt x="9054" y="13777"/>
                  </a:moveTo>
                  <a:cubicBezTo>
                    <a:pt x="8686" y="13789"/>
                    <a:pt x="8324" y="13703"/>
                    <a:pt x="7999" y="13532"/>
                  </a:cubicBezTo>
                  <a:cubicBezTo>
                    <a:pt x="7680" y="13360"/>
                    <a:pt x="7404" y="13109"/>
                    <a:pt x="7214" y="12796"/>
                  </a:cubicBezTo>
                  <a:cubicBezTo>
                    <a:pt x="5006" y="9667"/>
                    <a:pt x="2797" y="6661"/>
                    <a:pt x="466" y="3656"/>
                  </a:cubicBezTo>
                  <a:cubicBezTo>
                    <a:pt x="282" y="3416"/>
                    <a:pt x="153" y="3147"/>
                    <a:pt x="74" y="2858"/>
                  </a:cubicBezTo>
                  <a:cubicBezTo>
                    <a:pt x="0" y="2570"/>
                    <a:pt x="-18" y="2270"/>
                    <a:pt x="18" y="1975"/>
                  </a:cubicBezTo>
                  <a:cubicBezTo>
                    <a:pt x="61" y="1674"/>
                    <a:pt x="153" y="1392"/>
                    <a:pt x="307" y="1135"/>
                  </a:cubicBezTo>
                  <a:cubicBezTo>
                    <a:pt x="454" y="877"/>
                    <a:pt x="656" y="650"/>
                    <a:pt x="896" y="466"/>
                  </a:cubicBezTo>
                  <a:cubicBezTo>
                    <a:pt x="1129" y="288"/>
                    <a:pt x="1405" y="153"/>
                    <a:pt x="1693" y="79"/>
                  </a:cubicBezTo>
                  <a:cubicBezTo>
                    <a:pt x="1981" y="0"/>
                    <a:pt x="2282" y="-19"/>
                    <a:pt x="2576" y="18"/>
                  </a:cubicBezTo>
                  <a:cubicBezTo>
                    <a:pt x="2871" y="61"/>
                    <a:pt x="3159" y="159"/>
                    <a:pt x="3417" y="307"/>
                  </a:cubicBezTo>
                  <a:cubicBezTo>
                    <a:pt x="3674" y="460"/>
                    <a:pt x="3901" y="656"/>
                    <a:pt x="4085" y="895"/>
                  </a:cubicBezTo>
                  <a:cubicBezTo>
                    <a:pt x="6478" y="3963"/>
                    <a:pt x="8809" y="7030"/>
                    <a:pt x="11017" y="10281"/>
                  </a:cubicBezTo>
                  <a:cubicBezTo>
                    <a:pt x="11305" y="10673"/>
                    <a:pt x="11453" y="11146"/>
                    <a:pt x="11446" y="11630"/>
                  </a:cubicBezTo>
                  <a:cubicBezTo>
                    <a:pt x="11434" y="11992"/>
                    <a:pt x="11342" y="12348"/>
                    <a:pt x="11170" y="12667"/>
                  </a:cubicBezTo>
                  <a:cubicBezTo>
                    <a:pt x="10999" y="12986"/>
                    <a:pt x="10759" y="13262"/>
                    <a:pt x="10465" y="13470"/>
                  </a:cubicBezTo>
                  <a:cubicBezTo>
                    <a:pt x="10042" y="13728"/>
                    <a:pt x="9545" y="13838"/>
                    <a:pt x="9054" y="13777"/>
                  </a:cubicBezTo>
                  <a:close/>
                </a:path>
              </a:pathLst>
            </a:custGeom>
            <a:solidFill>
              <a:srgbClr val="0E0E0E"/>
            </a:solidFill>
            <a:ln w="6134" cap="flat">
              <a:no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ED5B22A2-AF94-4792-ACFF-08433F99E01A}"/>
                </a:ext>
              </a:extLst>
            </p:cNvPr>
            <p:cNvSpPr/>
            <p:nvPr/>
          </p:nvSpPr>
          <p:spPr>
            <a:xfrm>
              <a:off x="5314507" y="2105675"/>
              <a:ext cx="6134" cy="6134"/>
            </a:xfrm>
            <a:custGeom>
              <a:avLst/>
              <a:gdLst>
                <a:gd name="connsiteX0" fmla="*/ 0 w 6134"/>
                <a:gd name="connsiteY0" fmla="*/ 0 h 6134"/>
                <a:gd name="connsiteX1" fmla="*/ 6134 w 6134"/>
                <a:gd name="connsiteY1" fmla="*/ 6134 h 6134"/>
                <a:gd name="connsiteX2" fmla="*/ 0 w 6134"/>
                <a:gd name="connsiteY2" fmla="*/ 0 h 6134"/>
              </a:gdLst>
              <a:ahLst/>
              <a:cxnLst>
                <a:cxn ang="0">
                  <a:pos x="connsiteX0" y="connsiteY0"/>
                </a:cxn>
                <a:cxn ang="0">
                  <a:pos x="connsiteX1" y="connsiteY1"/>
                </a:cxn>
                <a:cxn ang="0">
                  <a:pos x="connsiteX2" y="connsiteY2"/>
                </a:cxn>
              </a:cxnLst>
              <a:rect l="l" t="t" r="r" b="b"/>
              <a:pathLst>
                <a:path w="6134" h="6134">
                  <a:moveTo>
                    <a:pt x="0" y="0"/>
                  </a:moveTo>
                  <a:lnTo>
                    <a:pt x="6134" y="6134"/>
                  </a:lnTo>
                  <a:lnTo>
                    <a:pt x="0" y="0"/>
                  </a:lnTo>
                  <a:close/>
                </a:path>
              </a:pathLst>
            </a:custGeom>
            <a:solidFill>
              <a:srgbClr val="E05555"/>
            </a:solidFill>
            <a:ln w="6134" cap="flat">
              <a:no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157B6D93-7012-497F-BDDE-A49223D3D071}"/>
                </a:ext>
              </a:extLst>
            </p:cNvPr>
            <p:cNvSpPr/>
            <p:nvPr/>
          </p:nvSpPr>
          <p:spPr>
            <a:xfrm>
              <a:off x="5312237" y="2103388"/>
              <a:ext cx="10697" cy="10752"/>
            </a:xfrm>
            <a:custGeom>
              <a:avLst/>
              <a:gdLst>
                <a:gd name="connsiteX0" fmla="*/ 8465 w 10697"/>
                <a:gd name="connsiteY0" fmla="*/ 10752 h 10752"/>
                <a:gd name="connsiteX1" fmla="*/ 6870 w 10697"/>
                <a:gd name="connsiteY1" fmla="*/ 10077 h 10752"/>
                <a:gd name="connsiteX2" fmla="*/ 736 w 10697"/>
                <a:gd name="connsiteY2" fmla="*/ 3943 h 10752"/>
                <a:gd name="connsiteX3" fmla="*/ 190 w 10697"/>
                <a:gd name="connsiteY3" fmla="*/ 3195 h 10752"/>
                <a:gd name="connsiteX4" fmla="*/ 0 w 10697"/>
                <a:gd name="connsiteY4" fmla="*/ 2287 h 10752"/>
                <a:gd name="connsiteX5" fmla="*/ 399 w 10697"/>
                <a:gd name="connsiteY5" fmla="*/ 1023 h 10752"/>
                <a:gd name="connsiteX6" fmla="*/ 1423 w 10697"/>
                <a:gd name="connsiteY6" fmla="*/ 183 h 10752"/>
                <a:gd name="connsiteX7" fmla="*/ 2742 w 10697"/>
                <a:gd name="connsiteY7" fmla="*/ 36 h 10752"/>
                <a:gd name="connsiteX8" fmla="*/ 3926 w 10697"/>
                <a:gd name="connsiteY8" fmla="*/ 631 h 10752"/>
                <a:gd name="connsiteX9" fmla="*/ 10060 w 10697"/>
                <a:gd name="connsiteY9" fmla="*/ 6765 h 10752"/>
                <a:gd name="connsiteX10" fmla="*/ 10698 w 10697"/>
                <a:gd name="connsiteY10" fmla="*/ 8391 h 10752"/>
                <a:gd name="connsiteX11" fmla="*/ 10060 w 10697"/>
                <a:gd name="connsiteY11" fmla="*/ 10016 h 10752"/>
                <a:gd name="connsiteX12" fmla="*/ 9336 w 10697"/>
                <a:gd name="connsiteY12" fmla="*/ 10550 h 10752"/>
                <a:gd name="connsiteX13" fmla="*/ 8465 w 10697"/>
                <a:gd name="connsiteY13" fmla="*/ 10752 h 10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7" h="10752">
                  <a:moveTo>
                    <a:pt x="8465" y="10752"/>
                  </a:moveTo>
                  <a:cubicBezTo>
                    <a:pt x="7864" y="10740"/>
                    <a:pt x="7293" y="10501"/>
                    <a:pt x="6870" y="10077"/>
                  </a:cubicBezTo>
                  <a:lnTo>
                    <a:pt x="736" y="3943"/>
                  </a:lnTo>
                  <a:cubicBezTo>
                    <a:pt x="503" y="3735"/>
                    <a:pt x="319" y="3483"/>
                    <a:pt x="190" y="3195"/>
                  </a:cubicBezTo>
                  <a:cubicBezTo>
                    <a:pt x="61" y="2907"/>
                    <a:pt x="0" y="2600"/>
                    <a:pt x="0" y="2287"/>
                  </a:cubicBezTo>
                  <a:cubicBezTo>
                    <a:pt x="6" y="1839"/>
                    <a:pt x="147" y="1398"/>
                    <a:pt x="399" y="1023"/>
                  </a:cubicBezTo>
                  <a:cubicBezTo>
                    <a:pt x="650" y="649"/>
                    <a:pt x="1006" y="361"/>
                    <a:pt x="1423" y="183"/>
                  </a:cubicBezTo>
                  <a:cubicBezTo>
                    <a:pt x="1840" y="11"/>
                    <a:pt x="2300" y="-44"/>
                    <a:pt x="2742" y="36"/>
                  </a:cubicBezTo>
                  <a:cubicBezTo>
                    <a:pt x="3184" y="115"/>
                    <a:pt x="3595" y="324"/>
                    <a:pt x="3926" y="631"/>
                  </a:cubicBezTo>
                  <a:lnTo>
                    <a:pt x="10060" y="6765"/>
                  </a:lnTo>
                  <a:cubicBezTo>
                    <a:pt x="10471" y="7207"/>
                    <a:pt x="10698" y="7789"/>
                    <a:pt x="10698" y="8391"/>
                  </a:cubicBezTo>
                  <a:cubicBezTo>
                    <a:pt x="10698" y="8992"/>
                    <a:pt x="10471" y="9574"/>
                    <a:pt x="10060" y="10016"/>
                  </a:cubicBezTo>
                  <a:cubicBezTo>
                    <a:pt x="9858" y="10243"/>
                    <a:pt x="9612" y="10421"/>
                    <a:pt x="9336" y="10550"/>
                  </a:cubicBezTo>
                  <a:cubicBezTo>
                    <a:pt x="9066" y="10679"/>
                    <a:pt x="8766" y="10746"/>
                    <a:pt x="8465" y="10752"/>
                  </a:cubicBezTo>
                  <a:close/>
                </a:path>
              </a:pathLst>
            </a:custGeom>
            <a:solidFill>
              <a:srgbClr val="0E0E0E"/>
            </a:solidFill>
            <a:ln w="6134" cap="flat">
              <a:noFill/>
              <a:prstDash val="solid"/>
              <a:miter/>
            </a:ln>
          </p:spPr>
          <p:txBody>
            <a:bodyPr rtlCol="0" anchor="ctr"/>
            <a:lstStyle/>
            <a:p>
              <a:endParaRPr lang="en-AU"/>
            </a:p>
          </p:txBody>
        </p:sp>
        <p:sp>
          <p:nvSpPr>
            <p:cNvPr id="276" name="Freeform: Shape 275">
              <a:extLst>
                <a:ext uri="{FF2B5EF4-FFF2-40B4-BE49-F238E27FC236}">
                  <a16:creationId xmlns:a16="http://schemas.microsoft.com/office/drawing/2014/main" id="{45E8FFDF-1E32-4C38-BEF6-09A118E826EA}"/>
                </a:ext>
              </a:extLst>
            </p:cNvPr>
            <p:cNvSpPr/>
            <p:nvPr/>
          </p:nvSpPr>
          <p:spPr>
            <a:xfrm>
              <a:off x="5322297" y="2113466"/>
              <a:ext cx="23125" cy="26499"/>
            </a:xfrm>
            <a:custGeom>
              <a:avLst/>
              <a:gdLst>
                <a:gd name="connsiteX0" fmla="*/ 0 w 23125"/>
                <a:gd name="connsiteY0" fmla="*/ 0 h 26499"/>
                <a:gd name="connsiteX1" fmla="*/ 23126 w 23125"/>
                <a:gd name="connsiteY1" fmla="*/ 26499 h 26499"/>
                <a:gd name="connsiteX2" fmla="*/ 0 w 23125"/>
                <a:gd name="connsiteY2" fmla="*/ 0 h 26499"/>
              </a:gdLst>
              <a:ahLst/>
              <a:cxnLst>
                <a:cxn ang="0">
                  <a:pos x="connsiteX0" y="connsiteY0"/>
                </a:cxn>
                <a:cxn ang="0">
                  <a:pos x="connsiteX1" y="connsiteY1"/>
                </a:cxn>
                <a:cxn ang="0">
                  <a:pos x="connsiteX2" y="connsiteY2"/>
                </a:cxn>
              </a:cxnLst>
              <a:rect l="l" t="t" r="r" b="b"/>
              <a:pathLst>
                <a:path w="23125" h="26499">
                  <a:moveTo>
                    <a:pt x="0" y="0"/>
                  </a:moveTo>
                  <a:cubicBezTo>
                    <a:pt x="8195" y="8398"/>
                    <a:pt x="15918" y="17243"/>
                    <a:pt x="23126" y="26499"/>
                  </a:cubicBezTo>
                  <a:cubicBezTo>
                    <a:pt x="15918" y="17243"/>
                    <a:pt x="8195" y="8398"/>
                    <a:pt x="0" y="0"/>
                  </a:cubicBezTo>
                  <a:close/>
                </a:path>
              </a:pathLst>
            </a:custGeom>
            <a:solidFill>
              <a:srgbClr val="E05555"/>
            </a:solidFill>
            <a:ln w="6134" cap="flat">
              <a:noFill/>
              <a:prstDash val="solid"/>
              <a:miter/>
            </a:ln>
          </p:spPr>
          <p:txBody>
            <a:bodyPr rtlCol="0" anchor="ctr"/>
            <a:lstStyle/>
            <a:p>
              <a:endParaRPr lang="en-AU"/>
            </a:p>
          </p:txBody>
        </p:sp>
        <p:sp>
          <p:nvSpPr>
            <p:cNvPr id="277" name="Freeform: Shape 276">
              <a:extLst>
                <a:ext uri="{FF2B5EF4-FFF2-40B4-BE49-F238E27FC236}">
                  <a16:creationId xmlns:a16="http://schemas.microsoft.com/office/drawing/2014/main" id="{A9978481-277D-41C2-B370-A4A2CC34EE2D}"/>
                </a:ext>
              </a:extLst>
            </p:cNvPr>
            <p:cNvSpPr/>
            <p:nvPr/>
          </p:nvSpPr>
          <p:spPr>
            <a:xfrm>
              <a:off x="5320027" y="2111196"/>
              <a:ext cx="27607" cy="31105"/>
            </a:xfrm>
            <a:custGeom>
              <a:avLst/>
              <a:gdLst>
                <a:gd name="connsiteX0" fmla="*/ 25396 w 27607"/>
                <a:gd name="connsiteY0" fmla="*/ 31100 h 31105"/>
                <a:gd name="connsiteX1" fmla="*/ 24365 w 27607"/>
                <a:gd name="connsiteY1" fmla="*/ 30855 h 31105"/>
                <a:gd name="connsiteX2" fmla="*/ 23555 w 27607"/>
                <a:gd name="connsiteY2" fmla="*/ 30180 h 31105"/>
                <a:gd name="connsiteX3" fmla="*/ 13924 w 27607"/>
                <a:gd name="connsiteY3" fmla="*/ 18341 h 31105"/>
                <a:gd name="connsiteX4" fmla="*/ 675 w 27607"/>
                <a:gd name="connsiteY4" fmla="*/ 3926 h 31105"/>
                <a:gd name="connsiteX5" fmla="*/ 0 w 27607"/>
                <a:gd name="connsiteY5" fmla="*/ 2300 h 31105"/>
                <a:gd name="connsiteX6" fmla="*/ 675 w 27607"/>
                <a:gd name="connsiteY6" fmla="*/ 675 h 31105"/>
                <a:gd name="connsiteX7" fmla="*/ 2300 w 27607"/>
                <a:gd name="connsiteY7" fmla="*/ 0 h 31105"/>
                <a:gd name="connsiteX8" fmla="*/ 3926 w 27607"/>
                <a:gd name="connsiteY8" fmla="*/ 675 h 31105"/>
                <a:gd name="connsiteX9" fmla="*/ 17298 w 27607"/>
                <a:gd name="connsiteY9" fmla="*/ 15274 h 31105"/>
                <a:gd name="connsiteX10" fmla="*/ 27113 w 27607"/>
                <a:gd name="connsiteY10" fmla="*/ 27542 h 31105"/>
                <a:gd name="connsiteX11" fmla="*/ 27591 w 27607"/>
                <a:gd name="connsiteY11" fmla="*/ 29242 h 31105"/>
                <a:gd name="connsiteX12" fmla="*/ 26745 w 27607"/>
                <a:gd name="connsiteY12" fmla="*/ 30793 h 31105"/>
                <a:gd name="connsiteX13" fmla="*/ 25396 w 27607"/>
                <a:gd name="connsiteY13" fmla="*/ 31100 h 3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607" h="31105">
                  <a:moveTo>
                    <a:pt x="25396" y="31100"/>
                  </a:moveTo>
                  <a:cubicBezTo>
                    <a:pt x="25040" y="31100"/>
                    <a:pt x="24684" y="31014"/>
                    <a:pt x="24365" y="30855"/>
                  </a:cubicBezTo>
                  <a:cubicBezTo>
                    <a:pt x="24046" y="30695"/>
                    <a:pt x="23770" y="30462"/>
                    <a:pt x="23555" y="30180"/>
                  </a:cubicBezTo>
                  <a:cubicBezTo>
                    <a:pt x="20550" y="26254"/>
                    <a:pt x="17421" y="22267"/>
                    <a:pt x="13924" y="18341"/>
                  </a:cubicBezTo>
                  <a:cubicBezTo>
                    <a:pt x="10428" y="14415"/>
                    <a:pt x="5337" y="8710"/>
                    <a:pt x="675" y="3926"/>
                  </a:cubicBezTo>
                  <a:cubicBezTo>
                    <a:pt x="239" y="3496"/>
                    <a:pt x="0" y="2914"/>
                    <a:pt x="0" y="2300"/>
                  </a:cubicBezTo>
                  <a:cubicBezTo>
                    <a:pt x="0" y="1693"/>
                    <a:pt x="239" y="1104"/>
                    <a:pt x="675" y="675"/>
                  </a:cubicBezTo>
                  <a:cubicBezTo>
                    <a:pt x="1104" y="245"/>
                    <a:pt x="1687" y="0"/>
                    <a:pt x="2300" y="0"/>
                  </a:cubicBezTo>
                  <a:cubicBezTo>
                    <a:pt x="2908" y="0"/>
                    <a:pt x="3490" y="245"/>
                    <a:pt x="3926" y="675"/>
                  </a:cubicBezTo>
                  <a:cubicBezTo>
                    <a:pt x="8588" y="5459"/>
                    <a:pt x="13066" y="10367"/>
                    <a:pt x="17298" y="15274"/>
                  </a:cubicBezTo>
                  <a:cubicBezTo>
                    <a:pt x="21531" y="20181"/>
                    <a:pt x="24046" y="23310"/>
                    <a:pt x="27113" y="27542"/>
                  </a:cubicBezTo>
                  <a:cubicBezTo>
                    <a:pt x="27487" y="28027"/>
                    <a:pt x="27665" y="28634"/>
                    <a:pt x="27591" y="29242"/>
                  </a:cubicBezTo>
                  <a:cubicBezTo>
                    <a:pt x="27524" y="29855"/>
                    <a:pt x="27217" y="30407"/>
                    <a:pt x="26745" y="30793"/>
                  </a:cubicBezTo>
                  <a:cubicBezTo>
                    <a:pt x="26334" y="31027"/>
                    <a:pt x="25862" y="31131"/>
                    <a:pt x="25396" y="31100"/>
                  </a:cubicBezTo>
                  <a:close/>
                </a:path>
              </a:pathLst>
            </a:custGeom>
            <a:solidFill>
              <a:srgbClr val="0E0E0E"/>
            </a:solidFill>
            <a:ln w="6134" cap="flat">
              <a:noFill/>
              <a:prstDash val="solid"/>
              <a:miter/>
            </a:ln>
          </p:spPr>
          <p:txBody>
            <a:bodyPr rtlCol="0" anchor="ctr"/>
            <a:lstStyle/>
            <a:p>
              <a:endParaRPr lang="en-AU"/>
            </a:p>
          </p:txBody>
        </p:sp>
        <p:sp>
          <p:nvSpPr>
            <p:cNvPr id="278" name="Freeform: Shape 277">
              <a:extLst>
                <a:ext uri="{FF2B5EF4-FFF2-40B4-BE49-F238E27FC236}">
                  <a16:creationId xmlns:a16="http://schemas.microsoft.com/office/drawing/2014/main" id="{43F0B459-71CC-4D58-80C6-64211B959B8E}"/>
                </a:ext>
              </a:extLst>
            </p:cNvPr>
            <p:cNvSpPr/>
            <p:nvPr/>
          </p:nvSpPr>
          <p:spPr>
            <a:xfrm>
              <a:off x="5306225" y="2097885"/>
              <a:ext cx="6134" cy="5643"/>
            </a:xfrm>
            <a:custGeom>
              <a:avLst/>
              <a:gdLst>
                <a:gd name="connsiteX0" fmla="*/ 0 w 6134"/>
                <a:gd name="connsiteY0" fmla="*/ 0 h 5643"/>
                <a:gd name="connsiteX1" fmla="*/ 6134 w 6134"/>
                <a:gd name="connsiteY1" fmla="*/ 5644 h 5643"/>
                <a:gd name="connsiteX2" fmla="*/ 0 w 6134"/>
                <a:gd name="connsiteY2" fmla="*/ 0 h 5643"/>
              </a:gdLst>
              <a:ahLst/>
              <a:cxnLst>
                <a:cxn ang="0">
                  <a:pos x="connsiteX0" y="connsiteY0"/>
                </a:cxn>
                <a:cxn ang="0">
                  <a:pos x="connsiteX1" y="connsiteY1"/>
                </a:cxn>
                <a:cxn ang="0">
                  <a:pos x="connsiteX2" y="connsiteY2"/>
                </a:cxn>
              </a:cxnLst>
              <a:rect l="l" t="t" r="r" b="b"/>
              <a:pathLst>
                <a:path w="6134" h="5643">
                  <a:moveTo>
                    <a:pt x="0" y="0"/>
                  </a:moveTo>
                  <a:lnTo>
                    <a:pt x="6134" y="5644"/>
                  </a:lnTo>
                  <a:lnTo>
                    <a:pt x="0" y="0"/>
                  </a:lnTo>
                  <a:close/>
                </a:path>
              </a:pathLst>
            </a:custGeom>
            <a:solidFill>
              <a:srgbClr val="E05555"/>
            </a:solidFill>
            <a:ln w="6134" cap="flat">
              <a:no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C8F1B8BF-D012-4521-82A8-61DE9B37CA26}"/>
                </a:ext>
              </a:extLst>
            </p:cNvPr>
            <p:cNvSpPr/>
            <p:nvPr/>
          </p:nvSpPr>
          <p:spPr>
            <a:xfrm>
              <a:off x="5303710" y="2095695"/>
              <a:ext cx="10675" cy="10227"/>
            </a:xfrm>
            <a:custGeom>
              <a:avLst/>
              <a:gdLst>
                <a:gd name="connsiteX0" fmla="*/ 8527 w 10675"/>
                <a:gd name="connsiteY0" fmla="*/ 10103 h 10227"/>
                <a:gd name="connsiteX1" fmla="*/ 6932 w 10675"/>
                <a:gd name="connsiteY1" fmla="*/ 9490 h 10227"/>
                <a:gd name="connsiteX2" fmla="*/ 797 w 10675"/>
                <a:gd name="connsiteY2" fmla="*/ 3907 h 10227"/>
                <a:gd name="connsiteX3" fmla="*/ 209 w 10675"/>
                <a:gd name="connsiteY3" fmla="*/ 3134 h 10227"/>
                <a:gd name="connsiteX4" fmla="*/ 0 w 10675"/>
                <a:gd name="connsiteY4" fmla="*/ 2190 h 10227"/>
                <a:gd name="connsiteX5" fmla="*/ 613 w 10675"/>
                <a:gd name="connsiteY5" fmla="*/ 656 h 10227"/>
                <a:gd name="connsiteX6" fmla="*/ 2239 w 10675"/>
                <a:gd name="connsiteY6" fmla="*/ 0 h 10227"/>
                <a:gd name="connsiteX7" fmla="*/ 3865 w 10675"/>
                <a:gd name="connsiteY7" fmla="*/ 656 h 10227"/>
                <a:gd name="connsiteX8" fmla="*/ 9999 w 10675"/>
                <a:gd name="connsiteY8" fmla="*/ 6300 h 10227"/>
                <a:gd name="connsiteX9" fmla="*/ 10514 w 10675"/>
                <a:gd name="connsiteY9" fmla="*/ 7054 h 10227"/>
                <a:gd name="connsiteX10" fmla="*/ 10673 w 10675"/>
                <a:gd name="connsiteY10" fmla="*/ 7956 h 10227"/>
                <a:gd name="connsiteX11" fmla="*/ 10514 w 10675"/>
                <a:gd name="connsiteY11" fmla="*/ 8833 h 10227"/>
                <a:gd name="connsiteX12" fmla="*/ 10029 w 10675"/>
                <a:gd name="connsiteY12" fmla="*/ 9581 h 10227"/>
                <a:gd name="connsiteX13" fmla="*/ 9281 w 10675"/>
                <a:gd name="connsiteY13" fmla="*/ 10072 h 10227"/>
                <a:gd name="connsiteX14" fmla="*/ 8404 w 10675"/>
                <a:gd name="connsiteY14" fmla="*/ 10226 h 10227"/>
                <a:gd name="connsiteX15" fmla="*/ 8527 w 10675"/>
                <a:gd name="connsiteY15" fmla="*/ 10103 h 1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5" h="10227">
                  <a:moveTo>
                    <a:pt x="8527" y="10103"/>
                  </a:moveTo>
                  <a:cubicBezTo>
                    <a:pt x="7931" y="10115"/>
                    <a:pt x="7361" y="9894"/>
                    <a:pt x="6932" y="9490"/>
                  </a:cubicBezTo>
                  <a:lnTo>
                    <a:pt x="797" y="3907"/>
                  </a:lnTo>
                  <a:cubicBezTo>
                    <a:pt x="546" y="3699"/>
                    <a:pt x="350" y="3435"/>
                    <a:pt x="209" y="3134"/>
                  </a:cubicBezTo>
                  <a:cubicBezTo>
                    <a:pt x="74" y="2840"/>
                    <a:pt x="0" y="2515"/>
                    <a:pt x="0" y="2190"/>
                  </a:cubicBezTo>
                  <a:cubicBezTo>
                    <a:pt x="12" y="1625"/>
                    <a:pt x="233" y="1080"/>
                    <a:pt x="613" y="656"/>
                  </a:cubicBezTo>
                  <a:cubicBezTo>
                    <a:pt x="1049" y="233"/>
                    <a:pt x="1632" y="0"/>
                    <a:pt x="2239" y="0"/>
                  </a:cubicBezTo>
                  <a:cubicBezTo>
                    <a:pt x="2846" y="0"/>
                    <a:pt x="3429" y="233"/>
                    <a:pt x="3865" y="656"/>
                  </a:cubicBezTo>
                  <a:cubicBezTo>
                    <a:pt x="5889" y="2496"/>
                    <a:pt x="7913" y="4337"/>
                    <a:pt x="9999" y="6300"/>
                  </a:cubicBezTo>
                  <a:cubicBezTo>
                    <a:pt x="10220" y="6514"/>
                    <a:pt x="10397" y="6772"/>
                    <a:pt x="10514" y="7054"/>
                  </a:cubicBezTo>
                  <a:cubicBezTo>
                    <a:pt x="10631" y="7343"/>
                    <a:pt x="10686" y="7649"/>
                    <a:pt x="10673" y="7956"/>
                  </a:cubicBezTo>
                  <a:cubicBezTo>
                    <a:pt x="10680" y="8257"/>
                    <a:pt x="10631" y="8557"/>
                    <a:pt x="10514" y="8833"/>
                  </a:cubicBezTo>
                  <a:cubicBezTo>
                    <a:pt x="10404" y="9115"/>
                    <a:pt x="10238" y="9367"/>
                    <a:pt x="10029" y="9581"/>
                  </a:cubicBezTo>
                  <a:cubicBezTo>
                    <a:pt x="9815" y="9796"/>
                    <a:pt x="9563" y="9962"/>
                    <a:pt x="9281" y="10072"/>
                  </a:cubicBezTo>
                  <a:cubicBezTo>
                    <a:pt x="9005" y="10183"/>
                    <a:pt x="8704" y="10238"/>
                    <a:pt x="8404" y="10226"/>
                  </a:cubicBezTo>
                  <a:lnTo>
                    <a:pt x="8527" y="10103"/>
                  </a:lnTo>
                  <a:close/>
                </a:path>
              </a:pathLst>
            </a:custGeom>
            <a:solidFill>
              <a:srgbClr val="0E0E0E"/>
            </a:solidFill>
            <a:ln w="6134" cap="flat">
              <a:noFill/>
              <a:prstDash val="solid"/>
              <a:miter/>
            </a:ln>
          </p:spPr>
          <p:txBody>
            <a:bodyPr rtlCol="0" anchor="ctr"/>
            <a:lstStyle/>
            <a:p>
              <a:endParaRPr lang="en-AU"/>
            </a:p>
          </p:txBody>
        </p:sp>
        <p:sp>
          <p:nvSpPr>
            <p:cNvPr id="280" name="Freeform: Shape 279">
              <a:extLst>
                <a:ext uri="{FF2B5EF4-FFF2-40B4-BE49-F238E27FC236}">
                  <a16:creationId xmlns:a16="http://schemas.microsoft.com/office/drawing/2014/main" id="{4A6CDD65-9749-4D60-9CEB-A6DFE892A7DF}"/>
                </a:ext>
              </a:extLst>
            </p:cNvPr>
            <p:cNvSpPr/>
            <p:nvPr/>
          </p:nvSpPr>
          <p:spPr>
            <a:xfrm>
              <a:off x="5075397" y="1974098"/>
              <a:ext cx="99925" cy="122850"/>
            </a:xfrm>
            <a:custGeom>
              <a:avLst/>
              <a:gdLst>
                <a:gd name="connsiteX0" fmla="*/ 6686 w 99925"/>
                <a:gd name="connsiteY0" fmla="*/ 13372 h 122850"/>
                <a:gd name="connsiteX1" fmla="*/ 5275 w 99925"/>
                <a:gd name="connsiteY1" fmla="*/ 21408 h 122850"/>
                <a:gd name="connsiteX2" fmla="*/ 0 w 99925"/>
                <a:gd name="connsiteY2" fmla="*/ 69868 h 122850"/>
                <a:gd name="connsiteX3" fmla="*/ 3926 w 99925"/>
                <a:gd name="connsiteY3" fmla="*/ 112807 h 122850"/>
                <a:gd name="connsiteX4" fmla="*/ 4478 w 99925"/>
                <a:gd name="connsiteY4" fmla="*/ 115936 h 122850"/>
                <a:gd name="connsiteX5" fmla="*/ 5766 w 99925"/>
                <a:gd name="connsiteY5" fmla="*/ 122745 h 122850"/>
                <a:gd name="connsiteX6" fmla="*/ 6257 w 99925"/>
                <a:gd name="connsiteY6" fmla="*/ 122745 h 122850"/>
                <a:gd name="connsiteX7" fmla="*/ 68690 w 99925"/>
                <a:gd name="connsiteY7" fmla="*/ 101600 h 122850"/>
                <a:gd name="connsiteX8" fmla="*/ 99926 w 99925"/>
                <a:gd name="connsiteY8" fmla="*/ 43553 h 122850"/>
                <a:gd name="connsiteX9" fmla="*/ 62446 w 99925"/>
                <a:gd name="connsiteY9" fmla="*/ 26070 h 122850"/>
                <a:gd name="connsiteX10" fmla="*/ 52079 w 99925"/>
                <a:gd name="connsiteY10" fmla="*/ 21163 h 122850"/>
                <a:gd name="connsiteX11" fmla="*/ 51404 w 99925"/>
                <a:gd name="connsiteY11" fmla="*/ 20856 h 122850"/>
                <a:gd name="connsiteX12" fmla="*/ 31284 w 99925"/>
                <a:gd name="connsiteY12" fmla="*/ 11348 h 122850"/>
                <a:gd name="connsiteX13" fmla="*/ 11226 w 99925"/>
                <a:gd name="connsiteY13" fmla="*/ 1104 h 122850"/>
                <a:gd name="connsiteX14" fmla="*/ 9079 w 99925"/>
                <a:gd name="connsiteY14" fmla="*/ 0 h 122850"/>
                <a:gd name="connsiteX15" fmla="*/ 6686 w 99925"/>
                <a:gd name="connsiteY15" fmla="*/ 13372 h 122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25" h="122850">
                  <a:moveTo>
                    <a:pt x="6686" y="13372"/>
                  </a:moveTo>
                  <a:cubicBezTo>
                    <a:pt x="6196" y="16010"/>
                    <a:pt x="5705" y="18709"/>
                    <a:pt x="5275" y="21408"/>
                  </a:cubicBezTo>
                  <a:cubicBezTo>
                    <a:pt x="2172" y="37388"/>
                    <a:pt x="411" y="53594"/>
                    <a:pt x="0" y="69868"/>
                  </a:cubicBezTo>
                  <a:cubicBezTo>
                    <a:pt x="0" y="84271"/>
                    <a:pt x="1313" y="98644"/>
                    <a:pt x="3926" y="112807"/>
                  </a:cubicBezTo>
                  <a:lnTo>
                    <a:pt x="4478" y="115936"/>
                  </a:lnTo>
                  <a:lnTo>
                    <a:pt x="5766" y="122745"/>
                  </a:lnTo>
                  <a:lnTo>
                    <a:pt x="6257" y="122745"/>
                  </a:lnTo>
                  <a:cubicBezTo>
                    <a:pt x="28996" y="123849"/>
                    <a:pt x="51306" y="116292"/>
                    <a:pt x="68690" y="101600"/>
                  </a:cubicBezTo>
                  <a:cubicBezTo>
                    <a:pt x="86075" y="86903"/>
                    <a:pt x="97233" y="66157"/>
                    <a:pt x="99926" y="43553"/>
                  </a:cubicBezTo>
                  <a:cubicBezTo>
                    <a:pt x="87228" y="37418"/>
                    <a:pt x="74592" y="31775"/>
                    <a:pt x="62446" y="26070"/>
                  </a:cubicBezTo>
                  <a:lnTo>
                    <a:pt x="52079" y="21163"/>
                  </a:lnTo>
                  <a:lnTo>
                    <a:pt x="51404" y="20856"/>
                  </a:lnTo>
                  <a:lnTo>
                    <a:pt x="31284" y="11348"/>
                  </a:lnTo>
                  <a:lnTo>
                    <a:pt x="11226" y="1104"/>
                  </a:lnTo>
                  <a:lnTo>
                    <a:pt x="9079" y="0"/>
                  </a:lnTo>
                  <a:lnTo>
                    <a:pt x="6686" y="13372"/>
                  </a:lnTo>
                  <a:close/>
                </a:path>
              </a:pathLst>
            </a:custGeom>
            <a:solidFill>
              <a:srgbClr val="5468B8"/>
            </a:solidFill>
            <a:ln w="6134" cap="flat">
              <a:noFill/>
              <a:prstDash val="solid"/>
              <a:miter/>
            </a:ln>
          </p:spPr>
          <p:txBody>
            <a:bodyPr rtlCol="0" anchor="ctr"/>
            <a:lstStyle/>
            <a:p>
              <a:endParaRPr lang="en-AU"/>
            </a:p>
          </p:txBody>
        </p:sp>
        <p:sp>
          <p:nvSpPr>
            <p:cNvPr id="281" name="Freeform: Shape 280">
              <a:extLst>
                <a:ext uri="{FF2B5EF4-FFF2-40B4-BE49-F238E27FC236}">
                  <a16:creationId xmlns:a16="http://schemas.microsoft.com/office/drawing/2014/main" id="{E9149E38-B601-407B-89C6-B10A059168C3}"/>
                </a:ext>
              </a:extLst>
            </p:cNvPr>
            <p:cNvSpPr/>
            <p:nvPr/>
          </p:nvSpPr>
          <p:spPr>
            <a:xfrm>
              <a:off x="5073127" y="1971883"/>
              <a:ext cx="104479" cy="127044"/>
            </a:xfrm>
            <a:custGeom>
              <a:avLst/>
              <a:gdLst>
                <a:gd name="connsiteX0" fmla="*/ 12943 w 104479"/>
                <a:gd name="connsiteY0" fmla="*/ 127045 h 127044"/>
                <a:gd name="connsiteX1" fmla="*/ 8404 w 104479"/>
                <a:gd name="connsiteY1" fmla="*/ 127045 h 127044"/>
                <a:gd name="connsiteX2" fmla="*/ 6828 w 104479"/>
                <a:gd name="connsiteY2" fmla="*/ 126487 h 127044"/>
                <a:gd name="connsiteX3" fmla="*/ 5828 w 104479"/>
                <a:gd name="connsiteY3" fmla="*/ 125143 h 127044"/>
                <a:gd name="connsiteX4" fmla="*/ 4478 w 104479"/>
                <a:gd name="connsiteY4" fmla="*/ 118273 h 127044"/>
                <a:gd name="connsiteX5" fmla="*/ 3926 w 104479"/>
                <a:gd name="connsiteY5" fmla="*/ 115144 h 127044"/>
                <a:gd name="connsiteX6" fmla="*/ 0 w 104479"/>
                <a:gd name="connsiteY6" fmla="*/ 71837 h 127044"/>
                <a:gd name="connsiteX7" fmla="*/ 5275 w 104479"/>
                <a:gd name="connsiteY7" fmla="*/ 22764 h 127044"/>
                <a:gd name="connsiteX8" fmla="*/ 6686 w 104479"/>
                <a:gd name="connsiteY8" fmla="*/ 14728 h 127044"/>
                <a:gd name="connsiteX9" fmla="*/ 9079 w 104479"/>
                <a:gd name="connsiteY9" fmla="*/ 1908 h 127044"/>
                <a:gd name="connsiteX10" fmla="*/ 9520 w 104479"/>
                <a:gd name="connsiteY10" fmla="*/ 951 h 127044"/>
                <a:gd name="connsiteX11" fmla="*/ 10306 w 104479"/>
                <a:gd name="connsiteY11" fmla="*/ 251 h 127044"/>
                <a:gd name="connsiteX12" fmla="*/ 11348 w 104479"/>
                <a:gd name="connsiteY12" fmla="*/ 0 h 127044"/>
                <a:gd name="connsiteX13" fmla="*/ 12391 w 104479"/>
                <a:gd name="connsiteY13" fmla="*/ 251 h 127044"/>
                <a:gd name="connsiteX14" fmla="*/ 14477 w 104479"/>
                <a:gd name="connsiteY14" fmla="*/ 1294 h 127044"/>
                <a:gd name="connsiteX15" fmla="*/ 34474 w 104479"/>
                <a:gd name="connsiteY15" fmla="*/ 10986 h 127044"/>
                <a:gd name="connsiteX16" fmla="*/ 55269 w 104479"/>
                <a:gd name="connsiteY16" fmla="*/ 20801 h 127044"/>
                <a:gd name="connsiteX17" fmla="*/ 65636 w 104479"/>
                <a:gd name="connsiteY17" fmla="*/ 25708 h 127044"/>
                <a:gd name="connsiteX18" fmla="*/ 81891 w 104479"/>
                <a:gd name="connsiteY18" fmla="*/ 33253 h 127044"/>
                <a:gd name="connsiteX19" fmla="*/ 103116 w 104479"/>
                <a:gd name="connsiteY19" fmla="*/ 43191 h 127044"/>
                <a:gd name="connsiteX20" fmla="*/ 104171 w 104479"/>
                <a:gd name="connsiteY20" fmla="*/ 44135 h 127044"/>
                <a:gd name="connsiteX21" fmla="*/ 104465 w 104479"/>
                <a:gd name="connsiteY21" fmla="*/ 45522 h 127044"/>
                <a:gd name="connsiteX22" fmla="*/ 74144 w 104479"/>
                <a:gd name="connsiteY22" fmla="*/ 103618 h 127044"/>
                <a:gd name="connsiteX23" fmla="*/ 12943 w 104479"/>
                <a:gd name="connsiteY23" fmla="*/ 127045 h 127044"/>
                <a:gd name="connsiteX24" fmla="*/ 9938 w 104479"/>
                <a:gd name="connsiteY24" fmla="*/ 122383 h 127044"/>
                <a:gd name="connsiteX25" fmla="*/ 69236 w 104479"/>
                <a:gd name="connsiteY25" fmla="*/ 101729 h 127044"/>
                <a:gd name="connsiteX26" fmla="*/ 99680 w 104479"/>
                <a:gd name="connsiteY26" fmla="*/ 46810 h 127044"/>
                <a:gd name="connsiteX27" fmla="*/ 79928 w 104479"/>
                <a:gd name="connsiteY27" fmla="*/ 37608 h 127044"/>
                <a:gd name="connsiteX28" fmla="*/ 63673 w 104479"/>
                <a:gd name="connsiteY28" fmla="*/ 30063 h 127044"/>
                <a:gd name="connsiteX29" fmla="*/ 53245 w 104479"/>
                <a:gd name="connsiteY29" fmla="*/ 25156 h 127044"/>
                <a:gd name="connsiteX30" fmla="*/ 32511 w 104479"/>
                <a:gd name="connsiteY30" fmla="*/ 15587 h 127044"/>
                <a:gd name="connsiteX31" fmla="*/ 13066 w 104479"/>
                <a:gd name="connsiteY31" fmla="*/ 6202 h 127044"/>
                <a:gd name="connsiteX32" fmla="*/ 11226 w 104479"/>
                <a:gd name="connsiteY32" fmla="*/ 15955 h 127044"/>
                <a:gd name="connsiteX33" fmla="*/ 9815 w 104479"/>
                <a:gd name="connsiteY33" fmla="*/ 23991 h 127044"/>
                <a:gd name="connsiteX34" fmla="*/ 4601 w 104479"/>
                <a:gd name="connsiteY34" fmla="*/ 72144 h 127044"/>
                <a:gd name="connsiteX35" fmla="*/ 8465 w 104479"/>
                <a:gd name="connsiteY35" fmla="*/ 114592 h 127044"/>
                <a:gd name="connsiteX36" fmla="*/ 9017 w 104479"/>
                <a:gd name="connsiteY36" fmla="*/ 117659 h 127044"/>
                <a:gd name="connsiteX37" fmla="*/ 9938 w 104479"/>
                <a:gd name="connsiteY37" fmla="*/ 122383 h 1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479" h="127044">
                  <a:moveTo>
                    <a:pt x="12943" y="127045"/>
                  </a:moveTo>
                  <a:lnTo>
                    <a:pt x="8404" y="127045"/>
                  </a:lnTo>
                  <a:cubicBezTo>
                    <a:pt x="7834" y="127020"/>
                    <a:pt x="7288" y="126824"/>
                    <a:pt x="6828" y="126487"/>
                  </a:cubicBezTo>
                  <a:cubicBezTo>
                    <a:pt x="6367" y="126149"/>
                    <a:pt x="6024" y="125677"/>
                    <a:pt x="5828" y="125143"/>
                  </a:cubicBezTo>
                  <a:cubicBezTo>
                    <a:pt x="5337" y="122873"/>
                    <a:pt x="4907" y="120542"/>
                    <a:pt x="4478" y="118273"/>
                  </a:cubicBezTo>
                  <a:lnTo>
                    <a:pt x="3926" y="115144"/>
                  </a:lnTo>
                  <a:cubicBezTo>
                    <a:pt x="1294" y="100858"/>
                    <a:pt x="-18" y="86363"/>
                    <a:pt x="0" y="71837"/>
                  </a:cubicBezTo>
                  <a:cubicBezTo>
                    <a:pt x="368" y="55361"/>
                    <a:pt x="2135" y="38946"/>
                    <a:pt x="5275" y="22764"/>
                  </a:cubicBezTo>
                  <a:cubicBezTo>
                    <a:pt x="5705" y="20065"/>
                    <a:pt x="6196" y="17427"/>
                    <a:pt x="6686" y="14728"/>
                  </a:cubicBezTo>
                  <a:lnTo>
                    <a:pt x="9079" y="1908"/>
                  </a:lnTo>
                  <a:cubicBezTo>
                    <a:pt x="9159" y="1564"/>
                    <a:pt x="9306" y="1239"/>
                    <a:pt x="9520" y="951"/>
                  </a:cubicBezTo>
                  <a:cubicBezTo>
                    <a:pt x="9729" y="668"/>
                    <a:pt x="9999" y="429"/>
                    <a:pt x="10306" y="251"/>
                  </a:cubicBezTo>
                  <a:cubicBezTo>
                    <a:pt x="10631" y="86"/>
                    <a:pt x="10986" y="0"/>
                    <a:pt x="11348" y="0"/>
                  </a:cubicBezTo>
                  <a:cubicBezTo>
                    <a:pt x="11710" y="0"/>
                    <a:pt x="12066" y="86"/>
                    <a:pt x="12391" y="251"/>
                  </a:cubicBezTo>
                  <a:lnTo>
                    <a:pt x="14477" y="1294"/>
                  </a:lnTo>
                  <a:cubicBezTo>
                    <a:pt x="21102" y="4607"/>
                    <a:pt x="27788" y="7797"/>
                    <a:pt x="34474" y="10986"/>
                  </a:cubicBezTo>
                  <a:lnTo>
                    <a:pt x="55269" y="20801"/>
                  </a:lnTo>
                  <a:lnTo>
                    <a:pt x="65636" y="25708"/>
                  </a:lnTo>
                  <a:lnTo>
                    <a:pt x="81891" y="33253"/>
                  </a:lnTo>
                  <a:lnTo>
                    <a:pt x="103116" y="43191"/>
                  </a:lnTo>
                  <a:cubicBezTo>
                    <a:pt x="103557" y="43387"/>
                    <a:pt x="103931" y="43718"/>
                    <a:pt x="104171" y="44135"/>
                  </a:cubicBezTo>
                  <a:cubicBezTo>
                    <a:pt x="104416" y="44552"/>
                    <a:pt x="104520" y="45043"/>
                    <a:pt x="104465" y="45522"/>
                  </a:cubicBezTo>
                  <a:cubicBezTo>
                    <a:pt x="101784" y="67936"/>
                    <a:pt x="91001" y="88602"/>
                    <a:pt x="74144" y="103618"/>
                  </a:cubicBezTo>
                  <a:cubicBezTo>
                    <a:pt x="57287" y="118635"/>
                    <a:pt x="35517" y="126965"/>
                    <a:pt x="12943" y="127045"/>
                  </a:cubicBezTo>
                  <a:close/>
                  <a:moveTo>
                    <a:pt x="9938" y="122383"/>
                  </a:moveTo>
                  <a:cubicBezTo>
                    <a:pt x="31573" y="123021"/>
                    <a:pt x="52681" y="115666"/>
                    <a:pt x="69236" y="101729"/>
                  </a:cubicBezTo>
                  <a:cubicBezTo>
                    <a:pt x="85793" y="87786"/>
                    <a:pt x="96626" y="68236"/>
                    <a:pt x="99680" y="46810"/>
                  </a:cubicBezTo>
                  <a:lnTo>
                    <a:pt x="79928" y="37608"/>
                  </a:lnTo>
                  <a:lnTo>
                    <a:pt x="63673" y="30063"/>
                  </a:lnTo>
                  <a:lnTo>
                    <a:pt x="53245" y="25156"/>
                  </a:lnTo>
                  <a:lnTo>
                    <a:pt x="32511" y="15587"/>
                  </a:lnTo>
                  <a:cubicBezTo>
                    <a:pt x="26009" y="12520"/>
                    <a:pt x="19507" y="9453"/>
                    <a:pt x="13066" y="6202"/>
                  </a:cubicBezTo>
                  <a:lnTo>
                    <a:pt x="11226" y="15955"/>
                  </a:lnTo>
                  <a:cubicBezTo>
                    <a:pt x="10735" y="18654"/>
                    <a:pt x="10244" y="21353"/>
                    <a:pt x="9815" y="23991"/>
                  </a:cubicBezTo>
                  <a:cubicBezTo>
                    <a:pt x="6742" y="39872"/>
                    <a:pt x="5000" y="55974"/>
                    <a:pt x="4601" y="72144"/>
                  </a:cubicBezTo>
                  <a:cubicBezTo>
                    <a:pt x="4595" y="86381"/>
                    <a:pt x="5883" y="100588"/>
                    <a:pt x="8465" y="114592"/>
                  </a:cubicBezTo>
                  <a:lnTo>
                    <a:pt x="9017" y="117659"/>
                  </a:lnTo>
                  <a:lnTo>
                    <a:pt x="9938" y="122383"/>
                  </a:lnTo>
                  <a:close/>
                </a:path>
              </a:pathLst>
            </a:custGeom>
            <a:solidFill>
              <a:srgbClr val="0E0E0E"/>
            </a:solidFill>
            <a:ln w="6134" cap="flat">
              <a:no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10939887-4200-4468-A45F-575C186644D1}"/>
                </a:ext>
              </a:extLst>
            </p:cNvPr>
            <p:cNvSpPr/>
            <p:nvPr/>
          </p:nvSpPr>
          <p:spPr>
            <a:xfrm>
              <a:off x="5096805" y="2156116"/>
              <a:ext cx="96122" cy="55803"/>
            </a:xfrm>
            <a:custGeom>
              <a:avLst/>
              <a:gdLst>
                <a:gd name="connsiteX0" fmla="*/ 28217 w 96122"/>
                <a:gd name="connsiteY0" fmla="*/ 105 h 55803"/>
                <a:gd name="connsiteX1" fmla="*/ 0 w 96122"/>
                <a:gd name="connsiteY1" fmla="*/ 3233 h 55803"/>
                <a:gd name="connsiteX2" fmla="*/ 5091 w 96122"/>
                <a:gd name="connsiteY2" fmla="*/ 25071 h 55803"/>
                <a:gd name="connsiteX3" fmla="*/ 6686 w 96122"/>
                <a:gd name="connsiteY3" fmla="*/ 33413 h 55803"/>
                <a:gd name="connsiteX4" fmla="*/ 9631 w 96122"/>
                <a:gd name="connsiteY4" fmla="*/ 55803 h 55803"/>
                <a:gd name="connsiteX5" fmla="*/ 96123 w 96122"/>
                <a:gd name="connsiteY5" fmla="*/ 36481 h 55803"/>
                <a:gd name="connsiteX6" fmla="*/ 66280 w 96122"/>
                <a:gd name="connsiteY6" fmla="*/ 10625 h 55803"/>
                <a:gd name="connsiteX7" fmla="*/ 28217 w 96122"/>
                <a:gd name="connsiteY7" fmla="*/ 105 h 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122" h="55803">
                  <a:moveTo>
                    <a:pt x="28217" y="105"/>
                  </a:moveTo>
                  <a:cubicBezTo>
                    <a:pt x="18703" y="-355"/>
                    <a:pt x="9177" y="700"/>
                    <a:pt x="0" y="3233"/>
                  </a:cubicBezTo>
                  <a:cubicBezTo>
                    <a:pt x="1840" y="10533"/>
                    <a:pt x="3558" y="17833"/>
                    <a:pt x="5091" y="25071"/>
                  </a:cubicBezTo>
                  <a:cubicBezTo>
                    <a:pt x="5644" y="27893"/>
                    <a:pt x="6196" y="30653"/>
                    <a:pt x="6686" y="33413"/>
                  </a:cubicBezTo>
                  <a:cubicBezTo>
                    <a:pt x="8036" y="40897"/>
                    <a:pt x="9017" y="48381"/>
                    <a:pt x="9631" y="55803"/>
                  </a:cubicBezTo>
                  <a:cubicBezTo>
                    <a:pt x="38523" y="49669"/>
                    <a:pt x="67353" y="43535"/>
                    <a:pt x="96123" y="36481"/>
                  </a:cubicBezTo>
                  <a:cubicBezTo>
                    <a:pt x="88222" y="25752"/>
                    <a:pt x="78027" y="16919"/>
                    <a:pt x="66280" y="10625"/>
                  </a:cubicBezTo>
                  <a:cubicBezTo>
                    <a:pt x="54533" y="4331"/>
                    <a:pt x="41528" y="737"/>
                    <a:pt x="28217" y="105"/>
                  </a:cubicBezTo>
                  <a:close/>
                </a:path>
              </a:pathLst>
            </a:custGeom>
            <a:solidFill>
              <a:srgbClr val="5468B8"/>
            </a:solidFill>
            <a:ln w="6134" cap="flat">
              <a:noFill/>
              <a:prstDash val="solid"/>
              <a:miter/>
            </a:ln>
          </p:spPr>
          <p:txBody>
            <a:bodyPr rtlCol="0" anchor="ctr"/>
            <a:lstStyle/>
            <a:p>
              <a:endParaRPr lang="en-AU"/>
            </a:p>
          </p:txBody>
        </p:sp>
        <p:sp>
          <p:nvSpPr>
            <p:cNvPr id="283" name="Freeform: Shape 282">
              <a:extLst>
                <a:ext uri="{FF2B5EF4-FFF2-40B4-BE49-F238E27FC236}">
                  <a16:creationId xmlns:a16="http://schemas.microsoft.com/office/drawing/2014/main" id="{4834F0B5-6674-487B-864E-47F3DAD79313}"/>
                </a:ext>
              </a:extLst>
            </p:cNvPr>
            <p:cNvSpPr/>
            <p:nvPr/>
          </p:nvSpPr>
          <p:spPr>
            <a:xfrm>
              <a:off x="5094510" y="2154004"/>
              <a:ext cx="100557" cy="60430"/>
            </a:xfrm>
            <a:custGeom>
              <a:avLst/>
              <a:gdLst>
                <a:gd name="connsiteX0" fmla="*/ 11925 w 100557"/>
                <a:gd name="connsiteY0" fmla="*/ 60430 h 60430"/>
                <a:gd name="connsiteX1" fmla="*/ 10576 w 100557"/>
                <a:gd name="connsiteY1" fmla="*/ 60001 h 60430"/>
                <a:gd name="connsiteX2" fmla="*/ 9932 w 100557"/>
                <a:gd name="connsiteY2" fmla="*/ 59240 h 60430"/>
                <a:gd name="connsiteX3" fmla="*/ 9656 w 100557"/>
                <a:gd name="connsiteY3" fmla="*/ 58283 h 60430"/>
                <a:gd name="connsiteX4" fmla="*/ 6711 w 100557"/>
                <a:gd name="connsiteY4" fmla="*/ 36078 h 60430"/>
                <a:gd name="connsiteX5" fmla="*/ 5116 w 100557"/>
                <a:gd name="connsiteY5" fmla="*/ 27858 h 60430"/>
                <a:gd name="connsiteX6" fmla="*/ 86 w 100557"/>
                <a:gd name="connsiteY6" fmla="*/ 6082 h 60430"/>
                <a:gd name="connsiteX7" fmla="*/ 13 w 100557"/>
                <a:gd name="connsiteY7" fmla="*/ 5198 h 60430"/>
                <a:gd name="connsiteX8" fmla="*/ 295 w 100557"/>
                <a:gd name="connsiteY8" fmla="*/ 4364 h 60430"/>
                <a:gd name="connsiteX9" fmla="*/ 884 w 100557"/>
                <a:gd name="connsiteY9" fmla="*/ 3702 h 60430"/>
                <a:gd name="connsiteX10" fmla="*/ 1681 w 100557"/>
                <a:gd name="connsiteY10" fmla="*/ 3321 h 60430"/>
                <a:gd name="connsiteX11" fmla="*/ 56269 w 100557"/>
                <a:gd name="connsiteY11" fmla="*/ 5057 h 60430"/>
                <a:gd name="connsiteX12" fmla="*/ 100257 w 100557"/>
                <a:gd name="connsiteY12" fmla="*/ 37427 h 60430"/>
                <a:gd name="connsiteX13" fmla="*/ 100558 w 100557"/>
                <a:gd name="connsiteY13" fmla="*/ 38501 h 60430"/>
                <a:gd name="connsiteX14" fmla="*/ 100257 w 100557"/>
                <a:gd name="connsiteY14" fmla="*/ 39574 h 60430"/>
                <a:gd name="connsiteX15" fmla="*/ 99650 w 100557"/>
                <a:gd name="connsiteY15" fmla="*/ 40513 h 60430"/>
                <a:gd name="connsiteX16" fmla="*/ 98663 w 100557"/>
                <a:gd name="connsiteY16" fmla="*/ 41046 h 60430"/>
                <a:gd name="connsiteX17" fmla="*/ 12109 w 100557"/>
                <a:gd name="connsiteY17" fmla="*/ 60369 h 60430"/>
                <a:gd name="connsiteX18" fmla="*/ 11925 w 100557"/>
                <a:gd name="connsiteY18" fmla="*/ 60430 h 60430"/>
                <a:gd name="connsiteX19" fmla="*/ 5055 w 100557"/>
                <a:gd name="connsiteY19" fmla="*/ 7186 h 60430"/>
                <a:gd name="connsiteX20" fmla="*/ 9594 w 100557"/>
                <a:gd name="connsiteY20" fmla="*/ 26938 h 60430"/>
                <a:gd name="connsiteX21" fmla="*/ 11251 w 100557"/>
                <a:gd name="connsiteY21" fmla="*/ 35280 h 60430"/>
                <a:gd name="connsiteX22" fmla="*/ 14011 w 100557"/>
                <a:gd name="connsiteY22" fmla="*/ 55339 h 60430"/>
                <a:gd name="connsiteX23" fmla="*/ 94430 w 100557"/>
                <a:gd name="connsiteY23" fmla="*/ 37366 h 60430"/>
                <a:gd name="connsiteX24" fmla="*/ 65931 w 100557"/>
                <a:gd name="connsiteY24" fmla="*/ 14117 h 60430"/>
                <a:gd name="connsiteX25" fmla="*/ 30389 w 100557"/>
                <a:gd name="connsiteY25" fmla="*/ 4671 h 60430"/>
                <a:gd name="connsiteX26" fmla="*/ 5055 w 100557"/>
                <a:gd name="connsiteY26" fmla="*/ 7002 h 60430"/>
                <a:gd name="connsiteX27" fmla="*/ 5055 w 100557"/>
                <a:gd name="connsiteY27" fmla="*/ 7186 h 6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0557" h="60430">
                  <a:moveTo>
                    <a:pt x="11925" y="60430"/>
                  </a:moveTo>
                  <a:cubicBezTo>
                    <a:pt x="11447" y="60418"/>
                    <a:pt x="10974" y="60271"/>
                    <a:pt x="10576" y="60001"/>
                  </a:cubicBezTo>
                  <a:cubicBezTo>
                    <a:pt x="10312" y="59799"/>
                    <a:pt x="10091" y="59535"/>
                    <a:pt x="9932" y="59240"/>
                  </a:cubicBezTo>
                  <a:cubicBezTo>
                    <a:pt x="9772" y="58946"/>
                    <a:pt x="9680" y="58621"/>
                    <a:pt x="9656" y="58283"/>
                  </a:cubicBezTo>
                  <a:cubicBezTo>
                    <a:pt x="9042" y="51106"/>
                    <a:pt x="8061" y="43684"/>
                    <a:pt x="6711" y="36078"/>
                  </a:cubicBezTo>
                  <a:cubicBezTo>
                    <a:pt x="6221" y="33379"/>
                    <a:pt x="5668" y="30618"/>
                    <a:pt x="5116" y="27858"/>
                  </a:cubicBezTo>
                  <a:cubicBezTo>
                    <a:pt x="3828" y="21724"/>
                    <a:pt x="2233" y="14608"/>
                    <a:pt x="86" y="6082"/>
                  </a:cubicBezTo>
                  <a:cubicBezTo>
                    <a:pt x="7" y="5793"/>
                    <a:pt x="-18" y="5499"/>
                    <a:pt x="13" y="5198"/>
                  </a:cubicBezTo>
                  <a:cubicBezTo>
                    <a:pt x="49" y="4904"/>
                    <a:pt x="148" y="4622"/>
                    <a:pt x="295" y="4364"/>
                  </a:cubicBezTo>
                  <a:cubicBezTo>
                    <a:pt x="442" y="4106"/>
                    <a:pt x="645" y="3879"/>
                    <a:pt x="884" y="3702"/>
                  </a:cubicBezTo>
                  <a:cubicBezTo>
                    <a:pt x="1123" y="3524"/>
                    <a:pt x="1393" y="3395"/>
                    <a:pt x="1681" y="3321"/>
                  </a:cubicBezTo>
                  <a:cubicBezTo>
                    <a:pt x="19636" y="-1635"/>
                    <a:pt x="38670" y="-1034"/>
                    <a:pt x="56269" y="5057"/>
                  </a:cubicBezTo>
                  <a:cubicBezTo>
                    <a:pt x="73868" y="11148"/>
                    <a:pt x="89210" y="22435"/>
                    <a:pt x="100257" y="37427"/>
                  </a:cubicBezTo>
                  <a:cubicBezTo>
                    <a:pt x="100454" y="37752"/>
                    <a:pt x="100558" y="38120"/>
                    <a:pt x="100558" y="38501"/>
                  </a:cubicBezTo>
                  <a:cubicBezTo>
                    <a:pt x="100558" y="38881"/>
                    <a:pt x="100454" y="39249"/>
                    <a:pt x="100257" y="39574"/>
                  </a:cubicBezTo>
                  <a:cubicBezTo>
                    <a:pt x="100135" y="39936"/>
                    <a:pt x="99926" y="40255"/>
                    <a:pt x="99650" y="40513"/>
                  </a:cubicBezTo>
                  <a:cubicBezTo>
                    <a:pt x="99368" y="40770"/>
                    <a:pt x="99031" y="40954"/>
                    <a:pt x="98663" y="41046"/>
                  </a:cubicBezTo>
                  <a:cubicBezTo>
                    <a:pt x="73635" y="46874"/>
                    <a:pt x="46952" y="52824"/>
                    <a:pt x="12109" y="60369"/>
                  </a:cubicBezTo>
                  <a:lnTo>
                    <a:pt x="11925" y="60430"/>
                  </a:lnTo>
                  <a:close/>
                  <a:moveTo>
                    <a:pt x="5055" y="7186"/>
                  </a:moveTo>
                  <a:cubicBezTo>
                    <a:pt x="6957" y="14731"/>
                    <a:pt x="8429" y="21049"/>
                    <a:pt x="9594" y="26938"/>
                  </a:cubicBezTo>
                  <a:cubicBezTo>
                    <a:pt x="10208" y="29698"/>
                    <a:pt x="10699" y="32520"/>
                    <a:pt x="11251" y="35280"/>
                  </a:cubicBezTo>
                  <a:cubicBezTo>
                    <a:pt x="12477" y="42108"/>
                    <a:pt x="13398" y="48794"/>
                    <a:pt x="14011" y="55339"/>
                  </a:cubicBezTo>
                  <a:cubicBezTo>
                    <a:pt x="45970" y="48407"/>
                    <a:pt x="71059" y="43071"/>
                    <a:pt x="94430" y="37366"/>
                  </a:cubicBezTo>
                  <a:cubicBezTo>
                    <a:pt x="86689" y="27680"/>
                    <a:pt x="76978" y="19755"/>
                    <a:pt x="65931" y="14117"/>
                  </a:cubicBezTo>
                  <a:cubicBezTo>
                    <a:pt x="54889" y="8480"/>
                    <a:pt x="42774" y="5260"/>
                    <a:pt x="30389" y="4671"/>
                  </a:cubicBezTo>
                  <a:cubicBezTo>
                    <a:pt x="21875" y="4192"/>
                    <a:pt x="13336" y="4977"/>
                    <a:pt x="5055" y="7002"/>
                  </a:cubicBezTo>
                  <a:lnTo>
                    <a:pt x="5055" y="7186"/>
                  </a:lnTo>
                  <a:close/>
                </a:path>
              </a:pathLst>
            </a:custGeom>
            <a:solidFill>
              <a:srgbClr val="0E0E0E"/>
            </a:solidFill>
            <a:ln w="6134" cap="flat">
              <a:noFill/>
              <a:prstDash val="solid"/>
              <a:miter/>
            </a:ln>
          </p:spPr>
          <p:txBody>
            <a:bodyPr rtlCol="0" anchor="ctr"/>
            <a:lstStyle/>
            <a:p>
              <a:endParaRPr lang="en-AU"/>
            </a:p>
          </p:txBody>
        </p:sp>
        <p:sp>
          <p:nvSpPr>
            <p:cNvPr id="284" name="Freeform: Shape 283">
              <a:extLst>
                <a:ext uri="{FF2B5EF4-FFF2-40B4-BE49-F238E27FC236}">
                  <a16:creationId xmlns:a16="http://schemas.microsoft.com/office/drawing/2014/main" id="{8FB6265B-0D2D-4FA2-BAB5-DBD84BCDDF48}"/>
                </a:ext>
              </a:extLst>
            </p:cNvPr>
            <p:cNvSpPr/>
            <p:nvPr/>
          </p:nvSpPr>
          <p:spPr>
            <a:xfrm>
              <a:off x="5207734" y="2041880"/>
              <a:ext cx="151367" cy="134154"/>
            </a:xfrm>
            <a:custGeom>
              <a:avLst/>
              <a:gdLst>
                <a:gd name="connsiteX0" fmla="*/ 151368 w 151367"/>
                <a:gd name="connsiteY0" fmla="*/ 117715 h 134154"/>
                <a:gd name="connsiteX1" fmla="*/ 144927 w 151367"/>
                <a:gd name="connsiteY1" fmla="*/ 108023 h 134154"/>
                <a:gd name="connsiteX2" fmla="*/ 144559 w 151367"/>
                <a:gd name="connsiteY2" fmla="*/ 107532 h 134154"/>
                <a:gd name="connsiteX3" fmla="*/ 137750 w 151367"/>
                <a:gd name="connsiteY3" fmla="*/ 98147 h 134154"/>
                <a:gd name="connsiteX4" fmla="*/ 114624 w 151367"/>
                <a:gd name="connsiteY4" fmla="*/ 71647 h 134154"/>
                <a:gd name="connsiteX5" fmla="*/ 113029 w 151367"/>
                <a:gd name="connsiteY5" fmla="*/ 70052 h 134154"/>
                <a:gd name="connsiteX6" fmla="*/ 106895 w 151367"/>
                <a:gd name="connsiteY6" fmla="*/ 63918 h 134154"/>
                <a:gd name="connsiteX7" fmla="*/ 104625 w 151367"/>
                <a:gd name="connsiteY7" fmla="*/ 61771 h 134154"/>
                <a:gd name="connsiteX8" fmla="*/ 98491 w 151367"/>
                <a:gd name="connsiteY8" fmla="*/ 56128 h 134154"/>
                <a:gd name="connsiteX9" fmla="*/ 96283 w 151367"/>
                <a:gd name="connsiteY9" fmla="*/ 54103 h 134154"/>
                <a:gd name="connsiteX10" fmla="*/ 88186 w 151367"/>
                <a:gd name="connsiteY10" fmla="*/ 46988 h 134154"/>
                <a:gd name="connsiteX11" fmla="*/ 79721 w 151367"/>
                <a:gd name="connsiteY11" fmla="*/ 40056 h 134154"/>
                <a:gd name="connsiteX12" fmla="*/ 76654 w 151367"/>
                <a:gd name="connsiteY12" fmla="*/ 37664 h 134154"/>
                <a:gd name="connsiteX13" fmla="*/ 70826 w 151367"/>
                <a:gd name="connsiteY13" fmla="*/ 33308 h 134154"/>
                <a:gd name="connsiteX14" fmla="*/ 66962 w 151367"/>
                <a:gd name="connsiteY14" fmla="*/ 30548 h 134154"/>
                <a:gd name="connsiteX15" fmla="*/ 61625 w 151367"/>
                <a:gd name="connsiteY15" fmla="*/ 26806 h 134154"/>
                <a:gd name="connsiteX16" fmla="*/ 57270 w 151367"/>
                <a:gd name="connsiteY16" fmla="*/ 23923 h 134154"/>
                <a:gd name="connsiteX17" fmla="*/ 52178 w 151367"/>
                <a:gd name="connsiteY17" fmla="*/ 20611 h 134154"/>
                <a:gd name="connsiteX18" fmla="*/ 47394 w 151367"/>
                <a:gd name="connsiteY18" fmla="*/ 17605 h 134154"/>
                <a:gd name="connsiteX19" fmla="*/ 42486 w 151367"/>
                <a:gd name="connsiteY19" fmla="*/ 14599 h 134154"/>
                <a:gd name="connsiteX20" fmla="*/ 37334 w 151367"/>
                <a:gd name="connsiteY20" fmla="*/ 11532 h 134154"/>
                <a:gd name="connsiteX21" fmla="*/ 32733 w 151367"/>
                <a:gd name="connsiteY21" fmla="*/ 8895 h 134154"/>
                <a:gd name="connsiteX22" fmla="*/ 27151 w 151367"/>
                <a:gd name="connsiteY22" fmla="*/ 5705 h 134154"/>
                <a:gd name="connsiteX23" fmla="*/ 23225 w 151367"/>
                <a:gd name="connsiteY23" fmla="*/ 3497 h 134154"/>
                <a:gd name="connsiteX24" fmla="*/ 16784 w 151367"/>
                <a:gd name="connsiteY24" fmla="*/ 0 h 134154"/>
                <a:gd name="connsiteX25" fmla="*/ 1437 w 151367"/>
                <a:gd name="connsiteY25" fmla="*/ 36277 h 134154"/>
                <a:gd name="connsiteX26" fmla="*/ 3093 w 151367"/>
                <a:gd name="connsiteY26" fmla="*/ 75634 h 134154"/>
                <a:gd name="connsiteX27" fmla="*/ 21428 w 151367"/>
                <a:gd name="connsiteY27" fmla="*/ 110495 h 134154"/>
                <a:gd name="connsiteX28" fmla="*/ 52914 w 151367"/>
                <a:gd name="connsiteY28" fmla="*/ 134154 h 134154"/>
                <a:gd name="connsiteX29" fmla="*/ 58374 w 151367"/>
                <a:gd name="connsiteY29" fmla="*/ 132743 h 134154"/>
                <a:gd name="connsiteX30" fmla="*/ 85855 w 151367"/>
                <a:gd name="connsiteY30" fmla="*/ 125934 h 134154"/>
                <a:gd name="connsiteX31" fmla="*/ 113888 w 151367"/>
                <a:gd name="connsiteY31" fmla="*/ 121702 h 134154"/>
                <a:gd name="connsiteX32" fmla="*/ 127874 w 151367"/>
                <a:gd name="connsiteY32" fmla="*/ 121334 h 134154"/>
                <a:gd name="connsiteX33" fmla="*/ 134806 w 151367"/>
                <a:gd name="connsiteY33" fmla="*/ 121763 h 134154"/>
                <a:gd name="connsiteX34" fmla="*/ 145050 w 151367"/>
                <a:gd name="connsiteY34" fmla="*/ 123358 h 134154"/>
                <a:gd name="connsiteX35" fmla="*/ 151368 w 151367"/>
                <a:gd name="connsiteY35" fmla="*/ 117715 h 1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1367" h="134154">
                  <a:moveTo>
                    <a:pt x="151368" y="117715"/>
                  </a:moveTo>
                  <a:cubicBezTo>
                    <a:pt x="149282" y="114464"/>
                    <a:pt x="147135" y="111213"/>
                    <a:pt x="144927" y="108023"/>
                  </a:cubicBezTo>
                  <a:lnTo>
                    <a:pt x="144559" y="107532"/>
                  </a:lnTo>
                  <a:cubicBezTo>
                    <a:pt x="142351" y="104342"/>
                    <a:pt x="140081" y="101214"/>
                    <a:pt x="137750" y="98147"/>
                  </a:cubicBezTo>
                  <a:cubicBezTo>
                    <a:pt x="130536" y="88890"/>
                    <a:pt x="122819" y="80045"/>
                    <a:pt x="114624" y="71647"/>
                  </a:cubicBezTo>
                  <a:cubicBezTo>
                    <a:pt x="114133" y="71095"/>
                    <a:pt x="113581" y="70604"/>
                    <a:pt x="113029" y="70052"/>
                  </a:cubicBezTo>
                  <a:lnTo>
                    <a:pt x="106895" y="63918"/>
                  </a:lnTo>
                  <a:lnTo>
                    <a:pt x="104625" y="61771"/>
                  </a:lnTo>
                  <a:lnTo>
                    <a:pt x="98491" y="56128"/>
                  </a:lnTo>
                  <a:lnTo>
                    <a:pt x="96283" y="54103"/>
                  </a:lnTo>
                  <a:lnTo>
                    <a:pt x="88186" y="46988"/>
                  </a:lnTo>
                  <a:cubicBezTo>
                    <a:pt x="85425" y="44657"/>
                    <a:pt x="82604" y="42326"/>
                    <a:pt x="79721" y="40056"/>
                  </a:cubicBezTo>
                  <a:lnTo>
                    <a:pt x="76654" y="37664"/>
                  </a:lnTo>
                  <a:lnTo>
                    <a:pt x="70826" y="33308"/>
                  </a:lnTo>
                  <a:lnTo>
                    <a:pt x="66962" y="30548"/>
                  </a:lnTo>
                  <a:lnTo>
                    <a:pt x="61625" y="26806"/>
                  </a:lnTo>
                  <a:lnTo>
                    <a:pt x="57270" y="23923"/>
                  </a:lnTo>
                  <a:lnTo>
                    <a:pt x="52178" y="20611"/>
                  </a:lnTo>
                  <a:lnTo>
                    <a:pt x="47394" y="17605"/>
                  </a:lnTo>
                  <a:cubicBezTo>
                    <a:pt x="45799" y="16562"/>
                    <a:pt x="44143" y="15581"/>
                    <a:pt x="42486" y="14599"/>
                  </a:cubicBezTo>
                  <a:lnTo>
                    <a:pt x="37334" y="11532"/>
                  </a:lnTo>
                  <a:lnTo>
                    <a:pt x="32733" y="8895"/>
                  </a:lnTo>
                  <a:lnTo>
                    <a:pt x="27151" y="5705"/>
                  </a:lnTo>
                  <a:lnTo>
                    <a:pt x="23225" y="3497"/>
                  </a:lnTo>
                  <a:lnTo>
                    <a:pt x="16784" y="0"/>
                  </a:lnTo>
                  <a:cubicBezTo>
                    <a:pt x="9049" y="10808"/>
                    <a:pt x="3804" y="23200"/>
                    <a:pt x="1437" y="36277"/>
                  </a:cubicBezTo>
                  <a:cubicBezTo>
                    <a:pt x="-931" y="49355"/>
                    <a:pt x="-367" y="62795"/>
                    <a:pt x="3093" y="75634"/>
                  </a:cubicBezTo>
                  <a:cubicBezTo>
                    <a:pt x="6546" y="88467"/>
                    <a:pt x="12809" y="100373"/>
                    <a:pt x="21428" y="110495"/>
                  </a:cubicBezTo>
                  <a:cubicBezTo>
                    <a:pt x="30040" y="120616"/>
                    <a:pt x="40793" y="128695"/>
                    <a:pt x="52914" y="134154"/>
                  </a:cubicBezTo>
                  <a:lnTo>
                    <a:pt x="58374" y="132743"/>
                  </a:lnTo>
                  <a:cubicBezTo>
                    <a:pt x="67330" y="130351"/>
                    <a:pt x="76776" y="127959"/>
                    <a:pt x="85855" y="125934"/>
                  </a:cubicBezTo>
                  <a:cubicBezTo>
                    <a:pt x="95093" y="123898"/>
                    <a:pt x="104460" y="122481"/>
                    <a:pt x="113888" y="121702"/>
                  </a:cubicBezTo>
                  <a:cubicBezTo>
                    <a:pt x="118538" y="121334"/>
                    <a:pt x="123206" y="121211"/>
                    <a:pt x="127874" y="121334"/>
                  </a:cubicBezTo>
                  <a:cubicBezTo>
                    <a:pt x="130205" y="121334"/>
                    <a:pt x="132536" y="121334"/>
                    <a:pt x="134806" y="121763"/>
                  </a:cubicBezTo>
                  <a:cubicBezTo>
                    <a:pt x="138241" y="122131"/>
                    <a:pt x="141614" y="122683"/>
                    <a:pt x="145050" y="123358"/>
                  </a:cubicBezTo>
                  <a:cubicBezTo>
                    <a:pt x="147135" y="121457"/>
                    <a:pt x="149282" y="119616"/>
                    <a:pt x="151368" y="117715"/>
                  </a:cubicBezTo>
                  <a:close/>
                </a:path>
              </a:pathLst>
            </a:custGeom>
            <a:solidFill>
              <a:srgbClr val="5468B8"/>
            </a:solidFill>
            <a:ln w="6134" cap="flat">
              <a:noFill/>
              <a:prstDash val="solid"/>
              <a:miter/>
            </a:ln>
          </p:spPr>
          <p:txBody>
            <a:bodyPr rtlCol="0" anchor="ctr"/>
            <a:lstStyle/>
            <a:p>
              <a:endParaRPr lang="en-AU"/>
            </a:p>
          </p:txBody>
        </p:sp>
        <p:sp>
          <p:nvSpPr>
            <p:cNvPr id="285" name="Freeform: Shape 284">
              <a:extLst>
                <a:ext uri="{FF2B5EF4-FFF2-40B4-BE49-F238E27FC236}">
                  <a16:creationId xmlns:a16="http://schemas.microsoft.com/office/drawing/2014/main" id="{0365437B-3A08-4DB9-9444-B0E3547B15F6}"/>
                </a:ext>
              </a:extLst>
            </p:cNvPr>
            <p:cNvSpPr/>
            <p:nvPr/>
          </p:nvSpPr>
          <p:spPr>
            <a:xfrm>
              <a:off x="5205476" y="2039609"/>
              <a:ext cx="156318" cy="138622"/>
            </a:xfrm>
            <a:custGeom>
              <a:avLst/>
              <a:gdLst>
                <a:gd name="connsiteX0" fmla="*/ 55111 w 156318"/>
                <a:gd name="connsiteY0" fmla="*/ 138572 h 138622"/>
                <a:gd name="connsiteX1" fmla="*/ 54130 w 156318"/>
                <a:gd name="connsiteY1" fmla="*/ 138572 h 138622"/>
                <a:gd name="connsiteX2" fmla="*/ 21870 w 156318"/>
                <a:gd name="connsiteY2" fmla="*/ 114274 h 138622"/>
                <a:gd name="connsiteX3" fmla="*/ 3124 w 156318"/>
                <a:gd name="connsiteY3" fmla="*/ 78500 h 138622"/>
                <a:gd name="connsiteX4" fmla="*/ 1505 w 156318"/>
                <a:gd name="connsiteY4" fmla="*/ 38143 h 138622"/>
                <a:gd name="connsiteX5" fmla="*/ 17325 w 156318"/>
                <a:gd name="connsiteY5" fmla="*/ 982 h 138622"/>
                <a:gd name="connsiteX6" fmla="*/ 18656 w 156318"/>
                <a:gd name="connsiteY6" fmla="*/ 68 h 138622"/>
                <a:gd name="connsiteX7" fmla="*/ 20269 w 156318"/>
                <a:gd name="connsiteY7" fmla="*/ 246 h 138622"/>
                <a:gd name="connsiteX8" fmla="*/ 25238 w 156318"/>
                <a:gd name="connsiteY8" fmla="*/ 3007 h 138622"/>
                <a:gd name="connsiteX9" fmla="*/ 30636 w 156318"/>
                <a:gd name="connsiteY9" fmla="*/ 5951 h 138622"/>
                <a:gd name="connsiteX10" fmla="*/ 35114 w 156318"/>
                <a:gd name="connsiteY10" fmla="*/ 8528 h 138622"/>
                <a:gd name="connsiteX11" fmla="*/ 46094 w 156318"/>
                <a:gd name="connsiteY11" fmla="*/ 14662 h 138622"/>
                <a:gd name="connsiteX12" fmla="*/ 51001 w 156318"/>
                <a:gd name="connsiteY12" fmla="*/ 17667 h 138622"/>
                <a:gd name="connsiteX13" fmla="*/ 55786 w 156318"/>
                <a:gd name="connsiteY13" fmla="*/ 20673 h 138622"/>
                <a:gd name="connsiteX14" fmla="*/ 60939 w 156318"/>
                <a:gd name="connsiteY14" fmla="*/ 24047 h 138622"/>
                <a:gd name="connsiteX15" fmla="*/ 65294 w 156318"/>
                <a:gd name="connsiteY15" fmla="*/ 26930 h 138622"/>
                <a:gd name="connsiteX16" fmla="*/ 70692 w 156318"/>
                <a:gd name="connsiteY16" fmla="*/ 30733 h 138622"/>
                <a:gd name="connsiteX17" fmla="*/ 71183 w 156318"/>
                <a:gd name="connsiteY17" fmla="*/ 31040 h 138622"/>
                <a:gd name="connsiteX18" fmla="*/ 74557 w 156318"/>
                <a:gd name="connsiteY18" fmla="*/ 33493 h 138622"/>
                <a:gd name="connsiteX19" fmla="*/ 80691 w 156318"/>
                <a:gd name="connsiteY19" fmla="*/ 37910 h 138622"/>
                <a:gd name="connsiteX20" fmla="*/ 81795 w 156318"/>
                <a:gd name="connsiteY20" fmla="*/ 38708 h 138622"/>
                <a:gd name="connsiteX21" fmla="*/ 83819 w 156318"/>
                <a:gd name="connsiteY21" fmla="*/ 40302 h 138622"/>
                <a:gd name="connsiteX22" fmla="*/ 92346 w 156318"/>
                <a:gd name="connsiteY22" fmla="*/ 47234 h 138622"/>
                <a:gd name="connsiteX23" fmla="*/ 100565 w 156318"/>
                <a:gd name="connsiteY23" fmla="*/ 54534 h 138622"/>
                <a:gd name="connsiteX24" fmla="*/ 102774 w 156318"/>
                <a:gd name="connsiteY24" fmla="*/ 56558 h 138622"/>
                <a:gd name="connsiteX25" fmla="*/ 108908 w 156318"/>
                <a:gd name="connsiteY25" fmla="*/ 62201 h 138622"/>
                <a:gd name="connsiteX26" fmla="*/ 111178 w 156318"/>
                <a:gd name="connsiteY26" fmla="*/ 64348 h 138622"/>
                <a:gd name="connsiteX27" fmla="*/ 117312 w 156318"/>
                <a:gd name="connsiteY27" fmla="*/ 70482 h 138622"/>
                <a:gd name="connsiteX28" fmla="*/ 118907 w 156318"/>
                <a:gd name="connsiteY28" fmla="*/ 72139 h 138622"/>
                <a:gd name="connsiteX29" fmla="*/ 142155 w 156318"/>
                <a:gd name="connsiteY29" fmla="*/ 98822 h 138622"/>
                <a:gd name="connsiteX30" fmla="*/ 149148 w 156318"/>
                <a:gd name="connsiteY30" fmla="*/ 108330 h 138622"/>
                <a:gd name="connsiteX31" fmla="*/ 149516 w 156318"/>
                <a:gd name="connsiteY31" fmla="*/ 108882 h 138622"/>
                <a:gd name="connsiteX32" fmla="*/ 155957 w 156318"/>
                <a:gd name="connsiteY32" fmla="*/ 118636 h 138622"/>
                <a:gd name="connsiteX33" fmla="*/ 156301 w 156318"/>
                <a:gd name="connsiteY33" fmla="*/ 120175 h 138622"/>
                <a:gd name="connsiteX34" fmla="*/ 155589 w 156318"/>
                <a:gd name="connsiteY34" fmla="*/ 121580 h 138622"/>
                <a:gd name="connsiteX35" fmla="*/ 149087 w 156318"/>
                <a:gd name="connsiteY35" fmla="*/ 127101 h 138622"/>
                <a:gd name="connsiteX36" fmla="*/ 148185 w 156318"/>
                <a:gd name="connsiteY36" fmla="*/ 127543 h 138622"/>
                <a:gd name="connsiteX37" fmla="*/ 147185 w 156318"/>
                <a:gd name="connsiteY37" fmla="*/ 127530 h 138622"/>
                <a:gd name="connsiteX38" fmla="*/ 137248 w 156318"/>
                <a:gd name="connsiteY38" fmla="*/ 126058 h 138622"/>
                <a:gd name="connsiteX39" fmla="*/ 130439 w 156318"/>
                <a:gd name="connsiteY39" fmla="*/ 125629 h 138622"/>
                <a:gd name="connsiteX40" fmla="*/ 116698 w 156318"/>
                <a:gd name="connsiteY40" fmla="*/ 125935 h 138622"/>
                <a:gd name="connsiteX41" fmla="*/ 88972 w 156318"/>
                <a:gd name="connsiteY41" fmla="*/ 130168 h 138622"/>
                <a:gd name="connsiteX42" fmla="*/ 61613 w 156318"/>
                <a:gd name="connsiteY42" fmla="*/ 136916 h 138622"/>
                <a:gd name="connsiteX43" fmla="*/ 56093 w 156318"/>
                <a:gd name="connsiteY43" fmla="*/ 138388 h 138622"/>
                <a:gd name="connsiteX44" fmla="*/ 55111 w 156318"/>
                <a:gd name="connsiteY44" fmla="*/ 138572 h 138622"/>
                <a:gd name="connsiteX45" fmla="*/ 19717 w 156318"/>
                <a:gd name="connsiteY45" fmla="*/ 5092 h 138622"/>
                <a:gd name="connsiteX46" fmla="*/ 5658 w 156318"/>
                <a:gd name="connsiteY46" fmla="*/ 40088 h 138622"/>
                <a:gd name="connsiteX47" fmla="*/ 7633 w 156318"/>
                <a:gd name="connsiteY47" fmla="*/ 77751 h 138622"/>
                <a:gd name="connsiteX48" fmla="*/ 25269 w 156318"/>
                <a:gd name="connsiteY48" fmla="*/ 111091 h 138622"/>
                <a:gd name="connsiteX49" fmla="*/ 55295 w 156318"/>
                <a:gd name="connsiteY49" fmla="*/ 133910 h 138622"/>
                <a:gd name="connsiteX50" fmla="*/ 59957 w 156318"/>
                <a:gd name="connsiteY50" fmla="*/ 132683 h 138622"/>
                <a:gd name="connsiteX51" fmla="*/ 87561 w 156318"/>
                <a:gd name="connsiteY51" fmla="*/ 125874 h 138622"/>
                <a:gd name="connsiteX52" fmla="*/ 115901 w 156318"/>
                <a:gd name="connsiteY52" fmla="*/ 121519 h 138622"/>
                <a:gd name="connsiteX53" fmla="*/ 130132 w 156318"/>
                <a:gd name="connsiteY53" fmla="*/ 121212 h 138622"/>
                <a:gd name="connsiteX54" fmla="*/ 137248 w 156318"/>
                <a:gd name="connsiteY54" fmla="*/ 121641 h 138622"/>
                <a:gd name="connsiteX55" fmla="*/ 146633 w 156318"/>
                <a:gd name="connsiteY55" fmla="*/ 123052 h 138622"/>
                <a:gd name="connsiteX56" fmla="*/ 150620 w 156318"/>
                <a:gd name="connsiteY56" fmla="*/ 119679 h 138622"/>
                <a:gd name="connsiteX57" fmla="*/ 145345 w 156318"/>
                <a:gd name="connsiteY57" fmla="*/ 111704 h 138622"/>
                <a:gd name="connsiteX58" fmla="*/ 144977 w 156318"/>
                <a:gd name="connsiteY58" fmla="*/ 111213 h 138622"/>
                <a:gd name="connsiteX59" fmla="*/ 138168 w 156318"/>
                <a:gd name="connsiteY59" fmla="*/ 101889 h 138622"/>
                <a:gd name="connsiteX60" fmla="*/ 115226 w 156318"/>
                <a:gd name="connsiteY60" fmla="*/ 75574 h 138622"/>
                <a:gd name="connsiteX61" fmla="*/ 113938 w 156318"/>
                <a:gd name="connsiteY61" fmla="*/ 74224 h 138622"/>
                <a:gd name="connsiteX62" fmla="*/ 107436 w 156318"/>
                <a:gd name="connsiteY62" fmla="*/ 68090 h 138622"/>
                <a:gd name="connsiteX63" fmla="*/ 105166 w 156318"/>
                <a:gd name="connsiteY63" fmla="*/ 65943 h 138622"/>
                <a:gd name="connsiteX64" fmla="*/ 99032 w 156318"/>
                <a:gd name="connsiteY64" fmla="*/ 60361 h 138622"/>
                <a:gd name="connsiteX65" fmla="*/ 96824 w 156318"/>
                <a:gd name="connsiteY65" fmla="*/ 58337 h 138622"/>
                <a:gd name="connsiteX66" fmla="*/ 89156 w 156318"/>
                <a:gd name="connsiteY66" fmla="*/ 50853 h 138622"/>
                <a:gd name="connsiteX67" fmla="*/ 80691 w 156318"/>
                <a:gd name="connsiteY67" fmla="*/ 43922 h 138622"/>
                <a:gd name="connsiteX68" fmla="*/ 77624 w 156318"/>
                <a:gd name="connsiteY68" fmla="*/ 41591 h 138622"/>
                <a:gd name="connsiteX69" fmla="*/ 71858 w 156318"/>
                <a:gd name="connsiteY69" fmla="*/ 37235 h 138622"/>
                <a:gd name="connsiteX70" fmla="*/ 68545 w 156318"/>
                <a:gd name="connsiteY70" fmla="*/ 34904 h 138622"/>
                <a:gd name="connsiteX71" fmla="*/ 67993 w 156318"/>
                <a:gd name="connsiteY71" fmla="*/ 34536 h 138622"/>
                <a:gd name="connsiteX72" fmla="*/ 62718 w 156318"/>
                <a:gd name="connsiteY72" fmla="*/ 30794 h 138622"/>
                <a:gd name="connsiteX73" fmla="*/ 58362 w 156318"/>
                <a:gd name="connsiteY73" fmla="*/ 27911 h 138622"/>
                <a:gd name="connsiteX74" fmla="*/ 53332 w 156318"/>
                <a:gd name="connsiteY74" fmla="*/ 24599 h 138622"/>
                <a:gd name="connsiteX75" fmla="*/ 48548 w 156318"/>
                <a:gd name="connsiteY75" fmla="*/ 21655 h 138622"/>
                <a:gd name="connsiteX76" fmla="*/ 43702 w 156318"/>
                <a:gd name="connsiteY76" fmla="*/ 18649 h 138622"/>
                <a:gd name="connsiteX77" fmla="*/ 32844 w 156318"/>
                <a:gd name="connsiteY77" fmla="*/ 12515 h 138622"/>
                <a:gd name="connsiteX78" fmla="*/ 28428 w 156318"/>
                <a:gd name="connsiteY78" fmla="*/ 9938 h 138622"/>
                <a:gd name="connsiteX79" fmla="*/ 23091 w 156318"/>
                <a:gd name="connsiteY79" fmla="*/ 7055 h 138622"/>
                <a:gd name="connsiteX80" fmla="*/ 19717 w 156318"/>
                <a:gd name="connsiteY80" fmla="*/ 5092 h 13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6318" h="138622">
                  <a:moveTo>
                    <a:pt x="55111" y="138572"/>
                  </a:moveTo>
                  <a:cubicBezTo>
                    <a:pt x="54786" y="138639"/>
                    <a:pt x="54455" y="138639"/>
                    <a:pt x="54130" y="138572"/>
                  </a:cubicBezTo>
                  <a:cubicBezTo>
                    <a:pt x="41708" y="132959"/>
                    <a:pt x="30691" y="124659"/>
                    <a:pt x="21870" y="114274"/>
                  </a:cubicBezTo>
                  <a:cubicBezTo>
                    <a:pt x="13049" y="103883"/>
                    <a:pt x="6645" y="91664"/>
                    <a:pt x="3124" y="78500"/>
                  </a:cubicBezTo>
                  <a:cubicBezTo>
                    <a:pt x="-397" y="65336"/>
                    <a:pt x="-949" y="51552"/>
                    <a:pt x="1505" y="38143"/>
                  </a:cubicBezTo>
                  <a:cubicBezTo>
                    <a:pt x="3959" y="24740"/>
                    <a:pt x="9363" y="12048"/>
                    <a:pt x="17325" y="982"/>
                  </a:cubicBezTo>
                  <a:cubicBezTo>
                    <a:pt x="17644" y="528"/>
                    <a:pt x="18116" y="203"/>
                    <a:pt x="18656" y="68"/>
                  </a:cubicBezTo>
                  <a:cubicBezTo>
                    <a:pt x="19202" y="-66"/>
                    <a:pt x="19772" y="1"/>
                    <a:pt x="20269" y="246"/>
                  </a:cubicBezTo>
                  <a:lnTo>
                    <a:pt x="25238" y="3007"/>
                  </a:lnTo>
                  <a:lnTo>
                    <a:pt x="30636" y="5951"/>
                  </a:lnTo>
                  <a:lnTo>
                    <a:pt x="35114" y="8528"/>
                  </a:lnTo>
                  <a:lnTo>
                    <a:pt x="46094" y="14662"/>
                  </a:lnTo>
                  <a:lnTo>
                    <a:pt x="51001" y="17667"/>
                  </a:lnTo>
                  <a:lnTo>
                    <a:pt x="55786" y="20673"/>
                  </a:lnTo>
                  <a:lnTo>
                    <a:pt x="60939" y="24047"/>
                  </a:lnTo>
                  <a:lnTo>
                    <a:pt x="65294" y="26930"/>
                  </a:lnTo>
                  <a:lnTo>
                    <a:pt x="70692" y="30733"/>
                  </a:lnTo>
                  <a:lnTo>
                    <a:pt x="71183" y="31040"/>
                  </a:lnTo>
                  <a:lnTo>
                    <a:pt x="74557" y="33493"/>
                  </a:lnTo>
                  <a:cubicBezTo>
                    <a:pt x="76581" y="34904"/>
                    <a:pt x="78482" y="36438"/>
                    <a:pt x="80691" y="37910"/>
                  </a:cubicBezTo>
                  <a:lnTo>
                    <a:pt x="81795" y="38708"/>
                  </a:lnTo>
                  <a:cubicBezTo>
                    <a:pt x="82470" y="39260"/>
                    <a:pt x="83206" y="39750"/>
                    <a:pt x="83819" y="40302"/>
                  </a:cubicBezTo>
                  <a:cubicBezTo>
                    <a:pt x="86764" y="42572"/>
                    <a:pt x="89585" y="44903"/>
                    <a:pt x="92346" y="47234"/>
                  </a:cubicBezTo>
                  <a:lnTo>
                    <a:pt x="100565" y="54534"/>
                  </a:lnTo>
                  <a:lnTo>
                    <a:pt x="102774" y="56558"/>
                  </a:lnTo>
                  <a:cubicBezTo>
                    <a:pt x="104798" y="58398"/>
                    <a:pt x="106822" y="60239"/>
                    <a:pt x="108908" y="62201"/>
                  </a:cubicBezTo>
                  <a:lnTo>
                    <a:pt x="111178" y="64348"/>
                  </a:lnTo>
                  <a:lnTo>
                    <a:pt x="117312" y="70482"/>
                  </a:lnTo>
                  <a:lnTo>
                    <a:pt x="118907" y="72139"/>
                  </a:lnTo>
                  <a:cubicBezTo>
                    <a:pt x="127176" y="80567"/>
                    <a:pt x="134935" y="89480"/>
                    <a:pt x="142155" y="98822"/>
                  </a:cubicBezTo>
                  <a:cubicBezTo>
                    <a:pt x="144609" y="102012"/>
                    <a:pt x="146940" y="104956"/>
                    <a:pt x="149148" y="108330"/>
                  </a:cubicBezTo>
                  <a:lnTo>
                    <a:pt x="149516" y="108882"/>
                  </a:lnTo>
                  <a:cubicBezTo>
                    <a:pt x="151804" y="112072"/>
                    <a:pt x="153951" y="115323"/>
                    <a:pt x="155957" y="118636"/>
                  </a:cubicBezTo>
                  <a:cubicBezTo>
                    <a:pt x="156245" y="119096"/>
                    <a:pt x="156368" y="119636"/>
                    <a:pt x="156301" y="120175"/>
                  </a:cubicBezTo>
                  <a:cubicBezTo>
                    <a:pt x="156233" y="120715"/>
                    <a:pt x="155982" y="121212"/>
                    <a:pt x="155589" y="121580"/>
                  </a:cubicBezTo>
                  <a:cubicBezTo>
                    <a:pt x="153626" y="123420"/>
                    <a:pt x="151479" y="125261"/>
                    <a:pt x="149087" y="127101"/>
                  </a:cubicBezTo>
                  <a:cubicBezTo>
                    <a:pt x="148823" y="127316"/>
                    <a:pt x="148516" y="127469"/>
                    <a:pt x="148185" y="127543"/>
                  </a:cubicBezTo>
                  <a:cubicBezTo>
                    <a:pt x="147854" y="127622"/>
                    <a:pt x="147510" y="127616"/>
                    <a:pt x="147185" y="127530"/>
                  </a:cubicBezTo>
                  <a:cubicBezTo>
                    <a:pt x="143903" y="126849"/>
                    <a:pt x="140585" y="126359"/>
                    <a:pt x="137248" y="126058"/>
                  </a:cubicBezTo>
                  <a:cubicBezTo>
                    <a:pt x="134978" y="126058"/>
                    <a:pt x="132708" y="125690"/>
                    <a:pt x="130439" y="125629"/>
                  </a:cubicBezTo>
                  <a:cubicBezTo>
                    <a:pt x="125857" y="125457"/>
                    <a:pt x="121268" y="125561"/>
                    <a:pt x="116698" y="125935"/>
                  </a:cubicBezTo>
                  <a:cubicBezTo>
                    <a:pt x="107368" y="126721"/>
                    <a:pt x="98106" y="128131"/>
                    <a:pt x="88972" y="130168"/>
                  </a:cubicBezTo>
                  <a:cubicBezTo>
                    <a:pt x="80077" y="132070"/>
                    <a:pt x="71306" y="134339"/>
                    <a:pt x="61613" y="136916"/>
                  </a:cubicBezTo>
                  <a:lnTo>
                    <a:pt x="56093" y="138388"/>
                  </a:lnTo>
                  <a:lnTo>
                    <a:pt x="55111" y="138572"/>
                  </a:lnTo>
                  <a:close/>
                  <a:moveTo>
                    <a:pt x="19717" y="5092"/>
                  </a:moveTo>
                  <a:cubicBezTo>
                    <a:pt x="12540" y="15600"/>
                    <a:pt x="7749" y="27543"/>
                    <a:pt x="5658" y="40088"/>
                  </a:cubicBezTo>
                  <a:cubicBezTo>
                    <a:pt x="3572" y="52638"/>
                    <a:pt x="4247" y="65489"/>
                    <a:pt x="7633" y="77751"/>
                  </a:cubicBezTo>
                  <a:cubicBezTo>
                    <a:pt x="11019" y="90014"/>
                    <a:pt x="17036" y="101393"/>
                    <a:pt x="25269" y="111091"/>
                  </a:cubicBezTo>
                  <a:cubicBezTo>
                    <a:pt x="33501" y="120789"/>
                    <a:pt x="43745" y="128573"/>
                    <a:pt x="55295" y="133910"/>
                  </a:cubicBezTo>
                  <a:lnTo>
                    <a:pt x="59957" y="132683"/>
                  </a:lnTo>
                  <a:cubicBezTo>
                    <a:pt x="69772" y="130045"/>
                    <a:pt x="78360" y="127776"/>
                    <a:pt x="87561" y="125874"/>
                  </a:cubicBezTo>
                  <a:cubicBezTo>
                    <a:pt x="96897" y="123807"/>
                    <a:pt x="106368" y="122347"/>
                    <a:pt x="115901" y="121519"/>
                  </a:cubicBezTo>
                  <a:cubicBezTo>
                    <a:pt x="120637" y="121175"/>
                    <a:pt x="125384" y="121071"/>
                    <a:pt x="130132" y="121212"/>
                  </a:cubicBezTo>
                  <a:cubicBezTo>
                    <a:pt x="132524" y="121212"/>
                    <a:pt x="134917" y="121212"/>
                    <a:pt x="137248" y="121641"/>
                  </a:cubicBezTo>
                  <a:cubicBezTo>
                    <a:pt x="140395" y="121942"/>
                    <a:pt x="143529" y="122414"/>
                    <a:pt x="146633" y="123052"/>
                  </a:cubicBezTo>
                  <a:cubicBezTo>
                    <a:pt x="147983" y="121948"/>
                    <a:pt x="149332" y="120844"/>
                    <a:pt x="150620" y="119679"/>
                  </a:cubicBezTo>
                  <a:cubicBezTo>
                    <a:pt x="148903" y="116980"/>
                    <a:pt x="147124" y="114281"/>
                    <a:pt x="145345" y="111704"/>
                  </a:cubicBezTo>
                  <a:lnTo>
                    <a:pt x="144977" y="111213"/>
                  </a:lnTo>
                  <a:cubicBezTo>
                    <a:pt x="142769" y="108024"/>
                    <a:pt x="140499" y="105079"/>
                    <a:pt x="138168" y="101889"/>
                  </a:cubicBezTo>
                  <a:cubicBezTo>
                    <a:pt x="131028" y="92688"/>
                    <a:pt x="123366" y="83898"/>
                    <a:pt x="115226" y="75574"/>
                  </a:cubicBezTo>
                  <a:lnTo>
                    <a:pt x="113938" y="74224"/>
                  </a:lnTo>
                  <a:lnTo>
                    <a:pt x="107436" y="68090"/>
                  </a:lnTo>
                  <a:lnTo>
                    <a:pt x="105166" y="65943"/>
                  </a:lnTo>
                  <a:lnTo>
                    <a:pt x="99032" y="60361"/>
                  </a:lnTo>
                  <a:lnTo>
                    <a:pt x="96824" y="58337"/>
                  </a:lnTo>
                  <a:lnTo>
                    <a:pt x="89156" y="50853"/>
                  </a:lnTo>
                  <a:cubicBezTo>
                    <a:pt x="86334" y="48461"/>
                    <a:pt x="83513" y="46191"/>
                    <a:pt x="80691" y="43922"/>
                  </a:cubicBezTo>
                  <a:lnTo>
                    <a:pt x="77624" y="41591"/>
                  </a:lnTo>
                  <a:lnTo>
                    <a:pt x="71858" y="37235"/>
                  </a:lnTo>
                  <a:lnTo>
                    <a:pt x="68545" y="34904"/>
                  </a:lnTo>
                  <a:lnTo>
                    <a:pt x="67993" y="34536"/>
                  </a:lnTo>
                  <a:lnTo>
                    <a:pt x="62718" y="30794"/>
                  </a:lnTo>
                  <a:lnTo>
                    <a:pt x="58362" y="27911"/>
                  </a:lnTo>
                  <a:lnTo>
                    <a:pt x="53332" y="24599"/>
                  </a:lnTo>
                  <a:lnTo>
                    <a:pt x="48548" y="21655"/>
                  </a:lnTo>
                  <a:lnTo>
                    <a:pt x="43702" y="18649"/>
                  </a:lnTo>
                  <a:lnTo>
                    <a:pt x="32844" y="12515"/>
                  </a:lnTo>
                  <a:lnTo>
                    <a:pt x="28428" y="9938"/>
                  </a:lnTo>
                  <a:lnTo>
                    <a:pt x="23091" y="7055"/>
                  </a:lnTo>
                  <a:lnTo>
                    <a:pt x="19717" y="5092"/>
                  </a:lnTo>
                  <a:close/>
                </a:path>
              </a:pathLst>
            </a:custGeom>
            <a:solidFill>
              <a:srgbClr val="0E0E0E"/>
            </a:solidFill>
            <a:ln w="6134" cap="flat">
              <a:noFill/>
              <a:prstDash val="solid"/>
              <a:miter/>
            </a:ln>
          </p:spPr>
          <p:txBody>
            <a:bodyPr rtlCol="0" anchor="ctr"/>
            <a:lstStyle/>
            <a:p>
              <a:endParaRPr lang="en-AU"/>
            </a:p>
          </p:txBody>
        </p:sp>
        <p:sp>
          <p:nvSpPr>
            <p:cNvPr id="286" name="Freeform: Shape 285">
              <a:extLst>
                <a:ext uri="{FF2B5EF4-FFF2-40B4-BE49-F238E27FC236}">
                  <a16:creationId xmlns:a16="http://schemas.microsoft.com/office/drawing/2014/main" id="{095826E6-5D3D-4C67-881E-79CEBE8E0AE8}"/>
                </a:ext>
              </a:extLst>
            </p:cNvPr>
            <p:cNvSpPr/>
            <p:nvPr/>
          </p:nvSpPr>
          <p:spPr>
            <a:xfrm>
              <a:off x="4517134" y="1765539"/>
              <a:ext cx="244438" cy="301368"/>
            </a:xfrm>
            <a:custGeom>
              <a:avLst/>
              <a:gdLst>
                <a:gd name="connsiteX0" fmla="*/ 138501 w 244438"/>
                <a:gd name="connsiteY0" fmla="*/ 234199 h 301368"/>
                <a:gd name="connsiteX1" fmla="*/ 126601 w 244438"/>
                <a:gd name="connsiteY1" fmla="*/ 137770 h 301368"/>
                <a:gd name="connsiteX2" fmla="*/ 170338 w 244438"/>
                <a:gd name="connsiteY2" fmla="*/ 88697 h 301368"/>
                <a:gd name="connsiteX3" fmla="*/ 233581 w 244438"/>
                <a:gd name="connsiteY3" fmla="*/ 66921 h 301368"/>
                <a:gd name="connsiteX4" fmla="*/ 244438 w 244438"/>
                <a:gd name="connsiteY4" fmla="*/ 62381 h 301368"/>
                <a:gd name="connsiteX5" fmla="*/ 200149 w 244438"/>
                <a:gd name="connsiteY5" fmla="*/ 31710 h 301368"/>
                <a:gd name="connsiteX6" fmla="*/ 113964 w 244438"/>
                <a:gd name="connsiteY6" fmla="*/ 119 h 301368"/>
                <a:gd name="connsiteX7" fmla="*/ 9254 w 244438"/>
                <a:gd name="connsiteY7" fmla="*/ 43059 h 301368"/>
                <a:gd name="connsiteX8" fmla="*/ 43299 w 244438"/>
                <a:gd name="connsiteY8" fmla="*/ 153474 h 301368"/>
                <a:gd name="connsiteX9" fmla="*/ 49433 w 244438"/>
                <a:gd name="connsiteY9" fmla="*/ 218864 h 301368"/>
                <a:gd name="connsiteX10" fmla="*/ 7843 w 244438"/>
                <a:gd name="connsiteY10" fmla="*/ 255301 h 301368"/>
                <a:gd name="connsiteX11" fmla="*/ 53420 w 244438"/>
                <a:gd name="connsiteY11" fmla="*/ 288364 h 301368"/>
                <a:gd name="connsiteX12" fmla="*/ 96727 w 244438"/>
                <a:gd name="connsiteY12" fmla="*/ 301368 h 301368"/>
                <a:gd name="connsiteX13" fmla="*/ 108996 w 244438"/>
                <a:gd name="connsiteY13" fmla="*/ 277200 h 301368"/>
                <a:gd name="connsiteX14" fmla="*/ 138501 w 244438"/>
                <a:gd name="connsiteY14" fmla="*/ 234199 h 30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438" h="301368">
                  <a:moveTo>
                    <a:pt x="138501" y="234199"/>
                  </a:moveTo>
                  <a:cubicBezTo>
                    <a:pt x="137581" y="202240"/>
                    <a:pt x="129913" y="168993"/>
                    <a:pt x="126601" y="137770"/>
                  </a:cubicBezTo>
                  <a:cubicBezTo>
                    <a:pt x="123411" y="108142"/>
                    <a:pt x="144574" y="97530"/>
                    <a:pt x="170338" y="88697"/>
                  </a:cubicBezTo>
                  <a:cubicBezTo>
                    <a:pt x="191439" y="81274"/>
                    <a:pt x="212602" y="74649"/>
                    <a:pt x="233581" y="66921"/>
                  </a:cubicBezTo>
                  <a:cubicBezTo>
                    <a:pt x="236648" y="65755"/>
                    <a:pt x="240390" y="64099"/>
                    <a:pt x="244438" y="62381"/>
                  </a:cubicBezTo>
                  <a:cubicBezTo>
                    <a:pt x="230446" y="51082"/>
                    <a:pt x="215644" y="40832"/>
                    <a:pt x="200149" y="31710"/>
                  </a:cubicBezTo>
                  <a:cubicBezTo>
                    <a:pt x="173650" y="15455"/>
                    <a:pt x="144942" y="1407"/>
                    <a:pt x="113964" y="119"/>
                  </a:cubicBezTo>
                  <a:cubicBezTo>
                    <a:pt x="78754" y="-1414"/>
                    <a:pt x="29129" y="11774"/>
                    <a:pt x="9254" y="43059"/>
                  </a:cubicBezTo>
                  <a:cubicBezTo>
                    <a:pt x="-17552" y="85384"/>
                    <a:pt x="20112" y="121760"/>
                    <a:pt x="43299" y="153474"/>
                  </a:cubicBezTo>
                  <a:cubicBezTo>
                    <a:pt x="57775" y="173103"/>
                    <a:pt x="77528" y="205062"/>
                    <a:pt x="49433" y="218864"/>
                  </a:cubicBezTo>
                  <a:cubicBezTo>
                    <a:pt x="34282" y="226347"/>
                    <a:pt x="2507" y="231623"/>
                    <a:pt x="7843" y="255301"/>
                  </a:cubicBezTo>
                  <a:cubicBezTo>
                    <a:pt x="11708" y="272660"/>
                    <a:pt x="39189" y="283027"/>
                    <a:pt x="53420" y="288364"/>
                  </a:cubicBezTo>
                  <a:cubicBezTo>
                    <a:pt x="67498" y="293805"/>
                    <a:pt x="81981" y="298154"/>
                    <a:pt x="96727" y="301368"/>
                  </a:cubicBezTo>
                  <a:cubicBezTo>
                    <a:pt x="99819" y="292842"/>
                    <a:pt x="103941" y="284726"/>
                    <a:pt x="108996" y="277200"/>
                  </a:cubicBezTo>
                  <a:cubicBezTo>
                    <a:pt x="118504" y="262171"/>
                    <a:pt x="128380" y="248063"/>
                    <a:pt x="138501" y="234199"/>
                  </a:cubicBezTo>
                  <a:close/>
                </a:path>
              </a:pathLst>
            </a:custGeom>
            <a:solidFill>
              <a:srgbClr val="AB795E"/>
            </a:solidFill>
            <a:ln w="6134" cap="flat">
              <a:noFill/>
              <a:prstDash val="solid"/>
              <a:miter/>
            </a:ln>
          </p:spPr>
          <p:txBody>
            <a:bodyPr rtlCol="0" anchor="ctr"/>
            <a:lstStyle/>
            <a:p>
              <a:endParaRPr lang="en-AU"/>
            </a:p>
          </p:txBody>
        </p:sp>
        <p:sp>
          <p:nvSpPr>
            <p:cNvPr id="287" name="Freeform: Shape 286">
              <a:extLst>
                <a:ext uri="{FF2B5EF4-FFF2-40B4-BE49-F238E27FC236}">
                  <a16:creationId xmlns:a16="http://schemas.microsoft.com/office/drawing/2014/main" id="{F932015F-557C-45B0-9EAE-BFEA4C8BE9F5}"/>
                </a:ext>
              </a:extLst>
            </p:cNvPr>
            <p:cNvSpPr/>
            <p:nvPr/>
          </p:nvSpPr>
          <p:spPr>
            <a:xfrm>
              <a:off x="4514972" y="1762658"/>
              <a:ext cx="248960" cy="305905"/>
            </a:xfrm>
            <a:custGeom>
              <a:avLst/>
              <a:gdLst>
                <a:gd name="connsiteX0" fmla="*/ 99074 w 248960"/>
                <a:gd name="connsiteY0" fmla="*/ 305906 h 305905"/>
                <a:gd name="connsiteX1" fmla="*/ 98767 w 248960"/>
                <a:gd name="connsiteY1" fmla="*/ 305906 h 305905"/>
                <a:gd name="connsiteX2" fmla="*/ 55092 w 248960"/>
                <a:gd name="connsiteY2" fmla="*/ 292778 h 305905"/>
                <a:gd name="connsiteX3" fmla="*/ 8104 w 248960"/>
                <a:gd name="connsiteY3" fmla="*/ 258059 h 305905"/>
                <a:gd name="connsiteX4" fmla="*/ 40063 w 248960"/>
                <a:gd name="connsiteY4" fmla="*/ 223524 h 305905"/>
                <a:gd name="connsiteX5" fmla="*/ 50982 w 248960"/>
                <a:gd name="connsiteY5" fmla="*/ 219046 h 305905"/>
                <a:gd name="connsiteX6" fmla="*/ 58729 w 248960"/>
                <a:gd name="connsiteY6" fmla="*/ 213617 h 305905"/>
                <a:gd name="connsiteX7" fmla="*/ 63250 w 248960"/>
                <a:gd name="connsiteY7" fmla="*/ 205305 h 305905"/>
                <a:gd name="connsiteX8" fmla="*/ 43928 w 248960"/>
                <a:gd name="connsiteY8" fmla="*/ 157091 h 305905"/>
                <a:gd name="connsiteX9" fmla="*/ 34052 w 248960"/>
                <a:gd name="connsiteY9" fmla="*/ 144209 h 305905"/>
                <a:gd name="connsiteX10" fmla="*/ 9515 w 248960"/>
                <a:gd name="connsiteY10" fmla="*/ 44283 h 305905"/>
                <a:gd name="connsiteX11" fmla="*/ 116311 w 248960"/>
                <a:gd name="connsiteY11" fmla="*/ 117 h 305905"/>
                <a:gd name="connsiteX12" fmla="*/ 203600 w 248960"/>
                <a:gd name="connsiteY12" fmla="*/ 32076 h 305905"/>
                <a:gd name="connsiteX13" fmla="*/ 248134 w 248960"/>
                <a:gd name="connsiteY13" fmla="*/ 63177 h 305905"/>
                <a:gd name="connsiteX14" fmla="*/ 248815 w 248960"/>
                <a:gd name="connsiteY14" fmla="*/ 64115 h 305905"/>
                <a:gd name="connsiteX15" fmla="*/ 248931 w 248960"/>
                <a:gd name="connsiteY15" fmla="*/ 65262 h 305905"/>
                <a:gd name="connsiteX16" fmla="*/ 248478 w 248960"/>
                <a:gd name="connsiteY16" fmla="*/ 66317 h 305905"/>
                <a:gd name="connsiteX17" fmla="*/ 247582 w 248960"/>
                <a:gd name="connsiteY17" fmla="*/ 67041 h 305905"/>
                <a:gd name="connsiteX18" fmla="*/ 245374 w 248960"/>
                <a:gd name="connsiteY18" fmla="*/ 68023 h 305905"/>
                <a:gd name="connsiteX19" fmla="*/ 236602 w 248960"/>
                <a:gd name="connsiteY19" fmla="*/ 71642 h 305905"/>
                <a:gd name="connsiteX20" fmla="*/ 198693 w 248960"/>
                <a:gd name="connsiteY20" fmla="*/ 84769 h 305905"/>
                <a:gd name="connsiteX21" fmla="*/ 173297 w 248960"/>
                <a:gd name="connsiteY21" fmla="*/ 93418 h 305905"/>
                <a:gd name="connsiteX22" fmla="*/ 131094 w 248960"/>
                <a:gd name="connsiteY22" fmla="*/ 140283 h 305905"/>
                <a:gd name="connsiteX23" fmla="*/ 136124 w 248960"/>
                <a:gd name="connsiteY23" fmla="*/ 176229 h 305905"/>
                <a:gd name="connsiteX24" fmla="*/ 142933 w 248960"/>
                <a:gd name="connsiteY24" fmla="*/ 237080 h 305905"/>
                <a:gd name="connsiteX25" fmla="*/ 142504 w 248960"/>
                <a:gd name="connsiteY25" fmla="*/ 238491 h 305905"/>
                <a:gd name="connsiteX26" fmla="*/ 113244 w 248960"/>
                <a:gd name="connsiteY26" fmla="*/ 280940 h 305905"/>
                <a:gd name="connsiteX27" fmla="*/ 100975 w 248960"/>
                <a:gd name="connsiteY27" fmla="*/ 304618 h 305905"/>
                <a:gd name="connsiteX28" fmla="*/ 100196 w 248960"/>
                <a:gd name="connsiteY28" fmla="*/ 305519 h 305905"/>
                <a:gd name="connsiteX29" fmla="*/ 99074 w 248960"/>
                <a:gd name="connsiteY29" fmla="*/ 305906 h 305905"/>
                <a:gd name="connsiteX30" fmla="*/ 110422 w 248960"/>
                <a:gd name="connsiteY30" fmla="*/ 4534 h 305905"/>
                <a:gd name="connsiteX31" fmla="*/ 13318 w 248960"/>
                <a:gd name="connsiteY31" fmla="*/ 46676 h 305905"/>
                <a:gd name="connsiteX32" fmla="*/ 37364 w 248960"/>
                <a:gd name="connsiteY32" fmla="*/ 141326 h 305905"/>
                <a:gd name="connsiteX33" fmla="*/ 47301 w 248960"/>
                <a:gd name="connsiteY33" fmla="*/ 154269 h 305905"/>
                <a:gd name="connsiteX34" fmla="*/ 67421 w 248960"/>
                <a:gd name="connsiteY34" fmla="*/ 206348 h 305905"/>
                <a:gd name="connsiteX35" fmla="*/ 62048 w 248960"/>
                <a:gd name="connsiteY35" fmla="*/ 216402 h 305905"/>
                <a:gd name="connsiteX36" fmla="*/ 52822 w 248960"/>
                <a:gd name="connsiteY36" fmla="*/ 223094 h 305905"/>
                <a:gd name="connsiteX37" fmla="*/ 41474 w 248960"/>
                <a:gd name="connsiteY37" fmla="*/ 227756 h 305905"/>
                <a:gd name="connsiteX38" fmla="*/ 12398 w 248960"/>
                <a:gd name="connsiteY38" fmla="*/ 257016 h 305905"/>
                <a:gd name="connsiteX39" fmla="*/ 56257 w 248960"/>
                <a:gd name="connsiteY39" fmla="*/ 288301 h 305905"/>
                <a:gd name="connsiteX40" fmla="*/ 97602 w 248960"/>
                <a:gd name="connsiteY40" fmla="*/ 300937 h 305905"/>
                <a:gd name="connsiteX41" fmla="*/ 109379 w 248960"/>
                <a:gd name="connsiteY41" fmla="*/ 278179 h 305905"/>
                <a:gd name="connsiteX42" fmla="*/ 138332 w 248960"/>
                <a:gd name="connsiteY42" fmla="*/ 236160 h 305905"/>
                <a:gd name="connsiteX43" fmla="*/ 131524 w 248960"/>
                <a:gd name="connsiteY43" fmla="*/ 176843 h 305905"/>
                <a:gd name="connsiteX44" fmla="*/ 126494 w 248960"/>
                <a:gd name="connsiteY44" fmla="*/ 140713 h 305905"/>
                <a:gd name="connsiteX45" fmla="*/ 171702 w 248960"/>
                <a:gd name="connsiteY45" fmla="*/ 89063 h 305905"/>
                <a:gd name="connsiteX46" fmla="*/ 197159 w 248960"/>
                <a:gd name="connsiteY46" fmla="*/ 80352 h 305905"/>
                <a:gd name="connsiteX47" fmla="*/ 234946 w 248960"/>
                <a:gd name="connsiteY47" fmla="*/ 67287 h 305905"/>
                <a:gd name="connsiteX48" fmla="*/ 242245 w 248960"/>
                <a:gd name="connsiteY48" fmla="*/ 64281 h 305905"/>
                <a:gd name="connsiteX49" fmla="*/ 201146 w 248960"/>
                <a:gd name="connsiteY49" fmla="*/ 35941 h 305905"/>
                <a:gd name="connsiteX50" fmla="*/ 116065 w 248960"/>
                <a:gd name="connsiteY50" fmla="*/ 4657 h 305905"/>
                <a:gd name="connsiteX51" fmla="*/ 110422 w 248960"/>
                <a:gd name="connsiteY51" fmla="*/ 4534 h 30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48960" h="305905">
                  <a:moveTo>
                    <a:pt x="99074" y="305906"/>
                  </a:moveTo>
                  <a:lnTo>
                    <a:pt x="98767" y="305906"/>
                  </a:lnTo>
                  <a:cubicBezTo>
                    <a:pt x="83886" y="302679"/>
                    <a:pt x="69286" y="298287"/>
                    <a:pt x="55092" y="292778"/>
                  </a:cubicBezTo>
                  <a:cubicBezTo>
                    <a:pt x="39879" y="287013"/>
                    <a:pt x="12153" y="276523"/>
                    <a:pt x="8104" y="258059"/>
                  </a:cubicBezTo>
                  <a:cubicBezTo>
                    <a:pt x="3503" y="237387"/>
                    <a:pt x="24605" y="229413"/>
                    <a:pt x="40063" y="223524"/>
                  </a:cubicBezTo>
                  <a:cubicBezTo>
                    <a:pt x="44112" y="221990"/>
                    <a:pt x="47915" y="220579"/>
                    <a:pt x="50982" y="219046"/>
                  </a:cubicBezTo>
                  <a:cubicBezTo>
                    <a:pt x="53951" y="217862"/>
                    <a:pt x="56601" y="216003"/>
                    <a:pt x="58729" y="213617"/>
                  </a:cubicBezTo>
                  <a:cubicBezTo>
                    <a:pt x="60858" y="211237"/>
                    <a:pt x="62404" y="208391"/>
                    <a:pt x="63250" y="205305"/>
                  </a:cubicBezTo>
                  <a:cubicBezTo>
                    <a:pt x="67299" y="188804"/>
                    <a:pt x="49694" y="164942"/>
                    <a:pt x="43928" y="157091"/>
                  </a:cubicBezTo>
                  <a:cubicBezTo>
                    <a:pt x="40799" y="152920"/>
                    <a:pt x="37487" y="148626"/>
                    <a:pt x="34052" y="144209"/>
                  </a:cubicBezTo>
                  <a:cubicBezTo>
                    <a:pt x="11355" y="115194"/>
                    <a:pt x="-14286" y="82315"/>
                    <a:pt x="9515" y="44283"/>
                  </a:cubicBezTo>
                  <a:cubicBezTo>
                    <a:pt x="29206" y="13183"/>
                    <a:pt x="78218" y="-1478"/>
                    <a:pt x="116311" y="117"/>
                  </a:cubicBezTo>
                  <a:cubicBezTo>
                    <a:pt x="149619" y="1528"/>
                    <a:pt x="179125" y="17048"/>
                    <a:pt x="203600" y="32076"/>
                  </a:cubicBezTo>
                  <a:cubicBezTo>
                    <a:pt x="219169" y="41370"/>
                    <a:pt x="234050" y="51761"/>
                    <a:pt x="248134" y="63177"/>
                  </a:cubicBezTo>
                  <a:cubicBezTo>
                    <a:pt x="248441" y="63422"/>
                    <a:pt x="248674" y="63747"/>
                    <a:pt x="248815" y="64115"/>
                  </a:cubicBezTo>
                  <a:cubicBezTo>
                    <a:pt x="248956" y="64477"/>
                    <a:pt x="248993" y="64876"/>
                    <a:pt x="248931" y="65262"/>
                  </a:cubicBezTo>
                  <a:cubicBezTo>
                    <a:pt x="248870" y="65649"/>
                    <a:pt x="248711" y="66011"/>
                    <a:pt x="248478" y="66317"/>
                  </a:cubicBezTo>
                  <a:cubicBezTo>
                    <a:pt x="248238" y="66630"/>
                    <a:pt x="247932" y="66875"/>
                    <a:pt x="247582" y="67041"/>
                  </a:cubicBezTo>
                  <a:lnTo>
                    <a:pt x="245374" y="68023"/>
                  </a:lnTo>
                  <a:cubicBezTo>
                    <a:pt x="242123" y="69372"/>
                    <a:pt x="239240" y="70660"/>
                    <a:pt x="236602" y="71642"/>
                  </a:cubicBezTo>
                  <a:cubicBezTo>
                    <a:pt x="224333" y="76304"/>
                    <a:pt x="211145" y="80598"/>
                    <a:pt x="198693" y="84769"/>
                  </a:cubicBezTo>
                  <a:cubicBezTo>
                    <a:pt x="190227" y="87652"/>
                    <a:pt x="181762" y="90474"/>
                    <a:pt x="173297" y="93418"/>
                  </a:cubicBezTo>
                  <a:cubicBezTo>
                    <a:pt x="149313" y="101883"/>
                    <a:pt x="128027" y="111820"/>
                    <a:pt x="131094" y="140283"/>
                  </a:cubicBezTo>
                  <a:cubicBezTo>
                    <a:pt x="132382" y="151999"/>
                    <a:pt x="134284" y="164329"/>
                    <a:pt x="136124" y="176229"/>
                  </a:cubicBezTo>
                  <a:cubicBezTo>
                    <a:pt x="139676" y="196349"/>
                    <a:pt x="141945" y="216672"/>
                    <a:pt x="142933" y="237080"/>
                  </a:cubicBezTo>
                  <a:cubicBezTo>
                    <a:pt x="142939" y="237583"/>
                    <a:pt x="142792" y="238080"/>
                    <a:pt x="142504" y="238491"/>
                  </a:cubicBezTo>
                  <a:cubicBezTo>
                    <a:pt x="130603" y="254992"/>
                    <a:pt x="121341" y="268487"/>
                    <a:pt x="113244" y="280940"/>
                  </a:cubicBezTo>
                  <a:cubicBezTo>
                    <a:pt x="108189" y="288294"/>
                    <a:pt x="104067" y="296250"/>
                    <a:pt x="100975" y="304618"/>
                  </a:cubicBezTo>
                  <a:cubicBezTo>
                    <a:pt x="100804" y="304986"/>
                    <a:pt x="100534" y="305292"/>
                    <a:pt x="100196" y="305519"/>
                  </a:cubicBezTo>
                  <a:cubicBezTo>
                    <a:pt x="99865" y="305746"/>
                    <a:pt x="99479" y="305881"/>
                    <a:pt x="99074" y="305906"/>
                  </a:cubicBezTo>
                  <a:close/>
                  <a:moveTo>
                    <a:pt x="110422" y="4534"/>
                  </a:moveTo>
                  <a:cubicBezTo>
                    <a:pt x="74537" y="4534"/>
                    <a:pt x="31169" y="18520"/>
                    <a:pt x="13318" y="46676"/>
                  </a:cubicBezTo>
                  <a:cubicBezTo>
                    <a:pt x="-9010" y="82009"/>
                    <a:pt x="15649" y="113538"/>
                    <a:pt x="37364" y="141326"/>
                  </a:cubicBezTo>
                  <a:cubicBezTo>
                    <a:pt x="40799" y="145742"/>
                    <a:pt x="44173" y="150098"/>
                    <a:pt x="47301" y="154269"/>
                  </a:cubicBezTo>
                  <a:cubicBezTo>
                    <a:pt x="57914" y="168684"/>
                    <a:pt x="71470" y="189725"/>
                    <a:pt x="67421" y="206348"/>
                  </a:cubicBezTo>
                  <a:cubicBezTo>
                    <a:pt x="66415" y="210065"/>
                    <a:pt x="64581" y="213501"/>
                    <a:pt x="62048" y="216402"/>
                  </a:cubicBezTo>
                  <a:cubicBezTo>
                    <a:pt x="59521" y="219303"/>
                    <a:pt x="56368" y="221592"/>
                    <a:pt x="52822" y="223094"/>
                  </a:cubicBezTo>
                  <a:cubicBezTo>
                    <a:pt x="49129" y="224861"/>
                    <a:pt x="45338" y="226419"/>
                    <a:pt x="41474" y="227756"/>
                  </a:cubicBezTo>
                  <a:cubicBezTo>
                    <a:pt x="26077" y="233584"/>
                    <a:pt x="8656" y="240025"/>
                    <a:pt x="12398" y="257016"/>
                  </a:cubicBezTo>
                  <a:cubicBezTo>
                    <a:pt x="16140" y="274008"/>
                    <a:pt x="42149" y="282964"/>
                    <a:pt x="56257" y="288301"/>
                  </a:cubicBezTo>
                  <a:cubicBezTo>
                    <a:pt x="69716" y="293515"/>
                    <a:pt x="83530" y="297735"/>
                    <a:pt x="97602" y="300937"/>
                  </a:cubicBezTo>
                  <a:cubicBezTo>
                    <a:pt x="100644" y="292926"/>
                    <a:pt x="104601" y="285295"/>
                    <a:pt x="109379" y="278179"/>
                  </a:cubicBezTo>
                  <a:cubicBezTo>
                    <a:pt x="117415" y="265911"/>
                    <a:pt x="126616" y="252477"/>
                    <a:pt x="138332" y="236160"/>
                  </a:cubicBezTo>
                  <a:cubicBezTo>
                    <a:pt x="137241" y="216273"/>
                    <a:pt x="134965" y="196466"/>
                    <a:pt x="131524" y="176843"/>
                  </a:cubicBezTo>
                  <a:cubicBezTo>
                    <a:pt x="129683" y="164942"/>
                    <a:pt x="127720" y="152306"/>
                    <a:pt x="126494" y="140713"/>
                  </a:cubicBezTo>
                  <a:cubicBezTo>
                    <a:pt x="123058" y="108876"/>
                    <a:pt x="146982" y="97773"/>
                    <a:pt x="171702" y="89063"/>
                  </a:cubicBezTo>
                  <a:cubicBezTo>
                    <a:pt x="180168" y="86057"/>
                    <a:pt x="188694" y="83235"/>
                    <a:pt x="197159" y="80352"/>
                  </a:cubicBezTo>
                  <a:cubicBezTo>
                    <a:pt x="209427" y="76181"/>
                    <a:pt x="222432" y="71887"/>
                    <a:pt x="234946" y="67287"/>
                  </a:cubicBezTo>
                  <a:cubicBezTo>
                    <a:pt x="237093" y="66489"/>
                    <a:pt x="239546" y="65385"/>
                    <a:pt x="242245" y="64281"/>
                  </a:cubicBezTo>
                  <a:cubicBezTo>
                    <a:pt x="229161" y="53969"/>
                    <a:pt x="215433" y="44504"/>
                    <a:pt x="201146" y="35941"/>
                  </a:cubicBezTo>
                  <a:cubicBezTo>
                    <a:pt x="177162" y="21219"/>
                    <a:pt x="148270" y="6006"/>
                    <a:pt x="116065" y="4657"/>
                  </a:cubicBezTo>
                  <a:lnTo>
                    <a:pt x="110422" y="4534"/>
                  </a:lnTo>
                  <a:close/>
                </a:path>
              </a:pathLst>
            </a:custGeom>
            <a:solidFill>
              <a:srgbClr val="0E0E0E"/>
            </a:solidFill>
            <a:ln w="6134" cap="flat">
              <a:noFill/>
              <a:prstDash val="solid"/>
              <a:miter/>
            </a:ln>
          </p:spPr>
          <p:txBody>
            <a:bodyPr rtlCol="0" anchor="ctr"/>
            <a:lstStyle/>
            <a:p>
              <a:endParaRPr lang="en-AU"/>
            </a:p>
          </p:txBody>
        </p:sp>
        <p:sp>
          <p:nvSpPr>
            <p:cNvPr id="288" name="Freeform: Shape 287">
              <a:extLst>
                <a:ext uri="{FF2B5EF4-FFF2-40B4-BE49-F238E27FC236}">
                  <a16:creationId xmlns:a16="http://schemas.microsoft.com/office/drawing/2014/main" id="{DCB2770C-53C5-422C-934B-4D014839CD4C}"/>
                </a:ext>
              </a:extLst>
            </p:cNvPr>
            <p:cNvSpPr/>
            <p:nvPr/>
          </p:nvSpPr>
          <p:spPr>
            <a:xfrm>
              <a:off x="4643293" y="1821295"/>
              <a:ext cx="135086" cy="178074"/>
            </a:xfrm>
            <a:custGeom>
              <a:avLst/>
              <a:gdLst>
                <a:gd name="connsiteX0" fmla="*/ 44056 w 135086"/>
                <a:gd name="connsiteY0" fmla="*/ 32572 h 178074"/>
                <a:gd name="connsiteX1" fmla="*/ 319 w 135086"/>
                <a:gd name="connsiteY1" fmla="*/ 81646 h 178074"/>
                <a:gd name="connsiteX2" fmla="*/ 12219 w 135086"/>
                <a:gd name="connsiteY2" fmla="*/ 178075 h 178074"/>
                <a:gd name="connsiteX3" fmla="*/ 95767 w 135086"/>
                <a:gd name="connsiteY3" fmla="*/ 58949 h 178074"/>
                <a:gd name="connsiteX4" fmla="*/ 135087 w 135086"/>
                <a:gd name="connsiteY4" fmla="*/ 0 h 178074"/>
                <a:gd name="connsiteX5" fmla="*/ 118156 w 135086"/>
                <a:gd name="connsiteY5" fmla="*/ 6134 h 178074"/>
                <a:gd name="connsiteX6" fmla="*/ 107299 w 135086"/>
                <a:gd name="connsiteY6" fmla="*/ 10673 h 178074"/>
                <a:gd name="connsiteX7" fmla="*/ 44056 w 135086"/>
                <a:gd name="connsiteY7" fmla="*/ 32572 h 17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086" h="178074">
                  <a:moveTo>
                    <a:pt x="44056" y="32572"/>
                  </a:moveTo>
                  <a:cubicBezTo>
                    <a:pt x="18292" y="41590"/>
                    <a:pt x="-2871" y="52202"/>
                    <a:pt x="319" y="81646"/>
                  </a:cubicBezTo>
                  <a:cubicBezTo>
                    <a:pt x="3631" y="112869"/>
                    <a:pt x="11299" y="146116"/>
                    <a:pt x="12219" y="178075"/>
                  </a:cubicBezTo>
                  <a:cubicBezTo>
                    <a:pt x="40436" y="138816"/>
                    <a:pt x="70433" y="100232"/>
                    <a:pt x="95767" y="58949"/>
                  </a:cubicBezTo>
                  <a:cubicBezTo>
                    <a:pt x="108526" y="38155"/>
                    <a:pt x="121162" y="18403"/>
                    <a:pt x="135087" y="0"/>
                  </a:cubicBezTo>
                  <a:cubicBezTo>
                    <a:pt x="129284" y="1576"/>
                    <a:pt x="123622" y="3625"/>
                    <a:pt x="118156" y="6134"/>
                  </a:cubicBezTo>
                  <a:cubicBezTo>
                    <a:pt x="114108" y="7852"/>
                    <a:pt x="110366" y="9508"/>
                    <a:pt x="107299" y="10673"/>
                  </a:cubicBezTo>
                  <a:cubicBezTo>
                    <a:pt x="86443" y="18525"/>
                    <a:pt x="65280" y="25089"/>
                    <a:pt x="44056" y="32572"/>
                  </a:cubicBezTo>
                  <a:close/>
                </a:path>
              </a:pathLst>
            </a:custGeom>
            <a:solidFill>
              <a:srgbClr val="F0B064"/>
            </a:solidFill>
            <a:ln w="6134" cap="flat">
              <a:no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52A63441-33F9-4224-9A1B-A5017E97FE29}"/>
                </a:ext>
              </a:extLst>
            </p:cNvPr>
            <p:cNvSpPr/>
            <p:nvPr/>
          </p:nvSpPr>
          <p:spPr>
            <a:xfrm>
              <a:off x="4641135" y="1819290"/>
              <a:ext cx="139698" cy="182552"/>
            </a:xfrm>
            <a:custGeom>
              <a:avLst/>
              <a:gdLst>
                <a:gd name="connsiteX0" fmla="*/ 14439 w 139698"/>
                <a:gd name="connsiteY0" fmla="*/ 182534 h 182552"/>
                <a:gd name="connsiteX1" fmla="*/ 13764 w 139698"/>
                <a:gd name="connsiteY1" fmla="*/ 182534 h 182552"/>
                <a:gd name="connsiteX2" fmla="*/ 12629 w 139698"/>
                <a:gd name="connsiteY2" fmla="*/ 181712 h 182552"/>
                <a:gd name="connsiteX3" fmla="*/ 12169 w 139698"/>
                <a:gd name="connsiteY3" fmla="*/ 180387 h 182552"/>
                <a:gd name="connsiteX4" fmla="*/ 5360 w 139698"/>
                <a:gd name="connsiteY4" fmla="*/ 120272 h 182552"/>
                <a:gd name="connsiteX5" fmla="*/ 330 w 139698"/>
                <a:gd name="connsiteY5" fmla="*/ 84142 h 182552"/>
                <a:gd name="connsiteX6" fmla="*/ 45539 w 139698"/>
                <a:gd name="connsiteY6" fmla="*/ 32493 h 182552"/>
                <a:gd name="connsiteX7" fmla="*/ 70996 w 139698"/>
                <a:gd name="connsiteY7" fmla="*/ 23782 h 182552"/>
                <a:gd name="connsiteX8" fmla="*/ 108782 w 139698"/>
                <a:gd name="connsiteY8" fmla="*/ 10716 h 182552"/>
                <a:gd name="connsiteX9" fmla="*/ 117309 w 139698"/>
                <a:gd name="connsiteY9" fmla="*/ 7158 h 182552"/>
                <a:gd name="connsiteX10" fmla="*/ 119517 w 139698"/>
                <a:gd name="connsiteY10" fmla="*/ 6177 h 182552"/>
                <a:gd name="connsiteX11" fmla="*/ 136816 w 139698"/>
                <a:gd name="connsiteY11" fmla="*/ 43 h 182552"/>
                <a:gd name="connsiteX12" fmla="*/ 138183 w 139698"/>
                <a:gd name="connsiteY12" fmla="*/ 178 h 182552"/>
                <a:gd name="connsiteX13" fmla="*/ 139269 w 139698"/>
                <a:gd name="connsiteY13" fmla="*/ 1024 h 182552"/>
                <a:gd name="connsiteX14" fmla="*/ 139699 w 139698"/>
                <a:gd name="connsiteY14" fmla="*/ 2374 h 182552"/>
                <a:gd name="connsiteX15" fmla="*/ 139269 w 139698"/>
                <a:gd name="connsiteY15" fmla="*/ 3723 h 182552"/>
                <a:gd name="connsiteX16" fmla="*/ 100133 w 139698"/>
                <a:gd name="connsiteY16" fmla="*/ 62427 h 182552"/>
                <a:gd name="connsiteX17" fmla="*/ 38055 w 139698"/>
                <a:gd name="connsiteY17" fmla="*/ 152109 h 182552"/>
                <a:gd name="connsiteX18" fmla="*/ 16463 w 139698"/>
                <a:gd name="connsiteY18" fmla="*/ 181737 h 182552"/>
                <a:gd name="connsiteX19" fmla="*/ 15555 w 139698"/>
                <a:gd name="connsiteY19" fmla="*/ 182393 h 182552"/>
                <a:gd name="connsiteX20" fmla="*/ 14439 w 139698"/>
                <a:gd name="connsiteY20" fmla="*/ 182534 h 182552"/>
                <a:gd name="connsiteX21" fmla="*/ 46337 w 139698"/>
                <a:gd name="connsiteY21" fmla="*/ 34578 h 182552"/>
                <a:gd name="connsiteX22" fmla="*/ 47073 w 139698"/>
                <a:gd name="connsiteY22" fmla="*/ 36725 h 182552"/>
                <a:gd name="connsiteX23" fmla="*/ 4870 w 139698"/>
                <a:gd name="connsiteY23" fmla="*/ 83590 h 182552"/>
                <a:gd name="connsiteX24" fmla="*/ 9900 w 139698"/>
                <a:gd name="connsiteY24" fmla="*/ 119536 h 182552"/>
                <a:gd name="connsiteX25" fmla="*/ 16463 w 139698"/>
                <a:gd name="connsiteY25" fmla="*/ 173517 h 182552"/>
                <a:gd name="connsiteX26" fmla="*/ 34252 w 139698"/>
                <a:gd name="connsiteY26" fmla="*/ 148980 h 182552"/>
                <a:gd name="connsiteX27" fmla="*/ 96085 w 139698"/>
                <a:gd name="connsiteY27" fmla="*/ 59667 h 182552"/>
                <a:gd name="connsiteX28" fmla="*/ 131356 w 139698"/>
                <a:gd name="connsiteY28" fmla="*/ 6177 h 182552"/>
                <a:gd name="connsiteX29" fmla="*/ 121296 w 139698"/>
                <a:gd name="connsiteY29" fmla="*/ 10103 h 182552"/>
                <a:gd name="connsiteX30" fmla="*/ 119149 w 139698"/>
                <a:gd name="connsiteY30" fmla="*/ 11084 h 182552"/>
                <a:gd name="connsiteX31" fmla="*/ 110377 w 139698"/>
                <a:gd name="connsiteY31" fmla="*/ 14703 h 182552"/>
                <a:gd name="connsiteX32" fmla="*/ 72468 w 139698"/>
                <a:gd name="connsiteY32" fmla="*/ 27830 h 182552"/>
                <a:gd name="connsiteX33" fmla="*/ 47073 w 139698"/>
                <a:gd name="connsiteY33" fmla="*/ 36480 h 182552"/>
                <a:gd name="connsiteX34" fmla="*/ 46337 w 139698"/>
                <a:gd name="connsiteY34" fmla="*/ 34578 h 18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698" h="182552">
                  <a:moveTo>
                    <a:pt x="14439" y="182534"/>
                  </a:moveTo>
                  <a:lnTo>
                    <a:pt x="13764" y="182534"/>
                  </a:lnTo>
                  <a:cubicBezTo>
                    <a:pt x="13310" y="182381"/>
                    <a:pt x="12912" y="182099"/>
                    <a:pt x="12629" y="181712"/>
                  </a:cubicBezTo>
                  <a:cubicBezTo>
                    <a:pt x="12341" y="181326"/>
                    <a:pt x="12182" y="180866"/>
                    <a:pt x="12169" y="180387"/>
                  </a:cubicBezTo>
                  <a:cubicBezTo>
                    <a:pt x="11139" y="160230"/>
                    <a:pt x="8863" y="140153"/>
                    <a:pt x="5360" y="120272"/>
                  </a:cubicBezTo>
                  <a:cubicBezTo>
                    <a:pt x="3520" y="108372"/>
                    <a:pt x="1557" y="95736"/>
                    <a:pt x="330" y="84142"/>
                  </a:cubicBezTo>
                  <a:cubicBezTo>
                    <a:pt x="-3105" y="52306"/>
                    <a:pt x="20818" y="41203"/>
                    <a:pt x="45539" y="32493"/>
                  </a:cubicBezTo>
                  <a:cubicBezTo>
                    <a:pt x="54004" y="29487"/>
                    <a:pt x="62531" y="26665"/>
                    <a:pt x="70996" y="23782"/>
                  </a:cubicBezTo>
                  <a:cubicBezTo>
                    <a:pt x="83264" y="19611"/>
                    <a:pt x="96269" y="15317"/>
                    <a:pt x="108782" y="10716"/>
                  </a:cubicBezTo>
                  <a:cubicBezTo>
                    <a:pt x="111297" y="9735"/>
                    <a:pt x="114181" y="8508"/>
                    <a:pt x="117309" y="7158"/>
                  </a:cubicBezTo>
                  <a:lnTo>
                    <a:pt x="119517" y="6177"/>
                  </a:lnTo>
                  <a:cubicBezTo>
                    <a:pt x="125124" y="3699"/>
                    <a:pt x="130902" y="1650"/>
                    <a:pt x="136816" y="43"/>
                  </a:cubicBezTo>
                  <a:cubicBezTo>
                    <a:pt x="137276" y="-43"/>
                    <a:pt x="137754" y="0"/>
                    <a:pt x="138183" y="178"/>
                  </a:cubicBezTo>
                  <a:cubicBezTo>
                    <a:pt x="138619" y="350"/>
                    <a:pt x="138999" y="644"/>
                    <a:pt x="139269" y="1024"/>
                  </a:cubicBezTo>
                  <a:cubicBezTo>
                    <a:pt x="139551" y="1417"/>
                    <a:pt x="139699" y="1889"/>
                    <a:pt x="139699" y="2374"/>
                  </a:cubicBezTo>
                  <a:cubicBezTo>
                    <a:pt x="139699" y="2858"/>
                    <a:pt x="139551" y="3331"/>
                    <a:pt x="139269" y="3723"/>
                  </a:cubicBezTo>
                  <a:cubicBezTo>
                    <a:pt x="124915" y="22739"/>
                    <a:pt x="111972" y="43166"/>
                    <a:pt x="100133" y="62427"/>
                  </a:cubicBezTo>
                  <a:cubicBezTo>
                    <a:pt x="81179" y="93405"/>
                    <a:pt x="59280" y="123217"/>
                    <a:pt x="38055" y="152109"/>
                  </a:cubicBezTo>
                  <a:cubicBezTo>
                    <a:pt x="30817" y="161985"/>
                    <a:pt x="23579" y="171799"/>
                    <a:pt x="16463" y="181737"/>
                  </a:cubicBezTo>
                  <a:cubicBezTo>
                    <a:pt x="16218" y="182031"/>
                    <a:pt x="15905" y="182252"/>
                    <a:pt x="15555" y="182393"/>
                  </a:cubicBezTo>
                  <a:cubicBezTo>
                    <a:pt x="15199" y="182534"/>
                    <a:pt x="14819" y="182583"/>
                    <a:pt x="14439" y="182534"/>
                  </a:cubicBezTo>
                  <a:close/>
                  <a:moveTo>
                    <a:pt x="46337" y="34578"/>
                  </a:moveTo>
                  <a:lnTo>
                    <a:pt x="47073" y="36725"/>
                  </a:lnTo>
                  <a:cubicBezTo>
                    <a:pt x="23088" y="45190"/>
                    <a:pt x="1803" y="55128"/>
                    <a:pt x="4870" y="83590"/>
                  </a:cubicBezTo>
                  <a:cubicBezTo>
                    <a:pt x="6158" y="95306"/>
                    <a:pt x="8059" y="107636"/>
                    <a:pt x="9900" y="119536"/>
                  </a:cubicBezTo>
                  <a:cubicBezTo>
                    <a:pt x="12660" y="137325"/>
                    <a:pt x="15482" y="155605"/>
                    <a:pt x="16463" y="173517"/>
                  </a:cubicBezTo>
                  <a:lnTo>
                    <a:pt x="34252" y="148980"/>
                  </a:lnTo>
                  <a:cubicBezTo>
                    <a:pt x="55354" y="120211"/>
                    <a:pt x="77192" y="90460"/>
                    <a:pt x="96085" y="59667"/>
                  </a:cubicBezTo>
                  <a:cubicBezTo>
                    <a:pt x="106819" y="42184"/>
                    <a:pt x="118475" y="23721"/>
                    <a:pt x="131356" y="6177"/>
                  </a:cubicBezTo>
                  <a:cubicBezTo>
                    <a:pt x="127860" y="7342"/>
                    <a:pt x="124424" y="8815"/>
                    <a:pt x="121296" y="10103"/>
                  </a:cubicBezTo>
                  <a:lnTo>
                    <a:pt x="119149" y="11084"/>
                  </a:lnTo>
                  <a:cubicBezTo>
                    <a:pt x="115898" y="12434"/>
                    <a:pt x="113015" y="13722"/>
                    <a:pt x="110377" y="14703"/>
                  </a:cubicBezTo>
                  <a:cubicBezTo>
                    <a:pt x="98109" y="19365"/>
                    <a:pt x="84921" y="23659"/>
                    <a:pt x="72468" y="27830"/>
                  </a:cubicBezTo>
                  <a:cubicBezTo>
                    <a:pt x="64003" y="30714"/>
                    <a:pt x="55538" y="33535"/>
                    <a:pt x="47073" y="36480"/>
                  </a:cubicBezTo>
                  <a:lnTo>
                    <a:pt x="46337" y="34578"/>
                  </a:lnTo>
                  <a:close/>
                </a:path>
              </a:pathLst>
            </a:custGeom>
            <a:solidFill>
              <a:srgbClr val="0E0E0E"/>
            </a:solidFill>
            <a:ln w="6134" cap="flat">
              <a:no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D242F2E9-BF92-43DC-A40C-DDF97E6D2591}"/>
                </a:ext>
              </a:extLst>
            </p:cNvPr>
            <p:cNvSpPr/>
            <p:nvPr/>
          </p:nvSpPr>
          <p:spPr>
            <a:xfrm>
              <a:off x="4565095" y="3096282"/>
              <a:ext cx="4907" cy="10857"/>
            </a:xfrm>
            <a:custGeom>
              <a:avLst/>
              <a:gdLst>
                <a:gd name="connsiteX0" fmla="*/ 797 w 4907"/>
                <a:gd name="connsiteY0" fmla="*/ 1043 h 10857"/>
                <a:gd name="connsiteX1" fmla="*/ 0 w 4907"/>
                <a:gd name="connsiteY1" fmla="*/ 10857 h 10857"/>
                <a:gd name="connsiteX2" fmla="*/ 4907 w 4907"/>
                <a:gd name="connsiteY2" fmla="*/ 0 h 10857"/>
                <a:gd name="connsiteX3" fmla="*/ 797 w 4907"/>
                <a:gd name="connsiteY3" fmla="*/ 1043 h 10857"/>
              </a:gdLst>
              <a:ahLst/>
              <a:cxnLst>
                <a:cxn ang="0">
                  <a:pos x="connsiteX0" y="connsiteY0"/>
                </a:cxn>
                <a:cxn ang="0">
                  <a:pos x="connsiteX1" y="connsiteY1"/>
                </a:cxn>
                <a:cxn ang="0">
                  <a:pos x="connsiteX2" y="connsiteY2"/>
                </a:cxn>
                <a:cxn ang="0">
                  <a:pos x="connsiteX3" y="connsiteY3"/>
                </a:cxn>
              </a:cxnLst>
              <a:rect l="l" t="t" r="r" b="b"/>
              <a:pathLst>
                <a:path w="4907" h="10857">
                  <a:moveTo>
                    <a:pt x="797" y="1043"/>
                  </a:moveTo>
                  <a:cubicBezTo>
                    <a:pt x="491" y="4294"/>
                    <a:pt x="245" y="7606"/>
                    <a:pt x="0" y="10857"/>
                  </a:cubicBezTo>
                  <a:cubicBezTo>
                    <a:pt x="1534" y="7177"/>
                    <a:pt x="3190" y="3558"/>
                    <a:pt x="4907" y="0"/>
                  </a:cubicBezTo>
                  <a:lnTo>
                    <a:pt x="797" y="1043"/>
                  </a:lnTo>
                  <a:close/>
                </a:path>
              </a:pathLst>
            </a:custGeom>
            <a:solidFill>
              <a:srgbClr val="E05555"/>
            </a:solidFill>
            <a:ln w="6134" cap="flat">
              <a:no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87EB28DF-63BA-4375-BB0B-3A0A3B273853}"/>
                </a:ext>
              </a:extLst>
            </p:cNvPr>
            <p:cNvSpPr/>
            <p:nvPr/>
          </p:nvSpPr>
          <p:spPr>
            <a:xfrm>
              <a:off x="4562883" y="3093999"/>
              <a:ext cx="9364" cy="15410"/>
            </a:xfrm>
            <a:custGeom>
              <a:avLst/>
              <a:gdLst>
                <a:gd name="connsiteX0" fmla="*/ 2212 w 9364"/>
                <a:gd name="connsiteY0" fmla="*/ 15411 h 15410"/>
                <a:gd name="connsiteX1" fmla="*/ 1783 w 9364"/>
                <a:gd name="connsiteY1" fmla="*/ 15411 h 15410"/>
                <a:gd name="connsiteX2" fmla="*/ 458 w 9364"/>
                <a:gd name="connsiteY2" fmla="*/ 14533 h 15410"/>
                <a:gd name="connsiteX3" fmla="*/ 4 w 9364"/>
                <a:gd name="connsiteY3" fmla="*/ 13018 h 15410"/>
                <a:gd name="connsiteX4" fmla="*/ 801 w 9364"/>
                <a:gd name="connsiteY4" fmla="*/ 3204 h 15410"/>
                <a:gd name="connsiteX5" fmla="*/ 1353 w 9364"/>
                <a:gd name="connsiteY5" fmla="*/ 1872 h 15410"/>
                <a:gd name="connsiteX6" fmla="*/ 2580 w 9364"/>
                <a:gd name="connsiteY6" fmla="*/ 1118 h 15410"/>
                <a:gd name="connsiteX7" fmla="*/ 6629 w 9364"/>
                <a:gd name="connsiteY7" fmla="*/ 75 h 15410"/>
                <a:gd name="connsiteX8" fmla="*/ 7929 w 9364"/>
                <a:gd name="connsiteY8" fmla="*/ 106 h 15410"/>
                <a:gd name="connsiteX9" fmla="*/ 9021 w 9364"/>
                <a:gd name="connsiteY9" fmla="*/ 811 h 15410"/>
                <a:gd name="connsiteX10" fmla="*/ 9364 w 9364"/>
                <a:gd name="connsiteY10" fmla="*/ 2069 h 15410"/>
                <a:gd name="connsiteX11" fmla="*/ 9021 w 9364"/>
                <a:gd name="connsiteY11" fmla="*/ 3326 h 15410"/>
                <a:gd name="connsiteX12" fmla="*/ 4114 w 9364"/>
                <a:gd name="connsiteY12" fmla="*/ 14061 h 15410"/>
                <a:gd name="connsiteX13" fmla="*/ 3347 w 9364"/>
                <a:gd name="connsiteY13" fmla="*/ 15000 h 15410"/>
                <a:gd name="connsiteX14" fmla="*/ 2212 w 9364"/>
                <a:gd name="connsiteY14" fmla="*/ 15411 h 1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64" h="15410">
                  <a:moveTo>
                    <a:pt x="2212" y="15411"/>
                  </a:moveTo>
                  <a:lnTo>
                    <a:pt x="1783" y="15411"/>
                  </a:lnTo>
                  <a:cubicBezTo>
                    <a:pt x="1255" y="15282"/>
                    <a:pt x="783" y="14975"/>
                    <a:pt x="458" y="14533"/>
                  </a:cubicBezTo>
                  <a:cubicBezTo>
                    <a:pt x="133" y="14098"/>
                    <a:pt x="-27" y="13564"/>
                    <a:pt x="4" y="13018"/>
                  </a:cubicBezTo>
                  <a:lnTo>
                    <a:pt x="801" y="3204"/>
                  </a:lnTo>
                  <a:cubicBezTo>
                    <a:pt x="838" y="2713"/>
                    <a:pt x="1034" y="2247"/>
                    <a:pt x="1353" y="1872"/>
                  </a:cubicBezTo>
                  <a:cubicBezTo>
                    <a:pt x="1672" y="1498"/>
                    <a:pt x="2101" y="1234"/>
                    <a:pt x="2580" y="1118"/>
                  </a:cubicBezTo>
                  <a:lnTo>
                    <a:pt x="6629" y="75"/>
                  </a:lnTo>
                  <a:cubicBezTo>
                    <a:pt x="7058" y="-35"/>
                    <a:pt x="7506" y="-23"/>
                    <a:pt x="7929" y="106"/>
                  </a:cubicBezTo>
                  <a:cubicBezTo>
                    <a:pt x="8352" y="235"/>
                    <a:pt x="8726" y="480"/>
                    <a:pt x="9021" y="811"/>
                  </a:cubicBezTo>
                  <a:cubicBezTo>
                    <a:pt x="9248" y="1192"/>
                    <a:pt x="9364" y="1627"/>
                    <a:pt x="9364" y="2069"/>
                  </a:cubicBezTo>
                  <a:cubicBezTo>
                    <a:pt x="9364" y="2510"/>
                    <a:pt x="9248" y="2946"/>
                    <a:pt x="9021" y="3326"/>
                  </a:cubicBezTo>
                  <a:cubicBezTo>
                    <a:pt x="7303" y="6884"/>
                    <a:pt x="5647" y="10442"/>
                    <a:pt x="4114" y="14061"/>
                  </a:cubicBezTo>
                  <a:cubicBezTo>
                    <a:pt x="3948" y="14435"/>
                    <a:pt x="3684" y="14760"/>
                    <a:pt x="3347" y="15000"/>
                  </a:cubicBezTo>
                  <a:cubicBezTo>
                    <a:pt x="3016" y="15239"/>
                    <a:pt x="2623" y="15380"/>
                    <a:pt x="2212" y="15411"/>
                  </a:cubicBezTo>
                  <a:close/>
                </a:path>
              </a:pathLst>
            </a:custGeom>
            <a:solidFill>
              <a:srgbClr val="0E0E0E"/>
            </a:solidFill>
            <a:ln w="6134" cap="flat">
              <a:noFill/>
              <a:prstDash val="solid"/>
              <a:miter/>
            </a:ln>
          </p:spPr>
          <p:txBody>
            <a:bodyPr rtlCol="0" anchor="ctr"/>
            <a:lstStyle/>
            <a:p>
              <a:endParaRPr lang="en-AU"/>
            </a:p>
          </p:txBody>
        </p:sp>
        <p:sp>
          <p:nvSpPr>
            <p:cNvPr id="292" name="Freeform: Shape 291">
              <a:extLst>
                <a:ext uri="{FF2B5EF4-FFF2-40B4-BE49-F238E27FC236}">
                  <a16:creationId xmlns:a16="http://schemas.microsoft.com/office/drawing/2014/main" id="{540A4FE8-6C00-4A26-B58A-EC0837D45A9A}"/>
                </a:ext>
              </a:extLst>
            </p:cNvPr>
            <p:cNvSpPr/>
            <p:nvPr/>
          </p:nvSpPr>
          <p:spPr>
            <a:xfrm>
              <a:off x="4880391" y="3056165"/>
              <a:ext cx="53244" cy="50729"/>
            </a:xfrm>
            <a:custGeom>
              <a:avLst/>
              <a:gdLst>
                <a:gd name="connsiteX0" fmla="*/ 43369 w 53244"/>
                <a:gd name="connsiteY0" fmla="*/ 9385 h 50729"/>
                <a:gd name="connsiteX1" fmla="*/ 0 w 53244"/>
                <a:gd name="connsiteY1" fmla="*/ 0 h 50729"/>
                <a:gd name="connsiteX2" fmla="*/ 26622 w 53244"/>
                <a:gd name="connsiteY2" fmla="*/ 44595 h 50729"/>
                <a:gd name="connsiteX3" fmla="*/ 53245 w 53244"/>
                <a:gd name="connsiteY3" fmla="*/ 50730 h 50729"/>
                <a:gd name="connsiteX4" fmla="*/ 43369 w 53244"/>
                <a:gd name="connsiteY4" fmla="*/ 9385 h 50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44" h="50729">
                  <a:moveTo>
                    <a:pt x="43369" y="9385"/>
                  </a:moveTo>
                  <a:cubicBezTo>
                    <a:pt x="28395" y="9502"/>
                    <a:pt x="13587" y="6300"/>
                    <a:pt x="0" y="0"/>
                  </a:cubicBezTo>
                  <a:cubicBezTo>
                    <a:pt x="9017" y="14783"/>
                    <a:pt x="17789" y="29689"/>
                    <a:pt x="26622" y="44595"/>
                  </a:cubicBezTo>
                  <a:cubicBezTo>
                    <a:pt x="35517" y="46681"/>
                    <a:pt x="44350" y="48767"/>
                    <a:pt x="53245" y="50730"/>
                  </a:cubicBezTo>
                  <a:cubicBezTo>
                    <a:pt x="46669" y="37946"/>
                    <a:pt x="43277" y="23764"/>
                    <a:pt x="43369" y="9385"/>
                  </a:cubicBezTo>
                  <a:close/>
                </a:path>
              </a:pathLst>
            </a:custGeom>
            <a:solidFill>
              <a:srgbClr val="E05555"/>
            </a:solidFill>
            <a:ln w="6134" cap="flat">
              <a:noFill/>
              <a:prstDash val="solid"/>
              <a:miter/>
            </a:ln>
          </p:spPr>
          <p:txBody>
            <a:bodyPr rtlCol="0" anchor="ctr"/>
            <a:lstStyle/>
            <a:p>
              <a:endParaRPr lang="en-AU"/>
            </a:p>
          </p:txBody>
        </p:sp>
        <p:sp>
          <p:nvSpPr>
            <p:cNvPr id="293" name="Freeform: Shape 292">
              <a:extLst>
                <a:ext uri="{FF2B5EF4-FFF2-40B4-BE49-F238E27FC236}">
                  <a16:creationId xmlns:a16="http://schemas.microsoft.com/office/drawing/2014/main" id="{345F9E99-3B1E-448D-8204-3A19ED0621D4}"/>
                </a:ext>
              </a:extLst>
            </p:cNvPr>
            <p:cNvSpPr/>
            <p:nvPr/>
          </p:nvSpPr>
          <p:spPr>
            <a:xfrm>
              <a:off x="4877868" y="3053935"/>
              <a:ext cx="57957" cy="55231"/>
            </a:xfrm>
            <a:custGeom>
              <a:avLst/>
              <a:gdLst>
                <a:gd name="connsiteX0" fmla="*/ 55768 w 57957"/>
                <a:gd name="connsiteY0" fmla="*/ 55229 h 55231"/>
                <a:gd name="connsiteX1" fmla="*/ 55277 w 57957"/>
                <a:gd name="connsiteY1" fmla="*/ 55229 h 55231"/>
                <a:gd name="connsiteX2" fmla="*/ 30740 w 57957"/>
                <a:gd name="connsiteY2" fmla="*/ 49708 h 55231"/>
                <a:gd name="connsiteX3" fmla="*/ 28348 w 57957"/>
                <a:gd name="connsiteY3" fmla="*/ 49156 h 55231"/>
                <a:gd name="connsiteX4" fmla="*/ 26876 w 57957"/>
                <a:gd name="connsiteY4" fmla="*/ 48052 h 55231"/>
                <a:gd name="connsiteX5" fmla="*/ 315 w 57957"/>
                <a:gd name="connsiteY5" fmla="*/ 3518 h 55231"/>
                <a:gd name="connsiteX6" fmla="*/ 14 w 57957"/>
                <a:gd name="connsiteY6" fmla="*/ 2088 h 55231"/>
                <a:gd name="connsiteX7" fmla="*/ 622 w 57957"/>
                <a:gd name="connsiteY7" fmla="*/ 757 h 55231"/>
                <a:gd name="connsiteX8" fmla="*/ 1916 w 57957"/>
                <a:gd name="connsiteY8" fmla="*/ 34 h 55231"/>
                <a:gd name="connsiteX9" fmla="*/ 3382 w 57957"/>
                <a:gd name="connsiteY9" fmla="*/ 267 h 55231"/>
                <a:gd name="connsiteX10" fmla="*/ 45708 w 57957"/>
                <a:gd name="connsiteY10" fmla="*/ 9345 h 55231"/>
                <a:gd name="connsiteX11" fmla="*/ 47278 w 57957"/>
                <a:gd name="connsiteY11" fmla="*/ 10069 h 55231"/>
                <a:gd name="connsiteX12" fmla="*/ 47916 w 57957"/>
                <a:gd name="connsiteY12" fmla="*/ 11676 h 55231"/>
                <a:gd name="connsiteX13" fmla="*/ 57608 w 57957"/>
                <a:gd name="connsiteY13" fmla="*/ 51916 h 55231"/>
                <a:gd name="connsiteX14" fmla="*/ 57958 w 57957"/>
                <a:gd name="connsiteY14" fmla="*/ 53143 h 55231"/>
                <a:gd name="connsiteX15" fmla="*/ 57608 w 57957"/>
                <a:gd name="connsiteY15" fmla="*/ 54370 h 55231"/>
                <a:gd name="connsiteX16" fmla="*/ 56792 w 57957"/>
                <a:gd name="connsiteY16" fmla="*/ 55026 h 55231"/>
                <a:gd name="connsiteX17" fmla="*/ 55768 w 57957"/>
                <a:gd name="connsiteY17" fmla="*/ 55229 h 55231"/>
                <a:gd name="connsiteX18" fmla="*/ 30618 w 57957"/>
                <a:gd name="connsiteY18" fmla="*/ 44801 h 55231"/>
                <a:gd name="connsiteX19" fmla="*/ 32029 w 57957"/>
                <a:gd name="connsiteY19" fmla="*/ 45169 h 55231"/>
                <a:gd name="connsiteX20" fmla="*/ 51658 w 57957"/>
                <a:gd name="connsiteY20" fmla="*/ 49647 h 55231"/>
                <a:gd name="connsiteX21" fmla="*/ 43622 w 57957"/>
                <a:gd name="connsiteY21" fmla="*/ 13823 h 55231"/>
                <a:gd name="connsiteX22" fmla="*/ 8351 w 57957"/>
                <a:gd name="connsiteY22" fmla="*/ 7382 h 55231"/>
                <a:gd name="connsiteX23" fmla="*/ 30618 w 57957"/>
                <a:gd name="connsiteY23" fmla="*/ 44801 h 5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957" h="55231">
                  <a:moveTo>
                    <a:pt x="55768" y="55229"/>
                  </a:moveTo>
                  <a:lnTo>
                    <a:pt x="55277" y="55229"/>
                  </a:lnTo>
                  <a:lnTo>
                    <a:pt x="30740" y="49708"/>
                  </a:lnTo>
                  <a:lnTo>
                    <a:pt x="28348" y="49156"/>
                  </a:lnTo>
                  <a:cubicBezTo>
                    <a:pt x="27741" y="48978"/>
                    <a:pt x="27219" y="48586"/>
                    <a:pt x="26876" y="48052"/>
                  </a:cubicBezTo>
                  <a:cubicBezTo>
                    <a:pt x="18104" y="33146"/>
                    <a:pt x="9332" y="18240"/>
                    <a:pt x="315" y="3518"/>
                  </a:cubicBezTo>
                  <a:cubicBezTo>
                    <a:pt x="63" y="3088"/>
                    <a:pt x="-41" y="2585"/>
                    <a:pt x="14" y="2088"/>
                  </a:cubicBezTo>
                  <a:cubicBezTo>
                    <a:pt x="70" y="1592"/>
                    <a:pt x="284" y="1125"/>
                    <a:pt x="622" y="757"/>
                  </a:cubicBezTo>
                  <a:cubicBezTo>
                    <a:pt x="959" y="377"/>
                    <a:pt x="1419" y="126"/>
                    <a:pt x="1916" y="34"/>
                  </a:cubicBezTo>
                  <a:cubicBezTo>
                    <a:pt x="2419" y="-52"/>
                    <a:pt x="2934" y="27"/>
                    <a:pt x="3382" y="267"/>
                  </a:cubicBezTo>
                  <a:cubicBezTo>
                    <a:pt x="16632" y="6431"/>
                    <a:pt x="31096" y="9535"/>
                    <a:pt x="45708" y="9345"/>
                  </a:cubicBezTo>
                  <a:cubicBezTo>
                    <a:pt x="46303" y="9376"/>
                    <a:pt x="46867" y="9640"/>
                    <a:pt x="47278" y="10069"/>
                  </a:cubicBezTo>
                  <a:cubicBezTo>
                    <a:pt x="47689" y="10505"/>
                    <a:pt x="47916" y="11081"/>
                    <a:pt x="47916" y="11676"/>
                  </a:cubicBezTo>
                  <a:cubicBezTo>
                    <a:pt x="47861" y="25674"/>
                    <a:pt x="51186" y="39482"/>
                    <a:pt x="57608" y="51916"/>
                  </a:cubicBezTo>
                  <a:cubicBezTo>
                    <a:pt x="57835" y="52284"/>
                    <a:pt x="57958" y="52714"/>
                    <a:pt x="57958" y="53143"/>
                  </a:cubicBezTo>
                  <a:cubicBezTo>
                    <a:pt x="57958" y="53579"/>
                    <a:pt x="57835" y="54002"/>
                    <a:pt x="57608" y="54370"/>
                  </a:cubicBezTo>
                  <a:cubicBezTo>
                    <a:pt x="57393" y="54652"/>
                    <a:pt x="57111" y="54873"/>
                    <a:pt x="56792" y="55026"/>
                  </a:cubicBezTo>
                  <a:cubicBezTo>
                    <a:pt x="56473" y="55174"/>
                    <a:pt x="56124" y="55247"/>
                    <a:pt x="55768" y="55229"/>
                  </a:cubicBezTo>
                  <a:close/>
                  <a:moveTo>
                    <a:pt x="30618" y="44801"/>
                  </a:moveTo>
                  <a:lnTo>
                    <a:pt x="32029" y="45169"/>
                  </a:lnTo>
                  <a:cubicBezTo>
                    <a:pt x="38592" y="46702"/>
                    <a:pt x="45094" y="48236"/>
                    <a:pt x="51658" y="49647"/>
                  </a:cubicBezTo>
                  <a:cubicBezTo>
                    <a:pt x="46603" y="38366"/>
                    <a:pt x="43868" y="26183"/>
                    <a:pt x="43622" y="13823"/>
                  </a:cubicBezTo>
                  <a:cubicBezTo>
                    <a:pt x="31593" y="13602"/>
                    <a:pt x="19681" y="11425"/>
                    <a:pt x="8351" y="7382"/>
                  </a:cubicBezTo>
                  <a:cubicBezTo>
                    <a:pt x="15834" y="19773"/>
                    <a:pt x="23257" y="32287"/>
                    <a:pt x="30618" y="44801"/>
                  </a:cubicBezTo>
                  <a:close/>
                </a:path>
              </a:pathLst>
            </a:custGeom>
            <a:solidFill>
              <a:srgbClr val="0E0E0E"/>
            </a:solidFill>
            <a:ln w="6134" cap="flat">
              <a:noFill/>
              <a:prstDash val="solid"/>
              <a:miter/>
            </a:ln>
          </p:spPr>
          <p:txBody>
            <a:bodyPr rtlCol="0" anchor="ctr"/>
            <a:lstStyle/>
            <a:p>
              <a:endParaRPr lang="en-AU"/>
            </a:p>
          </p:txBody>
        </p:sp>
        <p:sp>
          <p:nvSpPr>
            <p:cNvPr id="294" name="Freeform: Shape 293">
              <a:extLst>
                <a:ext uri="{FF2B5EF4-FFF2-40B4-BE49-F238E27FC236}">
                  <a16:creationId xmlns:a16="http://schemas.microsoft.com/office/drawing/2014/main" id="{09AB789D-1329-45C2-B6A9-1749F2749A14}"/>
                </a:ext>
              </a:extLst>
            </p:cNvPr>
            <p:cNvSpPr/>
            <p:nvPr/>
          </p:nvSpPr>
          <p:spPr>
            <a:xfrm>
              <a:off x="4563010" y="3108121"/>
              <a:ext cx="1962" cy="25579"/>
            </a:xfrm>
            <a:custGeom>
              <a:avLst/>
              <a:gdLst>
                <a:gd name="connsiteX0" fmla="*/ 1963 w 1962"/>
                <a:gd name="connsiteY0" fmla="*/ 0 h 25579"/>
                <a:gd name="connsiteX1" fmla="*/ 0 w 1962"/>
                <a:gd name="connsiteY1" fmla="*/ 25579 h 25579"/>
                <a:gd name="connsiteX2" fmla="*/ 1963 w 1962"/>
                <a:gd name="connsiteY2" fmla="*/ 0 h 25579"/>
              </a:gdLst>
              <a:ahLst/>
              <a:cxnLst>
                <a:cxn ang="0">
                  <a:pos x="connsiteX0" y="connsiteY0"/>
                </a:cxn>
                <a:cxn ang="0">
                  <a:pos x="connsiteX1" y="connsiteY1"/>
                </a:cxn>
                <a:cxn ang="0">
                  <a:pos x="connsiteX2" y="connsiteY2"/>
                </a:cxn>
              </a:cxnLst>
              <a:rect l="l" t="t" r="r" b="b"/>
              <a:pathLst>
                <a:path w="1962" h="25579">
                  <a:moveTo>
                    <a:pt x="1963" y="0"/>
                  </a:moveTo>
                  <a:cubicBezTo>
                    <a:pt x="1288" y="8710"/>
                    <a:pt x="613" y="17176"/>
                    <a:pt x="0" y="25579"/>
                  </a:cubicBezTo>
                  <a:cubicBezTo>
                    <a:pt x="613" y="17176"/>
                    <a:pt x="1288" y="8710"/>
                    <a:pt x="1963" y="0"/>
                  </a:cubicBezTo>
                  <a:close/>
                </a:path>
              </a:pathLst>
            </a:custGeom>
            <a:solidFill>
              <a:srgbClr val="E05555"/>
            </a:solidFill>
            <a:ln w="6134" cap="flat">
              <a:noFill/>
              <a:prstDash val="solid"/>
              <a:miter/>
            </a:ln>
          </p:spPr>
          <p:txBody>
            <a:bodyPr rtlCol="0" anchor="ctr"/>
            <a:lstStyle/>
            <a:p>
              <a:endParaRPr lang="en-AU"/>
            </a:p>
          </p:txBody>
        </p:sp>
        <p:sp>
          <p:nvSpPr>
            <p:cNvPr id="295" name="Freeform: Shape 294">
              <a:extLst>
                <a:ext uri="{FF2B5EF4-FFF2-40B4-BE49-F238E27FC236}">
                  <a16:creationId xmlns:a16="http://schemas.microsoft.com/office/drawing/2014/main" id="{0D753A81-A078-455A-ABB4-9C1FCCF7DC63}"/>
                </a:ext>
              </a:extLst>
            </p:cNvPr>
            <p:cNvSpPr/>
            <p:nvPr/>
          </p:nvSpPr>
          <p:spPr>
            <a:xfrm>
              <a:off x="4560898" y="3105844"/>
              <a:ext cx="6653" cy="30207"/>
            </a:xfrm>
            <a:custGeom>
              <a:avLst/>
              <a:gdLst>
                <a:gd name="connsiteX0" fmla="*/ 2112 w 6653"/>
                <a:gd name="connsiteY0" fmla="*/ 30187 h 30207"/>
                <a:gd name="connsiteX1" fmla="*/ 897 w 6653"/>
                <a:gd name="connsiteY1" fmla="*/ 29819 h 30207"/>
                <a:gd name="connsiteX2" fmla="*/ 87 w 6653"/>
                <a:gd name="connsiteY2" fmla="*/ 28838 h 30207"/>
                <a:gd name="connsiteX3" fmla="*/ 87 w 6653"/>
                <a:gd name="connsiteY3" fmla="*/ 27734 h 30207"/>
                <a:gd name="connsiteX4" fmla="*/ 2050 w 6653"/>
                <a:gd name="connsiteY4" fmla="*/ 2461 h 30207"/>
                <a:gd name="connsiteX5" fmla="*/ 2050 w 6653"/>
                <a:gd name="connsiteY5" fmla="*/ 2093 h 30207"/>
                <a:gd name="connsiteX6" fmla="*/ 2290 w 6653"/>
                <a:gd name="connsiteY6" fmla="*/ 1240 h 30207"/>
                <a:gd name="connsiteX7" fmla="*/ 2842 w 6653"/>
                <a:gd name="connsiteY7" fmla="*/ 541 h 30207"/>
                <a:gd name="connsiteX8" fmla="*/ 3621 w 6653"/>
                <a:gd name="connsiteY8" fmla="*/ 106 h 30207"/>
                <a:gd name="connsiteX9" fmla="*/ 4504 w 6653"/>
                <a:gd name="connsiteY9" fmla="*/ 7 h 30207"/>
                <a:gd name="connsiteX10" fmla="*/ 6074 w 6653"/>
                <a:gd name="connsiteY10" fmla="*/ 799 h 30207"/>
                <a:gd name="connsiteX11" fmla="*/ 6651 w 6653"/>
                <a:gd name="connsiteY11" fmla="*/ 2461 h 30207"/>
                <a:gd name="connsiteX12" fmla="*/ 4749 w 6653"/>
                <a:gd name="connsiteY12" fmla="*/ 27856 h 30207"/>
                <a:gd name="connsiteX13" fmla="*/ 4547 w 6653"/>
                <a:gd name="connsiteY13" fmla="*/ 28826 h 30207"/>
                <a:gd name="connsiteX14" fmla="*/ 3964 w 6653"/>
                <a:gd name="connsiteY14" fmla="*/ 29623 h 30207"/>
                <a:gd name="connsiteX15" fmla="*/ 3099 w 6653"/>
                <a:gd name="connsiteY15" fmla="*/ 30108 h 30207"/>
                <a:gd name="connsiteX16" fmla="*/ 2112 w 6653"/>
                <a:gd name="connsiteY16" fmla="*/ 30187 h 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3" h="30207">
                  <a:moveTo>
                    <a:pt x="2112" y="30187"/>
                  </a:moveTo>
                  <a:cubicBezTo>
                    <a:pt x="1676" y="30187"/>
                    <a:pt x="1259" y="30059"/>
                    <a:pt x="897" y="29819"/>
                  </a:cubicBezTo>
                  <a:cubicBezTo>
                    <a:pt x="535" y="29580"/>
                    <a:pt x="253" y="29237"/>
                    <a:pt x="87" y="28838"/>
                  </a:cubicBezTo>
                  <a:cubicBezTo>
                    <a:pt x="-29" y="28482"/>
                    <a:pt x="-29" y="28096"/>
                    <a:pt x="87" y="27734"/>
                  </a:cubicBezTo>
                  <a:cubicBezTo>
                    <a:pt x="701" y="19391"/>
                    <a:pt x="1314" y="10987"/>
                    <a:pt x="2050" y="2461"/>
                  </a:cubicBezTo>
                  <a:lnTo>
                    <a:pt x="2050" y="2093"/>
                  </a:lnTo>
                  <a:cubicBezTo>
                    <a:pt x="2075" y="1799"/>
                    <a:pt x="2155" y="1504"/>
                    <a:pt x="2290" y="1240"/>
                  </a:cubicBezTo>
                  <a:cubicBezTo>
                    <a:pt x="2424" y="970"/>
                    <a:pt x="2615" y="737"/>
                    <a:pt x="2842" y="541"/>
                  </a:cubicBezTo>
                  <a:cubicBezTo>
                    <a:pt x="3069" y="345"/>
                    <a:pt x="3332" y="198"/>
                    <a:pt x="3621" y="106"/>
                  </a:cubicBezTo>
                  <a:cubicBezTo>
                    <a:pt x="3903" y="20"/>
                    <a:pt x="4203" y="-17"/>
                    <a:pt x="4504" y="7"/>
                  </a:cubicBezTo>
                  <a:cubicBezTo>
                    <a:pt x="5111" y="57"/>
                    <a:pt x="5676" y="339"/>
                    <a:pt x="6074" y="799"/>
                  </a:cubicBezTo>
                  <a:cubicBezTo>
                    <a:pt x="6479" y="1259"/>
                    <a:pt x="6682" y="1854"/>
                    <a:pt x="6651" y="2461"/>
                  </a:cubicBezTo>
                  <a:cubicBezTo>
                    <a:pt x="5976" y="11110"/>
                    <a:pt x="5363" y="19514"/>
                    <a:pt x="4749" y="27856"/>
                  </a:cubicBezTo>
                  <a:cubicBezTo>
                    <a:pt x="4749" y="28194"/>
                    <a:pt x="4682" y="28519"/>
                    <a:pt x="4547" y="28826"/>
                  </a:cubicBezTo>
                  <a:cubicBezTo>
                    <a:pt x="4412" y="29132"/>
                    <a:pt x="4210" y="29402"/>
                    <a:pt x="3964" y="29623"/>
                  </a:cubicBezTo>
                  <a:cubicBezTo>
                    <a:pt x="3713" y="29844"/>
                    <a:pt x="3418" y="30010"/>
                    <a:pt x="3099" y="30108"/>
                  </a:cubicBezTo>
                  <a:cubicBezTo>
                    <a:pt x="2780" y="30206"/>
                    <a:pt x="2443" y="30231"/>
                    <a:pt x="2112" y="30187"/>
                  </a:cubicBezTo>
                  <a:close/>
                </a:path>
              </a:pathLst>
            </a:custGeom>
            <a:solidFill>
              <a:srgbClr val="0E0E0E"/>
            </a:solidFill>
            <a:ln w="6134" cap="flat">
              <a:noFill/>
              <a:prstDash val="solid"/>
              <a:miter/>
            </a:ln>
          </p:spPr>
          <p:txBody>
            <a:bodyPr rtlCol="0" anchor="ctr"/>
            <a:lstStyle/>
            <a:p>
              <a:endParaRPr lang="en-AU"/>
            </a:p>
          </p:txBody>
        </p:sp>
        <p:sp>
          <p:nvSpPr>
            <p:cNvPr id="296" name="Freeform: Shape 295">
              <a:extLst>
                <a:ext uri="{FF2B5EF4-FFF2-40B4-BE49-F238E27FC236}">
                  <a16:creationId xmlns:a16="http://schemas.microsoft.com/office/drawing/2014/main" id="{89F25915-3F5E-4E7C-9DEA-09E63841BFF6}"/>
                </a:ext>
              </a:extLst>
            </p:cNvPr>
            <p:cNvSpPr/>
            <p:nvPr/>
          </p:nvSpPr>
          <p:spPr>
            <a:xfrm>
              <a:off x="4850579" y="3008196"/>
              <a:ext cx="2699" cy="7361"/>
            </a:xfrm>
            <a:custGeom>
              <a:avLst/>
              <a:gdLst>
                <a:gd name="connsiteX0" fmla="*/ 0 w 2699"/>
                <a:gd name="connsiteY0" fmla="*/ 4233 h 7361"/>
                <a:gd name="connsiteX1" fmla="*/ 2699 w 2699"/>
                <a:gd name="connsiteY1" fmla="*/ 7361 h 7361"/>
                <a:gd name="connsiteX2" fmla="*/ 1963 w 2699"/>
                <a:gd name="connsiteY2" fmla="*/ 0 h 7361"/>
                <a:gd name="connsiteX3" fmla="*/ 0 w 2699"/>
                <a:gd name="connsiteY3" fmla="*/ 4233 h 7361"/>
              </a:gdLst>
              <a:ahLst/>
              <a:cxnLst>
                <a:cxn ang="0">
                  <a:pos x="connsiteX0" y="connsiteY0"/>
                </a:cxn>
                <a:cxn ang="0">
                  <a:pos x="connsiteX1" y="connsiteY1"/>
                </a:cxn>
                <a:cxn ang="0">
                  <a:pos x="connsiteX2" y="connsiteY2"/>
                </a:cxn>
                <a:cxn ang="0">
                  <a:pos x="connsiteX3" y="connsiteY3"/>
                </a:cxn>
              </a:cxnLst>
              <a:rect l="l" t="t" r="r" b="b"/>
              <a:pathLst>
                <a:path w="2699" h="7361">
                  <a:moveTo>
                    <a:pt x="0" y="4233"/>
                  </a:moveTo>
                  <a:cubicBezTo>
                    <a:pt x="920" y="5275"/>
                    <a:pt x="1840" y="6257"/>
                    <a:pt x="2699" y="7361"/>
                  </a:cubicBezTo>
                  <a:cubicBezTo>
                    <a:pt x="2331" y="5030"/>
                    <a:pt x="2147" y="2576"/>
                    <a:pt x="1963" y="0"/>
                  </a:cubicBezTo>
                  <a:cubicBezTo>
                    <a:pt x="1350" y="1411"/>
                    <a:pt x="736" y="2822"/>
                    <a:pt x="0" y="4233"/>
                  </a:cubicBezTo>
                  <a:close/>
                </a:path>
              </a:pathLst>
            </a:custGeom>
            <a:solidFill>
              <a:srgbClr val="E05555"/>
            </a:solidFill>
            <a:ln w="6134" cap="flat">
              <a:noFill/>
              <a:prstDash val="solid"/>
              <a:miter/>
            </a:ln>
          </p:spPr>
          <p:txBody>
            <a:bodyPr rtlCol="0" anchor="ctr"/>
            <a:lstStyle/>
            <a:p>
              <a:endParaRPr lang="en-AU"/>
            </a:p>
          </p:txBody>
        </p:sp>
        <p:sp>
          <p:nvSpPr>
            <p:cNvPr id="297" name="Freeform: Shape 296">
              <a:extLst>
                <a:ext uri="{FF2B5EF4-FFF2-40B4-BE49-F238E27FC236}">
                  <a16:creationId xmlns:a16="http://schemas.microsoft.com/office/drawing/2014/main" id="{D605CBCE-4C38-4E88-A1C6-61C1FB7E3CEC}"/>
                </a:ext>
              </a:extLst>
            </p:cNvPr>
            <p:cNvSpPr/>
            <p:nvPr/>
          </p:nvSpPr>
          <p:spPr>
            <a:xfrm>
              <a:off x="4848293" y="3006080"/>
              <a:ext cx="7278" cy="11930"/>
            </a:xfrm>
            <a:custGeom>
              <a:avLst/>
              <a:gdLst>
                <a:gd name="connsiteX0" fmla="*/ 4985 w 7278"/>
                <a:gd name="connsiteY0" fmla="*/ 11930 h 11930"/>
                <a:gd name="connsiteX1" fmla="*/ 4010 w 7278"/>
                <a:gd name="connsiteY1" fmla="*/ 11722 h 11930"/>
                <a:gd name="connsiteX2" fmla="*/ 3206 w 7278"/>
                <a:gd name="connsiteY2" fmla="*/ 11133 h 11930"/>
                <a:gd name="connsiteX3" fmla="*/ 1182 w 7278"/>
                <a:gd name="connsiteY3" fmla="*/ 8741 h 11930"/>
                <a:gd name="connsiteX4" fmla="*/ 568 w 7278"/>
                <a:gd name="connsiteY4" fmla="*/ 8004 h 11930"/>
                <a:gd name="connsiteX5" fmla="*/ 16 w 7278"/>
                <a:gd name="connsiteY5" fmla="*/ 6796 h 11930"/>
                <a:gd name="connsiteX6" fmla="*/ 262 w 7278"/>
                <a:gd name="connsiteY6" fmla="*/ 5489 h 11930"/>
                <a:gd name="connsiteX7" fmla="*/ 2163 w 7278"/>
                <a:gd name="connsiteY7" fmla="*/ 1380 h 11930"/>
                <a:gd name="connsiteX8" fmla="*/ 3175 w 7278"/>
                <a:gd name="connsiteY8" fmla="*/ 269 h 11930"/>
                <a:gd name="connsiteX9" fmla="*/ 4660 w 7278"/>
                <a:gd name="connsiteY9" fmla="*/ 36 h 11930"/>
                <a:gd name="connsiteX10" fmla="*/ 5966 w 7278"/>
                <a:gd name="connsiteY10" fmla="*/ 785 h 11930"/>
                <a:gd name="connsiteX11" fmla="*/ 6519 w 7278"/>
                <a:gd name="connsiteY11" fmla="*/ 2177 h 11930"/>
                <a:gd name="connsiteX12" fmla="*/ 7255 w 7278"/>
                <a:gd name="connsiteY12" fmla="*/ 9293 h 11930"/>
                <a:gd name="connsiteX13" fmla="*/ 6991 w 7278"/>
                <a:gd name="connsiteY13" fmla="*/ 10746 h 11930"/>
                <a:gd name="connsiteX14" fmla="*/ 5905 w 7278"/>
                <a:gd name="connsiteY14" fmla="*/ 11746 h 11930"/>
                <a:gd name="connsiteX15" fmla="*/ 4985 w 7278"/>
                <a:gd name="connsiteY15" fmla="*/ 11930 h 1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78" h="11930">
                  <a:moveTo>
                    <a:pt x="4985" y="11930"/>
                  </a:moveTo>
                  <a:cubicBezTo>
                    <a:pt x="4648" y="11930"/>
                    <a:pt x="4316" y="11857"/>
                    <a:pt x="4010" y="11722"/>
                  </a:cubicBezTo>
                  <a:cubicBezTo>
                    <a:pt x="3703" y="11587"/>
                    <a:pt x="3427" y="11384"/>
                    <a:pt x="3206" y="11133"/>
                  </a:cubicBezTo>
                  <a:lnTo>
                    <a:pt x="1182" y="8741"/>
                  </a:lnTo>
                  <a:lnTo>
                    <a:pt x="568" y="8004"/>
                  </a:lnTo>
                  <a:cubicBezTo>
                    <a:pt x="268" y="7667"/>
                    <a:pt x="72" y="7244"/>
                    <a:pt x="16" y="6796"/>
                  </a:cubicBezTo>
                  <a:cubicBezTo>
                    <a:pt x="-39" y="6348"/>
                    <a:pt x="47" y="5888"/>
                    <a:pt x="262" y="5489"/>
                  </a:cubicBezTo>
                  <a:cubicBezTo>
                    <a:pt x="936" y="4140"/>
                    <a:pt x="1550" y="2790"/>
                    <a:pt x="2163" y="1380"/>
                  </a:cubicBezTo>
                  <a:cubicBezTo>
                    <a:pt x="2366" y="907"/>
                    <a:pt x="2721" y="515"/>
                    <a:pt x="3175" y="269"/>
                  </a:cubicBezTo>
                  <a:cubicBezTo>
                    <a:pt x="3629" y="30"/>
                    <a:pt x="4151" y="-56"/>
                    <a:pt x="4660" y="36"/>
                  </a:cubicBezTo>
                  <a:cubicBezTo>
                    <a:pt x="5163" y="134"/>
                    <a:pt x="5623" y="392"/>
                    <a:pt x="5966" y="785"/>
                  </a:cubicBezTo>
                  <a:cubicBezTo>
                    <a:pt x="6304" y="1171"/>
                    <a:pt x="6494" y="1662"/>
                    <a:pt x="6519" y="2177"/>
                  </a:cubicBezTo>
                  <a:cubicBezTo>
                    <a:pt x="6519" y="4631"/>
                    <a:pt x="6948" y="7023"/>
                    <a:pt x="7255" y="9293"/>
                  </a:cubicBezTo>
                  <a:cubicBezTo>
                    <a:pt x="7328" y="9796"/>
                    <a:pt x="7230" y="10305"/>
                    <a:pt x="6991" y="10746"/>
                  </a:cubicBezTo>
                  <a:cubicBezTo>
                    <a:pt x="6745" y="11188"/>
                    <a:pt x="6365" y="11538"/>
                    <a:pt x="5905" y="11746"/>
                  </a:cubicBezTo>
                  <a:lnTo>
                    <a:pt x="4985" y="11930"/>
                  </a:lnTo>
                  <a:close/>
                </a:path>
              </a:pathLst>
            </a:custGeom>
            <a:solidFill>
              <a:srgbClr val="0E0E0E"/>
            </a:solidFill>
            <a:ln w="6134" cap="flat">
              <a:noFill/>
              <a:prstDash val="solid"/>
              <a:miter/>
            </a:ln>
          </p:spPr>
          <p:txBody>
            <a:bodyPr rtlCol="0" anchor="ctr"/>
            <a:lstStyle/>
            <a:p>
              <a:endParaRPr lang="en-AU"/>
            </a:p>
          </p:txBody>
        </p:sp>
        <p:sp>
          <p:nvSpPr>
            <p:cNvPr id="298" name="Freeform: Shape 297">
              <a:extLst>
                <a:ext uri="{FF2B5EF4-FFF2-40B4-BE49-F238E27FC236}">
                  <a16:creationId xmlns:a16="http://schemas.microsoft.com/office/drawing/2014/main" id="{0465977C-FCCE-43E4-BC71-77A13BC80E19}"/>
                </a:ext>
              </a:extLst>
            </p:cNvPr>
            <p:cNvSpPr/>
            <p:nvPr/>
          </p:nvSpPr>
          <p:spPr>
            <a:xfrm>
              <a:off x="4584356" y="2569664"/>
              <a:ext cx="312597" cy="444911"/>
            </a:xfrm>
            <a:custGeom>
              <a:avLst/>
              <a:gdLst>
                <a:gd name="connsiteX0" fmla="*/ 51711 w 312597"/>
                <a:gd name="connsiteY0" fmla="*/ 444420 h 444911"/>
                <a:gd name="connsiteX1" fmla="*/ 51711 w 312597"/>
                <a:gd name="connsiteY1" fmla="*/ 444911 h 444911"/>
                <a:gd name="connsiteX2" fmla="*/ 56557 w 312597"/>
                <a:gd name="connsiteY2" fmla="*/ 441231 h 444911"/>
                <a:gd name="connsiteX3" fmla="*/ 97411 w 312597"/>
                <a:gd name="connsiteY3" fmla="*/ 417553 h 444911"/>
                <a:gd name="connsiteX4" fmla="*/ 96184 w 312597"/>
                <a:gd name="connsiteY4" fmla="*/ 397739 h 444911"/>
                <a:gd name="connsiteX5" fmla="*/ 120751 w 312597"/>
                <a:gd name="connsiteY5" fmla="*/ 340146 h 444911"/>
                <a:gd name="connsiteX6" fmla="*/ 176952 w 312597"/>
                <a:gd name="connsiteY6" fmla="*/ 312548 h 444911"/>
                <a:gd name="connsiteX7" fmla="*/ 237546 w 312597"/>
                <a:gd name="connsiteY7" fmla="*/ 328325 h 444911"/>
                <a:gd name="connsiteX8" fmla="*/ 273155 w 312597"/>
                <a:gd name="connsiteY8" fmla="*/ 379828 h 444911"/>
                <a:gd name="connsiteX9" fmla="*/ 297691 w 312597"/>
                <a:gd name="connsiteY9" fmla="*/ 281681 h 444911"/>
                <a:gd name="connsiteX10" fmla="*/ 294992 w 312597"/>
                <a:gd name="connsiteY10" fmla="*/ 281681 h 444911"/>
                <a:gd name="connsiteX11" fmla="*/ 233742 w 312597"/>
                <a:gd name="connsiteY11" fmla="*/ 251734 h 444911"/>
                <a:gd name="connsiteX12" fmla="*/ 211071 w 312597"/>
                <a:gd name="connsiteY12" fmla="*/ 187442 h 444911"/>
                <a:gd name="connsiteX13" fmla="*/ 239981 w 312597"/>
                <a:gd name="connsiteY13" fmla="*/ 125701 h 444911"/>
                <a:gd name="connsiteX14" fmla="*/ 303887 w 312597"/>
                <a:gd name="connsiteY14" fmla="*/ 101950 h 444911"/>
                <a:gd name="connsiteX15" fmla="*/ 312597 w 312597"/>
                <a:gd name="connsiteY15" fmla="*/ 102809 h 444911"/>
                <a:gd name="connsiteX16" fmla="*/ 310021 w 312597"/>
                <a:gd name="connsiteY16" fmla="*/ 93301 h 444911"/>
                <a:gd name="connsiteX17" fmla="*/ 296219 w 312597"/>
                <a:gd name="connsiteY17" fmla="*/ 61035 h 444911"/>
                <a:gd name="connsiteX18" fmla="*/ 290085 w 312597"/>
                <a:gd name="connsiteY18" fmla="*/ 50914 h 444911"/>
                <a:gd name="connsiteX19" fmla="*/ 288797 w 312597"/>
                <a:gd name="connsiteY19" fmla="*/ 49012 h 444911"/>
                <a:gd name="connsiteX20" fmla="*/ 274872 w 312597"/>
                <a:gd name="connsiteY20" fmla="*/ 30180 h 444911"/>
                <a:gd name="connsiteX21" fmla="*/ 273400 w 312597"/>
                <a:gd name="connsiteY21" fmla="*/ 28401 h 444911"/>
                <a:gd name="connsiteX22" fmla="*/ 257758 w 312597"/>
                <a:gd name="connsiteY22" fmla="*/ 10612 h 444911"/>
                <a:gd name="connsiteX23" fmla="*/ 256102 w 312597"/>
                <a:gd name="connsiteY23" fmla="*/ 8833 h 444911"/>
                <a:gd name="connsiteX24" fmla="*/ 247820 w 312597"/>
                <a:gd name="connsiteY24" fmla="*/ 0 h 444911"/>
                <a:gd name="connsiteX25" fmla="*/ 247820 w 312597"/>
                <a:gd name="connsiteY25" fmla="*/ 7484 h 444911"/>
                <a:gd name="connsiteX26" fmla="*/ 222805 w 312597"/>
                <a:gd name="connsiteY26" fmla="*/ 66028 h 444911"/>
                <a:gd name="connsiteX27" fmla="*/ 165297 w 312597"/>
                <a:gd name="connsiteY27" fmla="*/ 93344 h 444911"/>
                <a:gd name="connsiteX28" fmla="*/ 104115 w 312597"/>
                <a:gd name="connsiteY28" fmla="*/ 75726 h 444911"/>
                <a:gd name="connsiteX29" fmla="*/ 69929 w 312597"/>
                <a:gd name="connsiteY29" fmla="*/ 22022 h 444911"/>
                <a:gd name="connsiteX30" fmla="*/ 44411 w 312597"/>
                <a:gd name="connsiteY30" fmla="*/ 117960 h 444911"/>
                <a:gd name="connsiteX31" fmla="*/ 86289 w 312597"/>
                <a:gd name="connsiteY31" fmla="*/ 122683 h 444911"/>
                <a:gd name="connsiteX32" fmla="*/ 121414 w 312597"/>
                <a:gd name="connsiteY32" fmla="*/ 145969 h 444911"/>
                <a:gd name="connsiteX33" fmla="*/ 142073 w 312597"/>
                <a:gd name="connsiteY33" fmla="*/ 182700 h 444911"/>
                <a:gd name="connsiteX34" fmla="*/ 143730 w 312597"/>
                <a:gd name="connsiteY34" fmla="*/ 224811 h 444911"/>
                <a:gd name="connsiteX35" fmla="*/ 126020 w 312597"/>
                <a:gd name="connsiteY35" fmla="*/ 263052 h 444911"/>
                <a:gd name="connsiteX36" fmla="*/ 92835 w 312597"/>
                <a:gd name="connsiteY36" fmla="*/ 289030 h 444911"/>
                <a:gd name="connsiteX37" fmla="*/ 51460 w 312597"/>
                <a:gd name="connsiteY37" fmla="*/ 297029 h 444911"/>
                <a:gd name="connsiteX38" fmla="*/ 10980 w 312597"/>
                <a:gd name="connsiteY38" fmla="*/ 285300 h 444911"/>
                <a:gd name="connsiteX39" fmla="*/ 0 w 312597"/>
                <a:gd name="connsiteY39" fmla="*/ 358481 h 444911"/>
                <a:gd name="connsiteX40" fmla="*/ 38946 w 312597"/>
                <a:gd name="connsiteY40" fmla="*/ 393574 h 444911"/>
                <a:gd name="connsiteX41" fmla="*/ 51711 w 312597"/>
                <a:gd name="connsiteY41" fmla="*/ 444420 h 4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12597" h="444911">
                  <a:moveTo>
                    <a:pt x="51711" y="444420"/>
                  </a:moveTo>
                  <a:cubicBezTo>
                    <a:pt x="51742" y="444586"/>
                    <a:pt x="51742" y="444752"/>
                    <a:pt x="51711" y="444911"/>
                  </a:cubicBezTo>
                  <a:cubicBezTo>
                    <a:pt x="53306" y="443623"/>
                    <a:pt x="54901" y="442396"/>
                    <a:pt x="56557" y="441231"/>
                  </a:cubicBezTo>
                  <a:cubicBezTo>
                    <a:pt x="69249" y="431845"/>
                    <a:pt x="82952" y="423902"/>
                    <a:pt x="97411" y="417553"/>
                  </a:cubicBezTo>
                  <a:cubicBezTo>
                    <a:pt x="96257" y="411014"/>
                    <a:pt x="95846" y="404370"/>
                    <a:pt x="96184" y="397739"/>
                  </a:cubicBezTo>
                  <a:cubicBezTo>
                    <a:pt x="97208" y="376221"/>
                    <a:pt x="105925" y="355782"/>
                    <a:pt x="120751" y="340146"/>
                  </a:cubicBezTo>
                  <a:cubicBezTo>
                    <a:pt x="135571" y="324516"/>
                    <a:pt x="155520" y="314720"/>
                    <a:pt x="176952" y="312548"/>
                  </a:cubicBezTo>
                  <a:cubicBezTo>
                    <a:pt x="198385" y="310383"/>
                    <a:pt x="219891" y="315977"/>
                    <a:pt x="237546" y="328325"/>
                  </a:cubicBezTo>
                  <a:cubicBezTo>
                    <a:pt x="255200" y="340673"/>
                    <a:pt x="267836" y="358947"/>
                    <a:pt x="273155" y="379828"/>
                  </a:cubicBezTo>
                  <a:cubicBezTo>
                    <a:pt x="279368" y="346654"/>
                    <a:pt x="287557" y="313879"/>
                    <a:pt x="297691" y="281681"/>
                  </a:cubicBezTo>
                  <a:cubicBezTo>
                    <a:pt x="296771" y="281681"/>
                    <a:pt x="295912" y="281681"/>
                    <a:pt x="294992" y="281681"/>
                  </a:cubicBezTo>
                  <a:cubicBezTo>
                    <a:pt x="271437" y="280117"/>
                    <a:pt x="249440" y="269364"/>
                    <a:pt x="233742" y="251734"/>
                  </a:cubicBezTo>
                  <a:cubicBezTo>
                    <a:pt x="218045" y="234111"/>
                    <a:pt x="209905" y="211022"/>
                    <a:pt x="211071" y="187442"/>
                  </a:cubicBezTo>
                  <a:cubicBezTo>
                    <a:pt x="212236" y="163868"/>
                    <a:pt x="222621" y="141693"/>
                    <a:pt x="239981" y="125701"/>
                  </a:cubicBezTo>
                  <a:cubicBezTo>
                    <a:pt x="257347" y="109710"/>
                    <a:pt x="280295" y="101183"/>
                    <a:pt x="303887" y="101950"/>
                  </a:cubicBezTo>
                  <a:cubicBezTo>
                    <a:pt x="306800" y="102079"/>
                    <a:pt x="309708" y="102367"/>
                    <a:pt x="312597" y="102809"/>
                  </a:cubicBezTo>
                  <a:cubicBezTo>
                    <a:pt x="311800" y="99619"/>
                    <a:pt x="310941" y="96675"/>
                    <a:pt x="310021" y="93301"/>
                  </a:cubicBezTo>
                  <a:cubicBezTo>
                    <a:pt x="306635" y="82063"/>
                    <a:pt x="302010" y="71242"/>
                    <a:pt x="296219" y="61035"/>
                  </a:cubicBezTo>
                  <a:cubicBezTo>
                    <a:pt x="294256" y="57600"/>
                    <a:pt x="292232" y="54226"/>
                    <a:pt x="290085" y="50914"/>
                  </a:cubicBezTo>
                  <a:lnTo>
                    <a:pt x="288797" y="49012"/>
                  </a:lnTo>
                  <a:cubicBezTo>
                    <a:pt x="284441" y="42510"/>
                    <a:pt x="279779" y="36253"/>
                    <a:pt x="274872" y="30180"/>
                  </a:cubicBezTo>
                  <a:lnTo>
                    <a:pt x="273400" y="28401"/>
                  </a:lnTo>
                  <a:cubicBezTo>
                    <a:pt x="268370" y="22267"/>
                    <a:pt x="263156" y="16440"/>
                    <a:pt x="257758" y="10612"/>
                  </a:cubicBezTo>
                  <a:lnTo>
                    <a:pt x="256102" y="8833"/>
                  </a:lnTo>
                  <a:cubicBezTo>
                    <a:pt x="253402" y="5889"/>
                    <a:pt x="250642" y="2944"/>
                    <a:pt x="247820" y="0"/>
                  </a:cubicBezTo>
                  <a:cubicBezTo>
                    <a:pt x="247820" y="2454"/>
                    <a:pt x="247820" y="4969"/>
                    <a:pt x="247820" y="7484"/>
                  </a:cubicBezTo>
                  <a:cubicBezTo>
                    <a:pt x="246900" y="29395"/>
                    <a:pt x="238006" y="50220"/>
                    <a:pt x="222805" y="66028"/>
                  </a:cubicBezTo>
                  <a:cubicBezTo>
                    <a:pt x="207605" y="81842"/>
                    <a:pt x="187153" y="91552"/>
                    <a:pt x="165297" y="93344"/>
                  </a:cubicBezTo>
                  <a:cubicBezTo>
                    <a:pt x="143435" y="95129"/>
                    <a:pt x="121677" y="88866"/>
                    <a:pt x="104115" y="75726"/>
                  </a:cubicBezTo>
                  <a:cubicBezTo>
                    <a:pt x="86553" y="62593"/>
                    <a:pt x="74395" y="43497"/>
                    <a:pt x="69929" y="22022"/>
                  </a:cubicBezTo>
                  <a:cubicBezTo>
                    <a:pt x="60483" y="54287"/>
                    <a:pt x="51975" y="86271"/>
                    <a:pt x="44411" y="117960"/>
                  </a:cubicBezTo>
                  <a:cubicBezTo>
                    <a:pt x="58545" y="116200"/>
                    <a:pt x="72898" y="117819"/>
                    <a:pt x="86289" y="122683"/>
                  </a:cubicBezTo>
                  <a:cubicBezTo>
                    <a:pt x="99674" y="127554"/>
                    <a:pt x="111716" y="135534"/>
                    <a:pt x="121414" y="145969"/>
                  </a:cubicBezTo>
                  <a:cubicBezTo>
                    <a:pt x="131112" y="156403"/>
                    <a:pt x="138197" y="168996"/>
                    <a:pt x="142073" y="182700"/>
                  </a:cubicBezTo>
                  <a:cubicBezTo>
                    <a:pt x="145956" y="196410"/>
                    <a:pt x="146521" y="210844"/>
                    <a:pt x="143730" y="224811"/>
                  </a:cubicBezTo>
                  <a:cubicBezTo>
                    <a:pt x="140939" y="238785"/>
                    <a:pt x="134872" y="251887"/>
                    <a:pt x="126020" y="263052"/>
                  </a:cubicBezTo>
                  <a:cubicBezTo>
                    <a:pt x="117175" y="274222"/>
                    <a:pt x="105796" y="283123"/>
                    <a:pt x="92835" y="289030"/>
                  </a:cubicBezTo>
                  <a:cubicBezTo>
                    <a:pt x="79873" y="294937"/>
                    <a:pt x="65691" y="297679"/>
                    <a:pt x="51460" y="297029"/>
                  </a:cubicBezTo>
                  <a:cubicBezTo>
                    <a:pt x="37228" y="296379"/>
                    <a:pt x="23353" y="292361"/>
                    <a:pt x="10980" y="285300"/>
                  </a:cubicBezTo>
                  <a:cubicBezTo>
                    <a:pt x="6889" y="310205"/>
                    <a:pt x="3227" y="334600"/>
                    <a:pt x="0" y="358481"/>
                  </a:cubicBezTo>
                  <a:cubicBezTo>
                    <a:pt x="16182" y="366050"/>
                    <a:pt x="29738" y="378270"/>
                    <a:pt x="38946" y="393574"/>
                  </a:cubicBezTo>
                  <a:cubicBezTo>
                    <a:pt x="48159" y="408879"/>
                    <a:pt x="52600" y="426582"/>
                    <a:pt x="51711" y="444420"/>
                  </a:cubicBezTo>
                  <a:close/>
                </a:path>
              </a:pathLst>
            </a:custGeom>
            <a:solidFill>
              <a:srgbClr val="E05555"/>
            </a:solidFill>
            <a:ln w="6134" cap="flat">
              <a:noFill/>
              <a:prstDash val="solid"/>
              <a:miter/>
            </a:ln>
          </p:spPr>
          <p:txBody>
            <a:bodyPr rtlCol="0" anchor="ctr"/>
            <a:lstStyle/>
            <a:p>
              <a:endParaRPr lang="en-AU"/>
            </a:p>
          </p:txBody>
        </p:sp>
        <p:sp>
          <p:nvSpPr>
            <p:cNvPr id="299" name="Freeform: Shape 298">
              <a:extLst>
                <a:ext uri="{FF2B5EF4-FFF2-40B4-BE49-F238E27FC236}">
                  <a16:creationId xmlns:a16="http://schemas.microsoft.com/office/drawing/2014/main" id="{69CB47D0-8E3C-466C-88C5-6EDB116D5A5F}"/>
                </a:ext>
              </a:extLst>
            </p:cNvPr>
            <p:cNvSpPr/>
            <p:nvPr/>
          </p:nvSpPr>
          <p:spPr>
            <a:xfrm>
              <a:off x="4581750" y="2566981"/>
              <a:ext cx="317408" cy="449810"/>
            </a:xfrm>
            <a:custGeom>
              <a:avLst/>
              <a:gdLst>
                <a:gd name="connsiteX0" fmla="*/ 54317 w 317408"/>
                <a:gd name="connsiteY0" fmla="*/ 449742 h 449810"/>
                <a:gd name="connsiteX1" fmla="*/ 53397 w 317408"/>
                <a:gd name="connsiteY1" fmla="*/ 449742 h 449810"/>
                <a:gd name="connsiteX2" fmla="*/ 52385 w 317408"/>
                <a:gd name="connsiteY2" fmla="*/ 448944 h 449810"/>
                <a:gd name="connsiteX3" fmla="*/ 51986 w 317408"/>
                <a:gd name="connsiteY3" fmla="*/ 447717 h 449810"/>
                <a:gd name="connsiteX4" fmla="*/ 51986 w 317408"/>
                <a:gd name="connsiteY4" fmla="*/ 447288 h 449810"/>
                <a:gd name="connsiteX5" fmla="*/ 39571 w 317408"/>
                <a:gd name="connsiteY5" fmla="*/ 397485 h 449810"/>
                <a:gd name="connsiteX6" fmla="*/ 1318 w 317408"/>
                <a:gd name="connsiteY6" fmla="*/ 363250 h 449810"/>
                <a:gd name="connsiteX7" fmla="*/ 263 w 317408"/>
                <a:gd name="connsiteY7" fmla="*/ 362274 h 449810"/>
                <a:gd name="connsiteX8" fmla="*/ 30 w 317408"/>
                <a:gd name="connsiteY8" fmla="*/ 360857 h 449810"/>
                <a:gd name="connsiteX9" fmla="*/ 11010 w 317408"/>
                <a:gd name="connsiteY9" fmla="*/ 287615 h 449810"/>
                <a:gd name="connsiteX10" fmla="*/ 11470 w 317408"/>
                <a:gd name="connsiteY10" fmla="*/ 286622 h 449810"/>
                <a:gd name="connsiteX11" fmla="*/ 12298 w 317408"/>
                <a:gd name="connsiteY11" fmla="*/ 285898 h 449810"/>
                <a:gd name="connsiteX12" fmla="*/ 13372 w 317408"/>
                <a:gd name="connsiteY12" fmla="*/ 285622 h 449810"/>
                <a:gd name="connsiteX13" fmla="*/ 14445 w 317408"/>
                <a:gd name="connsiteY13" fmla="*/ 285898 h 449810"/>
                <a:gd name="connsiteX14" fmla="*/ 52011 w 317408"/>
                <a:gd name="connsiteY14" fmla="*/ 297031 h 449810"/>
                <a:gd name="connsiteX15" fmla="*/ 90668 w 317408"/>
                <a:gd name="connsiteY15" fmla="*/ 290682 h 449810"/>
                <a:gd name="connsiteX16" fmla="*/ 122707 w 317408"/>
                <a:gd name="connsiteY16" fmla="*/ 268133 h 449810"/>
                <a:gd name="connsiteX17" fmla="*/ 141717 w 317408"/>
                <a:gd name="connsiteY17" fmla="*/ 233874 h 449810"/>
                <a:gd name="connsiteX18" fmla="*/ 143907 w 317408"/>
                <a:gd name="connsiteY18" fmla="*/ 194756 h 449810"/>
                <a:gd name="connsiteX19" fmla="*/ 128835 w 317408"/>
                <a:gd name="connsiteY19" fmla="*/ 158595 h 449810"/>
                <a:gd name="connsiteX20" fmla="*/ 99514 w 317408"/>
                <a:gd name="connsiteY20" fmla="*/ 132611 h 449810"/>
                <a:gd name="connsiteX21" fmla="*/ 61801 w 317408"/>
                <a:gd name="connsiteY21" fmla="*/ 121993 h 449810"/>
                <a:gd name="connsiteX22" fmla="*/ 47447 w 317408"/>
                <a:gd name="connsiteY22" fmla="*/ 122545 h 449810"/>
                <a:gd name="connsiteX23" fmla="*/ 46368 w 317408"/>
                <a:gd name="connsiteY23" fmla="*/ 122435 h 449810"/>
                <a:gd name="connsiteX24" fmla="*/ 45484 w 317408"/>
                <a:gd name="connsiteY24" fmla="*/ 121809 h 449810"/>
                <a:gd name="connsiteX25" fmla="*/ 44951 w 317408"/>
                <a:gd name="connsiteY25" fmla="*/ 120834 h 449810"/>
                <a:gd name="connsiteX26" fmla="*/ 44932 w 317408"/>
                <a:gd name="connsiteY26" fmla="*/ 119723 h 449810"/>
                <a:gd name="connsiteX27" fmla="*/ 70512 w 317408"/>
                <a:gd name="connsiteY27" fmla="*/ 23724 h 449810"/>
                <a:gd name="connsiteX28" fmla="*/ 71328 w 317408"/>
                <a:gd name="connsiteY28" fmla="*/ 22454 h 449810"/>
                <a:gd name="connsiteX29" fmla="*/ 72781 w 317408"/>
                <a:gd name="connsiteY29" fmla="*/ 22067 h 449810"/>
                <a:gd name="connsiteX30" fmla="*/ 74174 w 317408"/>
                <a:gd name="connsiteY30" fmla="*/ 22577 h 449810"/>
                <a:gd name="connsiteX31" fmla="*/ 74928 w 317408"/>
                <a:gd name="connsiteY31" fmla="*/ 23846 h 449810"/>
                <a:gd name="connsiteX32" fmla="*/ 108390 w 317408"/>
                <a:gd name="connsiteY32" fmla="*/ 75735 h 449810"/>
                <a:gd name="connsiteX33" fmla="*/ 167757 w 317408"/>
                <a:gd name="connsiteY33" fmla="*/ 92696 h 449810"/>
                <a:gd name="connsiteX34" fmla="*/ 223577 w 317408"/>
                <a:gd name="connsiteY34" fmla="*/ 66313 h 449810"/>
                <a:gd name="connsiteX35" fmla="*/ 248157 w 317408"/>
                <a:gd name="connsiteY35" fmla="*/ 9676 h 449810"/>
                <a:gd name="connsiteX36" fmla="*/ 248157 w 317408"/>
                <a:gd name="connsiteY36" fmla="*/ 2377 h 449810"/>
                <a:gd name="connsiteX37" fmla="*/ 248513 w 317408"/>
                <a:gd name="connsiteY37" fmla="*/ 1046 h 449810"/>
                <a:gd name="connsiteX38" fmla="*/ 249568 w 317408"/>
                <a:gd name="connsiteY38" fmla="*/ 168 h 449810"/>
                <a:gd name="connsiteX39" fmla="*/ 250911 w 317408"/>
                <a:gd name="connsiteY39" fmla="*/ 52 h 449810"/>
                <a:gd name="connsiteX40" fmla="*/ 252083 w 317408"/>
                <a:gd name="connsiteY40" fmla="*/ 720 h 449810"/>
                <a:gd name="connsiteX41" fmla="*/ 260426 w 317408"/>
                <a:gd name="connsiteY41" fmla="*/ 9615 h 449810"/>
                <a:gd name="connsiteX42" fmla="*/ 262020 w 317408"/>
                <a:gd name="connsiteY42" fmla="*/ 11333 h 449810"/>
                <a:gd name="connsiteX43" fmla="*/ 277785 w 317408"/>
                <a:gd name="connsiteY43" fmla="*/ 29244 h 449810"/>
                <a:gd name="connsiteX44" fmla="*/ 279257 w 317408"/>
                <a:gd name="connsiteY44" fmla="*/ 31023 h 449810"/>
                <a:gd name="connsiteX45" fmla="*/ 293305 w 317408"/>
                <a:gd name="connsiteY45" fmla="*/ 50039 h 449810"/>
                <a:gd name="connsiteX46" fmla="*/ 294593 w 317408"/>
                <a:gd name="connsiteY46" fmla="*/ 52002 h 449810"/>
                <a:gd name="connsiteX47" fmla="*/ 300727 w 317408"/>
                <a:gd name="connsiteY47" fmla="*/ 62246 h 449810"/>
                <a:gd name="connsiteX48" fmla="*/ 314713 w 317408"/>
                <a:gd name="connsiteY48" fmla="*/ 94941 h 449810"/>
                <a:gd name="connsiteX49" fmla="*/ 317351 w 317408"/>
                <a:gd name="connsiteY49" fmla="*/ 104572 h 449810"/>
                <a:gd name="connsiteX50" fmla="*/ 317332 w 317408"/>
                <a:gd name="connsiteY50" fmla="*/ 105682 h 449810"/>
                <a:gd name="connsiteX51" fmla="*/ 316799 w 317408"/>
                <a:gd name="connsiteY51" fmla="*/ 106657 h 449810"/>
                <a:gd name="connsiteX52" fmla="*/ 315891 w 317408"/>
                <a:gd name="connsiteY52" fmla="*/ 107308 h 449810"/>
                <a:gd name="connsiteX53" fmla="*/ 314774 w 317408"/>
                <a:gd name="connsiteY53" fmla="*/ 107394 h 449810"/>
                <a:gd name="connsiteX54" fmla="*/ 306248 w 317408"/>
                <a:gd name="connsiteY54" fmla="*/ 106535 h 449810"/>
                <a:gd name="connsiteX55" fmla="*/ 272412 w 317408"/>
                <a:gd name="connsiteY55" fmla="*/ 111547 h 449810"/>
                <a:gd name="connsiteX56" fmla="*/ 243066 w 317408"/>
                <a:gd name="connsiteY56" fmla="*/ 129127 h 449810"/>
                <a:gd name="connsiteX57" fmla="*/ 222682 w 317408"/>
                <a:gd name="connsiteY57" fmla="*/ 156596 h 449810"/>
                <a:gd name="connsiteX58" fmla="*/ 214358 w 317408"/>
                <a:gd name="connsiteY58" fmla="*/ 189776 h 449810"/>
                <a:gd name="connsiteX59" fmla="*/ 219370 w 317408"/>
                <a:gd name="connsiteY59" fmla="*/ 223618 h 449810"/>
                <a:gd name="connsiteX60" fmla="*/ 236950 w 317408"/>
                <a:gd name="connsiteY60" fmla="*/ 252957 h 449810"/>
                <a:gd name="connsiteX61" fmla="*/ 264419 w 317408"/>
                <a:gd name="connsiteY61" fmla="*/ 273347 h 449810"/>
                <a:gd name="connsiteX62" fmla="*/ 297599 w 317408"/>
                <a:gd name="connsiteY62" fmla="*/ 281665 h 449810"/>
                <a:gd name="connsiteX63" fmla="*/ 300236 w 317408"/>
                <a:gd name="connsiteY63" fmla="*/ 281665 h 449810"/>
                <a:gd name="connsiteX64" fmla="*/ 301248 w 317408"/>
                <a:gd name="connsiteY64" fmla="*/ 281935 h 449810"/>
                <a:gd name="connsiteX65" fmla="*/ 302015 w 317408"/>
                <a:gd name="connsiteY65" fmla="*/ 282647 h 449810"/>
                <a:gd name="connsiteX66" fmla="*/ 302426 w 317408"/>
                <a:gd name="connsiteY66" fmla="*/ 283585 h 449810"/>
                <a:gd name="connsiteX67" fmla="*/ 302383 w 317408"/>
                <a:gd name="connsiteY67" fmla="*/ 284610 h 449810"/>
                <a:gd name="connsiteX68" fmla="*/ 277847 w 317408"/>
                <a:gd name="connsiteY68" fmla="*/ 382756 h 449810"/>
                <a:gd name="connsiteX69" fmla="*/ 277086 w 317408"/>
                <a:gd name="connsiteY69" fmla="*/ 384106 h 449810"/>
                <a:gd name="connsiteX70" fmla="*/ 275638 w 317408"/>
                <a:gd name="connsiteY70" fmla="*/ 384658 h 449810"/>
                <a:gd name="connsiteX71" fmla="*/ 274191 w 317408"/>
                <a:gd name="connsiteY71" fmla="*/ 384179 h 449810"/>
                <a:gd name="connsiteX72" fmla="*/ 273307 w 317408"/>
                <a:gd name="connsiteY72" fmla="*/ 382940 h 449810"/>
                <a:gd name="connsiteX73" fmla="*/ 238588 w 317408"/>
                <a:gd name="connsiteY73" fmla="*/ 332763 h 449810"/>
                <a:gd name="connsiteX74" fmla="*/ 179534 w 317408"/>
                <a:gd name="connsiteY74" fmla="*/ 317403 h 449810"/>
                <a:gd name="connsiteX75" fmla="*/ 124762 w 317408"/>
                <a:gd name="connsiteY75" fmla="*/ 344301 h 449810"/>
                <a:gd name="connsiteX76" fmla="*/ 100814 w 317408"/>
                <a:gd name="connsiteY76" fmla="*/ 400423 h 449810"/>
                <a:gd name="connsiteX77" fmla="*/ 102041 w 317408"/>
                <a:gd name="connsiteY77" fmla="*/ 419745 h 449810"/>
                <a:gd name="connsiteX78" fmla="*/ 101796 w 317408"/>
                <a:gd name="connsiteY78" fmla="*/ 421236 h 449810"/>
                <a:gd name="connsiteX79" fmla="*/ 100692 w 317408"/>
                <a:gd name="connsiteY79" fmla="*/ 422260 h 449810"/>
                <a:gd name="connsiteX80" fmla="*/ 60268 w 317408"/>
                <a:gd name="connsiteY80" fmla="*/ 445632 h 449810"/>
                <a:gd name="connsiteX81" fmla="*/ 55790 w 317408"/>
                <a:gd name="connsiteY81" fmla="*/ 449067 h 449810"/>
                <a:gd name="connsiteX82" fmla="*/ 54317 w 317408"/>
                <a:gd name="connsiteY82" fmla="*/ 449742 h 449810"/>
                <a:gd name="connsiteX83" fmla="*/ 5244 w 317408"/>
                <a:gd name="connsiteY83" fmla="*/ 359815 h 449810"/>
                <a:gd name="connsiteX84" fmla="*/ 42791 w 317408"/>
                <a:gd name="connsiteY84" fmla="*/ 393958 h 449810"/>
                <a:gd name="connsiteX85" fmla="*/ 56526 w 317408"/>
                <a:gd name="connsiteY85" fmla="*/ 442810 h 449810"/>
                <a:gd name="connsiteX86" fmla="*/ 57569 w 317408"/>
                <a:gd name="connsiteY86" fmla="*/ 442074 h 449810"/>
                <a:gd name="connsiteX87" fmla="*/ 97195 w 317408"/>
                <a:gd name="connsiteY87" fmla="*/ 418887 h 449810"/>
                <a:gd name="connsiteX88" fmla="*/ 96214 w 317408"/>
                <a:gd name="connsiteY88" fmla="*/ 400484 h 449810"/>
                <a:gd name="connsiteX89" fmla="*/ 119358 w 317408"/>
                <a:gd name="connsiteY89" fmla="*/ 342486 h 449810"/>
                <a:gd name="connsiteX90" fmla="*/ 174191 w 317408"/>
                <a:gd name="connsiteY90" fmla="*/ 312618 h 449810"/>
                <a:gd name="connsiteX91" fmla="*/ 235472 w 317408"/>
                <a:gd name="connsiteY91" fmla="*/ 324635 h 449810"/>
                <a:gd name="connsiteX92" fmla="*/ 274963 w 317408"/>
                <a:gd name="connsiteY92" fmla="*/ 373003 h 449810"/>
                <a:gd name="connsiteX93" fmla="*/ 297292 w 317408"/>
                <a:gd name="connsiteY93" fmla="*/ 286511 h 449810"/>
                <a:gd name="connsiteX94" fmla="*/ 233496 w 317408"/>
                <a:gd name="connsiteY94" fmla="*/ 256196 h 449810"/>
                <a:gd name="connsiteX95" fmla="*/ 209819 w 317408"/>
                <a:gd name="connsiteY95" fmla="*/ 189653 h 449810"/>
                <a:gd name="connsiteX96" fmla="*/ 240134 w 317408"/>
                <a:gd name="connsiteY96" fmla="*/ 125857 h 449810"/>
                <a:gd name="connsiteX97" fmla="*/ 306677 w 317408"/>
                <a:gd name="connsiteY97" fmla="*/ 102180 h 449810"/>
                <a:gd name="connsiteX98" fmla="*/ 312198 w 317408"/>
                <a:gd name="connsiteY98" fmla="*/ 102670 h 449810"/>
                <a:gd name="connsiteX99" fmla="*/ 310480 w 317408"/>
                <a:gd name="connsiteY99" fmla="*/ 96536 h 449810"/>
                <a:gd name="connsiteX100" fmla="*/ 296863 w 317408"/>
                <a:gd name="connsiteY100" fmla="*/ 64761 h 449810"/>
                <a:gd name="connsiteX101" fmla="*/ 290728 w 317408"/>
                <a:gd name="connsiteY101" fmla="*/ 54762 h 449810"/>
                <a:gd name="connsiteX102" fmla="*/ 289501 w 317408"/>
                <a:gd name="connsiteY102" fmla="*/ 52799 h 449810"/>
                <a:gd name="connsiteX103" fmla="*/ 275700 w 317408"/>
                <a:gd name="connsiteY103" fmla="*/ 34397 h 449810"/>
                <a:gd name="connsiteX104" fmla="*/ 274227 w 317408"/>
                <a:gd name="connsiteY104" fmla="*/ 32618 h 449810"/>
                <a:gd name="connsiteX105" fmla="*/ 258647 w 317408"/>
                <a:gd name="connsiteY105" fmla="*/ 14890 h 449810"/>
                <a:gd name="connsiteX106" fmla="*/ 257052 w 317408"/>
                <a:gd name="connsiteY106" fmla="*/ 13173 h 449810"/>
                <a:gd name="connsiteX107" fmla="*/ 252819 w 317408"/>
                <a:gd name="connsiteY107" fmla="*/ 8572 h 449810"/>
                <a:gd name="connsiteX108" fmla="*/ 252819 w 317408"/>
                <a:gd name="connsiteY108" fmla="*/ 10351 h 449810"/>
                <a:gd name="connsiteX109" fmla="*/ 228884 w 317408"/>
                <a:gd name="connsiteY109" fmla="*/ 69172 h 449810"/>
                <a:gd name="connsiteX110" fmla="*/ 172547 w 317408"/>
                <a:gd name="connsiteY110" fmla="*/ 98475 h 449810"/>
                <a:gd name="connsiteX111" fmla="*/ 110641 w 317408"/>
                <a:gd name="connsiteY111" fmla="*/ 84311 h 449810"/>
                <a:gd name="connsiteX112" fmla="*/ 72659 w 317408"/>
                <a:gd name="connsiteY112" fmla="*/ 33416 h 449810"/>
                <a:gd name="connsiteX113" fmla="*/ 50269 w 317408"/>
                <a:gd name="connsiteY113" fmla="*/ 118067 h 449810"/>
                <a:gd name="connsiteX114" fmla="*/ 62108 w 317408"/>
                <a:gd name="connsiteY114" fmla="*/ 118067 h 449810"/>
                <a:gd name="connsiteX115" fmla="*/ 125940 w 317408"/>
                <a:gd name="connsiteY115" fmla="*/ 148296 h 449810"/>
                <a:gd name="connsiteX116" fmla="*/ 149704 w 317408"/>
                <a:gd name="connsiteY116" fmla="*/ 214803 h 449810"/>
                <a:gd name="connsiteX117" fmla="*/ 119481 w 317408"/>
                <a:gd name="connsiteY117" fmla="*/ 278635 h 449810"/>
                <a:gd name="connsiteX118" fmla="*/ 52968 w 317408"/>
                <a:gd name="connsiteY118" fmla="*/ 302399 h 449810"/>
                <a:gd name="connsiteX119" fmla="*/ 15120 w 317408"/>
                <a:gd name="connsiteY119" fmla="*/ 292093 h 449810"/>
                <a:gd name="connsiteX120" fmla="*/ 5060 w 317408"/>
                <a:gd name="connsiteY120" fmla="*/ 359815 h 449810"/>
                <a:gd name="connsiteX121" fmla="*/ 5244 w 317408"/>
                <a:gd name="connsiteY121" fmla="*/ 359815 h 44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317408" h="449810">
                  <a:moveTo>
                    <a:pt x="54317" y="449742"/>
                  </a:moveTo>
                  <a:cubicBezTo>
                    <a:pt x="54017" y="449834"/>
                    <a:pt x="53698" y="449834"/>
                    <a:pt x="53397" y="449742"/>
                  </a:cubicBezTo>
                  <a:cubicBezTo>
                    <a:pt x="52986" y="449582"/>
                    <a:pt x="52637" y="449306"/>
                    <a:pt x="52385" y="448944"/>
                  </a:cubicBezTo>
                  <a:cubicBezTo>
                    <a:pt x="52134" y="448582"/>
                    <a:pt x="51993" y="448159"/>
                    <a:pt x="51986" y="447717"/>
                  </a:cubicBezTo>
                  <a:lnTo>
                    <a:pt x="51986" y="447288"/>
                  </a:lnTo>
                  <a:cubicBezTo>
                    <a:pt x="52931" y="429818"/>
                    <a:pt x="48600" y="412464"/>
                    <a:pt x="39571" y="397485"/>
                  </a:cubicBezTo>
                  <a:cubicBezTo>
                    <a:pt x="30535" y="382499"/>
                    <a:pt x="17212" y="370574"/>
                    <a:pt x="1318" y="363250"/>
                  </a:cubicBezTo>
                  <a:cubicBezTo>
                    <a:pt x="870" y="363053"/>
                    <a:pt x="496" y="362710"/>
                    <a:pt x="263" y="362274"/>
                  </a:cubicBezTo>
                  <a:cubicBezTo>
                    <a:pt x="30" y="361839"/>
                    <a:pt x="-50" y="361342"/>
                    <a:pt x="30" y="360857"/>
                  </a:cubicBezTo>
                  <a:cubicBezTo>
                    <a:pt x="3527" y="335339"/>
                    <a:pt x="7146" y="311416"/>
                    <a:pt x="11010" y="287615"/>
                  </a:cubicBezTo>
                  <a:cubicBezTo>
                    <a:pt x="11096" y="287254"/>
                    <a:pt x="11249" y="286916"/>
                    <a:pt x="11470" y="286622"/>
                  </a:cubicBezTo>
                  <a:cubicBezTo>
                    <a:pt x="11697" y="286321"/>
                    <a:pt x="11973" y="286076"/>
                    <a:pt x="12298" y="285898"/>
                  </a:cubicBezTo>
                  <a:cubicBezTo>
                    <a:pt x="12630" y="285714"/>
                    <a:pt x="12998" y="285622"/>
                    <a:pt x="13372" y="285622"/>
                  </a:cubicBezTo>
                  <a:cubicBezTo>
                    <a:pt x="13746" y="285622"/>
                    <a:pt x="14120" y="285714"/>
                    <a:pt x="14445" y="285898"/>
                  </a:cubicBezTo>
                  <a:cubicBezTo>
                    <a:pt x="25965" y="292394"/>
                    <a:pt x="38810" y="296203"/>
                    <a:pt x="52011" y="297031"/>
                  </a:cubicBezTo>
                  <a:cubicBezTo>
                    <a:pt x="65212" y="297860"/>
                    <a:pt x="78425" y="295688"/>
                    <a:pt x="90668" y="290682"/>
                  </a:cubicBezTo>
                  <a:cubicBezTo>
                    <a:pt x="102912" y="285683"/>
                    <a:pt x="113868" y="277973"/>
                    <a:pt x="122707" y="268133"/>
                  </a:cubicBezTo>
                  <a:cubicBezTo>
                    <a:pt x="131547" y="258294"/>
                    <a:pt x="138043" y="246584"/>
                    <a:pt x="141717" y="233874"/>
                  </a:cubicBezTo>
                  <a:cubicBezTo>
                    <a:pt x="145385" y="221170"/>
                    <a:pt x="146134" y="207798"/>
                    <a:pt x="143907" y="194756"/>
                  </a:cubicBezTo>
                  <a:cubicBezTo>
                    <a:pt x="141674" y="181721"/>
                    <a:pt x="136521" y="169361"/>
                    <a:pt x="128835" y="158595"/>
                  </a:cubicBezTo>
                  <a:cubicBezTo>
                    <a:pt x="121149" y="147830"/>
                    <a:pt x="111120" y="138948"/>
                    <a:pt x="99514" y="132611"/>
                  </a:cubicBezTo>
                  <a:cubicBezTo>
                    <a:pt x="87908" y="126268"/>
                    <a:pt x="75014" y="122643"/>
                    <a:pt x="61801" y="121993"/>
                  </a:cubicBezTo>
                  <a:cubicBezTo>
                    <a:pt x="57010" y="121790"/>
                    <a:pt x="52207" y="121981"/>
                    <a:pt x="47447" y="122545"/>
                  </a:cubicBezTo>
                  <a:cubicBezTo>
                    <a:pt x="47085" y="122600"/>
                    <a:pt x="46717" y="122563"/>
                    <a:pt x="46368" y="122435"/>
                  </a:cubicBezTo>
                  <a:cubicBezTo>
                    <a:pt x="46024" y="122306"/>
                    <a:pt x="45723" y="122091"/>
                    <a:pt x="45484" y="121809"/>
                  </a:cubicBezTo>
                  <a:cubicBezTo>
                    <a:pt x="45233" y="121533"/>
                    <a:pt x="45049" y="121196"/>
                    <a:pt x="44951" y="120834"/>
                  </a:cubicBezTo>
                  <a:cubicBezTo>
                    <a:pt x="44859" y="120472"/>
                    <a:pt x="44852" y="120091"/>
                    <a:pt x="44932" y="119723"/>
                  </a:cubicBezTo>
                  <a:cubicBezTo>
                    <a:pt x="52784" y="87274"/>
                    <a:pt x="61372" y="54946"/>
                    <a:pt x="70512" y="23724"/>
                  </a:cubicBezTo>
                  <a:cubicBezTo>
                    <a:pt x="70616" y="23214"/>
                    <a:pt x="70904" y="22761"/>
                    <a:pt x="71328" y="22454"/>
                  </a:cubicBezTo>
                  <a:cubicBezTo>
                    <a:pt x="71745" y="22147"/>
                    <a:pt x="72266" y="22012"/>
                    <a:pt x="72781" y="22067"/>
                  </a:cubicBezTo>
                  <a:cubicBezTo>
                    <a:pt x="73290" y="22074"/>
                    <a:pt x="73781" y="22251"/>
                    <a:pt x="74174" y="22577"/>
                  </a:cubicBezTo>
                  <a:cubicBezTo>
                    <a:pt x="74560" y="22902"/>
                    <a:pt x="74830" y="23349"/>
                    <a:pt x="74928" y="23846"/>
                  </a:cubicBezTo>
                  <a:cubicBezTo>
                    <a:pt x="79419" y="44629"/>
                    <a:pt x="91313" y="63068"/>
                    <a:pt x="108390" y="75735"/>
                  </a:cubicBezTo>
                  <a:cubicBezTo>
                    <a:pt x="125468" y="88402"/>
                    <a:pt x="146563" y="94432"/>
                    <a:pt x="167757" y="92696"/>
                  </a:cubicBezTo>
                  <a:cubicBezTo>
                    <a:pt x="188944" y="90960"/>
                    <a:pt x="208782" y="81587"/>
                    <a:pt x="223577" y="66313"/>
                  </a:cubicBezTo>
                  <a:cubicBezTo>
                    <a:pt x="238367" y="51039"/>
                    <a:pt x="247102" y="30913"/>
                    <a:pt x="248157" y="9676"/>
                  </a:cubicBezTo>
                  <a:cubicBezTo>
                    <a:pt x="248157" y="7223"/>
                    <a:pt x="248157" y="4830"/>
                    <a:pt x="248157" y="2377"/>
                  </a:cubicBezTo>
                  <a:cubicBezTo>
                    <a:pt x="248139" y="1910"/>
                    <a:pt x="248261" y="1444"/>
                    <a:pt x="248513" y="1046"/>
                  </a:cubicBezTo>
                  <a:cubicBezTo>
                    <a:pt x="248764" y="653"/>
                    <a:pt x="249132" y="346"/>
                    <a:pt x="249568" y="168"/>
                  </a:cubicBezTo>
                  <a:cubicBezTo>
                    <a:pt x="249997" y="-4"/>
                    <a:pt x="250464" y="-46"/>
                    <a:pt x="250911" y="52"/>
                  </a:cubicBezTo>
                  <a:cubicBezTo>
                    <a:pt x="251359" y="150"/>
                    <a:pt x="251770" y="383"/>
                    <a:pt x="252083" y="720"/>
                  </a:cubicBezTo>
                  <a:cubicBezTo>
                    <a:pt x="254905" y="3665"/>
                    <a:pt x="257665" y="6855"/>
                    <a:pt x="260426" y="9615"/>
                  </a:cubicBezTo>
                  <a:lnTo>
                    <a:pt x="262020" y="11333"/>
                  </a:lnTo>
                  <a:cubicBezTo>
                    <a:pt x="268154" y="17896"/>
                    <a:pt x="273246" y="23601"/>
                    <a:pt x="277785" y="29244"/>
                  </a:cubicBezTo>
                  <a:lnTo>
                    <a:pt x="279257" y="31023"/>
                  </a:lnTo>
                  <a:cubicBezTo>
                    <a:pt x="284533" y="37525"/>
                    <a:pt x="289133" y="43782"/>
                    <a:pt x="293305" y="50039"/>
                  </a:cubicBezTo>
                  <a:lnTo>
                    <a:pt x="294593" y="52002"/>
                  </a:lnTo>
                  <a:cubicBezTo>
                    <a:pt x="296740" y="55314"/>
                    <a:pt x="298887" y="58750"/>
                    <a:pt x="300727" y="62246"/>
                  </a:cubicBezTo>
                  <a:cubicBezTo>
                    <a:pt x="306573" y="72601"/>
                    <a:pt x="311265" y="83562"/>
                    <a:pt x="314713" y="94941"/>
                  </a:cubicBezTo>
                  <a:cubicBezTo>
                    <a:pt x="315633" y="98070"/>
                    <a:pt x="316553" y="101075"/>
                    <a:pt x="317351" y="104572"/>
                  </a:cubicBezTo>
                  <a:cubicBezTo>
                    <a:pt x="317437" y="104940"/>
                    <a:pt x="317424" y="105320"/>
                    <a:pt x="317332" y="105682"/>
                  </a:cubicBezTo>
                  <a:cubicBezTo>
                    <a:pt x="317234" y="106044"/>
                    <a:pt x="317050" y="106381"/>
                    <a:pt x="316799" y="106657"/>
                  </a:cubicBezTo>
                  <a:cubicBezTo>
                    <a:pt x="316559" y="106952"/>
                    <a:pt x="316246" y="107179"/>
                    <a:pt x="315891" y="107308"/>
                  </a:cubicBezTo>
                  <a:cubicBezTo>
                    <a:pt x="315535" y="107437"/>
                    <a:pt x="315148" y="107467"/>
                    <a:pt x="314774" y="107394"/>
                  </a:cubicBezTo>
                  <a:cubicBezTo>
                    <a:pt x="311768" y="106964"/>
                    <a:pt x="308640" y="106657"/>
                    <a:pt x="306248" y="106535"/>
                  </a:cubicBezTo>
                  <a:cubicBezTo>
                    <a:pt x="294746" y="105964"/>
                    <a:pt x="283251" y="107670"/>
                    <a:pt x="272412" y="111547"/>
                  </a:cubicBezTo>
                  <a:cubicBezTo>
                    <a:pt x="261567" y="115423"/>
                    <a:pt x="251598" y="121392"/>
                    <a:pt x="243066" y="129127"/>
                  </a:cubicBezTo>
                  <a:cubicBezTo>
                    <a:pt x="234533" y="136856"/>
                    <a:pt x="227602" y="146186"/>
                    <a:pt x="222682" y="156596"/>
                  </a:cubicBezTo>
                  <a:cubicBezTo>
                    <a:pt x="217756" y="166999"/>
                    <a:pt x="214928" y="178274"/>
                    <a:pt x="214358" y="189776"/>
                  </a:cubicBezTo>
                  <a:cubicBezTo>
                    <a:pt x="213793" y="201277"/>
                    <a:pt x="215493" y="212772"/>
                    <a:pt x="219370" y="223618"/>
                  </a:cubicBezTo>
                  <a:cubicBezTo>
                    <a:pt x="223246" y="234457"/>
                    <a:pt x="229221" y="244425"/>
                    <a:pt x="236950" y="252957"/>
                  </a:cubicBezTo>
                  <a:cubicBezTo>
                    <a:pt x="244679" y="261496"/>
                    <a:pt x="254015" y="268422"/>
                    <a:pt x="264419" y="273347"/>
                  </a:cubicBezTo>
                  <a:cubicBezTo>
                    <a:pt x="274822" y="278273"/>
                    <a:pt x="286097" y="281095"/>
                    <a:pt x="297599" y="281665"/>
                  </a:cubicBezTo>
                  <a:lnTo>
                    <a:pt x="300236" y="281665"/>
                  </a:lnTo>
                  <a:cubicBezTo>
                    <a:pt x="300592" y="281671"/>
                    <a:pt x="300942" y="281764"/>
                    <a:pt x="301248" y="281935"/>
                  </a:cubicBezTo>
                  <a:cubicBezTo>
                    <a:pt x="301561" y="282101"/>
                    <a:pt x="301825" y="282346"/>
                    <a:pt x="302015" y="282647"/>
                  </a:cubicBezTo>
                  <a:cubicBezTo>
                    <a:pt x="302224" y="282923"/>
                    <a:pt x="302365" y="283248"/>
                    <a:pt x="302426" y="283585"/>
                  </a:cubicBezTo>
                  <a:cubicBezTo>
                    <a:pt x="302494" y="283929"/>
                    <a:pt x="302475" y="284279"/>
                    <a:pt x="302383" y="284610"/>
                  </a:cubicBezTo>
                  <a:cubicBezTo>
                    <a:pt x="292194" y="316790"/>
                    <a:pt x="283999" y="349571"/>
                    <a:pt x="277847" y="382756"/>
                  </a:cubicBezTo>
                  <a:cubicBezTo>
                    <a:pt x="277761" y="383284"/>
                    <a:pt x="277491" y="383762"/>
                    <a:pt x="277086" y="384106"/>
                  </a:cubicBezTo>
                  <a:cubicBezTo>
                    <a:pt x="276687" y="384456"/>
                    <a:pt x="276172" y="384652"/>
                    <a:pt x="275638" y="384658"/>
                  </a:cubicBezTo>
                  <a:cubicBezTo>
                    <a:pt x="275117" y="384658"/>
                    <a:pt x="274614" y="384486"/>
                    <a:pt x="274191" y="384179"/>
                  </a:cubicBezTo>
                  <a:cubicBezTo>
                    <a:pt x="273773" y="383873"/>
                    <a:pt x="273467" y="383437"/>
                    <a:pt x="273307" y="382940"/>
                  </a:cubicBezTo>
                  <a:cubicBezTo>
                    <a:pt x="268118" y="362600"/>
                    <a:pt x="255794" y="344792"/>
                    <a:pt x="238588" y="332763"/>
                  </a:cubicBezTo>
                  <a:cubicBezTo>
                    <a:pt x="221375" y="320734"/>
                    <a:pt x="200421" y="315287"/>
                    <a:pt x="179534" y="317403"/>
                  </a:cubicBezTo>
                  <a:cubicBezTo>
                    <a:pt x="158647" y="319519"/>
                    <a:pt x="139208" y="329064"/>
                    <a:pt x="124762" y="344301"/>
                  </a:cubicBezTo>
                  <a:cubicBezTo>
                    <a:pt x="110316" y="359539"/>
                    <a:pt x="101820" y="379450"/>
                    <a:pt x="100814" y="400423"/>
                  </a:cubicBezTo>
                  <a:cubicBezTo>
                    <a:pt x="100526" y="406888"/>
                    <a:pt x="100937" y="413366"/>
                    <a:pt x="102041" y="419745"/>
                  </a:cubicBezTo>
                  <a:cubicBezTo>
                    <a:pt x="102127" y="420255"/>
                    <a:pt x="102041" y="420776"/>
                    <a:pt x="101796" y="421236"/>
                  </a:cubicBezTo>
                  <a:cubicBezTo>
                    <a:pt x="101551" y="421690"/>
                    <a:pt x="101164" y="422052"/>
                    <a:pt x="100692" y="422260"/>
                  </a:cubicBezTo>
                  <a:cubicBezTo>
                    <a:pt x="86405" y="428548"/>
                    <a:pt x="72849" y="436387"/>
                    <a:pt x="60268" y="445632"/>
                  </a:cubicBezTo>
                  <a:cubicBezTo>
                    <a:pt x="58734" y="446736"/>
                    <a:pt x="57262" y="447901"/>
                    <a:pt x="55790" y="449067"/>
                  </a:cubicBezTo>
                  <a:cubicBezTo>
                    <a:pt x="55372" y="449423"/>
                    <a:pt x="54863" y="449662"/>
                    <a:pt x="54317" y="449742"/>
                  </a:cubicBezTo>
                  <a:close/>
                  <a:moveTo>
                    <a:pt x="5244" y="359815"/>
                  </a:moveTo>
                  <a:cubicBezTo>
                    <a:pt x="20714" y="367452"/>
                    <a:pt x="33725" y="379278"/>
                    <a:pt x="42791" y="393958"/>
                  </a:cubicBezTo>
                  <a:cubicBezTo>
                    <a:pt x="51858" y="408630"/>
                    <a:pt x="56618" y="425561"/>
                    <a:pt x="56526" y="442810"/>
                  </a:cubicBezTo>
                  <a:cubicBezTo>
                    <a:pt x="56845" y="442522"/>
                    <a:pt x="57194" y="442276"/>
                    <a:pt x="57569" y="442074"/>
                  </a:cubicBezTo>
                  <a:cubicBezTo>
                    <a:pt x="69910" y="432952"/>
                    <a:pt x="83197" y="425180"/>
                    <a:pt x="97195" y="418887"/>
                  </a:cubicBezTo>
                  <a:cubicBezTo>
                    <a:pt x="96275" y="412802"/>
                    <a:pt x="95944" y="406637"/>
                    <a:pt x="96214" y="400484"/>
                  </a:cubicBezTo>
                  <a:cubicBezTo>
                    <a:pt x="96931" y="379045"/>
                    <a:pt x="105121" y="358533"/>
                    <a:pt x="119358" y="342486"/>
                  </a:cubicBezTo>
                  <a:cubicBezTo>
                    <a:pt x="133595" y="326445"/>
                    <a:pt x="152992" y="315882"/>
                    <a:pt x="174191" y="312618"/>
                  </a:cubicBezTo>
                  <a:cubicBezTo>
                    <a:pt x="195397" y="309361"/>
                    <a:pt x="217069" y="313612"/>
                    <a:pt x="235472" y="324635"/>
                  </a:cubicBezTo>
                  <a:cubicBezTo>
                    <a:pt x="253868" y="335664"/>
                    <a:pt x="267842" y="352773"/>
                    <a:pt x="274963" y="373003"/>
                  </a:cubicBezTo>
                  <a:cubicBezTo>
                    <a:pt x="280920" y="343811"/>
                    <a:pt x="288373" y="314943"/>
                    <a:pt x="297292" y="286511"/>
                  </a:cubicBezTo>
                  <a:cubicBezTo>
                    <a:pt x="272847" y="285266"/>
                    <a:pt x="249899" y="274366"/>
                    <a:pt x="233496" y="256196"/>
                  </a:cubicBezTo>
                  <a:cubicBezTo>
                    <a:pt x="217094" y="238033"/>
                    <a:pt x="208573" y="214097"/>
                    <a:pt x="209819" y="189653"/>
                  </a:cubicBezTo>
                  <a:cubicBezTo>
                    <a:pt x="211064" y="165208"/>
                    <a:pt x="221970" y="142260"/>
                    <a:pt x="240134" y="125857"/>
                  </a:cubicBezTo>
                  <a:cubicBezTo>
                    <a:pt x="258297" y="109455"/>
                    <a:pt x="282232" y="100934"/>
                    <a:pt x="306677" y="102180"/>
                  </a:cubicBezTo>
                  <a:cubicBezTo>
                    <a:pt x="308456" y="102180"/>
                    <a:pt x="310296" y="102180"/>
                    <a:pt x="312198" y="102670"/>
                  </a:cubicBezTo>
                  <a:cubicBezTo>
                    <a:pt x="311646" y="100585"/>
                    <a:pt x="311094" y="98560"/>
                    <a:pt x="310480" y="96536"/>
                  </a:cubicBezTo>
                  <a:cubicBezTo>
                    <a:pt x="307156" y="85464"/>
                    <a:pt x="302586" y="74809"/>
                    <a:pt x="296863" y="64761"/>
                  </a:cubicBezTo>
                  <a:cubicBezTo>
                    <a:pt x="294961" y="61326"/>
                    <a:pt x="292937" y="58014"/>
                    <a:pt x="290728" y="54762"/>
                  </a:cubicBezTo>
                  <a:lnTo>
                    <a:pt x="289501" y="52799"/>
                  </a:lnTo>
                  <a:cubicBezTo>
                    <a:pt x="285392" y="46665"/>
                    <a:pt x="280852" y="40531"/>
                    <a:pt x="275700" y="34397"/>
                  </a:cubicBezTo>
                  <a:lnTo>
                    <a:pt x="274227" y="32618"/>
                  </a:lnTo>
                  <a:cubicBezTo>
                    <a:pt x="269749" y="27159"/>
                    <a:pt x="264658" y="21393"/>
                    <a:pt x="258647" y="14890"/>
                  </a:cubicBezTo>
                  <a:lnTo>
                    <a:pt x="257052" y="13173"/>
                  </a:lnTo>
                  <a:lnTo>
                    <a:pt x="252819" y="8572"/>
                  </a:lnTo>
                  <a:cubicBezTo>
                    <a:pt x="252819" y="9186"/>
                    <a:pt x="252819" y="9799"/>
                    <a:pt x="252819" y="10351"/>
                  </a:cubicBezTo>
                  <a:cubicBezTo>
                    <a:pt x="252077" y="32176"/>
                    <a:pt x="243587" y="53026"/>
                    <a:pt x="228884" y="69172"/>
                  </a:cubicBezTo>
                  <a:cubicBezTo>
                    <a:pt x="214174" y="85317"/>
                    <a:pt x="194207" y="95702"/>
                    <a:pt x="172547" y="98475"/>
                  </a:cubicBezTo>
                  <a:cubicBezTo>
                    <a:pt x="150882" y="101247"/>
                    <a:pt x="128940" y="96229"/>
                    <a:pt x="110641" y="84311"/>
                  </a:cubicBezTo>
                  <a:cubicBezTo>
                    <a:pt x="92343" y="72392"/>
                    <a:pt x="78879" y="54351"/>
                    <a:pt x="72659" y="33416"/>
                  </a:cubicBezTo>
                  <a:cubicBezTo>
                    <a:pt x="64684" y="61081"/>
                    <a:pt x="57200" y="89482"/>
                    <a:pt x="50269" y="118067"/>
                  </a:cubicBezTo>
                  <a:cubicBezTo>
                    <a:pt x="54213" y="117797"/>
                    <a:pt x="58170" y="117797"/>
                    <a:pt x="62108" y="118067"/>
                  </a:cubicBezTo>
                  <a:cubicBezTo>
                    <a:pt x="86553" y="119282"/>
                    <a:pt x="109513" y="130151"/>
                    <a:pt x="125940" y="148296"/>
                  </a:cubicBezTo>
                  <a:cubicBezTo>
                    <a:pt x="142367" y="166435"/>
                    <a:pt x="150918" y="190358"/>
                    <a:pt x="149704" y="214803"/>
                  </a:cubicBezTo>
                  <a:cubicBezTo>
                    <a:pt x="148495" y="239248"/>
                    <a:pt x="137619" y="262208"/>
                    <a:pt x="119481" y="278635"/>
                  </a:cubicBezTo>
                  <a:cubicBezTo>
                    <a:pt x="101336" y="295062"/>
                    <a:pt x="77413" y="303613"/>
                    <a:pt x="52968" y="302399"/>
                  </a:cubicBezTo>
                  <a:cubicBezTo>
                    <a:pt x="39755" y="301761"/>
                    <a:pt x="26836" y="298246"/>
                    <a:pt x="15120" y="292093"/>
                  </a:cubicBezTo>
                  <a:cubicBezTo>
                    <a:pt x="11685" y="313747"/>
                    <a:pt x="8311" y="336137"/>
                    <a:pt x="5060" y="359815"/>
                  </a:cubicBezTo>
                  <a:lnTo>
                    <a:pt x="5244" y="359815"/>
                  </a:lnTo>
                  <a:close/>
                </a:path>
              </a:pathLst>
            </a:custGeom>
            <a:solidFill>
              <a:srgbClr val="0E0E0E"/>
            </a:solidFill>
            <a:ln w="6134" cap="flat">
              <a:no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8D6B926B-A0B1-4E5B-90AA-87D246F0DB10}"/>
                </a:ext>
              </a:extLst>
            </p:cNvPr>
            <p:cNvSpPr/>
            <p:nvPr/>
          </p:nvSpPr>
          <p:spPr>
            <a:xfrm>
              <a:off x="4994794" y="3054815"/>
              <a:ext cx="281558" cy="378171"/>
            </a:xfrm>
            <a:custGeom>
              <a:avLst/>
              <a:gdLst>
                <a:gd name="connsiteX0" fmla="*/ 140840 w 281558"/>
                <a:gd name="connsiteY0" fmla="*/ 75818 h 378171"/>
                <a:gd name="connsiteX1" fmla="*/ 154906 w 281558"/>
                <a:gd name="connsiteY1" fmla="*/ 31830 h 378171"/>
                <a:gd name="connsiteX2" fmla="*/ 188932 w 281558"/>
                <a:gd name="connsiteY2" fmla="*/ 613 h 378171"/>
                <a:gd name="connsiteX3" fmla="*/ 134461 w 281558"/>
                <a:gd name="connsiteY3" fmla="*/ 0 h 378171"/>
                <a:gd name="connsiteX4" fmla="*/ 108084 w 281558"/>
                <a:gd name="connsiteY4" fmla="*/ 0 h 378171"/>
                <a:gd name="connsiteX5" fmla="*/ 108697 w 281558"/>
                <a:gd name="connsiteY5" fmla="*/ 15274 h 378171"/>
                <a:gd name="connsiteX6" fmla="*/ 85608 w 281558"/>
                <a:gd name="connsiteY6" fmla="*/ 71120 h 378171"/>
                <a:gd name="connsiteX7" fmla="*/ 32388 w 281558"/>
                <a:gd name="connsiteY7" fmla="*/ 99742 h 378171"/>
                <a:gd name="connsiteX8" fmla="*/ 21470 w 281558"/>
                <a:gd name="connsiteY8" fmla="*/ 133357 h 378171"/>
                <a:gd name="connsiteX9" fmla="*/ 0 w 281558"/>
                <a:gd name="connsiteY9" fmla="*/ 179854 h 378171"/>
                <a:gd name="connsiteX10" fmla="*/ 1656 w 281558"/>
                <a:gd name="connsiteY10" fmla="*/ 181878 h 378171"/>
                <a:gd name="connsiteX11" fmla="*/ 40774 w 281558"/>
                <a:gd name="connsiteY11" fmla="*/ 164138 h 378171"/>
                <a:gd name="connsiteX12" fmla="*/ 83658 w 281558"/>
                <a:gd name="connsiteY12" fmla="*/ 166561 h 378171"/>
                <a:gd name="connsiteX13" fmla="*/ 120524 w 281558"/>
                <a:gd name="connsiteY13" fmla="*/ 188595 h 378171"/>
                <a:gd name="connsiteX14" fmla="*/ 142963 w 281558"/>
                <a:gd name="connsiteY14" fmla="*/ 225216 h 378171"/>
                <a:gd name="connsiteX15" fmla="*/ 145864 w 281558"/>
                <a:gd name="connsiteY15" fmla="*/ 268069 h 378171"/>
                <a:gd name="connsiteX16" fmla="*/ 128554 w 281558"/>
                <a:gd name="connsiteY16" fmla="*/ 307383 h 378171"/>
                <a:gd name="connsiteX17" fmla="*/ 94981 w 281558"/>
                <a:gd name="connsiteY17" fmla="*/ 334177 h 378171"/>
                <a:gd name="connsiteX18" fmla="*/ 52815 w 281558"/>
                <a:gd name="connsiteY18" fmla="*/ 342348 h 378171"/>
                <a:gd name="connsiteX19" fmla="*/ 37050 w 281558"/>
                <a:gd name="connsiteY19" fmla="*/ 340078 h 378171"/>
                <a:gd name="connsiteX20" fmla="*/ 20488 w 281558"/>
                <a:gd name="connsiteY20" fmla="*/ 378172 h 378171"/>
                <a:gd name="connsiteX21" fmla="*/ 114218 w 281558"/>
                <a:gd name="connsiteY21" fmla="*/ 342287 h 378171"/>
                <a:gd name="connsiteX22" fmla="*/ 189546 w 281558"/>
                <a:gd name="connsiteY22" fmla="*/ 312352 h 378171"/>
                <a:gd name="connsiteX23" fmla="*/ 191294 w 281558"/>
                <a:gd name="connsiteY23" fmla="*/ 272510 h 378171"/>
                <a:gd name="connsiteX24" fmla="*/ 210132 w 281558"/>
                <a:gd name="connsiteY24" fmla="*/ 237355 h 378171"/>
                <a:gd name="connsiteX25" fmla="*/ 242343 w 281558"/>
                <a:gd name="connsiteY25" fmla="*/ 213837 h 378171"/>
                <a:gd name="connsiteX26" fmla="*/ 281558 w 281558"/>
                <a:gd name="connsiteY26" fmla="*/ 206599 h 378171"/>
                <a:gd name="connsiteX27" fmla="*/ 281558 w 281558"/>
                <a:gd name="connsiteY27" fmla="*/ 202918 h 378171"/>
                <a:gd name="connsiteX28" fmla="*/ 277080 w 281558"/>
                <a:gd name="connsiteY28" fmla="*/ 157464 h 378171"/>
                <a:gd name="connsiteX29" fmla="*/ 230865 w 281558"/>
                <a:gd name="connsiteY29" fmla="*/ 170070 h 378171"/>
                <a:gd name="connsiteX30" fmla="*/ 184737 w 281558"/>
                <a:gd name="connsiteY30" fmla="*/ 157170 h 378171"/>
                <a:gd name="connsiteX31" fmla="*/ 151753 w 281558"/>
                <a:gd name="connsiteY31" fmla="*/ 122432 h 378171"/>
                <a:gd name="connsiteX32" fmla="*/ 141270 w 281558"/>
                <a:gd name="connsiteY32" fmla="*/ 75696 h 378171"/>
                <a:gd name="connsiteX33" fmla="*/ 140840 w 281558"/>
                <a:gd name="connsiteY33" fmla="*/ 75818 h 37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1558" h="378171">
                  <a:moveTo>
                    <a:pt x="140840" y="75818"/>
                  </a:moveTo>
                  <a:cubicBezTo>
                    <a:pt x="141619" y="60182"/>
                    <a:pt x="146472" y="45019"/>
                    <a:pt x="154906" y="31830"/>
                  </a:cubicBezTo>
                  <a:cubicBezTo>
                    <a:pt x="163341" y="18642"/>
                    <a:pt x="175069" y="7882"/>
                    <a:pt x="188932" y="613"/>
                  </a:cubicBezTo>
                  <a:cubicBezTo>
                    <a:pt x="170775" y="613"/>
                    <a:pt x="152618" y="411"/>
                    <a:pt x="134461" y="0"/>
                  </a:cubicBezTo>
                  <a:cubicBezTo>
                    <a:pt x="125689" y="0"/>
                    <a:pt x="116856" y="0"/>
                    <a:pt x="108084" y="0"/>
                  </a:cubicBezTo>
                  <a:cubicBezTo>
                    <a:pt x="108691" y="5067"/>
                    <a:pt x="108894" y="10177"/>
                    <a:pt x="108697" y="15274"/>
                  </a:cubicBezTo>
                  <a:cubicBezTo>
                    <a:pt x="107673" y="35995"/>
                    <a:pt x="99515" y="55723"/>
                    <a:pt x="85608" y="71120"/>
                  </a:cubicBezTo>
                  <a:cubicBezTo>
                    <a:pt x="71702" y="86510"/>
                    <a:pt x="52901" y="96626"/>
                    <a:pt x="32388" y="99742"/>
                  </a:cubicBezTo>
                  <a:cubicBezTo>
                    <a:pt x="30125" y="111347"/>
                    <a:pt x="26457" y="122634"/>
                    <a:pt x="21470" y="133357"/>
                  </a:cubicBezTo>
                  <a:cubicBezTo>
                    <a:pt x="15335" y="146668"/>
                    <a:pt x="9201" y="165684"/>
                    <a:pt x="0" y="179854"/>
                  </a:cubicBezTo>
                  <a:lnTo>
                    <a:pt x="1656" y="181878"/>
                  </a:lnTo>
                  <a:cubicBezTo>
                    <a:pt x="13072" y="172892"/>
                    <a:pt x="26493" y="166800"/>
                    <a:pt x="40774" y="164138"/>
                  </a:cubicBezTo>
                  <a:cubicBezTo>
                    <a:pt x="55054" y="161470"/>
                    <a:pt x="69764" y="162298"/>
                    <a:pt x="83658" y="166561"/>
                  </a:cubicBezTo>
                  <a:cubicBezTo>
                    <a:pt x="97545" y="170818"/>
                    <a:pt x="110194" y="178382"/>
                    <a:pt x="120524" y="188595"/>
                  </a:cubicBezTo>
                  <a:cubicBezTo>
                    <a:pt x="130854" y="198808"/>
                    <a:pt x="138552" y="211377"/>
                    <a:pt x="142963" y="225216"/>
                  </a:cubicBezTo>
                  <a:cubicBezTo>
                    <a:pt x="147380" y="239061"/>
                    <a:pt x="148373" y="253765"/>
                    <a:pt x="145864" y="268069"/>
                  </a:cubicBezTo>
                  <a:cubicBezTo>
                    <a:pt x="143349" y="282380"/>
                    <a:pt x="137412" y="295869"/>
                    <a:pt x="128554" y="307383"/>
                  </a:cubicBezTo>
                  <a:cubicBezTo>
                    <a:pt x="119690" y="318891"/>
                    <a:pt x="108170" y="328086"/>
                    <a:pt x="94981" y="334177"/>
                  </a:cubicBezTo>
                  <a:cubicBezTo>
                    <a:pt x="81793" y="340269"/>
                    <a:pt x="67322" y="343072"/>
                    <a:pt x="52815" y="342348"/>
                  </a:cubicBezTo>
                  <a:cubicBezTo>
                    <a:pt x="47503" y="342035"/>
                    <a:pt x="42234" y="341275"/>
                    <a:pt x="37050" y="340078"/>
                  </a:cubicBezTo>
                  <a:cubicBezTo>
                    <a:pt x="30916" y="353635"/>
                    <a:pt x="25150" y="366639"/>
                    <a:pt x="20488" y="378172"/>
                  </a:cubicBezTo>
                  <a:cubicBezTo>
                    <a:pt x="51834" y="366517"/>
                    <a:pt x="83118" y="354678"/>
                    <a:pt x="114218" y="342287"/>
                  </a:cubicBezTo>
                  <a:cubicBezTo>
                    <a:pt x="137896" y="332901"/>
                    <a:pt x="164334" y="323884"/>
                    <a:pt x="189546" y="312352"/>
                  </a:cubicBezTo>
                  <a:cubicBezTo>
                    <a:pt x="187135" y="299108"/>
                    <a:pt x="187730" y="285490"/>
                    <a:pt x="191294" y="272510"/>
                  </a:cubicBezTo>
                  <a:cubicBezTo>
                    <a:pt x="194858" y="259531"/>
                    <a:pt x="201293" y="247514"/>
                    <a:pt x="210132" y="237355"/>
                  </a:cubicBezTo>
                  <a:cubicBezTo>
                    <a:pt x="218965" y="227203"/>
                    <a:pt x="229976" y="219162"/>
                    <a:pt x="242343" y="213837"/>
                  </a:cubicBezTo>
                  <a:cubicBezTo>
                    <a:pt x="254703" y="208513"/>
                    <a:pt x="268106" y="206041"/>
                    <a:pt x="281558" y="206599"/>
                  </a:cubicBezTo>
                  <a:cubicBezTo>
                    <a:pt x="281558" y="205372"/>
                    <a:pt x="281558" y="204206"/>
                    <a:pt x="281558" y="202918"/>
                  </a:cubicBezTo>
                  <a:cubicBezTo>
                    <a:pt x="280025" y="187092"/>
                    <a:pt x="278430" y="172248"/>
                    <a:pt x="277080" y="157464"/>
                  </a:cubicBezTo>
                  <a:cubicBezTo>
                    <a:pt x="263101" y="165764"/>
                    <a:pt x="247127" y="170119"/>
                    <a:pt x="230865" y="170070"/>
                  </a:cubicBezTo>
                  <a:cubicBezTo>
                    <a:pt x="214610" y="170015"/>
                    <a:pt x="198667" y="165561"/>
                    <a:pt x="184737" y="157170"/>
                  </a:cubicBezTo>
                  <a:cubicBezTo>
                    <a:pt x="170806" y="148784"/>
                    <a:pt x="159409" y="136780"/>
                    <a:pt x="151753" y="122432"/>
                  </a:cubicBezTo>
                  <a:cubicBezTo>
                    <a:pt x="144104" y="108090"/>
                    <a:pt x="140479" y="91939"/>
                    <a:pt x="141270" y="75696"/>
                  </a:cubicBezTo>
                  <a:lnTo>
                    <a:pt x="140840" y="75818"/>
                  </a:lnTo>
                  <a:close/>
                </a:path>
              </a:pathLst>
            </a:custGeom>
            <a:solidFill>
              <a:srgbClr val="E05555"/>
            </a:solidFill>
            <a:ln w="6134" cap="flat">
              <a:noFill/>
              <a:prstDash val="solid"/>
              <a:miter/>
            </a:ln>
          </p:spPr>
          <p:txBody>
            <a:bodyPr rtlCol="0" anchor="ctr"/>
            <a:lstStyle/>
            <a:p>
              <a:endParaRPr lang="en-AU"/>
            </a:p>
          </p:txBody>
        </p:sp>
        <p:sp>
          <p:nvSpPr>
            <p:cNvPr id="301" name="Freeform: Shape 300">
              <a:extLst>
                <a:ext uri="{FF2B5EF4-FFF2-40B4-BE49-F238E27FC236}">
                  <a16:creationId xmlns:a16="http://schemas.microsoft.com/office/drawing/2014/main" id="{5828C17A-5E80-490A-B536-5A2C0EF62C7B}"/>
                </a:ext>
              </a:extLst>
            </p:cNvPr>
            <p:cNvSpPr/>
            <p:nvPr/>
          </p:nvSpPr>
          <p:spPr>
            <a:xfrm>
              <a:off x="4992579" y="3052225"/>
              <a:ext cx="285798" cy="383216"/>
            </a:xfrm>
            <a:custGeom>
              <a:avLst/>
              <a:gdLst>
                <a:gd name="connsiteX0" fmla="*/ 22703 w 285798"/>
                <a:gd name="connsiteY0" fmla="*/ 383215 h 383216"/>
                <a:gd name="connsiteX1" fmla="*/ 21592 w 285798"/>
                <a:gd name="connsiteY1" fmla="*/ 382970 h 383216"/>
                <a:gd name="connsiteX2" fmla="*/ 20746 w 285798"/>
                <a:gd name="connsiteY2" fmla="*/ 382215 h 383216"/>
                <a:gd name="connsiteX3" fmla="*/ 20365 w 285798"/>
                <a:gd name="connsiteY3" fmla="*/ 381142 h 383216"/>
                <a:gd name="connsiteX4" fmla="*/ 20556 w 285798"/>
                <a:gd name="connsiteY4" fmla="*/ 380026 h 383216"/>
                <a:gd name="connsiteX5" fmla="*/ 30309 w 285798"/>
                <a:gd name="connsiteY5" fmla="*/ 357390 h 383216"/>
                <a:gd name="connsiteX6" fmla="*/ 37118 w 285798"/>
                <a:gd name="connsiteY6" fmla="*/ 341871 h 383216"/>
                <a:gd name="connsiteX7" fmla="*/ 38185 w 285798"/>
                <a:gd name="connsiteY7" fmla="*/ 340705 h 383216"/>
                <a:gd name="connsiteX8" fmla="*/ 39756 w 285798"/>
                <a:gd name="connsiteY8" fmla="*/ 340521 h 383216"/>
                <a:gd name="connsiteX9" fmla="*/ 55152 w 285798"/>
                <a:gd name="connsiteY9" fmla="*/ 342730 h 383216"/>
                <a:gd name="connsiteX10" fmla="*/ 118347 w 285798"/>
                <a:gd name="connsiteY10" fmla="*/ 320162 h 383216"/>
                <a:gd name="connsiteX11" fmla="*/ 147073 w 285798"/>
                <a:gd name="connsiteY11" fmla="*/ 259520 h 383216"/>
                <a:gd name="connsiteX12" fmla="*/ 124505 w 285798"/>
                <a:gd name="connsiteY12" fmla="*/ 196325 h 383216"/>
                <a:gd name="connsiteX13" fmla="*/ 63863 w 285798"/>
                <a:gd name="connsiteY13" fmla="*/ 167599 h 383216"/>
                <a:gd name="connsiteX14" fmla="*/ 5282 w 285798"/>
                <a:gd name="connsiteY14" fmla="*/ 186370 h 383216"/>
                <a:gd name="connsiteX15" fmla="*/ 3613 w 285798"/>
                <a:gd name="connsiteY15" fmla="*/ 186824 h 383216"/>
                <a:gd name="connsiteX16" fmla="*/ 2092 w 285798"/>
                <a:gd name="connsiteY16" fmla="*/ 186002 h 383216"/>
                <a:gd name="connsiteX17" fmla="*/ 436 w 285798"/>
                <a:gd name="connsiteY17" fmla="*/ 183977 h 383216"/>
                <a:gd name="connsiteX18" fmla="*/ 0 w 285798"/>
                <a:gd name="connsiteY18" fmla="*/ 182658 h 383216"/>
                <a:gd name="connsiteX19" fmla="*/ 436 w 285798"/>
                <a:gd name="connsiteY19" fmla="*/ 181340 h 383216"/>
                <a:gd name="connsiteX20" fmla="*/ 16691 w 285798"/>
                <a:gd name="connsiteY20" fmla="*/ 147172 h 383216"/>
                <a:gd name="connsiteX21" fmla="*/ 21660 w 285798"/>
                <a:gd name="connsiteY21" fmla="*/ 134904 h 383216"/>
                <a:gd name="connsiteX22" fmla="*/ 32456 w 285798"/>
                <a:gd name="connsiteY22" fmla="*/ 101902 h 383216"/>
                <a:gd name="connsiteX23" fmla="*/ 33075 w 285798"/>
                <a:gd name="connsiteY23" fmla="*/ 100602 h 383216"/>
                <a:gd name="connsiteX24" fmla="*/ 34358 w 285798"/>
                <a:gd name="connsiteY24" fmla="*/ 99939 h 383216"/>
                <a:gd name="connsiteX25" fmla="*/ 86179 w 285798"/>
                <a:gd name="connsiteY25" fmla="*/ 72010 h 383216"/>
                <a:gd name="connsiteX26" fmla="*/ 108704 w 285798"/>
                <a:gd name="connsiteY26" fmla="*/ 17619 h 383216"/>
                <a:gd name="connsiteX27" fmla="*/ 108090 w 285798"/>
                <a:gd name="connsiteY27" fmla="*/ 2713 h 383216"/>
                <a:gd name="connsiteX28" fmla="*/ 108188 w 285798"/>
                <a:gd name="connsiteY28" fmla="*/ 1768 h 383216"/>
                <a:gd name="connsiteX29" fmla="*/ 108642 w 285798"/>
                <a:gd name="connsiteY29" fmla="*/ 934 h 383216"/>
                <a:gd name="connsiteX30" fmla="*/ 109384 w 285798"/>
                <a:gd name="connsiteY30" fmla="*/ 363 h 383216"/>
                <a:gd name="connsiteX31" fmla="*/ 110299 w 285798"/>
                <a:gd name="connsiteY31" fmla="*/ 136 h 383216"/>
                <a:gd name="connsiteX32" fmla="*/ 136859 w 285798"/>
                <a:gd name="connsiteY32" fmla="*/ 136 h 383216"/>
                <a:gd name="connsiteX33" fmla="*/ 191270 w 285798"/>
                <a:gd name="connsiteY33" fmla="*/ 811 h 383216"/>
                <a:gd name="connsiteX34" fmla="*/ 192668 w 285798"/>
                <a:gd name="connsiteY34" fmla="*/ 1320 h 383216"/>
                <a:gd name="connsiteX35" fmla="*/ 193478 w 285798"/>
                <a:gd name="connsiteY35" fmla="*/ 2572 h 383216"/>
                <a:gd name="connsiteX36" fmla="*/ 193361 w 285798"/>
                <a:gd name="connsiteY36" fmla="*/ 4056 h 383216"/>
                <a:gd name="connsiteX37" fmla="*/ 192374 w 285798"/>
                <a:gd name="connsiteY37" fmla="*/ 5166 h 383216"/>
                <a:gd name="connsiteX38" fmla="*/ 159237 w 285798"/>
                <a:gd name="connsiteY38" fmla="*/ 35555 h 383216"/>
                <a:gd name="connsiteX39" fmla="*/ 145447 w 285798"/>
                <a:gd name="connsiteY39" fmla="*/ 78347 h 383216"/>
                <a:gd name="connsiteX40" fmla="*/ 155575 w 285798"/>
                <a:gd name="connsiteY40" fmla="*/ 123979 h 383216"/>
                <a:gd name="connsiteX41" fmla="*/ 187724 w 285798"/>
                <a:gd name="connsiteY41" fmla="*/ 157907 h 383216"/>
                <a:gd name="connsiteX42" fmla="*/ 232749 w 285798"/>
                <a:gd name="connsiteY42" fmla="*/ 170470 h 383216"/>
                <a:gd name="connsiteX43" fmla="*/ 277823 w 285798"/>
                <a:gd name="connsiteY43" fmla="*/ 158091 h 383216"/>
                <a:gd name="connsiteX44" fmla="*/ 278927 w 285798"/>
                <a:gd name="connsiteY44" fmla="*/ 157815 h 383216"/>
                <a:gd name="connsiteX45" fmla="*/ 280031 w 285798"/>
                <a:gd name="connsiteY45" fmla="*/ 158091 h 383216"/>
                <a:gd name="connsiteX46" fmla="*/ 280871 w 285798"/>
                <a:gd name="connsiteY46" fmla="*/ 158864 h 383216"/>
                <a:gd name="connsiteX47" fmla="*/ 281258 w 285798"/>
                <a:gd name="connsiteY47" fmla="*/ 159932 h 383216"/>
                <a:gd name="connsiteX48" fmla="*/ 284141 w 285798"/>
                <a:gd name="connsiteY48" fmla="*/ 188823 h 383216"/>
                <a:gd name="connsiteX49" fmla="*/ 285797 w 285798"/>
                <a:gd name="connsiteY49" fmla="*/ 205386 h 383216"/>
                <a:gd name="connsiteX50" fmla="*/ 285797 w 285798"/>
                <a:gd name="connsiteY50" fmla="*/ 207778 h 383216"/>
                <a:gd name="connsiteX51" fmla="*/ 285797 w 285798"/>
                <a:gd name="connsiteY51" fmla="*/ 209189 h 383216"/>
                <a:gd name="connsiteX52" fmla="*/ 285122 w 285798"/>
                <a:gd name="connsiteY52" fmla="*/ 210968 h 383216"/>
                <a:gd name="connsiteX53" fmla="*/ 283405 w 285798"/>
                <a:gd name="connsiteY53" fmla="*/ 211643 h 383216"/>
                <a:gd name="connsiteX54" fmla="*/ 220953 w 285798"/>
                <a:gd name="connsiteY54" fmla="*/ 234682 h 383216"/>
                <a:gd name="connsiteX55" fmla="*/ 192558 w 285798"/>
                <a:gd name="connsiteY55" fmla="*/ 294883 h 383216"/>
                <a:gd name="connsiteX56" fmla="*/ 193907 w 285798"/>
                <a:gd name="connsiteY56" fmla="*/ 314635 h 383216"/>
                <a:gd name="connsiteX57" fmla="*/ 193662 w 285798"/>
                <a:gd name="connsiteY57" fmla="*/ 316126 h 383216"/>
                <a:gd name="connsiteX58" fmla="*/ 192558 w 285798"/>
                <a:gd name="connsiteY58" fmla="*/ 317150 h 383216"/>
                <a:gd name="connsiteX59" fmla="*/ 141092 w 285798"/>
                <a:gd name="connsiteY59" fmla="*/ 337883 h 383216"/>
                <a:gd name="connsiteX60" fmla="*/ 117169 w 285798"/>
                <a:gd name="connsiteY60" fmla="*/ 347146 h 383216"/>
                <a:gd name="connsiteX61" fmla="*/ 23377 w 285798"/>
                <a:gd name="connsiteY61" fmla="*/ 383093 h 383216"/>
                <a:gd name="connsiteX62" fmla="*/ 22703 w 285798"/>
                <a:gd name="connsiteY62" fmla="*/ 383215 h 383216"/>
                <a:gd name="connsiteX63" fmla="*/ 40614 w 285798"/>
                <a:gd name="connsiteY63" fmla="*/ 345429 h 383216"/>
                <a:gd name="connsiteX64" fmla="*/ 34480 w 285798"/>
                <a:gd name="connsiteY64" fmla="*/ 359292 h 383216"/>
                <a:gd name="connsiteX65" fmla="*/ 26751 w 285798"/>
                <a:gd name="connsiteY65" fmla="*/ 376897 h 383216"/>
                <a:gd name="connsiteX66" fmla="*/ 115513 w 285798"/>
                <a:gd name="connsiteY66" fmla="*/ 342852 h 383216"/>
                <a:gd name="connsiteX67" fmla="*/ 139559 w 285798"/>
                <a:gd name="connsiteY67" fmla="*/ 333590 h 383216"/>
                <a:gd name="connsiteX68" fmla="*/ 189123 w 285798"/>
                <a:gd name="connsiteY68" fmla="*/ 313715 h 383216"/>
                <a:gd name="connsiteX69" fmla="*/ 191337 w 285798"/>
                <a:gd name="connsiteY69" fmla="*/ 274211 h 383216"/>
                <a:gd name="connsiteX70" fmla="*/ 209942 w 285798"/>
                <a:gd name="connsiteY70" fmla="*/ 239283 h 383216"/>
                <a:gd name="connsiteX71" fmla="*/ 241490 w 285798"/>
                <a:gd name="connsiteY71" fmla="*/ 215403 h 383216"/>
                <a:gd name="connsiteX72" fmla="*/ 280154 w 285798"/>
                <a:gd name="connsiteY72" fmla="*/ 206981 h 383216"/>
                <a:gd name="connsiteX73" fmla="*/ 281135 w 285798"/>
                <a:gd name="connsiteY73" fmla="*/ 206981 h 383216"/>
                <a:gd name="connsiteX74" fmla="*/ 281135 w 285798"/>
                <a:gd name="connsiteY74" fmla="*/ 205876 h 383216"/>
                <a:gd name="connsiteX75" fmla="*/ 279479 w 285798"/>
                <a:gd name="connsiteY75" fmla="*/ 189314 h 383216"/>
                <a:gd name="connsiteX76" fmla="*/ 276964 w 285798"/>
                <a:gd name="connsiteY76" fmla="*/ 163919 h 383216"/>
                <a:gd name="connsiteX77" fmla="*/ 229884 w 285798"/>
                <a:gd name="connsiteY77" fmla="*/ 175255 h 383216"/>
                <a:gd name="connsiteX78" fmla="*/ 183565 w 285798"/>
                <a:gd name="connsiteY78" fmla="*/ 161109 h 383216"/>
                <a:gd name="connsiteX79" fmla="*/ 150845 w 285798"/>
                <a:gd name="connsiteY79" fmla="*/ 125408 h 383216"/>
                <a:gd name="connsiteX80" fmla="*/ 140785 w 285798"/>
                <a:gd name="connsiteY80" fmla="*/ 78040 h 383216"/>
                <a:gd name="connsiteX81" fmla="*/ 153072 w 285798"/>
                <a:gd name="connsiteY81" fmla="*/ 36629 h 383216"/>
                <a:gd name="connsiteX82" fmla="*/ 182805 w 285798"/>
                <a:gd name="connsiteY82" fmla="*/ 5289 h 383216"/>
                <a:gd name="connsiteX83" fmla="*/ 136675 w 285798"/>
                <a:gd name="connsiteY83" fmla="*/ 4614 h 383216"/>
                <a:gd name="connsiteX84" fmla="*/ 112875 w 285798"/>
                <a:gd name="connsiteY84" fmla="*/ 4614 h 383216"/>
                <a:gd name="connsiteX85" fmla="*/ 113243 w 285798"/>
                <a:gd name="connsiteY85" fmla="*/ 17803 h 383216"/>
                <a:gd name="connsiteX86" fmla="*/ 90074 w 285798"/>
                <a:gd name="connsiteY86" fmla="*/ 74421 h 383216"/>
                <a:gd name="connsiteX87" fmla="*/ 36627 w 285798"/>
                <a:gd name="connsiteY87" fmla="*/ 104172 h 383216"/>
                <a:gd name="connsiteX88" fmla="*/ 25831 w 285798"/>
                <a:gd name="connsiteY88" fmla="*/ 136683 h 383216"/>
                <a:gd name="connsiteX89" fmla="*/ 20862 w 285798"/>
                <a:gd name="connsiteY89" fmla="*/ 148583 h 383216"/>
                <a:gd name="connsiteX90" fmla="*/ 6815 w 285798"/>
                <a:gd name="connsiteY90" fmla="*/ 179254 h 383216"/>
                <a:gd name="connsiteX91" fmla="*/ 47104 w 285798"/>
                <a:gd name="connsiteY91" fmla="*/ 163845 h 383216"/>
                <a:gd name="connsiteX92" fmla="*/ 89995 w 285798"/>
                <a:gd name="connsiteY92" fmla="*/ 168488 h 383216"/>
                <a:gd name="connsiteX93" fmla="*/ 126051 w 285798"/>
                <a:gd name="connsiteY93" fmla="*/ 192167 h 383216"/>
                <a:gd name="connsiteX94" fmla="*/ 147349 w 285798"/>
                <a:gd name="connsiteY94" fmla="*/ 229677 h 383216"/>
                <a:gd name="connsiteX95" fmla="*/ 149214 w 285798"/>
                <a:gd name="connsiteY95" fmla="*/ 272776 h 383216"/>
                <a:gd name="connsiteX96" fmla="*/ 131234 w 285798"/>
                <a:gd name="connsiteY96" fmla="*/ 311985 h 383216"/>
                <a:gd name="connsiteX97" fmla="*/ 97355 w 285798"/>
                <a:gd name="connsiteY97" fmla="*/ 338693 h 383216"/>
                <a:gd name="connsiteX98" fmla="*/ 55030 w 285798"/>
                <a:gd name="connsiteY98" fmla="*/ 347024 h 383216"/>
                <a:gd name="connsiteX99" fmla="*/ 40614 w 285798"/>
                <a:gd name="connsiteY99" fmla="*/ 345429 h 38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85798" h="383216">
                  <a:moveTo>
                    <a:pt x="22703" y="383215"/>
                  </a:moveTo>
                  <a:cubicBezTo>
                    <a:pt x="22316" y="383227"/>
                    <a:pt x="21936" y="383142"/>
                    <a:pt x="21592" y="382970"/>
                  </a:cubicBezTo>
                  <a:cubicBezTo>
                    <a:pt x="21255" y="382792"/>
                    <a:pt x="20961" y="382534"/>
                    <a:pt x="20746" y="382215"/>
                  </a:cubicBezTo>
                  <a:cubicBezTo>
                    <a:pt x="20531" y="381896"/>
                    <a:pt x="20402" y="381528"/>
                    <a:pt x="20365" y="381142"/>
                  </a:cubicBezTo>
                  <a:cubicBezTo>
                    <a:pt x="20335" y="380762"/>
                    <a:pt x="20396" y="380375"/>
                    <a:pt x="20556" y="380026"/>
                  </a:cubicBezTo>
                  <a:cubicBezTo>
                    <a:pt x="23439" y="372971"/>
                    <a:pt x="26690" y="365426"/>
                    <a:pt x="30309" y="357390"/>
                  </a:cubicBezTo>
                  <a:cubicBezTo>
                    <a:pt x="32579" y="352360"/>
                    <a:pt x="34848" y="347146"/>
                    <a:pt x="37118" y="341871"/>
                  </a:cubicBezTo>
                  <a:cubicBezTo>
                    <a:pt x="37320" y="341368"/>
                    <a:pt x="37701" y="340957"/>
                    <a:pt x="38185" y="340705"/>
                  </a:cubicBezTo>
                  <a:cubicBezTo>
                    <a:pt x="38670" y="340460"/>
                    <a:pt x="39228" y="340392"/>
                    <a:pt x="39756" y="340521"/>
                  </a:cubicBezTo>
                  <a:cubicBezTo>
                    <a:pt x="44816" y="341699"/>
                    <a:pt x="49963" y="342435"/>
                    <a:pt x="55152" y="342730"/>
                  </a:cubicBezTo>
                  <a:cubicBezTo>
                    <a:pt x="78376" y="343883"/>
                    <a:pt x="101110" y="335767"/>
                    <a:pt x="118347" y="320162"/>
                  </a:cubicBezTo>
                  <a:cubicBezTo>
                    <a:pt x="135584" y="304557"/>
                    <a:pt x="145920" y="282744"/>
                    <a:pt x="147073" y="259520"/>
                  </a:cubicBezTo>
                  <a:cubicBezTo>
                    <a:pt x="148226" y="236296"/>
                    <a:pt x="140111" y="213562"/>
                    <a:pt x="124505" y="196325"/>
                  </a:cubicBezTo>
                  <a:cubicBezTo>
                    <a:pt x="108900" y="179088"/>
                    <a:pt x="87087" y="168752"/>
                    <a:pt x="63863" y="167599"/>
                  </a:cubicBezTo>
                  <a:cubicBezTo>
                    <a:pt x="42712" y="166587"/>
                    <a:pt x="21905" y="173255"/>
                    <a:pt x="5282" y="186370"/>
                  </a:cubicBezTo>
                  <a:cubicBezTo>
                    <a:pt x="4803" y="186731"/>
                    <a:pt x="4208" y="186891"/>
                    <a:pt x="3613" y="186824"/>
                  </a:cubicBezTo>
                  <a:cubicBezTo>
                    <a:pt x="3018" y="186756"/>
                    <a:pt x="2472" y="186462"/>
                    <a:pt x="2092" y="186002"/>
                  </a:cubicBezTo>
                  <a:lnTo>
                    <a:pt x="436" y="183977"/>
                  </a:lnTo>
                  <a:cubicBezTo>
                    <a:pt x="154" y="183597"/>
                    <a:pt x="0" y="183137"/>
                    <a:pt x="0" y="182658"/>
                  </a:cubicBezTo>
                  <a:cubicBezTo>
                    <a:pt x="0" y="182186"/>
                    <a:pt x="154" y="181720"/>
                    <a:pt x="436" y="181340"/>
                  </a:cubicBezTo>
                  <a:cubicBezTo>
                    <a:pt x="6870" y="170464"/>
                    <a:pt x="12311" y="159030"/>
                    <a:pt x="16691" y="147172"/>
                  </a:cubicBezTo>
                  <a:cubicBezTo>
                    <a:pt x="18409" y="142878"/>
                    <a:pt x="20065" y="138830"/>
                    <a:pt x="21660" y="134904"/>
                  </a:cubicBezTo>
                  <a:cubicBezTo>
                    <a:pt x="26586" y="124384"/>
                    <a:pt x="30211" y="113299"/>
                    <a:pt x="32456" y="101902"/>
                  </a:cubicBezTo>
                  <a:cubicBezTo>
                    <a:pt x="32517" y="101411"/>
                    <a:pt x="32732" y="100958"/>
                    <a:pt x="33075" y="100602"/>
                  </a:cubicBezTo>
                  <a:cubicBezTo>
                    <a:pt x="33419" y="100246"/>
                    <a:pt x="33867" y="100019"/>
                    <a:pt x="34358" y="99939"/>
                  </a:cubicBezTo>
                  <a:cubicBezTo>
                    <a:pt x="54330" y="96872"/>
                    <a:pt x="72635" y="87008"/>
                    <a:pt x="86179" y="72010"/>
                  </a:cubicBezTo>
                  <a:cubicBezTo>
                    <a:pt x="99723" y="57012"/>
                    <a:pt x="107679" y="37800"/>
                    <a:pt x="108704" y="17619"/>
                  </a:cubicBezTo>
                  <a:cubicBezTo>
                    <a:pt x="108943" y="12644"/>
                    <a:pt x="108741" y="7651"/>
                    <a:pt x="108090" y="2713"/>
                  </a:cubicBezTo>
                  <a:cubicBezTo>
                    <a:pt x="108059" y="2394"/>
                    <a:pt x="108090" y="2075"/>
                    <a:pt x="108188" y="1768"/>
                  </a:cubicBezTo>
                  <a:cubicBezTo>
                    <a:pt x="108280" y="1461"/>
                    <a:pt x="108434" y="1179"/>
                    <a:pt x="108642" y="934"/>
                  </a:cubicBezTo>
                  <a:cubicBezTo>
                    <a:pt x="108845" y="695"/>
                    <a:pt x="109102" y="498"/>
                    <a:pt x="109384" y="363"/>
                  </a:cubicBezTo>
                  <a:cubicBezTo>
                    <a:pt x="109673" y="222"/>
                    <a:pt x="109980" y="149"/>
                    <a:pt x="110299" y="136"/>
                  </a:cubicBezTo>
                  <a:cubicBezTo>
                    <a:pt x="119868" y="136"/>
                    <a:pt x="128701" y="-170"/>
                    <a:pt x="136859" y="136"/>
                  </a:cubicBezTo>
                  <a:cubicBezTo>
                    <a:pt x="154096" y="566"/>
                    <a:pt x="171886" y="811"/>
                    <a:pt x="191270" y="811"/>
                  </a:cubicBezTo>
                  <a:cubicBezTo>
                    <a:pt x="191779" y="823"/>
                    <a:pt x="192270" y="1001"/>
                    <a:pt x="192668" y="1320"/>
                  </a:cubicBezTo>
                  <a:cubicBezTo>
                    <a:pt x="193067" y="1633"/>
                    <a:pt x="193355" y="2075"/>
                    <a:pt x="193478" y="2572"/>
                  </a:cubicBezTo>
                  <a:cubicBezTo>
                    <a:pt x="193601" y="3062"/>
                    <a:pt x="193564" y="3584"/>
                    <a:pt x="193361" y="4056"/>
                  </a:cubicBezTo>
                  <a:cubicBezTo>
                    <a:pt x="193165" y="4522"/>
                    <a:pt x="192815" y="4915"/>
                    <a:pt x="192374" y="5166"/>
                  </a:cubicBezTo>
                  <a:cubicBezTo>
                    <a:pt x="178885" y="12257"/>
                    <a:pt x="167463" y="22728"/>
                    <a:pt x="159237" y="35555"/>
                  </a:cubicBezTo>
                  <a:cubicBezTo>
                    <a:pt x="151011" y="48382"/>
                    <a:pt x="146257" y="63128"/>
                    <a:pt x="145447" y="78347"/>
                  </a:cubicBezTo>
                  <a:cubicBezTo>
                    <a:pt x="144625" y="94198"/>
                    <a:pt x="148128" y="109969"/>
                    <a:pt x="155575" y="123979"/>
                  </a:cubicBezTo>
                  <a:cubicBezTo>
                    <a:pt x="163022" y="137995"/>
                    <a:pt x="174131" y="149718"/>
                    <a:pt x="187724" y="157907"/>
                  </a:cubicBezTo>
                  <a:cubicBezTo>
                    <a:pt x="201317" y="166096"/>
                    <a:pt x="216880" y="170439"/>
                    <a:pt x="232749" y="170470"/>
                  </a:cubicBezTo>
                  <a:cubicBezTo>
                    <a:pt x="248618" y="170507"/>
                    <a:pt x="264199" y="166225"/>
                    <a:pt x="277823" y="158091"/>
                  </a:cubicBezTo>
                  <a:cubicBezTo>
                    <a:pt x="278160" y="157907"/>
                    <a:pt x="278540" y="157815"/>
                    <a:pt x="278927" y="157815"/>
                  </a:cubicBezTo>
                  <a:cubicBezTo>
                    <a:pt x="279313" y="157815"/>
                    <a:pt x="279694" y="157907"/>
                    <a:pt x="280031" y="158091"/>
                  </a:cubicBezTo>
                  <a:cubicBezTo>
                    <a:pt x="280368" y="158275"/>
                    <a:pt x="280657" y="158539"/>
                    <a:pt x="280871" y="158864"/>
                  </a:cubicBezTo>
                  <a:cubicBezTo>
                    <a:pt x="281080" y="159183"/>
                    <a:pt x="281215" y="159551"/>
                    <a:pt x="281258" y="159932"/>
                  </a:cubicBezTo>
                  <a:cubicBezTo>
                    <a:pt x="282117" y="169439"/>
                    <a:pt x="283098" y="179009"/>
                    <a:pt x="284141" y="188823"/>
                  </a:cubicBezTo>
                  <a:lnTo>
                    <a:pt x="285797" y="205386"/>
                  </a:lnTo>
                  <a:cubicBezTo>
                    <a:pt x="285797" y="206183"/>
                    <a:pt x="285797" y="206981"/>
                    <a:pt x="285797" y="207778"/>
                  </a:cubicBezTo>
                  <a:lnTo>
                    <a:pt x="285797" y="209189"/>
                  </a:lnTo>
                  <a:cubicBezTo>
                    <a:pt x="285816" y="209845"/>
                    <a:pt x="285570" y="210489"/>
                    <a:pt x="285122" y="210968"/>
                  </a:cubicBezTo>
                  <a:cubicBezTo>
                    <a:pt x="284644" y="211385"/>
                    <a:pt x="284037" y="211624"/>
                    <a:pt x="283405" y="211643"/>
                  </a:cubicBezTo>
                  <a:cubicBezTo>
                    <a:pt x="260371" y="210839"/>
                    <a:pt x="237944" y="219114"/>
                    <a:pt x="220953" y="234682"/>
                  </a:cubicBezTo>
                  <a:cubicBezTo>
                    <a:pt x="203961" y="250251"/>
                    <a:pt x="193766" y="271868"/>
                    <a:pt x="192558" y="294883"/>
                  </a:cubicBezTo>
                  <a:cubicBezTo>
                    <a:pt x="192251" y="301496"/>
                    <a:pt x="192705" y="308127"/>
                    <a:pt x="193907" y="314635"/>
                  </a:cubicBezTo>
                  <a:cubicBezTo>
                    <a:pt x="193993" y="315144"/>
                    <a:pt x="193907" y="315666"/>
                    <a:pt x="193662" y="316126"/>
                  </a:cubicBezTo>
                  <a:cubicBezTo>
                    <a:pt x="193416" y="316580"/>
                    <a:pt x="193030" y="316941"/>
                    <a:pt x="192558" y="317150"/>
                  </a:cubicBezTo>
                  <a:cubicBezTo>
                    <a:pt x="175566" y="324818"/>
                    <a:pt x="158022" y="331504"/>
                    <a:pt x="141092" y="337883"/>
                  </a:cubicBezTo>
                  <a:cubicBezTo>
                    <a:pt x="132934" y="341012"/>
                    <a:pt x="124898" y="344018"/>
                    <a:pt x="117169" y="347146"/>
                  </a:cubicBezTo>
                  <a:cubicBezTo>
                    <a:pt x="83799" y="360396"/>
                    <a:pt x="51043" y="372787"/>
                    <a:pt x="23377" y="383093"/>
                  </a:cubicBezTo>
                  <a:lnTo>
                    <a:pt x="22703" y="383215"/>
                  </a:lnTo>
                  <a:close/>
                  <a:moveTo>
                    <a:pt x="40614" y="345429"/>
                  </a:moveTo>
                  <a:cubicBezTo>
                    <a:pt x="38590" y="350152"/>
                    <a:pt x="36505" y="354752"/>
                    <a:pt x="34480" y="359292"/>
                  </a:cubicBezTo>
                  <a:cubicBezTo>
                    <a:pt x="31720" y="365426"/>
                    <a:pt x="29143" y="371560"/>
                    <a:pt x="26751" y="376897"/>
                  </a:cubicBezTo>
                  <a:cubicBezTo>
                    <a:pt x="53312" y="367021"/>
                    <a:pt x="84167" y="355366"/>
                    <a:pt x="115513" y="342852"/>
                  </a:cubicBezTo>
                  <a:cubicBezTo>
                    <a:pt x="123303" y="339785"/>
                    <a:pt x="131339" y="336718"/>
                    <a:pt x="139559" y="333590"/>
                  </a:cubicBezTo>
                  <a:cubicBezTo>
                    <a:pt x="155875" y="327456"/>
                    <a:pt x="172744" y="321015"/>
                    <a:pt x="189123" y="313715"/>
                  </a:cubicBezTo>
                  <a:cubicBezTo>
                    <a:pt x="186988" y="300539"/>
                    <a:pt x="187742" y="287062"/>
                    <a:pt x="191337" y="274211"/>
                  </a:cubicBezTo>
                  <a:cubicBezTo>
                    <a:pt x="194932" y="261354"/>
                    <a:pt x="201281" y="249441"/>
                    <a:pt x="209942" y="239283"/>
                  </a:cubicBezTo>
                  <a:cubicBezTo>
                    <a:pt x="218604" y="229131"/>
                    <a:pt x="229369" y="220985"/>
                    <a:pt x="241490" y="215403"/>
                  </a:cubicBezTo>
                  <a:cubicBezTo>
                    <a:pt x="253617" y="209827"/>
                    <a:pt x="266806" y="206950"/>
                    <a:pt x="280154" y="206981"/>
                  </a:cubicBezTo>
                  <a:lnTo>
                    <a:pt x="281135" y="206981"/>
                  </a:lnTo>
                  <a:cubicBezTo>
                    <a:pt x="281135" y="206612"/>
                    <a:pt x="281135" y="206244"/>
                    <a:pt x="281135" y="205876"/>
                  </a:cubicBezTo>
                  <a:lnTo>
                    <a:pt x="279479" y="189314"/>
                  </a:lnTo>
                  <a:cubicBezTo>
                    <a:pt x="278620" y="180665"/>
                    <a:pt x="277761" y="172261"/>
                    <a:pt x="276964" y="163919"/>
                  </a:cubicBezTo>
                  <a:cubicBezTo>
                    <a:pt x="262561" y="171832"/>
                    <a:pt x="246305" y="175745"/>
                    <a:pt x="229884" y="175255"/>
                  </a:cubicBezTo>
                  <a:cubicBezTo>
                    <a:pt x="213457" y="174758"/>
                    <a:pt x="197465" y="169875"/>
                    <a:pt x="183565" y="161109"/>
                  </a:cubicBezTo>
                  <a:cubicBezTo>
                    <a:pt x="169665" y="152344"/>
                    <a:pt x="158372" y="140020"/>
                    <a:pt x="150845" y="125408"/>
                  </a:cubicBezTo>
                  <a:cubicBezTo>
                    <a:pt x="143325" y="110803"/>
                    <a:pt x="139847" y="94443"/>
                    <a:pt x="140785" y="78040"/>
                  </a:cubicBezTo>
                  <a:cubicBezTo>
                    <a:pt x="141558" y="63459"/>
                    <a:pt x="145766" y="49271"/>
                    <a:pt x="153072" y="36629"/>
                  </a:cubicBezTo>
                  <a:cubicBezTo>
                    <a:pt x="160372" y="23986"/>
                    <a:pt x="170561" y="13245"/>
                    <a:pt x="182805" y="5289"/>
                  </a:cubicBezTo>
                  <a:cubicBezTo>
                    <a:pt x="166610" y="5289"/>
                    <a:pt x="151459" y="4982"/>
                    <a:pt x="136675" y="4614"/>
                  </a:cubicBezTo>
                  <a:cubicBezTo>
                    <a:pt x="129192" y="4614"/>
                    <a:pt x="121401" y="4614"/>
                    <a:pt x="112875" y="4614"/>
                  </a:cubicBezTo>
                  <a:cubicBezTo>
                    <a:pt x="113359" y="8994"/>
                    <a:pt x="113482" y="13405"/>
                    <a:pt x="113243" y="17803"/>
                  </a:cubicBezTo>
                  <a:cubicBezTo>
                    <a:pt x="112169" y="38757"/>
                    <a:pt x="103999" y="58724"/>
                    <a:pt x="90074" y="74421"/>
                  </a:cubicBezTo>
                  <a:cubicBezTo>
                    <a:pt x="76150" y="90112"/>
                    <a:pt x="57305" y="100608"/>
                    <a:pt x="36627" y="104172"/>
                  </a:cubicBezTo>
                  <a:cubicBezTo>
                    <a:pt x="34284" y="115385"/>
                    <a:pt x="30665" y="126298"/>
                    <a:pt x="25831" y="136683"/>
                  </a:cubicBezTo>
                  <a:cubicBezTo>
                    <a:pt x="24236" y="140302"/>
                    <a:pt x="22580" y="144351"/>
                    <a:pt x="20862" y="148583"/>
                  </a:cubicBezTo>
                  <a:cubicBezTo>
                    <a:pt x="16900" y="159122"/>
                    <a:pt x="12207" y="169372"/>
                    <a:pt x="6815" y="179254"/>
                  </a:cubicBezTo>
                  <a:cubicBezTo>
                    <a:pt x="18832" y="170997"/>
                    <a:pt x="32646" y="165716"/>
                    <a:pt x="47104" y="163845"/>
                  </a:cubicBezTo>
                  <a:cubicBezTo>
                    <a:pt x="61569" y="161968"/>
                    <a:pt x="76266" y="163563"/>
                    <a:pt x="89995" y="168488"/>
                  </a:cubicBezTo>
                  <a:cubicBezTo>
                    <a:pt x="103717" y="173414"/>
                    <a:pt x="116077" y="181530"/>
                    <a:pt x="126051" y="192167"/>
                  </a:cubicBezTo>
                  <a:cubicBezTo>
                    <a:pt x="136019" y="202809"/>
                    <a:pt x="143325" y="215667"/>
                    <a:pt x="147349" y="229677"/>
                  </a:cubicBezTo>
                  <a:cubicBezTo>
                    <a:pt x="151379" y="243693"/>
                    <a:pt x="152017" y="258465"/>
                    <a:pt x="149214" y="272776"/>
                  </a:cubicBezTo>
                  <a:cubicBezTo>
                    <a:pt x="146410" y="287087"/>
                    <a:pt x="140252" y="300527"/>
                    <a:pt x="131234" y="311985"/>
                  </a:cubicBezTo>
                  <a:cubicBezTo>
                    <a:pt x="122217" y="323450"/>
                    <a:pt x="110605" y="332602"/>
                    <a:pt x="97355" y="338693"/>
                  </a:cubicBezTo>
                  <a:cubicBezTo>
                    <a:pt x="84106" y="344784"/>
                    <a:pt x="69598" y="347643"/>
                    <a:pt x="55030" y="347024"/>
                  </a:cubicBezTo>
                  <a:cubicBezTo>
                    <a:pt x="50190" y="346870"/>
                    <a:pt x="45368" y="346337"/>
                    <a:pt x="40614" y="345429"/>
                  </a:cubicBezTo>
                  <a:close/>
                </a:path>
              </a:pathLst>
            </a:custGeom>
            <a:solidFill>
              <a:srgbClr val="0E0E0E"/>
            </a:solidFill>
            <a:ln w="6134" cap="flat">
              <a:noFill/>
              <a:prstDash val="solid"/>
              <a:miter/>
            </a:ln>
          </p:spPr>
          <p:txBody>
            <a:bodyPr rtlCol="0" anchor="ctr"/>
            <a:lstStyle/>
            <a:p>
              <a:endParaRPr lang="en-AU"/>
            </a:p>
          </p:txBody>
        </p:sp>
        <p:sp>
          <p:nvSpPr>
            <p:cNvPr id="302" name="Freeform: Shape 301">
              <a:extLst>
                <a:ext uri="{FF2B5EF4-FFF2-40B4-BE49-F238E27FC236}">
                  <a16:creationId xmlns:a16="http://schemas.microsoft.com/office/drawing/2014/main" id="{E24BEE2F-C137-4EBD-97DD-E4D9FCD24AAB}"/>
                </a:ext>
              </a:extLst>
            </p:cNvPr>
            <p:cNvSpPr/>
            <p:nvPr/>
          </p:nvSpPr>
          <p:spPr>
            <a:xfrm>
              <a:off x="4538289" y="2273629"/>
              <a:ext cx="5582" cy="2146"/>
            </a:xfrm>
            <a:custGeom>
              <a:avLst/>
              <a:gdLst>
                <a:gd name="connsiteX0" fmla="*/ 0 w 5582"/>
                <a:gd name="connsiteY0" fmla="*/ 2147 h 2146"/>
                <a:gd name="connsiteX1" fmla="*/ 5582 w 5582"/>
                <a:gd name="connsiteY1" fmla="*/ 0 h 2146"/>
                <a:gd name="connsiteX2" fmla="*/ 0 w 5582"/>
                <a:gd name="connsiteY2" fmla="*/ 2147 h 2146"/>
              </a:gdLst>
              <a:ahLst/>
              <a:cxnLst>
                <a:cxn ang="0">
                  <a:pos x="connsiteX0" y="connsiteY0"/>
                </a:cxn>
                <a:cxn ang="0">
                  <a:pos x="connsiteX1" y="connsiteY1"/>
                </a:cxn>
                <a:cxn ang="0">
                  <a:pos x="connsiteX2" y="connsiteY2"/>
                </a:cxn>
              </a:cxnLst>
              <a:rect l="l" t="t" r="r" b="b"/>
              <a:pathLst>
                <a:path w="5582" h="2146">
                  <a:moveTo>
                    <a:pt x="0" y="2147"/>
                  </a:moveTo>
                  <a:cubicBezTo>
                    <a:pt x="1963" y="1350"/>
                    <a:pt x="3803" y="613"/>
                    <a:pt x="5582" y="0"/>
                  </a:cubicBezTo>
                  <a:cubicBezTo>
                    <a:pt x="3803" y="613"/>
                    <a:pt x="1840" y="1350"/>
                    <a:pt x="0" y="2147"/>
                  </a:cubicBezTo>
                  <a:close/>
                </a:path>
              </a:pathLst>
            </a:custGeom>
            <a:solidFill>
              <a:srgbClr val="E05555"/>
            </a:solidFill>
            <a:ln w="6134" cap="flat">
              <a:noFill/>
              <a:prstDash val="solid"/>
              <a:miter/>
            </a:ln>
          </p:spPr>
          <p:txBody>
            <a:bodyPr rtlCol="0" anchor="ctr"/>
            <a:lstStyle/>
            <a:p>
              <a:endParaRPr lang="en-AU"/>
            </a:p>
          </p:txBody>
        </p:sp>
        <p:sp>
          <p:nvSpPr>
            <p:cNvPr id="303" name="Freeform: Shape 302">
              <a:extLst>
                <a:ext uri="{FF2B5EF4-FFF2-40B4-BE49-F238E27FC236}">
                  <a16:creationId xmlns:a16="http://schemas.microsoft.com/office/drawing/2014/main" id="{78BB49CA-A196-4404-ABA8-0CC73FB2214C}"/>
                </a:ext>
              </a:extLst>
            </p:cNvPr>
            <p:cNvSpPr/>
            <p:nvPr/>
          </p:nvSpPr>
          <p:spPr>
            <a:xfrm>
              <a:off x="4536162" y="2271296"/>
              <a:ext cx="10129" cy="6749"/>
            </a:xfrm>
            <a:custGeom>
              <a:avLst/>
              <a:gdLst>
                <a:gd name="connsiteX0" fmla="*/ 2127 w 10129"/>
                <a:gd name="connsiteY0" fmla="*/ 6749 h 6749"/>
                <a:gd name="connsiteX1" fmla="*/ 882 w 10129"/>
                <a:gd name="connsiteY1" fmla="*/ 6387 h 6749"/>
                <a:gd name="connsiteX2" fmla="*/ 41 w 10129"/>
                <a:gd name="connsiteY2" fmla="*/ 5400 h 6749"/>
                <a:gd name="connsiteX3" fmla="*/ 41 w 10129"/>
                <a:gd name="connsiteY3" fmla="*/ 4480 h 6749"/>
                <a:gd name="connsiteX4" fmla="*/ 422 w 10129"/>
                <a:gd name="connsiteY4" fmla="*/ 3198 h 6749"/>
                <a:gd name="connsiteX5" fmla="*/ 1452 w 10129"/>
                <a:gd name="connsiteY5" fmla="*/ 2333 h 6749"/>
                <a:gd name="connsiteX6" fmla="*/ 7157 w 10129"/>
                <a:gd name="connsiteY6" fmla="*/ 124 h 6749"/>
                <a:gd name="connsiteX7" fmla="*/ 8918 w 10129"/>
                <a:gd name="connsiteY7" fmla="*/ 229 h 6749"/>
                <a:gd name="connsiteX8" fmla="*/ 10101 w 10129"/>
                <a:gd name="connsiteY8" fmla="*/ 1535 h 6749"/>
                <a:gd name="connsiteX9" fmla="*/ 10101 w 10129"/>
                <a:gd name="connsiteY9" fmla="*/ 2333 h 6749"/>
                <a:gd name="connsiteX10" fmla="*/ 9660 w 10129"/>
                <a:gd name="connsiteY10" fmla="*/ 3639 h 6749"/>
                <a:gd name="connsiteX11" fmla="*/ 8568 w 10129"/>
                <a:gd name="connsiteY11" fmla="*/ 4480 h 6749"/>
                <a:gd name="connsiteX12" fmla="*/ 3109 w 10129"/>
                <a:gd name="connsiteY12" fmla="*/ 6627 h 6749"/>
                <a:gd name="connsiteX13" fmla="*/ 2127 w 10129"/>
                <a:gd name="connsiteY13" fmla="*/ 6749 h 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29" h="6749">
                  <a:moveTo>
                    <a:pt x="2127" y="6749"/>
                  </a:moveTo>
                  <a:cubicBezTo>
                    <a:pt x="1685" y="6749"/>
                    <a:pt x="1256" y="6627"/>
                    <a:pt x="882" y="6387"/>
                  </a:cubicBezTo>
                  <a:cubicBezTo>
                    <a:pt x="514" y="6148"/>
                    <a:pt x="219" y="5805"/>
                    <a:pt x="41" y="5400"/>
                  </a:cubicBezTo>
                  <a:cubicBezTo>
                    <a:pt x="-14" y="5099"/>
                    <a:pt x="-14" y="4786"/>
                    <a:pt x="41" y="4480"/>
                  </a:cubicBezTo>
                  <a:cubicBezTo>
                    <a:pt x="41" y="4026"/>
                    <a:pt x="176" y="3578"/>
                    <a:pt x="422" y="3198"/>
                  </a:cubicBezTo>
                  <a:cubicBezTo>
                    <a:pt x="673" y="2811"/>
                    <a:pt x="1035" y="2517"/>
                    <a:pt x="1452" y="2333"/>
                  </a:cubicBezTo>
                  <a:lnTo>
                    <a:pt x="7157" y="124"/>
                  </a:lnTo>
                  <a:cubicBezTo>
                    <a:pt x="7734" y="-72"/>
                    <a:pt x="8365" y="-35"/>
                    <a:pt x="8918" y="229"/>
                  </a:cubicBezTo>
                  <a:cubicBezTo>
                    <a:pt x="9470" y="493"/>
                    <a:pt x="9893" y="965"/>
                    <a:pt x="10101" y="1535"/>
                  </a:cubicBezTo>
                  <a:cubicBezTo>
                    <a:pt x="10138" y="1799"/>
                    <a:pt x="10138" y="2069"/>
                    <a:pt x="10101" y="2333"/>
                  </a:cubicBezTo>
                  <a:cubicBezTo>
                    <a:pt x="10083" y="2805"/>
                    <a:pt x="9930" y="3259"/>
                    <a:pt x="9660" y="3639"/>
                  </a:cubicBezTo>
                  <a:cubicBezTo>
                    <a:pt x="9384" y="4020"/>
                    <a:pt x="9003" y="4314"/>
                    <a:pt x="8568" y="4480"/>
                  </a:cubicBezTo>
                  <a:cubicBezTo>
                    <a:pt x="6789" y="5093"/>
                    <a:pt x="5010" y="5829"/>
                    <a:pt x="3109" y="6627"/>
                  </a:cubicBezTo>
                  <a:lnTo>
                    <a:pt x="2127" y="6749"/>
                  </a:lnTo>
                  <a:close/>
                </a:path>
              </a:pathLst>
            </a:custGeom>
            <a:solidFill>
              <a:srgbClr val="0E0E0E"/>
            </a:solidFill>
            <a:ln w="6134" cap="flat">
              <a:noFill/>
              <a:prstDash val="solid"/>
              <a:miter/>
            </a:ln>
          </p:spPr>
          <p:txBody>
            <a:bodyPr rtlCol="0" anchor="ctr"/>
            <a:lstStyle/>
            <a:p>
              <a:endParaRPr lang="en-AU"/>
            </a:p>
          </p:txBody>
        </p:sp>
        <p:sp>
          <p:nvSpPr>
            <p:cNvPr id="304" name="Freeform: Shape 303">
              <a:extLst>
                <a:ext uri="{FF2B5EF4-FFF2-40B4-BE49-F238E27FC236}">
                  <a16:creationId xmlns:a16="http://schemas.microsoft.com/office/drawing/2014/main" id="{60989619-F53A-4731-B1BB-1478FD8EF477}"/>
                </a:ext>
              </a:extLst>
            </p:cNvPr>
            <p:cNvSpPr/>
            <p:nvPr/>
          </p:nvSpPr>
          <p:spPr>
            <a:xfrm>
              <a:off x="4543871" y="2270501"/>
              <a:ext cx="9814" cy="3128"/>
            </a:xfrm>
            <a:custGeom>
              <a:avLst/>
              <a:gdLst>
                <a:gd name="connsiteX0" fmla="*/ 0 w 9814"/>
                <a:gd name="connsiteY0" fmla="*/ 3128 h 3128"/>
                <a:gd name="connsiteX1" fmla="*/ 9815 w 9814"/>
                <a:gd name="connsiteY1" fmla="*/ 0 h 3128"/>
                <a:gd name="connsiteX2" fmla="*/ 0 w 9814"/>
                <a:gd name="connsiteY2" fmla="*/ 3128 h 3128"/>
              </a:gdLst>
              <a:ahLst/>
              <a:cxnLst>
                <a:cxn ang="0">
                  <a:pos x="connsiteX0" y="connsiteY0"/>
                </a:cxn>
                <a:cxn ang="0">
                  <a:pos x="connsiteX1" y="connsiteY1"/>
                </a:cxn>
                <a:cxn ang="0">
                  <a:pos x="connsiteX2" y="connsiteY2"/>
                </a:cxn>
              </a:cxnLst>
              <a:rect l="l" t="t" r="r" b="b"/>
              <a:pathLst>
                <a:path w="9814" h="3128">
                  <a:moveTo>
                    <a:pt x="0" y="3128"/>
                  </a:moveTo>
                  <a:cubicBezTo>
                    <a:pt x="3251" y="1963"/>
                    <a:pt x="6502" y="920"/>
                    <a:pt x="9815" y="0"/>
                  </a:cubicBezTo>
                  <a:cubicBezTo>
                    <a:pt x="6502" y="920"/>
                    <a:pt x="3251" y="1963"/>
                    <a:pt x="0" y="3128"/>
                  </a:cubicBezTo>
                  <a:close/>
                </a:path>
              </a:pathLst>
            </a:custGeom>
            <a:solidFill>
              <a:srgbClr val="E05555"/>
            </a:solidFill>
            <a:ln w="6134" cap="flat">
              <a:no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6CF37BD4-B1B1-4F87-AE02-5334D9615FFC}"/>
                </a:ext>
              </a:extLst>
            </p:cNvPr>
            <p:cNvSpPr/>
            <p:nvPr/>
          </p:nvSpPr>
          <p:spPr>
            <a:xfrm>
              <a:off x="4541678" y="2268079"/>
              <a:ext cx="14361" cy="7696"/>
            </a:xfrm>
            <a:custGeom>
              <a:avLst/>
              <a:gdLst>
                <a:gd name="connsiteX0" fmla="*/ 2193 w 14361"/>
                <a:gd name="connsiteY0" fmla="*/ 7697 h 7696"/>
                <a:gd name="connsiteX1" fmla="*/ 880 w 14361"/>
                <a:gd name="connsiteY1" fmla="*/ 7261 h 7696"/>
                <a:gd name="connsiteX2" fmla="*/ 46 w 14361"/>
                <a:gd name="connsiteY2" fmla="*/ 6163 h 7696"/>
                <a:gd name="connsiteX3" fmla="*/ 46 w 14361"/>
                <a:gd name="connsiteY3" fmla="*/ 5427 h 7696"/>
                <a:gd name="connsiteX4" fmla="*/ 463 w 14361"/>
                <a:gd name="connsiteY4" fmla="*/ 4077 h 7696"/>
                <a:gd name="connsiteX5" fmla="*/ 1580 w 14361"/>
                <a:gd name="connsiteY5" fmla="*/ 3219 h 7696"/>
                <a:gd name="connsiteX6" fmla="*/ 11517 w 14361"/>
                <a:gd name="connsiteY6" fmla="*/ 90 h 7696"/>
                <a:gd name="connsiteX7" fmla="*/ 12412 w 14361"/>
                <a:gd name="connsiteY7" fmla="*/ 16 h 7696"/>
                <a:gd name="connsiteX8" fmla="*/ 13265 w 14361"/>
                <a:gd name="connsiteY8" fmla="*/ 299 h 7696"/>
                <a:gd name="connsiteX9" fmla="*/ 13940 w 14361"/>
                <a:gd name="connsiteY9" fmla="*/ 882 h 7696"/>
                <a:gd name="connsiteX10" fmla="*/ 14339 w 14361"/>
                <a:gd name="connsiteY10" fmla="*/ 1685 h 7696"/>
                <a:gd name="connsiteX11" fmla="*/ 14339 w 14361"/>
                <a:gd name="connsiteY11" fmla="*/ 2298 h 7696"/>
                <a:gd name="connsiteX12" fmla="*/ 13885 w 14361"/>
                <a:gd name="connsiteY12" fmla="*/ 3685 h 7696"/>
                <a:gd name="connsiteX13" fmla="*/ 12682 w 14361"/>
                <a:gd name="connsiteY13" fmla="*/ 4507 h 7696"/>
                <a:gd name="connsiteX14" fmla="*/ 3052 w 14361"/>
                <a:gd name="connsiteY14" fmla="*/ 7574 h 7696"/>
                <a:gd name="connsiteX15" fmla="*/ 2193 w 14361"/>
                <a:gd name="connsiteY15" fmla="*/ 7697 h 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61" h="7696">
                  <a:moveTo>
                    <a:pt x="2193" y="7697"/>
                  </a:moveTo>
                  <a:cubicBezTo>
                    <a:pt x="1721" y="7690"/>
                    <a:pt x="1267" y="7537"/>
                    <a:pt x="880" y="7261"/>
                  </a:cubicBezTo>
                  <a:cubicBezTo>
                    <a:pt x="500" y="6991"/>
                    <a:pt x="206" y="6605"/>
                    <a:pt x="46" y="6163"/>
                  </a:cubicBezTo>
                  <a:cubicBezTo>
                    <a:pt x="-15" y="5924"/>
                    <a:pt x="-15" y="5672"/>
                    <a:pt x="46" y="5427"/>
                  </a:cubicBezTo>
                  <a:cubicBezTo>
                    <a:pt x="40" y="4948"/>
                    <a:pt x="187" y="4476"/>
                    <a:pt x="463" y="4077"/>
                  </a:cubicBezTo>
                  <a:cubicBezTo>
                    <a:pt x="739" y="3685"/>
                    <a:pt x="1126" y="3384"/>
                    <a:pt x="1580" y="3219"/>
                  </a:cubicBezTo>
                  <a:cubicBezTo>
                    <a:pt x="4831" y="2053"/>
                    <a:pt x="8143" y="1072"/>
                    <a:pt x="11517" y="90"/>
                  </a:cubicBezTo>
                  <a:cubicBezTo>
                    <a:pt x="11805" y="4"/>
                    <a:pt x="12112" y="-20"/>
                    <a:pt x="12412" y="16"/>
                  </a:cubicBezTo>
                  <a:cubicBezTo>
                    <a:pt x="12713" y="53"/>
                    <a:pt x="13001" y="145"/>
                    <a:pt x="13265" y="299"/>
                  </a:cubicBezTo>
                  <a:cubicBezTo>
                    <a:pt x="13529" y="446"/>
                    <a:pt x="13756" y="642"/>
                    <a:pt x="13940" y="882"/>
                  </a:cubicBezTo>
                  <a:cubicBezTo>
                    <a:pt x="14124" y="1121"/>
                    <a:pt x="14259" y="1397"/>
                    <a:pt x="14339" y="1685"/>
                  </a:cubicBezTo>
                  <a:cubicBezTo>
                    <a:pt x="14369" y="1888"/>
                    <a:pt x="14369" y="2096"/>
                    <a:pt x="14339" y="2298"/>
                  </a:cubicBezTo>
                  <a:cubicBezTo>
                    <a:pt x="14345" y="2795"/>
                    <a:pt x="14185" y="3286"/>
                    <a:pt x="13885" y="3685"/>
                  </a:cubicBezTo>
                  <a:cubicBezTo>
                    <a:pt x="13584" y="4084"/>
                    <a:pt x="13161" y="4372"/>
                    <a:pt x="12682" y="4507"/>
                  </a:cubicBezTo>
                  <a:cubicBezTo>
                    <a:pt x="9431" y="5427"/>
                    <a:pt x="6242" y="6470"/>
                    <a:pt x="3052" y="7574"/>
                  </a:cubicBezTo>
                  <a:lnTo>
                    <a:pt x="2193" y="7697"/>
                  </a:lnTo>
                  <a:close/>
                </a:path>
              </a:pathLst>
            </a:custGeom>
            <a:solidFill>
              <a:srgbClr val="0E0E0E"/>
            </a:solidFill>
            <a:ln w="6134" cap="flat">
              <a:noFill/>
              <a:prstDash val="solid"/>
              <a:miter/>
            </a:ln>
          </p:spPr>
          <p:txBody>
            <a:bodyPr rtlCol="0" anchor="ctr"/>
            <a:lstStyle/>
            <a:p>
              <a:endParaRPr lang="en-AU"/>
            </a:p>
          </p:txBody>
        </p:sp>
        <p:sp>
          <p:nvSpPr>
            <p:cNvPr id="306" name="Freeform: Shape 305">
              <a:extLst>
                <a:ext uri="{FF2B5EF4-FFF2-40B4-BE49-F238E27FC236}">
                  <a16:creationId xmlns:a16="http://schemas.microsoft.com/office/drawing/2014/main" id="{AABF5B1B-EDEF-46B4-AF45-C37C9A16DC06}"/>
                </a:ext>
              </a:extLst>
            </p:cNvPr>
            <p:cNvSpPr/>
            <p:nvPr/>
          </p:nvSpPr>
          <p:spPr>
            <a:xfrm>
              <a:off x="4070374" y="2211981"/>
              <a:ext cx="9691" cy="8035"/>
            </a:xfrm>
            <a:custGeom>
              <a:avLst/>
              <a:gdLst>
                <a:gd name="connsiteX0" fmla="*/ 9692 w 9691"/>
                <a:gd name="connsiteY0" fmla="*/ 0 h 8035"/>
                <a:gd name="connsiteX1" fmla="*/ 0 w 9691"/>
                <a:gd name="connsiteY1" fmla="*/ 8036 h 8035"/>
                <a:gd name="connsiteX2" fmla="*/ 9692 w 9691"/>
                <a:gd name="connsiteY2" fmla="*/ 0 h 8035"/>
              </a:gdLst>
              <a:ahLst/>
              <a:cxnLst>
                <a:cxn ang="0">
                  <a:pos x="connsiteX0" y="connsiteY0"/>
                </a:cxn>
                <a:cxn ang="0">
                  <a:pos x="connsiteX1" y="connsiteY1"/>
                </a:cxn>
                <a:cxn ang="0">
                  <a:pos x="connsiteX2" y="connsiteY2"/>
                </a:cxn>
              </a:cxnLst>
              <a:rect l="l" t="t" r="r" b="b"/>
              <a:pathLst>
                <a:path w="9691" h="8035">
                  <a:moveTo>
                    <a:pt x="9692" y="0"/>
                  </a:moveTo>
                  <a:cubicBezTo>
                    <a:pt x="6380" y="2515"/>
                    <a:pt x="3128" y="5214"/>
                    <a:pt x="0" y="8036"/>
                  </a:cubicBezTo>
                  <a:cubicBezTo>
                    <a:pt x="3006" y="5214"/>
                    <a:pt x="6257" y="2454"/>
                    <a:pt x="9692" y="0"/>
                  </a:cubicBezTo>
                  <a:close/>
                </a:path>
              </a:pathLst>
            </a:custGeom>
            <a:solidFill>
              <a:srgbClr val="E05555"/>
            </a:solidFill>
            <a:ln w="6134" cap="flat">
              <a:noFill/>
              <a:prstDash val="solid"/>
              <a:miter/>
            </a:ln>
          </p:spPr>
          <p:txBody>
            <a:bodyPr rtlCol="0" anchor="ctr"/>
            <a:lstStyle/>
            <a:p>
              <a:endParaRPr lang="en-AU"/>
            </a:p>
          </p:txBody>
        </p:sp>
        <p:sp>
          <p:nvSpPr>
            <p:cNvPr id="307" name="Freeform: Shape 306">
              <a:extLst>
                <a:ext uri="{FF2B5EF4-FFF2-40B4-BE49-F238E27FC236}">
                  <a16:creationId xmlns:a16="http://schemas.microsoft.com/office/drawing/2014/main" id="{97C82A75-A2B8-43C1-8B27-E433684E666C}"/>
                </a:ext>
              </a:extLst>
            </p:cNvPr>
            <p:cNvSpPr/>
            <p:nvPr/>
          </p:nvSpPr>
          <p:spPr>
            <a:xfrm>
              <a:off x="4067920" y="2209671"/>
              <a:ext cx="14354" cy="12677"/>
            </a:xfrm>
            <a:custGeom>
              <a:avLst/>
              <a:gdLst>
                <a:gd name="connsiteX0" fmla="*/ 2331 w 14354"/>
                <a:gd name="connsiteY0" fmla="*/ 12676 h 12677"/>
                <a:gd name="connsiteX1" fmla="*/ 1375 w 14354"/>
                <a:gd name="connsiteY1" fmla="*/ 12486 h 12677"/>
                <a:gd name="connsiteX2" fmla="*/ 614 w 14354"/>
                <a:gd name="connsiteY2" fmla="*/ 11879 h 12677"/>
                <a:gd name="connsiteX3" fmla="*/ 154 w 14354"/>
                <a:gd name="connsiteY3" fmla="*/ 11173 h 12677"/>
                <a:gd name="connsiteX4" fmla="*/ 0 w 14354"/>
                <a:gd name="connsiteY4" fmla="*/ 10345 h 12677"/>
                <a:gd name="connsiteX5" fmla="*/ 209 w 14354"/>
                <a:gd name="connsiteY5" fmla="*/ 9400 h 12677"/>
                <a:gd name="connsiteX6" fmla="*/ 798 w 14354"/>
                <a:gd name="connsiteY6" fmla="*/ 8627 h 12677"/>
                <a:gd name="connsiteX7" fmla="*/ 10674 w 14354"/>
                <a:gd name="connsiteY7" fmla="*/ 469 h 12677"/>
                <a:gd name="connsiteX8" fmla="*/ 11471 w 14354"/>
                <a:gd name="connsiteY8" fmla="*/ 76 h 12677"/>
                <a:gd name="connsiteX9" fmla="*/ 12355 w 14354"/>
                <a:gd name="connsiteY9" fmla="*/ 21 h 12677"/>
                <a:gd name="connsiteX10" fmla="*/ 13195 w 14354"/>
                <a:gd name="connsiteY10" fmla="*/ 309 h 12677"/>
                <a:gd name="connsiteX11" fmla="*/ 13864 w 14354"/>
                <a:gd name="connsiteY11" fmla="*/ 898 h 12677"/>
                <a:gd name="connsiteX12" fmla="*/ 14354 w 14354"/>
                <a:gd name="connsiteY12" fmla="*/ 2309 h 12677"/>
                <a:gd name="connsiteX13" fmla="*/ 14109 w 14354"/>
                <a:gd name="connsiteY13" fmla="*/ 3334 h 12677"/>
                <a:gd name="connsiteX14" fmla="*/ 13434 w 14354"/>
                <a:gd name="connsiteY14" fmla="*/ 4149 h 12677"/>
                <a:gd name="connsiteX15" fmla="*/ 3865 w 14354"/>
                <a:gd name="connsiteY15" fmla="*/ 12063 h 12677"/>
                <a:gd name="connsiteX16" fmla="*/ 2331 w 14354"/>
                <a:gd name="connsiteY16" fmla="*/ 12676 h 12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54" h="12677">
                  <a:moveTo>
                    <a:pt x="2331" y="12676"/>
                  </a:moveTo>
                  <a:cubicBezTo>
                    <a:pt x="2000" y="12688"/>
                    <a:pt x="1675" y="12621"/>
                    <a:pt x="1375" y="12486"/>
                  </a:cubicBezTo>
                  <a:cubicBezTo>
                    <a:pt x="1080" y="12345"/>
                    <a:pt x="816" y="12136"/>
                    <a:pt x="614" y="11879"/>
                  </a:cubicBezTo>
                  <a:cubicBezTo>
                    <a:pt x="418" y="11676"/>
                    <a:pt x="258" y="11437"/>
                    <a:pt x="154" y="11173"/>
                  </a:cubicBezTo>
                  <a:cubicBezTo>
                    <a:pt x="50" y="10909"/>
                    <a:pt x="-6" y="10627"/>
                    <a:pt x="0" y="10345"/>
                  </a:cubicBezTo>
                  <a:cubicBezTo>
                    <a:pt x="0" y="10020"/>
                    <a:pt x="74" y="9695"/>
                    <a:pt x="209" y="9400"/>
                  </a:cubicBezTo>
                  <a:cubicBezTo>
                    <a:pt x="350" y="9106"/>
                    <a:pt x="546" y="8842"/>
                    <a:pt x="798" y="8627"/>
                  </a:cubicBezTo>
                  <a:cubicBezTo>
                    <a:pt x="4049" y="5744"/>
                    <a:pt x="7361" y="2984"/>
                    <a:pt x="10674" y="469"/>
                  </a:cubicBezTo>
                  <a:cubicBezTo>
                    <a:pt x="10913" y="285"/>
                    <a:pt x="11183" y="156"/>
                    <a:pt x="11471" y="76"/>
                  </a:cubicBezTo>
                  <a:cubicBezTo>
                    <a:pt x="11760" y="3"/>
                    <a:pt x="12060" y="-22"/>
                    <a:pt x="12355" y="21"/>
                  </a:cubicBezTo>
                  <a:cubicBezTo>
                    <a:pt x="12655" y="58"/>
                    <a:pt x="12937" y="156"/>
                    <a:pt x="13195" y="309"/>
                  </a:cubicBezTo>
                  <a:cubicBezTo>
                    <a:pt x="13459" y="463"/>
                    <a:pt x="13680" y="659"/>
                    <a:pt x="13864" y="898"/>
                  </a:cubicBezTo>
                  <a:cubicBezTo>
                    <a:pt x="14170" y="1309"/>
                    <a:pt x="14342" y="1800"/>
                    <a:pt x="14354" y="2309"/>
                  </a:cubicBezTo>
                  <a:cubicBezTo>
                    <a:pt x="14354" y="2665"/>
                    <a:pt x="14268" y="3015"/>
                    <a:pt x="14109" y="3334"/>
                  </a:cubicBezTo>
                  <a:cubicBezTo>
                    <a:pt x="13950" y="3659"/>
                    <a:pt x="13716" y="3935"/>
                    <a:pt x="13434" y="4149"/>
                  </a:cubicBezTo>
                  <a:cubicBezTo>
                    <a:pt x="10245" y="6542"/>
                    <a:pt x="6993" y="9241"/>
                    <a:pt x="3865" y="12063"/>
                  </a:cubicBezTo>
                  <a:cubicBezTo>
                    <a:pt x="3454" y="12455"/>
                    <a:pt x="2902" y="12676"/>
                    <a:pt x="2331" y="12676"/>
                  </a:cubicBezTo>
                  <a:close/>
                </a:path>
              </a:pathLst>
            </a:custGeom>
            <a:solidFill>
              <a:srgbClr val="0E0E0E"/>
            </a:solidFill>
            <a:ln w="6134" cap="flat">
              <a:noFill/>
              <a:prstDash val="solid"/>
              <a:miter/>
            </a:ln>
          </p:spPr>
          <p:txBody>
            <a:bodyPr rtlCol="0" anchor="ctr"/>
            <a:lstStyle/>
            <a:p>
              <a:endParaRPr lang="en-AU"/>
            </a:p>
          </p:txBody>
        </p:sp>
        <p:sp>
          <p:nvSpPr>
            <p:cNvPr id="308" name="Freeform: Shape 307">
              <a:extLst>
                <a:ext uri="{FF2B5EF4-FFF2-40B4-BE49-F238E27FC236}">
                  <a16:creationId xmlns:a16="http://schemas.microsoft.com/office/drawing/2014/main" id="{A4D9E307-FC53-4C96-8645-4752BA6684D0}"/>
                </a:ext>
              </a:extLst>
            </p:cNvPr>
            <p:cNvSpPr/>
            <p:nvPr/>
          </p:nvSpPr>
          <p:spPr>
            <a:xfrm>
              <a:off x="4532400" y="2276573"/>
              <a:ext cx="4109" cy="1901"/>
            </a:xfrm>
            <a:custGeom>
              <a:avLst/>
              <a:gdLst>
                <a:gd name="connsiteX0" fmla="*/ 0 w 4109"/>
                <a:gd name="connsiteY0" fmla="*/ 1902 h 1901"/>
                <a:gd name="connsiteX1" fmla="*/ 4110 w 4109"/>
                <a:gd name="connsiteY1" fmla="*/ 0 h 1901"/>
                <a:gd name="connsiteX2" fmla="*/ 0 w 4109"/>
                <a:gd name="connsiteY2" fmla="*/ 1902 h 1901"/>
              </a:gdLst>
              <a:ahLst/>
              <a:cxnLst>
                <a:cxn ang="0">
                  <a:pos x="connsiteX0" y="connsiteY0"/>
                </a:cxn>
                <a:cxn ang="0">
                  <a:pos x="connsiteX1" y="connsiteY1"/>
                </a:cxn>
                <a:cxn ang="0">
                  <a:pos x="connsiteX2" y="connsiteY2"/>
                </a:cxn>
              </a:cxnLst>
              <a:rect l="l" t="t" r="r" b="b"/>
              <a:pathLst>
                <a:path w="4109" h="1901">
                  <a:moveTo>
                    <a:pt x="0" y="1902"/>
                  </a:moveTo>
                  <a:lnTo>
                    <a:pt x="4110" y="0"/>
                  </a:lnTo>
                  <a:lnTo>
                    <a:pt x="0" y="1902"/>
                  </a:lnTo>
                  <a:close/>
                </a:path>
              </a:pathLst>
            </a:custGeom>
            <a:solidFill>
              <a:srgbClr val="E05555"/>
            </a:solidFill>
            <a:ln w="6134" cap="flat">
              <a:no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BD9B01AB-38F5-4B0F-B3E7-D513066428BF}"/>
                </a:ext>
              </a:extLst>
            </p:cNvPr>
            <p:cNvSpPr/>
            <p:nvPr/>
          </p:nvSpPr>
          <p:spPr>
            <a:xfrm>
              <a:off x="4530132" y="2274519"/>
              <a:ext cx="8422" cy="6227"/>
            </a:xfrm>
            <a:custGeom>
              <a:avLst/>
              <a:gdLst>
                <a:gd name="connsiteX0" fmla="*/ 2268 w 8422"/>
                <a:gd name="connsiteY0" fmla="*/ 6225 h 6227"/>
                <a:gd name="connsiteX1" fmla="*/ 1066 w 8422"/>
                <a:gd name="connsiteY1" fmla="*/ 5882 h 6227"/>
                <a:gd name="connsiteX2" fmla="*/ 244 w 8422"/>
                <a:gd name="connsiteY2" fmla="*/ 4937 h 6227"/>
                <a:gd name="connsiteX3" fmla="*/ 5 w 8422"/>
                <a:gd name="connsiteY3" fmla="*/ 4072 h 6227"/>
                <a:gd name="connsiteX4" fmla="*/ 121 w 8422"/>
                <a:gd name="connsiteY4" fmla="*/ 3183 h 6227"/>
                <a:gd name="connsiteX5" fmla="*/ 575 w 8422"/>
                <a:gd name="connsiteY5" fmla="*/ 2410 h 6227"/>
                <a:gd name="connsiteX6" fmla="*/ 1287 w 8422"/>
                <a:gd name="connsiteY6" fmla="*/ 1870 h 6227"/>
                <a:gd name="connsiteX7" fmla="*/ 4967 w 8422"/>
                <a:gd name="connsiteY7" fmla="*/ 214 h 6227"/>
                <a:gd name="connsiteX8" fmla="*/ 6765 w 8422"/>
                <a:gd name="connsiteY8" fmla="*/ 128 h 6227"/>
                <a:gd name="connsiteX9" fmla="*/ 8157 w 8422"/>
                <a:gd name="connsiteY9" fmla="*/ 1257 h 6227"/>
                <a:gd name="connsiteX10" fmla="*/ 8415 w 8422"/>
                <a:gd name="connsiteY10" fmla="*/ 2091 h 6227"/>
                <a:gd name="connsiteX11" fmla="*/ 8329 w 8422"/>
                <a:gd name="connsiteY11" fmla="*/ 2950 h 6227"/>
                <a:gd name="connsiteX12" fmla="*/ 7911 w 8422"/>
                <a:gd name="connsiteY12" fmla="*/ 3716 h 6227"/>
                <a:gd name="connsiteX13" fmla="*/ 7237 w 8422"/>
                <a:gd name="connsiteY13" fmla="*/ 4262 h 6227"/>
                <a:gd name="connsiteX14" fmla="*/ 3188 w 8422"/>
                <a:gd name="connsiteY14" fmla="*/ 6103 h 6227"/>
                <a:gd name="connsiteX15" fmla="*/ 2268 w 8422"/>
                <a:gd name="connsiteY15" fmla="*/ 6225 h 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22" h="6227">
                  <a:moveTo>
                    <a:pt x="2268" y="6225"/>
                  </a:moveTo>
                  <a:cubicBezTo>
                    <a:pt x="1845" y="6231"/>
                    <a:pt x="1428" y="6109"/>
                    <a:pt x="1066" y="5882"/>
                  </a:cubicBezTo>
                  <a:cubicBezTo>
                    <a:pt x="710" y="5655"/>
                    <a:pt x="422" y="5323"/>
                    <a:pt x="244" y="4937"/>
                  </a:cubicBezTo>
                  <a:cubicBezTo>
                    <a:pt x="109" y="4667"/>
                    <a:pt x="29" y="4373"/>
                    <a:pt x="5" y="4072"/>
                  </a:cubicBezTo>
                  <a:cubicBezTo>
                    <a:pt x="-14" y="3772"/>
                    <a:pt x="23" y="3471"/>
                    <a:pt x="121" y="3183"/>
                  </a:cubicBezTo>
                  <a:cubicBezTo>
                    <a:pt x="219" y="2901"/>
                    <a:pt x="373" y="2637"/>
                    <a:pt x="575" y="2410"/>
                  </a:cubicBezTo>
                  <a:cubicBezTo>
                    <a:pt x="771" y="2183"/>
                    <a:pt x="1017" y="1999"/>
                    <a:pt x="1287" y="1870"/>
                  </a:cubicBezTo>
                  <a:lnTo>
                    <a:pt x="4967" y="214"/>
                  </a:lnTo>
                  <a:cubicBezTo>
                    <a:pt x="5531" y="-38"/>
                    <a:pt x="6176" y="-68"/>
                    <a:pt x="6765" y="128"/>
                  </a:cubicBezTo>
                  <a:cubicBezTo>
                    <a:pt x="7353" y="318"/>
                    <a:pt x="7850" y="723"/>
                    <a:pt x="8157" y="1257"/>
                  </a:cubicBezTo>
                  <a:cubicBezTo>
                    <a:pt x="8298" y="1514"/>
                    <a:pt x="8384" y="1796"/>
                    <a:pt x="8415" y="2091"/>
                  </a:cubicBezTo>
                  <a:cubicBezTo>
                    <a:pt x="8439" y="2379"/>
                    <a:pt x="8409" y="2673"/>
                    <a:pt x="8329" y="2950"/>
                  </a:cubicBezTo>
                  <a:cubicBezTo>
                    <a:pt x="8243" y="3232"/>
                    <a:pt x="8102" y="3489"/>
                    <a:pt x="7911" y="3716"/>
                  </a:cubicBezTo>
                  <a:cubicBezTo>
                    <a:pt x="7727" y="3943"/>
                    <a:pt x="7494" y="4127"/>
                    <a:pt x="7237" y="4262"/>
                  </a:cubicBezTo>
                  <a:lnTo>
                    <a:pt x="3188" y="6103"/>
                  </a:lnTo>
                  <a:cubicBezTo>
                    <a:pt x="2894" y="6194"/>
                    <a:pt x="2581" y="6238"/>
                    <a:pt x="2268" y="6225"/>
                  </a:cubicBezTo>
                  <a:close/>
                </a:path>
              </a:pathLst>
            </a:custGeom>
            <a:solidFill>
              <a:srgbClr val="0E0E0E"/>
            </a:solidFill>
            <a:ln w="6134" cap="flat">
              <a:noFill/>
              <a:prstDash val="solid"/>
              <a:miter/>
            </a:ln>
          </p:spPr>
          <p:txBody>
            <a:bodyPr rtlCol="0" anchor="ctr"/>
            <a:lstStyle/>
            <a:p>
              <a:endParaRPr lang="en-AU"/>
            </a:p>
          </p:txBody>
        </p:sp>
        <p:sp>
          <p:nvSpPr>
            <p:cNvPr id="310" name="Freeform: Shape 309">
              <a:extLst>
                <a:ext uri="{FF2B5EF4-FFF2-40B4-BE49-F238E27FC236}">
                  <a16:creationId xmlns:a16="http://schemas.microsoft.com/office/drawing/2014/main" id="{C1821D28-B184-4585-8516-7AC53BF087AA}"/>
                </a:ext>
              </a:extLst>
            </p:cNvPr>
            <p:cNvSpPr/>
            <p:nvPr/>
          </p:nvSpPr>
          <p:spPr>
            <a:xfrm>
              <a:off x="4556630" y="2267802"/>
              <a:ext cx="7054" cy="1840"/>
            </a:xfrm>
            <a:custGeom>
              <a:avLst/>
              <a:gdLst>
                <a:gd name="connsiteX0" fmla="*/ 0 w 7054"/>
                <a:gd name="connsiteY0" fmla="*/ 1840 h 1840"/>
                <a:gd name="connsiteX1" fmla="*/ 7054 w 7054"/>
                <a:gd name="connsiteY1" fmla="*/ 0 h 1840"/>
                <a:gd name="connsiteX2" fmla="*/ 0 w 7054"/>
                <a:gd name="connsiteY2" fmla="*/ 1840 h 1840"/>
              </a:gdLst>
              <a:ahLst/>
              <a:cxnLst>
                <a:cxn ang="0">
                  <a:pos x="connsiteX0" y="connsiteY0"/>
                </a:cxn>
                <a:cxn ang="0">
                  <a:pos x="connsiteX1" y="connsiteY1"/>
                </a:cxn>
                <a:cxn ang="0">
                  <a:pos x="connsiteX2" y="connsiteY2"/>
                </a:cxn>
              </a:cxnLst>
              <a:rect l="l" t="t" r="r" b="b"/>
              <a:pathLst>
                <a:path w="7054" h="1840">
                  <a:moveTo>
                    <a:pt x="0" y="1840"/>
                  </a:moveTo>
                  <a:cubicBezTo>
                    <a:pt x="2331" y="1166"/>
                    <a:pt x="4723" y="552"/>
                    <a:pt x="7054" y="0"/>
                  </a:cubicBezTo>
                  <a:cubicBezTo>
                    <a:pt x="4723" y="675"/>
                    <a:pt x="2331" y="1288"/>
                    <a:pt x="0" y="1840"/>
                  </a:cubicBezTo>
                  <a:close/>
                </a:path>
              </a:pathLst>
            </a:custGeom>
            <a:solidFill>
              <a:srgbClr val="E05555"/>
            </a:solidFill>
            <a:ln w="6134" cap="flat">
              <a:noFill/>
              <a:prstDash val="solid"/>
              <a:miter/>
            </a:ln>
          </p:spPr>
          <p:txBody>
            <a:bodyPr rtlCol="0" anchor="ctr"/>
            <a:lstStyle/>
            <a:p>
              <a:endParaRPr lang="en-AU"/>
            </a:p>
          </p:txBody>
        </p:sp>
        <p:sp>
          <p:nvSpPr>
            <p:cNvPr id="311" name="Freeform: Shape 310">
              <a:extLst>
                <a:ext uri="{FF2B5EF4-FFF2-40B4-BE49-F238E27FC236}">
                  <a16:creationId xmlns:a16="http://schemas.microsoft.com/office/drawing/2014/main" id="{FBF04899-888E-466D-AFD7-A59CF8EB2C3E}"/>
                </a:ext>
              </a:extLst>
            </p:cNvPr>
            <p:cNvSpPr/>
            <p:nvPr/>
          </p:nvSpPr>
          <p:spPr>
            <a:xfrm>
              <a:off x="4554421" y="2265662"/>
              <a:ext cx="11550" cy="6372"/>
            </a:xfrm>
            <a:custGeom>
              <a:avLst/>
              <a:gdLst>
                <a:gd name="connsiteX0" fmla="*/ 2209 w 11550"/>
                <a:gd name="connsiteY0" fmla="*/ 6372 h 6372"/>
                <a:gd name="connsiteX1" fmla="*/ 749 w 11550"/>
                <a:gd name="connsiteY1" fmla="*/ 5759 h 6372"/>
                <a:gd name="connsiteX2" fmla="*/ 19 w 11550"/>
                <a:gd name="connsiteY2" fmla="*/ 4360 h 6372"/>
                <a:gd name="connsiteX3" fmla="*/ 350 w 11550"/>
                <a:gd name="connsiteY3" fmla="*/ 2814 h 6372"/>
                <a:gd name="connsiteX4" fmla="*/ 1595 w 11550"/>
                <a:gd name="connsiteY4" fmla="*/ 1833 h 6372"/>
                <a:gd name="connsiteX5" fmla="*/ 8772 w 11550"/>
                <a:gd name="connsiteY5" fmla="*/ 54 h 6372"/>
                <a:gd name="connsiteX6" fmla="*/ 10502 w 11550"/>
                <a:gd name="connsiteY6" fmla="*/ 354 h 6372"/>
                <a:gd name="connsiteX7" fmla="*/ 11533 w 11550"/>
                <a:gd name="connsiteY7" fmla="*/ 1771 h 6372"/>
                <a:gd name="connsiteX8" fmla="*/ 11533 w 11550"/>
                <a:gd name="connsiteY8" fmla="*/ 2262 h 6372"/>
                <a:gd name="connsiteX9" fmla="*/ 11036 w 11550"/>
                <a:gd name="connsiteY9" fmla="*/ 3703 h 6372"/>
                <a:gd name="connsiteX10" fmla="*/ 9754 w 11550"/>
                <a:gd name="connsiteY10" fmla="*/ 4532 h 6372"/>
                <a:gd name="connsiteX11" fmla="*/ 2699 w 11550"/>
                <a:gd name="connsiteY11" fmla="*/ 6311 h 6372"/>
                <a:gd name="connsiteX12" fmla="*/ 2209 w 11550"/>
                <a:gd name="connsiteY12" fmla="*/ 6372 h 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50" h="6372">
                  <a:moveTo>
                    <a:pt x="2209" y="6372"/>
                  </a:moveTo>
                  <a:cubicBezTo>
                    <a:pt x="1663" y="6341"/>
                    <a:pt x="1153" y="6127"/>
                    <a:pt x="749" y="5759"/>
                  </a:cubicBezTo>
                  <a:cubicBezTo>
                    <a:pt x="350" y="5391"/>
                    <a:pt x="92" y="4894"/>
                    <a:pt x="19" y="4360"/>
                  </a:cubicBezTo>
                  <a:cubicBezTo>
                    <a:pt x="-49" y="3820"/>
                    <a:pt x="68" y="3274"/>
                    <a:pt x="350" y="2814"/>
                  </a:cubicBezTo>
                  <a:cubicBezTo>
                    <a:pt x="638" y="2348"/>
                    <a:pt x="1080" y="2004"/>
                    <a:pt x="1595" y="1833"/>
                  </a:cubicBezTo>
                  <a:lnTo>
                    <a:pt x="8772" y="54"/>
                  </a:lnTo>
                  <a:cubicBezTo>
                    <a:pt x="9367" y="-75"/>
                    <a:pt x="9987" y="29"/>
                    <a:pt x="10502" y="354"/>
                  </a:cubicBezTo>
                  <a:cubicBezTo>
                    <a:pt x="11017" y="673"/>
                    <a:pt x="11385" y="1182"/>
                    <a:pt x="11533" y="1771"/>
                  </a:cubicBezTo>
                  <a:cubicBezTo>
                    <a:pt x="11557" y="1937"/>
                    <a:pt x="11557" y="2103"/>
                    <a:pt x="11533" y="2262"/>
                  </a:cubicBezTo>
                  <a:cubicBezTo>
                    <a:pt x="11533" y="2783"/>
                    <a:pt x="11361" y="3293"/>
                    <a:pt x="11036" y="3703"/>
                  </a:cubicBezTo>
                  <a:cubicBezTo>
                    <a:pt x="10711" y="4115"/>
                    <a:pt x="10263" y="4409"/>
                    <a:pt x="9754" y="4532"/>
                  </a:cubicBezTo>
                  <a:lnTo>
                    <a:pt x="2699" y="6311"/>
                  </a:lnTo>
                  <a:lnTo>
                    <a:pt x="2209" y="6372"/>
                  </a:lnTo>
                  <a:close/>
                </a:path>
              </a:pathLst>
            </a:custGeom>
            <a:solidFill>
              <a:srgbClr val="0E0E0E"/>
            </a:solidFill>
            <a:ln w="6134" cap="flat">
              <a:noFill/>
              <a:prstDash val="solid"/>
              <a:miter/>
            </a:ln>
          </p:spPr>
          <p:txBody>
            <a:bodyPr rtlCol="0" anchor="ctr"/>
            <a:lstStyle/>
            <a:p>
              <a:endParaRPr lang="en-AU"/>
            </a:p>
          </p:txBody>
        </p:sp>
        <p:sp>
          <p:nvSpPr>
            <p:cNvPr id="312" name="Freeform: Shape 311">
              <a:extLst>
                <a:ext uri="{FF2B5EF4-FFF2-40B4-BE49-F238E27FC236}">
                  <a16:creationId xmlns:a16="http://schemas.microsoft.com/office/drawing/2014/main" id="{6C832C34-53A8-4FC3-9B82-42A97C5A92D8}"/>
                </a:ext>
              </a:extLst>
            </p:cNvPr>
            <p:cNvSpPr/>
            <p:nvPr/>
          </p:nvSpPr>
          <p:spPr>
            <a:xfrm>
              <a:off x="4060867" y="2220384"/>
              <a:ext cx="8955" cy="8771"/>
            </a:xfrm>
            <a:custGeom>
              <a:avLst/>
              <a:gdLst>
                <a:gd name="connsiteX0" fmla="*/ 0 w 8955"/>
                <a:gd name="connsiteY0" fmla="*/ 8772 h 8771"/>
                <a:gd name="connsiteX1" fmla="*/ 8956 w 8955"/>
                <a:gd name="connsiteY1" fmla="*/ 0 h 8771"/>
                <a:gd name="connsiteX2" fmla="*/ 0 w 8955"/>
                <a:gd name="connsiteY2" fmla="*/ 8772 h 8771"/>
              </a:gdLst>
              <a:ahLst/>
              <a:cxnLst>
                <a:cxn ang="0">
                  <a:pos x="connsiteX0" y="connsiteY0"/>
                </a:cxn>
                <a:cxn ang="0">
                  <a:pos x="connsiteX1" y="connsiteY1"/>
                </a:cxn>
                <a:cxn ang="0">
                  <a:pos x="connsiteX2" y="connsiteY2"/>
                </a:cxn>
              </a:cxnLst>
              <a:rect l="l" t="t" r="r" b="b"/>
              <a:pathLst>
                <a:path w="8955" h="8771">
                  <a:moveTo>
                    <a:pt x="0" y="8772"/>
                  </a:moveTo>
                  <a:cubicBezTo>
                    <a:pt x="2883" y="5705"/>
                    <a:pt x="6134" y="2638"/>
                    <a:pt x="8956" y="0"/>
                  </a:cubicBezTo>
                  <a:cubicBezTo>
                    <a:pt x="5889" y="2760"/>
                    <a:pt x="2883" y="5705"/>
                    <a:pt x="0" y="8772"/>
                  </a:cubicBezTo>
                  <a:close/>
                </a:path>
              </a:pathLst>
            </a:custGeom>
            <a:solidFill>
              <a:srgbClr val="E05555"/>
            </a:solidFill>
            <a:ln w="6134" cap="flat">
              <a:noFill/>
              <a:prstDash val="solid"/>
              <a:miter/>
            </a:ln>
          </p:spPr>
          <p:txBody>
            <a:bodyPr rtlCol="0" anchor="ctr"/>
            <a:lstStyle/>
            <a:p>
              <a:endParaRPr lang="en-AU"/>
            </a:p>
          </p:txBody>
        </p:sp>
        <p:sp>
          <p:nvSpPr>
            <p:cNvPr id="313" name="Freeform: Shape 312">
              <a:extLst>
                <a:ext uri="{FF2B5EF4-FFF2-40B4-BE49-F238E27FC236}">
                  <a16:creationId xmlns:a16="http://schemas.microsoft.com/office/drawing/2014/main" id="{27BDDECA-7F7C-4F79-980B-27C930E1875D}"/>
                </a:ext>
              </a:extLst>
            </p:cNvPr>
            <p:cNvSpPr/>
            <p:nvPr/>
          </p:nvSpPr>
          <p:spPr>
            <a:xfrm>
              <a:off x="4058595" y="2217980"/>
              <a:ext cx="13558" cy="13446"/>
            </a:xfrm>
            <a:custGeom>
              <a:avLst/>
              <a:gdLst>
                <a:gd name="connsiteX0" fmla="*/ 2271 w 13558"/>
                <a:gd name="connsiteY0" fmla="*/ 13446 h 13446"/>
                <a:gd name="connsiteX1" fmla="*/ 677 w 13558"/>
                <a:gd name="connsiteY1" fmla="*/ 12833 h 13446"/>
                <a:gd name="connsiteX2" fmla="*/ 2 w 13558"/>
                <a:gd name="connsiteY2" fmla="*/ 11176 h 13446"/>
                <a:gd name="connsiteX3" fmla="*/ 143 w 13558"/>
                <a:gd name="connsiteY3" fmla="*/ 10318 h 13446"/>
                <a:gd name="connsiteX4" fmla="*/ 615 w 13558"/>
                <a:gd name="connsiteY4" fmla="*/ 9582 h 13446"/>
                <a:gd name="connsiteX5" fmla="*/ 9694 w 13558"/>
                <a:gd name="connsiteY5" fmla="*/ 687 h 13446"/>
                <a:gd name="connsiteX6" fmla="*/ 10436 w 13558"/>
                <a:gd name="connsiteY6" fmla="*/ 178 h 13446"/>
                <a:gd name="connsiteX7" fmla="*/ 11319 w 13558"/>
                <a:gd name="connsiteY7" fmla="*/ 0 h 13446"/>
                <a:gd name="connsiteX8" fmla="*/ 12197 w 13558"/>
                <a:gd name="connsiteY8" fmla="*/ 178 h 13446"/>
                <a:gd name="connsiteX9" fmla="*/ 12945 w 13558"/>
                <a:gd name="connsiteY9" fmla="*/ 687 h 13446"/>
                <a:gd name="connsiteX10" fmla="*/ 13405 w 13558"/>
                <a:gd name="connsiteY10" fmla="*/ 1392 h 13446"/>
                <a:gd name="connsiteX11" fmla="*/ 13558 w 13558"/>
                <a:gd name="connsiteY11" fmla="*/ 2221 h 13446"/>
                <a:gd name="connsiteX12" fmla="*/ 13344 w 13558"/>
                <a:gd name="connsiteY12" fmla="*/ 3165 h 13446"/>
                <a:gd name="connsiteX13" fmla="*/ 12761 w 13558"/>
                <a:gd name="connsiteY13" fmla="*/ 3938 h 13446"/>
                <a:gd name="connsiteX14" fmla="*/ 3928 w 13558"/>
                <a:gd name="connsiteY14" fmla="*/ 12587 h 13446"/>
                <a:gd name="connsiteX15" fmla="*/ 3185 w 13558"/>
                <a:gd name="connsiteY15" fmla="*/ 13188 h 13446"/>
                <a:gd name="connsiteX16" fmla="*/ 2271 w 13558"/>
                <a:gd name="connsiteY16" fmla="*/ 13446 h 1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58" h="13446">
                  <a:moveTo>
                    <a:pt x="2271" y="13446"/>
                  </a:moveTo>
                  <a:cubicBezTo>
                    <a:pt x="1683" y="13446"/>
                    <a:pt x="1112" y="13225"/>
                    <a:pt x="677" y="12833"/>
                  </a:cubicBezTo>
                  <a:cubicBezTo>
                    <a:pt x="247" y="12385"/>
                    <a:pt x="8" y="11796"/>
                    <a:pt x="2" y="11176"/>
                  </a:cubicBezTo>
                  <a:cubicBezTo>
                    <a:pt x="-10" y="10882"/>
                    <a:pt x="39" y="10587"/>
                    <a:pt x="143" y="10318"/>
                  </a:cubicBezTo>
                  <a:cubicBezTo>
                    <a:pt x="247" y="10042"/>
                    <a:pt x="407" y="9790"/>
                    <a:pt x="615" y="9582"/>
                  </a:cubicBezTo>
                  <a:cubicBezTo>
                    <a:pt x="3560" y="6515"/>
                    <a:pt x="6749" y="3447"/>
                    <a:pt x="9694" y="687"/>
                  </a:cubicBezTo>
                  <a:cubicBezTo>
                    <a:pt x="9902" y="472"/>
                    <a:pt x="10154" y="301"/>
                    <a:pt x="10436" y="178"/>
                  </a:cubicBezTo>
                  <a:cubicBezTo>
                    <a:pt x="10712" y="61"/>
                    <a:pt x="11013" y="0"/>
                    <a:pt x="11319" y="0"/>
                  </a:cubicBezTo>
                  <a:cubicBezTo>
                    <a:pt x="11620" y="0"/>
                    <a:pt x="11920" y="61"/>
                    <a:pt x="12197" y="178"/>
                  </a:cubicBezTo>
                  <a:cubicBezTo>
                    <a:pt x="12479" y="301"/>
                    <a:pt x="12730" y="472"/>
                    <a:pt x="12945" y="687"/>
                  </a:cubicBezTo>
                  <a:cubicBezTo>
                    <a:pt x="13141" y="889"/>
                    <a:pt x="13301" y="1129"/>
                    <a:pt x="13405" y="1392"/>
                  </a:cubicBezTo>
                  <a:cubicBezTo>
                    <a:pt x="13509" y="1656"/>
                    <a:pt x="13558" y="1938"/>
                    <a:pt x="13558" y="2221"/>
                  </a:cubicBezTo>
                  <a:cubicBezTo>
                    <a:pt x="13552" y="2546"/>
                    <a:pt x="13485" y="2871"/>
                    <a:pt x="13344" y="3165"/>
                  </a:cubicBezTo>
                  <a:cubicBezTo>
                    <a:pt x="13209" y="3466"/>
                    <a:pt x="13006" y="3730"/>
                    <a:pt x="12761" y="3938"/>
                  </a:cubicBezTo>
                  <a:cubicBezTo>
                    <a:pt x="9755" y="6637"/>
                    <a:pt x="6627" y="9582"/>
                    <a:pt x="3928" y="12587"/>
                  </a:cubicBezTo>
                  <a:cubicBezTo>
                    <a:pt x="3719" y="12833"/>
                    <a:pt x="3468" y="13041"/>
                    <a:pt x="3185" y="13188"/>
                  </a:cubicBezTo>
                  <a:cubicBezTo>
                    <a:pt x="2903" y="13336"/>
                    <a:pt x="2590" y="13421"/>
                    <a:pt x="2271" y="13446"/>
                  </a:cubicBezTo>
                  <a:close/>
                </a:path>
              </a:pathLst>
            </a:custGeom>
            <a:solidFill>
              <a:srgbClr val="0E0E0E"/>
            </a:solidFill>
            <a:ln w="6134" cap="flat">
              <a:noFill/>
              <a:prstDash val="solid"/>
              <a:miter/>
            </a:ln>
          </p:spPr>
          <p:txBody>
            <a:bodyPr rtlCol="0" anchor="ctr"/>
            <a:lstStyle/>
            <a:p>
              <a:endParaRPr lang="en-AU"/>
            </a:p>
          </p:txBody>
        </p:sp>
        <p:sp>
          <p:nvSpPr>
            <p:cNvPr id="314" name="Freeform: Shape 313">
              <a:extLst>
                <a:ext uri="{FF2B5EF4-FFF2-40B4-BE49-F238E27FC236}">
                  <a16:creationId xmlns:a16="http://schemas.microsoft.com/office/drawing/2014/main" id="{CC536ECB-7C0B-4AA5-8D3F-EEAD7FA9C1F1}"/>
                </a:ext>
              </a:extLst>
            </p:cNvPr>
            <p:cNvSpPr/>
            <p:nvPr/>
          </p:nvSpPr>
          <p:spPr>
            <a:xfrm>
              <a:off x="4597238" y="2262526"/>
              <a:ext cx="8649" cy="490"/>
            </a:xfrm>
            <a:custGeom>
              <a:avLst/>
              <a:gdLst>
                <a:gd name="connsiteX0" fmla="*/ 0 w 8649"/>
                <a:gd name="connsiteY0" fmla="*/ 491 h 490"/>
                <a:gd name="connsiteX1" fmla="*/ 8649 w 8649"/>
                <a:gd name="connsiteY1" fmla="*/ 0 h 490"/>
                <a:gd name="connsiteX2" fmla="*/ 0 w 8649"/>
                <a:gd name="connsiteY2" fmla="*/ 491 h 490"/>
              </a:gdLst>
              <a:ahLst/>
              <a:cxnLst>
                <a:cxn ang="0">
                  <a:pos x="connsiteX0" y="connsiteY0"/>
                </a:cxn>
                <a:cxn ang="0">
                  <a:pos x="connsiteX1" y="connsiteY1"/>
                </a:cxn>
                <a:cxn ang="0">
                  <a:pos x="connsiteX2" y="connsiteY2"/>
                </a:cxn>
              </a:cxnLst>
              <a:rect l="l" t="t" r="r" b="b"/>
              <a:pathLst>
                <a:path w="8649" h="490">
                  <a:moveTo>
                    <a:pt x="0" y="491"/>
                  </a:moveTo>
                  <a:lnTo>
                    <a:pt x="8649" y="0"/>
                  </a:lnTo>
                  <a:lnTo>
                    <a:pt x="0" y="491"/>
                  </a:lnTo>
                  <a:close/>
                </a:path>
              </a:pathLst>
            </a:custGeom>
            <a:solidFill>
              <a:srgbClr val="E05555"/>
            </a:solidFill>
            <a:ln w="6134" cap="flat">
              <a:noFill/>
              <a:prstDash val="solid"/>
              <a:miter/>
            </a:ln>
          </p:spPr>
          <p:txBody>
            <a:bodyPr rtlCol="0" anchor="ctr"/>
            <a:lstStyle/>
            <a:p>
              <a:endParaRPr lang="en-AU"/>
            </a:p>
          </p:txBody>
        </p:sp>
        <p:sp>
          <p:nvSpPr>
            <p:cNvPr id="315" name="Freeform: Shape 314">
              <a:extLst>
                <a:ext uri="{FF2B5EF4-FFF2-40B4-BE49-F238E27FC236}">
                  <a16:creationId xmlns:a16="http://schemas.microsoft.com/office/drawing/2014/main" id="{FBB6F926-B954-41AB-8E17-50CDEBE8D5C9}"/>
                </a:ext>
              </a:extLst>
            </p:cNvPr>
            <p:cNvSpPr/>
            <p:nvPr/>
          </p:nvSpPr>
          <p:spPr>
            <a:xfrm>
              <a:off x="4594968" y="2260378"/>
              <a:ext cx="13249" cy="5031"/>
            </a:xfrm>
            <a:custGeom>
              <a:avLst/>
              <a:gdLst>
                <a:gd name="connsiteX0" fmla="*/ 2270 w 13249"/>
                <a:gd name="connsiteY0" fmla="*/ 4970 h 5031"/>
                <a:gd name="connsiteX1" fmla="*/ 706 w 13249"/>
                <a:gd name="connsiteY1" fmla="*/ 4350 h 5031"/>
                <a:gd name="connsiteX2" fmla="*/ 0 w 13249"/>
                <a:gd name="connsiteY2" fmla="*/ 2823 h 5031"/>
                <a:gd name="connsiteX3" fmla="*/ 613 w 13249"/>
                <a:gd name="connsiteY3" fmla="*/ 1295 h 5031"/>
                <a:gd name="connsiteX4" fmla="*/ 2086 w 13249"/>
                <a:gd name="connsiteY4" fmla="*/ 553 h 5031"/>
                <a:gd name="connsiteX5" fmla="*/ 10858 w 13249"/>
                <a:gd name="connsiteY5" fmla="*/ 1 h 5031"/>
                <a:gd name="connsiteX6" fmla="*/ 12502 w 13249"/>
                <a:gd name="connsiteY6" fmla="*/ 621 h 5031"/>
                <a:gd name="connsiteX7" fmla="*/ 13250 w 13249"/>
                <a:gd name="connsiteY7" fmla="*/ 2209 h 5031"/>
                <a:gd name="connsiteX8" fmla="*/ 12587 w 13249"/>
                <a:gd name="connsiteY8" fmla="*/ 3780 h 5031"/>
                <a:gd name="connsiteX9" fmla="*/ 11042 w 13249"/>
                <a:gd name="connsiteY9" fmla="*/ 4479 h 5031"/>
                <a:gd name="connsiteX10" fmla="*/ 2454 w 13249"/>
                <a:gd name="connsiteY10" fmla="*/ 5031 h 5031"/>
                <a:gd name="connsiteX11" fmla="*/ 2270 w 13249"/>
                <a:gd name="connsiteY11" fmla="*/ 4970 h 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49" h="5031">
                  <a:moveTo>
                    <a:pt x="2270" y="4970"/>
                  </a:moveTo>
                  <a:cubicBezTo>
                    <a:pt x="1687" y="4970"/>
                    <a:pt x="1129" y="4749"/>
                    <a:pt x="706" y="4350"/>
                  </a:cubicBezTo>
                  <a:cubicBezTo>
                    <a:pt x="282" y="3952"/>
                    <a:pt x="31" y="3406"/>
                    <a:pt x="0" y="2823"/>
                  </a:cubicBezTo>
                  <a:cubicBezTo>
                    <a:pt x="12" y="2258"/>
                    <a:pt x="227" y="1713"/>
                    <a:pt x="613" y="1295"/>
                  </a:cubicBezTo>
                  <a:cubicBezTo>
                    <a:pt x="994" y="878"/>
                    <a:pt x="1521" y="614"/>
                    <a:pt x="2086" y="553"/>
                  </a:cubicBezTo>
                  <a:cubicBezTo>
                    <a:pt x="5030" y="553"/>
                    <a:pt x="8220" y="124"/>
                    <a:pt x="10858" y="1"/>
                  </a:cubicBezTo>
                  <a:cubicBezTo>
                    <a:pt x="11465" y="-17"/>
                    <a:pt x="12054" y="210"/>
                    <a:pt x="12502" y="621"/>
                  </a:cubicBezTo>
                  <a:cubicBezTo>
                    <a:pt x="12949" y="1032"/>
                    <a:pt x="13219" y="1602"/>
                    <a:pt x="13250" y="2209"/>
                  </a:cubicBezTo>
                  <a:cubicBezTo>
                    <a:pt x="13231" y="2798"/>
                    <a:pt x="12998" y="3356"/>
                    <a:pt x="12587" y="3780"/>
                  </a:cubicBezTo>
                  <a:cubicBezTo>
                    <a:pt x="12183" y="4197"/>
                    <a:pt x="11624" y="4448"/>
                    <a:pt x="11042" y="4479"/>
                  </a:cubicBezTo>
                  <a:cubicBezTo>
                    <a:pt x="8159" y="4479"/>
                    <a:pt x="5337" y="4786"/>
                    <a:pt x="2454" y="5031"/>
                  </a:cubicBezTo>
                  <a:lnTo>
                    <a:pt x="2270" y="4970"/>
                  </a:lnTo>
                  <a:close/>
                </a:path>
              </a:pathLst>
            </a:custGeom>
            <a:solidFill>
              <a:srgbClr val="0E0E0E"/>
            </a:solidFill>
            <a:ln w="6134" cap="flat">
              <a:noFill/>
              <a:prstDash val="solid"/>
              <a:miter/>
            </a:ln>
          </p:spPr>
          <p:txBody>
            <a:bodyPr rtlCol="0" anchor="ctr"/>
            <a:lstStyle/>
            <a:p>
              <a:endParaRPr lang="en-AU"/>
            </a:p>
          </p:txBody>
        </p:sp>
        <p:sp>
          <p:nvSpPr>
            <p:cNvPr id="316" name="Freeform: Shape 315">
              <a:extLst>
                <a:ext uri="{FF2B5EF4-FFF2-40B4-BE49-F238E27FC236}">
                  <a16:creationId xmlns:a16="http://schemas.microsoft.com/office/drawing/2014/main" id="{E0B91A0E-52BA-4839-9294-58BCE6C2CBAC}"/>
                </a:ext>
              </a:extLst>
            </p:cNvPr>
            <p:cNvSpPr/>
            <p:nvPr/>
          </p:nvSpPr>
          <p:spPr>
            <a:xfrm>
              <a:off x="4607605" y="2262158"/>
              <a:ext cx="9508" cy="306"/>
            </a:xfrm>
            <a:custGeom>
              <a:avLst/>
              <a:gdLst>
                <a:gd name="connsiteX0" fmla="*/ 0 w 9508"/>
                <a:gd name="connsiteY0" fmla="*/ 307 h 306"/>
                <a:gd name="connsiteX1" fmla="*/ 9508 w 9508"/>
                <a:gd name="connsiteY1" fmla="*/ 0 h 306"/>
                <a:gd name="connsiteX2" fmla="*/ 0 w 9508"/>
                <a:gd name="connsiteY2" fmla="*/ 307 h 306"/>
              </a:gdLst>
              <a:ahLst/>
              <a:cxnLst>
                <a:cxn ang="0">
                  <a:pos x="connsiteX0" y="connsiteY0"/>
                </a:cxn>
                <a:cxn ang="0">
                  <a:pos x="connsiteX1" y="connsiteY1"/>
                </a:cxn>
                <a:cxn ang="0">
                  <a:pos x="connsiteX2" y="connsiteY2"/>
                </a:cxn>
              </a:cxnLst>
              <a:rect l="l" t="t" r="r" b="b"/>
              <a:pathLst>
                <a:path w="9508" h="306">
                  <a:moveTo>
                    <a:pt x="0" y="307"/>
                  </a:moveTo>
                  <a:cubicBezTo>
                    <a:pt x="3128" y="307"/>
                    <a:pt x="6134" y="307"/>
                    <a:pt x="9508" y="0"/>
                  </a:cubicBezTo>
                  <a:cubicBezTo>
                    <a:pt x="6134" y="61"/>
                    <a:pt x="3006" y="123"/>
                    <a:pt x="0" y="307"/>
                  </a:cubicBezTo>
                  <a:close/>
                </a:path>
              </a:pathLst>
            </a:custGeom>
            <a:solidFill>
              <a:srgbClr val="E05555"/>
            </a:solidFill>
            <a:ln w="6134" cap="flat">
              <a:noFill/>
              <a:prstDash val="solid"/>
              <a:miter/>
            </a:ln>
          </p:spPr>
          <p:txBody>
            <a:bodyPr rtlCol="0" anchor="ctr"/>
            <a:lstStyle/>
            <a:p>
              <a:endParaRPr lang="en-AU"/>
            </a:p>
          </p:txBody>
        </p:sp>
        <p:sp>
          <p:nvSpPr>
            <p:cNvPr id="317" name="Freeform: Shape 316">
              <a:extLst>
                <a:ext uri="{FF2B5EF4-FFF2-40B4-BE49-F238E27FC236}">
                  <a16:creationId xmlns:a16="http://schemas.microsoft.com/office/drawing/2014/main" id="{F248357E-9FA7-4F03-AFD2-988D63E271CA}"/>
                </a:ext>
              </a:extLst>
            </p:cNvPr>
            <p:cNvSpPr/>
            <p:nvPr/>
          </p:nvSpPr>
          <p:spPr>
            <a:xfrm>
              <a:off x="4605274" y="2260256"/>
              <a:ext cx="14047" cy="4600"/>
            </a:xfrm>
            <a:custGeom>
              <a:avLst/>
              <a:gdLst>
                <a:gd name="connsiteX0" fmla="*/ 2331 w 14047"/>
                <a:gd name="connsiteY0" fmla="*/ 4478 h 4600"/>
                <a:gd name="connsiteX1" fmla="*/ 724 w 14047"/>
                <a:gd name="connsiteY1" fmla="*/ 3840 h 4600"/>
                <a:gd name="connsiteX2" fmla="*/ 0 w 14047"/>
                <a:gd name="connsiteY2" fmla="*/ 2270 h 4600"/>
                <a:gd name="connsiteX3" fmla="*/ 644 w 14047"/>
                <a:gd name="connsiteY3" fmla="*/ 687 h 4600"/>
                <a:gd name="connsiteX4" fmla="*/ 2208 w 14047"/>
                <a:gd name="connsiteY4" fmla="*/ 0 h 4600"/>
                <a:gd name="connsiteX5" fmla="*/ 11777 w 14047"/>
                <a:gd name="connsiteY5" fmla="*/ 0 h 4600"/>
                <a:gd name="connsiteX6" fmla="*/ 13385 w 14047"/>
                <a:gd name="connsiteY6" fmla="*/ 669 h 4600"/>
                <a:gd name="connsiteX7" fmla="*/ 14047 w 14047"/>
                <a:gd name="connsiteY7" fmla="*/ 2270 h 4600"/>
                <a:gd name="connsiteX8" fmla="*/ 13385 w 14047"/>
                <a:gd name="connsiteY8" fmla="*/ 3895 h 4600"/>
                <a:gd name="connsiteX9" fmla="*/ 11777 w 14047"/>
                <a:gd name="connsiteY9" fmla="*/ 4601 h 4600"/>
                <a:gd name="connsiteX10" fmla="*/ 2331 w 14047"/>
                <a:gd name="connsiteY10" fmla="*/ 4601 h 4600"/>
                <a:gd name="connsiteX11" fmla="*/ 2331 w 14047"/>
                <a:gd name="connsiteY11" fmla="*/ 4478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47" h="4600">
                  <a:moveTo>
                    <a:pt x="2331" y="4478"/>
                  </a:moveTo>
                  <a:cubicBezTo>
                    <a:pt x="1736" y="4478"/>
                    <a:pt x="1159" y="4251"/>
                    <a:pt x="724" y="3840"/>
                  </a:cubicBezTo>
                  <a:cubicBezTo>
                    <a:pt x="288" y="3429"/>
                    <a:pt x="31" y="2865"/>
                    <a:pt x="0" y="2270"/>
                  </a:cubicBezTo>
                  <a:cubicBezTo>
                    <a:pt x="0" y="1681"/>
                    <a:pt x="233" y="1110"/>
                    <a:pt x="644" y="687"/>
                  </a:cubicBezTo>
                  <a:cubicBezTo>
                    <a:pt x="1055" y="264"/>
                    <a:pt x="1619" y="18"/>
                    <a:pt x="2208" y="0"/>
                  </a:cubicBezTo>
                  <a:cubicBezTo>
                    <a:pt x="5398" y="0"/>
                    <a:pt x="8342" y="0"/>
                    <a:pt x="11777" y="0"/>
                  </a:cubicBezTo>
                  <a:cubicBezTo>
                    <a:pt x="12379" y="0"/>
                    <a:pt x="12955" y="239"/>
                    <a:pt x="13385" y="669"/>
                  </a:cubicBezTo>
                  <a:cubicBezTo>
                    <a:pt x="13808" y="1092"/>
                    <a:pt x="14047" y="1669"/>
                    <a:pt x="14047" y="2270"/>
                  </a:cubicBezTo>
                  <a:cubicBezTo>
                    <a:pt x="14047" y="2877"/>
                    <a:pt x="13808" y="3460"/>
                    <a:pt x="13385" y="3895"/>
                  </a:cubicBezTo>
                  <a:cubicBezTo>
                    <a:pt x="12961" y="4331"/>
                    <a:pt x="12385" y="4588"/>
                    <a:pt x="11777" y="4601"/>
                  </a:cubicBezTo>
                  <a:cubicBezTo>
                    <a:pt x="8649" y="4601"/>
                    <a:pt x="5643" y="4601"/>
                    <a:pt x="2331" y="4601"/>
                  </a:cubicBezTo>
                  <a:lnTo>
                    <a:pt x="2331" y="4478"/>
                  </a:lnTo>
                  <a:close/>
                </a:path>
              </a:pathLst>
            </a:custGeom>
            <a:solidFill>
              <a:srgbClr val="0E0E0E"/>
            </a:solidFill>
            <a:ln w="6134" cap="flat">
              <a:noFill/>
              <a:prstDash val="solid"/>
              <a:miter/>
            </a:ln>
          </p:spPr>
          <p:txBody>
            <a:bodyPr rtlCol="0" anchor="ctr"/>
            <a:lstStyle/>
            <a:p>
              <a:endParaRPr lang="en-AU"/>
            </a:p>
          </p:txBody>
        </p:sp>
        <p:sp>
          <p:nvSpPr>
            <p:cNvPr id="318" name="Freeform: Shape 317">
              <a:extLst>
                <a:ext uri="{FF2B5EF4-FFF2-40B4-BE49-F238E27FC236}">
                  <a16:creationId xmlns:a16="http://schemas.microsoft.com/office/drawing/2014/main" id="{BA33B2C2-7E22-4A3A-B775-5A5C4C7BDBBA}"/>
                </a:ext>
              </a:extLst>
            </p:cNvPr>
            <p:cNvSpPr/>
            <p:nvPr/>
          </p:nvSpPr>
          <p:spPr>
            <a:xfrm>
              <a:off x="4566935" y="2265900"/>
              <a:ext cx="6992" cy="1410"/>
            </a:xfrm>
            <a:custGeom>
              <a:avLst/>
              <a:gdLst>
                <a:gd name="connsiteX0" fmla="*/ 0 w 6992"/>
                <a:gd name="connsiteY0" fmla="*/ 1411 h 1410"/>
                <a:gd name="connsiteX1" fmla="*/ 6993 w 6992"/>
                <a:gd name="connsiteY1" fmla="*/ 0 h 1410"/>
                <a:gd name="connsiteX2" fmla="*/ 0 w 6992"/>
                <a:gd name="connsiteY2" fmla="*/ 1411 h 1410"/>
              </a:gdLst>
              <a:ahLst/>
              <a:cxnLst>
                <a:cxn ang="0">
                  <a:pos x="connsiteX0" y="connsiteY0"/>
                </a:cxn>
                <a:cxn ang="0">
                  <a:pos x="connsiteX1" y="connsiteY1"/>
                </a:cxn>
                <a:cxn ang="0">
                  <a:pos x="connsiteX2" y="connsiteY2"/>
                </a:cxn>
              </a:cxnLst>
              <a:rect l="l" t="t" r="r" b="b"/>
              <a:pathLst>
                <a:path w="6992" h="1410">
                  <a:moveTo>
                    <a:pt x="0" y="1411"/>
                  </a:moveTo>
                  <a:lnTo>
                    <a:pt x="6993" y="0"/>
                  </a:lnTo>
                  <a:lnTo>
                    <a:pt x="0" y="1411"/>
                  </a:lnTo>
                  <a:close/>
                </a:path>
              </a:pathLst>
            </a:custGeom>
            <a:solidFill>
              <a:srgbClr val="E05555"/>
            </a:solidFill>
            <a:ln w="6134" cap="flat">
              <a:noFill/>
              <a:prstDash val="solid"/>
              <a:miter/>
            </a:ln>
          </p:spPr>
          <p:txBody>
            <a:bodyPr rtlCol="0" anchor="ctr"/>
            <a:lstStyle/>
            <a:p>
              <a:endParaRPr lang="en-AU"/>
            </a:p>
          </p:txBody>
        </p:sp>
        <p:sp>
          <p:nvSpPr>
            <p:cNvPr id="319" name="Freeform: Shape 318">
              <a:extLst>
                <a:ext uri="{FF2B5EF4-FFF2-40B4-BE49-F238E27FC236}">
                  <a16:creationId xmlns:a16="http://schemas.microsoft.com/office/drawing/2014/main" id="{EC529C1C-5848-4F48-BFD0-BD03C5733AB2}"/>
                </a:ext>
              </a:extLst>
            </p:cNvPr>
            <p:cNvSpPr/>
            <p:nvPr/>
          </p:nvSpPr>
          <p:spPr>
            <a:xfrm>
              <a:off x="4564626" y="2263646"/>
              <a:ext cx="11594" cy="5995"/>
            </a:xfrm>
            <a:custGeom>
              <a:avLst/>
              <a:gdLst>
                <a:gd name="connsiteX0" fmla="*/ 2309 w 11594"/>
                <a:gd name="connsiteY0" fmla="*/ 5995 h 5995"/>
                <a:gd name="connsiteX1" fmla="*/ 849 w 11594"/>
                <a:gd name="connsiteY1" fmla="*/ 5474 h 5995"/>
                <a:gd name="connsiteX2" fmla="*/ 39 w 11594"/>
                <a:gd name="connsiteY2" fmla="*/ 4155 h 5995"/>
                <a:gd name="connsiteX3" fmla="*/ 383 w 11594"/>
                <a:gd name="connsiteY3" fmla="*/ 2450 h 5995"/>
                <a:gd name="connsiteX4" fmla="*/ 1818 w 11594"/>
                <a:gd name="connsiteY4" fmla="*/ 1456 h 5995"/>
                <a:gd name="connsiteX5" fmla="*/ 8934 w 11594"/>
                <a:gd name="connsiteY5" fmla="*/ 45 h 5995"/>
                <a:gd name="connsiteX6" fmla="*/ 9842 w 11594"/>
                <a:gd name="connsiteY6" fmla="*/ 51 h 5995"/>
                <a:gd name="connsiteX7" fmla="*/ 10670 w 11594"/>
                <a:gd name="connsiteY7" fmla="*/ 420 h 5995"/>
                <a:gd name="connsiteX8" fmla="*/ 11283 w 11594"/>
                <a:gd name="connsiteY8" fmla="*/ 1088 h 5995"/>
                <a:gd name="connsiteX9" fmla="*/ 11572 w 11594"/>
                <a:gd name="connsiteY9" fmla="*/ 1947 h 5995"/>
                <a:gd name="connsiteX10" fmla="*/ 11572 w 11594"/>
                <a:gd name="connsiteY10" fmla="*/ 2315 h 5995"/>
                <a:gd name="connsiteX11" fmla="*/ 11026 w 11594"/>
                <a:gd name="connsiteY11" fmla="*/ 3793 h 5995"/>
                <a:gd name="connsiteX12" fmla="*/ 9670 w 11594"/>
                <a:gd name="connsiteY12" fmla="*/ 4585 h 5995"/>
                <a:gd name="connsiteX13" fmla="*/ 2739 w 11594"/>
                <a:gd name="connsiteY13" fmla="*/ 5934 h 5995"/>
                <a:gd name="connsiteX14" fmla="*/ 2309 w 11594"/>
                <a:gd name="connsiteY14" fmla="*/ 5995 h 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94" h="5995">
                  <a:moveTo>
                    <a:pt x="2309" y="5995"/>
                  </a:moveTo>
                  <a:cubicBezTo>
                    <a:pt x="1776" y="5995"/>
                    <a:pt x="1260" y="5811"/>
                    <a:pt x="849" y="5474"/>
                  </a:cubicBezTo>
                  <a:cubicBezTo>
                    <a:pt x="438" y="5143"/>
                    <a:pt x="150" y="4677"/>
                    <a:pt x="39" y="4155"/>
                  </a:cubicBezTo>
                  <a:cubicBezTo>
                    <a:pt x="-71" y="3566"/>
                    <a:pt x="52" y="2953"/>
                    <a:pt x="383" y="2450"/>
                  </a:cubicBezTo>
                  <a:cubicBezTo>
                    <a:pt x="714" y="1947"/>
                    <a:pt x="1230" y="1591"/>
                    <a:pt x="1818" y="1456"/>
                  </a:cubicBezTo>
                  <a:lnTo>
                    <a:pt x="8934" y="45"/>
                  </a:lnTo>
                  <a:cubicBezTo>
                    <a:pt x="9235" y="-16"/>
                    <a:pt x="9541" y="-16"/>
                    <a:pt x="9842" y="51"/>
                  </a:cubicBezTo>
                  <a:cubicBezTo>
                    <a:pt x="10142" y="113"/>
                    <a:pt x="10425" y="242"/>
                    <a:pt x="10670" y="420"/>
                  </a:cubicBezTo>
                  <a:cubicBezTo>
                    <a:pt x="10915" y="597"/>
                    <a:pt x="11124" y="824"/>
                    <a:pt x="11283" y="1088"/>
                  </a:cubicBezTo>
                  <a:cubicBezTo>
                    <a:pt x="11437" y="1352"/>
                    <a:pt x="11535" y="1646"/>
                    <a:pt x="11572" y="1947"/>
                  </a:cubicBezTo>
                  <a:cubicBezTo>
                    <a:pt x="11602" y="2069"/>
                    <a:pt x="11602" y="2192"/>
                    <a:pt x="11572" y="2315"/>
                  </a:cubicBezTo>
                  <a:cubicBezTo>
                    <a:pt x="11566" y="2855"/>
                    <a:pt x="11376" y="3376"/>
                    <a:pt x="11026" y="3793"/>
                  </a:cubicBezTo>
                  <a:cubicBezTo>
                    <a:pt x="10682" y="4204"/>
                    <a:pt x="10198" y="4486"/>
                    <a:pt x="9670" y="4585"/>
                  </a:cubicBezTo>
                  <a:lnTo>
                    <a:pt x="2739" y="5934"/>
                  </a:lnTo>
                  <a:lnTo>
                    <a:pt x="2309" y="5995"/>
                  </a:lnTo>
                  <a:close/>
                </a:path>
              </a:pathLst>
            </a:custGeom>
            <a:solidFill>
              <a:srgbClr val="0E0E0E"/>
            </a:solidFill>
            <a:ln w="6134" cap="flat">
              <a:noFill/>
              <a:prstDash val="solid"/>
              <a:miter/>
            </a:ln>
          </p:spPr>
          <p:txBody>
            <a:bodyPr rtlCol="0" anchor="ctr"/>
            <a:lstStyle/>
            <a:p>
              <a:endParaRPr lang="en-AU"/>
            </a:p>
          </p:txBody>
        </p:sp>
        <p:sp>
          <p:nvSpPr>
            <p:cNvPr id="320" name="Freeform: Shape 319">
              <a:extLst>
                <a:ext uri="{FF2B5EF4-FFF2-40B4-BE49-F238E27FC236}">
                  <a16:creationId xmlns:a16="http://schemas.microsoft.com/office/drawing/2014/main" id="{B638A77D-CD08-4EEE-A6EE-B8ABB201DD22}"/>
                </a:ext>
              </a:extLst>
            </p:cNvPr>
            <p:cNvSpPr/>
            <p:nvPr/>
          </p:nvSpPr>
          <p:spPr>
            <a:xfrm>
              <a:off x="4576934" y="2264305"/>
              <a:ext cx="7422" cy="1104"/>
            </a:xfrm>
            <a:custGeom>
              <a:avLst/>
              <a:gdLst>
                <a:gd name="connsiteX0" fmla="*/ 0 w 7422"/>
                <a:gd name="connsiteY0" fmla="*/ 1104 h 1104"/>
                <a:gd name="connsiteX1" fmla="*/ 7422 w 7422"/>
                <a:gd name="connsiteY1" fmla="*/ 0 h 1104"/>
                <a:gd name="connsiteX2" fmla="*/ 0 w 7422"/>
                <a:gd name="connsiteY2" fmla="*/ 1104 h 1104"/>
              </a:gdLst>
              <a:ahLst/>
              <a:cxnLst>
                <a:cxn ang="0">
                  <a:pos x="connsiteX0" y="connsiteY0"/>
                </a:cxn>
                <a:cxn ang="0">
                  <a:pos x="connsiteX1" y="connsiteY1"/>
                </a:cxn>
                <a:cxn ang="0">
                  <a:pos x="connsiteX2" y="connsiteY2"/>
                </a:cxn>
              </a:cxnLst>
              <a:rect l="l" t="t" r="r" b="b"/>
              <a:pathLst>
                <a:path w="7422" h="1104">
                  <a:moveTo>
                    <a:pt x="0" y="1104"/>
                  </a:moveTo>
                  <a:lnTo>
                    <a:pt x="7422" y="0"/>
                  </a:lnTo>
                  <a:lnTo>
                    <a:pt x="0" y="1104"/>
                  </a:lnTo>
                  <a:close/>
                </a:path>
              </a:pathLst>
            </a:custGeom>
            <a:solidFill>
              <a:srgbClr val="E05555"/>
            </a:solidFill>
            <a:ln w="6134" cap="flat">
              <a:noFill/>
              <a:prstDash val="solid"/>
              <a:miter/>
            </a:ln>
          </p:spPr>
          <p:txBody>
            <a:bodyPr rtlCol="0" anchor="ctr"/>
            <a:lstStyle/>
            <a:p>
              <a:endParaRPr lang="en-AU"/>
            </a:p>
          </p:txBody>
        </p:sp>
        <p:sp>
          <p:nvSpPr>
            <p:cNvPr id="321" name="Freeform: Shape 320">
              <a:extLst>
                <a:ext uri="{FF2B5EF4-FFF2-40B4-BE49-F238E27FC236}">
                  <a16:creationId xmlns:a16="http://schemas.microsoft.com/office/drawing/2014/main" id="{394F3C9E-F381-4478-A405-456BB8D98E64}"/>
                </a:ext>
              </a:extLst>
            </p:cNvPr>
            <p:cNvSpPr/>
            <p:nvPr/>
          </p:nvSpPr>
          <p:spPr>
            <a:xfrm>
              <a:off x="4574664" y="2262033"/>
              <a:ext cx="11805" cy="5706"/>
            </a:xfrm>
            <a:custGeom>
              <a:avLst/>
              <a:gdLst>
                <a:gd name="connsiteX0" fmla="*/ 2270 w 11805"/>
                <a:gd name="connsiteY0" fmla="*/ 5707 h 5706"/>
                <a:gd name="connsiteX1" fmla="*/ 773 w 11805"/>
                <a:gd name="connsiteY1" fmla="*/ 5136 h 5706"/>
                <a:gd name="connsiteX2" fmla="*/ 0 w 11805"/>
                <a:gd name="connsiteY2" fmla="*/ 3744 h 5706"/>
                <a:gd name="connsiteX3" fmla="*/ 0 w 11805"/>
                <a:gd name="connsiteY3" fmla="*/ 3376 h 5706"/>
                <a:gd name="connsiteX4" fmla="*/ 540 w 11805"/>
                <a:gd name="connsiteY4" fmla="*/ 1897 h 5706"/>
                <a:gd name="connsiteX5" fmla="*/ 1902 w 11805"/>
                <a:gd name="connsiteY5" fmla="*/ 1106 h 5706"/>
                <a:gd name="connsiteX6" fmla="*/ 9385 w 11805"/>
                <a:gd name="connsiteY6" fmla="*/ 2 h 5706"/>
                <a:gd name="connsiteX7" fmla="*/ 10974 w 11805"/>
                <a:gd name="connsiteY7" fmla="*/ 548 h 5706"/>
                <a:gd name="connsiteX8" fmla="*/ 11784 w 11805"/>
                <a:gd name="connsiteY8" fmla="*/ 2026 h 5706"/>
                <a:gd name="connsiteX9" fmla="*/ 11391 w 11805"/>
                <a:gd name="connsiteY9" fmla="*/ 3658 h 5706"/>
                <a:gd name="connsiteX10" fmla="*/ 9999 w 11805"/>
                <a:gd name="connsiteY10" fmla="*/ 4603 h 5706"/>
                <a:gd name="connsiteX11" fmla="*/ 2638 w 11805"/>
                <a:gd name="connsiteY11" fmla="*/ 5645 h 5706"/>
                <a:gd name="connsiteX12" fmla="*/ 2270 w 11805"/>
                <a:gd name="connsiteY12" fmla="*/ 5707 h 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5" h="5706">
                  <a:moveTo>
                    <a:pt x="2270" y="5707"/>
                  </a:moveTo>
                  <a:cubicBezTo>
                    <a:pt x="1718" y="5701"/>
                    <a:pt x="1190" y="5498"/>
                    <a:pt x="773" y="5136"/>
                  </a:cubicBezTo>
                  <a:cubicBezTo>
                    <a:pt x="362" y="4781"/>
                    <a:pt x="86" y="4284"/>
                    <a:pt x="0" y="3744"/>
                  </a:cubicBezTo>
                  <a:lnTo>
                    <a:pt x="0" y="3376"/>
                  </a:lnTo>
                  <a:cubicBezTo>
                    <a:pt x="6" y="2836"/>
                    <a:pt x="196" y="2315"/>
                    <a:pt x="540" y="1897"/>
                  </a:cubicBezTo>
                  <a:cubicBezTo>
                    <a:pt x="890" y="1487"/>
                    <a:pt x="1368" y="1204"/>
                    <a:pt x="1902" y="1106"/>
                  </a:cubicBezTo>
                  <a:cubicBezTo>
                    <a:pt x="4417" y="738"/>
                    <a:pt x="6870" y="309"/>
                    <a:pt x="9385" y="2"/>
                  </a:cubicBezTo>
                  <a:cubicBezTo>
                    <a:pt x="9962" y="-22"/>
                    <a:pt x="10532" y="174"/>
                    <a:pt x="10974" y="548"/>
                  </a:cubicBezTo>
                  <a:cubicBezTo>
                    <a:pt x="11416" y="922"/>
                    <a:pt x="11710" y="1450"/>
                    <a:pt x="11784" y="2026"/>
                  </a:cubicBezTo>
                  <a:cubicBezTo>
                    <a:pt x="11864" y="2597"/>
                    <a:pt x="11722" y="3180"/>
                    <a:pt x="11391" y="3658"/>
                  </a:cubicBezTo>
                  <a:cubicBezTo>
                    <a:pt x="11060" y="4136"/>
                    <a:pt x="10563" y="4474"/>
                    <a:pt x="9999" y="4603"/>
                  </a:cubicBezTo>
                  <a:lnTo>
                    <a:pt x="2638" y="5645"/>
                  </a:lnTo>
                  <a:lnTo>
                    <a:pt x="2270" y="5707"/>
                  </a:lnTo>
                  <a:close/>
                </a:path>
              </a:pathLst>
            </a:custGeom>
            <a:solidFill>
              <a:srgbClr val="0E0E0E"/>
            </a:solidFill>
            <a:ln w="6134" cap="flat">
              <a:noFill/>
              <a:prstDash val="solid"/>
              <a:miter/>
            </a:ln>
          </p:spPr>
          <p:txBody>
            <a:bodyPr rtlCol="0" anchor="ctr"/>
            <a:lstStyle/>
            <a:p>
              <a:endParaRPr lang="en-AU"/>
            </a:p>
          </p:txBody>
        </p:sp>
        <p:sp>
          <p:nvSpPr>
            <p:cNvPr id="322" name="Freeform: Shape 321">
              <a:extLst>
                <a:ext uri="{FF2B5EF4-FFF2-40B4-BE49-F238E27FC236}">
                  <a16:creationId xmlns:a16="http://schemas.microsoft.com/office/drawing/2014/main" id="{19C2209C-4C67-49F7-BE6F-AE0E78960D07}"/>
                </a:ext>
              </a:extLst>
            </p:cNvPr>
            <p:cNvSpPr/>
            <p:nvPr/>
          </p:nvSpPr>
          <p:spPr>
            <a:xfrm>
              <a:off x="4587117" y="2263508"/>
              <a:ext cx="8219" cy="490"/>
            </a:xfrm>
            <a:custGeom>
              <a:avLst/>
              <a:gdLst>
                <a:gd name="connsiteX0" fmla="*/ 0 w 8219"/>
                <a:gd name="connsiteY0" fmla="*/ 491 h 490"/>
                <a:gd name="connsiteX1" fmla="*/ 8220 w 8219"/>
                <a:gd name="connsiteY1" fmla="*/ 0 h 490"/>
                <a:gd name="connsiteX2" fmla="*/ 0 w 8219"/>
                <a:gd name="connsiteY2" fmla="*/ 491 h 490"/>
              </a:gdLst>
              <a:ahLst/>
              <a:cxnLst>
                <a:cxn ang="0">
                  <a:pos x="connsiteX0" y="connsiteY0"/>
                </a:cxn>
                <a:cxn ang="0">
                  <a:pos x="connsiteX1" y="connsiteY1"/>
                </a:cxn>
                <a:cxn ang="0">
                  <a:pos x="connsiteX2" y="connsiteY2"/>
                </a:cxn>
              </a:cxnLst>
              <a:rect l="l" t="t" r="r" b="b"/>
              <a:pathLst>
                <a:path w="8219" h="490">
                  <a:moveTo>
                    <a:pt x="0" y="491"/>
                  </a:moveTo>
                  <a:lnTo>
                    <a:pt x="8220" y="0"/>
                  </a:lnTo>
                  <a:lnTo>
                    <a:pt x="0" y="491"/>
                  </a:lnTo>
                  <a:close/>
                </a:path>
              </a:pathLst>
            </a:custGeom>
            <a:solidFill>
              <a:srgbClr val="E05555"/>
            </a:solidFill>
            <a:ln w="6134" cap="flat">
              <a:noFill/>
              <a:prstDash val="solid"/>
              <a:miter/>
            </a:ln>
          </p:spPr>
          <p:txBody>
            <a:bodyPr rtlCol="0" anchor="ctr"/>
            <a:lstStyle/>
            <a:p>
              <a:endParaRPr lang="en-AU"/>
            </a:p>
          </p:txBody>
        </p:sp>
        <p:sp>
          <p:nvSpPr>
            <p:cNvPr id="323" name="Freeform: Shape 322">
              <a:extLst>
                <a:ext uri="{FF2B5EF4-FFF2-40B4-BE49-F238E27FC236}">
                  <a16:creationId xmlns:a16="http://schemas.microsoft.com/office/drawing/2014/main" id="{332C87D8-4CA4-478B-BDF3-DCA5F440E11E}"/>
                </a:ext>
              </a:extLst>
            </p:cNvPr>
            <p:cNvSpPr/>
            <p:nvPr/>
          </p:nvSpPr>
          <p:spPr>
            <a:xfrm>
              <a:off x="4584824" y="2260910"/>
              <a:ext cx="12598" cy="5419"/>
            </a:xfrm>
            <a:custGeom>
              <a:avLst/>
              <a:gdLst>
                <a:gd name="connsiteX0" fmla="*/ 2293 w 12598"/>
                <a:gd name="connsiteY0" fmla="*/ 5419 h 5419"/>
                <a:gd name="connsiteX1" fmla="*/ 771 w 12598"/>
                <a:gd name="connsiteY1" fmla="*/ 4842 h 5419"/>
                <a:gd name="connsiteX2" fmla="*/ 23 w 12598"/>
                <a:gd name="connsiteY2" fmla="*/ 3395 h 5419"/>
                <a:gd name="connsiteX3" fmla="*/ 23 w 12598"/>
                <a:gd name="connsiteY3" fmla="*/ 3088 h 5419"/>
                <a:gd name="connsiteX4" fmla="*/ 636 w 12598"/>
                <a:gd name="connsiteY4" fmla="*/ 1561 h 5419"/>
                <a:gd name="connsiteX5" fmla="*/ 2109 w 12598"/>
                <a:gd name="connsiteY5" fmla="*/ 818 h 5419"/>
                <a:gd name="connsiteX6" fmla="*/ 10083 w 12598"/>
                <a:gd name="connsiteY6" fmla="*/ 21 h 5419"/>
                <a:gd name="connsiteX7" fmla="*/ 10991 w 12598"/>
                <a:gd name="connsiteY7" fmla="*/ 82 h 5419"/>
                <a:gd name="connsiteX8" fmla="*/ 11801 w 12598"/>
                <a:gd name="connsiteY8" fmla="*/ 512 h 5419"/>
                <a:gd name="connsiteX9" fmla="*/ 12371 w 12598"/>
                <a:gd name="connsiteY9" fmla="*/ 1223 h 5419"/>
                <a:gd name="connsiteX10" fmla="*/ 12598 w 12598"/>
                <a:gd name="connsiteY10" fmla="*/ 2107 h 5419"/>
                <a:gd name="connsiteX11" fmla="*/ 12003 w 12598"/>
                <a:gd name="connsiteY11" fmla="*/ 3677 h 5419"/>
                <a:gd name="connsiteX12" fmla="*/ 10512 w 12598"/>
                <a:gd name="connsiteY12" fmla="*/ 4437 h 5419"/>
                <a:gd name="connsiteX13" fmla="*/ 2599 w 12598"/>
                <a:gd name="connsiteY13" fmla="*/ 5235 h 5419"/>
                <a:gd name="connsiteX14" fmla="*/ 2293 w 12598"/>
                <a:gd name="connsiteY14" fmla="*/ 5419 h 5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98" h="5419">
                  <a:moveTo>
                    <a:pt x="2293" y="5419"/>
                  </a:moveTo>
                  <a:cubicBezTo>
                    <a:pt x="1728" y="5425"/>
                    <a:pt x="1189" y="5217"/>
                    <a:pt x="771" y="4842"/>
                  </a:cubicBezTo>
                  <a:cubicBezTo>
                    <a:pt x="348" y="4468"/>
                    <a:pt x="84" y="3953"/>
                    <a:pt x="23" y="3395"/>
                  </a:cubicBezTo>
                  <a:cubicBezTo>
                    <a:pt x="-8" y="3297"/>
                    <a:pt x="-8" y="3192"/>
                    <a:pt x="23" y="3088"/>
                  </a:cubicBezTo>
                  <a:cubicBezTo>
                    <a:pt x="35" y="2524"/>
                    <a:pt x="256" y="1978"/>
                    <a:pt x="636" y="1561"/>
                  </a:cubicBezTo>
                  <a:cubicBezTo>
                    <a:pt x="1023" y="1143"/>
                    <a:pt x="1544" y="880"/>
                    <a:pt x="2109" y="818"/>
                  </a:cubicBezTo>
                  <a:cubicBezTo>
                    <a:pt x="4746" y="818"/>
                    <a:pt x="7445" y="205"/>
                    <a:pt x="10083" y="21"/>
                  </a:cubicBezTo>
                  <a:cubicBezTo>
                    <a:pt x="10390" y="-22"/>
                    <a:pt x="10697" y="3"/>
                    <a:pt x="10991" y="82"/>
                  </a:cubicBezTo>
                  <a:cubicBezTo>
                    <a:pt x="11292" y="168"/>
                    <a:pt x="11568" y="315"/>
                    <a:pt x="11801" y="512"/>
                  </a:cubicBezTo>
                  <a:cubicBezTo>
                    <a:pt x="12040" y="708"/>
                    <a:pt x="12230" y="947"/>
                    <a:pt x="12371" y="1223"/>
                  </a:cubicBezTo>
                  <a:cubicBezTo>
                    <a:pt x="12506" y="1499"/>
                    <a:pt x="12586" y="1800"/>
                    <a:pt x="12598" y="2107"/>
                  </a:cubicBezTo>
                  <a:cubicBezTo>
                    <a:pt x="12604" y="2683"/>
                    <a:pt x="12389" y="3241"/>
                    <a:pt x="12003" y="3677"/>
                  </a:cubicBezTo>
                  <a:cubicBezTo>
                    <a:pt x="11617" y="4106"/>
                    <a:pt x="11089" y="4376"/>
                    <a:pt x="10512" y="4437"/>
                  </a:cubicBezTo>
                  <a:cubicBezTo>
                    <a:pt x="7875" y="4437"/>
                    <a:pt x="5237" y="4928"/>
                    <a:pt x="2599" y="5235"/>
                  </a:cubicBezTo>
                  <a:lnTo>
                    <a:pt x="2293" y="5419"/>
                  </a:lnTo>
                  <a:close/>
                </a:path>
              </a:pathLst>
            </a:custGeom>
            <a:solidFill>
              <a:srgbClr val="0E0E0E"/>
            </a:solidFill>
            <a:ln w="6134" cap="flat">
              <a:noFill/>
              <a:prstDash val="solid"/>
              <a:miter/>
            </a:ln>
          </p:spPr>
          <p:txBody>
            <a:bodyPr rtlCol="0" anchor="ctr"/>
            <a:lstStyle/>
            <a:p>
              <a:endParaRPr lang="en-AU"/>
            </a:p>
          </p:txBody>
        </p:sp>
        <p:sp>
          <p:nvSpPr>
            <p:cNvPr id="324" name="Freeform: Shape 323">
              <a:extLst>
                <a:ext uri="{FF2B5EF4-FFF2-40B4-BE49-F238E27FC236}">
                  <a16:creationId xmlns:a16="http://schemas.microsoft.com/office/drawing/2014/main" id="{937F2967-A9BE-4513-B751-5BCCB90FD177}"/>
                </a:ext>
              </a:extLst>
            </p:cNvPr>
            <p:cNvSpPr/>
            <p:nvPr/>
          </p:nvSpPr>
          <p:spPr>
            <a:xfrm>
              <a:off x="4066142" y="2188180"/>
              <a:ext cx="266406" cy="216413"/>
            </a:xfrm>
            <a:custGeom>
              <a:avLst/>
              <a:gdLst>
                <a:gd name="connsiteX0" fmla="*/ 266407 w 266406"/>
                <a:gd name="connsiteY0" fmla="*/ 158936 h 216413"/>
                <a:gd name="connsiteX1" fmla="*/ 252053 w 266406"/>
                <a:gd name="connsiteY1" fmla="*/ 144644 h 216413"/>
                <a:gd name="connsiteX2" fmla="*/ 233221 w 266406"/>
                <a:gd name="connsiteY2" fmla="*/ 109188 h 216413"/>
                <a:gd name="connsiteX3" fmla="*/ 188810 w 266406"/>
                <a:gd name="connsiteY3" fmla="*/ 121027 h 216413"/>
                <a:gd name="connsiteX4" fmla="*/ 168199 w 266406"/>
                <a:gd name="connsiteY4" fmla="*/ 118573 h 216413"/>
                <a:gd name="connsiteX5" fmla="*/ 96122 w 266406"/>
                <a:gd name="connsiteY5" fmla="*/ 104833 h 216413"/>
                <a:gd name="connsiteX6" fmla="*/ 64347 w 266406"/>
                <a:gd name="connsiteY6" fmla="*/ 40547 h 216413"/>
                <a:gd name="connsiteX7" fmla="*/ 64347 w 266406"/>
                <a:gd name="connsiteY7" fmla="*/ 0 h 216413"/>
                <a:gd name="connsiteX8" fmla="*/ 61342 w 266406"/>
                <a:gd name="connsiteY8" fmla="*/ 736 h 216413"/>
                <a:gd name="connsiteX9" fmla="*/ 37817 w 266406"/>
                <a:gd name="connsiteY9" fmla="*/ 37173 h 216413"/>
                <a:gd name="connsiteX10" fmla="*/ 0 w 266406"/>
                <a:gd name="connsiteY10" fmla="*/ 58397 h 216413"/>
                <a:gd name="connsiteX11" fmla="*/ 44227 w 266406"/>
                <a:gd name="connsiteY11" fmla="*/ 116795 h 216413"/>
                <a:gd name="connsiteX12" fmla="*/ 55576 w 266406"/>
                <a:gd name="connsiteY12" fmla="*/ 115997 h 216413"/>
                <a:gd name="connsiteX13" fmla="*/ 113746 w 266406"/>
                <a:gd name="connsiteY13" fmla="*/ 137687 h 216413"/>
                <a:gd name="connsiteX14" fmla="*/ 144030 w 266406"/>
                <a:gd name="connsiteY14" fmla="*/ 191877 h 216413"/>
                <a:gd name="connsiteX15" fmla="*/ 204452 w 266406"/>
                <a:gd name="connsiteY15" fmla="*/ 216413 h 216413"/>
                <a:gd name="connsiteX16" fmla="*/ 228271 w 266406"/>
                <a:gd name="connsiteY16" fmla="*/ 179964 h 216413"/>
                <a:gd name="connsiteX17" fmla="*/ 266407 w 266406"/>
                <a:gd name="connsiteY17" fmla="*/ 158936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6406" h="216413">
                  <a:moveTo>
                    <a:pt x="266407" y="158936"/>
                  </a:moveTo>
                  <a:cubicBezTo>
                    <a:pt x="260911" y="154943"/>
                    <a:pt x="256071" y="150121"/>
                    <a:pt x="252053" y="144644"/>
                  </a:cubicBezTo>
                  <a:cubicBezTo>
                    <a:pt x="244287" y="133682"/>
                    <a:pt x="237957" y="121763"/>
                    <a:pt x="233221" y="109188"/>
                  </a:cubicBezTo>
                  <a:cubicBezTo>
                    <a:pt x="219701" y="116948"/>
                    <a:pt x="204391" y="121027"/>
                    <a:pt x="188810" y="121027"/>
                  </a:cubicBezTo>
                  <a:cubicBezTo>
                    <a:pt x="181866" y="120997"/>
                    <a:pt x="174953" y="120175"/>
                    <a:pt x="168199" y="118573"/>
                  </a:cubicBezTo>
                  <a:cubicBezTo>
                    <a:pt x="142865" y="124708"/>
                    <a:pt x="118758" y="118573"/>
                    <a:pt x="96122" y="104833"/>
                  </a:cubicBezTo>
                  <a:cubicBezTo>
                    <a:pt x="69377" y="88577"/>
                    <a:pt x="66433" y="71831"/>
                    <a:pt x="64347" y="40547"/>
                  </a:cubicBezTo>
                  <a:cubicBezTo>
                    <a:pt x="63581" y="27046"/>
                    <a:pt x="63581" y="13507"/>
                    <a:pt x="64347" y="0"/>
                  </a:cubicBezTo>
                  <a:lnTo>
                    <a:pt x="61342" y="736"/>
                  </a:lnTo>
                  <a:cubicBezTo>
                    <a:pt x="56582" y="14618"/>
                    <a:pt x="48509" y="27125"/>
                    <a:pt x="37817" y="37173"/>
                  </a:cubicBezTo>
                  <a:cubicBezTo>
                    <a:pt x="27125" y="47221"/>
                    <a:pt x="14145" y="54508"/>
                    <a:pt x="0" y="58397"/>
                  </a:cubicBezTo>
                  <a:cubicBezTo>
                    <a:pt x="12716" y="79315"/>
                    <a:pt x="27536" y="98883"/>
                    <a:pt x="44227" y="116795"/>
                  </a:cubicBezTo>
                  <a:cubicBezTo>
                    <a:pt x="47988" y="116279"/>
                    <a:pt x="51779" y="116015"/>
                    <a:pt x="55576" y="115997"/>
                  </a:cubicBezTo>
                  <a:cubicBezTo>
                    <a:pt x="76923" y="116095"/>
                    <a:pt x="97539" y="123787"/>
                    <a:pt x="113746" y="137687"/>
                  </a:cubicBezTo>
                  <a:cubicBezTo>
                    <a:pt x="129946" y="151588"/>
                    <a:pt x="140681" y="170794"/>
                    <a:pt x="144030" y="191877"/>
                  </a:cubicBezTo>
                  <a:cubicBezTo>
                    <a:pt x="163476" y="201679"/>
                    <a:pt x="183682" y="209881"/>
                    <a:pt x="204452" y="216413"/>
                  </a:cubicBezTo>
                  <a:cubicBezTo>
                    <a:pt x="209292" y="202501"/>
                    <a:pt x="217469" y="189981"/>
                    <a:pt x="228271" y="179964"/>
                  </a:cubicBezTo>
                  <a:cubicBezTo>
                    <a:pt x="239073" y="169941"/>
                    <a:pt x="252170" y="162721"/>
                    <a:pt x="266407" y="158936"/>
                  </a:cubicBezTo>
                  <a:close/>
                </a:path>
              </a:pathLst>
            </a:custGeom>
            <a:solidFill>
              <a:srgbClr val="E05555"/>
            </a:solidFill>
            <a:ln w="6134" cap="flat">
              <a:noFill/>
              <a:prstDash val="solid"/>
              <a:miter/>
            </a:ln>
          </p:spPr>
          <p:txBody>
            <a:bodyPr rtlCol="0" anchor="ctr"/>
            <a:lstStyle/>
            <a:p>
              <a:endParaRPr lang="en-AU"/>
            </a:p>
          </p:txBody>
        </p:sp>
        <p:sp>
          <p:nvSpPr>
            <p:cNvPr id="325" name="Freeform: Shape 324">
              <a:extLst>
                <a:ext uri="{FF2B5EF4-FFF2-40B4-BE49-F238E27FC236}">
                  <a16:creationId xmlns:a16="http://schemas.microsoft.com/office/drawing/2014/main" id="{57FDD981-E0B7-426F-9204-705217E2481F}"/>
                </a:ext>
              </a:extLst>
            </p:cNvPr>
            <p:cNvSpPr/>
            <p:nvPr/>
          </p:nvSpPr>
          <p:spPr>
            <a:xfrm>
              <a:off x="4063553" y="2185907"/>
              <a:ext cx="271124" cy="221308"/>
            </a:xfrm>
            <a:custGeom>
              <a:avLst/>
              <a:gdLst>
                <a:gd name="connsiteX0" fmla="*/ 207041 w 271124"/>
                <a:gd name="connsiteY0" fmla="*/ 221263 h 221308"/>
                <a:gd name="connsiteX1" fmla="*/ 206304 w 271124"/>
                <a:gd name="connsiteY1" fmla="*/ 221263 h 221308"/>
                <a:gd name="connsiteX2" fmla="*/ 145515 w 271124"/>
                <a:gd name="connsiteY2" fmla="*/ 196726 h 221308"/>
                <a:gd name="connsiteX3" fmla="*/ 144711 w 271124"/>
                <a:gd name="connsiteY3" fmla="*/ 196002 h 221308"/>
                <a:gd name="connsiteX4" fmla="*/ 144288 w 271124"/>
                <a:gd name="connsiteY4" fmla="*/ 195008 h 221308"/>
                <a:gd name="connsiteX5" fmla="*/ 114936 w 271124"/>
                <a:gd name="connsiteY5" fmla="*/ 141635 h 221308"/>
                <a:gd name="connsiteX6" fmla="*/ 57796 w 271124"/>
                <a:gd name="connsiteY6" fmla="*/ 120539 h 221308"/>
                <a:gd name="connsiteX7" fmla="*/ 46755 w 271124"/>
                <a:gd name="connsiteY7" fmla="*/ 121337 h 221308"/>
                <a:gd name="connsiteX8" fmla="*/ 45693 w 271124"/>
                <a:gd name="connsiteY8" fmla="*/ 121239 h 221308"/>
                <a:gd name="connsiteX9" fmla="*/ 44792 w 271124"/>
                <a:gd name="connsiteY9" fmla="*/ 120662 h 221308"/>
                <a:gd name="connsiteX10" fmla="*/ 258 w 271124"/>
                <a:gd name="connsiteY10" fmla="*/ 61897 h 221308"/>
                <a:gd name="connsiteX11" fmla="*/ 0 w 271124"/>
                <a:gd name="connsiteY11" fmla="*/ 60854 h 221308"/>
                <a:gd name="connsiteX12" fmla="*/ 258 w 271124"/>
                <a:gd name="connsiteY12" fmla="*/ 59811 h 221308"/>
                <a:gd name="connsiteX13" fmla="*/ 853 w 271124"/>
                <a:gd name="connsiteY13" fmla="*/ 58940 h 221308"/>
                <a:gd name="connsiteX14" fmla="*/ 1791 w 271124"/>
                <a:gd name="connsiteY14" fmla="*/ 58462 h 221308"/>
                <a:gd name="connsiteX15" fmla="*/ 38719 w 271124"/>
                <a:gd name="connsiteY15" fmla="*/ 37820 h 221308"/>
                <a:gd name="connsiteX16" fmla="*/ 61661 w 271124"/>
                <a:gd name="connsiteY16" fmla="*/ 2273 h 221308"/>
                <a:gd name="connsiteX17" fmla="*/ 62268 w 271124"/>
                <a:gd name="connsiteY17" fmla="*/ 1334 h 221308"/>
                <a:gd name="connsiteX18" fmla="*/ 63256 w 271124"/>
                <a:gd name="connsiteY18" fmla="*/ 801 h 221308"/>
                <a:gd name="connsiteX19" fmla="*/ 66384 w 271124"/>
                <a:gd name="connsiteY19" fmla="*/ 64 h 221308"/>
                <a:gd name="connsiteX20" fmla="*/ 67427 w 271124"/>
                <a:gd name="connsiteY20" fmla="*/ 64 h 221308"/>
                <a:gd name="connsiteX21" fmla="*/ 68347 w 271124"/>
                <a:gd name="connsiteY21" fmla="*/ 555 h 221308"/>
                <a:gd name="connsiteX22" fmla="*/ 68979 w 271124"/>
                <a:gd name="connsiteY22" fmla="*/ 1371 h 221308"/>
                <a:gd name="connsiteX23" fmla="*/ 69144 w 271124"/>
                <a:gd name="connsiteY23" fmla="*/ 2395 h 221308"/>
                <a:gd name="connsiteX24" fmla="*/ 69144 w 271124"/>
                <a:gd name="connsiteY24" fmla="*/ 42635 h 221308"/>
                <a:gd name="connsiteX25" fmla="*/ 99815 w 271124"/>
                <a:gd name="connsiteY25" fmla="*/ 105143 h 221308"/>
                <a:gd name="connsiteX26" fmla="*/ 170174 w 271124"/>
                <a:gd name="connsiteY26" fmla="*/ 118576 h 221308"/>
                <a:gd name="connsiteX27" fmla="*/ 171278 w 271124"/>
                <a:gd name="connsiteY27" fmla="*/ 118576 h 221308"/>
                <a:gd name="connsiteX28" fmla="*/ 234644 w 271124"/>
                <a:gd name="connsiteY28" fmla="*/ 109498 h 221308"/>
                <a:gd name="connsiteX29" fmla="*/ 235595 w 271124"/>
                <a:gd name="connsiteY29" fmla="*/ 109289 h 221308"/>
                <a:gd name="connsiteX30" fmla="*/ 236546 w 271124"/>
                <a:gd name="connsiteY30" fmla="*/ 109498 h 221308"/>
                <a:gd name="connsiteX31" fmla="*/ 237368 w 271124"/>
                <a:gd name="connsiteY31" fmla="*/ 109989 h 221308"/>
                <a:gd name="connsiteX32" fmla="*/ 237895 w 271124"/>
                <a:gd name="connsiteY32" fmla="*/ 110786 h 221308"/>
                <a:gd name="connsiteX33" fmla="*/ 256298 w 271124"/>
                <a:gd name="connsiteY33" fmla="*/ 145690 h 221308"/>
                <a:gd name="connsiteX34" fmla="*/ 270161 w 271124"/>
                <a:gd name="connsiteY34" fmla="*/ 159553 h 221308"/>
                <a:gd name="connsiteX35" fmla="*/ 270965 w 271124"/>
                <a:gd name="connsiteY35" fmla="*/ 160547 h 221308"/>
                <a:gd name="connsiteX36" fmla="*/ 271081 w 271124"/>
                <a:gd name="connsiteY36" fmla="*/ 161822 h 221308"/>
                <a:gd name="connsiteX37" fmla="*/ 270511 w 271124"/>
                <a:gd name="connsiteY37" fmla="*/ 162951 h 221308"/>
                <a:gd name="connsiteX38" fmla="*/ 269425 w 271124"/>
                <a:gd name="connsiteY38" fmla="*/ 163601 h 221308"/>
                <a:gd name="connsiteX39" fmla="*/ 232154 w 271124"/>
                <a:gd name="connsiteY39" fmla="*/ 184181 h 221308"/>
                <a:gd name="connsiteX40" fmla="*/ 209003 w 271124"/>
                <a:gd name="connsiteY40" fmla="*/ 219913 h 221308"/>
                <a:gd name="connsiteX41" fmla="*/ 208206 w 271124"/>
                <a:gd name="connsiteY41" fmla="*/ 220858 h 221308"/>
                <a:gd name="connsiteX42" fmla="*/ 207041 w 271124"/>
                <a:gd name="connsiteY42" fmla="*/ 221263 h 221308"/>
                <a:gd name="connsiteX43" fmla="*/ 148643 w 271124"/>
                <a:gd name="connsiteY43" fmla="*/ 192739 h 221308"/>
                <a:gd name="connsiteX44" fmla="*/ 205630 w 271124"/>
                <a:gd name="connsiteY44" fmla="*/ 216110 h 221308"/>
                <a:gd name="connsiteX45" fmla="*/ 228400 w 271124"/>
                <a:gd name="connsiteY45" fmla="*/ 181440 h 221308"/>
                <a:gd name="connsiteX46" fmla="*/ 264088 w 271124"/>
                <a:gd name="connsiteY46" fmla="*/ 160289 h 221308"/>
                <a:gd name="connsiteX47" fmla="*/ 252801 w 271124"/>
                <a:gd name="connsiteY47" fmla="*/ 148021 h 221308"/>
                <a:gd name="connsiteX48" fmla="*/ 234706 w 271124"/>
                <a:gd name="connsiteY48" fmla="*/ 114528 h 221308"/>
                <a:gd name="connsiteX49" fmla="*/ 170787 w 271124"/>
                <a:gd name="connsiteY49" fmla="*/ 122932 h 221308"/>
                <a:gd name="connsiteX50" fmla="*/ 97546 w 271124"/>
                <a:gd name="connsiteY50" fmla="*/ 108823 h 221308"/>
                <a:gd name="connsiteX51" fmla="*/ 64605 w 271124"/>
                <a:gd name="connsiteY51" fmla="*/ 42758 h 221308"/>
                <a:gd name="connsiteX52" fmla="*/ 64176 w 271124"/>
                <a:gd name="connsiteY52" fmla="*/ 8039 h 221308"/>
                <a:gd name="connsiteX53" fmla="*/ 41038 w 271124"/>
                <a:gd name="connsiteY53" fmla="*/ 41538 h 221308"/>
                <a:gd name="connsiteX54" fmla="*/ 5717 w 271124"/>
                <a:gd name="connsiteY54" fmla="*/ 61774 h 221308"/>
                <a:gd name="connsiteX55" fmla="*/ 47368 w 271124"/>
                <a:gd name="connsiteY55" fmla="*/ 116368 h 221308"/>
                <a:gd name="connsiteX56" fmla="*/ 57796 w 271124"/>
                <a:gd name="connsiteY56" fmla="*/ 115693 h 221308"/>
                <a:gd name="connsiteX57" fmla="*/ 117371 w 271124"/>
                <a:gd name="connsiteY57" fmla="*/ 137531 h 221308"/>
                <a:gd name="connsiteX58" fmla="*/ 148643 w 271124"/>
                <a:gd name="connsiteY58" fmla="*/ 192739 h 221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71124" h="221308">
                  <a:moveTo>
                    <a:pt x="207041" y="221263"/>
                  </a:moveTo>
                  <a:cubicBezTo>
                    <a:pt x="206795" y="221324"/>
                    <a:pt x="206544" y="221324"/>
                    <a:pt x="206304" y="221263"/>
                  </a:cubicBezTo>
                  <a:cubicBezTo>
                    <a:pt x="185417" y="214730"/>
                    <a:pt x="165089" y="206522"/>
                    <a:pt x="145515" y="196726"/>
                  </a:cubicBezTo>
                  <a:cubicBezTo>
                    <a:pt x="145196" y="196548"/>
                    <a:pt x="144926" y="196296"/>
                    <a:pt x="144711" y="196002"/>
                  </a:cubicBezTo>
                  <a:cubicBezTo>
                    <a:pt x="144496" y="195708"/>
                    <a:pt x="144355" y="195370"/>
                    <a:pt x="144288" y="195008"/>
                  </a:cubicBezTo>
                  <a:cubicBezTo>
                    <a:pt x="141245" y="174262"/>
                    <a:pt x="130823" y="155314"/>
                    <a:pt x="114936" y="141635"/>
                  </a:cubicBezTo>
                  <a:cubicBezTo>
                    <a:pt x="99048" y="127956"/>
                    <a:pt x="78763" y="120466"/>
                    <a:pt x="57796" y="120539"/>
                  </a:cubicBezTo>
                  <a:cubicBezTo>
                    <a:pt x="54103" y="120558"/>
                    <a:pt x="50411" y="120828"/>
                    <a:pt x="46755" y="121337"/>
                  </a:cubicBezTo>
                  <a:cubicBezTo>
                    <a:pt x="46399" y="121392"/>
                    <a:pt x="46031" y="121355"/>
                    <a:pt x="45693" y="121239"/>
                  </a:cubicBezTo>
                  <a:cubicBezTo>
                    <a:pt x="45350" y="121122"/>
                    <a:pt x="45043" y="120926"/>
                    <a:pt x="44792" y="120662"/>
                  </a:cubicBezTo>
                  <a:cubicBezTo>
                    <a:pt x="27996" y="102628"/>
                    <a:pt x="13078" y="82937"/>
                    <a:pt x="258" y="61897"/>
                  </a:cubicBezTo>
                  <a:cubicBezTo>
                    <a:pt x="92" y="61578"/>
                    <a:pt x="0" y="61216"/>
                    <a:pt x="0" y="60854"/>
                  </a:cubicBezTo>
                  <a:cubicBezTo>
                    <a:pt x="0" y="60492"/>
                    <a:pt x="92" y="60136"/>
                    <a:pt x="258" y="59811"/>
                  </a:cubicBezTo>
                  <a:cubicBezTo>
                    <a:pt x="380" y="59480"/>
                    <a:pt x="583" y="59179"/>
                    <a:pt x="853" y="58940"/>
                  </a:cubicBezTo>
                  <a:cubicBezTo>
                    <a:pt x="1123" y="58707"/>
                    <a:pt x="1442" y="58541"/>
                    <a:pt x="1791" y="58462"/>
                  </a:cubicBezTo>
                  <a:cubicBezTo>
                    <a:pt x="15605" y="54708"/>
                    <a:pt x="28285" y="47616"/>
                    <a:pt x="38719" y="37820"/>
                  </a:cubicBezTo>
                  <a:cubicBezTo>
                    <a:pt x="49159" y="28024"/>
                    <a:pt x="57036" y="15823"/>
                    <a:pt x="61661" y="2273"/>
                  </a:cubicBezTo>
                  <a:cubicBezTo>
                    <a:pt x="61783" y="1917"/>
                    <a:pt x="61992" y="1592"/>
                    <a:pt x="62268" y="1334"/>
                  </a:cubicBezTo>
                  <a:cubicBezTo>
                    <a:pt x="62550" y="1076"/>
                    <a:pt x="62887" y="892"/>
                    <a:pt x="63256" y="801"/>
                  </a:cubicBezTo>
                  <a:lnTo>
                    <a:pt x="66384" y="64"/>
                  </a:lnTo>
                  <a:cubicBezTo>
                    <a:pt x="66728" y="-21"/>
                    <a:pt x="67083" y="-21"/>
                    <a:pt x="67427" y="64"/>
                  </a:cubicBezTo>
                  <a:cubicBezTo>
                    <a:pt x="67770" y="150"/>
                    <a:pt x="68083" y="322"/>
                    <a:pt x="68347" y="555"/>
                  </a:cubicBezTo>
                  <a:cubicBezTo>
                    <a:pt x="68623" y="770"/>
                    <a:pt x="68844" y="1052"/>
                    <a:pt x="68979" y="1371"/>
                  </a:cubicBezTo>
                  <a:cubicBezTo>
                    <a:pt x="69120" y="1696"/>
                    <a:pt x="69175" y="2046"/>
                    <a:pt x="69144" y="2395"/>
                  </a:cubicBezTo>
                  <a:cubicBezTo>
                    <a:pt x="68427" y="15798"/>
                    <a:pt x="68427" y="29232"/>
                    <a:pt x="69144" y="42635"/>
                  </a:cubicBezTo>
                  <a:cubicBezTo>
                    <a:pt x="71169" y="72693"/>
                    <a:pt x="73500" y="89133"/>
                    <a:pt x="99815" y="105143"/>
                  </a:cubicBezTo>
                  <a:cubicBezTo>
                    <a:pt x="124352" y="119865"/>
                    <a:pt x="147110" y="124281"/>
                    <a:pt x="170174" y="118576"/>
                  </a:cubicBezTo>
                  <a:lnTo>
                    <a:pt x="171278" y="118576"/>
                  </a:lnTo>
                  <a:cubicBezTo>
                    <a:pt x="192785" y="123754"/>
                    <a:pt x="215456" y="120503"/>
                    <a:pt x="234644" y="109498"/>
                  </a:cubicBezTo>
                  <a:cubicBezTo>
                    <a:pt x="234939" y="109363"/>
                    <a:pt x="235264" y="109289"/>
                    <a:pt x="235595" y="109289"/>
                  </a:cubicBezTo>
                  <a:cubicBezTo>
                    <a:pt x="235920" y="109289"/>
                    <a:pt x="236245" y="109363"/>
                    <a:pt x="236546" y="109498"/>
                  </a:cubicBezTo>
                  <a:cubicBezTo>
                    <a:pt x="236853" y="109596"/>
                    <a:pt x="237135" y="109768"/>
                    <a:pt x="237368" y="109989"/>
                  </a:cubicBezTo>
                  <a:cubicBezTo>
                    <a:pt x="237601" y="110210"/>
                    <a:pt x="237779" y="110486"/>
                    <a:pt x="237895" y="110786"/>
                  </a:cubicBezTo>
                  <a:cubicBezTo>
                    <a:pt x="242521" y="123159"/>
                    <a:pt x="248704" y="134887"/>
                    <a:pt x="256298" y="145690"/>
                  </a:cubicBezTo>
                  <a:cubicBezTo>
                    <a:pt x="260199" y="150977"/>
                    <a:pt x="264873" y="155645"/>
                    <a:pt x="270161" y="159553"/>
                  </a:cubicBezTo>
                  <a:cubicBezTo>
                    <a:pt x="270523" y="159798"/>
                    <a:pt x="270799" y="160148"/>
                    <a:pt x="270965" y="160547"/>
                  </a:cubicBezTo>
                  <a:cubicBezTo>
                    <a:pt x="271124" y="160951"/>
                    <a:pt x="271167" y="161399"/>
                    <a:pt x="271081" y="161822"/>
                  </a:cubicBezTo>
                  <a:cubicBezTo>
                    <a:pt x="271001" y="162246"/>
                    <a:pt x="270805" y="162638"/>
                    <a:pt x="270511" y="162951"/>
                  </a:cubicBezTo>
                  <a:cubicBezTo>
                    <a:pt x="270216" y="163270"/>
                    <a:pt x="269842" y="163491"/>
                    <a:pt x="269425" y="163601"/>
                  </a:cubicBezTo>
                  <a:cubicBezTo>
                    <a:pt x="255494" y="167288"/>
                    <a:pt x="242692" y="174361"/>
                    <a:pt x="232154" y="184181"/>
                  </a:cubicBezTo>
                  <a:cubicBezTo>
                    <a:pt x="221615" y="194008"/>
                    <a:pt x="213659" y="206283"/>
                    <a:pt x="209003" y="219913"/>
                  </a:cubicBezTo>
                  <a:cubicBezTo>
                    <a:pt x="208825" y="220293"/>
                    <a:pt x="208549" y="220618"/>
                    <a:pt x="208206" y="220858"/>
                  </a:cubicBezTo>
                  <a:cubicBezTo>
                    <a:pt x="207862" y="221097"/>
                    <a:pt x="207458" y="221238"/>
                    <a:pt x="207041" y="221263"/>
                  </a:cubicBezTo>
                  <a:close/>
                  <a:moveTo>
                    <a:pt x="148643" y="192739"/>
                  </a:moveTo>
                  <a:cubicBezTo>
                    <a:pt x="167021" y="201952"/>
                    <a:pt x="186074" y="209761"/>
                    <a:pt x="205630" y="216110"/>
                  </a:cubicBezTo>
                  <a:cubicBezTo>
                    <a:pt x="210482" y="202970"/>
                    <a:pt x="218272" y="191113"/>
                    <a:pt x="228400" y="181440"/>
                  </a:cubicBezTo>
                  <a:cubicBezTo>
                    <a:pt x="238533" y="171766"/>
                    <a:pt x="250734" y="164528"/>
                    <a:pt x="264088" y="160289"/>
                  </a:cubicBezTo>
                  <a:cubicBezTo>
                    <a:pt x="259849" y="156664"/>
                    <a:pt x="256065" y="152541"/>
                    <a:pt x="252801" y="148021"/>
                  </a:cubicBezTo>
                  <a:cubicBezTo>
                    <a:pt x="245416" y="137641"/>
                    <a:pt x="239337" y="126392"/>
                    <a:pt x="234706" y="114528"/>
                  </a:cubicBezTo>
                  <a:cubicBezTo>
                    <a:pt x="215132" y="125011"/>
                    <a:pt x="192404" y="127999"/>
                    <a:pt x="170787" y="122932"/>
                  </a:cubicBezTo>
                  <a:cubicBezTo>
                    <a:pt x="146987" y="128637"/>
                    <a:pt x="122328" y="123913"/>
                    <a:pt x="97546" y="108823"/>
                  </a:cubicBezTo>
                  <a:cubicBezTo>
                    <a:pt x="69267" y="91648"/>
                    <a:pt x="66875" y="73429"/>
                    <a:pt x="64605" y="42758"/>
                  </a:cubicBezTo>
                  <a:cubicBezTo>
                    <a:pt x="63863" y="31201"/>
                    <a:pt x="63716" y="19614"/>
                    <a:pt x="64176" y="8039"/>
                  </a:cubicBezTo>
                  <a:cubicBezTo>
                    <a:pt x="59060" y="20792"/>
                    <a:pt x="51153" y="32238"/>
                    <a:pt x="41038" y="41538"/>
                  </a:cubicBezTo>
                  <a:cubicBezTo>
                    <a:pt x="30922" y="50837"/>
                    <a:pt x="18856" y="57750"/>
                    <a:pt x="5717" y="61774"/>
                  </a:cubicBezTo>
                  <a:cubicBezTo>
                    <a:pt x="17807" y="81275"/>
                    <a:pt x="31757" y="99555"/>
                    <a:pt x="47368" y="116368"/>
                  </a:cubicBezTo>
                  <a:cubicBezTo>
                    <a:pt x="50828" y="115951"/>
                    <a:pt x="54312" y="115724"/>
                    <a:pt x="57796" y="115693"/>
                  </a:cubicBezTo>
                  <a:cubicBezTo>
                    <a:pt x="79615" y="115681"/>
                    <a:pt x="100729" y="123423"/>
                    <a:pt x="117371" y="137531"/>
                  </a:cubicBezTo>
                  <a:cubicBezTo>
                    <a:pt x="134007" y="151646"/>
                    <a:pt x="145091" y="171214"/>
                    <a:pt x="148643" y="192739"/>
                  </a:cubicBezTo>
                  <a:close/>
                </a:path>
              </a:pathLst>
            </a:custGeom>
            <a:solidFill>
              <a:srgbClr val="0E0E0E"/>
            </a:solidFill>
            <a:ln w="6134" cap="flat">
              <a:noFill/>
              <a:prstDash val="solid"/>
              <a:miter/>
            </a:ln>
          </p:spPr>
          <p:txBody>
            <a:bodyPr rtlCol="0" anchor="ctr"/>
            <a:lstStyle/>
            <a:p>
              <a:endParaRPr lang="en-AU"/>
            </a:p>
          </p:txBody>
        </p:sp>
        <p:sp>
          <p:nvSpPr>
            <p:cNvPr id="326" name="Freeform: Shape 325">
              <a:extLst>
                <a:ext uri="{FF2B5EF4-FFF2-40B4-BE49-F238E27FC236}">
                  <a16:creationId xmlns:a16="http://schemas.microsoft.com/office/drawing/2014/main" id="{1C6793AA-0897-474A-910D-CD189C1BF033}"/>
                </a:ext>
              </a:extLst>
            </p:cNvPr>
            <p:cNvSpPr/>
            <p:nvPr/>
          </p:nvSpPr>
          <p:spPr>
            <a:xfrm>
              <a:off x="4681951" y="2422751"/>
              <a:ext cx="75450" cy="83424"/>
            </a:xfrm>
            <a:custGeom>
              <a:avLst/>
              <a:gdLst>
                <a:gd name="connsiteX0" fmla="*/ 75450 w 75450"/>
                <a:gd name="connsiteY0" fmla="*/ 61035 h 83424"/>
                <a:gd name="connsiteX1" fmla="*/ 42571 w 75450"/>
                <a:gd name="connsiteY1" fmla="*/ 18955 h 83424"/>
                <a:gd name="connsiteX2" fmla="*/ 35210 w 75450"/>
                <a:gd name="connsiteY2" fmla="*/ 8220 h 83424"/>
                <a:gd name="connsiteX3" fmla="*/ 30671 w 75450"/>
                <a:gd name="connsiteY3" fmla="*/ 0 h 83424"/>
                <a:gd name="connsiteX4" fmla="*/ 0 w 75450"/>
                <a:gd name="connsiteY4" fmla="*/ 83425 h 83424"/>
                <a:gd name="connsiteX5" fmla="*/ 30254 w 75450"/>
                <a:gd name="connsiteY5" fmla="*/ 65059 h 83424"/>
                <a:gd name="connsiteX6" fmla="*/ 65267 w 75450"/>
                <a:gd name="connsiteY6" fmla="*/ 59870 h 83424"/>
                <a:gd name="connsiteX7" fmla="*/ 75450 w 75450"/>
                <a:gd name="connsiteY7" fmla="*/ 61035 h 8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50" h="83424">
                  <a:moveTo>
                    <a:pt x="75450" y="61035"/>
                  </a:moveTo>
                  <a:cubicBezTo>
                    <a:pt x="64286" y="47049"/>
                    <a:pt x="53245" y="33002"/>
                    <a:pt x="42571" y="18955"/>
                  </a:cubicBezTo>
                  <a:cubicBezTo>
                    <a:pt x="39939" y="15507"/>
                    <a:pt x="37480" y="11925"/>
                    <a:pt x="35210" y="8220"/>
                  </a:cubicBezTo>
                  <a:cubicBezTo>
                    <a:pt x="33615" y="5521"/>
                    <a:pt x="32082" y="2822"/>
                    <a:pt x="30671" y="0"/>
                  </a:cubicBezTo>
                  <a:cubicBezTo>
                    <a:pt x="19549" y="27849"/>
                    <a:pt x="9324" y="55661"/>
                    <a:pt x="0" y="83425"/>
                  </a:cubicBezTo>
                  <a:cubicBezTo>
                    <a:pt x="8759" y="75352"/>
                    <a:pt x="19046" y="69108"/>
                    <a:pt x="30254" y="65059"/>
                  </a:cubicBezTo>
                  <a:cubicBezTo>
                    <a:pt x="41467" y="61017"/>
                    <a:pt x="53367" y="59250"/>
                    <a:pt x="65267" y="59870"/>
                  </a:cubicBezTo>
                  <a:cubicBezTo>
                    <a:pt x="68678" y="60078"/>
                    <a:pt x="72076" y="60464"/>
                    <a:pt x="75450" y="61035"/>
                  </a:cubicBezTo>
                  <a:close/>
                </a:path>
              </a:pathLst>
            </a:custGeom>
            <a:solidFill>
              <a:srgbClr val="E05555"/>
            </a:solidFill>
            <a:ln w="6134" cap="flat">
              <a:noFill/>
              <a:prstDash val="solid"/>
              <a:miter/>
            </a:ln>
          </p:spPr>
          <p:txBody>
            <a:bodyPr rtlCol="0" anchor="ctr"/>
            <a:lstStyle/>
            <a:p>
              <a:endParaRPr lang="en-AU"/>
            </a:p>
          </p:txBody>
        </p:sp>
        <p:sp>
          <p:nvSpPr>
            <p:cNvPr id="327" name="Freeform: Shape 326">
              <a:extLst>
                <a:ext uri="{FF2B5EF4-FFF2-40B4-BE49-F238E27FC236}">
                  <a16:creationId xmlns:a16="http://schemas.microsoft.com/office/drawing/2014/main" id="{915673CE-B163-42B1-B5CA-8ABC8671303C}"/>
                </a:ext>
              </a:extLst>
            </p:cNvPr>
            <p:cNvSpPr/>
            <p:nvPr/>
          </p:nvSpPr>
          <p:spPr>
            <a:xfrm>
              <a:off x="4679456" y="2420598"/>
              <a:ext cx="79889" cy="87908"/>
            </a:xfrm>
            <a:custGeom>
              <a:avLst/>
              <a:gdLst>
                <a:gd name="connsiteX0" fmla="*/ 2311 w 79889"/>
                <a:gd name="connsiteY0" fmla="*/ 87909 h 87908"/>
                <a:gd name="connsiteX1" fmla="*/ 1023 w 79889"/>
                <a:gd name="connsiteY1" fmla="*/ 87541 h 87908"/>
                <a:gd name="connsiteX2" fmla="*/ 133 w 79889"/>
                <a:gd name="connsiteY2" fmla="*/ 86338 h 87908"/>
                <a:gd name="connsiteX3" fmla="*/ 103 w 79889"/>
                <a:gd name="connsiteY3" fmla="*/ 84842 h 87908"/>
                <a:gd name="connsiteX4" fmla="*/ 30773 w 79889"/>
                <a:gd name="connsiteY4" fmla="*/ 1356 h 87908"/>
                <a:gd name="connsiteX5" fmla="*/ 31632 w 79889"/>
                <a:gd name="connsiteY5" fmla="*/ 368 h 87908"/>
                <a:gd name="connsiteX6" fmla="*/ 32890 w 79889"/>
                <a:gd name="connsiteY6" fmla="*/ 0 h 87908"/>
                <a:gd name="connsiteX7" fmla="*/ 34147 w 79889"/>
                <a:gd name="connsiteY7" fmla="*/ 368 h 87908"/>
                <a:gd name="connsiteX8" fmla="*/ 35006 w 79889"/>
                <a:gd name="connsiteY8" fmla="*/ 1356 h 87908"/>
                <a:gd name="connsiteX9" fmla="*/ 39423 w 79889"/>
                <a:gd name="connsiteY9" fmla="*/ 9391 h 87908"/>
                <a:gd name="connsiteX10" fmla="*/ 46661 w 79889"/>
                <a:gd name="connsiteY10" fmla="*/ 19942 h 87908"/>
                <a:gd name="connsiteX11" fmla="*/ 79479 w 79889"/>
                <a:gd name="connsiteY11" fmla="*/ 61961 h 87908"/>
                <a:gd name="connsiteX12" fmla="*/ 79890 w 79889"/>
                <a:gd name="connsiteY12" fmla="*/ 63280 h 87908"/>
                <a:gd name="connsiteX13" fmla="*/ 79479 w 79889"/>
                <a:gd name="connsiteY13" fmla="*/ 64599 h 87908"/>
                <a:gd name="connsiteX14" fmla="*/ 78485 w 79889"/>
                <a:gd name="connsiteY14" fmla="*/ 65513 h 87908"/>
                <a:gd name="connsiteX15" fmla="*/ 77148 w 79889"/>
                <a:gd name="connsiteY15" fmla="*/ 65703 h 87908"/>
                <a:gd name="connsiteX16" fmla="*/ 67026 w 79889"/>
                <a:gd name="connsiteY16" fmla="*/ 64538 h 87908"/>
                <a:gd name="connsiteX17" fmla="*/ 32896 w 79889"/>
                <a:gd name="connsiteY17" fmla="*/ 69604 h 87908"/>
                <a:gd name="connsiteX18" fmla="*/ 3415 w 79889"/>
                <a:gd name="connsiteY18" fmla="*/ 87541 h 87908"/>
                <a:gd name="connsiteX19" fmla="*/ 2311 w 79889"/>
                <a:gd name="connsiteY19" fmla="*/ 87909 h 87908"/>
                <a:gd name="connsiteX20" fmla="*/ 33472 w 79889"/>
                <a:gd name="connsiteY20" fmla="*/ 7612 h 87908"/>
                <a:gd name="connsiteX21" fmla="*/ 7157 w 79889"/>
                <a:gd name="connsiteY21" fmla="*/ 78523 h 87908"/>
                <a:gd name="connsiteX22" fmla="*/ 67701 w 79889"/>
                <a:gd name="connsiteY22" fmla="*/ 59692 h 87908"/>
                <a:gd name="connsiteX23" fmla="*/ 72547 w 79889"/>
                <a:gd name="connsiteY23" fmla="*/ 60121 h 87908"/>
                <a:gd name="connsiteX24" fmla="*/ 43226 w 79889"/>
                <a:gd name="connsiteY24" fmla="*/ 22518 h 87908"/>
                <a:gd name="connsiteX25" fmla="*/ 35742 w 79889"/>
                <a:gd name="connsiteY25" fmla="*/ 11538 h 87908"/>
                <a:gd name="connsiteX26" fmla="*/ 33472 w 79889"/>
                <a:gd name="connsiteY26" fmla="*/ 7612 h 8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889" h="87908">
                  <a:moveTo>
                    <a:pt x="2311" y="87909"/>
                  </a:moveTo>
                  <a:cubicBezTo>
                    <a:pt x="1857" y="87915"/>
                    <a:pt x="1409" y="87786"/>
                    <a:pt x="1023" y="87541"/>
                  </a:cubicBezTo>
                  <a:cubicBezTo>
                    <a:pt x="606" y="87246"/>
                    <a:pt x="299" y="86823"/>
                    <a:pt x="133" y="86338"/>
                  </a:cubicBezTo>
                  <a:cubicBezTo>
                    <a:pt x="-32" y="85854"/>
                    <a:pt x="-45" y="85332"/>
                    <a:pt x="103" y="84842"/>
                  </a:cubicBezTo>
                  <a:cubicBezTo>
                    <a:pt x="9979" y="56072"/>
                    <a:pt x="20407" y="27978"/>
                    <a:pt x="30773" y="1356"/>
                  </a:cubicBezTo>
                  <a:cubicBezTo>
                    <a:pt x="30964" y="951"/>
                    <a:pt x="31258" y="607"/>
                    <a:pt x="31632" y="368"/>
                  </a:cubicBezTo>
                  <a:cubicBezTo>
                    <a:pt x="32006" y="129"/>
                    <a:pt x="32448" y="0"/>
                    <a:pt x="32890" y="0"/>
                  </a:cubicBezTo>
                  <a:cubicBezTo>
                    <a:pt x="33337" y="0"/>
                    <a:pt x="33773" y="129"/>
                    <a:pt x="34147" y="368"/>
                  </a:cubicBezTo>
                  <a:cubicBezTo>
                    <a:pt x="34521" y="607"/>
                    <a:pt x="34822" y="951"/>
                    <a:pt x="35006" y="1356"/>
                  </a:cubicBezTo>
                  <a:cubicBezTo>
                    <a:pt x="36355" y="4116"/>
                    <a:pt x="37828" y="6815"/>
                    <a:pt x="39423" y="9391"/>
                  </a:cubicBezTo>
                  <a:cubicBezTo>
                    <a:pt x="41649" y="13029"/>
                    <a:pt x="44066" y="16556"/>
                    <a:pt x="46661" y="19942"/>
                  </a:cubicBezTo>
                  <a:cubicBezTo>
                    <a:pt x="56966" y="33437"/>
                    <a:pt x="68008" y="47607"/>
                    <a:pt x="79479" y="61961"/>
                  </a:cubicBezTo>
                  <a:cubicBezTo>
                    <a:pt x="79749" y="62348"/>
                    <a:pt x="79890" y="62808"/>
                    <a:pt x="79890" y="63280"/>
                  </a:cubicBezTo>
                  <a:cubicBezTo>
                    <a:pt x="79890" y="63752"/>
                    <a:pt x="79749" y="64212"/>
                    <a:pt x="79479" y="64599"/>
                  </a:cubicBezTo>
                  <a:cubicBezTo>
                    <a:pt x="79252" y="64998"/>
                    <a:pt x="78902" y="65317"/>
                    <a:pt x="78485" y="65513"/>
                  </a:cubicBezTo>
                  <a:cubicBezTo>
                    <a:pt x="78068" y="65709"/>
                    <a:pt x="77602" y="65777"/>
                    <a:pt x="77148" y="65703"/>
                  </a:cubicBezTo>
                  <a:cubicBezTo>
                    <a:pt x="73798" y="65132"/>
                    <a:pt x="70419" y="64746"/>
                    <a:pt x="67026" y="64538"/>
                  </a:cubicBezTo>
                  <a:cubicBezTo>
                    <a:pt x="55427" y="63930"/>
                    <a:pt x="43821" y="65654"/>
                    <a:pt x="32896" y="69604"/>
                  </a:cubicBezTo>
                  <a:cubicBezTo>
                    <a:pt x="21971" y="73555"/>
                    <a:pt x="11948" y="79652"/>
                    <a:pt x="3415" y="87541"/>
                  </a:cubicBezTo>
                  <a:cubicBezTo>
                    <a:pt x="3090" y="87761"/>
                    <a:pt x="2703" y="87890"/>
                    <a:pt x="2311" y="87909"/>
                  </a:cubicBezTo>
                  <a:close/>
                  <a:moveTo>
                    <a:pt x="33472" y="7612"/>
                  </a:moveTo>
                  <a:cubicBezTo>
                    <a:pt x="24455" y="30432"/>
                    <a:pt x="15622" y="54171"/>
                    <a:pt x="7157" y="78523"/>
                  </a:cubicBezTo>
                  <a:cubicBezTo>
                    <a:pt x="24468" y="65274"/>
                    <a:pt x="45925" y="58600"/>
                    <a:pt x="67701" y="59692"/>
                  </a:cubicBezTo>
                  <a:lnTo>
                    <a:pt x="72547" y="60121"/>
                  </a:lnTo>
                  <a:cubicBezTo>
                    <a:pt x="62303" y="47239"/>
                    <a:pt x="52488" y="34603"/>
                    <a:pt x="43226" y="22518"/>
                  </a:cubicBezTo>
                  <a:cubicBezTo>
                    <a:pt x="40588" y="18961"/>
                    <a:pt x="38073" y="15280"/>
                    <a:pt x="35742" y="11538"/>
                  </a:cubicBezTo>
                  <a:cubicBezTo>
                    <a:pt x="35006" y="10250"/>
                    <a:pt x="34208" y="8962"/>
                    <a:pt x="33472" y="7612"/>
                  </a:cubicBezTo>
                  <a:close/>
                </a:path>
              </a:pathLst>
            </a:custGeom>
            <a:solidFill>
              <a:srgbClr val="0E0E0E"/>
            </a:solidFill>
            <a:ln w="6134" cap="flat">
              <a:no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B94875D9-FB92-49CD-A03C-597A2D1132E2}"/>
                </a:ext>
              </a:extLst>
            </p:cNvPr>
            <p:cNvSpPr/>
            <p:nvPr/>
          </p:nvSpPr>
          <p:spPr>
            <a:xfrm>
              <a:off x="4057677" y="2229770"/>
              <a:ext cx="2698" cy="3067"/>
            </a:xfrm>
            <a:custGeom>
              <a:avLst/>
              <a:gdLst>
                <a:gd name="connsiteX0" fmla="*/ 0 w 2698"/>
                <a:gd name="connsiteY0" fmla="*/ 3067 h 3067"/>
                <a:gd name="connsiteX1" fmla="*/ 2699 w 2698"/>
                <a:gd name="connsiteY1" fmla="*/ 0 h 3067"/>
                <a:gd name="connsiteX2" fmla="*/ 0 w 2698"/>
                <a:gd name="connsiteY2" fmla="*/ 3067 h 3067"/>
              </a:gdLst>
              <a:ahLst/>
              <a:cxnLst>
                <a:cxn ang="0">
                  <a:pos x="connsiteX0" y="connsiteY0"/>
                </a:cxn>
                <a:cxn ang="0">
                  <a:pos x="connsiteX1" y="connsiteY1"/>
                </a:cxn>
                <a:cxn ang="0">
                  <a:pos x="connsiteX2" y="connsiteY2"/>
                </a:cxn>
              </a:cxnLst>
              <a:rect l="l" t="t" r="r" b="b"/>
              <a:pathLst>
                <a:path w="2698" h="3067">
                  <a:moveTo>
                    <a:pt x="0" y="3067"/>
                  </a:moveTo>
                  <a:cubicBezTo>
                    <a:pt x="920" y="2086"/>
                    <a:pt x="1779" y="981"/>
                    <a:pt x="2699" y="0"/>
                  </a:cubicBezTo>
                  <a:lnTo>
                    <a:pt x="0" y="3067"/>
                  </a:lnTo>
                  <a:close/>
                </a:path>
              </a:pathLst>
            </a:custGeom>
            <a:solidFill>
              <a:srgbClr val="E05555"/>
            </a:solidFill>
            <a:ln w="6134" cap="flat">
              <a:noFill/>
              <a:prstDash val="solid"/>
              <a:miter/>
            </a:ln>
          </p:spPr>
          <p:txBody>
            <a:bodyPr rtlCol="0" anchor="ctr"/>
            <a:lstStyle/>
            <a:p>
              <a:endParaRPr lang="en-AU"/>
            </a:p>
          </p:txBody>
        </p:sp>
        <p:sp>
          <p:nvSpPr>
            <p:cNvPr id="329" name="Freeform: Shape 328">
              <a:extLst>
                <a:ext uri="{FF2B5EF4-FFF2-40B4-BE49-F238E27FC236}">
                  <a16:creationId xmlns:a16="http://schemas.microsoft.com/office/drawing/2014/main" id="{359054CA-4287-4F94-9B27-80A5B16D6DF7}"/>
                </a:ext>
              </a:extLst>
            </p:cNvPr>
            <p:cNvSpPr/>
            <p:nvPr/>
          </p:nvSpPr>
          <p:spPr>
            <a:xfrm>
              <a:off x="4055260" y="2227696"/>
              <a:ext cx="6907" cy="7287"/>
            </a:xfrm>
            <a:custGeom>
              <a:avLst/>
              <a:gdLst>
                <a:gd name="connsiteX0" fmla="*/ 2478 w 6907"/>
                <a:gd name="connsiteY0" fmla="*/ 7288 h 7287"/>
                <a:gd name="connsiteX1" fmla="*/ 2172 w 6907"/>
                <a:gd name="connsiteY1" fmla="*/ 7288 h 7287"/>
                <a:gd name="connsiteX2" fmla="*/ 1123 w 6907"/>
                <a:gd name="connsiteY2" fmla="*/ 6907 h 7287"/>
                <a:gd name="connsiteX3" fmla="*/ 393 w 6907"/>
                <a:gd name="connsiteY3" fmla="*/ 6061 h 7287"/>
                <a:gd name="connsiteX4" fmla="*/ 0 w 6907"/>
                <a:gd name="connsiteY4" fmla="*/ 4711 h 7287"/>
                <a:gd name="connsiteX5" fmla="*/ 393 w 6907"/>
                <a:gd name="connsiteY5" fmla="*/ 3362 h 7287"/>
                <a:gd name="connsiteX6" fmla="*/ 2969 w 6907"/>
                <a:gd name="connsiteY6" fmla="*/ 663 h 7287"/>
                <a:gd name="connsiteX7" fmla="*/ 4595 w 6907"/>
                <a:gd name="connsiteY7" fmla="*/ 0 h 7287"/>
                <a:gd name="connsiteX8" fmla="*/ 6220 w 6907"/>
                <a:gd name="connsiteY8" fmla="*/ 663 h 7287"/>
                <a:gd name="connsiteX9" fmla="*/ 6729 w 6907"/>
                <a:gd name="connsiteY9" fmla="*/ 1405 h 7287"/>
                <a:gd name="connsiteX10" fmla="*/ 6907 w 6907"/>
                <a:gd name="connsiteY10" fmla="*/ 2288 h 7287"/>
                <a:gd name="connsiteX11" fmla="*/ 6729 w 6907"/>
                <a:gd name="connsiteY11" fmla="*/ 3171 h 7287"/>
                <a:gd name="connsiteX12" fmla="*/ 6220 w 6907"/>
                <a:gd name="connsiteY12" fmla="*/ 3914 h 7287"/>
                <a:gd name="connsiteX13" fmla="*/ 4748 w 6907"/>
                <a:gd name="connsiteY13" fmla="*/ 5570 h 7287"/>
                <a:gd name="connsiteX14" fmla="*/ 3582 w 6907"/>
                <a:gd name="connsiteY14" fmla="*/ 6981 h 7287"/>
                <a:gd name="connsiteX15" fmla="*/ 2478 w 6907"/>
                <a:gd name="connsiteY15" fmla="*/ 7288 h 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07" h="7287">
                  <a:moveTo>
                    <a:pt x="2478" y="7288"/>
                  </a:moveTo>
                  <a:lnTo>
                    <a:pt x="2172" y="7288"/>
                  </a:lnTo>
                  <a:cubicBezTo>
                    <a:pt x="1797" y="7251"/>
                    <a:pt x="1435" y="7122"/>
                    <a:pt x="1123" y="6907"/>
                  </a:cubicBezTo>
                  <a:cubicBezTo>
                    <a:pt x="810" y="6692"/>
                    <a:pt x="558" y="6398"/>
                    <a:pt x="393" y="6061"/>
                  </a:cubicBezTo>
                  <a:cubicBezTo>
                    <a:pt x="135" y="5656"/>
                    <a:pt x="0" y="5190"/>
                    <a:pt x="0" y="4711"/>
                  </a:cubicBezTo>
                  <a:cubicBezTo>
                    <a:pt x="0" y="4233"/>
                    <a:pt x="135" y="3766"/>
                    <a:pt x="393" y="3362"/>
                  </a:cubicBezTo>
                  <a:lnTo>
                    <a:pt x="2969" y="663"/>
                  </a:lnTo>
                  <a:cubicBezTo>
                    <a:pt x="3405" y="239"/>
                    <a:pt x="3987" y="0"/>
                    <a:pt x="4595" y="0"/>
                  </a:cubicBezTo>
                  <a:cubicBezTo>
                    <a:pt x="5202" y="0"/>
                    <a:pt x="5785" y="239"/>
                    <a:pt x="6220" y="663"/>
                  </a:cubicBezTo>
                  <a:cubicBezTo>
                    <a:pt x="6435" y="871"/>
                    <a:pt x="6607" y="1129"/>
                    <a:pt x="6729" y="1405"/>
                  </a:cubicBezTo>
                  <a:cubicBezTo>
                    <a:pt x="6846" y="1687"/>
                    <a:pt x="6907" y="1988"/>
                    <a:pt x="6907" y="2288"/>
                  </a:cubicBezTo>
                  <a:cubicBezTo>
                    <a:pt x="6907" y="2589"/>
                    <a:pt x="6846" y="2889"/>
                    <a:pt x="6729" y="3171"/>
                  </a:cubicBezTo>
                  <a:cubicBezTo>
                    <a:pt x="6607" y="3447"/>
                    <a:pt x="6435" y="3705"/>
                    <a:pt x="6220" y="3914"/>
                  </a:cubicBezTo>
                  <a:lnTo>
                    <a:pt x="4748" y="5570"/>
                  </a:lnTo>
                  <a:lnTo>
                    <a:pt x="3582" y="6981"/>
                  </a:lnTo>
                  <a:cubicBezTo>
                    <a:pt x="3239" y="7159"/>
                    <a:pt x="2865" y="7263"/>
                    <a:pt x="2478" y="7288"/>
                  </a:cubicBezTo>
                  <a:close/>
                </a:path>
              </a:pathLst>
            </a:custGeom>
            <a:solidFill>
              <a:srgbClr val="0E0E0E"/>
            </a:solidFill>
            <a:ln w="6134" cap="flat">
              <a:noFill/>
              <a:prstDash val="solid"/>
              <a:miter/>
            </a:ln>
          </p:spPr>
          <p:txBody>
            <a:bodyPr rtlCol="0" anchor="ctr"/>
            <a:lstStyle/>
            <a:p>
              <a:endParaRPr lang="en-AU"/>
            </a:p>
          </p:txBody>
        </p:sp>
        <p:sp>
          <p:nvSpPr>
            <p:cNvPr id="330" name="Freeform: Shape 329">
              <a:extLst>
                <a:ext uri="{FF2B5EF4-FFF2-40B4-BE49-F238E27FC236}">
                  <a16:creationId xmlns:a16="http://schemas.microsoft.com/office/drawing/2014/main" id="{609FFEB5-8AE1-406F-B7F4-AF2F0FEA74F7}"/>
                </a:ext>
              </a:extLst>
            </p:cNvPr>
            <p:cNvSpPr/>
            <p:nvPr/>
          </p:nvSpPr>
          <p:spPr>
            <a:xfrm>
              <a:off x="4498785" y="2295037"/>
              <a:ext cx="4539" cy="2882"/>
            </a:xfrm>
            <a:custGeom>
              <a:avLst/>
              <a:gdLst>
                <a:gd name="connsiteX0" fmla="*/ 0 w 4539"/>
                <a:gd name="connsiteY0" fmla="*/ 2883 h 2882"/>
                <a:gd name="connsiteX1" fmla="*/ 4539 w 4539"/>
                <a:gd name="connsiteY1" fmla="*/ 0 h 2882"/>
                <a:gd name="connsiteX2" fmla="*/ 0 w 4539"/>
                <a:gd name="connsiteY2" fmla="*/ 2883 h 2882"/>
              </a:gdLst>
              <a:ahLst/>
              <a:cxnLst>
                <a:cxn ang="0">
                  <a:pos x="connsiteX0" y="connsiteY0"/>
                </a:cxn>
                <a:cxn ang="0">
                  <a:pos x="connsiteX1" y="connsiteY1"/>
                </a:cxn>
                <a:cxn ang="0">
                  <a:pos x="connsiteX2" y="connsiteY2"/>
                </a:cxn>
              </a:cxnLst>
              <a:rect l="l" t="t" r="r" b="b"/>
              <a:pathLst>
                <a:path w="4539" h="2882">
                  <a:moveTo>
                    <a:pt x="0" y="2883"/>
                  </a:moveTo>
                  <a:lnTo>
                    <a:pt x="4539" y="0"/>
                  </a:lnTo>
                  <a:lnTo>
                    <a:pt x="0" y="2883"/>
                  </a:lnTo>
                  <a:close/>
                </a:path>
              </a:pathLst>
            </a:custGeom>
            <a:solidFill>
              <a:srgbClr val="E05555"/>
            </a:solidFill>
            <a:ln w="6134" cap="flat">
              <a:noFill/>
              <a:prstDash val="solid"/>
              <a:miter/>
            </a:ln>
          </p:spPr>
          <p:txBody>
            <a:bodyPr rtlCol="0" anchor="ctr"/>
            <a:lstStyle/>
            <a:p>
              <a:endParaRPr lang="en-AU"/>
            </a:p>
          </p:txBody>
        </p:sp>
        <p:sp>
          <p:nvSpPr>
            <p:cNvPr id="331" name="Freeform: Shape 330">
              <a:extLst>
                <a:ext uri="{FF2B5EF4-FFF2-40B4-BE49-F238E27FC236}">
                  <a16:creationId xmlns:a16="http://schemas.microsoft.com/office/drawing/2014/main" id="{BB46D457-ABC1-495F-9464-C3DFB028B42F}"/>
                </a:ext>
              </a:extLst>
            </p:cNvPr>
            <p:cNvSpPr/>
            <p:nvPr/>
          </p:nvSpPr>
          <p:spPr>
            <a:xfrm>
              <a:off x="4496425" y="2292854"/>
              <a:ext cx="9231" cy="7459"/>
            </a:xfrm>
            <a:custGeom>
              <a:avLst/>
              <a:gdLst>
                <a:gd name="connsiteX0" fmla="*/ 2360 w 9231"/>
                <a:gd name="connsiteY0" fmla="*/ 7458 h 7459"/>
                <a:gd name="connsiteX1" fmla="*/ 943 w 9231"/>
                <a:gd name="connsiteY1" fmla="*/ 7035 h 7459"/>
                <a:gd name="connsiteX2" fmla="*/ 90 w 9231"/>
                <a:gd name="connsiteY2" fmla="*/ 5821 h 7459"/>
                <a:gd name="connsiteX3" fmla="*/ 164 w 9231"/>
                <a:gd name="connsiteY3" fmla="*/ 4342 h 7459"/>
                <a:gd name="connsiteX4" fmla="*/ 1133 w 9231"/>
                <a:gd name="connsiteY4" fmla="*/ 3226 h 7459"/>
                <a:gd name="connsiteX5" fmla="*/ 5734 w 9231"/>
                <a:gd name="connsiteY5" fmla="*/ 343 h 7459"/>
                <a:gd name="connsiteX6" fmla="*/ 6562 w 9231"/>
                <a:gd name="connsiteY6" fmla="*/ 30 h 7459"/>
                <a:gd name="connsiteX7" fmla="*/ 7451 w 9231"/>
                <a:gd name="connsiteY7" fmla="*/ 61 h 7459"/>
                <a:gd name="connsiteX8" fmla="*/ 8261 w 9231"/>
                <a:gd name="connsiteY8" fmla="*/ 429 h 7459"/>
                <a:gd name="connsiteX9" fmla="*/ 8862 w 9231"/>
                <a:gd name="connsiteY9" fmla="*/ 1079 h 7459"/>
                <a:gd name="connsiteX10" fmla="*/ 9230 w 9231"/>
                <a:gd name="connsiteY10" fmla="*/ 2306 h 7459"/>
                <a:gd name="connsiteX11" fmla="*/ 8948 w 9231"/>
                <a:gd name="connsiteY11" fmla="*/ 3440 h 7459"/>
                <a:gd name="connsiteX12" fmla="*/ 8126 w 9231"/>
                <a:gd name="connsiteY12" fmla="*/ 4269 h 7459"/>
                <a:gd name="connsiteX13" fmla="*/ 3587 w 9231"/>
                <a:gd name="connsiteY13" fmla="*/ 7090 h 7459"/>
                <a:gd name="connsiteX14" fmla="*/ 2360 w 9231"/>
                <a:gd name="connsiteY14" fmla="*/ 7458 h 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231" h="7459">
                  <a:moveTo>
                    <a:pt x="2360" y="7458"/>
                  </a:moveTo>
                  <a:cubicBezTo>
                    <a:pt x="1857" y="7477"/>
                    <a:pt x="1354" y="7330"/>
                    <a:pt x="943" y="7035"/>
                  </a:cubicBezTo>
                  <a:cubicBezTo>
                    <a:pt x="532" y="6734"/>
                    <a:pt x="231" y="6311"/>
                    <a:pt x="90" y="5821"/>
                  </a:cubicBezTo>
                  <a:cubicBezTo>
                    <a:pt x="-51" y="5336"/>
                    <a:pt x="-26" y="4815"/>
                    <a:pt x="164" y="4342"/>
                  </a:cubicBezTo>
                  <a:cubicBezTo>
                    <a:pt x="354" y="3876"/>
                    <a:pt x="697" y="3477"/>
                    <a:pt x="1133" y="3226"/>
                  </a:cubicBezTo>
                  <a:lnTo>
                    <a:pt x="5734" y="343"/>
                  </a:lnTo>
                  <a:cubicBezTo>
                    <a:pt x="5985" y="183"/>
                    <a:pt x="6267" y="79"/>
                    <a:pt x="6562" y="30"/>
                  </a:cubicBezTo>
                  <a:cubicBezTo>
                    <a:pt x="6862" y="-19"/>
                    <a:pt x="7163" y="-7"/>
                    <a:pt x="7451" y="61"/>
                  </a:cubicBezTo>
                  <a:cubicBezTo>
                    <a:pt x="7740" y="128"/>
                    <a:pt x="8015" y="257"/>
                    <a:pt x="8261" y="429"/>
                  </a:cubicBezTo>
                  <a:cubicBezTo>
                    <a:pt x="8500" y="606"/>
                    <a:pt x="8709" y="827"/>
                    <a:pt x="8862" y="1079"/>
                  </a:cubicBezTo>
                  <a:cubicBezTo>
                    <a:pt x="9095" y="1447"/>
                    <a:pt x="9224" y="1870"/>
                    <a:pt x="9230" y="2306"/>
                  </a:cubicBezTo>
                  <a:cubicBezTo>
                    <a:pt x="9242" y="2704"/>
                    <a:pt x="9144" y="3091"/>
                    <a:pt x="8948" y="3440"/>
                  </a:cubicBezTo>
                  <a:cubicBezTo>
                    <a:pt x="8752" y="3784"/>
                    <a:pt x="8469" y="4072"/>
                    <a:pt x="8126" y="4269"/>
                  </a:cubicBezTo>
                  <a:lnTo>
                    <a:pt x="3587" y="7090"/>
                  </a:lnTo>
                  <a:cubicBezTo>
                    <a:pt x="3225" y="7330"/>
                    <a:pt x="2795" y="7458"/>
                    <a:pt x="2360" y="7458"/>
                  </a:cubicBezTo>
                  <a:close/>
                </a:path>
              </a:pathLst>
            </a:custGeom>
            <a:solidFill>
              <a:srgbClr val="0E0E0E"/>
            </a:solidFill>
            <a:ln w="6134" cap="flat">
              <a:noFill/>
              <a:prstDash val="solid"/>
              <a:miter/>
            </a:ln>
          </p:spPr>
          <p:txBody>
            <a:bodyPr rtlCol="0" anchor="ctr"/>
            <a:lstStyle/>
            <a:p>
              <a:endParaRPr lang="en-AU"/>
            </a:p>
          </p:txBody>
        </p:sp>
        <p:sp>
          <p:nvSpPr>
            <p:cNvPr id="332" name="Freeform: Shape 331">
              <a:extLst>
                <a:ext uri="{FF2B5EF4-FFF2-40B4-BE49-F238E27FC236}">
                  <a16:creationId xmlns:a16="http://schemas.microsoft.com/office/drawing/2014/main" id="{18382683-AFC6-46F0-9999-E30CC9CE1185}"/>
                </a:ext>
              </a:extLst>
            </p:cNvPr>
            <p:cNvSpPr/>
            <p:nvPr/>
          </p:nvSpPr>
          <p:spPr>
            <a:xfrm>
              <a:off x="4395731" y="2262135"/>
              <a:ext cx="287201" cy="164909"/>
            </a:xfrm>
            <a:custGeom>
              <a:avLst/>
              <a:gdLst>
                <a:gd name="connsiteX0" fmla="*/ 287202 w 287201"/>
                <a:gd name="connsiteY0" fmla="*/ 15481 h 164909"/>
                <a:gd name="connsiteX1" fmla="*/ 270824 w 287201"/>
                <a:gd name="connsiteY1" fmla="*/ 2048 h 164909"/>
                <a:gd name="connsiteX2" fmla="*/ 222057 w 287201"/>
                <a:gd name="connsiteY2" fmla="*/ 23 h 164909"/>
                <a:gd name="connsiteX3" fmla="*/ 232424 w 287201"/>
                <a:gd name="connsiteY3" fmla="*/ 23 h 164909"/>
                <a:gd name="connsiteX4" fmla="*/ 209592 w 287201"/>
                <a:gd name="connsiteY4" fmla="*/ 34099 h 164909"/>
                <a:gd name="connsiteX5" fmla="*/ 173983 w 287201"/>
                <a:gd name="connsiteY5" fmla="*/ 54440 h 164909"/>
                <a:gd name="connsiteX6" fmla="*/ 133038 w 287201"/>
                <a:gd name="connsiteY6" fmla="*/ 56807 h 164909"/>
                <a:gd name="connsiteX7" fmla="*/ 95325 w 287201"/>
                <a:gd name="connsiteY7" fmla="*/ 40693 h 164909"/>
                <a:gd name="connsiteX8" fmla="*/ 100662 w 287201"/>
                <a:gd name="connsiteY8" fmla="*/ 37319 h 164909"/>
                <a:gd name="connsiteX9" fmla="*/ 0 w 287201"/>
                <a:gd name="connsiteY9" fmla="*/ 91300 h 164909"/>
                <a:gd name="connsiteX10" fmla="*/ 34578 w 287201"/>
                <a:gd name="connsiteY10" fmla="*/ 121547 h 164909"/>
                <a:gd name="connsiteX11" fmla="*/ 49748 w 287201"/>
                <a:gd name="connsiteY11" fmla="*/ 164910 h 164909"/>
                <a:gd name="connsiteX12" fmla="*/ 94160 w 287201"/>
                <a:gd name="connsiteY12" fmla="*/ 161843 h 164909"/>
                <a:gd name="connsiteX13" fmla="*/ 120033 w 287201"/>
                <a:gd name="connsiteY13" fmla="*/ 127013 h 164909"/>
                <a:gd name="connsiteX14" fmla="*/ 159206 w 287201"/>
                <a:gd name="connsiteY14" fmla="*/ 108365 h 164909"/>
                <a:gd name="connsiteX15" fmla="*/ 202556 w 287201"/>
                <a:gd name="connsiteY15" fmla="*/ 110248 h 164909"/>
                <a:gd name="connsiteX16" fmla="*/ 239969 w 287201"/>
                <a:gd name="connsiteY16" fmla="*/ 132215 h 164909"/>
                <a:gd name="connsiteX17" fmla="*/ 282908 w 287201"/>
                <a:gd name="connsiteY17" fmla="*/ 118290 h 164909"/>
                <a:gd name="connsiteX18" fmla="*/ 268824 w 287201"/>
                <a:gd name="connsiteY18" fmla="*/ 66303 h 164909"/>
                <a:gd name="connsiteX19" fmla="*/ 287202 w 287201"/>
                <a:gd name="connsiteY19" fmla="*/ 15666 h 164909"/>
                <a:gd name="connsiteX20" fmla="*/ 287202 w 287201"/>
                <a:gd name="connsiteY20" fmla="*/ 15481 h 16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7201" h="164909">
                  <a:moveTo>
                    <a:pt x="287202" y="15481"/>
                  </a:moveTo>
                  <a:lnTo>
                    <a:pt x="270824" y="2048"/>
                  </a:lnTo>
                  <a:cubicBezTo>
                    <a:pt x="254691" y="760"/>
                    <a:pt x="238312" y="-161"/>
                    <a:pt x="222057" y="23"/>
                  </a:cubicBezTo>
                  <a:lnTo>
                    <a:pt x="232424" y="23"/>
                  </a:lnTo>
                  <a:cubicBezTo>
                    <a:pt x="227547" y="12991"/>
                    <a:pt x="219732" y="24652"/>
                    <a:pt x="209592" y="34099"/>
                  </a:cubicBezTo>
                  <a:cubicBezTo>
                    <a:pt x="199452" y="43539"/>
                    <a:pt x="187264" y="50502"/>
                    <a:pt x="173983" y="54440"/>
                  </a:cubicBezTo>
                  <a:cubicBezTo>
                    <a:pt x="160703" y="58384"/>
                    <a:pt x="146686" y="59187"/>
                    <a:pt x="133038" y="56807"/>
                  </a:cubicBezTo>
                  <a:cubicBezTo>
                    <a:pt x="119389" y="54421"/>
                    <a:pt x="106483" y="48907"/>
                    <a:pt x="95325" y="40693"/>
                  </a:cubicBezTo>
                  <a:lnTo>
                    <a:pt x="100662" y="37319"/>
                  </a:lnTo>
                  <a:cubicBezTo>
                    <a:pt x="69500" y="57010"/>
                    <a:pt x="33186" y="81363"/>
                    <a:pt x="0" y="91300"/>
                  </a:cubicBezTo>
                  <a:cubicBezTo>
                    <a:pt x="13943" y="98225"/>
                    <a:pt x="25855" y="108647"/>
                    <a:pt x="34578" y="121547"/>
                  </a:cubicBezTo>
                  <a:cubicBezTo>
                    <a:pt x="43295" y="134448"/>
                    <a:pt x="48521" y="149390"/>
                    <a:pt x="49748" y="164910"/>
                  </a:cubicBezTo>
                  <a:cubicBezTo>
                    <a:pt x="64347" y="164419"/>
                    <a:pt x="79149" y="163401"/>
                    <a:pt x="94160" y="161843"/>
                  </a:cubicBezTo>
                  <a:cubicBezTo>
                    <a:pt x="99809" y="148292"/>
                    <a:pt x="108691" y="136337"/>
                    <a:pt x="120033" y="127013"/>
                  </a:cubicBezTo>
                  <a:cubicBezTo>
                    <a:pt x="131369" y="117689"/>
                    <a:pt x="144821" y="111291"/>
                    <a:pt x="159206" y="108365"/>
                  </a:cubicBezTo>
                  <a:cubicBezTo>
                    <a:pt x="173591" y="105445"/>
                    <a:pt x="188472" y="106089"/>
                    <a:pt x="202556" y="110248"/>
                  </a:cubicBezTo>
                  <a:cubicBezTo>
                    <a:pt x="216634" y="114401"/>
                    <a:pt x="229479" y="121946"/>
                    <a:pt x="239969" y="132215"/>
                  </a:cubicBezTo>
                  <a:cubicBezTo>
                    <a:pt x="254261" y="127982"/>
                    <a:pt x="268554" y="123382"/>
                    <a:pt x="282908" y="118290"/>
                  </a:cubicBezTo>
                  <a:cubicBezTo>
                    <a:pt x="272977" y="102826"/>
                    <a:pt x="268057" y="84669"/>
                    <a:pt x="268824" y="66303"/>
                  </a:cubicBezTo>
                  <a:cubicBezTo>
                    <a:pt x="269597" y="47931"/>
                    <a:pt x="276013" y="30253"/>
                    <a:pt x="287202" y="15666"/>
                  </a:cubicBezTo>
                  <a:lnTo>
                    <a:pt x="287202" y="15481"/>
                  </a:lnTo>
                  <a:close/>
                </a:path>
              </a:pathLst>
            </a:custGeom>
            <a:solidFill>
              <a:srgbClr val="E05555"/>
            </a:solidFill>
            <a:ln w="6134" cap="flat">
              <a:noFill/>
              <a:prstDash val="solid"/>
              <a:miter/>
            </a:ln>
          </p:spPr>
          <p:txBody>
            <a:bodyPr rtlCol="0" anchor="ctr"/>
            <a:lstStyle/>
            <a:p>
              <a:endParaRPr lang="en-AU"/>
            </a:p>
          </p:txBody>
        </p:sp>
        <p:sp>
          <p:nvSpPr>
            <p:cNvPr id="333" name="Freeform: Shape 332">
              <a:extLst>
                <a:ext uri="{FF2B5EF4-FFF2-40B4-BE49-F238E27FC236}">
                  <a16:creationId xmlns:a16="http://schemas.microsoft.com/office/drawing/2014/main" id="{A02CF915-75A4-4B18-AA2A-BC4A61A5C26D}"/>
                </a:ext>
              </a:extLst>
            </p:cNvPr>
            <p:cNvSpPr/>
            <p:nvPr/>
          </p:nvSpPr>
          <p:spPr>
            <a:xfrm>
              <a:off x="4393386" y="2259827"/>
              <a:ext cx="291708" cy="169303"/>
            </a:xfrm>
            <a:custGeom>
              <a:avLst/>
              <a:gdLst>
                <a:gd name="connsiteX0" fmla="*/ 52031 w 291708"/>
                <a:gd name="connsiteY0" fmla="*/ 169303 h 169303"/>
                <a:gd name="connsiteX1" fmla="*/ 50442 w 291708"/>
                <a:gd name="connsiteY1" fmla="*/ 168690 h 169303"/>
                <a:gd name="connsiteX2" fmla="*/ 49700 w 291708"/>
                <a:gd name="connsiteY2" fmla="*/ 167156 h 169303"/>
                <a:gd name="connsiteX3" fmla="*/ 34849 w 291708"/>
                <a:gd name="connsiteY3" fmla="*/ 125039 h 169303"/>
                <a:gd name="connsiteX4" fmla="*/ 1240 w 291708"/>
                <a:gd name="connsiteY4" fmla="*/ 95632 h 169303"/>
                <a:gd name="connsiteX5" fmla="*/ 271 w 291708"/>
                <a:gd name="connsiteY5" fmla="*/ 94687 h 169303"/>
                <a:gd name="connsiteX6" fmla="*/ 13 w 291708"/>
                <a:gd name="connsiteY6" fmla="*/ 93362 h 169303"/>
                <a:gd name="connsiteX7" fmla="*/ 498 w 291708"/>
                <a:gd name="connsiteY7" fmla="*/ 92129 h 169303"/>
                <a:gd name="connsiteX8" fmla="*/ 1608 w 291708"/>
                <a:gd name="connsiteY8" fmla="*/ 91399 h 169303"/>
                <a:gd name="connsiteX9" fmla="*/ 91903 w 291708"/>
                <a:gd name="connsiteY9" fmla="*/ 43859 h 169303"/>
                <a:gd name="connsiteX10" fmla="*/ 96197 w 291708"/>
                <a:gd name="connsiteY10" fmla="*/ 41099 h 169303"/>
                <a:gd name="connsiteX11" fmla="*/ 101534 w 291708"/>
                <a:gd name="connsiteY11" fmla="*/ 37725 h 169303"/>
                <a:gd name="connsiteX12" fmla="*/ 102374 w 291708"/>
                <a:gd name="connsiteY12" fmla="*/ 37394 h 169303"/>
                <a:gd name="connsiteX13" fmla="*/ 103282 w 291708"/>
                <a:gd name="connsiteY13" fmla="*/ 37412 h 169303"/>
                <a:gd name="connsiteX14" fmla="*/ 104110 w 291708"/>
                <a:gd name="connsiteY14" fmla="*/ 37793 h 169303"/>
                <a:gd name="connsiteX15" fmla="*/ 104724 w 291708"/>
                <a:gd name="connsiteY15" fmla="*/ 38461 h 169303"/>
                <a:gd name="connsiteX16" fmla="*/ 105055 w 291708"/>
                <a:gd name="connsiteY16" fmla="*/ 39289 h 169303"/>
                <a:gd name="connsiteX17" fmla="*/ 105030 w 291708"/>
                <a:gd name="connsiteY17" fmla="*/ 40185 h 169303"/>
                <a:gd name="connsiteX18" fmla="*/ 104650 w 291708"/>
                <a:gd name="connsiteY18" fmla="*/ 40995 h 169303"/>
                <a:gd name="connsiteX19" fmla="*/ 103988 w 291708"/>
                <a:gd name="connsiteY19" fmla="*/ 41590 h 169303"/>
                <a:gd name="connsiteX20" fmla="*/ 101534 w 291708"/>
                <a:gd name="connsiteY20" fmla="*/ 43123 h 169303"/>
                <a:gd name="connsiteX21" fmla="*/ 150607 w 291708"/>
                <a:gd name="connsiteY21" fmla="*/ 58152 h 169303"/>
                <a:gd name="connsiteX22" fmla="*/ 198957 w 291708"/>
                <a:gd name="connsiteY22" fmla="*/ 43455 h 169303"/>
                <a:gd name="connsiteX23" fmla="*/ 231272 w 291708"/>
                <a:gd name="connsiteY23" fmla="*/ 4601 h 169303"/>
                <a:gd name="connsiteX24" fmla="*/ 224279 w 291708"/>
                <a:gd name="connsiteY24" fmla="*/ 4601 h 169303"/>
                <a:gd name="connsiteX25" fmla="*/ 223377 w 291708"/>
                <a:gd name="connsiteY25" fmla="*/ 4441 h 169303"/>
                <a:gd name="connsiteX26" fmla="*/ 222610 w 291708"/>
                <a:gd name="connsiteY26" fmla="*/ 3938 h 169303"/>
                <a:gd name="connsiteX27" fmla="*/ 222107 w 291708"/>
                <a:gd name="connsiteY27" fmla="*/ 3171 h 169303"/>
                <a:gd name="connsiteX28" fmla="*/ 221948 w 291708"/>
                <a:gd name="connsiteY28" fmla="*/ 2270 h 169303"/>
                <a:gd name="connsiteX29" fmla="*/ 222610 w 291708"/>
                <a:gd name="connsiteY29" fmla="*/ 669 h 169303"/>
                <a:gd name="connsiteX30" fmla="*/ 224217 w 291708"/>
                <a:gd name="connsiteY30" fmla="*/ 0 h 169303"/>
                <a:gd name="connsiteX31" fmla="*/ 234768 w 291708"/>
                <a:gd name="connsiteY31" fmla="*/ 0 h 169303"/>
                <a:gd name="connsiteX32" fmla="*/ 273229 w 291708"/>
                <a:gd name="connsiteY32" fmla="*/ 2024 h 169303"/>
                <a:gd name="connsiteX33" fmla="*/ 274517 w 291708"/>
                <a:gd name="connsiteY33" fmla="*/ 2515 h 169303"/>
                <a:gd name="connsiteX34" fmla="*/ 290896 w 291708"/>
                <a:gd name="connsiteY34" fmla="*/ 15949 h 169303"/>
                <a:gd name="connsiteX35" fmla="*/ 291693 w 291708"/>
                <a:gd name="connsiteY35" fmla="*/ 17476 h 169303"/>
                <a:gd name="connsiteX36" fmla="*/ 291264 w 291708"/>
                <a:gd name="connsiteY36" fmla="*/ 19139 h 169303"/>
                <a:gd name="connsiteX37" fmla="*/ 273383 w 291708"/>
                <a:gd name="connsiteY37" fmla="*/ 68464 h 169303"/>
                <a:gd name="connsiteX38" fmla="*/ 287031 w 291708"/>
                <a:gd name="connsiteY38" fmla="*/ 119126 h 169303"/>
                <a:gd name="connsiteX39" fmla="*/ 287252 w 291708"/>
                <a:gd name="connsiteY39" fmla="*/ 120138 h 169303"/>
                <a:gd name="connsiteX40" fmla="*/ 287031 w 291708"/>
                <a:gd name="connsiteY40" fmla="*/ 121150 h 169303"/>
                <a:gd name="connsiteX41" fmla="*/ 286473 w 291708"/>
                <a:gd name="connsiteY41" fmla="*/ 122009 h 169303"/>
                <a:gd name="connsiteX42" fmla="*/ 285620 w 291708"/>
                <a:gd name="connsiteY42" fmla="*/ 122561 h 169303"/>
                <a:gd name="connsiteX43" fmla="*/ 242681 w 291708"/>
                <a:gd name="connsiteY43" fmla="*/ 136485 h 169303"/>
                <a:gd name="connsiteX44" fmla="*/ 241466 w 291708"/>
                <a:gd name="connsiteY44" fmla="*/ 136534 h 169303"/>
                <a:gd name="connsiteX45" fmla="*/ 240411 w 291708"/>
                <a:gd name="connsiteY45" fmla="*/ 135933 h 169303"/>
                <a:gd name="connsiteX46" fmla="*/ 203944 w 291708"/>
                <a:gd name="connsiteY46" fmla="*/ 114543 h 169303"/>
                <a:gd name="connsiteX47" fmla="*/ 161710 w 291708"/>
                <a:gd name="connsiteY47" fmla="*/ 112709 h 169303"/>
                <a:gd name="connsiteX48" fmla="*/ 123531 w 291708"/>
                <a:gd name="connsiteY48" fmla="*/ 130860 h 169303"/>
                <a:gd name="connsiteX49" fmla="*/ 98283 w 291708"/>
                <a:gd name="connsiteY49" fmla="*/ 164764 h 169303"/>
                <a:gd name="connsiteX50" fmla="*/ 97534 w 291708"/>
                <a:gd name="connsiteY50" fmla="*/ 165745 h 169303"/>
                <a:gd name="connsiteX51" fmla="*/ 96381 w 291708"/>
                <a:gd name="connsiteY51" fmla="*/ 166175 h 169303"/>
                <a:gd name="connsiteX52" fmla="*/ 51847 w 291708"/>
                <a:gd name="connsiteY52" fmla="*/ 169303 h 169303"/>
                <a:gd name="connsiteX53" fmla="*/ 52031 w 291708"/>
                <a:gd name="connsiteY53" fmla="*/ 169303 h 169303"/>
                <a:gd name="connsiteX54" fmla="*/ 8172 w 291708"/>
                <a:gd name="connsiteY54" fmla="*/ 94098 h 169303"/>
                <a:gd name="connsiteX55" fmla="*/ 39585 w 291708"/>
                <a:gd name="connsiteY55" fmla="*/ 123873 h 169303"/>
                <a:gd name="connsiteX56" fmla="*/ 54117 w 291708"/>
                <a:gd name="connsiteY56" fmla="*/ 164641 h 169303"/>
                <a:gd name="connsiteX57" fmla="*/ 94848 w 291708"/>
                <a:gd name="connsiteY57" fmla="*/ 161758 h 169303"/>
                <a:gd name="connsiteX58" fmla="*/ 121341 w 291708"/>
                <a:gd name="connsiteY58" fmla="*/ 126769 h 169303"/>
                <a:gd name="connsiteX59" fmla="*/ 161029 w 291708"/>
                <a:gd name="connsiteY59" fmla="*/ 108029 h 169303"/>
                <a:gd name="connsiteX60" fmla="*/ 204882 w 291708"/>
                <a:gd name="connsiteY60" fmla="*/ 109808 h 169303"/>
                <a:gd name="connsiteX61" fmla="*/ 242926 w 291708"/>
                <a:gd name="connsiteY61" fmla="*/ 131701 h 169303"/>
                <a:gd name="connsiteX62" fmla="*/ 281756 w 291708"/>
                <a:gd name="connsiteY62" fmla="*/ 119126 h 169303"/>
                <a:gd name="connsiteX63" fmla="*/ 268960 w 291708"/>
                <a:gd name="connsiteY63" fmla="*/ 67911 h 169303"/>
                <a:gd name="connsiteX64" fmla="*/ 286418 w 291708"/>
                <a:gd name="connsiteY64" fmla="*/ 18096 h 169303"/>
                <a:gd name="connsiteX65" fmla="*/ 272248 w 291708"/>
                <a:gd name="connsiteY65" fmla="*/ 6564 h 169303"/>
                <a:gd name="connsiteX66" fmla="*/ 236363 w 291708"/>
                <a:gd name="connsiteY66" fmla="*/ 4601 h 169303"/>
                <a:gd name="connsiteX67" fmla="*/ 202300 w 291708"/>
                <a:gd name="connsiteY67" fmla="*/ 46767 h 169303"/>
                <a:gd name="connsiteX68" fmla="*/ 150485 w 291708"/>
                <a:gd name="connsiteY68" fmla="*/ 62691 h 169303"/>
                <a:gd name="connsiteX69" fmla="*/ 97301 w 291708"/>
                <a:gd name="connsiteY69" fmla="*/ 45700 h 169303"/>
                <a:gd name="connsiteX70" fmla="*/ 94111 w 291708"/>
                <a:gd name="connsiteY70" fmla="*/ 47724 h 169303"/>
                <a:gd name="connsiteX71" fmla="*/ 8172 w 291708"/>
                <a:gd name="connsiteY71" fmla="*/ 94160 h 169303"/>
                <a:gd name="connsiteX72" fmla="*/ 8172 w 291708"/>
                <a:gd name="connsiteY72" fmla="*/ 94098 h 16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1708" h="169303">
                  <a:moveTo>
                    <a:pt x="52031" y="169303"/>
                  </a:moveTo>
                  <a:cubicBezTo>
                    <a:pt x="51442" y="169303"/>
                    <a:pt x="50878" y="169088"/>
                    <a:pt x="50442" y="168690"/>
                  </a:cubicBezTo>
                  <a:cubicBezTo>
                    <a:pt x="50013" y="168291"/>
                    <a:pt x="49743" y="167745"/>
                    <a:pt x="49700" y="167156"/>
                  </a:cubicBezTo>
                  <a:cubicBezTo>
                    <a:pt x="48449" y="152072"/>
                    <a:pt x="43333" y="137571"/>
                    <a:pt x="34849" y="125039"/>
                  </a:cubicBezTo>
                  <a:cubicBezTo>
                    <a:pt x="26360" y="112513"/>
                    <a:pt x="14784" y="102385"/>
                    <a:pt x="1240" y="95632"/>
                  </a:cubicBezTo>
                  <a:cubicBezTo>
                    <a:pt x="829" y="95423"/>
                    <a:pt x="492" y="95092"/>
                    <a:pt x="271" y="94687"/>
                  </a:cubicBezTo>
                  <a:cubicBezTo>
                    <a:pt x="50" y="94282"/>
                    <a:pt x="-36" y="93822"/>
                    <a:pt x="13" y="93362"/>
                  </a:cubicBezTo>
                  <a:cubicBezTo>
                    <a:pt x="44" y="92914"/>
                    <a:pt x="216" y="92479"/>
                    <a:pt x="498" y="92129"/>
                  </a:cubicBezTo>
                  <a:cubicBezTo>
                    <a:pt x="786" y="91779"/>
                    <a:pt x="1173" y="91522"/>
                    <a:pt x="1608" y="91399"/>
                  </a:cubicBezTo>
                  <a:cubicBezTo>
                    <a:pt x="31298" y="82505"/>
                    <a:pt x="63502" y="61955"/>
                    <a:pt x="91903" y="43859"/>
                  </a:cubicBezTo>
                  <a:lnTo>
                    <a:pt x="96197" y="41099"/>
                  </a:lnTo>
                  <a:lnTo>
                    <a:pt x="101534" y="37725"/>
                  </a:lnTo>
                  <a:cubicBezTo>
                    <a:pt x="101785" y="37560"/>
                    <a:pt x="102074" y="37443"/>
                    <a:pt x="102374" y="37394"/>
                  </a:cubicBezTo>
                  <a:cubicBezTo>
                    <a:pt x="102675" y="37339"/>
                    <a:pt x="102988" y="37345"/>
                    <a:pt x="103282" y="37412"/>
                  </a:cubicBezTo>
                  <a:cubicBezTo>
                    <a:pt x="103583" y="37486"/>
                    <a:pt x="103865" y="37615"/>
                    <a:pt x="104110" y="37793"/>
                  </a:cubicBezTo>
                  <a:cubicBezTo>
                    <a:pt x="104356" y="37971"/>
                    <a:pt x="104564" y="38198"/>
                    <a:pt x="104724" y="38461"/>
                  </a:cubicBezTo>
                  <a:cubicBezTo>
                    <a:pt x="104889" y="38713"/>
                    <a:pt x="105000" y="38995"/>
                    <a:pt x="105055" y="39289"/>
                  </a:cubicBezTo>
                  <a:cubicBezTo>
                    <a:pt x="105104" y="39590"/>
                    <a:pt x="105098" y="39891"/>
                    <a:pt x="105030" y="40185"/>
                  </a:cubicBezTo>
                  <a:cubicBezTo>
                    <a:pt x="104963" y="40479"/>
                    <a:pt x="104834" y="40755"/>
                    <a:pt x="104650" y="40995"/>
                  </a:cubicBezTo>
                  <a:cubicBezTo>
                    <a:pt x="104472" y="41240"/>
                    <a:pt x="104245" y="41443"/>
                    <a:pt x="103988" y="41590"/>
                  </a:cubicBezTo>
                  <a:lnTo>
                    <a:pt x="101534" y="43123"/>
                  </a:lnTo>
                  <a:cubicBezTo>
                    <a:pt x="116004" y="52956"/>
                    <a:pt x="133106" y="58195"/>
                    <a:pt x="150607" y="58152"/>
                  </a:cubicBezTo>
                  <a:cubicBezTo>
                    <a:pt x="167814" y="58078"/>
                    <a:pt x="184621" y="52969"/>
                    <a:pt x="198957" y="43455"/>
                  </a:cubicBezTo>
                  <a:cubicBezTo>
                    <a:pt x="213292" y="33934"/>
                    <a:pt x="224524" y="20433"/>
                    <a:pt x="231272" y="4601"/>
                  </a:cubicBezTo>
                  <a:lnTo>
                    <a:pt x="224279" y="4601"/>
                  </a:lnTo>
                  <a:cubicBezTo>
                    <a:pt x="223966" y="4613"/>
                    <a:pt x="223659" y="4558"/>
                    <a:pt x="223377" y="4441"/>
                  </a:cubicBezTo>
                  <a:cubicBezTo>
                    <a:pt x="223089" y="4325"/>
                    <a:pt x="222825" y="4153"/>
                    <a:pt x="222610" y="3938"/>
                  </a:cubicBezTo>
                  <a:cubicBezTo>
                    <a:pt x="222389" y="3717"/>
                    <a:pt x="222217" y="3460"/>
                    <a:pt x="222107" y="3171"/>
                  </a:cubicBezTo>
                  <a:cubicBezTo>
                    <a:pt x="221991" y="2883"/>
                    <a:pt x="221935" y="2576"/>
                    <a:pt x="221948" y="2270"/>
                  </a:cubicBezTo>
                  <a:cubicBezTo>
                    <a:pt x="221948" y="1669"/>
                    <a:pt x="222187" y="1092"/>
                    <a:pt x="222610" y="669"/>
                  </a:cubicBezTo>
                  <a:cubicBezTo>
                    <a:pt x="223033" y="239"/>
                    <a:pt x="223616" y="0"/>
                    <a:pt x="224217" y="0"/>
                  </a:cubicBezTo>
                  <a:lnTo>
                    <a:pt x="234768" y="0"/>
                  </a:lnTo>
                  <a:cubicBezTo>
                    <a:pt x="246362" y="0"/>
                    <a:pt x="258814" y="859"/>
                    <a:pt x="273229" y="2024"/>
                  </a:cubicBezTo>
                  <a:cubicBezTo>
                    <a:pt x="273689" y="2086"/>
                    <a:pt x="274131" y="2257"/>
                    <a:pt x="274517" y="2515"/>
                  </a:cubicBezTo>
                  <a:lnTo>
                    <a:pt x="290896" y="15949"/>
                  </a:lnTo>
                  <a:cubicBezTo>
                    <a:pt x="291337" y="16341"/>
                    <a:pt x="291626" y="16887"/>
                    <a:pt x="291693" y="17476"/>
                  </a:cubicBezTo>
                  <a:cubicBezTo>
                    <a:pt x="291761" y="18065"/>
                    <a:pt x="291607" y="18654"/>
                    <a:pt x="291264" y="19139"/>
                  </a:cubicBezTo>
                  <a:cubicBezTo>
                    <a:pt x="280382" y="33358"/>
                    <a:pt x="274137" y="50576"/>
                    <a:pt x="273383" y="68464"/>
                  </a:cubicBezTo>
                  <a:cubicBezTo>
                    <a:pt x="272622" y="86351"/>
                    <a:pt x="277388" y="104042"/>
                    <a:pt x="287031" y="119126"/>
                  </a:cubicBezTo>
                  <a:cubicBezTo>
                    <a:pt x="287178" y="119445"/>
                    <a:pt x="287252" y="119788"/>
                    <a:pt x="287252" y="120138"/>
                  </a:cubicBezTo>
                  <a:cubicBezTo>
                    <a:pt x="287252" y="120487"/>
                    <a:pt x="287178" y="120831"/>
                    <a:pt x="287031" y="121150"/>
                  </a:cubicBezTo>
                  <a:cubicBezTo>
                    <a:pt x="286908" y="121469"/>
                    <a:pt x="286718" y="121763"/>
                    <a:pt x="286473" y="122009"/>
                  </a:cubicBezTo>
                  <a:cubicBezTo>
                    <a:pt x="286234" y="122248"/>
                    <a:pt x="285939" y="122438"/>
                    <a:pt x="285620" y="122561"/>
                  </a:cubicBezTo>
                  <a:cubicBezTo>
                    <a:pt x="271389" y="127529"/>
                    <a:pt x="256912" y="132191"/>
                    <a:pt x="242681" y="136485"/>
                  </a:cubicBezTo>
                  <a:cubicBezTo>
                    <a:pt x="242288" y="136614"/>
                    <a:pt x="241865" y="136633"/>
                    <a:pt x="241466" y="136534"/>
                  </a:cubicBezTo>
                  <a:cubicBezTo>
                    <a:pt x="241062" y="136436"/>
                    <a:pt x="240700" y="136228"/>
                    <a:pt x="240411" y="135933"/>
                  </a:cubicBezTo>
                  <a:cubicBezTo>
                    <a:pt x="230180" y="125934"/>
                    <a:pt x="217660" y="118592"/>
                    <a:pt x="203944" y="114543"/>
                  </a:cubicBezTo>
                  <a:cubicBezTo>
                    <a:pt x="190228" y="110501"/>
                    <a:pt x="175727" y="109869"/>
                    <a:pt x="161710" y="112709"/>
                  </a:cubicBezTo>
                  <a:cubicBezTo>
                    <a:pt x="147694" y="115556"/>
                    <a:pt x="134585" y="121788"/>
                    <a:pt x="123531" y="130860"/>
                  </a:cubicBezTo>
                  <a:cubicBezTo>
                    <a:pt x="112471" y="139933"/>
                    <a:pt x="103803" y="151569"/>
                    <a:pt x="98283" y="164764"/>
                  </a:cubicBezTo>
                  <a:cubicBezTo>
                    <a:pt x="98129" y="165156"/>
                    <a:pt x="97872" y="165494"/>
                    <a:pt x="97534" y="165745"/>
                  </a:cubicBezTo>
                  <a:cubicBezTo>
                    <a:pt x="97197" y="165997"/>
                    <a:pt x="96798" y="166144"/>
                    <a:pt x="96381" y="166175"/>
                  </a:cubicBezTo>
                  <a:cubicBezTo>
                    <a:pt x="81537" y="167708"/>
                    <a:pt x="66569" y="168751"/>
                    <a:pt x="51847" y="169303"/>
                  </a:cubicBezTo>
                  <a:lnTo>
                    <a:pt x="52031" y="169303"/>
                  </a:lnTo>
                  <a:close/>
                  <a:moveTo>
                    <a:pt x="8172" y="94098"/>
                  </a:moveTo>
                  <a:cubicBezTo>
                    <a:pt x="20839" y="101416"/>
                    <a:pt x="31598" y="111617"/>
                    <a:pt x="39585" y="123873"/>
                  </a:cubicBezTo>
                  <a:cubicBezTo>
                    <a:pt x="47565" y="136130"/>
                    <a:pt x="52546" y="150097"/>
                    <a:pt x="54117" y="164641"/>
                  </a:cubicBezTo>
                  <a:cubicBezTo>
                    <a:pt x="67551" y="164089"/>
                    <a:pt x="81230" y="163108"/>
                    <a:pt x="94848" y="161758"/>
                  </a:cubicBezTo>
                  <a:cubicBezTo>
                    <a:pt x="100724" y="148128"/>
                    <a:pt x="109815" y="136123"/>
                    <a:pt x="121341" y="126769"/>
                  </a:cubicBezTo>
                  <a:cubicBezTo>
                    <a:pt x="132867" y="117414"/>
                    <a:pt x="146485" y="110979"/>
                    <a:pt x="161029" y="108029"/>
                  </a:cubicBezTo>
                  <a:cubicBezTo>
                    <a:pt x="175579" y="105078"/>
                    <a:pt x="190620" y="105686"/>
                    <a:pt x="204882" y="109808"/>
                  </a:cubicBezTo>
                  <a:cubicBezTo>
                    <a:pt x="219144" y="113930"/>
                    <a:pt x="232198" y="121444"/>
                    <a:pt x="242926" y="131701"/>
                  </a:cubicBezTo>
                  <a:cubicBezTo>
                    <a:pt x="255869" y="127836"/>
                    <a:pt x="268935" y="123603"/>
                    <a:pt x="281756" y="119126"/>
                  </a:cubicBezTo>
                  <a:cubicBezTo>
                    <a:pt x="272579" y="103674"/>
                    <a:pt x="268132" y="85866"/>
                    <a:pt x="268960" y="67911"/>
                  </a:cubicBezTo>
                  <a:cubicBezTo>
                    <a:pt x="269788" y="49957"/>
                    <a:pt x="275855" y="32640"/>
                    <a:pt x="286418" y="18096"/>
                  </a:cubicBezTo>
                  <a:lnTo>
                    <a:pt x="272248" y="6564"/>
                  </a:lnTo>
                  <a:cubicBezTo>
                    <a:pt x="258875" y="5459"/>
                    <a:pt x="247220" y="4846"/>
                    <a:pt x="236363" y="4601"/>
                  </a:cubicBezTo>
                  <a:cubicBezTo>
                    <a:pt x="229456" y="21733"/>
                    <a:pt x="217599" y="36419"/>
                    <a:pt x="202300" y="46767"/>
                  </a:cubicBezTo>
                  <a:cubicBezTo>
                    <a:pt x="186995" y="57115"/>
                    <a:pt x="168954" y="62661"/>
                    <a:pt x="150485" y="62691"/>
                  </a:cubicBezTo>
                  <a:cubicBezTo>
                    <a:pt x="131413" y="62740"/>
                    <a:pt x="112808" y="56796"/>
                    <a:pt x="97301" y="45700"/>
                  </a:cubicBezTo>
                  <a:lnTo>
                    <a:pt x="94111" y="47724"/>
                  </a:lnTo>
                  <a:cubicBezTo>
                    <a:pt x="67367" y="65022"/>
                    <a:pt x="36941" y="84406"/>
                    <a:pt x="8172" y="94160"/>
                  </a:cubicBezTo>
                  <a:lnTo>
                    <a:pt x="8172" y="94098"/>
                  </a:lnTo>
                  <a:close/>
                </a:path>
              </a:pathLst>
            </a:custGeom>
            <a:solidFill>
              <a:srgbClr val="0E0E0E"/>
            </a:solidFill>
            <a:ln w="6134" cap="flat">
              <a:noFill/>
              <a:prstDash val="solid"/>
              <a:miter/>
            </a:ln>
          </p:spPr>
          <p:txBody>
            <a:bodyPr rtlCol="0" anchor="ctr"/>
            <a:lstStyle/>
            <a:p>
              <a:endParaRPr lang="en-AU"/>
            </a:p>
          </p:txBody>
        </p:sp>
        <p:sp>
          <p:nvSpPr>
            <p:cNvPr id="334" name="Freeform: Shape 333">
              <a:extLst>
                <a:ext uri="{FF2B5EF4-FFF2-40B4-BE49-F238E27FC236}">
                  <a16:creationId xmlns:a16="http://schemas.microsoft.com/office/drawing/2014/main" id="{557ECB7B-AE8A-44BB-B103-25944A238F9F}"/>
                </a:ext>
              </a:extLst>
            </p:cNvPr>
            <p:cNvSpPr/>
            <p:nvPr/>
          </p:nvSpPr>
          <p:spPr>
            <a:xfrm>
              <a:off x="4288383" y="2268292"/>
              <a:ext cx="552" cy="1349"/>
            </a:xfrm>
            <a:custGeom>
              <a:avLst/>
              <a:gdLst>
                <a:gd name="connsiteX0" fmla="*/ 552 w 552"/>
                <a:gd name="connsiteY0" fmla="*/ 1350 h 1349"/>
                <a:gd name="connsiteX1" fmla="*/ 0 w 552"/>
                <a:gd name="connsiteY1" fmla="*/ 0 h 1349"/>
                <a:gd name="connsiteX2" fmla="*/ 552 w 552"/>
                <a:gd name="connsiteY2" fmla="*/ 1350 h 1349"/>
              </a:gdLst>
              <a:ahLst/>
              <a:cxnLst>
                <a:cxn ang="0">
                  <a:pos x="connsiteX0" y="connsiteY0"/>
                </a:cxn>
                <a:cxn ang="0">
                  <a:pos x="connsiteX1" y="connsiteY1"/>
                </a:cxn>
                <a:cxn ang="0">
                  <a:pos x="connsiteX2" y="connsiteY2"/>
                </a:cxn>
              </a:cxnLst>
              <a:rect l="l" t="t" r="r" b="b"/>
              <a:pathLst>
                <a:path w="552" h="1349">
                  <a:moveTo>
                    <a:pt x="552" y="1350"/>
                  </a:moveTo>
                  <a:lnTo>
                    <a:pt x="0" y="0"/>
                  </a:lnTo>
                  <a:lnTo>
                    <a:pt x="552" y="1350"/>
                  </a:lnTo>
                  <a:close/>
                </a:path>
              </a:pathLst>
            </a:custGeom>
            <a:solidFill>
              <a:srgbClr val="E05555"/>
            </a:solidFill>
            <a:ln w="6134" cap="flat">
              <a:noFill/>
              <a:prstDash val="solid"/>
              <a:miter/>
            </a:ln>
          </p:spPr>
          <p:txBody>
            <a:bodyPr rtlCol="0" anchor="ctr"/>
            <a:lstStyle/>
            <a:p>
              <a:endParaRPr lang="en-AU"/>
            </a:p>
          </p:txBody>
        </p:sp>
        <p:sp>
          <p:nvSpPr>
            <p:cNvPr id="335" name="Freeform: Shape 334">
              <a:extLst>
                <a:ext uri="{FF2B5EF4-FFF2-40B4-BE49-F238E27FC236}">
                  <a16:creationId xmlns:a16="http://schemas.microsoft.com/office/drawing/2014/main" id="{9CC802E8-F444-4327-B4CD-8D3CF79440D3}"/>
                </a:ext>
              </a:extLst>
            </p:cNvPr>
            <p:cNvSpPr/>
            <p:nvPr/>
          </p:nvSpPr>
          <p:spPr>
            <a:xfrm>
              <a:off x="4286281" y="2266219"/>
              <a:ext cx="5008" cy="5944"/>
            </a:xfrm>
            <a:custGeom>
              <a:avLst/>
              <a:gdLst>
                <a:gd name="connsiteX0" fmla="*/ 2654 w 5008"/>
                <a:gd name="connsiteY0" fmla="*/ 5938 h 5944"/>
                <a:gd name="connsiteX1" fmla="*/ 1317 w 5008"/>
                <a:gd name="connsiteY1" fmla="*/ 5545 h 5944"/>
                <a:gd name="connsiteX2" fmla="*/ 446 w 5008"/>
                <a:gd name="connsiteY2" fmla="*/ 4466 h 5944"/>
                <a:gd name="connsiteX3" fmla="*/ 139 w 5008"/>
                <a:gd name="connsiteY3" fmla="*/ 3546 h 5944"/>
                <a:gd name="connsiteX4" fmla="*/ 139 w 5008"/>
                <a:gd name="connsiteY4" fmla="*/ 3116 h 5944"/>
                <a:gd name="connsiteX5" fmla="*/ 194 w 5008"/>
                <a:gd name="connsiteY5" fmla="*/ 1386 h 5944"/>
                <a:gd name="connsiteX6" fmla="*/ 1427 w 5008"/>
                <a:gd name="connsiteY6" fmla="*/ 172 h 5944"/>
                <a:gd name="connsiteX7" fmla="*/ 2323 w 5008"/>
                <a:gd name="connsiteY7" fmla="*/ 0 h 5944"/>
                <a:gd name="connsiteX8" fmla="*/ 3219 w 5008"/>
                <a:gd name="connsiteY8" fmla="*/ 203 h 5944"/>
                <a:gd name="connsiteX9" fmla="*/ 3961 w 5008"/>
                <a:gd name="connsiteY9" fmla="*/ 736 h 5944"/>
                <a:gd name="connsiteX10" fmla="*/ 4433 w 5008"/>
                <a:gd name="connsiteY10" fmla="*/ 1521 h 5944"/>
                <a:gd name="connsiteX11" fmla="*/ 4985 w 5008"/>
                <a:gd name="connsiteY11" fmla="*/ 2871 h 5944"/>
                <a:gd name="connsiteX12" fmla="*/ 4985 w 5008"/>
                <a:gd name="connsiteY12" fmla="*/ 3668 h 5944"/>
                <a:gd name="connsiteX13" fmla="*/ 4574 w 5008"/>
                <a:gd name="connsiteY13" fmla="*/ 4969 h 5944"/>
                <a:gd name="connsiteX14" fmla="*/ 3513 w 5008"/>
                <a:gd name="connsiteY14" fmla="*/ 5815 h 5944"/>
                <a:gd name="connsiteX15" fmla="*/ 2654 w 5008"/>
                <a:gd name="connsiteY15" fmla="*/ 5938 h 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08" h="5944">
                  <a:moveTo>
                    <a:pt x="2654" y="5938"/>
                  </a:moveTo>
                  <a:cubicBezTo>
                    <a:pt x="2182" y="5950"/>
                    <a:pt x="1716" y="5809"/>
                    <a:pt x="1317" y="5545"/>
                  </a:cubicBezTo>
                  <a:cubicBezTo>
                    <a:pt x="924" y="5288"/>
                    <a:pt x="618" y="4907"/>
                    <a:pt x="446" y="4466"/>
                  </a:cubicBezTo>
                  <a:lnTo>
                    <a:pt x="139" y="3546"/>
                  </a:lnTo>
                  <a:lnTo>
                    <a:pt x="139" y="3116"/>
                  </a:lnTo>
                  <a:cubicBezTo>
                    <a:pt x="-63" y="2558"/>
                    <a:pt x="-45" y="1938"/>
                    <a:pt x="194" y="1386"/>
                  </a:cubicBezTo>
                  <a:cubicBezTo>
                    <a:pt x="434" y="841"/>
                    <a:pt x="875" y="405"/>
                    <a:pt x="1427" y="172"/>
                  </a:cubicBezTo>
                  <a:cubicBezTo>
                    <a:pt x="1710" y="55"/>
                    <a:pt x="2016" y="0"/>
                    <a:pt x="2323" y="0"/>
                  </a:cubicBezTo>
                  <a:cubicBezTo>
                    <a:pt x="2636" y="6"/>
                    <a:pt x="2936" y="74"/>
                    <a:pt x="3219" y="203"/>
                  </a:cubicBezTo>
                  <a:cubicBezTo>
                    <a:pt x="3501" y="325"/>
                    <a:pt x="3752" y="509"/>
                    <a:pt x="3961" y="736"/>
                  </a:cubicBezTo>
                  <a:cubicBezTo>
                    <a:pt x="4169" y="963"/>
                    <a:pt x="4329" y="1233"/>
                    <a:pt x="4433" y="1521"/>
                  </a:cubicBezTo>
                  <a:lnTo>
                    <a:pt x="4985" y="2871"/>
                  </a:lnTo>
                  <a:cubicBezTo>
                    <a:pt x="5016" y="3135"/>
                    <a:pt x="5016" y="3405"/>
                    <a:pt x="4985" y="3668"/>
                  </a:cubicBezTo>
                  <a:cubicBezTo>
                    <a:pt x="4979" y="4134"/>
                    <a:pt x="4838" y="4582"/>
                    <a:pt x="4574" y="4969"/>
                  </a:cubicBezTo>
                  <a:cubicBezTo>
                    <a:pt x="4317" y="5349"/>
                    <a:pt x="3942" y="5644"/>
                    <a:pt x="3513" y="5815"/>
                  </a:cubicBezTo>
                  <a:cubicBezTo>
                    <a:pt x="3237" y="5920"/>
                    <a:pt x="2942" y="5963"/>
                    <a:pt x="2654" y="5938"/>
                  </a:cubicBezTo>
                  <a:close/>
                </a:path>
              </a:pathLst>
            </a:custGeom>
            <a:solidFill>
              <a:srgbClr val="0E0E0E"/>
            </a:solidFill>
            <a:ln w="6134" cap="flat">
              <a:noFill/>
              <a:prstDash val="solid"/>
              <a:miter/>
            </a:ln>
          </p:spPr>
          <p:txBody>
            <a:bodyPr rtlCol="0" anchor="ctr"/>
            <a:lstStyle/>
            <a:p>
              <a:endParaRPr lang="en-AU"/>
            </a:p>
          </p:txBody>
        </p:sp>
        <p:sp>
          <p:nvSpPr>
            <p:cNvPr id="336" name="Freeform: Shape 335">
              <a:extLst>
                <a:ext uri="{FF2B5EF4-FFF2-40B4-BE49-F238E27FC236}">
                  <a16:creationId xmlns:a16="http://schemas.microsoft.com/office/drawing/2014/main" id="{C3244D83-350B-4104-9849-C835122AB9B4}"/>
                </a:ext>
              </a:extLst>
            </p:cNvPr>
            <p:cNvSpPr/>
            <p:nvPr/>
          </p:nvSpPr>
          <p:spPr>
            <a:xfrm>
              <a:off x="4506023" y="2290743"/>
              <a:ext cx="4293" cy="2637"/>
            </a:xfrm>
            <a:custGeom>
              <a:avLst/>
              <a:gdLst>
                <a:gd name="connsiteX0" fmla="*/ 0 w 4293"/>
                <a:gd name="connsiteY0" fmla="*/ 2638 h 2637"/>
                <a:gd name="connsiteX1" fmla="*/ 4294 w 4293"/>
                <a:gd name="connsiteY1" fmla="*/ 0 h 2637"/>
                <a:gd name="connsiteX2" fmla="*/ 0 w 4293"/>
                <a:gd name="connsiteY2" fmla="*/ 2638 h 2637"/>
              </a:gdLst>
              <a:ahLst/>
              <a:cxnLst>
                <a:cxn ang="0">
                  <a:pos x="connsiteX0" y="connsiteY0"/>
                </a:cxn>
                <a:cxn ang="0">
                  <a:pos x="connsiteX1" y="connsiteY1"/>
                </a:cxn>
                <a:cxn ang="0">
                  <a:pos x="connsiteX2" y="connsiteY2"/>
                </a:cxn>
              </a:cxnLst>
              <a:rect l="l" t="t" r="r" b="b"/>
              <a:pathLst>
                <a:path w="4293" h="2637">
                  <a:moveTo>
                    <a:pt x="0" y="2638"/>
                  </a:moveTo>
                  <a:lnTo>
                    <a:pt x="4294" y="0"/>
                  </a:lnTo>
                  <a:lnTo>
                    <a:pt x="0" y="2638"/>
                  </a:lnTo>
                  <a:close/>
                </a:path>
              </a:pathLst>
            </a:custGeom>
            <a:solidFill>
              <a:srgbClr val="E05555"/>
            </a:solidFill>
            <a:ln w="6134" cap="flat">
              <a:noFill/>
              <a:prstDash val="solid"/>
              <a:miter/>
            </a:ln>
          </p:spPr>
          <p:txBody>
            <a:bodyPr rtlCol="0" anchor="ctr"/>
            <a:lstStyle/>
            <a:p>
              <a:endParaRPr lang="en-AU"/>
            </a:p>
          </p:txBody>
        </p:sp>
        <p:sp>
          <p:nvSpPr>
            <p:cNvPr id="337" name="Freeform: Shape 336">
              <a:extLst>
                <a:ext uri="{FF2B5EF4-FFF2-40B4-BE49-F238E27FC236}">
                  <a16:creationId xmlns:a16="http://schemas.microsoft.com/office/drawing/2014/main" id="{56B70FB7-6CFD-4862-921F-FCD0219F0DD4}"/>
                </a:ext>
              </a:extLst>
            </p:cNvPr>
            <p:cNvSpPr/>
            <p:nvPr/>
          </p:nvSpPr>
          <p:spPr>
            <a:xfrm>
              <a:off x="4503752" y="2288455"/>
              <a:ext cx="8895" cy="7198"/>
            </a:xfrm>
            <a:custGeom>
              <a:avLst/>
              <a:gdLst>
                <a:gd name="connsiteX0" fmla="*/ 2271 w 8895"/>
                <a:gd name="connsiteY0" fmla="*/ 7195 h 7198"/>
                <a:gd name="connsiteX1" fmla="*/ 1148 w 8895"/>
                <a:gd name="connsiteY1" fmla="*/ 6895 h 7198"/>
                <a:gd name="connsiteX2" fmla="*/ 308 w 8895"/>
                <a:gd name="connsiteY2" fmla="*/ 6091 h 7198"/>
                <a:gd name="connsiteX3" fmla="*/ 1 w 8895"/>
                <a:gd name="connsiteY3" fmla="*/ 4926 h 7198"/>
                <a:gd name="connsiteX4" fmla="*/ 283 w 8895"/>
                <a:gd name="connsiteY4" fmla="*/ 3791 h 7198"/>
                <a:gd name="connsiteX5" fmla="*/ 1105 w 8895"/>
                <a:gd name="connsiteY5" fmla="*/ 2963 h 7198"/>
                <a:gd name="connsiteX6" fmla="*/ 5399 w 8895"/>
                <a:gd name="connsiteY6" fmla="*/ 325 h 7198"/>
                <a:gd name="connsiteX7" fmla="*/ 6239 w 8895"/>
                <a:gd name="connsiteY7" fmla="*/ 24 h 7198"/>
                <a:gd name="connsiteX8" fmla="*/ 7129 w 8895"/>
                <a:gd name="connsiteY8" fmla="*/ 73 h 7198"/>
                <a:gd name="connsiteX9" fmla="*/ 7932 w 8895"/>
                <a:gd name="connsiteY9" fmla="*/ 460 h 7198"/>
                <a:gd name="connsiteX10" fmla="*/ 8528 w 8895"/>
                <a:gd name="connsiteY10" fmla="*/ 1122 h 7198"/>
                <a:gd name="connsiteX11" fmla="*/ 8896 w 8895"/>
                <a:gd name="connsiteY11" fmla="*/ 2288 h 7198"/>
                <a:gd name="connsiteX12" fmla="*/ 8595 w 8895"/>
                <a:gd name="connsiteY12" fmla="*/ 3410 h 7198"/>
                <a:gd name="connsiteX13" fmla="*/ 7792 w 8895"/>
                <a:gd name="connsiteY13" fmla="*/ 4251 h 7198"/>
                <a:gd name="connsiteX14" fmla="*/ 3498 w 8895"/>
                <a:gd name="connsiteY14" fmla="*/ 6888 h 7198"/>
                <a:gd name="connsiteX15" fmla="*/ 2271 w 8895"/>
                <a:gd name="connsiteY15" fmla="*/ 7195 h 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95" h="7198">
                  <a:moveTo>
                    <a:pt x="2271" y="7195"/>
                  </a:moveTo>
                  <a:cubicBezTo>
                    <a:pt x="1878" y="7195"/>
                    <a:pt x="1492" y="7091"/>
                    <a:pt x="1148" y="6895"/>
                  </a:cubicBezTo>
                  <a:cubicBezTo>
                    <a:pt x="805" y="6704"/>
                    <a:pt x="516" y="6428"/>
                    <a:pt x="308" y="6091"/>
                  </a:cubicBezTo>
                  <a:cubicBezTo>
                    <a:pt x="111" y="5735"/>
                    <a:pt x="7" y="5337"/>
                    <a:pt x="1" y="4926"/>
                  </a:cubicBezTo>
                  <a:cubicBezTo>
                    <a:pt x="-11" y="4533"/>
                    <a:pt x="87" y="4140"/>
                    <a:pt x="283" y="3791"/>
                  </a:cubicBezTo>
                  <a:cubicBezTo>
                    <a:pt x="479" y="3447"/>
                    <a:pt x="762" y="3159"/>
                    <a:pt x="1105" y="2963"/>
                  </a:cubicBezTo>
                  <a:lnTo>
                    <a:pt x="5399" y="325"/>
                  </a:lnTo>
                  <a:cubicBezTo>
                    <a:pt x="5657" y="172"/>
                    <a:pt x="5939" y="67"/>
                    <a:pt x="6239" y="24"/>
                  </a:cubicBezTo>
                  <a:cubicBezTo>
                    <a:pt x="6534" y="-19"/>
                    <a:pt x="6835" y="-6"/>
                    <a:pt x="7129" y="73"/>
                  </a:cubicBezTo>
                  <a:cubicBezTo>
                    <a:pt x="7417" y="147"/>
                    <a:pt x="7693" y="276"/>
                    <a:pt x="7932" y="460"/>
                  </a:cubicBezTo>
                  <a:cubicBezTo>
                    <a:pt x="8172" y="638"/>
                    <a:pt x="8374" y="865"/>
                    <a:pt x="8528" y="1122"/>
                  </a:cubicBezTo>
                  <a:cubicBezTo>
                    <a:pt x="8761" y="1466"/>
                    <a:pt x="8889" y="1871"/>
                    <a:pt x="8896" y="2288"/>
                  </a:cubicBezTo>
                  <a:cubicBezTo>
                    <a:pt x="8889" y="2680"/>
                    <a:pt x="8785" y="3067"/>
                    <a:pt x="8595" y="3410"/>
                  </a:cubicBezTo>
                  <a:cubicBezTo>
                    <a:pt x="8405" y="3754"/>
                    <a:pt x="8123" y="4042"/>
                    <a:pt x="7792" y="4251"/>
                  </a:cubicBezTo>
                  <a:lnTo>
                    <a:pt x="3498" y="6888"/>
                  </a:lnTo>
                  <a:cubicBezTo>
                    <a:pt x="3129" y="7109"/>
                    <a:pt x="2700" y="7220"/>
                    <a:pt x="2271" y="7195"/>
                  </a:cubicBezTo>
                  <a:close/>
                </a:path>
              </a:pathLst>
            </a:custGeom>
            <a:solidFill>
              <a:srgbClr val="0E0E0E"/>
            </a:solidFill>
            <a:ln w="6134" cap="flat">
              <a:noFill/>
              <a:prstDash val="solid"/>
              <a:miter/>
            </a:ln>
          </p:spPr>
          <p:txBody>
            <a:bodyPr rtlCol="0" anchor="ctr"/>
            <a:lstStyle/>
            <a:p>
              <a:endParaRPr lang="en-AU"/>
            </a:p>
          </p:txBody>
        </p:sp>
        <p:sp>
          <p:nvSpPr>
            <p:cNvPr id="338" name="Freeform: Shape 337">
              <a:extLst>
                <a:ext uri="{FF2B5EF4-FFF2-40B4-BE49-F238E27FC236}">
                  <a16:creationId xmlns:a16="http://schemas.microsoft.com/office/drawing/2014/main" id="{4D018680-15D6-4EB1-8C55-6C20FE0A8B0A}"/>
                </a:ext>
              </a:extLst>
            </p:cNvPr>
            <p:cNvSpPr/>
            <p:nvPr/>
          </p:nvSpPr>
          <p:spPr>
            <a:xfrm>
              <a:off x="4526266" y="2279947"/>
              <a:ext cx="3864" cy="1962"/>
            </a:xfrm>
            <a:custGeom>
              <a:avLst/>
              <a:gdLst>
                <a:gd name="connsiteX0" fmla="*/ 0 w 3864"/>
                <a:gd name="connsiteY0" fmla="*/ 1963 h 1962"/>
                <a:gd name="connsiteX1" fmla="*/ 3865 w 3864"/>
                <a:gd name="connsiteY1" fmla="*/ 0 h 1962"/>
                <a:gd name="connsiteX2" fmla="*/ 0 w 3864"/>
                <a:gd name="connsiteY2" fmla="*/ 1963 h 1962"/>
              </a:gdLst>
              <a:ahLst/>
              <a:cxnLst>
                <a:cxn ang="0">
                  <a:pos x="connsiteX0" y="connsiteY0"/>
                </a:cxn>
                <a:cxn ang="0">
                  <a:pos x="connsiteX1" y="connsiteY1"/>
                </a:cxn>
                <a:cxn ang="0">
                  <a:pos x="connsiteX2" y="connsiteY2"/>
                </a:cxn>
              </a:cxnLst>
              <a:rect l="l" t="t" r="r" b="b"/>
              <a:pathLst>
                <a:path w="3864" h="1962">
                  <a:moveTo>
                    <a:pt x="0" y="1963"/>
                  </a:moveTo>
                  <a:lnTo>
                    <a:pt x="3865" y="0"/>
                  </a:lnTo>
                  <a:lnTo>
                    <a:pt x="0" y="1963"/>
                  </a:lnTo>
                  <a:close/>
                </a:path>
              </a:pathLst>
            </a:custGeom>
            <a:solidFill>
              <a:srgbClr val="E05555"/>
            </a:solidFill>
            <a:ln w="6134" cap="flat">
              <a:no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6BD521C6-7011-44B6-9921-8B275E447FBA}"/>
                </a:ext>
              </a:extLst>
            </p:cNvPr>
            <p:cNvSpPr/>
            <p:nvPr/>
          </p:nvSpPr>
          <p:spPr>
            <a:xfrm>
              <a:off x="4523935" y="2277618"/>
              <a:ext cx="8350" cy="6357"/>
            </a:xfrm>
            <a:custGeom>
              <a:avLst/>
              <a:gdLst>
                <a:gd name="connsiteX0" fmla="*/ 2331 w 8350"/>
                <a:gd name="connsiteY0" fmla="*/ 6317 h 6357"/>
                <a:gd name="connsiteX1" fmla="*/ 1135 w 8350"/>
                <a:gd name="connsiteY1" fmla="*/ 6010 h 6357"/>
                <a:gd name="connsiteX2" fmla="*/ 307 w 8350"/>
                <a:gd name="connsiteY2" fmla="*/ 5090 h 6357"/>
                <a:gd name="connsiteX3" fmla="*/ 0 w 8350"/>
                <a:gd name="connsiteY3" fmla="*/ 3986 h 6357"/>
                <a:gd name="connsiteX4" fmla="*/ 337 w 8350"/>
                <a:gd name="connsiteY4" fmla="*/ 2808 h 6357"/>
                <a:gd name="connsiteX5" fmla="*/ 1227 w 8350"/>
                <a:gd name="connsiteY5" fmla="*/ 1961 h 6357"/>
                <a:gd name="connsiteX6" fmla="*/ 4539 w 8350"/>
                <a:gd name="connsiteY6" fmla="*/ 244 h 6357"/>
                <a:gd name="connsiteX7" fmla="*/ 5214 w 8350"/>
                <a:gd name="connsiteY7" fmla="*/ 244 h 6357"/>
                <a:gd name="connsiteX8" fmla="*/ 6079 w 8350"/>
                <a:gd name="connsiteY8" fmla="*/ 5 h 6357"/>
                <a:gd name="connsiteX9" fmla="*/ 6962 w 8350"/>
                <a:gd name="connsiteY9" fmla="*/ 121 h 6357"/>
                <a:gd name="connsiteX10" fmla="*/ 7741 w 8350"/>
                <a:gd name="connsiteY10" fmla="*/ 575 h 6357"/>
                <a:gd name="connsiteX11" fmla="*/ 8281 w 8350"/>
                <a:gd name="connsiteY11" fmla="*/ 1287 h 6357"/>
                <a:gd name="connsiteX12" fmla="*/ 8281 w 8350"/>
                <a:gd name="connsiteY12" fmla="*/ 2329 h 6357"/>
                <a:gd name="connsiteX13" fmla="*/ 7925 w 8350"/>
                <a:gd name="connsiteY13" fmla="*/ 3526 h 6357"/>
                <a:gd name="connsiteX14" fmla="*/ 6993 w 8350"/>
                <a:gd name="connsiteY14" fmla="*/ 4354 h 6357"/>
                <a:gd name="connsiteX15" fmla="*/ 6380 w 8350"/>
                <a:gd name="connsiteY15" fmla="*/ 4660 h 6357"/>
                <a:gd name="connsiteX16" fmla="*/ 3128 w 8350"/>
                <a:gd name="connsiteY16" fmla="*/ 6317 h 6357"/>
                <a:gd name="connsiteX17" fmla="*/ 2331 w 8350"/>
                <a:gd name="connsiteY17" fmla="*/ 6317 h 6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50" h="6357">
                  <a:moveTo>
                    <a:pt x="2331" y="6317"/>
                  </a:moveTo>
                  <a:cubicBezTo>
                    <a:pt x="1908" y="6335"/>
                    <a:pt x="1491" y="6225"/>
                    <a:pt x="1135" y="6010"/>
                  </a:cubicBezTo>
                  <a:cubicBezTo>
                    <a:pt x="773" y="5789"/>
                    <a:pt x="485" y="5470"/>
                    <a:pt x="307" y="5090"/>
                  </a:cubicBezTo>
                  <a:cubicBezTo>
                    <a:pt x="117" y="4753"/>
                    <a:pt x="12" y="4372"/>
                    <a:pt x="0" y="3986"/>
                  </a:cubicBezTo>
                  <a:cubicBezTo>
                    <a:pt x="6" y="3568"/>
                    <a:pt x="123" y="3164"/>
                    <a:pt x="337" y="2808"/>
                  </a:cubicBezTo>
                  <a:cubicBezTo>
                    <a:pt x="552" y="2452"/>
                    <a:pt x="859" y="2158"/>
                    <a:pt x="1227" y="1961"/>
                  </a:cubicBezTo>
                  <a:lnTo>
                    <a:pt x="4539" y="244"/>
                  </a:lnTo>
                  <a:lnTo>
                    <a:pt x="5214" y="244"/>
                  </a:lnTo>
                  <a:cubicBezTo>
                    <a:pt x="5484" y="109"/>
                    <a:pt x="5778" y="29"/>
                    <a:pt x="6079" y="5"/>
                  </a:cubicBezTo>
                  <a:cubicBezTo>
                    <a:pt x="6380" y="-14"/>
                    <a:pt x="6680" y="23"/>
                    <a:pt x="6962" y="121"/>
                  </a:cubicBezTo>
                  <a:cubicBezTo>
                    <a:pt x="7251" y="219"/>
                    <a:pt x="7514" y="373"/>
                    <a:pt x="7741" y="575"/>
                  </a:cubicBezTo>
                  <a:cubicBezTo>
                    <a:pt x="7962" y="771"/>
                    <a:pt x="8146" y="1017"/>
                    <a:pt x="8281" y="1287"/>
                  </a:cubicBezTo>
                  <a:cubicBezTo>
                    <a:pt x="8373" y="1630"/>
                    <a:pt x="8373" y="1986"/>
                    <a:pt x="8281" y="2329"/>
                  </a:cubicBezTo>
                  <a:cubicBezTo>
                    <a:pt x="8275" y="2753"/>
                    <a:pt x="8152" y="3170"/>
                    <a:pt x="7925" y="3526"/>
                  </a:cubicBezTo>
                  <a:cubicBezTo>
                    <a:pt x="7698" y="3887"/>
                    <a:pt x="7373" y="4170"/>
                    <a:pt x="6993" y="4354"/>
                  </a:cubicBezTo>
                  <a:lnTo>
                    <a:pt x="6380" y="4660"/>
                  </a:lnTo>
                  <a:lnTo>
                    <a:pt x="3128" y="6317"/>
                  </a:lnTo>
                  <a:cubicBezTo>
                    <a:pt x="2865" y="6372"/>
                    <a:pt x="2595" y="6372"/>
                    <a:pt x="2331" y="6317"/>
                  </a:cubicBezTo>
                  <a:close/>
                </a:path>
              </a:pathLst>
            </a:custGeom>
            <a:solidFill>
              <a:srgbClr val="0E0E0E"/>
            </a:solidFill>
            <a:ln w="6134" cap="flat">
              <a:noFill/>
              <a:prstDash val="solid"/>
              <a:miter/>
            </a:ln>
          </p:spPr>
          <p:txBody>
            <a:bodyPr rtlCol="0" anchor="ctr"/>
            <a:lstStyle/>
            <a:p>
              <a:endParaRPr lang="en-AU"/>
            </a:p>
          </p:txBody>
        </p:sp>
        <p:sp>
          <p:nvSpPr>
            <p:cNvPr id="340" name="Freeform: Shape 339">
              <a:extLst>
                <a:ext uri="{FF2B5EF4-FFF2-40B4-BE49-F238E27FC236}">
                  <a16:creationId xmlns:a16="http://schemas.microsoft.com/office/drawing/2014/main" id="{18A6C86E-19FF-4FC2-A4F7-01BCF50242D7}"/>
                </a:ext>
              </a:extLst>
            </p:cNvPr>
            <p:cNvSpPr/>
            <p:nvPr/>
          </p:nvSpPr>
          <p:spPr>
            <a:xfrm>
              <a:off x="4386652" y="2353416"/>
              <a:ext cx="2714" cy="4557"/>
            </a:xfrm>
            <a:custGeom>
              <a:avLst/>
              <a:gdLst>
                <a:gd name="connsiteX0" fmla="*/ 859 w 2714"/>
                <a:gd name="connsiteY0" fmla="*/ 4557 h 4557"/>
                <a:gd name="connsiteX1" fmla="*/ 0 w 2714"/>
                <a:gd name="connsiteY1" fmla="*/ 18 h 4557"/>
                <a:gd name="connsiteX2" fmla="*/ 1718 w 2714"/>
                <a:gd name="connsiteY2" fmla="*/ 447 h 4557"/>
                <a:gd name="connsiteX3" fmla="*/ 2699 w 2714"/>
                <a:gd name="connsiteY3" fmla="*/ 1920 h 4557"/>
                <a:gd name="connsiteX4" fmla="*/ 2699 w 2714"/>
                <a:gd name="connsiteY4" fmla="*/ 2104 h 4557"/>
                <a:gd name="connsiteX5" fmla="*/ 2276 w 2714"/>
                <a:gd name="connsiteY5" fmla="*/ 3705 h 4557"/>
                <a:gd name="connsiteX6" fmla="*/ 859 w 2714"/>
                <a:gd name="connsiteY6" fmla="*/ 4557 h 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4" h="4557">
                  <a:moveTo>
                    <a:pt x="859" y="4557"/>
                  </a:moveTo>
                  <a:lnTo>
                    <a:pt x="0" y="18"/>
                  </a:lnTo>
                  <a:cubicBezTo>
                    <a:pt x="607" y="-56"/>
                    <a:pt x="1215" y="98"/>
                    <a:pt x="1718" y="447"/>
                  </a:cubicBezTo>
                  <a:cubicBezTo>
                    <a:pt x="2214" y="797"/>
                    <a:pt x="2564" y="1324"/>
                    <a:pt x="2699" y="1920"/>
                  </a:cubicBezTo>
                  <a:lnTo>
                    <a:pt x="2699" y="2104"/>
                  </a:lnTo>
                  <a:cubicBezTo>
                    <a:pt x="2766" y="2674"/>
                    <a:pt x="2619" y="3245"/>
                    <a:pt x="2276" y="3705"/>
                  </a:cubicBezTo>
                  <a:cubicBezTo>
                    <a:pt x="1932" y="4159"/>
                    <a:pt x="1423" y="4465"/>
                    <a:pt x="859" y="4557"/>
                  </a:cubicBezTo>
                  <a:close/>
                </a:path>
              </a:pathLst>
            </a:custGeom>
            <a:solidFill>
              <a:srgbClr val="0E0E0E"/>
            </a:solidFill>
            <a:ln w="6134" cap="flat">
              <a:noFill/>
              <a:prstDash val="solid"/>
              <a:miter/>
            </a:ln>
          </p:spPr>
          <p:txBody>
            <a:bodyPr rtlCol="0" anchor="ctr"/>
            <a:lstStyle/>
            <a:p>
              <a:endParaRPr lang="en-AU"/>
            </a:p>
          </p:txBody>
        </p:sp>
        <p:sp>
          <p:nvSpPr>
            <p:cNvPr id="341" name="Freeform: Shape 340">
              <a:extLst>
                <a:ext uri="{FF2B5EF4-FFF2-40B4-BE49-F238E27FC236}">
                  <a16:creationId xmlns:a16="http://schemas.microsoft.com/office/drawing/2014/main" id="{3825B1A0-E815-4D0B-ABBD-40A8187EB878}"/>
                </a:ext>
              </a:extLst>
            </p:cNvPr>
            <p:cNvSpPr/>
            <p:nvPr/>
          </p:nvSpPr>
          <p:spPr>
            <a:xfrm>
              <a:off x="4080128" y="2188916"/>
              <a:ext cx="47049" cy="22941"/>
            </a:xfrm>
            <a:custGeom>
              <a:avLst/>
              <a:gdLst>
                <a:gd name="connsiteX0" fmla="*/ 47049 w 47049"/>
                <a:gd name="connsiteY0" fmla="*/ 0 h 22941"/>
                <a:gd name="connsiteX1" fmla="*/ 0 w 47049"/>
                <a:gd name="connsiteY1" fmla="*/ 22942 h 22941"/>
                <a:gd name="connsiteX2" fmla="*/ 47049 w 47049"/>
                <a:gd name="connsiteY2" fmla="*/ 0 h 22941"/>
              </a:gdLst>
              <a:ahLst/>
              <a:cxnLst>
                <a:cxn ang="0">
                  <a:pos x="connsiteX0" y="connsiteY0"/>
                </a:cxn>
                <a:cxn ang="0">
                  <a:pos x="connsiteX1" y="connsiteY1"/>
                </a:cxn>
                <a:cxn ang="0">
                  <a:pos x="connsiteX2" y="connsiteY2"/>
                </a:cxn>
              </a:cxnLst>
              <a:rect l="l" t="t" r="r" b="b"/>
              <a:pathLst>
                <a:path w="47049" h="22941">
                  <a:moveTo>
                    <a:pt x="47049" y="0"/>
                  </a:moveTo>
                  <a:cubicBezTo>
                    <a:pt x="29990" y="4417"/>
                    <a:pt x="13986" y="12219"/>
                    <a:pt x="0" y="22942"/>
                  </a:cubicBezTo>
                  <a:cubicBezTo>
                    <a:pt x="13986" y="12219"/>
                    <a:pt x="29990" y="4417"/>
                    <a:pt x="47049" y="0"/>
                  </a:cubicBezTo>
                  <a:close/>
                </a:path>
              </a:pathLst>
            </a:custGeom>
            <a:solidFill>
              <a:srgbClr val="E05555"/>
            </a:solidFill>
            <a:ln w="6134" cap="flat">
              <a:noFill/>
              <a:prstDash val="solid"/>
              <a:miter/>
            </a:ln>
          </p:spPr>
          <p:txBody>
            <a:bodyPr rtlCol="0" anchor="ctr"/>
            <a:lstStyle/>
            <a:p>
              <a:endParaRPr lang="en-AU"/>
            </a:p>
          </p:txBody>
        </p:sp>
        <p:sp>
          <p:nvSpPr>
            <p:cNvPr id="342" name="Freeform: Shape 341">
              <a:extLst>
                <a:ext uri="{FF2B5EF4-FFF2-40B4-BE49-F238E27FC236}">
                  <a16:creationId xmlns:a16="http://schemas.microsoft.com/office/drawing/2014/main" id="{4A6E3A97-5106-4A13-B03B-630EA99D9D20}"/>
                </a:ext>
              </a:extLst>
            </p:cNvPr>
            <p:cNvSpPr/>
            <p:nvPr/>
          </p:nvSpPr>
          <p:spPr>
            <a:xfrm>
              <a:off x="4077752" y="2187006"/>
              <a:ext cx="51471" cy="27428"/>
            </a:xfrm>
            <a:custGeom>
              <a:avLst/>
              <a:gdLst>
                <a:gd name="connsiteX0" fmla="*/ 2314 w 51471"/>
                <a:gd name="connsiteY0" fmla="*/ 27428 h 27428"/>
                <a:gd name="connsiteX1" fmla="*/ 1296 w 51471"/>
                <a:gd name="connsiteY1" fmla="*/ 27207 h 27428"/>
                <a:gd name="connsiteX2" fmla="*/ 474 w 51471"/>
                <a:gd name="connsiteY2" fmla="*/ 26569 h 27428"/>
                <a:gd name="connsiteX3" fmla="*/ 20 w 51471"/>
                <a:gd name="connsiteY3" fmla="*/ 24858 h 27428"/>
                <a:gd name="connsiteX4" fmla="*/ 903 w 51471"/>
                <a:gd name="connsiteY4" fmla="*/ 23318 h 27428"/>
                <a:gd name="connsiteX5" fmla="*/ 48627 w 51471"/>
                <a:gd name="connsiteY5" fmla="*/ 70 h 27428"/>
                <a:gd name="connsiteX6" fmla="*/ 50375 w 51471"/>
                <a:gd name="connsiteY6" fmla="*/ 321 h 27428"/>
                <a:gd name="connsiteX7" fmla="*/ 51449 w 51471"/>
                <a:gd name="connsiteY7" fmla="*/ 1726 h 27428"/>
                <a:gd name="connsiteX8" fmla="*/ 51449 w 51471"/>
                <a:gd name="connsiteY8" fmla="*/ 2340 h 27428"/>
                <a:gd name="connsiteX9" fmla="*/ 50958 w 51471"/>
                <a:gd name="connsiteY9" fmla="*/ 3732 h 27428"/>
                <a:gd name="connsiteX10" fmla="*/ 49731 w 51471"/>
                <a:gd name="connsiteY10" fmla="*/ 4548 h 27428"/>
                <a:gd name="connsiteX11" fmla="*/ 49363 w 51471"/>
                <a:gd name="connsiteY11" fmla="*/ 4548 h 27428"/>
                <a:gd name="connsiteX12" fmla="*/ 3541 w 51471"/>
                <a:gd name="connsiteY12" fmla="*/ 26876 h 27428"/>
                <a:gd name="connsiteX13" fmla="*/ 2314 w 51471"/>
                <a:gd name="connsiteY13" fmla="*/ 27428 h 27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71" h="27428">
                  <a:moveTo>
                    <a:pt x="2314" y="27428"/>
                  </a:moveTo>
                  <a:cubicBezTo>
                    <a:pt x="1958" y="27428"/>
                    <a:pt x="1615" y="27355"/>
                    <a:pt x="1296" y="27207"/>
                  </a:cubicBezTo>
                  <a:cubicBezTo>
                    <a:pt x="977" y="27054"/>
                    <a:pt x="695" y="26839"/>
                    <a:pt x="474" y="26569"/>
                  </a:cubicBezTo>
                  <a:cubicBezTo>
                    <a:pt x="100" y="26079"/>
                    <a:pt x="-60" y="25465"/>
                    <a:pt x="20" y="24858"/>
                  </a:cubicBezTo>
                  <a:cubicBezTo>
                    <a:pt x="100" y="24245"/>
                    <a:pt x="419" y="23693"/>
                    <a:pt x="903" y="23318"/>
                  </a:cubicBezTo>
                  <a:cubicBezTo>
                    <a:pt x="15092" y="12449"/>
                    <a:pt x="31323" y="4548"/>
                    <a:pt x="48627" y="70"/>
                  </a:cubicBezTo>
                  <a:cubicBezTo>
                    <a:pt x="49216" y="-77"/>
                    <a:pt x="49848" y="9"/>
                    <a:pt x="50375" y="321"/>
                  </a:cubicBezTo>
                  <a:cubicBezTo>
                    <a:pt x="50903" y="628"/>
                    <a:pt x="51289" y="1137"/>
                    <a:pt x="51449" y="1726"/>
                  </a:cubicBezTo>
                  <a:cubicBezTo>
                    <a:pt x="51480" y="1929"/>
                    <a:pt x="51480" y="2137"/>
                    <a:pt x="51449" y="2340"/>
                  </a:cubicBezTo>
                  <a:cubicBezTo>
                    <a:pt x="51437" y="2843"/>
                    <a:pt x="51265" y="3333"/>
                    <a:pt x="50958" y="3732"/>
                  </a:cubicBezTo>
                  <a:cubicBezTo>
                    <a:pt x="50645" y="4131"/>
                    <a:pt x="50216" y="4413"/>
                    <a:pt x="49731" y="4548"/>
                  </a:cubicBezTo>
                  <a:lnTo>
                    <a:pt x="49363" y="4548"/>
                  </a:lnTo>
                  <a:cubicBezTo>
                    <a:pt x="32770" y="8909"/>
                    <a:pt x="17196" y="16491"/>
                    <a:pt x="3541" y="26876"/>
                  </a:cubicBezTo>
                  <a:cubicBezTo>
                    <a:pt x="3191" y="27177"/>
                    <a:pt x="2768" y="27367"/>
                    <a:pt x="2314" y="27428"/>
                  </a:cubicBezTo>
                  <a:close/>
                </a:path>
              </a:pathLst>
            </a:custGeom>
            <a:solidFill>
              <a:srgbClr val="0E0E0E"/>
            </a:solidFill>
            <a:ln w="6134" cap="flat">
              <a:noFill/>
              <a:prstDash val="solid"/>
              <a:miter/>
            </a:ln>
          </p:spPr>
          <p:txBody>
            <a:bodyPr rtlCol="0" anchor="ctr"/>
            <a:lstStyle/>
            <a:p>
              <a:endParaRPr lang="en-AU"/>
            </a:p>
          </p:txBody>
        </p:sp>
        <p:sp>
          <p:nvSpPr>
            <p:cNvPr id="343" name="Freeform: Shape 342">
              <a:extLst>
                <a:ext uri="{FF2B5EF4-FFF2-40B4-BE49-F238E27FC236}">
                  <a16:creationId xmlns:a16="http://schemas.microsoft.com/office/drawing/2014/main" id="{FF45376F-9061-4C08-991E-1A31AE174660}"/>
                </a:ext>
              </a:extLst>
            </p:cNvPr>
            <p:cNvSpPr/>
            <p:nvPr/>
          </p:nvSpPr>
          <p:spPr>
            <a:xfrm>
              <a:off x="4519764" y="2283014"/>
              <a:ext cx="3925" cy="2208"/>
            </a:xfrm>
            <a:custGeom>
              <a:avLst/>
              <a:gdLst>
                <a:gd name="connsiteX0" fmla="*/ 0 w 3925"/>
                <a:gd name="connsiteY0" fmla="*/ 2208 h 2208"/>
                <a:gd name="connsiteX1" fmla="*/ 3926 w 3925"/>
                <a:gd name="connsiteY1" fmla="*/ 0 h 2208"/>
                <a:gd name="connsiteX2" fmla="*/ 0 w 3925"/>
                <a:gd name="connsiteY2" fmla="*/ 2208 h 2208"/>
              </a:gdLst>
              <a:ahLst/>
              <a:cxnLst>
                <a:cxn ang="0">
                  <a:pos x="connsiteX0" y="connsiteY0"/>
                </a:cxn>
                <a:cxn ang="0">
                  <a:pos x="connsiteX1" y="connsiteY1"/>
                </a:cxn>
                <a:cxn ang="0">
                  <a:pos x="connsiteX2" y="connsiteY2"/>
                </a:cxn>
              </a:cxnLst>
              <a:rect l="l" t="t" r="r" b="b"/>
              <a:pathLst>
                <a:path w="3925" h="2208">
                  <a:moveTo>
                    <a:pt x="0" y="2208"/>
                  </a:moveTo>
                  <a:lnTo>
                    <a:pt x="3926" y="0"/>
                  </a:lnTo>
                  <a:lnTo>
                    <a:pt x="0" y="2208"/>
                  </a:lnTo>
                  <a:close/>
                </a:path>
              </a:pathLst>
            </a:custGeom>
            <a:solidFill>
              <a:srgbClr val="E05555"/>
            </a:solidFill>
            <a:ln w="6134" cap="flat">
              <a:no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57FEC496-E970-4434-8324-58D42A30746C}"/>
                </a:ext>
              </a:extLst>
            </p:cNvPr>
            <p:cNvSpPr/>
            <p:nvPr/>
          </p:nvSpPr>
          <p:spPr>
            <a:xfrm>
              <a:off x="4517675" y="2280862"/>
              <a:ext cx="8468" cy="6650"/>
            </a:xfrm>
            <a:custGeom>
              <a:avLst/>
              <a:gdLst>
                <a:gd name="connsiteX0" fmla="*/ 2089 w 8468"/>
                <a:gd name="connsiteY0" fmla="*/ 6630 h 6650"/>
                <a:gd name="connsiteX1" fmla="*/ 923 w 8468"/>
                <a:gd name="connsiteY1" fmla="*/ 6311 h 6650"/>
                <a:gd name="connsiteX2" fmla="*/ 64 w 8468"/>
                <a:gd name="connsiteY2" fmla="*/ 5465 h 6650"/>
                <a:gd name="connsiteX3" fmla="*/ 64 w 8468"/>
                <a:gd name="connsiteY3" fmla="*/ 4361 h 6650"/>
                <a:gd name="connsiteX4" fmla="*/ 347 w 8468"/>
                <a:gd name="connsiteY4" fmla="*/ 3202 h 6650"/>
                <a:gd name="connsiteX5" fmla="*/ 1169 w 8468"/>
                <a:gd name="connsiteY5" fmla="*/ 2336 h 6650"/>
                <a:gd name="connsiteX6" fmla="*/ 4910 w 8468"/>
                <a:gd name="connsiteY6" fmla="*/ 312 h 6650"/>
                <a:gd name="connsiteX7" fmla="*/ 6689 w 8468"/>
                <a:gd name="connsiteY7" fmla="*/ 73 h 6650"/>
                <a:gd name="connsiteX8" fmla="*/ 8161 w 8468"/>
                <a:gd name="connsiteY8" fmla="*/ 1110 h 6650"/>
                <a:gd name="connsiteX9" fmla="*/ 8468 w 8468"/>
                <a:gd name="connsiteY9" fmla="*/ 2336 h 6650"/>
                <a:gd name="connsiteX10" fmla="*/ 8180 w 8468"/>
                <a:gd name="connsiteY10" fmla="*/ 3416 h 6650"/>
                <a:gd name="connsiteX11" fmla="*/ 7364 w 8468"/>
                <a:gd name="connsiteY11" fmla="*/ 4177 h 6650"/>
                <a:gd name="connsiteX12" fmla="*/ 3499 w 8468"/>
                <a:gd name="connsiteY12" fmla="*/ 6324 h 6650"/>
                <a:gd name="connsiteX13" fmla="*/ 2089 w 8468"/>
                <a:gd name="connsiteY13" fmla="*/ 6630 h 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68" h="6650">
                  <a:moveTo>
                    <a:pt x="2089" y="6630"/>
                  </a:moveTo>
                  <a:cubicBezTo>
                    <a:pt x="1678" y="6624"/>
                    <a:pt x="1279" y="6514"/>
                    <a:pt x="923" y="6311"/>
                  </a:cubicBezTo>
                  <a:cubicBezTo>
                    <a:pt x="567" y="6109"/>
                    <a:pt x="273" y="5815"/>
                    <a:pt x="64" y="5465"/>
                  </a:cubicBezTo>
                  <a:cubicBezTo>
                    <a:pt x="-21" y="5103"/>
                    <a:pt x="-21" y="4723"/>
                    <a:pt x="64" y="4361"/>
                  </a:cubicBezTo>
                  <a:cubicBezTo>
                    <a:pt x="58" y="3956"/>
                    <a:pt x="156" y="3557"/>
                    <a:pt x="347" y="3202"/>
                  </a:cubicBezTo>
                  <a:cubicBezTo>
                    <a:pt x="543" y="2846"/>
                    <a:pt x="825" y="2551"/>
                    <a:pt x="1169" y="2336"/>
                  </a:cubicBezTo>
                  <a:lnTo>
                    <a:pt x="4910" y="312"/>
                  </a:lnTo>
                  <a:cubicBezTo>
                    <a:pt x="5450" y="12"/>
                    <a:pt x="6088" y="-80"/>
                    <a:pt x="6689" y="73"/>
                  </a:cubicBezTo>
                  <a:cubicBezTo>
                    <a:pt x="7297" y="220"/>
                    <a:pt x="7818" y="588"/>
                    <a:pt x="8161" y="1110"/>
                  </a:cubicBezTo>
                  <a:cubicBezTo>
                    <a:pt x="8345" y="1490"/>
                    <a:pt x="8450" y="1913"/>
                    <a:pt x="8468" y="2336"/>
                  </a:cubicBezTo>
                  <a:cubicBezTo>
                    <a:pt x="8474" y="2717"/>
                    <a:pt x="8376" y="3091"/>
                    <a:pt x="8180" y="3416"/>
                  </a:cubicBezTo>
                  <a:cubicBezTo>
                    <a:pt x="7984" y="3741"/>
                    <a:pt x="7701" y="4005"/>
                    <a:pt x="7364" y="4177"/>
                  </a:cubicBezTo>
                  <a:lnTo>
                    <a:pt x="3499" y="6324"/>
                  </a:lnTo>
                  <a:cubicBezTo>
                    <a:pt x="3076" y="6594"/>
                    <a:pt x="2579" y="6698"/>
                    <a:pt x="2089" y="6630"/>
                  </a:cubicBezTo>
                  <a:close/>
                </a:path>
              </a:pathLst>
            </a:custGeom>
            <a:solidFill>
              <a:srgbClr val="0E0E0E"/>
            </a:solidFill>
            <a:ln w="6134" cap="flat">
              <a:noFill/>
              <a:prstDash val="solid"/>
              <a:miter/>
            </a:ln>
          </p:spPr>
          <p:txBody>
            <a:bodyPr rtlCol="0" anchor="ctr"/>
            <a:lstStyle/>
            <a:p>
              <a:endParaRPr lang="en-AU"/>
            </a:p>
          </p:txBody>
        </p:sp>
        <p:sp>
          <p:nvSpPr>
            <p:cNvPr id="345" name="Freeform: Shape 344">
              <a:extLst>
                <a:ext uri="{FF2B5EF4-FFF2-40B4-BE49-F238E27FC236}">
                  <a16:creationId xmlns:a16="http://schemas.microsoft.com/office/drawing/2014/main" id="{684A9D15-3581-4B06-BCD2-19E0749A1B7B}"/>
                </a:ext>
              </a:extLst>
            </p:cNvPr>
            <p:cNvSpPr/>
            <p:nvPr/>
          </p:nvSpPr>
          <p:spPr>
            <a:xfrm>
              <a:off x="4513016" y="2286695"/>
              <a:ext cx="4171" cy="2453"/>
            </a:xfrm>
            <a:custGeom>
              <a:avLst/>
              <a:gdLst>
                <a:gd name="connsiteX0" fmla="*/ 0 w 4171"/>
                <a:gd name="connsiteY0" fmla="*/ 2454 h 2453"/>
                <a:gd name="connsiteX1" fmla="*/ 4171 w 4171"/>
                <a:gd name="connsiteY1" fmla="*/ 0 h 2453"/>
                <a:gd name="connsiteX2" fmla="*/ 0 w 4171"/>
                <a:gd name="connsiteY2" fmla="*/ 2454 h 2453"/>
              </a:gdLst>
              <a:ahLst/>
              <a:cxnLst>
                <a:cxn ang="0">
                  <a:pos x="connsiteX0" y="connsiteY0"/>
                </a:cxn>
                <a:cxn ang="0">
                  <a:pos x="connsiteX1" y="connsiteY1"/>
                </a:cxn>
                <a:cxn ang="0">
                  <a:pos x="connsiteX2" y="connsiteY2"/>
                </a:cxn>
              </a:cxnLst>
              <a:rect l="l" t="t" r="r" b="b"/>
              <a:pathLst>
                <a:path w="4171" h="2453">
                  <a:moveTo>
                    <a:pt x="0" y="2454"/>
                  </a:moveTo>
                  <a:lnTo>
                    <a:pt x="4171" y="0"/>
                  </a:lnTo>
                  <a:lnTo>
                    <a:pt x="0" y="2454"/>
                  </a:lnTo>
                  <a:close/>
                </a:path>
              </a:pathLst>
            </a:custGeom>
            <a:solidFill>
              <a:srgbClr val="E05555"/>
            </a:solidFill>
            <a:ln w="6134" cap="flat">
              <a:noFill/>
              <a:prstDash val="solid"/>
              <a:miter/>
            </a:ln>
          </p:spPr>
          <p:txBody>
            <a:bodyPr rtlCol="0" anchor="ctr"/>
            <a:lstStyle/>
            <a:p>
              <a:endParaRPr lang="en-AU"/>
            </a:p>
          </p:txBody>
        </p:sp>
        <p:sp>
          <p:nvSpPr>
            <p:cNvPr id="346" name="Freeform: Shape 345">
              <a:extLst>
                <a:ext uri="{FF2B5EF4-FFF2-40B4-BE49-F238E27FC236}">
                  <a16:creationId xmlns:a16="http://schemas.microsoft.com/office/drawing/2014/main" id="{3FDB4CF4-E986-4682-A13B-66B218C68257}"/>
                </a:ext>
              </a:extLst>
            </p:cNvPr>
            <p:cNvSpPr/>
            <p:nvPr/>
          </p:nvSpPr>
          <p:spPr>
            <a:xfrm>
              <a:off x="4510745" y="2284408"/>
              <a:ext cx="8711" cy="7009"/>
            </a:xfrm>
            <a:custGeom>
              <a:avLst/>
              <a:gdLst>
                <a:gd name="connsiteX0" fmla="*/ 2271 w 8711"/>
                <a:gd name="connsiteY0" fmla="*/ 7010 h 7009"/>
                <a:gd name="connsiteX1" fmla="*/ 1142 w 8711"/>
                <a:gd name="connsiteY1" fmla="*/ 6721 h 7009"/>
                <a:gd name="connsiteX2" fmla="*/ 308 w 8711"/>
                <a:gd name="connsiteY2" fmla="*/ 5905 h 7009"/>
                <a:gd name="connsiteX3" fmla="*/ 1 w 8711"/>
                <a:gd name="connsiteY3" fmla="*/ 4740 h 7009"/>
                <a:gd name="connsiteX4" fmla="*/ 283 w 8711"/>
                <a:gd name="connsiteY4" fmla="*/ 3581 h 7009"/>
                <a:gd name="connsiteX5" fmla="*/ 1105 w 8711"/>
                <a:gd name="connsiteY5" fmla="*/ 2716 h 7009"/>
                <a:gd name="connsiteX6" fmla="*/ 5276 w 8711"/>
                <a:gd name="connsiteY6" fmla="*/ 323 h 7009"/>
                <a:gd name="connsiteX7" fmla="*/ 6117 w 8711"/>
                <a:gd name="connsiteY7" fmla="*/ 23 h 7009"/>
                <a:gd name="connsiteX8" fmla="*/ 7006 w 8711"/>
                <a:gd name="connsiteY8" fmla="*/ 72 h 7009"/>
                <a:gd name="connsiteX9" fmla="*/ 7810 w 8711"/>
                <a:gd name="connsiteY9" fmla="*/ 458 h 7009"/>
                <a:gd name="connsiteX10" fmla="*/ 8405 w 8711"/>
                <a:gd name="connsiteY10" fmla="*/ 1121 h 7009"/>
                <a:gd name="connsiteX11" fmla="*/ 8711 w 8711"/>
                <a:gd name="connsiteY11" fmla="*/ 2286 h 7009"/>
                <a:gd name="connsiteX12" fmla="*/ 8429 w 8711"/>
                <a:gd name="connsiteY12" fmla="*/ 3446 h 7009"/>
                <a:gd name="connsiteX13" fmla="*/ 7607 w 8711"/>
                <a:gd name="connsiteY13" fmla="*/ 4310 h 7009"/>
                <a:gd name="connsiteX14" fmla="*/ 3498 w 8711"/>
                <a:gd name="connsiteY14" fmla="*/ 6703 h 7009"/>
                <a:gd name="connsiteX15" fmla="*/ 2271 w 8711"/>
                <a:gd name="connsiteY15" fmla="*/ 7010 h 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11" h="7009">
                  <a:moveTo>
                    <a:pt x="2271" y="7010"/>
                  </a:moveTo>
                  <a:cubicBezTo>
                    <a:pt x="1878" y="7016"/>
                    <a:pt x="1485" y="6911"/>
                    <a:pt x="1142" y="6721"/>
                  </a:cubicBezTo>
                  <a:cubicBezTo>
                    <a:pt x="798" y="6525"/>
                    <a:pt x="510" y="6243"/>
                    <a:pt x="308" y="5905"/>
                  </a:cubicBezTo>
                  <a:cubicBezTo>
                    <a:pt x="93" y="5556"/>
                    <a:pt x="-11" y="5151"/>
                    <a:pt x="1" y="4740"/>
                  </a:cubicBezTo>
                  <a:cubicBezTo>
                    <a:pt x="-5" y="4335"/>
                    <a:pt x="93" y="3936"/>
                    <a:pt x="283" y="3581"/>
                  </a:cubicBezTo>
                  <a:cubicBezTo>
                    <a:pt x="479" y="3231"/>
                    <a:pt x="762" y="2930"/>
                    <a:pt x="1105" y="2716"/>
                  </a:cubicBezTo>
                  <a:lnTo>
                    <a:pt x="5276" y="323"/>
                  </a:lnTo>
                  <a:cubicBezTo>
                    <a:pt x="5534" y="170"/>
                    <a:pt x="5822" y="66"/>
                    <a:pt x="6117" y="23"/>
                  </a:cubicBezTo>
                  <a:cubicBezTo>
                    <a:pt x="6411" y="-20"/>
                    <a:pt x="6718" y="-2"/>
                    <a:pt x="7006" y="72"/>
                  </a:cubicBezTo>
                  <a:cubicBezTo>
                    <a:pt x="7301" y="145"/>
                    <a:pt x="7570" y="274"/>
                    <a:pt x="7810" y="458"/>
                  </a:cubicBezTo>
                  <a:cubicBezTo>
                    <a:pt x="8049" y="636"/>
                    <a:pt x="8251" y="863"/>
                    <a:pt x="8405" y="1121"/>
                  </a:cubicBezTo>
                  <a:cubicBezTo>
                    <a:pt x="8589" y="1483"/>
                    <a:pt x="8699" y="1881"/>
                    <a:pt x="8711" y="2286"/>
                  </a:cubicBezTo>
                  <a:cubicBezTo>
                    <a:pt x="8718" y="2691"/>
                    <a:pt x="8619" y="3090"/>
                    <a:pt x="8429" y="3446"/>
                  </a:cubicBezTo>
                  <a:cubicBezTo>
                    <a:pt x="8233" y="3801"/>
                    <a:pt x="7951" y="4102"/>
                    <a:pt x="7607" y="4310"/>
                  </a:cubicBezTo>
                  <a:lnTo>
                    <a:pt x="3498" y="6703"/>
                  </a:lnTo>
                  <a:cubicBezTo>
                    <a:pt x="3117" y="6893"/>
                    <a:pt x="2694" y="6997"/>
                    <a:pt x="2271" y="7010"/>
                  </a:cubicBezTo>
                  <a:close/>
                </a:path>
              </a:pathLst>
            </a:custGeom>
            <a:solidFill>
              <a:srgbClr val="0E0E0E"/>
            </a:solidFill>
            <a:ln w="6134" cap="flat">
              <a:noFill/>
              <a:prstDash val="solid"/>
              <a:miter/>
            </a:ln>
          </p:spPr>
          <p:txBody>
            <a:bodyPr rtlCol="0" anchor="ctr"/>
            <a:lstStyle/>
            <a:p>
              <a:endParaRPr lang="en-AU"/>
            </a:p>
          </p:txBody>
        </p:sp>
        <p:sp>
          <p:nvSpPr>
            <p:cNvPr id="347" name="Freeform: Shape 346">
              <a:extLst>
                <a:ext uri="{FF2B5EF4-FFF2-40B4-BE49-F238E27FC236}">
                  <a16:creationId xmlns:a16="http://schemas.microsoft.com/office/drawing/2014/main" id="{B63E26AC-6658-4DAD-B12E-CA78823C6AF0}"/>
                </a:ext>
              </a:extLst>
            </p:cNvPr>
            <p:cNvSpPr/>
            <p:nvPr/>
          </p:nvSpPr>
          <p:spPr>
            <a:xfrm>
              <a:off x="4270716" y="2347116"/>
              <a:ext cx="174823" cy="80325"/>
            </a:xfrm>
            <a:custGeom>
              <a:avLst/>
              <a:gdLst>
                <a:gd name="connsiteX0" fmla="*/ 124953 w 174823"/>
                <a:gd name="connsiteY0" fmla="*/ 6318 h 80325"/>
                <a:gd name="connsiteX1" fmla="*/ 116427 w 174823"/>
                <a:gd name="connsiteY1" fmla="*/ 8588 h 80325"/>
                <a:gd name="connsiteX2" fmla="*/ 61955 w 174823"/>
                <a:gd name="connsiteY2" fmla="*/ 0 h 80325"/>
                <a:gd name="connsiteX3" fmla="*/ 23764 w 174823"/>
                <a:gd name="connsiteY3" fmla="*/ 21157 h 80325"/>
                <a:gd name="connsiteX4" fmla="*/ 0 w 174823"/>
                <a:gd name="connsiteY4" fmla="*/ 57784 h 80325"/>
                <a:gd name="connsiteX5" fmla="*/ 174824 w 174823"/>
                <a:gd name="connsiteY5" fmla="*/ 79744 h 80325"/>
                <a:gd name="connsiteX6" fmla="*/ 159556 w 174823"/>
                <a:gd name="connsiteY6" fmla="*/ 36468 h 80325"/>
                <a:gd name="connsiteX7" fmla="*/ 124953 w 174823"/>
                <a:gd name="connsiteY7" fmla="*/ 6318 h 8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23" h="80325">
                  <a:moveTo>
                    <a:pt x="124953" y="6318"/>
                  </a:moveTo>
                  <a:cubicBezTo>
                    <a:pt x="122070" y="7177"/>
                    <a:pt x="119248" y="7974"/>
                    <a:pt x="116427" y="8588"/>
                  </a:cubicBezTo>
                  <a:cubicBezTo>
                    <a:pt x="96491" y="13066"/>
                    <a:pt x="77781" y="11593"/>
                    <a:pt x="61955" y="0"/>
                  </a:cubicBezTo>
                  <a:cubicBezTo>
                    <a:pt x="47681" y="3816"/>
                    <a:pt x="34566" y="11078"/>
                    <a:pt x="23764" y="21157"/>
                  </a:cubicBezTo>
                  <a:cubicBezTo>
                    <a:pt x="12962" y="31235"/>
                    <a:pt x="4797" y="43810"/>
                    <a:pt x="0" y="57784"/>
                  </a:cubicBezTo>
                  <a:cubicBezTo>
                    <a:pt x="56569" y="75131"/>
                    <a:pt x="115721" y="82560"/>
                    <a:pt x="174824" y="79744"/>
                  </a:cubicBezTo>
                  <a:cubicBezTo>
                    <a:pt x="173554" y="64243"/>
                    <a:pt x="168297" y="49331"/>
                    <a:pt x="159556" y="36468"/>
                  </a:cubicBezTo>
                  <a:cubicBezTo>
                    <a:pt x="150815" y="23598"/>
                    <a:pt x="138896" y="13213"/>
                    <a:pt x="124953" y="6318"/>
                  </a:cubicBezTo>
                  <a:close/>
                </a:path>
              </a:pathLst>
            </a:custGeom>
            <a:solidFill>
              <a:srgbClr val="5468B8"/>
            </a:solidFill>
            <a:ln w="6134" cap="flat">
              <a:noFill/>
              <a:prstDash val="solid"/>
              <a:miter/>
            </a:ln>
          </p:spPr>
          <p:txBody>
            <a:bodyPr rtlCol="0" anchor="ctr"/>
            <a:lstStyle/>
            <a:p>
              <a:endParaRPr lang="en-AU"/>
            </a:p>
          </p:txBody>
        </p:sp>
        <p:sp>
          <p:nvSpPr>
            <p:cNvPr id="348" name="Freeform: Shape 347">
              <a:extLst>
                <a:ext uri="{FF2B5EF4-FFF2-40B4-BE49-F238E27FC236}">
                  <a16:creationId xmlns:a16="http://schemas.microsoft.com/office/drawing/2014/main" id="{59B86C67-6F44-4D7B-91D2-ED455D935A66}"/>
                </a:ext>
              </a:extLst>
            </p:cNvPr>
            <p:cNvSpPr/>
            <p:nvPr/>
          </p:nvSpPr>
          <p:spPr>
            <a:xfrm>
              <a:off x="4268408" y="2344827"/>
              <a:ext cx="179470" cy="84752"/>
            </a:xfrm>
            <a:custGeom>
              <a:avLst/>
              <a:gdLst>
                <a:gd name="connsiteX0" fmla="*/ 155171 w 179470"/>
                <a:gd name="connsiteY0" fmla="*/ 84732 h 84752"/>
                <a:gd name="connsiteX1" fmla="*/ 1511 w 179470"/>
                <a:gd name="connsiteY1" fmla="*/ 62220 h 84752"/>
                <a:gd name="connsiteX2" fmla="*/ 719 w 179470"/>
                <a:gd name="connsiteY2" fmla="*/ 61778 h 84752"/>
                <a:gd name="connsiteX3" fmla="*/ 161 w 179470"/>
                <a:gd name="connsiteY3" fmla="*/ 61054 h 84752"/>
                <a:gd name="connsiteX4" fmla="*/ 161 w 179470"/>
                <a:gd name="connsiteY4" fmla="*/ 59276 h 84752"/>
                <a:gd name="connsiteX5" fmla="*/ 24514 w 179470"/>
                <a:gd name="connsiteY5" fmla="*/ 21710 h 84752"/>
                <a:gd name="connsiteX6" fmla="*/ 63711 w 179470"/>
                <a:gd name="connsiteY6" fmla="*/ 81 h 84752"/>
                <a:gd name="connsiteX7" fmla="*/ 64735 w 179470"/>
                <a:gd name="connsiteY7" fmla="*/ 38 h 84752"/>
                <a:gd name="connsiteX8" fmla="*/ 65674 w 179470"/>
                <a:gd name="connsiteY8" fmla="*/ 449 h 84752"/>
                <a:gd name="connsiteX9" fmla="*/ 118305 w 179470"/>
                <a:gd name="connsiteY9" fmla="*/ 8669 h 84752"/>
                <a:gd name="connsiteX10" fmla="*/ 126770 w 179470"/>
                <a:gd name="connsiteY10" fmla="*/ 6460 h 84752"/>
                <a:gd name="connsiteX11" fmla="*/ 128488 w 179470"/>
                <a:gd name="connsiteY11" fmla="*/ 6460 h 84752"/>
                <a:gd name="connsiteX12" fmla="*/ 163827 w 179470"/>
                <a:gd name="connsiteY12" fmla="*/ 37420 h 84752"/>
                <a:gd name="connsiteX13" fmla="*/ 179463 w 179470"/>
                <a:gd name="connsiteY13" fmla="*/ 81727 h 84752"/>
                <a:gd name="connsiteX14" fmla="*/ 179359 w 179470"/>
                <a:gd name="connsiteY14" fmla="*/ 82641 h 84752"/>
                <a:gd name="connsiteX15" fmla="*/ 178911 w 179470"/>
                <a:gd name="connsiteY15" fmla="*/ 83444 h 84752"/>
                <a:gd name="connsiteX16" fmla="*/ 177254 w 179470"/>
                <a:gd name="connsiteY16" fmla="*/ 84242 h 84752"/>
                <a:gd name="connsiteX17" fmla="*/ 155171 w 179470"/>
                <a:gd name="connsiteY17" fmla="*/ 84732 h 84752"/>
                <a:gd name="connsiteX18" fmla="*/ 5191 w 179470"/>
                <a:gd name="connsiteY18" fmla="*/ 58601 h 84752"/>
                <a:gd name="connsiteX19" fmla="*/ 174555 w 179470"/>
                <a:gd name="connsiteY19" fmla="*/ 79825 h 84752"/>
                <a:gd name="connsiteX20" fmla="*/ 159484 w 179470"/>
                <a:gd name="connsiteY20" fmla="*/ 39487 h 84752"/>
                <a:gd name="connsiteX21" fmla="*/ 127077 w 179470"/>
                <a:gd name="connsiteY21" fmla="*/ 11122 h 84752"/>
                <a:gd name="connsiteX22" fmla="*/ 119287 w 179470"/>
                <a:gd name="connsiteY22" fmla="*/ 13147 h 84752"/>
                <a:gd name="connsiteX23" fmla="*/ 63772 w 179470"/>
                <a:gd name="connsiteY23" fmla="*/ 4804 h 84752"/>
                <a:gd name="connsiteX24" fmla="*/ 27992 w 179470"/>
                <a:gd name="connsiteY24" fmla="*/ 24667 h 84752"/>
                <a:gd name="connsiteX25" fmla="*/ 5130 w 179470"/>
                <a:gd name="connsiteY25" fmla="*/ 58601 h 84752"/>
                <a:gd name="connsiteX26" fmla="*/ 5191 w 179470"/>
                <a:gd name="connsiteY26" fmla="*/ 58601 h 8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470" h="84752">
                  <a:moveTo>
                    <a:pt x="155171" y="84732"/>
                  </a:moveTo>
                  <a:cubicBezTo>
                    <a:pt x="103099" y="85199"/>
                    <a:pt x="51265" y="77604"/>
                    <a:pt x="1511" y="62220"/>
                  </a:cubicBezTo>
                  <a:cubicBezTo>
                    <a:pt x="1216" y="62128"/>
                    <a:pt x="946" y="61975"/>
                    <a:pt x="719" y="61778"/>
                  </a:cubicBezTo>
                  <a:cubicBezTo>
                    <a:pt x="486" y="61576"/>
                    <a:pt x="296" y="61331"/>
                    <a:pt x="161" y="61054"/>
                  </a:cubicBezTo>
                  <a:cubicBezTo>
                    <a:pt x="-54" y="60484"/>
                    <a:pt x="-54" y="59846"/>
                    <a:pt x="161" y="59276"/>
                  </a:cubicBezTo>
                  <a:cubicBezTo>
                    <a:pt x="5062" y="44940"/>
                    <a:pt x="13423" y="32034"/>
                    <a:pt x="24514" y="21710"/>
                  </a:cubicBezTo>
                  <a:cubicBezTo>
                    <a:pt x="35598" y="11380"/>
                    <a:pt x="49063" y="3952"/>
                    <a:pt x="63711" y="81"/>
                  </a:cubicBezTo>
                  <a:cubicBezTo>
                    <a:pt x="64042" y="-11"/>
                    <a:pt x="64392" y="-23"/>
                    <a:pt x="64735" y="38"/>
                  </a:cubicBezTo>
                  <a:cubicBezTo>
                    <a:pt x="65073" y="99"/>
                    <a:pt x="65398" y="240"/>
                    <a:pt x="65674" y="449"/>
                  </a:cubicBezTo>
                  <a:cubicBezTo>
                    <a:pt x="79721" y="10693"/>
                    <a:pt x="96958" y="13392"/>
                    <a:pt x="118305" y="8669"/>
                  </a:cubicBezTo>
                  <a:cubicBezTo>
                    <a:pt x="121188" y="7994"/>
                    <a:pt x="123949" y="7258"/>
                    <a:pt x="126770" y="6460"/>
                  </a:cubicBezTo>
                  <a:cubicBezTo>
                    <a:pt x="127322" y="6246"/>
                    <a:pt x="127936" y="6246"/>
                    <a:pt x="128488" y="6460"/>
                  </a:cubicBezTo>
                  <a:cubicBezTo>
                    <a:pt x="142731" y="13576"/>
                    <a:pt x="154902" y="24237"/>
                    <a:pt x="163827" y="37420"/>
                  </a:cubicBezTo>
                  <a:cubicBezTo>
                    <a:pt x="172758" y="50602"/>
                    <a:pt x="178138" y="65864"/>
                    <a:pt x="179463" y="81727"/>
                  </a:cubicBezTo>
                  <a:cubicBezTo>
                    <a:pt x="179487" y="82033"/>
                    <a:pt x="179457" y="82346"/>
                    <a:pt x="179359" y="82641"/>
                  </a:cubicBezTo>
                  <a:cubicBezTo>
                    <a:pt x="179266" y="82935"/>
                    <a:pt x="179113" y="83211"/>
                    <a:pt x="178911" y="83444"/>
                  </a:cubicBezTo>
                  <a:cubicBezTo>
                    <a:pt x="178481" y="83910"/>
                    <a:pt x="177886" y="84193"/>
                    <a:pt x="177254" y="84242"/>
                  </a:cubicBezTo>
                  <a:cubicBezTo>
                    <a:pt x="169648" y="84610"/>
                    <a:pt x="162348" y="84732"/>
                    <a:pt x="155171" y="84732"/>
                  </a:cubicBezTo>
                  <a:close/>
                  <a:moveTo>
                    <a:pt x="5191" y="58601"/>
                  </a:moveTo>
                  <a:cubicBezTo>
                    <a:pt x="60067" y="75065"/>
                    <a:pt x="117311" y="82236"/>
                    <a:pt x="174555" y="79825"/>
                  </a:cubicBezTo>
                  <a:cubicBezTo>
                    <a:pt x="172948" y="65336"/>
                    <a:pt x="167771" y="51479"/>
                    <a:pt x="159484" y="39487"/>
                  </a:cubicBezTo>
                  <a:cubicBezTo>
                    <a:pt x="151197" y="27495"/>
                    <a:pt x="140063" y="17747"/>
                    <a:pt x="127077" y="11122"/>
                  </a:cubicBezTo>
                  <a:cubicBezTo>
                    <a:pt x="124501" y="11858"/>
                    <a:pt x="121863" y="12533"/>
                    <a:pt x="119287" y="13147"/>
                  </a:cubicBezTo>
                  <a:cubicBezTo>
                    <a:pt x="96897" y="18054"/>
                    <a:pt x="78801" y="15355"/>
                    <a:pt x="63772" y="4804"/>
                  </a:cubicBezTo>
                  <a:cubicBezTo>
                    <a:pt x="50449" y="8509"/>
                    <a:pt x="38187" y="15312"/>
                    <a:pt x="27992" y="24667"/>
                  </a:cubicBezTo>
                  <a:cubicBezTo>
                    <a:pt x="17803" y="34015"/>
                    <a:pt x="9970" y="45645"/>
                    <a:pt x="5130" y="58601"/>
                  </a:cubicBezTo>
                  <a:lnTo>
                    <a:pt x="5191" y="58601"/>
                  </a:lnTo>
                  <a:close/>
                </a:path>
              </a:pathLst>
            </a:custGeom>
            <a:solidFill>
              <a:srgbClr val="0E0E0E"/>
            </a:solidFill>
            <a:ln w="6134" cap="flat">
              <a:no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8FBDD211-D79F-413D-AD86-3494A32FECBC}"/>
                </a:ext>
              </a:extLst>
            </p:cNvPr>
            <p:cNvSpPr/>
            <p:nvPr/>
          </p:nvSpPr>
          <p:spPr>
            <a:xfrm>
              <a:off x="4234586" y="2268538"/>
              <a:ext cx="65022" cy="40669"/>
            </a:xfrm>
            <a:custGeom>
              <a:avLst/>
              <a:gdLst>
                <a:gd name="connsiteX0" fmla="*/ 54042 w 65022"/>
                <a:gd name="connsiteY0" fmla="*/ 0 h 40669"/>
                <a:gd name="connsiteX1" fmla="*/ 8404 w 65022"/>
                <a:gd name="connsiteY1" fmla="*/ 35762 h 40669"/>
                <a:gd name="connsiteX2" fmla="*/ 0 w 65022"/>
                <a:gd name="connsiteY2" fmla="*/ 38216 h 40669"/>
                <a:gd name="connsiteX3" fmla="*/ 20611 w 65022"/>
                <a:gd name="connsiteY3" fmla="*/ 40670 h 40669"/>
                <a:gd name="connsiteX4" fmla="*/ 65022 w 65022"/>
                <a:gd name="connsiteY4" fmla="*/ 28830 h 40669"/>
                <a:gd name="connsiteX5" fmla="*/ 54594 w 65022"/>
                <a:gd name="connsiteY5" fmla="*/ 1350 h 40669"/>
                <a:gd name="connsiteX6" fmla="*/ 54042 w 65022"/>
                <a:gd name="connsiteY6" fmla="*/ 0 h 4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22" h="40669">
                  <a:moveTo>
                    <a:pt x="54042" y="0"/>
                  </a:moveTo>
                  <a:cubicBezTo>
                    <a:pt x="42976" y="16433"/>
                    <a:pt x="27003" y="28947"/>
                    <a:pt x="8404" y="35762"/>
                  </a:cubicBezTo>
                  <a:cubicBezTo>
                    <a:pt x="5582" y="36744"/>
                    <a:pt x="2760" y="37541"/>
                    <a:pt x="0" y="38216"/>
                  </a:cubicBezTo>
                  <a:cubicBezTo>
                    <a:pt x="6754" y="39817"/>
                    <a:pt x="13667" y="40639"/>
                    <a:pt x="20611" y="40670"/>
                  </a:cubicBezTo>
                  <a:cubicBezTo>
                    <a:pt x="36192" y="40670"/>
                    <a:pt x="51503" y="36584"/>
                    <a:pt x="65022" y="28830"/>
                  </a:cubicBezTo>
                  <a:cubicBezTo>
                    <a:pt x="61403" y="19752"/>
                    <a:pt x="58090" y="10428"/>
                    <a:pt x="54594" y="1350"/>
                  </a:cubicBezTo>
                  <a:lnTo>
                    <a:pt x="54042" y="0"/>
                  </a:lnTo>
                  <a:close/>
                </a:path>
              </a:pathLst>
            </a:custGeom>
            <a:solidFill>
              <a:srgbClr val="5468B8"/>
            </a:solidFill>
            <a:ln w="6134" cap="flat">
              <a:noFill/>
              <a:prstDash val="solid"/>
              <a:miter/>
            </a:ln>
          </p:spPr>
          <p:txBody>
            <a:bodyPr rtlCol="0" anchor="ctr"/>
            <a:lstStyle/>
            <a:p>
              <a:endParaRPr lang="en-AU"/>
            </a:p>
          </p:txBody>
        </p:sp>
        <p:sp>
          <p:nvSpPr>
            <p:cNvPr id="350" name="Freeform: Shape 349">
              <a:extLst>
                <a:ext uri="{FF2B5EF4-FFF2-40B4-BE49-F238E27FC236}">
                  <a16:creationId xmlns:a16="http://schemas.microsoft.com/office/drawing/2014/main" id="{6B510D39-8C37-492C-ADE3-D45E4C27DC6A}"/>
                </a:ext>
              </a:extLst>
            </p:cNvPr>
            <p:cNvSpPr/>
            <p:nvPr/>
          </p:nvSpPr>
          <p:spPr>
            <a:xfrm>
              <a:off x="4232108" y="2266244"/>
              <a:ext cx="69510" cy="45233"/>
            </a:xfrm>
            <a:custGeom>
              <a:avLst/>
              <a:gdLst>
                <a:gd name="connsiteX0" fmla="*/ 22844 w 69510"/>
                <a:gd name="connsiteY0" fmla="*/ 45233 h 45233"/>
                <a:gd name="connsiteX1" fmla="*/ 1681 w 69510"/>
                <a:gd name="connsiteY1" fmla="*/ 42718 h 45233"/>
                <a:gd name="connsiteX2" fmla="*/ 466 w 69510"/>
                <a:gd name="connsiteY2" fmla="*/ 41878 h 45233"/>
                <a:gd name="connsiteX3" fmla="*/ 0 w 69510"/>
                <a:gd name="connsiteY3" fmla="*/ 40479 h 45233"/>
                <a:gd name="connsiteX4" fmla="*/ 466 w 69510"/>
                <a:gd name="connsiteY4" fmla="*/ 39081 h 45233"/>
                <a:gd name="connsiteX5" fmla="*/ 1681 w 69510"/>
                <a:gd name="connsiteY5" fmla="*/ 38240 h 45233"/>
                <a:gd name="connsiteX6" fmla="*/ 9839 w 69510"/>
                <a:gd name="connsiteY6" fmla="*/ 35848 h 45233"/>
                <a:gd name="connsiteX7" fmla="*/ 54435 w 69510"/>
                <a:gd name="connsiteY7" fmla="*/ 945 h 45233"/>
                <a:gd name="connsiteX8" fmla="*/ 55373 w 69510"/>
                <a:gd name="connsiteY8" fmla="*/ 178 h 45233"/>
                <a:gd name="connsiteX9" fmla="*/ 56582 w 69510"/>
                <a:gd name="connsiteY9" fmla="*/ 24 h 45233"/>
                <a:gd name="connsiteX10" fmla="*/ 57692 w 69510"/>
                <a:gd name="connsiteY10" fmla="*/ 521 h 45233"/>
                <a:gd name="connsiteX11" fmla="*/ 58422 w 69510"/>
                <a:gd name="connsiteY11" fmla="*/ 1497 h 45233"/>
                <a:gd name="connsiteX12" fmla="*/ 56275 w 69510"/>
                <a:gd name="connsiteY12" fmla="*/ 2294 h 45233"/>
                <a:gd name="connsiteX13" fmla="*/ 58545 w 69510"/>
                <a:gd name="connsiteY13" fmla="*/ 1865 h 45233"/>
                <a:gd name="connsiteX14" fmla="*/ 58974 w 69510"/>
                <a:gd name="connsiteY14" fmla="*/ 2846 h 45233"/>
                <a:gd name="connsiteX15" fmla="*/ 63207 w 69510"/>
                <a:gd name="connsiteY15" fmla="*/ 14072 h 45233"/>
                <a:gd name="connsiteX16" fmla="*/ 69341 w 69510"/>
                <a:gd name="connsiteY16" fmla="*/ 30266 h 45233"/>
                <a:gd name="connsiteX17" fmla="*/ 69384 w 69510"/>
                <a:gd name="connsiteY17" fmla="*/ 31891 h 45233"/>
                <a:gd name="connsiteX18" fmla="*/ 68359 w 69510"/>
                <a:gd name="connsiteY18" fmla="*/ 33149 h 45233"/>
                <a:gd name="connsiteX19" fmla="*/ 22844 w 69510"/>
                <a:gd name="connsiteY19" fmla="*/ 45233 h 45233"/>
                <a:gd name="connsiteX20" fmla="*/ 12047 w 69510"/>
                <a:gd name="connsiteY20" fmla="*/ 39958 h 45233"/>
                <a:gd name="connsiteX21" fmla="*/ 64372 w 69510"/>
                <a:gd name="connsiteY21" fmla="*/ 30143 h 45233"/>
                <a:gd name="connsiteX22" fmla="*/ 58913 w 69510"/>
                <a:gd name="connsiteY22" fmla="*/ 15667 h 45233"/>
                <a:gd name="connsiteX23" fmla="*/ 55661 w 69510"/>
                <a:gd name="connsiteY23" fmla="*/ 7017 h 45233"/>
                <a:gd name="connsiteX24" fmla="*/ 12047 w 69510"/>
                <a:gd name="connsiteY24" fmla="*/ 40203 h 45233"/>
                <a:gd name="connsiteX25" fmla="*/ 12047 w 69510"/>
                <a:gd name="connsiteY25" fmla="*/ 39958 h 45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510" h="45233">
                  <a:moveTo>
                    <a:pt x="22844" y="45233"/>
                  </a:moveTo>
                  <a:cubicBezTo>
                    <a:pt x="15716" y="45233"/>
                    <a:pt x="8612" y="44387"/>
                    <a:pt x="1681" y="42718"/>
                  </a:cubicBezTo>
                  <a:cubicBezTo>
                    <a:pt x="1196" y="42577"/>
                    <a:pt x="767" y="42283"/>
                    <a:pt x="466" y="41878"/>
                  </a:cubicBezTo>
                  <a:cubicBezTo>
                    <a:pt x="159" y="41479"/>
                    <a:pt x="0" y="40988"/>
                    <a:pt x="0" y="40479"/>
                  </a:cubicBezTo>
                  <a:cubicBezTo>
                    <a:pt x="0" y="39976"/>
                    <a:pt x="159" y="39485"/>
                    <a:pt x="466" y="39081"/>
                  </a:cubicBezTo>
                  <a:cubicBezTo>
                    <a:pt x="767" y="38676"/>
                    <a:pt x="1196" y="38381"/>
                    <a:pt x="1681" y="38240"/>
                  </a:cubicBezTo>
                  <a:cubicBezTo>
                    <a:pt x="4441" y="37602"/>
                    <a:pt x="7165" y="36805"/>
                    <a:pt x="9839" y="35848"/>
                  </a:cubicBezTo>
                  <a:cubicBezTo>
                    <a:pt x="28045" y="29266"/>
                    <a:pt x="43669" y="17034"/>
                    <a:pt x="54435" y="945"/>
                  </a:cubicBezTo>
                  <a:cubicBezTo>
                    <a:pt x="54668" y="607"/>
                    <a:pt x="54993" y="343"/>
                    <a:pt x="55373" y="178"/>
                  </a:cubicBezTo>
                  <a:cubicBezTo>
                    <a:pt x="55753" y="18"/>
                    <a:pt x="56171" y="-37"/>
                    <a:pt x="56582" y="24"/>
                  </a:cubicBezTo>
                  <a:cubicBezTo>
                    <a:pt x="56986" y="92"/>
                    <a:pt x="57373" y="264"/>
                    <a:pt x="57692" y="521"/>
                  </a:cubicBezTo>
                  <a:cubicBezTo>
                    <a:pt x="58017" y="779"/>
                    <a:pt x="58268" y="1116"/>
                    <a:pt x="58422" y="1497"/>
                  </a:cubicBezTo>
                  <a:lnTo>
                    <a:pt x="56275" y="2294"/>
                  </a:lnTo>
                  <a:lnTo>
                    <a:pt x="58545" y="1865"/>
                  </a:lnTo>
                  <a:lnTo>
                    <a:pt x="58974" y="2846"/>
                  </a:lnTo>
                  <a:cubicBezTo>
                    <a:pt x="60403" y="6527"/>
                    <a:pt x="61814" y="10268"/>
                    <a:pt x="63207" y="14072"/>
                  </a:cubicBezTo>
                  <a:cubicBezTo>
                    <a:pt x="65231" y="19470"/>
                    <a:pt x="67255" y="24929"/>
                    <a:pt x="69341" y="30266"/>
                  </a:cubicBezTo>
                  <a:cubicBezTo>
                    <a:pt x="69549" y="30787"/>
                    <a:pt x="69568" y="31364"/>
                    <a:pt x="69384" y="31891"/>
                  </a:cubicBezTo>
                  <a:cubicBezTo>
                    <a:pt x="69206" y="32419"/>
                    <a:pt x="68838" y="32867"/>
                    <a:pt x="68359" y="33149"/>
                  </a:cubicBezTo>
                  <a:cubicBezTo>
                    <a:pt x="54484" y="41037"/>
                    <a:pt x="38805" y="45203"/>
                    <a:pt x="22844" y="45233"/>
                  </a:cubicBezTo>
                  <a:close/>
                  <a:moveTo>
                    <a:pt x="12047" y="39958"/>
                  </a:moveTo>
                  <a:cubicBezTo>
                    <a:pt x="30088" y="42313"/>
                    <a:pt x="48411" y="38878"/>
                    <a:pt x="64372" y="30143"/>
                  </a:cubicBezTo>
                  <a:cubicBezTo>
                    <a:pt x="62470" y="25358"/>
                    <a:pt x="60692" y="20513"/>
                    <a:pt x="58913" y="15667"/>
                  </a:cubicBezTo>
                  <a:cubicBezTo>
                    <a:pt x="57808" y="12783"/>
                    <a:pt x="56704" y="9900"/>
                    <a:pt x="55661" y="7017"/>
                  </a:cubicBezTo>
                  <a:cubicBezTo>
                    <a:pt x="44730" y="22157"/>
                    <a:pt x="29548" y="33707"/>
                    <a:pt x="12047" y="40203"/>
                  </a:cubicBezTo>
                  <a:lnTo>
                    <a:pt x="12047" y="39958"/>
                  </a:lnTo>
                  <a:close/>
                </a:path>
              </a:pathLst>
            </a:custGeom>
            <a:solidFill>
              <a:srgbClr val="0E0E0E"/>
            </a:solidFill>
            <a:ln w="6134" cap="flat">
              <a:noFill/>
              <a:prstDash val="solid"/>
              <a:miter/>
            </a:ln>
          </p:spPr>
          <p:txBody>
            <a:bodyPr rtlCol="0" anchor="ctr"/>
            <a:lstStyle/>
            <a:p>
              <a:endParaRPr lang="en-AU"/>
            </a:p>
          </p:txBody>
        </p:sp>
        <p:sp>
          <p:nvSpPr>
            <p:cNvPr id="351" name="Freeform: Shape 350">
              <a:extLst>
                <a:ext uri="{FF2B5EF4-FFF2-40B4-BE49-F238E27FC236}">
                  <a16:creationId xmlns:a16="http://schemas.microsoft.com/office/drawing/2014/main" id="{DD5B2B63-E369-4369-8715-53AE59EA32F7}"/>
                </a:ext>
              </a:extLst>
            </p:cNvPr>
            <p:cNvSpPr/>
            <p:nvPr/>
          </p:nvSpPr>
          <p:spPr>
            <a:xfrm>
              <a:off x="4057983" y="2188916"/>
              <a:ext cx="69254" cy="57538"/>
            </a:xfrm>
            <a:custGeom>
              <a:avLst/>
              <a:gdLst>
                <a:gd name="connsiteX0" fmla="*/ 69255 w 69254"/>
                <a:gd name="connsiteY0" fmla="*/ 0 h 57538"/>
                <a:gd name="connsiteX1" fmla="*/ 22206 w 69254"/>
                <a:gd name="connsiteY1" fmla="*/ 22942 h 57538"/>
                <a:gd name="connsiteX2" fmla="*/ 12514 w 69254"/>
                <a:gd name="connsiteY2" fmla="*/ 30978 h 57538"/>
                <a:gd name="connsiteX3" fmla="*/ 12084 w 69254"/>
                <a:gd name="connsiteY3" fmla="*/ 31346 h 57538"/>
                <a:gd name="connsiteX4" fmla="*/ 3128 w 69254"/>
                <a:gd name="connsiteY4" fmla="*/ 40118 h 57538"/>
                <a:gd name="connsiteX5" fmla="*/ 2699 w 69254"/>
                <a:gd name="connsiteY5" fmla="*/ 40547 h 57538"/>
                <a:gd name="connsiteX6" fmla="*/ 0 w 69254"/>
                <a:gd name="connsiteY6" fmla="*/ 43614 h 57538"/>
                <a:gd name="connsiteX7" fmla="*/ 8036 w 69254"/>
                <a:gd name="connsiteY7" fmla="*/ 57539 h 57538"/>
                <a:gd name="connsiteX8" fmla="*/ 45761 w 69254"/>
                <a:gd name="connsiteY8" fmla="*/ 36339 h 57538"/>
                <a:gd name="connsiteX9" fmla="*/ 69255 w 69254"/>
                <a:gd name="connsiteY9" fmla="*/ 0 h 5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254" h="57538">
                  <a:moveTo>
                    <a:pt x="69255" y="0"/>
                  </a:moveTo>
                  <a:cubicBezTo>
                    <a:pt x="52190" y="4417"/>
                    <a:pt x="36192" y="12219"/>
                    <a:pt x="22206" y="22942"/>
                  </a:cubicBezTo>
                  <a:cubicBezTo>
                    <a:pt x="18893" y="25457"/>
                    <a:pt x="15642" y="28156"/>
                    <a:pt x="12514" y="30978"/>
                  </a:cubicBezTo>
                  <a:lnTo>
                    <a:pt x="12084" y="31346"/>
                  </a:lnTo>
                  <a:cubicBezTo>
                    <a:pt x="9017" y="34106"/>
                    <a:pt x="5950" y="37050"/>
                    <a:pt x="3128" y="40118"/>
                  </a:cubicBezTo>
                  <a:lnTo>
                    <a:pt x="2699" y="40547"/>
                  </a:lnTo>
                  <a:cubicBezTo>
                    <a:pt x="1779" y="41528"/>
                    <a:pt x="920" y="42633"/>
                    <a:pt x="0" y="43614"/>
                  </a:cubicBezTo>
                  <a:cubicBezTo>
                    <a:pt x="2576" y="48337"/>
                    <a:pt x="5214" y="52999"/>
                    <a:pt x="8036" y="57539"/>
                  </a:cubicBezTo>
                  <a:cubicBezTo>
                    <a:pt x="22144" y="53643"/>
                    <a:pt x="35094" y="46368"/>
                    <a:pt x="45761" y="36339"/>
                  </a:cubicBezTo>
                  <a:cubicBezTo>
                    <a:pt x="56428" y="26316"/>
                    <a:pt x="64489" y="13845"/>
                    <a:pt x="69255" y="0"/>
                  </a:cubicBezTo>
                  <a:close/>
                </a:path>
              </a:pathLst>
            </a:custGeom>
            <a:solidFill>
              <a:srgbClr val="5468B8"/>
            </a:solidFill>
            <a:ln w="6134" cap="flat">
              <a:no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4916A4A5-BE8A-4948-A57F-2B9E539F9159}"/>
                </a:ext>
              </a:extLst>
            </p:cNvPr>
            <p:cNvSpPr/>
            <p:nvPr/>
          </p:nvSpPr>
          <p:spPr>
            <a:xfrm>
              <a:off x="4055411" y="2186642"/>
              <a:ext cx="74096" cy="62265"/>
            </a:xfrm>
            <a:custGeom>
              <a:avLst/>
              <a:gdLst>
                <a:gd name="connsiteX0" fmla="*/ 10363 w 74096"/>
                <a:gd name="connsiteY0" fmla="*/ 62266 h 62265"/>
                <a:gd name="connsiteX1" fmla="*/ 9240 w 74096"/>
                <a:gd name="connsiteY1" fmla="*/ 61965 h 62265"/>
                <a:gd name="connsiteX2" fmla="*/ 8400 w 74096"/>
                <a:gd name="connsiteY2" fmla="*/ 61162 h 62265"/>
                <a:gd name="connsiteX3" fmla="*/ 303 w 74096"/>
                <a:gd name="connsiteY3" fmla="*/ 47114 h 62265"/>
                <a:gd name="connsiteX4" fmla="*/ 14 w 74096"/>
                <a:gd name="connsiteY4" fmla="*/ 45747 h 62265"/>
                <a:gd name="connsiteX5" fmla="*/ 609 w 74096"/>
                <a:gd name="connsiteY5" fmla="*/ 44477 h 62265"/>
                <a:gd name="connsiteX6" fmla="*/ 1714 w 74096"/>
                <a:gd name="connsiteY6" fmla="*/ 43189 h 62265"/>
                <a:gd name="connsiteX7" fmla="*/ 3370 w 74096"/>
                <a:gd name="connsiteY7" fmla="*/ 41348 h 62265"/>
                <a:gd name="connsiteX8" fmla="*/ 3799 w 74096"/>
                <a:gd name="connsiteY8" fmla="*/ 40919 h 62265"/>
                <a:gd name="connsiteX9" fmla="*/ 12878 w 74096"/>
                <a:gd name="connsiteY9" fmla="*/ 32024 h 62265"/>
                <a:gd name="connsiteX10" fmla="*/ 23183 w 74096"/>
                <a:gd name="connsiteY10" fmla="*/ 23498 h 62265"/>
                <a:gd name="connsiteX11" fmla="*/ 71214 w 74096"/>
                <a:gd name="connsiteY11" fmla="*/ 66 h 62265"/>
                <a:gd name="connsiteX12" fmla="*/ 72441 w 74096"/>
                <a:gd name="connsiteY12" fmla="*/ 102 h 62265"/>
                <a:gd name="connsiteX13" fmla="*/ 73483 w 74096"/>
                <a:gd name="connsiteY13" fmla="*/ 753 h 62265"/>
                <a:gd name="connsiteX14" fmla="*/ 74042 w 74096"/>
                <a:gd name="connsiteY14" fmla="*/ 1844 h 62265"/>
                <a:gd name="connsiteX15" fmla="*/ 73974 w 74096"/>
                <a:gd name="connsiteY15" fmla="*/ 3071 h 62265"/>
                <a:gd name="connsiteX16" fmla="*/ 49836 w 74096"/>
                <a:gd name="connsiteY16" fmla="*/ 40459 h 62265"/>
                <a:gd name="connsiteX17" fmla="*/ 10976 w 74096"/>
                <a:gd name="connsiteY17" fmla="*/ 62143 h 62265"/>
                <a:gd name="connsiteX18" fmla="*/ 10363 w 74096"/>
                <a:gd name="connsiteY18" fmla="*/ 62266 h 62265"/>
                <a:gd name="connsiteX19" fmla="*/ 5087 w 74096"/>
                <a:gd name="connsiteY19" fmla="*/ 46317 h 62265"/>
                <a:gd name="connsiteX20" fmla="*/ 11222 w 74096"/>
                <a:gd name="connsiteY20" fmla="*/ 57236 h 62265"/>
                <a:gd name="connsiteX21" fmla="*/ 45542 w 74096"/>
                <a:gd name="connsiteY21" fmla="*/ 37987 h 62265"/>
                <a:gd name="connsiteX22" fmla="*/ 67963 w 74096"/>
                <a:gd name="connsiteY22" fmla="*/ 5648 h 62265"/>
                <a:gd name="connsiteX23" fmla="*/ 25944 w 74096"/>
                <a:gd name="connsiteY23" fmla="*/ 27056 h 62265"/>
                <a:gd name="connsiteX24" fmla="*/ 16190 w 74096"/>
                <a:gd name="connsiteY24" fmla="*/ 35092 h 62265"/>
                <a:gd name="connsiteX25" fmla="*/ 6928 w 74096"/>
                <a:gd name="connsiteY25" fmla="*/ 44109 h 62265"/>
                <a:gd name="connsiteX26" fmla="*/ 4842 w 74096"/>
                <a:gd name="connsiteY26" fmla="*/ 42943 h 62265"/>
                <a:gd name="connsiteX27" fmla="*/ 6498 w 74096"/>
                <a:gd name="connsiteY27" fmla="*/ 44538 h 62265"/>
                <a:gd name="connsiteX28" fmla="*/ 5026 w 74096"/>
                <a:gd name="connsiteY28" fmla="*/ 46194 h 62265"/>
                <a:gd name="connsiteX29" fmla="*/ 5087 w 74096"/>
                <a:gd name="connsiteY29" fmla="*/ 46317 h 6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096" h="62265">
                  <a:moveTo>
                    <a:pt x="10363" y="62266"/>
                  </a:moveTo>
                  <a:cubicBezTo>
                    <a:pt x="9970" y="62266"/>
                    <a:pt x="9584" y="62162"/>
                    <a:pt x="9240" y="61965"/>
                  </a:cubicBezTo>
                  <a:cubicBezTo>
                    <a:pt x="8897" y="61775"/>
                    <a:pt x="8608" y="61499"/>
                    <a:pt x="8400" y="61162"/>
                  </a:cubicBezTo>
                  <a:cubicBezTo>
                    <a:pt x="5578" y="56561"/>
                    <a:pt x="2879" y="51838"/>
                    <a:pt x="303" y="47114"/>
                  </a:cubicBezTo>
                  <a:cubicBezTo>
                    <a:pt x="64" y="46704"/>
                    <a:pt x="-41" y="46219"/>
                    <a:pt x="14" y="45747"/>
                  </a:cubicBezTo>
                  <a:cubicBezTo>
                    <a:pt x="70" y="45268"/>
                    <a:pt x="278" y="44827"/>
                    <a:pt x="609" y="44477"/>
                  </a:cubicBezTo>
                  <a:lnTo>
                    <a:pt x="1714" y="43189"/>
                  </a:lnTo>
                  <a:lnTo>
                    <a:pt x="3370" y="41348"/>
                  </a:lnTo>
                  <a:lnTo>
                    <a:pt x="3799" y="40919"/>
                  </a:lnTo>
                  <a:cubicBezTo>
                    <a:pt x="6744" y="37852"/>
                    <a:pt x="9933" y="34785"/>
                    <a:pt x="12878" y="32024"/>
                  </a:cubicBezTo>
                  <a:cubicBezTo>
                    <a:pt x="15822" y="29264"/>
                    <a:pt x="19871" y="25890"/>
                    <a:pt x="23183" y="23498"/>
                  </a:cubicBezTo>
                  <a:cubicBezTo>
                    <a:pt x="37470" y="12567"/>
                    <a:pt x="53805" y="4599"/>
                    <a:pt x="71214" y="66"/>
                  </a:cubicBezTo>
                  <a:cubicBezTo>
                    <a:pt x="71619" y="-33"/>
                    <a:pt x="72042" y="-20"/>
                    <a:pt x="72441" y="102"/>
                  </a:cubicBezTo>
                  <a:cubicBezTo>
                    <a:pt x="72839" y="225"/>
                    <a:pt x="73201" y="446"/>
                    <a:pt x="73483" y="753"/>
                  </a:cubicBezTo>
                  <a:cubicBezTo>
                    <a:pt x="73766" y="1059"/>
                    <a:pt x="73956" y="1440"/>
                    <a:pt x="74042" y="1844"/>
                  </a:cubicBezTo>
                  <a:cubicBezTo>
                    <a:pt x="74134" y="2255"/>
                    <a:pt x="74109" y="2679"/>
                    <a:pt x="73974" y="3071"/>
                  </a:cubicBezTo>
                  <a:cubicBezTo>
                    <a:pt x="69110" y="17321"/>
                    <a:pt x="60822" y="30160"/>
                    <a:pt x="49836" y="40459"/>
                  </a:cubicBezTo>
                  <a:cubicBezTo>
                    <a:pt x="38850" y="50758"/>
                    <a:pt x="25508" y="58205"/>
                    <a:pt x="10976" y="62143"/>
                  </a:cubicBezTo>
                  <a:lnTo>
                    <a:pt x="10363" y="62266"/>
                  </a:lnTo>
                  <a:close/>
                  <a:moveTo>
                    <a:pt x="5087" y="46317"/>
                  </a:moveTo>
                  <a:cubicBezTo>
                    <a:pt x="7173" y="49998"/>
                    <a:pt x="9259" y="53678"/>
                    <a:pt x="11222" y="57236"/>
                  </a:cubicBezTo>
                  <a:cubicBezTo>
                    <a:pt x="23974" y="53506"/>
                    <a:pt x="35709" y="46924"/>
                    <a:pt x="45542" y="37987"/>
                  </a:cubicBezTo>
                  <a:cubicBezTo>
                    <a:pt x="55375" y="29049"/>
                    <a:pt x="63043" y="17990"/>
                    <a:pt x="67963" y="5648"/>
                  </a:cubicBezTo>
                  <a:cubicBezTo>
                    <a:pt x="52774" y="10174"/>
                    <a:pt x="38537" y="17431"/>
                    <a:pt x="25944" y="27056"/>
                  </a:cubicBezTo>
                  <a:cubicBezTo>
                    <a:pt x="22570" y="29571"/>
                    <a:pt x="19319" y="32270"/>
                    <a:pt x="16190" y="35092"/>
                  </a:cubicBezTo>
                  <a:cubicBezTo>
                    <a:pt x="13062" y="37913"/>
                    <a:pt x="10056" y="41226"/>
                    <a:pt x="6928" y="44109"/>
                  </a:cubicBezTo>
                  <a:lnTo>
                    <a:pt x="4842" y="42943"/>
                  </a:lnTo>
                  <a:lnTo>
                    <a:pt x="6498" y="44538"/>
                  </a:lnTo>
                  <a:lnTo>
                    <a:pt x="5026" y="46194"/>
                  </a:lnTo>
                  <a:lnTo>
                    <a:pt x="5087" y="46317"/>
                  </a:lnTo>
                  <a:close/>
                </a:path>
              </a:pathLst>
            </a:custGeom>
            <a:solidFill>
              <a:srgbClr val="0E0E0E"/>
            </a:solidFill>
            <a:ln w="6134" cap="flat">
              <a:no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86C1A63B-56A2-406C-81A4-AF95267327F3}"/>
                </a:ext>
              </a:extLst>
            </p:cNvPr>
            <p:cNvSpPr/>
            <p:nvPr/>
          </p:nvSpPr>
          <p:spPr>
            <a:xfrm>
              <a:off x="4489829" y="2368518"/>
              <a:ext cx="145809" cy="55275"/>
            </a:xfrm>
            <a:custGeom>
              <a:avLst/>
              <a:gdLst>
                <a:gd name="connsiteX0" fmla="*/ 0 w 145809"/>
                <a:gd name="connsiteY0" fmla="*/ 55275 h 55275"/>
                <a:gd name="connsiteX1" fmla="*/ 145809 w 145809"/>
                <a:gd name="connsiteY1" fmla="*/ 25647 h 55275"/>
                <a:gd name="connsiteX2" fmla="*/ 108391 w 145809"/>
                <a:gd name="connsiteY2" fmla="*/ 3681 h 55275"/>
                <a:gd name="connsiteX3" fmla="*/ 65047 w 145809"/>
                <a:gd name="connsiteY3" fmla="*/ 1797 h 55275"/>
                <a:gd name="connsiteX4" fmla="*/ 25868 w 145809"/>
                <a:gd name="connsiteY4" fmla="*/ 20445 h 55275"/>
                <a:gd name="connsiteX5" fmla="*/ 0 w 145809"/>
                <a:gd name="connsiteY5" fmla="*/ 55275 h 5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809" h="55275">
                  <a:moveTo>
                    <a:pt x="0" y="55275"/>
                  </a:moveTo>
                  <a:cubicBezTo>
                    <a:pt x="49417" y="49957"/>
                    <a:pt x="98233" y="40038"/>
                    <a:pt x="145809" y="25647"/>
                  </a:cubicBezTo>
                  <a:cubicBezTo>
                    <a:pt x="135320" y="15379"/>
                    <a:pt x="122469" y="7834"/>
                    <a:pt x="108391" y="3681"/>
                  </a:cubicBezTo>
                  <a:cubicBezTo>
                    <a:pt x="94313" y="-478"/>
                    <a:pt x="79431" y="-1122"/>
                    <a:pt x="65047" y="1797"/>
                  </a:cubicBezTo>
                  <a:cubicBezTo>
                    <a:pt x="50662" y="4724"/>
                    <a:pt x="37210" y="11122"/>
                    <a:pt x="25868" y="20445"/>
                  </a:cubicBezTo>
                  <a:cubicBezTo>
                    <a:pt x="14532" y="29769"/>
                    <a:pt x="5650" y="41725"/>
                    <a:pt x="0" y="55275"/>
                  </a:cubicBezTo>
                  <a:close/>
                </a:path>
              </a:pathLst>
            </a:custGeom>
            <a:solidFill>
              <a:srgbClr val="5468B8"/>
            </a:solidFill>
            <a:ln w="6134" cap="flat">
              <a:no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D2BDEA97-92DD-4D3C-A60F-AECD65B80C5D}"/>
                </a:ext>
              </a:extLst>
            </p:cNvPr>
            <p:cNvSpPr/>
            <p:nvPr/>
          </p:nvSpPr>
          <p:spPr>
            <a:xfrm>
              <a:off x="4487651" y="2365877"/>
              <a:ext cx="150558" cy="60186"/>
            </a:xfrm>
            <a:custGeom>
              <a:avLst/>
              <a:gdLst>
                <a:gd name="connsiteX0" fmla="*/ 2178 w 150558"/>
                <a:gd name="connsiteY0" fmla="*/ 60187 h 60186"/>
                <a:gd name="connsiteX1" fmla="*/ 1123 w 150558"/>
                <a:gd name="connsiteY1" fmla="*/ 59947 h 60186"/>
                <a:gd name="connsiteX2" fmla="*/ 276 w 150558"/>
                <a:gd name="connsiteY2" fmla="*/ 59266 h 60186"/>
                <a:gd name="connsiteX3" fmla="*/ 0 w 150558"/>
                <a:gd name="connsiteY3" fmla="*/ 58162 h 60186"/>
                <a:gd name="connsiteX4" fmla="*/ 276 w 150558"/>
                <a:gd name="connsiteY4" fmla="*/ 57058 h 60186"/>
                <a:gd name="connsiteX5" fmla="*/ 26702 w 150558"/>
                <a:gd name="connsiteY5" fmla="*/ 21149 h 60186"/>
                <a:gd name="connsiteX6" fmla="*/ 66912 w 150558"/>
                <a:gd name="connsiteY6" fmla="*/ 1875 h 60186"/>
                <a:gd name="connsiteX7" fmla="*/ 111464 w 150558"/>
                <a:gd name="connsiteY7" fmla="*/ 3771 h 60186"/>
                <a:gd name="connsiteX8" fmla="*/ 149888 w 150558"/>
                <a:gd name="connsiteY8" fmla="*/ 26387 h 60186"/>
                <a:gd name="connsiteX9" fmla="*/ 150471 w 150558"/>
                <a:gd name="connsiteY9" fmla="*/ 27418 h 60186"/>
                <a:gd name="connsiteX10" fmla="*/ 150502 w 150558"/>
                <a:gd name="connsiteY10" fmla="*/ 28596 h 60186"/>
                <a:gd name="connsiteX11" fmla="*/ 149931 w 150558"/>
                <a:gd name="connsiteY11" fmla="*/ 29644 h 60186"/>
                <a:gd name="connsiteX12" fmla="*/ 148907 w 150558"/>
                <a:gd name="connsiteY12" fmla="*/ 30252 h 60186"/>
                <a:gd name="connsiteX13" fmla="*/ 2607 w 150558"/>
                <a:gd name="connsiteY13" fmla="*/ 59941 h 60186"/>
                <a:gd name="connsiteX14" fmla="*/ 2178 w 150558"/>
                <a:gd name="connsiteY14" fmla="*/ 60187 h 60186"/>
                <a:gd name="connsiteX15" fmla="*/ 85173 w 150558"/>
                <a:gd name="connsiteY15" fmla="*/ 4979 h 60186"/>
                <a:gd name="connsiteX16" fmla="*/ 38210 w 150558"/>
                <a:gd name="connsiteY16" fmla="*/ 18566 h 60186"/>
                <a:gd name="connsiteX17" fmla="*/ 5858 w 150558"/>
                <a:gd name="connsiteY17" fmla="*/ 55218 h 60186"/>
                <a:gd name="connsiteX18" fmla="*/ 143509 w 150558"/>
                <a:gd name="connsiteY18" fmla="*/ 27246 h 60186"/>
                <a:gd name="connsiteX19" fmla="*/ 85173 w 150558"/>
                <a:gd name="connsiteY19" fmla="*/ 4979 h 6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0558" h="60186">
                  <a:moveTo>
                    <a:pt x="2178" y="60187"/>
                  </a:moveTo>
                  <a:cubicBezTo>
                    <a:pt x="1810" y="60193"/>
                    <a:pt x="1448" y="60107"/>
                    <a:pt x="1123" y="59947"/>
                  </a:cubicBezTo>
                  <a:cubicBezTo>
                    <a:pt x="791" y="59788"/>
                    <a:pt x="503" y="59555"/>
                    <a:pt x="276" y="59266"/>
                  </a:cubicBezTo>
                  <a:cubicBezTo>
                    <a:pt x="92" y="58929"/>
                    <a:pt x="0" y="58549"/>
                    <a:pt x="0" y="58162"/>
                  </a:cubicBezTo>
                  <a:cubicBezTo>
                    <a:pt x="0" y="57776"/>
                    <a:pt x="92" y="57402"/>
                    <a:pt x="276" y="57058"/>
                  </a:cubicBezTo>
                  <a:cubicBezTo>
                    <a:pt x="6005" y="43103"/>
                    <a:pt x="15084" y="30767"/>
                    <a:pt x="26702" y="21149"/>
                  </a:cubicBezTo>
                  <a:cubicBezTo>
                    <a:pt x="38326" y="11524"/>
                    <a:pt x="52134" y="4905"/>
                    <a:pt x="66912" y="1875"/>
                  </a:cubicBezTo>
                  <a:cubicBezTo>
                    <a:pt x="81695" y="-1155"/>
                    <a:pt x="96994" y="-505"/>
                    <a:pt x="111464" y="3771"/>
                  </a:cubicBezTo>
                  <a:cubicBezTo>
                    <a:pt x="125928" y="8046"/>
                    <a:pt x="139129" y="15812"/>
                    <a:pt x="149888" y="26387"/>
                  </a:cubicBezTo>
                  <a:cubicBezTo>
                    <a:pt x="150165" y="26682"/>
                    <a:pt x="150361" y="27031"/>
                    <a:pt x="150471" y="27418"/>
                  </a:cubicBezTo>
                  <a:cubicBezTo>
                    <a:pt x="150575" y="27804"/>
                    <a:pt x="150588" y="28209"/>
                    <a:pt x="150502" y="28596"/>
                  </a:cubicBezTo>
                  <a:cubicBezTo>
                    <a:pt x="150410" y="28988"/>
                    <a:pt x="150207" y="29350"/>
                    <a:pt x="149931" y="29644"/>
                  </a:cubicBezTo>
                  <a:cubicBezTo>
                    <a:pt x="149649" y="29933"/>
                    <a:pt x="149293" y="30141"/>
                    <a:pt x="148907" y="30252"/>
                  </a:cubicBezTo>
                  <a:cubicBezTo>
                    <a:pt x="101165" y="44667"/>
                    <a:pt x="52189" y="54604"/>
                    <a:pt x="2607" y="59941"/>
                  </a:cubicBezTo>
                  <a:lnTo>
                    <a:pt x="2178" y="60187"/>
                  </a:lnTo>
                  <a:close/>
                  <a:moveTo>
                    <a:pt x="85173" y="4979"/>
                  </a:moveTo>
                  <a:cubicBezTo>
                    <a:pt x="68543" y="4954"/>
                    <a:pt x="52257" y="9672"/>
                    <a:pt x="38210" y="18566"/>
                  </a:cubicBezTo>
                  <a:cubicBezTo>
                    <a:pt x="24162" y="27461"/>
                    <a:pt x="12943" y="40177"/>
                    <a:pt x="5858" y="55218"/>
                  </a:cubicBezTo>
                  <a:cubicBezTo>
                    <a:pt x="52472" y="49949"/>
                    <a:pt x="98533" y="40588"/>
                    <a:pt x="143509" y="27246"/>
                  </a:cubicBezTo>
                  <a:cubicBezTo>
                    <a:pt x="127487" y="12874"/>
                    <a:pt x="106704" y="4936"/>
                    <a:pt x="85173" y="4979"/>
                  </a:cubicBezTo>
                  <a:close/>
                </a:path>
              </a:pathLst>
            </a:custGeom>
            <a:solidFill>
              <a:srgbClr val="0E0E0E"/>
            </a:solidFill>
            <a:ln w="6134" cap="flat">
              <a:no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1D63E309-BDD1-4F40-9885-9B8CD51BFCFD}"/>
                </a:ext>
              </a:extLst>
            </p:cNvPr>
            <p:cNvSpPr/>
            <p:nvPr/>
          </p:nvSpPr>
          <p:spPr>
            <a:xfrm>
              <a:off x="4490994" y="2261913"/>
              <a:ext cx="137159" cy="58154"/>
            </a:xfrm>
            <a:custGeom>
              <a:avLst/>
              <a:gdLst>
                <a:gd name="connsiteX0" fmla="*/ 125996 w 137159"/>
                <a:gd name="connsiteY0" fmla="*/ 245 h 58154"/>
                <a:gd name="connsiteX1" fmla="*/ 116488 w 137159"/>
                <a:gd name="connsiteY1" fmla="*/ 552 h 58154"/>
                <a:gd name="connsiteX2" fmla="*/ 114893 w 137159"/>
                <a:gd name="connsiteY2" fmla="*/ 552 h 58154"/>
                <a:gd name="connsiteX3" fmla="*/ 106244 w 137159"/>
                <a:gd name="connsiteY3" fmla="*/ 1043 h 58154"/>
                <a:gd name="connsiteX4" fmla="*/ 104097 w 137159"/>
                <a:gd name="connsiteY4" fmla="*/ 1043 h 58154"/>
                <a:gd name="connsiteX5" fmla="*/ 96122 w 137159"/>
                <a:gd name="connsiteY5" fmla="*/ 1840 h 58154"/>
                <a:gd name="connsiteX6" fmla="*/ 93423 w 137159"/>
                <a:gd name="connsiteY6" fmla="*/ 2147 h 58154"/>
                <a:gd name="connsiteX7" fmla="*/ 86001 w 137159"/>
                <a:gd name="connsiteY7" fmla="*/ 3251 h 58154"/>
                <a:gd name="connsiteX8" fmla="*/ 82934 w 137159"/>
                <a:gd name="connsiteY8" fmla="*/ 3742 h 58154"/>
                <a:gd name="connsiteX9" fmla="*/ 75941 w 137159"/>
                <a:gd name="connsiteY9" fmla="*/ 5153 h 58154"/>
                <a:gd name="connsiteX10" fmla="*/ 72690 w 137159"/>
                <a:gd name="connsiteY10" fmla="*/ 5766 h 58154"/>
                <a:gd name="connsiteX11" fmla="*/ 65635 w 137159"/>
                <a:gd name="connsiteY11" fmla="*/ 7606 h 58154"/>
                <a:gd name="connsiteX12" fmla="*/ 62691 w 137159"/>
                <a:gd name="connsiteY12" fmla="*/ 8343 h 58154"/>
                <a:gd name="connsiteX13" fmla="*/ 52877 w 137159"/>
                <a:gd name="connsiteY13" fmla="*/ 11471 h 58154"/>
                <a:gd name="connsiteX14" fmla="*/ 47294 w 137159"/>
                <a:gd name="connsiteY14" fmla="*/ 13618 h 58154"/>
                <a:gd name="connsiteX15" fmla="*/ 45515 w 137159"/>
                <a:gd name="connsiteY15" fmla="*/ 14415 h 58154"/>
                <a:gd name="connsiteX16" fmla="*/ 41406 w 137159"/>
                <a:gd name="connsiteY16" fmla="*/ 16317 h 58154"/>
                <a:gd name="connsiteX17" fmla="*/ 39136 w 137159"/>
                <a:gd name="connsiteY17" fmla="*/ 17482 h 58154"/>
                <a:gd name="connsiteX18" fmla="*/ 35271 w 137159"/>
                <a:gd name="connsiteY18" fmla="*/ 19445 h 58154"/>
                <a:gd name="connsiteX19" fmla="*/ 32695 w 137159"/>
                <a:gd name="connsiteY19" fmla="*/ 20856 h 58154"/>
                <a:gd name="connsiteX20" fmla="*/ 28769 w 137159"/>
                <a:gd name="connsiteY20" fmla="*/ 23065 h 58154"/>
                <a:gd name="connsiteX21" fmla="*/ 26193 w 137159"/>
                <a:gd name="connsiteY21" fmla="*/ 24537 h 58154"/>
                <a:gd name="connsiteX22" fmla="*/ 22022 w 137159"/>
                <a:gd name="connsiteY22" fmla="*/ 26990 h 58154"/>
                <a:gd name="connsiteX23" fmla="*/ 19323 w 137159"/>
                <a:gd name="connsiteY23" fmla="*/ 28585 h 58154"/>
                <a:gd name="connsiteX24" fmla="*/ 15029 w 137159"/>
                <a:gd name="connsiteY24" fmla="*/ 31223 h 58154"/>
                <a:gd name="connsiteX25" fmla="*/ 12330 w 137159"/>
                <a:gd name="connsiteY25" fmla="*/ 32879 h 58154"/>
                <a:gd name="connsiteX26" fmla="*/ 7790 w 137159"/>
                <a:gd name="connsiteY26" fmla="*/ 35762 h 58154"/>
                <a:gd name="connsiteX27" fmla="*/ 5337 w 137159"/>
                <a:gd name="connsiteY27" fmla="*/ 37296 h 58154"/>
                <a:gd name="connsiteX28" fmla="*/ 0 w 137159"/>
                <a:gd name="connsiteY28" fmla="*/ 40670 h 58154"/>
                <a:gd name="connsiteX29" fmla="*/ 37731 w 137159"/>
                <a:gd name="connsiteY29" fmla="*/ 56809 h 58154"/>
                <a:gd name="connsiteX30" fmla="*/ 78695 w 137159"/>
                <a:gd name="connsiteY30" fmla="*/ 54453 h 58154"/>
                <a:gd name="connsiteX31" fmla="*/ 114329 w 137159"/>
                <a:gd name="connsiteY31" fmla="*/ 34100 h 58154"/>
                <a:gd name="connsiteX32" fmla="*/ 137160 w 137159"/>
                <a:gd name="connsiteY32" fmla="*/ 0 h 58154"/>
                <a:gd name="connsiteX33" fmla="*/ 125996 w 137159"/>
                <a:gd name="connsiteY33" fmla="*/ 0 h 58154"/>
                <a:gd name="connsiteX34" fmla="*/ 125996 w 137159"/>
                <a:gd name="connsiteY34" fmla="*/ 245 h 5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7159" h="58154">
                  <a:moveTo>
                    <a:pt x="125996" y="245"/>
                  </a:moveTo>
                  <a:cubicBezTo>
                    <a:pt x="122806" y="245"/>
                    <a:pt x="119862" y="245"/>
                    <a:pt x="116488" y="552"/>
                  </a:cubicBezTo>
                  <a:lnTo>
                    <a:pt x="114893" y="552"/>
                  </a:lnTo>
                  <a:lnTo>
                    <a:pt x="106244" y="1043"/>
                  </a:lnTo>
                  <a:lnTo>
                    <a:pt x="104097" y="1043"/>
                  </a:lnTo>
                  <a:lnTo>
                    <a:pt x="96122" y="1840"/>
                  </a:lnTo>
                  <a:lnTo>
                    <a:pt x="93423" y="2147"/>
                  </a:lnTo>
                  <a:lnTo>
                    <a:pt x="86001" y="3251"/>
                  </a:lnTo>
                  <a:lnTo>
                    <a:pt x="82934" y="3742"/>
                  </a:lnTo>
                  <a:lnTo>
                    <a:pt x="75941" y="5153"/>
                  </a:lnTo>
                  <a:lnTo>
                    <a:pt x="72690" y="5766"/>
                  </a:lnTo>
                  <a:cubicBezTo>
                    <a:pt x="70359" y="6318"/>
                    <a:pt x="67967" y="6932"/>
                    <a:pt x="65635" y="7606"/>
                  </a:cubicBezTo>
                  <a:lnTo>
                    <a:pt x="62691" y="8343"/>
                  </a:lnTo>
                  <a:cubicBezTo>
                    <a:pt x="59379" y="9263"/>
                    <a:pt x="56128" y="10306"/>
                    <a:pt x="52877" y="11471"/>
                  </a:cubicBezTo>
                  <a:cubicBezTo>
                    <a:pt x="51098" y="12084"/>
                    <a:pt x="49257" y="12820"/>
                    <a:pt x="47294" y="13618"/>
                  </a:cubicBezTo>
                  <a:lnTo>
                    <a:pt x="45515" y="14415"/>
                  </a:lnTo>
                  <a:lnTo>
                    <a:pt x="41406" y="16317"/>
                  </a:lnTo>
                  <a:lnTo>
                    <a:pt x="39136" y="17482"/>
                  </a:lnTo>
                  <a:lnTo>
                    <a:pt x="35271" y="19445"/>
                  </a:lnTo>
                  <a:lnTo>
                    <a:pt x="32695" y="20856"/>
                  </a:lnTo>
                  <a:lnTo>
                    <a:pt x="28769" y="23065"/>
                  </a:lnTo>
                  <a:lnTo>
                    <a:pt x="26193" y="24537"/>
                  </a:lnTo>
                  <a:lnTo>
                    <a:pt x="22022" y="26990"/>
                  </a:lnTo>
                  <a:lnTo>
                    <a:pt x="19323" y="28585"/>
                  </a:lnTo>
                  <a:lnTo>
                    <a:pt x="15029" y="31223"/>
                  </a:lnTo>
                  <a:lnTo>
                    <a:pt x="12330" y="32879"/>
                  </a:lnTo>
                  <a:lnTo>
                    <a:pt x="7790" y="35762"/>
                  </a:lnTo>
                  <a:lnTo>
                    <a:pt x="5337" y="37296"/>
                  </a:lnTo>
                  <a:lnTo>
                    <a:pt x="0" y="40670"/>
                  </a:lnTo>
                  <a:cubicBezTo>
                    <a:pt x="11158" y="48896"/>
                    <a:pt x="24077" y="54416"/>
                    <a:pt x="37731" y="56809"/>
                  </a:cubicBezTo>
                  <a:cubicBezTo>
                    <a:pt x="51386" y="59201"/>
                    <a:pt x="65409" y="58397"/>
                    <a:pt x="78695" y="54453"/>
                  </a:cubicBezTo>
                  <a:cubicBezTo>
                    <a:pt x="91988" y="50515"/>
                    <a:pt x="104183" y="43546"/>
                    <a:pt x="114329" y="34100"/>
                  </a:cubicBezTo>
                  <a:cubicBezTo>
                    <a:pt x="124474" y="24647"/>
                    <a:pt x="132289" y="12980"/>
                    <a:pt x="137160" y="0"/>
                  </a:cubicBezTo>
                  <a:lnTo>
                    <a:pt x="125996" y="0"/>
                  </a:lnTo>
                  <a:lnTo>
                    <a:pt x="125996" y="245"/>
                  </a:lnTo>
                  <a:close/>
                </a:path>
              </a:pathLst>
            </a:custGeom>
            <a:solidFill>
              <a:srgbClr val="5468B8"/>
            </a:solidFill>
            <a:ln w="6134" cap="flat">
              <a:no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E42F1D63-949C-4FF4-A1D4-8CD043537FC1}"/>
                </a:ext>
              </a:extLst>
            </p:cNvPr>
            <p:cNvSpPr/>
            <p:nvPr/>
          </p:nvSpPr>
          <p:spPr>
            <a:xfrm>
              <a:off x="4488663" y="2260563"/>
              <a:ext cx="142048" cy="62016"/>
            </a:xfrm>
            <a:custGeom>
              <a:avLst/>
              <a:gdLst>
                <a:gd name="connsiteX0" fmla="*/ 55453 w 142048"/>
                <a:gd name="connsiteY0" fmla="*/ 62017 h 62016"/>
                <a:gd name="connsiteX1" fmla="*/ 981 w 142048"/>
                <a:gd name="connsiteY1" fmla="*/ 44105 h 62016"/>
                <a:gd name="connsiteX2" fmla="*/ 258 w 142048"/>
                <a:gd name="connsiteY2" fmla="*/ 43271 h 62016"/>
                <a:gd name="connsiteX3" fmla="*/ 0 w 142048"/>
                <a:gd name="connsiteY3" fmla="*/ 42203 h 62016"/>
                <a:gd name="connsiteX4" fmla="*/ 325 w 142048"/>
                <a:gd name="connsiteY4" fmla="*/ 41124 h 62016"/>
                <a:gd name="connsiteX5" fmla="*/ 1104 w 142048"/>
                <a:gd name="connsiteY5" fmla="*/ 40302 h 62016"/>
                <a:gd name="connsiteX6" fmla="*/ 29935 w 142048"/>
                <a:gd name="connsiteY6" fmla="*/ 22635 h 62016"/>
                <a:gd name="connsiteX7" fmla="*/ 33677 w 142048"/>
                <a:gd name="connsiteY7" fmla="*/ 20611 h 62016"/>
                <a:gd name="connsiteX8" fmla="*/ 36498 w 142048"/>
                <a:gd name="connsiteY8" fmla="*/ 19016 h 62016"/>
                <a:gd name="connsiteX9" fmla="*/ 39811 w 142048"/>
                <a:gd name="connsiteY9" fmla="*/ 17298 h 62016"/>
                <a:gd name="connsiteX10" fmla="*/ 42755 w 142048"/>
                <a:gd name="connsiteY10" fmla="*/ 15826 h 62016"/>
                <a:gd name="connsiteX11" fmla="*/ 46558 w 142048"/>
                <a:gd name="connsiteY11" fmla="*/ 14109 h 62016"/>
                <a:gd name="connsiteX12" fmla="*/ 48767 w 142048"/>
                <a:gd name="connsiteY12" fmla="*/ 13127 h 62016"/>
                <a:gd name="connsiteX13" fmla="*/ 54471 w 142048"/>
                <a:gd name="connsiteY13" fmla="*/ 10858 h 62016"/>
                <a:gd name="connsiteX14" fmla="*/ 64409 w 142048"/>
                <a:gd name="connsiteY14" fmla="*/ 7729 h 62016"/>
                <a:gd name="connsiteX15" fmla="*/ 66249 w 142048"/>
                <a:gd name="connsiteY15" fmla="*/ 7238 h 62016"/>
                <a:gd name="connsiteX16" fmla="*/ 67353 w 142048"/>
                <a:gd name="connsiteY16" fmla="*/ 6932 h 62016"/>
                <a:gd name="connsiteX17" fmla="*/ 74530 w 142048"/>
                <a:gd name="connsiteY17" fmla="*/ 5153 h 62016"/>
                <a:gd name="connsiteX18" fmla="*/ 76554 w 142048"/>
                <a:gd name="connsiteY18" fmla="*/ 4723 h 62016"/>
                <a:gd name="connsiteX19" fmla="*/ 77781 w 142048"/>
                <a:gd name="connsiteY19" fmla="*/ 4723 h 62016"/>
                <a:gd name="connsiteX20" fmla="*/ 84897 w 142048"/>
                <a:gd name="connsiteY20" fmla="*/ 3313 h 62016"/>
                <a:gd name="connsiteX21" fmla="*/ 88025 w 142048"/>
                <a:gd name="connsiteY21" fmla="*/ 2822 h 62016"/>
                <a:gd name="connsiteX22" fmla="*/ 95448 w 142048"/>
                <a:gd name="connsiteY22" fmla="*/ 1718 h 62016"/>
                <a:gd name="connsiteX23" fmla="*/ 98147 w 142048"/>
                <a:gd name="connsiteY23" fmla="*/ 1411 h 62016"/>
                <a:gd name="connsiteX24" fmla="*/ 106182 w 142048"/>
                <a:gd name="connsiteY24" fmla="*/ 613 h 62016"/>
                <a:gd name="connsiteX25" fmla="*/ 107900 w 142048"/>
                <a:gd name="connsiteY25" fmla="*/ 613 h 62016"/>
                <a:gd name="connsiteX26" fmla="*/ 117163 w 142048"/>
                <a:gd name="connsiteY26" fmla="*/ 0 h 62016"/>
                <a:gd name="connsiteX27" fmla="*/ 118941 w 142048"/>
                <a:gd name="connsiteY27" fmla="*/ 0 h 62016"/>
                <a:gd name="connsiteX28" fmla="*/ 128511 w 142048"/>
                <a:gd name="connsiteY28" fmla="*/ 0 h 62016"/>
                <a:gd name="connsiteX29" fmla="*/ 128940 w 142048"/>
                <a:gd name="connsiteY29" fmla="*/ 0 h 62016"/>
                <a:gd name="connsiteX30" fmla="*/ 139798 w 142048"/>
                <a:gd name="connsiteY30" fmla="*/ 0 h 62016"/>
                <a:gd name="connsiteX31" fmla="*/ 140859 w 142048"/>
                <a:gd name="connsiteY31" fmla="*/ 270 h 62016"/>
                <a:gd name="connsiteX32" fmla="*/ 141669 w 142048"/>
                <a:gd name="connsiteY32" fmla="*/ 1012 h 62016"/>
                <a:gd name="connsiteX33" fmla="*/ 142037 w 142048"/>
                <a:gd name="connsiteY33" fmla="*/ 2043 h 62016"/>
                <a:gd name="connsiteX34" fmla="*/ 141883 w 142048"/>
                <a:gd name="connsiteY34" fmla="*/ 3128 h 62016"/>
                <a:gd name="connsiteX35" fmla="*/ 107765 w 142048"/>
                <a:gd name="connsiteY35" fmla="*/ 45927 h 62016"/>
                <a:gd name="connsiteX36" fmla="*/ 55453 w 142048"/>
                <a:gd name="connsiteY36" fmla="*/ 62017 h 62016"/>
                <a:gd name="connsiteX37" fmla="*/ 6380 w 142048"/>
                <a:gd name="connsiteY37" fmla="*/ 42387 h 62016"/>
                <a:gd name="connsiteX38" fmla="*/ 55453 w 142048"/>
                <a:gd name="connsiteY38" fmla="*/ 57416 h 62016"/>
                <a:gd name="connsiteX39" fmla="*/ 103802 w 142048"/>
                <a:gd name="connsiteY39" fmla="*/ 42718 h 62016"/>
                <a:gd name="connsiteX40" fmla="*/ 136117 w 142048"/>
                <a:gd name="connsiteY40" fmla="*/ 3865 h 62016"/>
                <a:gd name="connsiteX41" fmla="*/ 129124 w 142048"/>
                <a:gd name="connsiteY41" fmla="*/ 3865 h 62016"/>
                <a:gd name="connsiteX42" fmla="*/ 128327 w 142048"/>
                <a:gd name="connsiteY42" fmla="*/ 1534 h 62016"/>
                <a:gd name="connsiteX43" fmla="*/ 128327 w 142048"/>
                <a:gd name="connsiteY43" fmla="*/ 3865 h 62016"/>
                <a:gd name="connsiteX44" fmla="*/ 118880 w 142048"/>
                <a:gd name="connsiteY44" fmla="*/ 3865 h 62016"/>
                <a:gd name="connsiteX45" fmla="*/ 117347 w 142048"/>
                <a:gd name="connsiteY45" fmla="*/ 3865 h 62016"/>
                <a:gd name="connsiteX46" fmla="*/ 108759 w 142048"/>
                <a:gd name="connsiteY46" fmla="*/ 4417 h 62016"/>
                <a:gd name="connsiteX47" fmla="*/ 106612 w 142048"/>
                <a:gd name="connsiteY47" fmla="*/ 4417 h 62016"/>
                <a:gd name="connsiteX48" fmla="*/ 98699 w 142048"/>
                <a:gd name="connsiteY48" fmla="*/ 5275 h 62016"/>
                <a:gd name="connsiteX49" fmla="*/ 96000 w 142048"/>
                <a:gd name="connsiteY49" fmla="*/ 5582 h 62016"/>
                <a:gd name="connsiteX50" fmla="*/ 88700 w 142048"/>
                <a:gd name="connsiteY50" fmla="*/ 6625 h 62016"/>
                <a:gd name="connsiteX51" fmla="*/ 85694 w 142048"/>
                <a:gd name="connsiteY51" fmla="*/ 7116 h 62016"/>
                <a:gd name="connsiteX52" fmla="*/ 78763 w 142048"/>
                <a:gd name="connsiteY52" fmla="*/ 8465 h 62016"/>
                <a:gd name="connsiteX53" fmla="*/ 77413 w 142048"/>
                <a:gd name="connsiteY53" fmla="*/ 8465 h 62016"/>
                <a:gd name="connsiteX54" fmla="*/ 75573 w 142048"/>
                <a:gd name="connsiteY54" fmla="*/ 8833 h 62016"/>
                <a:gd name="connsiteX55" fmla="*/ 68519 w 142048"/>
                <a:gd name="connsiteY55" fmla="*/ 10612 h 62016"/>
                <a:gd name="connsiteX56" fmla="*/ 67353 w 142048"/>
                <a:gd name="connsiteY56" fmla="*/ 10919 h 62016"/>
                <a:gd name="connsiteX57" fmla="*/ 65636 w 142048"/>
                <a:gd name="connsiteY57" fmla="*/ 11348 h 62016"/>
                <a:gd name="connsiteX58" fmla="*/ 56005 w 142048"/>
                <a:gd name="connsiteY58" fmla="*/ 14415 h 62016"/>
                <a:gd name="connsiteX59" fmla="*/ 50545 w 142048"/>
                <a:gd name="connsiteY59" fmla="*/ 16562 h 62016"/>
                <a:gd name="connsiteX60" fmla="*/ 48828 w 142048"/>
                <a:gd name="connsiteY60" fmla="*/ 17360 h 62016"/>
                <a:gd name="connsiteX61" fmla="*/ 44779 w 142048"/>
                <a:gd name="connsiteY61" fmla="*/ 19200 h 62016"/>
                <a:gd name="connsiteX62" fmla="*/ 41896 w 142048"/>
                <a:gd name="connsiteY62" fmla="*/ 20611 h 62016"/>
                <a:gd name="connsiteX63" fmla="*/ 38645 w 142048"/>
                <a:gd name="connsiteY63" fmla="*/ 22267 h 62016"/>
                <a:gd name="connsiteX64" fmla="*/ 36130 w 142048"/>
                <a:gd name="connsiteY64" fmla="*/ 23678 h 62016"/>
                <a:gd name="connsiteX65" fmla="*/ 32266 w 142048"/>
                <a:gd name="connsiteY65" fmla="*/ 25825 h 62016"/>
                <a:gd name="connsiteX66" fmla="*/ 6380 w 142048"/>
                <a:gd name="connsiteY66" fmla="*/ 42387 h 6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42048" h="62016">
                  <a:moveTo>
                    <a:pt x="55453" y="62017"/>
                  </a:moveTo>
                  <a:cubicBezTo>
                    <a:pt x="35842" y="62041"/>
                    <a:pt x="16746" y="55766"/>
                    <a:pt x="981" y="44105"/>
                  </a:cubicBezTo>
                  <a:cubicBezTo>
                    <a:pt x="675" y="43890"/>
                    <a:pt x="429" y="43602"/>
                    <a:pt x="258" y="43271"/>
                  </a:cubicBezTo>
                  <a:cubicBezTo>
                    <a:pt x="86" y="42945"/>
                    <a:pt x="0" y="42577"/>
                    <a:pt x="0" y="42203"/>
                  </a:cubicBezTo>
                  <a:cubicBezTo>
                    <a:pt x="25" y="41823"/>
                    <a:pt x="135" y="41455"/>
                    <a:pt x="325" y="41124"/>
                  </a:cubicBezTo>
                  <a:cubicBezTo>
                    <a:pt x="515" y="40792"/>
                    <a:pt x="785" y="40510"/>
                    <a:pt x="1104" y="40302"/>
                  </a:cubicBezTo>
                  <a:lnTo>
                    <a:pt x="29935" y="22635"/>
                  </a:lnTo>
                  <a:lnTo>
                    <a:pt x="33677" y="20611"/>
                  </a:lnTo>
                  <a:lnTo>
                    <a:pt x="36498" y="19016"/>
                  </a:lnTo>
                  <a:lnTo>
                    <a:pt x="39811" y="17298"/>
                  </a:lnTo>
                  <a:lnTo>
                    <a:pt x="42755" y="15826"/>
                  </a:lnTo>
                  <a:lnTo>
                    <a:pt x="46558" y="14109"/>
                  </a:lnTo>
                  <a:lnTo>
                    <a:pt x="48767" y="13127"/>
                  </a:lnTo>
                  <a:cubicBezTo>
                    <a:pt x="50730" y="12268"/>
                    <a:pt x="52631" y="11532"/>
                    <a:pt x="54471" y="10858"/>
                  </a:cubicBezTo>
                  <a:cubicBezTo>
                    <a:pt x="57723" y="9692"/>
                    <a:pt x="61035" y="8711"/>
                    <a:pt x="64409" y="7729"/>
                  </a:cubicBezTo>
                  <a:lnTo>
                    <a:pt x="66249" y="7238"/>
                  </a:lnTo>
                  <a:lnTo>
                    <a:pt x="67353" y="6932"/>
                  </a:lnTo>
                  <a:lnTo>
                    <a:pt x="74530" y="5153"/>
                  </a:lnTo>
                  <a:lnTo>
                    <a:pt x="76554" y="4723"/>
                  </a:lnTo>
                  <a:lnTo>
                    <a:pt x="77781" y="4723"/>
                  </a:lnTo>
                  <a:lnTo>
                    <a:pt x="84897" y="3313"/>
                  </a:lnTo>
                  <a:lnTo>
                    <a:pt x="88025" y="2822"/>
                  </a:lnTo>
                  <a:cubicBezTo>
                    <a:pt x="90479" y="2454"/>
                    <a:pt x="92933" y="2024"/>
                    <a:pt x="95448" y="1718"/>
                  </a:cubicBezTo>
                  <a:lnTo>
                    <a:pt x="98147" y="1411"/>
                  </a:lnTo>
                  <a:cubicBezTo>
                    <a:pt x="100846" y="1411"/>
                    <a:pt x="103545" y="797"/>
                    <a:pt x="106182" y="613"/>
                  </a:cubicBezTo>
                  <a:lnTo>
                    <a:pt x="107900" y="613"/>
                  </a:lnTo>
                  <a:cubicBezTo>
                    <a:pt x="111335" y="307"/>
                    <a:pt x="114034" y="123"/>
                    <a:pt x="117163" y="0"/>
                  </a:cubicBezTo>
                  <a:lnTo>
                    <a:pt x="118941" y="0"/>
                  </a:lnTo>
                  <a:cubicBezTo>
                    <a:pt x="122131" y="0"/>
                    <a:pt x="125076" y="0"/>
                    <a:pt x="128511" y="0"/>
                  </a:cubicBezTo>
                  <a:lnTo>
                    <a:pt x="128940" y="0"/>
                  </a:lnTo>
                  <a:cubicBezTo>
                    <a:pt x="132805" y="0"/>
                    <a:pt x="136301" y="0"/>
                    <a:pt x="139798" y="0"/>
                  </a:cubicBezTo>
                  <a:cubicBezTo>
                    <a:pt x="140166" y="0"/>
                    <a:pt x="140534" y="98"/>
                    <a:pt x="140859" y="270"/>
                  </a:cubicBezTo>
                  <a:cubicBezTo>
                    <a:pt x="141184" y="448"/>
                    <a:pt x="141466" y="699"/>
                    <a:pt x="141669" y="1012"/>
                  </a:cubicBezTo>
                  <a:cubicBezTo>
                    <a:pt x="141877" y="1319"/>
                    <a:pt x="142000" y="1675"/>
                    <a:pt x="142037" y="2043"/>
                  </a:cubicBezTo>
                  <a:cubicBezTo>
                    <a:pt x="142074" y="2411"/>
                    <a:pt x="142024" y="2785"/>
                    <a:pt x="141883" y="3128"/>
                  </a:cubicBezTo>
                  <a:cubicBezTo>
                    <a:pt x="135074" y="20507"/>
                    <a:pt x="123186" y="35419"/>
                    <a:pt x="107765" y="45927"/>
                  </a:cubicBezTo>
                  <a:cubicBezTo>
                    <a:pt x="92344" y="56434"/>
                    <a:pt x="74113" y="62041"/>
                    <a:pt x="55453" y="62017"/>
                  </a:cubicBezTo>
                  <a:close/>
                  <a:moveTo>
                    <a:pt x="6380" y="42387"/>
                  </a:moveTo>
                  <a:cubicBezTo>
                    <a:pt x="20850" y="52220"/>
                    <a:pt x="37952" y="57459"/>
                    <a:pt x="55453" y="57416"/>
                  </a:cubicBezTo>
                  <a:cubicBezTo>
                    <a:pt x="72659" y="57342"/>
                    <a:pt x="89467" y="52233"/>
                    <a:pt x="103802" y="42718"/>
                  </a:cubicBezTo>
                  <a:cubicBezTo>
                    <a:pt x="118138" y="33198"/>
                    <a:pt x="129370" y="19691"/>
                    <a:pt x="136117" y="3865"/>
                  </a:cubicBezTo>
                  <a:lnTo>
                    <a:pt x="129124" y="3865"/>
                  </a:lnTo>
                  <a:lnTo>
                    <a:pt x="128327" y="1534"/>
                  </a:lnTo>
                  <a:lnTo>
                    <a:pt x="128327" y="3865"/>
                  </a:lnTo>
                  <a:cubicBezTo>
                    <a:pt x="125198" y="3865"/>
                    <a:pt x="122193" y="3865"/>
                    <a:pt x="118880" y="3865"/>
                  </a:cubicBezTo>
                  <a:lnTo>
                    <a:pt x="117347" y="3865"/>
                  </a:lnTo>
                  <a:cubicBezTo>
                    <a:pt x="114464" y="3865"/>
                    <a:pt x="111642" y="4171"/>
                    <a:pt x="108759" y="4417"/>
                  </a:cubicBezTo>
                  <a:lnTo>
                    <a:pt x="106612" y="4417"/>
                  </a:lnTo>
                  <a:lnTo>
                    <a:pt x="98699" y="5275"/>
                  </a:lnTo>
                  <a:lnTo>
                    <a:pt x="96000" y="5582"/>
                  </a:lnTo>
                  <a:lnTo>
                    <a:pt x="88700" y="6625"/>
                  </a:lnTo>
                  <a:lnTo>
                    <a:pt x="85694" y="7116"/>
                  </a:lnTo>
                  <a:lnTo>
                    <a:pt x="78763" y="8465"/>
                  </a:lnTo>
                  <a:lnTo>
                    <a:pt x="77413" y="8465"/>
                  </a:lnTo>
                  <a:lnTo>
                    <a:pt x="75573" y="8833"/>
                  </a:lnTo>
                  <a:lnTo>
                    <a:pt x="68519" y="10612"/>
                  </a:lnTo>
                  <a:lnTo>
                    <a:pt x="67353" y="10919"/>
                  </a:lnTo>
                  <a:lnTo>
                    <a:pt x="65636" y="11348"/>
                  </a:lnTo>
                  <a:cubicBezTo>
                    <a:pt x="62385" y="12268"/>
                    <a:pt x="59195" y="13311"/>
                    <a:pt x="56005" y="14415"/>
                  </a:cubicBezTo>
                  <a:cubicBezTo>
                    <a:pt x="54226" y="15029"/>
                    <a:pt x="52447" y="15765"/>
                    <a:pt x="50545" y="16562"/>
                  </a:cubicBezTo>
                  <a:lnTo>
                    <a:pt x="48828" y="17360"/>
                  </a:lnTo>
                  <a:lnTo>
                    <a:pt x="44779" y="19200"/>
                  </a:lnTo>
                  <a:lnTo>
                    <a:pt x="41896" y="20611"/>
                  </a:lnTo>
                  <a:lnTo>
                    <a:pt x="38645" y="22267"/>
                  </a:lnTo>
                  <a:lnTo>
                    <a:pt x="36130" y="23678"/>
                  </a:lnTo>
                  <a:lnTo>
                    <a:pt x="32266" y="25825"/>
                  </a:lnTo>
                  <a:lnTo>
                    <a:pt x="6380" y="42387"/>
                  </a:lnTo>
                  <a:close/>
                </a:path>
              </a:pathLst>
            </a:custGeom>
            <a:solidFill>
              <a:srgbClr val="0E0E0E"/>
            </a:solidFill>
            <a:ln w="6134" cap="flat">
              <a:no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8F5ABEA8-37AB-409A-B5DD-93C741447CC3}"/>
                </a:ext>
              </a:extLst>
            </p:cNvPr>
            <p:cNvSpPr/>
            <p:nvPr/>
          </p:nvSpPr>
          <p:spPr>
            <a:xfrm>
              <a:off x="4664415" y="2277371"/>
              <a:ext cx="57039" cy="102624"/>
            </a:xfrm>
            <a:custGeom>
              <a:avLst/>
              <a:gdLst>
                <a:gd name="connsiteX0" fmla="*/ 38637 w 57039"/>
                <a:gd name="connsiteY0" fmla="*/ 65881 h 102624"/>
                <a:gd name="connsiteX1" fmla="*/ 57040 w 57039"/>
                <a:gd name="connsiteY1" fmla="*/ 33554 h 102624"/>
                <a:gd name="connsiteX2" fmla="*/ 40293 w 57039"/>
                <a:gd name="connsiteY2" fmla="*/ 17973 h 102624"/>
                <a:gd name="connsiteX3" fmla="*/ 38944 w 57039"/>
                <a:gd name="connsiteY3" fmla="*/ 16869 h 102624"/>
                <a:gd name="connsiteX4" fmla="*/ 36920 w 57039"/>
                <a:gd name="connsiteY4" fmla="*/ 15213 h 102624"/>
                <a:gd name="connsiteX5" fmla="*/ 34773 w 57039"/>
                <a:gd name="connsiteY5" fmla="*/ 13434 h 102624"/>
                <a:gd name="connsiteX6" fmla="*/ 33116 w 57039"/>
                <a:gd name="connsiteY6" fmla="*/ 12023 h 102624"/>
                <a:gd name="connsiteX7" fmla="*/ 28700 w 57039"/>
                <a:gd name="connsiteY7" fmla="*/ 8404 h 102624"/>
                <a:gd name="connsiteX8" fmla="*/ 27780 w 57039"/>
                <a:gd name="connsiteY8" fmla="*/ 7668 h 102624"/>
                <a:gd name="connsiteX9" fmla="*/ 25142 w 57039"/>
                <a:gd name="connsiteY9" fmla="*/ 5521 h 102624"/>
                <a:gd name="connsiteX10" fmla="*/ 23486 w 57039"/>
                <a:gd name="connsiteY10" fmla="*/ 4171 h 102624"/>
                <a:gd name="connsiteX11" fmla="*/ 18456 w 57039"/>
                <a:gd name="connsiteY11" fmla="*/ 0 h 102624"/>
                <a:gd name="connsiteX12" fmla="*/ 78 w 57039"/>
                <a:gd name="connsiteY12" fmla="*/ 50631 h 102624"/>
                <a:gd name="connsiteX13" fmla="*/ 14162 w 57039"/>
                <a:gd name="connsiteY13" fmla="*/ 102625 h 102624"/>
                <a:gd name="connsiteX14" fmla="*/ 35079 w 57039"/>
                <a:gd name="connsiteY14" fmla="*/ 95080 h 102624"/>
                <a:gd name="connsiteX15" fmla="*/ 38637 w 57039"/>
                <a:gd name="connsiteY15" fmla="*/ 65881 h 10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39" h="102624">
                  <a:moveTo>
                    <a:pt x="38637" y="65881"/>
                  </a:moveTo>
                  <a:cubicBezTo>
                    <a:pt x="41839" y="53680"/>
                    <a:pt x="48188" y="42534"/>
                    <a:pt x="57040" y="33554"/>
                  </a:cubicBezTo>
                  <a:cubicBezTo>
                    <a:pt x="51703" y="28094"/>
                    <a:pt x="46121" y="22880"/>
                    <a:pt x="40293" y="17973"/>
                  </a:cubicBezTo>
                  <a:lnTo>
                    <a:pt x="38944" y="16869"/>
                  </a:lnTo>
                  <a:lnTo>
                    <a:pt x="36920" y="15213"/>
                  </a:lnTo>
                  <a:lnTo>
                    <a:pt x="34773" y="13434"/>
                  </a:lnTo>
                  <a:lnTo>
                    <a:pt x="33116" y="12023"/>
                  </a:lnTo>
                  <a:lnTo>
                    <a:pt x="28700" y="8404"/>
                  </a:lnTo>
                  <a:lnTo>
                    <a:pt x="27780" y="7668"/>
                  </a:lnTo>
                  <a:lnTo>
                    <a:pt x="25142" y="5521"/>
                  </a:lnTo>
                  <a:cubicBezTo>
                    <a:pt x="24590" y="5091"/>
                    <a:pt x="24099" y="4601"/>
                    <a:pt x="23486" y="4171"/>
                  </a:cubicBezTo>
                  <a:lnTo>
                    <a:pt x="18456" y="0"/>
                  </a:lnTo>
                  <a:cubicBezTo>
                    <a:pt x="7267" y="14587"/>
                    <a:pt x="851" y="32266"/>
                    <a:pt x="78" y="50631"/>
                  </a:cubicBezTo>
                  <a:cubicBezTo>
                    <a:pt x="-689" y="68997"/>
                    <a:pt x="4231" y="87154"/>
                    <a:pt x="14162" y="102625"/>
                  </a:cubicBezTo>
                  <a:cubicBezTo>
                    <a:pt x="21093" y="100232"/>
                    <a:pt x="28086" y="97717"/>
                    <a:pt x="35079" y="95080"/>
                  </a:cubicBezTo>
                  <a:cubicBezTo>
                    <a:pt x="34797" y="85222"/>
                    <a:pt x="35999" y="75383"/>
                    <a:pt x="38637" y="65881"/>
                  </a:cubicBezTo>
                  <a:close/>
                </a:path>
              </a:pathLst>
            </a:custGeom>
            <a:solidFill>
              <a:srgbClr val="5468B8"/>
            </a:solidFill>
            <a:ln w="6134" cap="flat">
              <a:noFill/>
              <a:prstDash val="solid"/>
              <a:miter/>
            </a:ln>
          </p:spPr>
          <p:txBody>
            <a:bodyPr rtlCol="0" anchor="ctr"/>
            <a:lstStyle/>
            <a:p>
              <a:endParaRPr lang="en-AU"/>
            </a:p>
          </p:txBody>
        </p:sp>
        <p:sp>
          <p:nvSpPr>
            <p:cNvPr id="358" name="Freeform: Shape 357">
              <a:extLst>
                <a:ext uri="{FF2B5EF4-FFF2-40B4-BE49-F238E27FC236}">
                  <a16:creationId xmlns:a16="http://schemas.microsoft.com/office/drawing/2014/main" id="{B06D5415-D66B-4E40-90BB-F59DABE46B97}"/>
                </a:ext>
              </a:extLst>
            </p:cNvPr>
            <p:cNvSpPr/>
            <p:nvPr/>
          </p:nvSpPr>
          <p:spPr>
            <a:xfrm>
              <a:off x="4662223" y="2275330"/>
              <a:ext cx="61587" cy="107243"/>
            </a:xfrm>
            <a:custGeom>
              <a:avLst/>
              <a:gdLst>
                <a:gd name="connsiteX0" fmla="*/ 16415 w 61587"/>
                <a:gd name="connsiteY0" fmla="*/ 107242 h 107243"/>
                <a:gd name="connsiteX1" fmla="*/ 15299 w 61587"/>
                <a:gd name="connsiteY1" fmla="*/ 106978 h 107243"/>
                <a:gd name="connsiteX2" fmla="*/ 14452 w 61587"/>
                <a:gd name="connsiteY2" fmla="*/ 106199 h 107243"/>
                <a:gd name="connsiteX3" fmla="*/ 80 w 61587"/>
                <a:gd name="connsiteY3" fmla="*/ 52844 h 107243"/>
                <a:gd name="connsiteX4" fmla="*/ 18869 w 61587"/>
                <a:gd name="connsiteY4" fmla="*/ 876 h 107243"/>
                <a:gd name="connsiteX5" fmla="*/ 19580 w 61587"/>
                <a:gd name="connsiteY5" fmla="*/ 287 h 107243"/>
                <a:gd name="connsiteX6" fmla="*/ 20464 w 61587"/>
                <a:gd name="connsiteY6" fmla="*/ 17 h 107243"/>
                <a:gd name="connsiteX7" fmla="*/ 21372 w 61587"/>
                <a:gd name="connsiteY7" fmla="*/ 84 h 107243"/>
                <a:gd name="connsiteX8" fmla="*/ 22181 w 61587"/>
                <a:gd name="connsiteY8" fmla="*/ 507 h 107243"/>
                <a:gd name="connsiteX9" fmla="*/ 43590 w 61587"/>
                <a:gd name="connsiteY9" fmla="*/ 18174 h 107243"/>
                <a:gd name="connsiteX10" fmla="*/ 60949 w 61587"/>
                <a:gd name="connsiteY10" fmla="*/ 34245 h 107243"/>
                <a:gd name="connsiteX11" fmla="*/ 61587 w 61587"/>
                <a:gd name="connsiteY11" fmla="*/ 35871 h 107243"/>
                <a:gd name="connsiteX12" fmla="*/ 60949 w 61587"/>
                <a:gd name="connsiteY12" fmla="*/ 37497 h 107243"/>
                <a:gd name="connsiteX13" fmla="*/ 43038 w 61587"/>
                <a:gd name="connsiteY13" fmla="*/ 68781 h 107243"/>
                <a:gd name="connsiteX14" fmla="*/ 39602 w 61587"/>
                <a:gd name="connsiteY14" fmla="*/ 97305 h 107243"/>
                <a:gd name="connsiteX15" fmla="*/ 39210 w 61587"/>
                <a:gd name="connsiteY15" fmla="*/ 98642 h 107243"/>
                <a:gd name="connsiteX16" fmla="*/ 38130 w 61587"/>
                <a:gd name="connsiteY16" fmla="*/ 99513 h 107243"/>
                <a:gd name="connsiteX17" fmla="*/ 17151 w 61587"/>
                <a:gd name="connsiteY17" fmla="*/ 107119 h 107243"/>
                <a:gd name="connsiteX18" fmla="*/ 16415 w 61587"/>
                <a:gd name="connsiteY18" fmla="*/ 107242 h 107243"/>
                <a:gd name="connsiteX19" fmla="*/ 21138 w 61587"/>
                <a:gd name="connsiteY19" fmla="*/ 5599 h 107243"/>
                <a:gd name="connsiteX20" fmla="*/ 4650 w 61587"/>
                <a:gd name="connsiteY20" fmla="*/ 53310 h 107243"/>
                <a:gd name="connsiteX21" fmla="*/ 17397 w 61587"/>
                <a:gd name="connsiteY21" fmla="*/ 102151 h 107243"/>
                <a:gd name="connsiteX22" fmla="*/ 35002 w 61587"/>
                <a:gd name="connsiteY22" fmla="*/ 96016 h 107243"/>
                <a:gd name="connsiteX23" fmla="*/ 38621 w 61587"/>
                <a:gd name="connsiteY23" fmla="*/ 67799 h 107243"/>
                <a:gd name="connsiteX24" fmla="*/ 56103 w 61587"/>
                <a:gd name="connsiteY24" fmla="*/ 36147 h 107243"/>
                <a:gd name="connsiteX25" fmla="*/ 41075 w 61587"/>
                <a:gd name="connsiteY25" fmla="*/ 22284 h 107243"/>
                <a:gd name="connsiteX26" fmla="*/ 21138 w 61587"/>
                <a:gd name="connsiteY26" fmla="*/ 5599 h 10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1587" h="107243">
                  <a:moveTo>
                    <a:pt x="16415" y="107242"/>
                  </a:moveTo>
                  <a:cubicBezTo>
                    <a:pt x="16023" y="107254"/>
                    <a:pt x="15642" y="107162"/>
                    <a:pt x="15299" y="106978"/>
                  </a:cubicBezTo>
                  <a:cubicBezTo>
                    <a:pt x="14955" y="106794"/>
                    <a:pt x="14661" y="106530"/>
                    <a:pt x="14452" y="106199"/>
                  </a:cubicBezTo>
                  <a:cubicBezTo>
                    <a:pt x="4306" y="90305"/>
                    <a:pt x="-705" y="71682"/>
                    <a:pt x="80" y="52844"/>
                  </a:cubicBezTo>
                  <a:cubicBezTo>
                    <a:pt x="871" y="34006"/>
                    <a:pt x="7429" y="15867"/>
                    <a:pt x="18869" y="876"/>
                  </a:cubicBezTo>
                  <a:cubicBezTo>
                    <a:pt x="19065" y="636"/>
                    <a:pt x="19304" y="434"/>
                    <a:pt x="19580" y="287"/>
                  </a:cubicBezTo>
                  <a:cubicBezTo>
                    <a:pt x="19850" y="139"/>
                    <a:pt x="20151" y="47"/>
                    <a:pt x="20464" y="17"/>
                  </a:cubicBezTo>
                  <a:cubicBezTo>
                    <a:pt x="20770" y="-20"/>
                    <a:pt x="21077" y="4"/>
                    <a:pt x="21372" y="84"/>
                  </a:cubicBezTo>
                  <a:cubicBezTo>
                    <a:pt x="21666" y="170"/>
                    <a:pt x="21942" y="317"/>
                    <a:pt x="22181" y="507"/>
                  </a:cubicBezTo>
                  <a:lnTo>
                    <a:pt x="43590" y="18174"/>
                  </a:lnTo>
                  <a:cubicBezTo>
                    <a:pt x="49656" y="23216"/>
                    <a:pt x="55453" y="28584"/>
                    <a:pt x="60949" y="34245"/>
                  </a:cubicBezTo>
                  <a:cubicBezTo>
                    <a:pt x="61360" y="34687"/>
                    <a:pt x="61587" y="35270"/>
                    <a:pt x="61587" y="35871"/>
                  </a:cubicBezTo>
                  <a:cubicBezTo>
                    <a:pt x="61587" y="36472"/>
                    <a:pt x="61360" y="37055"/>
                    <a:pt x="60949" y="37497"/>
                  </a:cubicBezTo>
                  <a:cubicBezTo>
                    <a:pt x="52312" y="46152"/>
                    <a:pt x="46129" y="56954"/>
                    <a:pt x="43038" y="68781"/>
                  </a:cubicBezTo>
                  <a:cubicBezTo>
                    <a:pt x="40486" y="78068"/>
                    <a:pt x="39326" y="87680"/>
                    <a:pt x="39602" y="97305"/>
                  </a:cubicBezTo>
                  <a:cubicBezTo>
                    <a:pt x="39609" y="97777"/>
                    <a:pt x="39474" y="98243"/>
                    <a:pt x="39210" y="98642"/>
                  </a:cubicBezTo>
                  <a:cubicBezTo>
                    <a:pt x="38946" y="99034"/>
                    <a:pt x="38572" y="99341"/>
                    <a:pt x="38130" y="99513"/>
                  </a:cubicBezTo>
                  <a:cubicBezTo>
                    <a:pt x="31137" y="102151"/>
                    <a:pt x="24144" y="104666"/>
                    <a:pt x="17151" y="107119"/>
                  </a:cubicBezTo>
                  <a:lnTo>
                    <a:pt x="16415" y="107242"/>
                  </a:lnTo>
                  <a:close/>
                  <a:moveTo>
                    <a:pt x="21138" y="5599"/>
                  </a:moveTo>
                  <a:cubicBezTo>
                    <a:pt x="11054" y="19529"/>
                    <a:pt x="5319" y="36128"/>
                    <a:pt x="4650" y="53310"/>
                  </a:cubicBezTo>
                  <a:cubicBezTo>
                    <a:pt x="3987" y="70492"/>
                    <a:pt x="8422" y="87484"/>
                    <a:pt x="17397" y="102151"/>
                  </a:cubicBezTo>
                  <a:cubicBezTo>
                    <a:pt x="23224" y="100065"/>
                    <a:pt x="29113" y="97979"/>
                    <a:pt x="35002" y="96016"/>
                  </a:cubicBezTo>
                  <a:cubicBezTo>
                    <a:pt x="34855" y="86490"/>
                    <a:pt x="36069" y="76982"/>
                    <a:pt x="38621" y="67799"/>
                  </a:cubicBezTo>
                  <a:cubicBezTo>
                    <a:pt x="41725" y="55960"/>
                    <a:pt x="47736" y="45078"/>
                    <a:pt x="56103" y="36147"/>
                  </a:cubicBezTo>
                  <a:cubicBezTo>
                    <a:pt x="51331" y="31276"/>
                    <a:pt x="46313" y="26651"/>
                    <a:pt x="41075" y="22284"/>
                  </a:cubicBezTo>
                  <a:lnTo>
                    <a:pt x="21138" y="5599"/>
                  </a:lnTo>
                  <a:close/>
                </a:path>
              </a:pathLst>
            </a:custGeom>
            <a:solidFill>
              <a:srgbClr val="0E0E0E"/>
            </a:solidFill>
            <a:ln w="6134" cap="flat">
              <a:noFill/>
              <a:prstDash val="solid"/>
              <a:miter/>
            </a:ln>
          </p:spPr>
          <p:txBody>
            <a:bodyPr rtlCol="0" anchor="ctr"/>
            <a:lstStyle/>
            <a:p>
              <a:endParaRPr lang="en-AU"/>
            </a:p>
          </p:txBody>
        </p:sp>
        <p:sp>
          <p:nvSpPr>
            <p:cNvPr id="359" name="Freeform: Shape 358">
              <a:extLst>
                <a:ext uri="{FF2B5EF4-FFF2-40B4-BE49-F238E27FC236}">
                  <a16:creationId xmlns:a16="http://schemas.microsoft.com/office/drawing/2014/main" id="{B4AFFE31-AD63-4AE0-A202-50DB59CDE2A5}"/>
                </a:ext>
              </a:extLst>
            </p:cNvPr>
            <p:cNvSpPr/>
            <p:nvPr/>
          </p:nvSpPr>
          <p:spPr>
            <a:xfrm>
              <a:off x="4654715" y="2482377"/>
              <a:ext cx="177706" cy="179959"/>
            </a:xfrm>
            <a:custGeom>
              <a:avLst/>
              <a:gdLst>
                <a:gd name="connsiteX0" fmla="*/ 83425 w 177706"/>
                <a:gd name="connsiteY0" fmla="*/ 179852 h 179959"/>
                <a:gd name="connsiteX1" fmla="*/ 148257 w 177706"/>
                <a:gd name="connsiteY1" fmla="*/ 156652 h 179959"/>
                <a:gd name="connsiteX2" fmla="*/ 177707 w 177706"/>
                <a:gd name="connsiteY2" fmla="*/ 94403 h 179959"/>
                <a:gd name="connsiteX3" fmla="*/ 177707 w 177706"/>
                <a:gd name="connsiteY3" fmla="*/ 86919 h 179959"/>
                <a:gd name="connsiteX4" fmla="*/ 168260 w 177706"/>
                <a:gd name="connsiteY4" fmla="*/ 76982 h 179959"/>
                <a:gd name="connsiteX5" fmla="*/ 159672 w 177706"/>
                <a:gd name="connsiteY5" fmla="*/ 67842 h 179959"/>
                <a:gd name="connsiteX6" fmla="*/ 136178 w 177706"/>
                <a:gd name="connsiteY6" fmla="*/ 41711 h 179959"/>
                <a:gd name="connsiteX7" fmla="*/ 102686 w 177706"/>
                <a:gd name="connsiteY7" fmla="*/ 1286 h 179959"/>
                <a:gd name="connsiteX8" fmla="*/ 92319 w 177706"/>
                <a:gd name="connsiteY8" fmla="*/ 121 h 179959"/>
                <a:gd name="connsiteX9" fmla="*/ 57305 w 177706"/>
                <a:gd name="connsiteY9" fmla="*/ 5310 h 179959"/>
                <a:gd name="connsiteX10" fmla="*/ 27052 w 177706"/>
                <a:gd name="connsiteY10" fmla="*/ 23676 h 179959"/>
                <a:gd name="connsiteX11" fmla="*/ 0 w 177706"/>
                <a:gd name="connsiteY11" fmla="*/ 108941 h 179959"/>
                <a:gd name="connsiteX12" fmla="*/ 29689 w 177706"/>
                <a:gd name="connsiteY12" fmla="*/ 158542 h 179959"/>
                <a:gd name="connsiteX13" fmla="*/ 83425 w 177706"/>
                <a:gd name="connsiteY13" fmla="*/ 179852 h 17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706" h="179959">
                  <a:moveTo>
                    <a:pt x="83425" y="179852"/>
                  </a:moveTo>
                  <a:cubicBezTo>
                    <a:pt x="107256" y="181017"/>
                    <a:pt x="130578" y="172675"/>
                    <a:pt x="148257" y="156652"/>
                  </a:cubicBezTo>
                  <a:cubicBezTo>
                    <a:pt x="165942" y="140624"/>
                    <a:pt x="176529" y="118234"/>
                    <a:pt x="177707" y="94403"/>
                  </a:cubicBezTo>
                  <a:cubicBezTo>
                    <a:pt x="177707" y="91888"/>
                    <a:pt x="177707" y="89373"/>
                    <a:pt x="177707" y="86919"/>
                  </a:cubicBezTo>
                  <a:lnTo>
                    <a:pt x="168260" y="76982"/>
                  </a:lnTo>
                  <a:cubicBezTo>
                    <a:pt x="165377" y="73976"/>
                    <a:pt x="162494" y="70848"/>
                    <a:pt x="159672" y="67842"/>
                  </a:cubicBezTo>
                  <a:cubicBezTo>
                    <a:pt x="151698" y="59377"/>
                    <a:pt x="143908" y="50605"/>
                    <a:pt x="136178" y="41711"/>
                  </a:cubicBezTo>
                  <a:cubicBezTo>
                    <a:pt x="124769" y="28522"/>
                    <a:pt x="113666" y="14965"/>
                    <a:pt x="102686" y="1286"/>
                  </a:cubicBezTo>
                  <a:cubicBezTo>
                    <a:pt x="99257" y="710"/>
                    <a:pt x="95791" y="323"/>
                    <a:pt x="92319" y="121"/>
                  </a:cubicBezTo>
                  <a:cubicBezTo>
                    <a:pt x="80419" y="-499"/>
                    <a:pt x="68519" y="1268"/>
                    <a:pt x="57305" y="5310"/>
                  </a:cubicBezTo>
                  <a:cubicBezTo>
                    <a:pt x="46098" y="9359"/>
                    <a:pt x="35811" y="15603"/>
                    <a:pt x="27052" y="23676"/>
                  </a:cubicBezTo>
                  <a:cubicBezTo>
                    <a:pt x="17237" y="52304"/>
                    <a:pt x="8220" y="80724"/>
                    <a:pt x="0" y="108941"/>
                  </a:cubicBezTo>
                  <a:cubicBezTo>
                    <a:pt x="4171" y="128288"/>
                    <a:pt x="14605" y="145728"/>
                    <a:pt x="29689" y="158542"/>
                  </a:cubicBezTo>
                  <a:cubicBezTo>
                    <a:pt x="44767" y="171362"/>
                    <a:pt x="63654" y="178852"/>
                    <a:pt x="83425" y="179852"/>
                  </a:cubicBezTo>
                  <a:close/>
                </a:path>
              </a:pathLst>
            </a:custGeom>
            <a:solidFill>
              <a:srgbClr val="5468B8"/>
            </a:solidFill>
            <a:ln w="6134" cap="flat">
              <a:noFill/>
              <a:prstDash val="solid"/>
              <a:miter/>
            </a:ln>
          </p:spPr>
          <p:txBody>
            <a:bodyPr rtlCol="0" anchor="ctr"/>
            <a:lstStyle/>
            <a:p>
              <a:endParaRPr lang="en-AU"/>
            </a:p>
          </p:txBody>
        </p:sp>
        <p:sp>
          <p:nvSpPr>
            <p:cNvPr id="360" name="Freeform: Shape 359">
              <a:extLst>
                <a:ext uri="{FF2B5EF4-FFF2-40B4-BE49-F238E27FC236}">
                  <a16:creationId xmlns:a16="http://schemas.microsoft.com/office/drawing/2014/main" id="{3341A55E-5638-40D4-B431-EFCF96CFDB9A}"/>
                </a:ext>
              </a:extLst>
            </p:cNvPr>
            <p:cNvSpPr/>
            <p:nvPr/>
          </p:nvSpPr>
          <p:spPr>
            <a:xfrm>
              <a:off x="4652315" y="2480003"/>
              <a:ext cx="182315" cy="184740"/>
            </a:xfrm>
            <a:custGeom>
              <a:avLst/>
              <a:gdLst>
                <a:gd name="connsiteX0" fmla="*/ 90241 w 182315"/>
                <a:gd name="connsiteY0" fmla="*/ 184740 h 184740"/>
                <a:gd name="connsiteX1" fmla="*/ 85641 w 182315"/>
                <a:gd name="connsiteY1" fmla="*/ 184740 h 184740"/>
                <a:gd name="connsiteX2" fmla="*/ 30538 w 182315"/>
                <a:gd name="connsiteY2" fmla="*/ 162897 h 184740"/>
                <a:gd name="connsiteX3" fmla="*/ 69 w 182315"/>
                <a:gd name="connsiteY3" fmla="*/ 112050 h 184740"/>
                <a:gd name="connsiteX4" fmla="*/ 69 w 182315"/>
                <a:gd name="connsiteY4" fmla="*/ 110946 h 184740"/>
                <a:gd name="connsiteX5" fmla="*/ 27121 w 182315"/>
                <a:gd name="connsiteY5" fmla="*/ 25559 h 184740"/>
                <a:gd name="connsiteX6" fmla="*/ 27734 w 182315"/>
                <a:gd name="connsiteY6" fmla="*/ 24638 h 184740"/>
                <a:gd name="connsiteX7" fmla="*/ 58755 w 182315"/>
                <a:gd name="connsiteY7" fmla="*/ 5617 h 184740"/>
                <a:gd name="connsiteX8" fmla="*/ 94719 w 182315"/>
                <a:gd name="connsiteY8" fmla="*/ 102 h 184740"/>
                <a:gd name="connsiteX9" fmla="*/ 105331 w 182315"/>
                <a:gd name="connsiteY9" fmla="*/ 1329 h 184740"/>
                <a:gd name="connsiteX10" fmla="*/ 106117 w 182315"/>
                <a:gd name="connsiteY10" fmla="*/ 1586 h 184740"/>
                <a:gd name="connsiteX11" fmla="*/ 106742 w 182315"/>
                <a:gd name="connsiteY11" fmla="*/ 2126 h 184740"/>
                <a:gd name="connsiteX12" fmla="*/ 140235 w 182315"/>
                <a:gd name="connsiteY12" fmla="*/ 42550 h 184740"/>
                <a:gd name="connsiteX13" fmla="*/ 163606 w 182315"/>
                <a:gd name="connsiteY13" fmla="*/ 68621 h 184740"/>
                <a:gd name="connsiteX14" fmla="*/ 172194 w 182315"/>
                <a:gd name="connsiteY14" fmla="*/ 77699 h 184740"/>
                <a:gd name="connsiteX15" fmla="*/ 181640 w 182315"/>
                <a:gd name="connsiteY15" fmla="*/ 87636 h 184740"/>
                <a:gd name="connsiteX16" fmla="*/ 182315 w 182315"/>
                <a:gd name="connsiteY16" fmla="*/ 89170 h 184740"/>
                <a:gd name="connsiteX17" fmla="*/ 182315 w 182315"/>
                <a:gd name="connsiteY17" fmla="*/ 96838 h 184740"/>
                <a:gd name="connsiteX18" fmla="*/ 153822 w 182315"/>
                <a:gd name="connsiteY18" fmla="*/ 159161 h 184740"/>
                <a:gd name="connsiteX19" fmla="*/ 90241 w 182315"/>
                <a:gd name="connsiteY19" fmla="*/ 184740 h 184740"/>
                <a:gd name="connsiteX20" fmla="*/ 4731 w 182315"/>
                <a:gd name="connsiteY20" fmla="*/ 111560 h 184740"/>
                <a:gd name="connsiteX21" fmla="*/ 33752 w 182315"/>
                <a:gd name="connsiteY21" fmla="*/ 159443 h 184740"/>
                <a:gd name="connsiteX22" fmla="*/ 85825 w 182315"/>
                <a:gd name="connsiteY22" fmla="*/ 180017 h 184740"/>
                <a:gd name="connsiteX23" fmla="*/ 149062 w 182315"/>
                <a:gd name="connsiteY23" fmla="*/ 157437 h 184740"/>
                <a:gd name="connsiteX24" fmla="*/ 177837 w 182315"/>
                <a:gd name="connsiteY24" fmla="*/ 96776 h 184740"/>
                <a:gd name="connsiteX25" fmla="*/ 177837 w 182315"/>
                <a:gd name="connsiteY25" fmla="*/ 90335 h 184740"/>
                <a:gd name="connsiteX26" fmla="*/ 169004 w 182315"/>
                <a:gd name="connsiteY26" fmla="*/ 81073 h 184740"/>
                <a:gd name="connsiteX27" fmla="*/ 160355 w 182315"/>
                <a:gd name="connsiteY27" fmla="*/ 71810 h 184740"/>
                <a:gd name="connsiteX28" fmla="*/ 136861 w 182315"/>
                <a:gd name="connsiteY28" fmla="*/ 45617 h 184740"/>
                <a:gd name="connsiteX29" fmla="*/ 103859 w 182315"/>
                <a:gd name="connsiteY29" fmla="*/ 5745 h 184740"/>
                <a:gd name="connsiteX30" fmla="*/ 94597 w 182315"/>
                <a:gd name="connsiteY30" fmla="*/ 4764 h 184740"/>
                <a:gd name="connsiteX31" fmla="*/ 60718 w 182315"/>
                <a:gd name="connsiteY31" fmla="*/ 9696 h 184740"/>
                <a:gd name="connsiteX32" fmla="*/ 31415 w 182315"/>
                <a:gd name="connsiteY32" fmla="*/ 27399 h 184740"/>
                <a:gd name="connsiteX33" fmla="*/ 4792 w 182315"/>
                <a:gd name="connsiteY33" fmla="*/ 111560 h 184740"/>
                <a:gd name="connsiteX34" fmla="*/ 4731 w 182315"/>
                <a:gd name="connsiteY34" fmla="*/ 111560 h 1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2315" h="184740">
                  <a:moveTo>
                    <a:pt x="90241" y="184740"/>
                  </a:moveTo>
                  <a:lnTo>
                    <a:pt x="85641" y="184740"/>
                  </a:lnTo>
                  <a:cubicBezTo>
                    <a:pt x="65373" y="183716"/>
                    <a:pt x="46002" y="176042"/>
                    <a:pt x="30538" y="162897"/>
                  </a:cubicBezTo>
                  <a:cubicBezTo>
                    <a:pt x="15067" y="149757"/>
                    <a:pt x="4357" y="131888"/>
                    <a:pt x="69" y="112050"/>
                  </a:cubicBezTo>
                  <a:cubicBezTo>
                    <a:pt x="-23" y="111689"/>
                    <a:pt x="-23" y="111308"/>
                    <a:pt x="69" y="110946"/>
                  </a:cubicBezTo>
                  <a:cubicBezTo>
                    <a:pt x="8473" y="82177"/>
                    <a:pt x="17551" y="53469"/>
                    <a:pt x="27121" y="25559"/>
                  </a:cubicBezTo>
                  <a:cubicBezTo>
                    <a:pt x="27256" y="25209"/>
                    <a:pt x="27464" y="24896"/>
                    <a:pt x="27734" y="24638"/>
                  </a:cubicBezTo>
                  <a:cubicBezTo>
                    <a:pt x="36702" y="16296"/>
                    <a:pt x="47247" y="9831"/>
                    <a:pt x="58755" y="5617"/>
                  </a:cubicBezTo>
                  <a:cubicBezTo>
                    <a:pt x="70256" y="1402"/>
                    <a:pt x="82482" y="-475"/>
                    <a:pt x="94719" y="102"/>
                  </a:cubicBezTo>
                  <a:cubicBezTo>
                    <a:pt x="98277" y="298"/>
                    <a:pt x="101823" y="703"/>
                    <a:pt x="105331" y="1329"/>
                  </a:cubicBezTo>
                  <a:cubicBezTo>
                    <a:pt x="105607" y="1359"/>
                    <a:pt x="105877" y="1445"/>
                    <a:pt x="106117" y="1586"/>
                  </a:cubicBezTo>
                  <a:cubicBezTo>
                    <a:pt x="106362" y="1721"/>
                    <a:pt x="106571" y="1905"/>
                    <a:pt x="106742" y="2126"/>
                  </a:cubicBezTo>
                  <a:cubicBezTo>
                    <a:pt x="119931" y="18566"/>
                    <a:pt x="130236" y="31018"/>
                    <a:pt x="140235" y="42550"/>
                  </a:cubicBezTo>
                  <a:cubicBezTo>
                    <a:pt x="148087" y="51629"/>
                    <a:pt x="155938" y="60401"/>
                    <a:pt x="163606" y="68621"/>
                  </a:cubicBezTo>
                  <a:lnTo>
                    <a:pt x="172194" y="77699"/>
                  </a:lnTo>
                  <a:lnTo>
                    <a:pt x="181640" y="87636"/>
                  </a:lnTo>
                  <a:cubicBezTo>
                    <a:pt x="182045" y="88047"/>
                    <a:pt x="182291" y="88593"/>
                    <a:pt x="182315" y="89170"/>
                  </a:cubicBezTo>
                  <a:cubicBezTo>
                    <a:pt x="182315" y="91685"/>
                    <a:pt x="182315" y="94261"/>
                    <a:pt x="182315" y="96838"/>
                  </a:cubicBezTo>
                  <a:cubicBezTo>
                    <a:pt x="181150" y="120497"/>
                    <a:pt x="170955" y="142807"/>
                    <a:pt x="153822" y="159161"/>
                  </a:cubicBezTo>
                  <a:cubicBezTo>
                    <a:pt x="136689" y="175521"/>
                    <a:pt x="113931" y="184673"/>
                    <a:pt x="90241" y="184740"/>
                  </a:cubicBezTo>
                  <a:close/>
                  <a:moveTo>
                    <a:pt x="4731" y="111560"/>
                  </a:moveTo>
                  <a:cubicBezTo>
                    <a:pt x="8914" y="130263"/>
                    <a:pt x="19110" y="147083"/>
                    <a:pt x="33752" y="159443"/>
                  </a:cubicBezTo>
                  <a:cubicBezTo>
                    <a:pt x="48394" y="171803"/>
                    <a:pt x="66686" y="179029"/>
                    <a:pt x="85825" y="180017"/>
                  </a:cubicBezTo>
                  <a:cubicBezTo>
                    <a:pt x="109061" y="181170"/>
                    <a:pt x="131806" y="173049"/>
                    <a:pt x="149062" y="157437"/>
                  </a:cubicBezTo>
                  <a:cubicBezTo>
                    <a:pt x="166311" y="141832"/>
                    <a:pt x="176666" y="120013"/>
                    <a:pt x="177837" y="96776"/>
                  </a:cubicBezTo>
                  <a:cubicBezTo>
                    <a:pt x="177837" y="94648"/>
                    <a:pt x="177837" y="92501"/>
                    <a:pt x="177837" y="90335"/>
                  </a:cubicBezTo>
                  <a:lnTo>
                    <a:pt x="169004" y="81073"/>
                  </a:lnTo>
                  <a:lnTo>
                    <a:pt x="160355" y="71810"/>
                  </a:lnTo>
                  <a:cubicBezTo>
                    <a:pt x="152687" y="63529"/>
                    <a:pt x="144774" y="54757"/>
                    <a:pt x="136861" y="45617"/>
                  </a:cubicBezTo>
                  <a:cubicBezTo>
                    <a:pt x="126985" y="34208"/>
                    <a:pt x="116741" y="21878"/>
                    <a:pt x="103859" y="5745"/>
                  </a:cubicBezTo>
                  <a:cubicBezTo>
                    <a:pt x="100792" y="5261"/>
                    <a:pt x="97700" y="4929"/>
                    <a:pt x="94597" y="4764"/>
                  </a:cubicBezTo>
                  <a:cubicBezTo>
                    <a:pt x="83089" y="4132"/>
                    <a:pt x="71569" y="5813"/>
                    <a:pt x="60718" y="9696"/>
                  </a:cubicBezTo>
                  <a:cubicBezTo>
                    <a:pt x="49866" y="13585"/>
                    <a:pt x="39904" y="19602"/>
                    <a:pt x="31415" y="27399"/>
                  </a:cubicBezTo>
                  <a:cubicBezTo>
                    <a:pt x="22029" y="54941"/>
                    <a:pt x="13012" y="83220"/>
                    <a:pt x="4792" y="111560"/>
                  </a:cubicBezTo>
                  <a:lnTo>
                    <a:pt x="4731" y="111560"/>
                  </a:lnTo>
                  <a:close/>
                </a:path>
              </a:pathLst>
            </a:custGeom>
            <a:solidFill>
              <a:srgbClr val="0E0E0E"/>
            </a:solidFill>
            <a:ln w="6134" cap="flat">
              <a:noFill/>
              <a:prstDash val="solid"/>
              <a:miter/>
            </a:ln>
          </p:spPr>
          <p:txBody>
            <a:bodyPr rtlCol="0" anchor="ctr"/>
            <a:lstStyle/>
            <a:p>
              <a:endParaRPr lang="en-AU"/>
            </a:p>
          </p:txBody>
        </p:sp>
        <p:sp>
          <p:nvSpPr>
            <p:cNvPr id="361" name="Freeform: Shape 360">
              <a:extLst>
                <a:ext uri="{FF2B5EF4-FFF2-40B4-BE49-F238E27FC236}">
                  <a16:creationId xmlns:a16="http://schemas.microsoft.com/office/drawing/2014/main" id="{0F2BCF82-FD80-43EE-A699-B51023BD6306}"/>
                </a:ext>
              </a:extLst>
            </p:cNvPr>
            <p:cNvSpPr/>
            <p:nvPr/>
          </p:nvSpPr>
          <p:spPr>
            <a:xfrm>
              <a:off x="4795563" y="2671321"/>
              <a:ext cx="108167" cy="179778"/>
            </a:xfrm>
            <a:custGeom>
              <a:avLst/>
              <a:gdLst>
                <a:gd name="connsiteX0" fmla="*/ 101637 w 108167"/>
                <a:gd name="connsiteY0" fmla="*/ 906 h 179778"/>
                <a:gd name="connsiteX1" fmla="*/ 92926 w 108167"/>
                <a:gd name="connsiteY1" fmla="*/ 48 h 179778"/>
                <a:gd name="connsiteX2" fmla="*/ 29020 w 108167"/>
                <a:gd name="connsiteY2" fmla="*/ 23799 h 179778"/>
                <a:gd name="connsiteX3" fmla="*/ 110 w 108167"/>
                <a:gd name="connsiteY3" fmla="*/ 85540 h 179778"/>
                <a:gd name="connsiteX4" fmla="*/ 22782 w 108167"/>
                <a:gd name="connsiteY4" fmla="*/ 149838 h 179778"/>
                <a:gd name="connsiteX5" fmla="*/ 84031 w 108167"/>
                <a:gd name="connsiteY5" fmla="*/ 179779 h 179778"/>
                <a:gd name="connsiteX6" fmla="*/ 86731 w 108167"/>
                <a:gd name="connsiteY6" fmla="*/ 179779 h 179778"/>
                <a:gd name="connsiteX7" fmla="*/ 94091 w 108167"/>
                <a:gd name="connsiteY7" fmla="*/ 155242 h 179778"/>
                <a:gd name="connsiteX8" fmla="*/ 101637 w 108167"/>
                <a:gd name="connsiteY8" fmla="*/ 906 h 179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167" h="179778">
                  <a:moveTo>
                    <a:pt x="101637" y="906"/>
                  </a:moveTo>
                  <a:cubicBezTo>
                    <a:pt x="98747" y="465"/>
                    <a:pt x="95840" y="176"/>
                    <a:pt x="92926" y="48"/>
                  </a:cubicBezTo>
                  <a:cubicBezTo>
                    <a:pt x="69334" y="-719"/>
                    <a:pt x="46380" y="7807"/>
                    <a:pt x="29020" y="23799"/>
                  </a:cubicBezTo>
                  <a:cubicBezTo>
                    <a:pt x="11661" y="39791"/>
                    <a:pt x="1275" y="61966"/>
                    <a:pt x="110" y="85540"/>
                  </a:cubicBezTo>
                  <a:cubicBezTo>
                    <a:pt x="-1056" y="109119"/>
                    <a:pt x="7084" y="132208"/>
                    <a:pt x="22782" y="149838"/>
                  </a:cubicBezTo>
                  <a:cubicBezTo>
                    <a:pt x="38479" y="167461"/>
                    <a:pt x="60476" y="178221"/>
                    <a:pt x="84031" y="179779"/>
                  </a:cubicBezTo>
                  <a:cubicBezTo>
                    <a:pt x="84952" y="179779"/>
                    <a:pt x="85810" y="179779"/>
                    <a:pt x="86731" y="179779"/>
                  </a:cubicBezTo>
                  <a:cubicBezTo>
                    <a:pt x="89184" y="171498"/>
                    <a:pt x="91699" y="163278"/>
                    <a:pt x="94091" y="155242"/>
                  </a:cubicBezTo>
                  <a:cubicBezTo>
                    <a:pt x="108077" y="107948"/>
                    <a:pt x="113537" y="49489"/>
                    <a:pt x="101637" y="906"/>
                  </a:cubicBezTo>
                  <a:close/>
                </a:path>
              </a:pathLst>
            </a:custGeom>
            <a:solidFill>
              <a:srgbClr val="5468B8"/>
            </a:solidFill>
            <a:ln w="6134" cap="flat">
              <a:no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04C64F2A-7754-4B65-958A-7E04350C0875}"/>
                </a:ext>
              </a:extLst>
            </p:cNvPr>
            <p:cNvSpPr/>
            <p:nvPr/>
          </p:nvSpPr>
          <p:spPr>
            <a:xfrm>
              <a:off x="4791762" y="2668924"/>
              <a:ext cx="114224" cy="184445"/>
            </a:xfrm>
            <a:custGeom>
              <a:avLst/>
              <a:gdLst>
                <a:gd name="connsiteX0" fmla="*/ 88507 w 114224"/>
                <a:gd name="connsiteY0" fmla="*/ 184445 h 184445"/>
                <a:gd name="connsiteX1" fmla="*/ 87709 w 114224"/>
                <a:gd name="connsiteY1" fmla="*/ 184445 h 184445"/>
                <a:gd name="connsiteX2" fmla="*/ 52788 w 114224"/>
                <a:gd name="connsiteY2" fmla="*/ 175680 h 184445"/>
                <a:gd name="connsiteX3" fmla="*/ 23877 w 114224"/>
                <a:gd name="connsiteY3" fmla="*/ 154222 h 184445"/>
                <a:gd name="connsiteX4" fmla="*/ 5377 w 114224"/>
                <a:gd name="connsiteY4" fmla="*/ 123331 h 184445"/>
                <a:gd name="connsiteX5" fmla="*/ 113 w 114224"/>
                <a:gd name="connsiteY5" fmla="*/ 87710 h 184445"/>
                <a:gd name="connsiteX6" fmla="*/ 8879 w 114224"/>
                <a:gd name="connsiteY6" fmla="*/ 52788 h 184445"/>
                <a:gd name="connsiteX7" fmla="*/ 30337 w 114224"/>
                <a:gd name="connsiteY7" fmla="*/ 23877 h 184445"/>
                <a:gd name="connsiteX8" fmla="*/ 61228 w 114224"/>
                <a:gd name="connsiteY8" fmla="*/ 5383 h 184445"/>
                <a:gd name="connsiteX9" fmla="*/ 96849 w 114224"/>
                <a:gd name="connsiteY9" fmla="*/ 113 h 184445"/>
                <a:gd name="connsiteX10" fmla="*/ 105805 w 114224"/>
                <a:gd name="connsiteY10" fmla="*/ 1034 h 184445"/>
                <a:gd name="connsiteX11" fmla="*/ 107020 w 114224"/>
                <a:gd name="connsiteY11" fmla="*/ 1598 h 184445"/>
                <a:gd name="connsiteX12" fmla="*/ 107707 w 114224"/>
                <a:gd name="connsiteY12" fmla="*/ 2751 h 184445"/>
                <a:gd name="connsiteX13" fmla="*/ 100101 w 114224"/>
                <a:gd name="connsiteY13" fmla="*/ 158130 h 184445"/>
                <a:gd name="connsiteX14" fmla="*/ 94580 w 114224"/>
                <a:gd name="connsiteY14" fmla="*/ 176532 h 184445"/>
                <a:gd name="connsiteX15" fmla="*/ 92739 w 114224"/>
                <a:gd name="connsiteY15" fmla="*/ 182666 h 184445"/>
                <a:gd name="connsiteX16" fmla="*/ 91881 w 114224"/>
                <a:gd name="connsiteY16" fmla="*/ 183875 h 184445"/>
                <a:gd name="connsiteX17" fmla="*/ 90470 w 114224"/>
                <a:gd name="connsiteY17" fmla="*/ 184323 h 184445"/>
                <a:gd name="connsiteX18" fmla="*/ 88507 w 114224"/>
                <a:gd name="connsiteY18" fmla="*/ 184323 h 184445"/>
                <a:gd name="connsiteX19" fmla="*/ 88507 w 114224"/>
                <a:gd name="connsiteY19" fmla="*/ 184445 h 184445"/>
                <a:gd name="connsiteX20" fmla="*/ 92249 w 114224"/>
                <a:gd name="connsiteY20" fmla="*/ 4591 h 184445"/>
                <a:gd name="connsiteX21" fmla="*/ 30214 w 114224"/>
                <a:gd name="connsiteY21" fmla="*/ 29061 h 184445"/>
                <a:gd name="connsiteX22" fmla="*/ 3346 w 114224"/>
                <a:gd name="connsiteY22" fmla="*/ 90090 h 184445"/>
                <a:gd name="connsiteX23" fmla="*/ 27190 w 114224"/>
                <a:gd name="connsiteY23" fmla="*/ 152370 h 184445"/>
                <a:gd name="connsiteX24" fmla="*/ 87955 w 114224"/>
                <a:gd name="connsiteY24" fmla="*/ 179845 h 184445"/>
                <a:gd name="connsiteX25" fmla="*/ 88814 w 114224"/>
                <a:gd name="connsiteY25" fmla="*/ 179845 h 184445"/>
                <a:gd name="connsiteX26" fmla="*/ 90163 w 114224"/>
                <a:gd name="connsiteY26" fmla="*/ 175306 h 184445"/>
                <a:gd name="connsiteX27" fmla="*/ 95684 w 114224"/>
                <a:gd name="connsiteY27" fmla="*/ 156903 h 184445"/>
                <a:gd name="connsiteX28" fmla="*/ 103597 w 114224"/>
                <a:gd name="connsiteY28" fmla="*/ 5450 h 184445"/>
                <a:gd name="connsiteX29" fmla="*/ 96604 w 114224"/>
                <a:gd name="connsiteY29" fmla="*/ 4776 h 184445"/>
                <a:gd name="connsiteX30" fmla="*/ 92249 w 114224"/>
                <a:gd name="connsiteY30" fmla="*/ 4591 h 18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224" h="184445">
                  <a:moveTo>
                    <a:pt x="88507" y="184445"/>
                  </a:moveTo>
                  <a:lnTo>
                    <a:pt x="87709" y="184445"/>
                  </a:lnTo>
                  <a:cubicBezTo>
                    <a:pt x="75607" y="183844"/>
                    <a:pt x="63737" y="180869"/>
                    <a:pt x="52788" y="175680"/>
                  </a:cubicBezTo>
                  <a:cubicBezTo>
                    <a:pt x="41832" y="170496"/>
                    <a:pt x="32011" y="163203"/>
                    <a:pt x="23877" y="154222"/>
                  </a:cubicBezTo>
                  <a:cubicBezTo>
                    <a:pt x="15743" y="145236"/>
                    <a:pt x="9456" y="134740"/>
                    <a:pt x="5377" y="123331"/>
                  </a:cubicBezTo>
                  <a:cubicBezTo>
                    <a:pt x="1304" y="111915"/>
                    <a:pt x="-488" y="99812"/>
                    <a:pt x="113" y="87710"/>
                  </a:cubicBezTo>
                  <a:cubicBezTo>
                    <a:pt x="715" y="75607"/>
                    <a:pt x="3690" y="63737"/>
                    <a:pt x="8879" y="52788"/>
                  </a:cubicBezTo>
                  <a:cubicBezTo>
                    <a:pt x="14063" y="41832"/>
                    <a:pt x="21356" y="32011"/>
                    <a:pt x="30337" y="23877"/>
                  </a:cubicBezTo>
                  <a:cubicBezTo>
                    <a:pt x="39323" y="15743"/>
                    <a:pt x="49819" y="9456"/>
                    <a:pt x="61228" y="5383"/>
                  </a:cubicBezTo>
                  <a:cubicBezTo>
                    <a:pt x="72644" y="1304"/>
                    <a:pt x="84747" y="-488"/>
                    <a:pt x="96849" y="113"/>
                  </a:cubicBezTo>
                  <a:cubicBezTo>
                    <a:pt x="99671" y="113"/>
                    <a:pt x="102615" y="543"/>
                    <a:pt x="105805" y="1034"/>
                  </a:cubicBezTo>
                  <a:cubicBezTo>
                    <a:pt x="106259" y="1095"/>
                    <a:pt x="106683" y="1291"/>
                    <a:pt x="107020" y="1598"/>
                  </a:cubicBezTo>
                  <a:cubicBezTo>
                    <a:pt x="107357" y="1905"/>
                    <a:pt x="107596" y="2310"/>
                    <a:pt x="107707" y="2751"/>
                  </a:cubicBezTo>
                  <a:cubicBezTo>
                    <a:pt x="118564" y="47285"/>
                    <a:pt x="115743" y="105376"/>
                    <a:pt x="100101" y="158130"/>
                  </a:cubicBezTo>
                  <a:cubicBezTo>
                    <a:pt x="98322" y="164264"/>
                    <a:pt x="96420" y="170398"/>
                    <a:pt x="94580" y="176532"/>
                  </a:cubicBezTo>
                  <a:lnTo>
                    <a:pt x="92739" y="182666"/>
                  </a:lnTo>
                  <a:cubicBezTo>
                    <a:pt x="92592" y="183151"/>
                    <a:pt x="92292" y="183574"/>
                    <a:pt x="91881" y="183875"/>
                  </a:cubicBezTo>
                  <a:cubicBezTo>
                    <a:pt x="91470" y="184175"/>
                    <a:pt x="90973" y="184329"/>
                    <a:pt x="90470" y="184323"/>
                  </a:cubicBezTo>
                  <a:lnTo>
                    <a:pt x="88507" y="184323"/>
                  </a:lnTo>
                  <a:lnTo>
                    <a:pt x="88507" y="184445"/>
                  </a:lnTo>
                  <a:close/>
                  <a:moveTo>
                    <a:pt x="92249" y="4591"/>
                  </a:moveTo>
                  <a:cubicBezTo>
                    <a:pt x="69154" y="4254"/>
                    <a:pt x="46862" y="13051"/>
                    <a:pt x="30214" y="29061"/>
                  </a:cubicBezTo>
                  <a:cubicBezTo>
                    <a:pt x="13566" y="45071"/>
                    <a:pt x="3911" y="67001"/>
                    <a:pt x="3346" y="90090"/>
                  </a:cubicBezTo>
                  <a:cubicBezTo>
                    <a:pt x="2782" y="113185"/>
                    <a:pt x="11351" y="135562"/>
                    <a:pt x="27190" y="152370"/>
                  </a:cubicBezTo>
                  <a:cubicBezTo>
                    <a:pt x="43034" y="169171"/>
                    <a:pt x="64872" y="179047"/>
                    <a:pt x="87955" y="179845"/>
                  </a:cubicBezTo>
                  <a:lnTo>
                    <a:pt x="88814" y="179845"/>
                  </a:lnTo>
                  <a:lnTo>
                    <a:pt x="90163" y="175306"/>
                  </a:lnTo>
                  <a:cubicBezTo>
                    <a:pt x="92065" y="169171"/>
                    <a:pt x="93905" y="163037"/>
                    <a:pt x="95684" y="156903"/>
                  </a:cubicBezTo>
                  <a:cubicBezTo>
                    <a:pt x="110958" y="105437"/>
                    <a:pt x="114086" y="49003"/>
                    <a:pt x="103597" y="5450"/>
                  </a:cubicBezTo>
                  <a:cubicBezTo>
                    <a:pt x="101143" y="5082"/>
                    <a:pt x="98874" y="4898"/>
                    <a:pt x="96604" y="4776"/>
                  </a:cubicBezTo>
                  <a:lnTo>
                    <a:pt x="92249" y="4591"/>
                  </a:lnTo>
                  <a:close/>
                </a:path>
              </a:pathLst>
            </a:custGeom>
            <a:solidFill>
              <a:srgbClr val="0E0E0E"/>
            </a:solidFill>
            <a:ln w="6134" cap="flat">
              <a:no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13CA0A3A-9116-4072-A697-491B7569F731}"/>
                </a:ext>
              </a:extLst>
            </p:cNvPr>
            <p:cNvSpPr/>
            <p:nvPr/>
          </p:nvSpPr>
          <p:spPr>
            <a:xfrm>
              <a:off x="4923759" y="3054938"/>
              <a:ext cx="179807" cy="99741"/>
            </a:xfrm>
            <a:custGeom>
              <a:avLst/>
              <a:gdLst>
                <a:gd name="connsiteX0" fmla="*/ 615 w 179807"/>
                <a:gd name="connsiteY0" fmla="*/ 10612 h 99741"/>
                <a:gd name="connsiteX1" fmla="*/ 1 w 179807"/>
                <a:gd name="connsiteY1" fmla="*/ 10612 h 99741"/>
                <a:gd name="connsiteX2" fmla="*/ 9877 w 179807"/>
                <a:gd name="connsiteY2" fmla="*/ 51895 h 99741"/>
                <a:gd name="connsiteX3" fmla="*/ 25213 w 179807"/>
                <a:gd name="connsiteY3" fmla="*/ 55023 h 99741"/>
                <a:gd name="connsiteX4" fmla="*/ 82874 w 179807"/>
                <a:gd name="connsiteY4" fmla="*/ 64716 h 99741"/>
                <a:gd name="connsiteX5" fmla="*/ 103424 w 179807"/>
                <a:gd name="connsiteY5" fmla="*/ 99742 h 99741"/>
                <a:gd name="connsiteX6" fmla="*/ 156644 w 179807"/>
                <a:gd name="connsiteY6" fmla="*/ 71120 h 99741"/>
                <a:gd name="connsiteX7" fmla="*/ 179733 w 179807"/>
                <a:gd name="connsiteY7" fmla="*/ 15274 h 99741"/>
                <a:gd name="connsiteX8" fmla="*/ 179119 w 179807"/>
                <a:gd name="connsiteY8" fmla="*/ 0 h 99741"/>
                <a:gd name="connsiteX9" fmla="*/ 615 w 179807"/>
                <a:gd name="connsiteY9" fmla="*/ 10612 h 9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807" h="99741">
                  <a:moveTo>
                    <a:pt x="615" y="10612"/>
                  </a:moveTo>
                  <a:lnTo>
                    <a:pt x="1" y="10612"/>
                  </a:lnTo>
                  <a:cubicBezTo>
                    <a:pt x="-78" y="24966"/>
                    <a:pt x="3308" y="39130"/>
                    <a:pt x="9877" y="51895"/>
                  </a:cubicBezTo>
                  <a:cubicBezTo>
                    <a:pt x="14969" y="52999"/>
                    <a:pt x="20060" y="54042"/>
                    <a:pt x="25213" y="55023"/>
                  </a:cubicBezTo>
                  <a:cubicBezTo>
                    <a:pt x="44290" y="58459"/>
                    <a:pt x="64042" y="61158"/>
                    <a:pt x="82874" y="64716"/>
                  </a:cubicBezTo>
                  <a:cubicBezTo>
                    <a:pt x="101706" y="68273"/>
                    <a:pt x="105877" y="83670"/>
                    <a:pt x="103424" y="99742"/>
                  </a:cubicBezTo>
                  <a:cubicBezTo>
                    <a:pt x="123936" y="96625"/>
                    <a:pt x="142737" y="86510"/>
                    <a:pt x="156644" y="71120"/>
                  </a:cubicBezTo>
                  <a:cubicBezTo>
                    <a:pt x="170550" y="55723"/>
                    <a:pt x="178708" y="35995"/>
                    <a:pt x="179733" y="15274"/>
                  </a:cubicBezTo>
                  <a:cubicBezTo>
                    <a:pt x="179935" y="10177"/>
                    <a:pt x="179726" y="5067"/>
                    <a:pt x="179119" y="0"/>
                  </a:cubicBezTo>
                  <a:cubicBezTo>
                    <a:pt x="119372" y="1656"/>
                    <a:pt x="59994" y="12146"/>
                    <a:pt x="615" y="10612"/>
                  </a:cubicBezTo>
                  <a:close/>
                </a:path>
              </a:pathLst>
            </a:custGeom>
            <a:solidFill>
              <a:srgbClr val="5468B8"/>
            </a:solidFill>
            <a:ln w="6134" cap="flat">
              <a:no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660F6CDA-56F5-427A-B5E5-DD9519D7AD7C}"/>
                </a:ext>
              </a:extLst>
            </p:cNvPr>
            <p:cNvSpPr/>
            <p:nvPr/>
          </p:nvSpPr>
          <p:spPr>
            <a:xfrm>
              <a:off x="4921674" y="3052607"/>
              <a:ext cx="184363" cy="104403"/>
            </a:xfrm>
            <a:custGeom>
              <a:avLst/>
              <a:gdLst>
                <a:gd name="connsiteX0" fmla="*/ 105508 w 184363"/>
                <a:gd name="connsiteY0" fmla="*/ 104403 h 104403"/>
                <a:gd name="connsiteX1" fmla="*/ 104545 w 184363"/>
                <a:gd name="connsiteY1" fmla="*/ 104201 h 104403"/>
                <a:gd name="connsiteX2" fmla="*/ 103760 w 184363"/>
                <a:gd name="connsiteY2" fmla="*/ 103612 h 104403"/>
                <a:gd name="connsiteX3" fmla="*/ 103293 w 184363"/>
                <a:gd name="connsiteY3" fmla="*/ 102747 h 104403"/>
                <a:gd name="connsiteX4" fmla="*/ 103238 w 184363"/>
                <a:gd name="connsiteY4" fmla="*/ 101766 h 104403"/>
                <a:gd name="connsiteX5" fmla="*/ 84467 w 184363"/>
                <a:gd name="connsiteY5" fmla="*/ 69316 h 104403"/>
                <a:gd name="connsiteX6" fmla="*/ 51650 w 184363"/>
                <a:gd name="connsiteY6" fmla="*/ 63673 h 104403"/>
                <a:gd name="connsiteX7" fmla="*/ 27113 w 184363"/>
                <a:gd name="connsiteY7" fmla="*/ 59563 h 104403"/>
                <a:gd name="connsiteX8" fmla="*/ 11716 w 184363"/>
                <a:gd name="connsiteY8" fmla="*/ 56496 h 104403"/>
                <a:gd name="connsiteX9" fmla="*/ 10833 w 184363"/>
                <a:gd name="connsiteY9" fmla="*/ 56072 h 104403"/>
                <a:gd name="connsiteX10" fmla="*/ 10183 w 184363"/>
                <a:gd name="connsiteY10" fmla="*/ 55330 h 104403"/>
                <a:gd name="connsiteX11" fmla="*/ 0 w 184363"/>
                <a:gd name="connsiteY11" fmla="*/ 12943 h 104403"/>
                <a:gd name="connsiteX12" fmla="*/ 736 w 184363"/>
                <a:gd name="connsiteY12" fmla="*/ 11287 h 104403"/>
                <a:gd name="connsiteX13" fmla="*/ 2392 w 184363"/>
                <a:gd name="connsiteY13" fmla="*/ 10612 h 104403"/>
                <a:gd name="connsiteX14" fmla="*/ 2944 w 184363"/>
                <a:gd name="connsiteY14" fmla="*/ 12943 h 104403"/>
                <a:gd name="connsiteX15" fmla="*/ 2944 w 184363"/>
                <a:gd name="connsiteY15" fmla="*/ 10673 h 104403"/>
                <a:gd name="connsiteX16" fmla="*/ 105937 w 184363"/>
                <a:gd name="connsiteY16" fmla="*/ 5337 h 104403"/>
                <a:gd name="connsiteX17" fmla="*/ 181265 w 184363"/>
                <a:gd name="connsiteY17" fmla="*/ 0 h 104403"/>
                <a:gd name="connsiteX18" fmla="*/ 182817 w 184363"/>
                <a:gd name="connsiteY18" fmla="*/ 595 h 104403"/>
                <a:gd name="connsiteX19" fmla="*/ 183657 w 184363"/>
                <a:gd name="connsiteY19" fmla="*/ 2024 h 104403"/>
                <a:gd name="connsiteX20" fmla="*/ 165659 w 184363"/>
                <a:gd name="connsiteY20" fmla="*/ 69015 h 104403"/>
                <a:gd name="connsiteX21" fmla="*/ 105998 w 184363"/>
                <a:gd name="connsiteY21" fmla="*/ 104403 h 104403"/>
                <a:gd name="connsiteX22" fmla="*/ 105508 w 184363"/>
                <a:gd name="connsiteY22" fmla="*/ 104403 h 104403"/>
                <a:gd name="connsiteX23" fmla="*/ 13495 w 184363"/>
                <a:gd name="connsiteY23" fmla="*/ 52202 h 104403"/>
                <a:gd name="connsiteX24" fmla="*/ 27604 w 184363"/>
                <a:gd name="connsiteY24" fmla="*/ 55085 h 104403"/>
                <a:gd name="connsiteX25" fmla="*/ 52140 w 184363"/>
                <a:gd name="connsiteY25" fmla="*/ 59133 h 104403"/>
                <a:gd name="connsiteX26" fmla="*/ 85204 w 184363"/>
                <a:gd name="connsiteY26" fmla="*/ 64777 h 104403"/>
                <a:gd name="connsiteX27" fmla="*/ 107961 w 184363"/>
                <a:gd name="connsiteY27" fmla="*/ 99312 h 104403"/>
                <a:gd name="connsiteX28" fmla="*/ 157789 w 184363"/>
                <a:gd name="connsiteY28" fmla="*/ 70739 h 104403"/>
                <a:gd name="connsiteX29" fmla="*/ 179302 w 184363"/>
                <a:gd name="connsiteY29" fmla="*/ 17482 h 104403"/>
                <a:gd name="connsiteX30" fmla="*/ 178934 w 184363"/>
                <a:gd name="connsiteY30" fmla="*/ 4662 h 104403"/>
                <a:gd name="connsiteX31" fmla="*/ 105937 w 184363"/>
                <a:gd name="connsiteY31" fmla="*/ 9876 h 104403"/>
                <a:gd name="connsiteX32" fmla="*/ 4233 w 184363"/>
                <a:gd name="connsiteY32" fmla="*/ 15335 h 104403"/>
                <a:gd name="connsiteX33" fmla="*/ 13556 w 184363"/>
                <a:gd name="connsiteY33" fmla="*/ 52202 h 104403"/>
                <a:gd name="connsiteX34" fmla="*/ 13495 w 184363"/>
                <a:gd name="connsiteY34" fmla="*/ 52202 h 10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4363" h="104403">
                  <a:moveTo>
                    <a:pt x="105508" y="104403"/>
                  </a:moveTo>
                  <a:cubicBezTo>
                    <a:pt x="105176" y="104410"/>
                    <a:pt x="104845" y="104342"/>
                    <a:pt x="104545" y="104201"/>
                  </a:cubicBezTo>
                  <a:cubicBezTo>
                    <a:pt x="104244" y="104066"/>
                    <a:pt x="103974" y="103864"/>
                    <a:pt x="103760" y="103612"/>
                  </a:cubicBezTo>
                  <a:cubicBezTo>
                    <a:pt x="103539" y="103361"/>
                    <a:pt x="103385" y="103066"/>
                    <a:pt x="103293" y="102747"/>
                  </a:cubicBezTo>
                  <a:cubicBezTo>
                    <a:pt x="103201" y="102428"/>
                    <a:pt x="103183" y="102091"/>
                    <a:pt x="103238" y="101766"/>
                  </a:cubicBezTo>
                  <a:cubicBezTo>
                    <a:pt x="106121" y="83057"/>
                    <a:pt x="99987" y="72445"/>
                    <a:pt x="84467" y="69316"/>
                  </a:cubicBezTo>
                  <a:cubicBezTo>
                    <a:pt x="73733" y="67108"/>
                    <a:pt x="62507" y="65390"/>
                    <a:pt x="51650" y="63673"/>
                  </a:cubicBezTo>
                  <a:cubicBezTo>
                    <a:pt x="43307" y="62384"/>
                    <a:pt x="35026" y="61096"/>
                    <a:pt x="27113" y="59563"/>
                  </a:cubicBezTo>
                  <a:cubicBezTo>
                    <a:pt x="21960" y="58643"/>
                    <a:pt x="16869" y="57600"/>
                    <a:pt x="11716" y="56496"/>
                  </a:cubicBezTo>
                  <a:cubicBezTo>
                    <a:pt x="11397" y="56416"/>
                    <a:pt x="11097" y="56269"/>
                    <a:pt x="10833" y="56072"/>
                  </a:cubicBezTo>
                  <a:cubicBezTo>
                    <a:pt x="10569" y="55870"/>
                    <a:pt x="10348" y="55618"/>
                    <a:pt x="10183" y="55330"/>
                  </a:cubicBezTo>
                  <a:cubicBezTo>
                    <a:pt x="3478" y="42209"/>
                    <a:pt x="-12" y="27677"/>
                    <a:pt x="0" y="12943"/>
                  </a:cubicBezTo>
                  <a:cubicBezTo>
                    <a:pt x="25" y="12317"/>
                    <a:pt x="288" y="11728"/>
                    <a:pt x="736" y="11287"/>
                  </a:cubicBezTo>
                  <a:cubicBezTo>
                    <a:pt x="1208" y="10900"/>
                    <a:pt x="1785" y="10667"/>
                    <a:pt x="2392" y="10612"/>
                  </a:cubicBezTo>
                  <a:lnTo>
                    <a:pt x="2944" y="12943"/>
                  </a:lnTo>
                  <a:lnTo>
                    <a:pt x="2944" y="10673"/>
                  </a:lnTo>
                  <a:cubicBezTo>
                    <a:pt x="37351" y="10894"/>
                    <a:pt x="71739" y="9109"/>
                    <a:pt x="105937" y="5337"/>
                  </a:cubicBezTo>
                  <a:cubicBezTo>
                    <a:pt x="130474" y="3067"/>
                    <a:pt x="156176" y="736"/>
                    <a:pt x="181265" y="0"/>
                  </a:cubicBezTo>
                  <a:cubicBezTo>
                    <a:pt x="181835" y="18"/>
                    <a:pt x="182381" y="227"/>
                    <a:pt x="182817" y="595"/>
                  </a:cubicBezTo>
                  <a:cubicBezTo>
                    <a:pt x="183252" y="963"/>
                    <a:pt x="183547" y="1466"/>
                    <a:pt x="183657" y="2024"/>
                  </a:cubicBezTo>
                  <a:cubicBezTo>
                    <a:pt x="186626" y="25849"/>
                    <a:pt x="180167" y="49889"/>
                    <a:pt x="165659" y="69015"/>
                  </a:cubicBezTo>
                  <a:cubicBezTo>
                    <a:pt x="151152" y="88142"/>
                    <a:pt x="129744" y="100846"/>
                    <a:pt x="105998" y="104403"/>
                  </a:cubicBezTo>
                  <a:lnTo>
                    <a:pt x="105508" y="104403"/>
                  </a:lnTo>
                  <a:close/>
                  <a:moveTo>
                    <a:pt x="13495" y="52202"/>
                  </a:moveTo>
                  <a:cubicBezTo>
                    <a:pt x="18157" y="53245"/>
                    <a:pt x="22881" y="54226"/>
                    <a:pt x="27604" y="55085"/>
                  </a:cubicBezTo>
                  <a:cubicBezTo>
                    <a:pt x="35762" y="56557"/>
                    <a:pt x="44043" y="57845"/>
                    <a:pt x="52140" y="59133"/>
                  </a:cubicBezTo>
                  <a:cubicBezTo>
                    <a:pt x="63059" y="60851"/>
                    <a:pt x="74408" y="62568"/>
                    <a:pt x="85204" y="64777"/>
                  </a:cubicBezTo>
                  <a:cubicBezTo>
                    <a:pt x="97165" y="67230"/>
                    <a:pt x="110538" y="75205"/>
                    <a:pt x="107961" y="99312"/>
                  </a:cubicBezTo>
                  <a:cubicBezTo>
                    <a:pt x="127302" y="95638"/>
                    <a:pt x="144852" y="85578"/>
                    <a:pt x="157789" y="70739"/>
                  </a:cubicBezTo>
                  <a:cubicBezTo>
                    <a:pt x="170726" y="55901"/>
                    <a:pt x="178302" y="37142"/>
                    <a:pt x="179302" y="17482"/>
                  </a:cubicBezTo>
                  <a:cubicBezTo>
                    <a:pt x="179541" y="13207"/>
                    <a:pt x="179418" y="8919"/>
                    <a:pt x="178934" y="4662"/>
                  </a:cubicBezTo>
                  <a:cubicBezTo>
                    <a:pt x="154397" y="5459"/>
                    <a:pt x="129860" y="7729"/>
                    <a:pt x="105937" y="9876"/>
                  </a:cubicBezTo>
                  <a:cubicBezTo>
                    <a:pt x="72169" y="13636"/>
                    <a:pt x="38210" y="15458"/>
                    <a:pt x="4233" y="15335"/>
                  </a:cubicBezTo>
                  <a:cubicBezTo>
                    <a:pt x="4564" y="28168"/>
                    <a:pt x="7747" y="40761"/>
                    <a:pt x="13556" y="52202"/>
                  </a:cubicBezTo>
                  <a:lnTo>
                    <a:pt x="13495" y="52202"/>
                  </a:lnTo>
                  <a:close/>
                </a:path>
              </a:pathLst>
            </a:custGeom>
            <a:solidFill>
              <a:srgbClr val="0E0E0E"/>
            </a:solidFill>
            <a:ln w="6134" cap="flat">
              <a:noFill/>
              <a:prstDash val="solid"/>
              <a:miter/>
            </a:ln>
          </p:spPr>
          <p:txBody>
            <a:bodyPr rtlCol="0" anchor="ctr"/>
            <a:lstStyle/>
            <a:p>
              <a:endParaRPr lang="en-AU"/>
            </a:p>
          </p:txBody>
        </p:sp>
        <p:sp>
          <p:nvSpPr>
            <p:cNvPr id="365" name="Freeform: Shape 364">
              <a:extLst>
                <a:ext uri="{FF2B5EF4-FFF2-40B4-BE49-F238E27FC236}">
                  <a16:creationId xmlns:a16="http://schemas.microsoft.com/office/drawing/2014/main" id="{A4F3A9AF-E807-4F04-83BE-A70F132EF8D1}"/>
                </a:ext>
              </a:extLst>
            </p:cNvPr>
            <p:cNvSpPr/>
            <p:nvPr/>
          </p:nvSpPr>
          <p:spPr>
            <a:xfrm>
              <a:off x="4996450" y="3217430"/>
              <a:ext cx="145784" cy="179975"/>
            </a:xfrm>
            <a:custGeom>
              <a:avLst/>
              <a:gdLst>
                <a:gd name="connsiteX0" fmla="*/ 50055 w 145784"/>
                <a:gd name="connsiteY0" fmla="*/ 77661 h 179975"/>
                <a:gd name="connsiteX1" fmla="*/ 35394 w 145784"/>
                <a:gd name="connsiteY1" fmla="*/ 177587 h 179975"/>
                <a:gd name="connsiteX2" fmla="*/ 51159 w 145784"/>
                <a:gd name="connsiteY2" fmla="*/ 179856 h 179975"/>
                <a:gd name="connsiteX3" fmla="*/ 93405 w 145784"/>
                <a:gd name="connsiteY3" fmla="*/ 171741 h 179975"/>
                <a:gd name="connsiteX4" fmla="*/ 127057 w 145784"/>
                <a:gd name="connsiteY4" fmla="*/ 144941 h 179975"/>
                <a:gd name="connsiteX5" fmla="*/ 144423 w 145784"/>
                <a:gd name="connsiteY5" fmla="*/ 105578 h 179975"/>
                <a:gd name="connsiteX6" fmla="*/ 141534 w 145784"/>
                <a:gd name="connsiteY6" fmla="*/ 62657 h 179975"/>
                <a:gd name="connsiteX7" fmla="*/ 119046 w 145784"/>
                <a:gd name="connsiteY7" fmla="*/ 25981 h 179975"/>
                <a:gd name="connsiteX8" fmla="*/ 82106 w 145784"/>
                <a:gd name="connsiteY8" fmla="*/ 3928 h 179975"/>
                <a:gd name="connsiteX9" fmla="*/ 39148 w 145784"/>
                <a:gd name="connsiteY9" fmla="*/ 1554 h 179975"/>
                <a:gd name="connsiteX10" fmla="*/ 0 w 145784"/>
                <a:gd name="connsiteY10" fmla="*/ 19386 h 179975"/>
                <a:gd name="connsiteX11" fmla="*/ 10367 w 145784"/>
                <a:gd name="connsiteY11" fmla="*/ 31961 h 179975"/>
                <a:gd name="connsiteX12" fmla="*/ 50055 w 145784"/>
                <a:gd name="connsiteY12" fmla="*/ 77661 h 17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84" h="179975">
                  <a:moveTo>
                    <a:pt x="50055" y="77661"/>
                  </a:moveTo>
                  <a:cubicBezTo>
                    <a:pt x="63550" y="105203"/>
                    <a:pt x="50055" y="143235"/>
                    <a:pt x="35394" y="177587"/>
                  </a:cubicBezTo>
                  <a:cubicBezTo>
                    <a:pt x="40577" y="178783"/>
                    <a:pt x="45847" y="179543"/>
                    <a:pt x="51159" y="179856"/>
                  </a:cubicBezTo>
                  <a:cubicBezTo>
                    <a:pt x="65691" y="180605"/>
                    <a:pt x="80186" y="177820"/>
                    <a:pt x="93405" y="171741"/>
                  </a:cubicBezTo>
                  <a:cubicBezTo>
                    <a:pt x="106624" y="165656"/>
                    <a:pt x="118175" y="156460"/>
                    <a:pt x="127057" y="144941"/>
                  </a:cubicBezTo>
                  <a:cubicBezTo>
                    <a:pt x="135945" y="133414"/>
                    <a:pt x="141902" y="119907"/>
                    <a:pt x="144423" y="105578"/>
                  </a:cubicBezTo>
                  <a:cubicBezTo>
                    <a:pt x="146944" y="91248"/>
                    <a:pt x="145956" y="76520"/>
                    <a:pt x="141534" y="62657"/>
                  </a:cubicBezTo>
                  <a:cubicBezTo>
                    <a:pt x="137117" y="48794"/>
                    <a:pt x="129400" y="36206"/>
                    <a:pt x="119046" y="25981"/>
                  </a:cubicBezTo>
                  <a:cubicBezTo>
                    <a:pt x="108697" y="15749"/>
                    <a:pt x="96018" y="8185"/>
                    <a:pt x="82106" y="3928"/>
                  </a:cubicBezTo>
                  <a:cubicBezTo>
                    <a:pt x="68187" y="-323"/>
                    <a:pt x="53453" y="-1139"/>
                    <a:pt x="39148" y="1554"/>
                  </a:cubicBezTo>
                  <a:cubicBezTo>
                    <a:pt x="24849" y="4247"/>
                    <a:pt x="11416" y="10363"/>
                    <a:pt x="0" y="19386"/>
                  </a:cubicBezTo>
                  <a:cubicBezTo>
                    <a:pt x="3435" y="23619"/>
                    <a:pt x="6870" y="27851"/>
                    <a:pt x="10367" y="31961"/>
                  </a:cubicBezTo>
                  <a:cubicBezTo>
                    <a:pt x="22144" y="45947"/>
                    <a:pt x="41774" y="60669"/>
                    <a:pt x="50055" y="77661"/>
                  </a:cubicBezTo>
                  <a:close/>
                </a:path>
              </a:pathLst>
            </a:custGeom>
            <a:solidFill>
              <a:srgbClr val="5468B8"/>
            </a:solidFill>
            <a:ln w="6134" cap="flat">
              <a:no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55854626-91AF-46BC-BCE4-3F000AE3A575}"/>
                </a:ext>
              </a:extLst>
            </p:cNvPr>
            <p:cNvSpPr/>
            <p:nvPr/>
          </p:nvSpPr>
          <p:spPr>
            <a:xfrm>
              <a:off x="4994230" y="3215414"/>
              <a:ext cx="149293" cy="184264"/>
            </a:xfrm>
            <a:custGeom>
              <a:avLst/>
              <a:gdLst>
                <a:gd name="connsiteX0" fmla="*/ 57918 w 149293"/>
                <a:gd name="connsiteY0" fmla="*/ 184264 h 184264"/>
                <a:gd name="connsiteX1" fmla="*/ 53318 w 149293"/>
                <a:gd name="connsiteY1" fmla="*/ 184264 h 184264"/>
                <a:gd name="connsiteX2" fmla="*/ 37062 w 149293"/>
                <a:gd name="connsiteY2" fmla="*/ 181934 h 184264"/>
                <a:gd name="connsiteX3" fmla="*/ 36167 w 149293"/>
                <a:gd name="connsiteY3" fmla="*/ 181523 h 184264"/>
                <a:gd name="connsiteX4" fmla="*/ 35529 w 149293"/>
                <a:gd name="connsiteY4" fmla="*/ 180768 h 184264"/>
                <a:gd name="connsiteX5" fmla="*/ 35326 w 149293"/>
                <a:gd name="connsiteY5" fmla="*/ 179786 h 184264"/>
                <a:gd name="connsiteX6" fmla="*/ 35529 w 149293"/>
                <a:gd name="connsiteY6" fmla="*/ 178805 h 184264"/>
                <a:gd name="connsiteX7" fmla="*/ 50312 w 149293"/>
                <a:gd name="connsiteY7" fmla="*/ 80658 h 184264"/>
                <a:gd name="connsiteX8" fmla="*/ 25101 w 149293"/>
                <a:gd name="connsiteY8" fmla="*/ 49988 h 184264"/>
                <a:gd name="connsiteX9" fmla="*/ 10869 w 149293"/>
                <a:gd name="connsiteY9" fmla="*/ 35204 h 184264"/>
                <a:gd name="connsiteX10" fmla="*/ 503 w 149293"/>
                <a:gd name="connsiteY10" fmla="*/ 22568 h 184264"/>
                <a:gd name="connsiteX11" fmla="*/ 12 w 149293"/>
                <a:gd name="connsiteY11" fmla="*/ 20850 h 184264"/>
                <a:gd name="connsiteX12" fmla="*/ 276 w 149293"/>
                <a:gd name="connsiteY12" fmla="*/ 19991 h 184264"/>
                <a:gd name="connsiteX13" fmla="*/ 871 w 149293"/>
                <a:gd name="connsiteY13" fmla="*/ 19317 h 184264"/>
                <a:gd name="connsiteX14" fmla="*/ 40295 w 149293"/>
                <a:gd name="connsiteY14" fmla="*/ 1583 h 184264"/>
                <a:gd name="connsiteX15" fmla="*/ 83461 w 149293"/>
                <a:gd name="connsiteY15" fmla="*/ 3804 h 184264"/>
                <a:gd name="connsiteX16" fmla="*/ 120855 w 149293"/>
                <a:gd name="connsiteY16" fmla="*/ 25494 h 184264"/>
                <a:gd name="connsiteX17" fmla="*/ 144214 w 149293"/>
                <a:gd name="connsiteY17" fmla="*/ 61870 h 184264"/>
                <a:gd name="connsiteX18" fmla="*/ 148385 w 149293"/>
                <a:gd name="connsiteY18" fmla="*/ 104894 h 184264"/>
                <a:gd name="connsiteX19" fmla="*/ 132449 w 149293"/>
                <a:gd name="connsiteY19" fmla="*/ 145079 h 184264"/>
                <a:gd name="connsiteX20" fmla="*/ 99919 w 149293"/>
                <a:gd name="connsiteY20" fmla="*/ 173548 h 184264"/>
                <a:gd name="connsiteX21" fmla="*/ 57980 w 149293"/>
                <a:gd name="connsiteY21" fmla="*/ 184019 h 184264"/>
                <a:gd name="connsiteX22" fmla="*/ 57918 w 149293"/>
                <a:gd name="connsiteY22" fmla="*/ 184264 h 184264"/>
                <a:gd name="connsiteX23" fmla="*/ 40804 w 149293"/>
                <a:gd name="connsiteY23" fmla="*/ 178130 h 184264"/>
                <a:gd name="connsiteX24" fmla="*/ 53502 w 149293"/>
                <a:gd name="connsiteY24" fmla="*/ 179725 h 184264"/>
                <a:gd name="connsiteX25" fmla="*/ 116733 w 149293"/>
                <a:gd name="connsiteY25" fmla="*/ 157151 h 184264"/>
                <a:gd name="connsiteX26" fmla="*/ 145514 w 149293"/>
                <a:gd name="connsiteY26" fmla="*/ 96484 h 184264"/>
                <a:gd name="connsiteX27" fmla="*/ 140552 w 149293"/>
                <a:gd name="connsiteY27" fmla="*/ 62624 h 184264"/>
                <a:gd name="connsiteX28" fmla="*/ 122996 w 149293"/>
                <a:gd name="connsiteY28" fmla="*/ 33241 h 184264"/>
                <a:gd name="connsiteX29" fmla="*/ 95527 w 149293"/>
                <a:gd name="connsiteY29" fmla="*/ 12821 h 184264"/>
                <a:gd name="connsiteX30" fmla="*/ 62335 w 149293"/>
                <a:gd name="connsiteY30" fmla="*/ 4472 h 184264"/>
                <a:gd name="connsiteX31" fmla="*/ 5594 w 149293"/>
                <a:gd name="connsiteY31" fmla="*/ 21832 h 184264"/>
                <a:gd name="connsiteX32" fmla="*/ 14488 w 149293"/>
                <a:gd name="connsiteY32" fmla="*/ 32566 h 184264"/>
                <a:gd name="connsiteX33" fmla="*/ 28352 w 149293"/>
                <a:gd name="connsiteY33" fmla="*/ 46982 h 184264"/>
                <a:gd name="connsiteX34" fmla="*/ 54483 w 149293"/>
                <a:gd name="connsiteY34" fmla="*/ 78695 h 184264"/>
                <a:gd name="connsiteX35" fmla="*/ 40804 w 149293"/>
                <a:gd name="connsiteY35" fmla="*/ 177946 h 184264"/>
                <a:gd name="connsiteX36" fmla="*/ 40804 w 149293"/>
                <a:gd name="connsiteY36" fmla="*/ 178130 h 18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9293" h="184264">
                  <a:moveTo>
                    <a:pt x="57918" y="184264"/>
                  </a:moveTo>
                  <a:lnTo>
                    <a:pt x="53318" y="184264"/>
                  </a:lnTo>
                  <a:cubicBezTo>
                    <a:pt x="47840" y="183970"/>
                    <a:pt x="42399" y="183185"/>
                    <a:pt x="37062" y="181934"/>
                  </a:cubicBezTo>
                  <a:cubicBezTo>
                    <a:pt x="36737" y="181866"/>
                    <a:pt x="36430" y="181725"/>
                    <a:pt x="36167" y="181523"/>
                  </a:cubicBezTo>
                  <a:cubicBezTo>
                    <a:pt x="35903" y="181320"/>
                    <a:pt x="35682" y="181062"/>
                    <a:pt x="35529" y="180768"/>
                  </a:cubicBezTo>
                  <a:cubicBezTo>
                    <a:pt x="35394" y="180461"/>
                    <a:pt x="35326" y="180124"/>
                    <a:pt x="35326" y="179786"/>
                  </a:cubicBezTo>
                  <a:cubicBezTo>
                    <a:pt x="35326" y="179449"/>
                    <a:pt x="35394" y="179118"/>
                    <a:pt x="35529" y="178805"/>
                  </a:cubicBezTo>
                  <a:cubicBezTo>
                    <a:pt x="50741" y="143349"/>
                    <a:pt x="63071" y="106974"/>
                    <a:pt x="50312" y="80658"/>
                  </a:cubicBezTo>
                  <a:cubicBezTo>
                    <a:pt x="43595" y="69157"/>
                    <a:pt x="35087" y="58802"/>
                    <a:pt x="25101" y="49988"/>
                  </a:cubicBezTo>
                  <a:cubicBezTo>
                    <a:pt x="19948" y="44896"/>
                    <a:pt x="15041" y="40111"/>
                    <a:pt x="10869" y="35204"/>
                  </a:cubicBezTo>
                  <a:cubicBezTo>
                    <a:pt x="6698" y="30297"/>
                    <a:pt x="3938" y="26862"/>
                    <a:pt x="503" y="22568"/>
                  </a:cubicBezTo>
                  <a:cubicBezTo>
                    <a:pt x="128" y="22077"/>
                    <a:pt x="-49" y="21464"/>
                    <a:pt x="12" y="20850"/>
                  </a:cubicBezTo>
                  <a:cubicBezTo>
                    <a:pt x="36" y="20550"/>
                    <a:pt x="128" y="20255"/>
                    <a:pt x="276" y="19991"/>
                  </a:cubicBezTo>
                  <a:cubicBezTo>
                    <a:pt x="423" y="19728"/>
                    <a:pt x="625" y="19501"/>
                    <a:pt x="871" y="19317"/>
                  </a:cubicBezTo>
                  <a:cubicBezTo>
                    <a:pt x="12415" y="10361"/>
                    <a:pt x="25929" y="4276"/>
                    <a:pt x="40295" y="1583"/>
                  </a:cubicBezTo>
                  <a:cubicBezTo>
                    <a:pt x="54655" y="-1116"/>
                    <a:pt x="69451" y="-356"/>
                    <a:pt x="83461" y="3804"/>
                  </a:cubicBezTo>
                  <a:cubicBezTo>
                    <a:pt x="97472" y="7962"/>
                    <a:pt x="110292" y="15397"/>
                    <a:pt x="120855" y="25494"/>
                  </a:cubicBezTo>
                  <a:cubicBezTo>
                    <a:pt x="131418" y="35590"/>
                    <a:pt x="139429" y="48061"/>
                    <a:pt x="144214" y="61870"/>
                  </a:cubicBezTo>
                  <a:cubicBezTo>
                    <a:pt x="149005" y="75677"/>
                    <a:pt x="150434" y="90424"/>
                    <a:pt x="148385" y="104894"/>
                  </a:cubicBezTo>
                  <a:cubicBezTo>
                    <a:pt x="146342" y="119365"/>
                    <a:pt x="140877" y="133136"/>
                    <a:pt x="132449" y="145079"/>
                  </a:cubicBezTo>
                  <a:cubicBezTo>
                    <a:pt x="124020" y="157017"/>
                    <a:pt x="112868" y="166776"/>
                    <a:pt x="99919" y="173548"/>
                  </a:cubicBezTo>
                  <a:cubicBezTo>
                    <a:pt x="86970" y="180320"/>
                    <a:pt x="72591" y="183909"/>
                    <a:pt x="57980" y="184019"/>
                  </a:cubicBezTo>
                  <a:lnTo>
                    <a:pt x="57918" y="184264"/>
                  </a:lnTo>
                  <a:close/>
                  <a:moveTo>
                    <a:pt x="40804" y="178130"/>
                  </a:moveTo>
                  <a:cubicBezTo>
                    <a:pt x="44994" y="178977"/>
                    <a:pt x="49232" y="179511"/>
                    <a:pt x="53502" y="179725"/>
                  </a:cubicBezTo>
                  <a:cubicBezTo>
                    <a:pt x="76738" y="180879"/>
                    <a:pt x="99483" y="172757"/>
                    <a:pt x="116733" y="157151"/>
                  </a:cubicBezTo>
                  <a:cubicBezTo>
                    <a:pt x="133988" y="141540"/>
                    <a:pt x="144337" y="119721"/>
                    <a:pt x="145514" y="96484"/>
                  </a:cubicBezTo>
                  <a:cubicBezTo>
                    <a:pt x="146103" y="84983"/>
                    <a:pt x="144416" y="73475"/>
                    <a:pt x="140552" y="62624"/>
                  </a:cubicBezTo>
                  <a:cubicBezTo>
                    <a:pt x="136687" y="51766"/>
                    <a:pt x="130719" y="41786"/>
                    <a:pt x="122996" y="33241"/>
                  </a:cubicBezTo>
                  <a:cubicBezTo>
                    <a:pt x="115273" y="24696"/>
                    <a:pt x="105937" y="17753"/>
                    <a:pt x="95527" y="12821"/>
                  </a:cubicBezTo>
                  <a:cubicBezTo>
                    <a:pt x="85117" y="7883"/>
                    <a:pt x="73843" y="5049"/>
                    <a:pt x="62335" y="4472"/>
                  </a:cubicBezTo>
                  <a:cubicBezTo>
                    <a:pt x="41982" y="3509"/>
                    <a:pt x="21923" y="9643"/>
                    <a:pt x="5594" y="21832"/>
                  </a:cubicBezTo>
                  <a:cubicBezTo>
                    <a:pt x="8538" y="25451"/>
                    <a:pt x="11728" y="29070"/>
                    <a:pt x="14488" y="32566"/>
                  </a:cubicBezTo>
                  <a:cubicBezTo>
                    <a:pt x="18476" y="37290"/>
                    <a:pt x="23260" y="42013"/>
                    <a:pt x="28352" y="46982"/>
                  </a:cubicBezTo>
                  <a:cubicBezTo>
                    <a:pt x="38724" y="56066"/>
                    <a:pt x="47552" y="66777"/>
                    <a:pt x="54483" y="78695"/>
                  </a:cubicBezTo>
                  <a:cubicBezTo>
                    <a:pt x="67672" y="105870"/>
                    <a:pt x="55955" y="142307"/>
                    <a:pt x="40804" y="177946"/>
                  </a:cubicBezTo>
                  <a:lnTo>
                    <a:pt x="40804" y="178130"/>
                  </a:lnTo>
                  <a:close/>
                </a:path>
              </a:pathLst>
            </a:custGeom>
            <a:solidFill>
              <a:srgbClr val="0E0E0E"/>
            </a:solidFill>
            <a:ln w="6134" cap="flat">
              <a:no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BEFD74E7-FCF9-49D4-AEF7-1DCADC13C049}"/>
                </a:ext>
              </a:extLst>
            </p:cNvPr>
            <p:cNvSpPr/>
            <p:nvPr/>
          </p:nvSpPr>
          <p:spPr>
            <a:xfrm>
              <a:off x="5136132" y="3054815"/>
              <a:ext cx="135312" cy="169693"/>
            </a:xfrm>
            <a:custGeom>
              <a:avLst/>
              <a:gdLst>
                <a:gd name="connsiteX0" fmla="*/ 106544 w 135312"/>
                <a:gd name="connsiteY0" fmla="*/ 0 h 169693"/>
                <a:gd name="connsiteX1" fmla="*/ 47594 w 135312"/>
                <a:gd name="connsiteY1" fmla="*/ 429 h 169693"/>
                <a:gd name="connsiteX2" fmla="*/ 20181 w 135312"/>
                <a:gd name="connsiteY2" fmla="*/ 23009 h 169693"/>
                <a:gd name="connsiteX3" fmla="*/ 3643 w 135312"/>
                <a:gd name="connsiteY3" fmla="*/ 54441 h 169693"/>
                <a:gd name="connsiteX4" fmla="*/ 564 w 135312"/>
                <a:gd name="connsiteY4" fmla="*/ 89823 h 169693"/>
                <a:gd name="connsiteX5" fmla="*/ 11427 w 135312"/>
                <a:gd name="connsiteY5" fmla="*/ 123634 h 169693"/>
                <a:gd name="connsiteX6" fmla="*/ 34535 w 135312"/>
                <a:gd name="connsiteY6" fmla="*/ 150606 h 169693"/>
                <a:gd name="connsiteX7" fmla="*/ 66279 w 135312"/>
                <a:gd name="connsiteY7" fmla="*/ 166530 h 169693"/>
                <a:gd name="connsiteX8" fmla="*/ 101716 w 135312"/>
                <a:gd name="connsiteY8" fmla="*/ 168917 h 169693"/>
                <a:gd name="connsiteX9" fmla="*/ 135313 w 135312"/>
                <a:gd name="connsiteY9" fmla="*/ 157403 h 169693"/>
                <a:gd name="connsiteX10" fmla="*/ 132123 w 135312"/>
                <a:gd name="connsiteY10" fmla="*/ 89559 h 169693"/>
                <a:gd name="connsiteX11" fmla="*/ 110592 w 135312"/>
                <a:gd name="connsiteY11" fmla="*/ 4355 h 169693"/>
                <a:gd name="connsiteX12" fmla="*/ 106544 w 135312"/>
                <a:gd name="connsiteY12" fmla="*/ 0 h 16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312" h="169693">
                  <a:moveTo>
                    <a:pt x="106544" y="0"/>
                  </a:moveTo>
                  <a:cubicBezTo>
                    <a:pt x="86914" y="307"/>
                    <a:pt x="67224" y="491"/>
                    <a:pt x="47594" y="429"/>
                  </a:cubicBezTo>
                  <a:cubicBezTo>
                    <a:pt x="37043" y="6061"/>
                    <a:pt x="27726" y="13734"/>
                    <a:pt x="20181" y="23009"/>
                  </a:cubicBezTo>
                  <a:cubicBezTo>
                    <a:pt x="12629" y="32284"/>
                    <a:pt x="7011" y="42964"/>
                    <a:pt x="3643" y="54441"/>
                  </a:cubicBezTo>
                  <a:cubicBezTo>
                    <a:pt x="275" y="65912"/>
                    <a:pt x="-774" y="77941"/>
                    <a:pt x="564" y="89823"/>
                  </a:cubicBezTo>
                  <a:cubicBezTo>
                    <a:pt x="1901" y="101705"/>
                    <a:pt x="5594" y="113200"/>
                    <a:pt x="11427" y="123634"/>
                  </a:cubicBezTo>
                  <a:cubicBezTo>
                    <a:pt x="17261" y="134074"/>
                    <a:pt x="25112" y="143245"/>
                    <a:pt x="34535" y="150606"/>
                  </a:cubicBezTo>
                  <a:cubicBezTo>
                    <a:pt x="43951" y="157973"/>
                    <a:pt x="54747" y="163384"/>
                    <a:pt x="66279" y="166530"/>
                  </a:cubicBezTo>
                  <a:cubicBezTo>
                    <a:pt x="77817" y="169671"/>
                    <a:pt x="89865" y="170487"/>
                    <a:pt x="101716" y="168917"/>
                  </a:cubicBezTo>
                  <a:cubicBezTo>
                    <a:pt x="113567" y="167352"/>
                    <a:pt x="124989" y="163439"/>
                    <a:pt x="135313" y="157403"/>
                  </a:cubicBezTo>
                  <a:cubicBezTo>
                    <a:pt x="133068" y="134860"/>
                    <a:pt x="132006" y="112213"/>
                    <a:pt x="132123" y="89559"/>
                  </a:cubicBezTo>
                  <a:cubicBezTo>
                    <a:pt x="125253" y="70666"/>
                    <a:pt x="124210" y="19813"/>
                    <a:pt x="110592" y="4355"/>
                  </a:cubicBezTo>
                  <a:lnTo>
                    <a:pt x="106544" y="0"/>
                  </a:lnTo>
                  <a:close/>
                </a:path>
              </a:pathLst>
            </a:custGeom>
            <a:solidFill>
              <a:srgbClr val="5468B8"/>
            </a:solidFill>
            <a:ln w="6134" cap="flat">
              <a:no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6C2944D9-D173-4299-A87C-92EF4B849837}"/>
                </a:ext>
              </a:extLst>
            </p:cNvPr>
            <p:cNvSpPr/>
            <p:nvPr/>
          </p:nvSpPr>
          <p:spPr>
            <a:xfrm>
              <a:off x="5133256" y="3053027"/>
              <a:ext cx="140421" cy="174281"/>
            </a:xfrm>
            <a:custGeom>
              <a:avLst/>
              <a:gdLst>
                <a:gd name="connsiteX0" fmla="*/ 92305 w 140421"/>
                <a:gd name="connsiteY0" fmla="*/ 174281 h 174281"/>
                <a:gd name="connsiteX1" fmla="*/ 87765 w 140421"/>
                <a:gd name="connsiteY1" fmla="*/ 174281 h 174281"/>
                <a:gd name="connsiteX2" fmla="*/ 23921 w 140421"/>
                <a:gd name="connsiteY2" fmla="*/ 144046 h 174281"/>
                <a:gd name="connsiteX3" fmla="*/ 108 w 140421"/>
                <a:gd name="connsiteY3" fmla="*/ 77546 h 174281"/>
                <a:gd name="connsiteX4" fmla="*/ 14634 w 140421"/>
                <a:gd name="connsiteY4" fmla="*/ 32484 h 174281"/>
                <a:gd name="connsiteX5" fmla="*/ 49488 w 140421"/>
                <a:gd name="connsiteY5" fmla="*/ 439 h 174281"/>
                <a:gd name="connsiteX6" fmla="*/ 50531 w 140421"/>
                <a:gd name="connsiteY6" fmla="*/ 439 h 174281"/>
                <a:gd name="connsiteX7" fmla="*/ 109480 w 140421"/>
                <a:gd name="connsiteY7" fmla="*/ 10 h 174281"/>
                <a:gd name="connsiteX8" fmla="*/ 110395 w 140421"/>
                <a:gd name="connsiteY8" fmla="*/ 138 h 174281"/>
                <a:gd name="connsiteX9" fmla="*/ 111137 w 140421"/>
                <a:gd name="connsiteY9" fmla="*/ 684 h 174281"/>
                <a:gd name="connsiteX10" fmla="*/ 115247 w 140421"/>
                <a:gd name="connsiteY10" fmla="*/ 5101 h 174281"/>
                <a:gd name="connsiteX11" fmla="*/ 131134 w 140421"/>
                <a:gd name="connsiteY11" fmla="*/ 60309 h 174281"/>
                <a:gd name="connsiteX12" fmla="*/ 137268 w 140421"/>
                <a:gd name="connsiteY12" fmla="*/ 90979 h 174281"/>
                <a:gd name="connsiteX13" fmla="*/ 137268 w 140421"/>
                <a:gd name="connsiteY13" fmla="*/ 91777 h 174281"/>
                <a:gd name="connsiteX14" fmla="*/ 140397 w 140421"/>
                <a:gd name="connsiteY14" fmla="*/ 159253 h 174281"/>
                <a:gd name="connsiteX15" fmla="*/ 140194 w 140421"/>
                <a:gd name="connsiteY15" fmla="*/ 160535 h 174281"/>
                <a:gd name="connsiteX16" fmla="*/ 139293 w 140421"/>
                <a:gd name="connsiteY16" fmla="*/ 161461 h 174281"/>
                <a:gd name="connsiteX17" fmla="*/ 92305 w 140421"/>
                <a:gd name="connsiteY17" fmla="*/ 174281 h 174281"/>
                <a:gd name="connsiteX18" fmla="*/ 50960 w 140421"/>
                <a:gd name="connsiteY18" fmla="*/ 4733 h 174281"/>
                <a:gd name="connsiteX19" fmla="*/ 18210 w 140421"/>
                <a:gd name="connsiteY19" fmla="*/ 35122 h 174281"/>
                <a:gd name="connsiteX20" fmla="*/ 4586 w 140421"/>
                <a:gd name="connsiteY20" fmla="*/ 77668 h 174281"/>
                <a:gd name="connsiteX21" fmla="*/ 14566 w 140421"/>
                <a:gd name="connsiteY21" fmla="*/ 122944 h 174281"/>
                <a:gd name="connsiteX22" fmla="*/ 46262 w 140421"/>
                <a:gd name="connsiteY22" fmla="*/ 156781 h 174281"/>
                <a:gd name="connsiteX23" fmla="*/ 90790 w 140421"/>
                <a:gd name="connsiteY23" fmla="*/ 169705 h 174281"/>
                <a:gd name="connsiteX24" fmla="*/ 135673 w 140421"/>
                <a:gd name="connsiteY24" fmla="*/ 158087 h 174281"/>
                <a:gd name="connsiteX25" fmla="*/ 132668 w 140421"/>
                <a:gd name="connsiteY25" fmla="*/ 91961 h 174281"/>
                <a:gd name="connsiteX26" fmla="*/ 126533 w 140421"/>
                <a:gd name="connsiteY26" fmla="*/ 60861 h 174281"/>
                <a:gd name="connsiteX27" fmla="*/ 111750 w 140421"/>
                <a:gd name="connsiteY27" fmla="*/ 7861 h 174281"/>
                <a:gd name="connsiteX28" fmla="*/ 108438 w 140421"/>
                <a:gd name="connsiteY28" fmla="*/ 4304 h 174281"/>
                <a:gd name="connsiteX29" fmla="*/ 50960 w 140421"/>
                <a:gd name="connsiteY29" fmla="*/ 4733 h 174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0421" h="174281">
                  <a:moveTo>
                    <a:pt x="92305" y="174281"/>
                  </a:moveTo>
                  <a:lnTo>
                    <a:pt x="87765" y="174281"/>
                  </a:lnTo>
                  <a:cubicBezTo>
                    <a:pt x="63321" y="173061"/>
                    <a:pt x="40361" y="162185"/>
                    <a:pt x="23921" y="144046"/>
                  </a:cubicBezTo>
                  <a:cubicBezTo>
                    <a:pt x="7488" y="125913"/>
                    <a:pt x="-1076" y="101996"/>
                    <a:pt x="108" y="77546"/>
                  </a:cubicBezTo>
                  <a:cubicBezTo>
                    <a:pt x="973" y="61523"/>
                    <a:pt x="5979" y="45998"/>
                    <a:pt x="14634" y="32484"/>
                  </a:cubicBezTo>
                  <a:cubicBezTo>
                    <a:pt x="23289" y="18970"/>
                    <a:pt x="35294" y="7929"/>
                    <a:pt x="49488" y="439"/>
                  </a:cubicBezTo>
                  <a:cubicBezTo>
                    <a:pt x="49832" y="347"/>
                    <a:pt x="50188" y="347"/>
                    <a:pt x="50531" y="439"/>
                  </a:cubicBezTo>
                  <a:cubicBezTo>
                    <a:pt x="68627" y="439"/>
                    <a:pt x="87827" y="439"/>
                    <a:pt x="109480" y="10"/>
                  </a:cubicBezTo>
                  <a:cubicBezTo>
                    <a:pt x="109787" y="-21"/>
                    <a:pt x="110106" y="22"/>
                    <a:pt x="110395" y="138"/>
                  </a:cubicBezTo>
                  <a:cubicBezTo>
                    <a:pt x="110683" y="261"/>
                    <a:pt x="110934" y="445"/>
                    <a:pt x="111137" y="684"/>
                  </a:cubicBezTo>
                  <a:cubicBezTo>
                    <a:pt x="112547" y="2157"/>
                    <a:pt x="113897" y="3568"/>
                    <a:pt x="115247" y="5101"/>
                  </a:cubicBezTo>
                  <a:cubicBezTo>
                    <a:pt x="124264" y="15284"/>
                    <a:pt x="127883" y="39330"/>
                    <a:pt x="131134" y="60309"/>
                  </a:cubicBezTo>
                  <a:cubicBezTo>
                    <a:pt x="132318" y="70687"/>
                    <a:pt x="134373" y="80944"/>
                    <a:pt x="137268" y="90979"/>
                  </a:cubicBezTo>
                  <a:cubicBezTo>
                    <a:pt x="137299" y="91243"/>
                    <a:pt x="137299" y="91513"/>
                    <a:pt x="137268" y="91777"/>
                  </a:cubicBezTo>
                  <a:cubicBezTo>
                    <a:pt x="137133" y="114308"/>
                    <a:pt x="138176" y="136832"/>
                    <a:pt x="140397" y="159253"/>
                  </a:cubicBezTo>
                  <a:cubicBezTo>
                    <a:pt x="140464" y="159688"/>
                    <a:pt x="140390" y="160136"/>
                    <a:pt x="140194" y="160535"/>
                  </a:cubicBezTo>
                  <a:cubicBezTo>
                    <a:pt x="139998" y="160927"/>
                    <a:pt x="139679" y="161252"/>
                    <a:pt x="139293" y="161461"/>
                  </a:cubicBezTo>
                  <a:cubicBezTo>
                    <a:pt x="125073" y="169896"/>
                    <a:pt x="108836" y="174330"/>
                    <a:pt x="92305" y="174281"/>
                  </a:cubicBezTo>
                  <a:close/>
                  <a:moveTo>
                    <a:pt x="50960" y="4733"/>
                  </a:moveTo>
                  <a:cubicBezTo>
                    <a:pt x="37612" y="11879"/>
                    <a:pt x="26338" y="22350"/>
                    <a:pt x="18210" y="35122"/>
                  </a:cubicBezTo>
                  <a:cubicBezTo>
                    <a:pt x="10088" y="47899"/>
                    <a:pt x="5396" y="62554"/>
                    <a:pt x="4586" y="77668"/>
                  </a:cubicBezTo>
                  <a:cubicBezTo>
                    <a:pt x="3789" y="93384"/>
                    <a:pt x="7236" y="109020"/>
                    <a:pt x="14566" y="122944"/>
                  </a:cubicBezTo>
                  <a:cubicBezTo>
                    <a:pt x="21903" y="136863"/>
                    <a:pt x="32852" y="148555"/>
                    <a:pt x="46262" y="156781"/>
                  </a:cubicBezTo>
                  <a:cubicBezTo>
                    <a:pt x="59677" y="165006"/>
                    <a:pt x="75055" y="169472"/>
                    <a:pt x="90790" y="169705"/>
                  </a:cubicBezTo>
                  <a:cubicBezTo>
                    <a:pt x="106524" y="169932"/>
                    <a:pt x="122025" y="165921"/>
                    <a:pt x="135673" y="158087"/>
                  </a:cubicBezTo>
                  <a:cubicBezTo>
                    <a:pt x="133533" y="136115"/>
                    <a:pt x="132527" y="114044"/>
                    <a:pt x="132668" y="91961"/>
                  </a:cubicBezTo>
                  <a:cubicBezTo>
                    <a:pt x="129791" y="81778"/>
                    <a:pt x="127742" y="71375"/>
                    <a:pt x="126533" y="60861"/>
                  </a:cubicBezTo>
                  <a:cubicBezTo>
                    <a:pt x="123405" y="40311"/>
                    <a:pt x="119847" y="17001"/>
                    <a:pt x="111750" y="7861"/>
                  </a:cubicBezTo>
                  <a:lnTo>
                    <a:pt x="108438" y="4304"/>
                  </a:lnTo>
                  <a:cubicBezTo>
                    <a:pt x="87765" y="4610"/>
                    <a:pt x="68750" y="4794"/>
                    <a:pt x="50960" y="4733"/>
                  </a:cubicBezTo>
                  <a:close/>
                </a:path>
              </a:pathLst>
            </a:custGeom>
            <a:solidFill>
              <a:srgbClr val="0E0E0E"/>
            </a:solidFill>
            <a:ln w="6134" cap="flat">
              <a:noFill/>
              <a:prstDash val="solid"/>
              <a:miter/>
            </a:ln>
          </p:spPr>
          <p:txBody>
            <a:bodyPr rtlCol="0" anchor="ctr"/>
            <a:lstStyle/>
            <a:p>
              <a:endParaRPr lang="en-AU"/>
            </a:p>
          </p:txBody>
        </p:sp>
        <p:sp>
          <p:nvSpPr>
            <p:cNvPr id="369" name="Freeform: Shape 368">
              <a:extLst>
                <a:ext uri="{FF2B5EF4-FFF2-40B4-BE49-F238E27FC236}">
                  <a16:creationId xmlns:a16="http://schemas.microsoft.com/office/drawing/2014/main" id="{A5666732-C7E8-46A1-9490-16C99DA4BF3B}"/>
                </a:ext>
              </a:extLst>
            </p:cNvPr>
            <p:cNvSpPr/>
            <p:nvPr/>
          </p:nvSpPr>
          <p:spPr>
            <a:xfrm>
              <a:off x="5182887" y="3261471"/>
              <a:ext cx="93854" cy="105818"/>
            </a:xfrm>
            <a:custGeom>
              <a:avLst/>
              <a:gdLst>
                <a:gd name="connsiteX0" fmla="*/ 103 w 93854"/>
                <a:gd name="connsiteY0" fmla="*/ 85514 h 105818"/>
                <a:gd name="connsiteX1" fmla="*/ 1452 w 93854"/>
                <a:gd name="connsiteY1" fmla="*/ 105818 h 105818"/>
                <a:gd name="connsiteX2" fmla="*/ 72118 w 93854"/>
                <a:gd name="connsiteY2" fmla="*/ 59689 h 105818"/>
                <a:gd name="connsiteX3" fmla="*/ 89741 w 93854"/>
                <a:gd name="connsiteY3" fmla="*/ 32374 h 105818"/>
                <a:gd name="connsiteX4" fmla="*/ 93342 w 93854"/>
                <a:gd name="connsiteY4" fmla="*/ 65 h 105818"/>
                <a:gd name="connsiteX5" fmla="*/ 29160 w 93854"/>
                <a:gd name="connsiteY5" fmla="*/ 23633 h 105818"/>
                <a:gd name="connsiteX6" fmla="*/ 103 w 93854"/>
                <a:gd name="connsiteY6" fmla="*/ 85514 h 10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54" h="105818">
                  <a:moveTo>
                    <a:pt x="103" y="85514"/>
                  </a:moveTo>
                  <a:cubicBezTo>
                    <a:pt x="-223" y="92311"/>
                    <a:pt x="225" y="99126"/>
                    <a:pt x="1452" y="105818"/>
                  </a:cubicBezTo>
                  <a:cubicBezTo>
                    <a:pt x="27700" y="95022"/>
                    <a:pt x="51672" y="79374"/>
                    <a:pt x="72118" y="59689"/>
                  </a:cubicBezTo>
                  <a:cubicBezTo>
                    <a:pt x="80025" y="52071"/>
                    <a:pt x="86061" y="42722"/>
                    <a:pt x="89741" y="32374"/>
                  </a:cubicBezTo>
                  <a:cubicBezTo>
                    <a:pt x="93428" y="22026"/>
                    <a:pt x="94661" y="10966"/>
                    <a:pt x="93342" y="65"/>
                  </a:cubicBezTo>
                  <a:cubicBezTo>
                    <a:pt x="69682" y="-837"/>
                    <a:pt x="46618" y="7635"/>
                    <a:pt x="29160" y="23633"/>
                  </a:cubicBezTo>
                  <a:cubicBezTo>
                    <a:pt x="11708" y="39631"/>
                    <a:pt x="1262" y="61867"/>
                    <a:pt x="103" y="85514"/>
                  </a:cubicBezTo>
                  <a:close/>
                </a:path>
              </a:pathLst>
            </a:custGeom>
            <a:solidFill>
              <a:srgbClr val="5468B8"/>
            </a:solidFill>
            <a:ln w="6134" cap="flat">
              <a:noFill/>
              <a:prstDash val="solid"/>
              <a:miter/>
            </a:ln>
          </p:spPr>
          <p:txBody>
            <a:bodyPr rtlCol="0" anchor="ctr"/>
            <a:lstStyle/>
            <a:p>
              <a:endParaRPr lang="en-AU"/>
            </a:p>
          </p:txBody>
        </p:sp>
        <p:sp>
          <p:nvSpPr>
            <p:cNvPr id="370" name="Freeform: Shape 369">
              <a:extLst>
                <a:ext uri="{FF2B5EF4-FFF2-40B4-BE49-F238E27FC236}">
                  <a16:creationId xmlns:a16="http://schemas.microsoft.com/office/drawing/2014/main" id="{7278D97F-8FA8-4BD7-ABC1-78C6681F6181}"/>
                </a:ext>
              </a:extLst>
            </p:cNvPr>
            <p:cNvSpPr/>
            <p:nvPr/>
          </p:nvSpPr>
          <p:spPr>
            <a:xfrm>
              <a:off x="5180443" y="3259218"/>
              <a:ext cx="98489" cy="110403"/>
            </a:xfrm>
            <a:custGeom>
              <a:avLst/>
              <a:gdLst>
                <a:gd name="connsiteX0" fmla="*/ 3774 w 98489"/>
                <a:gd name="connsiteY0" fmla="*/ 110403 h 110403"/>
                <a:gd name="connsiteX1" fmla="*/ 2670 w 98489"/>
                <a:gd name="connsiteY1" fmla="*/ 110097 h 110403"/>
                <a:gd name="connsiteX2" fmla="*/ 1897 w 98489"/>
                <a:gd name="connsiteY2" fmla="*/ 109434 h 110403"/>
                <a:gd name="connsiteX3" fmla="*/ 1504 w 98489"/>
                <a:gd name="connsiteY3" fmla="*/ 108502 h 110403"/>
                <a:gd name="connsiteX4" fmla="*/ 94 w 98489"/>
                <a:gd name="connsiteY4" fmla="*/ 87645 h 110403"/>
                <a:gd name="connsiteX5" fmla="*/ 30090 w 98489"/>
                <a:gd name="connsiteY5" fmla="*/ 24353 h 110403"/>
                <a:gd name="connsiteX6" fmla="*/ 95786 w 98489"/>
                <a:gd name="connsiteY6" fmla="*/ 50 h 110403"/>
                <a:gd name="connsiteX7" fmla="*/ 97283 w 98489"/>
                <a:gd name="connsiteY7" fmla="*/ 718 h 110403"/>
                <a:gd name="connsiteX8" fmla="*/ 97995 w 98489"/>
                <a:gd name="connsiteY8" fmla="*/ 2196 h 110403"/>
                <a:gd name="connsiteX9" fmla="*/ 94228 w 98489"/>
                <a:gd name="connsiteY9" fmla="*/ 35413 h 110403"/>
                <a:gd name="connsiteX10" fmla="*/ 76157 w 98489"/>
                <a:gd name="connsiteY10" fmla="*/ 63538 h 110403"/>
                <a:gd name="connsiteX11" fmla="*/ 4755 w 98489"/>
                <a:gd name="connsiteY11" fmla="*/ 110158 h 110403"/>
                <a:gd name="connsiteX12" fmla="*/ 3774 w 98489"/>
                <a:gd name="connsiteY12" fmla="*/ 110403 h 110403"/>
                <a:gd name="connsiteX13" fmla="*/ 92229 w 98489"/>
                <a:gd name="connsiteY13" fmla="*/ 4589 h 110403"/>
                <a:gd name="connsiteX14" fmla="*/ 31911 w 98489"/>
                <a:gd name="connsiteY14" fmla="*/ 28849 h 110403"/>
                <a:gd name="connsiteX15" fmla="*/ 4694 w 98489"/>
                <a:gd name="connsiteY15" fmla="*/ 87891 h 110403"/>
                <a:gd name="connsiteX16" fmla="*/ 5553 w 98489"/>
                <a:gd name="connsiteY16" fmla="*/ 104760 h 110403"/>
                <a:gd name="connsiteX17" fmla="*/ 73029 w 98489"/>
                <a:gd name="connsiteY17" fmla="*/ 60348 h 110403"/>
                <a:gd name="connsiteX18" fmla="*/ 89665 w 98489"/>
                <a:gd name="connsiteY18" fmla="*/ 34812 h 110403"/>
                <a:gd name="connsiteX19" fmla="*/ 93640 w 98489"/>
                <a:gd name="connsiteY19" fmla="*/ 4589 h 110403"/>
                <a:gd name="connsiteX20" fmla="*/ 92229 w 98489"/>
                <a:gd name="connsiteY20" fmla="*/ 4589 h 11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489" h="110403">
                  <a:moveTo>
                    <a:pt x="3774" y="110403"/>
                  </a:moveTo>
                  <a:cubicBezTo>
                    <a:pt x="3387" y="110385"/>
                    <a:pt x="3007" y="110280"/>
                    <a:pt x="2670" y="110097"/>
                  </a:cubicBezTo>
                  <a:cubicBezTo>
                    <a:pt x="2363" y="109937"/>
                    <a:pt x="2099" y="109716"/>
                    <a:pt x="1897" y="109434"/>
                  </a:cubicBezTo>
                  <a:cubicBezTo>
                    <a:pt x="1694" y="109158"/>
                    <a:pt x="1559" y="108839"/>
                    <a:pt x="1504" y="108502"/>
                  </a:cubicBezTo>
                  <a:cubicBezTo>
                    <a:pt x="253" y="101625"/>
                    <a:pt x="-219" y="94626"/>
                    <a:pt x="94" y="87645"/>
                  </a:cubicBezTo>
                  <a:cubicBezTo>
                    <a:pt x="1443" y="63440"/>
                    <a:pt x="12208" y="40719"/>
                    <a:pt x="30090" y="24353"/>
                  </a:cubicBezTo>
                  <a:cubicBezTo>
                    <a:pt x="47977" y="7981"/>
                    <a:pt x="71557" y="-742"/>
                    <a:pt x="95786" y="50"/>
                  </a:cubicBezTo>
                  <a:cubicBezTo>
                    <a:pt x="96345" y="92"/>
                    <a:pt x="96878" y="325"/>
                    <a:pt x="97283" y="718"/>
                  </a:cubicBezTo>
                  <a:cubicBezTo>
                    <a:pt x="97688" y="1111"/>
                    <a:pt x="97940" y="1638"/>
                    <a:pt x="97995" y="2196"/>
                  </a:cubicBezTo>
                  <a:cubicBezTo>
                    <a:pt x="99301" y="13410"/>
                    <a:pt x="98013" y="24776"/>
                    <a:pt x="94228" y="35413"/>
                  </a:cubicBezTo>
                  <a:cubicBezTo>
                    <a:pt x="90438" y="46049"/>
                    <a:pt x="84254" y="55674"/>
                    <a:pt x="76157" y="63538"/>
                  </a:cubicBezTo>
                  <a:cubicBezTo>
                    <a:pt x="59411" y="80959"/>
                    <a:pt x="36715" y="95742"/>
                    <a:pt x="4755" y="110158"/>
                  </a:cubicBezTo>
                  <a:cubicBezTo>
                    <a:pt x="4449" y="110305"/>
                    <a:pt x="4111" y="110385"/>
                    <a:pt x="3774" y="110403"/>
                  </a:cubicBezTo>
                  <a:close/>
                  <a:moveTo>
                    <a:pt x="92229" y="4589"/>
                  </a:moveTo>
                  <a:cubicBezTo>
                    <a:pt x="69765" y="4681"/>
                    <a:pt x="48185" y="13361"/>
                    <a:pt x="31911" y="28849"/>
                  </a:cubicBezTo>
                  <a:cubicBezTo>
                    <a:pt x="15637" y="44332"/>
                    <a:pt x="5896" y="65458"/>
                    <a:pt x="4694" y="87891"/>
                  </a:cubicBezTo>
                  <a:cubicBezTo>
                    <a:pt x="4436" y="93528"/>
                    <a:pt x="4725" y="99178"/>
                    <a:pt x="5553" y="104760"/>
                  </a:cubicBezTo>
                  <a:cubicBezTo>
                    <a:pt x="30623" y="94307"/>
                    <a:pt x="53510" y="79241"/>
                    <a:pt x="73029" y="60348"/>
                  </a:cubicBezTo>
                  <a:cubicBezTo>
                    <a:pt x="80414" y="53184"/>
                    <a:pt x="86094" y="44461"/>
                    <a:pt x="89665" y="34812"/>
                  </a:cubicBezTo>
                  <a:cubicBezTo>
                    <a:pt x="93229" y="25156"/>
                    <a:pt x="94590" y="14833"/>
                    <a:pt x="93640" y="4589"/>
                  </a:cubicBezTo>
                  <a:lnTo>
                    <a:pt x="92229" y="4589"/>
                  </a:lnTo>
                  <a:close/>
                </a:path>
              </a:pathLst>
            </a:custGeom>
            <a:solidFill>
              <a:srgbClr val="0E0E0E"/>
            </a:solidFill>
            <a:ln w="6134" cap="flat">
              <a:noFill/>
              <a:prstDash val="solid"/>
              <a:miter/>
            </a:ln>
          </p:spPr>
          <p:txBody>
            <a:bodyPr rtlCol="0" anchor="ctr"/>
            <a:lstStyle/>
            <a:p>
              <a:endParaRPr lang="en-AU"/>
            </a:p>
          </p:txBody>
        </p:sp>
        <p:sp>
          <p:nvSpPr>
            <p:cNvPr id="371" name="Freeform: Shape 370">
              <a:extLst>
                <a:ext uri="{FF2B5EF4-FFF2-40B4-BE49-F238E27FC236}">
                  <a16:creationId xmlns:a16="http://schemas.microsoft.com/office/drawing/2014/main" id="{41FFD205-77D6-4B8E-A714-7E9BCCFAC94B}"/>
                </a:ext>
              </a:extLst>
            </p:cNvPr>
            <p:cNvSpPr/>
            <p:nvPr/>
          </p:nvSpPr>
          <p:spPr>
            <a:xfrm>
              <a:off x="4680546" y="2881756"/>
              <a:ext cx="177087" cy="130672"/>
            </a:xfrm>
            <a:custGeom>
              <a:avLst/>
              <a:gdLst>
                <a:gd name="connsiteX0" fmla="*/ 171996 w 177087"/>
                <a:gd name="connsiteY0" fmla="*/ 126439 h 130672"/>
                <a:gd name="connsiteX1" fmla="*/ 171996 w 177087"/>
                <a:gd name="connsiteY1" fmla="*/ 115643 h 130672"/>
                <a:gd name="connsiteX2" fmla="*/ 177087 w 177087"/>
                <a:gd name="connsiteY2" fmla="*/ 67735 h 130672"/>
                <a:gd name="connsiteX3" fmla="*/ 141479 w 177087"/>
                <a:gd name="connsiteY3" fmla="*/ 16233 h 130672"/>
                <a:gd name="connsiteX4" fmla="*/ 80885 w 177087"/>
                <a:gd name="connsiteY4" fmla="*/ 456 h 130672"/>
                <a:gd name="connsiteX5" fmla="*/ 24684 w 177087"/>
                <a:gd name="connsiteY5" fmla="*/ 28054 h 130672"/>
                <a:gd name="connsiteX6" fmla="*/ 117 w 177087"/>
                <a:gd name="connsiteY6" fmla="*/ 85647 h 130672"/>
                <a:gd name="connsiteX7" fmla="*/ 1344 w 177087"/>
                <a:gd name="connsiteY7" fmla="*/ 105461 h 130672"/>
                <a:gd name="connsiteX8" fmla="*/ 10851 w 177087"/>
                <a:gd name="connsiteY8" fmla="*/ 101596 h 130672"/>
                <a:gd name="connsiteX9" fmla="*/ 92681 w 177087"/>
                <a:gd name="connsiteY9" fmla="*/ 89880 h 130672"/>
                <a:gd name="connsiteX10" fmla="*/ 100226 w 177087"/>
                <a:gd name="connsiteY10" fmla="*/ 90800 h 130672"/>
                <a:gd name="connsiteX11" fmla="*/ 102619 w 177087"/>
                <a:gd name="connsiteY11" fmla="*/ 91229 h 130672"/>
                <a:gd name="connsiteX12" fmla="*/ 107465 w 177087"/>
                <a:gd name="connsiteY12" fmla="*/ 92088 h 130672"/>
                <a:gd name="connsiteX13" fmla="*/ 110348 w 177087"/>
                <a:gd name="connsiteY13" fmla="*/ 92824 h 130672"/>
                <a:gd name="connsiteX14" fmla="*/ 114458 w 177087"/>
                <a:gd name="connsiteY14" fmla="*/ 93867 h 130672"/>
                <a:gd name="connsiteX15" fmla="*/ 117463 w 177087"/>
                <a:gd name="connsiteY15" fmla="*/ 94787 h 130672"/>
                <a:gd name="connsiteX16" fmla="*/ 121205 w 177087"/>
                <a:gd name="connsiteY16" fmla="*/ 96014 h 130672"/>
                <a:gd name="connsiteX17" fmla="*/ 124211 w 177087"/>
                <a:gd name="connsiteY17" fmla="*/ 97180 h 130672"/>
                <a:gd name="connsiteX18" fmla="*/ 127707 w 177087"/>
                <a:gd name="connsiteY18" fmla="*/ 98590 h 130672"/>
                <a:gd name="connsiteX19" fmla="*/ 130713 w 177087"/>
                <a:gd name="connsiteY19" fmla="*/ 99940 h 130672"/>
                <a:gd name="connsiteX20" fmla="*/ 133903 w 177087"/>
                <a:gd name="connsiteY20" fmla="*/ 101535 h 130672"/>
                <a:gd name="connsiteX21" fmla="*/ 136909 w 177087"/>
                <a:gd name="connsiteY21" fmla="*/ 103130 h 130672"/>
                <a:gd name="connsiteX22" fmla="*/ 139914 w 177087"/>
                <a:gd name="connsiteY22" fmla="*/ 104847 h 130672"/>
                <a:gd name="connsiteX23" fmla="*/ 142859 w 177087"/>
                <a:gd name="connsiteY23" fmla="*/ 106626 h 130672"/>
                <a:gd name="connsiteX24" fmla="*/ 145619 w 177087"/>
                <a:gd name="connsiteY24" fmla="*/ 108466 h 130672"/>
                <a:gd name="connsiteX25" fmla="*/ 148564 w 177087"/>
                <a:gd name="connsiteY25" fmla="*/ 110491 h 130672"/>
                <a:gd name="connsiteX26" fmla="*/ 151140 w 177087"/>
                <a:gd name="connsiteY26" fmla="*/ 112454 h 130672"/>
                <a:gd name="connsiteX27" fmla="*/ 154023 w 177087"/>
                <a:gd name="connsiteY27" fmla="*/ 114723 h 130672"/>
                <a:gd name="connsiteX28" fmla="*/ 156415 w 177087"/>
                <a:gd name="connsiteY28" fmla="*/ 116748 h 130672"/>
                <a:gd name="connsiteX29" fmla="*/ 159298 w 177087"/>
                <a:gd name="connsiteY29" fmla="*/ 119263 h 130672"/>
                <a:gd name="connsiteX30" fmla="*/ 161384 w 177087"/>
                <a:gd name="connsiteY30" fmla="*/ 121287 h 130672"/>
                <a:gd name="connsiteX31" fmla="*/ 164328 w 177087"/>
                <a:gd name="connsiteY31" fmla="*/ 124108 h 130672"/>
                <a:gd name="connsiteX32" fmla="*/ 166107 w 177087"/>
                <a:gd name="connsiteY32" fmla="*/ 126010 h 130672"/>
                <a:gd name="connsiteX33" fmla="*/ 169174 w 177087"/>
                <a:gd name="connsiteY33" fmla="*/ 129261 h 130672"/>
                <a:gd name="connsiteX34" fmla="*/ 170340 w 177087"/>
                <a:gd name="connsiteY34" fmla="*/ 130672 h 130672"/>
                <a:gd name="connsiteX35" fmla="*/ 171996 w 177087"/>
                <a:gd name="connsiteY35" fmla="*/ 126439 h 13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7087" h="130672">
                  <a:moveTo>
                    <a:pt x="171996" y="126439"/>
                  </a:moveTo>
                  <a:cubicBezTo>
                    <a:pt x="171996" y="123004"/>
                    <a:pt x="171689" y="119447"/>
                    <a:pt x="171996" y="115643"/>
                  </a:cubicBezTo>
                  <a:cubicBezTo>
                    <a:pt x="172616" y="99578"/>
                    <a:pt x="174321" y="83574"/>
                    <a:pt x="177087" y="67735"/>
                  </a:cubicBezTo>
                  <a:cubicBezTo>
                    <a:pt x="171769" y="46861"/>
                    <a:pt x="159133" y="28581"/>
                    <a:pt x="141479" y="16233"/>
                  </a:cubicBezTo>
                  <a:cubicBezTo>
                    <a:pt x="123825" y="3885"/>
                    <a:pt x="102318" y="-1709"/>
                    <a:pt x="80885" y="456"/>
                  </a:cubicBezTo>
                  <a:cubicBezTo>
                    <a:pt x="59446" y="2627"/>
                    <a:pt x="39504" y="12424"/>
                    <a:pt x="24684" y="28054"/>
                  </a:cubicBezTo>
                  <a:cubicBezTo>
                    <a:pt x="9858" y="43690"/>
                    <a:pt x="1141" y="64129"/>
                    <a:pt x="117" y="85647"/>
                  </a:cubicBezTo>
                  <a:cubicBezTo>
                    <a:pt x="-227" y="92278"/>
                    <a:pt x="190" y="98922"/>
                    <a:pt x="1344" y="105461"/>
                  </a:cubicBezTo>
                  <a:cubicBezTo>
                    <a:pt x="4472" y="104111"/>
                    <a:pt x="7478" y="102762"/>
                    <a:pt x="10851" y="101596"/>
                  </a:cubicBezTo>
                  <a:cubicBezTo>
                    <a:pt x="36903" y="91597"/>
                    <a:pt x="64869" y="87592"/>
                    <a:pt x="92681" y="89880"/>
                  </a:cubicBezTo>
                  <a:cubicBezTo>
                    <a:pt x="95258" y="89880"/>
                    <a:pt x="97711" y="90432"/>
                    <a:pt x="100226" y="90800"/>
                  </a:cubicBezTo>
                  <a:lnTo>
                    <a:pt x="102619" y="91229"/>
                  </a:lnTo>
                  <a:lnTo>
                    <a:pt x="107465" y="92088"/>
                  </a:lnTo>
                  <a:lnTo>
                    <a:pt x="110348" y="92824"/>
                  </a:lnTo>
                  <a:cubicBezTo>
                    <a:pt x="111759" y="93131"/>
                    <a:pt x="113108" y="93438"/>
                    <a:pt x="114458" y="93867"/>
                  </a:cubicBezTo>
                  <a:cubicBezTo>
                    <a:pt x="115807" y="94296"/>
                    <a:pt x="116482" y="94481"/>
                    <a:pt x="117463" y="94787"/>
                  </a:cubicBezTo>
                  <a:lnTo>
                    <a:pt x="121205" y="96014"/>
                  </a:lnTo>
                  <a:lnTo>
                    <a:pt x="124211" y="97180"/>
                  </a:lnTo>
                  <a:lnTo>
                    <a:pt x="127707" y="98590"/>
                  </a:lnTo>
                  <a:lnTo>
                    <a:pt x="130713" y="99940"/>
                  </a:lnTo>
                  <a:lnTo>
                    <a:pt x="133903" y="101535"/>
                  </a:lnTo>
                  <a:cubicBezTo>
                    <a:pt x="134946" y="102026"/>
                    <a:pt x="135927" y="102578"/>
                    <a:pt x="136909" y="103130"/>
                  </a:cubicBezTo>
                  <a:lnTo>
                    <a:pt x="139914" y="104847"/>
                  </a:lnTo>
                  <a:lnTo>
                    <a:pt x="142859" y="106626"/>
                  </a:lnTo>
                  <a:lnTo>
                    <a:pt x="145619" y="108466"/>
                  </a:lnTo>
                  <a:lnTo>
                    <a:pt x="148564" y="110491"/>
                  </a:lnTo>
                  <a:lnTo>
                    <a:pt x="151140" y="112454"/>
                  </a:lnTo>
                  <a:lnTo>
                    <a:pt x="154023" y="114723"/>
                  </a:lnTo>
                  <a:lnTo>
                    <a:pt x="156415" y="116748"/>
                  </a:lnTo>
                  <a:lnTo>
                    <a:pt x="159298" y="119263"/>
                  </a:lnTo>
                  <a:lnTo>
                    <a:pt x="161384" y="121287"/>
                  </a:lnTo>
                  <a:lnTo>
                    <a:pt x="164328" y="124108"/>
                  </a:lnTo>
                  <a:lnTo>
                    <a:pt x="166107" y="126010"/>
                  </a:lnTo>
                  <a:lnTo>
                    <a:pt x="169174" y="129261"/>
                  </a:lnTo>
                  <a:lnTo>
                    <a:pt x="170340" y="130672"/>
                  </a:lnTo>
                  <a:cubicBezTo>
                    <a:pt x="170769" y="129261"/>
                    <a:pt x="171383" y="127850"/>
                    <a:pt x="171996" y="126439"/>
                  </a:cubicBezTo>
                  <a:close/>
                </a:path>
              </a:pathLst>
            </a:custGeom>
            <a:solidFill>
              <a:srgbClr val="5468B8"/>
            </a:solidFill>
            <a:ln w="6134" cap="flat">
              <a:noFill/>
              <a:prstDash val="solid"/>
              <a:miter/>
            </a:ln>
          </p:spPr>
          <p:txBody>
            <a:bodyPr rtlCol="0" anchor="ctr"/>
            <a:lstStyle/>
            <a:p>
              <a:endParaRPr lang="en-AU"/>
            </a:p>
          </p:txBody>
        </p:sp>
        <p:sp>
          <p:nvSpPr>
            <p:cNvPr id="372" name="Freeform: Shape 371">
              <a:extLst>
                <a:ext uri="{FF2B5EF4-FFF2-40B4-BE49-F238E27FC236}">
                  <a16:creationId xmlns:a16="http://schemas.microsoft.com/office/drawing/2014/main" id="{7C98B18E-B1B0-416D-85D1-463FB0678C7A}"/>
                </a:ext>
              </a:extLst>
            </p:cNvPr>
            <p:cNvSpPr/>
            <p:nvPr/>
          </p:nvSpPr>
          <p:spPr>
            <a:xfrm>
              <a:off x="4678303" y="2878804"/>
              <a:ext cx="181684" cy="136814"/>
            </a:xfrm>
            <a:custGeom>
              <a:avLst/>
              <a:gdLst>
                <a:gd name="connsiteX0" fmla="*/ 172276 w 181684"/>
                <a:gd name="connsiteY0" fmla="*/ 135894 h 136814"/>
                <a:gd name="connsiteX1" fmla="*/ 171325 w 181684"/>
                <a:gd name="connsiteY1" fmla="*/ 135704 h 136814"/>
                <a:gd name="connsiteX2" fmla="*/ 170558 w 181684"/>
                <a:gd name="connsiteY2" fmla="*/ 135097 h 136814"/>
                <a:gd name="connsiteX3" fmla="*/ 169393 w 181684"/>
                <a:gd name="connsiteY3" fmla="*/ 133747 h 136814"/>
                <a:gd name="connsiteX4" fmla="*/ 166816 w 181684"/>
                <a:gd name="connsiteY4" fmla="*/ 130987 h 136814"/>
                <a:gd name="connsiteX5" fmla="*/ 164608 w 181684"/>
                <a:gd name="connsiteY5" fmla="*/ 128717 h 136814"/>
                <a:gd name="connsiteX6" fmla="*/ 161971 w 181684"/>
                <a:gd name="connsiteY6" fmla="*/ 126079 h 136814"/>
                <a:gd name="connsiteX7" fmla="*/ 161235 w 181684"/>
                <a:gd name="connsiteY7" fmla="*/ 125405 h 136814"/>
                <a:gd name="connsiteX8" fmla="*/ 159640 w 181684"/>
                <a:gd name="connsiteY8" fmla="*/ 123932 h 136814"/>
                <a:gd name="connsiteX9" fmla="*/ 157247 w 181684"/>
                <a:gd name="connsiteY9" fmla="*/ 121847 h 136814"/>
                <a:gd name="connsiteX10" fmla="*/ 156818 w 181684"/>
                <a:gd name="connsiteY10" fmla="*/ 121417 h 136814"/>
                <a:gd name="connsiteX11" fmla="*/ 154487 w 181684"/>
                <a:gd name="connsiteY11" fmla="*/ 119454 h 136814"/>
                <a:gd name="connsiteX12" fmla="*/ 151665 w 181684"/>
                <a:gd name="connsiteY12" fmla="*/ 117246 h 136814"/>
                <a:gd name="connsiteX13" fmla="*/ 149150 w 181684"/>
                <a:gd name="connsiteY13" fmla="*/ 115345 h 136814"/>
                <a:gd name="connsiteX14" fmla="*/ 146267 w 181684"/>
                <a:gd name="connsiteY14" fmla="*/ 113320 h 136814"/>
                <a:gd name="connsiteX15" fmla="*/ 143568 w 181684"/>
                <a:gd name="connsiteY15" fmla="*/ 111541 h 136814"/>
                <a:gd name="connsiteX16" fmla="*/ 140624 w 181684"/>
                <a:gd name="connsiteY16" fmla="*/ 109763 h 136814"/>
                <a:gd name="connsiteX17" fmla="*/ 137741 w 181684"/>
                <a:gd name="connsiteY17" fmla="*/ 108045 h 136814"/>
                <a:gd name="connsiteX18" fmla="*/ 134796 w 181684"/>
                <a:gd name="connsiteY18" fmla="*/ 106511 h 136814"/>
                <a:gd name="connsiteX19" fmla="*/ 131668 w 181684"/>
                <a:gd name="connsiteY19" fmla="*/ 104978 h 136814"/>
                <a:gd name="connsiteX20" fmla="*/ 128723 w 181684"/>
                <a:gd name="connsiteY20" fmla="*/ 103628 h 136814"/>
                <a:gd name="connsiteX21" fmla="*/ 125595 w 181684"/>
                <a:gd name="connsiteY21" fmla="*/ 102402 h 136814"/>
                <a:gd name="connsiteX22" fmla="*/ 122589 w 181684"/>
                <a:gd name="connsiteY22" fmla="*/ 101236 h 136814"/>
                <a:gd name="connsiteX23" fmla="*/ 119093 w 181684"/>
                <a:gd name="connsiteY23" fmla="*/ 100070 h 136814"/>
                <a:gd name="connsiteX24" fmla="*/ 118295 w 181684"/>
                <a:gd name="connsiteY24" fmla="*/ 100070 h 136814"/>
                <a:gd name="connsiteX25" fmla="*/ 116026 w 181684"/>
                <a:gd name="connsiteY25" fmla="*/ 99396 h 136814"/>
                <a:gd name="connsiteX26" fmla="*/ 112284 w 181684"/>
                <a:gd name="connsiteY26" fmla="*/ 98414 h 136814"/>
                <a:gd name="connsiteX27" fmla="*/ 110996 w 181684"/>
                <a:gd name="connsiteY27" fmla="*/ 98108 h 136814"/>
                <a:gd name="connsiteX28" fmla="*/ 109155 w 181684"/>
                <a:gd name="connsiteY28" fmla="*/ 97678 h 136814"/>
                <a:gd name="connsiteX29" fmla="*/ 104432 w 181684"/>
                <a:gd name="connsiteY29" fmla="*/ 96819 h 136814"/>
                <a:gd name="connsiteX30" fmla="*/ 103451 w 181684"/>
                <a:gd name="connsiteY30" fmla="*/ 96819 h 136814"/>
                <a:gd name="connsiteX31" fmla="*/ 102040 w 181684"/>
                <a:gd name="connsiteY31" fmla="*/ 96819 h 136814"/>
                <a:gd name="connsiteX32" fmla="*/ 94679 w 181684"/>
                <a:gd name="connsiteY32" fmla="*/ 95961 h 136814"/>
                <a:gd name="connsiteX33" fmla="*/ 13953 w 181684"/>
                <a:gd name="connsiteY33" fmla="*/ 107493 h 136814"/>
                <a:gd name="connsiteX34" fmla="*/ 4568 w 181684"/>
                <a:gd name="connsiteY34" fmla="*/ 111357 h 136814"/>
                <a:gd name="connsiteX35" fmla="*/ 3556 w 181684"/>
                <a:gd name="connsiteY35" fmla="*/ 111590 h 136814"/>
                <a:gd name="connsiteX36" fmla="*/ 2543 w 181684"/>
                <a:gd name="connsiteY36" fmla="*/ 111357 h 136814"/>
                <a:gd name="connsiteX37" fmla="*/ 1771 w 181684"/>
                <a:gd name="connsiteY37" fmla="*/ 110701 h 136814"/>
                <a:gd name="connsiteX38" fmla="*/ 1378 w 181684"/>
                <a:gd name="connsiteY38" fmla="*/ 109763 h 136814"/>
                <a:gd name="connsiteX39" fmla="*/ 90 w 181684"/>
                <a:gd name="connsiteY39" fmla="*/ 89458 h 136814"/>
                <a:gd name="connsiteX40" fmla="*/ 24663 w 181684"/>
                <a:gd name="connsiteY40" fmla="*/ 29374 h 136814"/>
                <a:gd name="connsiteX41" fmla="*/ 82791 w 181684"/>
                <a:gd name="connsiteY41" fmla="*/ 470 h 136814"/>
                <a:gd name="connsiteX42" fmla="*/ 145531 w 181684"/>
                <a:gd name="connsiteY42" fmla="*/ 17124 h 136814"/>
                <a:gd name="connsiteX43" fmla="*/ 181661 w 181684"/>
                <a:gd name="connsiteY43" fmla="*/ 71056 h 136814"/>
                <a:gd name="connsiteX44" fmla="*/ 181661 w 181684"/>
                <a:gd name="connsiteY44" fmla="*/ 71976 h 136814"/>
                <a:gd name="connsiteX45" fmla="*/ 176570 w 181684"/>
                <a:gd name="connsiteY45" fmla="*/ 119577 h 136814"/>
                <a:gd name="connsiteX46" fmla="*/ 176570 w 181684"/>
                <a:gd name="connsiteY46" fmla="*/ 130189 h 136814"/>
                <a:gd name="connsiteX47" fmla="*/ 176570 w 181684"/>
                <a:gd name="connsiteY47" fmla="*/ 131232 h 136814"/>
                <a:gd name="connsiteX48" fmla="*/ 174607 w 181684"/>
                <a:gd name="connsiteY48" fmla="*/ 135587 h 136814"/>
                <a:gd name="connsiteX49" fmla="*/ 173859 w 181684"/>
                <a:gd name="connsiteY49" fmla="*/ 136409 h 136814"/>
                <a:gd name="connsiteX50" fmla="*/ 172828 w 181684"/>
                <a:gd name="connsiteY50" fmla="*/ 136814 h 136814"/>
                <a:gd name="connsiteX51" fmla="*/ 172276 w 181684"/>
                <a:gd name="connsiteY51" fmla="*/ 135894 h 136814"/>
                <a:gd name="connsiteX52" fmla="*/ 79221 w 181684"/>
                <a:gd name="connsiteY52" fmla="*/ 90133 h 136814"/>
                <a:gd name="connsiteX53" fmla="*/ 94801 w 181684"/>
                <a:gd name="connsiteY53" fmla="*/ 90808 h 136814"/>
                <a:gd name="connsiteX54" fmla="*/ 102469 w 181684"/>
                <a:gd name="connsiteY54" fmla="*/ 91667 h 136814"/>
                <a:gd name="connsiteX55" fmla="*/ 104064 w 181684"/>
                <a:gd name="connsiteY55" fmla="*/ 91973 h 136814"/>
                <a:gd name="connsiteX56" fmla="*/ 104984 w 181684"/>
                <a:gd name="connsiteY56" fmla="*/ 91973 h 136814"/>
                <a:gd name="connsiteX57" fmla="*/ 109891 w 181684"/>
                <a:gd name="connsiteY57" fmla="*/ 92894 h 136814"/>
                <a:gd name="connsiteX58" fmla="*/ 111854 w 181684"/>
                <a:gd name="connsiteY58" fmla="*/ 93323 h 136814"/>
                <a:gd name="connsiteX59" fmla="*/ 112836 w 181684"/>
                <a:gd name="connsiteY59" fmla="*/ 93323 h 136814"/>
                <a:gd name="connsiteX60" fmla="*/ 117068 w 181684"/>
                <a:gd name="connsiteY60" fmla="*/ 94427 h 136814"/>
                <a:gd name="connsiteX61" fmla="*/ 119461 w 181684"/>
                <a:gd name="connsiteY61" fmla="*/ 95163 h 136814"/>
                <a:gd name="connsiteX62" fmla="*/ 120136 w 181684"/>
                <a:gd name="connsiteY62" fmla="*/ 95163 h 136814"/>
                <a:gd name="connsiteX63" fmla="*/ 123939 w 181684"/>
                <a:gd name="connsiteY63" fmla="*/ 96451 h 136814"/>
                <a:gd name="connsiteX64" fmla="*/ 126576 w 181684"/>
                <a:gd name="connsiteY64" fmla="*/ 97433 h 136814"/>
                <a:gd name="connsiteX65" fmla="*/ 130564 w 181684"/>
                <a:gd name="connsiteY65" fmla="*/ 99028 h 136814"/>
                <a:gd name="connsiteX66" fmla="*/ 133631 w 181684"/>
                <a:gd name="connsiteY66" fmla="*/ 100439 h 136814"/>
                <a:gd name="connsiteX67" fmla="*/ 136882 w 181684"/>
                <a:gd name="connsiteY67" fmla="*/ 102033 h 136814"/>
                <a:gd name="connsiteX68" fmla="*/ 139949 w 181684"/>
                <a:gd name="connsiteY68" fmla="*/ 103690 h 136814"/>
                <a:gd name="connsiteX69" fmla="*/ 143016 w 181684"/>
                <a:gd name="connsiteY69" fmla="*/ 105407 h 136814"/>
                <a:gd name="connsiteX70" fmla="*/ 146022 w 181684"/>
                <a:gd name="connsiteY70" fmla="*/ 107248 h 136814"/>
                <a:gd name="connsiteX71" fmla="*/ 148843 w 181684"/>
                <a:gd name="connsiteY71" fmla="*/ 109149 h 136814"/>
                <a:gd name="connsiteX72" fmla="*/ 151849 w 181684"/>
                <a:gd name="connsiteY72" fmla="*/ 111235 h 136814"/>
                <a:gd name="connsiteX73" fmla="*/ 154180 w 181684"/>
                <a:gd name="connsiteY73" fmla="*/ 113014 h 136814"/>
                <a:gd name="connsiteX74" fmla="*/ 157431 w 181684"/>
                <a:gd name="connsiteY74" fmla="*/ 115529 h 136814"/>
                <a:gd name="connsiteX75" fmla="*/ 159517 w 181684"/>
                <a:gd name="connsiteY75" fmla="*/ 117307 h 136814"/>
                <a:gd name="connsiteX76" fmla="*/ 160253 w 181684"/>
                <a:gd name="connsiteY76" fmla="*/ 117982 h 136814"/>
                <a:gd name="connsiteX77" fmla="*/ 162768 w 181684"/>
                <a:gd name="connsiteY77" fmla="*/ 120129 h 136814"/>
                <a:gd name="connsiteX78" fmla="*/ 164424 w 181684"/>
                <a:gd name="connsiteY78" fmla="*/ 121724 h 136814"/>
                <a:gd name="connsiteX79" fmla="*/ 164915 w 181684"/>
                <a:gd name="connsiteY79" fmla="*/ 122215 h 136814"/>
                <a:gd name="connsiteX80" fmla="*/ 167921 w 181684"/>
                <a:gd name="connsiteY80" fmla="*/ 125098 h 136814"/>
                <a:gd name="connsiteX81" fmla="*/ 170129 w 181684"/>
                <a:gd name="connsiteY81" fmla="*/ 127429 h 136814"/>
                <a:gd name="connsiteX82" fmla="*/ 171724 w 181684"/>
                <a:gd name="connsiteY82" fmla="*/ 129085 h 136814"/>
                <a:gd name="connsiteX83" fmla="*/ 171724 w 181684"/>
                <a:gd name="connsiteY83" fmla="*/ 128594 h 136814"/>
                <a:gd name="connsiteX84" fmla="*/ 171724 w 181684"/>
                <a:gd name="connsiteY84" fmla="*/ 118166 h 136814"/>
                <a:gd name="connsiteX85" fmla="*/ 176754 w 181684"/>
                <a:gd name="connsiteY85" fmla="*/ 70443 h 136814"/>
                <a:gd name="connsiteX86" fmla="*/ 139084 w 181684"/>
                <a:gd name="connsiteY86" fmla="*/ 15947 h 136814"/>
                <a:gd name="connsiteX87" fmla="*/ 74031 w 181684"/>
                <a:gd name="connsiteY87" fmla="*/ 3408 h 136814"/>
                <a:gd name="connsiteX88" fmla="*/ 18811 w 181684"/>
                <a:gd name="connsiteY88" fmla="*/ 39999 h 136814"/>
                <a:gd name="connsiteX89" fmla="*/ 4997 w 181684"/>
                <a:gd name="connsiteY89" fmla="*/ 104794 h 136814"/>
                <a:gd name="connsiteX90" fmla="*/ 11806 w 181684"/>
                <a:gd name="connsiteY90" fmla="*/ 102033 h 136814"/>
                <a:gd name="connsiteX91" fmla="*/ 79221 w 181684"/>
                <a:gd name="connsiteY91" fmla="*/ 90133 h 13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1684" h="136814">
                  <a:moveTo>
                    <a:pt x="172276" y="135894"/>
                  </a:moveTo>
                  <a:cubicBezTo>
                    <a:pt x="171945" y="135906"/>
                    <a:pt x="171620" y="135839"/>
                    <a:pt x="171325" y="135704"/>
                  </a:cubicBezTo>
                  <a:cubicBezTo>
                    <a:pt x="171025" y="135563"/>
                    <a:pt x="170761" y="135354"/>
                    <a:pt x="170558" y="135097"/>
                  </a:cubicBezTo>
                  <a:lnTo>
                    <a:pt x="169393" y="133747"/>
                  </a:lnTo>
                  <a:lnTo>
                    <a:pt x="166816" y="130987"/>
                  </a:lnTo>
                  <a:lnTo>
                    <a:pt x="164608" y="128717"/>
                  </a:lnTo>
                  <a:cubicBezTo>
                    <a:pt x="163749" y="127797"/>
                    <a:pt x="162829" y="126938"/>
                    <a:pt x="161971" y="126079"/>
                  </a:cubicBezTo>
                  <a:lnTo>
                    <a:pt x="161235" y="125405"/>
                  </a:lnTo>
                  <a:lnTo>
                    <a:pt x="159640" y="123932"/>
                  </a:lnTo>
                  <a:lnTo>
                    <a:pt x="157247" y="121847"/>
                  </a:lnTo>
                  <a:lnTo>
                    <a:pt x="156818" y="121417"/>
                  </a:lnTo>
                  <a:lnTo>
                    <a:pt x="154487" y="119454"/>
                  </a:lnTo>
                  <a:lnTo>
                    <a:pt x="151665" y="117246"/>
                  </a:lnTo>
                  <a:lnTo>
                    <a:pt x="149150" y="115345"/>
                  </a:lnTo>
                  <a:lnTo>
                    <a:pt x="146267" y="113320"/>
                  </a:lnTo>
                  <a:lnTo>
                    <a:pt x="143568" y="111541"/>
                  </a:lnTo>
                  <a:lnTo>
                    <a:pt x="140624" y="109763"/>
                  </a:lnTo>
                  <a:cubicBezTo>
                    <a:pt x="139704" y="109149"/>
                    <a:pt x="138722" y="108597"/>
                    <a:pt x="137741" y="108045"/>
                  </a:cubicBezTo>
                  <a:lnTo>
                    <a:pt x="134796" y="106511"/>
                  </a:lnTo>
                  <a:lnTo>
                    <a:pt x="131668" y="104978"/>
                  </a:lnTo>
                  <a:lnTo>
                    <a:pt x="128723" y="103628"/>
                  </a:lnTo>
                  <a:lnTo>
                    <a:pt x="125595" y="102402"/>
                  </a:lnTo>
                  <a:lnTo>
                    <a:pt x="122589" y="101236"/>
                  </a:lnTo>
                  <a:lnTo>
                    <a:pt x="119093" y="100070"/>
                  </a:lnTo>
                  <a:lnTo>
                    <a:pt x="118295" y="100070"/>
                  </a:lnTo>
                  <a:lnTo>
                    <a:pt x="116026" y="99396"/>
                  </a:lnTo>
                  <a:lnTo>
                    <a:pt x="112284" y="98414"/>
                  </a:lnTo>
                  <a:lnTo>
                    <a:pt x="110996" y="98108"/>
                  </a:lnTo>
                  <a:lnTo>
                    <a:pt x="109155" y="97678"/>
                  </a:lnTo>
                  <a:cubicBezTo>
                    <a:pt x="107622" y="97310"/>
                    <a:pt x="106027" y="97065"/>
                    <a:pt x="104432" y="96819"/>
                  </a:cubicBezTo>
                  <a:lnTo>
                    <a:pt x="103451" y="96819"/>
                  </a:lnTo>
                  <a:lnTo>
                    <a:pt x="102040" y="96819"/>
                  </a:lnTo>
                  <a:cubicBezTo>
                    <a:pt x="99647" y="96451"/>
                    <a:pt x="97132" y="96145"/>
                    <a:pt x="94679" y="95961"/>
                  </a:cubicBezTo>
                  <a:cubicBezTo>
                    <a:pt x="67247" y="93654"/>
                    <a:pt x="39643" y="97599"/>
                    <a:pt x="13953" y="107493"/>
                  </a:cubicBezTo>
                  <a:cubicBezTo>
                    <a:pt x="10763" y="108658"/>
                    <a:pt x="7819" y="110008"/>
                    <a:pt x="4568" y="111357"/>
                  </a:cubicBezTo>
                  <a:cubicBezTo>
                    <a:pt x="4255" y="111511"/>
                    <a:pt x="3905" y="111590"/>
                    <a:pt x="3556" y="111590"/>
                  </a:cubicBezTo>
                  <a:cubicBezTo>
                    <a:pt x="3206" y="111590"/>
                    <a:pt x="2862" y="111511"/>
                    <a:pt x="2543" y="111357"/>
                  </a:cubicBezTo>
                  <a:cubicBezTo>
                    <a:pt x="2237" y="111198"/>
                    <a:pt x="1973" y="110977"/>
                    <a:pt x="1771" y="110701"/>
                  </a:cubicBezTo>
                  <a:cubicBezTo>
                    <a:pt x="1568" y="110419"/>
                    <a:pt x="1433" y="110100"/>
                    <a:pt x="1378" y="109763"/>
                  </a:cubicBezTo>
                  <a:cubicBezTo>
                    <a:pt x="225" y="103058"/>
                    <a:pt x="-205" y="96255"/>
                    <a:pt x="90" y="89458"/>
                  </a:cubicBezTo>
                  <a:cubicBezTo>
                    <a:pt x="709" y="67112"/>
                    <a:pt x="9444" y="45753"/>
                    <a:pt x="24663" y="29374"/>
                  </a:cubicBezTo>
                  <a:cubicBezTo>
                    <a:pt x="39888" y="13002"/>
                    <a:pt x="60548" y="2721"/>
                    <a:pt x="82791" y="470"/>
                  </a:cubicBezTo>
                  <a:cubicBezTo>
                    <a:pt x="105033" y="-1787"/>
                    <a:pt x="127337" y="4138"/>
                    <a:pt x="145531" y="17124"/>
                  </a:cubicBezTo>
                  <a:cubicBezTo>
                    <a:pt x="163725" y="30116"/>
                    <a:pt x="176570" y="49286"/>
                    <a:pt x="181661" y="71056"/>
                  </a:cubicBezTo>
                  <a:cubicBezTo>
                    <a:pt x="181692" y="71363"/>
                    <a:pt x="181692" y="71669"/>
                    <a:pt x="181661" y="71976"/>
                  </a:cubicBezTo>
                  <a:cubicBezTo>
                    <a:pt x="178864" y="87704"/>
                    <a:pt x="177159" y="103610"/>
                    <a:pt x="176570" y="119577"/>
                  </a:cubicBezTo>
                  <a:cubicBezTo>
                    <a:pt x="176570" y="122951"/>
                    <a:pt x="176570" y="126325"/>
                    <a:pt x="176570" y="130189"/>
                  </a:cubicBezTo>
                  <a:cubicBezTo>
                    <a:pt x="176693" y="130527"/>
                    <a:pt x="176693" y="130895"/>
                    <a:pt x="176570" y="131232"/>
                  </a:cubicBezTo>
                  <a:cubicBezTo>
                    <a:pt x="175957" y="132704"/>
                    <a:pt x="175282" y="134176"/>
                    <a:pt x="174607" y="135587"/>
                  </a:cubicBezTo>
                  <a:cubicBezTo>
                    <a:pt x="174423" y="135913"/>
                    <a:pt x="174171" y="136195"/>
                    <a:pt x="173859" y="136409"/>
                  </a:cubicBezTo>
                  <a:cubicBezTo>
                    <a:pt x="173552" y="136618"/>
                    <a:pt x="173202" y="136759"/>
                    <a:pt x="172828" y="136814"/>
                  </a:cubicBezTo>
                  <a:lnTo>
                    <a:pt x="172276" y="135894"/>
                  </a:lnTo>
                  <a:close/>
                  <a:moveTo>
                    <a:pt x="79221" y="90133"/>
                  </a:moveTo>
                  <a:cubicBezTo>
                    <a:pt x="84435" y="90133"/>
                    <a:pt x="89587" y="90133"/>
                    <a:pt x="94801" y="90808"/>
                  </a:cubicBezTo>
                  <a:cubicBezTo>
                    <a:pt x="97439" y="90808"/>
                    <a:pt x="99954" y="91299"/>
                    <a:pt x="102469" y="91667"/>
                  </a:cubicBezTo>
                  <a:lnTo>
                    <a:pt x="104064" y="91973"/>
                  </a:lnTo>
                  <a:lnTo>
                    <a:pt x="104984" y="91973"/>
                  </a:lnTo>
                  <a:cubicBezTo>
                    <a:pt x="106640" y="91973"/>
                    <a:pt x="108297" y="92526"/>
                    <a:pt x="109891" y="92894"/>
                  </a:cubicBezTo>
                  <a:lnTo>
                    <a:pt x="111854" y="93323"/>
                  </a:lnTo>
                  <a:lnTo>
                    <a:pt x="112836" y="93323"/>
                  </a:lnTo>
                  <a:lnTo>
                    <a:pt x="117068" y="94427"/>
                  </a:lnTo>
                  <a:cubicBezTo>
                    <a:pt x="117866" y="94427"/>
                    <a:pt x="118663" y="94918"/>
                    <a:pt x="119461" y="95163"/>
                  </a:cubicBezTo>
                  <a:lnTo>
                    <a:pt x="120136" y="95163"/>
                  </a:lnTo>
                  <a:lnTo>
                    <a:pt x="123939" y="96451"/>
                  </a:lnTo>
                  <a:lnTo>
                    <a:pt x="126576" y="97433"/>
                  </a:lnTo>
                  <a:lnTo>
                    <a:pt x="130564" y="99028"/>
                  </a:lnTo>
                  <a:lnTo>
                    <a:pt x="133631" y="100439"/>
                  </a:lnTo>
                  <a:lnTo>
                    <a:pt x="136882" y="102033"/>
                  </a:lnTo>
                  <a:lnTo>
                    <a:pt x="139949" y="103690"/>
                  </a:lnTo>
                  <a:lnTo>
                    <a:pt x="143016" y="105407"/>
                  </a:lnTo>
                  <a:lnTo>
                    <a:pt x="146022" y="107248"/>
                  </a:lnTo>
                  <a:lnTo>
                    <a:pt x="148843" y="109149"/>
                  </a:lnTo>
                  <a:lnTo>
                    <a:pt x="151849" y="111235"/>
                  </a:lnTo>
                  <a:lnTo>
                    <a:pt x="154180" y="113014"/>
                  </a:lnTo>
                  <a:lnTo>
                    <a:pt x="157431" y="115529"/>
                  </a:lnTo>
                  <a:lnTo>
                    <a:pt x="159517" y="117307"/>
                  </a:lnTo>
                  <a:lnTo>
                    <a:pt x="160253" y="117982"/>
                  </a:lnTo>
                  <a:lnTo>
                    <a:pt x="162768" y="120129"/>
                  </a:lnTo>
                  <a:lnTo>
                    <a:pt x="164424" y="121724"/>
                  </a:lnTo>
                  <a:lnTo>
                    <a:pt x="164915" y="122215"/>
                  </a:lnTo>
                  <a:lnTo>
                    <a:pt x="167921" y="125098"/>
                  </a:lnTo>
                  <a:lnTo>
                    <a:pt x="170129" y="127429"/>
                  </a:lnTo>
                  <a:lnTo>
                    <a:pt x="171724" y="129085"/>
                  </a:lnTo>
                  <a:lnTo>
                    <a:pt x="171724" y="128594"/>
                  </a:lnTo>
                  <a:cubicBezTo>
                    <a:pt x="171724" y="124853"/>
                    <a:pt x="171724" y="121479"/>
                    <a:pt x="171724" y="118166"/>
                  </a:cubicBezTo>
                  <a:cubicBezTo>
                    <a:pt x="172319" y="102162"/>
                    <a:pt x="174000" y="86220"/>
                    <a:pt x="176754" y="70443"/>
                  </a:cubicBezTo>
                  <a:cubicBezTo>
                    <a:pt x="171816" y="48047"/>
                    <a:pt x="158290" y="28479"/>
                    <a:pt x="139084" y="15947"/>
                  </a:cubicBezTo>
                  <a:cubicBezTo>
                    <a:pt x="119878" y="3414"/>
                    <a:pt x="96525" y="-1088"/>
                    <a:pt x="74031" y="3408"/>
                  </a:cubicBezTo>
                  <a:cubicBezTo>
                    <a:pt x="51543" y="7905"/>
                    <a:pt x="31718" y="21044"/>
                    <a:pt x="18811" y="39999"/>
                  </a:cubicBezTo>
                  <a:cubicBezTo>
                    <a:pt x="5899" y="58959"/>
                    <a:pt x="943" y="82220"/>
                    <a:pt x="4997" y="104794"/>
                  </a:cubicBezTo>
                  <a:lnTo>
                    <a:pt x="11806" y="102033"/>
                  </a:lnTo>
                  <a:cubicBezTo>
                    <a:pt x="33368" y="93992"/>
                    <a:pt x="56211" y="89955"/>
                    <a:pt x="79221" y="90133"/>
                  </a:cubicBezTo>
                  <a:close/>
                </a:path>
              </a:pathLst>
            </a:custGeom>
            <a:solidFill>
              <a:srgbClr val="0E0E0E"/>
            </a:solidFill>
            <a:ln w="6134" cap="flat">
              <a:noFill/>
              <a:prstDash val="solid"/>
              <a:miter/>
            </a:ln>
          </p:spPr>
          <p:txBody>
            <a:bodyPr rtlCol="0" anchor="ctr"/>
            <a:lstStyle/>
            <a:p>
              <a:endParaRPr lang="en-AU"/>
            </a:p>
          </p:txBody>
        </p:sp>
        <p:sp>
          <p:nvSpPr>
            <p:cNvPr id="373" name="Freeform: Shape 372">
              <a:extLst>
                <a:ext uri="{FF2B5EF4-FFF2-40B4-BE49-F238E27FC236}">
                  <a16:creationId xmlns:a16="http://schemas.microsoft.com/office/drawing/2014/main" id="{0E41AD07-B918-44D6-A072-56B47AD66DB9}"/>
                </a:ext>
              </a:extLst>
            </p:cNvPr>
            <p:cNvSpPr/>
            <p:nvPr/>
          </p:nvSpPr>
          <p:spPr>
            <a:xfrm>
              <a:off x="4565831" y="2928206"/>
              <a:ext cx="70281" cy="169180"/>
            </a:xfrm>
            <a:custGeom>
              <a:avLst/>
              <a:gdLst>
                <a:gd name="connsiteX0" fmla="*/ 70175 w 70281"/>
                <a:gd name="connsiteY0" fmla="*/ 86369 h 169180"/>
                <a:gd name="connsiteX1" fmla="*/ 70175 w 70281"/>
                <a:gd name="connsiteY1" fmla="*/ 85878 h 169180"/>
                <a:gd name="connsiteX2" fmla="*/ 57367 w 70281"/>
                <a:gd name="connsiteY2" fmla="*/ 35057 h 169180"/>
                <a:gd name="connsiteX3" fmla="*/ 18403 w 70281"/>
                <a:gd name="connsiteY3" fmla="*/ 0 h 169180"/>
                <a:gd name="connsiteX4" fmla="*/ 0 w 70281"/>
                <a:gd name="connsiteY4" fmla="*/ 169180 h 169180"/>
                <a:gd name="connsiteX5" fmla="*/ 4110 w 70281"/>
                <a:gd name="connsiteY5" fmla="*/ 168138 h 169180"/>
                <a:gd name="connsiteX6" fmla="*/ 70175 w 70281"/>
                <a:gd name="connsiteY6" fmla="*/ 86369 h 16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281" h="169180">
                  <a:moveTo>
                    <a:pt x="70175" y="86369"/>
                  </a:moveTo>
                  <a:cubicBezTo>
                    <a:pt x="70206" y="86210"/>
                    <a:pt x="70206" y="86044"/>
                    <a:pt x="70175" y="85878"/>
                  </a:cubicBezTo>
                  <a:cubicBezTo>
                    <a:pt x="71046" y="68040"/>
                    <a:pt x="66586" y="50349"/>
                    <a:pt x="57367" y="35057"/>
                  </a:cubicBezTo>
                  <a:cubicBezTo>
                    <a:pt x="48147" y="19758"/>
                    <a:pt x="34584" y="7557"/>
                    <a:pt x="18403" y="0"/>
                  </a:cubicBezTo>
                  <a:cubicBezTo>
                    <a:pt x="10183" y="60054"/>
                    <a:pt x="4294" y="116917"/>
                    <a:pt x="0" y="169180"/>
                  </a:cubicBezTo>
                  <a:lnTo>
                    <a:pt x="4110" y="168138"/>
                  </a:lnTo>
                  <a:cubicBezTo>
                    <a:pt x="19587" y="136191"/>
                    <a:pt x="42191" y="108219"/>
                    <a:pt x="70175" y="86369"/>
                  </a:cubicBezTo>
                  <a:close/>
                </a:path>
              </a:pathLst>
            </a:custGeom>
            <a:solidFill>
              <a:srgbClr val="5468B8"/>
            </a:solidFill>
            <a:ln w="6134" cap="flat">
              <a:noFill/>
              <a:prstDash val="solid"/>
              <a:miter/>
            </a:ln>
          </p:spPr>
          <p:txBody>
            <a:bodyPr rtlCol="0" anchor="ctr"/>
            <a:lstStyle/>
            <a:p>
              <a:endParaRPr lang="en-AU"/>
            </a:p>
          </p:txBody>
        </p:sp>
        <p:sp>
          <p:nvSpPr>
            <p:cNvPr id="374" name="Freeform: Shape 373">
              <a:extLst>
                <a:ext uri="{FF2B5EF4-FFF2-40B4-BE49-F238E27FC236}">
                  <a16:creationId xmlns:a16="http://schemas.microsoft.com/office/drawing/2014/main" id="{6AF10CAF-7036-4CB8-92C7-12D6313EAAE6}"/>
                </a:ext>
              </a:extLst>
            </p:cNvPr>
            <p:cNvSpPr/>
            <p:nvPr/>
          </p:nvSpPr>
          <p:spPr>
            <a:xfrm>
              <a:off x="4563554" y="2925765"/>
              <a:ext cx="74845" cy="173831"/>
            </a:xfrm>
            <a:custGeom>
              <a:avLst/>
              <a:gdLst>
                <a:gd name="connsiteX0" fmla="*/ 2338 w 74845"/>
                <a:gd name="connsiteY0" fmla="*/ 173830 h 173831"/>
                <a:gd name="connsiteX1" fmla="*/ 1406 w 74845"/>
                <a:gd name="connsiteY1" fmla="*/ 173658 h 173831"/>
                <a:gd name="connsiteX2" fmla="*/ 621 w 74845"/>
                <a:gd name="connsiteY2" fmla="*/ 173125 h 173831"/>
                <a:gd name="connsiteX3" fmla="*/ 130 w 74845"/>
                <a:gd name="connsiteY3" fmla="*/ 172315 h 173831"/>
                <a:gd name="connsiteX4" fmla="*/ 7 w 74845"/>
                <a:gd name="connsiteY4" fmla="*/ 171376 h 173831"/>
                <a:gd name="connsiteX5" fmla="*/ 18410 w 74845"/>
                <a:gd name="connsiteY5" fmla="*/ 2073 h 173831"/>
                <a:gd name="connsiteX6" fmla="*/ 18717 w 74845"/>
                <a:gd name="connsiteY6" fmla="*/ 1006 h 173831"/>
                <a:gd name="connsiteX7" fmla="*/ 19514 w 74845"/>
                <a:gd name="connsiteY7" fmla="*/ 233 h 173831"/>
                <a:gd name="connsiteX8" fmla="*/ 20557 w 74845"/>
                <a:gd name="connsiteY8" fmla="*/ 0 h 173831"/>
                <a:gd name="connsiteX9" fmla="*/ 21600 w 74845"/>
                <a:gd name="connsiteY9" fmla="*/ 233 h 173831"/>
                <a:gd name="connsiteX10" fmla="*/ 61656 w 74845"/>
                <a:gd name="connsiteY10" fmla="*/ 36210 h 173831"/>
                <a:gd name="connsiteX11" fmla="*/ 74721 w 74845"/>
                <a:gd name="connsiteY11" fmla="*/ 88442 h 173831"/>
                <a:gd name="connsiteX12" fmla="*/ 73740 w 74845"/>
                <a:gd name="connsiteY12" fmla="*/ 90589 h 173831"/>
                <a:gd name="connsiteX13" fmla="*/ 8411 w 74845"/>
                <a:gd name="connsiteY13" fmla="*/ 171499 h 173831"/>
                <a:gd name="connsiteX14" fmla="*/ 7810 w 74845"/>
                <a:gd name="connsiteY14" fmla="*/ 172278 h 173831"/>
                <a:gd name="connsiteX15" fmla="*/ 6939 w 74845"/>
                <a:gd name="connsiteY15" fmla="*/ 172726 h 173831"/>
                <a:gd name="connsiteX16" fmla="*/ 2706 w 74845"/>
                <a:gd name="connsiteY16" fmla="*/ 173769 h 173831"/>
                <a:gd name="connsiteX17" fmla="*/ 2338 w 74845"/>
                <a:gd name="connsiteY17" fmla="*/ 173830 h 173831"/>
                <a:gd name="connsiteX18" fmla="*/ 22581 w 74845"/>
                <a:gd name="connsiteY18" fmla="*/ 5877 h 173831"/>
                <a:gd name="connsiteX19" fmla="*/ 4853 w 74845"/>
                <a:gd name="connsiteY19" fmla="*/ 168432 h 173831"/>
                <a:gd name="connsiteX20" fmla="*/ 70244 w 74845"/>
                <a:gd name="connsiteY20" fmla="*/ 87645 h 173831"/>
                <a:gd name="connsiteX21" fmla="*/ 58454 w 74845"/>
                <a:gd name="connsiteY21" fmla="*/ 39743 h 173831"/>
                <a:gd name="connsiteX22" fmla="*/ 22581 w 74845"/>
                <a:gd name="connsiteY22" fmla="*/ 5877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845" h="173831">
                  <a:moveTo>
                    <a:pt x="2338" y="173830"/>
                  </a:moveTo>
                  <a:cubicBezTo>
                    <a:pt x="2019" y="173842"/>
                    <a:pt x="1700" y="173781"/>
                    <a:pt x="1406" y="173658"/>
                  </a:cubicBezTo>
                  <a:cubicBezTo>
                    <a:pt x="1111" y="173542"/>
                    <a:pt x="842" y="173358"/>
                    <a:pt x="621" y="173125"/>
                  </a:cubicBezTo>
                  <a:cubicBezTo>
                    <a:pt x="406" y="172892"/>
                    <a:pt x="234" y="172615"/>
                    <a:pt x="130" y="172315"/>
                  </a:cubicBezTo>
                  <a:cubicBezTo>
                    <a:pt x="20" y="172014"/>
                    <a:pt x="-17" y="171695"/>
                    <a:pt x="7" y="171376"/>
                  </a:cubicBezTo>
                  <a:cubicBezTo>
                    <a:pt x="4976" y="111691"/>
                    <a:pt x="10987" y="56299"/>
                    <a:pt x="18410" y="2073"/>
                  </a:cubicBezTo>
                  <a:cubicBezTo>
                    <a:pt x="18416" y="1699"/>
                    <a:pt x="18520" y="1331"/>
                    <a:pt x="18717" y="1006"/>
                  </a:cubicBezTo>
                  <a:cubicBezTo>
                    <a:pt x="18907" y="681"/>
                    <a:pt x="19183" y="417"/>
                    <a:pt x="19514" y="233"/>
                  </a:cubicBezTo>
                  <a:cubicBezTo>
                    <a:pt x="19839" y="80"/>
                    <a:pt x="20195" y="0"/>
                    <a:pt x="20557" y="0"/>
                  </a:cubicBezTo>
                  <a:cubicBezTo>
                    <a:pt x="20919" y="0"/>
                    <a:pt x="21274" y="80"/>
                    <a:pt x="21600" y="233"/>
                  </a:cubicBezTo>
                  <a:cubicBezTo>
                    <a:pt x="38242" y="7962"/>
                    <a:pt x="52191" y="20494"/>
                    <a:pt x="61656" y="36210"/>
                  </a:cubicBezTo>
                  <a:cubicBezTo>
                    <a:pt x="71121" y="51932"/>
                    <a:pt x="75672" y="70120"/>
                    <a:pt x="74721" y="88442"/>
                  </a:cubicBezTo>
                  <a:cubicBezTo>
                    <a:pt x="74666" y="89252"/>
                    <a:pt x="74317" y="90019"/>
                    <a:pt x="73740" y="90589"/>
                  </a:cubicBezTo>
                  <a:cubicBezTo>
                    <a:pt x="46075" y="112219"/>
                    <a:pt x="23728" y="139896"/>
                    <a:pt x="8411" y="171499"/>
                  </a:cubicBezTo>
                  <a:cubicBezTo>
                    <a:pt x="8270" y="171800"/>
                    <a:pt x="8068" y="172063"/>
                    <a:pt x="7810" y="172278"/>
                  </a:cubicBezTo>
                  <a:cubicBezTo>
                    <a:pt x="7559" y="172487"/>
                    <a:pt x="7258" y="172640"/>
                    <a:pt x="6939" y="172726"/>
                  </a:cubicBezTo>
                  <a:lnTo>
                    <a:pt x="2706" y="173769"/>
                  </a:lnTo>
                  <a:lnTo>
                    <a:pt x="2338" y="173830"/>
                  </a:lnTo>
                  <a:close/>
                  <a:moveTo>
                    <a:pt x="22581" y="5877"/>
                  </a:moveTo>
                  <a:cubicBezTo>
                    <a:pt x="15465" y="58017"/>
                    <a:pt x="9699" y="111262"/>
                    <a:pt x="4853" y="168432"/>
                  </a:cubicBezTo>
                  <a:cubicBezTo>
                    <a:pt x="20342" y="136958"/>
                    <a:pt x="42689" y="109354"/>
                    <a:pt x="70244" y="87645"/>
                  </a:cubicBezTo>
                  <a:cubicBezTo>
                    <a:pt x="71004" y="70874"/>
                    <a:pt x="66913" y="54244"/>
                    <a:pt x="58454" y="39743"/>
                  </a:cubicBezTo>
                  <a:cubicBezTo>
                    <a:pt x="50001" y="25236"/>
                    <a:pt x="37548" y="13483"/>
                    <a:pt x="22581" y="5877"/>
                  </a:cubicBezTo>
                  <a:close/>
                </a:path>
              </a:pathLst>
            </a:custGeom>
            <a:solidFill>
              <a:srgbClr val="0E0E0E"/>
            </a:solidFill>
            <a:ln w="6134" cap="flat">
              <a:noFill/>
              <a:prstDash val="solid"/>
              <a:miter/>
            </a:ln>
          </p:spPr>
          <p:txBody>
            <a:bodyPr rtlCol="0" anchor="ctr"/>
            <a:lstStyle/>
            <a:p>
              <a:endParaRPr lang="en-AU"/>
            </a:p>
          </p:txBody>
        </p:sp>
        <p:sp>
          <p:nvSpPr>
            <p:cNvPr id="375" name="Freeform: Shape 374">
              <a:extLst>
                <a:ext uri="{FF2B5EF4-FFF2-40B4-BE49-F238E27FC236}">
                  <a16:creationId xmlns:a16="http://schemas.microsoft.com/office/drawing/2014/main" id="{17CE1F16-A7CE-48B0-81BE-106C819F5044}"/>
                </a:ext>
              </a:extLst>
            </p:cNvPr>
            <p:cNvSpPr/>
            <p:nvPr/>
          </p:nvSpPr>
          <p:spPr>
            <a:xfrm>
              <a:off x="4595275" y="2686740"/>
              <a:ext cx="134161" cy="179936"/>
            </a:xfrm>
            <a:custGeom>
              <a:avLst/>
              <a:gdLst>
                <a:gd name="connsiteX0" fmla="*/ 134032 w 134161"/>
                <a:gd name="connsiteY0" fmla="*/ 94369 h 179936"/>
                <a:gd name="connsiteX1" fmla="*/ 127695 w 134161"/>
                <a:gd name="connsiteY1" fmla="*/ 56153 h 179936"/>
                <a:gd name="connsiteX2" fmla="*/ 105814 w 134161"/>
                <a:gd name="connsiteY2" fmla="*/ 24182 h 179936"/>
                <a:gd name="connsiteX3" fmla="*/ 72475 w 134161"/>
                <a:gd name="connsiteY3" fmla="*/ 4448 h 179936"/>
                <a:gd name="connsiteX4" fmla="*/ 33922 w 134161"/>
                <a:gd name="connsiteY4" fmla="*/ 639 h 179936"/>
                <a:gd name="connsiteX5" fmla="*/ 0 w 134161"/>
                <a:gd name="connsiteY5" fmla="*/ 168224 h 179936"/>
                <a:gd name="connsiteX6" fmla="*/ 43706 w 134161"/>
                <a:gd name="connsiteY6" fmla="*/ 179934 h 179936"/>
                <a:gd name="connsiteX7" fmla="*/ 87571 w 134161"/>
                <a:gd name="connsiteY7" fmla="*/ 168844 h 179936"/>
                <a:gd name="connsiteX8" fmla="*/ 120463 w 134161"/>
                <a:gd name="connsiteY8" fmla="*/ 137774 h 179936"/>
                <a:gd name="connsiteX9" fmla="*/ 134032 w 134161"/>
                <a:gd name="connsiteY9" fmla="*/ 94614 h 179936"/>
                <a:gd name="connsiteX10" fmla="*/ 134032 w 134161"/>
                <a:gd name="connsiteY10" fmla="*/ 94369 h 17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161" h="179936">
                  <a:moveTo>
                    <a:pt x="134032" y="94369"/>
                  </a:moveTo>
                  <a:cubicBezTo>
                    <a:pt x="134737" y="81321"/>
                    <a:pt x="132572" y="68274"/>
                    <a:pt x="127695" y="56153"/>
                  </a:cubicBezTo>
                  <a:cubicBezTo>
                    <a:pt x="122824" y="44026"/>
                    <a:pt x="115353" y="33113"/>
                    <a:pt x="105814" y="24182"/>
                  </a:cubicBezTo>
                  <a:cubicBezTo>
                    <a:pt x="96276" y="15250"/>
                    <a:pt x="84897" y="8515"/>
                    <a:pt x="72475" y="4448"/>
                  </a:cubicBezTo>
                  <a:cubicBezTo>
                    <a:pt x="60054" y="381"/>
                    <a:pt x="46896" y="-919"/>
                    <a:pt x="33922" y="639"/>
                  </a:cubicBezTo>
                  <a:cubicBezTo>
                    <a:pt x="20120" y="57932"/>
                    <a:pt x="8956" y="114121"/>
                    <a:pt x="0" y="168224"/>
                  </a:cubicBezTo>
                  <a:cubicBezTo>
                    <a:pt x="13330" y="175794"/>
                    <a:pt x="28377" y="179824"/>
                    <a:pt x="43706" y="179934"/>
                  </a:cubicBezTo>
                  <a:cubicBezTo>
                    <a:pt x="59035" y="180039"/>
                    <a:pt x="74131" y="176223"/>
                    <a:pt x="87571" y="168844"/>
                  </a:cubicBezTo>
                  <a:cubicBezTo>
                    <a:pt x="101005" y="161464"/>
                    <a:pt x="112329" y="150773"/>
                    <a:pt x="120463" y="137774"/>
                  </a:cubicBezTo>
                  <a:cubicBezTo>
                    <a:pt x="128597" y="124782"/>
                    <a:pt x="133265" y="109925"/>
                    <a:pt x="134032" y="94614"/>
                  </a:cubicBezTo>
                  <a:lnTo>
                    <a:pt x="134032" y="94369"/>
                  </a:lnTo>
                  <a:close/>
                </a:path>
              </a:pathLst>
            </a:custGeom>
            <a:solidFill>
              <a:srgbClr val="5468B8"/>
            </a:solidFill>
            <a:ln w="6134" cap="flat">
              <a:noFill/>
              <a:prstDash val="solid"/>
              <a:miter/>
            </a:ln>
          </p:spPr>
          <p:txBody>
            <a:bodyPr rtlCol="0" anchor="ctr"/>
            <a:lstStyle/>
            <a:p>
              <a:endParaRPr lang="en-AU"/>
            </a:p>
          </p:txBody>
        </p:sp>
        <p:sp>
          <p:nvSpPr>
            <p:cNvPr id="376" name="Freeform: Shape 375">
              <a:extLst>
                <a:ext uri="{FF2B5EF4-FFF2-40B4-BE49-F238E27FC236}">
                  <a16:creationId xmlns:a16="http://schemas.microsoft.com/office/drawing/2014/main" id="{2927C2DD-6DB7-4D39-A658-36BAC4950D70}"/>
                </a:ext>
              </a:extLst>
            </p:cNvPr>
            <p:cNvSpPr/>
            <p:nvPr/>
          </p:nvSpPr>
          <p:spPr>
            <a:xfrm>
              <a:off x="4592978" y="2685081"/>
              <a:ext cx="134136" cy="184176"/>
            </a:xfrm>
            <a:custGeom>
              <a:avLst/>
              <a:gdLst>
                <a:gd name="connsiteX0" fmla="*/ 46525 w 134136"/>
                <a:gd name="connsiteY0" fmla="*/ 183870 h 184176"/>
                <a:gd name="connsiteX1" fmla="*/ 41924 w 134136"/>
                <a:gd name="connsiteY1" fmla="*/ 183870 h 184176"/>
                <a:gd name="connsiteX2" fmla="*/ 1193 w 134136"/>
                <a:gd name="connsiteY2" fmla="*/ 172030 h 184176"/>
                <a:gd name="connsiteX3" fmla="*/ 236 w 134136"/>
                <a:gd name="connsiteY3" fmla="*/ 171018 h 184176"/>
                <a:gd name="connsiteX4" fmla="*/ 28 w 134136"/>
                <a:gd name="connsiteY4" fmla="*/ 169638 h 184176"/>
                <a:gd name="connsiteX5" fmla="*/ 33950 w 134136"/>
                <a:gd name="connsiteY5" fmla="*/ 1869 h 184176"/>
                <a:gd name="connsiteX6" fmla="*/ 34686 w 134136"/>
                <a:gd name="connsiteY6" fmla="*/ 685 h 184176"/>
                <a:gd name="connsiteX7" fmla="*/ 35974 w 134136"/>
                <a:gd name="connsiteY7" fmla="*/ 151 h 184176"/>
                <a:gd name="connsiteX8" fmla="*/ 102585 w 134136"/>
                <a:gd name="connsiteY8" fmla="*/ 23375 h 184176"/>
                <a:gd name="connsiteX9" fmla="*/ 133262 w 134136"/>
                <a:gd name="connsiteY9" fmla="*/ 86888 h 184176"/>
                <a:gd name="connsiteX10" fmla="*/ 110044 w 134136"/>
                <a:gd name="connsiteY10" fmla="*/ 153499 h 184176"/>
                <a:gd name="connsiteX11" fmla="*/ 46525 w 134136"/>
                <a:gd name="connsiteY11" fmla="*/ 184176 h 184176"/>
                <a:gd name="connsiteX12" fmla="*/ 46525 w 134136"/>
                <a:gd name="connsiteY12" fmla="*/ 183870 h 184176"/>
                <a:gd name="connsiteX13" fmla="*/ 4874 w 134136"/>
                <a:gd name="connsiteY13" fmla="*/ 168657 h 184176"/>
                <a:gd name="connsiteX14" fmla="*/ 42108 w 134136"/>
                <a:gd name="connsiteY14" fmla="*/ 179146 h 184176"/>
                <a:gd name="connsiteX15" fmla="*/ 75950 w 134136"/>
                <a:gd name="connsiteY15" fmla="*/ 174147 h 184176"/>
                <a:gd name="connsiteX16" fmla="*/ 105302 w 134136"/>
                <a:gd name="connsiteY16" fmla="*/ 156579 h 184176"/>
                <a:gd name="connsiteX17" fmla="*/ 125699 w 134136"/>
                <a:gd name="connsiteY17" fmla="*/ 129116 h 184176"/>
                <a:gd name="connsiteX18" fmla="*/ 134029 w 134136"/>
                <a:gd name="connsiteY18" fmla="*/ 95936 h 184176"/>
                <a:gd name="connsiteX19" fmla="*/ 129029 w 134136"/>
                <a:gd name="connsiteY19" fmla="*/ 62094 h 184176"/>
                <a:gd name="connsiteX20" fmla="*/ 111461 w 134136"/>
                <a:gd name="connsiteY20" fmla="*/ 32742 h 184176"/>
                <a:gd name="connsiteX21" fmla="*/ 83998 w 134136"/>
                <a:gd name="connsiteY21" fmla="*/ 12352 h 184176"/>
                <a:gd name="connsiteX22" fmla="*/ 50819 w 134136"/>
                <a:gd name="connsiteY22" fmla="*/ 4016 h 184176"/>
                <a:gd name="connsiteX23" fmla="*/ 38060 w 134136"/>
                <a:gd name="connsiteY23" fmla="*/ 4384 h 184176"/>
                <a:gd name="connsiteX24" fmla="*/ 4874 w 134136"/>
                <a:gd name="connsiteY24" fmla="*/ 168657 h 184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136" h="184176">
                  <a:moveTo>
                    <a:pt x="46525" y="183870"/>
                  </a:moveTo>
                  <a:lnTo>
                    <a:pt x="41924" y="183870"/>
                  </a:lnTo>
                  <a:cubicBezTo>
                    <a:pt x="27613" y="183152"/>
                    <a:pt x="13664" y="179097"/>
                    <a:pt x="1193" y="172030"/>
                  </a:cubicBezTo>
                  <a:cubicBezTo>
                    <a:pt x="776" y="171797"/>
                    <a:pt x="445" y="171448"/>
                    <a:pt x="236" y="171018"/>
                  </a:cubicBezTo>
                  <a:cubicBezTo>
                    <a:pt x="28" y="170589"/>
                    <a:pt x="-46" y="170111"/>
                    <a:pt x="28" y="169638"/>
                  </a:cubicBezTo>
                  <a:cubicBezTo>
                    <a:pt x="9536" y="112468"/>
                    <a:pt x="20945" y="56033"/>
                    <a:pt x="33950" y="1869"/>
                  </a:cubicBezTo>
                  <a:cubicBezTo>
                    <a:pt x="34066" y="1409"/>
                    <a:pt x="34324" y="991"/>
                    <a:pt x="34686" y="685"/>
                  </a:cubicBezTo>
                  <a:cubicBezTo>
                    <a:pt x="35048" y="378"/>
                    <a:pt x="35502" y="188"/>
                    <a:pt x="35974" y="151"/>
                  </a:cubicBezTo>
                  <a:cubicBezTo>
                    <a:pt x="60376" y="-1247"/>
                    <a:pt x="84336" y="7107"/>
                    <a:pt x="102585" y="23375"/>
                  </a:cubicBezTo>
                  <a:cubicBezTo>
                    <a:pt x="120828" y="39637"/>
                    <a:pt x="131863" y="62486"/>
                    <a:pt x="133262" y="86888"/>
                  </a:cubicBezTo>
                  <a:cubicBezTo>
                    <a:pt x="134661" y="111296"/>
                    <a:pt x="126312" y="135250"/>
                    <a:pt x="110044" y="153499"/>
                  </a:cubicBezTo>
                  <a:cubicBezTo>
                    <a:pt x="93776" y="171742"/>
                    <a:pt x="70926" y="182778"/>
                    <a:pt x="46525" y="184176"/>
                  </a:cubicBezTo>
                  <a:lnTo>
                    <a:pt x="46525" y="183870"/>
                  </a:lnTo>
                  <a:close/>
                  <a:moveTo>
                    <a:pt x="4874" y="168657"/>
                  </a:moveTo>
                  <a:cubicBezTo>
                    <a:pt x="16326" y="174938"/>
                    <a:pt x="29061" y="178527"/>
                    <a:pt x="42108" y="179146"/>
                  </a:cubicBezTo>
                  <a:cubicBezTo>
                    <a:pt x="53610" y="179717"/>
                    <a:pt x="65105" y="178024"/>
                    <a:pt x="75950" y="174147"/>
                  </a:cubicBezTo>
                  <a:cubicBezTo>
                    <a:pt x="86796" y="170276"/>
                    <a:pt x="96770" y="164307"/>
                    <a:pt x="105302" y="156579"/>
                  </a:cubicBezTo>
                  <a:cubicBezTo>
                    <a:pt x="113835" y="148856"/>
                    <a:pt x="120767" y="139519"/>
                    <a:pt x="125699" y="129116"/>
                  </a:cubicBezTo>
                  <a:cubicBezTo>
                    <a:pt x="130624" y="118712"/>
                    <a:pt x="133458" y="107438"/>
                    <a:pt x="134029" y="95936"/>
                  </a:cubicBezTo>
                  <a:cubicBezTo>
                    <a:pt x="134599" y="84441"/>
                    <a:pt x="132900" y="72939"/>
                    <a:pt x="129029" y="62094"/>
                  </a:cubicBezTo>
                  <a:cubicBezTo>
                    <a:pt x="125159" y="51255"/>
                    <a:pt x="119190" y="41281"/>
                    <a:pt x="111461" y="32742"/>
                  </a:cubicBezTo>
                  <a:cubicBezTo>
                    <a:pt x="103732" y="24209"/>
                    <a:pt x="94402" y="17278"/>
                    <a:pt x="83998" y="12352"/>
                  </a:cubicBezTo>
                  <a:cubicBezTo>
                    <a:pt x="73595" y="7420"/>
                    <a:pt x="62320" y="4586"/>
                    <a:pt x="50819" y="4016"/>
                  </a:cubicBezTo>
                  <a:cubicBezTo>
                    <a:pt x="46562" y="3844"/>
                    <a:pt x="42298" y="3967"/>
                    <a:pt x="38060" y="4384"/>
                  </a:cubicBezTo>
                  <a:cubicBezTo>
                    <a:pt x="25301" y="57444"/>
                    <a:pt x="14136" y="112713"/>
                    <a:pt x="4874" y="168657"/>
                  </a:cubicBezTo>
                  <a:close/>
                </a:path>
              </a:pathLst>
            </a:custGeom>
            <a:solidFill>
              <a:srgbClr val="0E0E0E"/>
            </a:solidFill>
            <a:ln w="6134" cap="flat">
              <a:noFill/>
              <a:prstDash val="solid"/>
              <a:miter/>
            </a:ln>
          </p:spPr>
          <p:txBody>
            <a:bodyPr rtlCol="0" anchor="ctr"/>
            <a:lstStyle/>
            <a:p>
              <a:endParaRPr lang="en-AU"/>
            </a:p>
          </p:txBody>
        </p:sp>
        <p:sp>
          <p:nvSpPr>
            <p:cNvPr id="377" name="Freeform: Shape 376">
              <a:extLst>
                <a:ext uri="{FF2B5EF4-FFF2-40B4-BE49-F238E27FC236}">
                  <a16:creationId xmlns:a16="http://schemas.microsoft.com/office/drawing/2014/main" id="{433EB33C-9D74-4632-8690-21392186811C}"/>
                </a:ext>
              </a:extLst>
            </p:cNvPr>
            <p:cNvSpPr/>
            <p:nvPr/>
          </p:nvSpPr>
          <p:spPr>
            <a:xfrm>
              <a:off x="4110001" y="2304177"/>
              <a:ext cx="100170" cy="75879"/>
            </a:xfrm>
            <a:custGeom>
              <a:avLst/>
              <a:gdLst>
                <a:gd name="connsiteX0" fmla="*/ 11348 w 100170"/>
                <a:gd name="connsiteY0" fmla="*/ 0 h 75879"/>
                <a:gd name="connsiteX1" fmla="*/ 0 w 100170"/>
                <a:gd name="connsiteY1" fmla="*/ 797 h 75879"/>
                <a:gd name="connsiteX2" fmla="*/ 9079 w 100170"/>
                <a:gd name="connsiteY2" fmla="*/ 10183 h 75879"/>
                <a:gd name="connsiteX3" fmla="*/ 100171 w 100170"/>
                <a:gd name="connsiteY3" fmla="*/ 75880 h 75879"/>
                <a:gd name="connsiteX4" fmla="*/ 69745 w 100170"/>
                <a:gd name="connsiteY4" fmla="*/ 21568 h 75879"/>
                <a:gd name="connsiteX5" fmla="*/ 11348 w 100170"/>
                <a:gd name="connsiteY5" fmla="*/ 0 h 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70" h="75879">
                  <a:moveTo>
                    <a:pt x="11348" y="0"/>
                  </a:moveTo>
                  <a:cubicBezTo>
                    <a:pt x="7551" y="18"/>
                    <a:pt x="3760" y="282"/>
                    <a:pt x="0" y="797"/>
                  </a:cubicBezTo>
                  <a:cubicBezTo>
                    <a:pt x="2944" y="3987"/>
                    <a:pt x="6134" y="6932"/>
                    <a:pt x="9079" y="10183"/>
                  </a:cubicBezTo>
                  <a:cubicBezTo>
                    <a:pt x="35799" y="36731"/>
                    <a:pt x="66543" y="58900"/>
                    <a:pt x="100171" y="75880"/>
                  </a:cubicBezTo>
                  <a:cubicBezTo>
                    <a:pt x="96809" y="54735"/>
                    <a:pt x="86026" y="35474"/>
                    <a:pt x="69745" y="21568"/>
                  </a:cubicBezTo>
                  <a:cubicBezTo>
                    <a:pt x="53465" y="7662"/>
                    <a:pt x="32756" y="12"/>
                    <a:pt x="11348" y="0"/>
                  </a:cubicBezTo>
                  <a:close/>
                </a:path>
              </a:pathLst>
            </a:custGeom>
            <a:solidFill>
              <a:srgbClr val="5468B8"/>
            </a:solidFill>
            <a:ln w="6134" cap="flat">
              <a:noFill/>
              <a:prstDash val="solid"/>
              <a:miter/>
            </a:ln>
          </p:spPr>
          <p:txBody>
            <a:bodyPr rtlCol="0" anchor="ctr"/>
            <a:lstStyle/>
            <a:p>
              <a:endParaRPr lang="en-AU"/>
            </a:p>
          </p:txBody>
        </p:sp>
        <p:sp>
          <p:nvSpPr>
            <p:cNvPr id="378" name="Freeform: Shape 377">
              <a:extLst>
                <a:ext uri="{FF2B5EF4-FFF2-40B4-BE49-F238E27FC236}">
                  <a16:creationId xmlns:a16="http://schemas.microsoft.com/office/drawing/2014/main" id="{5E93E425-2E60-4A5A-8B9E-25C6ED9EE6AA}"/>
                </a:ext>
              </a:extLst>
            </p:cNvPr>
            <p:cNvSpPr/>
            <p:nvPr/>
          </p:nvSpPr>
          <p:spPr>
            <a:xfrm>
              <a:off x="4107715" y="2302091"/>
              <a:ext cx="104700" cy="80394"/>
            </a:xfrm>
            <a:custGeom>
              <a:avLst/>
              <a:gdLst>
                <a:gd name="connsiteX0" fmla="*/ 102396 w 104700"/>
                <a:gd name="connsiteY0" fmla="*/ 80358 h 80394"/>
                <a:gd name="connsiteX1" fmla="*/ 101353 w 104700"/>
                <a:gd name="connsiteY1" fmla="*/ 80358 h 80394"/>
                <a:gd name="connsiteX2" fmla="*/ 9709 w 104700"/>
                <a:gd name="connsiteY2" fmla="*/ 14109 h 80394"/>
                <a:gd name="connsiteX3" fmla="*/ 630 w 104700"/>
                <a:gd name="connsiteY3" fmla="*/ 4723 h 80394"/>
                <a:gd name="connsiteX4" fmla="*/ 47 w 104700"/>
                <a:gd name="connsiteY4" fmla="*/ 3595 h 80394"/>
                <a:gd name="connsiteX5" fmla="*/ 139 w 104700"/>
                <a:gd name="connsiteY5" fmla="*/ 2331 h 80394"/>
                <a:gd name="connsiteX6" fmla="*/ 863 w 104700"/>
                <a:gd name="connsiteY6" fmla="*/ 1356 h 80394"/>
                <a:gd name="connsiteX7" fmla="*/ 1980 w 104700"/>
                <a:gd name="connsiteY7" fmla="*/ 859 h 80394"/>
                <a:gd name="connsiteX8" fmla="*/ 13635 w 104700"/>
                <a:gd name="connsiteY8" fmla="*/ 0 h 80394"/>
                <a:gd name="connsiteX9" fmla="*/ 73584 w 104700"/>
                <a:gd name="connsiteY9" fmla="*/ 22126 h 80394"/>
                <a:gd name="connsiteX10" fmla="*/ 104666 w 104700"/>
                <a:gd name="connsiteY10" fmla="*/ 77965 h 80394"/>
                <a:gd name="connsiteX11" fmla="*/ 104531 w 104700"/>
                <a:gd name="connsiteY11" fmla="*/ 79204 h 80394"/>
                <a:gd name="connsiteX12" fmla="*/ 103746 w 104700"/>
                <a:gd name="connsiteY12" fmla="*/ 80173 h 80394"/>
                <a:gd name="connsiteX13" fmla="*/ 102396 w 104700"/>
                <a:gd name="connsiteY13" fmla="*/ 80358 h 80394"/>
                <a:gd name="connsiteX14" fmla="*/ 7132 w 104700"/>
                <a:gd name="connsiteY14" fmla="*/ 4662 h 80394"/>
                <a:gd name="connsiteX15" fmla="*/ 13267 w 104700"/>
                <a:gd name="connsiteY15" fmla="*/ 10796 h 80394"/>
                <a:gd name="connsiteX16" fmla="*/ 99636 w 104700"/>
                <a:gd name="connsiteY16" fmla="*/ 74039 h 80394"/>
                <a:gd name="connsiteX17" fmla="*/ 69112 w 104700"/>
                <a:gd name="connsiteY17" fmla="*/ 23948 h 80394"/>
                <a:gd name="connsiteX18" fmla="*/ 13757 w 104700"/>
                <a:gd name="connsiteY18" fmla="*/ 4539 h 80394"/>
                <a:gd name="connsiteX19" fmla="*/ 7132 w 104700"/>
                <a:gd name="connsiteY19" fmla="*/ 4662 h 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700" h="80394">
                  <a:moveTo>
                    <a:pt x="102396" y="80358"/>
                  </a:moveTo>
                  <a:cubicBezTo>
                    <a:pt x="102053" y="80407"/>
                    <a:pt x="101697" y="80407"/>
                    <a:pt x="101353" y="80358"/>
                  </a:cubicBezTo>
                  <a:cubicBezTo>
                    <a:pt x="67548" y="63170"/>
                    <a:pt x="36632" y="40817"/>
                    <a:pt x="9709" y="14109"/>
                  </a:cubicBezTo>
                  <a:cubicBezTo>
                    <a:pt x="6580" y="11041"/>
                    <a:pt x="3575" y="7974"/>
                    <a:pt x="630" y="4723"/>
                  </a:cubicBezTo>
                  <a:cubicBezTo>
                    <a:pt x="336" y="4410"/>
                    <a:pt x="133" y="4018"/>
                    <a:pt x="47" y="3595"/>
                  </a:cubicBezTo>
                  <a:cubicBezTo>
                    <a:pt x="-38" y="3178"/>
                    <a:pt x="-8" y="2736"/>
                    <a:pt x="139" y="2331"/>
                  </a:cubicBezTo>
                  <a:cubicBezTo>
                    <a:pt x="293" y="1951"/>
                    <a:pt x="544" y="1613"/>
                    <a:pt x="863" y="1356"/>
                  </a:cubicBezTo>
                  <a:cubicBezTo>
                    <a:pt x="1188" y="1092"/>
                    <a:pt x="1575" y="926"/>
                    <a:pt x="1980" y="859"/>
                  </a:cubicBezTo>
                  <a:cubicBezTo>
                    <a:pt x="5844" y="331"/>
                    <a:pt x="9733" y="43"/>
                    <a:pt x="13635" y="0"/>
                  </a:cubicBezTo>
                  <a:cubicBezTo>
                    <a:pt x="35620" y="-24"/>
                    <a:pt x="56887" y="7827"/>
                    <a:pt x="73584" y="22126"/>
                  </a:cubicBezTo>
                  <a:cubicBezTo>
                    <a:pt x="90287" y="36431"/>
                    <a:pt x="101310" y="56238"/>
                    <a:pt x="104666" y="77965"/>
                  </a:cubicBezTo>
                  <a:cubicBezTo>
                    <a:pt x="104739" y="78382"/>
                    <a:pt x="104696" y="78812"/>
                    <a:pt x="104531" y="79204"/>
                  </a:cubicBezTo>
                  <a:cubicBezTo>
                    <a:pt x="104365" y="79597"/>
                    <a:pt x="104095" y="79934"/>
                    <a:pt x="103746" y="80173"/>
                  </a:cubicBezTo>
                  <a:cubicBezTo>
                    <a:pt x="103322" y="80358"/>
                    <a:pt x="102856" y="80419"/>
                    <a:pt x="102396" y="80358"/>
                  </a:cubicBezTo>
                  <a:close/>
                  <a:moveTo>
                    <a:pt x="7132" y="4662"/>
                  </a:moveTo>
                  <a:cubicBezTo>
                    <a:pt x="9034" y="6686"/>
                    <a:pt x="10997" y="8649"/>
                    <a:pt x="13267" y="10796"/>
                  </a:cubicBezTo>
                  <a:cubicBezTo>
                    <a:pt x="38736" y="36075"/>
                    <a:pt x="67848" y="57391"/>
                    <a:pt x="99636" y="74039"/>
                  </a:cubicBezTo>
                  <a:cubicBezTo>
                    <a:pt x="95557" y="54318"/>
                    <a:pt x="84767" y="36615"/>
                    <a:pt x="69112" y="23948"/>
                  </a:cubicBezTo>
                  <a:cubicBezTo>
                    <a:pt x="53458" y="11275"/>
                    <a:pt x="33896" y="4417"/>
                    <a:pt x="13757" y="4539"/>
                  </a:cubicBezTo>
                  <a:cubicBezTo>
                    <a:pt x="11610" y="4355"/>
                    <a:pt x="9463" y="4355"/>
                    <a:pt x="7132" y="4662"/>
                  </a:cubicBezTo>
                  <a:close/>
                </a:path>
              </a:pathLst>
            </a:custGeom>
            <a:solidFill>
              <a:srgbClr val="0E0E0E"/>
            </a:solidFill>
            <a:ln w="6134" cap="flat">
              <a:no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E6E1352C-1EBC-49DF-80FC-ED2ABA15238C}"/>
                </a:ext>
              </a:extLst>
            </p:cNvPr>
            <p:cNvSpPr/>
            <p:nvPr/>
          </p:nvSpPr>
          <p:spPr>
            <a:xfrm>
              <a:off x="5084843" y="1969865"/>
              <a:ext cx="490" cy="2453"/>
            </a:xfrm>
            <a:custGeom>
              <a:avLst/>
              <a:gdLst>
                <a:gd name="connsiteX0" fmla="*/ 491 w 490"/>
                <a:gd name="connsiteY0" fmla="*/ 0 h 2453"/>
                <a:gd name="connsiteX1" fmla="*/ 0 w 490"/>
                <a:gd name="connsiteY1" fmla="*/ 2454 h 2453"/>
                <a:gd name="connsiteX2" fmla="*/ 491 w 490"/>
                <a:gd name="connsiteY2" fmla="*/ 0 h 2453"/>
              </a:gdLst>
              <a:ahLst/>
              <a:cxnLst>
                <a:cxn ang="0">
                  <a:pos x="connsiteX0" y="connsiteY0"/>
                </a:cxn>
                <a:cxn ang="0">
                  <a:pos x="connsiteX1" y="connsiteY1"/>
                </a:cxn>
                <a:cxn ang="0">
                  <a:pos x="connsiteX2" y="connsiteY2"/>
                </a:cxn>
              </a:cxnLst>
              <a:rect l="l" t="t" r="r" b="b"/>
              <a:pathLst>
                <a:path w="490" h="2453">
                  <a:moveTo>
                    <a:pt x="491" y="0"/>
                  </a:moveTo>
                  <a:cubicBezTo>
                    <a:pt x="491" y="797"/>
                    <a:pt x="184" y="1656"/>
                    <a:pt x="0" y="2454"/>
                  </a:cubicBezTo>
                  <a:cubicBezTo>
                    <a:pt x="184" y="1656"/>
                    <a:pt x="307" y="797"/>
                    <a:pt x="491" y="0"/>
                  </a:cubicBezTo>
                  <a:close/>
                </a:path>
              </a:pathLst>
            </a:custGeom>
            <a:solidFill>
              <a:srgbClr val="AB795E"/>
            </a:solidFill>
            <a:ln w="6134" cap="flat">
              <a:no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B5220360-2A28-4578-9D27-EAD239B8A4E4}"/>
                </a:ext>
              </a:extLst>
            </p:cNvPr>
            <p:cNvSpPr/>
            <p:nvPr/>
          </p:nvSpPr>
          <p:spPr>
            <a:xfrm>
              <a:off x="5082573" y="1967611"/>
              <a:ext cx="5053" cy="7039"/>
            </a:xfrm>
            <a:custGeom>
              <a:avLst/>
              <a:gdLst>
                <a:gd name="connsiteX0" fmla="*/ 2270 w 5053"/>
                <a:gd name="connsiteY0" fmla="*/ 7039 h 7039"/>
                <a:gd name="connsiteX1" fmla="*/ 1840 w 5053"/>
                <a:gd name="connsiteY1" fmla="*/ 7039 h 7039"/>
                <a:gd name="connsiteX2" fmla="*/ 509 w 5053"/>
                <a:gd name="connsiteY2" fmla="*/ 6241 h 7039"/>
                <a:gd name="connsiteX3" fmla="*/ 0 w 5053"/>
                <a:gd name="connsiteY3" fmla="*/ 4769 h 7039"/>
                <a:gd name="connsiteX4" fmla="*/ 0 w 5053"/>
                <a:gd name="connsiteY4" fmla="*/ 4340 h 7039"/>
                <a:gd name="connsiteX5" fmla="*/ 491 w 5053"/>
                <a:gd name="connsiteY5" fmla="*/ 1886 h 7039"/>
                <a:gd name="connsiteX6" fmla="*/ 798 w 5053"/>
                <a:gd name="connsiteY6" fmla="*/ 1046 h 7039"/>
                <a:gd name="connsiteX7" fmla="*/ 1411 w 5053"/>
                <a:gd name="connsiteY7" fmla="*/ 396 h 7039"/>
                <a:gd name="connsiteX8" fmla="*/ 2233 w 5053"/>
                <a:gd name="connsiteY8" fmla="*/ 46 h 7039"/>
                <a:gd name="connsiteX9" fmla="*/ 3128 w 5053"/>
                <a:gd name="connsiteY9" fmla="*/ 46 h 7039"/>
                <a:gd name="connsiteX10" fmla="*/ 4484 w 5053"/>
                <a:gd name="connsiteY10" fmla="*/ 843 h 7039"/>
                <a:gd name="connsiteX11" fmla="*/ 5030 w 5053"/>
                <a:gd name="connsiteY11" fmla="*/ 2316 h 7039"/>
                <a:gd name="connsiteX12" fmla="*/ 5030 w 5053"/>
                <a:gd name="connsiteY12" fmla="*/ 2684 h 7039"/>
                <a:gd name="connsiteX13" fmla="*/ 4601 w 5053"/>
                <a:gd name="connsiteY13" fmla="*/ 5199 h 7039"/>
                <a:gd name="connsiteX14" fmla="*/ 3766 w 5053"/>
                <a:gd name="connsiteY14" fmla="*/ 6536 h 7039"/>
                <a:gd name="connsiteX15" fmla="*/ 2270 w 5053"/>
                <a:gd name="connsiteY15" fmla="*/ 7039 h 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53" h="7039">
                  <a:moveTo>
                    <a:pt x="2270" y="7039"/>
                  </a:moveTo>
                  <a:lnTo>
                    <a:pt x="1840" y="7039"/>
                  </a:lnTo>
                  <a:cubicBezTo>
                    <a:pt x="1319" y="6941"/>
                    <a:pt x="847" y="6652"/>
                    <a:pt x="509" y="6241"/>
                  </a:cubicBezTo>
                  <a:cubicBezTo>
                    <a:pt x="172" y="5824"/>
                    <a:pt x="-6" y="5303"/>
                    <a:pt x="0" y="4769"/>
                  </a:cubicBezTo>
                  <a:lnTo>
                    <a:pt x="0" y="4340"/>
                  </a:lnTo>
                  <a:lnTo>
                    <a:pt x="491" y="1886"/>
                  </a:lnTo>
                  <a:cubicBezTo>
                    <a:pt x="534" y="1592"/>
                    <a:pt x="638" y="1304"/>
                    <a:pt x="798" y="1046"/>
                  </a:cubicBezTo>
                  <a:cubicBezTo>
                    <a:pt x="957" y="788"/>
                    <a:pt x="1166" y="567"/>
                    <a:pt x="1411" y="396"/>
                  </a:cubicBezTo>
                  <a:cubicBezTo>
                    <a:pt x="1662" y="224"/>
                    <a:pt x="1938" y="107"/>
                    <a:pt x="2233" y="46"/>
                  </a:cubicBezTo>
                  <a:cubicBezTo>
                    <a:pt x="2527" y="-15"/>
                    <a:pt x="2834" y="-15"/>
                    <a:pt x="3128" y="46"/>
                  </a:cubicBezTo>
                  <a:cubicBezTo>
                    <a:pt x="3662" y="144"/>
                    <a:pt x="4141" y="426"/>
                    <a:pt x="4484" y="843"/>
                  </a:cubicBezTo>
                  <a:cubicBezTo>
                    <a:pt x="4834" y="1254"/>
                    <a:pt x="5024" y="1776"/>
                    <a:pt x="5030" y="2316"/>
                  </a:cubicBezTo>
                  <a:cubicBezTo>
                    <a:pt x="5061" y="2438"/>
                    <a:pt x="5061" y="2561"/>
                    <a:pt x="5030" y="2684"/>
                  </a:cubicBezTo>
                  <a:lnTo>
                    <a:pt x="4601" y="5199"/>
                  </a:lnTo>
                  <a:cubicBezTo>
                    <a:pt x="4490" y="5726"/>
                    <a:pt x="4190" y="6205"/>
                    <a:pt x="3766" y="6536"/>
                  </a:cubicBezTo>
                  <a:cubicBezTo>
                    <a:pt x="3343" y="6873"/>
                    <a:pt x="2809" y="7051"/>
                    <a:pt x="2270" y="7039"/>
                  </a:cubicBezTo>
                  <a:close/>
                </a:path>
              </a:pathLst>
            </a:custGeom>
            <a:solidFill>
              <a:srgbClr val="0E0E0E"/>
            </a:solidFill>
            <a:ln w="6134" cap="flat">
              <a:no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03005972-6B3B-482A-9CAE-B0579B5584B6}"/>
                </a:ext>
              </a:extLst>
            </p:cNvPr>
            <p:cNvSpPr/>
            <p:nvPr/>
          </p:nvSpPr>
          <p:spPr>
            <a:xfrm>
              <a:off x="5065827" y="1782221"/>
              <a:ext cx="12697" cy="21592"/>
            </a:xfrm>
            <a:custGeom>
              <a:avLst/>
              <a:gdLst>
                <a:gd name="connsiteX0" fmla="*/ 0 w 12697"/>
                <a:gd name="connsiteY0" fmla="*/ 0 h 21592"/>
                <a:gd name="connsiteX1" fmla="*/ 12698 w 12697"/>
                <a:gd name="connsiteY1" fmla="*/ 21592 h 21592"/>
                <a:gd name="connsiteX2" fmla="*/ 0 w 12697"/>
                <a:gd name="connsiteY2" fmla="*/ 0 h 21592"/>
              </a:gdLst>
              <a:ahLst/>
              <a:cxnLst>
                <a:cxn ang="0">
                  <a:pos x="connsiteX0" y="connsiteY0"/>
                </a:cxn>
                <a:cxn ang="0">
                  <a:pos x="connsiteX1" y="connsiteY1"/>
                </a:cxn>
                <a:cxn ang="0">
                  <a:pos x="connsiteX2" y="connsiteY2"/>
                </a:cxn>
              </a:cxnLst>
              <a:rect l="l" t="t" r="r" b="b"/>
              <a:pathLst>
                <a:path w="12697" h="21592">
                  <a:moveTo>
                    <a:pt x="0" y="0"/>
                  </a:moveTo>
                  <a:cubicBezTo>
                    <a:pt x="5036" y="6692"/>
                    <a:pt x="9293" y="13937"/>
                    <a:pt x="12698" y="21592"/>
                  </a:cubicBezTo>
                  <a:cubicBezTo>
                    <a:pt x="9293" y="13937"/>
                    <a:pt x="5036" y="6692"/>
                    <a:pt x="0" y="0"/>
                  </a:cubicBezTo>
                  <a:close/>
                </a:path>
              </a:pathLst>
            </a:custGeom>
            <a:solidFill>
              <a:srgbClr val="AB795E"/>
            </a:solidFill>
            <a:ln w="6134" cap="flat">
              <a:no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15A203B9-9797-4FE7-9B82-6AF78E9C8AF1}"/>
                </a:ext>
              </a:extLst>
            </p:cNvPr>
            <p:cNvSpPr/>
            <p:nvPr/>
          </p:nvSpPr>
          <p:spPr>
            <a:xfrm>
              <a:off x="5063724" y="1779907"/>
              <a:ext cx="17054" cy="26176"/>
            </a:xfrm>
            <a:custGeom>
              <a:avLst/>
              <a:gdLst>
                <a:gd name="connsiteX0" fmla="*/ 14801 w 17054"/>
                <a:gd name="connsiteY0" fmla="*/ 26176 h 26176"/>
                <a:gd name="connsiteX1" fmla="*/ 13549 w 17054"/>
                <a:gd name="connsiteY1" fmla="*/ 25820 h 26176"/>
                <a:gd name="connsiteX2" fmla="*/ 12715 w 17054"/>
                <a:gd name="connsiteY2" fmla="*/ 24826 h 26176"/>
                <a:gd name="connsiteX3" fmla="*/ 447 w 17054"/>
                <a:gd name="connsiteY3" fmla="*/ 3663 h 26176"/>
                <a:gd name="connsiteX4" fmla="*/ 66 w 17054"/>
                <a:gd name="connsiteY4" fmla="*/ 2860 h 26176"/>
                <a:gd name="connsiteX5" fmla="*/ 29 w 17054"/>
                <a:gd name="connsiteY5" fmla="*/ 1964 h 26176"/>
                <a:gd name="connsiteX6" fmla="*/ 330 w 17054"/>
                <a:gd name="connsiteY6" fmla="*/ 1130 h 26176"/>
                <a:gd name="connsiteX7" fmla="*/ 937 w 17054"/>
                <a:gd name="connsiteY7" fmla="*/ 474 h 26176"/>
                <a:gd name="connsiteX8" fmla="*/ 2655 w 17054"/>
                <a:gd name="connsiteY8" fmla="*/ 20 h 26176"/>
                <a:gd name="connsiteX9" fmla="*/ 4188 w 17054"/>
                <a:gd name="connsiteY9" fmla="*/ 903 h 26176"/>
                <a:gd name="connsiteX10" fmla="*/ 17009 w 17054"/>
                <a:gd name="connsiteY10" fmla="*/ 22802 h 26176"/>
                <a:gd name="connsiteX11" fmla="*/ 17009 w 17054"/>
                <a:gd name="connsiteY11" fmla="*/ 23722 h 26176"/>
                <a:gd name="connsiteX12" fmla="*/ 16647 w 17054"/>
                <a:gd name="connsiteY12" fmla="*/ 24967 h 26176"/>
                <a:gd name="connsiteX13" fmla="*/ 15659 w 17054"/>
                <a:gd name="connsiteY13" fmla="*/ 25808 h 26176"/>
                <a:gd name="connsiteX14" fmla="*/ 14801 w 17054"/>
                <a:gd name="connsiteY14" fmla="*/ 26176 h 2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54" h="26176">
                  <a:moveTo>
                    <a:pt x="14801" y="26176"/>
                  </a:moveTo>
                  <a:cubicBezTo>
                    <a:pt x="14359" y="26188"/>
                    <a:pt x="13923" y="26065"/>
                    <a:pt x="13549" y="25820"/>
                  </a:cubicBezTo>
                  <a:cubicBezTo>
                    <a:pt x="13181" y="25581"/>
                    <a:pt x="12887" y="25237"/>
                    <a:pt x="12715" y="24826"/>
                  </a:cubicBezTo>
                  <a:cubicBezTo>
                    <a:pt x="9409" y="17349"/>
                    <a:pt x="5293" y="10252"/>
                    <a:pt x="447" y="3663"/>
                  </a:cubicBezTo>
                  <a:cubicBezTo>
                    <a:pt x="269" y="3424"/>
                    <a:pt x="140" y="3148"/>
                    <a:pt x="66" y="2860"/>
                  </a:cubicBezTo>
                  <a:cubicBezTo>
                    <a:pt x="-7" y="2565"/>
                    <a:pt x="-20" y="2265"/>
                    <a:pt x="29" y="1964"/>
                  </a:cubicBezTo>
                  <a:cubicBezTo>
                    <a:pt x="72" y="1670"/>
                    <a:pt x="177" y="1388"/>
                    <a:pt x="330" y="1130"/>
                  </a:cubicBezTo>
                  <a:cubicBezTo>
                    <a:pt x="490" y="872"/>
                    <a:pt x="698" y="652"/>
                    <a:pt x="937" y="474"/>
                  </a:cubicBezTo>
                  <a:cubicBezTo>
                    <a:pt x="1428" y="105"/>
                    <a:pt x="2041" y="-60"/>
                    <a:pt x="2655" y="20"/>
                  </a:cubicBezTo>
                  <a:cubicBezTo>
                    <a:pt x="3262" y="99"/>
                    <a:pt x="3814" y="418"/>
                    <a:pt x="4188" y="903"/>
                  </a:cubicBezTo>
                  <a:cubicBezTo>
                    <a:pt x="9237" y="7724"/>
                    <a:pt x="13531" y="15067"/>
                    <a:pt x="17009" y="22802"/>
                  </a:cubicBezTo>
                  <a:cubicBezTo>
                    <a:pt x="17070" y="23109"/>
                    <a:pt x="17070" y="23421"/>
                    <a:pt x="17009" y="23722"/>
                  </a:cubicBezTo>
                  <a:cubicBezTo>
                    <a:pt x="17009" y="24164"/>
                    <a:pt x="16886" y="24593"/>
                    <a:pt x="16647" y="24967"/>
                  </a:cubicBezTo>
                  <a:cubicBezTo>
                    <a:pt x="16408" y="25335"/>
                    <a:pt x="16064" y="25630"/>
                    <a:pt x="15659" y="25808"/>
                  </a:cubicBezTo>
                  <a:cubicBezTo>
                    <a:pt x="15402" y="25986"/>
                    <a:pt x="15107" y="26108"/>
                    <a:pt x="14801" y="26176"/>
                  </a:cubicBezTo>
                  <a:close/>
                </a:path>
              </a:pathLst>
            </a:custGeom>
            <a:solidFill>
              <a:srgbClr val="0E0E0E"/>
            </a:solidFill>
            <a:ln w="6134" cap="flat">
              <a:no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35B1C9A5-6750-4E93-BEE2-6278DA45D2D5}"/>
                </a:ext>
              </a:extLst>
            </p:cNvPr>
            <p:cNvSpPr/>
            <p:nvPr/>
          </p:nvSpPr>
          <p:spPr>
            <a:xfrm>
              <a:off x="5080549" y="1808598"/>
              <a:ext cx="7115" cy="25886"/>
            </a:xfrm>
            <a:custGeom>
              <a:avLst/>
              <a:gdLst>
                <a:gd name="connsiteX0" fmla="*/ 7116 w 7115"/>
                <a:gd name="connsiteY0" fmla="*/ 25886 h 25886"/>
                <a:gd name="connsiteX1" fmla="*/ 4785 w 7115"/>
                <a:gd name="connsiteY1" fmla="*/ 14906 h 25886"/>
                <a:gd name="connsiteX2" fmla="*/ 0 w 7115"/>
                <a:gd name="connsiteY2" fmla="*/ 0 h 25886"/>
                <a:gd name="connsiteX3" fmla="*/ 4785 w 7115"/>
                <a:gd name="connsiteY3" fmla="*/ 14906 h 25886"/>
                <a:gd name="connsiteX4" fmla="*/ 7116 w 7115"/>
                <a:gd name="connsiteY4" fmla="*/ 25886 h 25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5" h="25886">
                  <a:moveTo>
                    <a:pt x="7116" y="25886"/>
                  </a:moveTo>
                  <a:cubicBezTo>
                    <a:pt x="6441" y="22206"/>
                    <a:pt x="5644" y="18525"/>
                    <a:pt x="4785" y="14906"/>
                  </a:cubicBezTo>
                  <a:cubicBezTo>
                    <a:pt x="3497" y="9845"/>
                    <a:pt x="1896" y="4864"/>
                    <a:pt x="0" y="0"/>
                  </a:cubicBezTo>
                  <a:cubicBezTo>
                    <a:pt x="1896" y="4864"/>
                    <a:pt x="3497" y="9845"/>
                    <a:pt x="4785" y="14906"/>
                  </a:cubicBezTo>
                  <a:cubicBezTo>
                    <a:pt x="5521" y="18525"/>
                    <a:pt x="6441" y="22206"/>
                    <a:pt x="7116" y="25886"/>
                  </a:cubicBezTo>
                  <a:close/>
                </a:path>
              </a:pathLst>
            </a:custGeom>
            <a:solidFill>
              <a:srgbClr val="AB795E"/>
            </a:solidFill>
            <a:ln w="6134" cap="flat">
              <a:noFill/>
              <a:prstDash val="solid"/>
              <a:miter/>
            </a:ln>
          </p:spPr>
          <p:txBody>
            <a:bodyPr rtlCol="0" anchor="ctr"/>
            <a:lstStyle/>
            <a:p>
              <a:endParaRPr lang="en-AU"/>
            </a:p>
          </p:txBody>
        </p:sp>
        <p:sp>
          <p:nvSpPr>
            <p:cNvPr id="384" name="Freeform: Shape 383">
              <a:extLst>
                <a:ext uri="{FF2B5EF4-FFF2-40B4-BE49-F238E27FC236}">
                  <a16:creationId xmlns:a16="http://schemas.microsoft.com/office/drawing/2014/main" id="{85568748-64AE-45EA-AF22-4035E75543F2}"/>
                </a:ext>
              </a:extLst>
            </p:cNvPr>
            <p:cNvSpPr/>
            <p:nvPr/>
          </p:nvSpPr>
          <p:spPr>
            <a:xfrm>
              <a:off x="5078361" y="1806315"/>
              <a:ext cx="11757" cy="30499"/>
            </a:xfrm>
            <a:custGeom>
              <a:avLst/>
              <a:gdLst>
                <a:gd name="connsiteX0" fmla="*/ 9304 w 11757"/>
                <a:gd name="connsiteY0" fmla="*/ 30500 h 30499"/>
                <a:gd name="connsiteX1" fmla="*/ 7832 w 11757"/>
                <a:gd name="connsiteY1" fmla="*/ 29960 h 30499"/>
                <a:gd name="connsiteX2" fmla="*/ 7034 w 11757"/>
                <a:gd name="connsiteY2" fmla="*/ 28598 h 30499"/>
                <a:gd name="connsiteX3" fmla="*/ 4703 w 11757"/>
                <a:gd name="connsiteY3" fmla="*/ 17740 h 30499"/>
                <a:gd name="connsiteX4" fmla="*/ 41 w 11757"/>
                <a:gd name="connsiteY4" fmla="*/ 3141 h 30499"/>
                <a:gd name="connsiteX5" fmla="*/ 41 w 11757"/>
                <a:gd name="connsiteY5" fmla="*/ 2282 h 30499"/>
                <a:gd name="connsiteX6" fmla="*/ 594 w 11757"/>
                <a:gd name="connsiteY6" fmla="*/ 829 h 30499"/>
                <a:gd name="connsiteX7" fmla="*/ 1931 w 11757"/>
                <a:gd name="connsiteY7" fmla="*/ 43 h 30499"/>
                <a:gd name="connsiteX8" fmla="*/ 3470 w 11757"/>
                <a:gd name="connsiteY8" fmla="*/ 276 h 30499"/>
                <a:gd name="connsiteX9" fmla="*/ 4519 w 11757"/>
                <a:gd name="connsiteY9" fmla="*/ 1424 h 30499"/>
                <a:gd name="connsiteX10" fmla="*/ 9365 w 11757"/>
                <a:gd name="connsiteY10" fmla="*/ 16636 h 30499"/>
                <a:gd name="connsiteX11" fmla="*/ 11758 w 11757"/>
                <a:gd name="connsiteY11" fmla="*/ 27801 h 30499"/>
                <a:gd name="connsiteX12" fmla="*/ 11758 w 11757"/>
                <a:gd name="connsiteY12" fmla="*/ 28230 h 30499"/>
                <a:gd name="connsiteX13" fmla="*/ 11212 w 11757"/>
                <a:gd name="connsiteY13" fmla="*/ 29684 h 30499"/>
                <a:gd name="connsiteX14" fmla="*/ 9856 w 11757"/>
                <a:gd name="connsiteY14" fmla="*/ 30438 h 30499"/>
                <a:gd name="connsiteX15" fmla="*/ 9304 w 11757"/>
                <a:gd name="connsiteY15" fmla="*/ 30500 h 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57" h="30499">
                  <a:moveTo>
                    <a:pt x="9304" y="30500"/>
                  </a:moveTo>
                  <a:cubicBezTo>
                    <a:pt x="8764" y="30493"/>
                    <a:pt x="8243" y="30303"/>
                    <a:pt x="7832" y="29960"/>
                  </a:cubicBezTo>
                  <a:cubicBezTo>
                    <a:pt x="7415" y="29610"/>
                    <a:pt x="7132" y="29132"/>
                    <a:pt x="7034" y="28598"/>
                  </a:cubicBezTo>
                  <a:cubicBezTo>
                    <a:pt x="6360" y="24917"/>
                    <a:pt x="5623" y="21360"/>
                    <a:pt x="4703" y="17740"/>
                  </a:cubicBezTo>
                  <a:cubicBezTo>
                    <a:pt x="3458" y="12784"/>
                    <a:pt x="1906" y="7907"/>
                    <a:pt x="41" y="3141"/>
                  </a:cubicBezTo>
                  <a:cubicBezTo>
                    <a:pt x="-14" y="2859"/>
                    <a:pt x="-14" y="2564"/>
                    <a:pt x="41" y="2282"/>
                  </a:cubicBezTo>
                  <a:cubicBezTo>
                    <a:pt x="54" y="1749"/>
                    <a:pt x="244" y="1233"/>
                    <a:pt x="594" y="829"/>
                  </a:cubicBezTo>
                  <a:cubicBezTo>
                    <a:pt x="937" y="418"/>
                    <a:pt x="1409" y="142"/>
                    <a:pt x="1931" y="43"/>
                  </a:cubicBezTo>
                  <a:cubicBezTo>
                    <a:pt x="2458" y="-61"/>
                    <a:pt x="2998" y="25"/>
                    <a:pt x="3470" y="276"/>
                  </a:cubicBezTo>
                  <a:cubicBezTo>
                    <a:pt x="3943" y="528"/>
                    <a:pt x="4311" y="933"/>
                    <a:pt x="4519" y="1424"/>
                  </a:cubicBezTo>
                  <a:cubicBezTo>
                    <a:pt x="6452" y="6392"/>
                    <a:pt x="8071" y="11471"/>
                    <a:pt x="9365" y="16636"/>
                  </a:cubicBezTo>
                  <a:cubicBezTo>
                    <a:pt x="10285" y="20317"/>
                    <a:pt x="11021" y="24059"/>
                    <a:pt x="11758" y="27801"/>
                  </a:cubicBezTo>
                  <a:lnTo>
                    <a:pt x="11758" y="28230"/>
                  </a:lnTo>
                  <a:cubicBezTo>
                    <a:pt x="11752" y="28764"/>
                    <a:pt x="11555" y="29279"/>
                    <a:pt x="11212" y="29684"/>
                  </a:cubicBezTo>
                  <a:cubicBezTo>
                    <a:pt x="10862" y="30082"/>
                    <a:pt x="10384" y="30352"/>
                    <a:pt x="9856" y="30438"/>
                  </a:cubicBezTo>
                  <a:lnTo>
                    <a:pt x="9304" y="30500"/>
                  </a:lnTo>
                  <a:close/>
                </a:path>
              </a:pathLst>
            </a:custGeom>
            <a:solidFill>
              <a:srgbClr val="0E0E0E"/>
            </a:solidFill>
            <a:ln w="6134" cap="flat">
              <a:noFill/>
              <a:prstDash val="solid"/>
              <a:miter/>
            </a:ln>
          </p:spPr>
          <p:txBody>
            <a:bodyPr rtlCol="0" anchor="ctr"/>
            <a:lstStyle/>
            <a:p>
              <a:endParaRPr lang="en-AU"/>
            </a:p>
          </p:txBody>
        </p:sp>
        <p:sp>
          <p:nvSpPr>
            <p:cNvPr id="385" name="Freeform: Shape 384">
              <a:extLst>
                <a:ext uri="{FF2B5EF4-FFF2-40B4-BE49-F238E27FC236}">
                  <a16:creationId xmlns:a16="http://schemas.microsoft.com/office/drawing/2014/main" id="{D323BE56-D550-409C-AD74-479C9EB205EE}"/>
                </a:ext>
              </a:extLst>
            </p:cNvPr>
            <p:cNvSpPr/>
            <p:nvPr/>
          </p:nvSpPr>
          <p:spPr>
            <a:xfrm>
              <a:off x="4873214" y="1735969"/>
              <a:ext cx="10427" cy="4048"/>
            </a:xfrm>
            <a:custGeom>
              <a:avLst/>
              <a:gdLst>
                <a:gd name="connsiteX0" fmla="*/ 10428 w 10427"/>
                <a:gd name="connsiteY0" fmla="*/ 0 h 4048"/>
                <a:gd name="connsiteX1" fmla="*/ 0 w 10427"/>
                <a:gd name="connsiteY1" fmla="*/ 4049 h 4048"/>
                <a:gd name="connsiteX2" fmla="*/ 10428 w 10427"/>
                <a:gd name="connsiteY2" fmla="*/ 0 h 4048"/>
              </a:gdLst>
              <a:ahLst/>
              <a:cxnLst>
                <a:cxn ang="0">
                  <a:pos x="connsiteX0" y="connsiteY0"/>
                </a:cxn>
                <a:cxn ang="0">
                  <a:pos x="connsiteX1" y="connsiteY1"/>
                </a:cxn>
                <a:cxn ang="0">
                  <a:pos x="connsiteX2" y="connsiteY2"/>
                </a:cxn>
              </a:cxnLst>
              <a:rect l="l" t="t" r="r" b="b"/>
              <a:pathLst>
                <a:path w="10427" h="4048">
                  <a:moveTo>
                    <a:pt x="10428" y="0"/>
                  </a:moveTo>
                  <a:cubicBezTo>
                    <a:pt x="6870" y="1227"/>
                    <a:pt x="3374" y="2576"/>
                    <a:pt x="0" y="4049"/>
                  </a:cubicBezTo>
                  <a:cubicBezTo>
                    <a:pt x="3374" y="2699"/>
                    <a:pt x="6870" y="1350"/>
                    <a:pt x="10428" y="0"/>
                  </a:cubicBezTo>
                  <a:close/>
                </a:path>
              </a:pathLst>
            </a:custGeom>
            <a:solidFill>
              <a:srgbClr val="AB795E"/>
            </a:solidFill>
            <a:ln w="6134" cap="flat">
              <a:noFill/>
              <a:prstDash val="solid"/>
              <a:miter/>
            </a:ln>
          </p:spPr>
          <p:txBody>
            <a:bodyPr rtlCol="0" anchor="ctr"/>
            <a:lstStyle/>
            <a:p>
              <a:endParaRPr lang="en-AU"/>
            </a:p>
          </p:txBody>
        </p:sp>
        <p:sp>
          <p:nvSpPr>
            <p:cNvPr id="386" name="Freeform: Shape 385">
              <a:extLst>
                <a:ext uri="{FF2B5EF4-FFF2-40B4-BE49-F238E27FC236}">
                  <a16:creationId xmlns:a16="http://schemas.microsoft.com/office/drawing/2014/main" id="{57BD8930-FEC0-4FAE-9FD0-ABA9EA848912}"/>
                </a:ext>
              </a:extLst>
            </p:cNvPr>
            <p:cNvSpPr/>
            <p:nvPr/>
          </p:nvSpPr>
          <p:spPr>
            <a:xfrm>
              <a:off x="4871021" y="1733773"/>
              <a:ext cx="14970" cy="8700"/>
            </a:xfrm>
            <a:custGeom>
              <a:avLst/>
              <a:gdLst>
                <a:gd name="connsiteX0" fmla="*/ 2193 w 14970"/>
                <a:gd name="connsiteY0" fmla="*/ 8698 h 8700"/>
                <a:gd name="connsiteX1" fmla="*/ 911 w 14970"/>
                <a:gd name="connsiteY1" fmla="*/ 8306 h 8700"/>
                <a:gd name="connsiteX2" fmla="*/ 46 w 14970"/>
                <a:gd name="connsiteY2" fmla="*/ 7287 h 8700"/>
                <a:gd name="connsiteX3" fmla="*/ 46 w 14970"/>
                <a:gd name="connsiteY3" fmla="*/ 6367 h 8700"/>
                <a:gd name="connsiteX4" fmla="*/ 432 w 14970"/>
                <a:gd name="connsiteY4" fmla="*/ 5110 h 8700"/>
                <a:gd name="connsiteX5" fmla="*/ 1457 w 14970"/>
                <a:gd name="connsiteY5" fmla="*/ 4282 h 8700"/>
                <a:gd name="connsiteX6" fmla="*/ 12008 w 14970"/>
                <a:gd name="connsiteY6" fmla="*/ 111 h 8700"/>
                <a:gd name="connsiteX7" fmla="*/ 13756 w 14970"/>
                <a:gd name="connsiteY7" fmla="*/ 233 h 8700"/>
                <a:gd name="connsiteX8" fmla="*/ 14952 w 14970"/>
                <a:gd name="connsiteY8" fmla="*/ 1521 h 8700"/>
                <a:gd name="connsiteX9" fmla="*/ 14952 w 14970"/>
                <a:gd name="connsiteY9" fmla="*/ 2319 h 8700"/>
                <a:gd name="connsiteX10" fmla="*/ 14541 w 14970"/>
                <a:gd name="connsiteY10" fmla="*/ 3644 h 8700"/>
                <a:gd name="connsiteX11" fmla="*/ 13418 w 14970"/>
                <a:gd name="connsiteY11" fmla="*/ 4466 h 8700"/>
                <a:gd name="connsiteX12" fmla="*/ 3175 w 14970"/>
                <a:gd name="connsiteY12" fmla="*/ 8453 h 8700"/>
                <a:gd name="connsiteX13" fmla="*/ 2193 w 14970"/>
                <a:gd name="connsiteY13" fmla="*/ 8698 h 8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70" h="8700">
                  <a:moveTo>
                    <a:pt x="2193" y="8698"/>
                  </a:moveTo>
                  <a:cubicBezTo>
                    <a:pt x="1739" y="8692"/>
                    <a:pt x="1291" y="8557"/>
                    <a:pt x="911" y="8306"/>
                  </a:cubicBezTo>
                  <a:cubicBezTo>
                    <a:pt x="531" y="8054"/>
                    <a:pt x="230" y="7705"/>
                    <a:pt x="46" y="7287"/>
                  </a:cubicBezTo>
                  <a:cubicBezTo>
                    <a:pt x="-15" y="6981"/>
                    <a:pt x="-15" y="6674"/>
                    <a:pt x="46" y="6367"/>
                  </a:cubicBezTo>
                  <a:cubicBezTo>
                    <a:pt x="46" y="5920"/>
                    <a:pt x="181" y="5484"/>
                    <a:pt x="432" y="5110"/>
                  </a:cubicBezTo>
                  <a:cubicBezTo>
                    <a:pt x="684" y="4742"/>
                    <a:pt x="1040" y="4454"/>
                    <a:pt x="1457" y="4282"/>
                  </a:cubicBezTo>
                  <a:cubicBezTo>
                    <a:pt x="5015" y="2687"/>
                    <a:pt x="8573" y="1337"/>
                    <a:pt x="12008" y="111"/>
                  </a:cubicBezTo>
                  <a:cubicBezTo>
                    <a:pt x="12584" y="-73"/>
                    <a:pt x="13210" y="-24"/>
                    <a:pt x="13756" y="233"/>
                  </a:cubicBezTo>
                  <a:cubicBezTo>
                    <a:pt x="14302" y="497"/>
                    <a:pt x="14731" y="957"/>
                    <a:pt x="14952" y="1521"/>
                  </a:cubicBezTo>
                  <a:cubicBezTo>
                    <a:pt x="14977" y="1785"/>
                    <a:pt x="14977" y="2055"/>
                    <a:pt x="14952" y="2319"/>
                  </a:cubicBezTo>
                  <a:cubicBezTo>
                    <a:pt x="14958" y="2791"/>
                    <a:pt x="14817" y="3257"/>
                    <a:pt x="14541" y="3644"/>
                  </a:cubicBezTo>
                  <a:cubicBezTo>
                    <a:pt x="14265" y="4030"/>
                    <a:pt x="13872" y="4319"/>
                    <a:pt x="13418" y="4466"/>
                  </a:cubicBezTo>
                  <a:cubicBezTo>
                    <a:pt x="10106" y="5631"/>
                    <a:pt x="6610" y="6981"/>
                    <a:pt x="3175" y="8453"/>
                  </a:cubicBezTo>
                  <a:cubicBezTo>
                    <a:pt x="2880" y="8631"/>
                    <a:pt x="2537" y="8717"/>
                    <a:pt x="2193" y="8698"/>
                  </a:cubicBezTo>
                  <a:close/>
                </a:path>
              </a:pathLst>
            </a:custGeom>
            <a:solidFill>
              <a:srgbClr val="0E0E0E"/>
            </a:solidFill>
            <a:ln w="6134" cap="flat">
              <a:noFill/>
              <a:prstDash val="solid"/>
              <a:miter/>
            </a:ln>
          </p:spPr>
          <p:txBody>
            <a:bodyPr rtlCol="0" anchor="ctr"/>
            <a:lstStyle/>
            <a:p>
              <a:endParaRPr lang="en-AU"/>
            </a:p>
          </p:txBody>
        </p:sp>
        <p:sp>
          <p:nvSpPr>
            <p:cNvPr id="387" name="Freeform: Shape 386">
              <a:extLst>
                <a:ext uri="{FF2B5EF4-FFF2-40B4-BE49-F238E27FC236}">
                  <a16:creationId xmlns:a16="http://schemas.microsoft.com/office/drawing/2014/main" id="{A25EBC21-4CFC-4E9C-9AD0-4EB9D8E47792}"/>
                </a:ext>
              </a:extLst>
            </p:cNvPr>
            <p:cNvSpPr/>
            <p:nvPr/>
          </p:nvSpPr>
          <p:spPr>
            <a:xfrm>
              <a:off x="4900389" y="1727811"/>
              <a:ext cx="19997" cy="3435"/>
            </a:xfrm>
            <a:custGeom>
              <a:avLst/>
              <a:gdLst>
                <a:gd name="connsiteX0" fmla="*/ 0 w 19997"/>
                <a:gd name="connsiteY0" fmla="*/ 3435 h 3435"/>
                <a:gd name="connsiteX1" fmla="*/ 19997 w 19997"/>
                <a:gd name="connsiteY1" fmla="*/ 0 h 3435"/>
                <a:gd name="connsiteX2" fmla="*/ 0 w 19997"/>
                <a:gd name="connsiteY2" fmla="*/ 3435 h 3435"/>
              </a:gdLst>
              <a:ahLst/>
              <a:cxnLst>
                <a:cxn ang="0">
                  <a:pos x="connsiteX0" y="connsiteY0"/>
                </a:cxn>
                <a:cxn ang="0">
                  <a:pos x="connsiteX1" y="connsiteY1"/>
                </a:cxn>
                <a:cxn ang="0">
                  <a:pos x="connsiteX2" y="connsiteY2"/>
                </a:cxn>
              </a:cxnLst>
              <a:rect l="l" t="t" r="r" b="b"/>
              <a:pathLst>
                <a:path w="19997" h="3435">
                  <a:moveTo>
                    <a:pt x="0" y="3435"/>
                  </a:moveTo>
                  <a:cubicBezTo>
                    <a:pt x="6588" y="1877"/>
                    <a:pt x="13268" y="730"/>
                    <a:pt x="19997" y="0"/>
                  </a:cubicBezTo>
                  <a:cubicBezTo>
                    <a:pt x="13268" y="730"/>
                    <a:pt x="6588" y="1877"/>
                    <a:pt x="0" y="3435"/>
                  </a:cubicBezTo>
                  <a:close/>
                </a:path>
              </a:pathLst>
            </a:custGeom>
            <a:solidFill>
              <a:srgbClr val="AB795E"/>
            </a:solidFill>
            <a:ln w="6134" cap="flat">
              <a:noFill/>
              <a:prstDash val="solid"/>
              <a:miter/>
            </a:ln>
          </p:spPr>
          <p:txBody>
            <a:bodyPr rtlCol="0" anchor="ctr"/>
            <a:lstStyle/>
            <a:p>
              <a:endParaRPr lang="en-AU"/>
            </a:p>
          </p:txBody>
        </p:sp>
        <p:sp>
          <p:nvSpPr>
            <p:cNvPr id="388" name="Freeform: Shape 387">
              <a:extLst>
                <a:ext uri="{FF2B5EF4-FFF2-40B4-BE49-F238E27FC236}">
                  <a16:creationId xmlns:a16="http://schemas.microsoft.com/office/drawing/2014/main" id="{3B886794-40FD-456B-BEBF-293FBB61FA95}"/>
                </a:ext>
              </a:extLst>
            </p:cNvPr>
            <p:cNvSpPr/>
            <p:nvPr/>
          </p:nvSpPr>
          <p:spPr>
            <a:xfrm>
              <a:off x="4898091" y="1725475"/>
              <a:ext cx="24625" cy="8040"/>
            </a:xfrm>
            <a:custGeom>
              <a:avLst/>
              <a:gdLst>
                <a:gd name="connsiteX0" fmla="*/ 2297 w 24625"/>
                <a:gd name="connsiteY0" fmla="*/ 8040 h 8040"/>
                <a:gd name="connsiteX1" fmla="*/ 843 w 24625"/>
                <a:gd name="connsiteY1" fmla="*/ 7556 h 8040"/>
                <a:gd name="connsiteX2" fmla="*/ 28 w 24625"/>
                <a:gd name="connsiteY2" fmla="*/ 6261 h 8040"/>
                <a:gd name="connsiteX3" fmla="*/ 28 w 24625"/>
                <a:gd name="connsiteY3" fmla="*/ 5771 h 8040"/>
                <a:gd name="connsiteX4" fmla="*/ 524 w 24625"/>
                <a:gd name="connsiteY4" fmla="*/ 4329 h 8040"/>
                <a:gd name="connsiteX5" fmla="*/ 1807 w 24625"/>
                <a:gd name="connsiteY5" fmla="*/ 3501 h 8040"/>
                <a:gd name="connsiteX6" fmla="*/ 22111 w 24625"/>
                <a:gd name="connsiteY6" fmla="*/ 5 h 8040"/>
                <a:gd name="connsiteX7" fmla="*/ 23761 w 24625"/>
                <a:gd name="connsiteY7" fmla="*/ 526 h 8040"/>
                <a:gd name="connsiteX8" fmla="*/ 24626 w 24625"/>
                <a:gd name="connsiteY8" fmla="*/ 2029 h 8040"/>
                <a:gd name="connsiteX9" fmla="*/ 24626 w 24625"/>
                <a:gd name="connsiteY9" fmla="*/ 2336 h 8040"/>
                <a:gd name="connsiteX10" fmla="*/ 24037 w 24625"/>
                <a:gd name="connsiteY10" fmla="*/ 3844 h 8040"/>
                <a:gd name="connsiteX11" fmla="*/ 22601 w 24625"/>
                <a:gd name="connsiteY11" fmla="*/ 4605 h 8040"/>
                <a:gd name="connsiteX12" fmla="*/ 2849 w 24625"/>
                <a:gd name="connsiteY12" fmla="*/ 7979 h 8040"/>
                <a:gd name="connsiteX13" fmla="*/ 2297 w 24625"/>
                <a:gd name="connsiteY13" fmla="*/ 8040 h 8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5" h="8040">
                  <a:moveTo>
                    <a:pt x="2297" y="8040"/>
                  </a:moveTo>
                  <a:cubicBezTo>
                    <a:pt x="1770" y="8053"/>
                    <a:pt x="1261" y="7881"/>
                    <a:pt x="843" y="7556"/>
                  </a:cubicBezTo>
                  <a:cubicBezTo>
                    <a:pt x="433" y="7231"/>
                    <a:pt x="144" y="6777"/>
                    <a:pt x="28" y="6261"/>
                  </a:cubicBezTo>
                  <a:cubicBezTo>
                    <a:pt x="-9" y="6102"/>
                    <a:pt x="-9" y="5930"/>
                    <a:pt x="28" y="5771"/>
                  </a:cubicBezTo>
                  <a:cubicBezTo>
                    <a:pt x="28" y="5249"/>
                    <a:pt x="199" y="4740"/>
                    <a:pt x="524" y="4329"/>
                  </a:cubicBezTo>
                  <a:cubicBezTo>
                    <a:pt x="850" y="3918"/>
                    <a:pt x="1297" y="3624"/>
                    <a:pt x="1807" y="3501"/>
                  </a:cubicBezTo>
                  <a:cubicBezTo>
                    <a:pt x="8511" y="1980"/>
                    <a:pt x="15283" y="814"/>
                    <a:pt x="22111" y="5"/>
                  </a:cubicBezTo>
                  <a:cubicBezTo>
                    <a:pt x="22706" y="-32"/>
                    <a:pt x="23295" y="152"/>
                    <a:pt x="23761" y="526"/>
                  </a:cubicBezTo>
                  <a:cubicBezTo>
                    <a:pt x="24227" y="906"/>
                    <a:pt x="24534" y="1440"/>
                    <a:pt x="24626" y="2029"/>
                  </a:cubicBezTo>
                  <a:lnTo>
                    <a:pt x="24626" y="2336"/>
                  </a:lnTo>
                  <a:cubicBezTo>
                    <a:pt x="24613" y="2894"/>
                    <a:pt x="24405" y="3427"/>
                    <a:pt x="24037" y="3844"/>
                  </a:cubicBezTo>
                  <a:cubicBezTo>
                    <a:pt x="23663" y="4262"/>
                    <a:pt x="23153" y="4532"/>
                    <a:pt x="22601" y="4605"/>
                  </a:cubicBezTo>
                  <a:cubicBezTo>
                    <a:pt x="15964" y="5372"/>
                    <a:pt x="9370" y="6501"/>
                    <a:pt x="2849" y="7979"/>
                  </a:cubicBezTo>
                  <a:lnTo>
                    <a:pt x="2297" y="8040"/>
                  </a:lnTo>
                  <a:close/>
                </a:path>
              </a:pathLst>
            </a:custGeom>
            <a:solidFill>
              <a:srgbClr val="0E0E0E"/>
            </a:solidFill>
            <a:ln w="6134" cap="flat">
              <a:noFill/>
              <a:prstDash val="solid"/>
              <a:miter/>
            </a:ln>
          </p:spPr>
          <p:txBody>
            <a:bodyPr rtlCol="0" anchor="ctr"/>
            <a:lstStyle/>
            <a:p>
              <a:endParaRPr lang="en-AU"/>
            </a:p>
          </p:txBody>
        </p:sp>
        <p:sp>
          <p:nvSpPr>
            <p:cNvPr id="389" name="Freeform: Shape 388">
              <a:extLst>
                <a:ext uri="{FF2B5EF4-FFF2-40B4-BE49-F238E27FC236}">
                  <a16:creationId xmlns:a16="http://schemas.microsoft.com/office/drawing/2014/main" id="{B101D22D-1976-434C-A3A5-CD7058EFD4EF}"/>
                </a:ext>
              </a:extLst>
            </p:cNvPr>
            <p:cNvSpPr/>
            <p:nvPr/>
          </p:nvSpPr>
          <p:spPr>
            <a:xfrm>
              <a:off x="4831318" y="1761978"/>
              <a:ext cx="5520" cy="4355"/>
            </a:xfrm>
            <a:custGeom>
              <a:avLst/>
              <a:gdLst>
                <a:gd name="connsiteX0" fmla="*/ 5521 w 5520"/>
                <a:gd name="connsiteY0" fmla="*/ 0 h 4355"/>
                <a:gd name="connsiteX1" fmla="*/ 0 w 5520"/>
                <a:gd name="connsiteY1" fmla="*/ 4355 h 4355"/>
                <a:gd name="connsiteX2" fmla="*/ 5521 w 5520"/>
                <a:gd name="connsiteY2" fmla="*/ 0 h 4355"/>
              </a:gdLst>
              <a:ahLst/>
              <a:cxnLst>
                <a:cxn ang="0">
                  <a:pos x="connsiteX0" y="connsiteY0"/>
                </a:cxn>
                <a:cxn ang="0">
                  <a:pos x="connsiteX1" y="connsiteY1"/>
                </a:cxn>
                <a:cxn ang="0">
                  <a:pos x="connsiteX2" y="connsiteY2"/>
                </a:cxn>
              </a:cxnLst>
              <a:rect l="l" t="t" r="r" b="b"/>
              <a:pathLst>
                <a:path w="5520" h="4355">
                  <a:moveTo>
                    <a:pt x="5521" y="0"/>
                  </a:moveTo>
                  <a:lnTo>
                    <a:pt x="0" y="4355"/>
                  </a:lnTo>
                  <a:lnTo>
                    <a:pt x="5521" y="0"/>
                  </a:lnTo>
                  <a:close/>
                </a:path>
              </a:pathLst>
            </a:custGeom>
            <a:solidFill>
              <a:srgbClr val="AB795E"/>
            </a:solidFill>
            <a:ln w="6134" cap="flat">
              <a:noFill/>
              <a:prstDash val="solid"/>
              <a:miter/>
            </a:ln>
          </p:spPr>
          <p:txBody>
            <a:bodyPr rtlCol="0" anchor="ctr"/>
            <a:lstStyle/>
            <a:p>
              <a:endParaRPr lang="en-AU"/>
            </a:p>
          </p:txBody>
        </p:sp>
        <p:sp>
          <p:nvSpPr>
            <p:cNvPr id="390" name="Freeform: Shape 389">
              <a:extLst>
                <a:ext uri="{FF2B5EF4-FFF2-40B4-BE49-F238E27FC236}">
                  <a16:creationId xmlns:a16="http://schemas.microsoft.com/office/drawing/2014/main" id="{49429C03-008D-44ED-A1B1-DC2EB0FADAE9}"/>
                </a:ext>
              </a:extLst>
            </p:cNvPr>
            <p:cNvSpPr/>
            <p:nvPr/>
          </p:nvSpPr>
          <p:spPr>
            <a:xfrm>
              <a:off x="4829047" y="1759690"/>
              <a:ext cx="10122" cy="8913"/>
            </a:xfrm>
            <a:custGeom>
              <a:avLst/>
              <a:gdLst>
                <a:gd name="connsiteX0" fmla="*/ 2271 w 10122"/>
                <a:gd name="connsiteY0" fmla="*/ 8913 h 8913"/>
                <a:gd name="connsiteX1" fmla="*/ 1283 w 10122"/>
                <a:gd name="connsiteY1" fmla="*/ 8686 h 8913"/>
                <a:gd name="connsiteX2" fmla="*/ 492 w 10122"/>
                <a:gd name="connsiteY2" fmla="*/ 8054 h 8913"/>
                <a:gd name="connsiteX3" fmla="*/ 1 w 10122"/>
                <a:gd name="connsiteY3" fmla="*/ 6644 h 8913"/>
                <a:gd name="connsiteX4" fmla="*/ 234 w 10122"/>
                <a:gd name="connsiteY4" fmla="*/ 5631 h 8913"/>
                <a:gd name="connsiteX5" fmla="*/ 860 w 10122"/>
                <a:gd name="connsiteY5" fmla="*/ 4803 h 8913"/>
                <a:gd name="connsiteX6" fmla="*/ 1842 w 10122"/>
                <a:gd name="connsiteY6" fmla="*/ 4067 h 8913"/>
                <a:gd name="connsiteX7" fmla="*/ 6442 w 10122"/>
                <a:gd name="connsiteY7" fmla="*/ 448 h 8913"/>
                <a:gd name="connsiteX8" fmla="*/ 7252 w 10122"/>
                <a:gd name="connsiteY8" fmla="*/ 68 h 8913"/>
                <a:gd name="connsiteX9" fmla="*/ 8141 w 10122"/>
                <a:gd name="connsiteY9" fmla="*/ 25 h 8913"/>
                <a:gd name="connsiteX10" fmla="*/ 8976 w 10122"/>
                <a:gd name="connsiteY10" fmla="*/ 331 h 8913"/>
                <a:gd name="connsiteX11" fmla="*/ 9632 w 10122"/>
                <a:gd name="connsiteY11" fmla="*/ 939 h 8913"/>
                <a:gd name="connsiteX12" fmla="*/ 10123 w 10122"/>
                <a:gd name="connsiteY12" fmla="*/ 2288 h 8913"/>
                <a:gd name="connsiteX13" fmla="*/ 9890 w 10122"/>
                <a:gd name="connsiteY13" fmla="*/ 3325 h 8913"/>
                <a:gd name="connsiteX14" fmla="*/ 9203 w 10122"/>
                <a:gd name="connsiteY14" fmla="*/ 4128 h 8913"/>
                <a:gd name="connsiteX15" fmla="*/ 4663 w 10122"/>
                <a:gd name="connsiteY15" fmla="*/ 7625 h 8913"/>
                <a:gd name="connsiteX16" fmla="*/ 3743 w 10122"/>
                <a:gd name="connsiteY16" fmla="*/ 8422 h 8913"/>
                <a:gd name="connsiteX17" fmla="*/ 2271 w 10122"/>
                <a:gd name="connsiteY17" fmla="*/ 8913 h 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122" h="8913">
                  <a:moveTo>
                    <a:pt x="2271" y="8913"/>
                  </a:moveTo>
                  <a:cubicBezTo>
                    <a:pt x="1927" y="8913"/>
                    <a:pt x="1590" y="8833"/>
                    <a:pt x="1283" y="8686"/>
                  </a:cubicBezTo>
                  <a:cubicBezTo>
                    <a:pt x="977" y="8539"/>
                    <a:pt x="707" y="8324"/>
                    <a:pt x="492" y="8054"/>
                  </a:cubicBezTo>
                  <a:cubicBezTo>
                    <a:pt x="161" y="7662"/>
                    <a:pt x="-17" y="7159"/>
                    <a:pt x="1" y="6644"/>
                  </a:cubicBezTo>
                  <a:cubicBezTo>
                    <a:pt x="7" y="6294"/>
                    <a:pt x="87" y="5950"/>
                    <a:pt x="234" y="5631"/>
                  </a:cubicBezTo>
                  <a:cubicBezTo>
                    <a:pt x="388" y="5319"/>
                    <a:pt x="596" y="5036"/>
                    <a:pt x="860" y="4803"/>
                  </a:cubicBezTo>
                  <a:lnTo>
                    <a:pt x="1842" y="4067"/>
                  </a:lnTo>
                  <a:cubicBezTo>
                    <a:pt x="3375" y="2840"/>
                    <a:pt x="4847" y="1613"/>
                    <a:pt x="6442" y="448"/>
                  </a:cubicBezTo>
                  <a:cubicBezTo>
                    <a:pt x="6682" y="270"/>
                    <a:pt x="6957" y="141"/>
                    <a:pt x="7252" y="68"/>
                  </a:cubicBezTo>
                  <a:cubicBezTo>
                    <a:pt x="7540" y="-6"/>
                    <a:pt x="7841" y="-18"/>
                    <a:pt x="8141" y="25"/>
                  </a:cubicBezTo>
                  <a:cubicBezTo>
                    <a:pt x="8436" y="74"/>
                    <a:pt x="8724" y="178"/>
                    <a:pt x="8976" y="331"/>
                  </a:cubicBezTo>
                  <a:cubicBezTo>
                    <a:pt x="9233" y="491"/>
                    <a:pt x="9454" y="693"/>
                    <a:pt x="9632" y="939"/>
                  </a:cubicBezTo>
                  <a:cubicBezTo>
                    <a:pt x="9945" y="1319"/>
                    <a:pt x="10117" y="1797"/>
                    <a:pt x="10123" y="2288"/>
                  </a:cubicBezTo>
                  <a:cubicBezTo>
                    <a:pt x="10129" y="2644"/>
                    <a:pt x="10049" y="3000"/>
                    <a:pt x="9890" y="3325"/>
                  </a:cubicBezTo>
                  <a:cubicBezTo>
                    <a:pt x="9730" y="3644"/>
                    <a:pt x="9497" y="3920"/>
                    <a:pt x="9203" y="4128"/>
                  </a:cubicBezTo>
                  <a:lnTo>
                    <a:pt x="4663" y="7625"/>
                  </a:lnTo>
                  <a:lnTo>
                    <a:pt x="3743" y="8422"/>
                  </a:lnTo>
                  <a:cubicBezTo>
                    <a:pt x="3320" y="8735"/>
                    <a:pt x="2805" y="8907"/>
                    <a:pt x="2271" y="8913"/>
                  </a:cubicBezTo>
                  <a:close/>
                </a:path>
              </a:pathLst>
            </a:custGeom>
            <a:solidFill>
              <a:srgbClr val="0E0E0E"/>
            </a:solidFill>
            <a:ln w="6134" cap="flat">
              <a:noFill/>
              <a:prstDash val="solid"/>
              <a:miter/>
            </a:ln>
          </p:spPr>
          <p:txBody>
            <a:bodyPr rtlCol="0" anchor="ctr"/>
            <a:lstStyle/>
            <a:p>
              <a:endParaRPr lang="en-AU"/>
            </a:p>
          </p:txBody>
        </p:sp>
        <p:sp>
          <p:nvSpPr>
            <p:cNvPr id="391" name="Freeform: Shape 390">
              <a:extLst>
                <a:ext uri="{FF2B5EF4-FFF2-40B4-BE49-F238E27FC236}">
                  <a16:creationId xmlns:a16="http://schemas.microsoft.com/office/drawing/2014/main" id="{207C9909-DD07-4FB5-A7CA-C4957C0740B3}"/>
                </a:ext>
              </a:extLst>
            </p:cNvPr>
            <p:cNvSpPr/>
            <p:nvPr/>
          </p:nvSpPr>
          <p:spPr>
            <a:xfrm>
              <a:off x="4841562" y="1755537"/>
              <a:ext cx="4355" cy="3067"/>
            </a:xfrm>
            <a:custGeom>
              <a:avLst/>
              <a:gdLst>
                <a:gd name="connsiteX0" fmla="*/ 4355 w 4355"/>
                <a:gd name="connsiteY0" fmla="*/ 0 h 3067"/>
                <a:gd name="connsiteX1" fmla="*/ 0 w 4355"/>
                <a:gd name="connsiteY1" fmla="*/ 3067 h 3067"/>
                <a:gd name="connsiteX2" fmla="*/ 4355 w 4355"/>
                <a:gd name="connsiteY2" fmla="*/ 0 h 3067"/>
              </a:gdLst>
              <a:ahLst/>
              <a:cxnLst>
                <a:cxn ang="0">
                  <a:pos x="connsiteX0" y="connsiteY0"/>
                </a:cxn>
                <a:cxn ang="0">
                  <a:pos x="connsiteX1" y="connsiteY1"/>
                </a:cxn>
                <a:cxn ang="0">
                  <a:pos x="connsiteX2" y="connsiteY2"/>
                </a:cxn>
              </a:cxnLst>
              <a:rect l="l" t="t" r="r" b="b"/>
              <a:pathLst>
                <a:path w="4355" h="3067">
                  <a:moveTo>
                    <a:pt x="4355" y="0"/>
                  </a:moveTo>
                  <a:cubicBezTo>
                    <a:pt x="2822" y="981"/>
                    <a:pt x="1411" y="2086"/>
                    <a:pt x="0" y="3067"/>
                  </a:cubicBezTo>
                  <a:cubicBezTo>
                    <a:pt x="1411" y="2086"/>
                    <a:pt x="2822" y="981"/>
                    <a:pt x="4355" y="0"/>
                  </a:cubicBezTo>
                  <a:close/>
                </a:path>
              </a:pathLst>
            </a:custGeom>
            <a:solidFill>
              <a:srgbClr val="AB795E"/>
            </a:solidFill>
            <a:ln w="6134" cap="flat">
              <a:noFill/>
              <a:prstDash val="solid"/>
              <a:miter/>
            </a:ln>
          </p:spPr>
          <p:txBody>
            <a:bodyPr rtlCol="0" anchor="ctr"/>
            <a:lstStyle/>
            <a:p>
              <a:endParaRPr lang="en-AU"/>
            </a:p>
          </p:txBody>
        </p:sp>
        <p:sp>
          <p:nvSpPr>
            <p:cNvPr id="392" name="Freeform: Shape 391">
              <a:extLst>
                <a:ext uri="{FF2B5EF4-FFF2-40B4-BE49-F238E27FC236}">
                  <a16:creationId xmlns:a16="http://schemas.microsoft.com/office/drawing/2014/main" id="{48A02F96-2285-401F-8F4A-336978CA497D}"/>
                </a:ext>
              </a:extLst>
            </p:cNvPr>
            <p:cNvSpPr/>
            <p:nvPr/>
          </p:nvSpPr>
          <p:spPr>
            <a:xfrm>
              <a:off x="4839230" y="1753227"/>
              <a:ext cx="8957" cy="7709"/>
            </a:xfrm>
            <a:custGeom>
              <a:avLst/>
              <a:gdLst>
                <a:gd name="connsiteX0" fmla="*/ 2332 w 8957"/>
                <a:gd name="connsiteY0" fmla="*/ 7708 h 7709"/>
                <a:gd name="connsiteX1" fmla="*/ 1271 w 8957"/>
                <a:gd name="connsiteY1" fmla="*/ 7438 h 7709"/>
                <a:gd name="connsiteX2" fmla="*/ 431 w 8957"/>
                <a:gd name="connsiteY2" fmla="*/ 6727 h 7709"/>
                <a:gd name="connsiteX3" fmla="*/ 1 w 8957"/>
                <a:gd name="connsiteY3" fmla="*/ 5377 h 7709"/>
                <a:gd name="connsiteX4" fmla="*/ 271 w 8957"/>
                <a:gd name="connsiteY4" fmla="*/ 4341 h 7709"/>
                <a:gd name="connsiteX5" fmla="*/ 983 w 8957"/>
                <a:gd name="connsiteY5" fmla="*/ 3537 h 7709"/>
                <a:gd name="connsiteX6" fmla="*/ 2517 w 8957"/>
                <a:gd name="connsiteY6" fmla="*/ 2433 h 7709"/>
                <a:gd name="connsiteX7" fmla="*/ 5338 w 8957"/>
                <a:gd name="connsiteY7" fmla="*/ 409 h 7709"/>
                <a:gd name="connsiteX8" fmla="*/ 6179 w 8957"/>
                <a:gd name="connsiteY8" fmla="*/ 47 h 7709"/>
                <a:gd name="connsiteX9" fmla="*/ 7093 w 8957"/>
                <a:gd name="connsiteY9" fmla="*/ 41 h 7709"/>
                <a:gd name="connsiteX10" fmla="*/ 7939 w 8957"/>
                <a:gd name="connsiteY10" fmla="*/ 384 h 7709"/>
                <a:gd name="connsiteX11" fmla="*/ 8589 w 8957"/>
                <a:gd name="connsiteY11" fmla="*/ 1022 h 7709"/>
                <a:gd name="connsiteX12" fmla="*/ 8957 w 8957"/>
                <a:gd name="connsiteY12" fmla="*/ 2310 h 7709"/>
                <a:gd name="connsiteX13" fmla="*/ 8700 w 8957"/>
                <a:gd name="connsiteY13" fmla="*/ 3384 h 7709"/>
                <a:gd name="connsiteX14" fmla="*/ 7976 w 8957"/>
                <a:gd name="connsiteY14" fmla="*/ 4212 h 7709"/>
                <a:gd name="connsiteX15" fmla="*/ 5216 w 8957"/>
                <a:gd name="connsiteY15" fmla="*/ 6175 h 7709"/>
                <a:gd name="connsiteX16" fmla="*/ 3621 w 8957"/>
                <a:gd name="connsiteY16" fmla="*/ 7279 h 7709"/>
                <a:gd name="connsiteX17" fmla="*/ 2332 w 8957"/>
                <a:gd name="connsiteY17" fmla="*/ 7708 h 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57" h="7709">
                  <a:moveTo>
                    <a:pt x="2332" y="7708"/>
                  </a:moveTo>
                  <a:cubicBezTo>
                    <a:pt x="1958" y="7702"/>
                    <a:pt x="1596" y="7604"/>
                    <a:pt x="1271" y="7438"/>
                  </a:cubicBezTo>
                  <a:cubicBezTo>
                    <a:pt x="940" y="7267"/>
                    <a:pt x="652" y="7028"/>
                    <a:pt x="431" y="6727"/>
                  </a:cubicBezTo>
                  <a:cubicBezTo>
                    <a:pt x="136" y="6340"/>
                    <a:pt x="-17" y="5862"/>
                    <a:pt x="1" y="5377"/>
                  </a:cubicBezTo>
                  <a:cubicBezTo>
                    <a:pt x="8" y="5016"/>
                    <a:pt x="106" y="4660"/>
                    <a:pt x="271" y="4341"/>
                  </a:cubicBezTo>
                  <a:cubicBezTo>
                    <a:pt x="443" y="4022"/>
                    <a:pt x="688" y="3746"/>
                    <a:pt x="983" y="3537"/>
                  </a:cubicBezTo>
                  <a:lnTo>
                    <a:pt x="2517" y="2433"/>
                  </a:lnTo>
                  <a:lnTo>
                    <a:pt x="5338" y="409"/>
                  </a:lnTo>
                  <a:cubicBezTo>
                    <a:pt x="5590" y="237"/>
                    <a:pt x="5878" y="114"/>
                    <a:pt x="6179" y="47"/>
                  </a:cubicBezTo>
                  <a:cubicBezTo>
                    <a:pt x="6479" y="-15"/>
                    <a:pt x="6786" y="-15"/>
                    <a:pt x="7093" y="41"/>
                  </a:cubicBezTo>
                  <a:cubicBezTo>
                    <a:pt x="7393" y="96"/>
                    <a:pt x="7682" y="212"/>
                    <a:pt x="7939" y="384"/>
                  </a:cubicBezTo>
                  <a:cubicBezTo>
                    <a:pt x="8197" y="550"/>
                    <a:pt x="8418" y="771"/>
                    <a:pt x="8589" y="1022"/>
                  </a:cubicBezTo>
                  <a:cubicBezTo>
                    <a:pt x="8829" y="1409"/>
                    <a:pt x="8957" y="1856"/>
                    <a:pt x="8957" y="2310"/>
                  </a:cubicBezTo>
                  <a:cubicBezTo>
                    <a:pt x="8957" y="2685"/>
                    <a:pt x="8865" y="3053"/>
                    <a:pt x="8700" y="3384"/>
                  </a:cubicBezTo>
                  <a:cubicBezTo>
                    <a:pt x="8528" y="3715"/>
                    <a:pt x="8276" y="3997"/>
                    <a:pt x="7976" y="4212"/>
                  </a:cubicBezTo>
                  <a:lnTo>
                    <a:pt x="5216" y="6175"/>
                  </a:lnTo>
                  <a:lnTo>
                    <a:pt x="3621" y="7279"/>
                  </a:lnTo>
                  <a:cubicBezTo>
                    <a:pt x="3253" y="7567"/>
                    <a:pt x="2799" y="7721"/>
                    <a:pt x="2332" y="7708"/>
                  </a:cubicBezTo>
                  <a:close/>
                </a:path>
              </a:pathLst>
            </a:custGeom>
            <a:solidFill>
              <a:srgbClr val="0E0E0E"/>
            </a:solidFill>
            <a:ln w="6134" cap="flat">
              <a:noFill/>
              <a:prstDash val="solid"/>
              <a:miter/>
            </a:ln>
          </p:spPr>
          <p:txBody>
            <a:bodyPr rtlCol="0" anchor="ctr"/>
            <a:lstStyle/>
            <a:p>
              <a:endParaRPr lang="en-AU"/>
            </a:p>
          </p:txBody>
        </p:sp>
        <p:sp>
          <p:nvSpPr>
            <p:cNvPr id="393" name="Freeform: Shape 392">
              <a:extLst>
                <a:ext uri="{FF2B5EF4-FFF2-40B4-BE49-F238E27FC236}">
                  <a16:creationId xmlns:a16="http://schemas.microsoft.com/office/drawing/2014/main" id="{E83A0876-A409-4712-B335-00C7305B496D}"/>
                </a:ext>
              </a:extLst>
            </p:cNvPr>
            <p:cNvSpPr/>
            <p:nvPr/>
          </p:nvSpPr>
          <p:spPr>
            <a:xfrm>
              <a:off x="4855303" y="1745232"/>
              <a:ext cx="7177" cy="4171"/>
            </a:xfrm>
            <a:custGeom>
              <a:avLst/>
              <a:gdLst>
                <a:gd name="connsiteX0" fmla="*/ 0 w 7177"/>
                <a:gd name="connsiteY0" fmla="*/ 4171 h 4171"/>
                <a:gd name="connsiteX1" fmla="*/ 7177 w 7177"/>
                <a:gd name="connsiteY1" fmla="*/ 0 h 4171"/>
                <a:gd name="connsiteX2" fmla="*/ 0 w 7177"/>
                <a:gd name="connsiteY2" fmla="*/ 4171 h 4171"/>
              </a:gdLst>
              <a:ahLst/>
              <a:cxnLst>
                <a:cxn ang="0">
                  <a:pos x="connsiteX0" y="connsiteY0"/>
                </a:cxn>
                <a:cxn ang="0">
                  <a:pos x="connsiteX1" y="connsiteY1"/>
                </a:cxn>
                <a:cxn ang="0">
                  <a:pos x="connsiteX2" y="connsiteY2"/>
                </a:cxn>
              </a:cxnLst>
              <a:rect l="l" t="t" r="r" b="b"/>
              <a:pathLst>
                <a:path w="7177" h="4171">
                  <a:moveTo>
                    <a:pt x="0" y="4171"/>
                  </a:moveTo>
                  <a:cubicBezTo>
                    <a:pt x="2331" y="2699"/>
                    <a:pt x="4723" y="1350"/>
                    <a:pt x="7177" y="0"/>
                  </a:cubicBezTo>
                  <a:cubicBezTo>
                    <a:pt x="4723" y="1350"/>
                    <a:pt x="2331" y="2699"/>
                    <a:pt x="0" y="4171"/>
                  </a:cubicBezTo>
                  <a:close/>
                </a:path>
              </a:pathLst>
            </a:custGeom>
            <a:solidFill>
              <a:srgbClr val="AB795E"/>
            </a:solidFill>
            <a:ln w="6134" cap="flat">
              <a:noFill/>
              <a:prstDash val="solid"/>
              <a:miter/>
            </a:ln>
          </p:spPr>
          <p:txBody>
            <a:bodyPr rtlCol="0" anchor="ctr"/>
            <a:lstStyle/>
            <a:p>
              <a:endParaRPr lang="en-AU"/>
            </a:p>
          </p:txBody>
        </p:sp>
        <p:sp>
          <p:nvSpPr>
            <p:cNvPr id="394" name="Freeform: Shape 393">
              <a:extLst>
                <a:ext uri="{FF2B5EF4-FFF2-40B4-BE49-F238E27FC236}">
                  <a16:creationId xmlns:a16="http://schemas.microsoft.com/office/drawing/2014/main" id="{D55C9F41-04AD-4183-9406-90597F808A2B}"/>
                </a:ext>
              </a:extLst>
            </p:cNvPr>
            <p:cNvSpPr/>
            <p:nvPr/>
          </p:nvSpPr>
          <p:spPr>
            <a:xfrm>
              <a:off x="4853033" y="1742947"/>
              <a:ext cx="11777" cy="8665"/>
            </a:xfrm>
            <a:custGeom>
              <a:avLst/>
              <a:gdLst>
                <a:gd name="connsiteX0" fmla="*/ 2331 w 11777"/>
                <a:gd name="connsiteY0" fmla="*/ 8664 h 8665"/>
                <a:gd name="connsiteX1" fmla="*/ 1221 w 11777"/>
                <a:gd name="connsiteY1" fmla="*/ 8388 h 8665"/>
                <a:gd name="connsiteX2" fmla="*/ 368 w 11777"/>
                <a:gd name="connsiteY2" fmla="*/ 7621 h 8665"/>
                <a:gd name="connsiteX3" fmla="*/ 0 w 11777"/>
                <a:gd name="connsiteY3" fmla="*/ 6394 h 8665"/>
                <a:gd name="connsiteX4" fmla="*/ 282 w 11777"/>
                <a:gd name="connsiteY4" fmla="*/ 5315 h 8665"/>
                <a:gd name="connsiteX5" fmla="*/ 1043 w 11777"/>
                <a:gd name="connsiteY5" fmla="*/ 4493 h 8665"/>
                <a:gd name="connsiteX6" fmla="*/ 8343 w 11777"/>
                <a:gd name="connsiteY6" fmla="*/ 260 h 8665"/>
                <a:gd name="connsiteX7" fmla="*/ 10109 w 11777"/>
                <a:gd name="connsiteY7" fmla="*/ 107 h 8665"/>
                <a:gd name="connsiteX8" fmla="*/ 11471 w 11777"/>
                <a:gd name="connsiteY8" fmla="*/ 1242 h 8665"/>
                <a:gd name="connsiteX9" fmla="*/ 11778 w 11777"/>
                <a:gd name="connsiteY9" fmla="*/ 2285 h 8665"/>
                <a:gd name="connsiteX10" fmla="*/ 11453 w 11777"/>
                <a:gd name="connsiteY10" fmla="*/ 3468 h 8665"/>
                <a:gd name="connsiteX11" fmla="*/ 10551 w 11777"/>
                <a:gd name="connsiteY11" fmla="*/ 4309 h 8665"/>
                <a:gd name="connsiteX12" fmla="*/ 3497 w 11777"/>
                <a:gd name="connsiteY12" fmla="*/ 8419 h 8665"/>
                <a:gd name="connsiteX13" fmla="*/ 2331 w 11777"/>
                <a:gd name="connsiteY13" fmla="*/ 8664 h 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777" h="8665">
                  <a:moveTo>
                    <a:pt x="2331" y="8664"/>
                  </a:moveTo>
                  <a:cubicBezTo>
                    <a:pt x="1945" y="8664"/>
                    <a:pt x="1564" y="8566"/>
                    <a:pt x="1221" y="8388"/>
                  </a:cubicBezTo>
                  <a:cubicBezTo>
                    <a:pt x="877" y="8204"/>
                    <a:pt x="589" y="7940"/>
                    <a:pt x="368" y="7621"/>
                  </a:cubicBezTo>
                  <a:cubicBezTo>
                    <a:pt x="129" y="7259"/>
                    <a:pt x="0" y="6830"/>
                    <a:pt x="0" y="6394"/>
                  </a:cubicBezTo>
                  <a:cubicBezTo>
                    <a:pt x="0" y="6014"/>
                    <a:pt x="98" y="5646"/>
                    <a:pt x="282" y="5315"/>
                  </a:cubicBezTo>
                  <a:cubicBezTo>
                    <a:pt x="460" y="4977"/>
                    <a:pt x="724" y="4701"/>
                    <a:pt x="1043" y="4493"/>
                  </a:cubicBezTo>
                  <a:cubicBezTo>
                    <a:pt x="3435" y="3021"/>
                    <a:pt x="5889" y="1610"/>
                    <a:pt x="8343" y="260"/>
                  </a:cubicBezTo>
                  <a:cubicBezTo>
                    <a:pt x="8888" y="-22"/>
                    <a:pt x="9526" y="-77"/>
                    <a:pt x="10109" y="107"/>
                  </a:cubicBezTo>
                  <a:cubicBezTo>
                    <a:pt x="10692" y="291"/>
                    <a:pt x="11183" y="702"/>
                    <a:pt x="11471" y="1242"/>
                  </a:cubicBezTo>
                  <a:cubicBezTo>
                    <a:pt x="11667" y="1554"/>
                    <a:pt x="11772" y="1917"/>
                    <a:pt x="11778" y="2285"/>
                  </a:cubicBezTo>
                  <a:cubicBezTo>
                    <a:pt x="11778" y="2702"/>
                    <a:pt x="11667" y="3113"/>
                    <a:pt x="11453" y="3468"/>
                  </a:cubicBezTo>
                  <a:cubicBezTo>
                    <a:pt x="11232" y="3830"/>
                    <a:pt x="10925" y="4119"/>
                    <a:pt x="10551" y="4309"/>
                  </a:cubicBezTo>
                  <a:cubicBezTo>
                    <a:pt x="8159" y="5597"/>
                    <a:pt x="5766" y="6946"/>
                    <a:pt x="3497" y="8419"/>
                  </a:cubicBezTo>
                  <a:cubicBezTo>
                    <a:pt x="3135" y="8597"/>
                    <a:pt x="2736" y="8676"/>
                    <a:pt x="2331" y="8664"/>
                  </a:cubicBezTo>
                  <a:close/>
                </a:path>
              </a:pathLst>
            </a:custGeom>
            <a:solidFill>
              <a:srgbClr val="0E0E0E"/>
            </a:solidFill>
            <a:ln w="6134" cap="flat">
              <a:noFill/>
              <a:prstDash val="solid"/>
              <a:miter/>
            </a:ln>
          </p:spPr>
          <p:txBody>
            <a:bodyPr rtlCol="0" anchor="ctr"/>
            <a:lstStyle/>
            <a:p>
              <a:endParaRPr lang="en-AU"/>
            </a:p>
          </p:txBody>
        </p:sp>
        <p:sp>
          <p:nvSpPr>
            <p:cNvPr id="395" name="Freeform: Shape 394">
              <a:extLst>
                <a:ext uri="{FF2B5EF4-FFF2-40B4-BE49-F238E27FC236}">
                  <a16:creationId xmlns:a16="http://schemas.microsoft.com/office/drawing/2014/main" id="{96F72B1F-82E9-411D-806C-DAE383808E34}"/>
                </a:ext>
              </a:extLst>
            </p:cNvPr>
            <p:cNvSpPr/>
            <p:nvPr/>
          </p:nvSpPr>
          <p:spPr>
            <a:xfrm>
              <a:off x="4791078" y="1797863"/>
              <a:ext cx="6809" cy="7790"/>
            </a:xfrm>
            <a:custGeom>
              <a:avLst/>
              <a:gdLst>
                <a:gd name="connsiteX0" fmla="*/ 0 w 6809"/>
                <a:gd name="connsiteY0" fmla="*/ 7790 h 7790"/>
                <a:gd name="connsiteX1" fmla="*/ 6809 w 6809"/>
                <a:gd name="connsiteY1" fmla="*/ 0 h 7790"/>
                <a:gd name="connsiteX2" fmla="*/ 0 w 6809"/>
                <a:gd name="connsiteY2" fmla="*/ 7790 h 7790"/>
              </a:gdLst>
              <a:ahLst/>
              <a:cxnLst>
                <a:cxn ang="0">
                  <a:pos x="connsiteX0" y="connsiteY0"/>
                </a:cxn>
                <a:cxn ang="0">
                  <a:pos x="connsiteX1" y="connsiteY1"/>
                </a:cxn>
                <a:cxn ang="0">
                  <a:pos x="connsiteX2" y="connsiteY2"/>
                </a:cxn>
              </a:cxnLst>
              <a:rect l="l" t="t" r="r" b="b"/>
              <a:pathLst>
                <a:path w="6809" h="7790">
                  <a:moveTo>
                    <a:pt x="0" y="7790"/>
                  </a:moveTo>
                  <a:cubicBezTo>
                    <a:pt x="2208" y="5153"/>
                    <a:pt x="4539" y="2576"/>
                    <a:pt x="6809" y="0"/>
                  </a:cubicBezTo>
                  <a:cubicBezTo>
                    <a:pt x="4539" y="2576"/>
                    <a:pt x="2208" y="5153"/>
                    <a:pt x="0" y="7790"/>
                  </a:cubicBezTo>
                  <a:close/>
                </a:path>
              </a:pathLst>
            </a:custGeom>
            <a:solidFill>
              <a:srgbClr val="AB795E"/>
            </a:solidFill>
            <a:ln w="6134" cap="flat">
              <a:noFill/>
              <a:prstDash val="solid"/>
              <a:miter/>
            </a:ln>
          </p:spPr>
          <p:txBody>
            <a:bodyPr rtlCol="0" anchor="ctr"/>
            <a:lstStyle/>
            <a:p>
              <a:endParaRPr lang="en-AU"/>
            </a:p>
          </p:txBody>
        </p:sp>
        <p:sp>
          <p:nvSpPr>
            <p:cNvPr id="396" name="Freeform: Shape 395">
              <a:extLst>
                <a:ext uri="{FF2B5EF4-FFF2-40B4-BE49-F238E27FC236}">
                  <a16:creationId xmlns:a16="http://schemas.microsoft.com/office/drawing/2014/main" id="{55D80789-B7C2-4B1F-886D-0214B194F433}"/>
                </a:ext>
              </a:extLst>
            </p:cNvPr>
            <p:cNvSpPr/>
            <p:nvPr/>
          </p:nvSpPr>
          <p:spPr>
            <a:xfrm>
              <a:off x="4788747" y="1795605"/>
              <a:ext cx="11472" cy="12379"/>
            </a:xfrm>
            <a:custGeom>
              <a:avLst/>
              <a:gdLst>
                <a:gd name="connsiteX0" fmla="*/ 2331 w 11472"/>
                <a:gd name="connsiteY0" fmla="*/ 12379 h 12379"/>
                <a:gd name="connsiteX1" fmla="*/ 859 w 11472"/>
                <a:gd name="connsiteY1" fmla="*/ 11827 h 12379"/>
                <a:gd name="connsiteX2" fmla="*/ 227 w 11472"/>
                <a:gd name="connsiteY2" fmla="*/ 11035 h 12379"/>
                <a:gd name="connsiteX3" fmla="*/ 0 w 11472"/>
                <a:gd name="connsiteY3" fmla="*/ 10048 h 12379"/>
                <a:gd name="connsiteX4" fmla="*/ 552 w 11472"/>
                <a:gd name="connsiteY4" fmla="*/ 8576 h 12379"/>
                <a:gd name="connsiteX5" fmla="*/ 7484 w 11472"/>
                <a:gd name="connsiteY5" fmla="*/ 663 h 12379"/>
                <a:gd name="connsiteX6" fmla="*/ 9109 w 11472"/>
                <a:gd name="connsiteY6" fmla="*/ 0 h 12379"/>
                <a:gd name="connsiteX7" fmla="*/ 10735 w 11472"/>
                <a:gd name="connsiteY7" fmla="*/ 663 h 12379"/>
                <a:gd name="connsiteX8" fmla="*/ 11293 w 11472"/>
                <a:gd name="connsiteY8" fmla="*/ 1442 h 12379"/>
                <a:gd name="connsiteX9" fmla="*/ 11471 w 11472"/>
                <a:gd name="connsiteY9" fmla="*/ 2380 h 12379"/>
                <a:gd name="connsiteX10" fmla="*/ 10857 w 11472"/>
                <a:gd name="connsiteY10" fmla="*/ 3914 h 12379"/>
                <a:gd name="connsiteX11" fmla="*/ 4110 w 11472"/>
                <a:gd name="connsiteY11" fmla="*/ 11704 h 12379"/>
                <a:gd name="connsiteX12" fmla="*/ 2331 w 11472"/>
                <a:gd name="connsiteY12" fmla="*/ 12379 h 1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72" h="12379">
                  <a:moveTo>
                    <a:pt x="2331" y="12379"/>
                  </a:moveTo>
                  <a:cubicBezTo>
                    <a:pt x="1791" y="12385"/>
                    <a:pt x="1264" y="12183"/>
                    <a:pt x="859" y="11827"/>
                  </a:cubicBezTo>
                  <a:cubicBezTo>
                    <a:pt x="589" y="11612"/>
                    <a:pt x="374" y="11342"/>
                    <a:pt x="227" y="11035"/>
                  </a:cubicBezTo>
                  <a:cubicBezTo>
                    <a:pt x="80" y="10729"/>
                    <a:pt x="0" y="10391"/>
                    <a:pt x="0" y="10048"/>
                  </a:cubicBezTo>
                  <a:cubicBezTo>
                    <a:pt x="6" y="9508"/>
                    <a:pt x="202" y="8987"/>
                    <a:pt x="552" y="8576"/>
                  </a:cubicBezTo>
                  <a:cubicBezTo>
                    <a:pt x="2822" y="5938"/>
                    <a:pt x="5091" y="3300"/>
                    <a:pt x="7484" y="663"/>
                  </a:cubicBezTo>
                  <a:cubicBezTo>
                    <a:pt x="7919" y="239"/>
                    <a:pt x="8502" y="0"/>
                    <a:pt x="9109" y="0"/>
                  </a:cubicBezTo>
                  <a:cubicBezTo>
                    <a:pt x="9716" y="0"/>
                    <a:pt x="10299" y="239"/>
                    <a:pt x="10735" y="663"/>
                  </a:cubicBezTo>
                  <a:cubicBezTo>
                    <a:pt x="10974" y="877"/>
                    <a:pt x="11164" y="1141"/>
                    <a:pt x="11293" y="1442"/>
                  </a:cubicBezTo>
                  <a:cubicBezTo>
                    <a:pt x="11422" y="1736"/>
                    <a:pt x="11483" y="2055"/>
                    <a:pt x="11471" y="2380"/>
                  </a:cubicBezTo>
                  <a:cubicBezTo>
                    <a:pt x="11459" y="2951"/>
                    <a:pt x="11244" y="3497"/>
                    <a:pt x="10857" y="3914"/>
                  </a:cubicBezTo>
                  <a:cubicBezTo>
                    <a:pt x="8588" y="6429"/>
                    <a:pt x="6318" y="9066"/>
                    <a:pt x="4110" y="11704"/>
                  </a:cubicBezTo>
                  <a:cubicBezTo>
                    <a:pt x="3631" y="12152"/>
                    <a:pt x="2987" y="12397"/>
                    <a:pt x="2331" y="12379"/>
                  </a:cubicBezTo>
                  <a:close/>
                </a:path>
              </a:pathLst>
            </a:custGeom>
            <a:solidFill>
              <a:srgbClr val="0E0E0E"/>
            </a:solidFill>
            <a:ln w="6134" cap="flat">
              <a:noFill/>
              <a:prstDash val="solid"/>
              <a:miter/>
            </a:ln>
          </p:spPr>
          <p:txBody>
            <a:bodyPr rtlCol="0" anchor="ctr"/>
            <a:lstStyle/>
            <a:p>
              <a:endParaRPr lang="en-AU"/>
            </a:p>
          </p:txBody>
        </p:sp>
        <p:sp>
          <p:nvSpPr>
            <p:cNvPr id="397" name="Freeform: Shape 396">
              <a:extLst>
                <a:ext uri="{FF2B5EF4-FFF2-40B4-BE49-F238E27FC236}">
                  <a16:creationId xmlns:a16="http://schemas.microsoft.com/office/drawing/2014/main" id="{538E322D-B47B-4C49-873E-0D5B4355DAF7}"/>
                </a:ext>
              </a:extLst>
            </p:cNvPr>
            <p:cNvSpPr/>
            <p:nvPr/>
          </p:nvSpPr>
          <p:spPr>
            <a:xfrm>
              <a:off x="4798132" y="1790195"/>
              <a:ext cx="6870" cy="7422"/>
            </a:xfrm>
            <a:custGeom>
              <a:avLst/>
              <a:gdLst>
                <a:gd name="connsiteX0" fmla="*/ 0 w 6870"/>
                <a:gd name="connsiteY0" fmla="*/ 7422 h 7422"/>
                <a:gd name="connsiteX1" fmla="*/ 6870 w 6870"/>
                <a:gd name="connsiteY1" fmla="*/ 0 h 7422"/>
                <a:gd name="connsiteX2" fmla="*/ 0 w 6870"/>
                <a:gd name="connsiteY2" fmla="*/ 7422 h 7422"/>
              </a:gdLst>
              <a:ahLst/>
              <a:cxnLst>
                <a:cxn ang="0">
                  <a:pos x="connsiteX0" y="connsiteY0"/>
                </a:cxn>
                <a:cxn ang="0">
                  <a:pos x="connsiteX1" y="connsiteY1"/>
                </a:cxn>
                <a:cxn ang="0">
                  <a:pos x="connsiteX2" y="connsiteY2"/>
                </a:cxn>
              </a:cxnLst>
              <a:rect l="l" t="t" r="r" b="b"/>
              <a:pathLst>
                <a:path w="6870" h="7422">
                  <a:moveTo>
                    <a:pt x="0" y="7422"/>
                  </a:moveTo>
                  <a:cubicBezTo>
                    <a:pt x="2208" y="4907"/>
                    <a:pt x="4539" y="2454"/>
                    <a:pt x="6870" y="0"/>
                  </a:cubicBezTo>
                  <a:cubicBezTo>
                    <a:pt x="4539" y="2454"/>
                    <a:pt x="2208" y="4907"/>
                    <a:pt x="0" y="7422"/>
                  </a:cubicBezTo>
                  <a:close/>
                </a:path>
              </a:pathLst>
            </a:custGeom>
            <a:solidFill>
              <a:srgbClr val="AB795E"/>
            </a:solidFill>
            <a:ln w="6134" cap="flat">
              <a:no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41237EF6-8072-4CA0-84F1-813A40E5656C}"/>
                </a:ext>
              </a:extLst>
            </p:cNvPr>
            <p:cNvSpPr/>
            <p:nvPr/>
          </p:nvSpPr>
          <p:spPr>
            <a:xfrm>
              <a:off x="4795912" y="1787938"/>
              <a:ext cx="11605" cy="11955"/>
            </a:xfrm>
            <a:custGeom>
              <a:avLst/>
              <a:gdLst>
                <a:gd name="connsiteX0" fmla="*/ 2221 w 11605"/>
                <a:gd name="connsiteY0" fmla="*/ 11950 h 11955"/>
                <a:gd name="connsiteX1" fmla="*/ 687 w 11605"/>
                <a:gd name="connsiteY1" fmla="*/ 11397 h 11955"/>
                <a:gd name="connsiteX2" fmla="*/ 178 w 11605"/>
                <a:gd name="connsiteY2" fmla="*/ 10655 h 11955"/>
                <a:gd name="connsiteX3" fmla="*/ 0 w 11605"/>
                <a:gd name="connsiteY3" fmla="*/ 9772 h 11955"/>
                <a:gd name="connsiteX4" fmla="*/ 178 w 11605"/>
                <a:gd name="connsiteY4" fmla="*/ 8888 h 11955"/>
                <a:gd name="connsiteX5" fmla="*/ 687 w 11605"/>
                <a:gd name="connsiteY5" fmla="*/ 8146 h 11955"/>
                <a:gd name="connsiteX6" fmla="*/ 7618 w 11605"/>
                <a:gd name="connsiteY6" fmla="*/ 663 h 11955"/>
                <a:gd name="connsiteX7" fmla="*/ 9244 w 11605"/>
                <a:gd name="connsiteY7" fmla="*/ 0 h 11955"/>
                <a:gd name="connsiteX8" fmla="*/ 10870 w 11605"/>
                <a:gd name="connsiteY8" fmla="*/ 663 h 11955"/>
                <a:gd name="connsiteX9" fmla="*/ 11606 w 11605"/>
                <a:gd name="connsiteY9" fmla="*/ 2319 h 11955"/>
                <a:gd name="connsiteX10" fmla="*/ 11428 w 11605"/>
                <a:gd name="connsiteY10" fmla="*/ 3184 h 11955"/>
                <a:gd name="connsiteX11" fmla="*/ 10931 w 11605"/>
                <a:gd name="connsiteY11" fmla="*/ 3914 h 11955"/>
                <a:gd name="connsiteX12" fmla="*/ 4183 w 11605"/>
                <a:gd name="connsiteY12" fmla="*/ 11152 h 11955"/>
                <a:gd name="connsiteX13" fmla="*/ 3294 w 11605"/>
                <a:gd name="connsiteY13" fmla="*/ 11778 h 11955"/>
                <a:gd name="connsiteX14" fmla="*/ 2221 w 11605"/>
                <a:gd name="connsiteY14" fmla="*/ 11950 h 1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5" h="11955">
                  <a:moveTo>
                    <a:pt x="2221" y="11950"/>
                  </a:moveTo>
                  <a:cubicBezTo>
                    <a:pt x="1656" y="11956"/>
                    <a:pt x="1116" y="11759"/>
                    <a:pt x="687" y="11397"/>
                  </a:cubicBezTo>
                  <a:cubicBezTo>
                    <a:pt x="472" y="11189"/>
                    <a:pt x="294" y="10931"/>
                    <a:pt x="178" y="10655"/>
                  </a:cubicBezTo>
                  <a:cubicBezTo>
                    <a:pt x="61" y="10373"/>
                    <a:pt x="0" y="10072"/>
                    <a:pt x="0" y="9772"/>
                  </a:cubicBezTo>
                  <a:cubicBezTo>
                    <a:pt x="0" y="9471"/>
                    <a:pt x="61" y="9171"/>
                    <a:pt x="178" y="8888"/>
                  </a:cubicBezTo>
                  <a:cubicBezTo>
                    <a:pt x="294" y="8613"/>
                    <a:pt x="472" y="8361"/>
                    <a:pt x="687" y="8146"/>
                  </a:cubicBezTo>
                  <a:cubicBezTo>
                    <a:pt x="2957" y="5631"/>
                    <a:pt x="5288" y="3116"/>
                    <a:pt x="7618" y="663"/>
                  </a:cubicBezTo>
                  <a:cubicBezTo>
                    <a:pt x="8054" y="239"/>
                    <a:pt x="8637" y="0"/>
                    <a:pt x="9244" y="0"/>
                  </a:cubicBezTo>
                  <a:cubicBezTo>
                    <a:pt x="9851" y="0"/>
                    <a:pt x="10434" y="239"/>
                    <a:pt x="10870" y="663"/>
                  </a:cubicBezTo>
                  <a:cubicBezTo>
                    <a:pt x="11324" y="1098"/>
                    <a:pt x="11587" y="1693"/>
                    <a:pt x="11606" y="2319"/>
                  </a:cubicBezTo>
                  <a:cubicBezTo>
                    <a:pt x="11606" y="2619"/>
                    <a:pt x="11544" y="2914"/>
                    <a:pt x="11428" y="3184"/>
                  </a:cubicBezTo>
                  <a:cubicBezTo>
                    <a:pt x="11318" y="3460"/>
                    <a:pt x="11146" y="3705"/>
                    <a:pt x="10931" y="3914"/>
                  </a:cubicBezTo>
                  <a:cubicBezTo>
                    <a:pt x="8600" y="6306"/>
                    <a:pt x="6392" y="8698"/>
                    <a:pt x="4183" y="11152"/>
                  </a:cubicBezTo>
                  <a:cubicBezTo>
                    <a:pt x="3938" y="11428"/>
                    <a:pt x="3637" y="11643"/>
                    <a:pt x="3294" y="11778"/>
                  </a:cubicBezTo>
                  <a:cubicBezTo>
                    <a:pt x="2957" y="11919"/>
                    <a:pt x="2589" y="11974"/>
                    <a:pt x="2221" y="11950"/>
                  </a:cubicBezTo>
                  <a:close/>
                </a:path>
              </a:pathLst>
            </a:custGeom>
            <a:solidFill>
              <a:srgbClr val="0E0E0E"/>
            </a:solidFill>
            <a:ln w="6134" cap="flat">
              <a:noFill/>
              <a:prstDash val="solid"/>
              <a:miter/>
            </a:ln>
          </p:spPr>
          <p:txBody>
            <a:bodyPr rtlCol="0" anchor="ctr"/>
            <a:lstStyle/>
            <a:p>
              <a:endParaRPr lang="en-AU"/>
            </a:p>
          </p:txBody>
        </p:sp>
        <p:sp>
          <p:nvSpPr>
            <p:cNvPr id="399" name="Freeform: Shape 398">
              <a:extLst>
                <a:ext uri="{FF2B5EF4-FFF2-40B4-BE49-F238E27FC236}">
                  <a16:creationId xmlns:a16="http://schemas.microsoft.com/office/drawing/2014/main" id="{EFB07479-4B3A-4F56-A652-BD231BEF0F07}"/>
                </a:ext>
              </a:extLst>
            </p:cNvPr>
            <p:cNvSpPr/>
            <p:nvPr/>
          </p:nvSpPr>
          <p:spPr>
            <a:xfrm>
              <a:off x="4805616" y="1782834"/>
              <a:ext cx="6808" cy="6808"/>
            </a:xfrm>
            <a:custGeom>
              <a:avLst/>
              <a:gdLst>
                <a:gd name="connsiteX0" fmla="*/ 0 w 6808"/>
                <a:gd name="connsiteY0" fmla="*/ 6809 h 6808"/>
                <a:gd name="connsiteX1" fmla="*/ 6809 w 6808"/>
                <a:gd name="connsiteY1" fmla="*/ 0 h 6808"/>
                <a:gd name="connsiteX2" fmla="*/ 0 w 6808"/>
                <a:gd name="connsiteY2" fmla="*/ 6809 h 6808"/>
              </a:gdLst>
              <a:ahLst/>
              <a:cxnLst>
                <a:cxn ang="0">
                  <a:pos x="connsiteX0" y="connsiteY0"/>
                </a:cxn>
                <a:cxn ang="0">
                  <a:pos x="connsiteX1" y="connsiteY1"/>
                </a:cxn>
                <a:cxn ang="0">
                  <a:pos x="connsiteX2" y="connsiteY2"/>
                </a:cxn>
              </a:cxnLst>
              <a:rect l="l" t="t" r="r" b="b"/>
              <a:pathLst>
                <a:path w="6808" h="6808">
                  <a:moveTo>
                    <a:pt x="0" y="6809"/>
                  </a:moveTo>
                  <a:cubicBezTo>
                    <a:pt x="2208" y="4478"/>
                    <a:pt x="4478" y="2208"/>
                    <a:pt x="6809" y="0"/>
                  </a:cubicBezTo>
                  <a:cubicBezTo>
                    <a:pt x="4478" y="2208"/>
                    <a:pt x="2208" y="4478"/>
                    <a:pt x="0" y="6809"/>
                  </a:cubicBezTo>
                  <a:close/>
                </a:path>
              </a:pathLst>
            </a:custGeom>
            <a:solidFill>
              <a:srgbClr val="AB795E"/>
            </a:solidFill>
            <a:ln w="6134" cap="flat">
              <a:noFill/>
              <a:prstDash val="solid"/>
              <a:miter/>
            </a:ln>
          </p:spPr>
          <p:txBody>
            <a:bodyPr rtlCol="0" anchor="ctr"/>
            <a:lstStyle/>
            <a:p>
              <a:endParaRPr lang="en-AU"/>
            </a:p>
          </p:txBody>
        </p:sp>
        <p:sp>
          <p:nvSpPr>
            <p:cNvPr id="400" name="Freeform: Shape 399">
              <a:extLst>
                <a:ext uri="{FF2B5EF4-FFF2-40B4-BE49-F238E27FC236}">
                  <a16:creationId xmlns:a16="http://schemas.microsoft.com/office/drawing/2014/main" id="{73D78460-1D65-4787-9C89-B2A7907D0A90}"/>
                </a:ext>
              </a:extLst>
            </p:cNvPr>
            <p:cNvSpPr/>
            <p:nvPr/>
          </p:nvSpPr>
          <p:spPr>
            <a:xfrm>
              <a:off x="4803285" y="1780491"/>
              <a:ext cx="11411" cy="11423"/>
            </a:xfrm>
            <a:custGeom>
              <a:avLst/>
              <a:gdLst>
                <a:gd name="connsiteX0" fmla="*/ 2331 w 11411"/>
                <a:gd name="connsiteY0" fmla="*/ 11422 h 11423"/>
                <a:gd name="connsiteX1" fmla="*/ 1466 w 11411"/>
                <a:gd name="connsiteY1" fmla="*/ 11281 h 11423"/>
                <a:gd name="connsiteX2" fmla="*/ 736 w 11411"/>
                <a:gd name="connsiteY2" fmla="*/ 10808 h 11423"/>
                <a:gd name="connsiteX3" fmla="*/ 196 w 11411"/>
                <a:gd name="connsiteY3" fmla="*/ 10060 h 11423"/>
                <a:gd name="connsiteX4" fmla="*/ 0 w 11411"/>
                <a:gd name="connsiteY4" fmla="*/ 9152 h 11423"/>
                <a:gd name="connsiteX5" fmla="*/ 172 w 11411"/>
                <a:gd name="connsiteY5" fmla="*/ 8287 h 11423"/>
                <a:gd name="connsiteX6" fmla="*/ 675 w 11411"/>
                <a:gd name="connsiteY6" fmla="*/ 7557 h 11423"/>
                <a:gd name="connsiteX7" fmla="*/ 7545 w 11411"/>
                <a:gd name="connsiteY7" fmla="*/ 687 h 11423"/>
                <a:gd name="connsiteX8" fmla="*/ 8287 w 11411"/>
                <a:gd name="connsiteY8" fmla="*/ 178 h 11423"/>
                <a:gd name="connsiteX9" fmla="*/ 9171 w 11411"/>
                <a:gd name="connsiteY9" fmla="*/ 0 h 11423"/>
                <a:gd name="connsiteX10" fmla="*/ 10054 w 11411"/>
                <a:gd name="connsiteY10" fmla="*/ 178 h 11423"/>
                <a:gd name="connsiteX11" fmla="*/ 10796 w 11411"/>
                <a:gd name="connsiteY11" fmla="*/ 687 h 11423"/>
                <a:gd name="connsiteX12" fmla="*/ 11268 w 11411"/>
                <a:gd name="connsiteY12" fmla="*/ 1423 h 11423"/>
                <a:gd name="connsiteX13" fmla="*/ 11409 w 11411"/>
                <a:gd name="connsiteY13" fmla="*/ 2282 h 11423"/>
                <a:gd name="connsiteX14" fmla="*/ 11244 w 11411"/>
                <a:gd name="connsiteY14" fmla="*/ 3184 h 11423"/>
                <a:gd name="connsiteX15" fmla="*/ 10735 w 11411"/>
                <a:gd name="connsiteY15" fmla="*/ 3938 h 11423"/>
                <a:gd name="connsiteX16" fmla="*/ 3987 w 11411"/>
                <a:gd name="connsiteY16" fmla="*/ 10686 h 11423"/>
                <a:gd name="connsiteX17" fmla="*/ 2331 w 11411"/>
                <a:gd name="connsiteY17" fmla="*/ 11422 h 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11" h="11423">
                  <a:moveTo>
                    <a:pt x="2331" y="11422"/>
                  </a:moveTo>
                  <a:cubicBezTo>
                    <a:pt x="2037" y="11434"/>
                    <a:pt x="1742" y="11385"/>
                    <a:pt x="1466" y="11281"/>
                  </a:cubicBezTo>
                  <a:cubicBezTo>
                    <a:pt x="1196" y="11176"/>
                    <a:pt x="945" y="11017"/>
                    <a:pt x="736" y="10808"/>
                  </a:cubicBezTo>
                  <a:cubicBezTo>
                    <a:pt x="503" y="10600"/>
                    <a:pt x="319" y="10342"/>
                    <a:pt x="196" y="10060"/>
                  </a:cubicBezTo>
                  <a:cubicBezTo>
                    <a:pt x="67" y="9772"/>
                    <a:pt x="0" y="9465"/>
                    <a:pt x="0" y="9152"/>
                  </a:cubicBezTo>
                  <a:cubicBezTo>
                    <a:pt x="0" y="8858"/>
                    <a:pt x="55" y="8563"/>
                    <a:pt x="172" y="8287"/>
                  </a:cubicBezTo>
                  <a:cubicBezTo>
                    <a:pt x="288" y="8011"/>
                    <a:pt x="460" y="7766"/>
                    <a:pt x="675" y="7557"/>
                  </a:cubicBezTo>
                  <a:cubicBezTo>
                    <a:pt x="2883" y="5226"/>
                    <a:pt x="5214" y="2895"/>
                    <a:pt x="7545" y="687"/>
                  </a:cubicBezTo>
                  <a:cubicBezTo>
                    <a:pt x="7753" y="472"/>
                    <a:pt x="8005" y="301"/>
                    <a:pt x="8287" y="178"/>
                  </a:cubicBezTo>
                  <a:cubicBezTo>
                    <a:pt x="8563" y="61"/>
                    <a:pt x="8864" y="0"/>
                    <a:pt x="9171" y="0"/>
                  </a:cubicBezTo>
                  <a:cubicBezTo>
                    <a:pt x="9471" y="0"/>
                    <a:pt x="9772" y="61"/>
                    <a:pt x="10054" y="178"/>
                  </a:cubicBezTo>
                  <a:cubicBezTo>
                    <a:pt x="10330" y="301"/>
                    <a:pt x="10581" y="472"/>
                    <a:pt x="10796" y="687"/>
                  </a:cubicBezTo>
                  <a:cubicBezTo>
                    <a:pt x="10999" y="896"/>
                    <a:pt x="11164" y="1147"/>
                    <a:pt x="11268" y="1423"/>
                  </a:cubicBezTo>
                  <a:cubicBezTo>
                    <a:pt x="11373" y="1693"/>
                    <a:pt x="11422" y="1988"/>
                    <a:pt x="11409" y="2282"/>
                  </a:cubicBezTo>
                  <a:cubicBezTo>
                    <a:pt x="11416" y="2589"/>
                    <a:pt x="11360" y="2895"/>
                    <a:pt x="11244" y="3184"/>
                  </a:cubicBezTo>
                  <a:cubicBezTo>
                    <a:pt x="11127" y="3466"/>
                    <a:pt x="10956" y="3723"/>
                    <a:pt x="10735" y="3938"/>
                  </a:cubicBezTo>
                  <a:cubicBezTo>
                    <a:pt x="8404" y="6147"/>
                    <a:pt x="6195" y="8416"/>
                    <a:pt x="3987" y="10686"/>
                  </a:cubicBezTo>
                  <a:cubicBezTo>
                    <a:pt x="3539" y="11121"/>
                    <a:pt x="2950" y="11379"/>
                    <a:pt x="2331" y="11422"/>
                  </a:cubicBezTo>
                  <a:close/>
                </a:path>
              </a:pathLst>
            </a:custGeom>
            <a:solidFill>
              <a:srgbClr val="0E0E0E"/>
            </a:solidFill>
            <a:ln w="6134" cap="flat">
              <a:noFill/>
              <a:prstDash val="solid"/>
              <a:miter/>
            </a:ln>
          </p:spPr>
          <p:txBody>
            <a:bodyPr rtlCol="0" anchor="ctr"/>
            <a:lstStyle/>
            <a:p>
              <a:endParaRPr lang="en-AU"/>
            </a:p>
          </p:txBody>
        </p:sp>
        <p:sp>
          <p:nvSpPr>
            <p:cNvPr id="401" name="Freeform: Shape 400">
              <a:extLst>
                <a:ext uri="{FF2B5EF4-FFF2-40B4-BE49-F238E27FC236}">
                  <a16:creationId xmlns:a16="http://schemas.microsoft.com/office/drawing/2014/main" id="{90F661FF-105B-47E6-95CC-2C2184F2529E}"/>
                </a:ext>
              </a:extLst>
            </p:cNvPr>
            <p:cNvSpPr/>
            <p:nvPr/>
          </p:nvSpPr>
          <p:spPr>
            <a:xfrm>
              <a:off x="4822301" y="1768726"/>
              <a:ext cx="6134" cy="5275"/>
            </a:xfrm>
            <a:custGeom>
              <a:avLst/>
              <a:gdLst>
                <a:gd name="connsiteX0" fmla="*/ 0 w 6134"/>
                <a:gd name="connsiteY0" fmla="*/ 5275 h 5275"/>
                <a:gd name="connsiteX1" fmla="*/ 6134 w 6134"/>
                <a:gd name="connsiteY1" fmla="*/ 0 h 5275"/>
                <a:gd name="connsiteX2" fmla="*/ 0 w 6134"/>
                <a:gd name="connsiteY2" fmla="*/ 5275 h 5275"/>
              </a:gdLst>
              <a:ahLst/>
              <a:cxnLst>
                <a:cxn ang="0">
                  <a:pos x="connsiteX0" y="connsiteY0"/>
                </a:cxn>
                <a:cxn ang="0">
                  <a:pos x="connsiteX1" y="connsiteY1"/>
                </a:cxn>
                <a:cxn ang="0">
                  <a:pos x="connsiteX2" y="connsiteY2"/>
                </a:cxn>
              </a:cxnLst>
              <a:rect l="l" t="t" r="r" b="b"/>
              <a:pathLst>
                <a:path w="6134" h="5275">
                  <a:moveTo>
                    <a:pt x="0" y="5275"/>
                  </a:moveTo>
                  <a:cubicBezTo>
                    <a:pt x="2086" y="3497"/>
                    <a:pt x="4110" y="1718"/>
                    <a:pt x="6134" y="0"/>
                  </a:cubicBezTo>
                  <a:cubicBezTo>
                    <a:pt x="3865" y="1718"/>
                    <a:pt x="1840" y="3497"/>
                    <a:pt x="0" y="5275"/>
                  </a:cubicBezTo>
                  <a:close/>
                </a:path>
              </a:pathLst>
            </a:custGeom>
            <a:solidFill>
              <a:srgbClr val="AB795E"/>
            </a:solidFill>
            <a:ln w="6134" cap="flat">
              <a:noFill/>
              <a:prstDash val="solid"/>
              <a:miter/>
            </a:ln>
          </p:spPr>
          <p:txBody>
            <a:bodyPr rtlCol="0" anchor="ctr"/>
            <a:lstStyle/>
            <a:p>
              <a:endParaRPr lang="en-AU"/>
            </a:p>
          </p:txBody>
        </p:sp>
        <p:sp>
          <p:nvSpPr>
            <p:cNvPr id="402" name="Freeform: Shape 401">
              <a:extLst>
                <a:ext uri="{FF2B5EF4-FFF2-40B4-BE49-F238E27FC236}">
                  <a16:creationId xmlns:a16="http://schemas.microsoft.com/office/drawing/2014/main" id="{CF546019-FEAB-47C1-A032-E95481679AC1}"/>
                </a:ext>
              </a:extLst>
            </p:cNvPr>
            <p:cNvSpPr/>
            <p:nvPr/>
          </p:nvSpPr>
          <p:spPr>
            <a:xfrm>
              <a:off x="4820031" y="1766402"/>
              <a:ext cx="10673" cy="9930"/>
            </a:xfrm>
            <a:custGeom>
              <a:avLst/>
              <a:gdLst>
                <a:gd name="connsiteX0" fmla="*/ 2270 w 10673"/>
                <a:gd name="connsiteY0" fmla="*/ 9930 h 9930"/>
                <a:gd name="connsiteX1" fmla="*/ 1325 w 10673"/>
                <a:gd name="connsiteY1" fmla="*/ 9710 h 9930"/>
                <a:gd name="connsiteX2" fmla="*/ 552 w 10673"/>
                <a:gd name="connsiteY2" fmla="*/ 9133 h 9930"/>
                <a:gd name="connsiteX3" fmla="*/ 0 w 10673"/>
                <a:gd name="connsiteY3" fmla="*/ 7599 h 9930"/>
                <a:gd name="connsiteX4" fmla="*/ 197 w 10673"/>
                <a:gd name="connsiteY4" fmla="*/ 6649 h 9930"/>
                <a:gd name="connsiteX5" fmla="*/ 798 w 10673"/>
                <a:gd name="connsiteY5" fmla="*/ 5882 h 9930"/>
                <a:gd name="connsiteX6" fmla="*/ 6932 w 10673"/>
                <a:gd name="connsiteY6" fmla="*/ 545 h 9930"/>
                <a:gd name="connsiteX7" fmla="*/ 7723 w 10673"/>
                <a:gd name="connsiteY7" fmla="*/ 103 h 9930"/>
                <a:gd name="connsiteX8" fmla="*/ 8619 w 10673"/>
                <a:gd name="connsiteY8" fmla="*/ 12 h 9930"/>
                <a:gd name="connsiteX9" fmla="*/ 9490 w 10673"/>
                <a:gd name="connsiteY9" fmla="*/ 269 h 9930"/>
                <a:gd name="connsiteX10" fmla="*/ 10183 w 10673"/>
                <a:gd name="connsiteY10" fmla="*/ 852 h 9930"/>
                <a:gd name="connsiteX11" fmla="*/ 10674 w 10673"/>
                <a:gd name="connsiteY11" fmla="*/ 2324 h 9930"/>
                <a:gd name="connsiteX12" fmla="*/ 10441 w 10673"/>
                <a:gd name="connsiteY12" fmla="*/ 3312 h 9930"/>
                <a:gd name="connsiteX13" fmla="*/ 9815 w 10673"/>
                <a:gd name="connsiteY13" fmla="*/ 4103 h 9930"/>
                <a:gd name="connsiteX14" fmla="*/ 3681 w 10673"/>
                <a:gd name="connsiteY14" fmla="*/ 9317 h 9930"/>
                <a:gd name="connsiteX15" fmla="*/ 2270 w 10673"/>
                <a:gd name="connsiteY15" fmla="*/ 9930 h 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73" h="9930">
                  <a:moveTo>
                    <a:pt x="2270" y="9930"/>
                  </a:moveTo>
                  <a:cubicBezTo>
                    <a:pt x="1945" y="9924"/>
                    <a:pt x="1626" y="9845"/>
                    <a:pt x="1325" y="9710"/>
                  </a:cubicBezTo>
                  <a:cubicBezTo>
                    <a:pt x="1031" y="9575"/>
                    <a:pt x="767" y="9378"/>
                    <a:pt x="552" y="9133"/>
                  </a:cubicBezTo>
                  <a:cubicBezTo>
                    <a:pt x="191" y="8704"/>
                    <a:pt x="-6" y="8164"/>
                    <a:pt x="0" y="7599"/>
                  </a:cubicBezTo>
                  <a:cubicBezTo>
                    <a:pt x="-6" y="7274"/>
                    <a:pt x="62" y="6949"/>
                    <a:pt x="197" y="6649"/>
                  </a:cubicBezTo>
                  <a:cubicBezTo>
                    <a:pt x="338" y="6348"/>
                    <a:pt x="540" y="6090"/>
                    <a:pt x="798" y="5882"/>
                  </a:cubicBezTo>
                  <a:cubicBezTo>
                    <a:pt x="2841" y="4042"/>
                    <a:pt x="4889" y="2263"/>
                    <a:pt x="6932" y="545"/>
                  </a:cubicBezTo>
                  <a:cubicBezTo>
                    <a:pt x="7165" y="349"/>
                    <a:pt x="7429" y="196"/>
                    <a:pt x="7723" y="103"/>
                  </a:cubicBezTo>
                  <a:cubicBezTo>
                    <a:pt x="8012" y="12"/>
                    <a:pt x="8318" y="-19"/>
                    <a:pt x="8619" y="12"/>
                  </a:cubicBezTo>
                  <a:cubicBezTo>
                    <a:pt x="8926" y="36"/>
                    <a:pt x="9220" y="128"/>
                    <a:pt x="9490" y="269"/>
                  </a:cubicBezTo>
                  <a:cubicBezTo>
                    <a:pt x="9754" y="416"/>
                    <a:pt x="9993" y="613"/>
                    <a:pt x="10183" y="852"/>
                  </a:cubicBezTo>
                  <a:cubicBezTo>
                    <a:pt x="10496" y="1281"/>
                    <a:pt x="10668" y="1796"/>
                    <a:pt x="10674" y="2324"/>
                  </a:cubicBezTo>
                  <a:cubicBezTo>
                    <a:pt x="10668" y="2668"/>
                    <a:pt x="10588" y="3005"/>
                    <a:pt x="10441" y="3312"/>
                  </a:cubicBezTo>
                  <a:cubicBezTo>
                    <a:pt x="10294" y="3618"/>
                    <a:pt x="10079" y="3888"/>
                    <a:pt x="9815" y="4103"/>
                  </a:cubicBezTo>
                  <a:lnTo>
                    <a:pt x="3681" y="9317"/>
                  </a:lnTo>
                  <a:cubicBezTo>
                    <a:pt x="3301" y="9691"/>
                    <a:pt x="2798" y="9906"/>
                    <a:pt x="2270" y="9930"/>
                  </a:cubicBezTo>
                  <a:close/>
                </a:path>
              </a:pathLst>
            </a:custGeom>
            <a:solidFill>
              <a:srgbClr val="0E0E0E"/>
            </a:solidFill>
            <a:ln w="6134" cap="flat">
              <a:noFill/>
              <a:prstDash val="solid"/>
              <a:miter/>
            </a:ln>
          </p:spPr>
          <p:txBody>
            <a:bodyPr rtlCol="0" anchor="ctr"/>
            <a:lstStyle/>
            <a:p>
              <a:endParaRPr lang="en-AU"/>
            </a:p>
          </p:txBody>
        </p:sp>
        <p:sp>
          <p:nvSpPr>
            <p:cNvPr id="403" name="Freeform: Shape 402">
              <a:extLst>
                <a:ext uri="{FF2B5EF4-FFF2-40B4-BE49-F238E27FC236}">
                  <a16:creationId xmlns:a16="http://schemas.microsoft.com/office/drawing/2014/main" id="{E0FD9567-0B64-4CE8-8F45-9E5801DFDAE0}"/>
                </a:ext>
              </a:extLst>
            </p:cNvPr>
            <p:cNvSpPr/>
            <p:nvPr/>
          </p:nvSpPr>
          <p:spPr>
            <a:xfrm>
              <a:off x="4813529" y="1775657"/>
              <a:ext cx="6625" cy="6134"/>
            </a:xfrm>
            <a:custGeom>
              <a:avLst/>
              <a:gdLst>
                <a:gd name="connsiteX0" fmla="*/ 0 w 6625"/>
                <a:gd name="connsiteY0" fmla="*/ 6134 h 6134"/>
                <a:gd name="connsiteX1" fmla="*/ 6625 w 6625"/>
                <a:gd name="connsiteY1" fmla="*/ 0 h 6134"/>
                <a:gd name="connsiteX2" fmla="*/ 0 w 6625"/>
                <a:gd name="connsiteY2" fmla="*/ 6134 h 6134"/>
              </a:gdLst>
              <a:ahLst/>
              <a:cxnLst>
                <a:cxn ang="0">
                  <a:pos x="connsiteX0" y="connsiteY0"/>
                </a:cxn>
                <a:cxn ang="0">
                  <a:pos x="connsiteX1" y="connsiteY1"/>
                </a:cxn>
                <a:cxn ang="0">
                  <a:pos x="connsiteX2" y="connsiteY2"/>
                </a:cxn>
              </a:cxnLst>
              <a:rect l="l" t="t" r="r" b="b"/>
              <a:pathLst>
                <a:path w="6625" h="6134">
                  <a:moveTo>
                    <a:pt x="0" y="6134"/>
                  </a:moveTo>
                  <a:cubicBezTo>
                    <a:pt x="2208" y="4049"/>
                    <a:pt x="4355" y="2024"/>
                    <a:pt x="6625" y="0"/>
                  </a:cubicBezTo>
                  <a:cubicBezTo>
                    <a:pt x="4355" y="1963"/>
                    <a:pt x="2208" y="4049"/>
                    <a:pt x="0" y="6134"/>
                  </a:cubicBezTo>
                  <a:close/>
                </a:path>
              </a:pathLst>
            </a:custGeom>
            <a:solidFill>
              <a:srgbClr val="AB795E"/>
            </a:solidFill>
            <a:ln w="6134" cap="flat">
              <a:noFill/>
              <a:prstDash val="solid"/>
              <a:miter/>
            </a:ln>
          </p:spPr>
          <p:txBody>
            <a:bodyPr rtlCol="0" anchor="ctr"/>
            <a:lstStyle/>
            <a:p>
              <a:endParaRPr lang="en-AU"/>
            </a:p>
          </p:txBody>
        </p:sp>
        <p:sp>
          <p:nvSpPr>
            <p:cNvPr id="404" name="Freeform: Shape 403">
              <a:extLst>
                <a:ext uri="{FF2B5EF4-FFF2-40B4-BE49-F238E27FC236}">
                  <a16:creationId xmlns:a16="http://schemas.microsoft.com/office/drawing/2014/main" id="{0E62587D-B51B-4952-B82C-CA40F9319E5F}"/>
                </a:ext>
              </a:extLst>
            </p:cNvPr>
            <p:cNvSpPr/>
            <p:nvPr/>
          </p:nvSpPr>
          <p:spPr>
            <a:xfrm>
              <a:off x="4811259" y="1773283"/>
              <a:ext cx="11226" cy="10777"/>
            </a:xfrm>
            <a:custGeom>
              <a:avLst/>
              <a:gdLst>
                <a:gd name="connsiteX0" fmla="*/ 2270 w 11226"/>
                <a:gd name="connsiteY0" fmla="*/ 10778 h 10777"/>
                <a:gd name="connsiteX1" fmla="*/ 1362 w 11226"/>
                <a:gd name="connsiteY1" fmla="*/ 10587 h 10777"/>
                <a:gd name="connsiteX2" fmla="*/ 614 w 11226"/>
                <a:gd name="connsiteY2" fmla="*/ 10042 h 10777"/>
                <a:gd name="connsiteX3" fmla="*/ 154 w 11226"/>
                <a:gd name="connsiteY3" fmla="*/ 9336 h 10777"/>
                <a:gd name="connsiteX4" fmla="*/ 0 w 11226"/>
                <a:gd name="connsiteY4" fmla="*/ 8508 h 10777"/>
                <a:gd name="connsiteX5" fmla="*/ 675 w 11226"/>
                <a:gd name="connsiteY5" fmla="*/ 6790 h 10777"/>
                <a:gd name="connsiteX6" fmla="*/ 7362 w 11226"/>
                <a:gd name="connsiteY6" fmla="*/ 656 h 10777"/>
                <a:gd name="connsiteX7" fmla="*/ 8987 w 11226"/>
                <a:gd name="connsiteY7" fmla="*/ 0 h 10777"/>
                <a:gd name="connsiteX8" fmla="*/ 10613 w 11226"/>
                <a:gd name="connsiteY8" fmla="*/ 656 h 10777"/>
                <a:gd name="connsiteX9" fmla="*/ 11226 w 11226"/>
                <a:gd name="connsiteY9" fmla="*/ 2190 h 10777"/>
                <a:gd name="connsiteX10" fmla="*/ 10429 w 11226"/>
                <a:gd name="connsiteY10" fmla="*/ 3907 h 10777"/>
                <a:gd name="connsiteX11" fmla="*/ 3865 w 11226"/>
                <a:gd name="connsiteY11" fmla="*/ 10042 h 10777"/>
                <a:gd name="connsiteX12" fmla="*/ 3141 w 11226"/>
                <a:gd name="connsiteY12" fmla="*/ 10569 h 10777"/>
                <a:gd name="connsiteX13" fmla="*/ 2270 w 11226"/>
                <a:gd name="connsiteY13" fmla="*/ 10778 h 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26" h="10777">
                  <a:moveTo>
                    <a:pt x="2270" y="10778"/>
                  </a:moveTo>
                  <a:cubicBezTo>
                    <a:pt x="1957" y="10778"/>
                    <a:pt x="1651" y="10716"/>
                    <a:pt x="1362" y="10587"/>
                  </a:cubicBezTo>
                  <a:cubicBezTo>
                    <a:pt x="1080" y="10459"/>
                    <a:pt x="822" y="10275"/>
                    <a:pt x="614" y="10042"/>
                  </a:cubicBezTo>
                  <a:cubicBezTo>
                    <a:pt x="418" y="9839"/>
                    <a:pt x="258" y="9600"/>
                    <a:pt x="154" y="9336"/>
                  </a:cubicBezTo>
                  <a:cubicBezTo>
                    <a:pt x="50" y="9072"/>
                    <a:pt x="-6" y="8790"/>
                    <a:pt x="0" y="8508"/>
                  </a:cubicBezTo>
                  <a:cubicBezTo>
                    <a:pt x="13" y="7876"/>
                    <a:pt x="252" y="7263"/>
                    <a:pt x="675" y="6790"/>
                  </a:cubicBezTo>
                  <a:lnTo>
                    <a:pt x="7362" y="656"/>
                  </a:lnTo>
                  <a:cubicBezTo>
                    <a:pt x="7797" y="233"/>
                    <a:pt x="8380" y="0"/>
                    <a:pt x="8987" y="0"/>
                  </a:cubicBezTo>
                  <a:cubicBezTo>
                    <a:pt x="9594" y="0"/>
                    <a:pt x="10177" y="233"/>
                    <a:pt x="10613" y="656"/>
                  </a:cubicBezTo>
                  <a:cubicBezTo>
                    <a:pt x="10993" y="1080"/>
                    <a:pt x="11208" y="1625"/>
                    <a:pt x="11226" y="2190"/>
                  </a:cubicBezTo>
                  <a:cubicBezTo>
                    <a:pt x="11195" y="2846"/>
                    <a:pt x="10907" y="3460"/>
                    <a:pt x="10429" y="3907"/>
                  </a:cubicBezTo>
                  <a:cubicBezTo>
                    <a:pt x="8220" y="5870"/>
                    <a:pt x="6012" y="7895"/>
                    <a:pt x="3865" y="10042"/>
                  </a:cubicBezTo>
                  <a:cubicBezTo>
                    <a:pt x="3663" y="10262"/>
                    <a:pt x="3417" y="10447"/>
                    <a:pt x="3141" y="10569"/>
                  </a:cubicBezTo>
                  <a:cubicBezTo>
                    <a:pt x="2871" y="10698"/>
                    <a:pt x="2571" y="10765"/>
                    <a:pt x="2270" y="10778"/>
                  </a:cubicBezTo>
                  <a:close/>
                </a:path>
              </a:pathLst>
            </a:custGeom>
            <a:solidFill>
              <a:srgbClr val="0E0E0E"/>
            </a:solidFill>
            <a:ln w="6134" cap="flat">
              <a:noFill/>
              <a:prstDash val="solid"/>
              <a:miter/>
            </a:ln>
          </p:spPr>
          <p:txBody>
            <a:bodyPr rtlCol="0" anchor="ctr"/>
            <a:lstStyle/>
            <a:p>
              <a:endParaRPr lang="en-AU"/>
            </a:p>
          </p:txBody>
        </p:sp>
        <p:sp>
          <p:nvSpPr>
            <p:cNvPr id="405" name="Freeform: Shape 404">
              <a:extLst>
                <a:ext uri="{FF2B5EF4-FFF2-40B4-BE49-F238E27FC236}">
                  <a16:creationId xmlns:a16="http://schemas.microsoft.com/office/drawing/2014/main" id="{F0C279DB-45D7-4173-B8F9-B4485C4F40D8}"/>
                </a:ext>
              </a:extLst>
            </p:cNvPr>
            <p:cNvSpPr/>
            <p:nvPr/>
          </p:nvSpPr>
          <p:spPr>
            <a:xfrm>
              <a:off x="5075397" y="1995199"/>
              <a:ext cx="5275" cy="91399"/>
            </a:xfrm>
            <a:custGeom>
              <a:avLst/>
              <a:gdLst>
                <a:gd name="connsiteX0" fmla="*/ 5275 w 5275"/>
                <a:gd name="connsiteY0" fmla="*/ 0 h 91399"/>
                <a:gd name="connsiteX1" fmla="*/ 0 w 5275"/>
                <a:gd name="connsiteY1" fmla="*/ 48460 h 91399"/>
                <a:gd name="connsiteX2" fmla="*/ 3926 w 5275"/>
                <a:gd name="connsiteY2" fmla="*/ 91399 h 91399"/>
                <a:gd name="connsiteX3" fmla="*/ 0 w 5275"/>
                <a:gd name="connsiteY3" fmla="*/ 48460 h 91399"/>
                <a:gd name="connsiteX4" fmla="*/ 5275 w 5275"/>
                <a:gd name="connsiteY4" fmla="*/ 0 h 9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5" h="91399">
                  <a:moveTo>
                    <a:pt x="5275" y="0"/>
                  </a:moveTo>
                  <a:cubicBezTo>
                    <a:pt x="2172" y="15979"/>
                    <a:pt x="411" y="32186"/>
                    <a:pt x="0" y="48460"/>
                  </a:cubicBezTo>
                  <a:cubicBezTo>
                    <a:pt x="0" y="62863"/>
                    <a:pt x="1313" y="77235"/>
                    <a:pt x="3926" y="91399"/>
                  </a:cubicBezTo>
                  <a:cubicBezTo>
                    <a:pt x="1313" y="77235"/>
                    <a:pt x="0" y="62863"/>
                    <a:pt x="0" y="48460"/>
                  </a:cubicBezTo>
                  <a:cubicBezTo>
                    <a:pt x="411" y="32186"/>
                    <a:pt x="2172" y="15979"/>
                    <a:pt x="5275" y="0"/>
                  </a:cubicBezTo>
                  <a:close/>
                </a:path>
              </a:pathLst>
            </a:custGeom>
            <a:solidFill>
              <a:srgbClr val="AB795E"/>
            </a:solidFill>
            <a:ln w="6134" cap="flat">
              <a:noFill/>
              <a:prstDash val="solid"/>
              <a:miter/>
            </a:ln>
          </p:spPr>
          <p:txBody>
            <a:bodyPr rtlCol="0" anchor="ctr"/>
            <a:lstStyle/>
            <a:p>
              <a:endParaRPr lang="en-AU"/>
            </a:p>
          </p:txBody>
        </p:sp>
        <p:sp>
          <p:nvSpPr>
            <p:cNvPr id="406" name="Freeform: Shape 405">
              <a:extLst>
                <a:ext uri="{FF2B5EF4-FFF2-40B4-BE49-F238E27FC236}">
                  <a16:creationId xmlns:a16="http://schemas.microsoft.com/office/drawing/2014/main" id="{544E87A9-55FA-460B-A962-A684C9B99DA0}"/>
                </a:ext>
              </a:extLst>
            </p:cNvPr>
            <p:cNvSpPr/>
            <p:nvPr/>
          </p:nvSpPr>
          <p:spPr>
            <a:xfrm>
              <a:off x="5073127" y="1992521"/>
              <a:ext cx="9824" cy="96346"/>
            </a:xfrm>
            <a:custGeom>
              <a:avLst/>
              <a:gdLst>
                <a:gd name="connsiteX0" fmla="*/ 6196 w 9824"/>
                <a:gd name="connsiteY0" fmla="*/ 96347 h 96346"/>
                <a:gd name="connsiteX1" fmla="*/ 4717 w 9824"/>
                <a:gd name="connsiteY1" fmla="*/ 95801 h 96346"/>
                <a:gd name="connsiteX2" fmla="*/ 3926 w 9824"/>
                <a:gd name="connsiteY2" fmla="*/ 94445 h 96346"/>
                <a:gd name="connsiteX3" fmla="*/ 0 w 9824"/>
                <a:gd name="connsiteY3" fmla="*/ 52610 h 96346"/>
                <a:gd name="connsiteX4" fmla="*/ 0 w 9824"/>
                <a:gd name="connsiteY4" fmla="*/ 51138 h 96346"/>
                <a:gd name="connsiteX5" fmla="*/ 5275 w 9824"/>
                <a:gd name="connsiteY5" fmla="*/ 2065 h 96346"/>
                <a:gd name="connsiteX6" fmla="*/ 6091 w 9824"/>
                <a:gd name="connsiteY6" fmla="*/ 525 h 96346"/>
                <a:gd name="connsiteX7" fmla="*/ 7760 w 9824"/>
                <a:gd name="connsiteY7" fmla="*/ 10 h 96346"/>
                <a:gd name="connsiteX8" fmla="*/ 9299 w 9824"/>
                <a:gd name="connsiteY8" fmla="*/ 825 h 96346"/>
                <a:gd name="connsiteX9" fmla="*/ 9815 w 9824"/>
                <a:gd name="connsiteY9" fmla="*/ 2494 h 96346"/>
                <a:gd name="connsiteX10" fmla="*/ 9815 w 9824"/>
                <a:gd name="connsiteY10" fmla="*/ 2862 h 96346"/>
                <a:gd name="connsiteX11" fmla="*/ 4601 w 9824"/>
                <a:gd name="connsiteY11" fmla="*/ 51015 h 96346"/>
                <a:gd name="connsiteX12" fmla="*/ 4601 w 9824"/>
                <a:gd name="connsiteY12" fmla="*/ 52487 h 96346"/>
                <a:gd name="connsiteX13" fmla="*/ 8465 w 9824"/>
                <a:gd name="connsiteY13" fmla="*/ 93464 h 96346"/>
                <a:gd name="connsiteX14" fmla="*/ 8465 w 9824"/>
                <a:gd name="connsiteY14" fmla="*/ 93832 h 96346"/>
                <a:gd name="connsiteX15" fmla="*/ 7938 w 9824"/>
                <a:gd name="connsiteY15" fmla="*/ 95322 h 96346"/>
                <a:gd name="connsiteX16" fmla="*/ 6564 w 9824"/>
                <a:gd name="connsiteY16" fmla="*/ 96101 h 96346"/>
                <a:gd name="connsiteX17" fmla="*/ 6196 w 9824"/>
                <a:gd name="connsiteY17" fmla="*/ 96347 h 96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24" h="96346">
                  <a:moveTo>
                    <a:pt x="6196" y="96347"/>
                  </a:moveTo>
                  <a:cubicBezTo>
                    <a:pt x="5656" y="96340"/>
                    <a:pt x="5134" y="96150"/>
                    <a:pt x="4717" y="95801"/>
                  </a:cubicBezTo>
                  <a:cubicBezTo>
                    <a:pt x="4306" y="95457"/>
                    <a:pt x="4024" y="94979"/>
                    <a:pt x="3926" y="94445"/>
                  </a:cubicBezTo>
                  <a:cubicBezTo>
                    <a:pt x="1417" y="80637"/>
                    <a:pt x="104" y="66645"/>
                    <a:pt x="0" y="52610"/>
                  </a:cubicBezTo>
                  <a:lnTo>
                    <a:pt x="0" y="51138"/>
                  </a:lnTo>
                  <a:cubicBezTo>
                    <a:pt x="368" y="34661"/>
                    <a:pt x="2135" y="18246"/>
                    <a:pt x="5275" y="2065"/>
                  </a:cubicBezTo>
                  <a:cubicBezTo>
                    <a:pt x="5331" y="1463"/>
                    <a:pt x="5625" y="911"/>
                    <a:pt x="6091" y="525"/>
                  </a:cubicBezTo>
                  <a:cubicBezTo>
                    <a:pt x="6557" y="138"/>
                    <a:pt x="7159" y="-46"/>
                    <a:pt x="7760" y="10"/>
                  </a:cubicBezTo>
                  <a:cubicBezTo>
                    <a:pt x="8361" y="65"/>
                    <a:pt x="8919" y="359"/>
                    <a:pt x="9299" y="825"/>
                  </a:cubicBezTo>
                  <a:cubicBezTo>
                    <a:pt x="9686" y="1292"/>
                    <a:pt x="9870" y="1893"/>
                    <a:pt x="9815" y="2494"/>
                  </a:cubicBezTo>
                  <a:lnTo>
                    <a:pt x="9815" y="2862"/>
                  </a:lnTo>
                  <a:cubicBezTo>
                    <a:pt x="6741" y="18743"/>
                    <a:pt x="4999" y="34845"/>
                    <a:pt x="4601" y="51015"/>
                  </a:cubicBezTo>
                  <a:lnTo>
                    <a:pt x="4601" y="52487"/>
                  </a:lnTo>
                  <a:cubicBezTo>
                    <a:pt x="4680" y="66234"/>
                    <a:pt x="5975" y="79944"/>
                    <a:pt x="8465" y="93464"/>
                  </a:cubicBezTo>
                  <a:lnTo>
                    <a:pt x="8465" y="93832"/>
                  </a:lnTo>
                  <a:cubicBezTo>
                    <a:pt x="8471" y="94378"/>
                    <a:pt x="8287" y="94905"/>
                    <a:pt x="7938" y="95322"/>
                  </a:cubicBezTo>
                  <a:cubicBezTo>
                    <a:pt x="7588" y="95739"/>
                    <a:pt x="7097" y="96015"/>
                    <a:pt x="6564" y="96101"/>
                  </a:cubicBezTo>
                  <a:lnTo>
                    <a:pt x="6196" y="96347"/>
                  </a:lnTo>
                  <a:close/>
                </a:path>
              </a:pathLst>
            </a:custGeom>
            <a:solidFill>
              <a:srgbClr val="0E0E0E"/>
            </a:solidFill>
            <a:ln w="6134" cap="flat">
              <a:noFill/>
              <a:prstDash val="solid"/>
              <a:miter/>
            </a:ln>
          </p:spPr>
          <p:txBody>
            <a:bodyPr rtlCol="0" anchor="ctr"/>
            <a:lstStyle/>
            <a:p>
              <a:endParaRPr lang="en-AU"/>
            </a:p>
          </p:txBody>
        </p:sp>
        <p:sp>
          <p:nvSpPr>
            <p:cNvPr id="407" name="Freeform: Shape 406">
              <a:extLst>
                <a:ext uri="{FF2B5EF4-FFF2-40B4-BE49-F238E27FC236}">
                  <a16:creationId xmlns:a16="http://schemas.microsoft.com/office/drawing/2014/main" id="{FF1A16AF-05E2-4F6A-B9DF-58ED3E425A49}"/>
                </a:ext>
              </a:extLst>
            </p:cNvPr>
            <p:cNvSpPr/>
            <p:nvPr/>
          </p:nvSpPr>
          <p:spPr>
            <a:xfrm>
              <a:off x="5079875" y="2089665"/>
              <a:ext cx="2821" cy="13740"/>
            </a:xfrm>
            <a:custGeom>
              <a:avLst/>
              <a:gdLst>
                <a:gd name="connsiteX0" fmla="*/ 2822 w 2821"/>
                <a:gd name="connsiteY0" fmla="*/ 13740 h 13740"/>
                <a:gd name="connsiteX1" fmla="*/ 1288 w 2821"/>
                <a:gd name="connsiteY1" fmla="*/ 6809 h 13740"/>
                <a:gd name="connsiteX2" fmla="*/ 0 w 2821"/>
                <a:gd name="connsiteY2" fmla="*/ 0 h 13740"/>
                <a:gd name="connsiteX3" fmla="*/ 2822 w 2821"/>
                <a:gd name="connsiteY3" fmla="*/ 13740 h 13740"/>
              </a:gdLst>
              <a:ahLst/>
              <a:cxnLst>
                <a:cxn ang="0">
                  <a:pos x="connsiteX0" y="connsiteY0"/>
                </a:cxn>
                <a:cxn ang="0">
                  <a:pos x="connsiteX1" y="connsiteY1"/>
                </a:cxn>
                <a:cxn ang="0">
                  <a:pos x="connsiteX2" y="connsiteY2"/>
                </a:cxn>
                <a:cxn ang="0">
                  <a:pos x="connsiteX3" y="connsiteY3"/>
                </a:cxn>
              </a:cxnLst>
              <a:rect l="l" t="t" r="r" b="b"/>
              <a:pathLst>
                <a:path w="2821" h="13740">
                  <a:moveTo>
                    <a:pt x="2822" y="13740"/>
                  </a:moveTo>
                  <a:cubicBezTo>
                    <a:pt x="2270" y="11471"/>
                    <a:pt x="1779" y="9140"/>
                    <a:pt x="1288" y="6809"/>
                  </a:cubicBezTo>
                  <a:lnTo>
                    <a:pt x="0" y="0"/>
                  </a:lnTo>
                  <a:cubicBezTo>
                    <a:pt x="859" y="4601"/>
                    <a:pt x="1779" y="9201"/>
                    <a:pt x="2822" y="13740"/>
                  </a:cubicBezTo>
                  <a:close/>
                </a:path>
              </a:pathLst>
            </a:custGeom>
            <a:solidFill>
              <a:srgbClr val="AB795E"/>
            </a:solidFill>
            <a:ln w="6134" cap="flat">
              <a:noFill/>
              <a:prstDash val="solid"/>
              <a:miter/>
            </a:ln>
          </p:spPr>
          <p:txBody>
            <a:bodyPr rtlCol="0" anchor="ctr"/>
            <a:lstStyle/>
            <a:p>
              <a:endParaRPr lang="en-AU"/>
            </a:p>
          </p:txBody>
        </p:sp>
        <p:sp>
          <p:nvSpPr>
            <p:cNvPr id="408" name="Freeform: Shape 407">
              <a:extLst>
                <a:ext uri="{FF2B5EF4-FFF2-40B4-BE49-F238E27FC236}">
                  <a16:creationId xmlns:a16="http://schemas.microsoft.com/office/drawing/2014/main" id="{F32569F6-ADF2-4327-8CA4-65A11A37073A}"/>
                </a:ext>
              </a:extLst>
            </p:cNvPr>
            <p:cNvSpPr/>
            <p:nvPr/>
          </p:nvSpPr>
          <p:spPr>
            <a:xfrm>
              <a:off x="5077692" y="2087603"/>
              <a:ext cx="7278" cy="18256"/>
            </a:xfrm>
            <a:custGeom>
              <a:avLst/>
              <a:gdLst>
                <a:gd name="connsiteX0" fmla="*/ 5004 w 7278"/>
                <a:gd name="connsiteY0" fmla="*/ 18133 h 18256"/>
                <a:gd name="connsiteX1" fmla="*/ 3562 w 7278"/>
                <a:gd name="connsiteY1" fmla="*/ 17637 h 18256"/>
                <a:gd name="connsiteX2" fmla="*/ 2734 w 7278"/>
                <a:gd name="connsiteY2" fmla="*/ 16355 h 18256"/>
                <a:gd name="connsiteX3" fmla="*/ 2734 w 7278"/>
                <a:gd name="connsiteY3" fmla="*/ 15741 h 18256"/>
                <a:gd name="connsiteX4" fmla="*/ 1385 w 7278"/>
                <a:gd name="connsiteY4" fmla="*/ 9607 h 18256"/>
                <a:gd name="connsiteX5" fmla="*/ 35 w 7278"/>
                <a:gd name="connsiteY5" fmla="*/ 2737 h 18256"/>
                <a:gd name="connsiteX6" fmla="*/ 403 w 7278"/>
                <a:gd name="connsiteY6" fmla="*/ 1013 h 18256"/>
                <a:gd name="connsiteX7" fmla="*/ 1875 w 7278"/>
                <a:gd name="connsiteY7" fmla="*/ 38 h 18256"/>
                <a:gd name="connsiteX8" fmla="*/ 3599 w 7278"/>
                <a:gd name="connsiteY8" fmla="*/ 406 h 18256"/>
                <a:gd name="connsiteX9" fmla="*/ 4574 w 7278"/>
                <a:gd name="connsiteY9" fmla="*/ 1878 h 18256"/>
                <a:gd name="connsiteX10" fmla="*/ 7212 w 7278"/>
                <a:gd name="connsiteY10" fmla="*/ 14944 h 18256"/>
                <a:gd name="connsiteX11" fmla="*/ 7212 w 7278"/>
                <a:gd name="connsiteY11" fmla="*/ 15496 h 18256"/>
                <a:gd name="connsiteX12" fmla="*/ 7249 w 7278"/>
                <a:gd name="connsiteY12" fmla="*/ 16398 h 18256"/>
                <a:gd name="connsiteX13" fmla="*/ 6936 w 7278"/>
                <a:gd name="connsiteY13" fmla="*/ 17238 h 18256"/>
                <a:gd name="connsiteX14" fmla="*/ 6317 w 7278"/>
                <a:gd name="connsiteY14" fmla="*/ 17894 h 18256"/>
                <a:gd name="connsiteX15" fmla="*/ 5495 w 7278"/>
                <a:gd name="connsiteY15" fmla="*/ 18256 h 18256"/>
                <a:gd name="connsiteX16" fmla="*/ 5004 w 7278"/>
                <a:gd name="connsiteY16" fmla="*/ 18133 h 18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78" h="18256">
                  <a:moveTo>
                    <a:pt x="5004" y="18133"/>
                  </a:moveTo>
                  <a:cubicBezTo>
                    <a:pt x="4483" y="18133"/>
                    <a:pt x="3973" y="17962"/>
                    <a:pt x="3562" y="17637"/>
                  </a:cubicBezTo>
                  <a:cubicBezTo>
                    <a:pt x="3151" y="17311"/>
                    <a:pt x="2857" y="16864"/>
                    <a:pt x="2734" y="16355"/>
                  </a:cubicBezTo>
                  <a:cubicBezTo>
                    <a:pt x="2710" y="16152"/>
                    <a:pt x="2710" y="15944"/>
                    <a:pt x="2734" y="15741"/>
                  </a:cubicBezTo>
                  <a:cubicBezTo>
                    <a:pt x="2243" y="13655"/>
                    <a:pt x="1814" y="11509"/>
                    <a:pt x="1385" y="9607"/>
                  </a:cubicBezTo>
                  <a:cubicBezTo>
                    <a:pt x="955" y="7705"/>
                    <a:pt x="465" y="5006"/>
                    <a:pt x="35" y="2737"/>
                  </a:cubicBezTo>
                  <a:cubicBezTo>
                    <a:pt x="-69" y="2136"/>
                    <a:pt x="60" y="1516"/>
                    <a:pt x="403" y="1013"/>
                  </a:cubicBezTo>
                  <a:cubicBezTo>
                    <a:pt x="747" y="504"/>
                    <a:pt x="1274" y="154"/>
                    <a:pt x="1875" y="38"/>
                  </a:cubicBezTo>
                  <a:cubicBezTo>
                    <a:pt x="2477" y="-73"/>
                    <a:pt x="3096" y="62"/>
                    <a:pt x="3599" y="406"/>
                  </a:cubicBezTo>
                  <a:cubicBezTo>
                    <a:pt x="4108" y="749"/>
                    <a:pt x="4458" y="1277"/>
                    <a:pt x="4574" y="1878"/>
                  </a:cubicBezTo>
                  <a:cubicBezTo>
                    <a:pt x="5372" y="6233"/>
                    <a:pt x="6231" y="10588"/>
                    <a:pt x="7212" y="14944"/>
                  </a:cubicBezTo>
                  <a:cubicBezTo>
                    <a:pt x="7212" y="14944"/>
                    <a:pt x="7212" y="15312"/>
                    <a:pt x="7212" y="15496"/>
                  </a:cubicBezTo>
                  <a:cubicBezTo>
                    <a:pt x="7286" y="15790"/>
                    <a:pt x="7298" y="16097"/>
                    <a:pt x="7249" y="16398"/>
                  </a:cubicBezTo>
                  <a:cubicBezTo>
                    <a:pt x="7206" y="16692"/>
                    <a:pt x="7096" y="16980"/>
                    <a:pt x="6936" y="17238"/>
                  </a:cubicBezTo>
                  <a:cubicBezTo>
                    <a:pt x="6777" y="17496"/>
                    <a:pt x="6568" y="17716"/>
                    <a:pt x="6317" y="17894"/>
                  </a:cubicBezTo>
                  <a:cubicBezTo>
                    <a:pt x="6071" y="18066"/>
                    <a:pt x="5789" y="18189"/>
                    <a:pt x="5495" y="18256"/>
                  </a:cubicBezTo>
                  <a:lnTo>
                    <a:pt x="5004" y="18133"/>
                  </a:lnTo>
                  <a:close/>
                </a:path>
              </a:pathLst>
            </a:custGeom>
            <a:solidFill>
              <a:srgbClr val="0E0E0E"/>
            </a:solidFill>
            <a:ln w="6134" cap="flat">
              <a:noFill/>
              <a:prstDash val="solid"/>
              <a:miter/>
            </a:ln>
          </p:spPr>
          <p:txBody>
            <a:bodyPr rtlCol="0" anchor="ctr"/>
            <a:lstStyle/>
            <a:p>
              <a:endParaRPr lang="en-AU"/>
            </a:p>
          </p:txBody>
        </p:sp>
        <p:sp>
          <p:nvSpPr>
            <p:cNvPr id="409" name="Freeform: Shape 408">
              <a:extLst>
                <a:ext uri="{FF2B5EF4-FFF2-40B4-BE49-F238E27FC236}">
                  <a16:creationId xmlns:a16="http://schemas.microsoft.com/office/drawing/2014/main" id="{9C34FA30-D074-44E4-BCB8-315A4FEA514F}"/>
                </a:ext>
              </a:extLst>
            </p:cNvPr>
            <p:cNvSpPr/>
            <p:nvPr/>
          </p:nvSpPr>
          <p:spPr>
            <a:xfrm>
              <a:off x="4610438" y="1805715"/>
              <a:ext cx="182909" cy="476072"/>
            </a:xfrm>
            <a:custGeom>
              <a:avLst/>
              <a:gdLst>
                <a:gd name="connsiteX0" fmla="*/ 59060 w 182909"/>
                <a:gd name="connsiteY0" fmla="*/ 460860 h 476072"/>
                <a:gd name="connsiteX1" fmla="*/ 123224 w 182909"/>
                <a:gd name="connsiteY1" fmla="*/ 332043 h 476072"/>
                <a:gd name="connsiteX2" fmla="*/ 182909 w 182909"/>
                <a:gd name="connsiteY2" fmla="*/ 252850 h 476072"/>
                <a:gd name="connsiteX3" fmla="*/ 176775 w 182909"/>
                <a:gd name="connsiteY3" fmla="*/ 257635 h 476072"/>
                <a:gd name="connsiteX4" fmla="*/ 127027 w 182909"/>
                <a:gd name="connsiteY4" fmla="*/ 251501 h 476072"/>
                <a:gd name="connsiteX5" fmla="*/ 159906 w 182909"/>
                <a:gd name="connsiteY5" fmla="*/ 138080 h 476072"/>
                <a:gd name="connsiteX6" fmla="*/ 182296 w 182909"/>
                <a:gd name="connsiteY6" fmla="*/ 120598 h 476072"/>
                <a:gd name="connsiteX7" fmla="*/ 170947 w 182909"/>
                <a:gd name="connsiteY7" fmla="*/ 76861 h 476072"/>
                <a:gd name="connsiteX8" fmla="*/ 180455 w 182909"/>
                <a:gd name="connsiteY8" fmla="*/ 0 h 476072"/>
                <a:gd name="connsiteX9" fmla="*/ 167880 w 182909"/>
                <a:gd name="connsiteY9" fmla="*/ 15765 h 476072"/>
                <a:gd name="connsiteX10" fmla="*/ 128560 w 182909"/>
                <a:gd name="connsiteY10" fmla="*/ 74714 h 476072"/>
                <a:gd name="connsiteX11" fmla="*/ 45013 w 182909"/>
                <a:gd name="connsiteY11" fmla="*/ 193840 h 476072"/>
                <a:gd name="connsiteX12" fmla="*/ 15630 w 182909"/>
                <a:gd name="connsiteY12" fmla="*/ 236349 h 476072"/>
                <a:gd name="connsiteX13" fmla="*/ 3362 w 182909"/>
                <a:gd name="connsiteY13" fmla="*/ 260518 h 476072"/>
                <a:gd name="connsiteX14" fmla="*/ 21212 w 182909"/>
                <a:gd name="connsiteY14" fmla="*/ 337502 h 476072"/>
                <a:gd name="connsiteX15" fmla="*/ 21887 w 182909"/>
                <a:gd name="connsiteY15" fmla="*/ 338729 h 476072"/>
                <a:gd name="connsiteX16" fmla="*/ 52558 w 182909"/>
                <a:gd name="connsiteY16" fmla="*/ 398721 h 476072"/>
                <a:gd name="connsiteX17" fmla="*/ 55932 w 182909"/>
                <a:gd name="connsiteY17" fmla="*/ 458468 h 476072"/>
                <a:gd name="connsiteX18" fmla="*/ 72310 w 182909"/>
                <a:gd name="connsiteY18" fmla="*/ 471902 h 476072"/>
                <a:gd name="connsiteX19" fmla="*/ 77340 w 182909"/>
                <a:gd name="connsiteY19" fmla="*/ 476073 h 476072"/>
                <a:gd name="connsiteX20" fmla="*/ 59060 w 182909"/>
                <a:gd name="connsiteY20" fmla="*/ 460860 h 47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909" h="476072">
                  <a:moveTo>
                    <a:pt x="59060" y="460860"/>
                  </a:moveTo>
                  <a:cubicBezTo>
                    <a:pt x="62250" y="413811"/>
                    <a:pt x="93841" y="366639"/>
                    <a:pt x="123224" y="332043"/>
                  </a:cubicBezTo>
                  <a:cubicBezTo>
                    <a:pt x="145000" y="306463"/>
                    <a:pt x="168494" y="282295"/>
                    <a:pt x="182909" y="252850"/>
                  </a:cubicBezTo>
                  <a:cubicBezTo>
                    <a:pt x="180946" y="254550"/>
                    <a:pt x="178897" y="256151"/>
                    <a:pt x="176775" y="257635"/>
                  </a:cubicBezTo>
                  <a:cubicBezTo>
                    <a:pt x="160458" y="269045"/>
                    <a:pt x="138927" y="268002"/>
                    <a:pt x="127027" y="251501"/>
                  </a:cubicBezTo>
                  <a:cubicBezTo>
                    <a:pt x="104085" y="219174"/>
                    <a:pt x="137823" y="162433"/>
                    <a:pt x="159906" y="138080"/>
                  </a:cubicBezTo>
                  <a:cubicBezTo>
                    <a:pt x="166378" y="131087"/>
                    <a:pt x="173941" y="125186"/>
                    <a:pt x="182296" y="120598"/>
                  </a:cubicBezTo>
                  <a:cubicBezTo>
                    <a:pt x="178124" y="106305"/>
                    <a:pt x="173831" y="91829"/>
                    <a:pt x="170947" y="76861"/>
                  </a:cubicBezTo>
                  <a:cubicBezTo>
                    <a:pt x="166181" y="50871"/>
                    <a:pt x="169500" y="24046"/>
                    <a:pt x="180455" y="0"/>
                  </a:cubicBezTo>
                  <a:cubicBezTo>
                    <a:pt x="176100" y="5091"/>
                    <a:pt x="171929" y="10367"/>
                    <a:pt x="167880" y="15765"/>
                  </a:cubicBezTo>
                  <a:cubicBezTo>
                    <a:pt x="153956" y="34167"/>
                    <a:pt x="141319" y="53919"/>
                    <a:pt x="128560" y="74714"/>
                  </a:cubicBezTo>
                  <a:cubicBezTo>
                    <a:pt x="103226" y="115997"/>
                    <a:pt x="73353" y="154458"/>
                    <a:pt x="45013" y="193840"/>
                  </a:cubicBezTo>
                  <a:cubicBezTo>
                    <a:pt x="34892" y="207887"/>
                    <a:pt x="25016" y="221996"/>
                    <a:pt x="15630" y="236349"/>
                  </a:cubicBezTo>
                  <a:cubicBezTo>
                    <a:pt x="10576" y="243876"/>
                    <a:pt x="6454" y="251992"/>
                    <a:pt x="3362" y="260518"/>
                  </a:cubicBezTo>
                  <a:cubicBezTo>
                    <a:pt x="-5778" y="287386"/>
                    <a:pt x="4896" y="306586"/>
                    <a:pt x="21212" y="337502"/>
                  </a:cubicBezTo>
                  <a:cubicBezTo>
                    <a:pt x="21415" y="337925"/>
                    <a:pt x="21636" y="338336"/>
                    <a:pt x="21887" y="338729"/>
                  </a:cubicBezTo>
                  <a:cubicBezTo>
                    <a:pt x="32070" y="357806"/>
                    <a:pt x="45688" y="378233"/>
                    <a:pt x="52558" y="398721"/>
                  </a:cubicBezTo>
                  <a:cubicBezTo>
                    <a:pt x="64826" y="435526"/>
                    <a:pt x="55932" y="458468"/>
                    <a:pt x="55932" y="458468"/>
                  </a:cubicBezTo>
                  <a:lnTo>
                    <a:pt x="72310" y="471902"/>
                  </a:lnTo>
                  <a:lnTo>
                    <a:pt x="77340" y="476073"/>
                  </a:lnTo>
                  <a:lnTo>
                    <a:pt x="59060" y="460860"/>
                  </a:lnTo>
                  <a:close/>
                </a:path>
              </a:pathLst>
            </a:custGeom>
            <a:solidFill>
              <a:srgbClr val="AB795E"/>
            </a:solidFill>
            <a:ln w="6134" cap="flat">
              <a:noFill/>
              <a:prstDash val="solid"/>
              <a:miter/>
            </a:ln>
          </p:spPr>
          <p:txBody>
            <a:bodyPr rtlCol="0" anchor="ctr"/>
            <a:lstStyle/>
            <a:p>
              <a:endParaRPr lang="en-AU"/>
            </a:p>
          </p:txBody>
        </p:sp>
        <p:sp>
          <p:nvSpPr>
            <p:cNvPr id="410" name="Freeform: Shape 409">
              <a:extLst>
                <a:ext uri="{FF2B5EF4-FFF2-40B4-BE49-F238E27FC236}">
                  <a16:creationId xmlns:a16="http://schemas.microsoft.com/office/drawing/2014/main" id="{F0A5EE99-639D-41B7-9B0A-24A812A048B7}"/>
                </a:ext>
              </a:extLst>
            </p:cNvPr>
            <p:cNvSpPr/>
            <p:nvPr/>
          </p:nvSpPr>
          <p:spPr>
            <a:xfrm>
              <a:off x="4608380" y="1803507"/>
              <a:ext cx="186990" cy="480549"/>
            </a:xfrm>
            <a:custGeom>
              <a:avLst/>
              <a:gdLst>
                <a:gd name="connsiteX0" fmla="*/ 79644 w 186990"/>
                <a:gd name="connsiteY0" fmla="*/ 480550 h 480549"/>
                <a:gd name="connsiteX1" fmla="*/ 78172 w 186990"/>
                <a:gd name="connsiteY1" fmla="*/ 480059 h 480549"/>
                <a:gd name="connsiteX2" fmla="*/ 57132 w 186990"/>
                <a:gd name="connsiteY2" fmla="*/ 462822 h 480549"/>
                <a:gd name="connsiteX3" fmla="*/ 56181 w 186990"/>
                <a:gd name="connsiteY3" fmla="*/ 461497 h 480549"/>
                <a:gd name="connsiteX4" fmla="*/ 56028 w 186990"/>
                <a:gd name="connsiteY4" fmla="*/ 459878 h 480549"/>
                <a:gd name="connsiteX5" fmla="*/ 52592 w 186990"/>
                <a:gd name="connsiteY5" fmla="*/ 401664 h 480549"/>
                <a:gd name="connsiteX6" fmla="*/ 31307 w 186990"/>
                <a:gd name="connsiteY6" fmla="*/ 358357 h 480549"/>
                <a:gd name="connsiteX7" fmla="*/ 22167 w 186990"/>
                <a:gd name="connsiteY7" fmla="*/ 342040 h 480549"/>
                <a:gd name="connsiteX8" fmla="*/ 20388 w 186990"/>
                <a:gd name="connsiteY8" fmla="*/ 338728 h 480549"/>
                <a:gd name="connsiteX9" fmla="*/ 3458 w 186990"/>
                <a:gd name="connsiteY9" fmla="*/ 261990 h 480549"/>
                <a:gd name="connsiteX10" fmla="*/ 15726 w 186990"/>
                <a:gd name="connsiteY10" fmla="*/ 237453 h 480549"/>
                <a:gd name="connsiteX11" fmla="*/ 45109 w 186990"/>
                <a:gd name="connsiteY11" fmla="*/ 194820 h 480549"/>
                <a:gd name="connsiteX12" fmla="*/ 66762 w 186990"/>
                <a:gd name="connsiteY12" fmla="*/ 165131 h 480549"/>
                <a:gd name="connsiteX13" fmla="*/ 128595 w 186990"/>
                <a:gd name="connsiteY13" fmla="*/ 75817 h 480549"/>
                <a:gd name="connsiteX14" fmla="*/ 168037 w 186990"/>
                <a:gd name="connsiteY14" fmla="*/ 16684 h 480549"/>
                <a:gd name="connsiteX15" fmla="*/ 180674 w 186990"/>
                <a:gd name="connsiteY15" fmla="*/ 797 h 480549"/>
                <a:gd name="connsiteX16" fmla="*/ 182097 w 186990"/>
                <a:gd name="connsiteY16" fmla="*/ 24 h 480549"/>
                <a:gd name="connsiteX17" fmla="*/ 183680 w 186990"/>
                <a:gd name="connsiteY17" fmla="*/ 367 h 480549"/>
                <a:gd name="connsiteX18" fmla="*/ 184649 w 186990"/>
                <a:gd name="connsiteY18" fmla="*/ 1613 h 480549"/>
                <a:gd name="connsiteX19" fmla="*/ 184538 w 186990"/>
                <a:gd name="connsiteY19" fmla="*/ 3189 h 480549"/>
                <a:gd name="connsiteX20" fmla="*/ 175214 w 186990"/>
                <a:gd name="connsiteY20" fmla="*/ 78762 h 480549"/>
                <a:gd name="connsiteX21" fmla="*/ 186379 w 186990"/>
                <a:gd name="connsiteY21" fmla="*/ 121701 h 480549"/>
                <a:gd name="connsiteX22" fmla="*/ 186385 w 186990"/>
                <a:gd name="connsiteY22" fmla="*/ 123449 h 480549"/>
                <a:gd name="connsiteX23" fmla="*/ 185397 w 186990"/>
                <a:gd name="connsiteY23" fmla="*/ 124891 h 480549"/>
                <a:gd name="connsiteX24" fmla="*/ 163621 w 186990"/>
                <a:gd name="connsiteY24" fmla="*/ 141883 h 480549"/>
                <a:gd name="connsiteX25" fmla="*/ 130864 w 186990"/>
                <a:gd name="connsiteY25" fmla="*/ 252298 h 480549"/>
                <a:gd name="connsiteX26" fmla="*/ 177484 w 186990"/>
                <a:gd name="connsiteY26" fmla="*/ 258432 h 480549"/>
                <a:gd name="connsiteX27" fmla="*/ 182453 w 186990"/>
                <a:gd name="connsiteY27" fmla="*/ 254444 h 480549"/>
                <a:gd name="connsiteX28" fmla="*/ 183250 w 186990"/>
                <a:gd name="connsiteY28" fmla="*/ 253770 h 480549"/>
                <a:gd name="connsiteX29" fmla="*/ 184673 w 186990"/>
                <a:gd name="connsiteY29" fmla="*/ 253297 h 480549"/>
                <a:gd name="connsiteX30" fmla="*/ 186090 w 186990"/>
                <a:gd name="connsiteY30" fmla="*/ 253788 h 480549"/>
                <a:gd name="connsiteX31" fmla="*/ 186912 w 186990"/>
                <a:gd name="connsiteY31" fmla="*/ 255033 h 480549"/>
                <a:gd name="connsiteX32" fmla="*/ 186808 w 186990"/>
                <a:gd name="connsiteY32" fmla="*/ 256530 h 480549"/>
                <a:gd name="connsiteX33" fmla="*/ 138287 w 186990"/>
                <a:gd name="connsiteY33" fmla="*/ 322902 h 480549"/>
                <a:gd name="connsiteX34" fmla="*/ 126754 w 186990"/>
                <a:gd name="connsiteY34" fmla="*/ 336213 h 480549"/>
                <a:gd name="connsiteX35" fmla="*/ 63205 w 186990"/>
                <a:gd name="connsiteY35" fmla="*/ 462331 h 480549"/>
                <a:gd name="connsiteX36" fmla="*/ 80810 w 186990"/>
                <a:gd name="connsiteY36" fmla="*/ 476747 h 480549"/>
                <a:gd name="connsiteX37" fmla="*/ 81662 w 186990"/>
                <a:gd name="connsiteY37" fmla="*/ 478299 h 480549"/>
                <a:gd name="connsiteX38" fmla="*/ 81178 w 186990"/>
                <a:gd name="connsiteY38" fmla="*/ 479998 h 480549"/>
                <a:gd name="connsiteX39" fmla="*/ 79644 w 186990"/>
                <a:gd name="connsiteY39" fmla="*/ 480550 h 480549"/>
                <a:gd name="connsiteX40" fmla="*/ 175521 w 186990"/>
                <a:gd name="connsiteY40" fmla="*/ 14353 h 480549"/>
                <a:gd name="connsiteX41" fmla="*/ 171902 w 186990"/>
                <a:gd name="connsiteY41" fmla="*/ 19015 h 480549"/>
                <a:gd name="connsiteX42" fmla="*/ 132766 w 186990"/>
                <a:gd name="connsiteY42" fmla="*/ 77780 h 480549"/>
                <a:gd name="connsiteX43" fmla="*/ 70688 w 186990"/>
                <a:gd name="connsiteY43" fmla="*/ 167462 h 480549"/>
                <a:gd name="connsiteX44" fmla="*/ 49096 w 186990"/>
                <a:gd name="connsiteY44" fmla="*/ 197090 h 480549"/>
                <a:gd name="connsiteX45" fmla="*/ 19836 w 186990"/>
                <a:gd name="connsiteY45" fmla="*/ 239538 h 480549"/>
                <a:gd name="connsiteX46" fmla="*/ 7568 w 186990"/>
                <a:gd name="connsiteY46" fmla="*/ 263216 h 480549"/>
                <a:gd name="connsiteX47" fmla="*/ 24191 w 186990"/>
                <a:gd name="connsiteY47" fmla="*/ 336274 h 480549"/>
                <a:gd name="connsiteX48" fmla="*/ 25970 w 186990"/>
                <a:gd name="connsiteY48" fmla="*/ 339587 h 480549"/>
                <a:gd name="connsiteX49" fmla="*/ 35049 w 186990"/>
                <a:gd name="connsiteY49" fmla="*/ 355781 h 480549"/>
                <a:gd name="connsiteX50" fmla="*/ 56702 w 186990"/>
                <a:gd name="connsiteY50" fmla="*/ 399947 h 480549"/>
                <a:gd name="connsiteX51" fmla="*/ 63327 w 186990"/>
                <a:gd name="connsiteY51" fmla="*/ 435280 h 480549"/>
                <a:gd name="connsiteX52" fmla="*/ 123258 w 186990"/>
                <a:gd name="connsiteY52" fmla="*/ 332655 h 480549"/>
                <a:gd name="connsiteX53" fmla="*/ 134852 w 186990"/>
                <a:gd name="connsiteY53" fmla="*/ 319283 h 480549"/>
                <a:gd name="connsiteX54" fmla="*/ 177791 w 186990"/>
                <a:gd name="connsiteY54" fmla="*/ 263155 h 480549"/>
                <a:gd name="connsiteX55" fmla="*/ 150751 w 186990"/>
                <a:gd name="connsiteY55" fmla="*/ 269252 h 480549"/>
                <a:gd name="connsiteX56" fmla="*/ 127123 w 186990"/>
                <a:gd name="connsiteY56" fmla="*/ 254751 h 480549"/>
                <a:gd name="connsiteX57" fmla="*/ 126448 w 186990"/>
                <a:gd name="connsiteY57" fmla="*/ 192858 h 480549"/>
                <a:gd name="connsiteX58" fmla="*/ 160186 w 186990"/>
                <a:gd name="connsiteY58" fmla="*/ 138447 h 480549"/>
                <a:gd name="connsiteX59" fmla="*/ 181594 w 186990"/>
                <a:gd name="connsiteY59" fmla="*/ 121394 h 480549"/>
                <a:gd name="connsiteX60" fmla="*/ 170675 w 186990"/>
                <a:gd name="connsiteY60" fmla="*/ 79191 h 480549"/>
                <a:gd name="connsiteX61" fmla="*/ 175521 w 186990"/>
                <a:gd name="connsiteY61" fmla="*/ 14660 h 480549"/>
                <a:gd name="connsiteX62" fmla="*/ 175521 w 186990"/>
                <a:gd name="connsiteY62" fmla="*/ 14353 h 48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86990" h="480549">
                  <a:moveTo>
                    <a:pt x="79644" y="480550"/>
                  </a:moveTo>
                  <a:cubicBezTo>
                    <a:pt x="79117" y="480544"/>
                    <a:pt x="78601" y="480372"/>
                    <a:pt x="78172" y="480059"/>
                  </a:cubicBezTo>
                  <a:lnTo>
                    <a:pt x="57132" y="462822"/>
                  </a:lnTo>
                  <a:cubicBezTo>
                    <a:pt x="56702" y="462473"/>
                    <a:pt x="56377" y="462019"/>
                    <a:pt x="56181" y="461497"/>
                  </a:cubicBezTo>
                  <a:cubicBezTo>
                    <a:pt x="55991" y="460982"/>
                    <a:pt x="55936" y="460424"/>
                    <a:pt x="56028" y="459878"/>
                  </a:cubicBezTo>
                  <a:cubicBezTo>
                    <a:pt x="56028" y="459878"/>
                    <a:pt x="64431" y="437304"/>
                    <a:pt x="52592" y="401664"/>
                  </a:cubicBezTo>
                  <a:cubicBezTo>
                    <a:pt x="46894" y="386581"/>
                    <a:pt x="39766" y="372079"/>
                    <a:pt x="31307" y="358357"/>
                  </a:cubicBezTo>
                  <a:cubicBezTo>
                    <a:pt x="28117" y="352837"/>
                    <a:pt x="25173" y="347377"/>
                    <a:pt x="22167" y="342040"/>
                  </a:cubicBezTo>
                  <a:lnTo>
                    <a:pt x="20388" y="338728"/>
                  </a:lnTo>
                  <a:cubicBezTo>
                    <a:pt x="4623" y="308916"/>
                    <a:pt x="-5744" y="289164"/>
                    <a:pt x="3458" y="261990"/>
                  </a:cubicBezTo>
                  <a:cubicBezTo>
                    <a:pt x="6519" y="253334"/>
                    <a:pt x="10641" y="245096"/>
                    <a:pt x="15726" y="237453"/>
                  </a:cubicBezTo>
                  <a:cubicBezTo>
                    <a:pt x="23823" y="225185"/>
                    <a:pt x="33208" y="211383"/>
                    <a:pt x="45109" y="194820"/>
                  </a:cubicBezTo>
                  <a:cubicBezTo>
                    <a:pt x="52224" y="184883"/>
                    <a:pt x="59463" y="175068"/>
                    <a:pt x="66762" y="165131"/>
                  </a:cubicBezTo>
                  <a:cubicBezTo>
                    <a:pt x="87864" y="136362"/>
                    <a:pt x="109701" y="106611"/>
                    <a:pt x="128595" y="75817"/>
                  </a:cubicBezTo>
                  <a:cubicBezTo>
                    <a:pt x="140495" y="56495"/>
                    <a:pt x="153500" y="35884"/>
                    <a:pt x="168037" y="16684"/>
                  </a:cubicBezTo>
                  <a:cubicBezTo>
                    <a:pt x="172209" y="11163"/>
                    <a:pt x="176503" y="5827"/>
                    <a:pt x="180674" y="797"/>
                  </a:cubicBezTo>
                  <a:cubicBezTo>
                    <a:pt x="181042" y="379"/>
                    <a:pt x="181545" y="104"/>
                    <a:pt x="182097" y="24"/>
                  </a:cubicBezTo>
                  <a:cubicBezTo>
                    <a:pt x="182649" y="-56"/>
                    <a:pt x="183207" y="67"/>
                    <a:pt x="183680" y="367"/>
                  </a:cubicBezTo>
                  <a:cubicBezTo>
                    <a:pt x="184146" y="649"/>
                    <a:pt x="184489" y="1091"/>
                    <a:pt x="184649" y="1613"/>
                  </a:cubicBezTo>
                  <a:cubicBezTo>
                    <a:pt x="184808" y="2134"/>
                    <a:pt x="184765" y="2698"/>
                    <a:pt x="184538" y="3189"/>
                  </a:cubicBezTo>
                  <a:cubicBezTo>
                    <a:pt x="173791" y="26836"/>
                    <a:pt x="170540" y="53207"/>
                    <a:pt x="175214" y="78762"/>
                  </a:cubicBezTo>
                  <a:cubicBezTo>
                    <a:pt x="178036" y="93423"/>
                    <a:pt x="182269" y="107838"/>
                    <a:pt x="186379" y="121701"/>
                  </a:cubicBezTo>
                  <a:cubicBezTo>
                    <a:pt x="186556" y="122272"/>
                    <a:pt x="186556" y="122879"/>
                    <a:pt x="186385" y="123449"/>
                  </a:cubicBezTo>
                  <a:cubicBezTo>
                    <a:pt x="186207" y="124020"/>
                    <a:pt x="185863" y="124523"/>
                    <a:pt x="185397" y="124891"/>
                  </a:cubicBezTo>
                  <a:cubicBezTo>
                    <a:pt x="177275" y="129350"/>
                    <a:pt x="169921" y="135086"/>
                    <a:pt x="163621" y="141883"/>
                  </a:cubicBezTo>
                  <a:cubicBezTo>
                    <a:pt x="143255" y="164333"/>
                    <a:pt x="108413" y="220891"/>
                    <a:pt x="130864" y="252298"/>
                  </a:cubicBezTo>
                  <a:cubicBezTo>
                    <a:pt x="142826" y="269167"/>
                    <a:pt x="163375" y="268001"/>
                    <a:pt x="177484" y="258432"/>
                  </a:cubicBezTo>
                  <a:cubicBezTo>
                    <a:pt x="179208" y="257193"/>
                    <a:pt x="180864" y="255862"/>
                    <a:pt x="182453" y="254444"/>
                  </a:cubicBezTo>
                  <a:lnTo>
                    <a:pt x="183250" y="253770"/>
                  </a:lnTo>
                  <a:cubicBezTo>
                    <a:pt x="183661" y="253457"/>
                    <a:pt x="184158" y="253291"/>
                    <a:pt x="184673" y="253297"/>
                  </a:cubicBezTo>
                  <a:cubicBezTo>
                    <a:pt x="185182" y="253297"/>
                    <a:pt x="185685" y="253469"/>
                    <a:pt x="186090" y="253788"/>
                  </a:cubicBezTo>
                  <a:cubicBezTo>
                    <a:pt x="186495" y="254101"/>
                    <a:pt x="186784" y="254537"/>
                    <a:pt x="186912" y="255033"/>
                  </a:cubicBezTo>
                  <a:cubicBezTo>
                    <a:pt x="187047" y="255530"/>
                    <a:pt x="187004" y="256058"/>
                    <a:pt x="186808" y="256530"/>
                  </a:cubicBezTo>
                  <a:cubicBezTo>
                    <a:pt x="174540" y="281067"/>
                    <a:pt x="156137" y="302352"/>
                    <a:pt x="138287" y="322902"/>
                  </a:cubicBezTo>
                  <a:cubicBezTo>
                    <a:pt x="134422" y="327318"/>
                    <a:pt x="130558" y="331735"/>
                    <a:pt x="126754" y="336213"/>
                  </a:cubicBezTo>
                  <a:cubicBezTo>
                    <a:pt x="88109" y="381544"/>
                    <a:pt x="66149" y="425097"/>
                    <a:pt x="63205" y="462331"/>
                  </a:cubicBezTo>
                  <a:lnTo>
                    <a:pt x="80810" y="476747"/>
                  </a:lnTo>
                  <a:cubicBezTo>
                    <a:pt x="81288" y="477133"/>
                    <a:pt x="81589" y="477691"/>
                    <a:pt x="81662" y="478299"/>
                  </a:cubicBezTo>
                  <a:cubicBezTo>
                    <a:pt x="81730" y="478906"/>
                    <a:pt x="81558" y="479519"/>
                    <a:pt x="81178" y="479998"/>
                  </a:cubicBezTo>
                  <a:cubicBezTo>
                    <a:pt x="80748" y="480354"/>
                    <a:pt x="80202" y="480550"/>
                    <a:pt x="79644" y="480550"/>
                  </a:cubicBezTo>
                  <a:close/>
                  <a:moveTo>
                    <a:pt x="175521" y="14353"/>
                  </a:moveTo>
                  <a:lnTo>
                    <a:pt x="171902" y="19015"/>
                  </a:lnTo>
                  <a:cubicBezTo>
                    <a:pt x="157548" y="38092"/>
                    <a:pt x="144605" y="58519"/>
                    <a:pt x="132766" y="77780"/>
                  </a:cubicBezTo>
                  <a:cubicBezTo>
                    <a:pt x="113811" y="108758"/>
                    <a:pt x="91912" y="138570"/>
                    <a:pt x="70688" y="167462"/>
                  </a:cubicBezTo>
                  <a:cubicBezTo>
                    <a:pt x="63450" y="177338"/>
                    <a:pt x="56212" y="187153"/>
                    <a:pt x="49096" y="197090"/>
                  </a:cubicBezTo>
                  <a:cubicBezTo>
                    <a:pt x="37196" y="213591"/>
                    <a:pt x="27933" y="227086"/>
                    <a:pt x="19836" y="239538"/>
                  </a:cubicBezTo>
                  <a:cubicBezTo>
                    <a:pt x="14781" y="246893"/>
                    <a:pt x="10659" y="254849"/>
                    <a:pt x="7568" y="263216"/>
                  </a:cubicBezTo>
                  <a:cubicBezTo>
                    <a:pt x="-1020" y="288489"/>
                    <a:pt x="8488" y="306156"/>
                    <a:pt x="24191" y="336274"/>
                  </a:cubicBezTo>
                  <a:lnTo>
                    <a:pt x="25970" y="339587"/>
                  </a:lnTo>
                  <a:cubicBezTo>
                    <a:pt x="28792" y="344862"/>
                    <a:pt x="32104" y="350260"/>
                    <a:pt x="35049" y="355781"/>
                  </a:cubicBezTo>
                  <a:cubicBezTo>
                    <a:pt x="43692" y="369761"/>
                    <a:pt x="50942" y="384550"/>
                    <a:pt x="56702" y="399947"/>
                  </a:cubicBezTo>
                  <a:cubicBezTo>
                    <a:pt x="60628" y="411338"/>
                    <a:pt x="62861" y="423244"/>
                    <a:pt x="63327" y="435280"/>
                  </a:cubicBezTo>
                  <a:cubicBezTo>
                    <a:pt x="72038" y="403566"/>
                    <a:pt x="92158" y="369153"/>
                    <a:pt x="123258" y="332655"/>
                  </a:cubicBezTo>
                  <a:cubicBezTo>
                    <a:pt x="127061" y="328177"/>
                    <a:pt x="130987" y="323761"/>
                    <a:pt x="134852" y="319283"/>
                  </a:cubicBezTo>
                  <a:cubicBezTo>
                    <a:pt x="150972" y="302027"/>
                    <a:pt x="165351" y="283226"/>
                    <a:pt x="177791" y="263155"/>
                  </a:cubicBezTo>
                  <a:cubicBezTo>
                    <a:pt x="169915" y="268633"/>
                    <a:pt x="160210" y="270823"/>
                    <a:pt x="150751" y="269252"/>
                  </a:cubicBezTo>
                  <a:cubicBezTo>
                    <a:pt x="141286" y="267682"/>
                    <a:pt x="132809" y="262480"/>
                    <a:pt x="127123" y="254751"/>
                  </a:cubicBezTo>
                  <a:cubicBezTo>
                    <a:pt x="116633" y="239906"/>
                    <a:pt x="116388" y="218498"/>
                    <a:pt x="126448" y="192858"/>
                  </a:cubicBezTo>
                  <a:cubicBezTo>
                    <a:pt x="134533" y="172940"/>
                    <a:pt x="145936" y="154543"/>
                    <a:pt x="160186" y="138447"/>
                  </a:cubicBezTo>
                  <a:cubicBezTo>
                    <a:pt x="166394" y="131687"/>
                    <a:pt x="173620" y="125934"/>
                    <a:pt x="181594" y="121394"/>
                  </a:cubicBezTo>
                  <a:cubicBezTo>
                    <a:pt x="177484" y="107408"/>
                    <a:pt x="173436" y="93484"/>
                    <a:pt x="170675" y="79191"/>
                  </a:cubicBezTo>
                  <a:cubicBezTo>
                    <a:pt x="166694" y="57624"/>
                    <a:pt x="168363" y="35393"/>
                    <a:pt x="175521" y="14660"/>
                  </a:cubicBezTo>
                  <a:lnTo>
                    <a:pt x="175521" y="14353"/>
                  </a:lnTo>
                  <a:close/>
                </a:path>
              </a:pathLst>
            </a:custGeom>
            <a:solidFill>
              <a:srgbClr val="0E0E0E"/>
            </a:solidFill>
            <a:ln w="6134" cap="flat">
              <a:noFill/>
              <a:prstDash val="solid"/>
              <a:miter/>
            </a:ln>
          </p:spPr>
          <p:txBody>
            <a:bodyPr rtlCol="0" anchor="ctr"/>
            <a:lstStyle/>
            <a:p>
              <a:endParaRPr lang="en-AU"/>
            </a:p>
          </p:txBody>
        </p:sp>
        <p:sp>
          <p:nvSpPr>
            <p:cNvPr id="411" name="Freeform: Shape 410">
              <a:extLst>
                <a:ext uri="{FF2B5EF4-FFF2-40B4-BE49-F238E27FC236}">
                  <a16:creationId xmlns:a16="http://schemas.microsoft.com/office/drawing/2014/main" id="{26DC094F-4497-4B67-8757-E44A36D24508}"/>
                </a:ext>
              </a:extLst>
            </p:cNvPr>
            <p:cNvSpPr/>
            <p:nvPr/>
          </p:nvSpPr>
          <p:spPr>
            <a:xfrm>
              <a:off x="4703421" y="2294485"/>
              <a:ext cx="18095" cy="16684"/>
            </a:xfrm>
            <a:custGeom>
              <a:avLst/>
              <a:gdLst>
                <a:gd name="connsiteX0" fmla="*/ 0 w 18095"/>
                <a:gd name="connsiteY0" fmla="*/ 0 h 16684"/>
                <a:gd name="connsiteX1" fmla="*/ 1350 w 18095"/>
                <a:gd name="connsiteY1" fmla="*/ 1104 h 16684"/>
                <a:gd name="connsiteX2" fmla="*/ 18096 w 18095"/>
                <a:gd name="connsiteY2" fmla="*/ 16685 h 16684"/>
                <a:gd name="connsiteX3" fmla="*/ 1350 w 18095"/>
                <a:gd name="connsiteY3" fmla="*/ 1104 h 16684"/>
                <a:gd name="connsiteX4" fmla="*/ 0 w 18095"/>
                <a:gd name="connsiteY4" fmla="*/ 0 h 16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5" h="16684">
                  <a:moveTo>
                    <a:pt x="0" y="0"/>
                  </a:moveTo>
                  <a:lnTo>
                    <a:pt x="1350" y="1104"/>
                  </a:lnTo>
                  <a:cubicBezTo>
                    <a:pt x="7484" y="6012"/>
                    <a:pt x="12759" y="11226"/>
                    <a:pt x="18096" y="16685"/>
                  </a:cubicBezTo>
                  <a:cubicBezTo>
                    <a:pt x="12759" y="11226"/>
                    <a:pt x="7177" y="6012"/>
                    <a:pt x="1350" y="1104"/>
                  </a:cubicBezTo>
                  <a:lnTo>
                    <a:pt x="0" y="0"/>
                  </a:lnTo>
                  <a:close/>
                </a:path>
              </a:pathLst>
            </a:custGeom>
            <a:solidFill>
              <a:srgbClr val="AB795E"/>
            </a:solidFill>
            <a:ln w="6134" cap="flat">
              <a:noFill/>
              <a:prstDash val="solid"/>
              <a:miter/>
            </a:ln>
          </p:spPr>
          <p:txBody>
            <a:bodyPr rtlCol="0" anchor="ctr"/>
            <a:lstStyle/>
            <a:p>
              <a:endParaRPr lang="en-AU"/>
            </a:p>
          </p:txBody>
        </p:sp>
        <p:sp>
          <p:nvSpPr>
            <p:cNvPr id="412" name="Freeform: Shape 411">
              <a:extLst>
                <a:ext uri="{FF2B5EF4-FFF2-40B4-BE49-F238E27FC236}">
                  <a16:creationId xmlns:a16="http://schemas.microsoft.com/office/drawing/2014/main" id="{753ACE0D-CF89-46CB-A9B0-9F1E6CF04864}"/>
                </a:ext>
              </a:extLst>
            </p:cNvPr>
            <p:cNvSpPr/>
            <p:nvPr/>
          </p:nvSpPr>
          <p:spPr>
            <a:xfrm>
              <a:off x="4701378" y="2292409"/>
              <a:ext cx="22285" cy="21091"/>
            </a:xfrm>
            <a:custGeom>
              <a:avLst/>
              <a:gdLst>
                <a:gd name="connsiteX0" fmla="*/ 20138 w 22285"/>
                <a:gd name="connsiteY0" fmla="*/ 21092 h 21091"/>
                <a:gd name="connsiteX1" fmla="*/ 19231 w 22285"/>
                <a:gd name="connsiteY1" fmla="*/ 20895 h 21091"/>
                <a:gd name="connsiteX2" fmla="*/ 18482 w 22285"/>
                <a:gd name="connsiteY2" fmla="*/ 20355 h 21091"/>
                <a:gd name="connsiteX3" fmla="*/ 1920 w 22285"/>
                <a:gd name="connsiteY3" fmla="*/ 4959 h 21091"/>
                <a:gd name="connsiteX4" fmla="*/ 570 w 22285"/>
                <a:gd name="connsiteY4" fmla="*/ 3855 h 21091"/>
                <a:gd name="connsiteX5" fmla="*/ 0 w 22285"/>
                <a:gd name="connsiteY5" fmla="*/ 2333 h 21091"/>
                <a:gd name="connsiteX6" fmla="*/ 564 w 22285"/>
                <a:gd name="connsiteY6" fmla="*/ 812 h 21091"/>
                <a:gd name="connsiteX7" fmla="*/ 1988 w 22285"/>
                <a:gd name="connsiteY7" fmla="*/ 27 h 21091"/>
                <a:gd name="connsiteX8" fmla="*/ 3576 w 22285"/>
                <a:gd name="connsiteY8" fmla="*/ 358 h 21091"/>
                <a:gd name="connsiteX9" fmla="*/ 4864 w 22285"/>
                <a:gd name="connsiteY9" fmla="*/ 1401 h 21091"/>
                <a:gd name="connsiteX10" fmla="*/ 21611 w 22285"/>
                <a:gd name="connsiteY10" fmla="*/ 16982 h 21091"/>
                <a:gd name="connsiteX11" fmla="*/ 22285 w 22285"/>
                <a:gd name="connsiteY11" fmla="*/ 18577 h 21091"/>
                <a:gd name="connsiteX12" fmla="*/ 22095 w 22285"/>
                <a:gd name="connsiteY12" fmla="*/ 19484 h 21091"/>
                <a:gd name="connsiteX13" fmla="*/ 21549 w 22285"/>
                <a:gd name="connsiteY13" fmla="*/ 20233 h 21091"/>
                <a:gd name="connsiteX14" fmla="*/ 20138 w 22285"/>
                <a:gd name="connsiteY14" fmla="*/ 21092 h 21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85" h="21091">
                  <a:moveTo>
                    <a:pt x="20138" y="21092"/>
                  </a:moveTo>
                  <a:cubicBezTo>
                    <a:pt x="19826" y="21092"/>
                    <a:pt x="19519" y="21024"/>
                    <a:pt x="19231" y="20895"/>
                  </a:cubicBezTo>
                  <a:cubicBezTo>
                    <a:pt x="18948" y="20773"/>
                    <a:pt x="18691" y="20589"/>
                    <a:pt x="18482" y="20355"/>
                  </a:cubicBezTo>
                  <a:cubicBezTo>
                    <a:pt x="13231" y="14945"/>
                    <a:pt x="7698" y="9805"/>
                    <a:pt x="1920" y="4959"/>
                  </a:cubicBezTo>
                  <a:lnTo>
                    <a:pt x="570" y="3855"/>
                  </a:lnTo>
                  <a:cubicBezTo>
                    <a:pt x="202" y="3431"/>
                    <a:pt x="6" y="2892"/>
                    <a:pt x="0" y="2333"/>
                  </a:cubicBezTo>
                  <a:cubicBezTo>
                    <a:pt x="0" y="1775"/>
                    <a:pt x="202" y="1235"/>
                    <a:pt x="564" y="812"/>
                  </a:cubicBezTo>
                  <a:cubicBezTo>
                    <a:pt x="932" y="389"/>
                    <a:pt x="1435" y="107"/>
                    <a:pt x="1988" y="27"/>
                  </a:cubicBezTo>
                  <a:cubicBezTo>
                    <a:pt x="2540" y="-59"/>
                    <a:pt x="3104" y="64"/>
                    <a:pt x="3576" y="358"/>
                  </a:cubicBezTo>
                  <a:lnTo>
                    <a:pt x="4864" y="1401"/>
                  </a:lnTo>
                  <a:cubicBezTo>
                    <a:pt x="10704" y="6308"/>
                    <a:pt x="16298" y="11510"/>
                    <a:pt x="21611" y="16982"/>
                  </a:cubicBezTo>
                  <a:cubicBezTo>
                    <a:pt x="22034" y="17405"/>
                    <a:pt x="22273" y="17982"/>
                    <a:pt x="22285" y="18577"/>
                  </a:cubicBezTo>
                  <a:cubicBezTo>
                    <a:pt x="22285" y="18889"/>
                    <a:pt x="22224" y="19196"/>
                    <a:pt x="22095" y="19484"/>
                  </a:cubicBezTo>
                  <a:cubicBezTo>
                    <a:pt x="21966" y="19773"/>
                    <a:pt x="21782" y="20024"/>
                    <a:pt x="21549" y="20233"/>
                  </a:cubicBezTo>
                  <a:cubicBezTo>
                    <a:pt x="21206" y="20693"/>
                    <a:pt x="20703" y="21000"/>
                    <a:pt x="20138" y="21092"/>
                  </a:cubicBezTo>
                  <a:close/>
                </a:path>
              </a:pathLst>
            </a:custGeom>
            <a:solidFill>
              <a:srgbClr val="0E0E0E"/>
            </a:solidFill>
            <a:ln w="6134" cap="flat">
              <a:noFill/>
              <a:prstDash val="solid"/>
              <a:miter/>
            </a:ln>
          </p:spPr>
          <p:txBody>
            <a:bodyPr rtlCol="0" anchor="ctr"/>
            <a:lstStyle/>
            <a:p>
              <a:endParaRPr lang="en-AU"/>
            </a:p>
          </p:txBody>
        </p:sp>
        <p:sp>
          <p:nvSpPr>
            <p:cNvPr id="413" name="Freeform: Shape 412">
              <a:extLst>
                <a:ext uri="{FF2B5EF4-FFF2-40B4-BE49-F238E27FC236}">
                  <a16:creationId xmlns:a16="http://schemas.microsoft.com/office/drawing/2014/main" id="{5A199EE0-DBEA-453B-8901-22103D71402A}"/>
                </a:ext>
              </a:extLst>
            </p:cNvPr>
            <p:cNvSpPr/>
            <p:nvPr/>
          </p:nvSpPr>
          <p:spPr>
            <a:xfrm>
              <a:off x="4689619" y="2283137"/>
              <a:ext cx="2637" cy="2146"/>
            </a:xfrm>
            <a:custGeom>
              <a:avLst/>
              <a:gdLst>
                <a:gd name="connsiteX0" fmla="*/ 2638 w 2637"/>
                <a:gd name="connsiteY0" fmla="*/ 2147 h 2146"/>
                <a:gd name="connsiteX1" fmla="*/ 0 w 2637"/>
                <a:gd name="connsiteY1" fmla="*/ 0 h 2146"/>
                <a:gd name="connsiteX2" fmla="*/ 2638 w 2637"/>
                <a:gd name="connsiteY2" fmla="*/ 2147 h 2146"/>
              </a:gdLst>
              <a:ahLst/>
              <a:cxnLst>
                <a:cxn ang="0">
                  <a:pos x="connsiteX0" y="connsiteY0"/>
                </a:cxn>
                <a:cxn ang="0">
                  <a:pos x="connsiteX1" y="connsiteY1"/>
                </a:cxn>
                <a:cxn ang="0">
                  <a:pos x="connsiteX2" y="connsiteY2"/>
                </a:cxn>
              </a:cxnLst>
              <a:rect l="l" t="t" r="r" b="b"/>
              <a:pathLst>
                <a:path w="2637" h="2146">
                  <a:moveTo>
                    <a:pt x="2638" y="2147"/>
                  </a:moveTo>
                  <a:lnTo>
                    <a:pt x="0" y="0"/>
                  </a:lnTo>
                  <a:lnTo>
                    <a:pt x="2638" y="2147"/>
                  </a:lnTo>
                  <a:close/>
                </a:path>
              </a:pathLst>
            </a:custGeom>
            <a:solidFill>
              <a:srgbClr val="AB795E"/>
            </a:solidFill>
            <a:ln w="6134" cap="flat">
              <a:noFill/>
              <a:prstDash val="solid"/>
              <a:miter/>
            </a:ln>
          </p:spPr>
          <p:txBody>
            <a:bodyPr rtlCol="0" anchor="ctr"/>
            <a:lstStyle/>
            <a:p>
              <a:endParaRPr lang="en-AU"/>
            </a:p>
          </p:txBody>
        </p:sp>
        <p:sp>
          <p:nvSpPr>
            <p:cNvPr id="414" name="Freeform: Shape 413">
              <a:extLst>
                <a:ext uri="{FF2B5EF4-FFF2-40B4-BE49-F238E27FC236}">
                  <a16:creationId xmlns:a16="http://schemas.microsoft.com/office/drawing/2014/main" id="{A1C242CB-65AD-4A60-8848-1F5AB679F9D6}"/>
                </a:ext>
              </a:extLst>
            </p:cNvPr>
            <p:cNvSpPr/>
            <p:nvPr/>
          </p:nvSpPr>
          <p:spPr>
            <a:xfrm>
              <a:off x="4687361" y="2280849"/>
              <a:ext cx="7030" cy="6706"/>
            </a:xfrm>
            <a:custGeom>
              <a:avLst/>
              <a:gdLst>
                <a:gd name="connsiteX0" fmla="*/ 4895 w 7030"/>
                <a:gd name="connsiteY0" fmla="*/ 6705 h 6706"/>
                <a:gd name="connsiteX1" fmla="*/ 3423 w 7030"/>
                <a:gd name="connsiteY1" fmla="*/ 6214 h 6706"/>
                <a:gd name="connsiteX2" fmla="*/ 847 w 7030"/>
                <a:gd name="connsiteY2" fmla="*/ 4067 h 6706"/>
                <a:gd name="connsiteX3" fmla="*/ 276 w 7030"/>
                <a:gd name="connsiteY3" fmla="*/ 3380 h 6706"/>
                <a:gd name="connsiteX4" fmla="*/ 13 w 7030"/>
                <a:gd name="connsiteY4" fmla="*/ 2528 h 6706"/>
                <a:gd name="connsiteX5" fmla="*/ 92 w 7030"/>
                <a:gd name="connsiteY5" fmla="*/ 1638 h 6706"/>
                <a:gd name="connsiteX6" fmla="*/ 509 w 7030"/>
                <a:gd name="connsiteY6" fmla="*/ 847 h 6706"/>
                <a:gd name="connsiteX7" fmla="*/ 1197 w 7030"/>
                <a:gd name="connsiteY7" fmla="*/ 276 h 6706"/>
                <a:gd name="connsiteX8" fmla="*/ 2049 w 7030"/>
                <a:gd name="connsiteY8" fmla="*/ 13 h 6706"/>
                <a:gd name="connsiteX9" fmla="*/ 2939 w 7030"/>
                <a:gd name="connsiteY9" fmla="*/ 92 h 6706"/>
                <a:gd name="connsiteX10" fmla="*/ 3730 w 7030"/>
                <a:gd name="connsiteY10" fmla="*/ 509 h 6706"/>
                <a:gd name="connsiteX11" fmla="*/ 6368 w 7030"/>
                <a:gd name="connsiteY11" fmla="*/ 2656 h 6706"/>
                <a:gd name="connsiteX12" fmla="*/ 7030 w 7030"/>
                <a:gd name="connsiteY12" fmla="*/ 4282 h 6706"/>
                <a:gd name="connsiteX13" fmla="*/ 6368 w 7030"/>
                <a:gd name="connsiteY13" fmla="*/ 5908 h 6706"/>
                <a:gd name="connsiteX14" fmla="*/ 4895 w 7030"/>
                <a:gd name="connsiteY14" fmla="*/ 6705 h 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30" h="6706">
                  <a:moveTo>
                    <a:pt x="4895" y="6705"/>
                  </a:moveTo>
                  <a:cubicBezTo>
                    <a:pt x="4362" y="6723"/>
                    <a:pt x="3840" y="6546"/>
                    <a:pt x="3423" y="6214"/>
                  </a:cubicBezTo>
                  <a:lnTo>
                    <a:pt x="847" y="4067"/>
                  </a:lnTo>
                  <a:cubicBezTo>
                    <a:pt x="614" y="3877"/>
                    <a:pt x="417" y="3644"/>
                    <a:pt x="276" y="3380"/>
                  </a:cubicBezTo>
                  <a:cubicBezTo>
                    <a:pt x="135" y="3116"/>
                    <a:pt x="43" y="2828"/>
                    <a:pt x="13" y="2528"/>
                  </a:cubicBezTo>
                  <a:cubicBezTo>
                    <a:pt x="-18" y="2227"/>
                    <a:pt x="6" y="1926"/>
                    <a:pt x="92" y="1638"/>
                  </a:cubicBezTo>
                  <a:cubicBezTo>
                    <a:pt x="178" y="1350"/>
                    <a:pt x="319" y="1080"/>
                    <a:pt x="509" y="847"/>
                  </a:cubicBezTo>
                  <a:cubicBezTo>
                    <a:pt x="700" y="614"/>
                    <a:pt x="933" y="417"/>
                    <a:pt x="1197" y="276"/>
                  </a:cubicBezTo>
                  <a:cubicBezTo>
                    <a:pt x="1460" y="135"/>
                    <a:pt x="1749" y="43"/>
                    <a:pt x="2049" y="13"/>
                  </a:cubicBezTo>
                  <a:cubicBezTo>
                    <a:pt x="2350" y="-18"/>
                    <a:pt x="2650" y="6"/>
                    <a:pt x="2939" y="92"/>
                  </a:cubicBezTo>
                  <a:cubicBezTo>
                    <a:pt x="3227" y="178"/>
                    <a:pt x="3497" y="319"/>
                    <a:pt x="3730" y="509"/>
                  </a:cubicBezTo>
                  <a:lnTo>
                    <a:pt x="6368" y="2656"/>
                  </a:lnTo>
                  <a:cubicBezTo>
                    <a:pt x="6791" y="3092"/>
                    <a:pt x="7030" y="3675"/>
                    <a:pt x="7030" y="4282"/>
                  </a:cubicBezTo>
                  <a:cubicBezTo>
                    <a:pt x="7030" y="4889"/>
                    <a:pt x="6791" y="5472"/>
                    <a:pt x="6368" y="5908"/>
                  </a:cubicBezTo>
                  <a:cubicBezTo>
                    <a:pt x="6000" y="6355"/>
                    <a:pt x="5472" y="6644"/>
                    <a:pt x="4895" y="6705"/>
                  </a:cubicBezTo>
                  <a:close/>
                </a:path>
              </a:pathLst>
            </a:custGeom>
            <a:solidFill>
              <a:srgbClr val="0E0E0E"/>
            </a:solidFill>
            <a:ln w="6134" cap="flat">
              <a:noFill/>
              <a:prstDash val="solid"/>
              <a:miter/>
            </a:ln>
          </p:spPr>
          <p:txBody>
            <a:bodyPr rtlCol="0" anchor="ctr"/>
            <a:lstStyle/>
            <a:p>
              <a:endParaRPr lang="en-AU"/>
            </a:p>
          </p:txBody>
        </p:sp>
        <p:sp>
          <p:nvSpPr>
            <p:cNvPr id="415" name="Freeform: Shape 414">
              <a:extLst>
                <a:ext uri="{FF2B5EF4-FFF2-40B4-BE49-F238E27FC236}">
                  <a16:creationId xmlns:a16="http://schemas.microsoft.com/office/drawing/2014/main" id="{E58B5F0C-26DF-436D-BFA2-DE913CE5C91D}"/>
                </a:ext>
              </a:extLst>
            </p:cNvPr>
            <p:cNvSpPr/>
            <p:nvPr/>
          </p:nvSpPr>
          <p:spPr>
            <a:xfrm>
              <a:off x="4699249" y="2291050"/>
              <a:ext cx="2146" cy="1778"/>
            </a:xfrm>
            <a:custGeom>
              <a:avLst/>
              <a:gdLst>
                <a:gd name="connsiteX0" fmla="*/ 2147 w 2146"/>
                <a:gd name="connsiteY0" fmla="*/ 1779 h 1778"/>
                <a:gd name="connsiteX1" fmla="*/ 0 w 2146"/>
                <a:gd name="connsiteY1" fmla="*/ 0 h 1778"/>
                <a:gd name="connsiteX2" fmla="*/ 2147 w 2146"/>
                <a:gd name="connsiteY2" fmla="*/ 1779 h 1778"/>
              </a:gdLst>
              <a:ahLst/>
              <a:cxnLst>
                <a:cxn ang="0">
                  <a:pos x="connsiteX0" y="connsiteY0"/>
                </a:cxn>
                <a:cxn ang="0">
                  <a:pos x="connsiteX1" y="connsiteY1"/>
                </a:cxn>
                <a:cxn ang="0">
                  <a:pos x="connsiteX2" y="connsiteY2"/>
                </a:cxn>
              </a:cxnLst>
              <a:rect l="l" t="t" r="r" b="b"/>
              <a:pathLst>
                <a:path w="2146" h="1778">
                  <a:moveTo>
                    <a:pt x="2147" y="1779"/>
                  </a:moveTo>
                  <a:lnTo>
                    <a:pt x="0" y="0"/>
                  </a:lnTo>
                  <a:lnTo>
                    <a:pt x="2147" y="1779"/>
                  </a:lnTo>
                  <a:close/>
                </a:path>
              </a:pathLst>
            </a:custGeom>
            <a:solidFill>
              <a:srgbClr val="AB795E"/>
            </a:solidFill>
            <a:ln w="6134" cap="flat">
              <a:noFill/>
              <a:prstDash val="solid"/>
              <a:miter/>
            </a:ln>
          </p:spPr>
          <p:txBody>
            <a:bodyPr rtlCol="0" anchor="ctr"/>
            <a:lstStyle/>
            <a:p>
              <a:endParaRPr lang="en-AU"/>
            </a:p>
          </p:txBody>
        </p:sp>
        <p:sp>
          <p:nvSpPr>
            <p:cNvPr id="416" name="Freeform: Shape 415">
              <a:extLst>
                <a:ext uri="{FF2B5EF4-FFF2-40B4-BE49-F238E27FC236}">
                  <a16:creationId xmlns:a16="http://schemas.microsoft.com/office/drawing/2014/main" id="{8A02F2D6-9CBC-4F22-BA0C-E6FDABE7510E}"/>
                </a:ext>
              </a:extLst>
            </p:cNvPr>
            <p:cNvSpPr/>
            <p:nvPr/>
          </p:nvSpPr>
          <p:spPr>
            <a:xfrm>
              <a:off x="4697163" y="2288921"/>
              <a:ext cx="6504" cy="6177"/>
            </a:xfrm>
            <a:custGeom>
              <a:avLst/>
              <a:gdLst>
                <a:gd name="connsiteX0" fmla="*/ 4233 w 6504"/>
                <a:gd name="connsiteY0" fmla="*/ 6177 h 6177"/>
                <a:gd name="connsiteX1" fmla="*/ 2761 w 6504"/>
                <a:gd name="connsiteY1" fmla="*/ 5687 h 6177"/>
                <a:gd name="connsiteX2" fmla="*/ 614 w 6504"/>
                <a:gd name="connsiteY2" fmla="*/ 3908 h 6177"/>
                <a:gd name="connsiteX3" fmla="*/ 1 w 6504"/>
                <a:gd name="connsiteY3" fmla="*/ 2392 h 6177"/>
                <a:gd name="connsiteX4" fmla="*/ 534 w 6504"/>
                <a:gd name="connsiteY4" fmla="*/ 847 h 6177"/>
                <a:gd name="connsiteX5" fmla="*/ 1951 w 6504"/>
                <a:gd name="connsiteY5" fmla="*/ 31 h 6177"/>
                <a:gd name="connsiteX6" fmla="*/ 3558 w 6504"/>
                <a:gd name="connsiteY6" fmla="*/ 350 h 6177"/>
                <a:gd name="connsiteX7" fmla="*/ 5705 w 6504"/>
                <a:gd name="connsiteY7" fmla="*/ 2129 h 6177"/>
                <a:gd name="connsiteX8" fmla="*/ 6313 w 6504"/>
                <a:gd name="connsiteY8" fmla="*/ 2926 h 6177"/>
                <a:gd name="connsiteX9" fmla="*/ 6503 w 6504"/>
                <a:gd name="connsiteY9" fmla="*/ 3908 h 6177"/>
                <a:gd name="connsiteX10" fmla="*/ 6012 w 6504"/>
                <a:gd name="connsiteY10" fmla="*/ 5380 h 6177"/>
                <a:gd name="connsiteX11" fmla="*/ 5208 w 6504"/>
                <a:gd name="connsiteY11" fmla="*/ 5969 h 6177"/>
                <a:gd name="connsiteX12" fmla="*/ 4233 w 6504"/>
                <a:gd name="connsiteY12" fmla="*/ 6177 h 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4" h="6177">
                  <a:moveTo>
                    <a:pt x="4233" y="6177"/>
                  </a:moveTo>
                  <a:cubicBezTo>
                    <a:pt x="3706" y="6171"/>
                    <a:pt x="3184" y="5999"/>
                    <a:pt x="2761" y="5687"/>
                  </a:cubicBezTo>
                  <a:lnTo>
                    <a:pt x="614" y="3908"/>
                  </a:lnTo>
                  <a:cubicBezTo>
                    <a:pt x="234" y="3497"/>
                    <a:pt x="13" y="2957"/>
                    <a:pt x="1" y="2392"/>
                  </a:cubicBezTo>
                  <a:cubicBezTo>
                    <a:pt x="-12" y="1828"/>
                    <a:pt x="179" y="1282"/>
                    <a:pt x="534" y="847"/>
                  </a:cubicBezTo>
                  <a:cubicBezTo>
                    <a:pt x="896" y="411"/>
                    <a:pt x="1399" y="123"/>
                    <a:pt x="1951" y="31"/>
                  </a:cubicBezTo>
                  <a:cubicBezTo>
                    <a:pt x="2509" y="-61"/>
                    <a:pt x="3080" y="55"/>
                    <a:pt x="3558" y="350"/>
                  </a:cubicBezTo>
                  <a:lnTo>
                    <a:pt x="5705" y="2129"/>
                  </a:lnTo>
                  <a:cubicBezTo>
                    <a:pt x="5963" y="2343"/>
                    <a:pt x="6172" y="2619"/>
                    <a:pt x="6313" y="2926"/>
                  </a:cubicBezTo>
                  <a:cubicBezTo>
                    <a:pt x="6448" y="3233"/>
                    <a:pt x="6515" y="3570"/>
                    <a:pt x="6503" y="3908"/>
                  </a:cubicBezTo>
                  <a:cubicBezTo>
                    <a:pt x="6491" y="4435"/>
                    <a:pt x="6319" y="4950"/>
                    <a:pt x="6012" y="5380"/>
                  </a:cubicBezTo>
                  <a:cubicBezTo>
                    <a:pt x="5785" y="5631"/>
                    <a:pt x="5515" y="5834"/>
                    <a:pt x="5208" y="5969"/>
                  </a:cubicBezTo>
                  <a:cubicBezTo>
                    <a:pt x="4902" y="6104"/>
                    <a:pt x="4570" y="6177"/>
                    <a:pt x="4233" y="6177"/>
                  </a:cubicBezTo>
                  <a:close/>
                </a:path>
              </a:pathLst>
            </a:custGeom>
            <a:solidFill>
              <a:srgbClr val="0E0E0E"/>
            </a:solidFill>
            <a:ln w="6134" cap="flat">
              <a:noFill/>
              <a:prstDash val="solid"/>
              <a:miter/>
            </a:ln>
          </p:spPr>
          <p:txBody>
            <a:bodyPr rtlCol="0" anchor="ctr"/>
            <a:lstStyle/>
            <a:p>
              <a:endParaRPr lang="en-AU"/>
            </a:p>
          </p:txBody>
        </p:sp>
        <p:sp>
          <p:nvSpPr>
            <p:cNvPr id="417" name="Freeform: Shape 416">
              <a:extLst>
                <a:ext uri="{FF2B5EF4-FFF2-40B4-BE49-F238E27FC236}">
                  <a16:creationId xmlns:a16="http://schemas.microsoft.com/office/drawing/2014/main" id="{F879A9ED-438E-4851-8676-71185D96D9AA}"/>
                </a:ext>
              </a:extLst>
            </p:cNvPr>
            <p:cNvSpPr/>
            <p:nvPr/>
          </p:nvSpPr>
          <p:spPr>
            <a:xfrm>
              <a:off x="4693177" y="2286020"/>
              <a:ext cx="4416" cy="3619"/>
            </a:xfrm>
            <a:custGeom>
              <a:avLst/>
              <a:gdLst>
                <a:gd name="connsiteX0" fmla="*/ 4417 w 4416"/>
                <a:gd name="connsiteY0" fmla="*/ 3619 h 3619"/>
                <a:gd name="connsiteX1" fmla="*/ 0 w 4416"/>
                <a:gd name="connsiteY1" fmla="*/ 0 h 3619"/>
                <a:gd name="connsiteX2" fmla="*/ 4417 w 4416"/>
                <a:gd name="connsiteY2" fmla="*/ 3619 h 3619"/>
              </a:gdLst>
              <a:ahLst/>
              <a:cxnLst>
                <a:cxn ang="0">
                  <a:pos x="connsiteX0" y="connsiteY0"/>
                </a:cxn>
                <a:cxn ang="0">
                  <a:pos x="connsiteX1" y="connsiteY1"/>
                </a:cxn>
                <a:cxn ang="0">
                  <a:pos x="connsiteX2" y="connsiteY2"/>
                </a:cxn>
              </a:cxnLst>
              <a:rect l="l" t="t" r="r" b="b"/>
              <a:pathLst>
                <a:path w="4416" h="3619">
                  <a:moveTo>
                    <a:pt x="4417" y="3619"/>
                  </a:moveTo>
                  <a:lnTo>
                    <a:pt x="0" y="0"/>
                  </a:lnTo>
                  <a:lnTo>
                    <a:pt x="4417" y="3619"/>
                  </a:lnTo>
                  <a:close/>
                </a:path>
              </a:pathLst>
            </a:custGeom>
            <a:solidFill>
              <a:srgbClr val="AB795E"/>
            </a:solidFill>
            <a:ln w="6134" cap="flat">
              <a:noFill/>
              <a:prstDash val="solid"/>
              <a:miter/>
            </a:ln>
          </p:spPr>
          <p:txBody>
            <a:bodyPr rtlCol="0" anchor="ctr"/>
            <a:lstStyle/>
            <a:p>
              <a:endParaRPr lang="en-AU"/>
            </a:p>
          </p:txBody>
        </p:sp>
        <p:sp>
          <p:nvSpPr>
            <p:cNvPr id="418" name="Freeform: Shape 417">
              <a:extLst>
                <a:ext uri="{FF2B5EF4-FFF2-40B4-BE49-F238E27FC236}">
                  <a16:creationId xmlns:a16="http://schemas.microsoft.com/office/drawing/2014/main" id="{2081BF33-8C40-4411-B8C7-CF3AA2FABE6B}"/>
                </a:ext>
              </a:extLst>
            </p:cNvPr>
            <p:cNvSpPr/>
            <p:nvPr/>
          </p:nvSpPr>
          <p:spPr>
            <a:xfrm>
              <a:off x="4690846" y="2283726"/>
              <a:ext cx="8876" cy="8243"/>
            </a:xfrm>
            <a:custGeom>
              <a:avLst/>
              <a:gdLst>
                <a:gd name="connsiteX0" fmla="*/ 6748 w 8876"/>
                <a:gd name="connsiteY0" fmla="*/ 8244 h 8243"/>
                <a:gd name="connsiteX1" fmla="*/ 5275 w 8876"/>
                <a:gd name="connsiteY1" fmla="*/ 7691 h 8243"/>
                <a:gd name="connsiteX2" fmla="*/ 859 w 8876"/>
                <a:gd name="connsiteY2" fmla="*/ 4072 h 8243"/>
                <a:gd name="connsiteX3" fmla="*/ 227 w 8876"/>
                <a:gd name="connsiteY3" fmla="*/ 3281 h 8243"/>
                <a:gd name="connsiteX4" fmla="*/ 0 w 8876"/>
                <a:gd name="connsiteY4" fmla="*/ 2294 h 8243"/>
                <a:gd name="connsiteX5" fmla="*/ 552 w 8876"/>
                <a:gd name="connsiteY5" fmla="*/ 821 h 8243"/>
                <a:gd name="connsiteX6" fmla="*/ 2080 w 8876"/>
                <a:gd name="connsiteY6" fmla="*/ 12 h 8243"/>
                <a:gd name="connsiteX7" fmla="*/ 3742 w 8876"/>
                <a:gd name="connsiteY7" fmla="*/ 515 h 8243"/>
                <a:gd name="connsiteX8" fmla="*/ 8220 w 8876"/>
                <a:gd name="connsiteY8" fmla="*/ 4134 h 8243"/>
                <a:gd name="connsiteX9" fmla="*/ 8876 w 8876"/>
                <a:gd name="connsiteY9" fmla="*/ 5759 h 8243"/>
                <a:gd name="connsiteX10" fmla="*/ 8220 w 8876"/>
                <a:gd name="connsiteY10" fmla="*/ 7385 h 8243"/>
                <a:gd name="connsiteX11" fmla="*/ 6748 w 8876"/>
                <a:gd name="connsiteY11" fmla="*/ 8244 h 8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76" h="8243">
                  <a:moveTo>
                    <a:pt x="6748" y="8244"/>
                  </a:moveTo>
                  <a:cubicBezTo>
                    <a:pt x="6202" y="8250"/>
                    <a:pt x="5680" y="8047"/>
                    <a:pt x="5275" y="7691"/>
                  </a:cubicBezTo>
                  <a:lnTo>
                    <a:pt x="859" y="4072"/>
                  </a:lnTo>
                  <a:cubicBezTo>
                    <a:pt x="595" y="3858"/>
                    <a:pt x="380" y="3588"/>
                    <a:pt x="227" y="3281"/>
                  </a:cubicBezTo>
                  <a:cubicBezTo>
                    <a:pt x="80" y="2974"/>
                    <a:pt x="0" y="2637"/>
                    <a:pt x="0" y="2294"/>
                  </a:cubicBezTo>
                  <a:cubicBezTo>
                    <a:pt x="6" y="1754"/>
                    <a:pt x="203" y="1232"/>
                    <a:pt x="552" y="821"/>
                  </a:cubicBezTo>
                  <a:cubicBezTo>
                    <a:pt x="932" y="361"/>
                    <a:pt x="1484" y="67"/>
                    <a:pt x="2080" y="12"/>
                  </a:cubicBezTo>
                  <a:cubicBezTo>
                    <a:pt x="2681" y="-50"/>
                    <a:pt x="3276" y="134"/>
                    <a:pt x="3742" y="515"/>
                  </a:cubicBezTo>
                  <a:lnTo>
                    <a:pt x="8220" y="4134"/>
                  </a:lnTo>
                  <a:cubicBezTo>
                    <a:pt x="8643" y="4569"/>
                    <a:pt x="8876" y="5152"/>
                    <a:pt x="8876" y="5759"/>
                  </a:cubicBezTo>
                  <a:cubicBezTo>
                    <a:pt x="8876" y="6367"/>
                    <a:pt x="8643" y="6949"/>
                    <a:pt x="8220" y="7385"/>
                  </a:cubicBezTo>
                  <a:cubicBezTo>
                    <a:pt x="7852" y="7845"/>
                    <a:pt x="7324" y="8152"/>
                    <a:pt x="6748" y="8244"/>
                  </a:cubicBezTo>
                  <a:close/>
                </a:path>
              </a:pathLst>
            </a:custGeom>
            <a:solidFill>
              <a:srgbClr val="0E0E0E"/>
            </a:solidFill>
            <a:ln w="6134" cap="flat">
              <a:noFill/>
              <a:prstDash val="solid"/>
              <a:miter/>
            </a:ln>
          </p:spPr>
          <p:txBody>
            <a:bodyPr rtlCol="0" anchor="ctr"/>
            <a:lstStyle/>
            <a:p>
              <a:endParaRPr lang="en-AU"/>
            </a:p>
          </p:txBody>
        </p:sp>
        <p:sp>
          <p:nvSpPr>
            <p:cNvPr id="419" name="Freeform: Shape 418">
              <a:extLst>
                <a:ext uri="{FF2B5EF4-FFF2-40B4-BE49-F238E27FC236}">
                  <a16:creationId xmlns:a16="http://schemas.microsoft.com/office/drawing/2014/main" id="{D9A8C8C5-1F9C-43B7-BBAA-D2442108FD14}"/>
                </a:ext>
              </a:extLst>
            </p:cNvPr>
            <p:cNvSpPr/>
            <p:nvPr/>
          </p:nvSpPr>
          <p:spPr>
            <a:xfrm>
              <a:off x="4669867" y="1726568"/>
              <a:ext cx="436875" cy="584417"/>
            </a:xfrm>
            <a:custGeom>
              <a:avLst/>
              <a:gdLst>
                <a:gd name="connsiteX0" fmla="*/ 433624 w 436875"/>
                <a:gd name="connsiteY0" fmla="*/ 462961 h 584417"/>
                <a:gd name="connsiteX1" fmla="*/ 432029 w 436875"/>
                <a:gd name="connsiteY1" fmla="*/ 454619 h 584417"/>
                <a:gd name="connsiteX2" fmla="*/ 426938 w 436875"/>
                <a:gd name="connsiteY2" fmla="*/ 432781 h 584417"/>
                <a:gd name="connsiteX3" fmla="*/ 419516 w 436875"/>
                <a:gd name="connsiteY3" fmla="*/ 404319 h 584417"/>
                <a:gd name="connsiteX4" fmla="*/ 417369 w 436875"/>
                <a:gd name="connsiteY4" fmla="*/ 395853 h 584417"/>
                <a:gd name="connsiteX5" fmla="*/ 412829 w 436875"/>
                <a:gd name="connsiteY5" fmla="*/ 376838 h 584417"/>
                <a:gd name="connsiteX6" fmla="*/ 410008 w 436875"/>
                <a:gd name="connsiteY6" fmla="*/ 363097 h 584417"/>
                <a:gd name="connsiteX7" fmla="*/ 409456 w 436875"/>
                <a:gd name="connsiteY7" fmla="*/ 359969 h 584417"/>
                <a:gd name="connsiteX8" fmla="*/ 405530 w 436875"/>
                <a:gd name="connsiteY8" fmla="*/ 317029 h 584417"/>
                <a:gd name="connsiteX9" fmla="*/ 410805 w 436875"/>
                <a:gd name="connsiteY9" fmla="*/ 268569 h 584417"/>
                <a:gd name="connsiteX10" fmla="*/ 412216 w 436875"/>
                <a:gd name="connsiteY10" fmla="*/ 260534 h 584417"/>
                <a:gd name="connsiteX11" fmla="*/ 414608 w 436875"/>
                <a:gd name="connsiteY11" fmla="*/ 247713 h 584417"/>
                <a:gd name="connsiteX12" fmla="*/ 414976 w 436875"/>
                <a:gd name="connsiteY12" fmla="*/ 245689 h 584417"/>
                <a:gd name="connsiteX13" fmla="*/ 415467 w 436875"/>
                <a:gd name="connsiteY13" fmla="*/ 243235 h 584417"/>
                <a:gd name="connsiteX14" fmla="*/ 421969 w 436875"/>
                <a:gd name="connsiteY14" fmla="*/ 187721 h 584417"/>
                <a:gd name="connsiteX15" fmla="*/ 421969 w 436875"/>
                <a:gd name="connsiteY15" fmla="*/ 164841 h 584417"/>
                <a:gd name="connsiteX16" fmla="*/ 421417 w 436875"/>
                <a:gd name="connsiteY16" fmla="*/ 141838 h 584417"/>
                <a:gd name="connsiteX17" fmla="*/ 419454 w 436875"/>
                <a:gd name="connsiteY17" fmla="*/ 119080 h 584417"/>
                <a:gd name="connsiteX18" fmla="*/ 417737 w 436875"/>
                <a:gd name="connsiteY18" fmla="*/ 107854 h 584417"/>
                <a:gd name="connsiteX19" fmla="*/ 415406 w 436875"/>
                <a:gd name="connsiteY19" fmla="*/ 96874 h 584417"/>
                <a:gd name="connsiteX20" fmla="*/ 410621 w 436875"/>
                <a:gd name="connsiteY20" fmla="*/ 81968 h 584417"/>
                <a:gd name="connsiteX21" fmla="*/ 408597 w 436875"/>
                <a:gd name="connsiteY21" fmla="*/ 77183 h 584417"/>
                <a:gd name="connsiteX22" fmla="*/ 395899 w 436875"/>
                <a:gd name="connsiteY22" fmla="*/ 55591 h 584417"/>
                <a:gd name="connsiteX23" fmla="*/ 380380 w 436875"/>
                <a:gd name="connsiteY23" fmla="*/ 38477 h 584417"/>
                <a:gd name="connsiteX24" fmla="*/ 250458 w 436875"/>
                <a:gd name="connsiteY24" fmla="*/ 1181 h 584417"/>
                <a:gd name="connsiteX25" fmla="*/ 213653 w 436875"/>
                <a:gd name="connsiteY25" fmla="*/ 9462 h 584417"/>
                <a:gd name="connsiteX26" fmla="*/ 203225 w 436875"/>
                <a:gd name="connsiteY26" fmla="*/ 13511 h 584417"/>
                <a:gd name="connsiteX27" fmla="*/ 192613 w 436875"/>
                <a:gd name="connsiteY27" fmla="*/ 18541 h 584417"/>
                <a:gd name="connsiteX28" fmla="*/ 185436 w 436875"/>
                <a:gd name="connsiteY28" fmla="*/ 22712 h 584417"/>
                <a:gd name="connsiteX29" fmla="*/ 176051 w 436875"/>
                <a:gd name="connsiteY29" fmla="*/ 28846 h 584417"/>
                <a:gd name="connsiteX30" fmla="*/ 171695 w 436875"/>
                <a:gd name="connsiteY30" fmla="*/ 31913 h 584417"/>
                <a:gd name="connsiteX31" fmla="*/ 166972 w 436875"/>
                <a:gd name="connsiteY31" fmla="*/ 35287 h 584417"/>
                <a:gd name="connsiteX32" fmla="*/ 161451 w 436875"/>
                <a:gd name="connsiteY32" fmla="*/ 39642 h 584417"/>
                <a:gd name="connsiteX33" fmla="*/ 159304 w 436875"/>
                <a:gd name="connsiteY33" fmla="*/ 41360 h 584417"/>
                <a:gd name="connsiteX34" fmla="*/ 158445 w 436875"/>
                <a:gd name="connsiteY34" fmla="*/ 42035 h 584417"/>
                <a:gd name="connsiteX35" fmla="*/ 152311 w 436875"/>
                <a:gd name="connsiteY35" fmla="*/ 47310 h 584417"/>
                <a:gd name="connsiteX36" fmla="*/ 150410 w 436875"/>
                <a:gd name="connsiteY36" fmla="*/ 48966 h 584417"/>
                <a:gd name="connsiteX37" fmla="*/ 143785 w 436875"/>
                <a:gd name="connsiteY37" fmla="*/ 55100 h 584417"/>
                <a:gd name="connsiteX38" fmla="*/ 142681 w 436875"/>
                <a:gd name="connsiteY38" fmla="*/ 56143 h 584417"/>
                <a:gd name="connsiteX39" fmla="*/ 135872 w 436875"/>
                <a:gd name="connsiteY39" fmla="*/ 62952 h 584417"/>
                <a:gd name="connsiteX40" fmla="*/ 135258 w 436875"/>
                <a:gd name="connsiteY40" fmla="*/ 63504 h 584417"/>
                <a:gd name="connsiteX41" fmla="*/ 128388 w 436875"/>
                <a:gd name="connsiteY41" fmla="*/ 70927 h 584417"/>
                <a:gd name="connsiteX42" fmla="*/ 121579 w 436875"/>
                <a:gd name="connsiteY42" fmla="*/ 78717 h 584417"/>
                <a:gd name="connsiteX43" fmla="*/ 112071 w 436875"/>
                <a:gd name="connsiteY43" fmla="*/ 155578 h 584417"/>
                <a:gd name="connsiteX44" fmla="*/ 123419 w 436875"/>
                <a:gd name="connsiteY44" fmla="*/ 199315 h 584417"/>
                <a:gd name="connsiteX45" fmla="*/ 163414 w 436875"/>
                <a:gd name="connsiteY45" fmla="*/ 195021 h 584417"/>
                <a:gd name="connsiteX46" fmla="*/ 171389 w 436875"/>
                <a:gd name="connsiteY46" fmla="*/ 261208 h 584417"/>
                <a:gd name="connsiteX47" fmla="*/ 123849 w 436875"/>
                <a:gd name="connsiteY47" fmla="*/ 331813 h 584417"/>
                <a:gd name="connsiteX48" fmla="*/ 64163 w 436875"/>
                <a:gd name="connsiteY48" fmla="*/ 411005 h 584417"/>
                <a:gd name="connsiteX49" fmla="*/ 0 w 436875"/>
                <a:gd name="connsiteY49" fmla="*/ 539822 h 584417"/>
                <a:gd name="connsiteX50" fmla="*/ 18403 w 436875"/>
                <a:gd name="connsiteY50" fmla="*/ 555035 h 584417"/>
                <a:gd name="connsiteX51" fmla="*/ 20059 w 436875"/>
                <a:gd name="connsiteY51" fmla="*/ 556385 h 584417"/>
                <a:gd name="connsiteX52" fmla="*/ 22696 w 436875"/>
                <a:gd name="connsiteY52" fmla="*/ 558532 h 584417"/>
                <a:gd name="connsiteX53" fmla="*/ 23616 w 436875"/>
                <a:gd name="connsiteY53" fmla="*/ 559268 h 584417"/>
                <a:gd name="connsiteX54" fmla="*/ 28033 w 436875"/>
                <a:gd name="connsiteY54" fmla="*/ 562887 h 584417"/>
                <a:gd name="connsiteX55" fmla="*/ 29689 w 436875"/>
                <a:gd name="connsiteY55" fmla="*/ 564298 h 584417"/>
                <a:gd name="connsiteX56" fmla="*/ 31836 w 436875"/>
                <a:gd name="connsiteY56" fmla="*/ 566077 h 584417"/>
                <a:gd name="connsiteX57" fmla="*/ 33861 w 436875"/>
                <a:gd name="connsiteY57" fmla="*/ 567733 h 584417"/>
                <a:gd name="connsiteX58" fmla="*/ 35210 w 436875"/>
                <a:gd name="connsiteY58" fmla="*/ 568837 h 584417"/>
                <a:gd name="connsiteX59" fmla="*/ 51956 w 436875"/>
                <a:gd name="connsiteY59" fmla="*/ 584418 h 584417"/>
                <a:gd name="connsiteX60" fmla="*/ 73426 w 436875"/>
                <a:gd name="connsiteY60" fmla="*/ 568837 h 584417"/>
                <a:gd name="connsiteX61" fmla="*/ 84345 w 436875"/>
                <a:gd name="connsiteY61" fmla="*/ 563746 h 584417"/>
                <a:gd name="connsiteX62" fmla="*/ 95448 w 436875"/>
                <a:gd name="connsiteY62" fmla="*/ 559513 h 584417"/>
                <a:gd name="connsiteX63" fmla="*/ 104894 w 436875"/>
                <a:gd name="connsiteY63" fmla="*/ 556446 h 584417"/>
                <a:gd name="connsiteX64" fmla="*/ 114218 w 436875"/>
                <a:gd name="connsiteY64" fmla="*/ 553808 h 584417"/>
                <a:gd name="connsiteX65" fmla="*/ 121395 w 436875"/>
                <a:gd name="connsiteY65" fmla="*/ 551907 h 584417"/>
                <a:gd name="connsiteX66" fmla="*/ 308058 w 436875"/>
                <a:gd name="connsiteY66" fmla="*/ 512280 h 584417"/>
                <a:gd name="connsiteX67" fmla="*/ 370381 w 436875"/>
                <a:gd name="connsiteY67" fmla="*/ 499521 h 584417"/>
                <a:gd name="connsiteX68" fmla="*/ 436875 w 436875"/>
                <a:gd name="connsiteY68" fmla="*/ 485167 h 584417"/>
                <a:gd name="connsiteX69" fmla="*/ 433624 w 436875"/>
                <a:gd name="connsiteY69" fmla="*/ 462961 h 58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36875" h="584417">
                  <a:moveTo>
                    <a:pt x="433624" y="462961"/>
                  </a:moveTo>
                  <a:cubicBezTo>
                    <a:pt x="433134" y="460201"/>
                    <a:pt x="432581" y="457441"/>
                    <a:pt x="432029" y="454619"/>
                  </a:cubicBezTo>
                  <a:cubicBezTo>
                    <a:pt x="430496" y="447380"/>
                    <a:pt x="428778" y="440081"/>
                    <a:pt x="426938" y="432781"/>
                  </a:cubicBezTo>
                  <a:cubicBezTo>
                    <a:pt x="424546" y="423335"/>
                    <a:pt x="422031" y="413888"/>
                    <a:pt x="419516" y="404319"/>
                  </a:cubicBezTo>
                  <a:cubicBezTo>
                    <a:pt x="418780" y="401497"/>
                    <a:pt x="418044" y="398675"/>
                    <a:pt x="417369" y="395853"/>
                  </a:cubicBezTo>
                  <a:cubicBezTo>
                    <a:pt x="415774" y="389719"/>
                    <a:pt x="414240" y="383217"/>
                    <a:pt x="412829" y="376838"/>
                  </a:cubicBezTo>
                  <a:cubicBezTo>
                    <a:pt x="411787" y="372298"/>
                    <a:pt x="410866" y="367698"/>
                    <a:pt x="410008" y="363097"/>
                  </a:cubicBezTo>
                  <a:lnTo>
                    <a:pt x="409456" y="359969"/>
                  </a:lnTo>
                  <a:cubicBezTo>
                    <a:pt x="406843" y="345805"/>
                    <a:pt x="405530" y="331432"/>
                    <a:pt x="405530" y="317029"/>
                  </a:cubicBezTo>
                  <a:cubicBezTo>
                    <a:pt x="405935" y="300756"/>
                    <a:pt x="407701" y="284549"/>
                    <a:pt x="410805" y="268569"/>
                  </a:cubicBezTo>
                  <a:cubicBezTo>
                    <a:pt x="411235" y="265870"/>
                    <a:pt x="411725" y="263171"/>
                    <a:pt x="412216" y="260534"/>
                  </a:cubicBezTo>
                  <a:lnTo>
                    <a:pt x="414608" y="247713"/>
                  </a:lnTo>
                  <a:lnTo>
                    <a:pt x="414976" y="245689"/>
                  </a:lnTo>
                  <a:cubicBezTo>
                    <a:pt x="414976" y="244892"/>
                    <a:pt x="415283" y="244033"/>
                    <a:pt x="415467" y="243235"/>
                  </a:cubicBezTo>
                  <a:cubicBezTo>
                    <a:pt x="419221" y="224949"/>
                    <a:pt x="421393" y="206381"/>
                    <a:pt x="421969" y="187721"/>
                  </a:cubicBezTo>
                  <a:cubicBezTo>
                    <a:pt x="421969" y="180176"/>
                    <a:pt x="421969" y="172508"/>
                    <a:pt x="421969" y="164841"/>
                  </a:cubicBezTo>
                  <a:cubicBezTo>
                    <a:pt x="421969" y="157173"/>
                    <a:pt x="421969" y="149505"/>
                    <a:pt x="421417" y="141838"/>
                  </a:cubicBezTo>
                  <a:cubicBezTo>
                    <a:pt x="420865" y="134170"/>
                    <a:pt x="420375" y="126564"/>
                    <a:pt x="419454" y="119080"/>
                  </a:cubicBezTo>
                  <a:cubicBezTo>
                    <a:pt x="418964" y="115338"/>
                    <a:pt x="418350" y="111596"/>
                    <a:pt x="417737" y="107854"/>
                  </a:cubicBezTo>
                  <a:cubicBezTo>
                    <a:pt x="417123" y="104112"/>
                    <a:pt x="416265" y="100493"/>
                    <a:pt x="415406" y="96874"/>
                  </a:cubicBezTo>
                  <a:cubicBezTo>
                    <a:pt x="414118" y="91813"/>
                    <a:pt x="412517" y="86832"/>
                    <a:pt x="410621" y="81968"/>
                  </a:cubicBezTo>
                  <a:lnTo>
                    <a:pt x="408597" y="77183"/>
                  </a:lnTo>
                  <a:cubicBezTo>
                    <a:pt x="405192" y="69528"/>
                    <a:pt x="400929" y="62290"/>
                    <a:pt x="395899" y="55591"/>
                  </a:cubicBezTo>
                  <a:cubicBezTo>
                    <a:pt x="391298" y="49390"/>
                    <a:pt x="386103" y="43660"/>
                    <a:pt x="380380" y="38477"/>
                  </a:cubicBezTo>
                  <a:cubicBezTo>
                    <a:pt x="346949" y="8297"/>
                    <a:pt x="296832" y="-4094"/>
                    <a:pt x="250458" y="1181"/>
                  </a:cubicBezTo>
                  <a:cubicBezTo>
                    <a:pt x="237920" y="2561"/>
                    <a:pt x="225572" y="5340"/>
                    <a:pt x="213653" y="9462"/>
                  </a:cubicBezTo>
                  <a:cubicBezTo>
                    <a:pt x="210095" y="10689"/>
                    <a:pt x="206599" y="12038"/>
                    <a:pt x="203225" y="13511"/>
                  </a:cubicBezTo>
                  <a:cubicBezTo>
                    <a:pt x="199851" y="14983"/>
                    <a:pt x="196048" y="16701"/>
                    <a:pt x="192613" y="18541"/>
                  </a:cubicBezTo>
                  <a:cubicBezTo>
                    <a:pt x="190159" y="19890"/>
                    <a:pt x="187767" y="21240"/>
                    <a:pt x="185436" y="22712"/>
                  </a:cubicBezTo>
                  <a:cubicBezTo>
                    <a:pt x="182185" y="24736"/>
                    <a:pt x="179302" y="26760"/>
                    <a:pt x="176051" y="28846"/>
                  </a:cubicBezTo>
                  <a:cubicBezTo>
                    <a:pt x="174517" y="29828"/>
                    <a:pt x="173106" y="30932"/>
                    <a:pt x="171695" y="31913"/>
                  </a:cubicBezTo>
                  <a:lnTo>
                    <a:pt x="166972" y="35287"/>
                  </a:lnTo>
                  <a:lnTo>
                    <a:pt x="161451" y="39642"/>
                  </a:lnTo>
                  <a:cubicBezTo>
                    <a:pt x="160715" y="40194"/>
                    <a:pt x="159979" y="40746"/>
                    <a:pt x="159304" y="41360"/>
                  </a:cubicBezTo>
                  <a:lnTo>
                    <a:pt x="158445" y="42035"/>
                  </a:lnTo>
                  <a:cubicBezTo>
                    <a:pt x="156298" y="43752"/>
                    <a:pt x="154274" y="45531"/>
                    <a:pt x="152311" y="47310"/>
                  </a:cubicBezTo>
                  <a:lnTo>
                    <a:pt x="150410" y="48966"/>
                  </a:lnTo>
                  <a:cubicBezTo>
                    <a:pt x="148140" y="50991"/>
                    <a:pt x="145993" y="53015"/>
                    <a:pt x="143785" y="55100"/>
                  </a:cubicBezTo>
                  <a:lnTo>
                    <a:pt x="142681" y="56143"/>
                  </a:lnTo>
                  <a:cubicBezTo>
                    <a:pt x="140350" y="58352"/>
                    <a:pt x="138080" y="60621"/>
                    <a:pt x="135872" y="62952"/>
                  </a:cubicBezTo>
                  <a:lnTo>
                    <a:pt x="135258" y="63504"/>
                  </a:lnTo>
                  <a:cubicBezTo>
                    <a:pt x="132927" y="65958"/>
                    <a:pt x="130596" y="68412"/>
                    <a:pt x="128388" y="70927"/>
                  </a:cubicBezTo>
                  <a:cubicBezTo>
                    <a:pt x="126118" y="73503"/>
                    <a:pt x="123787" y="76079"/>
                    <a:pt x="121579" y="78717"/>
                  </a:cubicBezTo>
                  <a:cubicBezTo>
                    <a:pt x="110624" y="102763"/>
                    <a:pt x="107305" y="129588"/>
                    <a:pt x="112071" y="155578"/>
                  </a:cubicBezTo>
                  <a:cubicBezTo>
                    <a:pt x="114954" y="170545"/>
                    <a:pt x="119248" y="185022"/>
                    <a:pt x="123419" y="199315"/>
                  </a:cubicBezTo>
                  <a:cubicBezTo>
                    <a:pt x="136240" y="192383"/>
                    <a:pt x="150962" y="188948"/>
                    <a:pt x="163414" y="195021"/>
                  </a:cubicBezTo>
                  <a:cubicBezTo>
                    <a:pt x="190895" y="208455"/>
                    <a:pt x="182430" y="239248"/>
                    <a:pt x="171389" y="261208"/>
                  </a:cubicBezTo>
                  <a:cubicBezTo>
                    <a:pt x="159120" y="285438"/>
                    <a:pt x="145257" y="313840"/>
                    <a:pt x="123849" y="331813"/>
                  </a:cubicBezTo>
                  <a:cubicBezTo>
                    <a:pt x="109434" y="361257"/>
                    <a:pt x="85940" y="385425"/>
                    <a:pt x="64163" y="411005"/>
                  </a:cubicBezTo>
                  <a:cubicBezTo>
                    <a:pt x="34781" y="445356"/>
                    <a:pt x="3190" y="492528"/>
                    <a:pt x="0" y="539822"/>
                  </a:cubicBezTo>
                  <a:lnTo>
                    <a:pt x="18403" y="555035"/>
                  </a:lnTo>
                  <a:cubicBezTo>
                    <a:pt x="19016" y="555464"/>
                    <a:pt x="19507" y="555955"/>
                    <a:pt x="20059" y="556385"/>
                  </a:cubicBezTo>
                  <a:lnTo>
                    <a:pt x="22696" y="558532"/>
                  </a:lnTo>
                  <a:lnTo>
                    <a:pt x="23616" y="559268"/>
                  </a:lnTo>
                  <a:lnTo>
                    <a:pt x="28033" y="562887"/>
                  </a:lnTo>
                  <a:lnTo>
                    <a:pt x="29689" y="564298"/>
                  </a:lnTo>
                  <a:lnTo>
                    <a:pt x="31836" y="566077"/>
                  </a:lnTo>
                  <a:lnTo>
                    <a:pt x="33861" y="567733"/>
                  </a:lnTo>
                  <a:lnTo>
                    <a:pt x="35210" y="568837"/>
                  </a:lnTo>
                  <a:cubicBezTo>
                    <a:pt x="41344" y="573744"/>
                    <a:pt x="46620" y="578958"/>
                    <a:pt x="51956" y="584418"/>
                  </a:cubicBezTo>
                  <a:cubicBezTo>
                    <a:pt x="58293" y="578185"/>
                    <a:pt x="65531" y="572929"/>
                    <a:pt x="73426" y="568837"/>
                  </a:cubicBezTo>
                  <a:cubicBezTo>
                    <a:pt x="76978" y="566954"/>
                    <a:pt x="80621" y="565255"/>
                    <a:pt x="84345" y="563746"/>
                  </a:cubicBezTo>
                  <a:cubicBezTo>
                    <a:pt x="87964" y="562212"/>
                    <a:pt x="91644" y="560801"/>
                    <a:pt x="95448" y="559513"/>
                  </a:cubicBezTo>
                  <a:lnTo>
                    <a:pt x="104894" y="556446"/>
                  </a:lnTo>
                  <a:lnTo>
                    <a:pt x="114218" y="553808"/>
                  </a:lnTo>
                  <a:lnTo>
                    <a:pt x="121395" y="551907"/>
                  </a:lnTo>
                  <a:cubicBezTo>
                    <a:pt x="182737" y="535896"/>
                    <a:pt x="245673" y="524487"/>
                    <a:pt x="308058" y="512280"/>
                  </a:cubicBezTo>
                  <a:cubicBezTo>
                    <a:pt x="328914" y="508170"/>
                    <a:pt x="349709" y="503999"/>
                    <a:pt x="370381" y="499521"/>
                  </a:cubicBezTo>
                  <a:cubicBezTo>
                    <a:pt x="392587" y="494736"/>
                    <a:pt x="414731" y="490013"/>
                    <a:pt x="436875" y="485167"/>
                  </a:cubicBezTo>
                  <a:cubicBezTo>
                    <a:pt x="435955" y="477929"/>
                    <a:pt x="434974" y="470445"/>
                    <a:pt x="433624" y="462961"/>
                  </a:cubicBezTo>
                  <a:close/>
                </a:path>
              </a:pathLst>
            </a:custGeom>
            <a:solidFill>
              <a:srgbClr val="5C4538"/>
            </a:solidFill>
            <a:ln w="6134" cap="flat">
              <a:no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AE027D72-0D80-4C9B-A3FD-E9B1F9F8D9BE}"/>
                </a:ext>
              </a:extLst>
            </p:cNvPr>
            <p:cNvSpPr/>
            <p:nvPr/>
          </p:nvSpPr>
          <p:spPr>
            <a:xfrm>
              <a:off x="4667157" y="1724199"/>
              <a:ext cx="441554" cy="589301"/>
            </a:xfrm>
            <a:custGeom>
              <a:avLst/>
              <a:gdLst>
                <a:gd name="connsiteX0" fmla="*/ 54359 w 441554"/>
                <a:gd name="connsiteY0" fmla="*/ 589302 h 589301"/>
                <a:gd name="connsiteX1" fmla="*/ 52703 w 441554"/>
                <a:gd name="connsiteY1" fmla="*/ 588566 h 589301"/>
                <a:gd name="connsiteX2" fmla="*/ 36141 w 441554"/>
                <a:gd name="connsiteY2" fmla="*/ 573169 h 589301"/>
                <a:gd name="connsiteX3" fmla="*/ 869 w 441554"/>
                <a:gd name="connsiteY3" fmla="*/ 544155 h 589301"/>
                <a:gd name="connsiteX4" fmla="*/ 182 w 441554"/>
                <a:gd name="connsiteY4" fmla="*/ 543320 h 589301"/>
                <a:gd name="connsiteX5" fmla="*/ 10 w 441554"/>
                <a:gd name="connsiteY5" fmla="*/ 542253 h 589301"/>
                <a:gd name="connsiteX6" fmla="*/ 64726 w 441554"/>
                <a:gd name="connsiteY6" fmla="*/ 412270 h 589301"/>
                <a:gd name="connsiteX7" fmla="*/ 76320 w 441554"/>
                <a:gd name="connsiteY7" fmla="*/ 398897 h 589301"/>
                <a:gd name="connsiteX8" fmla="*/ 124166 w 441554"/>
                <a:gd name="connsiteY8" fmla="*/ 333568 h 589301"/>
                <a:gd name="connsiteX9" fmla="*/ 124718 w 441554"/>
                <a:gd name="connsiteY9" fmla="*/ 332832 h 589301"/>
                <a:gd name="connsiteX10" fmla="*/ 170724 w 441554"/>
                <a:gd name="connsiteY10" fmla="*/ 264866 h 589301"/>
                <a:gd name="connsiteX11" fmla="*/ 171644 w 441554"/>
                <a:gd name="connsiteY11" fmla="*/ 262964 h 589301"/>
                <a:gd name="connsiteX12" fmla="*/ 180232 w 441554"/>
                <a:gd name="connsiteY12" fmla="*/ 216529 h 589301"/>
                <a:gd name="connsiteX13" fmla="*/ 174208 w 441554"/>
                <a:gd name="connsiteY13" fmla="*/ 206634 h 589301"/>
                <a:gd name="connsiteX14" fmla="*/ 164774 w 441554"/>
                <a:gd name="connsiteY14" fmla="*/ 199905 h 589301"/>
                <a:gd name="connsiteX15" fmla="*/ 126865 w 441554"/>
                <a:gd name="connsiteY15" fmla="*/ 204137 h 589301"/>
                <a:gd name="connsiteX16" fmla="*/ 125884 w 441554"/>
                <a:gd name="connsiteY16" fmla="*/ 204340 h 589301"/>
                <a:gd name="connsiteX17" fmla="*/ 124902 w 441554"/>
                <a:gd name="connsiteY17" fmla="*/ 204137 h 589301"/>
                <a:gd name="connsiteX18" fmla="*/ 124099 w 441554"/>
                <a:gd name="connsiteY18" fmla="*/ 203543 h 589301"/>
                <a:gd name="connsiteX19" fmla="*/ 123614 w 441554"/>
                <a:gd name="connsiteY19" fmla="*/ 202665 h 589301"/>
                <a:gd name="connsiteX20" fmla="*/ 112143 w 441554"/>
                <a:gd name="connsiteY20" fmla="*/ 158683 h 589301"/>
                <a:gd name="connsiteX21" fmla="*/ 121774 w 441554"/>
                <a:gd name="connsiteY21" fmla="*/ 80473 h 589301"/>
                <a:gd name="connsiteX22" fmla="*/ 122264 w 441554"/>
                <a:gd name="connsiteY22" fmla="*/ 79736 h 589301"/>
                <a:gd name="connsiteX23" fmla="*/ 129073 w 441554"/>
                <a:gd name="connsiteY23" fmla="*/ 71946 h 589301"/>
                <a:gd name="connsiteX24" fmla="*/ 136189 w 441554"/>
                <a:gd name="connsiteY24" fmla="*/ 64278 h 589301"/>
                <a:gd name="connsiteX25" fmla="*/ 136802 w 441554"/>
                <a:gd name="connsiteY25" fmla="*/ 63726 h 589301"/>
                <a:gd name="connsiteX26" fmla="*/ 143673 w 441554"/>
                <a:gd name="connsiteY26" fmla="*/ 56856 h 589301"/>
                <a:gd name="connsiteX27" fmla="*/ 144777 w 441554"/>
                <a:gd name="connsiteY27" fmla="*/ 55752 h 589301"/>
                <a:gd name="connsiteX28" fmla="*/ 151463 w 441554"/>
                <a:gd name="connsiteY28" fmla="*/ 49618 h 589301"/>
                <a:gd name="connsiteX29" fmla="*/ 153365 w 441554"/>
                <a:gd name="connsiteY29" fmla="*/ 47962 h 589301"/>
                <a:gd name="connsiteX30" fmla="*/ 159499 w 441554"/>
                <a:gd name="connsiteY30" fmla="*/ 42625 h 589301"/>
                <a:gd name="connsiteX31" fmla="*/ 160358 w 441554"/>
                <a:gd name="connsiteY31" fmla="*/ 41889 h 589301"/>
                <a:gd name="connsiteX32" fmla="*/ 163547 w 441554"/>
                <a:gd name="connsiteY32" fmla="*/ 39435 h 589301"/>
                <a:gd name="connsiteX33" fmla="*/ 168148 w 441554"/>
                <a:gd name="connsiteY33" fmla="*/ 35816 h 589301"/>
                <a:gd name="connsiteX34" fmla="*/ 171522 w 441554"/>
                <a:gd name="connsiteY34" fmla="*/ 33424 h 589301"/>
                <a:gd name="connsiteX35" fmla="*/ 174405 w 441554"/>
                <a:gd name="connsiteY35" fmla="*/ 31338 h 589301"/>
                <a:gd name="connsiteX36" fmla="*/ 177226 w 441554"/>
                <a:gd name="connsiteY36" fmla="*/ 29314 h 589301"/>
                <a:gd name="connsiteX37" fmla="*/ 186735 w 441554"/>
                <a:gd name="connsiteY37" fmla="*/ 23179 h 589301"/>
                <a:gd name="connsiteX38" fmla="*/ 194157 w 441554"/>
                <a:gd name="connsiteY38" fmla="*/ 18886 h 589301"/>
                <a:gd name="connsiteX39" fmla="*/ 204953 w 441554"/>
                <a:gd name="connsiteY39" fmla="*/ 13794 h 589301"/>
                <a:gd name="connsiteX40" fmla="*/ 215504 w 441554"/>
                <a:gd name="connsiteY40" fmla="*/ 9623 h 589301"/>
                <a:gd name="connsiteX41" fmla="*/ 232495 w 441554"/>
                <a:gd name="connsiteY41" fmla="*/ 4716 h 589301"/>
                <a:gd name="connsiteX42" fmla="*/ 252799 w 441554"/>
                <a:gd name="connsiteY42" fmla="*/ 1219 h 589301"/>
                <a:gd name="connsiteX43" fmla="*/ 384500 w 441554"/>
                <a:gd name="connsiteY43" fmla="*/ 39128 h 589301"/>
                <a:gd name="connsiteX44" fmla="*/ 400388 w 441554"/>
                <a:gd name="connsiteY44" fmla="*/ 56549 h 589301"/>
                <a:gd name="connsiteX45" fmla="*/ 413269 w 441554"/>
                <a:gd name="connsiteY45" fmla="*/ 78632 h 589301"/>
                <a:gd name="connsiteX46" fmla="*/ 415355 w 441554"/>
                <a:gd name="connsiteY46" fmla="*/ 83478 h 589301"/>
                <a:gd name="connsiteX47" fmla="*/ 420201 w 441554"/>
                <a:gd name="connsiteY47" fmla="*/ 98691 h 589301"/>
                <a:gd name="connsiteX48" fmla="*/ 422593 w 441554"/>
                <a:gd name="connsiteY48" fmla="*/ 109855 h 589301"/>
                <a:gd name="connsiteX49" fmla="*/ 424311 w 441554"/>
                <a:gd name="connsiteY49" fmla="*/ 121142 h 589301"/>
                <a:gd name="connsiteX50" fmla="*/ 426274 w 441554"/>
                <a:gd name="connsiteY50" fmla="*/ 144084 h 589301"/>
                <a:gd name="connsiteX51" fmla="*/ 426887 w 441554"/>
                <a:gd name="connsiteY51" fmla="*/ 167210 h 589301"/>
                <a:gd name="connsiteX52" fmla="*/ 426887 w 441554"/>
                <a:gd name="connsiteY52" fmla="*/ 190090 h 589301"/>
                <a:gd name="connsiteX53" fmla="*/ 420324 w 441554"/>
                <a:gd name="connsiteY53" fmla="*/ 245972 h 589301"/>
                <a:gd name="connsiteX54" fmla="*/ 417134 w 441554"/>
                <a:gd name="connsiteY54" fmla="*/ 263271 h 589301"/>
                <a:gd name="connsiteX55" fmla="*/ 415723 w 441554"/>
                <a:gd name="connsiteY55" fmla="*/ 271307 h 589301"/>
                <a:gd name="connsiteX56" fmla="*/ 410509 w 441554"/>
                <a:gd name="connsiteY56" fmla="*/ 319460 h 589301"/>
                <a:gd name="connsiteX57" fmla="*/ 414373 w 441554"/>
                <a:gd name="connsiteY57" fmla="*/ 361908 h 589301"/>
                <a:gd name="connsiteX58" fmla="*/ 414926 w 441554"/>
                <a:gd name="connsiteY58" fmla="*/ 364975 h 589301"/>
                <a:gd name="connsiteX59" fmla="*/ 417686 w 441554"/>
                <a:gd name="connsiteY59" fmla="*/ 378655 h 589301"/>
                <a:gd name="connsiteX60" fmla="*/ 422225 w 441554"/>
                <a:gd name="connsiteY60" fmla="*/ 397609 h 589301"/>
                <a:gd name="connsiteX61" fmla="*/ 426519 w 441554"/>
                <a:gd name="connsiteY61" fmla="*/ 414049 h 589301"/>
                <a:gd name="connsiteX62" fmla="*/ 431794 w 441554"/>
                <a:gd name="connsiteY62" fmla="*/ 434476 h 589301"/>
                <a:gd name="connsiteX63" fmla="*/ 436886 w 441554"/>
                <a:gd name="connsiteY63" fmla="*/ 456497 h 589301"/>
                <a:gd name="connsiteX64" fmla="*/ 438542 w 441554"/>
                <a:gd name="connsiteY64" fmla="*/ 464840 h 589301"/>
                <a:gd name="connsiteX65" fmla="*/ 441548 w 441554"/>
                <a:gd name="connsiteY65" fmla="*/ 487475 h 589301"/>
                <a:gd name="connsiteX66" fmla="*/ 441088 w 441554"/>
                <a:gd name="connsiteY66" fmla="*/ 489045 h 589301"/>
                <a:gd name="connsiteX67" fmla="*/ 439708 w 441554"/>
                <a:gd name="connsiteY67" fmla="*/ 489928 h 589301"/>
                <a:gd name="connsiteX68" fmla="*/ 373213 w 441554"/>
                <a:gd name="connsiteY68" fmla="*/ 504221 h 589301"/>
                <a:gd name="connsiteX69" fmla="*/ 310890 w 441554"/>
                <a:gd name="connsiteY69" fmla="*/ 516980 h 589301"/>
                <a:gd name="connsiteX70" fmla="*/ 281139 w 441554"/>
                <a:gd name="connsiteY70" fmla="*/ 522808 h 589301"/>
                <a:gd name="connsiteX71" fmla="*/ 124289 w 441554"/>
                <a:gd name="connsiteY71" fmla="*/ 556607 h 589301"/>
                <a:gd name="connsiteX72" fmla="*/ 117173 w 441554"/>
                <a:gd name="connsiteY72" fmla="*/ 558508 h 589301"/>
                <a:gd name="connsiteX73" fmla="*/ 107910 w 441554"/>
                <a:gd name="connsiteY73" fmla="*/ 561146 h 589301"/>
                <a:gd name="connsiteX74" fmla="*/ 98525 w 441554"/>
                <a:gd name="connsiteY74" fmla="*/ 564213 h 589301"/>
                <a:gd name="connsiteX75" fmla="*/ 87606 w 441554"/>
                <a:gd name="connsiteY75" fmla="*/ 568323 h 589301"/>
                <a:gd name="connsiteX76" fmla="*/ 76872 w 441554"/>
                <a:gd name="connsiteY76" fmla="*/ 573353 h 589301"/>
                <a:gd name="connsiteX77" fmla="*/ 55954 w 441554"/>
                <a:gd name="connsiteY77" fmla="*/ 588566 h 589301"/>
                <a:gd name="connsiteX78" fmla="*/ 54359 w 441554"/>
                <a:gd name="connsiteY78" fmla="*/ 589302 h 589301"/>
                <a:gd name="connsiteX79" fmla="*/ 4672 w 441554"/>
                <a:gd name="connsiteY79" fmla="*/ 541394 h 589301"/>
                <a:gd name="connsiteX80" fmla="*/ 39085 w 441554"/>
                <a:gd name="connsiteY80" fmla="*/ 569611 h 589301"/>
                <a:gd name="connsiteX81" fmla="*/ 54421 w 441554"/>
                <a:gd name="connsiteY81" fmla="*/ 583720 h 589301"/>
                <a:gd name="connsiteX82" fmla="*/ 74786 w 441554"/>
                <a:gd name="connsiteY82" fmla="*/ 569366 h 589301"/>
                <a:gd name="connsiteX83" fmla="*/ 85889 w 441554"/>
                <a:gd name="connsiteY83" fmla="*/ 564152 h 589301"/>
                <a:gd name="connsiteX84" fmla="*/ 97114 w 441554"/>
                <a:gd name="connsiteY84" fmla="*/ 559919 h 589301"/>
                <a:gd name="connsiteX85" fmla="*/ 106684 w 441554"/>
                <a:gd name="connsiteY85" fmla="*/ 556791 h 589301"/>
                <a:gd name="connsiteX86" fmla="*/ 116008 w 441554"/>
                <a:gd name="connsiteY86" fmla="*/ 554153 h 589301"/>
                <a:gd name="connsiteX87" fmla="*/ 123246 w 441554"/>
                <a:gd name="connsiteY87" fmla="*/ 552190 h 589301"/>
                <a:gd name="connsiteX88" fmla="*/ 280281 w 441554"/>
                <a:gd name="connsiteY88" fmla="*/ 518330 h 589301"/>
                <a:gd name="connsiteX89" fmla="*/ 310031 w 441554"/>
                <a:gd name="connsiteY89" fmla="*/ 512564 h 589301"/>
                <a:gd name="connsiteX90" fmla="*/ 372293 w 441554"/>
                <a:gd name="connsiteY90" fmla="*/ 499804 h 589301"/>
                <a:gd name="connsiteX91" fmla="*/ 436825 w 441554"/>
                <a:gd name="connsiteY91" fmla="*/ 485941 h 589301"/>
                <a:gd name="connsiteX92" fmla="*/ 434064 w 441554"/>
                <a:gd name="connsiteY92" fmla="*/ 465698 h 589301"/>
                <a:gd name="connsiteX93" fmla="*/ 432469 w 441554"/>
                <a:gd name="connsiteY93" fmla="*/ 457479 h 589301"/>
                <a:gd name="connsiteX94" fmla="*/ 427439 w 441554"/>
                <a:gd name="connsiteY94" fmla="*/ 435702 h 589301"/>
                <a:gd name="connsiteX95" fmla="*/ 422103 w 441554"/>
                <a:gd name="connsiteY95" fmla="*/ 415276 h 589301"/>
                <a:gd name="connsiteX96" fmla="*/ 417809 w 441554"/>
                <a:gd name="connsiteY96" fmla="*/ 398775 h 589301"/>
                <a:gd name="connsiteX97" fmla="*/ 413269 w 441554"/>
                <a:gd name="connsiteY97" fmla="*/ 379759 h 589301"/>
                <a:gd name="connsiteX98" fmla="*/ 410448 w 441554"/>
                <a:gd name="connsiteY98" fmla="*/ 365896 h 589301"/>
                <a:gd name="connsiteX99" fmla="*/ 409896 w 441554"/>
                <a:gd name="connsiteY99" fmla="*/ 362767 h 589301"/>
                <a:gd name="connsiteX100" fmla="*/ 405970 w 441554"/>
                <a:gd name="connsiteY100" fmla="*/ 319460 h 589301"/>
                <a:gd name="connsiteX101" fmla="*/ 411245 w 441554"/>
                <a:gd name="connsiteY101" fmla="*/ 270387 h 589301"/>
                <a:gd name="connsiteX102" fmla="*/ 412656 w 441554"/>
                <a:gd name="connsiteY102" fmla="*/ 262351 h 589301"/>
                <a:gd name="connsiteX103" fmla="*/ 415907 w 441554"/>
                <a:gd name="connsiteY103" fmla="*/ 245052 h 589301"/>
                <a:gd name="connsiteX104" fmla="*/ 422348 w 441554"/>
                <a:gd name="connsiteY104" fmla="*/ 189845 h 589301"/>
                <a:gd name="connsiteX105" fmla="*/ 422348 w 441554"/>
                <a:gd name="connsiteY105" fmla="*/ 167087 h 589301"/>
                <a:gd name="connsiteX106" fmla="*/ 421735 w 441554"/>
                <a:gd name="connsiteY106" fmla="*/ 144145 h 589301"/>
                <a:gd name="connsiteX107" fmla="*/ 419772 w 441554"/>
                <a:gd name="connsiteY107" fmla="*/ 121572 h 589301"/>
                <a:gd name="connsiteX108" fmla="*/ 418115 w 441554"/>
                <a:gd name="connsiteY108" fmla="*/ 110469 h 589301"/>
                <a:gd name="connsiteX109" fmla="*/ 415784 w 441554"/>
                <a:gd name="connsiteY109" fmla="*/ 99611 h 589301"/>
                <a:gd name="connsiteX110" fmla="*/ 411122 w 441554"/>
                <a:gd name="connsiteY110" fmla="*/ 85012 h 589301"/>
                <a:gd name="connsiteX111" fmla="*/ 409159 w 441554"/>
                <a:gd name="connsiteY111" fmla="*/ 80289 h 589301"/>
                <a:gd name="connsiteX112" fmla="*/ 396891 w 441554"/>
                <a:gd name="connsiteY112" fmla="*/ 59126 h 589301"/>
                <a:gd name="connsiteX113" fmla="*/ 381678 w 441554"/>
                <a:gd name="connsiteY113" fmla="*/ 42379 h 589301"/>
                <a:gd name="connsiteX114" fmla="*/ 253536 w 441554"/>
                <a:gd name="connsiteY114" fmla="*/ 5574 h 589301"/>
                <a:gd name="connsiteX115" fmla="*/ 233784 w 441554"/>
                <a:gd name="connsiteY115" fmla="*/ 8948 h 589301"/>
                <a:gd name="connsiteX116" fmla="*/ 217283 w 441554"/>
                <a:gd name="connsiteY116" fmla="*/ 13733 h 589301"/>
                <a:gd name="connsiteX117" fmla="*/ 207039 w 441554"/>
                <a:gd name="connsiteY117" fmla="*/ 17720 h 589301"/>
                <a:gd name="connsiteX118" fmla="*/ 196610 w 441554"/>
                <a:gd name="connsiteY118" fmla="*/ 22689 h 589301"/>
                <a:gd name="connsiteX119" fmla="*/ 189556 w 441554"/>
                <a:gd name="connsiteY119" fmla="*/ 26799 h 589301"/>
                <a:gd name="connsiteX120" fmla="*/ 180110 w 441554"/>
                <a:gd name="connsiteY120" fmla="*/ 32933 h 589301"/>
                <a:gd name="connsiteX121" fmla="*/ 177349 w 441554"/>
                <a:gd name="connsiteY121" fmla="*/ 34896 h 589301"/>
                <a:gd name="connsiteX122" fmla="*/ 174405 w 441554"/>
                <a:gd name="connsiteY122" fmla="*/ 36981 h 589301"/>
                <a:gd name="connsiteX123" fmla="*/ 171154 w 441554"/>
                <a:gd name="connsiteY123" fmla="*/ 39312 h 589301"/>
                <a:gd name="connsiteX124" fmla="*/ 166615 w 441554"/>
                <a:gd name="connsiteY124" fmla="*/ 42809 h 589301"/>
                <a:gd name="connsiteX125" fmla="*/ 162995 w 441554"/>
                <a:gd name="connsiteY125" fmla="*/ 45692 h 589301"/>
                <a:gd name="connsiteX126" fmla="*/ 156493 w 441554"/>
                <a:gd name="connsiteY126" fmla="*/ 51213 h 589301"/>
                <a:gd name="connsiteX127" fmla="*/ 154591 w 441554"/>
                <a:gd name="connsiteY127" fmla="*/ 52869 h 589301"/>
                <a:gd name="connsiteX128" fmla="*/ 148028 w 441554"/>
                <a:gd name="connsiteY128" fmla="*/ 59003 h 589301"/>
                <a:gd name="connsiteX129" fmla="*/ 146924 w 441554"/>
                <a:gd name="connsiteY129" fmla="*/ 60046 h 589301"/>
                <a:gd name="connsiteX130" fmla="*/ 140176 w 441554"/>
                <a:gd name="connsiteY130" fmla="*/ 66793 h 589301"/>
                <a:gd name="connsiteX131" fmla="*/ 137906 w 441554"/>
                <a:gd name="connsiteY131" fmla="*/ 65751 h 589301"/>
                <a:gd name="connsiteX132" fmla="*/ 139563 w 441554"/>
                <a:gd name="connsiteY132" fmla="*/ 67346 h 589301"/>
                <a:gd name="connsiteX133" fmla="*/ 132754 w 441554"/>
                <a:gd name="connsiteY133" fmla="*/ 74707 h 589301"/>
                <a:gd name="connsiteX134" fmla="*/ 125945 w 441554"/>
                <a:gd name="connsiteY134" fmla="*/ 82436 h 589301"/>
                <a:gd name="connsiteX135" fmla="*/ 116744 w 441554"/>
                <a:gd name="connsiteY135" fmla="*/ 157702 h 589301"/>
                <a:gd name="connsiteX136" fmla="*/ 127294 w 441554"/>
                <a:gd name="connsiteY136" fmla="*/ 198555 h 589301"/>
                <a:gd name="connsiteX137" fmla="*/ 166799 w 441554"/>
                <a:gd name="connsiteY137" fmla="*/ 195550 h 589301"/>
                <a:gd name="connsiteX138" fmla="*/ 177736 w 441554"/>
                <a:gd name="connsiteY138" fmla="*/ 203316 h 589301"/>
                <a:gd name="connsiteX139" fmla="*/ 184649 w 441554"/>
                <a:gd name="connsiteY139" fmla="*/ 214811 h 589301"/>
                <a:gd name="connsiteX140" fmla="*/ 175816 w 441554"/>
                <a:gd name="connsiteY140" fmla="*/ 264804 h 589301"/>
                <a:gd name="connsiteX141" fmla="*/ 174895 w 441554"/>
                <a:gd name="connsiteY141" fmla="*/ 266706 h 589301"/>
                <a:gd name="connsiteX142" fmla="*/ 128153 w 441554"/>
                <a:gd name="connsiteY142" fmla="*/ 335777 h 589301"/>
                <a:gd name="connsiteX143" fmla="*/ 79816 w 441554"/>
                <a:gd name="connsiteY143" fmla="*/ 401719 h 589301"/>
                <a:gd name="connsiteX144" fmla="*/ 68284 w 441554"/>
                <a:gd name="connsiteY144" fmla="*/ 415030 h 589301"/>
                <a:gd name="connsiteX145" fmla="*/ 4672 w 441554"/>
                <a:gd name="connsiteY145" fmla="*/ 541394 h 58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441554" h="589301">
                  <a:moveTo>
                    <a:pt x="54359" y="589302"/>
                  </a:moveTo>
                  <a:cubicBezTo>
                    <a:pt x="53746" y="589228"/>
                    <a:pt x="53169" y="588971"/>
                    <a:pt x="52703" y="588566"/>
                  </a:cubicBezTo>
                  <a:cubicBezTo>
                    <a:pt x="47452" y="583156"/>
                    <a:pt x="41925" y="578015"/>
                    <a:pt x="36141" y="573169"/>
                  </a:cubicBezTo>
                  <a:lnTo>
                    <a:pt x="869" y="544155"/>
                  </a:lnTo>
                  <a:cubicBezTo>
                    <a:pt x="575" y="543940"/>
                    <a:pt x="335" y="543652"/>
                    <a:pt x="182" y="543320"/>
                  </a:cubicBezTo>
                  <a:cubicBezTo>
                    <a:pt x="35" y="542983"/>
                    <a:pt x="-26" y="542615"/>
                    <a:pt x="10" y="542253"/>
                  </a:cubicBezTo>
                  <a:cubicBezTo>
                    <a:pt x="2648" y="503240"/>
                    <a:pt x="24547" y="459503"/>
                    <a:pt x="64726" y="412270"/>
                  </a:cubicBezTo>
                  <a:cubicBezTo>
                    <a:pt x="68529" y="407792"/>
                    <a:pt x="72455" y="403375"/>
                    <a:pt x="76320" y="398897"/>
                  </a:cubicBezTo>
                  <a:cubicBezTo>
                    <a:pt x="94047" y="378593"/>
                    <a:pt x="112388" y="357614"/>
                    <a:pt x="124166" y="333568"/>
                  </a:cubicBezTo>
                  <a:cubicBezTo>
                    <a:pt x="124307" y="333292"/>
                    <a:pt x="124497" y="333047"/>
                    <a:pt x="124718" y="332832"/>
                  </a:cubicBezTo>
                  <a:cubicBezTo>
                    <a:pt x="145206" y="315595"/>
                    <a:pt x="158763" y="288666"/>
                    <a:pt x="170724" y="264866"/>
                  </a:cubicBezTo>
                  <a:lnTo>
                    <a:pt x="171644" y="262964"/>
                  </a:lnTo>
                  <a:cubicBezTo>
                    <a:pt x="178269" y="249837"/>
                    <a:pt x="185140" y="231067"/>
                    <a:pt x="180232" y="216529"/>
                  </a:cubicBezTo>
                  <a:cubicBezTo>
                    <a:pt x="178913" y="212854"/>
                    <a:pt x="176865" y="209486"/>
                    <a:pt x="174208" y="206634"/>
                  </a:cubicBezTo>
                  <a:cubicBezTo>
                    <a:pt x="171552" y="203776"/>
                    <a:pt x="168344" y="201488"/>
                    <a:pt x="164774" y="199905"/>
                  </a:cubicBezTo>
                  <a:cubicBezTo>
                    <a:pt x="151647" y="193771"/>
                    <a:pt x="136925" y="198678"/>
                    <a:pt x="126865" y="204137"/>
                  </a:cubicBezTo>
                  <a:cubicBezTo>
                    <a:pt x="126558" y="204272"/>
                    <a:pt x="126221" y="204340"/>
                    <a:pt x="125884" y="204340"/>
                  </a:cubicBezTo>
                  <a:cubicBezTo>
                    <a:pt x="125546" y="204340"/>
                    <a:pt x="125215" y="204272"/>
                    <a:pt x="124902" y="204137"/>
                  </a:cubicBezTo>
                  <a:cubicBezTo>
                    <a:pt x="124595" y="203996"/>
                    <a:pt x="124325" y="203794"/>
                    <a:pt x="124099" y="203543"/>
                  </a:cubicBezTo>
                  <a:cubicBezTo>
                    <a:pt x="123878" y="203285"/>
                    <a:pt x="123712" y="202990"/>
                    <a:pt x="123614" y="202665"/>
                  </a:cubicBezTo>
                  <a:cubicBezTo>
                    <a:pt x="119320" y="188127"/>
                    <a:pt x="115026" y="173589"/>
                    <a:pt x="112143" y="158683"/>
                  </a:cubicBezTo>
                  <a:cubicBezTo>
                    <a:pt x="107291" y="132239"/>
                    <a:pt x="110646" y="104948"/>
                    <a:pt x="121774" y="80473"/>
                  </a:cubicBezTo>
                  <a:cubicBezTo>
                    <a:pt x="121884" y="80197"/>
                    <a:pt x="122056" y="79945"/>
                    <a:pt x="122264" y="79736"/>
                  </a:cubicBezTo>
                  <a:cubicBezTo>
                    <a:pt x="124411" y="77222"/>
                    <a:pt x="126681" y="74584"/>
                    <a:pt x="129073" y="71946"/>
                  </a:cubicBezTo>
                  <a:lnTo>
                    <a:pt x="136189" y="64278"/>
                  </a:lnTo>
                  <a:lnTo>
                    <a:pt x="136802" y="63726"/>
                  </a:lnTo>
                  <a:cubicBezTo>
                    <a:pt x="139011" y="61395"/>
                    <a:pt x="141342" y="59064"/>
                    <a:pt x="143673" y="56856"/>
                  </a:cubicBezTo>
                  <a:lnTo>
                    <a:pt x="144777" y="55752"/>
                  </a:lnTo>
                  <a:lnTo>
                    <a:pt x="151463" y="49618"/>
                  </a:lnTo>
                  <a:lnTo>
                    <a:pt x="153365" y="47962"/>
                  </a:lnTo>
                  <a:cubicBezTo>
                    <a:pt x="155450" y="46121"/>
                    <a:pt x="157536" y="44342"/>
                    <a:pt x="159499" y="42625"/>
                  </a:cubicBezTo>
                  <a:lnTo>
                    <a:pt x="160358" y="41889"/>
                  </a:lnTo>
                  <a:lnTo>
                    <a:pt x="163547" y="39435"/>
                  </a:lnTo>
                  <a:cubicBezTo>
                    <a:pt x="165081" y="38208"/>
                    <a:pt x="166553" y="36981"/>
                    <a:pt x="168148" y="35816"/>
                  </a:cubicBezTo>
                  <a:lnTo>
                    <a:pt x="171522" y="33424"/>
                  </a:lnTo>
                  <a:lnTo>
                    <a:pt x="174405" y="31338"/>
                  </a:lnTo>
                  <a:lnTo>
                    <a:pt x="177226" y="29314"/>
                  </a:lnTo>
                  <a:cubicBezTo>
                    <a:pt x="180355" y="27228"/>
                    <a:pt x="183361" y="25142"/>
                    <a:pt x="186735" y="23179"/>
                  </a:cubicBezTo>
                  <a:cubicBezTo>
                    <a:pt x="190108" y="21217"/>
                    <a:pt x="191703" y="20235"/>
                    <a:pt x="194157" y="18886"/>
                  </a:cubicBezTo>
                  <a:cubicBezTo>
                    <a:pt x="196610" y="17536"/>
                    <a:pt x="200720" y="15635"/>
                    <a:pt x="204953" y="13794"/>
                  </a:cubicBezTo>
                  <a:cubicBezTo>
                    <a:pt x="209186" y="11954"/>
                    <a:pt x="212069" y="10850"/>
                    <a:pt x="215504" y="9623"/>
                  </a:cubicBezTo>
                  <a:cubicBezTo>
                    <a:pt x="221080" y="7703"/>
                    <a:pt x="226754" y="6065"/>
                    <a:pt x="232495" y="4716"/>
                  </a:cubicBezTo>
                  <a:cubicBezTo>
                    <a:pt x="239200" y="3194"/>
                    <a:pt x="245972" y="2029"/>
                    <a:pt x="252799" y="1219"/>
                  </a:cubicBezTo>
                  <a:cubicBezTo>
                    <a:pt x="302732" y="-4424"/>
                    <a:pt x="351989" y="9746"/>
                    <a:pt x="384500" y="39128"/>
                  </a:cubicBezTo>
                  <a:cubicBezTo>
                    <a:pt x="390346" y="44410"/>
                    <a:pt x="395664" y="50244"/>
                    <a:pt x="400388" y="56549"/>
                  </a:cubicBezTo>
                  <a:cubicBezTo>
                    <a:pt x="405467" y="63426"/>
                    <a:pt x="409785" y="70830"/>
                    <a:pt x="413269" y="78632"/>
                  </a:cubicBezTo>
                  <a:cubicBezTo>
                    <a:pt x="414005" y="80227"/>
                    <a:pt x="414680" y="81822"/>
                    <a:pt x="415355" y="83478"/>
                  </a:cubicBezTo>
                  <a:cubicBezTo>
                    <a:pt x="417281" y="88447"/>
                    <a:pt x="418894" y="93526"/>
                    <a:pt x="420201" y="98691"/>
                  </a:cubicBezTo>
                  <a:cubicBezTo>
                    <a:pt x="421121" y="102372"/>
                    <a:pt x="421857" y="106114"/>
                    <a:pt x="422593" y="109855"/>
                  </a:cubicBezTo>
                  <a:cubicBezTo>
                    <a:pt x="423329" y="113597"/>
                    <a:pt x="423820" y="117339"/>
                    <a:pt x="424311" y="121142"/>
                  </a:cubicBezTo>
                  <a:cubicBezTo>
                    <a:pt x="425231" y="128258"/>
                    <a:pt x="425844" y="135741"/>
                    <a:pt x="426274" y="144084"/>
                  </a:cubicBezTo>
                  <a:cubicBezTo>
                    <a:pt x="426642" y="150954"/>
                    <a:pt x="426826" y="158561"/>
                    <a:pt x="426887" y="167210"/>
                  </a:cubicBezTo>
                  <a:cubicBezTo>
                    <a:pt x="426887" y="174878"/>
                    <a:pt x="426887" y="182545"/>
                    <a:pt x="426887" y="190090"/>
                  </a:cubicBezTo>
                  <a:cubicBezTo>
                    <a:pt x="426323" y="208873"/>
                    <a:pt x="424127" y="227570"/>
                    <a:pt x="420324" y="245972"/>
                  </a:cubicBezTo>
                  <a:lnTo>
                    <a:pt x="417134" y="263271"/>
                  </a:lnTo>
                  <a:cubicBezTo>
                    <a:pt x="416643" y="265970"/>
                    <a:pt x="416152" y="268669"/>
                    <a:pt x="415723" y="271307"/>
                  </a:cubicBezTo>
                  <a:cubicBezTo>
                    <a:pt x="412650" y="287188"/>
                    <a:pt x="410908" y="303290"/>
                    <a:pt x="410509" y="319460"/>
                  </a:cubicBezTo>
                  <a:cubicBezTo>
                    <a:pt x="410503" y="333697"/>
                    <a:pt x="411797" y="347904"/>
                    <a:pt x="414373" y="361908"/>
                  </a:cubicBezTo>
                  <a:lnTo>
                    <a:pt x="414926" y="364975"/>
                  </a:lnTo>
                  <a:cubicBezTo>
                    <a:pt x="415784" y="369576"/>
                    <a:pt x="416704" y="374115"/>
                    <a:pt x="417686" y="378655"/>
                  </a:cubicBezTo>
                  <a:cubicBezTo>
                    <a:pt x="419097" y="384789"/>
                    <a:pt x="420630" y="391291"/>
                    <a:pt x="422225" y="397609"/>
                  </a:cubicBezTo>
                  <a:lnTo>
                    <a:pt x="426519" y="414049"/>
                  </a:lnTo>
                  <a:cubicBezTo>
                    <a:pt x="428298" y="420919"/>
                    <a:pt x="430077" y="427728"/>
                    <a:pt x="431794" y="434476"/>
                  </a:cubicBezTo>
                  <a:cubicBezTo>
                    <a:pt x="433941" y="443063"/>
                    <a:pt x="435598" y="450056"/>
                    <a:pt x="436886" y="456497"/>
                  </a:cubicBezTo>
                  <a:cubicBezTo>
                    <a:pt x="437499" y="459258"/>
                    <a:pt x="437990" y="462079"/>
                    <a:pt x="438542" y="464840"/>
                  </a:cubicBezTo>
                  <a:cubicBezTo>
                    <a:pt x="439892" y="472569"/>
                    <a:pt x="440935" y="480175"/>
                    <a:pt x="441548" y="487475"/>
                  </a:cubicBezTo>
                  <a:cubicBezTo>
                    <a:pt x="441591" y="488039"/>
                    <a:pt x="441425" y="488597"/>
                    <a:pt x="441088" y="489045"/>
                  </a:cubicBezTo>
                  <a:cubicBezTo>
                    <a:pt x="440750" y="489499"/>
                    <a:pt x="440260" y="489812"/>
                    <a:pt x="439708" y="489928"/>
                  </a:cubicBezTo>
                  <a:lnTo>
                    <a:pt x="373213" y="504221"/>
                  </a:lnTo>
                  <a:cubicBezTo>
                    <a:pt x="350394" y="509190"/>
                    <a:pt x="327943" y="513668"/>
                    <a:pt x="310890" y="516980"/>
                  </a:cubicBezTo>
                  <a:lnTo>
                    <a:pt x="281139" y="522808"/>
                  </a:lnTo>
                  <a:cubicBezTo>
                    <a:pt x="229490" y="532806"/>
                    <a:pt x="176061" y="543173"/>
                    <a:pt x="124289" y="556607"/>
                  </a:cubicBezTo>
                  <a:lnTo>
                    <a:pt x="117173" y="558508"/>
                  </a:lnTo>
                  <a:lnTo>
                    <a:pt x="107910" y="561146"/>
                  </a:lnTo>
                  <a:cubicBezTo>
                    <a:pt x="104782" y="562128"/>
                    <a:pt x="101776" y="563109"/>
                    <a:pt x="98525" y="564213"/>
                  </a:cubicBezTo>
                  <a:cubicBezTo>
                    <a:pt x="95274" y="565317"/>
                    <a:pt x="91164" y="566851"/>
                    <a:pt x="87606" y="568323"/>
                  </a:cubicBezTo>
                  <a:cubicBezTo>
                    <a:pt x="84048" y="569795"/>
                    <a:pt x="80000" y="571697"/>
                    <a:pt x="76872" y="573353"/>
                  </a:cubicBezTo>
                  <a:cubicBezTo>
                    <a:pt x="69167" y="577334"/>
                    <a:pt x="62113" y="582462"/>
                    <a:pt x="55954" y="588566"/>
                  </a:cubicBezTo>
                  <a:cubicBezTo>
                    <a:pt x="55537" y="589007"/>
                    <a:pt x="54966" y="589265"/>
                    <a:pt x="54359" y="589302"/>
                  </a:cubicBezTo>
                  <a:close/>
                  <a:moveTo>
                    <a:pt x="4672" y="541394"/>
                  </a:moveTo>
                  <a:lnTo>
                    <a:pt x="39085" y="569611"/>
                  </a:lnTo>
                  <a:cubicBezTo>
                    <a:pt x="44115" y="573844"/>
                    <a:pt x="49145" y="578445"/>
                    <a:pt x="54421" y="583720"/>
                  </a:cubicBezTo>
                  <a:cubicBezTo>
                    <a:pt x="60518" y="578021"/>
                    <a:pt x="67370" y="573194"/>
                    <a:pt x="74786" y="569366"/>
                  </a:cubicBezTo>
                  <a:cubicBezTo>
                    <a:pt x="77976" y="567648"/>
                    <a:pt x="81656" y="565931"/>
                    <a:pt x="85889" y="564152"/>
                  </a:cubicBezTo>
                  <a:cubicBezTo>
                    <a:pt x="90121" y="562373"/>
                    <a:pt x="93250" y="561208"/>
                    <a:pt x="97114" y="559919"/>
                  </a:cubicBezTo>
                  <a:cubicBezTo>
                    <a:pt x="100979" y="558631"/>
                    <a:pt x="103248" y="557772"/>
                    <a:pt x="106684" y="556791"/>
                  </a:cubicBezTo>
                  <a:lnTo>
                    <a:pt x="116008" y="554153"/>
                  </a:lnTo>
                  <a:lnTo>
                    <a:pt x="123246" y="552190"/>
                  </a:lnTo>
                  <a:cubicBezTo>
                    <a:pt x="175141" y="538756"/>
                    <a:pt x="228569" y="528390"/>
                    <a:pt x="280281" y="518330"/>
                  </a:cubicBezTo>
                  <a:lnTo>
                    <a:pt x="310031" y="512564"/>
                  </a:lnTo>
                  <a:cubicBezTo>
                    <a:pt x="327084" y="509190"/>
                    <a:pt x="349535" y="504712"/>
                    <a:pt x="372293" y="499804"/>
                  </a:cubicBezTo>
                  <a:lnTo>
                    <a:pt x="436825" y="485941"/>
                  </a:lnTo>
                  <a:cubicBezTo>
                    <a:pt x="436211" y="479378"/>
                    <a:pt x="435291" y="472569"/>
                    <a:pt x="434064" y="465698"/>
                  </a:cubicBezTo>
                  <a:cubicBezTo>
                    <a:pt x="433573" y="462999"/>
                    <a:pt x="433021" y="460239"/>
                    <a:pt x="432469" y="457479"/>
                  </a:cubicBezTo>
                  <a:cubicBezTo>
                    <a:pt x="431181" y="451345"/>
                    <a:pt x="429586" y="444229"/>
                    <a:pt x="427439" y="435702"/>
                  </a:cubicBezTo>
                  <a:cubicBezTo>
                    <a:pt x="425722" y="428875"/>
                    <a:pt x="423943" y="422066"/>
                    <a:pt x="422103" y="415276"/>
                  </a:cubicBezTo>
                  <a:lnTo>
                    <a:pt x="417809" y="398775"/>
                  </a:lnTo>
                  <a:cubicBezTo>
                    <a:pt x="416214" y="392640"/>
                    <a:pt x="414680" y="386138"/>
                    <a:pt x="413269" y="379759"/>
                  </a:cubicBezTo>
                  <a:cubicBezTo>
                    <a:pt x="412226" y="375158"/>
                    <a:pt x="411306" y="370496"/>
                    <a:pt x="410448" y="365896"/>
                  </a:cubicBezTo>
                  <a:lnTo>
                    <a:pt x="409896" y="362767"/>
                  </a:lnTo>
                  <a:cubicBezTo>
                    <a:pt x="407264" y="348481"/>
                    <a:pt x="405951" y="333986"/>
                    <a:pt x="405970" y="319460"/>
                  </a:cubicBezTo>
                  <a:cubicBezTo>
                    <a:pt x="406338" y="302984"/>
                    <a:pt x="408104" y="286568"/>
                    <a:pt x="411245" y="270387"/>
                  </a:cubicBezTo>
                  <a:cubicBezTo>
                    <a:pt x="411674" y="267688"/>
                    <a:pt x="412165" y="265050"/>
                    <a:pt x="412656" y="262351"/>
                  </a:cubicBezTo>
                  <a:lnTo>
                    <a:pt x="415907" y="245052"/>
                  </a:lnTo>
                  <a:cubicBezTo>
                    <a:pt x="419606" y="226865"/>
                    <a:pt x="421759" y="208395"/>
                    <a:pt x="422348" y="189845"/>
                  </a:cubicBezTo>
                  <a:cubicBezTo>
                    <a:pt x="422348" y="182361"/>
                    <a:pt x="422348" y="174693"/>
                    <a:pt x="422348" y="167087"/>
                  </a:cubicBezTo>
                  <a:cubicBezTo>
                    <a:pt x="422348" y="158438"/>
                    <a:pt x="422348" y="150954"/>
                    <a:pt x="421735" y="144145"/>
                  </a:cubicBezTo>
                  <a:cubicBezTo>
                    <a:pt x="421305" y="135926"/>
                    <a:pt x="420692" y="128503"/>
                    <a:pt x="419772" y="121572"/>
                  </a:cubicBezTo>
                  <a:cubicBezTo>
                    <a:pt x="419342" y="117830"/>
                    <a:pt x="418729" y="114149"/>
                    <a:pt x="418115" y="110469"/>
                  </a:cubicBezTo>
                  <a:cubicBezTo>
                    <a:pt x="417502" y="106788"/>
                    <a:pt x="416704" y="103230"/>
                    <a:pt x="415784" y="99611"/>
                  </a:cubicBezTo>
                  <a:cubicBezTo>
                    <a:pt x="414539" y="94649"/>
                    <a:pt x="412981" y="89778"/>
                    <a:pt x="411122" y="85012"/>
                  </a:cubicBezTo>
                  <a:cubicBezTo>
                    <a:pt x="410509" y="83417"/>
                    <a:pt x="409834" y="81822"/>
                    <a:pt x="409159" y="80289"/>
                  </a:cubicBezTo>
                  <a:cubicBezTo>
                    <a:pt x="405865" y="72805"/>
                    <a:pt x="401749" y="65708"/>
                    <a:pt x="396891" y="59126"/>
                  </a:cubicBezTo>
                  <a:cubicBezTo>
                    <a:pt x="392376" y="53065"/>
                    <a:pt x="387285" y="47452"/>
                    <a:pt x="381678" y="42379"/>
                  </a:cubicBezTo>
                  <a:cubicBezTo>
                    <a:pt x="350578" y="14285"/>
                    <a:pt x="301443" y="176"/>
                    <a:pt x="253536" y="5574"/>
                  </a:cubicBezTo>
                  <a:cubicBezTo>
                    <a:pt x="246898" y="6341"/>
                    <a:pt x="240304" y="7470"/>
                    <a:pt x="233784" y="8948"/>
                  </a:cubicBezTo>
                  <a:cubicBezTo>
                    <a:pt x="228201" y="10298"/>
                    <a:pt x="222619" y="11893"/>
                    <a:pt x="217283" y="13733"/>
                  </a:cubicBezTo>
                  <a:cubicBezTo>
                    <a:pt x="213970" y="14898"/>
                    <a:pt x="210474" y="16248"/>
                    <a:pt x="207039" y="17720"/>
                  </a:cubicBezTo>
                  <a:cubicBezTo>
                    <a:pt x="203604" y="19192"/>
                    <a:pt x="199616" y="21094"/>
                    <a:pt x="196610" y="22689"/>
                  </a:cubicBezTo>
                  <a:cubicBezTo>
                    <a:pt x="193605" y="24284"/>
                    <a:pt x="191826" y="25326"/>
                    <a:pt x="189556" y="26799"/>
                  </a:cubicBezTo>
                  <a:cubicBezTo>
                    <a:pt x="186244" y="28823"/>
                    <a:pt x="183115" y="30847"/>
                    <a:pt x="180110" y="32933"/>
                  </a:cubicBezTo>
                  <a:lnTo>
                    <a:pt x="177349" y="34896"/>
                  </a:lnTo>
                  <a:lnTo>
                    <a:pt x="174405" y="36981"/>
                  </a:lnTo>
                  <a:lnTo>
                    <a:pt x="171154" y="39312"/>
                  </a:lnTo>
                  <a:lnTo>
                    <a:pt x="166615" y="42809"/>
                  </a:lnTo>
                  <a:lnTo>
                    <a:pt x="162995" y="45692"/>
                  </a:lnTo>
                  <a:lnTo>
                    <a:pt x="156493" y="51213"/>
                  </a:lnTo>
                  <a:lnTo>
                    <a:pt x="154591" y="52869"/>
                  </a:lnTo>
                  <a:cubicBezTo>
                    <a:pt x="152383" y="54832"/>
                    <a:pt x="150175" y="56856"/>
                    <a:pt x="148028" y="59003"/>
                  </a:cubicBezTo>
                  <a:lnTo>
                    <a:pt x="146924" y="60046"/>
                  </a:lnTo>
                  <a:cubicBezTo>
                    <a:pt x="144593" y="62254"/>
                    <a:pt x="142384" y="64524"/>
                    <a:pt x="140176" y="66793"/>
                  </a:cubicBezTo>
                  <a:lnTo>
                    <a:pt x="137906" y="65751"/>
                  </a:lnTo>
                  <a:lnTo>
                    <a:pt x="139563" y="67346"/>
                  </a:lnTo>
                  <a:cubicBezTo>
                    <a:pt x="137232" y="69799"/>
                    <a:pt x="134962" y="72253"/>
                    <a:pt x="132754" y="74707"/>
                  </a:cubicBezTo>
                  <a:cubicBezTo>
                    <a:pt x="130300" y="77406"/>
                    <a:pt x="128092" y="79921"/>
                    <a:pt x="125945" y="82436"/>
                  </a:cubicBezTo>
                  <a:cubicBezTo>
                    <a:pt x="115265" y="105997"/>
                    <a:pt x="112051" y="132263"/>
                    <a:pt x="116744" y="157702"/>
                  </a:cubicBezTo>
                  <a:cubicBezTo>
                    <a:pt x="119443" y="171626"/>
                    <a:pt x="123368" y="185306"/>
                    <a:pt x="127294" y="198555"/>
                  </a:cubicBezTo>
                  <a:cubicBezTo>
                    <a:pt x="138152" y="193157"/>
                    <a:pt x="153058" y="188802"/>
                    <a:pt x="166799" y="195550"/>
                  </a:cubicBezTo>
                  <a:cubicBezTo>
                    <a:pt x="170939" y="197359"/>
                    <a:pt x="174662" y="200003"/>
                    <a:pt x="177736" y="203316"/>
                  </a:cubicBezTo>
                  <a:cubicBezTo>
                    <a:pt x="180809" y="206634"/>
                    <a:pt x="183158" y="210548"/>
                    <a:pt x="184649" y="214811"/>
                  </a:cubicBezTo>
                  <a:cubicBezTo>
                    <a:pt x="190047" y="230882"/>
                    <a:pt x="182809" y="250880"/>
                    <a:pt x="175816" y="264804"/>
                  </a:cubicBezTo>
                  <a:lnTo>
                    <a:pt x="174895" y="266706"/>
                  </a:lnTo>
                  <a:cubicBezTo>
                    <a:pt x="162627" y="290752"/>
                    <a:pt x="149132" y="317988"/>
                    <a:pt x="128153" y="335777"/>
                  </a:cubicBezTo>
                  <a:cubicBezTo>
                    <a:pt x="115885" y="360313"/>
                    <a:pt x="97482" y="381292"/>
                    <a:pt x="79816" y="401719"/>
                  </a:cubicBezTo>
                  <a:cubicBezTo>
                    <a:pt x="75951" y="406136"/>
                    <a:pt x="72087" y="410552"/>
                    <a:pt x="68284" y="415030"/>
                  </a:cubicBezTo>
                  <a:cubicBezTo>
                    <a:pt x="29577" y="460607"/>
                    <a:pt x="7923" y="504160"/>
                    <a:pt x="4672" y="541394"/>
                  </a:cubicBezTo>
                  <a:close/>
                </a:path>
              </a:pathLst>
            </a:custGeom>
            <a:solidFill>
              <a:srgbClr val="0E0E0E"/>
            </a:solidFill>
            <a:ln w="6134" cap="flat">
              <a:noFill/>
              <a:prstDash val="solid"/>
              <a:miter/>
            </a:ln>
          </p:spPr>
          <p:txBody>
            <a:bodyPr rtlCol="0" anchor="ctr"/>
            <a:lstStyle/>
            <a:p>
              <a:endParaRPr lang="en-AU"/>
            </a:p>
          </p:txBody>
        </p:sp>
        <p:sp>
          <p:nvSpPr>
            <p:cNvPr id="421" name="Freeform: Shape 420">
              <a:extLst>
                <a:ext uri="{FF2B5EF4-FFF2-40B4-BE49-F238E27FC236}">
                  <a16:creationId xmlns:a16="http://schemas.microsoft.com/office/drawing/2014/main" id="{8E469E94-4630-454C-AFB3-D840CD631FC1}"/>
                </a:ext>
              </a:extLst>
            </p:cNvPr>
            <p:cNvSpPr/>
            <p:nvPr/>
          </p:nvSpPr>
          <p:spPr>
            <a:xfrm>
              <a:off x="4729979" y="1918603"/>
              <a:ext cx="121551" cy="152500"/>
            </a:xfrm>
            <a:custGeom>
              <a:avLst/>
              <a:gdLst>
                <a:gd name="connsiteX0" fmla="*/ 40550 w 121551"/>
                <a:gd name="connsiteY0" fmla="*/ 25191 h 152500"/>
                <a:gd name="connsiteX1" fmla="*/ 7670 w 121551"/>
                <a:gd name="connsiteY1" fmla="*/ 138612 h 152500"/>
                <a:gd name="connsiteX2" fmla="*/ 57419 w 121551"/>
                <a:gd name="connsiteY2" fmla="*/ 144746 h 152500"/>
                <a:gd name="connsiteX3" fmla="*/ 63553 w 121551"/>
                <a:gd name="connsiteY3" fmla="*/ 139961 h 152500"/>
                <a:gd name="connsiteX4" fmla="*/ 111093 w 121551"/>
                <a:gd name="connsiteY4" fmla="*/ 69357 h 152500"/>
                <a:gd name="connsiteX5" fmla="*/ 103118 w 121551"/>
                <a:gd name="connsiteY5" fmla="*/ 3170 h 152500"/>
                <a:gd name="connsiteX6" fmla="*/ 63123 w 121551"/>
                <a:gd name="connsiteY6" fmla="*/ 7463 h 152500"/>
                <a:gd name="connsiteX7" fmla="*/ 40550 w 121551"/>
                <a:gd name="connsiteY7" fmla="*/ 25191 h 1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51" h="152500">
                  <a:moveTo>
                    <a:pt x="40550" y="25191"/>
                  </a:moveTo>
                  <a:cubicBezTo>
                    <a:pt x="18467" y="49728"/>
                    <a:pt x="-15271" y="106285"/>
                    <a:pt x="7670" y="138612"/>
                  </a:cubicBezTo>
                  <a:cubicBezTo>
                    <a:pt x="19571" y="155358"/>
                    <a:pt x="41102" y="156401"/>
                    <a:pt x="57419" y="144746"/>
                  </a:cubicBezTo>
                  <a:cubicBezTo>
                    <a:pt x="59547" y="143262"/>
                    <a:pt x="61590" y="141661"/>
                    <a:pt x="63553" y="139961"/>
                  </a:cubicBezTo>
                  <a:cubicBezTo>
                    <a:pt x="84961" y="121988"/>
                    <a:pt x="98886" y="93587"/>
                    <a:pt x="111093" y="69357"/>
                  </a:cubicBezTo>
                  <a:cubicBezTo>
                    <a:pt x="122134" y="47397"/>
                    <a:pt x="130599" y="16603"/>
                    <a:pt x="103118" y="3170"/>
                  </a:cubicBezTo>
                  <a:cubicBezTo>
                    <a:pt x="90850" y="-2965"/>
                    <a:pt x="75944" y="532"/>
                    <a:pt x="63123" y="7463"/>
                  </a:cubicBezTo>
                  <a:cubicBezTo>
                    <a:pt x="54689" y="12107"/>
                    <a:pt x="47064" y="18094"/>
                    <a:pt x="40550" y="25191"/>
                  </a:cubicBezTo>
                  <a:close/>
                </a:path>
              </a:pathLst>
            </a:custGeom>
            <a:solidFill>
              <a:srgbClr val="AB795E"/>
            </a:solidFill>
            <a:ln w="6134" cap="flat">
              <a:noFill/>
              <a:prstDash val="solid"/>
              <a:miter/>
            </a:ln>
          </p:spPr>
          <p:txBody>
            <a:bodyPr rtlCol="0" anchor="ctr"/>
            <a:lstStyle/>
            <a:p>
              <a:endParaRPr lang="en-AU"/>
            </a:p>
          </p:txBody>
        </p:sp>
        <p:sp>
          <p:nvSpPr>
            <p:cNvPr id="422" name="Freeform: Shape 421">
              <a:extLst>
                <a:ext uri="{FF2B5EF4-FFF2-40B4-BE49-F238E27FC236}">
                  <a16:creationId xmlns:a16="http://schemas.microsoft.com/office/drawing/2014/main" id="{1946F22A-0D09-4780-AE1F-18C8E18CA239}"/>
                </a:ext>
              </a:extLst>
            </p:cNvPr>
            <p:cNvSpPr/>
            <p:nvPr/>
          </p:nvSpPr>
          <p:spPr>
            <a:xfrm>
              <a:off x="4727700" y="1916526"/>
              <a:ext cx="125680" cy="156824"/>
            </a:xfrm>
            <a:custGeom>
              <a:avLst/>
              <a:gdLst>
                <a:gd name="connsiteX0" fmla="*/ 36939 w 125680"/>
                <a:gd name="connsiteY0" fmla="*/ 156823 h 156824"/>
                <a:gd name="connsiteX1" fmla="*/ 20665 w 125680"/>
                <a:gd name="connsiteY1" fmla="*/ 152958 h 156824"/>
                <a:gd name="connsiteX2" fmla="*/ 8047 w 125680"/>
                <a:gd name="connsiteY2" fmla="*/ 141978 h 156824"/>
                <a:gd name="connsiteX3" fmla="*/ 7373 w 125680"/>
                <a:gd name="connsiteY3" fmla="*/ 80084 h 156824"/>
                <a:gd name="connsiteX4" fmla="*/ 41111 w 125680"/>
                <a:gd name="connsiteY4" fmla="*/ 25674 h 156824"/>
                <a:gd name="connsiteX5" fmla="*/ 63929 w 125680"/>
                <a:gd name="connsiteY5" fmla="*/ 7763 h 156824"/>
                <a:gd name="connsiteX6" fmla="*/ 105949 w 125680"/>
                <a:gd name="connsiteY6" fmla="*/ 3469 h 156824"/>
                <a:gd name="connsiteX7" fmla="*/ 116886 w 125680"/>
                <a:gd name="connsiteY7" fmla="*/ 11234 h 156824"/>
                <a:gd name="connsiteX8" fmla="*/ 123799 w 125680"/>
                <a:gd name="connsiteY8" fmla="*/ 22730 h 156824"/>
                <a:gd name="connsiteX9" fmla="*/ 114966 w 125680"/>
                <a:gd name="connsiteY9" fmla="*/ 72723 h 156824"/>
                <a:gd name="connsiteX10" fmla="*/ 114046 w 125680"/>
                <a:gd name="connsiteY10" fmla="*/ 74625 h 156824"/>
                <a:gd name="connsiteX11" fmla="*/ 66935 w 125680"/>
                <a:gd name="connsiteY11" fmla="*/ 144064 h 156824"/>
                <a:gd name="connsiteX12" fmla="*/ 66138 w 125680"/>
                <a:gd name="connsiteY12" fmla="*/ 144677 h 156824"/>
                <a:gd name="connsiteX13" fmla="*/ 60801 w 125680"/>
                <a:gd name="connsiteY13" fmla="*/ 148971 h 156824"/>
                <a:gd name="connsiteX14" fmla="*/ 36939 w 125680"/>
                <a:gd name="connsiteY14" fmla="*/ 156823 h 156824"/>
                <a:gd name="connsiteX15" fmla="*/ 90981 w 125680"/>
                <a:gd name="connsiteY15" fmla="*/ 4573 h 156824"/>
                <a:gd name="connsiteX16" fmla="*/ 66444 w 125680"/>
                <a:gd name="connsiteY16" fmla="*/ 11750 h 156824"/>
                <a:gd name="connsiteX17" fmla="*/ 44668 w 125680"/>
                <a:gd name="connsiteY17" fmla="*/ 28741 h 156824"/>
                <a:gd name="connsiteX18" fmla="*/ 11912 w 125680"/>
                <a:gd name="connsiteY18" fmla="*/ 139156 h 156824"/>
                <a:gd name="connsiteX19" fmla="*/ 58532 w 125680"/>
                <a:gd name="connsiteY19" fmla="*/ 145290 h 156824"/>
                <a:gd name="connsiteX20" fmla="*/ 63500 w 125680"/>
                <a:gd name="connsiteY20" fmla="*/ 141303 h 156824"/>
                <a:gd name="connsiteX21" fmla="*/ 64298 w 125680"/>
                <a:gd name="connsiteY21" fmla="*/ 140628 h 156824"/>
                <a:gd name="connsiteX22" fmla="*/ 110304 w 125680"/>
                <a:gd name="connsiteY22" fmla="*/ 72662 h 156824"/>
                <a:gd name="connsiteX23" fmla="*/ 111224 w 125680"/>
                <a:gd name="connsiteY23" fmla="*/ 70760 h 156824"/>
                <a:gd name="connsiteX24" fmla="*/ 119812 w 125680"/>
                <a:gd name="connsiteY24" fmla="*/ 24325 h 156824"/>
                <a:gd name="connsiteX25" fmla="*/ 113788 w 125680"/>
                <a:gd name="connsiteY25" fmla="*/ 14430 h 156824"/>
                <a:gd name="connsiteX26" fmla="*/ 104354 w 125680"/>
                <a:gd name="connsiteY26" fmla="*/ 7701 h 156824"/>
                <a:gd name="connsiteX27" fmla="*/ 90981 w 125680"/>
                <a:gd name="connsiteY27" fmla="*/ 4634 h 156824"/>
                <a:gd name="connsiteX28" fmla="*/ 90981 w 125680"/>
                <a:gd name="connsiteY28" fmla="*/ 4573 h 15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680" h="156824">
                  <a:moveTo>
                    <a:pt x="36939" y="156823"/>
                  </a:moveTo>
                  <a:cubicBezTo>
                    <a:pt x="31283" y="156872"/>
                    <a:pt x="25695" y="155547"/>
                    <a:pt x="20665" y="152958"/>
                  </a:cubicBezTo>
                  <a:cubicBezTo>
                    <a:pt x="15629" y="150376"/>
                    <a:pt x="11305" y="146603"/>
                    <a:pt x="8047" y="141978"/>
                  </a:cubicBezTo>
                  <a:cubicBezTo>
                    <a:pt x="-2442" y="127133"/>
                    <a:pt x="-2688" y="105725"/>
                    <a:pt x="7373" y="80084"/>
                  </a:cubicBezTo>
                  <a:cubicBezTo>
                    <a:pt x="15457" y="60167"/>
                    <a:pt x="26861" y="41770"/>
                    <a:pt x="41111" y="25674"/>
                  </a:cubicBezTo>
                  <a:cubicBezTo>
                    <a:pt x="47698" y="18509"/>
                    <a:pt x="55403" y="12461"/>
                    <a:pt x="63929" y="7763"/>
                  </a:cubicBezTo>
                  <a:cubicBezTo>
                    <a:pt x="74910" y="1628"/>
                    <a:pt x="91165" y="-3770"/>
                    <a:pt x="105949" y="3469"/>
                  </a:cubicBezTo>
                  <a:cubicBezTo>
                    <a:pt x="110089" y="5278"/>
                    <a:pt x="113813" y="7922"/>
                    <a:pt x="116886" y="11234"/>
                  </a:cubicBezTo>
                  <a:cubicBezTo>
                    <a:pt x="119953" y="14553"/>
                    <a:pt x="122309" y="18460"/>
                    <a:pt x="123799" y="22730"/>
                  </a:cubicBezTo>
                  <a:cubicBezTo>
                    <a:pt x="129197" y="38801"/>
                    <a:pt x="121959" y="58799"/>
                    <a:pt x="114966" y="72723"/>
                  </a:cubicBezTo>
                  <a:lnTo>
                    <a:pt x="114046" y="74625"/>
                  </a:lnTo>
                  <a:cubicBezTo>
                    <a:pt x="101777" y="98794"/>
                    <a:pt x="88098" y="126213"/>
                    <a:pt x="66935" y="144064"/>
                  </a:cubicBezTo>
                  <a:lnTo>
                    <a:pt x="66138" y="144677"/>
                  </a:lnTo>
                  <a:cubicBezTo>
                    <a:pt x="64359" y="146149"/>
                    <a:pt x="62641" y="147621"/>
                    <a:pt x="60801" y="148971"/>
                  </a:cubicBezTo>
                  <a:cubicBezTo>
                    <a:pt x="53827" y="153946"/>
                    <a:pt x="45502" y="156682"/>
                    <a:pt x="36939" y="156823"/>
                  </a:cubicBezTo>
                  <a:close/>
                  <a:moveTo>
                    <a:pt x="90981" y="4573"/>
                  </a:moveTo>
                  <a:cubicBezTo>
                    <a:pt x="82338" y="4935"/>
                    <a:pt x="73916" y="7400"/>
                    <a:pt x="66444" y="11750"/>
                  </a:cubicBezTo>
                  <a:cubicBezTo>
                    <a:pt x="58317" y="16209"/>
                    <a:pt x="50968" y="21945"/>
                    <a:pt x="44668" y="28741"/>
                  </a:cubicBezTo>
                  <a:cubicBezTo>
                    <a:pt x="24303" y="51192"/>
                    <a:pt x="-10539" y="107749"/>
                    <a:pt x="11912" y="139156"/>
                  </a:cubicBezTo>
                  <a:cubicBezTo>
                    <a:pt x="23873" y="156025"/>
                    <a:pt x="44423" y="154860"/>
                    <a:pt x="58532" y="145290"/>
                  </a:cubicBezTo>
                  <a:cubicBezTo>
                    <a:pt x="60255" y="144051"/>
                    <a:pt x="61911" y="142720"/>
                    <a:pt x="63500" y="141303"/>
                  </a:cubicBezTo>
                  <a:lnTo>
                    <a:pt x="64298" y="140628"/>
                  </a:lnTo>
                  <a:cubicBezTo>
                    <a:pt x="84786" y="123391"/>
                    <a:pt x="98342" y="96463"/>
                    <a:pt x="110304" y="72662"/>
                  </a:cubicBezTo>
                  <a:lnTo>
                    <a:pt x="111224" y="70760"/>
                  </a:lnTo>
                  <a:cubicBezTo>
                    <a:pt x="117849" y="57633"/>
                    <a:pt x="124719" y="38863"/>
                    <a:pt x="119812" y="24325"/>
                  </a:cubicBezTo>
                  <a:cubicBezTo>
                    <a:pt x="118493" y="20650"/>
                    <a:pt x="116444" y="17283"/>
                    <a:pt x="113788" y="14430"/>
                  </a:cubicBezTo>
                  <a:cubicBezTo>
                    <a:pt x="111132" y="11572"/>
                    <a:pt x="107918" y="9284"/>
                    <a:pt x="104354" y="7701"/>
                  </a:cubicBezTo>
                  <a:cubicBezTo>
                    <a:pt x="100182" y="5683"/>
                    <a:pt x="95612" y="4634"/>
                    <a:pt x="90981" y="4634"/>
                  </a:cubicBezTo>
                  <a:lnTo>
                    <a:pt x="90981" y="4573"/>
                  </a:lnTo>
                  <a:close/>
                </a:path>
              </a:pathLst>
            </a:custGeom>
            <a:solidFill>
              <a:srgbClr val="0E0E0E"/>
            </a:solidFill>
            <a:ln w="6134" cap="flat">
              <a:noFill/>
              <a:prstDash val="solid"/>
              <a:miter/>
            </a:ln>
          </p:spPr>
          <p:txBody>
            <a:bodyPr rtlCol="0" anchor="ctr"/>
            <a:lstStyle/>
            <a:p>
              <a:endParaRPr lang="en-AU"/>
            </a:p>
          </p:txBody>
        </p:sp>
        <p:sp>
          <p:nvSpPr>
            <p:cNvPr id="423" name="Freeform: Shape 422">
              <a:extLst>
                <a:ext uri="{FF2B5EF4-FFF2-40B4-BE49-F238E27FC236}">
                  <a16:creationId xmlns:a16="http://schemas.microsoft.com/office/drawing/2014/main" id="{BF5EC3BA-D613-49BF-A27C-E051BE598B4B}"/>
                </a:ext>
              </a:extLst>
            </p:cNvPr>
            <p:cNvSpPr/>
            <p:nvPr/>
          </p:nvSpPr>
          <p:spPr>
            <a:xfrm>
              <a:off x="4125794" y="1931609"/>
              <a:ext cx="280301" cy="377549"/>
            </a:xfrm>
            <a:custGeom>
              <a:avLst/>
              <a:gdLst>
                <a:gd name="connsiteX0" fmla="*/ 162834 w 280301"/>
                <a:gd name="connsiteY0" fmla="*/ 336929 h 377549"/>
                <a:gd name="connsiteX1" fmla="*/ 186451 w 280301"/>
                <a:gd name="connsiteY1" fmla="*/ 296750 h 377549"/>
                <a:gd name="connsiteX2" fmla="*/ 201909 w 280301"/>
                <a:gd name="connsiteY2" fmla="*/ 269943 h 377549"/>
                <a:gd name="connsiteX3" fmla="*/ 272881 w 280301"/>
                <a:gd name="connsiteY3" fmla="*/ 197928 h 377549"/>
                <a:gd name="connsiteX4" fmla="*/ 236076 w 280301"/>
                <a:gd name="connsiteY4" fmla="*/ 146831 h 377549"/>
                <a:gd name="connsiteX5" fmla="*/ 168600 w 280301"/>
                <a:gd name="connsiteY5" fmla="*/ 98493 h 377549"/>
                <a:gd name="connsiteX6" fmla="*/ 122594 w 280301"/>
                <a:gd name="connsiteY6" fmla="*/ 15989 h 377549"/>
                <a:gd name="connsiteX7" fmla="*/ 524 w 280301"/>
                <a:gd name="connsiteY7" fmla="*/ 69663 h 377549"/>
                <a:gd name="connsiteX8" fmla="*/ 5309 w 280301"/>
                <a:gd name="connsiteY8" fmla="*/ 114258 h 377549"/>
                <a:gd name="connsiteX9" fmla="*/ 6842 w 280301"/>
                <a:gd name="connsiteY9" fmla="*/ 221483 h 377549"/>
                <a:gd name="connsiteX10" fmla="*/ 4634 w 280301"/>
                <a:gd name="connsiteY10" fmla="*/ 256571 h 377549"/>
                <a:gd name="connsiteX11" fmla="*/ 4634 w 280301"/>
                <a:gd name="connsiteY11" fmla="*/ 297118 h 377549"/>
                <a:gd name="connsiteX12" fmla="*/ 36409 w 280301"/>
                <a:gd name="connsiteY12" fmla="*/ 361404 h 377549"/>
                <a:gd name="connsiteX13" fmla="*/ 108485 w 280301"/>
                <a:gd name="connsiteY13" fmla="*/ 375144 h 377549"/>
                <a:gd name="connsiteX14" fmla="*/ 116889 w 280301"/>
                <a:gd name="connsiteY14" fmla="*/ 372691 h 377549"/>
                <a:gd name="connsiteX15" fmla="*/ 162834 w 280301"/>
                <a:gd name="connsiteY15" fmla="*/ 336929 h 37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301" h="377549">
                  <a:moveTo>
                    <a:pt x="162834" y="336929"/>
                  </a:moveTo>
                  <a:cubicBezTo>
                    <a:pt x="171600" y="324084"/>
                    <a:pt x="179494" y="310662"/>
                    <a:pt x="186451" y="296750"/>
                  </a:cubicBezTo>
                  <a:cubicBezTo>
                    <a:pt x="191297" y="287671"/>
                    <a:pt x="196265" y="278347"/>
                    <a:pt x="201909" y="269943"/>
                  </a:cubicBezTo>
                  <a:cubicBezTo>
                    <a:pt x="220925" y="241051"/>
                    <a:pt x="253252" y="224919"/>
                    <a:pt x="272881" y="197928"/>
                  </a:cubicBezTo>
                  <a:cubicBezTo>
                    <a:pt x="295393" y="166889"/>
                    <a:pt x="261901" y="152045"/>
                    <a:pt x="236076" y="146831"/>
                  </a:cubicBezTo>
                  <a:cubicBezTo>
                    <a:pt x="200375" y="139654"/>
                    <a:pt x="183874" y="134133"/>
                    <a:pt x="168600" y="98493"/>
                  </a:cubicBezTo>
                  <a:cubicBezTo>
                    <a:pt x="157375" y="72116"/>
                    <a:pt x="146456" y="33901"/>
                    <a:pt x="122594" y="15989"/>
                  </a:cubicBezTo>
                  <a:cubicBezTo>
                    <a:pt x="72662" y="-21491"/>
                    <a:pt x="8314" y="11204"/>
                    <a:pt x="524" y="69663"/>
                  </a:cubicBezTo>
                  <a:cubicBezTo>
                    <a:pt x="-1439" y="84078"/>
                    <a:pt x="2548" y="100334"/>
                    <a:pt x="5309" y="114258"/>
                  </a:cubicBezTo>
                  <a:cubicBezTo>
                    <a:pt x="12363" y="149836"/>
                    <a:pt x="9541" y="185660"/>
                    <a:pt x="6842" y="221483"/>
                  </a:cubicBezTo>
                  <a:cubicBezTo>
                    <a:pt x="5983" y="233200"/>
                    <a:pt x="5125" y="244916"/>
                    <a:pt x="4634" y="256571"/>
                  </a:cubicBezTo>
                  <a:cubicBezTo>
                    <a:pt x="3867" y="270078"/>
                    <a:pt x="3867" y="283616"/>
                    <a:pt x="4634" y="297118"/>
                  </a:cubicBezTo>
                  <a:cubicBezTo>
                    <a:pt x="6719" y="328402"/>
                    <a:pt x="9664" y="345148"/>
                    <a:pt x="36409" y="361404"/>
                  </a:cubicBezTo>
                  <a:cubicBezTo>
                    <a:pt x="59044" y="375144"/>
                    <a:pt x="83151" y="381340"/>
                    <a:pt x="108485" y="375144"/>
                  </a:cubicBezTo>
                  <a:cubicBezTo>
                    <a:pt x="111246" y="374470"/>
                    <a:pt x="114067" y="373672"/>
                    <a:pt x="116889" y="372691"/>
                  </a:cubicBezTo>
                  <a:cubicBezTo>
                    <a:pt x="135604" y="365937"/>
                    <a:pt x="151688" y="353411"/>
                    <a:pt x="162834" y="336929"/>
                  </a:cubicBezTo>
                  <a:close/>
                </a:path>
              </a:pathLst>
            </a:custGeom>
            <a:solidFill>
              <a:srgbClr val="AB795E"/>
            </a:solidFill>
            <a:ln w="6134" cap="flat">
              <a:noFill/>
              <a:prstDash val="solid"/>
              <a:miter/>
            </a:ln>
          </p:spPr>
          <p:txBody>
            <a:bodyPr rtlCol="0" anchor="ctr"/>
            <a:lstStyle/>
            <a:p>
              <a:endParaRPr lang="en-AU"/>
            </a:p>
          </p:txBody>
        </p:sp>
        <p:sp>
          <p:nvSpPr>
            <p:cNvPr id="424" name="Freeform: Shape 423">
              <a:extLst>
                <a:ext uri="{FF2B5EF4-FFF2-40B4-BE49-F238E27FC236}">
                  <a16:creationId xmlns:a16="http://schemas.microsoft.com/office/drawing/2014/main" id="{D558D82C-6871-499B-A223-D07EF7193003}"/>
                </a:ext>
              </a:extLst>
            </p:cNvPr>
            <p:cNvSpPr/>
            <p:nvPr/>
          </p:nvSpPr>
          <p:spPr>
            <a:xfrm>
              <a:off x="4124054" y="1929334"/>
              <a:ext cx="284295" cy="382088"/>
            </a:xfrm>
            <a:custGeom>
              <a:avLst/>
              <a:gdLst>
                <a:gd name="connsiteX0" fmla="*/ 90964 w 284295"/>
                <a:gd name="connsiteY0" fmla="*/ 382082 h 382088"/>
                <a:gd name="connsiteX1" fmla="*/ 37351 w 284295"/>
                <a:gd name="connsiteY1" fmla="*/ 365642 h 382088"/>
                <a:gd name="connsiteX2" fmla="*/ 4411 w 284295"/>
                <a:gd name="connsiteY2" fmla="*/ 299577 h 382088"/>
                <a:gd name="connsiteX3" fmla="*/ 4411 w 284295"/>
                <a:gd name="connsiteY3" fmla="*/ 258785 h 382088"/>
                <a:gd name="connsiteX4" fmla="*/ 6681 w 284295"/>
                <a:gd name="connsiteY4" fmla="*/ 223575 h 382088"/>
                <a:gd name="connsiteX5" fmla="*/ 6681 w 284295"/>
                <a:gd name="connsiteY5" fmla="*/ 222164 h 382088"/>
                <a:gd name="connsiteX6" fmla="*/ 5086 w 284295"/>
                <a:gd name="connsiteY6" fmla="*/ 116963 h 382088"/>
                <a:gd name="connsiteX7" fmla="*/ 4104 w 284295"/>
                <a:gd name="connsiteY7" fmla="*/ 112056 h 382088"/>
                <a:gd name="connsiteX8" fmla="*/ 301 w 284295"/>
                <a:gd name="connsiteY8" fmla="*/ 71632 h 382088"/>
                <a:gd name="connsiteX9" fmla="*/ 16121 w 284295"/>
                <a:gd name="connsiteY9" fmla="*/ 32250 h 382088"/>
                <a:gd name="connsiteX10" fmla="*/ 49374 w 284295"/>
                <a:gd name="connsiteY10" fmla="*/ 5873 h 382088"/>
                <a:gd name="connsiteX11" fmla="*/ 89118 w 284295"/>
                <a:gd name="connsiteY11" fmla="*/ 714 h 382088"/>
                <a:gd name="connsiteX12" fmla="*/ 125990 w 284295"/>
                <a:gd name="connsiteY12" fmla="*/ 16424 h 382088"/>
                <a:gd name="connsiteX13" fmla="*/ 166292 w 284295"/>
                <a:gd name="connsiteY13" fmla="*/ 83900 h 382088"/>
                <a:gd name="connsiteX14" fmla="*/ 172426 w 284295"/>
                <a:gd name="connsiteY14" fmla="*/ 99910 h 382088"/>
                <a:gd name="connsiteX15" fmla="*/ 238123 w 284295"/>
                <a:gd name="connsiteY15" fmla="*/ 146836 h 382088"/>
                <a:gd name="connsiteX16" fmla="*/ 282779 w 284295"/>
                <a:gd name="connsiteY16" fmla="*/ 173152 h 382088"/>
                <a:gd name="connsiteX17" fmla="*/ 276645 w 284295"/>
                <a:gd name="connsiteY17" fmla="*/ 201553 h 382088"/>
                <a:gd name="connsiteX18" fmla="*/ 242662 w 284295"/>
                <a:gd name="connsiteY18" fmla="*/ 235475 h 382088"/>
                <a:gd name="connsiteX19" fmla="*/ 205857 w 284295"/>
                <a:gd name="connsiteY19" fmla="*/ 273507 h 382088"/>
                <a:gd name="connsiteX20" fmla="*/ 190460 w 284295"/>
                <a:gd name="connsiteY20" fmla="*/ 300129 h 382088"/>
                <a:gd name="connsiteX21" fmla="*/ 188559 w 284295"/>
                <a:gd name="connsiteY21" fmla="*/ 303687 h 382088"/>
                <a:gd name="connsiteX22" fmla="*/ 166721 w 284295"/>
                <a:gd name="connsiteY22" fmla="*/ 340492 h 382088"/>
                <a:gd name="connsiteX23" fmla="*/ 119979 w 284295"/>
                <a:gd name="connsiteY23" fmla="*/ 377297 h 382088"/>
                <a:gd name="connsiteX24" fmla="*/ 111391 w 284295"/>
                <a:gd name="connsiteY24" fmla="*/ 379812 h 382088"/>
                <a:gd name="connsiteX25" fmla="*/ 90964 w 284295"/>
                <a:gd name="connsiteY25" fmla="*/ 382082 h 382088"/>
                <a:gd name="connsiteX26" fmla="*/ 78328 w 284295"/>
                <a:gd name="connsiteY26" fmla="*/ 4524 h 382088"/>
                <a:gd name="connsiteX27" fmla="*/ 51031 w 284295"/>
                <a:gd name="connsiteY27" fmla="*/ 10106 h 382088"/>
                <a:gd name="connsiteX28" fmla="*/ 19599 w 284295"/>
                <a:gd name="connsiteY28" fmla="*/ 35023 h 382088"/>
                <a:gd name="connsiteX29" fmla="*/ 4656 w 284295"/>
                <a:gd name="connsiteY29" fmla="*/ 72245 h 382088"/>
                <a:gd name="connsiteX30" fmla="*/ 8398 w 284295"/>
                <a:gd name="connsiteY30" fmla="*/ 111136 h 382088"/>
                <a:gd name="connsiteX31" fmla="*/ 9441 w 284295"/>
                <a:gd name="connsiteY31" fmla="*/ 116104 h 382088"/>
                <a:gd name="connsiteX32" fmla="*/ 11097 w 284295"/>
                <a:gd name="connsiteY32" fmla="*/ 222471 h 382088"/>
                <a:gd name="connsiteX33" fmla="*/ 11097 w 284295"/>
                <a:gd name="connsiteY33" fmla="*/ 223943 h 382088"/>
                <a:gd name="connsiteX34" fmla="*/ 8889 w 284295"/>
                <a:gd name="connsiteY34" fmla="*/ 258969 h 382088"/>
                <a:gd name="connsiteX35" fmla="*/ 8889 w 284295"/>
                <a:gd name="connsiteY35" fmla="*/ 299209 h 382088"/>
                <a:gd name="connsiteX36" fmla="*/ 39560 w 284295"/>
                <a:gd name="connsiteY36" fmla="*/ 361716 h 382088"/>
                <a:gd name="connsiteX37" fmla="*/ 109919 w 284295"/>
                <a:gd name="connsiteY37" fmla="*/ 375150 h 382088"/>
                <a:gd name="connsiteX38" fmla="*/ 118077 w 284295"/>
                <a:gd name="connsiteY38" fmla="*/ 372758 h 382088"/>
                <a:gd name="connsiteX39" fmla="*/ 162672 w 284295"/>
                <a:gd name="connsiteY39" fmla="*/ 337854 h 382088"/>
                <a:gd name="connsiteX40" fmla="*/ 164513 w 284295"/>
                <a:gd name="connsiteY40" fmla="*/ 339204 h 382088"/>
                <a:gd name="connsiteX41" fmla="*/ 162672 w 284295"/>
                <a:gd name="connsiteY41" fmla="*/ 337854 h 382088"/>
                <a:gd name="connsiteX42" fmla="*/ 184203 w 284295"/>
                <a:gd name="connsiteY42" fmla="*/ 301540 h 382088"/>
                <a:gd name="connsiteX43" fmla="*/ 186105 w 284295"/>
                <a:gd name="connsiteY43" fmla="*/ 297921 h 382088"/>
                <a:gd name="connsiteX44" fmla="*/ 201686 w 284295"/>
                <a:gd name="connsiteY44" fmla="*/ 270992 h 382088"/>
                <a:gd name="connsiteX45" fmla="*/ 239411 w 284295"/>
                <a:gd name="connsiteY45" fmla="*/ 231979 h 382088"/>
                <a:gd name="connsiteX46" fmla="*/ 272719 w 284295"/>
                <a:gd name="connsiteY46" fmla="*/ 198854 h 382088"/>
                <a:gd name="connsiteX47" fmla="*/ 278485 w 284295"/>
                <a:gd name="connsiteY47" fmla="*/ 174808 h 382088"/>
                <a:gd name="connsiteX48" fmla="*/ 237203 w 284295"/>
                <a:gd name="connsiteY48" fmla="*/ 151314 h 382088"/>
                <a:gd name="connsiteX49" fmla="*/ 168193 w 284295"/>
                <a:gd name="connsiteY49" fmla="*/ 101689 h 382088"/>
                <a:gd name="connsiteX50" fmla="*/ 161752 w 284295"/>
                <a:gd name="connsiteY50" fmla="*/ 85556 h 382088"/>
                <a:gd name="connsiteX51" fmla="*/ 122984 w 284295"/>
                <a:gd name="connsiteY51" fmla="*/ 20104 h 382088"/>
                <a:gd name="connsiteX52" fmla="*/ 78021 w 284295"/>
                <a:gd name="connsiteY52" fmla="*/ 4524 h 382088"/>
                <a:gd name="connsiteX53" fmla="*/ 78328 w 284295"/>
                <a:gd name="connsiteY53" fmla="*/ 4524 h 38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84295" h="382088">
                  <a:moveTo>
                    <a:pt x="90964" y="382082"/>
                  </a:moveTo>
                  <a:cubicBezTo>
                    <a:pt x="71911" y="381677"/>
                    <a:pt x="53349" y="375984"/>
                    <a:pt x="37351" y="365642"/>
                  </a:cubicBezTo>
                  <a:cubicBezTo>
                    <a:pt x="9073" y="348466"/>
                    <a:pt x="6681" y="330248"/>
                    <a:pt x="4411" y="299577"/>
                  </a:cubicBezTo>
                  <a:cubicBezTo>
                    <a:pt x="3687" y="285990"/>
                    <a:pt x="3687" y="272372"/>
                    <a:pt x="4411" y="258785"/>
                  </a:cubicBezTo>
                  <a:cubicBezTo>
                    <a:pt x="4963" y="246517"/>
                    <a:pt x="5883" y="234248"/>
                    <a:pt x="6681" y="223575"/>
                  </a:cubicBezTo>
                  <a:lnTo>
                    <a:pt x="6681" y="222164"/>
                  </a:lnTo>
                  <a:cubicBezTo>
                    <a:pt x="9318" y="187567"/>
                    <a:pt x="11956" y="151744"/>
                    <a:pt x="5086" y="116963"/>
                  </a:cubicBezTo>
                  <a:lnTo>
                    <a:pt x="4104" y="112056"/>
                  </a:lnTo>
                  <a:cubicBezTo>
                    <a:pt x="638" y="98879"/>
                    <a:pt x="-644" y="85225"/>
                    <a:pt x="301" y="71632"/>
                  </a:cubicBezTo>
                  <a:cubicBezTo>
                    <a:pt x="2062" y="57351"/>
                    <a:pt x="7515" y="43776"/>
                    <a:pt x="16121" y="32250"/>
                  </a:cubicBezTo>
                  <a:cubicBezTo>
                    <a:pt x="24721" y="20718"/>
                    <a:pt x="36186" y="11627"/>
                    <a:pt x="49374" y="5873"/>
                  </a:cubicBezTo>
                  <a:cubicBezTo>
                    <a:pt x="61925" y="641"/>
                    <a:pt x="75647" y="-1144"/>
                    <a:pt x="89118" y="714"/>
                  </a:cubicBezTo>
                  <a:cubicBezTo>
                    <a:pt x="102588" y="2567"/>
                    <a:pt x="115317" y="7996"/>
                    <a:pt x="125990" y="16424"/>
                  </a:cubicBezTo>
                  <a:cubicBezTo>
                    <a:pt x="145803" y="31330"/>
                    <a:pt x="156661" y="59363"/>
                    <a:pt x="166292" y="83900"/>
                  </a:cubicBezTo>
                  <a:cubicBezTo>
                    <a:pt x="168438" y="89482"/>
                    <a:pt x="170585" y="94880"/>
                    <a:pt x="172426" y="99910"/>
                  </a:cubicBezTo>
                  <a:cubicBezTo>
                    <a:pt x="187454" y="135304"/>
                    <a:pt x="203403" y="139843"/>
                    <a:pt x="238123" y="146836"/>
                  </a:cubicBezTo>
                  <a:cubicBezTo>
                    <a:pt x="249348" y="149106"/>
                    <a:pt x="276154" y="156160"/>
                    <a:pt x="282779" y="173152"/>
                  </a:cubicBezTo>
                  <a:cubicBezTo>
                    <a:pt x="286092" y="181617"/>
                    <a:pt x="283945" y="191186"/>
                    <a:pt x="276645" y="201553"/>
                  </a:cubicBezTo>
                  <a:cubicBezTo>
                    <a:pt x="266689" y="214159"/>
                    <a:pt x="255280" y="225544"/>
                    <a:pt x="242662" y="235475"/>
                  </a:cubicBezTo>
                  <a:cubicBezTo>
                    <a:pt x="228652" y="246345"/>
                    <a:pt x="216254" y="259147"/>
                    <a:pt x="205857" y="273507"/>
                  </a:cubicBezTo>
                  <a:cubicBezTo>
                    <a:pt x="200091" y="282217"/>
                    <a:pt x="195122" y="291419"/>
                    <a:pt x="190460" y="300129"/>
                  </a:cubicBezTo>
                  <a:lnTo>
                    <a:pt x="188559" y="303687"/>
                  </a:lnTo>
                  <a:cubicBezTo>
                    <a:pt x="182093" y="316422"/>
                    <a:pt x="174800" y="328714"/>
                    <a:pt x="166721" y="340492"/>
                  </a:cubicBezTo>
                  <a:cubicBezTo>
                    <a:pt x="155465" y="357435"/>
                    <a:pt x="139086" y="370335"/>
                    <a:pt x="119979" y="377297"/>
                  </a:cubicBezTo>
                  <a:cubicBezTo>
                    <a:pt x="117163" y="378285"/>
                    <a:pt x="114292" y="379125"/>
                    <a:pt x="111391" y="379812"/>
                  </a:cubicBezTo>
                  <a:cubicBezTo>
                    <a:pt x="104698" y="381407"/>
                    <a:pt x="97840" y="382168"/>
                    <a:pt x="90964" y="382082"/>
                  </a:cubicBezTo>
                  <a:close/>
                  <a:moveTo>
                    <a:pt x="78328" y="4524"/>
                  </a:moveTo>
                  <a:cubicBezTo>
                    <a:pt x="68942" y="4542"/>
                    <a:pt x="59661" y="6437"/>
                    <a:pt x="51031" y="10106"/>
                  </a:cubicBezTo>
                  <a:cubicBezTo>
                    <a:pt x="38566" y="15541"/>
                    <a:pt x="27733" y="24128"/>
                    <a:pt x="19599" y="35023"/>
                  </a:cubicBezTo>
                  <a:cubicBezTo>
                    <a:pt x="11465" y="45923"/>
                    <a:pt x="6319" y="58750"/>
                    <a:pt x="4656" y="72245"/>
                  </a:cubicBezTo>
                  <a:cubicBezTo>
                    <a:pt x="3828" y="85323"/>
                    <a:pt x="5092" y="98450"/>
                    <a:pt x="8398" y="111136"/>
                  </a:cubicBezTo>
                  <a:lnTo>
                    <a:pt x="9441" y="116104"/>
                  </a:lnTo>
                  <a:cubicBezTo>
                    <a:pt x="16434" y="151498"/>
                    <a:pt x="13735" y="187567"/>
                    <a:pt x="11097" y="222471"/>
                  </a:cubicBezTo>
                  <a:lnTo>
                    <a:pt x="11097" y="223943"/>
                  </a:lnTo>
                  <a:cubicBezTo>
                    <a:pt x="10300" y="234494"/>
                    <a:pt x="9441" y="246823"/>
                    <a:pt x="8889" y="258969"/>
                  </a:cubicBezTo>
                  <a:cubicBezTo>
                    <a:pt x="8165" y="272372"/>
                    <a:pt x="8165" y="285806"/>
                    <a:pt x="8889" y="299209"/>
                  </a:cubicBezTo>
                  <a:cubicBezTo>
                    <a:pt x="10913" y="329267"/>
                    <a:pt x="13244" y="345706"/>
                    <a:pt x="39560" y="361716"/>
                  </a:cubicBezTo>
                  <a:cubicBezTo>
                    <a:pt x="64096" y="376438"/>
                    <a:pt x="86854" y="380855"/>
                    <a:pt x="109919" y="375150"/>
                  </a:cubicBezTo>
                  <a:cubicBezTo>
                    <a:pt x="112679" y="374512"/>
                    <a:pt x="115402" y="373715"/>
                    <a:pt x="118077" y="372758"/>
                  </a:cubicBezTo>
                  <a:cubicBezTo>
                    <a:pt x="136277" y="366170"/>
                    <a:pt x="151907" y="353944"/>
                    <a:pt x="162672" y="337854"/>
                  </a:cubicBezTo>
                  <a:lnTo>
                    <a:pt x="164513" y="339204"/>
                  </a:lnTo>
                  <a:lnTo>
                    <a:pt x="162672" y="337854"/>
                  </a:lnTo>
                  <a:cubicBezTo>
                    <a:pt x="170616" y="326224"/>
                    <a:pt x="177812" y="314091"/>
                    <a:pt x="184203" y="301540"/>
                  </a:cubicBezTo>
                  <a:lnTo>
                    <a:pt x="186105" y="297921"/>
                  </a:lnTo>
                  <a:cubicBezTo>
                    <a:pt x="190767" y="289149"/>
                    <a:pt x="195858" y="279886"/>
                    <a:pt x="201686" y="270992"/>
                  </a:cubicBezTo>
                  <a:cubicBezTo>
                    <a:pt x="212341" y="256264"/>
                    <a:pt x="225045" y="243124"/>
                    <a:pt x="239411" y="231979"/>
                  </a:cubicBezTo>
                  <a:cubicBezTo>
                    <a:pt x="251771" y="222281"/>
                    <a:pt x="262954" y="211165"/>
                    <a:pt x="272719" y="198854"/>
                  </a:cubicBezTo>
                  <a:cubicBezTo>
                    <a:pt x="279222" y="189837"/>
                    <a:pt x="281185" y="181740"/>
                    <a:pt x="278485" y="174808"/>
                  </a:cubicBezTo>
                  <a:cubicBezTo>
                    <a:pt x="272719" y="159964"/>
                    <a:pt x="247815" y="153461"/>
                    <a:pt x="237203" y="151314"/>
                  </a:cubicBezTo>
                  <a:cubicBezTo>
                    <a:pt x="202790" y="144444"/>
                    <a:pt x="184081" y="139046"/>
                    <a:pt x="168193" y="101689"/>
                  </a:cubicBezTo>
                  <a:cubicBezTo>
                    <a:pt x="166046" y="96659"/>
                    <a:pt x="163961" y="91200"/>
                    <a:pt x="161752" y="85556"/>
                  </a:cubicBezTo>
                  <a:cubicBezTo>
                    <a:pt x="152367" y="61510"/>
                    <a:pt x="141755" y="34213"/>
                    <a:pt x="122984" y="20104"/>
                  </a:cubicBezTo>
                  <a:cubicBezTo>
                    <a:pt x="110109" y="10124"/>
                    <a:pt x="94307" y="4653"/>
                    <a:pt x="78021" y="4524"/>
                  </a:cubicBezTo>
                  <a:lnTo>
                    <a:pt x="78328" y="4524"/>
                  </a:lnTo>
                  <a:close/>
                </a:path>
              </a:pathLst>
            </a:custGeom>
            <a:solidFill>
              <a:srgbClr val="0E0E0E"/>
            </a:solidFill>
            <a:ln w="6134" cap="flat">
              <a:noFill/>
              <a:prstDash val="solid"/>
              <a:miter/>
            </a:ln>
          </p:spPr>
          <p:txBody>
            <a:bodyPr rtlCol="0" anchor="ctr"/>
            <a:lstStyle/>
            <a:p>
              <a:endParaRPr lang="en-AU"/>
            </a:p>
          </p:txBody>
        </p:sp>
        <p:sp>
          <p:nvSpPr>
            <p:cNvPr id="425" name="Freeform: Shape 424">
              <a:extLst>
                <a:ext uri="{FF2B5EF4-FFF2-40B4-BE49-F238E27FC236}">
                  <a16:creationId xmlns:a16="http://schemas.microsoft.com/office/drawing/2014/main" id="{6C5727B1-3C22-4AAB-A272-020A03D42330}"/>
                </a:ext>
              </a:extLst>
            </p:cNvPr>
            <p:cNvSpPr/>
            <p:nvPr/>
          </p:nvSpPr>
          <p:spPr>
            <a:xfrm>
              <a:off x="6782535" y="4040007"/>
              <a:ext cx="44350" cy="43937"/>
            </a:xfrm>
            <a:custGeom>
              <a:avLst/>
              <a:gdLst>
                <a:gd name="connsiteX0" fmla="*/ 44350 w 44350"/>
                <a:gd name="connsiteY0" fmla="*/ 43938 h 43937"/>
                <a:gd name="connsiteX1" fmla="*/ 23003 w 44350"/>
                <a:gd name="connsiteY1" fmla="*/ 446 h 43937"/>
                <a:gd name="connsiteX2" fmla="*/ 0 w 44350"/>
                <a:gd name="connsiteY2" fmla="*/ 5538 h 43937"/>
                <a:gd name="connsiteX3" fmla="*/ 44350 w 44350"/>
                <a:gd name="connsiteY3" fmla="*/ 43938 h 43937"/>
              </a:gdLst>
              <a:ahLst/>
              <a:cxnLst>
                <a:cxn ang="0">
                  <a:pos x="connsiteX0" y="connsiteY0"/>
                </a:cxn>
                <a:cxn ang="0">
                  <a:pos x="connsiteX1" y="connsiteY1"/>
                </a:cxn>
                <a:cxn ang="0">
                  <a:pos x="connsiteX2" y="connsiteY2"/>
                </a:cxn>
                <a:cxn ang="0">
                  <a:pos x="connsiteX3" y="connsiteY3"/>
                </a:cxn>
              </a:cxnLst>
              <a:rect l="l" t="t" r="r" b="b"/>
              <a:pathLst>
                <a:path w="44350" h="43937">
                  <a:moveTo>
                    <a:pt x="44350" y="43938"/>
                  </a:moveTo>
                  <a:cubicBezTo>
                    <a:pt x="41160" y="28479"/>
                    <a:pt x="35517" y="4617"/>
                    <a:pt x="23003" y="446"/>
                  </a:cubicBezTo>
                  <a:cubicBezTo>
                    <a:pt x="14961" y="-928"/>
                    <a:pt x="6711" y="900"/>
                    <a:pt x="0" y="5538"/>
                  </a:cubicBezTo>
                  <a:cubicBezTo>
                    <a:pt x="16004" y="16855"/>
                    <a:pt x="30855" y="29719"/>
                    <a:pt x="44350" y="43938"/>
                  </a:cubicBezTo>
                  <a:close/>
                </a:path>
              </a:pathLst>
            </a:custGeom>
            <a:solidFill>
              <a:srgbClr val="E05555"/>
            </a:solidFill>
            <a:ln w="6134" cap="flat">
              <a:noFill/>
              <a:prstDash val="solid"/>
              <a:miter/>
            </a:ln>
          </p:spPr>
          <p:txBody>
            <a:bodyPr rtlCol="0" anchor="ctr"/>
            <a:lstStyle/>
            <a:p>
              <a:endParaRPr lang="en-AU"/>
            </a:p>
          </p:txBody>
        </p:sp>
        <p:sp>
          <p:nvSpPr>
            <p:cNvPr id="426" name="Freeform: Shape 425">
              <a:extLst>
                <a:ext uri="{FF2B5EF4-FFF2-40B4-BE49-F238E27FC236}">
                  <a16:creationId xmlns:a16="http://schemas.microsoft.com/office/drawing/2014/main" id="{FBDACB5C-B01A-4AD8-AFC0-1C89A58DE142}"/>
                </a:ext>
              </a:extLst>
            </p:cNvPr>
            <p:cNvSpPr/>
            <p:nvPr/>
          </p:nvSpPr>
          <p:spPr>
            <a:xfrm>
              <a:off x="6780261" y="4037426"/>
              <a:ext cx="48707" cy="48849"/>
            </a:xfrm>
            <a:custGeom>
              <a:avLst/>
              <a:gdLst>
                <a:gd name="connsiteX0" fmla="*/ 46624 w 48707"/>
                <a:gd name="connsiteY0" fmla="*/ 48850 h 48849"/>
                <a:gd name="connsiteX1" fmla="*/ 45717 w 48707"/>
                <a:gd name="connsiteY1" fmla="*/ 48659 h 48849"/>
                <a:gd name="connsiteX2" fmla="*/ 44968 w 48707"/>
                <a:gd name="connsiteY2" fmla="*/ 48114 h 48849"/>
                <a:gd name="connsiteX3" fmla="*/ 925 w 48707"/>
                <a:gd name="connsiteY3" fmla="*/ 10020 h 48849"/>
                <a:gd name="connsiteX4" fmla="*/ 213 w 48707"/>
                <a:gd name="connsiteY4" fmla="*/ 9118 h 48849"/>
                <a:gd name="connsiteX5" fmla="*/ 5 w 48707"/>
                <a:gd name="connsiteY5" fmla="*/ 7996 h 48849"/>
                <a:gd name="connsiteX6" fmla="*/ 360 w 48707"/>
                <a:gd name="connsiteY6" fmla="*/ 6904 h 48849"/>
                <a:gd name="connsiteX7" fmla="*/ 1170 w 48707"/>
                <a:gd name="connsiteY7" fmla="*/ 6094 h 48849"/>
                <a:gd name="connsiteX8" fmla="*/ 25707 w 48707"/>
                <a:gd name="connsiteY8" fmla="*/ 819 h 48849"/>
                <a:gd name="connsiteX9" fmla="*/ 48648 w 48707"/>
                <a:gd name="connsiteY9" fmla="*/ 46089 h 48849"/>
                <a:gd name="connsiteX10" fmla="*/ 48483 w 48707"/>
                <a:gd name="connsiteY10" fmla="*/ 47567 h 48849"/>
                <a:gd name="connsiteX11" fmla="*/ 47422 w 48707"/>
                <a:gd name="connsiteY11" fmla="*/ 48604 h 48849"/>
                <a:gd name="connsiteX12" fmla="*/ 46624 w 48707"/>
                <a:gd name="connsiteY12" fmla="*/ 48850 h 48849"/>
                <a:gd name="connsiteX13" fmla="*/ 6630 w 48707"/>
                <a:gd name="connsiteY13" fmla="*/ 8487 h 48849"/>
                <a:gd name="connsiteX14" fmla="*/ 42637 w 48707"/>
                <a:gd name="connsiteY14" fmla="*/ 39158 h 48849"/>
                <a:gd name="connsiteX15" fmla="*/ 24541 w 48707"/>
                <a:gd name="connsiteY15" fmla="*/ 5420 h 48849"/>
                <a:gd name="connsiteX16" fmla="*/ 6630 w 48707"/>
                <a:gd name="connsiteY16" fmla="*/ 8487 h 4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07" h="48849">
                  <a:moveTo>
                    <a:pt x="46624" y="48850"/>
                  </a:moveTo>
                  <a:cubicBezTo>
                    <a:pt x="46311" y="48850"/>
                    <a:pt x="46005" y="48788"/>
                    <a:pt x="45717" y="48659"/>
                  </a:cubicBezTo>
                  <a:cubicBezTo>
                    <a:pt x="45434" y="48531"/>
                    <a:pt x="45177" y="48346"/>
                    <a:pt x="44968" y="48114"/>
                  </a:cubicBezTo>
                  <a:cubicBezTo>
                    <a:pt x="31608" y="33962"/>
                    <a:pt x="16855" y="21197"/>
                    <a:pt x="925" y="10020"/>
                  </a:cubicBezTo>
                  <a:cubicBezTo>
                    <a:pt x="618" y="9781"/>
                    <a:pt x="373" y="9474"/>
                    <a:pt x="213" y="9118"/>
                  </a:cubicBezTo>
                  <a:cubicBezTo>
                    <a:pt x="54" y="8769"/>
                    <a:pt x="-20" y="8382"/>
                    <a:pt x="5" y="7996"/>
                  </a:cubicBezTo>
                  <a:cubicBezTo>
                    <a:pt x="35" y="7609"/>
                    <a:pt x="158" y="7235"/>
                    <a:pt x="360" y="6904"/>
                  </a:cubicBezTo>
                  <a:cubicBezTo>
                    <a:pt x="563" y="6573"/>
                    <a:pt x="839" y="6297"/>
                    <a:pt x="1170" y="6094"/>
                  </a:cubicBezTo>
                  <a:cubicBezTo>
                    <a:pt x="11292" y="512"/>
                    <a:pt x="19573" y="-1205"/>
                    <a:pt x="25707" y="819"/>
                  </a:cubicBezTo>
                  <a:cubicBezTo>
                    <a:pt x="38589" y="5113"/>
                    <a:pt x="44539" y="26092"/>
                    <a:pt x="48648" y="46089"/>
                  </a:cubicBezTo>
                  <a:cubicBezTo>
                    <a:pt x="48765" y="46586"/>
                    <a:pt x="48710" y="47108"/>
                    <a:pt x="48483" y="47567"/>
                  </a:cubicBezTo>
                  <a:cubicBezTo>
                    <a:pt x="48262" y="48021"/>
                    <a:pt x="47882" y="48389"/>
                    <a:pt x="47422" y="48604"/>
                  </a:cubicBezTo>
                  <a:cubicBezTo>
                    <a:pt x="47170" y="48727"/>
                    <a:pt x="46900" y="48807"/>
                    <a:pt x="46624" y="48850"/>
                  </a:cubicBezTo>
                  <a:close/>
                  <a:moveTo>
                    <a:pt x="6630" y="8487"/>
                  </a:moveTo>
                  <a:cubicBezTo>
                    <a:pt x="19382" y="17798"/>
                    <a:pt x="31418" y="28048"/>
                    <a:pt x="42637" y="39158"/>
                  </a:cubicBezTo>
                  <a:cubicBezTo>
                    <a:pt x="39693" y="26460"/>
                    <a:pt x="34233" y="8487"/>
                    <a:pt x="24541" y="5420"/>
                  </a:cubicBezTo>
                  <a:cubicBezTo>
                    <a:pt x="18395" y="4156"/>
                    <a:pt x="12003" y="5248"/>
                    <a:pt x="6630" y="8487"/>
                  </a:cubicBezTo>
                  <a:close/>
                </a:path>
              </a:pathLst>
            </a:custGeom>
            <a:solidFill>
              <a:srgbClr val="0E0E0E"/>
            </a:solidFill>
            <a:ln w="6134" cap="flat">
              <a:no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4476A275-0C84-458A-B48C-4F059F0FA1DC}"/>
                </a:ext>
              </a:extLst>
            </p:cNvPr>
            <p:cNvSpPr/>
            <p:nvPr/>
          </p:nvSpPr>
          <p:spPr>
            <a:xfrm>
              <a:off x="6610779" y="3724666"/>
              <a:ext cx="322691" cy="355352"/>
            </a:xfrm>
            <a:custGeom>
              <a:avLst/>
              <a:gdLst>
                <a:gd name="connsiteX0" fmla="*/ 212672 w 322691"/>
                <a:gd name="connsiteY0" fmla="*/ 142803 h 355352"/>
                <a:gd name="connsiteX1" fmla="*/ 213653 w 322691"/>
                <a:gd name="connsiteY1" fmla="*/ 114709 h 355352"/>
                <a:gd name="connsiteX2" fmla="*/ 208807 w 322691"/>
                <a:gd name="connsiteY2" fmla="*/ 116733 h 355352"/>
                <a:gd name="connsiteX3" fmla="*/ 115506 w 322691"/>
                <a:gd name="connsiteY3" fmla="*/ 202182 h 355352"/>
                <a:gd name="connsiteX4" fmla="*/ 59931 w 322691"/>
                <a:gd name="connsiteY4" fmla="*/ 153845 h 355352"/>
                <a:gd name="connsiteX5" fmla="*/ 123542 w 322691"/>
                <a:gd name="connsiteY5" fmla="*/ 26561 h 355352"/>
                <a:gd name="connsiteX6" fmla="*/ 127039 w 322691"/>
                <a:gd name="connsiteY6" fmla="*/ 2453 h 355352"/>
                <a:gd name="connsiteX7" fmla="*/ 127039 w 322691"/>
                <a:gd name="connsiteY7" fmla="*/ 0 h 355352"/>
                <a:gd name="connsiteX8" fmla="*/ 117838 w 322691"/>
                <a:gd name="connsiteY8" fmla="*/ 5275 h 355352"/>
                <a:gd name="connsiteX9" fmla="*/ 0 w 322691"/>
                <a:gd name="connsiteY9" fmla="*/ 198318 h 355352"/>
                <a:gd name="connsiteX10" fmla="*/ 106244 w 322691"/>
                <a:gd name="connsiteY10" fmla="*/ 273154 h 355352"/>
                <a:gd name="connsiteX11" fmla="*/ 206906 w 322691"/>
                <a:gd name="connsiteY11" fmla="*/ 230215 h 355352"/>
                <a:gd name="connsiteX12" fmla="*/ 303396 w 322691"/>
                <a:gd name="connsiteY12" fmla="*/ 355352 h 355352"/>
                <a:gd name="connsiteX13" fmla="*/ 306525 w 322691"/>
                <a:gd name="connsiteY13" fmla="*/ 267940 h 355352"/>
                <a:gd name="connsiteX14" fmla="*/ 263585 w 322691"/>
                <a:gd name="connsiteY14" fmla="*/ 192858 h 355352"/>
                <a:gd name="connsiteX15" fmla="*/ 212672 w 322691"/>
                <a:gd name="connsiteY15" fmla="*/ 142803 h 35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2691" h="355352">
                  <a:moveTo>
                    <a:pt x="212672" y="142803"/>
                  </a:moveTo>
                  <a:cubicBezTo>
                    <a:pt x="212672" y="138755"/>
                    <a:pt x="212672" y="124769"/>
                    <a:pt x="213653" y="114709"/>
                  </a:cubicBezTo>
                  <a:cubicBezTo>
                    <a:pt x="211997" y="115292"/>
                    <a:pt x="210384" y="115966"/>
                    <a:pt x="208807" y="116733"/>
                  </a:cubicBezTo>
                  <a:cubicBezTo>
                    <a:pt x="172002" y="136976"/>
                    <a:pt x="146484" y="174640"/>
                    <a:pt x="115506" y="202182"/>
                  </a:cubicBezTo>
                  <a:cubicBezTo>
                    <a:pt x="80235" y="233528"/>
                    <a:pt x="42755" y="190221"/>
                    <a:pt x="59931" y="153845"/>
                  </a:cubicBezTo>
                  <a:cubicBezTo>
                    <a:pt x="80542" y="110415"/>
                    <a:pt x="111274" y="74101"/>
                    <a:pt x="123542" y="26561"/>
                  </a:cubicBezTo>
                  <a:cubicBezTo>
                    <a:pt x="125830" y="18727"/>
                    <a:pt x="127008" y="10612"/>
                    <a:pt x="127039" y="2453"/>
                  </a:cubicBezTo>
                  <a:cubicBezTo>
                    <a:pt x="127039" y="2453"/>
                    <a:pt x="127039" y="1534"/>
                    <a:pt x="127039" y="0"/>
                  </a:cubicBezTo>
                  <a:cubicBezTo>
                    <a:pt x="123726" y="1902"/>
                    <a:pt x="120169" y="3619"/>
                    <a:pt x="117838" y="5275"/>
                  </a:cubicBezTo>
                  <a:cubicBezTo>
                    <a:pt x="60422" y="47356"/>
                    <a:pt x="17483" y="125996"/>
                    <a:pt x="0" y="198318"/>
                  </a:cubicBezTo>
                  <a:cubicBezTo>
                    <a:pt x="36805" y="218622"/>
                    <a:pt x="70482" y="245858"/>
                    <a:pt x="106244" y="273154"/>
                  </a:cubicBezTo>
                  <a:cubicBezTo>
                    <a:pt x="136608" y="247882"/>
                    <a:pt x="173352" y="231013"/>
                    <a:pt x="206906" y="230215"/>
                  </a:cubicBezTo>
                  <a:cubicBezTo>
                    <a:pt x="275486" y="229111"/>
                    <a:pt x="291864" y="296342"/>
                    <a:pt x="303396" y="355352"/>
                  </a:cubicBezTo>
                  <a:cubicBezTo>
                    <a:pt x="323394" y="332349"/>
                    <a:pt x="332963" y="302782"/>
                    <a:pt x="306525" y="267940"/>
                  </a:cubicBezTo>
                  <a:cubicBezTo>
                    <a:pt x="288465" y="245250"/>
                    <a:pt x="273989" y="219928"/>
                    <a:pt x="263585" y="192858"/>
                  </a:cubicBezTo>
                  <a:cubicBezTo>
                    <a:pt x="234448" y="193288"/>
                    <a:pt x="213285" y="180529"/>
                    <a:pt x="212672" y="142803"/>
                  </a:cubicBezTo>
                  <a:close/>
                </a:path>
              </a:pathLst>
            </a:custGeom>
            <a:solidFill>
              <a:srgbClr val="E05555"/>
            </a:solidFill>
            <a:ln w="6134" cap="flat">
              <a:noFill/>
              <a:prstDash val="solid"/>
              <a:miter/>
            </a:ln>
          </p:spPr>
          <p:txBody>
            <a:bodyPr rtlCol="0" anchor="ctr"/>
            <a:lstStyle/>
            <a:p>
              <a:endParaRPr lang="en-AU"/>
            </a:p>
          </p:txBody>
        </p:sp>
        <p:sp>
          <p:nvSpPr>
            <p:cNvPr id="428" name="Freeform: Shape 427">
              <a:extLst>
                <a:ext uri="{FF2B5EF4-FFF2-40B4-BE49-F238E27FC236}">
                  <a16:creationId xmlns:a16="http://schemas.microsoft.com/office/drawing/2014/main" id="{40BB8A38-7E79-4712-822F-8EE72FD6B578}"/>
                </a:ext>
              </a:extLst>
            </p:cNvPr>
            <p:cNvSpPr/>
            <p:nvPr/>
          </p:nvSpPr>
          <p:spPr>
            <a:xfrm>
              <a:off x="6608318" y="3722409"/>
              <a:ext cx="327217" cy="360124"/>
            </a:xfrm>
            <a:custGeom>
              <a:avLst/>
              <a:gdLst>
                <a:gd name="connsiteX0" fmla="*/ 305734 w 327217"/>
                <a:gd name="connsiteY0" fmla="*/ 360125 h 360124"/>
                <a:gd name="connsiteX1" fmla="*/ 305121 w 327217"/>
                <a:gd name="connsiteY1" fmla="*/ 360125 h 360124"/>
                <a:gd name="connsiteX2" fmla="*/ 304041 w 327217"/>
                <a:gd name="connsiteY2" fmla="*/ 359468 h 360124"/>
                <a:gd name="connsiteX3" fmla="*/ 303464 w 327217"/>
                <a:gd name="connsiteY3" fmla="*/ 358346 h 360124"/>
                <a:gd name="connsiteX4" fmla="*/ 210900 w 327217"/>
                <a:gd name="connsiteY4" fmla="*/ 235110 h 360124"/>
                <a:gd name="connsiteX5" fmla="*/ 209244 w 327217"/>
                <a:gd name="connsiteY5" fmla="*/ 235110 h 360124"/>
                <a:gd name="connsiteX6" fmla="*/ 110054 w 327217"/>
                <a:gd name="connsiteY6" fmla="*/ 277253 h 360124"/>
                <a:gd name="connsiteX7" fmla="*/ 108612 w 327217"/>
                <a:gd name="connsiteY7" fmla="*/ 277737 h 360124"/>
                <a:gd name="connsiteX8" fmla="*/ 107171 w 327217"/>
                <a:gd name="connsiteY8" fmla="*/ 277253 h 360124"/>
                <a:gd name="connsiteX9" fmla="*/ 93185 w 327217"/>
                <a:gd name="connsiteY9" fmla="*/ 266518 h 360124"/>
                <a:gd name="connsiteX10" fmla="*/ 1173 w 327217"/>
                <a:gd name="connsiteY10" fmla="*/ 202599 h 360124"/>
                <a:gd name="connsiteX11" fmla="*/ 191 w 327217"/>
                <a:gd name="connsiteY11" fmla="*/ 201495 h 360124"/>
                <a:gd name="connsiteX12" fmla="*/ 69 w 327217"/>
                <a:gd name="connsiteY12" fmla="*/ 200023 h 360124"/>
                <a:gd name="connsiteX13" fmla="*/ 118826 w 327217"/>
                <a:gd name="connsiteY13" fmla="*/ 5693 h 360124"/>
                <a:gd name="connsiteX14" fmla="*/ 125635 w 327217"/>
                <a:gd name="connsiteY14" fmla="*/ 1705 h 360124"/>
                <a:gd name="connsiteX15" fmla="*/ 128272 w 327217"/>
                <a:gd name="connsiteY15" fmla="*/ 295 h 360124"/>
                <a:gd name="connsiteX16" fmla="*/ 129377 w 327217"/>
                <a:gd name="connsiteY16" fmla="*/ 0 h 360124"/>
                <a:gd name="connsiteX17" fmla="*/ 130481 w 327217"/>
                <a:gd name="connsiteY17" fmla="*/ 295 h 360124"/>
                <a:gd name="connsiteX18" fmla="*/ 131327 w 327217"/>
                <a:gd name="connsiteY18" fmla="*/ 1061 h 360124"/>
                <a:gd name="connsiteX19" fmla="*/ 131708 w 327217"/>
                <a:gd name="connsiteY19" fmla="*/ 2135 h 360124"/>
                <a:gd name="connsiteX20" fmla="*/ 131708 w 327217"/>
                <a:gd name="connsiteY20" fmla="*/ 4466 h 360124"/>
                <a:gd name="connsiteX21" fmla="*/ 131708 w 327217"/>
                <a:gd name="connsiteY21" fmla="*/ 4772 h 360124"/>
                <a:gd name="connsiteX22" fmla="*/ 128150 w 327217"/>
                <a:gd name="connsiteY22" fmla="*/ 29309 h 360124"/>
                <a:gd name="connsiteX23" fmla="*/ 89443 w 327217"/>
                <a:gd name="connsiteY23" fmla="*/ 111630 h 360124"/>
                <a:gd name="connsiteX24" fmla="*/ 64355 w 327217"/>
                <a:gd name="connsiteY24" fmla="*/ 157084 h 360124"/>
                <a:gd name="connsiteX25" fmla="*/ 61214 w 327217"/>
                <a:gd name="connsiteY25" fmla="*/ 183958 h 360124"/>
                <a:gd name="connsiteX26" fmla="*/ 75457 w 327217"/>
                <a:gd name="connsiteY26" fmla="*/ 206955 h 360124"/>
                <a:gd name="connsiteX27" fmla="*/ 116311 w 327217"/>
                <a:gd name="connsiteY27" fmla="*/ 202661 h 360124"/>
                <a:gd name="connsiteX28" fmla="*/ 147595 w 327217"/>
                <a:gd name="connsiteY28" fmla="*/ 171192 h 360124"/>
                <a:gd name="connsiteX29" fmla="*/ 210041 w 327217"/>
                <a:gd name="connsiteY29" fmla="*/ 116905 h 360124"/>
                <a:gd name="connsiteX30" fmla="*/ 215193 w 327217"/>
                <a:gd name="connsiteY30" fmla="*/ 114758 h 360124"/>
                <a:gd name="connsiteX31" fmla="*/ 216341 w 327217"/>
                <a:gd name="connsiteY31" fmla="*/ 114611 h 360124"/>
                <a:gd name="connsiteX32" fmla="*/ 217402 w 327217"/>
                <a:gd name="connsiteY32" fmla="*/ 115065 h 360124"/>
                <a:gd name="connsiteX33" fmla="*/ 218120 w 327217"/>
                <a:gd name="connsiteY33" fmla="*/ 115997 h 360124"/>
                <a:gd name="connsiteX34" fmla="*/ 218322 w 327217"/>
                <a:gd name="connsiteY34" fmla="*/ 117150 h 360124"/>
                <a:gd name="connsiteX35" fmla="*/ 217279 w 327217"/>
                <a:gd name="connsiteY35" fmla="*/ 144999 h 360124"/>
                <a:gd name="connsiteX36" fmla="*/ 264819 w 327217"/>
                <a:gd name="connsiteY36" fmla="*/ 193030 h 360124"/>
                <a:gd name="connsiteX37" fmla="*/ 265432 w 327217"/>
                <a:gd name="connsiteY37" fmla="*/ 193030 h 360124"/>
                <a:gd name="connsiteX38" fmla="*/ 266733 w 327217"/>
                <a:gd name="connsiteY38" fmla="*/ 193441 h 360124"/>
                <a:gd name="connsiteX39" fmla="*/ 267580 w 327217"/>
                <a:gd name="connsiteY39" fmla="*/ 194502 h 360124"/>
                <a:gd name="connsiteX40" fmla="*/ 310519 w 327217"/>
                <a:gd name="connsiteY40" fmla="*/ 268971 h 360124"/>
                <a:gd name="connsiteX41" fmla="*/ 307267 w 327217"/>
                <a:gd name="connsiteY41" fmla="*/ 359266 h 360124"/>
                <a:gd name="connsiteX42" fmla="*/ 306593 w 327217"/>
                <a:gd name="connsiteY42" fmla="*/ 359861 h 360124"/>
                <a:gd name="connsiteX43" fmla="*/ 305734 w 327217"/>
                <a:gd name="connsiteY43" fmla="*/ 360125 h 360124"/>
                <a:gd name="connsiteX44" fmla="*/ 210838 w 327217"/>
                <a:gd name="connsiteY44" fmla="*/ 230449 h 360124"/>
                <a:gd name="connsiteX45" fmla="*/ 306899 w 327217"/>
                <a:gd name="connsiteY45" fmla="*/ 352641 h 360124"/>
                <a:gd name="connsiteX46" fmla="*/ 306899 w 327217"/>
                <a:gd name="connsiteY46" fmla="*/ 271854 h 360124"/>
                <a:gd name="connsiteX47" fmla="*/ 263960 w 327217"/>
                <a:gd name="connsiteY47" fmla="*/ 197692 h 360124"/>
                <a:gd name="connsiteX48" fmla="*/ 212801 w 327217"/>
                <a:gd name="connsiteY48" fmla="*/ 145122 h 360124"/>
                <a:gd name="connsiteX49" fmla="*/ 213538 w 327217"/>
                <a:gd name="connsiteY49" fmla="*/ 120586 h 360124"/>
                <a:gd name="connsiteX50" fmla="*/ 212372 w 327217"/>
                <a:gd name="connsiteY50" fmla="*/ 121138 h 360124"/>
                <a:gd name="connsiteX51" fmla="*/ 151030 w 327217"/>
                <a:gd name="connsiteY51" fmla="*/ 174505 h 360124"/>
                <a:gd name="connsiteX52" fmla="*/ 119439 w 327217"/>
                <a:gd name="connsiteY52" fmla="*/ 206280 h 360124"/>
                <a:gd name="connsiteX53" fmla="*/ 72758 w 327217"/>
                <a:gd name="connsiteY53" fmla="*/ 210819 h 360124"/>
                <a:gd name="connsiteX54" fmla="*/ 56969 w 327217"/>
                <a:gd name="connsiteY54" fmla="*/ 185166 h 360124"/>
                <a:gd name="connsiteX55" fmla="*/ 60490 w 327217"/>
                <a:gd name="connsiteY55" fmla="*/ 155244 h 360124"/>
                <a:gd name="connsiteX56" fmla="*/ 85824 w 327217"/>
                <a:gd name="connsiteY56" fmla="*/ 109483 h 360124"/>
                <a:gd name="connsiteX57" fmla="*/ 123978 w 327217"/>
                <a:gd name="connsiteY57" fmla="*/ 28328 h 360124"/>
                <a:gd name="connsiteX58" fmla="*/ 127414 w 327217"/>
                <a:gd name="connsiteY58" fmla="*/ 6122 h 360124"/>
                <a:gd name="connsiteX59" fmla="*/ 121586 w 327217"/>
                <a:gd name="connsiteY59" fmla="*/ 9557 h 360124"/>
                <a:gd name="connsiteX60" fmla="*/ 5037 w 327217"/>
                <a:gd name="connsiteY60" fmla="*/ 199717 h 360124"/>
                <a:gd name="connsiteX61" fmla="*/ 96068 w 327217"/>
                <a:gd name="connsiteY61" fmla="*/ 263144 h 360124"/>
                <a:gd name="connsiteX62" fmla="*/ 108336 w 327217"/>
                <a:gd name="connsiteY62" fmla="*/ 272774 h 360124"/>
                <a:gd name="connsiteX63" fmla="*/ 208998 w 327217"/>
                <a:gd name="connsiteY63" fmla="*/ 230755 h 360124"/>
                <a:gd name="connsiteX64" fmla="*/ 210838 w 327217"/>
                <a:gd name="connsiteY64" fmla="*/ 230449 h 36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27217" h="360124">
                  <a:moveTo>
                    <a:pt x="305734" y="360125"/>
                  </a:moveTo>
                  <a:lnTo>
                    <a:pt x="305121" y="360125"/>
                  </a:lnTo>
                  <a:cubicBezTo>
                    <a:pt x="304710" y="360008"/>
                    <a:pt x="304336" y="359781"/>
                    <a:pt x="304041" y="359468"/>
                  </a:cubicBezTo>
                  <a:cubicBezTo>
                    <a:pt x="303753" y="359156"/>
                    <a:pt x="303550" y="358769"/>
                    <a:pt x="303464" y="358346"/>
                  </a:cubicBezTo>
                  <a:cubicBezTo>
                    <a:pt x="291196" y="295962"/>
                    <a:pt x="274143" y="235110"/>
                    <a:pt x="210900" y="235110"/>
                  </a:cubicBezTo>
                  <a:lnTo>
                    <a:pt x="209244" y="235110"/>
                  </a:lnTo>
                  <a:cubicBezTo>
                    <a:pt x="177837" y="235601"/>
                    <a:pt x="141768" y="250998"/>
                    <a:pt x="110054" y="277253"/>
                  </a:cubicBezTo>
                  <a:cubicBezTo>
                    <a:pt x="109637" y="277565"/>
                    <a:pt x="109134" y="277737"/>
                    <a:pt x="108612" y="277737"/>
                  </a:cubicBezTo>
                  <a:cubicBezTo>
                    <a:pt x="108091" y="277737"/>
                    <a:pt x="107588" y="277565"/>
                    <a:pt x="107171" y="277253"/>
                  </a:cubicBezTo>
                  <a:lnTo>
                    <a:pt x="93185" y="266518"/>
                  </a:lnTo>
                  <a:cubicBezTo>
                    <a:pt x="64158" y="242938"/>
                    <a:pt x="33401" y="221572"/>
                    <a:pt x="1173" y="202599"/>
                  </a:cubicBezTo>
                  <a:cubicBezTo>
                    <a:pt x="731" y="202348"/>
                    <a:pt x="387" y="201961"/>
                    <a:pt x="191" y="201495"/>
                  </a:cubicBezTo>
                  <a:cubicBezTo>
                    <a:pt x="-11" y="201035"/>
                    <a:pt x="-54" y="200514"/>
                    <a:pt x="69" y="200023"/>
                  </a:cubicBezTo>
                  <a:cubicBezTo>
                    <a:pt x="19575" y="119543"/>
                    <a:pt x="65091" y="45074"/>
                    <a:pt x="118826" y="5693"/>
                  </a:cubicBezTo>
                  <a:cubicBezTo>
                    <a:pt x="121009" y="4221"/>
                    <a:pt x="123279" y="2889"/>
                    <a:pt x="125635" y="1705"/>
                  </a:cubicBezTo>
                  <a:lnTo>
                    <a:pt x="128272" y="295"/>
                  </a:lnTo>
                  <a:cubicBezTo>
                    <a:pt x="128610" y="104"/>
                    <a:pt x="128990" y="0"/>
                    <a:pt x="129377" y="0"/>
                  </a:cubicBezTo>
                  <a:cubicBezTo>
                    <a:pt x="129763" y="0"/>
                    <a:pt x="130143" y="104"/>
                    <a:pt x="130481" y="295"/>
                  </a:cubicBezTo>
                  <a:cubicBezTo>
                    <a:pt x="130824" y="478"/>
                    <a:pt x="131113" y="742"/>
                    <a:pt x="131327" y="1061"/>
                  </a:cubicBezTo>
                  <a:cubicBezTo>
                    <a:pt x="131542" y="1380"/>
                    <a:pt x="131671" y="1754"/>
                    <a:pt x="131708" y="2135"/>
                  </a:cubicBezTo>
                  <a:lnTo>
                    <a:pt x="131708" y="4466"/>
                  </a:lnTo>
                  <a:cubicBezTo>
                    <a:pt x="131708" y="4466"/>
                    <a:pt x="131708" y="4466"/>
                    <a:pt x="131708" y="4772"/>
                  </a:cubicBezTo>
                  <a:cubicBezTo>
                    <a:pt x="131628" y="13078"/>
                    <a:pt x="130432" y="21329"/>
                    <a:pt x="128150" y="29309"/>
                  </a:cubicBezTo>
                  <a:cubicBezTo>
                    <a:pt x="120237" y="59980"/>
                    <a:pt x="104595" y="86173"/>
                    <a:pt x="89443" y="111630"/>
                  </a:cubicBezTo>
                  <a:cubicBezTo>
                    <a:pt x="80794" y="126229"/>
                    <a:pt x="71838" y="141258"/>
                    <a:pt x="64355" y="157084"/>
                  </a:cubicBezTo>
                  <a:cubicBezTo>
                    <a:pt x="60306" y="165433"/>
                    <a:pt x="59202" y="174904"/>
                    <a:pt x="61214" y="183958"/>
                  </a:cubicBezTo>
                  <a:cubicBezTo>
                    <a:pt x="63232" y="193012"/>
                    <a:pt x="68250" y="201115"/>
                    <a:pt x="75457" y="206955"/>
                  </a:cubicBezTo>
                  <a:cubicBezTo>
                    <a:pt x="87726" y="216095"/>
                    <a:pt x="103000" y="214561"/>
                    <a:pt x="116311" y="202661"/>
                  </a:cubicBezTo>
                  <a:cubicBezTo>
                    <a:pt x="127168" y="193030"/>
                    <a:pt x="137535" y="181927"/>
                    <a:pt x="147595" y="171192"/>
                  </a:cubicBezTo>
                  <a:cubicBezTo>
                    <a:pt x="166427" y="151011"/>
                    <a:pt x="185934" y="130216"/>
                    <a:pt x="210041" y="116905"/>
                  </a:cubicBezTo>
                  <a:cubicBezTo>
                    <a:pt x="211716" y="116095"/>
                    <a:pt x="213439" y="115378"/>
                    <a:pt x="215193" y="114758"/>
                  </a:cubicBezTo>
                  <a:cubicBezTo>
                    <a:pt x="215556" y="114611"/>
                    <a:pt x="215948" y="114562"/>
                    <a:pt x="216341" y="114611"/>
                  </a:cubicBezTo>
                  <a:cubicBezTo>
                    <a:pt x="216727" y="114666"/>
                    <a:pt x="217095" y="114826"/>
                    <a:pt x="217402" y="115065"/>
                  </a:cubicBezTo>
                  <a:cubicBezTo>
                    <a:pt x="217715" y="115316"/>
                    <a:pt x="217960" y="115635"/>
                    <a:pt x="218120" y="115997"/>
                  </a:cubicBezTo>
                  <a:cubicBezTo>
                    <a:pt x="218279" y="116359"/>
                    <a:pt x="218347" y="116758"/>
                    <a:pt x="218322" y="117150"/>
                  </a:cubicBezTo>
                  <a:cubicBezTo>
                    <a:pt x="217341" y="127149"/>
                    <a:pt x="217218" y="141258"/>
                    <a:pt x="217279" y="144999"/>
                  </a:cubicBezTo>
                  <a:cubicBezTo>
                    <a:pt x="217832" y="177265"/>
                    <a:pt x="233351" y="193030"/>
                    <a:pt x="264819" y="193030"/>
                  </a:cubicBezTo>
                  <a:lnTo>
                    <a:pt x="265432" y="193030"/>
                  </a:lnTo>
                  <a:cubicBezTo>
                    <a:pt x="265899" y="193036"/>
                    <a:pt x="266347" y="193177"/>
                    <a:pt x="266733" y="193441"/>
                  </a:cubicBezTo>
                  <a:cubicBezTo>
                    <a:pt x="267113" y="193705"/>
                    <a:pt x="267408" y="194073"/>
                    <a:pt x="267580" y="194502"/>
                  </a:cubicBezTo>
                  <a:cubicBezTo>
                    <a:pt x="278032" y="221364"/>
                    <a:pt x="292509" y="246471"/>
                    <a:pt x="310519" y="268971"/>
                  </a:cubicBezTo>
                  <a:cubicBezTo>
                    <a:pt x="333828" y="299642"/>
                    <a:pt x="332724" y="330313"/>
                    <a:pt x="307267" y="359266"/>
                  </a:cubicBezTo>
                  <a:cubicBezTo>
                    <a:pt x="307090" y="359512"/>
                    <a:pt x="306857" y="359714"/>
                    <a:pt x="306593" y="359861"/>
                  </a:cubicBezTo>
                  <a:cubicBezTo>
                    <a:pt x="306329" y="360008"/>
                    <a:pt x="306035" y="360100"/>
                    <a:pt x="305734" y="360125"/>
                  </a:cubicBezTo>
                  <a:close/>
                  <a:moveTo>
                    <a:pt x="210838" y="230449"/>
                  </a:moveTo>
                  <a:cubicBezTo>
                    <a:pt x="275861" y="230449"/>
                    <a:pt x="294447" y="290073"/>
                    <a:pt x="306899" y="352641"/>
                  </a:cubicBezTo>
                  <a:cubicBezTo>
                    <a:pt x="327756" y="326448"/>
                    <a:pt x="327756" y="299274"/>
                    <a:pt x="306899" y="271854"/>
                  </a:cubicBezTo>
                  <a:cubicBezTo>
                    <a:pt x="289006" y="249391"/>
                    <a:pt x="274536" y="224394"/>
                    <a:pt x="263960" y="197692"/>
                  </a:cubicBezTo>
                  <a:cubicBezTo>
                    <a:pt x="230590" y="197324"/>
                    <a:pt x="213353" y="179658"/>
                    <a:pt x="212801" y="145122"/>
                  </a:cubicBezTo>
                  <a:cubicBezTo>
                    <a:pt x="212801" y="141626"/>
                    <a:pt x="212801" y="130155"/>
                    <a:pt x="213538" y="120586"/>
                  </a:cubicBezTo>
                  <a:lnTo>
                    <a:pt x="212372" y="121138"/>
                  </a:lnTo>
                  <a:cubicBezTo>
                    <a:pt x="188878" y="134081"/>
                    <a:pt x="169433" y="154630"/>
                    <a:pt x="151030" y="174505"/>
                  </a:cubicBezTo>
                  <a:cubicBezTo>
                    <a:pt x="140909" y="185362"/>
                    <a:pt x="130420" y="196527"/>
                    <a:pt x="119439" y="206280"/>
                  </a:cubicBezTo>
                  <a:cubicBezTo>
                    <a:pt x="104349" y="219714"/>
                    <a:pt x="86867" y="221431"/>
                    <a:pt x="72758" y="210819"/>
                  </a:cubicBezTo>
                  <a:cubicBezTo>
                    <a:pt x="64759" y="204292"/>
                    <a:pt x="59190" y="195251"/>
                    <a:pt x="56969" y="185166"/>
                  </a:cubicBezTo>
                  <a:cubicBezTo>
                    <a:pt x="54742" y="175082"/>
                    <a:pt x="55981" y="164537"/>
                    <a:pt x="60490" y="155244"/>
                  </a:cubicBezTo>
                  <a:cubicBezTo>
                    <a:pt x="68096" y="139295"/>
                    <a:pt x="77114" y="124144"/>
                    <a:pt x="85824" y="109483"/>
                  </a:cubicBezTo>
                  <a:cubicBezTo>
                    <a:pt x="100791" y="84271"/>
                    <a:pt x="116495" y="58201"/>
                    <a:pt x="123978" y="28328"/>
                  </a:cubicBezTo>
                  <a:cubicBezTo>
                    <a:pt x="126070" y="21108"/>
                    <a:pt x="127223" y="13643"/>
                    <a:pt x="127414" y="6122"/>
                  </a:cubicBezTo>
                  <a:cubicBezTo>
                    <a:pt x="125396" y="7140"/>
                    <a:pt x="123451" y="8287"/>
                    <a:pt x="121586" y="9557"/>
                  </a:cubicBezTo>
                  <a:cubicBezTo>
                    <a:pt x="69875" y="47405"/>
                    <a:pt x="24237" y="121874"/>
                    <a:pt x="5037" y="199717"/>
                  </a:cubicBezTo>
                  <a:cubicBezTo>
                    <a:pt x="36855" y="218659"/>
                    <a:pt x="67280" y="239852"/>
                    <a:pt x="96068" y="263144"/>
                  </a:cubicBezTo>
                  <a:lnTo>
                    <a:pt x="108336" y="272774"/>
                  </a:lnTo>
                  <a:cubicBezTo>
                    <a:pt x="140418" y="246582"/>
                    <a:pt x="177039" y="231307"/>
                    <a:pt x="208998" y="230755"/>
                  </a:cubicBezTo>
                  <a:lnTo>
                    <a:pt x="210838" y="230449"/>
                  </a:lnTo>
                  <a:close/>
                </a:path>
              </a:pathLst>
            </a:custGeom>
            <a:solidFill>
              <a:srgbClr val="0E0E0E"/>
            </a:solidFill>
            <a:ln w="6134" cap="flat">
              <a:noFill/>
              <a:prstDash val="solid"/>
              <a:miter/>
            </a:ln>
          </p:spPr>
          <p:txBody>
            <a:bodyPr rtlCol="0" anchor="ctr"/>
            <a:lstStyle/>
            <a:p>
              <a:endParaRPr lang="en-AU"/>
            </a:p>
          </p:txBody>
        </p:sp>
        <p:sp>
          <p:nvSpPr>
            <p:cNvPr id="429" name="Freeform: Shape 428">
              <a:extLst>
                <a:ext uri="{FF2B5EF4-FFF2-40B4-BE49-F238E27FC236}">
                  <a16:creationId xmlns:a16="http://schemas.microsoft.com/office/drawing/2014/main" id="{A36AAEEA-CF76-4DFA-B64E-374E3AD464AD}"/>
                </a:ext>
              </a:extLst>
            </p:cNvPr>
            <p:cNvSpPr/>
            <p:nvPr/>
          </p:nvSpPr>
          <p:spPr>
            <a:xfrm>
              <a:off x="6776586" y="3430656"/>
              <a:ext cx="613" cy="306"/>
            </a:xfrm>
            <a:custGeom>
              <a:avLst/>
              <a:gdLst>
                <a:gd name="connsiteX0" fmla="*/ 613 w 613"/>
                <a:gd name="connsiteY0" fmla="*/ 0 h 306"/>
                <a:gd name="connsiteX1" fmla="*/ 0 w 613"/>
                <a:gd name="connsiteY1" fmla="*/ 307 h 306"/>
                <a:gd name="connsiteX2" fmla="*/ 613 w 613"/>
                <a:gd name="connsiteY2" fmla="*/ 0 h 306"/>
              </a:gdLst>
              <a:ahLst/>
              <a:cxnLst>
                <a:cxn ang="0">
                  <a:pos x="connsiteX0" y="connsiteY0"/>
                </a:cxn>
                <a:cxn ang="0">
                  <a:pos x="connsiteX1" y="connsiteY1"/>
                </a:cxn>
                <a:cxn ang="0">
                  <a:pos x="connsiteX2" y="connsiteY2"/>
                </a:cxn>
              </a:cxnLst>
              <a:rect l="l" t="t" r="r" b="b"/>
              <a:pathLst>
                <a:path w="613" h="306">
                  <a:moveTo>
                    <a:pt x="613" y="0"/>
                  </a:moveTo>
                  <a:lnTo>
                    <a:pt x="0" y="307"/>
                  </a:lnTo>
                  <a:lnTo>
                    <a:pt x="613" y="0"/>
                  </a:lnTo>
                  <a:close/>
                </a:path>
              </a:pathLst>
            </a:custGeom>
            <a:solidFill>
              <a:srgbClr val="E05555"/>
            </a:solidFill>
            <a:ln w="6134" cap="flat">
              <a:noFill/>
              <a:prstDash val="solid"/>
              <a:miter/>
            </a:ln>
          </p:spPr>
          <p:txBody>
            <a:bodyPr rtlCol="0" anchor="ctr"/>
            <a:lstStyle/>
            <a:p>
              <a:endParaRPr lang="en-AU"/>
            </a:p>
          </p:txBody>
        </p:sp>
        <p:sp>
          <p:nvSpPr>
            <p:cNvPr id="430" name="Freeform: Shape 429">
              <a:extLst>
                <a:ext uri="{FF2B5EF4-FFF2-40B4-BE49-F238E27FC236}">
                  <a16:creationId xmlns:a16="http://schemas.microsoft.com/office/drawing/2014/main" id="{5CE7425A-2A13-4392-A658-0DF4354ACFFF}"/>
                </a:ext>
              </a:extLst>
            </p:cNvPr>
            <p:cNvSpPr/>
            <p:nvPr/>
          </p:nvSpPr>
          <p:spPr>
            <a:xfrm>
              <a:off x="6774497" y="3428678"/>
              <a:ext cx="5013" cy="4615"/>
            </a:xfrm>
            <a:custGeom>
              <a:avLst/>
              <a:gdLst>
                <a:gd name="connsiteX0" fmla="*/ 2089 w 5013"/>
                <a:gd name="connsiteY0" fmla="*/ 4616 h 4615"/>
                <a:gd name="connsiteX1" fmla="*/ 886 w 5013"/>
                <a:gd name="connsiteY1" fmla="*/ 4272 h 4615"/>
                <a:gd name="connsiteX2" fmla="*/ 64 w 5013"/>
                <a:gd name="connsiteY2" fmla="*/ 3327 h 4615"/>
                <a:gd name="connsiteX3" fmla="*/ 64 w 5013"/>
                <a:gd name="connsiteY3" fmla="*/ 2285 h 4615"/>
                <a:gd name="connsiteX4" fmla="*/ 439 w 5013"/>
                <a:gd name="connsiteY4" fmla="*/ 1101 h 4615"/>
                <a:gd name="connsiteX5" fmla="*/ 1353 w 5013"/>
                <a:gd name="connsiteY5" fmla="*/ 260 h 4615"/>
                <a:gd name="connsiteX6" fmla="*/ 1843 w 5013"/>
                <a:gd name="connsiteY6" fmla="*/ 260 h 4615"/>
                <a:gd name="connsiteX7" fmla="*/ 3610 w 5013"/>
                <a:gd name="connsiteY7" fmla="*/ 107 h 4615"/>
                <a:gd name="connsiteX8" fmla="*/ 4972 w 5013"/>
                <a:gd name="connsiteY8" fmla="*/ 1242 h 4615"/>
                <a:gd name="connsiteX9" fmla="*/ 4972 w 5013"/>
                <a:gd name="connsiteY9" fmla="*/ 2285 h 4615"/>
                <a:gd name="connsiteX10" fmla="*/ 4708 w 5013"/>
                <a:gd name="connsiteY10" fmla="*/ 3321 h 4615"/>
                <a:gd name="connsiteX11" fmla="*/ 3990 w 5013"/>
                <a:gd name="connsiteY11" fmla="*/ 4125 h 4615"/>
                <a:gd name="connsiteX12" fmla="*/ 3377 w 5013"/>
                <a:gd name="connsiteY12" fmla="*/ 4125 h 4615"/>
                <a:gd name="connsiteX13" fmla="*/ 2089 w 5013"/>
                <a:gd name="connsiteY13" fmla="*/ 4616 h 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3" h="4615">
                  <a:moveTo>
                    <a:pt x="2089" y="4616"/>
                  </a:moveTo>
                  <a:cubicBezTo>
                    <a:pt x="1665" y="4622"/>
                    <a:pt x="1248" y="4499"/>
                    <a:pt x="886" y="4272"/>
                  </a:cubicBezTo>
                  <a:cubicBezTo>
                    <a:pt x="530" y="4045"/>
                    <a:pt x="242" y="3714"/>
                    <a:pt x="64" y="3327"/>
                  </a:cubicBezTo>
                  <a:cubicBezTo>
                    <a:pt x="-21" y="2984"/>
                    <a:pt x="-21" y="2628"/>
                    <a:pt x="64" y="2285"/>
                  </a:cubicBezTo>
                  <a:cubicBezTo>
                    <a:pt x="83" y="1861"/>
                    <a:pt x="211" y="1456"/>
                    <a:pt x="439" y="1101"/>
                  </a:cubicBezTo>
                  <a:cubicBezTo>
                    <a:pt x="666" y="745"/>
                    <a:pt x="978" y="456"/>
                    <a:pt x="1353" y="260"/>
                  </a:cubicBezTo>
                  <a:lnTo>
                    <a:pt x="1843" y="260"/>
                  </a:lnTo>
                  <a:cubicBezTo>
                    <a:pt x="2389" y="-22"/>
                    <a:pt x="3027" y="-77"/>
                    <a:pt x="3610" y="107"/>
                  </a:cubicBezTo>
                  <a:cubicBezTo>
                    <a:pt x="4199" y="291"/>
                    <a:pt x="4683" y="702"/>
                    <a:pt x="4972" y="1242"/>
                  </a:cubicBezTo>
                  <a:cubicBezTo>
                    <a:pt x="5027" y="1585"/>
                    <a:pt x="5027" y="1941"/>
                    <a:pt x="4972" y="2285"/>
                  </a:cubicBezTo>
                  <a:cubicBezTo>
                    <a:pt x="4966" y="2647"/>
                    <a:pt x="4873" y="3002"/>
                    <a:pt x="4708" y="3321"/>
                  </a:cubicBezTo>
                  <a:cubicBezTo>
                    <a:pt x="4536" y="3646"/>
                    <a:pt x="4291" y="3916"/>
                    <a:pt x="3990" y="4125"/>
                  </a:cubicBezTo>
                  <a:lnTo>
                    <a:pt x="3377" y="4125"/>
                  </a:lnTo>
                  <a:cubicBezTo>
                    <a:pt x="2997" y="4389"/>
                    <a:pt x="2555" y="4560"/>
                    <a:pt x="2089" y="4616"/>
                  </a:cubicBezTo>
                  <a:close/>
                </a:path>
              </a:pathLst>
            </a:custGeom>
            <a:solidFill>
              <a:srgbClr val="0E0E0E"/>
            </a:solidFill>
            <a:ln w="6134" cap="flat">
              <a:noFill/>
              <a:prstDash val="solid"/>
              <a:miter/>
            </a:ln>
          </p:spPr>
          <p:txBody>
            <a:bodyPr rtlCol="0" anchor="ctr"/>
            <a:lstStyle/>
            <a:p>
              <a:endParaRPr lang="en-AU"/>
            </a:p>
          </p:txBody>
        </p:sp>
        <p:sp>
          <p:nvSpPr>
            <p:cNvPr id="431" name="Freeform: Shape 430">
              <a:extLst>
                <a:ext uri="{FF2B5EF4-FFF2-40B4-BE49-F238E27FC236}">
                  <a16:creationId xmlns:a16="http://schemas.microsoft.com/office/drawing/2014/main" id="{9078F3E9-74EA-4C9C-85CC-8BD21D2CB461}"/>
                </a:ext>
              </a:extLst>
            </p:cNvPr>
            <p:cNvSpPr/>
            <p:nvPr/>
          </p:nvSpPr>
          <p:spPr>
            <a:xfrm>
              <a:off x="6408413" y="3221480"/>
              <a:ext cx="84529" cy="89927"/>
            </a:xfrm>
            <a:custGeom>
              <a:avLst/>
              <a:gdLst>
                <a:gd name="connsiteX0" fmla="*/ 0 w 84529"/>
                <a:gd name="connsiteY0" fmla="*/ 68641 h 89927"/>
                <a:gd name="connsiteX1" fmla="*/ 7913 w 84529"/>
                <a:gd name="connsiteY1" fmla="*/ 89927 h 89927"/>
                <a:gd name="connsiteX2" fmla="*/ 30364 w 84529"/>
                <a:gd name="connsiteY2" fmla="*/ 60667 h 89927"/>
                <a:gd name="connsiteX3" fmla="*/ 69500 w 84529"/>
                <a:gd name="connsiteY3" fmla="*/ 11041 h 89927"/>
                <a:gd name="connsiteX4" fmla="*/ 84529 w 84529"/>
                <a:gd name="connsiteY4" fmla="*/ 21654 h 89927"/>
                <a:gd name="connsiteX5" fmla="*/ 50484 w 84529"/>
                <a:gd name="connsiteY5" fmla="*/ 0 h 89927"/>
                <a:gd name="connsiteX6" fmla="*/ 43491 w 84529"/>
                <a:gd name="connsiteY6" fmla="*/ 17605 h 89927"/>
                <a:gd name="connsiteX7" fmla="*/ 0 w 84529"/>
                <a:gd name="connsiteY7" fmla="*/ 68641 h 8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529" h="89927">
                  <a:moveTo>
                    <a:pt x="0" y="68641"/>
                  </a:moveTo>
                  <a:cubicBezTo>
                    <a:pt x="3036" y="75585"/>
                    <a:pt x="5674" y="82689"/>
                    <a:pt x="7913" y="89927"/>
                  </a:cubicBezTo>
                  <a:cubicBezTo>
                    <a:pt x="15274" y="80112"/>
                    <a:pt x="22758" y="70359"/>
                    <a:pt x="30364" y="60667"/>
                  </a:cubicBezTo>
                  <a:cubicBezTo>
                    <a:pt x="43123" y="44350"/>
                    <a:pt x="55882" y="27297"/>
                    <a:pt x="69500" y="11041"/>
                  </a:cubicBezTo>
                  <a:cubicBezTo>
                    <a:pt x="74592" y="14354"/>
                    <a:pt x="79621" y="17912"/>
                    <a:pt x="84529" y="21654"/>
                  </a:cubicBezTo>
                  <a:cubicBezTo>
                    <a:pt x="73825" y="13471"/>
                    <a:pt x="62433" y="6226"/>
                    <a:pt x="50484" y="0"/>
                  </a:cubicBezTo>
                  <a:cubicBezTo>
                    <a:pt x="48153" y="6134"/>
                    <a:pt x="45822" y="12268"/>
                    <a:pt x="43491" y="17605"/>
                  </a:cubicBezTo>
                  <a:cubicBezTo>
                    <a:pt x="33836" y="38210"/>
                    <a:pt x="18814" y="55840"/>
                    <a:pt x="0" y="68641"/>
                  </a:cubicBezTo>
                  <a:close/>
                </a:path>
              </a:pathLst>
            </a:custGeom>
            <a:solidFill>
              <a:srgbClr val="E05555"/>
            </a:solidFill>
            <a:ln w="6134" cap="flat">
              <a:noFill/>
              <a:prstDash val="solid"/>
              <a:miter/>
            </a:ln>
          </p:spPr>
          <p:txBody>
            <a:bodyPr rtlCol="0" anchor="ctr"/>
            <a:lstStyle/>
            <a:p>
              <a:endParaRPr lang="en-AU"/>
            </a:p>
          </p:txBody>
        </p:sp>
        <p:sp>
          <p:nvSpPr>
            <p:cNvPr id="432" name="Freeform: Shape 431">
              <a:extLst>
                <a:ext uri="{FF2B5EF4-FFF2-40B4-BE49-F238E27FC236}">
                  <a16:creationId xmlns:a16="http://schemas.microsoft.com/office/drawing/2014/main" id="{C32D0FD1-09D3-4EC0-9146-0F552E505E2F}"/>
                </a:ext>
              </a:extLst>
            </p:cNvPr>
            <p:cNvSpPr/>
            <p:nvPr/>
          </p:nvSpPr>
          <p:spPr>
            <a:xfrm>
              <a:off x="6406111" y="3219187"/>
              <a:ext cx="89011" cy="94552"/>
            </a:xfrm>
            <a:custGeom>
              <a:avLst/>
              <a:gdLst>
                <a:gd name="connsiteX0" fmla="*/ 10214 w 89011"/>
                <a:gd name="connsiteY0" fmla="*/ 94552 h 94552"/>
                <a:gd name="connsiteX1" fmla="*/ 9785 w 89011"/>
                <a:gd name="connsiteY1" fmla="*/ 94552 h 94552"/>
                <a:gd name="connsiteX2" fmla="*/ 8650 w 89011"/>
                <a:gd name="connsiteY2" fmla="*/ 94025 h 94552"/>
                <a:gd name="connsiteX3" fmla="*/ 8006 w 89011"/>
                <a:gd name="connsiteY3" fmla="*/ 92957 h 94552"/>
                <a:gd name="connsiteX4" fmla="*/ 216 w 89011"/>
                <a:gd name="connsiteY4" fmla="*/ 71856 h 94552"/>
                <a:gd name="connsiteX5" fmla="*/ 75 w 89011"/>
                <a:gd name="connsiteY5" fmla="*/ 70340 h 94552"/>
                <a:gd name="connsiteX6" fmla="*/ 952 w 89011"/>
                <a:gd name="connsiteY6" fmla="*/ 69095 h 94552"/>
                <a:gd name="connsiteX7" fmla="*/ 43891 w 89011"/>
                <a:gd name="connsiteY7" fmla="*/ 19040 h 94552"/>
                <a:gd name="connsiteX8" fmla="*/ 50823 w 89011"/>
                <a:gd name="connsiteY8" fmla="*/ 1558 h 94552"/>
                <a:gd name="connsiteX9" fmla="*/ 51362 w 89011"/>
                <a:gd name="connsiteY9" fmla="*/ 748 h 94552"/>
                <a:gd name="connsiteX10" fmla="*/ 52172 w 89011"/>
                <a:gd name="connsiteY10" fmla="*/ 209 h 94552"/>
                <a:gd name="connsiteX11" fmla="*/ 53123 w 89011"/>
                <a:gd name="connsiteY11" fmla="*/ 0 h 94552"/>
                <a:gd name="connsiteX12" fmla="*/ 54074 w 89011"/>
                <a:gd name="connsiteY12" fmla="*/ 209 h 94552"/>
                <a:gd name="connsiteX13" fmla="*/ 73151 w 89011"/>
                <a:gd name="connsiteY13" fmla="*/ 11311 h 94552"/>
                <a:gd name="connsiteX14" fmla="*/ 82230 w 89011"/>
                <a:gd name="connsiteY14" fmla="*/ 17446 h 94552"/>
                <a:gd name="connsiteX15" fmla="*/ 88364 w 89011"/>
                <a:gd name="connsiteY15" fmla="*/ 21923 h 94552"/>
                <a:gd name="connsiteX16" fmla="*/ 89008 w 89011"/>
                <a:gd name="connsiteY16" fmla="*/ 23396 h 94552"/>
                <a:gd name="connsiteX17" fmla="*/ 88548 w 89011"/>
                <a:gd name="connsiteY17" fmla="*/ 24935 h 94552"/>
                <a:gd name="connsiteX18" fmla="*/ 87198 w 89011"/>
                <a:gd name="connsiteY18" fmla="*/ 25813 h 94552"/>
                <a:gd name="connsiteX19" fmla="*/ 85603 w 89011"/>
                <a:gd name="connsiteY19" fmla="*/ 25604 h 94552"/>
                <a:gd name="connsiteX20" fmla="*/ 79469 w 89011"/>
                <a:gd name="connsiteY20" fmla="*/ 21187 h 94552"/>
                <a:gd name="connsiteX21" fmla="*/ 72292 w 89011"/>
                <a:gd name="connsiteY21" fmla="*/ 16219 h 94552"/>
                <a:gd name="connsiteX22" fmla="*/ 46222 w 89011"/>
                <a:gd name="connsiteY22" fmla="*/ 49098 h 94552"/>
                <a:gd name="connsiteX23" fmla="*/ 34567 w 89011"/>
                <a:gd name="connsiteY23" fmla="*/ 64188 h 94552"/>
                <a:gd name="connsiteX24" fmla="*/ 12116 w 89011"/>
                <a:gd name="connsiteY24" fmla="*/ 93448 h 94552"/>
                <a:gd name="connsiteX25" fmla="*/ 11306 w 89011"/>
                <a:gd name="connsiteY25" fmla="*/ 94245 h 94552"/>
                <a:gd name="connsiteX26" fmla="*/ 10214 w 89011"/>
                <a:gd name="connsiteY26" fmla="*/ 94552 h 94552"/>
                <a:gd name="connsiteX27" fmla="*/ 5123 w 89011"/>
                <a:gd name="connsiteY27" fmla="*/ 71671 h 94552"/>
                <a:gd name="connsiteX28" fmla="*/ 11257 w 89011"/>
                <a:gd name="connsiteY28" fmla="*/ 87314 h 94552"/>
                <a:gd name="connsiteX29" fmla="*/ 31070 w 89011"/>
                <a:gd name="connsiteY29" fmla="*/ 61489 h 94552"/>
                <a:gd name="connsiteX30" fmla="*/ 42726 w 89011"/>
                <a:gd name="connsiteY30" fmla="*/ 46521 h 94552"/>
                <a:gd name="connsiteX31" fmla="*/ 68550 w 89011"/>
                <a:gd name="connsiteY31" fmla="*/ 13888 h 94552"/>
                <a:gd name="connsiteX32" fmla="*/ 54196 w 89011"/>
                <a:gd name="connsiteY32" fmla="*/ 5545 h 94552"/>
                <a:gd name="connsiteX33" fmla="*/ 48062 w 89011"/>
                <a:gd name="connsiteY33" fmla="*/ 20819 h 94552"/>
                <a:gd name="connsiteX34" fmla="*/ 4939 w 89011"/>
                <a:gd name="connsiteY34" fmla="*/ 71671 h 94552"/>
                <a:gd name="connsiteX35" fmla="*/ 5123 w 89011"/>
                <a:gd name="connsiteY35" fmla="*/ 71671 h 9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9011" h="94552">
                  <a:moveTo>
                    <a:pt x="10214" y="94552"/>
                  </a:moveTo>
                  <a:lnTo>
                    <a:pt x="9785" y="94552"/>
                  </a:lnTo>
                  <a:cubicBezTo>
                    <a:pt x="9362" y="94491"/>
                    <a:pt x="8969" y="94313"/>
                    <a:pt x="8650" y="94025"/>
                  </a:cubicBezTo>
                  <a:cubicBezTo>
                    <a:pt x="8337" y="93742"/>
                    <a:pt x="8110" y="93368"/>
                    <a:pt x="8006" y="92957"/>
                  </a:cubicBezTo>
                  <a:cubicBezTo>
                    <a:pt x="5792" y="85786"/>
                    <a:pt x="3191" y="78744"/>
                    <a:pt x="216" y="71856"/>
                  </a:cubicBezTo>
                  <a:cubicBezTo>
                    <a:pt x="-11" y="71383"/>
                    <a:pt x="-60" y="70850"/>
                    <a:pt x="75" y="70340"/>
                  </a:cubicBezTo>
                  <a:cubicBezTo>
                    <a:pt x="209" y="69838"/>
                    <a:pt x="522" y="69396"/>
                    <a:pt x="952" y="69095"/>
                  </a:cubicBezTo>
                  <a:cubicBezTo>
                    <a:pt x="19508" y="56575"/>
                    <a:pt x="34340" y="39283"/>
                    <a:pt x="43891" y="19040"/>
                  </a:cubicBezTo>
                  <a:cubicBezTo>
                    <a:pt x="46222" y="13704"/>
                    <a:pt x="48553" y="7815"/>
                    <a:pt x="50823" y="1558"/>
                  </a:cubicBezTo>
                  <a:cubicBezTo>
                    <a:pt x="50945" y="1257"/>
                    <a:pt x="51129" y="981"/>
                    <a:pt x="51362" y="748"/>
                  </a:cubicBezTo>
                  <a:cubicBezTo>
                    <a:pt x="51589" y="515"/>
                    <a:pt x="51865" y="331"/>
                    <a:pt x="52172" y="209"/>
                  </a:cubicBezTo>
                  <a:cubicBezTo>
                    <a:pt x="52466" y="73"/>
                    <a:pt x="52792" y="0"/>
                    <a:pt x="53123" y="0"/>
                  </a:cubicBezTo>
                  <a:cubicBezTo>
                    <a:pt x="53448" y="0"/>
                    <a:pt x="53773" y="73"/>
                    <a:pt x="54074" y="209"/>
                  </a:cubicBezTo>
                  <a:cubicBezTo>
                    <a:pt x="60208" y="3459"/>
                    <a:pt x="66710" y="7140"/>
                    <a:pt x="73151" y="11311"/>
                  </a:cubicBezTo>
                  <a:cubicBezTo>
                    <a:pt x="76156" y="13213"/>
                    <a:pt x="79285" y="15298"/>
                    <a:pt x="82230" y="17446"/>
                  </a:cubicBezTo>
                  <a:cubicBezTo>
                    <a:pt x="84254" y="18856"/>
                    <a:pt x="86278" y="20390"/>
                    <a:pt x="88364" y="21923"/>
                  </a:cubicBezTo>
                  <a:cubicBezTo>
                    <a:pt x="88744" y="22322"/>
                    <a:pt x="88977" y="22844"/>
                    <a:pt x="89008" y="23396"/>
                  </a:cubicBezTo>
                  <a:cubicBezTo>
                    <a:pt x="89038" y="23948"/>
                    <a:pt x="88879" y="24494"/>
                    <a:pt x="88548" y="24935"/>
                  </a:cubicBezTo>
                  <a:cubicBezTo>
                    <a:pt x="88216" y="25377"/>
                    <a:pt x="87738" y="25690"/>
                    <a:pt x="87198" y="25813"/>
                  </a:cubicBezTo>
                  <a:cubicBezTo>
                    <a:pt x="86658" y="25935"/>
                    <a:pt x="86094" y="25862"/>
                    <a:pt x="85603" y="25604"/>
                  </a:cubicBezTo>
                  <a:lnTo>
                    <a:pt x="79469" y="21187"/>
                  </a:lnTo>
                  <a:cubicBezTo>
                    <a:pt x="77077" y="19409"/>
                    <a:pt x="74684" y="17814"/>
                    <a:pt x="72292" y="16219"/>
                  </a:cubicBezTo>
                  <a:cubicBezTo>
                    <a:pt x="63336" y="27015"/>
                    <a:pt x="54626" y="38240"/>
                    <a:pt x="46222" y="49098"/>
                  </a:cubicBezTo>
                  <a:lnTo>
                    <a:pt x="34567" y="64188"/>
                  </a:lnTo>
                  <a:cubicBezTo>
                    <a:pt x="26961" y="73819"/>
                    <a:pt x="19477" y="83633"/>
                    <a:pt x="12116" y="93448"/>
                  </a:cubicBezTo>
                  <a:cubicBezTo>
                    <a:pt x="11920" y="93779"/>
                    <a:pt x="11638" y="94055"/>
                    <a:pt x="11306" y="94245"/>
                  </a:cubicBezTo>
                  <a:cubicBezTo>
                    <a:pt x="10975" y="94442"/>
                    <a:pt x="10601" y="94546"/>
                    <a:pt x="10214" y="94552"/>
                  </a:cubicBezTo>
                  <a:close/>
                  <a:moveTo>
                    <a:pt x="5123" y="71671"/>
                  </a:moveTo>
                  <a:cubicBezTo>
                    <a:pt x="7454" y="77131"/>
                    <a:pt x="9417" y="82284"/>
                    <a:pt x="11257" y="87314"/>
                  </a:cubicBezTo>
                  <a:cubicBezTo>
                    <a:pt x="17759" y="78664"/>
                    <a:pt x="24384" y="70015"/>
                    <a:pt x="31070" y="61489"/>
                  </a:cubicBezTo>
                  <a:lnTo>
                    <a:pt x="42726" y="46521"/>
                  </a:lnTo>
                  <a:cubicBezTo>
                    <a:pt x="51007" y="35725"/>
                    <a:pt x="59595" y="24622"/>
                    <a:pt x="68550" y="13888"/>
                  </a:cubicBezTo>
                  <a:cubicBezTo>
                    <a:pt x="63704" y="10821"/>
                    <a:pt x="58981" y="8060"/>
                    <a:pt x="54196" y="5545"/>
                  </a:cubicBezTo>
                  <a:cubicBezTo>
                    <a:pt x="52172" y="10943"/>
                    <a:pt x="50086" y="16096"/>
                    <a:pt x="48062" y="20819"/>
                  </a:cubicBezTo>
                  <a:cubicBezTo>
                    <a:pt x="38432" y="41283"/>
                    <a:pt x="23550" y="58826"/>
                    <a:pt x="4939" y="71671"/>
                  </a:cubicBezTo>
                  <a:lnTo>
                    <a:pt x="5123" y="71671"/>
                  </a:lnTo>
                  <a:close/>
                </a:path>
              </a:pathLst>
            </a:custGeom>
            <a:solidFill>
              <a:srgbClr val="0E0E0E"/>
            </a:solidFill>
            <a:ln w="6134" cap="flat">
              <a:noFill/>
              <a:prstDash val="solid"/>
              <a:miter/>
            </a:ln>
          </p:spPr>
          <p:txBody>
            <a:bodyPr rtlCol="0" anchor="ctr"/>
            <a:lstStyle/>
            <a:p>
              <a:endParaRPr lang="en-AU"/>
            </a:p>
          </p:txBody>
        </p:sp>
        <p:sp>
          <p:nvSpPr>
            <p:cNvPr id="433" name="Freeform: Shape 432">
              <a:extLst>
                <a:ext uri="{FF2B5EF4-FFF2-40B4-BE49-F238E27FC236}">
                  <a16:creationId xmlns:a16="http://schemas.microsoft.com/office/drawing/2014/main" id="{572B5738-5733-4CF0-832B-92E2365D9BAC}"/>
                </a:ext>
              </a:extLst>
            </p:cNvPr>
            <p:cNvSpPr/>
            <p:nvPr/>
          </p:nvSpPr>
          <p:spPr>
            <a:xfrm>
              <a:off x="6493248" y="3243380"/>
              <a:ext cx="51465" cy="53490"/>
            </a:xfrm>
            <a:custGeom>
              <a:avLst/>
              <a:gdLst>
                <a:gd name="connsiteX0" fmla="*/ 28769 w 51465"/>
                <a:gd name="connsiteY0" fmla="*/ 53490 h 53490"/>
                <a:gd name="connsiteX1" fmla="*/ 51466 w 51465"/>
                <a:gd name="connsiteY1" fmla="*/ 45822 h 53490"/>
                <a:gd name="connsiteX2" fmla="*/ 0 w 51465"/>
                <a:gd name="connsiteY2" fmla="*/ 0 h 53490"/>
                <a:gd name="connsiteX3" fmla="*/ 42448 w 51465"/>
                <a:gd name="connsiteY3" fmla="*/ 36805 h 53490"/>
                <a:gd name="connsiteX4" fmla="*/ 28769 w 51465"/>
                <a:gd name="connsiteY4" fmla="*/ 53490 h 53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65" h="53490">
                  <a:moveTo>
                    <a:pt x="28769" y="53490"/>
                  </a:moveTo>
                  <a:cubicBezTo>
                    <a:pt x="36069" y="50730"/>
                    <a:pt x="43737" y="47969"/>
                    <a:pt x="51466" y="45822"/>
                  </a:cubicBezTo>
                  <a:cubicBezTo>
                    <a:pt x="35364" y="29401"/>
                    <a:pt x="18169" y="14097"/>
                    <a:pt x="0" y="0"/>
                  </a:cubicBezTo>
                  <a:cubicBezTo>
                    <a:pt x="14900" y="11373"/>
                    <a:pt x="29076" y="23666"/>
                    <a:pt x="42448" y="36805"/>
                  </a:cubicBezTo>
                  <a:cubicBezTo>
                    <a:pt x="37786" y="42326"/>
                    <a:pt x="33247" y="47846"/>
                    <a:pt x="28769" y="53490"/>
                  </a:cubicBezTo>
                  <a:close/>
                </a:path>
              </a:pathLst>
            </a:custGeom>
            <a:solidFill>
              <a:srgbClr val="E05555"/>
            </a:solidFill>
            <a:ln w="6134" cap="flat">
              <a:noFill/>
              <a:prstDash val="solid"/>
              <a:miter/>
            </a:ln>
          </p:spPr>
          <p:txBody>
            <a:bodyPr rtlCol="0" anchor="ctr"/>
            <a:lstStyle/>
            <a:p>
              <a:endParaRPr lang="en-AU"/>
            </a:p>
          </p:txBody>
        </p:sp>
        <p:sp>
          <p:nvSpPr>
            <p:cNvPr id="434" name="Freeform: Shape 433">
              <a:extLst>
                <a:ext uri="{FF2B5EF4-FFF2-40B4-BE49-F238E27FC236}">
                  <a16:creationId xmlns:a16="http://schemas.microsoft.com/office/drawing/2014/main" id="{45B89A46-CAFA-4782-A449-B98210B7201E}"/>
                </a:ext>
              </a:extLst>
            </p:cNvPr>
            <p:cNvSpPr/>
            <p:nvPr/>
          </p:nvSpPr>
          <p:spPr>
            <a:xfrm>
              <a:off x="6490524" y="3240824"/>
              <a:ext cx="56350" cy="58376"/>
            </a:xfrm>
            <a:custGeom>
              <a:avLst/>
              <a:gdLst>
                <a:gd name="connsiteX0" fmla="*/ 31494 w 56350"/>
                <a:gd name="connsiteY0" fmla="*/ 58377 h 58376"/>
                <a:gd name="connsiteX1" fmla="*/ 30475 w 56350"/>
                <a:gd name="connsiteY1" fmla="*/ 58119 h 58376"/>
                <a:gd name="connsiteX2" fmla="*/ 29654 w 56350"/>
                <a:gd name="connsiteY2" fmla="*/ 57457 h 58376"/>
                <a:gd name="connsiteX3" fmla="*/ 29181 w 56350"/>
                <a:gd name="connsiteY3" fmla="*/ 56046 h 58376"/>
                <a:gd name="connsiteX4" fmla="*/ 29654 w 56350"/>
                <a:gd name="connsiteY4" fmla="*/ 54635 h 58376"/>
                <a:gd name="connsiteX5" fmla="*/ 41922 w 56350"/>
                <a:gd name="connsiteY5" fmla="*/ 39667 h 58376"/>
                <a:gd name="connsiteX6" fmla="*/ 31126 w 56350"/>
                <a:gd name="connsiteY6" fmla="*/ 29546 h 58376"/>
                <a:gd name="connsiteX7" fmla="*/ 1252 w 56350"/>
                <a:gd name="connsiteY7" fmla="*/ 4396 h 58376"/>
                <a:gd name="connsiteX8" fmla="*/ 486 w 56350"/>
                <a:gd name="connsiteY8" fmla="*/ 3752 h 58376"/>
                <a:gd name="connsiteX9" fmla="*/ 56 w 56350"/>
                <a:gd name="connsiteY9" fmla="*/ 2844 h 58376"/>
                <a:gd name="connsiteX10" fmla="*/ 50 w 56350"/>
                <a:gd name="connsiteY10" fmla="*/ 1844 h 58376"/>
                <a:gd name="connsiteX11" fmla="*/ 467 w 56350"/>
                <a:gd name="connsiteY11" fmla="*/ 930 h 58376"/>
                <a:gd name="connsiteX12" fmla="*/ 1228 w 56350"/>
                <a:gd name="connsiteY12" fmla="*/ 280 h 58376"/>
                <a:gd name="connsiteX13" fmla="*/ 2191 w 56350"/>
                <a:gd name="connsiteY13" fmla="*/ 4 h 58376"/>
                <a:gd name="connsiteX14" fmla="*/ 3178 w 56350"/>
                <a:gd name="connsiteY14" fmla="*/ 157 h 58376"/>
                <a:gd name="connsiteX15" fmla="*/ 4012 w 56350"/>
                <a:gd name="connsiteY15" fmla="*/ 715 h 58376"/>
                <a:gd name="connsiteX16" fmla="*/ 34193 w 56350"/>
                <a:gd name="connsiteY16" fmla="*/ 26111 h 58376"/>
                <a:gd name="connsiteX17" fmla="*/ 55662 w 56350"/>
                <a:gd name="connsiteY17" fmla="*/ 46783 h 58376"/>
                <a:gd name="connsiteX18" fmla="*/ 56270 w 56350"/>
                <a:gd name="connsiteY18" fmla="*/ 47807 h 58376"/>
                <a:gd name="connsiteX19" fmla="*/ 56276 w 56350"/>
                <a:gd name="connsiteY19" fmla="*/ 48991 h 58376"/>
                <a:gd name="connsiteX20" fmla="*/ 55699 w 56350"/>
                <a:gd name="connsiteY20" fmla="*/ 50010 h 58376"/>
                <a:gd name="connsiteX21" fmla="*/ 54681 w 56350"/>
                <a:gd name="connsiteY21" fmla="*/ 50586 h 58376"/>
                <a:gd name="connsiteX22" fmla="*/ 32230 w 56350"/>
                <a:gd name="connsiteY22" fmla="*/ 58193 h 58376"/>
                <a:gd name="connsiteX23" fmla="*/ 31494 w 56350"/>
                <a:gd name="connsiteY23" fmla="*/ 58377 h 58376"/>
                <a:gd name="connsiteX24" fmla="*/ 45357 w 56350"/>
                <a:gd name="connsiteY24" fmla="*/ 42919 h 58376"/>
                <a:gd name="connsiteX25" fmla="*/ 38487 w 56350"/>
                <a:gd name="connsiteY25" fmla="*/ 51016 h 58376"/>
                <a:gd name="connsiteX26" fmla="*/ 49773 w 56350"/>
                <a:gd name="connsiteY26" fmla="*/ 47274 h 58376"/>
                <a:gd name="connsiteX27" fmla="*/ 45357 w 56350"/>
                <a:gd name="connsiteY27" fmla="*/ 42919 h 58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350" h="58376">
                  <a:moveTo>
                    <a:pt x="31494" y="58377"/>
                  </a:moveTo>
                  <a:cubicBezTo>
                    <a:pt x="31138" y="58364"/>
                    <a:pt x="30788" y="58278"/>
                    <a:pt x="30475" y="58119"/>
                  </a:cubicBezTo>
                  <a:cubicBezTo>
                    <a:pt x="30156" y="57959"/>
                    <a:pt x="29874" y="57732"/>
                    <a:pt x="29654" y="57457"/>
                  </a:cubicBezTo>
                  <a:cubicBezTo>
                    <a:pt x="29347" y="57052"/>
                    <a:pt x="29181" y="56555"/>
                    <a:pt x="29181" y="56046"/>
                  </a:cubicBezTo>
                  <a:cubicBezTo>
                    <a:pt x="29181" y="55537"/>
                    <a:pt x="29347" y="55040"/>
                    <a:pt x="29654" y="54635"/>
                  </a:cubicBezTo>
                  <a:cubicBezTo>
                    <a:pt x="34009" y="49114"/>
                    <a:pt x="38057" y="44207"/>
                    <a:pt x="41922" y="39667"/>
                  </a:cubicBezTo>
                  <a:lnTo>
                    <a:pt x="31126" y="29546"/>
                  </a:lnTo>
                  <a:cubicBezTo>
                    <a:pt x="21924" y="21081"/>
                    <a:pt x="11803" y="12371"/>
                    <a:pt x="1252" y="4396"/>
                  </a:cubicBezTo>
                  <a:cubicBezTo>
                    <a:pt x="952" y="4243"/>
                    <a:pt x="688" y="4022"/>
                    <a:pt x="486" y="3752"/>
                  </a:cubicBezTo>
                  <a:cubicBezTo>
                    <a:pt x="277" y="3488"/>
                    <a:pt x="136" y="3175"/>
                    <a:pt x="56" y="2844"/>
                  </a:cubicBezTo>
                  <a:cubicBezTo>
                    <a:pt x="-18" y="2519"/>
                    <a:pt x="-18" y="2175"/>
                    <a:pt x="50" y="1844"/>
                  </a:cubicBezTo>
                  <a:cubicBezTo>
                    <a:pt x="124" y="1513"/>
                    <a:pt x="265" y="1200"/>
                    <a:pt x="467" y="930"/>
                  </a:cubicBezTo>
                  <a:cubicBezTo>
                    <a:pt x="669" y="660"/>
                    <a:pt x="927" y="440"/>
                    <a:pt x="1228" y="280"/>
                  </a:cubicBezTo>
                  <a:cubicBezTo>
                    <a:pt x="1522" y="121"/>
                    <a:pt x="1853" y="22"/>
                    <a:pt x="2191" y="4"/>
                  </a:cubicBezTo>
                  <a:cubicBezTo>
                    <a:pt x="2528" y="-15"/>
                    <a:pt x="2866" y="34"/>
                    <a:pt x="3178" y="157"/>
                  </a:cubicBezTo>
                  <a:cubicBezTo>
                    <a:pt x="3497" y="280"/>
                    <a:pt x="3780" y="470"/>
                    <a:pt x="4012" y="715"/>
                  </a:cubicBezTo>
                  <a:cubicBezTo>
                    <a:pt x="13582" y="7954"/>
                    <a:pt x="23397" y="16174"/>
                    <a:pt x="34193" y="26111"/>
                  </a:cubicBezTo>
                  <a:cubicBezTo>
                    <a:pt x="42106" y="33411"/>
                    <a:pt x="49405" y="40465"/>
                    <a:pt x="55662" y="46783"/>
                  </a:cubicBezTo>
                  <a:cubicBezTo>
                    <a:pt x="55951" y="47065"/>
                    <a:pt x="56159" y="47415"/>
                    <a:pt x="56270" y="47807"/>
                  </a:cubicBezTo>
                  <a:cubicBezTo>
                    <a:pt x="56374" y="48194"/>
                    <a:pt x="56380" y="48605"/>
                    <a:pt x="56276" y="48991"/>
                  </a:cubicBezTo>
                  <a:cubicBezTo>
                    <a:pt x="56178" y="49378"/>
                    <a:pt x="55981" y="49727"/>
                    <a:pt x="55699" y="50010"/>
                  </a:cubicBezTo>
                  <a:cubicBezTo>
                    <a:pt x="55417" y="50292"/>
                    <a:pt x="55067" y="50488"/>
                    <a:pt x="54681" y="50586"/>
                  </a:cubicBezTo>
                  <a:cubicBezTo>
                    <a:pt x="48117" y="52426"/>
                    <a:pt x="41002" y="54819"/>
                    <a:pt x="32230" y="58193"/>
                  </a:cubicBezTo>
                  <a:cubicBezTo>
                    <a:pt x="31997" y="58297"/>
                    <a:pt x="31751" y="58358"/>
                    <a:pt x="31494" y="58377"/>
                  </a:cubicBezTo>
                  <a:close/>
                  <a:moveTo>
                    <a:pt x="45357" y="42919"/>
                  </a:moveTo>
                  <a:cubicBezTo>
                    <a:pt x="43087" y="45433"/>
                    <a:pt x="40817" y="48132"/>
                    <a:pt x="38487" y="51016"/>
                  </a:cubicBezTo>
                  <a:cubicBezTo>
                    <a:pt x="42535" y="49544"/>
                    <a:pt x="46277" y="48317"/>
                    <a:pt x="49773" y="47274"/>
                  </a:cubicBezTo>
                  <a:lnTo>
                    <a:pt x="45357" y="42919"/>
                  </a:lnTo>
                  <a:close/>
                </a:path>
              </a:pathLst>
            </a:custGeom>
            <a:solidFill>
              <a:srgbClr val="0E0E0E"/>
            </a:solidFill>
            <a:ln w="6134" cap="flat">
              <a:noFill/>
              <a:prstDash val="solid"/>
              <a:miter/>
            </a:ln>
          </p:spPr>
          <p:txBody>
            <a:bodyPr rtlCol="0" anchor="ctr"/>
            <a:lstStyle/>
            <a:p>
              <a:endParaRPr lang="en-AU"/>
            </a:p>
          </p:txBody>
        </p:sp>
        <p:sp>
          <p:nvSpPr>
            <p:cNvPr id="435" name="Freeform: Shape 434">
              <a:extLst>
                <a:ext uri="{FF2B5EF4-FFF2-40B4-BE49-F238E27FC236}">
                  <a16:creationId xmlns:a16="http://schemas.microsoft.com/office/drawing/2014/main" id="{A0DB797C-C536-40D3-93DA-78A75A5FA11B}"/>
                </a:ext>
              </a:extLst>
            </p:cNvPr>
            <p:cNvSpPr/>
            <p:nvPr/>
          </p:nvSpPr>
          <p:spPr>
            <a:xfrm>
              <a:off x="6248556" y="3275216"/>
              <a:ext cx="2024" cy="3251"/>
            </a:xfrm>
            <a:custGeom>
              <a:avLst/>
              <a:gdLst>
                <a:gd name="connsiteX0" fmla="*/ 0 w 2024"/>
                <a:gd name="connsiteY0" fmla="*/ 3251 h 3251"/>
                <a:gd name="connsiteX1" fmla="*/ 2024 w 2024"/>
                <a:gd name="connsiteY1" fmla="*/ 0 h 3251"/>
                <a:gd name="connsiteX2" fmla="*/ 0 w 2024"/>
                <a:gd name="connsiteY2" fmla="*/ 3251 h 3251"/>
              </a:gdLst>
              <a:ahLst/>
              <a:cxnLst>
                <a:cxn ang="0">
                  <a:pos x="connsiteX0" y="connsiteY0"/>
                </a:cxn>
                <a:cxn ang="0">
                  <a:pos x="connsiteX1" y="connsiteY1"/>
                </a:cxn>
                <a:cxn ang="0">
                  <a:pos x="connsiteX2" y="connsiteY2"/>
                </a:cxn>
              </a:cxnLst>
              <a:rect l="l" t="t" r="r" b="b"/>
              <a:pathLst>
                <a:path w="2024" h="3251">
                  <a:moveTo>
                    <a:pt x="0" y="3251"/>
                  </a:moveTo>
                  <a:cubicBezTo>
                    <a:pt x="620" y="2135"/>
                    <a:pt x="1294" y="1049"/>
                    <a:pt x="2024" y="0"/>
                  </a:cubicBezTo>
                  <a:cubicBezTo>
                    <a:pt x="1294" y="1049"/>
                    <a:pt x="620" y="2135"/>
                    <a:pt x="0" y="3251"/>
                  </a:cubicBezTo>
                  <a:close/>
                </a:path>
              </a:pathLst>
            </a:custGeom>
            <a:solidFill>
              <a:srgbClr val="E05555"/>
            </a:solidFill>
            <a:ln w="6134" cap="flat">
              <a:noFill/>
              <a:prstDash val="solid"/>
              <a:miter/>
            </a:ln>
          </p:spPr>
          <p:txBody>
            <a:bodyPr rtlCol="0" anchor="ctr"/>
            <a:lstStyle/>
            <a:p>
              <a:endParaRPr lang="en-AU"/>
            </a:p>
          </p:txBody>
        </p:sp>
        <p:sp>
          <p:nvSpPr>
            <p:cNvPr id="436" name="Freeform: Shape 435">
              <a:extLst>
                <a:ext uri="{FF2B5EF4-FFF2-40B4-BE49-F238E27FC236}">
                  <a16:creationId xmlns:a16="http://schemas.microsoft.com/office/drawing/2014/main" id="{14390420-EEB0-4FD3-BEB8-E882F55C9185}"/>
                </a:ext>
              </a:extLst>
            </p:cNvPr>
            <p:cNvSpPr/>
            <p:nvPr/>
          </p:nvSpPr>
          <p:spPr>
            <a:xfrm>
              <a:off x="6246245" y="3272856"/>
              <a:ext cx="6606" cy="7942"/>
            </a:xfrm>
            <a:custGeom>
              <a:avLst/>
              <a:gdLst>
                <a:gd name="connsiteX0" fmla="*/ 2250 w 6606"/>
                <a:gd name="connsiteY0" fmla="*/ 7942 h 7942"/>
                <a:gd name="connsiteX1" fmla="*/ 1084 w 6606"/>
                <a:gd name="connsiteY1" fmla="*/ 7635 h 7942"/>
                <a:gd name="connsiteX2" fmla="*/ 72 w 6606"/>
                <a:gd name="connsiteY2" fmla="*/ 6194 h 7942"/>
                <a:gd name="connsiteX3" fmla="*/ 287 w 6606"/>
                <a:gd name="connsiteY3" fmla="*/ 4446 h 7942"/>
                <a:gd name="connsiteX4" fmla="*/ 2373 w 6606"/>
                <a:gd name="connsiteY4" fmla="*/ 1133 h 7942"/>
                <a:gd name="connsiteX5" fmla="*/ 3489 w 6606"/>
                <a:gd name="connsiteY5" fmla="*/ 164 h 7942"/>
                <a:gd name="connsiteX6" fmla="*/ 4967 w 6606"/>
                <a:gd name="connsiteY6" fmla="*/ 90 h 7942"/>
                <a:gd name="connsiteX7" fmla="*/ 6182 w 6606"/>
                <a:gd name="connsiteY7" fmla="*/ 943 h 7942"/>
                <a:gd name="connsiteX8" fmla="*/ 6605 w 6606"/>
                <a:gd name="connsiteY8" fmla="*/ 2360 h 7942"/>
                <a:gd name="connsiteX9" fmla="*/ 6237 w 6606"/>
                <a:gd name="connsiteY9" fmla="*/ 3587 h 7942"/>
                <a:gd name="connsiteX10" fmla="*/ 4274 w 6606"/>
                <a:gd name="connsiteY10" fmla="*/ 6838 h 7942"/>
                <a:gd name="connsiteX11" fmla="*/ 3403 w 6606"/>
                <a:gd name="connsiteY11" fmla="*/ 7641 h 7942"/>
                <a:gd name="connsiteX12" fmla="*/ 2250 w 6606"/>
                <a:gd name="connsiteY12" fmla="*/ 7942 h 7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06" h="7942">
                  <a:moveTo>
                    <a:pt x="2250" y="7942"/>
                  </a:moveTo>
                  <a:cubicBezTo>
                    <a:pt x="1845" y="7930"/>
                    <a:pt x="1446" y="7825"/>
                    <a:pt x="1084" y="7635"/>
                  </a:cubicBezTo>
                  <a:cubicBezTo>
                    <a:pt x="582" y="7298"/>
                    <a:pt x="220" y="6783"/>
                    <a:pt x="72" y="6194"/>
                  </a:cubicBezTo>
                  <a:cubicBezTo>
                    <a:pt x="-75" y="5605"/>
                    <a:pt x="5" y="4985"/>
                    <a:pt x="287" y="4446"/>
                  </a:cubicBezTo>
                  <a:lnTo>
                    <a:pt x="2373" y="1133"/>
                  </a:lnTo>
                  <a:cubicBezTo>
                    <a:pt x="2630" y="697"/>
                    <a:pt x="3023" y="354"/>
                    <a:pt x="3489" y="164"/>
                  </a:cubicBezTo>
                  <a:cubicBezTo>
                    <a:pt x="3961" y="-26"/>
                    <a:pt x="4483" y="-51"/>
                    <a:pt x="4967" y="90"/>
                  </a:cubicBezTo>
                  <a:cubicBezTo>
                    <a:pt x="5458" y="231"/>
                    <a:pt x="5882" y="532"/>
                    <a:pt x="6182" y="943"/>
                  </a:cubicBezTo>
                  <a:cubicBezTo>
                    <a:pt x="6477" y="1354"/>
                    <a:pt x="6624" y="1857"/>
                    <a:pt x="6605" y="2360"/>
                  </a:cubicBezTo>
                  <a:cubicBezTo>
                    <a:pt x="6593" y="2795"/>
                    <a:pt x="6464" y="3219"/>
                    <a:pt x="6237" y="3587"/>
                  </a:cubicBezTo>
                  <a:cubicBezTo>
                    <a:pt x="5563" y="4629"/>
                    <a:pt x="4888" y="5733"/>
                    <a:pt x="4274" y="6838"/>
                  </a:cubicBezTo>
                  <a:cubicBezTo>
                    <a:pt x="4053" y="7175"/>
                    <a:pt x="3753" y="7451"/>
                    <a:pt x="3403" y="7641"/>
                  </a:cubicBezTo>
                  <a:cubicBezTo>
                    <a:pt x="3047" y="7838"/>
                    <a:pt x="2655" y="7942"/>
                    <a:pt x="2250" y="7942"/>
                  </a:cubicBezTo>
                  <a:close/>
                </a:path>
              </a:pathLst>
            </a:custGeom>
            <a:solidFill>
              <a:srgbClr val="0E0E0E"/>
            </a:solidFill>
            <a:ln w="6134" cap="flat">
              <a:noFill/>
              <a:prstDash val="solid"/>
              <a:miter/>
            </a:ln>
          </p:spPr>
          <p:txBody>
            <a:bodyPr rtlCol="0" anchor="ctr"/>
            <a:lstStyle/>
            <a:p>
              <a:endParaRPr lang="en-AU"/>
            </a:p>
          </p:txBody>
        </p:sp>
        <p:sp>
          <p:nvSpPr>
            <p:cNvPr id="437" name="Freeform: Shape 436">
              <a:extLst>
                <a:ext uri="{FF2B5EF4-FFF2-40B4-BE49-F238E27FC236}">
                  <a16:creationId xmlns:a16="http://schemas.microsoft.com/office/drawing/2014/main" id="{61B91914-5A6B-4D85-BB0A-904E8240CAF9}"/>
                </a:ext>
              </a:extLst>
            </p:cNvPr>
            <p:cNvSpPr/>
            <p:nvPr/>
          </p:nvSpPr>
          <p:spPr>
            <a:xfrm>
              <a:off x="6799663" y="3369866"/>
              <a:ext cx="92980" cy="154335"/>
            </a:xfrm>
            <a:custGeom>
              <a:avLst/>
              <a:gdLst>
                <a:gd name="connsiteX0" fmla="*/ 3974 w 92980"/>
                <a:gd name="connsiteY0" fmla="*/ 154336 h 154335"/>
                <a:gd name="connsiteX1" fmla="*/ 12010 w 92980"/>
                <a:gd name="connsiteY1" fmla="*/ 140473 h 154335"/>
                <a:gd name="connsiteX2" fmla="*/ 53232 w 92980"/>
                <a:gd name="connsiteY2" fmla="*/ 48460 h 154335"/>
                <a:gd name="connsiteX3" fmla="*/ 70812 w 92980"/>
                <a:gd name="connsiteY3" fmla="*/ 34597 h 154335"/>
                <a:gd name="connsiteX4" fmla="*/ 92981 w 92980"/>
                <a:gd name="connsiteY4" fmla="*/ 31468 h 154335"/>
                <a:gd name="connsiteX5" fmla="*/ 83289 w 92980"/>
                <a:gd name="connsiteY5" fmla="*/ 0 h 154335"/>
                <a:gd name="connsiteX6" fmla="*/ 11335 w 92980"/>
                <a:gd name="connsiteY6" fmla="*/ 42939 h 154335"/>
                <a:gd name="connsiteX7" fmla="*/ 3974 w 92980"/>
                <a:gd name="connsiteY7" fmla="*/ 154336 h 15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980" h="154335">
                  <a:moveTo>
                    <a:pt x="3974" y="154336"/>
                  </a:moveTo>
                  <a:cubicBezTo>
                    <a:pt x="6734" y="149367"/>
                    <a:pt x="10538" y="143908"/>
                    <a:pt x="12010" y="140473"/>
                  </a:cubicBezTo>
                  <a:cubicBezTo>
                    <a:pt x="25076" y="108759"/>
                    <a:pt x="32252" y="76187"/>
                    <a:pt x="53232" y="48460"/>
                  </a:cubicBezTo>
                  <a:cubicBezTo>
                    <a:pt x="57758" y="42369"/>
                    <a:pt x="63825" y="37584"/>
                    <a:pt x="70812" y="34597"/>
                  </a:cubicBezTo>
                  <a:cubicBezTo>
                    <a:pt x="77793" y="31615"/>
                    <a:pt x="85442" y="30536"/>
                    <a:pt x="92981" y="31468"/>
                  </a:cubicBezTo>
                  <a:cubicBezTo>
                    <a:pt x="89975" y="20795"/>
                    <a:pt x="86847" y="10060"/>
                    <a:pt x="83289" y="0"/>
                  </a:cubicBezTo>
                  <a:cubicBezTo>
                    <a:pt x="57894" y="15397"/>
                    <a:pt x="33541" y="30058"/>
                    <a:pt x="11335" y="42939"/>
                  </a:cubicBezTo>
                  <a:cubicBezTo>
                    <a:pt x="3238" y="79499"/>
                    <a:pt x="-5166" y="119003"/>
                    <a:pt x="3974" y="154336"/>
                  </a:cubicBezTo>
                  <a:close/>
                </a:path>
              </a:pathLst>
            </a:custGeom>
            <a:solidFill>
              <a:srgbClr val="E05555"/>
            </a:solidFill>
            <a:ln w="6134" cap="flat">
              <a:no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496915BB-ADBA-4233-9302-EC2E7814DF8C}"/>
                </a:ext>
              </a:extLst>
            </p:cNvPr>
            <p:cNvSpPr/>
            <p:nvPr/>
          </p:nvSpPr>
          <p:spPr>
            <a:xfrm>
              <a:off x="6797504" y="3367431"/>
              <a:ext cx="97357" cy="159105"/>
            </a:xfrm>
            <a:custGeom>
              <a:avLst/>
              <a:gdLst>
                <a:gd name="connsiteX0" fmla="*/ 6133 w 97357"/>
                <a:gd name="connsiteY0" fmla="*/ 159102 h 159105"/>
                <a:gd name="connsiteX1" fmla="*/ 5826 w 97357"/>
                <a:gd name="connsiteY1" fmla="*/ 159102 h 159105"/>
                <a:gd name="connsiteX2" fmla="*/ 4593 w 97357"/>
                <a:gd name="connsiteY2" fmla="*/ 158537 h 159105"/>
                <a:gd name="connsiteX3" fmla="*/ 3863 w 97357"/>
                <a:gd name="connsiteY3" fmla="*/ 157384 h 159105"/>
                <a:gd name="connsiteX4" fmla="*/ 11224 w 97357"/>
                <a:gd name="connsiteY4" fmla="*/ 44454 h 159105"/>
                <a:gd name="connsiteX5" fmla="*/ 12267 w 97357"/>
                <a:gd name="connsiteY5" fmla="*/ 43166 h 159105"/>
                <a:gd name="connsiteX6" fmla="*/ 84221 w 97357"/>
                <a:gd name="connsiteY6" fmla="*/ 227 h 159105"/>
                <a:gd name="connsiteX7" fmla="*/ 85202 w 97357"/>
                <a:gd name="connsiteY7" fmla="*/ 0 h 159105"/>
                <a:gd name="connsiteX8" fmla="*/ 86184 w 97357"/>
                <a:gd name="connsiteY8" fmla="*/ 227 h 159105"/>
                <a:gd name="connsiteX9" fmla="*/ 87006 w 97357"/>
                <a:gd name="connsiteY9" fmla="*/ 754 h 159105"/>
                <a:gd name="connsiteX10" fmla="*/ 87533 w 97357"/>
                <a:gd name="connsiteY10" fmla="*/ 1576 h 159105"/>
                <a:gd name="connsiteX11" fmla="*/ 96489 w 97357"/>
                <a:gd name="connsiteY11" fmla="*/ 30407 h 159105"/>
                <a:gd name="connsiteX12" fmla="*/ 97286 w 97357"/>
                <a:gd name="connsiteY12" fmla="*/ 33229 h 159105"/>
                <a:gd name="connsiteX13" fmla="*/ 97299 w 97357"/>
                <a:gd name="connsiteY13" fmla="*/ 34364 h 159105"/>
                <a:gd name="connsiteX14" fmla="*/ 96796 w 97357"/>
                <a:gd name="connsiteY14" fmla="*/ 35376 h 159105"/>
                <a:gd name="connsiteX15" fmla="*/ 95882 w 97357"/>
                <a:gd name="connsiteY15" fmla="*/ 36026 h 159105"/>
                <a:gd name="connsiteX16" fmla="*/ 94772 w 97357"/>
                <a:gd name="connsiteY16" fmla="*/ 36173 h 159105"/>
                <a:gd name="connsiteX17" fmla="*/ 73786 w 97357"/>
                <a:gd name="connsiteY17" fmla="*/ 39093 h 159105"/>
                <a:gd name="connsiteX18" fmla="*/ 57169 w 97357"/>
                <a:gd name="connsiteY18" fmla="*/ 52245 h 159105"/>
                <a:gd name="connsiteX19" fmla="*/ 26498 w 97357"/>
                <a:gd name="connsiteY19" fmla="*/ 116285 h 159105"/>
                <a:gd name="connsiteX20" fmla="*/ 16070 w 97357"/>
                <a:gd name="connsiteY20" fmla="*/ 143889 h 159105"/>
                <a:gd name="connsiteX21" fmla="*/ 11408 w 97357"/>
                <a:gd name="connsiteY21" fmla="*/ 152232 h 159105"/>
                <a:gd name="connsiteX22" fmla="*/ 7912 w 97357"/>
                <a:gd name="connsiteY22" fmla="*/ 158366 h 159105"/>
                <a:gd name="connsiteX23" fmla="*/ 7108 w 97357"/>
                <a:gd name="connsiteY23" fmla="*/ 158936 h 159105"/>
                <a:gd name="connsiteX24" fmla="*/ 6133 w 97357"/>
                <a:gd name="connsiteY24" fmla="*/ 159102 h 159105"/>
                <a:gd name="connsiteX25" fmla="*/ 15518 w 97357"/>
                <a:gd name="connsiteY25" fmla="*/ 46417 h 159105"/>
                <a:gd name="connsiteX26" fmla="*/ 7114 w 97357"/>
                <a:gd name="connsiteY26" fmla="*/ 150698 h 159105"/>
                <a:gd name="connsiteX27" fmla="*/ 7666 w 97357"/>
                <a:gd name="connsiteY27" fmla="*/ 149717 h 159105"/>
                <a:gd name="connsiteX28" fmla="*/ 12022 w 97357"/>
                <a:gd name="connsiteY28" fmla="*/ 141987 h 159105"/>
                <a:gd name="connsiteX29" fmla="*/ 22327 w 97357"/>
                <a:gd name="connsiteY29" fmla="*/ 114629 h 159105"/>
                <a:gd name="connsiteX30" fmla="*/ 53550 w 97357"/>
                <a:gd name="connsiteY30" fmla="*/ 49362 h 159105"/>
                <a:gd name="connsiteX31" fmla="*/ 70449 w 97357"/>
                <a:gd name="connsiteY31" fmla="*/ 35290 h 159105"/>
                <a:gd name="connsiteX32" fmla="*/ 92011 w 97357"/>
                <a:gd name="connsiteY32" fmla="*/ 30959 h 159105"/>
                <a:gd name="connsiteX33" fmla="*/ 84282 w 97357"/>
                <a:gd name="connsiteY33" fmla="*/ 5502 h 159105"/>
                <a:gd name="connsiteX34" fmla="*/ 15334 w 97357"/>
                <a:gd name="connsiteY34" fmla="*/ 46417 h 159105"/>
                <a:gd name="connsiteX35" fmla="*/ 15518 w 97357"/>
                <a:gd name="connsiteY35" fmla="*/ 46417 h 15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7357" h="159105">
                  <a:moveTo>
                    <a:pt x="6133" y="159102"/>
                  </a:moveTo>
                  <a:lnTo>
                    <a:pt x="5826" y="159102"/>
                  </a:lnTo>
                  <a:cubicBezTo>
                    <a:pt x="5366" y="159041"/>
                    <a:pt x="4937" y="158838"/>
                    <a:pt x="4593" y="158537"/>
                  </a:cubicBezTo>
                  <a:cubicBezTo>
                    <a:pt x="4244" y="158231"/>
                    <a:pt x="3992" y="157832"/>
                    <a:pt x="3863" y="157384"/>
                  </a:cubicBezTo>
                  <a:cubicBezTo>
                    <a:pt x="-5215" y="121377"/>
                    <a:pt x="3557" y="80523"/>
                    <a:pt x="11224" y="44454"/>
                  </a:cubicBezTo>
                  <a:cubicBezTo>
                    <a:pt x="11414" y="43920"/>
                    <a:pt x="11782" y="43467"/>
                    <a:pt x="12267" y="43166"/>
                  </a:cubicBezTo>
                  <a:cubicBezTo>
                    <a:pt x="35516" y="29977"/>
                    <a:pt x="61340" y="14274"/>
                    <a:pt x="84221" y="227"/>
                  </a:cubicBezTo>
                  <a:cubicBezTo>
                    <a:pt x="84528" y="80"/>
                    <a:pt x="84865" y="0"/>
                    <a:pt x="85202" y="0"/>
                  </a:cubicBezTo>
                  <a:cubicBezTo>
                    <a:pt x="85546" y="0"/>
                    <a:pt x="85877" y="80"/>
                    <a:pt x="86184" y="227"/>
                  </a:cubicBezTo>
                  <a:cubicBezTo>
                    <a:pt x="86497" y="343"/>
                    <a:pt x="86773" y="521"/>
                    <a:pt x="87006" y="754"/>
                  </a:cubicBezTo>
                  <a:cubicBezTo>
                    <a:pt x="87239" y="988"/>
                    <a:pt x="87423" y="1270"/>
                    <a:pt x="87533" y="1576"/>
                  </a:cubicBezTo>
                  <a:cubicBezTo>
                    <a:pt x="90968" y="10839"/>
                    <a:pt x="93667" y="20776"/>
                    <a:pt x="96489" y="30407"/>
                  </a:cubicBezTo>
                  <a:lnTo>
                    <a:pt x="97286" y="33229"/>
                  </a:lnTo>
                  <a:cubicBezTo>
                    <a:pt x="97379" y="33603"/>
                    <a:pt x="97379" y="33990"/>
                    <a:pt x="97299" y="34364"/>
                  </a:cubicBezTo>
                  <a:cubicBezTo>
                    <a:pt x="97213" y="34732"/>
                    <a:pt x="97041" y="35081"/>
                    <a:pt x="96796" y="35376"/>
                  </a:cubicBezTo>
                  <a:cubicBezTo>
                    <a:pt x="96550" y="35664"/>
                    <a:pt x="96238" y="35885"/>
                    <a:pt x="95882" y="36026"/>
                  </a:cubicBezTo>
                  <a:cubicBezTo>
                    <a:pt x="95532" y="36167"/>
                    <a:pt x="95152" y="36216"/>
                    <a:pt x="94772" y="36173"/>
                  </a:cubicBezTo>
                  <a:cubicBezTo>
                    <a:pt x="87644" y="35259"/>
                    <a:pt x="80393" y="36271"/>
                    <a:pt x="73786" y="39093"/>
                  </a:cubicBezTo>
                  <a:cubicBezTo>
                    <a:pt x="67174" y="41921"/>
                    <a:pt x="61438" y="46460"/>
                    <a:pt x="57169" y="52245"/>
                  </a:cubicBezTo>
                  <a:cubicBezTo>
                    <a:pt x="42447" y="71813"/>
                    <a:pt x="34780" y="93405"/>
                    <a:pt x="26498" y="116285"/>
                  </a:cubicBezTo>
                  <a:cubicBezTo>
                    <a:pt x="23247" y="125364"/>
                    <a:pt x="19873" y="134688"/>
                    <a:pt x="16070" y="143889"/>
                  </a:cubicBezTo>
                  <a:cubicBezTo>
                    <a:pt x="14727" y="146785"/>
                    <a:pt x="13169" y="149569"/>
                    <a:pt x="11408" y="152232"/>
                  </a:cubicBezTo>
                  <a:lnTo>
                    <a:pt x="7912" y="158366"/>
                  </a:lnTo>
                  <a:cubicBezTo>
                    <a:pt x="7691" y="158617"/>
                    <a:pt x="7415" y="158814"/>
                    <a:pt x="7108" y="158936"/>
                  </a:cubicBezTo>
                  <a:cubicBezTo>
                    <a:pt x="6801" y="159065"/>
                    <a:pt x="6464" y="159120"/>
                    <a:pt x="6133" y="159102"/>
                  </a:cubicBezTo>
                  <a:close/>
                  <a:moveTo>
                    <a:pt x="15518" y="46417"/>
                  </a:moveTo>
                  <a:cubicBezTo>
                    <a:pt x="8034" y="81443"/>
                    <a:pt x="489" y="117512"/>
                    <a:pt x="7114" y="150698"/>
                  </a:cubicBezTo>
                  <a:lnTo>
                    <a:pt x="7666" y="149717"/>
                  </a:lnTo>
                  <a:cubicBezTo>
                    <a:pt x="9304" y="147251"/>
                    <a:pt x="10764" y="144668"/>
                    <a:pt x="12022" y="141987"/>
                  </a:cubicBezTo>
                  <a:cubicBezTo>
                    <a:pt x="15763" y="132909"/>
                    <a:pt x="19137" y="123585"/>
                    <a:pt x="22327" y="114629"/>
                  </a:cubicBezTo>
                  <a:cubicBezTo>
                    <a:pt x="30240" y="92424"/>
                    <a:pt x="38460" y="69482"/>
                    <a:pt x="53550" y="49362"/>
                  </a:cubicBezTo>
                  <a:cubicBezTo>
                    <a:pt x="57923" y="43338"/>
                    <a:pt x="63733" y="38504"/>
                    <a:pt x="70449" y="35290"/>
                  </a:cubicBezTo>
                  <a:cubicBezTo>
                    <a:pt x="77167" y="32076"/>
                    <a:pt x="84577" y="30591"/>
                    <a:pt x="92011" y="30959"/>
                  </a:cubicBezTo>
                  <a:cubicBezTo>
                    <a:pt x="89619" y="22433"/>
                    <a:pt x="87165" y="13722"/>
                    <a:pt x="84282" y="5502"/>
                  </a:cubicBezTo>
                  <a:cubicBezTo>
                    <a:pt x="62261" y="18629"/>
                    <a:pt x="37540" y="33781"/>
                    <a:pt x="15334" y="46417"/>
                  </a:cubicBezTo>
                  <a:lnTo>
                    <a:pt x="15518" y="46417"/>
                  </a:lnTo>
                  <a:close/>
                </a:path>
              </a:pathLst>
            </a:custGeom>
            <a:solidFill>
              <a:srgbClr val="0E0E0E"/>
            </a:solidFill>
            <a:ln w="6134" cap="flat">
              <a:no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E50A5E86-CEAE-4791-AF69-471415B2ABBC}"/>
                </a:ext>
              </a:extLst>
            </p:cNvPr>
            <p:cNvSpPr/>
            <p:nvPr/>
          </p:nvSpPr>
          <p:spPr>
            <a:xfrm>
              <a:off x="6478220" y="3319505"/>
              <a:ext cx="760309" cy="575323"/>
            </a:xfrm>
            <a:custGeom>
              <a:avLst/>
              <a:gdLst>
                <a:gd name="connsiteX0" fmla="*/ 546677 w 760309"/>
                <a:gd name="connsiteY0" fmla="*/ 60974 h 575323"/>
                <a:gd name="connsiteX1" fmla="*/ 479201 w 760309"/>
                <a:gd name="connsiteY1" fmla="*/ 244385 h 575323"/>
                <a:gd name="connsiteX2" fmla="*/ 437888 w 760309"/>
                <a:gd name="connsiteY2" fmla="*/ 247244 h 575323"/>
                <a:gd name="connsiteX3" fmla="*/ 400929 w 760309"/>
                <a:gd name="connsiteY3" fmla="*/ 228559 h 575323"/>
                <a:gd name="connsiteX4" fmla="*/ 379521 w 760309"/>
                <a:gd name="connsiteY4" fmla="*/ 262542 h 575323"/>
                <a:gd name="connsiteX5" fmla="*/ 263953 w 760309"/>
                <a:gd name="connsiteY5" fmla="*/ 278246 h 575323"/>
                <a:gd name="connsiteX6" fmla="*/ 240766 w 760309"/>
                <a:gd name="connsiteY6" fmla="*/ 159243 h 575323"/>
                <a:gd name="connsiteX7" fmla="*/ 244201 w 760309"/>
                <a:gd name="connsiteY7" fmla="*/ 132743 h 575323"/>
                <a:gd name="connsiteX8" fmla="*/ 224345 w 760309"/>
                <a:gd name="connsiteY8" fmla="*/ 132136 h 575323"/>
                <a:gd name="connsiteX9" fmla="*/ 206292 w 760309"/>
                <a:gd name="connsiteY9" fmla="*/ 123849 h 575323"/>
                <a:gd name="connsiteX10" fmla="*/ 183902 w 760309"/>
                <a:gd name="connsiteY10" fmla="*/ 104281 h 575323"/>
                <a:gd name="connsiteX11" fmla="*/ 155562 w 760309"/>
                <a:gd name="connsiteY11" fmla="*/ 129247 h 575323"/>
                <a:gd name="connsiteX12" fmla="*/ 146791 w 760309"/>
                <a:gd name="connsiteY12" fmla="*/ 134216 h 575323"/>
                <a:gd name="connsiteX13" fmla="*/ 171327 w 760309"/>
                <a:gd name="connsiteY13" fmla="*/ 160286 h 575323"/>
                <a:gd name="connsiteX14" fmla="*/ 174701 w 760309"/>
                <a:gd name="connsiteY14" fmla="*/ 262481 h 575323"/>
                <a:gd name="connsiteX15" fmla="*/ 151330 w 760309"/>
                <a:gd name="connsiteY15" fmla="*/ 343574 h 575323"/>
                <a:gd name="connsiteX16" fmla="*/ 81339 w 760309"/>
                <a:gd name="connsiteY16" fmla="*/ 381974 h 575323"/>
                <a:gd name="connsiteX17" fmla="*/ 75205 w 760309"/>
                <a:gd name="connsiteY17" fmla="*/ 387557 h 575323"/>
                <a:gd name="connsiteX18" fmla="*/ 72813 w 760309"/>
                <a:gd name="connsiteY18" fmla="*/ 473006 h 575323"/>
                <a:gd name="connsiteX19" fmla="*/ 55821 w 760309"/>
                <a:gd name="connsiteY19" fmla="*/ 500425 h 575323"/>
                <a:gd name="connsiteX20" fmla="*/ 45945 w 760309"/>
                <a:gd name="connsiteY20" fmla="*/ 516681 h 575323"/>
                <a:gd name="connsiteX21" fmla="*/ 38155 w 760309"/>
                <a:gd name="connsiteY21" fmla="*/ 524349 h 575323"/>
                <a:gd name="connsiteX22" fmla="*/ 0 w 760309"/>
                <a:gd name="connsiteY22" fmla="*/ 570846 h 575323"/>
                <a:gd name="connsiteX23" fmla="*/ 59072 w 760309"/>
                <a:gd name="connsiteY23" fmla="*/ 575324 h 575323"/>
                <a:gd name="connsiteX24" fmla="*/ 119739 w 760309"/>
                <a:gd name="connsiteY24" fmla="*/ 445893 h 575323"/>
                <a:gd name="connsiteX25" fmla="*/ 251133 w 760309"/>
                <a:gd name="connsiteY25" fmla="*/ 319897 h 575323"/>
                <a:gd name="connsiteX26" fmla="*/ 327197 w 760309"/>
                <a:gd name="connsiteY26" fmla="*/ 331674 h 575323"/>
                <a:gd name="connsiteX27" fmla="*/ 343084 w 760309"/>
                <a:gd name="connsiteY27" fmla="*/ 399150 h 575323"/>
                <a:gd name="connsiteX28" fmla="*/ 337624 w 760309"/>
                <a:gd name="connsiteY28" fmla="*/ 435955 h 575323"/>
                <a:gd name="connsiteX29" fmla="*/ 399580 w 760309"/>
                <a:gd name="connsiteY29" fmla="*/ 433195 h 575323"/>
                <a:gd name="connsiteX30" fmla="*/ 431784 w 760309"/>
                <a:gd name="connsiteY30" fmla="*/ 503922 h 575323"/>
                <a:gd name="connsiteX31" fmla="*/ 484661 w 760309"/>
                <a:gd name="connsiteY31" fmla="*/ 486685 h 575323"/>
                <a:gd name="connsiteX32" fmla="*/ 504597 w 760309"/>
                <a:gd name="connsiteY32" fmla="*/ 474969 h 575323"/>
                <a:gd name="connsiteX33" fmla="*/ 523042 w 760309"/>
                <a:gd name="connsiteY33" fmla="*/ 467589 h 575323"/>
                <a:gd name="connsiteX34" fmla="*/ 542813 w 760309"/>
                <a:gd name="connsiteY34" fmla="*/ 469509 h 575323"/>
                <a:gd name="connsiteX35" fmla="*/ 593849 w 760309"/>
                <a:gd name="connsiteY35" fmla="*/ 451597 h 575323"/>
                <a:gd name="connsiteX36" fmla="*/ 579194 w 760309"/>
                <a:gd name="connsiteY36" fmla="*/ 434096 h 575323"/>
                <a:gd name="connsiteX37" fmla="*/ 573361 w 760309"/>
                <a:gd name="connsiteY37" fmla="*/ 412032 h 575323"/>
                <a:gd name="connsiteX38" fmla="*/ 595382 w 760309"/>
                <a:gd name="connsiteY38" fmla="*/ 331061 h 575323"/>
                <a:gd name="connsiteX39" fmla="*/ 571214 w 760309"/>
                <a:gd name="connsiteY39" fmla="*/ 339403 h 575323"/>
                <a:gd name="connsiteX40" fmla="*/ 569803 w 760309"/>
                <a:gd name="connsiteY40" fmla="*/ 339956 h 575323"/>
                <a:gd name="connsiteX41" fmla="*/ 562381 w 760309"/>
                <a:gd name="connsiteY41" fmla="*/ 344433 h 575323"/>
                <a:gd name="connsiteX42" fmla="*/ 528336 w 760309"/>
                <a:gd name="connsiteY42" fmla="*/ 364369 h 575323"/>
                <a:gd name="connsiteX43" fmla="*/ 410744 w 760309"/>
                <a:gd name="connsiteY43" fmla="*/ 358542 h 575323"/>
                <a:gd name="connsiteX44" fmla="*/ 475950 w 760309"/>
                <a:gd name="connsiteY44" fmla="*/ 302230 h 575323"/>
                <a:gd name="connsiteX45" fmla="*/ 492942 w 760309"/>
                <a:gd name="connsiteY45" fmla="*/ 294747 h 575323"/>
                <a:gd name="connsiteX46" fmla="*/ 522876 w 760309"/>
                <a:gd name="connsiteY46" fmla="*/ 277694 h 575323"/>
                <a:gd name="connsiteX47" fmla="*/ 598327 w 760309"/>
                <a:gd name="connsiteY47" fmla="*/ 245060 h 575323"/>
                <a:gd name="connsiteX48" fmla="*/ 682671 w 760309"/>
                <a:gd name="connsiteY48" fmla="*/ 295912 h 575323"/>
                <a:gd name="connsiteX49" fmla="*/ 669974 w 760309"/>
                <a:gd name="connsiteY49" fmla="*/ 353328 h 575323"/>
                <a:gd name="connsiteX50" fmla="*/ 660036 w 760309"/>
                <a:gd name="connsiteY50" fmla="*/ 375902 h 575323"/>
                <a:gd name="connsiteX51" fmla="*/ 673102 w 760309"/>
                <a:gd name="connsiteY51" fmla="*/ 371853 h 575323"/>
                <a:gd name="connsiteX52" fmla="*/ 716900 w 760309"/>
                <a:gd name="connsiteY52" fmla="*/ 358910 h 575323"/>
                <a:gd name="connsiteX53" fmla="*/ 742725 w 760309"/>
                <a:gd name="connsiteY53" fmla="*/ 352776 h 575323"/>
                <a:gd name="connsiteX54" fmla="*/ 757938 w 760309"/>
                <a:gd name="connsiteY54" fmla="*/ 315971 h 575323"/>
                <a:gd name="connsiteX55" fmla="*/ 724445 w 760309"/>
                <a:gd name="connsiteY55" fmla="*/ 189055 h 575323"/>
                <a:gd name="connsiteX56" fmla="*/ 630163 w 760309"/>
                <a:gd name="connsiteY56" fmla="*/ 174640 h 575323"/>
                <a:gd name="connsiteX57" fmla="*/ 634764 w 760309"/>
                <a:gd name="connsiteY57" fmla="*/ 55208 h 575323"/>
                <a:gd name="connsiteX58" fmla="*/ 602743 w 760309"/>
                <a:gd name="connsiteY58" fmla="*/ 0 h 575323"/>
                <a:gd name="connsiteX59" fmla="*/ 587101 w 760309"/>
                <a:gd name="connsiteY59" fmla="*/ 20304 h 575323"/>
                <a:gd name="connsiteX60" fmla="*/ 546677 w 760309"/>
                <a:gd name="connsiteY60" fmla="*/ 60974 h 57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0309" h="575323">
                  <a:moveTo>
                    <a:pt x="546677" y="60974"/>
                  </a:moveTo>
                  <a:cubicBezTo>
                    <a:pt x="547229" y="127959"/>
                    <a:pt x="555204" y="217702"/>
                    <a:pt x="479201" y="244385"/>
                  </a:cubicBezTo>
                  <a:cubicBezTo>
                    <a:pt x="465939" y="249041"/>
                    <a:pt x="451665" y="250028"/>
                    <a:pt x="437888" y="247244"/>
                  </a:cubicBezTo>
                  <a:cubicBezTo>
                    <a:pt x="424110" y="244459"/>
                    <a:pt x="411339" y="238006"/>
                    <a:pt x="400929" y="228559"/>
                  </a:cubicBezTo>
                  <a:cubicBezTo>
                    <a:pt x="395341" y="240790"/>
                    <a:pt x="388140" y="252219"/>
                    <a:pt x="379521" y="262542"/>
                  </a:cubicBezTo>
                  <a:cubicBezTo>
                    <a:pt x="351243" y="295238"/>
                    <a:pt x="298059" y="312107"/>
                    <a:pt x="263953" y="278246"/>
                  </a:cubicBezTo>
                  <a:cubicBezTo>
                    <a:pt x="234448" y="248924"/>
                    <a:pt x="236902" y="197213"/>
                    <a:pt x="240766" y="159243"/>
                  </a:cubicBezTo>
                  <a:cubicBezTo>
                    <a:pt x="241686" y="150348"/>
                    <a:pt x="242852" y="141576"/>
                    <a:pt x="244201" y="132743"/>
                  </a:cubicBezTo>
                  <a:cubicBezTo>
                    <a:pt x="237607" y="133872"/>
                    <a:pt x="230859" y="133663"/>
                    <a:pt x="224345" y="132136"/>
                  </a:cubicBezTo>
                  <a:cubicBezTo>
                    <a:pt x="217837" y="130609"/>
                    <a:pt x="211696" y="127787"/>
                    <a:pt x="206292" y="123849"/>
                  </a:cubicBezTo>
                  <a:cubicBezTo>
                    <a:pt x="198324" y="117935"/>
                    <a:pt x="190834" y="111390"/>
                    <a:pt x="183902" y="104281"/>
                  </a:cubicBezTo>
                  <a:cubicBezTo>
                    <a:pt x="175376" y="113593"/>
                    <a:pt x="165874" y="121959"/>
                    <a:pt x="155562" y="129247"/>
                  </a:cubicBezTo>
                  <a:cubicBezTo>
                    <a:pt x="152814" y="131198"/>
                    <a:pt x="149876" y="132860"/>
                    <a:pt x="146791" y="134216"/>
                  </a:cubicBezTo>
                  <a:cubicBezTo>
                    <a:pt x="156280" y="141570"/>
                    <a:pt x="164561" y="150367"/>
                    <a:pt x="171327" y="160286"/>
                  </a:cubicBezTo>
                  <a:cubicBezTo>
                    <a:pt x="190957" y="193410"/>
                    <a:pt x="188810" y="228559"/>
                    <a:pt x="174701" y="262481"/>
                  </a:cubicBezTo>
                  <a:cubicBezTo>
                    <a:pt x="177891" y="291538"/>
                    <a:pt x="169493" y="320676"/>
                    <a:pt x="151330" y="343574"/>
                  </a:cubicBezTo>
                  <a:cubicBezTo>
                    <a:pt x="133909" y="365020"/>
                    <a:pt x="108789" y="378803"/>
                    <a:pt x="81339" y="381974"/>
                  </a:cubicBezTo>
                  <a:lnTo>
                    <a:pt x="75205" y="387557"/>
                  </a:lnTo>
                  <a:cubicBezTo>
                    <a:pt x="89436" y="409149"/>
                    <a:pt x="91644" y="438102"/>
                    <a:pt x="72813" y="473006"/>
                  </a:cubicBezTo>
                  <a:cubicBezTo>
                    <a:pt x="67635" y="482440"/>
                    <a:pt x="61967" y="491592"/>
                    <a:pt x="55821" y="500425"/>
                  </a:cubicBezTo>
                  <a:cubicBezTo>
                    <a:pt x="53735" y="506492"/>
                    <a:pt x="50368" y="512031"/>
                    <a:pt x="45945" y="516681"/>
                  </a:cubicBezTo>
                  <a:cubicBezTo>
                    <a:pt x="43369" y="519319"/>
                    <a:pt x="40731" y="521833"/>
                    <a:pt x="38155" y="524349"/>
                  </a:cubicBezTo>
                  <a:cubicBezTo>
                    <a:pt x="25886" y="540052"/>
                    <a:pt x="12636" y="555019"/>
                    <a:pt x="0" y="570846"/>
                  </a:cubicBezTo>
                  <a:cubicBezTo>
                    <a:pt x="19801" y="569766"/>
                    <a:pt x="39658" y="571269"/>
                    <a:pt x="59072" y="575324"/>
                  </a:cubicBezTo>
                  <a:cubicBezTo>
                    <a:pt x="73144" y="529557"/>
                    <a:pt x="93564" y="485985"/>
                    <a:pt x="119739" y="445893"/>
                  </a:cubicBezTo>
                  <a:cubicBezTo>
                    <a:pt x="152127" y="396144"/>
                    <a:pt x="194515" y="343391"/>
                    <a:pt x="251133" y="319897"/>
                  </a:cubicBezTo>
                  <a:cubicBezTo>
                    <a:pt x="277387" y="309039"/>
                    <a:pt x="308487" y="306769"/>
                    <a:pt x="327197" y="331674"/>
                  </a:cubicBezTo>
                  <a:cubicBezTo>
                    <a:pt x="340937" y="350077"/>
                    <a:pt x="344127" y="377190"/>
                    <a:pt x="343084" y="399150"/>
                  </a:cubicBezTo>
                  <a:cubicBezTo>
                    <a:pt x="342501" y="411572"/>
                    <a:pt x="340667" y="423902"/>
                    <a:pt x="337624" y="435955"/>
                  </a:cubicBezTo>
                  <a:cubicBezTo>
                    <a:pt x="357806" y="427735"/>
                    <a:pt x="379582" y="423687"/>
                    <a:pt x="399580" y="433195"/>
                  </a:cubicBezTo>
                  <a:cubicBezTo>
                    <a:pt x="426018" y="445463"/>
                    <a:pt x="433318" y="476134"/>
                    <a:pt x="431784" y="503922"/>
                  </a:cubicBezTo>
                  <a:cubicBezTo>
                    <a:pt x="446138" y="498769"/>
                    <a:pt x="463621" y="493003"/>
                    <a:pt x="484661" y="486685"/>
                  </a:cubicBezTo>
                  <a:cubicBezTo>
                    <a:pt x="491408" y="482882"/>
                    <a:pt x="498095" y="478956"/>
                    <a:pt x="504597" y="474969"/>
                  </a:cubicBezTo>
                  <a:cubicBezTo>
                    <a:pt x="510068" y="471073"/>
                    <a:pt x="516393" y="468540"/>
                    <a:pt x="523042" y="467589"/>
                  </a:cubicBezTo>
                  <a:cubicBezTo>
                    <a:pt x="529692" y="466638"/>
                    <a:pt x="536470" y="467301"/>
                    <a:pt x="542813" y="469509"/>
                  </a:cubicBezTo>
                  <a:cubicBezTo>
                    <a:pt x="560111" y="464050"/>
                    <a:pt x="577287" y="458038"/>
                    <a:pt x="593849" y="451597"/>
                  </a:cubicBezTo>
                  <a:cubicBezTo>
                    <a:pt x="587739" y="446911"/>
                    <a:pt x="582734" y="440936"/>
                    <a:pt x="579194" y="434096"/>
                  </a:cubicBezTo>
                  <a:cubicBezTo>
                    <a:pt x="575655" y="427263"/>
                    <a:pt x="573661" y="419730"/>
                    <a:pt x="573361" y="412032"/>
                  </a:cubicBezTo>
                  <a:cubicBezTo>
                    <a:pt x="571214" y="382895"/>
                    <a:pt x="586243" y="357683"/>
                    <a:pt x="595382" y="331061"/>
                  </a:cubicBezTo>
                  <a:cubicBezTo>
                    <a:pt x="588021" y="334373"/>
                    <a:pt x="578207" y="336459"/>
                    <a:pt x="571214" y="339403"/>
                  </a:cubicBezTo>
                  <a:lnTo>
                    <a:pt x="569803" y="339956"/>
                  </a:lnTo>
                  <a:lnTo>
                    <a:pt x="562381" y="344433"/>
                  </a:lnTo>
                  <a:cubicBezTo>
                    <a:pt x="551155" y="351242"/>
                    <a:pt x="539807" y="357929"/>
                    <a:pt x="528336" y="364369"/>
                  </a:cubicBezTo>
                  <a:cubicBezTo>
                    <a:pt x="494537" y="383263"/>
                    <a:pt x="426816" y="415958"/>
                    <a:pt x="410744" y="358542"/>
                  </a:cubicBezTo>
                  <a:cubicBezTo>
                    <a:pt x="400316" y="321430"/>
                    <a:pt x="448285" y="287631"/>
                    <a:pt x="475950" y="302230"/>
                  </a:cubicBezTo>
                  <a:cubicBezTo>
                    <a:pt x="481348" y="299470"/>
                    <a:pt x="487789" y="297384"/>
                    <a:pt x="492942" y="294747"/>
                  </a:cubicBezTo>
                  <a:cubicBezTo>
                    <a:pt x="503186" y="289532"/>
                    <a:pt x="513001" y="283582"/>
                    <a:pt x="522876" y="277694"/>
                  </a:cubicBezTo>
                  <a:cubicBezTo>
                    <a:pt x="546070" y="262757"/>
                    <a:pt x="571557" y="251734"/>
                    <a:pt x="598327" y="245060"/>
                  </a:cubicBezTo>
                  <a:cubicBezTo>
                    <a:pt x="638260" y="236043"/>
                    <a:pt x="679666" y="249967"/>
                    <a:pt x="682671" y="295912"/>
                  </a:cubicBezTo>
                  <a:cubicBezTo>
                    <a:pt x="684021" y="316339"/>
                    <a:pt x="677273" y="334741"/>
                    <a:pt x="669974" y="353328"/>
                  </a:cubicBezTo>
                  <a:cubicBezTo>
                    <a:pt x="667582" y="359462"/>
                    <a:pt x="663042" y="367804"/>
                    <a:pt x="660036" y="375902"/>
                  </a:cubicBezTo>
                  <a:cubicBezTo>
                    <a:pt x="664392" y="374675"/>
                    <a:pt x="669115" y="373141"/>
                    <a:pt x="673102" y="371853"/>
                  </a:cubicBezTo>
                  <a:cubicBezTo>
                    <a:pt x="687640" y="367191"/>
                    <a:pt x="702056" y="362652"/>
                    <a:pt x="716900" y="358910"/>
                  </a:cubicBezTo>
                  <a:cubicBezTo>
                    <a:pt x="725488" y="356763"/>
                    <a:pt x="734076" y="354677"/>
                    <a:pt x="742725" y="352776"/>
                  </a:cubicBezTo>
                  <a:cubicBezTo>
                    <a:pt x="750375" y="341741"/>
                    <a:pt x="755564" y="329190"/>
                    <a:pt x="757938" y="315971"/>
                  </a:cubicBezTo>
                  <a:cubicBezTo>
                    <a:pt x="766158" y="265793"/>
                    <a:pt x="752540" y="232362"/>
                    <a:pt x="724445" y="189055"/>
                  </a:cubicBezTo>
                  <a:cubicBezTo>
                    <a:pt x="693774" y="191263"/>
                    <a:pt x="656356" y="192858"/>
                    <a:pt x="630163" y="174640"/>
                  </a:cubicBezTo>
                  <a:cubicBezTo>
                    <a:pt x="589248" y="146055"/>
                    <a:pt x="607099" y="96858"/>
                    <a:pt x="634764" y="55208"/>
                  </a:cubicBezTo>
                  <a:cubicBezTo>
                    <a:pt x="624458" y="38522"/>
                    <a:pt x="613785" y="20304"/>
                    <a:pt x="602743" y="0"/>
                  </a:cubicBezTo>
                  <a:cubicBezTo>
                    <a:pt x="597928" y="7066"/>
                    <a:pt x="592708" y="13845"/>
                    <a:pt x="587101" y="20304"/>
                  </a:cubicBezTo>
                  <a:cubicBezTo>
                    <a:pt x="574410" y="34615"/>
                    <a:pt x="560914" y="48196"/>
                    <a:pt x="546677" y="60974"/>
                  </a:cubicBezTo>
                  <a:close/>
                </a:path>
              </a:pathLst>
            </a:custGeom>
            <a:solidFill>
              <a:srgbClr val="E05555"/>
            </a:solidFill>
            <a:ln w="6134" cap="flat">
              <a:no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7B1D291A-1074-4849-A8B3-B44BCE8808A7}"/>
                </a:ext>
              </a:extLst>
            </p:cNvPr>
            <p:cNvSpPr/>
            <p:nvPr/>
          </p:nvSpPr>
          <p:spPr>
            <a:xfrm>
              <a:off x="6475643" y="3318017"/>
              <a:ext cx="765407" cy="579238"/>
            </a:xfrm>
            <a:custGeom>
              <a:avLst/>
              <a:gdLst>
                <a:gd name="connsiteX0" fmla="*/ 61526 w 765407"/>
                <a:gd name="connsiteY0" fmla="*/ 579143 h 579238"/>
                <a:gd name="connsiteX1" fmla="*/ 61096 w 765407"/>
                <a:gd name="connsiteY1" fmla="*/ 579143 h 579238"/>
                <a:gd name="connsiteX2" fmla="*/ 2515 w 765407"/>
                <a:gd name="connsiteY2" fmla="*/ 574665 h 579238"/>
                <a:gd name="connsiteX3" fmla="*/ 1239 w 765407"/>
                <a:gd name="connsiteY3" fmla="*/ 574407 h 579238"/>
                <a:gd name="connsiteX4" fmla="*/ 368 w 765407"/>
                <a:gd name="connsiteY4" fmla="*/ 573438 h 579238"/>
                <a:gd name="connsiteX5" fmla="*/ 0 w 765407"/>
                <a:gd name="connsiteY5" fmla="*/ 572180 h 579238"/>
                <a:gd name="connsiteX6" fmla="*/ 368 w 765407"/>
                <a:gd name="connsiteY6" fmla="*/ 570923 h 579238"/>
                <a:gd name="connsiteX7" fmla="*/ 14783 w 765407"/>
                <a:gd name="connsiteY7" fmla="*/ 553502 h 579238"/>
                <a:gd name="connsiteX8" fmla="*/ 38522 w 765407"/>
                <a:gd name="connsiteY8" fmla="*/ 524487 h 579238"/>
                <a:gd name="connsiteX9" fmla="*/ 39258 w 765407"/>
                <a:gd name="connsiteY9" fmla="*/ 523812 h 579238"/>
                <a:gd name="connsiteX10" fmla="*/ 46497 w 765407"/>
                <a:gd name="connsiteY10" fmla="*/ 516635 h 579238"/>
                <a:gd name="connsiteX11" fmla="*/ 55882 w 765407"/>
                <a:gd name="connsiteY11" fmla="*/ 501239 h 579238"/>
                <a:gd name="connsiteX12" fmla="*/ 55882 w 765407"/>
                <a:gd name="connsiteY12" fmla="*/ 500687 h 579238"/>
                <a:gd name="connsiteX13" fmla="*/ 72751 w 765407"/>
                <a:gd name="connsiteY13" fmla="*/ 473512 h 579238"/>
                <a:gd name="connsiteX14" fmla="*/ 75266 w 765407"/>
                <a:gd name="connsiteY14" fmla="*/ 390394 h 579238"/>
                <a:gd name="connsiteX15" fmla="*/ 74874 w 765407"/>
                <a:gd name="connsiteY15" fmla="*/ 388824 h 579238"/>
                <a:gd name="connsiteX16" fmla="*/ 75634 w 765407"/>
                <a:gd name="connsiteY16" fmla="*/ 387388 h 579238"/>
                <a:gd name="connsiteX17" fmla="*/ 81768 w 765407"/>
                <a:gd name="connsiteY17" fmla="*/ 381806 h 579238"/>
                <a:gd name="connsiteX18" fmla="*/ 82995 w 765407"/>
                <a:gd name="connsiteY18" fmla="*/ 381254 h 579238"/>
                <a:gd name="connsiteX19" fmla="*/ 151514 w 765407"/>
                <a:gd name="connsiteY19" fmla="*/ 343652 h 579238"/>
                <a:gd name="connsiteX20" fmla="*/ 174394 w 765407"/>
                <a:gd name="connsiteY20" fmla="*/ 264214 h 579238"/>
                <a:gd name="connsiteX21" fmla="*/ 174394 w 765407"/>
                <a:gd name="connsiteY21" fmla="*/ 263171 h 579238"/>
                <a:gd name="connsiteX22" fmla="*/ 171082 w 765407"/>
                <a:gd name="connsiteY22" fmla="*/ 163000 h 579238"/>
                <a:gd name="connsiteX23" fmla="*/ 147404 w 765407"/>
                <a:gd name="connsiteY23" fmla="*/ 137544 h 579238"/>
                <a:gd name="connsiteX24" fmla="*/ 146729 w 765407"/>
                <a:gd name="connsiteY24" fmla="*/ 136605 h 579238"/>
                <a:gd name="connsiteX25" fmla="*/ 146606 w 765407"/>
                <a:gd name="connsiteY25" fmla="*/ 135458 h 579238"/>
                <a:gd name="connsiteX26" fmla="*/ 147048 w 765407"/>
                <a:gd name="connsiteY26" fmla="*/ 134391 h 579238"/>
                <a:gd name="connsiteX27" fmla="*/ 147956 w 765407"/>
                <a:gd name="connsiteY27" fmla="*/ 133679 h 579238"/>
                <a:gd name="connsiteX28" fmla="*/ 156360 w 765407"/>
                <a:gd name="connsiteY28" fmla="*/ 128894 h 579238"/>
                <a:gd name="connsiteX29" fmla="*/ 184270 w 765407"/>
                <a:gd name="connsiteY29" fmla="*/ 104358 h 579238"/>
                <a:gd name="connsiteX30" fmla="*/ 185019 w 765407"/>
                <a:gd name="connsiteY30" fmla="*/ 103812 h 579238"/>
                <a:gd name="connsiteX31" fmla="*/ 185927 w 765407"/>
                <a:gd name="connsiteY31" fmla="*/ 103622 h 579238"/>
                <a:gd name="connsiteX32" fmla="*/ 186786 w 765407"/>
                <a:gd name="connsiteY32" fmla="*/ 103763 h 579238"/>
                <a:gd name="connsiteX33" fmla="*/ 187522 w 765407"/>
                <a:gd name="connsiteY33" fmla="*/ 104235 h 579238"/>
                <a:gd name="connsiteX34" fmla="*/ 209666 w 765407"/>
                <a:gd name="connsiteY34" fmla="*/ 123558 h 579238"/>
                <a:gd name="connsiteX35" fmla="*/ 226927 w 765407"/>
                <a:gd name="connsiteY35" fmla="*/ 131501 h 579238"/>
                <a:gd name="connsiteX36" fmla="*/ 245919 w 765407"/>
                <a:gd name="connsiteY36" fmla="*/ 132084 h 579238"/>
                <a:gd name="connsiteX37" fmla="*/ 246974 w 765407"/>
                <a:gd name="connsiteY37" fmla="*/ 132207 h 579238"/>
                <a:gd name="connsiteX38" fmla="*/ 247882 w 765407"/>
                <a:gd name="connsiteY38" fmla="*/ 132759 h 579238"/>
                <a:gd name="connsiteX39" fmla="*/ 248415 w 765407"/>
                <a:gd name="connsiteY39" fmla="*/ 133667 h 579238"/>
                <a:gd name="connsiteX40" fmla="*/ 248495 w 765407"/>
                <a:gd name="connsiteY40" fmla="*/ 134722 h 579238"/>
                <a:gd name="connsiteX41" fmla="*/ 245060 w 765407"/>
                <a:gd name="connsiteY41" fmla="*/ 161099 h 579238"/>
                <a:gd name="connsiteX42" fmla="*/ 267572 w 765407"/>
                <a:gd name="connsiteY42" fmla="*/ 278200 h 579238"/>
                <a:gd name="connsiteX43" fmla="*/ 288907 w 765407"/>
                <a:gd name="connsiteY43" fmla="*/ 292100 h 579238"/>
                <a:gd name="connsiteX44" fmla="*/ 314070 w 765407"/>
                <a:gd name="connsiteY44" fmla="*/ 296051 h 579238"/>
                <a:gd name="connsiteX45" fmla="*/ 350267 w 765407"/>
                <a:gd name="connsiteY45" fmla="*/ 285923 h 579238"/>
                <a:gd name="connsiteX46" fmla="*/ 379766 w 765407"/>
                <a:gd name="connsiteY46" fmla="*/ 262619 h 579238"/>
                <a:gd name="connsiteX47" fmla="*/ 400868 w 765407"/>
                <a:gd name="connsiteY47" fmla="*/ 229188 h 579238"/>
                <a:gd name="connsiteX48" fmla="*/ 401542 w 765407"/>
                <a:gd name="connsiteY48" fmla="*/ 228354 h 579238"/>
                <a:gd name="connsiteX49" fmla="*/ 402524 w 765407"/>
                <a:gd name="connsiteY49" fmla="*/ 227900 h 579238"/>
                <a:gd name="connsiteX50" fmla="*/ 403567 w 765407"/>
                <a:gd name="connsiteY50" fmla="*/ 227949 h 579238"/>
                <a:gd name="connsiteX51" fmla="*/ 404487 w 765407"/>
                <a:gd name="connsiteY51" fmla="*/ 228452 h 579238"/>
                <a:gd name="connsiteX52" fmla="*/ 440789 w 765407"/>
                <a:gd name="connsiteY52" fmla="*/ 246799 h 579238"/>
                <a:gd name="connsiteX53" fmla="*/ 481348 w 765407"/>
                <a:gd name="connsiteY53" fmla="*/ 243726 h 579238"/>
                <a:gd name="connsiteX54" fmla="*/ 547229 w 765407"/>
                <a:gd name="connsiteY54" fmla="*/ 78778 h 579238"/>
                <a:gd name="connsiteX55" fmla="*/ 547229 w 765407"/>
                <a:gd name="connsiteY55" fmla="*/ 62462 h 579238"/>
                <a:gd name="connsiteX56" fmla="*/ 547419 w 765407"/>
                <a:gd name="connsiteY56" fmla="*/ 61529 h 579238"/>
                <a:gd name="connsiteX57" fmla="*/ 547965 w 765407"/>
                <a:gd name="connsiteY57" fmla="*/ 60744 h 579238"/>
                <a:gd name="connsiteX58" fmla="*/ 588083 w 765407"/>
                <a:gd name="connsiteY58" fmla="*/ 21056 h 579238"/>
                <a:gd name="connsiteX59" fmla="*/ 603541 w 765407"/>
                <a:gd name="connsiteY59" fmla="*/ 997 h 579238"/>
                <a:gd name="connsiteX60" fmla="*/ 604406 w 765407"/>
                <a:gd name="connsiteY60" fmla="*/ 212 h 579238"/>
                <a:gd name="connsiteX61" fmla="*/ 605565 w 765407"/>
                <a:gd name="connsiteY61" fmla="*/ 16 h 579238"/>
                <a:gd name="connsiteX62" fmla="*/ 606663 w 765407"/>
                <a:gd name="connsiteY62" fmla="*/ 359 h 579238"/>
                <a:gd name="connsiteX63" fmla="*/ 607467 w 765407"/>
                <a:gd name="connsiteY63" fmla="*/ 1181 h 579238"/>
                <a:gd name="connsiteX64" fmla="*/ 639426 w 765407"/>
                <a:gd name="connsiteY64" fmla="*/ 56082 h 579238"/>
                <a:gd name="connsiteX65" fmla="*/ 639775 w 765407"/>
                <a:gd name="connsiteY65" fmla="*/ 57309 h 579238"/>
                <a:gd name="connsiteX66" fmla="*/ 639426 w 765407"/>
                <a:gd name="connsiteY66" fmla="*/ 58536 h 579238"/>
                <a:gd name="connsiteX67" fmla="*/ 634273 w 765407"/>
                <a:gd name="connsiteY67" fmla="*/ 174778 h 579238"/>
                <a:gd name="connsiteX68" fmla="*/ 727083 w 765407"/>
                <a:gd name="connsiteY68" fmla="*/ 188764 h 579238"/>
                <a:gd name="connsiteX69" fmla="*/ 728267 w 765407"/>
                <a:gd name="connsiteY69" fmla="*/ 188997 h 579238"/>
                <a:gd name="connsiteX70" fmla="*/ 729169 w 765407"/>
                <a:gd name="connsiteY70" fmla="*/ 189807 h 579238"/>
                <a:gd name="connsiteX71" fmla="*/ 762968 w 765407"/>
                <a:gd name="connsiteY71" fmla="*/ 318624 h 579238"/>
                <a:gd name="connsiteX72" fmla="*/ 747448 w 765407"/>
                <a:gd name="connsiteY72" fmla="*/ 356411 h 579238"/>
                <a:gd name="connsiteX73" fmla="*/ 745976 w 765407"/>
                <a:gd name="connsiteY73" fmla="*/ 357392 h 579238"/>
                <a:gd name="connsiteX74" fmla="*/ 720213 w 765407"/>
                <a:gd name="connsiteY74" fmla="*/ 363526 h 579238"/>
                <a:gd name="connsiteX75" fmla="*/ 676537 w 765407"/>
                <a:gd name="connsiteY75" fmla="*/ 376470 h 579238"/>
                <a:gd name="connsiteX76" fmla="*/ 674759 w 765407"/>
                <a:gd name="connsiteY76" fmla="*/ 377022 h 579238"/>
                <a:gd name="connsiteX77" fmla="*/ 663410 w 765407"/>
                <a:gd name="connsiteY77" fmla="*/ 380518 h 579238"/>
                <a:gd name="connsiteX78" fmla="*/ 662153 w 765407"/>
                <a:gd name="connsiteY78" fmla="*/ 380500 h 579238"/>
                <a:gd name="connsiteX79" fmla="*/ 661079 w 765407"/>
                <a:gd name="connsiteY79" fmla="*/ 379843 h 579238"/>
                <a:gd name="connsiteX80" fmla="*/ 660533 w 765407"/>
                <a:gd name="connsiteY80" fmla="*/ 378709 h 579238"/>
                <a:gd name="connsiteX81" fmla="*/ 660650 w 765407"/>
                <a:gd name="connsiteY81" fmla="*/ 377451 h 579238"/>
                <a:gd name="connsiteX82" fmla="*/ 666784 w 765407"/>
                <a:gd name="connsiteY82" fmla="*/ 364017 h 579238"/>
                <a:gd name="connsiteX83" fmla="*/ 670833 w 765407"/>
                <a:gd name="connsiteY83" fmla="*/ 354939 h 579238"/>
                <a:gd name="connsiteX84" fmla="*/ 683408 w 765407"/>
                <a:gd name="connsiteY84" fmla="*/ 298504 h 579238"/>
                <a:gd name="connsiteX85" fmla="*/ 677997 w 765407"/>
                <a:gd name="connsiteY85" fmla="*/ 276421 h 579238"/>
                <a:gd name="connsiteX86" fmla="*/ 663533 w 765407"/>
                <a:gd name="connsiteY86" fmla="*/ 258877 h 579238"/>
                <a:gd name="connsiteX87" fmla="*/ 601823 w 765407"/>
                <a:gd name="connsiteY87" fmla="*/ 249676 h 579238"/>
                <a:gd name="connsiteX88" fmla="*/ 527048 w 765407"/>
                <a:gd name="connsiteY88" fmla="*/ 282065 h 579238"/>
                <a:gd name="connsiteX89" fmla="*/ 526127 w 765407"/>
                <a:gd name="connsiteY89" fmla="*/ 282617 h 579238"/>
                <a:gd name="connsiteX90" fmla="*/ 496990 w 765407"/>
                <a:gd name="connsiteY90" fmla="*/ 299240 h 579238"/>
                <a:gd name="connsiteX91" fmla="*/ 488586 w 765407"/>
                <a:gd name="connsiteY91" fmla="*/ 302921 h 579238"/>
                <a:gd name="connsiteX92" fmla="*/ 479999 w 765407"/>
                <a:gd name="connsiteY92" fmla="*/ 306663 h 579238"/>
                <a:gd name="connsiteX93" fmla="*/ 478956 w 765407"/>
                <a:gd name="connsiteY93" fmla="*/ 306945 h 579238"/>
                <a:gd name="connsiteX94" fmla="*/ 477913 w 765407"/>
                <a:gd name="connsiteY94" fmla="*/ 306663 h 579238"/>
                <a:gd name="connsiteX95" fmla="*/ 433195 w 765407"/>
                <a:gd name="connsiteY95" fmla="*/ 315435 h 579238"/>
                <a:gd name="connsiteX96" fmla="*/ 415958 w 765407"/>
                <a:gd name="connsiteY96" fmla="*/ 360337 h 579238"/>
                <a:gd name="connsiteX97" fmla="*/ 423564 w 765407"/>
                <a:gd name="connsiteY97" fmla="*/ 376703 h 579238"/>
                <a:gd name="connsiteX98" fmla="*/ 437734 w 765407"/>
                <a:gd name="connsiteY98" fmla="*/ 387879 h 579238"/>
                <a:gd name="connsiteX99" fmla="*/ 530238 w 765407"/>
                <a:gd name="connsiteY99" fmla="*/ 364753 h 579238"/>
                <a:gd name="connsiteX100" fmla="*/ 564221 w 765407"/>
                <a:gd name="connsiteY100" fmla="*/ 344879 h 579238"/>
                <a:gd name="connsiteX101" fmla="*/ 566920 w 765407"/>
                <a:gd name="connsiteY101" fmla="*/ 343284 h 579238"/>
                <a:gd name="connsiteX102" fmla="*/ 571643 w 765407"/>
                <a:gd name="connsiteY102" fmla="*/ 340401 h 579238"/>
                <a:gd name="connsiteX103" fmla="*/ 573238 w 765407"/>
                <a:gd name="connsiteY103" fmla="*/ 339726 h 579238"/>
                <a:gd name="connsiteX104" fmla="*/ 584770 w 765407"/>
                <a:gd name="connsiteY104" fmla="*/ 335800 h 579238"/>
                <a:gd name="connsiteX105" fmla="*/ 597468 w 765407"/>
                <a:gd name="connsiteY105" fmla="*/ 331383 h 579238"/>
                <a:gd name="connsiteX106" fmla="*/ 598750 w 765407"/>
                <a:gd name="connsiteY106" fmla="*/ 331206 h 579238"/>
                <a:gd name="connsiteX107" fmla="*/ 599922 w 765407"/>
                <a:gd name="connsiteY107" fmla="*/ 331751 h 579238"/>
                <a:gd name="connsiteX108" fmla="*/ 600603 w 765407"/>
                <a:gd name="connsiteY108" fmla="*/ 332886 h 579238"/>
                <a:gd name="connsiteX109" fmla="*/ 600596 w 765407"/>
                <a:gd name="connsiteY109" fmla="*/ 334205 h 579238"/>
                <a:gd name="connsiteX110" fmla="*/ 592745 w 765407"/>
                <a:gd name="connsiteY110" fmla="*/ 354571 h 579238"/>
                <a:gd name="connsiteX111" fmla="*/ 578697 w 765407"/>
                <a:gd name="connsiteY111" fmla="*/ 414256 h 579238"/>
                <a:gd name="connsiteX112" fmla="*/ 584242 w 765407"/>
                <a:gd name="connsiteY112" fmla="*/ 435401 h 579238"/>
                <a:gd name="connsiteX113" fmla="*/ 598265 w 765407"/>
                <a:gd name="connsiteY113" fmla="*/ 452165 h 579238"/>
                <a:gd name="connsiteX114" fmla="*/ 598989 w 765407"/>
                <a:gd name="connsiteY114" fmla="*/ 453122 h 579238"/>
                <a:gd name="connsiteX115" fmla="*/ 599124 w 765407"/>
                <a:gd name="connsiteY115" fmla="*/ 454312 h 579238"/>
                <a:gd name="connsiteX116" fmla="*/ 598676 w 765407"/>
                <a:gd name="connsiteY116" fmla="*/ 455435 h 579238"/>
                <a:gd name="connsiteX117" fmla="*/ 597713 w 765407"/>
                <a:gd name="connsiteY117" fmla="*/ 456153 h 579238"/>
                <a:gd name="connsiteX118" fmla="*/ 546493 w 765407"/>
                <a:gd name="connsiteY118" fmla="*/ 474126 h 579238"/>
                <a:gd name="connsiteX119" fmla="*/ 545726 w 765407"/>
                <a:gd name="connsiteY119" fmla="*/ 474285 h 579238"/>
                <a:gd name="connsiteX120" fmla="*/ 544959 w 765407"/>
                <a:gd name="connsiteY120" fmla="*/ 474126 h 579238"/>
                <a:gd name="connsiteX121" fmla="*/ 508768 w 765407"/>
                <a:gd name="connsiteY121" fmla="*/ 479401 h 579238"/>
                <a:gd name="connsiteX122" fmla="*/ 488770 w 765407"/>
                <a:gd name="connsiteY122" fmla="*/ 491178 h 579238"/>
                <a:gd name="connsiteX123" fmla="*/ 435587 w 765407"/>
                <a:gd name="connsiteY123" fmla="*/ 508538 h 579238"/>
                <a:gd name="connsiteX124" fmla="*/ 434514 w 765407"/>
                <a:gd name="connsiteY124" fmla="*/ 508839 h 579238"/>
                <a:gd name="connsiteX125" fmla="*/ 433440 w 765407"/>
                <a:gd name="connsiteY125" fmla="*/ 508538 h 579238"/>
                <a:gd name="connsiteX126" fmla="*/ 432735 w 765407"/>
                <a:gd name="connsiteY126" fmla="*/ 507673 h 579238"/>
                <a:gd name="connsiteX127" fmla="*/ 432520 w 765407"/>
                <a:gd name="connsiteY127" fmla="*/ 506575 h 579238"/>
                <a:gd name="connsiteX128" fmla="*/ 401849 w 765407"/>
                <a:gd name="connsiteY128" fmla="*/ 438057 h 579238"/>
                <a:gd name="connsiteX129" fmla="*/ 341734 w 765407"/>
                <a:gd name="connsiteY129" fmla="*/ 440879 h 579238"/>
                <a:gd name="connsiteX130" fmla="*/ 340514 w 765407"/>
                <a:gd name="connsiteY130" fmla="*/ 441044 h 579238"/>
                <a:gd name="connsiteX131" fmla="*/ 339403 w 765407"/>
                <a:gd name="connsiteY131" fmla="*/ 440510 h 579238"/>
                <a:gd name="connsiteX132" fmla="*/ 338692 w 765407"/>
                <a:gd name="connsiteY132" fmla="*/ 439455 h 579238"/>
                <a:gd name="connsiteX133" fmla="*/ 338667 w 765407"/>
                <a:gd name="connsiteY133" fmla="*/ 438179 h 579238"/>
                <a:gd name="connsiteX134" fmla="*/ 344065 w 765407"/>
                <a:gd name="connsiteY134" fmla="*/ 401374 h 579238"/>
                <a:gd name="connsiteX135" fmla="*/ 328607 w 765407"/>
                <a:gd name="connsiteY135" fmla="*/ 335064 h 579238"/>
                <a:gd name="connsiteX136" fmla="*/ 254997 w 765407"/>
                <a:gd name="connsiteY136" fmla="*/ 324022 h 579238"/>
                <a:gd name="connsiteX137" fmla="*/ 124707 w 765407"/>
                <a:gd name="connsiteY137" fmla="*/ 449098 h 579238"/>
                <a:gd name="connsiteX138" fmla="*/ 64286 w 765407"/>
                <a:gd name="connsiteY138" fmla="*/ 577916 h 579238"/>
                <a:gd name="connsiteX139" fmla="*/ 63127 w 765407"/>
                <a:gd name="connsiteY139" fmla="*/ 579038 h 579238"/>
                <a:gd name="connsiteX140" fmla="*/ 61526 w 765407"/>
                <a:gd name="connsiteY140" fmla="*/ 579143 h 579238"/>
                <a:gd name="connsiteX141" fmla="*/ 15151 w 765407"/>
                <a:gd name="connsiteY141" fmla="*/ 569696 h 579238"/>
                <a:gd name="connsiteX142" fmla="*/ 60053 w 765407"/>
                <a:gd name="connsiteY142" fmla="*/ 574174 h 579238"/>
                <a:gd name="connsiteX143" fmla="*/ 120352 w 765407"/>
                <a:gd name="connsiteY143" fmla="*/ 446092 h 579238"/>
                <a:gd name="connsiteX144" fmla="*/ 252789 w 765407"/>
                <a:gd name="connsiteY144" fmla="*/ 319299 h 579238"/>
                <a:gd name="connsiteX145" fmla="*/ 331552 w 765407"/>
                <a:gd name="connsiteY145" fmla="*/ 331568 h 579238"/>
                <a:gd name="connsiteX146" fmla="*/ 347930 w 765407"/>
                <a:gd name="connsiteY146" fmla="*/ 400822 h 579238"/>
                <a:gd name="connsiteX147" fmla="*/ 343391 w 765407"/>
                <a:gd name="connsiteY147" fmla="*/ 434008 h 579238"/>
                <a:gd name="connsiteX148" fmla="*/ 403076 w 765407"/>
                <a:gd name="connsiteY148" fmla="*/ 432904 h 579238"/>
                <a:gd name="connsiteX149" fmla="*/ 436753 w 765407"/>
                <a:gd name="connsiteY149" fmla="*/ 502404 h 579238"/>
                <a:gd name="connsiteX150" fmla="*/ 486501 w 765407"/>
                <a:gd name="connsiteY150" fmla="*/ 486271 h 579238"/>
                <a:gd name="connsiteX151" fmla="*/ 505885 w 765407"/>
                <a:gd name="connsiteY151" fmla="*/ 474800 h 579238"/>
                <a:gd name="connsiteX152" fmla="*/ 524894 w 765407"/>
                <a:gd name="connsiteY152" fmla="*/ 466955 h 579238"/>
                <a:gd name="connsiteX153" fmla="*/ 545389 w 765407"/>
                <a:gd name="connsiteY153" fmla="*/ 468666 h 579238"/>
                <a:gd name="connsiteX154" fmla="*/ 591824 w 765407"/>
                <a:gd name="connsiteY154" fmla="*/ 452410 h 579238"/>
                <a:gd name="connsiteX155" fmla="*/ 578722 w 765407"/>
                <a:gd name="connsiteY155" fmla="*/ 434947 h 579238"/>
                <a:gd name="connsiteX156" fmla="*/ 573422 w 765407"/>
                <a:gd name="connsiteY156" fmla="*/ 413765 h 579238"/>
                <a:gd name="connsiteX157" fmla="*/ 587776 w 765407"/>
                <a:gd name="connsiteY157" fmla="*/ 351994 h 579238"/>
                <a:gd name="connsiteX158" fmla="*/ 593910 w 765407"/>
                <a:gd name="connsiteY158" fmla="*/ 336598 h 579238"/>
                <a:gd name="connsiteX159" fmla="*/ 585506 w 765407"/>
                <a:gd name="connsiteY159" fmla="*/ 339296 h 579238"/>
                <a:gd name="connsiteX160" fmla="*/ 574526 w 765407"/>
                <a:gd name="connsiteY160" fmla="*/ 343038 h 579238"/>
                <a:gd name="connsiteX161" fmla="*/ 573054 w 765407"/>
                <a:gd name="connsiteY161" fmla="*/ 343652 h 579238"/>
                <a:gd name="connsiteX162" fmla="*/ 568699 w 765407"/>
                <a:gd name="connsiteY162" fmla="*/ 346351 h 579238"/>
                <a:gd name="connsiteX163" fmla="*/ 565999 w 765407"/>
                <a:gd name="connsiteY163" fmla="*/ 348007 h 579238"/>
                <a:gd name="connsiteX164" fmla="*/ 531832 w 765407"/>
                <a:gd name="connsiteY164" fmla="*/ 367943 h 579238"/>
                <a:gd name="connsiteX165" fmla="*/ 435342 w 765407"/>
                <a:gd name="connsiteY165" fmla="*/ 391253 h 579238"/>
                <a:gd name="connsiteX166" fmla="*/ 419356 w 765407"/>
                <a:gd name="connsiteY166" fmla="*/ 378887 h 579238"/>
                <a:gd name="connsiteX167" fmla="*/ 410805 w 765407"/>
                <a:gd name="connsiteY167" fmla="*/ 360582 h 579238"/>
                <a:gd name="connsiteX168" fmla="*/ 429576 w 765407"/>
                <a:gd name="connsiteY168" fmla="*/ 310895 h 579238"/>
                <a:gd name="connsiteX169" fmla="*/ 478220 w 765407"/>
                <a:gd name="connsiteY169" fmla="*/ 301081 h 579238"/>
                <a:gd name="connsiteX170" fmla="*/ 486133 w 765407"/>
                <a:gd name="connsiteY170" fmla="*/ 297645 h 579238"/>
                <a:gd name="connsiteX171" fmla="*/ 494169 w 765407"/>
                <a:gd name="connsiteY171" fmla="*/ 294149 h 579238"/>
                <a:gd name="connsiteX172" fmla="*/ 523060 w 765407"/>
                <a:gd name="connsiteY172" fmla="*/ 277709 h 579238"/>
                <a:gd name="connsiteX173" fmla="*/ 523981 w 765407"/>
                <a:gd name="connsiteY173" fmla="*/ 277158 h 579238"/>
                <a:gd name="connsiteX174" fmla="*/ 600105 w 765407"/>
                <a:gd name="connsiteY174" fmla="*/ 244217 h 579238"/>
                <a:gd name="connsiteX175" fmla="*/ 665557 w 765407"/>
                <a:gd name="connsiteY175" fmla="*/ 254215 h 579238"/>
                <a:gd name="connsiteX176" fmla="*/ 681261 w 765407"/>
                <a:gd name="connsiteY176" fmla="*/ 273238 h 579238"/>
                <a:gd name="connsiteX177" fmla="*/ 687272 w 765407"/>
                <a:gd name="connsiteY177" fmla="*/ 297155 h 579238"/>
                <a:gd name="connsiteX178" fmla="*/ 674390 w 765407"/>
                <a:gd name="connsiteY178" fmla="*/ 355552 h 579238"/>
                <a:gd name="connsiteX179" fmla="*/ 670219 w 765407"/>
                <a:gd name="connsiteY179" fmla="*/ 364938 h 579238"/>
                <a:gd name="connsiteX180" fmla="*/ 666171 w 765407"/>
                <a:gd name="connsiteY180" fmla="*/ 373709 h 579238"/>
                <a:gd name="connsiteX181" fmla="*/ 672857 w 765407"/>
                <a:gd name="connsiteY181" fmla="*/ 371624 h 579238"/>
                <a:gd name="connsiteX182" fmla="*/ 674636 w 765407"/>
                <a:gd name="connsiteY182" fmla="*/ 371010 h 579238"/>
                <a:gd name="connsiteX183" fmla="*/ 718618 w 765407"/>
                <a:gd name="connsiteY183" fmla="*/ 358067 h 579238"/>
                <a:gd name="connsiteX184" fmla="*/ 743584 w 765407"/>
                <a:gd name="connsiteY184" fmla="*/ 351933 h 579238"/>
                <a:gd name="connsiteX185" fmla="*/ 757938 w 765407"/>
                <a:gd name="connsiteY185" fmla="*/ 316723 h 579238"/>
                <a:gd name="connsiteX186" fmla="*/ 725549 w 765407"/>
                <a:gd name="connsiteY186" fmla="*/ 192567 h 579238"/>
                <a:gd name="connsiteX187" fmla="*/ 631145 w 765407"/>
                <a:gd name="connsiteY187" fmla="*/ 177600 h 579238"/>
                <a:gd name="connsiteX188" fmla="*/ 634273 w 765407"/>
                <a:gd name="connsiteY188" fmla="*/ 56328 h 579238"/>
                <a:gd name="connsiteX189" fmla="*/ 604767 w 765407"/>
                <a:gd name="connsiteY189" fmla="*/ 5721 h 579238"/>
                <a:gd name="connsiteX190" fmla="*/ 591088 w 765407"/>
                <a:gd name="connsiteY190" fmla="*/ 23203 h 579238"/>
                <a:gd name="connsiteX191" fmla="*/ 551400 w 765407"/>
                <a:gd name="connsiteY191" fmla="*/ 62584 h 579238"/>
                <a:gd name="connsiteX192" fmla="*/ 551400 w 765407"/>
                <a:gd name="connsiteY192" fmla="*/ 77797 h 579238"/>
                <a:gd name="connsiteX193" fmla="*/ 482452 w 765407"/>
                <a:gd name="connsiteY193" fmla="*/ 247161 h 579238"/>
                <a:gd name="connsiteX194" fmla="*/ 441722 w 765407"/>
                <a:gd name="connsiteY194" fmla="*/ 250676 h 579238"/>
                <a:gd name="connsiteX195" fmla="*/ 404548 w 765407"/>
                <a:gd name="connsiteY195" fmla="*/ 233666 h 579238"/>
                <a:gd name="connsiteX196" fmla="*/ 384122 w 765407"/>
                <a:gd name="connsiteY196" fmla="*/ 265441 h 579238"/>
                <a:gd name="connsiteX197" fmla="*/ 353125 w 765407"/>
                <a:gd name="connsiteY197" fmla="*/ 289867 h 579238"/>
                <a:gd name="connsiteX198" fmla="*/ 315112 w 765407"/>
                <a:gd name="connsiteY198" fmla="*/ 300467 h 579238"/>
                <a:gd name="connsiteX199" fmla="*/ 288128 w 765407"/>
                <a:gd name="connsiteY199" fmla="*/ 296179 h 579238"/>
                <a:gd name="connsiteX200" fmla="*/ 265241 w 765407"/>
                <a:gd name="connsiteY200" fmla="*/ 281267 h 579238"/>
                <a:gd name="connsiteX201" fmla="*/ 241379 w 765407"/>
                <a:gd name="connsiteY201" fmla="*/ 160424 h 579238"/>
                <a:gd name="connsiteX202" fmla="*/ 244385 w 765407"/>
                <a:gd name="connsiteY202" fmla="*/ 136808 h 579238"/>
                <a:gd name="connsiteX203" fmla="*/ 207580 w 765407"/>
                <a:gd name="connsiteY203" fmla="*/ 127116 h 579238"/>
                <a:gd name="connsiteX204" fmla="*/ 186601 w 765407"/>
                <a:gd name="connsiteY204" fmla="*/ 109020 h 579238"/>
                <a:gd name="connsiteX205" fmla="*/ 159550 w 765407"/>
                <a:gd name="connsiteY205" fmla="*/ 132514 h 579238"/>
                <a:gd name="connsiteX206" fmla="*/ 153416 w 765407"/>
                <a:gd name="connsiteY206" fmla="*/ 136194 h 579238"/>
                <a:gd name="connsiteX207" fmla="*/ 175437 w 765407"/>
                <a:gd name="connsiteY207" fmla="*/ 160731 h 579238"/>
                <a:gd name="connsiteX208" fmla="*/ 179179 w 765407"/>
                <a:gd name="connsiteY208" fmla="*/ 264521 h 579238"/>
                <a:gd name="connsiteX209" fmla="*/ 155256 w 765407"/>
                <a:gd name="connsiteY209" fmla="*/ 346657 h 579238"/>
                <a:gd name="connsiteX210" fmla="*/ 84529 w 765407"/>
                <a:gd name="connsiteY210" fmla="*/ 385793 h 579238"/>
                <a:gd name="connsiteX211" fmla="*/ 80235 w 765407"/>
                <a:gd name="connsiteY211" fmla="*/ 389597 h 579238"/>
                <a:gd name="connsiteX212" fmla="*/ 76861 w 765407"/>
                <a:gd name="connsiteY212" fmla="*/ 475475 h 579238"/>
                <a:gd name="connsiteX213" fmla="*/ 59931 w 765407"/>
                <a:gd name="connsiteY213" fmla="*/ 502895 h 579238"/>
                <a:gd name="connsiteX214" fmla="*/ 49625 w 765407"/>
                <a:gd name="connsiteY214" fmla="*/ 519641 h 579238"/>
                <a:gd name="connsiteX215" fmla="*/ 42265 w 765407"/>
                <a:gd name="connsiteY215" fmla="*/ 526941 h 579238"/>
                <a:gd name="connsiteX216" fmla="*/ 41774 w 765407"/>
                <a:gd name="connsiteY216" fmla="*/ 527432 h 579238"/>
                <a:gd name="connsiteX217" fmla="*/ 18157 w 765407"/>
                <a:gd name="connsiteY217" fmla="*/ 556262 h 579238"/>
                <a:gd name="connsiteX218" fmla="*/ 7054 w 765407"/>
                <a:gd name="connsiteY218" fmla="*/ 569696 h 579238"/>
                <a:gd name="connsiteX219" fmla="*/ 15151 w 765407"/>
                <a:gd name="connsiteY219" fmla="*/ 569696 h 5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765407" h="579238">
                  <a:moveTo>
                    <a:pt x="61526" y="579143"/>
                  </a:moveTo>
                  <a:lnTo>
                    <a:pt x="61096" y="579143"/>
                  </a:lnTo>
                  <a:cubicBezTo>
                    <a:pt x="41847" y="575094"/>
                    <a:pt x="22150" y="573585"/>
                    <a:pt x="2515" y="574665"/>
                  </a:cubicBezTo>
                  <a:cubicBezTo>
                    <a:pt x="2073" y="574714"/>
                    <a:pt x="1626" y="574628"/>
                    <a:pt x="1239" y="574407"/>
                  </a:cubicBezTo>
                  <a:cubicBezTo>
                    <a:pt x="853" y="574186"/>
                    <a:pt x="546" y="573843"/>
                    <a:pt x="368" y="573438"/>
                  </a:cubicBezTo>
                  <a:cubicBezTo>
                    <a:pt x="129" y="573063"/>
                    <a:pt x="0" y="572628"/>
                    <a:pt x="0" y="572180"/>
                  </a:cubicBezTo>
                  <a:cubicBezTo>
                    <a:pt x="0" y="571732"/>
                    <a:pt x="129" y="571297"/>
                    <a:pt x="368" y="570923"/>
                  </a:cubicBezTo>
                  <a:lnTo>
                    <a:pt x="14783" y="553502"/>
                  </a:lnTo>
                  <a:cubicBezTo>
                    <a:pt x="22696" y="544055"/>
                    <a:pt x="30855" y="534302"/>
                    <a:pt x="38522" y="524487"/>
                  </a:cubicBezTo>
                  <a:lnTo>
                    <a:pt x="39258" y="523812"/>
                  </a:lnTo>
                  <a:cubicBezTo>
                    <a:pt x="41651" y="521420"/>
                    <a:pt x="44105" y="519089"/>
                    <a:pt x="46497" y="516635"/>
                  </a:cubicBezTo>
                  <a:cubicBezTo>
                    <a:pt x="50680" y="512225"/>
                    <a:pt x="53876" y="506980"/>
                    <a:pt x="55882" y="501239"/>
                  </a:cubicBezTo>
                  <a:cubicBezTo>
                    <a:pt x="55857" y="501055"/>
                    <a:pt x="55857" y="500871"/>
                    <a:pt x="55882" y="500687"/>
                  </a:cubicBezTo>
                  <a:cubicBezTo>
                    <a:pt x="61986" y="491939"/>
                    <a:pt x="67617" y="482867"/>
                    <a:pt x="72751" y="473512"/>
                  </a:cubicBezTo>
                  <a:cubicBezTo>
                    <a:pt x="89559" y="442228"/>
                    <a:pt x="90479" y="413459"/>
                    <a:pt x="75266" y="390394"/>
                  </a:cubicBezTo>
                  <a:cubicBezTo>
                    <a:pt x="74947" y="389934"/>
                    <a:pt x="74806" y="389376"/>
                    <a:pt x="74874" y="388824"/>
                  </a:cubicBezTo>
                  <a:cubicBezTo>
                    <a:pt x="74941" y="388266"/>
                    <a:pt x="75211" y="387756"/>
                    <a:pt x="75634" y="387388"/>
                  </a:cubicBezTo>
                  <a:lnTo>
                    <a:pt x="81768" y="381806"/>
                  </a:lnTo>
                  <a:cubicBezTo>
                    <a:pt x="82106" y="381493"/>
                    <a:pt x="82535" y="381297"/>
                    <a:pt x="82995" y="381254"/>
                  </a:cubicBezTo>
                  <a:cubicBezTo>
                    <a:pt x="109875" y="378187"/>
                    <a:pt x="134486" y="364680"/>
                    <a:pt x="151514" y="343652"/>
                  </a:cubicBezTo>
                  <a:cubicBezTo>
                    <a:pt x="168996" y="322489"/>
                    <a:pt x="176664" y="295744"/>
                    <a:pt x="174394" y="264214"/>
                  </a:cubicBezTo>
                  <a:cubicBezTo>
                    <a:pt x="174333" y="263871"/>
                    <a:pt x="174333" y="263515"/>
                    <a:pt x="174394" y="263171"/>
                  </a:cubicBezTo>
                  <a:cubicBezTo>
                    <a:pt x="189730" y="226366"/>
                    <a:pt x="188626" y="192445"/>
                    <a:pt x="171082" y="163000"/>
                  </a:cubicBezTo>
                  <a:cubicBezTo>
                    <a:pt x="164518" y="153370"/>
                    <a:pt x="156538" y="144782"/>
                    <a:pt x="147404" y="137544"/>
                  </a:cubicBezTo>
                  <a:cubicBezTo>
                    <a:pt x="147103" y="137292"/>
                    <a:pt x="146870" y="136973"/>
                    <a:pt x="146729" y="136605"/>
                  </a:cubicBezTo>
                  <a:cubicBezTo>
                    <a:pt x="146588" y="136243"/>
                    <a:pt x="146545" y="135844"/>
                    <a:pt x="146606" y="135458"/>
                  </a:cubicBezTo>
                  <a:cubicBezTo>
                    <a:pt x="146655" y="135072"/>
                    <a:pt x="146809" y="134704"/>
                    <a:pt x="147048" y="134391"/>
                  </a:cubicBezTo>
                  <a:cubicBezTo>
                    <a:pt x="147281" y="134078"/>
                    <a:pt x="147594" y="133832"/>
                    <a:pt x="147956" y="133679"/>
                  </a:cubicBezTo>
                  <a:cubicBezTo>
                    <a:pt x="150919" y="132391"/>
                    <a:pt x="153741" y="130790"/>
                    <a:pt x="156360" y="128894"/>
                  </a:cubicBezTo>
                  <a:cubicBezTo>
                    <a:pt x="166506" y="121724"/>
                    <a:pt x="175861" y="113504"/>
                    <a:pt x="184270" y="104358"/>
                  </a:cubicBezTo>
                  <a:cubicBezTo>
                    <a:pt x="184479" y="104125"/>
                    <a:pt x="184730" y="103941"/>
                    <a:pt x="185019" y="103812"/>
                  </a:cubicBezTo>
                  <a:cubicBezTo>
                    <a:pt x="185301" y="103683"/>
                    <a:pt x="185614" y="103622"/>
                    <a:pt x="185927" y="103622"/>
                  </a:cubicBezTo>
                  <a:cubicBezTo>
                    <a:pt x="186221" y="103609"/>
                    <a:pt x="186509" y="103659"/>
                    <a:pt x="186786" y="103763"/>
                  </a:cubicBezTo>
                  <a:cubicBezTo>
                    <a:pt x="187061" y="103867"/>
                    <a:pt x="187307" y="104033"/>
                    <a:pt x="187522" y="104235"/>
                  </a:cubicBezTo>
                  <a:cubicBezTo>
                    <a:pt x="194349" y="111283"/>
                    <a:pt x="201759" y="117749"/>
                    <a:pt x="209666" y="123558"/>
                  </a:cubicBezTo>
                  <a:cubicBezTo>
                    <a:pt x="214831" y="127337"/>
                    <a:pt x="220695" y="130036"/>
                    <a:pt x="226927" y="131501"/>
                  </a:cubicBezTo>
                  <a:cubicBezTo>
                    <a:pt x="233153" y="132962"/>
                    <a:pt x="239613" y="133164"/>
                    <a:pt x="245919" y="132084"/>
                  </a:cubicBezTo>
                  <a:cubicBezTo>
                    <a:pt x="246275" y="132048"/>
                    <a:pt x="246636" y="132090"/>
                    <a:pt x="246974" y="132207"/>
                  </a:cubicBezTo>
                  <a:cubicBezTo>
                    <a:pt x="247311" y="132324"/>
                    <a:pt x="247624" y="132507"/>
                    <a:pt x="247882" y="132759"/>
                  </a:cubicBezTo>
                  <a:cubicBezTo>
                    <a:pt x="248127" y="133017"/>
                    <a:pt x="248311" y="133330"/>
                    <a:pt x="248415" y="133667"/>
                  </a:cubicBezTo>
                  <a:cubicBezTo>
                    <a:pt x="248520" y="134011"/>
                    <a:pt x="248550" y="134372"/>
                    <a:pt x="248495" y="134722"/>
                  </a:cubicBezTo>
                  <a:cubicBezTo>
                    <a:pt x="247023" y="144291"/>
                    <a:pt x="245919" y="153124"/>
                    <a:pt x="245060" y="161099"/>
                  </a:cubicBezTo>
                  <a:cubicBezTo>
                    <a:pt x="240766" y="203670"/>
                    <a:pt x="240030" y="250842"/>
                    <a:pt x="267572" y="278200"/>
                  </a:cubicBezTo>
                  <a:cubicBezTo>
                    <a:pt x="273620" y="284285"/>
                    <a:pt x="280896" y="289027"/>
                    <a:pt x="288907" y="292100"/>
                  </a:cubicBezTo>
                  <a:cubicBezTo>
                    <a:pt x="296924" y="295180"/>
                    <a:pt x="305494" y="296523"/>
                    <a:pt x="314070" y="296051"/>
                  </a:cubicBezTo>
                  <a:cubicBezTo>
                    <a:pt x="326687" y="295106"/>
                    <a:pt x="338993" y="291665"/>
                    <a:pt x="350267" y="285923"/>
                  </a:cubicBezTo>
                  <a:cubicBezTo>
                    <a:pt x="361548" y="280188"/>
                    <a:pt x="371571" y="272262"/>
                    <a:pt x="379766" y="262619"/>
                  </a:cubicBezTo>
                  <a:cubicBezTo>
                    <a:pt x="388262" y="252473"/>
                    <a:pt x="395359" y="241229"/>
                    <a:pt x="400868" y="229188"/>
                  </a:cubicBezTo>
                  <a:cubicBezTo>
                    <a:pt x="401027" y="228863"/>
                    <a:pt x="401261" y="228575"/>
                    <a:pt x="401542" y="228354"/>
                  </a:cubicBezTo>
                  <a:cubicBezTo>
                    <a:pt x="401831" y="228133"/>
                    <a:pt x="402168" y="227974"/>
                    <a:pt x="402524" y="227900"/>
                  </a:cubicBezTo>
                  <a:cubicBezTo>
                    <a:pt x="402867" y="227839"/>
                    <a:pt x="403229" y="227857"/>
                    <a:pt x="403567" y="227949"/>
                  </a:cubicBezTo>
                  <a:cubicBezTo>
                    <a:pt x="403904" y="228047"/>
                    <a:pt x="404223" y="228219"/>
                    <a:pt x="404487" y="228452"/>
                  </a:cubicBezTo>
                  <a:cubicBezTo>
                    <a:pt x="414688" y="237764"/>
                    <a:pt x="427239" y="244107"/>
                    <a:pt x="440789" y="246799"/>
                  </a:cubicBezTo>
                  <a:cubicBezTo>
                    <a:pt x="454333" y="249492"/>
                    <a:pt x="468362" y="248431"/>
                    <a:pt x="481348" y="243726"/>
                  </a:cubicBezTo>
                  <a:cubicBezTo>
                    <a:pt x="549499" y="219680"/>
                    <a:pt x="548272" y="141592"/>
                    <a:pt x="547229" y="78778"/>
                  </a:cubicBezTo>
                  <a:cubicBezTo>
                    <a:pt x="547229" y="73257"/>
                    <a:pt x="547229" y="67798"/>
                    <a:pt x="547229" y="62462"/>
                  </a:cubicBezTo>
                  <a:cubicBezTo>
                    <a:pt x="547229" y="62143"/>
                    <a:pt x="547297" y="61824"/>
                    <a:pt x="547419" y="61529"/>
                  </a:cubicBezTo>
                  <a:cubicBezTo>
                    <a:pt x="547548" y="61235"/>
                    <a:pt x="547732" y="60965"/>
                    <a:pt x="547965" y="60744"/>
                  </a:cubicBezTo>
                  <a:cubicBezTo>
                    <a:pt x="562056" y="48261"/>
                    <a:pt x="575446" y="35011"/>
                    <a:pt x="588083" y="21056"/>
                  </a:cubicBezTo>
                  <a:cubicBezTo>
                    <a:pt x="593640" y="14695"/>
                    <a:pt x="598799" y="7990"/>
                    <a:pt x="603541" y="997"/>
                  </a:cubicBezTo>
                  <a:cubicBezTo>
                    <a:pt x="603749" y="660"/>
                    <a:pt x="604050" y="384"/>
                    <a:pt x="604406" y="212"/>
                  </a:cubicBezTo>
                  <a:cubicBezTo>
                    <a:pt x="604767" y="34"/>
                    <a:pt x="605166" y="-34"/>
                    <a:pt x="605565" y="16"/>
                  </a:cubicBezTo>
                  <a:cubicBezTo>
                    <a:pt x="605951" y="34"/>
                    <a:pt x="606332" y="151"/>
                    <a:pt x="606663" y="359"/>
                  </a:cubicBezTo>
                  <a:cubicBezTo>
                    <a:pt x="606994" y="562"/>
                    <a:pt x="607270" y="844"/>
                    <a:pt x="607467" y="1181"/>
                  </a:cubicBezTo>
                  <a:cubicBezTo>
                    <a:pt x="617772" y="19584"/>
                    <a:pt x="628507" y="38354"/>
                    <a:pt x="639426" y="56082"/>
                  </a:cubicBezTo>
                  <a:cubicBezTo>
                    <a:pt x="639653" y="56450"/>
                    <a:pt x="639775" y="56873"/>
                    <a:pt x="639775" y="57309"/>
                  </a:cubicBezTo>
                  <a:cubicBezTo>
                    <a:pt x="639775" y="57744"/>
                    <a:pt x="639653" y="58168"/>
                    <a:pt x="639426" y="58536"/>
                  </a:cubicBezTo>
                  <a:cubicBezTo>
                    <a:pt x="603295" y="112884"/>
                    <a:pt x="601578" y="152020"/>
                    <a:pt x="634273" y="174778"/>
                  </a:cubicBezTo>
                  <a:cubicBezTo>
                    <a:pt x="658809" y="192076"/>
                    <a:pt x="693713" y="191156"/>
                    <a:pt x="727083" y="188764"/>
                  </a:cubicBezTo>
                  <a:cubicBezTo>
                    <a:pt x="727488" y="188733"/>
                    <a:pt x="727899" y="188813"/>
                    <a:pt x="728267" y="188997"/>
                  </a:cubicBezTo>
                  <a:cubicBezTo>
                    <a:pt x="728635" y="189181"/>
                    <a:pt x="728948" y="189463"/>
                    <a:pt x="729169" y="189807"/>
                  </a:cubicBezTo>
                  <a:cubicBezTo>
                    <a:pt x="757570" y="233666"/>
                    <a:pt x="771372" y="267159"/>
                    <a:pt x="762968" y="318624"/>
                  </a:cubicBezTo>
                  <a:cubicBezTo>
                    <a:pt x="760532" y="332181"/>
                    <a:pt x="755245" y="345062"/>
                    <a:pt x="747448" y="356411"/>
                  </a:cubicBezTo>
                  <a:cubicBezTo>
                    <a:pt x="747093" y="356908"/>
                    <a:pt x="746571" y="357257"/>
                    <a:pt x="745976" y="357392"/>
                  </a:cubicBezTo>
                  <a:cubicBezTo>
                    <a:pt x="738124" y="359049"/>
                    <a:pt x="729659" y="361012"/>
                    <a:pt x="720213" y="363526"/>
                  </a:cubicBezTo>
                  <a:cubicBezTo>
                    <a:pt x="705491" y="367269"/>
                    <a:pt x="691198" y="371808"/>
                    <a:pt x="676537" y="376470"/>
                  </a:cubicBezTo>
                  <a:lnTo>
                    <a:pt x="674759" y="377022"/>
                  </a:lnTo>
                  <a:cubicBezTo>
                    <a:pt x="671201" y="378187"/>
                    <a:pt x="667152" y="379475"/>
                    <a:pt x="663410" y="380518"/>
                  </a:cubicBezTo>
                  <a:cubicBezTo>
                    <a:pt x="662993" y="380622"/>
                    <a:pt x="662564" y="380616"/>
                    <a:pt x="662153" y="380500"/>
                  </a:cubicBezTo>
                  <a:cubicBezTo>
                    <a:pt x="661742" y="380383"/>
                    <a:pt x="661367" y="380156"/>
                    <a:pt x="661079" y="379843"/>
                  </a:cubicBezTo>
                  <a:cubicBezTo>
                    <a:pt x="660797" y="379518"/>
                    <a:pt x="660613" y="379126"/>
                    <a:pt x="660533" y="378709"/>
                  </a:cubicBezTo>
                  <a:cubicBezTo>
                    <a:pt x="660460" y="378285"/>
                    <a:pt x="660497" y="377850"/>
                    <a:pt x="660650" y="377451"/>
                  </a:cubicBezTo>
                  <a:cubicBezTo>
                    <a:pt x="662367" y="372912"/>
                    <a:pt x="664576" y="368188"/>
                    <a:pt x="666784" y="364017"/>
                  </a:cubicBezTo>
                  <a:cubicBezTo>
                    <a:pt x="668992" y="359846"/>
                    <a:pt x="669790" y="357576"/>
                    <a:pt x="670833" y="354939"/>
                  </a:cubicBezTo>
                  <a:cubicBezTo>
                    <a:pt x="678746" y="334696"/>
                    <a:pt x="684634" y="317704"/>
                    <a:pt x="683408" y="298504"/>
                  </a:cubicBezTo>
                  <a:cubicBezTo>
                    <a:pt x="683285" y="290830"/>
                    <a:pt x="681439" y="283279"/>
                    <a:pt x="677997" y="276421"/>
                  </a:cubicBezTo>
                  <a:cubicBezTo>
                    <a:pt x="674556" y="269557"/>
                    <a:pt x="669612" y="263564"/>
                    <a:pt x="663533" y="258877"/>
                  </a:cubicBezTo>
                  <a:cubicBezTo>
                    <a:pt x="648443" y="247591"/>
                    <a:pt x="625992" y="244217"/>
                    <a:pt x="601823" y="249676"/>
                  </a:cubicBezTo>
                  <a:cubicBezTo>
                    <a:pt x="575311" y="256369"/>
                    <a:pt x="550063" y="267306"/>
                    <a:pt x="527048" y="282065"/>
                  </a:cubicBezTo>
                  <a:lnTo>
                    <a:pt x="526127" y="282617"/>
                  </a:lnTo>
                  <a:cubicBezTo>
                    <a:pt x="516742" y="288260"/>
                    <a:pt x="506989" y="294088"/>
                    <a:pt x="496990" y="299240"/>
                  </a:cubicBezTo>
                  <a:cubicBezTo>
                    <a:pt x="494414" y="300590"/>
                    <a:pt x="491470" y="301755"/>
                    <a:pt x="488586" y="302921"/>
                  </a:cubicBezTo>
                  <a:cubicBezTo>
                    <a:pt x="485703" y="304086"/>
                    <a:pt x="482452" y="305313"/>
                    <a:pt x="479999" y="306663"/>
                  </a:cubicBezTo>
                  <a:cubicBezTo>
                    <a:pt x="479680" y="306847"/>
                    <a:pt x="479318" y="306945"/>
                    <a:pt x="478956" y="306945"/>
                  </a:cubicBezTo>
                  <a:cubicBezTo>
                    <a:pt x="478588" y="306945"/>
                    <a:pt x="478226" y="306847"/>
                    <a:pt x="477913" y="306663"/>
                  </a:cubicBezTo>
                  <a:cubicBezTo>
                    <a:pt x="465645" y="300222"/>
                    <a:pt x="447733" y="303718"/>
                    <a:pt x="433195" y="315435"/>
                  </a:cubicBezTo>
                  <a:cubicBezTo>
                    <a:pt x="421478" y="324943"/>
                    <a:pt x="410744" y="341750"/>
                    <a:pt x="415958" y="360337"/>
                  </a:cubicBezTo>
                  <a:cubicBezTo>
                    <a:pt x="417178" y="366312"/>
                    <a:pt x="419779" y="371918"/>
                    <a:pt x="423564" y="376703"/>
                  </a:cubicBezTo>
                  <a:cubicBezTo>
                    <a:pt x="427349" y="381487"/>
                    <a:pt x="432201" y="385315"/>
                    <a:pt x="437734" y="387879"/>
                  </a:cubicBezTo>
                  <a:cubicBezTo>
                    <a:pt x="457425" y="396099"/>
                    <a:pt x="487666" y="388492"/>
                    <a:pt x="530238" y="364753"/>
                  </a:cubicBezTo>
                  <a:cubicBezTo>
                    <a:pt x="542506" y="357883"/>
                    <a:pt x="554283" y="350890"/>
                    <a:pt x="564221" y="344879"/>
                  </a:cubicBezTo>
                  <a:lnTo>
                    <a:pt x="566920" y="343284"/>
                  </a:lnTo>
                  <a:lnTo>
                    <a:pt x="571643" y="340401"/>
                  </a:lnTo>
                  <a:lnTo>
                    <a:pt x="573238" y="339726"/>
                  </a:lnTo>
                  <a:cubicBezTo>
                    <a:pt x="577011" y="338217"/>
                    <a:pt x="580856" y="336904"/>
                    <a:pt x="584770" y="335800"/>
                  </a:cubicBezTo>
                  <a:cubicBezTo>
                    <a:pt x="589076" y="334555"/>
                    <a:pt x="593315" y="333076"/>
                    <a:pt x="597468" y="331383"/>
                  </a:cubicBezTo>
                  <a:cubicBezTo>
                    <a:pt x="597867" y="331200"/>
                    <a:pt x="598314" y="331138"/>
                    <a:pt x="598750" y="331206"/>
                  </a:cubicBezTo>
                  <a:cubicBezTo>
                    <a:pt x="599186" y="331267"/>
                    <a:pt x="599590" y="331457"/>
                    <a:pt x="599922" y="331751"/>
                  </a:cubicBezTo>
                  <a:cubicBezTo>
                    <a:pt x="600247" y="332058"/>
                    <a:pt x="600480" y="332451"/>
                    <a:pt x="600603" y="332886"/>
                  </a:cubicBezTo>
                  <a:cubicBezTo>
                    <a:pt x="600719" y="333316"/>
                    <a:pt x="600719" y="333776"/>
                    <a:pt x="600596" y="334205"/>
                  </a:cubicBezTo>
                  <a:cubicBezTo>
                    <a:pt x="598204" y="341075"/>
                    <a:pt x="595444" y="347946"/>
                    <a:pt x="592745" y="354571"/>
                  </a:cubicBezTo>
                  <a:cubicBezTo>
                    <a:pt x="585077" y="373525"/>
                    <a:pt x="577102" y="393093"/>
                    <a:pt x="578697" y="414256"/>
                  </a:cubicBezTo>
                  <a:cubicBezTo>
                    <a:pt x="578967" y="421623"/>
                    <a:pt x="580863" y="428843"/>
                    <a:pt x="584242" y="435401"/>
                  </a:cubicBezTo>
                  <a:cubicBezTo>
                    <a:pt x="587629" y="441952"/>
                    <a:pt x="592413" y="447675"/>
                    <a:pt x="598265" y="452165"/>
                  </a:cubicBezTo>
                  <a:cubicBezTo>
                    <a:pt x="598584" y="452417"/>
                    <a:pt x="598836" y="452742"/>
                    <a:pt x="598989" y="453122"/>
                  </a:cubicBezTo>
                  <a:cubicBezTo>
                    <a:pt x="599136" y="453503"/>
                    <a:pt x="599186" y="453914"/>
                    <a:pt x="599124" y="454312"/>
                  </a:cubicBezTo>
                  <a:cubicBezTo>
                    <a:pt x="599081" y="454717"/>
                    <a:pt x="598928" y="455109"/>
                    <a:pt x="598676" y="455435"/>
                  </a:cubicBezTo>
                  <a:cubicBezTo>
                    <a:pt x="598431" y="455760"/>
                    <a:pt x="598094" y="456005"/>
                    <a:pt x="597713" y="456153"/>
                  </a:cubicBezTo>
                  <a:cubicBezTo>
                    <a:pt x="581519" y="462287"/>
                    <a:pt x="564282" y="468421"/>
                    <a:pt x="546493" y="474126"/>
                  </a:cubicBezTo>
                  <a:cubicBezTo>
                    <a:pt x="546248" y="474230"/>
                    <a:pt x="545990" y="474285"/>
                    <a:pt x="545726" y="474285"/>
                  </a:cubicBezTo>
                  <a:cubicBezTo>
                    <a:pt x="545463" y="474285"/>
                    <a:pt x="545199" y="474230"/>
                    <a:pt x="544959" y="474126"/>
                  </a:cubicBezTo>
                  <a:cubicBezTo>
                    <a:pt x="537292" y="471120"/>
                    <a:pt x="524839" y="469525"/>
                    <a:pt x="508768" y="479401"/>
                  </a:cubicBezTo>
                  <a:cubicBezTo>
                    <a:pt x="501898" y="483634"/>
                    <a:pt x="495211" y="487559"/>
                    <a:pt x="488770" y="491178"/>
                  </a:cubicBezTo>
                  <a:cubicBezTo>
                    <a:pt x="468773" y="497270"/>
                    <a:pt x="451045" y="503060"/>
                    <a:pt x="435587" y="508538"/>
                  </a:cubicBezTo>
                  <a:cubicBezTo>
                    <a:pt x="435262" y="508734"/>
                    <a:pt x="434888" y="508839"/>
                    <a:pt x="434514" y="508839"/>
                  </a:cubicBezTo>
                  <a:cubicBezTo>
                    <a:pt x="434134" y="508839"/>
                    <a:pt x="433766" y="508734"/>
                    <a:pt x="433440" y="508538"/>
                  </a:cubicBezTo>
                  <a:cubicBezTo>
                    <a:pt x="433140" y="508311"/>
                    <a:pt x="432894" y="508011"/>
                    <a:pt x="432735" y="507673"/>
                  </a:cubicBezTo>
                  <a:cubicBezTo>
                    <a:pt x="432575" y="507330"/>
                    <a:pt x="432502" y="506956"/>
                    <a:pt x="432520" y="506575"/>
                  </a:cubicBezTo>
                  <a:cubicBezTo>
                    <a:pt x="433379" y="490749"/>
                    <a:pt x="432152" y="452472"/>
                    <a:pt x="401849" y="438057"/>
                  </a:cubicBezTo>
                  <a:cubicBezTo>
                    <a:pt x="385287" y="430205"/>
                    <a:pt x="365596" y="431125"/>
                    <a:pt x="341734" y="440879"/>
                  </a:cubicBezTo>
                  <a:cubicBezTo>
                    <a:pt x="341348" y="441050"/>
                    <a:pt x="340925" y="441111"/>
                    <a:pt x="340514" y="441044"/>
                  </a:cubicBezTo>
                  <a:cubicBezTo>
                    <a:pt x="340097" y="440977"/>
                    <a:pt x="339710" y="440792"/>
                    <a:pt x="339403" y="440510"/>
                  </a:cubicBezTo>
                  <a:cubicBezTo>
                    <a:pt x="339066" y="440234"/>
                    <a:pt x="338821" y="439866"/>
                    <a:pt x="338692" y="439455"/>
                  </a:cubicBezTo>
                  <a:cubicBezTo>
                    <a:pt x="338563" y="439038"/>
                    <a:pt x="338551" y="438597"/>
                    <a:pt x="338667" y="438179"/>
                  </a:cubicBezTo>
                  <a:cubicBezTo>
                    <a:pt x="341667" y="426120"/>
                    <a:pt x="343476" y="413790"/>
                    <a:pt x="344065" y="401374"/>
                  </a:cubicBezTo>
                  <a:cubicBezTo>
                    <a:pt x="344801" y="385242"/>
                    <a:pt x="344065" y="355184"/>
                    <a:pt x="328607" y="335064"/>
                  </a:cubicBezTo>
                  <a:cubicBezTo>
                    <a:pt x="307935" y="307583"/>
                    <a:pt x="273768" y="316355"/>
                    <a:pt x="254997" y="324022"/>
                  </a:cubicBezTo>
                  <a:cubicBezTo>
                    <a:pt x="195005" y="348927"/>
                    <a:pt x="151882" y="407324"/>
                    <a:pt x="124707" y="449098"/>
                  </a:cubicBezTo>
                  <a:cubicBezTo>
                    <a:pt x="98594" y="488976"/>
                    <a:pt x="78253" y="532345"/>
                    <a:pt x="64286" y="577916"/>
                  </a:cubicBezTo>
                  <a:cubicBezTo>
                    <a:pt x="64047" y="578412"/>
                    <a:pt x="63636" y="578811"/>
                    <a:pt x="63127" y="579038"/>
                  </a:cubicBezTo>
                  <a:cubicBezTo>
                    <a:pt x="62624" y="579259"/>
                    <a:pt x="62053" y="579302"/>
                    <a:pt x="61526" y="579143"/>
                  </a:cubicBezTo>
                  <a:close/>
                  <a:moveTo>
                    <a:pt x="15151" y="569696"/>
                  </a:moveTo>
                  <a:cubicBezTo>
                    <a:pt x="30229" y="569677"/>
                    <a:pt x="45270" y="571180"/>
                    <a:pt x="60053" y="574174"/>
                  </a:cubicBezTo>
                  <a:cubicBezTo>
                    <a:pt x="74107" y="528885"/>
                    <a:pt x="94405" y="485780"/>
                    <a:pt x="120352" y="446092"/>
                  </a:cubicBezTo>
                  <a:cubicBezTo>
                    <a:pt x="147895" y="403828"/>
                    <a:pt x="191570" y="344633"/>
                    <a:pt x="252789" y="319299"/>
                  </a:cubicBezTo>
                  <a:cubicBezTo>
                    <a:pt x="286404" y="305313"/>
                    <a:pt x="315112" y="309914"/>
                    <a:pt x="331552" y="331568"/>
                  </a:cubicBezTo>
                  <a:cubicBezTo>
                    <a:pt x="347991" y="353221"/>
                    <a:pt x="348666" y="384076"/>
                    <a:pt x="347930" y="400822"/>
                  </a:cubicBezTo>
                  <a:cubicBezTo>
                    <a:pt x="347415" y="411999"/>
                    <a:pt x="345899" y="423108"/>
                    <a:pt x="343391" y="434008"/>
                  </a:cubicBezTo>
                  <a:cubicBezTo>
                    <a:pt x="366700" y="425298"/>
                    <a:pt x="386330" y="424929"/>
                    <a:pt x="403076" y="432904"/>
                  </a:cubicBezTo>
                  <a:cubicBezTo>
                    <a:pt x="433747" y="447565"/>
                    <a:pt x="437243" y="484124"/>
                    <a:pt x="436753" y="502404"/>
                  </a:cubicBezTo>
                  <a:cubicBezTo>
                    <a:pt x="451536" y="497190"/>
                    <a:pt x="468221" y="491731"/>
                    <a:pt x="486501" y="486271"/>
                  </a:cubicBezTo>
                  <a:cubicBezTo>
                    <a:pt x="492635" y="482959"/>
                    <a:pt x="498769" y="479033"/>
                    <a:pt x="505885" y="474800"/>
                  </a:cubicBezTo>
                  <a:cubicBezTo>
                    <a:pt x="511504" y="470715"/>
                    <a:pt x="518024" y="468022"/>
                    <a:pt x="524894" y="466955"/>
                  </a:cubicBezTo>
                  <a:cubicBezTo>
                    <a:pt x="531765" y="465887"/>
                    <a:pt x="538788" y="466476"/>
                    <a:pt x="545389" y="468666"/>
                  </a:cubicBezTo>
                  <a:cubicBezTo>
                    <a:pt x="561460" y="463513"/>
                    <a:pt x="577102" y="458116"/>
                    <a:pt x="591824" y="452410"/>
                  </a:cubicBezTo>
                  <a:cubicBezTo>
                    <a:pt x="586334" y="447522"/>
                    <a:pt x="581881" y="441578"/>
                    <a:pt x="578722" y="434947"/>
                  </a:cubicBezTo>
                  <a:cubicBezTo>
                    <a:pt x="575563" y="428310"/>
                    <a:pt x="573759" y="421108"/>
                    <a:pt x="573422" y="413765"/>
                  </a:cubicBezTo>
                  <a:cubicBezTo>
                    <a:pt x="571766" y="391498"/>
                    <a:pt x="579924" y="371440"/>
                    <a:pt x="587776" y="351994"/>
                  </a:cubicBezTo>
                  <a:cubicBezTo>
                    <a:pt x="589861" y="346964"/>
                    <a:pt x="591947" y="341812"/>
                    <a:pt x="593910" y="336598"/>
                  </a:cubicBezTo>
                  <a:cubicBezTo>
                    <a:pt x="591150" y="337579"/>
                    <a:pt x="588328" y="338438"/>
                    <a:pt x="585506" y="339296"/>
                  </a:cubicBezTo>
                  <a:cubicBezTo>
                    <a:pt x="581458" y="340585"/>
                    <a:pt x="577716" y="341750"/>
                    <a:pt x="574526" y="343038"/>
                  </a:cubicBezTo>
                  <a:lnTo>
                    <a:pt x="573054" y="343652"/>
                  </a:lnTo>
                  <a:lnTo>
                    <a:pt x="568699" y="346351"/>
                  </a:lnTo>
                  <a:lnTo>
                    <a:pt x="565999" y="348007"/>
                  </a:lnTo>
                  <a:cubicBezTo>
                    <a:pt x="556001" y="354141"/>
                    <a:pt x="544162" y="361012"/>
                    <a:pt x="531832" y="367943"/>
                  </a:cubicBezTo>
                  <a:cubicBezTo>
                    <a:pt x="488034" y="392480"/>
                    <a:pt x="456443" y="400025"/>
                    <a:pt x="435342" y="391253"/>
                  </a:cubicBezTo>
                  <a:cubicBezTo>
                    <a:pt x="429103" y="388462"/>
                    <a:pt x="423626" y="384223"/>
                    <a:pt x="419356" y="378887"/>
                  </a:cubicBezTo>
                  <a:cubicBezTo>
                    <a:pt x="415093" y="373556"/>
                    <a:pt x="412161" y="367280"/>
                    <a:pt x="410805" y="360582"/>
                  </a:cubicBezTo>
                  <a:cubicBezTo>
                    <a:pt x="405898" y="343222"/>
                    <a:pt x="413136" y="324207"/>
                    <a:pt x="429576" y="310895"/>
                  </a:cubicBezTo>
                  <a:cubicBezTo>
                    <a:pt x="445095" y="298627"/>
                    <a:pt x="464479" y="294517"/>
                    <a:pt x="478220" y="301081"/>
                  </a:cubicBezTo>
                  <a:cubicBezTo>
                    <a:pt x="480796" y="299854"/>
                    <a:pt x="483495" y="298750"/>
                    <a:pt x="486133" y="297645"/>
                  </a:cubicBezTo>
                  <a:cubicBezTo>
                    <a:pt x="488770" y="296541"/>
                    <a:pt x="491715" y="295376"/>
                    <a:pt x="494169" y="294149"/>
                  </a:cubicBezTo>
                  <a:cubicBezTo>
                    <a:pt x="504045" y="289119"/>
                    <a:pt x="513737" y="283292"/>
                    <a:pt x="523060" y="277709"/>
                  </a:cubicBezTo>
                  <a:lnTo>
                    <a:pt x="523981" y="277158"/>
                  </a:lnTo>
                  <a:cubicBezTo>
                    <a:pt x="547401" y="262122"/>
                    <a:pt x="573109" y="251001"/>
                    <a:pt x="600105" y="244217"/>
                  </a:cubicBezTo>
                  <a:cubicBezTo>
                    <a:pt x="625501" y="238512"/>
                    <a:pt x="649179" y="242131"/>
                    <a:pt x="665557" y="254215"/>
                  </a:cubicBezTo>
                  <a:cubicBezTo>
                    <a:pt x="672139" y="259307"/>
                    <a:pt x="677500" y="265809"/>
                    <a:pt x="681261" y="273238"/>
                  </a:cubicBezTo>
                  <a:cubicBezTo>
                    <a:pt x="685015" y="280660"/>
                    <a:pt x="687070" y="288837"/>
                    <a:pt x="687272" y="297155"/>
                  </a:cubicBezTo>
                  <a:cubicBezTo>
                    <a:pt x="688683" y="318931"/>
                    <a:pt x="680770" y="339235"/>
                    <a:pt x="674390" y="355552"/>
                  </a:cubicBezTo>
                  <a:cubicBezTo>
                    <a:pt x="673347" y="358312"/>
                    <a:pt x="671814" y="361686"/>
                    <a:pt x="670219" y="364938"/>
                  </a:cubicBezTo>
                  <a:cubicBezTo>
                    <a:pt x="668624" y="368188"/>
                    <a:pt x="667459" y="371072"/>
                    <a:pt x="666171" y="373709"/>
                  </a:cubicBezTo>
                  <a:lnTo>
                    <a:pt x="672857" y="371624"/>
                  </a:lnTo>
                  <a:lnTo>
                    <a:pt x="674636" y="371010"/>
                  </a:lnTo>
                  <a:cubicBezTo>
                    <a:pt x="689358" y="366348"/>
                    <a:pt x="703773" y="361809"/>
                    <a:pt x="718618" y="358067"/>
                  </a:cubicBezTo>
                  <a:cubicBezTo>
                    <a:pt x="727758" y="355736"/>
                    <a:pt x="735916" y="353835"/>
                    <a:pt x="743584" y="351933"/>
                  </a:cubicBezTo>
                  <a:cubicBezTo>
                    <a:pt x="750767" y="341327"/>
                    <a:pt x="755656" y="329328"/>
                    <a:pt x="757938" y="316723"/>
                  </a:cubicBezTo>
                  <a:cubicBezTo>
                    <a:pt x="766035" y="267649"/>
                    <a:pt x="752846" y="234893"/>
                    <a:pt x="725549" y="192567"/>
                  </a:cubicBezTo>
                  <a:cubicBezTo>
                    <a:pt x="691811" y="194960"/>
                    <a:pt x="656846" y="195573"/>
                    <a:pt x="631145" y="177600"/>
                  </a:cubicBezTo>
                  <a:cubicBezTo>
                    <a:pt x="596732" y="153677"/>
                    <a:pt x="597836" y="111719"/>
                    <a:pt x="634273" y="56328"/>
                  </a:cubicBezTo>
                  <a:cubicBezTo>
                    <a:pt x="624274" y="39949"/>
                    <a:pt x="614337" y="22958"/>
                    <a:pt x="604767" y="5721"/>
                  </a:cubicBezTo>
                  <a:cubicBezTo>
                    <a:pt x="600541" y="11799"/>
                    <a:pt x="595971" y="17639"/>
                    <a:pt x="591088" y="23203"/>
                  </a:cubicBezTo>
                  <a:cubicBezTo>
                    <a:pt x="578581" y="37035"/>
                    <a:pt x="565331" y="50187"/>
                    <a:pt x="551400" y="62584"/>
                  </a:cubicBezTo>
                  <a:cubicBezTo>
                    <a:pt x="551400" y="67553"/>
                    <a:pt x="551400" y="72644"/>
                    <a:pt x="551400" y="77797"/>
                  </a:cubicBezTo>
                  <a:cubicBezTo>
                    <a:pt x="552443" y="142022"/>
                    <a:pt x="553731" y="222011"/>
                    <a:pt x="482452" y="247161"/>
                  </a:cubicBezTo>
                  <a:cubicBezTo>
                    <a:pt x="469405" y="251829"/>
                    <a:pt x="455376" y="253044"/>
                    <a:pt x="441722" y="250676"/>
                  </a:cubicBezTo>
                  <a:cubicBezTo>
                    <a:pt x="428067" y="248309"/>
                    <a:pt x="415259" y="242450"/>
                    <a:pt x="404548" y="233666"/>
                  </a:cubicBezTo>
                  <a:cubicBezTo>
                    <a:pt x="399095" y="245070"/>
                    <a:pt x="392231" y="255749"/>
                    <a:pt x="384122" y="265441"/>
                  </a:cubicBezTo>
                  <a:cubicBezTo>
                    <a:pt x="375503" y="275556"/>
                    <a:pt x="364971" y="283856"/>
                    <a:pt x="353125" y="289867"/>
                  </a:cubicBezTo>
                  <a:cubicBezTo>
                    <a:pt x="341281" y="295885"/>
                    <a:pt x="328356" y="299486"/>
                    <a:pt x="315112" y="300467"/>
                  </a:cubicBezTo>
                  <a:cubicBezTo>
                    <a:pt x="305917" y="300946"/>
                    <a:pt x="296722" y="299486"/>
                    <a:pt x="288128" y="296179"/>
                  </a:cubicBezTo>
                  <a:cubicBezTo>
                    <a:pt x="279540" y="292873"/>
                    <a:pt x="271738" y="287788"/>
                    <a:pt x="265241" y="281267"/>
                  </a:cubicBezTo>
                  <a:cubicBezTo>
                    <a:pt x="236288" y="252559"/>
                    <a:pt x="236902" y="204099"/>
                    <a:pt x="241379" y="160424"/>
                  </a:cubicBezTo>
                  <a:cubicBezTo>
                    <a:pt x="242115" y="153063"/>
                    <a:pt x="243097" y="145334"/>
                    <a:pt x="244385" y="136808"/>
                  </a:cubicBezTo>
                  <a:cubicBezTo>
                    <a:pt x="231326" y="138384"/>
                    <a:pt x="218162" y="134918"/>
                    <a:pt x="207580" y="127116"/>
                  </a:cubicBezTo>
                  <a:cubicBezTo>
                    <a:pt x="200133" y="121625"/>
                    <a:pt x="193122" y="115577"/>
                    <a:pt x="186601" y="109020"/>
                  </a:cubicBezTo>
                  <a:cubicBezTo>
                    <a:pt x="178388" y="117730"/>
                    <a:pt x="169321" y="125600"/>
                    <a:pt x="159550" y="132514"/>
                  </a:cubicBezTo>
                  <a:cubicBezTo>
                    <a:pt x="157599" y="133894"/>
                    <a:pt x="155544" y="135121"/>
                    <a:pt x="153416" y="136194"/>
                  </a:cubicBezTo>
                  <a:cubicBezTo>
                    <a:pt x="161942" y="143224"/>
                    <a:pt x="169364" y="151499"/>
                    <a:pt x="175437" y="160731"/>
                  </a:cubicBezTo>
                  <a:cubicBezTo>
                    <a:pt x="193840" y="191402"/>
                    <a:pt x="194882" y="226305"/>
                    <a:pt x="179179" y="264521"/>
                  </a:cubicBezTo>
                  <a:cubicBezTo>
                    <a:pt x="182332" y="293983"/>
                    <a:pt x="173732" y="323495"/>
                    <a:pt x="155256" y="346657"/>
                  </a:cubicBezTo>
                  <a:cubicBezTo>
                    <a:pt x="137663" y="368403"/>
                    <a:pt x="112292" y="382438"/>
                    <a:pt x="84529" y="385793"/>
                  </a:cubicBezTo>
                  <a:lnTo>
                    <a:pt x="80235" y="389597"/>
                  </a:lnTo>
                  <a:cubicBezTo>
                    <a:pt x="90969" y="406956"/>
                    <a:pt x="98637" y="435541"/>
                    <a:pt x="76861" y="475475"/>
                  </a:cubicBezTo>
                  <a:cubicBezTo>
                    <a:pt x="71696" y="484903"/>
                    <a:pt x="66046" y="494055"/>
                    <a:pt x="59931" y="502895"/>
                  </a:cubicBezTo>
                  <a:cubicBezTo>
                    <a:pt x="57698" y="509133"/>
                    <a:pt x="54183" y="514838"/>
                    <a:pt x="49625" y="519641"/>
                  </a:cubicBezTo>
                  <a:cubicBezTo>
                    <a:pt x="47233" y="522156"/>
                    <a:pt x="44718" y="524548"/>
                    <a:pt x="42265" y="526941"/>
                  </a:cubicBezTo>
                  <a:lnTo>
                    <a:pt x="41774" y="527432"/>
                  </a:lnTo>
                  <a:cubicBezTo>
                    <a:pt x="34228" y="537001"/>
                    <a:pt x="26070" y="546815"/>
                    <a:pt x="18157" y="556262"/>
                  </a:cubicBezTo>
                  <a:lnTo>
                    <a:pt x="7054" y="569696"/>
                  </a:lnTo>
                  <a:lnTo>
                    <a:pt x="15151" y="569696"/>
                  </a:lnTo>
                  <a:close/>
                </a:path>
              </a:pathLst>
            </a:custGeom>
            <a:solidFill>
              <a:srgbClr val="0E0E0E"/>
            </a:solidFill>
            <a:ln w="6134" cap="flat">
              <a:noFill/>
              <a:prstDash val="solid"/>
              <a:miter/>
            </a:ln>
          </p:spPr>
          <p:txBody>
            <a:bodyPr rtlCol="0" anchor="ctr"/>
            <a:lstStyle/>
            <a:p>
              <a:endParaRPr lang="en-AU"/>
            </a:p>
          </p:txBody>
        </p:sp>
        <p:sp>
          <p:nvSpPr>
            <p:cNvPr id="441" name="Freeform: Shape 440">
              <a:extLst>
                <a:ext uri="{FF2B5EF4-FFF2-40B4-BE49-F238E27FC236}">
                  <a16:creationId xmlns:a16="http://schemas.microsoft.com/office/drawing/2014/main" id="{14608DCA-1DA9-4156-AAAE-5F0F92430659}"/>
                </a:ext>
              </a:extLst>
            </p:cNvPr>
            <p:cNvSpPr/>
            <p:nvPr/>
          </p:nvSpPr>
          <p:spPr>
            <a:xfrm>
              <a:off x="6929326" y="3452187"/>
              <a:ext cx="8649" cy="23003"/>
            </a:xfrm>
            <a:custGeom>
              <a:avLst/>
              <a:gdLst>
                <a:gd name="connsiteX0" fmla="*/ 8649 w 8649"/>
                <a:gd name="connsiteY0" fmla="*/ 23003 h 23003"/>
                <a:gd name="connsiteX1" fmla="*/ 8649 w 8649"/>
                <a:gd name="connsiteY1" fmla="*/ 0 h 23003"/>
                <a:gd name="connsiteX2" fmla="*/ 0 w 8649"/>
                <a:gd name="connsiteY2" fmla="*/ 1963 h 23003"/>
                <a:gd name="connsiteX3" fmla="*/ 4540 w 8649"/>
                <a:gd name="connsiteY3" fmla="*/ 15949 h 23003"/>
                <a:gd name="connsiteX4" fmla="*/ 8649 w 8649"/>
                <a:gd name="connsiteY4" fmla="*/ 23003 h 23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9" h="23003">
                  <a:moveTo>
                    <a:pt x="8649" y="23003"/>
                  </a:moveTo>
                  <a:cubicBezTo>
                    <a:pt x="8649" y="15458"/>
                    <a:pt x="8649" y="7790"/>
                    <a:pt x="8649" y="0"/>
                  </a:cubicBezTo>
                  <a:cubicBezTo>
                    <a:pt x="5877" y="1079"/>
                    <a:pt x="2963" y="1736"/>
                    <a:pt x="0" y="1963"/>
                  </a:cubicBezTo>
                  <a:cubicBezTo>
                    <a:pt x="1209" y="6717"/>
                    <a:pt x="2724" y="11391"/>
                    <a:pt x="4540" y="15949"/>
                  </a:cubicBezTo>
                  <a:cubicBezTo>
                    <a:pt x="5748" y="18390"/>
                    <a:pt x="7122" y="20752"/>
                    <a:pt x="8649" y="23003"/>
                  </a:cubicBezTo>
                  <a:close/>
                </a:path>
              </a:pathLst>
            </a:custGeom>
            <a:solidFill>
              <a:srgbClr val="E05555"/>
            </a:solidFill>
            <a:ln w="6134" cap="flat">
              <a:noFill/>
              <a:prstDash val="solid"/>
              <a:miter/>
            </a:ln>
          </p:spPr>
          <p:txBody>
            <a:bodyPr rtlCol="0" anchor="ctr"/>
            <a:lstStyle/>
            <a:p>
              <a:endParaRPr lang="en-AU"/>
            </a:p>
          </p:txBody>
        </p:sp>
        <p:sp>
          <p:nvSpPr>
            <p:cNvPr id="442" name="Freeform: Shape 441">
              <a:extLst>
                <a:ext uri="{FF2B5EF4-FFF2-40B4-BE49-F238E27FC236}">
                  <a16:creationId xmlns:a16="http://schemas.microsoft.com/office/drawing/2014/main" id="{6164C193-7AAB-4265-A68D-66B94EC73E72}"/>
                </a:ext>
              </a:extLst>
            </p:cNvPr>
            <p:cNvSpPr/>
            <p:nvPr/>
          </p:nvSpPr>
          <p:spPr>
            <a:xfrm>
              <a:off x="6927037" y="3449896"/>
              <a:ext cx="13272" cy="27573"/>
            </a:xfrm>
            <a:custGeom>
              <a:avLst/>
              <a:gdLst>
                <a:gd name="connsiteX0" fmla="*/ 10938 w 13272"/>
                <a:gd name="connsiteY0" fmla="*/ 27563 h 27573"/>
                <a:gd name="connsiteX1" fmla="*/ 9816 w 13272"/>
                <a:gd name="connsiteY1" fmla="*/ 27263 h 27573"/>
                <a:gd name="connsiteX2" fmla="*/ 8975 w 13272"/>
                <a:gd name="connsiteY2" fmla="*/ 26459 h 27573"/>
                <a:gd name="connsiteX3" fmla="*/ 7994 w 13272"/>
                <a:gd name="connsiteY3" fmla="*/ 24864 h 27573"/>
                <a:gd name="connsiteX4" fmla="*/ 4743 w 13272"/>
                <a:gd name="connsiteY4" fmla="*/ 19160 h 27573"/>
                <a:gd name="connsiteX5" fmla="*/ 81 w 13272"/>
                <a:gd name="connsiteY5" fmla="*/ 4867 h 27573"/>
                <a:gd name="connsiteX6" fmla="*/ 38 w 13272"/>
                <a:gd name="connsiteY6" fmla="*/ 3873 h 27573"/>
                <a:gd name="connsiteX7" fmla="*/ 449 w 13272"/>
                <a:gd name="connsiteY7" fmla="*/ 2965 h 27573"/>
                <a:gd name="connsiteX8" fmla="*/ 1191 w 13272"/>
                <a:gd name="connsiteY8" fmla="*/ 2272 h 27573"/>
                <a:gd name="connsiteX9" fmla="*/ 2167 w 13272"/>
                <a:gd name="connsiteY9" fmla="*/ 1984 h 27573"/>
                <a:gd name="connsiteX10" fmla="*/ 10141 w 13272"/>
                <a:gd name="connsiteY10" fmla="*/ 143 h 27573"/>
                <a:gd name="connsiteX11" fmla="*/ 11251 w 13272"/>
                <a:gd name="connsiteY11" fmla="*/ 21 h 27573"/>
                <a:gd name="connsiteX12" fmla="*/ 12288 w 13272"/>
                <a:gd name="connsiteY12" fmla="*/ 450 h 27573"/>
                <a:gd name="connsiteX13" fmla="*/ 13012 w 13272"/>
                <a:gd name="connsiteY13" fmla="*/ 1285 h 27573"/>
                <a:gd name="connsiteX14" fmla="*/ 13269 w 13272"/>
                <a:gd name="connsiteY14" fmla="*/ 2352 h 27573"/>
                <a:gd name="connsiteX15" fmla="*/ 13269 w 13272"/>
                <a:gd name="connsiteY15" fmla="*/ 25171 h 27573"/>
                <a:gd name="connsiteX16" fmla="*/ 12858 w 13272"/>
                <a:gd name="connsiteY16" fmla="*/ 26576 h 27573"/>
                <a:gd name="connsiteX17" fmla="*/ 11674 w 13272"/>
                <a:gd name="connsiteY17" fmla="*/ 27441 h 27573"/>
                <a:gd name="connsiteX18" fmla="*/ 10938 w 13272"/>
                <a:gd name="connsiteY18" fmla="*/ 27563 h 27573"/>
                <a:gd name="connsiteX19" fmla="*/ 5234 w 13272"/>
                <a:gd name="connsiteY19" fmla="*/ 6216 h 27573"/>
                <a:gd name="connsiteX20" fmla="*/ 8485 w 13272"/>
                <a:gd name="connsiteY20" fmla="*/ 16093 h 27573"/>
                <a:gd name="connsiteX21" fmla="*/ 8485 w 13272"/>
                <a:gd name="connsiteY21" fmla="*/ 5480 h 27573"/>
                <a:gd name="connsiteX22" fmla="*/ 5418 w 13272"/>
                <a:gd name="connsiteY22" fmla="*/ 6216 h 27573"/>
                <a:gd name="connsiteX23" fmla="*/ 5234 w 13272"/>
                <a:gd name="connsiteY23" fmla="*/ 6216 h 2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72" h="27573">
                  <a:moveTo>
                    <a:pt x="10938" y="27563"/>
                  </a:moveTo>
                  <a:cubicBezTo>
                    <a:pt x="10546" y="27557"/>
                    <a:pt x="10159" y="27459"/>
                    <a:pt x="9816" y="27263"/>
                  </a:cubicBezTo>
                  <a:cubicBezTo>
                    <a:pt x="9472" y="27073"/>
                    <a:pt x="9184" y="26797"/>
                    <a:pt x="8975" y="26459"/>
                  </a:cubicBezTo>
                  <a:lnTo>
                    <a:pt x="7994" y="24864"/>
                  </a:lnTo>
                  <a:cubicBezTo>
                    <a:pt x="6724" y="23073"/>
                    <a:pt x="5632" y="21165"/>
                    <a:pt x="4743" y="19160"/>
                  </a:cubicBezTo>
                  <a:cubicBezTo>
                    <a:pt x="2817" y="14528"/>
                    <a:pt x="1259" y="9743"/>
                    <a:pt x="81" y="4867"/>
                  </a:cubicBezTo>
                  <a:cubicBezTo>
                    <a:pt x="-11" y="4542"/>
                    <a:pt x="-23" y="4204"/>
                    <a:pt x="38" y="3873"/>
                  </a:cubicBezTo>
                  <a:cubicBezTo>
                    <a:pt x="99" y="3542"/>
                    <a:pt x="240" y="3229"/>
                    <a:pt x="449" y="2965"/>
                  </a:cubicBezTo>
                  <a:cubicBezTo>
                    <a:pt x="639" y="2677"/>
                    <a:pt x="891" y="2444"/>
                    <a:pt x="1191" y="2272"/>
                  </a:cubicBezTo>
                  <a:cubicBezTo>
                    <a:pt x="1492" y="2100"/>
                    <a:pt x="1823" y="2002"/>
                    <a:pt x="2167" y="1984"/>
                  </a:cubicBezTo>
                  <a:cubicBezTo>
                    <a:pt x="4896" y="1738"/>
                    <a:pt x="7583" y="1125"/>
                    <a:pt x="10141" y="143"/>
                  </a:cubicBezTo>
                  <a:cubicBezTo>
                    <a:pt x="10497" y="9"/>
                    <a:pt x="10877" y="-28"/>
                    <a:pt x="11251" y="21"/>
                  </a:cubicBezTo>
                  <a:cubicBezTo>
                    <a:pt x="11625" y="76"/>
                    <a:pt x="11981" y="223"/>
                    <a:pt x="12288" y="450"/>
                  </a:cubicBezTo>
                  <a:cubicBezTo>
                    <a:pt x="12588" y="665"/>
                    <a:pt x="12840" y="953"/>
                    <a:pt x="13012" y="1285"/>
                  </a:cubicBezTo>
                  <a:cubicBezTo>
                    <a:pt x="13177" y="1610"/>
                    <a:pt x="13269" y="1978"/>
                    <a:pt x="13269" y="2352"/>
                  </a:cubicBezTo>
                  <a:cubicBezTo>
                    <a:pt x="13269" y="10940"/>
                    <a:pt x="13269" y="18423"/>
                    <a:pt x="13269" y="25171"/>
                  </a:cubicBezTo>
                  <a:cubicBezTo>
                    <a:pt x="13294" y="25674"/>
                    <a:pt x="13147" y="26165"/>
                    <a:pt x="12858" y="26576"/>
                  </a:cubicBezTo>
                  <a:cubicBezTo>
                    <a:pt x="12570" y="26987"/>
                    <a:pt x="12153" y="27293"/>
                    <a:pt x="11674" y="27441"/>
                  </a:cubicBezTo>
                  <a:cubicBezTo>
                    <a:pt x="11448" y="27551"/>
                    <a:pt x="11190" y="27594"/>
                    <a:pt x="10938" y="27563"/>
                  </a:cubicBezTo>
                  <a:close/>
                  <a:moveTo>
                    <a:pt x="5234" y="6216"/>
                  </a:moveTo>
                  <a:cubicBezTo>
                    <a:pt x="6123" y="9572"/>
                    <a:pt x="7209" y="12866"/>
                    <a:pt x="8485" y="16093"/>
                  </a:cubicBezTo>
                  <a:cubicBezTo>
                    <a:pt x="8485" y="12780"/>
                    <a:pt x="8485" y="9222"/>
                    <a:pt x="8485" y="5480"/>
                  </a:cubicBezTo>
                  <a:cubicBezTo>
                    <a:pt x="7473" y="5775"/>
                    <a:pt x="6448" y="6020"/>
                    <a:pt x="5418" y="6216"/>
                  </a:cubicBezTo>
                  <a:lnTo>
                    <a:pt x="5234" y="6216"/>
                  </a:lnTo>
                  <a:close/>
                </a:path>
              </a:pathLst>
            </a:custGeom>
            <a:solidFill>
              <a:srgbClr val="0E0E0E"/>
            </a:solidFill>
            <a:ln w="6134" cap="flat">
              <a:no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BB49FE8E-EB30-4284-BC9F-AAE02708BB44}"/>
                </a:ext>
              </a:extLst>
            </p:cNvPr>
            <p:cNvSpPr/>
            <p:nvPr/>
          </p:nvSpPr>
          <p:spPr>
            <a:xfrm>
              <a:off x="6768547" y="3431861"/>
              <a:ext cx="4744" cy="4596"/>
            </a:xfrm>
            <a:custGeom>
              <a:avLst/>
              <a:gdLst>
                <a:gd name="connsiteX0" fmla="*/ 2027 w 4744"/>
                <a:gd name="connsiteY0" fmla="*/ 4561 h 4596"/>
                <a:gd name="connsiteX1" fmla="*/ 886 w 4744"/>
                <a:gd name="connsiteY1" fmla="*/ 4242 h 4596"/>
                <a:gd name="connsiteX2" fmla="*/ 65 w 4744"/>
                <a:gd name="connsiteY2" fmla="*/ 3396 h 4596"/>
                <a:gd name="connsiteX3" fmla="*/ 65 w 4744"/>
                <a:gd name="connsiteY3" fmla="*/ 2292 h 4596"/>
                <a:gd name="connsiteX4" fmla="*/ 408 w 4744"/>
                <a:gd name="connsiteY4" fmla="*/ 1065 h 4596"/>
                <a:gd name="connsiteX5" fmla="*/ 1291 w 4744"/>
                <a:gd name="connsiteY5" fmla="*/ 144 h 4596"/>
                <a:gd name="connsiteX6" fmla="*/ 1721 w 4744"/>
                <a:gd name="connsiteY6" fmla="*/ 144 h 4596"/>
                <a:gd name="connsiteX7" fmla="*/ 3475 w 4744"/>
                <a:gd name="connsiteY7" fmla="*/ 193 h 4596"/>
                <a:gd name="connsiteX8" fmla="*/ 4726 w 4744"/>
                <a:gd name="connsiteY8" fmla="*/ 1433 h 4596"/>
                <a:gd name="connsiteX9" fmla="*/ 4726 w 4744"/>
                <a:gd name="connsiteY9" fmla="*/ 2292 h 4596"/>
                <a:gd name="connsiteX10" fmla="*/ 4340 w 4744"/>
                <a:gd name="connsiteY10" fmla="*/ 3579 h 4596"/>
                <a:gd name="connsiteX11" fmla="*/ 3315 w 4744"/>
                <a:gd name="connsiteY11" fmla="*/ 4438 h 4596"/>
                <a:gd name="connsiteX12" fmla="*/ 2027 w 4744"/>
                <a:gd name="connsiteY12" fmla="*/ 4561 h 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4" h="4596">
                  <a:moveTo>
                    <a:pt x="2027" y="4561"/>
                  </a:moveTo>
                  <a:cubicBezTo>
                    <a:pt x="1622" y="4561"/>
                    <a:pt x="1230" y="4451"/>
                    <a:pt x="886" y="4242"/>
                  </a:cubicBezTo>
                  <a:cubicBezTo>
                    <a:pt x="543" y="4040"/>
                    <a:pt x="255" y="3745"/>
                    <a:pt x="65" y="3396"/>
                  </a:cubicBezTo>
                  <a:cubicBezTo>
                    <a:pt x="-22" y="3034"/>
                    <a:pt x="-22" y="2653"/>
                    <a:pt x="65" y="2292"/>
                  </a:cubicBezTo>
                  <a:cubicBezTo>
                    <a:pt x="77" y="1862"/>
                    <a:pt x="193" y="1439"/>
                    <a:pt x="408" y="1065"/>
                  </a:cubicBezTo>
                  <a:cubicBezTo>
                    <a:pt x="623" y="690"/>
                    <a:pt x="923" y="378"/>
                    <a:pt x="1291" y="144"/>
                  </a:cubicBezTo>
                  <a:lnTo>
                    <a:pt x="1721" y="144"/>
                  </a:lnTo>
                  <a:cubicBezTo>
                    <a:pt x="2291" y="-64"/>
                    <a:pt x="2917" y="-46"/>
                    <a:pt x="3475" y="193"/>
                  </a:cubicBezTo>
                  <a:cubicBezTo>
                    <a:pt x="4033" y="433"/>
                    <a:pt x="4481" y="874"/>
                    <a:pt x="4726" y="1433"/>
                  </a:cubicBezTo>
                  <a:cubicBezTo>
                    <a:pt x="4751" y="1721"/>
                    <a:pt x="4751" y="2009"/>
                    <a:pt x="4726" y="2292"/>
                  </a:cubicBezTo>
                  <a:cubicBezTo>
                    <a:pt x="4726" y="2751"/>
                    <a:pt x="4591" y="3193"/>
                    <a:pt x="4340" y="3579"/>
                  </a:cubicBezTo>
                  <a:cubicBezTo>
                    <a:pt x="4089" y="3960"/>
                    <a:pt x="3733" y="4260"/>
                    <a:pt x="3315" y="4438"/>
                  </a:cubicBezTo>
                  <a:cubicBezTo>
                    <a:pt x="2904" y="4592"/>
                    <a:pt x="2457" y="4635"/>
                    <a:pt x="2027" y="4561"/>
                  </a:cubicBezTo>
                  <a:close/>
                </a:path>
              </a:pathLst>
            </a:custGeom>
            <a:solidFill>
              <a:srgbClr val="0E0E0E"/>
            </a:solidFill>
            <a:ln w="6134" cap="flat">
              <a:noFill/>
              <a:prstDash val="solid"/>
              <a:miter/>
            </a:ln>
          </p:spPr>
          <p:txBody>
            <a:bodyPr rtlCol="0" anchor="ctr"/>
            <a:lstStyle/>
            <a:p>
              <a:endParaRPr lang="en-AU"/>
            </a:p>
          </p:txBody>
        </p:sp>
        <p:sp>
          <p:nvSpPr>
            <p:cNvPr id="444" name="Freeform: Shape 443">
              <a:extLst>
                <a:ext uri="{FF2B5EF4-FFF2-40B4-BE49-F238E27FC236}">
                  <a16:creationId xmlns:a16="http://schemas.microsoft.com/office/drawing/2014/main" id="{6A9E92B2-0FEB-4129-A4A3-C6583231BB03}"/>
                </a:ext>
              </a:extLst>
            </p:cNvPr>
            <p:cNvSpPr/>
            <p:nvPr/>
          </p:nvSpPr>
          <p:spPr>
            <a:xfrm>
              <a:off x="6762083" y="3435176"/>
              <a:ext cx="4327" cy="4440"/>
            </a:xfrm>
            <a:custGeom>
              <a:avLst/>
              <a:gdLst>
                <a:gd name="connsiteX0" fmla="*/ 2112 w 4327"/>
                <a:gd name="connsiteY0" fmla="*/ 4435 h 4440"/>
                <a:gd name="connsiteX1" fmla="*/ 946 w 4327"/>
                <a:gd name="connsiteY1" fmla="*/ 4116 h 4440"/>
                <a:gd name="connsiteX2" fmla="*/ 87 w 4327"/>
                <a:gd name="connsiteY2" fmla="*/ 3270 h 4440"/>
                <a:gd name="connsiteX3" fmla="*/ 87 w 4327"/>
                <a:gd name="connsiteY3" fmla="*/ 2104 h 4440"/>
                <a:gd name="connsiteX4" fmla="*/ 388 w 4327"/>
                <a:gd name="connsiteY4" fmla="*/ 1006 h 4440"/>
                <a:gd name="connsiteX5" fmla="*/ 1192 w 4327"/>
                <a:gd name="connsiteY5" fmla="*/ 202 h 4440"/>
                <a:gd name="connsiteX6" fmla="*/ 2928 w 4327"/>
                <a:gd name="connsiteY6" fmla="*/ 129 h 4440"/>
                <a:gd name="connsiteX7" fmla="*/ 4259 w 4327"/>
                <a:gd name="connsiteY7" fmla="*/ 1246 h 4440"/>
                <a:gd name="connsiteX8" fmla="*/ 4259 w 4327"/>
                <a:gd name="connsiteY8" fmla="*/ 2288 h 4440"/>
                <a:gd name="connsiteX9" fmla="*/ 3940 w 4327"/>
                <a:gd name="connsiteY9" fmla="*/ 3429 h 4440"/>
                <a:gd name="connsiteX10" fmla="*/ 3093 w 4327"/>
                <a:gd name="connsiteY10" fmla="*/ 4251 h 4440"/>
                <a:gd name="connsiteX11" fmla="*/ 2112 w 4327"/>
                <a:gd name="connsiteY11" fmla="*/ 4435 h 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7" h="4440">
                  <a:moveTo>
                    <a:pt x="2112" y="4435"/>
                  </a:moveTo>
                  <a:cubicBezTo>
                    <a:pt x="1701" y="4429"/>
                    <a:pt x="1302" y="4319"/>
                    <a:pt x="946" y="4116"/>
                  </a:cubicBezTo>
                  <a:cubicBezTo>
                    <a:pt x="591" y="3914"/>
                    <a:pt x="296" y="3619"/>
                    <a:pt x="87" y="3270"/>
                  </a:cubicBezTo>
                  <a:cubicBezTo>
                    <a:pt x="-29" y="2890"/>
                    <a:pt x="-29" y="2484"/>
                    <a:pt x="87" y="2104"/>
                  </a:cubicBezTo>
                  <a:cubicBezTo>
                    <a:pt x="87" y="1718"/>
                    <a:pt x="192" y="1344"/>
                    <a:pt x="388" y="1006"/>
                  </a:cubicBezTo>
                  <a:cubicBezTo>
                    <a:pt x="578" y="675"/>
                    <a:pt x="854" y="399"/>
                    <a:pt x="1192" y="202"/>
                  </a:cubicBezTo>
                  <a:cubicBezTo>
                    <a:pt x="1738" y="-37"/>
                    <a:pt x="2357" y="-67"/>
                    <a:pt x="2928" y="129"/>
                  </a:cubicBezTo>
                  <a:cubicBezTo>
                    <a:pt x="3498" y="319"/>
                    <a:pt x="3970" y="718"/>
                    <a:pt x="4259" y="1246"/>
                  </a:cubicBezTo>
                  <a:cubicBezTo>
                    <a:pt x="4351" y="1589"/>
                    <a:pt x="4351" y="1945"/>
                    <a:pt x="4259" y="2288"/>
                  </a:cubicBezTo>
                  <a:cubicBezTo>
                    <a:pt x="4253" y="2693"/>
                    <a:pt x="4142" y="3086"/>
                    <a:pt x="3940" y="3429"/>
                  </a:cubicBezTo>
                  <a:cubicBezTo>
                    <a:pt x="3737" y="3773"/>
                    <a:pt x="3443" y="4055"/>
                    <a:pt x="3093" y="4251"/>
                  </a:cubicBezTo>
                  <a:cubicBezTo>
                    <a:pt x="2786" y="4398"/>
                    <a:pt x="2449" y="4460"/>
                    <a:pt x="2112" y="4435"/>
                  </a:cubicBezTo>
                  <a:close/>
                </a:path>
              </a:pathLst>
            </a:custGeom>
            <a:solidFill>
              <a:srgbClr val="0E0E0E"/>
            </a:solidFill>
            <a:ln w="6134" cap="flat">
              <a:noFill/>
              <a:prstDash val="solid"/>
              <a:miter/>
            </a:ln>
          </p:spPr>
          <p:txBody>
            <a:bodyPr rtlCol="0" anchor="ctr"/>
            <a:lstStyle/>
            <a:p>
              <a:endParaRPr lang="en-AU"/>
            </a:p>
          </p:txBody>
        </p:sp>
        <p:sp>
          <p:nvSpPr>
            <p:cNvPr id="445" name="Freeform: Shape 444">
              <a:extLst>
                <a:ext uri="{FF2B5EF4-FFF2-40B4-BE49-F238E27FC236}">
                  <a16:creationId xmlns:a16="http://schemas.microsoft.com/office/drawing/2014/main" id="{217AB589-98D0-4F9A-A84A-C2A164A96712}"/>
                </a:ext>
              </a:extLst>
            </p:cNvPr>
            <p:cNvSpPr/>
            <p:nvPr/>
          </p:nvSpPr>
          <p:spPr>
            <a:xfrm>
              <a:off x="6791309" y="3419885"/>
              <a:ext cx="4729" cy="4637"/>
            </a:xfrm>
            <a:custGeom>
              <a:avLst/>
              <a:gdLst>
                <a:gd name="connsiteX0" fmla="*/ 2146 w 4729"/>
                <a:gd name="connsiteY0" fmla="*/ 4391 h 4637"/>
                <a:gd name="connsiteX1" fmla="*/ 955 w 4729"/>
                <a:gd name="connsiteY1" fmla="*/ 4121 h 4637"/>
                <a:gd name="connsiteX2" fmla="*/ 60 w 4729"/>
                <a:gd name="connsiteY2" fmla="*/ 3287 h 4637"/>
                <a:gd name="connsiteX3" fmla="*/ 60 w 4729"/>
                <a:gd name="connsiteY3" fmla="*/ 2060 h 4637"/>
                <a:gd name="connsiteX4" fmla="*/ 311 w 4729"/>
                <a:gd name="connsiteY4" fmla="*/ 1036 h 4637"/>
                <a:gd name="connsiteX5" fmla="*/ 1041 w 4729"/>
                <a:gd name="connsiteY5" fmla="*/ 281 h 4637"/>
                <a:gd name="connsiteX6" fmla="*/ 1532 w 4729"/>
                <a:gd name="connsiteY6" fmla="*/ 281 h 4637"/>
                <a:gd name="connsiteX7" fmla="*/ 2403 w 4729"/>
                <a:gd name="connsiteY7" fmla="*/ 12 h 4637"/>
                <a:gd name="connsiteX8" fmla="*/ 3305 w 4729"/>
                <a:gd name="connsiteY8" fmla="*/ 104 h 4637"/>
                <a:gd name="connsiteX9" fmla="*/ 4102 w 4729"/>
                <a:gd name="connsiteY9" fmla="*/ 545 h 4637"/>
                <a:gd name="connsiteX10" fmla="*/ 4660 w 4729"/>
                <a:gd name="connsiteY10" fmla="*/ 1263 h 4637"/>
                <a:gd name="connsiteX11" fmla="*/ 4660 w 4729"/>
                <a:gd name="connsiteY11" fmla="*/ 2306 h 4637"/>
                <a:gd name="connsiteX12" fmla="*/ 4458 w 4729"/>
                <a:gd name="connsiteY12" fmla="*/ 3220 h 4637"/>
                <a:gd name="connsiteX13" fmla="*/ 3918 w 4729"/>
                <a:gd name="connsiteY13" fmla="*/ 3981 h 4637"/>
                <a:gd name="connsiteX14" fmla="*/ 3127 w 4729"/>
                <a:gd name="connsiteY14" fmla="*/ 4477 h 4637"/>
                <a:gd name="connsiteX15" fmla="*/ 2207 w 4729"/>
                <a:gd name="connsiteY15" fmla="*/ 4637 h 4637"/>
                <a:gd name="connsiteX16" fmla="*/ 2146 w 4729"/>
                <a:gd name="connsiteY16" fmla="*/ 4391 h 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9" h="4637">
                  <a:moveTo>
                    <a:pt x="2146" y="4391"/>
                  </a:moveTo>
                  <a:cubicBezTo>
                    <a:pt x="1735" y="4410"/>
                    <a:pt x="1317" y="4318"/>
                    <a:pt x="955" y="4121"/>
                  </a:cubicBezTo>
                  <a:cubicBezTo>
                    <a:pt x="587" y="3931"/>
                    <a:pt x="281" y="3643"/>
                    <a:pt x="60" y="3287"/>
                  </a:cubicBezTo>
                  <a:cubicBezTo>
                    <a:pt x="-20" y="2882"/>
                    <a:pt x="-20" y="2465"/>
                    <a:pt x="60" y="2060"/>
                  </a:cubicBezTo>
                  <a:cubicBezTo>
                    <a:pt x="54" y="1705"/>
                    <a:pt x="140" y="1349"/>
                    <a:pt x="311" y="1036"/>
                  </a:cubicBezTo>
                  <a:cubicBezTo>
                    <a:pt x="483" y="729"/>
                    <a:pt x="734" y="466"/>
                    <a:pt x="1041" y="281"/>
                  </a:cubicBezTo>
                  <a:lnTo>
                    <a:pt x="1532" y="281"/>
                  </a:lnTo>
                  <a:cubicBezTo>
                    <a:pt x="1802" y="134"/>
                    <a:pt x="2097" y="42"/>
                    <a:pt x="2403" y="12"/>
                  </a:cubicBezTo>
                  <a:cubicBezTo>
                    <a:pt x="2704" y="-19"/>
                    <a:pt x="3016" y="12"/>
                    <a:pt x="3305" y="104"/>
                  </a:cubicBezTo>
                  <a:cubicBezTo>
                    <a:pt x="3599" y="196"/>
                    <a:pt x="3869" y="349"/>
                    <a:pt x="4102" y="545"/>
                  </a:cubicBezTo>
                  <a:cubicBezTo>
                    <a:pt x="4335" y="742"/>
                    <a:pt x="4526" y="987"/>
                    <a:pt x="4660" y="1263"/>
                  </a:cubicBezTo>
                  <a:cubicBezTo>
                    <a:pt x="4753" y="1606"/>
                    <a:pt x="4753" y="1962"/>
                    <a:pt x="4660" y="2306"/>
                  </a:cubicBezTo>
                  <a:cubicBezTo>
                    <a:pt x="4654" y="2618"/>
                    <a:pt x="4581" y="2931"/>
                    <a:pt x="4458" y="3220"/>
                  </a:cubicBezTo>
                  <a:cubicBezTo>
                    <a:pt x="4329" y="3502"/>
                    <a:pt x="4145" y="3766"/>
                    <a:pt x="3918" y="3981"/>
                  </a:cubicBezTo>
                  <a:cubicBezTo>
                    <a:pt x="3691" y="4195"/>
                    <a:pt x="3422" y="4367"/>
                    <a:pt x="3127" y="4477"/>
                  </a:cubicBezTo>
                  <a:cubicBezTo>
                    <a:pt x="2833" y="4594"/>
                    <a:pt x="2520" y="4643"/>
                    <a:pt x="2207" y="4637"/>
                  </a:cubicBezTo>
                  <a:lnTo>
                    <a:pt x="2146" y="4391"/>
                  </a:lnTo>
                  <a:close/>
                </a:path>
              </a:pathLst>
            </a:custGeom>
            <a:solidFill>
              <a:srgbClr val="0E0E0E"/>
            </a:solidFill>
            <a:ln w="6134" cap="flat">
              <a:noFill/>
              <a:prstDash val="solid"/>
              <a:miter/>
            </a:ln>
          </p:spPr>
          <p:txBody>
            <a:bodyPr rtlCol="0" anchor="ctr"/>
            <a:lstStyle/>
            <a:p>
              <a:endParaRPr lang="en-AU"/>
            </a:p>
          </p:txBody>
        </p:sp>
        <p:sp>
          <p:nvSpPr>
            <p:cNvPr id="446" name="Freeform: Shape 445">
              <a:extLst>
                <a:ext uri="{FF2B5EF4-FFF2-40B4-BE49-F238E27FC236}">
                  <a16:creationId xmlns:a16="http://schemas.microsoft.com/office/drawing/2014/main" id="{6958023B-486B-4A61-BF45-C6DFCDC6BF8F}"/>
                </a:ext>
              </a:extLst>
            </p:cNvPr>
            <p:cNvSpPr/>
            <p:nvPr/>
          </p:nvSpPr>
          <p:spPr>
            <a:xfrm>
              <a:off x="6270885" y="3304598"/>
              <a:ext cx="71892" cy="141515"/>
            </a:xfrm>
            <a:custGeom>
              <a:avLst/>
              <a:gdLst>
                <a:gd name="connsiteX0" fmla="*/ 71892 w 71892"/>
                <a:gd name="connsiteY0" fmla="*/ 88087 h 141515"/>
                <a:gd name="connsiteX1" fmla="*/ 52018 w 71892"/>
                <a:gd name="connsiteY1" fmla="*/ 16256 h 141515"/>
                <a:gd name="connsiteX2" fmla="*/ 49073 w 71892"/>
                <a:gd name="connsiteY2" fmla="*/ 11839 h 141515"/>
                <a:gd name="connsiteX3" fmla="*/ 13434 w 71892"/>
                <a:gd name="connsiteY3" fmla="*/ 0 h 141515"/>
                <a:gd name="connsiteX4" fmla="*/ 0 w 71892"/>
                <a:gd name="connsiteY4" fmla="*/ 14538 h 141515"/>
                <a:gd name="connsiteX5" fmla="*/ 4907 w 71892"/>
                <a:gd name="connsiteY5" fmla="*/ 24966 h 141515"/>
                <a:gd name="connsiteX6" fmla="*/ 26070 w 71892"/>
                <a:gd name="connsiteY6" fmla="*/ 141515 h 141515"/>
                <a:gd name="connsiteX7" fmla="*/ 64102 w 71892"/>
                <a:gd name="connsiteY7" fmla="*/ 95816 h 141515"/>
                <a:gd name="connsiteX8" fmla="*/ 71892 w 71892"/>
                <a:gd name="connsiteY8" fmla="*/ 88087 h 14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892" h="141515">
                  <a:moveTo>
                    <a:pt x="71892" y="88087"/>
                  </a:moveTo>
                  <a:cubicBezTo>
                    <a:pt x="71874" y="62789"/>
                    <a:pt x="65004" y="37965"/>
                    <a:pt x="52018" y="16256"/>
                  </a:cubicBezTo>
                  <a:lnTo>
                    <a:pt x="49073" y="11839"/>
                  </a:lnTo>
                  <a:cubicBezTo>
                    <a:pt x="36449" y="10643"/>
                    <a:pt x="24261" y="6594"/>
                    <a:pt x="13434" y="0"/>
                  </a:cubicBezTo>
                  <a:cubicBezTo>
                    <a:pt x="8569" y="4478"/>
                    <a:pt x="4079" y="9342"/>
                    <a:pt x="0" y="14538"/>
                  </a:cubicBezTo>
                  <a:cubicBezTo>
                    <a:pt x="1779" y="18034"/>
                    <a:pt x="3497" y="21531"/>
                    <a:pt x="4907" y="24966"/>
                  </a:cubicBezTo>
                  <a:cubicBezTo>
                    <a:pt x="20445" y="61790"/>
                    <a:pt x="27671" y="101582"/>
                    <a:pt x="26070" y="141515"/>
                  </a:cubicBezTo>
                  <a:cubicBezTo>
                    <a:pt x="37431" y="125235"/>
                    <a:pt x="50153" y="109943"/>
                    <a:pt x="64102" y="95816"/>
                  </a:cubicBezTo>
                  <a:cubicBezTo>
                    <a:pt x="66556" y="92994"/>
                    <a:pt x="69255" y="90540"/>
                    <a:pt x="71892" y="88087"/>
                  </a:cubicBezTo>
                  <a:close/>
                </a:path>
              </a:pathLst>
            </a:custGeom>
            <a:solidFill>
              <a:srgbClr val="E05555"/>
            </a:solidFill>
            <a:ln w="6134" cap="flat">
              <a:noFill/>
              <a:prstDash val="solid"/>
              <a:miter/>
            </a:ln>
          </p:spPr>
          <p:txBody>
            <a:bodyPr rtlCol="0" anchor="ctr"/>
            <a:lstStyle/>
            <a:p>
              <a:endParaRPr lang="en-AU"/>
            </a:p>
          </p:txBody>
        </p:sp>
        <p:sp>
          <p:nvSpPr>
            <p:cNvPr id="447" name="Freeform: Shape 446">
              <a:extLst>
                <a:ext uri="{FF2B5EF4-FFF2-40B4-BE49-F238E27FC236}">
                  <a16:creationId xmlns:a16="http://schemas.microsoft.com/office/drawing/2014/main" id="{642C842E-9F0D-4BF3-BAFB-C2BB704B7165}"/>
                </a:ext>
              </a:extLst>
            </p:cNvPr>
            <p:cNvSpPr/>
            <p:nvPr/>
          </p:nvSpPr>
          <p:spPr>
            <a:xfrm>
              <a:off x="6268425" y="3302443"/>
              <a:ext cx="76438" cy="145694"/>
            </a:xfrm>
            <a:custGeom>
              <a:avLst/>
              <a:gdLst>
                <a:gd name="connsiteX0" fmla="*/ 28530 w 76438"/>
                <a:gd name="connsiteY0" fmla="*/ 145695 h 145694"/>
                <a:gd name="connsiteX1" fmla="*/ 27794 w 76438"/>
                <a:gd name="connsiteY1" fmla="*/ 145695 h 145694"/>
                <a:gd name="connsiteX2" fmla="*/ 26622 w 76438"/>
                <a:gd name="connsiteY2" fmla="*/ 144824 h 145694"/>
                <a:gd name="connsiteX3" fmla="*/ 26199 w 76438"/>
                <a:gd name="connsiteY3" fmla="*/ 143425 h 145694"/>
                <a:gd name="connsiteX4" fmla="*/ 5281 w 76438"/>
                <a:gd name="connsiteY4" fmla="*/ 28103 h 145694"/>
                <a:gd name="connsiteX5" fmla="*/ 374 w 76438"/>
                <a:gd name="connsiteY5" fmla="*/ 17859 h 145694"/>
                <a:gd name="connsiteX6" fmla="*/ 0 w 76438"/>
                <a:gd name="connsiteY6" fmla="*/ 16632 h 145694"/>
                <a:gd name="connsiteX7" fmla="*/ 374 w 76438"/>
                <a:gd name="connsiteY7" fmla="*/ 15405 h 145694"/>
                <a:gd name="connsiteX8" fmla="*/ 14053 w 76438"/>
                <a:gd name="connsiteY8" fmla="*/ 622 h 145694"/>
                <a:gd name="connsiteX9" fmla="*/ 15384 w 76438"/>
                <a:gd name="connsiteY9" fmla="*/ 14 h 145694"/>
                <a:gd name="connsiteX10" fmla="*/ 16814 w 76438"/>
                <a:gd name="connsiteY10" fmla="*/ 315 h 145694"/>
                <a:gd name="connsiteX11" fmla="*/ 51533 w 76438"/>
                <a:gd name="connsiteY11" fmla="*/ 11847 h 145694"/>
                <a:gd name="connsiteX12" fmla="*/ 52472 w 76438"/>
                <a:gd name="connsiteY12" fmla="*/ 12154 h 145694"/>
                <a:gd name="connsiteX13" fmla="*/ 53189 w 76438"/>
                <a:gd name="connsiteY13" fmla="*/ 12829 h 145694"/>
                <a:gd name="connsiteX14" fmla="*/ 56195 w 76438"/>
                <a:gd name="connsiteY14" fmla="*/ 17245 h 145694"/>
                <a:gd name="connsiteX15" fmla="*/ 76438 w 76438"/>
                <a:gd name="connsiteY15" fmla="*/ 90303 h 145694"/>
                <a:gd name="connsiteX16" fmla="*/ 76254 w 76438"/>
                <a:gd name="connsiteY16" fmla="*/ 91266 h 145694"/>
                <a:gd name="connsiteX17" fmla="*/ 75702 w 76438"/>
                <a:gd name="connsiteY17" fmla="*/ 92082 h 145694"/>
                <a:gd name="connsiteX18" fmla="*/ 67973 w 76438"/>
                <a:gd name="connsiteY18" fmla="*/ 99443 h 145694"/>
                <a:gd name="connsiteX19" fmla="*/ 30125 w 76438"/>
                <a:gd name="connsiteY19" fmla="*/ 144836 h 145694"/>
                <a:gd name="connsiteX20" fmla="*/ 29420 w 76438"/>
                <a:gd name="connsiteY20" fmla="*/ 145431 h 145694"/>
                <a:gd name="connsiteX21" fmla="*/ 28530 w 76438"/>
                <a:gd name="connsiteY21" fmla="*/ 145695 h 145694"/>
                <a:gd name="connsiteX22" fmla="*/ 5159 w 76438"/>
                <a:gd name="connsiteY22" fmla="*/ 16877 h 145694"/>
                <a:gd name="connsiteX23" fmla="*/ 9514 w 76438"/>
                <a:gd name="connsiteY23" fmla="*/ 26079 h 145694"/>
                <a:gd name="connsiteX24" fmla="*/ 30983 w 76438"/>
                <a:gd name="connsiteY24" fmla="*/ 135942 h 145694"/>
                <a:gd name="connsiteX25" fmla="*/ 64967 w 76438"/>
                <a:gd name="connsiteY25" fmla="*/ 95947 h 145694"/>
                <a:gd name="connsiteX26" fmla="*/ 72021 w 76438"/>
                <a:gd name="connsiteY26" fmla="*/ 89138 h 145694"/>
                <a:gd name="connsiteX27" fmla="*/ 52514 w 76438"/>
                <a:gd name="connsiteY27" fmla="*/ 19515 h 145694"/>
                <a:gd name="connsiteX28" fmla="*/ 50245 w 76438"/>
                <a:gd name="connsiteY28" fmla="*/ 16018 h 145694"/>
                <a:gd name="connsiteX29" fmla="*/ 16200 w 76438"/>
                <a:gd name="connsiteY29" fmla="*/ 4916 h 145694"/>
                <a:gd name="connsiteX30" fmla="*/ 5159 w 76438"/>
                <a:gd name="connsiteY30" fmla="*/ 17000 h 145694"/>
                <a:gd name="connsiteX31" fmla="*/ 5159 w 76438"/>
                <a:gd name="connsiteY31" fmla="*/ 16877 h 145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6438" h="145694">
                  <a:moveTo>
                    <a:pt x="28530" y="145695"/>
                  </a:moveTo>
                  <a:lnTo>
                    <a:pt x="27794" y="145695"/>
                  </a:lnTo>
                  <a:cubicBezTo>
                    <a:pt x="27321" y="145535"/>
                    <a:pt x="26910" y="145235"/>
                    <a:pt x="26622" y="144824"/>
                  </a:cubicBezTo>
                  <a:cubicBezTo>
                    <a:pt x="26334" y="144413"/>
                    <a:pt x="26187" y="143922"/>
                    <a:pt x="26199" y="143425"/>
                  </a:cubicBezTo>
                  <a:cubicBezTo>
                    <a:pt x="27708" y="103921"/>
                    <a:pt x="20568" y="64564"/>
                    <a:pt x="5281" y="28103"/>
                  </a:cubicBezTo>
                  <a:cubicBezTo>
                    <a:pt x="3871" y="24852"/>
                    <a:pt x="2214" y="21417"/>
                    <a:pt x="374" y="17859"/>
                  </a:cubicBezTo>
                  <a:cubicBezTo>
                    <a:pt x="129" y="17497"/>
                    <a:pt x="0" y="17067"/>
                    <a:pt x="0" y="16632"/>
                  </a:cubicBezTo>
                  <a:cubicBezTo>
                    <a:pt x="0" y="16196"/>
                    <a:pt x="129" y="15767"/>
                    <a:pt x="374" y="15405"/>
                  </a:cubicBezTo>
                  <a:cubicBezTo>
                    <a:pt x="4527" y="10117"/>
                    <a:pt x="9103" y="5173"/>
                    <a:pt x="14053" y="622"/>
                  </a:cubicBezTo>
                  <a:cubicBezTo>
                    <a:pt x="14422" y="284"/>
                    <a:pt x="14888" y="70"/>
                    <a:pt x="15384" y="14"/>
                  </a:cubicBezTo>
                  <a:cubicBezTo>
                    <a:pt x="15881" y="-41"/>
                    <a:pt x="16384" y="64"/>
                    <a:pt x="16814" y="315"/>
                  </a:cubicBezTo>
                  <a:cubicBezTo>
                    <a:pt x="27377" y="6713"/>
                    <a:pt x="39240" y="10657"/>
                    <a:pt x="51533" y="11847"/>
                  </a:cubicBezTo>
                  <a:cubicBezTo>
                    <a:pt x="51864" y="11878"/>
                    <a:pt x="52183" y="11982"/>
                    <a:pt x="52472" y="12154"/>
                  </a:cubicBezTo>
                  <a:cubicBezTo>
                    <a:pt x="52760" y="12326"/>
                    <a:pt x="53005" y="12553"/>
                    <a:pt x="53189" y="12829"/>
                  </a:cubicBezTo>
                  <a:lnTo>
                    <a:pt x="56195" y="17245"/>
                  </a:lnTo>
                  <a:cubicBezTo>
                    <a:pt x="69432" y="39316"/>
                    <a:pt x="76431" y="64571"/>
                    <a:pt x="76438" y="90303"/>
                  </a:cubicBezTo>
                  <a:cubicBezTo>
                    <a:pt x="76444" y="90634"/>
                    <a:pt x="76376" y="90960"/>
                    <a:pt x="76254" y="91266"/>
                  </a:cubicBezTo>
                  <a:cubicBezTo>
                    <a:pt x="76125" y="91573"/>
                    <a:pt x="75941" y="91849"/>
                    <a:pt x="75702" y="92082"/>
                  </a:cubicBezTo>
                  <a:cubicBezTo>
                    <a:pt x="73082" y="94456"/>
                    <a:pt x="70506" y="96910"/>
                    <a:pt x="67973" y="99443"/>
                  </a:cubicBezTo>
                  <a:cubicBezTo>
                    <a:pt x="54060" y="113441"/>
                    <a:pt x="41393" y="128630"/>
                    <a:pt x="30125" y="144836"/>
                  </a:cubicBezTo>
                  <a:cubicBezTo>
                    <a:pt x="29935" y="145082"/>
                    <a:pt x="29689" y="145284"/>
                    <a:pt x="29420" y="145431"/>
                  </a:cubicBezTo>
                  <a:cubicBezTo>
                    <a:pt x="29143" y="145578"/>
                    <a:pt x="28843" y="145670"/>
                    <a:pt x="28530" y="145695"/>
                  </a:cubicBezTo>
                  <a:close/>
                  <a:moveTo>
                    <a:pt x="5159" y="16877"/>
                  </a:moveTo>
                  <a:cubicBezTo>
                    <a:pt x="6815" y="20006"/>
                    <a:pt x="8226" y="23011"/>
                    <a:pt x="9514" y="26079"/>
                  </a:cubicBezTo>
                  <a:cubicBezTo>
                    <a:pt x="24113" y="60847"/>
                    <a:pt x="31419" y="98235"/>
                    <a:pt x="30983" y="135942"/>
                  </a:cubicBezTo>
                  <a:cubicBezTo>
                    <a:pt x="41234" y="121735"/>
                    <a:pt x="52601" y="108356"/>
                    <a:pt x="64967" y="95947"/>
                  </a:cubicBezTo>
                  <a:cubicBezTo>
                    <a:pt x="67237" y="93616"/>
                    <a:pt x="69629" y="91346"/>
                    <a:pt x="72021" y="89138"/>
                  </a:cubicBezTo>
                  <a:cubicBezTo>
                    <a:pt x="71923" y="64595"/>
                    <a:pt x="65182" y="40537"/>
                    <a:pt x="52514" y="19515"/>
                  </a:cubicBezTo>
                  <a:cubicBezTo>
                    <a:pt x="51840" y="18411"/>
                    <a:pt x="51042" y="17245"/>
                    <a:pt x="50245" y="16018"/>
                  </a:cubicBezTo>
                  <a:cubicBezTo>
                    <a:pt x="38246" y="14736"/>
                    <a:pt x="26647" y="10952"/>
                    <a:pt x="16200" y="4916"/>
                  </a:cubicBezTo>
                  <a:cubicBezTo>
                    <a:pt x="12262" y="8700"/>
                    <a:pt x="8569" y="12737"/>
                    <a:pt x="5159" y="17000"/>
                  </a:cubicBezTo>
                  <a:lnTo>
                    <a:pt x="5159" y="16877"/>
                  </a:lnTo>
                  <a:close/>
                </a:path>
              </a:pathLst>
            </a:custGeom>
            <a:solidFill>
              <a:srgbClr val="0E0E0E"/>
            </a:solidFill>
            <a:ln w="6134" cap="flat">
              <a:noFill/>
              <a:prstDash val="solid"/>
              <a:miter/>
            </a:ln>
          </p:spPr>
          <p:txBody>
            <a:bodyPr rtlCol="0" anchor="ctr"/>
            <a:lstStyle/>
            <a:p>
              <a:endParaRPr lang="en-AU"/>
            </a:p>
          </p:txBody>
        </p:sp>
        <p:sp>
          <p:nvSpPr>
            <p:cNvPr id="448" name="Freeform: Shape 447">
              <a:extLst>
                <a:ext uri="{FF2B5EF4-FFF2-40B4-BE49-F238E27FC236}">
                  <a16:creationId xmlns:a16="http://schemas.microsoft.com/office/drawing/2014/main" id="{12C8CA74-DD55-4DE5-8E71-0C90F80E65FB}"/>
                </a:ext>
              </a:extLst>
            </p:cNvPr>
            <p:cNvSpPr/>
            <p:nvPr/>
          </p:nvSpPr>
          <p:spPr>
            <a:xfrm>
              <a:off x="6578697" y="3346188"/>
              <a:ext cx="45515" cy="54348"/>
            </a:xfrm>
            <a:custGeom>
              <a:avLst/>
              <a:gdLst>
                <a:gd name="connsiteX0" fmla="*/ 0 w 45515"/>
                <a:gd name="connsiteY0" fmla="*/ 54349 h 54348"/>
                <a:gd name="connsiteX1" fmla="*/ 15888 w 45515"/>
                <a:gd name="connsiteY1" fmla="*/ 35946 h 54348"/>
                <a:gd name="connsiteX2" fmla="*/ 28463 w 45515"/>
                <a:gd name="connsiteY2" fmla="*/ 26070 h 54348"/>
                <a:gd name="connsiteX3" fmla="*/ 26193 w 45515"/>
                <a:gd name="connsiteY3" fmla="*/ 27849 h 54348"/>
                <a:gd name="connsiteX4" fmla="*/ 30180 w 45515"/>
                <a:gd name="connsiteY4" fmla="*/ 23310 h 54348"/>
                <a:gd name="connsiteX5" fmla="*/ 32511 w 45515"/>
                <a:gd name="connsiteY5" fmla="*/ 19139 h 54348"/>
                <a:gd name="connsiteX6" fmla="*/ 33247 w 45515"/>
                <a:gd name="connsiteY6" fmla="*/ 16133 h 54348"/>
                <a:gd name="connsiteX7" fmla="*/ 45515 w 45515"/>
                <a:gd name="connsiteY7" fmla="*/ 32143 h 54348"/>
                <a:gd name="connsiteX8" fmla="*/ 20427 w 45515"/>
                <a:gd name="connsiteY8" fmla="*/ 0 h 54348"/>
                <a:gd name="connsiteX9" fmla="*/ 17482 w 45515"/>
                <a:gd name="connsiteY9" fmla="*/ 7361 h 54348"/>
                <a:gd name="connsiteX10" fmla="*/ 0 w 45515"/>
                <a:gd name="connsiteY10" fmla="*/ 54349 h 54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5" h="54348">
                  <a:moveTo>
                    <a:pt x="0" y="54349"/>
                  </a:moveTo>
                  <a:cubicBezTo>
                    <a:pt x="3865" y="47110"/>
                    <a:pt x="9287" y="40823"/>
                    <a:pt x="15888" y="35946"/>
                  </a:cubicBezTo>
                  <a:cubicBezTo>
                    <a:pt x="18403" y="34167"/>
                    <a:pt x="27788" y="28953"/>
                    <a:pt x="28463" y="26070"/>
                  </a:cubicBezTo>
                  <a:cubicBezTo>
                    <a:pt x="28463" y="27236"/>
                    <a:pt x="21592" y="33247"/>
                    <a:pt x="26193" y="27849"/>
                  </a:cubicBezTo>
                  <a:cubicBezTo>
                    <a:pt x="27481" y="26315"/>
                    <a:pt x="28831" y="24782"/>
                    <a:pt x="30180" y="23310"/>
                  </a:cubicBezTo>
                  <a:cubicBezTo>
                    <a:pt x="30885" y="21881"/>
                    <a:pt x="31659" y="20488"/>
                    <a:pt x="32511" y="19139"/>
                  </a:cubicBezTo>
                  <a:lnTo>
                    <a:pt x="33247" y="16133"/>
                  </a:lnTo>
                  <a:lnTo>
                    <a:pt x="45515" y="32143"/>
                  </a:lnTo>
                  <a:cubicBezTo>
                    <a:pt x="37234" y="21285"/>
                    <a:pt x="28953" y="10367"/>
                    <a:pt x="20427" y="0"/>
                  </a:cubicBezTo>
                  <a:cubicBezTo>
                    <a:pt x="19403" y="2534"/>
                    <a:pt x="18421" y="4987"/>
                    <a:pt x="17482" y="7361"/>
                  </a:cubicBezTo>
                  <a:cubicBezTo>
                    <a:pt x="11471" y="22758"/>
                    <a:pt x="5705" y="38523"/>
                    <a:pt x="0" y="54349"/>
                  </a:cubicBezTo>
                  <a:close/>
                </a:path>
              </a:pathLst>
            </a:custGeom>
            <a:solidFill>
              <a:srgbClr val="E05555"/>
            </a:solidFill>
            <a:ln w="6134" cap="flat">
              <a:noFill/>
              <a:prstDash val="solid"/>
              <a:miter/>
            </a:ln>
          </p:spPr>
          <p:txBody>
            <a:bodyPr rtlCol="0" anchor="ctr"/>
            <a:lstStyle/>
            <a:p>
              <a:endParaRPr lang="en-AU"/>
            </a:p>
          </p:txBody>
        </p:sp>
        <p:sp>
          <p:nvSpPr>
            <p:cNvPr id="449" name="Freeform: Shape 448">
              <a:extLst>
                <a:ext uri="{FF2B5EF4-FFF2-40B4-BE49-F238E27FC236}">
                  <a16:creationId xmlns:a16="http://schemas.microsoft.com/office/drawing/2014/main" id="{8DDFC71B-43BD-47F6-BBCF-D3D842F5F962}"/>
                </a:ext>
              </a:extLst>
            </p:cNvPr>
            <p:cNvSpPr/>
            <p:nvPr/>
          </p:nvSpPr>
          <p:spPr>
            <a:xfrm>
              <a:off x="6576359" y="3343957"/>
              <a:ext cx="50129" cy="58900"/>
            </a:xfrm>
            <a:custGeom>
              <a:avLst/>
              <a:gdLst>
                <a:gd name="connsiteX0" fmla="*/ 2338 w 50129"/>
                <a:gd name="connsiteY0" fmla="*/ 58850 h 58900"/>
                <a:gd name="connsiteX1" fmla="*/ 1357 w 50129"/>
                <a:gd name="connsiteY1" fmla="*/ 58850 h 58900"/>
                <a:gd name="connsiteX2" fmla="*/ 185 w 50129"/>
                <a:gd name="connsiteY2" fmla="*/ 57648 h 58900"/>
                <a:gd name="connsiteX3" fmla="*/ 130 w 50129"/>
                <a:gd name="connsiteY3" fmla="*/ 55967 h 58900"/>
                <a:gd name="connsiteX4" fmla="*/ 17674 w 50129"/>
                <a:gd name="connsiteY4" fmla="*/ 8734 h 58900"/>
                <a:gd name="connsiteX5" fmla="*/ 20128 w 50129"/>
                <a:gd name="connsiteY5" fmla="*/ 2600 h 58900"/>
                <a:gd name="connsiteX6" fmla="*/ 20618 w 50129"/>
                <a:gd name="connsiteY6" fmla="*/ 1434 h 58900"/>
                <a:gd name="connsiteX7" fmla="*/ 21323 w 50129"/>
                <a:gd name="connsiteY7" fmla="*/ 502 h 58900"/>
                <a:gd name="connsiteX8" fmla="*/ 22397 w 50129"/>
                <a:gd name="connsiteY8" fmla="*/ 23 h 58900"/>
                <a:gd name="connsiteX9" fmla="*/ 23569 w 50129"/>
                <a:gd name="connsiteY9" fmla="*/ 152 h 58900"/>
                <a:gd name="connsiteX10" fmla="*/ 24544 w 50129"/>
                <a:gd name="connsiteY10" fmla="*/ 821 h 58900"/>
                <a:gd name="connsiteX11" fmla="*/ 37365 w 50129"/>
                <a:gd name="connsiteY11" fmla="*/ 16954 h 58900"/>
                <a:gd name="connsiteX12" fmla="*/ 39511 w 50129"/>
                <a:gd name="connsiteY12" fmla="*/ 19775 h 58900"/>
                <a:gd name="connsiteX13" fmla="*/ 46566 w 50129"/>
                <a:gd name="connsiteY13" fmla="*/ 28976 h 58900"/>
                <a:gd name="connsiteX14" fmla="*/ 49633 w 50129"/>
                <a:gd name="connsiteY14" fmla="*/ 32964 h 58900"/>
                <a:gd name="connsiteX15" fmla="*/ 50044 w 50129"/>
                <a:gd name="connsiteY15" fmla="*/ 33774 h 58900"/>
                <a:gd name="connsiteX16" fmla="*/ 50111 w 50129"/>
                <a:gd name="connsiteY16" fmla="*/ 34681 h 58900"/>
                <a:gd name="connsiteX17" fmla="*/ 49811 w 50129"/>
                <a:gd name="connsiteY17" fmla="*/ 35540 h 58900"/>
                <a:gd name="connsiteX18" fmla="*/ 49203 w 50129"/>
                <a:gd name="connsiteY18" fmla="*/ 36215 h 58900"/>
                <a:gd name="connsiteX19" fmla="*/ 47492 w 50129"/>
                <a:gd name="connsiteY19" fmla="*/ 36644 h 58900"/>
                <a:gd name="connsiteX20" fmla="*/ 45952 w 50129"/>
                <a:gd name="connsiteY20" fmla="*/ 35785 h 58900"/>
                <a:gd name="connsiteX21" fmla="*/ 42210 w 50129"/>
                <a:gd name="connsiteY21" fmla="*/ 30878 h 58900"/>
                <a:gd name="connsiteX22" fmla="*/ 36076 w 50129"/>
                <a:gd name="connsiteY22" fmla="*/ 23272 h 58900"/>
                <a:gd name="connsiteX23" fmla="*/ 34297 w 50129"/>
                <a:gd name="connsiteY23" fmla="*/ 26584 h 58900"/>
                <a:gd name="connsiteX24" fmla="*/ 33929 w 50129"/>
                <a:gd name="connsiteY24" fmla="*/ 27136 h 58900"/>
                <a:gd name="connsiteX25" fmla="*/ 32825 w 50129"/>
                <a:gd name="connsiteY25" fmla="*/ 28363 h 58900"/>
                <a:gd name="connsiteX26" fmla="*/ 32825 w 50129"/>
                <a:gd name="connsiteY26" fmla="*/ 28915 h 58900"/>
                <a:gd name="connsiteX27" fmla="*/ 21784 w 50129"/>
                <a:gd name="connsiteY27" fmla="*/ 38546 h 58900"/>
                <a:gd name="connsiteX28" fmla="*/ 19330 w 50129"/>
                <a:gd name="connsiteY28" fmla="*/ 40141 h 58900"/>
                <a:gd name="connsiteX29" fmla="*/ 4117 w 50129"/>
                <a:gd name="connsiteY29" fmla="*/ 57869 h 58900"/>
                <a:gd name="connsiteX30" fmla="*/ 3338 w 50129"/>
                <a:gd name="connsiteY30" fmla="*/ 58562 h 58900"/>
                <a:gd name="connsiteX31" fmla="*/ 2338 w 50129"/>
                <a:gd name="connsiteY31" fmla="*/ 58850 h 58900"/>
                <a:gd name="connsiteX32" fmla="*/ 23440 w 50129"/>
                <a:gd name="connsiteY32" fmla="*/ 6526 h 58900"/>
                <a:gd name="connsiteX33" fmla="*/ 21968 w 50129"/>
                <a:gd name="connsiteY33" fmla="*/ 10206 h 58900"/>
                <a:gd name="connsiteX34" fmla="*/ 10006 w 50129"/>
                <a:gd name="connsiteY34" fmla="*/ 42104 h 58900"/>
                <a:gd name="connsiteX35" fmla="*/ 16876 w 50129"/>
                <a:gd name="connsiteY35" fmla="*/ 35970 h 58900"/>
                <a:gd name="connsiteX36" fmla="*/ 19575 w 50129"/>
                <a:gd name="connsiteY36" fmla="*/ 34191 h 58900"/>
                <a:gd name="connsiteX37" fmla="*/ 24912 w 50129"/>
                <a:gd name="connsiteY37" fmla="*/ 30694 h 58900"/>
                <a:gd name="connsiteX38" fmla="*/ 26814 w 50129"/>
                <a:gd name="connsiteY38" fmla="*/ 28179 h 58900"/>
                <a:gd name="connsiteX39" fmla="*/ 30617 w 50129"/>
                <a:gd name="connsiteY39" fmla="*/ 23824 h 58900"/>
                <a:gd name="connsiteX40" fmla="*/ 32703 w 50129"/>
                <a:gd name="connsiteY40" fmla="*/ 20082 h 58900"/>
                <a:gd name="connsiteX41" fmla="*/ 33071 w 50129"/>
                <a:gd name="connsiteY41" fmla="*/ 18548 h 58900"/>
                <a:gd name="connsiteX42" fmla="*/ 23440 w 50129"/>
                <a:gd name="connsiteY42" fmla="*/ 6526 h 5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0129" h="58900">
                  <a:moveTo>
                    <a:pt x="2338" y="58850"/>
                  </a:moveTo>
                  <a:cubicBezTo>
                    <a:pt x="2013" y="58918"/>
                    <a:pt x="1676" y="58918"/>
                    <a:pt x="1357" y="58850"/>
                  </a:cubicBezTo>
                  <a:cubicBezTo>
                    <a:pt x="829" y="58611"/>
                    <a:pt x="412" y="58181"/>
                    <a:pt x="185" y="57648"/>
                  </a:cubicBezTo>
                  <a:cubicBezTo>
                    <a:pt x="-42" y="57114"/>
                    <a:pt x="-60" y="56513"/>
                    <a:pt x="130" y="55967"/>
                  </a:cubicBezTo>
                  <a:cubicBezTo>
                    <a:pt x="7062" y="36890"/>
                    <a:pt x="12398" y="22352"/>
                    <a:pt x="17674" y="8734"/>
                  </a:cubicBezTo>
                  <a:lnTo>
                    <a:pt x="20128" y="2600"/>
                  </a:lnTo>
                  <a:lnTo>
                    <a:pt x="20618" y="1434"/>
                  </a:lnTo>
                  <a:cubicBezTo>
                    <a:pt x="20765" y="1066"/>
                    <a:pt x="21011" y="747"/>
                    <a:pt x="21323" y="502"/>
                  </a:cubicBezTo>
                  <a:cubicBezTo>
                    <a:pt x="21636" y="250"/>
                    <a:pt x="22004" y="91"/>
                    <a:pt x="22397" y="23"/>
                  </a:cubicBezTo>
                  <a:cubicBezTo>
                    <a:pt x="22790" y="-32"/>
                    <a:pt x="23195" y="11"/>
                    <a:pt x="23569" y="152"/>
                  </a:cubicBezTo>
                  <a:cubicBezTo>
                    <a:pt x="23943" y="287"/>
                    <a:pt x="24280" y="520"/>
                    <a:pt x="24544" y="821"/>
                  </a:cubicBezTo>
                  <a:cubicBezTo>
                    <a:pt x="28838" y="6096"/>
                    <a:pt x="33132" y="11494"/>
                    <a:pt x="37365" y="16954"/>
                  </a:cubicBezTo>
                  <a:lnTo>
                    <a:pt x="39511" y="19775"/>
                  </a:lnTo>
                  <a:lnTo>
                    <a:pt x="46566" y="28976"/>
                  </a:lnTo>
                  <a:lnTo>
                    <a:pt x="49633" y="32964"/>
                  </a:lnTo>
                  <a:cubicBezTo>
                    <a:pt x="49823" y="33203"/>
                    <a:pt x="49964" y="33479"/>
                    <a:pt x="50044" y="33774"/>
                  </a:cubicBezTo>
                  <a:cubicBezTo>
                    <a:pt x="50130" y="34068"/>
                    <a:pt x="50148" y="34381"/>
                    <a:pt x="50111" y="34681"/>
                  </a:cubicBezTo>
                  <a:cubicBezTo>
                    <a:pt x="50068" y="34988"/>
                    <a:pt x="49970" y="35277"/>
                    <a:pt x="49811" y="35540"/>
                  </a:cubicBezTo>
                  <a:cubicBezTo>
                    <a:pt x="49657" y="35804"/>
                    <a:pt x="49449" y="36037"/>
                    <a:pt x="49203" y="36215"/>
                  </a:cubicBezTo>
                  <a:cubicBezTo>
                    <a:pt x="48707" y="36571"/>
                    <a:pt x="48093" y="36724"/>
                    <a:pt x="47492" y="36644"/>
                  </a:cubicBezTo>
                  <a:cubicBezTo>
                    <a:pt x="46885" y="36564"/>
                    <a:pt x="46339" y="36258"/>
                    <a:pt x="45952" y="35785"/>
                  </a:cubicBezTo>
                  <a:lnTo>
                    <a:pt x="42210" y="30878"/>
                  </a:lnTo>
                  <a:lnTo>
                    <a:pt x="36076" y="23272"/>
                  </a:lnTo>
                  <a:cubicBezTo>
                    <a:pt x="35463" y="24314"/>
                    <a:pt x="34849" y="25480"/>
                    <a:pt x="34297" y="26584"/>
                  </a:cubicBezTo>
                  <a:lnTo>
                    <a:pt x="33929" y="27136"/>
                  </a:lnTo>
                  <a:lnTo>
                    <a:pt x="32825" y="28363"/>
                  </a:lnTo>
                  <a:cubicBezTo>
                    <a:pt x="32825" y="28363"/>
                    <a:pt x="32825" y="28731"/>
                    <a:pt x="32825" y="28915"/>
                  </a:cubicBezTo>
                  <a:cubicBezTo>
                    <a:pt x="32150" y="31798"/>
                    <a:pt x="27611" y="35049"/>
                    <a:pt x="21784" y="38546"/>
                  </a:cubicBezTo>
                  <a:cubicBezTo>
                    <a:pt x="20741" y="39221"/>
                    <a:pt x="19882" y="39711"/>
                    <a:pt x="19330" y="40141"/>
                  </a:cubicBezTo>
                  <a:cubicBezTo>
                    <a:pt x="12981" y="44821"/>
                    <a:pt x="7779" y="50888"/>
                    <a:pt x="4117" y="57869"/>
                  </a:cubicBezTo>
                  <a:cubicBezTo>
                    <a:pt x="3915" y="58157"/>
                    <a:pt x="3645" y="58396"/>
                    <a:pt x="3338" y="58562"/>
                  </a:cubicBezTo>
                  <a:cubicBezTo>
                    <a:pt x="3031" y="58733"/>
                    <a:pt x="2688" y="58832"/>
                    <a:pt x="2338" y="58850"/>
                  </a:cubicBezTo>
                  <a:close/>
                  <a:moveTo>
                    <a:pt x="23440" y="6526"/>
                  </a:moveTo>
                  <a:cubicBezTo>
                    <a:pt x="22949" y="7753"/>
                    <a:pt x="22458" y="9040"/>
                    <a:pt x="21968" y="10206"/>
                  </a:cubicBezTo>
                  <a:cubicBezTo>
                    <a:pt x="18226" y="19898"/>
                    <a:pt x="14422" y="30142"/>
                    <a:pt x="10006" y="42104"/>
                  </a:cubicBezTo>
                  <a:cubicBezTo>
                    <a:pt x="12104" y="39858"/>
                    <a:pt x="14404" y="37804"/>
                    <a:pt x="16876" y="35970"/>
                  </a:cubicBezTo>
                  <a:lnTo>
                    <a:pt x="19575" y="34191"/>
                  </a:lnTo>
                  <a:cubicBezTo>
                    <a:pt x="20741" y="33455"/>
                    <a:pt x="22949" y="32105"/>
                    <a:pt x="24912" y="30694"/>
                  </a:cubicBezTo>
                  <a:cubicBezTo>
                    <a:pt x="25446" y="29786"/>
                    <a:pt x="26084" y="28940"/>
                    <a:pt x="26814" y="28179"/>
                  </a:cubicBezTo>
                  <a:cubicBezTo>
                    <a:pt x="28040" y="26707"/>
                    <a:pt x="29329" y="25296"/>
                    <a:pt x="30617" y="23824"/>
                  </a:cubicBezTo>
                  <a:cubicBezTo>
                    <a:pt x="31236" y="22536"/>
                    <a:pt x="31936" y="21290"/>
                    <a:pt x="32703" y="20082"/>
                  </a:cubicBezTo>
                  <a:lnTo>
                    <a:pt x="33071" y="18548"/>
                  </a:lnTo>
                  <a:cubicBezTo>
                    <a:pt x="29881" y="14623"/>
                    <a:pt x="26691" y="10513"/>
                    <a:pt x="23440" y="6526"/>
                  </a:cubicBezTo>
                  <a:close/>
                </a:path>
              </a:pathLst>
            </a:custGeom>
            <a:solidFill>
              <a:srgbClr val="0E0E0E"/>
            </a:solidFill>
            <a:ln w="6134" cap="flat">
              <a:noFill/>
              <a:prstDash val="solid"/>
              <a:miter/>
            </a:ln>
          </p:spPr>
          <p:txBody>
            <a:bodyPr rtlCol="0" anchor="ctr"/>
            <a:lstStyle/>
            <a:p>
              <a:endParaRPr lang="en-AU"/>
            </a:p>
          </p:txBody>
        </p:sp>
        <p:sp>
          <p:nvSpPr>
            <p:cNvPr id="450" name="Freeform: Shape 449">
              <a:extLst>
                <a:ext uri="{FF2B5EF4-FFF2-40B4-BE49-F238E27FC236}">
                  <a16:creationId xmlns:a16="http://schemas.microsoft.com/office/drawing/2014/main" id="{0C01FDF3-BAEF-46C2-A7D0-5F32BB774BE0}"/>
                </a:ext>
              </a:extLst>
            </p:cNvPr>
            <p:cNvSpPr/>
            <p:nvPr/>
          </p:nvSpPr>
          <p:spPr>
            <a:xfrm>
              <a:off x="6962757" y="3787224"/>
              <a:ext cx="58152" cy="19517"/>
            </a:xfrm>
            <a:custGeom>
              <a:avLst/>
              <a:gdLst>
                <a:gd name="connsiteX0" fmla="*/ 19936 w 58152"/>
                <a:gd name="connsiteY0" fmla="*/ 7801 h 19517"/>
                <a:gd name="connsiteX1" fmla="*/ 0 w 58152"/>
                <a:gd name="connsiteY1" fmla="*/ 19518 h 19517"/>
                <a:gd name="connsiteX2" fmla="*/ 27910 w 58152"/>
                <a:gd name="connsiteY2" fmla="*/ 11359 h 19517"/>
                <a:gd name="connsiteX3" fmla="*/ 58152 w 58152"/>
                <a:gd name="connsiteY3" fmla="*/ 2342 h 19517"/>
                <a:gd name="connsiteX4" fmla="*/ 38382 w 58152"/>
                <a:gd name="connsiteY4" fmla="*/ 422 h 19517"/>
                <a:gd name="connsiteX5" fmla="*/ 19936 w 58152"/>
                <a:gd name="connsiteY5" fmla="*/ 7801 h 1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52" h="19517">
                  <a:moveTo>
                    <a:pt x="19936" y="7801"/>
                  </a:moveTo>
                  <a:cubicBezTo>
                    <a:pt x="13434" y="11789"/>
                    <a:pt x="6748" y="15715"/>
                    <a:pt x="0" y="19518"/>
                  </a:cubicBezTo>
                  <a:cubicBezTo>
                    <a:pt x="8710" y="16880"/>
                    <a:pt x="17912" y="14181"/>
                    <a:pt x="27910" y="11359"/>
                  </a:cubicBezTo>
                  <a:cubicBezTo>
                    <a:pt x="37909" y="8537"/>
                    <a:pt x="48092" y="5225"/>
                    <a:pt x="58152" y="2342"/>
                  </a:cubicBezTo>
                  <a:cubicBezTo>
                    <a:pt x="51809" y="134"/>
                    <a:pt x="45025" y="-529"/>
                    <a:pt x="38382" y="422"/>
                  </a:cubicBezTo>
                  <a:cubicBezTo>
                    <a:pt x="31732" y="1373"/>
                    <a:pt x="25408" y="3906"/>
                    <a:pt x="19936" y="7801"/>
                  </a:cubicBezTo>
                  <a:close/>
                </a:path>
              </a:pathLst>
            </a:custGeom>
            <a:solidFill>
              <a:srgbClr val="F0B064"/>
            </a:solidFill>
            <a:ln w="6134" cap="flat">
              <a:noFill/>
              <a:prstDash val="solid"/>
              <a:miter/>
            </a:ln>
          </p:spPr>
          <p:txBody>
            <a:bodyPr rtlCol="0" anchor="ctr"/>
            <a:lstStyle/>
            <a:p>
              <a:endParaRPr lang="en-AU"/>
            </a:p>
          </p:txBody>
        </p:sp>
        <p:sp>
          <p:nvSpPr>
            <p:cNvPr id="451" name="Freeform: Shape 450">
              <a:extLst>
                <a:ext uri="{FF2B5EF4-FFF2-40B4-BE49-F238E27FC236}">
                  <a16:creationId xmlns:a16="http://schemas.microsoft.com/office/drawing/2014/main" id="{D9DD3431-91C8-4AB7-81BC-B8008E30F011}"/>
                </a:ext>
              </a:extLst>
            </p:cNvPr>
            <p:cNvSpPr/>
            <p:nvPr/>
          </p:nvSpPr>
          <p:spPr>
            <a:xfrm>
              <a:off x="6960454" y="3785123"/>
              <a:ext cx="62726" cy="24195"/>
            </a:xfrm>
            <a:custGeom>
              <a:avLst/>
              <a:gdLst>
                <a:gd name="connsiteX0" fmla="*/ 2303 w 62726"/>
                <a:gd name="connsiteY0" fmla="*/ 24195 h 24195"/>
                <a:gd name="connsiteX1" fmla="*/ 1009 w 62726"/>
                <a:gd name="connsiteY1" fmla="*/ 23821 h 24195"/>
                <a:gd name="connsiteX2" fmla="*/ 157 w 62726"/>
                <a:gd name="connsiteY2" fmla="*/ 22784 h 24195"/>
                <a:gd name="connsiteX3" fmla="*/ 138 w 62726"/>
                <a:gd name="connsiteY3" fmla="*/ 21146 h 24195"/>
                <a:gd name="connsiteX4" fmla="*/ 1199 w 62726"/>
                <a:gd name="connsiteY4" fmla="*/ 19901 h 24195"/>
                <a:gd name="connsiteX5" fmla="*/ 21013 w 62726"/>
                <a:gd name="connsiteY5" fmla="*/ 8246 h 24195"/>
                <a:gd name="connsiteX6" fmla="*/ 61253 w 62726"/>
                <a:gd name="connsiteY6" fmla="*/ 2664 h 24195"/>
                <a:gd name="connsiteX7" fmla="*/ 62345 w 62726"/>
                <a:gd name="connsiteY7" fmla="*/ 3529 h 24195"/>
                <a:gd name="connsiteX8" fmla="*/ 62725 w 62726"/>
                <a:gd name="connsiteY8" fmla="*/ 4872 h 24195"/>
                <a:gd name="connsiteX9" fmla="*/ 62253 w 62726"/>
                <a:gd name="connsiteY9" fmla="*/ 6160 h 24195"/>
                <a:gd name="connsiteX10" fmla="*/ 61130 w 62726"/>
                <a:gd name="connsiteY10" fmla="*/ 6958 h 24195"/>
                <a:gd name="connsiteX11" fmla="*/ 30827 w 62726"/>
                <a:gd name="connsiteY11" fmla="*/ 16036 h 24195"/>
                <a:gd name="connsiteX12" fmla="*/ 2978 w 62726"/>
                <a:gd name="connsiteY12" fmla="*/ 24133 h 24195"/>
                <a:gd name="connsiteX13" fmla="*/ 2303 w 62726"/>
                <a:gd name="connsiteY13" fmla="*/ 24195 h 24195"/>
                <a:gd name="connsiteX14" fmla="*/ 47328 w 62726"/>
                <a:gd name="connsiteY14" fmla="*/ 4627 h 24195"/>
                <a:gd name="connsiteX15" fmla="*/ 23405 w 62726"/>
                <a:gd name="connsiteY15" fmla="*/ 12172 h 24195"/>
                <a:gd name="connsiteX16" fmla="*/ 19908 w 62726"/>
                <a:gd name="connsiteY16" fmla="*/ 14319 h 24195"/>
                <a:gd name="connsiteX17" fmla="*/ 29601 w 62726"/>
                <a:gd name="connsiteY17" fmla="*/ 11558 h 24195"/>
                <a:gd name="connsiteX18" fmla="*/ 52174 w 62726"/>
                <a:gd name="connsiteY18" fmla="*/ 4933 h 24195"/>
                <a:gd name="connsiteX19" fmla="*/ 47328 w 62726"/>
                <a:gd name="connsiteY19" fmla="*/ 4320 h 24195"/>
                <a:gd name="connsiteX20" fmla="*/ 47328 w 62726"/>
                <a:gd name="connsiteY20" fmla="*/ 4627 h 2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726" h="24195">
                  <a:moveTo>
                    <a:pt x="2303" y="24195"/>
                  </a:moveTo>
                  <a:cubicBezTo>
                    <a:pt x="1843" y="24207"/>
                    <a:pt x="1395" y="24078"/>
                    <a:pt x="1009" y="23821"/>
                  </a:cubicBezTo>
                  <a:cubicBezTo>
                    <a:pt x="629" y="23569"/>
                    <a:pt x="328" y="23207"/>
                    <a:pt x="157" y="22784"/>
                  </a:cubicBezTo>
                  <a:cubicBezTo>
                    <a:pt x="-46" y="22263"/>
                    <a:pt x="-52" y="21680"/>
                    <a:pt x="138" y="21146"/>
                  </a:cubicBezTo>
                  <a:cubicBezTo>
                    <a:pt x="328" y="20619"/>
                    <a:pt x="708" y="20177"/>
                    <a:pt x="1199" y="19901"/>
                  </a:cubicBezTo>
                  <a:cubicBezTo>
                    <a:pt x="7333" y="16404"/>
                    <a:pt x="14204" y="12479"/>
                    <a:pt x="21013" y="8246"/>
                  </a:cubicBezTo>
                  <a:cubicBezTo>
                    <a:pt x="38679" y="-2611"/>
                    <a:pt x="52665" y="-771"/>
                    <a:pt x="61253" y="2664"/>
                  </a:cubicBezTo>
                  <a:cubicBezTo>
                    <a:pt x="61700" y="2830"/>
                    <a:pt x="62081" y="3136"/>
                    <a:pt x="62345" y="3529"/>
                  </a:cubicBezTo>
                  <a:cubicBezTo>
                    <a:pt x="62608" y="3927"/>
                    <a:pt x="62744" y="4400"/>
                    <a:pt x="62725" y="4872"/>
                  </a:cubicBezTo>
                  <a:cubicBezTo>
                    <a:pt x="62700" y="5339"/>
                    <a:pt x="62535" y="5792"/>
                    <a:pt x="62253" y="6160"/>
                  </a:cubicBezTo>
                  <a:cubicBezTo>
                    <a:pt x="61964" y="6534"/>
                    <a:pt x="61578" y="6811"/>
                    <a:pt x="61130" y="6958"/>
                  </a:cubicBezTo>
                  <a:cubicBezTo>
                    <a:pt x="51070" y="10148"/>
                    <a:pt x="40888" y="13092"/>
                    <a:pt x="30827" y="16036"/>
                  </a:cubicBezTo>
                  <a:cubicBezTo>
                    <a:pt x="20767" y="18981"/>
                    <a:pt x="11627" y="21496"/>
                    <a:pt x="2978" y="24133"/>
                  </a:cubicBezTo>
                  <a:lnTo>
                    <a:pt x="2303" y="24195"/>
                  </a:lnTo>
                  <a:close/>
                  <a:moveTo>
                    <a:pt x="47328" y="4627"/>
                  </a:moveTo>
                  <a:cubicBezTo>
                    <a:pt x="38802" y="4841"/>
                    <a:pt x="30514" y="7455"/>
                    <a:pt x="23405" y="12172"/>
                  </a:cubicBezTo>
                  <a:lnTo>
                    <a:pt x="19908" y="14319"/>
                  </a:lnTo>
                  <a:lnTo>
                    <a:pt x="29601" y="11558"/>
                  </a:lnTo>
                  <a:cubicBezTo>
                    <a:pt x="37084" y="9473"/>
                    <a:pt x="44629" y="7264"/>
                    <a:pt x="52174" y="4933"/>
                  </a:cubicBezTo>
                  <a:cubicBezTo>
                    <a:pt x="50573" y="4633"/>
                    <a:pt x="48954" y="4424"/>
                    <a:pt x="47328" y="4320"/>
                  </a:cubicBezTo>
                  <a:lnTo>
                    <a:pt x="47328" y="4627"/>
                  </a:lnTo>
                  <a:close/>
                </a:path>
              </a:pathLst>
            </a:custGeom>
            <a:solidFill>
              <a:srgbClr val="0E0E0E"/>
            </a:solidFill>
            <a:ln w="6134" cap="flat">
              <a:noFill/>
              <a:prstDash val="solid"/>
              <a:miter/>
            </a:ln>
          </p:spPr>
          <p:txBody>
            <a:bodyPr rtlCol="0" anchor="ctr"/>
            <a:lstStyle/>
            <a:p>
              <a:endParaRPr lang="en-AU"/>
            </a:p>
          </p:txBody>
        </p:sp>
        <p:sp>
          <p:nvSpPr>
            <p:cNvPr id="452" name="Freeform: Shape 451">
              <a:extLst>
                <a:ext uri="{FF2B5EF4-FFF2-40B4-BE49-F238E27FC236}">
                  <a16:creationId xmlns:a16="http://schemas.microsoft.com/office/drawing/2014/main" id="{CEE120AD-7ACD-44DC-B786-94142EED1061}"/>
                </a:ext>
              </a:extLst>
            </p:cNvPr>
            <p:cNvSpPr/>
            <p:nvPr/>
          </p:nvSpPr>
          <p:spPr>
            <a:xfrm>
              <a:off x="6537169" y="3632189"/>
              <a:ext cx="372905" cy="306034"/>
            </a:xfrm>
            <a:custGeom>
              <a:avLst/>
              <a:gdLst>
                <a:gd name="connsiteX0" fmla="*/ 340508 w 372905"/>
                <a:gd name="connsiteY0" fmla="*/ 121063 h 306034"/>
                <a:gd name="connsiteX1" fmla="*/ 278553 w 372905"/>
                <a:gd name="connsiteY1" fmla="*/ 123823 h 306034"/>
                <a:gd name="connsiteX2" fmla="*/ 284012 w 372905"/>
                <a:gd name="connsiteY2" fmla="*/ 87018 h 306034"/>
                <a:gd name="connsiteX3" fmla="*/ 268125 w 372905"/>
                <a:gd name="connsiteY3" fmla="*/ 19542 h 306034"/>
                <a:gd name="connsiteX4" fmla="*/ 192061 w 372905"/>
                <a:gd name="connsiteY4" fmla="*/ 7765 h 306034"/>
                <a:gd name="connsiteX5" fmla="*/ 60667 w 372905"/>
                <a:gd name="connsiteY5" fmla="*/ 133761 h 306034"/>
                <a:gd name="connsiteX6" fmla="*/ 0 w 372905"/>
                <a:gd name="connsiteY6" fmla="*/ 263192 h 306034"/>
                <a:gd name="connsiteX7" fmla="*/ 73610 w 372905"/>
                <a:gd name="connsiteY7" fmla="*/ 291347 h 306034"/>
                <a:gd name="connsiteX8" fmla="*/ 191448 w 372905"/>
                <a:gd name="connsiteY8" fmla="*/ 98305 h 306034"/>
                <a:gd name="connsiteX9" fmla="*/ 200649 w 372905"/>
                <a:gd name="connsiteY9" fmla="*/ 93030 h 306034"/>
                <a:gd name="connsiteX10" fmla="*/ 200649 w 372905"/>
                <a:gd name="connsiteY10" fmla="*/ 95483 h 306034"/>
                <a:gd name="connsiteX11" fmla="*/ 197152 w 372905"/>
                <a:gd name="connsiteY11" fmla="*/ 119591 h 306034"/>
                <a:gd name="connsiteX12" fmla="*/ 133541 w 372905"/>
                <a:gd name="connsiteY12" fmla="*/ 246875 h 306034"/>
                <a:gd name="connsiteX13" fmla="*/ 189117 w 372905"/>
                <a:gd name="connsiteY13" fmla="*/ 295212 h 306034"/>
                <a:gd name="connsiteX14" fmla="*/ 282417 w 372905"/>
                <a:gd name="connsiteY14" fmla="*/ 209763 h 306034"/>
                <a:gd name="connsiteX15" fmla="*/ 287263 w 372905"/>
                <a:gd name="connsiteY15" fmla="*/ 207739 h 306034"/>
                <a:gd name="connsiteX16" fmla="*/ 286282 w 372905"/>
                <a:gd name="connsiteY16" fmla="*/ 235833 h 306034"/>
                <a:gd name="connsiteX17" fmla="*/ 336705 w 372905"/>
                <a:gd name="connsiteY17" fmla="*/ 286133 h 306034"/>
                <a:gd name="connsiteX18" fmla="*/ 329221 w 372905"/>
                <a:gd name="connsiteY18" fmla="*/ 263560 h 306034"/>
                <a:gd name="connsiteX19" fmla="*/ 355169 w 372905"/>
                <a:gd name="connsiteY19" fmla="*/ 198905 h 306034"/>
                <a:gd name="connsiteX20" fmla="*/ 372712 w 372905"/>
                <a:gd name="connsiteY20" fmla="*/ 192342 h 306034"/>
                <a:gd name="connsiteX21" fmla="*/ 340508 w 372905"/>
                <a:gd name="connsiteY21" fmla="*/ 121063 h 30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2905" h="306034">
                  <a:moveTo>
                    <a:pt x="340508" y="121063"/>
                  </a:moveTo>
                  <a:cubicBezTo>
                    <a:pt x="320510" y="111616"/>
                    <a:pt x="298734" y="115603"/>
                    <a:pt x="278553" y="123823"/>
                  </a:cubicBezTo>
                  <a:cubicBezTo>
                    <a:pt x="281595" y="111769"/>
                    <a:pt x="283423" y="99440"/>
                    <a:pt x="284012" y="87018"/>
                  </a:cubicBezTo>
                  <a:cubicBezTo>
                    <a:pt x="285055" y="64751"/>
                    <a:pt x="281865" y="37515"/>
                    <a:pt x="268125" y="19542"/>
                  </a:cubicBezTo>
                  <a:cubicBezTo>
                    <a:pt x="249722" y="-5362"/>
                    <a:pt x="218315" y="-3093"/>
                    <a:pt x="192061" y="7765"/>
                  </a:cubicBezTo>
                  <a:cubicBezTo>
                    <a:pt x="135443" y="31258"/>
                    <a:pt x="93056" y="84013"/>
                    <a:pt x="60667" y="133761"/>
                  </a:cubicBezTo>
                  <a:cubicBezTo>
                    <a:pt x="34493" y="173854"/>
                    <a:pt x="14072" y="217424"/>
                    <a:pt x="0" y="263192"/>
                  </a:cubicBezTo>
                  <a:cubicBezTo>
                    <a:pt x="25813" y="268817"/>
                    <a:pt x="50632" y="278312"/>
                    <a:pt x="73610" y="291347"/>
                  </a:cubicBezTo>
                  <a:cubicBezTo>
                    <a:pt x="91093" y="219026"/>
                    <a:pt x="134032" y="140386"/>
                    <a:pt x="191448" y="98305"/>
                  </a:cubicBezTo>
                  <a:cubicBezTo>
                    <a:pt x="193779" y="96649"/>
                    <a:pt x="197582" y="94931"/>
                    <a:pt x="200649" y="93030"/>
                  </a:cubicBezTo>
                  <a:cubicBezTo>
                    <a:pt x="200649" y="94563"/>
                    <a:pt x="200649" y="95545"/>
                    <a:pt x="200649" y="95483"/>
                  </a:cubicBezTo>
                  <a:cubicBezTo>
                    <a:pt x="200618" y="103642"/>
                    <a:pt x="199440" y="111757"/>
                    <a:pt x="197152" y="119591"/>
                  </a:cubicBezTo>
                  <a:cubicBezTo>
                    <a:pt x="184884" y="167130"/>
                    <a:pt x="154213" y="203445"/>
                    <a:pt x="133541" y="246875"/>
                  </a:cubicBezTo>
                  <a:cubicBezTo>
                    <a:pt x="116365" y="283250"/>
                    <a:pt x="153845" y="326619"/>
                    <a:pt x="189117" y="295212"/>
                  </a:cubicBezTo>
                  <a:cubicBezTo>
                    <a:pt x="220094" y="267670"/>
                    <a:pt x="245735" y="230006"/>
                    <a:pt x="282417" y="209763"/>
                  </a:cubicBezTo>
                  <a:cubicBezTo>
                    <a:pt x="283994" y="208996"/>
                    <a:pt x="285607" y="208322"/>
                    <a:pt x="287263" y="207739"/>
                  </a:cubicBezTo>
                  <a:cubicBezTo>
                    <a:pt x="286343" y="217799"/>
                    <a:pt x="286159" y="231784"/>
                    <a:pt x="286282" y="235833"/>
                  </a:cubicBezTo>
                  <a:cubicBezTo>
                    <a:pt x="286895" y="273558"/>
                    <a:pt x="308058" y="286317"/>
                    <a:pt x="336705" y="286133"/>
                  </a:cubicBezTo>
                  <a:cubicBezTo>
                    <a:pt x="333883" y="278711"/>
                    <a:pt x="331491" y="271288"/>
                    <a:pt x="329221" y="263560"/>
                  </a:cubicBezTo>
                  <a:cubicBezTo>
                    <a:pt x="321369" y="237122"/>
                    <a:pt x="329221" y="208904"/>
                    <a:pt x="355169" y="198905"/>
                  </a:cubicBezTo>
                  <a:cubicBezTo>
                    <a:pt x="360444" y="196820"/>
                    <a:pt x="366271" y="194673"/>
                    <a:pt x="372712" y="192342"/>
                  </a:cubicBezTo>
                  <a:cubicBezTo>
                    <a:pt x="374246" y="164248"/>
                    <a:pt x="366946" y="133577"/>
                    <a:pt x="340508" y="121063"/>
                  </a:cubicBezTo>
                  <a:close/>
                </a:path>
              </a:pathLst>
            </a:custGeom>
            <a:solidFill>
              <a:srgbClr val="F0B064"/>
            </a:solidFill>
            <a:ln w="6134" cap="flat">
              <a:noFill/>
              <a:prstDash val="solid"/>
              <a:miter/>
            </a:ln>
          </p:spPr>
          <p:txBody>
            <a:bodyPr rtlCol="0" anchor="ctr"/>
            <a:lstStyle/>
            <a:p>
              <a:endParaRPr lang="en-AU"/>
            </a:p>
          </p:txBody>
        </p:sp>
        <p:sp>
          <p:nvSpPr>
            <p:cNvPr id="453" name="Freeform: Shape 452">
              <a:extLst>
                <a:ext uri="{FF2B5EF4-FFF2-40B4-BE49-F238E27FC236}">
                  <a16:creationId xmlns:a16="http://schemas.microsoft.com/office/drawing/2014/main" id="{095258E5-302B-4BD7-A84D-C17D1C3BA516}"/>
                </a:ext>
              </a:extLst>
            </p:cNvPr>
            <p:cNvSpPr/>
            <p:nvPr/>
          </p:nvSpPr>
          <p:spPr>
            <a:xfrm>
              <a:off x="6535243" y="3629462"/>
              <a:ext cx="377578" cy="310513"/>
            </a:xfrm>
            <a:custGeom>
              <a:avLst/>
              <a:gdLst>
                <a:gd name="connsiteX0" fmla="*/ 165770 w 377578"/>
                <a:gd name="connsiteY0" fmla="*/ 310514 h 310513"/>
                <a:gd name="connsiteX1" fmla="*/ 145895 w 377578"/>
                <a:gd name="connsiteY1" fmla="*/ 303644 h 310513"/>
                <a:gd name="connsiteX2" fmla="*/ 130099 w 377578"/>
                <a:gd name="connsiteY2" fmla="*/ 277990 h 310513"/>
                <a:gd name="connsiteX3" fmla="*/ 133627 w 377578"/>
                <a:gd name="connsiteY3" fmla="*/ 248068 h 310513"/>
                <a:gd name="connsiteX4" fmla="*/ 158961 w 377578"/>
                <a:gd name="connsiteY4" fmla="*/ 202307 h 310513"/>
                <a:gd name="connsiteX5" fmla="*/ 197115 w 377578"/>
                <a:gd name="connsiteY5" fmla="*/ 121152 h 310513"/>
                <a:gd name="connsiteX6" fmla="*/ 200550 w 377578"/>
                <a:gd name="connsiteY6" fmla="*/ 98946 h 310513"/>
                <a:gd name="connsiteX7" fmla="*/ 194723 w 377578"/>
                <a:gd name="connsiteY7" fmla="*/ 102381 h 310513"/>
                <a:gd name="connsiteX8" fmla="*/ 77745 w 377578"/>
                <a:gd name="connsiteY8" fmla="*/ 294074 h 310513"/>
                <a:gd name="connsiteX9" fmla="*/ 77266 w 377578"/>
                <a:gd name="connsiteY9" fmla="*/ 295006 h 310513"/>
                <a:gd name="connsiteX10" fmla="*/ 76456 w 377578"/>
                <a:gd name="connsiteY10" fmla="*/ 295669 h 310513"/>
                <a:gd name="connsiteX11" fmla="*/ 75414 w 377578"/>
                <a:gd name="connsiteY11" fmla="*/ 295896 h 310513"/>
                <a:gd name="connsiteX12" fmla="*/ 74370 w 377578"/>
                <a:gd name="connsiteY12" fmla="*/ 295669 h 310513"/>
                <a:gd name="connsiteX13" fmla="*/ 1742 w 377578"/>
                <a:gd name="connsiteY13" fmla="*/ 267759 h 310513"/>
                <a:gd name="connsiteX14" fmla="*/ 853 w 377578"/>
                <a:gd name="connsiteY14" fmla="*/ 267378 h 310513"/>
                <a:gd name="connsiteX15" fmla="*/ 209 w 377578"/>
                <a:gd name="connsiteY15" fmla="*/ 266655 h 310513"/>
                <a:gd name="connsiteX16" fmla="*/ 0 w 377578"/>
                <a:gd name="connsiteY16" fmla="*/ 265734 h 310513"/>
                <a:gd name="connsiteX17" fmla="*/ 209 w 377578"/>
                <a:gd name="connsiteY17" fmla="*/ 264814 h 310513"/>
                <a:gd name="connsiteX18" fmla="*/ 61121 w 377578"/>
                <a:gd name="connsiteY18" fmla="*/ 134770 h 310513"/>
                <a:gd name="connsiteX19" fmla="*/ 193557 w 377578"/>
                <a:gd name="connsiteY19" fmla="*/ 7977 h 310513"/>
                <a:gd name="connsiteX20" fmla="*/ 272320 w 377578"/>
                <a:gd name="connsiteY20" fmla="*/ 20245 h 310513"/>
                <a:gd name="connsiteX21" fmla="*/ 288698 w 377578"/>
                <a:gd name="connsiteY21" fmla="*/ 89500 h 310513"/>
                <a:gd name="connsiteX22" fmla="*/ 284159 w 377578"/>
                <a:gd name="connsiteY22" fmla="*/ 122686 h 310513"/>
                <a:gd name="connsiteX23" fmla="*/ 343844 w 377578"/>
                <a:gd name="connsiteY23" fmla="*/ 121581 h 310513"/>
                <a:gd name="connsiteX24" fmla="*/ 377398 w 377578"/>
                <a:gd name="connsiteY24" fmla="*/ 194517 h 310513"/>
                <a:gd name="connsiteX25" fmla="*/ 376932 w 377578"/>
                <a:gd name="connsiteY25" fmla="*/ 195756 h 310513"/>
                <a:gd name="connsiteX26" fmla="*/ 375865 w 377578"/>
                <a:gd name="connsiteY26" fmla="*/ 196541 h 310513"/>
                <a:gd name="connsiteX27" fmla="*/ 358383 w 377578"/>
                <a:gd name="connsiteY27" fmla="*/ 203104 h 310513"/>
                <a:gd name="connsiteX28" fmla="*/ 333846 w 377578"/>
                <a:gd name="connsiteY28" fmla="*/ 264937 h 310513"/>
                <a:gd name="connsiteX29" fmla="*/ 341268 w 377578"/>
                <a:gd name="connsiteY29" fmla="*/ 287388 h 310513"/>
                <a:gd name="connsiteX30" fmla="*/ 341514 w 377578"/>
                <a:gd name="connsiteY30" fmla="*/ 288431 h 310513"/>
                <a:gd name="connsiteX31" fmla="*/ 341268 w 377578"/>
                <a:gd name="connsiteY31" fmla="*/ 289474 h 310513"/>
                <a:gd name="connsiteX32" fmla="*/ 340176 w 377578"/>
                <a:gd name="connsiteY32" fmla="*/ 290320 h 310513"/>
                <a:gd name="connsiteX33" fmla="*/ 338815 w 377578"/>
                <a:gd name="connsiteY33" fmla="*/ 290516 h 310513"/>
                <a:gd name="connsiteX34" fmla="*/ 286674 w 377578"/>
                <a:gd name="connsiteY34" fmla="*/ 237946 h 310513"/>
                <a:gd name="connsiteX35" fmla="*/ 287410 w 377578"/>
                <a:gd name="connsiteY35" fmla="*/ 213410 h 310513"/>
                <a:gd name="connsiteX36" fmla="*/ 286245 w 377578"/>
                <a:gd name="connsiteY36" fmla="*/ 213962 h 310513"/>
                <a:gd name="connsiteX37" fmla="*/ 224903 w 377578"/>
                <a:gd name="connsiteY37" fmla="*/ 267329 h 310513"/>
                <a:gd name="connsiteX38" fmla="*/ 193312 w 377578"/>
                <a:gd name="connsiteY38" fmla="*/ 299104 h 310513"/>
                <a:gd name="connsiteX39" fmla="*/ 165770 w 377578"/>
                <a:gd name="connsiteY39" fmla="*/ 310514 h 310513"/>
                <a:gd name="connsiteX40" fmla="*/ 204844 w 377578"/>
                <a:gd name="connsiteY40" fmla="*/ 97413 h 310513"/>
                <a:gd name="connsiteX41" fmla="*/ 201286 w 377578"/>
                <a:gd name="connsiteY41" fmla="*/ 121949 h 310513"/>
                <a:gd name="connsiteX42" fmla="*/ 162580 w 377578"/>
                <a:gd name="connsiteY42" fmla="*/ 204270 h 310513"/>
                <a:gd name="connsiteX43" fmla="*/ 137491 w 377578"/>
                <a:gd name="connsiteY43" fmla="*/ 249724 h 310513"/>
                <a:gd name="connsiteX44" fmla="*/ 134350 w 377578"/>
                <a:gd name="connsiteY44" fmla="*/ 276598 h 310513"/>
                <a:gd name="connsiteX45" fmla="*/ 148594 w 377578"/>
                <a:gd name="connsiteY45" fmla="*/ 299595 h 310513"/>
                <a:gd name="connsiteX46" fmla="*/ 189447 w 377578"/>
                <a:gd name="connsiteY46" fmla="*/ 295301 h 310513"/>
                <a:gd name="connsiteX47" fmla="*/ 220732 w 377578"/>
                <a:gd name="connsiteY47" fmla="*/ 263833 h 310513"/>
                <a:gd name="connsiteX48" fmla="*/ 283178 w 377578"/>
                <a:gd name="connsiteY48" fmla="*/ 209546 h 310513"/>
                <a:gd name="connsiteX49" fmla="*/ 288330 w 377578"/>
                <a:gd name="connsiteY49" fmla="*/ 207398 h 310513"/>
                <a:gd name="connsiteX50" fmla="*/ 289477 w 377578"/>
                <a:gd name="connsiteY50" fmla="*/ 207251 h 310513"/>
                <a:gd name="connsiteX51" fmla="*/ 290538 w 377578"/>
                <a:gd name="connsiteY51" fmla="*/ 207705 h 310513"/>
                <a:gd name="connsiteX52" fmla="*/ 291256 w 377578"/>
                <a:gd name="connsiteY52" fmla="*/ 208638 h 310513"/>
                <a:gd name="connsiteX53" fmla="*/ 291459 w 377578"/>
                <a:gd name="connsiteY53" fmla="*/ 209791 h 310513"/>
                <a:gd name="connsiteX54" fmla="*/ 290416 w 377578"/>
                <a:gd name="connsiteY54" fmla="*/ 237640 h 310513"/>
                <a:gd name="connsiteX55" fmla="*/ 335257 w 377578"/>
                <a:gd name="connsiteY55" fmla="*/ 285609 h 310513"/>
                <a:gd name="connsiteX56" fmla="*/ 329123 w 377578"/>
                <a:gd name="connsiteY56" fmla="*/ 266041 h 310513"/>
                <a:gd name="connsiteX57" fmla="*/ 356420 w 377578"/>
                <a:gd name="connsiteY57" fmla="*/ 198565 h 310513"/>
                <a:gd name="connsiteX58" fmla="*/ 372614 w 377578"/>
                <a:gd name="connsiteY58" fmla="*/ 192431 h 310513"/>
                <a:gd name="connsiteX59" fmla="*/ 341636 w 377578"/>
                <a:gd name="connsiteY59" fmla="*/ 125446 h 310513"/>
                <a:gd name="connsiteX60" fmla="*/ 281521 w 377578"/>
                <a:gd name="connsiteY60" fmla="*/ 128268 h 310513"/>
                <a:gd name="connsiteX61" fmla="*/ 280301 w 377578"/>
                <a:gd name="connsiteY61" fmla="*/ 128433 h 310513"/>
                <a:gd name="connsiteX62" fmla="*/ 279190 w 377578"/>
                <a:gd name="connsiteY62" fmla="*/ 127900 h 310513"/>
                <a:gd name="connsiteX63" fmla="*/ 278479 w 377578"/>
                <a:gd name="connsiteY63" fmla="*/ 126844 h 310513"/>
                <a:gd name="connsiteX64" fmla="*/ 278454 w 377578"/>
                <a:gd name="connsiteY64" fmla="*/ 125569 h 310513"/>
                <a:gd name="connsiteX65" fmla="*/ 283852 w 377578"/>
                <a:gd name="connsiteY65" fmla="*/ 88764 h 310513"/>
                <a:gd name="connsiteX66" fmla="*/ 268394 w 377578"/>
                <a:gd name="connsiteY66" fmla="*/ 22453 h 310513"/>
                <a:gd name="connsiteX67" fmla="*/ 194784 w 377578"/>
                <a:gd name="connsiteY67" fmla="*/ 11412 h 310513"/>
                <a:gd name="connsiteX68" fmla="*/ 64495 w 377578"/>
                <a:gd name="connsiteY68" fmla="*/ 136487 h 310513"/>
                <a:gd name="connsiteX69" fmla="*/ 4625 w 377578"/>
                <a:gd name="connsiteY69" fmla="*/ 263649 h 310513"/>
                <a:gd name="connsiteX70" fmla="*/ 73757 w 377578"/>
                <a:gd name="connsiteY70" fmla="*/ 290271 h 310513"/>
                <a:gd name="connsiteX71" fmla="*/ 191779 w 377578"/>
                <a:gd name="connsiteY71" fmla="*/ 98824 h 310513"/>
                <a:gd name="connsiteX72" fmla="*/ 198587 w 377578"/>
                <a:gd name="connsiteY72" fmla="*/ 94837 h 310513"/>
                <a:gd name="connsiteX73" fmla="*/ 201225 w 377578"/>
                <a:gd name="connsiteY73" fmla="*/ 93425 h 310513"/>
                <a:gd name="connsiteX74" fmla="*/ 202329 w 377578"/>
                <a:gd name="connsiteY74" fmla="*/ 93131 h 310513"/>
                <a:gd name="connsiteX75" fmla="*/ 203434 w 377578"/>
                <a:gd name="connsiteY75" fmla="*/ 93425 h 310513"/>
                <a:gd name="connsiteX76" fmla="*/ 204280 w 377578"/>
                <a:gd name="connsiteY76" fmla="*/ 94192 h 310513"/>
                <a:gd name="connsiteX77" fmla="*/ 204660 w 377578"/>
                <a:gd name="connsiteY77" fmla="*/ 95266 h 310513"/>
                <a:gd name="connsiteX78" fmla="*/ 204844 w 377578"/>
                <a:gd name="connsiteY78" fmla="*/ 97413 h 31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377578" h="310513">
                  <a:moveTo>
                    <a:pt x="165770" y="310514"/>
                  </a:moveTo>
                  <a:cubicBezTo>
                    <a:pt x="158568" y="310465"/>
                    <a:pt x="151587" y="308054"/>
                    <a:pt x="145895" y="303644"/>
                  </a:cubicBezTo>
                  <a:cubicBezTo>
                    <a:pt x="137890" y="297111"/>
                    <a:pt x="132326" y="288075"/>
                    <a:pt x="130099" y="277990"/>
                  </a:cubicBezTo>
                  <a:cubicBezTo>
                    <a:pt x="127873" y="267900"/>
                    <a:pt x="129118" y="257361"/>
                    <a:pt x="133627" y="248068"/>
                  </a:cubicBezTo>
                  <a:cubicBezTo>
                    <a:pt x="141233" y="232119"/>
                    <a:pt x="150250" y="216968"/>
                    <a:pt x="158961" y="202307"/>
                  </a:cubicBezTo>
                  <a:cubicBezTo>
                    <a:pt x="173928" y="177096"/>
                    <a:pt x="189632" y="151025"/>
                    <a:pt x="197115" y="121152"/>
                  </a:cubicBezTo>
                  <a:cubicBezTo>
                    <a:pt x="199207" y="113926"/>
                    <a:pt x="200360" y="106467"/>
                    <a:pt x="200550" y="98946"/>
                  </a:cubicBezTo>
                  <a:cubicBezTo>
                    <a:pt x="198532" y="99958"/>
                    <a:pt x="196588" y="101106"/>
                    <a:pt x="194723" y="102381"/>
                  </a:cubicBezTo>
                  <a:cubicBezTo>
                    <a:pt x="142644" y="140536"/>
                    <a:pt x="96576" y="215802"/>
                    <a:pt x="77745" y="294074"/>
                  </a:cubicBezTo>
                  <a:cubicBezTo>
                    <a:pt x="77646" y="294412"/>
                    <a:pt x="77487" y="294731"/>
                    <a:pt x="77266" y="295006"/>
                  </a:cubicBezTo>
                  <a:cubicBezTo>
                    <a:pt x="77045" y="295283"/>
                    <a:pt x="76769" y="295504"/>
                    <a:pt x="76456" y="295669"/>
                  </a:cubicBezTo>
                  <a:cubicBezTo>
                    <a:pt x="76125" y="295816"/>
                    <a:pt x="75769" y="295896"/>
                    <a:pt x="75414" y="295896"/>
                  </a:cubicBezTo>
                  <a:cubicBezTo>
                    <a:pt x="75051" y="295896"/>
                    <a:pt x="74696" y="295816"/>
                    <a:pt x="74370" y="295669"/>
                  </a:cubicBezTo>
                  <a:cubicBezTo>
                    <a:pt x="51711" y="282745"/>
                    <a:pt x="27223" y="273335"/>
                    <a:pt x="1742" y="267759"/>
                  </a:cubicBezTo>
                  <a:cubicBezTo>
                    <a:pt x="1417" y="267697"/>
                    <a:pt x="1116" y="267569"/>
                    <a:pt x="853" y="267378"/>
                  </a:cubicBezTo>
                  <a:cubicBezTo>
                    <a:pt x="583" y="267188"/>
                    <a:pt x="368" y="266943"/>
                    <a:pt x="209" y="266655"/>
                  </a:cubicBezTo>
                  <a:cubicBezTo>
                    <a:pt x="73" y="266366"/>
                    <a:pt x="0" y="266053"/>
                    <a:pt x="0" y="265734"/>
                  </a:cubicBezTo>
                  <a:cubicBezTo>
                    <a:pt x="0" y="265415"/>
                    <a:pt x="73" y="265102"/>
                    <a:pt x="209" y="264814"/>
                  </a:cubicBezTo>
                  <a:cubicBezTo>
                    <a:pt x="14311" y="218820"/>
                    <a:pt x="34811" y="175047"/>
                    <a:pt x="61121" y="134770"/>
                  </a:cubicBezTo>
                  <a:cubicBezTo>
                    <a:pt x="88663" y="92506"/>
                    <a:pt x="132338" y="33311"/>
                    <a:pt x="193557" y="7977"/>
                  </a:cubicBezTo>
                  <a:cubicBezTo>
                    <a:pt x="227173" y="-6009"/>
                    <a:pt x="255881" y="-1409"/>
                    <a:pt x="272320" y="20245"/>
                  </a:cubicBezTo>
                  <a:cubicBezTo>
                    <a:pt x="288760" y="41899"/>
                    <a:pt x="289434" y="72753"/>
                    <a:pt x="288698" y="89500"/>
                  </a:cubicBezTo>
                  <a:cubicBezTo>
                    <a:pt x="288183" y="100676"/>
                    <a:pt x="286668" y="111785"/>
                    <a:pt x="284159" y="122686"/>
                  </a:cubicBezTo>
                  <a:cubicBezTo>
                    <a:pt x="307469" y="113975"/>
                    <a:pt x="327098" y="113607"/>
                    <a:pt x="343844" y="121581"/>
                  </a:cubicBezTo>
                  <a:cubicBezTo>
                    <a:pt x="376908" y="137224"/>
                    <a:pt x="378319" y="177832"/>
                    <a:pt x="377398" y="194517"/>
                  </a:cubicBezTo>
                  <a:cubicBezTo>
                    <a:pt x="377362" y="194965"/>
                    <a:pt x="377202" y="195400"/>
                    <a:pt x="376932" y="195756"/>
                  </a:cubicBezTo>
                  <a:cubicBezTo>
                    <a:pt x="376656" y="196118"/>
                    <a:pt x="376288" y="196388"/>
                    <a:pt x="375865" y="196541"/>
                  </a:cubicBezTo>
                  <a:cubicBezTo>
                    <a:pt x="369424" y="198872"/>
                    <a:pt x="363597" y="201019"/>
                    <a:pt x="358383" y="203104"/>
                  </a:cubicBezTo>
                  <a:cubicBezTo>
                    <a:pt x="331944" y="213349"/>
                    <a:pt x="327098" y="242363"/>
                    <a:pt x="333846" y="264937"/>
                  </a:cubicBezTo>
                  <a:cubicBezTo>
                    <a:pt x="336299" y="273279"/>
                    <a:pt x="338692" y="280579"/>
                    <a:pt x="341268" y="287388"/>
                  </a:cubicBezTo>
                  <a:cubicBezTo>
                    <a:pt x="341428" y="287713"/>
                    <a:pt x="341514" y="288069"/>
                    <a:pt x="341514" y="288431"/>
                  </a:cubicBezTo>
                  <a:cubicBezTo>
                    <a:pt x="341514" y="288793"/>
                    <a:pt x="341428" y="289149"/>
                    <a:pt x="341268" y="289474"/>
                  </a:cubicBezTo>
                  <a:cubicBezTo>
                    <a:pt x="340980" y="289848"/>
                    <a:pt x="340606" y="290136"/>
                    <a:pt x="340176" y="290320"/>
                  </a:cubicBezTo>
                  <a:cubicBezTo>
                    <a:pt x="339747" y="290504"/>
                    <a:pt x="339274" y="290572"/>
                    <a:pt x="338815" y="290516"/>
                  </a:cubicBezTo>
                  <a:cubicBezTo>
                    <a:pt x="304770" y="290516"/>
                    <a:pt x="287226" y="272850"/>
                    <a:pt x="286674" y="237946"/>
                  </a:cubicBezTo>
                  <a:cubicBezTo>
                    <a:pt x="286674" y="234450"/>
                    <a:pt x="286674" y="222979"/>
                    <a:pt x="287410" y="213410"/>
                  </a:cubicBezTo>
                  <a:lnTo>
                    <a:pt x="286245" y="213962"/>
                  </a:lnTo>
                  <a:cubicBezTo>
                    <a:pt x="262751" y="226905"/>
                    <a:pt x="243306" y="247455"/>
                    <a:pt x="224903" y="267329"/>
                  </a:cubicBezTo>
                  <a:cubicBezTo>
                    <a:pt x="214782" y="278187"/>
                    <a:pt x="204292" y="289351"/>
                    <a:pt x="193312" y="299104"/>
                  </a:cubicBezTo>
                  <a:cubicBezTo>
                    <a:pt x="185914" y="306269"/>
                    <a:pt x="176063" y="310348"/>
                    <a:pt x="165770" y="310514"/>
                  </a:cubicBezTo>
                  <a:close/>
                  <a:moveTo>
                    <a:pt x="204844" y="97413"/>
                  </a:moveTo>
                  <a:cubicBezTo>
                    <a:pt x="204765" y="105713"/>
                    <a:pt x="203568" y="113969"/>
                    <a:pt x="201286" y="121949"/>
                  </a:cubicBezTo>
                  <a:cubicBezTo>
                    <a:pt x="193373" y="152620"/>
                    <a:pt x="177731" y="178813"/>
                    <a:pt x="162580" y="204270"/>
                  </a:cubicBezTo>
                  <a:cubicBezTo>
                    <a:pt x="153931" y="218869"/>
                    <a:pt x="144975" y="233898"/>
                    <a:pt x="137491" y="249724"/>
                  </a:cubicBezTo>
                  <a:cubicBezTo>
                    <a:pt x="133443" y="258073"/>
                    <a:pt x="132332" y="267538"/>
                    <a:pt x="134350" y="276598"/>
                  </a:cubicBezTo>
                  <a:cubicBezTo>
                    <a:pt x="136368" y="285652"/>
                    <a:pt x="141387" y="293755"/>
                    <a:pt x="148594" y="299595"/>
                  </a:cubicBezTo>
                  <a:cubicBezTo>
                    <a:pt x="160862" y="308735"/>
                    <a:pt x="176136" y="307201"/>
                    <a:pt x="189447" y="295301"/>
                  </a:cubicBezTo>
                  <a:cubicBezTo>
                    <a:pt x="200305" y="285670"/>
                    <a:pt x="210672" y="274568"/>
                    <a:pt x="220732" y="263833"/>
                  </a:cubicBezTo>
                  <a:cubicBezTo>
                    <a:pt x="239564" y="243652"/>
                    <a:pt x="259071" y="222857"/>
                    <a:pt x="283178" y="209546"/>
                  </a:cubicBezTo>
                  <a:cubicBezTo>
                    <a:pt x="284852" y="208736"/>
                    <a:pt x="286570" y="208018"/>
                    <a:pt x="288330" y="207398"/>
                  </a:cubicBezTo>
                  <a:cubicBezTo>
                    <a:pt x="288692" y="207251"/>
                    <a:pt x="289085" y="207202"/>
                    <a:pt x="289477" y="207251"/>
                  </a:cubicBezTo>
                  <a:cubicBezTo>
                    <a:pt x="289864" y="207306"/>
                    <a:pt x="290232" y="207466"/>
                    <a:pt x="290538" y="207705"/>
                  </a:cubicBezTo>
                  <a:cubicBezTo>
                    <a:pt x="290845" y="207951"/>
                    <a:pt x="291091" y="208270"/>
                    <a:pt x="291256" y="208638"/>
                  </a:cubicBezTo>
                  <a:cubicBezTo>
                    <a:pt x="291416" y="208999"/>
                    <a:pt x="291483" y="209392"/>
                    <a:pt x="291459" y="209791"/>
                  </a:cubicBezTo>
                  <a:cubicBezTo>
                    <a:pt x="290477" y="219790"/>
                    <a:pt x="290355" y="233898"/>
                    <a:pt x="290416" y="237640"/>
                  </a:cubicBezTo>
                  <a:cubicBezTo>
                    <a:pt x="290907" y="268986"/>
                    <a:pt x="305629" y="284689"/>
                    <a:pt x="335257" y="285609"/>
                  </a:cubicBezTo>
                  <a:cubicBezTo>
                    <a:pt x="333049" y="279475"/>
                    <a:pt x="330963" y="273341"/>
                    <a:pt x="329123" y="266041"/>
                  </a:cubicBezTo>
                  <a:cubicBezTo>
                    <a:pt x="320228" y="235984"/>
                    <a:pt x="331454" y="208257"/>
                    <a:pt x="356420" y="198565"/>
                  </a:cubicBezTo>
                  <a:cubicBezTo>
                    <a:pt x="361327" y="196645"/>
                    <a:pt x="366725" y="194597"/>
                    <a:pt x="372614" y="192431"/>
                  </a:cubicBezTo>
                  <a:cubicBezTo>
                    <a:pt x="373289" y="175808"/>
                    <a:pt x="371203" y="139432"/>
                    <a:pt x="341636" y="125446"/>
                  </a:cubicBezTo>
                  <a:cubicBezTo>
                    <a:pt x="325074" y="117594"/>
                    <a:pt x="305383" y="118514"/>
                    <a:pt x="281521" y="128268"/>
                  </a:cubicBezTo>
                  <a:cubicBezTo>
                    <a:pt x="281135" y="128439"/>
                    <a:pt x="280712" y="128501"/>
                    <a:pt x="280301" y="128433"/>
                  </a:cubicBezTo>
                  <a:cubicBezTo>
                    <a:pt x="279883" y="128366"/>
                    <a:pt x="279497" y="128182"/>
                    <a:pt x="279190" y="127900"/>
                  </a:cubicBezTo>
                  <a:cubicBezTo>
                    <a:pt x="278859" y="127624"/>
                    <a:pt x="278608" y="127255"/>
                    <a:pt x="278479" y="126844"/>
                  </a:cubicBezTo>
                  <a:cubicBezTo>
                    <a:pt x="278350" y="126427"/>
                    <a:pt x="278338" y="125986"/>
                    <a:pt x="278454" y="125569"/>
                  </a:cubicBezTo>
                  <a:cubicBezTo>
                    <a:pt x="281454" y="113509"/>
                    <a:pt x="283264" y="101179"/>
                    <a:pt x="283852" y="88764"/>
                  </a:cubicBezTo>
                  <a:cubicBezTo>
                    <a:pt x="284589" y="72631"/>
                    <a:pt x="283852" y="42573"/>
                    <a:pt x="268394" y="22453"/>
                  </a:cubicBezTo>
                  <a:cubicBezTo>
                    <a:pt x="247722" y="-5028"/>
                    <a:pt x="213555" y="3744"/>
                    <a:pt x="194784" y="11412"/>
                  </a:cubicBezTo>
                  <a:cubicBezTo>
                    <a:pt x="134792" y="36316"/>
                    <a:pt x="91669" y="94714"/>
                    <a:pt x="64495" y="136487"/>
                  </a:cubicBezTo>
                  <a:cubicBezTo>
                    <a:pt x="38743" y="175893"/>
                    <a:pt x="18593" y="218691"/>
                    <a:pt x="4625" y="263649"/>
                  </a:cubicBezTo>
                  <a:cubicBezTo>
                    <a:pt x="28806" y="269225"/>
                    <a:pt x="52079" y="278187"/>
                    <a:pt x="73757" y="290271"/>
                  </a:cubicBezTo>
                  <a:cubicBezTo>
                    <a:pt x="93632" y="210895"/>
                    <a:pt x="138657" y="137714"/>
                    <a:pt x="191779" y="98824"/>
                  </a:cubicBezTo>
                  <a:cubicBezTo>
                    <a:pt x="193956" y="97351"/>
                    <a:pt x="196232" y="96014"/>
                    <a:pt x="198587" y="94837"/>
                  </a:cubicBezTo>
                  <a:lnTo>
                    <a:pt x="201225" y="93425"/>
                  </a:lnTo>
                  <a:cubicBezTo>
                    <a:pt x="201556" y="93229"/>
                    <a:pt x="201943" y="93131"/>
                    <a:pt x="202329" y="93131"/>
                  </a:cubicBezTo>
                  <a:cubicBezTo>
                    <a:pt x="202716" y="93131"/>
                    <a:pt x="203096" y="93229"/>
                    <a:pt x="203434" y="93425"/>
                  </a:cubicBezTo>
                  <a:cubicBezTo>
                    <a:pt x="203771" y="93610"/>
                    <a:pt x="204065" y="93873"/>
                    <a:pt x="204280" y="94192"/>
                  </a:cubicBezTo>
                  <a:cubicBezTo>
                    <a:pt x="204495" y="94511"/>
                    <a:pt x="204623" y="94879"/>
                    <a:pt x="204660" y="95266"/>
                  </a:cubicBezTo>
                  <a:lnTo>
                    <a:pt x="204844" y="97413"/>
                  </a:lnTo>
                  <a:close/>
                </a:path>
              </a:pathLst>
            </a:custGeom>
            <a:solidFill>
              <a:srgbClr val="0E0E0E"/>
            </a:solidFill>
            <a:ln w="6134" cap="flat">
              <a:noFill/>
              <a:prstDash val="solid"/>
              <a:miter/>
            </a:ln>
          </p:spPr>
          <p:txBody>
            <a:bodyPr rtlCol="0" anchor="ctr"/>
            <a:lstStyle/>
            <a:p>
              <a:endParaRPr lang="en-AU"/>
            </a:p>
          </p:txBody>
        </p:sp>
        <p:sp>
          <p:nvSpPr>
            <p:cNvPr id="454" name="Freeform: Shape 453">
              <a:extLst>
                <a:ext uri="{FF2B5EF4-FFF2-40B4-BE49-F238E27FC236}">
                  <a16:creationId xmlns:a16="http://schemas.microsoft.com/office/drawing/2014/main" id="{82F46EC7-2C39-495B-AAFB-25BE4BCC33FE}"/>
                </a:ext>
              </a:extLst>
            </p:cNvPr>
            <p:cNvSpPr/>
            <p:nvPr/>
          </p:nvSpPr>
          <p:spPr>
            <a:xfrm>
              <a:off x="6717295" y="3380539"/>
              <a:ext cx="308169" cy="235753"/>
            </a:xfrm>
            <a:custGeom>
              <a:avLst/>
              <a:gdLst>
                <a:gd name="connsiteX0" fmla="*/ 25000 w 308169"/>
                <a:gd name="connsiteY0" fmla="*/ 217211 h 235753"/>
                <a:gd name="connsiteX1" fmla="*/ 140568 w 308169"/>
                <a:gd name="connsiteY1" fmla="*/ 201508 h 235753"/>
                <a:gd name="connsiteX2" fmla="*/ 161976 w 308169"/>
                <a:gd name="connsiteY2" fmla="*/ 167524 h 235753"/>
                <a:gd name="connsiteX3" fmla="*/ 199008 w 308169"/>
                <a:gd name="connsiteY3" fmla="*/ 186295 h 235753"/>
                <a:gd name="connsiteX4" fmla="*/ 240432 w 308169"/>
                <a:gd name="connsiteY4" fmla="*/ 183412 h 235753"/>
                <a:gd name="connsiteX5" fmla="*/ 307908 w 308169"/>
                <a:gd name="connsiteY5" fmla="*/ 0 h 235753"/>
                <a:gd name="connsiteX6" fmla="*/ 265950 w 308169"/>
                <a:gd name="connsiteY6" fmla="*/ 37541 h 235753"/>
                <a:gd name="connsiteX7" fmla="*/ 220987 w 308169"/>
                <a:gd name="connsiteY7" fmla="*/ 71708 h 235753"/>
                <a:gd name="connsiteX8" fmla="*/ 220987 w 308169"/>
                <a:gd name="connsiteY8" fmla="*/ 94712 h 235753"/>
                <a:gd name="connsiteX9" fmla="*/ 216877 w 308169"/>
                <a:gd name="connsiteY9" fmla="*/ 87658 h 235753"/>
                <a:gd name="connsiteX10" fmla="*/ 212338 w 308169"/>
                <a:gd name="connsiteY10" fmla="*/ 73671 h 235753"/>
                <a:gd name="connsiteX11" fmla="*/ 199211 w 308169"/>
                <a:gd name="connsiteY11" fmla="*/ 69991 h 235753"/>
                <a:gd name="connsiteX12" fmla="*/ 177373 w 308169"/>
                <a:gd name="connsiteY12" fmla="*/ 27420 h 235753"/>
                <a:gd name="connsiteX13" fmla="*/ 175472 w 308169"/>
                <a:gd name="connsiteY13" fmla="*/ 20672 h 235753"/>
                <a:gd name="connsiteX14" fmla="*/ 153303 w 308169"/>
                <a:gd name="connsiteY14" fmla="*/ 23801 h 235753"/>
                <a:gd name="connsiteX15" fmla="*/ 135722 w 308169"/>
                <a:gd name="connsiteY15" fmla="*/ 37664 h 235753"/>
                <a:gd name="connsiteX16" fmla="*/ 94500 w 308169"/>
                <a:gd name="connsiteY16" fmla="*/ 129676 h 235753"/>
                <a:gd name="connsiteX17" fmla="*/ 86465 w 308169"/>
                <a:gd name="connsiteY17" fmla="*/ 143540 h 235753"/>
                <a:gd name="connsiteX18" fmla="*/ 93826 w 308169"/>
                <a:gd name="connsiteY18" fmla="*/ 31714 h 235753"/>
                <a:gd name="connsiteX19" fmla="*/ 76589 w 308169"/>
                <a:gd name="connsiteY19" fmla="*/ 41283 h 235753"/>
                <a:gd name="connsiteX20" fmla="*/ 76221 w 308169"/>
                <a:gd name="connsiteY20" fmla="*/ 41283 h 235753"/>
                <a:gd name="connsiteX21" fmla="*/ 60210 w 308169"/>
                <a:gd name="connsiteY21" fmla="*/ 49748 h 235753"/>
                <a:gd name="connsiteX22" fmla="*/ 59597 w 308169"/>
                <a:gd name="connsiteY22" fmla="*/ 50055 h 235753"/>
                <a:gd name="connsiteX23" fmla="*/ 53831 w 308169"/>
                <a:gd name="connsiteY23" fmla="*/ 53061 h 235753"/>
                <a:gd name="connsiteX24" fmla="*/ 47697 w 308169"/>
                <a:gd name="connsiteY24" fmla="*/ 56312 h 235753"/>
                <a:gd name="connsiteX25" fmla="*/ 6352 w 308169"/>
                <a:gd name="connsiteY25" fmla="*/ 71157 h 235753"/>
                <a:gd name="connsiteX26" fmla="*/ 2917 w 308169"/>
                <a:gd name="connsiteY26" fmla="*/ 97656 h 235753"/>
                <a:gd name="connsiteX27" fmla="*/ 25000 w 308169"/>
                <a:gd name="connsiteY27" fmla="*/ 217211 h 235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8169" h="235753">
                  <a:moveTo>
                    <a:pt x="25000" y="217211"/>
                  </a:moveTo>
                  <a:cubicBezTo>
                    <a:pt x="59106" y="251072"/>
                    <a:pt x="112290" y="234203"/>
                    <a:pt x="140568" y="201508"/>
                  </a:cubicBezTo>
                  <a:cubicBezTo>
                    <a:pt x="149186" y="191184"/>
                    <a:pt x="156382" y="179756"/>
                    <a:pt x="161976" y="167524"/>
                  </a:cubicBezTo>
                  <a:cubicBezTo>
                    <a:pt x="172398" y="177014"/>
                    <a:pt x="185194" y="183498"/>
                    <a:pt x="199008" y="186295"/>
                  </a:cubicBezTo>
                  <a:cubicBezTo>
                    <a:pt x="212822" y="189092"/>
                    <a:pt x="227139" y="188098"/>
                    <a:pt x="240432" y="183412"/>
                  </a:cubicBezTo>
                  <a:cubicBezTo>
                    <a:pt x="316128" y="156728"/>
                    <a:pt x="307908" y="66863"/>
                    <a:pt x="307908" y="0"/>
                  </a:cubicBezTo>
                  <a:cubicBezTo>
                    <a:pt x="293984" y="12636"/>
                    <a:pt x="279752" y="24537"/>
                    <a:pt x="265950" y="37541"/>
                  </a:cubicBezTo>
                  <a:cubicBezTo>
                    <a:pt x="257731" y="45148"/>
                    <a:pt x="238715" y="65206"/>
                    <a:pt x="220987" y="71708"/>
                  </a:cubicBezTo>
                  <a:cubicBezTo>
                    <a:pt x="220987" y="79499"/>
                    <a:pt x="220987" y="87167"/>
                    <a:pt x="220987" y="94712"/>
                  </a:cubicBezTo>
                  <a:cubicBezTo>
                    <a:pt x="219459" y="92454"/>
                    <a:pt x="218085" y="90099"/>
                    <a:pt x="216877" y="87658"/>
                  </a:cubicBezTo>
                  <a:cubicBezTo>
                    <a:pt x="215061" y="83100"/>
                    <a:pt x="213546" y="78426"/>
                    <a:pt x="212338" y="73671"/>
                  </a:cubicBezTo>
                  <a:cubicBezTo>
                    <a:pt x="207651" y="74168"/>
                    <a:pt x="202952" y="72856"/>
                    <a:pt x="199211" y="69991"/>
                  </a:cubicBezTo>
                  <a:cubicBezTo>
                    <a:pt x="188169" y="61526"/>
                    <a:pt x="180808" y="39933"/>
                    <a:pt x="177373" y="27420"/>
                  </a:cubicBezTo>
                  <a:cubicBezTo>
                    <a:pt x="176698" y="25212"/>
                    <a:pt x="176085" y="22942"/>
                    <a:pt x="175472" y="20672"/>
                  </a:cubicBezTo>
                  <a:cubicBezTo>
                    <a:pt x="167933" y="19740"/>
                    <a:pt x="160283" y="20820"/>
                    <a:pt x="153303" y="23801"/>
                  </a:cubicBezTo>
                  <a:cubicBezTo>
                    <a:pt x="146316" y="26788"/>
                    <a:pt x="140249" y="31573"/>
                    <a:pt x="135722" y="37664"/>
                  </a:cubicBezTo>
                  <a:cubicBezTo>
                    <a:pt x="114743" y="65574"/>
                    <a:pt x="107566" y="98147"/>
                    <a:pt x="94500" y="129676"/>
                  </a:cubicBezTo>
                  <a:cubicBezTo>
                    <a:pt x="93028" y="133112"/>
                    <a:pt x="89225" y="138571"/>
                    <a:pt x="86465" y="143540"/>
                  </a:cubicBezTo>
                  <a:cubicBezTo>
                    <a:pt x="77509" y="108207"/>
                    <a:pt x="85912" y="68703"/>
                    <a:pt x="93826" y="31714"/>
                  </a:cubicBezTo>
                  <a:cubicBezTo>
                    <a:pt x="87692" y="35026"/>
                    <a:pt x="82171" y="38278"/>
                    <a:pt x="76589" y="41283"/>
                  </a:cubicBezTo>
                  <a:lnTo>
                    <a:pt x="76221" y="41283"/>
                  </a:lnTo>
                  <a:cubicBezTo>
                    <a:pt x="70700" y="44307"/>
                    <a:pt x="65363" y="47129"/>
                    <a:pt x="60210" y="49748"/>
                  </a:cubicBezTo>
                  <a:lnTo>
                    <a:pt x="59597" y="50055"/>
                  </a:lnTo>
                  <a:lnTo>
                    <a:pt x="53831" y="53061"/>
                  </a:lnTo>
                  <a:cubicBezTo>
                    <a:pt x="51745" y="54165"/>
                    <a:pt x="49598" y="55269"/>
                    <a:pt x="47697" y="56312"/>
                  </a:cubicBezTo>
                  <a:cubicBezTo>
                    <a:pt x="34809" y="63464"/>
                    <a:pt x="20847" y="68476"/>
                    <a:pt x="6352" y="71157"/>
                  </a:cubicBezTo>
                  <a:cubicBezTo>
                    <a:pt x="5003" y="79990"/>
                    <a:pt x="3837" y="88762"/>
                    <a:pt x="2917" y="97656"/>
                  </a:cubicBezTo>
                  <a:cubicBezTo>
                    <a:pt x="-1868" y="136179"/>
                    <a:pt x="-4321" y="187890"/>
                    <a:pt x="25000" y="217211"/>
                  </a:cubicBezTo>
                  <a:close/>
                </a:path>
              </a:pathLst>
            </a:custGeom>
            <a:solidFill>
              <a:srgbClr val="F0B064"/>
            </a:solidFill>
            <a:ln w="6134" cap="flat">
              <a:noFill/>
              <a:prstDash val="solid"/>
              <a:miter/>
            </a:ln>
          </p:spPr>
          <p:txBody>
            <a:bodyPr rtlCol="0" anchor="ctr"/>
            <a:lstStyle/>
            <a:p>
              <a:endParaRPr lang="en-AU"/>
            </a:p>
          </p:txBody>
        </p:sp>
        <p:sp>
          <p:nvSpPr>
            <p:cNvPr id="455" name="Freeform: Shape 454">
              <a:extLst>
                <a:ext uri="{FF2B5EF4-FFF2-40B4-BE49-F238E27FC236}">
                  <a16:creationId xmlns:a16="http://schemas.microsoft.com/office/drawing/2014/main" id="{627CEC3C-D606-4C17-AEBB-7231C2355EEF}"/>
                </a:ext>
              </a:extLst>
            </p:cNvPr>
            <p:cNvSpPr/>
            <p:nvPr/>
          </p:nvSpPr>
          <p:spPr>
            <a:xfrm>
              <a:off x="6714728" y="3377943"/>
              <a:ext cx="312268" cy="240667"/>
            </a:xfrm>
            <a:custGeom>
              <a:avLst/>
              <a:gdLst>
                <a:gd name="connsiteX0" fmla="*/ 73083 w 312268"/>
                <a:gd name="connsiteY0" fmla="*/ 240664 h 240667"/>
                <a:gd name="connsiteX1" fmla="*/ 47663 w 312268"/>
                <a:gd name="connsiteY1" fmla="*/ 235794 h 240667"/>
                <a:gd name="connsiteX2" fmla="*/ 26156 w 312268"/>
                <a:gd name="connsiteY2" fmla="*/ 221403 h 240667"/>
                <a:gd name="connsiteX3" fmla="*/ 2294 w 312268"/>
                <a:gd name="connsiteY3" fmla="*/ 100560 h 240667"/>
                <a:gd name="connsiteX4" fmla="*/ 5729 w 312268"/>
                <a:gd name="connsiteY4" fmla="*/ 73999 h 240667"/>
                <a:gd name="connsiteX5" fmla="*/ 6374 w 312268"/>
                <a:gd name="connsiteY5" fmla="*/ 72686 h 240667"/>
                <a:gd name="connsiteX6" fmla="*/ 7692 w 312268"/>
                <a:gd name="connsiteY6" fmla="*/ 72036 h 240667"/>
                <a:gd name="connsiteX7" fmla="*/ 48301 w 312268"/>
                <a:gd name="connsiteY7" fmla="*/ 57375 h 240667"/>
                <a:gd name="connsiteX8" fmla="*/ 54926 w 312268"/>
                <a:gd name="connsiteY8" fmla="*/ 54001 h 240667"/>
                <a:gd name="connsiteX9" fmla="*/ 61060 w 312268"/>
                <a:gd name="connsiteY9" fmla="*/ 50750 h 240667"/>
                <a:gd name="connsiteX10" fmla="*/ 77008 w 312268"/>
                <a:gd name="connsiteY10" fmla="*/ 42285 h 240667"/>
                <a:gd name="connsiteX11" fmla="*/ 94552 w 312268"/>
                <a:gd name="connsiteY11" fmla="*/ 32470 h 240667"/>
                <a:gd name="connsiteX12" fmla="*/ 95810 w 312268"/>
                <a:gd name="connsiteY12" fmla="*/ 32102 h 240667"/>
                <a:gd name="connsiteX13" fmla="*/ 97067 w 312268"/>
                <a:gd name="connsiteY13" fmla="*/ 32470 h 240667"/>
                <a:gd name="connsiteX14" fmla="*/ 97877 w 312268"/>
                <a:gd name="connsiteY14" fmla="*/ 33501 h 240667"/>
                <a:gd name="connsiteX15" fmla="*/ 97988 w 312268"/>
                <a:gd name="connsiteY15" fmla="*/ 34801 h 240667"/>
                <a:gd name="connsiteX16" fmla="*/ 89338 w 312268"/>
                <a:gd name="connsiteY16" fmla="*/ 140064 h 240667"/>
                <a:gd name="connsiteX17" fmla="*/ 89890 w 312268"/>
                <a:gd name="connsiteY17" fmla="*/ 139082 h 240667"/>
                <a:gd name="connsiteX18" fmla="*/ 94245 w 312268"/>
                <a:gd name="connsiteY18" fmla="*/ 131353 h 240667"/>
                <a:gd name="connsiteX19" fmla="*/ 104551 w 312268"/>
                <a:gd name="connsiteY19" fmla="*/ 103995 h 240667"/>
                <a:gd name="connsiteX20" fmla="*/ 135774 w 312268"/>
                <a:gd name="connsiteY20" fmla="*/ 38727 h 240667"/>
                <a:gd name="connsiteX21" fmla="*/ 154293 w 312268"/>
                <a:gd name="connsiteY21" fmla="*/ 24091 h 240667"/>
                <a:gd name="connsiteX22" fmla="*/ 177670 w 312268"/>
                <a:gd name="connsiteY22" fmla="*/ 20815 h 240667"/>
                <a:gd name="connsiteX23" fmla="*/ 178854 w 312268"/>
                <a:gd name="connsiteY23" fmla="*/ 21374 h 240667"/>
                <a:gd name="connsiteX24" fmla="*/ 179572 w 312268"/>
                <a:gd name="connsiteY24" fmla="*/ 22472 h 240667"/>
                <a:gd name="connsiteX25" fmla="*/ 181473 w 312268"/>
                <a:gd name="connsiteY25" fmla="*/ 29158 h 240667"/>
                <a:gd name="connsiteX26" fmla="*/ 202514 w 312268"/>
                <a:gd name="connsiteY26" fmla="*/ 70625 h 240667"/>
                <a:gd name="connsiteX27" fmla="*/ 214107 w 312268"/>
                <a:gd name="connsiteY27" fmla="*/ 73815 h 240667"/>
                <a:gd name="connsiteX28" fmla="*/ 215628 w 312268"/>
                <a:gd name="connsiteY28" fmla="*/ 74219 h 240667"/>
                <a:gd name="connsiteX29" fmla="*/ 216499 w 312268"/>
                <a:gd name="connsiteY29" fmla="*/ 75532 h 240667"/>
                <a:gd name="connsiteX30" fmla="*/ 220425 w 312268"/>
                <a:gd name="connsiteY30" fmla="*/ 87800 h 240667"/>
                <a:gd name="connsiteX31" fmla="*/ 220425 w 312268"/>
                <a:gd name="connsiteY31" fmla="*/ 73937 h 240667"/>
                <a:gd name="connsiteX32" fmla="*/ 220836 w 312268"/>
                <a:gd name="connsiteY32" fmla="*/ 72668 h 240667"/>
                <a:gd name="connsiteX33" fmla="*/ 221897 w 312268"/>
                <a:gd name="connsiteY33" fmla="*/ 71852 h 240667"/>
                <a:gd name="connsiteX34" fmla="*/ 261831 w 312268"/>
                <a:gd name="connsiteY34" fmla="*/ 42224 h 240667"/>
                <a:gd name="connsiteX35" fmla="*/ 266125 w 312268"/>
                <a:gd name="connsiteY35" fmla="*/ 38175 h 240667"/>
                <a:gd name="connsiteX36" fmla="*/ 290662 w 312268"/>
                <a:gd name="connsiteY36" fmla="*/ 16153 h 240667"/>
                <a:gd name="connsiteX37" fmla="*/ 308144 w 312268"/>
                <a:gd name="connsiteY37" fmla="*/ 573 h 240667"/>
                <a:gd name="connsiteX38" fmla="*/ 309328 w 312268"/>
                <a:gd name="connsiteY38" fmla="*/ 27 h 240667"/>
                <a:gd name="connsiteX39" fmla="*/ 310622 w 312268"/>
                <a:gd name="connsiteY39" fmla="*/ 198 h 240667"/>
                <a:gd name="connsiteX40" fmla="*/ 311622 w 312268"/>
                <a:gd name="connsiteY40" fmla="*/ 1045 h 240667"/>
                <a:gd name="connsiteX41" fmla="*/ 312008 w 312268"/>
                <a:gd name="connsiteY41" fmla="*/ 2290 h 240667"/>
                <a:gd name="connsiteX42" fmla="*/ 312008 w 312268"/>
                <a:gd name="connsiteY42" fmla="*/ 18546 h 240667"/>
                <a:gd name="connsiteX43" fmla="*/ 243060 w 312268"/>
                <a:gd name="connsiteY43" fmla="*/ 187910 h 240667"/>
                <a:gd name="connsiteX44" fmla="*/ 202397 w 312268"/>
                <a:gd name="connsiteY44" fmla="*/ 191020 h 240667"/>
                <a:gd name="connsiteX45" fmla="*/ 165463 w 312268"/>
                <a:gd name="connsiteY45" fmla="*/ 173740 h 240667"/>
                <a:gd name="connsiteX46" fmla="*/ 145036 w 312268"/>
                <a:gd name="connsiteY46" fmla="*/ 205515 h 240667"/>
                <a:gd name="connsiteX47" fmla="*/ 114040 w 312268"/>
                <a:gd name="connsiteY47" fmla="*/ 229941 h 240667"/>
                <a:gd name="connsiteX48" fmla="*/ 76027 w 312268"/>
                <a:gd name="connsiteY48" fmla="*/ 240541 h 240667"/>
                <a:gd name="connsiteX49" fmla="*/ 73083 w 312268"/>
                <a:gd name="connsiteY49" fmla="*/ 240664 h 240667"/>
                <a:gd name="connsiteX50" fmla="*/ 10023 w 312268"/>
                <a:gd name="connsiteY50" fmla="*/ 76330 h 240667"/>
                <a:gd name="connsiteX51" fmla="*/ 6834 w 312268"/>
                <a:gd name="connsiteY51" fmla="*/ 100866 h 240667"/>
                <a:gd name="connsiteX52" fmla="*/ 29346 w 312268"/>
                <a:gd name="connsiteY52" fmla="*/ 217968 h 240667"/>
                <a:gd name="connsiteX53" fmla="*/ 50644 w 312268"/>
                <a:gd name="connsiteY53" fmla="*/ 231880 h 240667"/>
                <a:gd name="connsiteX54" fmla="*/ 75781 w 312268"/>
                <a:gd name="connsiteY54" fmla="*/ 235818 h 240667"/>
                <a:gd name="connsiteX55" fmla="*/ 111979 w 312268"/>
                <a:gd name="connsiteY55" fmla="*/ 225690 h 240667"/>
                <a:gd name="connsiteX56" fmla="*/ 141479 w 312268"/>
                <a:gd name="connsiteY56" fmla="*/ 202387 h 240667"/>
                <a:gd name="connsiteX57" fmla="*/ 162580 w 312268"/>
                <a:gd name="connsiteY57" fmla="*/ 168955 h 240667"/>
                <a:gd name="connsiteX58" fmla="*/ 163255 w 312268"/>
                <a:gd name="connsiteY58" fmla="*/ 168121 h 240667"/>
                <a:gd name="connsiteX59" fmla="*/ 164236 w 312268"/>
                <a:gd name="connsiteY59" fmla="*/ 167667 h 240667"/>
                <a:gd name="connsiteX60" fmla="*/ 165279 w 312268"/>
                <a:gd name="connsiteY60" fmla="*/ 167717 h 240667"/>
                <a:gd name="connsiteX61" fmla="*/ 166199 w 312268"/>
                <a:gd name="connsiteY61" fmla="*/ 168219 h 240667"/>
                <a:gd name="connsiteX62" fmla="*/ 202084 w 312268"/>
                <a:gd name="connsiteY62" fmla="*/ 186493 h 240667"/>
                <a:gd name="connsiteX63" fmla="*/ 242263 w 312268"/>
                <a:gd name="connsiteY63" fmla="*/ 183800 h 240667"/>
                <a:gd name="connsiteX64" fmla="*/ 308144 w 312268"/>
                <a:gd name="connsiteY64" fmla="*/ 18852 h 240667"/>
                <a:gd name="connsiteX65" fmla="*/ 308144 w 312268"/>
                <a:gd name="connsiteY65" fmla="*/ 7688 h 240667"/>
                <a:gd name="connsiteX66" fmla="*/ 294403 w 312268"/>
                <a:gd name="connsiteY66" fmla="*/ 19957 h 240667"/>
                <a:gd name="connsiteX67" fmla="*/ 269867 w 312268"/>
                <a:gd name="connsiteY67" fmla="*/ 41917 h 240667"/>
                <a:gd name="connsiteX68" fmla="*/ 265634 w 312268"/>
                <a:gd name="connsiteY68" fmla="*/ 45904 h 240667"/>
                <a:gd name="connsiteX69" fmla="*/ 225578 w 312268"/>
                <a:gd name="connsiteY69" fmla="*/ 75962 h 240667"/>
                <a:gd name="connsiteX70" fmla="*/ 225578 w 312268"/>
                <a:gd name="connsiteY70" fmla="*/ 97247 h 240667"/>
                <a:gd name="connsiteX71" fmla="*/ 225167 w 312268"/>
                <a:gd name="connsiteY71" fmla="*/ 98652 h 240667"/>
                <a:gd name="connsiteX72" fmla="*/ 223983 w 312268"/>
                <a:gd name="connsiteY72" fmla="*/ 99517 h 240667"/>
                <a:gd name="connsiteX73" fmla="*/ 222486 w 312268"/>
                <a:gd name="connsiteY73" fmla="*/ 99505 h 240667"/>
                <a:gd name="connsiteX74" fmla="*/ 221346 w 312268"/>
                <a:gd name="connsiteY74" fmla="*/ 98535 h 240667"/>
                <a:gd name="connsiteX75" fmla="*/ 220364 w 312268"/>
                <a:gd name="connsiteY75" fmla="*/ 96940 h 240667"/>
                <a:gd name="connsiteX76" fmla="*/ 217113 w 312268"/>
                <a:gd name="connsiteY76" fmla="*/ 91236 h 240667"/>
                <a:gd name="connsiteX77" fmla="*/ 212942 w 312268"/>
                <a:gd name="connsiteY77" fmla="*/ 78967 h 240667"/>
                <a:gd name="connsiteX78" fmla="*/ 200183 w 312268"/>
                <a:gd name="connsiteY78" fmla="*/ 74735 h 240667"/>
                <a:gd name="connsiteX79" fmla="*/ 177486 w 312268"/>
                <a:gd name="connsiteY79" fmla="*/ 30937 h 240667"/>
                <a:gd name="connsiteX80" fmla="*/ 175953 w 312268"/>
                <a:gd name="connsiteY80" fmla="*/ 25723 h 240667"/>
                <a:gd name="connsiteX81" fmla="*/ 155784 w 312268"/>
                <a:gd name="connsiteY81" fmla="*/ 29121 h 240667"/>
                <a:gd name="connsiteX82" fmla="*/ 139884 w 312268"/>
                <a:gd name="connsiteY82" fmla="*/ 41978 h 240667"/>
                <a:gd name="connsiteX83" fmla="*/ 109213 w 312268"/>
                <a:gd name="connsiteY83" fmla="*/ 106019 h 240667"/>
                <a:gd name="connsiteX84" fmla="*/ 98785 w 312268"/>
                <a:gd name="connsiteY84" fmla="*/ 133623 h 240667"/>
                <a:gd name="connsiteX85" fmla="*/ 94123 w 312268"/>
                <a:gd name="connsiteY85" fmla="*/ 141965 h 240667"/>
                <a:gd name="connsiteX86" fmla="*/ 90626 w 312268"/>
                <a:gd name="connsiteY86" fmla="*/ 148099 h 240667"/>
                <a:gd name="connsiteX87" fmla="*/ 89663 w 312268"/>
                <a:gd name="connsiteY87" fmla="*/ 149069 h 240667"/>
                <a:gd name="connsiteX88" fmla="*/ 88314 w 312268"/>
                <a:gd name="connsiteY88" fmla="*/ 149308 h 240667"/>
                <a:gd name="connsiteX89" fmla="*/ 87075 w 312268"/>
                <a:gd name="connsiteY89" fmla="*/ 148731 h 240667"/>
                <a:gd name="connsiteX90" fmla="*/ 86394 w 312268"/>
                <a:gd name="connsiteY90" fmla="*/ 147547 h 240667"/>
                <a:gd name="connsiteX91" fmla="*/ 92528 w 312268"/>
                <a:gd name="connsiteY91" fmla="*/ 39647 h 240667"/>
                <a:gd name="connsiteX92" fmla="*/ 79707 w 312268"/>
                <a:gd name="connsiteY92" fmla="*/ 46701 h 240667"/>
                <a:gd name="connsiteX93" fmla="*/ 63391 w 312268"/>
                <a:gd name="connsiteY93" fmla="*/ 55351 h 240667"/>
                <a:gd name="connsiteX94" fmla="*/ 57257 w 312268"/>
                <a:gd name="connsiteY94" fmla="*/ 58602 h 240667"/>
                <a:gd name="connsiteX95" fmla="*/ 50693 w 312268"/>
                <a:gd name="connsiteY95" fmla="*/ 61976 h 240667"/>
                <a:gd name="connsiteX96" fmla="*/ 10023 w 312268"/>
                <a:gd name="connsiteY96" fmla="*/ 76330 h 24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312268" h="240667">
                  <a:moveTo>
                    <a:pt x="73083" y="240664"/>
                  </a:moveTo>
                  <a:cubicBezTo>
                    <a:pt x="64366" y="240756"/>
                    <a:pt x="55723" y="239100"/>
                    <a:pt x="47663" y="235794"/>
                  </a:cubicBezTo>
                  <a:cubicBezTo>
                    <a:pt x="39602" y="232487"/>
                    <a:pt x="32290" y="227592"/>
                    <a:pt x="26156" y="221403"/>
                  </a:cubicBezTo>
                  <a:cubicBezTo>
                    <a:pt x="-2797" y="192695"/>
                    <a:pt x="-2184" y="144235"/>
                    <a:pt x="2294" y="100560"/>
                  </a:cubicBezTo>
                  <a:cubicBezTo>
                    <a:pt x="3153" y="92340"/>
                    <a:pt x="4257" y="83629"/>
                    <a:pt x="5729" y="73999"/>
                  </a:cubicBezTo>
                  <a:cubicBezTo>
                    <a:pt x="5791" y="73502"/>
                    <a:pt x="6018" y="73036"/>
                    <a:pt x="6374" y="72686"/>
                  </a:cubicBezTo>
                  <a:cubicBezTo>
                    <a:pt x="6729" y="72330"/>
                    <a:pt x="7196" y="72103"/>
                    <a:pt x="7692" y="72036"/>
                  </a:cubicBezTo>
                  <a:cubicBezTo>
                    <a:pt x="21930" y="69374"/>
                    <a:pt x="35646" y="64423"/>
                    <a:pt x="48301" y="57375"/>
                  </a:cubicBezTo>
                  <a:lnTo>
                    <a:pt x="54926" y="54001"/>
                  </a:lnTo>
                  <a:lnTo>
                    <a:pt x="61060" y="50750"/>
                  </a:lnTo>
                  <a:cubicBezTo>
                    <a:pt x="66212" y="48113"/>
                    <a:pt x="71488" y="45291"/>
                    <a:pt x="77008" y="42285"/>
                  </a:cubicBezTo>
                  <a:cubicBezTo>
                    <a:pt x="82529" y="39279"/>
                    <a:pt x="88725" y="36151"/>
                    <a:pt x="94552" y="32470"/>
                  </a:cubicBezTo>
                  <a:cubicBezTo>
                    <a:pt x="94926" y="32231"/>
                    <a:pt x="95362" y="32102"/>
                    <a:pt x="95810" y="32102"/>
                  </a:cubicBezTo>
                  <a:cubicBezTo>
                    <a:pt x="96251" y="32102"/>
                    <a:pt x="96693" y="32231"/>
                    <a:pt x="97067" y="32470"/>
                  </a:cubicBezTo>
                  <a:cubicBezTo>
                    <a:pt x="97429" y="32728"/>
                    <a:pt x="97711" y="33084"/>
                    <a:pt x="97877" y="33501"/>
                  </a:cubicBezTo>
                  <a:cubicBezTo>
                    <a:pt x="98043" y="33912"/>
                    <a:pt x="98079" y="34366"/>
                    <a:pt x="97988" y="34801"/>
                  </a:cubicBezTo>
                  <a:cubicBezTo>
                    <a:pt x="90442" y="70134"/>
                    <a:pt x="82652" y="106571"/>
                    <a:pt x="89338" y="140064"/>
                  </a:cubicBezTo>
                  <a:lnTo>
                    <a:pt x="89890" y="139082"/>
                  </a:lnTo>
                  <a:cubicBezTo>
                    <a:pt x="91528" y="136616"/>
                    <a:pt x="92982" y="134034"/>
                    <a:pt x="94245" y="131353"/>
                  </a:cubicBezTo>
                  <a:cubicBezTo>
                    <a:pt x="97988" y="122274"/>
                    <a:pt x="101361" y="112951"/>
                    <a:pt x="104551" y="103995"/>
                  </a:cubicBezTo>
                  <a:cubicBezTo>
                    <a:pt x="112464" y="81789"/>
                    <a:pt x="120684" y="58847"/>
                    <a:pt x="135774" y="38727"/>
                  </a:cubicBezTo>
                  <a:cubicBezTo>
                    <a:pt x="140534" y="32292"/>
                    <a:pt x="146926" y="27238"/>
                    <a:pt x="154293" y="24091"/>
                  </a:cubicBezTo>
                  <a:cubicBezTo>
                    <a:pt x="161654" y="20944"/>
                    <a:pt x="169726" y="19809"/>
                    <a:pt x="177670" y="20815"/>
                  </a:cubicBezTo>
                  <a:cubicBezTo>
                    <a:pt x="178106" y="20889"/>
                    <a:pt x="178517" y="21079"/>
                    <a:pt x="178854" y="21374"/>
                  </a:cubicBezTo>
                  <a:cubicBezTo>
                    <a:pt x="179192" y="21668"/>
                    <a:pt x="179437" y="22048"/>
                    <a:pt x="179572" y="22472"/>
                  </a:cubicBezTo>
                  <a:lnTo>
                    <a:pt x="181473" y="29158"/>
                  </a:lnTo>
                  <a:cubicBezTo>
                    <a:pt x="187608" y="50812"/>
                    <a:pt x="194846" y="64736"/>
                    <a:pt x="202514" y="70625"/>
                  </a:cubicBezTo>
                  <a:cubicBezTo>
                    <a:pt x="205832" y="73121"/>
                    <a:pt x="209979" y="74263"/>
                    <a:pt x="214107" y="73815"/>
                  </a:cubicBezTo>
                  <a:cubicBezTo>
                    <a:pt x="214647" y="73759"/>
                    <a:pt x="215187" y="73900"/>
                    <a:pt x="215628" y="74219"/>
                  </a:cubicBezTo>
                  <a:cubicBezTo>
                    <a:pt x="216070" y="74532"/>
                    <a:pt x="216383" y="75005"/>
                    <a:pt x="216499" y="75532"/>
                  </a:cubicBezTo>
                  <a:cubicBezTo>
                    <a:pt x="217548" y="79697"/>
                    <a:pt x="218861" y="83795"/>
                    <a:pt x="220425" y="87800"/>
                  </a:cubicBezTo>
                  <a:cubicBezTo>
                    <a:pt x="220425" y="83506"/>
                    <a:pt x="220425" y="78906"/>
                    <a:pt x="220425" y="73937"/>
                  </a:cubicBezTo>
                  <a:cubicBezTo>
                    <a:pt x="220432" y="73483"/>
                    <a:pt x="220579" y="73042"/>
                    <a:pt x="220836" y="72668"/>
                  </a:cubicBezTo>
                  <a:cubicBezTo>
                    <a:pt x="221100" y="72300"/>
                    <a:pt x="221468" y="72011"/>
                    <a:pt x="221897" y="71852"/>
                  </a:cubicBezTo>
                  <a:cubicBezTo>
                    <a:pt x="236558" y="66454"/>
                    <a:pt x="252568" y="51302"/>
                    <a:pt x="261831" y="42224"/>
                  </a:cubicBezTo>
                  <a:cubicBezTo>
                    <a:pt x="263426" y="40629"/>
                    <a:pt x="264898" y="39279"/>
                    <a:pt x="266125" y="38175"/>
                  </a:cubicBezTo>
                  <a:cubicBezTo>
                    <a:pt x="274161" y="30753"/>
                    <a:pt x="282381" y="23453"/>
                    <a:pt x="290662" y="16153"/>
                  </a:cubicBezTo>
                  <a:cubicBezTo>
                    <a:pt x="296796" y="11001"/>
                    <a:pt x="302378" y="5848"/>
                    <a:pt x="308144" y="573"/>
                  </a:cubicBezTo>
                  <a:cubicBezTo>
                    <a:pt x="308475" y="278"/>
                    <a:pt x="308886" y="88"/>
                    <a:pt x="309328" y="27"/>
                  </a:cubicBezTo>
                  <a:cubicBezTo>
                    <a:pt x="309769" y="-41"/>
                    <a:pt x="310217" y="21"/>
                    <a:pt x="310622" y="198"/>
                  </a:cubicBezTo>
                  <a:cubicBezTo>
                    <a:pt x="311027" y="376"/>
                    <a:pt x="311377" y="671"/>
                    <a:pt x="311622" y="1045"/>
                  </a:cubicBezTo>
                  <a:cubicBezTo>
                    <a:pt x="311867" y="1413"/>
                    <a:pt x="312002" y="1849"/>
                    <a:pt x="312008" y="2290"/>
                  </a:cubicBezTo>
                  <a:cubicBezTo>
                    <a:pt x="312008" y="7565"/>
                    <a:pt x="312008" y="13025"/>
                    <a:pt x="312008" y="18546"/>
                  </a:cubicBezTo>
                  <a:cubicBezTo>
                    <a:pt x="313051" y="82770"/>
                    <a:pt x="314339" y="162760"/>
                    <a:pt x="243060" y="187910"/>
                  </a:cubicBezTo>
                  <a:cubicBezTo>
                    <a:pt x="230001" y="192431"/>
                    <a:pt x="215997" y="193504"/>
                    <a:pt x="202397" y="191020"/>
                  </a:cubicBezTo>
                  <a:cubicBezTo>
                    <a:pt x="188804" y="188536"/>
                    <a:pt x="176081" y="182586"/>
                    <a:pt x="165463" y="173740"/>
                  </a:cubicBezTo>
                  <a:cubicBezTo>
                    <a:pt x="160010" y="185144"/>
                    <a:pt x="153146" y="195823"/>
                    <a:pt x="145036" y="205515"/>
                  </a:cubicBezTo>
                  <a:cubicBezTo>
                    <a:pt x="136418" y="215630"/>
                    <a:pt x="125886" y="223930"/>
                    <a:pt x="114040" y="229941"/>
                  </a:cubicBezTo>
                  <a:cubicBezTo>
                    <a:pt x="102195" y="235959"/>
                    <a:pt x="89271" y="239560"/>
                    <a:pt x="76027" y="240541"/>
                  </a:cubicBezTo>
                  <a:lnTo>
                    <a:pt x="73083" y="240664"/>
                  </a:lnTo>
                  <a:close/>
                  <a:moveTo>
                    <a:pt x="10023" y="76330"/>
                  </a:moveTo>
                  <a:cubicBezTo>
                    <a:pt x="8674" y="85286"/>
                    <a:pt x="7631" y="93383"/>
                    <a:pt x="6834" y="100866"/>
                  </a:cubicBezTo>
                  <a:cubicBezTo>
                    <a:pt x="2540" y="143437"/>
                    <a:pt x="1803" y="190609"/>
                    <a:pt x="29346" y="217968"/>
                  </a:cubicBezTo>
                  <a:cubicBezTo>
                    <a:pt x="35382" y="224059"/>
                    <a:pt x="42639" y="228801"/>
                    <a:pt x="50644" y="231880"/>
                  </a:cubicBezTo>
                  <a:cubicBezTo>
                    <a:pt x="58649" y="234953"/>
                    <a:pt x="67218" y="236296"/>
                    <a:pt x="75781" y="235818"/>
                  </a:cubicBezTo>
                  <a:cubicBezTo>
                    <a:pt x="88400" y="234873"/>
                    <a:pt x="100705" y="231432"/>
                    <a:pt x="111979" y="225690"/>
                  </a:cubicBezTo>
                  <a:cubicBezTo>
                    <a:pt x="123260" y="219955"/>
                    <a:pt x="133283" y="212030"/>
                    <a:pt x="141479" y="202387"/>
                  </a:cubicBezTo>
                  <a:cubicBezTo>
                    <a:pt x="149974" y="192241"/>
                    <a:pt x="157072" y="180997"/>
                    <a:pt x="162580" y="168955"/>
                  </a:cubicBezTo>
                  <a:cubicBezTo>
                    <a:pt x="162740" y="168630"/>
                    <a:pt x="162973" y="168342"/>
                    <a:pt x="163255" y="168121"/>
                  </a:cubicBezTo>
                  <a:cubicBezTo>
                    <a:pt x="163543" y="167900"/>
                    <a:pt x="163880" y="167741"/>
                    <a:pt x="164236" y="167667"/>
                  </a:cubicBezTo>
                  <a:cubicBezTo>
                    <a:pt x="164580" y="167606"/>
                    <a:pt x="164942" y="167624"/>
                    <a:pt x="165279" y="167717"/>
                  </a:cubicBezTo>
                  <a:cubicBezTo>
                    <a:pt x="165623" y="167815"/>
                    <a:pt x="165935" y="167986"/>
                    <a:pt x="166199" y="168219"/>
                  </a:cubicBezTo>
                  <a:cubicBezTo>
                    <a:pt x="176290" y="177439"/>
                    <a:pt x="188693" y="183751"/>
                    <a:pt x="202084" y="186493"/>
                  </a:cubicBezTo>
                  <a:cubicBezTo>
                    <a:pt x="215475" y="189241"/>
                    <a:pt x="229357" y="188309"/>
                    <a:pt x="242263" y="183800"/>
                  </a:cubicBezTo>
                  <a:cubicBezTo>
                    <a:pt x="310413" y="159754"/>
                    <a:pt x="309187" y="81666"/>
                    <a:pt x="308144" y="18852"/>
                  </a:cubicBezTo>
                  <a:cubicBezTo>
                    <a:pt x="308144" y="15111"/>
                    <a:pt x="308144" y="11369"/>
                    <a:pt x="308144" y="7688"/>
                  </a:cubicBezTo>
                  <a:lnTo>
                    <a:pt x="294403" y="19957"/>
                  </a:lnTo>
                  <a:cubicBezTo>
                    <a:pt x="286184" y="27256"/>
                    <a:pt x="278025" y="34495"/>
                    <a:pt x="269867" y="41917"/>
                  </a:cubicBezTo>
                  <a:lnTo>
                    <a:pt x="265634" y="45904"/>
                  </a:lnTo>
                  <a:cubicBezTo>
                    <a:pt x="256249" y="54921"/>
                    <a:pt x="240668" y="69827"/>
                    <a:pt x="225578" y="75962"/>
                  </a:cubicBezTo>
                  <a:cubicBezTo>
                    <a:pt x="225578" y="83875"/>
                    <a:pt x="225578" y="90868"/>
                    <a:pt x="225578" y="97247"/>
                  </a:cubicBezTo>
                  <a:cubicBezTo>
                    <a:pt x="225596" y="97750"/>
                    <a:pt x="225455" y="98247"/>
                    <a:pt x="225167" y="98652"/>
                  </a:cubicBezTo>
                  <a:cubicBezTo>
                    <a:pt x="224879" y="99063"/>
                    <a:pt x="224462" y="99369"/>
                    <a:pt x="223983" y="99517"/>
                  </a:cubicBezTo>
                  <a:cubicBezTo>
                    <a:pt x="223499" y="99688"/>
                    <a:pt x="222965" y="99682"/>
                    <a:pt x="222486" y="99505"/>
                  </a:cubicBezTo>
                  <a:cubicBezTo>
                    <a:pt x="222002" y="99320"/>
                    <a:pt x="221603" y="98983"/>
                    <a:pt x="221346" y="98535"/>
                  </a:cubicBezTo>
                  <a:lnTo>
                    <a:pt x="220364" y="96940"/>
                  </a:lnTo>
                  <a:cubicBezTo>
                    <a:pt x="219094" y="95149"/>
                    <a:pt x="218003" y="93242"/>
                    <a:pt x="217113" y="91236"/>
                  </a:cubicBezTo>
                  <a:cubicBezTo>
                    <a:pt x="215457" y="87242"/>
                    <a:pt x="214064" y="83145"/>
                    <a:pt x="212942" y="78967"/>
                  </a:cubicBezTo>
                  <a:cubicBezTo>
                    <a:pt x="208329" y="79053"/>
                    <a:pt x="203826" y="77557"/>
                    <a:pt x="200183" y="74735"/>
                  </a:cubicBezTo>
                  <a:cubicBezTo>
                    <a:pt x="191595" y="68171"/>
                    <a:pt x="184173" y="53879"/>
                    <a:pt x="177486" y="30937"/>
                  </a:cubicBezTo>
                  <a:lnTo>
                    <a:pt x="175953" y="25723"/>
                  </a:lnTo>
                  <a:cubicBezTo>
                    <a:pt x="169046" y="25103"/>
                    <a:pt x="162102" y="26275"/>
                    <a:pt x="155784" y="29121"/>
                  </a:cubicBezTo>
                  <a:cubicBezTo>
                    <a:pt x="149465" y="31967"/>
                    <a:pt x="143987" y="36396"/>
                    <a:pt x="139884" y="41978"/>
                  </a:cubicBezTo>
                  <a:cubicBezTo>
                    <a:pt x="125162" y="61546"/>
                    <a:pt x="117494" y="83138"/>
                    <a:pt x="109213" y="106019"/>
                  </a:cubicBezTo>
                  <a:cubicBezTo>
                    <a:pt x="105962" y="115098"/>
                    <a:pt x="102588" y="124422"/>
                    <a:pt x="98785" y="133623"/>
                  </a:cubicBezTo>
                  <a:cubicBezTo>
                    <a:pt x="97435" y="136518"/>
                    <a:pt x="95877" y="139303"/>
                    <a:pt x="94123" y="141965"/>
                  </a:cubicBezTo>
                  <a:lnTo>
                    <a:pt x="90626" y="148099"/>
                  </a:lnTo>
                  <a:cubicBezTo>
                    <a:pt x="90412" y="148517"/>
                    <a:pt x="90074" y="148854"/>
                    <a:pt x="89663" y="149069"/>
                  </a:cubicBezTo>
                  <a:cubicBezTo>
                    <a:pt x="89246" y="149283"/>
                    <a:pt x="88780" y="149369"/>
                    <a:pt x="88314" y="149308"/>
                  </a:cubicBezTo>
                  <a:cubicBezTo>
                    <a:pt x="87854" y="149247"/>
                    <a:pt x="87418" y="149050"/>
                    <a:pt x="87075" y="148731"/>
                  </a:cubicBezTo>
                  <a:cubicBezTo>
                    <a:pt x="86731" y="148418"/>
                    <a:pt x="86492" y="148001"/>
                    <a:pt x="86394" y="147547"/>
                  </a:cubicBezTo>
                  <a:cubicBezTo>
                    <a:pt x="77744" y="113196"/>
                    <a:pt x="85290" y="74428"/>
                    <a:pt x="92528" y="39647"/>
                  </a:cubicBezTo>
                  <a:lnTo>
                    <a:pt x="79707" y="46701"/>
                  </a:lnTo>
                  <a:cubicBezTo>
                    <a:pt x="73573" y="49891"/>
                    <a:pt x="68543" y="52836"/>
                    <a:pt x="63391" y="55351"/>
                  </a:cubicBezTo>
                  <a:lnTo>
                    <a:pt x="57257" y="58602"/>
                  </a:lnTo>
                  <a:lnTo>
                    <a:pt x="50693" y="61976"/>
                  </a:lnTo>
                  <a:cubicBezTo>
                    <a:pt x="37940" y="68797"/>
                    <a:pt x="24230" y="73637"/>
                    <a:pt x="10023" y="76330"/>
                  </a:cubicBezTo>
                  <a:close/>
                </a:path>
              </a:pathLst>
            </a:custGeom>
            <a:solidFill>
              <a:srgbClr val="0E0E0E"/>
            </a:solidFill>
            <a:ln w="6134" cap="flat">
              <a:noFill/>
              <a:prstDash val="solid"/>
              <a:miter/>
            </a:ln>
          </p:spPr>
          <p:txBody>
            <a:bodyPr rtlCol="0" anchor="ctr"/>
            <a:lstStyle/>
            <a:p>
              <a:endParaRPr lang="en-AU"/>
            </a:p>
          </p:txBody>
        </p:sp>
        <p:sp>
          <p:nvSpPr>
            <p:cNvPr id="456" name="Freeform: Shape 455">
              <a:extLst>
                <a:ext uri="{FF2B5EF4-FFF2-40B4-BE49-F238E27FC236}">
                  <a16:creationId xmlns:a16="http://schemas.microsoft.com/office/drawing/2014/main" id="{CEACA90E-7BF9-40F9-8E13-A49A7CC9C641}"/>
                </a:ext>
              </a:extLst>
            </p:cNvPr>
            <p:cNvSpPr/>
            <p:nvPr/>
          </p:nvSpPr>
          <p:spPr>
            <a:xfrm>
              <a:off x="6887382" y="3562524"/>
              <a:ext cx="333439" cy="209130"/>
            </a:xfrm>
            <a:custGeom>
              <a:avLst/>
              <a:gdLst>
                <a:gd name="connsiteX0" fmla="*/ 307615 w 333439"/>
                <a:gd name="connsiteY0" fmla="*/ 116443 h 209130"/>
                <a:gd name="connsiteX1" fmla="*/ 263817 w 333439"/>
                <a:gd name="connsiteY1" fmla="*/ 129386 h 209130"/>
                <a:gd name="connsiteX2" fmla="*/ 250751 w 333439"/>
                <a:gd name="connsiteY2" fmla="*/ 133435 h 209130"/>
                <a:gd name="connsiteX3" fmla="*/ 260688 w 333439"/>
                <a:gd name="connsiteY3" fmla="*/ 110861 h 209130"/>
                <a:gd name="connsiteX4" fmla="*/ 273386 w 333439"/>
                <a:gd name="connsiteY4" fmla="*/ 53445 h 209130"/>
                <a:gd name="connsiteX5" fmla="*/ 189041 w 333439"/>
                <a:gd name="connsiteY5" fmla="*/ 2593 h 209130"/>
                <a:gd name="connsiteX6" fmla="*/ 113591 w 333439"/>
                <a:gd name="connsiteY6" fmla="*/ 35227 h 209130"/>
                <a:gd name="connsiteX7" fmla="*/ 83656 w 333439"/>
                <a:gd name="connsiteY7" fmla="*/ 52280 h 209130"/>
                <a:gd name="connsiteX8" fmla="*/ 66665 w 333439"/>
                <a:gd name="connsiteY8" fmla="*/ 59764 h 209130"/>
                <a:gd name="connsiteX9" fmla="*/ 1458 w 333439"/>
                <a:gd name="connsiteY9" fmla="*/ 116075 h 209130"/>
                <a:gd name="connsiteX10" fmla="*/ 119050 w 333439"/>
                <a:gd name="connsiteY10" fmla="*/ 121903 h 209130"/>
                <a:gd name="connsiteX11" fmla="*/ 153095 w 333439"/>
                <a:gd name="connsiteY11" fmla="*/ 101967 h 209130"/>
                <a:gd name="connsiteX12" fmla="*/ 160517 w 333439"/>
                <a:gd name="connsiteY12" fmla="*/ 97488 h 209130"/>
                <a:gd name="connsiteX13" fmla="*/ 161928 w 333439"/>
                <a:gd name="connsiteY13" fmla="*/ 96937 h 209130"/>
                <a:gd name="connsiteX14" fmla="*/ 186097 w 333439"/>
                <a:gd name="connsiteY14" fmla="*/ 88594 h 209130"/>
                <a:gd name="connsiteX15" fmla="*/ 164075 w 333439"/>
                <a:gd name="connsiteY15" fmla="*/ 169565 h 209130"/>
                <a:gd name="connsiteX16" fmla="*/ 169909 w 333439"/>
                <a:gd name="connsiteY16" fmla="*/ 191630 h 209130"/>
                <a:gd name="connsiteX17" fmla="*/ 184563 w 333439"/>
                <a:gd name="connsiteY17" fmla="*/ 209130 h 209130"/>
                <a:gd name="connsiteX18" fmla="*/ 333440 w 333439"/>
                <a:gd name="connsiteY18" fmla="*/ 110370 h 209130"/>
                <a:gd name="connsiteX19" fmla="*/ 307615 w 333439"/>
                <a:gd name="connsiteY19" fmla="*/ 116443 h 20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439" h="209130">
                  <a:moveTo>
                    <a:pt x="307615" y="116443"/>
                  </a:moveTo>
                  <a:cubicBezTo>
                    <a:pt x="292770" y="120185"/>
                    <a:pt x="278355" y="124724"/>
                    <a:pt x="263817" y="129386"/>
                  </a:cubicBezTo>
                  <a:cubicBezTo>
                    <a:pt x="259830" y="130675"/>
                    <a:pt x="255106" y="132208"/>
                    <a:pt x="250751" y="133435"/>
                  </a:cubicBezTo>
                  <a:cubicBezTo>
                    <a:pt x="253757" y="125338"/>
                    <a:pt x="258296" y="116995"/>
                    <a:pt x="260688" y="110861"/>
                  </a:cubicBezTo>
                  <a:cubicBezTo>
                    <a:pt x="267988" y="92459"/>
                    <a:pt x="274736" y="74056"/>
                    <a:pt x="273386" y="53445"/>
                  </a:cubicBezTo>
                  <a:cubicBezTo>
                    <a:pt x="270381" y="7500"/>
                    <a:pt x="228975" y="-6424"/>
                    <a:pt x="189041" y="2593"/>
                  </a:cubicBezTo>
                  <a:cubicBezTo>
                    <a:pt x="162272" y="9267"/>
                    <a:pt x="136784" y="20290"/>
                    <a:pt x="113591" y="35227"/>
                  </a:cubicBezTo>
                  <a:cubicBezTo>
                    <a:pt x="103715" y="41361"/>
                    <a:pt x="93900" y="47066"/>
                    <a:pt x="83656" y="52280"/>
                  </a:cubicBezTo>
                  <a:cubicBezTo>
                    <a:pt x="78504" y="54917"/>
                    <a:pt x="72063" y="57003"/>
                    <a:pt x="66665" y="59764"/>
                  </a:cubicBezTo>
                  <a:cubicBezTo>
                    <a:pt x="39000" y="45164"/>
                    <a:pt x="-8970" y="78964"/>
                    <a:pt x="1458" y="116075"/>
                  </a:cubicBezTo>
                  <a:cubicBezTo>
                    <a:pt x="17530" y="173491"/>
                    <a:pt x="85251" y="140612"/>
                    <a:pt x="119050" y="121903"/>
                  </a:cubicBezTo>
                  <a:cubicBezTo>
                    <a:pt x="130521" y="115769"/>
                    <a:pt x="141870" y="108775"/>
                    <a:pt x="153095" y="101967"/>
                  </a:cubicBezTo>
                  <a:lnTo>
                    <a:pt x="160517" y="97488"/>
                  </a:lnTo>
                  <a:lnTo>
                    <a:pt x="161928" y="96937"/>
                  </a:lnTo>
                  <a:cubicBezTo>
                    <a:pt x="168921" y="93992"/>
                    <a:pt x="178736" y="91907"/>
                    <a:pt x="186097" y="88594"/>
                  </a:cubicBezTo>
                  <a:cubicBezTo>
                    <a:pt x="176957" y="115216"/>
                    <a:pt x="161928" y="140428"/>
                    <a:pt x="164075" y="169565"/>
                  </a:cubicBezTo>
                  <a:cubicBezTo>
                    <a:pt x="164376" y="177257"/>
                    <a:pt x="166369" y="184796"/>
                    <a:pt x="169909" y="191630"/>
                  </a:cubicBezTo>
                  <a:cubicBezTo>
                    <a:pt x="173448" y="198469"/>
                    <a:pt x="178454" y="204444"/>
                    <a:pt x="184563" y="209130"/>
                  </a:cubicBezTo>
                  <a:cubicBezTo>
                    <a:pt x="250015" y="183612"/>
                    <a:pt x="306756" y="150488"/>
                    <a:pt x="333440" y="110370"/>
                  </a:cubicBezTo>
                  <a:cubicBezTo>
                    <a:pt x="324791" y="112211"/>
                    <a:pt x="316203" y="114296"/>
                    <a:pt x="307615" y="116443"/>
                  </a:cubicBezTo>
                  <a:close/>
                </a:path>
              </a:pathLst>
            </a:custGeom>
            <a:solidFill>
              <a:srgbClr val="F0B064"/>
            </a:solidFill>
            <a:ln w="6134" cap="flat">
              <a:noFill/>
              <a:prstDash val="solid"/>
              <a:miter/>
            </a:ln>
          </p:spPr>
          <p:txBody>
            <a:bodyPr rtlCol="0" anchor="ctr"/>
            <a:lstStyle/>
            <a:p>
              <a:endParaRPr lang="en-AU"/>
            </a:p>
          </p:txBody>
        </p:sp>
        <p:sp>
          <p:nvSpPr>
            <p:cNvPr id="457" name="Freeform: Shape 456">
              <a:extLst>
                <a:ext uri="{FF2B5EF4-FFF2-40B4-BE49-F238E27FC236}">
                  <a16:creationId xmlns:a16="http://schemas.microsoft.com/office/drawing/2014/main" id="{DF9048E3-8E7D-4526-85D3-0C089DB9070B}"/>
                </a:ext>
              </a:extLst>
            </p:cNvPr>
            <p:cNvSpPr/>
            <p:nvPr/>
          </p:nvSpPr>
          <p:spPr>
            <a:xfrm>
              <a:off x="6885059" y="3560081"/>
              <a:ext cx="337989" cy="213903"/>
            </a:xfrm>
            <a:custGeom>
              <a:avLst/>
              <a:gdLst>
                <a:gd name="connsiteX0" fmla="*/ 186887 w 337989"/>
                <a:gd name="connsiteY0" fmla="*/ 213904 h 213903"/>
                <a:gd name="connsiteX1" fmla="*/ 185537 w 337989"/>
                <a:gd name="connsiteY1" fmla="*/ 213413 h 213903"/>
                <a:gd name="connsiteX2" fmla="*/ 170251 w 337989"/>
                <a:gd name="connsiteY2" fmla="*/ 195182 h 213903"/>
                <a:gd name="connsiteX3" fmla="*/ 164129 w 337989"/>
                <a:gd name="connsiteY3" fmla="*/ 172191 h 213903"/>
                <a:gd name="connsiteX4" fmla="*/ 178483 w 337989"/>
                <a:gd name="connsiteY4" fmla="*/ 110420 h 213903"/>
                <a:gd name="connsiteX5" fmla="*/ 184617 w 337989"/>
                <a:gd name="connsiteY5" fmla="*/ 95023 h 213903"/>
                <a:gd name="connsiteX6" fmla="*/ 176213 w 337989"/>
                <a:gd name="connsiteY6" fmla="*/ 97722 h 213903"/>
                <a:gd name="connsiteX7" fmla="*/ 165233 w 337989"/>
                <a:gd name="connsiteY7" fmla="*/ 101464 h 213903"/>
                <a:gd name="connsiteX8" fmla="*/ 163761 w 337989"/>
                <a:gd name="connsiteY8" fmla="*/ 102078 h 213903"/>
                <a:gd name="connsiteX9" fmla="*/ 159406 w 337989"/>
                <a:gd name="connsiteY9" fmla="*/ 104777 h 213903"/>
                <a:gd name="connsiteX10" fmla="*/ 156707 w 337989"/>
                <a:gd name="connsiteY10" fmla="*/ 106433 h 213903"/>
                <a:gd name="connsiteX11" fmla="*/ 122539 w 337989"/>
                <a:gd name="connsiteY11" fmla="*/ 126369 h 213903"/>
                <a:gd name="connsiteX12" fmla="*/ 26049 w 337989"/>
                <a:gd name="connsiteY12" fmla="*/ 149679 h 213903"/>
                <a:gd name="connsiteX13" fmla="*/ 10070 w 337989"/>
                <a:gd name="connsiteY13" fmla="*/ 137313 h 213903"/>
                <a:gd name="connsiteX14" fmla="*/ 1512 w 337989"/>
                <a:gd name="connsiteY14" fmla="*/ 119008 h 213903"/>
                <a:gd name="connsiteX15" fmla="*/ 20283 w 337989"/>
                <a:gd name="connsiteY15" fmla="*/ 69321 h 213903"/>
                <a:gd name="connsiteX16" fmla="*/ 68927 w 337989"/>
                <a:gd name="connsiteY16" fmla="*/ 59507 h 213903"/>
                <a:gd name="connsiteX17" fmla="*/ 76840 w 337989"/>
                <a:gd name="connsiteY17" fmla="*/ 56072 h 213903"/>
                <a:gd name="connsiteX18" fmla="*/ 84875 w 337989"/>
                <a:gd name="connsiteY18" fmla="*/ 52575 h 213903"/>
                <a:gd name="connsiteX19" fmla="*/ 113767 w 337989"/>
                <a:gd name="connsiteY19" fmla="*/ 36136 h 213903"/>
                <a:gd name="connsiteX20" fmla="*/ 114688 w 337989"/>
                <a:gd name="connsiteY20" fmla="*/ 35583 h 213903"/>
                <a:gd name="connsiteX21" fmla="*/ 190813 w 337989"/>
                <a:gd name="connsiteY21" fmla="*/ 2643 h 213903"/>
                <a:gd name="connsiteX22" fmla="*/ 256264 w 337989"/>
                <a:gd name="connsiteY22" fmla="*/ 12642 h 213903"/>
                <a:gd name="connsiteX23" fmla="*/ 271968 w 337989"/>
                <a:gd name="connsiteY23" fmla="*/ 31658 h 213903"/>
                <a:gd name="connsiteX24" fmla="*/ 277979 w 337989"/>
                <a:gd name="connsiteY24" fmla="*/ 55581 h 213903"/>
                <a:gd name="connsiteX25" fmla="*/ 265097 w 337989"/>
                <a:gd name="connsiteY25" fmla="*/ 113978 h 213903"/>
                <a:gd name="connsiteX26" fmla="*/ 260926 w 337989"/>
                <a:gd name="connsiteY26" fmla="*/ 123363 h 213903"/>
                <a:gd name="connsiteX27" fmla="*/ 256878 w 337989"/>
                <a:gd name="connsiteY27" fmla="*/ 132135 h 213903"/>
                <a:gd name="connsiteX28" fmla="*/ 263564 w 337989"/>
                <a:gd name="connsiteY28" fmla="*/ 130050 h 213903"/>
                <a:gd name="connsiteX29" fmla="*/ 265343 w 337989"/>
                <a:gd name="connsiteY29" fmla="*/ 129436 h 213903"/>
                <a:gd name="connsiteX30" fmla="*/ 309325 w 337989"/>
                <a:gd name="connsiteY30" fmla="*/ 116493 h 213903"/>
                <a:gd name="connsiteX31" fmla="*/ 335272 w 337989"/>
                <a:gd name="connsiteY31" fmla="*/ 110359 h 213903"/>
                <a:gd name="connsiteX32" fmla="*/ 336573 w 337989"/>
                <a:gd name="connsiteY32" fmla="*/ 110469 h 213903"/>
                <a:gd name="connsiteX33" fmla="*/ 337603 w 337989"/>
                <a:gd name="connsiteY33" fmla="*/ 111279 h 213903"/>
                <a:gd name="connsiteX34" fmla="*/ 337990 w 337989"/>
                <a:gd name="connsiteY34" fmla="*/ 112567 h 213903"/>
                <a:gd name="connsiteX35" fmla="*/ 337603 w 337989"/>
                <a:gd name="connsiteY35" fmla="*/ 113855 h 213903"/>
                <a:gd name="connsiteX36" fmla="*/ 187623 w 337989"/>
                <a:gd name="connsiteY36" fmla="*/ 213474 h 213903"/>
                <a:gd name="connsiteX37" fmla="*/ 186887 w 337989"/>
                <a:gd name="connsiteY37" fmla="*/ 213904 h 213903"/>
                <a:gd name="connsiteX38" fmla="*/ 188420 w 337989"/>
                <a:gd name="connsiteY38" fmla="*/ 88705 h 213903"/>
                <a:gd name="connsiteX39" fmla="*/ 189954 w 337989"/>
                <a:gd name="connsiteY39" fmla="*/ 89319 h 213903"/>
                <a:gd name="connsiteX40" fmla="*/ 190635 w 337989"/>
                <a:gd name="connsiteY40" fmla="*/ 90454 h 213903"/>
                <a:gd name="connsiteX41" fmla="*/ 190629 w 337989"/>
                <a:gd name="connsiteY41" fmla="*/ 91773 h 213903"/>
                <a:gd name="connsiteX42" fmla="*/ 182777 w 337989"/>
                <a:gd name="connsiteY42" fmla="*/ 112138 h 213903"/>
                <a:gd name="connsiteX43" fmla="*/ 168730 w 337989"/>
                <a:gd name="connsiteY43" fmla="*/ 171823 h 213903"/>
                <a:gd name="connsiteX44" fmla="*/ 174011 w 337989"/>
                <a:gd name="connsiteY44" fmla="*/ 192189 h 213903"/>
                <a:gd name="connsiteX45" fmla="*/ 187132 w 337989"/>
                <a:gd name="connsiteY45" fmla="*/ 208628 h 213903"/>
                <a:gd name="connsiteX46" fmla="*/ 330426 w 337989"/>
                <a:gd name="connsiteY46" fmla="*/ 116003 h 213903"/>
                <a:gd name="connsiteX47" fmla="*/ 310367 w 337989"/>
                <a:gd name="connsiteY47" fmla="*/ 120787 h 213903"/>
                <a:gd name="connsiteX48" fmla="*/ 266692 w 337989"/>
                <a:gd name="connsiteY48" fmla="*/ 133730 h 213903"/>
                <a:gd name="connsiteX49" fmla="*/ 264913 w 337989"/>
                <a:gd name="connsiteY49" fmla="*/ 134282 h 213903"/>
                <a:gd name="connsiteX50" fmla="*/ 253565 w 337989"/>
                <a:gd name="connsiteY50" fmla="*/ 137779 h 213903"/>
                <a:gd name="connsiteX51" fmla="*/ 252308 w 337989"/>
                <a:gd name="connsiteY51" fmla="*/ 137760 h 213903"/>
                <a:gd name="connsiteX52" fmla="*/ 251234 w 337989"/>
                <a:gd name="connsiteY52" fmla="*/ 137104 h 213903"/>
                <a:gd name="connsiteX53" fmla="*/ 250694 w 337989"/>
                <a:gd name="connsiteY53" fmla="*/ 135969 h 213903"/>
                <a:gd name="connsiteX54" fmla="*/ 250805 w 337989"/>
                <a:gd name="connsiteY54" fmla="*/ 134712 h 213903"/>
                <a:gd name="connsiteX55" fmla="*/ 256939 w 337989"/>
                <a:gd name="connsiteY55" fmla="*/ 121278 h 213903"/>
                <a:gd name="connsiteX56" fmla="*/ 260987 w 337989"/>
                <a:gd name="connsiteY56" fmla="*/ 112199 h 213903"/>
                <a:gd name="connsiteX57" fmla="*/ 273562 w 337989"/>
                <a:gd name="connsiteY57" fmla="*/ 55765 h 213903"/>
                <a:gd name="connsiteX58" fmla="*/ 268152 w 337989"/>
                <a:gd name="connsiteY58" fmla="*/ 33682 h 213903"/>
                <a:gd name="connsiteX59" fmla="*/ 253688 w 337989"/>
                <a:gd name="connsiteY59" fmla="*/ 16138 h 213903"/>
                <a:gd name="connsiteX60" fmla="*/ 191978 w 337989"/>
                <a:gd name="connsiteY60" fmla="*/ 6937 h 213903"/>
                <a:gd name="connsiteX61" fmla="*/ 117203 w 337989"/>
                <a:gd name="connsiteY61" fmla="*/ 39325 h 213903"/>
                <a:gd name="connsiteX62" fmla="*/ 116283 w 337989"/>
                <a:gd name="connsiteY62" fmla="*/ 39877 h 213903"/>
                <a:gd name="connsiteX63" fmla="*/ 87145 w 337989"/>
                <a:gd name="connsiteY63" fmla="*/ 56501 h 213903"/>
                <a:gd name="connsiteX64" fmla="*/ 78741 w 337989"/>
                <a:gd name="connsiteY64" fmla="*/ 60181 h 213903"/>
                <a:gd name="connsiteX65" fmla="*/ 70154 w 337989"/>
                <a:gd name="connsiteY65" fmla="*/ 63923 h 213903"/>
                <a:gd name="connsiteX66" fmla="*/ 69111 w 337989"/>
                <a:gd name="connsiteY66" fmla="*/ 64205 h 213903"/>
                <a:gd name="connsiteX67" fmla="*/ 68068 w 337989"/>
                <a:gd name="connsiteY67" fmla="*/ 63923 h 213903"/>
                <a:gd name="connsiteX68" fmla="*/ 23350 w 337989"/>
                <a:gd name="connsiteY68" fmla="*/ 72695 h 213903"/>
                <a:gd name="connsiteX69" fmla="*/ 6113 w 337989"/>
                <a:gd name="connsiteY69" fmla="*/ 117597 h 213903"/>
                <a:gd name="connsiteX70" fmla="*/ 13719 w 337989"/>
                <a:gd name="connsiteY70" fmla="*/ 133963 h 213903"/>
                <a:gd name="connsiteX71" fmla="*/ 27889 w 337989"/>
                <a:gd name="connsiteY71" fmla="*/ 145140 h 213903"/>
                <a:gd name="connsiteX72" fmla="*/ 120392 w 337989"/>
                <a:gd name="connsiteY72" fmla="*/ 122014 h 213903"/>
                <a:gd name="connsiteX73" fmla="*/ 154376 w 337989"/>
                <a:gd name="connsiteY73" fmla="*/ 102139 h 213903"/>
                <a:gd name="connsiteX74" fmla="*/ 157075 w 337989"/>
                <a:gd name="connsiteY74" fmla="*/ 100544 h 213903"/>
                <a:gd name="connsiteX75" fmla="*/ 161798 w 337989"/>
                <a:gd name="connsiteY75" fmla="*/ 97661 h 213903"/>
                <a:gd name="connsiteX76" fmla="*/ 163393 w 337989"/>
                <a:gd name="connsiteY76" fmla="*/ 96986 h 213903"/>
                <a:gd name="connsiteX77" fmla="*/ 174925 w 337989"/>
                <a:gd name="connsiteY77" fmla="*/ 93060 h 213903"/>
                <a:gd name="connsiteX78" fmla="*/ 187623 w 337989"/>
                <a:gd name="connsiteY78" fmla="*/ 88644 h 213903"/>
                <a:gd name="connsiteX79" fmla="*/ 188482 w 337989"/>
                <a:gd name="connsiteY79" fmla="*/ 88705 h 213903"/>
                <a:gd name="connsiteX80" fmla="*/ 188420 w 337989"/>
                <a:gd name="connsiteY80" fmla="*/ 88705 h 213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37989" h="213903">
                  <a:moveTo>
                    <a:pt x="186887" y="213904"/>
                  </a:moveTo>
                  <a:cubicBezTo>
                    <a:pt x="186390" y="213898"/>
                    <a:pt x="185918" y="213726"/>
                    <a:pt x="185537" y="213413"/>
                  </a:cubicBezTo>
                  <a:cubicBezTo>
                    <a:pt x="179170" y="208524"/>
                    <a:pt x="173950" y="202304"/>
                    <a:pt x="170251" y="195182"/>
                  </a:cubicBezTo>
                  <a:cubicBezTo>
                    <a:pt x="166552" y="188060"/>
                    <a:pt x="164460" y="180209"/>
                    <a:pt x="164129" y="172191"/>
                  </a:cubicBezTo>
                  <a:cubicBezTo>
                    <a:pt x="162473" y="149924"/>
                    <a:pt x="170631" y="129865"/>
                    <a:pt x="178483" y="110420"/>
                  </a:cubicBezTo>
                  <a:cubicBezTo>
                    <a:pt x="180569" y="105390"/>
                    <a:pt x="182654" y="100238"/>
                    <a:pt x="184617" y="95023"/>
                  </a:cubicBezTo>
                  <a:cubicBezTo>
                    <a:pt x="181857" y="96005"/>
                    <a:pt x="179035" y="96864"/>
                    <a:pt x="176213" y="97722"/>
                  </a:cubicBezTo>
                  <a:cubicBezTo>
                    <a:pt x="172165" y="99011"/>
                    <a:pt x="168423" y="100176"/>
                    <a:pt x="165233" y="101464"/>
                  </a:cubicBezTo>
                  <a:lnTo>
                    <a:pt x="163761" y="102078"/>
                  </a:lnTo>
                  <a:lnTo>
                    <a:pt x="159406" y="104777"/>
                  </a:lnTo>
                  <a:lnTo>
                    <a:pt x="156707" y="106433"/>
                  </a:lnTo>
                  <a:cubicBezTo>
                    <a:pt x="146708" y="112567"/>
                    <a:pt x="134869" y="119438"/>
                    <a:pt x="122539" y="126369"/>
                  </a:cubicBezTo>
                  <a:cubicBezTo>
                    <a:pt x="78741" y="150906"/>
                    <a:pt x="47150" y="158451"/>
                    <a:pt x="26049" y="149679"/>
                  </a:cubicBezTo>
                  <a:cubicBezTo>
                    <a:pt x="19810" y="146888"/>
                    <a:pt x="14332" y="142649"/>
                    <a:pt x="10070" y="137313"/>
                  </a:cubicBezTo>
                  <a:cubicBezTo>
                    <a:pt x="5800" y="131982"/>
                    <a:pt x="2868" y="125707"/>
                    <a:pt x="1512" y="119008"/>
                  </a:cubicBezTo>
                  <a:cubicBezTo>
                    <a:pt x="-3395" y="101648"/>
                    <a:pt x="3843" y="82633"/>
                    <a:pt x="20283" y="69321"/>
                  </a:cubicBezTo>
                  <a:cubicBezTo>
                    <a:pt x="35802" y="57053"/>
                    <a:pt x="55186" y="52943"/>
                    <a:pt x="68927" y="59507"/>
                  </a:cubicBezTo>
                  <a:cubicBezTo>
                    <a:pt x="71503" y="58280"/>
                    <a:pt x="74202" y="57176"/>
                    <a:pt x="76840" y="56072"/>
                  </a:cubicBezTo>
                  <a:cubicBezTo>
                    <a:pt x="79478" y="54968"/>
                    <a:pt x="82422" y="53802"/>
                    <a:pt x="84875" y="52575"/>
                  </a:cubicBezTo>
                  <a:cubicBezTo>
                    <a:pt x="94752" y="47545"/>
                    <a:pt x="104443" y="41717"/>
                    <a:pt x="113767" y="36136"/>
                  </a:cubicBezTo>
                  <a:lnTo>
                    <a:pt x="114688" y="35583"/>
                  </a:lnTo>
                  <a:cubicBezTo>
                    <a:pt x="138108" y="20549"/>
                    <a:pt x="163816" y="9421"/>
                    <a:pt x="190813" y="2643"/>
                  </a:cubicBezTo>
                  <a:cubicBezTo>
                    <a:pt x="216208" y="-3062"/>
                    <a:pt x="239886" y="557"/>
                    <a:pt x="256264" y="12642"/>
                  </a:cubicBezTo>
                  <a:cubicBezTo>
                    <a:pt x="262846" y="17733"/>
                    <a:pt x="268213" y="24235"/>
                    <a:pt x="271968" y="31658"/>
                  </a:cubicBezTo>
                  <a:cubicBezTo>
                    <a:pt x="275722" y="39086"/>
                    <a:pt x="277777" y="47257"/>
                    <a:pt x="277979" y="55581"/>
                  </a:cubicBezTo>
                  <a:cubicBezTo>
                    <a:pt x="279390" y="77357"/>
                    <a:pt x="271477" y="97661"/>
                    <a:pt x="265097" y="113978"/>
                  </a:cubicBezTo>
                  <a:cubicBezTo>
                    <a:pt x="264055" y="116739"/>
                    <a:pt x="262521" y="120112"/>
                    <a:pt x="260926" y="123363"/>
                  </a:cubicBezTo>
                  <a:cubicBezTo>
                    <a:pt x="259331" y="126615"/>
                    <a:pt x="258166" y="129497"/>
                    <a:pt x="256878" y="132135"/>
                  </a:cubicBezTo>
                  <a:lnTo>
                    <a:pt x="263564" y="130050"/>
                  </a:lnTo>
                  <a:lnTo>
                    <a:pt x="265343" y="129436"/>
                  </a:lnTo>
                  <a:cubicBezTo>
                    <a:pt x="280065" y="124774"/>
                    <a:pt x="294480" y="120235"/>
                    <a:pt x="309325" y="116493"/>
                  </a:cubicBezTo>
                  <a:cubicBezTo>
                    <a:pt x="318833" y="114040"/>
                    <a:pt x="327298" y="112077"/>
                    <a:pt x="335272" y="110359"/>
                  </a:cubicBezTo>
                  <a:cubicBezTo>
                    <a:pt x="335708" y="110267"/>
                    <a:pt x="336162" y="110304"/>
                    <a:pt x="336573" y="110469"/>
                  </a:cubicBezTo>
                  <a:cubicBezTo>
                    <a:pt x="336990" y="110629"/>
                    <a:pt x="337346" y="110911"/>
                    <a:pt x="337603" y="111279"/>
                  </a:cubicBezTo>
                  <a:cubicBezTo>
                    <a:pt x="337855" y="111660"/>
                    <a:pt x="337990" y="112107"/>
                    <a:pt x="337990" y="112567"/>
                  </a:cubicBezTo>
                  <a:cubicBezTo>
                    <a:pt x="337990" y="113027"/>
                    <a:pt x="337855" y="113475"/>
                    <a:pt x="337603" y="113855"/>
                  </a:cubicBezTo>
                  <a:cubicBezTo>
                    <a:pt x="313067" y="150170"/>
                    <a:pt x="261540" y="184644"/>
                    <a:pt x="187623" y="213474"/>
                  </a:cubicBezTo>
                  <a:cubicBezTo>
                    <a:pt x="187408" y="213664"/>
                    <a:pt x="187157" y="213812"/>
                    <a:pt x="186887" y="213904"/>
                  </a:cubicBezTo>
                  <a:close/>
                  <a:moveTo>
                    <a:pt x="188420" y="88705"/>
                  </a:moveTo>
                  <a:cubicBezTo>
                    <a:pt x="188985" y="88724"/>
                    <a:pt x="189531" y="88938"/>
                    <a:pt x="189954" y="89319"/>
                  </a:cubicBezTo>
                  <a:cubicBezTo>
                    <a:pt x="190279" y="89625"/>
                    <a:pt x="190512" y="90018"/>
                    <a:pt x="190635" y="90454"/>
                  </a:cubicBezTo>
                  <a:cubicBezTo>
                    <a:pt x="190751" y="90883"/>
                    <a:pt x="190751" y="91343"/>
                    <a:pt x="190629" y="91773"/>
                  </a:cubicBezTo>
                  <a:cubicBezTo>
                    <a:pt x="188236" y="98643"/>
                    <a:pt x="185476" y="105513"/>
                    <a:pt x="182777" y="112138"/>
                  </a:cubicBezTo>
                  <a:cubicBezTo>
                    <a:pt x="175109" y="131092"/>
                    <a:pt x="167135" y="150660"/>
                    <a:pt x="168730" y="171823"/>
                  </a:cubicBezTo>
                  <a:cubicBezTo>
                    <a:pt x="169042" y="178908"/>
                    <a:pt x="170840" y="185846"/>
                    <a:pt x="174011" y="192189"/>
                  </a:cubicBezTo>
                  <a:cubicBezTo>
                    <a:pt x="177183" y="198525"/>
                    <a:pt x="181654" y="204132"/>
                    <a:pt x="187132" y="208628"/>
                  </a:cubicBezTo>
                  <a:cubicBezTo>
                    <a:pt x="256264" y="181515"/>
                    <a:pt x="305583" y="149618"/>
                    <a:pt x="330426" y="116003"/>
                  </a:cubicBezTo>
                  <a:cubicBezTo>
                    <a:pt x="324292" y="117413"/>
                    <a:pt x="317606" y="119008"/>
                    <a:pt x="310367" y="120787"/>
                  </a:cubicBezTo>
                  <a:cubicBezTo>
                    <a:pt x="295646" y="124529"/>
                    <a:pt x="281353" y="129068"/>
                    <a:pt x="266692" y="133730"/>
                  </a:cubicBezTo>
                  <a:lnTo>
                    <a:pt x="264913" y="134282"/>
                  </a:lnTo>
                  <a:cubicBezTo>
                    <a:pt x="261356" y="135448"/>
                    <a:pt x="257307" y="136736"/>
                    <a:pt x="253565" y="137779"/>
                  </a:cubicBezTo>
                  <a:cubicBezTo>
                    <a:pt x="253148" y="137883"/>
                    <a:pt x="252719" y="137877"/>
                    <a:pt x="252308" y="137760"/>
                  </a:cubicBezTo>
                  <a:cubicBezTo>
                    <a:pt x="251897" y="137638"/>
                    <a:pt x="251529" y="137417"/>
                    <a:pt x="251234" y="137104"/>
                  </a:cubicBezTo>
                  <a:cubicBezTo>
                    <a:pt x="250952" y="136779"/>
                    <a:pt x="250768" y="136386"/>
                    <a:pt x="250694" y="135969"/>
                  </a:cubicBezTo>
                  <a:cubicBezTo>
                    <a:pt x="250615" y="135546"/>
                    <a:pt x="250657" y="135110"/>
                    <a:pt x="250805" y="134712"/>
                  </a:cubicBezTo>
                  <a:cubicBezTo>
                    <a:pt x="252522" y="130172"/>
                    <a:pt x="254731" y="125449"/>
                    <a:pt x="256939" y="121278"/>
                  </a:cubicBezTo>
                  <a:cubicBezTo>
                    <a:pt x="259147" y="117107"/>
                    <a:pt x="259945" y="114837"/>
                    <a:pt x="260987" y="112199"/>
                  </a:cubicBezTo>
                  <a:cubicBezTo>
                    <a:pt x="268900" y="91956"/>
                    <a:pt x="274789" y="74965"/>
                    <a:pt x="273562" y="55765"/>
                  </a:cubicBezTo>
                  <a:cubicBezTo>
                    <a:pt x="273440" y="48091"/>
                    <a:pt x="271594" y="40540"/>
                    <a:pt x="268152" y="33682"/>
                  </a:cubicBezTo>
                  <a:cubicBezTo>
                    <a:pt x="264711" y="26818"/>
                    <a:pt x="259767" y="20824"/>
                    <a:pt x="253688" y="16138"/>
                  </a:cubicBezTo>
                  <a:cubicBezTo>
                    <a:pt x="238598" y="4851"/>
                    <a:pt x="216147" y="1477"/>
                    <a:pt x="191978" y="6937"/>
                  </a:cubicBezTo>
                  <a:cubicBezTo>
                    <a:pt x="165466" y="13629"/>
                    <a:pt x="140218" y="24567"/>
                    <a:pt x="117203" y="39325"/>
                  </a:cubicBezTo>
                  <a:lnTo>
                    <a:pt x="116283" y="39877"/>
                  </a:lnTo>
                  <a:cubicBezTo>
                    <a:pt x="106897" y="45521"/>
                    <a:pt x="97144" y="51348"/>
                    <a:pt x="87145" y="56501"/>
                  </a:cubicBezTo>
                  <a:cubicBezTo>
                    <a:pt x="84569" y="57850"/>
                    <a:pt x="81624" y="59016"/>
                    <a:pt x="78741" y="60181"/>
                  </a:cubicBezTo>
                  <a:cubicBezTo>
                    <a:pt x="75858" y="61347"/>
                    <a:pt x="72607" y="62574"/>
                    <a:pt x="70154" y="63923"/>
                  </a:cubicBezTo>
                  <a:cubicBezTo>
                    <a:pt x="69835" y="64107"/>
                    <a:pt x="69473" y="64205"/>
                    <a:pt x="69111" y="64205"/>
                  </a:cubicBezTo>
                  <a:cubicBezTo>
                    <a:pt x="68743" y="64205"/>
                    <a:pt x="68381" y="64107"/>
                    <a:pt x="68068" y="63923"/>
                  </a:cubicBezTo>
                  <a:cubicBezTo>
                    <a:pt x="55799" y="57482"/>
                    <a:pt x="37888" y="60979"/>
                    <a:pt x="23350" y="72695"/>
                  </a:cubicBezTo>
                  <a:cubicBezTo>
                    <a:pt x="11634" y="82203"/>
                    <a:pt x="899" y="99011"/>
                    <a:pt x="6113" y="117597"/>
                  </a:cubicBezTo>
                  <a:cubicBezTo>
                    <a:pt x="7333" y="123572"/>
                    <a:pt x="9941" y="129178"/>
                    <a:pt x="13719" y="133963"/>
                  </a:cubicBezTo>
                  <a:cubicBezTo>
                    <a:pt x="17504" y="138748"/>
                    <a:pt x="22356" y="142576"/>
                    <a:pt x="27889" y="145140"/>
                  </a:cubicBezTo>
                  <a:cubicBezTo>
                    <a:pt x="47580" y="153359"/>
                    <a:pt x="77821" y="145753"/>
                    <a:pt x="120392" y="122014"/>
                  </a:cubicBezTo>
                  <a:cubicBezTo>
                    <a:pt x="132661" y="115144"/>
                    <a:pt x="144438" y="108151"/>
                    <a:pt x="154376" y="102139"/>
                  </a:cubicBezTo>
                  <a:lnTo>
                    <a:pt x="157075" y="100544"/>
                  </a:lnTo>
                  <a:lnTo>
                    <a:pt x="161798" y="97661"/>
                  </a:lnTo>
                  <a:lnTo>
                    <a:pt x="163393" y="96986"/>
                  </a:lnTo>
                  <a:cubicBezTo>
                    <a:pt x="167166" y="95478"/>
                    <a:pt x="171012" y="94165"/>
                    <a:pt x="174925" y="93060"/>
                  </a:cubicBezTo>
                  <a:cubicBezTo>
                    <a:pt x="179231" y="91809"/>
                    <a:pt x="183470" y="90337"/>
                    <a:pt x="187623" y="88644"/>
                  </a:cubicBezTo>
                  <a:cubicBezTo>
                    <a:pt x="187911" y="88613"/>
                    <a:pt x="188200" y="88638"/>
                    <a:pt x="188482" y="88705"/>
                  </a:cubicBezTo>
                  <a:lnTo>
                    <a:pt x="188420" y="88705"/>
                  </a:lnTo>
                  <a:close/>
                </a:path>
              </a:pathLst>
            </a:custGeom>
            <a:solidFill>
              <a:srgbClr val="0E0E0E"/>
            </a:solidFill>
            <a:ln w="6134" cap="flat">
              <a:noFill/>
              <a:prstDash val="solid"/>
              <a:miter/>
            </a:ln>
          </p:spPr>
          <p:txBody>
            <a:bodyPr rtlCol="0" anchor="ctr"/>
            <a:lstStyle/>
            <a:p>
              <a:endParaRPr lang="en-AU"/>
            </a:p>
          </p:txBody>
        </p:sp>
        <p:sp>
          <p:nvSpPr>
            <p:cNvPr id="458" name="Freeform: Shape 457">
              <a:extLst>
                <a:ext uri="{FF2B5EF4-FFF2-40B4-BE49-F238E27FC236}">
                  <a16:creationId xmlns:a16="http://schemas.microsoft.com/office/drawing/2014/main" id="{9B81675E-97BB-4397-A9C3-DC734236A9E8}"/>
                </a:ext>
              </a:extLst>
            </p:cNvPr>
            <p:cNvSpPr/>
            <p:nvPr/>
          </p:nvSpPr>
          <p:spPr>
            <a:xfrm>
              <a:off x="7084204" y="3375264"/>
              <a:ext cx="118337" cy="135189"/>
            </a:xfrm>
            <a:custGeom>
              <a:avLst/>
              <a:gdLst>
                <a:gd name="connsiteX0" fmla="*/ 24056 w 118337"/>
                <a:gd name="connsiteY0" fmla="*/ 119432 h 135189"/>
                <a:gd name="connsiteX1" fmla="*/ 118338 w 118337"/>
                <a:gd name="connsiteY1" fmla="*/ 133848 h 135189"/>
                <a:gd name="connsiteX2" fmla="*/ 28656 w 118337"/>
                <a:gd name="connsiteY2" fmla="*/ 0 h 135189"/>
                <a:gd name="connsiteX3" fmla="*/ 24056 w 118337"/>
                <a:gd name="connsiteY3" fmla="*/ 119432 h 135189"/>
              </a:gdLst>
              <a:ahLst/>
              <a:cxnLst>
                <a:cxn ang="0">
                  <a:pos x="connsiteX0" y="connsiteY0"/>
                </a:cxn>
                <a:cxn ang="0">
                  <a:pos x="connsiteX1" y="connsiteY1"/>
                </a:cxn>
                <a:cxn ang="0">
                  <a:pos x="connsiteX2" y="connsiteY2"/>
                </a:cxn>
                <a:cxn ang="0">
                  <a:pos x="connsiteX3" y="connsiteY3"/>
                </a:cxn>
              </a:cxnLst>
              <a:rect l="l" t="t" r="r" b="b"/>
              <a:pathLst>
                <a:path w="118337" h="135189">
                  <a:moveTo>
                    <a:pt x="24056" y="119432"/>
                  </a:moveTo>
                  <a:cubicBezTo>
                    <a:pt x="50248" y="137835"/>
                    <a:pt x="87544" y="136056"/>
                    <a:pt x="118338" y="133848"/>
                  </a:cubicBezTo>
                  <a:cubicBezTo>
                    <a:pt x="96255" y="99742"/>
                    <a:pt x="65154" y="59440"/>
                    <a:pt x="28656" y="0"/>
                  </a:cubicBezTo>
                  <a:cubicBezTo>
                    <a:pt x="991" y="41467"/>
                    <a:pt x="-16798" y="90847"/>
                    <a:pt x="24056" y="119432"/>
                  </a:cubicBezTo>
                  <a:close/>
                </a:path>
              </a:pathLst>
            </a:custGeom>
            <a:solidFill>
              <a:srgbClr val="F0B064"/>
            </a:solidFill>
            <a:ln w="6134" cap="flat">
              <a:noFill/>
              <a:prstDash val="solid"/>
              <a:miter/>
            </a:ln>
          </p:spPr>
          <p:txBody>
            <a:bodyPr rtlCol="0" anchor="ctr"/>
            <a:lstStyle/>
            <a:p>
              <a:endParaRPr lang="en-AU"/>
            </a:p>
          </p:txBody>
        </p:sp>
        <p:sp>
          <p:nvSpPr>
            <p:cNvPr id="459" name="Freeform: Shape 458">
              <a:extLst>
                <a:ext uri="{FF2B5EF4-FFF2-40B4-BE49-F238E27FC236}">
                  <a16:creationId xmlns:a16="http://schemas.microsoft.com/office/drawing/2014/main" id="{AED20B8D-1A20-42C0-BFDC-54127F72B941}"/>
                </a:ext>
              </a:extLst>
            </p:cNvPr>
            <p:cNvSpPr/>
            <p:nvPr/>
          </p:nvSpPr>
          <p:spPr>
            <a:xfrm>
              <a:off x="7081961" y="3372811"/>
              <a:ext cx="122636" cy="139920"/>
            </a:xfrm>
            <a:custGeom>
              <a:avLst/>
              <a:gdLst>
                <a:gd name="connsiteX0" fmla="*/ 90401 w 122636"/>
                <a:gd name="connsiteY0" fmla="*/ 139920 h 139920"/>
                <a:gd name="connsiteX1" fmla="*/ 25011 w 122636"/>
                <a:gd name="connsiteY1" fmla="*/ 123726 h 139920"/>
                <a:gd name="connsiteX2" fmla="*/ 28937 w 122636"/>
                <a:gd name="connsiteY2" fmla="*/ 1043 h 139920"/>
                <a:gd name="connsiteX3" fmla="*/ 29802 w 122636"/>
                <a:gd name="connsiteY3" fmla="*/ 313 h 139920"/>
                <a:gd name="connsiteX4" fmla="*/ 30900 w 122636"/>
                <a:gd name="connsiteY4" fmla="*/ 0 h 139920"/>
                <a:gd name="connsiteX5" fmla="*/ 32022 w 122636"/>
                <a:gd name="connsiteY5" fmla="*/ 300 h 139920"/>
                <a:gd name="connsiteX6" fmla="*/ 32863 w 122636"/>
                <a:gd name="connsiteY6" fmla="*/ 1104 h 139920"/>
                <a:gd name="connsiteX7" fmla="*/ 94205 w 122636"/>
                <a:gd name="connsiteY7" fmla="*/ 93853 h 139920"/>
                <a:gd name="connsiteX8" fmla="*/ 122237 w 122636"/>
                <a:gd name="connsiteY8" fmla="*/ 134829 h 139920"/>
                <a:gd name="connsiteX9" fmla="*/ 122630 w 122636"/>
                <a:gd name="connsiteY9" fmla="*/ 135958 h 139920"/>
                <a:gd name="connsiteX10" fmla="*/ 122397 w 122636"/>
                <a:gd name="connsiteY10" fmla="*/ 137135 h 139920"/>
                <a:gd name="connsiteX11" fmla="*/ 121600 w 122636"/>
                <a:gd name="connsiteY11" fmla="*/ 138025 h 139920"/>
                <a:gd name="connsiteX12" fmla="*/ 120459 w 122636"/>
                <a:gd name="connsiteY12" fmla="*/ 138387 h 139920"/>
                <a:gd name="connsiteX13" fmla="*/ 90401 w 122636"/>
                <a:gd name="connsiteY13" fmla="*/ 139920 h 139920"/>
                <a:gd name="connsiteX14" fmla="*/ 27649 w 122636"/>
                <a:gd name="connsiteY14" fmla="*/ 119984 h 139920"/>
                <a:gd name="connsiteX15" fmla="*/ 116533 w 122636"/>
                <a:gd name="connsiteY15" fmla="*/ 134277 h 139920"/>
                <a:gd name="connsiteX16" fmla="*/ 90708 w 122636"/>
                <a:gd name="connsiteY16" fmla="*/ 96674 h 139920"/>
                <a:gd name="connsiteX17" fmla="*/ 30838 w 122636"/>
                <a:gd name="connsiteY17" fmla="*/ 6747 h 139920"/>
                <a:gd name="connsiteX18" fmla="*/ 27649 w 122636"/>
                <a:gd name="connsiteY18" fmla="*/ 119984 h 13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636" h="139920">
                  <a:moveTo>
                    <a:pt x="90401" y="139920"/>
                  </a:moveTo>
                  <a:cubicBezTo>
                    <a:pt x="66417" y="139920"/>
                    <a:pt x="43352" y="136546"/>
                    <a:pt x="25011" y="123726"/>
                  </a:cubicBezTo>
                  <a:cubicBezTo>
                    <a:pt x="-9647" y="99619"/>
                    <a:pt x="-8236" y="57232"/>
                    <a:pt x="28937" y="1043"/>
                  </a:cubicBezTo>
                  <a:cubicBezTo>
                    <a:pt x="29170" y="742"/>
                    <a:pt x="29464" y="490"/>
                    <a:pt x="29802" y="313"/>
                  </a:cubicBezTo>
                  <a:cubicBezTo>
                    <a:pt x="30145" y="129"/>
                    <a:pt x="30513" y="24"/>
                    <a:pt x="30900" y="0"/>
                  </a:cubicBezTo>
                  <a:cubicBezTo>
                    <a:pt x="31292" y="6"/>
                    <a:pt x="31679" y="104"/>
                    <a:pt x="32022" y="300"/>
                  </a:cubicBezTo>
                  <a:cubicBezTo>
                    <a:pt x="32366" y="490"/>
                    <a:pt x="32654" y="767"/>
                    <a:pt x="32863" y="1104"/>
                  </a:cubicBezTo>
                  <a:cubicBezTo>
                    <a:pt x="55805" y="38522"/>
                    <a:pt x="76354" y="67905"/>
                    <a:pt x="94205" y="93853"/>
                  </a:cubicBezTo>
                  <a:cubicBezTo>
                    <a:pt x="104817" y="109065"/>
                    <a:pt x="114018" y="122254"/>
                    <a:pt x="122237" y="134829"/>
                  </a:cubicBezTo>
                  <a:cubicBezTo>
                    <a:pt x="122465" y="135166"/>
                    <a:pt x="122605" y="135553"/>
                    <a:pt x="122630" y="135958"/>
                  </a:cubicBezTo>
                  <a:cubicBezTo>
                    <a:pt x="122661" y="136362"/>
                    <a:pt x="122581" y="136774"/>
                    <a:pt x="122397" y="137135"/>
                  </a:cubicBezTo>
                  <a:cubicBezTo>
                    <a:pt x="122219" y="137497"/>
                    <a:pt x="121943" y="137804"/>
                    <a:pt x="121600" y="138025"/>
                  </a:cubicBezTo>
                  <a:cubicBezTo>
                    <a:pt x="121256" y="138246"/>
                    <a:pt x="120863" y="138374"/>
                    <a:pt x="120459" y="138387"/>
                  </a:cubicBezTo>
                  <a:cubicBezTo>
                    <a:pt x="110705" y="139307"/>
                    <a:pt x="100461" y="139920"/>
                    <a:pt x="90401" y="139920"/>
                  </a:cubicBezTo>
                  <a:close/>
                  <a:moveTo>
                    <a:pt x="27649" y="119984"/>
                  </a:moveTo>
                  <a:cubicBezTo>
                    <a:pt x="51511" y="136608"/>
                    <a:pt x="84390" y="136424"/>
                    <a:pt x="116533" y="134277"/>
                  </a:cubicBezTo>
                  <a:cubicBezTo>
                    <a:pt x="108926" y="122683"/>
                    <a:pt x="100400" y="110537"/>
                    <a:pt x="90708" y="96674"/>
                  </a:cubicBezTo>
                  <a:cubicBezTo>
                    <a:pt x="73042" y="71401"/>
                    <a:pt x="53106" y="42816"/>
                    <a:pt x="30838" y="6747"/>
                  </a:cubicBezTo>
                  <a:cubicBezTo>
                    <a:pt x="-3390" y="59563"/>
                    <a:pt x="-4433" y="97656"/>
                    <a:pt x="27649" y="119984"/>
                  </a:cubicBezTo>
                  <a:close/>
                </a:path>
              </a:pathLst>
            </a:custGeom>
            <a:solidFill>
              <a:srgbClr val="0E0E0E"/>
            </a:solidFill>
            <a:ln w="6134" cap="flat">
              <a:noFill/>
              <a:prstDash val="solid"/>
              <a:miter/>
            </a:ln>
          </p:spPr>
          <p:txBody>
            <a:bodyPr rtlCol="0" anchor="ctr"/>
            <a:lstStyle/>
            <a:p>
              <a:endParaRPr lang="en-AU"/>
            </a:p>
          </p:txBody>
        </p:sp>
        <p:sp>
          <p:nvSpPr>
            <p:cNvPr id="460" name="Freeform: Shape 459">
              <a:extLst>
                <a:ext uri="{FF2B5EF4-FFF2-40B4-BE49-F238E27FC236}">
                  <a16:creationId xmlns:a16="http://schemas.microsoft.com/office/drawing/2014/main" id="{B258D686-737C-48C5-858F-AC0951052134}"/>
                </a:ext>
              </a:extLst>
            </p:cNvPr>
            <p:cNvSpPr/>
            <p:nvPr/>
          </p:nvSpPr>
          <p:spPr>
            <a:xfrm>
              <a:off x="6559559" y="3581986"/>
              <a:ext cx="94023" cy="119493"/>
            </a:xfrm>
            <a:custGeom>
              <a:avLst/>
              <a:gdLst>
                <a:gd name="connsiteX0" fmla="*/ 0 w 94023"/>
                <a:gd name="connsiteY0" fmla="*/ 119493 h 119493"/>
                <a:gd name="connsiteX1" fmla="*/ 69991 w 94023"/>
                <a:gd name="connsiteY1" fmla="*/ 81094 h 119493"/>
                <a:gd name="connsiteX2" fmla="*/ 93362 w 94023"/>
                <a:gd name="connsiteY2" fmla="*/ 0 h 119493"/>
                <a:gd name="connsiteX3" fmla="*/ 0 w 94023"/>
                <a:gd name="connsiteY3" fmla="*/ 119493 h 119493"/>
              </a:gdLst>
              <a:ahLst/>
              <a:cxnLst>
                <a:cxn ang="0">
                  <a:pos x="connsiteX0" y="connsiteY0"/>
                </a:cxn>
                <a:cxn ang="0">
                  <a:pos x="connsiteX1" y="connsiteY1"/>
                </a:cxn>
                <a:cxn ang="0">
                  <a:pos x="connsiteX2" y="connsiteY2"/>
                </a:cxn>
                <a:cxn ang="0">
                  <a:pos x="connsiteX3" y="connsiteY3"/>
                </a:cxn>
              </a:cxnLst>
              <a:rect l="l" t="t" r="r" b="b"/>
              <a:pathLst>
                <a:path w="94023" h="119493">
                  <a:moveTo>
                    <a:pt x="0" y="119493"/>
                  </a:moveTo>
                  <a:cubicBezTo>
                    <a:pt x="27450" y="116322"/>
                    <a:pt x="52570" y="102545"/>
                    <a:pt x="69991" y="81094"/>
                  </a:cubicBezTo>
                  <a:cubicBezTo>
                    <a:pt x="88148" y="58195"/>
                    <a:pt x="96546" y="29058"/>
                    <a:pt x="93362" y="0"/>
                  </a:cubicBezTo>
                  <a:cubicBezTo>
                    <a:pt x="75082" y="44227"/>
                    <a:pt x="36682" y="86246"/>
                    <a:pt x="0" y="119493"/>
                  </a:cubicBezTo>
                  <a:close/>
                </a:path>
              </a:pathLst>
            </a:custGeom>
            <a:solidFill>
              <a:srgbClr val="F0B064"/>
            </a:solidFill>
            <a:ln w="6134" cap="flat">
              <a:noFill/>
              <a:prstDash val="solid"/>
              <a:miter/>
            </a:ln>
          </p:spPr>
          <p:txBody>
            <a:bodyPr rtlCol="0" anchor="ctr"/>
            <a:lstStyle/>
            <a:p>
              <a:endParaRPr lang="en-AU"/>
            </a:p>
          </p:txBody>
        </p:sp>
        <p:sp>
          <p:nvSpPr>
            <p:cNvPr id="461" name="Freeform: Shape 460">
              <a:extLst>
                <a:ext uri="{FF2B5EF4-FFF2-40B4-BE49-F238E27FC236}">
                  <a16:creationId xmlns:a16="http://schemas.microsoft.com/office/drawing/2014/main" id="{3691B7DC-10FF-4385-A09C-13C2D759A5BE}"/>
                </a:ext>
              </a:extLst>
            </p:cNvPr>
            <p:cNvSpPr/>
            <p:nvPr/>
          </p:nvSpPr>
          <p:spPr>
            <a:xfrm>
              <a:off x="6557260" y="3579595"/>
              <a:ext cx="98384" cy="124215"/>
            </a:xfrm>
            <a:custGeom>
              <a:avLst/>
              <a:gdLst>
                <a:gd name="connsiteX0" fmla="*/ 2298 w 98384"/>
                <a:gd name="connsiteY0" fmla="*/ 124215 h 124215"/>
                <a:gd name="connsiteX1" fmla="*/ 1065 w 98384"/>
                <a:gd name="connsiteY1" fmla="*/ 123835 h 124215"/>
                <a:gd name="connsiteX2" fmla="*/ 213 w 98384"/>
                <a:gd name="connsiteY2" fmla="*/ 122866 h 124215"/>
                <a:gd name="connsiteX3" fmla="*/ 47 w 98384"/>
                <a:gd name="connsiteY3" fmla="*/ 121431 h 124215"/>
                <a:gd name="connsiteX4" fmla="*/ 765 w 98384"/>
                <a:gd name="connsiteY4" fmla="*/ 120167 h 124215"/>
                <a:gd name="connsiteX5" fmla="*/ 93575 w 98384"/>
                <a:gd name="connsiteY5" fmla="*/ 1532 h 124215"/>
                <a:gd name="connsiteX6" fmla="*/ 94556 w 98384"/>
                <a:gd name="connsiteY6" fmla="*/ 324 h 124215"/>
                <a:gd name="connsiteX7" fmla="*/ 96096 w 98384"/>
                <a:gd name="connsiteY7" fmla="*/ 29 h 124215"/>
                <a:gd name="connsiteX8" fmla="*/ 97451 w 98384"/>
                <a:gd name="connsiteY8" fmla="*/ 802 h 124215"/>
                <a:gd name="connsiteX9" fmla="*/ 97991 w 98384"/>
                <a:gd name="connsiteY9" fmla="*/ 2268 h 124215"/>
                <a:gd name="connsiteX10" fmla="*/ 74068 w 98384"/>
                <a:gd name="connsiteY10" fmla="*/ 84957 h 124215"/>
                <a:gd name="connsiteX11" fmla="*/ 2605 w 98384"/>
                <a:gd name="connsiteY11" fmla="*/ 124154 h 124215"/>
                <a:gd name="connsiteX12" fmla="*/ 2298 w 98384"/>
                <a:gd name="connsiteY12" fmla="*/ 124215 h 124215"/>
                <a:gd name="connsiteX13" fmla="*/ 93759 w 98384"/>
                <a:gd name="connsiteY13" fmla="*/ 12328 h 124215"/>
                <a:gd name="connsiteX14" fmla="*/ 9598 w 98384"/>
                <a:gd name="connsiteY14" fmla="*/ 118327 h 124215"/>
                <a:gd name="connsiteX15" fmla="*/ 70510 w 98384"/>
                <a:gd name="connsiteY15" fmla="*/ 82012 h 124215"/>
                <a:gd name="connsiteX16" fmla="*/ 93759 w 98384"/>
                <a:gd name="connsiteY16" fmla="*/ 12328 h 1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384" h="124215">
                  <a:moveTo>
                    <a:pt x="2298" y="124215"/>
                  </a:moveTo>
                  <a:cubicBezTo>
                    <a:pt x="1863" y="124203"/>
                    <a:pt x="1434" y="124074"/>
                    <a:pt x="1065" y="123835"/>
                  </a:cubicBezTo>
                  <a:cubicBezTo>
                    <a:pt x="697" y="123596"/>
                    <a:pt x="403" y="123265"/>
                    <a:pt x="213" y="122866"/>
                  </a:cubicBezTo>
                  <a:cubicBezTo>
                    <a:pt x="4" y="122418"/>
                    <a:pt x="-51" y="121915"/>
                    <a:pt x="47" y="121431"/>
                  </a:cubicBezTo>
                  <a:cubicBezTo>
                    <a:pt x="145" y="120940"/>
                    <a:pt x="397" y="120504"/>
                    <a:pt x="765" y="120167"/>
                  </a:cubicBezTo>
                  <a:cubicBezTo>
                    <a:pt x="47078" y="78332"/>
                    <a:pt x="78301" y="38460"/>
                    <a:pt x="93575" y="1532"/>
                  </a:cubicBezTo>
                  <a:cubicBezTo>
                    <a:pt x="93747" y="1023"/>
                    <a:pt x="94096" y="593"/>
                    <a:pt x="94556" y="324"/>
                  </a:cubicBezTo>
                  <a:cubicBezTo>
                    <a:pt x="95022" y="48"/>
                    <a:pt x="95562" y="-56"/>
                    <a:pt x="96096" y="29"/>
                  </a:cubicBezTo>
                  <a:cubicBezTo>
                    <a:pt x="96624" y="121"/>
                    <a:pt x="97108" y="391"/>
                    <a:pt x="97451" y="802"/>
                  </a:cubicBezTo>
                  <a:cubicBezTo>
                    <a:pt x="97801" y="1213"/>
                    <a:pt x="97991" y="1735"/>
                    <a:pt x="97991" y="2268"/>
                  </a:cubicBezTo>
                  <a:cubicBezTo>
                    <a:pt x="100322" y="35025"/>
                    <a:pt x="92287" y="62812"/>
                    <a:pt x="74068" y="84957"/>
                  </a:cubicBezTo>
                  <a:cubicBezTo>
                    <a:pt x="56316" y="106899"/>
                    <a:pt x="30644" y="120977"/>
                    <a:pt x="2605" y="124154"/>
                  </a:cubicBezTo>
                  <a:lnTo>
                    <a:pt x="2298" y="124215"/>
                  </a:lnTo>
                  <a:close/>
                  <a:moveTo>
                    <a:pt x="93759" y="12328"/>
                  </a:moveTo>
                  <a:cubicBezTo>
                    <a:pt x="77871" y="45760"/>
                    <a:pt x="49593" y="81338"/>
                    <a:pt x="9598" y="118327"/>
                  </a:cubicBezTo>
                  <a:cubicBezTo>
                    <a:pt x="33595" y="113910"/>
                    <a:pt x="55212" y="101022"/>
                    <a:pt x="70510" y="82012"/>
                  </a:cubicBezTo>
                  <a:cubicBezTo>
                    <a:pt x="86398" y="62340"/>
                    <a:pt x="94648" y="37601"/>
                    <a:pt x="93759" y="12328"/>
                  </a:cubicBezTo>
                  <a:close/>
                </a:path>
              </a:pathLst>
            </a:custGeom>
            <a:solidFill>
              <a:srgbClr val="0E0E0E"/>
            </a:solidFill>
            <a:ln w="6134" cap="flat">
              <a:noFill/>
              <a:prstDash val="solid"/>
              <a:miter/>
            </a:ln>
          </p:spPr>
          <p:txBody>
            <a:bodyPr rtlCol="0" anchor="ctr"/>
            <a:lstStyle/>
            <a:p>
              <a:endParaRPr lang="en-AU"/>
            </a:p>
          </p:txBody>
        </p:sp>
        <p:sp>
          <p:nvSpPr>
            <p:cNvPr id="462" name="Freeform: Shape 461">
              <a:extLst>
                <a:ext uri="{FF2B5EF4-FFF2-40B4-BE49-F238E27FC236}">
                  <a16:creationId xmlns:a16="http://schemas.microsoft.com/office/drawing/2014/main" id="{60DAF42E-096B-4F67-93F1-9E17EF5786FB}"/>
                </a:ext>
              </a:extLst>
            </p:cNvPr>
            <p:cNvSpPr/>
            <p:nvPr/>
          </p:nvSpPr>
          <p:spPr>
            <a:xfrm>
              <a:off x="6516251" y="3819930"/>
              <a:ext cx="17666" cy="23923"/>
            </a:xfrm>
            <a:custGeom>
              <a:avLst/>
              <a:gdLst>
                <a:gd name="connsiteX0" fmla="*/ 7791 w 17666"/>
                <a:gd name="connsiteY0" fmla="*/ 16256 h 23923"/>
                <a:gd name="connsiteX1" fmla="*/ 17666 w 17666"/>
                <a:gd name="connsiteY1" fmla="*/ 0 h 23923"/>
                <a:gd name="connsiteX2" fmla="*/ 0 w 17666"/>
                <a:gd name="connsiteY2" fmla="*/ 23923 h 23923"/>
                <a:gd name="connsiteX3" fmla="*/ 7791 w 17666"/>
                <a:gd name="connsiteY3" fmla="*/ 16256 h 23923"/>
              </a:gdLst>
              <a:ahLst/>
              <a:cxnLst>
                <a:cxn ang="0">
                  <a:pos x="connsiteX0" y="connsiteY0"/>
                </a:cxn>
                <a:cxn ang="0">
                  <a:pos x="connsiteX1" y="connsiteY1"/>
                </a:cxn>
                <a:cxn ang="0">
                  <a:pos x="connsiteX2" y="connsiteY2"/>
                </a:cxn>
                <a:cxn ang="0">
                  <a:pos x="connsiteX3" y="connsiteY3"/>
                </a:cxn>
              </a:cxnLst>
              <a:rect l="l" t="t" r="r" b="b"/>
              <a:pathLst>
                <a:path w="17666" h="23923">
                  <a:moveTo>
                    <a:pt x="7791" y="16256"/>
                  </a:moveTo>
                  <a:cubicBezTo>
                    <a:pt x="12207" y="11606"/>
                    <a:pt x="15575" y="6067"/>
                    <a:pt x="17666" y="0"/>
                  </a:cubicBezTo>
                  <a:cubicBezTo>
                    <a:pt x="12023" y="8177"/>
                    <a:pt x="6134" y="16151"/>
                    <a:pt x="0" y="23923"/>
                  </a:cubicBezTo>
                  <a:cubicBezTo>
                    <a:pt x="2576" y="21408"/>
                    <a:pt x="5214" y="18893"/>
                    <a:pt x="7791" y="16256"/>
                  </a:cubicBezTo>
                  <a:close/>
                </a:path>
              </a:pathLst>
            </a:custGeom>
            <a:solidFill>
              <a:srgbClr val="F0B064"/>
            </a:solidFill>
            <a:ln w="6134" cap="flat">
              <a:noFill/>
              <a:prstDash val="solid"/>
              <a:miter/>
            </a:ln>
          </p:spPr>
          <p:txBody>
            <a:bodyPr rtlCol="0" anchor="ctr"/>
            <a:lstStyle/>
            <a:p>
              <a:endParaRPr lang="en-AU"/>
            </a:p>
          </p:txBody>
        </p:sp>
        <p:sp>
          <p:nvSpPr>
            <p:cNvPr id="463" name="Freeform: Shape 462">
              <a:extLst>
                <a:ext uri="{FF2B5EF4-FFF2-40B4-BE49-F238E27FC236}">
                  <a16:creationId xmlns:a16="http://schemas.microsoft.com/office/drawing/2014/main" id="{45B1C4E0-5521-4582-A0FE-D1A10C3D3C01}"/>
                </a:ext>
              </a:extLst>
            </p:cNvPr>
            <p:cNvSpPr/>
            <p:nvPr/>
          </p:nvSpPr>
          <p:spPr>
            <a:xfrm>
              <a:off x="6514055" y="3817613"/>
              <a:ext cx="22398" cy="28512"/>
            </a:xfrm>
            <a:custGeom>
              <a:avLst/>
              <a:gdLst>
                <a:gd name="connsiteX0" fmla="*/ 2196 w 22398"/>
                <a:gd name="connsiteY0" fmla="*/ 28510 h 28512"/>
                <a:gd name="connsiteX1" fmla="*/ 601 w 22398"/>
                <a:gd name="connsiteY1" fmla="*/ 27897 h 28512"/>
                <a:gd name="connsiteX2" fmla="*/ 0 w 22398"/>
                <a:gd name="connsiteY2" fmla="*/ 26333 h 28512"/>
                <a:gd name="connsiteX3" fmla="*/ 601 w 22398"/>
                <a:gd name="connsiteY3" fmla="*/ 24768 h 28512"/>
                <a:gd name="connsiteX4" fmla="*/ 18206 w 22398"/>
                <a:gd name="connsiteY4" fmla="*/ 968 h 28512"/>
                <a:gd name="connsiteX5" fmla="*/ 19550 w 22398"/>
                <a:gd name="connsiteY5" fmla="*/ 72 h 28512"/>
                <a:gd name="connsiteX6" fmla="*/ 21151 w 22398"/>
                <a:gd name="connsiteY6" fmla="*/ 232 h 28512"/>
                <a:gd name="connsiteX7" fmla="*/ 22243 w 22398"/>
                <a:gd name="connsiteY7" fmla="*/ 1434 h 28512"/>
                <a:gd name="connsiteX8" fmla="*/ 22255 w 22398"/>
                <a:gd name="connsiteY8" fmla="*/ 3053 h 28512"/>
                <a:gd name="connsiteX9" fmla="*/ 11888 w 22398"/>
                <a:gd name="connsiteY9" fmla="*/ 20106 h 28512"/>
                <a:gd name="connsiteX10" fmla="*/ 4527 w 22398"/>
                <a:gd name="connsiteY10" fmla="*/ 27406 h 28512"/>
                <a:gd name="connsiteX11" fmla="*/ 4036 w 22398"/>
                <a:gd name="connsiteY11" fmla="*/ 27897 h 28512"/>
                <a:gd name="connsiteX12" fmla="*/ 2196 w 22398"/>
                <a:gd name="connsiteY12" fmla="*/ 28510 h 2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98" h="28512">
                  <a:moveTo>
                    <a:pt x="2196" y="28510"/>
                  </a:moveTo>
                  <a:cubicBezTo>
                    <a:pt x="1607" y="28510"/>
                    <a:pt x="1043" y="28289"/>
                    <a:pt x="601" y="27897"/>
                  </a:cubicBezTo>
                  <a:cubicBezTo>
                    <a:pt x="215" y="27467"/>
                    <a:pt x="0" y="26909"/>
                    <a:pt x="0" y="26333"/>
                  </a:cubicBezTo>
                  <a:cubicBezTo>
                    <a:pt x="0" y="25756"/>
                    <a:pt x="215" y="25198"/>
                    <a:pt x="601" y="24768"/>
                  </a:cubicBezTo>
                  <a:cubicBezTo>
                    <a:pt x="6735" y="16733"/>
                    <a:pt x="12870" y="8758"/>
                    <a:pt x="18206" y="968"/>
                  </a:cubicBezTo>
                  <a:cubicBezTo>
                    <a:pt x="18538" y="526"/>
                    <a:pt x="19010" y="207"/>
                    <a:pt x="19550" y="72"/>
                  </a:cubicBezTo>
                  <a:cubicBezTo>
                    <a:pt x="20084" y="-63"/>
                    <a:pt x="20654" y="-8"/>
                    <a:pt x="21151" y="232"/>
                  </a:cubicBezTo>
                  <a:cubicBezTo>
                    <a:pt x="21648" y="483"/>
                    <a:pt x="22040" y="912"/>
                    <a:pt x="22243" y="1434"/>
                  </a:cubicBezTo>
                  <a:cubicBezTo>
                    <a:pt x="22445" y="1955"/>
                    <a:pt x="22451" y="2532"/>
                    <a:pt x="22255" y="3053"/>
                  </a:cubicBezTo>
                  <a:cubicBezTo>
                    <a:pt x="20065" y="9415"/>
                    <a:pt x="16526" y="15230"/>
                    <a:pt x="11888" y="20106"/>
                  </a:cubicBezTo>
                  <a:cubicBezTo>
                    <a:pt x="9496" y="22621"/>
                    <a:pt x="6981" y="25014"/>
                    <a:pt x="4527" y="27406"/>
                  </a:cubicBezTo>
                  <a:lnTo>
                    <a:pt x="4036" y="27897"/>
                  </a:lnTo>
                  <a:cubicBezTo>
                    <a:pt x="3521" y="28320"/>
                    <a:pt x="2865" y="28541"/>
                    <a:pt x="2196" y="28510"/>
                  </a:cubicBezTo>
                  <a:close/>
                </a:path>
              </a:pathLst>
            </a:custGeom>
            <a:solidFill>
              <a:srgbClr val="0E0E0E"/>
            </a:solidFill>
            <a:ln w="6134" cap="flat">
              <a:noFill/>
              <a:prstDash val="solid"/>
              <a:miter/>
            </a:ln>
          </p:spPr>
          <p:txBody>
            <a:bodyPr rtlCol="0" anchor="ctr"/>
            <a:lstStyle/>
            <a:p>
              <a:endParaRPr lang="en-AU"/>
            </a:p>
          </p:txBody>
        </p:sp>
        <p:sp>
          <p:nvSpPr>
            <p:cNvPr id="464" name="Freeform: Shape 463">
              <a:extLst>
                <a:ext uri="{FF2B5EF4-FFF2-40B4-BE49-F238E27FC236}">
                  <a16:creationId xmlns:a16="http://schemas.microsoft.com/office/drawing/2014/main" id="{1479302C-B578-408A-8095-D9AB4CFDBFDE}"/>
                </a:ext>
              </a:extLst>
            </p:cNvPr>
            <p:cNvSpPr/>
            <p:nvPr/>
          </p:nvSpPr>
          <p:spPr>
            <a:xfrm>
              <a:off x="6716777" y="3955114"/>
              <a:ext cx="197336" cy="171217"/>
            </a:xfrm>
            <a:custGeom>
              <a:avLst/>
              <a:gdLst>
                <a:gd name="connsiteX0" fmla="*/ 100662 w 197336"/>
                <a:gd name="connsiteY0" fmla="*/ 13 h 171217"/>
                <a:gd name="connsiteX1" fmla="*/ 0 w 197336"/>
                <a:gd name="connsiteY1" fmla="*/ 42953 h 171217"/>
                <a:gd name="connsiteX2" fmla="*/ 35271 w 197336"/>
                <a:gd name="connsiteY2" fmla="*/ 69084 h 171217"/>
                <a:gd name="connsiteX3" fmla="*/ 65942 w 197336"/>
                <a:gd name="connsiteY3" fmla="*/ 90676 h 171217"/>
                <a:gd name="connsiteX4" fmla="*/ 88945 w 197336"/>
                <a:gd name="connsiteY4" fmla="*/ 85585 h 171217"/>
                <a:gd name="connsiteX5" fmla="*/ 110292 w 197336"/>
                <a:gd name="connsiteY5" fmla="*/ 129076 h 171217"/>
                <a:gd name="connsiteX6" fmla="*/ 135565 w 197336"/>
                <a:gd name="connsiteY6" fmla="*/ 171218 h 171217"/>
                <a:gd name="connsiteX7" fmla="*/ 197336 w 197336"/>
                <a:gd name="connsiteY7" fmla="*/ 125396 h 171217"/>
                <a:gd name="connsiteX8" fmla="*/ 100662 w 197336"/>
                <a:gd name="connsiteY8" fmla="*/ 13 h 17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336" h="171217">
                  <a:moveTo>
                    <a:pt x="100662" y="13"/>
                  </a:moveTo>
                  <a:cubicBezTo>
                    <a:pt x="67108" y="565"/>
                    <a:pt x="30364" y="17434"/>
                    <a:pt x="0" y="42953"/>
                  </a:cubicBezTo>
                  <a:cubicBezTo>
                    <a:pt x="11471" y="51724"/>
                    <a:pt x="23187" y="60558"/>
                    <a:pt x="35271" y="69084"/>
                  </a:cubicBezTo>
                  <a:cubicBezTo>
                    <a:pt x="44289" y="75218"/>
                    <a:pt x="54901" y="82702"/>
                    <a:pt x="65942" y="90676"/>
                  </a:cubicBezTo>
                  <a:cubicBezTo>
                    <a:pt x="72653" y="86039"/>
                    <a:pt x="80910" y="84217"/>
                    <a:pt x="88945" y="85585"/>
                  </a:cubicBezTo>
                  <a:cubicBezTo>
                    <a:pt x="101214" y="89756"/>
                    <a:pt x="107348" y="113618"/>
                    <a:pt x="110292" y="129076"/>
                  </a:cubicBezTo>
                  <a:cubicBezTo>
                    <a:pt x="121892" y="140958"/>
                    <a:pt x="130547" y="155392"/>
                    <a:pt x="135565" y="171218"/>
                  </a:cubicBezTo>
                  <a:cubicBezTo>
                    <a:pt x="151943" y="162017"/>
                    <a:pt x="178995" y="146681"/>
                    <a:pt x="197336" y="125396"/>
                  </a:cubicBezTo>
                  <a:cubicBezTo>
                    <a:pt x="185620" y="66140"/>
                    <a:pt x="169241" y="-1091"/>
                    <a:pt x="100662" y="13"/>
                  </a:cubicBezTo>
                  <a:close/>
                </a:path>
              </a:pathLst>
            </a:custGeom>
            <a:solidFill>
              <a:srgbClr val="F0B064"/>
            </a:solidFill>
            <a:ln w="6134" cap="flat">
              <a:noFill/>
              <a:prstDash val="solid"/>
              <a:miter/>
            </a:ln>
          </p:spPr>
          <p:txBody>
            <a:bodyPr rtlCol="0" anchor="ctr"/>
            <a:lstStyle/>
            <a:p>
              <a:endParaRPr lang="en-AU"/>
            </a:p>
          </p:txBody>
        </p:sp>
        <p:sp>
          <p:nvSpPr>
            <p:cNvPr id="465" name="Freeform: Shape 464">
              <a:extLst>
                <a:ext uri="{FF2B5EF4-FFF2-40B4-BE49-F238E27FC236}">
                  <a16:creationId xmlns:a16="http://schemas.microsoft.com/office/drawing/2014/main" id="{7BD89CB4-BAAE-4B83-B0DC-1E137CC17B1B}"/>
                </a:ext>
              </a:extLst>
            </p:cNvPr>
            <p:cNvSpPr/>
            <p:nvPr/>
          </p:nvSpPr>
          <p:spPr>
            <a:xfrm>
              <a:off x="6714629" y="3953287"/>
              <a:ext cx="201794" cy="175261"/>
            </a:xfrm>
            <a:custGeom>
              <a:avLst/>
              <a:gdLst>
                <a:gd name="connsiteX0" fmla="*/ 137530 w 201794"/>
                <a:gd name="connsiteY0" fmla="*/ 175008 h 175261"/>
                <a:gd name="connsiteX1" fmla="*/ 136609 w 201794"/>
                <a:gd name="connsiteY1" fmla="*/ 175008 h 175261"/>
                <a:gd name="connsiteX2" fmla="*/ 135781 w 201794"/>
                <a:gd name="connsiteY2" fmla="*/ 174395 h 175261"/>
                <a:gd name="connsiteX3" fmla="*/ 135321 w 201794"/>
                <a:gd name="connsiteY3" fmla="*/ 173474 h 175261"/>
                <a:gd name="connsiteX4" fmla="*/ 110784 w 201794"/>
                <a:gd name="connsiteY4" fmla="*/ 132314 h 175261"/>
                <a:gd name="connsiteX5" fmla="*/ 110232 w 201794"/>
                <a:gd name="connsiteY5" fmla="*/ 131210 h 175261"/>
                <a:gd name="connsiteX6" fmla="*/ 90358 w 201794"/>
                <a:gd name="connsiteY6" fmla="*/ 89436 h 175261"/>
                <a:gd name="connsiteX7" fmla="*/ 69195 w 201794"/>
                <a:gd name="connsiteY7" fmla="*/ 94344 h 175261"/>
                <a:gd name="connsiteX8" fmla="*/ 67968 w 201794"/>
                <a:gd name="connsiteY8" fmla="*/ 94693 h 175261"/>
                <a:gd name="connsiteX9" fmla="*/ 66741 w 201794"/>
                <a:gd name="connsiteY9" fmla="*/ 94344 h 175261"/>
                <a:gd name="connsiteX10" fmla="*/ 46376 w 201794"/>
                <a:gd name="connsiteY10" fmla="*/ 79806 h 175261"/>
                <a:gd name="connsiteX11" fmla="*/ 36254 w 201794"/>
                <a:gd name="connsiteY11" fmla="*/ 72752 h 175261"/>
                <a:gd name="connsiteX12" fmla="*/ 922 w 201794"/>
                <a:gd name="connsiteY12" fmla="*/ 46559 h 175261"/>
                <a:gd name="connsiteX13" fmla="*/ 259 w 201794"/>
                <a:gd name="connsiteY13" fmla="*/ 45773 h 175261"/>
                <a:gd name="connsiteX14" fmla="*/ 1 w 201794"/>
                <a:gd name="connsiteY14" fmla="*/ 44780 h 175261"/>
                <a:gd name="connsiteX15" fmla="*/ 210 w 201794"/>
                <a:gd name="connsiteY15" fmla="*/ 43761 h 175261"/>
                <a:gd name="connsiteX16" fmla="*/ 860 w 201794"/>
                <a:gd name="connsiteY16" fmla="*/ 42939 h 175261"/>
                <a:gd name="connsiteX17" fmla="*/ 102933 w 201794"/>
                <a:gd name="connsiteY17" fmla="*/ 0 h 175261"/>
                <a:gd name="connsiteX18" fmla="*/ 104712 w 201794"/>
                <a:gd name="connsiteY18" fmla="*/ 0 h 175261"/>
                <a:gd name="connsiteX19" fmla="*/ 201754 w 201794"/>
                <a:gd name="connsiteY19" fmla="*/ 126977 h 175261"/>
                <a:gd name="connsiteX20" fmla="*/ 201711 w 201794"/>
                <a:gd name="connsiteY20" fmla="*/ 127996 h 175261"/>
                <a:gd name="connsiteX21" fmla="*/ 201202 w 201794"/>
                <a:gd name="connsiteY21" fmla="*/ 128879 h 175261"/>
                <a:gd name="connsiteX22" fmla="*/ 138818 w 201794"/>
                <a:gd name="connsiteY22" fmla="*/ 175253 h 175261"/>
                <a:gd name="connsiteX23" fmla="*/ 137530 w 201794"/>
                <a:gd name="connsiteY23" fmla="*/ 175008 h 175261"/>
                <a:gd name="connsiteX24" fmla="*/ 114404 w 201794"/>
                <a:gd name="connsiteY24" fmla="*/ 129493 h 175261"/>
                <a:gd name="connsiteX25" fmla="*/ 138940 w 201794"/>
                <a:gd name="connsiteY25" fmla="*/ 169303 h 175261"/>
                <a:gd name="connsiteX26" fmla="*/ 196847 w 201794"/>
                <a:gd name="connsiteY26" fmla="*/ 126364 h 175261"/>
                <a:gd name="connsiteX27" fmla="*/ 104528 w 201794"/>
                <a:gd name="connsiteY27" fmla="*/ 4233 h 175261"/>
                <a:gd name="connsiteX28" fmla="*/ 102871 w 201794"/>
                <a:gd name="connsiteY28" fmla="*/ 4233 h 175261"/>
                <a:gd name="connsiteX29" fmla="*/ 5890 w 201794"/>
                <a:gd name="connsiteY29" fmla="*/ 44534 h 175261"/>
                <a:gd name="connsiteX30" fmla="*/ 38831 w 201794"/>
                <a:gd name="connsiteY30" fmla="*/ 69071 h 175261"/>
                <a:gd name="connsiteX31" fmla="*/ 48891 w 201794"/>
                <a:gd name="connsiteY31" fmla="*/ 76125 h 175261"/>
                <a:gd name="connsiteX32" fmla="*/ 68152 w 201794"/>
                <a:gd name="connsiteY32" fmla="*/ 89804 h 175261"/>
                <a:gd name="connsiteX33" fmla="*/ 91646 w 201794"/>
                <a:gd name="connsiteY33" fmla="*/ 85204 h 175261"/>
                <a:gd name="connsiteX34" fmla="*/ 114404 w 201794"/>
                <a:gd name="connsiteY34" fmla="*/ 129615 h 175261"/>
                <a:gd name="connsiteX35" fmla="*/ 114404 w 201794"/>
                <a:gd name="connsiteY35" fmla="*/ 129493 h 175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1794" h="175261">
                  <a:moveTo>
                    <a:pt x="137530" y="175008"/>
                  </a:moveTo>
                  <a:lnTo>
                    <a:pt x="136609" y="175008"/>
                  </a:lnTo>
                  <a:cubicBezTo>
                    <a:pt x="136290" y="174873"/>
                    <a:pt x="136002" y="174664"/>
                    <a:pt x="135781" y="174395"/>
                  </a:cubicBezTo>
                  <a:cubicBezTo>
                    <a:pt x="135554" y="174131"/>
                    <a:pt x="135401" y="173818"/>
                    <a:pt x="135321" y="173474"/>
                  </a:cubicBezTo>
                  <a:cubicBezTo>
                    <a:pt x="130488" y="158023"/>
                    <a:pt x="122077" y="143920"/>
                    <a:pt x="110784" y="132314"/>
                  </a:cubicBezTo>
                  <a:cubicBezTo>
                    <a:pt x="110490" y="132014"/>
                    <a:pt x="110300" y="131627"/>
                    <a:pt x="110232" y="131210"/>
                  </a:cubicBezTo>
                  <a:cubicBezTo>
                    <a:pt x="107901" y="119862"/>
                    <a:pt x="102381" y="93424"/>
                    <a:pt x="90358" y="89436"/>
                  </a:cubicBezTo>
                  <a:cubicBezTo>
                    <a:pt x="85389" y="87719"/>
                    <a:pt x="78089" y="89436"/>
                    <a:pt x="69195" y="94344"/>
                  </a:cubicBezTo>
                  <a:cubicBezTo>
                    <a:pt x="68827" y="94571"/>
                    <a:pt x="68397" y="94693"/>
                    <a:pt x="67968" y="94693"/>
                  </a:cubicBezTo>
                  <a:cubicBezTo>
                    <a:pt x="67533" y="94693"/>
                    <a:pt x="67109" y="94571"/>
                    <a:pt x="66741" y="94344"/>
                  </a:cubicBezTo>
                  <a:cubicBezTo>
                    <a:pt x="59687" y="89130"/>
                    <a:pt x="52817" y="84345"/>
                    <a:pt x="46376" y="79806"/>
                  </a:cubicBezTo>
                  <a:lnTo>
                    <a:pt x="36254" y="72752"/>
                  </a:lnTo>
                  <a:cubicBezTo>
                    <a:pt x="23372" y="63612"/>
                    <a:pt x="11165" y="54349"/>
                    <a:pt x="922" y="46559"/>
                  </a:cubicBezTo>
                  <a:cubicBezTo>
                    <a:pt x="646" y="46350"/>
                    <a:pt x="419" y="46080"/>
                    <a:pt x="259" y="45773"/>
                  </a:cubicBezTo>
                  <a:cubicBezTo>
                    <a:pt x="100" y="45467"/>
                    <a:pt x="14" y="45129"/>
                    <a:pt x="1" y="44780"/>
                  </a:cubicBezTo>
                  <a:cubicBezTo>
                    <a:pt x="-11" y="44430"/>
                    <a:pt x="63" y="44080"/>
                    <a:pt x="210" y="43761"/>
                  </a:cubicBezTo>
                  <a:cubicBezTo>
                    <a:pt x="363" y="43442"/>
                    <a:pt x="584" y="43160"/>
                    <a:pt x="860" y="42939"/>
                  </a:cubicBezTo>
                  <a:cubicBezTo>
                    <a:pt x="33249" y="16010"/>
                    <a:pt x="70483" y="0"/>
                    <a:pt x="102933" y="0"/>
                  </a:cubicBezTo>
                  <a:lnTo>
                    <a:pt x="104712" y="0"/>
                  </a:lnTo>
                  <a:cubicBezTo>
                    <a:pt x="171390" y="0"/>
                    <a:pt x="189179" y="62691"/>
                    <a:pt x="201754" y="126977"/>
                  </a:cubicBezTo>
                  <a:cubicBezTo>
                    <a:pt x="201822" y="127315"/>
                    <a:pt x="201803" y="127664"/>
                    <a:pt x="201711" y="127996"/>
                  </a:cubicBezTo>
                  <a:cubicBezTo>
                    <a:pt x="201613" y="128327"/>
                    <a:pt x="201442" y="128634"/>
                    <a:pt x="201202" y="128879"/>
                  </a:cubicBezTo>
                  <a:cubicBezTo>
                    <a:pt x="181941" y="151024"/>
                    <a:pt x="152804" y="167402"/>
                    <a:pt x="138818" y="175253"/>
                  </a:cubicBezTo>
                  <a:cubicBezTo>
                    <a:pt x="138370" y="175290"/>
                    <a:pt x="137928" y="175204"/>
                    <a:pt x="137530" y="175008"/>
                  </a:cubicBezTo>
                  <a:close/>
                  <a:moveTo>
                    <a:pt x="114404" y="129493"/>
                  </a:moveTo>
                  <a:cubicBezTo>
                    <a:pt x="125384" y="140816"/>
                    <a:pt x="133757" y="154403"/>
                    <a:pt x="138940" y="169303"/>
                  </a:cubicBezTo>
                  <a:cubicBezTo>
                    <a:pt x="153294" y="161206"/>
                    <a:pt x="179242" y="146055"/>
                    <a:pt x="196847" y="126364"/>
                  </a:cubicBezTo>
                  <a:cubicBezTo>
                    <a:pt x="184579" y="64348"/>
                    <a:pt x="167403" y="4233"/>
                    <a:pt x="104528" y="4233"/>
                  </a:cubicBezTo>
                  <a:lnTo>
                    <a:pt x="102871" y="4233"/>
                  </a:lnTo>
                  <a:cubicBezTo>
                    <a:pt x="72201" y="4723"/>
                    <a:pt x="36990" y="19384"/>
                    <a:pt x="5890" y="44534"/>
                  </a:cubicBezTo>
                  <a:cubicBezTo>
                    <a:pt x="15644" y="51895"/>
                    <a:pt x="26930" y="60422"/>
                    <a:pt x="38831" y="69071"/>
                  </a:cubicBezTo>
                  <a:cubicBezTo>
                    <a:pt x="41959" y="71340"/>
                    <a:pt x="45333" y="73671"/>
                    <a:pt x="48891" y="76125"/>
                  </a:cubicBezTo>
                  <a:cubicBezTo>
                    <a:pt x="55025" y="80358"/>
                    <a:pt x="61527" y="84958"/>
                    <a:pt x="68152" y="89804"/>
                  </a:cubicBezTo>
                  <a:cubicBezTo>
                    <a:pt x="75065" y="85228"/>
                    <a:pt x="83512" y="83578"/>
                    <a:pt x="91646" y="85204"/>
                  </a:cubicBezTo>
                  <a:cubicBezTo>
                    <a:pt x="104344" y="89130"/>
                    <a:pt x="110294" y="109802"/>
                    <a:pt x="114404" y="129615"/>
                  </a:cubicBezTo>
                  <a:lnTo>
                    <a:pt x="114404" y="129493"/>
                  </a:lnTo>
                  <a:close/>
                </a:path>
              </a:pathLst>
            </a:custGeom>
            <a:solidFill>
              <a:srgbClr val="0E0E0E"/>
            </a:solidFill>
            <a:ln w="6134" cap="flat">
              <a:noFill/>
              <a:prstDash val="solid"/>
              <a:miter/>
            </a:ln>
          </p:spPr>
          <p:txBody>
            <a:bodyPr rtlCol="0" anchor="ctr"/>
            <a:lstStyle/>
            <a:p>
              <a:endParaRPr lang="en-AU"/>
            </a:p>
          </p:txBody>
        </p:sp>
        <p:sp>
          <p:nvSpPr>
            <p:cNvPr id="466" name="Freeform: Shape 465">
              <a:extLst>
                <a:ext uri="{FF2B5EF4-FFF2-40B4-BE49-F238E27FC236}">
                  <a16:creationId xmlns:a16="http://schemas.microsoft.com/office/drawing/2014/main" id="{0FBA6682-2C8A-4973-8B31-9DCA804FEBE2}"/>
                </a:ext>
              </a:extLst>
            </p:cNvPr>
            <p:cNvSpPr/>
            <p:nvPr/>
          </p:nvSpPr>
          <p:spPr>
            <a:xfrm>
              <a:off x="6575385" y="3361953"/>
              <a:ext cx="87043" cy="91583"/>
            </a:xfrm>
            <a:custGeom>
              <a:avLst/>
              <a:gdLst>
                <a:gd name="connsiteX0" fmla="*/ 35823 w 87043"/>
                <a:gd name="connsiteY0" fmla="*/ 3190 h 91583"/>
                <a:gd name="connsiteX1" fmla="*/ 33492 w 87043"/>
                <a:gd name="connsiteY1" fmla="*/ 7361 h 91583"/>
                <a:gd name="connsiteX2" fmla="*/ 29505 w 87043"/>
                <a:gd name="connsiteY2" fmla="*/ 11900 h 91583"/>
                <a:gd name="connsiteX3" fmla="*/ 31775 w 87043"/>
                <a:gd name="connsiteY3" fmla="*/ 10121 h 91583"/>
                <a:gd name="connsiteX4" fmla="*/ 19200 w 87043"/>
                <a:gd name="connsiteY4" fmla="*/ 19997 h 91583"/>
                <a:gd name="connsiteX5" fmla="*/ 3312 w 87043"/>
                <a:gd name="connsiteY5" fmla="*/ 38400 h 91583"/>
                <a:gd name="connsiteX6" fmla="*/ 0 w 87043"/>
                <a:gd name="connsiteY6" fmla="*/ 47478 h 91583"/>
                <a:gd name="connsiteX7" fmla="*/ 49932 w 87043"/>
                <a:gd name="connsiteY7" fmla="*/ 91583 h 91583"/>
                <a:gd name="connsiteX8" fmla="*/ 58704 w 87043"/>
                <a:gd name="connsiteY8" fmla="*/ 86614 h 91583"/>
                <a:gd name="connsiteX9" fmla="*/ 87044 w 87043"/>
                <a:gd name="connsiteY9" fmla="*/ 61648 h 91583"/>
                <a:gd name="connsiteX10" fmla="*/ 48828 w 87043"/>
                <a:gd name="connsiteY10" fmla="*/ 16010 h 91583"/>
                <a:gd name="connsiteX11" fmla="*/ 36559 w 87043"/>
                <a:gd name="connsiteY11" fmla="*/ 0 h 91583"/>
                <a:gd name="connsiteX12" fmla="*/ 35823 w 87043"/>
                <a:gd name="connsiteY12" fmla="*/ 3190 h 9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043" h="91583">
                  <a:moveTo>
                    <a:pt x="35823" y="3190"/>
                  </a:moveTo>
                  <a:cubicBezTo>
                    <a:pt x="34971" y="4539"/>
                    <a:pt x="34198" y="5932"/>
                    <a:pt x="33492" y="7361"/>
                  </a:cubicBezTo>
                  <a:cubicBezTo>
                    <a:pt x="32143" y="8833"/>
                    <a:pt x="30793" y="10367"/>
                    <a:pt x="29505" y="11900"/>
                  </a:cubicBezTo>
                  <a:cubicBezTo>
                    <a:pt x="24905" y="17298"/>
                    <a:pt x="31529" y="11287"/>
                    <a:pt x="31775" y="10121"/>
                  </a:cubicBezTo>
                  <a:cubicBezTo>
                    <a:pt x="31100" y="13004"/>
                    <a:pt x="21715" y="18218"/>
                    <a:pt x="19200" y="19997"/>
                  </a:cubicBezTo>
                  <a:cubicBezTo>
                    <a:pt x="12599" y="24874"/>
                    <a:pt x="7177" y="31162"/>
                    <a:pt x="3312" y="38400"/>
                  </a:cubicBezTo>
                  <a:cubicBezTo>
                    <a:pt x="2208" y="41406"/>
                    <a:pt x="1043" y="44534"/>
                    <a:pt x="0" y="47478"/>
                  </a:cubicBezTo>
                  <a:cubicBezTo>
                    <a:pt x="13740" y="63243"/>
                    <a:pt x="33554" y="77597"/>
                    <a:pt x="49932" y="91583"/>
                  </a:cubicBezTo>
                  <a:cubicBezTo>
                    <a:pt x="53018" y="90227"/>
                    <a:pt x="55956" y="88565"/>
                    <a:pt x="58704" y="86614"/>
                  </a:cubicBezTo>
                  <a:cubicBezTo>
                    <a:pt x="69015" y="79327"/>
                    <a:pt x="78511" y="70960"/>
                    <a:pt x="87044" y="61648"/>
                  </a:cubicBezTo>
                  <a:cubicBezTo>
                    <a:pt x="73358" y="47258"/>
                    <a:pt x="60593" y="32014"/>
                    <a:pt x="48828" y="16010"/>
                  </a:cubicBezTo>
                  <a:lnTo>
                    <a:pt x="36559" y="0"/>
                  </a:lnTo>
                  <a:lnTo>
                    <a:pt x="35823" y="3190"/>
                  </a:lnTo>
                  <a:close/>
                </a:path>
              </a:pathLst>
            </a:custGeom>
            <a:solidFill>
              <a:srgbClr val="F0B064"/>
            </a:solidFill>
            <a:ln w="6134" cap="flat">
              <a:noFill/>
              <a:prstDash val="solid"/>
              <a:miter/>
            </a:ln>
          </p:spPr>
          <p:txBody>
            <a:bodyPr rtlCol="0" anchor="ctr"/>
            <a:lstStyle/>
            <a:p>
              <a:endParaRPr lang="en-AU"/>
            </a:p>
          </p:txBody>
        </p:sp>
        <p:sp>
          <p:nvSpPr>
            <p:cNvPr id="467" name="Freeform: Shape 466">
              <a:extLst>
                <a:ext uri="{FF2B5EF4-FFF2-40B4-BE49-F238E27FC236}">
                  <a16:creationId xmlns:a16="http://schemas.microsoft.com/office/drawing/2014/main" id="{A48B97F9-5F5F-47F7-BE76-29341A4C1E09}"/>
                </a:ext>
              </a:extLst>
            </p:cNvPr>
            <p:cNvSpPr/>
            <p:nvPr/>
          </p:nvSpPr>
          <p:spPr>
            <a:xfrm>
              <a:off x="6573047" y="3359568"/>
              <a:ext cx="91583" cy="96483"/>
            </a:xfrm>
            <a:custGeom>
              <a:avLst/>
              <a:gdLst>
                <a:gd name="connsiteX0" fmla="*/ 52270 w 91583"/>
                <a:gd name="connsiteY0" fmla="*/ 96483 h 96483"/>
                <a:gd name="connsiteX1" fmla="*/ 50798 w 91583"/>
                <a:gd name="connsiteY1" fmla="*/ 95932 h 96483"/>
                <a:gd name="connsiteX2" fmla="*/ 36321 w 91583"/>
                <a:gd name="connsiteY2" fmla="*/ 83663 h 96483"/>
                <a:gd name="connsiteX3" fmla="*/ 559 w 91583"/>
                <a:gd name="connsiteY3" fmla="*/ 51275 h 96483"/>
                <a:gd name="connsiteX4" fmla="*/ 43 w 91583"/>
                <a:gd name="connsiteY4" fmla="*/ 50195 h 96483"/>
                <a:gd name="connsiteX5" fmla="*/ 129 w 91583"/>
                <a:gd name="connsiteY5" fmla="*/ 49005 h 96483"/>
                <a:gd name="connsiteX6" fmla="*/ 3442 w 91583"/>
                <a:gd name="connsiteY6" fmla="*/ 39865 h 96483"/>
                <a:gd name="connsiteX7" fmla="*/ 20188 w 91583"/>
                <a:gd name="connsiteY7" fmla="*/ 20236 h 96483"/>
                <a:gd name="connsiteX8" fmla="*/ 22887 w 91583"/>
                <a:gd name="connsiteY8" fmla="*/ 18457 h 96483"/>
                <a:gd name="connsiteX9" fmla="*/ 28224 w 91583"/>
                <a:gd name="connsiteY9" fmla="*/ 14960 h 96483"/>
                <a:gd name="connsiteX10" fmla="*/ 30125 w 91583"/>
                <a:gd name="connsiteY10" fmla="*/ 12446 h 96483"/>
                <a:gd name="connsiteX11" fmla="*/ 33929 w 91583"/>
                <a:gd name="connsiteY11" fmla="*/ 8090 h 96483"/>
                <a:gd name="connsiteX12" fmla="*/ 36014 w 91583"/>
                <a:gd name="connsiteY12" fmla="*/ 4348 h 96483"/>
                <a:gd name="connsiteX13" fmla="*/ 36689 w 91583"/>
                <a:gd name="connsiteY13" fmla="*/ 1711 h 96483"/>
                <a:gd name="connsiteX14" fmla="*/ 37327 w 91583"/>
                <a:gd name="connsiteY14" fmla="*/ 619 h 96483"/>
                <a:gd name="connsiteX15" fmla="*/ 38468 w 91583"/>
                <a:gd name="connsiteY15" fmla="*/ 54 h 96483"/>
                <a:gd name="connsiteX16" fmla="*/ 39713 w 91583"/>
                <a:gd name="connsiteY16" fmla="*/ 128 h 96483"/>
                <a:gd name="connsiteX17" fmla="*/ 40737 w 91583"/>
                <a:gd name="connsiteY17" fmla="*/ 852 h 96483"/>
                <a:gd name="connsiteX18" fmla="*/ 49203 w 91583"/>
                <a:gd name="connsiteY18" fmla="*/ 11955 h 96483"/>
                <a:gd name="connsiteX19" fmla="*/ 53006 w 91583"/>
                <a:gd name="connsiteY19" fmla="*/ 16862 h 96483"/>
                <a:gd name="connsiteX20" fmla="*/ 90976 w 91583"/>
                <a:gd name="connsiteY20" fmla="*/ 62255 h 96483"/>
                <a:gd name="connsiteX21" fmla="*/ 91584 w 91583"/>
                <a:gd name="connsiteY21" fmla="*/ 63850 h 96483"/>
                <a:gd name="connsiteX22" fmla="*/ 90976 w 91583"/>
                <a:gd name="connsiteY22" fmla="*/ 65445 h 96483"/>
                <a:gd name="connsiteX23" fmla="*/ 62268 w 91583"/>
                <a:gd name="connsiteY23" fmla="*/ 90717 h 96483"/>
                <a:gd name="connsiteX24" fmla="*/ 53129 w 91583"/>
                <a:gd name="connsiteY24" fmla="*/ 95932 h 96483"/>
                <a:gd name="connsiteX25" fmla="*/ 52270 w 91583"/>
                <a:gd name="connsiteY25" fmla="*/ 96483 h 96483"/>
                <a:gd name="connsiteX26" fmla="*/ 4914 w 91583"/>
                <a:gd name="connsiteY26" fmla="*/ 49557 h 96483"/>
                <a:gd name="connsiteX27" fmla="*/ 39265 w 91583"/>
                <a:gd name="connsiteY27" fmla="*/ 80228 h 96483"/>
                <a:gd name="connsiteX28" fmla="*/ 52638 w 91583"/>
                <a:gd name="connsiteY28" fmla="*/ 91270 h 96483"/>
                <a:gd name="connsiteX29" fmla="*/ 59754 w 91583"/>
                <a:gd name="connsiteY29" fmla="*/ 87098 h 96483"/>
                <a:gd name="connsiteX30" fmla="*/ 86192 w 91583"/>
                <a:gd name="connsiteY30" fmla="*/ 64095 h 96483"/>
                <a:gd name="connsiteX31" fmla="*/ 49387 w 91583"/>
                <a:gd name="connsiteY31" fmla="*/ 19806 h 96483"/>
                <a:gd name="connsiteX32" fmla="*/ 45645 w 91583"/>
                <a:gd name="connsiteY32" fmla="*/ 14838 h 96483"/>
                <a:gd name="connsiteX33" fmla="*/ 39511 w 91583"/>
                <a:gd name="connsiteY33" fmla="*/ 7231 h 96483"/>
                <a:gd name="connsiteX34" fmla="*/ 37732 w 91583"/>
                <a:gd name="connsiteY34" fmla="*/ 10544 h 96483"/>
                <a:gd name="connsiteX35" fmla="*/ 37364 w 91583"/>
                <a:gd name="connsiteY35" fmla="*/ 11096 h 96483"/>
                <a:gd name="connsiteX36" fmla="*/ 36260 w 91583"/>
                <a:gd name="connsiteY36" fmla="*/ 12323 h 96483"/>
                <a:gd name="connsiteX37" fmla="*/ 36260 w 91583"/>
                <a:gd name="connsiteY37" fmla="*/ 12875 h 96483"/>
                <a:gd name="connsiteX38" fmla="*/ 25218 w 91583"/>
                <a:gd name="connsiteY38" fmla="*/ 22505 h 96483"/>
                <a:gd name="connsiteX39" fmla="*/ 22764 w 91583"/>
                <a:gd name="connsiteY39" fmla="*/ 24100 h 96483"/>
                <a:gd name="connsiteX40" fmla="*/ 7552 w 91583"/>
                <a:gd name="connsiteY40" fmla="*/ 41828 h 96483"/>
                <a:gd name="connsiteX41" fmla="*/ 4914 w 91583"/>
                <a:gd name="connsiteY41" fmla="*/ 49557 h 9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1583" h="96483">
                  <a:moveTo>
                    <a:pt x="52270" y="96483"/>
                  </a:moveTo>
                  <a:cubicBezTo>
                    <a:pt x="51724" y="96490"/>
                    <a:pt x="51203" y="96294"/>
                    <a:pt x="50798" y="95932"/>
                  </a:cubicBezTo>
                  <a:cubicBezTo>
                    <a:pt x="46197" y="91944"/>
                    <a:pt x="41290" y="88019"/>
                    <a:pt x="36321" y="83663"/>
                  </a:cubicBezTo>
                  <a:cubicBezTo>
                    <a:pt x="23549" y="73848"/>
                    <a:pt x="11588" y="63015"/>
                    <a:pt x="559" y="51275"/>
                  </a:cubicBezTo>
                  <a:cubicBezTo>
                    <a:pt x="295" y="50968"/>
                    <a:pt x="117" y="50594"/>
                    <a:pt x="43" y="50195"/>
                  </a:cubicBezTo>
                  <a:cubicBezTo>
                    <a:pt x="-36" y="49797"/>
                    <a:pt x="-6" y="49391"/>
                    <a:pt x="129" y="49005"/>
                  </a:cubicBezTo>
                  <a:lnTo>
                    <a:pt x="3442" y="39865"/>
                  </a:lnTo>
                  <a:cubicBezTo>
                    <a:pt x="7484" y="32154"/>
                    <a:pt x="13207" y="25444"/>
                    <a:pt x="20188" y="20236"/>
                  </a:cubicBezTo>
                  <a:lnTo>
                    <a:pt x="22887" y="18457"/>
                  </a:lnTo>
                  <a:cubicBezTo>
                    <a:pt x="24053" y="17721"/>
                    <a:pt x="26261" y="16371"/>
                    <a:pt x="28224" y="14960"/>
                  </a:cubicBezTo>
                  <a:cubicBezTo>
                    <a:pt x="28757" y="14053"/>
                    <a:pt x="29395" y="13206"/>
                    <a:pt x="30125" y="12446"/>
                  </a:cubicBezTo>
                  <a:cubicBezTo>
                    <a:pt x="31352" y="10973"/>
                    <a:pt x="32641" y="9562"/>
                    <a:pt x="33929" y="8090"/>
                  </a:cubicBezTo>
                  <a:cubicBezTo>
                    <a:pt x="34548" y="6802"/>
                    <a:pt x="35248" y="5557"/>
                    <a:pt x="36014" y="4348"/>
                  </a:cubicBezTo>
                  <a:lnTo>
                    <a:pt x="36689" y="1711"/>
                  </a:lnTo>
                  <a:cubicBezTo>
                    <a:pt x="36787" y="1294"/>
                    <a:pt x="37014" y="913"/>
                    <a:pt x="37327" y="619"/>
                  </a:cubicBezTo>
                  <a:cubicBezTo>
                    <a:pt x="37646" y="324"/>
                    <a:pt x="38038" y="128"/>
                    <a:pt x="38468" y="54"/>
                  </a:cubicBezTo>
                  <a:cubicBezTo>
                    <a:pt x="38879" y="-38"/>
                    <a:pt x="39314" y="-13"/>
                    <a:pt x="39713" y="128"/>
                  </a:cubicBezTo>
                  <a:cubicBezTo>
                    <a:pt x="40118" y="269"/>
                    <a:pt x="40468" y="521"/>
                    <a:pt x="40737" y="852"/>
                  </a:cubicBezTo>
                  <a:lnTo>
                    <a:pt x="49203" y="11955"/>
                  </a:lnTo>
                  <a:lnTo>
                    <a:pt x="53006" y="16862"/>
                  </a:lnTo>
                  <a:cubicBezTo>
                    <a:pt x="64679" y="32786"/>
                    <a:pt x="77365" y="47950"/>
                    <a:pt x="90976" y="62255"/>
                  </a:cubicBezTo>
                  <a:cubicBezTo>
                    <a:pt x="91369" y="62696"/>
                    <a:pt x="91584" y="63261"/>
                    <a:pt x="91584" y="63850"/>
                  </a:cubicBezTo>
                  <a:cubicBezTo>
                    <a:pt x="91584" y="64439"/>
                    <a:pt x="91369" y="65009"/>
                    <a:pt x="90976" y="65445"/>
                  </a:cubicBezTo>
                  <a:cubicBezTo>
                    <a:pt x="82346" y="74885"/>
                    <a:pt x="72721" y="83357"/>
                    <a:pt x="62268" y="90717"/>
                  </a:cubicBezTo>
                  <a:cubicBezTo>
                    <a:pt x="59416" y="92779"/>
                    <a:pt x="56349" y="94527"/>
                    <a:pt x="53129" y="95932"/>
                  </a:cubicBezTo>
                  <a:cubicBezTo>
                    <a:pt x="52896" y="96189"/>
                    <a:pt x="52595" y="96379"/>
                    <a:pt x="52270" y="96483"/>
                  </a:cubicBezTo>
                  <a:close/>
                  <a:moveTo>
                    <a:pt x="4914" y="49557"/>
                  </a:moveTo>
                  <a:cubicBezTo>
                    <a:pt x="15575" y="60629"/>
                    <a:pt x="27058" y="70880"/>
                    <a:pt x="39265" y="80228"/>
                  </a:cubicBezTo>
                  <a:cubicBezTo>
                    <a:pt x="43804" y="83908"/>
                    <a:pt x="48344" y="87589"/>
                    <a:pt x="52638" y="91270"/>
                  </a:cubicBezTo>
                  <a:cubicBezTo>
                    <a:pt x="55122" y="90092"/>
                    <a:pt x="57508" y="88693"/>
                    <a:pt x="59754" y="87098"/>
                  </a:cubicBezTo>
                  <a:cubicBezTo>
                    <a:pt x="69298" y="80314"/>
                    <a:pt x="78150" y="72609"/>
                    <a:pt x="86192" y="64095"/>
                  </a:cubicBezTo>
                  <a:cubicBezTo>
                    <a:pt x="73089" y="50048"/>
                    <a:pt x="60796" y="35259"/>
                    <a:pt x="49387" y="19806"/>
                  </a:cubicBezTo>
                  <a:lnTo>
                    <a:pt x="45645" y="14838"/>
                  </a:lnTo>
                  <a:lnTo>
                    <a:pt x="39511" y="7231"/>
                  </a:lnTo>
                  <a:cubicBezTo>
                    <a:pt x="38897" y="8274"/>
                    <a:pt x="38284" y="9440"/>
                    <a:pt x="37732" y="10544"/>
                  </a:cubicBezTo>
                  <a:lnTo>
                    <a:pt x="37364" y="11096"/>
                  </a:lnTo>
                  <a:lnTo>
                    <a:pt x="36260" y="12323"/>
                  </a:lnTo>
                  <a:cubicBezTo>
                    <a:pt x="36260" y="12323"/>
                    <a:pt x="36260" y="12691"/>
                    <a:pt x="36260" y="12875"/>
                  </a:cubicBezTo>
                  <a:cubicBezTo>
                    <a:pt x="35585" y="15819"/>
                    <a:pt x="31046" y="19009"/>
                    <a:pt x="25218" y="22505"/>
                  </a:cubicBezTo>
                  <a:cubicBezTo>
                    <a:pt x="24175" y="23180"/>
                    <a:pt x="23317" y="23671"/>
                    <a:pt x="22764" y="24100"/>
                  </a:cubicBezTo>
                  <a:cubicBezTo>
                    <a:pt x="16416" y="28781"/>
                    <a:pt x="11214" y="34841"/>
                    <a:pt x="7552" y="41828"/>
                  </a:cubicBezTo>
                  <a:lnTo>
                    <a:pt x="4914" y="49557"/>
                  </a:lnTo>
                  <a:close/>
                </a:path>
              </a:pathLst>
            </a:custGeom>
            <a:solidFill>
              <a:srgbClr val="0E0E0E"/>
            </a:solidFill>
            <a:ln w="6134" cap="flat">
              <a:noFill/>
              <a:prstDash val="solid"/>
              <a:miter/>
            </a:ln>
          </p:spPr>
          <p:txBody>
            <a:bodyPr rtlCol="0" anchor="ctr"/>
            <a:lstStyle/>
            <a:p>
              <a:endParaRPr lang="en-AU"/>
            </a:p>
          </p:txBody>
        </p:sp>
        <p:sp>
          <p:nvSpPr>
            <p:cNvPr id="468" name="Freeform: Shape 467">
              <a:extLst>
                <a:ext uri="{FF2B5EF4-FFF2-40B4-BE49-F238E27FC236}">
                  <a16:creationId xmlns:a16="http://schemas.microsoft.com/office/drawing/2014/main" id="{925FDC1B-6F56-46D2-A821-161D1D827B6C}"/>
                </a:ext>
              </a:extLst>
            </p:cNvPr>
            <p:cNvSpPr/>
            <p:nvPr/>
          </p:nvSpPr>
          <p:spPr>
            <a:xfrm>
              <a:off x="6319958" y="3232951"/>
              <a:ext cx="215738" cy="159733"/>
            </a:xfrm>
            <a:custGeom>
              <a:avLst/>
              <a:gdLst>
                <a:gd name="connsiteX0" fmla="*/ 118819 w 215738"/>
                <a:gd name="connsiteY0" fmla="*/ 49196 h 159733"/>
                <a:gd name="connsiteX1" fmla="*/ 96368 w 215738"/>
                <a:gd name="connsiteY1" fmla="*/ 78456 h 159733"/>
                <a:gd name="connsiteX2" fmla="*/ 88455 w 215738"/>
                <a:gd name="connsiteY2" fmla="*/ 57170 h 159733"/>
                <a:gd name="connsiteX3" fmla="*/ 0 w 215738"/>
                <a:gd name="connsiteY3" fmla="*/ 83486 h 159733"/>
                <a:gd name="connsiteX4" fmla="*/ 2944 w 215738"/>
                <a:gd name="connsiteY4" fmla="*/ 87903 h 159733"/>
                <a:gd name="connsiteX5" fmla="*/ 22819 w 215738"/>
                <a:gd name="connsiteY5" fmla="*/ 159734 h 159733"/>
                <a:gd name="connsiteX6" fmla="*/ 178014 w 215738"/>
                <a:gd name="connsiteY6" fmla="*/ 73426 h 159733"/>
                <a:gd name="connsiteX7" fmla="*/ 202060 w 215738"/>
                <a:gd name="connsiteY7" fmla="*/ 63918 h 159733"/>
                <a:gd name="connsiteX8" fmla="*/ 215739 w 215738"/>
                <a:gd name="connsiteY8" fmla="*/ 47417 h 159733"/>
                <a:gd name="connsiteX9" fmla="*/ 173290 w 215738"/>
                <a:gd name="connsiteY9" fmla="*/ 10612 h 159733"/>
                <a:gd name="connsiteX10" fmla="*/ 158261 w 215738"/>
                <a:gd name="connsiteY10" fmla="*/ 0 h 159733"/>
                <a:gd name="connsiteX11" fmla="*/ 118819 w 215738"/>
                <a:gd name="connsiteY11" fmla="*/ 49196 h 15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738" h="159733">
                  <a:moveTo>
                    <a:pt x="118819" y="49196"/>
                  </a:moveTo>
                  <a:cubicBezTo>
                    <a:pt x="111213" y="58888"/>
                    <a:pt x="103729" y="68641"/>
                    <a:pt x="96368" y="78456"/>
                  </a:cubicBezTo>
                  <a:cubicBezTo>
                    <a:pt x="94129" y="71218"/>
                    <a:pt x="91491" y="64114"/>
                    <a:pt x="88455" y="57170"/>
                  </a:cubicBezTo>
                  <a:cubicBezTo>
                    <a:pt x="62446" y="75573"/>
                    <a:pt x="29935" y="86553"/>
                    <a:pt x="0" y="83486"/>
                  </a:cubicBezTo>
                  <a:lnTo>
                    <a:pt x="2944" y="87903"/>
                  </a:lnTo>
                  <a:cubicBezTo>
                    <a:pt x="15930" y="109612"/>
                    <a:pt x="22801" y="134437"/>
                    <a:pt x="22819" y="159734"/>
                  </a:cubicBezTo>
                  <a:cubicBezTo>
                    <a:pt x="65758" y="120782"/>
                    <a:pt x="125076" y="93424"/>
                    <a:pt x="178014" y="73426"/>
                  </a:cubicBezTo>
                  <a:cubicBezTo>
                    <a:pt x="184884" y="70850"/>
                    <a:pt x="193165" y="67292"/>
                    <a:pt x="202060" y="63918"/>
                  </a:cubicBezTo>
                  <a:cubicBezTo>
                    <a:pt x="206537" y="58275"/>
                    <a:pt x="211077" y="52754"/>
                    <a:pt x="215739" y="47417"/>
                  </a:cubicBezTo>
                  <a:cubicBezTo>
                    <a:pt x="202366" y="34278"/>
                    <a:pt x="188190" y="21985"/>
                    <a:pt x="173290" y="10612"/>
                  </a:cubicBezTo>
                  <a:cubicBezTo>
                    <a:pt x="168383" y="6870"/>
                    <a:pt x="163353" y="3313"/>
                    <a:pt x="158261" y="0"/>
                  </a:cubicBezTo>
                  <a:cubicBezTo>
                    <a:pt x="144337" y="15826"/>
                    <a:pt x="131578" y="32879"/>
                    <a:pt x="118819" y="49196"/>
                  </a:cubicBezTo>
                  <a:close/>
                </a:path>
              </a:pathLst>
            </a:custGeom>
            <a:solidFill>
              <a:srgbClr val="F0B064"/>
            </a:solidFill>
            <a:ln w="6134" cap="flat">
              <a:noFill/>
              <a:prstDash val="solid"/>
              <a:miter/>
            </a:ln>
          </p:spPr>
          <p:txBody>
            <a:bodyPr rtlCol="0" anchor="ctr"/>
            <a:lstStyle/>
            <a:p>
              <a:endParaRPr lang="en-AU"/>
            </a:p>
          </p:txBody>
        </p:sp>
        <p:sp>
          <p:nvSpPr>
            <p:cNvPr id="469" name="Freeform: Shape 468">
              <a:extLst>
                <a:ext uri="{FF2B5EF4-FFF2-40B4-BE49-F238E27FC236}">
                  <a16:creationId xmlns:a16="http://schemas.microsoft.com/office/drawing/2014/main" id="{70F86EF8-19E1-4DF6-9A5F-BC1D23ADE4EB}"/>
                </a:ext>
              </a:extLst>
            </p:cNvPr>
            <p:cNvSpPr/>
            <p:nvPr/>
          </p:nvSpPr>
          <p:spPr>
            <a:xfrm>
              <a:off x="6317707" y="3230402"/>
              <a:ext cx="220302" cy="164660"/>
            </a:xfrm>
            <a:custGeom>
              <a:avLst/>
              <a:gdLst>
                <a:gd name="connsiteX0" fmla="*/ 25070 w 220302"/>
                <a:gd name="connsiteY0" fmla="*/ 164615 h 164660"/>
                <a:gd name="connsiteX1" fmla="*/ 24212 w 220302"/>
                <a:gd name="connsiteY1" fmla="*/ 164615 h 164660"/>
                <a:gd name="connsiteX2" fmla="*/ 23206 w 220302"/>
                <a:gd name="connsiteY2" fmla="*/ 163811 h 164660"/>
                <a:gd name="connsiteX3" fmla="*/ 22801 w 220302"/>
                <a:gd name="connsiteY3" fmla="*/ 162590 h 164660"/>
                <a:gd name="connsiteX4" fmla="*/ 3233 w 220302"/>
                <a:gd name="connsiteY4" fmla="*/ 91863 h 164660"/>
                <a:gd name="connsiteX5" fmla="*/ 350 w 220302"/>
                <a:gd name="connsiteY5" fmla="*/ 87508 h 164660"/>
                <a:gd name="connsiteX6" fmla="*/ 0 w 220302"/>
                <a:gd name="connsiteY6" fmla="*/ 86281 h 164660"/>
                <a:gd name="connsiteX7" fmla="*/ 350 w 220302"/>
                <a:gd name="connsiteY7" fmla="*/ 85054 h 164660"/>
                <a:gd name="connsiteX8" fmla="*/ 1288 w 220302"/>
                <a:gd name="connsiteY8" fmla="*/ 84177 h 164660"/>
                <a:gd name="connsiteX9" fmla="*/ 2558 w 220302"/>
                <a:gd name="connsiteY9" fmla="*/ 83950 h 164660"/>
                <a:gd name="connsiteX10" fmla="*/ 89418 w 220302"/>
                <a:gd name="connsiteY10" fmla="*/ 58003 h 164660"/>
                <a:gd name="connsiteX11" fmla="*/ 90356 w 220302"/>
                <a:gd name="connsiteY11" fmla="*/ 57592 h 164660"/>
                <a:gd name="connsiteX12" fmla="*/ 91381 w 220302"/>
                <a:gd name="connsiteY12" fmla="*/ 57635 h 164660"/>
                <a:gd name="connsiteX13" fmla="*/ 92282 w 220302"/>
                <a:gd name="connsiteY13" fmla="*/ 58131 h 164660"/>
                <a:gd name="connsiteX14" fmla="*/ 92853 w 220302"/>
                <a:gd name="connsiteY14" fmla="*/ 58984 h 164660"/>
                <a:gd name="connsiteX15" fmla="*/ 99539 w 220302"/>
                <a:gd name="connsiteY15" fmla="*/ 76282 h 164660"/>
                <a:gd name="connsiteX16" fmla="*/ 119352 w 220302"/>
                <a:gd name="connsiteY16" fmla="*/ 50457 h 164660"/>
                <a:gd name="connsiteX17" fmla="*/ 131007 w 220302"/>
                <a:gd name="connsiteY17" fmla="*/ 35490 h 164660"/>
                <a:gd name="connsiteX18" fmla="*/ 158488 w 220302"/>
                <a:gd name="connsiteY18" fmla="*/ 832 h 164660"/>
                <a:gd name="connsiteX19" fmla="*/ 159905 w 220302"/>
                <a:gd name="connsiteY19" fmla="*/ 22 h 164660"/>
                <a:gd name="connsiteX20" fmla="*/ 161494 w 220302"/>
                <a:gd name="connsiteY20" fmla="*/ 403 h 164660"/>
                <a:gd name="connsiteX21" fmla="*/ 176707 w 220302"/>
                <a:gd name="connsiteY21" fmla="*/ 11076 h 164660"/>
                <a:gd name="connsiteX22" fmla="*/ 219646 w 220302"/>
                <a:gd name="connsiteY22" fmla="*/ 48495 h 164660"/>
                <a:gd name="connsiteX23" fmla="*/ 220303 w 220302"/>
                <a:gd name="connsiteY23" fmla="*/ 50089 h 164660"/>
                <a:gd name="connsiteX24" fmla="*/ 219646 w 220302"/>
                <a:gd name="connsiteY24" fmla="*/ 51684 h 164660"/>
                <a:gd name="connsiteX25" fmla="*/ 206090 w 220302"/>
                <a:gd name="connsiteY25" fmla="*/ 68062 h 164660"/>
                <a:gd name="connsiteX26" fmla="*/ 205108 w 220302"/>
                <a:gd name="connsiteY26" fmla="*/ 68799 h 164660"/>
                <a:gd name="connsiteX27" fmla="*/ 192410 w 220302"/>
                <a:gd name="connsiteY27" fmla="*/ 73829 h 164660"/>
                <a:gd name="connsiteX28" fmla="*/ 181001 w 220302"/>
                <a:gd name="connsiteY28" fmla="*/ 78307 h 164660"/>
                <a:gd name="connsiteX29" fmla="*/ 26604 w 220302"/>
                <a:gd name="connsiteY29" fmla="*/ 164185 h 164660"/>
                <a:gd name="connsiteX30" fmla="*/ 25070 w 220302"/>
                <a:gd name="connsiteY30" fmla="*/ 164615 h 164660"/>
                <a:gd name="connsiteX31" fmla="*/ 6668 w 220302"/>
                <a:gd name="connsiteY31" fmla="*/ 88674 h 164660"/>
                <a:gd name="connsiteX32" fmla="*/ 7036 w 220302"/>
                <a:gd name="connsiteY32" fmla="*/ 89164 h 164660"/>
                <a:gd name="connsiteX33" fmla="*/ 27033 w 220302"/>
                <a:gd name="connsiteY33" fmla="*/ 157376 h 164660"/>
                <a:gd name="connsiteX34" fmla="*/ 179283 w 220302"/>
                <a:gd name="connsiteY34" fmla="*/ 73829 h 164660"/>
                <a:gd name="connsiteX35" fmla="*/ 190631 w 220302"/>
                <a:gd name="connsiteY35" fmla="*/ 69351 h 164660"/>
                <a:gd name="connsiteX36" fmla="*/ 202900 w 220302"/>
                <a:gd name="connsiteY36" fmla="*/ 64566 h 164660"/>
                <a:gd name="connsiteX37" fmla="*/ 214861 w 220302"/>
                <a:gd name="connsiteY37" fmla="*/ 50089 h 164660"/>
                <a:gd name="connsiteX38" fmla="*/ 174192 w 220302"/>
                <a:gd name="connsiteY38" fmla="*/ 14818 h 164660"/>
                <a:gd name="connsiteX39" fmla="*/ 160636 w 220302"/>
                <a:gd name="connsiteY39" fmla="*/ 5187 h 164660"/>
                <a:gd name="connsiteX40" fmla="*/ 134565 w 220302"/>
                <a:gd name="connsiteY40" fmla="*/ 38067 h 164660"/>
                <a:gd name="connsiteX41" fmla="*/ 122910 w 220302"/>
                <a:gd name="connsiteY41" fmla="*/ 53156 h 164660"/>
                <a:gd name="connsiteX42" fmla="*/ 100459 w 220302"/>
                <a:gd name="connsiteY42" fmla="*/ 82417 h 164660"/>
                <a:gd name="connsiteX43" fmla="*/ 99447 w 220302"/>
                <a:gd name="connsiteY43" fmla="*/ 83177 h 164660"/>
                <a:gd name="connsiteX44" fmla="*/ 98190 w 220302"/>
                <a:gd name="connsiteY44" fmla="*/ 83275 h 164660"/>
                <a:gd name="connsiteX45" fmla="*/ 97055 w 220302"/>
                <a:gd name="connsiteY45" fmla="*/ 82748 h 164660"/>
                <a:gd name="connsiteX46" fmla="*/ 96411 w 220302"/>
                <a:gd name="connsiteY46" fmla="*/ 81680 h 164660"/>
                <a:gd name="connsiteX47" fmla="*/ 89725 w 220302"/>
                <a:gd name="connsiteY47" fmla="*/ 63278 h 164660"/>
                <a:gd name="connsiteX48" fmla="*/ 6790 w 220302"/>
                <a:gd name="connsiteY48" fmla="*/ 88674 h 164660"/>
                <a:gd name="connsiteX49" fmla="*/ 6668 w 220302"/>
                <a:gd name="connsiteY49" fmla="*/ 88674 h 16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20302" h="164660">
                  <a:moveTo>
                    <a:pt x="25070" y="164615"/>
                  </a:moveTo>
                  <a:cubicBezTo>
                    <a:pt x="24788" y="164676"/>
                    <a:pt x="24494" y="164676"/>
                    <a:pt x="24212" y="164615"/>
                  </a:cubicBezTo>
                  <a:cubicBezTo>
                    <a:pt x="23807" y="164449"/>
                    <a:pt x="23457" y="164173"/>
                    <a:pt x="23206" y="163811"/>
                  </a:cubicBezTo>
                  <a:cubicBezTo>
                    <a:pt x="22954" y="163455"/>
                    <a:pt x="22813" y="163032"/>
                    <a:pt x="22801" y="162590"/>
                  </a:cubicBezTo>
                  <a:cubicBezTo>
                    <a:pt x="22825" y="137673"/>
                    <a:pt x="16059" y="113222"/>
                    <a:pt x="3233" y="91863"/>
                  </a:cubicBezTo>
                  <a:cubicBezTo>
                    <a:pt x="2374" y="90514"/>
                    <a:pt x="1392" y="88980"/>
                    <a:pt x="350" y="87508"/>
                  </a:cubicBezTo>
                  <a:cubicBezTo>
                    <a:pt x="123" y="87140"/>
                    <a:pt x="0" y="86717"/>
                    <a:pt x="0" y="86281"/>
                  </a:cubicBezTo>
                  <a:cubicBezTo>
                    <a:pt x="0" y="85852"/>
                    <a:pt x="123" y="85422"/>
                    <a:pt x="350" y="85054"/>
                  </a:cubicBezTo>
                  <a:cubicBezTo>
                    <a:pt x="571" y="84680"/>
                    <a:pt x="902" y="84374"/>
                    <a:pt x="1288" y="84177"/>
                  </a:cubicBezTo>
                  <a:cubicBezTo>
                    <a:pt x="1681" y="83981"/>
                    <a:pt x="2122" y="83901"/>
                    <a:pt x="2558" y="83950"/>
                  </a:cubicBezTo>
                  <a:cubicBezTo>
                    <a:pt x="33671" y="85864"/>
                    <a:pt x="64452" y="76669"/>
                    <a:pt x="89418" y="58003"/>
                  </a:cubicBezTo>
                  <a:cubicBezTo>
                    <a:pt x="89694" y="57794"/>
                    <a:pt x="90019" y="57659"/>
                    <a:pt x="90356" y="57592"/>
                  </a:cubicBezTo>
                  <a:cubicBezTo>
                    <a:pt x="90700" y="57530"/>
                    <a:pt x="91050" y="57543"/>
                    <a:pt x="91381" y="57635"/>
                  </a:cubicBezTo>
                  <a:cubicBezTo>
                    <a:pt x="91718" y="57726"/>
                    <a:pt x="92025" y="57892"/>
                    <a:pt x="92282" y="58131"/>
                  </a:cubicBezTo>
                  <a:cubicBezTo>
                    <a:pt x="92540" y="58364"/>
                    <a:pt x="92736" y="58659"/>
                    <a:pt x="92853" y="58984"/>
                  </a:cubicBezTo>
                  <a:cubicBezTo>
                    <a:pt x="95491" y="65118"/>
                    <a:pt x="97699" y="70700"/>
                    <a:pt x="99539" y="76282"/>
                  </a:cubicBezTo>
                  <a:cubicBezTo>
                    <a:pt x="106041" y="67633"/>
                    <a:pt x="112666" y="58984"/>
                    <a:pt x="119352" y="50457"/>
                  </a:cubicBezTo>
                  <a:lnTo>
                    <a:pt x="131007" y="35490"/>
                  </a:lnTo>
                  <a:cubicBezTo>
                    <a:pt x="139841" y="24019"/>
                    <a:pt x="148980" y="12180"/>
                    <a:pt x="158488" y="832"/>
                  </a:cubicBezTo>
                  <a:cubicBezTo>
                    <a:pt x="158838" y="390"/>
                    <a:pt x="159347" y="102"/>
                    <a:pt x="159905" y="22"/>
                  </a:cubicBezTo>
                  <a:cubicBezTo>
                    <a:pt x="160464" y="-57"/>
                    <a:pt x="161034" y="78"/>
                    <a:pt x="161494" y="403"/>
                  </a:cubicBezTo>
                  <a:cubicBezTo>
                    <a:pt x="166463" y="3593"/>
                    <a:pt x="171432" y="7089"/>
                    <a:pt x="176707" y="11076"/>
                  </a:cubicBezTo>
                  <a:cubicBezTo>
                    <a:pt x="191791" y="22639"/>
                    <a:pt x="206133" y="35134"/>
                    <a:pt x="219646" y="48495"/>
                  </a:cubicBezTo>
                  <a:cubicBezTo>
                    <a:pt x="220063" y="48918"/>
                    <a:pt x="220303" y="49494"/>
                    <a:pt x="220303" y="50089"/>
                  </a:cubicBezTo>
                  <a:cubicBezTo>
                    <a:pt x="220303" y="50691"/>
                    <a:pt x="220063" y="51261"/>
                    <a:pt x="219646" y="51684"/>
                  </a:cubicBezTo>
                  <a:cubicBezTo>
                    <a:pt x="215352" y="56531"/>
                    <a:pt x="210936" y="61928"/>
                    <a:pt x="206090" y="68062"/>
                  </a:cubicBezTo>
                  <a:cubicBezTo>
                    <a:pt x="205850" y="68412"/>
                    <a:pt x="205507" y="68670"/>
                    <a:pt x="205108" y="68799"/>
                  </a:cubicBezTo>
                  <a:lnTo>
                    <a:pt x="192410" y="73829"/>
                  </a:lnTo>
                  <a:cubicBezTo>
                    <a:pt x="188301" y="75485"/>
                    <a:pt x="184497" y="77018"/>
                    <a:pt x="181001" y="78307"/>
                  </a:cubicBezTo>
                  <a:cubicBezTo>
                    <a:pt x="111685" y="104438"/>
                    <a:pt x="61201" y="132533"/>
                    <a:pt x="26604" y="164185"/>
                  </a:cubicBezTo>
                  <a:cubicBezTo>
                    <a:pt x="26150" y="164486"/>
                    <a:pt x="25616" y="164639"/>
                    <a:pt x="25070" y="164615"/>
                  </a:cubicBezTo>
                  <a:close/>
                  <a:moveTo>
                    <a:pt x="6668" y="88674"/>
                  </a:moveTo>
                  <a:lnTo>
                    <a:pt x="7036" y="89164"/>
                  </a:lnTo>
                  <a:cubicBezTo>
                    <a:pt x="19531" y="109775"/>
                    <a:pt x="26426" y="133287"/>
                    <a:pt x="27033" y="157376"/>
                  </a:cubicBezTo>
                  <a:cubicBezTo>
                    <a:pt x="61937" y="126705"/>
                    <a:pt x="111807" y="99286"/>
                    <a:pt x="179283" y="73829"/>
                  </a:cubicBezTo>
                  <a:cubicBezTo>
                    <a:pt x="182780" y="72541"/>
                    <a:pt x="186583" y="71007"/>
                    <a:pt x="190631" y="69351"/>
                  </a:cubicBezTo>
                  <a:cubicBezTo>
                    <a:pt x="194680" y="67694"/>
                    <a:pt x="198545" y="66161"/>
                    <a:pt x="202900" y="64566"/>
                  </a:cubicBezTo>
                  <a:cubicBezTo>
                    <a:pt x="207132" y="59230"/>
                    <a:pt x="211058" y="54445"/>
                    <a:pt x="214861" y="50089"/>
                  </a:cubicBezTo>
                  <a:cubicBezTo>
                    <a:pt x="202016" y="37539"/>
                    <a:pt x="188435" y="25761"/>
                    <a:pt x="174192" y="14818"/>
                  </a:cubicBezTo>
                  <a:cubicBezTo>
                    <a:pt x="169285" y="11138"/>
                    <a:pt x="164930" y="8009"/>
                    <a:pt x="160636" y="5187"/>
                  </a:cubicBezTo>
                  <a:cubicBezTo>
                    <a:pt x="151680" y="15983"/>
                    <a:pt x="142969" y="27209"/>
                    <a:pt x="134565" y="38067"/>
                  </a:cubicBezTo>
                  <a:lnTo>
                    <a:pt x="122910" y="53156"/>
                  </a:lnTo>
                  <a:cubicBezTo>
                    <a:pt x="115304" y="62787"/>
                    <a:pt x="107820" y="72602"/>
                    <a:pt x="100459" y="82417"/>
                  </a:cubicBezTo>
                  <a:cubicBezTo>
                    <a:pt x="100202" y="82760"/>
                    <a:pt x="99852" y="83024"/>
                    <a:pt x="99447" y="83177"/>
                  </a:cubicBezTo>
                  <a:cubicBezTo>
                    <a:pt x="99048" y="83330"/>
                    <a:pt x="98613" y="83361"/>
                    <a:pt x="98190" y="83275"/>
                  </a:cubicBezTo>
                  <a:cubicBezTo>
                    <a:pt x="97766" y="83214"/>
                    <a:pt x="97374" y="83036"/>
                    <a:pt x="97055" y="82748"/>
                  </a:cubicBezTo>
                  <a:cubicBezTo>
                    <a:pt x="96742" y="82466"/>
                    <a:pt x="96515" y="82092"/>
                    <a:pt x="96411" y="81680"/>
                  </a:cubicBezTo>
                  <a:cubicBezTo>
                    <a:pt x="94509" y="75436"/>
                    <a:pt x="92276" y="69289"/>
                    <a:pt x="89725" y="63278"/>
                  </a:cubicBezTo>
                  <a:cubicBezTo>
                    <a:pt x="65550" y="80478"/>
                    <a:pt x="36455" y="89391"/>
                    <a:pt x="6790" y="88674"/>
                  </a:cubicBezTo>
                  <a:lnTo>
                    <a:pt x="6668" y="88674"/>
                  </a:lnTo>
                  <a:close/>
                </a:path>
              </a:pathLst>
            </a:custGeom>
            <a:solidFill>
              <a:srgbClr val="0E0E0E"/>
            </a:solidFill>
            <a:ln w="6134" cap="flat">
              <a:noFill/>
              <a:prstDash val="solid"/>
              <a:miter/>
            </a:ln>
          </p:spPr>
          <p:txBody>
            <a:bodyPr rtlCol="0" anchor="ctr"/>
            <a:lstStyle/>
            <a:p>
              <a:endParaRPr lang="en-AU"/>
            </a:p>
          </p:txBody>
        </p:sp>
        <p:sp>
          <p:nvSpPr>
            <p:cNvPr id="470" name="Freeform: Shape 469">
              <a:extLst>
                <a:ext uri="{FF2B5EF4-FFF2-40B4-BE49-F238E27FC236}">
                  <a16:creationId xmlns:a16="http://schemas.microsoft.com/office/drawing/2014/main" id="{4E6ADAF5-4D1D-4B4D-9919-2FB2EFC4291D}"/>
                </a:ext>
              </a:extLst>
            </p:cNvPr>
            <p:cNvSpPr/>
            <p:nvPr/>
          </p:nvSpPr>
          <p:spPr>
            <a:xfrm>
              <a:off x="6246041" y="3274418"/>
              <a:ext cx="38277" cy="44718"/>
            </a:xfrm>
            <a:custGeom>
              <a:avLst/>
              <a:gdLst>
                <a:gd name="connsiteX0" fmla="*/ 24843 w 38277"/>
                <a:gd name="connsiteY0" fmla="*/ 44718 h 44718"/>
                <a:gd name="connsiteX1" fmla="*/ 38277 w 38277"/>
                <a:gd name="connsiteY1" fmla="*/ 30180 h 44718"/>
                <a:gd name="connsiteX2" fmla="*/ 33922 w 38277"/>
                <a:gd name="connsiteY2" fmla="*/ 27420 h 44718"/>
                <a:gd name="connsiteX3" fmla="*/ 4969 w 38277"/>
                <a:gd name="connsiteY3" fmla="*/ 0 h 44718"/>
                <a:gd name="connsiteX4" fmla="*/ 4539 w 38277"/>
                <a:gd name="connsiteY4" fmla="*/ 797 h 44718"/>
                <a:gd name="connsiteX5" fmla="*/ 2515 w 38277"/>
                <a:gd name="connsiteY5" fmla="*/ 4049 h 44718"/>
                <a:gd name="connsiteX6" fmla="*/ 0 w 38277"/>
                <a:gd name="connsiteY6" fmla="*/ 8465 h 44718"/>
                <a:gd name="connsiteX7" fmla="*/ 24843 w 38277"/>
                <a:gd name="connsiteY7" fmla="*/ 44718 h 4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77" h="44718">
                  <a:moveTo>
                    <a:pt x="24843" y="44718"/>
                  </a:moveTo>
                  <a:cubicBezTo>
                    <a:pt x="28922" y="39516"/>
                    <a:pt x="33413" y="34658"/>
                    <a:pt x="38277" y="30180"/>
                  </a:cubicBezTo>
                  <a:cubicBezTo>
                    <a:pt x="36805" y="29322"/>
                    <a:pt x="35332" y="28401"/>
                    <a:pt x="33922" y="27420"/>
                  </a:cubicBezTo>
                  <a:cubicBezTo>
                    <a:pt x="23027" y="19691"/>
                    <a:pt x="13274" y="10459"/>
                    <a:pt x="4969" y="0"/>
                  </a:cubicBezTo>
                  <a:cubicBezTo>
                    <a:pt x="4969" y="0"/>
                    <a:pt x="4969" y="491"/>
                    <a:pt x="4539" y="797"/>
                  </a:cubicBezTo>
                  <a:cubicBezTo>
                    <a:pt x="3809" y="1847"/>
                    <a:pt x="3128" y="2932"/>
                    <a:pt x="2515" y="4049"/>
                  </a:cubicBezTo>
                  <a:cubicBezTo>
                    <a:pt x="1656" y="5521"/>
                    <a:pt x="797" y="6993"/>
                    <a:pt x="0" y="8465"/>
                  </a:cubicBezTo>
                  <a:cubicBezTo>
                    <a:pt x="9631" y="19568"/>
                    <a:pt x="17961" y="31732"/>
                    <a:pt x="24843" y="44718"/>
                  </a:cubicBezTo>
                  <a:close/>
                </a:path>
              </a:pathLst>
            </a:custGeom>
            <a:solidFill>
              <a:srgbClr val="F0B064"/>
            </a:solidFill>
            <a:ln w="6134" cap="flat">
              <a:noFill/>
              <a:prstDash val="solid"/>
              <a:miter/>
            </a:ln>
          </p:spPr>
          <p:txBody>
            <a:bodyPr rtlCol="0" anchor="ctr"/>
            <a:lstStyle/>
            <a:p>
              <a:endParaRPr lang="en-AU"/>
            </a:p>
          </p:txBody>
        </p:sp>
        <p:sp>
          <p:nvSpPr>
            <p:cNvPr id="471" name="Freeform: Shape 470">
              <a:extLst>
                <a:ext uri="{FF2B5EF4-FFF2-40B4-BE49-F238E27FC236}">
                  <a16:creationId xmlns:a16="http://schemas.microsoft.com/office/drawing/2014/main" id="{1C341ECC-D4F0-4B89-B931-3C9D81F7DD00}"/>
                </a:ext>
              </a:extLst>
            </p:cNvPr>
            <p:cNvSpPr/>
            <p:nvPr/>
          </p:nvSpPr>
          <p:spPr>
            <a:xfrm>
              <a:off x="6244097" y="3272147"/>
              <a:ext cx="42994" cy="49360"/>
            </a:xfrm>
            <a:custGeom>
              <a:avLst/>
              <a:gdLst>
                <a:gd name="connsiteX0" fmla="*/ 26788 w 42994"/>
                <a:gd name="connsiteY0" fmla="*/ 49320 h 49360"/>
                <a:gd name="connsiteX1" fmla="*/ 25702 w 42994"/>
                <a:gd name="connsiteY1" fmla="*/ 48952 h 49360"/>
                <a:gd name="connsiteX2" fmla="*/ 24948 w 42994"/>
                <a:gd name="connsiteY2" fmla="*/ 48093 h 49360"/>
                <a:gd name="connsiteX3" fmla="*/ 411 w 42994"/>
                <a:gd name="connsiteY3" fmla="*/ 12331 h 49360"/>
                <a:gd name="connsiteX4" fmla="*/ 0 w 42994"/>
                <a:gd name="connsiteY4" fmla="*/ 11012 h 49360"/>
                <a:gd name="connsiteX5" fmla="*/ 411 w 42994"/>
                <a:gd name="connsiteY5" fmla="*/ 9693 h 49360"/>
                <a:gd name="connsiteX6" fmla="*/ 2926 w 42994"/>
                <a:gd name="connsiteY6" fmla="*/ 5216 h 49360"/>
                <a:gd name="connsiteX7" fmla="*/ 5012 w 42994"/>
                <a:gd name="connsiteY7" fmla="*/ 1903 h 49360"/>
                <a:gd name="connsiteX8" fmla="*/ 5502 w 42994"/>
                <a:gd name="connsiteY8" fmla="*/ 1105 h 49360"/>
                <a:gd name="connsiteX9" fmla="*/ 6275 w 42994"/>
                <a:gd name="connsiteY9" fmla="*/ 314 h 49360"/>
                <a:gd name="connsiteX10" fmla="*/ 7343 w 42994"/>
                <a:gd name="connsiteY10" fmla="*/ 1 h 49360"/>
                <a:gd name="connsiteX11" fmla="*/ 8391 w 42994"/>
                <a:gd name="connsiteY11" fmla="*/ 210 h 49360"/>
                <a:gd name="connsiteX12" fmla="*/ 9244 w 42994"/>
                <a:gd name="connsiteY12" fmla="*/ 860 h 49360"/>
                <a:gd name="connsiteX13" fmla="*/ 37707 w 42994"/>
                <a:gd name="connsiteY13" fmla="*/ 27850 h 49360"/>
                <a:gd name="connsiteX14" fmla="*/ 41878 w 42994"/>
                <a:gd name="connsiteY14" fmla="*/ 30549 h 49360"/>
                <a:gd name="connsiteX15" fmla="*/ 42626 w 42994"/>
                <a:gd name="connsiteY15" fmla="*/ 31316 h 49360"/>
                <a:gd name="connsiteX16" fmla="*/ 42982 w 42994"/>
                <a:gd name="connsiteY16" fmla="*/ 32329 h 49360"/>
                <a:gd name="connsiteX17" fmla="*/ 42847 w 42994"/>
                <a:gd name="connsiteY17" fmla="*/ 33371 h 49360"/>
                <a:gd name="connsiteX18" fmla="*/ 42246 w 42994"/>
                <a:gd name="connsiteY18" fmla="*/ 34230 h 49360"/>
                <a:gd name="connsiteX19" fmla="*/ 29058 w 42994"/>
                <a:gd name="connsiteY19" fmla="*/ 48461 h 49360"/>
                <a:gd name="connsiteX20" fmla="*/ 28039 w 42994"/>
                <a:gd name="connsiteY20" fmla="*/ 49210 h 49360"/>
                <a:gd name="connsiteX21" fmla="*/ 26788 w 42994"/>
                <a:gd name="connsiteY21" fmla="*/ 49320 h 49360"/>
                <a:gd name="connsiteX22" fmla="*/ 4705 w 42994"/>
                <a:gd name="connsiteY22" fmla="*/ 10491 h 49360"/>
                <a:gd name="connsiteX23" fmla="*/ 27156 w 42994"/>
                <a:gd name="connsiteY23" fmla="*/ 42879 h 49360"/>
                <a:gd name="connsiteX24" fmla="*/ 36480 w 42994"/>
                <a:gd name="connsiteY24" fmla="*/ 32819 h 49360"/>
                <a:gd name="connsiteX25" fmla="*/ 34517 w 42994"/>
                <a:gd name="connsiteY25" fmla="*/ 31531 h 49360"/>
                <a:gd name="connsiteX26" fmla="*/ 7220 w 42994"/>
                <a:gd name="connsiteY26" fmla="*/ 6197 h 49360"/>
                <a:gd name="connsiteX27" fmla="*/ 6422 w 42994"/>
                <a:gd name="connsiteY27" fmla="*/ 7546 h 49360"/>
                <a:gd name="connsiteX28" fmla="*/ 4705 w 42994"/>
                <a:gd name="connsiteY28" fmla="*/ 10491 h 4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994" h="49360">
                  <a:moveTo>
                    <a:pt x="26788" y="49320"/>
                  </a:moveTo>
                  <a:cubicBezTo>
                    <a:pt x="26402" y="49296"/>
                    <a:pt x="26027" y="49167"/>
                    <a:pt x="25702" y="48952"/>
                  </a:cubicBezTo>
                  <a:cubicBezTo>
                    <a:pt x="25377" y="48737"/>
                    <a:pt x="25119" y="48443"/>
                    <a:pt x="24948" y="48093"/>
                  </a:cubicBezTo>
                  <a:cubicBezTo>
                    <a:pt x="18157" y="35279"/>
                    <a:pt x="9925" y="23280"/>
                    <a:pt x="411" y="12331"/>
                  </a:cubicBezTo>
                  <a:cubicBezTo>
                    <a:pt x="141" y="11945"/>
                    <a:pt x="0" y="11485"/>
                    <a:pt x="0" y="11012"/>
                  </a:cubicBezTo>
                  <a:cubicBezTo>
                    <a:pt x="0" y="10540"/>
                    <a:pt x="141" y="10080"/>
                    <a:pt x="411" y="9693"/>
                  </a:cubicBezTo>
                  <a:cubicBezTo>
                    <a:pt x="1209" y="8160"/>
                    <a:pt x="2067" y="6688"/>
                    <a:pt x="2926" y="5216"/>
                  </a:cubicBezTo>
                  <a:lnTo>
                    <a:pt x="5012" y="1903"/>
                  </a:lnTo>
                  <a:lnTo>
                    <a:pt x="5502" y="1105"/>
                  </a:lnTo>
                  <a:cubicBezTo>
                    <a:pt x="5686" y="780"/>
                    <a:pt x="5956" y="511"/>
                    <a:pt x="6275" y="314"/>
                  </a:cubicBezTo>
                  <a:cubicBezTo>
                    <a:pt x="6600" y="124"/>
                    <a:pt x="6968" y="14"/>
                    <a:pt x="7343" y="1"/>
                  </a:cubicBezTo>
                  <a:cubicBezTo>
                    <a:pt x="7704" y="-11"/>
                    <a:pt x="8060" y="63"/>
                    <a:pt x="8391" y="210"/>
                  </a:cubicBezTo>
                  <a:cubicBezTo>
                    <a:pt x="8717" y="363"/>
                    <a:pt x="9011" y="584"/>
                    <a:pt x="9244" y="860"/>
                  </a:cubicBezTo>
                  <a:cubicBezTo>
                    <a:pt x="17396" y="11166"/>
                    <a:pt x="26978" y="20256"/>
                    <a:pt x="37707" y="27850"/>
                  </a:cubicBezTo>
                  <a:cubicBezTo>
                    <a:pt x="39056" y="28832"/>
                    <a:pt x="40467" y="29691"/>
                    <a:pt x="41878" y="30549"/>
                  </a:cubicBezTo>
                  <a:cubicBezTo>
                    <a:pt x="42178" y="30746"/>
                    <a:pt x="42436" y="31010"/>
                    <a:pt x="42626" y="31316"/>
                  </a:cubicBezTo>
                  <a:cubicBezTo>
                    <a:pt x="42816" y="31623"/>
                    <a:pt x="42939" y="31966"/>
                    <a:pt x="42982" y="32329"/>
                  </a:cubicBezTo>
                  <a:cubicBezTo>
                    <a:pt x="43019" y="32684"/>
                    <a:pt x="42976" y="33040"/>
                    <a:pt x="42847" y="33371"/>
                  </a:cubicBezTo>
                  <a:cubicBezTo>
                    <a:pt x="42718" y="33703"/>
                    <a:pt x="42510" y="33997"/>
                    <a:pt x="42246" y="34230"/>
                  </a:cubicBezTo>
                  <a:cubicBezTo>
                    <a:pt x="37486" y="38628"/>
                    <a:pt x="33075" y="43382"/>
                    <a:pt x="29058" y="48461"/>
                  </a:cubicBezTo>
                  <a:cubicBezTo>
                    <a:pt x="28794" y="48799"/>
                    <a:pt x="28444" y="49056"/>
                    <a:pt x="28039" y="49210"/>
                  </a:cubicBezTo>
                  <a:cubicBezTo>
                    <a:pt x="27640" y="49363"/>
                    <a:pt x="27205" y="49400"/>
                    <a:pt x="26788" y="49320"/>
                  </a:cubicBezTo>
                  <a:close/>
                  <a:moveTo>
                    <a:pt x="4705" y="10491"/>
                  </a:moveTo>
                  <a:cubicBezTo>
                    <a:pt x="13274" y="20490"/>
                    <a:pt x="20795" y="31347"/>
                    <a:pt x="27156" y="42879"/>
                  </a:cubicBezTo>
                  <a:cubicBezTo>
                    <a:pt x="30076" y="39358"/>
                    <a:pt x="33186" y="35997"/>
                    <a:pt x="36480" y="32819"/>
                  </a:cubicBezTo>
                  <a:lnTo>
                    <a:pt x="34517" y="31531"/>
                  </a:lnTo>
                  <a:cubicBezTo>
                    <a:pt x="24346" y="24317"/>
                    <a:pt x="15170" y="15803"/>
                    <a:pt x="7220" y="6197"/>
                  </a:cubicBezTo>
                  <a:cubicBezTo>
                    <a:pt x="6919" y="6626"/>
                    <a:pt x="6649" y="7074"/>
                    <a:pt x="6422" y="7546"/>
                  </a:cubicBezTo>
                  <a:cubicBezTo>
                    <a:pt x="5797" y="8497"/>
                    <a:pt x="5226" y="9479"/>
                    <a:pt x="4705" y="10491"/>
                  </a:cubicBezTo>
                  <a:close/>
                </a:path>
              </a:pathLst>
            </a:custGeom>
            <a:solidFill>
              <a:srgbClr val="0E0E0E"/>
            </a:solidFill>
            <a:ln w="6134" cap="flat">
              <a:noFill/>
              <a:prstDash val="solid"/>
              <a:miter/>
            </a:ln>
          </p:spPr>
          <p:txBody>
            <a:bodyPr rtlCol="0" anchor="ctr"/>
            <a:lstStyle/>
            <a:p>
              <a:endParaRPr lang="en-AU"/>
            </a:p>
          </p:txBody>
        </p:sp>
        <p:sp>
          <p:nvSpPr>
            <p:cNvPr id="472" name="Freeform: Shape 471">
              <a:extLst>
                <a:ext uri="{FF2B5EF4-FFF2-40B4-BE49-F238E27FC236}">
                  <a16:creationId xmlns:a16="http://schemas.microsoft.com/office/drawing/2014/main" id="{E1EB22A4-C3EE-4D64-B836-E61B201D21F5}"/>
                </a:ext>
              </a:extLst>
            </p:cNvPr>
            <p:cNvSpPr/>
            <p:nvPr/>
          </p:nvSpPr>
          <p:spPr>
            <a:xfrm>
              <a:off x="6213909" y="2960779"/>
              <a:ext cx="263390" cy="356170"/>
            </a:xfrm>
            <a:custGeom>
              <a:avLst/>
              <a:gdLst>
                <a:gd name="connsiteX0" fmla="*/ 66054 w 263390"/>
                <a:gd name="connsiteY0" fmla="*/ 341060 h 356170"/>
                <a:gd name="connsiteX1" fmla="*/ 70409 w 263390"/>
                <a:gd name="connsiteY1" fmla="*/ 343820 h 356170"/>
                <a:gd name="connsiteX2" fmla="*/ 106049 w 263390"/>
                <a:gd name="connsiteY2" fmla="*/ 355659 h 356170"/>
                <a:gd name="connsiteX3" fmla="*/ 194503 w 263390"/>
                <a:gd name="connsiteY3" fmla="*/ 329343 h 356170"/>
                <a:gd name="connsiteX4" fmla="*/ 237995 w 263390"/>
                <a:gd name="connsiteY4" fmla="*/ 278307 h 356170"/>
                <a:gd name="connsiteX5" fmla="*/ 244988 w 263390"/>
                <a:gd name="connsiteY5" fmla="*/ 260702 h 356170"/>
                <a:gd name="connsiteX6" fmla="*/ 263390 w 263390"/>
                <a:gd name="connsiteY6" fmla="*/ 193533 h 356170"/>
                <a:gd name="connsiteX7" fmla="*/ 248202 w 263390"/>
                <a:gd name="connsiteY7" fmla="*/ 203206 h 356170"/>
                <a:gd name="connsiteX8" fmla="*/ 230389 w 263390"/>
                <a:gd name="connsiteY8" fmla="*/ 205801 h 356170"/>
                <a:gd name="connsiteX9" fmla="*/ 207446 w 263390"/>
                <a:gd name="connsiteY9" fmla="*/ 205311 h 356170"/>
                <a:gd name="connsiteX10" fmla="*/ 205238 w 263390"/>
                <a:gd name="connsiteY10" fmla="*/ 205311 h 356170"/>
                <a:gd name="connsiteX11" fmla="*/ 191743 w 263390"/>
                <a:gd name="connsiteY11" fmla="*/ 205311 h 356170"/>
                <a:gd name="connsiteX12" fmla="*/ 150154 w 263390"/>
                <a:gd name="connsiteY12" fmla="*/ 205311 h 356170"/>
                <a:gd name="connsiteX13" fmla="*/ 135799 w 263390"/>
                <a:gd name="connsiteY13" fmla="*/ 205311 h 356170"/>
                <a:gd name="connsiteX14" fmla="*/ 137456 w 263390"/>
                <a:gd name="connsiteY14" fmla="*/ 202305 h 356170"/>
                <a:gd name="connsiteX15" fmla="*/ 159796 w 263390"/>
                <a:gd name="connsiteY15" fmla="*/ 135449 h 356170"/>
                <a:gd name="connsiteX16" fmla="*/ 154693 w 263390"/>
                <a:gd name="connsiteY16" fmla="*/ 65145 h 356170"/>
                <a:gd name="connsiteX17" fmla="*/ 152668 w 263390"/>
                <a:gd name="connsiteY17" fmla="*/ 59011 h 356170"/>
                <a:gd name="connsiteX18" fmla="*/ 152668 w 263390"/>
                <a:gd name="connsiteY18" fmla="*/ 58704 h 356170"/>
                <a:gd name="connsiteX19" fmla="*/ 150522 w 263390"/>
                <a:gd name="connsiteY19" fmla="*/ 52570 h 356170"/>
                <a:gd name="connsiteX20" fmla="*/ 150522 w 263390"/>
                <a:gd name="connsiteY20" fmla="*/ 52079 h 356170"/>
                <a:gd name="connsiteX21" fmla="*/ 148313 w 263390"/>
                <a:gd name="connsiteY21" fmla="*/ 46558 h 356170"/>
                <a:gd name="connsiteX22" fmla="*/ 147945 w 263390"/>
                <a:gd name="connsiteY22" fmla="*/ 45883 h 356170"/>
                <a:gd name="connsiteX23" fmla="*/ 145614 w 263390"/>
                <a:gd name="connsiteY23" fmla="*/ 40853 h 356170"/>
                <a:gd name="connsiteX24" fmla="*/ 145123 w 263390"/>
                <a:gd name="connsiteY24" fmla="*/ 39933 h 356170"/>
                <a:gd name="connsiteX25" fmla="*/ 142792 w 263390"/>
                <a:gd name="connsiteY25" fmla="*/ 35394 h 356170"/>
                <a:gd name="connsiteX26" fmla="*/ 142056 w 263390"/>
                <a:gd name="connsiteY26" fmla="*/ 34229 h 356170"/>
                <a:gd name="connsiteX27" fmla="*/ 139725 w 263390"/>
                <a:gd name="connsiteY27" fmla="*/ 30180 h 356170"/>
                <a:gd name="connsiteX28" fmla="*/ 138866 w 263390"/>
                <a:gd name="connsiteY28" fmla="*/ 28830 h 356170"/>
                <a:gd name="connsiteX29" fmla="*/ 136474 w 263390"/>
                <a:gd name="connsiteY29" fmla="*/ 25273 h 356170"/>
                <a:gd name="connsiteX30" fmla="*/ 135431 w 263390"/>
                <a:gd name="connsiteY30" fmla="*/ 23800 h 356170"/>
                <a:gd name="connsiteX31" fmla="*/ 133100 w 263390"/>
                <a:gd name="connsiteY31" fmla="*/ 20611 h 356170"/>
                <a:gd name="connsiteX32" fmla="*/ 131812 w 263390"/>
                <a:gd name="connsiteY32" fmla="*/ 19077 h 356170"/>
                <a:gd name="connsiteX33" fmla="*/ 129543 w 263390"/>
                <a:gd name="connsiteY33" fmla="*/ 16317 h 356170"/>
                <a:gd name="connsiteX34" fmla="*/ 128070 w 263390"/>
                <a:gd name="connsiteY34" fmla="*/ 14722 h 356170"/>
                <a:gd name="connsiteX35" fmla="*/ 125862 w 263390"/>
                <a:gd name="connsiteY35" fmla="*/ 12330 h 356170"/>
                <a:gd name="connsiteX36" fmla="*/ 124145 w 263390"/>
                <a:gd name="connsiteY36" fmla="*/ 10673 h 356170"/>
                <a:gd name="connsiteX37" fmla="*/ 122059 w 263390"/>
                <a:gd name="connsiteY37" fmla="*/ 8710 h 356170"/>
                <a:gd name="connsiteX38" fmla="*/ 120096 w 263390"/>
                <a:gd name="connsiteY38" fmla="*/ 7054 h 356170"/>
                <a:gd name="connsiteX39" fmla="*/ 118072 w 263390"/>
                <a:gd name="connsiteY39" fmla="*/ 5398 h 356170"/>
                <a:gd name="connsiteX40" fmla="*/ 115863 w 263390"/>
                <a:gd name="connsiteY40" fmla="*/ 3803 h 356170"/>
                <a:gd name="connsiteX41" fmla="*/ 114085 w 263390"/>
                <a:gd name="connsiteY41" fmla="*/ 2515 h 356170"/>
                <a:gd name="connsiteX42" fmla="*/ 111140 w 263390"/>
                <a:gd name="connsiteY42" fmla="*/ 736 h 356170"/>
                <a:gd name="connsiteX43" fmla="*/ 109975 w 263390"/>
                <a:gd name="connsiteY43" fmla="*/ 0 h 356170"/>
                <a:gd name="connsiteX44" fmla="*/ 37407 w 263390"/>
                <a:gd name="connsiteY44" fmla="*/ 314069 h 356170"/>
                <a:gd name="connsiteX45" fmla="*/ 66054 w 263390"/>
                <a:gd name="connsiteY45" fmla="*/ 341060 h 35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3390" h="356170">
                  <a:moveTo>
                    <a:pt x="66054" y="341060"/>
                  </a:moveTo>
                  <a:cubicBezTo>
                    <a:pt x="67465" y="342041"/>
                    <a:pt x="68937" y="342961"/>
                    <a:pt x="70409" y="343820"/>
                  </a:cubicBezTo>
                  <a:cubicBezTo>
                    <a:pt x="81242" y="350414"/>
                    <a:pt x="93425" y="354463"/>
                    <a:pt x="106049" y="355659"/>
                  </a:cubicBezTo>
                  <a:cubicBezTo>
                    <a:pt x="135984" y="358726"/>
                    <a:pt x="168495" y="347746"/>
                    <a:pt x="194503" y="329343"/>
                  </a:cubicBezTo>
                  <a:cubicBezTo>
                    <a:pt x="213317" y="316541"/>
                    <a:pt x="228339" y="298912"/>
                    <a:pt x="237995" y="278307"/>
                  </a:cubicBezTo>
                  <a:cubicBezTo>
                    <a:pt x="240326" y="272909"/>
                    <a:pt x="242657" y="266959"/>
                    <a:pt x="244988" y="260702"/>
                  </a:cubicBezTo>
                  <a:cubicBezTo>
                    <a:pt x="252766" y="238797"/>
                    <a:pt x="258919" y="216346"/>
                    <a:pt x="263390" y="193533"/>
                  </a:cubicBezTo>
                  <a:cubicBezTo>
                    <a:pt x="259066" y="197796"/>
                    <a:pt x="253894" y="201090"/>
                    <a:pt x="248202" y="203206"/>
                  </a:cubicBezTo>
                  <a:cubicBezTo>
                    <a:pt x="242516" y="205323"/>
                    <a:pt x="236443" y="206206"/>
                    <a:pt x="230389" y="205801"/>
                  </a:cubicBezTo>
                  <a:cubicBezTo>
                    <a:pt x="222782" y="205801"/>
                    <a:pt x="215114" y="205433"/>
                    <a:pt x="207446" y="205311"/>
                  </a:cubicBezTo>
                  <a:lnTo>
                    <a:pt x="205238" y="205311"/>
                  </a:lnTo>
                  <a:lnTo>
                    <a:pt x="191743" y="205311"/>
                  </a:lnTo>
                  <a:cubicBezTo>
                    <a:pt x="177757" y="205311"/>
                    <a:pt x="163526" y="205311"/>
                    <a:pt x="150154" y="205311"/>
                  </a:cubicBezTo>
                  <a:lnTo>
                    <a:pt x="135799" y="205311"/>
                  </a:lnTo>
                  <a:lnTo>
                    <a:pt x="137456" y="202305"/>
                  </a:lnTo>
                  <a:cubicBezTo>
                    <a:pt x="149246" y="181713"/>
                    <a:pt x="156840" y="158991"/>
                    <a:pt x="159796" y="135449"/>
                  </a:cubicBezTo>
                  <a:cubicBezTo>
                    <a:pt x="162759" y="111906"/>
                    <a:pt x="161023" y="88013"/>
                    <a:pt x="154693" y="65145"/>
                  </a:cubicBezTo>
                  <a:cubicBezTo>
                    <a:pt x="154079" y="62998"/>
                    <a:pt x="153404" y="60851"/>
                    <a:pt x="152668" y="59011"/>
                  </a:cubicBezTo>
                  <a:lnTo>
                    <a:pt x="152668" y="58704"/>
                  </a:lnTo>
                  <a:cubicBezTo>
                    <a:pt x="151994" y="56741"/>
                    <a:pt x="151258" y="54717"/>
                    <a:pt x="150522" y="52570"/>
                  </a:cubicBezTo>
                  <a:cubicBezTo>
                    <a:pt x="150552" y="52410"/>
                    <a:pt x="150552" y="52245"/>
                    <a:pt x="150522" y="52079"/>
                  </a:cubicBezTo>
                  <a:cubicBezTo>
                    <a:pt x="149847" y="50177"/>
                    <a:pt x="149049" y="48398"/>
                    <a:pt x="148313" y="46558"/>
                  </a:cubicBezTo>
                  <a:lnTo>
                    <a:pt x="147945" y="45883"/>
                  </a:lnTo>
                  <a:cubicBezTo>
                    <a:pt x="147209" y="44166"/>
                    <a:pt x="146412" y="42510"/>
                    <a:pt x="145614" y="40853"/>
                  </a:cubicBezTo>
                  <a:cubicBezTo>
                    <a:pt x="145473" y="40535"/>
                    <a:pt x="145307" y="40228"/>
                    <a:pt x="145123" y="39933"/>
                  </a:cubicBezTo>
                  <a:cubicBezTo>
                    <a:pt x="144387" y="38400"/>
                    <a:pt x="143590" y="36866"/>
                    <a:pt x="142792" y="35394"/>
                  </a:cubicBezTo>
                  <a:lnTo>
                    <a:pt x="142056" y="34229"/>
                  </a:lnTo>
                  <a:cubicBezTo>
                    <a:pt x="141320" y="32818"/>
                    <a:pt x="140523" y="31468"/>
                    <a:pt x="139725" y="30180"/>
                  </a:cubicBezTo>
                  <a:cubicBezTo>
                    <a:pt x="139400" y="29757"/>
                    <a:pt x="139118" y="29303"/>
                    <a:pt x="138866" y="28830"/>
                  </a:cubicBezTo>
                  <a:lnTo>
                    <a:pt x="136474" y="25273"/>
                  </a:lnTo>
                  <a:cubicBezTo>
                    <a:pt x="136161" y="24757"/>
                    <a:pt x="135812" y="24267"/>
                    <a:pt x="135431" y="23800"/>
                  </a:cubicBezTo>
                  <a:lnTo>
                    <a:pt x="133100" y="20611"/>
                  </a:lnTo>
                  <a:lnTo>
                    <a:pt x="131812" y="19077"/>
                  </a:lnTo>
                  <a:cubicBezTo>
                    <a:pt x="131076" y="18157"/>
                    <a:pt x="130340" y="17176"/>
                    <a:pt x="129543" y="16317"/>
                  </a:cubicBezTo>
                  <a:lnTo>
                    <a:pt x="128070" y="14722"/>
                  </a:lnTo>
                  <a:lnTo>
                    <a:pt x="125862" y="12330"/>
                  </a:lnTo>
                  <a:lnTo>
                    <a:pt x="124145" y="10673"/>
                  </a:lnTo>
                  <a:lnTo>
                    <a:pt x="122059" y="8710"/>
                  </a:lnTo>
                  <a:lnTo>
                    <a:pt x="120096" y="7054"/>
                  </a:lnTo>
                  <a:lnTo>
                    <a:pt x="118072" y="5398"/>
                  </a:lnTo>
                  <a:lnTo>
                    <a:pt x="115863" y="3803"/>
                  </a:lnTo>
                  <a:lnTo>
                    <a:pt x="114085" y="2515"/>
                  </a:lnTo>
                  <a:cubicBezTo>
                    <a:pt x="113103" y="1840"/>
                    <a:pt x="112122" y="1288"/>
                    <a:pt x="111140" y="736"/>
                  </a:cubicBezTo>
                  <a:lnTo>
                    <a:pt x="109975" y="0"/>
                  </a:lnTo>
                  <a:cubicBezTo>
                    <a:pt x="2443" y="46926"/>
                    <a:pt x="-35098" y="222916"/>
                    <a:pt x="37407" y="314069"/>
                  </a:cubicBezTo>
                  <a:cubicBezTo>
                    <a:pt x="45652" y="324356"/>
                    <a:pt x="55295" y="333441"/>
                    <a:pt x="66054" y="341060"/>
                  </a:cubicBezTo>
                  <a:close/>
                </a:path>
              </a:pathLst>
            </a:custGeom>
            <a:solidFill>
              <a:srgbClr val="E69C9C"/>
            </a:solidFill>
            <a:ln w="6134" cap="flat">
              <a:noFill/>
              <a:prstDash val="solid"/>
              <a:miter/>
            </a:ln>
          </p:spPr>
          <p:txBody>
            <a:bodyPr rtlCol="0" anchor="ctr"/>
            <a:lstStyle/>
            <a:p>
              <a:endParaRPr lang="en-AU"/>
            </a:p>
          </p:txBody>
        </p:sp>
        <p:sp>
          <p:nvSpPr>
            <p:cNvPr id="473" name="Freeform: Shape 472">
              <a:extLst>
                <a:ext uri="{FF2B5EF4-FFF2-40B4-BE49-F238E27FC236}">
                  <a16:creationId xmlns:a16="http://schemas.microsoft.com/office/drawing/2014/main" id="{45D83443-8C24-4774-B107-E9B497EA938B}"/>
                </a:ext>
              </a:extLst>
            </p:cNvPr>
            <p:cNvSpPr/>
            <p:nvPr/>
          </p:nvSpPr>
          <p:spPr>
            <a:xfrm>
              <a:off x="6211138" y="2957889"/>
              <a:ext cx="268246" cy="361370"/>
            </a:xfrm>
            <a:custGeom>
              <a:avLst/>
              <a:gdLst>
                <a:gd name="connsiteX0" fmla="*/ 119064 w 268246"/>
                <a:gd name="connsiteY0" fmla="*/ 361370 h 361370"/>
                <a:gd name="connsiteX1" fmla="*/ 108635 w 268246"/>
                <a:gd name="connsiteY1" fmla="*/ 360818 h 361370"/>
                <a:gd name="connsiteX2" fmla="*/ 71830 w 268246"/>
                <a:gd name="connsiteY2" fmla="*/ 348550 h 361370"/>
                <a:gd name="connsiteX3" fmla="*/ 67353 w 268246"/>
                <a:gd name="connsiteY3" fmla="*/ 345666 h 361370"/>
                <a:gd name="connsiteX4" fmla="*/ 37970 w 268246"/>
                <a:gd name="connsiteY4" fmla="*/ 317817 h 361370"/>
                <a:gd name="connsiteX5" fmla="*/ 7299 w 268246"/>
                <a:gd name="connsiteY5" fmla="*/ 136614 h 361370"/>
                <a:gd name="connsiteX6" fmla="*/ 111089 w 268246"/>
                <a:gd name="connsiteY6" fmla="*/ 251 h 361370"/>
                <a:gd name="connsiteX7" fmla="*/ 112101 w 268246"/>
                <a:gd name="connsiteY7" fmla="*/ 0 h 361370"/>
                <a:gd name="connsiteX8" fmla="*/ 113114 w 268246"/>
                <a:gd name="connsiteY8" fmla="*/ 251 h 361370"/>
                <a:gd name="connsiteX9" fmla="*/ 113911 w 268246"/>
                <a:gd name="connsiteY9" fmla="*/ 681 h 361370"/>
                <a:gd name="connsiteX10" fmla="*/ 113175 w 268246"/>
                <a:gd name="connsiteY10" fmla="*/ 2950 h 361370"/>
                <a:gd name="connsiteX11" fmla="*/ 114463 w 268246"/>
                <a:gd name="connsiteY11" fmla="*/ 1049 h 361370"/>
                <a:gd name="connsiteX12" fmla="*/ 117346 w 268246"/>
                <a:gd name="connsiteY12" fmla="*/ 2828 h 361370"/>
                <a:gd name="connsiteX13" fmla="*/ 118634 w 268246"/>
                <a:gd name="connsiteY13" fmla="*/ 3748 h 361370"/>
                <a:gd name="connsiteX14" fmla="*/ 119861 w 268246"/>
                <a:gd name="connsiteY14" fmla="*/ 4607 h 361370"/>
                <a:gd name="connsiteX15" fmla="*/ 121517 w 268246"/>
                <a:gd name="connsiteY15" fmla="*/ 5834 h 361370"/>
                <a:gd name="connsiteX16" fmla="*/ 122989 w 268246"/>
                <a:gd name="connsiteY16" fmla="*/ 6999 h 361370"/>
                <a:gd name="connsiteX17" fmla="*/ 124216 w 268246"/>
                <a:gd name="connsiteY17" fmla="*/ 7981 h 361370"/>
                <a:gd name="connsiteX18" fmla="*/ 125627 w 268246"/>
                <a:gd name="connsiteY18" fmla="*/ 9207 h 361370"/>
                <a:gd name="connsiteX19" fmla="*/ 127161 w 268246"/>
                <a:gd name="connsiteY19" fmla="*/ 10618 h 361370"/>
                <a:gd name="connsiteX20" fmla="*/ 128326 w 268246"/>
                <a:gd name="connsiteY20" fmla="*/ 11784 h 361370"/>
                <a:gd name="connsiteX21" fmla="*/ 129553 w 268246"/>
                <a:gd name="connsiteY21" fmla="*/ 12949 h 361370"/>
                <a:gd name="connsiteX22" fmla="*/ 131148 w 268246"/>
                <a:gd name="connsiteY22" fmla="*/ 14605 h 361370"/>
                <a:gd name="connsiteX23" fmla="*/ 133295 w 268246"/>
                <a:gd name="connsiteY23" fmla="*/ 16998 h 361370"/>
                <a:gd name="connsiteX24" fmla="*/ 135319 w 268246"/>
                <a:gd name="connsiteY24" fmla="*/ 19451 h 361370"/>
                <a:gd name="connsiteX25" fmla="*/ 136975 w 268246"/>
                <a:gd name="connsiteY25" fmla="*/ 21414 h 361370"/>
                <a:gd name="connsiteX26" fmla="*/ 139000 w 268246"/>
                <a:gd name="connsiteY26" fmla="*/ 24236 h 361370"/>
                <a:gd name="connsiteX27" fmla="*/ 140410 w 268246"/>
                <a:gd name="connsiteY27" fmla="*/ 26138 h 361370"/>
                <a:gd name="connsiteX28" fmla="*/ 142803 w 268246"/>
                <a:gd name="connsiteY28" fmla="*/ 29818 h 361370"/>
                <a:gd name="connsiteX29" fmla="*/ 143723 w 268246"/>
                <a:gd name="connsiteY29" fmla="*/ 31168 h 361370"/>
                <a:gd name="connsiteX30" fmla="*/ 146115 w 268246"/>
                <a:gd name="connsiteY30" fmla="*/ 35278 h 361370"/>
                <a:gd name="connsiteX31" fmla="*/ 146790 w 268246"/>
                <a:gd name="connsiteY31" fmla="*/ 36443 h 361370"/>
                <a:gd name="connsiteX32" fmla="*/ 149244 w 268246"/>
                <a:gd name="connsiteY32" fmla="*/ 41105 h 361370"/>
                <a:gd name="connsiteX33" fmla="*/ 149734 w 268246"/>
                <a:gd name="connsiteY33" fmla="*/ 42086 h 361370"/>
                <a:gd name="connsiteX34" fmla="*/ 152127 w 268246"/>
                <a:gd name="connsiteY34" fmla="*/ 47117 h 361370"/>
                <a:gd name="connsiteX35" fmla="*/ 152433 w 268246"/>
                <a:gd name="connsiteY35" fmla="*/ 47853 h 361370"/>
                <a:gd name="connsiteX36" fmla="*/ 154703 w 268246"/>
                <a:gd name="connsiteY36" fmla="*/ 53435 h 361370"/>
                <a:gd name="connsiteX37" fmla="*/ 157095 w 268246"/>
                <a:gd name="connsiteY37" fmla="*/ 59937 h 361370"/>
                <a:gd name="connsiteX38" fmla="*/ 159181 w 268246"/>
                <a:gd name="connsiteY38" fmla="*/ 66623 h 361370"/>
                <a:gd name="connsiteX39" fmla="*/ 142005 w 268246"/>
                <a:gd name="connsiteY39" fmla="*/ 205071 h 361370"/>
                <a:gd name="connsiteX40" fmla="*/ 152618 w 268246"/>
                <a:gd name="connsiteY40" fmla="*/ 205071 h 361370"/>
                <a:gd name="connsiteX41" fmla="*/ 183288 w 268246"/>
                <a:gd name="connsiteY41" fmla="*/ 205071 h 361370"/>
                <a:gd name="connsiteX42" fmla="*/ 197704 w 268246"/>
                <a:gd name="connsiteY42" fmla="*/ 205071 h 361370"/>
                <a:gd name="connsiteX43" fmla="*/ 207825 w 268246"/>
                <a:gd name="connsiteY43" fmla="*/ 205071 h 361370"/>
                <a:gd name="connsiteX44" fmla="*/ 210033 w 268246"/>
                <a:gd name="connsiteY44" fmla="*/ 205071 h 361370"/>
                <a:gd name="connsiteX45" fmla="*/ 232975 w 268246"/>
                <a:gd name="connsiteY45" fmla="*/ 205623 h 361370"/>
                <a:gd name="connsiteX46" fmla="*/ 249869 w 268246"/>
                <a:gd name="connsiteY46" fmla="*/ 203231 h 361370"/>
                <a:gd name="connsiteX47" fmla="*/ 264321 w 268246"/>
                <a:gd name="connsiteY47" fmla="*/ 194152 h 361370"/>
                <a:gd name="connsiteX48" fmla="*/ 265609 w 268246"/>
                <a:gd name="connsiteY48" fmla="*/ 193502 h 361370"/>
                <a:gd name="connsiteX49" fmla="*/ 267020 w 268246"/>
                <a:gd name="connsiteY49" fmla="*/ 193784 h 361370"/>
                <a:gd name="connsiteX50" fmla="*/ 268038 w 268246"/>
                <a:gd name="connsiteY50" fmla="*/ 194803 h 361370"/>
                <a:gd name="connsiteX51" fmla="*/ 268185 w 268246"/>
                <a:gd name="connsiteY51" fmla="*/ 196238 h 361370"/>
                <a:gd name="connsiteX52" fmla="*/ 249476 w 268246"/>
                <a:gd name="connsiteY52" fmla="*/ 263714 h 361370"/>
                <a:gd name="connsiteX53" fmla="*/ 242422 w 268246"/>
                <a:gd name="connsiteY53" fmla="*/ 281503 h 361370"/>
                <a:gd name="connsiteX54" fmla="*/ 198194 w 268246"/>
                <a:gd name="connsiteY54" fmla="*/ 333459 h 361370"/>
                <a:gd name="connsiteX55" fmla="*/ 119064 w 268246"/>
                <a:gd name="connsiteY55" fmla="*/ 361370 h 361370"/>
                <a:gd name="connsiteX56" fmla="*/ 69990 w 268246"/>
                <a:gd name="connsiteY56" fmla="*/ 342047 h 361370"/>
                <a:gd name="connsiteX57" fmla="*/ 74161 w 268246"/>
                <a:gd name="connsiteY57" fmla="*/ 344747 h 361370"/>
                <a:gd name="connsiteX58" fmla="*/ 108881 w 268246"/>
                <a:gd name="connsiteY58" fmla="*/ 356279 h 361370"/>
                <a:gd name="connsiteX59" fmla="*/ 195741 w 268246"/>
                <a:gd name="connsiteY59" fmla="*/ 330331 h 361370"/>
                <a:gd name="connsiteX60" fmla="*/ 238680 w 268246"/>
                <a:gd name="connsiteY60" fmla="*/ 280276 h 361370"/>
                <a:gd name="connsiteX61" fmla="*/ 245611 w 268246"/>
                <a:gd name="connsiteY61" fmla="*/ 262794 h 361370"/>
                <a:gd name="connsiteX62" fmla="*/ 262848 w 268246"/>
                <a:gd name="connsiteY62" fmla="*/ 202495 h 361370"/>
                <a:gd name="connsiteX63" fmla="*/ 233343 w 268246"/>
                <a:gd name="connsiteY63" fmla="*/ 210899 h 361370"/>
                <a:gd name="connsiteX64" fmla="*/ 210401 w 268246"/>
                <a:gd name="connsiteY64" fmla="*/ 210347 h 361370"/>
                <a:gd name="connsiteX65" fmla="*/ 208254 w 268246"/>
                <a:gd name="connsiteY65" fmla="*/ 210347 h 361370"/>
                <a:gd name="connsiteX66" fmla="*/ 198133 w 268246"/>
                <a:gd name="connsiteY66" fmla="*/ 210347 h 361370"/>
                <a:gd name="connsiteX67" fmla="*/ 183779 w 268246"/>
                <a:gd name="connsiteY67" fmla="*/ 210347 h 361370"/>
                <a:gd name="connsiteX68" fmla="*/ 153108 w 268246"/>
                <a:gd name="connsiteY68" fmla="*/ 210347 h 361370"/>
                <a:gd name="connsiteX69" fmla="*/ 138570 w 268246"/>
                <a:gd name="connsiteY69" fmla="*/ 210347 h 361370"/>
                <a:gd name="connsiteX70" fmla="*/ 137423 w 268246"/>
                <a:gd name="connsiteY70" fmla="*/ 210040 h 361370"/>
                <a:gd name="connsiteX71" fmla="*/ 136607 w 268246"/>
                <a:gd name="connsiteY71" fmla="*/ 209181 h 361370"/>
                <a:gd name="connsiteX72" fmla="*/ 136282 w 268246"/>
                <a:gd name="connsiteY72" fmla="*/ 208046 h 361370"/>
                <a:gd name="connsiteX73" fmla="*/ 136607 w 268246"/>
                <a:gd name="connsiteY73" fmla="*/ 206912 h 361370"/>
                <a:gd name="connsiteX74" fmla="*/ 137527 w 268246"/>
                <a:gd name="connsiteY74" fmla="*/ 205194 h 361370"/>
                <a:gd name="connsiteX75" fmla="*/ 138202 w 268246"/>
                <a:gd name="connsiteY75" fmla="*/ 203967 h 361370"/>
                <a:gd name="connsiteX76" fmla="*/ 160212 w 268246"/>
                <a:gd name="connsiteY76" fmla="*/ 138006 h 361370"/>
                <a:gd name="connsiteX77" fmla="*/ 155255 w 268246"/>
                <a:gd name="connsiteY77" fmla="*/ 68648 h 361370"/>
                <a:gd name="connsiteX78" fmla="*/ 153292 w 268246"/>
                <a:gd name="connsiteY78" fmla="*/ 62513 h 361370"/>
                <a:gd name="connsiteX79" fmla="*/ 151084 w 268246"/>
                <a:gd name="connsiteY79" fmla="*/ 56379 h 361370"/>
                <a:gd name="connsiteX80" fmla="*/ 148630 w 268246"/>
                <a:gd name="connsiteY80" fmla="*/ 50552 h 361370"/>
                <a:gd name="connsiteX81" fmla="*/ 150409 w 268246"/>
                <a:gd name="connsiteY81" fmla="*/ 48896 h 361370"/>
                <a:gd name="connsiteX82" fmla="*/ 148324 w 268246"/>
                <a:gd name="connsiteY82" fmla="*/ 49816 h 361370"/>
                <a:gd name="connsiteX83" fmla="*/ 146054 w 268246"/>
                <a:gd name="connsiteY83" fmla="*/ 44908 h 361370"/>
                <a:gd name="connsiteX84" fmla="*/ 145563 w 268246"/>
                <a:gd name="connsiteY84" fmla="*/ 43927 h 361370"/>
                <a:gd name="connsiteX85" fmla="*/ 143232 w 268246"/>
                <a:gd name="connsiteY85" fmla="*/ 39510 h 361370"/>
                <a:gd name="connsiteX86" fmla="*/ 142558 w 268246"/>
                <a:gd name="connsiteY86" fmla="*/ 38345 h 361370"/>
                <a:gd name="connsiteX87" fmla="*/ 140226 w 268246"/>
                <a:gd name="connsiteY87" fmla="*/ 34419 h 361370"/>
                <a:gd name="connsiteX88" fmla="*/ 139368 w 268246"/>
                <a:gd name="connsiteY88" fmla="*/ 33131 h 361370"/>
                <a:gd name="connsiteX89" fmla="*/ 137037 w 268246"/>
                <a:gd name="connsiteY89" fmla="*/ 29573 h 361370"/>
                <a:gd name="connsiteX90" fmla="*/ 135994 w 268246"/>
                <a:gd name="connsiteY90" fmla="*/ 28162 h 361370"/>
                <a:gd name="connsiteX91" fmla="*/ 133724 w 268246"/>
                <a:gd name="connsiteY91" fmla="*/ 25034 h 361370"/>
                <a:gd name="connsiteX92" fmla="*/ 132436 w 268246"/>
                <a:gd name="connsiteY92" fmla="*/ 23316 h 361370"/>
                <a:gd name="connsiteX93" fmla="*/ 130228 w 268246"/>
                <a:gd name="connsiteY93" fmla="*/ 20617 h 361370"/>
                <a:gd name="connsiteX94" fmla="*/ 128081 w 268246"/>
                <a:gd name="connsiteY94" fmla="*/ 18286 h 361370"/>
                <a:gd name="connsiteX95" fmla="*/ 126608 w 268246"/>
                <a:gd name="connsiteY95" fmla="*/ 16691 h 361370"/>
                <a:gd name="connsiteX96" fmla="*/ 125566 w 268246"/>
                <a:gd name="connsiteY96" fmla="*/ 15710 h 361370"/>
                <a:gd name="connsiteX97" fmla="*/ 124339 w 268246"/>
                <a:gd name="connsiteY97" fmla="*/ 14483 h 361370"/>
                <a:gd name="connsiteX98" fmla="*/ 122928 w 268246"/>
                <a:gd name="connsiteY98" fmla="*/ 13195 h 361370"/>
                <a:gd name="connsiteX99" fmla="*/ 121640 w 268246"/>
                <a:gd name="connsiteY99" fmla="*/ 12152 h 361370"/>
                <a:gd name="connsiteX100" fmla="*/ 120168 w 268246"/>
                <a:gd name="connsiteY100" fmla="*/ 11048 h 361370"/>
                <a:gd name="connsiteX101" fmla="*/ 118880 w 268246"/>
                <a:gd name="connsiteY101" fmla="*/ 10005 h 361370"/>
                <a:gd name="connsiteX102" fmla="*/ 117407 w 268246"/>
                <a:gd name="connsiteY102" fmla="*/ 8901 h 361370"/>
                <a:gd name="connsiteX103" fmla="*/ 116119 w 268246"/>
                <a:gd name="connsiteY103" fmla="*/ 7981 h 361370"/>
                <a:gd name="connsiteX104" fmla="*/ 115015 w 268246"/>
                <a:gd name="connsiteY104" fmla="*/ 7183 h 361370"/>
                <a:gd name="connsiteX105" fmla="*/ 112316 w 268246"/>
                <a:gd name="connsiteY105" fmla="*/ 5527 h 361370"/>
                <a:gd name="connsiteX106" fmla="*/ 12268 w 268246"/>
                <a:gd name="connsiteY106" fmla="*/ 138270 h 361370"/>
                <a:gd name="connsiteX107" fmla="*/ 41773 w 268246"/>
                <a:gd name="connsiteY107" fmla="*/ 315486 h 361370"/>
                <a:gd name="connsiteX108" fmla="*/ 70235 w 268246"/>
                <a:gd name="connsiteY108" fmla="*/ 342477 h 361370"/>
                <a:gd name="connsiteX109" fmla="*/ 69990 w 268246"/>
                <a:gd name="connsiteY109" fmla="*/ 342047 h 36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68246" h="361370">
                  <a:moveTo>
                    <a:pt x="119064" y="361370"/>
                  </a:moveTo>
                  <a:cubicBezTo>
                    <a:pt x="115579" y="361376"/>
                    <a:pt x="112101" y="361192"/>
                    <a:pt x="108635" y="360818"/>
                  </a:cubicBezTo>
                  <a:cubicBezTo>
                    <a:pt x="95594" y="359591"/>
                    <a:pt x="83001" y="355395"/>
                    <a:pt x="71830" y="348550"/>
                  </a:cubicBezTo>
                  <a:cubicBezTo>
                    <a:pt x="70358" y="347629"/>
                    <a:pt x="68825" y="346709"/>
                    <a:pt x="67353" y="345666"/>
                  </a:cubicBezTo>
                  <a:cubicBezTo>
                    <a:pt x="56305" y="337803"/>
                    <a:pt x="46410" y="328429"/>
                    <a:pt x="37970" y="317817"/>
                  </a:cubicBezTo>
                  <a:cubicBezTo>
                    <a:pt x="2514" y="273283"/>
                    <a:pt x="-9079" y="203844"/>
                    <a:pt x="7299" y="136614"/>
                  </a:cubicBezTo>
                  <a:cubicBezTo>
                    <a:pt x="23186" y="72635"/>
                    <a:pt x="62016" y="21660"/>
                    <a:pt x="111089" y="251"/>
                  </a:cubicBezTo>
                  <a:cubicBezTo>
                    <a:pt x="111402" y="86"/>
                    <a:pt x="111746" y="0"/>
                    <a:pt x="112101" y="0"/>
                  </a:cubicBezTo>
                  <a:cubicBezTo>
                    <a:pt x="112451" y="0"/>
                    <a:pt x="112801" y="86"/>
                    <a:pt x="113114" y="251"/>
                  </a:cubicBezTo>
                  <a:lnTo>
                    <a:pt x="113911" y="681"/>
                  </a:lnTo>
                  <a:lnTo>
                    <a:pt x="113175" y="2950"/>
                  </a:lnTo>
                  <a:lnTo>
                    <a:pt x="114463" y="1049"/>
                  </a:lnTo>
                  <a:cubicBezTo>
                    <a:pt x="115445" y="1601"/>
                    <a:pt x="116364" y="2153"/>
                    <a:pt x="117346" y="2828"/>
                  </a:cubicBezTo>
                  <a:lnTo>
                    <a:pt x="118634" y="3748"/>
                  </a:lnTo>
                  <a:lnTo>
                    <a:pt x="119861" y="4607"/>
                  </a:lnTo>
                  <a:lnTo>
                    <a:pt x="121517" y="5834"/>
                  </a:lnTo>
                  <a:lnTo>
                    <a:pt x="122989" y="6999"/>
                  </a:lnTo>
                  <a:lnTo>
                    <a:pt x="124216" y="7981"/>
                  </a:lnTo>
                  <a:lnTo>
                    <a:pt x="125627" y="9207"/>
                  </a:lnTo>
                  <a:lnTo>
                    <a:pt x="127161" y="10618"/>
                  </a:lnTo>
                  <a:lnTo>
                    <a:pt x="128326" y="11784"/>
                  </a:lnTo>
                  <a:lnTo>
                    <a:pt x="129553" y="12949"/>
                  </a:lnTo>
                  <a:lnTo>
                    <a:pt x="131148" y="14605"/>
                  </a:lnTo>
                  <a:lnTo>
                    <a:pt x="133295" y="16998"/>
                  </a:lnTo>
                  <a:cubicBezTo>
                    <a:pt x="134031" y="17795"/>
                    <a:pt x="134706" y="18654"/>
                    <a:pt x="135319" y="19451"/>
                  </a:cubicBezTo>
                  <a:lnTo>
                    <a:pt x="136975" y="21414"/>
                  </a:lnTo>
                  <a:lnTo>
                    <a:pt x="139000" y="24236"/>
                  </a:lnTo>
                  <a:lnTo>
                    <a:pt x="140410" y="26138"/>
                  </a:lnTo>
                  <a:cubicBezTo>
                    <a:pt x="141269" y="27365"/>
                    <a:pt x="142005" y="28591"/>
                    <a:pt x="142803" y="29818"/>
                  </a:cubicBezTo>
                  <a:lnTo>
                    <a:pt x="143723" y="31168"/>
                  </a:lnTo>
                  <a:lnTo>
                    <a:pt x="146115" y="35278"/>
                  </a:lnTo>
                  <a:lnTo>
                    <a:pt x="146790" y="36443"/>
                  </a:lnTo>
                  <a:cubicBezTo>
                    <a:pt x="147649" y="37977"/>
                    <a:pt x="148446" y="39510"/>
                    <a:pt x="149244" y="41105"/>
                  </a:cubicBezTo>
                  <a:lnTo>
                    <a:pt x="149734" y="42086"/>
                  </a:lnTo>
                  <a:lnTo>
                    <a:pt x="152127" y="47117"/>
                  </a:lnTo>
                  <a:lnTo>
                    <a:pt x="152433" y="47853"/>
                  </a:lnTo>
                  <a:cubicBezTo>
                    <a:pt x="153231" y="49693"/>
                    <a:pt x="153967" y="51533"/>
                    <a:pt x="154703" y="53435"/>
                  </a:cubicBezTo>
                  <a:cubicBezTo>
                    <a:pt x="155439" y="55336"/>
                    <a:pt x="156421" y="57913"/>
                    <a:pt x="157095" y="59937"/>
                  </a:cubicBezTo>
                  <a:cubicBezTo>
                    <a:pt x="157770" y="61961"/>
                    <a:pt x="158568" y="64415"/>
                    <a:pt x="159181" y="66623"/>
                  </a:cubicBezTo>
                  <a:cubicBezTo>
                    <a:pt x="171995" y="113231"/>
                    <a:pt x="165818" y="163009"/>
                    <a:pt x="142005" y="205071"/>
                  </a:cubicBezTo>
                  <a:lnTo>
                    <a:pt x="152618" y="205071"/>
                  </a:lnTo>
                  <a:cubicBezTo>
                    <a:pt x="162555" y="205439"/>
                    <a:pt x="173044" y="205071"/>
                    <a:pt x="183288" y="205071"/>
                  </a:cubicBezTo>
                  <a:lnTo>
                    <a:pt x="197704" y="205071"/>
                  </a:lnTo>
                  <a:lnTo>
                    <a:pt x="207825" y="205071"/>
                  </a:lnTo>
                  <a:lnTo>
                    <a:pt x="210033" y="205071"/>
                  </a:lnTo>
                  <a:cubicBezTo>
                    <a:pt x="217640" y="205071"/>
                    <a:pt x="225369" y="205071"/>
                    <a:pt x="232975" y="205623"/>
                  </a:cubicBezTo>
                  <a:cubicBezTo>
                    <a:pt x="238711" y="206022"/>
                    <a:pt x="244471" y="205206"/>
                    <a:pt x="249869" y="203231"/>
                  </a:cubicBezTo>
                  <a:cubicBezTo>
                    <a:pt x="255273" y="201256"/>
                    <a:pt x="260192" y="198158"/>
                    <a:pt x="264321" y="194152"/>
                  </a:cubicBezTo>
                  <a:cubicBezTo>
                    <a:pt x="264664" y="193797"/>
                    <a:pt x="265118" y="193570"/>
                    <a:pt x="265609" y="193502"/>
                  </a:cubicBezTo>
                  <a:cubicBezTo>
                    <a:pt x="266093" y="193435"/>
                    <a:pt x="266590" y="193533"/>
                    <a:pt x="267020" y="193784"/>
                  </a:cubicBezTo>
                  <a:cubicBezTo>
                    <a:pt x="267467" y="193999"/>
                    <a:pt x="267829" y="194355"/>
                    <a:pt x="268038" y="194803"/>
                  </a:cubicBezTo>
                  <a:cubicBezTo>
                    <a:pt x="268253" y="195250"/>
                    <a:pt x="268302" y="195760"/>
                    <a:pt x="268185" y="196238"/>
                  </a:cubicBezTo>
                  <a:cubicBezTo>
                    <a:pt x="263640" y="219168"/>
                    <a:pt x="257383" y="241723"/>
                    <a:pt x="249476" y="263714"/>
                  </a:cubicBezTo>
                  <a:cubicBezTo>
                    <a:pt x="247145" y="269848"/>
                    <a:pt x="244753" y="275982"/>
                    <a:pt x="242422" y="281503"/>
                  </a:cubicBezTo>
                  <a:cubicBezTo>
                    <a:pt x="232619" y="302482"/>
                    <a:pt x="217339" y="320430"/>
                    <a:pt x="198194" y="333459"/>
                  </a:cubicBezTo>
                  <a:cubicBezTo>
                    <a:pt x="175271" y="350592"/>
                    <a:pt x="147667" y="360333"/>
                    <a:pt x="119064" y="361370"/>
                  </a:cubicBezTo>
                  <a:close/>
                  <a:moveTo>
                    <a:pt x="69990" y="342047"/>
                  </a:moveTo>
                  <a:cubicBezTo>
                    <a:pt x="71340" y="343029"/>
                    <a:pt x="72751" y="343888"/>
                    <a:pt x="74161" y="344747"/>
                  </a:cubicBezTo>
                  <a:cubicBezTo>
                    <a:pt x="84724" y="351144"/>
                    <a:pt x="96588" y="355089"/>
                    <a:pt x="108881" y="356279"/>
                  </a:cubicBezTo>
                  <a:cubicBezTo>
                    <a:pt x="139993" y="358192"/>
                    <a:pt x="170775" y="348997"/>
                    <a:pt x="195741" y="330331"/>
                  </a:cubicBezTo>
                  <a:cubicBezTo>
                    <a:pt x="214297" y="317811"/>
                    <a:pt x="229129" y="300519"/>
                    <a:pt x="238680" y="280276"/>
                  </a:cubicBezTo>
                  <a:cubicBezTo>
                    <a:pt x="241011" y="274940"/>
                    <a:pt x="243342" y="269051"/>
                    <a:pt x="245611" y="262794"/>
                  </a:cubicBezTo>
                  <a:cubicBezTo>
                    <a:pt x="252709" y="243103"/>
                    <a:pt x="258469" y="222959"/>
                    <a:pt x="262848" y="202495"/>
                  </a:cubicBezTo>
                  <a:cubicBezTo>
                    <a:pt x="254211" y="208482"/>
                    <a:pt x="243839" y="211439"/>
                    <a:pt x="233343" y="210899"/>
                  </a:cubicBezTo>
                  <a:cubicBezTo>
                    <a:pt x="225737" y="210899"/>
                    <a:pt x="218069" y="210469"/>
                    <a:pt x="210401" y="210347"/>
                  </a:cubicBezTo>
                  <a:lnTo>
                    <a:pt x="208254" y="210347"/>
                  </a:lnTo>
                  <a:lnTo>
                    <a:pt x="198133" y="210347"/>
                  </a:lnTo>
                  <a:lnTo>
                    <a:pt x="183779" y="210347"/>
                  </a:lnTo>
                  <a:cubicBezTo>
                    <a:pt x="173596" y="210347"/>
                    <a:pt x="163045" y="210347"/>
                    <a:pt x="153108" y="210347"/>
                  </a:cubicBezTo>
                  <a:lnTo>
                    <a:pt x="138570" y="210347"/>
                  </a:lnTo>
                  <a:cubicBezTo>
                    <a:pt x="138165" y="210353"/>
                    <a:pt x="137773" y="210243"/>
                    <a:pt x="137423" y="210040"/>
                  </a:cubicBezTo>
                  <a:cubicBezTo>
                    <a:pt x="137080" y="209832"/>
                    <a:pt x="136797" y="209537"/>
                    <a:pt x="136607" y="209181"/>
                  </a:cubicBezTo>
                  <a:cubicBezTo>
                    <a:pt x="136393" y="208844"/>
                    <a:pt x="136282" y="208445"/>
                    <a:pt x="136282" y="208046"/>
                  </a:cubicBezTo>
                  <a:cubicBezTo>
                    <a:pt x="136282" y="207648"/>
                    <a:pt x="136393" y="207255"/>
                    <a:pt x="136607" y="206912"/>
                  </a:cubicBezTo>
                  <a:lnTo>
                    <a:pt x="137527" y="205194"/>
                  </a:lnTo>
                  <a:lnTo>
                    <a:pt x="138202" y="203967"/>
                  </a:lnTo>
                  <a:cubicBezTo>
                    <a:pt x="149808" y="183645"/>
                    <a:pt x="157286" y="161230"/>
                    <a:pt x="160212" y="138006"/>
                  </a:cubicBezTo>
                  <a:cubicBezTo>
                    <a:pt x="163138" y="114789"/>
                    <a:pt x="161451" y="91215"/>
                    <a:pt x="155255" y="68648"/>
                  </a:cubicBezTo>
                  <a:cubicBezTo>
                    <a:pt x="154642" y="66562"/>
                    <a:pt x="153967" y="64415"/>
                    <a:pt x="153292" y="62513"/>
                  </a:cubicBezTo>
                  <a:cubicBezTo>
                    <a:pt x="152618" y="60612"/>
                    <a:pt x="151820" y="58281"/>
                    <a:pt x="151084" y="56379"/>
                  </a:cubicBezTo>
                  <a:cubicBezTo>
                    <a:pt x="150348" y="54477"/>
                    <a:pt x="149428" y="52269"/>
                    <a:pt x="148630" y="50552"/>
                  </a:cubicBezTo>
                  <a:lnTo>
                    <a:pt x="150409" y="48896"/>
                  </a:lnTo>
                  <a:lnTo>
                    <a:pt x="148324" y="49816"/>
                  </a:lnTo>
                  <a:cubicBezTo>
                    <a:pt x="147588" y="48159"/>
                    <a:pt x="146852" y="46503"/>
                    <a:pt x="146054" y="44908"/>
                  </a:cubicBezTo>
                  <a:lnTo>
                    <a:pt x="145563" y="43927"/>
                  </a:lnTo>
                  <a:lnTo>
                    <a:pt x="143232" y="39510"/>
                  </a:lnTo>
                  <a:lnTo>
                    <a:pt x="142558" y="38345"/>
                  </a:lnTo>
                  <a:cubicBezTo>
                    <a:pt x="141821" y="36995"/>
                    <a:pt x="141024" y="35707"/>
                    <a:pt x="140226" y="34419"/>
                  </a:cubicBezTo>
                  <a:lnTo>
                    <a:pt x="139368" y="33131"/>
                  </a:lnTo>
                  <a:cubicBezTo>
                    <a:pt x="138632" y="31904"/>
                    <a:pt x="137834" y="30738"/>
                    <a:pt x="137037" y="29573"/>
                  </a:cubicBezTo>
                  <a:lnTo>
                    <a:pt x="135994" y="28162"/>
                  </a:lnTo>
                  <a:cubicBezTo>
                    <a:pt x="135074" y="26812"/>
                    <a:pt x="134399" y="25892"/>
                    <a:pt x="133724" y="25034"/>
                  </a:cubicBezTo>
                  <a:lnTo>
                    <a:pt x="132436" y="23316"/>
                  </a:lnTo>
                  <a:lnTo>
                    <a:pt x="130228" y="20617"/>
                  </a:lnTo>
                  <a:lnTo>
                    <a:pt x="128081" y="18286"/>
                  </a:lnTo>
                  <a:lnTo>
                    <a:pt x="126608" y="16691"/>
                  </a:lnTo>
                  <a:lnTo>
                    <a:pt x="125566" y="15710"/>
                  </a:lnTo>
                  <a:lnTo>
                    <a:pt x="124339" y="14483"/>
                  </a:lnTo>
                  <a:lnTo>
                    <a:pt x="122928" y="13195"/>
                  </a:lnTo>
                  <a:lnTo>
                    <a:pt x="121640" y="12152"/>
                  </a:lnTo>
                  <a:lnTo>
                    <a:pt x="120168" y="11048"/>
                  </a:lnTo>
                  <a:lnTo>
                    <a:pt x="118880" y="10005"/>
                  </a:lnTo>
                  <a:lnTo>
                    <a:pt x="117407" y="8901"/>
                  </a:lnTo>
                  <a:lnTo>
                    <a:pt x="116119" y="7981"/>
                  </a:lnTo>
                  <a:lnTo>
                    <a:pt x="115015" y="7183"/>
                  </a:lnTo>
                  <a:lnTo>
                    <a:pt x="112316" y="5527"/>
                  </a:lnTo>
                  <a:cubicBezTo>
                    <a:pt x="65083" y="26628"/>
                    <a:pt x="27726" y="76131"/>
                    <a:pt x="12268" y="138270"/>
                  </a:cubicBezTo>
                  <a:cubicBezTo>
                    <a:pt x="-4111" y="204151"/>
                    <a:pt x="7176" y="272056"/>
                    <a:pt x="41773" y="315486"/>
                  </a:cubicBezTo>
                  <a:cubicBezTo>
                    <a:pt x="49925" y="325792"/>
                    <a:pt x="59507" y="334883"/>
                    <a:pt x="70235" y="342477"/>
                  </a:cubicBezTo>
                  <a:lnTo>
                    <a:pt x="69990" y="342047"/>
                  </a:lnTo>
                  <a:close/>
                </a:path>
              </a:pathLst>
            </a:custGeom>
            <a:solidFill>
              <a:srgbClr val="0E0E0E"/>
            </a:solidFill>
            <a:ln w="6134" cap="flat">
              <a:noFill/>
              <a:prstDash val="solid"/>
              <a:miter/>
            </a:ln>
          </p:spPr>
          <p:txBody>
            <a:bodyPr rtlCol="0" anchor="ctr"/>
            <a:lstStyle/>
            <a:p>
              <a:endParaRPr lang="en-AU"/>
            </a:p>
          </p:txBody>
        </p:sp>
        <p:sp>
          <p:nvSpPr>
            <p:cNvPr id="474" name="Freeform: Shape 473">
              <a:extLst>
                <a:ext uri="{FF2B5EF4-FFF2-40B4-BE49-F238E27FC236}">
                  <a16:creationId xmlns:a16="http://schemas.microsoft.com/office/drawing/2014/main" id="{48D49E56-C01C-49BF-8750-225B5637961F}"/>
                </a:ext>
              </a:extLst>
            </p:cNvPr>
            <p:cNvSpPr/>
            <p:nvPr/>
          </p:nvSpPr>
          <p:spPr>
            <a:xfrm>
              <a:off x="6421540" y="2874409"/>
              <a:ext cx="85710" cy="292143"/>
            </a:xfrm>
            <a:custGeom>
              <a:avLst/>
              <a:gdLst>
                <a:gd name="connsiteX0" fmla="*/ 57907 w 85710"/>
                <a:gd name="connsiteY0" fmla="*/ 23433 h 292143"/>
                <a:gd name="connsiteX1" fmla="*/ 61403 w 85710"/>
                <a:gd name="connsiteY1" fmla="*/ 123849 h 292143"/>
                <a:gd name="connsiteX2" fmla="*/ 1963 w 85710"/>
                <a:gd name="connsiteY2" fmla="*/ 291557 h 292143"/>
                <a:gd name="connsiteX3" fmla="*/ 0 w 85710"/>
                <a:gd name="connsiteY3" fmla="*/ 291557 h 292143"/>
                <a:gd name="connsiteX4" fmla="*/ 22942 w 85710"/>
                <a:gd name="connsiteY4" fmla="*/ 292048 h 292143"/>
                <a:gd name="connsiteX5" fmla="*/ 40755 w 85710"/>
                <a:gd name="connsiteY5" fmla="*/ 289453 h 292143"/>
                <a:gd name="connsiteX6" fmla="*/ 55944 w 85710"/>
                <a:gd name="connsiteY6" fmla="*/ 279780 h 292143"/>
                <a:gd name="connsiteX7" fmla="*/ 81339 w 85710"/>
                <a:gd name="connsiteY7" fmla="*/ 126425 h 292143"/>
                <a:gd name="connsiteX8" fmla="*/ 77843 w 85710"/>
                <a:gd name="connsiteY8" fmla="*/ 26009 h 292143"/>
                <a:gd name="connsiteX9" fmla="*/ 21102 w 85710"/>
                <a:gd name="connsiteY9" fmla="*/ 0 h 292143"/>
                <a:gd name="connsiteX10" fmla="*/ 57907 w 85710"/>
                <a:gd name="connsiteY10" fmla="*/ 23433 h 29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10" h="292143">
                  <a:moveTo>
                    <a:pt x="57907" y="23433"/>
                  </a:moveTo>
                  <a:cubicBezTo>
                    <a:pt x="72260" y="48889"/>
                    <a:pt x="62875" y="95877"/>
                    <a:pt x="61403" y="123849"/>
                  </a:cubicBezTo>
                  <a:cubicBezTo>
                    <a:pt x="59133" y="167279"/>
                    <a:pt x="73058" y="293765"/>
                    <a:pt x="1963" y="291557"/>
                  </a:cubicBezTo>
                  <a:lnTo>
                    <a:pt x="0" y="291557"/>
                  </a:lnTo>
                  <a:cubicBezTo>
                    <a:pt x="7668" y="291557"/>
                    <a:pt x="15335" y="291557"/>
                    <a:pt x="22942" y="292048"/>
                  </a:cubicBezTo>
                  <a:cubicBezTo>
                    <a:pt x="28996" y="292453"/>
                    <a:pt x="35069" y="291569"/>
                    <a:pt x="40755" y="289453"/>
                  </a:cubicBezTo>
                  <a:cubicBezTo>
                    <a:pt x="46448" y="287337"/>
                    <a:pt x="51619" y="284043"/>
                    <a:pt x="55944" y="279780"/>
                  </a:cubicBezTo>
                  <a:cubicBezTo>
                    <a:pt x="88761" y="247882"/>
                    <a:pt x="79499" y="161451"/>
                    <a:pt x="81339" y="126425"/>
                  </a:cubicBezTo>
                  <a:cubicBezTo>
                    <a:pt x="82811" y="98454"/>
                    <a:pt x="92196" y="51466"/>
                    <a:pt x="77843" y="26009"/>
                  </a:cubicBezTo>
                  <a:cubicBezTo>
                    <a:pt x="67292" y="7300"/>
                    <a:pt x="42939" y="1902"/>
                    <a:pt x="21102" y="0"/>
                  </a:cubicBezTo>
                  <a:cubicBezTo>
                    <a:pt x="36376" y="3803"/>
                    <a:pt x="50852" y="10305"/>
                    <a:pt x="57907" y="23433"/>
                  </a:cubicBezTo>
                  <a:close/>
                </a:path>
              </a:pathLst>
            </a:custGeom>
            <a:solidFill>
              <a:srgbClr val="2B1F18"/>
            </a:solidFill>
            <a:ln w="6134" cap="flat">
              <a:noFill/>
              <a:prstDash val="solid"/>
              <a:miter/>
            </a:ln>
          </p:spPr>
          <p:txBody>
            <a:bodyPr rtlCol="0" anchor="ctr"/>
            <a:lstStyle/>
            <a:p>
              <a:endParaRPr lang="en-AU"/>
            </a:p>
          </p:txBody>
        </p:sp>
        <p:sp>
          <p:nvSpPr>
            <p:cNvPr id="475" name="Freeform: Shape 474">
              <a:extLst>
                <a:ext uri="{FF2B5EF4-FFF2-40B4-BE49-F238E27FC236}">
                  <a16:creationId xmlns:a16="http://schemas.microsoft.com/office/drawing/2014/main" id="{D1E2AFCA-0FF5-4AC0-BAA9-E2A4A0C385D0}"/>
                </a:ext>
              </a:extLst>
            </p:cNvPr>
            <p:cNvSpPr/>
            <p:nvPr/>
          </p:nvSpPr>
          <p:spPr>
            <a:xfrm>
              <a:off x="6419522" y="2872444"/>
              <a:ext cx="89608" cy="296352"/>
            </a:xfrm>
            <a:custGeom>
              <a:avLst/>
              <a:gdLst>
                <a:gd name="connsiteX0" fmla="*/ 26800 w 89608"/>
                <a:gd name="connsiteY0" fmla="*/ 296344 h 296352"/>
                <a:gd name="connsiteX1" fmla="*/ 24898 w 89608"/>
                <a:gd name="connsiteY1" fmla="*/ 296344 h 296352"/>
                <a:gd name="connsiteX2" fmla="*/ 1957 w 89608"/>
                <a:gd name="connsiteY2" fmla="*/ 295792 h 296352"/>
                <a:gd name="connsiteX3" fmla="*/ 558 w 89608"/>
                <a:gd name="connsiteY3" fmla="*/ 295001 h 296352"/>
                <a:gd name="connsiteX4" fmla="*/ 0 w 89608"/>
                <a:gd name="connsiteY4" fmla="*/ 293491 h 296352"/>
                <a:gd name="connsiteX5" fmla="*/ 558 w 89608"/>
                <a:gd name="connsiteY5" fmla="*/ 291983 h 296352"/>
                <a:gd name="connsiteX6" fmla="*/ 1957 w 89608"/>
                <a:gd name="connsiteY6" fmla="*/ 291191 h 296352"/>
                <a:gd name="connsiteX7" fmla="*/ 3797 w 89608"/>
                <a:gd name="connsiteY7" fmla="*/ 291191 h 296352"/>
                <a:gd name="connsiteX8" fmla="*/ 20660 w 89608"/>
                <a:gd name="connsiteY8" fmla="*/ 288793 h 296352"/>
                <a:gd name="connsiteX9" fmla="*/ 35081 w 89608"/>
                <a:gd name="connsiteY9" fmla="*/ 279720 h 296352"/>
                <a:gd name="connsiteX10" fmla="*/ 60661 w 89608"/>
                <a:gd name="connsiteY10" fmla="*/ 151700 h 296352"/>
                <a:gd name="connsiteX11" fmla="*/ 60661 w 89608"/>
                <a:gd name="connsiteY11" fmla="*/ 125691 h 296352"/>
                <a:gd name="connsiteX12" fmla="*/ 62439 w 89608"/>
                <a:gd name="connsiteY12" fmla="*/ 104958 h 296352"/>
                <a:gd name="connsiteX13" fmla="*/ 57409 w 89608"/>
                <a:gd name="connsiteY13" fmla="*/ 26563 h 296352"/>
                <a:gd name="connsiteX14" fmla="*/ 22138 w 89608"/>
                <a:gd name="connsiteY14" fmla="*/ 4542 h 296352"/>
                <a:gd name="connsiteX15" fmla="*/ 21334 w 89608"/>
                <a:gd name="connsiteY15" fmla="*/ 4223 h 296352"/>
                <a:gd name="connsiteX16" fmla="*/ 20709 w 89608"/>
                <a:gd name="connsiteY16" fmla="*/ 3621 h 296352"/>
                <a:gd name="connsiteX17" fmla="*/ 20371 w 89608"/>
                <a:gd name="connsiteY17" fmla="*/ 2830 h 296352"/>
                <a:gd name="connsiteX18" fmla="*/ 20359 w 89608"/>
                <a:gd name="connsiteY18" fmla="*/ 1965 h 296352"/>
                <a:gd name="connsiteX19" fmla="*/ 21218 w 89608"/>
                <a:gd name="connsiteY19" fmla="*/ 524 h 296352"/>
                <a:gd name="connsiteX20" fmla="*/ 22813 w 89608"/>
                <a:gd name="connsiteY20" fmla="*/ 2 h 296352"/>
                <a:gd name="connsiteX21" fmla="*/ 81394 w 89608"/>
                <a:gd name="connsiteY21" fmla="*/ 27238 h 296352"/>
                <a:gd name="connsiteX22" fmla="*/ 86915 w 89608"/>
                <a:gd name="connsiteY22" fmla="*/ 108332 h 296352"/>
                <a:gd name="connsiteX23" fmla="*/ 85197 w 89608"/>
                <a:gd name="connsiteY23" fmla="*/ 128881 h 296352"/>
                <a:gd name="connsiteX24" fmla="*/ 85197 w 89608"/>
                <a:gd name="connsiteY24" fmla="*/ 155381 h 296352"/>
                <a:gd name="connsiteX25" fmla="*/ 59311 w 89608"/>
                <a:gd name="connsiteY25" fmla="*/ 283523 h 296352"/>
                <a:gd name="connsiteX26" fmla="*/ 44338 w 89608"/>
                <a:gd name="connsiteY26" fmla="*/ 293191 h 296352"/>
                <a:gd name="connsiteX27" fmla="*/ 26800 w 89608"/>
                <a:gd name="connsiteY27" fmla="*/ 296344 h 296352"/>
                <a:gd name="connsiteX28" fmla="*/ 25880 w 89608"/>
                <a:gd name="connsiteY28" fmla="*/ 291743 h 296352"/>
                <a:gd name="connsiteX29" fmla="*/ 42399 w 89608"/>
                <a:gd name="connsiteY29" fmla="*/ 289185 h 296352"/>
                <a:gd name="connsiteX30" fmla="*/ 56551 w 89608"/>
                <a:gd name="connsiteY30" fmla="*/ 280273 h 296352"/>
                <a:gd name="connsiteX31" fmla="*/ 81088 w 89608"/>
                <a:gd name="connsiteY31" fmla="*/ 155442 h 296352"/>
                <a:gd name="connsiteX32" fmla="*/ 81088 w 89608"/>
                <a:gd name="connsiteY32" fmla="*/ 128636 h 296352"/>
                <a:gd name="connsiteX33" fmla="*/ 82866 w 89608"/>
                <a:gd name="connsiteY33" fmla="*/ 107902 h 296352"/>
                <a:gd name="connsiteX34" fmla="*/ 77836 w 89608"/>
                <a:gd name="connsiteY34" fmla="*/ 29446 h 296352"/>
                <a:gd name="connsiteX35" fmla="*/ 63887 w 89608"/>
                <a:gd name="connsiteY35" fmla="*/ 15491 h 296352"/>
                <a:gd name="connsiteX36" fmla="*/ 45570 w 89608"/>
                <a:gd name="connsiteY36" fmla="*/ 8161 h 296352"/>
                <a:gd name="connsiteX37" fmla="*/ 61949 w 89608"/>
                <a:gd name="connsiteY37" fmla="*/ 24294 h 296352"/>
                <a:gd name="connsiteX38" fmla="*/ 67469 w 89608"/>
                <a:gd name="connsiteY38" fmla="*/ 105387 h 296352"/>
                <a:gd name="connsiteX39" fmla="*/ 65752 w 89608"/>
                <a:gd name="connsiteY39" fmla="*/ 125937 h 296352"/>
                <a:gd name="connsiteX40" fmla="*/ 65752 w 89608"/>
                <a:gd name="connsiteY40" fmla="*/ 151700 h 296352"/>
                <a:gd name="connsiteX41" fmla="*/ 38823 w 89608"/>
                <a:gd name="connsiteY41" fmla="*/ 283033 h 296352"/>
                <a:gd name="connsiteX42" fmla="*/ 25880 w 89608"/>
                <a:gd name="connsiteY42" fmla="*/ 291743 h 29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608" h="296352">
                  <a:moveTo>
                    <a:pt x="26800" y="296344"/>
                  </a:moveTo>
                  <a:lnTo>
                    <a:pt x="24898" y="296344"/>
                  </a:lnTo>
                  <a:cubicBezTo>
                    <a:pt x="17292" y="296344"/>
                    <a:pt x="9624" y="295915"/>
                    <a:pt x="1957" y="295792"/>
                  </a:cubicBezTo>
                  <a:cubicBezTo>
                    <a:pt x="1411" y="295706"/>
                    <a:pt x="914" y="295424"/>
                    <a:pt x="558" y="295001"/>
                  </a:cubicBezTo>
                  <a:cubicBezTo>
                    <a:pt x="196" y="294577"/>
                    <a:pt x="0" y="294044"/>
                    <a:pt x="0" y="293491"/>
                  </a:cubicBezTo>
                  <a:cubicBezTo>
                    <a:pt x="0" y="292940"/>
                    <a:pt x="196" y="292406"/>
                    <a:pt x="558" y="291983"/>
                  </a:cubicBezTo>
                  <a:cubicBezTo>
                    <a:pt x="914" y="291559"/>
                    <a:pt x="1411" y="291283"/>
                    <a:pt x="1957" y="291191"/>
                  </a:cubicBezTo>
                  <a:lnTo>
                    <a:pt x="3797" y="291191"/>
                  </a:lnTo>
                  <a:cubicBezTo>
                    <a:pt x="9526" y="291584"/>
                    <a:pt x="15268" y="290768"/>
                    <a:pt x="20660" y="288793"/>
                  </a:cubicBezTo>
                  <a:cubicBezTo>
                    <a:pt x="26051" y="286811"/>
                    <a:pt x="30965" y="283726"/>
                    <a:pt x="35081" y="279720"/>
                  </a:cubicBezTo>
                  <a:cubicBezTo>
                    <a:pt x="61151" y="254386"/>
                    <a:pt x="60844" y="192554"/>
                    <a:pt x="60661" y="151700"/>
                  </a:cubicBezTo>
                  <a:cubicBezTo>
                    <a:pt x="60661" y="141456"/>
                    <a:pt x="60661" y="132562"/>
                    <a:pt x="60661" y="125691"/>
                  </a:cubicBezTo>
                  <a:cubicBezTo>
                    <a:pt x="60661" y="118821"/>
                    <a:pt x="61703" y="112442"/>
                    <a:pt x="62439" y="104958"/>
                  </a:cubicBezTo>
                  <a:cubicBezTo>
                    <a:pt x="65016" y="78581"/>
                    <a:pt x="68574" y="45824"/>
                    <a:pt x="57409" y="26563"/>
                  </a:cubicBezTo>
                  <a:cubicBezTo>
                    <a:pt x="51275" y="15706"/>
                    <a:pt x="39804" y="8529"/>
                    <a:pt x="22138" y="4542"/>
                  </a:cubicBezTo>
                  <a:cubicBezTo>
                    <a:pt x="21850" y="4493"/>
                    <a:pt x="21574" y="4382"/>
                    <a:pt x="21334" y="4223"/>
                  </a:cubicBezTo>
                  <a:cubicBezTo>
                    <a:pt x="21089" y="4069"/>
                    <a:pt x="20874" y="3861"/>
                    <a:pt x="20709" y="3621"/>
                  </a:cubicBezTo>
                  <a:cubicBezTo>
                    <a:pt x="20543" y="3382"/>
                    <a:pt x="20433" y="3112"/>
                    <a:pt x="20371" y="2830"/>
                  </a:cubicBezTo>
                  <a:cubicBezTo>
                    <a:pt x="20310" y="2548"/>
                    <a:pt x="20304" y="2253"/>
                    <a:pt x="20359" y="1965"/>
                  </a:cubicBezTo>
                  <a:cubicBezTo>
                    <a:pt x="20464" y="1395"/>
                    <a:pt x="20764" y="886"/>
                    <a:pt x="21218" y="524"/>
                  </a:cubicBezTo>
                  <a:cubicBezTo>
                    <a:pt x="21666" y="162"/>
                    <a:pt x="22236" y="-22"/>
                    <a:pt x="22813" y="2"/>
                  </a:cubicBezTo>
                  <a:cubicBezTo>
                    <a:pt x="42320" y="1720"/>
                    <a:pt x="69617" y="6136"/>
                    <a:pt x="81394" y="27238"/>
                  </a:cubicBezTo>
                  <a:cubicBezTo>
                    <a:pt x="93172" y="48339"/>
                    <a:pt x="89614" y="81341"/>
                    <a:pt x="86915" y="108332"/>
                  </a:cubicBezTo>
                  <a:cubicBezTo>
                    <a:pt x="86179" y="115815"/>
                    <a:pt x="85504" y="122808"/>
                    <a:pt x="85197" y="128881"/>
                  </a:cubicBezTo>
                  <a:cubicBezTo>
                    <a:pt x="84829" y="135874"/>
                    <a:pt x="84891" y="144891"/>
                    <a:pt x="85197" y="155381"/>
                  </a:cubicBezTo>
                  <a:cubicBezTo>
                    <a:pt x="85565" y="196050"/>
                    <a:pt x="86118" y="257392"/>
                    <a:pt x="59311" y="283523"/>
                  </a:cubicBezTo>
                  <a:cubicBezTo>
                    <a:pt x="55005" y="287701"/>
                    <a:pt x="49920" y="290989"/>
                    <a:pt x="44338" y="293191"/>
                  </a:cubicBezTo>
                  <a:cubicBezTo>
                    <a:pt x="38756" y="295387"/>
                    <a:pt x="32793" y="296460"/>
                    <a:pt x="26800" y="296344"/>
                  </a:cubicBezTo>
                  <a:close/>
                  <a:moveTo>
                    <a:pt x="25880" y="291743"/>
                  </a:moveTo>
                  <a:cubicBezTo>
                    <a:pt x="31505" y="292032"/>
                    <a:pt x="37124" y="291160"/>
                    <a:pt x="42399" y="289185"/>
                  </a:cubicBezTo>
                  <a:cubicBezTo>
                    <a:pt x="47675" y="287210"/>
                    <a:pt x="52490" y="284180"/>
                    <a:pt x="56551" y="280273"/>
                  </a:cubicBezTo>
                  <a:cubicBezTo>
                    <a:pt x="82007" y="255736"/>
                    <a:pt x="81456" y="195314"/>
                    <a:pt x="81088" y="155442"/>
                  </a:cubicBezTo>
                  <a:cubicBezTo>
                    <a:pt x="81088" y="144891"/>
                    <a:pt x="81088" y="135751"/>
                    <a:pt x="81088" y="128636"/>
                  </a:cubicBezTo>
                  <a:cubicBezTo>
                    <a:pt x="81088" y="121520"/>
                    <a:pt x="82069" y="115386"/>
                    <a:pt x="82866" y="107902"/>
                  </a:cubicBezTo>
                  <a:cubicBezTo>
                    <a:pt x="85443" y="81525"/>
                    <a:pt x="89000" y="48769"/>
                    <a:pt x="77836" y="29446"/>
                  </a:cubicBezTo>
                  <a:cubicBezTo>
                    <a:pt x="74180" y="23901"/>
                    <a:pt x="69432" y="19153"/>
                    <a:pt x="63887" y="15491"/>
                  </a:cubicBezTo>
                  <a:cubicBezTo>
                    <a:pt x="58342" y="11835"/>
                    <a:pt x="52110" y="9338"/>
                    <a:pt x="45570" y="8161"/>
                  </a:cubicBezTo>
                  <a:cubicBezTo>
                    <a:pt x="52392" y="11952"/>
                    <a:pt x="58054" y="17528"/>
                    <a:pt x="61949" y="24294"/>
                  </a:cubicBezTo>
                  <a:cubicBezTo>
                    <a:pt x="73481" y="44843"/>
                    <a:pt x="70169" y="78397"/>
                    <a:pt x="67469" y="105387"/>
                  </a:cubicBezTo>
                  <a:cubicBezTo>
                    <a:pt x="66733" y="112871"/>
                    <a:pt x="66059" y="119864"/>
                    <a:pt x="65752" y="125937"/>
                  </a:cubicBezTo>
                  <a:cubicBezTo>
                    <a:pt x="65445" y="132010"/>
                    <a:pt x="65445" y="141517"/>
                    <a:pt x="65752" y="151700"/>
                  </a:cubicBezTo>
                  <a:cubicBezTo>
                    <a:pt x="65752" y="193351"/>
                    <a:pt x="66243" y="256288"/>
                    <a:pt x="38823" y="283033"/>
                  </a:cubicBezTo>
                  <a:cubicBezTo>
                    <a:pt x="35057" y="286683"/>
                    <a:pt x="30677" y="289633"/>
                    <a:pt x="25880" y="291743"/>
                  </a:cubicBezTo>
                  <a:close/>
                </a:path>
              </a:pathLst>
            </a:custGeom>
            <a:solidFill>
              <a:srgbClr val="0E0E0E"/>
            </a:solidFill>
            <a:ln w="6134" cap="flat">
              <a:no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EC8681BF-CA40-4D15-95A1-EA14D12677F0}"/>
                </a:ext>
              </a:extLst>
            </p:cNvPr>
            <p:cNvSpPr/>
            <p:nvPr/>
          </p:nvSpPr>
          <p:spPr>
            <a:xfrm>
              <a:off x="6403260" y="2873060"/>
              <a:ext cx="14108" cy="429"/>
            </a:xfrm>
            <a:custGeom>
              <a:avLst/>
              <a:gdLst>
                <a:gd name="connsiteX0" fmla="*/ 0 w 14108"/>
                <a:gd name="connsiteY0" fmla="*/ 0 h 429"/>
                <a:gd name="connsiteX1" fmla="*/ 14109 w 14108"/>
                <a:gd name="connsiteY1" fmla="*/ 429 h 429"/>
                <a:gd name="connsiteX2" fmla="*/ 0 w 14108"/>
                <a:gd name="connsiteY2" fmla="*/ 0 h 429"/>
              </a:gdLst>
              <a:ahLst/>
              <a:cxnLst>
                <a:cxn ang="0">
                  <a:pos x="connsiteX0" y="connsiteY0"/>
                </a:cxn>
                <a:cxn ang="0">
                  <a:pos x="connsiteX1" y="connsiteY1"/>
                </a:cxn>
                <a:cxn ang="0">
                  <a:pos x="connsiteX2" y="connsiteY2"/>
                </a:cxn>
              </a:cxnLst>
              <a:rect l="l" t="t" r="r" b="b"/>
              <a:pathLst>
                <a:path w="14108" h="429">
                  <a:moveTo>
                    <a:pt x="0" y="0"/>
                  </a:moveTo>
                  <a:cubicBezTo>
                    <a:pt x="4907" y="0"/>
                    <a:pt x="9692" y="0"/>
                    <a:pt x="14109" y="429"/>
                  </a:cubicBezTo>
                  <a:cubicBezTo>
                    <a:pt x="9692" y="245"/>
                    <a:pt x="4907" y="61"/>
                    <a:pt x="0" y="0"/>
                  </a:cubicBezTo>
                  <a:close/>
                </a:path>
              </a:pathLst>
            </a:custGeom>
            <a:solidFill>
              <a:srgbClr val="2B1F18"/>
            </a:solidFill>
            <a:ln w="6134" cap="flat">
              <a:no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CE101395-6EFF-491F-BFF7-2BA650601C7D}"/>
                </a:ext>
              </a:extLst>
            </p:cNvPr>
            <p:cNvSpPr/>
            <p:nvPr/>
          </p:nvSpPr>
          <p:spPr>
            <a:xfrm>
              <a:off x="6400868" y="2870790"/>
              <a:ext cx="18710" cy="5033"/>
            </a:xfrm>
            <a:custGeom>
              <a:avLst/>
              <a:gdLst>
                <a:gd name="connsiteX0" fmla="*/ 16317 w 18710"/>
                <a:gd name="connsiteY0" fmla="*/ 5030 h 5033"/>
                <a:gd name="connsiteX1" fmla="*/ 2270 w 18710"/>
                <a:gd name="connsiteY1" fmla="*/ 4539 h 5033"/>
                <a:gd name="connsiteX2" fmla="*/ 681 w 18710"/>
                <a:gd name="connsiteY2" fmla="*/ 3858 h 5033"/>
                <a:gd name="connsiteX3" fmla="*/ 0 w 18710"/>
                <a:gd name="connsiteY3" fmla="*/ 2270 h 5033"/>
                <a:gd name="connsiteX4" fmla="*/ 705 w 18710"/>
                <a:gd name="connsiteY4" fmla="*/ 663 h 5033"/>
                <a:gd name="connsiteX5" fmla="*/ 2331 w 18710"/>
                <a:gd name="connsiteY5" fmla="*/ 0 h 5033"/>
                <a:gd name="connsiteX6" fmla="*/ 16501 w 18710"/>
                <a:gd name="connsiteY6" fmla="*/ 491 h 5033"/>
                <a:gd name="connsiteX7" fmla="*/ 17360 w 18710"/>
                <a:gd name="connsiteY7" fmla="*/ 663 h 5033"/>
                <a:gd name="connsiteX8" fmla="*/ 18084 w 18710"/>
                <a:gd name="connsiteY8" fmla="*/ 1159 h 5033"/>
                <a:gd name="connsiteX9" fmla="*/ 18562 w 18710"/>
                <a:gd name="connsiteY9" fmla="*/ 1895 h 5033"/>
                <a:gd name="connsiteX10" fmla="*/ 18709 w 18710"/>
                <a:gd name="connsiteY10" fmla="*/ 2760 h 5033"/>
                <a:gd name="connsiteX11" fmla="*/ 18525 w 18710"/>
                <a:gd name="connsiteY11" fmla="*/ 3656 h 5033"/>
                <a:gd name="connsiteX12" fmla="*/ 18004 w 18710"/>
                <a:gd name="connsiteY12" fmla="*/ 4410 h 5033"/>
                <a:gd name="connsiteX13" fmla="*/ 17225 w 18710"/>
                <a:gd name="connsiteY13" fmla="*/ 4895 h 5033"/>
                <a:gd name="connsiteX14" fmla="*/ 16317 w 18710"/>
                <a:gd name="connsiteY14" fmla="*/ 5030 h 5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10" h="5033">
                  <a:moveTo>
                    <a:pt x="16317" y="5030"/>
                  </a:moveTo>
                  <a:lnTo>
                    <a:pt x="2270" y="4539"/>
                  </a:lnTo>
                  <a:cubicBezTo>
                    <a:pt x="1675" y="4521"/>
                    <a:pt x="1104" y="4282"/>
                    <a:pt x="681" y="3858"/>
                  </a:cubicBezTo>
                  <a:cubicBezTo>
                    <a:pt x="258" y="3435"/>
                    <a:pt x="18" y="2865"/>
                    <a:pt x="0" y="2270"/>
                  </a:cubicBezTo>
                  <a:cubicBezTo>
                    <a:pt x="18" y="1662"/>
                    <a:pt x="270" y="1086"/>
                    <a:pt x="705" y="663"/>
                  </a:cubicBezTo>
                  <a:cubicBezTo>
                    <a:pt x="1141" y="239"/>
                    <a:pt x="1724" y="0"/>
                    <a:pt x="2331" y="0"/>
                  </a:cubicBezTo>
                  <a:lnTo>
                    <a:pt x="16501" y="491"/>
                  </a:lnTo>
                  <a:cubicBezTo>
                    <a:pt x="16795" y="491"/>
                    <a:pt x="17090" y="552"/>
                    <a:pt x="17360" y="663"/>
                  </a:cubicBezTo>
                  <a:cubicBezTo>
                    <a:pt x="17636" y="779"/>
                    <a:pt x="17881" y="945"/>
                    <a:pt x="18084" y="1159"/>
                  </a:cubicBezTo>
                  <a:cubicBezTo>
                    <a:pt x="18292" y="1368"/>
                    <a:pt x="18452" y="1619"/>
                    <a:pt x="18562" y="1895"/>
                  </a:cubicBezTo>
                  <a:cubicBezTo>
                    <a:pt x="18666" y="2172"/>
                    <a:pt x="18721" y="2466"/>
                    <a:pt x="18709" y="2760"/>
                  </a:cubicBezTo>
                  <a:cubicBezTo>
                    <a:pt x="18709" y="3067"/>
                    <a:pt x="18648" y="3374"/>
                    <a:pt x="18525" y="3656"/>
                  </a:cubicBezTo>
                  <a:cubicBezTo>
                    <a:pt x="18403" y="3944"/>
                    <a:pt x="18225" y="4196"/>
                    <a:pt x="18004" y="4410"/>
                  </a:cubicBezTo>
                  <a:cubicBezTo>
                    <a:pt x="17777" y="4625"/>
                    <a:pt x="17513" y="4785"/>
                    <a:pt x="17225" y="4895"/>
                  </a:cubicBezTo>
                  <a:cubicBezTo>
                    <a:pt x="16936" y="4999"/>
                    <a:pt x="16623" y="5048"/>
                    <a:pt x="16317" y="5030"/>
                  </a:cubicBezTo>
                  <a:close/>
                </a:path>
              </a:pathLst>
            </a:custGeom>
            <a:solidFill>
              <a:srgbClr val="0E0E0E"/>
            </a:solidFill>
            <a:ln w="6134" cap="flat">
              <a:no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AD12FD83-2049-40AE-B523-063D2CE6019A}"/>
                </a:ext>
              </a:extLst>
            </p:cNvPr>
            <p:cNvSpPr/>
            <p:nvPr/>
          </p:nvSpPr>
          <p:spPr>
            <a:xfrm>
              <a:off x="6423687" y="2873735"/>
              <a:ext cx="18893" cy="1042"/>
            </a:xfrm>
            <a:custGeom>
              <a:avLst/>
              <a:gdLst>
                <a:gd name="connsiteX0" fmla="*/ 0 w 18893"/>
                <a:gd name="connsiteY0" fmla="*/ 0 h 1042"/>
                <a:gd name="connsiteX1" fmla="*/ 18893 w 18893"/>
                <a:gd name="connsiteY1" fmla="*/ 1043 h 1042"/>
                <a:gd name="connsiteX2" fmla="*/ 0 w 18893"/>
                <a:gd name="connsiteY2" fmla="*/ 0 h 1042"/>
              </a:gdLst>
              <a:ahLst/>
              <a:cxnLst>
                <a:cxn ang="0">
                  <a:pos x="connsiteX0" y="connsiteY0"/>
                </a:cxn>
                <a:cxn ang="0">
                  <a:pos x="connsiteX1" y="connsiteY1"/>
                </a:cxn>
                <a:cxn ang="0">
                  <a:pos x="connsiteX2" y="connsiteY2"/>
                </a:cxn>
              </a:cxnLst>
              <a:rect l="l" t="t" r="r" b="b"/>
              <a:pathLst>
                <a:path w="18893" h="1042">
                  <a:moveTo>
                    <a:pt x="0" y="0"/>
                  </a:moveTo>
                  <a:cubicBezTo>
                    <a:pt x="5766" y="0"/>
                    <a:pt x="12268" y="429"/>
                    <a:pt x="18893" y="1043"/>
                  </a:cubicBezTo>
                  <a:cubicBezTo>
                    <a:pt x="12207" y="429"/>
                    <a:pt x="5766" y="184"/>
                    <a:pt x="0" y="0"/>
                  </a:cubicBezTo>
                  <a:close/>
                </a:path>
              </a:pathLst>
            </a:custGeom>
            <a:solidFill>
              <a:srgbClr val="2B1F18"/>
            </a:solidFill>
            <a:ln w="6134" cap="flat">
              <a:noFill/>
              <a:prstDash val="solid"/>
              <a:miter/>
            </a:ln>
          </p:spPr>
          <p:txBody>
            <a:bodyPr rtlCol="0" anchor="ctr"/>
            <a:lstStyle/>
            <a:p>
              <a:endParaRPr lang="en-AU"/>
            </a:p>
          </p:txBody>
        </p:sp>
        <p:sp>
          <p:nvSpPr>
            <p:cNvPr id="479" name="Freeform: Shape 478">
              <a:extLst>
                <a:ext uri="{FF2B5EF4-FFF2-40B4-BE49-F238E27FC236}">
                  <a16:creationId xmlns:a16="http://schemas.microsoft.com/office/drawing/2014/main" id="{18BD1F97-E240-45C7-A05F-B05289EA44F5}"/>
                </a:ext>
              </a:extLst>
            </p:cNvPr>
            <p:cNvSpPr/>
            <p:nvPr/>
          </p:nvSpPr>
          <p:spPr>
            <a:xfrm>
              <a:off x="6421601" y="2871338"/>
              <a:ext cx="23493" cy="5600"/>
            </a:xfrm>
            <a:custGeom>
              <a:avLst/>
              <a:gdLst>
                <a:gd name="connsiteX0" fmla="*/ 20979 w 23493"/>
                <a:gd name="connsiteY0" fmla="*/ 5586 h 5600"/>
                <a:gd name="connsiteX1" fmla="*/ 2208 w 23493"/>
                <a:gd name="connsiteY1" fmla="*/ 4543 h 5600"/>
                <a:gd name="connsiteX2" fmla="*/ 644 w 23493"/>
                <a:gd name="connsiteY2" fmla="*/ 3856 h 5600"/>
                <a:gd name="connsiteX3" fmla="*/ 0 w 23493"/>
                <a:gd name="connsiteY3" fmla="*/ 2273 h 5600"/>
                <a:gd name="connsiteX4" fmla="*/ 184 w 23493"/>
                <a:gd name="connsiteY4" fmla="*/ 1378 h 5600"/>
                <a:gd name="connsiteX5" fmla="*/ 705 w 23493"/>
                <a:gd name="connsiteY5" fmla="*/ 623 h 5600"/>
                <a:gd name="connsiteX6" fmla="*/ 1484 w 23493"/>
                <a:gd name="connsiteY6" fmla="*/ 139 h 5600"/>
                <a:gd name="connsiteX7" fmla="*/ 2392 w 23493"/>
                <a:gd name="connsiteY7" fmla="*/ 4 h 5600"/>
                <a:gd name="connsiteX8" fmla="*/ 21347 w 23493"/>
                <a:gd name="connsiteY8" fmla="*/ 1047 h 5600"/>
                <a:gd name="connsiteX9" fmla="*/ 22880 w 23493"/>
                <a:gd name="connsiteY9" fmla="*/ 1795 h 5600"/>
                <a:gd name="connsiteX10" fmla="*/ 23494 w 23493"/>
                <a:gd name="connsiteY10" fmla="*/ 3378 h 5600"/>
                <a:gd name="connsiteX11" fmla="*/ 23285 w 23493"/>
                <a:gd name="connsiteY11" fmla="*/ 4285 h 5600"/>
                <a:gd name="connsiteX12" fmla="*/ 22721 w 23493"/>
                <a:gd name="connsiteY12" fmla="*/ 5034 h 5600"/>
                <a:gd name="connsiteX13" fmla="*/ 21911 w 23493"/>
                <a:gd name="connsiteY13" fmla="*/ 5494 h 5600"/>
                <a:gd name="connsiteX14" fmla="*/ 20979 w 23493"/>
                <a:gd name="connsiteY14" fmla="*/ 5586 h 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493" h="5600">
                  <a:moveTo>
                    <a:pt x="20979" y="5586"/>
                  </a:moveTo>
                  <a:cubicBezTo>
                    <a:pt x="14231" y="5034"/>
                    <a:pt x="7729" y="4788"/>
                    <a:pt x="2208" y="4543"/>
                  </a:cubicBezTo>
                  <a:cubicBezTo>
                    <a:pt x="1619" y="4531"/>
                    <a:pt x="1055" y="4279"/>
                    <a:pt x="644" y="3856"/>
                  </a:cubicBezTo>
                  <a:cubicBezTo>
                    <a:pt x="233" y="3433"/>
                    <a:pt x="0" y="2868"/>
                    <a:pt x="0" y="2273"/>
                  </a:cubicBezTo>
                  <a:cubicBezTo>
                    <a:pt x="0" y="1967"/>
                    <a:pt x="61" y="1660"/>
                    <a:pt x="184" y="1378"/>
                  </a:cubicBezTo>
                  <a:cubicBezTo>
                    <a:pt x="307" y="1096"/>
                    <a:pt x="484" y="838"/>
                    <a:pt x="705" y="623"/>
                  </a:cubicBezTo>
                  <a:cubicBezTo>
                    <a:pt x="932" y="415"/>
                    <a:pt x="1196" y="249"/>
                    <a:pt x="1484" y="139"/>
                  </a:cubicBezTo>
                  <a:cubicBezTo>
                    <a:pt x="1779" y="34"/>
                    <a:pt x="2085" y="-15"/>
                    <a:pt x="2392" y="4"/>
                  </a:cubicBezTo>
                  <a:cubicBezTo>
                    <a:pt x="7974" y="4"/>
                    <a:pt x="14660" y="495"/>
                    <a:pt x="21347" y="1047"/>
                  </a:cubicBezTo>
                  <a:cubicBezTo>
                    <a:pt x="21936" y="1096"/>
                    <a:pt x="22482" y="1359"/>
                    <a:pt x="22880" y="1795"/>
                  </a:cubicBezTo>
                  <a:cubicBezTo>
                    <a:pt x="23279" y="2224"/>
                    <a:pt x="23494" y="2789"/>
                    <a:pt x="23494" y="3378"/>
                  </a:cubicBezTo>
                  <a:cubicBezTo>
                    <a:pt x="23488" y="3690"/>
                    <a:pt x="23414" y="4003"/>
                    <a:pt x="23285" y="4285"/>
                  </a:cubicBezTo>
                  <a:cubicBezTo>
                    <a:pt x="23150" y="4574"/>
                    <a:pt x="22960" y="4831"/>
                    <a:pt x="22721" y="5034"/>
                  </a:cubicBezTo>
                  <a:cubicBezTo>
                    <a:pt x="22488" y="5242"/>
                    <a:pt x="22212" y="5402"/>
                    <a:pt x="21911" y="5494"/>
                  </a:cubicBezTo>
                  <a:cubicBezTo>
                    <a:pt x="21611" y="5592"/>
                    <a:pt x="21292" y="5623"/>
                    <a:pt x="20979" y="5586"/>
                  </a:cubicBezTo>
                  <a:close/>
                </a:path>
              </a:pathLst>
            </a:custGeom>
            <a:solidFill>
              <a:srgbClr val="0E0E0E"/>
            </a:solidFill>
            <a:ln w="6134" cap="flat">
              <a:noFill/>
              <a:prstDash val="solid"/>
              <a:miter/>
            </a:ln>
          </p:spPr>
          <p:txBody>
            <a:bodyPr rtlCol="0" anchor="ctr"/>
            <a:lstStyle/>
            <a:p>
              <a:endParaRPr lang="en-AU"/>
            </a:p>
          </p:txBody>
        </p:sp>
        <p:sp>
          <p:nvSpPr>
            <p:cNvPr id="480" name="Freeform: Shape 479">
              <a:extLst>
                <a:ext uri="{FF2B5EF4-FFF2-40B4-BE49-F238E27FC236}">
                  <a16:creationId xmlns:a16="http://schemas.microsoft.com/office/drawing/2014/main" id="{FF1B6495-B4D0-4928-A242-347D66CECDF7}"/>
                </a:ext>
              </a:extLst>
            </p:cNvPr>
            <p:cNvSpPr/>
            <p:nvPr/>
          </p:nvSpPr>
          <p:spPr>
            <a:xfrm>
              <a:off x="6334925" y="2883243"/>
              <a:ext cx="10305" cy="8649"/>
            </a:xfrm>
            <a:custGeom>
              <a:avLst/>
              <a:gdLst>
                <a:gd name="connsiteX0" fmla="*/ 0 w 10305"/>
                <a:gd name="connsiteY0" fmla="*/ 8649 h 8649"/>
                <a:gd name="connsiteX1" fmla="*/ 10305 w 10305"/>
                <a:gd name="connsiteY1" fmla="*/ 0 h 8649"/>
                <a:gd name="connsiteX2" fmla="*/ 0 w 10305"/>
                <a:gd name="connsiteY2" fmla="*/ 8649 h 8649"/>
              </a:gdLst>
              <a:ahLst/>
              <a:cxnLst>
                <a:cxn ang="0">
                  <a:pos x="connsiteX0" y="connsiteY0"/>
                </a:cxn>
                <a:cxn ang="0">
                  <a:pos x="connsiteX1" y="connsiteY1"/>
                </a:cxn>
                <a:cxn ang="0">
                  <a:pos x="connsiteX2" y="connsiteY2"/>
                </a:cxn>
              </a:cxnLst>
              <a:rect l="l" t="t" r="r" b="b"/>
              <a:pathLst>
                <a:path w="10305" h="8649">
                  <a:moveTo>
                    <a:pt x="0" y="8649"/>
                  </a:moveTo>
                  <a:cubicBezTo>
                    <a:pt x="2908" y="5190"/>
                    <a:pt x="6398" y="2263"/>
                    <a:pt x="10305" y="0"/>
                  </a:cubicBezTo>
                  <a:cubicBezTo>
                    <a:pt x="6398" y="2263"/>
                    <a:pt x="2908" y="5190"/>
                    <a:pt x="0" y="8649"/>
                  </a:cubicBezTo>
                  <a:close/>
                </a:path>
              </a:pathLst>
            </a:custGeom>
            <a:solidFill>
              <a:srgbClr val="2B1F18"/>
            </a:solidFill>
            <a:ln w="6134" cap="flat">
              <a:noFill/>
              <a:prstDash val="solid"/>
              <a:miter/>
            </a:ln>
          </p:spPr>
          <p:txBody>
            <a:bodyPr rtlCol="0" anchor="ctr"/>
            <a:lstStyle/>
            <a:p>
              <a:endParaRPr lang="en-AU"/>
            </a:p>
          </p:txBody>
        </p:sp>
        <p:sp>
          <p:nvSpPr>
            <p:cNvPr id="481" name="Freeform: Shape 480">
              <a:extLst>
                <a:ext uri="{FF2B5EF4-FFF2-40B4-BE49-F238E27FC236}">
                  <a16:creationId xmlns:a16="http://schemas.microsoft.com/office/drawing/2014/main" id="{53348036-AA16-49C4-9694-A54AD0177EE3}"/>
                </a:ext>
              </a:extLst>
            </p:cNvPr>
            <p:cNvSpPr/>
            <p:nvPr/>
          </p:nvSpPr>
          <p:spPr>
            <a:xfrm>
              <a:off x="6332594" y="2880931"/>
              <a:ext cx="14967" cy="13230"/>
            </a:xfrm>
            <a:custGeom>
              <a:avLst/>
              <a:gdLst>
                <a:gd name="connsiteX0" fmla="*/ 2331 w 14967"/>
                <a:gd name="connsiteY0" fmla="*/ 13230 h 13230"/>
                <a:gd name="connsiteX1" fmla="*/ 798 w 14967"/>
                <a:gd name="connsiteY1" fmla="*/ 12678 h 13230"/>
                <a:gd name="connsiteX2" fmla="*/ 221 w 14967"/>
                <a:gd name="connsiteY2" fmla="*/ 11899 h 13230"/>
                <a:gd name="connsiteX3" fmla="*/ 0 w 14967"/>
                <a:gd name="connsiteY3" fmla="*/ 10961 h 13230"/>
                <a:gd name="connsiteX4" fmla="*/ 552 w 14967"/>
                <a:gd name="connsiteY4" fmla="*/ 9427 h 13230"/>
                <a:gd name="connsiteX5" fmla="*/ 11471 w 14967"/>
                <a:gd name="connsiteY5" fmla="*/ 348 h 13230"/>
                <a:gd name="connsiteX6" fmla="*/ 12312 w 14967"/>
                <a:gd name="connsiteY6" fmla="*/ 29 h 13230"/>
                <a:gd name="connsiteX7" fmla="*/ 13207 w 14967"/>
                <a:gd name="connsiteY7" fmla="*/ 66 h 13230"/>
                <a:gd name="connsiteX8" fmla="*/ 14017 w 14967"/>
                <a:gd name="connsiteY8" fmla="*/ 465 h 13230"/>
                <a:gd name="connsiteX9" fmla="*/ 14600 w 14967"/>
                <a:gd name="connsiteY9" fmla="*/ 1146 h 13230"/>
                <a:gd name="connsiteX10" fmla="*/ 14968 w 14967"/>
                <a:gd name="connsiteY10" fmla="*/ 2311 h 13230"/>
                <a:gd name="connsiteX11" fmla="*/ 14649 w 14967"/>
                <a:gd name="connsiteY11" fmla="*/ 3452 h 13230"/>
                <a:gd name="connsiteX12" fmla="*/ 13802 w 14967"/>
                <a:gd name="connsiteY12" fmla="*/ 4274 h 13230"/>
                <a:gd name="connsiteX13" fmla="*/ 4049 w 14967"/>
                <a:gd name="connsiteY13" fmla="*/ 12433 h 13230"/>
                <a:gd name="connsiteX14" fmla="*/ 3282 w 14967"/>
                <a:gd name="connsiteY14" fmla="*/ 13034 h 13230"/>
                <a:gd name="connsiteX15" fmla="*/ 2331 w 14967"/>
                <a:gd name="connsiteY15" fmla="*/ 13230 h 1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67" h="13230">
                  <a:moveTo>
                    <a:pt x="2331" y="13230"/>
                  </a:moveTo>
                  <a:cubicBezTo>
                    <a:pt x="1767" y="13236"/>
                    <a:pt x="1227" y="13040"/>
                    <a:pt x="798" y="12678"/>
                  </a:cubicBezTo>
                  <a:cubicBezTo>
                    <a:pt x="552" y="12463"/>
                    <a:pt x="356" y="12200"/>
                    <a:pt x="221" y="11899"/>
                  </a:cubicBezTo>
                  <a:cubicBezTo>
                    <a:pt x="86" y="11605"/>
                    <a:pt x="6" y="11286"/>
                    <a:pt x="0" y="10961"/>
                  </a:cubicBezTo>
                  <a:cubicBezTo>
                    <a:pt x="-6" y="10402"/>
                    <a:pt x="190" y="9856"/>
                    <a:pt x="552" y="9427"/>
                  </a:cubicBezTo>
                  <a:cubicBezTo>
                    <a:pt x="3644" y="5802"/>
                    <a:pt x="7343" y="2728"/>
                    <a:pt x="11471" y="348"/>
                  </a:cubicBezTo>
                  <a:cubicBezTo>
                    <a:pt x="11723" y="183"/>
                    <a:pt x="12011" y="78"/>
                    <a:pt x="12312" y="29"/>
                  </a:cubicBezTo>
                  <a:cubicBezTo>
                    <a:pt x="12606" y="-20"/>
                    <a:pt x="12912" y="-7"/>
                    <a:pt x="13207" y="66"/>
                  </a:cubicBezTo>
                  <a:cubicBezTo>
                    <a:pt x="13501" y="140"/>
                    <a:pt x="13777" y="275"/>
                    <a:pt x="14017" y="465"/>
                  </a:cubicBezTo>
                  <a:cubicBezTo>
                    <a:pt x="14256" y="649"/>
                    <a:pt x="14452" y="882"/>
                    <a:pt x="14600" y="1146"/>
                  </a:cubicBezTo>
                  <a:cubicBezTo>
                    <a:pt x="14839" y="1489"/>
                    <a:pt x="14968" y="1894"/>
                    <a:pt x="14968" y="2311"/>
                  </a:cubicBezTo>
                  <a:cubicBezTo>
                    <a:pt x="14961" y="2710"/>
                    <a:pt x="14851" y="3103"/>
                    <a:pt x="14649" y="3452"/>
                  </a:cubicBezTo>
                  <a:cubicBezTo>
                    <a:pt x="14446" y="3796"/>
                    <a:pt x="14152" y="4078"/>
                    <a:pt x="13802" y="4274"/>
                  </a:cubicBezTo>
                  <a:cubicBezTo>
                    <a:pt x="10121" y="6434"/>
                    <a:pt x="6827" y="9194"/>
                    <a:pt x="4049" y="12433"/>
                  </a:cubicBezTo>
                  <a:cubicBezTo>
                    <a:pt x="3840" y="12690"/>
                    <a:pt x="3576" y="12893"/>
                    <a:pt x="3282" y="13034"/>
                  </a:cubicBezTo>
                  <a:cubicBezTo>
                    <a:pt x="2981" y="13169"/>
                    <a:pt x="2656" y="13236"/>
                    <a:pt x="2331" y="13230"/>
                  </a:cubicBezTo>
                  <a:close/>
                </a:path>
              </a:pathLst>
            </a:custGeom>
            <a:solidFill>
              <a:srgbClr val="0E0E0E"/>
            </a:solidFill>
            <a:ln w="6134" cap="flat">
              <a:noFill/>
              <a:prstDash val="solid"/>
              <a:miter/>
            </a:ln>
          </p:spPr>
          <p:txBody>
            <a:bodyPr rtlCol="0" anchor="ctr"/>
            <a:lstStyle/>
            <a:p>
              <a:endParaRPr lang="en-AU"/>
            </a:p>
          </p:txBody>
        </p:sp>
        <p:sp>
          <p:nvSpPr>
            <p:cNvPr id="482" name="Freeform: Shape 481">
              <a:extLst>
                <a:ext uri="{FF2B5EF4-FFF2-40B4-BE49-F238E27FC236}">
                  <a16:creationId xmlns:a16="http://schemas.microsoft.com/office/drawing/2014/main" id="{74136669-8F73-46CE-B4ED-37C643AE35D5}"/>
                </a:ext>
              </a:extLst>
            </p:cNvPr>
            <p:cNvSpPr/>
            <p:nvPr/>
          </p:nvSpPr>
          <p:spPr>
            <a:xfrm>
              <a:off x="6358174" y="2874532"/>
              <a:ext cx="14599" cy="3128"/>
            </a:xfrm>
            <a:custGeom>
              <a:avLst/>
              <a:gdLst>
                <a:gd name="connsiteX0" fmla="*/ 0 w 14599"/>
                <a:gd name="connsiteY0" fmla="*/ 3128 h 3128"/>
                <a:gd name="connsiteX1" fmla="*/ 14599 w 14599"/>
                <a:gd name="connsiteY1" fmla="*/ 0 h 3128"/>
                <a:gd name="connsiteX2" fmla="*/ 0 w 14599"/>
                <a:gd name="connsiteY2" fmla="*/ 3128 h 3128"/>
              </a:gdLst>
              <a:ahLst/>
              <a:cxnLst>
                <a:cxn ang="0">
                  <a:pos x="connsiteX0" y="connsiteY0"/>
                </a:cxn>
                <a:cxn ang="0">
                  <a:pos x="connsiteX1" y="connsiteY1"/>
                </a:cxn>
                <a:cxn ang="0">
                  <a:pos x="connsiteX2" y="connsiteY2"/>
                </a:cxn>
              </a:cxnLst>
              <a:rect l="l" t="t" r="r" b="b"/>
              <a:pathLst>
                <a:path w="14599" h="3128">
                  <a:moveTo>
                    <a:pt x="0" y="3128"/>
                  </a:moveTo>
                  <a:cubicBezTo>
                    <a:pt x="4772" y="1693"/>
                    <a:pt x="9655" y="644"/>
                    <a:pt x="14599" y="0"/>
                  </a:cubicBezTo>
                  <a:cubicBezTo>
                    <a:pt x="9655" y="644"/>
                    <a:pt x="4772" y="1693"/>
                    <a:pt x="0" y="3128"/>
                  </a:cubicBezTo>
                  <a:close/>
                </a:path>
              </a:pathLst>
            </a:custGeom>
            <a:solidFill>
              <a:srgbClr val="2B1F18"/>
            </a:solidFill>
            <a:ln w="6134" cap="flat">
              <a:noFill/>
              <a:prstDash val="solid"/>
              <a:miter/>
            </a:ln>
          </p:spPr>
          <p:txBody>
            <a:bodyPr rtlCol="0" anchor="ctr"/>
            <a:lstStyle/>
            <a:p>
              <a:endParaRPr lang="en-AU"/>
            </a:p>
          </p:txBody>
        </p:sp>
        <p:sp>
          <p:nvSpPr>
            <p:cNvPr id="483" name="Freeform: Shape 482">
              <a:extLst>
                <a:ext uri="{FF2B5EF4-FFF2-40B4-BE49-F238E27FC236}">
                  <a16:creationId xmlns:a16="http://schemas.microsoft.com/office/drawing/2014/main" id="{9EA580D3-3444-4418-9667-80F6D9810160}"/>
                </a:ext>
              </a:extLst>
            </p:cNvPr>
            <p:cNvSpPr/>
            <p:nvPr/>
          </p:nvSpPr>
          <p:spPr>
            <a:xfrm>
              <a:off x="6355943" y="2872240"/>
              <a:ext cx="19223" cy="7751"/>
            </a:xfrm>
            <a:custGeom>
              <a:avLst/>
              <a:gdLst>
                <a:gd name="connsiteX0" fmla="*/ 2231 w 19223"/>
                <a:gd name="connsiteY0" fmla="*/ 7752 h 7751"/>
                <a:gd name="connsiteX1" fmla="*/ 857 w 19223"/>
                <a:gd name="connsiteY1" fmla="*/ 7286 h 7751"/>
                <a:gd name="connsiteX2" fmla="*/ 23 w 19223"/>
                <a:gd name="connsiteY2" fmla="*/ 6096 h 7751"/>
                <a:gd name="connsiteX3" fmla="*/ 23 w 19223"/>
                <a:gd name="connsiteY3" fmla="*/ 5421 h 7751"/>
                <a:gd name="connsiteX4" fmla="*/ 489 w 19223"/>
                <a:gd name="connsiteY4" fmla="*/ 4047 h 7751"/>
                <a:gd name="connsiteX5" fmla="*/ 1679 w 19223"/>
                <a:gd name="connsiteY5" fmla="*/ 3213 h 7751"/>
                <a:gd name="connsiteX6" fmla="*/ 16647 w 19223"/>
                <a:gd name="connsiteY6" fmla="*/ 23 h 7751"/>
                <a:gd name="connsiteX7" fmla="*/ 17542 w 19223"/>
                <a:gd name="connsiteY7" fmla="*/ 72 h 7751"/>
                <a:gd name="connsiteX8" fmla="*/ 18346 w 19223"/>
                <a:gd name="connsiteY8" fmla="*/ 465 h 7751"/>
                <a:gd name="connsiteX9" fmla="*/ 18935 w 19223"/>
                <a:gd name="connsiteY9" fmla="*/ 1139 h 7751"/>
                <a:gd name="connsiteX10" fmla="*/ 19223 w 19223"/>
                <a:gd name="connsiteY10" fmla="*/ 1986 h 7751"/>
                <a:gd name="connsiteX11" fmla="*/ 19223 w 19223"/>
                <a:gd name="connsiteY11" fmla="*/ 2292 h 7751"/>
                <a:gd name="connsiteX12" fmla="*/ 18652 w 19223"/>
                <a:gd name="connsiteY12" fmla="*/ 3783 h 7751"/>
                <a:gd name="connsiteX13" fmla="*/ 17260 w 19223"/>
                <a:gd name="connsiteY13" fmla="*/ 4562 h 7751"/>
                <a:gd name="connsiteX14" fmla="*/ 3029 w 19223"/>
                <a:gd name="connsiteY14" fmla="*/ 7629 h 7751"/>
                <a:gd name="connsiteX15" fmla="*/ 2231 w 19223"/>
                <a:gd name="connsiteY15" fmla="*/ 7752 h 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23" h="7751">
                  <a:moveTo>
                    <a:pt x="2231" y="7752"/>
                  </a:moveTo>
                  <a:cubicBezTo>
                    <a:pt x="1734" y="7746"/>
                    <a:pt x="1250" y="7586"/>
                    <a:pt x="857" y="7286"/>
                  </a:cubicBezTo>
                  <a:cubicBezTo>
                    <a:pt x="458" y="6991"/>
                    <a:pt x="164" y="6574"/>
                    <a:pt x="23" y="6096"/>
                  </a:cubicBezTo>
                  <a:cubicBezTo>
                    <a:pt x="-8" y="5875"/>
                    <a:pt x="-8" y="5648"/>
                    <a:pt x="23" y="5421"/>
                  </a:cubicBezTo>
                  <a:cubicBezTo>
                    <a:pt x="29" y="4924"/>
                    <a:pt x="189" y="4446"/>
                    <a:pt x="489" y="4047"/>
                  </a:cubicBezTo>
                  <a:cubicBezTo>
                    <a:pt x="790" y="3648"/>
                    <a:pt x="1201" y="3360"/>
                    <a:pt x="1679" y="3213"/>
                  </a:cubicBezTo>
                  <a:cubicBezTo>
                    <a:pt x="6580" y="1765"/>
                    <a:pt x="11580" y="698"/>
                    <a:pt x="16647" y="23"/>
                  </a:cubicBezTo>
                  <a:cubicBezTo>
                    <a:pt x="16947" y="-20"/>
                    <a:pt x="17248" y="-2"/>
                    <a:pt x="17542" y="72"/>
                  </a:cubicBezTo>
                  <a:cubicBezTo>
                    <a:pt x="17831" y="152"/>
                    <a:pt x="18107" y="281"/>
                    <a:pt x="18346" y="465"/>
                  </a:cubicBezTo>
                  <a:cubicBezTo>
                    <a:pt x="18585" y="649"/>
                    <a:pt x="18788" y="875"/>
                    <a:pt x="18935" y="1139"/>
                  </a:cubicBezTo>
                  <a:cubicBezTo>
                    <a:pt x="19088" y="1397"/>
                    <a:pt x="19186" y="1685"/>
                    <a:pt x="19223" y="1986"/>
                  </a:cubicBezTo>
                  <a:lnTo>
                    <a:pt x="19223" y="2292"/>
                  </a:lnTo>
                  <a:cubicBezTo>
                    <a:pt x="19217" y="2845"/>
                    <a:pt x="19014" y="3372"/>
                    <a:pt x="18652" y="3783"/>
                  </a:cubicBezTo>
                  <a:cubicBezTo>
                    <a:pt x="18297" y="4200"/>
                    <a:pt x="17800" y="4476"/>
                    <a:pt x="17260" y="4562"/>
                  </a:cubicBezTo>
                  <a:cubicBezTo>
                    <a:pt x="12445" y="5231"/>
                    <a:pt x="7691" y="6255"/>
                    <a:pt x="3029" y="7629"/>
                  </a:cubicBezTo>
                  <a:lnTo>
                    <a:pt x="2231" y="7752"/>
                  </a:lnTo>
                  <a:close/>
                </a:path>
              </a:pathLst>
            </a:custGeom>
            <a:solidFill>
              <a:srgbClr val="0E0E0E"/>
            </a:solidFill>
            <a:ln w="6134" cap="flat">
              <a:noFill/>
              <a:prstDash val="solid"/>
              <a:miter/>
            </a:ln>
          </p:spPr>
          <p:txBody>
            <a:bodyPr rtlCol="0" anchor="ctr"/>
            <a:lstStyle/>
            <a:p>
              <a:endParaRPr lang="en-AU"/>
            </a:p>
          </p:txBody>
        </p:sp>
        <p:sp>
          <p:nvSpPr>
            <p:cNvPr id="484" name="Freeform: Shape 483">
              <a:extLst>
                <a:ext uri="{FF2B5EF4-FFF2-40B4-BE49-F238E27FC236}">
                  <a16:creationId xmlns:a16="http://schemas.microsoft.com/office/drawing/2014/main" id="{817286B3-21FE-4DD4-854C-82D7E92033B7}"/>
                </a:ext>
              </a:extLst>
            </p:cNvPr>
            <p:cNvSpPr/>
            <p:nvPr/>
          </p:nvSpPr>
          <p:spPr>
            <a:xfrm>
              <a:off x="6366266" y="3023062"/>
              <a:ext cx="4425" cy="4762"/>
            </a:xfrm>
            <a:custGeom>
              <a:avLst/>
              <a:gdLst>
                <a:gd name="connsiteX0" fmla="*/ 2336 w 4425"/>
                <a:gd name="connsiteY0" fmla="*/ 4763 h 4762"/>
                <a:gd name="connsiteX1" fmla="*/ 680 w 4425"/>
                <a:gd name="connsiteY1" fmla="*/ 4088 h 4762"/>
                <a:gd name="connsiteX2" fmla="*/ 5 w 4425"/>
                <a:gd name="connsiteY2" fmla="*/ 2432 h 4762"/>
                <a:gd name="connsiteX3" fmla="*/ 441 w 4425"/>
                <a:gd name="connsiteY3" fmla="*/ 929 h 4762"/>
                <a:gd name="connsiteX4" fmla="*/ 1741 w 4425"/>
                <a:gd name="connsiteY4" fmla="*/ 64 h 4762"/>
                <a:gd name="connsiteX5" fmla="*/ 3293 w 4425"/>
                <a:gd name="connsiteY5" fmla="*/ 248 h 4762"/>
                <a:gd name="connsiteX6" fmla="*/ 4361 w 4425"/>
                <a:gd name="connsiteY6" fmla="*/ 1389 h 4762"/>
                <a:gd name="connsiteX7" fmla="*/ 4361 w 4425"/>
                <a:gd name="connsiteY7" fmla="*/ 2432 h 4762"/>
                <a:gd name="connsiteX8" fmla="*/ 4201 w 4425"/>
                <a:gd name="connsiteY8" fmla="*/ 3334 h 4762"/>
                <a:gd name="connsiteX9" fmla="*/ 3686 w 4425"/>
                <a:gd name="connsiteY9" fmla="*/ 4088 h 4762"/>
                <a:gd name="connsiteX10" fmla="*/ 2336 w 4425"/>
                <a:gd name="connsiteY10" fmla="*/ 4763 h 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5" h="4762">
                  <a:moveTo>
                    <a:pt x="2336" y="4763"/>
                  </a:moveTo>
                  <a:cubicBezTo>
                    <a:pt x="1717" y="4757"/>
                    <a:pt x="1128" y="4511"/>
                    <a:pt x="680" y="4088"/>
                  </a:cubicBezTo>
                  <a:cubicBezTo>
                    <a:pt x="251" y="3646"/>
                    <a:pt x="5" y="3051"/>
                    <a:pt x="5" y="2432"/>
                  </a:cubicBezTo>
                  <a:cubicBezTo>
                    <a:pt x="-31" y="1898"/>
                    <a:pt x="122" y="1364"/>
                    <a:pt x="441" y="929"/>
                  </a:cubicBezTo>
                  <a:cubicBezTo>
                    <a:pt x="754" y="493"/>
                    <a:pt x="1220" y="187"/>
                    <a:pt x="1741" y="64"/>
                  </a:cubicBezTo>
                  <a:cubicBezTo>
                    <a:pt x="2263" y="-65"/>
                    <a:pt x="2815" y="3"/>
                    <a:pt x="3293" y="248"/>
                  </a:cubicBezTo>
                  <a:cubicBezTo>
                    <a:pt x="3772" y="487"/>
                    <a:pt x="4152" y="892"/>
                    <a:pt x="4361" y="1389"/>
                  </a:cubicBezTo>
                  <a:cubicBezTo>
                    <a:pt x="4446" y="1732"/>
                    <a:pt x="4446" y="2088"/>
                    <a:pt x="4361" y="2432"/>
                  </a:cubicBezTo>
                  <a:cubicBezTo>
                    <a:pt x="4373" y="2738"/>
                    <a:pt x="4318" y="3045"/>
                    <a:pt x="4201" y="3334"/>
                  </a:cubicBezTo>
                  <a:cubicBezTo>
                    <a:pt x="4084" y="3622"/>
                    <a:pt x="3913" y="3879"/>
                    <a:pt x="3686" y="4088"/>
                  </a:cubicBezTo>
                  <a:cubicBezTo>
                    <a:pt x="3324" y="4456"/>
                    <a:pt x="2852" y="4695"/>
                    <a:pt x="2336" y="4763"/>
                  </a:cubicBezTo>
                  <a:close/>
                </a:path>
              </a:pathLst>
            </a:custGeom>
            <a:solidFill>
              <a:srgbClr val="0E0E0E"/>
            </a:solidFill>
            <a:ln w="6134" cap="flat">
              <a:noFill/>
              <a:prstDash val="solid"/>
              <a:miter/>
            </a:ln>
          </p:spPr>
          <p:txBody>
            <a:bodyPr rtlCol="0" anchor="ctr"/>
            <a:lstStyle/>
            <a:p>
              <a:endParaRPr lang="en-AU"/>
            </a:p>
          </p:txBody>
        </p:sp>
        <p:sp>
          <p:nvSpPr>
            <p:cNvPr id="485" name="Freeform: Shape 484">
              <a:extLst>
                <a:ext uri="{FF2B5EF4-FFF2-40B4-BE49-F238E27FC236}">
                  <a16:creationId xmlns:a16="http://schemas.microsoft.com/office/drawing/2014/main" id="{B9D657B6-97A1-4DB9-8C57-74AFA1034BE0}"/>
                </a:ext>
              </a:extLst>
            </p:cNvPr>
            <p:cNvSpPr/>
            <p:nvPr/>
          </p:nvSpPr>
          <p:spPr>
            <a:xfrm>
              <a:off x="6349709" y="3162654"/>
              <a:ext cx="1656" cy="3005"/>
            </a:xfrm>
            <a:custGeom>
              <a:avLst/>
              <a:gdLst>
                <a:gd name="connsiteX0" fmla="*/ 1656 w 1656"/>
                <a:gd name="connsiteY0" fmla="*/ 0 h 3005"/>
                <a:gd name="connsiteX1" fmla="*/ 0 w 1656"/>
                <a:gd name="connsiteY1" fmla="*/ 3006 h 3005"/>
                <a:gd name="connsiteX2" fmla="*/ 1656 w 1656"/>
                <a:gd name="connsiteY2" fmla="*/ 61 h 3005"/>
                <a:gd name="connsiteX3" fmla="*/ 1656 w 1656"/>
                <a:gd name="connsiteY3" fmla="*/ 0 h 3005"/>
              </a:gdLst>
              <a:ahLst/>
              <a:cxnLst>
                <a:cxn ang="0">
                  <a:pos x="connsiteX0" y="connsiteY0"/>
                </a:cxn>
                <a:cxn ang="0">
                  <a:pos x="connsiteX1" y="connsiteY1"/>
                </a:cxn>
                <a:cxn ang="0">
                  <a:pos x="connsiteX2" y="connsiteY2"/>
                </a:cxn>
                <a:cxn ang="0">
                  <a:pos x="connsiteX3" y="connsiteY3"/>
                </a:cxn>
              </a:cxnLst>
              <a:rect l="l" t="t" r="r" b="b"/>
              <a:pathLst>
                <a:path w="1656" h="3005">
                  <a:moveTo>
                    <a:pt x="1656" y="0"/>
                  </a:moveTo>
                  <a:lnTo>
                    <a:pt x="0" y="3006"/>
                  </a:lnTo>
                  <a:lnTo>
                    <a:pt x="1656" y="61"/>
                  </a:lnTo>
                  <a:lnTo>
                    <a:pt x="1656" y="0"/>
                  </a:lnTo>
                  <a:close/>
                </a:path>
              </a:pathLst>
            </a:custGeom>
            <a:solidFill>
              <a:srgbClr val="2B1F18"/>
            </a:solidFill>
            <a:ln w="6134" cap="flat">
              <a:noFill/>
              <a:prstDash val="solid"/>
              <a:miter/>
            </a:ln>
          </p:spPr>
          <p:txBody>
            <a:bodyPr rtlCol="0" anchor="ctr"/>
            <a:lstStyle/>
            <a:p>
              <a:endParaRPr lang="en-AU"/>
            </a:p>
          </p:txBody>
        </p:sp>
        <p:sp>
          <p:nvSpPr>
            <p:cNvPr id="486" name="Freeform: Shape 485">
              <a:extLst>
                <a:ext uri="{FF2B5EF4-FFF2-40B4-BE49-F238E27FC236}">
                  <a16:creationId xmlns:a16="http://schemas.microsoft.com/office/drawing/2014/main" id="{07A9FEC6-1FD2-411B-A4B4-DCDA2FF802AD}"/>
                </a:ext>
              </a:extLst>
            </p:cNvPr>
            <p:cNvSpPr/>
            <p:nvPr/>
          </p:nvSpPr>
          <p:spPr>
            <a:xfrm>
              <a:off x="6347411" y="3160374"/>
              <a:ext cx="6199" cy="7558"/>
            </a:xfrm>
            <a:custGeom>
              <a:avLst/>
              <a:gdLst>
                <a:gd name="connsiteX0" fmla="*/ 2297 w 6199"/>
                <a:gd name="connsiteY0" fmla="*/ 7555 h 7558"/>
                <a:gd name="connsiteX1" fmla="*/ 1193 w 6199"/>
                <a:gd name="connsiteY1" fmla="*/ 7249 h 7558"/>
                <a:gd name="connsiteX2" fmla="*/ 95 w 6199"/>
                <a:gd name="connsiteY2" fmla="*/ 5875 h 7558"/>
                <a:gd name="connsiteX3" fmla="*/ 273 w 6199"/>
                <a:gd name="connsiteY3" fmla="*/ 4120 h 7558"/>
                <a:gd name="connsiteX4" fmla="*/ 1929 w 6199"/>
                <a:gd name="connsiteY4" fmla="*/ 1176 h 7558"/>
                <a:gd name="connsiteX5" fmla="*/ 2500 w 6199"/>
                <a:gd name="connsiteY5" fmla="*/ 495 h 7558"/>
                <a:gd name="connsiteX6" fmla="*/ 3291 w 6199"/>
                <a:gd name="connsiteY6" fmla="*/ 90 h 7558"/>
                <a:gd name="connsiteX7" fmla="*/ 4181 w 6199"/>
                <a:gd name="connsiteY7" fmla="*/ 17 h 7558"/>
                <a:gd name="connsiteX8" fmla="*/ 5027 w 6199"/>
                <a:gd name="connsiteY8" fmla="*/ 286 h 7558"/>
                <a:gd name="connsiteX9" fmla="*/ 5702 w 6199"/>
                <a:gd name="connsiteY9" fmla="*/ 863 h 7558"/>
                <a:gd name="connsiteX10" fmla="*/ 6113 w 6199"/>
                <a:gd name="connsiteY10" fmla="*/ 1648 h 7558"/>
                <a:gd name="connsiteX11" fmla="*/ 6187 w 6199"/>
                <a:gd name="connsiteY11" fmla="*/ 2538 h 7558"/>
                <a:gd name="connsiteX12" fmla="*/ 5917 w 6199"/>
                <a:gd name="connsiteY12" fmla="*/ 3384 h 7558"/>
                <a:gd name="connsiteX13" fmla="*/ 5242 w 6199"/>
                <a:gd name="connsiteY13" fmla="*/ 4550 h 7558"/>
                <a:gd name="connsiteX14" fmla="*/ 4199 w 6199"/>
                <a:gd name="connsiteY14" fmla="*/ 6390 h 7558"/>
                <a:gd name="connsiteX15" fmla="*/ 3408 w 6199"/>
                <a:gd name="connsiteY15" fmla="*/ 7230 h 7558"/>
                <a:gd name="connsiteX16" fmla="*/ 2297 w 6199"/>
                <a:gd name="connsiteY16" fmla="*/ 7555 h 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99" h="7558">
                  <a:moveTo>
                    <a:pt x="2297" y="7555"/>
                  </a:moveTo>
                  <a:cubicBezTo>
                    <a:pt x="1905" y="7580"/>
                    <a:pt x="1518" y="7470"/>
                    <a:pt x="1193" y="7249"/>
                  </a:cubicBezTo>
                  <a:cubicBezTo>
                    <a:pt x="660" y="6948"/>
                    <a:pt x="267" y="6457"/>
                    <a:pt x="95" y="5875"/>
                  </a:cubicBezTo>
                  <a:cubicBezTo>
                    <a:pt x="-76" y="5286"/>
                    <a:pt x="-15" y="4660"/>
                    <a:pt x="273" y="4120"/>
                  </a:cubicBezTo>
                  <a:lnTo>
                    <a:pt x="1929" y="1176"/>
                  </a:lnTo>
                  <a:cubicBezTo>
                    <a:pt x="2070" y="912"/>
                    <a:pt x="2267" y="685"/>
                    <a:pt x="2500" y="495"/>
                  </a:cubicBezTo>
                  <a:cubicBezTo>
                    <a:pt x="2739" y="311"/>
                    <a:pt x="3003" y="170"/>
                    <a:pt x="3291" y="90"/>
                  </a:cubicBezTo>
                  <a:cubicBezTo>
                    <a:pt x="3579" y="4"/>
                    <a:pt x="3880" y="-20"/>
                    <a:pt x="4181" y="17"/>
                  </a:cubicBezTo>
                  <a:cubicBezTo>
                    <a:pt x="4475" y="47"/>
                    <a:pt x="4763" y="139"/>
                    <a:pt x="5027" y="286"/>
                  </a:cubicBezTo>
                  <a:cubicBezTo>
                    <a:pt x="5285" y="434"/>
                    <a:pt x="5518" y="624"/>
                    <a:pt x="5702" y="863"/>
                  </a:cubicBezTo>
                  <a:cubicBezTo>
                    <a:pt x="5892" y="1096"/>
                    <a:pt x="6027" y="1366"/>
                    <a:pt x="6113" y="1648"/>
                  </a:cubicBezTo>
                  <a:cubicBezTo>
                    <a:pt x="6193" y="1936"/>
                    <a:pt x="6217" y="2237"/>
                    <a:pt x="6187" y="2538"/>
                  </a:cubicBezTo>
                  <a:cubicBezTo>
                    <a:pt x="6150" y="2832"/>
                    <a:pt x="6058" y="3120"/>
                    <a:pt x="5917" y="3384"/>
                  </a:cubicBezTo>
                  <a:lnTo>
                    <a:pt x="5242" y="4550"/>
                  </a:lnTo>
                  <a:cubicBezTo>
                    <a:pt x="4929" y="5181"/>
                    <a:pt x="4579" y="5795"/>
                    <a:pt x="4199" y="6390"/>
                  </a:cubicBezTo>
                  <a:cubicBezTo>
                    <a:pt x="4015" y="6734"/>
                    <a:pt x="3739" y="7028"/>
                    <a:pt x="3408" y="7230"/>
                  </a:cubicBezTo>
                  <a:cubicBezTo>
                    <a:pt x="3070" y="7433"/>
                    <a:pt x="2690" y="7549"/>
                    <a:pt x="2297" y="7555"/>
                  </a:cubicBezTo>
                  <a:close/>
                </a:path>
              </a:pathLst>
            </a:custGeom>
            <a:solidFill>
              <a:srgbClr val="0E0E0E"/>
            </a:solidFill>
            <a:ln w="6134" cap="flat">
              <a:noFill/>
              <a:prstDash val="solid"/>
              <a:miter/>
            </a:ln>
          </p:spPr>
          <p:txBody>
            <a:bodyPr rtlCol="0" anchor="ctr"/>
            <a:lstStyle/>
            <a:p>
              <a:endParaRPr lang="en-AU"/>
            </a:p>
          </p:txBody>
        </p:sp>
        <p:sp>
          <p:nvSpPr>
            <p:cNvPr id="487" name="Freeform: Shape 486">
              <a:extLst>
                <a:ext uri="{FF2B5EF4-FFF2-40B4-BE49-F238E27FC236}">
                  <a16:creationId xmlns:a16="http://schemas.microsoft.com/office/drawing/2014/main" id="{AC882BB1-01CC-4994-B18D-4271F6C7955D}"/>
                </a:ext>
              </a:extLst>
            </p:cNvPr>
            <p:cNvSpPr/>
            <p:nvPr/>
          </p:nvSpPr>
          <p:spPr>
            <a:xfrm>
              <a:off x="6364369" y="3016672"/>
              <a:ext cx="4439" cy="4653"/>
            </a:xfrm>
            <a:custGeom>
              <a:avLst/>
              <a:gdLst>
                <a:gd name="connsiteX0" fmla="*/ 2147 w 4439"/>
                <a:gd name="connsiteY0" fmla="*/ 4651 h 4653"/>
                <a:gd name="connsiteX1" fmla="*/ 859 w 4439"/>
                <a:gd name="connsiteY1" fmla="*/ 4259 h 4653"/>
                <a:gd name="connsiteX2" fmla="*/ 61 w 4439"/>
                <a:gd name="connsiteY2" fmla="*/ 3179 h 4653"/>
                <a:gd name="connsiteX3" fmla="*/ 2208 w 4439"/>
                <a:gd name="connsiteY3" fmla="*/ 2381 h 4653"/>
                <a:gd name="connsiteX4" fmla="*/ 0 w 4439"/>
                <a:gd name="connsiteY4" fmla="*/ 3118 h 4653"/>
                <a:gd name="connsiteX5" fmla="*/ 0 w 4439"/>
                <a:gd name="connsiteY5" fmla="*/ 2504 h 4653"/>
                <a:gd name="connsiteX6" fmla="*/ 472 w 4439"/>
                <a:gd name="connsiteY6" fmla="*/ 1032 h 4653"/>
                <a:gd name="connsiteX7" fmla="*/ 1718 w 4439"/>
                <a:gd name="connsiteY7" fmla="*/ 112 h 4653"/>
                <a:gd name="connsiteX8" fmla="*/ 2570 w 4439"/>
                <a:gd name="connsiteY8" fmla="*/ 7 h 4653"/>
                <a:gd name="connsiteX9" fmla="*/ 3392 w 4439"/>
                <a:gd name="connsiteY9" fmla="*/ 253 h 4653"/>
                <a:gd name="connsiteX10" fmla="*/ 4042 w 4439"/>
                <a:gd name="connsiteY10" fmla="*/ 811 h 4653"/>
                <a:gd name="connsiteX11" fmla="*/ 4416 w 4439"/>
                <a:gd name="connsiteY11" fmla="*/ 1584 h 4653"/>
                <a:gd name="connsiteX12" fmla="*/ 4416 w 4439"/>
                <a:gd name="connsiteY12" fmla="*/ 2320 h 4653"/>
                <a:gd name="connsiteX13" fmla="*/ 3999 w 4439"/>
                <a:gd name="connsiteY13" fmla="*/ 3670 h 4653"/>
                <a:gd name="connsiteX14" fmla="*/ 2883 w 4439"/>
                <a:gd name="connsiteY14" fmla="*/ 4528 h 4653"/>
                <a:gd name="connsiteX15" fmla="*/ 2147 w 4439"/>
                <a:gd name="connsiteY15" fmla="*/ 4651 h 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9" h="4653">
                  <a:moveTo>
                    <a:pt x="2147" y="4651"/>
                  </a:moveTo>
                  <a:cubicBezTo>
                    <a:pt x="1687" y="4663"/>
                    <a:pt x="1239" y="4522"/>
                    <a:pt x="859" y="4259"/>
                  </a:cubicBezTo>
                  <a:cubicBezTo>
                    <a:pt x="484" y="3995"/>
                    <a:pt x="209" y="3614"/>
                    <a:pt x="61" y="3179"/>
                  </a:cubicBezTo>
                  <a:lnTo>
                    <a:pt x="2208" y="2381"/>
                  </a:lnTo>
                  <a:lnTo>
                    <a:pt x="0" y="3118"/>
                  </a:lnTo>
                  <a:cubicBezTo>
                    <a:pt x="0" y="3118"/>
                    <a:pt x="0" y="2750"/>
                    <a:pt x="0" y="2504"/>
                  </a:cubicBezTo>
                  <a:cubicBezTo>
                    <a:pt x="0" y="1977"/>
                    <a:pt x="165" y="1461"/>
                    <a:pt x="472" y="1032"/>
                  </a:cubicBezTo>
                  <a:cubicBezTo>
                    <a:pt x="779" y="603"/>
                    <a:pt x="1215" y="277"/>
                    <a:pt x="1718" y="112"/>
                  </a:cubicBezTo>
                  <a:cubicBezTo>
                    <a:pt x="1994" y="20"/>
                    <a:pt x="2282" y="-17"/>
                    <a:pt x="2570" y="7"/>
                  </a:cubicBezTo>
                  <a:cubicBezTo>
                    <a:pt x="2859" y="32"/>
                    <a:pt x="3134" y="118"/>
                    <a:pt x="3392" y="253"/>
                  </a:cubicBezTo>
                  <a:cubicBezTo>
                    <a:pt x="3644" y="394"/>
                    <a:pt x="3865" y="584"/>
                    <a:pt x="4042" y="811"/>
                  </a:cubicBezTo>
                  <a:cubicBezTo>
                    <a:pt x="4220" y="1038"/>
                    <a:pt x="4349" y="1302"/>
                    <a:pt x="4416" y="1584"/>
                  </a:cubicBezTo>
                  <a:cubicBezTo>
                    <a:pt x="4447" y="1829"/>
                    <a:pt x="4447" y="2075"/>
                    <a:pt x="4416" y="2320"/>
                  </a:cubicBezTo>
                  <a:cubicBezTo>
                    <a:pt x="4423" y="2799"/>
                    <a:pt x="4276" y="3271"/>
                    <a:pt x="3999" y="3670"/>
                  </a:cubicBezTo>
                  <a:cubicBezTo>
                    <a:pt x="3723" y="4062"/>
                    <a:pt x="3337" y="4363"/>
                    <a:pt x="2883" y="4528"/>
                  </a:cubicBezTo>
                  <a:cubicBezTo>
                    <a:pt x="2650" y="4620"/>
                    <a:pt x="2398" y="4663"/>
                    <a:pt x="2147" y="4651"/>
                  </a:cubicBezTo>
                  <a:close/>
                </a:path>
              </a:pathLst>
            </a:custGeom>
            <a:solidFill>
              <a:srgbClr val="0E0E0E"/>
            </a:solidFill>
            <a:ln w="6134" cap="flat">
              <a:noFill/>
              <a:prstDash val="solid"/>
              <a:miter/>
            </a:ln>
          </p:spPr>
          <p:txBody>
            <a:bodyPr rtlCol="0" anchor="ctr"/>
            <a:lstStyle/>
            <a:p>
              <a:endParaRPr lang="en-AU"/>
            </a:p>
          </p:txBody>
        </p:sp>
        <p:sp>
          <p:nvSpPr>
            <p:cNvPr id="488" name="Freeform: Shape 487">
              <a:extLst>
                <a:ext uri="{FF2B5EF4-FFF2-40B4-BE49-F238E27FC236}">
                  <a16:creationId xmlns:a16="http://schemas.microsoft.com/office/drawing/2014/main" id="{4022E615-F4E2-40B8-A2C3-63C2E676EEE4}"/>
                </a:ext>
              </a:extLst>
            </p:cNvPr>
            <p:cNvSpPr/>
            <p:nvPr/>
          </p:nvSpPr>
          <p:spPr>
            <a:xfrm>
              <a:off x="6349709" y="3165605"/>
              <a:ext cx="14476" cy="54"/>
            </a:xfrm>
            <a:custGeom>
              <a:avLst/>
              <a:gdLst>
                <a:gd name="connsiteX0" fmla="*/ 0 w 14476"/>
                <a:gd name="connsiteY0" fmla="*/ 55 h 54"/>
                <a:gd name="connsiteX1" fmla="*/ 14477 w 14476"/>
                <a:gd name="connsiteY1" fmla="*/ 55 h 54"/>
                <a:gd name="connsiteX2" fmla="*/ 0 w 14476"/>
                <a:gd name="connsiteY2" fmla="*/ 55 h 54"/>
              </a:gdLst>
              <a:ahLst/>
              <a:cxnLst>
                <a:cxn ang="0">
                  <a:pos x="connsiteX0" y="connsiteY0"/>
                </a:cxn>
                <a:cxn ang="0">
                  <a:pos x="connsiteX1" y="connsiteY1"/>
                </a:cxn>
                <a:cxn ang="0">
                  <a:pos x="connsiteX2" y="connsiteY2"/>
                </a:cxn>
              </a:cxnLst>
              <a:rect l="l" t="t" r="r" b="b"/>
              <a:pathLst>
                <a:path w="14476" h="54">
                  <a:moveTo>
                    <a:pt x="0" y="55"/>
                  </a:moveTo>
                  <a:lnTo>
                    <a:pt x="14477" y="55"/>
                  </a:lnTo>
                  <a:cubicBezTo>
                    <a:pt x="11287" y="-68"/>
                    <a:pt x="0" y="55"/>
                    <a:pt x="0" y="55"/>
                  </a:cubicBezTo>
                  <a:close/>
                </a:path>
              </a:pathLst>
            </a:custGeom>
            <a:solidFill>
              <a:srgbClr val="2B1F18"/>
            </a:solidFill>
            <a:ln w="6134" cap="flat">
              <a:noFill/>
              <a:prstDash val="solid"/>
              <a:miter/>
            </a:ln>
          </p:spPr>
          <p:txBody>
            <a:bodyPr rtlCol="0" anchor="ctr"/>
            <a:lstStyle/>
            <a:p>
              <a:endParaRPr lang="en-AU"/>
            </a:p>
          </p:txBody>
        </p:sp>
        <p:sp>
          <p:nvSpPr>
            <p:cNvPr id="489" name="Freeform: Shape 488">
              <a:extLst>
                <a:ext uri="{FF2B5EF4-FFF2-40B4-BE49-F238E27FC236}">
                  <a16:creationId xmlns:a16="http://schemas.microsoft.com/office/drawing/2014/main" id="{E93F07D8-9FDA-4B1B-85AD-FC0513C04189}"/>
                </a:ext>
              </a:extLst>
            </p:cNvPr>
            <p:cNvSpPr/>
            <p:nvPr/>
          </p:nvSpPr>
          <p:spPr>
            <a:xfrm>
              <a:off x="6347439" y="3163329"/>
              <a:ext cx="19091" cy="4600"/>
            </a:xfrm>
            <a:custGeom>
              <a:avLst/>
              <a:gdLst>
                <a:gd name="connsiteX0" fmla="*/ 16808 w 19091"/>
                <a:gd name="connsiteY0" fmla="*/ 4601 h 4600"/>
                <a:gd name="connsiteX1" fmla="*/ 2270 w 19091"/>
                <a:gd name="connsiteY1" fmla="*/ 4601 h 4600"/>
                <a:gd name="connsiteX2" fmla="*/ 663 w 19091"/>
                <a:gd name="connsiteY2" fmla="*/ 3938 h 4600"/>
                <a:gd name="connsiteX3" fmla="*/ 0 w 19091"/>
                <a:gd name="connsiteY3" fmla="*/ 2331 h 4600"/>
                <a:gd name="connsiteX4" fmla="*/ 154 w 19091"/>
                <a:gd name="connsiteY4" fmla="*/ 1448 h 4600"/>
                <a:gd name="connsiteX5" fmla="*/ 644 w 19091"/>
                <a:gd name="connsiteY5" fmla="*/ 687 h 4600"/>
                <a:gd name="connsiteX6" fmla="*/ 1387 w 19091"/>
                <a:gd name="connsiteY6" fmla="*/ 178 h 4600"/>
                <a:gd name="connsiteX7" fmla="*/ 2270 w 19091"/>
                <a:gd name="connsiteY7" fmla="*/ 0 h 4600"/>
                <a:gd name="connsiteX8" fmla="*/ 16808 w 19091"/>
                <a:gd name="connsiteY8" fmla="*/ 0 h 4600"/>
                <a:gd name="connsiteX9" fmla="*/ 17360 w 19091"/>
                <a:gd name="connsiteY9" fmla="*/ 0 h 4600"/>
                <a:gd name="connsiteX10" fmla="*/ 18685 w 19091"/>
                <a:gd name="connsiteY10" fmla="*/ 939 h 4600"/>
                <a:gd name="connsiteX11" fmla="*/ 19078 w 19091"/>
                <a:gd name="connsiteY11" fmla="*/ 2515 h 4600"/>
                <a:gd name="connsiteX12" fmla="*/ 18348 w 19091"/>
                <a:gd name="connsiteY12" fmla="*/ 4006 h 4600"/>
                <a:gd name="connsiteX13" fmla="*/ 16808 w 19091"/>
                <a:gd name="connsiteY13"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091" h="4600">
                  <a:moveTo>
                    <a:pt x="16808" y="4601"/>
                  </a:moveTo>
                  <a:lnTo>
                    <a:pt x="2270" y="4601"/>
                  </a:lnTo>
                  <a:cubicBezTo>
                    <a:pt x="1669" y="4601"/>
                    <a:pt x="1093" y="4361"/>
                    <a:pt x="663" y="3938"/>
                  </a:cubicBezTo>
                  <a:cubicBezTo>
                    <a:pt x="240" y="3509"/>
                    <a:pt x="0" y="2932"/>
                    <a:pt x="0" y="2331"/>
                  </a:cubicBezTo>
                  <a:cubicBezTo>
                    <a:pt x="-6" y="2030"/>
                    <a:pt x="44" y="1730"/>
                    <a:pt x="154" y="1448"/>
                  </a:cubicBezTo>
                  <a:cubicBezTo>
                    <a:pt x="264" y="1160"/>
                    <a:pt x="430" y="902"/>
                    <a:pt x="644" y="687"/>
                  </a:cubicBezTo>
                  <a:cubicBezTo>
                    <a:pt x="853" y="472"/>
                    <a:pt x="1105" y="301"/>
                    <a:pt x="1387" y="178"/>
                  </a:cubicBezTo>
                  <a:cubicBezTo>
                    <a:pt x="1669" y="61"/>
                    <a:pt x="1963" y="0"/>
                    <a:pt x="2270" y="0"/>
                  </a:cubicBezTo>
                  <a:cubicBezTo>
                    <a:pt x="2270" y="0"/>
                    <a:pt x="13557" y="0"/>
                    <a:pt x="16808" y="0"/>
                  </a:cubicBezTo>
                  <a:lnTo>
                    <a:pt x="17360" y="0"/>
                  </a:lnTo>
                  <a:cubicBezTo>
                    <a:pt x="17900" y="147"/>
                    <a:pt x="18372" y="478"/>
                    <a:pt x="18685" y="939"/>
                  </a:cubicBezTo>
                  <a:cubicBezTo>
                    <a:pt x="18998" y="1399"/>
                    <a:pt x="19139" y="1963"/>
                    <a:pt x="19078" y="2515"/>
                  </a:cubicBezTo>
                  <a:cubicBezTo>
                    <a:pt x="19029" y="3085"/>
                    <a:pt x="18771" y="3619"/>
                    <a:pt x="18348" y="4006"/>
                  </a:cubicBezTo>
                  <a:cubicBezTo>
                    <a:pt x="17931" y="4392"/>
                    <a:pt x="17379" y="4601"/>
                    <a:pt x="16808" y="4601"/>
                  </a:cubicBezTo>
                  <a:close/>
                </a:path>
              </a:pathLst>
            </a:custGeom>
            <a:solidFill>
              <a:srgbClr val="0E0E0E"/>
            </a:solidFill>
            <a:ln w="6134" cap="flat">
              <a:noFill/>
              <a:prstDash val="solid"/>
              <a:miter/>
            </a:ln>
          </p:spPr>
          <p:txBody>
            <a:bodyPr rtlCol="0" anchor="ctr"/>
            <a:lstStyle/>
            <a:p>
              <a:endParaRPr lang="en-AU"/>
            </a:p>
          </p:txBody>
        </p:sp>
        <p:sp>
          <p:nvSpPr>
            <p:cNvPr id="490" name="Freeform: Shape 489">
              <a:extLst>
                <a:ext uri="{FF2B5EF4-FFF2-40B4-BE49-F238E27FC236}">
                  <a16:creationId xmlns:a16="http://schemas.microsoft.com/office/drawing/2014/main" id="{5AF87DB8-A8D8-4D4D-BFA4-EA7A9F1DDB5F}"/>
                </a:ext>
              </a:extLst>
            </p:cNvPr>
            <p:cNvSpPr/>
            <p:nvPr/>
          </p:nvSpPr>
          <p:spPr>
            <a:xfrm>
              <a:off x="6364369" y="3012428"/>
              <a:ext cx="23" cy="490"/>
            </a:xfrm>
            <a:custGeom>
              <a:avLst/>
              <a:gdLst>
                <a:gd name="connsiteX0" fmla="*/ 0 w 23"/>
                <a:gd name="connsiteY0" fmla="*/ 491 h 490"/>
                <a:gd name="connsiteX1" fmla="*/ 0 w 23"/>
                <a:gd name="connsiteY1" fmla="*/ 0 h 490"/>
                <a:gd name="connsiteX2" fmla="*/ 0 w 23"/>
                <a:gd name="connsiteY2" fmla="*/ 491 h 490"/>
              </a:gdLst>
              <a:ahLst/>
              <a:cxnLst>
                <a:cxn ang="0">
                  <a:pos x="connsiteX0" y="connsiteY0"/>
                </a:cxn>
                <a:cxn ang="0">
                  <a:pos x="connsiteX1" y="connsiteY1"/>
                </a:cxn>
                <a:cxn ang="0">
                  <a:pos x="connsiteX2" y="connsiteY2"/>
                </a:cxn>
              </a:cxnLst>
              <a:rect l="l" t="t" r="r" b="b"/>
              <a:pathLst>
                <a:path w="23" h="490">
                  <a:moveTo>
                    <a:pt x="0" y="491"/>
                  </a:moveTo>
                  <a:cubicBezTo>
                    <a:pt x="31" y="331"/>
                    <a:pt x="31" y="159"/>
                    <a:pt x="0" y="0"/>
                  </a:cubicBezTo>
                  <a:cubicBezTo>
                    <a:pt x="31" y="159"/>
                    <a:pt x="31" y="331"/>
                    <a:pt x="0" y="491"/>
                  </a:cubicBezTo>
                  <a:close/>
                </a:path>
              </a:pathLst>
            </a:custGeom>
            <a:solidFill>
              <a:srgbClr val="2B1F18"/>
            </a:solidFill>
            <a:ln w="6134" cap="flat">
              <a:noFill/>
              <a:prstDash val="solid"/>
              <a:miter/>
            </a:ln>
          </p:spPr>
          <p:txBody>
            <a:bodyPr rtlCol="0" anchor="ctr"/>
            <a:lstStyle/>
            <a:p>
              <a:endParaRPr lang="en-AU"/>
            </a:p>
          </p:txBody>
        </p:sp>
        <p:sp>
          <p:nvSpPr>
            <p:cNvPr id="491" name="Freeform: Shape 490">
              <a:extLst>
                <a:ext uri="{FF2B5EF4-FFF2-40B4-BE49-F238E27FC236}">
                  <a16:creationId xmlns:a16="http://schemas.microsoft.com/office/drawing/2014/main" id="{DD9A9F60-B3B3-4CDD-A91A-8D864F27CEF2}"/>
                </a:ext>
              </a:extLst>
            </p:cNvPr>
            <p:cNvSpPr/>
            <p:nvPr/>
          </p:nvSpPr>
          <p:spPr>
            <a:xfrm>
              <a:off x="6362100" y="3011569"/>
              <a:ext cx="4171" cy="2146"/>
            </a:xfrm>
            <a:custGeom>
              <a:avLst/>
              <a:gdLst>
                <a:gd name="connsiteX0" fmla="*/ 123 w 4171"/>
                <a:gd name="connsiteY0" fmla="*/ 2147 h 2146"/>
                <a:gd name="connsiteX1" fmla="*/ 2270 w 4171"/>
                <a:gd name="connsiteY1" fmla="*/ 1350 h 2146"/>
                <a:gd name="connsiteX2" fmla="*/ 123 w 4171"/>
                <a:gd name="connsiteY2" fmla="*/ 2147 h 2146"/>
                <a:gd name="connsiteX3" fmla="*/ 2270 w 4171"/>
                <a:gd name="connsiteY3" fmla="*/ 1350 h 2146"/>
                <a:gd name="connsiteX4" fmla="*/ 0 w 4171"/>
                <a:gd name="connsiteY4" fmla="*/ 1902 h 2146"/>
                <a:gd name="connsiteX5" fmla="*/ 4171 w 4171"/>
                <a:gd name="connsiteY5" fmla="*/ 0 h 2146"/>
                <a:gd name="connsiteX6" fmla="*/ 2270 w 4171"/>
                <a:gd name="connsiteY6" fmla="*/ 1350 h 2146"/>
                <a:gd name="connsiteX7" fmla="*/ 123 w 4171"/>
                <a:gd name="connsiteY7" fmla="*/ 2147 h 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1" h="2146">
                  <a:moveTo>
                    <a:pt x="123" y="2147"/>
                  </a:moveTo>
                  <a:lnTo>
                    <a:pt x="2270" y="1350"/>
                  </a:lnTo>
                  <a:lnTo>
                    <a:pt x="123" y="2147"/>
                  </a:lnTo>
                  <a:lnTo>
                    <a:pt x="2270" y="1350"/>
                  </a:lnTo>
                  <a:lnTo>
                    <a:pt x="0" y="1902"/>
                  </a:lnTo>
                  <a:lnTo>
                    <a:pt x="4171" y="0"/>
                  </a:lnTo>
                  <a:lnTo>
                    <a:pt x="2270" y="1350"/>
                  </a:lnTo>
                  <a:lnTo>
                    <a:pt x="123" y="2147"/>
                  </a:lnTo>
                  <a:close/>
                </a:path>
              </a:pathLst>
            </a:custGeom>
            <a:solidFill>
              <a:srgbClr val="0E0E0E"/>
            </a:solidFill>
            <a:ln w="6134" cap="flat">
              <a:noFill/>
              <a:prstDash val="solid"/>
              <a:miter/>
            </a:ln>
          </p:spPr>
          <p:txBody>
            <a:bodyPr rtlCol="0" anchor="ctr"/>
            <a:lstStyle/>
            <a:p>
              <a:endParaRPr lang="en-AU"/>
            </a:p>
          </p:txBody>
        </p:sp>
        <p:sp>
          <p:nvSpPr>
            <p:cNvPr id="492" name="Freeform: Shape 491">
              <a:extLst>
                <a:ext uri="{FF2B5EF4-FFF2-40B4-BE49-F238E27FC236}">
                  <a16:creationId xmlns:a16="http://schemas.microsoft.com/office/drawing/2014/main" id="{3CD83ECE-0874-4F09-BC48-4A2ABA8385AB}"/>
                </a:ext>
              </a:extLst>
            </p:cNvPr>
            <p:cNvSpPr/>
            <p:nvPr/>
          </p:nvSpPr>
          <p:spPr>
            <a:xfrm>
              <a:off x="6361609" y="3006233"/>
              <a:ext cx="368" cy="674"/>
            </a:xfrm>
            <a:custGeom>
              <a:avLst/>
              <a:gdLst>
                <a:gd name="connsiteX0" fmla="*/ 368 w 368"/>
                <a:gd name="connsiteY0" fmla="*/ 675 h 674"/>
                <a:gd name="connsiteX1" fmla="*/ 0 w 368"/>
                <a:gd name="connsiteY1" fmla="*/ 0 h 674"/>
                <a:gd name="connsiteX2" fmla="*/ 368 w 368"/>
                <a:gd name="connsiteY2" fmla="*/ 675 h 674"/>
              </a:gdLst>
              <a:ahLst/>
              <a:cxnLst>
                <a:cxn ang="0">
                  <a:pos x="connsiteX0" y="connsiteY0"/>
                </a:cxn>
                <a:cxn ang="0">
                  <a:pos x="connsiteX1" y="connsiteY1"/>
                </a:cxn>
                <a:cxn ang="0">
                  <a:pos x="connsiteX2" y="connsiteY2"/>
                </a:cxn>
              </a:cxnLst>
              <a:rect l="l" t="t" r="r" b="b"/>
              <a:pathLst>
                <a:path w="368" h="674">
                  <a:moveTo>
                    <a:pt x="368" y="675"/>
                  </a:moveTo>
                  <a:lnTo>
                    <a:pt x="0" y="0"/>
                  </a:lnTo>
                  <a:lnTo>
                    <a:pt x="368" y="675"/>
                  </a:lnTo>
                  <a:close/>
                </a:path>
              </a:pathLst>
            </a:custGeom>
            <a:solidFill>
              <a:srgbClr val="2B1F18"/>
            </a:solidFill>
            <a:ln w="6134" cap="flat">
              <a:noFill/>
              <a:prstDash val="solid"/>
              <a:miter/>
            </a:ln>
          </p:spPr>
          <p:txBody>
            <a:bodyPr rtlCol="0" anchor="ctr"/>
            <a:lstStyle/>
            <a:p>
              <a:endParaRPr lang="en-AU"/>
            </a:p>
          </p:txBody>
        </p:sp>
        <p:sp>
          <p:nvSpPr>
            <p:cNvPr id="493" name="Freeform: Shape 492">
              <a:extLst>
                <a:ext uri="{FF2B5EF4-FFF2-40B4-BE49-F238E27FC236}">
                  <a16:creationId xmlns:a16="http://schemas.microsoft.com/office/drawing/2014/main" id="{B95E6DF7-FC64-4BD2-A3DA-A7B4DF2D9C49}"/>
                </a:ext>
              </a:extLst>
            </p:cNvPr>
            <p:cNvSpPr/>
            <p:nvPr/>
          </p:nvSpPr>
          <p:spPr>
            <a:xfrm>
              <a:off x="6359707" y="3005312"/>
              <a:ext cx="4396" cy="3926"/>
            </a:xfrm>
            <a:custGeom>
              <a:avLst/>
              <a:gdLst>
                <a:gd name="connsiteX0" fmla="*/ 2270 w 4396"/>
                <a:gd name="connsiteY0" fmla="*/ 3926 h 3926"/>
                <a:gd name="connsiteX1" fmla="*/ 994 w 4396"/>
                <a:gd name="connsiteY1" fmla="*/ 3570 h 3926"/>
                <a:gd name="connsiteX2" fmla="*/ 123 w 4396"/>
                <a:gd name="connsiteY2" fmla="*/ 2576 h 3926"/>
                <a:gd name="connsiteX3" fmla="*/ 2270 w 4396"/>
                <a:gd name="connsiteY3" fmla="*/ 1656 h 3926"/>
                <a:gd name="connsiteX4" fmla="*/ 0 w 4396"/>
                <a:gd name="connsiteY4" fmla="*/ 2208 h 3926"/>
                <a:gd name="connsiteX5" fmla="*/ 1902 w 4396"/>
                <a:gd name="connsiteY5" fmla="*/ 920 h 3926"/>
                <a:gd name="connsiteX6" fmla="*/ 4049 w 4396"/>
                <a:gd name="connsiteY6" fmla="*/ 0 h 3926"/>
                <a:gd name="connsiteX7" fmla="*/ 4355 w 4396"/>
                <a:gd name="connsiteY7" fmla="*/ 675 h 3926"/>
                <a:gd name="connsiteX8" fmla="*/ 4355 w 4396"/>
                <a:gd name="connsiteY8" fmla="*/ 1595 h 3926"/>
                <a:gd name="connsiteX9" fmla="*/ 4006 w 4396"/>
                <a:gd name="connsiteY9" fmla="*/ 2877 h 3926"/>
                <a:gd name="connsiteX10" fmla="*/ 3006 w 4396"/>
                <a:gd name="connsiteY10" fmla="*/ 3742 h 3926"/>
                <a:gd name="connsiteX11" fmla="*/ 2270 w 4396"/>
                <a:gd name="connsiteY11" fmla="*/ 3926 h 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96" h="3926">
                  <a:moveTo>
                    <a:pt x="2270" y="3926"/>
                  </a:moveTo>
                  <a:cubicBezTo>
                    <a:pt x="1816" y="3932"/>
                    <a:pt x="1374" y="3809"/>
                    <a:pt x="994" y="3570"/>
                  </a:cubicBezTo>
                  <a:cubicBezTo>
                    <a:pt x="614" y="3331"/>
                    <a:pt x="313" y="2987"/>
                    <a:pt x="123" y="2576"/>
                  </a:cubicBezTo>
                  <a:lnTo>
                    <a:pt x="2270" y="1656"/>
                  </a:lnTo>
                  <a:lnTo>
                    <a:pt x="0" y="2208"/>
                  </a:lnTo>
                  <a:lnTo>
                    <a:pt x="1902" y="920"/>
                  </a:lnTo>
                  <a:lnTo>
                    <a:pt x="4049" y="0"/>
                  </a:lnTo>
                  <a:lnTo>
                    <a:pt x="4355" y="675"/>
                  </a:lnTo>
                  <a:cubicBezTo>
                    <a:pt x="4410" y="981"/>
                    <a:pt x="4410" y="1294"/>
                    <a:pt x="4355" y="1595"/>
                  </a:cubicBezTo>
                  <a:cubicBezTo>
                    <a:pt x="4368" y="2049"/>
                    <a:pt x="4245" y="2491"/>
                    <a:pt x="4006" y="2877"/>
                  </a:cubicBezTo>
                  <a:cubicBezTo>
                    <a:pt x="3766" y="3257"/>
                    <a:pt x="3417" y="3558"/>
                    <a:pt x="3006" y="3742"/>
                  </a:cubicBezTo>
                  <a:lnTo>
                    <a:pt x="2270" y="3926"/>
                  </a:lnTo>
                  <a:close/>
                </a:path>
              </a:pathLst>
            </a:custGeom>
            <a:solidFill>
              <a:srgbClr val="0E0E0E"/>
            </a:solidFill>
            <a:ln w="6134" cap="flat">
              <a:noFill/>
              <a:prstDash val="solid"/>
              <a:miter/>
            </a:ln>
          </p:spPr>
          <p:txBody>
            <a:bodyPr rtlCol="0" anchor="ctr"/>
            <a:lstStyle/>
            <a:p>
              <a:endParaRPr lang="en-AU"/>
            </a:p>
          </p:txBody>
        </p:sp>
        <p:sp>
          <p:nvSpPr>
            <p:cNvPr id="494" name="Freeform: Shape 493">
              <a:extLst>
                <a:ext uri="{FF2B5EF4-FFF2-40B4-BE49-F238E27FC236}">
                  <a16:creationId xmlns:a16="http://schemas.microsoft.com/office/drawing/2014/main" id="{FEF67303-4B88-4F4A-9E32-928883162D0A}"/>
                </a:ext>
              </a:extLst>
            </p:cNvPr>
            <p:cNvSpPr/>
            <p:nvPr/>
          </p:nvSpPr>
          <p:spPr>
            <a:xfrm>
              <a:off x="6403567" y="3163635"/>
              <a:ext cx="18096" cy="4600"/>
            </a:xfrm>
            <a:custGeom>
              <a:avLst/>
              <a:gdLst>
                <a:gd name="connsiteX0" fmla="*/ 15765 w 18096"/>
                <a:gd name="connsiteY0" fmla="*/ 4601 h 4600"/>
                <a:gd name="connsiteX1" fmla="*/ 5643 w 18096"/>
                <a:gd name="connsiteY1" fmla="*/ 4601 h 4600"/>
                <a:gd name="connsiteX2" fmla="*/ 2270 w 18096"/>
                <a:gd name="connsiteY2" fmla="*/ 4601 h 4600"/>
                <a:gd name="connsiteX3" fmla="*/ 662 w 18096"/>
                <a:gd name="connsiteY3" fmla="*/ 3938 h 4600"/>
                <a:gd name="connsiteX4" fmla="*/ 0 w 18096"/>
                <a:gd name="connsiteY4" fmla="*/ 2331 h 4600"/>
                <a:gd name="connsiteX5" fmla="*/ 662 w 18096"/>
                <a:gd name="connsiteY5" fmla="*/ 705 h 4600"/>
                <a:gd name="connsiteX6" fmla="*/ 2270 w 18096"/>
                <a:gd name="connsiteY6" fmla="*/ 0 h 4600"/>
                <a:gd name="connsiteX7" fmla="*/ 15826 w 18096"/>
                <a:gd name="connsiteY7" fmla="*/ 0 h 4600"/>
                <a:gd name="connsiteX8" fmla="*/ 16709 w 18096"/>
                <a:gd name="connsiteY8" fmla="*/ 178 h 4600"/>
                <a:gd name="connsiteX9" fmla="*/ 17452 w 18096"/>
                <a:gd name="connsiteY9" fmla="*/ 687 h 4600"/>
                <a:gd name="connsiteX10" fmla="*/ 17942 w 18096"/>
                <a:gd name="connsiteY10" fmla="*/ 1448 h 4600"/>
                <a:gd name="connsiteX11" fmla="*/ 18096 w 18096"/>
                <a:gd name="connsiteY11" fmla="*/ 2331 h 4600"/>
                <a:gd name="connsiteX12" fmla="*/ 17390 w 18096"/>
                <a:gd name="connsiteY12" fmla="*/ 3944 h 4600"/>
                <a:gd name="connsiteX13" fmla="*/ 15765 w 18096"/>
                <a:gd name="connsiteY13" fmla="*/ 4601 h 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096" h="4600">
                  <a:moveTo>
                    <a:pt x="15765" y="4601"/>
                  </a:moveTo>
                  <a:lnTo>
                    <a:pt x="5643" y="4601"/>
                  </a:lnTo>
                  <a:lnTo>
                    <a:pt x="2270" y="4601"/>
                  </a:lnTo>
                  <a:cubicBezTo>
                    <a:pt x="1668" y="4601"/>
                    <a:pt x="1092" y="4361"/>
                    <a:pt x="662" y="3938"/>
                  </a:cubicBezTo>
                  <a:cubicBezTo>
                    <a:pt x="239" y="3515"/>
                    <a:pt x="0" y="2932"/>
                    <a:pt x="0" y="2331"/>
                  </a:cubicBezTo>
                  <a:cubicBezTo>
                    <a:pt x="0" y="1724"/>
                    <a:pt x="239" y="1141"/>
                    <a:pt x="662" y="705"/>
                  </a:cubicBezTo>
                  <a:cubicBezTo>
                    <a:pt x="1086" y="270"/>
                    <a:pt x="1662" y="18"/>
                    <a:pt x="2270" y="0"/>
                  </a:cubicBezTo>
                  <a:cubicBezTo>
                    <a:pt x="6993" y="0"/>
                    <a:pt x="11348" y="0"/>
                    <a:pt x="15826" y="0"/>
                  </a:cubicBezTo>
                  <a:cubicBezTo>
                    <a:pt x="16133" y="0"/>
                    <a:pt x="16433" y="61"/>
                    <a:pt x="16709" y="178"/>
                  </a:cubicBezTo>
                  <a:cubicBezTo>
                    <a:pt x="16991" y="301"/>
                    <a:pt x="17243" y="472"/>
                    <a:pt x="17452" y="687"/>
                  </a:cubicBezTo>
                  <a:cubicBezTo>
                    <a:pt x="17666" y="908"/>
                    <a:pt x="17832" y="1166"/>
                    <a:pt x="17942" y="1448"/>
                  </a:cubicBezTo>
                  <a:cubicBezTo>
                    <a:pt x="18053" y="1730"/>
                    <a:pt x="18102" y="2030"/>
                    <a:pt x="18096" y="2331"/>
                  </a:cubicBezTo>
                  <a:cubicBezTo>
                    <a:pt x="18077" y="2938"/>
                    <a:pt x="17826" y="3515"/>
                    <a:pt x="17390" y="3944"/>
                  </a:cubicBezTo>
                  <a:cubicBezTo>
                    <a:pt x="16955" y="4368"/>
                    <a:pt x="16372" y="4601"/>
                    <a:pt x="15765" y="4601"/>
                  </a:cubicBezTo>
                  <a:close/>
                </a:path>
              </a:pathLst>
            </a:custGeom>
            <a:solidFill>
              <a:srgbClr val="0E0E0E"/>
            </a:solidFill>
            <a:ln w="6134" cap="flat">
              <a:noFill/>
              <a:prstDash val="solid"/>
              <a:miter/>
            </a:ln>
          </p:spPr>
          <p:txBody>
            <a:bodyPr rtlCol="0" anchor="ctr"/>
            <a:lstStyle/>
            <a:p>
              <a:endParaRPr lang="en-AU"/>
            </a:p>
          </p:txBody>
        </p:sp>
        <p:sp>
          <p:nvSpPr>
            <p:cNvPr id="495" name="Freeform: Shape 494">
              <a:extLst>
                <a:ext uri="{FF2B5EF4-FFF2-40B4-BE49-F238E27FC236}">
                  <a16:creationId xmlns:a16="http://schemas.microsoft.com/office/drawing/2014/main" id="{B5E66249-7738-4534-867B-C49095B3CFC9}"/>
                </a:ext>
              </a:extLst>
            </p:cNvPr>
            <p:cNvSpPr/>
            <p:nvPr/>
          </p:nvSpPr>
          <p:spPr>
            <a:xfrm>
              <a:off x="6329466" y="2964152"/>
              <a:ext cx="2208" cy="1594"/>
            </a:xfrm>
            <a:custGeom>
              <a:avLst/>
              <a:gdLst>
                <a:gd name="connsiteX0" fmla="*/ 2208 w 2208"/>
                <a:gd name="connsiteY0" fmla="*/ 1595 h 1594"/>
                <a:gd name="connsiteX1" fmla="*/ 0 w 2208"/>
                <a:gd name="connsiteY1" fmla="*/ 0 h 1594"/>
                <a:gd name="connsiteX2" fmla="*/ 2208 w 2208"/>
                <a:gd name="connsiteY2" fmla="*/ 1595 h 1594"/>
              </a:gdLst>
              <a:ahLst/>
              <a:cxnLst>
                <a:cxn ang="0">
                  <a:pos x="connsiteX0" y="connsiteY0"/>
                </a:cxn>
                <a:cxn ang="0">
                  <a:pos x="connsiteX1" y="connsiteY1"/>
                </a:cxn>
                <a:cxn ang="0">
                  <a:pos x="connsiteX2" y="connsiteY2"/>
                </a:cxn>
              </a:cxnLst>
              <a:rect l="l" t="t" r="r" b="b"/>
              <a:pathLst>
                <a:path w="2208" h="1594">
                  <a:moveTo>
                    <a:pt x="2208" y="1595"/>
                  </a:moveTo>
                  <a:lnTo>
                    <a:pt x="0" y="0"/>
                  </a:lnTo>
                  <a:lnTo>
                    <a:pt x="2208" y="1595"/>
                  </a:lnTo>
                  <a:close/>
                </a:path>
              </a:pathLst>
            </a:custGeom>
            <a:solidFill>
              <a:srgbClr val="2B1F18"/>
            </a:solidFill>
            <a:ln w="6134" cap="flat">
              <a:noFill/>
              <a:prstDash val="solid"/>
              <a:miter/>
            </a:ln>
          </p:spPr>
          <p:txBody>
            <a:bodyPr rtlCol="0" anchor="ctr"/>
            <a:lstStyle/>
            <a:p>
              <a:endParaRPr lang="en-AU"/>
            </a:p>
          </p:txBody>
        </p:sp>
        <p:sp>
          <p:nvSpPr>
            <p:cNvPr id="496" name="Freeform: Shape 495">
              <a:extLst>
                <a:ext uri="{FF2B5EF4-FFF2-40B4-BE49-F238E27FC236}">
                  <a16:creationId xmlns:a16="http://schemas.microsoft.com/office/drawing/2014/main" id="{736AF7AB-3E05-448B-90F9-9CDE69CE9CFD}"/>
                </a:ext>
              </a:extLst>
            </p:cNvPr>
            <p:cNvSpPr/>
            <p:nvPr/>
          </p:nvSpPr>
          <p:spPr>
            <a:xfrm>
              <a:off x="6327394" y="2961982"/>
              <a:ext cx="6672" cy="6096"/>
            </a:xfrm>
            <a:custGeom>
              <a:avLst/>
              <a:gdLst>
                <a:gd name="connsiteX0" fmla="*/ 4341 w 6672"/>
                <a:gd name="connsiteY0" fmla="*/ 6096 h 6096"/>
                <a:gd name="connsiteX1" fmla="*/ 2930 w 6672"/>
                <a:gd name="connsiteY1" fmla="*/ 5605 h 6096"/>
                <a:gd name="connsiteX2" fmla="*/ 1458 w 6672"/>
                <a:gd name="connsiteY2" fmla="*/ 4501 h 6096"/>
                <a:gd name="connsiteX3" fmla="*/ 783 w 6672"/>
                <a:gd name="connsiteY3" fmla="*/ 4072 h 6096"/>
                <a:gd name="connsiteX4" fmla="*/ 16 w 6672"/>
                <a:gd name="connsiteY4" fmla="*/ 2606 h 6096"/>
                <a:gd name="connsiteX5" fmla="*/ 415 w 6672"/>
                <a:gd name="connsiteY5" fmla="*/ 1005 h 6096"/>
                <a:gd name="connsiteX6" fmla="*/ 1777 w 6672"/>
                <a:gd name="connsiteY6" fmla="*/ 66 h 6096"/>
                <a:gd name="connsiteX7" fmla="*/ 3421 w 6672"/>
                <a:gd name="connsiteY7" fmla="*/ 269 h 6096"/>
                <a:gd name="connsiteX8" fmla="*/ 3973 w 6672"/>
                <a:gd name="connsiteY8" fmla="*/ 637 h 6096"/>
                <a:gd name="connsiteX9" fmla="*/ 5752 w 6672"/>
                <a:gd name="connsiteY9" fmla="*/ 1925 h 6096"/>
                <a:gd name="connsiteX10" fmla="*/ 6433 w 6672"/>
                <a:gd name="connsiteY10" fmla="*/ 2704 h 6096"/>
                <a:gd name="connsiteX11" fmla="*/ 6672 w 6672"/>
                <a:gd name="connsiteY11" fmla="*/ 3704 h 6096"/>
                <a:gd name="connsiteX12" fmla="*/ 6181 w 6672"/>
                <a:gd name="connsiteY12" fmla="*/ 5115 h 6096"/>
                <a:gd name="connsiteX13" fmla="*/ 5384 w 6672"/>
                <a:gd name="connsiteY13" fmla="*/ 5844 h 6096"/>
                <a:gd name="connsiteX14" fmla="*/ 4341 w 6672"/>
                <a:gd name="connsiteY14" fmla="*/ 6096 h 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 h="6096">
                  <a:moveTo>
                    <a:pt x="4341" y="6096"/>
                  </a:moveTo>
                  <a:cubicBezTo>
                    <a:pt x="3826" y="6096"/>
                    <a:pt x="3335" y="5918"/>
                    <a:pt x="2930" y="5605"/>
                  </a:cubicBezTo>
                  <a:lnTo>
                    <a:pt x="1458" y="4501"/>
                  </a:lnTo>
                  <a:lnTo>
                    <a:pt x="783" y="4072"/>
                  </a:lnTo>
                  <a:cubicBezTo>
                    <a:pt x="354" y="3697"/>
                    <a:pt x="84" y="3176"/>
                    <a:pt x="16" y="2606"/>
                  </a:cubicBezTo>
                  <a:cubicBezTo>
                    <a:pt x="-51" y="2041"/>
                    <a:pt x="90" y="1471"/>
                    <a:pt x="415" y="1005"/>
                  </a:cubicBezTo>
                  <a:cubicBezTo>
                    <a:pt x="741" y="532"/>
                    <a:pt x="1225" y="201"/>
                    <a:pt x="1777" y="66"/>
                  </a:cubicBezTo>
                  <a:cubicBezTo>
                    <a:pt x="2329" y="-69"/>
                    <a:pt x="2918" y="5"/>
                    <a:pt x="3421" y="269"/>
                  </a:cubicBezTo>
                  <a:lnTo>
                    <a:pt x="3973" y="637"/>
                  </a:lnTo>
                  <a:lnTo>
                    <a:pt x="5752" y="1925"/>
                  </a:lnTo>
                  <a:cubicBezTo>
                    <a:pt x="6034" y="2127"/>
                    <a:pt x="6267" y="2391"/>
                    <a:pt x="6433" y="2704"/>
                  </a:cubicBezTo>
                  <a:cubicBezTo>
                    <a:pt x="6592" y="3010"/>
                    <a:pt x="6672" y="3354"/>
                    <a:pt x="6672" y="3704"/>
                  </a:cubicBezTo>
                  <a:cubicBezTo>
                    <a:pt x="6660" y="4213"/>
                    <a:pt x="6488" y="4710"/>
                    <a:pt x="6181" y="5115"/>
                  </a:cubicBezTo>
                  <a:cubicBezTo>
                    <a:pt x="5979" y="5421"/>
                    <a:pt x="5709" y="5673"/>
                    <a:pt x="5384" y="5844"/>
                  </a:cubicBezTo>
                  <a:cubicBezTo>
                    <a:pt x="5065" y="6016"/>
                    <a:pt x="4703" y="6102"/>
                    <a:pt x="4341" y="6096"/>
                  </a:cubicBezTo>
                  <a:close/>
                </a:path>
              </a:pathLst>
            </a:custGeom>
            <a:solidFill>
              <a:srgbClr val="0E0E0E"/>
            </a:solidFill>
            <a:ln w="6134" cap="flat">
              <a:noFill/>
              <a:prstDash val="solid"/>
              <a:miter/>
            </a:ln>
          </p:spPr>
          <p:txBody>
            <a:bodyPr rtlCol="0" anchor="ctr"/>
            <a:lstStyle/>
            <a:p>
              <a:endParaRPr lang="en-AU"/>
            </a:p>
          </p:txBody>
        </p:sp>
        <p:sp>
          <p:nvSpPr>
            <p:cNvPr id="497" name="Freeform: Shape 496">
              <a:extLst>
                <a:ext uri="{FF2B5EF4-FFF2-40B4-BE49-F238E27FC236}">
                  <a16:creationId xmlns:a16="http://schemas.microsoft.com/office/drawing/2014/main" id="{0AA47248-62B1-4CA5-B6AE-39C2293D8BAA}"/>
                </a:ext>
              </a:extLst>
            </p:cNvPr>
            <p:cNvSpPr/>
            <p:nvPr/>
          </p:nvSpPr>
          <p:spPr>
            <a:xfrm>
              <a:off x="6333699" y="2967281"/>
              <a:ext cx="1962" cy="1656"/>
            </a:xfrm>
            <a:custGeom>
              <a:avLst/>
              <a:gdLst>
                <a:gd name="connsiteX0" fmla="*/ 1963 w 1962"/>
                <a:gd name="connsiteY0" fmla="*/ 1656 h 1656"/>
                <a:gd name="connsiteX1" fmla="*/ 0 w 1962"/>
                <a:gd name="connsiteY1" fmla="*/ 0 h 1656"/>
                <a:gd name="connsiteX2" fmla="*/ 1963 w 1962"/>
                <a:gd name="connsiteY2" fmla="*/ 1656 h 1656"/>
              </a:gdLst>
              <a:ahLst/>
              <a:cxnLst>
                <a:cxn ang="0">
                  <a:pos x="connsiteX0" y="connsiteY0"/>
                </a:cxn>
                <a:cxn ang="0">
                  <a:pos x="connsiteX1" y="connsiteY1"/>
                </a:cxn>
                <a:cxn ang="0">
                  <a:pos x="connsiteX2" y="connsiteY2"/>
                </a:cxn>
              </a:cxnLst>
              <a:rect l="l" t="t" r="r" b="b"/>
              <a:pathLst>
                <a:path w="1962" h="1656">
                  <a:moveTo>
                    <a:pt x="1963" y="1656"/>
                  </a:moveTo>
                  <a:lnTo>
                    <a:pt x="0" y="0"/>
                  </a:lnTo>
                  <a:lnTo>
                    <a:pt x="1963" y="1656"/>
                  </a:lnTo>
                  <a:close/>
                </a:path>
              </a:pathLst>
            </a:custGeom>
            <a:solidFill>
              <a:srgbClr val="2B1F18"/>
            </a:solidFill>
            <a:ln w="6134" cap="flat">
              <a:noFill/>
              <a:prstDash val="solid"/>
              <a:miter/>
            </a:ln>
          </p:spPr>
          <p:txBody>
            <a:bodyPr rtlCol="0" anchor="ctr"/>
            <a:lstStyle/>
            <a:p>
              <a:endParaRPr lang="en-AU"/>
            </a:p>
          </p:txBody>
        </p:sp>
        <p:sp>
          <p:nvSpPr>
            <p:cNvPr id="498" name="Freeform: Shape 497">
              <a:extLst>
                <a:ext uri="{FF2B5EF4-FFF2-40B4-BE49-F238E27FC236}">
                  <a16:creationId xmlns:a16="http://schemas.microsoft.com/office/drawing/2014/main" id="{84EA3DBD-1E7E-46E1-B33C-69BDB767B1DB}"/>
                </a:ext>
              </a:extLst>
            </p:cNvPr>
            <p:cNvSpPr/>
            <p:nvPr/>
          </p:nvSpPr>
          <p:spPr>
            <a:xfrm>
              <a:off x="6331427" y="2965275"/>
              <a:ext cx="6505" cy="6068"/>
            </a:xfrm>
            <a:custGeom>
              <a:avLst/>
              <a:gdLst>
                <a:gd name="connsiteX0" fmla="*/ 4234 w 6505"/>
                <a:gd name="connsiteY0" fmla="*/ 6054 h 6068"/>
                <a:gd name="connsiteX1" fmla="*/ 2700 w 6505"/>
                <a:gd name="connsiteY1" fmla="*/ 5502 h 6068"/>
                <a:gd name="connsiteX2" fmla="*/ 1412 w 6505"/>
                <a:gd name="connsiteY2" fmla="*/ 4459 h 6068"/>
                <a:gd name="connsiteX3" fmla="*/ 799 w 6505"/>
                <a:gd name="connsiteY3" fmla="*/ 3907 h 6068"/>
                <a:gd name="connsiteX4" fmla="*/ 192 w 6505"/>
                <a:gd name="connsiteY4" fmla="*/ 3110 h 6068"/>
                <a:gd name="connsiteX5" fmla="*/ 1 w 6505"/>
                <a:gd name="connsiteY5" fmla="*/ 2128 h 6068"/>
                <a:gd name="connsiteX6" fmla="*/ 553 w 6505"/>
                <a:gd name="connsiteY6" fmla="*/ 656 h 6068"/>
                <a:gd name="connsiteX7" fmla="*/ 2148 w 6505"/>
                <a:gd name="connsiteY7" fmla="*/ 0 h 6068"/>
                <a:gd name="connsiteX8" fmla="*/ 3743 w 6505"/>
                <a:gd name="connsiteY8" fmla="*/ 656 h 6068"/>
                <a:gd name="connsiteX9" fmla="*/ 4357 w 6505"/>
                <a:gd name="connsiteY9" fmla="*/ 1086 h 6068"/>
                <a:gd name="connsiteX10" fmla="*/ 5768 w 6505"/>
                <a:gd name="connsiteY10" fmla="*/ 2312 h 6068"/>
                <a:gd name="connsiteX11" fmla="*/ 6326 w 6505"/>
                <a:gd name="connsiteY11" fmla="*/ 3092 h 6068"/>
                <a:gd name="connsiteX12" fmla="*/ 6504 w 6505"/>
                <a:gd name="connsiteY12" fmla="*/ 4030 h 6068"/>
                <a:gd name="connsiteX13" fmla="*/ 5951 w 6505"/>
                <a:gd name="connsiteY13" fmla="*/ 5564 h 6068"/>
                <a:gd name="connsiteX14" fmla="*/ 4234 w 6505"/>
                <a:gd name="connsiteY14" fmla="*/ 6054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505" h="6068">
                  <a:moveTo>
                    <a:pt x="4234" y="6054"/>
                  </a:moveTo>
                  <a:cubicBezTo>
                    <a:pt x="3676" y="6060"/>
                    <a:pt x="3130" y="5864"/>
                    <a:pt x="2700" y="5502"/>
                  </a:cubicBezTo>
                  <a:lnTo>
                    <a:pt x="1412" y="4459"/>
                  </a:lnTo>
                  <a:lnTo>
                    <a:pt x="799" y="3907"/>
                  </a:lnTo>
                  <a:cubicBezTo>
                    <a:pt x="541" y="3693"/>
                    <a:pt x="333" y="3417"/>
                    <a:pt x="192" y="3110"/>
                  </a:cubicBezTo>
                  <a:cubicBezTo>
                    <a:pt x="56" y="2803"/>
                    <a:pt x="-11" y="2466"/>
                    <a:pt x="1" y="2128"/>
                  </a:cubicBezTo>
                  <a:cubicBezTo>
                    <a:pt x="7" y="1589"/>
                    <a:pt x="204" y="1067"/>
                    <a:pt x="553" y="656"/>
                  </a:cubicBezTo>
                  <a:cubicBezTo>
                    <a:pt x="977" y="239"/>
                    <a:pt x="1553" y="0"/>
                    <a:pt x="2148" y="0"/>
                  </a:cubicBezTo>
                  <a:cubicBezTo>
                    <a:pt x="2744" y="0"/>
                    <a:pt x="3320" y="239"/>
                    <a:pt x="3743" y="656"/>
                  </a:cubicBezTo>
                  <a:lnTo>
                    <a:pt x="4357" y="1086"/>
                  </a:lnTo>
                  <a:lnTo>
                    <a:pt x="5768" y="2312"/>
                  </a:lnTo>
                  <a:cubicBezTo>
                    <a:pt x="6007" y="2527"/>
                    <a:pt x="6197" y="2791"/>
                    <a:pt x="6326" y="3092"/>
                  </a:cubicBezTo>
                  <a:cubicBezTo>
                    <a:pt x="6455" y="3386"/>
                    <a:pt x="6516" y="3705"/>
                    <a:pt x="6504" y="4030"/>
                  </a:cubicBezTo>
                  <a:cubicBezTo>
                    <a:pt x="6498" y="4588"/>
                    <a:pt x="6307" y="5128"/>
                    <a:pt x="5951" y="5564"/>
                  </a:cubicBezTo>
                  <a:cubicBezTo>
                    <a:pt x="5467" y="5944"/>
                    <a:pt x="4847" y="6122"/>
                    <a:pt x="4234" y="6054"/>
                  </a:cubicBezTo>
                  <a:close/>
                </a:path>
              </a:pathLst>
            </a:custGeom>
            <a:solidFill>
              <a:srgbClr val="0E0E0E"/>
            </a:solidFill>
            <a:ln w="6134" cap="flat">
              <a:noFill/>
              <a:prstDash val="solid"/>
              <a:miter/>
            </a:ln>
          </p:spPr>
          <p:txBody>
            <a:bodyPr rtlCol="0" anchor="ctr"/>
            <a:lstStyle/>
            <a:p>
              <a:endParaRPr lang="en-AU"/>
            </a:p>
          </p:txBody>
        </p:sp>
        <p:sp>
          <p:nvSpPr>
            <p:cNvPr id="499" name="Freeform: Shape 498">
              <a:extLst>
                <a:ext uri="{FF2B5EF4-FFF2-40B4-BE49-F238E27FC236}">
                  <a16:creationId xmlns:a16="http://schemas.microsoft.com/office/drawing/2014/main" id="{0BCE24C0-82FC-437F-8898-BD7E5EE9564A}"/>
                </a:ext>
              </a:extLst>
            </p:cNvPr>
            <p:cNvSpPr/>
            <p:nvPr/>
          </p:nvSpPr>
          <p:spPr>
            <a:xfrm>
              <a:off x="6358726" y="3000282"/>
              <a:ext cx="490" cy="920"/>
            </a:xfrm>
            <a:custGeom>
              <a:avLst/>
              <a:gdLst>
                <a:gd name="connsiteX0" fmla="*/ 0 w 490"/>
                <a:gd name="connsiteY0" fmla="*/ 0 h 920"/>
                <a:gd name="connsiteX1" fmla="*/ 490 w 490"/>
                <a:gd name="connsiteY1" fmla="*/ 920 h 920"/>
                <a:gd name="connsiteX2" fmla="*/ 0 w 490"/>
                <a:gd name="connsiteY2" fmla="*/ 0 h 920"/>
              </a:gdLst>
              <a:ahLst/>
              <a:cxnLst>
                <a:cxn ang="0">
                  <a:pos x="connsiteX0" y="connsiteY0"/>
                </a:cxn>
                <a:cxn ang="0">
                  <a:pos x="connsiteX1" y="connsiteY1"/>
                </a:cxn>
                <a:cxn ang="0">
                  <a:pos x="connsiteX2" y="connsiteY2"/>
                </a:cxn>
              </a:cxnLst>
              <a:rect l="l" t="t" r="r" b="b"/>
              <a:pathLst>
                <a:path w="490" h="920">
                  <a:moveTo>
                    <a:pt x="0" y="0"/>
                  </a:moveTo>
                  <a:cubicBezTo>
                    <a:pt x="190" y="294"/>
                    <a:pt x="350" y="601"/>
                    <a:pt x="490" y="920"/>
                  </a:cubicBezTo>
                  <a:cubicBezTo>
                    <a:pt x="350" y="601"/>
                    <a:pt x="190" y="294"/>
                    <a:pt x="0" y="0"/>
                  </a:cubicBezTo>
                  <a:close/>
                </a:path>
              </a:pathLst>
            </a:custGeom>
            <a:solidFill>
              <a:srgbClr val="2B1F18"/>
            </a:solidFill>
            <a:ln w="6134" cap="flat">
              <a:noFill/>
              <a:prstDash val="solid"/>
              <a:miter/>
            </a:ln>
          </p:spPr>
          <p:txBody>
            <a:bodyPr rtlCol="0" anchor="ctr"/>
            <a:lstStyle/>
            <a:p>
              <a:endParaRPr lang="en-AU"/>
            </a:p>
          </p:txBody>
        </p:sp>
        <p:sp>
          <p:nvSpPr>
            <p:cNvPr id="500" name="Freeform: Shape 499">
              <a:extLst>
                <a:ext uri="{FF2B5EF4-FFF2-40B4-BE49-F238E27FC236}">
                  <a16:creationId xmlns:a16="http://schemas.microsoft.com/office/drawing/2014/main" id="{9DDC94F3-9B7A-4DB2-9EC5-BEF9A59E1946}"/>
                </a:ext>
              </a:extLst>
            </p:cNvPr>
            <p:cNvSpPr/>
            <p:nvPr/>
          </p:nvSpPr>
          <p:spPr>
            <a:xfrm>
              <a:off x="6356637" y="2997853"/>
              <a:ext cx="4664" cy="4392"/>
            </a:xfrm>
            <a:custGeom>
              <a:avLst/>
              <a:gdLst>
                <a:gd name="connsiteX0" fmla="*/ 555 w 4664"/>
                <a:gd name="connsiteY0" fmla="*/ 4392 h 4392"/>
                <a:gd name="connsiteX1" fmla="*/ 64 w 4664"/>
                <a:gd name="connsiteY1" fmla="*/ 3411 h 4392"/>
                <a:gd name="connsiteX2" fmla="*/ 64 w 4664"/>
                <a:gd name="connsiteY2" fmla="*/ 2429 h 4392"/>
                <a:gd name="connsiteX3" fmla="*/ 500 w 4664"/>
                <a:gd name="connsiteY3" fmla="*/ 926 h 4392"/>
                <a:gd name="connsiteX4" fmla="*/ 1800 w 4664"/>
                <a:gd name="connsiteY4" fmla="*/ 61 h 4392"/>
                <a:gd name="connsiteX5" fmla="*/ 3352 w 4664"/>
                <a:gd name="connsiteY5" fmla="*/ 245 h 4392"/>
                <a:gd name="connsiteX6" fmla="*/ 4420 w 4664"/>
                <a:gd name="connsiteY6" fmla="*/ 1386 h 4392"/>
                <a:gd name="connsiteX7" fmla="*/ 2334 w 4664"/>
                <a:gd name="connsiteY7" fmla="*/ 2429 h 4392"/>
                <a:gd name="connsiteX8" fmla="*/ 4665 w 4664"/>
                <a:gd name="connsiteY8" fmla="*/ 1816 h 4392"/>
                <a:gd name="connsiteX9" fmla="*/ 2825 w 4664"/>
                <a:gd name="connsiteY9" fmla="*/ 3349 h 4392"/>
                <a:gd name="connsiteX10" fmla="*/ 555 w 4664"/>
                <a:gd name="connsiteY10" fmla="*/ 4392 h 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4" h="4392">
                  <a:moveTo>
                    <a:pt x="555" y="4392"/>
                  </a:moveTo>
                  <a:lnTo>
                    <a:pt x="64" y="3411"/>
                  </a:lnTo>
                  <a:cubicBezTo>
                    <a:pt x="-21" y="3092"/>
                    <a:pt x="-21" y="2754"/>
                    <a:pt x="64" y="2429"/>
                  </a:cubicBezTo>
                  <a:cubicBezTo>
                    <a:pt x="28" y="1896"/>
                    <a:pt x="181" y="1362"/>
                    <a:pt x="500" y="926"/>
                  </a:cubicBezTo>
                  <a:cubicBezTo>
                    <a:pt x="813" y="491"/>
                    <a:pt x="1279" y="184"/>
                    <a:pt x="1800" y="61"/>
                  </a:cubicBezTo>
                  <a:cubicBezTo>
                    <a:pt x="2322" y="-61"/>
                    <a:pt x="2874" y="0"/>
                    <a:pt x="3352" y="245"/>
                  </a:cubicBezTo>
                  <a:cubicBezTo>
                    <a:pt x="3831" y="485"/>
                    <a:pt x="4211" y="889"/>
                    <a:pt x="4420" y="1386"/>
                  </a:cubicBezTo>
                  <a:lnTo>
                    <a:pt x="2334" y="2429"/>
                  </a:lnTo>
                  <a:lnTo>
                    <a:pt x="4665" y="1816"/>
                  </a:lnTo>
                  <a:lnTo>
                    <a:pt x="2825" y="3349"/>
                  </a:lnTo>
                  <a:lnTo>
                    <a:pt x="555" y="4392"/>
                  </a:lnTo>
                  <a:close/>
                </a:path>
              </a:pathLst>
            </a:custGeom>
            <a:solidFill>
              <a:srgbClr val="0E0E0E"/>
            </a:solidFill>
            <a:ln w="6134" cap="flat">
              <a:noFill/>
              <a:prstDash val="solid"/>
              <a:miter/>
            </a:ln>
          </p:spPr>
          <p:txBody>
            <a:bodyPr rtlCol="0" anchor="ctr"/>
            <a:lstStyle/>
            <a:p>
              <a:endParaRPr lang="en-AU"/>
            </a:p>
          </p:txBody>
        </p:sp>
        <p:sp>
          <p:nvSpPr>
            <p:cNvPr id="501" name="Freeform: Shape 500">
              <a:extLst>
                <a:ext uri="{FF2B5EF4-FFF2-40B4-BE49-F238E27FC236}">
                  <a16:creationId xmlns:a16="http://schemas.microsoft.com/office/drawing/2014/main" id="{1B4E84CD-8DE5-4554-A21D-87C5EC946151}"/>
                </a:ext>
              </a:extLst>
            </p:cNvPr>
            <p:cNvSpPr/>
            <p:nvPr/>
          </p:nvSpPr>
          <p:spPr>
            <a:xfrm>
              <a:off x="6337747" y="2971022"/>
              <a:ext cx="1717" cy="1656"/>
            </a:xfrm>
            <a:custGeom>
              <a:avLst/>
              <a:gdLst>
                <a:gd name="connsiteX0" fmla="*/ 0 w 1717"/>
                <a:gd name="connsiteY0" fmla="*/ 0 h 1656"/>
                <a:gd name="connsiteX1" fmla="*/ 1718 w 1717"/>
                <a:gd name="connsiteY1" fmla="*/ 1656 h 1656"/>
                <a:gd name="connsiteX2" fmla="*/ 0 w 1717"/>
                <a:gd name="connsiteY2" fmla="*/ 0 h 1656"/>
              </a:gdLst>
              <a:ahLst/>
              <a:cxnLst>
                <a:cxn ang="0">
                  <a:pos x="connsiteX0" y="connsiteY0"/>
                </a:cxn>
                <a:cxn ang="0">
                  <a:pos x="connsiteX1" y="connsiteY1"/>
                </a:cxn>
                <a:cxn ang="0">
                  <a:pos x="connsiteX2" y="connsiteY2"/>
                </a:cxn>
              </a:cxnLst>
              <a:rect l="l" t="t" r="r" b="b"/>
              <a:pathLst>
                <a:path w="1717" h="1656">
                  <a:moveTo>
                    <a:pt x="0" y="0"/>
                  </a:moveTo>
                  <a:lnTo>
                    <a:pt x="1718" y="1656"/>
                  </a:lnTo>
                  <a:lnTo>
                    <a:pt x="0" y="0"/>
                  </a:lnTo>
                  <a:close/>
                </a:path>
              </a:pathLst>
            </a:custGeom>
            <a:solidFill>
              <a:srgbClr val="2B1F18"/>
            </a:solidFill>
            <a:ln w="6134" cap="flat">
              <a:noFill/>
              <a:prstDash val="solid"/>
              <a:miter/>
            </a:ln>
          </p:spPr>
          <p:txBody>
            <a:bodyPr rtlCol="0" anchor="ctr"/>
            <a:lstStyle/>
            <a:p>
              <a:endParaRPr lang="en-AU"/>
            </a:p>
          </p:txBody>
        </p:sp>
        <p:sp>
          <p:nvSpPr>
            <p:cNvPr id="502" name="Freeform: Shape 501">
              <a:extLst>
                <a:ext uri="{FF2B5EF4-FFF2-40B4-BE49-F238E27FC236}">
                  <a16:creationId xmlns:a16="http://schemas.microsoft.com/office/drawing/2014/main" id="{C47FD42A-9E8B-41EB-87B2-C6AA45EBBF48}"/>
                </a:ext>
              </a:extLst>
            </p:cNvPr>
            <p:cNvSpPr/>
            <p:nvPr/>
          </p:nvSpPr>
          <p:spPr>
            <a:xfrm>
              <a:off x="6335415" y="2968802"/>
              <a:ext cx="6321" cy="6269"/>
            </a:xfrm>
            <a:custGeom>
              <a:avLst/>
              <a:gdLst>
                <a:gd name="connsiteX0" fmla="*/ 4050 w 6321"/>
                <a:gd name="connsiteY0" fmla="*/ 6269 h 6269"/>
                <a:gd name="connsiteX1" fmla="*/ 3149 w 6321"/>
                <a:gd name="connsiteY1" fmla="*/ 6073 h 6269"/>
                <a:gd name="connsiteX2" fmla="*/ 2394 w 6321"/>
                <a:gd name="connsiteY2" fmla="*/ 5533 h 6269"/>
                <a:gd name="connsiteX3" fmla="*/ 1351 w 6321"/>
                <a:gd name="connsiteY3" fmla="*/ 4552 h 6269"/>
                <a:gd name="connsiteX4" fmla="*/ 738 w 6321"/>
                <a:gd name="connsiteY4" fmla="*/ 3938 h 6269"/>
                <a:gd name="connsiteX5" fmla="*/ 192 w 6321"/>
                <a:gd name="connsiteY5" fmla="*/ 3190 h 6269"/>
                <a:gd name="connsiteX6" fmla="*/ 2 w 6321"/>
                <a:gd name="connsiteY6" fmla="*/ 2282 h 6269"/>
                <a:gd name="connsiteX7" fmla="*/ 161 w 6321"/>
                <a:gd name="connsiteY7" fmla="*/ 1411 h 6269"/>
                <a:gd name="connsiteX8" fmla="*/ 676 w 6321"/>
                <a:gd name="connsiteY8" fmla="*/ 687 h 6269"/>
                <a:gd name="connsiteX9" fmla="*/ 1418 w 6321"/>
                <a:gd name="connsiteY9" fmla="*/ 178 h 6269"/>
                <a:gd name="connsiteX10" fmla="*/ 2302 w 6321"/>
                <a:gd name="connsiteY10" fmla="*/ 0 h 6269"/>
                <a:gd name="connsiteX11" fmla="*/ 3185 w 6321"/>
                <a:gd name="connsiteY11" fmla="*/ 178 h 6269"/>
                <a:gd name="connsiteX12" fmla="*/ 3927 w 6321"/>
                <a:gd name="connsiteY12" fmla="*/ 687 h 6269"/>
                <a:gd name="connsiteX13" fmla="*/ 4480 w 6321"/>
                <a:gd name="connsiteY13" fmla="*/ 1239 h 6269"/>
                <a:gd name="connsiteX14" fmla="*/ 5706 w 6321"/>
                <a:gd name="connsiteY14" fmla="*/ 2405 h 6269"/>
                <a:gd name="connsiteX15" fmla="*/ 6320 w 6321"/>
                <a:gd name="connsiteY15" fmla="*/ 4000 h 6269"/>
                <a:gd name="connsiteX16" fmla="*/ 6160 w 6321"/>
                <a:gd name="connsiteY16" fmla="*/ 4901 h 6269"/>
                <a:gd name="connsiteX17" fmla="*/ 5645 w 6321"/>
                <a:gd name="connsiteY17" fmla="*/ 5656 h 6269"/>
                <a:gd name="connsiteX18" fmla="*/ 4050 w 6321"/>
                <a:gd name="connsiteY18" fmla="*/ 6269 h 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21" h="6269">
                  <a:moveTo>
                    <a:pt x="4050" y="6269"/>
                  </a:moveTo>
                  <a:cubicBezTo>
                    <a:pt x="3737" y="6269"/>
                    <a:pt x="3430" y="6202"/>
                    <a:pt x="3149" y="6073"/>
                  </a:cubicBezTo>
                  <a:cubicBezTo>
                    <a:pt x="2860" y="5950"/>
                    <a:pt x="2602" y="5766"/>
                    <a:pt x="2394" y="5533"/>
                  </a:cubicBezTo>
                  <a:lnTo>
                    <a:pt x="1351" y="4552"/>
                  </a:lnTo>
                  <a:lnTo>
                    <a:pt x="738" y="3938"/>
                  </a:lnTo>
                  <a:cubicBezTo>
                    <a:pt x="505" y="3730"/>
                    <a:pt x="320" y="3472"/>
                    <a:pt x="192" y="3190"/>
                  </a:cubicBezTo>
                  <a:cubicBezTo>
                    <a:pt x="63" y="2901"/>
                    <a:pt x="2" y="2595"/>
                    <a:pt x="2" y="2282"/>
                  </a:cubicBezTo>
                  <a:cubicBezTo>
                    <a:pt x="-11" y="1981"/>
                    <a:pt x="44" y="1687"/>
                    <a:pt x="161" y="1411"/>
                  </a:cubicBezTo>
                  <a:cubicBezTo>
                    <a:pt x="278" y="1135"/>
                    <a:pt x="455" y="889"/>
                    <a:pt x="676" y="687"/>
                  </a:cubicBezTo>
                  <a:cubicBezTo>
                    <a:pt x="891" y="472"/>
                    <a:pt x="1142" y="301"/>
                    <a:pt x="1418" y="178"/>
                  </a:cubicBezTo>
                  <a:cubicBezTo>
                    <a:pt x="1701" y="61"/>
                    <a:pt x="2001" y="0"/>
                    <a:pt x="2302" y="0"/>
                  </a:cubicBezTo>
                  <a:cubicBezTo>
                    <a:pt x="2602" y="0"/>
                    <a:pt x="2903" y="61"/>
                    <a:pt x="3185" y="178"/>
                  </a:cubicBezTo>
                  <a:cubicBezTo>
                    <a:pt x="3461" y="301"/>
                    <a:pt x="3719" y="472"/>
                    <a:pt x="3927" y="687"/>
                  </a:cubicBezTo>
                  <a:lnTo>
                    <a:pt x="4480" y="1239"/>
                  </a:lnTo>
                  <a:lnTo>
                    <a:pt x="5706" y="2405"/>
                  </a:lnTo>
                  <a:cubicBezTo>
                    <a:pt x="6111" y="2834"/>
                    <a:pt x="6332" y="3411"/>
                    <a:pt x="6320" y="4000"/>
                  </a:cubicBezTo>
                  <a:cubicBezTo>
                    <a:pt x="6332" y="4306"/>
                    <a:pt x="6277" y="4613"/>
                    <a:pt x="6160" y="4901"/>
                  </a:cubicBezTo>
                  <a:cubicBezTo>
                    <a:pt x="6044" y="5183"/>
                    <a:pt x="5866" y="5441"/>
                    <a:pt x="5645" y="5656"/>
                  </a:cubicBezTo>
                  <a:cubicBezTo>
                    <a:pt x="5210" y="6054"/>
                    <a:pt x="4639" y="6275"/>
                    <a:pt x="4050" y="6269"/>
                  </a:cubicBezTo>
                  <a:close/>
                </a:path>
              </a:pathLst>
            </a:custGeom>
            <a:solidFill>
              <a:srgbClr val="0E0E0E"/>
            </a:solidFill>
            <a:ln w="6134" cap="flat">
              <a:noFill/>
              <a:prstDash val="solid"/>
              <a:miter/>
            </a:ln>
          </p:spPr>
          <p:txBody>
            <a:bodyPr rtlCol="0" anchor="ctr"/>
            <a:lstStyle/>
            <a:p>
              <a:endParaRPr lang="en-AU"/>
            </a:p>
          </p:txBody>
        </p:sp>
        <p:sp>
          <p:nvSpPr>
            <p:cNvPr id="503" name="Freeform: Shape 502">
              <a:extLst>
                <a:ext uri="{FF2B5EF4-FFF2-40B4-BE49-F238E27FC236}">
                  <a16:creationId xmlns:a16="http://schemas.microsoft.com/office/drawing/2014/main" id="{87C7C704-818C-4F4C-82C2-25E06A11E2C6}"/>
                </a:ext>
              </a:extLst>
            </p:cNvPr>
            <p:cNvSpPr/>
            <p:nvPr/>
          </p:nvSpPr>
          <p:spPr>
            <a:xfrm>
              <a:off x="6324742" y="2961024"/>
              <a:ext cx="2944" cy="1778"/>
            </a:xfrm>
            <a:custGeom>
              <a:avLst/>
              <a:gdLst>
                <a:gd name="connsiteX0" fmla="*/ 2945 w 2944"/>
                <a:gd name="connsiteY0" fmla="*/ 1779 h 1778"/>
                <a:gd name="connsiteX1" fmla="*/ 0 w 2944"/>
                <a:gd name="connsiteY1" fmla="*/ 0 h 1778"/>
                <a:gd name="connsiteX2" fmla="*/ 2945 w 2944"/>
                <a:gd name="connsiteY2" fmla="*/ 1779 h 1778"/>
              </a:gdLst>
              <a:ahLst/>
              <a:cxnLst>
                <a:cxn ang="0">
                  <a:pos x="connsiteX0" y="connsiteY0"/>
                </a:cxn>
                <a:cxn ang="0">
                  <a:pos x="connsiteX1" y="connsiteY1"/>
                </a:cxn>
                <a:cxn ang="0">
                  <a:pos x="connsiteX2" y="connsiteY2"/>
                </a:cxn>
              </a:cxnLst>
              <a:rect l="l" t="t" r="r" b="b"/>
              <a:pathLst>
                <a:path w="2944" h="1778">
                  <a:moveTo>
                    <a:pt x="2945" y="1779"/>
                  </a:moveTo>
                  <a:lnTo>
                    <a:pt x="0" y="0"/>
                  </a:lnTo>
                  <a:cubicBezTo>
                    <a:pt x="982" y="613"/>
                    <a:pt x="1963" y="1166"/>
                    <a:pt x="2945" y="1779"/>
                  </a:cubicBezTo>
                  <a:close/>
                </a:path>
              </a:pathLst>
            </a:custGeom>
            <a:solidFill>
              <a:srgbClr val="2B1F18"/>
            </a:solidFill>
            <a:ln w="6134" cap="flat">
              <a:noFill/>
              <a:prstDash val="solid"/>
              <a:miter/>
            </a:ln>
          </p:spPr>
          <p:txBody>
            <a:bodyPr rtlCol="0" anchor="ctr"/>
            <a:lstStyle/>
            <a:p>
              <a:endParaRPr lang="en-AU"/>
            </a:p>
          </p:txBody>
        </p:sp>
        <p:sp>
          <p:nvSpPr>
            <p:cNvPr id="504" name="Freeform: Shape 503">
              <a:extLst>
                <a:ext uri="{FF2B5EF4-FFF2-40B4-BE49-F238E27FC236}">
                  <a16:creationId xmlns:a16="http://schemas.microsoft.com/office/drawing/2014/main" id="{315C2B35-B7C5-43C6-B858-C0E52118C300}"/>
                </a:ext>
              </a:extLst>
            </p:cNvPr>
            <p:cNvSpPr/>
            <p:nvPr/>
          </p:nvSpPr>
          <p:spPr>
            <a:xfrm>
              <a:off x="6323700" y="2959122"/>
              <a:ext cx="6256" cy="6012"/>
            </a:xfrm>
            <a:custGeom>
              <a:avLst/>
              <a:gdLst>
                <a:gd name="connsiteX0" fmla="*/ 3987 w 6256"/>
                <a:gd name="connsiteY0" fmla="*/ 6012 h 6012"/>
                <a:gd name="connsiteX1" fmla="*/ 2699 w 6256"/>
                <a:gd name="connsiteY1" fmla="*/ 5644 h 6012"/>
                <a:gd name="connsiteX2" fmla="*/ 0 w 6256"/>
                <a:gd name="connsiteY2" fmla="*/ 3987 h 6012"/>
                <a:gd name="connsiteX3" fmla="*/ 2208 w 6256"/>
                <a:gd name="connsiteY3" fmla="*/ 0 h 6012"/>
                <a:gd name="connsiteX4" fmla="*/ 5214 w 6256"/>
                <a:gd name="connsiteY4" fmla="*/ 1840 h 6012"/>
                <a:gd name="connsiteX5" fmla="*/ 5981 w 6256"/>
                <a:gd name="connsiteY5" fmla="*/ 2662 h 6012"/>
                <a:gd name="connsiteX6" fmla="*/ 6257 w 6256"/>
                <a:gd name="connsiteY6" fmla="*/ 3742 h 6012"/>
                <a:gd name="connsiteX7" fmla="*/ 5889 w 6256"/>
                <a:gd name="connsiteY7" fmla="*/ 4969 h 6012"/>
                <a:gd name="connsiteX8" fmla="*/ 5073 w 6256"/>
                <a:gd name="connsiteY8" fmla="*/ 5735 h 6012"/>
                <a:gd name="connsiteX9" fmla="*/ 3987 w 6256"/>
                <a:gd name="connsiteY9" fmla="*/ 6012 h 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56" h="6012">
                  <a:moveTo>
                    <a:pt x="3987" y="6012"/>
                  </a:moveTo>
                  <a:cubicBezTo>
                    <a:pt x="3533" y="6024"/>
                    <a:pt x="3079" y="5895"/>
                    <a:pt x="2699" y="5644"/>
                  </a:cubicBezTo>
                  <a:lnTo>
                    <a:pt x="0" y="3987"/>
                  </a:lnTo>
                  <a:lnTo>
                    <a:pt x="2208" y="0"/>
                  </a:lnTo>
                  <a:cubicBezTo>
                    <a:pt x="3312" y="613"/>
                    <a:pt x="4233" y="1166"/>
                    <a:pt x="5214" y="1840"/>
                  </a:cubicBezTo>
                  <a:cubicBezTo>
                    <a:pt x="5533" y="2049"/>
                    <a:pt x="5797" y="2325"/>
                    <a:pt x="5981" y="2662"/>
                  </a:cubicBezTo>
                  <a:cubicBezTo>
                    <a:pt x="6159" y="2994"/>
                    <a:pt x="6257" y="3362"/>
                    <a:pt x="6257" y="3742"/>
                  </a:cubicBezTo>
                  <a:cubicBezTo>
                    <a:pt x="6257" y="4177"/>
                    <a:pt x="6128" y="4607"/>
                    <a:pt x="5889" y="4969"/>
                  </a:cubicBezTo>
                  <a:cubicBezTo>
                    <a:pt x="5686" y="5288"/>
                    <a:pt x="5404" y="5551"/>
                    <a:pt x="5073" y="5735"/>
                  </a:cubicBezTo>
                  <a:cubicBezTo>
                    <a:pt x="4742" y="5913"/>
                    <a:pt x="4367" y="6012"/>
                    <a:pt x="3987" y="6012"/>
                  </a:cubicBezTo>
                  <a:close/>
                </a:path>
              </a:pathLst>
            </a:custGeom>
            <a:solidFill>
              <a:srgbClr val="0E0E0E"/>
            </a:solidFill>
            <a:ln w="6134" cap="flat">
              <a:noFill/>
              <a:prstDash val="solid"/>
              <a:miter/>
            </a:ln>
          </p:spPr>
          <p:txBody>
            <a:bodyPr rtlCol="0" anchor="ctr"/>
            <a:lstStyle/>
            <a:p>
              <a:endParaRPr lang="en-AU"/>
            </a:p>
          </p:txBody>
        </p:sp>
        <p:sp>
          <p:nvSpPr>
            <p:cNvPr id="505" name="Freeform: Shape 504">
              <a:extLst>
                <a:ext uri="{FF2B5EF4-FFF2-40B4-BE49-F238E27FC236}">
                  <a16:creationId xmlns:a16="http://schemas.microsoft.com/office/drawing/2014/main" id="{0C1434F1-ACE9-4524-AACC-A453F875E9DF}"/>
                </a:ext>
              </a:extLst>
            </p:cNvPr>
            <p:cNvSpPr/>
            <p:nvPr/>
          </p:nvSpPr>
          <p:spPr>
            <a:xfrm>
              <a:off x="6349034" y="2984150"/>
              <a:ext cx="1042" cy="1472"/>
            </a:xfrm>
            <a:custGeom>
              <a:avLst/>
              <a:gdLst>
                <a:gd name="connsiteX0" fmla="*/ 1043 w 1042"/>
                <a:gd name="connsiteY0" fmla="*/ 1472 h 1472"/>
                <a:gd name="connsiteX1" fmla="*/ 0 w 1042"/>
                <a:gd name="connsiteY1" fmla="*/ 0 h 1472"/>
                <a:gd name="connsiteX2" fmla="*/ 1043 w 1042"/>
                <a:gd name="connsiteY2" fmla="*/ 1472 h 1472"/>
              </a:gdLst>
              <a:ahLst/>
              <a:cxnLst>
                <a:cxn ang="0">
                  <a:pos x="connsiteX0" y="connsiteY0"/>
                </a:cxn>
                <a:cxn ang="0">
                  <a:pos x="connsiteX1" y="connsiteY1"/>
                </a:cxn>
                <a:cxn ang="0">
                  <a:pos x="connsiteX2" y="connsiteY2"/>
                </a:cxn>
              </a:cxnLst>
              <a:rect l="l" t="t" r="r" b="b"/>
              <a:pathLst>
                <a:path w="1042" h="1472">
                  <a:moveTo>
                    <a:pt x="1043" y="1472"/>
                  </a:moveTo>
                  <a:cubicBezTo>
                    <a:pt x="730" y="957"/>
                    <a:pt x="380" y="466"/>
                    <a:pt x="0" y="0"/>
                  </a:cubicBezTo>
                  <a:cubicBezTo>
                    <a:pt x="380" y="466"/>
                    <a:pt x="730" y="957"/>
                    <a:pt x="1043" y="1472"/>
                  </a:cubicBezTo>
                  <a:close/>
                </a:path>
              </a:pathLst>
            </a:custGeom>
            <a:solidFill>
              <a:srgbClr val="2B1F18"/>
            </a:solidFill>
            <a:ln w="6134" cap="flat">
              <a:noFill/>
              <a:prstDash val="solid"/>
              <a:miter/>
            </a:ln>
          </p:spPr>
          <p:txBody>
            <a:bodyPr rtlCol="0" anchor="ctr"/>
            <a:lstStyle/>
            <a:p>
              <a:endParaRPr lang="en-AU"/>
            </a:p>
          </p:txBody>
        </p:sp>
        <p:sp>
          <p:nvSpPr>
            <p:cNvPr id="506" name="Freeform: Shape 505">
              <a:extLst>
                <a:ext uri="{FF2B5EF4-FFF2-40B4-BE49-F238E27FC236}">
                  <a16:creationId xmlns:a16="http://schemas.microsoft.com/office/drawing/2014/main" id="{9D36E217-C21F-4D9C-8D36-FAF2CAA693D6}"/>
                </a:ext>
              </a:extLst>
            </p:cNvPr>
            <p:cNvSpPr/>
            <p:nvPr/>
          </p:nvSpPr>
          <p:spPr>
            <a:xfrm>
              <a:off x="6346703" y="2981823"/>
              <a:ext cx="5705" cy="6068"/>
            </a:xfrm>
            <a:custGeom>
              <a:avLst/>
              <a:gdLst>
                <a:gd name="connsiteX0" fmla="*/ 3374 w 5705"/>
                <a:gd name="connsiteY0" fmla="*/ 6068 h 6068"/>
                <a:gd name="connsiteX1" fmla="*/ 2325 w 5705"/>
                <a:gd name="connsiteY1" fmla="*/ 5817 h 6068"/>
                <a:gd name="connsiteX2" fmla="*/ 1534 w 5705"/>
                <a:gd name="connsiteY2" fmla="*/ 5087 h 6068"/>
                <a:gd name="connsiteX3" fmla="*/ 429 w 5705"/>
                <a:gd name="connsiteY3" fmla="*/ 3676 h 6068"/>
                <a:gd name="connsiteX4" fmla="*/ 0 w 5705"/>
                <a:gd name="connsiteY4" fmla="*/ 2326 h 6068"/>
                <a:gd name="connsiteX5" fmla="*/ 276 w 5705"/>
                <a:gd name="connsiteY5" fmla="*/ 1265 h 6068"/>
                <a:gd name="connsiteX6" fmla="*/ 982 w 5705"/>
                <a:gd name="connsiteY6" fmla="*/ 425 h 6068"/>
                <a:gd name="connsiteX7" fmla="*/ 1797 w 5705"/>
                <a:gd name="connsiteY7" fmla="*/ 57 h 6068"/>
                <a:gd name="connsiteX8" fmla="*/ 2693 w 5705"/>
                <a:gd name="connsiteY8" fmla="*/ 32 h 6068"/>
                <a:gd name="connsiteX9" fmla="*/ 3527 w 5705"/>
                <a:gd name="connsiteY9" fmla="*/ 357 h 6068"/>
                <a:gd name="connsiteX10" fmla="*/ 4171 w 5705"/>
                <a:gd name="connsiteY10" fmla="*/ 977 h 6068"/>
                <a:gd name="connsiteX11" fmla="*/ 5275 w 5705"/>
                <a:gd name="connsiteY11" fmla="*/ 2449 h 6068"/>
                <a:gd name="connsiteX12" fmla="*/ 5705 w 5705"/>
                <a:gd name="connsiteY12" fmla="*/ 3799 h 6068"/>
                <a:gd name="connsiteX13" fmla="*/ 5435 w 5705"/>
                <a:gd name="connsiteY13" fmla="*/ 4835 h 6068"/>
                <a:gd name="connsiteX14" fmla="*/ 4723 w 5705"/>
                <a:gd name="connsiteY14" fmla="*/ 5639 h 6068"/>
                <a:gd name="connsiteX15" fmla="*/ 3374 w 5705"/>
                <a:gd name="connsiteY15"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05" h="6068">
                  <a:moveTo>
                    <a:pt x="3374" y="6068"/>
                  </a:moveTo>
                  <a:cubicBezTo>
                    <a:pt x="3012" y="6074"/>
                    <a:pt x="2650" y="5988"/>
                    <a:pt x="2325" y="5817"/>
                  </a:cubicBezTo>
                  <a:cubicBezTo>
                    <a:pt x="2006" y="5645"/>
                    <a:pt x="1730" y="5394"/>
                    <a:pt x="1534" y="5087"/>
                  </a:cubicBezTo>
                  <a:lnTo>
                    <a:pt x="429" y="3676"/>
                  </a:lnTo>
                  <a:cubicBezTo>
                    <a:pt x="178" y="3271"/>
                    <a:pt x="31" y="2805"/>
                    <a:pt x="0" y="2326"/>
                  </a:cubicBezTo>
                  <a:cubicBezTo>
                    <a:pt x="12" y="1958"/>
                    <a:pt x="104" y="1590"/>
                    <a:pt x="276" y="1265"/>
                  </a:cubicBezTo>
                  <a:cubicBezTo>
                    <a:pt x="442" y="934"/>
                    <a:pt x="687" y="646"/>
                    <a:pt x="982" y="425"/>
                  </a:cubicBezTo>
                  <a:cubicBezTo>
                    <a:pt x="1227" y="247"/>
                    <a:pt x="1503" y="124"/>
                    <a:pt x="1797" y="57"/>
                  </a:cubicBezTo>
                  <a:cubicBezTo>
                    <a:pt x="2092" y="-11"/>
                    <a:pt x="2398" y="-17"/>
                    <a:pt x="2693" y="32"/>
                  </a:cubicBezTo>
                  <a:cubicBezTo>
                    <a:pt x="2987" y="81"/>
                    <a:pt x="3276" y="192"/>
                    <a:pt x="3527" y="357"/>
                  </a:cubicBezTo>
                  <a:cubicBezTo>
                    <a:pt x="3779" y="517"/>
                    <a:pt x="3999" y="732"/>
                    <a:pt x="4171" y="977"/>
                  </a:cubicBezTo>
                  <a:lnTo>
                    <a:pt x="5275" y="2449"/>
                  </a:lnTo>
                  <a:cubicBezTo>
                    <a:pt x="5564" y="2842"/>
                    <a:pt x="5717" y="3314"/>
                    <a:pt x="5705" y="3799"/>
                  </a:cubicBezTo>
                  <a:cubicBezTo>
                    <a:pt x="5699" y="4160"/>
                    <a:pt x="5601" y="4516"/>
                    <a:pt x="5435" y="4835"/>
                  </a:cubicBezTo>
                  <a:cubicBezTo>
                    <a:pt x="5263" y="5154"/>
                    <a:pt x="5018" y="5430"/>
                    <a:pt x="4723" y="5639"/>
                  </a:cubicBezTo>
                  <a:cubicBezTo>
                    <a:pt x="4331" y="5927"/>
                    <a:pt x="3859" y="6074"/>
                    <a:pt x="3374" y="6068"/>
                  </a:cubicBezTo>
                  <a:close/>
                </a:path>
              </a:pathLst>
            </a:custGeom>
            <a:solidFill>
              <a:srgbClr val="0E0E0E"/>
            </a:solidFill>
            <a:ln w="6134" cap="flat">
              <a:noFill/>
              <a:prstDash val="solid"/>
              <a:miter/>
            </a:ln>
          </p:spPr>
          <p:txBody>
            <a:bodyPr rtlCol="0" anchor="ctr"/>
            <a:lstStyle/>
            <a:p>
              <a:endParaRPr lang="en-AU"/>
            </a:p>
          </p:txBody>
        </p:sp>
        <p:sp>
          <p:nvSpPr>
            <p:cNvPr id="507" name="Freeform: Shape 506">
              <a:extLst>
                <a:ext uri="{FF2B5EF4-FFF2-40B4-BE49-F238E27FC236}">
                  <a16:creationId xmlns:a16="http://schemas.microsoft.com/office/drawing/2014/main" id="{C1A34CE6-04B3-48F1-978B-E54CF7271EEB}"/>
                </a:ext>
              </a:extLst>
            </p:cNvPr>
            <p:cNvSpPr/>
            <p:nvPr/>
          </p:nvSpPr>
          <p:spPr>
            <a:xfrm>
              <a:off x="6355659" y="2994578"/>
              <a:ext cx="736" cy="1165"/>
            </a:xfrm>
            <a:custGeom>
              <a:avLst/>
              <a:gdLst>
                <a:gd name="connsiteX0" fmla="*/ 736 w 736"/>
                <a:gd name="connsiteY0" fmla="*/ 1166 h 1165"/>
                <a:gd name="connsiteX1" fmla="*/ 0 w 736"/>
                <a:gd name="connsiteY1" fmla="*/ 0 h 1165"/>
                <a:gd name="connsiteX2" fmla="*/ 736 w 736"/>
                <a:gd name="connsiteY2" fmla="*/ 1166 h 1165"/>
              </a:gdLst>
              <a:ahLst/>
              <a:cxnLst>
                <a:cxn ang="0">
                  <a:pos x="connsiteX0" y="connsiteY0"/>
                </a:cxn>
                <a:cxn ang="0">
                  <a:pos x="connsiteX1" y="connsiteY1"/>
                </a:cxn>
                <a:cxn ang="0">
                  <a:pos x="connsiteX2" y="connsiteY2"/>
                </a:cxn>
              </a:cxnLst>
              <a:rect l="l" t="t" r="r" b="b"/>
              <a:pathLst>
                <a:path w="736" h="1165">
                  <a:moveTo>
                    <a:pt x="736" y="1166"/>
                  </a:moveTo>
                  <a:lnTo>
                    <a:pt x="0" y="0"/>
                  </a:lnTo>
                  <a:lnTo>
                    <a:pt x="736" y="1166"/>
                  </a:lnTo>
                  <a:close/>
                </a:path>
              </a:pathLst>
            </a:custGeom>
            <a:solidFill>
              <a:srgbClr val="2B1F18"/>
            </a:solidFill>
            <a:ln w="6134" cap="flat">
              <a:noFill/>
              <a:prstDash val="solid"/>
              <a:miter/>
            </a:ln>
          </p:spPr>
          <p:txBody>
            <a:bodyPr rtlCol="0" anchor="ctr"/>
            <a:lstStyle/>
            <a:p>
              <a:endParaRPr lang="en-AU"/>
            </a:p>
          </p:txBody>
        </p:sp>
        <p:sp>
          <p:nvSpPr>
            <p:cNvPr id="508" name="Freeform: Shape 507">
              <a:extLst>
                <a:ext uri="{FF2B5EF4-FFF2-40B4-BE49-F238E27FC236}">
                  <a16:creationId xmlns:a16="http://schemas.microsoft.com/office/drawing/2014/main" id="{EF2CCA4B-7E93-4FF7-95FF-F2AD591E2DCF}"/>
                </a:ext>
              </a:extLst>
            </p:cNvPr>
            <p:cNvSpPr/>
            <p:nvPr/>
          </p:nvSpPr>
          <p:spPr>
            <a:xfrm>
              <a:off x="6353613" y="2992247"/>
              <a:ext cx="5359" cy="5788"/>
            </a:xfrm>
            <a:custGeom>
              <a:avLst/>
              <a:gdLst>
                <a:gd name="connsiteX0" fmla="*/ 2782 w 5359"/>
                <a:gd name="connsiteY0" fmla="*/ 5766 h 5788"/>
                <a:gd name="connsiteX1" fmla="*/ 1610 w 5359"/>
                <a:gd name="connsiteY1" fmla="*/ 5465 h 5788"/>
                <a:gd name="connsiteX2" fmla="*/ 758 w 5359"/>
                <a:gd name="connsiteY2" fmla="*/ 4600 h 5788"/>
                <a:gd name="connsiteX3" fmla="*/ 83 w 5359"/>
                <a:gd name="connsiteY3" fmla="*/ 3435 h 5788"/>
                <a:gd name="connsiteX4" fmla="*/ 83 w 5359"/>
                <a:gd name="connsiteY4" fmla="*/ 2331 h 5788"/>
                <a:gd name="connsiteX5" fmla="*/ 402 w 5359"/>
                <a:gd name="connsiteY5" fmla="*/ 1165 h 5788"/>
                <a:gd name="connsiteX6" fmla="*/ 1248 w 5359"/>
                <a:gd name="connsiteY6" fmla="*/ 307 h 5788"/>
                <a:gd name="connsiteX7" fmla="*/ 2095 w 5359"/>
                <a:gd name="connsiteY7" fmla="*/ 18 h 5788"/>
                <a:gd name="connsiteX8" fmla="*/ 2990 w 5359"/>
                <a:gd name="connsiteY8" fmla="*/ 79 h 5788"/>
                <a:gd name="connsiteX9" fmla="*/ 3794 w 5359"/>
                <a:gd name="connsiteY9" fmla="*/ 484 h 5788"/>
                <a:gd name="connsiteX10" fmla="*/ 4377 w 5359"/>
                <a:gd name="connsiteY10" fmla="*/ 1165 h 5788"/>
                <a:gd name="connsiteX11" fmla="*/ 5051 w 5359"/>
                <a:gd name="connsiteY11" fmla="*/ 2331 h 5788"/>
                <a:gd name="connsiteX12" fmla="*/ 5358 w 5359"/>
                <a:gd name="connsiteY12" fmla="*/ 3496 h 5788"/>
                <a:gd name="connsiteX13" fmla="*/ 5039 w 5359"/>
                <a:gd name="connsiteY13" fmla="*/ 4662 h 5788"/>
                <a:gd name="connsiteX14" fmla="*/ 4193 w 5359"/>
                <a:gd name="connsiteY14" fmla="*/ 5521 h 5788"/>
                <a:gd name="connsiteX15" fmla="*/ 2782 w 5359"/>
                <a:gd name="connsiteY15" fmla="*/ 5766 h 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59" h="5788">
                  <a:moveTo>
                    <a:pt x="2782" y="5766"/>
                  </a:moveTo>
                  <a:cubicBezTo>
                    <a:pt x="2371" y="5772"/>
                    <a:pt x="1966" y="5668"/>
                    <a:pt x="1610" y="5465"/>
                  </a:cubicBezTo>
                  <a:cubicBezTo>
                    <a:pt x="1248" y="5257"/>
                    <a:pt x="960" y="4962"/>
                    <a:pt x="758" y="4600"/>
                  </a:cubicBezTo>
                  <a:lnTo>
                    <a:pt x="83" y="3435"/>
                  </a:lnTo>
                  <a:cubicBezTo>
                    <a:pt x="-28" y="3079"/>
                    <a:pt x="-28" y="2693"/>
                    <a:pt x="83" y="2331"/>
                  </a:cubicBezTo>
                  <a:cubicBezTo>
                    <a:pt x="89" y="1926"/>
                    <a:pt x="199" y="1521"/>
                    <a:pt x="402" y="1165"/>
                  </a:cubicBezTo>
                  <a:cubicBezTo>
                    <a:pt x="604" y="816"/>
                    <a:pt x="899" y="515"/>
                    <a:pt x="1248" y="307"/>
                  </a:cubicBezTo>
                  <a:cubicBezTo>
                    <a:pt x="1506" y="153"/>
                    <a:pt x="1800" y="55"/>
                    <a:pt x="2095" y="18"/>
                  </a:cubicBezTo>
                  <a:cubicBezTo>
                    <a:pt x="2396" y="-19"/>
                    <a:pt x="2702" y="0"/>
                    <a:pt x="2990" y="79"/>
                  </a:cubicBezTo>
                  <a:cubicBezTo>
                    <a:pt x="3285" y="159"/>
                    <a:pt x="3555" y="294"/>
                    <a:pt x="3794" y="484"/>
                  </a:cubicBezTo>
                  <a:cubicBezTo>
                    <a:pt x="4033" y="668"/>
                    <a:pt x="4229" y="901"/>
                    <a:pt x="4377" y="1165"/>
                  </a:cubicBezTo>
                  <a:lnTo>
                    <a:pt x="5051" y="2331"/>
                  </a:lnTo>
                  <a:cubicBezTo>
                    <a:pt x="5266" y="2680"/>
                    <a:pt x="5370" y="3085"/>
                    <a:pt x="5358" y="3496"/>
                  </a:cubicBezTo>
                  <a:cubicBezTo>
                    <a:pt x="5352" y="3907"/>
                    <a:pt x="5242" y="4306"/>
                    <a:pt x="5039" y="4662"/>
                  </a:cubicBezTo>
                  <a:cubicBezTo>
                    <a:pt x="4837" y="5018"/>
                    <a:pt x="4542" y="5312"/>
                    <a:pt x="4193" y="5521"/>
                  </a:cubicBezTo>
                  <a:cubicBezTo>
                    <a:pt x="3757" y="5748"/>
                    <a:pt x="3266" y="5833"/>
                    <a:pt x="2782" y="5766"/>
                  </a:cubicBezTo>
                  <a:close/>
                </a:path>
              </a:pathLst>
            </a:custGeom>
            <a:solidFill>
              <a:srgbClr val="0E0E0E"/>
            </a:solidFill>
            <a:ln w="6134" cap="flat">
              <a:noFill/>
              <a:prstDash val="solid"/>
              <a:miter/>
            </a:ln>
          </p:spPr>
          <p:txBody>
            <a:bodyPr rtlCol="0" anchor="ctr"/>
            <a:lstStyle/>
            <a:p>
              <a:endParaRPr lang="en-AU"/>
            </a:p>
          </p:txBody>
        </p:sp>
        <p:sp>
          <p:nvSpPr>
            <p:cNvPr id="509" name="Freeform: Shape 508">
              <a:extLst>
                <a:ext uri="{FF2B5EF4-FFF2-40B4-BE49-F238E27FC236}">
                  <a16:creationId xmlns:a16="http://schemas.microsoft.com/office/drawing/2014/main" id="{88847B24-9A05-446B-9B0F-9BCD53DC3F6F}"/>
                </a:ext>
              </a:extLst>
            </p:cNvPr>
            <p:cNvSpPr/>
            <p:nvPr/>
          </p:nvSpPr>
          <p:spPr>
            <a:xfrm>
              <a:off x="6352469" y="2989180"/>
              <a:ext cx="858" cy="1349"/>
            </a:xfrm>
            <a:custGeom>
              <a:avLst/>
              <a:gdLst>
                <a:gd name="connsiteX0" fmla="*/ 859 w 858"/>
                <a:gd name="connsiteY0" fmla="*/ 1350 h 1349"/>
                <a:gd name="connsiteX1" fmla="*/ 0 w 858"/>
                <a:gd name="connsiteY1" fmla="*/ 0 h 1349"/>
                <a:gd name="connsiteX2" fmla="*/ 859 w 858"/>
                <a:gd name="connsiteY2" fmla="*/ 1350 h 1349"/>
              </a:gdLst>
              <a:ahLst/>
              <a:cxnLst>
                <a:cxn ang="0">
                  <a:pos x="connsiteX0" y="connsiteY0"/>
                </a:cxn>
                <a:cxn ang="0">
                  <a:pos x="connsiteX1" y="connsiteY1"/>
                </a:cxn>
                <a:cxn ang="0">
                  <a:pos x="connsiteX2" y="connsiteY2"/>
                </a:cxn>
              </a:cxnLst>
              <a:rect l="l" t="t" r="r" b="b"/>
              <a:pathLst>
                <a:path w="858" h="1349">
                  <a:moveTo>
                    <a:pt x="859" y="1350"/>
                  </a:moveTo>
                  <a:cubicBezTo>
                    <a:pt x="540" y="926"/>
                    <a:pt x="252" y="472"/>
                    <a:pt x="0" y="0"/>
                  </a:cubicBezTo>
                  <a:cubicBezTo>
                    <a:pt x="252" y="472"/>
                    <a:pt x="540" y="926"/>
                    <a:pt x="859" y="1350"/>
                  </a:cubicBezTo>
                  <a:close/>
                </a:path>
              </a:pathLst>
            </a:custGeom>
            <a:solidFill>
              <a:srgbClr val="2B1F18"/>
            </a:solidFill>
            <a:ln w="6134" cap="flat">
              <a:noFill/>
              <a:prstDash val="solid"/>
              <a:miter/>
            </a:ln>
          </p:spPr>
          <p:txBody>
            <a:bodyPr rtlCol="0" anchor="ctr"/>
            <a:lstStyle/>
            <a:p>
              <a:endParaRPr lang="en-AU"/>
            </a:p>
          </p:txBody>
        </p:sp>
        <p:sp>
          <p:nvSpPr>
            <p:cNvPr id="510" name="Freeform: Shape 509">
              <a:extLst>
                <a:ext uri="{FF2B5EF4-FFF2-40B4-BE49-F238E27FC236}">
                  <a16:creationId xmlns:a16="http://schemas.microsoft.com/office/drawing/2014/main" id="{98231C07-5580-4601-9E37-E0055DF0E5AF}"/>
                </a:ext>
              </a:extLst>
            </p:cNvPr>
            <p:cNvSpPr/>
            <p:nvPr/>
          </p:nvSpPr>
          <p:spPr>
            <a:xfrm>
              <a:off x="6350138" y="2986916"/>
              <a:ext cx="5461" cy="5885"/>
            </a:xfrm>
            <a:custGeom>
              <a:avLst/>
              <a:gdLst>
                <a:gd name="connsiteX0" fmla="*/ 3190 w 5461"/>
                <a:gd name="connsiteY0" fmla="*/ 5882 h 5885"/>
                <a:gd name="connsiteX1" fmla="*/ 2068 w 5461"/>
                <a:gd name="connsiteY1" fmla="*/ 5618 h 5885"/>
                <a:gd name="connsiteX2" fmla="*/ 1227 w 5461"/>
                <a:gd name="connsiteY2" fmla="*/ 4840 h 5885"/>
                <a:gd name="connsiteX3" fmla="*/ 368 w 5461"/>
                <a:gd name="connsiteY3" fmla="*/ 3551 h 5885"/>
                <a:gd name="connsiteX4" fmla="*/ 0 w 5461"/>
                <a:gd name="connsiteY4" fmla="*/ 2263 h 5885"/>
                <a:gd name="connsiteX5" fmla="*/ 276 w 5461"/>
                <a:gd name="connsiteY5" fmla="*/ 1184 h 5885"/>
                <a:gd name="connsiteX6" fmla="*/ 1043 w 5461"/>
                <a:gd name="connsiteY6" fmla="*/ 362 h 5885"/>
                <a:gd name="connsiteX7" fmla="*/ 2773 w 5461"/>
                <a:gd name="connsiteY7" fmla="*/ 49 h 5885"/>
                <a:gd name="connsiteX8" fmla="*/ 4233 w 5461"/>
                <a:gd name="connsiteY8" fmla="*/ 1036 h 5885"/>
                <a:gd name="connsiteX9" fmla="*/ 5153 w 5461"/>
                <a:gd name="connsiteY9" fmla="*/ 2386 h 5885"/>
                <a:gd name="connsiteX10" fmla="*/ 5460 w 5461"/>
                <a:gd name="connsiteY10" fmla="*/ 3613 h 5885"/>
                <a:gd name="connsiteX11" fmla="*/ 5165 w 5461"/>
                <a:gd name="connsiteY11" fmla="*/ 4741 h 5885"/>
                <a:gd name="connsiteX12" fmla="*/ 4356 w 5461"/>
                <a:gd name="connsiteY12" fmla="*/ 5576 h 5885"/>
                <a:gd name="connsiteX13" fmla="*/ 3190 w 5461"/>
                <a:gd name="connsiteY13" fmla="*/ 5882 h 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1" h="5885">
                  <a:moveTo>
                    <a:pt x="3190" y="5882"/>
                  </a:moveTo>
                  <a:cubicBezTo>
                    <a:pt x="2797" y="5895"/>
                    <a:pt x="2417" y="5803"/>
                    <a:pt x="2068" y="5618"/>
                  </a:cubicBezTo>
                  <a:cubicBezTo>
                    <a:pt x="1724" y="5434"/>
                    <a:pt x="1436" y="5171"/>
                    <a:pt x="1227" y="4840"/>
                  </a:cubicBezTo>
                  <a:lnTo>
                    <a:pt x="368" y="3551"/>
                  </a:lnTo>
                  <a:cubicBezTo>
                    <a:pt x="123" y="3165"/>
                    <a:pt x="-6" y="2717"/>
                    <a:pt x="0" y="2263"/>
                  </a:cubicBezTo>
                  <a:cubicBezTo>
                    <a:pt x="0" y="1883"/>
                    <a:pt x="98" y="1515"/>
                    <a:pt x="276" y="1184"/>
                  </a:cubicBezTo>
                  <a:cubicBezTo>
                    <a:pt x="460" y="846"/>
                    <a:pt x="724" y="570"/>
                    <a:pt x="1043" y="362"/>
                  </a:cubicBezTo>
                  <a:cubicBezTo>
                    <a:pt x="1558" y="37"/>
                    <a:pt x="2178" y="-74"/>
                    <a:pt x="2773" y="49"/>
                  </a:cubicBezTo>
                  <a:cubicBezTo>
                    <a:pt x="3368" y="178"/>
                    <a:pt x="3895" y="533"/>
                    <a:pt x="4233" y="1036"/>
                  </a:cubicBezTo>
                  <a:lnTo>
                    <a:pt x="5153" y="2386"/>
                  </a:lnTo>
                  <a:cubicBezTo>
                    <a:pt x="5374" y="2754"/>
                    <a:pt x="5478" y="3183"/>
                    <a:pt x="5460" y="3613"/>
                  </a:cubicBezTo>
                  <a:cubicBezTo>
                    <a:pt x="5460" y="4011"/>
                    <a:pt x="5362" y="4398"/>
                    <a:pt x="5165" y="4741"/>
                  </a:cubicBezTo>
                  <a:cubicBezTo>
                    <a:pt x="4975" y="5085"/>
                    <a:pt x="4693" y="5373"/>
                    <a:pt x="4356" y="5576"/>
                  </a:cubicBezTo>
                  <a:cubicBezTo>
                    <a:pt x="4006" y="5797"/>
                    <a:pt x="3601" y="5907"/>
                    <a:pt x="3190" y="5882"/>
                  </a:cubicBezTo>
                  <a:close/>
                </a:path>
              </a:pathLst>
            </a:custGeom>
            <a:solidFill>
              <a:srgbClr val="0E0E0E"/>
            </a:solidFill>
            <a:ln w="6134" cap="flat">
              <a:noFill/>
              <a:prstDash val="solid"/>
              <a:miter/>
            </a:ln>
          </p:spPr>
          <p:txBody>
            <a:bodyPr rtlCol="0" anchor="ctr"/>
            <a:lstStyle/>
            <a:p>
              <a:endParaRPr lang="en-AU"/>
            </a:p>
          </p:txBody>
        </p:sp>
        <p:sp>
          <p:nvSpPr>
            <p:cNvPr id="511" name="Freeform: Shape 510">
              <a:extLst>
                <a:ext uri="{FF2B5EF4-FFF2-40B4-BE49-F238E27FC236}">
                  <a16:creationId xmlns:a16="http://schemas.microsoft.com/office/drawing/2014/main" id="{17449344-18B2-460D-806F-B45C856E8DA6}"/>
                </a:ext>
              </a:extLst>
            </p:cNvPr>
            <p:cNvSpPr/>
            <p:nvPr/>
          </p:nvSpPr>
          <p:spPr>
            <a:xfrm>
              <a:off x="6345415" y="2979672"/>
              <a:ext cx="1288" cy="1533"/>
            </a:xfrm>
            <a:custGeom>
              <a:avLst/>
              <a:gdLst>
                <a:gd name="connsiteX0" fmla="*/ 1288 w 1288"/>
                <a:gd name="connsiteY0" fmla="*/ 1534 h 1533"/>
                <a:gd name="connsiteX1" fmla="*/ 0 w 1288"/>
                <a:gd name="connsiteY1" fmla="*/ 0 h 1533"/>
                <a:gd name="connsiteX2" fmla="*/ 1288 w 1288"/>
                <a:gd name="connsiteY2" fmla="*/ 1534 h 1533"/>
              </a:gdLst>
              <a:ahLst/>
              <a:cxnLst>
                <a:cxn ang="0">
                  <a:pos x="connsiteX0" y="connsiteY0"/>
                </a:cxn>
                <a:cxn ang="0">
                  <a:pos x="connsiteX1" y="connsiteY1"/>
                </a:cxn>
                <a:cxn ang="0">
                  <a:pos x="connsiteX2" y="connsiteY2"/>
                </a:cxn>
              </a:cxnLst>
              <a:rect l="l" t="t" r="r" b="b"/>
              <a:pathLst>
                <a:path w="1288" h="1533">
                  <a:moveTo>
                    <a:pt x="1288" y="1534"/>
                  </a:moveTo>
                  <a:lnTo>
                    <a:pt x="0" y="0"/>
                  </a:lnTo>
                  <a:lnTo>
                    <a:pt x="1288" y="1534"/>
                  </a:lnTo>
                  <a:close/>
                </a:path>
              </a:pathLst>
            </a:custGeom>
            <a:solidFill>
              <a:srgbClr val="2B1F18"/>
            </a:solidFill>
            <a:ln w="6134" cap="flat">
              <a:noFill/>
              <a:prstDash val="solid"/>
              <a:miter/>
            </a:ln>
          </p:spPr>
          <p:txBody>
            <a:bodyPr rtlCol="0" anchor="ctr"/>
            <a:lstStyle/>
            <a:p>
              <a:endParaRPr lang="en-AU"/>
            </a:p>
          </p:txBody>
        </p:sp>
        <p:sp>
          <p:nvSpPr>
            <p:cNvPr id="512" name="Freeform: Shape 511">
              <a:extLst>
                <a:ext uri="{FF2B5EF4-FFF2-40B4-BE49-F238E27FC236}">
                  <a16:creationId xmlns:a16="http://schemas.microsoft.com/office/drawing/2014/main" id="{616518B2-ED78-497A-A1FD-ED76C7316C71}"/>
                </a:ext>
              </a:extLst>
            </p:cNvPr>
            <p:cNvSpPr/>
            <p:nvPr/>
          </p:nvSpPr>
          <p:spPr>
            <a:xfrm>
              <a:off x="6343084" y="2977432"/>
              <a:ext cx="5824" cy="5885"/>
            </a:xfrm>
            <a:custGeom>
              <a:avLst/>
              <a:gdLst>
                <a:gd name="connsiteX0" fmla="*/ 3619 w 5824"/>
                <a:gd name="connsiteY0" fmla="*/ 5859 h 5885"/>
                <a:gd name="connsiteX1" fmla="*/ 2589 w 5824"/>
                <a:gd name="connsiteY1" fmla="*/ 5613 h 5885"/>
                <a:gd name="connsiteX2" fmla="*/ 1779 w 5824"/>
                <a:gd name="connsiteY2" fmla="*/ 4938 h 5885"/>
                <a:gd name="connsiteX3" fmla="*/ 490 w 5824"/>
                <a:gd name="connsiteY3" fmla="*/ 3773 h 5885"/>
                <a:gd name="connsiteX4" fmla="*/ 0 w 5824"/>
                <a:gd name="connsiteY4" fmla="*/ 2301 h 5885"/>
                <a:gd name="connsiteX5" fmla="*/ 233 w 5824"/>
                <a:gd name="connsiteY5" fmla="*/ 1319 h 5885"/>
                <a:gd name="connsiteX6" fmla="*/ 858 w 5824"/>
                <a:gd name="connsiteY6" fmla="*/ 522 h 5885"/>
                <a:gd name="connsiteX7" fmla="*/ 1656 w 5824"/>
                <a:gd name="connsiteY7" fmla="*/ 92 h 5885"/>
                <a:gd name="connsiteX8" fmla="*/ 2564 w 5824"/>
                <a:gd name="connsiteY8" fmla="*/ 13 h 5885"/>
                <a:gd name="connsiteX9" fmla="*/ 3423 w 5824"/>
                <a:gd name="connsiteY9" fmla="*/ 295 h 5885"/>
                <a:gd name="connsiteX10" fmla="*/ 4110 w 5824"/>
                <a:gd name="connsiteY10" fmla="*/ 890 h 5885"/>
                <a:gd name="connsiteX11" fmla="*/ 5398 w 5824"/>
                <a:gd name="connsiteY11" fmla="*/ 2423 h 5885"/>
                <a:gd name="connsiteX12" fmla="*/ 5803 w 5824"/>
                <a:gd name="connsiteY12" fmla="*/ 4135 h 5885"/>
                <a:gd name="connsiteX13" fmla="*/ 4969 w 5824"/>
                <a:gd name="connsiteY13" fmla="*/ 5675 h 5885"/>
                <a:gd name="connsiteX14" fmla="*/ 3619 w 5824"/>
                <a:gd name="connsiteY14" fmla="*/ 5859 h 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4" h="5885">
                  <a:moveTo>
                    <a:pt x="3619" y="5859"/>
                  </a:moveTo>
                  <a:cubicBezTo>
                    <a:pt x="3263" y="5859"/>
                    <a:pt x="2908" y="5773"/>
                    <a:pt x="2589" y="5613"/>
                  </a:cubicBezTo>
                  <a:cubicBezTo>
                    <a:pt x="2270" y="5454"/>
                    <a:pt x="1993" y="5221"/>
                    <a:pt x="1779" y="4938"/>
                  </a:cubicBezTo>
                  <a:lnTo>
                    <a:pt x="490" y="3773"/>
                  </a:lnTo>
                  <a:cubicBezTo>
                    <a:pt x="178" y="3350"/>
                    <a:pt x="0" y="2834"/>
                    <a:pt x="0" y="2301"/>
                  </a:cubicBezTo>
                  <a:cubicBezTo>
                    <a:pt x="0" y="1963"/>
                    <a:pt x="80" y="1626"/>
                    <a:pt x="233" y="1319"/>
                  </a:cubicBezTo>
                  <a:cubicBezTo>
                    <a:pt x="380" y="1007"/>
                    <a:pt x="595" y="737"/>
                    <a:pt x="858" y="522"/>
                  </a:cubicBezTo>
                  <a:cubicBezTo>
                    <a:pt x="1092" y="325"/>
                    <a:pt x="1368" y="185"/>
                    <a:pt x="1656" y="92"/>
                  </a:cubicBezTo>
                  <a:cubicBezTo>
                    <a:pt x="1951" y="6"/>
                    <a:pt x="2257" y="-18"/>
                    <a:pt x="2564" y="13"/>
                  </a:cubicBezTo>
                  <a:cubicBezTo>
                    <a:pt x="2865" y="50"/>
                    <a:pt x="3159" y="141"/>
                    <a:pt x="3423" y="295"/>
                  </a:cubicBezTo>
                  <a:cubicBezTo>
                    <a:pt x="3693" y="448"/>
                    <a:pt x="3926" y="651"/>
                    <a:pt x="4110" y="890"/>
                  </a:cubicBezTo>
                  <a:lnTo>
                    <a:pt x="5398" y="2423"/>
                  </a:lnTo>
                  <a:cubicBezTo>
                    <a:pt x="5741" y="2926"/>
                    <a:pt x="5883" y="3534"/>
                    <a:pt x="5803" y="4135"/>
                  </a:cubicBezTo>
                  <a:cubicBezTo>
                    <a:pt x="5723" y="4730"/>
                    <a:pt x="5428" y="5282"/>
                    <a:pt x="4969" y="5675"/>
                  </a:cubicBezTo>
                  <a:cubicBezTo>
                    <a:pt x="4545" y="5865"/>
                    <a:pt x="4079" y="5926"/>
                    <a:pt x="3619" y="5859"/>
                  </a:cubicBezTo>
                  <a:close/>
                </a:path>
              </a:pathLst>
            </a:custGeom>
            <a:solidFill>
              <a:srgbClr val="0E0E0E"/>
            </a:solidFill>
            <a:ln w="6134" cap="flat">
              <a:noFill/>
              <a:prstDash val="solid"/>
              <a:miter/>
            </a:ln>
          </p:spPr>
          <p:txBody>
            <a:bodyPr rtlCol="0" anchor="ctr"/>
            <a:lstStyle/>
            <a:p>
              <a:endParaRPr lang="en-AU"/>
            </a:p>
          </p:txBody>
        </p:sp>
        <p:sp>
          <p:nvSpPr>
            <p:cNvPr id="513" name="Freeform: Shape 512">
              <a:extLst>
                <a:ext uri="{FF2B5EF4-FFF2-40B4-BE49-F238E27FC236}">
                  <a16:creationId xmlns:a16="http://schemas.microsoft.com/office/drawing/2014/main" id="{9D0451EF-C9FA-4B57-891C-E4D550578E7A}"/>
                </a:ext>
              </a:extLst>
            </p:cNvPr>
            <p:cNvSpPr/>
            <p:nvPr/>
          </p:nvSpPr>
          <p:spPr>
            <a:xfrm>
              <a:off x="6341673" y="2975071"/>
              <a:ext cx="1472" cy="1594"/>
            </a:xfrm>
            <a:custGeom>
              <a:avLst/>
              <a:gdLst>
                <a:gd name="connsiteX0" fmla="*/ 1472 w 1472"/>
                <a:gd name="connsiteY0" fmla="*/ 1595 h 1594"/>
                <a:gd name="connsiteX1" fmla="*/ 0 w 1472"/>
                <a:gd name="connsiteY1" fmla="*/ 0 h 1594"/>
                <a:gd name="connsiteX2" fmla="*/ 1472 w 1472"/>
                <a:gd name="connsiteY2" fmla="*/ 1595 h 1594"/>
              </a:gdLst>
              <a:ahLst/>
              <a:cxnLst>
                <a:cxn ang="0">
                  <a:pos x="connsiteX0" y="connsiteY0"/>
                </a:cxn>
                <a:cxn ang="0">
                  <a:pos x="connsiteX1" y="connsiteY1"/>
                </a:cxn>
                <a:cxn ang="0">
                  <a:pos x="connsiteX2" y="connsiteY2"/>
                </a:cxn>
              </a:cxnLst>
              <a:rect l="l" t="t" r="r" b="b"/>
              <a:pathLst>
                <a:path w="1472" h="1594">
                  <a:moveTo>
                    <a:pt x="1472" y="1595"/>
                  </a:moveTo>
                  <a:lnTo>
                    <a:pt x="0" y="0"/>
                  </a:lnTo>
                  <a:lnTo>
                    <a:pt x="1472" y="1595"/>
                  </a:lnTo>
                  <a:close/>
                </a:path>
              </a:pathLst>
            </a:custGeom>
            <a:solidFill>
              <a:srgbClr val="2B1F18"/>
            </a:solidFill>
            <a:ln w="6134" cap="flat">
              <a:noFill/>
              <a:prstDash val="solid"/>
              <a:miter/>
            </a:ln>
          </p:spPr>
          <p:txBody>
            <a:bodyPr rtlCol="0" anchor="ctr"/>
            <a:lstStyle/>
            <a:p>
              <a:endParaRPr lang="en-AU"/>
            </a:p>
          </p:txBody>
        </p:sp>
        <p:sp>
          <p:nvSpPr>
            <p:cNvPr id="514" name="Freeform: Shape 513">
              <a:extLst>
                <a:ext uri="{FF2B5EF4-FFF2-40B4-BE49-F238E27FC236}">
                  <a16:creationId xmlns:a16="http://schemas.microsoft.com/office/drawing/2014/main" id="{3813F61A-7195-4AB4-8A32-F4FB45BE1515}"/>
                </a:ext>
              </a:extLst>
            </p:cNvPr>
            <p:cNvSpPr/>
            <p:nvPr/>
          </p:nvSpPr>
          <p:spPr>
            <a:xfrm>
              <a:off x="6339341" y="2972697"/>
              <a:ext cx="6135" cy="6238"/>
            </a:xfrm>
            <a:custGeom>
              <a:avLst/>
              <a:gdLst>
                <a:gd name="connsiteX0" fmla="*/ 3804 w 6135"/>
                <a:gd name="connsiteY0" fmla="*/ 6238 h 6238"/>
                <a:gd name="connsiteX1" fmla="*/ 2865 w 6135"/>
                <a:gd name="connsiteY1" fmla="*/ 6048 h 6238"/>
                <a:gd name="connsiteX2" fmla="*/ 2086 w 6135"/>
                <a:gd name="connsiteY2" fmla="*/ 5502 h 6238"/>
                <a:gd name="connsiteX3" fmla="*/ 614 w 6135"/>
                <a:gd name="connsiteY3" fmla="*/ 3907 h 6238"/>
                <a:gd name="connsiteX4" fmla="*/ 0 w 6135"/>
                <a:gd name="connsiteY4" fmla="*/ 2312 h 6238"/>
                <a:gd name="connsiteX5" fmla="*/ 191 w 6135"/>
                <a:gd name="connsiteY5" fmla="*/ 1405 h 6238"/>
                <a:gd name="connsiteX6" fmla="*/ 737 w 6135"/>
                <a:gd name="connsiteY6" fmla="*/ 656 h 6238"/>
                <a:gd name="connsiteX7" fmla="*/ 2362 w 6135"/>
                <a:gd name="connsiteY7" fmla="*/ 0 h 6238"/>
                <a:gd name="connsiteX8" fmla="*/ 3988 w 6135"/>
                <a:gd name="connsiteY8" fmla="*/ 656 h 6238"/>
                <a:gd name="connsiteX9" fmla="*/ 5521 w 6135"/>
                <a:gd name="connsiteY9" fmla="*/ 2312 h 6238"/>
                <a:gd name="connsiteX10" fmla="*/ 5982 w 6135"/>
                <a:gd name="connsiteY10" fmla="*/ 3018 h 6238"/>
                <a:gd name="connsiteX11" fmla="*/ 6135 w 6135"/>
                <a:gd name="connsiteY11" fmla="*/ 3846 h 6238"/>
                <a:gd name="connsiteX12" fmla="*/ 5914 w 6135"/>
                <a:gd name="connsiteY12" fmla="*/ 4791 h 6238"/>
                <a:gd name="connsiteX13" fmla="*/ 5337 w 6135"/>
                <a:gd name="connsiteY13" fmla="*/ 5564 h 6238"/>
                <a:gd name="connsiteX14" fmla="*/ 3804 w 6135"/>
                <a:gd name="connsiteY14" fmla="*/ 6238 h 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35" h="6238">
                  <a:moveTo>
                    <a:pt x="3804" y="6238"/>
                  </a:moveTo>
                  <a:cubicBezTo>
                    <a:pt x="3485" y="6245"/>
                    <a:pt x="3166" y="6177"/>
                    <a:pt x="2865" y="6048"/>
                  </a:cubicBezTo>
                  <a:cubicBezTo>
                    <a:pt x="2571" y="5926"/>
                    <a:pt x="2307" y="5735"/>
                    <a:pt x="2086" y="5502"/>
                  </a:cubicBezTo>
                  <a:lnTo>
                    <a:pt x="614" y="3907"/>
                  </a:lnTo>
                  <a:cubicBezTo>
                    <a:pt x="209" y="3478"/>
                    <a:pt x="-12" y="2908"/>
                    <a:pt x="0" y="2312"/>
                  </a:cubicBezTo>
                  <a:cubicBezTo>
                    <a:pt x="0" y="2000"/>
                    <a:pt x="62" y="1693"/>
                    <a:pt x="191" y="1405"/>
                  </a:cubicBezTo>
                  <a:cubicBezTo>
                    <a:pt x="319" y="1122"/>
                    <a:pt x="504" y="865"/>
                    <a:pt x="737" y="656"/>
                  </a:cubicBezTo>
                  <a:cubicBezTo>
                    <a:pt x="1172" y="233"/>
                    <a:pt x="1755" y="0"/>
                    <a:pt x="2362" y="0"/>
                  </a:cubicBezTo>
                  <a:cubicBezTo>
                    <a:pt x="2969" y="0"/>
                    <a:pt x="3552" y="233"/>
                    <a:pt x="3988" y="656"/>
                  </a:cubicBezTo>
                  <a:lnTo>
                    <a:pt x="5521" y="2312"/>
                  </a:lnTo>
                  <a:cubicBezTo>
                    <a:pt x="5718" y="2515"/>
                    <a:pt x="5877" y="2754"/>
                    <a:pt x="5982" y="3018"/>
                  </a:cubicBezTo>
                  <a:cubicBezTo>
                    <a:pt x="6086" y="3282"/>
                    <a:pt x="6141" y="3564"/>
                    <a:pt x="6135" y="3846"/>
                  </a:cubicBezTo>
                  <a:cubicBezTo>
                    <a:pt x="6129" y="4171"/>
                    <a:pt x="6049" y="4490"/>
                    <a:pt x="5914" y="4791"/>
                  </a:cubicBezTo>
                  <a:cubicBezTo>
                    <a:pt x="5779" y="5085"/>
                    <a:pt x="5583" y="5349"/>
                    <a:pt x="5337" y="5564"/>
                  </a:cubicBezTo>
                  <a:cubicBezTo>
                    <a:pt x="4926" y="5975"/>
                    <a:pt x="4380" y="6214"/>
                    <a:pt x="3804" y="6238"/>
                  </a:cubicBezTo>
                  <a:close/>
                </a:path>
              </a:pathLst>
            </a:custGeom>
            <a:solidFill>
              <a:srgbClr val="0E0E0E"/>
            </a:solidFill>
            <a:ln w="6134" cap="flat">
              <a:noFill/>
              <a:prstDash val="solid"/>
              <a:miter/>
            </a:ln>
          </p:spPr>
          <p:txBody>
            <a:bodyPr rtlCol="0" anchor="ctr"/>
            <a:lstStyle/>
            <a:p>
              <a:endParaRPr lang="en-AU"/>
            </a:p>
          </p:txBody>
        </p:sp>
        <p:sp>
          <p:nvSpPr>
            <p:cNvPr id="515" name="Freeform: Shape 514">
              <a:extLst>
                <a:ext uri="{FF2B5EF4-FFF2-40B4-BE49-F238E27FC236}">
                  <a16:creationId xmlns:a16="http://schemas.microsoft.com/office/drawing/2014/main" id="{5915CD1D-AE37-4549-9EAD-800C0E67830F}"/>
                </a:ext>
              </a:extLst>
            </p:cNvPr>
            <p:cNvSpPr/>
            <p:nvPr/>
          </p:nvSpPr>
          <p:spPr>
            <a:xfrm>
              <a:off x="6323069" y="2872785"/>
              <a:ext cx="164061" cy="292942"/>
            </a:xfrm>
            <a:custGeom>
              <a:avLst/>
              <a:gdLst>
                <a:gd name="connsiteX0" fmla="*/ 4618 w 164061"/>
                <a:gd name="connsiteY0" fmla="*/ 90018 h 292942"/>
                <a:gd name="connsiteX1" fmla="*/ 6397 w 164061"/>
                <a:gd name="connsiteY1" fmla="*/ 91306 h 292942"/>
                <a:gd name="connsiteX2" fmla="*/ 8605 w 164061"/>
                <a:gd name="connsiteY2" fmla="*/ 92901 h 292942"/>
                <a:gd name="connsiteX3" fmla="*/ 10630 w 164061"/>
                <a:gd name="connsiteY3" fmla="*/ 94557 h 292942"/>
                <a:gd name="connsiteX4" fmla="*/ 12593 w 164061"/>
                <a:gd name="connsiteY4" fmla="*/ 96213 h 292942"/>
                <a:gd name="connsiteX5" fmla="*/ 14678 w 164061"/>
                <a:gd name="connsiteY5" fmla="*/ 98176 h 292942"/>
                <a:gd name="connsiteX6" fmla="*/ 16396 w 164061"/>
                <a:gd name="connsiteY6" fmla="*/ 99832 h 292942"/>
                <a:gd name="connsiteX7" fmla="*/ 18604 w 164061"/>
                <a:gd name="connsiteY7" fmla="*/ 102225 h 292942"/>
                <a:gd name="connsiteX8" fmla="*/ 20076 w 164061"/>
                <a:gd name="connsiteY8" fmla="*/ 103820 h 292942"/>
                <a:gd name="connsiteX9" fmla="*/ 22346 w 164061"/>
                <a:gd name="connsiteY9" fmla="*/ 106580 h 292942"/>
                <a:gd name="connsiteX10" fmla="*/ 23634 w 164061"/>
                <a:gd name="connsiteY10" fmla="*/ 108114 h 292942"/>
                <a:gd name="connsiteX11" fmla="*/ 25965 w 164061"/>
                <a:gd name="connsiteY11" fmla="*/ 111303 h 292942"/>
                <a:gd name="connsiteX12" fmla="*/ 27008 w 164061"/>
                <a:gd name="connsiteY12" fmla="*/ 112775 h 292942"/>
                <a:gd name="connsiteX13" fmla="*/ 29400 w 164061"/>
                <a:gd name="connsiteY13" fmla="*/ 116333 h 292942"/>
                <a:gd name="connsiteX14" fmla="*/ 30259 w 164061"/>
                <a:gd name="connsiteY14" fmla="*/ 117683 h 292942"/>
                <a:gd name="connsiteX15" fmla="*/ 32590 w 164061"/>
                <a:gd name="connsiteY15" fmla="*/ 121731 h 292942"/>
                <a:gd name="connsiteX16" fmla="*/ 33326 w 164061"/>
                <a:gd name="connsiteY16" fmla="*/ 122897 h 292942"/>
                <a:gd name="connsiteX17" fmla="*/ 35657 w 164061"/>
                <a:gd name="connsiteY17" fmla="*/ 127436 h 292942"/>
                <a:gd name="connsiteX18" fmla="*/ 36148 w 164061"/>
                <a:gd name="connsiteY18" fmla="*/ 128356 h 292942"/>
                <a:gd name="connsiteX19" fmla="*/ 38479 w 164061"/>
                <a:gd name="connsiteY19" fmla="*/ 133386 h 292942"/>
                <a:gd name="connsiteX20" fmla="*/ 38847 w 164061"/>
                <a:gd name="connsiteY20" fmla="*/ 134061 h 292942"/>
                <a:gd name="connsiteX21" fmla="*/ 41055 w 164061"/>
                <a:gd name="connsiteY21" fmla="*/ 139582 h 292942"/>
                <a:gd name="connsiteX22" fmla="*/ 41055 w 164061"/>
                <a:gd name="connsiteY22" fmla="*/ 140073 h 292942"/>
                <a:gd name="connsiteX23" fmla="*/ 43202 w 164061"/>
                <a:gd name="connsiteY23" fmla="*/ 146207 h 292942"/>
                <a:gd name="connsiteX24" fmla="*/ 43202 w 164061"/>
                <a:gd name="connsiteY24" fmla="*/ 146513 h 292942"/>
                <a:gd name="connsiteX25" fmla="*/ 45226 w 164061"/>
                <a:gd name="connsiteY25" fmla="*/ 152648 h 292942"/>
                <a:gd name="connsiteX26" fmla="*/ 50330 w 164061"/>
                <a:gd name="connsiteY26" fmla="*/ 222951 h 292942"/>
                <a:gd name="connsiteX27" fmla="*/ 27989 w 164061"/>
                <a:gd name="connsiteY27" fmla="*/ 289808 h 292942"/>
                <a:gd name="connsiteX28" fmla="*/ 26333 w 164061"/>
                <a:gd name="connsiteY28" fmla="*/ 292752 h 292942"/>
                <a:gd name="connsiteX29" fmla="*/ 40810 w 164061"/>
                <a:gd name="connsiteY29" fmla="*/ 292752 h 292942"/>
                <a:gd name="connsiteX30" fmla="*/ 82400 w 164061"/>
                <a:gd name="connsiteY30" fmla="*/ 292752 h 292942"/>
                <a:gd name="connsiteX31" fmla="*/ 95895 w 164061"/>
                <a:gd name="connsiteY31" fmla="*/ 292752 h 292942"/>
                <a:gd name="connsiteX32" fmla="*/ 100250 w 164061"/>
                <a:gd name="connsiteY32" fmla="*/ 292752 h 292942"/>
                <a:gd name="connsiteX33" fmla="*/ 159690 w 164061"/>
                <a:gd name="connsiteY33" fmla="*/ 125044 h 292942"/>
                <a:gd name="connsiteX34" fmla="*/ 156193 w 164061"/>
                <a:gd name="connsiteY34" fmla="*/ 24627 h 292942"/>
                <a:gd name="connsiteX35" fmla="*/ 119388 w 164061"/>
                <a:gd name="connsiteY35" fmla="*/ 1563 h 292942"/>
                <a:gd name="connsiteX36" fmla="*/ 100495 w 164061"/>
                <a:gd name="connsiteY36" fmla="*/ 520 h 292942"/>
                <a:gd name="connsiteX37" fmla="*/ 94361 w 164061"/>
                <a:gd name="connsiteY37" fmla="*/ 520 h 292942"/>
                <a:gd name="connsiteX38" fmla="*/ 80252 w 164061"/>
                <a:gd name="connsiteY38" fmla="*/ 91 h 292942"/>
                <a:gd name="connsiteX39" fmla="*/ 49581 w 164061"/>
                <a:gd name="connsiteY39" fmla="*/ 1563 h 292942"/>
                <a:gd name="connsiteX40" fmla="*/ 34982 w 164061"/>
                <a:gd name="connsiteY40" fmla="*/ 4691 h 292942"/>
                <a:gd name="connsiteX41" fmla="*/ 22039 w 164061"/>
                <a:gd name="connsiteY41" fmla="*/ 10274 h 292942"/>
                <a:gd name="connsiteX42" fmla="*/ 11734 w 164061"/>
                <a:gd name="connsiteY42" fmla="*/ 18923 h 292942"/>
                <a:gd name="connsiteX43" fmla="*/ 7808 w 164061"/>
                <a:gd name="connsiteY43" fmla="*/ 24566 h 292942"/>
                <a:gd name="connsiteX44" fmla="*/ 3023 w 164061"/>
                <a:gd name="connsiteY44" fmla="*/ 38920 h 292942"/>
                <a:gd name="connsiteX45" fmla="*/ 324 w 164061"/>
                <a:gd name="connsiteY45" fmla="*/ 87380 h 292942"/>
                <a:gd name="connsiteX46" fmla="*/ 1490 w 164061"/>
                <a:gd name="connsiteY46" fmla="*/ 88116 h 292942"/>
                <a:gd name="connsiteX47" fmla="*/ 4618 w 164061"/>
                <a:gd name="connsiteY47" fmla="*/ 90018 h 292942"/>
                <a:gd name="connsiteX48" fmla="*/ 123989 w 164061"/>
                <a:gd name="connsiteY48" fmla="*/ 35608 h 292942"/>
                <a:gd name="connsiteX49" fmla="*/ 133890 w 164061"/>
                <a:gd name="connsiteY49" fmla="*/ 36607 h 292942"/>
                <a:gd name="connsiteX50" fmla="*/ 141398 w 164061"/>
                <a:gd name="connsiteY50" fmla="*/ 43140 h 292942"/>
                <a:gd name="connsiteX51" fmla="*/ 143766 w 164061"/>
                <a:gd name="connsiteY51" fmla="*/ 52808 h 292942"/>
                <a:gd name="connsiteX52" fmla="*/ 140116 w 164061"/>
                <a:gd name="connsiteY52" fmla="*/ 62070 h 292942"/>
                <a:gd name="connsiteX53" fmla="*/ 131798 w 164061"/>
                <a:gd name="connsiteY53" fmla="*/ 67530 h 292942"/>
                <a:gd name="connsiteX54" fmla="*/ 121848 w 164061"/>
                <a:gd name="connsiteY54" fmla="*/ 67186 h 292942"/>
                <a:gd name="connsiteX55" fmla="*/ 113923 w 164061"/>
                <a:gd name="connsiteY55" fmla="*/ 61169 h 292942"/>
                <a:gd name="connsiteX56" fmla="*/ 110923 w 164061"/>
                <a:gd name="connsiteY56" fmla="*/ 51679 h 292942"/>
                <a:gd name="connsiteX57" fmla="*/ 114211 w 164061"/>
                <a:gd name="connsiteY57" fmla="*/ 41030 h 292942"/>
                <a:gd name="connsiteX58" fmla="*/ 123989 w 164061"/>
                <a:gd name="connsiteY58" fmla="*/ 35669 h 292942"/>
                <a:gd name="connsiteX59" fmla="*/ 123989 w 164061"/>
                <a:gd name="connsiteY59" fmla="*/ 35608 h 292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64061" h="292942">
                  <a:moveTo>
                    <a:pt x="4618" y="90018"/>
                  </a:moveTo>
                  <a:lnTo>
                    <a:pt x="6397" y="91306"/>
                  </a:lnTo>
                  <a:lnTo>
                    <a:pt x="8605" y="92901"/>
                  </a:lnTo>
                  <a:lnTo>
                    <a:pt x="10630" y="94557"/>
                  </a:lnTo>
                  <a:lnTo>
                    <a:pt x="12593" y="96213"/>
                  </a:lnTo>
                  <a:lnTo>
                    <a:pt x="14678" y="98176"/>
                  </a:lnTo>
                  <a:lnTo>
                    <a:pt x="16396" y="99832"/>
                  </a:lnTo>
                  <a:lnTo>
                    <a:pt x="18604" y="102225"/>
                  </a:lnTo>
                  <a:lnTo>
                    <a:pt x="20076" y="103820"/>
                  </a:lnTo>
                  <a:cubicBezTo>
                    <a:pt x="20874" y="104678"/>
                    <a:pt x="21610" y="105660"/>
                    <a:pt x="22346" y="106580"/>
                  </a:cubicBezTo>
                  <a:lnTo>
                    <a:pt x="23634" y="108114"/>
                  </a:lnTo>
                  <a:lnTo>
                    <a:pt x="25965" y="111303"/>
                  </a:lnTo>
                  <a:cubicBezTo>
                    <a:pt x="26345" y="111769"/>
                    <a:pt x="26695" y="112260"/>
                    <a:pt x="27008" y="112775"/>
                  </a:cubicBezTo>
                  <a:lnTo>
                    <a:pt x="29400" y="116333"/>
                  </a:lnTo>
                  <a:cubicBezTo>
                    <a:pt x="29652" y="116806"/>
                    <a:pt x="29940" y="117260"/>
                    <a:pt x="30259" y="117683"/>
                  </a:cubicBezTo>
                  <a:cubicBezTo>
                    <a:pt x="31057" y="118971"/>
                    <a:pt x="31854" y="120321"/>
                    <a:pt x="32590" y="121731"/>
                  </a:cubicBezTo>
                  <a:lnTo>
                    <a:pt x="33326" y="122897"/>
                  </a:lnTo>
                  <a:cubicBezTo>
                    <a:pt x="34124" y="124369"/>
                    <a:pt x="34921" y="125903"/>
                    <a:pt x="35657" y="127436"/>
                  </a:cubicBezTo>
                  <a:cubicBezTo>
                    <a:pt x="35841" y="127731"/>
                    <a:pt x="36007" y="128037"/>
                    <a:pt x="36148" y="128356"/>
                  </a:cubicBezTo>
                  <a:cubicBezTo>
                    <a:pt x="36945" y="130012"/>
                    <a:pt x="37743" y="131669"/>
                    <a:pt x="38479" y="133386"/>
                  </a:cubicBezTo>
                  <a:lnTo>
                    <a:pt x="38847" y="134061"/>
                  </a:lnTo>
                  <a:cubicBezTo>
                    <a:pt x="39583" y="135901"/>
                    <a:pt x="40380" y="137680"/>
                    <a:pt x="41055" y="139582"/>
                  </a:cubicBezTo>
                  <a:cubicBezTo>
                    <a:pt x="41086" y="139747"/>
                    <a:pt x="41086" y="139913"/>
                    <a:pt x="41055" y="140073"/>
                  </a:cubicBezTo>
                  <a:cubicBezTo>
                    <a:pt x="41791" y="141974"/>
                    <a:pt x="42527" y="143998"/>
                    <a:pt x="43202" y="146207"/>
                  </a:cubicBezTo>
                  <a:lnTo>
                    <a:pt x="43202" y="146513"/>
                  </a:lnTo>
                  <a:cubicBezTo>
                    <a:pt x="43938" y="148599"/>
                    <a:pt x="44613" y="150746"/>
                    <a:pt x="45226" y="152648"/>
                  </a:cubicBezTo>
                  <a:cubicBezTo>
                    <a:pt x="51557" y="175516"/>
                    <a:pt x="53293" y="199408"/>
                    <a:pt x="50330" y="222951"/>
                  </a:cubicBezTo>
                  <a:cubicBezTo>
                    <a:pt x="47373" y="246494"/>
                    <a:pt x="39779" y="269215"/>
                    <a:pt x="27989" y="289808"/>
                  </a:cubicBezTo>
                  <a:lnTo>
                    <a:pt x="26333" y="292752"/>
                  </a:lnTo>
                  <a:cubicBezTo>
                    <a:pt x="26333" y="292752"/>
                    <a:pt x="37620" y="292752"/>
                    <a:pt x="40810" y="292752"/>
                  </a:cubicBezTo>
                  <a:cubicBezTo>
                    <a:pt x="54182" y="293181"/>
                    <a:pt x="68413" y="292752"/>
                    <a:pt x="82400" y="292752"/>
                  </a:cubicBezTo>
                  <a:lnTo>
                    <a:pt x="95895" y="292752"/>
                  </a:lnTo>
                  <a:lnTo>
                    <a:pt x="100250" y="292752"/>
                  </a:lnTo>
                  <a:cubicBezTo>
                    <a:pt x="171345" y="294960"/>
                    <a:pt x="157420" y="168474"/>
                    <a:pt x="159690" y="125044"/>
                  </a:cubicBezTo>
                  <a:cubicBezTo>
                    <a:pt x="161162" y="97072"/>
                    <a:pt x="170547" y="50084"/>
                    <a:pt x="156193" y="24627"/>
                  </a:cubicBezTo>
                  <a:cubicBezTo>
                    <a:pt x="148833" y="11500"/>
                    <a:pt x="134662" y="4998"/>
                    <a:pt x="119388" y="1563"/>
                  </a:cubicBezTo>
                  <a:cubicBezTo>
                    <a:pt x="112702" y="950"/>
                    <a:pt x="106262" y="704"/>
                    <a:pt x="100495" y="520"/>
                  </a:cubicBezTo>
                  <a:lnTo>
                    <a:pt x="94361" y="520"/>
                  </a:lnTo>
                  <a:cubicBezTo>
                    <a:pt x="89944" y="520"/>
                    <a:pt x="85160" y="152"/>
                    <a:pt x="80252" y="91"/>
                  </a:cubicBezTo>
                  <a:cubicBezTo>
                    <a:pt x="70008" y="-222"/>
                    <a:pt x="59752" y="275"/>
                    <a:pt x="49581" y="1563"/>
                  </a:cubicBezTo>
                  <a:cubicBezTo>
                    <a:pt x="44638" y="2207"/>
                    <a:pt x="39755" y="3256"/>
                    <a:pt x="34982" y="4691"/>
                  </a:cubicBezTo>
                  <a:cubicBezTo>
                    <a:pt x="30455" y="6023"/>
                    <a:pt x="26112" y="7900"/>
                    <a:pt x="22039" y="10274"/>
                  </a:cubicBezTo>
                  <a:cubicBezTo>
                    <a:pt x="18126" y="12537"/>
                    <a:pt x="14641" y="15463"/>
                    <a:pt x="11734" y="18923"/>
                  </a:cubicBezTo>
                  <a:cubicBezTo>
                    <a:pt x="10219" y="20652"/>
                    <a:pt x="8900" y="22542"/>
                    <a:pt x="7808" y="24566"/>
                  </a:cubicBezTo>
                  <a:cubicBezTo>
                    <a:pt x="5342" y="29013"/>
                    <a:pt x="3716" y="33884"/>
                    <a:pt x="3023" y="38920"/>
                  </a:cubicBezTo>
                  <a:cubicBezTo>
                    <a:pt x="2533" y="42539"/>
                    <a:pt x="-1086" y="86521"/>
                    <a:pt x="324" y="87380"/>
                  </a:cubicBezTo>
                  <a:lnTo>
                    <a:pt x="1490" y="88116"/>
                  </a:lnTo>
                  <a:lnTo>
                    <a:pt x="4618" y="90018"/>
                  </a:lnTo>
                  <a:close/>
                  <a:moveTo>
                    <a:pt x="123989" y="35608"/>
                  </a:moveTo>
                  <a:cubicBezTo>
                    <a:pt x="127314" y="34914"/>
                    <a:pt x="130773" y="35264"/>
                    <a:pt x="133890" y="36607"/>
                  </a:cubicBezTo>
                  <a:cubicBezTo>
                    <a:pt x="137006" y="37957"/>
                    <a:pt x="139631" y="40239"/>
                    <a:pt x="141398" y="43140"/>
                  </a:cubicBezTo>
                  <a:cubicBezTo>
                    <a:pt x="143171" y="46042"/>
                    <a:pt x="143993" y="49422"/>
                    <a:pt x="143766" y="52808"/>
                  </a:cubicBezTo>
                  <a:cubicBezTo>
                    <a:pt x="143533" y="56200"/>
                    <a:pt x="142263" y="59433"/>
                    <a:pt x="140116" y="62070"/>
                  </a:cubicBezTo>
                  <a:cubicBezTo>
                    <a:pt x="137975" y="64702"/>
                    <a:pt x="135067" y="66610"/>
                    <a:pt x="131798" y="67530"/>
                  </a:cubicBezTo>
                  <a:cubicBezTo>
                    <a:pt x="128528" y="68444"/>
                    <a:pt x="125050" y="68327"/>
                    <a:pt x="121848" y="67186"/>
                  </a:cubicBezTo>
                  <a:cubicBezTo>
                    <a:pt x="118652" y="66045"/>
                    <a:pt x="115880" y="63947"/>
                    <a:pt x="113923" y="61169"/>
                  </a:cubicBezTo>
                  <a:cubicBezTo>
                    <a:pt x="111966" y="58390"/>
                    <a:pt x="110917" y="55077"/>
                    <a:pt x="110923" y="51679"/>
                  </a:cubicBezTo>
                  <a:cubicBezTo>
                    <a:pt x="110592" y="47839"/>
                    <a:pt x="111776" y="44018"/>
                    <a:pt x="114211" y="41030"/>
                  </a:cubicBezTo>
                  <a:cubicBezTo>
                    <a:pt x="116653" y="38043"/>
                    <a:pt x="120155" y="36117"/>
                    <a:pt x="123989" y="35669"/>
                  </a:cubicBezTo>
                  <a:lnTo>
                    <a:pt x="123989" y="35608"/>
                  </a:lnTo>
                  <a:close/>
                </a:path>
              </a:pathLst>
            </a:custGeom>
            <a:solidFill>
              <a:srgbClr val="F0E7E1"/>
            </a:solidFill>
            <a:ln w="6134" cap="flat">
              <a:noFill/>
              <a:prstDash val="solid"/>
              <a:miter/>
            </a:ln>
          </p:spPr>
          <p:txBody>
            <a:bodyPr rtlCol="0" anchor="ctr"/>
            <a:lstStyle/>
            <a:p>
              <a:endParaRPr lang="en-AU"/>
            </a:p>
          </p:txBody>
        </p:sp>
        <p:sp>
          <p:nvSpPr>
            <p:cNvPr id="516" name="Freeform: Shape 515">
              <a:extLst>
                <a:ext uri="{FF2B5EF4-FFF2-40B4-BE49-F238E27FC236}">
                  <a16:creationId xmlns:a16="http://schemas.microsoft.com/office/drawing/2014/main" id="{1394D4AE-93B5-4AE9-99F4-6CC325CC58C5}"/>
                </a:ext>
              </a:extLst>
            </p:cNvPr>
            <p:cNvSpPr/>
            <p:nvPr/>
          </p:nvSpPr>
          <p:spPr>
            <a:xfrm>
              <a:off x="6320866" y="2870837"/>
              <a:ext cx="168120" cy="297463"/>
            </a:xfrm>
            <a:custGeom>
              <a:avLst/>
              <a:gdLst>
                <a:gd name="connsiteX0" fmla="*/ 104415 w 168120"/>
                <a:gd name="connsiteY0" fmla="*/ 297460 h 297463"/>
                <a:gd name="connsiteX1" fmla="*/ 98281 w 168120"/>
                <a:gd name="connsiteY1" fmla="*/ 297460 h 297463"/>
                <a:gd name="connsiteX2" fmla="*/ 84786 w 168120"/>
                <a:gd name="connsiteY2" fmla="*/ 297460 h 297463"/>
                <a:gd name="connsiteX3" fmla="*/ 73806 w 168120"/>
                <a:gd name="connsiteY3" fmla="*/ 297460 h 297463"/>
                <a:gd name="connsiteX4" fmla="*/ 43135 w 168120"/>
                <a:gd name="connsiteY4" fmla="*/ 297460 h 297463"/>
                <a:gd name="connsiteX5" fmla="*/ 28842 w 168120"/>
                <a:gd name="connsiteY5" fmla="*/ 297460 h 297463"/>
                <a:gd name="connsiteX6" fmla="*/ 27707 w 168120"/>
                <a:gd name="connsiteY6" fmla="*/ 297190 h 297463"/>
                <a:gd name="connsiteX7" fmla="*/ 26879 w 168120"/>
                <a:gd name="connsiteY7" fmla="*/ 296356 h 297463"/>
                <a:gd name="connsiteX8" fmla="*/ 26579 w 168120"/>
                <a:gd name="connsiteY8" fmla="*/ 295190 h 297463"/>
                <a:gd name="connsiteX9" fmla="*/ 26879 w 168120"/>
                <a:gd name="connsiteY9" fmla="*/ 294025 h 297463"/>
                <a:gd name="connsiteX10" fmla="*/ 28535 w 168120"/>
                <a:gd name="connsiteY10" fmla="*/ 291081 h 297463"/>
                <a:gd name="connsiteX11" fmla="*/ 45527 w 168120"/>
                <a:gd name="connsiteY11" fmla="*/ 156129 h 297463"/>
                <a:gd name="connsiteX12" fmla="*/ 43564 w 168120"/>
                <a:gd name="connsiteY12" fmla="*/ 149994 h 297463"/>
                <a:gd name="connsiteX13" fmla="*/ 41356 w 168120"/>
                <a:gd name="connsiteY13" fmla="*/ 143860 h 297463"/>
                <a:gd name="connsiteX14" fmla="*/ 38902 w 168120"/>
                <a:gd name="connsiteY14" fmla="*/ 138033 h 297463"/>
                <a:gd name="connsiteX15" fmla="*/ 40681 w 168120"/>
                <a:gd name="connsiteY15" fmla="*/ 136377 h 297463"/>
                <a:gd name="connsiteX16" fmla="*/ 38596 w 168120"/>
                <a:gd name="connsiteY16" fmla="*/ 137297 h 297463"/>
                <a:gd name="connsiteX17" fmla="*/ 36326 w 168120"/>
                <a:gd name="connsiteY17" fmla="*/ 132389 h 297463"/>
                <a:gd name="connsiteX18" fmla="*/ 35835 w 168120"/>
                <a:gd name="connsiteY18" fmla="*/ 131408 h 297463"/>
                <a:gd name="connsiteX19" fmla="*/ 33504 w 168120"/>
                <a:gd name="connsiteY19" fmla="*/ 126991 h 297463"/>
                <a:gd name="connsiteX20" fmla="*/ 32829 w 168120"/>
                <a:gd name="connsiteY20" fmla="*/ 125826 h 297463"/>
                <a:gd name="connsiteX21" fmla="*/ 30498 w 168120"/>
                <a:gd name="connsiteY21" fmla="*/ 121900 h 297463"/>
                <a:gd name="connsiteX22" fmla="*/ 29640 w 168120"/>
                <a:gd name="connsiteY22" fmla="*/ 120612 h 297463"/>
                <a:gd name="connsiteX23" fmla="*/ 27309 w 168120"/>
                <a:gd name="connsiteY23" fmla="*/ 117054 h 297463"/>
                <a:gd name="connsiteX24" fmla="*/ 26266 w 168120"/>
                <a:gd name="connsiteY24" fmla="*/ 115643 h 297463"/>
                <a:gd name="connsiteX25" fmla="*/ 23996 w 168120"/>
                <a:gd name="connsiteY25" fmla="*/ 112515 h 297463"/>
                <a:gd name="connsiteX26" fmla="*/ 22708 w 168120"/>
                <a:gd name="connsiteY26" fmla="*/ 110368 h 297463"/>
                <a:gd name="connsiteX27" fmla="*/ 20500 w 168120"/>
                <a:gd name="connsiteY27" fmla="*/ 107669 h 297463"/>
                <a:gd name="connsiteX28" fmla="*/ 18353 w 168120"/>
                <a:gd name="connsiteY28" fmla="*/ 105338 h 297463"/>
                <a:gd name="connsiteX29" fmla="*/ 16880 w 168120"/>
                <a:gd name="connsiteY29" fmla="*/ 103743 h 297463"/>
                <a:gd name="connsiteX30" fmla="*/ 15838 w 168120"/>
                <a:gd name="connsiteY30" fmla="*/ 102762 h 297463"/>
                <a:gd name="connsiteX31" fmla="*/ 14611 w 168120"/>
                <a:gd name="connsiteY31" fmla="*/ 101535 h 297463"/>
                <a:gd name="connsiteX32" fmla="*/ 13200 w 168120"/>
                <a:gd name="connsiteY32" fmla="*/ 100246 h 297463"/>
                <a:gd name="connsiteX33" fmla="*/ 11912 w 168120"/>
                <a:gd name="connsiteY33" fmla="*/ 99204 h 297463"/>
                <a:gd name="connsiteX34" fmla="*/ 10440 w 168120"/>
                <a:gd name="connsiteY34" fmla="*/ 98099 h 297463"/>
                <a:gd name="connsiteX35" fmla="*/ 9152 w 168120"/>
                <a:gd name="connsiteY35" fmla="*/ 97057 h 297463"/>
                <a:gd name="connsiteX36" fmla="*/ 7557 w 168120"/>
                <a:gd name="connsiteY36" fmla="*/ 95891 h 297463"/>
                <a:gd name="connsiteX37" fmla="*/ 6391 w 168120"/>
                <a:gd name="connsiteY37" fmla="*/ 95032 h 297463"/>
                <a:gd name="connsiteX38" fmla="*/ 5287 w 168120"/>
                <a:gd name="connsiteY38" fmla="*/ 94235 h 297463"/>
                <a:gd name="connsiteX39" fmla="*/ 2588 w 168120"/>
                <a:gd name="connsiteY39" fmla="*/ 92579 h 297463"/>
                <a:gd name="connsiteX40" fmla="*/ 1361 w 168120"/>
                <a:gd name="connsiteY40" fmla="*/ 91843 h 297463"/>
                <a:gd name="connsiteX41" fmla="*/ 2833 w 168120"/>
                <a:gd name="connsiteY41" fmla="*/ 40990 h 297463"/>
                <a:gd name="connsiteX42" fmla="*/ 7863 w 168120"/>
                <a:gd name="connsiteY42" fmla="*/ 25839 h 297463"/>
                <a:gd name="connsiteX43" fmla="*/ 12035 w 168120"/>
                <a:gd name="connsiteY43" fmla="*/ 19705 h 297463"/>
                <a:gd name="connsiteX44" fmla="*/ 22954 w 168120"/>
                <a:gd name="connsiteY44" fmla="*/ 10626 h 297463"/>
                <a:gd name="connsiteX45" fmla="*/ 36387 w 168120"/>
                <a:gd name="connsiteY45" fmla="*/ 4799 h 297463"/>
                <a:gd name="connsiteX46" fmla="*/ 51355 w 168120"/>
                <a:gd name="connsiteY46" fmla="*/ 1609 h 297463"/>
                <a:gd name="connsiteX47" fmla="*/ 82026 w 168120"/>
                <a:gd name="connsiteY47" fmla="*/ 75 h 297463"/>
                <a:gd name="connsiteX48" fmla="*/ 96196 w 168120"/>
                <a:gd name="connsiteY48" fmla="*/ 566 h 297463"/>
                <a:gd name="connsiteX49" fmla="*/ 102330 w 168120"/>
                <a:gd name="connsiteY49" fmla="*/ 566 h 297463"/>
                <a:gd name="connsiteX50" fmla="*/ 121284 w 168120"/>
                <a:gd name="connsiteY50" fmla="*/ 1609 h 297463"/>
                <a:gd name="connsiteX51" fmla="*/ 122204 w 168120"/>
                <a:gd name="connsiteY51" fmla="*/ 1609 h 297463"/>
                <a:gd name="connsiteX52" fmla="*/ 159991 w 168120"/>
                <a:gd name="connsiteY52" fmla="*/ 25655 h 297463"/>
                <a:gd name="connsiteX53" fmla="*/ 165512 w 168120"/>
                <a:gd name="connsiteY53" fmla="*/ 106749 h 297463"/>
                <a:gd name="connsiteX54" fmla="*/ 163794 w 168120"/>
                <a:gd name="connsiteY54" fmla="*/ 127298 h 297463"/>
                <a:gd name="connsiteX55" fmla="*/ 163794 w 168120"/>
                <a:gd name="connsiteY55" fmla="*/ 153062 h 297463"/>
                <a:gd name="connsiteX56" fmla="*/ 136865 w 168120"/>
                <a:gd name="connsiteY56" fmla="*/ 284394 h 297463"/>
                <a:gd name="connsiteX57" fmla="*/ 121947 w 168120"/>
                <a:gd name="connsiteY57" fmla="*/ 294178 h 297463"/>
                <a:gd name="connsiteX58" fmla="*/ 104415 w 168120"/>
                <a:gd name="connsiteY58" fmla="*/ 297460 h 297463"/>
                <a:gd name="connsiteX59" fmla="*/ 85706 w 168120"/>
                <a:gd name="connsiteY59" fmla="*/ 292614 h 297463"/>
                <a:gd name="connsiteX60" fmla="*/ 98526 w 168120"/>
                <a:gd name="connsiteY60" fmla="*/ 292614 h 297463"/>
                <a:gd name="connsiteX61" fmla="*/ 102452 w 168120"/>
                <a:gd name="connsiteY61" fmla="*/ 292614 h 297463"/>
                <a:gd name="connsiteX62" fmla="*/ 119315 w 168120"/>
                <a:gd name="connsiteY62" fmla="*/ 290215 h 297463"/>
                <a:gd name="connsiteX63" fmla="*/ 133737 w 168120"/>
                <a:gd name="connsiteY63" fmla="*/ 281143 h 297463"/>
                <a:gd name="connsiteX64" fmla="*/ 159316 w 168120"/>
                <a:gd name="connsiteY64" fmla="*/ 153123 h 297463"/>
                <a:gd name="connsiteX65" fmla="*/ 159316 w 168120"/>
                <a:gd name="connsiteY65" fmla="*/ 127114 h 297463"/>
                <a:gd name="connsiteX66" fmla="*/ 161095 w 168120"/>
                <a:gd name="connsiteY66" fmla="*/ 106381 h 297463"/>
                <a:gd name="connsiteX67" fmla="*/ 156065 w 168120"/>
                <a:gd name="connsiteY67" fmla="*/ 27986 h 297463"/>
                <a:gd name="connsiteX68" fmla="*/ 120793 w 168120"/>
                <a:gd name="connsiteY68" fmla="*/ 5964 h 297463"/>
                <a:gd name="connsiteX69" fmla="*/ 102391 w 168120"/>
                <a:gd name="connsiteY69" fmla="*/ 4983 h 297463"/>
                <a:gd name="connsiteX70" fmla="*/ 96257 w 168120"/>
                <a:gd name="connsiteY70" fmla="*/ 4983 h 297463"/>
                <a:gd name="connsiteX71" fmla="*/ 82209 w 168120"/>
                <a:gd name="connsiteY71" fmla="*/ 4492 h 297463"/>
                <a:gd name="connsiteX72" fmla="*/ 52091 w 168120"/>
                <a:gd name="connsiteY72" fmla="*/ 5964 h 297463"/>
                <a:gd name="connsiteX73" fmla="*/ 37860 w 168120"/>
                <a:gd name="connsiteY73" fmla="*/ 9031 h 297463"/>
                <a:gd name="connsiteX74" fmla="*/ 25591 w 168120"/>
                <a:gd name="connsiteY74" fmla="*/ 14368 h 297463"/>
                <a:gd name="connsiteX75" fmla="*/ 15838 w 168120"/>
                <a:gd name="connsiteY75" fmla="*/ 22526 h 297463"/>
                <a:gd name="connsiteX76" fmla="*/ 12219 w 168120"/>
                <a:gd name="connsiteY76" fmla="*/ 27802 h 297463"/>
                <a:gd name="connsiteX77" fmla="*/ 7741 w 168120"/>
                <a:gd name="connsiteY77" fmla="*/ 41358 h 297463"/>
                <a:gd name="connsiteX78" fmla="*/ 4796 w 168120"/>
                <a:gd name="connsiteY78" fmla="*/ 88653 h 297463"/>
                <a:gd name="connsiteX79" fmla="*/ 4428 w 168120"/>
                <a:gd name="connsiteY79" fmla="*/ 88653 h 297463"/>
                <a:gd name="connsiteX80" fmla="*/ 3937 w 168120"/>
                <a:gd name="connsiteY80" fmla="*/ 90125 h 297463"/>
                <a:gd name="connsiteX81" fmla="*/ 5226 w 168120"/>
                <a:gd name="connsiteY81" fmla="*/ 88224 h 297463"/>
                <a:gd name="connsiteX82" fmla="*/ 8109 w 168120"/>
                <a:gd name="connsiteY82" fmla="*/ 90002 h 297463"/>
                <a:gd name="connsiteX83" fmla="*/ 9397 w 168120"/>
                <a:gd name="connsiteY83" fmla="*/ 90922 h 297463"/>
                <a:gd name="connsiteX84" fmla="*/ 10501 w 168120"/>
                <a:gd name="connsiteY84" fmla="*/ 91659 h 297463"/>
                <a:gd name="connsiteX85" fmla="*/ 12280 w 168120"/>
                <a:gd name="connsiteY85" fmla="*/ 93008 h 297463"/>
                <a:gd name="connsiteX86" fmla="*/ 13752 w 168120"/>
                <a:gd name="connsiteY86" fmla="*/ 94174 h 297463"/>
                <a:gd name="connsiteX87" fmla="*/ 14979 w 168120"/>
                <a:gd name="connsiteY87" fmla="*/ 95155 h 297463"/>
                <a:gd name="connsiteX88" fmla="*/ 16390 w 168120"/>
                <a:gd name="connsiteY88" fmla="*/ 96382 h 297463"/>
                <a:gd name="connsiteX89" fmla="*/ 17924 w 168120"/>
                <a:gd name="connsiteY89" fmla="*/ 97793 h 297463"/>
                <a:gd name="connsiteX90" fmla="*/ 19089 w 168120"/>
                <a:gd name="connsiteY90" fmla="*/ 98958 h 297463"/>
                <a:gd name="connsiteX91" fmla="*/ 20316 w 168120"/>
                <a:gd name="connsiteY91" fmla="*/ 100124 h 297463"/>
                <a:gd name="connsiteX92" fmla="*/ 21910 w 168120"/>
                <a:gd name="connsiteY92" fmla="*/ 101780 h 297463"/>
                <a:gd name="connsiteX93" fmla="*/ 24058 w 168120"/>
                <a:gd name="connsiteY93" fmla="*/ 104172 h 297463"/>
                <a:gd name="connsiteX94" fmla="*/ 26082 w 168120"/>
                <a:gd name="connsiteY94" fmla="*/ 106626 h 297463"/>
                <a:gd name="connsiteX95" fmla="*/ 27738 w 168120"/>
                <a:gd name="connsiteY95" fmla="*/ 108589 h 297463"/>
                <a:gd name="connsiteX96" fmla="*/ 29762 w 168120"/>
                <a:gd name="connsiteY96" fmla="*/ 111411 h 297463"/>
                <a:gd name="connsiteX97" fmla="*/ 31173 w 168120"/>
                <a:gd name="connsiteY97" fmla="*/ 113312 h 297463"/>
                <a:gd name="connsiteX98" fmla="*/ 33566 w 168120"/>
                <a:gd name="connsiteY98" fmla="*/ 116993 h 297463"/>
                <a:gd name="connsiteX99" fmla="*/ 34486 w 168120"/>
                <a:gd name="connsiteY99" fmla="*/ 118342 h 297463"/>
                <a:gd name="connsiteX100" fmla="*/ 36878 w 168120"/>
                <a:gd name="connsiteY100" fmla="*/ 122452 h 297463"/>
                <a:gd name="connsiteX101" fmla="*/ 37553 w 168120"/>
                <a:gd name="connsiteY101" fmla="*/ 123618 h 297463"/>
                <a:gd name="connsiteX102" fmla="*/ 40006 w 168120"/>
                <a:gd name="connsiteY102" fmla="*/ 128280 h 297463"/>
                <a:gd name="connsiteX103" fmla="*/ 40497 w 168120"/>
                <a:gd name="connsiteY103" fmla="*/ 129261 h 297463"/>
                <a:gd name="connsiteX104" fmla="*/ 42890 w 168120"/>
                <a:gd name="connsiteY104" fmla="*/ 134291 h 297463"/>
                <a:gd name="connsiteX105" fmla="*/ 43196 w 168120"/>
                <a:gd name="connsiteY105" fmla="*/ 135027 h 297463"/>
                <a:gd name="connsiteX106" fmla="*/ 45466 w 168120"/>
                <a:gd name="connsiteY106" fmla="*/ 140609 h 297463"/>
                <a:gd name="connsiteX107" fmla="*/ 47858 w 168120"/>
                <a:gd name="connsiteY107" fmla="*/ 147111 h 297463"/>
                <a:gd name="connsiteX108" fmla="*/ 49944 w 168120"/>
                <a:gd name="connsiteY108" fmla="*/ 153798 h 297463"/>
                <a:gd name="connsiteX109" fmla="*/ 32768 w 168120"/>
                <a:gd name="connsiteY109" fmla="*/ 292246 h 297463"/>
                <a:gd name="connsiteX110" fmla="*/ 43380 w 168120"/>
                <a:gd name="connsiteY110" fmla="*/ 292246 h 297463"/>
                <a:gd name="connsiteX111" fmla="*/ 43932 w 168120"/>
                <a:gd name="connsiteY111" fmla="*/ 292246 h 297463"/>
                <a:gd name="connsiteX112" fmla="*/ 73990 w 168120"/>
                <a:gd name="connsiteY112" fmla="*/ 292246 h 297463"/>
                <a:gd name="connsiteX113" fmla="*/ 85706 w 168120"/>
                <a:gd name="connsiteY113" fmla="*/ 292246 h 297463"/>
                <a:gd name="connsiteX114" fmla="*/ 85706 w 168120"/>
                <a:gd name="connsiteY114" fmla="*/ 292614 h 297463"/>
                <a:gd name="connsiteX115" fmla="*/ 126191 w 168120"/>
                <a:gd name="connsiteY115" fmla="*/ 72091 h 297463"/>
                <a:gd name="connsiteX116" fmla="*/ 115285 w 168120"/>
                <a:gd name="connsiteY116" fmla="*/ 70557 h 297463"/>
                <a:gd name="connsiteX117" fmla="*/ 107206 w 168120"/>
                <a:gd name="connsiteY117" fmla="*/ 63067 h 297463"/>
                <a:gd name="connsiteX118" fmla="*/ 104857 w 168120"/>
                <a:gd name="connsiteY118" fmla="*/ 52302 h 297463"/>
                <a:gd name="connsiteX119" fmla="*/ 109071 w 168120"/>
                <a:gd name="connsiteY119" fmla="*/ 42125 h 297463"/>
                <a:gd name="connsiteX120" fmla="*/ 118346 w 168120"/>
                <a:gd name="connsiteY120" fmla="*/ 36181 h 297463"/>
                <a:gd name="connsiteX121" fmla="*/ 129351 w 168120"/>
                <a:gd name="connsiteY121" fmla="*/ 36598 h 297463"/>
                <a:gd name="connsiteX122" fmla="*/ 138153 w 168120"/>
                <a:gd name="connsiteY122" fmla="*/ 43223 h 297463"/>
                <a:gd name="connsiteX123" fmla="*/ 141588 w 168120"/>
                <a:gd name="connsiteY123" fmla="*/ 53688 h 297463"/>
                <a:gd name="connsiteX124" fmla="*/ 137656 w 168120"/>
                <a:gd name="connsiteY124" fmla="*/ 66042 h 297463"/>
                <a:gd name="connsiteX125" fmla="*/ 126191 w 168120"/>
                <a:gd name="connsiteY125" fmla="*/ 72091 h 297463"/>
                <a:gd name="connsiteX126" fmla="*/ 126191 w 168120"/>
                <a:gd name="connsiteY126" fmla="*/ 39947 h 297463"/>
                <a:gd name="connsiteX127" fmla="*/ 117579 w 168120"/>
                <a:gd name="connsiteY127" fmla="*/ 40549 h 297463"/>
                <a:gd name="connsiteX128" fmla="*/ 110911 w 168120"/>
                <a:gd name="connsiteY128" fmla="*/ 46033 h 297463"/>
                <a:gd name="connsiteX129" fmla="*/ 108666 w 168120"/>
                <a:gd name="connsiteY129" fmla="*/ 54375 h 297463"/>
                <a:gd name="connsiteX130" fmla="*/ 111678 w 168120"/>
                <a:gd name="connsiteY130" fmla="*/ 62466 h 297463"/>
                <a:gd name="connsiteX131" fmla="*/ 118824 w 168120"/>
                <a:gd name="connsiteY131" fmla="*/ 67306 h 297463"/>
                <a:gd name="connsiteX132" fmla="*/ 127461 w 168120"/>
                <a:gd name="connsiteY132" fmla="*/ 67097 h 297463"/>
                <a:gd name="connsiteX133" fmla="*/ 134368 w 168120"/>
                <a:gd name="connsiteY133" fmla="*/ 61920 h 297463"/>
                <a:gd name="connsiteX134" fmla="*/ 136988 w 168120"/>
                <a:gd name="connsiteY134" fmla="*/ 53688 h 297463"/>
                <a:gd name="connsiteX135" fmla="*/ 136644 w 168120"/>
                <a:gd name="connsiteY135" fmla="*/ 48873 h 297463"/>
                <a:gd name="connsiteX136" fmla="*/ 134466 w 168120"/>
                <a:gd name="connsiteY136" fmla="*/ 44560 h 297463"/>
                <a:gd name="connsiteX137" fmla="*/ 130792 w 168120"/>
                <a:gd name="connsiteY137" fmla="*/ 41426 h 297463"/>
                <a:gd name="connsiteX138" fmla="*/ 126191 w 168120"/>
                <a:gd name="connsiteY138" fmla="*/ 39947 h 29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68120" h="297463">
                  <a:moveTo>
                    <a:pt x="104415" y="297460"/>
                  </a:moveTo>
                  <a:lnTo>
                    <a:pt x="98281" y="297460"/>
                  </a:lnTo>
                  <a:cubicBezTo>
                    <a:pt x="93803" y="297460"/>
                    <a:pt x="89264" y="297460"/>
                    <a:pt x="84786" y="297460"/>
                  </a:cubicBezTo>
                  <a:lnTo>
                    <a:pt x="73806" y="297460"/>
                  </a:lnTo>
                  <a:cubicBezTo>
                    <a:pt x="63623" y="297460"/>
                    <a:pt x="53072" y="297460"/>
                    <a:pt x="43135" y="297460"/>
                  </a:cubicBezTo>
                  <a:cubicBezTo>
                    <a:pt x="39884" y="297460"/>
                    <a:pt x="28904" y="297460"/>
                    <a:pt x="28842" y="297460"/>
                  </a:cubicBezTo>
                  <a:cubicBezTo>
                    <a:pt x="28443" y="297478"/>
                    <a:pt x="28051" y="297380"/>
                    <a:pt x="27707" y="297190"/>
                  </a:cubicBezTo>
                  <a:cubicBezTo>
                    <a:pt x="27358" y="296994"/>
                    <a:pt x="27076" y="296706"/>
                    <a:pt x="26879" y="296356"/>
                  </a:cubicBezTo>
                  <a:cubicBezTo>
                    <a:pt x="26683" y="296000"/>
                    <a:pt x="26579" y="295601"/>
                    <a:pt x="26579" y="295190"/>
                  </a:cubicBezTo>
                  <a:cubicBezTo>
                    <a:pt x="26579" y="294786"/>
                    <a:pt x="26683" y="294381"/>
                    <a:pt x="26879" y="294025"/>
                  </a:cubicBezTo>
                  <a:lnTo>
                    <a:pt x="28535" y="291081"/>
                  </a:lnTo>
                  <a:cubicBezTo>
                    <a:pt x="51852" y="250123"/>
                    <a:pt x="57961" y="201589"/>
                    <a:pt x="45527" y="156129"/>
                  </a:cubicBezTo>
                  <a:cubicBezTo>
                    <a:pt x="44914" y="154043"/>
                    <a:pt x="44239" y="151896"/>
                    <a:pt x="43564" y="149994"/>
                  </a:cubicBezTo>
                  <a:cubicBezTo>
                    <a:pt x="42890" y="148093"/>
                    <a:pt x="42092" y="145762"/>
                    <a:pt x="41356" y="143860"/>
                  </a:cubicBezTo>
                  <a:cubicBezTo>
                    <a:pt x="40620" y="141959"/>
                    <a:pt x="39700" y="139751"/>
                    <a:pt x="38902" y="138033"/>
                  </a:cubicBezTo>
                  <a:lnTo>
                    <a:pt x="40681" y="136377"/>
                  </a:lnTo>
                  <a:lnTo>
                    <a:pt x="38596" y="137297"/>
                  </a:lnTo>
                  <a:cubicBezTo>
                    <a:pt x="37860" y="135641"/>
                    <a:pt x="37123" y="133984"/>
                    <a:pt x="36326" y="132389"/>
                  </a:cubicBezTo>
                  <a:lnTo>
                    <a:pt x="35835" y="131408"/>
                  </a:lnTo>
                  <a:lnTo>
                    <a:pt x="33504" y="126991"/>
                  </a:lnTo>
                  <a:lnTo>
                    <a:pt x="32829" y="125826"/>
                  </a:lnTo>
                  <a:cubicBezTo>
                    <a:pt x="32093" y="124476"/>
                    <a:pt x="31296" y="123188"/>
                    <a:pt x="30498" y="121900"/>
                  </a:cubicBezTo>
                  <a:lnTo>
                    <a:pt x="29640" y="120612"/>
                  </a:lnTo>
                  <a:cubicBezTo>
                    <a:pt x="28904" y="119385"/>
                    <a:pt x="28106" y="118220"/>
                    <a:pt x="27309" y="117054"/>
                  </a:cubicBezTo>
                  <a:lnTo>
                    <a:pt x="26266" y="115643"/>
                  </a:lnTo>
                  <a:cubicBezTo>
                    <a:pt x="25346" y="114294"/>
                    <a:pt x="24671" y="113373"/>
                    <a:pt x="23996" y="112515"/>
                  </a:cubicBezTo>
                  <a:lnTo>
                    <a:pt x="22708" y="110368"/>
                  </a:lnTo>
                  <a:lnTo>
                    <a:pt x="20500" y="107669"/>
                  </a:lnTo>
                  <a:lnTo>
                    <a:pt x="18353" y="105338"/>
                  </a:lnTo>
                  <a:lnTo>
                    <a:pt x="16880" y="103743"/>
                  </a:lnTo>
                  <a:lnTo>
                    <a:pt x="15838" y="102762"/>
                  </a:lnTo>
                  <a:lnTo>
                    <a:pt x="14611" y="101535"/>
                  </a:lnTo>
                  <a:lnTo>
                    <a:pt x="13200" y="100246"/>
                  </a:lnTo>
                  <a:lnTo>
                    <a:pt x="11912" y="99204"/>
                  </a:lnTo>
                  <a:lnTo>
                    <a:pt x="10440" y="98099"/>
                  </a:lnTo>
                  <a:lnTo>
                    <a:pt x="9152" y="97057"/>
                  </a:lnTo>
                  <a:cubicBezTo>
                    <a:pt x="8648" y="96633"/>
                    <a:pt x="8115" y="96247"/>
                    <a:pt x="7557" y="95891"/>
                  </a:cubicBezTo>
                  <a:lnTo>
                    <a:pt x="6391" y="95032"/>
                  </a:lnTo>
                  <a:lnTo>
                    <a:pt x="5287" y="94235"/>
                  </a:lnTo>
                  <a:lnTo>
                    <a:pt x="2588" y="92579"/>
                  </a:lnTo>
                  <a:lnTo>
                    <a:pt x="1361" y="91843"/>
                  </a:lnTo>
                  <a:cubicBezTo>
                    <a:pt x="-2381" y="89634"/>
                    <a:pt x="2772" y="41481"/>
                    <a:pt x="2833" y="40990"/>
                  </a:cubicBezTo>
                  <a:cubicBezTo>
                    <a:pt x="3588" y="35678"/>
                    <a:pt x="5287" y="30550"/>
                    <a:pt x="7863" y="25839"/>
                  </a:cubicBezTo>
                  <a:cubicBezTo>
                    <a:pt x="9078" y="23680"/>
                    <a:pt x="10477" y="21631"/>
                    <a:pt x="12035" y="19705"/>
                  </a:cubicBezTo>
                  <a:cubicBezTo>
                    <a:pt x="15132" y="16079"/>
                    <a:pt x="18825" y="13012"/>
                    <a:pt x="22954" y="10626"/>
                  </a:cubicBezTo>
                  <a:cubicBezTo>
                    <a:pt x="27186" y="8154"/>
                    <a:pt x="31695" y="6197"/>
                    <a:pt x="36387" y="4799"/>
                  </a:cubicBezTo>
                  <a:cubicBezTo>
                    <a:pt x="41288" y="3351"/>
                    <a:pt x="46288" y="2284"/>
                    <a:pt x="51355" y="1609"/>
                  </a:cubicBezTo>
                  <a:cubicBezTo>
                    <a:pt x="61525" y="302"/>
                    <a:pt x="71775" y="-207"/>
                    <a:pt x="82026" y="75"/>
                  </a:cubicBezTo>
                  <a:lnTo>
                    <a:pt x="96196" y="566"/>
                  </a:lnTo>
                  <a:lnTo>
                    <a:pt x="102330" y="566"/>
                  </a:lnTo>
                  <a:cubicBezTo>
                    <a:pt x="107912" y="566"/>
                    <a:pt x="114598" y="1057"/>
                    <a:pt x="121284" y="1609"/>
                  </a:cubicBezTo>
                  <a:lnTo>
                    <a:pt x="122204" y="1609"/>
                  </a:lnTo>
                  <a:cubicBezTo>
                    <a:pt x="140607" y="5658"/>
                    <a:pt x="152875" y="13877"/>
                    <a:pt x="159991" y="25655"/>
                  </a:cubicBezTo>
                  <a:cubicBezTo>
                    <a:pt x="171523" y="46204"/>
                    <a:pt x="168211" y="79758"/>
                    <a:pt x="165512" y="106749"/>
                  </a:cubicBezTo>
                  <a:cubicBezTo>
                    <a:pt x="164776" y="114232"/>
                    <a:pt x="164100" y="121225"/>
                    <a:pt x="163794" y="127298"/>
                  </a:cubicBezTo>
                  <a:cubicBezTo>
                    <a:pt x="163487" y="133371"/>
                    <a:pt x="163487" y="142879"/>
                    <a:pt x="163794" y="153062"/>
                  </a:cubicBezTo>
                  <a:cubicBezTo>
                    <a:pt x="163794" y="194713"/>
                    <a:pt x="164285" y="257649"/>
                    <a:pt x="136865" y="284394"/>
                  </a:cubicBezTo>
                  <a:cubicBezTo>
                    <a:pt x="132589" y="288614"/>
                    <a:pt x="127523" y="291939"/>
                    <a:pt x="121947" y="294178"/>
                  </a:cubicBezTo>
                  <a:cubicBezTo>
                    <a:pt x="116377" y="296423"/>
                    <a:pt x="110421" y="297540"/>
                    <a:pt x="104415" y="297460"/>
                  </a:cubicBezTo>
                  <a:close/>
                  <a:moveTo>
                    <a:pt x="85706" y="292614"/>
                  </a:moveTo>
                  <a:cubicBezTo>
                    <a:pt x="90000" y="292614"/>
                    <a:pt x="94294" y="292614"/>
                    <a:pt x="98526" y="292614"/>
                  </a:cubicBezTo>
                  <a:lnTo>
                    <a:pt x="102452" y="292614"/>
                  </a:lnTo>
                  <a:cubicBezTo>
                    <a:pt x="108182" y="293006"/>
                    <a:pt x="113929" y="292191"/>
                    <a:pt x="119315" y="290215"/>
                  </a:cubicBezTo>
                  <a:cubicBezTo>
                    <a:pt x="124707" y="288240"/>
                    <a:pt x="129620" y="285149"/>
                    <a:pt x="133737" y="281143"/>
                  </a:cubicBezTo>
                  <a:cubicBezTo>
                    <a:pt x="159807" y="255809"/>
                    <a:pt x="159500" y="193977"/>
                    <a:pt x="159316" y="153123"/>
                  </a:cubicBezTo>
                  <a:cubicBezTo>
                    <a:pt x="159316" y="142879"/>
                    <a:pt x="159316" y="133984"/>
                    <a:pt x="159316" y="127114"/>
                  </a:cubicBezTo>
                  <a:cubicBezTo>
                    <a:pt x="159316" y="120244"/>
                    <a:pt x="160359" y="113864"/>
                    <a:pt x="161095" y="106381"/>
                  </a:cubicBezTo>
                  <a:cubicBezTo>
                    <a:pt x="163671" y="80004"/>
                    <a:pt x="167229" y="47247"/>
                    <a:pt x="156065" y="27986"/>
                  </a:cubicBezTo>
                  <a:cubicBezTo>
                    <a:pt x="149931" y="17128"/>
                    <a:pt x="138460" y="9952"/>
                    <a:pt x="120793" y="5964"/>
                  </a:cubicBezTo>
                  <a:cubicBezTo>
                    <a:pt x="114291" y="5473"/>
                    <a:pt x="107789" y="5228"/>
                    <a:pt x="102391" y="4983"/>
                  </a:cubicBezTo>
                  <a:lnTo>
                    <a:pt x="96257" y="4983"/>
                  </a:lnTo>
                  <a:lnTo>
                    <a:pt x="82209" y="4492"/>
                  </a:lnTo>
                  <a:cubicBezTo>
                    <a:pt x="72149" y="4216"/>
                    <a:pt x="62077" y="4707"/>
                    <a:pt x="52091" y="5964"/>
                  </a:cubicBezTo>
                  <a:cubicBezTo>
                    <a:pt x="47275" y="6633"/>
                    <a:pt x="42522" y="7657"/>
                    <a:pt x="37860" y="9031"/>
                  </a:cubicBezTo>
                  <a:cubicBezTo>
                    <a:pt x="33584" y="10344"/>
                    <a:pt x="29468" y="12135"/>
                    <a:pt x="25591" y="14368"/>
                  </a:cubicBezTo>
                  <a:cubicBezTo>
                    <a:pt x="21910" y="16533"/>
                    <a:pt x="18617" y="19288"/>
                    <a:pt x="15838" y="22526"/>
                  </a:cubicBezTo>
                  <a:cubicBezTo>
                    <a:pt x="14458" y="24164"/>
                    <a:pt x="13249" y="25931"/>
                    <a:pt x="12219" y="27802"/>
                  </a:cubicBezTo>
                  <a:cubicBezTo>
                    <a:pt x="9881" y="31998"/>
                    <a:pt x="8360" y="36598"/>
                    <a:pt x="7741" y="41358"/>
                  </a:cubicBezTo>
                  <a:cubicBezTo>
                    <a:pt x="7066" y="45959"/>
                    <a:pt x="3999" y="85156"/>
                    <a:pt x="4796" y="88653"/>
                  </a:cubicBezTo>
                  <a:lnTo>
                    <a:pt x="4428" y="88653"/>
                  </a:lnTo>
                  <a:lnTo>
                    <a:pt x="3937" y="90125"/>
                  </a:lnTo>
                  <a:lnTo>
                    <a:pt x="5226" y="88224"/>
                  </a:lnTo>
                  <a:cubicBezTo>
                    <a:pt x="6207" y="88776"/>
                    <a:pt x="7127" y="89328"/>
                    <a:pt x="8109" y="90002"/>
                  </a:cubicBezTo>
                  <a:lnTo>
                    <a:pt x="9397" y="90922"/>
                  </a:lnTo>
                  <a:lnTo>
                    <a:pt x="10501" y="91659"/>
                  </a:lnTo>
                  <a:cubicBezTo>
                    <a:pt x="11121" y="92076"/>
                    <a:pt x="11716" y="92524"/>
                    <a:pt x="12280" y="93008"/>
                  </a:cubicBezTo>
                  <a:lnTo>
                    <a:pt x="13752" y="94174"/>
                  </a:lnTo>
                  <a:lnTo>
                    <a:pt x="14979" y="95155"/>
                  </a:lnTo>
                  <a:lnTo>
                    <a:pt x="16390" y="96382"/>
                  </a:lnTo>
                  <a:lnTo>
                    <a:pt x="17924" y="97793"/>
                  </a:lnTo>
                  <a:lnTo>
                    <a:pt x="19089" y="98958"/>
                  </a:lnTo>
                  <a:lnTo>
                    <a:pt x="20316" y="100124"/>
                  </a:lnTo>
                  <a:lnTo>
                    <a:pt x="21910" y="101780"/>
                  </a:lnTo>
                  <a:lnTo>
                    <a:pt x="24058" y="104172"/>
                  </a:lnTo>
                  <a:cubicBezTo>
                    <a:pt x="24794" y="104970"/>
                    <a:pt x="25468" y="105829"/>
                    <a:pt x="26082" y="106626"/>
                  </a:cubicBezTo>
                  <a:lnTo>
                    <a:pt x="27738" y="108589"/>
                  </a:lnTo>
                  <a:lnTo>
                    <a:pt x="29762" y="111411"/>
                  </a:lnTo>
                  <a:lnTo>
                    <a:pt x="31173" y="113312"/>
                  </a:lnTo>
                  <a:cubicBezTo>
                    <a:pt x="32032" y="114539"/>
                    <a:pt x="32768" y="115766"/>
                    <a:pt x="33566" y="116993"/>
                  </a:cubicBezTo>
                  <a:lnTo>
                    <a:pt x="34486" y="118342"/>
                  </a:lnTo>
                  <a:lnTo>
                    <a:pt x="36878" y="122452"/>
                  </a:lnTo>
                  <a:lnTo>
                    <a:pt x="37553" y="123618"/>
                  </a:lnTo>
                  <a:cubicBezTo>
                    <a:pt x="38411" y="125151"/>
                    <a:pt x="39209" y="126685"/>
                    <a:pt x="40006" y="128280"/>
                  </a:cubicBezTo>
                  <a:lnTo>
                    <a:pt x="40497" y="129261"/>
                  </a:lnTo>
                  <a:lnTo>
                    <a:pt x="42890" y="134291"/>
                  </a:lnTo>
                  <a:lnTo>
                    <a:pt x="43196" y="135027"/>
                  </a:lnTo>
                  <a:cubicBezTo>
                    <a:pt x="43994" y="136867"/>
                    <a:pt x="44730" y="138708"/>
                    <a:pt x="45466" y="140609"/>
                  </a:cubicBezTo>
                  <a:cubicBezTo>
                    <a:pt x="46202" y="142511"/>
                    <a:pt x="47183" y="145087"/>
                    <a:pt x="47858" y="147111"/>
                  </a:cubicBezTo>
                  <a:cubicBezTo>
                    <a:pt x="48533" y="149136"/>
                    <a:pt x="49330" y="151589"/>
                    <a:pt x="49944" y="153798"/>
                  </a:cubicBezTo>
                  <a:cubicBezTo>
                    <a:pt x="62758" y="200405"/>
                    <a:pt x="56587" y="250190"/>
                    <a:pt x="32768" y="292246"/>
                  </a:cubicBezTo>
                  <a:cubicBezTo>
                    <a:pt x="36387" y="292246"/>
                    <a:pt x="41417" y="292246"/>
                    <a:pt x="43380" y="292246"/>
                  </a:cubicBezTo>
                  <a:lnTo>
                    <a:pt x="43932" y="292246"/>
                  </a:lnTo>
                  <a:cubicBezTo>
                    <a:pt x="53317" y="292246"/>
                    <a:pt x="63807" y="292246"/>
                    <a:pt x="73990" y="292246"/>
                  </a:cubicBezTo>
                  <a:lnTo>
                    <a:pt x="85706" y="292246"/>
                  </a:lnTo>
                  <a:lnTo>
                    <a:pt x="85706" y="292614"/>
                  </a:lnTo>
                  <a:close/>
                  <a:moveTo>
                    <a:pt x="126191" y="72091"/>
                  </a:moveTo>
                  <a:cubicBezTo>
                    <a:pt x="122486" y="72704"/>
                    <a:pt x="118677" y="72170"/>
                    <a:pt x="115285" y="70557"/>
                  </a:cubicBezTo>
                  <a:cubicBezTo>
                    <a:pt x="111893" y="68944"/>
                    <a:pt x="109071" y="66331"/>
                    <a:pt x="107206" y="63067"/>
                  </a:cubicBezTo>
                  <a:cubicBezTo>
                    <a:pt x="105347" y="59804"/>
                    <a:pt x="104526" y="56050"/>
                    <a:pt x="104857" y="52302"/>
                  </a:cubicBezTo>
                  <a:cubicBezTo>
                    <a:pt x="105194" y="48560"/>
                    <a:pt x="106660" y="45008"/>
                    <a:pt x="109071" y="42125"/>
                  </a:cubicBezTo>
                  <a:cubicBezTo>
                    <a:pt x="111488" y="39248"/>
                    <a:pt x="114720" y="37169"/>
                    <a:pt x="118346" y="36181"/>
                  </a:cubicBezTo>
                  <a:cubicBezTo>
                    <a:pt x="121971" y="35194"/>
                    <a:pt x="125811" y="35341"/>
                    <a:pt x="129351" y="36598"/>
                  </a:cubicBezTo>
                  <a:cubicBezTo>
                    <a:pt x="132896" y="37856"/>
                    <a:pt x="135963" y="40168"/>
                    <a:pt x="138153" y="43223"/>
                  </a:cubicBezTo>
                  <a:cubicBezTo>
                    <a:pt x="140337" y="46278"/>
                    <a:pt x="141539" y="49934"/>
                    <a:pt x="141588" y="53688"/>
                  </a:cubicBezTo>
                  <a:cubicBezTo>
                    <a:pt x="141950" y="58166"/>
                    <a:pt x="140533" y="62601"/>
                    <a:pt x="137656" y="66042"/>
                  </a:cubicBezTo>
                  <a:cubicBezTo>
                    <a:pt x="134773" y="69484"/>
                    <a:pt x="130657" y="71655"/>
                    <a:pt x="126191" y="72091"/>
                  </a:cubicBezTo>
                  <a:close/>
                  <a:moveTo>
                    <a:pt x="126191" y="39947"/>
                  </a:moveTo>
                  <a:cubicBezTo>
                    <a:pt x="123327" y="39248"/>
                    <a:pt x="120315" y="39457"/>
                    <a:pt x="117579" y="40549"/>
                  </a:cubicBezTo>
                  <a:cubicBezTo>
                    <a:pt x="114837" y="41635"/>
                    <a:pt x="112506" y="43554"/>
                    <a:pt x="110911" y="46033"/>
                  </a:cubicBezTo>
                  <a:cubicBezTo>
                    <a:pt x="109310" y="48511"/>
                    <a:pt x="108525" y="51425"/>
                    <a:pt x="108666" y="54375"/>
                  </a:cubicBezTo>
                  <a:cubicBezTo>
                    <a:pt x="108801" y="57319"/>
                    <a:pt x="109856" y="60147"/>
                    <a:pt x="111678" y="62466"/>
                  </a:cubicBezTo>
                  <a:cubicBezTo>
                    <a:pt x="113500" y="64785"/>
                    <a:pt x="115996" y="66478"/>
                    <a:pt x="118824" y="67306"/>
                  </a:cubicBezTo>
                  <a:cubicBezTo>
                    <a:pt x="121658" y="68140"/>
                    <a:pt x="124676" y="68067"/>
                    <a:pt x="127461" y="67097"/>
                  </a:cubicBezTo>
                  <a:cubicBezTo>
                    <a:pt x="130246" y="66134"/>
                    <a:pt x="132663" y="64325"/>
                    <a:pt x="134368" y="61920"/>
                  </a:cubicBezTo>
                  <a:cubicBezTo>
                    <a:pt x="136080" y="59516"/>
                    <a:pt x="136994" y="56639"/>
                    <a:pt x="136988" y="53688"/>
                  </a:cubicBezTo>
                  <a:cubicBezTo>
                    <a:pt x="137196" y="52075"/>
                    <a:pt x="137074" y="50437"/>
                    <a:pt x="136644" y="48873"/>
                  </a:cubicBezTo>
                  <a:cubicBezTo>
                    <a:pt x="136208" y="47302"/>
                    <a:pt x="135466" y="45836"/>
                    <a:pt x="134466" y="44560"/>
                  </a:cubicBezTo>
                  <a:cubicBezTo>
                    <a:pt x="133460" y="43285"/>
                    <a:pt x="132209" y="42217"/>
                    <a:pt x="130792" y="41426"/>
                  </a:cubicBezTo>
                  <a:cubicBezTo>
                    <a:pt x="129369" y="40635"/>
                    <a:pt x="127805" y="40132"/>
                    <a:pt x="126191" y="39947"/>
                  </a:cubicBezTo>
                  <a:close/>
                </a:path>
              </a:pathLst>
            </a:custGeom>
            <a:solidFill>
              <a:srgbClr val="0E0E0E"/>
            </a:solidFill>
            <a:ln w="6134" cap="flat">
              <a:noFill/>
              <a:prstDash val="solid"/>
              <a:miter/>
            </a:ln>
          </p:spPr>
          <p:txBody>
            <a:bodyPr rtlCol="0" anchor="ctr"/>
            <a:lstStyle/>
            <a:p>
              <a:endParaRPr lang="en-AU"/>
            </a:p>
          </p:txBody>
        </p:sp>
        <p:sp>
          <p:nvSpPr>
            <p:cNvPr id="517" name="Freeform: Shape 516">
              <a:extLst>
                <a:ext uri="{FF2B5EF4-FFF2-40B4-BE49-F238E27FC236}">
                  <a16:creationId xmlns:a16="http://schemas.microsoft.com/office/drawing/2014/main" id="{57371457-0C00-4FF2-89D0-585A3AEB90EF}"/>
                </a:ext>
              </a:extLst>
            </p:cNvPr>
            <p:cNvSpPr/>
            <p:nvPr/>
          </p:nvSpPr>
          <p:spPr>
            <a:xfrm>
              <a:off x="6433933" y="2908131"/>
              <a:ext cx="32938" cy="32878"/>
            </a:xfrm>
            <a:custGeom>
              <a:avLst/>
              <a:gdLst>
                <a:gd name="connsiteX0" fmla="*/ 13125 w 32938"/>
                <a:gd name="connsiteY0" fmla="*/ 32527 h 32878"/>
                <a:gd name="connsiteX1" fmla="*/ 23019 w 32938"/>
                <a:gd name="connsiteY1" fmla="*/ 31527 h 32878"/>
                <a:gd name="connsiteX2" fmla="*/ 30528 w 32938"/>
                <a:gd name="connsiteY2" fmla="*/ 25007 h 32878"/>
                <a:gd name="connsiteX3" fmla="*/ 32901 w 32938"/>
                <a:gd name="connsiteY3" fmla="*/ 15352 h 32878"/>
                <a:gd name="connsiteX4" fmla="*/ 29276 w 32938"/>
                <a:gd name="connsiteY4" fmla="*/ 6089 h 32878"/>
                <a:gd name="connsiteX5" fmla="*/ 20970 w 32938"/>
                <a:gd name="connsiteY5" fmla="*/ 617 h 32878"/>
                <a:gd name="connsiteX6" fmla="*/ 11033 w 32938"/>
                <a:gd name="connsiteY6" fmla="*/ 936 h 32878"/>
                <a:gd name="connsiteX7" fmla="*/ 3095 w 32938"/>
                <a:gd name="connsiteY7" fmla="*/ 6923 h 32878"/>
                <a:gd name="connsiteX8" fmla="*/ 59 w 32938"/>
                <a:gd name="connsiteY8" fmla="*/ 16394 h 32878"/>
                <a:gd name="connsiteX9" fmla="*/ 3323 w 32938"/>
                <a:gd name="connsiteY9" fmla="*/ 27111 h 32878"/>
                <a:gd name="connsiteX10" fmla="*/ 13125 w 32938"/>
                <a:gd name="connsiteY10" fmla="*/ 32527 h 3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38" h="32878">
                  <a:moveTo>
                    <a:pt x="13125" y="32527"/>
                  </a:moveTo>
                  <a:cubicBezTo>
                    <a:pt x="16449" y="33227"/>
                    <a:pt x="19903" y="32877"/>
                    <a:pt x="23019" y="31527"/>
                  </a:cubicBezTo>
                  <a:cubicBezTo>
                    <a:pt x="26136" y="30184"/>
                    <a:pt x="28761" y="27902"/>
                    <a:pt x="30528" y="25007"/>
                  </a:cubicBezTo>
                  <a:cubicBezTo>
                    <a:pt x="32300" y="22111"/>
                    <a:pt x="33129" y="18738"/>
                    <a:pt x="32901" y="15352"/>
                  </a:cubicBezTo>
                  <a:cubicBezTo>
                    <a:pt x="32681" y="11965"/>
                    <a:pt x="31411" y="8727"/>
                    <a:pt x="29276" y="6089"/>
                  </a:cubicBezTo>
                  <a:cubicBezTo>
                    <a:pt x="27135" y="3451"/>
                    <a:pt x="24240" y="1543"/>
                    <a:pt x="20970" y="617"/>
                  </a:cubicBezTo>
                  <a:cubicBezTo>
                    <a:pt x="17707" y="-303"/>
                    <a:pt x="14235" y="-192"/>
                    <a:pt x="11033" y="936"/>
                  </a:cubicBezTo>
                  <a:cubicBezTo>
                    <a:pt x="7831" y="2065"/>
                    <a:pt x="5058" y="4157"/>
                    <a:pt x="3095" y="6923"/>
                  </a:cubicBezTo>
                  <a:cubicBezTo>
                    <a:pt x="1126" y="9690"/>
                    <a:pt x="71" y="13002"/>
                    <a:pt x="59" y="16394"/>
                  </a:cubicBezTo>
                  <a:cubicBezTo>
                    <a:pt x="-284" y="20253"/>
                    <a:pt x="881" y="24099"/>
                    <a:pt x="3323" y="27111"/>
                  </a:cubicBezTo>
                  <a:cubicBezTo>
                    <a:pt x="5764" y="30123"/>
                    <a:pt x="9279" y="32067"/>
                    <a:pt x="13125" y="32527"/>
                  </a:cubicBezTo>
                  <a:close/>
                </a:path>
              </a:pathLst>
            </a:custGeom>
            <a:solidFill>
              <a:srgbClr val="2B1F18"/>
            </a:solidFill>
            <a:ln w="6134" cap="flat">
              <a:noFill/>
              <a:prstDash val="solid"/>
              <a:miter/>
            </a:ln>
          </p:spPr>
          <p:txBody>
            <a:bodyPr rtlCol="0" anchor="ctr"/>
            <a:lstStyle/>
            <a:p>
              <a:endParaRPr lang="en-AU"/>
            </a:p>
          </p:txBody>
        </p:sp>
        <p:sp>
          <p:nvSpPr>
            <p:cNvPr id="518" name="Freeform: Shape 517">
              <a:extLst>
                <a:ext uri="{FF2B5EF4-FFF2-40B4-BE49-F238E27FC236}">
                  <a16:creationId xmlns:a16="http://schemas.microsoft.com/office/drawing/2014/main" id="{B9DA6B88-64F5-49B3-BD28-56BE18F8CA3D}"/>
                </a:ext>
              </a:extLst>
            </p:cNvPr>
            <p:cNvSpPr/>
            <p:nvPr/>
          </p:nvSpPr>
          <p:spPr>
            <a:xfrm>
              <a:off x="6425651" y="2906370"/>
              <a:ext cx="36858" cy="36805"/>
            </a:xfrm>
            <a:custGeom>
              <a:avLst/>
              <a:gdLst>
                <a:gd name="connsiteX0" fmla="*/ 21407 w 36858"/>
                <a:gd name="connsiteY0" fmla="*/ 36558 h 36805"/>
                <a:gd name="connsiteX1" fmla="*/ 10500 w 36858"/>
                <a:gd name="connsiteY1" fmla="*/ 35025 h 36805"/>
                <a:gd name="connsiteX2" fmla="*/ 2421 w 36858"/>
                <a:gd name="connsiteY2" fmla="*/ 27529 h 36805"/>
                <a:gd name="connsiteX3" fmla="*/ 72 w 36858"/>
                <a:gd name="connsiteY3" fmla="*/ 16769 h 36805"/>
                <a:gd name="connsiteX4" fmla="*/ 4286 w 36858"/>
                <a:gd name="connsiteY4" fmla="*/ 6593 h 36805"/>
                <a:gd name="connsiteX5" fmla="*/ 13561 w 36858"/>
                <a:gd name="connsiteY5" fmla="*/ 649 h 36805"/>
                <a:gd name="connsiteX6" fmla="*/ 24566 w 36858"/>
                <a:gd name="connsiteY6" fmla="*/ 1066 h 36805"/>
                <a:gd name="connsiteX7" fmla="*/ 33368 w 36858"/>
                <a:gd name="connsiteY7" fmla="*/ 7691 h 36805"/>
                <a:gd name="connsiteX8" fmla="*/ 36803 w 36858"/>
                <a:gd name="connsiteY8" fmla="*/ 18156 h 36805"/>
                <a:gd name="connsiteX9" fmla="*/ 32871 w 36858"/>
                <a:gd name="connsiteY9" fmla="*/ 30510 h 36805"/>
                <a:gd name="connsiteX10" fmla="*/ 21407 w 36858"/>
                <a:gd name="connsiteY10" fmla="*/ 36558 h 36805"/>
                <a:gd name="connsiteX11" fmla="*/ 21407 w 36858"/>
                <a:gd name="connsiteY11" fmla="*/ 4415 h 36805"/>
                <a:gd name="connsiteX12" fmla="*/ 12794 w 36858"/>
                <a:gd name="connsiteY12" fmla="*/ 5010 h 36805"/>
                <a:gd name="connsiteX13" fmla="*/ 6120 w 36858"/>
                <a:gd name="connsiteY13" fmla="*/ 10500 h 36805"/>
                <a:gd name="connsiteX14" fmla="*/ 3875 w 36858"/>
                <a:gd name="connsiteY14" fmla="*/ 18836 h 36805"/>
                <a:gd name="connsiteX15" fmla="*/ 6893 w 36858"/>
                <a:gd name="connsiteY15" fmla="*/ 26934 h 36805"/>
                <a:gd name="connsiteX16" fmla="*/ 14039 w 36858"/>
                <a:gd name="connsiteY16" fmla="*/ 31773 h 36805"/>
                <a:gd name="connsiteX17" fmla="*/ 22676 w 36858"/>
                <a:gd name="connsiteY17" fmla="*/ 31565 h 36805"/>
                <a:gd name="connsiteX18" fmla="*/ 29583 w 36858"/>
                <a:gd name="connsiteY18" fmla="*/ 26388 h 36805"/>
                <a:gd name="connsiteX19" fmla="*/ 32203 w 36858"/>
                <a:gd name="connsiteY19" fmla="*/ 18156 h 36805"/>
                <a:gd name="connsiteX20" fmla="*/ 31859 w 36858"/>
                <a:gd name="connsiteY20" fmla="*/ 13340 h 36805"/>
                <a:gd name="connsiteX21" fmla="*/ 29681 w 36858"/>
                <a:gd name="connsiteY21" fmla="*/ 9028 h 36805"/>
                <a:gd name="connsiteX22" fmla="*/ 26007 w 36858"/>
                <a:gd name="connsiteY22" fmla="*/ 5893 h 36805"/>
                <a:gd name="connsiteX23" fmla="*/ 21407 w 36858"/>
                <a:gd name="connsiteY23" fmla="*/ 4415 h 3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858" h="36805">
                  <a:moveTo>
                    <a:pt x="21407" y="36558"/>
                  </a:moveTo>
                  <a:cubicBezTo>
                    <a:pt x="17701" y="37171"/>
                    <a:pt x="13892" y="36638"/>
                    <a:pt x="10500" y="35025"/>
                  </a:cubicBezTo>
                  <a:cubicBezTo>
                    <a:pt x="7108" y="33405"/>
                    <a:pt x="4286" y="30792"/>
                    <a:pt x="2421" y="27529"/>
                  </a:cubicBezTo>
                  <a:cubicBezTo>
                    <a:pt x="557" y="24265"/>
                    <a:pt x="-259" y="20511"/>
                    <a:pt x="72" y="16769"/>
                  </a:cubicBezTo>
                  <a:cubicBezTo>
                    <a:pt x="403" y="13027"/>
                    <a:pt x="1876" y="9476"/>
                    <a:pt x="4286" y="6593"/>
                  </a:cubicBezTo>
                  <a:cubicBezTo>
                    <a:pt x="6697" y="3710"/>
                    <a:pt x="9936" y="1636"/>
                    <a:pt x="13561" y="649"/>
                  </a:cubicBezTo>
                  <a:cubicBezTo>
                    <a:pt x="17186" y="-339"/>
                    <a:pt x="21026" y="-198"/>
                    <a:pt x="24566" y="1066"/>
                  </a:cubicBezTo>
                  <a:cubicBezTo>
                    <a:pt x="28111" y="2323"/>
                    <a:pt x="31178" y="4636"/>
                    <a:pt x="33368" y="7691"/>
                  </a:cubicBezTo>
                  <a:cubicBezTo>
                    <a:pt x="35552" y="10745"/>
                    <a:pt x="36754" y="14401"/>
                    <a:pt x="36803" y="18156"/>
                  </a:cubicBezTo>
                  <a:cubicBezTo>
                    <a:pt x="37165" y="22627"/>
                    <a:pt x="35748" y="27062"/>
                    <a:pt x="32871" y="30510"/>
                  </a:cubicBezTo>
                  <a:cubicBezTo>
                    <a:pt x="29989" y="33951"/>
                    <a:pt x="25872" y="36122"/>
                    <a:pt x="21407" y="36558"/>
                  </a:cubicBezTo>
                  <a:close/>
                  <a:moveTo>
                    <a:pt x="21407" y="4415"/>
                  </a:moveTo>
                  <a:cubicBezTo>
                    <a:pt x="18542" y="3716"/>
                    <a:pt x="15530" y="3924"/>
                    <a:pt x="12794" y="5010"/>
                  </a:cubicBezTo>
                  <a:cubicBezTo>
                    <a:pt x="10052" y="6102"/>
                    <a:pt x="7721" y="8022"/>
                    <a:pt x="6120" y="10500"/>
                  </a:cubicBezTo>
                  <a:cubicBezTo>
                    <a:pt x="4526" y="12978"/>
                    <a:pt x="3740" y="15892"/>
                    <a:pt x="3875" y="18836"/>
                  </a:cubicBezTo>
                  <a:cubicBezTo>
                    <a:pt x="4016" y="21787"/>
                    <a:pt x="5071" y="24615"/>
                    <a:pt x="6893" y="26934"/>
                  </a:cubicBezTo>
                  <a:cubicBezTo>
                    <a:pt x="8715" y="29252"/>
                    <a:pt x="11212" y="30945"/>
                    <a:pt x="14039" y="31773"/>
                  </a:cubicBezTo>
                  <a:cubicBezTo>
                    <a:pt x="16874" y="32601"/>
                    <a:pt x="19891" y="32534"/>
                    <a:pt x="22676" y="31565"/>
                  </a:cubicBezTo>
                  <a:cubicBezTo>
                    <a:pt x="25461" y="30602"/>
                    <a:pt x="27878" y="28786"/>
                    <a:pt x="29583" y="26388"/>
                  </a:cubicBezTo>
                  <a:cubicBezTo>
                    <a:pt x="31289" y="23983"/>
                    <a:pt x="32209" y="21106"/>
                    <a:pt x="32203" y="18156"/>
                  </a:cubicBezTo>
                  <a:cubicBezTo>
                    <a:pt x="32405" y="16542"/>
                    <a:pt x="32289" y="14904"/>
                    <a:pt x="31859" y="13340"/>
                  </a:cubicBezTo>
                  <a:cubicBezTo>
                    <a:pt x="31424" y="11770"/>
                    <a:pt x="30682" y="10304"/>
                    <a:pt x="29681" y="9028"/>
                  </a:cubicBezTo>
                  <a:cubicBezTo>
                    <a:pt x="28675" y="7746"/>
                    <a:pt x="27424" y="6685"/>
                    <a:pt x="26007" y="5893"/>
                  </a:cubicBezTo>
                  <a:cubicBezTo>
                    <a:pt x="24584" y="5096"/>
                    <a:pt x="23020" y="4599"/>
                    <a:pt x="21407" y="4415"/>
                  </a:cubicBezTo>
                  <a:close/>
                </a:path>
              </a:pathLst>
            </a:custGeom>
            <a:solidFill>
              <a:srgbClr val="0E0E0E"/>
            </a:solidFill>
            <a:ln w="6134" cap="flat">
              <a:noFill/>
              <a:prstDash val="solid"/>
              <a:miter/>
            </a:ln>
          </p:spPr>
          <p:txBody>
            <a:bodyPr rtlCol="0" anchor="ctr"/>
            <a:lstStyle/>
            <a:p>
              <a:endParaRPr lang="en-AU"/>
            </a:p>
          </p:txBody>
        </p:sp>
        <p:sp>
          <p:nvSpPr>
            <p:cNvPr id="519" name="Freeform: Shape 518">
              <a:extLst>
                <a:ext uri="{FF2B5EF4-FFF2-40B4-BE49-F238E27FC236}">
                  <a16:creationId xmlns:a16="http://schemas.microsoft.com/office/drawing/2014/main" id="{C1C9B91A-6A7B-47B5-98AA-2023042999E1}"/>
                </a:ext>
              </a:extLst>
            </p:cNvPr>
            <p:cNvSpPr/>
            <p:nvPr/>
          </p:nvSpPr>
          <p:spPr>
            <a:xfrm>
              <a:off x="6714532" y="2983686"/>
              <a:ext cx="366308" cy="470384"/>
            </a:xfrm>
            <a:custGeom>
              <a:avLst/>
              <a:gdLst>
                <a:gd name="connsiteX0" fmla="*/ 72359 w 366308"/>
                <a:gd name="connsiteY0" fmla="*/ 144740 h 470384"/>
                <a:gd name="connsiteX1" fmla="*/ 76530 w 366308"/>
                <a:gd name="connsiteY1" fmla="*/ 213810 h 470384"/>
                <a:gd name="connsiteX2" fmla="*/ 29358 w 366308"/>
                <a:gd name="connsiteY2" fmla="*/ 245279 h 470384"/>
                <a:gd name="connsiteX3" fmla="*/ 13103 w 366308"/>
                <a:gd name="connsiteY3" fmla="*/ 239758 h 470384"/>
                <a:gd name="connsiteX4" fmla="*/ 29358 w 366308"/>
                <a:gd name="connsiteY4" fmla="*/ 302265 h 470384"/>
                <a:gd name="connsiteX5" fmla="*/ 120205 w 366308"/>
                <a:gd name="connsiteY5" fmla="*/ 339561 h 470384"/>
                <a:gd name="connsiteX6" fmla="*/ 168236 w 366308"/>
                <a:gd name="connsiteY6" fmla="*/ 385812 h 470384"/>
                <a:gd name="connsiteX7" fmla="*/ 177928 w 366308"/>
                <a:gd name="connsiteY7" fmla="*/ 417281 h 470384"/>
                <a:gd name="connsiteX8" fmla="*/ 179830 w 366308"/>
                <a:gd name="connsiteY8" fmla="*/ 424028 h 470384"/>
                <a:gd name="connsiteX9" fmla="*/ 201667 w 366308"/>
                <a:gd name="connsiteY9" fmla="*/ 466599 h 470384"/>
                <a:gd name="connsiteX10" fmla="*/ 214794 w 366308"/>
                <a:gd name="connsiteY10" fmla="*/ 470280 h 470384"/>
                <a:gd name="connsiteX11" fmla="*/ 223444 w 366308"/>
                <a:gd name="connsiteY11" fmla="*/ 468317 h 470384"/>
                <a:gd name="connsiteX12" fmla="*/ 268407 w 366308"/>
                <a:gd name="connsiteY12" fmla="*/ 434150 h 470384"/>
                <a:gd name="connsiteX13" fmla="*/ 310365 w 366308"/>
                <a:gd name="connsiteY13" fmla="*/ 396609 h 470384"/>
                <a:gd name="connsiteX14" fmla="*/ 350666 w 366308"/>
                <a:gd name="connsiteY14" fmla="*/ 356736 h 470384"/>
                <a:gd name="connsiteX15" fmla="*/ 366308 w 366308"/>
                <a:gd name="connsiteY15" fmla="*/ 336432 h 470384"/>
                <a:gd name="connsiteX16" fmla="*/ 288404 w 366308"/>
                <a:gd name="connsiteY16" fmla="*/ 172957 h 470384"/>
                <a:gd name="connsiteX17" fmla="*/ 262518 w 366308"/>
                <a:gd name="connsiteY17" fmla="*/ 74074 h 470384"/>
                <a:gd name="connsiteX18" fmla="*/ 239024 w 366308"/>
                <a:gd name="connsiteY18" fmla="*/ 71375 h 470384"/>
                <a:gd name="connsiteX19" fmla="*/ 183817 w 366308"/>
                <a:gd name="connsiteY19" fmla="*/ 83643 h 470384"/>
                <a:gd name="connsiteX20" fmla="*/ 136584 w 366308"/>
                <a:gd name="connsiteY20" fmla="*/ 33895 h 470384"/>
                <a:gd name="connsiteX21" fmla="*/ 91007 w 366308"/>
                <a:gd name="connsiteY21" fmla="*/ 3899 h 470384"/>
                <a:gd name="connsiteX22" fmla="*/ 14268 w 366308"/>
                <a:gd name="connsiteY22" fmla="*/ 13223 h 470384"/>
                <a:gd name="connsiteX23" fmla="*/ 282 w 366308"/>
                <a:gd name="connsiteY23" fmla="*/ 135906 h 470384"/>
                <a:gd name="connsiteX24" fmla="*/ 1755 w 366308"/>
                <a:gd name="connsiteY24" fmla="*/ 160443 h 470384"/>
                <a:gd name="connsiteX25" fmla="*/ 29113 w 366308"/>
                <a:gd name="connsiteY25" fmla="*/ 118363 h 470384"/>
                <a:gd name="connsiteX26" fmla="*/ 59109 w 366308"/>
                <a:gd name="connsiteY26" fmla="*/ 96034 h 470384"/>
                <a:gd name="connsiteX27" fmla="*/ 72052 w 366308"/>
                <a:gd name="connsiteY27" fmla="*/ 137317 h 470384"/>
                <a:gd name="connsiteX28" fmla="*/ 72052 w 366308"/>
                <a:gd name="connsiteY28" fmla="*/ 142838 h 47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6308" h="470384">
                  <a:moveTo>
                    <a:pt x="72359" y="144740"/>
                  </a:moveTo>
                  <a:cubicBezTo>
                    <a:pt x="73218" y="167743"/>
                    <a:pt x="75119" y="190807"/>
                    <a:pt x="76530" y="213810"/>
                  </a:cubicBezTo>
                  <a:cubicBezTo>
                    <a:pt x="78370" y="242886"/>
                    <a:pt x="57024" y="254909"/>
                    <a:pt x="29358" y="245279"/>
                  </a:cubicBezTo>
                  <a:cubicBezTo>
                    <a:pt x="25126" y="243745"/>
                    <a:pt x="19298" y="241966"/>
                    <a:pt x="13103" y="239758"/>
                  </a:cubicBezTo>
                  <a:cubicBezTo>
                    <a:pt x="15925" y="260921"/>
                    <a:pt x="18808" y="283311"/>
                    <a:pt x="29358" y="302265"/>
                  </a:cubicBezTo>
                  <a:cubicBezTo>
                    <a:pt x="50399" y="340052"/>
                    <a:pt x="87878" y="333611"/>
                    <a:pt x="120205" y="339561"/>
                  </a:cubicBezTo>
                  <a:cubicBezTo>
                    <a:pt x="147441" y="344591"/>
                    <a:pt x="159894" y="363300"/>
                    <a:pt x="168236" y="385812"/>
                  </a:cubicBezTo>
                  <a:cubicBezTo>
                    <a:pt x="171978" y="395872"/>
                    <a:pt x="174922" y="406607"/>
                    <a:pt x="177928" y="417281"/>
                  </a:cubicBezTo>
                  <a:cubicBezTo>
                    <a:pt x="178541" y="419550"/>
                    <a:pt x="179155" y="421820"/>
                    <a:pt x="179830" y="424028"/>
                  </a:cubicBezTo>
                  <a:cubicBezTo>
                    <a:pt x="183449" y="436297"/>
                    <a:pt x="190626" y="458134"/>
                    <a:pt x="201667" y="466599"/>
                  </a:cubicBezTo>
                  <a:cubicBezTo>
                    <a:pt x="205409" y="469464"/>
                    <a:pt x="210108" y="470783"/>
                    <a:pt x="214794" y="470280"/>
                  </a:cubicBezTo>
                  <a:cubicBezTo>
                    <a:pt x="217757" y="470053"/>
                    <a:pt x="220671" y="469390"/>
                    <a:pt x="223444" y="468317"/>
                  </a:cubicBezTo>
                  <a:cubicBezTo>
                    <a:pt x="241171" y="461815"/>
                    <a:pt x="260249" y="441756"/>
                    <a:pt x="268407" y="434150"/>
                  </a:cubicBezTo>
                  <a:cubicBezTo>
                    <a:pt x="282209" y="421452"/>
                    <a:pt x="296440" y="409245"/>
                    <a:pt x="310365" y="396609"/>
                  </a:cubicBezTo>
                  <a:cubicBezTo>
                    <a:pt x="324535" y="384083"/>
                    <a:pt x="337993" y="370772"/>
                    <a:pt x="350666" y="356736"/>
                  </a:cubicBezTo>
                  <a:cubicBezTo>
                    <a:pt x="356273" y="350277"/>
                    <a:pt x="361493" y="343499"/>
                    <a:pt x="366308" y="336432"/>
                  </a:cubicBezTo>
                  <a:cubicBezTo>
                    <a:pt x="337318" y="283433"/>
                    <a:pt x="311309" y="228858"/>
                    <a:pt x="288404" y="172957"/>
                  </a:cubicBezTo>
                  <a:cubicBezTo>
                    <a:pt x="275842" y="141151"/>
                    <a:pt x="267156" y="107953"/>
                    <a:pt x="262518" y="74074"/>
                  </a:cubicBezTo>
                  <a:cubicBezTo>
                    <a:pt x="255163" y="70743"/>
                    <a:pt x="246944" y="69798"/>
                    <a:pt x="239024" y="71375"/>
                  </a:cubicBezTo>
                  <a:cubicBezTo>
                    <a:pt x="221051" y="74687"/>
                    <a:pt x="202219" y="94930"/>
                    <a:pt x="183817" y="83643"/>
                  </a:cubicBezTo>
                  <a:cubicBezTo>
                    <a:pt x="165414" y="72356"/>
                    <a:pt x="151735" y="49721"/>
                    <a:pt x="136584" y="33895"/>
                  </a:cubicBezTo>
                  <a:cubicBezTo>
                    <a:pt x="124242" y="20124"/>
                    <a:pt x="108538" y="9788"/>
                    <a:pt x="91007" y="3899"/>
                  </a:cubicBezTo>
                  <a:cubicBezTo>
                    <a:pt x="62299" y="-4873"/>
                    <a:pt x="38008" y="2427"/>
                    <a:pt x="14268" y="13223"/>
                  </a:cubicBezTo>
                  <a:cubicBezTo>
                    <a:pt x="3466" y="53181"/>
                    <a:pt x="-1251" y="94544"/>
                    <a:pt x="282" y="135906"/>
                  </a:cubicBezTo>
                  <a:cubicBezTo>
                    <a:pt x="282" y="144126"/>
                    <a:pt x="1019" y="152285"/>
                    <a:pt x="1755" y="160443"/>
                  </a:cubicBezTo>
                  <a:cubicBezTo>
                    <a:pt x="11753" y="145230"/>
                    <a:pt x="18624" y="133269"/>
                    <a:pt x="29113" y="118363"/>
                  </a:cubicBezTo>
                  <a:cubicBezTo>
                    <a:pt x="35983" y="108487"/>
                    <a:pt x="44203" y="91372"/>
                    <a:pt x="59109" y="96034"/>
                  </a:cubicBezTo>
                  <a:cubicBezTo>
                    <a:pt x="74015" y="100696"/>
                    <a:pt x="71746" y="125233"/>
                    <a:pt x="72052" y="137317"/>
                  </a:cubicBezTo>
                  <a:lnTo>
                    <a:pt x="72052" y="142838"/>
                  </a:lnTo>
                </a:path>
              </a:pathLst>
            </a:custGeom>
            <a:solidFill>
              <a:srgbClr val="E69C9C"/>
            </a:solidFill>
            <a:ln w="6134" cap="flat">
              <a:noFill/>
              <a:prstDash val="solid"/>
              <a:miter/>
            </a:ln>
          </p:spPr>
          <p:txBody>
            <a:bodyPr rtlCol="0" anchor="ctr"/>
            <a:lstStyle/>
            <a:p>
              <a:endParaRPr lang="en-AU"/>
            </a:p>
          </p:txBody>
        </p:sp>
        <p:sp>
          <p:nvSpPr>
            <p:cNvPr id="520" name="Freeform: Shape 519">
              <a:extLst>
                <a:ext uri="{FF2B5EF4-FFF2-40B4-BE49-F238E27FC236}">
                  <a16:creationId xmlns:a16="http://schemas.microsoft.com/office/drawing/2014/main" id="{13A31894-8DC8-487A-8C7D-49EBAFCA2473}"/>
                </a:ext>
              </a:extLst>
            </p:cNvPr>
            <p:cNvSpPr/>
            <p:nvPr/>
          </p:nvSpPr>
          <p:spPr>
            <a:xfrm>
              <a:off x="6712664" y="2982142"/>
              <a:ext cx="370917" cy="474584"/>
            </a:xfrm>
            <a:custGeom>
              <a:avLst/>
              <a:gdLst>
                <a:gd name="connsiteX0" fmla="*/ 214944 w 370917"/>
                <a:gd name="connsiteY0" fmla="*/ 474400 h 474584"/>
                <a:gd name="connsiteX1" fmla="*/ 202185 w 370917"/>
                <a:gd name="connsiteY1" fmla="*/ 470167 h 474584"/>
                <a:gd name="connsiteX2" fmla="*/ 179489 w 370917"/>
                <a:gd name="connsiteY2" fmla="*/ 426369 h 474584"/>
                <a:gd name="connsiteX3" fmla="*/ 176790 w 370917"/>
                <a:gd name="connsiteY3" fmla="*/ 416861 h 474584"/>
                <a:gd name="connsiteX4" fmla="*/ 167956 w 370917"/>
                <a:gd name="connsiteY4" fmla="*/ 388338 h 474584"/>
                <a:gd name="connsiteX5" fmla="*/ 121644 w 370917"/>
                <a:gd name="connsiteY5" fmla="*/ 343558 h 474584"/>
                <a:gd name="connsiteX6" fmla="*/ 100052 w 370917"/>
                <a:gd name="connsiteY6" fmla="*/ 340859 h 474584"/>
                <a:gd name="connsiteX7" fmla="*/ 29202 w 370917"/>
                <a:gd name="connsiteY7" fmla="*/ 305159 h 474584"/>
                <a:gd name="connsiteX8" fmla="*/ 12885 w 370917"/>
                <a:gd name="connsiteY8" fmla="*/ 243203 h 474584"/>
                <a:gd name="connsiteX9" fmla="*/ 12885 w 370917"/>
                <a:gd name="connsiteY9" fmla="*/ 241792 h 474584"/>
                <a:gd name="connsiteX10" fmla="*/ 13057 w 370917"/>
                <a:gd name="connsiteY10" fmla="*/ 240645 h 474584"/>
                <a:gd name="connsiteX11" fmla="*/ 13744 w 370917"/>
                <a:gd name="connsiteY11" fmla="*/ 239707 h 474584"/>
                <a:gd name="connsiteX12" fmla="*/ 14799 w 370917"/>
                <a:gd name="connsiteY12" fmla="*/ 239222 h 474584"/>
                <a:gd name="connsiteX13" fmla="*/ 15952 w 370917"/>
                <a:gd name="connsiteY13" fmla="*/ 239339 h 474584"/>
                <a:gd name="connsiteX14" fmla="*/ 26135 w 370917"/>
                <a:gd name="connsiteY14" fmla="*/ 242774 h 474584"/>
                <a:gd name="connsiteX15" fmla="*/ 32269 w 370917"/>
                <a:gd name="connsiteY15" fmla="*/ 244798 h 474584"/>
                <a:gd name="connsiteX16" fmla="*/ 66559 w 370917"/>
                <a:gd name="connsiteY16" fmla="*/ 242712 h 474584"/>
                <a:gd name="connsiteX17" fmla="*/ 74969 w 370917"/>
                <a:gd name="connsiteY17" fmla="*/ 230487 h 474584"/>
                <a:gd name="connsiteX18" fmla="*/ 76435 w 370917"/>
                <a:gd name="connsiteY18" fmla="*/ 215722 h 474584"/>
                <a:gd name="connsiteX19" fmla="*/ 75085 w 370917"/>
                <a:gd name="connsiteY19" fmla="*/ 195725 h 474584"/>
                <a:gd name="connsiteX20" fmla="*/ 72264 w 370917"/>
                <a:gd name="connsiteY20" fmla="*/ 146651 h 474584"/>
                <a:gd name="connsiteX21" fmla="*/ 72264 w 370917"/>
                <a:gd name="connsiteY21" fmla="*/ 145854 h 474584"/>
                <a:gd name="connsiteX22" fmla="*/ 72264 w 370917"/>
                <a:gd name="connsiteY22" fmla="*/ 145057 h 474584"/>
                <a:gd name="connsiteX23" fmla="*/ 72264 w 370917"/>
                <a:gd name="connsiteY23" fmla="*/ 139536 h 474584"/>
                <a:gd name="connsiteX24" fmla="*/ 72264 w 370917"/>
                <a:gd name="connsiteY24" fmla="*/ 134015 h 474584"/>
                <a:gd name="connsiteX25" fmla="*/ 60916 w 370917"/>
                <a:gd name="connsiteY25" fmla="*/ 100400 h 474584"/>
                <a:gd name="connsiteX26" fmla="*/ 36379 w 370917"/>
                <a:gd name="connsiteY26" fmla="*/ 117208 h 474584"/>
                <a:gd name="connsiteX27" fmla="*/ 33250 w 370917"/>
                <a:gd name="connsiteY27" fmla="*/ 121808 h 474584"/>
                <a:gd name="connsiteX28" fmla="*/ 16320 w 370917"/>
                <a:gd name="connsiteY28" fmla="*/ 147633 h 474584"/>
                <a:gd name="connsiteX29" fmla="*/ 5953 w 370917"/>
                <a:gd name="connsiteY29" fmla="*/ 163827 h 474584"/>
                <a:gd name="connsiteX30" fmla="*/ 4886 w 370917"/>
                <a:gd name="connsiteY30" fmla="*/ 164729 h 474584"/>
                <a:gd name="connsiteX31" fmla="*/ 3499 w 370917"/>
                <a:gd name="connsiteY31" fmla="*/ 164809 h 474584"/>
                <a:gd name="connsiteX32" fmla="*/ 2304 w 370917"/>
                <a:gd name="connsiteY32" fmla="*/ 164085 h 474584"/>
                <a:gd name="connsiteX33" fmla="*/ 1782 w 370917"/>
                <a:gd name="connsiteY33" fmla="*/ 162784 h 474584"/>
                <a:gd name="connsiteX34" fmla="*/ 310 w 370917"/>
                <a:gd name="connsiteY34" fmla="*/ 138248 h 474584"/>
                <a:gd name="connsiteX35" fmla="*/ 14357 w 370917"/>
                <a:gd name="connsiteY35" fmla="*/ 14767 h 474584"/>
                <a:gd name="connsiteX36" fmla="*/ 14805 w 370917"/>
                <a:gd name="connsiteY36" fmla="*/ 13896 h 474584"/>
                <a:gd name="connsiteX37" fmla="*/ 15584 w 370917"/>
                <a:gd name="connsiteY37" fmla="*/ 13295 h 474584"/>
                <a:gd name="connsiteX38" fmla="*/ 93978 w 370917"/>
                <a:gd name="connsiteY38" fmla="*/ 3909 h 474584"/>
                <a:gd name="connsiteX39" fmla="*/ 140537 w 370917"/>
                <a:gd name="connsiteY39" fmla="*/ 34580 h 474584"/>
                <a:gd name="connsiteX40" fmla="*/ 155443 w 370917"/>
                <a:gd name="connsiteY40" fmla="*/ 52124 h 474584"/>
                <a:gd name="connsiteX41" fmla="*/ 187341 w 370917"/>
                <a:gd name="connsiteY41" fmla="*/ 83960 h 474584"/>
                <a:gd name="connsiteX42" fmla="*/ 221262 w 370917"/>
                <a:gd name="connsiteY42" fmla="*/ 78930 h 474584"/>
                <a:gd name="connsiteX43" fmla="*/ 240830 w 370917"/>
                <a:gd name="connsiteY43" fmla="*/ 71201 h 474584"/>
                <a:gd name="connsiteX44" fmla="*/ 265735 w 370917"/>
                <a:gd name="connsiteY44" fmla="*/ 74084 h 474584"/>
                <a:gd name="connsiteX45" fmla="*/ 266588 w 370917"/>
                <a:gd name="connsiteY45" fmla="*/ 74790 h 474584"/>
                <a:gd name="connsiteX46" fmla="*/ 267023 w 370917"/>
                <a:gd name="connsiteY46" fmla="*/ 75802 h 474584"/>
                <a:gd name="connsiteX47" fmla="*/ 292787 w 370917"/>
                <a:gd name="connsiteY47" fmla="*/ 173949 h 474584"/>
                <a:gd name="connsiteX48" fmla="*/ 370568 w 370917"/>
                <a:gd name="connsiteY48" fmla="*/ 337240 h 474584"/>
                <a:gd name="connsiteX49" fmla="*/ 370918 w 370917"/>
                <a:gd name="connsiteY49" fmla="*/ 338467 h 474584"/>
                <a:gd name="connsiteX50" fmla="*/ 370568 w 370917"/>
                <a:gd name="connsiteY50" fmla="*/ 339694 h 474584"/>
                <a:gd name="connsiteX51" fmla="*/ 354742 w 370917"/>
                <a:gd name="connsiteY51" fmla="*/ 360182 h 474584"/>
                <a:gd name="connsiteX52" fmla="*/ 314257 w 370917"/>
                <a:gd name="connsiteY52" fmla="*/ 400238 h 474584"/>
                <a:gd name="connsiteX53" fmla="*/ 296774 w 370917"/>
                <a:gd name="connsiteY53" fmla="*/ 415819 h 474584"/>
                <a:gd name="connsiteX54" fmla="*/ 272237 w 370917"/>
                <a:gd name="connsiteY54" fmla="*/ 437779 h 474584"/>
                <a:gd name="connsiteX55" fmla="*/ 268005 w 370917"/>
                <a:gd name="connsiteY55" fmla="*/ 441766 h 474584"/>
                <a:gd name="connsiteX56" fmla="*/ 226477 w 370917"/>
                <a:gd name="connsiteY56" fmla="*/ 472437 h 474584"/>
                <a:gd name="connsiteX57" fmla="*/ 217214 w 370917"/>
                <a:gd name="connsiteY57" fmla="*/ 474584 h 474584"/>
                <a:gd name="connsiteX58" fmla="*/ 214944 w 370917"/>
                <a:gd name="connsiteY58" fmla="*/ 474400 h 474584"/>
                <a:gd name="connsiteX59" fmla="*/ 17731 w 370917"/>
                <a:gd name="connsiteY59" fmla="*/ 244921 h 474584"/>
                <a:gd name="connsiteX60" fmla="*/ 33250 w 370917"/>
                <a:gd name="connsiteY60" fmla="*/ 302889 h 474584"/>
                <a:gd name="connsiteX61" fmla="*/ 100726 w 370917"/>
                <a:gd name="connsiteY61" fmla="*/ 336320 h 474584"/>
                <a:gd name="connsiteX62" fmla="*/ 122748 w 370917"/>
                <a:gd name="connsiteY62" fmla="*/ 339019 h 474584"/>
                <a:gd name="connsiteX63" fmla="*/ 172496 w 370917"/>
                <a:gd name="connsiteY63" fmla="*/ 386743 h 474584"/>
                <a:gd name="connsiteX64" fmla="*/ 181452 w 370917"/>
                <a:gd name="connsiteY64" fmla="*/ 415574 h 474584"/>
                <a:gd name="connsiteX65" fmla="*/ 184151 w 370917"/>
                <a:gd name="connsiteY65" fmla="*/ 425081 h 474584"/>
                <a:gd name="connsiteX66" fmla="*/ 205191 w 370917"/>
                <a:gd name="connsiteY66" fmla="*/ 466548 h 474584"/>
                <a:gd name="connsiteX67" fmla="*/ 216785 w 370917"/>
                <a:gd name="connsiteY67" fmla="*/ 469738 h 474584"/>
                <a:gd name="connsiteX68" fmla="*/ 224759 w 370917"/>
                <a:gd name="connsiteY68" fmla="*/ 467898 h 474584"/>
                <a:gd name="connsiteX69" fmla="*/ 264692 w 370917"/>
                <a:gd name="connsiteY69" fmla="*/ 438270 h 474584"/>
                <a:gd name="connsiteX70" fmla="*/ 268986 w 370917"/>
                <a:gd name="connsiteY70" fmla="*/ 434221 h 474584"/>
                <a:gd name="connsiteX71" fmla="*/ 293523 w 370917"/>
                <a:gd name="connsiteY71" fmla="*/ 412199 h 474584"/>
                <a:gd name="connsiteX72" fmla="*/ 311005 w 370917"/>
                <a:gd name="connsiteY72" fmla="*/ 396619 h 474584"/>
                <a:gd name="connsiteX73" fmla="*/ 351123 w 370917"/>
                <a:gd name="connsiteY73" fmla="*/ 356931 h 474584"/>
                <a:gd name="connsiteX74" fmla="*/ 365783 w 370917"/>
                <a:gd name="connsiteY74" fmla="*/ 338038 h 474584"/>
                <a:gd name="connsiteX75" fmla="*/ 288432 w 370917"/>
                <a:gd name="connsiteY75" fmla="*/ 175544 h 474584"/>
                <a:gd name="connsiteX76" fmla="*/ 262607 w 370917"/>
                <a:gd name="connsiteY76" fmla="*/ 77397 h 474584"/>
                <a:gd name="connsiteX77" fmla="*/ 241628 w 370917"/>
                <a:gd name="connsiteY77" fmla="*/ 75434 h 474584"/>
                <a:gd name="connsiteX78" fmla="*/ 223225 w 370917"/>
                <a:gd name="connsiteY78" fmla="*/ 82734 h 474584"/>
                <a:gd name="connsiteX79" fmla="*/ 184887 w 370917"/>
                <a:gd name="connsiteY79" fmla="*/ 87579 h 474584"/>
                <a:gd name="connsiteX80" fmla="*/ 151824 w 370917"/>
                <a:gd name="connsiteY80" fmla="*/ 54700 h 474584"/>
                <a:gd name="connsiteX81" fmla="*/ 137163 w 370917"/>
                <a:gd name="connsiteY81" fmla="*/ 37463 h 474584"/>
                <a:gd name="connsiteX82" fmla="*/ 92568 w 370917"/>
                <a:gd name="connsiteY82" fmla="*/ 8081 h 474584"/>
                <a:gd name="connsiteX83" fmla="*/ 18406 w 370917"/>
                <a:gd name="connsiteY83" fmla="*/ 16852 h 474584"/>
                <a:gd name="connsiteX84" fmla="*/ 4849 w 370917"/>
                <a:gd name="connsiteY84" fmla="*/ 137941 h 474584"/>
                <a:gd name="connsiteX85" fmla="*/ 5708 w 370917"/>
                <a:gd name="connsiteY85" fmla="*/ 155607 h 474584"/>
                <a:gd name="connsiteX86" fmla="*/ 12394 w 370917"/>
                <a:gd name="connsiteY86" fmla="*/ 145179 h 474584"/>
                <a:gd name="connsiteX87" fmla="*/ 29447 w 370917"/>
                <a:gd name="connsiteY87" fmla="*/ 119109 h 474584"/>
                <a:gd name="connsiteX88" fmla="*/ 32453 w 370917"/>
                <a:gd name="connsiteY88" fmla="*/ 114631 h 474584"/>
                <a:gd name="connsiteX89" fmla="*/ 62020 w 370917"/>
                <a:gd name="connsiteY89" fmla="*/ 95922 h 474584"/>
                <a:gd name="connsiteX90" fmla="*/ 76558 w 370917"/>
                <a:gd name="connsiteY90" fmla="*/ 133954 h 474584"/>
                <a:gd name="connsiteX91" fmla="*/ 76558 w 370917"/>
                <a:gd name="connsiteY91" fmla="*/ 139352 h 474584"/>
                <a:gd name="connsiteX92" fmla="*/ 76558 w 370917"/>
                <a:gd name="connsiteY92" fmla="*/ 144872 h 474584"/>
                <a:gd name="connsiteX93" fmla="*/ 76558 w 370917"/>
                <a:gd name="connsiteY93" fmla="*/ 145670 h 474584"/>
                <a:gd name="connsiteX94" fmla="*/ 76558 w 370917"/>
                <a:gd name="connsiteY94" fmla="*/ 146406 h 474584"/>
                <a:gd name="connsiteX95" fmla="*/ 79379 w 370917"/>
                <a:gd name="connsiteY95" fmla="*/ 195480 h 474584"/>
                <a:gd name="connsiteX96" fmla="*/ 80729 w 370917"/>
                <a:gd name="connsiteY96" fmla="*/ 215477 h 474584"/>
                <a:gd name="connsiteX97" fmla="*/ 78889 w 370917"/>
                <a:gd name="connsiteY97" fmla="*/ 232487 h 474584"/>
                <a:gd name="connsiteX98" fmla="*/ 69013 w 370917"/>
                <a:gd name="connsiteY98" fmla="*/ 246454 h 474584"/>
                <a:gd name="connsiteX99" fmla="*/ 30490 w 370917"/>
                <a:gd name="connsiteY99" fmla="*/ 249215 h 474584"/>
                <a:gd name="connsiteX100" fmla="*/ 24356 w 370917"/>
                <a:gd name="connsiteY100" fmla="*/ 247191 h 474584"/>
                <a:gd name="connsiteX101" fmla="*/ 17731 w 370917"/>
                <a:gd name="connsiteY101" fmla="*/ 244921 h 47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70917" h="474584">
                  <a:moveTo>
                    <a:pt x="214944" y="474400"/>
                  </a:moveTo>
                  <a:cubicBezTo>
                    <a:pt x="210331" y="474486"/>
                    <a:pt x="205829" y="472989"/>
                    <a:pt x="202185" y="470167"/>
                  </a:cubicBezTo>
                  <a:cubicBezTo>
                    <a:pt x="193598" y="463604"/>
                    <a:pt x="186175" y="449311"/>
                    <a:pt x="179489" y="426369"/>
                  </a:cubicBezTo>
                  <a:lnTo>
                    <a:pt x="176790" y="416861"/>
                  </a:lnTo>
                  <a:cubicBezTo>
                    <a:pt x="174091" y="407292"/>
                    <a:pt x="171331" y="397416"/>
                    <a:pt x="167956" y="388338"/>
                  </a:cubicBezTo>
                  <a:cubicBezTo>
                    <a:pt x="160841" y="369138"/>
                    <a:pt x="149554" y="348711"/>
                    <a:pt x="121644" y="343558"/>
                  </a:cubicBezTo>
                  <a:cubicBezTo>
                    <a:pt x="114651" y="342270"/>
                    <a:pt x="107228" y="341596"/>
                    <a:pt x="100052" y="340859"/>
                  </a:cubicBezTo>
                  <a:cubicBezTo>
                    <a:pt x="73613" y="338344"/>
                    <a:pt x="46255" y="335707"/>
                    <a:pt x="29202" y="305159"/>
                  </a:cubicBezTo>
                  <a:cubicBezTo>
                    <a:pt x="18712" y="286204"/>
                    <a:pt x="15707" y="264366"/>
                    <a:pt x="12885" y="243203"/>
                  </a:cubicBezTo>
                  <a:lnTo>
                    <a:pt x="12885" y="241792"/>
                  </a:lnTo>
                  <a:cubicBezTo>
                    <a:pt x="12848" y="241400"/>
                    <a:pt x="12909" y="241007"/>
                    <a:pt x="13057" y="240645"/>
                  </a:cubicBezTo>
                  <a:cubicBezTo>
                    <a:pt x="13210" y="240283"/>
                    <a:pt x="13443" y="239958"/>
                    <a:pt x="13744" y="239707"/>
                  </a:cubicBezTo>
                  <a:cubicBezTo>
                    <a:pt x="14044" y="239455"/>
                    <a:pt x="14406" y="239290"/>
                    <a:pt x="14799" y="239222"/>
                  </a:cubicBezTo>
                  <a:cubicBezTo>
                    <a:pt x="15185" y="239161"/>
                    <a:pt x="15584" y="239198"/>
                    <a:pt x="15952" y="239339"/>
                  </a:cubicBezTo>
                  <a:cubicBezTo>
                    <a:pt x="19571" y="240627"/>
                    <a:pt x="23067" y="241731"/>
                    <a:pt x="26135" y="242774"/>
                  </a:cubicBezTo>
                  <a:lnTo>
                    <a:pt x="32269" y="244798"/>
                  </a:lnTo>
                  <a:cubicBezTo>
                    <a:pt x="46010" y="249583"/>
                    <a:pt x="58523" y="248847"/>
                    <a:pt x="66559" y="242712"/>
                  </a:cubicBezTo>
                  <a:cubicBezTo>
                    <a:pt x="70350" y="239412"/>
                    <a:pt x="73245" y="235211"/>
                    <a:pt x="74969" y="230487"/>
                  </a:cubicBezTo>
                  <a:cubicBezTo>
                    <a:pt x="76699" y="225770"/>
                    <a:pt x="77202" y="220691"/>
                    <a:pt x="76435" y="215722"/>
                  </a:cubicBezTo>
                  <a:cubicBezTo>
                    <a:pt x="76005" y="209036"/>
                    <a:pt x="75576" y="202350"/>
                    <a:pt x="75085" y="195725"/>
                  </a:cubicBezTo>
                  <a:cubicBezTo>
                    <a:pt x="73981" y="179592"/>
                    <a:pt x="72816" y="162968"/>
                    <a:pt x="72264" y="146651"/>
                  </a:cubicBezTo>
                  <a:cubicBezTo>
                    <a:pt x="72202" y="146388"/>
                    <a:pt x="72202" y="146118"/>
                    <a:pt x="72264" y="145854"/>
                  </a:cubicBezTo>
                  <a:cubicBezTo>
                    <a:pt x="72202" y="145590"/>
                    <a:pt x="72202" y="145320"/>
                    <a:pt x="72264" y="145057"/>
                  </a:cubicBezTo>
                  <a:lnTo>
                    <a:pt x="72264" y="139536"/>
                  </a:lnTo>
                  <a:lnTo>
                    <a:pt x="72264" y="134015"/>
                  </a:lnTo>
                  <a:cubicBezTo>
                    <a:pt x="72264" y="121747"/>
                    <a:pt x="72264" y="103958"/>
                    <a:pt x="60916" y="100400"/>
                  </a:cubicBezTo>
                  <a:cubicBezTo>
                    <a:pt x="49567" y="96842"/>
                    <a:pt x="42513" y="107699"/>
                    <a:pt x="36379" y="117208"/>
                  </a:cubicBezTo>
                  <a:cubicBezTo>
                    <a:pt x="35275" y="118864"/>
                    <a:pt x="34293" y="120397"/>
                    <a:pt x="33250" y="121808"/>
                  </a:cubicBezTo>
                  <a:cubicBezTo>
                    <a:pt x="26748" y="131071"/>
                    <a:pt x="21718" y="139168"/>
                    <a:pt x="16320" y="147633"/>
                  </a:cubicBezTo>
                  <a:cubicBezTo>
                    <a:pt x="13069" y="152786"/>
                    <a:pt x="9756" y="158122"/>
                    <a:pt x="5953" y="163827"/>
                  </a:cubicBezTo>
                  <a:cubicBezTo>
                    <a:pt x="5702" y="164232"/>
                    <a:pt x="5328" y="164551"/>
                    <a:pt x="4886" y="164729"/>
                  </a:cubicBezTo>
                  <a:cubicBezTo>
                    <a:pt x="4444" y="164900"/>
                    <a:pt x="3960" y="164931"/>
                    <a:pt x="3499" y="164809"/>
                  </a:cubicBezTo>
                  <a:cubicBezTo>
                    <a:pt x="3033" y="164704"/>
                    <a:pt x="2610" y="164447"/>
                    <a:pt x="2304" y="164085"/>
                  </a:cubicBezTo>
                  <a:cubicBezTo>
                    <a:pt x="1991" y="163717"/>
                    <a:pt x="1806" y="163263"/>
                    <a:pt x="1782" y="162784"/>
                  </a:cubicBezTo>
                  <a:cubicBezTo>
                    <a:pt x="923" y="153767"/>
                    <a:pt x="432" y="145670"/>
                    <a:pt x="310" y="138248"/>
                  </a:cubicBezTo>
                  <a:cubicBezTo>
                    <a:pt x="-1310" y="96615"/>
                    <a:pt x="3426" y="54976"/>
                    <a:pt x="14357" y="14767"/>
                  </a:cubicBezTo>
                  <a:cubicBezTo>
                    <a:pt x="14443" y="14448"/>
                    <a:pt x="14596" y="14147"/>
                    <a:pt x="14805" y="13896"/>
                  </a:cubicBezTo>
                  <a:cubicBezTo>
                    <a:pt x="15020" y="13644"/>
                    <a:pt x="15283" y="13436"/>
                    <a:pt x="15584" y="13295"/>
                  </a:cubicBezTo>
                  <a:cubicBezTo>
                    <a:pt x="38342" y="2928"/>
                    <a:pt x="63615" y="-5108"/>
                    <a:pt x="93978" y="3909"/>
                  </a:cubicBezTo>
                  <a:cubicBezTo>
                    <a:pt x="111896" y="9921"/>
                    <a:pt x="127937" y="20490"/>
                    <a:pt x="140537" y="34580"/>
                  </a:cubicBezTo>
                  <a:cubicBezTo>
                    <a:pt x="145690" y="39917"/>
                    <a:pt x="150658" y="46113"/>
                    <a:pt x="155443" y="52124"/>
                  </a:cubicBezTo>
                  <a:cubicBezTo>
                    <a:pt x="164221" y="64447"/>
                    <a:pt x="175005" y="75207"/>
                    <a:pt x="187341" y="83960"/>
                  </a:cubicBezTo>
                  <a:cubicBezTo>
                    <a:pt x="198137" y="90524"/>
                    <a:pt x="209362" y="84880"/>
                    <a:pt x="221262" y="78930"/>
                  </a:cubicBezTo>
                  <a:cubicBezTo>
                    <a:pt x="227409" y="75495"/>
                    <a:pt x="233991" y="72894"/>
                    <a:pt x="240830" y="71201"/>
                  </a:cubicBezTo>
                  <a:cubicBezTo>
                    <a:pt x="249228" y="69533"/>
                    <a:pt x="257939" y="70539"/>
                    <a:pt x="265735" y="74084"/>
                  </a:cubicBezTo>
                  <a:cubicBezTo>
                    <a:pt x="266073" y="74250"/>
                    <a:pt x="266361" y="74489"/>
                    <a:pt x="266588" y="74790"/>
                  </a:cubicBezTo>
                  <a:cubicBezTo>
                    <a:pt x="266809" y="75084"/>
                    <a:pt x="266962" y="75434"/>
                    <a:pt x="267023" y="75802"/>
                  </a:cubicBezTo>
                  <a:cubicBezTo>
                    <a:pt x="271606" y="109442"/>
                    <a:pt x="280261" y="142394"/>
                    <a:pt x="292787" y="173949"/>
                  </a:cubicBezTo>
                  <a:cubicBezTo>
                    <a:pt x="315594" y="229812"/>
                    <a:pt x="341560" y="284333"/>
                    <a:pt x="370568" y="337240"/>
                  </a:cubicBezTo>
                  <a:cubicBezTo>
                    <a:pt x="370795" y="337608"/>
                    <a:pt x="370918" y="338031"/>
                    <a:pt x="370918" y="338467"/>
                  </a:cubicBezTo>
                  <a:cubicBezTo>
                    <a:pt x="370918" y="338902"/>
                    <a:pt x="370795" y="339326"/>
                    <a:pt x="370568" y="339694"/>
                  </a:cubicBezTo>
                  <a:cubicBezTo>
                    <a:pt x="365692" y="346822"/>
                    <a:pt x="360404" y="353661"/>
                    <a:pt x="354742" y="360182"/>
                  </a:cubicBezTo>
                  <a:cubicBezTo>
                    <a:pt x="342002" y="374278"/>
                    <a:pt x="328482" y="387651"/>
                    <a:pt x="314257" y="400238"/>
                  </a:cubicBezTo>
                  <a:cubicBezTo>
                    <a:pt x="308490" y="405452"/>
                    <a:pt x="302602" y="410666"/>
                    <a:pt x="296774" y="415819"/>
                  </a:cubicBezTo>
                  <a:cubicBezTo>
                    <a:pt x="288554" y="423118"/>
                    <a:pt x="280396" y="430357"/>
                    <a:pt x="272237" y="437779"/>
                  </a:cubicBezTo>
                  <a:lnTo>
                    <a:pt x="268005" y="441766"/>
                  </a:lnTo>
                  <a:cubicBezTo>
                    <a:pt x="258313" y="451090"/>
                    <a:pt x="242057" y="466671"/>
                    <a:pt x="226477" y="472437"/>
                  </a:cubicBezTo>
                  <a:cubicBezTo>
                    <a:pt x="223508" y="473590"/>
                    <a:pt x="220385" y="474314"/>
                    <a:pt x="217214" y="474584"/>
                  </a:cubicBezTo>
                  <a:lnTo>
                    <a:pt x="214944" y="474400"/>
                  </a:lnTo>
                  <a:close/>
                  <a:moveTo>
                    <a:pt x="17731" y="244921"/>
                  </a:moveTo>
                  <a:cubicBezTo>
                    <a:pt x="20430" y="264857"/>
                    <a:pt x="23497" y="285406"/>
                    <a:pt x="33250" y="302889"/>
                  </a:cubicBezTo>
                  <a:cubicBezTo>
                    <a:pt x="49077" y="331351"/>
                    <a:pt x="74042" y="333560"/>
                    <a:pt x="100726" y="336320"/>
                  </a:cubicBezTo>
                  <a:cubicBezTo>
                    <a:pt x="108026" y="336995"/>
                    <a:pt x="115571" y="337731"/>
                    <a:pt x="122748" y="339019"/>
                  </a:cubicBezTo>
                  <a:cubicBezTo>
                    <a:pt x="153419" y="344663"/>
                    <a:pt x="165687" y="367482"/>
                    <a:pt x="172496" y="386743"/>
                  </a:cubicBezTo>
                  <a:cubicBezTo>
                    <a:pt x="175931" y="396006"/>
                    <a:pt x="178630" y="405943"/>
                    <a:pt x="181452" y="415574"/>
                  </a:cubicBezTo>
                  <a:lnTo>
                    <a:pt x="184151" y="425081"/>
                  </a:lnTo>
                  <a:cubicBezTo>
                    <a:pt x="190285" y="446735"/>
                    <a:pt x="197523" y="460660"/>
                    <a:pt x="205191" y="466548"/>
                  </a:cubicBezTo>
                  <a:cubicBezTo>
                    <a:pt x="208510" y="469045"/>
                    <a:pt x="212656" y="470186"/>
                    <a:pt x="216785" y="469738"/>
                  </a:cubicBezTo>
                  <a:cubicBezTo>
                    <a:pt x="219514" y="469499"/>
                    <a:pt x="222195" y="468879"/>
                    <a:pt x="224759" y="467898"/>
                  </a:cubicBezTo>
                  <a:cubicBezTo>
                    <a:pt x="239420" y="462500"/>
                    <a:pt x="255430" y="447349"/>
                    <a:pt x="264692" y="438270"/>
                  </a:cubicBezTo>
                  <a:cubicBezTo>
                    <a:pt x="266287" y="436675"/>
                    <a:pt x="267760" y="435325"/>
                    <a:pt x="268986" y="434221"/>
                  </a:cubicBezTo>
                  <a:cubicBezTo>
                    <a:pt x="277022" y="426799"/>
                    <a:pt x="285242" y="419499"/>
                    <a:pt x="293523" y="412199"/>
                  </a:cubicBezTo>
                  <a:cubicBezTo>
                    <a:pt x="299657" y="407047"/>
                    <a:pt x="305239" y="401894"/>
                    <a:pt x="311005" y="396619"/>
                  </a:cubicBezTo>
                  <a:cubicBezTo>
                    <a:pt x="325095" y="384136"/>
                    <a:pt x="338487" y="370886"/>
                    <a:pt x="351123" y="356931"/>
                  </a:cubicBezTo>
                  <a:cubicBezTo>
                    <a:pt x="356380" y="350932"/>
                    <a:pt x="361275" y="344620"/>
                    <a:pt x="365783" y="338038"/>
                  </a:cubicBezTo>
                  <a:cubicBezTo>
                    <a:pt x="337002" y="285351"/>
                    <a:pt x="311183" y="231101"/>
                    <a:pt x="288432" y="175544"/>
                  </a:cubicBezTo>
                  <a:cubicBezTo>
                    <a:pt x="275930" y="143977"/>
                    <a:pt x="267263" y="111030"/>
                    <a:pt x="262607" y="77397"/>
                  </a:cubicBezTo>
                  <a:cubicBezTo>
                    <a:pt x="255957" y="74685"/>
                    <a:pt x="248658" y="74005"/>
                    <a:pt x="241628" y="75434"/>
                  </a:cubicBezTo>
                  <a:cubicBezTo>
                    <a:pt x="235199" y="77047"/>
                    <a:pt x="229010" y="79501"/>
                    <a:pt x="223225" y="82734"/>
                  </a:cubicBezTo>
                  <a:cubicBezTo>
                    <a:pt x="210957" y="88868"/>
                    <a:pt x="197830" y="95493"/>
                    <a:pt x="184887" y="87579"/>
                  </a:cubicBezTo>
                  <a:cubicBezTo>
                    <a:pt x="172079" y="78581"/>
                    <a:pt x="160896" y="67459"/>
                    <a:pt x="151824" y="54700"/>
                  </a:cubicBezTo>
                  <a:cubicBezTo>
                    <a:pt x="146855" y="48566"/>
                    <a:pt x="142132" y="42432"/>
                    <a:pt x="137163" y="37463"/>
                  </a:cubicBezTo>
                  <a:cubicBezTo>
                    <a:pt x="125097" y="23968"/>
                    <a:pt x="109731" y="13841"/>
                    <a:pt x="92568" y="8081"/>
                  </a:cubicBezTo>
                  <a:cubicBezTo>
                    <a:pt x="64105" y="-630"/>
                    <a:pt x="40121" y="7099"/>
                    <a:pt x="18406" y="16852"/>
                  </a:cubicBezTo>
                  <a:cubicBezTo>
                    <a:pt x="7842" y="56307"/>
                    <a:pt x="3273" y="97130"/>
                    <a:pt x="4849" y="137941"/>
                  </a:cubicBezTo>
                  <a:cubicBezTo>
                    <a:pt x="4849" y="143523"/>
                    <a:pt x="5217" y="149351"/>
                    <a:pt x="5708" y="155607"/>
                  </a:cubicBezTo>
                  <a:lnTo>
                    <a:pt x="12394" y="145179"/>
                  </a:lnTo>
                  <a:cubicBezTo>
                    <a:pt x="17792" y="136592"/>
                    <a:pt x="22884" y="128494"/>
                    <a:pt x="29447" y="119109"/>
                  </a:cubicBezTo>
                  <a:cubicBezTo>
                    <a:pt x="30429" y="117760"/>
                    <a:pt x="31410" y="116226"/>
                    <a:pt x="32453" y="114631"/>
                  </a:cubicBezTo>
                  <a:cubicBezTo>
                    <a:pt x="38587" y="104816"/>
                    <a:pt x="47666" y="91383"/>
                    <a:pt x="62020" y="95922"/>
                  </a:cubicBezTo>
                  <a:cubicBezTo>
                    <a:pt x="76373" y="100461"/>
                    <a:pt x="76619" y="120459"/>
                    <a:pt x="76558" y="133954"/>
                  </a:cubicBezTo>
                  <a:lnTo>
                    <a:pt x="76558" y="139352"/>
                  </a:lnTo>
                  <a:lnTo>
                    <a:pt x="76558" y="144872"/>
                  </a:lnTo>
                  <a:cubicBezTo>
                    <a:pt x="76588" y="145136"/>
                    <a:pt x="76588" y="145406"/>
                    <a:pt x="76558" y="145670"/>
                  </a:cubicBezTo>
                  <a:cubicBezTo>
                    <a:pt x="76613" y="145915"/>
                    <a:pt x="76613" y="146167"/>
                    <a:pt x="76558" y="146406"/>
                  </a:cubicBezTo>
                  <a:cubicBezTo>
                    <a:pt x="77109" y="162784"/>
                    <a:pt x="78275" y="179408"/>
                    <a:pt x="79379" y="195480"/>
                  </a:cubicBezTo>
                  <a:cubicBezTo>
                    <a:pt x="79808" y="202104"/>
                    <a:pt x="80299" y="208791"/>
                    <a:pt x="80729" y="215477"/>
                  </a:cubicBezTo>
                  <a:cubicBezTo>
                    <a:pt x="81575" y="221212"/>
                    <a:pt x="80937" y="227064"/>
                    <a:pt x="78889" y="232487"/>
                  </a:cubicBezTo>
                  <a:cubicBezTo>
                    <a:pt x="76840" y="237910"/>
                    <a:pt x="73441" y="242719"/>
                    <a:pt x="69013" y="246454"/>
                  </a:cubicBezTo>
                  <a:cubicBezTo>
                    <a:pt x="59566" y="253631"/>
                    <a:pt x="45887" y="254613"/>
                    <a:pt x="30490" y="249215"/>
                  </a:cubicBezTo>
                  <a:lnTo>
                    <a:pt x="24356" y="247191"/>
                  </a:lnTo>
                  <a:lnTo>
                    <a:pt x="17731" y="244921"/>
                  </a:lnTo>
                  <a:close/>
                </a:path>
              </a:pathLst>
            </a:custGeom>
            <a:solidFill>
              <a:srgbClr val="0E0E0E"/>
            </a:solidFill>
            <a:ln w="6134" cap="flat">
              <a:noFill/>
              <a:prstDash val="solid"/>
              <a:miter/>
            </a:ln>
          </p:spPr>
          <p:txBody>
            <a:bodyPr rtlCol="0" anchor="ctr"/>
            <a:lstStyle/>
            <a:p>
              <a:endParaRPr lang="en-AU"/>
            </a:p>
          </p:txBody>
        </p:sp>
        <p:sp>
          <p:nvSpPr>
            <p:cNvPr id="521" name="Freeform: Shape 520">
              <a:extLst>
                <a:ext uri="{FF2B5EF4-FFF2-40B4-BE49-F238E27FC236}">
                  <a16:creationId xmlns:a16="http://schemas.microsoft.com/office/drawing/2014/main" id="{166EFF52-100F-49B9-8909-FE30718661E9}"/>
                </a:ext>
              </a:extLst>
            </p:cNvPr>
            <p:cNvSpPr/>
            <p:nvPr/>
          </p:nvSpPr>
          <p:spPr>
            <a:xfrm>
              <a:off x="6743522" y="3120942"/>
              <a:ext cx="104710" cy="11375"/>
            </a:xfrm>
            <a:custGeom>
              <a:avLst/>
              <a:gdLst>
                <a:gd name="connsiteX0" fmla="*/ 0 w 104710"/>
                <a:gd name="connsiteY0" fmla="*/ 10428 h 11375"/>
                <a:gd name="connsiteX1" fmla="*/ 31162 w 104710"/>
                <a:gd name="connsiteY1" fmla="*/ 8956 h 11375"/>
                <a:gd name="connsiteX2" fmla="*/ 68457 w 104710"/>
                <a:gd name="connsiteY2" fmla="*/ 4907 h 11375"/>
                <a:gd name="connsiteX3" fmla="*/ 104710 w 104710"/>
                <a:gd name="connsiteY3" fmla="*/ 0 h 11375"/>
              </a:gdLst>
              <a:ahLst/>
              <a:cxnLst>
                <a:cxn ang="0">
                  <a:pos x="connsiteX0" y="connsiteY0"/>
                </a:cxn>
                <a:cxn ang="0">
                  <a:pos x="connsiteX1" y="connsiteY1"/>
                </a:cxn>
                <a:cxn ang="0">
                  <a:pos x="connsiteX2" y="connsiteY2"/>
                </a:cxn>
                <a:cxn ang="0">
                  <a:pos x="connsiteX3" y="connsiteY3"/>
                </a:cxn>
              </a:cxnLst>
              <a:rect l="l" t="t" r="r" b="b"/>
              <a:pathLst>
                <a:path w="104710" h="11375">
                  <a:moveTo>
                    <a:pt x="0" y="10428"/>
                  </a:moveTo>
                  <a:cubicBezTo>
                    <a:pt x="9631" y="12820"/>
                    <a:pt x="21408" y="10060"/>
                    <a:pt x="31162" y="8956"/>
                  </a:cubicBezTo>
                  <a:cubicBezTo>
                    <a:pt x="43430" y="7606"/>
                    <a:pt x="56005" y="6196"/>
                    <a:pt x="68457" y="4907"/>
                  </a:cubicBezTo>
                  <a:cubicBezTo>
                    <a:pt x="79253" y="3803"/>
                    <a:pt x="95080" y="3558"/>
                    <a:pt x="104710" y="0"/>
                  </a:cubicBezTo>
                </a:path>
              </a:pathLst>
            </a:custGeom>
            <a:solidFill>
              <a:srgbClr val="E69C9C"/>
            </a:solidFill>
            <a:ln w="6134" cap="flat">
              <a:noFill/>
              <a:prstDash val="solid"/>
              <a:miter/>
            </a:ln>
          </p:spPr>
          <p:txBody>
            <a:bodyPr rtlCol="0" anchor="ctr"/>
            <a:lstStyle/>
            <a:p>
              <a:endParaRPr lang="en-AU"/>
            </a:p>
          </p:txBody>
        </p:sp>
        <p:sp>
          <p:nvSpPr>
            <p:cNvPr id="522" name="Freeform: Shape 521">
              <a:extLst>
                <a:ext uri="{FF2B5EF4-FFF2-40B4-BE49-F238E27FC236}">
                  <a16:creationId xmlns:a16="http://schemas.microsoft.com/office/drawing/2014/main" id="{782CCA8D-A24A-4B6A-81A1-EB0519FD08A7}"/>
                </a:ext>
              </a:extLst>
            </p:cNvPr>
            <p:cNvSpPr/>
            <p:nvPr/>
          </p:nvSpPr>
          <p:spPr>
            <a:xfrm>
              <a:off x="6740859" y="3118584"/>
              <a:ext cx="109705" cy="15976"/>
            </a:xfrm>
            <a:custGeom>
              <a:avLst/>
              <a:gdLst>
                <a:gd name="connsiteX0" fmla="*/ 11373 w 109705"/>
                <a:gd name="connsiteY0" fmla="*/ 15975 h 15976"/>
                <a:gd name="connsiteX1" fmla="*/ 2111 w 109705"/>
                <a:gd name="connsiteY1" fmla="*/ 14932 h 15976"/>
                <a:gd name="connsiteX2" fmla="*/ 1166 w 109705"/>
                <a:gd name="connsiteY2" fmla="*/ 14632 h 15976"/>
                <a:gd name="connsiteX3" fmla="*/ 430 w 109705"/>
                <a:gd name="connsiteY3" fmla="*/ 13963 h 15976"/>
                <a:gd name="connsiteX4" fmla="*/ 44 w 109705"/>
                <a:gd name="connsiteY4" fmla="*/ 13049 h 15976"/>
                <a:gd name="connsiteX5" fmla="*/ 68 w 109705"/>
                <a:gd name="connsiteY5" fmla="*/ 12055 h 15976"/>
                <a:gd name="connsiteX6" fmla="*/ 504 w 109705"/>
                <a:gd name="connsiteY6" fmla="*/ 11166 h 15976"/>
                <a:gd name="connsiteX7" fmla="*/ 1277 w 109705"/>
                <a:gd name="connsiteY7" fmla="*/ 10534 h 15976"/>
                <a:gd name="connsiteX8" fmla="*/ 2234 w 109705"/>
                <a:gd name="connsiteY8" fmla="*/ 10282 h 15976"/>
                <a:gd name="connsiteX9" fmla="*/ 3215 w 109705"/>
                <a:gd name="connsiteY9" fmla="*/ 10454 h 15976"/>
                <a:gd name="connsiteX10" fmla="*/ 26647 w 109705"/>
                <a:gd name="connsiteY10" fmla="*/ 9902 h 15976"/>
                <a:gd name="connsiteX11" fmla="*/ 33579 w 109705"/>
                <a:gd name="connsiteY11" fmla="*/ 8982 h 15976"/>
                <a:gd name="connsiteX12" fmla="*/ 44989 w 109705"/>
                <a:gd name="connsiteY12" fmla="*/ 7694 h 15976"/>
                <a:gd name="connsiteX13" fmla="*/ 70875 w 109705"/>
                <a:gd name="connsiteY13" fmla="*/ 4934 h 15976"/>
                <a:gd name="connsiteX14" fmla="*/ 79463 w 109705"/>
                <a:gd name="connsiteY14" fmla="*/ 4197 h 15976"/>
                <a:gd name="connsiteX15" fmla="*/ 106637 w 109705"/>
                <a:gd name="connsiteY15" fmla="*/ 149 h 15976"/>
                <a:gd name="connsiteX16" fmla="*/ 107520 w 109705"/>
                <a:gd name="connsiteY16" fmla="*/ 2 h 15976"/>
                <a:gd name="connsiteX17" fmla="*/ 108392 w 109705"/>
                <a:gd name="connsiteY17" fmla="*/ 204 h 15976"/>
                <a:gd name="connsiteX18" fmla="*/ 109115 w 109705"/>
                <a:gd name="connsiteY18" fmla="*/ 732 h 15976"/>
                <a:gd name="connsiteX19" fmla="*/ 109582 w 109705"/>
                <a:gd name="connsiteY19" fmla="*/ 1499 h 15976"/>
                <a:gd name="connsiteX20" fmla="*/ 109477 w 109705"/>
                <a:gd name="connsiteY20" fmla="*/ 3259 h 15976"/>
                <a:gd name="connsiteX21" fmla="*/ 108171 w 109705"/>
                <a:gd name="connsiteY21" fmla="*/ 4443 h 15976"/>
                <a:gd name="connsiteX22" fmla="*/ 79831 w 109705"/>
                <a:gd name="connsiteY22" fmla="*/ 8798 h 15976"/>
                <a:gd name="connsiteX23" fmla="*/ 71366 w 109705"/>
                <a:gd name="connsiteY23" fmla="*/ 9473 h 15976"/>
                <a:gd name="connsiteX24" fmla="*/ 45479 w 109705"/>
                <a:gd name="connsiteY24" fmla="*/ 12295 h 15976"/>
                <a:gd name="connsiteX25" fmla="*/ 34070 w 109705"/>
                <a:gd name="connsiteY25" fmla="*/ 13583 h 15976"/>
                <a:gd name="connsiteX26" fmla="*/ 27261 w 109705"/>
                <a:gd name="connsiteY26" fmla="*/ 14442 h 15976"/>
                <a:gd name="connsiteX27" fmla="*/ 11373 w 109705"/>
                <a:gd name="connsiteY27" fmla="*/ 15975 h 1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705" h="15976">
                  <a:moveTo>
                    <a:pt x="11373" y="15975"/>
                  </a:moveTo>
                  <a:cubicBezTo>
                    <a:pt x="8251" y="16006"/>
                    <a:pt x="5141" y="15656"/>
                    <a:pt x="2111" y="14932"/>
                  </a:cubicBezTo>
                  <a:cubicBezTo>
                    <a:pt x="1773" y="14902"/>
                    <a:pt x="1454" y="14797"/>
                    <a:pt x="1166" y="14632"/>
                  </a:cubicBezTo>
                  <a:cubicBezTo>
                    <a:pt x="872" y="14460"/>
                    <a:pt x="627" y="14233"/>
                    <a:pt x="430" y="13963"/>
                  </a:cubicBezTo>
                  <a:cubicBezTo>
                    <a:pt x="234" y="13687"/>
                    <a:pt x="105" y="13374"/>
                    <a:pt x="44" y="13049"/>
                  </a:cubicBezTo>
                  <a:cubicBezTo>
                    <a:pt x="-24" y="12718"/>
                    <a:pt x="-11" y="12380"/>
                    <a:pt x="68" y="12055"/>
                  </a:cubicBezTo>
                  <a:cubicBezTo>
                    <a:pt x="148" y="11730"/>
                    <a:pt x="295" y="11423"/>
                    <a:pt x="504" y="11166"/>
                  </a:cubicBezTo>
                  <a:cubicBezTo>
                    <a:pt x="712" y="10902"/>
                    <a:pt x="976" y="10687"/>
                    <a:pt x="1277" y="10534"/>
                  </a:cubicBezTo>
                  <a:cubicBezTo>
                    <a:pt x="1571" y="10381"/>
                    <a:pt x="1902" y="10295"/>
                    <a:pt x="2234" y="10282"/>
                  </a:cubicBezTo>
                  <a:cubicBezTo>
                    <a:pt x="2571" y="10270"/>
                    <a:pt x="2902" y="10326"/>
                    <a:pt x="3215" y="10454"/>
                  </a:cubicBezTo>
                  <a:cubicBezTo>
                    <a:pt x="10993" y="11736"/>
                    <a:pt x="18937" y="11546"/>
                    <a:pt x="26647" y="9902"/>
                  </a:cubicBezTo>
                  <a:lnTo>
                    <a:pt x="33579" y="8982"/>
                  </a:lnTo>
                  <a:lnTo>
                    <a:pt x="44989" y="7694"/>
                  </a:lnTo>
                  <a:cubicBezTo>
                    <a:pt x="53577" y="6774"/>
                    <a:pt x="62226" y="5792"/>
                    <a:pt x="70875" y="4934"/>
                  </a:cubicBezTo>
                  <a:lnTo>
                    <a:pt x="79463" y="4197"/>
                  </a:lnTo>
                  <a:cubicBezTo>
                    <a:pt x="88652" y="3958"/>
                    <a:pt x="97773" y="2596"/>
                    <a:pt x="106637" y="149"/>
                  </a:cubicBezTo>
                  <a:cubicBezTo>
                    <a:pt x="106920" y="45"/>
                    <a:pt x="107220" y="-11"/>
                    <a:pt x="107520" y="2"/>
                  </a:cubicBezTo>
                  <a:cubicBezTo>
                    <a:pt x="107821" y="14"/>
                    <a:pt x="108115" y="81"/>
                    <a:pt x="108392" y="204"/>
                  </a:cubicBezTo>
                  <a:cubicBezTo>
                    <a:pt x="108668" y="333"/>
                    <a:pt x="108913" y="511"/>
                    <a:pt x="109115" y="732"/>
                  </a:cubicBezTo>
                  <a:cubicBezTo>
                    <a:pt x="109318" y="952"/>
                    <a:pt x="109477" y="1216"/>
                    <a:pt x="109582" y="1499"/>
                  </a:cubicBezTo>
                  <a:cubicBezTo>
                    <a:pt x="109778" y="2075"/>
                    <a:pt x="109741" y="2707"/>
                    <a:pt x="109477" y="3259"/>
                  </a:cubicBezTo>
                  <a:cubicBezTo>
                    <a:pt x="109213" y="3811"/>
                    <a:pt x="108741" y="4234"/>
                    <a:pt x="108171" y="4443"/>
                  </a:cubicBezTo>
                  <a:cubicBezTo>
                    <a:pt x="98939" y="7068"/>
                    <a:pt x="89419" y="8528"/>
                    <a:pt x="79831" y="8798"/>
                  </a:cubicBezTo>
                  <a:lnTo>
                    <a:pt x="71366" y="9473"/>
                  </a:lnTo>
                  <a:lnTo>
                    <a:pt x="45479" y="12295"/>
                  </a:lnTo>
                  <a:lnTo>
                    <a:pt x="34070" y="13583"/>
                  </a:lnTo>
                  <a:cubicBezTo>
                    <a:pt x="31923" y="13583"/>
                    <a:pt x="29592" y="14135"/>
                    <a:pt x="27261" y="14442"/>
                  </a:cubicBezTo>
                  <a:cubicBezTo>
                    <a:pt x="22010" y="15331"/>
                    <a:pt x="16698" y="15846"/>
                    <a:pt x="11373" y="15975"/>
                  </a:cubicBezTo>
                  <a:close/>
                </a:path>
              </a:pathLst>
            </a:custGeom>
            <a:solidFill>
              <a:srgbClr val="0E0E0E"/>
            </a:solidFill>
            <a:ln w="6134" cap="flat">
              <a:noFill/>
              <a:prstDash val="solid"/>
              <a:miter/>
            </a:ln>
          </p:spPr>
          <p:txBody>
            <a:bodyPr rtlCol="0" anchor="ctr"/>
            <a:lstStyle/>
            <a:p>
              <a:endParaRPr lang="en-AU"/>
            </a:p>
          </p:txBody>
        </p:sp>
        <p:sp>
          <p:nvSpPr>
            <p:cNvPr id="523" name="Freeform: Shape 522">
              <a:extLst>
                <a:ext uri="{FF2B5EF4-FFF2-40B4-BE49-F238E27FC236}">
                  <a16:creationId xmlns:a16="http://schemas.microsoft.com/office/drawing/2014/main" id="{384547CA-978D-48E6-862B-0D2F151B9AAC}"/>
                </a:ext>
              </a:extLst>
            </p:cNvPr>
            <p:cNvSpPr/>
            <p:nvPr/>
          </p:nvSpPr>
          <p:spPr>
            <a:xfrm>
              <a:off x="6739658" y="2956791"/>
              <a:ext cx="4907" cy="10550"/>
            </a:xfrm>
            <a:custGeom>
              <a:avLst/>
              <a:gdLst>
                <a:gd name="connsiteX0" fmla="*/ 0 w 4907"/>
                <a:gd name="connsiteY0" fmla="*/ 10551 h 10550"/>
                <a:gd name="connsiteX1" fmla="*/ 4907 w 4907"/>
                <a:gd name="connsiteY1" fmla="*/ 0 h 10550"/>
                <a:gd name="connsiteX2" fmla="*/ 0 w 4907"/>
                <a:gd name="connsiteY2" fmla="*/ 10551 h 10550"/>
              </a:gdLst>
              <a:ahLst/>
              <a:cxnLst>
                <a:cxn ang="0">
                  <a:pos x="connsiteX0" y="connsiteY0"/>
                </a:cxn>
                <a:cxn ang="0">
                  <a:pos x="connsiteX1" y="connsiteY1"/>
                </a:cxn>
                <a:cxn ang="0">
                  <a:pos x="connsiteX2" y="connsiteY2"/>
                </a:cxn>
              </a:cxnLst>
              <a:rect l="l" t="t" r="r" b="b"/>
              <a:pathLst>
                <a:path w="4907" h="10550">
                  <a:moveTo>
                    <a:pt x="0" y="10551"/>
                  </a:moveTo>
                  <a:cubicBezTo>
                    <a:pt x="1534" y="6993"/>
                    <a:pt x="3190" y="3497"/>
                    <a:pt x="4907" y="0"/>
                  </a:cubicBezTo>
                  <a:cubicBezTo>
                    <a:pt x="3190" y="3435"/>
                    <a:pt x="1534" y="6993"/>
                    <a:pt x="0" y="10551"/>
                  </a:cubicBezTo>
                  <a:close/>
                </a:path>
              </a:pathLst>
            </a:custGeom>
            <a:solidFill>
              <a:srgbClr val="E69C9C"/>
            </a:solidFill>
            <a:ln w="6134" cap="flat">
              <a:noFill/>
              <a:prstDash val="solid"/>
              <a:miter/>
            </a:ln>
          </p:spPr>
          <p:txBody>
            <a:bodyPr rtlCol="0" anchor="ctr"/>
            <a:lstStyle/>
            <a:p>
              <a:endParaRPr lang="en-AU"/>
            </a:p>
          </p:txBody>
        </p:sp>
        <p:sp>
          <p:nvSpPr>
            <p:cNvPr id="524" name="Freeform: Shape 523">
              <a:extLst>
                <a:ext uri="{FF2B5EF4-FFF2-40B4-BE49-F238E27FC236}">
                  <a16:creationId xmlns:a16="http://schemas.microsoft.com/office/drawing/2014/main" id="{219530AC-2B97-43D4-92DB-06EC7011808B}"/>
                </a:ext>
              </a:extLst>
            </p:cNvPr>
            <p:cNvSpPr/>
            <p:nvPr/>
          </p:nvSpPr>
          <p:spPr>
            <a:xfrm>
              <a:off x="6737321" y="2954778"/>
              <a:ext cx="9503" cy="14879"/>
            </a:xfrm>
            <a:custGeom>
              <a:avLst/>
              <a:gdLst>
                <a:gd name="connsiteX0" fmla="*/ 2337 w 9503"/>
                <a:gd name="connsiteY0" fmla="*/ 14834 h 14879"/>
                <a:gd name="connsiteX1" fmla="*/ 1417 w 9503"/>
                <a:gd name="connsiteY1" fmla="*/ 14834 h 14879"/>
                <a:gd name="connsiteX2" fmla="*/ 669 w 9503"/>
                <a:gd name="connsiteY2" fmla="*/ 14337 h 14879"/>
                <a:gd name="connsiteX3" fmla="*/ 172 w 9503"/>
                <a:gd name="connsiteY3" fmla="*/ 13589 h 14879"/>
                <a:gd name="connsiteX4" fmla="*/ 0 w 9503"/>
                <a:gd name="connsiteY4" fmla="*/ 12705 h 14879"/>
                <a:gd name="connsiteX5" fmla="*/ 190 w 9503"/>
                <a:gd name="connsiteY5" fmla="*/ 11828 h 14879"/>
                <a:gd name="connsiteX6" fmla="*/ 2582 w 9503"/>
                <a:gd name="connsiteY6" fmla="*/ 6553 h 14879"/>
                <a:gd name="connsiteX7" fmla="*/ 5159 w 9503"/>
                <a:gd name="connsiteY7" fmla="*/ 1277 h 14879"/>
                <a:gd name="connsiteX8" fmla="*/ 6477 w 9503"/>
                <a:gd name="connsiteY8" fmla="*/ 124 h 14879"/>
                <a:gd name="connsiteX9" fmla="*/ 8226 w 9503"/>
                <a:gd name="connsiteY9" fmla="*/ 234 h 14879"/>
                <a:gd name="connsiteX10" fmla="*/ 9379 w 9503"/>
                <a:gd name="connsiteY10" fmla="*/ 1553 h 14879"/>
                <a:gd name="connsiteX11" fmla="*/ 9269 w 9503"/>
                <a:gd name="connsiteY11" fmla="*/ 3302 h 14879"/>
                <a:gd name="connsiteX12" fmla="*/ 6815 w 9503"/>
                <a:gd name="connsiteY12" fmla="*/ 8454 h 14879"/>
                <a:gd name="connsiteX13" fmla="*/ 4423 w 9503"/>
                <a:gd name="connsiteY13" fmla="*/ 13668 h 14879"/>
                <a:gd name="connsiteX14" fmla="*/ 3546 w 9503"/>
                <a:gd name="connsiteY14" fmla="*/ 14545 h 14879"/>
                <a:gd name="connsiteX15" fmla="*/ 2337 w 9503"/>
                <a:gd name="connsiteY15" fmla="*/ 14834 h 1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03" h="14879">
                  <a:moveTo>
                    <a:pt x="2337" y="14834"/>
                  </a:moveTo>
                  <a:cubicBezTo>
                    <a:pt x="2030" y="14895"/>
                    <a:pt x="1717" y="14895"/>
                    <a:pt x="1417" y="14834"/>
                  </a:cubicBezTo>
                  <a:cubicBezTo>
                    <a:pt x="1135" y="14717"/>
                    <a:pt x="883" y="14552"/>
                    <a:pt x="669" y="14337"/>
                  </a:cubicBezTo>
                  <a:cubicBezTo>
                    <a:pt x="454" y="14122"/>
                    <a:pt x="282" y="13871"/>
                    <a:pt x="172" y="13589"/>
                  </a:cubicBezTo>
                  <a:cubicBezTo>
                    <a:pt x="55" y="13312"/>
                    <a:pt x="0" y="13012"/>
                    <a:pt x="0" y="12705"/>
                  </a:cubicBezTo>
                  <a:cubicBezTo>
                    <a:pt x="6" y="12405"/>
                    <a:pt x="67" y="12104"/>
                    <a:pt x="190" y="11828"/>
                  </a:cubicBezTo>
                  <a:lnTo>
                    <a:pt x="2582" y="6553"/>
                  </a:lnTo>
                  <a:lnTo>
                    <a:pt x="5159" y="1277"/>
                  </a:lnTo>
                  <a:cubicBezTo>
                    <a:pt x="5429" y="731"/>
                    <a:pt x="5901" y="314"/>
                    <a:pt x="6477" y="124"/>
                  </a:cubicBezTo>
                  <a:cubicBezTo>
                    <a:pt x="7048" y="-72"/>
                    <a:pt x="7680" y="-35"/>
                    <a:pt x="8226" y="234"/>
                  </a:cubicBezTo>
                  <a:cubicBezTo>
                    <a:pt x="8772" y="504"/>
                    <a:pt x="9189" y="977"/>
                    <a:pt x="9379" y="1553"/>
                  </a:cubicBezTo>
                  <a:cubicBezTo>
                    <a:pt x="9575" y="2130"/>
                    <a:pt x="9539" y="2755"/>
                    <a:pt x="9269" y="3302"/>
                  </a:cubicBezTo>
                  <a:cubicBezTo>
                    <a:pt x="8410" y="5019"/>
                    <a:pt x="7612" y="6737"/>
                    <a:pt x="6815" y="8454"/>
                  </a:cubicBezTo>
                  <a:cubicBezTo>
                    <a:pt x="6018" y="10172"/>
                    <a:pt x="5159" y="11951"/>
                    <a:pt x="4423" y="13668"/>
                  </a:cubicBezTo>
                  <a:cubicBezTo>
                    <a:pt x="4214" y="14036"/>
                    <a:pt x="3914" y="14343"/>
                    <a:pt x="3546" y="14545"/>
                  </a:cubicBezTo>
                  <a:cubicBezTo>
                    <a:pt x="3178" y="14754"/>
                    <a:pt x="2760" y="14852"/>
                    <a:pt x="2337" y="14834"/>
                  </a:cubicBezTo>
                  <a:close/>
                </a:path>
              </a:pathLst>
            </a:custGeom>
            <a:solidFill>
              <a:srgbClr val="0E0E0E"/>
            </a:solidFill>
            <a:ln w="6134" cap="flat">
              <a:noFill/>
              <a:prstDash val="solid"/>
              <a:miter/>
            </a:ln>
          </p:spPr>
          <p:txBody>
            <a:bodyPr rtlCol="0" anchor="ctr"/>
            <a:lstStyle/>
            <a:p>
              <a:endParaRPr lang="en-AU"/>
            </a:p>
          </p:txBody>
        </p:sp>
        <p:sp>
          <p:nvSpPr>
            <p:cNvPr id="525" name="Freeform: Shape 524">
              <a:extLst>
                <a:ext uri="{FF2B5EF4-FFF2-40B4-BE49-F238E27FC236}">
                  <a16:creationId xmlns:a16="http://schemas.microsoft.com/office/drawing/2014/main" id="{CA25CFA5-CC8D-42AE-A84F-B45109DD8CE5}"/>
                </a:ext>
              </a:extLst>
            </p:cNvPr>
            <p:cNvSpPr/>
            <p:nvPr/>
          </p:nvSpPr>
          <p:spPr>
            <a:xfrm>
              <a:off x="6863384" y="2861589"/>
              <a:ext cx="10305" cy="1901"/>
            </a:xfrm>
            <a:custGeom>
              <a:avLst/>
              <a:gdLst>
                <a:gd name="connsiteX0" fmla="*/ 0 w 10305"/>
                <a:gd name="connsiteY0" fmla="*/ 1902 h 1901"/>
                <a:gd name="connsiteX1" fmla="*/ 10306 w 10305"/>
                <a:gd name="connsiteY1" fmla="*/ 0 h 1901"/>
                <a:gd name="connsiteX2" fmla="*/ 0 w 10305"/>
                <a:gd name="connsiteY2" fmla="*/ 1902 h 1901"/>
              </a:gdLst>
              <a:ahLst/>
              <a:cxnLst>
                <a:cxn ang="0">
                  <a:pos x="connsiteX0" y="connsiteY0"/>
                </a:cxn>
                <a:cxn ang="0">
                  <a:pos x="connsiteX1" y="connsiteY1"/>
                </a:cxn>
                <a:cxn ang="0">
                  <a:pos x="connsiteX2" y="connsiteY2"/>
                </a:cxn>
              </a:cxnLst>
              <a:rect l="l" t="t" r="r" b="b"/>
              <a:pathLst>
                <a:path w="10305" h="1901">
                  <a:moveTo>
                    <a:pt x="0" y="1902"/>
                  </a:moveTo>
                  <a:cubicBezTo>
                    <a:pt x="3435" y="1104"/>
                    <a:pt x="6870" y="491"/>
                    <a:pt x="10306" y="0"/>
                  </a:cubicBezTo>
                  <a:cubicBezTo>
                    <a:pt x="6870" y="491"/>
                    <a:pt x="3435" y="1104"/>
                    <a:pt x="0" y="1902"/>
                  </a:cubicBezTo>
                  <a:close/>
                </a:path>
              </a:pathLst>
            </a:custGeom>
            <a:solidFill>
              <a:srgbClr val="E69C9C"/>
            </a:solidFill>
            <a:ln w="6134" cap="flat">
              <a:noFill/>
              <a:prstDash val="solid"/>
              <a:miter/>
            </a:ln>
          </p:spPr>
          <p:txBody>
            <a:bodyPr rtlCol="0" anchor="ctr"/>
            <a:lstStyle/>
            <a:p>
              <a:endParaRPr lang="en-AU"/>
            </a:p>
          </p:txBody>
        </p:sp>
        <p:sp>
          <p:nvSpPr>
            <p:cNvPr id="526" name="Freeform: Shape 525">
              <a:extLst>
                <a:ext uri="{FF2B5EF4-FFF2-40B4-BE49-F238E27FC236}">
                  <a16:creationId xmlns:a16="http://schemas.microsoft.com/office/drawing/2014/main" id="{5ED0646C-3BE4-4DE7-A180-0C64646BE8C1}"/>
                </a:ext>
              </a:extLst>
            </p:cNvPr>
            <p:cNvSpPr/>
            <p:nvPr/>
          </p:nvSpPr>
          <p:spPr>
            <a:xfrm>
              <a:off x="6861114" y="2859287"/>
              <a:ext cx="14906" cy="6473"/>
            </a:xfrm>
            <a:custGeom>
              <a:avLst/>
              <a:gdLst>
                <a:gd name="connsiteX0" fmla="*/ 2270 w 14906"/>
                <a:gd name="connsiteY0" fmla="*/ 6473 h 6473"/>
                <a:gd name="connsiteX1" fmla="*/ 829 w 14906"/>
                <a:gd name="connsiteY1" fmla="*/ 5976 h 6473"/>
                <a:gd name="connsiteX2" fmla="*/ 1 w 14906"/>
                <a:gd name="connsiteY2" fmla="*/ 4694 h 6473"/>
                <a:gd name="connsiteX3" fmla="*/ 1 w 14906"/>
                <a:gd name="connsiteY3" fmla="*/ 4203 h 6473"/>
                <a:gd name="connsiteX4" fmla="*/ 510 w 14906"/>
                <a:gd name="connsiteY4" fmla="*/ 2731 h 6473"/>
                <a:gd name="connsiteX5" fmla="*/ 1841 w 14906"/>
                <a:gd name="connsiteY5" fmla="*/ 1934 h 6473"/>
                <a:gd name="connsiteX6" fmla="*/ 12269 w 14906"/>
                <a:gd name="connsiteY6" fmla="*/ 32 h 6473"/>
                <a:gd name="connsiteX7" fmla="*/ 13171 w 14906"/>
                <a:gd name="connsiteY7" fmla="*/ 57 h 6473"/>
                <a:gd name="connsiteX8" fmla="*/ 13987 w 14906"/>
                <a:gd name="connsiteY8" fmla="*/ 425 h 6473"/>
                <a:gd name="connsiteX9" fmla="*/ 14600 w 14906"/>
                <a:gd name="connsiteY9" fmla="*/ 1087 h 6473"/>
                <a:gd name="connsiteX10" fmla="*/ 14907 w 14906"/>
                <a:gd name="connsiteY10" fmla="*/ 1934 h 6473"/>
                <a:gd name="connsiteX11" fmla="*/ 14907 w 14906"/>
                <a:gd name="connsiteY11" fmla="*/ 2302 h 6473"/>
                <a:gd name="connsiteX12" fmla="*/ 14342 w 14906"/>
                <a:gd name="connsiteY12" fmla="*/ 3793 h 6473"/>
                <a:gd name="connsiteX13" fmla="*/ 12944 w 14906"/>
                <a:gd name="connsiteY13" fmla="*/ 4571 h 6473"/>
                <a:gd name="connsiteX14" fmla="*/ 2761 w 14906"/>
                <a:gd name="connsiteY14" fmla="*/ 6412 h 6473"/>
                <a:gd name="connsiteX15" fmla="*/ 2270 w 14906"/>
                <a:gd name="connsiteY15" fmla="*/ 6473 h 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06" h="6473">
                  <a:moveTo>
                    <a:pt x="2270" y="6473"/>
                  </a:moveTo>
                  <a:cubicBezTo>
                    <a:pt x="1749" y="6473"/>
                    <a:pt x="1240" y="6301"/>
                    <a:pt x="829" y="5976"/>
                  </a:cubicBezTo>
                  <a:cubicBezTo>
                    <a:pt x="418" y="5657"/>
                    <a:pt x="123" y="5203"/>
                    <a:pt x="1" y="4694"/>
                  </a:cubicBezTo>
                  <a:cubicBezTo>
                    <a:pt x="1" y="4694"/>
                    <a:pt x="1" y="4326"/>
                    <a:pt x="1" y="4203"/>
                  </a:cubicBezTo>
                  <a:cubicBezTo>
                    <a:pt x="-11" y="3670"/>
                    <a:pt x="172" y="3148"/>
                    <a:pt x="510" y="2731"/>
                  </a:cubicBezTo>
                  <a:cubicBezTo>
                    <a:pt x="841" y="2320"/>
                    <a:pt x="1313" y="2038"/>
                    <a:pt x="1841" y="1934"/>
                  </a:cubicBezTo>
                  <a:cubicBezTo>
                    <a:pt x="5276" y="1198"/>
                    <a:pt x="8772" y="523"/>
                    <a:pt x="12269" y="32"/>
                  </a:cubicBezTo>
                  <a:cubicBezTo>
                    <a:pt x="12570" y="-17"/>
                    <a:pt x="12876" y="-11"/>
                    <a:pt x="13171" y="57"/>
                  </a:cubicBezTo>
                  <a:cubicBezTo>
                    <a:pt x="13465" y="124"/>
                    <a:pt x="13741" y="247"/>
                    <a:pt x="13987" y="425"/>
                  </a:cubicBezTo>
                  <a:cubicBezTo>
                    <a:pt x="14238" y="603"/>
                    <a:pt x="14440" y="830"/>
                    <a:pt x="14600" y="1087"/>
                  </a:cubicBezTo>
                  <a:cubicBezTo>
                    <a:pt x="14759" y="1345"/>
                    <a:pt x="14864" y="1633"/>
                    <a:pt x="14907" y="1934"/>
                  </a:cubicBezTo>
                  <a:cubicBezTo>
                    <a:pt x="14907" y="1934"/>
                    <a:pt x="14907" y="1934"/>
                    <a:pt x="14907" y="2302"/>
                  </a:cubicBezTo>
                  <a:cubicBezTo>
                    <a:pt x="14901" y="2854"/>
                    <a:pt x="14698" y="3381"/>
                    <a:pt x="14342" y="3793"/>
                  </a:cubicBezTo>
                  <a:cubicBezTo>
                    <a:pt x="13980" y="4210"/>
                    <a:pt x="13483" y="4486"/>
                    <a:pt x="12944" y="4571"/>
                  </a:cubicBezTo>
                  <a:cubicBezTo>
                    <a:pt x="9509" y="5062"/>
                    <a:pt x="6135" y="5676"/>
                    <a:pt x="2761" y="6412"/>
                  </a:cubicBezTo>
                  <a:lnTo>
                    <a:pt x="2270" y="6473"/>
                  </a:lnTo>
                  <a:close/>
                </a:path>
              </a:pathLst>
            </a:custGeom>
            <a:solidFill>
              <a:srgbClr val="0E0E0E"/>
            </a:solidFill>
            <a:ln w="6134" cap="flat">
              <a:noFill/>
              <a:prstDash val="solid"/>
              <a:miter/>
            </a:ln>
          </p:spPr>
          <p:txBody>
            <a:bodyPr rtlCol="0" anchor="ctr"/>
            <a:lstStyle/>
            <a:p>
              <a:endParaRPr lang="en-AU"/>
            </a:p>
          </p:txBody>
        </p:sp>
        <p:sp>
          <p:nvSpPr>
            <p:cNvPr id="527" name="Freeform: Shape 526">
              <a:extLst>
                <a:ext uri="{FF2B5EF4-FFF2-40B4-BE49-F238E27FC236}">
                  <a16:creationId xmlns:a16="http://schemas.microsoft.com/office/drawing/2014/main" id="{A187EF53-CA0D-4EEF-AF7F-318B97D86BD7}"/>
                </a:ext>
              </a:extLst>
            </p:cNvPr>
            <p:cNvSpPr/>
            <p:nvPr/>
          </p:nvSpPr>
          <p:spPr>
            <a:xfrm>
              <a:off x="6746099" y="2942069"/>
              <a:ext cx="6563" cy="11716"/>
            </a:xfrm>
            <a:custGeom>
              <a:avLst/>
              <a:gdLst>
                <a:gd name="connsiteX0" fmla="*/ 0 w 6563"/>
                <a:gd name="connsiteY0" fmla="*/ 11716 h 11716"/>
                <a:gd name="connsiteX1" fmla="*/ 6564 w 6563"/>
                <a:gd name="connsiteY1" fmla="*/ 0 h 11716"/>
                <a:gd name="connsiteX2" fmla="*/ 0 w 6563"/>
                <a:gd name="connsiteY2" fmla="*/ 11716 h 11716"/>
              </a:gdLst>
              <a:ahLst/>
              <a:cxnLst>
                <a:cxn ang="0">
                  <a:pos x="connsiteX0" y="connsiteY0"/>
                </a:cxn>
                <a:cxn ang="0">
                  <a:pos x="connsiteX1" y="connsiteY1"/>
                </a:cxn>
                <a:cxn ang="0">
                  <a:pos x="connsiteX2" y="connsiteY2"/>
                </a:cxn>
              </a:cxnLst>
              <a:rect l="l" t="t" r="r" b="b"/>
              <a:pathLst>
                <a:path w="6563" h="11716">
                  <a:moveTo>
                    <a:pt x="0" y="11716"/>
                  </a:moveTo>
                  <a:cubicBezTo>
                    <a:pt x="2024" y="7729"/>
                    <a:pt x="4233" y="3803"/>
                    <a:pt x="6564" y="0"/>
                  </a:cubicBezTo>
                  <a:cubicBezTo>
                    <a:pt x="4233" y="3803"/>
                    <a:pt x="2331" y="7729"/>
                    <a:pt x="0" y="11716"/>
                  </a:cubicBezTo>
                  <a:close/>
                </a:path>
              </a:pathLst>
            </a:custGeom>
            <a:solidFill>
              <a:srgbClr val="E69C9C"/>
            </a:solidFill>
            <a:ln w="6134" cap="flat">
              <a:noFill/>
              <a:prstDash val="solid"/>
              <a:miter/>
            </a:ln>
          </p:spPr>
          <p:txBody>
            <a:bodyPr rtlCol="0" anchor="ctr"/>
            <a:lstStyle/>
            <a:p>
              <a:endParaRPr lang="en-AU"/>
            </a:p>
          </p:txBody>
        </p:sp>
        <p:sp>
          <p:nvSpPr>
            <p:cNvPr id="528" name="Freeform: Shape 527">
              <a:extLst>
                <a:ext uri="{FF2B5EF4-FFF2-40B4-BE49-F238E27FC236}">
                  <a16:creationId xmlns:a16="http://schemas.microsoft.com/office/drawing/2014/main" id="{AA12E329-2E67-4522-A563-71E2B0513A52}"/>
                </a:ext>
              </a:extLst>
            </p:cNvPr>
            <p:cNvSpPr/>
            <p:nvPr/>
          </p:nvSpPr>
          <p:spPr>
            <a:xfrm>
              <a:off x="6743778" y="2939758"/>
              <a:ext cx="11092" cy="16358"/>
            </a:xfrm>
            <a:custGeom>
              <a:avLst/>
              <a:gdLst>
                <a:gd name="connsiteX0" fmla="*/ 2320 w 11092"/>
                <a:gd name="connsiteY0" fmla="*/ 16359 h 16358"/>
                <a:gd name="connsiteX1" fmla="*/ 1216 w 11092"/>
                <a:gd name="connsiteY1" fmla="*/ 16052 h 16358"/>
                <a:gd name="connsiteX2" fmla="*/ 112 w 11092"/>
                <a:gd name="connsiteY2" fmla="*/ 14715 h 16358"/>
                <a:gd name="connsiteX3" fmla="*/ 235 w 11092"/>
                <a:gd name="connsiteY3" fmla="*/ 12985 h 16358"/>
                <a:gd name="connsiteX4" fmla="*/ 2995 w 11092"/>
                <a:gd name="connsiteY4" fmla="*/ 7832 h 16358"/>
                <a:gd name="connsiteX5" fmla="*/ 6860 w 11092"/>
                <a:gd name="connsiteY5" fmla="*/ 1146 h 16358"/>
                <a:gd name="connsiteX6" fmla="*/ 7443 w 11092"/>
                <a:gd name="connsiteY6" fmla="*/ 465 h 16358"/>
                <a:gd name="connsiteX7" fmla="*/ 8252 w 11092"/>
                <a:gd name="connsiteY7" fmla="*/ 66 h 16358"/>
                <a:gd name="connsiteX8" fmla="*/ 9148 w 11092"/>
                <a:gd name="connsiteY8" fmla="*/ 29 h 16358"/>
                <a:gd name="connsiteX9" fmla="*/ 9988 w 11092"/>
                <a:gd name="connsiteY9" fmla="*/ 348 h 16358"/>
                <a:gd name="connsiteX10" fmla="*/ 10798 w 11092"/>
                <a:gd name="connsiteY10" fmla="*/ 1183 h 16358"/>
                <a:gd name="connsiteX11" fmla="*/ 11092 w 11092"/>
                <a:gd name="connsiteY11" fmla="*/ 2311 h 16358"/>
                <a:gd name="connsiteX12" fmla="*/ 10724 w 11092"/>
                <a:gd name="connsiteY12" fmla="*/ 3538 h 16358"/>
                <a:gd name="connsiteX13" fmla="*/ 7044 w 11092"/>
                <a:gd name="connsiteY13" fmla="*/ 9672 h 16358"/>
                <a:gd name="connsiteX14" fmla="*/ 4283 w 11092"/>
                <a:gd name="connsiteY14" fmla="*/ 14825 h 16358"/>
                <a:gd name="connsiteX15" fmla="*/ 3517 w 11092"/>
                <a:gd name="connsiteY15" fmla="*/ 15868 h 16358"/>
                <a:gd name="connsiteX16" fmla="*/ 2320 w 11092"/>
                <a:gd name="connsiteY16" fmla="*/ 16359 h 1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2" h="16358">
                  <a:moveTo>
                    <a:pt x="2320" y="16359"/>
                  </a:moveTo>
                  <a:cubicBezTo>
                    <a:pt x="1934" y="16346"/>
                    <a:pt x="1554" y="16236"/>
                    <a:pt x="1216" y="16052"/>
                  </a:cubicBezTo>
                  <a:cubicBezTo>
                    <a:pt x="689" y="15764"/>
                    <a:pt x="290" y="15285"/>
                    <a:pt x="112" y="14715"/>
                  </a:cubicBezTo>
                  <a:cubicBezTo>
                    <a:pt x="-72" y="14144"/>
                    <a:pt x="-29" y="13525"/>
                    <a:pt x="235" y="12985"/>
                  </a:cubicBezTo>
                  <a:lnTo>
                    <a:pt x="2995" y="7832"/>
                  </a:lnTo>
                  <a:lnTo>
                    <a:pt x="6860" y="1146"/>
                  </a:lnTo>
                  <a:cubicBezTo>
                    <a:pt x="7007" y="882"/>
                    <a:pt x="7203" y="649"/>
                    <a:pt x="7443" y="465"/>
                  </a:cubicBezTo>
                  <a:cubicBezTo>
                    <a:pt x="7682" y="275"/>
                    <a:pt x="7958" y="146"/>
                    <a:pt x="8252" y="66"/>
                  </a:cubicBezTo>
                  <a:cubicBezTo>
                    <a:pt x="8541" y="-7"/>
                    <a:pt x="8847" y="-20"/>
                    <a:pt x="9148" y="29"/>
                  </a:cubicBezTo>
                  <a:cubicBezTo>
                    <a:pt x="9449" y="79"/>
                    <a:pt x="9731" y="183"/>
                    <a:pt x="9988" y="348"/>
                  </a:cubicBezTo>
                  <a:cubicBezTo>
                    <a:pt x="10326" y="551"/>
                    <a:pt x="10608" y="839"/>
                    <a:pt x="10798" y="1183"/>
                  </a:cubicBezTo>
                  <a:cubicBezTo>
                    <a:pt x="10994" y="1526"/>
                    <a:pt x="11092" y="1919"/>
                    <a:pt x="11092" y="2311"/>
                  </a:cubicBezTo>
                  <a:cubicBezTo>
                    <a:pt x="11092" y="2747"/>
                    <a:pt x="10963" y="3176"/>
                    <a:pt x="10724" y="3538"/>
                  </a:cubicBezTo>
                  <a:cubicBezTo>
                    <a:pt x="9559" y="5501"/>
                    <a:pt x="8332" y="7587"/>
                    <a:pt x="7044" y="9672"/>
                  </a:cubicBezTo>
                  <a:lnTo>
                    <a:pt x="4283" y="14825"/>
                  </a:lnTo>
                  <a:cubicBezTo>
                    <a:pt x="4130" y="15236"/>
                    <a:pt x="3860" y="15598"/>
                    <a:pt x="3517" y="15868"/>
                  </a:cubicBezTo>
                  <a:cubicBezTo>
                    <a:pt x="3173" y="16138"/>
                    <a:pt x="2756" y="16310"/>
                    <a:pt x="2320" y="16359"/>
                  </a:cubicBezTo>
                  <a:close/>
                </a:path>
              </a:pathLst>
            </a:custGeom>
            <a:solidFill>
              <a:srgbClr val="0E0E0E"/>
            </a:solidFill>
            <a:ln w="6134" cap="flat">
              <a:noFill/>
              <a:prstDash val="solid"/>
              <a:miter/>
            </a:ln>
          </p:spPr>
          <p:txBody>
            <a:bodyPr rtlCol="0" anchor="ctr"/>
            <a:lstStyle/>
            <a:p>
              <a:endParaRPr lang="en-AU"/>
            </a:p>
          </p:txBody>
        </p:sp>
        <p:sp>
          <p:nvSpPr>
            <p:cNvPr id="529" name="Freeform: Shape 528">
              <a:extLst>
                <a:ext uri="{FF2B5EF4-FFF2-40B4-BE49-F238E27FC236}">
                  <a16:creationId xmlns:a16="http://schemas.microsoft.com/office/drawing/2014/main" id="{B68DC25D-27A0-400F-8483-9F1E022304E3}"/>
                </a:ext>
              </a:extLst>
            </p:cNvPr>
            <p:cNvSpPr/>
            <p:nvPr/>
          </p:nvSpPr>
          <p:spPr>
            <a:xfrm>
              <a:off x="6890190" y="2859685"/>
              <a:ext cx="9998" cy="186"/>
            </a:xfrm>
            <a:custGeom>
              <a:avLst/>
              <a:gdLst>
                <a:gd name="connsiteX0" fmla="*/ 0 w 9998"/>
                <a:gd name="connsiteY0" fmla="*/ 187 h 186"/>
                <a:gd name="connsiteX1" fmla="*/ 9999 w 9998"/>
                <a:gd name="connsiteY1" fmla="*/ 187 h 186"/>
                <a:gd name="connsiteX2" fmla="*/ 0 w 9998"/>
                <a:gd name="connsiteY2" fmla="*/ 187 h 186"/>
              </a:gdLst>
              <a:ahLst/>
              <a:cxnLst>
                <a:cxn ang="0">
                  <a:pos x="connsiteX0" y="connsiteY0"/>
                </a:cxn>
                <a:cxn ang="0">
                  <a:pos x="connsiteX1" y="connsiteY1"/>
                </a:cxn>
                <a:cxn ang="0">
                  <a:pos x="connsiteX2" y="connsiteY2"/>
                </a:cxn>
              </a:cxnLst>
              <a:rect l="l" t="t" r="r" b="b"/>
              <a:pathLst>
                <a:path w="9998" h="186">
                  <a:moveTo>
                    <a:pt x="0" y="187"/>
                  </a:moveTo>
                  <a:cubicBezTo>
                    <a:pt x="3313" y="187"/>
                    <a:pt x="6625" y="-120"/>
                    <a:pt x="9999" y="187"/>
                  </a:cubicBezTo>
                  <a:cubicBezTo>
                    <a:pt x="6625" y="-120"/>
                    <a:pt x="3313" y="3"/>
                    <a:pt x="0" y="187"/>
                  </a:cubicBezTo>
                  <a:close/>
                </a:path>
              </a:pathLst>
            </a:custGeom>
            <a:solidFill>
              <a:srgbClr val="E69C9C"/>
            </a:solidFill>
            <a:ln w="6134" cap="flat">
              <a:noFill/>
              <a:prstDash val="solid"/>
              <a:miter/>
            </a:ln>
          </p:spPr>
          <p:txBody>
            <a:bodyPr rtlCol="0" anchor="ctr"/>
            <a:lstStyle/>
            <a:p>
              <a:endParaRPr lang="en-AU"/>
            </a:p>
          </p:txBody>
        </p:sp>
        <p:sp>
          <p:nvSpPr>
            <p:cNvPr id="530" name="Freeform: Shape 529">
              <a:extLst>
                <a:ext uri="{FF2B5EF4-FFF2-40B4-BE49-F238E27FC236}">
                  <a16:creationId xmlns:a16="http://schemas.microsoft.com/office/drawing/2014/main" id="{0B0F2E6E-44CE-47DD-8734-C95AA6163689}"/>
                </a:ext>
              </a:extLst>
            </p:cNvPr>
            <p:cNvSpPr/>
            <p:nvPr/>
          </p:nvSpPr>
          <p:spPr>
            <a:xfrm>
              <a:off x="6887859" y="2857663"/>
              <a:ext cx="14599" cy="4601"/>
            </a:xfrm>
            <a:custGeom>
              <a:avLst/>
              <a:gdLst>
                <a:gd name="connsiteX0" fmla="*/ 2331 w 14599"/>
                <a:gd name="connsiteY0" fmla="*/ 4478 h 4601"/>
                <a:gd name="connsiteX1" fmla="*/ 730 w 14599"/>
                <a:gd name="connsiteY1" fmla="*/ 3877 h 4601"/>
                <a:gd name="connsiteX2" fmla="*/ 0 w 14599"/>
                <a:gd name="connsiteY2" fmla="*/ 2331 h 4601"/>
                <a:gd name="connsiteX3" fmla="*/ 638 w 14599"/>
                <a:gd name="connsiteY3" fmla="*/ 724 h 4601"/>
                <a:gd name="connsiteX4" fmla="*/ 2208 w 14599"/>
                <a:gd name="connsiteY4" fmla="*/ 0 h 4601"/>
                <a:gd name="connsiteX5" fmla="*/ 12329 w 14599"/>
                <a:gd name="connsiteY5" fmla="*/ 0 h 4601"/>
                <a:gd name="connsiteX6" fmla="*/ 13213 w 14599"/>
                <a:gd name="connsiteY6" fmla="*/ 178 h 4601"/>
                <a:gd name="connsiteX7" fmla="*/ 13955 w 14599"/>
                <a:gd name="connsiteY7" fmla="*/ 687 h 4601"/>
                <a:gd name="connsiteX8" fmla="*/ 14446 w 14599"/>
                <a:gd name="connsiteY8" fmla="*/ 1442 h 4601"/>
                <a:gd name="connsiteX9" fmla="*/ 14599 w 14599"/>
                <a:gd name="connsiteY9" fmla="*/ 2331 h 4601"/>
                <a:gd name="connsiteX10" fmla="*/ 14421 w 14599"/>
                <a:gd name="connsiteY10" fmla="*/ 3214 h 4601"/>
                <a:gd name="connsiteX11" fmla="*/ 13912 w 14599"/>
                <a:gd name="connsiteY11" fmla="*/ 3957 h 4601"/>
                <a:gd name="connsiteX12" fmla="*/ 13158 w 14599"/>
                <a:gd name="connsiteY12" fmla="*/ 4447 h 4601"/>
                <a:gd name="connsiteX13" fmla="*/ 12268 w 14599"/>
                <a:gd name="connsiteY13" fmla="*/ 4601 h 4601"/>
                <a:gd name="connsiteX14" fmla="*/ 2453 w 14599"/>
                <a:gd name="connsiteY14" fmla="*/ 4601 h 4601"/>
                <a:gd name="connsiteX15" fmla="*/ 2331 w 14599"/>
                <a:gd name="connsiteY15" fmla="*/ 4478 h 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99" h="4601">
                  <a:moveTo>
                    <a:pt x="2331" y="4478"/>
                  </a:moveTo>
                  <a:cubicBezTo>
                    <a:pt x="1736" y="4496"/>
                    <a:pt x="1166" y="4282"/>
                    <a:pt x="730" y="3877"/>
                  </a:cubicBezTo>
                  <a:cubicBezTo>
                    <a:pt x="294" y="3478"/>
                    <a:pt x="30" y="2920"/>
                    <a:pt x="0" y="2331"/>
                  </a:cubicBezTo>
                  <a:cubicBezTo>
                    <a:pt x="0" y="1736"/>
                    <a:pt x="227" y="1160"/>
                    <a:pt x="638" y="724"/>
                  </a:cubicBezTo>
                  <a:cubicBezTo>
                    <a:pt x="1049" y="294"/>
                    <a:pt x="1613" y="31"/>
                    <a:pt x="2208" y="0"/>
                  </a:cubicBezTo>
                  <a:cubicBezTo>
                    <a:pt x="5582" y="0"/>
                    <a:pt x="8894" y="0"/>
                    <a:pt x="12329" y="0"/>
                  </a:cubicBezTo>
                  <a:cubicBezTo>
                    <a:pt x="12630" y="0"/>
                    <a:pt x="12931" y="61"/>
                    <a:pt x="13213" y="178"/>
                  </a:cubicBezTo>
                  <a:cubicBezTo>
                    <a:pt x="13489" y="294"/>
                    <a:pt x="13746" y="472"/>
                    <a:pt x="13955" y="687"/>
                  </a:cubicBezTo>
                  <a:cubicBezTo>
                    <a:pt x="14170" y="902"/>
                    <a:pt x="14335" y="1160"/>
                    <a:pt x="14446" y="1442"/>
                  </a:cubicBezTo>
                  <a:cubicBezTo>
                    <a:pt x="14556" y="1730"/>
                    <a:pt x="14605" y="2031"/>
                    <a:pt x="14599" y="2331"/>
                  </a:cubicBezTo>
                  <a:cubicBezTo>
                    <a:pt x="14599" y="2638"/>
                    <a:pt x="14538" y="2938"/>
                    <a:pt x="14421" y="3214"/>
                  </a:cubicBezTo>
                  <a:cubicBezTo>
                    <a:pt x="14305" y="3497"/>
                    <a:pt x="14127" y="3748"/>
                    <a:pt x="13912" y="3957"/>
                  </a:cubicBezTo>
                  <a:cubicBezTo>
                    <a:pt x="13697" y="4171"/>
                    <a:pt x="13440" y="4337"/>
                    <a:pt x="13158" y="4447"/>
                  </a:cubicBezTo>
                  <a:cubicBezTo>
                    <a:pt x="12876" y="4558"/>
                    <a:pt x="12569" y="4607"/>
                    <a:pt x="12268" y="4601"/>
                  </a:cubicBezTo>
                  <a:cubicBezTo>
                    <a:pt x="9017" y="4601"/>
                    <a:pt x="5705" y="4601"/>
                    <a:pt x="2453" y="4601"/>
                  </a:cubicBezTo>
                  <a:lnTo>
                    <a:pt x="2331" y="4478"/>
                  </a:lnTo>
                  <a:close/>
                </a:path>
              </a:pathLst>
            </a:custGeom>
            <a:solidFill>
              <a:srgbClr val="0E0E0E"/>
            </a:solidFill>
            <a:ln w="6134" cap="flat">
              <a:noFill/>
              <a:prstDash val="solid"/>
              <a:miter/>
            </a:ln>
          </p:spPr>
          <p:txBody>
            <a:bodyPr rtlCol="0" anchor="ctr"/>
            <a:lstStyle/>
            <a:p>
              <a:endParaRPr lang="en-AU"/>
            </a:p>
          </p:txBody>
        </p:sp>
        <p:sp>
          <p:nvSpPr>
            <p:cNvPr id="531" name="Freeform: Shape 530">
              <a:extLst>
                <a:ext uri="{FF2B5EF4-FFF2-40B4-BE49-F238E27FC236}">
                  <a16:creationId xmlns:a16="http://schemas.microsoft.com/office/drawing/2014/main" id="{D3FE9850-5C4F-43D5-9F57-D33BF8FAA27C}"/>
                </a:ext>
              </a:extLst>
            </p:cNvPr>
            <p:cNvSpPr/>
            <p:nvPr/>
          </p:nvSpPr>
          <p:spPr>
            <a:xfrm>
              <a:off x="6728862" y="2969182"/>
              <a:ext cx="9937" cy="28094"/>
            </a:xfrm>
            <a:custGeom>
              <a:avLst/>
              <a:gdLst>
                <a:gd name="connsiteX0" fmla="*/ 0 w 9937"/>
                <a:gd name="connsiteY0" fmla="*/ 28094 h 28094"/>
                <a:gd name="connsiteX1" fmla="*/ 9937 w 9937"/>
                <a:gd name="connsiteY1" fmla="*/ 0 h 28094"/>
                <a:gd name="connsiteX2" fmla="*/ 0 w 9937"/>
                <a:gd name="connsiteY2" fmla="*/ 28094 h 28094"/>
              </a:gdLst>
              <a:ahLst/>
              <a:cxnLst>
                <a:cxn ang="0">
                  <a:pos x="connsiteX0" y="connsiteY0"/>
                </a:cxn>
                <a:cxn ang="0">
                  <a:pos x="connsiteX1" y="connsiteY1"/>
                </a:cxn>
                <a:cxn ang="0">
                  <a:pos x="connsiteX2" y="connsiteY2"/>
                </a:cxn>
              </a:cxnLst>
              <a:rect l="l" t="t" r="r" b="b"/>
              <a:pathLst>
                <a:path w="9937" h="28094">
                  <a:moveTo>
                    <a:pt x="0" y="28094"/>
                  </a:moveTo>
                  <a:cubicBezTo>
                    <a:pt x="2785" y="18550"/>
                    <a:pt x="6103" y="9171"/>
                    <a:pt x="9937" y="0"/>
                  </a:cubicBezTo>
                  <a:cubicBezTo>
                    <a:pt x="6079" y="9164"/>
                    <a:pt x="2760" y="18543"/>
                    <a:pt x="0" y="28094"/>
                  </a:cubicBezTo>
                  <a:close/>
                </a:path>
              </a:pathLst>
            </a:custGeom>
            <a:solidFill>
              <a:srgbClr val="E69C9C"/>
            </a:solidFill>
            <a:ln w="6134" cap="flat">
              <a:noFill/>
              <a:prstDash val="solid"/>
              <a:miter/>
            </a:ln>
          </p:spPr>
          <p:txBody>
            <a:bodyPr rtlCol="0" anchor="ctr"/>
            <a:lstStyle/>
            <a:p>
              <a:endParaRPr lang="en-AU"/>
            </a:p>
          </p:txBody>
        </p:sp>
        <p:sp>
          <p:nvSpPr>
            <p:cNvPr id="532" name="Freeform: Shape 531">
              <a:extLst>
                <a:ext uri="{FF2B5EF4-FFF2-40B4-BE49-F238E27FC236}">
                  <a16:creationId xmlns:a16="http://schemas.microsoft.com/office/drawing/2014/main" id="{87D6C09D-715C-47AE-B66A-A4F1958451CC}"/>
                </a:ext>
              </a:extLst>
            </p:cNvPr>
            <p:cNvSpPr/>
            <p:nvPr/>
          </p:nvSpPr>
          <p:spPr>
            <a:xfrm>
              <a:off x="6726507" y="2967041"/>
              <a:ext cx="14435" cy="32566"/>
            </a:xfrm>
            <a:custGeom>
              <a:avLst/>
              <a:gdLst>
                <a:gd name="connsiteX0" fmla="*/ 2354 w 14435"/>
                <a:gd name="connsiteY0" fmla="*/ 32566 h 32566"/>
                <a:gd name="connsiteX1" fmla="*/ 1679 w 14435"/>
                <a:gd name="connsiteY1" fmla="*/ 32566 h 32566"/>
                <a:gd name="connsiteX2" fmla="*/ 490 w 14435"/>
                <a:gd name="connsiteY2" fmla="*/ 31732 h 32566"/>
                <a:gd name="connsiteX3" fmla="*/ 23 w 14435"/>
                <a:gd name="connsiteY3" fmla="*/ 30358 h 32566"/>
                <a:gd name="connsiteX4" fmla="*/ 23 w 14435"/>
                <a:gd name="connsiteY4" fmla="*/ 29745 h 32566"/>
                <a:gd name="connsiteX5" fmla="*/ 10022 w 14435"/>
                <a:gd name="connsiteY5" fmla="*/ 1405 h 32566"/>
                <a:gd name="connsiteX6" fmla="*/ 11273 w 14435"/>
                <a:gd name="connsiteY6" fmla="*/ 172 h 32566"/>
                <a:gd name="connsiteX7" fmla="*/ 13027 w 14435"/>
                <a:gd name="connsiteY7" fmla="*/ 178 h 32566"/>
                <a:gd name="connsiteX8" fmla="*/ 14267 w 14435"/>
                <a:gd name="connsiteY8" fmla="*/ 1429 h 32566"/>
                <a:gd name="connsiteX9" fmla="*/ 14254 w 14435"/>
                <a:gd name="connsiteY9" fmla="*/ 3184 h 32566"/>
                <a:gd name="connsiteX10" fmla="*/ 4378 w 14435"/>
                <a:gd name="connsiteY10" fmla="*/ 31033 h 32566"/>
                <a:gd name="connsiteX11" fmla="*/ 3593 w 14435"/>
                <a:gd name="connsiteY11" fmla="*/ 32100 h 32566"/>
                <a:gd name="connsiteX12" fmla="*/ 2354 w 14435"/>
                <a:gd name="connsiteY12" fmla="*/ 32566 h 3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435" h="32566">
                  <a:moveTo>
                    <a:pt x="2354" y="32566"/>
                  </a:moveTo>
                  <a:lnTo>
                    <a:pt x="1679" y="32566"/>
                  </a:lnTo>
                  <a:cubicBezTo>
                    <a:pt x="1207" y="32425"/>
                    <a:pt x="790" y="32131"/>
                    <a:pt x="490" y="31732"/>
                  </a:cubicBezTo>
                  <a:cubicBezTo>
                    <a:pt x="195" y="31339"/>
                    <a:pt x="29" y="30855"/>
                    <a:pt x="23" y="30358"/>
                  </a:cubicBezTo>
                  <a:cubicBezTo>
                    <a:pt x="-8" y="30156"/>
                    <a:pt x="-8" y="29947"/>
                    <a:pt x="23" y="29745"/>
                  </a:cubicBezTo>
                  <a:cubicBezTo>
                    <a:pt x="2790" y="20108"/>
                    <a:pt x="6126" y="10643"/>
                    <a:pt x="10022" y="1405"/>
                  </a:cubicBezTo>
                  <a:cubicBezTo>
                    <a:pt x="10261" y="847"/>
                    <a:pt x="10709" y="399"/>
                    <a:pt x="11273" y="172"/>
                  </a:cubicBezTo>
                  <a:cubicBezTo>
                    <a:pt x="11838" y="-61"/>
                    <a:pt x="12469" y="-55"/>
                    <a:pt x="13027" y="178"/>
                  </a:cubicBezTo>
                  <a:cubicBezTo>
                    <a:pt x="13592" y="417"/>
                    <a:pt x="14033" y="865"/>
                    <a:pt x="14267" y="1429"/>
                  </a:cubicBezTo>
                  <a:cubicBezTo>
                    <a:pt x="14494" y="1994"/>
                    <a:pt x="14494" y="2625"/>
                    <a:pt x="14254" y="3184"/>
                  </a:cubicBezTo>
                  <a:cubicBezTo>
                    <a:pt x="10414" y="12262"/>
                    <a:pt x="7114" y="21562"/>
                    <a:pt x="4378" y="31033"/>
                  </a:cubicBezTo>
                  <a:cubicBezTo>
                    <a:pt x="4225" y="31456"/>
                    <a:pt x="3955" y="31830"/>
                    <a:pt x="3593" y="32100"/>
                  </a:cubicBezTo>
                  <a:cubicBezTo>
                    <a:pt x="3238" y="32370"/>
                    <a:pt x="2802" y="32536"/>
                    <a:pt x="2354" y="32566"/>
                  </a:cubicBezTo>
                  <a:close/>
                </a:path>
              </a:pathLst>
            </a:custGeom>
            <a:solidFill>
              <a:srgbClr val="0E0E0E"/>
            </a:solidFill>
            <a:ln w="6134" cap="flat">
              <a:noFill/>
              <a:prstDash val="solid"/>
              <a:miter/>
            </a:ln>
          </p:spPr>
          <p:txBody>
            <a:bodyPr rtlCol="0" anchor="ctr"/>
            <a:lstStyle/>
            <a:p>
              <a:endParaRPr lang="en-AU"/>
            </a:p>
          </p:txBody>
        </p:sp>
        <p:sp>
          <p:nvSpPr>
            <p:cNvPr id="533" name="Freeform: Shape 532">
              <a:extLst>
                <a:ext uri="{FF2B5EF4-FFF2-40B4-BE49-F238E27FC236}">
                  <a16:creationId xmlns:a16="http://schemas.microsoft.com/office/drawing/2014/main" id="{20804860-8003-4BED-9291-8002048DB21E}"/>
                </a:ext>
              </a:extLst>
            </p:cNvPr>
            <p:cNvSpPr/>
            <p:nvPr/>
          </p:nvSpPr>
          <p:spPr>
            <a:xfrm>
              <a:off x="6728862" y="2859626"/>
              <a:ext cx="248249" cy="211255"/>
            </a:xfrm>
            <a:custGeom>
              <a:avLst/>
              <a:gdLst>
                <a:gd name="connsiteX0" fmla="*/ 171327 w 248249"/>
                <a:gd name="connsiteY0" fmla="*/ 0 h 211255"/>
                <a:gd name="connsiteX1" fmla="*/ 161329 w 248249"/>
                <a:gd name="connsiteY1" fmla="*/ 0 h 211255"/>
                <a:gd name="connsiteX2" fmla="*/ 144828 w 248249"/>
                <a:gd name="connsiteY2" fmla="*/ 1718 h 211255"/>
                <a:gd name="connsiteX3" fmla="*/ 134522 w 248249"/>
                <a:gd name="connsiteY3" fmla="*/ 3619 h 211255"/>
                <a:gd name="connsiteX4" fmla="*/ 108023 w 248249"/>
                <a:gd name="connsiteY4" fmla="*/ 11716 h 211255"/>
                <a:gd name="connsiteX5" fmla="*/ 99496 w 248249"/>
                <a:gd name="connsiteY5" fmla="*/ 15397 h 211255"/>
                <a:gd name="connsiteX6" fmla="*/ 23801 w 248249"/>
                <a:gd name="connsiteY6" fmla="*/ 82137 h 211255"/>
                <a:gd name="connsiteX7" fmla="*/ 17237 w 248249"/>
                <a:gd name="connsiteY7" fmla="*/ 93853 h 211255"/>
                <a:gd name="connsiteX8" fmla="*/ 15703 w 248249"/>
                <a:gd name="connsiteY8" fmla="*/ 96859 h 211255"/>
                <a:gd name="connsiteX9" fmla="*/ 10796 w 248249"/>
                <a:gd name="connsiteY9" fmla="*/ 107409 h 211255"/>
                <a:gd name="connsiteX10" fmla="*/ 9937 w 248249"/>
                <a:gd name="connsiteY10" fmla="*/ 109250 h 211255"/>
                <a:gd name="connsiteX11" fmla="*/ 0 w 248249"/>
                <a:gd name="connsiteY11" fmla="*/ 137344 h 211255"/>
                <a:gd name="connsiteX12" fmla="*/ 76739 w 248249"/>
                <a:gd name="connsiteY12" fmla="*/ 128020 h 211255"/>
                <a:gd name="connsiteX13" fmla="*/ 122315 w 248249"/>
                <a:gd name="connsiteY13" fmla="*/ 158016 h 211255"/>
                <a:gd name="connsiteX14" fmla="*/ 169549 w 248249"/>
                <a:gd name="connsiteY14" fmla="*/ 207764 h 211255"/>
                <a:gd name="connsiteX15" fmla="*/ 224756 w 248249"/>
                <a:gd name="connsiteY15" fmla="*/ 195496 h 211255"/>
                <a:gd name="connsiteX16" fmla="*/ 248250 w 248249"/>
                <a:gd name="connsiteY16" fmla="*/ 198195 h 211255"/>
                <a:gd name="connsiteX17" fmla="*/ 239110 w 248249"/>
                <a:gd name="connsiteY17" fmla="*/ 16256 h 211255"/>
                <a:gd name="connsiteX18" fmla="*/ 171327 w 248249"/>
                <a:gd name="connsiteY18" fmla="*/ 0 h 21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249" h="211255">
                  <a:moveTo>
                    <a:pt x="171327" y="0"/>
                  </a:moveTo>
                  <a:cubicBezTo>
                    <a:pt x="167954" y="0"/>
                    <a:pt x="164641" y="0"/>
                    <a:pt x="161329" y="0"/>
                  </a:cubicBezTo>
                  <a:cubicBezTo>
                    <a:pt x="155802" y="264"/>
                    <a:pt x="150293" y="840"/>
                    <a:pt x="144828" y="1718"/>
                  </a:cubicBezTo>
                  <a:cubicBezTo>
                    <a:pt x="141393" y="2208"/>
                    <a:pt x="137957" y="2822"/>
                    <a:pt x="134522" y="3619"/>
                  </a:cubicBezTo>
                  <a:cubicBezTo>
                    <a:pt x="125487" y="5613"/>
                    <a:pt x="116623" y="8318"/>
                    <a:pt x="108023" y="11716"/>
                  </a:cubicBezTo>
                  <a:cubicBezTo>
                    <a:pt x="105140" y="12882"/>
                    <a:pt x="102318" y="14109"/>
                    <a:pt x="99496" y="15397"/>
                  </a:cubicBezTo>
                  <a:cubicBezTo>
                    <a:pt x="68249" y="29714"/>
                    <a:pt x="41921" y="52932"/>
                    <a:pt x="23801" y="82137"/>
                  </a:cubicBezTo>
                  <a:cubicBezTo>
                    <a:pt x="21470" y="85940"/>
                    <a:pt x="19261" y="89866"/>
                    <a:pt x="17237" y="93853"/>
                  </a:cubicBezTo>
                  <a:cubicBezTo>
                    <a:pt x="16685" y="94834"/>
                    <a:pt x="16194" y="95877"/>
                    <a:pt x="15703" y="96859"/>
                  </a:cubicBezTo>
                  <a:cubicBezTo>
                    <a:pt x="13986" y="100355"/>
                    <a:pt x="12330" y="103851"/>
                    <a:pt x="10796" y="107409"/>
                  </a:cubicBezTo>
                  <a:cubicBezTo>
                    <a:pt x="10490" y="108023"/>
                    <a:pt x="10183" y="108636"/>
                    <a:pt x="9937" y="109250"/>
                  </a:cubicBezTo>
                  <a:cubicBezTo>
                    <a:pt x="6103" y="118420"/>
                    <a:pt x="2785" y="127806"/>
                    <a:pt x="0" y="137344"/>
                  </a:cubicBezTo>
                  <a:cubicBezTo>
                    <a:pt x="23739" y="126548"/>
                    <a:pt x="48031" y="119248"/>
                    <a:pt x="76739" y="128020"/>
                  </a:cubicBezTo>
                  <a:cubicBezTo>
                    <a:pt x="94270" y="133909"/>
                    <a:pt x="109974" y="144245"/>
                    <a:pt x="122315" y="158016"/>
                  </a:cubicBezTo>
                  <a:cubicBezTo>
                    <a:pt x="137467" y="173842"/>
                    <a:pt x="150594" y="196171"/>
                    <a:pt x="169549" y="207764"/>
                  </a:cubicBezTo>
                  <a:cubicBezTo>
                    <a:pt x="188503" y="219358"/>
                    <a:pt x="206722" y="198624"/>
                    <a:pt x="224756" y="195496"/>
                  </a:cubicBezTo>
                  <a:cubicBezTo>
                    <a:pt x="232675" y="193920"/>
                    <a:pt x="240895" y="194864"/>
                    <a:pt x="248250" y="198195"/>
                  </a:cubicBezTo>
                  <a:cubicBezTo>
                    <a:pt x="240226" y="137902"/>
                    <a:pt x="237166" y="77051"/>
                    <a:pt x="239110" y="16256"/>
                  </a:cubicBezTo>
                  <a:cubicBezTo>
                    <a:pt x="218045" y="5748"/>
                    <a:pt x="194864" y="184"/>
                    <a:pt x="171327" y="0"/>
                  </a:cubicBezTo>
                  <a:close/>
                </a:path>
              </a:pathLst>
            </a:custGeom>
            <a:solidFill>
              <a:srgbClr val="2B1F18"/>
            </a:solidFill>
            <a:ln w="6134" cap="flat">
              <a:noFill/>
              <a:prstDash val="solid"/>
              <a:miter/>
            </a:ln>
          </p:spPr>
          <p:txBody>
            <a:bodyPr rtlCol="0" anchor="ctr"/>
            <a:lstStyle/>
            <a:p>
              <a:endParaRPr lang="en-AU"/>
            </a:p>
          </p:txBody>
        </p:sp>
        <p:sp>
          <p:nvSpPr>
            <p:cNvPr id="534" name="Freeform: Shape 533">
              <a:extLst>
                <a:ext uri="{FF2B5EF4-FFF2-40B4-BE49-F238E27FC236}">
                  <a16:creationId xmlns:a16="http://schemas.microsoft.com/office/drawing/2014/main" id="{D9CEDC40-1B01-4056-8641-403771F5F02C}"/>
                </a:ext>
              </a:extLst>
            </p:cNvPr>
            <p:cNvSpPr/>
            <p:nvPr/>
          </p:nvSpPr>
          <p:spPr>
            <a:xfrm>
              <a:off x="6726715" y="2857724"/>
              <a:ext cx="252932" cy="215493"/>
            </a:xfrm>
            <a:custGeom>
              <a:avLst/>
              <a:gdLst>
                <a:gd name="connsiteX0" fmla="*/ 183350 w 252932"/>
                <a:gd name="connsiteY0" fmla="*/ 215493 h 215493"/>
                <a:gd name="connsiteX1" fmla="*/ 170530 w 252932"/>
                <a:gd name="connsiteY1" fmla="*/ 211874 h 215493"/>
                <a:gd name="connsiteX2" fmla="*/ 137467 w 252932"/>
                <a:gd name="connsiteY2" fmla="*/ 178995 h 215493"/>
                <a:gd name="connsiteX3" fmla="*/ 122806 w 252932"/>
                <a:gd name="connsiteY3" fmla="*/ 161758 h 215493"/>
                <a:gd name="connsiteX4" fmla="*/ 78211 w 252932"/>
                <a:gd name="connsiteY4" fmla="*/ 132375 h 215493"/>
                <a:gd name="connsiteX5" fmla="*/ 3067 w 252932"/>
                <a:gd name="connsiteY5" fmla="*/ 141577 h 215493"/>
                <a:gd name="connsiteX6" fmla="*/ 1515 w 252932"/>
                <a:gd name="connsiteY6" fmla="*/ 141742 h 215493"/>
                <a:gd name="connsiteX7" fmla="*/ 245 w 252932"/>
                <a:gd name="connsiteY7" fmla="*/ 140840 h 215493"/>
                <a:gd name="connsiteX8" fmla="*/ 0 w 252932"/>
                <a:gd name="connsiteY8" fmla="*/ 139798 h 215493"/>
                <a:gd name="connsiteX9" fmla="*/ 245 w 252932"/>
                <a:gd name="connsiteY9" fmla="*/ 138755 h 215493"/>
                <a:gd name="connsiteX10" fmla="*/ 10244 w 252932"/>
                <a:gd name="connsiteY10" fmla="*/ 110538 h 215493"/>
                <a:gd name="connsiteX11" fmla="*/ 11103 w 252932"/>
                <a:gd name="connsiteY11" fmla="*/ 108636 h 215493"/>
                <a:gd name="connsiteX12" fmla="*/ 16071 w 252932"/>
                <a:gd name="connsiteY12" fmla="*/ 98024 h 215493"/>
                <a:gd name="connsiteX13" fmla="*/ 17605 w 252932"/>
                <a:gd name="connsiteY13" fmla="*/ 94957 h 215493"/>
                <a:gd name="connsiteX14" fmla="*/ 24291 w 252932"/>
                <a:gd name="connsiteY14" fmla="*/ 83118 h 215493"/>
                <a:gd name="connsiteX15" fmla="*/ 101030 w 252932"/>
                <a:gd name="connsiteY15" fmla="*/ 15642 h 215493"/>
                <a:gd name="connsiteX16" fmla="*/ 109618 w 252932"/>
                <a:gd name="connsiteY16" fmla="*/ 11900 h 215493"/>
                <a:gd name="connsiteX17" fmla="*/ 136485 w 252932"/>
                <a:gd name="connsiteY17" fmla="*/ 3681 h 215493"/>
                <a:gd name="connsiteX18" fmla="*/ 146913 w 252932"/>
                <a:gd name="connsiteY18" fmla="*/ 1779 h 215493"/>
                <a:gd name="connsiteX19" fmla="*/ 163660 w 252932"/>
                <a:gd name="connsiteY19" fmla="*/ 0 h 215493"/>
                <a:gd name="connsiteX20" fmla="*/ 173781 w 252932"/>
                <a:gd name="connsiteY20" fmla="*/ 0 h 215493"/>
                <a:gd name="connsiteX21" fmla="*/ 242545 w 252932"/>
                <a:gd name="connsiteY21" fmla="*/ 16194 h 215493"/>
                <a:gd name="connsiteX22" fmla="*/ 243478 w 252932"/>
                <a:gd name="connsiteY22" fmla="*/ 17059 h 215493"/>
                <a:gd name="connsiteX23" fmla="*/ 243833 w 252932"/>
                <a:gd name="connsiteY23" fmla="*/ 18280 h 215493"/>
                <a:gd name="connsiteX24" fmla="*/ 252912 w 252932"/>
                <a:gd name="connsiteY24" fmla="*/ 199851 h 215493"/>
                <a:gd name="connsiteX25" fmla="*/ 252746 w 252932"/>
                <a:gd name="connsiteY25" fmla="*/ 201078 h 215493"/>
                <a:gd name="connsiteX26" fmla="*/ 251992 w 252932"/>
                <a:gd name="connsiteY26" fmla="*/ 202060 h 215493"/>
                <a:gd name="connsiteX27" fmla="*/ 250826 w 252932"/>
                <a:gd name="connsiteY27" fmla="*/ 202385 h 215493"/>
                <a:gd name="connsiteX28" fmla="*/ 249661 w 252932"/>
                <a:gd name="connsiteY28" fmla="*/ 202060 h 215493"/>
                <a:gd name="connsiteX29" fmla="*/ 227577 w 252932"/>
                <a:gd name="connsiteY29" fmla="*/ 199606 h 215493"/>
                <a:gd name="connsiteX30" fmla="*/ 209175 w 252932"/>
                <a:gd name="connsiteY30" fmla="*/ 206906 h 215493"/>
                <a:gd name="connsiteX31" fmla="*/ 183350 w 252932"/>
                <a:gd name="connsiteY31" fmla="*/ 215493 h 215493"/>
                <a:gd name="connsiteX32" fmla="*/ 53183 w 252932"/>
                <a:gd name="connsiteY32" fmla="*/ 123971 h 215493"/>
                <a:gd name="connsiteX33" fmla="*/ 79560 w 252932"/>
                <a:gd name="connsiteY33" fmla="*/ 128020 h 215493"/>
                <a:gd name="connsiteX34" fmla="*/ 126118 w 252932"/>
                <a:gd name="connsiteY34" fmla="*/ 158691 h 215493"/>
                <a:gd name="connsiteX35" fmla="*/ 141024 w 252932"/>
                <a:gd name="connsiteY35" fmla="*/ 176235 h 215493"/>
                <a:gd name="connsiteX36" fmla="*/ 172922 w 252932"/>
                <a:gd name="connsiteY36" fmla="*/ 208071 h 215493"/>
                <a:gd name="connsiteX37" fmla="*/ 206844 w 252932"/>
                <a:gd name="connsiteY37" fmla="*/ 203041 h 215493"/>
                <a:gd name="connsiteX38" fmla="*/ 226412 w 252932"/>
                <a:gd name="connsiteY38" fmla="*/ 195312 h 215493"/>
                <a:gd name="connsiteX39" fmla="*/ 247452 w 252932"/>
                <a:gd name="connsiteY39" fmla="*/ 196600 h 215493"/>
                <a:gd name="connsiteX40" fmla="*/ 238926 w 252932"/>
                <a:gd name="connsiteY40" fmla="*/ 19752 h 215493"/>
                <a:gd name="connsiteX41" fmla="*/ 173413 w 252932"/>
                <a:gd name="connsiteY41" fmla="*/ 4233 h 215493"/>
                <a:gd name="connsiteX42" fmla="*/ 163598 w 252932"/>
                <a:gd name="connsiteY42" fmla="*/ 4233 h 215493"/>
                <a:gd name="connsiteX43" fmla="*/ 147343 w 252932"/>
                <a:gd name="connsiteY43" fmla="*/ 5950 h 215493"/>
                <a:gd name="connsiteX44" fmla="*/ 137160 w 252932"/>
                <a:gd name="connsiteY44" fmla="*/ 7791 h 215493"/>
                <a:gd name="connsiteX45" fmla="*/ 111028 w 252932"/>
                <a:gd name="connsiteY45" fmla="*/ 15826 h 215493"/>
                <a:gd name="connsiteX46" fmla="*/ 102625 w 252932"/>
                <a:gd name="connsiteY46" fmla="*/ 19445 h 215493"/>
                <a:gd name="connsiteX47" fmla="*/ 27849 w 252932"/>
                <a:gd name="connsiteY47" fmla="*/ 85449 h 215493"/>
                <a:gd name="connsiteX48" fmla="*/ 21347 w 252932"/>
                <a:gd name="connsiteY48" fmla="*/ 97104 h 215493"/>
                <a:gd name="connsiteX49" fmla="*/ 19813 w 252932"/>
                <a:gd name="connsiteY49" fmla="*/ 100110 h 215493"/>
                <a:gd name="connsiteX50" fmla="*/ 14967 w 252932"/>
                <a:gd name="connsiteY50" fmla="*/ 110538 h 215493"/>
                <a:gd name="connsiteX51" fmla="*/ 14170 w 252932"/>
                <a:gd name="connsiteY51" fmla="*/ 112378 h 215493"/>
                <a:gd name="connsiteX52" fmla="*/ 5766 w 252932"/>
                <a:gd name="connsiteY52" fmla="*/ 135749 h 215493"/>
                <a:gd name="connsiteX53" fmla="*/ 53183 w 252932"/>
                <a:gd name="connsiteY53" fmla="*/ 124033 h 215493"/>
                <a:gd name="connsiteX54" fmla="*/ 53183 w 252932"/>
                <a:gd name="connsiteY54" fmla="*/ 123971 h 21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52932" h="215493">
                  <a:moveTo>
                    <a:pt x="183350" y="215493"/>
                  </a:moveTo>
                  <a:cubicBezTo>
                    <a:pt x="178823" y="215493"/>
                    <a:pt x="174388" y="214242"/>
                    <a:pt x="170530" y="211874"/>
                  </a:cubicBezTo>
                  <a:cubicBezTo>
                    <a:pt x="157722" y="202875"/>
                    <a:pt x="146539" y="191754"/>
                    <a:pt x="137467" y="178995"/>
                  </a:cubicBezTo>
                  <a:cubicBezTo>
                    <a:pt x="132498" y="172861"/>
                    <a:pt x="127775" y="166727"/>
                    <a:pt x="122806" y="161758"/>
                  </a:cubicBezTo>
                  <a:cubicBezTo>
                    <a:pt x="110740" y="148257"/>
                    <a:pt x="95374" y="138135"/>
                    <a:pt x="78211" y="132375"/>
                  </a:cubicBezTo>
                  <a:cubicBezTo>
                    <a:pt x="49319" y="123542"/>
                    <a:pt x="25028" y="131578"/>
                    <a:pt x="3067" y="141577"/>
                  </a:cubicBezTo>
                  <a:cubicBezTo>
                    <a:pt x="2589" y="141816"/>
                    <a:pt x="2036" y="141877"/>
                    <a:pt x="1515" y="141742"/>
                  </a:cubicBezTo>
                  <a:cubicBezTo>
                    <a:pt x="1000" y="141607"/>
                    <a:pt x="546" y="141288"/>
                    <a:pt x="245" y="140840"/>
                  </a:cubicBezTo>
                  <a:cubicBezTo>
                    <a:pt x="86" y="140515"/>
                    <a:pt x="0" y="140160"/>
                    <a:pt x="0" y="139798"/>
                  </a:cubicBezTo>
                  <a:cubicBezTo>
                    <a:pt x="0" y="139436"/>
                    <a:pt x="86" y="139080"/>
                    <a:pt x="245" y="138755"/>
                  </a:cubicBezTo>
                  <a:cubicBezTo>
                    <a:pt x="3049" y="129173"/>
                    <a:pt x="6386" y="119751"/>
                    <a:pt x="10244" y="110538"/>
                  </a:cubicBezTo>
                  <a:lnTo>
                    <a:pt x="11103" y="108636"/>
                  </a:lnTo>
                  <a:cubicBezTo>
                    <a:pt x="12698" y="105017"/>
                    <a:pt x="14354" y="101459"/>
                    <a:pt x="16071" y="98024"/>
                  </a:cubicBezTo>
                  <a:lnTo>
                    <a:pt x="17605" y="94957"/>
                  </a:lnTo>
                  <a:cubicBezTo>
                    <a:pt x="19997" y="90418"/>
                    <a:pt x="22144" y="86553"/>
                    <a:pt x="24291" y="83118"/>
                  </a:cubicBezTo>
                  <a:cubicBezTo>
                    <a:pt x="42694" y="53582"/>
                    <a:pt x="69383" y="30113"/>
                    <a:pt x="101030" y="15642"/>
                  </a:cubicBezTo>
                  <a:cubicBezTo>
                    <a:pt x="103851" y="14293"/>
                    <a:pt x="106734" y="13066"/>
                    <a:pt x="109618" y="11900"/>
                  </a:cubicBezTo>
                  <a:cubicBezTo>
                    <a:pt x="118353" y="8478"/>
                    <a:pt x="127333" y="5729"/>
                    <a:pt x="136485" y="3681"/>
                  </a:cubicBezTo>
                  <a:cubicBezTo>
                    <a:pt x="139920" y="2944"/>
                    <a:pt x="143417" y="2270"/>
                    <a:pt x="146913" y="1779"/>
                  </a:cubicBezTo>
                  <a:cubicBezTo>
                    <a:pt x="152495" y="920"/>
                    <a:pt x="158139" y="307"/>
                    <a:pt x="163660" y="0"/>
                  </a:cubicBezTo>
                  <a:cubicBezTo>
                    <a:pt x="167033" y="0"/>
                    <a:pt x="170407" y="0"/>
                    <a:pt x="173781" y="0"/>
                  </a:cubicBezTo>
                  <a:cubicBezTo>
                    <a:pt x="197637" y="74"/>
                    <a:pt x="221161" y="5613"/>
                    <a:pt x="242545" y="16194"/>
                  </a:cubicBezTo>
                  <a:cubicBezTo>
                    <a:pt x="242925" y="16397"/>
                    <a:pt x="243250" y="16691"/>
                    <a:pt x="243478" y="17059"/>
                  </a:cubicBezTo>
                  <a:cubicBezTo>
                    <a:pt x="243704" y="17427"/>
                    <a:pt x="243827" y="17850"/>
                    <a:pt x="243833" y="18280"/>
                  </a:cubicBezTo>
                  <a:cubicBezTo>
                    <a:pt x="242606" y="93117"/>
                    <a:pt x="245490" y="150778"/>
                    <a:pt x="252912" y="199851"/>
                  </a:cubicBezTo>
                  <a:cubicBezTo>
                    <a:pt x="252967" y="200268"/>
                    <a:pt x="252912" y="200692"/>
                    <a:pt x="252746" y="201078"/>
                  </a:cubicBezTo>
                  <a:cubicBezTo>
                    <a:pt x="252587" y="201465"/>
                    <a:pt x="252323" y="201808"/>
                    <a:pt x="251992" y="202060"/>
                  </a:cubicBezTo>
                  <a:cubicBezTo>
                    <a:pt x="251642" y="202268"/>
                    <a:pt x="251237" y="202385"/>
                    <a:pt x="250826" y="202385"/>
                  </a:cubicBezTo>
                  <a:cubicBezTo>
                    <a:pt x="250415" y="202385"/>
                    <a:pt x="250010" y="202268"/>
                    <a:pt x="249661" y="202060"/>
                  </a:cubicBezTo>
                  <a:cubicBezTo>
                    <a:pt x="242741" y="198937"/>
                    <a:pt x="235012" y="198079"/>
                    <a:pt x="227577" y="199606"/>
                  </a:cubicBezTo>
                  <a:cubicBezTo>
                    <a:pt x="221149" y="201219"/>
                    <a:pt x="214959" y="203673"/>
                    <a:pt x="209175" y="206906"/>
                  </a:cubicBezTo>
                  <a:cubicBezTo>
                    <a:pt x="201348" y="211733"/>
                    <a:pt x="192509" y="214671"/>
                    <a:pt x="183350" y="215493"/>
                  </a:cubicBezTo>
                  <a:close/>
                  <a:moveTo>
                    <a:pt x="53183" y="123971"/>
                  </a:moveTo>
                  <a:cubicBezTo>
                    <a:pt x="62133" y="123965"/>
                    <a:pt x="71027" y="125327"/>
                    <a:pt x="79560" y="128020"/>
                  </a:cubicBezTo>
                  <a:cubicBezTo>
                    <a:pt x="97478" y="134032"/>
                    <a:pt x="113525" y="144601"/>
                    <a:pt x="126118" y="158691"/>
                  </a:cubicBezTo>
                  <a:cubicBezTo>
                    <a:pt x="131271" y="164028"/>
                    <a:pt x="136240" y="170223"/>
                    <a:pt x="141024" y="176235"/>
                  </a:cubicBezTo>
                  <a:cubicBezTo>
                    <a:pt x="149803" y="188558"/>
                    <a:pt x="160586" y="199318"/>
                    <a:pt x="172922" y="208071"/>
                  </a:cubicBezTo>
                  <a:cubicBezTo>
                    <a:pt x="183718" y="214634"/>
                    <a:pt x="194944" y="208991"/>
                    <a:pt x="206844" y="203041"/>
                  </a:cubicBezTo>
                  <a:cubicBezTo>
                    <a:pt x="212997" y="199606"/>
                    <a:pt x="219572" y="197005"/>
                    <a:pt x="226412" y="195312"/>
                  </a:cubicBezTo>
                  <a:cubicBezTo>
                    <a:pt x="233417" y="193932"/>
                    <a:pt x="240668" y="194373"/>
                    <a:pt x="247452" y="196600"/>
                  </a:cubicBezTo>
                  <a:cubicBezTo>
                    <a:pt x="239914" y="137970"/>
                    <a:pt x="237067" y="78836"/>
                    <a:pt x="238926" y="19752"/>
                  </a:cubicBezTo>
                  <a:cubicBezTo>
                    <a:pt x="218523" y="9741"/>
                    <a:pt x="196134" y="4441"/>
                    <a:pt x="173413" y="4233"/>
                  </a:cubicBezTo>
                  <a:cubicBezTo>
                    <a:pt x="170162" y="4233"/>
                    <a:pt x="166849" y="4233"/>
                    <a:pt x="163598" y="4233"/>
                  </a:cubicBezTo>
                  <a:cubicBezTo>
                    <a:pt x="158157" y="4533"/>
                    <a:pt x="152729" y="5104"/>
                    <a:pt x="147343" y="5950"/>
                  </a:cubicBezTo>
                  <a:cubicBezTo>
                    <a:pt x="143908" y="6441"/>
                    <a:pt x="140534" y="7054"/>
                    <a:pt x="137160" y="7791"/>
                  </a:cubicBezTo>
                  <a:cubicBezTo>
                    <a:pt x="128253" y="9778"/>
                    <a:pt x="119512" y="12465"/>
                    <a:pt x="111028" y="15826"/>
                  </a:cubicBezTo>
                  <a:cubicBezTo>
                    <a:pt x="108207" y="16930"/>
                    <a:pt x="105385" y="18157"/>
                    <a:pt x="102625" y="19445"/>
                  </a:cubicBezTo>
                  <a:cubicBezTo>
                    <a:pt x="71776" y="33652"/>
                    <a:pt x="45773" y="56600"/>
                    <a:pt x="27849" y="85449"/>
                  </a:cubicBezTo>
                  <a:cubicBezTo>
                    <a:pt x="25764" y="88945"/>
                    <a:pt x="23616" y="92687"/>
                    <a:pt x="21347" y="97104"/>
                  </a:cubicBezTo>
                  <a:lnTo>
                    <a:pt x="19813" y="100110"/>
                  </a:lnTo>
                  <a:cubicBezTo>
                    <a:pt x="18157" y="103545"/>
                    <a:pt x="16501" y="106980"/>
                    <a:pt x="14967" y="110538"/>
                  </a:cubicBezTo>
                  <a:lnTo>
                    <a:pt x="14170" y="112378"/>
                  </a:lnTo>
                  <a:cubicBezTo>
                    <a:pt x="10974" y="120021"/>
                    <a:pt x="8165" y="127824"/>
                    <a:pt x="5766" y="135749"/>
                  </a:cubicBezTo>
                  <a:cubicBezTo>
                    <a:pt x="20580" y="128578"/>
                    <a:pt x="36731" y="124591"/>
                    <a:pt x="53183" y="124033"/>
                  </a:cubicBezTo>
                  <a:lnTo>
                    <a:pt x="53183" y="123971"/>
                  </a:lnTo>
                  <a:close/>
                </a:path>
              </a:pathLst>
            </a:custGeom>
            <a:solidFill>
              <a:srgbClr val="0E0E0E"/>
            </a:solidFill>
            <a:ln w="6134" cap="flat">
              <a:noFill/>
              <a:prstDash val="solid"/>
              <a:miter/>
            </a:ln>
          </p:spPr>
          <p:txBody>
            <a:bodyPr rtlCol="0" anchor="ctr"/>
            <a:lstStyle/>
            <a:p>
              <a:endParaRPr lang="en-AU"/>
            </a:p>
          </p:txBody>
        </p:sp>
        <p:sp>
          <p:nvSpPr>
            <p:cNvPr id="535" name="Freeform: Shape 534">
              <a:extLst>
                <a:ext uri="{FF2B5EF4-FFF2-40B4-BE49-F238E27FC236}">
                  <a16:creationId xmlns:a16="http://schemas.microsoft.com/office/drawing/2014/main" id="{BC81D8B3-99E7-47B2-8FFF-BC493B50E747}"/>
                </a:ext>
              </a:extLst>
            </p:cNvPr>
            <p:cNvSpPr/>
            <p:nvPr/>
          </p:nvSpPr>
          <p:spPr>
            <a:xfrm>
              <a:off x="6691961" y="3079465"/>
              <a:ext cx="99485" cy="152950"/>
            </a:xfrm>
            <a:custGeom>
              <a:avLst/>
              <a:gdLst>
                <a:gd name="connsiteX0" fmla="*/ 99408 w 99485"/>
                <a:gd name="connsiteY0" fmla="*/ 118214 h 152950"/>
                <a:gd name="connsiteX1" fmla="*/ 95237 w 99485"/>
                <a:gd name="connsiteY1" fmla="*/ 49144 h 152950"/>
                <a:gd name="connsiteX2" fmla="*/ 95237 w 99485"/>
                <a:gd name="connsiteY2" fmla="*/ 47549 h 152950"/>
                <a:gd name="connsiteX3" fmla="*/ 95237 w 99485"/>
                <a:gd name="connsiteY3" fmla="*/ 42028 h 152950"/>
                <a:gd name="connsiteX4" fmla="*/ 82294 w 99485"/>
                <a:gd name="connsiteY4" fmla="*/ 745 h 152950"/>
                <a:gd name="connsiteX5" fmla="*/ 52298 w 99485"/>
                <a:gd name="connsiteY5" fmla="*/ 23074 h 152950"/>
                <a:gd name="connsiteX6" fmla="*/ 24939 w 99485"/>
                <a:gd name="connsiteY6" fmla="*/ 65154 h 152950"/>
                <a:gd name="connsiteX7" fmla="*/ 23222 w 99485"/>
                <a:gd name="connsiteY7" fmla="*/ 67792 h 152950"/>
                <a:gd name="connsiteX8" fmla="*/ 35 w 99485"/>
                <a:gd name="connsiteY8" fmla="*/ 114227 h 152950"/>
                <a:gd name="connsiteX9" fmla="*/ 36226 w 99485"/>
                <a:gd name="connsiteY9" fmla="*/ 144162 h 152950"/>
                <a:gd name="connsiteX10" fmla="*/ 52482 w 99485"/>
                <a:gd name="connsiteY10" fmla="*/ 149683 h 152950"/>
                <a:gd name="connsiteX11" fmla="*/ 99408 w 99485"/>
                <a:gd name="connsiteY11" fmla="*/ 118214 h 15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485" h="152950">
                  <a:moveTo>
                    <a:pt x="99408" y="118214"/>
                  </a:moveTo>
                  <a:cubicBezTo>
                    <a:pt x="97997" y="95211"/>
                    <a:pt x="96096" y="72147"/>
                    <a:pt x="95237" y="49144"/>
                  </a:cubicBezTo>
                  <a:cubicBezTo>
                    <a:pt x="95268" y="48610"/>
                    <a:pt x="95268" y="48083"/>
                    <a:pt x="95237" y="47549"/>
                  </a:cubicBezTo>
                  <a:lnTo>
                    <a:pt x="95237" y="42028"/>
                  </a:lnTo>
                  <a:cubicBezTo>
                    <a:pt x="94930" y="29760"/>
                    <a:pt x="97384" y="5223"/>
                    <a:pt x="82294" y="745"/>
                  </a:cubicBezTo>
                  <a:cubicBezTo>
                    <a:pt x="67204" y="-3733"/>
                    <a:pt x="59168" y="13014"/>
                    <a:pt x="52298" y="23074"/>
                  </a:cubicBezTo>
                  <a:cubicBezTo>
                    <a:pt x="41808" y="37980"/>
                    <a:pt x="34938" y="49941"/>
                    <a:pt x="24939" y="65154"/>
                  </a:cubicBezTo>
                  <a:lnTo>
                    <a:pt x="23222" y="67792"/>
                  </a:lnTo>
                  <a:cubicBezTo>
                    <a:pt x="14143" y="81409"/>
                    <a:pt x="1139" y="97420"/>
                    <a:pt x="35" y="114227"/>
                  </a:cubicBezTo>
                  <a:cubicBezTo>
                    <a:pt x="-947" y="128949"/>
                    <a:pt x="19173" y="138150"/>
                    <a:pt x="36226" y="144162"/>
                  </a:cubicBezTo>
                  <a:cubicBezTo>
                    <a:pt x="42360" y="146370"/>
                    <a:pt x="48495" y="148149"/>
                    <a:pt x="52482" y="149683"/>
                  </a:cubicBezTo>
                  <a:cubicBezTo>
                    <a:pt x="79595" y="159375"/>
                    <a:pt x="100942" y="147107"/>
                    <a:pt x="99408" y="118214"/>
                  </a:cubicBezTo>
                  <a:close/>
                </a:path>
              </a:pathLst>
            </a:custGeom>
            <a:solidFill>
              <a:srgbClr val="E05555"/>
            </a:solidFill>
            <a:ln w="6134" cap="flat">
              <a:noFill/>
              <a:prstDash val="solid"/>
              <a:miter/>
            </a:ln>
          </p:spPr>
          <p:txBody>
            <a:bodyPr rtlCol="0" anchor="ctr"/>
            <a:lstStyle/>
            <a:p>
              <a:endParaRPr lang="en-AU"/>
            </a:p>
          </p:txBody>
        </p:sp>
        <p:sp>
          <p:nvSpPr>
            <p:cNvPr id="536" name="Freeform: Shape 535">
              <a:extLst>
                <a:ext uri="{FF2B5EF4-FFF2-40B4-BE49-F238E27FC236}">
                  <a16:creationId xmlns:a16="http://schemas.microsoft.com/office/drawing/2014/main" id="{1E4BFEAE-84B4-4F0E-8326-3E34B4EBCAD4}"/>
                </a:ext>
              </a:extLst>
            </p:cNvPr>
            <p:cNvSpPr/>
            <p:nvPr/>
          </p:nvSpPr>
          <p:spPr>
            <a:xfrm>
              <a:off x="6689072" y="3077093"/>
              <a:ext cx="104379" cy="157643"/>
            </a:xfrm>
            <a:custGeom>
              <a:avLst/>
              <a:gdLst>
                <a:gd name="connsiteX0" fmla="*/ 72607 w 104379"/>
                <a:gd name="connsiteY0" fmla="*/ 157637 h 157643"/>
                <a:gd name="connsiteX1" fmla="*/ 54205 w 104379"/>
                <a:gd name="connsiteY1" fmla="*/ 154202 h 157643"/>
                <a:gd name="connsiteX2" fmla="*/ 48070 w 104379"/>
                <a:gd name="connsiteY2" fmla="*/ 152178 h 157643"/>
                <a:gd name="connsiteX3" fmla="*/ 37765 w 104379"/>
                <a:gd name="connsiteY3" fmla="*/ 148681 h 157643"/>
                <a:gd name="connsiteX4" fmla="*/ 40 w 104379"/>
                <a:gd name="connsiteY4" fmla="*/ 116477 h 157643"/>
                <a:gd name="connsiteX5" fmla="*/ 19117 w 104379"/>
                <a:gd name="connsiteY5" fmla="*/ 75501 h 157643"/>
                <a:gd name="connsiteX6" fmla="*/ 23595 w 104379"/>
                <a:gd name="connsiteY6" fmla="*/ 68876 h 157643"/>
                <a:gd name="connsiteX7" fmla="*/ 25251 w 104379"/>
                <a:gd name="connsiteY7" fmla="*/ 66422 h 157643"/>
                <a:gd name="connsiteX8" fmla="*/ 35679 w 104379"/>
                <a:gd name="connsiteY8" fmla="*/ 50167 h 157643"/>
                <a:gd name="connsiteX9" fmla="*/ 52732 w 104379"/>
                <a:gd name="connsiteY9" fmla="*/ 24096 h 157643"/>
                <a:gd name="connsiteX10" fmla="*/ 55738 w 104379"/>
                <a:gd name="connsiteY10" fmla="*/ 19618 h 157643"/>
                <a:gd name="connsiteX11" fmla="*/ 85305 w 104379"/>
                <a:gd name="connsiteY11" fmla="*/ 909 h 157643"/>
                <a:gd name="connsiteX12" fmla="*/ 99843 w 104379"/>
                <a:gd name="connsiteY12" fmla="*/ 38941 h 157643"/>
                <a:gd name="connsiteX13" fmla="*/ 99843 w 104379"/>
                <a:gd name="connsiteY13" fmla="*/ 44339 h 157643"/>
                <a:gd name="connsiteX14" fmla="*/ 99843 w 104379"/>
                <a:gd name="connsiteY14" fmla="*/ 51393 h 157643"/>
                <a:gd name="connsiteX15" fmla="*/ 102664 w 104379"/>
                <a:gd name="connsiteY15" fmla="*/ 100467 h 157643"/>
                <a:gd name="connsiteX16" fmla="*/ 104014 w 104379"/>
                <a:gd name="connsiteY16" fmla="*/ 120464 h 157643"/>
                <a:gd name="connsiteX17" fmla="*/ 102180 w 104379"/>
                <a:gd name="connsiteY17" fmla="*/ 137474 h 157643"/>
                <a:gd name="connsiteX18" fmla="*/ 92298 w 104379"/>
                <a:gd name="connsiteY18" fmla="*/ 151442 h 157643"/>
                <a:gd name="connsiteX19" fmla="*/ 72607 w 104379"/>
                <a:gd name="connsiteY19" fmla="*/ 157637 h 157643"/>
                <a:gd name="connsiteX20" fmla="*/ 79784 w 104379"/>
                <a:gd name="connsiteY20" fmla="*/ 4651 h 157643"/>
                <a:gd name="connsiteX21" fmla="*/ 59603 w 104379"/>
                <a:gd name="connsiteY21" fmla="*/ 22133 h 157643"/>
                <a:gd name="connsiteX22" fmla="*/ 56474 w 104379"/>
                <a:gd name="connsiteY22" fmla="*/ 26734 h 157643"/>
                <a:gd name="connsiteX23" fmla="*/ 39544 w 104379"/>
                <a:gd name="connsiteY23" fmla="*/ 52559 h 157643"/>
                <a:gd name="connsiteX24" fmla="*/ 29177 w 104379"/>
                <a:gd name="connsiteY24" fmla="*/ 68753 h 157643"/>
                <a:gd name="connsiteX25" fmla="*/ 27459 w 104379"/>
                <a:gd name="connsiteY25" fmla="*/ 71452 h 157643"/>
                <a:gd name="connsiteX26" fmla="*/ 22920 w 104379"/>
                <a:gd name="connsiteY26" fmla="*/ 78077 h 157643"/>
                <a:gd name="connsiteX27" fmla="*/ 4518 w 104379"/>
                <a:gd name="connsiteY27" fmla="*/ 116783 h 157643"/>
                <a:gd name="connsiteX28" fmla="*/ 39176 w 104379"/>
                <a:gd name="connsiteY28" fmla="*/ 144387 h 157643"/>
                <a:gd name="connsiteX29" fmla="*/ 49358 w 104379"/>
                <a:gd name="connsiteY29" fmla="*/ 147822 h 157643"/>
                <a:gd name="connsiteX30" fmla="*/ 55493 w 104379"/>
                <a:gd name="connsiteY30" fmla="*/ 149847 h 157643"/>
                <a:gd name="connsiteX31" fmla="*/ 89783 w 104379"/>
                <a:gd name="connsiteY31" fmla="*/ 147761 h 157643"/>
                <a:gd name="connsiteX32" fmla="*/ 98199 w 104379"/>
                <a:gd name="connsiteY32" fmla="*/ 135536 h 157643"/>
                <a:gd name="connsiteX33" fmla="*/ 99659 w 104379"/>
                <a:gd name="connsiteY33" fmla="*/ 120771 h 157643"/>
                <a:gd name="connsiteX34" fmla="*/ 98309 w 104379"/>
                <a:gd name="connsiteY34" fmla="*/ 100773 h 157643"/>
                <a:gd name="connsiteX35" fmla="*/ 95487 w 104379"/>
                <a:gd name="connsiteY35" fmla="*/ 51700 h 157643"/>
                <a:gd name="connsiteX36" fmla="*/ 95487 w 104379"/>
                <a:gd name="connsiteY36" fmla="*/ 44584 h 157643"/>
                <a:gd name="connsiteX37" fmla="*/ 95487 w 104379"/>
                <a:gd name="connsiteY37" fmla="*/ 39064 h 157643"/>
                <a:gd name="connsiteX38" fmla="*/ 84139 w 104379"/>
                <a:gd name="connsiteY38" fmla="*/ 5448 h 157643"/>
                <a:gd name="connsiteX39" fmla="*/ 79784 w 104379"/>
                <a:gd name="connsiteY39" fmla="*/ 4651 h 15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4379" h="157643">
                  <a:moveTo>
                    <a:pt x="72607" y="157637"/>
                  </a:moveTo>
                  <a:cubicBezTo>
                    <a:pt x="66325" y="157508"/>
                    <a:pt x="60112" y="156349"/>
                    <a:pt x="54205" y="154202"/>
                  </a:cubicBezTo>
                  <a:lnTo>
                    <a:pt x="48070" y="152178"/>
                  </a:lnTo>
                  <a:cubicBezTo>
                    <a:pt x="44942" y="151135"/>
                    <a:pt x="41384" y="150031"/>
                    <a:pt x="37765" y="148681"/>
                  </a:cubicBezTo>
                  <a:cubicBezTo>
                    <a:pt x="21019" y="142547"/>
                    <a:pt x="-1064" y="133039"/>
                    <a:pt x="40" y="116477"/>
                  </a:cubicBezTo>
                  <a:cubicBezTo>
                    <a:pt x="1021" y="101632"/>
                    <a:pt x="10652" y="87769"/>
                    <a:pt x="19117" y="75501"/>
                  </a:cubicBezTo>
                  <a:cubicBezTo>
                    <a:pt x="20712" y="73231"/>
                    <a:pt x="22184" y="71023"/>
                    <a:pt x="23595" y="68876"/>
                  </a:cubicBezTo>
                  <a:lnTo>
                    <a:pt x="25251" y="66422"/>
                  </a:lnTo>
                  <a:cubicBezTo>
                    <a:pt x="29116" y="60288"/>
                    <a:pt x="32428" y="55258"/>
                    <a:pt x="35679" y="50167"/>
                  </a:cubicBezTo>
                  <a:cubicBezTo>
                    <a:pt x="41077" y="41579"/>
                    <a:pt x="46169" y="33482"/>
                    <a:pt x="52732" y="24096"/>
                  </a:cubicBezTo>
                  <a:cubicBezTo>
                    <a:pt x="53714" y="22747"/>
                    <a:pt x="54695" y="21213"/>
                    <a:pt x="55738" y="19618"/>
                  </a:cubicBezTo>
                  <a:cubicBezTo>
                    <a:pt x="61872" y="9804"/>
                    <a:pt x="70951" y="-3630"/>
                    <a:pt x="85305" y="909"/>
                  </a:cubicBezTo>
                  <a:cubicBezTo>
                    <a:pt x="99659" y="5448"/>
                    <a:pt x="99904" y="25446"/>
                    <a:pt x="99843" y="38941"/>
                  </a:cubicBezTo>
                  <a:lnTo>
                    <a:pt x="99843" y="44339"/>
                  </a:lnTo>
                  <a:lnTo>
                    <a:pt x="99843" y="51393"/>
                  </a:lnTo>
                  <a:cubicBezTo>
                    <a:pt x="100395" y="67772"/>
                    <a:pt x="101560" y="84395"/>
                    <a:pt x="102664" y="100467"/>
                  </a:cubicBezTo>
                  <a:cubicBezTo>
                    <a:pt x="103094" y="107092"/>
                    <a:pt x="103585" y="113778"/>
                    <a:pt x="104014" y="120464"/>
                  </a:cubicBezTo>
                  <a:cubicBezTo>
                    <a:pt x="104861" y="126200"/>
                    <a:pt x="104229" y="132052"/>
                    <a:pt x="102180" y="137474"/>
                  </a:cubicBezTo>
                  <a:cubicBezTo>
                    <a:pt x="100125" y="142897"/>
                    <a:pt x="96727" y="147700"/>
                    <a:pt x="92298" y="151442"/>
                  </a:cubicBezTo>
                  <a:cubicBezTo>
                    <a:pt x="86587" y="155601"/>
                    <a:pt x="79674" y="157778"/>
                    <a:pt x="72607" y="157637"/>
                  </a:cubicBezTo>
                  <a:close/>
                  <a:moveTo>
                    <a:pt x="79784" y="4651"/>
                  </a:moveTo>
                  <a:cubicBezTo>
                    <a:pt x="71012" y="4651"/>
                    <a:pt x="65001" y="13852"/>
                    <a:pt x="59603" y="22133"/>
                  </a:cubicBezTo>
                  <a:cubicBezTo>
                    <a:pt x="58498" y="23790"/>
                    <a:pt x="57517" y="25323"/>
                    <a:pt x="56474" y="26734"/>
                  </a:cubicBezTo>
                  <a:cubicBezTo>
                    <a:pt x="49972" y="35997"/>
                    <a:pt x="44942" y="44094"/>
                    <a:pt x="39544" y="52559"/>
                  </a:cubicBezTo>
                  <a:cubicBezTo>
                    <a:pt x="36293" y="57712"/>
                    <a:pt x="32980" y="63048"/>
                    <a:pt x="29177" y="68753"/>
                  </a:cubicBezTo>
                  <a:lnTo>
                    <a:pt x="27459" y="71452"/>
                  </a:lnTo>
                  <a:lnTo>
                    <a:pt x="22920" y="78077"/>
                  </a:lnTo>
                  <a:cubicBezTo>
                    <a:pt x="14762" y="89855"/>
                    <a:pt x="5561" y="103227"/>
                    <a:pt x="4518" y="116783"/>
                  </a:cubicBezTo>
                  <a:cubicBezTo>
                    <a:pt x="3475" y="130340"/>
                    <a:pt x="23902" y="138928"/>
                    <a:pt x="39176" y="144387"/>
                  </a:cubicBezTo>
                  <a:cubicBezTo>
                    <a:pt x="42795" y="145676"/>
                    <a:pt x="46291" y="146780"/>
                    <a:pt x="49358" y="147822"/>
                  </a:cubicBezTo>
                  <a:lnTo>
                    <a:pt x="55493" y="149847"/>
                  </a:lnTo>
                  <a:cubicBezTo>
                    <a:pt x="69233" y="154632"/>
                    <a:pt x="81747" y="153895"/>
                    <a:pt x="89783" y="147761"/>
                  </a:cubicBezTo>
                  <a:cubicBezTo>
                    <a:pt x="93574" y="144461"/>
                    <a:pt x="96469" y="140259"/>
                    <a:pt x="98199" y="135536"/>
                  </a:cubicBezTo>
                  <a:cubicBezTo>
                    <a:pt x="99923" y="130819"/>
                    <a:pt x="100425" y="125740"/>
                    <a:pt x="99659" y="120771"/>
                  </a:cubicBezTo>
                  <a:cubicBezTo>
                    <a:pt x="99229" y="114084"/>
                    <a:pt x="98800" y="107398"/>
                    <a:pt x="98309" y="100773"/>
                  </a:cubicBezTo>
                  <a:cubicBezTo>
                    <a:pt x="97205" y="84641"/>
                    <a:pt x="96040" y="68017"/>
                    <a:pt x="95487" y="51700"/>
                  </a:cubicBezTo>
                  <a:lnTo>
                    <a:pt x="95487" y="44584"/>
                  </a:lnTo>
                  <a:lnTo>
                    <a:pt x="95487" y="39064"/>
                  </a:lnTo>
                  <a:cubicBezTo>
                    <a:pt x="95487" y="26795"/>
                    <a:pt x="95487" y="9006"/>
                    <a:pt x="84139" y="5448"/>
                  </a:cubicBezTo>
                  <a:cubicBezTo>
                    <a:pt x="82747" y="4921"/>
                    <a:pt x="81275" y="4651"/>
                    <a:pt x="79784" y="4651"/>
                  </a:cubicBezTo>
                  <a:close/>
                </a:path>
              </a:pathLst>
            </a:custGeom>
            <a:solidFill>
              <a:srgbClr val="0E0E0E"/>
            </a:solidFill>
            <a:ln w="6134" cap="flat">
              <a:noFill/>
              <a:prstDash val="solid"/>
              <a:miter/>
            </a:ln>
          </p:spPr>
          <p:txBody>
            <a:bodyPr rtlCol="0" anchor="ctr"/>
            <a:lstStyle/>
            <a:p>
              <a:endParaRPr lang="en-AU"/>
            </a:p>
          </p:txBody>
        </p:sp>
        <p:sp>
          <p:nvSpPr>
            <p:cNvPr id="537" name="Freeform: Shape 536">
              <a:extLst>
                <a:ext uri="{FF2B5EF4-FFF2-40B4-BE49-F238E27FC236}">
                  <a16:creationId xmlns:a16="http://schemas.microsoft.com/office/drawing/2014/main" id="{3028C67B-B1A3-4736-AAC3-BA5E15947D7F}"/>
                </a:ext>
              </a:extLst>
            </p:cNvPr>
            <p:cNvSpPr/>
            <p:nvPr/>
          </p:nvSpPr>
          <p:spPr>
            <a:xfrm>
              <a:off x="5553187" y="2452011"/>
              <a:ext cx="2146" cy="4845"/>
            </a:xfrm>
            <a:custGeom>
              <a:avLst/>
              <a:gdLst>
                <a:gd name="connsiteX0" fmla="*/ 2147 w 2146"/>
                <a:gd name="connsiteY0" fmla="*/ 4846 h 4845"/>
                <a:gd name="connsiteX1" fmla="*/ 0 w 2146"/>
                <a:gd name="connsiteY1" fmla="*/ 0 h 4845"/>
                <a:gd name="connsiteX2" fmla="*/ 2147 w 2146"/>
                <a:gd name="connsiteY2" fmla="*/ 4846 h 4845"/>
              </a:gdLst>
              <a:ahLst/>
              <a:cxnLst>
                <a:cxn ang="0">
                  <a:pos x="connsiteX0" y="connsiteY0"/>
                </a:cxn>
                <a:cxn ang="0">
                  <a:pos x="connsiteX1" y="connsiteY1"/>
                </a:cxn>
                <a:cxn ang="0">
                  <a:pos x="connsiteX2" y="connsiteY2"/>
                </a:cxn>
              </a:cxnLst>
              <a:rect l="l" t="t" r="r" b="b"/>
              <a:pathLst>
                <a:path w="2146" h="4845">
                  <a:moveTo>
                    <a:pt x="2147" y="4846"/>
                  </a:moveTo>
                  <a:cubicBezTo>
                    <a:pt x="1411" y="3251"/>
                    <a:pt x="797" y="1595"/>
                    <a:pt x="0" y="0"/>
                  </a:cubicBezTo>
                  <a:cubicBezTo>
                    <a:pt x="797" y="1656"/>
                    <a:pt x="1411" y="3251"/>
                    <a:pt x="2147" y="4846"/>
                  </a:cubicBezTo>
                  <a:close/>
                </a:path>
              </a:pathLst>
            </a:custGeom>
            <a:solidFill>
              <a:srgbClr val="A6A6A6"/>
            </a:solidFill>
            <a:ln w="6134" cap="flat">
              <a:noFill/>
              <a:prstDash val="solid"/>
              <a:miter/>
            </a:ln>
          </p:spPr>
          <p:txBody>
            <a:bodyPr rtlCol="0" anchor="ctr"/>
            <a:lstStyle/>
            <a:p>
              <a:endParaRPr lang="en-AU"/>
            </a:p>
          </p:txBody>
        </p:sp>
        <p:sp>
          <p:nvSpPr>
            <p:cNvPr id="538" name="Freeform: Shape 537">
              <a:extLst>
                <a:ext uri="{FF2B5EF4-FFF2-40B4-BE49-F238E27FC236}">
                  <a16:creationId xmlns:a16="http://schemas.microsoft.com/office/drawing/2014/main" id="{BFCED618-2EE0-4AE5-B7ED-C7430FDD4971}"/>
                </a:ext>
              </a:extLst>
            </p:cNvPr>
            <p:cNvSpPr/>
            <p:nvPr/>
          </p:nvSpPr>
          <p:spPr>
            <a:xfrm>
              <a:off x="5551060" y="2449694"/>
              <a:ext cx="6607" cy="9493"/>
            </a:xfrm>
            <a:custGeom>
              <a:avLst/>
              <a:gdLst>
                <a:gd name="connsiteX0" fmla="*/ 4274 w 6607"/>
                <a:gd name="connsiteY0" fmla="*/ 9494 h 9493"/>
                <a:gd name="connsiteX1" fmla="*/ 3023 w 6607"/>
                <a:gd name="connsiteY1" fmla="*/ 9095 h 9493"/>
                <a:gd name="connsiteX2" fmla="*/ 2188 w 6607"/>
                <a:gd name="connsiteY2" fmla="*/ 8083 h 9493"/>
                <a:gd name="connsiteX3" fmla="*/ 1514 w 6607"/>
                <a:gd name="connsiteY3" fmla="*/ 6549 h 9493"/>
                <a:gd name="connsiteX4" fmla="*/ 41 w 6607"/>
                <a:gd name="connsiteY4" fmla="*/ 3237 h 9493"/>
                <a:gd name="connsiteX5" fmla="*/ 41 w 6607"/>
                <a:gd name="connsiteY5" fmla="*/ 2317 h 9493"/>
                <a:gd name="connsiteX6" fmla="*/ 391 w 6607"/>
                <a:gd name="connsiteY6" fmla="*/ 1090 h 9493"/>
                <a:gd name="connsiteX7" fmla="*/ 1330 w 6607"/>
                <a:gd name="connsiteY7" fmla="*/ 231 h 9493"/>
                <a:gd name="connsiteX8" fmla="*/ 2207 w 6607"/>
                <a:gd name="connsiteY8" fmla="*/ 4 h 9493"/>
                <a:gd name="connsiteX9" fmla="*/ 3096 w 6607"/>
                <a:gd name="connsiteY9" fmla="*/ 133 h 9493"/>
                <a:gd name="connsiteX10" fmla="*/ 3869 w 6607"/>
                <a:gd name="connsiteY10" fmla="*/ 605 h 9493"/>
                <a:gd name="connsiteX11" fmla="*/ 4397 w 6607"/>
                <a:gd name="connsiteY11" fmla="*/ 1335 h 9493"/>
                <a:gd name="connsiteX12" fmla="*/ 5930 w 6607"/>
                <a:gd name="connsiteY12" fmla="*/ 4770 h 9493"/>
                <a:gd name="connsiteX13" fmla="*/ 6544 w 6607"/>
                <a:gd name="connsiteY13" fmla="*/ 6243 h 9493"/>
                <a:gd name="connsiteX14" fmla="*/ 6544 w 6607"/>
                <a:gd name="connsiteY14" fmla="*/ 7163 h 9493"/>
                <a:gd name="connsiteX15" fmla="*/ 6157 w 6607"/>
                <a:gd name="connsiteY15" fmla="*/ 8420 h 9493"/>
                <a:gd name="connsiteX16" fmla="*/ 5133 w 6607"/>
                <a:gd name="connsiteY16" fmla="*/ 9248 h 9493"/>
                <a:gd name="connsiteX17" fmla="*/ 4274 w 6607"/>
                <a:gd name="connsiteY17" fmla="*/ 9494 h 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07" h="9493">
                  <a:moveTo>
                    <a:pt x="4274" y="9494"/>
                  </a:moveTo>
                  <a:cubicBezTo>
                    <a:pt x="3826" y="9481"/>
                    <a:pt x="3397" y="9347"/>
                    <a:pt x="3023" y="9095"/>
                  </a:cubicBezTo>
                  <a:cubicBezTo>
                    <a:pt x="2655" y="8844"/>
                    <a:pt x="2366" y="8494"/>
                    <a:pt x="2188" y="8083"/>
                  </a:cubicBezTo>
                  <a:lnTo>
                    <a:pt x="1514" y="6549"/>
                  </a:lnTo>
                  <a:cubicBezTo>
                    <a:pt x="1023" y="5445"/>
                    <a:pt x="593" y="4341"/>
                    <a:pt x="41" y="3237"/>
                  </a:cubicBezTo>
                  <a:cubicBezTo>
                    <a:pt x="-14" y="2930"/>
                    <a:pt x="-14" y="2623"/>
                    <a:pt x="41" y="2317"/>
                  </a:cubicBezTo>
                  <a:cubicBezTo>
                    <a:pt x="41" y="1881"/>
                    <a:pt x="164" y="1458"/>
                    <a:pt x="391" y="1090"/>
                  </a:cubicBezTo>
                  <a:cubicBezTo>
                    <a:pt x="618" y="722"/>
                    <a:pt x="943" y="427"/>
                    <a:pt x="1330" y="231"/>
                  </a:cubicBezTo>
                  <a:cubicBezTo>
                    <a:pt x="1605" y="96"/>
                    <a:pt x="1900" y="22"/>
                    <a:pt x="2207" y="4"/>
                  </a:cubicBezTo>
                  <a:cubicBezTo>
                    <a:pt x="2507" y="-14"/>
                    <a:pt x="2814" y="29"/>
                    <a:pt x="3096" y="133"/>
                  </a:cubicBezTo>
                  <a:cubicBezTo>
                    <a:pt x="3384" y="237"/>
                    <a:pt x="3648" y="397"/>
                    <a:pt x="3869" y="605"/>
                  </a:cubicBezTo>
                  <a:cubicBezTo>
                    <a:pt x="4096" y="808"/>
                    <a:pt x="4274" y="1059"/>
                    <a:pt x="4397" y="1335"/>
                  </a:cubicBezTo>
                  <a:cubicBezTo>
                    <a:pt x="4949" y="2439"/>
                    <a:pt x="5439" y="3605"/>
                    <a:pt x="5930" y="4770"/>
                  </a:cubicBezTo>
                  <a:lnTo>
                    <a:pt x="6544" y="6243"/>
                  </a:lnTo>
                  <a:cubicBezTo>
                    <a:pt x="6629" y="6543"/>
                    <a:pt x="6629" y="6862"/>
                    <a:pt x="6544" y="7163"/>
                  </a:cubicBezTo>
                  <a:cubicBezTo>
                    <a:pt x="6544" y="7610"/>
                    <a:pt x="6409" y="8046"/>
                    <a:pt x="6157" y="8420"/>
                  </a:cubicBezTo>
                  <a:cubicBezTo>
                    <a:pt x="5906" y="8788"/>
                    <a:pt x="5550" y="9077"/>
                    <a:pt x="5133" y="9248"/>
                  </a:cubicBezTo>
                  <a:cubicBezTo>
                    <a:pt x="4875" y="9402"/>
                    <a:pt x="4581" y="9487"/>
                    <a:pt x="4274" y="9494"/>
                  </a:cubicBezTo>
                  <a:close/>
                </a:path>
              </a:pathLst>
            </a:custGeom>
            <a:solidFill>
              <a:srgbClr val="0E0E0E"/>
            </a:solidFill>
            <a:ln w="6134" cap="flat">
              <a:noFill/>
              <a:prstDash val="solid"/>
              <a:miter/>
            </a:ln>
          </p:spPr>
          <p:txBody>
            <a:bodyPr rtlCol="0" anchor="ctr"/>
            <a:lstStyle/>
            <a:p>
              <a:endParaRPr lang="en-AU"/>
            </a:p>
          </p:txBody>
        </p:sp>
        <p:sp>
          <p:nvSpPr>
            <p:cNvPr id="539" name="Freeform: Shape 538">
              <a:extLst>
                <a:ext uri="{FF2B5EF4-FFF2-40B4-BE49-F238E27FC236}">
                  <a16:creationId xmlns:a16="http://schemas.microsoft.com/office/drawing/2014/main" id="{5C3E42CE-C3F6-4168-830E-0688AEBDD9ED}"/>
                </a:ext>
              </a:extLst>
            </p:cNvPr>
            <p:cNvSpPr/>
            <p:nvPr/>
          </p:nvSpPr>
          <p:spPr>
            <a:xfrm>
              <a:off x="5406212" y="2200694"/>
              <a:ext cx="10060" cy="13740"/>
            </a:xfrm>
            <a:custGeom>
              <a:avLst/>
              <a:gdLst>
                <a:gd name="connsiteX0" fmla="*/ 10060 w 10060"/>
                <a:gd name="connsiteY0" fmla="*/ 13740 h 13740"/>
                <a:gd name="connsiteX1" fmla="*/ 0 w 10060"/>
                <a:gd name="connsiteY1" fmla="*/ 0 h 13740"/>
                <a:gd name="connsiteX2" fmla="*/ 10060 w 10060"/>
                <a:gd name="connsiteY2" fmla="*/ 13740 h 13740"/>
              </a:gdLst>
              <a:ahLst/>
              <a:cxnLst>
                <a:cxn ang="0">
                  <a:pos x="connsiteX0" y="connsiteY0"/>
                </a:cxn>
                <a:cxn ang="0">
                  <a:pos x="connsiteX1" y="connsiteY1"/>
                </a:cxn>
                <a:cxn ang="0">
                  <a:pos x="connsiteX2" y="connsiteY2"/>
                </a:cxn>
              </a:cxnLst>
              <a:rect l="l" t="t" r="r" b="b"/>
              <a:pathLst>
                <a:path w="10060" h="13740">
                  <a:moveTo>
                    <a:pt x="10060" y="13740"/>
                  </a:moveTo>
                  <a:cubicBezTo>
                    <a:pt x="6870" y="9017"/>
                    <a:pt x="3497" y="4355"/>
                    <a:pt x="0" y="0"/>
                  </a:cubicBezTo>
                  <a:cubicBezTo>
                    <a:pt x="3497" y="4049"/>
                    <a:pt x="6870" y="8710"/>
                    <a:pt x="10060" y="13740"/>
                  </a:cubicBezTo>
                  <a:close/>
                </a:path>
              </a:pathLst>
            </a:custGeom>
            <a:solidFill>
              <a:srgbClr val="A6A6A6"/>
            </a:solidFill>
            <a:ln w="6134" cap="flat">
              <a:noFill/>
              <a:prstDash val="solid"/>
              <a:miter/>
            </a:ln>
          </p:spPr>
          <p:txBody>
            <a:bodyPr rtlCol="0" anchor="ctr"/>
            <a:lstStyle/>
            <a:p>
              <a:endParaRPr lang="en-AU"/>
            </a:p>
          </p:txBody>
        </p:sp>
        <p:sp>
          <p:nvSpPr>
            <p:cNvPr id="540" name="Freeform: Shape 539">
              <a:extLst>
                <a:ext uri="{FF2B5EF4-FFF2-40B4-BE49-F238E27FC236}">
                  <a16:creationId xmlns:a16="http://schemas.microsoft.com/office/drawing/2014/main" id="{8E080188-61FF-4AFA-8020-824A948B1951}"/>
                </a:ext>
              </a:extLst>
            </p:cNvPr>
            <p:cNvSpPr/>
            <p:nvPr/>
          </p:nvSpPr>
          <p:spPr>
            <a:xfrm>
              <a:off x="5403881" y="2198072"/>
              <a:ext cx="14721" cy="18388"/>
            </a:xfrm>
            <a:custGeom>
              <a:avLst/>
              <a:gdLst>
                <a:gd name="connsiteX0" fmla="*/ 12391 w 14721"/>
                <a:gd name="connsiteY0" fmla="*/ 18387 h 18388"/>
                <a:gd name="connsiteX1" fmla="*/ 11311 w 14721"/>
                <a:gd name="connsiteY1" fmla="*/ 18098 h 18388"/>
                <a:gd name="connsiteX2" fmla="*/ 10489 w 14721"/>
                <a:gd name="connsiteY2" fmla="*/ 17344 h 18388"/>
                <a:gd name="connsiteX3" fmla="*/ 491 w 14721"/>
                <a:gd name="connsiteY3" fmla="*/ 3726 h 18388"/>
                <a:gd name="connsiteX4" fmla="*/ 0 w 14721"/>
                <a:gd name="connsiteY4" fmla="*/ 2315 h 18388"/>
                <a:gd name="connsiteX5" fmla="*/ 233 w 14721"/>
                <a:gd name="connsiteY5" fmla="*/ 1303 h 18388"/>
                <a:gd name="connsiteX6" fmla="*/ 859 w 14721"/>
                <a:gd name="connsiteY6" fmla="*/ 475 h 18388"/>
                <a:gd name="connsiteX7" fmla="*/ 2558 w 14721"/>
                <a:gd name="connsiteY7" fmla="*/ 15 h 18388"/>
                <a:gd name="connsiteX8" fmla="*/ 4110 w 14721"/>
                <a:gd name="connsiteY8" fmla="*/ 843 h 18388"/>
                <a:gd name="connsiteX9" fmla="*/ 14293 w 14721"/>
                <a:gd name="connsiteY9" fmla="*/ 14767 h 18388"/>
                <a:gd name="connsiteX10" fmla="*/ 14722 w 14721"/>
                <a:gd name="connsiteY10" fmla="*/ 16056 h 18388"/>
                <a:gd name="connsiteX11" fmla="*/ 14440 w 14721"/>
                <a:gd name="connsiteY11" fmla="*/ 17141 h 18388"/>
                <a:gd name="connsiteX12" fmla="*/ 13679 w 14721"/>
                <a:gd name="connsiteY12" fmla="*/ 17957 h 18388"/>
                <a:gd name="connsiteX13" fmla="*/ 12391 w 14721"/>
                <a:gd name="connsiteY13" fmla="*/ 18387 h 1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21" h="18388">
                  <a:moveTo>
                    <a:pt x="12391" y="18387"/>
                  </a:moveTo>
                  <a:cubicBezTo>
                    <a:pt x="12011" y="18381"/>
                    <a:pt x="11643" y="18282"/>
                    <a:pt x="11311" y="18098"/>
                  </a:cubicBezTo>
                  <a:cubicBezTo>
                    <a:pt x="10980" y="17920"/>
                    <a:pt x="10698" y="17657"/>
                    <a:pt x="10489" y="17344"/>
                  </a:cubicBezTo>
                  <a:cubicBezTo>
                    <a:pt x="7177" y="12436"/>
                    <a:pt x="3803" y="7836"/>
                    <a:pt x="491" y="3726"/>
                  </a:cubicBezTo>
                  <a:cubicBezTo>
                    <a:pt x="184" y="3321"/>
                    <a:pt x="12" y="2824"/>
                    <a:pt x="0" y="2315"/>
                  </a:cubicBezTo>
                  <a:cubicBezTo>
                    <a:pt x="6" y="1966"/>
                    <a:pt x="86" y="1622"/>
                    <a:pt x="233" y="1303"/>
                  </a:cubicBezTo>
                  <a:cubicBezTo>
                    <a:pt x="380" y="990"/>
                    <a:pt x="595" y="708"/>
                    <a:pt x="859" y="475"/>
                  </a:cubicBezTo>
                  <a:cubicBezTo>
                    <a:pt x="1343" y="113"/>
                    <a:pt x="1951" y="-53"/>
                    <a:pt x="2558" y="15"/>
                  </a:cubicBezTo>
                  <a:cubicBezTo>
                    <a:pt x="3159" y="82"/>
                    <a:pt x="3717" y="383"/>
                    <a:pt x="4110" y="843"/>
                  </a:cubicBezTo>
                  <a:cubicBezTo>
                    <a:pt x="7484" y="5075"/>
                    <a:pt x="10919" y="9738"/>
                    <a:pt x="14293" y="14767"/>
                  </a:cubicBezTo>
                  <a:cubicBezTo>
                    <a:pt x="14569" y="15142"/>
                    <a:pt x="14722" y="15589"/>
                    <a:pt x="14722" y="16056"/>
                  </a:cubicBezTo>
                  <a:cubicBezTo>
                    <a:pt x="14722" y="16436"/>
                    <a:pt x="14624" y="16804"/>
                    <a:pt x="14440" y="17141"/>
                  </a:cubicBezTo>
                  <a:cubicBezTo>
                    <a:pt x="14262" y="17473"/>
                    <a:pt x="13998" y="17755"/>
                    <a:pt x="13679" y="17957"/>
                  </a:cubicBezTo>
                  <a:cubicBezTo>
                    <a:pt x="13317" y="18252"/>
                    <a:pt x="12857" y="18405"/>
                    <a:pt x="12391" y="18387"/>
                  </a:cubicBezTo>
                  <a:close/>
                </a:path>
              </a:pathLst>
            </a:custGeom>
            <a:solidFill>
              <a:srgbClr val="0E0E0E"/>
            </a:solidFill>
            <a:ln w="6134" cap="flat">
              <a:noFill/>
              <a:prstDash val="solid"/>
              <a:miter/>
            </a:ln>
          </p:spPr>
          <p:txBody>
            <a:bodyPr rtlCol="0" anchor="ctr"/>
            <a:lstStyle/>
            <a:p>
              <a:endParaRPr lang="en-AU"/>
            </a:p>
          </p:txBody>
        </p:sp>
        <p:sp>
          <p:nvSpPr>
            <p:cNvPr id="541" name="Freeform: Shape 540">
              <a:extLst>
                <a:ext uri="{FF2B5EF4-FFF2-40B4-BE49-F238E27FC236}">
                  <a16:creationId xmlns:a16="http://schemas.microsoft.com/office/drawing/2014/main" id="{50507866-50B2-4898-AB80-D53AC5001078}"/>
                </a:ext>
              </a:extLst>
            </p:cNvPr>
            <p:cNvSpPr/>
            <p:nvPr/>
          </p:nvSpPr>
          <p:spPr>
            <a:xfrm>
              <a:off x="5560793" y="2470781"/>
              <a:ext cx="2515" cy="7790"/>
            </a:xfrm>
            <a:custGeom>
              <a:avLst/>
              <a:gdLst>
                <a:gd name="connsiteX0" fmla="*/ 2515 w 2515"/>
                <a:gd name="connsiteY0" fmla="*/ 7790 h 7790"/>
                <a:gd name="connsiteX1" fmla="*/ 0 w 2515"/>
                <a:gd name="connsiteY1" fmla="*/ 0 h 7790"/>
                <a:gd name="connsiteX2" fmla="*/ 2515 w 2515"/>
                <a:gd name="connsiteY2" fmla="*/ 7790 h 7790"/>
              </a:gdLst>
              <a:ahLst/>
              <a:cxnLst>
                <a:cxn ang="0">
                  <a:pos x="connsiteX0" y="connsiteY0"/>
                </a:cxn>
                <a:cxn ang="0">
                  <a:pos x="connsiteX1" y="connsiteY1"/>
                </a:cxn>
                <a:cxn ang="0">
                  <a:pos x="connsiteX2" y="connsiteY2"/>
                </a:cxn>
              </a:cxnLst>
              <a:rect l="l" t="t" r="r" b="b"/>
              <a:pathLst>
                <a:path w="2515" h="7790">
                  <a:moveTo>
                    <a:pt x="2515" y="7790"/>
                  </a:moveTo>
                  <a:cubicBezTo>
                    <a:pt x="1718" y="5214"/>
                    <a:pt x="920" y="2576"/>
                    <a:pt x="0" y="0"/>
                  </a:cubicBezTo>
                  <a:cubicBezTo>
                    <a:pt x="920" y="2576"/>
                    <a:pt x="1718" y="5214"/>
                    <a:pt x="2515" y="7790"/>
                  </a:cubicBezTo>
                  <a:close/>
                </a:path>
              </a:pathLst>
            </a:custGeom>
            <a:solidFill>
              <a:srgbClr val="A6A6A6"/>
            </a:solidFill>
            <a:ln w="6134" cap="flat">
              <a:noFill/>
              <a:prstDash val="solid"/>
              <a:miter/>
            </a:ln>
          </p:spPr>
          <p:txBody>
            <a:bodyPr rtlCol="0" anchor="ctr"/>
            <a:lstStyle/>
            <a:p>
              <a:endParaRPr lang="en-AU"/>
            </a:p>
          </p:txBody>
        </p:sp>
        <p:sp>
          <p:nvSpPr>
            <p:cNvPr id="542" name="Freeform: Shape 541">
              <a:extLst>
                <a:ext uri="{FF2B5EF4-FFF2-40B4-BE49-F238E27FC236}">
                  <a16:creationId xmlns:a16="http://schemas.microsoft.com/office/drawing/2014/main" id="{DF4AADCB-7D69-45C3-8E15-4ECC3BB66592}"/>
                </a:ext>
              </a:extLst>
            </p:cNvPr>
            <p:cNvSpPr/>
            <p:nvPr/>
          </p:nvSpPr>
          <p:spPr>
            <a:xfrm>
              <a:off x="5558623" y="2468454"/>
              <a:ext cx="7039" cy="12448"/>
            </a:xfrm>
            <a:custGeom>
              <a:avLst/>
              <a:gdLst>
                <a:gd name="connsiteX0" fmla="*/ 4685 w 7039"/>
                <a:gd name="connsiteY0" fmla="*/ 12449 h 12448"/>
                <a:gd name="connsiteX1" fmla="*/ 3311 w 7039"/>
                <a:gd name="connsiteY1" fmla="*/ 11983 h 12448"/>
                <a:gd name="connsiteX2" fmla="*/ 2477 w 7039"/>
                <a:gd name="connsiteY2" fmla="*/ 10792 h 12448"/>
                <a:gd name="connsiteX3" fmla="*/ 23 w 7039"/>
                <a:gd name="connsiteY3" fmla="*/ 3063 h 12448"/>
                <a:gd name="connsiteX4" fmla="*/ 23 w 7039"/>
                <a:gd name="connsiteY4" fmla="*/ 2327 h 12448"/>
                <a:gd name="connsiteX5" fmla="*/ 452 w 7039"/>
                <a:gd name="connsiteY5" fmla="*/ 990 h 12448"/>
                <a:gd name="connsiteX6" fmla="*/ 1557 w 7039"/>
                <a:gd name="connsiteY6" fmla="*/ 119 h 12448"/>
                <a:gd name="connsiteX7" fmla="*/ 3336 w 7039"/>
                <a:gd name="connsiteY7" fmla="*/ 248 h 12448"/>
                <a:gd name="connsiteX8" fmla="*/ 4501 w 7039"/>
                <a:gd name="connsiteY8" fmla="*/ 1591 h 12448"/>
                <a:gd name="connsiteX9" fmla="*/ 7016 w 7039"/>
                <a:gd name="connsiteY9" fmla="*/ 9504 h 12448"/>
                <a:gd name="connsiteX10" fmla="*/ 7016 w 7039"/>
                <a:gd name="connsiteY10" fmla="*/ 10118 h 12448"/>
                <a:gd name="connsiteX11" fmla="*/ 6587 w 7039"/>
                <a:gd name="connsiteY11" fmla="*/ 11486 h 12448"/>
                <a:gd name="connsiteX12" fmla="*/ 5421 w 7039"/>
                <a:gd name="connsiteY12" fmla="*/ 12326 h 12448"/>
                <a:gd name="connsiteX13" fmla="*/ 4685 w 7039"/>
                <a:gd name="connsiteY13" fmla="*/ 12449 h 12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39" h="12448">
                  <a:moveTo>
                    <a:pt x="4685" y="12449"/>
                  </a:moveTo>
                  <a:cubicBezTo>
                    <a:pt x="4188" y="12442"/>
                    <a:pt x="3710" y="12283"/>
                    <a:pt x="3311" y="11983"/>
                  </a:cubicBezTo>
                  <a:cubicBezTo>
                    <a:pt x="2912" y="11682"/>
                    <a:pt x="2624" y="11265"/>
                    <a:pt x="2477" y="10792"/>
                  </a:cubicBezTo>
                  <a:cubicBezTo>
                    <a:pt x="1679" y="8216"/>
                    <a:pt x="882" y="5640"/>
                    <a:pt x="23" y="3063"/>
                  </a:cubicBezTo>
                  <a:cubicBezTo>
                    <a:pt x="-8" y="2818"/>
                    <a:pt x="-8" y="2573"/>
                    <a:pt x="23" y="2327"/>
                  </a:cubicBezTo>
                  <a:cubicBezTo>
                    <a:pt x="29" y="1849"/>
                    <a:pt x="176" y="1383"/>
                    <a:pt x="452" y="990"/>
                  </a:cubicBezTo>
                  <a:cubicBezTo>
                    <a:pt x="722" y="591"/>
                    <a:pt x="1109" y="291"/>
                    <a:pt x="1557" y="119"/>
                  </a:cubicBezTo>
                  <a:cubicBezTo>
                    <a:pt x="2145" y="-77"/>
                    <a:pt x="2783" y="-28"/>
                    <a:pt x="3336" y="248"/>
                  </a:cubicBezTo>
                  <a:cubicBezTo>
                    <a:pt x="3888" y="524"/>
                    <a:pt x="4305" y="1008"/>
                    <a:pt x="4501" y="1591"/>
                  </a:cubicBezTo>
                  <a:cubicBezTo>
                    <a:pt x="5421" y="4167"/>
                    <a:pt x="6219" y="6805"/>
                    <a:pt x="7016" y="9504"/>
                  </a:cubicBezTo>
                  <a:cubicBezTo>
                    <a:pt x="7047" y="9707"/>
                    <a:pt x="7047" y="9915"/>
                    <a:pt x="7016" y="10118"/>
                  </a:cubicBezTo>
                  <a:cubicBezTo>
                    <a:pt x="7028" y="10608"/>
                    <a:pt x="6875" y="11087"/>
                    <a:pt x="6587" y="11486"/>
                  </a:cubicBezTo>
                  <a:cubicBezTo>
                    <a:pt x="6298" y="11884"/>
                    <a:pt x="5893" y="12179"/>
                    <a:pt x="5421" y="12326"/>
                  </a:cubicBezTo>
                  <a:lnTo>
                    <a:pt x="4685" y="12449"/>
                  </a:lnTo>
                  <a:close/>
                </a:path>
              </a:pathLst>
            </a:custGeom>
            <a:solidFill>
              <a:srgbClr val="0E0E0E"/>
            </a:solidFill>
            <a:ln w="6134" cap="flat">
              <a:noFill/>
              <a:prstDash val="solid"/>
              <a:miter/>
            </a:ln>
          </p:spPr>
          <p:txBody>
            <a:bodyPr rtlCol="0" anchor="ctr"/>
            <a:lstStyle/>
            <a:p>
              <a:endParaRPr lang="en-AU"/>
            </a:p>
          </p:txBody>
        </p:sp>
        <p:sp>
          <p:nvSpPr>
            <p:cNvPr id="543" name="Freeform: Shape 542">
              <a:extLst>
                <a:ext uri="{FF2B5EF4-FFF2-40B4-BE49-F238E27FC236}">
                  <a16:creationId xmlns:a16="http://schemas.microsoft.com/office/drawing/2014/main" id="{A3045B20-BA06-4C3F-9C92-7FC67D3ECB4F}"/>
                </a:ext>
              </a:extLst>
            </p:cNvPr>
            <p:cNvSpPr/>
            <p:nvPr/>
          </p:nvSpPr>
          <p:spPr>
            <a:xfrm>
              <a:off x="5566437" y="2489920"/>
              <a:ext cx="2024" cy="9446"/>
            </a:xfrm>
            <a:custGeom>
              <a:avLst/>
              <a:gdLst>
                <a:gd name="connsiteX0" fmla="*/ 2024 w 2024"/>
                <a:gd name="connsiteY0" fmla="*/ 9447 h 9446"/>
                <a:gd name="connsiteX1" fmla="*/ 0 w 2024"/>
                <a:gd name="connsiteY1" fmla="*/ 0 h 9446"/>
                <a:gd name="connsiteX2" fmla="*/ 2024 w 2024"/>
                <a:gd name="connsiteY2" fmla="*/ 9447 h 9446"/>
              </a:gdLst>
              <a:ahLst/>
              <a:cxnLst>
                <a:cxn ang="0">
                  <a:pos x="connsiteX0" y="connsiteY0"/>
                </a:cxn>
                <a:cxn ang="0">
                  <a:pos x="connsiteX1" y="connsiteY1"/>
                </a:cxn>
                <a:cxn ang="0">
                  <a:pos x="connsiteX2" y="connsiteY2"/>
                </a:cxn>
              </a:cxnLst>
              <a:rect l="l" t="t" r="r" b="b"/>
              <a:pathLst>
                <a:path w="2024" h="9446">
                  <a:moveTo>
                    <a:pt x="2024" y="9447"/>
                  </a:moveTo>
                  <a:cubicBezTo>
                    <a:pt x="1411" y="6257"/>
                    <a:pt x="736" y="3313"/>
                    <a:pt x="0" y="0"/>
                  </a:cubicBezTo>
                  <a:cubicBezTo>
                    <a:pt x="736" y="3128"/>
                    <a:pt x="1411" y="6257"/>
                    <a:pt x="2024" y="9447"/>
                  </a:cubicBezTo>
                  <a:close/>
                </a:path>
              </a:pathLst>
            </a:custGeom>
            <a:solidFill>
              <a:srgbClr val="A6A6A6"/>
            </a:solidFill>
            <a:ln w="6134" cap="flat">
              <a:noFill/>
              <a:prstDash val="solid"/>
              <a:miter/>
            </a:ln>
          </p:spPr>
          <p:txBody>
            <a:bodyPr rtlCol="0" anchor="ctr"/>
            <a:lstStyle/>
            <a:p>
              <a:endParaRPr lang="en-AU"/>
            </a:p>
          </p:txBody>
        </p:sp>
        <p:sp>
          <p:nvSpPr>
            <p:cNvPr id="544" name="Freeform: Shape 543">
              <a:extLst>
                <a:ext uri="{FF2B5EF4-FFF2-40B4-BE49-F238E27FC236}">
                  <a16:creationId xmlns:a16="http://schemas.microsoft.com/office/drawing/2014/main" id="{A3B69D8F-96FE-48CF-834C-B38F34C8FDFC}"/>
                </a:ext>
              </a:extLst>
            </p:cNvPr>
            <p:cNvSpPr/>
            <p:nvPr/>
          </p:nvSpPr>
          <p:spPr>
            <a:xfrm>
              <a:off x="5564101" y="2487629"/>
              <a:ext cx="6652" cy="14006"/>
            </a:xfrm>
            <a:custGeom>
              <a:avLst/>
              <a:gdLst>
                <a:gd name="connsiteX0" fmla="*/ 4360 w 6652"/>
                <a:gd name="connsiteY0" fmla="*/ 14007 h 14006"/>
                <a:gd name="connsiteX1" fmla="*/ 2900 w 6652"/>
                <a:gd name="connsiteY1" fmla="*/ 13485 h 14006"/>
                <a:gd name="connsiteX2" fmla="*/ 2091 w 6652"/>
                <a:gd name="connsiteY2" fmla="*/ 12167 h 14006"/>
                <a:gd name="connsiteX3" fmla="*/ 66 w 6652"/>
                <a:gd name="connsiteY3" fmla="*/ 2843 h 14006"/>
                <a:gd name="connsiteX4" fmla="*/ 29 w 6652"/>
                <a:gd name="connsiteY4" fmla="*/ 1941 h 14006"/>
                <a:gd name="connsiteX5" fmla="*/ 342 w 6652"/>
                <a:gd name="connsiteY5" fmla="*/ 1101 h 14006"/>
                <a:gd name="connsiteX6" fmla="*/ 962 w 6652"/>
                <a:gd name="connsiteY6" fmla="*/ 444 h 14006"/>
                <a:gd name="connsiteX7" fmla="*/ 1784 w 6652"/>
                <a:gd name="connsiteY7" fmla="*/ 82 h 14006"/>
                <a:gd name="connsiteX8" fmla="*/ 2673 w 6652"/>
                <a:gd name="connsiteY8" fmla="*/ 21 h 14006"/>
                <a:gd name="connsiteX9" fmla="*/ 3520 w 6652"/>
                <a:gd name="connsiteY9" fmla="*/ 315 h 14006"/>
                <a:gd name="connsiteX10" fmla="*/ 4182 w 6652"/>
                <a:gd name="connsiteY10" fmla="*/ 923 h 14006"/>
                <a:gd name="connsiteX11" fmla="*/ 4544 w 6652"/>
                <a:gd name="connsiteY11" fmla="*/ 1739 h 14006"/>
                <a:gd name="connsiteX12" fmla="*/ 6630 w 6652"/>
                <a:gd name="connsiteY12" fmla="*/ 11308 h 14006"/>
                <a:gd name="connsiteX13" fmla="*/ 6630 w 6652"/>
                <a:gd name="connsiteY13" fmla="*/ 11737 h 14006"/>
                <a:gd name="connsiteX14" fmla="*/ 6072 w 6652"/>
                <a:gd name="connsiteY14" fmla="*/ 13203 h 14006"/>
                <a:gd name="connsiteX15" fmla="*/ 4728 w 6652"/>
                <a:gd name="connsiteY15" fmla="*/ 14007 h 14006"/>
                <a:gd name="connsiteX16" fmla="*/ 4360 w 6652"/>
                <a:gd name="connsiteY16" fmla="*/ 14007 h 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2" h="14006">
                  <a:moveTo>
                    <a:pt x="4360" y="14007"/>
                  </a:moveTo>
                  <a:cubicBezTo>
                    <a:pt x="3826" y="14007"/>
                    <a:pt x="3311" y="13823"/>
                    <a:pt x="2900" y="13485"/>
                  </a:cubicBezTo>
                  <a:cubicBezTo>
                    <a:pt x="2489" y="13154"/>
                    <a:pt x="2201" y="12688"/>
                    <a:pt x="2091" y="12167"/>
                  </a:cubicBezTo>
                  <a:cubicBezTo>
                    <a:pt x="1477" y="9038"/>
                    <a:pt x="802" y="6032"/>
                    <a:pt x="66" y="2843"/>
                  </a:cubicBezTo>
                  <a:cubicBezTo>
                    <a:pt x="-7" y="2548"/>
                    <a:pt x="-20" y="2242"/>
                    <a:pt x="29" y="1941"/>
                  </a:cubicBezTo>
                  <a:cubicBezTo>
                    <a:pt x="72" y="1646"/>
                    <a:pt x="183" y="1358"/>
                    <a:pt x="342" y="1101"/>
                  </a:cubicBezTo>
                  <a:cubicBezTo>
                    <a:pt x="502" y="843"/>
                    <a:pt x="710" y="622"/>
                    <a:pt x="962" y="444"/>
                  </a:cubicBezTo>
                  <a:cubicBezTo>
                    <a:pt x="1207" y="272"/>
                    <a:pt x="1489" y="150"/>
                    <a:pt x="1784" y="82"/>
                  </a:cubicBezTo>
                  <a:cubicBezTo>
                    <a:pt x="2072" y="2"/>
                    <a:pt x="2379" y="-22"/>
                    <a:pt x="2673" y="21"/>
                  </a:cubicBezTo>
                  <a:cubicBezTo>
                    <a:pt x="2974" y="58"/>
                    <a:pt x="3262" y="156"/>
                    <a:pt x="3520" y="315"/>
                  </a:cubicBezTo>
                  <a:cubicBezTo>
                    <a:pt x="3777" y="469"/>
                    <a:pt x="4004" y="677"/>
                    <a:pt x="4182" y="923"/>
                  </a:cubicBezTo>
                  <a:cubicBezTo>
                    <a:pt x="4354" y="1168"/>
                    <a:pt x="4477" y="1444"/>
                    <a:pt x="4544" y="1739"/>
                  </a:cubicBezTo>
                  <a:cubicBezTo>
                    <a:pt x="5342" y="4928"/>
                    <a:pt x="6016" y="7873"/>
                    <a:pt x="6630" y="11308"/>
                  </a:cubicBezTo>
                  <a:cubicBezTo>
                    <a:pt x="6660" y="11449"/>
                    <a:pt x="6660" y="11596"/>
                    <a:pt x="6630" y="11737"/>
                  </a:cubicBezTo>
                  <a:cubicBezTo>
                    <a:pt x="6611" y="12277"/>
                    <a:pt x="6415" y="12792"/>
                    <a:pt x="6072" y="13203"/>
                  </a:cubicBezTo>
                  <a:cubicBezTo>
                    <a:pt x="5728" y="13614"/>
                    <a:pt x="5256" y="13896"/>
                    <a:pt x="4728" y="14007"/>
                  </a:cubicBezTo>
                  <a:lnTo>
                    <a:pt x="4360" y="14007"/>
                  </a:lnTo>
                  <a:close/>
                </a:path>
              </a:pathLst>
            </a:custGeom>
            <a:solidFill>
              <a:srgbClr val="0E0E0E"/>
            </a:solidFill>
            <a:ln w="6134" cap="flat">
              <a:noFill/>
              <a:prstDash val="solid"/>
              <a:miter/>
            </a:ln>
          </p:spPr>
          <p:txBody>
            <a:bodyPr rtlCol="0" anchor="ctr"/>
            <a:lstStyle/>
            <a:p>
              <a:endParaRPr lang="en-AU"/>
            </a:p>
          </p:txBody>
        </p:sp>
        <p:sp>
          <p:nvSpPr>
            <p:cNvPr id="545" name="Freeform: Shape 544">
              <a:extLst>
                <a:ext uri="{FF2B5EF4-FFF2-40B4-BE49-F238E27FC236}">
                  <a16:creationId xmlns:a16="http://schemas.microsoft.com/office/drawing/2014/main" id="{84F15302-9492-4152-A088-DAF5DF05E222}"/>
                </a:ext>
              </a:extLst>
            </p:cNvPr>
            <p:cNvSpPr/>
            <p:nvPr/>
          </p:nvSpPr>
          <p:spPr>
            <a:xfrm>
              <a:off x="5568522" y="2499612"/>
              <a:ext cx="3067" cy="19752"/>
            </a:xfrm>
            <a:custGeom>
              <a:avLst/>
              <a:gdLst>
                <a:gd name="connsiteX0" fmla="*/ 3067 w 3067"/>
                <a:gd name="connsiteY0" fmla="*/ 19752 h 19752"/>
                <a:gd name="connsiteX1" fmla="*/ 0 w 3067"/>
                <a:gd name="connsiteY1" fmla="*/ 0 h 19752"/>
                <a:gd name="connsiteX2" fmla="*/ 3067 w 3067"/>
                <a:gd name="connsiteY2" fmla="*/ 19752 h 19752"/>
              </a:gdLst>
              <a:ahLst/>
              <a:cxnLst>
                <a:cxn ang="0">
                  <a:pos x="connsiteX0" y="connsiteY0"/>
                </a:cxn>
                <a:cxn ang="0">
                  <a:pos x="connsiteX1" y="connsiteY1"/>
                </a:cxn>
                <a:cxn ang="0">
                  <a:pos x="connsiteX2" y="connsiteY2"/>
                </a:cxn>
              </a:cxnLst>
              <a:rect l="l" t="t" r="r" b="b"/>
              <a:pathLst>
                <a:path w="3067" h="19752">
                  <a:moveTo>
                    <a:pt x="3067" y="19752"/>
                  </a:moveTo>
                  <a:cubicBezTo>
                    <a:pt x="2270" y="13127"/>
                    <a:pt x="1288" y="6564"/>
                    <a:pt x="0" y="0"/>
                  </a:cubicBezTo>
                  <a:cubicBezTo>
                    <a:pt x="1288" y="6564"/>
                    <a:pt x="2147" y="13127"/>
                    <a:pt x="3067" y="19752"/>
                  </a:cubicBezTo>
                  <a:close/>
                </a:path>
              </a:pathLst>
            </a:custGeom>
            <a:solidFill>
              <a:srgbClr val="A6A6A6"/>
            </a:solidFill>
            <a:ln w="6134" cap="flat">
              <a:noFill/>
              <a:prstDash val="solid"/>
              <a:miter/>
            </a:ln>
          </p:spPr>
          <p:txBody>
            <a:bodyPr rtlCol="0" anchor="ctr"/>
            <a:lstStyle/>
            <a:p>
              <a:endParaRPr lang="en-AU"/>
            </a:p>
          </p:txBody>
        </p:sp>
        <p:sp>
          <p:nvSpPr>
            <p:cNvPr id="546" name="Freeform: Shape 545">
              <a:extLst>
                <a:ext uri="{FF2B5EF4-FFF2-40B4-BE49-F238E27FC236}">
                  <a16:creationId xmlns:a16="http://schemas.microsoft.com/office/drawing/2014/main" id="{21630FE3-71A0-45C7-B326-397F2A3747EE}"/>
                </a:ext>
              </a:extLst>
            </p:cNvPr>
            <p:cNvSpPr/>
            <p:nvPr/>
          </p:nvSpPr>
          <p:spPr>
            <a:xfrm>
              <a:off x="5566243" y="2497118"/>
              <a:ext cx="7577" cy="24577"/>
            </a:xfrm>
            <a:custGeom>
              <a:avLst/>
              <a:gdLst>
                <a:gd name="connsiteX0" fmla="*/ 5346 w 7577"/>
                <a:gd name="connsiteY0" fmla="*/ 24577 h 24577"/>
                <a:gd name="connsiteX1" fmla="*/ 3819 w 7577"/>
                <a:gd name="connsiteY1" fmla="*/ 24000 h 24577"/>
                <a:gd name="connsiteX2" fmla="*/ 3077 w 7577"/>
                <a:gd name="connsiteY2" fmla="*/ 22553 h 24577"/>
                <a:gd name="connsiteX3" fmla="*/ 10 w 7577"/>
                <a:gd name="connsiteY3" fmla="*/ 2985 h 24577"/>
                <a:gd name="connsiteX4" fmla="*/ 10 w 7577"/>
                <a:gd name="connsiteY4" fmla="*/ 2494 h 24577"/>
                <a:gd name="connsiteX5" fmla="*/ 519 w 7577"/>
                <a:gd name="connsiteY5" fmla="*/ 825 h 24577"/>
                <a:gd name="connsiteX6" fmla="*/ 2065 w 7577"/>
                <a:gd name="connsiteY6" fmla="*/ 10 h 24577"/>
                <a:gd name="connsiteX7" fmla="*/ 3733 w 7577"/>
                <a:gd name="connsiteY7" fmla="*/ 525 h 24577"/>
                <a:gd name="connsiteX8" fmla="*/ 4549 w 7577"/>
                <a:gd name="connsiteY8" fmla="*/ 2065 h 24577"/>
                <a:gd name="connsiteX9" fmla="*/ 7555 w 7577"/>
                <a:gd name="connsiteY9" fmla="*/ 21387 h 24577"/>
                <a:gd name="connsiteX10" fmla="*/ 7499 w 7577"/>
                <a:gd name="connsiteY10" fmla="*/ 22295 h 24577"/>
                <a:gd name="connsiteX11" fmla="*/ 7088 w 7577"/>
                <a:gd name="connsiteY11" fmla="*/ 23111 h 24577"/>
                <a:gd name="connsiteX12" fmla="*/ 6395 w 7577"/>
                <a:gd name="connsiteY12" fmla="*/ 23694 h 24577"/>
                <a:gd name="connsiteX13" fmla="*/ 5530 w 7577"/>
                <a:gd name="connsiteY13" fmla="*/ 23964 h 24577"/>
                <a:gd name="connsiteX14" fmla="*/ 5346 w 7577"/>
                <a:gd name="connsiteY14" fmla="*/ 24577 h 2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77" h="24577">
                  <a:moveTo>
                    <a:pt x="5346" y="24577"/>
                  </a:moveTo>
                  <a:cubicBezTo>
                    <a:pt x="4782" y="24583"/>
                    <a:pt x="4242" y="24375"/>
                    <a:pt x="3819" y="24000"/>
                  </a:cubicBezTo>
                  <a:cubicBezTo>
                    <a:pt x="3402" y="23626"/>
                    <a:pt x="3138" y="23111"/>
                    <a:pt x="3077" y="22553"/>
                  </a:cubicBezTo>
                  <a:cubicBezTo>
                    <a:pt x="2279" y="15805"/>
                    <a:pt x="1236" y="9180"/>
                    <a:pt x="10" y="2985"/>
                  </a:cubicBezTo>
                  <a:lnTo>
                    <a:pt x="10" y="2494"/>
                  </a:lnTo>
                  <a:cubicBezTo>
                    <a:pt x="-46" y="1893"/>
                    <a:pt x="138" y="1292"/>
                    <a:pt x="519" y="825"/>
                  </a:cubicBezTo>
                  <a:cubicBezTo>
                    <a:pt x="905" y="359"/>
                    <a:pt x="1463" y="65"/>
                    <a:pt x="2065" y="10"/>
                  </a:cubicBezTo>
                  <a:cubicBezTo>
                    <a:pt x="2666" y="-46"/>
                    <a:pt x="3267" y="138"/>
                    <a:pt x="3733" y="525"/>
                  </a:cubicBezTo>
                  <a:cubicBezTo>
                    <a:pt x="4199" y="911"/>
                    <a:pt x="4494" y="1463"/>
                    <a:pt x="4549" y="2065"/>
                  </a:cubicBezTo>
                  <a:cubicBezTo>
                    <a:pt x="5776" y="8199"/>
                    <a:pt x="6757" y="14762"/>
                    <a:pt x="7555" y="21387"/>
                  </a:cubicBezTo>
                  <a:cubicBezTo>
                    <a:pt x="7598" y="21694"/>
                    <a:pt x="7579" y="22001"/>
                    <a:pt x="7499" y="22295"/>
                  </a:cubicBezTo>
                  <a:cubicBezTo>
                    <a:pt x="7420" y="22589"/>
                    <a:pt x="7279" y="22866"/>
                    <a:pt x="7088" y="23111"/>
                  </a:cubicBezTo>
                  <a:cubicBezTo>
                    <a:pt x="6904" y="23350"/>
                    <a:pt x="6665" y="23546"/>
                    <a:pt x="6395" y="23694"/>
                  </a:cubicBezTo>
                  <a:cubicBezTo>
                    <a:pt x="6131" y="23841"/>
                    <a:pt x="5831" y="23933"/>
                    <a:pt x="5530" y="23964"/>
                  </a:cubicBezTo>
                  <a:lnTo>
                    <a:pt x="5346" y="24577"/>
                  </a:lnTo>
                  <a:close/>
                </a:path>
              </a:pathLst>
            </a:custGeom>
            <a:solidFill>
              <a:srgbClr val="0E0E0E"/>
            </a:solidFill>
            <a:ln w="6134" cap="flat">
              <a:noFill/>
              <a:prstDash val="solid"/>
              <a:miter/>
            </a:ln>
          </p:spPr>
          <p:txBody>
            <a:bodyPr rtlCol="0" anchor="ctr"/>
            <a:lstStyle/>
            <a:p>
              <a:endParaRPr lang="en-AU"/>
            </a:p>
          </p:txBody>
        </p:sp>
        <p:sp>
          <p:nvSpPr>
            <p:cNvPr id="547" name="Freeform: Shape 546">
              <a:extLst>
                <a:ext uri="{FF2B5EF4-FFF2-40B4-BE49-F238E27FC236}">
                  <a16:creationId xmlns:a16="http://schemas.microsoft.com/office/drawing/2014/main" id="{B17C392A-C47F-4EC8-A896-229F71C97E04}"/>
                </a:ext>
              </a:extLst>
            </p:cNvPr>
            <p:cNvSpPr/>
            <p:nvPr/>
          </p:nvSpPr>
          <p:spPr>
            <a:xfrm>
              <a:off x="5563860" y="2480289"/>
              <a:ext cx="2331" cy="8771"/>
            </a:xfrm>
            <a:custGeom>
              <a:avLst/>
              <a:gdLst>
                <a:gd name="connsiteX0" fmla="*/ 2331 w 2331"/>
                <a:gd name="connsiteY0" fmla="*/ 8772 h 8771"/>
                <a:gd name="connsiteX1" fmla="*/ 0 w 2331"/>
                <a:gd name="connsiteY1" fmla="*/ 0 h 8771"/>
                <a:gd name="connsiteX2" fmla="*/ 2331 w 2331"/>
                <a:gd name="connsiteY2" fmla="*/ 8772 h 8771"/>
              </a:gdLst>
              <a:ahLst/>
              <a:cxnLst>
                <a:cxn ang="0">
                  <a:pos x="connsiteX0" y="connsiteY0"/>
                </a:cxn>
                <a:cxn ang="0">
                  <a:pos x="connsiteX1" y="connsiteY1"/>
                </a:cxn>
                <a:cxn ang="0">
                  <a:pos x="connsiteX2" y="connsiteY2"/>
                </a:cxn>
              </a:cxnLst>
              <a:rect l="l" t="t" r="r" b="b"/>
              <a:pathLst>
                <a:path w="2331" h="8771">
                  <a:moveTo>
                    <a:pt x="2331" y="8772"/>
                  </a:moveTo>
                  <a:cubicBezTo>
                    <a:pt x="1595" y="5828"/>
                    <a:pt x="859" y="2944"/>
                    <a:pt x="0" y="0"/>
                  </a:cubicBezTo>
                  <a:cubicBezTo>
                    <a:pt x="675" y="2944"/>
                    <a:pt x="1595" y="5828"/>
                    <a:pt x="2331" y="8772"/>
                  </a:cubicBezTo>
                  <a:close/>
                </a:path>
              </a:pathLst>
            </a:custGeom>
            <a:solidFill>
              <a:srgbClr val="A6A6A6"/>
            </a:solidFill>
            <a:ln w="6134" cap="flat">
              <a:noFill/>
              <a:prstDash val="solid"/>
              <a:miter/>
            </a:ln>
          </p:spPr>
          <p:txBody>
            <a:bodyPr rtlCol="0" anchor="ctr"/>
            <a:lstStyle/>
            <a:p>
              <a:endParaRPr lang="en-AU"/>
            </a:p>
          </p:txBody>
        </p:sp>
        <p:sp>
          <p:nvSpPr>
            <p:cNvPr id="548" name="Freeform: Shape 547">
              <a:extLst>
                <a:ext uri="{FF2B5EF4-FFF2-40B4-BE49-F238E27FC236}">
                  <a16:creationId xmlns:a16="http://schemas.microsoft.com/office/drawing/2014/main" id="{5BC3977D-5B10-40D0-B78A-221674D668EE}"/>
                </a:ext>
              </a:extLst>
            </p:cNvPr>
            <p:cNvSpPr/>
            <p:nvPr/>
          </p:nvSpPr>
          <p:spPr>
            <a:xfrm>
              <a:off x="5561629" y="2478004"/>
              <a:ext cx="6963" cy="13387"/>
            </a:xfrm>
            <a:custGeom>
              <a:avLst/>
              <a:gdLst>
                <a:gd name="connsiteX0" fmla="*/ 4562 w 6963"/>
                <a:gd name="connsiteY0" fmla="*/ 13387 h 13387"/>
                <a:gd name="connsiteX1" fmla="*/ 3145 w 6963"/>
                <a:gd name="connsiteY1" fmla="*/ 12884 h 13387"/>
                <a:gd name="connsiteX2" fmla="*/ 2354 w 6963"/>
                <a:gd name="connsiteY2" fmla="*/ 11609 h 13387"/>
                <a:gd name="connsiteX3" fmla="*/ 23 w 6963"/>
                <a:gd name="connsiteY3" fmla="*/ 2960 h 13387"/>
                <a:gd name="connsiteX4" fmla="*/ 23 w 6963"/>
                <a:gd name="connsiteY4" fmla="*/ 2285 h 13387"/>
                <a:gd name="connsiteX5" fmla="*/ 489 w 6963"/>
                <a:gd name="connsiteY5" fmla="*/ 911 h 13387"/>
                <a:gd name="connsiteX6" fmla="*/ 1679 w 6963"/>
                <a:gd name="connsiteY6" fmla="*/ 76 h 13387"/>
                <a:gd name="connsiteX7" fmla="*/ 3440 w 6963"/>
                <a:gd name="connsiteY7" fmla="*/ 297 h 13387"/>
                <a:gd name="connsiteX8" fmla="*/ 4562 w 6963"/>
                <a:gd name="connsiteY8" fmla="*/ 1671 h 13387"/>
                <a:gd name="connsiteX9" fmla="*/ 6893 w 6963"/>
                <a:gd name="connsiteY9" fmla="*/ 10504 h 13387"/>
                <a:gd name="connsiteX10" fmla="*/ 6642 w 6963"/>
                <a:gd name="connsiteY10" fmla="*/ 12253 h 13387"/>
                <a:gd name="connsiteX11" fmla="*/ 5237 w 6963"/>
                <a:gd name="connsiteY11" fmla="*/ 13326 h 13387"/>
                <a:gd name="connsiteX12" fmla="*/ 4562 w 6963"/>
                <a:gd name="connsiteY12" fmla="*/ 13387 h 1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63" h="13387">
                  <a:moveTo>
                    <a:pt x="4562" y="13387"/>
                  </a:moveTo>
                  <a:cubicBezTo>
                    <a:pt x="4047" y="13387"/>
                    <a:pt x="3544" y="13210"/>
                    <a:pt x="3145" y="12884"/>
                  </a:cubicBezTo>
                  <a:cubicBezTo>
                    <a:pt x="2740" y="12565"/>
                    <a:pt x="2464" y="12112"/>
                    <a:pt x="2354" y="11609"/>
                  </a:cubicBezTo>
                  <a:cubicBezTo>
                    <a:pt x="1618" y="8726"/>
                    <a:pt x="820" y="5843"/>
                    <a:pt x="23" y="2960"/>
                  </a:cubicBezTo>
                  <a:cubicBezTo>
                    <a:pt x="-8" y="2739"/>
                    <a:pt x="-8" y="2512"/>
                    <a:pt x="23" y="2285"/>
                  </a:cubicBezTo>
                  <a:cubicBezTo>
                    <a:pt x="29" y="1788"/>
                    <a:pt x="189" y="1309"/>
                    <a:pt x="489" y="911"/>
                  </a:cubicBezTo>
                  <a:cubicBezTo>
                    <a:pt x="784" y="512"/>
                    <a:pt x="1201" y="217"/>
                    <a:pt x="1679" y="76"/>
                  </a:cubicBezTo>
                  <a:cubicBezTo>
                    <a:pt x="2268" y="-77"/>
                    <a:pt x="2900" y="3"/>
                    <a:pt x="3440" y="297"/>
                  </a:cubicBezTo>
                  <a:cubicBezTo>
                    <a:pt x="3973" y="598"/>
                    <a:pt x="4378" y="1088"/>
                    <a:pt x="4562" y="1671"/>
                  </a:cubicBezTo>
                  <a:cubicBezTo>
                    <a:pt x="5421" y="4616"/>
                    <a:pt x="6157" y="7805"/>
                    <a:pt x="6893" y="10504"/>
                  </a:cubicBezTo>
                  <a:cubicBezTo>
                    <a:pt x="7040" y="11100"/>
                    <a:pt x="6954" y="11725"/>
                    <a:pt x="6642" y="12253"/>
                  </a:cubicBezTo>
                  <a:cubicBezTo>
                    <a:pt x="6329" y="12780"/>
                    <a:pt x="5826" y="13167"/>
                    <a:pt x="5237" y="13326"/>
                  </a:cubicBezTo>
                  <a:lnTo>
                    <a:pt x="4562" y="13387"/>
                  </a:lnTo>
                  <a:close/>
                </a:path>
              </a:pathLst>
            </a:custGeom>
            <a:solidFill>
              <a:srgbClr val="0E0E0E"/>
            </a:solidFill>
            <a:ln w="6134" cap="flat">
              <a:noFill/>
              <a:prstDash val="solid"/>
              <a:miter/>
            </a:ln>
          </p:spPr>
          <p:txBody>
            <a:bodyPr rtlCol="0" anchor="ctr"/>
            <a:lstStyle/>
            <a:p>
              <a:endParaRPr lang="en-AU"/>
            </a:p>
          </p:txBody>
        </p:sp>
        <p:sp>
          <p:nvSpPr>
            <p:cNvPr id="549" name="Freeform: Shape 548">
              <a:extLst>
                <a:ext uri="{FF2B5EF4-FFF2-40B4-BE49-F238E27FC236}">
                  <a16:creationId xmlns:a16="http://schemas.microsoft.com/office/drawing/2014/main" id="{16CFC089-2CB6-4C03-9710-FF36A1D1A48A}"/>
                </a:ext>
              </a:extLst>
            </p:cNvPr>
            <p:cNvSpPr/>
            <p:nvPr/>
          </p:nvSpPr>
          <p:spPr>
            <a:xfrm>
              <a:off x="5376523" y="2173581"/>
              <a:ext cx="12697" cy="9017"/>
            </a:xfrm>
            <a:custGeom>
              <a:avLst/>
              <a:gdLst>
                <a:gd name="connsiteX0" fmla="*/ 12698 w 12697"/>
                <a:gd name="connsiteY0" fmla="*/ 9017 h 9017"/>
                <a:gd name="connsiteX1" fmla="*/ 0 w 12697"/>
                <a:gd name="connsiteY1" fmla="*/ 0 h 9017"/>
                <a:gd name="connsiteX2" fmla="*/ 12698 w 12697"/>
                <a:gd name="connsiteY2" fmla="*/ 9017 h 9017"/>
              </a:gdLst>
              <a:ahLst/>
              <a:cxnLst>
                <a:cxn ang="0">
                  <a:pos x="connsiteX0" y="connsiteY0"/>
                </a:cxn>
                <a:cxn ang="0">
                  <a:pos x="connsiteX1" y="connsiteY1"/>
                </a:cxn>
                <a:cxn ang="0">
                  <a:pos x="connsiteX2" y="connsiteY2"/>
                </a:cxn>
              </a:cxnLst>
              <a:rect l="l" t="t" r="r" b="b"/>
              <a:pathLst>
                <a:path w="12697" h="9017">
                  <a:moveTo>
                    <a:pt x="12698" y="9017"/>
                  </a:moveTo>
                  <a:cubicBezTo>
                    <a:pt x="8753" y="5625"/>
                    <a:pt x="4503" y="2607"/>
                    <a:pt x="0" y="0"/>
                  </a:cubicBezTo>
                  <a:cubicBezTo>
                    <a:pt x="4503" y="2607"/>
                    <a:pt x="8753" y="5625"/>
                    <a:pt x="12698" y="9017"/>
                  </a:cubicBezTo>
                  <a:close/>
                </a:path>
              </a:pathLst>
            </a:custGeom>
            <a:solidFill>
              <a:srgbClr val="A6A6A6"/>
            </a:solidFill>
            <a:ln w="6134" cap="flat">
              <a:noFill/>
              <a:prstDash val="solid"/>
              <a:miter/>
            </a:ln>
          </p:spPr>
          <p:txBody>
            <a:bodyPr rtlCol="0" anchor="ctr"/>
            <a:lstStyle/>
            <a:p>
              <a:endParaRPr lang="en-AU"/>
            </a:p>
          </p:txBody>
        </p:sp>
        <p:sp>
          <p:nvSpPr>
            <p:cNvPr id="550" name="Freeform: Shape 549">
              <a:extLst>
                <a:ext uri="{FF2B5EF4-FFF2-40B4-BE49-F238E27FC236}">
                  <a16:creationId xmlns:a16="http://schemas.microsoft.com/office/drawing/2014/main" id="{D6DC1FE4-9D08-4354-9236-38F30A2C6FC9}"/>
                </a:ext>
              </a:extLst>
            </p:cNvPr>
            <p:cNvSpPr/>
            <p:nvPr/>
          </p:nvSpPr>
          <p:spPr>
            <a:xfrm>
              <a:off x="5374255" y="2171308"/>
              <a:ext cx="17052" cy="13559"/>
            </a:xfrm>
            <a:custGeom>
              <a:avLst/>
              <a:gdLst>
                <a:gd name="connsiteX0" fmla="*/ 14966 w 17052"/>
                <a:gd name="connsiteY0" fmla="*/ 13559 h 13559"/>
                <a:gd name="connsiteX1" fmla="*/ 13494 w 17052"/>
                <a:gd name="connsiteY1" fmla="*/ 13007 h 13559"/>
                <a:gd name="connsiteX2" fmla="*/ 1225 w 17052"/>
                <a:gd name="connsiteY2" fmla="*/ 4297 h 13559"/>
                <a:gd name="connsiteX3" fmla="*/ 379 w 17052"/>
                <a:gd name="connsiteY3" fmla="*/ 3438 h 13559"/>
                <a:gd name="connsiteX4" fmla="*/ 60 w 17052"/>
                <a:gd name="connsiteY4" fmla="*/ 2272 h 13559"/>
                <a:gd name="connsiteX5" fmla="*/ 60 w 17052"/>
                <a:gd name="connsiteY5" fmla="*/ 1168 h 13559"/>
                <a:gd name="connsiteX6" fmla="*/ 643 w 17052"/>
                <a:gd name="connsiteY6" fmla="*/ 487 h 13559"/>
                <a:gd name="connsiteX7" fmla="*/ 1440 w 17052"/>
                <a:gd name="connsiteY7" fmla="*/ 82 h 13559"/>
                <a:gd name="connsiteX8" fmla="*/ 2336 w 17052"/>
                <a:gd name="connsiteY8" fmla="*/ 21 h 13559"/>
                <a:gd name="connsiteX9" fmla="*/ 3188 w 17052"/>
                <a:gd name="connsiteY9" fmla="*/ 309 h 13559"/>
                <a:gd name="connsiteX10" fmla="*/ 16254 w 17052"/>
                <a:gd name="connsiteY10" fmla="*/ 9510 h 13559"/>
                <a:gd name="connsiteX11" fmla="*/ 16855 w 17052"/>
                <a:gd name="connsiteY11" fmla="*/ 10308 h 13559"/>
                <a:gd name="connsiteX12" fmla="*/ 17051 w 17052"/>
                <a:gd name="connsiteY12" fmla="*/ 11289 h 13559"/>
                <a:gd name="connsiteX13" fmla="*/ 16561 w 17052"/>
                <a:gd name="connsiteY13" fmla="*/ 12762 h 13559"/>
                <a:gd name="connsiteX14" fmla="*/ 15843 w 17052"/>
                <a:gd name="connsiteY14" fmla="*/ 13326 h 13559"/>
                <a:gd name="connsiteX15" fmla="*/ 14966 w 17052"/>
                <a:gd name="connsiteY15" fmla="*/ 13559 h 13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52" h="13559">
                  <a:moveTo>
                    <a:pt x="14966" y="13559"/>
                  </a:moveTo>
                  <a:cubicBezTo>
                    <a:pt x="14426" y="13565"/>
                    <a:pt x="13898" y="13369"/>
                    <a:pt x="13494" y="13007"/>
                  </a:cubicBezTo>
                  <a:cubicBezTo>
                    <a:pt x="9690" y="9719"/>
                    <a:pt x="5581" y="6805"/>
                    <a:pt x="1225" y="4297"/>
                  </a:cubicBezTo>
                  <a:cubicBezTo>
                    <a:pt x="876" y="4088"/>
                    <a:pt x="581" y="3794"/>
                    <a:pt x="379" y="3438"/>
                  </a:cubicBezTo>
                  <a:cubicBezTo>
                    <a:pt x="176" y="3082"/>
                    <a:pt x="66" y="2683"/>
                    <a:pt x="60" y="2272"/>
                  </a:cubicBezTo>
                  <a:cubicBezTo>
                    <a:pt x="-20" y="1910"/>
                    <a:pt x="-20" y="1530"/>
                    <a:pt x="60" y="1168"/>
                  </a:cubicBezTo>
                  <a:cubicBezTo>
                    <a:pt x="207" y="904"/>
                    <a:pt x="403" y="671"/>
                    <a:pt x="643" y="487"/>
                  </a:cubicBezTo>
                  <a:cubicBezTo>
                    <a:pt x="876" y="297"/>
                    <a:pt x="1152" y="162"/>
                    <a:pt x="1440" y="82"/>
                  </a:cubicBezTo>
                  <a:cubicBezTo>
                    <a:pt x="1734" y="3"/>
                    <a:pt x="2041" y="-22"/>
                    <a:pt x="2336" y="21"/>
                  </a:cubicBezTo>
                  <a:cubicBezTo>
                    <a:pt x="2636" y="58"/>
                    <a:pt x="2924" y="156"/>
                    <a:pt x="3188" y="309"/>
                  </a:cubicBezTo>
                  <a:cubicBezTo>
                    <a:pt x="7838" y="2935"/>
                    <a:pt x="12212" y="6020"/>
                    <a:pt x="16254" y="9510"/>
                  </a:cubicBezTo>
                  <a:cubicBezTo>
                    <a:pt x="16512" y="9731"/>
                    <a:pt x="16714" y="10001"/>
                    <a:pt x="16855" y="10308"/>
                  </a:cubicBezTo>
                  <a:cubicBezTo>
                    <a:pt x="16990" y="10621"/>
                    <a:pt x="17058" y="10952"/>
                    <a:pt x="17051" y="11289"/>
                  </a:cubicBezTo>
                  <a:cubicBezTo>
                    <a:pt x="17064" y="11823"/>
                    <a:pt x="16892" y="12344"/>
                    <a:pt x="16561" y="12762"/>
                  </a:cubicBezTo>
                  <a:cubicBezTo>
                    <a:pt x="16364" y="12995"/>
                    <a:pt x="16119" y="13185"/>
                    <a:pt x="15843" y="13326"/>
                  </a:cubicBezTo>
                  <a:cubicBezTo>
                    <a:pt x="15567" y="13461"/>
                    <a:pt x="15272" y="13541"/>
                    <a:pt x="14966" y="13559"/>
                  </a:cubicBezTo>
                  <a:close/>
                </a:path>
              </a:pathLst>
            </a:custGeom>
            <a:solidFill>
              <a:srgbClr val="0E0E0E"/>
            </a:solidFill>
            <a:ln w="6134" cap="flat">
              <a:noFill/>
              <a:prstDash val="solid"/>
              <a:miter/>
            </a:ln>
          </p:spPr>
          <p:txBody>
            <a:bodyPr rtlCol="0" anchor="ctr"/>
            <a:lstStyle/>
            <a:p>
              <a:endParaRPr lang="en-AU"/>
            </a:p>
          </p:txBody>
        </p:sp>
        <p:sp>
          <p:nvSpPr>
            <p:cNvPr id="551" name="Freeform: Shape 550">
              <a:extLst>
                <a:ext uri="{FF2B5EF4-FFF2-40B4-BE49-F238E27FC236}">
                  <a16:creationId xmlns:a16="http://schemas.microsoft.com/office/drawing/2014/main" id="{B9E4EA47-4E2F-4D9E-A890-9B4A917DEB51}"/>
                </a:ext>
              </a:extLst>
            </p:cNvPr>
            <p:cNvSpPr/>
            <p:nvPr/>
          </p:nvSpPr>
          <p:spPr>
            <a:xfrm>
              <a:off x="5557297" y="2461334"/>
              <a:ext cx="2453" cy="6624"/>
            </a:xfrm>
            <a:custGeom>
              <a:avLst/>
              <a:gdLst>
                <a:gd name="connsiteX0" fmla="*/ 2454 w 2453"/>
                <a:gd name="connsiteY0" fmla="*/ 6625 h 6624"/>
                <a:gd name="connsiteX1" fmla="*/ 0 w 2453"/>
                <a:gd name="connsiteY1" fmla="*/ 0 h 6624"/>
                <a:gd name="connsiteX2" fmla="*/ 2454 w 2453"/>
                <a:gd name="connsiteY2" fmla="*/ 6625 h 6624"/>
              </a:gdLst>
              <a:ahLst/>
              <a:cxnLst>
                <a:cxn ang="0">
                  <a:pos x="connsiteX0" y="connsiteY0"/>
                </a:cxn>
                <a:cxn ang="0">
                  <a:pos x="connsiteX1" y="connsiteY1"/>
                </a:cxn>
                <a:cxn ang="0">
                  <a:pos x="connsiteX2" y="connsiteY2"/>
                </a:cxn>
              </a:cxnLst>
              <a:rect l="l" t="t" r="r" b="b"/>
              <a:pathLst>
                <a:path w="2453" h="6624">
                  <a:moveTo>
                    <a:pt x="2454" y="6625"/>
                  </a:moveTo>
                  <a:cubicBezTo>
                    <a:pt x="1656" y="4417"/>
                    <a:pt x="859" y="2208"/>
                    <a:pt x="0" y="0"/>
                  </a:cubicBezTo>
                  <a:cubicBezTo>
                    <a:pt x="1104" y="2208"/>
                    <a:pt x="1656" y="4601"/>
                    <a:pt x="2454" y="6625"/>
                  </a:cubicBezTo>
                  <a:close/>
                </a:path>
              </a:pathLst>
            </a:custGeom>
            <a:solidFill>
              <a:srgbClr val="A6A6A6"/>
            </a:solidFill>
            <a:ln w="6134" cap="flat">
              <a:noFill/>
              <a:prstDash val="solid"/>
              <a:miter/>
            </a:ln>
          </p:spPr>
          <p:txBody>
            <a:bodyPr rtlCol="0" anchor="ctr"/>
            <a:lstStyle/>
            <a:p>
              <a:endParaRPr lang="en-AU"/>
            </a:p>
          </p:txBody>
        </p:sp>
        <p:sp>
          <p:nvSpPr>
            <p:cNvPr id="552" name="Freeform: Shape 551">
              <a:extLst>
                <a:ext uri="{FF2B5EF4-FFF2-40B4-BE49-F238E27FC236}">
                  <a16:creationId xmlns:a16="http://schemas.microsoft.com/office/drawing/2014/main" id="{EA395A6A-C479-4C09-B7E5-1ECCE2CCC467}"/>
                </a:ext>
              </a:extLst>
            </p:cNvPr>
            <p:cNvSpPr/>
            <p:nvPr/>
          </p:nvSpPr>
          <p:spPr>
            <a:xfrm>
              <a:off x="5555349" y="2458931"/>
              <a:ext cx="6778" cy="11344"/>
            </a:xfrm>
            <a:custGeom>
              <a:avLst/>
              <a:gdLst>
                <a:gd name="connsiteX0" fmla="*/ 4401 w 6778"/>
                <a:gd name="connsiteY0" fmla="*/ 11298 h 11344"/>
                <a:gd name="connsiteX1" fmla="*/ 3095 w 6778"/>
                <a:gd name="connsiteY1" fmla="*/ 10899 h 11344"/>
                <a:gd name="connsiteX2" fmla="*/ 2254 w 6778"/>
                <a:gd name="connsiteY2" fmla="*/ 9826 h 11344"/>
                <a:gd name="connsiteX3" fmla="*/ 2254 w 6778"/>
                <a:gd name="connsiteY3" fmla="*/ 9090 h 11344"/>
                <a:gd name="connsiteX4" fmla="*/ 46 w 6778"/>
                <a:gd name="connsiteY4" fmla="*/ 3262 h 11344"/>
                <a:gd name="connsiteX5" fmla="*/ 46 w 6778"/>
                <a:gd name="connsiteY5" fmla="*/ 2403 h 11344"/>
                <a:gd name="connsiteX6" fmla="*/ 518 w 6778"/>
                <a:gd name="connsiteY6" fmla="*/ 876 h 11344"/>
                <a:gd name="connsiteX7" fmla="*/ 1880 w 6778"/>
                <a:gd name="connsiteY7" fmla="*/ 42 h 11344"/>
                <a:gd name="connsiteX8" fmla="*/ 3450 w 6778"/>
                <a:gd name="connsiteY8" fmla="*/ 306 h 11344"/>
                <a:gd name="connsiteX9" fmla="*/ 4463 w 6778"/>
                <a:gd name="connsiteY9" fmla="*/ 1545 h 11344"/>
                <a:gd name="connsiteX10" fmla="*/ 6732 w 6778"/>
                <a:gd name="connsiteY10" fmla="*/ 7679 h 11344"/>
                <a:gd name="connsiteX11" fmla="*/ 6732 w 6778"/>
                <a:gd name="connsiteY11" fmla="*/ 8354 h 11344"/>
                <a:gd name="connsiteX12" fmla="*/ 6732 w 6778"/>
                <a:gd name="connsiteY12" fmla="*/ 9151 h 11344"/>
                <a:gd name="connsiteX13" fmla="*/ 6284 w 6778"/>
                <a:gd name="connsiteY13" fmla="*/ 10458 h 11344"/>
                <a:gd name="connsiteX14" fmla="*/ 5199 w 6778"/>
                <a:gd name="connsiteY14" fmla="*/ 11298 h 11344"/>
                <a:gd name="connsiteX15" fmla="*/ 4401 w 6778"/>
                <a:gd name="connsiteY15" fmla="*/ 11298 h 1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78" h="11344">
                  <a:moveTo>
                    <a:pt x="4401" y="11298"/>
                  </a:moveTo>
                  <a:cubicBezTo>
                    <a:pt x="3935" y="11304"/>
                    <a:pt x="3481" y="11163"/>
                    <a:pt x="3095" y="10899"/>
                  </a:cubicBezTo>
                  <a:cubicBezTo>
                    <a:pt x="2708" y="10636"/>
                    <a:pt x="2420" y="10261"/>
                    <a:pt x="2254" y="9826"/>
                  </a:cubicBezTo>
                  <a:lnTo>
                    <a:pt x="2254" y="9090"/>
                  </a:lnTo>
                  <a:cubicBezTo>
                    <a:pt x="1518" y="7127"/>
                    <a:pt x="844" y="5225"/>
                    <a:pt x="46" y="3262"/>
                  </a:cubicBezTo>
                  <a:cubicBezTo>
                    <a:pt x="-15" y="2980"/>
                    <a:pt x="-15" y="2686"/>
                    <a:pt x="46" y="2403"/>
                  </a:cubicBezTo>
                  <a:cubicBezTo>
                    <a:pt x="15" y="1858"/>
                    <a:pt x="181" y="1312"/>
                    <a:pt x="518" y="876"/>
                  </a:cubicBezTo>
                  <a:cubicBezTo>
                    <a:pt x="856" y="447"/>
                    <a:pt x="1340" y="146"/>
                    <a:pt x="1880" y="42"/>
                  </a:cubicBezTo>
                  <a:cubicBezTo>
                    <a:pt x="2420" y="-63"/>
                    <a:pt x="2978" y="30"/>
                    <a:pt x="3450" y="306"/>
                  </a:cubicBezTo>
                  <a:cubicBezTo>
                    <a:pt x="3929" y="582"/>
                    <a:pt x="4285" y="1023"/>
                    <a:pt x="4463" y="1545"/>
                  </a:cubicBezTo>
                  <a:cubicBezTo>
                    <a:pt x="5322" y="3508"/>
                    <a:pt x="5996" y="5532"/>
                    <a:pt x="6732" y="7679"/>
                  </a:cubicBezTo>
                  <a:lnTo>
                    <a:pt x="6732" y="8354"/>
                  </a:lnTo>
                  <a:cubicBezTo>
                    <a:pt x="6794" y="8617"/>
                    <a:pt x="6794" y="8887"/>
                    <a:pt x="6732" y="9151"/>
                  </a:cubicBezTo>
                  <a:cubicBezTo>
                    <a:pt x="6714" y="9617"/>
                    <a:pt x="6561" y="10071"/>
                    <a:pt x="6284" y="10458"/>
                  </a:cubicBezTo>
                  <a:cubicBezTo>
                    <a:pt x="6015" y="10838"/>
                    <a:pt x="5634" y="11132"/>
                    <a:pt x="5199" y="11298"/>
                  </a:cubicBezTo>
                  <a:cubicBezTo>
                    <a:pt x="4935" y="11359"/>
                    <a:pt x="4665" y="11359"/>
                    <a:pt x="4401" y="11298"/>
                  </a:cubicBezTo>
                  <a:close/>
                </a:path>
              </a:pathLst>
            </a:custGeom>
            <a:solidFill>
              <a:srgbClr val="0E0E0E"/>
            </a:solidFill>
            <a:ln w="6134" cap="flat">
              <a:noFill/>
              <a:prstDash val="solid"/>
              <a:miter/>
            </a:ln>
          </p:spPr>
          <p:txBody>
            <a:bodyPr rtlCol="0" anchor="ctr"/>
            <a:lstStyle/>
            <a:p>
              <a:endParaRPr lang="en-AU"/>
            </a:p>
          </p:txBody>
        </p:sp>
        <p:sp>
          <p:nvSpPr>
            <p:cNvPr id="553" name="Freeform: Shape 552">
              <a:extLst>
                <a:ext uri="{FF2B5EF4-FFF2-40B4-BE49-F238E27FC236}">
                  <a16:creationId xmlns:a16="http://schemas.microsoft.com/office/drawing/2014/main" id="{ABD9A24F-DF64-4C69-AEEF-CD6A395DF113}"/>
                </a:ext>
              </a:extLst>
            </p:cNvPr>
            <p:cNvSpPr/>
            <p:nvPr/>
          </p:nvSpPr>
          <p:spPr>
            <a:xfrm>
              <a:off x="5389221" y="2182598"/>
              <a:ext cx="11593" cy="11409"/>
            </a:xfrm>
            <a:custGeom>
              <a:avLst/>
              <a:gdLst>
                <a:gd name="connsiteX0" fmla="*/ 0 w 11593"/>
                <a:gd name="connsiteY0" fmla="*/ 0 h 11409"/>
                <a:gd name="connsiteX1" fmla="*/ 11594 w 11593"/>
                <a:gd name="connsiteY1" fmla="*/ 11410 h 11409"/>
                <a:gd name="connsiteX2" fmla="*/ 0 w 11593"/>
                <a:gd name="connsiteY2" fmla="*/ 0 h 11409"/>
              </a:gdLst>
              <a:ahLst/>
              <a:cxnLst>
                <a:cxn ang="0">
                  <a:pos x="connsiteX0" y="connsiteY0"/>
                </a:cxn>
                <a:cxn ang="0">
                  <a:pos x="connsiteX1" y="connsiteY1"/>
                </a:cxn>
                <a:cxn ang="0">
                  <a:pos x="connsiteX2" y="connsiteY2"/>
                </a:cxn>
              </a:cxnLst>
              <a:rect l="l" t="t" r="r" b="b"/>
              <a:pathLst>
                <a:path w="11593" h="11409">
                  <a:moveTo>
                    <a:pt x="0" y="0"/>
                  </a:moveTo>
                  <a:cubicBezTo>
                    <a:pt x="4134" y="3521"/>
                    <a:pt x="8005" y="7330"/>
                    <a:pt x="11594" y="11410"/>
                  </a:cubicBezTo>
                  <a:cubicBezTo>
                    <a:pt x="8005" y="7330"/>
                    <a:pt x="4134" y="3521"/>
                    <a:pt x="0" y="0"/>
                  </a:cubicBezTo>
                  <a:close/>
                </a:path>
              </a:pathLst>
            </a:custGeom>
            <a:solidFill>
              <a:srgbClr val="A6A6A6"/>
            </a:solidFill>
            <a:ln w="6134" cap="flat">
              <a:noFill/>
              <a:prstDash val="solid"/>
              <a:miter/>
            </a:ln>
          </p:spPr>
          <p:txBody>
            <a:bodyPr rtlCol="0" anchor="ctr"/>
            <a:lstStyle/>
            <a:p>
              <a:endParaRPr lang="en-AU"/>
            </a:p>
          </p:txBody>
        </p:sp>
        <p:sp>
          <p:nvSpPr>
            <p:cNvPr id="554" name="Freeform: Shape 553">
              <a:extLst>
                <a:ext uri="{FF2B5EF4-FFF2-40B4-BE49-F238E27FC236}">
                  <a16:creationId xmlns:a16="http://schemas.microsoft.com/office/drawing/2014/main" id="{B1DC163D-CF97-4D90-85E3-520E33C5030E}"/>
                </a:ext>
              </a:extLst>
            </p:cNvPr>
            <p:cNvSpPr/>
            <p:nvPr/>
          </p:nvSpPr>
          <p:spPr>
            <a:xfrm>
              <a:off x="5386889" y="2180053"/>
              <a:ext cx="16194" cy="15980"/>
            </a:xfrm>
            <a:custGeom>
              <a:avLst/>
              <a:gdLst>
                <a:gd name="connsiteX0" fmla="*/ 13925 w 16194"/>
                <a:gd name="connsiteY0" fmla="*/ 15979 h 15980"/>
                <a:gd name="connsiteX1" fmla="*/ 12968 w 16194"/>
                <a:gd name="connsiteY1" fmla="*/ 15789 h 15980"/>
                <a:gd name="connsiteX2" fmla="*/ 12207 w 16194"/>
                <a:gd name="connsiteY2" fmla="*/ 15181 h 15980"/>
                <a:gd name="connsiteX3" fmla="*/ 859 w 16194"/>
                <a:gd name="connsiteY3" fmla="*/ 4017 h 15980"/>
                <a:gd name="connsiteX4" fmla="*/ 239 w 16194"/>
                <a:gd name="connsiteY4" fmla="*/ 3257 h 15980"/>
                <a:gd name="connsiteX5" fmla="*/ 0 w 16194"/>
                <a:gd name="connsiteY5" fmla="*/ 2300 h 15980"/>
                <a:gd name="connsiteX6" fmla="*/ 552 w 16194"/>
                <a:gd name="connsiteY6" fmla="*/ 827 h 15980"/>
                <a:gd name="connsiteX7" fmla="*/ 2116 w 16194"/>
                <a:gd name="connsiteY7" fmla="*/ 12 h 15980"/>
                <a:gd name="connsiteX8" fmla="*/ 3803 w 16194"/>
                <a:gd name="connsiteY8" fmla="*/ 521 h 15980"/>
                <a:gd name="connsiteX9" fmla="*/ 15642 w 16194"/>
                <a:gd name="connsiteY9" fmla="*/ 12176 h 15980"/>
                <a:gd name="connsiteX10" fmla="*/ 16194 w 16194"/>
                <a:gd name="connsiteY10" fmla="*/ 13709 h 15980"/>
                <a:gd name="connsiteX11" fmla="*/ 15980 w 16194"/>
                <a:gd name="connsiteY11" fmla="*/ 14654 h 15980"/>
                <a:gd name="connsiteX12" fmla="*/ 15397 w 16194"/>
                <a:gd name="connsiteY12" fmla="*/ 15427 h 15980"/>
                <a:gd name="connsiteX13" fmla="*/ 13925 w 16194"/>
                <a:gd name="connsiteY13" fmla="*/ 15979 h 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4" h="15980">
                  <a:moveTo>
                    <a:pt x="13925" y="15979"/>
                  </a:moveTo>
                  <a:cubicBezTo>
                    <a:pt x="13593" y="15991"/>
                    <a:pt x="13268" y="15924"/>
                    <a:pt x="12968" y="15789"/>
                  </a:cubicBezTo>
                  <a:cubicBezTo>
                    <a:pt x="12673" y="15648"/>
                    <a:pt x="12410" y="15439"/>
                    <a:pt x="12207" y="15181"/>
                  </a:cubicBezTo>
                  <a:cubicBezTo>
                    <a:pt x="8643" y="11243"/>
                    <a:pt x="4852" y="7520"/>
                    <a:pt x="859" y="4017"/>
                  </a:cubicBezTo>
                  <a:cubicBezTo>
                    <a:pt x="601" y="3809"/>
                    <a:pt x="387" y="3551"/>
                    <a:pt x="239" y="3257"/>
                  </a:cubicBezTo>
                  <a:cubicBezTo>
                    <a:pt x="92" y="2956"/>
                    <a:pt x="6" y="2631"/>
                    <a:pt x="0" y="2300"/>
                  </a:cubicBezTo>
                  <a:cubicBezTo>
                    <a:pt x="-6" y="1760"/>
                    <a:pt x="190" y="1232"/>
                    <a:pt x="552" y="827"/>
                  </a:cubicBezTo>
                  <a:cubicBezTo>
                    <a:pt x="945" y="361"/>
                    <a:pt x="1509" y="67"/>
                    <a:pt x="2116" y="12"/>
                  </a:cubicBezTo>
                  <a:cubicBezTo>
                    <a:pt x="2724" y="-50"/>
                    <a:pt x="3331" y="134"/>
                    <a:pt x="3803" y="521"/>
                  </a:cubicBezTo>
                  <a:cubicBezTo>
                    <a:pt x="8005" y="4134"/>
                    <a:pt x="11962" y="8029"/>
                    <a:pt x="15642" y="12176"/>
                  </a:cubicBezTo>
                  <a:cubicBezTo>
                    <a:pt x="16004" y="12605"/>
                    <a:pt x="16200" y="13151"/>
                    <a:pt x="16194" y="13709"/>
                  </a:cubicBezTo>
                  <a:cubicBezTo>
                    <a:pt x="16194" y="14034"/>
                    <a:pt x="16121" y="14359"/>
                    <a:pt x="15980" y="14654"/>
                  </a:cubicBezTo>
                  <a:cubicBezTo>
                    <a:pt x="15845" y="14954"/>
                    <a:pt x="15642" y="15212"/>
                    <a:pt x="15397" y="15427"/>
                  </a:cubicBezTo>
                  <a:cubicBezTo>
                    <a:pt x="14986" y="15776"/>
                    <a:pt x="14465" y="15973"/>
                    <a:pt x="13925" y="15979"/>
                  </a:cubicBezTo>
                  <a:close/>
                </a:path>
              </a:pathLst>
            </a:custGeom>
            <a:solidFill>
              <a:srgbClr val="0E0E0E"/>
            </a:solidFill>
            <a:ln w="6134" cap="flat">
              <a:noFill/>
              <a:prstDash val="solid"/>
              <a:miter/>
            </a:ln>
          </p:spPr>
          <p:txBody>
            <a:bodyPr rtlCol="0" anchor="ctr"/>
            <a:lstStyle/>
            <a:p>
              <a:endParaRPr lang="en-AU"/>
            </a:p>
          </p:txBody>
        </p:sp>
        <p:sp>
          <p:nvSpPr>
            <p:cNvPr id="555" name="Freeform: Shape 554">
              <a:extLst>
                <a:ext uri="{FF2B5EF4-FFF2-40B4-BE49-F238E27FC236}">
                  <a16:creationId xmlns:a16="http://schemas.microsoft.com/office/drawing/2014/main" id="{D8840EA2-263F-4516-B99E-A61EBD7E3DAC}"/>
                </a:ext>
              </a:extLst>
            </p:cNvPr>
            <p:cNvSpPr/>
            <p:nvPr/>
          </p:nvSpPr>
          <p:spPr>
            <a:xfrm>
              <a:off x="5430013" y="2236026"/>
              <a:ext cx="70788" cy="119739"/>
            </a:xfrm>
            <a:custGeom>
              <a:avLst/>
              <a:gdLst>
                <a:gd name="connsiteX0" fmla="*/ 0 w 70788"/>
                <a:gd name="connsiteY0" fmla="*/ 0 h 119739"/>
                <a:gd name="connsiteX1" fmla="*/ 20120 w 70788"/>
                <a:gd name="connsiteY1" fmla="*/ 34413 h 119739"/>
                <a:gd name="connsiteX2" fmla="*/ 70788 w 70788"/>
                <a:gd name="connsiteY2" fmla="*/ 119739 h 119739"/>
                <a:gd name="connsiteX3" fmla="*/ 20120 w 70788"/>
                <a:gd name="connsiteY3" fmla="*/ 34413 h 119739"/>
                <a:gd name="connsiteX4" fmla="*/ 0 w 70788"/>
                <a:gd name="connsiteY4" fmla="*/ 0 h 119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88" h="119739">
                  <a:moveTo>
                    <a:pt x="0" y="0"/>
                  </a:moveTo>
                  <a:cubicBezTo>
                    <a:pt x="7177" y="12268"/>
                    <a:pt x="13802" y="24537"/>
                    <a:pt x="20120" y="34413"/>
                  </a:cubicBezTo>
                  <a:cubicBezTo>
                    <a:pt x="37725" y="62569"/>
                    <a:pt x="54471" y="91031"/>
                    <a:pt x="70788" y="119739"/>
                  </a:cubicBezTo>
                  <a:cubicBezTo>
                    <a:pt x="54471" y="91031"/>
                    <a:pt x="37725" y="62569"/>
                    <a:pt x="20120" y="34413"/>
                  </a:cubicBezTo>
                  <a:cubicBezTo>
                    <a:pt x="13802" y="24291"/>
                    <a:pt x="7177" y="12268"/>
                    <a:pt x="0" y="0"/>
                  </a:cubicBezTo>
                  <a:close/>
                </a:path>
              </a:pathLst>
            </a:custGeom>
            <a:solidFill>
              <a:srgbClr val="A6A6A6"/>
            </a:solidFill>
            <a:ln w="6134" cap="flat">
              <a:noFill/>
              <a:prstDash val="solid"/>
              <a:miter/>
            </a:ln>
          </p:spPr>
          <p:txBody>
            <a:bodyPr rtlCol="0" anchor="ctr"/>
            <a:lstStyle/>
            <a:p>
              <a:endParaRPr lang="en-AU"/>
            </a:p>
          </p:txBody>
        </p:sp>
        <p:sp>
          <p:nvSpPr>
            <p:cNvPr id="556" name="Freeform: Shape 555">
              <a:extLst>
                <a:ext uri="{FF2B5EF4-FFF2-40B4-BE49-F238E27FC236}">
                  <a16:creationId xmlns:a16="http://schemas.microsoft.com/office/drawing/2014/main" id="{82A31CDB-C16C-41F4-BC0C-7BDCB71BC9E8}"/>
                </a:ext>
              </a:extLst>
            </p:cNvPr>
            <p:cNvSpPr/>
            <p:nvPr/>
          </p:nvSpPr>
          <p:spPr>
            <a:xfrm>
              <a:off x="5427743" y="2233788"/>
              <a:ext cx="75389" cy="124308"/>
            </a:xfrm>
            <a:custGeom>
              <a:avLst/>
              <a:gdLst>
                <a:gd name="connsiteX0" fmla="*/ 73058 w 75389"/>
                <a:gd name="connsiteY0" fmla="*/ 124308 h 124308"/>
                <a:gd name="connsiteX1" fmla="*/ 71892 w 75389"/>
                <a:gd name="connsiteY1" fmla="*/ 123989 h 124308"/>
                <a:gd name="connsiteX2" fmla="*/ 71034 w 75389"/>
                <a:gd name="connsiteY2" fmla="*/ 123143 h 124308"/>
                <a:gd name="connsiteX3" fmla="*/ 20427 w 75389"/>
                <a:gd name="connsiteY3" fmla="*/ 37877 h 124308"/>
                <a:gd name="connsiteX4" fmla="*/ 8159 w 75389"/>
                <a:gd name="connsiteY4" fmla="*/ 16899 h 124308"/>
                <a:gd name="connsiteX5" fmla="*/ 307 w 75389"/>
                <a:gd name="connsiteY5" fmla="*/ 3403 h 124308"/>
                <a:gd name="connsiteX6" fmla="*/ 0 w 75389"/>
                <a:gd name="connsiteY6" fmla="*/ 2299 h 124308"/>
                <a:gd name="connsiteX7" fmla="*/ 478 w 75389"/>
                <a:gd name="connsiteY7" fmla="*/ 913 h 124308"/>
                <a:gd name="connsiteX8" fmla="*/ 1693 w 75389"/>
                <a:gd name="connsiteY8" fmla="*/ 91 h 124308"/>
                <a:gd name="connsiteX9" fmla="*/ 3153 w 75389"/>
                <a:gd name="connsiteY9" fmla="*/ 152 h 124308"/>
                <a:gd name="connsiteX10" fmla="*/ 4294 w 75389"/>
                <a:gd name="connsiteY10" fmla="*/ 1072 h 124308"/>
                <a:gd name="connsiteX11" fmla="*/ 12146 w 75389"/>
                <a:gd name="connsiteY11" fmla="*/ 14629 h 124308"/>
                <a:gd name="connsiteX12" fmla="*/ 24414 w 75389"/>
                <a:gd name="connsiteY12" fmla="*/ 35424 h 124308"/>
                <a:gd name="connsiteX13" fmla="*/ 75082 w 75389"/>
                <a:gd name="connsiteY13" fmla="*/ 120873 h 124308"/>
                <a:gd name="connsiteX14" fmla="*/ 75389 w 75389"/>
                <a:gd name="connsiteY14" fmla="*/ 121977 h 124308"/>
                <a:gd name="connsiteX15" fmla="*/ 75070 w 75389"/>
                <a:gd name="connsiteY15" fmla="*/ 123143 h 124308"/>
                <a:gd name="connsiteX16" fmla="*/ 74223 w 75389"/>
                <a:gd name="connsiteY16" fmla="*/ 124001 h 124308"/>
                <a:gd name="connsiteX17" fmla="*/ 73058 w 75389"/>
                <a:gd name="connsiteY17" fmla="*/ 124308 h 12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89" h="124308">
                  <a:moveTo>
                    <a:pt x="73058" y="124308"/>
                  </a:moveTo>
                  <a:cubicBezTo>
                    <a:pt x="72647" y="124302"/>
                    <a:pt x="72248" y="124191"/>
                    <a:pt x="71892" y="123989"/>
                  </a:cubicBezTo>
                  <a:cubicBezTo>
                    <a:pt x="71543" y="123787"/>
                    <a:pt x="71242" y="123492"/>
                    <a:pt x="71034" y="123143"/>
                  </a:cubicBezTo>
                  <a:cubicBezTo>
                    <a:pt x="53306" y="91858"/>
                    <a:pt x="36805" y="64009"/>
                    <a:pt x="20427" y="37877"/>
                  </a:cubicBezTo>
                  <a:cubicBezTo>
                    <a:pt x="16440" y="31743"/>
                    <a:pt x="12391" y="24382"/>
                    <a:pt x="8159" y="16899"/>
                  </a:cubicBezTo>
                  <a:lnTo>
                    <a:pt x="307" y="3403"/>
                  </a:lnTo>
                  <a:cubicBezTo>
                    <a:pt x="110" y="3066"/>
                    <a:pt x="6" y="2686"/>
                    <a:pt x="0" y="2299"/>
                  </a:cubicBezTo>
                  <a:cubicBezTo>
                    <a:pt x="6" y="1796"/>
                    <a:pt x="172" y="1312"/>
                    <a:pt x="478" y="913"/>
                  </a:cubicBezTo>
                  <a:cubicBezTo>
                    <a:pt x="785" y="514"/>
                    <a:pt x="1208" y="226"/>
                    <a:pt x="1693" y="91"/>
                  </a:cubicBezTo>
                  <a:cubicBezTo>
                    <a:pt x="2172" y="-50"/>
                    <a:pt x="2687" y="-25"/>
                    <a:pt x="3153" y="152"/>
                  </a:cubicBezTo>
                  <a:cubicBezTo>
                    <a:pt x="3625" y="324"/>
                    <a:pt x="4024" y="649"/>
                    <a:pt x="4294" y="1072"/>
                  </a:cubicBezTo>
                  <a:lnTo>
                    <a:pt x="12146" y="14629"/>
                  </a:lnTo>
                  <a:cubicBezTo>
                    <a:pt x="16378" y="22051"/>
                    <a:pt x="20427" y="29106"/>
                    <a:pt x="24414" y="35424"/>
                  </a:cubicBezTo>
                  <a:cubicBezTo>
                    <a:pt x="40792" y="61617"/>
                    <a:pt x="57355" y="89527"/>
                    <a:pt x="75082" y="120873"/>
                  </a:cubicBezTo>
                  <a:cubicBezTo>
                    <a:pt x="75297" y="121204"/>
                    <a:pt x="75401" y="121585"/>
                    <a:pt x="75389" y="121977"/>
                  </a:cubicBezTo>
                  <a:cubicBezTo>
                    <a:pt x="75383" y="122388"/>
                    <a:pt x="75272" y="122787"/>
                    <a:pt x="75070" y="123143"/>
                  </a:cubicBezTo>
                  <a:cubicBezTo>
                    <a:pt x="74868" y="123498"/>
                    <a:pt x="74573" y="123793"/>
                    <a:pt x="74223" y="124001"/>
                  </a:cubicBezTo>
                  <a:cubicBezTo>
                    <a:pt x="73868" y="124210"/>
                    <a:pt x="73469" y="124314"/>
                    <a:pt x="73058" y="124308"/>
                  </a:cubicBezTo>
                  <a:close/>
                </a:path>
              </a:pathLst>
            </a:custGeom>
            <a:solidFill>
              <a:srgbClr val="0E0E0E"/>
            </a:solidFill>
            <a:ln w="6134" cap="flat">
              <a:noFill/>
              <a:prstDash val="solid"/>
              <a:miter/>
            </a:ln>
          </p:spPr>
          <p:txBody>
            <a:bodyPr rtlCol="0" anchor="ctr"/>
            <a:lstStyle/>
            <a:p>
              <a:endParaRPr lang="en-AU"/>
            </a:p>
          </p:txBody>
        </p:sp>
        <p:sp>
          <p:nvSpPr>
            <p:cNvPr id="557" name="Freeform: Shape 556">
              <a:extLst>
                <a:ext uri="{FF2B5EF4-FFF2-40B4-BE49-F238E27FC236}">
                  <a16:creationId xmlns:a16="http://schemas.microsoft.com/office/drawing/2014/main" id="{F40D7E8C-FB79-491C-9F16-1AAEFA0CF649}"/>
                </a:ext>
              </a:extLst>
            </p:cNvPr>
            <p:cNvSpPr/>
            <p:nvPr/>
          </p:nvSpPr>
          <p:spPr>
            <a:xfrm>
              <a:off x="5533251" y="2414408"/>
              <a:ext cx="15703" cy="29075"/>
            </a:xfrm>
            <a:custGeom>
              <a:avLst/>
              <a:gdLst>
                <a:gd name="connsiteX0" fmla="*/ 0 w 15703"/>
                <a:gd name="connsiteY0" fmla="*/ 0 h 29075"/>
                <a:gd name="connsiteX1" fmla="*/ 15335 w 15703"/>
                <a:gd name="connsiteY1" fmla="*/ 28340 h 29075"/>
                <a:gd name="connsiteX2" fmla="*/ 15703 w 15703"/>
                <a:gd name="connsiteY2" fmla="*/ 29076 h 29075"/>
                <a:gd name="connsiteX3" fmla="*/ 15335 w 15703"/>
                <a:gd name="connsiteY3" fmla="*/ 28340 h 29075"/>
                <a:gd name="connsiteX4" fmla="*/ 0 w 15703"/>
                <a:gd name="connsiteY4" fmla="*/ 0 h 29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03" h="29075">
                  <a:moveTo>
                    <a:pt x="0" y="0"/>
                  </a:moveTo>
                  <a:lnTo>
                    <a:pt x="15335" y="28340"/>
                  </a:lnTo>
                  <a:lnTo>
                    <a:pt x="15703" y="29076"/>
                  </a:lnTo>
                  <a:lnTo>
                    <a:pt x="15335" y="28340"/>
                  </a:lnTo>
                  <a:lnTo>
                    <a:pt x="0" y="0"/>
                  </a:lnTo>
                  <a:close/>
                </a:path>
              </a:pathLst>
            </a:custGeom>
            <a:solidFill>
              <a:srgbClr val="A6A6A6"/>
            </a:solidFill>
            <a:ln w="6134" cap="flat">
              <a:noFill/>
              <a:prstDash val="solid"/>
              <a:miter/>
            </a:ln>
          </p:spPr>
          <p:txBody>
            <a:bodyPr rtlCol="0" anchor="ctr"/>
            <a:lstStyle/>
            <a:p>
              <a:endParaRPr lang="en-AU"/>
            </a:p>
          </p:txBody>
        </p:sp>
        <p:sp>
          <p:nvSpPr>
            <p:cNvPr id="558" name="Freeform: Shape 557">
              <a:extLst>
                <a:ext uri="{FF2B5EF4-FFF2-40B4-BE49-F238E27FC236}">
                  <a16:creationId xmlns:a16="http://schemas.microsoft.com/office/drawing/2014/main" id="{402186DC-D80F-44DE-B686-4D289370AACC}"/>
                </a:ext>
              </a:extLst>
            </p:cNvPr>
            <p:cNvSpPr/>
            <p:nvPr/>
          </p:nvSpPr>
          <p:spPr>
            <a:xfrm>
              <a:off x="5530917" y="2412139"/>
              <a:ext cx="19758" cy="33553"/>
            </a:xfrm>
            <a:custGeom>
              <a:avLst/>
              <a:gdLst>
                <a:gd name="connsiteX0" fmla="*/ 17854 w 19758"/>
                <a:gd name="connsiteY0" fmla="*/ 33554 h 33553"/>
                <a:gd name="connsiteX1" fmla="*/ 16719 w 19758"/>
                <a:gd name="connsiteY1" fmla="*/ 33222 h 33553"/>
                <a:gd name="connsiteX2" fmla="*/ 15952 w 19758"/>
                <a:gd name="connsiteY2" fmla="*/ 32327 h 33553"/>
                <a:gd name="connsiteX3" fmla="*/ 17670 w 19758"/>
                <a:gd name="connsiteY3" fmla="*/ 30609 h 33553"/>
                <a:gd name="connsiteX4" fmla="*/ 15645 w 19758"/>
                <a:gd name="connsiteY4" fmla="*/ 31713 h 33553"/>
                <a:gd name="connsiteX5" fmla="*/ 1905 w 19758"/>
                <a:gd name="connsiteY5" fmla="*/ 6440 h 33553"/>
                <a:gd name="connsiteX6" fmla="*/ 310 w 19758"/>
                <a:gd name="connsiteY6" fmla="*/ 3373 h 33553"/>
                <a:gd name="connsiteX7" fmla="*/ 3 w 19758"/>
                <a:gd name="connsiteY7" fmla="*/ 2330 h 33553"/>
                <a:gd name="connsiteX8" fmla="*/ 310 w 19758"/>
                <a:gd name="connsiteY8" fmla="*/ 1134 h 33553"/>
                <a:gd name="connsiteX9" fmla="*/ 1230 w 19758"/>
                <a:gd name="connsiteY9" fmla="*/ 306 h 33553"/>
                <a:gd name="connsiteX10" fmla="*/ 2064 w 19758"/>
                <a:gd name="connsiteY10" fmla="*/ 18 h 33553"/>
                <a:gd name="connsiteX11" fmla="*/ 2948 w 19758"/>
                <a:gd name="connsiteY11" fmla="*/ 85 h 33553"/>
                <a:gd name="connsiteX12" fmla="*/ 3733 w 19758"/>
                <a:gd name="connsiteY12" fmla="*/ 484 h 33553"/>
                <a:gd name="connsiteX13" fmla="*/ 4297 w 19758"/>
                <a:gd name="connsiteY13" fmla="*/ 1165 h 33553"/>
                <a:gd name="connsiteX14" fmla="*/ 5954 w 19758"/>
                <a:gd name="connsiteY14" fmla="*/ 4232 h 33553"/>
                <a:gd name="connsiteX15" fmla="*/ 19694 w 19758"/>
                <a:gd name="connsiteY15" fmla="*/ 29505 h 33553"/>
                <a:gd name="connsiteX16" fmla="*/ 19694 w 19758"/>
                <a:gd name="connsiteY16" fmla="*/ 30057 h 33553"/>
                <a:gd name="connsiteX17" fmla="*/ 19694 w 19758"/>
                <a:gd name="connsiteY17" fmla="*/ 31161 h 33553"/>
                <a:gd name="connsiteX18" fmla="*/ 19381 w 19758"/>
                <a:gd name="connsiteY18" fmla="*/ 32382 h 33553"/>
                <a:gd name="connsiteX19" fmla="*/ 18467 w 19758"/>
                <a:gd name="connsiteY19" fmla="*/ 33247 h 33553"/>
                <a:gd name="connsiteX20" fmla="*/ 17854 w 19758"/>
                <a:gd name="connsiteY20" fmla="*/ 33554 h 3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758" h="33553">
                  <a:moveTo>
                    <a:pt x="17854" y="33554"/>
                  </a:moveTo>
                  <a:cubicBezTo>
                    <a:pt x="17449" y="33554"/>
                    <a:pt x="17056" y="33437"/>
                    <a:pt x="16719" y="33222"/>
                  </a:cubicBezTo>
                  <a:cubicBezTo>
                    <a:pt x="16381" y="33001"/>
                    <a:pt x="16118" y="32695"/>
                    <a:pt x="15952" y="32327"/>
                  </a:cubicBezTo>
                  <a:lnTo>
                    <a:pt x="17670" y="30609"/>
                  </a:lnTo>
                  <a:lnTo>
                    <a:pt x="15645" y="31713"/>
                  </a:lnTo>
                  <a:cubicBezTo>
                    <a:pt x="11106" y="23248"/>
                    <a:pt x="6524" y="14826"/>
                    <a:pt x="1905" y="6440"/>
                  </a:cubicBezTo>
                  <a:lnTo>
                    <a:pt x="310" y="3373"/>
                  </a:lnTo>
                  <a:cubicBezTo>
                    <a:pt x="89" y="3073"/>
                    <a:pt x="-21" y="2705"/>
                    <a:pt x="3" y="2330"/>
                  </a:cubicBezTo>
                  <a:cubicBezTo>
                    <a:pt x="-15" y="1907"/>
                    <a:pt x="95" y="1496"/>
                    <a:pt x="310" y="1134"/>
                  </a:cubicBezTo>
                  <a:cubicBezTo>
                    <a:pt x="531" y="772"/>
                    <a:pt x="850" y="484"/>
                    <a:pt x="1230" y="306"/>
                  </a:cubicBezTo>
                  <a:cubicBezTo>
                    <a:pt x="1488" y="153"/>
                    <a:pt x="1770" y="61"/>
                    <a:pt x="2064" y="18"/>
                  </a:cubicBezTo>
                  <a:cubicBezTo>
                    <a:pt x="2359" y="-19"/>
                    <a:pt x="2659" y="0"/>
                    <a:pt x="2948" y="85"/>
                  </a:cubicBezTo>
                  <a:cubicBezTo>
                    <a:pt x="3230" y="165"/>
                    <a:pt x="3500" y="300"/>
                    <a:pt x="3733" y="484"/>
                  </a:cubicBezTo>
                  <a:cubicBezTo>
                    <a:pt x="3966" y="674"/>
                    <a:pt x="4156" y="901"/>
                    <a:pt x="4297" y="1165"/>
                  </a:cubicBezTo>
                  <a:lnTo>
                    <a:pt x="5954" y="4232"/>
                  </a:lnTo>
                  <a:cubicBezTo>
                    <a:pt x="10572" y="12654"/>
                    <a:pt x="15155" y="21083"/>
                    <a:pt x="19694" y="29505"/>
                  </a:cubicBezTo>
                  <a:lnTo>
                    <a:pt x="19694" y="30057"/>
                  </a:lnTo>
                  <a:cubicBezTo>
                    <a:pt x="19780" y="30419"/>
                    <a:pt x="19780" y="30799"/>
                    <a:pt x="19694" y="31161"/>
                  </a:cubicBezTo>
                  <a:cubicBezTo>
                    <a:pt x="19706" y="31591"/>
                    <a:pt x="19596" y="32014"/>
                    <a:pt x="19381" y="32382"/>
                  </a:cubicBezTo>
                  <a:cubicBezTo>
                    <a:pt x="19166" y="32750"/>
                    <a:pt x="18847" y="33051"/>
                    <a:pt x="18467" y="33247"/>
                  </a:cubicBezTo>
                  <a:cubicBezTo>
                    <a:pt x="18277" y="33376"/>
                    <a:pt x="18069" y="33480"/>
                    <a:pt x="17854" y="33554"/>
                  </a:cubicBezTo>
                  <a:close/>
                </a:path>
              </a:pathLst>
            </a:custGeom>
            <a:solidFill>
              <a:srgbClr val="0E0E0E"/>
            </a:solidFill>
            <a:ln w="6134" cap="flat">
              <a:noFill/>
              <a:prstDash val="solid"/>
              <a:miter/>
            </a:ln>
          </p:spPr>
          <p:txBody>
            <a:bodyPr rtlCol="0" anchor="ctr"/>
            <a:lstStyle/>
            <a:p>
              <a:endParaRPr lang="en-AU"/>
            </a:p>
          </p:txBody>
        </p:sp>
        <p:sp>
          <p:nvSpPr>
            <p:cNvPr id="559" name="Freeform: Shape 558">
              <a:extLst>
                <a:ext uri="{FF2B5EF4-FFF2-40B4-BE49-F238E27FC236}">
                  <a16:creationId xmlns:a16="http://schemas.microsoft.com/office/drawing/2014/main" id="{A8ACE7B2-8665-4D80-90EA-532824085748}"/>
                </a:ext>
              </a:extLst>
            </p:cNvPr>
            <p:cNvSpPr/>
            <p:nvPr/>
          </p:nvSpPr>
          <p:spPr>
            <a:xfrm>
              <a:off x="5356219" y="2165729"/>
              <a:ext cx="20304" cy="7851"/>
            </a:xfrm>
            <a:custGeom>
              <a:avLst/>
              <a:gdLst>
                <a:gd name="connsiteX0" fmla="*/ 7852 w 20304"/>
                <a:gd name="connsiteY0" fmla="*/ 2392 h 7851"/>
                <a:gd name="connsiteX1" fmla="*/ 0 w 20304"/>
                <a:gd name="connsiteY1" fmla="*/ 0 h 7851"/>
                <a:gd name="connsiteX2" fmla="*/ 13434 w 20304"/>
                <a:gd name="connsiteY2" fmla="*/ 4478 h 7851"/>
                <a:gd name="connsiteX3" fmla="*/ 20304 w 20304"/>
                <a:gd name="connsiteY3" fmla="*/ 7852 h 7851"/>
                <a:gd name="connsiteX4" fmla="*/ 13434 w 20304"/>
                <a:gd name="connsiteY4" fmla="*/ 4478 h 7851"/>
                <a:gd name="connsiteX5" fmla="*/ 7852 w 20304"/>
                <a:gd name="connsiteY5" fmla="*/ 2392 h 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04" h="7851">
                  <a:moveTo>
                    <a:pt x="7852" y="2392"/>
                  </a:moveTo>
                  <a:cubicBezTo>
                    <a:pt x="5275" y="1472"/>
                    <a:pt x="2638" y="675"/>
                    <a:pt x="0" y="0"/>
                  </a:cubicBezTo>
                  <a:cubicBezTo>
                    <a:pt x="4594" y="1110"/>
                    <a:pt x="9091" y="2613"/>
                    <a:pt x="13434" y="4478"/>
                  </a:cubicBezTo>
                  <a:cubicBezTo>
                    <a:pt x="15783" y="5478"/>
                    <a:pt x="18077" y="6606"/>
                    <a:pt x="20304" y="7852"/>
                  </a:cubicBezTo>
                  <a:cubicBezTo>
                    <a:pt x="18077" y="6606"/>
                    <a:pt x="15783" y="5478"/>
                    <a:pt x="13434" y="4478"/>
                  </a:cubicBezTo>
                  <a:cubicBezTo>
                    <a:pt x="11594" y="3681"/>
                    <a:pt x="9753" y="3006"/>
                    <a:pt x="7852" y="2392"/>
                  </a:cubicBezTo>
                  <a:close/>
                </a:path>
              </a:pathLst>
            </a:custGeom>
            <a:solidFill>
              <a:srgbClr val="A6A6A6"/>
            </a:solidFill>
            <a:ln w="6134" cap="flat">
              <a:noFill/>
              <a:prstDash val="solid"/>
              <a:miter/>
            </a:ln>
          </p:spPr>
          <p:txBody>
            <a:bodyPr rtlCol="0" anchor="ctr"/>
            <a:lstStyle/>
            <a:p>
              <a:endParaRPr lang="en-AU"/>
            </a:p>
          </p:txBody>
        </p:sp>
        <p:sp>
          <p:nvSpPr>
            <p:cNvPr id="560" name="Freeform: Shape 559">
              <a:extLst>
                <a:ext uri="{FF2B5EF4-FFF2-40B4-BE49-F238E27FC236}">
                  <a16:creationId xmlns:a16="http://schemas.microsoft.com/office/drawing/2014/main" id="{083F6847-BFA5-407D-8B8A-2760AA15BDEF}"/>
                </a:ext>
              </a:extLst>
            </p:cNvPr>
            <p:cNvSpPr/>
            <p:nvPr/>
          </p:nvSpPr>
          <p:spPr>
            <a:xfrm>
              <a:off x="5354124" y="2163528"/>
              <a:ext cx="24303" cy="12383"/>
            </a:xfrm>
            <a:custGeom>
              <a:avLst/>
              <a:gdLst>
                <a:gd name="connsiteX0" fmla="*/ 22399 w 24303"/>
                <a:gd name="connsiteY0" fmla="*/ 12383 h 12383"/>
                <a:gd name="connsiteX1" fmla="*/ 21233 w 24303"/>
                <a:gd name="connsiteY1" fmla="*/ 12077 h 12383"/>
                <a:gd name="connsiteX2" fmla="*/ 14670 w 24303"/>
                <a:gd name="connsiteY2" fmla="*/ 8826 h 12383"/>
                <a:gd name="connsiteX3" fmla="*/ 9333 w 24303"/>
                <a:gd name="connsiteY3" fmla="*/ 6801 h 12383"/>
                <a:gd name="connsiteX4" fmla="*/ 1727 w 24303"/>
                <a:gd name="connsiteY4" fmla="*/ 4532 h 12383"/>
                <a:gd name="connsiteX5" fmla="*/ 923 w 24303"/>
                <a:gd name="connsiteY5" fmla="*/ 4157 h 12383"/>
                <a:gd name="connsiteX6" fmla="*/ 322 w 24303"/>
                <a:gd name="connsiteY6" fmla="*/ 3495 h 12383"/>
                <a:gd name="connsiteX7" fmla="*/ 27 w 24303"/>
                <a:gd name="connsiteY7" fmla="*/ 2661 h 12383"/>
                <a:gd name="connsiteX8" fmla="*/ 70 w 24303"/>
                <a:gd name="connsiteY8" fmla="*/ 1771 h 12383"/>
                <a:gd name="connsiteX9" fmla="*/ 1101 w 24303"/>
                <a:gd name="connsiteY9" fmla="*/ 354 h 12383"/>
                <a:gd name="connsiteX10" fmla="*/ 2831 w 24303"/>
                <a:gd name="connsiteY10" fmla="*/ 54 h 12383"/>
                <a:gd name="connsiteX11" fmla="*/ 16510 w 24303"/>
                <a:gd name="connsiteY11" fmla="*/ 4593 h 12383"/>
                <a:gd name="connsiteX12" fmla="*/ 22644 w 24303"/>
                <a:gd name="connsiteY12" fmla="*/ 7660 h 12383"/>
                <a:gd name="connsiteX13" fmla="*/ 23135 w 24303"/>
                <a:gd name="connsiteY13" fmla="*/ 7660 h 12383"/>
                <a:gd name="connsiteX14" fmla="*/ 23987 w 24303"/>
                <a:gd name="connsiteY14" fmla="*/ 8482 h 12383"/>
                <a:gd name="connsiteX15" fmla="*/ 24300 w 24303"/>
                <a:gd name="connsiteY15" fmla="*/ 9623 h 12383"/>
                <a:gd name="connsiteX16" fmla="*/ 23994 w 24303"/>
                <a:gd name="connsiteY16" fmla="*/ 10788 h 12383"/>
                <a:gd name="connsiteX17" fmla="*/ 23417 w 24303"/>
                <a:gd name="connsiteY17" fmla="*/ 11807 h 12383"/>
                <a:gd name="connsiteX18" fmla="*/ 22399 w 24303"/>
                <a:gd name="connsiteY18" fmla="*/ 12383 h 1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03" h="12383">
                  <a:moveTo>
                    <a:pt x="22399" y="12383"/>
                  </a:moveTo>
                  <a:cubicBezTo>
                    <a:pt x="21988" y="12377"/>
                    <a:pt x="21589" y="12273"/>
                    <a:pt x="21233" y="12077"/>
                  </a:cubicBezTo>
                  <a:cubicBezTo>
                    <a:pt x="19099" y="10887"/>
                    <a:pt x="16909" y="9801"/>
                    <a:pt x="14670" y="8826"/>
                  </a:cubicBezTo>
                  <a:cubicBezTo>
                    <a:pt x="12872" y="8089"/>
                    <a:pt x="11093" y="7415"/>
                    <a:pt x="9333" y="6801"/>
                  </a:cubicBezTo>
                  <a:cubicBezTo>
                    <a:pt x="6836" y="5918"/>
                    <a:pt x="4297" y="5157"/>
                    <a:pt x="1727" y="4532"/>
                  </a:cubicBezTo>
                  <a:cubicBezTo>
                    <a:pt x="1438" y="4458"/>
                    <a:pt x="1162" y="4335"/>
                    <a:pt x="923" y="4157"/>
                  </a:cubicBezTo>
                  <a:cubicBezTo>
                    <a:pt x="684" y="3980"/>
                    <a:pt x="475" y="3753"/>
                    <a:pt x="322" y="3495"/>
                  </a:cubicBezTo>
                  <a:cubicBezTo>
                    <a:pt x="168" y="3244"/>
                    <a:pt x="70" y="2955"/>
                    <a:pt x="27" y="2661"/>
                  </a:cubicBezTo>
                  <a:cubicBezTo>
                    <a:pt x="-22" y="2366"/>
                    <a:pt x="-3" y="2059"/>
                    <a:pt x="70" y="1771"/>
                  </a:cubicBezTo>
                  <a:cubicBezTo>
                    <a:pt x="218" y="1182"/>
                    <a:pt x="586" y="673"/>
                    <a:pt x="1101" y="354"/>
                  </a:cubicBezTo>
                  <a:cubicBezTo>
                    <a:pt x="1616" y="29"/>
                    <a:pt x="2236" y="-75"/>
                    <a:pt x="2831" y="54"/>
                  </a:cubicBezTo>
                  <a:cubicBezTo>
                    <a:pt x="7511" y="1176"/>
                    <a:pt x="12087" y="2697"/>
                    <a:pt x="16510" y="4593"/>
                  </a:cubicBezTo>
                  <a:cubicBezTo>
                    <a:pt x="18608" y="5513"/>
                    <a:pt x="20650" y="6537"/>
                    <a:pt x="22644" y="7660"/>
                  </a:cubicBezTo>
                  <a:lnTo>
                    <a:pt x="23135" y="7660"/>
                  </a:lnTo>
                  <a:cubicBezTo>
                    <a:pt x="23491" y="7850"/>
                    <a:pt x="23785" y="8132"/>
                    <a:pt x="23987" y="8482"/>
                  </a:cubicBezTo>
                  <a:cubicBezTo>
                    <a:pt x="24196" y="8826"/>
                    <a:pt x="24300" y="9224"/>
                    <a:pt x="24300" y="9623"/>
                  </a:cubicBezTo>
                  <a:cubicBezTo>
                    <a:pt x="24325" y="10034"/>
                    <a:pt x="24215" y="10445"/>
                    <a:pt x="23994" y="10788"/>
                  </a:cubicBezTo>
                  <a:cubicBezTo>
                    <a:pt x="23896" y="11175"/>
                    <a:pt x="23693" y="11525"/>
                    <a:pt x="23417" y="11807"/>
                  </a:cubicBezTo>
                  <a:cubicBezTo>
                    <a:pt x="23135" y="12089"/>
                    <a:pt x="22785" y="12285"/>
                    <a:pt x="22399" y="12383"/>
                  </a:cubicBezTo>
                  <a:close/>
                </a:path>
              </a:pathLst>
            </a:custGeom>
            <a:solidFill>
              <a:srgbClr val="0E0E0E"/>
            </a:solidFill>
            <a:ln w="6134" cap="flat">
              <a:noFill/>
              <a:prstDash val="solid"/>
              <a:miter/>
            </a:ln>
          </p:spPr>
          <p:txBody>
            <a:bodyPr rtlCol="0" anchor="ctr"/>
            <a:lstStyle/>
            <a:p>
              <a:endParaRPr lang="en-AU"/>
            </a:p>
          </p:txBody>
        </p:sp>
        <p:sp>
          <p:nvSpPr>
            <p:cNvPr id="561" name="Freeform: Shape 560">
              <a:extLst>
                <a:ext uri="{FF2B5EF4-FFF2-40B4-BE49-F238E27FC236}">
                  <a16:creationId xmlns:a16="http://schemas.microsoft.com/office/drawing/2014/main" id="{10B4FB0F-DA3F-4151-98B9-6EDFE7BD594D}"/>
                </a:ext>
              </a:extLst>
            </p:cNvPr>
            <p:cNvSpPr/>
            <p:nvPr/>
          </p:nvSpPr>
          <p:spPr>
            <a:xfrm>
              <a:off x="5342478" y="2163459"/>
              <a:ext cx="13740" cy="2269"/>
            </a:xfrm>
            <a:custGeom>
              <a:avLst/>
              <a:gdLst>
                <a:gd name="connsiteX0" fmla="*/ 0 w 13740"/>
                <a:gd name="connsiteY0" fmla="*/ 0 h 2269"/>
                <a:gd name="connsiteX1" fmla="*/ 13740 w 13740"/>
                <a:gd name="connsiteY1" fmla="*/ 2270 h 2269"/>
                <a:gd name="connsiteX2" fmla="*/ 10244 w 13740"/>
                <a:gd name="connsiteY2" fmla="*/ 1595 h 2269"/>
                <a:gd name="connsiteX3" fmla="*/ 0 w 13740"/>
                <a:gd name="connsiteY3" fmla="*/ 0 h 2269"/>
              </a:gdLst>
              <a:ahLst/>
              <a:cxnLst>
                <a:cxn ang="0">
                  <a:pos x="connsiteX0" y="connsiteY0"/>
                </a:cxn>
                <a:cxn ang="0">
                  <a:pos x="connsiteX1" y="connsiteY1"/>
                </a:cxn>
                <a:cxn ang="0">
                  <a:pos x="connsiteX2" y="connsiteY2"/>
                </a:cxn>
                <a:cxn ang="0">
                  <a:pos x="connsiteX3" y="connsiteY3"/>
                </a:cxn>
              </a:cxnLst>
              <a:rect l="l" t="t" r="r" b="b"/>
              <a:pathLst>
                <a:path w="13740" h="2269">
                  <a:moveTo>
                    <a:pt x="0" y="0"/>
                  </a:moveTo>
                  <a:cubicBezTo>
                    <a:pt x="4625" y="417"/>
                    <a:pt x="9220" y="1178"/>
                    <a:pt x="13740" y="2270"/>
                  </a:cubicBezTo>
                  <a:lnTo>
                    <a:pt x="10244" y="1595"/>
                  </a:lnTo>
                  <a:cubicBezTo>
                    <a:pt x="6809" y="920"/>
                    <a:pt x="3435" y="368"/>
                    <a:pt x="0" y="0"/>
                  </a:cubicBezTo>
                  <a:close/>
                </a:path>
              </a:pathLst>
            </a:custGeom>
            <a:solidFill>
              <a:srgbClr val="A6A6A6"/>
            </a:solidFill>
            <a:ln w="6134" cap="flat">
              <a:noFill/>
              <a:prstDash val="solid"/>
              <a:miter/>
            </a:ln>
          </p:spPr>
          <p:txBody>
            <a:bodyPr rtlCol="0" anchor="ctr"/>
            <a:lstStyle/>
            <a:p>
              <a:endParaRPr lang="en-AU"/>
            </a:p>
          </p:txBody>
        </p:sp>
        <p:sp>
          <p:nvSpPr>
            <p:cNvPr id="562" name="Freeform: Shape 561">
              <a:extLst>
                <a:ext uri="{FF2B5EF4-FFF2-40B4-BE49-F238E27FC236}">
                  <a16:creationId xmlns:a16="http://schemas.microsoft.com/office/drawing/2014/main" id="{5F314C13-1E3B-4F8E-9B15-9EEAD0157DCF}"/>
                </a:ext>
              </a:extLst>
            </p:cNvPr>
            <p:cNvSpPr/>
            <p:nvPr/>
          </p:nvSpPr>
          <p:spPr>
            <a:xfrm>
              <a:off x="5340629" y="2161484"/>
              <a:ext cx="18219" cy="6661"/>
            </a:xfrm>
            <a:custGeom>
              <a:avLst/>
              <a:gdLst>
                <a:gd name="connsiteX0" fmla="*/ 15345 w 18219"/>
                <a:gd name="connsiteY0" fmla="*/ 6576 h 6661"/>
                <a:gd name="connsiteX1" fmla="*/ 13137 w 18219"/>
                <a:gd name="connsiteY1" fmla="*/ 6085 h 6661"/>
                <a:gd name="connsiteX2" fmla="*/ 11910 w 18219"/>
                <a:gd name="connsiteY2" fmla="*/ 6085 h 6661"/>
                <a:gd name="connsiteX3" fmla="*/ 2095 w 18219"/>
                <a:gd name="connsiteY3" fmla="*/ 4613 h 6661"/>
                <a:gd name="connsiteX4" fmla="*/ 537 w 18219"/>
                <a:gd name="connsiteY4" fmla="*/ 3785 h 6661"/>
                <a:gd name="connsiteX5" fmla="*/ 9 w 18219"/>
                <a:gd name="connsiteY5" fmla="*/ 2098 h 6661"/>
                <a:gd name="connsiteX6" fmla="*/ 255 w 18219"/>
                <a:gd name="connsiteY6" fmla="*/ 1227 h 6661"/>
                <a:gd name="connsiteX7" fmla="*/ 825 w 18219"/>
                <a:gd name="connsiteY7" fmla="*/ 522 h 6661"/>
                <a:gd name="connsiteX8" fmla="*/ 1623 w 18219"/>
                <a:gd name="connsiteY8" fmla="*/ 92 h 6661"/>
                <a:gd name="connsiteX9" fmla="*/ 2524 w 18219"/>
                <a:gd name="connsiteY9" fmla="*/ 13 h 6661"/>
                <a:gd name="connsiteX10" fmla="*/ 16449 w 18219"/>
                <a:gd name="connsiteY10" fmla="*/ 2344 h 6661"/>
                <a:gd name="connsiteX11" fmla="*/ 17866 w 18219"/>
                <a:gd name="connsiteY11" fmla="*/ 3374 h 6661"/>
                <a:gd name="connsiteX12" fmla="*/ 18167 w 18219"/>
                <a:gd name="connsiteY12" fmla="*/ 5104 h 6661"/>
                <a:gd name="connsiteX13" fmla="*/ 17044 w 18219"/>
                <a:gd name="connsiteY13" fmla="*/ 6398 h 6661"/>
                <a:gd name="connsiteX14" fmla="*/ 15345 w 18219"/>
                <a:gd name="connsiteY14" fmla="*/ 6576 h 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6661">
                  <a:moveTo>
                    <a:pt x="15345" y="6576"/>
                  </a:moveTo>
                  <a:lnTo>
                    <a:pt x="13137" y="6085"/>
                  </a:lnTo>
                  <a:lnTo>
                    <a:pt x="11910" y="6085"/>
                  </a:lnTo>
                  <a:cubicBezTo>
                    <a:pt x="8665" y="5429"/>
                    <a:pt x="5389" y="4938"/>
                    <a:pt x="2095" y="4613"/>
                  </a:cubicBezTo>
                  <a:cubicBezTo>
                    <a:pt x="1488" y="4552"/>
                    <a:pt x="923" y="4251"/>
                    <a:pt x="537" y="3785"/>
                  </a:cubicBezTo>
                  <a:cubicBezTo>
                    <a:pt x="144" y="3313"/>
                    <a:pt x="-46" y="2706"/>
                    <a:pt x="9" y="2098"/>
                  </a:cubicBezTo>
                  <a:cubicBezTo>
                    <a:pt x="28" y="1798"/>
                    <a:pt x="114" y="1497"/>
                    <a:pt x="255" y="1227"/>
                  </a:cubicBezTo>
                  <a:cubicBezTo>
                    <a:pt x="396" y="957"/>
                    <a:pt x="586" y="718"/>
                    <a:pt x="825" y="522"/>
                  </a:cubicBezTo>
                  <a:cubicBezTo>
                    <a:pt x="1058" y="325"/>
                    <a:pt x="1328" y="185"/>
                    <a:pt x="1623" y="92"/>
                  </a:cubicBezTo>
                  <a:cubicBezTo>
                    <a:pt x="1911" y="6"/>
                    <a:pt x="2218" y="-18"/>
                    <a:pt x="2524" y="13"/>
                  </a:cubicBezTo>
                  <a:cubicBezTo>
                    <a:pt x="7211" y="460"/>
                    <a:pt x="11867" y="1240"/>
                    <a:pt x="16449" y="2344"/>
                  </a:cubicBezTo>
                  <a:cubicBezTo>
                    <a:pt x="17038" y="2491"/>
                    <a:pt x="17547" y="2859"/>
                    <a:pt x="17866" y="3374"/>
                  </a:cubicBezTo>
                  <a:cubicBezTo>
                    <a:pt x="18185" y="3890"/>
                    <a:pt x="18295" y="4515"/>
                    <a:pt x="18167" y="5104"/>
                  </a:cubicBezTo>
                  <a:cubicBezTo>
                    <a:pt x="17970" y="5662"/>
                    <a:pt x="17565" y="6122"/>
                    <a:pt x="17044" y="6398"/>
                  </a:cubicBezTo>
                  <a:cubicBezTo>
                    <a:pt x="16523" y="6668"/>
                    <a:pt x="15915" y="6736"/>
                    <a:pt x="15345" y="6576"/>
                  </a:cubicBezTo>
                  <a:close/>
                </a:path>
              </a:pathLst>
            </a:custGeom>
            <a:solidFill>
              <a:srgbClr val="0E0E0E"/>
            </a:solidFill>
            <a:ln w="6134" cap="flat">
              <a:noFill/>
              <a:prstDash val="solid"/>
              <a:miter/>
            </a:ln>
          </p:spPr>
          <p:txBody>
            <a:bodyPr rtlCol="0" anchor="ctr"/>
            <a:lstStyle/>
            <a:p>
              <a:endParaRPr lang="en-AU"/>
            </a:p>
          </p:txBody>
        </p:sp>
        <p:sp>
          <p:nvSpPr>
            <p:cNvPr id="563" name="Freeform: Shape 562">
              <a:extLst>
                <a:ext uri="{FF2B5EF4-FFF2-40B4-BE49-F238E27FC236}">
                  <a16:creationId xmlns:a16="http://schemas.microsoft.com/office/drawing/2014/main" id="{635D2C65-AA3D-4D1B-80D7-3982BA02AFB0}"/>
                </a:ext>
              </a:extLst>
            </p:cNvPr>
            <p:cNvSpPr/>
            <p:nvPr/>
          </p:nvSpPr>
          <p:spPr>
            <a:xfrm>
              <a:off x="4858002" y="2597820"/>
              <a:ext cx="1472" cy="1778"/>
            </a:xfrm>
            <a:custGeom>
              <a:avLst/>
              <a:gdLst>
                <a:gd name="connsiteX0" fmla="*/ 1472 w 1472"/>
                <a:gd name="connsiteY0" fmla="*/ 1779 h 1778"/>
                <a:gd name="connsiteX1" fmla="*/ 0 w 1472"/>
                <a:gd name="connsiteY1" fmla="*/ 0 h 1778"/>
                <a:gd name="connsiteX2" fmla="*/ 1472 w 1472"/>
                <a:gd name="connsiteY2" fmla="*/ 1779 h 1778"/>
              </a:gdLst>
              <a:ahLst/>
              <a:cxnLst>
                <a:cxn ang="0">
                  <a:pos x="connsiteX0" y="connsiteY0"/>
                </a:cxn>
                <a:cxn ang="0">
                  <a:pos x="connsiteX1" y="connsiteY1"/>
                </a:cxn>
                <a:cxn ang="0">
                  <a:pos x="connsiteX2" y="connsiteY2"/>
                </a:cxn>
              </a:cxnLst>
              <a:rect l="l" t="t" r="r" b="b"/>
              <a:pathLst>
                <a:path w="1472" h="1778">
                  <a:moveTo>
                    <a:pt x="1472" y="1779"/>
                  </a:moveTo>
                  <a:lnTo>
                    <a:pt x="0" y="0"/>
                  </a:lnTo>
                  <a:lnTo>
                    <a:pt x="1472" y="1779"/>
                  </a:lnTo>
                  <a:close/>
                </a:path>
              </a:pathLst>
            </a:custGeom>
            <a:solidFill>
              <a:srgbClr val="A6A6A6"/>
            </a:solidFill>
            <a:ln w="6134" cap="flat">
              <a:noFill/>
              <a:prstDash val="solid"/>
              <a:miter/>
            </a:ln>
          </p:spPr>
          <p:txBody>
            <a:bodyPr rtlCol="0" anchor="ctr"/>
            <a:lstStyle/>
            <a:p>
              <a:endParaRPr lang="en-AU"/>
            </a:p>
          </p:txBody>
        </p:sp>
        <p:sp>
          <p:nvSpPr>
            <p:cNvPr id="564" name="Freeform: Shape 563">
              <a:extLst>
                <a:ext uri="{FF2B5EF4-FFF2-40B4-BE49-F238E27FC236}">
                  <a16:creationId xmlns:a16="http://schemas.microsoft.com/office/drawing/2014/main" id="{31560F8D-0B8D-4FF2-9825-A28D868F6C12}"/>
                </a:ext>
              </a:extLst>
            </p:cNvPr>
            <p:cNvSpPr/>
            <p:nvPr/>
          </p:nvSpPr>
          <p:spPr>
            <a:xfrm>
              <a:off x="4855730" y="2595520"/>
              <a:ext cx="6015" cy="6351"/>
            </a:xfrm>
            <a:custGeom>
              <a:avLst/>
              <a:gdLst>
                <a:gd name="connsiteX0" fmla="*/ 3744 w 6015"/>
                <a:gd name="connsiteY0" fmla="*/ 6348 h 6351"/>
                <a:gd name="connsiteX1" fmla="*/ 2763 w 6015"/>
                <a:gd name="connsiteY1" fmla="*/ 6158 h 6351"/>
                <a:gd name="connsiteX2" fmla="*/ 1965 w 6015"/>
                <a:gd name="connsiteY2" fmla="*/ 5551 h 6351"/>
                <a:gd name="connsiteX3" fmla="*/ 493 w 6015"/>
                <a:gd name="connsiteY3" fmla="*/ 3772 h 6351"/>
                <a:gd name="connsiteX4" fmla="*/ 2 w 6015"/>
                <a:gd name="connsiteY4" fmla="*/ 2300 h 6351"/>
                <a:gd name="connsiteX5" fmla="*/ 199 w 6015"/>
                <a:gd name="connsiteY5" fmla="*/ 1318 h 6351"/>
                <a:gd name="connsiteX6" fmla="*/ 800 w 6015"/>
                <a:gd name="connsiteY6" fmla="*/ 521 h 6351"/>
                <a:gd name="connsiteX7" fmla="*/ 2487 w 6015"/>
                <a:gd name="connsiteY7" fmla="*/ 12 h 6351"/>
                <a:gd name="connsiteX8" fmla="*/ 4051 w 6015"/>
                <a:gd name="connsiteY8" fmla="*/ 827 h 6351"/>
                <a:gd name="connsiteX9" fmla="*/ 5523 w 6015"/>
                <a:gd name="connsiteY9" fmla="*/ 2606 h 6351"/>
                <a:gd name="connsiteX10" fmla="*/ 6014 w 6015"/>
                <a:gd name="connsiteY10" fmla="*/ 4079 h 6351"/>
                <a:gd name="connsiteX11" fmla="*/ 5805 w 6015"/>
                <a:gd name="connsiteY11" fmla="*/ 5078 h 6351"/>
                <a:gd name="connsiteX12" fmla="*/ 5155 w 6015"/>
                <a:gd name="connsiteY12" fmla="*/ 5857 h 6351"/>
                <a:gd name="connsiteX13" fmla="*/ 3744 w 6015"/>
                <a:gd name="connsiteY13" fmla="*/ 6348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15" h="6351">
                  <a:moveTo>
                    <a:pt x="3744" y="6348"/>
                  </a:moveTo>
                  <a:cubicBezTo>
                    <a:pt x="3407" y="6360"/>
                    <a:pt x="3069" y="6293"/>
                    <a:pt x="2763" y="6158"/>
                  </a:cubicBezTo>
                  <a:cubicBezTo>
                    <a:pt x="2456" y="6017"/>
                    <a:pt x="2180" y="5808"/>
                    <a:pt x="1965" y="5551"/>
                  </a:cubicBezTo>
                  <a:lnTo>
                    <a:pt x="493" y="3772"/>
                  </a:lnTo>
                  <a:cubicBezTo>
                    <a:pt x="150" y="3361"/>
                    <a:pt x="-22" y="2833"/>
                    <a:pt x="2" y="2300"/>
                  </a:cubicBezTo>
                  <a:cubicBezTo>
                    <a:pt x="-4" y="1962"/>
                    <a:pt x="64" y="1625"/>
                    <a:pt x="199" y="1318"/>
                  </a:cubicBezTo>
                  <a:cubicBezTo>
                    <a:pt x="340" y="1011"/>
                    <a:pt x="542" y="741"/>
                    <a:pt x="800" y="521"/>
                  </a:cubicBezTo>
                  <a:cubicBezTo>
                    <a:pt x="1272" y="134"/>
                    <a:pt x="1879" y="-50"/>
                    <a:pt x="2487" y="12"/>
                  </a:cubicBezTo>
                  <a:cubicBezTo>
                    <a:pt x="3094" y="67"/>
                    <a:pt x="3658" y="361"/>
                    <a:pt x="4051" y="827"/>
                  </a:cubicBezTo>
                  <a:lnTo>
                    <a:pt x="5523" y="2606"/>
                  </a:lnTo>
                  <a:cubicBezTo>
                    <a:pt x="5854" y="3023"/>
                    <a:pt x="6026" y="3545"/>
                    <a:pt x="6014" y="4079"/>
                  </a:cubicBezTo>
                  <a:cubicBezTo>
                    <a:pt x="6026" y="4422"/>
                    <a:pt x="5959" y="4766"/>
                    <a:pt x="5805" y="5078"/>
                  </a:cubicBezTo>
                  <a:cubicBezTo>
                    <a:pt x="5658" y="5385"/>
                    <a:pt x="5431" y="5655"/>
                    <a:pt x="5155" y="5857"/>
                  </a:cubicBezTo>
                  <a:cubicBezTo>
                    <a:pt x="4769" y="6201"/>
                    <a:pt x="4259" y="6379"/>
                    <a:pt x="3744" y="6348"/>
                  </a:cubicBezTo>
                  <a:close/>
                </a:path>
              </a:pathLst>
            </a:custGeom>
            <a:solidFill>
              <a:srgbClr val="0E0E0E"/>
            </a:solidFill>
            <a:ln w="6134" cap="flat">
              <a:noFill/>
              <a:prstDash val="solid"/>
              <a:miter/>
            </a:ln>
          </p:spPr>
          <p:txBody>
            <a:bodyPr rtlCol="0" anchor="ctr"/>
            <a:lstStyle/>
            <a:p>
              <a:endParaRPr lang="en-AU"/>
            </a:p>
          </p:txBody>
        </p:sp>
        <p:sp>
          <p:nvSpPr>
            <p:cNvPr id="565" name="Freeform: Shape 564">
              <a:extLst>
                <a:ext uri="{FF2B5EF4-FFF2-40B4-BE49-F238E27FC236}">
                  <a16:creationId xmlns:a16="http://schemas.microsoft.com/office/drawing/2014/main" id="{94CFC8D0-7983-4315-9F0A-484079A0BF5A}"/>
                </a:ext>
              </a:extLst>
            </p:cNvPr>
            <p:cNvSpPr/>
            <p:nvPr/>
          </p:nvSpPr>
          <p:spPr>
            <a:xfrm>
              <a:off x="4873398" y="2618430"/>
              <a:ext cx="1288" cy="1901"/>
            </a:xfrm>
            <a:custGeom>
              <a:avLst/>
              <a:gdLst>
                <a:gd name="connsiteX0" fmla="*/ 1288 w 1288"/>
                <a:gd name="connsiteY0" fmla="*/ 1902 h 1901"/>
                <a:gd name="connsiteX1" fmla="*/ 0 w 1288"/>
                <a:gd name="connsiteY1" fmla="*/ 0 h 1901"/>
                <a:gd name="connsiteX2" fmla="*/ 1288 w 1288"/>
                <a:gd name="connsiteY2" fmla="*/ 1902 h 1901"/>
              </a:gdLst>
              <a:ahLst/>
              <a:cxnLst>
                <a:cxn ang="0">
                  <a:pos x="connsiteX0" y="connsiteY0"/>
                </a:cxn>
                <a:cxn ang="0">
                  <a:pos x="connsiteX1" y="connsiteY1"/>
                </a:cxn>
                <a:cxn ang="0">
                  <a:pos x="connsiteX2" y="connsiteY2"/>
                </a:cxn>
              </a:cxnLst>
              <a:rect l="l" t="t" r="r" b="b"/>
              <a:pathLst>
                <a:path w="1288" h="1901">
                  <a:moveTo>
                    <a:pt x="1288" y="1902"/>
                  </a:moveTo>
                  <a:lnTo>
                    <a:pt x="0" y="0"/>
                  </a:lnTo>
                  <a:lnTo>
                    <a:pt x="1288" y="1902"/>
                  </a:lnTo>
                  <a:close/>
                </a:path>
              </a:pathLst>
            </a:custGeom>
            <a:solidFill>
              <a:srgbClr val="A6A6A6"/>
            </a:solidFill>
            <a:ln w="6134" cap="flat">
              <a:noFill/>
              <a:prstDash val="solid"/>
              <a:miter/>
            </a:ln>
          </p:spPr>
          <p:txBody>
            <a:bodyPr rtlCol="0" anchor="ctr"/>
            <a:lstStyle/>
            <a:p>
              <a:endParaRPr lang="en-AU"/>
            </a:p>
          </p:txBody>
        </p:sp>
        <p:sp>
          <p:nvSpPr>
            <p:cNvPr id="566" name="Freeform: Shape 565">
              <a:extLst>
                <a:ext uri="{FF2B5EF4-FFF2-40B4-BE49-F238E27FC236}">
                  <a16:creationId xmlns:a16="http://schemas.microsoft.com/office/drawing/2014/main" id="{7510E7A1-330E-4751-BA77-095536C5A277}"/>
                </a:ext>
              </a:extLst>
            </p:cNvPr>
            <p:cNvSpPr/>
            <p:nvPr/>
          </p:nvSpPr>
          <p:spPr>
            <a:xfrm>
              <a:off x="4871067" y="2616106"/>
              <a:ext cx="5889" cy="6557"/>
            </a:xfrm>
            <a:custGeom>
              <a:avLst/>
              <a:gdLst>
                <a:gd name="connsiteX0" fmla="*/ 3619 w 5889"/>
                <a:gd name="connsiteY0" fmla="*/ 6557 h 6557"/>
                <a:gd name="connsiteX1" fmla="*/ 2509 w 5889"/>
                <a:gd name="connsiteY1" fmla="*/ 6281 h 6557"/>
                <a:gd name="connsiteX2" fmla="*/ 1656 w 5889"/>
                <a:gd name="connsiteY2" fmla="*/ 5514 h 6557"/>
                <a:gd name="connsiteX3" fmla="*/ 430 w 5889"/>
                <a:gd name="connsiteY3" fmla="*/ 3551 h 6557"/>
                <a:gd name="connsiteX4" fmla="*/ 0 w 5889"/>
                <a:gd name="connsiteY4" fmla="*/ 2324 h 6557"/>
                <a:gd name="connsiteX5" fmla="*/ 264 w 5889"/>
                <a:gd name="connsiteY5" fmla="*/ 1208 h 6557"/>
                <a:gd name="connsiteX6" fmla="*/ 1043 w 5889"/>
                <a:gd name="connsiteY6" fmla="*/ 362 h 6557"/>
                <a:gd name="connsiteX7" fmla="*/ 2779 w 5889"/>
                <a:gd name="connsiteY7" fmla="*/ 49 h 6557"/>
                <a:gd name="connsiteX8" fmla="*/ 4233 w 5889"/>
                <a:gd name="connsiteY8" fmla="*/ 1036 h 6557"/>
                <a:gd name="connsiteX9" fmla="*/ 5521 w 5889"/>
                <a:gd name="connsiteY9" fmla="*/ 2999 h 6557"/>
                <a:gd name="connsiteX10" fmla="*/ 5889 w 5889"/>
                <a:gd name="connsiteY10" fmla="*/ 4226 h 6557"/>
                <a:gd name="connsiteX11" fmla="*/ 5601 w 5889"/>
                <a:gd name="connsiteY11" fmla="*/ 5336 h 6557"/>
                <a:gd name="connsiteX12" fmla="*/ 4846 w 5889"/>
                <a:gd name="connsiteY12" fmla="*/ 6189 h 6557"/>
                <a:gd name="connsiteX13" fmla="*/ 3619 w 5889"/>
                <a:gd name="connsiteY13" fmla="*/ 6557 h 6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9" h="6557">
                  <a:moveTo>
                    <a:pt x="3619" y="6557"/>
                  </a:moveTo>
                  <a:cubicBezTo>
                    <a:pt x="3233" y="6557"/>
                    <a:pt x="2853" y="6459"/>
                    <a:pt x="2509" y="6281"/>
                  </a:cubicBezTo>
                  <a:cubicBezTo>
                    <a:pt x="2166" y="6097"/>
                    <a:pt x="1877" y="5833"/>
                    <a:pt x="1656" y="5514"/>
                  </a:cubicBezTo>
                  <a:lnTo>
                    <a:pt x="430" y="3551"/>
                  </a:lnTo>
                  <a:cubicBezTo>
                    <a:pt x="148" y="3208"/>
                    <a:pt x="-6" y="2772"/>
                    <a:pt x="0" y="2324"/>
                  </a:cubicBezTo>
                  <a:cubicBezTo>
                    <a:pt x="-6" y="1938"/>
                    <a:pt x="86" y="1552"/>
                    <a:pt x="264" y="1208"/>
                  </a:cubicBezTo>
                  <a:cubicBezTo>
                    <a:pt x="448" y="865"/>
                    <a:pt x="718" y="576"/>
                    <a:pt x="1043" y="362"/>
                  </a:cubicBezTo>
                  <a:cubicBezTo>
                    <a:pt x="1558" y="36"/>
                    <a:pt x="2178" y="-74"/>
                    <a:pt x="2779" y="49"/>
                  </a:cubicBezTo>
                  <a:cubicBezTo>
                    <a:pt x="3374" y="178"/>
                    <a:pt x="3896" y="533"/>
                    <a:pt x="4233" y="1036"/>
                  </a:cubicBezTo>
                  <a:lnTo>
                    <a:pt x="5521" y="2999"/>
                  </a:lnTo>
                  <a:cubicBezTo>
                    <a:pt x="5760" y="3367"/>
                    <a:pt x="5889" y="3791"/>
                    <a:pt x="5889" y="4226"/>
                  </a:cubicBezTo>
                  <a:cubicBezTo>
                    <a:pt x="5883" y="4613"/>
                    <a:pt x="5785" y="4993"/>
                    <a:pt x="5601" y="5336"/>
                  </a:cubicBezTo>
                  <a:cubicBezTo>
                    <a:pt x="5423" y="5674"/>
                    <a:pt x="5165" y="5968"/>
                    <a:pt x="4846" y="6189"/>
                  </a:cubicBezTo>
                  <a:cubicBezTo>
                    <a:pt x="4484" y="6434"/>
                    <a:pt x="4055" y="6557"/>
                    <a:pt x="3619" y="6557"/>
                  </a:cubicBezTo>
                  <a:close/>
                </a:path>
              </a:pathLst>
            </a:custGeom>
            <a:solidFill>
              <a:srgbClr val="0E0E0E"/>
            </a:solidFill>
            <a:ln w="6134" cap="flat">
              <a:noFill/>
              <a:prstDash val="solid"/>
              <a:miter/>
            </a:ln>
          </p:spPr>
          <p:txBody>
            <a:bodyPr rtlCol="0" anchor="ctr"/>
            <a:lstStyle/>
            <a:p>
              <a:endParaRPr lang="en-AU"/>
            </a:p>
          </p:txBody>
        </p:sp>
        <p:sp>
          <p:nvSpPr>
            <p:cNvPr id="567" name="Freeform: Shape 566">
              <a:extLst>
                <a:ext uri="{FF2B5EF4-FFF2-40B4-BE49-F238E27FC236}">
                  <a16:creationId xmlns:a16="http://schemas.microsoft.com/office/drawing/2014/main" id="{9C85F166-E62A-415C-B71E-903B7E00E000}"/>
                </a:ext>
              </a:extLst>
            </p:cNvPr>
            <p:cNvSpPr/>
            <p:nvPr/>
          </p:nvSpPr>
          <p:spPr>
            <a:xfrm>
              <a:off x="4840703" y="2578252"/>
              <a:ext cx="1656" cy="1778"/>
            </a:xfrm>
            <a:custGeom>
              <a:avLst/>
              <a:gdLst>
                <a:gd name="connsiteX0" fmla="*/ 1656 w 1656"/>
                <a:gd name="connsiteY0" fmla="*/ 1779 h 1778"/>
                <a:gd name="connsiteX1" fmla="*/ 0 w 1656"/>
                <a:gd name="connsiteY1" fmla="*/ 0 h 1778"/>
                <a:gd name="connsiteX2" fmla="*/ 1656 w 1656"/>
                <a:gd name="connsiteY2" fmla="*/ 1779 h 1778"/>
              </a:gdLst>
              <a:ahLst/>
              <a:cxnLst>
                <a:cxn ang="0">
                  <a:pos x="connsiteX0" y="connsiteY0"/>
                </a:cxn>
                <a:cxn ang="0">
                  <a:pos x="connsiteX1" y="connsiteY1"/>
                </a:cxn>
                <a:cxn ang="0">
                  <a:pos x="connsiteX2" y="connsiteY2"/>
                </a:cxn>
              </a:cxnLst>
              <a:rect l="l" t="t" r="r" b="b"/>
              <a:pathLst>
                <a:path w="1656" h="1778">
                  <a:moveTo>
                    <a:pt x="1656" y="1779"/>
                  </a:moveTo>
                  <a:lnTo>
                    <a:pt x="0" y="0"/>
                  </a:lnTo>
                  <a:lnTo>
                    <a:pt x="1656" y="1779"/>
                  </a:lnTo>
                  <a:close/>
                </a:path>
              </a:pathLst>
            </a:custGeom>
            <a:solidFill>
              <a:srgbClr val="A6A6A6"/>
            </a:solidFill>
            <a:ln w="6134" cap="flat">
              <a:noFill/>
              <a:prstDash val="solid"/>
              <a:miter/>
            </a:ln>
          </p:spPr>
          <p:txBody>
            <a:bodyPr rtlCol="0" anchor="ctr"/>
            <a:lstStyle/>
            <a:p>
              <a:endParaRPr lang="en-AU"/>
            </a:p>
          </p:txBody>
        </p:sp>
        <p:sp>
          <p:nvSpPr>
            <p:cNvPr id="568" name="Freeform: Shape 567">
              <a:extLst>
                <a:ext uri="{FF2B5EF4-FFF2-40B4-BE49-F238E27FC236}">
                  <a16:creationId xmlns:a16="http://schemas.microsoft.com/office/drawing/2014/main" id="{FFDB94AA-C8C9-4187-A079-DE00E99FABB4}"/>
                </a:ext>
              </a:extLst>
            </p:cNvPr>
            <p:cNvSpPr/>
            <p:nvPr/>
          </p:nvSpPr>
          <p:spPr>
            <a:xfrm>
              <a:off x="4838434" y="2576210"/>
              <a:ext cx="6196" cy="6274"/>
            </a:xfrm>
            <a:custGeom>
              <a:avLst/>
              <a:gdLst>
                <a:gd name="connsiteX0" fmla="*/ 3926 w 6196"/>
                <a:gd name="connsiteY0" fmla="*/ 6274 h 6274"/>
                <a:gd name="connsiteX1" fmla="*/ 2994 w 6196"/>
                <a:gd name="connsiteY1" fmla="*/ 6084 h 6274"/>
                <a:gd name="connsiteX2" fmla="*/ 2208 w 6196"/>
                <a:gd name="connsiteY2" fmla="*/ 5538 h 6274"/>
                <a:gd name="connsiteX3" fmla="*/ 613 w 6196"/>
                <a:gd name="connsiteY3" fmla="*/ 3821 h 6274"/>
                <a:gd name="connsiteX4" fmla="*/ 0 w 6196"/>
                <a:gd name="connsiteY4" fmla="*/ 2226 h 6274"/>
                <a:gd name="connsiteX5" fmla="*/ 436 w 6196"/>
                <a:gd name="connsiteY5" fmla="*/ 968 h 6274"/>
                <a:gd name="connsiteX6" fmla="*/ 1491 w 6196"/>
                <a:gd name="connsiteY6" fmla="*/ 152 h 6274"/>
                <a:gd name="connsiteX7" fmla="*/ 2816 w 6196"/>
                <a:gd name="connsiteY7" fmla="*/ 54 h 6274"/>
                <a:gd name="connsiteX8" fmla="*/ 3987 w 6196"/>
                <a:gd name="connsiteY8" fmla="*/ 692 h 6274"/>
                <a:gd name="connsiteX9" fmla="*/ 5582 w 6196"/>
                <a:gd name="connsiteY9" fmla="*/ 2410 h 6274"/>
                <a:gd name="connsiteX10" fmla="*/ 6196 w 6196"/>
                <a:gd name="connsiteY10" fmla="*/ 4005 h 6274"/>
                <a:gd name="connsiteX11" fmla="*/ 6005 w 6196"/>
                <a:gd name="connsiteY11" fmla="*/ 4912 h 6274"/>
                <a:gd name="connsiteX12" fmla="*/ 5459 w 6196"/>
                <a:gd name="connsiteY12" fmla="*/ 5661 h 6274"/>
                <a:gd name="connsiteX13" fmla="*/ 4754 w 6196"/>
                <a:gd name="connsiteY13" fmla="*/ 6121 h 6274"/>
                <a:gd name="connsiteX14" fmla="*/ 3926 w 6196"/>
                <a:gd name="connsiteY14" fmla="*/ 6274 h 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96" h="6274">
                  <a:moveTo>
                    <a:pt x="3926" y="6274"/>
                  </a:moveTo>
                  <a:cubicBezTo>
                    <a:pt x="3601" y="6274"/>
                    <a:pt x="3288" y="6207"/>
                    <a:pt x="2994" y="6084"/>
                  </a:cubicBezTo>
                  <a:cubicBezTo>
                    <a:pt x="2693" y="5955"/>
                    <a:pt x="2429" y="5771"/>
                    <a:pt x="2208" y="5538"/>
                  </a:cubicBezTo>
                  <a:lnTo>
                    <a:pt x="613" y="3821"/>
                  </a:lnTo>
                  <a:cubicBezTo>
                    <a:pt x="221" y="3385"/>
                    <a:pt x="0" y="2815"/>
                    <a:pt x="0" y="2226"/>
                  </a:cubicBezTo>
                  <a:cubicBezTo>
                    <a:pt x="19" y="1772"/>
                    <a:pt x="172" y="1336"/>
                    <a:pt x="436" y="968"/>
                  </a:cubicBezTo>
                  <a:cubicBezTo>
                    <a:pt x="699" y="600"/>
                    <a:pt x="1067" y="318"/>
                    <a:pt x="1491" y="152"/>
                  </a:cubicBezTo>
                  <a:cubicBezTo>
                    <a:pt x="1914" y="-7"/>
                    <a:pt x="2374" y="-44"/>
                    <a:pt x="2816" y="54"/>
                  </a:cubicBezTo>
                  <a:cubicBezTo>
                    <a:pt x="3263" y="146"/>
                    <a:pt x="3668" y="367"/>
                    <a:pt x="3987" y="692"/>
                  </a:cubicBezTo>
                  <a:lnTo>
                    <a:pt x="5582" y="2410"/>
                  </a:lnTo>
                  <a:cubicBezTo>
                    <a:pt x="5987" y="2839"/>
                    <a:pt x="6208" y="3416"/>
                    <a:pt x="6196" y="4005"/>
                  </a:cubicBezTo>
                  <a:cubicBezTo>
                    <a:pt x="6196" y="4317"/>
                    <a:pt x="6128" y="4624"/>
                    <a:pt x="6005" y="4912"/>
                  </a:cubicBezTo>
                  <a:cubicBezTo>
                    <a:pt x="5877" y="5195"/>
                    <a:pt x="5693" y="5452"/>
                    <a:pt x="5459" y="5661"/>
                  </a:cubicBezTo>
                  <a:cubicBezTo>
                    <a:pt x="5257" y="5857"/>
                    <a:pt x="5018" y="6017"/>
                    <a:pt x="4754" y="6121"/>
                  </a:cubicBezTo>
                  <a:cubicBezTo>
                    <a:pt x="4490" y="6225"/>
                    <a:pt x="4208" y="6280"/>
                    <a:pt x="3926" y="6274"/>
                  </a:cubicBezTo>
                  <a:close/>
                </a:path>
              </a:pathLst>
            </a:custGeom>
            <a:solidFill>
              <a:srgbClr val="0E0E0E"/>
            </a:solidFill>
            <a:ln w="6134" cap="flat">
              <a:noFill/>
              <a:prstDash val="solid"/>
              <a:miter/>
            </a:ln>
          </p:spPr>
          <p:txBody>
            <a:bodyPr rtlCol="0" anchor="ctr"/>
            <a:lstStyle/>
            <a:p>
              <a:endParaRPr lang="en-AU"/>
            </a:p>
          </p:txBody>
        </p:sp>
        <p:sp>
          <p:nvSpPr>
            <p:cNvPr id="569" name="Freeform: Shape 568">
              <a:extLst>
                <a:ext uri="{FF2B5EF4-FFF2-40B4-BE49-F238E27FC236}">
                  <a16:creationId xmlns:a16="http://schemas.microsoft.com/office/drawing/2014/main" id="{8F80B7D8-E04A-440C-92A7-CA06546CB830}"/>
                </a:ext>
              </a:extLst>
            </p:cNvPr>
            <p:cNvSpPr/>
            <p:nvPr/>
          </p:nvSpPr>
          <p:spPr>
            <a:xfrm>
              <a:off x="4699566" y="2295344"/>
              <a:ext cx="43420" cy="77106"/>
            </a:xfrm>
            <a:custGeom>
              <a:avLst/>
              <a:gdLst>
                <a:gd name="connsiteX0" fmla="*/ 3487 w 43420"/>
                <a:gd name="connsiteY0" fmla="*/ 47908 h 77106"/>
                <a:gd name="connsiteX1" fmla="*/ 18227 w 43420"/>
                <a:gd name="connsiteY1" fmla="*/ 19599 h 77106"/>
                <a:gd name="connsiteX2" fmla="*/ 43420 w 43420"/>
                <a:gd name="connsiteY2" fmla="*/ 0 h 77106"/>
                <a:gd name="connsiteX3" fmla="*/ 21951 w 43420"/>
                <a:gd name="connsiteY3" fmla="*/ 15581 h 77106"/>
                <a:gd name="connsiteX4" fmla="*/ 3548 w 43420"/>
                <a:gd name="connsiteY4" fmla="*/ 47908 h 77106"/>
                <a:gd name="connsiteX5" fmla="*/ 52 w 43420"/>
                <a:gd name="connsiteY5" fmla="*/ 77107 h 77106"/>
                <a:gd name="connsiteX6" fmla="*/ 3487 w 43420"/>
                <a:gd name="connsiteY6" fmla="*/ 47908 h 7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20" h="77106">
                  <a:moveTo>
                    <a:pt x="3487" y="47908"/>
                  </a:moveTo>
                  <a:cubicBezTo>
                    <a:pt x="6309" y="37523"/>
                    <a:pt x="11339" y="27868"/>
                    <a:pt x="18227" y="19599"/>
                  </a:cubicBezTo>
                  <a:cubicBezTo>
                    <a:pt x="25122" y="11336"/>
                    <a:pt x="33716" y="4650"/>
                    <a:pt x="43420" y="0"/>
                  </a:cubicBezTo>
                  <a:cubicBezTo>
                    <a:pt x="35526" y="4098"/>
                    <a:pt x="28287" y="9348"/>
                    <a:pt x="21951" y="15581"/>
                  </a:cubicBezTo>
                  <a:cubicBezTo>
                    <a:pt x="13099" y="24567"/>
                    <a:pt x="6756" y="35713"/>
                    <a:pt x="3548" y="47908"/>
                  </a:cubicBezTo>
                  <a:cubicBezTo>
                    <a:pt x="929" y="57410"/>
                    <a:pt x="-249" y="67255"/>
                    <a:pt x="52" y="77107"/>
                  </a:cubicBezTo>
                  <a:cubicBezTo>
                    <a:pt x="-267" y="67255"/>
                    <a:pt x="892" y="57416"/>
                    <a:pt x="3487" y="47908"/>
                  </a:cubicBezTo>
                  <a:close/>
                </a:path>
              </a:pathLst>
            </a:custGeom>
            <a:solidFill>
              <a:srgbClr val="A6A6A6"/>
            </a:solidFill>
            <a:ln w="6134" cap="flat">
              <a:noFill/>
              <a:prstDash val="solid"/>
              <a:miter/>
            </a:ln>
          </p:spPr>
          <p:txBody>
            <a:bodyPr rtlCol="0" anchor="ctr"/>
            <a:lstStyle/>
            <a:p>
              <a:endParaRPr lang="en-AU"/>
            </a:p>
          </p:txBody>
        </p:sp>
        <p:sp>
          <p:nvSpPr>
            <p:cNvPr id="570" name="Freeform: Shape 569">
              <a:extLst>
                <a:ext uri="{FF2B5EF4-FFF2-40B4-BE49-F238E27FC236}">
                  <a16:creationId xmlns:a16="http://schemas.microsoft.com/office/drawing/2014/main" id="{85C64224-274B-477A-9318-8BA3C25FDB26}"/>
                </a:ext>
              </a:extLst>
            </p:cNvPr>
            <p:cNvSpPr/>
            <p:nvPr/>
          </p:nvSpPr>
          <p:spPr>
            <a:xfrm>
              <a:off x="4697285" y="2293293"/>
              <a:ext cx="48086" cy="81672"/>
            </a:xfrm>
            <a:custGeom>
              <a:avLst/>
              <a:gdLst>
                <a:gd name="connsiteX0" fmla="*/ 2332 w 48086"/>
                <a:gd name="connsiteY0" fmla="*/ 81672 h 81672"/>
                <a:gd name="connsiteX1" fmla="*/ 725 w 48086"/>
                <a:gd name="connsiteY1" fmla="*/ 81034 h 81672"/>
                <a:gd name="connsiteX2" fmla="*/ 1 w 48086"/>
                <a:gd name="connsiteY2" fmla="*/ 79464 h 81672"/>
                <a:gd name="connsiteX3" fmla="*/ 1 w 48086"/>
                <a:gd name="connsiteY3" fmla="*/ 76826 h 81672"/>
                <a:gd name="connsiteX4" fmla="*/ 3621 w 48086"/>
                <a:gd name="connsiteY4" fmla="*/ 49590 h 81672"/>
                <a:gd name="connsiteX5" fmla="*/ 18097 w 48086"/>
                <a:gd name="connsiteY5" fmla="*/ 21250 h 81672"/>
                <a:gd name="connsiteX6" fmla="*/ 27360 w 48086"/>
                <a:gd name="connsiteY6" fmla="*/ 11865 h 81672"/>
                <a:gd name="connsiteX7" fmla="*/ 44719 w 48086"/>
                <a:gd name="connsiteY7" fmla="*/ 272 h 81672"/>
                <a:gd name="connsiteX8" fmla="*/ 46468 w 48086"/>
                <a:gd name="connsiteY8" fmla="*/ 94 h 81672"/>
                <a:gd name="connsiteX9" fmla="*/ 47848 w 48086"/>
                <a:gd name="connsiteY9" fmla="*/ 1192 h 81672"/>
                <a:gd name="connsiteX10" fmla="*/ 47977 w 48086"/>
                <a:gd name="connsiteY10" fmla="*/ 2952 h 81672"/>
                <a:gd name="connsiteX11" fmla="*/ 46866 w 48086"/>
                <a:gd name="connsiteY11" fmla="*/ 4320 h 81672"/>
                <a:gd name="connsiteX12" fmla="*/ 45333 w 48086"/>
                <a:gd name="connsiteY12" fmla="*/ 5118 h 81672"/>
                <a:gd name="connsiteX13" fmla="*/ 26010 w 48086"/>
                <a:gd name="connsiteY13" fmla="*/ 19472 h 81672"/>
                <a:gd name="connsiteX14" fmla="*/ 8466 w 48086"/>
                <a:gd name="connsiteY14" fmla="*/ 49345 h 81672"/>
                <a:gd name="connsiteX15" fmla="*/ 8098 w 48086"/>
                <a:gd name="connsiteY15" fmla="*/ 50756 h 81672"/>
                <a:gd name="connsiteX16" fmla="*/ 8098 w 48086"/>
                <a:gd name="connsiteY16" fmla="*/ 51062 h 81672"/>
                <a:gd name="connsiteX17" fmla="*/ 4725 w 48086"/>
                <a:gd name="connsiteY17" fmla="*/ 79280 h 81672"/>
                <a:gd name="connsiteX18" fmla="*/ 4056 w 48086"/>
                <a:gd name="connsiteY18" fmla="*/ 80887 h 81672"/>
                <a:gd name="connsiteX19" fmla="*/ 2455 w 48086"/>
                <a:gd name="connsiteY19" fmla="*/ 81549 h 81672"/>
                <a:gd name="connsiteX20" fmla="*/ 2332 w 48086"/>
                <a:gd name="connsiteY20" fmla="*/ 81672 h 8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086" h="81672">
                  <a:moveTo>
                    <a:pt x="2332" y="81672"/>
                  </a:moveTo>
                  <a:cubicBezTo>
                    <a:pt x="1731" y="81672"/>
                    <a:pt x="1161" y="81445"/>
                    <a:pt x="725" y="81034"/>
                  </a:cubicBezTo>
                  <a:cubicBezTo>
                    <a:pt x="290" y="80623"/>
                    <a:pt x="32" y="80059"/>
                    <a:pt x="1" y="79464"/>
                  </a:cubicBezTo>
                  <a:lnTo>
                    <a:pt x="1" y="76826"/>
                  </a:lnTo>
                  <a:cubicBezTo>
                    <a:pt x="-48" y="67625"/>
                    <a:pt x="1167" y="58460"/>
                    <a:pt x="3621" y="49590"/>
                  </a:cubicBezTo>
                  <a:cubicBezTo>
                    <a:pt x="6332" y="39205"/>
                    <a:pt x="11270" y="29538"/>
                    <a:pt x="18097" y="21250"/>
                  </a:cubicBezTo>
                  <a:cubicBezTo>
                    <a:pt x="20931" y="17883"/>
                    <a:pt x="24029" y="14748"/>
                    <a:pt x="27360" y="11865"/>
                  </a:cubicBezTo>
                  <a:cubicBezTo>
                    <a:pt x="32703" y="7375"/>
                    <a:pt x="38524" y="3486"/>
                    <a:pt x="44719" y="272"/>
                  </a:cubicBezTo>
                  <a:cubicBezTo>
                    <a:pt x="45253" y="-11"/>
                    <a:pt x="45885" y="-78"/>
                    <a:pt x="46468" y="94"/>
                  </a:cubicBezTo>
                  <a:cubicBezTo>
                    <a:pt x="47057" y="265"/>
                    <a:pt x="47547" y="658"/>
                    <a:pt x="47848" y="1192"/>
                  </a:cubicBezTo>
                  <a:cubicBezTo>
                    <a:pt x="48112" y="1744"/>
                    <a:pt x="48161" y="2369"/>
                    <a:pt x="47977" y="2952"/>
                  </a:cubicBezTo>
                  <a:cubicBezTo>
                    <a:pt x="47793" y="3535"/>
                    <a:pt x="47394" y="4026"/>
                    <a:pt x="46866" y="4320"/>
                  </a:cubicBezTo>
                  <a:lnTo>
                    <a:pt x="45333" y="5118"/>
                  </a:lnTo>
                  <a:cubicBezTo>
                    <a:pt x="38223" y="8933"/>
                    <a:pt x="31715" y="13767"/>
                    <a:pt x="26010" y="19472"/>
                  </a:cubicBezTo>
                  <a:cubicBezTo>
                    <a:pt x="17717" y="27777"/>
                    <a:pt x="11681" y="38058"/>
                    <a:pt x="8466" y="49345"/>
                  </a:cubicBezTo>
                  <a:lnTo>
                    <a:pt x="8098" y="50756"/>
                  </a:lnTo>
                  <a:cubicBezTo>
                    <a:pt x="8062" y="50854"/>
                    <a:pt x="8062" y="50964"/>
                    <a:pt x="8098" y="51062"/>
                  </a:cubicBezTo>
                  <a:cubicBezTo>
                    <a:pt x="5602" y="60252"/>
                    <a:pt x="4467" y="69759"/>
                    <a:pt x="4725" y="79280"/>
                  </a:cubicBezTo>
                  <a:cubicBezTo>
                    <a:pt x="4725" y="79881"/>
                    <a:pt x="4485" y="80457"/>
                    <a:pt x="4056" y="80887"/>
                  </a:cubicBezTo>
                  <a:cubicBezTo>
                    <a:pt x="3633" y="81310"/>
                    <a:pt x="3056" y="81549"/>
                    <a:pt x="2455" y="81549"/>
                  </a:cubicBezTo>
                  <a:lnTo>
                    <a:pt x="2332" y="81672"/>
                  </a:lnTo>
                  <a:close/>
                </a:path>
              </a:pathLst>
            </a:custGeom>
            <a:solidFill>
              <a:srgbClr val="0E0E0E"/>
            </a:solidFill>
            <a:ln w="6134" cap="flat">
              <a:noFill/>
              <a:prstDash val="solid"/>
              <a:miter/>
            </a:ln>
          </p:spPr>
          <p:txBody>
            <a:bodyPr rtlCol="0" anchor="ctr"/>
            <a:lstStyle/>
            <a:p>
              <a:endParaRPr lang="en-AU"/>
            </a:p>
          </p:txBody>
        </p:sp>
        <p:sp>
          <p:nvSpPr>
            <p:cNvPr id="571" name="Freeform: Shape 570">
              <a:extLst>
                <a:ext uri="{FF2B5EF4-FFF2-40B4-BE49-F238E27FC236}">
                  <a16:creationId xmlns:a16="http://schemas.microsoft.com/office/drawing/2014/main" id="{DBDA0A99-F74C-471A-9B3E-547F4F078A86}"/>
                </a:ext>
              </a:extLst>
            </p:cNvPr>
            <p:cNvSpPr/>
            <p:nvPr/>
          </p:nvSpPr>
          <p:spPr>
            <a:xfrm>
              <a:off x="4790894" y="2524210"/>
              <a:ext cx="32081" cy="35271"/>
            </a:xfrm>
            <a:custGeom>
              <a:avLst/>
              <a:gdLst>
                <a:gd name="connsiteX0" fmla="*/ 0 w 32081"/>
                <a:gd name="connsiteY0" fmla="*/ 0 h 35271"/>
                <a:gd name="connsiteX1" fmla="*/ 23494 w 32081"/>
                <a:gd name="connsiteY1" fmla="*/ 26132 h 35271"/>
                <a:gd name="connsiteX2" fmla="*/ 32082 w 32081"/>
                <a:gd name="connsiteY2" fmla="*/ 35271 h 35271"/>
                <a:gd name="connsiteX3" fmla="*/ 23494 w 32081"/>
                <a:gd name="connsiteY3" fmla="*/ 26132 h 35271"/>
                <a:gd name="connsiteX4" fmla="*/ 0 w 32081"/>
                <a:gd name="connsiteY4" fmla="*/ 0 h 35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1" h="35271">
                  <a:moveTo>
                    <a:pt x="0" y="0"/>
                  </a:moveTo>
                  <a:cubicBezTo>
                    <a:pt x="7729" y="8895"/>
                    <a:pt x="15519" y="17666"/>
                    <a:pt x="23494" y="26132"/>
                  </a:cubicBezTo>
                  <a:cubicBezTo>
                    <a:pt x="26316" y="29199"/>
                    <a:pt x="29199" y="32266"/>
                    <a:pt x="32082" y="35271"/>
                  </a:cubicBezTo>
                  <a:cubicBezTo>
                    <a:pt x="29199" y="32266"/>
                    <a:pt x="26316" y="29137"/>
                    <a:pt x="23494" y="26132"/>
                  </a:cubicBezTo>
                  <a:cubicBezTo>
                    <a:pt x="15519" y="17666"/>
                    <a:pt x="7729" y="9201"/>
                    <a:pt x="0" y="0"/>
                  </a:cubicBezTo>
                  <a:close/>
                </a:path>
              </a:pathLst>
            </a:custGeom>
            <a:solidFill>
              <a:srgbClr val="A6A6A6"/>
            </a:solidFill>
            <a:ln w="6134" cap="flat">
              <a:noFill/>
              <a:prstDash val="solid"/>
              <a:miter/>
            </a:ln>
          </p:spPr>
          <p:txBody>
            <a:bodyPr rtlCol="0" anchor="ctr"/>
            <a:lstStyle/>
            <a:p>
              <a:endParaRPr lang="en-AU"/>
            </a:p>
          </p:txBody>
        </p:sp>
        <p:sp>
          <p:nvSpPr>
            <p:cNvPr id="572" name="Freeform: Shape 571">
              <a:extLst>
                <a:ext uri="{FF2B5EF4-FFF2-40B4-BE49-F238E27FC236}">
                  <a16:creationId xmlns:a16="http://schemas.microsoft.com/office/drawing/2014/main" id="{9C3BD027-ED6C-42A3-AEA0-5345E9051D40}"/>
                </a:ext>
              </a:extLst>
            </p:cNvPr>
            <p:cNvSpPr/>
            <p:nvPr/>
          </p:nvSpPr>
          <p:spPr>
            <a:xfrm>
              <a:off x="4788869" y="2522075"/>
              <a:ext cx="36664" cy="39693"/>
            </a:xfrm>
            <a:custGeom>
              <a:avLst/>
              <a:gdLst>
                <a:gd name="connsiteX0" fmla="*/ 34106 w 36664"/>
                <a:gd name="connsiteY0" fmla="*/ 39676 h 39693"/>
                <a:gd name="connsiteX1" fmla="*/ 32450 w 36664"/>
                <a:gd name="connsiteY1" fmla="*/ 39001 h 39693"/>
                <a:gd name="connsiteX2" fmla="*/ 24046 w 36664"/>
                <a:gd name="connsiteY2" fmla="*/ 30106 h 39693"/>
                <a:gd name="connsiteX3" fmla="*/ 552 w 36664"/>
                <a:gd name="connsiteY3" fmla="*/ 3914 h 39693"/>
                <a:gd name="connsiteX4" fmla="*/ 0 w 36664"/>
                <a:gd name="connsiteY4" fmla="*/ 2380 h 39693"/>
                <a:gd name="connsiteX5" fmla="*/ 209 w 36664"/>
                <a:gd name="connsiteY5" fmla="*/ 1435 h 39693"/>
                <a:gd name="connsiteX6" fmla="*/ 798 w 36664"/>
                <a:gd name="connsiteY6" fmla="*/ 663 h 39693"/>
                <a:gd name="connsiteX7" fmla="*/ 2423 w 36664"/>
                <a:gd name="connsiteY7" fmla="*/ 0 h 39693"/>
                <a:gd name="connsiteX8" fmla="*/ 4049 w 36664"/>
                <a:gd name="connsiteY8" fmla="*/ 663 h 39693"/>
                <a:gd name="connsiteX9" fmla="*/ 27420 w 36664"/>
                <a:gd name="connsiteY9" fmla="*/ 26733 h 39693"/>
                <a:gd name="connsiteX10" fmla="*/ 36008 w 36664"/>
                <a:gd name="connsiteY10" fmla="*/ 35811 h 39693"/>
                <a:gd name="connsiteX11" fmla="*/ 36664 w 36664"/>
                <a:gd name="connsiteY11" fmla="*/ 37437 h 39693"/>
                <a:gd name="connsiteX12" fmla="*/ 36008 w 36664"/>
                <a:gd name="connsiteY12" fmla="*/ 39062 h 39693"/>
                <a:gd name="connsiteX13" fmla="*/ 35124 w 36664"/>
                <a:gd name="connsiteY13" fmla="*/ 39578 h 39693"/>
                <a:gd name="connsiteX14" fmla="*/ 34106 w 36664"/>
                <a:gd name="connsiteY14" fmla="*/ 39676 h 3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664" h="39693">
                  <a:moveTo>
                    <a:pt x="34106" y="39676"/>
                  </a:moveTo>
                  <a:cubicBezTo>
                    <a:pt x="33486" y="39676"/>
                    <a:pt x="32892" y="39430"/>
                    <a:pt x="32450" y="39001"/>
                  </a:cubicBezTo>
                  <a:lnTo>
                    <a:pt x="24046" y="30106"/>
                  </a:lnTo>
                  <a:cubicBezTo>
                    <a:pt x="16378" y="21825"/>
                    <a:pt x="8465" y="13053"/>
                    <a:pt x="552" y="3914"/>
                  </a:cubicBezTo>
                  <a:cubicBezTo>
                    <a:pt x="190" y="3484"/>
                    <a:pt x="-6" y="2938"/>
                    <a:pt x="0" y="2380"/>
                  </a:cubicBezTo>
                  <a:cubicBezTo>
                    <a:pt x="0" y="2055"/>
                    <a:pt x="74" y="1730"/>
                    <a:pt x="209" y="1435"/>
                  </a:cubicBezTo>
                  <a:cubicBezTo>
                    <a:pt x="350" y="1135"/>
                    <a:pt x="546" y="877"/>
                    <a:pt x="798" y="663"/>
                  </a:cubicBezTo>
                  <a:cubicBezTo>
                    <a:pt x="1233" y="239"/>
                    <a:pt x="1816" y="0"/>
                    <a:pt x="2423" y="0"/>
                  </a:cubicBezTo>
                  <a:cubicBezTo>
                    <a:pt x="3030" y="0"/>
                    <a:pt x="3613" y="239"/>
                    <a:pt x="4049" y="663"/>
                  </a:cubicBezTo>
                  <a:cubicBezTo>
                    <a:pt x="11900" y="9741"/>
                    <a:pt x="19752" y="18513"/>
                    <a:pt x="27420" y="26733"/>
                  </a:cubicBezTo>
                  <a:lnTo>
                    <a:pt x="36008" y="35811"/>
                  </a:lnTo>
                  <a:cubicBezTo>
                    <a:pt x="36431" y="36247"/>
                    <a:pt x="36664" y="36830"/>
                    <a:pt x="36664" y="37437"/>
                  </a:cubicBezTo>
                  <a:cubicBezTo>
                    <a:pt x="36664" y="38044"/>
                    <a:pt x="36431" y="38627"/>
                    <a:pt x="36008" y="39062"/>
                  </a:cubicBezTo>
                  <a:cubicBezTo>
                    <a:pt x="35750" y="39296"/>
                    <a:pt x="35449" y="39473"/>
                    <a:pt x="35124" y="39578"/>
                  </a:cubicBezTo>
                  <a:cubicBezTo>
                    <a:pt x="34793" y="39682"/>
                    <a:pt x="34450" y="39719"/>
                    <a:pt x="34106" y="39676"/>
                  </a:cubicBezTo>
                  <a:close/>
                </a:path>
              </a:pathLst>
            </a:custGeom>
            <a:solidFill>
              <a:srgbClr val="0E0E0E"/>
            </a:solidFill>
            <a:ln w="6134" cap="flat">
              <a:noFill/>
              <a:prstDash val="solid"/>
              <a:miter/>
            </a:ln>
          </p:spPr>
          <p:txBody>
            <a:bodyPr rtlCol="0" anchor="ctr"/>
            <a:lstStyle/>
            <a:p>
              <a:endParaRPr lang="en-AU"/>
            </a:p>
          </p:txBody>
        </p:sp>
        <p:sp>
          <p:nvSpPr>
            <p:cNvPr id="573" name="Freeform: Shape 572">
              <a:extLst>
                <a:ext uri="{FF2B5EF4-FFF2-40B4-BE49-F238E27FC236}">
                  <a16:creationId xmlns:a16="http://schemas.microsoft.com/office/drawing/2014/main" id="{C226DA6B-611E-4D48-9193-D487C1E31246}"/>
                </a:ext>
              </a:extLst>
            </p:cNvPr>
            <p:cNvSpPr/>
            <p:nvPr/>
          </p:nvSpPr>
          <p:spPr>
            <a:xfrm>
              <a:off x="4852174" y="2519302"/>
              <a:ext cx="720895" cy="546422"/>
            </a:xfrm>
            <a:custGeom>
              <a:avLst/>
              <a:gdLst>
                <a:gd name="connsiteX0" fmla="*/ 368 w 720895"/>
                <a:gd name="connsiteY0" fmla="*/ 488893 h 546422"/>
                <a:gd name="connsiteX1" fmla="*/ 1104 w 720895"/>
                <a:gd name="connsiteY1" fmla="*/ 496254 h 546422"/>
                <a:gd name="connsiteX2" fmla="*/ 14845 w 720895"/>
                <a:gd name="connsiteY2" fmla="*/ 515270 h 546422"/>
                <a:gd name="connsiteX3" fmla="*/ 28217 w 720895"/>
                <a:gd name="connsiteY3" fmla="*/ 536862 h 546422"/>
                <a:gd name="connsiteX4" fmla="*/ 71586 w 720895"/>
                <a:gd name="connsiteY4" fmla="*/ 546248 h 546422"/>
                <a:gd name="connsiteX5" fmla="*/ 72199 w 720895"/>
                <a:gd name="connsiteY5" fmla="*/ 546248 h 546422"/>
                <a:gd name="connsiteX6" fmla="*/ 250703 w 720895"/>
                <a:gd name="connsiteY6" fmla="*/ 535635 h 546422"/>
                <a:gd name="connsiteX7" fmla="*/ 277080 w 720895"/>
                <a:gd name="connsiteY7" fmla="*/ 535635 h 546422"/>
                <a:gd name="connsiteX8" fmla="*/ 331552 w 720895"/>
                <a:gd name="connsiteY8" fmla="*/ 536249 h 546422"/>
                <a:gd name="connsiteX9" fmla="*/ 390501 w 720895"/>
                <a:gd name="connsiteY9" fmla="*/ 535819 h 546422"/>
                <a:gd name="connsiteX10" fmla="*/ 357745 w 720895"/>
                <a:gd name="connsiteY10" fmla="*/ 501775 h 546422"/>
                <a:gd name="connsiteX11" fmla="*/ 322964 w 720895"/>
                <a:gd name="connsiteY11" fmla="*/ 435894 h 546422"/>
                <a:gd name="connsiteX12" fmla="*/ 306708 w 720895"/>
                <a:gd name="connsiteY12" fmla="*/ 399825 h 546422"/>
                <a:gd name="connsiteX13" fmla="*/ 340753 w 720895"/>
                <a:gd name="connsiteY13" fmla="*/ 382281 h 546422"/>
                <a:gd name="connsiteX14" fmla="*/ 365290 w 720895"/>
                <a:gd name="connsiteY14" fmla="*/ 390562 h 546422"/>
                <a:gd name="connsiteX15" fmla="*/ 386575 w 720895"/>
                <a:gd name="connsiteY15" fmla="*/ 402831 h 546422"/>
                <a:gd name="connsiteX16" fmla="*/ 397862 w 720895"/>
                <a:gd name="connsiteY16" fmla="*/ 344250 h 546422"/>
                <a:gd name="connsiteX17" fmla="*/ 390072 w 720895"/>
                <a:gd name="connsiteY17" fmla="*/ 281190 h 546422"/>
                <a:gd name="connsiteX18" fmla="*/ 383938 w 720895"/>
                <a:gd name="connsiteY18" fmla="*/ 237392 h 546422"/>
                <a:gd name="connsiteX19" fmla="*/ 386698 w 720895"/>
                <a:gd name="connsiteY19" fmla="*/ 214819 h 546422"/>
                <a:gd name="connsiteX20" fmla="*/ 398905 w 720895"/>
                <a:gd name="connsiteY20" fmla="*/ 202372 h 546422"/>
                <a:gd name="connsiteX21" fmla="*/ 415958 w 720895"/>
                <a:gd name="connsiteY21" fmla="*/ 198747 h 546422"/>
                <a:gd name="connsiteX22" fmla="*/ 443991 w 720895"/>
                <a:gd name="connsiteY22" fmla="*/ 235245 h 546422"/>
                <a:gd name="connsiteX23" fmla="*/ 472086 w 720895"/>
                <a:gd name="connsiteY23" fmla="*/ 273277 h 546422"/>
                <a:gd name="connsiteX24" fmla="*/ 493126 w 720895"/>
                <a:gd name="connsiteY24" fmla="*/ 244446 h 546422"/>
                <a:gd name="connsiteX25" fmla="*/ 509197 w 720895"/>
                <a:gd name="connsiteY25" fmla="*/ 203532 h 546422"/>
                <a:gd name="connsiteX26" fmla="*/ 550174 w 720895"/>
                <a:gd name="connsiteY26" fmla="*/ 167463 h 546422"/>
                <a:gd name="connsiteX27" fmla="*/ 564773 w 720895"/>
                <a:gd name="connsiteY27" fmla="*/ 232976 h 546422"/>
                <a:gd name="connsiteX28" fmla="*/ 571950 w 720895"/>
                <a:gd name="connsiteY28" fmla="*/ 280331 h 546422"/>
                <a:gd name="connsiteX29" fmla="*/ 600658 w 720895"/>
                <a:gd name="connsiteY29" fmla="*/ 259843 h 546422"/>
                <a:gd name="connsiteX30" fmla="*/ 626973 w 720895"/>
                <a:gd name="connsiteY30" fmla="*/ 234203 h 546422"/>
                <a:gd name="connsiteX31" fmla="*/ 651510 w 720895"/>
                <a:gd name="connsiteY31" fmla="*/ 249967 h 546422"/>
                <a:gd name="connsiteX32" fmla="*/ 637954 w 720895"/>
                <a:gd name="connsiteY32" fmla="*/ 317443 h 546422"/>
                <a:gd name="connsiteX33" fmla="*/ 611208 w 720895"/>
                <a:gd name="connsiteY33" fmla="*/ 437059 h 546422"/>
                <a:gd name="connsiteX34" fmla="*/ 580108 w 720895"/>
                <a:gd name="connsiteY34" fmla="*/ 501529 h 546422"/>
                <a:gd name="connsiteX35" fmla="*/ 567840 w 720895"/>
                <a:gd name="connsiteY35" fmla="*/ 531526 h 546422"/>
                <a:gd name="connsiteX36" fmla="*/ 648504 w 720895"/>
                <a:gd name="connsiteY36" fmla="*/ 509259 h 546422"/>
                <a:gd name="connsiteX37" fmla="*/ 699050 w 720895"/>
                <a:gd name="connsiteY37" fmla="*/ 412768 h 546422"/>
                <a:gd name="connsiteX38" fmla="*/ 702669 w 720895"/>
                <a:gd name="connsiteY38" fmla="*/ 321553 h 546422"/>
                <a:gd name="connsiteX39" fmla="*/ 702055 w 720895"/>
                <a:gd name="connsiteY39" fmla="*/ 251930 h 546422"/>
                <a:gd name="connsiteX40" fmla="*/ 718924 w 720895"/>
                <a:gd name="connsiteY40" fmla="*/ 0 h 546422"/>
                <a:gd name="connsiteX41" fmla="*/ 546432 w 720895"/>
                <a:gd name="connsiteY41" fmla="*/ 56557 h 546422"/>
                <a:gd name="connsiteX42" fmla="*/ 520055 w 720895"/>
                <a:gd name="connsiteY42" fmla="*/ 62078 h 546422"/>
                <a:gd name="connsiteX43" fmla="*/ 499260 w 720895"/>
                <a:gd name="connsiteY43" fmla="*/ 66433 h 546422"/>
                <a:gd name="connsiteX44" fmla="*/ 283214 w 720895"/>
                <a:gd name="connsiteY44" fmla="*/ 107777 h 546422"/>
                <a:gd name="connsiteX45" fmla="*/ 111458 w 720895"/>
                <a:gd name="connsiteY45" fmla="*/ 121088 h 546422"/>
                <a:gd name="connsiteX46" fmla="*/ 28156 w 720895"/>
                <a:gd name="connsiteY46" fmla="*/ 111090 h 546422"/>
                <a:gd name="connsiteX47" fmla="*/ 41958 w 720895"/>
                <a:gd name="connsiteY47" fmla="*/ 143355 h 546422"/>
                <a:gd name="connsiteX48" fmla="*/ 44534 w 720895"/>
                <a:gd name="connsiteY48" fmla="*/ 152863 h 546422"/>
                <a:gd name="connsiteX49" fmla="*/ 36989 w 720895"/>
                <a:gd name="connsiteY49" fmla="*/ 307015 h 546422"/>
                <a:gd name="connsiteX50" fmla="*/ 29628 w 720895"/>
                <a:gd name="connsiteY50" fmla="*/ 331552 h 546422"/>
                <a:gd name="connsiteX51" fmla="*/ 5091 w 720895"/>
                <a:gd name="connsiteY51" fmla="*/ 429698 h 546422"/>
                <a:gd name="connsiteX52" fmla="*/ 0 w 720895"/>
                <a:gd name="connsiteY52" fmla="*/ 477606 h 546422"/>
                <a:gd name="connsiteX53" fmla="*/ 368 w 720895"/>
                <a:gd name="connsiteY53" fmla="*/ 488893 h 54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20895" h="546422">
                  <a:moveTo>
                    <a:pt x="368" y="488893"/>
                  </a:moveTo>
                  <a:cubicBezTo>
                    <a:pt x="368" y="491470"/>
                    <a:pt x="736" y="493923"/>
                    <a:pt x="1104" y="496254"/>
                  </a:cubicBezTo>
                  <a:cubicBezTo>
                    <a:pt x="6097" y="502284"/>
                    <a:pt x="10692" y="508639"/>
                    <a:pt x="14845" y="515270"/>
                  </a:cubicBezTo>
                  <a:cubicBezTo>
                    <a:pt x="19384" y="522386"/>
                    <a:pt x="23800" y="529624"/>
                    <a:pt x="28217" y="536862"/>
                  </a:cubicBezTo>
                  <a:cubicBezTo>
                    <a:pt x="41804" y="543162"/>
                    <a:pt x="56612" y="546364"/>
                    <a:pt x="71586" y="546248"/>
                  </a:cubicBezTo>
                  <a:lnTo>
                    <a:pt x="72199" y="546248"/>
                  </a:lnTo>
                  <a:cubicBezTo>
                    <a:pt x="131578" y="547904"/>
                    <a:pt x="191202" y="537292"/>
                    <a:pt x="250703" y="535635"/>
                  </a:cubicBezTo>
                  <a:cubicBezTo>
                    <a:pt x="259475" y="535635"/>
                    <a:pt x="268308" y="535267"/>
                    <a:pt x="277080" y="535635"/>
                  </a:cubicBezTo>
                  <a:cubicBezTo>
                    <a:pt x="295237" y="536089"/>
                    <a:pt x="313395" y="536292"/>
                    <a:pt x="331552" y="536249"/>
                  </a:cubicBezTo>
                  <a:cubicBezTo>
                    <a:pt x="351181" y="536249"/>
                    <a:pt x="370872" y="536249"/>
                    <a:pt x="390501" y="535819"/>
                  </a:cubicBezTo>
                  <a:cubicBezTo>
                    <a:pt x="379521" y="524410"/>
                    <a:pt x="367191" y="514718"/>
                    <a:pt x="357745" y="501775"/>
                  </a:cubicBezTo>
                  <a:cubicBezTo>
                    <a:pt x="343391" y="482084"/>
                    <a:pt x="337195" y="456382"/>
                    <a:pt x="322964" y="435894"/>
                  </a:cubicBezTo>
                  <a:cubicBezTo>
                    <a:pt x="315664" y="425404"/>
                    <a:pt x="302660" y="413688"/>
                    <a:pt x="306708" y="399825"/>
                  </a:cubicBezTo>
                  <a:cubicBezTo>
                    <a:pt x="311432" y="383570"/>
                    <a:pt x="325111" y="379521"/>
                    <a:pt x="340753" y="382281"/>
                  </a:cubicBezTo>
                  <a:cubicBezTo>
                    <a:pt x="349280" y="383889"/>
                    <a:pt x="357536" y="386673"/>
                    <a:pt x="365290" y="390562"/>
                  </a:cubicBezTo>
                  <a:cubicBezTo>
                    <a:pt x="372221" y="394120"/>
                    <a:pt x="378355" y="402831"/>
                    <a:pt x="386575" y="402831"/>
                  </a:cubicBezTo>
                  <a:cubicBezTo>
                    <a:pt x="410437" y="403996"/>
                    <a:pt x="398844" y="355904"/>
                    <a:pt x="397862" y="344250"/>
                  </a:cubicBezTo>
                  <a:cubicBezTo>
                    <a:pt x="395899" y="323087"/>
                    <a:pt x="393752" y="302169"/>
                    <a:pt x="390072" y="281190"/>
                  </a:cubicBezTo>
                  <a:cubicBezTo>
                    <a:pt x="387495" y="266714"/>
                    <a:pt x="385226" y="251992"/>
                    <a:pt x="383938" y="237392"/>
                  </a:cubicBezTo>
                  <a:cubicBezTo>
                    <a:pt x="382588" y="229761"/>
                    <a:pt x="383551" y="221903"/>
                    <a:pt x="386698" y="214819"/>
                  </a:cubicBezTo>
                  <a:cubicBezTo>
                    <a:pt x="389452" y="209562"/>
                    <a:pt x="393697" y="205231"/>
                    <a:pt x="398905" y="202372"/>
                  </a:cubicBezTo>
                  <a:cubicBezTo>
                    <a:pt x="404107" y="199514"/>
                    <a:pt x="410038" y="198250"/>
                    <a:pt x="415958" y="198747"/>
                  </a:cubicBezTo>
                  <a:cubicBezTo>
                    <a:pt x="433992" y="201201"/>
                    <a:pt x="439268" y="220155"/>
                    <a:pt x="443991" y="235245"/>
                  </a:cubicBezTo>
                  <a:cubicBezTo>
                    <a:pt x="447426" y="246225"/>
                    <a:pt x="452272" y="281558"/>
                    <a:pt x="472086" y="273277"/>
                  </a:cubicBezTo>
                  <a:cubicBezTo>
                    <a:pt x="483679" y="268492"/>
                    <a:pt x="487973" y="254875"/>
                    <a:pt x="493126" y="244446"/>
                  </a:cubicBezTo>
                  <a:cubicBezTo>
                    <a:pt x="499628" y="231381"/>
                    <a:pt x="503124" y="216904"/>
                    <a:pt x="509197" y="203532"/>
                  </a:cubicBezTo>
                  <a:cubicBezTo>
                    <a:pt x="515761" y="189055"/>
                    <a:pt x="529501" y="160224"/>
                    <a:pt x="550174" y="167463"/>
                  </a:cubicBezTo>
                  <a:cubicBezTo>
                    <a:pt x="572134" y="175192"/>
                    <a:pt x="566368" y="215923"/>
                    <a:pt x="564773" y="232976"/>
                  </a:cubicBezTo>
                  <a:cubicBezTo>
                    <a:pt x="563853" y="242974"/>
                    <a:pt x="555265" y="279902"/>
                    <a:pt x="571950" y="280331"/>
                  </a:cubicBezTo>
                  <a:cubicBezTo>
                    <a:pt x="581212" y="280331"/>
                    <a:pt x="594524" y="265855"/>
                    <a:pt x="600658" y="259843"/>
                  </a:cubicBezTo>
                  <a:cubicBezTo>
                    <a:pt x="609061" y="251562"/>
                    <a:pt x="617159" y="240337"/>
                    <a:pt x="626973" y="234203"/>
                  </a:cubicBezTo>
                  <a:cubicBezTo>
                    <a:pt x="639242" y="226289"/>
                    <a:pt x="649915" y="237147"/>
                    <a:pt x="651510" y="249967"/>
                  </a:cubicBezTo>
                  <a:cubicBezTo>
                    <a:pt x="654454" y="271805"/>
                    <a:pt x="644088" y="296710"/>
                    <a:pt x="637954" y="317443"/>
                  </a:cubicBezTo>
                  <a:cubicBezTo>
                    <a:pt x="626237" y="356640"/>
                    <a:pt x="622127" y="397678"/>
                    <a:pt x="611208" y="437059"/>
                  </a:cubicBezTo>
                  <a:cubicBezTo>
                    <a:pt x="604645" y="460799"/>
                    <a:pt x="591027" y="479999"/>
                    <a:pt x="580108" y="501529"/>
                  </a:cubicBezTo>
                  <a:cubicBezTo>
                    <a:pt x="575213" y="511179"/>
                    <a:pt x="571109" y="521214"/>
                    <a:pt x="567840" y="531526"/>
                  </a:cubicBezTo>
                  <a:cubicBezTo>
                    <a:pt x="596364" y="529317"/>
                    <a:pt x="624458" y="523797"/>
                    <a:pt x="648504" y="509259"/>
                  </a:cubicBezTo>
                  <a:cubicBezTo>
                    <a:pt x="684205" y="487544"/>
                    <a:pt x="695369" y="452027"/>
                    <a:pt x="699050" y="412768"/>
                  </a:cubicBezTo>
                  <a:cubicBezTo>
                    <a:pt x="701871" y="382711"/>
                    <a:pt x="702608" y="352101"/>
                    <a:pt x="702669" y="321553"/>
                  </a:cubicBezTo>
                  <a:cubicBezTo>
                    <a:pt x="702669" y="298243"/>
                    <a:pt x="702301" y="274995"/>
                    <a:pt x="702055" y="251930"/>
                  </a:cubicBezTo>
                  <a:cubicBezTo>
                    <a:pt x="701074" y="171573"/>
                    <a:pt x="728310" y="81768"/>
                    <a:pt x="718924" y="0"/>
                  </a:cubicBezTo>
                  <a:cubicBezTo>
                    <a:pt x="668134" y="29505"/>
                    <a:pt x="605565" y="44166"/>
                    <a:pt x="546432" y="56557"/>
                  </a:cubicBezTo>
                  <a:lnTo>
                    <a:pt x="520055" y="62078"/>
                  </a:lnTo>
                  <a:lnTo>
                    <a:pt x="499260" y="66433"/>
                  </a:lnTo>
                  <a:cubicBezTo>
                    <a:pt x="427613" y="81830"/>
                    <a:pt x="355720" y="96797"/>
                    <a:pt x="283214" y="107777"/>
                  </a:cubicBezTo>
                  <a:cubicBezTo>
                    <a:pt x="226412" y="116304"/>
                    <a:pt x="169180" y="122990"/>
                    <a:pt x="111458" y="121088"/>
                  </a:cubicBezTo>
                  <a:cubicBezTo>
                    <a:pt x="83437" y="120395"/>
                    <a:pt x="55545" y="117046"/>
                    <a:pt x="28156" y="111090"/>
                  </a:cubicBezTo>
                  <a:cubicBezTo>
                    <a:pt x="33946" y="121297"/>
                    <a:pt x="38578" y="132118"/>
                    <a:pt x="41958" y="143355"/>
                  </a:cubicBezTo>
                  <a:cubicBezTo>
                    <a:pt x="42878" y="146484"/>
                    <a:pt x="43736" y="149490"/>
                    <a:pt x="44534" y="152863"/>
                  </a:cubicBezTo>
                  <a:cubicBezTo>
                    <a:pt x="56434" y="201446"/>
                    <a:pt x="50975" y="259905"/>
                    <a:pt x="36989" y="307015"/>
                  </a:cubicBezTo>
                  <a:cubicBezTo>
                    <a:pt x="34597" y="315235"/>
                    <a:pt x="32082" y="323455"/>
                    <a:pt x="29628" y="331552"/>
                  </a:cubicBezTo>
                  <a:cubicBezTo>
                    <a:pt x="19500" y="363750"/>
                    <a:pt x="11305" y="396525"/>
                    <a:pt x="5091" y="429698"/>
                  </a:cubicBezTo>
                  <a:cubicBezTo>
                    <a:pt x="2325" y="445537"/>
                    <a:pt x="626" y="461541"/>
                    <a:pt x="0" y="477606"/>
                  </a:cubicBezTo>
                  <a:cubicBezTo>
                    <a:pt x="61" y="481900"/>
                    <a:pt x="184" y="485458"/>
                    <a:pt x="368" y="488893"/>
                  </a:cubicBezTo>
                  <a:close/>
                </a:path>
              </a:pathLst>
            </a:custGeom>
            <a:solidFill>
              <a:srgbClr val="A6A6A6"/>
            </a:solidFill>
            <a:ln w="6134" cap="flat">
              <a:noFill/>
              <a:prstDash val="solid"/>
              <a:miter/>
            </a:ln>
          </p:spPr>
          <p:txBody>
            <a:bodyPr rtlCol="0" anchor="ctr"/>
            <a:lstStyle/>
            <a:p>
              <a:endParaRPr lang="en-AU"/>
            </a:p>
          </p:txBody>
        </p:sp>
        <p:sp>
          <p:nvSpPr>
            <p:cNvPr id="574" name="Freeform: Shape 573">
              <a:extLst>
                <a:ext uri="{FF2B5EF4-FFF2-40B4-BE49-F238E27FC236}">
                  <a16:creationId xmlns:a16="http://schemas.microsoft.com/office/drawing/2014/main" id="{8079C214-5409-420C-B024-8903ABAE843F}"/>
                </a:ext>
              </a:extLst>
            </p:cNvPr>
            <p:cNvSpPr/>
            <p:nvPr/>
          </p:nvSpPr>
          <p:spPr>
            <a:xfrm>
              <a:off x="4850136" y="2517536"/>
              <a:ext cx="725465" cy="550538"/>
            </a:xfrm>
            <a:custGeom>
              <a:avLst/>
              <a:gdLst>
                <a:gd name="connsiteX0" fmla="*/ 86812 w 725465"/>
                <a:gd name="connsiteY0" fmla="*/ 550529 h 550538"/>
                <a:gd name="connsiteX1" fmla="*/ 74176 w 725465"/>
                <a:gd name="connsiteY1" fmla="*/ 550529 h 550538"/>
                <a:gd name="connsiteX2" fmla="*/ 73562 w 725465"/>
                <a:gd name="connsiteY2" fmla="*/ 550529 h 550538"/>
                <a:gd name="connsiteX3" fmla="*/ 29212 w 725465"/>
                <a:gd name="connsiteY3" fmla="*/ 540899 h 550538"/>
                <a:gd name="connsiteX4" fmla="*/ 28292 w 725465"/>
                <a:gd name="connsiteY4" fmla="*/ 540101 h 550538"/>
                <a:gd name="connsiteX5" fmla="*/ 14920 w 725465"/>
                <a:gd name="connsiteY5" fmla="*/ 518509 h 550538"/>
                <a:gd name="connsiteX6" fmla="*/ 1363 w 725465"/>
                <a:gd name="connsiteY6" fmla="*/ 499739 h 550538"/>
                <a:gd name="connsiteX7" fmla="*/ 872 w 725465"/>
                <a:gd name="connsiteY7" fmla="*/ 498573 h 550538"/>
                <a:gd name="connsiteX8" fmla="*/ 136 w 725465"/>
                <a:gd name="connsiteY8" fmla="*/ 491089 h 550538"/>
                <a:gd name="connsiteX9" fmla="*/ 136 w 725465"/>
                <a:gd name="connsiteY9" fmla="*/ 480109 h 550538"/>
                <a:gd name="connsiteX10" fmla="*/ 5228 w 725465"/>
                <a:gd name="connsiteY10" fmla="*/ 431895 h 550538"/>
                <a:gd name="connsiteX11" fmla="*/ 30132 w 725465"/>
                <a:gd name="connsiteY11" fmla="*/ 333196 h 550538"/>
                <a:gd name="connsiteX12" fmla="*/ 31973 w 725465"/>
                <a:gd name="connsiteY12" fmla="*/ 327062 h 550538"/>
                <a:gd name="connsiteX13" fmla="*/ 37493 w 725465"/>
                <a:gd name="connsiteY13" fmla="*/ 308659 h 550538"/>
                <a:gd name="connsiteX14" fmla="*/ 45038 w 725465"/>
                <a:gd name="connsiteY14" fmla="*/ 155673 h 550538"/>
                <a:gd name="connsiteX15" fmla="*/ 42462 w 725465"/>
                <a:gd name="connsiteY15" fmla="*/ 146288 h 550538"/>
                <a:gd name="connsiteX16" fmla="*/ 28844 w 725465"/>
                <a:gd name="connsiteY16" fmla="*/ 114513 h 550538"/>
                <a:gd name="connsiteX17" fmla="*/ 28476 w 725465"/>
                <a:gd name="connsiteY17" fmla="*/ 113255 h 550538"/>
                <a:gd name="connsiteX18" fmla="*/ 28844 w 725465"/>
                <a:gd name="connsiteY18" fmla="*/ 111998 h 550538"/>
                <a:gd name="connsiteX19" fmla="*/ 29881 w 725465"/>
                <a:gd name="connsiteY19" fmla="*/ 111231 h 550538"/>
                <a:gd name="connsiteX20" fmla="*/ 31175 w 725465"/>
                <a:gd name="connsiteY20" fmla="*/ 111139 h 550538"/>
                <a:gd name="connsiteX21" fmla="*/ 114109 w 725465"/>
                <a:gd name="connsiteY21" fmla="*/ 121015 h 550538"/>
                <a:gd name="connsiteX22" fmla="*/ 285191 w 725465"/>
                <a:gd name="connsiteY22" fmla="*/ 107765 h 550538"/>
                <a:gd name="connsiteX23" fmla="*/ 501114 w 725465"/>
                <a:gd name="connsiteY23" fmla="*/ 66421 h 550538"/>
                <a:gd name="connsiteX24" fmla="*/ 521970 w 725465"/>
                <a:gd name="connsiteY24" fmla="*/ 62066 h 550538"/>
                <a:gd name="connsiteX25" fmla="*/ 548286 w 725465"/>
                <a:gd name="connsiteY25" fmla="*/ 56606 h 550538"/>
                <a:gd name="connsiteX26" fmla="*/ 720042 w 725465"/>
                <a:gd name="connsiteY26" fmla="*/ 294 h 550538"/>
                <a:gd name="connsiteX27" fmla="*/ 721146 w 725465"/>
                <a:gd name="connsiteY27" fmla="*/ 0 h 550538"/>
                <a:gd name="connsiteX28" fmla="*/ 722251 w 725465"/>
                <a:gd name="connsiteY28" fmla="*/ 294 h 550538"/>
                <a:gd name="connsiteX29" fmla="*/ 723079 w 725465"/>
                <a:gd name="connsiteY29" fmla="*/ 1037 h 550538"/>
                <a:gd name="connsiteX30" fmla="*/ 723477 w 725465"/>
                <a:gd name="connsiteY30" fmla="*/ 2073 h 550538"/>
                <a:gd name="connsiteX31" fmla="*/ 715871 w 725465"/>
                <a:gd name="connsiteY31" fmla="*/ 146840 h 550538"/>
                <a:gd name="connsiteX32" fmla="*/ 706608 w 725465"/>
                <a:gd name="connsiteY32" fmla="*/ 254249 h 550538"/>
                <a:gd name="connsiteX33" fmla="*/ 706608 w 725465"/>
                <a:gd name="connsiteY33" fmla="*/ 268542 h 550538"/>
                <a:gd name="connsiteX34" fmla="*/ 707038 w 725465"/>
                <a:gd name="connsiteY34" fmla="*/ 323749 h 550538"/>
                <a:gd name="connsiteX35" fmla="*/ 703419 w 725465"/>
                <a:gd name="connsiteY35" fmla="*/ 415148 h 550538"/>
                <a:gd name="connsiteX36" fmla="*/ 651769 w 725465"/>
                <a:gd name="connsiteY36" fmla="*/ 513295 h 550538"/>
                <a:gd name="connsiteX37" fmla="*/ 570123 w 725465"/>
                <a:gd name="connsiteY37" fmla="*/ 535869 h 550538"/>
                <a:gd name="connsiteX38" fmla="*/ 569001 w 725465"/>
                <a:gd name="connsiteY38" fmla="*/ 535691 h 550538"/>
                <a:gd name="connsiteX39" fmla="*/ 568099 w 725465"/>
                <a:gd name="connsiteY39" fmla="*/ 535010 h 550538"/>
                <a:gd name="connsiteX40" fmla="*/ 567657 w 725465"/>
                <a:gd name="connsiteY40" fmla="*/ 534016 h 550538"/>
                <a:gd name="connsiteX41" fmla="*/ 567731 w 725465"/>
                <a:gd name="connsiteY41" fmla="*/ 532924 h 550538"/>
                <a:gd name="connsiteX42" fmla="*/ 579999 w 725465"/>
                <a:gd name="connsiteY42" fmla="*/ 502560 h 550538"/>
                <a:gd name="connsiteX43" fmla="*/ 590366 w 725465"/>
                <a:gd name="connsiteY43" fmla="*/ 483422 h 550538"/>
                <a:gd name="connsiteX44" fmla="*/ 610915 w 725465"/>
                <a:gd name="connsiteY44" fmla="*/ 438519 h 550538"/>
                <a:gd name="connsiteX45" fmla="*/ 623184 w 725465"/>
                <a:gd name="connsiteY45" fmla="*/ 382146 h 550538"/>
                <a:gd name="connsiteX46" fmla="*/ 637538 w 725465"/>
                <a:gd name="connsiteY46" fmla="*/ 318842 h 550538"/>
                <a:gd name="connsiteX47" fmla="*/ 641280 w 725465"/>
                <a:gd name="connsiteY47" fmla="*/ 306942 h 550538"/>
                <a:gd name="connsiteX48" fmla="*/ 650971 w 725465"/>
                <a:gd name="connsiteY48" fmla="*/ 252470 h 550538"/>
                <a:gd name="connsiteX49" fmla="*/ 648076 w 725465"/>
                <a:gd name="connsiteY49" fmla="*/ 243569 h 550538"/>
                <a:gd name="connsiteX50" fmla="*/ 641402 w 725465"/>
                <a:gd name="connsiteY50" fmla="*/ 237012 h 550538"/>
                <a:gd name="connsiteX51" fmla="*/ 635434 w 725465"/>
                <a:gd name="connsiteY51" fmla="*/ 236104 h 550538"/>
                <a:gd name="connsiteX52" fmla="*/ 629809 w 725465"/>
                <a:gd name="connsiteY52" fmla="*/ 238300 h 550538"/>
                <a:gd name="connsiteX53" fmla="*/ 612081 w 725465"/>
                <a:gd name="connsiteY53" fmla="*/ 254924 h 550538"/>
                <a:gd name="connsiteX54" fmla="*/ 603861 w 725465"/>
                <a:gd name="connsiteY54" fmla="*/ 263634 h 550538"/>
                <a:gd name="connsiteX55" fmla="*/ 601469 w 725465"/>
                <a:gd name="connsiteY55" fmla="*/ 266088 h 550538"/>
                <a:gd name="connsiteX56" fmla="*/ 573804 w 725465"/>
                <a:gd name="connsiteY56" fmla="*/ 284859 h 550538"/>
                <a:gd name="connsiteX57" fmla="*/ 573497 w 725465"/>
                <a:gd name="connsiteY57" fmla="*/ 284859 h 550538"/>
                <a:gd name="connsiteX58" fmla="*/ 569031 w 725465"/>
                <a:gd name="connsiteY58" fmla="*/ 283840 h 550538"/>
                <a:gd name="connsiteX59" fmla="*/ 565400 w 725465"/>
                <a:gd name="connsiteY59" fmla="*/ 281055 h 550538"/>
                <a:gd name="connsiteX60" fmla="*/ 563253 w 725465"/>
                <a:gd name="connsiteY60" fmla="*/ 241306 h 550538"/>
                <a:gd name="connsiteX61" fmla="*/ 564112 w 725465"/>
                <a:gd name="connsiteY61" fmla="*/ 235172 h 550538"/>
                <a:gd name="connsiteX62" fmla="*/ 564480 w 725465"/>
                <a:gd name="connsiteY62" fmla="*/ 231123 h 550538"/>
                <a:gd name="connsiteX63" fmla="*/ 551046 w 725465"/>
                <a:gd name="connsiteY63" fmla="*/ 171990 h 550538"/>
                <a:gd name="connsiteX64" fmla="*/ 512891 w 725465"/>
                <a:gd name="connsiteY64" fmla="*/ 206893 h 550538"/>
                <a:gd name="connsiteX65" fmla="*/ 505714 w 725465"/>
                <a:gd name="connsiteY65" fmla="*/ 225296 h 550538"/>
                <a:gd name="connsiteX66" fmla="*/ 496759 w 725465"/>
                <a:gd name="connsiteY66" fmla="*/ 247686 h 550538"/>
                <a:gd name="connsiteX67" fmla="*/ 494121 w 725465"/>
                <a:gd name="connsiteY67" fmla="*/ 253268 h 550538"/>
                <a:gd name="connsiteX68" fmla="*/ 474614 w 725465"/>
                <a:gd name="connsiteY68" fmla="*/ 277804 h 550538"/>
                <a:gd name="connsiteX69" fmla="*/ 468296 w 725465"/>
                <a:gd name="connsiteY69" fmla="*/ 279234 h 550538"/>
                <a:gd name="connsiteX70" fmla="*/ 461978 w 725465"/>
                <a:gd name="connsiteY70" fmla="*/ 277804 h 550538"/>
                <a:gd name="connsiteX71" fmla="*/ 445109 w 725465"/>
                <a:gd name="connsiteY71" fmla="*/ 244741 h 550538"/>
                <a:gd name="connsiteX72" fmla="*/ 443391 w 725465"/>
                <a:gd name="connsiteY72" fmla="*/ 238300 h 550538"/>
                <a:gd name="connsiteX73" fmla="*/ 442839 w 725465"/>
                <a:gd name="connsiteY73" fmla="*/ 236521 h 550538"/>
                <a:gd name="connsiteX74" fmla="*/ 417260 w 725465"/>
                <a:gd name="connsiteY74" fmla="*/ 203397 h 550538"/>
                <a:gd name="connsiteX75" fmla="*/ 401593 w 725465"/>
                <a:gd name="connsiteY75" fmla="*/ 206832 h 550538"/>
                <a:gd name="connsiteX76" fmla="*/ 390331 w 725465"/>
                <a:gd name="connsiteY76" fmla="*/ 218241 h 550538"/>
                <a:gd name="connsiteX77" fmla="*/ 387816 w 725465"/>
                <a:gd name="connsiteY77" fmla="*/ 239527 h 550538"/>
                <a:gd name="connsiteX78" fmla="*/ 393950 w 725465"/>
                <a:gd name="connsiteY78" fmla="*/ 283141 h 550538"/>
                <a:gd name="connsiteX79" fmla="*/ 401802 w 725465"/>
                <a:gd name="connsiteY79" fmla="*/ 346446 h 550538"/>
                <a:gd name="connsiteX80" fmla="*/ 402783 w 725465"/>
                <a:gd name="connsiteY80" fmla="*/ 353561 h 550538"/>
                <a:gd name="connsiteX81" fmla="*/ 399655 w 725465"/>
                <a:gd name="connsiteY81" fmla="*/ 403003 h 550538"/>
                <a:gd name="connsiteX82" fmla="*/ 394391 w 725465"/>
                <a:gd name="connsiteY82" fmla="*/ 406634 h 550538"/>
                <a:gd name="connsiteX83" fmla="*/ 388061 w 725465"/>
                <a:gd name="connsiteY83" fmla="*/ 407542 h 550538"/>
                <a:gd name="connsiteX84" fmla="*/ 372848 w 725465"/>
                <a:gd name="connsiteY84" fmla="*/ 399690 h 550538"/>
                <a:gd name="connsiteX85" fmla="*/ 365794 w 725465"/>
                <a:gd name="connsiteY85" fmla="*/ 394660 h 550538"/>
                <a:gd name="connsiteX86" fmla="*/ 341748 w 725465"/>
                <a:gd name="connsiteY86" fmla="*/ 386624 h 550538"/>
                <a:gd name="connsiteX87" fmla="*/ 310341 w 725465"/>
                <a:gd name="connsiteY87" fmla="*/ 402573 h 550538"/>
                <a:gd name="connsiteX88" fmla="*/ 321199 w 725465"/>
                <a:gd name="connsiteY88" fmla="*/ 429932 h 550538"/>
                <a:gd name="connsiteX89" fmla="*/ 326290 w 725465"/>
                <a:gd name="connsiteY89" fmla="*/ 436618 h 550538"/>
                <a:gd name="connsiteX90" fmla="*/ 343466 w 725465"/>
                <a:gd name="connsiteY90" fmla="*/ 469497 h 550538"/>
                <a:gd name="connsiteX91" fmla="*/ 361071 w 725465"/>
                <a:gd name="connsiteY91" fmla="*/ 502499 h 550538"/>
                <a:gd name="connsiteX92" fmla="*/ 382111 w 725465"/>
                <a:gd name="connsiteY92" fmla="*/ 525073 h 550538"/>
                <a:gd name="connsiteX93" fmla="*/ 393582 w 725465"/>
                <a:gd name="connsiteY93" fmla="*/ 536298 h 550538"/>
                <a:gd name="connsiteX94" fmla="*/ 394171 w 725465"/>
                <a:gd name="connsiteY94" fmla="*/ 537470 h 550538"/>
                <a:gd name="connsiteX95" fmla="*/ 394042 w 725465"/>
                <a:gd name="connsiteY95" fmla="*/ 538770 h 550538"/>
                <a:gd name="connsiteX96" fmla="*/ 393226 w 725465"/>
                <a:gd name="connsiteY96" fmla="*/ 539801 h 550538"/>
                <a:gd name="connsiteX97" fmla="*/ 391987 w 725465"/>
                <a:gd name="connsiteY97" fmla="*/ 540224 h 550538"/>
                <a:gd name="connsiteX98" fmla="*/ 332976 w 725465"/>
                <a:gd name="connsiteY98" fmla="*/ 540653 h 550538"/>
                <a:gd name="connsiteX99" fmla="*/ 278444 w 725465"/>
                <a:gd name="connsiteY99" fmla="*/ 539979 h 550538"/>
                <a:gd name="connsiteX100" fmla="*/ 252189 w 725465"/>
                <a:gd name="connsiteY100" fmla="*/ 539979 h 550538"/>
                <a:gd name="connsiteX101" fmla="*/ 177046 w 725465"/>
                <a:gd name="connsiteY101" fmla="*/ 545254 h 550538"/>
                <a:gd name="connsiteX102" fmla="*/ 86812 w 725465"/>
                <a:gd name="connsiteY102" fmla="*/ 550529 h 550538"/>
                <a:gd name="connsiteX103" fmla="*/ 31911 w 725465"/>
                <a:gd name="connsiteY103" fmla="*/ 536912 h 550538"/>
                <a:gd name="connsiteX104" fmla="*/ 73685 w 725465"/>
                <a:gd name="connsiteY104" fmla="*/ 545683 h 550538"/>
                <a:gd name="connsiteX105" fmla="*/ 74237 w 725465"/>
                <a:gd name="connsiteY105" fmla="*/ 548014 h 550538"/>
                <a:gd name="connsiteX106" fmla="*/ 74237 w 725465"/>
                <a:gd name="connsiteY106" fmla="*/ 545745 h 550538"/>
                <a:gd name="connsiteX107" fmla="*/ 177230 w 725465"/>
                <a:gd name="connsiteY107" fmla="*/ 540408 h 550538"/>
                <a:gd name="connsiteX108" fmla="*/ 252557 w 725465"/>
                <a:gd name="connsiteY108" fmla="*/ 535071 h 550538"/>
                <a:gd name="connsiteX109" fmla="*/ 279118 w 725465"/>
                <a:gd name="connsiteY109" fmla="*/ 535071 h 550538"/>
                <a:gd name="connsiteX110" fmla="*/ 333528 w 725465"/>
                <a:gd name="connsiteY110" fmla="*/ 535746 h 550538"/>
                <a:gd name="connsiteX111" fmla="*/ 387080 w 725465"/>
                <a:gd name="connsiteY111" fmla="*/ 535378 h 550538"/>
                <a:gd name="connsiteX112" fmla="*/ 379535 w 725465"/>
                <a:gd name="connsiteY112" fmla="*/ 528140 h 550538"/>
                <a:gd name="connsiteX113" fmla="*/ 357881 w 725465"/>
                <a:gd name="connsiteY113" fmla="*/ 504891 h 550538"/>
                <a:gd name="connsiteX114" fmla="*/ 339846 w 725465"/>
                <a:gd name="connsiteY114" fmla="*/ 471031 h 550538"/>
                <a:gd name="connsiteX115" fmla="*/ 323039 w 725465"/>
                <a:gd name="connsiteY115" fmla="*/ 438949 h 550538"/>
                <a:gd name="connsiteX116" fmla="*/ 318132 w 725465"/>
                <a:gd name="connsiteY116" fmla="*/ 432508 h 550538"/>
                <a:gd name="connsiteX117" fmla="*/ 306477 w 725465"/>
                <a:gd name="connsiteY117" fmla="*/ 400978 h 550538"/>
                <a:gd name="connsiteX118" fmla="*/ 343282 w 725465"/>
                <a:gd name="connsiteY118" fmla="*/ 381778 h 550538"/>
                <a:gd name="connsiteX119" fmla="*/ 368616 w 725465"/>
                <a:gd name="connsiteY119" fmla="*/ 390244 h 550538"/>
                <a:gd name="connsiteX120" fmla="*/ 376406 w 725465"/>
                <a:gd name="connsiteY120" fmla="*/ 395826 h 550538"/>
                <a:gd name="connsiteX121" fmla="*/ 388981 w 725465"/>
                <a:gd name="connsiteY121" fmla="*/ 402635 h 550538"/>
                <a:gd name="connsiteX122" fmla="*/ 393312 w 725465"/>
                <a:gd name="connsiteY122" fmla="*/ 402046 h 550538"/>
                <a:gd name="connsiteX123" fmla="*/ 396956 w 725465"/>
                <a:gd name="connsiteY123" fmla="*/ 399629 h 550538"/>
                <a:gd name="connsiteX124" fmla="*/ 398919 w 725465"/>
                <a:gd name="connsiteY124" fmla="*/ 353929 h 550538"/>
                <a:gd name="connsiteX125" fmla="*/ 397876 w 725465"/>
                <a:gd name="connsiteY125" fmla="*/ 346568 h 550538"/>
                <a:gd name="connsiteX126" fmla="*/ 390085 w 725465"/>
                <a:gd name="connsiteY126" fmla="*/ 283632 h 550538"/>
                <a:gd name="connsiteX127" fmla="*/ 383951 w 725465"/>
                <a:gd name="connsiteY127" fmla="*/ 239650 h 550538"/>
                <a:gd name="connsiteX128" fmla="*/ 386957 w 725465"/>
                <a:gd name="connsiteY128" fmla="*/ 215849 h 550538"/>
                <a:gd name="connsiteX129" fmla="*/ 400188 w 725465"/>
                <a:gd name="connsiteY129" fmla="*/ 202446 h 550538"/>
                <a:gd name="connsiteX130" fmla="*/ 418609 w 725465"/>
                <a:gd name="connsiteY130" fmla="*/ 198489 h 550538"/>
                <a:gd name="connsiteX131" fmla="*/ 447992 w 725465"/>
                <a:gd name="connsiteY131" fmla="*/ 234865 h 550538"/>
                <a:gd name="connsiteX132" fmla="*/ 448544 w 725465"/>
                <a:gd name="connsiteY132" fmla="*/ 236644 h 550538"/>
                <a:gd name="connsiteX133" fmla="*/ 450323 w 725465"/>
                <a:gd name="connsiteY133" fmla="*/ 243330 h 550538"/>
                <a:gd name="connsiteX134" fmla="*/ 464800 w 725465"/>
                <a:gd name="connsiteY134" fmla="*/ 273388 h 550538"/>
                <a:gd name="connsiteX135" fmla="*/ 469186 w 725465"/>
                <a:gd name="connsiteY135" fmla="*/ 274375 h 550538"/>
                <a:gd name="connsiteX136" fmla="*/ 473571 w 725465"/>
                <a:gd name="connsiteY136" fmla="*/ 273388 h 550538"/>
                <a:gd name="connsiteX137" fmla="*/ 490686 w 725465"/>
                <a:gd name="connsiteY137" fmla="*/ 251305 h 550538"/>
                <a:gd name="connsiteX138" fmla="*/ 493385 w 725465"/>
                <a:gd name="connsiteY138" fmla="*/ 245600 h 550538"/>
                <a:gd name="connsiteX139" fmla="*/ 502157 w 725465"/>
                <a:gd name="connsiteY139" fmla="*/ 223701 h 550538"/>
                <a:gd name="connsiteX140" fmla="*/ 509395 w 725465"/>
                <a:gd name="connsiteY140" fmla="*/ 204808 h 550538"/>
                <a:gd name="connsiteX141" fmla="*/ 553316 w 725465"/>
                <a:gd name="connsiteY141" fmla="*/ 167512 h 550538"/>
                <a:gd name="connsiteX142" fmla="*/ 569817 w 725465"/>
                <a:gd name="connsiteY142" fmla="*/ 231369 h 550538"/>
                <a:gd name="connsiteX143" fmla="*/ 569449 w 725465"/>
                <a:gd name="connsiteY143" fmla="*/ 235356 h 550538"/>
                <a:gd name="connsiteX144" fmla="*/ 568528 w 725465"/>
                <a:gd name="connsiteY144" fmla="*/ 241981 h 550538"/>
                <a:gd name="connsiteX145" fmla="*/ 569633 w 725465"/>
                <a:gd name="connsiteY145" fmla="*/ 278050 h 550538"/>
                <a:gd name="connsiteX146" fmla="*/ 571749 w 725465"/>
                <a:gd name="connsiteY146" fmla="*/ 279681 h 550538"/>
                <a:gd name="connsiteX147" fmla="*/ 574356 w 725465"/>
                <a:gd name="connsiteY147" fmla="*/ 280258 h 550538"/>
                <a:gd name="connsiteX148" fmla="*/ 598892 w 725465"/>
                <a:gd name="connsiteY148" fmla="*/ 262837 h 550538"/>
                <a:gd name="connsiteX149" fmla="*/ 601346 w 725465"/>
                <a:gd name="connsiteY149" fmla="*/ 260383 h 550538"/>
                <a:gd name="connsiteX150" fmla="*/ 609321 w 725465"/>
                <a:gd name="connsiteY150" fmla="*/ 251857 h 550538"/>
                <a:gd name="connsiteX151" fmla="*/ 628030 w 725465"/>
                <a:gd name="connsiteY151" fmla="*/ 234436 h 550538"/>
                <a:gd name="connsiteX152" fmla="*/ 635820 w 725465"/>
                <a:gd name="connsiteY152" fmla="*/ 231479 h 550538"/>
                <a:gd name="connsiteX153" fmla="*/ 644040 w 725465"/>
                <a:gd name="connsiteY153" fmla="*/ 232841 h 550538"/>
                <a:gd name="connsiteX154" fmla="*/ 652536 w 725465"/>
                <a:gd name="connsiteY154" fmla="*/ 240828 h 550538"/>
                <a:gd name="connsiteX155" fmla="*/ 656308 w 725465"/>
                <a:gd name="connsiteY155" fmla="*/ 251857 h 550538"/>
                <a:gd name="connsiteX156" fmla="*/ 646432 w 725465"/>
                <a:gd name="connsiteY156" fmla="*/ 308352 h 550538"/>
                <a:gd name="connsiteX157" fmla="*/ 642691 w 725465"/>
                <a:gd name="connsiteY157" fmla="*/ 320130 h 550538"/>
                <a:gd name="connsiteX158" fmla="*/ 628459 w 725465"/>
                <a:gd name="connsiteY158" fmla="*/ 383005 h 550538"/>
                <a:gd name="connsiteX159" fmla="*/ 616191 w 725465"/>
                <a:gd name="connsiteY159" fmla="*/ 439746 h 550538"/>
                <a:gd name="connsiteX160" fmla="*/ 595212 w 725465"/>
                <a:gd name="connsiteY160" fmla="*/ 485691 h 550538"/>
                <a:gd name="connsiteX161" fmla="*/ 584968 w 725465"/>
                <a:gd name="connsiteY161" fmla="*/ 504646 h 550538"/>
                <a:gd name="connsiteX162" fmla="*/ 574110 w 725465"/>
                <a:gd name="connsiteY162" fmla="*/ 531023 h 550538"/>
                <a:gd name="connsiteX163" fmla="*/ 650297 w 725465"/>
                <a:gd name="connsiteY163" fmla="*/ 509369 h 550538"/>
                <a:gd name="connsiteX164" fmla="*/ 699800 w 725465"/>
                <a:gd name="connsiteY164" fmla="*/ 414596 h 550538"/>
                <a:gd name="connsiteX165" fmla="*/ 703357 w 725465"/>
                <a:gd name="connsiteY165" fmla="*/ 323627 h 550538"/>
                <a:gd name="connsiteX166" fmla="*/ 702928 w 725465"/>
                <a:gd name="connsiteY166" fmla="*/ 268419 h 550538"/>
                <a:gd name="connsiteX167" fmla="*/ 702928 w 725465"/>
                <a:gd name="connsiteY167" fmla="*/ 254126 h 550538"/>
                <a:gd name="connsiteX168" fmla="*/ 712252 w 725465"/>
                <a:gd name="connsiteY168" fmla="*/ 146042 h 550538"/>
                <a:gd name="connsiteX169" fmla="*/ 720226 w 725465"/>
                <a:gd name="connsiteY169" fmla="*/ 5877 h 550538"/>
                <a:gd name="connsiteX170" fmla="*/ 550126 w 725465"/>
                <a:gd name="connsiteY170" fmla="*/ 61084 h 550538"/>
                <a:gd name="connsiteX171" fmla="*/ 523565 w 725465"/>
                <a:gd name="connsiteY171" fmla="*/ 66544 h 550538"/>
                <a:gd name="connsiteX172" fmla="*/ 502770 w 725465"/>
                <a:gd name="connsiteY172" fmla="*/ 70960 h 550538"/>
                <a:gd name="connsiteX173" fmla="*/ 286541 w 725465"/>
                <a:gd name="connsiteY173" fmla="*/ 112304 h 550538"/>
                <a:gd name="connsiteX174" fmla="*/ 114784 w 725465"/>
                <a:gd name="connsiteY174" fmla="*/ 125616 h 550538"/>
                <a:gd name="connsiteX175" fmla="*/ 35960 w 725465"/>
                <a:gd name="connsiteY175" fmla="*/ 116660 h 550538"/>
                <a:gd name="connsiteX176" fmla="*/ 47553 w 725465"/>
                <a:gd name="connsiteY176" fmla="*/ 144938 h 550538"/>
                <a:gd name="connsiteX177" fmla="*/ 50191 w 725465"/>
                <a:gd name="connsiteY177" fmla="*/ 154569 h 550538"/>
                <a:gd name="connsiteX178" fmla="*/ 42585 w 725465"/>
                <a:gd name="connsiteY178" fmla="*/ 309947 h 550538"/>
                <a:gd name="connsiteX179" fmla="*/ 37064 w 725465"/>
                <a:gd name="connsiteY179" fmla="*/ 328350 h 550538"/>
                <a:gd name="connsiteX180" fmla="*/ 35224 w 725465"/>
                <a:gd name="connsiteY180" fmla="*/ 334484 h 550538"/>
                <a:gd name="connsiteX181" fmla="*/ 10687 w 725465"/>
                <a:gd name="connsiteY181" fmla="*/ 432631 h 550538"/>
                <a:gd name="connsiteX182" fmla="*/ 5596 w 725465"/>
                <a:gd name="connsiteY182" fmla="*/ 480232 h 550538"/>
                <a:gd name="connsiteX183" fmla="*/ 5596 w 725465"/>
                <a:gd name="connsiteY183" fmla="*/ 490844 h 550538"/>
                <a:gd name="connsiteX184" fmla="*/ 6271 w 725465"/>
                <a:gd name="connsiteY184" fmla="*/ 497346 h 550538"/>
                <a:gd name="connsiteX185" fmla="*/ 19766 w 725465"/>
                <a:gd name="connsiteY185" fmla="*/ 516117 h 550538"/>
                <a:gd name="connsiteX186" fmla="*/ 31911 w 725465"/>
                <a:gd name="connsiteY186" fmla="*/ 536912 h 55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725465" h="550538">
                  <a:moveTo>
                    <a:pt x="86812" y="550529"/>
                  </a:moveTo>
                  <a:cubicBezTo>
                    <a:pt x="82579" y="550529"/>
                    <a:pt x="78347" y="550529"/>
                    <a:pt x="74176" y="550529"/>
                  </a:cubicBezTo>
                  <a:lnTo>
                    <a:pt x="73562" y="550529"/>
                  </a:lnTo>
                  <a:cubicBezTo>
                    <a:pt x="58239" y="550732"/>
                    <a:pt x="43069" y="547438"/>
                    <a:pt x="29212" y="540899"/>
                  </a:cubicBezTo>
                  <a:cubicBezTo>
                    <a:pt x="28838" y="540721"/>
                    <a:pt x="28519" y="540445"/>
                    <a:pt x="28292" y="540101"/>
                  </a:cubicBezTo>
                  <a:cubicBezTo>
                    <a:pt x="23876" y="532863"/>
                    <a:pt x="19459" y="525625"/>
                    <a:pt x="14920" y="518509"/>
                  </a:cubicBezTo>
                  <a:cubicBezTo>
                    <a:pt x="10810" y="511964"/>
                    <a:pt x="6283" y="505695"/>
                    <a:pt x="1363" y="499739"/>
                  </a:cubicBezTo>
                  <a:cubicBezTo>
                    <a:pt x="1112" y="499395"/>
                    <a:pt x="946" y="498996"/>
                    <a:pt x="872" y="498573"/>
                  </a:cubicBezTo>
                  <a:cubicBezTo>
                    <a:pt x="492" y="496095"/>
                    <a:pt x="247" y="493598"/>
                    <a:pt x="136" y="491089"/>
                  </a:cubicBezTo>
                  <a:cubicBezTo>
                    <a:pt x="136" y="487102"/>
                    <a:pt x="-170" y="483606"/>
                    <a:pt x="136" y="480109"/>
                  </a:cubicBezTo>
                  <a:cubicBezTo>
                    <a:pt x="750" y="463940"/>
                    <a:pt x="2455" y="447837"/>
                    <a:pt x="5228" y="431895"/>
                  </a:cubicBezTo>
                  <a:cubicBezTo>
                    <a:pt x="11540" y="398525"/>
                    <a:pt x="19852" y="365566"/>
                    <a:pt x="30132" y="333196"/>
                  </a:cubicBezTo>
                  <a:lnTo>
                    <a:pt x="31973" y="327062"/>
                  </a:lnTo>
                  <a:cubicBezTo>
                    <a:pt x="33874" y="320928"/>
                    <a:pt x="35714" y="314793"/>
                    <a:pt x="37493" y="308659"/>
                  </a:cubicBezTo>
                  <a:cubicBezTo>
                    <a:pt x="52951" y="256641"/>
                    <a:pt x="55896" y="199471"/>
                    <a:pt x="45038" y="155673"/>
                  </a:cubicBezTo>
                  <a:cubicBezTo>
                    <a:pt x="44259" y="152483"/>
                    <a:pt x="43401" y="149355"/>
                    <a:pt x="42462" y="146288"/>
                  </a:cubicBezTo>
                  <a:cubicBezTo>
                    <a:pt x="39131" y="135215"/>
                    <a:pt x="34567" y="124560"/>
                    <a:pt x="28844" y="114513"/>
                  </a:cubicBezTo>
                  <a:cubicBezTo>
                    <a:pt x="28599" y="114139"/>
                    <a:pt x="28476" y="113703"/>
                    <a:pt x="28476" y="113255"/>
                  </a:cubicBezTo>
                  <a:cubicBezTo>
                    <a:pt x="28476" y="112807"/>
                    <a:pt x="28599" y="112372"/>
                    <a:pt x="28844" y="111998"/>
                  </a:cubicBezTo>
                  <a:cubicBezTo>
                    <a:pt x="29108" y="111648"/>
                    <a:pt x="29470" y="111384"/>
                    <a:pt x="29881" y="111231"/>
                  </a:cubicBezTo>
                  <a:cubicBezTo>
                    <a:pt x="30298" y="111078"/>
                    <a:pt x="30746" y="111047"/>
                    <a:pt x="31175" y="111139"/>
                  </a:cubicBezTo>
                  <a:cubicBezTo>
                    <a:pt x="58441" y="117052"/>
                    <a:pt x="86211" y="120359"/>
                    <a:pt x="114109" y="121015"/>
                  </a:cubicBezTo>
                  <a:cubicBezTo>
                    <a:pt x="174101" y="122978"/>
                    <a:pt x="234277" y="115433"/>
                    <a:pt x="285191" y="107765"/>
                  </a:cubicBezTo>
                  <a:cubicBezTo>
                    <a:pt x="358801" y="96601"/>
                    <a:pt x="432411" y="81266"/>
                    <a:pt x="501114" y="66421"/>
                  </a:cubicBezTo>
                  <a:lnTo>
                    <a:pt x="521970" y="62066"/>
                  </a:lnTo>
                  <a:lnTo>
                    <a:pt x="548286" y="56606"/>
                  </a:lnTo>
                  <a:cubicBezTo>
                    <a:pt x="607726" y="44338"/>
                    <a:pt x="669803" y="29555"/>
                    <a:pt x="720042" y="294"/>
                  </a:cubicBezTo>
                  <a:cubicBezTo>
                    <a:pt x="720374" y="98"/>
                    <a:pt x="720754" y="0"/>
                    <a:pt x="721146" y="0"/>
                  </a:cubicBezTo>
                  <a:cubicBezTo>
                    <a:pt x="721533" y="0"/>
                    <a:pt x="721913" y="98"/>
                    <a:pt x="722251" y="294"/>
                  </a:cubicBezTo>
                  <a:cubicBezTo>
                    <a:pt x="722582" y="472"/>
                    <a:pt x="722870" y="724"/>
                    <a:pt x="723079" y="1037"/>
                  </a:cubicBezTo>
                  <a:cubicBezTo>
                    <a:pt x="723293" y="1344"/>
                    <a:pt x="723428" y="1699"/>
                    <a:pt x="723477" y="2073"/>
                  </a:cubicBezTo>
                  <a:cubicBezTo>
                    <a:pt x="728875" y="48877"/>
                    <a:pt x="722251" y="98687"/>
                    <a:pt x="715871" y="146840"/>
                  </a:cubicBezTo>
                  <a:cubicBezTo>
                    <a:pt x="710289" y="182387"/>
                    <a:pt x="707191" y="218272"/>
                    <a:pt x="706608" y="254249"/>
                  </a:cubicBezTo>
                  <a:lnTo>
                    <a:pt x="706608" y="268542"/>
                  </a:lnTo>
                  <a:cubicBezTo>
                    <a:pt x="706608" y="286944"/>
                    <a:pt x="707099" y="305347"/>
                    <a:pt x="707038" y="323749"/>
                  </a:cubicBezTo>
                  <a:cubicBezTo>
                    <a:pt x="707038" y="360554"/>
                    <a:pt x="705934" y="388955"/>
                    <a:pt x="703419" y="415148"/>
                  </a:cubicBezTo>
                  <a:cubicBezTo>
                    <a:pt x="700352" y="448212"/>
                    <a:pt x="691641" y="489249"/>
                    <a:pt x="651769" y="513295"/>
                  </a:cubicBezTo>
                  <a:cubicBezTo>
                    <a:pt x="630790" y="525993"/>
                    <a:pt x="604843" y="533231"/>
                    <a:pt x="570123" y="535869"/>
                  </a:cubicBezTo>
                  <a:cubicBezTo>
                    <a:pt x="569737" y="535906"/>
                    <a:pt x="569356" y="535844"/>
                    <a:pt x="569001" y="535691"/>
                  </a:cubicBezTo>
                  <a:cubicBezTo>
                    <a:pt x="568651" y="535544"/>
                    <a:pt x="568338" y="535310"/>
                    <a:pt x="568099" y="535010"/>
                  </a:cubicBezTo>
                  <a:cubicBezTo>
                    <a:pt x="567872" y="534722"/>
                    <a:pt x="567719" y="534378"/>
                    <a:pt x="567657" y="534016"/>
                  </a:cubicBezTo>
                  <a:cubicBezTo>
                    <a:pt x="567590" y="533648"/>
                    <a:pt x="567614" y="533274"/>
                    <a:pt x="567731" y="532924"/>
                  </a:cubicBezTo>
                  <a:cubicBezTo>
                    <a:pt x="570982" y="522484"/>
                    <a:pt x="575086" y="512332"/>
                    <a:pt x="579999" y="502560"/>
                  </a:cubicBezTo>
                  <a:cubicBezTo>
                    <a:pt x="583312" y="495997"/>
                    <a:pt x="586870" y="489617"/>
                    <a:pt x="590366" y="483422"/>
                  </a:cubicBezTo>
                  <a:cubicBezTo>
                    <a:pt x="599009" y="469344"/>
                    <a:pt x="605910" y="454266"/>
                    <a:pt x="610915" y="438519"/>
                  </a:cubicBezTo>
                  <a:cubicBezTo>
                    <a:pt x="616007" y="420117"/>
                    <a:pt x="619687" y="400794"/>
                    <a:pt x="623184" y="382146"/>
                  </a:cubicBezTo>
                  <a:cubicBezTo>
                    <a:pt x="626901" y="360818"/>
                    <a:pt x="631692" y="339692"/>
                    <a:pt x="637538" y="318842"/>
                  </a:cubicBezTo>
                  <a:cubicBezTo>
                    <a:pt x="638703" y="315039"/>
                    <a:pt x="639991" y="311051"/>
                    <a:pt x="641280" y="306942"/>
                  </a:cubicBezTo>
                  <a:cubicBezTo>
                    <a:pt x="646923" y="289520"/>
                    <a:pt x="653548" y="269769"/>
                    <a:pt x="650971" y="252470"/>
                  </a:cubicBezTo>
                  <a:cubicBezTo>
                    <a:pt x="650732" y="249317"/>
                    <a:pt x="649739" y="246262"/>
                    <a:pt x="648076" y="243569"/>
                  </a:cubicBezTo>
                  <a:cubicBezTo>
                    <a:pt x="646408" y="240883"/>
                    <a:pt x="644120" y="238631"/>
                    <a:pt x="641402" y="237012"/>
                  </a:cubicBezTo>
                  <a:cubicBezTo>
                    <a:pt x="639525" y="236190"/>
                    <a:pt x="637464" y="235877"/>
                    <a:pt x="635434" y="236104"/>
                  </a:cubicBezTo>
                  <a:cubicBezTo>
                    <a:pt x="633397" y="236331"/>
                    <a:pt x="631453" y="237086"/>
                    <a:pt x="629809" y="238300"/>
                  </a:cubicBezTo>
                  <a:cubicBezTo>
                    <a:pt x="623202" y="243048"/>
                    <a:pt x="617240" y="248636"/>
                    <a:pt x="612081" y="254924"/>
                  </a:cubicBezTo>
                  <a:cubicBezTo>
                    <a:pt x="609321" y="257991"/>
                    <a:pt x="606622" y="261058"/>
                    <a:pt x="603861" y="263634"/>
                  </a:cubicBezTo>
                  <a:lnTo>
                    <a:pt x="601469" y="266088"/>
                  </a:lnTo>
                  <a:cubicBezTo>
                    <a:pt x="594046" y="273572"/>
                    <a:pt x="583066" y="284859"/>
                    <a:pt x="573804" y="284859"/>
                  </a:cubicBezTo>
                  <a:lnTo>
                    <a:pt x="573497" y="284859"/>
                  </a:lnTo>
                  <a:cubicBezTo>
                    <a:pt x="571951" y="284846"/>
                    <a:pt x="570430" y="284497"/>
                    <a:pt x="569031" y="283840"/>
                  </a:cubicBezTo>
                  <a:cubicBezTo>
                    <a:pt x="567633" y="283184"/>
                    <a:pt x="566394" y="282233"/>
                    <a:pt x="565400" y="281055"/>
                  </a:cubicBezTo>
                  <a:cubicBezTo>
                    <a:pt x="558530" y="272897"/>
                    <a:pt x="561413" y="253881"/>
                    <a:pt x="563253" y="241306"/>
                  </a:cubicBezTo>
                  <a:cubicBezTo>
                    <a:pt x="563621" y="238668"/>
                    <a:pt x="563989" y="236521"/>
                    <a:pt x="564112" y="235172"/>
                  </a:cubicBezTo>
                  <a:lnTo>
                    <a:pt x="564480" y="231123"/>
                  </a:lnTo>
                  <a:cubicBezTo>
                    <a:pt x="566320" y="212721"/>
                    <a:pt x="569694" y="178553"/>
                    <a:pt x="551046" y="171990"/>
                  </a:cubicBezTo>
                  <a:cubicBezTo>
                    <a:pt x="533748" y="165856"/>
                    <a:pt x="520927" y="189043"/>
                    <a:pt x="512891" y="206893"/>
                  </a:cubicBezTo>
                  <a:cubicBezTo>
                    <a:pt x="510192" y="213028"/>
                    <a:pt x="507923" y="219162"/>
                    <a:pt x="505714" y="225296"/>
                  </a:cubicBezTo>
                  <a:cubicBezTo>
                    <a:pt x="503206" y="232945"/>
                    <a:pt x="500212" y="240423"/>
                    <a:pt x="496759" y="247686"/>
                  </a:cubicBezTo>
                  <a:lnTo>
                    <a:pt x="494121" y="253268"/>
                  </a:lnTo>
                  <a:cubicBezTo>
                    <a:pt x="489827" y="262714"/>
                    <a:pt x="484981" y="273326"/>
                    <a:pt x="474614" y="277804"/>
                  </a:cubicBezTo>
                  <a:cubicBezTo>
                    <a:pt x="472639" y="278749"/>
                    <a:pt x="470480" y="279234"/>
                    <a:pt x="468296" y="279234"/>
                  </a:cubicBezTo>
                  <a:cubicBezTo>
                    <a:pt x="466106" y="279234"/>
                    <a:pt x="463947" y="278749"/>
                    <a:pt x="461978" y="277804"/>
                  </a:cubicBezTo>
                  <a:cubicBezTo>
                    <a:pt x="452102" y="272836"/>
                    <a:pt x="447931" y="255905"/>
                    <a:pt x="445109" y="244741"/>
                  </a:cubicBezTo>
                  <a:cubicBezTo>
                    <a:pt x="444495" y="242226"/>
                    <a:pt x="443943" y="239956"/>
                    <a:pt x="443391" y="238300"/>
                  </a:cubicBezTo>
                  <a:lnTo>
                    <a:pt x="442839" y="236521"/>
                  </a:lnTo>
                  <a:cubicBezTo>
                    <a:pt x="438300" y="221983"/>
                    <a:pt x="433147" y="205851"/>
                    <a:pt x="417260" y="203397"/>
                  </a:cubicBezTo>
                  <a:cubicBezTo>
                    <a:pt x="411813" y="203004"/>
                    <a:pt x="406372" y="204194"/>
                    <a:pt x="401593" y="206832"/>
                  </a:cubicBezTo>
                  <a:cubicBezTo>
                    <a:pt x="396815" y="209463"/>
                    <a:pt x="392901" y="213426"/>
                    <a:pt x="390331" y="218241"/>
                  </a:cubicBezTo>
                  <a:cubicBezTo>
                    <a:pt x="387399" y="224928"/>
                    <a:pt x="386521" y="232338"/>
                    <a:pt x="387816" y="239527"/>
                  </a:cubicBezTo>
                  <a:cubicBezTo>
                    <a:pt x="389043" y="252102"/>
                    <a:pt x="391006" y="265965"/>
                    <a:pt x="393950" y="283141"/>
                  </a:cubicBezTo>
                  <a:cubicBezTo>
                    <a:pt x="397814" y="305040"/>
                    <a:pt x="400084" y="327307"/>
                    <a:pt x="401802" y="346446"/>
                  </a:cubicBezTo>
                  <a:cubicBezTo>
                    <a:pt x="401802" y="348102"/>
                    <a:pt x="402292" y="350617"/>
                    <a:pt x="402783" y="353561"/>
                  </a:cubicBezTo>
                  <a:cubicBezTo>
                    <a:pt x="405053" y="368283"/>
                    <a:pt x="408917" y="392881"/>
                    <a:pt x="399655" y="403003"/>
                  </a:cubicBezTo>
                  <a:cubicBezTo>
                    <a:pt x="398201" y="404604"/>
                    <a:pt x="396398" y="405849"/>
                    <a:pt x="394391" y="406634"/>
                  </a:cubicBezTo>
                  <a:cubicBezTo>
                    <a:pt x="392380" y="407419"/>
                    <a:pt x="390208" y="407732"/>
                    <a:pt x="388061" y="407542"/>
                  </a:cubicBezTo>
                  <a:cubicBezTo>
                    <a:pt x="382283" y="406610"/>
                    <a:pt x="376952" y="403861"/>
                    <a:pt x="372848" y="399690"/>
                  </a:cubicBezTo>
                  <a:cubicBezTo>
                    <a:pt x="370671" y="397783"/>
                    <a:pt x="368303" y="396096"/>
                    <a:pt x="365794" y="394660"/>
                  </a:cubicBezTo>
                  <a:cubicBezTo>
                    <a:pt x="358206" y="390839"/>
                    <a:pt x="350109" y="388127"/>
                    <a:pt x="341748" y="386624"/>
                  </a:cubicBezTo>
                  <a:cubicBezTo>
                    <a:pt x="330155" y="384539"/>
                    <a:pt x="315249" y="385643"/>
                    <a:pt x="310341" y="402573"/>
                  </a:cubicBezTo>
                  <a:cubicBezTo>
                    <a:pt x="307458" y="412449"/>
                    <a:pt x="314451" y="421344"/>
                    <a:pt x="321199" y="429932"/>
                  </a:cubicBezTo>
                  <a:cubicBezTo>
                    <a:pt x="323039" y="432201"/>
                    <a:pt x="324756" y="434471"/>
                    <a:pt x="326290" y="436618"/>
                  </a:cubicBezTo>
                  <a:cubicBezTo>
                    <a:pt x="333007" y="447028"/>
                    <a:pt x="338761" y="458032"/>
                    <a:pt x="343466" y="469497"/>
                  </a:cubicBezTo>
                  <a:cubicBezTo>
                    <a:pt x="348158" y="481084"/>
                    <a:pt x="354059" y="492151"/>
                    <a:pt x="361071" y="502499"/>
                  </a:cubicBezTo>
                  <a:cubicBezTo>
                    <a:pt x="367352" y="510670"/>
                    <a:pt x="374400" y="518227"/>
                    <a:pt x="382111" y="525073"/>
                  </a:cubicBezTo>
                  <a:cubicBezTo>
                    <a:pt x="385976" y="528753"/>
                    <a:pt x="389901" y="532434"/>
                    <a:pt x="393582" y="536298"/>
                  </a:cubicBezTo>
                  <a:cubicBezTo>
                    <a:pt x="393888" y="536623"/>
                    <a:pt x="394091" y="537028"/>
                    <a:pt x="394171" y="537470"/>
                  </a:cubicBezTo>
                  <a:cubicBezTo>
                    <a:pt x="394257" y="537905"/>
                    <a:pt x="394207" y="538359"/>
                    <a:pt x="394042" y="538770"/>
                  </a:cubicBezTo>
                  <a:cubicBezTo>
                    <a:pt x="393876" y="539187"/>
                    <a:pt x="393588" y="539543"/>
                    <a:pt x="393226" y="539801"/>
                  </a:cubicBezTo>
                  <a:cubicBezTo>
                    <a:pt x="392864" y="540058"/>
                    <a:pt x="392429" y="540206"/>
                    <a:pt x="391987" y="540224"/>
                  </a:cubicBezTo>
                  <a:cubicBezTo>
                    <a:pt x="370333" y="540224"/>
                    <a:pt x="351011" y="540653"/>
                    <a:pt x="332976" y="540653"/>
                  </a:cubicBezTo>
                  <a:cubicBezTo>
                    <a:pt x="313592" y="540653"/>
                    <a:pt x="295742" y="540653"/>
                    <a:pt x="278444" y="539979"/>
                  </a:cubicBezTo>
                  <a:cubicBezTo>
                    <a:pt x="270224" y="539979"/>
                    <a:pt x="261636" y="539979"/>
                    <a:pt x="252189" y="539979"/>
                  </a:cubicBezTo>
                  <a:cubicBezTo>
                    <a:pt x="227162" y="540715"/>
                    <a:pt x="201705" y="543046"/>
                    <a:pt x="177046" y="545254"/>
                  </a:cubicBezTo>
                  <a:cubicBezTo>
                    <a:pt x="147908" y="547708"/>
                    <a:pt x="117176" y="550529"/>
                    <a:pt x="86812" y="550529"/>
                  </a:cubicBezTo>
                  <a:close/>
                  <a:moveTo>
                    <a:pt x="31911" y="536912"/>
                  </a:moveTo>
                  <a:cubicBezTo>
                    <a:pt x="45026" y="542849"/>
                    <a:pt x="59288" y="545843"/>
                    <a:pt x="73685" y="545683"/>
                  </a:cubicBezTo>
                  <a:lnTo>
                    <a:pt x="74237" y="548014"/>
                  </a:lnTo>
                  <a:lnTo>
                    <a:pt x="74237" y="545745"/>
                  </a:lnTo>
                  <a:cubicBezTo>
                    <a:pt x="108637" y="545966"/>
                    <a:pt x="143032" y="544181"/>
                    <a:pt x="177230" y="540408"/>
                  </a:cubicBezTo>
                  <a:cubicBezTo>
                    <a:pt x="201766" y="538139"/>
                    <a:pt x="227469" y="535807"/>
                    <a:pt x="252557" y="535071"/>
                  </a:cubicBezTo>
                  <a:cubicBezTo>
                    <a:pt x="262127" y="535071"/>
                    <a:pt x="270960" y="534765"/>
                    <a:pt x="279118" y="535071"/>
                  </a:cubicBezTo>
                  <a:cubicBezTo>
                    <a:pt x="296355" y="535501"/>
                    <a:pt x="314144" y="535746"/>
                    <a:pt x="333528" y="535746"/>
                  </a:cubicBezTo>
                  <a:cubicBezTo>
                    <a:pt x="349968" y="535746"/>
                    <a:pt x="367634" y="535746"/>
                    <a:pt x="387080" y="535378"/>
                  </a:cubicBezTo>
                  <a:lnTo>
                    <a:pt x="379535" y="528140"/>
                  </a:lnTo>
                  <a:cubicBezTo>
                    <a:pt x="371603" y="521085"/>
                    <a:pt x="364359" y="513301"/>
                    <a:pt x="357881" y="504891"/>
                  </a:cubicBezTo>
                  <a:cubicBezTo>
                    <a:pt x="350698" y="494267"/>
                    <a:pt x="344650" y="482919"/>
                    <a:pt x="339846" y="471031"/>
                  </a:cubicBezTo>
                  <a:cubicBezTo>
                    <a:pt x="335240" y="459842"/>
                    <a:pt x="329615" y="449107"/>
                    <a:pt x="323039" y="438949"/>
                  </a:cubicBezTo>
                  <a:cubicBezTo>
                    <a:pt x="321567" y="436863"/>
                    <a:pt x="319910" y="434716"/>
                    <a:pt x="318132" y="432508"/>
                  </a:cubicBezTo>
                  <a:cubicBezTo>
                    <a:pt x="311016" y="423429"/>
                    <a:pt x="302919" y="413124"/>
                    <a:pt x="306477" y="400978"/>
                  </a:cubicBezTo>
                  <a:cubicBezTo>
                    <a:pt x="310955" y="385398"/>
                    <a:pt x="324388" y="378405"/>
                    <a:pt x="343282" y="381778"/>
                  </a:cubicBezTo>
                  <a:cubicBezTo>
                    <a:pt x="352078" y="383398"/>
                    <a:pt x="360611" y="386250"/>
                    <a:pt x="368616" y="390244"/>
                  </a:cubicBezTo>
                  <a:cubicBezTo>
                    <a:pt x="371401" y="391826"/>
                    <a:pt x="374014" y="393697"/>
                    <a:pt x="376406" y="395826"/>
                  </a:cubicBezTo>
                  <a:cubicBezTo>
                    <a:pt x="379804" y="399322"/>
                    <a:pt x="384190" y="401696"/>
                    <a:pt x="388981" y="402635"/>
                  </a:cubicBezTo>
                  <a:cubicBezTo>
                    <a:pt x="390447" y="402764"/>
                    <a:pt x="391932" y="402561"/>
                    <a:pt x="393312" y="402046"/>
                  </a:cubicBezTo>
                  <a:cubicBezTo>
                    <a:pt x="394692" y="401524"/>
                    <a:pt x="395937" y="400696"/>
                    <a:pt x="396956" y="399629"/>
                  </a:cubicBezTo>
                  <a:cubicBezTo>
                    <a:pt x="404623" y="391102"/>
                    <a:pt x="400882" y="366934"/>
                    <a:pt x="398919" y="353929"/>
                  </a:cubicBezTo>
                  <a:cubicBezTo>
                    <a:pt x="398428" y="350862"/>
                    <a:pt x="398060" y="348286"/>
                    <a:pt x="397876" y="346568"/>
                  </a:cubicBezTo>
                  <a:cubicBezTo>
                    <a:pt x="396097" y="327491"/>
                    <a:pt x="393888" y="305347"/>
                    <a:pt x="390085" y="283632"/>
                  </a:cubicBezTo>
                  <a:cubicBezTo>
                    <a:pt x="387018" y="266333"/>
                    <a:pt x="384994" y="252347"/>
                    <a:pt x="383951" y="239650"/>
                  </a:cubicBezTo>
                  <a:cubicBezTo>
                    <a:pt x="382626" y="231596"/>
                    <a:pt x="383669" y="223327"/>
                    <a:pt x="386957" y="215849"/>
                  </a:cubicBezTo>
                  <a:cubicBezTo>
                    <a:pt x="389969" y="210187"/>
                    <a:pt x="394569" y="205532"/>
                    <a:pt x="400188" y="202446"/>
                  </a:cubicBezTo>
                  <a:cubicBezTo>
                    <a:pt x="405813" y="199367"/>
                    <a:pt x="412211" y="197986"/>
                    <a:pt x="418609" y="198489"/>
                  </a:cubicBezTo>
                  <a:cubicBezTo>
                    <a:pt x="437380" y="201066"/>
                    <a:pt x="443146" y="219775"/>
                    <a:pt x="447992" y="234865"/>
                  </a:cubicBezTo>
                  <a:lnTo>
                    <a:pt x="448544" y="236644"/>
                  </a:lnTo>
                  <a:cubicBezTo>
                    <a:pt x="449096" y="238362"/>
                    <a:pt x="449648" y="240693"/>
                    <a:pt x="450323" y="243330"/>
                  </a:cubicBezTo>
                  <a:cubicBezTo>
                    <a:pt x="452715" y="253084"/>
                    <a:pt x="456457" y="269339"/>
                    <a:pt x="464800" y="273388"/>
                  </a:cubicBezTo>
                  <a:cubicBezTo>
                    <a:pt x="466167" y="274038"/>
                    <a:pt x="467664" y="274375"/>
                    <a:pt x="469186" y="274375"/>
                  </a:cubicBezTo>
                  <a:cubicBezTo>
                    <a:pt x="470701" y="274375"/>
                    <a:pt x="472197" y="274038"/>
                    <a:pt x="473571" y="273388"/>
                  </a:cubicBezTo>
                  <a:cubicBezTo>
                    <a:pt x="482282" y="269769"/>
                    <a:pt x="486576" y="260383"/>
                    <a:pt x="490686" y="251305"/>
                  </a:cubicBezTo>
                  <a:cubicBezTo>
                    <a:pt x="491606" y="249342"/>
                    <a:pt x="492465" y="247440"/>
                    <a:pt x="493385" y="245600"/>
                  </a:cubicBezTo>
                  <a:cubicBezTo>
                    <a:pt x="496740" y="238478"/>
                    <a:pt x="499666" y="231166"/>
                    <a:pt x="502157" y="223701"/>
                  </a:cubicBezTo>
                  <a:cubicBezTo>
                    <a:pt x="504365" y="217567"/>
                    <a:pt x="506635" y="211003"/>
                    <a:pt x="509395" y="204808"/>
                  </a:cubicBezTo>
                  <a:cubicBezTo>
                    <a:pt x="515038" y="192539"/>
                    <a:pt x="530006" y="159354"/>
                    <a:pt x="553316" y="167512"/>
                  </a:cubicBezTo>
                  <a:cubicBezTo>
                    <a:pt x="575399" y="175241"/>
                    <a:pt x="571718" y="211739"/>
                    <a:pt x="569817" y="231369"/>
                  </a:cubicBezTo>
                  <a:lnTo>
                    <a:pt x="569449" y="235356"/>
                  </a:lnTo>
                  <a:cubicBezTo>
                    <a:pt x="569449" y="237012"/>
                    <a:pt x="568958" y="239282"/>
                    <a:pt x="568528" y="241981"/>
                  </a:cubicBezTo>
                  <a:cubicBezTo>
                    <a:pt x="566995" y="252286"/>
                    <a:pt x="564173" y="271486"/>
                    <a:pt x="569633" y="278050"/>
                  </a:cubicBezTo>
                  <a:cubicBezTo>
                    <a:pt x="570209" y="278743"/>
                    <a:pt x="570927" y="279301"/>
                    <a:pt x="571749" y="279681"/>
                  </a:cubicBezTo>
                  <a:cubicBezTo>
                    <a:pt x="572565" y="280062"/>
                    <a:pt x="573454" y="280258"/>
                    <a:pt x="574356" y="280258"/>
                  </a:cubicBezTo>
                  <a:cubicBezTo>
                    <a:pt x="581533" y="280258"/>
                    <a:pt x="592758" y="268910"/>
                    <a:pt x="598892" y="262837"/>
                  </a:cubicBezTo>
                  <a:lnTo>
                    <a:pt x="601346" y="260383"/>
                  </a:lnTo>
                  <a:cubicBezTo>
                    <a:pt x="603984" y="257746"/>
                    <a:pt x="606622" y="254801"/>
                    <a:pt x="609321" y="251857"/>
                  </a:cubicBezTo>
                  <a:cubicBezTo>
                    <a:pt x="614737" y="245226"/>
                    <a:pt x="621031" y="239368"/>
                    <a:pt x="628030" y="234436"/>
                  </a:cubicBezTo>
                  <a:cubicBezTo>
                    <a:pt x="630318" y="232779"/>
                    <a:pt x="633005" y="231761"/>
                    <a:pt x="635820" y="231479"/>
                  </a:cubicBezTo>
                  <a:cubicBezTo>
                    <a:pt x="638630" y="231203"/>
                    <a:pt x="641464" y="231669"/>
                    <a:pt x="644040" y="232841"/>
                  </a:cubicBezTo>
                  <a:cubicBezTo>
                    <a:pt x="647481" y="234767"/>
                    <a:pt x="650395" y="237509"/>
                    <a:pt x="652536" y="240828"/>
                  </a:cubicBezTo>
                  <a:cubicBezTo>
                    <a:pt x="654677" y="244140"/>
                    <a:pt x="655971" y="247925"/>
                    <a:pt x="656308" y="251857"/>
                  </a:cubicBezTo>
                  <a:cubicBezTo>
                    <a:pt x="658762" y="270259"/>
                    <a:pt x="652198" y="290502"/>
                    <a:pt x="646432" y="308352"/>
                  </a:cubicBezTo>
                  <a:cubicBezTo>
                    <a:pt x="645083" y="312401"/>
                    <a:pt x="643856" y="316388"/>
                    <a:pt x="642691" y="320130"/>
                  </a:cubicBezTo>
                  <a:cubicBezTo>
                    <a:pt x="636556" y="340741"/>
                    <a:pt x="632446" y="362210"/>
                    <a:pt x="628459" y="383005"/>
                  </a:cubicBezTo>
                  <a:cubicBezTo>
                    <a:pt x="624840" y="401714"/>
                    <a:pt x="621098" y="421037"/>
                    <a:pt x="616191" y="439746"/>
                  </a:cubicBezTo>
                  <a:cubicBezTo>
                    <a:pt x="611106" y="455861"/>
                    <a:pt x="604057" y="471294"/>
                    <a:pt x="595212" y="485691"/>
                  </a:cubicBezTo>
                  <a:cubicBezTo>
                    <a:pt x="591777" y="491825"/>
                    <a:pt x="588219" y="497960"/>
                    <a:pt x="584968" y="504646"/>
                  </a:cubicBezTo>
                  <a:cubicBezTo>
                    <a:pt x="580705" y="513160"/>
                    <a:pt x="577079" y="521975"/>
                    <a:pt x="574110" y="531023"/>
                  </a:cubicBezTo>
                  <a:cubicBezTo>
                    <a:pt x="606376" y="528201"/>
                    <a:pt x="630606" y="521270"/>
                    <a:pt x="650297" y="509369"/>
                  </a:cubicBezTo>
                  <a:cubicBezTo>
                    <a:pt x="688390" y="486243"/>
                    <a:pt x="696733" y="446555"/>
                    <a:pt x="699800" y="414596"/>
                  </a:cubicBezTo>
                  <a:cubicBezTo>
                    <a:pt x="702253" y="388526"/>
                    <a:pt x="703357" y="360493"/>
                    <a:pt x="703357" y="323627"/>
                  </a:cubicBezTo>
                  <a:cubicBezTo>
                    <a:pt x="703357" y="305224"/>
                    <a:pt x="703357" y="286822"/>
                    <a:pt x="702928" y="268419"/>
                  </a:cubicBezTo>
                  <a:lnTo>
                    <a:pt x="702928" y="254126"/>
                  </a:lnTo>
                  <a:cubicBezTo>
                    <a:pt x="703492" y="217922"/>
                    <a:pt x="706608" y="181804"/>
                    <a:pt x="712252" y="146042"/>
                  </a:cubicBezTo>
                  <a:cubicBezTo>
                    <a:pt x="718386" y="99361"/>
                    <a:pt x="724520" y="51147"/>
                    <a:pt x="720226" y="5877"/>
                  </a:cubicBezTo>
                  <a:cubicBezTo>
                    <a:pt x="669742" y="34339"/>
                    <a:pt x="608523" y="48816"/>
                    <a:pt x="550126" y="61084"/>
                  </a:cubicBezTo>
                  <a:lnTo>
                    <a:pt x="523565" y="66544"/>
                  </a:lnTo>
                  <a:lnTo>
                    <a:pt x="502770" y="70960"/>
                  </a:lnTo>
                  <a:cubicBezTo>
                    <a:pt x="433883" y="85744"/>
                    <a:pt x="360457" y="101140"/>
                    <a:pt x="286541" y="112304"/>
                  </a:cubicBezTo>
                  <a:cubicBezTo>
                    <a:pt x="235443" y="120034"/>
                    <a:pt x="174960" y="127578"/>
                    <a:pt x="114784" y="125616"/>
                  </a:cubicBezTo>
                  <a:cubicBezTo>
                    <a:pt x="88297" y="124978"/>
                    <a:pt x="61913" y="121978"/>
                    <a:pt x="35960" y="116660"/>
                  </a:cubicBezTo>
                  <a:cubicBezTo>
                    <a:pt x="40714" y="125695"/>
                    <a:pt x="44597" y="135166"/>
                    <a:pt x="47553" y="144938"/>
                  </a:cubicBezTo>
                  <a:cubicBezTo>
                    <a:pt x="48473" y="148067"/>
                    <a:pt x="49394" y="151072"/>
                    <a:pt x="50191" y="154569"/>
                  </a:cubicBezTo>
                  <a:cubicBezTo>
                    <a:pt x="61049" y="199103"/>
                    <a:pt x="58227" y="257193"/>
                    <a:pt x="42585" y="309947"/>
                  </a:cubicBezTo>
                  <a:cubicBezTo>
                    <a:pt x="40806" y="316082"/>
                    <a:pt x="38904" y="322216"/>
                    <a:pt x="37064" y="328350"/>
                  </a:cubicBezTo>
                  <a:lnTo>
                    <a:pt x="35224" y="334484"/>
                  </a:lnTo>
                  <a:cubicBezTo>
                    <a:pt x="25035" y="366664"/>
                    <a:pt x="16840" y="399445"/>
                    <a:pt x="10687" y="432631"/>
                  </a:cubicBezTo>
                  <a:cubicBezTo>
                    <a:pt x="7884" y="448359"/>
                    <a:pt x="6185" y="464265"/>
                    <a:pt x="5596" y="480232"/>
                  </a:cubicBezTo>
                  <a:cubicBezTo>
                    <a:pt x="5596" y="483606"/>
                    <a:pt x="5596" y="486979"/>
                    <a:pt x="5596" y="490844"/>
                  </a:cubicBezTo>
                  <a:cubicBezTo>
                    <a:pt x="5596" y="493052"/>
                    <a:pt x="5964" y="495261"/>
                    <a:pt x="6271" y="497346"/>
                  </a:cubicBezTo>
                  <a:cubicBezTo>
                    <a:pt x="11129" y="503333"/>
                    <a:pt x="15637" y="509602"/>
                    <a:pt x="19766" y="516117"/>
                  </a:cubicBezTo>
                  <a:cubicBezTo>
                    <a:pt x="23262" y="522803"/>
                    <a:pt x="27372" y="529796"/>
                    <a:pt x="31911" y="536912"/>
                  </a:cubicBezTo>
                  <a:close/>
                </a:path>
              </a:pathLst>
            </a:custGeom>
            <a:solidFill>
              <a:srgbClr val="0E0E0E"/>
            </a:solidFill>
            <a:ln w="6134" cap="flat">
              <a:noFill/>
              <a:prstDash val="solid"/>
              <a:miter/>
            </a:ln>
          </p:spPr>
          <p:txBody>
            <a:bodyPr rtlCol="0" anchor="ctr"/>
            <a:lstStyle/>
            <a:p>
              <a:endParaRPr lang="en-AU"/>
            </a:p>
          </p:txBody>
        </p:sp>
        <p:sp>
          <p:nvSpPr>
            <p:cNvPr id="575" name="Freeform: Shape 574">
              <a:extLst>
                <a:ext uri="{FF2B5EF4-FFF2-40B4-BE49-F238E27FC236}">
                  <a16:creationId xmlns:a16="http://schemas.microsoft.com/office/drawing/2014/main" id="{D53AB5E4-D6C6-4687-9FB1-A4CB4F443615}"/>
                </a:ext>
              </a:extLst>
            </p:cNvPr>
            <p:cNvSpPr/>
            <p:nvPr/>
          </p:nvSpPr>
          <p:spPr>
            <a:xfrm>
              <a:off x="4790955" y="2239032"/>
              <a:ext cx="186662" cy="39626"/>
            </a:xfrm>
            <a:custGeom>
              <a:avLst/>
              <a:gdLst>
                <a:gd name="connsiteX0" fmla="*/ 0 w 186662"/>
                <a:gd name="connsiteY0" fmla="*/ 39627 h 39626"/>
                <a:gd name="connsiteX1" fmla="*/ 186663 w 186662"/>
                <a:gd name="connsiteY1" fmla="*/ 0 h 39626"/>
                <a:gd name="connsiteX2" fmla="*/ 0 w 186662"/>
                <a:gd name="connsiteY2" fmla="*/ 39627 h 39626"/>
              </a:gdLst>
              <a:ahLst/>
              <a:cxnLst>
                <a:cxn ang="0">
                  <a:pos x="connsiteX0" y="connsiteY0"/>
                </a:cxn>
                <a:cxn ang="0">
                  <a:pos x="connsiteX1" y="connsiteY1"/>
                </a:cxn>
                <a:cxn ang="0">
                  <a:pos x="connsiteX2" y="connsiteY2"/>
                </a:cxn>
              </a:cxnLst>
              <a:rect l="l" t="t" r="r" b="b"/>
              <a:pathLst>
                <a:path w="186662" h="39626">
                  <a:moveTo>
                    <a:pt x="0" y="39627"/>
                  </a:moveTo>
                  <a:cubicBezTo>
                    <a:pt x="61342" y="23616"/>
                    <a:pt x="124278" y="12207"/>
                    <a:pt x="186663" y="0"/>
                  </a:cubicBezTo>
                  <a:cubicBezTo>
                    <a:pt x="124278" y="12207"/>
                    <a:pt x="61587" y="23616"/>
                    <a:pt x="0" y="39627"/>
                  </a:cubicBezTo>
                  <a:close/>
                </a:path>
              </a:pathLst>
            </a:custGeom>
            <a:solidFill>
              <a:srgbClr val="A6A6A6"/>
            </a:solidFill>
            <a:ln w="6134" cap="flat">
              <a:noFill/>
              <a:prstDash val="solid"/>
              <a:miter/>
            </a:ln>
          </p:spPr>
          <p:txBody>
            <a:bodyPr rtlCol="0" anchor="ctr"/>
            <a:lstStyle/>
            <a:p>
              <a:endParaRPr lang="en-AU"/>
            </a:p>
          </p:txBody>
        </p:sp>
        <p:sp>
          <p:nvSpPr>
            <p:cNvPr id="576" name="Freeform: Shape 575">
              <a:extLst>
                <a:ext uri="{FF2B5EF4-FFF2-40B4-BE49-F238E27FC236}">
                  <a16:creationId xmlns:a16="http://schemas.microsoft.com/office/drawing/2014/main" id="{2A0D1EA1-741A-4B2A-9413-45A41BC62C46}"/>
                </a:ext>
              </a:extLst>
            </p:cNvPr>
            <p:cNvSpPr/>
            <p:nvPr/>
          </p:nvSpPr>
          <p:spPr>
            <a:xfrm>
              <a:off x="4788724" y="2236712"/>
              <a:ext cx="191309" cy="44216"/>
            </a:xfrm>
            <a:custGeom>
              <a:avLst/>
              <a:gdLst>
                <a:gd name="connsiteX0" fmla="*/ 2231 w 191309"/>
                <a:gd name="connsiteY0" fmla="*/ 44216 h 44216"/>
                <a:gd name="connsiteX1" fmla="*/ 820 w 191309"/>
                <a:gd name="connsiteY1" fmla="*/ 43750 h 44216"/>
                <a:gd name="connsiteX2" fmla="*/ 23 w 191309"/>
                <a:gd name="connsiteY2" fmla="*/ 42499 h 44216"/>
                <a:gd name="connsiteX3" fmla="*/ 23 w 191309"/>
                <a:gd name="connsiteY3" fmla="*/ 41946 h 44216"/>
                <a:gd name="connsiteX4" fmla="*/ 532 w 191309"/>
                <a:gd name="connsiteY4" fmla="*/ 40517 h 44216"/>
                <a:gd name="connsiteX5" fmla="*/ 1802 w 191309"/>
                <a:gd name="connsiteY5" fmla="*/ 39677 h 44216"/>
                <a:gd name="connsiteX6" fmla="*/ 158837 w 191309"/>
                <a:gd name="connsiteY6" fmla="*/ 5816 h 44216"/>
                <a:gd name="connsiteX7" fmla="*/ 188587 w 191309"/>
                <a:gd name="connsiteY7" fmla="*/ 50 h 44216"/>
                <a:gd name="connsiteX8" fmla="*/ 189477 w 191309"/>
                <a:gd name="connsiteY8" fmla="*/ 38 h 44216"/>
                <a:gd name="connsiteX9" fmla="*/ 190305 w 191309"/>
                <a:gd name="connsiteY9" fmla="*/ 375 h 44216"/>
                <a:gd name="connsiteX10" fmla="*/ 190943 w 191309"/>
                <a:gd name="connsiteY10" fmla="*/ 1007 h 44216"/>
                <a:gd name="connsiteX11" fmla="*/ 191286 w 191309"/>
                <a:gd name="connsiteY11" fmla="*/ 1829 h 44216"/>
                <a:gd name="connsiteX12" fmla="*/ 191286 w 191309"/>
                <a:gd name="connsiteY12" fmla="*/ 2320 h 44216"/>
                <a:gd name="connsiteX13" fmla="*/ 190771 w 191309"/>
                <a:gd name="connsiteY13" fmla="*/ 3767 h 44216"/>
                <a:gd name="connsiteX14" fmla="*/ 189446 w 191309"/>
                <a:gd name="connsiteY14" fmla="*/ 4528 h 44216"/>
                <a:gd name="connsiteX15" fmla="*/ 159695 w 191309"/>
                <a:gd name="connsiteY15" fmla="*/ 10356 h 44216"/>
                <a:gd name="connsiteX16" fmla="*/ 2845 w 191309"/>
                <a:gd name="connsiteY16" fmla="*/ 44155 h 44216"/>
                <a:gd name="connsiteX17" fmla="*/ 2231 w 191309"/>
                <a:gd name="connsiteY17" fmla="*/ 44216 h 44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09" h="44216">
                  <a:moveTo>
                    <a:pt x="2231" y="44216"/>
                  </a:moveTo>
                  <a:cubicBezTo>
                    <a:pt x="1722" y="44228"/>
                    <a:pt x="1219" y="44069"/>
                    <a:pt x="820" y="43750"/>
                  </a:cubicBezTo>
                  <a:cubicBezTo>
                    <a:pt x="416" y="43437"/>
                    <a:pt x="133" y="42995"/>
                    <a:pt x="23" y="42499"/>
                  </a:cubicBezTo>
                  <a:cubicBezTo>
                    <a:pt x="-8" y="42315"/>
                    <a:pt x="-8" y="42130"/>
                    <a:pt x="23" y="41946"/>
                  </a:cubicBezTo>
                  <a:cubicBezTo>
                    <a:pt x="29" y="41425"/>
                    <a:pt x="207" y="40922"/>
                    <a:pt x="532" y="40517"/>
                  </a:cubicBezTo>
                  <a:cubicBezTo>
                    <a:pt x="851" y="40106"/>
                    <a:pt x="1299" y="39812"/>
                    <a:pt x="1802" y="39677"/>
                  </a:cubicBezTo>
                  <a:cubicBezTo>
                    <a:pt x="53697" y="26243"/>
                    <a:pt x="107126" y="15876"/>
                    <a:pt x="158837" y="5816"/>
                  </a:cubicBezTo>
                  <a:lnTo>
                    <a:pt x="188587" y="50"/>
                  </a:lnTo>
                  <a:cubicBezTo>
                    <a:pt x="188882" y="-11"/>
                    <a:pt x="189182" y="-17"/>
                    <a:pt x="189477" y="38"/>
                  </a:cubicBezTo>
                  <a:cubicBezTo>
                    <a:pt x="189777" y="99"/>
                    <a:pt x="190053" y="209"/>
                    <a:pt x="190305" y="375"/>
                  </a:cubicBezTo>
                  <a:cubicBezTo>
                    <a:pt x="190556" y="541"/>
                    <a:pt x="190777" y="756"/>
                    <a:pt x="190943" y="1007"/>
                  </a:cubicBezTo>
                  <a:cubicBezTo>
                    <a:pt x="191108" y="1252"/>
                    <a:pt x="191225" y="1534"/>
                    <a:pt x="191286" y="1829"/>
                  </a:cubicBezTo>
                  <a:cubicBezTo>
                    <a:pt x="191317" y="1995"/>
                    <a:pt x="191317" y="2160"/>
                    <a:pt x="191286" y="2320"/>
                  </a:cubicBezTo>
                  <a:cubicBezTo>
                    <a:pt x="191293" y="2847"/>
                    <a:pt x="191108" y="3363"/>
                    <a:pt x="190771" y="3767"/>
                  </a:cubicBezTo>
                  <a:cubicBezTo>
                    <a:pt x="190434" y="4172"/>
                    <a:pt x="189961" y="4442"/>
                    <a:pt x="189446" y="4528"/>
                  </a:cubicBezTo>
                  <a:lnTo>
                    <a:pt x="159695" y="10356"/>
                  </a:lnTo>
                  <a:cubicBezTo>
                    <a:pt x="108046" y="20354"/>
                    <a:pt x="54617" y="30721"/>
                    <a:pt x="2845" y="44155"/>
                  </a:cubicBezTo>
                  <a:lnTo>
                    <a:pt x="2231" y="44216"/>
                  </a:lnTo>
                  <a:close/>
                </a:path>
              </a:pathLst>
            </a:custGeom>
            <a:solidFill>
              <a:srgbClr val="0E0E0E"/>
            </a:solidFill>
            <a:ln w="6134" cap="flat">
              <a:noFill/>
              <a:prstDash val="solid"/>
              <a:miter/>
            </a:ln>
          </p:spPr>
          <p:txBody>
            <a:bodyPr rtlCol="0" anchor="ctr"/>
            <a:lstStyle/>
            <a:p>
              <a:endParaRPr lang="en-AU"/>
            </a:p>
          </p:txBody>
        </p:sp>
        <p:sp>
          <p:nvSpPr>
            <p:cNvPr id="577" name="Freeform: Shape 576">
              <a:extLst>
                <a:ext uri="{FF2B5EF4-FFF2-40B4-BE49-F238E27FC236}">
                  <a16:creationId xmlns:a16="http://schemas.microsoft.com/office/drawing/2014/main" id="{29E28D0D-2D2C-4B8E-AA2A-C37F1B52EC3A}"/>
                </a:ext>
              </a:extLst>
            </p:cNvPr>
            <p:cNvSpPr/>
            <p:nvPr/>
          </p:nvSpPr>
          <p:spPr>
            <a:xfrm>
              <a:off x="4765008" y="2283198"/>
              <a:ext cx="9446" cy="3067"/>
            </a:xfrm>
            <a:custGeom>
              <a:avLst/>
              <a:gdLst>
                <a:gd name="connsiteX0" fmla="*/ 9447 w 9446"/>
                <a:gd name="connsiteY0" fmla="*/ 0 h 3067"/>
                <a:gd name="connsiteX1" fmla="*/ 0 w 9446"/>
                <a:gd name="connsiteY1" fmla="*/ 3067 h 3067"/>
                <a:gd name="connsiteX2" fmla="*/ 9447 w 9446"/>
                <a:gd name="connsiteY2" fmla="*/ 0 h 3067"/>
              </a:gdLst>
              <a:ahLst/>
              <a:cxnLst>
                <a:cxn ang="0">
                  <a:pos x="connsiteX0" y="connsiteY0"/>
                </a:cxn>
                <a:cxn ang="0">
                  <a:pos x="connsiteX1" y="connsiteY1"/>
                </a:cxn>
                <a:cxn ang="0">
                  <a:pos x="connsiteX2" y="connsiteY2"/>
                </a:cxn>
              </a:cxnLst>
              <a:rect l="l" t="t" r="r" b="b"/>
              <a:pathLst>
                <a:path w="9446" h="3067">
                  <a:moveTo>
                    <a:pt x="9447" y="0"/>
                  </a:moveTo>
                  <a:lnTo>
                    <a:pt x="0" y="3067"/>
                  </a:lnTo>
                  <a:lnTo>
                    <a:pt x="9447" y="0"/>
                  </a:lnTo>
                  <a:close/>
                </a:path>
              </a:pathLst>
            </a:custGeom>
            <a:solidFill>
              <a:srgbClr val="A6A6A6"/>
            </a:solidFill>
            <a:ln w="6134" cap="flat">
              <a:noFill/>
              <a:prstDash val="solid"/>
              <a:miter/>
            </a:ln>
          </p:spPr>
          <p:txBody>
            <a:bodyPr rtlCol="0" anchor="ctr"/>
            <a:lstStyle/>
            <a:p>
              <a:endParaRPr lang="en-AU"/>
            </a:p>
          </p:txBody>
        </p:sp>
        <p:sp>
          <p:nvSpPr>
            <p:cNvPr id="578" name="Freeform: Shape 577">
              <a:extLst>
                <a:ext uri="{FF2B5EF4-FFF2-40B4-BE49-F238E27FC236}">
                  <a16:creationId xmlns:a16="http://schemas.microsoft.com/office/drawing/2014/main" id="{AEAEB8DD-6D31-4668-B569-313ACACC191A}"/>
                </a:ext>
              </a:extLst>
            </p:cNvPr>
            <p:cNvSpPr/>
            <p:nvPr/>
          </p:nvSpPr>
          <p:spPr>
            <a:xfrm>
              <a:off x="4762776" y="2280915"/>
              <a:ext cx="14031" cy="7681"/>
            </a:xfrm>
            <a:custGeom>
              <a:avLst/>
              <a:gdLst>
                <a:gd name="connsiteX0" fmla="*/ 2231 w 14031"/>
                <a:gd name="connsiteY0" fmla="*/ 7681 h 7681"/>
                <a:gd name="connsiteX1" fmla="*/ 870 w 14031"/>
                <a:gd name="connsiteY1" fmla="*/ 7239 h 7681"/>
                <a:gd name="connsiteX2" fmla="*/ 23 w 14031"/>
                <a:gd name="connsiteY2" fmla="*/ 6086 h 7681"/>
                <a:gd name="connsiteX3" fmla="*/ 23 w 14031"/>
                <a:gd name="connsiteY3" fmla="*/ 5350 h 7681"/>
                <a:gd name="connsiteX4" fmla="*/ 458 w 14031"/>
                <a:gd name="connsiteY4" fmla="*/ 4007 h 7681"/>
                <a:gd name="connsiteX5" fmla="*/ 1618 w 14031"/>
                <a:gd name="connsiteY5" fmla="*/ 3203 h 7681"/>
                <a:gd name="connsiteX6" fmla="*/ 11187 w 14031"/>
                <a:gd name="connsiteY6" fmla="*/ 75 h 7681"/>
                <a:gd name="connsiteX7" fmla="*/ 12917 w 14031"/>
                <a:gd name="connsiteY7" fmla="*/ 302 h 7681"/>
                <a:gd name="connsiteX8" fmla="*/ 14009 w 14031"/>
                <a:gd name="connsiteY8" fmla="*/ 1670 h 7681"/>
                <a:gd name="connsiteX9" fmla="*/ 14009 w 14031"/>
                <a:gd name="connsiteY9" fmla="*/ 2283 h 7681"/>
                <a:gd name="connsiteX10" fmla="*/ 13543 w 14031"/>
                <a:gd name="connsiteY10" fmla="*/ 3657 h 7681"/>
                <a:gd name="connsiteX11" fmla="*/ 12353 w 14031"/>
                <a:gd name="connsiteY11" fmla="*/ 4491 h 7681"/>
                <a:gd name="connsiteX12" fmla="*/ 2967 w 14031"/>
                <a:gd name="connsiteY12" fmla="*/ 7558 h 7681"/>
                <a:gd name="connsiteX13" fmla="*/ 2231 w 14031"/>
                <a:gd name="connsiteY13" fmla="*/ 7681 h 7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31" h="7681">
                  <a:moveTo>
                    <a:pt x="2231" y="7681"/>
                  </a:moveTo>
                  <a:cubicBezTo>
                    <a:pt x="1741" y="7681"/>
                    <a:pt x="1268" y="7528"/>
                    <a:pt x="870" y="7239"/>
                  </a:cubicBezTo>
                  <a:cubicBezTo>
                    <a:pt x="471" y="6957"/>
                    <a:pt x="176" y="6552"/>
                    <a:pt x="23" y="6086"/>
                  </a:cubicBezTo>
                  <a:cubicBezTo>
                    <a:pt x="-8" y="5841"/>
                    <a:pt x="-8" y="5595"/>
                    <a:pt x="23" y="5350"/>
                  </a:cubicBezTo>
                  <a:cubicBezTo>
                    <a:pt x="17" y="4866"/>
                    <a:pt x="170" y="4393"/>
                    <a:pt x="458" y="4007"/>
                  </a:cubicBezTo>
                  <a:cubicBezTo>
                    <a:pt x="747" y="3620"/>
                    <a:pt x="1152" y="3338"/>
                    <a:pt x="1618" y="3203"/>
                  </a:cubicBezTo>
                  <a:cubicBezTo>
                    <a:pt x="4728" y="2099"/>
                    <a:pt x="7918" y="1056"/>
                    <a:pt x="11187" y="75"/>
                  </a:cubicBezTo>
                  <a:cubicBezTo>
                    <a:pt x="11770" y="-79"/>
                    <a:pt x="12396" y="7"/>
                    <a:pt x="12917" y="302"/>
                  </a:cubicBezTo>
                  <a:cubicBezTo>
                    <a:pt x="13445" y="602"/>
                    <a:pt x="13837" y="1093"/>
                    <a:pt x="14009" y="1670"/>
                  </a:cubicBezTo>
                  <a:cubicBezTo>
                    <a:pt x="14040" y="1872"/>
                    <a:pt x="14040" y="2081"/>
                    <a:pt x="14009" y="2283"/>
                  </a:cubicBezTo>
                  <a:cubicBezTo>
                    <a:pt x="14003" y="2780"/>
                    <a:pt x="13837" y="3264"/>
                    <a:pt x="13543" y="3657"/>
                  </a:cubicBezTo>
                  <a:cubicBezTo>
                    <a:pt x="13242" y="4056"/>
                    <a:pt x="12825" y="4350"/>
                    <a:pt x="12353" y="4491"/>
                  </a:cubicBezTo>
                  <a:cubicBezTo>
                    <a:pt x="9224" y="5473"/>
                    <a:pt x="6219" y="6454"/>
                    <a:pt x="2967" y="7558"/>
                  </a:cubicBezTo>
                  <a:lnTo>
                    <a:pt x="2231" y="7681"/>
                  </a:lnTo>
                  <a:close/>
                </a:path>
              </a:pathLst>
            </a:custGeom>
            <a:solidFill>
              <a:srgbClr val="0E0E0E"/>
            </a:solidFill>
            <a:ln w="6134" cap="flat">
              <a:noFill/>
              <a:prstDash val="solid"/>
              <a:miter/>
            </a:ln>
          </p:spPr>
          <p:txBody>
            <a:bodyPr rtlCol="0" anchor="ctr"/>
            <a:lstStyle/>
            <a:p>
              <a:endParaRPr lang="en-AU"/>
            </a:p>
          </p:txBody>
        </p:sp>
        <p:sp>
          <p:nvSpPr>
            <p:cNvPr id="579" name="Freeform: Shape 578">
              <a:extLst>
                <a:ext uri="{FF2B5EF4-FFF2-40B4-BE49-F238E27FC236}">
                  <a16:creationId xmlns:a16="http://schemas.microsoft.com/office/drawing/2014/main" id="{5A8EBF26-8E38-4954-B805-0E62FB7AF360}"/>
                </a:ext>
              </a:extLst>
            </p:cNvPr>
            <p:cNvSpPr/>
            <p:nvPr/>
          </p:nvSpPr>
          <p:spPr>
            <a:xfrm>
              <a:off x="4742986" y="2290498"/>
              <a:ext cx="10918" cy="5091"/>
            </a:xfrm>
            <a:custGeom>
              <a:avLst/>
              <a:gdLst>
                <a:gd name="connsiteX0" fmla="*/ 10919 w 10918"/>
                <a:gd name="connsiteY0" fmla="*/ 0 h 5091"/>
                <a:gd name="connsiteX1" fmla="*/ 0 w 10918"/>
                <a:gd name="connsiteY1" fmla="*/ 5091 h 5091"/>
                <a:gd name="connsiteX2" fmla="*/ 10919 w 10918"/>
                <a:gd name="connsiteY2" fmla="*/ 0 h 5091"/>
              </a:gdLst>
              <a:ahLst/>
              <a:cxnLst>
                <a:cxn ang="0">
                  <a:pos x="connsiteX0" y="connsiteY0"/>
                </a:cxn>
                <a:cxn ang="0">
                  <a:pos x="connsiteX1" y="connsiteY1"/>
                </a:cxn>
                <a:cxn ang="0">
                  <a:pos x="connsiteX2" y="connsiteY2"/>
                </a:cxn>
              </a:cxnLst>
              <a:rect l="l" t="t" r="r" b="b"/>
              <a:pathLst>
                <a:path w="10918" h="5091">
                  <a:moveTo>
                    <a:pt x="10919" y="0"/>
                  </a:moveTo>
                  <a:cubicBezTo>
                    <a:pt x="7195" y="1509"/>
                    <a:pt x="3546" y="3208"/>
                    <a:pt x="0" y="5091"/>
                  </a:cubicBezTo>
                  <a:cubicBezTo>
                    <a:pt x="3546" y="3208"/>
                    <a:pt x="7195" y="1509"/>
                    <a:pt x="10919" y="0"/>
                  </a:cubicBezTo>
                  <a:close/>
                </a:path>
              </a:pathLst>
            </a:custGeom>
            <a:solidFill>
              <a:srgbClr val="A6A6A6"/>
            </a:solidFill>
            <a:ln w="6134" cap="flat">
              <a:noFill/>
              <a:prstDash val="solid"/>
              <a:miter/>
            </a:ln>
          </p:spPr>
          <p:txBody>
            <a:bodyPr rtlCol="0" anchor="ctr"/>
            <a:lstStyle/>
            <a:p>
              <a:endParaRPr lang="en-AU"/>
            </a:p>
          </p:txBody>
        </p:sp>
        <p:sp>
          <p:nvSpPr>
            <p:cNvPr id="580" name="Freeform: Shape 579">
              <a:extLst>
                <a:ext uri="{FF2B5EF4-FFF2-40B4-BE49-F238E27FC236}">
                  <a16:creationId xmlns:a16="http://schemas.microsoft.com/office/drawing/2014/main" id="{C265B8AE-7B52-461B-B9EF-F42A79F6F8C4}"/>
                </a:ext>
              </a:extLst>
            </p:cNvPr>
            <p:cNvSpPr/>
            <p:nvPr/>
          </p:nvSpPr>
          <p:spPr>
            <a:xfrm>
              <a:off x="4740893" y="2288166"/>
              <a:ext cx="15445" cy="9694"/>
            </a:xfrm>
            <a:custGeom>
              <a:avLst/>
              <a:gdLst>
                <a:gd name="connsiteX0" fmla="*/ 2093 w 15445"/>
                <a:gd name="connsiteY0" fmla="*/ 9693 h 9694"/>
                <a:gd name="connsiteX1" fmla="*/ 916 w 15445"/>
                <a:gd name="connsiteY1" fmla="*/ 9355 h 9694"/>
                <a:gd name="connsiteX2" fmla="*/ 69 w 15445"/>
                <a:gd name="connsiteY2" fmla="*/ 8466 h 9694"/>
                <a:gd name="connsiteX3" fmla="*/ 69 w 15445"/>
                <a:gd name="connsiteY3" fmla="*/ 7423 h 9694"/>
                <a:gd name="connsiteX4" fmla="*/ 376 w 15445"/>
                <a:gd name="connsiteY4" fmla="*/ 6227 h 9694"/>
                <a:gd name="connsiteX5" fmla="*/ 1296 w 15445"/>
                <a:gd name="connsiteY5" fmla="*/ 5399 h 9694"/>
                <a:gd name="connsiteX6" fmla="*/ 12399 w 15445"/>
                <a:gd name="connsiteY6" fmla="*/ 184 h 9694"/>
                <a:gd name="connsiteX7" fmla="*/ 13276 w 15445"/>
                <a:gd name="connsiteY7" fmla="*/ 0 h 9694"/>
                <a:gd name="connsiteX8" fmla="*/ 14159 w 15445"/>
                <a:gd name="connsiteY8" fmla="*/ 166 h 9694"/>
                <a:gd name="connsiteX9" fmla="*/ 14908 w 15445"/>
                <a:gd name="connsiteY9" fmla="*/ 663 h 9694"/>
                <a:gd name="connsiteX10" fmla="*/ 15404 w 15445"/>
                <a:gd name="connsiteY10" fmla="*/ 1411 h 9694"/>
                <a:gd name="connsiteX11" fmla="*/ 15404 w 15445"/>
                <a:gd name="connsiteY11" fmla="*/ 2331 h 9694"/>
                <a:gd name="connsiteX12" fmla="*/ 15006 w 15445"/>
                <a:gd name="connsiteY12" fmla="*/ 3583 h 9694"/>
                <a:gd name="connsiteX13" fmla="*/ 13994 w 15445"/>
                <a:gd name="connsiteY13" fmla="*/ 4417 h 9694"/>
                <a:gd name="connsiteX14" fmla="*/ 3259 w 15445"/>
                <a:gd name="connsiteY14" fmla="*/ 9447 h 9694"/>
                <a:gd name="connsiteX15" fmla="*/ 2093 w 15445"/>
                <a:gd name="connsiteY15" fmla="*/ 9693 h 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45" h="9694">
                  <a:moveTo>
                    <a:pt x="2093" y="9693"/>
                  </a:moveTo>
                  <a:cubicBezTo>
                    <a:pt x="1676" y="9686"/>
                    <a:pt x="1271" y="9570"/>
                    <a:pt x="916" y="9355"/>
                  </a:cubicBezTo>
                  <a:cubicBezTo>
                    <a:pt x="560" y="9140"/>
                    <a:pt x="265" y="8834"/>
                    <a:pt x="69" y="8466"/>
                  </a:cubicBezTo>
                  <a:cubicBezTo>
                    <a:pt x="-23" y="8122"/>
                    <a:pt x="-23" y="7766"/>
                    <a:pt x="69" y="7423"/>
                  </a:cubicBezTo>
                  <a:cubicBezTo>
                    <a:pt x="51" y="7006"/>
                    <a:pt x="161" y="6589"/>
                    <a:pt x="376" y="6227"/>
                  </a:cubicBezTo>
                  <a:cubicBezTo>
                    <a:pt x="597" y="5865"/>
                    <a:pt x="916" y="5576"/>
                    <a:pt x="1296" y="5399"/>
                  </a:cubicBezTo>
                  <a:cubicBezTo>
                    <a:pt x="4486" y="3681"/>
                    <a:pt x="8166" y="1963"/>
                    <a:pt x="12399" y="184"/>
                  </a:cubicBezTo>
                  <a:cubicBezTo>
                    <a:pt x="12675" y="62"/>
                    <a:pt x="12975" y="0"/>
                    <a:pt x="13276" y="0"/>
                  </a:cubicBezTo>
                  <a:cubicBezTo>
                    <a:pt x="13583" y="-6"/>
                    <a:pt x="13877" y="50"/>
                    <a:pt x="14159" y="166"/>
                  </a:cubicBezTo>
                  <a:cubicBezTo>
                    <a:pt x="14441" y="283"/>
                    <a:pt x="14693" y="448"/>
                    <a:pt x="14908" y="663"/>
                  </a:cubicBezTo>
                  <a:cubicBezTo>
                    <a:pt x="15122" y="878"/>
                    <a:pt x="15288" y="1129"/>
                    <a:pt x="15404" y="1411"/>
                  </a:cubicBezTo>
                  <a:cubicBezTo>
                    <a:pt x="15460" y="1718"/>
                    <a:pt x="15460" y="2031"/>
                    <a:pt x="15404" y="2331"/>
                  </a:cubicBezTo>
                  <a:cubicBezTo>
                    <a:pt x="15392" y="2779"/>
                    <a:pt x="15257" y="3215"/>
                    <a:pt x="15006" y="3583"/>
                  </a:cubicBezTo>
                  <a:cubicBezTo>
                    <a:pt x="14754" y="3951"/>
                    <a:pt x="14405" y="4239"/>
                    <a:pt x="13994" y="4417"/>
                  </a:cubicBezTo>
                  <a:cubicBezTo>
                    <a:pt x="9884" y="6135"/>
                    <a:pt x="6387" y="7791"/>
                    <a:pt x="3259" y="9447"/>
                  </a:cubicBezTo>
                  <a:cubicBezTo>
                    <a:pt x="2897" y="9625"/>
                    <a:pt x="2498" y="9711"/>
                    <a:pt x="2093" y="9693"/>
                  </a:cubicBezTo>
                  <a:close/>
                </a:path>
              </a:pathLst>
            </a:custGeom>
            <a:solidFill>
              <a:srgbClr val="0E0E0E"/>
            </a:solidFill>
            <a:ln w="6134" cap="flat">
              <a:noFill/>
              <a:prstDash val="solid"/>
              <a:miter/>
            </a:ln>
          </p:spPr>
          <p:txBody>
            <a:bodyPr rtlCol="0" anchor="ctr"/>
            <a:lstStyle/>
            <a:p>
              <a:endParaRPr lang="en-AU"/>
            </a:p>
          </p:txBody>
        </p:sp>
        <p:sp>
          <p:nvSpPr>
            <p:cNvPr id="581" name="Freeform: Shape 580">
              <a:extLst>
                <a:ext uri="{FF2B5EF4-FFF2-40B4-BE49-F238E27FC236}">
                  <a16:creationId xmlns:a16="http://schemas.microsoft.com/office/drawing/2014/main" id="{C0BB044A-F761-4343-A76C-01B69F8B9BD0}"/>
                </a:ext>
              </a:extLst>
            </p:cNvPr>
            <p:cNvSpPr/>
            <p:nvPr/>
          </p:nvSpPr>
          <p:spPr>
            <a:xfrm>
              <a:off x="4699817" y="2163229"/>
              <a:ext cx="871036" cy="477548"/>
            </a:xfrm>
            <a:custGeom>
              <a:avLst/>
              <a:gdLst>
                <a:gd name="connsiteX0" fmla="*/ 159657 w 871036"/>
                <a:gd name="connsiteY0" fmla="*/ 436369 h 477548"/>
                <a:gd name="connsiteX1" fmla="*/ 183703 w 871036"/>
                <a:gd name="connsiteY1" fmla="*/ 465568 h 477548"/>
                <a:gd name="connsiteX2" fmla="*/ 185543 w 871036"/>
                <a:gd name="connsiteY2" fmla="*/ 468144 h 477548"/>
                <a:gd name="connsiteX3" fmla="*/ 264306 w 871036"/>
                <a:gd name="connsiteY3" fmla="*/ 477223 h 477548"/>
                <a:gd name="connsiteX4" fmla="*/ 436063 w 871036"/>
                <a:gd name="connsiteY4" fmla="*/ 463912 h 477548"/>
                <a:gd name="connsiteX5" fmla="*/ 652108 w 871036"/>
                <a:gd name="connsiteY5" fmla="*/ 422568 h 477548"/>
                <a:gd name="connsiteX6" fmla="*/ 672903 w 871036"/>
                <a:gd name="connsiteY6" fmla="*/ 418212 h 477548"/>
                <a:gd name="connsiteX7" fmla="*/ 699280 w 871036"/>
                <a:gd name="connsiteY7" fmla="*/ 412691 h 477548"/>
                <a:gd name="connsiteX8" fmla="*/ 871037 w 871036"/>
                <a:gd name="connsiteY8" fmla="*/ 356686 h 477548"/>
                <a:gd name="connsiteX9" fmla="*/ 864350 w 871036"/>
                <a:gd name="connsiteY9" fmla="*/ 317060 h 477548"/>
                <a:gd name="connsiteX10" fmla="*/ 863798 w 871036"/>
                <a:gd name="connsiteY10" fmla="*/ 315342 h 477548"/>
                <a:gd name="connsiteX11" fmla="*/ 861283 w 871036"/>
                <a:gd name="connsiteY11" fmla="*/ 307552 h 477548"/>
                <a:gd name="connsiteX12" fmla="*/ 860240 w 871036"/>
                <a:gd name="connsiteY12" fmla="*/ 304730 h 477548"/>
                <a:gd name="connsiteX13" fmla="*/ 857787 w 871036"/>
                <a:gd name="connsiteY13" fmla="*/ 298105 h 477548"/>
                <a:gd name="connsiteX14" fmla="*/ 855824 w 871036"/>
                <a:gd name="connsiteY14" fmla="*/ 293627 h 477548"/>
                <a:gd name="connsiteX15" fmla="*/ 853677 w 871036"/>
                <a:gd name="connsiteY15" fmla="*/ 288781 h 477548"/>
                <a:gd name="connsiteX16" fmla="*/ 849444 w 871036"/>
                <a:gd name="connsiteY16" fmla="*/ 280255 h 477548"/>
                <a:gd name="connsiteX17" fmla="*/ 849076 w 871036"/>
                <a:gd name="connsiteY17" fmla="*/ 279519 h 477548"/>
                <a:gd name="connsiteX18" fmla="*/ 833741 w 871036"/>
                <a:gd name="connsiteY18" fmla="*/ 251179 h 477548"/>
                <a:gd name="connsiteX19" fmla="*/ 801291 w 871036"/>
                <a:gd name="connsiteY19" fmla="*/ 192536 h 477548"/>
                <a:gd name="connsiteX20" fmla="*/ 750623 w 871036"/>
                <a:gd name="connsiteY20" fmla="*/ 107210 h 477548"/>
                <a:gd name="connsiteX21" fmla="*/ 730503 w 871036"/>
                <a:gd name="connsiteY21" fmla="*/ 72797 h 477548"/>
                <a:gd name="connsiteX22" fmla="*/ 716762 w 871036"/>
                <a:gd name="connsiteY22" fmla="*/ 50898 h 477548"/>
                <a:gd name="connsiteX23" fmla="*/ 706702 w 871036"/>
                <a:gd name="connsiteY23" fmla="*/ 37158 h 477548"/>
                <a:gd name="connsiteX24" fmla="*/ 701304 w 871036"/>
                <a:gd name="connsiteY24" fmla="*/ 31023 h 477548"/>
                <a:gd name="connsiteX25" fmla="*/ 689710 w 871036"/>
                <a:gd name="connsiteY25" fmla="*/ 19614 h 477548"/>
                <a:gd name="connsiteX26" fmla="*/ 677013 w 871036"/>
                <a:gd name="connsiteY26" fmla="*/ 10597 h 477548"/>
                <a:gd name="connsiteX27" fmla="*/ 670143 w 871036"/>
                <a:gd name="connsiteY27" fmla="*/ 7223 h 477548"/>
                <a:gd name="connsiteX28" fmla="*/ 656709 w 871036"/>
                <a:gd name="connsiteY28" fmla="*/ 2745 h 477548"/>
                <a:gd name="connsiteX29" fmla="*/ 642968 w 871036"/>
                <a:gd name="connsiteY29" fmla="*/ 475 h 477548"/>
                <a:gd name="connsiteX30" fmla="*/ 636036 w 871036"/>
                <a:gd name="connsiteY30" fmla="*/ 46 h 477548"/>
                <a:gd name="connsiteX31" fmla="*/ 622050 w 871036"/>
                <a:gd name="connsiteY31" fmla="*/ 414 h 477548"/>
                <a:gd name="connsiteX32" fmla="*/ 594017 w 871036"/>
                <a:gd name="connsiteY32" fmla="*/ 4647 h 477548"/>
                <a:gd name="connsiteX33" fmla="*/ 566536 w 871036"/>
                <a:gd name="connsiteY33" fmla="*/ 11455 h 477548"/>
                <a:gd name="connsiteX34" fmla="*/ 561077 w 871036"/>
                <a:gd name="connsiteY34" fmla="*/ 12866 h 477548"/>
                <a:gd name="connsiteX35" fmla="*/ 559850 w 871036"/>
                <a:gd name="connsiteY35" fmla="*/ 13234 h 477548"/>
                <a:gd name="connsiteX36" fmla="*/ 532553 w 871036"/>
                <a:gd name="connsiteY36" fmla="*/ 20166 h 477548"/>
                <a:gd name="connsiteX37" fmla="*/ 493417 w 871036"/>
                <a:gd name="connsiteY37" fmla="*/ 29613 h 477548"/>
                <a:gd name="connsiteX38" fmla="*/ 406925 w 871036"/>
                <a:gd name="connsiteY38" fmla="*/ 48935 h 477548"/>
                <a:gd name="connsiteX39" fmla="*/ 340431 w 871036"/>
                <a:gd name="connsiteY39" fmla="*/ 63289 h 477548"/>
                <a:gd name="connsiteX40" fmla="*/ 278108 w 871036"/>
                <a:gd name="connsiteY40" fmla="*/ 76048 h 477548"/>
                <a:gd name="connsiteX41" fmla="*/ 91445 w 871036"/>
                <a:gd name="connsiteY41" fmla="*/ 115675 h 477548"/>
                <a:gd name="connsiteX42" fmla="*/ 84268 w 871036"/>
                <a:gd name="connsiteY42" fmla="*/ 117577 h 477548"/>
                <a:gd name="connsiteX43" fmla="*/ 74944 w 871036"/>
                <a:gd name="connsiteY43" fmla="*/ 120214 h 477548"/>
                <a:gd name="connsiteX44" fmla="*/ 65498 w 871036"/>
                <a:gd name="connsiteY44" fmla="*/ 123281 h 477548"/>
                <a:gd name="connsiteX45" fmla="*/ 54395 w 871036"/>
                <a:gd name="connsiteY45" fmla="*/ 127514 h 477548"/>
                <a:gd name="connsiteX46" fmla="*/ 43476 w 871036"/>
                <a:gd name="connsiteY46" fmla="*/ 132605 h 477548"/>
                <a:gd name="connsiteX47" fmla="*/ 18283 w 871036"/>
                <a:gd name="connsiteY47" fmla="*/ 152204 h 477548"/>
                <a:gd name="connsiteX48" fmla="*/ 3542 w 871036"/>
                <a:gd name="connsiteY48" fmla="*/ 180513 h 477548"/>
                <a:gd name="connsiteX49" fmla="*/ 46 w 871036"/>
                <a:gd name="connsiteY49" fmla="*/ 209712 h 477548"/>
                <a:gd name="connsiteX50" fmla="*/ 41390 w 871036"/>
                <a:gd name="connsiteY50" fmla="*/ 193150 h 477548"/>
                <a:gd name="connsiteX51" fmla="*/ 13112 w 871036"/>
                <a:gd name="connsiteY51" fmla="*/ 259767 h 477548"/>
                <a:gd name="connsiteX52" fmla="*/ 17651 w 871036"/>
                <a:gd name="connsiteY52" fmla="*/ 267986 h 477548"/>
                <a:gd name="connsiteX53" fmla="*/ 25012 w 871036"/>
                <a:gd name="connsiteY53" fmla="*/ 278721 h 477548"/>
                <a:gd name="connsiteX54" fmla="*/ 57891 w 871036"/>
                <a:gd name="connsiteY54" fmla="*/ 320802 h 477548"/>
                <a:gd name="connsiteX55" fmla="*/ 91384 w 871036"/>
                <a:gd name="connsiteY55" fmla="*/ 361226 h 477548"/>
                <a:gd name="connsiteX56" fmla="*/ 114877 w 871036"/>
                <a:gd name="connsiteY56" fmla="*/ 387357 h 477548"/>
                <a:gd name="connsiteX57" fmla="*/ 123465 w 871036"/>
                <a:gd name="connsiteY57" fmla="*/ 396497 h 477548"/>
                <a:gd name="connsiteX58" fmla="*/ 132912 w 871036"/>
                <a:gd name="connsiteY58" fmla="*/ 406435 h 477548"/>
                <a:gd name="connsiteX59" fmla="*/ 141193 w 871036"/>
                <a:gd name="connsiteY59" fmla="*/ 415268 h 477548"/>
                <a:gd name="connsiteX60" fmla="*/ 142849 w 871036"/>
                <a:gd name="connsiteY60" fmla="*/ 417047 h 477548"/>
                <a:gd name="connsiteX61" fmla="*/ 158492 w 871036"/>
                <a:gd name="connsiteY61" fmla="*/ 434836 h 477548"/>
                <a:gd name="connsiteX62" fmla="*/ 159657 w 871036"/>
                <a:gd name="connsiteY62" fmla="*/ 436369 h 47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71036" h="477548">
                  <a:moveTo>
                    <a:pt x="159657" y="436369"/>
                  </a:moveTo>
                  <a:cubicBezTo>
                    <a:pt x="167631" y="446184"/>
                    <a:pt x="175974" y="455876"/>
                    <a:pt x="183703" y="465568"/>
                  </a:cubicBezTo>
                  <a:cubicBezTo>
                    <a:pt x="184378" y="466427"/>
                    <a:pt x="184930" y="467285"/>
                    <a:pt x="185543" y="468144"/>
                  </a:cubicBezTo>
                  <a:cubicBezTo>
                    <a:pt x="211484" y="473457"/>
                    <a:pt x="237837" y="476493"/>
                    <a:pt x="264306" y="477223"/>
                  </a:cubicBezTo>
                  <a:cubicBezTo>
                    <a:pt x="321844" y="479125"/>
                    <a:pt x="379076" y="472438"/>
                    <a:pt x="436063" y="463912"/>
                  </a:cubicBezTo>
                  <a:cubicBezTo>
                    <a:pt x="508568" y="452932"/>
                    <a:pt x="580461" y="437964"/>
                    <a:pt x="652108" y="422568"/>
                  </a:cubicBezTo>
                  <a:lnTo>
                    <a:pt x="672903" y="418212"/>
                  </a:lnTo>
                  <a:lnTo>
                    <a:pt x="699280" y="412691"/>
                  </a:lnTo>
                  <a:cubicBezTo>
                    <a:pt x="758045" y="400423"/>
                    <a:pt x="820123" y="385824"/>
                    <a:pt x="871037" y="356686"/>
                  </a:cubicBezTo>
                  <a:cubicBezTo>
                    <a:pt x="870411" y="343259"/>
                    <a:pt x="868166" y="329954"/>
                    <a:pt x="864350" y="317060"/>
                  </a:cubicBezTo>
                  <a:lnTo>
                    <a:pt x="863798" y="315342"/>
                  </a:lnTo>
                  <a:cubicBezTo>
                    <a:pt x="863001" y="312766"/>
                    <a:pt x="862203" y="310128"/>
                    <a:pt x="861283" y="307552"/>
                  </a:cubicBezTo>
                  <a:cubicBezTo>
                    <a:pt x="860976" y="306570"/>
                    <a:pt x="860608" y="305650"/>
                    <a:pt x="860240" y="304730"/>
                  </a:cubicBezTo>
                  <a:cubicBezTo>
                    <a:pt x="859443" y="302522"/>
                    <a:pt x="858645" y="300313"/>
                    <a:pt x="857787" y="298105"/>
                  </a:cubicBezTo>
                  <a:cubicBezTo>
                    <a:pt x="856928" y="295897"/>
                    <a:pt x="856498" y="295100"/>
                    <a:pt x="855824" y="293627"/>
                  </a:cubicBezTo>
                  <a:cubicBezTo>
                    <a:pt x="855149" y="292155"/>
                    <a:pt x="854474" y="290376"/>
                    <a:pt x="853677" y="288781"/>
                  </a:cubicBezTo>
                  <a:cubicBezTo>
                    <a:pt x="852389" y="285898"/>
                    <a:pt x="850916" y="283076"/>
                    <a:pt x="849444" y="280255"/>
                  </a:cubicBezTo>
                  <a:lnTo>
                    <a:pt x="849076" y="279519"/>
                  </a:lnTo>
                  <a:lnTo>
                    <a:pt x="833741" y="251179"/>
                  </a:lnTo>
                  <a:cubicBezTo>
                    <a:pt x="823067" y="231549"/>
                    <a:pt x="812253" y="212000"/>
                    <a:pt x="801291" y="192536"/>
                  </a:cubicBezTo>
                  <a:cubicBezTo>
                    <a:pt x="784974" y="163828"/>
                    <a:pt x="768228" y="135366"/>
                    <a:pt x="750623" y="107210"/>
                  </a:cubicBezTo>
                  <a:cubicBezTo>
                    <a:pt x="744489" y="97089"/>
                    <a:pt x="737680" y="85065"/>
                    <a:pt x="730503" y="72797"/>
                  </a:cubicBezTo>
                  <a:cubicBezTo>
                    <a:pt x="726147" y="65497"/>
                    <a:pt x="721608" y="58075"/>
                    <a:pt x="716762" y="50898"/>
                  </a:cubicBezTo>
                  <a:cubicBezTo>
                    <a:pt x="713572" y="46175"/>
                    <a:pt x="710199" y="41513"/>
                    <a:pt x="706702" y="37158"/>
                  </a:cubicBezTo>
                  <a:cubicBezTo>
                    <a:pt x="704923" y="34949"/>
                    <a:pt x="703144" y="32802"/>
                    <a:pt x="701304" y="31023"/>
                  </a:cubicBezTo>
                  <a:cubicBezTo>
                    <a:pt x="697722" y="26944"/>
                    <a:pt x="693845" y="23135"/>
                    <a:pt x="689710" y="19614"/>
                  </a:cubicBezTo>
                  <a:cubicBezTo>
                    <a:pt x="685766" y="16222"/>
                    <a:pt x="681515" y="13204"/>
                    <a:pt x="677013" y="10597"/>
                  </a:cubicBezTo>
                  <a:cubicBezTo>
                    <a:pt x="674786" y="9352"/>
                    <a:pt x="672492" y="8223"/>
                    <a:pt x="670143" y="7223"/>
                  </a:cubicBezTo>
                  <a:cubicBezTo>
                    <a:pt x="665799" y="5358"/>
                    <a:pt x="661303" y="3855"/>
                    <a:pt x="656709" y="2745"/>
                  </a:cubicBezTo>
                  <a:cubicBezTo>
                    <a:pt x="652188" y="1653"/>
                    <a:pt x="647599" y="892"/>
                    <a:pt x="642968" y="475"/>
                  </a:cubicBezTo>
                  <a:cubicBezTo>
                    <a:pt x="640698" y="475"/>
                    <a:pt x="638367" y="107"/>
                    <a:pt x="636036" y="46"/>
                  </a:cubicBezTo>
                  <a:cubicBezTo>
                    <a:pt x="631368" y="-77"/>
                    <a:pt x="626700" y="46"/>
                    <a:pt x="622050" y="414"/>
                  </a:cubicBezTo>
                  <a:cubicBezTo>
                    <a:pt x="612622" y="1193"/>
                    <a:pt x="603255" y="2610"/>
                    <a:pt x="594017" y="4647"/>
                  </a:cubicBezTo>
                  <a:cubicBezTo>
                    <a:pt x="584755" y="6671"/>
                    <a:pt x="575615" y="9063"/>
                    <a:pt x="566536" y="11455"/>
                  </a:cubicBezTo>
                  <a:lnTo>
                    <a:pt x="561077" y="12866"/>
                  </a:lnTo>
                  <a:lnTo>
                    <a:pt x="559850" y="13234"/>
                  </a:lnTo>
                  <a:lnTo>
                    <a:pt x="532553" y="20166"/>
                  </a:lnTo>
                  <a:cubicBezTo>
                    <a:pt x="519549" y="23435"/>
                    <a:pt x="506501" y="26588"/>
                    <a:pt x="493417" y="29613"/>
                  </a:cubicBezTo>
                  <a:cubicBezTo>
                    <a:pt x="464648" y="36360"/>
                    <a:pt x="435817" y="42740"/>
                    <a:pt x="406925" y="48935"/>
                  </a:cubicBezTo>
                  <a:cubicBezTo>
                    <a:pt x="384781" y="53781"/>
                    <a:pt x="362637" y="58505"/>
                    <a:pt x="340431" y="63289"/>
                  </a:cubicBezTo>
                  <a:cubicBezTo>
                    <a:pt x="319759" y="67767"/>
                    <a:pt x="298964" y="71938"/>
                    <a:pt x="278108" y="76048"/>
                  </a:cubicBezTo>
                  <a:cubicBezTo>
                    <a:pt x="215723" y="88317"/>
                    <a:pt x="153032" y="99665"/>
                    <a:pt x="91445" y="115675"/>
                  </a:cubicBezTo>
                  <a:lnTo>
                    <a:pt x="84268" y="117577"/>
                  </a:lnTo>
                  <a:lnTo>
                    <a:pt x="74944" y="120214"/>
                  </a:lnTo>
                  <a:lnTo>
                    <a:pt x="65498" y="123281"/>
                  </a:lnTo>
                  <a:cubicBezTo>
                    <a:pt x="61694" y="124570"/>
                    <a:pt x="58014" y="125980"/>
                    <a:pt x="54395" y="127514"/>
                  </a:cubicBezTo>
                  <a:cubicBezTo>
                    <a:pt x="50671" y="129023"/>
                    <a:pt x="47027" y="130722"/>
                    <a:pt x="43476" y="132605"/>
                  </a:cubicBezTo>
                  <a:cubicBezTo>
                    <a:pt x="33765" y="137255"/>
                    <a:pt x="25178" y="143935"/>
                    <a:pt x="18283" y="152204"/>
                  </a:cubicBezTo>
                  <a:cubicBezTo>
                    <a:pt x="11394" y="160473"/>
                    <a:pt x="6364" y="170128"/>
                    <a:pt x="3542" y="180513"/>
                  </a:cubicBezTo>
                  <a:cubicBezTo>
                    <a:pt x="923" y="190015"/>
                    <a:pt x="-255" y="199860"/>
                    <a:pt x="46" y="209712"/>
                  </a:cubicBezTo>
                  <a:cubicBezTo>
                    <a:pt x="13787" y="204498"/>
                    <a:pt x="27588" y="199038"/>
                    <a:pt x="41390" y="193150"/>
                  </a:cubicBezTo>
                  <a:cubicBezTo>
                    <a:pt x="31410" y="215355"/>
                    <a:pt x="21988" y="237561"/>
                    <a:pt x="13112" y="259767"/>
                  </a:cubicBezTo>
                  <a:cubicBezTo>
                    <a:pt x="14523" y="262588"/>
                    <a:pt x="16056" y="265287"/>
                    <a:pt x="17651" y="267986"/>
                  </a:cubicBezTo>
                  <a:cubicBezTo>
                    <a:pt x="19921" y="271685"/>
                    <a:pt x="22380" y="275268"/>
                    <a:pt x="25012" y="278721"/>
                  </a:cubicBezTo>
                  <a:cubicBezTo>
                    <a:pt x="35685" y="292769"/>
                    <a:pt x="46727" y="306816"/>
                    <a:pt x="57891" y="320802"/>
                  </a:cubicBezTo>
                  <a:cubicBezTo>
                    <a:pt x="69055" y="334788"/>
                    <a:pt x="79974" y="348037"/>
                    <a:pt x="91384" y="361226"/>
                  </a:cubicBezTo>
                  <a:cubicBezTo>
                    <a:pt x="99113" y="370120"/>
                    <a:pt x="106903" y="378892"/>
                    <a:pt x="114877" y="387357"/>
                  </a:cubicBezTo>
                  <a:cubicBezTo>
                    <a:pt x="117699" y="390424"/>
                    <a:pt x="120582" y="393491"/>
                    <a:pt x="123465" y="396497"/>
                  </a:cubicBezTo>
                  <a:lnTo>
                    <a:pt x="132912" y="406435"/>
                  </a:lnTo>
                  <a:cubicBezTo>
                    <a:pt x="135734" y="409379"/>
                    <a:pt x="138494" y="412323"/>
                    <a:pt x="141193" y="415268"/>
                  </a:cubicBezTo>
                  <a:lnTo>
                    <a:pt x="142849" y="417047"/>
                  </a:lnTo>
                  <a:cubicBezTo>
                    <a:pt x="148247" y="422874"/>
                    <a:pt x="153461" y="428763"/>
                    <a:pt x="158492" y="434836"/>
                  </a:cubicBezTo>
                  <a:lnTo>
                    <a:pt x="159657" y="436369"/>
                  </a:lnTo>
                  <a:close/>
                </a:path>
              </a:pathLst>
            </a:custGeom>
            <a:solidFill>
              <a:srgbClr val="F0E7E1"/>
            </a:solidFill>
            <a:ln w="6134" cap="flat">
              <a:noFill/>
              <a:prstDash val="solid"/>
              <a:miter/>
            </a:ln>
          </p:spPr>
          <p:txBody>
            <a:bodyPr rtlCol="0" anchor="ctr"/>
            <a:lstStyle/>
            <a:p>
              <a:endParaRPr lang="en-AU"/>
            </a:p>
          </p:txBody>
        </p:sp>
        <p:sp>
          <p:nvSpPr>
            <p:cNvPr id="582" name="Freeform: Shape 581">
              <a:extLst>
                <a:ext uri="{FF2B5EF4-FFF2-40B4-BE49-F238E27FC236}">
                  <a16:creationId xmlns:a16="http://schemas.microsoft.com/office/drawing/2014/main" id="{4EA0DCBC-023C-4F33-82CB-8F33609A63F6}"/>
                </a:ext>
              </a:extLst>
            </p:cNvPr>
            <p:cNvSpPr/>
            <p:nvPr/>
          </p:nvSpPr>
          <p:spPr>
            <a:xfrm>
              <a:off x="4697311" y="2161129"/>
              <a:ext cx="875444" cy="481899"/>
            </a:xfrm>
            <a:custGeom>
              <a:avLst/>
              <a:gdLst>
                <a:gd name="connsiteX0" fmla="*/ 286564 w 875444"/>
                <a:gd name="connsiteY0" fmla="*/ 481900 h 481899"/>
                <a:gd name="connsiteX1" fmla="*/ 266751 w 875444"/>
                <a:gd name="connsiteY1" fmla="*/ 481593 h 481899"/>
                <a:gd name="connsiteX2" fmla="*/ 187558 w 875444"/>
                <a:gd name="connsiteY2" fmla="*/ 472453 h 481899"/>
                <a:gd name="connsiteX3" fmla="*/ 186147 w 875444"/>
                <a:gd name="connsiteY3" fmla="*/ 471533 h 481899"/>
                <a:gd name="connsiteX4" fmla="*/ 184430 w 875444"/>
                <a:gd name="connsiteY4" fmla="*/ 469141 h 481899"/>
                <a:gd name="connsiteX5" fmla="*/ 170505 w 875444"/>
                <a:gd name="connsiteY5" fmla="*/ 452149 h 481899"/>
                <a:gd name="connsiteX6" fmla="*/ 160384 w 875444"/>
                <a:gd name="connsiteY6" fmla="*/ 439881 h 481899"/>
                <a:gd name="connsiteX7" fmla="*/ 158912 w 875444"/>
                <a:gd name="connsiteY7" fmla="*/ 438102 h 481899"/>
                <a:gd name="connsiteX8" fmla="*/ 143331 w 875444"/>
                <a:gd name="connsiteY8" fmla="*/ 420374 h 481899"/>
                <a:gd name="connsiteX9" fmla="*/ 141736 w 875444"/>
                <a:gd name="connsiteY9" fmla="*/ 418657 h 481899"/>
                <a:gd name="connsiteX10" fmla="*/ 133455 w 875444"/>
                <a:gd name="connsiteY10" fmla="*/ 409823 h 481899"/>
                <a:gd name="connsiteX11" fmla="*/ 124008 w 875444"/>
                <a:gd name="connsiteY11" fmla="*/ 399886 h 481899"/>
                <a:gd name="connsiteX12" fmla="*/ 115359 w 875444"/>
                <a:gd name="connsiteY12" fmla="*/ 390685 h 481899"/>
                <a:gd name="connsiteX13" fmla="*/ 91865 w 875444"/>
                <a:gd name="connsiteY13" fmla="*/ 364492 h 481899"/>
                <a:gd name="connsiteX14" fmla="*/ 58311 w 875444"/>
                <a:gd name="connsiteY14" fmla="*/ 323945 h 481899"/>
                <a:gd name="connsiteX15" fmla="*/ 25371 w 875444"/>
                <a:gd name="connsiteY15" fmla="*/ 281865 h 481899"/>
                <a:gd name="connsiteX16" fmla="*/ 17887 w 875444"/>
                <a:gd name="connsiteY16" fmla="*/ 270885 h 481899"/>
                <a:gd name="connsiteX17" fmla="*/ 13287 w 875444"/>
                <a:gd name="connsiteY17" fmla="*/ 262603 h 481899"/>
                <a:gd name="connsiteX18" fmla="*/ 13078 w 875444"/>
                <a:gd name="connsiteY18" fmla="*/ 261653 h 481899"/>
                <a:gd name="connsiteX19" fmla="*/ 13287 w 875444"/>
                <a:gd name="connsiteY19" fmla="*/ 260702 h 481899"/>
                <a:gd name="connsiteX20" fmla="*/ 39234 w 875444"/>
                <a:gd name="connsiteY20" fmla="*/ 199360 h 481899"/>
                <a:gd name="connsiteX21" fmla="*/ 3165 w 875444"/>
                <a:gd name="connsiteY21" fmla="*/ 213653 h 481899"/>
                <a:gd name="connsiteX22" fmla="*/ 2122 w 875444"/>
                <a:gd name="connsiteY22" fmla="*/ 213904 h 481899"/>
                <a:gd name="connsiteX23" fmla="*/ 1080 w 875444"/>
                <a:gd name="connsiteY23" fmla="*/ 213653 h 481899"/>
                <a:gd name="connsiteX24" fmla="*/ 337 w 875444"/>
                <a:gd name="connsiteY24" fmla="*/ 212861 h 481899"/>
                <a:gd name="connsiteX25" fmla="*/ 37 w 875444"/>
                <a:gd name="connsiteY25" fmla="*/ 211812 h 481899"/>
                <a:gd name="connsiteX26" fmla="*/ 3656 w 875444"/>
                <a:gd name="connsiteY26" fmla="*/ 181939 h 481899"/>
                <a:gd name="connsiteX27" fmla="*/ 18869 w 875444"/>
                <a:gd name="connsiteY27" fmla="*/ 152931 h 481899"/>
                <a:gd name="connsiteX28" fmla="*/ 44755 w 875444"/>
                <a:gd name="connsiteY28" fmla="*/ 132866 h 481899"/>
                <a:gd name="connsiteX29" fmla="*/ 55858 w 875444"/>
                <a:gd name="connsiteY29" fmla="*/ 127652 h 481899"/>
                <a:gd name="connsiteX30" fmla="*/ 67083 w 875444"/>
                <a:gd name="connsiteY30" fmla="*/ 123419 h 481899"/>
                <a:gd name="connsiteX31" fmla="*/ 76653 w 875444"/>
                <a:gd name="connsiteY31" fmla="*/ 120291 h 481899"/>
                <a:gd name="connsiteX32" fmla="*/ 85977 w 875444"/>
                <a:gd name="connsiteY32" fmla="*/ 117653 h 481899"/>
                <a:gd name="connsiteX33" fmla="*/ 93215 w 875444"/>
                <a:gd name="connsiteY33" fmla="*/ 115690 h 481899"/>
                <a:gd name="connsiteX34" fmla="*/ 250250 w 875444"/>
                <a:gd name="connsiteY34" fmla="*/ 81829 h 481899"/>
                <a:gd name="connsiteX35" fmla="*/ 280000 w 875444"/>
                <a:gd name="connsiteY35" fmla="*/ 76063 h 481899"/>
                <a:gd name="connsiteX36" fmla="*/ 342262 w 875444"/>
                <a:gd name="connsiteY36" fmla="*/ 63304 h 481899"/>
                <a:gd name="connsiteX37" fmla="*/ 408756 w 875444"/>
                <a:gd name="connsiteY37" fmla="*/ 49012 h 481899"/>
                <a:gd name="connsiteX38" fmla="*/ 495187 w 875444"/>
                <a:gd name="connsiteY38" fmla="*/ 29628 h 481899"/>
                <a:gd name="connsiteX39" fmla="*/ 534323 w 875444"/>
                <a:gd name="connsiteY39" fmla="*/ 20242 h 481899"/>
                <a:gd name="connsiteX40" fmla="*/ 561559 w 875444"/>
                <a:gd name="connsiteY40" fmla="*/ 13249 h 481899"/>
                <a:gd name="connsiteX41" fmla="*/ 568245 w 875444"/>
                <a:gd name="connsiteY41" fmla="*/ 11532 h 481899"/>
                <a:gd name="connsiteX42" fmla="*/ 595849 w 875444"/>
                <a:gd name="connsiteY42" fmla="*/ 4723 h 481899"/>
                <a:gd name="connsiteX43" fmla="*/ 624188 w 875444"/>
                <a:gd name="connsiteY43" fmla="*/ 368 h 481899"/>
                <a:gd name="connsiteX44" fmla="*/ 638420 w 875444"/>
                <a:gd name="connsiteY44" fmla="*/ 61 h 481899"/>
                <a:gd name="connsiteX45" fmla="*/ 645535 w 875444"/>
                <a:gd name="connsiteY45" fmla="*/ 490 h 481899"/>
                <a:gd name="connsiteX46" fmla="*/ 659583 w 875444"/>
                <a:gd name="connsiteY46" fmla="*/ 2821 h 481899"/>
                <a:gd name="connsiteX47" fmla="*/ 673385 w 875444"/>
                <a:gd name="connsiteY47" fmla="*/ 7422 h 481899"/>
                <a:gd name="connsiteX48" fmla="*/ 680439 w 875444"/>
                <a:gd name="connsiteY48" fmla="*/ 10918 h 481899"/>
                <a:gd name="connsiteX49" fmla="*/ 693505 w 875444"/>
                <a:gd name="connsiteY49" fmla="*/ 20120 h 481899"/>
                <a:gd name="connsiteX50" fmla="*/ 705344 w 875444"/>
                <a:gd name="connsiteY50" fmla="*/ 31775 h 481899"/>
                <a:gd name="connsiteX51" fmla="*/ 710803 w 875444"/>
                <a:gd name="connsiteY51" fmla="*/ 38216 h 481899"/>
                <a:gd name="connsiteX52" fmla="*/ 720986 w 875444"/>
                <a:gd name="connsiteY52" fmla="*/ 52140 h 481899"/>
                <a:gd name="connsiteX53" fmla="*/ 734787 w 875444"/>
                <a:gd name="connsiteY53" fmla="*/ 74162 h 481899"/>
                <a:gd name="connsiteX54" fmla="*/ 742639 w 875444"/>
                <a:gd name="connsiteY54" fmla="*/ 87718 h 481899"/>
                <a:gd name="connsiteX55" fmla="*/ 754908 w 875444"/>
                <a:gd name="connsiteY55" fmla="*/ 108513 h 481899"/>
                <a:gd name="connsiteX56" fmla="*/ 805576 w 875444"/>
                <a:gd name="connsiteY56" fmla="*/ 193962 h 481899"/>
                <a:gd name="connsiteX57" fmla="*/ 838026 w 875444"/>
                <a:gd name="connsiteY57" fmla="*/ 252666 h 481899"/>
                <a:gd name="connsiteX58" fmla="*/ 839682 w 875444"/>
                <a:gd name="connsiteY58" fmla="*/ 255672 h 481899"/>
                <a:gd name="connsiteX59" fmla="*/ 853422 w 875444"/>
                <a:gd name="connsiteY59" fmla="*/ 280944 h 481899"/>
                <a:gd name="connsiteX60" fmla="*/ 853422 w 875444"/>
                <a:gd name="connsiteY60" fmla="*/ 281497 h 481899"/>
                <a:gd name="connsiteX61" fmla="*/ 857839 w 875444"/>
                <a:gd name="connsiteY61" fmla="*/ 290330 h 481899"/>
                <a:gd name="connsiteX62" fmla="*/ 859372 w 875444"/>
                <a:gd name="connsiteY62" fmla="*/ 293765 h 481899"/>
                <a:gd name="connsiteX63" fmla="*/ 860661 w 875444"/>
                <a:gd name="connsiteY63" fmla="*/ 296771 h 481899"/>
                <a:gd name="connsiteX64" fmla="*/ 861949 w 875444"/>
                <a:gd name="connsiteY64" fmla="*/ 299776 h 481899"/>
                <a:gd name="connsiteX65" fmla="*/ 864218 w 875444"/>
                <a:gd name="connsiteY65" fmla="*/ 305911 h 481899"/>
                <a:gd name="connsiteX66" fmla="*/ 864955 w 875444"/>
                <a:gd name="connsiteY66" fmla="*/ 307751 h 481899"/>
                <a:gd name="connsiteX67" fmla="*/ 865568 w 875444"/>
                <a:gd name="connsiteY67" fmla="*/ 309469 h 481899"/>
                <a:gd name="connsiteX68" fmla="*/ 868083 w 875444"/>
                <a:gd name="connsiteY68" fmla="*/ 317381 h 481899"/>
                <a:gd name="connsiteX69" fmla="*/ 868635 w 875444"/>
                <a:gd name="connsiteY69" fmla="*/ 319099 h 481899"/>
                <a:gd name="connsiteX70" fmla="*/ 875444 w 875444"/>
                <a:gd name="connsiteY70" fmla="*/ 359278 h 481899"/>
                <a:gd name="connsiteX71" fmla="*/ 875137 w 875444"/>
                <a:gd name="connsiteY71" fmla="*/ 360480 h 481899"/>
                <a:gd name="connsiteX72" fmla="*/ 874279 w 875444"/>
                <a:gd name="connsiteY72" fmla="*/ 361364 h 481899"/>
                <a:gd name="connsiteX73" fmla="*/ 702154 w 875444"/>
                <a:gd name="connsiteY73" fmla="*/ 417614 h 481899"/>
                <a:gd name="connsiteX74" fmla="*/ 675593 w 875444"/>
                <a:gd name="connsiteY74" fmla="*/ 423073 h 481899"/>
                <a:gd name="connsiteX75" fmla="*/ 654798 w 875444"/>
                <a:gd name="connsiteY75" fmla="*/ 427490 h 481899"/>
                <a:gd name="connsiteX76" fmla="*/ 438569 w 875444"/>
                <a:gd name="connsiteY76" fmla="*/ 468834 h 481899"/>
                <a:gd name="connsiteX77" fmla="*/ 286564 w 875444"/>
                <a:gd name="connsiteY77" fmla="*/ 481900 h 481899"/>
                <a:gd name="connsiteX78" fmla="*/ 189399 w 875444"/>
                <a:gd name="connsiteY78" fmla="*/ 468159 h 481899"/>
                <a:gd name="connsiteX79" fmla="*/ 266935 w 875444"/>
                <a:gd name="connsiteY79" fmla="*/ 476993 h 481899"/>
                <a:gd name="connsiteX80" fmla="*/ 438017 w 875444"/>
                <a:gd name="connsiteY80" fmla="*/ 463743 h 481899"/>
                <a:gd name="connsiteX81" fmla="*/ 653939 w 875444"/>
                <a:gd name="connsiteY81" fmla="*/ 422399 h 481899"/>
                <a:gd name="connsiteX82" fmla="*/ 674795 w 875444"/>
                <a:gd name="connsiteY82" fmla="*/ 418043 h 481899"/>
                <a:gd name="connsiteX83" fmla="*/ 701111 w 875444"/>
                <a:gd name="connsiteY83" fmla="*/ 412584 h 481899"/>
                <a:gd name="connsiteX84" fmla="*/ 870905 w 875444"/>
                <a:gd name="connsiteY84" fmla="*/ 357376 h 481899"/>
                <a:gd name="connsiteX85" fmla="*/ 864341 w 875444"/>
                <a:gd name="connsiteY85" fmla="*/ 319712 h 481899"/>
                <a:gd name="connsiteX86" fmla="*/ 863789 w 875444"/>
                <a:gd name="connsiteY86" fmla="*/ 317995 h 481899"/>
                <a:gd name="connsiteX87" fmla="*/ 861335 w 875444"/>
                <a:gd name="connsiteY87" fmla="*/ 310266 h 481899"/>
                <a:gd name="connsiteX88" fmla="*/ 860783 w 875444"/>
                <a:gd name="connsiteY88" fmla="*/ 308732 h 481899"/>
                <a:gd name="connsiteX89" fmla="*/ 860047 w 875444"/>
                <a:gd name="connsiteY89" fmla="*/ 306769 h 481899"/>
                <a:gd name="connsiteX90" fmla="*/ 857839 w 875444"/>
                <a:gd name="connsiteY90" fmla="*/ 300942 h 481899"/>
                <a:gd name="connsiteX91" fmla="*/ 856612 w 875444"/>
                <a:gd name="connsiteY91" fmla="*/ 298059 h 481899"/>
                <a:gd name="connsiteX92" fmla="*/ 855263 w 875444"/>
                <a:gd name="connsiteY92" fmla="*/ 294992 h 481899"/>
                <a:gd name="connsiteX93" fmla="*/ 853790 w 875444"/>
                <a:gd name="connsiteY93" fmla="*/ 291679 h 481899"/>
                <a:gd name="connsiteX94" fmla="*/ 849558 w 875444"/>
                <a:gd name="connsiteY94" fmla="*/ 283275 h 481899"/>
                <a:gd name="connsiteX95" fmla="*/ 851275 w 875444"/>
                <a:gd name="connsiteY95" fmla="*/ 281497 h 481899"/>
                <a:gd name="connsiteX96" fmla="*/ 849251 w 875444"/>
                <a:gd name="connsiteY96" fmla="*/ 282601 h 481899"/>
                <a:gd name="connsiteX97" fmla="*/ 835511 w 875444"/>
                <a:gd name="connsiteY97" fmla="*/ 257328 h 481899"/>
                <a:gd name="connsiteX98" fmla="*/ 833916 w 875444"/>
                <a:gd name="connsiteY98" fmla="*/ 254261 h 481899"/>
                <a:gd name="connsiteX99" fmla="*/ 801466 w 875444"/>
                <a:gd name="connsiteY99" fmla="*/ 195680 h 481899"/>
                <a:gd name="connsiteX100" fmla="*/ 750859 w 875444"/>
                <a:gd name="connsiteY100" fmla="*/ 110415 h 481899"/>
                <a:gd name="connsiteX101" fmla="*/ 738591 w 875444"/>
                <a:gd name="connsiteY101" fmla="*/ 89436 h 481899"/>
                <a:gd name="connsiteX102" fmla="*/ 730739 w 875444"/>
                <a:gd name="connsiteY102" fmla="*/ 75941 h 481899"/>
                <a:gd name="connsiteX103" fmla="*/ 717121 w 875444"/>
                <a:gd name="connsiteY103" fmla="*/ 54164 h 481899"/>
                <a:gd name="connsiteX104" fmla="*/ 707123 w 875444"/>
                <a:gd name="connsiteY104" fmla="*/ 40547 h 481899"/>
                <a:gd name="connsiteX105" fmla="*/ 701847 w 875444"/>
                <a:gd name="connsiteY105" fmla="*/ 34412 h 481899"/>
                <a:gd name="connsiteX106" fmla="*/ 690499 w 875444"/>
                <a:gd name="connsiteY106" fmla="*/ 23187 h 481899"/>
                <a:gd name="connsiteX107" fmla="*/ 678230 w 875444"/>
                <a:gd name="connsiteY107" fmla="*/ 14476 h 481899"/>
                <a:gd name="connsiteX108" fmla="*/ 671667 w 875444"/>
                <a:gd name="connsiteY108" fmla="*/ 11225 h 481899"/>
                <a:gd name="connsiteX109" fmla="*/ 658540 w 875444"/>
                <a:gd name="connsiteY109" fmla="*/ 6870 h 481899"/>
                <a:gd name="connsiteX110" fmla="*/ 645167 w 875444"/>
                <a:gd name="connsiteY110" fmla="*/ 4662 h 481899"/>
                <a:gd name="connsiteX111" fmla="*/ 638358 w 875444"/>
                <a:gd name="connsiteY111" fmla="*/ 4232 h 481899"/>
                <a:gd name="connsiteX112" fmla="*/ 624618 w 875444"/>
                <a:gd name="connsiteY112" fmla="*/ 4539 h 481899"/>
                <a:gd name="connsiteX113" fmla="*/ 596891 w 875444"/>
                <a:gd name="connsiteY113" fmla="*/ 8771 h 481899"/>
                <a:gd name="connsiteX114" fmla="*/ 569533 w 875444"/>
                <a:gd name="connsiteY114" fmla="*/ 15519 h 481899"/>
                <a:gd name="connsiteX115" fmla="*/ 562847 w 875444"/>
                <a:gd name="connsiteY115" fmla="*/ 17298 h 481899"/>
                <a:gd name="connsiteX116" fmla="*/ 535488 w 875444"/>
                <a:gd name="connsiteY116" fmla="*/ 24291 h 481899"/>
                <a:gd name="connsiteX117" fmla="*/ 496352 w 875444"/>
                <a:gd name="connsiteY117" fmla="*/ 33738 h 481899"/>
                <a:gd name="connsiteX118" fmla="*/ 409799 w 875444"/>
                <a:gd name="connsiteY118" fmla="*/ 53060 h 481899"/>
                <a:gd name="connsiteX119" fmla="*/ 343305 w 875444"/>
                <a:gd name="connsiteY119" fmla="*/ 67353 h 481899"/>
                <a:gd name="connsiteX120" fmla="*/ 280982 w 875444"/>
                <a:gd name="connsiteY120" fmla="*/ 80112 h 481899"/>
                <a:gd name="connsiteX121" fmla="*/ 251231 w 875444"/>
                <a:gd name="connsiteY121" fmla="*/ 85939 h 481899"/>
                <a:gd name="connsiteX122" fmla="*/ 94380 w 875444"/>
                <a:gd name="connsiteY122" fmla="*/ 119739 h 481899"/>
                <a:gd name="connsiteX123" fmla="*/ 87265 w 875444"/>
                <a:gd name="connsiteY123" fmla="*/ 121640 h 481899"/>
                <a:gd name="connsiteX124" fmla="*/ 78002 w 875444"/>
                <a:gd name="connsiteY124" fmla="*/ 124278 h 481899"/>
                <a:gd name="connsiteX125" fmla="*/ 68617 w 875444"/>
                <a:gd name="connsiteY125" fmla="*/ 127345 h 481899"/>
                <a:gd name="connsiteX126" fmla="*/ 57698 w 875444"/>
                <a:gd name="connsiteY126" fmla="*/ 131455 h 481899"/>
                <a:gd name="connsiteX127" fmla="*/ 46963 w 875444"/>
                <a:gd name="connsiteY127" fmla="*/ 136485 h 481899"/>
                <a:gd name="connsiteX128" fmla="*/ 22420 w 875444"/>
                <a:gd name="connsiteY128" fmla="*/ 155452 h 481899"/>
                <a:gd name="connsiteX129" fmla="*/ 8134 w 875444"/>
                <a:gd name="connsiteY129" fmla="*/ 182982 h 481899"/>
                <a:gd name="connsiteX130" fmla="*/ 4699 w 875444"/>
                <a:gd name="connsiteY130" fmla="*/ 208255 h 481899"/>
                <a:gd name="connsiteX131" fmla="*/ 42853 w 875444"/>
                <a:gd name="connsiteY131" fmla="*/ 192919 h 481899"/>
                <a:gd name="connsiteX132" fmla="*/ 44215 w 875444"/>
                <a:gd name="connsiteY132" fmla="*/ 192778 h 481899"/>
                <a:gd name="connsiteX133" fmla="*/ 45430 w 875444"/>
                <a:gd name="connsiteY133" fmla="*/ 193410 h 481899"/>
                <a:gd name="connsiteX134" fmla="*/ 46037 w 875444"/>
                <a:gd name="connsiteY134" fmla="*/ 194631 h 481899"/>
                <a:gd name="connsiteX135" fmla="*/ 45859 w 875444"/>
                <a:gd name="connsiteY135" fmla="*/ 195986 h 481899"/>
                <a:gd name="connsiteX136" fmla="*/ 18010 w 875444"/>
                <a:gd name="connsiteY136" fmla="*/ 261499 h 481899"/>
                <a:gd name="connsiteX137" fmla="*/ 21997 w 875444"/>
                <a:gd name="connsiteY137" fmla="*/ 268615 h 481899"/>
                <a:gd name="connsiteX138" fmla="*/ 29235 w 875444"/>
                <a:gd name="connsiteY138" fmla="*/ 279166 h 481899"/>
                <a:gd name="connsiteX139" fmla="*/ 62053 w 875444"/>
                <a:gd name="connsiteY139" fmla="*/ 321185 h 481899"/>
                <a:gd name="connsiteX140" fmla="*/ 95546 w 875444"/>
                <a:gd name="connsiteY140" fmla="*/ 361609 h 481899"/>
                <a:gd name="connsiteX141" fmla="*/ 118917 w 875444"/>
                <a:gd name="connsiteY141" fmla="*/ 387679 h 481899"/>
                <a:gd name="connsiteX142" fmla="*/ 127505 w 875444"/>
                <a:gd name="connsiteY142" fmla="*/ 396758 h 481899"/>
                <a:gd name="connsiteX143" fmla="*/ 136951 w 875444"/>
                <a:gd name="connsiteY143" fmla="*/ 406695 h 481899"/>
                <a:gd name="connsiteX144" fmla="*/ 145294 w 875444"/>
                <a:gd name="connsiteY144" fmla="*/ 415590 h 481899"/>
                <a:gd name="connsiteX145" fmla="*/ 146889 w 875444"/>
                <a:gd name="connsiteY145" fmla="*/ 417307 h 481899"/>
                <a:gd name="connsiteX146" fmla="*/ 162654 w 875444"/>
                <a:gd name="connsiteY146" fmla="*/ 435219 h 481899"/>
                <a:gd name="connsiteX147" fmla="*/ 164126 w 875444"/>
                <a:gd name="connsiteY147" fmla="*/ 436998 h 481899"/>
                <a:gd name="connsiteX148" fmla="*/ 174186 w 875444"/>
                <a:gd name="connsiteY148" fmla="*/ 449266 h 481899"/>
                <a:gd name="connsiteX149" fmla="*/ 188233 w 875444"/>
                <a:gd name="connsiteY149" fmla="*/ 466319 h 481899"/>
                <a:gd name="connsiteX150" fmla="*/ 189399 w 875444"/>
                <a:gd name="connsiteY150" fmla="*/ 468159 h 48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875444" h="481899">
                  <a:moveTo>
                    <a:pt x="286564" y="481900"/>
                  </a:moveTo>
                  <a:cubicBezTo>
                    <a:pt x="280000" y="481900"/>
                    <a:pt x="273375" y="481900"/>
                    <a:pt x="266751" y="481593"/>
                  </a:cubicBezTo>
                  <a:cubicBezTo>
                    <a:pt x="240134" y="480869"/>
                    <a:pt x="213635" y="477815"/>
                    <a:pt x="187558" y="472453"/>
                  </a:cubicBezTo>
                  <a:cubicBezTo>
                    <a:pt x="186994" y="472331"/>
                    <a:pt x="186491" y="471999"/>
                    <a:pt x="186147" y="471533"/>
                  </a:cubicBezTo>
                  <a:cubicBezTo>
                    <a:pt x="185473" y="470552"/>
                    <a:pt x="184982" y="469816"/>
                    <a:pt x="184430" y="469141"/>
                  </a:cubicBezTo>
                  <a:cubicBezTo>
                    <a:pt x="179891" y="463436"/>
                    <a:pt x="175229" y="457793"/>
                    <a:pt x="170505" y="452149"/>
                  </a:cubicBezTo>
                  <a:cubicBezTo>
                    <a:pt x="167070" y="448101"/>
                    <a:pt x="163697" y="444052"/>
                    <a:pt x="160384" y="439881"/>
                  </a:cubicBezTo>
                  <a:lnTo>
                    <a:pt x="158912" y="438102"/>
                  </a:lnTo>
                  <a:cubicBezTo>
                    <a:pt x="154434" y="432643"/>
                    <a:pt x="149342" y="426876"/>
                    <a:pt x="143331" y="420374"/>
                  </a:cubicBezTo>
                  <a:lnTo>
                    <a:pt x="141736" y="418657"/>
                  </a:lnTo>
                  <a:lnTo>
                    <a:pt x="133455" y="409823"/>
                  </a:lnTo>
                  <a:lnTo>
                    <a:pt x="124008" y="399886"/>
                  </a:lnTo>
                  <a:lnTo>
                    <a:pt x="115359" y="390685"/>
                  </a:lnTo>
                  <a:cubicBezTo>
                    <a:pt x="107692" y="382404"/>
                    <a:pt x="99778" y="373632"/>
                    <a:pt x="91865" y="364492"/>
                  </a:cubicBezTo>
                  <a:cubicBezTo>
                    <a:pt x="81805" y="352898"/>
                    <a:pt x="71500" y="340385"/>
                    <a:pt x="58311" y="323945"/>
                  </a:cubicBezTo>
                  <a:cubicBezTo>
                    <a:pt x="46779" y="309530"/>
                    <a:pt x="35676" y="295360"/>
                    <a:pt x="25371" y="281865"/>
                  </a:cubicBezTo>
                  <a:cubicBezTo>
                    <a:pt x="22733" y="278307"/>
                    <a:pt x="20218" y="274626"/>
                    <a:pt x="17887" y="270885"/>
                  </a:cubicBezTo>
                  <a:cubicBezTo>
                    <a:pt x="16231" y="268185"/>
                    <a:pt x="14759" y="265425"/>
                    <a:pt x="13287" y="262603"/>
                  </a:cubicBezTo>
                  <a:cubicBezTo>
                    <a:pt x="13152" y="262309"/>
                    <a:pt x="13078" y="261984"/>
                    <a:pt x="13078" y="261653"/>
                  </a:cubicBezTo>
                  <a:cubicBezTo>
                    <a:pt x="13078" y="261327"/>
                    <a:pt x="13152" y="261002"/>
                    <a:pt x="13287" y="260702"/>
                  </a:cubicBezTo>
                  <a:cubicBezTo>
                    <a:pt x="21690" y="239784"/>
                    <a:pt x="30401" y="219112"/>
                    <a:pt x="39234" y="199360"/>
                  </a:cubicBezTo>
                  <a:cubicBezTo>
                    <a:pt x="27641" y="204206"/>
                    <a:pt x="15556" y="208991"/>
                    <a:pt x="3165" y="213653"/>
                  </a:cubicBezTo>
                  <a:cubicBezTo>
                    <a:pt x="2840" y="213818"/>
                    <a:pt x="2484" y="213904"/>
                    <a:pt x="2122" y="213904"/>
                  </a:cubicBezTo>
                  <a:cubicBezTo>
                    <a:pt x="1761" y="213904"/>
                    <a:pt x="1405" y="213818"/>
                    <a:pt x="1080" y="213653"/>
                  </a:cubicBezTo>
                  <a:cubicBezTo>
                    <a:pt x="773" y="213450"/>
                    <a:pt x="521" y="213180"/>
                    <a:pt x="337" y="212861"/>
                  </a:cubicBezTo>
                  <a:cubicBezTo>
                    <a:pt x="153" y="212536"/>
                    <a:pt x="55" y="212180"/>
                    <a:pt x="37" y="211812"/>
                  </a:cubicBezTo>
                  <a:cubicBezTo>
                    <a:pt x="-233" y="201734"/>
                    <a:pt x="982" y="191662"/>
                    <a:pt x="3656" y="181939"/>
                  </a:cubicBezTo>
                  <a:cubicBezTo>
                    <a:pt x="6588" y="171290"/>
                    <a:pt x="11778" y="161402"/>
                    <a:pt x="18869" y="152931"/>
                  </a:cubicBezTo>
                  <a:cubicBezTo>
                    <a:pt x="25960" y="144465"/>
                    <a:pt x="34787" y="137620"/>
                    <a:pt x="44755" y="132866"/>
                  </a:cubicBezTo>
                  <a:cubicBezTo>
                    <a:pt x="47945" y="131148"/>
                    <a:pt x="51625" y="129431"/>
                    <a:pt x="55858" y="127652"/>
                  </a:cubicBezTo>
                  <a:cubicBezTo>
                    <a:pt x="60090" y="125873"/>
                    <a:pt x="63219" y="124707"/>
                    <a:pt x="67083" y="123419"/>
                  </a:cubicBezTo>
                  <a:cubicBezTo>
                    <a:pt x="70948" y="122131"/>
                    <a:pt x="73218" y="121272"/>
                    <a:pt x="76653" y="120291"/>
                  </a:cubicBezTo>
                  <a:lnTo>
                    <a:pt x="85977" y="117653"/>
                  </a:lnTo>
                  <a:lnTo>
                    <a:pt x="93215" y="115690"/>
                  </a:lnTo>
                  <a:cubicBezTo>
                    <a:pt x="145110" y="102256"/>
                    <a:pt x="198539" y="91890"/>
                    <a:pt x="250250" y="81829"/>
                  </a:cubicBezTo>
                  <a:lnTo>
                    <a:pt x="280000" y="76063"/>
                  </a:lnTo>
                  <a:cubicBezTo>
                    <a:pt x="297053" y="72690"/>
                    <a:pt x="319504" y="68212"/>
                    <a:pt x="342262" y="63304"/>
                  </a:cubicBezTo>
                  <a:lnTo>
                    <a:pt x="408756" y="49012"/>
                  </a:lnTo>
                  <a:cubicBezTo>
                    <a:pt x="443598" y="41467"/>
                    <a:pt x="470098" y="35517"/>
                    <a:pt x="495187" y="29628"/>
                  </a:cubicBezTo>
                  <a:cubicBezTo>
                    <a:pt x="508234" y="26604"/>
                    <a:pt x="521276" y="23475"/>
                    <a:pt x="534323" y="20242"/>
                  </a:cubicBezTo>
                  <a:cubicBezTo>
                    <a:pt x="543402" y="17954"/>
                    <a:pt x="552480" y="15623"/>
                    <a:pt x="561559" y="13249"/>
                  </a:cubicBezTo>
                  <a:lnTo>
                    <a:pt x="568245" y="11532"/>
                  </a:lnTo>
                  <a:cubicBezTo>
                    <a:pt x="578060" y="8894"/>
                    <a:pt x="586647" y="6625"/>
                    <a:pt x="595849" y="4723"/>
                  </a:cubicBezTo>
                  <a:cubicBezTo>
                    <a:pt x="605191" y="2656"/>
                    <a:pt x="614656" y="1196"/>
                    <a:pt x="624188" y="368"/>
                  </a:cubicBezTo>
                  <a:cubicBezTo>
                    <a:pt x="628924" y="24"/>
                    <a:pt x="633672" y="-80"/>
                    <a:pt x="638420" y="61"/>
                  </a:cubicBezTo>
                  <a:cubicBezTo>
                    <a:pt x="640812" y="61"/>
                    <a:pt x="643204" y="61"/>
                    <a:pt x="645535" y="490"/>
                  </a:cubicBezTo>
                  <a:cubicBezTo>
                    <a:pt x="650271" y="908"/>
                    <a:pt x="654964" y="1686"/>
                    <a:pt x="659583" y="2821"/>
                  </a:cubicBezTo>
                  <a:cubicBezTo>
                    <a:pt x="664306" y="3968"/>
                    <a:pt x="668919" y="5508"/>
                    <a:pt x="673385" y="7422"/>
                  </a:cubicBezTo>
                  <a:cubicBezTo>
                    <a:pt x="675808" y="8440"/>
                    <a:pt x="678163" y="9606"/>
                    <a:pt x="680439" y="10918"/>
                  </a:cubicBezTo>
                  <a:cubicBezTo>
                    <a:pt x="685089" y="13544"/>
                    <a:pt x="689462" y="16629"/>
                    <a:pt x="693505" y="20120"/>
                  </a:cubicBezTo>
                  <a:cubicBezTo>
                    <a:pt x="697707" y="23739"/>
                    <a:pt x="701663" y="27628"/>
                    <a:pt x="705344" y="31775"/>
                  </a:cubicBezTo>
                  <a:cubicBezTo>
                    <a:pt x="707184" y="33860"/>
                    <a:pt x="709024" y="36007"/>
                    <a:pt x="710803" y="38216"/>
                  </a:cubicBezTo>
                  <a:cubicBezTo>
                    <a:pt x="714177" y="42448"/>
                    <a:pt x="717612" y="47110"/>
                    <a:pt x="720986" y="52140"/>
                  </a:cubicBezTo>
                  <a:cubicBezTo>
                    <a:pt x="725280" y="58274"/>
                    <a:pt x="729696" y="65451"/>
                    <a:pt x="734787" y="74162"/>
                  </a:cubicBezTo>
                  <a:lnTo>
                    <a:pt x="742639" y="87718"/>
                  </a:lnTo>
                  <a:cubicBezTo>
                    <a:pt x="746872" y="95141"/>
                    <a:pt x="750920" y="102195"/>
                    <a:pt x="754908" y="108513"/>
                  </a:cubicBezTo>
                  <a:cubicBezTo>
                    <a:pt x="771286" y="134706"/>
                    <a:pt x="787848" y="162616"/>
                    <a:pt x="805576" y="193962"/>
                  </a:cubicBezTo>
                  <a:cubicBezTo>
                    <a:pt x="817844" y="215186"/>
                    <a:pt x="829254" y="236472"/>
                    <a:pt x="838026" y="252666"/>
                  </a:cubicBezTo>
                  <a:lnTo>
                    <a:pt x="839682" y="255672"/>
                  </a:lnTo>
                  <a:cubicBezTo>
                    <a:pt x="844301" y="264094"/>
                    <a:pt x="848883" y="272522"/>
                    <a:pt x="853422" y="280944"/>
                  </a:cubicBezTo>
                  <a:lnTo>
                    <a:pt x="853422" y="281497"/>
                  </a:lnTo>
                  <a:cubicBezTo>
                    <a:pt x="855017" y="284564"/>
                    <a:pt x="856489" y="287631"/>
                    <a:pt x="857839" y="290330"/>
                  </a:cubicBezTo>
                  <a:cubicBezTo>
                    <a:pt x="858391" y="291434"/>
                    <a:pt x="858882" y="292600"/>
                    <a:pt x="859372" y="293765"/>
                  </a:cubicBezTo>
                  <a:lnTo>
                    <a:pt x="860661" y="296771"/>
                  </a:lnTo>
                  <a:cubicBezTo>
                    <a:pt x="861151" y="297746"/>
                    <a:pt x="861581" y="298752"/>
                    <a:pt x="861949" y="299776"/>
                  </a:cubicBezTo>
                  <a:cubicBezTo>
                    <a:pt x="862808" y="301739"/>
                    <a:pt x="863482" y="303764"/>
                    <a:pt x="864218" y="305911"/>
                  </a:cubicBezTo>
                  <a:lnTo>
                    <a:pt x="864955" y="307751"/>
                  </a:lnTo>
                  <a:cubicBezTo>
                    <a:pt x="864955" y="308303"/>
                    <a:pt x="865384" y="308855"/>
                    <a:pt x="865568" y="309469"/>
                  </a:cubicBezTo>
                  <a:cubicBezTo>
                    <a:pt x="866488" y="312045"/>
                    <a:pt x="867286" y="314682"/>
                    <a:pt x="868083" y="317381"/>
                  </a:cubicBezTo>
                  <a:lnTo>
                    <a:pt x="868635" y="319099"/>
                  </a:lnTo>
                  <a:cubicBezTo>
                    <a:pt x="872512" y="332171"/>
                    <a:pt x="874800" y="345660"/>
                    <a:pt x="875444" y="359278"/>
                  </a:cubicBezTo>
                  <a:cubicBezTo>
                    <a:pt x="875450" y="359695"/>
                    <a:pt x="875346" y="360112"/>
                    <a:pt x="875137" y="360480"/>
                  </a:cubicBezTo>
                  <a:cubicBezTo>
                    <a:pt x="874935" y="360842"/>
                    <a:pt x="874640" y="361149"/>
                    <a:pt x="874279" y="361364"/>
                  </a:cubicBezTo>
                  <a:cubicBezTo>
                    <a:pt x="823304" y="390685"/>
                    <a:pt x="761287" y="405223"/>
                    <a:pt x="702154" y="417614"/>
                  </a:cubicBezTo>
                  <a:lnTo>
                    <a:pt x="675593" y="423073"/>
                  </a:lnTo>
                  <a:lnTo>
                    <a:pt x="654798" y="427490"/>
                  </a:lnTo>
                  <a:cubicBezTo>
                    <a:pt x="585911" y="442273"/>
                    <a:pt x="512485" y="457670"/>
                    <a:pt x="438569" y="468834"/>
                  </a:cubicBezTo>
                  <a:cubicBezTo>
                    <a:pt x="388293" y="476950"/>
                    <a:pt x="337484" y="481317"/>
                    <a:pt x="286564" y="481900"/>
                  </a:cubicBezTo>
                  <a:close/>
                  <a:moveTo>
                    <a:pt x="189399" y="468159"/>
                  </a:moveTo>
                  <a:cubicBezTo>
                    <a:pt x="214935" y="473355"/>
                    <a:pt x="240883" y="476312"/>
                    <a:pt x="266935" y="476993"/>
                  </a:cubicBezTo>
                  <a:cubicBezTo>
                    <a:pt x="326927" y="478956"/>
                    <a:pt x="387103" y="471411"/>
                    <a:pt x="438017" y="463743"/>
                  </a:cubicBezTo>
                  <a:cubicBezTo>
                    <a:pt x="511627" y="452579"/>
                    <a:pt x="585237" y="437243"/>
                    <a:pt x="653939" y="422399"/>
                  </a:cubicBezTo>
                  <a:lnTo>
                    <a:pt x="674795" y="418043"/>
                  </a:lnTo>
                  <a:lnTo>
                    <a:pt x="701111" y="412584"/>
                  </a:lnTo>
                  <a:cubicBezTo>
                    <a:pt x="759631" y="400316"/>
                    <a:pt x="820727" y="386023"/>
                    <a:pt x="870905" y="357376"/>
                  </a:cubicBezTo>
                  <a:cubicBezTo>
                    <a:pt x="870187" y="344611"/>
                    <a:pt x="867985" y="331969"/>
                    <a:pt x="864341" y="319712"/>
                  </a:cubicBezTo>
                  <a:lnTo>
                    <a:pt x="863789" y="317995"/>
                  </a:lnTo>
                  <a:cubicBezTo>
                    <a:pt x="862992" y="315419"/>
                    <a:pt x="862194" y="312842"/>
                    <a:pt x="861335" y="310266"/>
                  </a:cubicBezTo>
                  <a:lnTo>
                    <a:pt x="860783" y="308732"/>
                  </a:lnTo>
                  <a:lnTo>
                    <a:pt x="860047" y="306769"/>
                  </a:lnTo>
                  <a:cubicBezTo>
                    <a:pt x="859311" y="304806"/>
                    <a:pt x="858636" y="302905"/>
                    <a:pt x="857839" y="300942"/>
                  </a:cubicBezTo>
                  <a:cubicBezTo>
                    <a:pt x="857471" y="299960"/>
                    <a:pt x="857042" y="299040"/>
                    <a:pt x="856612" y="298059"/>
                  </a:cubicBezTo>
                  <a:lnTo>
                    <a:pt x="855263" y="294992"/>
                  </a:lnTo>
                  <a:cubicBezTo>
                    <a:pt x="854772" y="293888"/>
                    <a:pt x="854343" y="292784"/>
                    <a:pt x="853790" y="291679"/>
                  </a:cubicBezTo>
                  <a:cubicBezTo>
                    <a:pt x="852502" y="288858"/>
                    <a:pt x="851091" y="286097"/>
                    <a:pt x="849558" y="283275"/>
                  </a:cubicBezTo>
                  <a:lnTo>
                    <a:pt x="851275" y="281497"/>
                  </a:lnTo>
                  <a:lnTo>
                    <a:pt x="849251" y="282601"/>
                  </a:lnTo>
                  <a:cubicBezTo>
                    <a:pt x="844712" y="274136"/>
                    <a:pt x="840130" y="265714"/>
                    <a:pt x="835511" y="257328"/>
                  </a:cubicBezTo>
                  <a:lnTo>
                    <a:pt x="833916" y="254261"/>
                  </a:lnTo>
                  <a:cubicBezTo>
                    <a:pt x="825144" y="238128"/>
                    <a:pt x="813489" y="216843"/>
                    <a:pt x="801466" y="195680"/>
                  </a:cubicBezTo>
                  <a:cubicBezTo>
                    <a:pt x="783738" y="164395"/>
                    <a:pt x="767237" y="136546"/>
                    <a:pt x="750859" y="110415"/>
                  </a:cubicBezTo>
                  <a:cubicBezTo>
                    <a:pt x="746872" y="104280"/>
                    <a:pt x="742823" y="96919"/>
                    <a:pt x="738591" y="89436"/>
                  </a:cubicBezTo>
                  <a:lnTo>
                    <a:pt x="730739" y="75941"/>
                  </a:lnTo>
                  <a:cubicBezTo>
                    <a:pt x="725709" y="67353"/>
                    <a:pt x="721354" y="60421"/>
                    <a:pt x="717121" y="54164"/>
                  </a:cubicBezTo>
                  <a:cubicBezTo>
                    <a:pt x="713809" y="49257"/>
                    <a:pt x="710435" y="44656"/>
                    <a:pt x="707123" y="40547"/>
                  </a:cubicBezTo>
                  <a:cubicBezTo>
                    <a:pt x="705405" y="38400"/>
                    <a:pt x="703626" y="36314"/>
                    <a:pt x="701847" y="34412"/>
                  </a:cubicBezTo>
                  <a:cubicBezTo>
                    <a:pt x="698295" y="30444"/>
                    <a:pt x="694511" y="26695"/>
                    <a:pt x="690499" y="23187"/>
                  </a:cubicBezTo>
                  <a:cubicBezTo>
                    <a:pt x="686696" y="19899"/>
                    <a:pt x="682586" y="16979"/>
                    <a:pt x="678230" y="14476"/>
                  </a:cubicBezTo>
                  <a:cubicBezTo>
                    <a:pt x="676096" y="13280"/>
                    <a:pt x="673906" y="12201"/>
                    <a:pt x="671667" y="11225"/>
                  </a:cubicBezTo>
                  <a:cubicBezTo>
                    <a:pt x="667428" y="9391"/>
                    <a:pt x="663036" y="7931"/>
                    <a:pt x="658540" y="6870"/>
                  </a:cubicBezTo>
                  <a:cubicBezTo>
                    <a:pt x="654142" y="5809"/>
                    <a:pt x="649670" y="5066"/>
                    <a:pt x="645167" y="4662"/>
                  </a:cubicBezTo>
                  <a:cubicBezTo>
                    <a:pt x="642898" y="4662"/>
                    <a:pt x="640628" y="4294"/>
                    <a:pt x="638358" y="4232"/>
                  </a:cubicBezTo>
                  <a:cubicBezTo>
                    <a:pt x="633776" y="4060"/>
                    <a:pt x="629188" y="4165"/>
                    <a:pt x="624618" y="4539"/>
                  </a:cubicBezTo>
                  <a:cubicBezTo>
                    <a:pt x="615288" y="5324"/>
                    <a:pt x="606025" y="6735"/>
                    <a:pt x="596891" y="8771"/>
                  </a:cubicBezTo>
                  <a:cubicBezTo>
                    <a:pt x="587997" y="10673"/>
                    <a:pt x="579225" y="12943"/>
                    <a:pt x="569533" y="15519"/>
                  </a:cubicBezTo>
                  <a:lnTo>
                    <a:pt x="562847" y="17298"/>
                  </a:lnTo>
                  <a:cubicBezTo>
                    <a:pt x="553707" y="19690"/>
                    <a:pt x="544444" y="22021"/>
                    <a:pt x="535488" y="24291"/>
                  </a:cubicBezTo>
                  <a:cubicBezTo>
                    <a:pt x="522484" y="27561"/>
                    <a:pt x="509437" y="30713"/>
                    <a:pt x="496352" y="33738"/>
                  </a:cubicBezTo>
                  <a:cubicBezTo>
                    <a:pt x="471325" y="39565"/>
                    <a:pt x="444641" y="45515"/>
                    <a:pt x="409799" y="53060"/>
                  </a:cubicBezTo>
                  <a:lnTo>
                    <a:pt x="343305" y="67353"/>
                  </a:lnTo>
                  <a:cubicBezTo>
                    <a:pt x="320486" y="72322"/>
                    <a:pt x="298035" y="76799"/>
                    <a:pt x="280982" y="80112"/>
                  </a:cubicBezTo>
                  <a:lnTo>
                    <a:pt x="251231" y="85939"/>
                  </a:lnTo>
                  <a:cubicBezTo>
                    <a:pt x="199581" y="95938"/>
                    <a:pt x="146153" y="106305"/>
                    <a:pt x="94380" y="119739"/>
                  </a:cubicBezTo>
                  <a:lnTo>
                    <a:pt x="87265" y="121640"/>
                  </a:lnTo>
                  <a:lnTo>
                    <a:pt x="78002" y="124278"/>
                  </a:lnTo>
                  <a:cubicBezTo>
                    <a:pt x="74874" y="125259"/>
                    <a:pt x="71868" y="126241"/>
                    <a:pt x="68617" y="127345"/>
                  </a:cubicBezTo>
                  <a:cubicBezTo>
                    <a:pt x="65366" y="128449"/>
                    <a:pt x="61256" y="129983"/>
                    <a:pt x="57698" y="131455"/>
                  </a:cubicBezTo>
                  <a:cubicBezTo>
                    <a:pt x="54140" y="132927"/>
                    <a:pt x="50092" y="134829"/>
                    <a:pt x="46963" y="136485"/>
                  </a:cubicBezTo>
                  <a:cubicBezTo>
                    <a:pt x="37504" y="140951"/>
                    <a:pt x="29125" y="147422"/>
                    <a:pt x="22420" y="155452"/>
                  </a:cubicBezTo>
                  <a:cubicBezTo>
                    <a:pt x="15716" y="163481"/>
                    <a:pt x="10839" y="172879"/>
                    <a:pt x="8134" y="182982"/>
                  </a:cubicBezTo>
                  <a:cubicBezTo>
                    <a:pt x="5889" y="191220"/>
                    <a:pt x="4736" y="199716"/>
                    <a:pt x="4699" y="208255"/>
                  </a:cubicBezTo>
                  <a:cubicBezTo>
                    <a:pt x="17887" y="203225"/>
                    <a:pt x="30708" y="198072"/>
                    <a:pt x="42853" y="192919"/>
                  </a:cubicBezTo>
                  <a:cubicBezTo>
                    <a:pt x="43283" y="192741"/>
                    <a:pt x="43755" y="192692"/>
                    <a:pt x="44215" y="192778"/>
                  </a:cubicBezTo>
                  <a:cubicBezTo>
                    <a:pt x="44675" y="192870"/>
                    <a:pt x="45092" y="193085"/>
                    <a:pt x="45430" y="193410"/>
                  </a:cubicBezTo>
                  <a:cubicBezTo>
                    <a:pt x="45749" y="193747"/>
                    <a:pt x="45963" y="194177"/>
                    <a:pt x="46037" y="194631"/>
                  </a:cubicBezTo>
                  <a:cubicBezTo>
                    <a:pt x="46117" y="195091"/>
                    <a:pt x="46055" y="195563"/>
                    <a:pt x="45859" y="195986"/>
                  </a:cubicBezTo>
                  <a:cubicBezTo>
                    <a:pt x="36351" y="217088"/>
                    <a:pt x="27027" y="238926"/>
                    <a:pt x="18010" y="261499"/>
                  </a:cubicBezTo>
                  <a:cubicBezTo>
                    <a:pt x="19298" y="263953"/>
                    <a:pt x="20586" y="266284"/>
                    <a:pt x="21997" y="268615"/>
                  </a:cubicBezTo>
                  <a:cubicBezTo>
                    <a:pt x="24224" y="272252"/>
                    <a:pt x="26641" y="275780"/>
                    <a:pt x="29235" y="279166"/>
                  </a:cubicBezTo>
                  <a:cubicBezTo>
                    <a:pt x="39541" y="292661"/>
                    <a:pt x="50582" y="306831"/>
                    <a:pt x="62053" y="321185"/>
                  </a:cubicBezTo>
                  <a:cubicBezTo>
                    <a:pt x="75242" y="337624"/>
                    <a:pt x="85547" y="350077"/>
                    <a:pt x="95546" y="361609"/>
                  </a:cubicBezTo>
                  <a:cubicBezTo>
                    <a:pt x="103398" y="370687"/>
                    <a:pt x="111249" y="379459"/>
                    <a:pt x="118917" y="387679"/>
                  </a:cubicBezTo>
                  <a:lnTo>
                    <a:pt x="127505" y="396758"/>
                  </a:lnTo>
                  <a:lnTo>
                    <a:pt x="136951" y="406695"/>
                  </a:lnTo>
                  <a:cubicBezTo>
                    <a:pt x="139773" y="409639"/>
                    <a:pt x="142534" y="412829"/>
                    <a:pt x="145294" y="415590"/>
                  </a:cubicBezTo>
                  <a:lnTo>
                    <a:pt x="146889" y="417307"/>
                  </a:lnTo>
                  <a:cubicBezTo>
                    <a:pt x="153023" y="423871"/>
                    <a:pt x="158114" y="429575"/>
                    <a:pt x="162654" y="435219"/>
                  </a:cubicBezTo>
                  <a:lnTo>
                    <a:pt x="164126" y="436998"/>
                  </a:lnTo>
                  <a:cubicBezTo>
                    <a:pt x="167438" y="441108"/>
                    <a:pt x="170812" y="445156"/>
                    <a:pt x="174186" y="449266"/>
                  </a:cubicBezTo>
                  <a:cubicBezTo>
                    <a:pt x="178971" y="454971"/>
                    <a:pt x="183694" y="460614"/>
                    <a:pt x="188233" y="466319"/>
                  </a:cubicBezTo>
                  <a:lnTo>
                    <a:pt x="189399" y="468159"/>
                  </a:lnTo>
                  <a:close/>
                </a:path>
              </a:pathLst>
            </a:custGeom>
            <a:solidFill>
              <a:srgbClr val="0E0E0E"/>
            </a:solidFill>
            <a:ln w="6134" cap="flat">
              <a:noFill/>
              <a:prstDash val="solid"/>
              <a:miter/>
            </a:ln>
          </p:spPr>
          <p:txBody>
            <a:bodyPr rtlCol="0" anchor="ctr"/>
            <a:lstStyle/>
            <a:p>
              <a:endParaRPr lang="en-AU"/>
            </a:p>
          </p:txBody>
        </p:sp>
        <p:sp>
          <p:nvSpPr>
            <p:cNvPr id="583" name="Freeform: Shape 582">
              <a:extLst>
                <a:ext uri="{FF2B5EF4-FFF2-40B4-BE49-F238E27FC236}">
                  <a16:creationId xmlns:a16="http://schemas.microsoft.com/office/drawing/2014/main" id="{58EC9B4B-C10C-4B34-B667-9519B7394489}"/>
                </a:ext>
              </a:extLst>
            </p:cNvPr>
            <p:cNvSpPr/>
            <p:nvPr/>
          </p:nvSpPr>
          <p:spPr>
            <a:xfrm>
              <a:off x="4907014" y="3100699"/>
              <a:ext cx="120871" cy="134031"/>
            </a:xfrm>
            <a:custGeom>
              <a:avLst/>
              <a:gdLst>
                <a:gd name="connsiteX0" fmla="*/ 99619 w 120871"/>
                <a:gd name="connsiteY0" fmla="*/ 18955 h 134031"/>
                <a:gd name="connsiteX1" fmla="*/ 41958 w 120871"/>
                <a:gd name="connsiteY1" fmla="*/ 9262 h 134031"/>
                <a:gd name="connsiteX2" fmla="*/ 26622 w 120871"/>
                <a:gd name="connsiteY2" fmla="*/ 6134 h 134031"/>
                <a:gd name="connsiteX3" fmla="*/ 0 w 120871"/>
                <a:gd name="connsiteY3" fmla="*/ 0 h 134031"/>
                <a:gd name="connsiteX4" fmla="*/ 50300 w 120871"/>
                <a:gd name="connsiteY4" fmla="*/ 82443 h 134031"/>
                <a:gd name="connsiteX5" fmla="*/ 87780 w 120871"/>
                <a:gd name="connsiteY5" fmla="*/ 134032 h 134031"/>
                <a:gd name="connsiteX6" fmla="*/ 109250 w 120871"/>
                <a:gd name="connsiteY6" fmla="*/ 87535 h 134031"/>
                <a:gd name="connsiteX7" fmla="*/ 120168 w 120871"/>
                <a:gd name="connsiteY7" fmla="*/ 53919 h 134031"/>
                <a:gd name="connsiteX8" fmla="*/ 99619 w 120871"/>
                <a:gd name="connsiteY8" fmla="*/ 18955 h 1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871" h="134031">
                  <a:moveTo>
                    <a:pt x="99619" y="18955"/>
                  </a:moveTo>
                  <a:cubicBezTo>
                    <a:pt x="80787" y="15151"/>
                    <a:pt x="61035" y="12820"/>
                    <a:pt x="41958" y="9262"/>
                  </a:cubicBezTo>
                  <a:cubicBezTo>
                    <a:pt x="36805" y="8281"/>
                    <a:pt x="31714" y="7238"/>
                    <a:pt x="26622" y="6134"/>
                  </a:cubicBezTo>
                  <a:cubicBezTo>
                    <a:pt x="17728" y="4233"/>
                    <a:pt x="8894" y="2147"/>
                    <a:pt x="0" y="0"/>
                  </a:cubicBezTo>
                  <a:cubicBezTo>
                    <a:pt x="16317" y="27726"/>
                    <a:pt x="32695" y="55207"/>
                    <a:pt x="50300" y="82443"/>
                  </a:cubicBezTo>
                  <a:cubicBezTo>
                    <a:pt x="61771" y="99987"/>
                    <a:pt x="74837" y="117531"/>
                    <a:pt x="87780" y="134032"/>
                  </a:cubicBezTo>
                  <a:cubicBezTo>
                    <a:pt x="96981" y="119862"/>
                    <a:pt x="103361" y="100846"/>
                    <a:pt x="109250" y="87535"/>
                  </a:cubicBezTo>
                  <a:cubicBezTo>
                    <a:pt x="114237" y="76812"/>
                    <a:pt x="117905" y="65525"/>
                    <a:pt x="120168" y="53919"/>
                  </a:cubicBezTo>
                  <a:cubicBezTo>
                    <a:pt x="122622" y="37909"/>
                    <a:pt x="119309" y="22942"/>
                    <a:pt x="99619" y="18955"/>
                  </a:cubicBezTo>
                  <a:close/>
                </a:path>
              </a:pathLst>
            </a:custGeom>
            <a:solidFill>
              <a:srgbClr val="3C8563"/>
            </a:solidFill>
            <a:ln w="6134" cap="flat">
              <a:noFill/>
              <a:prstDash val="solid"/>
              <a:miter/>
            </a:ln>
          </p:spPr>
          <p:txBody>
            <a:bodyPr rtlCol="0" anchor="ctr"/>
            <a:lstStyle/>
            <a:p>
              <a:endParaRPr lang="en-AU"/>
            </a:p>
          </p:txBody>
        </p:sp>
        <p:sp>
          <p:nvSpPr>
            <p:cNvPr id="584" name="Freeform: Shape 583">
              <a:extLst>
                <a:ext uri="{FF2B5EF4-FFF2-40B4-BE49-F238E27FC236}">
                  <a16:creationId xmlns:a16="http://schemas.microsoft.com/office/drawing/2014/main" id="{D09B348D-9AD0-40DB-B5F8-7C5DC3D76CE9}"/>
                </a:ext>
              </a:extLst>
            </p:cNvPr>
            <p:cNvSpPr/>
            <p:nvPr/>
          </p:nvSpPr>
          <p:spPr>
            <a:xfrm>
              <a:off x="4904621" y="3098477"/>
              <a:ext cx="125552" cy="138645"/>
            </a:xfrm>
            <a:custGeom>
              <a:avLst/>
              <a:gdLst>
                <a:gd name="connsiteX0" fmla="*/ 90172 w 125552"/>
                <a:gd name="connsiteY0" fmla="*/ 138646 h 138645"/>
                <a:gd name="connsiteX1" fmla="*/ 89179 w 125552"/>
                <a:gd name="connsiteY1" fmla="*/ 138388 h 138645"/>
                <a:gd name="connsiteX2" fmla="*/ 88393 w 125552"/>
                <a:gd name="connsiteY2" fmla="*/ 137726 h 138645"/>
                <a:gd name="connsiteX3" fmla="*/ 50791 w 125552"/>
                <a:gd name="connsiteY3" fmla="*/ 86015 h 138645"/>
                <a:gd name="connsiteX4" fmla="*/ 1104 w 125552"/>
                <a:gd name="connsiteY4" fmla="*/ 4676 h 138645"/>
                <a:gd name="connsiteX5" fmla="*/ 368 w 125552"/>
                <a:gd name="connsiteY5" fmla="*/ 3449 h 138645"/>
                <a:gd name="connsiteX6" fmla="*/ 0 w 125552"/>
                <a:gd name="connsiteY6" fmla="*/ 2191 h 138645"/>
                <a:gd name="connsiteX7" fmla="*/ 368 w 125552"/>
                <a:gd name="connsiteY7" fmla="*/ 934 h 138645"/>
                <a:gd name="connsiteX8" fmla="*/ 1399 w 125552"/>
                <a:gd name="connsiteY8" fmla="*/ 136 h 138645"/>
                <a:gd name="connsiteX9" fmla="*/ 2699 w 125552"/>
                <a:gd name="connsiteY9" fmla="*/ 75 h 138645"/>
                <a:gd name="connsiteX10" fmla="*/ 5091 w 125552"/>
                <a:gd name="connsiteY10" fmla="*/ 627 h 138645"/>
                <a:gd name="connsiteX11" fmla="*/ 29628 w 125552"/>
                <a:gd name="connsiteY11" fmla="*/ 6148 h 138645"/>
                <a:gd name="connsiteX12" fmla="*/ 44841 w 125552"/>
                <a:gd name="connsiteY12" fmla="*/ 9215 h 138645"/>
                <a:gd name="connsiteX13" fmla="*/ 69377 w 125552"/>
                <a:gd name="connsiteY13" fmla="*/ 13263 h 138645"/>
                <a:gd name="connsiteX14" fmla="*/ 102441 w 125552"/>
                <a:gd name="connsiteY14" fmla="*/ 18907 h 138645"/>
                <a:gd name="connsiteX15" fmla="*/ 124830 w 125552"/>
                <a:gd name="connsiteY15" fmla="*/ 56571 h 138645"/>
                <a:gd name="connsiteX16" fmla="*/ 113728 w 125552"/>
                <a:gd name="connsiteY16" fmla="*/ 90738 h 138645"/>
                <a:gd name="connsiteX17" fmla="*/ 108759 w 125552"/>
                <a:gd name="connsiteY17" fmla="*/ 102638 h 138645"/>
                <a:gd name="connsiteX18" fmla="*/ 92135 w 125552"/>
                <a:gd name="connsiteY18" fmla="*/ 137542 h 138645"/>
                <a:gd name="connsiteX19" fmla="*/ 91344 w 125552"/>
                <a:gd name="connsiteY19" fmla="*/ 138315 h 138645"/>
                <a:gd name="connsiteX20" fmla="*/ 90295 w 125552"/>
                <a:gd name="connsiteY20" fmla="*/ 138646 h 138645"/>
                <a:gd name="connsiteX21" fmla="*/ 90172 w 125552"/>
                <a:gd name="connsiteY21" fmla="*/ 138646 h 138645"/>
                <a:gd name="connsiteX22" fmla="*/ 7054 w 125552"/>
                <a:gd name="connsiteY22" fmla="*/ 5780 h 138645"/>
                <a:gd name="connsiteX23" fmla="*/ 54594 w 125552"/>
                <a:gd name="connsiteY23" fmla="*/ 83500 h 138645"/>
                <a:gd name="connsiteX24" fmla="*/ 89988 w 125552"/>
                <a:gd name="connsiteY24" fmla="*/ 132573 h 138645"/>
                <a:gd name="connsiteX25" fmla="*/ 104526 w 125552"/>
                <a:gd name="connsiteY25" fmla="*/ 101166 h 138645"/>
                <a:gd name="connsiteX26" fmla="*/ 109495 w 125552"/>
                <a:gd name="connsiteY26" fmla="*/ 88898 h 138645"/>
                <a:gd name="connsiteX27" fmla="*/ 120291 w 125552"/>
                <a:gd name="connsiteY27" fmla="*/ 55896 h 138645"/>
                <a:gd name="connsiteX28" fmla="*/ 101520 w 125552"/>
                <a:gd name="connsiteY28" fmla="*/ 23446 h 138645"/>
                <a:gd name="connsiteX29" fmla="*/ 68703 w 125552"/>
                <a:gd name="connsiteY29" fmla="*/ 17803 h 138645"/>
                <a:gd name="connsiteX30" fmla="*/ 44166 w 125552"/>
                <a:gd name="connsiteY30" fmla="*/ 13693 h 138645"/>
                <a:gd name="connsiteX31" fmla="*/ 28769 w 125552"/>
                <a:gd name="connsiteY31" fmla="*/ 10626 h 138645"/>
                <a:gd name="connsiteX32" fmla="*/ 7054 w 125552"/>
                <a:gd name="connsiteY32" fmla="*/ 5780 h 13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552" h="138645">
                  <a:moveTo>
                    <a:pt x="90172" y="138646"/>
                  </a:moveTo>
                  <a:cubicBezTo>
                    <a:pt x="89823" y="138634"/>
                    <a:pt x="89485" y="138548"/>
                    <a:pt x="89179" y="138388"/>
                  </a:cubicBezTo>
                  <a:cubicBezTo>
                    <a:pt x="88872" y="138229"/>
                    <a:pt x="88602" y="138002"/>
                    <a:pt x="88393" y="137726"/>
                  </a:cubicBezTo>
                  <a:cubicBezTo>
                    <a:pt x="74714" y="120673"/>
                    <a:pt x="62078" y="103313"/>
                    <a:pt x="50791" y="86015"/>
                  </a:cubicBezTo>
                  <a:cubicBezTo>
                    <a:pt x="33370" y="59392"/>
                    <a:pt x="16930" y="31605"/>
                    <a:pt x="1104" y="4676"/>
                  </a:cubicBezTo>
                  <a:lnTo>
                    <a:pt x="368" y="3449"/>
                  </a:lnTo>
                  <a:cubicBezTo>
                    <a:pt x="129" y="3075"/>
                    <a:pt x="0" y="2639"/>
                    <a:pt x="0" y="2191"/>
                  </a:cubicBezTo>
                  <a:cubicBezTo>
                    <a:pt x="0" y="1744"/>
                    <a:pt x="129" y="1308"/>
                    <a:pt x="368" y="934"/>
                  </a:cubicBezTo>
                  <a:cubicBezTo>
                    <a:pt x="620" y="566"/>
                    <a:pt x="975" y="290"/>
                    <a:pt x="1399" y="136"/>
                  </a:cubicBezTo>
                  <a:cubicBezTo>
                    <a:pt x="1816" y="-23"/>
                    <a:pt x="2270" y="-42"/>
                    <a:pt x="2699" y="75"/>
                  </a:cubicBezTo>
                  <a:lnTo>
                    <a:pt x="5091" y="627"/>
                  </a:lnTo>
                  <a:cubicBezTo>
                    <a:pt x="13188" y="2529"/>
                    <a:pt x="21224" y="4369"/>
                    <a:pt x="29628" y="6148"/>
                  </a:cubicBezTo>
                  <a:lnTo>
                    <a:pt x="44841" y="9215"/>
                  </a:lnTo>
                  <a:cubicBezTo>
                    <a:pt x="52999" y="10687"/>
                    <a:pt x="61280" y="11975"/>
                    <a:pt x="69377" y="13263"/>
                  </a:cubicBezTo>
                  <a:cubicBezTo>
                    <a:pt x="80296" y="14981"/>
                    <a:pt x="91644" y="16699"/>
                    <a:pt x="102441" y="18907"/>
                  </a:cubicBezTo>
                  <a:cubicBezTo>
                    <a:pt x="114709" y="21483"/>
                    <a:pt x="128940" y="30071"/>
                    <a:pt x="124830" y="56571"/>
                  </a:cubicBezTo>
                  <a:cubicBezTo>
                    <a:pt x="122530" y="68367"/>
                    <a:pt x="118800" y="79844"/>
                    <a:pt x="113728" y="90738"/>
                  </a:cubicBezTo>
                  <a:cubicBezTo>
                    <a:pt x="112133" y="94357"/>
                    <a:pt x="110476" y="98406"/>
                    <a:pt x="108759" y="102638"/>
                  </a:cubicBezTo>
                  <a:cubicBezTo>
                    <a:pt x="104293" y="114753"/>
                    <a:pt x="98729" y="126439"/>
                    <a:pt x="92135" y="137542"/>
                  </a:cubicBezTo>
                  <a:cubicBezTo>
                    <a:pt x="91933" y="137855"/>
                    <a:pt x="91663" y="138118"/>
                    <a:pt x="91344" y="138315"/>
                  </a:cubicBezTo>
                  <a:cubicBezTo>
                    <a:pt x="91025" y="138505"/>
                    <a:pt x="90663" y="138615"/>
                    <a:pt x="90295" y="138646"/>
                  </a:cubicBezTo>
                  <a:lnTo>
                    <a:pt x="90172" y="138646"/>
                  </a:lnTo>
                  <a:close/>
                  <a:moveTo>
                    <a:pt x="7054" y="5780"/>
                  </a:moveTo>
                  <a:cubicBezTo>
                    <a:pt x="22267" y="31543"/>
                    <a:pt x="38032" y="58104"/>
                    <a:pt x="54594" y="83500"/>
                  </a:cubicBezTo>
                  <a:cubicBezTo>
                    <a:pt x="65268" y="99817"/>
                    <a:pt x="77168" y="116195"/>
                    <a:pt x="89988" y="132573"/>
                  </a:cubicBezTo>
                  <a:cubicBezTo>
                    <a:pt x="95589" y="122470"/>
                    <a:pt x="100447" y="111975"/>
                    <a:pt x="104526" y="101166"/>
                  </a:cubicBezTo>
                  <a:cubicBezTo>
                    <a:pt x="106244" y="96872"/>
                    <a:pt x="107900" y="92824"/>
                    <a:pt x="109495" y="88898"/>
                  </a:cubicBezTo>
                  <a:cubicBezTo>
                    <a:pt x="114421" y="78378"/>
                    <a:pt x="118046" y="67293"/>
                    <a:pt x="120291" y="55896"/>
                  </a:cubicBezTo>
                  <a:cubicBezTo>
                    <a:pt x="123174" y="37187"/>
                    <a:pt x="117040" y="26575"/>
                    <a:pt x="101520" y="23446"/>
                  </a:cubicBezTo>
                  <a:cubicBezTo>
                    <a:pt x="90786" y="21238"/>
                    <a:pt x="79560" y="19520"/>
                    <a:pt x="68703" y="17803"/>
                  </a:cubicBezTo>
                  <a:cubicBezTo>
                    <a:pt x="60360" y="16515"/>
                    <a:pt x="52079" y="15226"/>
                    <a:pt x="44166" y="13693"/>
                  </a:cubicBezTo>
                  <a:cubicBezTo>
                    <a:pt x="39013" y="12773"/>
                    <a:pt x="33922" y="11730"/>
                    <a:pt x="28769" y="10626"/>
                  </a:cubicBezTo>
                  <a:cubicBezTo>
                    <a:pt x="21408" y="9092"/>
                    <a:pt x="14231" y="7436"/>
                    <a:pt x="7054" y="5780"/>
                  </a:cubicBezTo>
                  <a:close/>
                </a:path>
              </a:pathLst>
            </a:custGeom>
            <a:solidFill>
              <a:srgbClr val="0E0E0E"/>
            </a:solidFill>
            <a:ln w="6134" cap="flat">
              <a:noFill/>
              <a:prstDash val="solid"/>
              <a:miter/>
            </a:ln>
          </p:spPr>
          <p:txBody>
            <a:bodyPr rtlCol="0" anchor="ctr"/>
            <a:lstStyle/>
            <a:p>
              <a:endParaRPr lang="en-AU"/>
            </a:p>
          </p:txBody>
        </p:sp>
        <p:sp>
          <p:nvSpPr>
            <p:cNvPr id="585" name="Freeform: Shape 584">
              <a:extLst>
                <a:ext uri="{FF2B5EF4-FFF2-40B4-BE49-F238E27FC236}">
                  <a16:creationId xmlns:a16="http://schemas.microsoft.com/office/drawing/2014/main" id="{D8939921-C58A-4B86-AA74-B372633320B1}"/>
                </a:ext>
              </a:extLst>
            </p:cNvPr>
            <p:cNvSpPr/>
            <p:nvPr/>
          </p:nvSpPr>
          <p:spPr>
            <a:xfrm>
              <a:off x="4560004" y="3162225"/>
              <a:ext cx="981" cy="14721"/>
            </a:xfrm>
            <a:custGeom>
              <a:avLst/>
              <a:gdLst>
                <a:gd name="connsiteX0" fmla="*/ 981 w 981"/>
                <a:gd name="connsiteY0" fmla="*/ 0 h 14721"/>
                <a:gd name="connsiteX1" fmla="*/ 0 w 981"/>
                <a:gd name="connsiteY1" fmla="*/ 14722 h 14721"/>
                <a:gd name="connsiteX2" fmla="*/ 981 w 981"/>
                <a:gd name="connsiteY2" fmla="*/ 0 h 14721"/>
              </a:gdLst>
              <a:ahLst/>
              <a:cxnLst>
                <a:cxn ang="0">
                  <a:pos x="connsiteX0" y="connsiteY0"/>
                </a:cxn>
                <a:cxn ang="0">
                  <a:pos x="connsiteX1" y="connsiteY1"/>
                </a:cxn>
                <a:cxn ang="0">
                  <a:pos x="connsiteX2" y="connsiteY2"/>
                </a:cxn>
              </a:cxnLst>
              <a:rect l="l" t="t" r="r" b="b"/>
              <a:pathLst>
                <a:path w="981" h="14721">
                  <a:moveTo>
                    <a:pt x="981" y="0"/>
                  </a:moveTo>
                  <a:cubicBezTo>
                    <a:pt x="981" y="4969"/>
                    <a:pt x="307" y="9876"/>
                    <a:pt x="0" y="14722"/>
                  </a:cubicBezTo>
                  <a:cubicBezTo>
                    <a:pt x="307" y="9876"/>
                    <a:pt x="675" y="4969"/>
                    <a:pt x="981" y="0"/>
                  </a:cubicBezTo>
                  <a:close/>
                </a:path>
              </a:pathLst>
            </a:custGeom>
            <a:solidFill>
              <a:srgbClr val="E69C9C"/>
            </a:solidFill>
            <a:ln w="6134" cap="flat">
              <a:noFill/>
              <a:prstDash val="solid"/>
              <a:miter/>
            </a:ln>
          </p:spPr>
          <p:txBody>
            <a:bodyPr rtlCol="0" anchor="ctr"/>
            <a:lstStyle/>
            <a:p>
              <a:endParaRPr lang="en-AU"/>
            </a:p>
          </p:txBody>
        </p:sp>
        <p:sp>
          <p:nvSpPr>
            <p:cNvPr id="586" name="Freeform: Shape 585">
              <a:extLst>
                <a:ext uri="{FF2B5EF4-FFF2-40B4-BE49-F238E27FC236}">
                  <a16:creationId xmlns:a16="http://schemas.microsoft.com/office/drawing/2014/main" id="{518E6595-D69D-4C7F-AD8E-C37A929FE6A2}"/>
                </a:ext>
              </a:extLst>
            </p:cNvPr>
            <p:cNvSpPr/>
            <p:nvPr/>
          </p:nvSpPr>
          <p:spPr>
            <a:xfrm>
              <a:off x="4557857" y="3160274"/>
              <a:ext cx="5582" cy="18946"/>
            </a:xfrm>
            <a:custGeom>
              <a:avLst/>
              <a:gdLst>
                <a:gd name="connsiteX0" fmla="*/ 2147 w 5582"/>
                <a:gd name="connsiteY0" fmla="*/ 18942 h 18946"/>
                <a:gd name="connsiteX1" fmla="*/ 620 w 5582"/>
                <a:gd name="connsiteY1" fmla="*/ 18237 h 18946"/>
                <a:gd name="connsiteX2" fmla="*/ 0 w 5582"/>
                <a:gd name="connsiteY2" fmla="*/ 16672 h 18946"/>
                <a:gd name="connsiteX3" fmla="*/ 981 w 5582"/>
                <a:gd name="connsiteY3" fmla="*/ 1951 h 18946"/>
                <a:gd name="connsiteX4" fmla="*/ 1773 w 5582"/>
                <a:gd name="connsiteY4" fmla="*/ 552 h 18946"/>
                <a:gd name="connsiteX5" fmla="*/ 3282 w 5582"/>
                <a:gd name="connsiteY5" fmla="*/ 0 h 18946"/>
                <a:gd name="connsiteX6" fmla="*/ 4791 w 5582"/>
                <a:gd name="connsiteY6" fmla="*/ 552 h 18946"/>
                <a:gd name="connsiteX7" fmla="*/ 5582 w 5582"/>
                <a:gd name="connsiteY7" fmla="*/ 1951 h 18946"/>
                <a:gd name="connsiteX8" fmla="*/ 4601 w 5582"/>
                <a:gd name="connsiteY8" fmla="*/ 16611 h 18946"/>
                <a:gd name="connsiteX9" fmla="*/ 4410 w 5582"/>
                <a:gd name="connsiteY9" fmla="*/ 17531 h 18946"/>
                <a:gd name="connsiteX10" fmla="*/ 3877 w 5582"/>
                <a:gd name="connsiteY10" fmla="*/ 18304 h 18946"/>
                <a:gd name="connsiteX11" fmla="*/ 3079 w 5582"/>
                <a:gd name="connsiteY11" fmla="*/ 18801 h 18946"/>
                <a:gd name="connsiteX12" fmla="*/ 2147 w 5582"/>
                <a:gd name="connsiteY12" fmla="*/ 18942 h 1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2" h="18946">
                  <a:moveTo>
                    <a:pt x="2147" y="18942"/>
                  </a:moveTo>
                  <a:cubicBezTo>
                    <a:pt x="1564" y="18912"/>
                    <a:pt x="1018" y="18660"/>
                    <a:pt x="620" y="18237"/>
                  </a:cubicBezTo>
                  <a:cubicBezTo>
                    <a:pt x="221" y="17814"/>
                    <a:pt x="0" y="17255"/>
                    <a:pt x="0" y="16672"/>
                  </a:cubicBezTo>
                  <a:lnTo>
                    <a:pt x="981" y="1951"/>
                  </a:lnTo>
                  <a:cubicBezTo>
                    <a:pt x="1073" y="1405"/>
                    <a:pt x="1350" y="908"/>
                    <a:pt x="1773" y="552"/>
                  </a:cubicBezTo>
                  <a:cubicBezTo>
                    <a:pt x="2196" y="196"/>
                    <a:pt x="2730" y="0"/>
                    <a:pt x="3282" y="0"/>
                  </a:cubicBezTo>
                  <a:cubicBezTo>
                    <a:pt x="3834" y="0"/>
                    <a:pt x="4368" y="196"/>
                    <a:pt x="4791" y="552"/>
                  </a:cubicBezTo>
                  <a:cubicBezTo>
                    <a:pt x="5214" y="908"/>
                    <a:pt x="5490" y="1405"/>
                    <a:pt x="5582" y="1951"/>
                  </a:cubicBezTo>
                  <a:lnTo>
                    <a:pt x="4601" y="16611"/>
                  </a:lnTo>
                  <a:cubicBezTo>
                    <a:pt x="4601" y="16930"/>
                    <a:pt x="4539" y="17243"/>
                    <a:pt x="4410" y="17531"/>
                  </a:cubicBezTo>
                  <a:cubicBezTo>
                    <a:pt x="4288" y="17826"/>
                    <a:pt x="4104" y="18090"/>
                    <a:pt x="3877" y="18304"/>
                  </a:cubicBezTo>
                  <a:cubicBezTo>
                    <a:pt x="3644" y="18525"/>
                    <a:pt x="3374" y="18691"/>
                    <a:pt x="3079" y="18801"/>
                  </a:cubicBezTo>
                  <a:cubicBezTo>
                    <a:pt x="2779" y="18912"/>
                    <a:pt x="2466" y="18961"/>
                    <a:pt x="2147" y="18942"/>
                  </a:cubicBezTo>
                  <a:close/>
                </a:path>
              </a:pathLst>
            </a:custGeom>
            <a:solidFill>
              <a:srgbClr val="0E0E0E"/>
            </a:solidFill>
            <a:ln w="6134" cap="flat">
              <a:noFill/>
              <a:prstDash val="solid"/>
              <a:miter/>
            </a:ln>
          </p:spPr>
          <p:txBody>
            <a:bodyPr rtlCol="0" anchor="ctr"/>
            <a:lstStyle/>
            <a:p>
              <a:endParaRPr lang="en-AU"/>
            </a:p>
          </p:txBody>
        </p:sp>
        <p:sp>
          <p:nvSpPr>
            <p:cNvPr id="587" name="Freeform: Shape 586">
              <a:extLst>
                <a:ext uri="{FF2B5EF4-FFF2-40B4-BE49-F238E27FC236}">
                  <a16:creationId xmlns:a16="http://schemas.microsoft.com/office/drawing/2014/main" id="{1449B91A-F9B2-4732-8A79-929FCE3A405D}"/>
                </a:ext>
              </a:extLst>
            </p:cNvPr>
            <p:cNvSpPr/>
            <p:nvPr/>
          </p:nvSpPr>
          <p:spPr>
            <a:xfrm>
              <a:off x="4561231" y="3142963"/>
              <a:ext cx="1104" cy="15580"/>
            </a:xfrm>
            <a:custGeom>
              <a:avLst/>
              <a:gdLst>
                <a:gd name="connsiteX0" fmla="*/ 1104 w 1104"/>
                <a:gd name="connsiteY0" fmla="*/ 0 h 15580"/>
                <a:gd name="connsiteX1" fmla="*/ 0 w 1104"/>
                <a:gd name="connsiteY1" fmla="*/ 15581 h 15580"/>
                <a:gd name="connsiteX2" fmla="*/ 1104 w 1104"/>
                <a:gd name="connsiteY2" fmla="*/ 0 h 15580"/>
              </a:gdLst>
              <a:ahLst/>
              <a:cxnLst>
                <a:cxn ang="0">
                  <a:pos x="connsiteX0" y="connsiteY0"/>
                </a:cxn>
                <a:cxn ang="0">
                  <a:pos x="connsiteX1" y="connsiteY1"/>
                </a:cxn>
                <a:cxn ang="0">
                  <a:pos x="connsiteX2" y="connsiteY2"/>
                </a:cxn>
              </a:cxnLst>
              <a:rect l="l" t="t" r="r" b="b"/>
              <a:pathLst>
                <a:path w="1104" h="15580">
                  <a:moveTo>
                    <a:pt x="1104" y="0"/>
                  </a:moveTo>
                  <a:lnTo>
                    <a:pt x="0" y="15581"/>
                  </a:lnTo>
                  <a:lnTo>
                    <a:pt x="1104" y="0"/>
                  </a:lnTo>
                  <a:close/>
                </a:path>
              </a:pathLst>
            </a:custGeom>
            <a:solidFill>
              <a:srgbClr val="E69C9C"/>
            </a:solidFill>
            <a:ln w="6134" cap="flat">
              <a:noFill/>
              <a:prstDash val="solid"/>
              <a:miter/>
            </a:ln>
          </p:spPr>
          <p:txBody>
            <a:bodyPr rtlCol="0" anchor="ctr"/>
            <a:lstStyle/>
            <a:p>
              <a:endParaRPr lang="en-AU"/>
            </a:p>
          </p:txBody>
        </p:sp>
        <p:sp>
          <p:nvSpPr>
            <p:cNvPr id="588" name="Freeform: Shape 587">
              <a:extLst>
                <a:ext uri="{FF2B5EF4-FFF2-40B4-BE49-F238E27FC236}">
                  <a16:creationId xmlns:a16="http://schemas.microsoft.com/office/drawing/2014/main" id="{6A03A98C-1F1D-474A-8740-57241E9AB354}"/>
                </a:ext>
              </a:extLst>
            </p:cNvPr>
            <p:cNvSpPr/>
            <p:nvPr/>
          </p:nvSpPr>
          <p:spPr>
            <a:xfrm>
              <a:off x="4559061" y="3140625"/>
              <a:ext cx="5731" cy="20193"/>
            </a:xfrm>
            <a:custGeom>
              <a:avLst/>
              <a:gdLst>
                <a:gd name="connsiteX0" fmla="*/ 2170 w 5731"/>
                <a:gd name="connsiteY0" fmla="*/ 20189 h 20193"/>
                <a:gd name="connsiteX1" fmla="*/ 777 w 5731"/>
                <a:gd name="connsiteY1" fmla="*/ 19680 h 20193"/>
                <a:gd name="connsiteX2" fmla="*/ 23 w 5731"/>
                <a:gd name="connsiteY2" fmla="*/ 18410 h 20193"/>
                <a:gd name="connsiteX3" fmla="*/ 23 w 5731"/>
                <a:gd name="connsiteY3" fmla="*/ 17735 h 20193"/>
                <a:gd name="connsiteX4" fmla="*/ 1127 w 5731"/>
                <a:gd name="connsiteY4" fmla="*/ 2155 h 20193"/>
                <a:gd name="connsiteX5" fmla="*/ 1354 w 5731"/>
                <a:gd name="connsiteY5" fmla="*/ 1277 h 20193"/>
                <a:gd name="connsiteX6" fmla="*/ 1900 w 5731"/>
                <a:gd name="connsiteY6" fmla="*/ 560 h 20193"/>
                <a:gd name="connsiteX7" fmla="*/ 2685 w 5731"/>
                <a:gd name="connsiteY7" fmla="*/ 112 h 20193"/>
                <a:gd name="connsiteX8" fmla="*/ 3581 w 5731"/>
                <a:gd name="connsiteY8" fmla="*/ 7 h 20193"/>
                <a:gd name="connsiteX9" fmla="*/ 5157 w 5731"/>
                <a:gd name="connsiteY9" fmla="*/ 836 h 20193"/>
                <a:gd name="connsiteX10" fmla="*/ 5728 w 5731"/>
                <a:gd name="connsiteY10" fmla="*/ 2523 h 20193"/>
                <a:gd name="connsiteX11" fmla="*/ 4624 w 5731"/>
                <a:gd name="connsiteY11" fmla="*/ 18042 h 20193"/>
                <a:gd name="connsiteX12" fmla="*/ 3832 w 5731"/>
                <a:gd name="connsiteY12" fmla="*/ 19618 h 20193"/>
                <a:gd name="connsiteX13" fmla="*/ 2170 w 5731"/>
                <a:gd name="connsiteY13" fmla="*/ 20189 h 2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31" h="20193">
                  <a:moveTo>
                    <a:pt x="2170" y="20189"/>
                  </a:moveTo>
                  <a:cubicBezTo>
                    <a:pt x="1661" y="20183"/>
                    <a:pt x="1170" y="20005"/>
                    <a:pt x="777" y="19680"/>
                  </a:cubicBezTo>
                  <a:cubicBezTo>
                    <a:pt x="391" y="19355"/>
                    <a:pt x="121" y="18907"/>
                    <a:pt x="23" y="18410"/>
                  </a:cubicBezTo>
                  <a:cubicBezTo>
                    <a:pt x="-8" y="18189"/>
                    <a:pt x="-8" y="17962"/>
                    <a:pt x="23" y="17735"/>
                  </a:cubicBezTo>
                  <a:lnTo>
                    <a:pt x="1127" y="2155"/>
                  </a:lnTo>
                  <a:cubicBezTo>
                    <a:pt x="1139" y="1854"/>
                    <a:pt x="1219" y="1553"/>
                    <a:pt x="1354" y="1277"/>
                  </a:cubicBezTo>
                  <a:cubicBezTo>
                    <a:pt x="1483" y="1007"/>
                    <a:pt x="1673" y="762"/>
                    <a:pt x="1900" y="560"/>
                  </a:cubicBezTo>
                  <a:cubicBezTo>
                    <a:pt x="2127" y="363"/>
                    <a:pt x="2397" y="210"/>
                    <a:pt x="2685" y="112"/>
                  </a:cubicBezTo>
                  <a:cubicBezTo>
                    <a:pt x="2973" y="20"/>
                    <a:pt x="3280" y="-17"/>
                    <a:pt x="3581" y="7"/>
                  </a:cubicBezTo>
                  <a:cubicBezTo>
                    <a:pt x="4194" y="69"/>
                    <a:pt x="4758" y="363"/>
                    <a:pt x="5157" y="836"/>
                  </a:cubicBezTo>
                  <a:cubicBezTo>
                    <a:pt x="5556" y="1302"/>
                    <a:pt x="5764" y="1909"/>
                    <a:pt x="5728" y="2523"/>
                  </a:cubicBezTo>
                  <a:lnTo>
                    <a:pt x="4624" y="18042"/>
                  </a:lnTo>
                  <a:cubicBezTo>
                    <a:pt x="4574" y="18649"/>
                    <a:pt x="4292" y="19213"/>
                    <a:pt x="3832" y="19618"/>
                  </a:cubicBezTo>
                  <a:cubicBezTo>
                    <a:pt x="3378" y="20017"/>
                    <a:pt x="2777" y="20226"/>
                    <a:pt x="2170" y="20189"/>
                  </a:cubicBezTo>
                  <a:close/>
                </a:path>
              </a:pathLst>
            </a:custGeom>
            <a:solidFill>
              <a:srgbClr val="0E0E0E"/>
            </a:solidFill>
            <a:ln w="6134" cap="flat">
              <a:noFill/>
              <a:prstDash val="solid"/>
              <a:miter/>
            </a:ln>
          </p:spPr>
          <p:txBody>
            <a:bodyPr rtlCol="0" anchor="ctr"/>
            <a:lstStyle/>
            <a:p>
              <a:endParaRPr lang="en-AU"/>
            </a:p>
          </p:txBody>
        </p:sp>
        <p:sp>
          <p:nvSpPr>
            <p:cNvPr id="589" name="Freeform: Shape 588">
              <a:extLst>
                <a:ext uri="{FF2B5EF4-FFF2-40B4-BE49-F238E27FC236}">
                  <a16:creationId xmlns:a16="http://schemas.microsoft.com/office/drawing/2014/main" id="{D2E1384B-0E16-4689-89C9-4AD139F2898C}"/>
                </a:ext>
              </a:extLst>
            </p:cNvPr>
            <p:cNvSpPr/>
            <p:nvPr/>
          </p:nvSpPr>
          <p:spPr>
            <a:xfrm>
              <a:off x="4556201" y="3239944"/>
              <a:ext cx="9017" cy="30241"/>
            </a:xfrm>
            <a:custGeom>
              <a:avLst/>
              <a:gdLst>
                <a:gd name="connsiteX0" fmla="*/ 0 w 9017"/>
                <a:gd name="connsiteY0" fmla="*/ 0 h 30241"/>
                <a:gd name="connsiteX1" fmla="*/ 9017 w 9017"/>
                <a:gd name="connsiteY1" fmla="*/ 30241 h 30241"/>
                <a:gd name="connsiteX2" fmla="*/ 0 w 9017"/>
                <a:gd name="connsiteY2" fmla="*/ 0 h 30241"/>
              </a:gdLst>
              <a:ahLst/>
              <a:cxnLst>
                <a:cxn ang="0">
                  <a:pos x="connsiteX0" y="connsiteY0"/>
                </a:cxn>
                <a:cxn ang="0">
                  <a:pos x="connsiteX1" y="connsiteY1"/>
                </a:cxn>
                <a:cxn ang="0">
                  <a:pos x="connsiteX2" y="connsiteY2"/>
                </a:cxn>
              </a:cxnLst>
              <a:rect l="l" t="t" r="r" b="b"/>
              <a:pathLst>
                <a:path w="9017" h="30241">
                  <a:moveTo>
                    <a:pt x="0" y="0"/>
                  </a:moveTo>
                  <a:cubicBezTo>
                    <a:pt x="2515" y="10244"/>
                    <a:pt x="5582" y="20304"/>
                    <a:pt x="9017" y="30241"/>
                  </a:cubicBezTo>
                  <a:cubicBezTo>
                    <a:pt x="5582" y="20304"/>
                    <a:pt x="2515" y="10244"/>
                    <a:pt x="0" y="0"/>
                  </a:cubicBezTo>
                  <a:close/>
                </a:path>
              </a:pathLst>
            </a:custGeom>
            <a:solidFill>
              <a:srgbClr val="E69C9C"/>
            </a:solidFill>
            <a:ln w="6134" cap="flat">
              <a:noFill/>
              <a:prstDash val="solid"/>
              <a:miter/>
            </a:ln>
          </p:spPr>
          <p:txBody>
            <a:bodyPr rtlCol="0" anchor="ctr"/>
            <a:lstStyle/>
            <a:p>
              <a:endParaRPr lang="en-AU"/>
            </a:p>
          </p:txBody>
        </p:sp>
        <p:sp>
          <p:nvSpPr>
            <p:cNvPr id="590" name="Freeform: Shape 589">
              <a:extLst>
                <a:ext uri="{FF2B5EF4-FFF2-40B4-BE49-F238E27FC236}">
                  <a16:creationId xmlns:a16="http://schemas.microsoft.com/office/drawing/2014/main" id="{3EA49DD0-E50C-4B1F-B23A-5A4932E81DFC}"/>
                </a:ext>
              </a:extLst>
            </p:cNvPr>
            <p:cNvSpPr/>
            <p:nvPr/>
          </p:nvSpPr>
          <p:spPr>
            <a:xfrm>
              <a:off x="4553969" y="3237482"/>
              <a:ext cx="13479" cy="35034"/>
            </a:xfrm>
            <a:custGeom>
              <a:avLst/>
              <a:gdLst>
                <a:gd name="connsiteX0" fmla="*/ 11249 w 13479"/>
                <a:gd name="connsiteY0" fmla="*/ 35035 h 35034"/>
                <a:gd name="connsiteX1" fmla="*/ 9899 w 13479"/>
                <a:gd name="connsiteY1" fmla="*/ 34618 h 35034"/>
                <a:gd name="connsiteX2" fmla="*/ 9040 w 13479"/>
                <a:gd name="connsiteY2" fmla="*/ 33501 h 35034"/>
                <a:gd name="connsiteX3" fmla="*/ 23 w 13479"/>
                <a:gd name="connsiteY3" fmla="*/ 2830 h 35034"/>
                <a:gd name="connsiteX4" fmla="*/ 23 w 13479"/>
                <a:gd name="connsiteY4" fmla="*/ 2278 h 35034"/>
                <a:gd name="connsiteX5" fmla="*/ 489 w 13479"/>
                <a:gd name="connsiteY5" fmla="*/ 867 h 35034"/>
                <a:gd name="connsiteX6" fmla="*/ 1741 w 13479"/>
                <a:gd name="connsiteY6" fmla="*/ 70 h 35034"/>
                <a:gd name="connsiteX7" fmla="*/ 3489 w 13479"/>
                <a:gd name="connsiteY7" fmla="*/ 321 h 35034"/>
                <a:gd name="connsiteX8" fmla="*/ 4562 w 13479"/>
                <a:gd name="connsiteY8" fmla="*/ 1726 h 35034"/>
                <a:gd name="connsiteX9" fmla="*/ 13457 w 13479"/>
                <a:gd name="connsiteY9" fmla="*/ 31784 h 35034"/>
                <a:gd name="connsiteX10" fmla="*/ 13457 w 13479"/>
                <a:gd name="connsiteY10" fmla="*/ 32520 h 35034"/>
                <a:gd name="connsiteX11" fmla="*/ 13040 w 13479"/>
                <a:gd name="connsiteY11" fmla="*/ 33869 h 35034"/>
                <a:gd name="connsiteX12" fmla="*/ 11923 w 13479"/>
                <a:gd name="connsiteY12" fmla="*/ 34728 h 35034"/>
                <a:gd name="connsiteX13" fmla="*/ 11249 w 13479"/>
                <a:gd name="connsiteY13" fmla="*/ 35035 h 3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79" h="35034">
                  <a:moveTo>
                    <a:pt x="11249" y="35035"/>
                  </a:moveTo>
                  <a:cubicBezTo>
                    <a:pt x="10764" y="35041"/>
                    <a:pt x="10298" y="34894"/>
                    <a:pt x="9899" y="34618"/>
                  </a:cubicBezTo>
                  <a:cubicBezTo>
                    <a:pt x="9506" y="34342"/>
                    <a:pt x="9206" y="33955"/>
                    <a:pt x="9040" y="33501"/>
                  </a:cubicBezTo>
                  <a:cubicBezTo>
                    <a:pt x="5360" y="22766"/>
                    <a:pt x="2415" y="12768"/>
                    <a:pt x="23" y="2830"/>
                  </a:cubicBezTo>
                  <a:cubicBezTo>
                    <a:pt x="-8" y="2646"/>
                    <a:pt x="-8" y="2462"/>
                    <a:pt x="23" y="2278"/>
                  </a:cubicBezTo>
                  <a:cubicBezTo>
                    <a:pt x="11" y="1769"/>
                    <a:pt x="176" y="1272"/>
                    <a:pt x="489" y="867"/>
                  </a:cubicBezTo>
                  <a:cubicBezTo>
                    <a:pt x="802" y="463"/>
                    <a:pt x="1244" y="187"/>
                    <a:pt x="1741" y="70"/>
                  </a:cubicBezTo>
                  <a:cubicBezTo>
                    <a:pt x="2336" y="-77"/>
                    <a:pt x="2961" y="9"/>
                    <a:pt x="3489" y="321"/>
                  </a:cubicBezTo>
                  <a:cubicBezTo>
                    <a:pt x="4016" y="628"/>
                    <a:pt x="4403" y="1137"/>
                    <a:pt x="4562" y="1726"/>
                  </a:cubicBezTo>
                  <a:cubicBezTo>
                    <a:pt x="6955" y="11357"/>
                    <a:pt x="9838" y="21233"/>
                    <a:pt x="13457" y="31784"/>
                  </a:cubicBezTo>
                  <a:cubicBezTo>
                    <a:pt x="13488" y="32029"/>
                    <a:pt x="13488" y="32274"/>
                    <a:pt x="13457" y="32520"/>
                  </a:cubicBezTo>
                  <a:cubicBezTo>
                    <a:pt x="13457" y="33004"/>
                    <a:pt x="13316" y="33470"/>
                    <a:pt x="13040" y="33869"/>
                  </a:cubicBezTo>
                  <a:cubicBezTo>
                    <a:pt x="12764" y="34262"/>
                    <a:pt x="12377" y="34563"/>
                    <a:pt x="11923" y="34728"/>
                  </a:cubicBezTo>
                  <a:lnTo>
                    <a:pt x="11249" y="35035"/>
                  </a:lnTo>
                  <a:close/>
                </a:path>
              </a:pathLst>
            </a:custGeom>
            <a:solidFill>
              <a:srgbClr val="0E0E0E"/>
            </a:solidFill>
            <a:ln w="6134" cap="flat">
              <a:noFill/>
              <a:prstDash val="solid"/>
              <a:miter/>
            </a:ln>
          </p:spPr>
          <p:txBody>
            <a:bodyPr rtlCol="0" anchor="ctr"/>
            <a:lstStyle/>
            <a:p>
              <a:endParaRPr lang="en-AU"/>
            </a:p>
          </p:txBody>
        </p:sp>
        <p:sp>
          <p:nvSpPr>
            <p:cNvPr id="591" name="Freeform: Shape 590">
              <a:extLst>
                <a:ext uri="{FF2B5EF4-FFF2-40B4-BE49-F238E27FC236}">
                  <a16:creationId xmlns:a16="http://schemas.microsoft.com/office/drawing/2014/main" id="{BE26917F-A340-441E-9446-DBF07053658D}"/>
                </a:ext>
              </a:extLst>
            </p:cNvPr>
            <p:cNvSpPr/>
            <p:nvPr/>
          </p:nvSpPr>
          <p:spPr>
            <a:xfrm>
              <a:off x="4565218" y="3270186"/>
              <a:ext cx="17359" cy="44227"/>
            </a:xfrm>
            <a:custGeom>
              <a:avLst/>
              <a:gdLst>
                <a:gd name="connsiteX0" fmla="*/ 17360 w 17359"/>
                <a:gd name="connsiteY0" fmla="*/ 44227 h 44227"/>
                <a:gd name="connsiteX1" fmla="*/ 0 w 17359"/>
                <a:gd name="connsiteY1" fmla="*/ 0 h 44227"/>
                <a:gd name="connsiteX2" fmla="*/ 17360 w 17359"/>
                <a:gd name="connsiteY2" fmla="*/ 44227 h 44227"/>
              </a:gdLst>
              <a:ahLst/>
              <a:cxnLst>
                <a:cxn ang="0">
                  <a:pos x="connsiteX0" y="connsiteY0"/>
                </a:cxn>
                <a:cxn ang="0">
                  <a:pos x="connsiteX1" y="connsiteY1"/>
                </a:cxn>
                <a:cxn ang="0">
                  <a:pos x="connsiteX2" y="connsiteY2"/>
                </a:cxn>
              </a:cxnLst>
              <a:rect l="l" t="t" r="r" b="b"/>
              <a:pathLst>
                <a:path w="17359" h="44227">
                  <a:moveTo>
                    <a:pt x="17360" y="44227"/>
                  </a:moveTo>
                  <a:cubicBezTo>
                    <a:pt x="11225" y="29690"/>
                    <a:pt x="5091" y="14967"/>
                    <a:pt x="0" y="0"/>
                  </a:cubicBezTo>
                  <a:cubicBezTo>
                    <a:pt x="5091" y="14967"/>
                    <a:pt x="11041" y="29996"/>
                    <a:pt x="17360" y="44227"/>
                  </a:cubicBezTo>
                  <a:close/>
                </a:path>
              </a:pathLst>
            </a:custGeom>
            <a:solidFill>
              <a:srgbClr val="E69C9C"/>
            </a:solidFill>
            <a:ln w="6134" cap="flat">
              <a:noFill/>
              <a:prstDash val="solid"/>
              <a:miter/>
            </a:ln>
          </p:spPr>
          <p:txBody>
            <a:bodyPr rtlCol="0" anchor="ctr"/>
            <a:lstStyle/>
            <a:p>
              <a:endParaRPr lang="en-AU"/>
            </a:p>
          </p:txBody>
        </p:sp>
        <p:sp>
          <p:nvSpPr>
            <p:cNvPr id="592" name="Freeform: Shape 591">
              <a:extLst>
                <a:ext uri="{FF2B5EF4-FFF2-40B4-BE49-F238E27FC236}">
                  <a16:creationId xmlns:a16="http://schemas.microsoft.com/office/drawing/2014/main" id="{90113E6D-214A-46A7-AC0E-B3E3ABA0EC4A}"/>
                </a:ext>
              </a:extLst>
            </p:cNvPr>
            <p:cNvSpPr/>
            <p:nvPr/>
          </p:nvSpPr>
          <p:spPr>
            <a:xfrm>
              <a:off x="4562986" y="3268014"/>
              <a:ext cx="21845" cy="48730"/>
            </a:xfrm>
            <a:custGeom>
              <a:avLst/>
              <a:gdLst>
                <a:gd name="connsiteX0" fmla="*/ 19530 w 21845"/>
                <a:gd name="connsiteY0" fmla="*/ 48730 h 48730"/>
                <a:gd name="connsiteX1" fmla="*/ 18278 w 21845"/>
                <a:gd name="connsiteY1" fmla="*/ 48332 h 48730"/>
                <a:gd name="connsiteX2" fmla="*/ 17444 w 21845"/>
                <a:gd name="connsiteY2" fmla="*/ 47319 h 48730"/>
                <a:gd name="connsiteX3" fmla="*/ 23 w 21845"/>
                <a:gd name="connsiteY3" fmla="*/ 2969 h 48730"/>
                <a:gd name="connsiteX4" fmla="*/ 23 w 21845"/>
                <a:gd name="connsiteY4" fmla="*/ 2172 h 48730"/>
                <a:gd name="connsiteX5" fmla="*/ 624 w 21845"/>
                <a:gd name="connsiteY5" fmla="*/ 761 h 48730"/>
                <a:gd name="connsiteX6" fmla="*/ 1968 w 21845"/>
                <a:gd name="connsiteY6" fmla="*/ 31 h 48730"/>
                <a:gd name="connsiteX7" fmla="*/ 3483 w 21845"/>
                <a:gd name="connsiteY7" fmla="*/ 295 h 48730"/>
                <a:gd name="connsiteX8" fmla="*/ 4501 w 21845"/>
                <a:gd name="connsiteY8" fmla="*/ 1436 h 48730"/>
                <a:gd name="connsiteX9" fmla="*/ 21799 w 21845"/>
                <a:gd name="connsiteY9" fmla="*/ 45541 h 48730"/>
                <a:gd name="connsiteX10" fmla="*/ 21799 w 21845"/>
                <a:gd name="connsiteY10" fmla="*/ 46399 h 48730"/>
                <a:gd name="connsiteX11" fmla="*/ 21419 w 21845"/>
                <a:gd name="connsiteY11" fmla="*/ 47688 h 48730"/>
                <a:gd name="connsiteX12" fmla="*/ 20389 w 21845"/>
                <a:gd name="connsiteY12" fmla="*/ 48546 h 48730"/>
                <a:gd name="connsiteX13" fmla="*/ 19530 w 21845"/>
                <a:gd name="connsiteY13" fmla="*/ 48730 h 4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45" h="48730">
                  <a:moveTo>
                    <a:pt x="19530" y="48730"/>
                  </a:moveTo>
                  <a:cubicBezTo>
                    <a:pt x="19082" y="48718"/>
                    <a:pt x="18653" y="48583"/>
                    <a:pt x="18278" y="48332"/>
                  </a:cubicBezTo>
                  <a:cubicBezTo>
                    <a:pt x="17910" y="48080"/>
                    <a:pt x="17622" y="47730"/>
                    <a:pt x="17444" y="47319"/>
                  </a:cubicBezTo>
                  <a:cubicBezTo>
                    <a:pt x="10083" y="30328"/>
                    <a:pt x="4562" y="16219"/>
                    <a:pt x="23" y="2969"/>
                  </a:cubicBezTo>
                  <a:cubicBezTo>
                    <a:pt x="-8" y="2706"/>
                    <a:pt x="-8" y="2436"/>
                    <a:pt x="23" y="2172"/>
                  </a:cubicBezTo>
                  <a:cubicBezTo>
                    <a:pt x="60" y="1651"/>
                    <a:pt x="268" y="1154"/>
                    <a:pt x="624" y="761"/>
                  </a:cubicBezTo>
                  <a:cubicBezTo>
                    <a:pt x="980" y="375"/>
                    <a:pt x="1452" y="117"/>
                    <a:pt x="1968" y="31"/>
                  </a:cubicBezTo>
                  <a:cubicBezTo>
                    <a:pt x="2489" y="-55"/>
                    <a:pt x="3023" y="38"/>
                    <a:pt x="3483" y="295"/>
                  </a:cubicBezTo>
                  <a:cubicBezTo>
                    <a:pt x="3937" y="546"/>
                    <a:pt x="4298" y="951"/>
                    <a:pt x="4501" y="1436"/>
                  </a:cubicBezTo>
                  <a:cubicBezTo>
                    <a:pt x="8979" y="14625"/>
                    <a:pt x="14500" y="28610"/>
                    <a:pt x="21799" y="45541"/>
                  </a:cubicBezTo>
                  <a:cubicBezTo>
                    <a:pt x="21861" y="45823"/>
                    <a:pt x="21861" y="46117"/>
                    <a:pt x="21799" y="46399"/>
                  </a:cubicBezTo>
                  <a:cubicBezTo>
                    <a:pt x="21799" y="46853"/>
                    <a:pt x="21664" y="47301"/>
                    <a:pt x="21419" y="47688"/>
                  </a:cubicBezTo>
                  <a:cubicBezTo>
                    <a:pt x="21167" y="48068"/>
                    <a:pt x="20806" y="48368"/>
                    <a:pt x="20389" y="48546"/>
                  </a:cubicBezTo>
                  <a:cubicBezTo>
                    <a:pt x="20119" y="48663"/>
                    <a:pt x="19824" y="48724"/>
                    <a:pt x="19530" y="48730"/>
                  </a:cubicBezTo>
                  <a:close/>
                </a:path>
              </a:pathLst>
            </a:custGeom>
            <a:solidFill>
              <a:srgbClr val="0E0E0E"/>
            </a:solidFill>
            <a:ln w="6134" cap="flat">
              <a:noFill/>
              <a:prstDash val="solid"/>
              <a:miter/>
            </a:ln>
          </p:spPr>
          <p:txBody>
            <a:bodyPr rtlCol="0" anchor="ctr"/>
            <a:lstStyle/>
            <a:p>
              <a:endParaRPr lang="en-AU"/>
            </a:p>
          </p:txBody>
        </p:sp>
        <p:sp>
          <p:nvSpPr>
            <p:cNvPr id="593" name="Freeform: Shape 592">
              <a:extLst>
                <a:ext uri="{FF2B5EF4-FFF2-40B4-BE49-F238E27FC236}">
                  <a16:creationId xmlns:a16="http://schemas.microsoft.com/office/drawing/2014/main" id="{4AD6A561-9DFF-47AF-A082-0347330679B9}"/>
                </a:ext>
              </a:extLst>
            </p:cNvPr>
            <p:cNvSpPr/>
            <p:nvPr/>
          </p:nvSpPr>
          <p:spPr>
            <a:xfrm>
              <a:off x="4562396" y="3107999"/>
              <a:ext cx="2637" cy="34658"/>
            </a:xfrm>
            <a:custGeom>
              <a:avLst/>
              <a:gdLst>
                <a:gd name="connsiteX0" fmla="*/ 2638 w 2637"/>
                <a:gd name="connsiteY0" fmla="*/ 0 h 34658"/>
                <a:gd name="connsiteX1" fmla="*/ 675 w 2637"/>
                <a:gd name="connsiteY1" fmla="*/ 25641 h 34658"/>
                <a:gd name="connsiteX2" fmla="*/ 0 w 2637"/>
                <a:gd name="connsiteY2" fmla="*/ 34658 h 34658"/>
                <a:gd name="connsiteX3" fmla="*/ 2638 w 2637"/>
                <a:gd name="connsiteY3" fmla="*/ 0 h 34658"/>
              </a:gdLst>
              <a:ahLst/>
              <a:cxnLst>
                <a:cxn ang="0">
                  <a:pos x="connsiteX0" y="connsiteY0"/>
                </a:cxn>
                <a:cxn ang="0">
                  <a:pos x="connsiteX1" y="connsiteY1"/>
                </a:cxn>
                <a:cxn ang="0">
                  <a:pos x="connsiteX2" y="connsiteY2"/>
                </a:cxn>
                <a:cxn ang="0">
                  <a:pos x="connsiteX3" y="connsiteY3"/>
                </a:cxn>
              </a:cxnLst>
              <a:rect l="l" t="t" r="r" b="b"/>
              <a:pathLst>
                <a:path w="2637" h="34658">
                  <a:moveTo>
                    <a:pt x="2638" y="0"/>
                  </a:moveTo>
                  <a:cubicBezTo>
                    <a:pt x="1963" y="8710"/>
                    <a:pt x="1288" y="17176"/>
                    <a:pt x="675" y="25641"/>
                  </a:cubicBezTo>
                  <a:cubicBezTo>
                    <a:pt x="675" y="28646"/>
                    <a:pt x="245" y="31775"/>
                    <a:pt x="0" y="34658"/>
                  </a:cubicBezTo>
                  <a:cubicBezTo>
                    <a:pt x="797" y="23494"/>
                    <a:pt x="1656" y="11839"/>
                    <a:pt x="2638" y="0"/>
                  </a:cubicBezTo>
                  <a:close/>
                </a:path>
              </a:pathLst>
            </a:custGeom>
            <a:solidFill>
              <a:srgbClr val="E69C9C"/>
            </a:solidFill>
            <a:ln w="6134" cap="flat">
              <a:noFill/>
              <a:prstDash val="solid"/>
              <a:miter/>
            </a:ln>
          </p:spPr>
          <p:txBody>
            <a:bodyPr rtlCol="0" anchor="ctr"/>
            <a:lstStyle/>
            <a:p>
              <a:endParaRPr lang="en-AU"/>
            </a:p>
          </p:txBody>
        </p:sp>
        <p:sp>
          <p:nvSpPr>
            <p:cNvPr id="594" name="Freeform: Shape 593">
              <a:extLst>
                <a:ext uri="{FF2B5EF4-FFF2-40B4-BE49-F238E27FC236}">
                  <a16:creationId xmlns:a16="http://schemas.microsoft.com/office/drawing/2014/main" id="{37D48D21-CDE4-4FD5-BDD5-499FB7A50547}"/>
                </a:ext>
              </a:extLst>
            </p:cNvPr>
            <p:cNvSpPr/>
            <p:nvPr/>
          </p:nvSpPr>
          <p:spPr>
            <a:xfrm>
              <a:off x="4560126" y="3105660"/>
              <a:ext cx="7238" cy="39453"/>
            </a:xfrm>
            <a:custGeom>
              <a:avLst/>
              <a:gdLst>
                <a:gd name="connsiteX0" fmla="*/ 2208 w 7238"/>
                <a:gd name="connsiteY0" fmla="*/ 39450 h 39453"/>
                <a:gd name="connsiteX1" fmla="*/ 761 w 7238"/>
                <a:gd name="connsiteY1" fmla="*/ 38904 h 39453"/>
                <a:gd name="connsiteX2" fmla="*/ 0 w 7238"/>
                <a:gd name="connsiteY2" fmla="*/ 37548 h 39453"/>
                <a:gd name="connsiteX3" fmla="*/ 0 w 7238"/>
                <a:gd name="connsiteY3" fmla="*/ 36996 h 39453"/>
                <a:gd name="connsiteX4" fmla="*/ 2147 w 7238"/>
                <a:gd name="connsiteY4" fmla="*/ 8227 h 39453"/>
                <a:gd name="connsiteX5" fmla="*/ 2638 w 7238"/>
                <a:gd name="connsiteY5" fmla="*/ 2093 h 39453"/>
                <a:gd name="connsiteX6" fmla="*/ 2859 w 7238"/>
                <a:gd name="connsiteY6" fmla="*/ 1240 h 39453"/>
                <a:gd name="connsiteX7" fmla="*/ 3392 w 7238"/>
                <a:gd name="connsiteY7" fmla="*/ 541 h 39453"/>
                <a:gd name="connsiteX8" fmla="*/ 4159 w 7238"/>
                <a:gd name="connsiteY8" fmla="*/ 112 h 39453"/>
                <a:gd name="connsiteX9" fmla="*/ 5030 w 7238"/>
                <a:gd name="connsiteY9" fmla="*/ 7 h 39453"/>
                <a:gd name="connsiteX10" fmla="*/ 6594 w 7238"/>
                <a:gd name="connsiteY10" fmla="*/ 694 h 39453"/>
                <a:gd name="connsiteX11" fmla="*/ 7238 w 7238"/>
                <a:gd name="connsiteY11" fmla="*/ 2277 h 39453"/>
                <a:gd name="connsiteX12" fmla="*/ 6564 w 7238"/>
                <a:gd name="connsiteY12" fmla="*/ 11049 h 39453"/>
                <a:gd name="connsiteX13" fmla="*/ 5275 w 7238"/>
                <a:gd name="connsiteY13" fmla="*/ 27979 h 39453"/>
                <a:gd name="connsiteX14" fmla="*/ 4662 w 7238"/>
                <a:gd name="connsiteY14" fmla="*/ 35708 h 39453"/>
                <a:gd name="connsiteX15" fmla="*/ 4662 w 7238"/>
                <a:gd name="connsiteY15" fmla="*/ 37119 h 39453"/>
                <a:gd name="connsiteX16" fmla="*/ 4472 w 7238"/>
                <a:gd name="connsiteY16" fmla="*/ 38039 h 39453"/>
                <a:gd name="connsiteX17" fmla="*/ 3938 w 7238"/>
                <a:gd name="connsiteY17" fmla="*/ 38812 h 39453"/>
                <a:gd name="connsiteX18" fmla="*/ 3141 w 7238"/>
                <a:gd name="connsiteY18" fmla="*/ 39309 h 39453"/>
                <a:gd name="connsiteX19" fmla="*/ 2208 w 7238"/>
                <a:gd name="connsiteY19" fmla="*/ 39450 h 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38" h="39453">
                  <a:moveTo>
                    <a:pt x="2208" y="39450"/>
                  </a:moveTo>
                  <a:cubicBezTo>
                    <a:pt x="1675" y="39444"/>
                    <a:pt x="1166" y="39248"/>
                    <a:pt x="761" y="38904"/>
                  </a:cubicBezTo>
                  <a:cubicBezTo>
                    <a:pt x="356" y="38554"/>
                    <a:pt x="86" y="38076"/>
                    <a:pt x="0" y="37548"/>
                  </a:cubicBezTo>
                  <a:lnTo>
                    <a:pt x="0" y="36996"/>
                  </a:lnTo>
                  <a:cubicBezTo>
                    <a:pt x="675" y="27611"/>
                    <a:pt x="1411" y="17980"/>
                    <a:pt x="2147" y="8227"/>
                  </a:cubicBezTo>
                  <a:cubicBezTo>
                    <a:pt x="2147" y="6264"/>
                    <a:pt x="2147" y="4301"/>
                    <a:pt x="2638" y="2093"/>
                  </a:cubicBezTo>
                  <a:cubicBezTo>
                    <a:pt x="2656" y="1799"/>
                    <a:pt x="2730" y="1510"/>
                    <a:pt x="2859" y="1240"/>
                  </a:cubicBezTo>
                  <a:cubicBezTo>
                    <a:pt x="2987" y="977"/>
                    <a:pt x="3171" y="737"/>
                    <a:pt x="3392" y="541"/>
                  </a:cubicBezTo>
                  <a:cubicBezTo>
                    <a:pt x="3613" y="351"/>
                    <a:pt x="3877" y="204"/>
                    <a:pt x="4159" y="112"/>
                  </a:cubicBezTo>
                  <a:cubicBezTo>
                    <a:pt x="4441" y="20"/>
                    <a:pt x="4736" y="-17"/>
                    <a:pt x="5030" y="7"/>
                  </a:cubicBezTo>
                  <a:cubicBezTo>
                    <a:pt x="5619" y="26"/>
                    <a:pt x="6183" y="271"/>
                    <a:pt x="6594" y="694"/>
                  </a:cubicBezTo>
                  <a:cubicBezTo>
                    <a:pt x="7011" y="1118"/>
                    <a:pt x="7238" y="1688"/>
                    <a:pt x="7238" y="2277"/>
                  </a:cubicBezTo>
                  <a:cubicBezTo>
                    <a:pt x="7238" y="5221"/>
                    <a:pt x="6748" y="8411"/>
                    <a:pt x="6564" y="11049"/>
                  </a:cubicBezTo>
                  <a:cubicBezTo>
                    <a:pt x="6073" y="16735"/>
                    <a:pt x="5644" y="22379"/>
                    <a:pt x="5275" y="27979"/>
                  </a:cubicBezTo>
                  <a:lnTo>
                    <a:pt x="4662" y="35708"/>
                  </a:lnTo>
                  <a:cubicBezTo>
                    <a:pt x="4662" y="36199"/>
                    <a:pt x="4662" y="36628"/>
                    <a:pt x="4662" y="37119"/>
                  </a:cubicBezTo>
                  <a:cubicBezTo>
                    <a:pt x="4662" y="37438"/>
                    <a:pt x="4601" y="37751"/>
                    <a:pt x="4472" y="38039"/>
                  </a:cubicBezTo>
                  <a:cubicBezTo>
                    <a:pt x="4349" y="38334"/>
                    <a:pt x="4165" y="38597"/>
                    <a:pt x="3938" y="38812"/>
                  </a:cubicBezTo>
                  <a:cubicBezTo>
                    <a:pt x="3705" y="39033"/>
                    <a:pt x="3435" y="39199"/>
                    <a:pt x="3141" y="39309"/>
                  </a:cubicBezTo>
                  <a:cubicBezTo>
                    <a:pt x="2840" y="39420"/>
                    <a:pt x="2527" y="39469"/>
                    <a:pt x="2208" y="39450"/>
                  </a:cubicBezTo>
                  <a:close/>
                </a:path>
              </a:pathLst>
            </a:custGeom>
            <a:solidFill>
              <a:srgbClr val="0E0E0E"/>
            </a:solidFill>
            <a:ln w="6134" cap="flat">
              <a:noFill/>
              <a:prstDash val="solid"/>
              <a:miter/>
            </a:ln>
          </p:spPr>
          <p:txBody>
            <a:bodyPr rtlCol="0" anchor="ctr"/>
            <a:lstStyle/>
            <a:p>
              <a:endParaRPr lang="en-AU"/>
            </a:p>
          </p:txBody>
        </p:sp>
        <p:sp>
          <p:nvSpPr>
            <p:cNvPr id="595" name="Freeform: Shape 594">
              <a:extLst>
                <a:ext uri="{FF2B5EF4-FFF2-40B4-BE49-F238E27FC236}">
                  <a16:creationId xmlns:a16="http://schemas.microsoft.com/office/drawing/2014/main" id="{A2174677-E4B9-402B-A28D-536799DDAA78}"/>
                </a:ext>
              </a:extLst>
            </p:cNvPr>
            <p:cNvSpPr/>
            <p:nvPr/>
          </p:nvSpPr>
          <p:spPr>
            <a:xfrm>
              <a:off x="4638889" y="3012428"/>
              <a:ext cx="413184" cy="577961"/>
            </a:xfrm>
            <a:custGeom>
              <a:avLst/>
              <a:gdLst>
                <a:gd name="connsiteX0" fmla="*/ 407616 w 413184"/>
                <a:gd name="connsiteY0" fmla="*/ 282662 h 577961"/>
                <a:gd name="connsiteX1" fmla="*/ 367927 w 413184"/>
                <a:gd name="connsiteY1" fmla="*/ 236963 h 577961"/>
                <a:gd name="connsiteX2" fmla="*/ 357561 w 413184"/>
                <a:gd name="connsiteY2" fmla="*/ 224388 h 577961"/>
                <a:gd name="connsiteX3" fmla="*/ 355905 w 413184"/>
                <a:gd name="connsiteY3" fmla="*/ 222364 h 577961"/>
                <a:gd name="connsiteX4" fmla="*/ 318425 w 413184"/>
                <a:gd name="connsiteY4" fmla="*/ 170775 h 577961"/>
                <a:gd name="connsiteX5" fmla="*/ 268125 w 413184"/>
                <a:gd name="connsiteY5" fmla="*/ 88332 h 577961"/>
                <a:gd name="connsiteX6" fmla="*/ 241502 w 413184"/>
                <a:gd name="connsiteY6" fmla="*/ 43737 h 577961"/>
                <a:gd name="connsiteX7" fmla="*/ 228130 w 413184"/>
                <a:gd name="connsiteY7" fmla="*/ 22144 h 577961"/>
                <a:gd name="connsiteX8" fmla="*/ 214389 w 413184"/>
                <a:gd name="connsiteY8" fmla="*/ 3128 h 577961"/>
                <a:gd name="connsiteX9" fmla="*/ 211690 w 413184"/>
                <a:gd name="connsiteY9" fmla="*/ 0 h 577961"/>
                <a:gd name="connsiteX10" fmla="*/ 223529 w 413184"/>
                <a:gd name="connsiteY10" fmla="*/ 15151 h 577961"/>
                <a:gd name="connsiteX11" fmla="*/ 192858 w 413184"/>
                <a:gd name="connsiteY11" fmla="*/ 68764 h 577961"/>
                <a:gd name="connsiteX12" fmla="*/ 150349 w 413184"/>
                <a:gd name="connsiteY12" fmla="*/ 137037 h 577961"/>
                <a:gd name="connsiteX13" fmla="*/ 154581 w 413184"/>
                <a:gd name="connsiteY13" fmla="*/ 135381 h 577961"/>
                <a:gd name="connsiteX14" fmla="*/ 226228 w 413184"/>
                <a:gd name="connsiteY14" fmla="*/ 275670 h 577961"/>
                <a:gd name="connsiteX15" fmla="*/ 173229 w 413184"/>
                <a:gd name="connsiteY15" fmla="*/ 300206 h 577961"/>
                <a:gd name="connsiteX16" fmla="*/ 150594 w 413184"/>
                <a:gd name="connsiteY16" fmla="*/ 278859 h 577961"/>
                <a:gd name="connsiteX17" fmla="*/ 162862 w 413184"/>
                <a:gd name="connsiteY17" fmla="*/ 336889 h 577961"/>
                <a:gd name="connsiteX18" fmla="*/ 142791 w 413184"/>
                <a:gd name="connsiteY18" fmla="*/ 407689 h 577961"/>
                <a:gd name="connsiteX19" fmla="*/ 90602 w 413184"/>
                <a:gd name="connsiteY19" fmla="*/ 459572 h 577961"/>
                <a:gd name="connsiteX20" fmla="*/ 3313 w 413184"/>
                <a:gd name="connsiteY20" fmla="*/ 476686 h 577961"/>
                <a:gd name="connsiteX21" fmla="*/ 4478 w 413184"/>
                <a:gd name="connsiteY21" fmla="*/ 538825 h 577961"/>
                <a:gd name="connsiteX22" fmla="*/ 0 w 413184"/>
                <a:gd name="connsiteY22" fmla="*/ 577961 h 577961"/>
                <a:gd name="connsiteX23" fmla="*/ 172861 w 413184"/>
                <a:gd name="connsiteY23" fmla="*/ 498217 h 577961"/>
                <a:gd name="connsiteX24" fmla="*/ 376270 w 413184"/>
                <a:gd name="connsiteY24" fmla="*/ 420865 h 577961"/>
                <a:gd name="connsiteX25" fmla="*/ 392832 w 413184"/>
                <a:gd name="connsiteY25" fmla="*/ 382772 h 577961"/>
                <a:gd name="connsiteX26" fmla="*/ 407616 w 413184"/>
                <a:gd name="connsiteY26" fmla="*/ 282662 h 57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3184" h="577961">
                  <a:moveTo>
                    <a:pt x="407616" y="282662"/>
                  </a:moveTo>
                  <a:cubicBezTo>
                    <a:pt x="399334" y="265671"/>
                    <a:pt x="379950" y="251133"/>
                    <a:pt x="367927" y="236963"/>
                  </a:cubicBezTo>
                  <a:cubicBezTo>
                    <a:pt x="364431" y="232853"/>
                    <a:pt x="360996" y="228620"/>
                    <a:pt x="357561" y="224388"/>
                  </a:cubicBezTo>
                  <a:lnTo>
                    <a:pt x="355905" y="222364"/>
                  </a:lnTo>
                  <a:cubicBezTo>
                    <a:pt x="342716" y="205863"/>
                    <a:pt x="329896" y="188319"/>
                    <a:pt x="318425" y="170775"/>
                  </a:cubicBezTo>
                  <a:cubicBezTo>
                    <a:pt x="300820" y="143846"/>
                    <a:pt x="284441" y="116059"/>
                    <a:pt x="268125" y="88332"/>
                  </a:cubicBezTo>
                  <a:cubicBezTo>
                    <a:pt x="259291" y="73426"/>
                    <a:pt x="250519" y="58520"/>
                    <a:pt x="241502" y="43737"/>
                  </a:cubicBezTo>
                  <a:cubicBezTo>
                    <a:pt x="237086" y="36498"/>
                    <a:pt x="232669" y="29260"/>
                    <a:pt x="228130" y="22144"/>
                  </a:cubicBezTo>
                  <a:cubicBezTo>
                    <a:pt x="223977" y="15507"/>
                    <a:pt x="219382" y="9158"/>
                    <a:pt x="214389" y="3128"/>
                  </a:cubicBezTo>
                  <a:cubicBezTo>
                    <a:pt x="213530" y="2024"/>
                    <a:pt x="212610" y="1043"/>
                    <a:pt x="211690" y="0"/>
                  </a:cubicBezTo>
                  <a:cubicBezTo>
                    <a:pt x="215917" y="4828"/>
                    <a:pt x="219867" y="9882"/>
                    <a:pt x="223529" y="15151"/>
                  </a:cubicBezTo>
                  <a:cubicBezTo>
                    <a:pt x="215892" y="34382"/>
                    <a:pt x="205568" y="52435"/>
                    <a:pt x="192858" y="68764"/>
                  </a:cubicBezTo>
                  <a:cubicBezTo>
                    <a:pt x="176413" y="90025"/>
                    <a:pt x="162169" y="112899"/>
                    <a:pt x="150349" y="137037"/>
                  </a:cubicBezTo>
                  <a:cubicBezTo>
                    <a:pt x="151729" y="136412"/>
                    <a:pt x="153139" y="135859"/>
                    <a:pt x="154581" y="135381"/>
                  </a:cubicBezTo>
                  <a:cubicBezTo>
                    <a:pt x="227884" y="110354"/>
                    <a:pt x="252360" y="229724"/>
                    <a:pt x="226228" y="275670"/>
                  </a:cubicBezTo>
                  <a:cubicBezTo>
                    <a:pt x="216781" y="292293"/>
                    <a:pt x="192797" y="308303"/>
                    <a:pt x="173229" y="300206"/>
                  </a:cubicBezTo>
                  <a:cubicBezTo>
                    <a:pt x="163745" y="295477"/>
                    <a:pt x="155869" y="288055"/>
                    <a:pt x="150594" y="278859"/>
                  </a:cubicBezTo>
                  <a:cubicBezTo>
                    <a:pt x="158028" y="297341"/>
                    <a:pt x="162181" y="316977"/>
                    <a:pt x="162862" y="336889"/>
                  </a:cubicBezTo>
                  <a:cubicBezTo>
                    <a:pt x="162359" y="361824"/>
                    <a:pt x="155452" y="386207"/>
                    <a:pt x="142791" y="407689"/>
                  </a:cubicBezTo>
                  <a:cubicBezTo>
                    <a:pt x="130136" y="429177"/>
                    <a:pt x="112163" y="447046"/>
                    <a:pt x="90602" y="459572"/>
                  </a:cubicBezTo>
                  <a:cubicBezTo>
                    <a:pt x="64838" y="474355"/>
                    <a:pt x="31591" y="483618"/>
                    <a:pt x="3313" y="476686"/>
                  </a:cubicBezTo>
                  <a:cubicBezTo>
                    <a:pt x="5355" y="497334"/>
                    <a:pt x="5748" y="518117"/>
                    <a:pt x="4478" y="538825"/>
                  </a:cubicBezTo>
                  <a:cubicBezTo>
                    <a:pt x="3681" y="551830"/>
                    <a:pt x="552" y="564896"/>
                    <a:pt x="0" y="577961"/>
                  </a:cubicBezTo>
                  <a:cubicBezTo>
                    <a:pt x="55950" y="547898"/>
                    <a:pt x="113672" y="521263"/>
                    <a:pt x="172861" y="498217"/>
                  </a:cubicBezTo>
                  <a:cubicBezTo>
                    <a:pt x="240337" y="470798"/>
                    <a:pt x="308303" y="446261"/>
                    <a:pt x="376270" y="420865"/>
                  </a:cubicBezTo>
                  <a:cubicBezTo>
                    <a:pt x="380932" y="409333"/>
                    <a:pt x="386943" y="396329"/>
                    <a:pt x="392832" y="382772"/>
                  </a:cubicBezTo>
                  <a:cubicBezTo>
                    <a:pt x="407677" y="348237"/>
                    <a:pt x="421111" y="310205"/>
                    <a:pt x="407616" y="282662"/>
                  </a:cubicBezTo>
                  <a:close/>
                </a:path>
              </a:pathLst>
            </a:custGeom>
            <a:solidFill>
              <a:srgbClr val="E69C9C"/>
            </a:solidFill>
            <a:ln w="6134" cap="flat">
              <a:noFill/>
              <a:prstDash val="solid"/>
              <a:miter/>
            </a:ln>
          </p:spPr>
          <p:txBody>
            <a:bodyPr rtlCol="0" anchor="ctr"/>
            <a:lstStyle/>
            <a:p>
              <a:endParaRPr lang="en-AU"/>
            </a:p>
          </p:txBody>
        </p:sp>
        <p:sp>
          <p:nvSpPr>
            <p:cNvPr id="596" name="Freeform: Shape 595">
              <a:extLst>
                <a:ext uri="{FF2B5EF4-FFF2-40B4-BE49-F238E27FC236}">
                  <a16:creationId xmlns:a16="http://schemas.microsoft.com/office/drawing/2014/main" id="{3FF935FB-1158-4681-B21E-3E3459F5AF2D}"/>
                </a:ext>
              </a:extLst>
            </p:cNvPr>
            <p:cNvSpPr/>
            <p:nvPr/>
          </p:nvSpPr>
          <p:spPr>
            <a:xfrm>
              <a:off x="4636740" y="3010324"/>
              <a:ext cx="417093" cy="582089"/>
            </a:xfrm>
            <a:custGeom>
              <a:avLst/>
              <a:gdLst>
                <a:gd name="connsiteX0" fmla="*/ 2272 w 417093"/>
                <a:gd name="connsiteY0" fmla="*/ 582090 h 582089"/>
                <a:gd name="connsiteX1" fmla="*/ 1107 w 417093"/>
                <a:gd name="connsiteY1" fmla="*/ 581722 h 582089"/>
                <a:gd name="connsiteX2" fmla="*/ 266 w 417093"/>
                <a:gd name="connsiteY2" fmla="*/ 580869 h 582089"/>
                <a:gd name="connsiteX3" fmla="*/ 2 w 417093"/>
                <a:gd name="connsiteY3" fmla="*/ 579697 h 582089"/>
                <a:gd name="connsiteX4" fmla="*/ 2333 w 417093"/>
                <a:gd name="connsiteY4" fmla="*/ 558596 h 582089"/>
                <a:gd name="connsiteX5" fmla="*/ 4480 w 417093"/>
                <a:gd name="connsiteY5" fmla="*/ 540500 h 582089"/>
                <a:gd name="connsiteX6" fmla="*/ 3315 w 417093"/>
                <a:gd name="connsiteY6" fmla="*/ 478668 h 582089"/>
                <a:gd name="connsiteX7" fmla="*/ 3480 w 417093"/>
                <a:gd name="connsiteY7" fmla="*/ 477594 h 582089"/>
                <a:gd name="connsiteX8" fmla="*/ 4112 w 417093"/>
                <a:gd name="connsiteY8" fmla="*/ 476705 h 582089"/>
                <a:gd name="connsiteX9" fmla="*/ 5069 w 417093"/>
                <a:gd name="connsiteY9" fmla="*/ 476232 h 582089"/>
                <a:gd name="connsiteX10" fmla="*/ 6136 w 417093"/>
                <a:gd name="connsiteY10" fmla="*/ 476214 h 582089"/>
                <a:gd name="connsiteX11" fmla="*/ 92015 w 417093"/>
                <a:gd name="connsiteY11" fmla="*/ 459345 h 582089"/>
                <a:gd name="connsiteX12" fmla="*/ 143064 w 417093"/>
                <a:gd name="connsiteY12" fmla="*/ 408345 h 582089"/>
                <a:gd name="connsiteX13" fmla="*/ 162803 w 417093"/>
                <a:gd name="connsiteY13" fmla="*/ 338931 h 582089"/>
                <a:gd name="connsiteX14" fmla="*/ 150535 w 417093"/>
                <a:gd name="connsiteY14" fmla="*/ 281699 h 582089"/>
                <a:gd name="connsiteX15" fmla="*/ 150572 w 417093"/>
                <a:gd name="connsiteY15" fmla="*/ 280062 h 582089"/>
                <a:gd name="connsiteX16" fmla="*/ 151700 w 417093"/>
                <a:gd name="connsiteY16" fmla="*/ 278878 h 582089"/>
                <a:gd name="connsiteX17" fmla="*/ 153320 w 417093"/>
                <a:gd name="connsiteY17" fmla="*/ 278730 h 582089"/>
                <a:gd name="connsiteX18" fmla="*/ 154645 w 417093"/>
                <a:gd name="connsiteY18" fmla="*/ 279675 h 582089"/>
                <a:gd name="connsiteX19" fmla="*/ 176176 w 417093"/>
                <a:gd name="connsiteY19" fmla="*/ 300163 h 582089"/>
                <a:gd name="connsiteX20" fmla="*/ 226292 w 417093"/>
                <a:gd name="connsiteY20" fmla="*/ 276731 h 582089"/>
                <a:gd name="connsiteX21" fmla="*/ 212735 w 417093"/>
                <a:gd name="connsiteY21" fmla="*/ 155090 h 582089"/>
                <a:gd name="connsiteX22" fmla="*/ 187732 w 417093"/>
                <a:gd name="connsiteY22" fmla="*/ 138062 h 582089"/>
                <a:gd name="connsiteX23" fmla="*/ 157528 w 417093"/>
                <a:gd name="connsiteY23" fmla="*/ 139693 h 582089"/>
                <a:gd name="connsiteX24" fmla="*/ 153418 w 417093"/>
                <a:gd name="connsiteY24" fmla="*/ 141288 h 582089"/>
                <a:gd name="connsiteX25" fmla="*/ 152056 w 417093"/>
                <a:gd name="connsiteY25" fmla="*/ 141429 h 582089"/>
                <a:gd name="connsiteX26" fmla="*/ 150842 w 417093"/>
                <a:gd name="connsiteY26" fmla="*/ 140798 h 582089"/>
                <a:gd name="connsiteX27" fmla="*/ 150216 w 417093"/>
                <a:gd name="connsiteY27" fmla="*/ 139577 h 582089"/>
                <a:gd name="connsiteX28" fmla="*/ 150412 w 417093"/>
                <a:gd name="connsiteY28" fmla="*/ 138221 h 582089"/>
                <a:gd name="connsiteX29" fmla="*/ 192554 w 417093"/>
                <a:gd name="connsiteY29" fmla="*/ 70745 h 582089"/>
                <a:gd name="connsiteX30" fmla="*/ 193167 w 417093"/>
                <a:gd name="connsiteY30" fmla="*/ 69825 h 582089"/>
                <a:gd name="connsiteX31" fmla="*/ 223041 w 417093"/>
                <a:gd name="connsiteY31" fmla="*/ 17930 h 582089"/>
                <a:gd name="connsiteX32" fmla="*/ 212061 w 417093"/>
                <a:gd name="connsiteY32" fmla="*/ 3883 h 582089"/>
                <a:gd name="connsiteX33" fmla="*/ 211551 w 417093"/>
                <a:gd name="connsiteY33" fmla="*/ 3141 h 582089"/>
                <a:gd name="connsiteX34" fmla="*/ 211374 w 417093"/>
                <a:gd name="connsiteY34" fmla="*/ 2257 h 582089"/>
                <a:gd name="connsiteX35" fmla="*/ 211551 w 417093"/>
                <a:gd name="connsiteY35" fmla="*/ 1374 h 582089"/>
                <a:gd name="connsiteX36" fmla="*/ 212061 w 417093"/>
                <a:gd name="connsiteY36" fmla="*/ 632 h 582089"/>
                <a:gd name="connsiteX37" fmla="*/ 213655 w 417093"/>
                <a:gd name="connsiteY37" fmla="*/ 0 h 582089"/>
                <a:gd name="connsiteX38" fmla="*/ 215250 w 417093"/>
                <a:gd name="connsiteY38" fmla="*/ 632 h 582089"/>
                <a:gd name="connsiteX39" fmla="*/ 215680 w 417093"/>
                <a:gd name="connsiteY39" fmla="*/ 1061 h 582089"/>
                <a:gd name="connsiteX40" fmla="*/ 217765 w 417093"/>
                <a:gd name="connsiteY40" fmla="*/ 3515 h 582089"/>
                <a:gd name="connsiteX41" fmla="*/ 231690 w 417093"/>
                <a:gd name="connsiteY41" fmla="*/ 22776 h 582089"/>
                <a:gd name="connsiteX42" fmla="*/ 245062 w 417093"/>
                <a:gd name="connsiteY42" fmla="*/ 44430 h 582089"/>
                <a:gd name="connsiteX43" fmla="*/ 271685 w 417093"/>
                <a:gd name="connsiteY43" fmla="*/ 89025 h 582089"/>
                <a:gd name="connsiteX44" fmla="*/ 272421 w 417093"/>
                <a:gd name="connsiteY44" fmla="*/ 90252 h 582089"/>
                <a:gd name="connsiteX45" fmla="*/ 321924 w 417093"/>
                <a:gd name="connsiteY45" fmla="*/ 171407 h 582089"/>
                <a:gd name="connsiteX46" fmla="*/ 359342 w 417093"/>
                <a:gd name="connsiteY46" fmla="*/ 222811 h 582089"/>
                <a:gd name="connsiteX47" fmla="*/ 360937 w 417093"/>
                <a:gd name="connsiteY47" fmla="*/ 224774 h 582089"/>
                <a:gd name="connsiteX48" fmla="*/ 371304 w 417093"/>
                <a:gd name="connsiteY48" fmla="*/ 237349 h 582089"/>
                <a:gd name="connsiteX49" fmla="*/ 385167 w 417093"/>
                <a:gd name="connsiteY49" fmla="*/ 251764 h 582089"/>
                <a:gd name="connsiteX50" fmla="*/ 411298 w 417093"/>
                <a:gd name="connsiteY50" fmla="*/ 283478 h 582089"/>
                <a:gd name="connsiteX51" fmla="*/ 396638 w 417093"/>
                <a:gd name="connsiteY51" fmla="*/ 385305 h 582089"/>
                <a:gd name="connsiteX52" fmla="*/ 389829 w 417093"/>
                <a:gd name="connsiteY52" fmla="*/ 400948 h 582089"/>
                <a:gd name="connsiteX53" fmla="*/ 380137 w 417093"/>
                <a:gd name="connsiteY53" fmla="*/ 423460 h 582089"/>
                <a:gd name="connsiteX54" fmla="*/ 378787 w 417093"/>
                <a:gd name="connsiteY54" fmla="*/ 424748 h 582089"/>
                <a:gd name="connsiteX55" fmla="*/ 335296 w 417093"/>
                <a:gd name="connsiteY55" fmla="*/ 440881 h 582089"/>
                <a:gd name="connsiteX56" fmla="*/ 175440 w 417093"/>
                <a:gd name="connsiteY56" fmla="*/ 502223 h 582089"/>
                <a:gd name="connsiteX57" fmla="*/ 2824 w 417093"/>
                <a:gd name="connsiteY57" fmla="*/ 581967 h 582089"/>
                <a:gd name="connsiteX58" fmla="*/ 2272 w 417093"/>
                <a:gd name="connsiteY58" fmla="*/ 582090 h 582089"/>
                <a:gd name="connsiteX59" fmla="*/ 8406 w 417093"/>
                <a:gd name="connsiteY59" fmla="*/ 481428 h 582089"/>
                <a:gd name="connsiteX60" fmla="*/ 9326 w 417093"/>
                <a:gd name="connsiteY60" fmla="*/ 540806 h 582089"/>
                <a:gd name="connsiteX61" fmla="*/ 7118 w 417093"/>
                <a:gd name="connsiteY61" fmla="*/ 559209 h 582089"/>
                <a:gd name="connsiteX62" fmla="*/ 5094 w 417093"/>
                <a:gd name="connsiteY62" fmla="*/ 575649 h 582089"/>
                <a:gd name="connsiteX63" fmla="*/ 174519 w 417093"/>
                <a:gd name="connsiteY63" fmla="*/ 497929 h 582089"/>
                <a:gd name="connsiteX64" fmla="*/ 334499 w 417093"/>
                <a:gd name="connsiteY64" fmla="*/ 436587 h 582089"/>
                <a:gd name="connsiteX65" fmla="*/ 377008 w 417093"/>
                <a:gd name="connsiteY65" fmla="*/ 420822 h 582089"/>
                <a:gd name="connsiteX66" fmla="*/ 386394 w 417093"/>
                <a:gd name="connsiteY66" fmla="*/ 399107 h 582089"/>
                <a:gd name="connsiteX67" fmla="*/ 393203 w 417093"/>
                <a:gd name="connsiteY67" fmla="*/ 383588 h 582089"/>
                <a:gd name="connsiteX68" fmla="*/ 407986 w 417093"/>
                <a:gd name="connsiteY68" fmla="*/ 285441 h 582089"/>
                <a:gd name="connsiteX69" fmla="*/ 382775 w 417093"/>
                <a:gd name="connsiteY69" fmla="*/ 254771 h 582089"/>
                <a:gd name="connsiteX70" fmla="*/ 368543 w 417093"/>
                <a:gd name="connsiteY70" fmla="*/ 239987 h 582089"/>
                <a:gd name="connsiteX71" fmla="*/ 358176 w 417093"/>
                <a:gd name="connsiteY71" fmla="*/ 227351 h 582089"/>
                <a:gd name="connsiteX72" fmla="*/ 356520 w 417093"/>
                <a:gd name="connsiteY72" fmla="*/ 225326 h 582089"/>
                <a:gd name="connsiteX73" fmla="*/ 318918 w 417093"/>
                <a:gd name="connsiteY73" fmla="*/ 173615 h 582089"/>
                <a:gd name="connsiteX74" fmla="*/ 269231 w 417093"/>
                <a:gd name="connsiteY74" fmla="*/ 92276 h 582089"/>
                <a:gd name="connsiteX75" fmla="*/ 268495 w 417093"/>
                <a:gd name="connsiteY75" fmla="*/ 91049 h 582089"/>
                <a:gd name="connsiteX76" fmla="*/ 241934 w 417093"/>
                <a:gd name="connsiteY76" fmla="*/ 46515 h 582089"/>
                <a:gd name="connsiteX77" fmla="*/ 228561 w 417093"/>
                <a:gd name="connsiteY77" fmla="*/ 24923 h 582089"/>
                <a:gd name="connsiteX78" fmla="*/ 226476 w 417093"/>
                <a:gd name="connsiteY78" fmla="*/ 21733 h 582089"/>
                <a:gd name="connsiteX79" fmla="*/ 197216 w 417093"/>
                <a:gd name="connsiteY79" fmla="*/ 71665 h 582089"/>
                <a:gd name="connsiteX80" fmla="*/ 196603 w 417093"/>
                <a:gd name="connsiteY80" fmla="*/ 72524 h 582089"/>
                <a:gd name="connsiteX81" fmla="*/ 157221 w 417093"/>
                <a:gd name="connsiteY81" fmla="*/ 134418 h 582089"/>
                <a:gd name="connsiteX82" fmla="*/ 189800 w 417093"/>
                <a:gd name="connsiteY82" fmla="*/ 133050 h 582089"/>
                <a:gd name="connsiteX83" fmla="*/ 216661 w 417093"/>
                <a:gd name="connsiteY83" fmla="*/ 151532 h 582089"/>
                <a:gd name="connsiteX84" fmla="*/ 230708 w 417093"/>
                <a:gd name="connsiteY84" fmla="*/ 278387 h 582089"/>
                <a:gd name="connsiteX85" fmla="*/ 174765 w 417093"/>
                <a:gd name="connsiteY85" fmla="*/ 303844 h 582089"/>
                <a:gd name="connsiteX86" fmla="*/ 159613 w 417093"/>
                <a:gd name="connsiteY86" fmla="*/ 292680 h 582089"/>
                <a:gd name="connsiteX87" fmla="*/ 167158 w 417093"/>
                <a:gd name="connsiteY87" fmla="*/ 338931 h 582089"/>
                <a:gd name="connsiteX88" fmla="*/ 146554 w 417093"/>
                <a:gd name="connsiteY88" fmla="*/ 410719 h 582089"/>
                <a:gd name="connsiteX89" fmla="*/ 93548 w 417093"/>
                <a:gd name="connsiteY89" fmla="*/ 463332 h 582089"/>
                <a:gd name="connsiteX90" fmla="*/ 8161 w 417093"/>
                <a:gd name="connsiteY90" fmla="*/ 481428 h 582089"/>
                <a:gd name="connsiteX91" fmla="*/ 8406 w 417093"/>
                <a:gd name="connsiteY91" fmla="*/ 481428 h 582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417093" h="582089">
                  <a:moveTo>
                    <a:pt x="2272" y="582090"/>
                  </a:moveTo>
                  <a:cubicBezTo>
                    <a:pt x="1855" y="582090"/>
                    <a:pt x="1444" y="581961"/>
                    <a:pt x="1107" y="581722"/>
                  </a:cubicBezTo>
                  <a:cubicBezTo>
                    <a:pt x="751" y="581519"/>
                    <a:pt x="462" y="581225"/>
                    <a:pt x="266" y="580869"/>
                  </a:cubicBezTo>
                  <a:cubicBezTo>
                    <a:pt x="76" y="580507"/>
                    <a:pt x="-16" y="580102"/>
                    <a:pt x="2" y="579697"/>
                  </a:cubicBezTo>
                  <a:cubicBezTo>
                    <a:pt x="401" y="572631"/>
                    <a:pt x="1180" y="565582"/>
                    <a:pt x="2333" y="558596"/>
                  </a:cubicBezTo>
                  <a:cubicBezTo>
                    <a:pt x="3192" y="552462"/>
                    <a:pt x="4051" y="546327"/>
                    <a:pt x="4480" y="540500"/>
                  </a:cubicBezTo>
                  <a:cubicBezTo>
                    <a:pt x="5701" y="519889"/>
                    <a:pt x="5308" y="499217"/>
                    <a:pt x="3315" y="478668"/>
                  </a:cubicBezTo>
                  <a:cubicBezTo>
                    <a:pt x="3284" y="478299"/>
                    <a:pt x="3345" y="477931"/>
                    <a:pt x="3480" y="477594"/>
                  </a:cubicBezTo>
                  <a:cubicBezTo>
                    <a:pt x="3622" y="477251"/>
                    <a:pt x="3836" y="476950"/>
                    <a:pt x="4112" y="476705"/>
                  </a:cubicBezTo>
                  <a:cubicBezTo>
                    <a:pt x="4394" y="476477"/>
                    <a:pt x="4720" y="476318"/>
                    <a:pt x="5069" y="476232"/>
                  </a:cubicBezTo>
                  <a:cubicBezTo>
                    <a:pt x="5419" y="476152"/>
                    <a:pt x="5781" y="476140"/>
                    <a:pt x="6136" y="476214"/>
                  </a:cubicBezTo>
                  <a:cubicBezTo>
                    <a:pt x="30673" y="482348"/>
                    <a:pt x="62755" y="476214"/>
                    <a:pt x="92015" y="459345"/>
                  </a:cubicBezTo>
                  <a:cubicBezTo>
                    <a:pt x="113104" y="446978"/>
                    <a:pt x="130679" y="429422"/>
                    <a:pt x="143064" y="408345"/>
                  </a:cubicBezTo>
                  <a:cubicBezTo>
                    <a:pt x="155454" y="387268"/>
                    <a:pt x="162251" y="363376"/>
                    <a:pt x="162803" y="338931"/>
                  </a:cubicBezTo>
                  <a:cubicBezTo>
                    <a:pt x="162079" y="319283"/>
                    <a:pt x="157927" y="299918"/>
                    <a:pt x="150535" y="281699"/>
                  </a:cubicBezTo>
                  <a:cubicBezTo>
                    <a:pt x="150345" y="281172"/>
                    <a:pt x="150357" y="280583"/>
                    <a:pt x="150572" y="280062"/>
                  </a:cubicBezTo>
                  <a:cubicBezTo>
                    <a:pt x="150786" y="279540"/>
                    <a:pt x="151191" y="279123"/>
                    <a:pt x="151700" y="278878"/>
                  </a:cubicBezTo>
                  <a:cubicBezTo>
                    <a:pt x="152203" y="278639"/>
                    <a:pt x="152780" y="278583"/>
                    <a:pt x="153320" y="278730"/>
                  </a:cubicBezTo>
                  <a:cubicBezTo>
                    <a:pt x="153860" y="278878"/>
                    <a:pt x="154332" y="279209"/>
                    <a:pt x="154645" y="279675"/>
                  </a:cubicBezTo>
                  <a:cubicBezTo>
                    <a:pt x="159620" y="288496"/>
                    <a:pt x="167116" y="295630"/>
                    <a:pt x="176176" y="300163"/>
                  </a:cubicBezTo>
                  <a:cubicBezTo>
                    <a:pt x="195376" y="308199"/>
                    <a:pt x="218011" y="291391"/>
                    <a:pt x="226292" y="276731"/>
                  </a:cubicBezTo>
                  <a:cubicBezTo>
                    <a:pt x="242241" y="248636"/>
                    <a:pt x="239174" y="186988"/>
                    <a:pt x="212735" y="155090"/>
                  </a:cubicBezTo>
                  <a:cubicBezTo>
                    <a:pt x="206491" y="146827"/>
                    <a:pt x="197707" y="140847"/>
                    <a:pt x="187732" y="138062"/>
                  </a:cubicBezTo>
                  <a:cubicBezTo>
                    <a:pt x="177758" y="135283"/>
                    <a:pt x="167146" y="135853"/>
                    <a:pt x="157528" y="139693"/>
                  </a:cubicBezTo>
                  <a:cubicBezTo>
                    <a:pt x="156056" y="140184"/>
                    <a:pt x="154706" y="140736"/>
                    <a:pt x="153418" y="141288"/>
                  </a:cubicBezTo>
                  <a:cubicBezTo>
                    <a:pt x="152988" y="141466"/>
                    <a:pt x="152510" y="141515"/>
                    <a:pt x="152056" y="141429"/>
                  </a:cubicBezTo>
                  <a:cubicBezTo>
                    <a:pt x="151596" y="141343"/>
                    <a:pt x="151173" y="141123"/>
                    <a:pt x="150842" y="140798"/>
                  </a:cubicBezTo>
                  <a:cubicBezTo>
                    <a:pt x="150510" y="140466"/>
                    <a:pt x="150296" y="140037"/>
                    <a:pt x="150216" y="139577"/>
                  </a:cubicBezTo>
                  <a:cubicBezTo>
                    <a:pt x="150142" y="139117"/>
                    <a:pt x="150210" y="138644"/>
                    <a:pt x="150412" y="138221"/>
                  </a:cubicBezTo>
                  <a:cubicBezTo>
                    <a:pt x="162098" y="114341"/>
                    <a:pt x="176225" y="91730"/>
                    <a:pt x="192554" y="70745"/>
                  </a:cubicBezTo>
                  <a:lnTo>
                    <a:pt x="193167" y="69825"/>
                  </a:lnTo>
                  <a:cubicBezTo>
                    <a:pt x="205405" y="53944"/>
                    <a:pt x="215453" y="36492"/>
                    <a:pt x="223041" y="17930"/>
                  </a:cubicBezTo>
                  <a:cubicBezTo>
                    <a:pt x="219544" y="13023"/>
                    <a:pt x="215864" y="8300"/>
                    <a:pt x="212061" y="3883"/>
                  </a:cubicBezTo>
                  <a:cubicBezTo>
                    <a:pt x="211840" y="3674"/>
                    <a:pt x="211668" y="3423"/>
                    <a:pt x="211551" y="3141"/>
                  </a:cubicBezTo>
                  <a:cubicBezTo>
                    <a:pt x="211435" y="2859"/>
                    <a:pt x="211374" y="2564"/>
                    <a:pt x="211374" y="2257"/>
                  </a:cubicBezTo>
                  <a:cubicBezTo>
                    <a:pt x="211374" y="1957"/>
                    <a:pt x="211435" y="1656"/>
                    <a:pt x="211551" y="1374"/>
                  </a:cubicBezTo>
                  <a:cubicBezTo>
                    <a:pt x="211668" y="1098"/>
                    <a:pt x="211840" y="847"/>
                    <a:pt x="212061" y="632"/>
                  </a:cubicBezTo>
                  <a:cubicBezTo>
                    <a:pt x="212490" y="227"/>
                    <a:pt x="213060" y="0"/>
                    <a:pt x="213655" y="0"/>
                  </a:cubicBezTo>
                  <a:cubicBezTo>
                    <a:pt x="214244" y="0"/>
                    <a:pt x="214815" y="227"/>
                    <a:pt x="215250" y="632"/>
                  </a:cubicBezTo>
                  <a:lnTo>
                    <a:pt x="215680" y="1061"/>
                  </a:lnTo>
                  <a:cubicBezTo>
                    <a:pt x="216355" y="1859"/>
                    <a:pt x="217091" y="2656"/>
                    <a:pt x="217765" y="3515"/>
                  </a:cubicBezTo>
                  <a:cubicBezTo>
                    <a:pt x="222802" y="9637"/>
                    <a:pt x="227457" y="16071"/>
                    <a:pt x="231690" y="22776"/>
                  </a:cubicBezTo>
                  <a:cubicBezTo>
                    <a:pt x="236229" y="29892"/>
                    <a:pt x="240646" y="37130"/>
                    <a:pt x="245062" y="44430"/>
                  </a:cubicBezTo>
                  <a:cubicBezTo>
                    <a:pt x="254080" y="59213"/>
                    <a:pt x="262913" y="74119"/>
                    <a:pt x="271685" y="89025"/>
                  </a:cubicBezTo>
                  <a:lnTo>
                    <a:pt x="272421" y="90252"/>
                  </a:lnTo>
                  <a:cubicBezTo>
                    <a:pt x="288247" y="117120"/>
                    <a:pt x="304625" y="144907"/>
                    <a:pt x="321924" y="171407"/>
                  </a:cubicBezTo>
                  <a:cubicBezTo>
                    <a:pt x="333149" y="188583"/>
                    <a:pt x="345724" y="205820"/>
                    <a:pt x="359342" y="222811"/>
                  </a:cubicBezTo>
                  <a:lnTo>
                    <a:pt x="360937" y="224774"/>
                  </a:lnTo>
                  <a:cubicBezTo>
                    <a:pt x="364372" y="229007"/>
                    <a:pt x="367807" y="233240"/>
                    <a:pt x="371304" y="237349"/>
                  </a:cubicBezTo>
                  <a:cubicBezTo>
                    <a:pt x="374800" y="241459"/>
                    <a:pt x="380076" y="246796"/>
                    <a:pt x="385167" y="251764"/>
                  </a:cubicBezTo>
                  <a:cubicBezTo>
                    <a:pt x="395540" y="260849"/>
                    <a:pt x="404367" y="271560"/>
                    <a:pt x="411298" y="283478"/>
                  </a:cubicBezTo>
                  <a:cubicBezTo>
                    <a:pt x="424916" y="311389"/>
                    <a:pt x="412280" y="348930"/>
                    <a:pt x="396638" y="385305"/>
                  </a:cubicBezTo>
                  <a:cubicBezTo>
                    <a:pt x="394368" y="390642"/>
                    <a:pt x="392037" y="395856"/>
                    <a:pt x="389829" y="400948"/>
                  </a:cubicBezTo>
                  <a:cubicBezTo>
                    <a:pt x="386271" y="408922"/>
                    <a:pt x="382959" y="416406"/>
                    <a:pt x="380137" y="423460"/>
                  </a:cubicBezTo>
                  <a:cubicBezTo>
                    <a:pt x="379867" y="424049"/>
                    <a:pt x="379382" y="424509"/>
                    <a:pt x="378787" y="424748"/>
                  </a:cubicBezTo>
                  <a:lnTo>
                    <a:pt x="335296" y="440881"/>
                  </a:lnTo>
                  <a:cubicBezTo>
                    <a:pt x="282726" y="460326"/>
                    <a:pt x="228316" y="480446"/>
                    <a:pt x="175440" y="502223"/>
                  </a:cubicBezTo>
                  <a:cubicBezTo>
                    <a:pt x="116325" y="525257"/>
                    <a:pt x="58682" y="551891"/>
                    <a:pt x="2824" y="581967"/>
                  </a:cubicBezTo>
                  <a:cubicBezTo>
                    <a:pt x="2646" y="582034"/>
                    <a:pt x="2462" y="582071"/>
                    <a:pt x="2272" y="582090"/>
                  </a:cubicBezTo>
                  <a:close/>
                  <a:moveTo>
                    <a:pt x="8406" y="481428"/>
                  </a:moveTo>
                  <a:cubicBezTo>
                    <a:pt x="10204" y="501168"/>
                    <a:pt x="10510" y="521018"/>
                    <a:pt x="9326" y="540806"/>
                  </a:cubicBezTo>
                  <a:cubicBezTo>
                    <a:pt x="8897" y="546941"/>
                    <a:pt x="7977" y="553075"/>
                    <a:pt x="7118" y="559209"/>
                  </a:cubicBezTo>
                  <a:cubicBezTo>
                    <a:pt x="6259" y="565343"/>
                    <a:pt x="5523" y="570189"/>
                    <a:pt x="5094" y="575649"/>
                  </a:cubicBezTo>
                  <a:cubicBezTo>
                    <a:pt x="59995" y="546438"/>
                    <a:pt x="116564" y="520490"/>
                    <a:pt x="174519" y="497929"/>
                  </a:cubicBezTo>
                  <a:cubicBezTo>
                    <a:pt x="227457" y="476398"/>
                    <a:pt x="281867" y="456216"/>
                    <a:pt x="334499" y="436587"/>
                  </a:cubicBezTo>
                  <a:lnTo>
                    <a:pt x="377008" y="420822"/>
                  </a:lnTo>
                  <a:cubicBezTo>
                    <a:pt x="379830" y="414013"/>
                    <a:pt x="383143" y="406775"/>
                    <a:pt x="386394" y="399107"/>
                  </a:cubicBezTo>
                  <a:cubicBezTo>
                    <a:pt x="388663" y="394077"/>
                    <a:pt x="390933" y="388863"/>
                    <a:pt x="393203" y="383588"/>
                  </a:cubicBezTo>
                  <a:cubicBezTo>
                    <a:pt x="408415" y="348132"/>
                    <a:pt x="420745" y="311757"/>
                    <a:pt x="407986" y="285441"/>
                  </a:cubicBezTo>
                  <a:cubicBezTo>
                    <a:pt x="401269" y="273940"/>
                    <a:pt x="392755" y="263585"/>
                    <a:pt x="382775" y="254771"/>
                  </a:cubicBezTo>
                  <a:cubicBezTo>
                    <a:pt x="377622" y="249679"/>
                    <a:pt x="372714" y="244894"/>
                    <a:pt x="368543" y="239987"/>
                  </a:cubicBezTo>
                  <a:cubicBezTo>
                    <a:pt x="364372" y="235080"/>
                    <a:pt x="361612" y="231645"/>
                    <a:pt x="358176" y="227351"/>
                  </a:cubicBezTo>
                  <a:lnTo>
                    <a:pt x="356520" y="225326"/>
                  </a:lnTo>
                  <a:cubicBezTo>
                    <a:pt x="342841" y="208273"/>
                    <a:pt x="330205" y="190914"/>
                    <a:pt x="318918" y="173615"/>
                  </a:cubicBezTo>
                  <a:cubicBezTo>
                    <a:pt x="301497" y="146993"/>
                    <a:pt x="285057" y="119205"/>
                    <a:pt x="269231" y="92276"/>
                  </a:cubicBezTo>
                  <a:lnTo>
                    <a:pt x="268495" y="91049"/>
                  </a:lnTo>
                  <a:cubicBezTo>
                    <a:pt x="259723" y="76143"/>
                    <a:pt x="250951" y="61237"/>
                    <a:pt x="241934" y="46515"/>
                  </a:cubicBezTo>
                  <a:cubicBezTo>
                    <a:pt x="237517" y="39277"/>
                    <a:pt x="233101" y="32039"/>
                    <a:pt x="228561" y="24923"/>
                  </a:cubicBezTo>
                  <a:cubicBezTo>
                    <a:pt x="227887" y="23819"/>
                    <a:pt x="227212" y="22776"/>
                    <a:pt x="226476" y="21733"/>
                  </a:cubicBezTo>
                  <a:cubicBezTo>
                    <a:pt x="218808" y="39516"/>
                    <a:pt x="208981" y="56287"/>
                    <a:pt x="197216" y="71665"/>
                  </a:cubicBezTo>
                  <a:lnTo>
                    <a:pt x="196603" y="72524"/>
                  </a:lnTo>
                  <a:cubicBezTo>
                    <a:pt x="181703" y="91976"/>
                    <a:pt x="168526" y="112685"/>
                    <a:pt x="157221" y="134418"/>
                  </a:cubicBezTo>
                  <a:cubicBezTo>
                    <a:pt x="167643" y="130443"/>
                    <a:pt x="179077" y="129965"/>
                    <a:pt x="189800" y="133050"/>
                  </a:cubicBezTo>
                  <a:cubicBezTo>
                    <a:pt x="200516" y="136136"/>
                    <a:pt x="209944" y="142625"/>
                    <a:pt x="216661" y="151532"/>
                  </a:cubicBezTo>
                  <a:cubicBezTo>
                    <a:pt x="242425" y="182633"/>
                    <a:pt x="249356" y="245508"/>
                    <a:pt x="230708" y="278387"/>
                  </a:cubicBezTo>
                  <a:cubicBezTo>
                    <a:pt x="220096" y="296789"/>
                    <a:pt x="194517" y="312002"/>
                    <a:pt x="174765" y="303844"/>
                  </a:cubicBezTo>
                  <a:cubicBezTo>
                    <a:pt x="168962" y="301267"/>
                    <a:pt x="163791" y="297458"/>
                    <a:pt x="159613" y="292680"/>
                  </a:cubicBezTo>
                  <a:cubicBezTo>
                    <a:pt x="164607" y="307592"/>
                    <a:pt x="167152" y="323209"/>
                    <a:pt x="167158" y="338931"/>
                  </a:cubicBezTo>
                  <a:cubicBezTo>
                    <a:pt x="166533" y="364229"/>
                    <a:pt x="159442" y="388943"/>
                    <a:pt x="146554" y="410719"/>
                  </a:cubicBezTo>
                  <a:cubicBezTo>
                    <a:pt x="133672" y="432496"/>
                    <a:pt x="115423" y="450610"/>
                    <a:pt x="93548" y="463332"/>
                  </a:cubicBezTo>
                  <a:cubicBezTo>
                    <a:pt x="65270" y="480017"/>
                    <a:pt x="33434" y="486519"/>
                    <a:pt x="8161" y="481428"/>
                  </a:cubicBezTo>
                  <a:lnTo>
                    <a:pt x="8406" y="481428"/>
                  </a:lnTo>
                  <a:close/>
                </a:path>
              </a:pathLst>
            </a:custGeom>
            <a:solidFill>
              <a:srgbClr val="0E0E0E"/>
            </a:solidFill>
            <a:ln w="6134" cap="flat">
              <a:noFill/>
              <a:prstDash val="solid"/>
              <a:miter/>
            </a:ln>
          </p:spPr>
          <p:txBody>
            <a:bodyPr rtlCol="0" anchor="ctr"/>
            <a:lstStyle/>
            <a:p>
              <a:endParaRPr lang="en-AU"/>
            </a:p>
          </p:txBody>
        </p:sp>
        <p:sp>
          <p:nvSpPr>
            <p:cNvPr id="597" name="Freeform: Shape 596">
              <a:extLst>
                <a:ext uri="{FF2B5EF4-FFF2-40B4-BE49-F238E27FC236}">
                  <a16:creationId xmlns:a16="http://schemas.microsoft.com/office/drawing/2014/main" id="{7CE6844B-4864-40D1-9EED-48EAA6EE8891}"/>
                </a:ext>
              </a:extLst>
            </p:cNvPr>
            <p:cNvSpPr/>
            <p:nvPr/>
          </p:nvSpPr>
          <p:spPr>
            <a:xfrm>
              <a:off x="4780466" y="2972556"/>
              <a:ext cx="2392" cy="429"/>
            </a:xfrm>
            <a:custGeom>
              <a:avLst/>
              <a:gdLst>
                <a:gd name="connsiteX0" fmla="*/ 2392 w 2392"/>
                <a:gd name="connsiteY0" fmla="*/ 429 h 429"/>
                <a:gd name="connsiteX1" fmla="*/ 0 w 2392"/>
                <a:gd name="connsiteY1" fmla="*/ 0 h 429"/>
                <a:gd name="connsiteX2" fmla="*/ 2392 w 2392"/>
                <a:gd name="connsiteY2" fmla="*/ 429 h 429"/>
              </a:gdLst>
              <a:ahLst/>
              <a:cxnLst>
                <a:cxn ang="0">
                  <a:pos x="connsiteX0" y="connsiteY0"/>
                </a:cxn>
                <a:cxn ang="0">
                  <a:pos x="connsiteX1" y="connsiteY1"/>
                </a:cxn>
                <a:cxn ang="0">
                  <a:pos x="connsiteX2" y="connsiteY2"/>
                </a:cxn>
              </a:cxnLst>
              <a:rect l="l" t="t" r="r" b="b"/>
              <a:pathLst>
                <a:path w="2392" h="429">
                  <a:moveTo>
                    <a:pt x="2392" y="429"/>
                  </a:moveTo>
                  <a:lnTo>
                    <a:pt x="0" y="0"/>
                  </a:lnTo>
                  <a:lnTo>
                    <a:pt x="2392" y="429"/>
                  </a:lnTo>
                  <a:close/>
                </a:path>
              </a:pathLst>
            </a:custGeom>
            <a:solidFill>
              <a:srgbClr val="E69C9C"/>
            </a:solidFill>
            <a:ln w="6134" cap="flat">
              <a:noFill/>
              <a:prstDash val="solid"/>
              <a:miter/>
            </a:ln>
          </p:spPr>
          <p:txBody>
            <a:bodyPr rtlCol="0" anchor="ctr"/>
            <a:lstStyle/>
            <a:p>
              <a:endParaRPr lang="en-AU"/>
            </a:p>
          </p:txBody>
        </p:sp>
        <p:sp>
          <p:nvSpPr>
            <p:cNvPr id="598" name="Freeform: Shape 597">
              <a:extLst>
                <a:ext uri="{FF2B5EF4-FFF2-40B4-BE49-F238E27FC236}">
                  <a16:creationId xmlns:a16="http://schemas.microsoft.com/office/drawing/2014/main" id="{5C272BE1-AD6A-49C7-827C-C8741B9C10FC}"/>
                </a:ext>
              </a:extLst>
            </p:cNvPr>
            <p:cNvSpPr/>
            <p:nvPr/>
          </p:nvSpPr>
          <p:spPr>
            <a:xfrm>
              <a:off x="4778112" y="2970456"/>
              <a:ext cx="7034" cy="4616"/>
            </a:xfrm>
            <a:custGeom>
              <a:avLst/>
              <a:gdLst>
                <a:gd name="connsiteX0" fmla="*/ 4746 w 7034"/>
                <a:gd name="connsiteY0" fmla="*/ 4615 h 4616"/>
                <a:gd name="connsiteX1" fmla="*/ 4378 w 7034"/>
                <a:gd name="connsiteY1" fmla="*/ 4615 h 4616"/>
                <a:gd name="connsiteX2" fmla="*/ 3397 w 7034"/>
                <a:gd name="connsiteY2" fmla="*/ 4615 h 4616"/>
                <a:gd name="connsiteX3" fmla="*/ 1986 w 7034"/>
                <a:gd name="connsiteY3" fmla="*/ 4615 h 4616"/>
                <a:gd name="connsiteX4" fmla="*/ 587 w 7034"/>
                <a:gd name="connsiteY4" fmla="*/ 3842 h 4616"/>
                <a:gd name="connsiteX5" fmla="*/ 23 w 7034"/>
                <a:gd name="connsiteY5" fmla="*/ 2346 h 4616"/>
                <a:gd name="connsiteX6" fmla="*/ 23 w 7034"/>
                <a:gd name="connsiteY6" fmla="*/ 1978 h 4616"/>
                <a:gd name="connsiteX7" fmla="*/ 912 w 7034"/>
                <a:gd name="connsiteY7" fmla="*/ 475 h 4616"/>
                <a:gd name="connsiteX8" fmla="*/ 2599 w 7034"/>
                <a:gd name="connsiteY8" fmla="*/ 15 h 4616"/>
                <a:gd name="connsiteX9" fmla="*/ 4194 w 7034"/>
                <a:gd name="connsiteY9" fmla="*/ 321 h 4616"/>
                <a:gd name="connsiteX10" fmla="*/ 5114 w 7034"/>
                <a:gd name="connsiteY10" fmla="*/ 321 h 4616"/>
                <a:gd name="connsiteX11" fmla="*/ 6470 w 7034"/>
                <a:gd name="connsiteY11" fmla="*/ 1119 h 4616"/>
                <a:gd name="connsiteX12" fmla="*/ 7016 w 7034"/>
                <a:gd name="connsiteY12" fmla="*/ 2591 h 4616"/>
                <a:gd name="connsiteX13" fmla="*/ 7016 w 7034"/>
                <a:gd name="connsiteY13" fmla="*/ 2959 h 4616"/>
                <a:gd name="connsiteX14" fmla="*/ 6157 w 7034"/>
                <a:gd name="connsiteY14" fmla="*/ 4168 h 4616"/>
                <a:gd name="connsiteX15" fmla="*/ 4746 w 7034"/>
                <a:gd name="connsiteY15" fmla="*/ 4615 h 4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34" h="4616">
                  <a:moveTo>
                    <a:pt x="4746" y="4615"/>
                  </a:moveTo>
                  <a:lnTo>
                    <a:pt x="4378" y="4615"/>
                  </a:lnTo>
                  <a:lnTo>
                    <a:pt x="3397" y="4615"/>
                  </a:lnTo>
                  <a:lnTo>
                    <a:pt x="1986" y="4615"/>
                  </a:lnTo>
                  <a:cubicBezTo>
                    <a:pt x="1440" y="4529"/>
                    <a:pt x="949" y="4254"/>
                    <a:pt x="587" y="3842"/>
                  </a:cubicBezTo>
                  <a:cubicBezTo>
                    <a:pt x="232" y="3425"/>
                    <a:pt x="29" y="2898"/>
                    <a:pt x="23" y="2346"/>
                  </a:cubicBezTo>
                  <a:cubicBezTo>
                    <a:pt x="-8" y="2223"/>
                    <a:pt x="-8" y="2100"/>
                    <a:pt x="23" y="1978"/>
                  </a:cubicBezTo>
                  <a:cubicBezTo>
                    <a:pt x="115" y="1383"/>
                    <a:pt x="434" y="843"/>
                    <a:pt x="912" y="475"/>
                  </a:cubicBezTo>
                  <a:cubicBezTo>
                    <a:pt x="1391" y="113"/>
                    <a:pt x="1998" y="-53"/>
                    <a:pt x="2599" y="15"/>
                  </a:cubicBezTo>
                  <a:lnTo>
                    <a:pt x="4194" y="321"/>
                  </a:lnTo>
                  <a:lnTo>
                    <a:pt x="5114" y="321"/>
                  </a:lnTo>
                  <a:cubicBezTo>
                    <a:pt x="5642" y="420"/>
                    <a:pt x="6126" y="702"/>
                    <a:pt x="6470" y="1119"/>
                  </a:cubicBezTo>
                  <a:cubicBezTo>
                    <a:pt x="6820" y="1530"/>
                    <a:pt x="7010" y="2051"/>
                    <a:pt x="7016" y="2591"/>
                  </a:cubicBezTo>
                  <a:cubicBezTo>
                    <a:pt x="7040" y="2714"/>
                    <a:pt x="7040" y="2836"/>
                    <a:pt x="7016" y="2959"/>
                  </a:cubicBezTo>
                  <a:cubicBezTo>
                    <a:pt x="6869" y="3444"/>
                    <a:pt x="6568" y="3867"/>
                    <a:pt x="6157" y="4168"/>
                  </a:cubicBezTo>
                  <a:cubicBezTo>
                    <a:pt x="5746" y="4468"/>
                    <a:pt x="5249" y="4628"/>
                    <a:pt x="4746" y="4615"/>
                  </a:cubicBezTo>
                  <a:close/>
                </a:path>
              </a:pathLst>
            </a:custGeom>
            <a:solidFill>
              <a:srgbClr val="0E0E0E"/>
            </a:solidFill>
            <a:ln w="6134" cap="flat">
              <a:noFill/>
              <a:prstDash val="solid"/>
              <a:miter/>
            </a:ln>
          </p:spPr>
          <p:txBody>
            <a:bodyPr rtlCol="0" anchor="ctr"/>
            <a:lstStyle/>
            <a:p>
              <a:endParaRPr lang="en-AU"/>
            </a:p>
          </p:txBody>
        </p:sp>
        <p:sp>
          <p:nvSpPr>
            <p:cNvPr id="599" name="Freeform: Shape 598">
              <a:extLst>
                <a:ext uri="{FF2B5EF4-FFF2-40B4-BE49-F238E27FC236}">
                  <a16:creationId xmlns:a16="http://schemas.microsoft.com/office/drawing/2014/main" id="{DAC8A525-B67F-4F6A-91E9-773696ED2191}"/>
                </a:ext>
              </a:extLst>
            </p:cNvPr>
            <p:cNvSpPr/>
            <p:nvPr/>
          </p:nvSpPr>
          <p:spPr>
            <a:xfrm>
              <a:off x="4846347" y="3007766"/>
              <a:ext cx="3067" cy="3251"/>
            </a:xfrm>
            <a:custGeom>
              <a:avLst/>
              <a:gdLst>
                <a:gd name="connsiteX0" fmla="*/ 3067 w 3067"/>
                <a:gd name="connsiteY0" fmla="*/ 3251 h 3251"/>
                <a:gd name="connsiteX1" fmla="*/ 0 w 3067"/>
                <a:gd name="connsiteY1" fmla="*/ 0 h 3251"/>
                <a:gd name="connsiteX2" fmla="*/ 3067 w 3067"/>
                <a:gd name="connsiteY2" fmla="*/ 3251 h 3251"/>
              </a:gdLst>
              <a:ahLst/>
              <a:cxnLst>
                <a:cxn ang="0">
                  <a:pos x="connsiteX0" y="connsiteY0"/>
                </a:cxn>
                <a:cxn ang="0">
                  <a:pos x="connsiteX1" y="connsiteY1"/>
                </a:cxn>
                <a:cxn ang="0">
                  <a:pos x="connsiteX2" y="connsiteY2"/>
                </a:cxn>
              </a:cxnLst>
              <a:rect l="l" t="t" r="r" b="b"/>
              <a:pathLst>
                <a:path w="3067" h="3251">
                  <a:moveTo>
                    <a:pt x="3067" y="3251"/>
                  </a:moveTo>
                  <a:lnTo>
                    <a:pt x="0" y="0"/>
                  </a:lnTo>
                  <a:lnTo>
                    <a:pt x="3067" y="3251"/>
                  </a:lnTo>
                  <a:close/>
                </a:path>
              </a:pathLst>
            </a:custGeom>
            <a:solidFill>
              <a:srgbClr val="E69C9C"/>
            </a:solidFill>
            <a:ln w="6134" cap="flat">
              <a:noFill/>
              <a:prstDash val="solid"/>
              <a:miter/>
            </a:ln>
          </p:spPr>
          <p:txBody>
            <a:bodyPr rtlCol="0" anchor="ctr"/>
            <a:lstStyle/>
            <a:p>
              <a:endParaRPr lang="en-AU"/>
            </a:p>
          </p:txBody>
        </p:sp>
        <p:sp>
          <p:nvSpPr>
            <p:cNvPr id="600" name="Freeform: Shape 599">
              <a:extLst>
                <a:ext uri="{FF2B5EF4-FFF2-40B4-BE49-F238E27FC236}">
                  <a16:creationId xmlns:a16="http://schemas.microsoft.com/office/drawing/2014/main" id="{026C0F7F-FEB4-4EE2-BE77-638EBAE5034B}"/>
                </a:ext>
              </a:extLst>
            </p:cNvPr>
            <p:cNvSpPr/>
            <p:nvPr/>
          </p:nvSpPr>
          <p:spPr>
            <a:xfrm>
              <a:off x="4844077" y="3005447"/>
              <a:ext cx="7606" cy="7900"/>
            </a:xfrm>
            <a:custGeom>
              <a:avLst/>
              <a:gdLst>
                <a:gd name="connsiteX0" fmla="*/ 5337 w 7606"/>
                <a:gd name="connsiteY0" fmla="*/ 7901 h 7900"/>
                <a:gd name="connsiteX1" fmla="*/ 4393 w 7606"/>
                <a:gd name="connsiteY1" fmla="*/ 7692 h 7900"/>
                <a:gd name="connsiteX2" fmla="*/ 3620 w 7606"/>
                <a:gd name="connsiteY2" fmla="*/ 7103 h 7900"/>
                <a:gd name="connsiteX3" fmla="*/ 1043 w 7606"/>
                <a:gd name="connsiteY3" fmla="*/ 4343 h 7900"/>
                <a:gd name="connsiteX4" fmla="*/ 614 w 7606"/>
                <a:gd name="connsiteY4" fmla="*/ 3914 h 7900"/>
                <a:gd name="connsiteX5" fmla="*/ 0 w 7606"/>
                <a:gd name="connsiteY5" fmla="*/ 2319 h 7900"/>
                <a:gd name="connsiteX6" fmla="*/ 675 w 7606"/>
                <a:gd name="connsiteY6" fmla="*/ 663 h 7900"/>
                <a:gd name="connsiteX7" fmla="*/ 2301 w 7606"/>
                <a:gd name="connsiteY7" fmla="*/ 0 h 7900"/>
                <a:gd name="connsiteX8" fmla="*/ 3926 w 7606"/>
                <a:gd name="connsiteY8" fmla="*/ 663 h 7900"/>
                <a:gd name="connsiteX9" fmla="*/ 4356 w 7606"/>
                <a:gd name="connsiteY9" fmla="*/ 1092 h 7900"/>
                <a:gd name="connsiteX10" fmla="*/ 7055 w 7606"/>
                <a:gd name="connsiteY10" fmla="*/ 3975 h 7900"/>
                <a:gd name="connsiteX11" fmla="*/ 7607 w 7606"/>
                <a:gd name="connsiteY11" fmla="*/ 5509 h 7900"/>
                <a:gd name="connsiteX12" fmla="*/ 7417 w 7606"/>
                <a:gd name="connsiteY12" fmla="*/ 6447 h 7900"/>
                <a:gd name="connsiteX13" fmla="*/ 6871 w 7606"/>
                <a:gd name="connsiteY13" fmla="*/ 7226 h 7900"/>
                <a:gd name="connsiteX14" fmla="*/ 5337 w 7606"/>
                <a:gd name="connsiteY14" fmla="*/ 7901 h 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6" h="7900">
                  <a:moveTo>
                    <a:pt x="5337" y="7901"/>
                  </a:moveTo>
                  <a:cubicBezTo>
                    <a:pt x="5006" y="7901"/>
                    <a:pt x="4687" y="7827"/>
                    <a:pt x="4393" y="7692"/>
                  </a:cubicBezTo>
                  <a:cubicBezTo>
                    <a:pt x="4092" y="7551"/>
                    <a:pt x="3828" y="7355"/>
                    <a:pt x="3620" y="7103"/>
                  </a:cubicBezTo>
                  <a:lnTo>
                    <a:pt x="1043" y="4343"/>
                  </a:lnTo>
                  <a:lnTo>
                    <a:pt x="614" y="3914"/>
                  </a:lnTo>
                  <a:cubicBezTo>
                    <a:pt x="209" y="3484"/>
                    <a:pt x="-12" y="2908"/>
                    <a:pt x="0" y="2319"/>
                  </a:cubicBezTo>
                  <a:cubicBezTo>
                    <a:pt x="0" y="1699"/>
                    <a:pt x="246" y="1104"/>
                    <a:pt x="675" y="663"/>
                  </a:cubicBezTo>
                  <a:cubicBezTo>
                    <a:pt x="1111" y="239"/>
                    <a:pt x="1694" y="0"/>
                    <a:pt x="2301" y="0"/>
                  </a:cubicBezTo>
                  <a:cubicBezTo>
                    <a:pt x="2908" y="0"/>
                    <a:pt x="3491" y="239"/>
                    <a:pt x="3926" y="663"/>
                  </a:cubicBezTo>
                  <a:lnTo>
                    <a:pt x="4356" y="1092"/>
                  </a:lnTo>
                  <a:lnTo>
                    <a:pt x="7055" y="3975"/>
                  </a:lnTo>
                  <a:cubicBezTo>
                    <a:pt x="7417" y="4404"/>
                    <a:pt x="7613" y="4950"/>
                    <a:pt x="7607" y="5509"/>
                  </a:cubicBezTo>
                  <a:cubicBezTo>
                    <a:pt x="7607" y="5828"/>
                    <a:pt x="7546" y="6147"/>
                    <a:pt x="7417" y="6447"/>
                  </a:cubicBezTo>
                  <a:cubicBezTo>
                    <a:pt x="7288" y="6741"/>
                    <a:pt x="7104" y="7005"/>
                    <a:pt x="6871" y="7226"/>
                  </a:cubicBezTo>
                  <a:cubicBezTo>
                    <a:pt x="6447" y="7619"/>
                    <a:pt x="5908" y="7852"/>
                    <a:pt x="5337" y="7901"/>
                  </a:cubicBezTo>
                  <a:close/>
                </a:path>
              </a:pathLst>
            </a:custGeom>
            <a:solidFill>
              <a:srgbClr val="0E0E0E"/>
            </a:solidFill>
            <a:ln w="6134" cap="flat">
              <a:noFill/>
              <a:prstDash val="solid"/>
              <a:miter/>
            </a:ln>
          </p:spPr>
          <p:txBody>
            <a:bodyPr rtlCol="0" anchor="ctr"/>
            <a:lstStyle/>
            <a:p>
              <a:endParaRPr lang="en-AU"/>
            </a:p>
          </p:txBody>
        </p:sp>
        <p:sp>
          <p:nvSpPr>
            <p:cNvPr id="601" name="Freeform: Shape 600">
              <a:extLst>
                <a:ext uri="{FF2B5EF4-FFF2-40B4-BE49-F238E27FC236}">
                  <a16:creationId xmlns:a16="http://schemas.microsoft.com/office/drawing/2014/main" id="{B2AC86CB-32EE-4766-BC96-E6E54C86B2B4}"/>
                </a:ext>
              </a:extLst>
            </p:cNvPr>
            <p:cNvSpPr/>
            <p:nvPr/>
          </p:nvSpPr>
          <p:spPr>
            <a:xfrm>
              <a:off x="4787704" y="2973844"/>
              <a:ext cx="2883" cy="736"/>
            </a:xfrm>
            <a:custGeom>
              <a:avLst/>
              <a:gdLst>
                <a:gd name="connsiteX0" fmla="*/ 2883 w 2883"/>
                <a:gd name="connsiteY0" fmla="*/ 736 h 736"/>
                <a:gd name="connsiteX1" fmla="*/ 0 w 2883"/>
                <a:gd name="connsiteY1" fmla="*/ 0 h 736"/>
                <a:gd name="connsiteX2" fmla="*/ 2883 w 2883"/>
                <a:gd name="connsiteY2" fmla="*/ 736 h 736"/>
              </a:gdLst>
              <a:ahLst/>
              <a:cxnLst>
                <a:cxn ang="0">
                  <a:pos x="connsiteX0" y="connsiteY0"/>
                </a:cxn>
                <a:cxn ang="0">
                  <a:pos x="connsiteX1" y="connsiteY1"/>
                </a:cxn>
                <a:cxn ang="0">
                  <a:pos x="connsiteX2" y="connsiteY2"/>
                </a:cxn>
              </a:cxnLst>
              <a:rect l="l" t="t" r="r" b="b"/>
              <a:pathLst>
                <a:path w="2883" h="736">
                  <a:moveTo>
                    <a:pt x="2883" y="736"/>
                  </a:moveTo>
                  <a:lnTo>
                    <a:pt x="0" y="0"/>
                  </a:lnTo>
                  <a:lnTo>
                    <a:pt x="2883" y="736"/>
                  </a:lnTo>
                  <a:close/>
                </a:path>
              </a:pathLst>
            </a:custGeom>
            <a:solidFill>
              <a:srgbClr val="E69C9C"/>
            </a:solidFill>
            <a:ln w="6134" cap="flat">
              <a:noFill/>
              <a:prstDash val="solid"/>
              <a:miter/>
            </a:ln>
          </p:spPr>
          <p:txBody>
            <a:bodyPr rtlCol="0" anchor="ctr"/>
            <a:lstStyle/>
            <a:p>
              <a:endParaRPr lang="en-AU"/>
            </a:p>
          </p:txBody>
        </p:sp>
        <p:sp>
          <p:nvSpPr>
            <p:cNvPr id="602" name="Freeform: Shape 601">
              <a:extLst>
                <a:ext uri="{FF2B5EF4-FFF2-40B4-BE49-F238E27FC236}">
                  <a16:creationId xmlns:a16="http://schemas.microsoft.com/office/drawing/2014/main" id="{0A4F9430-232D-47F7-AD7C-DDE427B29FD5}"/>
                </a:ext>
              </a:extLst>
            </p:cNvPr>
            <p:cNvSpPr/>
            <p:nvPr/>
          </p:nvSpPr>
          <p:spPr>
            <a:xfrm>
              <a:off x="4785416" y="2971876"/>
              <a:ext cx="7440" cy="4974"/>
            </a:xfrm>
            <a:custGeom>
              <a:avLst/>
              <a:gdLst>
                <a:gd name="connsiteX0" fmla="*/ 5171 w 7440"/>
                <a:gd name="connsiteY0" fmla="*/ 4974 h 4974"/>
                <a:gd name="connsiteX1" fmla="*/ 4619 w 7440"/>
                <a:gd name="connsiteY1" fmla="*/ 4974 h 4974"/>
                <a:gd name="connsiteX2" fmla="*/ 3638 w 7440"/>
                <a:gd name="connsiteY2" fmla="*/ 4974 h 4974"/>
                <a:gd name="connsiteX3" fmla="*/ 1797 w 7440"/>
                <a:gd name="connsiteY3" fmla="*/ 4544 h 4974"/>
                <a:gd name="connsiteX4" fmla="*/ 515 w 7440"/>
                <a:gd name="connsiteY4" fmla="*/ 3716 h 4974"/>
                <a:gd name="connsiteX5" fmla="*/ 18 w 7440"/>
                <a:gd name="connsiteY5" fmla="*/ 2275 h 4974"/>
                <a:gd name="connsiteX6" fmla="*/ 18 w 7440"/>
                <a:gd name="connsiteY6" fmla="*/ 1784 h 4974"/>
                <a:gd name="connsiteX7" fmla="*/ 362 w 7440"/>
                <a:gd name="connsiteY7" fmla="*/ 968 h 4974"/>
                <a:gd name="connsiteX8" fmla="*/ 1000 w 7440"/>
                <a:gd name="connsiteY8" fmla="*/ 348 h 4974"/>
                <a:gd name="connsiteX9" fmla="*/ 1828 w 7440"/>
                <a:gd name="connsiteY9" fmla="*/ 29 h 4974"/>
                <a:gd name="connsiteX10" fmla="*/ 2717 w 7440"/>
                <a:gd name="connsiteY10" fmla="*/ 66 h 4974"/>
                <a:gd name="connsiteX11" fmla="*/ 4680 w 7440"/>
                <a:gd name="connsiteY11" fmla="*/ 496 h 4974"/>
                <a:gd name="connsiteX12" fmla="*/ 5662 w 7440"/>
                <a:gd name="connsiteY12" fmla="*/ 496 h 4974"/>
                <a:gd name="connsiteX13" fmla="*/ 6944 w 7440"/>
                <a:gd name="connsiteY13" fmla="*/ 1324 h 4974"/>
                <a:gd name="connsiteX14" fmla="*/ 7441 w 7440"/>
                <a:gd name="connsiteY14" fmla="*/ 2765 h 4974"/>
                <a:gd name="connsiteX15" fmla="*/ 7441 w 7440"/>
                <a:gd name="connsiteY15" fmla="*/ 3256 h 4974"/>
                <a:gd name="connsiteX16" fmla="*/ 6607 w 7440"/>
                <a:gd name="connsiteY16" fmla="*/ 4513 h 4974"/>
                <a:gd name="connsiteX17" fmla="*/ 5171 w 7440"/>
                <a:gd name="connsiteY17" fmla="*/ 4974 h 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40" h="4974">
                  <a:moveTo>
                    <a:pt x="5171" y="4974"/>
                  </a:moveTo>
                  <a:lnTo>
                    <a:pt x="4619" y="4974"/>
                  </a:lnTo>
                  <a:lnTo>
                    <a:pt x="3638" y="4974"/>
                  </a:lnTo>
                  <a:lnTo>
                    <a:pt x="1797" y="4544"/>
                  </a:lnTo>
                  <a:cubicBezTo>
                    <a:pt x="1288" y="4422"/>
                    <a:pt x="834" y="4127"/>
                    <a:pt x="515" y="3716"/>
                  </a:cubicBezTo>
                  <a:cubicBezTo>
                    <a:pt x="190" y="3305"/>
                    <a:pt x="18" y="2796"/>
                    <a:pt x="18" y="2275"/>
                  </a:cubicBezTo>
                  <a:cubicBezTo>
                    <a:pt x="-6" y="2115"/>
                    <a:pt x="-6" y="1949"/>
                    <a:pt x="18" y="1784"/>
                  </a:cubicBezTo>
                  <a:cubicBezTo>
                    <a:pt x="74" y="1489"/>
                    <a:pt x="190" y="1213"/>
                    <a:pt x="362" y="968"/>
                  </a:cubicBezTo>
                  <a:cubicBezTo>
                    <a:pt x="528" y="716"/>
                    <a:pt x="748" y="508"/>
                    <a:pt x="1000" y="348"/>
                  </a:cubicBezTo>
                  <a:cubicBezTo>
                    <a:pt x="1251" y="189"/>
                    <a:pt x="1533" y="79"/>
                    <a:pt x="1828" y="29"/>
                  </a:cubicBezTo>
                  <a:cubicBezTo>
                    <a:pt x="2122" y="-20"/>
                    <a:pt x="2429" y="-7"/>
                    <a:pt x="2717" y="66"/>
                  </a:cubicBezTo>
                  <a:lnTo>
                    <a:pt x="4680" y="496"/>
                  </a:lnTo>
                  <a:lnTo>
                    <a:pt x="5662" y="496"/>
                  </a:lnTo>
                  <a:cubicBezTo>
                    <a:pt x="6171" y="618"/>
                    <a:pt x="6619" y="913"/>
                    <a:pt x="6944" y="1324"/>
                  </a:cubicBezTo>
                  <a:cubicBezTo>
                    <a:pt x="7269" y="1735"/>
                    <a:pt x="7441" y="2244"/>
                    <a:pt x="7441" y="2765"/>
                  </a:cubicBezTo>
                  <a:cubicBezTo>
                    <a:pt x="7441" y="2765"/>
                    <a:pt x="7441" y="3072"/>
                    <a:pt x="7441" y="3256"/>
                  </a:cubicBezTo>
                  <a:cubicBezTo>
                    <a:pt x="7312" y="3759"/>
                    <a:pt x="7024" y="4201"/>
                    <a:pt x="6607" y="4513"/>
                  </a:cubicBezTo>
                  <a:cubicBezTo>
                    <a:pt x="6195" y="4826"/>
                    <a:pt x="5686" y="4992"/>
                    <a:pt x="5171" y="4974"/>
                  </a:cubicBezTo>
                  <a:close/>
                </a:path>
              </a:pathLst>
            </a:custGeom>
            <a:solidFill>
              <a:srgbClr val="0E0E0E"/>
            </a:solidFill>
            <a:ln w="6134" cap="flat">
              <a:noFill/>
              <a:prstDash val="solid"/>
              <a:miter/>
            </a:ln>
          </p:spPr>
          <p:txBody>
            <a:bodyPr rtlCol="0" anchor="ctr"/>
            <a:lstStyle/>
            <a:p>
              <a:endParaRPr lang="en-AU"/>
            </a:p>
          </p:txBody>
        </p:sp>
        <p:sp>
          <p:nvSpPr>
            <p:cNvPr id="603" name="Freeform: Shape 602">
              <a:extLst>
                <a:ext uri="{FF2B5EF4-FFF2-40B4-BE49-F238E27FC236}">
                  <a16:creationId xmlns:a16="http://schemas.microsoft.com/office/drawing/2014/main" id="{0269AD18-C5FC-4764-84DF-62A663056201}"/>
                </a:ext>
              </a:extLst>
            </p:cNvPr>
            <p:cNvSpPr/>
            <p:nvPr/>
          </p:nvSpPr>
          <p:spPr>
            <a:xfrm>
              <a:off x="4841624" y="3003043"/>
              <a:ext cx="2944" cy="2821"/>
            </a:xfrm>
            <a:custGeom>
              <a:avLst/>
              <a:gdLst>
                <a:gd name="connsiteX0" fmla="*/ 0 w 2944"/>
                <a:gd name="connsiteY0" fmla="*/ 0 h 2821"/>
                <a:gd name="connsiteX1" fmla="*/ 2944 w 2944"/>
                <a:gd name="connsiteY1" fmla="*/ 2822 h 2821"/>
                <a:gd name="connsiteX2" fmla="*/ 0 w 2944"/>
                <a:gd name="connsiteY2" fmla="*/ 0 h 2821"/>
              </a:gdLst>
              <a:ahLst/>
              <a:cxnLst>
                <a:cxn ang="0">
                  <a:pos x="connsiteX0" y="connsiteY0"/>
                </a:cxn>
                <a:cxn ang="0">
                  <a:pos x="connsiteX1" y="connsiteY1"/>
                </a:cxn>
                <a:cxn ang="0">
                  <a:pos x="connsiteX2" y="connsiteY2"/>
                </a:cxn>
              </a:cxnLst>
              <a:rect l="l" t="t" r="r" b="b"/>
              <a:pathLst>
                <a:path w="2944" h="2821">
                  <a:moveTo>
                    <a:pt x="0" y="0"/>
                  </a:moveTo>
                  <a:lnTo>
                    <a:pt x="2944" y="2822"/>
                  </a:lnTo>
                  <a:lnTo>
                    <a:pt x="0" y="0"/>
                  </a:lnTo>
                  <a:close/>
                </a:path>
              </a:pathLst>
            </a:custGeom>
            <a:solidFill>
              <a:srgbClr val="E69C9C"/>
            </a:solidFill>
            <a:ln w="6134" cap="flat">
              <a:noFill/>
              <a:prstDash val="solid"/>
              <a:miter/>
            </a:ln>
          </p:spPr>
          <p:txBody>
            <a:bodyPr rtlCol="0" anchor="ctr"/>
            <a:lstStyle/>
            <a:p>
              <a:endParaRPr lang="en-AU"/>
            </a:p>
          </p:txBody>
        </p:sp>
        <p:sp>
          <p:nvSpPr>
            <p:cNvPr id="604" name="Freeform: Shape 603">
              <a:extLst>
                <a:ext uri="{FF2B5EF4-FFF2-40B4-BE49-F238E27FC236}">
                  <a16:creationId xmlns:a16="http://schemas.microsoft.com/office/drawing/2014/main" id="{C90949F2-FCAE-4411-9507-792A4895B033}"/>
                </a:ext>
              </a:extLst>
            </p:cNvPr>
            <p:cNvSpPr/>
            <p:nvPr/>
          </p:nvSpPr>
          <p:spPr>
            <a:xfrm>
              <a:off x="4840274" y="3001387"/>
              <a:ext cx="6563" cy="6808"/>
            </a:xfrm>
            <a:custGeom>
              <a:avLst/>
              <a:gdLst>
                <a:gd name="connsiteX0" fmla="*/ 4294 w 6563"/>
                <a:gd name="connsiteY0" fmla="*/ 6809 h 6808"/>
                <a:gd name="connsiteX1" fmla="*/ 3386 w 6563"/>
                <a:gd name="connsiteY1" fmla="*/ 6619 h 6808"/>
                <a:gd name="connsiteX2" fmla="*/ 2638 w 6563"/>
                <a:gd name="connsiteY2" fmla="*/ 6073 h 6808"/>
                <a:gd name="connsiteX3" fmla="*/ 0 w 6563"/>
                <a:gd name="connsiteY3" fmla="*/ 3496 h 6808"/>
                <a:gd name="connsiteX4" fmla="*/ 2944 w 6563"/>
                <a:gd name="connsiteY4" fmla="*/ 0 h 6808"/>
                <a:gd name="connsiteX5" fmla="*/ 1350 w 6563"/>
                <a:gd name="connsiteY5" fmla="*/ 1656 h 6808"/>
                <a:gd name="connsiteX6" fmla="*/ 2944 w 6563"/>
                <a:gd name="connsiteY6" fmla="*/ 0 h 6808"/>
                <a:gd name="connsiteX7" fmla="*/ 1350 w 6563"/>
                <a:gd name="connsiteY7" fmla="*/ 1656 h 6808"/>
                <a:gd name="connsiteX8" fmla="*/ 3190 w 6563"/>
                <a:gd name="connsiteY8" fmla="*/ 184 h 6808"/>
                <a:gd name="connsiteX9" fmla="*/ 5950 w 6563"/>
                <a:gd name="connsiteY9" fmla="*/ 2883 h 6808"/>
                <a:gd name="connsiteX10" fmla="*/ 6563 w 6563"/>
                <a:gd name="connsiteY10" fmla="*/ 4478 h 6808"/>
                <a:gd name="connsiteX11" fmla="*/ 5889 w 6563"/>
                <a:gd name="connsiteY11" fmla="*/ 6134 h 6808"/>
                <a:gd name="connsiteX12" fmla="*/ 4294 w 6563"/>
                <a:gd name="connsiteY12" fmla="*/ 6809 h 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63" h="6808">
                  <a:moveTo>
                    <a:pt x="4294" y="6809"/>
                  </a:moveTo>
                  <a:cubicBezTo>
                    <a:pt x="3981" y="6809"/>
                    <a:pt x="3674" y="6748"/>
                    <a:pt x="3386" y="6619"/>
                  </a:cubicBezTo>
                  <a:cubicBezTo>
                    <a:pt x="3104" y="6490"/>
                    <a:pt x="2846" y="6306"/>
                    <a:pt x="2638" y="6073"/>
                  </a:cubicBezTo>
                  <a:lnTo>
                    <a:pt x="0" y="3496"/>
                  </a:lnTo>
                  <a:lnTo>
                    <a:pt x="2944" y="0"/>
                  </a:lnTo>
                  <a:lnTo>
                    <a:pt x="1350" y="1656"/>
                  </a:lnTo>
                  <a:lnTo>
                    <a:pt x="2944" y="0"/>
                  </a:lnTo>
                  <a:lnTo>
                    <a:pt x="1350" y="1656"/>
                  </a:lnTo>
                  <a:lnTo>
                    <a:pt x="3190" y="184"/>
                  </a:lnTo>
                  <a:lnTo>
                    <a:pt x="5950" y="2883"/>
                  </a:lnTo>
                  <a:cubicBezTo>
                    <a:pt x="6355" y="3312"/>
                    <a:pt x="6576" y="3889"/>
                    <a:pt x="6563" y="4478"/>
                  </a:cubicBezTo>
                  <a:cubicBezTo>
                    <a:pt x="6563" y="5097"/>
                    <a:pt x="6318" y="5692"/>
                    <a:pt x="5889" y="6134"/>
                  </a:cubicBezTo>
                  <a:cubicBezTo>
                    <a:pt x="5465" y="6557"/>
                    <a:pt x="4895" y="6797"/>
                    <a:pt x="4294" y="6809"/>
                  </a:cubicBezTo>
                  <a:close/>
                </a:path>
              </a:pathLst>
            </a:custGeom>
            <a:solidFill>
              <a:srgbClr val="0E0E0E"/>
            </a:solidFill>
            <a:ln w="6134" cap="flat">
              <a:noFill/>
              <a:prstDash val="solid"/>
              <a:miter/>
            </a:ln>
          </p:spPr>
          <p:txBody>
            <a:bodyPr rtlCol="0" anchor="ctr"/>
            <a:lstStyle/>
            <a:p>
              <a:endParaRPr lang="en-AU"/>
            </a:p>
          </p:txBody>
        </p:sp>
        <p:sp>
          <p:nvSpPr>
            <p:cNvPr id="605" name="Freeform: Shape 604">
              <a:extLst>
                <a:ext uri="{FF2B5EF4-FFF2-40B4-BE49-F238E27FC236}">
                  <a16:creationId xmlns:a16="http://schemas.microsoft.com/office/drawing/2014/main" id="{7A2C2051-5DF7-442B-A5FD-C1626599BD0F}"/>
                </a:ext>
              </a:extLst>
            </p:cNvPr>
            <p:cNvSpPr/>
            <p:nvPr/>
          </p:nvSpPr>
          <p:spPr>
            <a:xfrm>
              <a:off x="4794758" y="2975623"/>
              <a:ext cx="3005" cy="920"/>
            </a:xfrm>
            <a:custGeom>
              <a:avLst/>
              <a:gdLst>
                <a:gd name="connsiteX0" fmla="*/ 3006 w 3005"/>
                <a:gd name="connsiteY0" fmla="*/ 920 h 920"/>
                <a:gd name="connsiteX1" fmla="*/ 0 w 3005"/>
                <a:gd name="connsiteY1" fmla="*/ 0 h 920"/>
                <a:gd name="connsiteX2" fmla="*/ 3006 w 3005"/>
                <a:gd name="connsiteY2" fmla="*/ 920 h 920"/>
              </a:gdLst>
              <a:ahLst/>
              <a:cxnLst>
                <a:cxn ang="0">
                  <a:pos x="connsiteX0" y="connsiteY0"/>
                </a:cxn>
                <a:cxn ang="0">
                  <a:pos x="connsiteX1" y="connsiteY1"/>
                </a:cxn>
                <a:cxn ang="0">
                  <a:pos x="connsiteX2" y="connsiteY2"/>
                </a:cxn>
              </a:cxnLst>
              <a:rect l="l" t="t" r="r" b="b"/>
              <a:pathLst>
                <a:path w="3005" h="920">
                  <a:moveTo>
                    <a:pt x="3006" y="920"/>
                  </a:moveTo>
                  <a:cubicBezTo>
                    <a:pt x="2024" y="613"/>
                    <a:pt x="1043" y="245"/>
                    <a:pt x="0" y="0"/>
                  </a:cubicBezTo>
                  <a:cubicBezTo>
                    <a:pt x="981" y="245"/>
                    <a:pt x="1963" y="613"/>
                    <a:pt x="3006" y="920"/>
                  </a:cubicBezTo>
                  <a:close/>
                </a:path>
              </a:pathLst>
            </a:custGeom>
            <a:solidFill>
              <a:srgbClr val="E69C9C"/>
            </a:solidFill>
            <a:ln w="6134" cap="flat">
              <a:noFill/>
              <a:prstDash val="solid"/>
              <a:miter/>
            </a:ln>
          </p:spPr>
          <p:txBody>
            <a:bodyPr rtlCol="0" anchor="ctr"/>
            <a:lstStyle/>
            <a:p>
              <a:endParaRPr lang="en-AU"/>
            </a:p>
          </p:txBody>
        </p:sp>
        <p:sp>
          <p:nvSpPr>
            <p:cNvPr id="606" name="Freeform: Shape 605">
              <a:extLst>
                <a:ext uri="{FF2B5EF4-FFF2-40B4-BE49-F238E27FC236}">
                  <a16:creationId xmlns:a16="http://schemas.microsoft.com/office/drawing/2014/main" id="{07C0976F-1455-4DC5-878E-2DC08BE1EEE9}"/>
                </a:ext>
              </a:extLst>
            </p:cNvPr>
            <p:cNvSpPr/>
            <p:nvPr/>
          </p:nvSpPr>
          <p:spPr>
            <a:xfrm>
              <a:off x="4792466" y="2973626"/>
              <a:ext cx="7591" cy="5189"/>
            </a:xfrm>
            <a:custGeom>
              <a:avLst/>
              <a:gdLst>
                <a:gd name="connsiteX0" fmla="*/ 5298 w 7591"/>
                <a:gd name="connsiteY0" fmla="*/ 5186 h 5189"/>
                <a:gd name="connsiteX1" fmla="*/ 4624 w 7591"/>
                <a:gd name="connsiteY1" fmla="*/ 5186 h 5189"/>
                <a:gd name="connsiteX2" fmla="*/ 3949 w 7591"/>
                <a:gd name="connsiteY2" fmla="*/ 5186 h 5189"/>
                <a:gd name="connsiteX3" fmla="*/ 1679 w 7591"/>
                <a:gd name="connsiteY3" fmla="*/ 4512 h 5189"/>
                <a:gd name="connsiteX4" fmla="*/ 489 w 7591"/>
                <a:gd name="connsiteY4" fmla="*/ 3678 h 5189"/>
                <a:gd name="connsiteX5" fmla="*/ 23 w 7591"/>
                <a:gd name="connsiteY5" fmla="*/ 2304 h 5189"/>
                <a:gd name="connsiteX6" fmla="*/ 23 w 7591"/>
                <a:gd name="connsiteY6" fmla="*/ 1629 h 5189"/>
                <a:gd name="connsiteX7" fmla="*/ 1152 w 7591"/>
                <a:gd name="connsiteY7" fmla="*/ 273 h 5189"/>
                <a:gd name="connsiteX8" fmla="*/ 2906 w 7591"/>
                <a:gd name="connsiteY8" fmla="*/ 95 h 5189"/>
                <a:gd name="connsiteX9" fmla="*/ 5298 w 7591"/>
                <a:gd name="connsiteY9" fmla="*/ 831 h 5189"/>
                <a:gd name="connsiteX10" fmla="*/ 5973 w 7591"/>
                <a:gd name="connsiteY10" fmla="*/ 831 h 5189"/>
                <a:gd name="connsiteX11" fmla="*/ 7114 w 7591"/>
                <a:gd name="connsiteY11" fmla="*/ 1690 h 5189"/>
                <a:gd name="connsiteX12" fmla="*/ 7568 w 7591"/>
                <a:gd name="connsiteY12" fmla="*/ 3040 h 5189"/>
                <a:gd name="connsiteX13" fmla="*/ 7568 w 7591"/>
                <a:gd name="connsiteY13" fmla="*/ 3714 h 5189"/>
                <a:gd name="connsiteX14" fmla="*/ 6666 w 7591"/>
                <a:gd name="connsiteY14" fmla="*/ 4812 h 5189"/>
                <a:gd name="connsiteX15" fmla="*/ 5298 w 7591"/>
                <a:gd name="connsiteY15" fmla="*/ 5186 h 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91" h="5189">
                  <a:moveTo>
                    <a:pt x="5298" y="5186"/>
                  </a:moveTo>
                  <a:lnTo>
                    <a:pt x="4624" y="5186"/>
                  </a:lnTo>
                  <a:lnTo>
                    <a:pt x="3949" y="5186"/>
                  </a:lnTo>
                  <a:lnTo>
                    <a:pt x="1679" y="4512"/>
                  </a:lnTo>
                  <a:cubicBezTo>
                    <a:pt x="1201" y="4371"/>
                    <a:pt x="784" y="4076"/>
                    <a:pt x="489" y="3678"/>
                  </a:cubicBezTo>
                  <a:cubicBezTo>
                    <a:pt x="189" y="3285"/>
                    <a:pt x="29" y="2800"/>
                    <a:pt x="23" y="2304"/>
                  </a:cubicBezTo>
                  <a:cubicBezTo>
                    <a:pt x="-8" y="2083"/>
                    <a:pt x="-8" y="1856"/>
                    <a:pt x="23" y="1629"/>
                  </a:cubicBezTo>
                  <a:cubicBezTo>
                    <a:pt x="207" y="1046"/>
                    <a:pt x="612" y="561"/>
                    <a:pt x="1152" y="273"/>
                  </a:cubicBezTo>
                  <a:cubicBezTo>
                    <a:pt x="1692" y="-15"/>
                    <a:pt x="2317" y="-76"/>
                    <a:pt x="2906" y="95"/>
                  </a:cubicBezTo>
                  <a:cubicBezTo>
                    <a:pt x="3704" y="95"/>
                    <a:pt x="4501" y="586"/>
                    <a:pt x="5298" y="831"/>
                  </a:cubicBezTo>
                  <a:lnTo>
                    <a:pt x="5973" y="831"/>
                  </a:lnTo>
                  <a:cubicBezTo>
                    <a:pt x="6433" y="997"/>
                    <a:pt x="6832" y="1291"/>
                    <a:pt x="7114" y="1690"/>
                  </a:cubicBezTo>
                  <a:cubicBezTo>
                    <a:pt x="7396" y="2083"/>
                    <a:pt x="7556" y="2555"/>
                    <a:pt x="7568" y="3040"/>
                  </a:cubicBezTo>
                  <a:cubicBezTo>
                    <a:pt x="7599" y="3267"/>
                    <a:pt x="7599" y="3494"/>
                    <a:pt x="7568" y="3714"/>
                  </a:cubicBezTo>
                  <a:cubicBezTo>
                    <a:pt x="7390" y="4168"/>
                    <a:pt x="7071" y="4549"/>
                    <a:pt x="6666" y="4812"/>
                  </a:cubicBezTo>
                  <a:cubicBezTo>
                    <a:pt x="6261" y="5076"/>
                    <a:pt x="5783" y="5211"/>
                    <a:pt x="5298" y="5186"/>
                  </a:cubicBezTo>
                  <a:close/>
                </a:path>
              </a:pathLst>
            </a:custGeom>
            <a:solidFill>
              <a:srgbClr val="0E0E0E"/>
            </a:solidFill>
            <a:ln w="6134" cap="flat">
              <a:noFill/>
              <a:prstDash val="solid"/>
              <a:miter/>
            </a:ln>
          </p:spPr>
          <p:txBody>
            <a:bodyPr rtlCol="0" anchor="ctr"/>
            <a:lstStyle/>
            <a:p>
              <a:endParaRPr lang="en-AU"/>
            </a:p>
          </p:txBody>
        </p:sp>
        <p:sp>
          <p:nvSpPr>
            <p:cNvPr id="607" name="Freeform: Shape 606">
              <a:extLst>
                <a:ext uri="{FF2B5EF4-FFF2-40B4-BE49-F238E27FC236}">
                  <a16:creationId xmlns:a16="http://schemas.microsoft.com/office/drawing/2014/main" id="{FF43E067-D989-4E8C-AD93-36A4EA9921D9}"/>
                </a:ext>
              </a:extLst>
            </p:cNvPr>
            <p:cNvSpPr/>
            <p:nvPr/>
          </p:nvSpPr>
          <p:spPr>
            <a:xfrm>
              <a:off x="4820154" y="2986603"/>
              <a:ext cx="2944" cy="1778"/>
            </a:xfrm>
            <a:custGeom>
              <a:avLst/>
              <a:gdLst>
                <a:gd name="connsiteX0" fmla="*/ 2944 w 2944"/>
                <a:gd name="connsiteY0" fmla="*/ 1779 h 1778"/>
                <a:gd name="connsiteX1" fmla="*/ 0 w 2944"/>
                <a:gd name="connsiteY1" fmla="*/ 0 h 1778"/>
                <a:gd name="connsiteX2" fmla="*/ 2944 w 2944"/>
                <a:gd name="connsiteY2" fmla="*/ 1779 h 1778"/>
              </a:gdLst>
              <a:ahLst/>
              <a:cxnLst>
                <a:cxn ang="0">
                  <a:pos x="connsiteX0" y="connsiteY0"/>
                </a:cxn>
                <a:cxn ang="0">
                  <a:pos x="connsiteX1" y="connsiteY1"/>
                </a:cxn>
                <a:cxn ang="0">
                  <a:pos x="connsiteX2" y="connsiteY2"/>
                </a:cxn>
              </a:cxnLst>
              <a:rect l="l" t="t" r="r" b="b"/>
              <a:pathLst>
                <a:path w="2944" h="1778">
                  <a:moveTo>
                    <a:pt x="2944" y="1779"/>
                  </a:moveTo>
                  <a:lnTo>
                    <a:pt x="0" y="0"/>
                  </a:lnTo>
                  <a:lnTo>
                    <a:pt x="2944" y="1779"/>
                  </a:lnTo>
                  <a:close/>
                </a:path>
              </a:pathLst>
            </a:custGeom>
            <a:solidFill>
              <a:srgbClr val="E69C9C"/>
            </a:solidFill>
            <a:ln w="6134" cap="flat">
              <a:noFill/>
              <a:prstDash val="solid"/>
              <a:miter/>
            </a:ln>
          </p:spPr>
          <p:txBody>
            <a:bodyPr rtlCol="0" anchor="ctr"/>
            <a:lstStyle/>
            <a:p>
              <a:endParaRPr lang="en-AU"/>
            </a:p>
          </p:txBody>
        </p:sp>
        <p:sp>
          <p:nvSpPr>
            <p:cNvPr id="608" name="Freeform: Shape 607">
              <a:extLst>
                <a:ext uri="{FF2B5EF4-FFF2-40B4-BE49-F238E27FC236}">
                  <a16:creationId xmlns:a16="http://schemas.microsoft.com/office/drawing/2014/main" id="{8B8A5379-93BB-4D06-B1B5-3DF38DC1CC03}"/>
                </a:ext>
              </a:extLst>
            </p:cNvPr>
            <p:cNvSpPr/>
            <p:nvPr/>
          </p:nvSpPr>
          <p:spPr>
            <a:xfrm>
              <a:off x="4817823" y="2984292"/>
              <a:ext cx="7544" cy="6421"/>
            </a:xfrm>
            <a:custGeom>
              <a:avLst/>
              <a:gdLst>
                <a:gd name="connsiteX0" fmla="*/ 5275 w 7544"/>
                <a:gd name="connsiteY0" fmla="*/ 6421 h 6421"/>
                <a:gd name="connsiteX1" fmla="*/ 4049 w 7544"/>
                <a:gd name="connsiteY1" fmla="*/ 6053 h 6421"/>
                <a:gd name="connsiteX2" fmla="*/ 1104 w 7544"/>
                <a:gd name="connsiteY2" fmla="*/ 4274 h 6421"/>
                <a:gd name="connsiteX3" fmla="*/ 313 w 7544"/>
                <a:gd name="connsiteY3" fmla="*/ 3428 h 6421"/>
                <a:gd name="connsiteX4" fmla="*/ 0 w 7544"/>
                <a:gd name="connsiteY4" fmla="*/ 2311 h 6421"/>
                <a:gd name="connsiteX5" fmla="*/ 307 w 7544"/>
                <a:gd name="connsiteY5" fmla="*/ 1085 h 6421"/>
                <a:gd name="connsiteX6" fmla="*/ 1748 w 7544"/>
                <a:gd name="connsiteY6" fmla="*/ 73 h 6421"/>
                <a:gd name="connsiteX7" fmla="*/ 3497 w 7544"/>
                <a:gd name="connsiteY7" fmla="*/ 287 h 6421"/>
                <a:gd name="connsiteX8" fmla="*/ 6502 w 7544"/>
                <a:gd name="connsiteY8" fmla="*/ 2127 h 6421"/>
                <a:gd name="connsiteX9" fmla="*/ 7263 w 7544"/>
                <a:gd name="connsiteY9" fmla="*/ 2980 h 6421"/>
                <a:gd name="connsiteX10" fmla="*/ 7545 w 7544"/>
                <a:gd name="connsiteY10" fmla="*/ 4090 h 6421"/>
                <a:gd name="connsiteX11" fmla="*/ 7177 w 7544"/>
                <a:gd name="connsiteY11" fmla="*/ 5317 h 6421"/>
                <a:gd name="connsiteX12" fmla="*/ 6361 w 7544"/>
                <a:gd name="connsiteY12" fmla="*/ 6108 h 6421"/>
                <a:gd name="connsiteX13" fmla="*/ 5275 w 7544"/>
                <a:gd name="connsiteY13" fmla="*/ 6421 h 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44" h="6421">
                  <a:moveTo>
                    <a:pt x="5275" y="6421"/>
                  </a:moveTo>
                  <a:cubicBezTo>
                    <a:pt x="4840" y="6421"/>
                    <a:pt x="4410" y="6292"/>
                    <a:pt x="4049" y="6053"/>
                  </a:cubicBezTo>
                  <a:lnTo>
                    <a:pt x="1104" y="4274"/>
                  </a:lnTo>
                  <a:cubicBezTo>
                    <a:pt x="779" y="4060"/>
                    <a:pt x="503" y="3771"/>
                    <a:pt x="313" y="3428"/>
                  </a:cubicBezTo>
                  <a:cubicBezTo>
                    <a:pt x="123" y="3084"/>
                    <a:pt x="12" y="2704"/>
                    <a:pt x="0" y="2311"/>
                  </a:cubicBezTo>
                  <a:cubicBezTo>
                    <a:pt x="6" y="1888"/>
                    <a:pt x="110" y="1465"/>
                    <a:pt x="307" y="1085"/>
                  </a:cubicBezTo>
                  <a:cubicBezTo>
                    <a:pt x="644" y="582"/>
                    <a:pt x="1159" y="220"/>
                    <a:pt x="1748" y="73"/>
                  </a:cubicBezTo>
                  <a:cubicBezTo>
                    <a:pt x="2337" y="-75"/>
                    <a:pt x="2957" y="5"/>
                    <a:pt x="3497" y="287"/>
                  </a:cubicBezTo>
                  <a:lnTo>
                    <a:pt x="6502" y="2127"/>
                  </a:lnTo>
                  <a:cubicBezTo>
                    <a:pt x="6821" y="2348"/>
                    <a:pt x="7085" y="2637"/>
                    <a:pt x="7263" y="2980"/>
                  </a:cubicBezTo>
                  <a:cubicBezTo>
                    <a:pt x="7447" y="3324"/>
                    <a:pt x="7545" y="3704"/>
                    <a:pt x="7545" y="4090"/>
                  </a:cubicBezTo>
                  <a:cubicBezTo>
                    <a:pt x="7545" y="4526"/>
                    <a:pt x="7416" y="4955"/>
                    <a:pt x="7177" y="5317"/>
                  </a:cubicBezTo>
                  <a:cubicBezTo>
                    <a:pt x="6975" y="5642"/>
                    <a:pt x="6698" y="5918"/>
                    <a:pt x="6361" y="6108"/>
                  </a:cubicBezTo>
                  <a:cubicBezTo>
                    <a:pt x="6030" y="6299"/>
                    <a:pt x="5656" y="6409"/>
                    <a:pt x="5275" y="6421"/>
                  </a:cubicBezTo>
                  <a:close/>
                </a:path>
              </a:pathLst>
            </a:custGeom>
            <a:solidFill>
              <a:srgbClr val="0E0E0E"/>
            </a:solidFill>
            <a:ln w="6134" cap="flat">
              <a:noFill/>
              <a:prstDash val="solid"/>
              <a:miter/>
            </a:ln>
          </p:spPr>
          <p:txBody>
            <a:bodyPr rtlCol="0" anchor="ctr"/>
            <a:lstStyle/>
            <a:p>
              <a:endParaRPr lang="en-AU"/>
            </a:p>
          </p:txBody>
        </p:sp>
        <p:sp>
          <p:nvSpPr>
            <p:cNvPr id="609" name="Freeform: Shape 608">
              <a:extLst>
                <a:ext uri="{FF2B5EF4-FFF2-40B4-BE49-F238E27FC236}">
                  <a16:creationId xmlns:a16="http://schemas.microsoft.com/office/drawing/2014/main" id="{61C64C00-FBC5-4F03-8A88-DFE7BB96DDE0}"/>
                </a:ext>
              </a:extLst>
            </p:cNvPr>
            <p:cNvSpPr/>
            <p:nvPr/>
          </p:nvSpPr>
          <p:spPr>
            <a:xfrm>
              <a:off x="4801445" y="2977770"/>
              <a:ext cx="3005" cy="1165"/>
            </a:xfrm>
            <a:custGeom>
              <a:avLst/>
              <a:gdLst>
                <a:gd name="connsiteX0" fmla="*/ 3006 w 3005"/>
                <a:gd name="connsiteY0" fmla="*/ 1166 h 1165"/>
                <a:gd name="connsiteX1" fmla="*/ 0 w 3005"/>
                <a:gd name="connsiteY1" fmla="*/ 0 h 1165"/>
                <a:gd name="connsiteX2" fmla="*/ 3006 w 3005"/>
                <a:gd name="connsiteY2" fmla="*/ 1166 h 1165"/>
              </a:gdLst>
              <a:ahLst/>
              <a:cxnLst>
                <a:cxn ang="0">
                  <a:pos x="connsiteX0" y="connsiteY0"/>
                </a:cxn>
                <a:cxn ang="0">
                  <a:pos x="connsiteX1" y="connsiteY1"/>
                </a:cxn>
                <a:cxn ang="0">
                  <a:pos x="connsiteX2" y="connsiteY2"/>
                </a:cxn>
              </a:cxnLst>
              <a:rect l="l" t="t" r="r" b="b"/>
              <a:pathLst>
                <a:path w="3005" h="1165">
                  <a:moveTo>
                    <a:pt x="3006" y="1166"/>
                  </a:moveTo>
                  <a:lnTo>
                    <a:pt x="0" y="0"/>
                  </a:lnTo>
                  <a:lnTo>
                    <a:pt x="3006" y="1166"/>
                  </a:lnTo>
                  <a:close/>
                </a:path>
              </a:pathLst>
            </a:custGeom>
            <a:solidFill>
              <a:srgbClr val="E69C9C"/>
            </a:solidFill>
            <a:ln w="6134" cap="flat">
              <a:noFill/>
              <a:prstDash val="solid"/>
              <a:miter/>
            </a:ln>
          </p:spPr>
          <p:txBody>
            <a:bodyPr rtlCol="0" anchor="ctr"/>
            <a:lstStyle/>
            <a:p>
              <a:endParaRPr lang="en-AU"/>
            </a:p>
          </p:txBody>
        </p:sp>
        <p:sp>
          <p:nvSpPr>
            <p:cNvPr id="610" name="Freeform: Shape 609">
              <a:extLst>
                <a:ext uri="{FF2B5EF4-FFF2-40B4-BE49-F238E27FC236}">
                  <a16:creationId xmlns:a16="http://schemas.microsoft.com/office/drawing/2014/main" id="{15C8DA4B-0638-440D-97B7-4535F2F93C47}"/>
                </a:ext>
              </a:extLst>
            </p:cNvPr>
            <p:cNvSpPr/>
            <p:nvPr/>
          </p:nvSpPr>
          <p:spPr>
            <a:xfrm>
              <a:off x="4799134" y="2975781"/>
              <a:ext cx="7298" cy="5424"/>
            </a:xfrm>
            <a:custGeom>
              <a:avLst/>
              <a:gdLst>
                <a:gd name="connsiteX0" fmla="*/ 5255 w 7298"/>
                <a:gd name="connsiteY0" fmla="*/ 5424 h 5424"/>
                <a:gd name="connsiteX1" fmla="*/ 4519 w 7298"/>
                <a:gd name="connsiteY1" fmla="*/ 5424 h 5424"/>
                <a:gd name="connsiteX2" fmla="*/ 4029 w 7298"/>
                <a:gd name="connsiteY2" fmla="*/ 5424 h 5424"/>
                <a:gd name="connsiteX3" fmla="*/ 1514 w 7298"/>
                <a:gd name="connsiteY3" fmla="*/ 4443 h 5424"/>
                <a:gd name="connsiteX4" fmla="*/ 434 w 7298"/>
                <a:gd name="connsiteY4" fmla="*/ 3602 h 5424"/>
                <a:gd name="connsiteX5" fmla="*/ 41 w 7298"/>
                <a:gd name="connsiteY5" fmla="*/ 2296 h 5424"/>
                <a:gd name="connsiteX6" fmla="*/ 41 w 7298"/>
                <a:gd name="connsiteY6" fmla="*/ 1498 h 5424"/>
                <a:gd name="connsiteX7" fmla="*/ 502 w 7298"/>
                <a:gd name="connsiteY7" fmla="*/ 732 h 5424"/>
                <a:gd name="connsiteX8" fmla="*/ 1231 w 7298"/>
                <a:gd name="connsiteY8" fmla="*/ 204 h 5424"/>
                <a:gd name="connsiteX9" fmla="*/ 2102 w 7298"/>
                <a:gd name="connsiteY9" fmla="*/ 2 h 5424"/>
                <a:gd name="connsiteX10" fmla="*/ 2986 w 7298"/>
                <a:gd name="connsiteY10" fmla="*/ 149 h 5424"/>
                <a:gd name="connsiteX11" fmla="*/ 5624 w 7298"/>
                <a:gd name="connsiteY11" fmla="*/ 1130 h 5424"/>
                <a:gd name="connsiteX12" fmla="*/ 6783 w 7298"/>
                <a:gd name="connsiteY12" fmla="*/ 2057 h 5424"/>
                <a:gd name="connsiteX13" fmla="*/ 7280 w 7298"/>
                <a:gd name="connsiteY13" fmla="*/ 3461 h 5424"/>
                <a:gd name="connsiteX14" fmla="*/ 7280 w 7298"/>
                <a:gd name="connsiteY14" fmla="*/ 4197 h 5424"/>
                <a:gd name="connsiteX15" fmla="*/ 6439 w 7298"/>
                <a:gd name="connsiteY15" fmla="*/ 5093 h 5424"/>
                <a:gd name="connsiteX16" fmla="*/ 5255 w 7298"/>
                <a:gd name="connsiteY16" fmla="*/ 5424 h 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98" h="5424">
                  <a:moveTo>
                    <a:pt x="5255" y="5424"/>
                  </a:moveTo>
                  <a:lnTo>
                    <a:pt x="4519" y="5424"/>
                  </a:lnTo>
                  <a:lnTo>
                    <a:pt x="4029" y="5424"/>
                  </a:lnTo>
                  <a:lnTo>
                    <a:pt x="1514" y="4443"/>
                  </a:lnTo>
                  <a:cubicBezTo>
                    <a:pt x="1078" y="4277"/>
                    <a:pt x="698" y="3989"/>
                    <a:pt x="434" y="3602"/>
                  </a:cubicBezTo>
                  <a:cubicBezTo>
                    <a:pt x="176" y="3216"/>
                    <a:pt x="35" y="2762"/>
                    <a:pt x="41" y="2296"/>
                  </a:cubicBezTo>
                  <a:cubicBezTo>
                    <a:pt x="-14" y="2032"/>
                    <a:pt x="-14" y="1762"/>
                    <a:pt x="41" y="1498"/>
                  </a:cubicBezTo>
                  <a:cubicBezTo>
                    <a:pt x="140" y="1216"/>
                    <a:pt x="299" y="952"/>
                    <a:pt x="502" y="732"/>
                  </a:cubicBezTo>
                  <a:cubicBezTo>
                    <a:pt x="710" y="511"/>
                    <a:pt x="956" y="333"/>
                    <a:pt x="1231" y="204"/>
                  </a:cubicBezTo>
                  <a:cubicBezTo>
                    <a:pt x="1501" y="81"/>
                    <a:pt x="1802" y="14"/>
                    <a:pt x="2102" y="2"/>
                  </a:cubicBezTo>
                  <a:cubicBezTo>
                    <a:pt x="2403" y="-11"/>
                    <a:pt x="2704" y="45"/>
                    <a:pt x="2986" y="149"/>
                  </a:cubicBezTo>
                  <a:lnTo>
                    <a:pt x="5624" y="1130"/>
                  </a:lnTo>
                  <a:cubicBezTo>
                    <a:pt x="6090" y="1327"/>
                    <a:pt x="6488" y="1646"/>
                    <a:pt x="6783" y="2057"/>
                  </a:cubicBezTo>
                  <a:cubicBezTo>
                    <a:pt x="7077" y="2474"/>
                    <a:pt x="7249" y="2958"/>
                    <a:pt x="7280" y="3461"/>
                  </a:cubicBezTo>
                  <a:cubicBezTo>
                    <a:pt x="7304" y="3707"/>
                    <a:pt x="7304" y="3952"/>
                    <a:pt x="7280" y="4197"/>
                  </a:cubicBezTo>
                  <a:cubicBezTo>
                    <a:pt x="7084" y="4572"/>
                    <a:pt x="6795" y="4878"/>
                    <a:pt x="6439" y="5093"/>
                  </a:cubicBezTo>
                  <a:cubicBezTo>
                    <a:pt x="6084" y="5314"/>
                    <a:pt x="5673" y="5424"/>
                    <a:pt x="5255" y="5424"/>
                  </a:cubicBezTo>
                  <a:close/>
                </a:path>
              </a:pathLst>
            </a:custGeom>
            <a:solidFill>
              <a:srgbClr val="0E0E0E"/>
            </a:solidFill>
            <a:ln w="6134" cap="flat">
              <a:noFill/>
              <a:prstDash val="solid"/>
              <a:miter/>
            </a:ln>
          </p:spPr>
          <p:txBody>
            <a:bodyPr rtlCol="0" anchor="ctr"/>
            <a:lstStyle/>
            <a:p>
              <a:endParaRPr lang="en-AU"/>
            </a:p>
          </p:txBody>
        </p:sp>
        <p:sp>
          <p:nvSpPr>
            <p:cNvPr id="611" name="Freeform: Shape 610">
              <a:extLst>
                <a:ext uri="{FF2B5EF4-FFF2-40B4-BE49-F238E27FC236}">
                  <a16:creationId xmlns:a16="http://schemas.microsoft.com/office/drawing/2014/main" id="{BB12421C-394F-42A4-B8C8-4439AE8E76DA}"/>
                </a:ext>
              </a:extLst>
            </p:cNvPr>
            <p:cNvSpPr/>
            <p:nvPr/>
          </p:nvSpPr>
          <p:spPr>
            <a:xfrm>
              <a:off x="4836655" y="2998504"/>
              <a:ext cx="2883" cy="2515"/>
            </a:xfrm>
            <a:custGeom>
              <a:avLst/>
              <a:gdLst>
                <a:gd name="connsiteX0" fmla="*/ 2883 w 2883"/>
                <a:gd name="connsiteY0" fmla="*/ 2515 h 2515"/>
                <a:gd name="connsiteX1" fmla="*/ 0 w 2883"/>
                <a:gd name="connsiteY1" fmla="*/ 0 h 2515"/>
                <a:gd name="connsiteX2" fmla="*/ 2883 w 2883"/>
                <a:gd name="connsiteY2" fmla="*/ 2515 h 2515"/>
              </a:gdLst>
              <a:ahLst/>
              <a:cxnLst>
                <a:cxn ang="0">
                  <a:pos x="connsiteX0" y="connsiteY0"/>
                </a:cxn>
                <a:cxn ang="0">
                  <a:pos x="connsiteX1" y="connsiteY1"/>
                </a:cxn>
                <a:cxn ang="0">
                  <a:pos x="connsiteX2" y="connsiteY2"/>
                </a:cxn>
              </a:cxnLst>
              <a:rect l="l" t="t" r="r" b="b"/>
              <a:pathLst>
                <a:path w="2883" h="2515">
                  <a:moveTo>
                    <a:pt x="2883" y="2515"/>
                  </a:moveTo>
                  <a:lnTo>
                    <a:pt x="0" y="0"/>
                  </a:lnTo>
                  <a:lnTo>
                    <a:pt x="2883" y="2515"/>
                  </a:lnTo>
                  <a:close/>
                </a:path>
              </a:pathLst>
            </a:custGeom>
            <a:solidFill>
              <a:srgbClr val="E69C9C"/>
            </a:solidFill>
            <a:ln w="6134" cap="flat">
              <a:noFill/>
              <a:prstDash val="solid"/>
              <a:miter/>
            </a:ln>
          </p:spPr>
          <p:txBody>
            <a:bodyPr rtlCol="0" anchor="ctr"/>
            <a:lstStyle/>
            <a:p>
              <a:endParaRPr lang="en-AU"/>
            </a:p>
          </p:txBody>
        </p:sp>
        <p:sp>
          <p:nvSpPr>
            <p:cNvPr id="612" name="Freeform: Shape 611">
              <a:extLst>
                <a:ext uri="{FF2B5EF4-FFF2-40B4-BE49-F238E27FC236}">
                  <a16:creationId xmlns:a16="http://schemas.microsoft.com/office/drawing/2014/main" id="{DFB6FD37-66E4-400F-B575-F9BE81423D4E}"/>
                </a:ext>
              </a:extLst>
            </p:cNvPr>
            <p:cNvSpPr/>
            <p:nvPr/>
          </p:nvSpPr>
          <p:spPr>
            <a:xfrm>
              <a:off x="4834324" y="2996332"/>
              <a:ext cx="7484" cy="7024"/>
            </a:xfrm>
            <a:custGeom>
              <a:avLst/>
              <a:gdLst>
                <a:gd name="connsiteX0" fmla="*/ 5214 w 7484"/>
                <a:gd name="connsiteY0" fmla="*/ 7017 h 7024"/>
                <a:gd name="connsiteX1" fmla="*/ 3619 w 7484"/>
                <a:gd name="connsiteY1" fmla="*/ 6404 h 7024"/>
                <a:gd name="connsiteX2" fmla="*/ 1227 w 7484"/>
                <a:gd name="connsiteY2" fmla="*/ 4319 h 7024"/>
                <a:gd name="connsiteX3" fmla="*/ 798 w 7484"/>
                <a:gd name="connsiteY3" fmla="*/ 3889 h 7024"/>
                <a:gd name="connsiteX4" fmla="*/ 221 w 7484"/>
                <a:gd name="connsiteY4" fmla="*/ 3116 h 7024"/>
                <a:gd name="connsiteX5" fmla="*/ 0 w 7484"/>
                <a:gd name="connsiteY5" fmla="*/ 2172 h 7024"/>
                <a:gd name="connsiteX6" fmla="*/ 552 w 7484"/>
                <a:gd name="connsiteY6" fmla="*/ 638 h 7024"/>
                <a:gd name="connsiteX7" fmla="*/ 2178 w 7484"/>
                <a:gd name="connsiteY7" fmla="*/ 0 h 7024"/>
                <a:gd name="connsiteX8" fmla="*/ 3803 w 7484"/>
                <a:gd name="connsiteY8" fmla="*/ 638 h 7024"/>
                <a:gd name="connsiteX9" fmla="*/ 4233 w 7484"/>
                <a:gd name="connsiteY9" fmla="*/ 1067 h 7024"/>
                <a:gd name="connsiteX10" fmla="*/ 6748 w 7484"/>
                <a:gd name="connsiteY10" fmla="*/ 3214 h 7024"/>
                <a:gd name="connsiteX11" fmla="*/ 7287 w 7484"/>
                <a:gd name="connsiteY11" fmla="*/ 4000 h 7024"/>
                <a:gd name="connsiteX12" fmla="*/ 7484 w 7484"/>
                <a:gd name="connsiteY12" fmla="*/ 4932 h 7024"/>
                <a:gd name="connsiteX13" fmla="*/ 7331 w 7484"/>
                <a:gd name="connsiteY13" fmla="*/ 5760 h 7024"/>
                <a:gd name="connsiteX14" fmla="*/ 6870 w 7484"/>
                <a:gd name="connsiteY14" fmla="*/ 6465 h 7024"/>
                <a:gd name="connsiteX15" fmla="*/ 6097 w 7484"/>
                <a:gd name="connsiteY15" fmla="*/ 6907 h 7024"/>
                <a:gd name="connsiteX16" fmla="*/ 5214 w 7484"/>
                <a:gd name="connsiteY16" fmla="*/ 7017 h 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84" h="7024">
                  <a:moveTo>
                    <a:pt x="5214" y="7017"/>
                  </a:moveTo>
                  <a:cubicBezTo>
                    <a:pt x="4625" y="7011"/>
                    <a:pt x="4061" y="6797"/>
                    <a:pt x="3619" y="6404"/>
                  </a:cubicBezTo>
                  <a:lnTo>
                    <a:pt x="1227" y="4319"/>
                  </a:lnTo>
                  <a:lnTo>
                    <a:pt x="798" y="3889"/>
                  </a:lnTo>
                  <a:cubicBezTo>
                    <a:pt x="552" y="3674"/>
                    <a:pt x="356" y="3411"/>
                    <a:pt x="221" y="3116"/>
                  </a:cubicBezTo>
                  <a:cubicBezTo>
                    <a:pt x="86" y="2815"/>
                    <a:pt x="6" y="2496"/>
                    <a:pt x="0" y="2172"/>
                  </a:cubicBezTo>
                  <a:cubicBezTo>
                    <a:pt x="-6" y="1613"/>
                    <a:pt x="190" y="1067"/>
                    <a:pt x="552" y="638"/>
                  </a:cubicBezTo>
                  <a:cubicBezTo>
                    <a:pt x="994" y="227"/>
                    <a:pt x="1577" y="0"/>
                    <a:pt x="2178" y="0"/>
                  </a:cubicBezTo>
                  <a:cubicBezTo>
                    <a:pt x="2779" y="0"/>
                    <a:pt x="3362" y="227"/>
                    <a:pt x="3803" y="638"/>
                  </a:cubicBezTo>
                  <a:lnTo>
                    <a:pt x="4233" y="1067"/>
                  </a:lnTo>
                  <a:lnTo>
                    <a:pt x="6748" y="3214"/>
                  </a:lnTo>
                  <a:cubicBezTo>
                    <a:pt x="6981" y="3435"/>
                    <a:pt x="7165" y="3705"/>
                    <a:pt x="7287" y="4000"/>
                  </a:cubicBezTo>
                  <a:cubicBezTo>
                    <a:pt x="7416" y="4294"/>
                    <a:pt x="7484" y="4613"/>
                    <a:pt x="7484" y="4932"/>
                  </a:cubicBezTo>
                  <a:cubicBezTo>
                    <a:pt x="7490" y="5214"/>
                    <a:pt x="7435" y="5496"/>
                    <a:pt x="7331" y="5760"/>
                  </a:cubicBezTo>
                  <a:cubicBezTo>
                    <a:pt x="7226" y="6024"/>
                    <a:pt x="7067" y="6263"/>
                    <a:pt x="6870" y="6465"/>
                  </a:cubicBezTo>
                  <a:cubicBezTo>
                    <a:pt x="6643" y="6662"/>
                    <a:pt x="6380" y="6815"/>
                    <a:pt x="6097" y="6907"/>
                  </a:cubicBezTo>
                  <a:cubicBezTo>
                    <a:pt x="5815" y="7005"/>
                    <a:pt x="5515" y="7042"/>
                    <a:pt x="5214" y="7017"/>
                  </a:cubicBezTo>
                  <a:close/>
                </a:path>
              </a:pathLst>
            </a:custGeom>
            <a:solidFill>
              <a:srgbClr val="0E0E0E"/>
            </a:solidFill>
            <a:ln w="6134" cap="flat">
              <a:noFill/>
              <a:prstDash val="solid"/>
              <a:miter/>
            </a:ln>
          </p:spPr>
          <p:txBody>
            <a:bodyPr rtlCol="0" anchor="ctr"/>
            <a:lstStyle/>
            <a:p>
              <a:endParaRPr lang="en-AU"/>
            </a:p>
          </p:txBody>
        </p:sp>
        <p:sp>
          <p:nvSpPr>
            <p:cNvPr id="613" name="Freeform: Shape 612">
              <a:extLst>
                <a:ext uri="{FF2B5EF4-FFF2-40B4-BE49-F238E27FC236}">
                  <a16:creationId xmlns:a16="http://schemas.microsoft.com/office/drawing/2014/main" id="{2577CC48-FC7C-4F23-BEE0-4D84ACF8FB5A}"/>
                </a:ext>
              </a:extLst>
            </p:cNvPr>
            <p:cNvSpPr/>
            <p:nvPr/>
          </p:nvSpPr>
          <p:spPr>
            <a:xfrm>
              <a:off x="4831686" y="2994210"/>
              <a:ext cx="2882" cy="2269"/>
            </a:xfrm>
            <a:custGeom>
              <a:avLst/>
              <a:gdLst>
                <a:gd name="connsiteX0" fmla="*/ 2883 w 2882"/>
                <a:gd name="connsiteY0" fmla="*/ 2270 h 2269"/>
                <a:gd name="connsiteX1" fmla="*/ 0 w 2882"/>
                <a:gd name="connsiteY1" fmla="*/ 0 h 2269"/>
                <a:gd name="connsiteX2" fmla="*/ 2883 w 2882"/>
                <a:gd name="connsiteY2" fmla="*/ 2270 h 2269"/>
              </a:gdLst>
              <a:ahLst/>
              <a:cxnLst>
                <a:cxn ang="0">
                  <a:pos x="connsiteX0" y="connsiteY0"/>
                </a:cxn>
                <a:cxn ang="0">
                  <a:pos x="connsiteX1" y="connsiteY1"/>
                </a:cxn>
                <a:cxn ang="0">
                  <a:pos x="connsiteX2" y="connsiteY2"/>
                </a:cxn>
              </a:cxnLst>
              <a:rect l="l" t="t" r="r" b="b"/>
              <a:pathLst>
                <a:path w="2882" h="2269">
                  <a:moveTo>
                    <a:pt x="2883" y="2270"/>
                  </a:moveTo>
                  <a:lnTo>
                    <a:pt x="0" y="0"/>
                  </a:lnTo>
                  <a:lnTo>
                    <a:pt x="2883" y="2270"/>
                  </a:lnTo>
                  <a:close/>
                </a:path>
              </a:pathLst>
            </a:custGeom>
            <a:solidFill>
              <a:srgbClr val="E69C9C"/>
            </a:solidFill>
            <a:ln w="6134" cap="flat">
              <a:noFill/>
              <a:prstDash val="solid"/>
              <a:miter/>
            </a:ln>
          </p:spPr>
          <p:txBody>
            <a:bodyPr rtlCol="0" anchor="ctr"/>
            <a:lstStyle/>
            <a:p>
              <a:endParaRPr lang="en-AU"/>
            </a:p>
          </p:txBody>
        </p:sp>
        <p:sp>
          <p:nvSpPr>
            <p:cNvPr id="614" name="Freeform: Shape 613">
              <a:extLst>
                <a:ext uri="{FF2B5EF4-FFF2-40B4-BE49-F238E27FC236}">
                  <a16:creationId xmlns:a16="http://schemas.microsoft.com/office/drawing/2014/main" id="{9B6817BA-2001-4919-A281-830A853C4577}"/>
                </a:ext>
              </a:extLst>
            </p:cNvPr>
            <p:cNvSpPr/>
            <p:nvPr/>
          </p:nvSpPr>
          <p:spPr>
            <a:xfrm>
              <a:off x="4829355" y="2991919"/>
              <a:ext cx="7485" cy="6830"/>
            </a:xfrm>
            <a:custGeom>
              <a:avLst/>
              <a:gdLst>
                <a:gd name="connsiteX0" fmla="*/ 5214 w 7485"/>
                <a:gd name="connsiteY0" fmla="*/ 6829 h 6830"/>
                <a:gd name="connsiteX1" fmla="*/ 3742 w 7485"/>
                <a:gd name="connsiteY1" fmla="*/ 6339 h 6830"/>
                <a:gd name="connsiteX2" fmla="*/ 920 w 7485"/>
                <a:gd name="connsiteY2" fmla="*/ 4131 h 6830"/>
                <a:gd name="connsiteX3" fmla="*/ 270 w 7485"/>
                <a:gd name="connsiteY3" fmla="*/ 3309 h 6830"/>
                <a:gd name="connsiteX4" fmla="*/ 0 w 7485"/>
                <a:gd name="connsiteY4" fmla="*/ 2290 h 6830"/>
                <a:gd name="connsiteX5" fmla="*/ 491 w 7485"/>
                <a:gd name="connsiteY5" fmla="*/ 879 h 6830"/>
                <a:gd name="connsiteX6" fmla="*/ 2030 w 7485"/>
                <a:gd name="connsiteY6" fmla="*/ 21 h 6830"/>
                <a:gd name="connsiteX7" fmla="*/ 3742 w 7485"/>
                <a:gd name="connsiteY7" fmla="*/ 450 h 6830"/>
                <a:gd name="connsiteX8" fmla="*/ 6686 w 7485"/>
                <a:gd name="connsiteY8" fmla="*/ 2781 h 6830"/>
                <a:gd name="connsiteX9" fmla="*/ 7293 w 7485"/>
                <a:gd name="connsiteY9" fmla="*/ 3578 h 6830"/>
                <a:gd name="connsiteX10" fmla="*/ 7484 w 7485"/>
                <a:gd name="connsiteY10" fmla="*/ 4560 h 6830"/>
                <a:gd name="connsiteX11" fmla="*/ 6993 w 7485"/>
                <a:gd name="connsiteY11" fmla="*/ 6032 h 6830"/>
                <a:gd name="connsiteX12" fmla="*/ 6195 w 7485"/>
                <a:gd name="connsiteY12" fmla="*/ 6639 h 6830"/>
                <a:gd name="connsiteX13" fmla="*/ 5214 w 7485"/>
                <a:gd name="connsiteY13" fmla="*/ 6829 h 6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85" h="6830">
                  <a:moveTo>
                    <a:pt x="5214" y="6829"/>
                  </a:moveTo>
                  <a:cubicBezTo>
                    <a:pt x="4680" y="6842"/>
                    <a:pt x="4159" y="6670"/>
                    <a:pt x="3742" y="6339"/>
                  </a:cubicBezTo>
                  <a:lnTo>
                    <a:pt x="920" y="4131"/>
                  </a:lnTo>
                  <a:cubicBezTo>
                    <a:pt x="644" y="3904"/>
                    <a:pt x="423" y="3621"/>
                    <a:pt x="270" y="3309"/>
                  </a:cubicBezTo>
                  <a:cubicBezTo>
                    <a:pt x="110" y="2990"/>
                    <a:pt x="18" y="2646"/>
                    <a:pt x="0" y="2290"/>
                  </a:cubicBezTo>
                  <a:cubicBezTo>
                    <a:pt x="12" y="1781"/>
                    <a:pt x="184" y="1290"/>
                    <a:pt x="491" y="879"/>
                  </a:cubicBezTo>
                  <a:cubicBezTo>
                    <a:pt x="877" y="407"/>
                    <a:pt x="1423" y="100"/>
                    <a:pt x="2030" y="21"/>
                  </a:cubicBezTo>
                  <a:cubicBezTo>
                    <a:pt x="2631" y="-59"/>
                    <a:pt x="3245" y="94"/>
                    <a:pt x="3742" y="450"/>
                  </a:cubicBezTo>
                  <a:lnTo>
                    <a:pt x="6686" y="2781"/>
                  </a:lnTo>
                  <a:cubicBezTo>
                    <a:pt x="6944" y="2996"/>
                    <a:pt x="7152" y="3272"/>
                    <a:pt x="7293" y="3578"/>
                  </a:cubicBezTo>
                  <a:cubicBezTo>
                    <a:pt x="7428" y="3885"/>
                    <a:pt x="7496" y="4223"/>
                    <a:pt x="7484" y="4560"/>
                  </a:cubicBezTo>
                  <a:cubicBezTo>
                    <a:pt x="7496" y="5094"/>
                    <a:pt x="7324" y="5615"/>
                    <a:pt x="6993" y="6032"/>
                  </a:cubicBezTo>
                  <a:cubicBezTo>
                    <a:pt x="6778" y="6290"/>
                    <a:pt x="6502" y="6498"/>
                    <a:pt x="6195" y="6639"/>
                  </a:cubicBezTo>
                  <a:cubicBezTo>
                    <a:pt x="5889" y="6774"/>
                    <a:pt x="5551" y="6842"/>
                    <a:pt x="5214" y="6829"/>
                  </a:cubicBezTo>
                  <a:close/>
                </a:path>
              </a:pathLst>
            </a:custGeom>
            <a:solidFill>
              <a:srgbClr val="0E0E0E"/>
            </a:solidFill>
            <a:ln w="6134" cap="flat">
              <a:noFill/>
              <a:prstDash val="solid"/>
              <a:miter/>
            </a:ln>
          </p:spPr>
          <p:txBody>
            <a:bodyPr rtlCol="0" anchor="ctr"/>
            <a:lstStyle/>
            <a:p>
              <a:endParaRPr lang="en-AU"/>
            </a:p>
          </p:txBody>
        </p:sp>
        <p:sp>
          <p:nvSpPr>
            <p:cNvPr id="615" name="Freeform: Shape 614">
              <a:extLst>
                <a:ext uri="{FF2B5EF4-FFF2-40B4-BE49-F238E27FC236}">
                  <a16:creationId xmlns:a16="http://schemas.microsoft.com/office/drawing/2014/main" id="{F3970C8A-E3E3-4447-838D-6C1AE4183C2C}"/>
                </a:ext>
              </a:extLst>
            </p:cNvPr>
            <p:cNvSpPr/>
            <p:nvPr/>
          </p:nvSpPr>
          <p:spPr>
            <a:xfrm>
              <a:off x="4814142" y="2983291"/>
              <a:ext cx="3005" cy="1594"/>
            </a:xfrm>
            <a:custGeom>
              <a:avLst/>
              <a:gdLst>
                <a:gd name="connsiteX0" fmla="*/ 3006 w 3005"/>
                <a:gd name="connsiteY0" fmla="*/ 1595 h 1594"/>
                <a:gd name="connsiteX1" fmla="*/ 0 w 3005"/>
                <a:gd name="connsiteY1" fmla="*/ 0 h 1594"/>
                <a:gd name="connsiteX2" fmla="*/ 3006 w 3005"/>
                <a:gd name="connsiteY2" fmla="*/ 1595 h 1594"/>
              </a:gdLst>
              <a:ahLst/>
              <a:cxnLst>
                <a:cxn ang="0">
                  <a:pos x="connsiteX0" y="connsiteY0"/>
                </a:cxn>
                <a:cxn ang="0">
                  <a:pos x="connsiteX1" y="connsiteY1"/>
                </a:cxn>
                <a:cxn ang="0">
                  <a:pos x="connsiteX2" y="connsiteY2"/>
                </a:cxn>
              </a:cxnLst>
              <a:rect l="l" t="t" r="r" b="b"/>
              <a:pathLst>
                <a:path w="3005" h="1594">
                  <a:moveTo>
                    <a:pt x="3006" y="1595"/>
                  </a:moveTo>
                  <a:cubicBezTo>
                    <a:pt x="2024" y="1043"/>
                    <a:pt x="1043" y="491"/>
                    <a:pt x="0" y="0"/>
                  </a:cubicBezTo>
                  <a:cubicBezTo>
                    <a:pt x="1043" y="491"/>
                    <a:pt x="2024" y="1043"/>
                    <a:pt x="3006" y="1595"/>
                  </a:cubicBezTo>
                  <a:close/>
                </a:path>
              </a:pathLst>
            </a:custGeom>
            <a:solidFill>
              <a:srgbClr val="E69C9C"/>
            </a:solidFill>
            <a:ln w="6134" cap="flat">
              <a:noFill/>
              <a:prstDash val="solid"/>
              <a:miter/>
            </a:ln>
          </p:spPr>
          <p:txBody>
            <a:bodyPr rtlCol="0" anchor="ctr"/>
            <a:lstStyle/>
            <a:p>
              <a:endParaRPr lang="en-AU"/>
            </a:p>
          </p:txBody>
        </p:sp>
        <p:sp>
          <p:nvSpPr>
            <p:cNvPr id="616" name="Freeform: Shape 615">
              <a:extLst>
                <a:ext uri="{FF2B5EF4-FFF2-40B4-BE49-F238E27FC236}">
                  <a16:creationId xmlns:a16="http://schemas.microsoft.com/office/drawing/2014/main" id="{B4F5F60A-C96C-439C-959B-B4F31588FA6C}"/>
                </a:ext>
              </a:extLst>
            </p:cNvPr>
            <p:cNvSpPr/>
            <p:nvPr/>
          </p:nvSpPr>
          <p:spPr>
            <a:xfrm>
              <a:off x="4811804" y="2981145"/>
              <a:ext cx="7433" cy="6197"/>
            </a:xfrm>
            <a:custGeom>
              <a:avLst/>
              <a:gdLst>
                <a:gd name="connsiteX0" fmla="*/ 5344 w 7433"/>
                <a:gd name="connsiteY0" fmla="*/ 6194 h 6197"/>
                <a:gd name="connsiteX1" fmla="*/ 4240 w 7433"/>
                <a:gd name="connsiteY1" fmla="*/ 5887 h 6197"/>
                <a:gd name="connsiteX2" fmla="*/ 1296 w 7433"/>
                <a:gd name="connsiteY2" fmla="*/ 4354 h 6197"/>
                <a:gd name="connsiteX3" fmla="*/ 388 w 7433"/>
                <a:gd name="connsiteY3" fmla="*/ 3519 h 6197"/>
                <a:gd name="connsiteX4" fmla="*/ 69 w 7433"/>
                <a:gd name="connsiteY4" fmla="*/ 2329 h 6197"/>
                <a:gd name="connsiteX5" fmla="*/ 69 w 7433"/>
                <a:gd name="connsiteY5" fmla="*/ 1287 h 6197"/>
                <a:gd name="connsiteX6" fmla="*/ 609 w 7433"/>
                <a:gd name="connsiteY6" fmla="*/ 575 h 6197"/>
                <a:gd name="connsiteX7" fmla="*/ 1382 w 7433"/>
                <a:gd name="connsiteY7" fmla="*/ 121 h 6197"/>
                <a:gd name="connsiteX8" fmla="*/ 2271 w 7433"/>
                <a:gd name="connsiteY8" fmla="*/ 5 h 6197"/>
                <a:gd name="connsiteX9" fmla="*/ 3136 w 7433"/>
                <a:gd name="connsiteY9" fmla="*/ 244 h 6197"/>
                <a:gd name="connsiteX10" fmla="*/ 6203 w 7433"/>
                <a:gd name="connsiteY10" fmla="*/ 1900 h 6197"/>
                <a:gd name="connsiteX11" fmla="*/ 7068 w 7433"/>
                <a:gd name="connsiteY11" fmla="*/ 2753 h 6197"/>
                <a:gd name="connsiteX12" fmla="*/ 7369 w 7433"/>
                <a:gd name="connsiteY12" fmla="*/ 3924 h 6197"/>
                <a:gd name="connsiteX13" fmla="*/ 7369 w 7433"/>
                <a:gd name="connsiteY13" fmla="*/ 5028 h 6197"/>
                <a:gd name="connsiteX14" fmla="*/ 6510 w 7433"/>
                <a:gd name="connsiteY14" fmla="*/ 5875 h 6197"/>
                <a:gd name="connsiteX15" fmla="*/ 5344 w 7433"/>
                <a:gd name="connsiteY15" fmla="*/ 6194 h 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33" h="6197">
                  <a:moveTo>
                    <a:pt x="5344" y="6194"/>
                  </a:moveTo>
                  <a:cubicBezTo>
                    <a:pt x="4952" y="6218"/>
                    <a:pt x="4565" y="6108"/>
                    <a:pt x="4240" y="5887"/>
                  </a:cubicBezTo>
                  <a:lnTo>
                    <a:pt x="1296" y="4354"/>
                  </a:lnTo>
                  <a:cubicBezTo>
                    <a:pt x="922" y="4170"/>
                    <a:pt x="609" y="3881"/>
                    <a:pt x="388" y="3519"/>
                  </a:cubicBezTo>
                  <a:cubicBezTo>
                    <a:pt x="173" y="3164"/>
                    <a:pt x="63" y="2746"/>
                    <a:pt x="69" y="2329"/>
                  </a:cubicBezTo>
                  <a:cubicBezTo>
                    <a:pt x="-23" y="1986"/>
                    <a:pt x="-23" y="1630"/>
                    <a:pt x="69" y="1287"/>
                  </a:cubicBezTo>
                  <a:cubicBezTo>
                    <a:pt x="198" y="1017"/>
                    <a:pt x="382" y="771"/>
                    <a:pt x="609" y="575"/>
                  </a:cubicBezTo>
                  <a:cubicBezTo>
                    <a:pt x="836" y="373"/>
                    <a:pt x="1100" y="219"/>
                    <a:pt x="1382" y="121"/>
                  </a:cubicBezTo>
                  <a:cubicBezTo>
                    <a:pt x="1670" y="23"/>
                    <a:pt x="1971" y="-14"/>
                    <a:pt x="2271" y="5"/>
                  </a:cubicBezTo>
                  <a:cubicBezTo>
                    <a:pt x="2572" y="29"/>
                    <a:pt x="2866" y="109"/>
                    <a:pt x="3136" y="244"/>
                  </a:cubicBezTo>
                  <a:lnTo>
                    <a:pt x="6203" y="1900"/>
                  </a:lnTo>
                  <a:cubicBezTo>
                    <a:pt x="6565" y="2103"/>
                    <a:pt x="6860" y="2397"/>
                    <a:pt x="7068" y="2753"/>
                  </a:cubicBezTo>
                  <a:cubicBezTo>
                    <a:pt x="7271" y="3109"/>
                    <a:pt x="7375" y="3513"/>
                    <a:pt x="7369" y="3924"/>
                  </a:cubicBezTo>
                  <a:cubicBezTo>
                    <a:pt x="7455" y="4286"/>
                    <a:pt x="7455" y="4667"/>
                    <a:pt x="7369" y="5028"/>
                  </a:cubicBezTo>
                  <a:cubicBezTo>
                    <a:pt x="7160" y="5378"/>
                    <a:pt x="6866" y="5673"/>
                    <a:pt x="6510" y="5875"/>
                  </a:cubicBezTo>
                  <a:cubicBezTo>
                    <a:pt x="6154" y="6077"/>
                    <a:pt x="5755" y="6188"/>
                    <a:pt x="5344" y="6194"/>
                  </a:cubicBezTo>
                  <a:close/>
                </a:path>
              </a:pathLst>
            </a:custGeom>
            <a:solidFill>
              <a:srgbClr val="0E0E0E"/>
            </a:solidFill>
            <a:ln w="6134" cap="flat">
              <a:noFill/>
              <a:prstDash val="solid"/>
              <a:miter/>
            </a:ln>
          </p:spPr>
          <p:txBody>
            <a:bodyPr rtlCol="0" anchor="ctr"/>
            <a:lstStyle/>
            <a:p>
              <a:endParaRPr lang="en-AU"/>
            </a:p>
          </p:txBody>
        </p:sp>
        <p:sp>
          <p:nvSpPr>
            <p:cNvPr id="617" name="Freeform: Shape 616">
              <a:extLst>
                <a:ext uri="{FF2B5EF4-FFF2-40B4-BE49-F238E27FC236}">
                  <a16:creationId xmlns:a16="http://schemas.microsoft.com/office/drawing/2014/main" id="{DEF6C978-0C43-4E52-8F5D-8EB16261F0F2}"/>
                </a:ext>
              </a:extLst>
            </p:cNvPr>
            <p:cNvSpPr/>
            <p:nvPr/>
          </p:nvSpPr>
          <p:spPr>
            <a:xfrm>
              <a:off x="4807947" y="2980346"/>
              <a:ext cx="3005" cy="1349"/>
            </a:xfrm>
            <a:custGeom>
              <a:avLst/>
              <a:gdLst>
                <a:gd name="connsiteX0" fmla="*/ 3006 w 3005"/>
                <a:gd name="connsiteY0" fmla="*/ 1350 h 1349"/>
                <a:gd name="connsiteX1" fmla="*/ 0 w 3005"/>
                <a:gd name="connsiteY1" fmla="*/ 0 h 1349"/>
                <a:gd name="connsiteX2" fmla="*/ 3006 w 3005"/>
                <a:gd name="connsiteY2" fmla="*/ 1350 h 1349"/>
              </a:gdLst>
              <a:ahLst/>
              <a:cxnLst>
                <a:cxn ang="0">
                  <a:pos x="connsiteX0" y="connsiteY0"/>
                </a:cxn>
                <a:cxn ang="0">
                  <a:pos x="connsiteX1" y="connsiteY1"/>
                </a:cxn>
                <a:cxn ang="0">
                  <a:pos x="connsiteX2" y="connsiteY2"/>
                </a:cxn>
              </a:cxnLst>
              <a:rect l="l" t="t" r="r" b="b"/>
              <a:pathLst>
                <a:path w="3005" h="1349">
                  <a:moveTo>
                    <a:pt x="3006" y="1350"/>
                  </a:moveTo>
                  <a:lnTo>
                    <a:pt x="0" y="0"/>
                  </a:lnTo>
                  <a:lnTo>
                    <a:pt x="3006" y="1350"/>
                  </a:lnTo>
                  <a:close/>
                </a:path>
              </a:pathLst>
            </a:custGeom>
            <a:solidFill>
              <a:srgbClr val="E69C9C"/>
            </a:solidFill>
            <a:ln w="6134" cap="flat">
              <a:noFill/>
              <a:prstDash val="solid"/>
              <a:miter/>
            </a:ln>
          </p:spPr>
          <p:txBody>
            <a:bodyPr rtlCol="0" anchor="ctr"/>
            <a:lstStyle/>
            <a:p>
              <a:endParaRPr lang="en-AU"/>
            </a:p>
          </p:txBody>
        </p:sp>
        <p:sp>
          <p:nvSpPr>
            <p:cNvPr id="618" name="Freeform: Shape 617">
              <a:extLst>
                <a:ext uri="{FF2B5EF4-FFF2-40B4-BE49-F238E27FC236}">
                  <a16:creationId xmlns:a16="http://schemas.microsoft.com/office/drawing/2014/main" id="{757C29FC-99F8-4284-B289-7C0458FC4E5E}"/>
                </a:ext>
              </a:extLst>
            </p:cNvPr>
            <p:cNvSpPr/>
            <p:nvPr/>
          </p:nvSpPr>
          <p:spPr>
            <a:xfrm>
              <a:off x="4805570" y="2978260"/>
              <a:ext cx="7514" cy="5835"/>
            </a:xfrm>
            <a:custGeom>
              <a:avLst/>
              <a:gdLst>
                <a:gd name="connsiteX0" fmla="*/ 5383 w 7514"/>
                <a:gd name="connsiteY0" fmla="*/ 5767 h 5835"/>
                <a:gd name="connsiteX1" fmla="*/ 4401 w 7514"/>
                <a:gd name="connsiteY1" fmla="*/ 5767 h 5835"/>
                <a:gd name="connsiteX2" fmla="*/ 1457 w 7514"/>
                <a:gd name="connsiteY2" fmla="*/ 4417 h 5835"/>
                <a:gd name="connsiteX3" fmla="*/ 426 w 7514"/>
                <a:gd name="connsiteY3" fmla="*/ 3595 h 5835"/>
                <a:gd name="connsiteX4" fmla="*/ 46 w 7514"/>
                <a:gd name="connsiteY4" fmla="*/ 2331 h 5835"/>
                <a:gd name="connsiteX5" fmla="*/ 46 w 7514"/>
                <a:gd name="connsiteY5" fmla="*/ 1411 h 5835"/>
                <a:gd name="connsiteX6" fmla="*/ 543 w 7514"/>
                <a:gd name="connsiteY6" fmla="*/ 663 h 5835"/>
                <a:gd name="connsiteX7" fmla="*/ 1291 w 7514"/>
                <a:gd name="connsiteY7" fmla="*/ 166 h 5835"/>
                <a:gd name="connsiteX8" fmla="*/ 2175 w 7514"/>
                <a:gd name="connsiteY8" fmla="*/ 0 h 5835"/>
                <a:gd name="connsiteX9" fmla="*/ 3052 w 7514"/>
                <a:gd name="connsiteY9" fmla="*/ 184 h 5835"/>
                <a:gd name="connsiteX10" fmla="*/ 6180 w 7514"/>
                <a:gd name="connsiteY10" fmla="*/ 1595 h 5835"/>
                <a:gd name="connsiteX11" fmla="*/ 7112 w 7514"/>
                <a:gd name="connsiteY11" fmla="*/ 2460 h 5835"/>
                <a:gd name="connsiteX12" fmla="*/ 7468 w 7514"/>
                <a:gd name="connsiteY12" fmla="*/ 3681 h 5835"/>
                <a:gd name="connsiteX13" fmla="*/ 7468 w 7514"/>
                <a:gd name="connsiteY13" fmla="*/ 4662 h 5835"/>
                <a:gd name="connsiteX14" fmla="*/ 6573 w 7514"/>
                <a:gd name="connsiteY14" fmla="*/ 5497 h 5835"/>
                <a:gd name="connsiteX15" fmla="*/ 5383 w 7514"/>
                <a:gd name="connsiteY15" fmla="*/ 5767 h 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14" h="5835">
                  <a:moveTo>
                    <a:pt x="5383" y="5767"/>
                  </a:moveTo>
                  <a:cubicBezTo>
                    <a:pt x="5064" y="5859"/>
                    <a:pt x="4720" y="5859"/>
                    <a:pt x="4401" y="5767"/>
                  </a:cubicBezTo>
                  <a:lnTo>
                    <a:pt x="1457" y="4417"/>
                  </a:lnTo>
                  <a:cubicBezTo>
                    <a:pt x="1040" y="4258"/>
                    <a:pt x="678" y="3969"/>
                    <a:pt x="426" y="3595"/>
                  </a:cubicBezTo>
                  <a:cubicBezTo>
                    <a:pt x="175" y="3221"/>
                    <a:pt x="40" y="2779"/>
                    <a:pt x="46" y="2331"/>
                  </a:cubicBezTo>
                  <a:cubicBezTo>
                    <a:pt x="-15" y="2031"/>
                    <a:pt x="-15" y="1718"/>
                    <a:pt x="46" y="1411"/>
                  </a:cubicBezTo>
                  <a:cubicBezTo>
                    <a:pt x="156" y="1129"/>
                    <a:pt x="328" y="878"/>
                    <a:pt x="543" y="663"/>
                  </a:cubicBezTo>
                  <a:cubicBezTo>
                    <a:pt x="758" y="448"/>
                    <a:pt x="1009" y="283"/>
                    <a:pt x="1291" y="166"/>
                  </a:cubicBezTo>
                  <a:cubicBezTo>
                    <a:pt x="1567" y="50"/>
                    <a:pt x="1868" y="-6"/>
                    <a:pt x="2175" y="0"/>
                  </a:cubicBezTo>
                  <a:cubicBezTo>
                    <a:pt x="2475" y="0"/>
                    <a:pt x="2776" y="62"/>
                    <a:pt x="3052" y="184"/>
                  </a:cubicBezTo>
                  <a:lnTo>
                    <a:pt x="6180" y="1595"/>
                  </a:lnTo>
                  <a:cubicBezTo>
                    <a:pt x="6560" y="1798"/>
                    <a:pt x="6886" y="2092"/>
                    <a:pt x="7112" y="2460"/>
                  </a:cubicBezTo>
                  <a:cubicBezTo>
                    <a:pt x="7340" y="2828"/>
                    <a:pt x="7462" y="3252"/>
                    <a:pt x="7468" y="3681"/>
                  </a:cubicBezTo>
                  <a:cubicBezTo>
                    <a:pt x="7530" y="4006"/>
                    <a:pt x="7530" y="4337"/>
                    <a:pt x="7468" y="4662"/>
                  </a:cubicBezTo>
                  <a:cubicBezTo>
                    <a:pt x="7247" y="5018"/>
                    <a:pt x="6941" y="5307"/>
                    <a:pt x="6573" y="5497"/>
                  </a:cubicBezTo>
                  <a:cubicBezTo>
                    <a:pt x="6211" y="5693"/>
                    <a:pt x="5794" y="5785"/>
                    <a:pt x="5383" y="5767"/>
                  </a:cubicBezTo>
                  <a:close/>
                </a:path>
              </a:pathLst>
            </a:custGeom>
            <a:solidFill>
              <a:srgbClr val="0E0E0E"/>
            </a:solidFill>
            <a:ln w="6134" cap="flat">
              <a:noFill/>
              <a:prstDash val="solid"/>
              <a:miter/>
            </a:ln>
          </p:spPr>
          <p:txBody>
            <a:bodyPr rtlCol="0" anchor="ctr"/>
            <a:lstStyle/>
            <a:p>
              <a:endParaRPr lang="en-AU"/>
            </a:p>
          </p:txBody>
        </p:sp>
        <p:sp>
          <p:nvSpPr>
            <p:cNvPr id="619" name="Freeform: Shape 618">
              <a:extLst>
                <a:ext uri="{FF2B5EF4-FFF2-40B4-BE49-F238E27FC236}">
                  <a16:creationId xmlns:a16="http://schemas.microsoft.com/office/drawing/2014/main" id="{57805002-D75F-430D-A766-2F4FB6F3D0C6}"/>
                </a:ext>
              </a:extLst>
            </p:cNvPr>
            <p:cNvSpPr/>
            <p:nvPr/>
          </p:nvSpPr>
          <p:spPr>
            <a:xfrm>
              <a:off x="4825859" y="2990222"/>
              <a:ext cx="2944" cy="2024"/>
            </a:xfrm>
            <a:custGeom>
              <a:avLst/>
              <a:gdLst>
                <a:gd name="connsiteX0" fmla="*/ 2944 w 2944"/>
                <a:gd name="connsiteY0" fmla="*/ 2024 h 2024"/>
                <a:gd name="connsiteX1" fmla="*/ 0 w 2944"/>
                <a:gd name="connsiteY1" fmla="*/ 0 h 2024"/>
                <a:gd name="connsiteX2" fmla="*/ 2944 w 2944"/>
                <a:gd name="connsiteY2" fmla="*/ 2024 h 2024"/>
              </a:gdLst>
              <a:ahLst/>
              <a:cxnLst>
                <a:cxn ang="0">
                  <a:pos x="connsiteX0" y="connsiteY0"/>
                </a:cxn>
                <a:cxn ang="0">
                  <a:pos x="connsiteX1" y="connsiteY1"/>
                </a:cxn>
                <a:cxn ang="0">
                  <a:pos x="connsiteX2" y="connsiteY2"/>
                </a:cxn>
              </a:cxnLst>
              <a:rect l="l" t="t" r="r" b="b"/>
              <a:pathLst>
                <a:path w="2944" h="2024">
                  <a:moveTo>
                    <a:pt x="2944" y="2024"/>
                  </a:moveTo>
                  <a:lnTo>
                    <a:pt x="0" y="0"/>
                  </a:lnTo>
                  <a:lnTo>
                    <a:pt x="2944" y="2024"/>
                  </a:lnTo>
                  <a:close/>
                </a:path>
              </a:pathLst>
            </a:custGeom>
            <a:solidFill>
              <a:srgbClr val="E69C9C"/>
            </a:solidFill>
            <a:ln w="6134" cap="flat">
              <a:noFill/>
              <a:prstDash val="solid"/>
              <a:miter/>
            </a:ln>
          </p:spPr>
          <p:txBody>
            <a:bodyPr rtlCol="0" anchor="ctr"/>
            <a:lstStyle/>
            <a:p>
              <a:endParaRPr lang="en-AU"/>
            </a:p>
          </p:txBody>
        </p:sp>
        <p:sp>
          <p:nvSpPr>
            <p:cNvPr id="620" name="Freeform: Shape 619">
              <a:extLst>
                <a:ext uri="{FF2B5EF4-FFF2-40B4-BE49-F238E27FC236}">
                  <a16:creationId xmlns:a16="http://schemas.microsoft.com/office/drawing/2014/main" id="{CEF997BE-D4A6-4EDE-A8CC-66445FE749C1}"/>
                </a:ext>
              </a:extLst>
            </p:cNvPr>
            <p:cNvSpPr/>
            <p:nvPr/>
          </p:nvSpPr>
          <p:spPr>
            <a:xfrm>
              <a:off x="4823589" y="2987938"/>
              <a:ext cx="7485" cy="6639"/>
            </a:xfrm>
            <a:custGeom>
              <a:avLst/>
              <a:gdLst>
                <a:gd name="connsiteX0" fmla="*/ 5214 w 7485"/>
                <a:gd name="connsiteY0" fmla="*/ 6640 h 6639"/>
                <a:gd name="connsiteX1" fmla="*/ 3865 w 7485"/>
                <a:gd name="connsiteY1" fmla="*/ 6210 h 6639"/>
                <a:gd name="connsiteX2" fmla="*/ 982 w 7485"/>
                <a:gd name="connsiteY2" fmla="*/ 4186 h 6639"/>
                <a:gd name="connsiteX3" fmla="*/ 258 w 7485"/>
                <a:gd name="connsiteY3" fmla="*/ 3352 h 6639"/>
                <a:gd name="connsiteX4" fmla="*/ 0 w 7485"/>
                <a:gd name="connsiteY4" fmla="*/ 2285 h 6639"/>
                <a:gd name="connsiteX5" fmla="*/ 368 w 7485"/>
                <a:gd name="connsiteY5" fmla="*/ 997 h 6639"/>
                <a:gd name="connsiteX6" fmla="*/ 1840 w 7485"/>
                <a:gd name="connsiteY6" fmla="*/ 40 h 6639"/>
                <a:gd name="connsiteX7" fmla="*/ 3558 w 7485"/>
                <a:gd name="connsiteY7" fmla="*/ 383 h 6639"/>
                <a:gd name="connsiteX8" fmla="*/ 6564 w 7485"/>
                <a:gd name="connsiteY8" fmla="*/ 2469 h 6639"/>
                <a:gd name="connsiteX9" fmla="*/ 7245 w 7485"/>
                <a:gd name="connsiteY9" fmla="*/ 3278 h 6639"/>
                <a:gd name="connsiteX10" fmla="*/ 7484 w 7485"/>
                <a:gd name="connsiteY10" fmla="*/ 4309 h 6639"/>
                <a:gd name="connsiteX11" fmla="*/ 7054 w 7485"/>
                <a:gd name="connsiteY11" fmla="*/ 5658 h 6639"/>
                <a:gd name="connsiteX12" fmla="*/ 6251 w 7485"/>
                <a:gd name="connsiteY12" fmla="*/ 6364 h 6639"/>
                <a:gd name="connsiteX13" fmla="*/ 5214 w 7485"/>
                <a:gd name="connsiteY13" fmla="*/ 6640 h 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85" h="6639">
                  <a:moveTo>
                    <a:pt x="5214" y="6640"/>
                  </a:moveTo>
                  <a:cubicBezTo>
                    <a:pt x="4730" y="6628"/>
                    <a:pt x="4264" y="6480"/>
                    <a:pt x="3865" y="6210"/>
                  </a:cubicBezTo>
                  <a:lnTo>
                    <a:pt x="982" y="4186"/>
                  </a:lnTo>
                  <a:cubicBezTo>
                    <a:pt x="675" y="3972"/>
                    <a:pt x="430" y="3683"/>
                    <a:pt x="258" y="3352"/>
                  </a:cubicBezTo>
                  <a:cubicBezTo>
                    <a:pt x="86" y="3021"/>
                    <a:pt x="0" y="2659"/>
                    <a:pt x="0" y="2285"/>
                  </a:cubicBezTo>
                  <a:cubicBezTo>
                    <a:pt x="-6" y="1831"/>
                    <a:pt x="123" y="1383"/>
                    <a:pt x="368" y="997"/>
                  </a:cubicBezTo>
                  <a:cubicBezTo>
                    <a:pt x="712" y="500"/>
                    <a:pt x="1239" y="156"/>
                    <a:pt x="1840" y="40"/>
                  </a:cubicBezTo>
                  <a:cubicBezTo>
                    <a:pt x="2435" y="-71"/>
                    <a:pt x="3049" y="52"/>
                    <a:pt x="3558" y="383"/>
                  </a:cubicBezTo>
                  <a:lnTo>
                    <a:pt x="6564" y="2469"/>
                  </a:lnTo>
                  <a:cubicBezTo>
                    <a:pt x="6852" y="2683"/>
                    <a:pt x="7085" y="2959"/>
                    <a:pt x="7245" y="3278"/>
                  </a:cubicBezTo>
                  <a:cubicBezTo>
                    <a:pt x="7404" y="3597"/>
                    <a:pt x="7484" y="3953"/>
                    <a:pt x="7484" y="4309"/>
                  </a:cubicBezTo>
                  <a:cubicBezTo>
                    <a:pt x="7502" y="4794"/>
                    <a:pt x="7349" y="5272"/>
                    <a:pt x="7054" y="5658"/>
                  </a:cubicBezTo>
                  <a:cubicBezTo>
                    <a:pt x="6846" y="5953"/>
                    <a:pt x="6570" y="6198"/>
                    <a:pt x="6251" y="6364"/>
                  </a:cubicBezTo>
                  <a:cubicBezTo>
                    <a:pt x="5932" y="6536"/>
                    <a:pt x="5576" y="6628"/>
                    <a:pt x="5214" y="6640"/>
                  </a:cubicBezTo>
                  <a:close/>
                </a:path>
              </a:pathLst>
            </a:custGeom>
            <a:solidFill>
              <a:srgbClr val="0E0E0E"/>
            </a:solidFill>
            <a:ln w="6134" cap="flat">
              <a:noFill/>
              <a:prstDash val="solid"/>
              <a:miter/>
            </a:ln>
          </p:spPr>
          <p:txBody>
            <a:bodyPr rtlCol="0" anchor="ctr"/>
            <a:lstStyle/>
            <a:p>
              <a:endParaRPr lang="en-AU"/>
            </a:p>
          </p:txBody>
        </p:sp>
        <p:sp>
          <p:nvSpPr>
            <p:cNvPr id="621" name="Freeform: Shape 620">
              <a:extLst>
                <a:ext uri="{FF2B5EF4-FFF2-40B4-BE49-F238E27FC236}">
                  <a16:creationId xmlns:a16="http://schemas.microsoft.com/office/drawing/2014/main" id="{1EFC2804-5834-4C5F-B250-B50D1328A343}"/>
                </a:ext>
              </a:extLst>
            </p:cNvPr>
            <p:cNvSpPr/>
            <p:nvPr/>
          </p:nvSpPr>
          <p:spPr>
            <a:xfrm>
              <a:off x="4565095" y="3010895"/>
              <a:ext cx="75757" cy="96245"/>
            </a:xfrm>
            <a:custGeom>
              <a:avLst/>
              <a:gdLst>
                <a:gd name="connsiteX0" fmla="*/ 75757 w 75757"/>
                <a:gd name="connsiteY0" fmla="*/ 0 h 96245"/>
                <a:gd name="connsiteX1" fmla="*/ 70911 w 75757"/>
                <a:gd name="connsiteY1" fmla="*/ 3681 h 96245"/>
                <a:gd name="connsiteX2" fmla="*/ 4907 w 75757"/>
                <a:gd name="connsiteY2" fmla="*/ 85388 h 96245"/>
                <a:gd name="connsiteX3" fmla="*/ 0 w 75757"/>
                <a:gd name="connsiteY3" fmla="*/ 96245 h 96245"/>
                <a:gd name="connsiteX4" fmla="*/ 75757 w 75757"/>
                <a:gd name="connsiteY4" fmla="*/ 0 h 96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57" h="96245">
                  <a:moveTo>
                    <a:pt x="75757" y="0"/>
                  </a:moveTo>
                  <a:cubicBezTo>
                    <a:pt x="74101" y="1166"/>
                    <a:pt x="72506" y="2392"/>
                    <a:pt x="70911" y="3681"/>
                  </a:cubicBezTo>
                  <a:cubicBezTo>
                    <a:pt x="42958" y="25518"/>
                    <a:pt x="20378" y="53465"/>
                    <a:pt x="4907" y="85388"/>
                  </a:cubicBezTo>
                  <a:cubicBezTo>
                    <a:pt x="3190" y="88945"/>
                    <a:pt x="1534" y="92565"/>
                    <a:pt x="0" y="96245"/>
                  </a:cubicBezTo>
                  <a:cubicBezTo>
                    <a:pt x="16139" y="57937"/>
                    <a:pt x="42307" y="24690"/>
                    <a:pt x="75757" y="0"/>
                  </a:cubicBezTo>
                  <a:close/>
                </a:path>
              </a:pathLst>
            </a:custGeom>
            <a:solidFill>
              <a:srgbClr val="E69C9C"/>
            </a:solidFill>
            <a:ln w="6134" cap="flat">
              <a:noFill/>
              <a:prstDash val="solid"/>
              <a:miter/>
            </a:ln>
          </p:spPr>
          <p:txBody>
            <a:bodyPr rtlCol="0" anchor="ctr"/>
            <a:lstStyle/>
            <a:p>
              <a:endParaRPr lang="en-AU"/>
            </a:p>
          </p:txBody>
        </p:sp>
        <p:sp>
          <p:nvSpPr>
            <p:cNvPr id="622" name="Freeform: Shape 621">
              <a:extLst>
                <a:ext uri="{FF2B5EF4-FFF2-40B4-BE49-F238E27FC236}">
                  <a16:creationId xmlns:a16="http://schemas.microsoft.com/office/drawing/2014/main" id="{501430AD-02BD-46BF-9521-5B84A990AF8C}"/>
                </a:ext>
              </a:extLst>
            </p:cNvPr>
            <p:cNvSpPr/>
            <p:nvPr/>
          </p:nvSpPr>
          <p:spPr>
            <a:xfrm>
              <a:off x="4562758" y="3008892"/>
              <a:ext cx="79831" cy="100517"/>
            </a:xfrm>
            <a:custGeom>
              <a:avLst/>
              <a:gdLst>
                <a:gd name="connsiteX0" fmla="*/ 2337 w 79831"/>
                <a:gd name="connsiteY0" fmla="*/ 100517 h 100517"/>
                <a:gd name="connsiteX1" fmla="*/ 1417 w 79831"/>
                <a:gd name="connsiteY1" fmla="*/ 100517 h 100517"/>
                <a:gd name="connsiteX2" fmla="*/ 668 w 79831"/>
                <a:gd name="connsiteY2" fmla="*/ 100020 h 100517"/>
                <a:gd name="connsiteX3" fmla="*/ 172 w 79831"/>
                <a:gd name="connsiteY3" fmla="*/ 99272 h 100517"/>
                <a:gd name="connsiteX4" fmla="*/ 0 w 79831"/>
                <a:gd name="connsiteY4" fmla="*/ 98389 h 100517"/>
                <a:gd name="connsiteX5" fmla="*/ 190 w 79831"/>
                <a:gd name="connsiteY5" fmla="*/ 97511 h 100517"/>
                <a:gd name="connsiteX6" fmla="*/ 190 w 79831"/>
                <a:gd name="connsiteY6" fmla="*/ 96775 h 100517"/>
                <a:gd name="connsiteX7" fmla="*/ 16078 w 79831"/>
                <a:gd name="connsiteY7" fmla="*/ 66105 h 100517"/>
                <a:gd name="connsiteX8" fmla="*/ 52453 w 79831"/>
                <a:gd name="connsiteY8" fmla="*/ 20650 h 100517"/>
                <a:gd name="connsiteX9" fmla="*/ 76192 w 79831"/>
                <a:gd name="connsiteY9" fmla="*/ 469 h 100517"/>
                <a:gd name="connsiteX10" fmla="*/ 76990 w 79831"/>
                <a:gd name="connsiteY10" fmla="*/ 76 h 100517"/>
                <a:gd name="connsiteX11" fmla="*/ 77873 w 79831"/>
                <a:gd name="connsiteY11" fmla="*/ 21 h 100517"/>
                <a:gd name="connsiteX12" fmla="*/ 78714 w 79831"/>
                <a:gd name="connsiteY12" fmla="*/ 309 h 100517"/>
                <a:gd name="connsiteX13" fmla="*/ 79382 w 79831"/>
                <a:gd name="connsiteY13" fmla="*/ 898 h 100517"/>
                <a:gd name="connsiteX14" fmla="*/ 79805 w 79831"/>
                <a:gd name="connsiteY14" fmla="*/ 2628 h 100517"/>
                <a:gd name="connsiteX15" fmla="*/ 78891 w 79831"/>
                <a:gd name="connsiteY15" fmla="*/ 4149 h 100517"/>
                <a:gd name="connsiteX16" fmla="*/ 74536 w 79831"/>
                <a:gd name="connsiteY16" fmla="*/ 7462 h 100517"/>
                <a:gd name="connsiteX17" fmla="*/ 21108 w 79831"/>
                <a:gd name="connsiteY17" fmla="*/ 66534 h 100517"/>
                <a:gd name="connsiteX18" fmla="*/ 8839 w 79831"/>
                <a:gd name="connsiteY18" fmla="*/ 88556 h 100517"/>
                <a:gd name="connsiteX19" fmla="*/ 4239 w 79831"/>
                <a:gd name="connsiteY19" fmla="*/ 98616 h 100517"/>
                <a:gd name="connsiteX20" fmla="*/ 4239 w 79831"/>
                <a:gd name="connsiteY20" fmla="*/ 99229 h 100517"/>
                <a:gd name="connsiteX21" fmla="*/ 3466 w 79831"/>
                <a:gd name="connsiteY21" fmla="*/ 100143 h 100517"/>
                <a:gd name="connsiteX22" fmla="*/ 2337 w 79831"/>
                <a:gd name="connsiteY22" fmla="*/ 100517 h 100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9831" h="100517">
                  <a:moveTo>
                    <a:pt x="2337" y="100517"/>
                  </a:moveTo>
                  <a:lnTo>
                    <a:pt x="1417" y="100517"/>
                  </a:lnTo>
                  <a:cubicBezTo>
                    <a:pt x="1135" y="100407"/>
                    <a:pt x="883" y="100235"/>
                    <a:pt x="668" y="100020"/>
                  </a:cubicBezTo>
                  <a:cubicBezTo>
                    <a:pt x="454" y="99806"/>
                    <a:pt x="282" y="99554"/>
                    <a:pt x="172" y="99272"/>
                  </a:cubicBezTo>
                  <a:cubicBezTo>
                    <a:pt x="55" y="98996"/>
                    <a:pt x="0" y="98695"/>
                    <a:pt x="0" y="98389"/>
                  </a:cubicBezTo>
                  <a:cubicBezTo>
                    <a:pt x="6" y="98088"/>
                    <a:pt x="67" y="97787"/>
                    <a:pt x="190" y="97511"/>
                  </a:cubicBezTo>
                  <a:lnTo>
                    <a:pt x="190" y="96775"/>
                  </a:lnTo>
                  <a:cubicBezTo>
                    <a:pt x="4711" y="86169"/>
                    <a:pt x="10023" y="75919"/>
                    <a:pt x="16078" y="66105"/>
                  </a:cubicBezTo>
                  <a:cubicBezTo>
                    <a:pt x="26285" y="49512"/>
                    <a:pt x="38498" y="34244"/>
                    <a:pt x="52453" y="20650"/>
                  </a:cubicBezTo>
                  <a:cubicBezTo>
                    <a:pt x="59900" y="13394"/>
                    <a:pt x="67832" y="6652"/>
                    <a:pt x="76192" y="469"/>
                  </a:cubicBezTo>
                  <a:cubicBezTo>
                    <a:pt x="76432" y="285"/>
                    <a:pt x="76702" y="156"/>
                    <a:pt x="76990" y="76"/>
                  </a:cubicBezTo>
                  <a:cubicBezTo>
                    <a:pt x="77278" y="3"/>
                    <a:pt x="77579" y="-22"/>
                    <a:pt x="77873" y="21"/>
                  </a:cubicBezTo>
                  <a:cubicBezTo>
                    <a:pt x="78174" y="58"/>
                    <a:pt x="78456" y="156"/>
                    <a:pt x="78714" y="309"/>
                  </a:cubicBezTo>
                  <a:cubicBezTo>
                    <a:pt x="78977" y="463"/>
                    <a:pt x="79198" y="659"/>
                    <a:pt x="79382" y="898"/>
                  </a:cubicBezTo>
                  <a:cubicBezTo>
                    <a:pt x="79744" y="1395"/>
                    <a:pt x="79898" y="2015"/>
                    <a:pt x="79805" y="2628"/>
                  </a:cubicBezTo>
                  <a:cubicBezTo>
                    <a:pt x="79713" y="3235"/>
                    <a:pt x="79388" y="3781"/>
                    <a:pt x="78891" y="4149"/>
                  </a:cubicBezTo>
                  <a:cubicBezTo>
                    <a:pt x="77419" y="5192"/>
                    <a:pt x="76008" y="6296"/>
                    <a:pt x="74536" y="7462"/>
                  </a:cubicBezTo>
                  <a:cubicBezTo>
                    <a:pt x="53441" y="23914"/>
                    <a:pt x="35363" y="43899"/>
                    <a:pt x="21108" y="66534"/>
                  </a:cubicBezTo>
                  <a:cubicBezTo>
                    <a:pt x="16599" y="73637"/>
                    <a:pt x="12508" y="80986"/>
                    <a:pt x="8839" y="88556"/>
                  </a:cubicBezTo>
                  <a:cubicBezTo>
                    <a:pt x="7244" y="91868"/>
                    <a:pt x="5711" y="95242"/>
                    <a:pt x="4239" y="98616"/>
                  </a:cubicBezTo>
                  <a:lnTo>
                    <a:pt x="4239" y="99229"/>
                  </a:lnTo>
                  <a:cubicBezTo>
                    <a:pt x="4067" y="99597"/>
                    <a:pt x="3803" y="99916"/>
                    <a:pt x="3466" y="100143"/>
                  </a:cubicBezTo>
                  <a:cubicBezTo>
                    <a:pt x="3134" y="100370"/>
                    <a:pt x="2742" y="100499"/>
                    <a:pt x="2337" y="100517"/>
                  </a:cubicBezTo>
                  <a:close/>
                </a:path>
              </a:pathLst>
            </a:custGeom>
            <a:solidFill>
              <a:srgbClr val="0E0E0E"/>
            </a:solidFill>
            <a:ln w="6134" cap="flat">
              <a:noFill/>
              <a:prstDash val="solid"/>
              <a:miter/>
            </a:ln>
          </p:spPr>
          <p:txBody>
            <a:bodyPr rtlCol="0" anchor="ctr"/>
            <a:lstStyle/>
            <a:p>
              <a:endParaRPr lang="en-AU"/>
            </a:p>
          </p:txBody>
        </p:sp>
        <p:sp>
          <p:nvSpPr>
            <p:cNvPr id="623" name="Freeform: Shape 622">
              <a:extLst>
                <a:ext uri="{FF2B5EF4-FFF2-40B4-BE49-F238E27FC236}">
                  <a16:creationId xmlns:a16="http://schemas.microsoft.com/office/drawing/2014/main" id="{29E6C76E-69A5-427F-92AE-5CD00068FF2D}"/>
                </a:ext>
              </a:extLst>
            </p:cNvPr>
            <p:cNvSpPr/>
            <p:nvPr/>
          </p:nvSpPr>
          <p:spPr>
            <a:xfrm>
              <a:off x="4556201" y="2970957"/>
              <a:ext cx="306033" cy="520193"/>
            </a:xfrm>
            <a:custGeom>
              <a:avLst/>
              <a:gdLst>
                <a:gd name="connsiteX0" fmla="*/ 0 w 306033"/>
                <a:gd name="connsiteY0" fmla="*/ 268987 h 520193"/>
                <a:gd name="connsiteX1" fmla="*/ 9017 w 306033"/>
                <a:gd name="connsiteY1" fmla="*/ 299229 h 520193"/>
                <a:gd name="connsiteX2" fmla="*/ 26377 w 306033"/>
                <a:gd name="connsiteY2" fmla="*/ 343456 h 520193"/>
                <a:gd name="connsiteX3" fmla="*/ 45638 w 306033"/>
                <a:gd name="connsiteY3" fmla="*/ 386763 h 520193"/>
                <a:gd name="connsiteX4" fmla="*/ 70175 w 306033"/>
                <a:gd name="connsiteY4" fmla="*/ 453687 h 520193"/>
                <a:gd name="connsiteX5" fmla="*/ 85817 w 306033"/>
                <a:gd name="connsiteY5" fmla="*/ 515704 h 520193"/>
                <a:gd name="connsiteX6" fmla="*/ 85817 w 306033"/>
                <a:gd name="connsiteY6" fmla="*/ 517851 h 520193"/>
                <a:gd name="connsiteX7" fmla="*/ 173106 w 306033"/>
                <a:gd name="connsiteY7" fmla="*/ 500736 h 520193"/>
                <a:gd name="connsiteX8" fmla="*/ 225302 w 306033"/>
                <a:gd name="connsiteY8" fmla="*/ 448854 h 520193"/>
                <a:gd name="connsiteX9" fmla="*/ 245367 w 306033"/>
                <a:gd name="connsiteY9" fmla="*/ 378053 h 520193"/>
                <a:gd name="connsiteX10" fmla="*/ 233098 w 306033"/>
                <a:gd name="connsiteY10" fmla="*/ 320024 h 520193"/>
                <a:gd name="connsiteX11" fmla="*/ 217640 w 306033"/>
                <a:gd name="connsiteY11" fmla="*/ 289353 h 520193"/>
                <a:gd name="connsiteX12" fmla="*/ 232853 w 306033"/>
                <a:gd name="connsiteY12" fmla="*/ 178447 h 520193"/>
                <a:gd name="connsiteX13" fmla="*/ 275363 w 306033"/>
                <a:gd name="connsiteY13" fmla="*/ 110174 h 520193"/>
                <a:gd name="connsiteX14" fmla="*/ 306034 w 306033"/>
                <a:gd name="connsiteY14" fmla="*/ 56561 h 520193"/>
                <a:gd name="connsiteX15" fmla="*/ 294195 w 306033"/>
                <a:gd name="connsiteY15" fmla="*/ 41410 h 520193"/>
                <a:gd name="connsiteX16" fmla="*/ 293029 w 306033"/>
                <a:gd name="connsiteY16" fmla="*/ 39999 h 520193"/>
                <a:gd name="connsiteX17" fmla="*/ 289962 w 306033"/>
                <a:gd name="connsiteY17" fmla="*/ 36748 h 520193"/>
                <a:gd name="connsiteX18" fmla="*/ 288183 w 306033"/>
                <a:gd name="connsiteY18" fmla="*/ 34846 h 520193"/>
                <a:gd name="connsiteX19" fmla="*/ 285239 w 306033"/>
                <a:gd name="connsiteY19" fmla="*/ 32024 h 520193"/>
                <a:gd name="connsiteX20" fmla="*/ 283153 w 306033"/>
                <a:gd name="connsiteY20" fmla="*/ 30000 h 520193"/>
                <a:gd name="connsiteX21" fmla="*/ 280270 w 306033"/>
                <a:gd name="connsiteY21" fmla="*/ 27485 h 520193"/>
                <a:gd name="connsiteX22" fmla="*/ 277878 w 306033"/>
                <a:gd name="connsiteY22" fmla="*/ 25461 h 520193"/>
                <a:gd name="connsiteX23" fmla="*/ 274995 w 306033"/>
                <a:gd name="connsiteY23" fmla="*/ 23191 h 520193"/>
                <a:gd name="connsiteX24" fmla="*/ 272418 w 306033"/>
                <a:gd name="connsiteY24" fmla="*/ 21228 h 520193"/>
                <a:gd name="connsiteX25" fmla="*/ 269474 w 306033"/>
                <a:gd name="connsiteY25" fmla="*/ 19204 h 520193"/>
                <a:gd name="connsiteX26" fmla="*/ 266714 w 306033"/>
                <a:gd name="connsiteY26" fmla="*/ 17364 h 520193"/>
                <a:gd name="connsiteX27" fmla="*/ 263769 w 306033"/>
                <a:gd name="connsiteY27" fmla="*/ 15585 h 520193"/>
                <a:gd name="connsiteX28" fmla="*/ 260763 w 306033"/>
                <a:gd name="connsiteY28" fmla="*/ 13867 h 520193"/>
                <a:gd name="connsiteX29" fmla="*/ 257758 w 306033"/>
                <a:gd name="connsiteY29" fmla="*/ 12272 h 520193"/>
                <a:gd name="connsiteX30" fmla="*/ 254568 w 306033"/>
                <a:gd name="connsiteY30" fmla="*/ 10678 h 520193"/>
                <a:gd name="connsiteX31" fmla="*/ 251562 w 306033"/>
                <a:gd name="connsiteY31" fmla="*/ 9328 h 520193"/>
                <a:gd name="connsiteX32" fmla="*/ 248066 w 306033"/>
                <a:gd name="connsiteY32" fmla="*/ 7917 h 520193"/>
                <a:gd name="connsiteX33" fmla="*/ 245060 w 306033"/>
                <a:gd name="connsiteY33" fmla="*/ 6752 h 520193"/>
                <a:gd name="connsiteX34" fmla="*/ 241318 w 306033"/>
                <a:gd name="connsiteY34" fmla="*/ 5525 h 520193"/>
                <a:gd name="connsiteX35" fmla="*/ 238312 w 306033"/>
                <a:gd name="connsiteY35" fmla="*/ 4605 h 520193"/>
                <a:gd name="connsiteX36" fmla="*/ 234203 w 306033"/>
                <a:gd name="connsiteY36" fmla="*/ 3562 h 520193"/>
                <a:gd name="connsiteX37" fmla="*/ 231319 w 306033"/>
                <a:gd name="connsiteY37" fmla="*/ 2826 h 520193"/>
                <a:gd name="connsiteX38" fmla="*/ 226473 w 306033"/>
                <a:gd name="connsiteY38" fmla="*/ 1967 h 520193"/>
                <a:gd name="connsiteX39" fmla="*/ 224081 w 306033"/>
                <a:gd name="connsiteY39" fmla="*/ 1538 h 520193"/>
                <a:gd name="connsiteX40" fmla="*/ 216536 w 306033"/>
                <a:gd name="connsiteY40" fmla="*/ 617 h 520193"/>
                <a:gd name="connsiteX41" fmla="*/ 134829 w 306033"/>
                <a:gd name="connsiteY41" fmla="*/ 12334 h 520193"/>
                <a:gd name="connsiteX42" fmla="*/ 125321 w 306033"/>
                <a:gd name="connsiteY42" fmla="*/ 16198 h 520193"/>
                <a:gd name="connsiteX43" fmla="*/ 84467 w 306033"/>
                <a:gd name="connsiteY43" fmla="*/ 39876 h 520193"/>
                <a:gd name="connsiteX44" fmla="*/ 8710 w 306033"/>
                <a:gd name="connsiteY44" fmla="*/ 136121 h 520193"/>
                <a:gd name="connsiteX45" fmla="*/ 8710 w 306033"/>
                <a:gd name="connsiteY45" fmla="*/ 136980 h 520193"/>
                <a:gd name="connsiteX46" fmla="*/ 6011 w 306033"/>
                <a:gd name="connsiteY46" fmla="*/ 171822 h 520193"/>
                <a:gd name="connsiteX47" fmla="*/ 4907 w 306033"/>
                <a:gd name="connsiteY47" fmla="*/ 187403 h 520193"/>
                <a:gd name="connsiteX48" fmla="*/ 4907 w 306033"/>
                <a:gd name="connsiteY48" fmla="*/ 191083 h 520193"/>
                <a:gd name="connsiteX49" fmla="*/ 3926 w 306033"/>
                <a:gd name="connsiteY49" fmla="*/ 205805 h 520193"/>
                <a:gd name="connsiteX50" fmla="*/ 3926 w 306033"/>
                <a:gd name="connsiteY50" fmla="*/ 206787 h 520193"/>
                <a:gd name="connsiteX51" fmla="*/ 2944 w 306033"/>
                <a:gd name="connsiteY51" fmla="*/ 222306 h 520193"/>
                <a:gd name="connsiteX52" fmla="*/ 2208 w 306033"/>
                <a:gd name="connsiteY52" fmla="*/ 234575 h 520193"/>
                <a:gd name="connsiteX53" fmla="*/ 1902 w 306033"/>
                <a:gd name="connsiteY53" fmla="*/ 239359 h 520193"/>
                <a:gd name="connsiteX54" fmla="*/ 1227 w 306033"/>
                <a:gd name="connsiteY54" fmla="*/ 251627 h 520193"/>
                <a:gd name="connsiteX55" fmla="*/ 859 w 306033"/>
                <a:gd name="connsiteY55" fmla="*/ 257271 h 520193"/>
                <a:gd name="connsiteX56" fmla="*/ 184 w 306033"/>
                <a:gd name="connsiteY56" fmla="*/ 269110 h 520193"/>
                <a:gd name="connsiteX57" fmla="*/ 0 w 306033"/>
                <a:gd name="connsiteY57" fmla="*/ 268987 h 52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6033" h="520193">
                  <a:moveTo>
                    <a:pt x="0" y="268987"/>
                  </a:moveTo>
                  <a:cubicBezTo>
                    <a:pt x="2515" y="279231"/>
                    <a:pt x="5582" y="289291"/>
                    <a:pt x="9017" y="299229"/>
                  </a:cubicBezTo>
                  <a:cubicBezTo>
                    <a:pt x="14109" y="314196"/>
                    <a:pt x="20059" y="328918"/>
                    <a:pt x="26377" y="343456"/>
                  </a:cubicBezTo>
                  <a:cubicBezTo>
                    <a:pt x="32695" y="357994"/>
                    <a:pt x="39259" y="372471"/>
                    <a:pt x="45638" y="386763"/>
                  </a:cubicBezTo>
                  <a:cubicBezTo>
                    <a:pt x="55453" y="408662"/>
                    <a:pt x="61648" y="431481"/>
                    <a:pt x="70175" y="453687"/>
                  </a:cubicBezTo>
                  <a:cubicBezTo>
                    <a:pt x="78241" y="473531"/>
                    <a:pt x="83504" y="494406"/>
                    <a:pt x="85817" y="515704"/>
                  </a:cubicBezTo>
                  <a:cubicBezTo>
                    <a:pt x="85817" y="516378"/>
                    <a:pt x="85817" y="517114"/>
                    <a:pt x="85817" y="517851"/>
                  </a:cubicBezTo>
                  <a:cubicBezTo>
                    <a:pt x="114095" y="524782"/>
                    <a:pt x="147159" y="515520"/>
                    <a:pt x="173106" y="500736"/>
                  </a:cubicBezTo>
                  <a:cubicBezTo>
                    <a:pt x="194668" y="488210"/>
                    <a:pt x="212641" y="470341"/>
                    <a:pt x="225302" y="448854"/>
                  </a:cubicBezTo>
                  <a:cubicBezTo>
                    <a:pt x="237957" y="427372"/>
                    <a:pt x="244864" y="402988"/>
                    <a:pt x="245367" y="378053"/>
                  </a:cubicBezTo>
                  <a:cubicBezTo>
                    <a:pt x="244686" y="358141"/>
                    <a:pt x="240533" y="338506"/>
                    <a:pt x="233098" y="320024"/>
                  </a:cubicBezTo>
                  <a:cubicBezTo>
                    <a:pt x="227056" y="310277"/>
                    <a:pt x="221885" y="300008"/>
                    <a:pt x="217640" y="289353"/>
                  </a:cubicBezTo>
                  <a:cubicBezTo>
                    <a:pt x="204022" y="256780"/>
                    <a:pt x="190466" y="196849"/>
                    <a:pt x="232853" y="178447"/>
                  </a:cubicBezTo>
                  <a:cubicBezTo>
                    <a:pt x="244674" y="154309"/>
                    <a:pt x="258917" y="131435"/>
                    <a:pt x="275363" y="110174"/>
                  </a:cubicBezTo>
                  <a:cubicBezTo>
                    <a:pt x="288073" y="93845"/>
                    <a:pt x="298397" y="75792"/>
                    <a:pt x="306034" y="56561"/>
                  </a:cubicBezTo>
                  <a:cubicBezTo>
                    <a:pt x="302372" y="51298"/>
                    <a:pt x="298421" y="46237"/>
                    <a:pt x="294195" y="41410"/>
                  </a:cubicBezTo>
                  <a:lnTo>
                    <a:pt x="293029" y="39999"/>
                  </a:lnTo>
                  <a:lnTo>
                    <a:pt x="289962" y="36748"/>
                  </a:lnTo>
                  <a:lnTo>
                    <a:pt x="288183" y="34846"/>
                  </a:lnTo>
                  <a:lnTo>
                    <a:pt x="285239" y="32024"/>
                  </a:lnTo>
                  <a:lnTo>
                    <a:pt x="283153" y="30000"/>
                  </a:lnTo>
                  <a:lnTo>
                    <a:pt x="280270" y="27485"/>
                  </a:lnTo>
                  <a:lnTo>
                    <a:pt x="277878" y="25461"/>
                  </a:lnTo>
                  <a:lnTo>
                    <a:pt x="274995" y="23191"/>
                  </a:lnTo>
                  <a:lnTo>
                    <a:pt x="272418" y="21228"/>
                  </a:lnTo>
                  <a:lnTo>
                    <a:pt x="269474" y="19204"/>
                  </a:lnTo>
                  <a:lnTo>
                    <a:pt x="266714" y="17364"/>
                  </a:lnTo>
                  <a:lnTo>
                    <a:pt x="263769" y="15585"/>
                  </a:lnTo>
                  <a:lnTo>
                    <a:pt x="260763" y="13867"/>
                  </a:lnTo>
                  <a:cubicBezTo>
                    <a:pt x="259782" y="13315"/>
                    <a:pt x="258801" y="12763"/>
                    <a:pt x="257758" y="12272"/>
                  </a:cubicBezTo>
                  <a:lnTo>
                    <a:pt x="254568" y="10678"/>
                  </a:lnTo>
                  <a:lnTo>
                    <a:pt x="251562" y="9328"/>
                  </a:lnTo>
                  <a:lnTo>
                    <a:pt x="248066" y="7917"/>
                  </a:lnTo>
                  <a:lnTo>
                    <a:pt x="245060" y="6752"/>
                  </a:lnTo>
                  <a:lnTo>
                    <a:pt x="241318" y="5525"/>
                  </a:lnTo>
                  <a:cubicBezTo>
                    <a:pt x="240337" y="5218"/>
                    <a:pt x="239355" y="4850"/>
                    <a:pt x="238312" y="4605"/>
                  </a:cubicBezTo>
                  <a:cubicBezTo>
                    <a:pt x="237270" y="4359"/>
                    <a:pt x="235613" y="3869"/>
                    <a:pt x="234203" y="3562"/>
                  </a:cubicBezTo>
                  <a:lnTo>
                    <a:pt x="231319" y="2826"/>
                  </a:lnTo>
                  <a:lnTo>
                    <a:pt x="226473" y="1967"/>
                  </a:lnTo>
                  <a:lnTo>
                    <a:pt x="224081" y="1538"/>
                  </a:lnTo>
                  <a:cubicBezTo>
                    <a:pt x="221566" y="1169"/>
                    <a:pt x="219113" y="863"/>
                    <a:pt x="216536" y="617"/>
                  </a:cubicBezTo>
                  <a:cubicBezTo>
                    <a:pt x="188767" y="-1652"/>
                    <a:pt x="160844" y="2354"/>
                    <a:pt x="134829" y="12334"/>
                  </a:cubicBezTo>
                  <a:cubicBezTo>
                    <a:pt x="131639" y="13499"/>
                    <a:pt x="128695" y="14849"/>
                    <a:pt x="125321" y="16198"/>
                  </a:cubicBezTo>
                  <a:cubicBezTo>
                    <a:pt x="110863" y="22547"/>
                    <a:pt x="97159" y="30491"/>
                    <a:pt x="84467" y="39876"/>
                  </a:cubicBezTo>
                  <a:cubicBezTo>
                    <a:pt x="51024" y="64566"/>
                    <a:pt x="24849" y="97813"/>
                    <a:pt x="8710" y="136121"/>
                  </a:cubicBezTo>
                  <a:cubicBezTo>
                    <a:pt x="8680" y="136409"/>
                    <a:pt x="8680" y="136698"/>
                    <a:pt x="8710" y="136980"/>
                  </a:cubicBezTo>
                  <a:cubicBezTo>
                    <a:pt x="7729" y="148819"/>
                    <a:pt x="6870" y="160474"/>
                    <a:pt x="6011" y="171822"/>
                  </a:cubicBezTo>
                  <a:lnTo>
                    <a:pt x="4907" y="187403"/>
                  </a:lnTo>
                  <a:cubicBezTo>
                    <a:pt x="4907" y="188630"/>
                    <a:pt x="4907" y="189857"/>
                    <a:pt x="4907" y="191083"/>
                  </a:cubicBezTo>
                  <a:cubicBezTo>
                    <a:pt x="4907" y="196052"/>
                    <a:pt x="4233" y="200960"/>
                    <a:pt x="3926" y="205805"/>
                  </a:cubicBezTo>
                  <a:lnTo>
                    <a:pt x="3926" y="206787"/>
                  </a:lnTo>
                  <a:cubicBezTo>
                    <a:pt x="3619" y="212001"/>
                    <a:pt x="3251" y="217215"/>
                    <a:pt x="2944" y="222306"/>
                  </a:cubicBezTo>
                  <a:cubicBezTo>
                    <a:pt x="2944" y="226478"/>
                    <a:pt x="2454" y="230526"/>
                    <a:pt x="2208" y="234575"/>
                  </a:cubicBezTo>
                  <a:cubicBezTo>
                    <a:pt x="2208" y="236170"/>
                    <a:pt x="2208" y="237765"/>
                    <a:pt x="1902" y="239359"/>
                  </a:cubicBezTo>
                  <a:cubicBezTo>
                    <a:pt x="1902" y="243408"/>
                    <a:pt x="1472" y="247334"/>
                    <a:pt x="1227" y="251627"/>
                  </a:cubicBezTo>
                  <a:lnTo>
                    <a:pt x="859" y="257271"/>
                  </a:lnTo>
                  <a:cubicBezTo>
                    <a:pt x="859" y="261258"/>
                    <a:pt x="429" y="265246"/>
                    <a:pt x="184" y="269110"/>
                  </a:cubicBezTo>
                  <a:lnTo>
                    <a:pt x="0" y="268987"/>
                  </a:lnTo>
                  <a:close/>
                </a:path>
              </a:pathLst>
            </a:custGeom>
            <a:solidFill>
              <a:srgbClr val="5C4538"/>
            </a:solidFill>
            <a:ln w="6134" cap="flat">
              <a:noFill/>
              <a:prstDash val="solid"/>
              <a:miter/>
            </a:ln>
          </p:spPr>
          <p:txBody>
            <a:bodyPr rtlCol="0" anchor="ctr"/>
            <a:lstStyle/>
            <a:p>
              <a:endParaRPr lang="en-AU"/>
            </a:p>
          </p:txBody>
        </p:sp>
        <p:sp>
          <p:nvSpPr>
            <p:cNvPr id="624" name="Freeform: Shape 623">
              <a:extLst>
                <a:ext uri="{FF2B5EF4-FFF2-40B4-BE49-F238E27FC236}">
                  <a16:creationId xmlns:a16="http://schemas.microsoft.com/office/drawing/2014/main" id="{86CCEC5A-B917-4B73-BE34-C691BC2F7249}"/>
                </a:ext>
              </a:extLst>
            </p:cNvPr>
            <p:cNvSpPr/>
            <p:nvPr/>
          </p:nvSpPr>
          <p:spPr>
            <a:xfrm>
              <a:off x="4554399" y="2968779"/>
              <a:ext cx="310415" cy="524630"/>
            </a:xfrm>
            <a:custGeom>
              <a:avLst/>
              <a:gdLst>
                <a:gd name="connsiteX0" fmla="*/ 108414 w 310415"/>
                <a:gd name="connsiteY0" fmla="*/ 524629 h 524630"/>
                <a:gd name="connsiteX1" fmla="*/ 87619 w 310415"/>
                <a:gd name="connsiteY1" fmla="*/ 522237 h 524630"/>
                <a:gd name="connsiteX2" fmla="*/ 86453 w 310415"/>
                <a:gd name="connsiteY2" fmla="*/ 521482 h 524630"/>
                <a:gd name="connsiteX3" fmla="*/ 85901 w 310415"/>
                <a:gd name="connsiteY3" fmla="*/ 520213 h 524630"/>
                <a:gd name="connsiteX4" fmla="*/ 85901 w 310415"/>
                <a:gd name="connsiteY4" fmla="*/ 518066 h 524630"/>
                <a:gd name="connsiteX5" fmla="*/ 70505 w 310415"/>
                <a:gd name="connsiteY5" fmla="*/ 456724 h 524630"/>
                <a:gd name="connsiteX6" fmla="*/ 60506 w 310415"/>
                <a:gd name="connsiteY6" fmla="*/ 429120 h 524630"/>
                <a:gd name="connsiteX7" fmla="*/ 45784 w 310415"/>
                <a:gd name="connsiteY7" fmla="*/ 389984 h 524630"/>
                <a:gd name="connsiteX8" fmla="*/ 40141 w 310415"/>
                <a:gd name="connsiteY8" fmla="*/ 377716 h 524630"/>
                <a:gd name="connsiteX9" fmla="*/ 26461 w 310415"/>
                <a:gd name="connsiteY9" fmla="*/ 347045 h 524630"/>
                <a:gd name="connsiteX10" fmla="*/ 9040 w 310415"/>
                <a:gd name="connsiteY10" fmla="*/ 302695 h 524630"/>
                <a:gd name="connsiteX11" fmla="*/ 23 w 310415"/>
                <a:gd name="connsiteY11" fmla="*/ 272024 h 524630"/>
                <a:gd name="connsiteX12" fmla="*/ 23 w 310415"/>
                <a:gd name="connsiteY12" fmla="*/ 271350 h 524630"/>
                <a:gd name="connsiteX13" fmla="*/ 6157 w 310415"/>
                <a:gd name="connsiteY13" fmla="*/ 174307 h 524630"/>
                <a:gd name="connsiteX14" fmla="*/ 8795 w 310415"/>
                <a:gd name="connsiteY14" fmla="*/ 139342 h 524630"/>
                <a:gd name="connsiteX15" fmla="*/ 8795 w 310415"/>
                <a:gd name="connsiteY15" fmla="*/ 137747 h 524630"/>
                <a:gd name="connsiteX16" fmla="*/ 85349 w 310415"/>
                <a:gd name="connsiteY16" fmla="*/ 40582 h 524630"/>
                <a:gd name="connsiteX17" fmla="*/ 126632 w 310415"/>
                <a:gd name="connsiteY17" fmla="*/ 16659 h 524630"/>
                <a:gd name="connsiteX18" fmla="*/ 136202 w 310415"/>
                <a:gd name="connsiteY18" fmla="*/ 12733 h 524630"/>
                <a:gd name="connsiteX19" fmla="*/ 218829 w 310415"/>
                <a:gd name="connsiteY19" fmla="*/ 587 h 524630"/>
                <a:gd name="connsiteX20" fmla="*/ 226496 w 310415"/>
                <a:gd name="connsiteY20" fmla="*/ 1446 h 524630"/>
                <a:gd name="connsiteX21" fmla="*/ 228091 w 310415"/>
                <a:gd name="connsiteY21" fmla="*/ 1753 h 524630"/>
                <a:gd name="connsiteX22" fmla="*/ 229011 w 310415"/>
                <a:gd name="connsiteY22" fmla="*/ 1753 h 524630"/>
                <a:gd name="connsiteX23" fmla="*/ 233919 w 310415"/>
                <a:gd name="connsiteY23" fmla="*/ 2673 h 524630"/>
                <a:gd name="connsiteX24" fmla="*/ 235882 w 310415"/>
                <a:gd name="connsiteY24" fmla="*/ 3102 h 524630"/>
                <a:gd name="connsiteX25" fmla="*/ 236863 w 310415"/>
                <a:gd name="connsiteY25" fmla="*/ 3102 h 524630"/>
                <a:gd name="connsiteX26" fmla="*/ 241096 w 310415"/>
                <a:gd name="connsiteY26" fmla="*/ 4206 h 524630"/>
                <a:gd name="connsiteX27" fmla="*/ 243488 w 310415"/>
                <a:gd name="connsiteY27" fmla="*/ 4942 h 524630"/>
                <a:gd name="connsiteX28" fmla="*/ 244163 w 310415"/>
                <a:gd name="connsiteY28" fmla="*/ 4942 h 524630"/>
                <a:gd name="connsiteX29" fmla="*/ 247966 w 310415"/>
                <a:gd name="connsiteY29" fmla="*/ 6231 h 524630"/>
                <a:gd name="connsiteX30" fmla="*/ 250604 w 310415"/>
                <a:gd name="connsiteY30" fmla="*/ 7212 h 524630"/>
                <a:gd name="connsiteX31" fmla="*/ 254591 w 310415"/>
                <a:gd name="connsiteY31" fmla="*/ 8807 h 524630"/>
                <a:gd name="connsiteX32" fmla="*/ 257658 w 310415"/>
                <a:gd name="connsiteY32" fmla="*/ 10218 h 524630"/>
                <a:gd name="connsiteX33" fmla="*/ 260909 w 310415"/>
                <a:gd name="connsiteY33" fmla="*/ 11813 h 524630"/>
                <a:gd name="connsiteX34" fmla="*/ 263976 w 310415"/>
                <a:gd name="connsiteY34" fmla="*/ 13469 h 524630"/>
                <a:gd name="connsiteX35" fmla="*/ 267043 w 310415"/>
                <a:gd name="connsiteY35" fmla="*/ 15187 h 524630"/>
                <a:gd name="connsiteX36" fmla="*/ 270049 w 310415"/>
                <a:gd name="connsiteY36" fmla="*/ 17027 h 524630"/>
                <a:gd name="connsiteX37" fmla="*/ 272871 w 310415"/>
                <a:gd name="connsiteY37" fmla="*/ 18928 h 524630"/>
                <a:gd name="connsiteX38" fmla="*/ 275877 w 310415"/>
                <a:gd name="connsiteY38" fmla="*/ 21014 h 524630"/>
                <a:gd name="connsiteX39" fmla="*/ 278208 w 310415"/>
                <a:gd name="connsiteY39" fmla="*/ 22793 h 524630"/>
                <a:gd name="connsiteX40" fmla="*/ 281459 w 310415"/>
                <a:gd name="connsiteY40" fmla="*/ 25308 h 524630"/>
                <a:gd name="connsiteX41" fmla="*/ 283544 w 310415"/>
                <a:gd name="connsiteY41" fmla="*/ 27087 h 524630"/>
                <a:gd name="connsiteX42" fmla="*/ 284280 w 310415"/>
                <a:gd name="connsiteY42" fmla="*/ 27762 h 524630"/>
                <a:gd name="connsiteX43" fmla="*/ 286795 w 310415"/>
                <a:gd name="connsiteY43" fmla="*/ 29909 h 524630"/>
                <a:gd name="connsiteX44" fmla="*/ 288452 w 310415"/>
                <a:gd name="connsiteY44" fmla="*/ 31503 h 524630"/>
                <a:gd name="connsiteX45" fmla="*/ 288942 w 310415"/>
                <a:gd name="connsiteY45" fmla="*/ 31994 h 524630"/>
                <a:gd name="connsiteX46" fmla="*/ 291948 w 310415"/>
                <a:gd name="connsiteY46" fmla="*/ 34877 h 524630"/>
                <a:gd name="connsiteX47" fmla="*/ 294156 w 310415"/>
                <a:gd name="connsiteY47" fmla="*/ 37208 h 524630"/>
                <a:gd name="connsiteX48" fmla="*/ 296855 w 310415"/>
                <a:gd name="connsiteY48" fmla="*/ 40091 h 524630"/>
                <a:gd name="connsiteX49" fmla="*/ 298021 w 310415"/>
                <a:gd name="connsiteY49" fmla="*/ 41502 h 524630"/>
                <a:gd name="connsiteX50" fmla="*/ 309983 w 310415"/>
                <a:gd name="connsiteY50" fmla="*/ 56899 h 524630"/>
                <a:gd name="connsiteX51" fmla="*/ 310393 w 310415"/>
                <a:gd name="connsiteY51" fmla="*/ 57905 h 524630"/>
                <a:gd name="connsiteX52" fmla="*/ 310289 w 310415"/>
                <a:gd name="connsiteY52" fmla="*/ 58984 h 524630"/>
                <a:gd name="connsiteX53" fmla="*/ 279618 w 310415"/>
                <a:gd name="connsiteY53" fmla="*/ 113149 h 524630"/>
                <a:gd name="connsiteX54" fmla="*/ 279005 w 310415"/>
                <a:gd name="connsiteY54" fmla="*/ 114008 h 524630"/>
                <a:gd name="connsiteX55" fmla="*/ 237293 w 310415"/>
                <a:gd name="connsiteY55" fmla="*/ 180993 h 524630"/>
                <a:gd name="connsiteX56" fmla="*/ 236127 w 310415"/>
                <a:gd name="connsiteY56" fmla="*/ 182159 h 524630"/>
                <a:gd name="connsiteX57" fmla="*/ 222141 w 310415"/>
                <a:gd name="connsiteY57" fmla="*/ 290059 h 524630"/>
                <a:gd name="connsiteX58" fmla="*/ 237415 w 310415"/>
                <a:gd name="connsiteY58" fmla="*/ 320730 h 524630"/>
                <a:gd name="connsiteX59" fmla="*/ 249500 w 310415"/>
                <a:gd name="connsiteY59" fmla="*/ 380476 h 524630"/>
                <a:gd name="connsiteX60" fmla="*/ 228895 w 310415"/>
                <a:gd name="connsiteY60" fmla="*/ 452264 h 524630"/>
                <a:gd name="connsiteX61" fmla="*/ 175890 w 310415"/>
                <a:gd name="connsiteY61" fmla="*/ 504877 h 524630"/>
                <a:gd name="connsiteX62" fmla="*/ 108414 w 310415"/>
                <a:gd name="connsiteY62" fmla="*/ 524629 h 524630"/>
                <a:gd name="connsiteX63" fmla="*/ 90011 w 310415"/>
                <a:gd name="connsiteY63" fmla="*/ 518127 h 524630"/>
                <a:gd name="connsiteX64" fmla="*/ 173988 w 310415"/>
                <a:gd name="connsiteY64" fmla="*/ 500890 h 524630"/>
                <a:gd name="connsiteX65" fmla="*/ 225245 w 310415"/>
                <a:gd name="connsiteY65" fmla="*/ 449952 h 524630"/>
                <a:gd name="connsiteX66" fmla="*/ 245144 w 310415"/>
                <a:gd name="connsiteY66" fmla="*/ 380476 h 524630"/>
                <a:gd name="connsiteX67" fmla="*/ 232876 w 310415"/>
                <a:gd name="connsiteY67" fmla="*/ 323244 h 524630"/>
                <a:gd name="connsiteX68" fmla="*/ 217479 w 310415"/>
                <a:gd name="connsiteY68" fmla="*/ 292574 h 524630"/>
                <a:gd name="connsiteX69" fmla="*/ 233183 w 310415"/>
                <a:gd name="connsiteY69" fmla="*/ 178908 h 524630"/>
                <a:gd name="connsiteX70" fmla="*/ 274957 w 310415"/>
                <a:gd name="connsiteY70" fmla="*/ 111984 h 524630"/>
                <a:gd name="connsiteX71" fmla="*/ 275570 w 310415"/>
                <a:gd name="connsiteY71" fmla="*/ 111064 h 524630"/>
                <a:gd name="connsiteX72" fmla="*/ 305443 w 310415"/>
                <a:gd name="connsiteY72" fmla="*/ 59169 h 524630"/>
                <a:gd name="connsiteX73" fmla="*/ 294463 w 310415"/>
                <a:gd name="connsiteY73" fmla="*/ 45121 h 524630"/>
                <a:gd name="connsiteX74" fmla="*/ 293298 w 310415"/>
                <a:gd name="connsiteY74" fmla="*/ 43772 h 524630"/>
                <a:gd name="connsiteX75" fmla="*/ 290721 w 310415"/>
                <a:gd name="connsiteY75" fmla="*/ 41011 h 524630"/>
                <a:gd name="connsiteX76" fmla="*/ 288513 w 310415"/>
                <a:gd name="connsiteY76" fmla="*/ 38742 h 524630"/>
                <a:gd name="connsiteX77" fmla="*/ 285875 w 310415"/>
                <a:gd name="connsiteY77" fmla="*/ 36104 h 524630"/>
                <a:gd name="connsiteX78" fmla="*/ 285139 w 310415"/>
                <a:gd name="connsiteY78" fmla="*/ 35429 h 524630"/>
                <a:gd name="connsiteX79" fmla="*/ 283544 w 310415"/>
                <a:gd name="connsiteY79" fmla="*/ 33957 h 524630"/>
                <a:gd name="connsiteX80" fmla="*/ 281152 w 310415"/>
                <a:gd name="connsiteY80" fmla="*/ 31872 h 524630"/>
                <a:gd name="connsiteX81" fmla="*/ 280723 w 310415"/>
                <a:gd name="connsiteY81" fmla="*/ 31442 h 524630"/>
                <a:gd name="connsiteX82" fmla="*/ 278392 w 310415"/>
                <a:gd name="connsiteY82" fmla="*/ 29479 h 524630"/>
                <a:gd name="connsiteX83" fmla="*/ 275570 w 310415"/>
                <a:gd name="connsiteY83" fmla="*/ 27271 h 524630"/>
                <a:gd name="connsiteX84" fmla="*/ 273055 w 310415"/>
                <a:gd name="connsiteY84" fmla="*/ 25369 h 524630"/>
                <a:gd name="connsiteX85" fmla="*/ 270172 w 310415"/>
                <a:gd name="connsiteY85" fmla="*/ 23345 h 524630"/>
                <a:gd name="connsiteX86" fmla="*/ 267473 w 310415"/>
                <a:gd name="connsiteY86" fmla="*/ 21566 h 524630"/>
                <a:gd name="connsiteX87" fmla="*/ 264528 w 310415"/>
                <a:gd name="connsiteY87" fmla="*/ 19787 h 524630"/>
                <a:gd name="connsiteX88" fmla="*/ 261645 w 310415"/>
                <a:gd name="connsiteY88" fmla="*/ 18070 h 524630"/>
                <a:gd name="connsiteX89" fmla="*/ 258701 w 310415"/>
                <a:gd name="connsiteY89" fmla="*/ 16536 h 524630"/>
                <a:gd name="connsiteX90" fmla="*/ 255573 w 310415"/>
                <a:gd name="connsiteY90" fmla="*/ 15003 h 524630"/>
                <a:gd name="connsiteX91" fmla="*/ 252628 w 310415"/>
                <a:gd name="connsiteY91" fmla="*/ 13653 h 524630"/>
                <a:gd name="connsiteX92" fmla="*/ 249500 w 310415"/>
                <a:gd name="connsiteY92" fmla="*/ 12426 h 524630"/>
                <a:gd name="connsiteX93" fmla="*/ 246494 w 310415"/>
                <a:gd name="connsiteY93" fmla="*/ 11261 h 524630"/>
                <a:gd name="connsiteX94" fmla="*/ 242997 w 310415"/>
                <a:gd name="connsiteY94" fmla="*/ 10095 h 524630"/>
                <a:gd name="connsiteX95" fmla="*/ 242200 w 310415"/>
                <a:gd name="connsiteY95" fmla="*/ 10095 h 524630"/>
                <a:gd name="connsiteX96" fmla="*/ 239930 w 310415"/>
                <a:gd name="connsiteY96" fmla="*/ 9420 h 524630"/>
                <a:gd name="connsiteX97" fmla="*/ 236189 w 310415"/>
                <a:gd name="connsiteY97" fmla="*/ 8439 h 524630"/>
                <a:gd name="connsiteX98" fmla="*/ 234900 w 310415"/>
                <a:gd name="connsiteY98" fmla="*/ 8132 h 524630"/>
                <a:gd name="connsiteX99" fmla="*/ 233060 w 310415"/>
                <a:gd name="connsiteY99" fmla="*/ 7703 h 524630"/>
                <a:gd name="connsiteX100" fmla="*/ 228337 w 310415"/>
                <a:gd name="connsiteY100" fmla="*/ 6844 h 524630"/>
                <a:gd name="connsiteX101" fmla="*/ 227355 w 310415"/>
                <a:gd name="connsiteY101" fmla="*/ 6844 h 524630"/>
                <a:gd name="connsiteX102" fmla="*/ 225944 w 310415"/>
                <a:gd name="connsiteY102" fmla="*/ 6844 h 524630"/>
                <a:gd name="connsiteX103" fmla="*/ 218583 w 310415"/>
                <a:gd name="connsiteY103" fmla="*/ 5985 h 524630"/>
                <a:gd name="connsiteX104" fmla="*/ 137858 w 310415"/>
                <a:gd name="connsiteY104" fmla="*/ 17517 h 524630"/>
                <a:gd name="connsiteX105" fmla="*/ 128473 w 310415"/>
                <a:gd name="connsiteY105" fmla="*/ 21382 h 524630"/>
                <a:gd name="connsiteX106" fmla="*/ 88048 w 310415"/>
                <a:gd name="connsiteY106" fmla="*/ 44753 h 524630"/>
                <a:gd name="connsiteX107" fmla="*/ 13211 w 310415"/>
                <a:gd name="connsiteY107" fmla="*/ 139710 h 524630"/>
                <a:gd name="connsiteX108" fmla="*/ 13211 w 310415"/>
                <a:gd name="connsiteY108" fmla="*/ 140201 h 524630"/>
                <a:gd name="connsiteX109" fmla="*/ 10574 w 310415"/>
                <a:gd name="connsiteY109" fmla="*/ 175043 h 524630"/>
                <a:gd name="connsiteX110" fmla="*/ 4440 w 310415"/>
                <a:gd name="connsiteY110" fmla="*/ 271779 h 524630"/>
                <a:gd name="connsiteX111" fmla="*/ 13273 w 310415"/>
                <a:gd name="connsiteY111" fmla="*/ 301468 h 524630"/>
                <a:gd name="connsiteX112" fmla="*/ 30571 w 310415"/>
                <a:gd name="connsiteY112" fmla="*/ 345573 h 524630"/>
                <a:gd name="connsiteX113" fmla="*/ 44250 w 310415"/>
                <a:gd name="connsiteY113" fmla="*/ 376244 h 524630"/>
                <a:gd name="connsiteX114" fmla="*/ 49832 w 310415"/>
                <a:gd name="connsiteY114" fmla="*/ 388512 h 524630"/>
                <a:gd name="connsiteX115" fmla="*/ 64738 w 310415"/>
                <a:gd name="connsiteY115" fmla="*/ 428016 h 524630"/>
                <a:gd name="connsiteX116" fmla="*/ 74615 w 310415"/>
                <a:gd name="connsiteY116" fmla="*/ 455497 h 524630"/>
                <a:gd name="connsiteX117" fmla="*/ 90011 w 310415"/>
                <a:gd name="connsiteY117" fmla="*/ 517636 h 524630"/>
                <a:gd name="connsiteX118" fmla="*/ 90011 w 310415"/>
                <a:gd name="connsiteY118" fmla="*/ 518127 h 52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310415" h="524630">
                  <a:moveTo>
                    <a:pt x="108414" y="524629"/>
                  </a:moveTo>
                  <a:cubicBezTo>
                    <a:pt x="101408" y="524660"/>
                    <a:pt x="94428" y="523856"/>
                    <a:pt x="87619" y="522237"/>
                  </a:cubicBezTo>
                  <a:cubicBezTo>
                    <a:pt x="87165" y="522108"/>
                    <a:pt x="86760" y="521844"/>
                    <a:pt x="86453" y="521482"/>
                  </a:cubicBezTo>
                  <a:cubicBezTo>
                    <a:pt x="86147" y="521127"/>
                    <a:pt x="85957" y="520685"/>
                    <a:pt x="85901" y="520213"/>
                  </a:cubicBezTo>
                  <a:lnTo>
                    <a:pt x="85901" y="518066"/>
                  </a:lnTo>
                  <a:cubicBezTo>
                    <a:pt x="83632" y="497007"/>
                    <a:pt x="78448" y="476359"/>
                    <a:pt x="70505" y="456724"/>
                  </a:cubicBezTo>
                  <a:cubicBezTo>
                    <a:pt x="66885" y="447584"/>
                    <a:pt x="63634" y="438321"/>
                    <a:pt x="60506" y="429120"/>
                  </a:cubicBezTo>
                  <a:cubicBezTo>
                    <a:pt x="56089" y="416116"/>
                    <a:pt x="51489" y="402743"/>
                    <a:pt x="45784" y="389984"/>
                  </a:cubicBezTo>
                  <a:lnTo>
                    <a:pt x="40141" y="377716"/>
                  </a:lnTo>
                  <a:cubicBezTo>
                    <a:pt x="35540" y="367472"/>
                    <a:pt x="30939" y="357228"/>
                    <a:pt x="26461" y="347045"/>
                  </a:cubicBezTo>
                  <a:cubicBezTo>
                    <a:pt x="19100" y="330054"/>
                    <a:pt x="13579" y="315945"/>
                    <a:pt x="9040" y="302695"/>
                  </a:cubicBezTo>
                  <a:cubicBezTo>
                    <a:pt x="5360" y="291960"/>
                    <a:pt x="2415" y="281962"/>
                    <a:pt x="23" y="272024"/>
                  </a:cubicBezTo>
                  <a:cubicBezTo>
                    <a:pt x="-8" y="271803"/>
                    <a:pt x="-8" y="271576"/>
                    <a:pt x="23" y="271350"/>
                  </a:cubicBezTo>
                  <a:lnTo>
                    <a:pt x="6157" y="174307"/>
                  </a:lnTo>
                  <a:cubicBezTo>
                    <a:pt x="6955" y="162836"/>
                    <a:pt x="7875" y="151242"/>
                    <a:pt x="8795" y="139342"/>
                  </a:cubicBezTo>
                  <a:cubicBezTo>
                    <a:pt x="8764" y="138808"/>
                    <a:pt x="8764" y="138281"/>
                    <a:pt x="8795" y="137747"/>
                  </a:cubicBezTo>
                  <a:cubicBezTo>
                    <a:pt x="25161" y="99096"/>
                    <a:pt x="51599" y="65542"/>
                    <a:pt x="85349" y="40582"/>
                  </a:cubicBezTo>
                  <a:cubicBezTo>
                    <a:pt x="98176" y="31099"/>
                    <a:pt x="112021" y="23075"/>
                    <a:pt x="126632" y="16659"/>
                  </a:cubicBezTo>
                  <a:cubicBezTo>
                    <a:pt x="129822" y="15248"/>
                    <a:pt x="132766" y="13960"/>
                    <a:pt x="136202" y="12733"/>
                  </a:cubicBezTo>
                  <a:cubicBezTo>
                    <a:pt x="162474" y="2507"/>
                    <a:pt x="190722" y="-1646"/>
                    <a:pt x="218829" y="587"/>
                  </a:cubicBezTo>
                  <a:cubicBezTo>
                    <a:pt x="221467" y="587"/>
                    <a:pt x="223982" y="1078"/>
                    <a:pt x="226496" y="1446"/>
                  </a:cubicBezTo>
                  <a:lnTo>
                    <a:pt x="228091" y="1753"/>
                  </a:lnTo>
                  <a:lnTo>
                    <a:pt x="229011" y="1753"/>
                  </a:lnTo>
                  <a:cubicBezTo>
                    <a:pt x="230668" y="1753"/>
                    <a:pt x="232324" y="2305"/>
                    <a:pt x="233919" y="2673"/>
                  </a:cubicBezTo>
                  <a:lnTo>
                    <a:pt x="235882" y="3102"/>
                  </a:lnTo>
                  <a:lnTo>
                    <a:pt x="236863" y="3102"/>
                  </a:lnTo>
                  <a:lnTo>
                    <a:pt x="241096" y="4206"/>
                  </a:lnTo>
                  <a:cubicBezTo>
                    <a:pt x="241893" y="4206"/>
                    <a:pt x="242691" y="4697"/>
                    <a:pt x="243488" y="4942"/>
                  </a:cubicBezTo>
                  <a:lnTo>
                    <a:pt x="244163" y="4942"/>
                  </a:lnTo>
                  <a:lnTo>
                    <a:pt x="247966" y="6231"/>
                  </a:lnTo>
                  <a:lnTo>
                    <a:pt x="250604" y="7212"/>
                  </a:lnTo>
                  <a:lnTo>
                    <a:pt x="254591" y="8807"/>
                  </a:lnTo>
                  <a:lnTo>
                    <a:pt x="257658" y="10218"/>
                  </a:lnTo>
                  <a:lnTo>
                    <a:pt x="260909" y="11813"/>
                  </a:lnTo>
                  <a:lnTo>
                    <a:pt x="263976" y="13469"/>
                  </a:lnTo>
                  <a:lnTo>
                    <a:pt x="267043" y="15187"/>
                  </a:lnTo>
                  <a:lnTo>
                    <a:pt x="270049" y="17027"/>
                  </a:lnTo>
                  <a:lnTo>
                    <a:pt x="272871" y="18928"/>
                  </a:lnTo>
                  <a:lnTo>
                    <a:pt x="275877" y="21014"/>
                  </a:lnTo>
                  <a:lnTo>
                    <a:pt x="278208" y="22793"/>
                  </a:lnTo>
                  <a:lnTo>
                    <a:pt x="281459" y="25308"/>
                  </a:lnTo>
                  <a:lnTo>
                    <a:pt x="283544" y="27087"/>
                  </a:lnTo>
                  <a:lnTo>
                    <a:pt x="284280" y="27762"/>
                  </a:lnTo>
                  <a:lnTo>
                    <a:pt x="286795" y="29909"/>
                  </a:lnTo>
                  <a:lnTo>
                    <a:pt x="288452" y="31503"/>
                  </a:lnTo>
                  <a:lnTo>
                    <a:pt x="288942" y="31994"/>
                  </a:lnTo>
                  <a:lnTo>
                    <a:pt x="291948" y="34877"/>
                  </a:lnTo>
                  <a:lnTo>
                    <a:pt x="294156" y="37208"/>
                  </a:lnTo>
                  <a:lnTo>
                    <a:pt x="296855" y="40091"/>
                  </a:lnTo>
                  <a:lnTo>
                    <a:pt x="298021" y="41502"/>
                  </a:lnTo>
                  <a:cubicBezTo>
                    <a:pt x="302284" y="46410"/>
                    <a:pt x="306277" y="51550"/>
                    <a:pt x="309983" y="56899"/>
                  </a:cubicBezTo>
                  <a:cubicBezTo>
                    <a:pt x="310197" y="57193"/>
                    <a:pt x="310338" y="57543"/>
                    <a:pt x="310393" y="57905"/>
                  </a:cubicBezTo>
                  <a:cubicBezTo>
                    <a:pt x="310443" y="58267"/>
                    <a:pt x="310412" y="58641"/>
                    <a:pt x="310289" y="58984"/>
                  </a:cubicBezTo>
                  <a:cubicBezTo>
                    <a:pt x="302646" y="78387"/>
                    <a:pt x="292322" y="96618"/>
                    <a:pt x="279618" y="113149"/>
                  </a:cubicBezTo>
                  <a:lnTo>
                    <a:pt x="279005" y="114008"/>
                  </a:lnTo>
                  <a:cubicBezTo>
                    <a:pt x="262860" y="134858"/>
                    <a:pt x="248880" y="157303"/>
                    <a:pt x="237293" y="180993"/>
                  </a:cubicBezTo>
                  <a:cubicBezTo>
                    <a:pt x="237035" y="181496"/>
                    <a:pt x="236624" y="181901"/>
                    <a:pt x="236127" y="182159"/>
                  </a:cubicBezTo>
                  <a:cubicBezTo>
                    <a:pt x="199322" y="198230"/>
                    <a:pt x="205456" y="250309"/>
                    <a:pt x="222141" y="290059"/>
                  </a:cubicBezTo>
                  <a:cubicBezTo>
                    <a:pt x="226276" y="300732"/>
                    <a:pt x="231392" y="310994"/>
                    <a:pt x="237415" y="320730"/>
                  </a:cubicBezTo>
                  <a:cubicBezTo>
                    <a:pt x="244942" y="339776"/>
                    <a:pt x="249033" y="360000"/>
                    <a:pt x="249500" y="380476"/>
                  </a:cubicBezTo>
                  <a:cubicBezTo>
                    <a:pt x="248874" y="405774"/>
                    <a:pt x="241783" y="430488"/>
                    <a:pt x="228895" y="452264"/>
                  </a:cubicBezTo>
                  <a:cubicBezTo>
                    <a:pt x="216007" y="474041"/>
                    <a:pt x="197758" y="492155"/>
                    <a:pt x="175890" y="504877"/>
                  </a:cubicBezTo>
                  <a:cubicBezTo>
                    <a:pt x="155438" y="517078"/>
                    <a:pt x="132214" y="523875"/>
                    <a:pt x="108414" y="524629"/>
                  </a:cubicBezTo>
                  <a:close/>
                  <a:moveTo>
                    <a:pt x="90011" y="518127"/>
                  </a:moveTo>
                  <a:cubicBezTo>
                    <a:pt x="114548" y="523587"/>
                    <a:pt x="145648" y="517207"/>
                    <a:pt x="173988" y="500890"/>
                  </a:cubicBezTo>
                  <a:cubicBezTo>
                    <a:pt x="195145" y="488566"/>
                    <a:pt x="212793" y="471029"/>
                    <a:pt x="225245" y="449952"/>
                  </a:cubicBezTo>
                  <a:cubicBezTo>
                    <a:pt x="237704" y="428869"/>
                    <a:pt x="244549" y="404952"/>
                    <a:pt x="245144" y="380476"/>
                  </a:cubicBezTo>
                  <a:cubicBezTo>
                    <a:pt x="244421" y="360829"/>
                    <a:pt x="240268" y="341463"/>
                    <a:pt x="232876" y="323244"/>
                  </a:cubicBezTo>
                  <a:cubicBezTo>
                    <a:pt x="226822" y="313510"/>
                    <a:pt x="221669" y="303241"/>
                    <a:pt x="217479" y="292574"/>
                  </a:cubicBezTo>
                  <a:cubicBezTo>
                    <a:pt x="200426" y="251107"/>
                    <a:pt x="194292" y="196451"/>
                    <a:pt x="233183" y="178908"/>
                  </a:cubicBezTo>
                  <a:cubicBezTo>
                    <a:pt x="244819" y="155254"/>
                    <a:pt x="258817" y="132828"/>
                    <a:pt x="274957" y="111984"/>
                  </a:cubicBezTo>
                  <a:lnTo>
                    <a:pt x="275570" y="111064"/>
                  </a:lnTo>
                  <a:cubicBezTo>
                    <a:pt x="287808" y="95182"/>
                    <a:pt x="297855" y="77724"/>
                    <a:pt x="305443" y="59169"/>
                  </a:cubicBezTo>
                  <a:cubicBezTo>
                    <a:pt x="301947" y="54261"/>
                    <a:pt x="298266" y="49538"/>
                    <a:pt x="294463" y="45121"/>
                  </a:cubicBezTo>
                  <a:lnTo>
                    <a:pt x="293298" y="43772"/>
                  </a:lnTo>
                  <a:lnTo>
                    <a:pt x="290721" y="41011"/>
                  </a:lnTo>
                  <a:lnTo>
                    <a:pt x="288513" y="38742"/>
                  </a:lnTo>
                  <a:cubicBezTo>
                    <a:pt x="287654" y="37822"/>
                    <a:pt x="286734" y="36963"/>
                    <a:pt x="285875" y="36104"/>
                  </a:cubicBezTo>
                  <a:lnTo>
                    <a:pt x="285139" y="35429"/>
                  </a:lnTo>
                  <a:lnTo>
                    <a:pt x="283544" y="33957"/>
                  </a:lnTo>
                  <a:lnTo>
                    <a:pt x="281152" y="31872"/>
                  </a:lnTo>
                  <a:lnTo>
                    <a:pt x="280723" y="31442"/>
                  </a:lnTo>
                  <a:lnTo>
                    <a:pt x="278392" y="29479"/>
                  </a:lnTo>
                  <a:lnTo>
                    <a:pt x="275570" y="27271"/>
                  </a:lnTo>
                  <a:lnTo>
                    <a:pt x="273055" y="25369"/>
                  </a:lnTo>
                  <a:lnTo>
                    <a:pt x="270172" y="23345"/>
                  </a:lnTo>
                  <a:lnTo>
                    <a:pt x="267473" y="21566"/>
                  </a:lnTo>
                  <a:lnTo>
                    <a:pt x="264528" y="19787"/>
                  </a:lnTo>
                  <a:cubicBezTo>
                    <a:pt x="263608" y="19174"/>
                    <a:pt x="262627" y="18622"/>
                    <a:pt x="261645" y="18070"/>
                  </a:cubicBezTo>
                  <a:lnTo>
                    <a:pt x="258701" y="16536"/>
                  </a:lnTo>
                  <a:lnTo>
                    <a:pt x="255573" y="15003"/>
                  </a:lnTo>
                  <a:lnTo>
                    <a:pt x="252628" y="13653"/>
                  </a:lnTo>
                  <a:lnTo>
                    <a:pt x="249500" y="12426"/>
                  </a:lnTo>
                  <a:lnTo>
                    <a:pt x="246494" y="11261"/>
                  </a:lnTo>
                  <a:lnTo>
                    <a:pt x="242997" y="10095"/>
                  </a:lnTo>
                  <a:lnTo>
                    <a:pt x="242200" y="10095"/>
                  </a:lnTo>
                  <a:lnTo>
                    <a:pt x="239930" y="9420"/>
                  </a:lnTo>
                  <a:lnTo>
                    <a:pt x="236189" y="8439"/>
                  </a:lnTo>
                  <a:lnTo>
                    <a:pt x="234900" y="8132"/>
                  </a:lnTo>
                  <a:lnTo>
                    <a:pt x="233060" y="7703"/>
                  </a:lnTo>
                  <a:cubicBezTo>
                    <a:pt x="231526" y="7335"/>
                    <a:pt x="229932" y="7089"/>
                    <a:pt x="228337" y="6844"/>
                  </a:cubicBezTo>
                  <a:lnTo>
                    <a:pt x="227355" y="6844"/>
                  </a:lnTo>
                  <a:lnTo>
                    <a:pt x="225944" y="6844"/>
                  </a:lnTo>
                  <a:cubicBezTo>
                    <a:pt x="223552" y="6476"/>
                    <a:pt x="221037" y="6169"/>
                    <a:pt x="218583" y="5985"/>
                  </a:cubicBezTo>
                  <a:cubicBezTo>
                    <a:pt x="191145" y="3679"/>
                    <a:pt x="163548" y="7623"/>
                    <a:pt x="137858" y="17517"/>
                  </a:cubicBezTo>
                  <a:cubicBezTo>
                    <a:pt x="134668" y="18683"/>
                    <a:pt x="131724" y="20032"/>
                    <a:pt x="128473" y="21382"/>
                  </a:cubicBezTo>
                  <a:cubicBezTo>
                    <a:pt x="114180" y="27669"/>
                    <a:pt x="100623" y="35509"/>
                    <a:pt x="88048" y="44753"/>
                  </a:cubicBezTo>
                  <a:cubicBezTo>
                    <a:pt x="55102" y="69186"/>
                    <a:pt x="29265" y="101967"/>
                    <a:pt x="13211" y="139710"/>
                  </a:cubicBezTo>
                  <a:cubicBezTo>
                    <a:pt x="13193" y="139876"/>
                    <a:pt x="13193" y="140035"/>
                    <a:pt x="13211" y="140201"/>
                  </a:cubicBezTo>
                  <a:cubicBezTo>
                    <a:pt x="12230" y="152040"/>
                    <a:pt x="11371" y="163695"/>
                    <a:pt x="10574" y="175043"/>
                  </a:cubicBezTo>
                  <a:lnTo>
                    <a:pt x="4440" y="271779"/>
                  </a:lnTo>
                  <a:cubicBezTo>
                    <a:pt x="6832" y="281287"/>
                    <a:pt x="9715" y="291040"/>
                    <a:pt x="13273" y="301468"/>
                  </a:cubicBezTo>
                  <a:cubicBezTo>
                    <a:pt x="17751" y="314657"/>
                    <a:pt x="23272" y="328642"/>
                    <a:pt x="30571" y="345573"/>
                  </a:cubicBezTo>
                  <a:cubicBezTo>
                    <a:pt x="35049" y="355878"/>
                    <a:pt x="39650" y="366122"/>
                    <a:pt x="44250" y="376244"/>
                  </a:cubicBezTo>
                  <a:lnTo>
                    <a:pt x="49832" y="388512"/>
                  </a:lnTo>
                  <a:cubicBezTo>
                    <a:pt x="55967" y="401516"/>
                    <a:pt x="60261" y="415012"/>
                    <a:pt x="64738" y="428016"/>
                  </a:cubicBezTo>
                  <a:cubicBezTo>
                    <a:pt x="67867" y="437095"/>
                    <a:pt x="70873" y="446419"/>
                    <a:pt x="74615" y="455497"/>
                  </a:cubicBezTo>
                  <a:cubicBezTo>
                    <a:pt x="82577" y="475402"/>
                    <a:pt x="87760" y="496314"/>
                    <a:pt x="90011" y="517636"/>
                  </a:cubicBezTo>
                  <a:lnTo>
                    <a:pt x="90011" y="518127"/>
                  </a:lnTo>
                  <a:close/>
                </a:path>
              </a:pathLst>
            </a:custGeom>
            <a:solidFill>
              <a:srgbClr val="0E0E0E"/>
            </a:solidFill>
            <a:ln w="6134" cap="flat">
              <a:noFill/>
              <a:prstDash val="solid"/>
              <a:miter/>
            </a:ln>
          </p:spPr>
          <p:txBody>
            <a:bodyPr rtlCol="0" anchor="ctr"/>
            <a:lstStyle/>
            <a:p>
              <a:endParaRPr lang="en-AU"/>
            </a:p>
          </p:txBody>
        </p:sp>
        <p:sp>
          <p:nvSpPr>
            <p:cNvPr id="625" name="Freeform: Shape 624">
              <a:extLst>
                <a:ext uri="{FF2B5EF4-FFF2-40B4-BE49-F238E27FC236}">
                  <a16:creationId xmlns:a16="http://schemas.microsoft.com/office/drawing/2014/main" id="{E4011E04-B264-4B8F-925E-5FA9DDD92FE9}"/>
                </a:ext>
              </a:extLst>
            </p:cNvPr>
            <p:cNvSpPr/>
            <p:nvPr/>
          </p:nvSpPr>
          <p:spPr>
            <a:xfrm>
              <a:off x="5158609" y="2685680"/>
              <a:ext cx="346081" cy="459062"/>
            </a:xfrm>
            <a:custGeom>
              <a:avLst/>
              <a:gdLst>
                <a:gd name="connsiteX0" fmla="*/ 252879 w 346081"/>
                <a:gd name="connsiteY0" fmla="*/ 410970 h 459062"/>
                <a:gd name="connsiteX1" fmla="*/ 261896 w 346081"/>
                <a:gd name="connsiteY1" fmla="*/ 365209 h 459062"/>
                <a:gd name="connsiteX2" fmla="*/ 274164 w 346081"/>
                <a:gd name="connsiteY2" fmla="*/ 335213 h 459062"/>
                <a:gd name="connsiteX3" fmla="*/ 305265 w 346081"/>
                <a:gd name="connsiteY3" fmla="*/ 270743 h 459062"/>
                <a:gd name="connsiteX4" fmla="*/ 332009 w 346081"/>
                <a:gd name="connsiteY4" fmla="*/ 151127 h 459062"/>
                <a:gd name="connsiteX5" fmla="*/ 345566 w 346081"/>
                <a:gd name="connsiteY5" fmla="*/ 83651 h 459062"/>
                <a:gd name="connsiteX6" fmla="*/ 321029 w 346081"/>
                <a:gd name="connsiteY6" fmla="*/ 67886 h 459062"/>
                <a:gd name="connsiteX7" fmla="*/ 294714 w 346081"/>
                <a:gd name="connsiteY7" fmla="*/ 93527 h 459062"/>
                <a:gd name="connsiteX8" fmla="*/ 266006 w 346081"/>
                <a:gd name="connsiteY8" fmla="*/ 114015 h 459062"/>
                <a:gd name="connsiteX9" fmla="*/ 258829 w 346081"/>
                <a:gd name="connsiteY9" fmla="*/ 66660 h 459062"/>
                <a:gd name="connsiteX10" fmla="*/ 244230 w 346081"/>
                <a:gd name="connsiteY10" fmla="*/ 1147 h 459062"/>
                <a:gd name="connsiteX11" fmla="*/ 203253 w 346081"/>
                <a:gd name="connsiteY11" fmla="*/ 37216 h 459062"/>
                <a:gd name="connsiteX12" fmla="*/ 187182 w 346081"/>
                <a:gd name="connsiteY12" fmla="*/ 78130 h 459062"/>
                <a:gd name="connsiteX13" fmla="*/ 166141 w 346081"/>
                <a:gd name="connsiteY13" fmla="*/ 106961 h 459062"/>
                <a:gd name="connsiteX14" fmla="*/ 138047 w 346081"/>
                <a:gd name="connsiteY14" fmla="*/ 68929 h 459062"/>
                <a:gd name="connsiteX15" fmla="*/ 110014 w 346081"/>
                <a:gd name="connsiteY15" fmla="*/ 32431 h 459062"/>
                <a:gd name="connsiteX16" fmla="*/ 92961 w 346081"/>
                <a:gd name="connsiteY16" fmla="*/ 36056 h 459062"/>
                <a:gd name="connsiteX17" fmla="*/ 80754 w 346081"/>
                <a:gd name="connsiteY17" fmla="*/ 48502 h 459062"/>
                <a:gd name="connsiteX18" fmla="*/ 77994 w 346081"/>
                <a:gd name="connsiteY18" fmla="*/ 71076 h 459062"/>
                <a:gd name="connsiteX19" fmla="*/ 84128 w 346081"/>
                <a:gd name="connsiteY19" fmla="*/ 114874 h 459062"/>
                <a:gd name="connsiteX20" fmla="*/ 91918 w 346081"/>
                <a:gd name="connsiteY20" fmla="*/ 177933 h 459062"/>
                <a:gd name="connsiteX21" fmla="*/ 80631 w 346081"/>
                <a:gd name="connsiteY21" fmla="*/ 236515 h 459062"/>
                <a:gd name="connsiteX22" fmla="*/ 59346 w 346081"/>
                <a:gd name="connsiteY22" fmla="*/ 224246 h 459062"/>
                <a:gd name="connsiteX23" fmla="*/ 34809 w 346081"/>
                <a:gd name="connsiteY23" fmla="*/ 215965 h 459062"/>
                <a:gd name="connsiteX24" fmla="*/ 764 w 346081"/>
                <a:gd name="connsiteY24" fmla="*/ 233509 h 459062"/>
                <a:gd name="connsiteX25" fmla="*/ 17020 w 346081"/>
                <a:gd name="connsiteY25" fmla="*/ 269578 h 459062"/>
                <a:gd name="connsiteX26" fmla="*/ 51801 w 346081"/>
                <a:gd name="connsiteY26" fmla="*/ 335459 h 459062"/>
                <a:gd name="connsiteX27" fmla="*/ 84557 w 346081"/>
                <a:gd name="connsiteY27" fmla="*/ 369503 h 459062"/>
                <a:gd name="connsiteX28" fmla="*/ 88606 w 346081"/>
                <a:gd name="connsiteY28" fmla="*/ 373859 h 459062"/>
                <a:gd name="connsiteX29" fmla="*/ 110137 w 346081"/>
                <a:gd name="connsiteY29" fmla="*/ 459062 h 459062"/>
                <a:gd name="connsiteX30" fmla="*/ 252204 w 346081"/>
                <a:gd name="connsiteY30" fmla="*/ 437531 h 459062"/>
                <a:gd name="connsiteX31" fmla="*/ 252879 w 346081"/>
                <a:gd name="connsiteY31" fmla="*/ 410970 h 45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6081" h="459062">
                  <a:moveTo>
                    <a:pt x="252879" y="410970"/>
                  </a:moveTo>
                  <a:cubicBezTo>
                    <a:pt x="254216" y="395432"/>
                    <a:pt x="257240" y="380091"/>
                    <a:pt x="261896" y="365209"/>
                  </a:cubicBezTo>
                  <a:cubicBezTo>
                    <a:pt x="265165" y="354898"/>
                    <a:pt x="269269" y="344862"/>
                    <a:pt x="274164" y="335213"/>
                  </a:cubicBezTo>
                  <a:cubicBezTo>
                    <a:pt x="285083" y="313560"/>
                    <a:pt x="298701" y="294482"/>
                    <a:pt x="305265" y="270743"/>
                  </a:cubicBezTo>
                  <a:cubicBezTo>
                    <a:pt x="316183" y="231362"/>
                    <a:pt x="320293" y="190324"/>
                    <a:pt x="332009" y="151127"/>
                  </a:cubicBezTo>
                  <a:cubicBezTo>
                    <a:pt x="338144" y="130516"/>
                    <a:pt x="348510" y="105612"/>
                    <a:pt x="345566" y="83651"/>
                  </a:cubicBezTo>
                  <a:cubicBezTo>
                    <a:pt x="343787" y="70831"/>
                    <a:pt x="333298" y="59973"/>
                    <a:pt x="321029" y="67886"/>
                  </a:cubicBezTo>
                  <a:cubicBezTo>
                    <a:pt x="311215" y="74021"/>
                    <a:pt x="303118" y="85246"/>
                    <a:pt x="294714" y="93527"/>
                  </a:cubicBezTo>
                  <a:cubicBezTo>
                    <a:pt x="288580" y="99661"/>
                    <a:pt x="275268" y="114261"/>
                    <a:pt x="266006" y="114015"/>
                  </a:cubicBezTo>
                  <a:cubicBezTo>
                    <a:pt x="249321" y="113586"/>
                    <a:pt x="257909" y="76658"/>
                    <a:pt x="258829" y="66660"/>
                  </a:cubicBezTo>
                  <a:cubicBezTo>
                    <a:pt x="260424" y="49607"/>
                    <a:pt x="266190" y="8876"/>
                    <a:pt x="244230" y="1147"/>
                  </a:cubicBezTo>
                  <a:cubicBezTo>
                    <a:pt x="223557" y="-6092"/>
                    <a:pt x="209817" y="22739"/>
                    <a:pt x="203253" y="37216"/>
                  </a:cubicBezTo>
                  <a:cubicBezTo>
                    <a:pt x="197119" y="50588"/>
                    <a:pt x="193684" y="65065"/>
                    <a:pt x="187182" y="78130"/>
                  </a:cubicBezTo>
                  <a:cubicBezTo>
                    <a:pt x="182029" y="88313"/>
                    <a:pt x="177735" y="102176"/>
                    <a:pt x="166141" y="106961"/>
                  </a:cubicBezTo>
                  <a:cubicBezTo>
                    <a:pt x="146328" y="115242"/>
                    <a:pt x="141605" y="79909"/>
                    <a:pt x="138047" y="68929"/>
                  </a:cubicBezTo>
                  <a:cubicBezTo>
                    <a:pt x="133324" y="53839"/>
                    <a:pt x="128048" y="34885"/>
                    <a:pt x="110014" y="32431"/>
                  </a:cubicBezTo>
                  <a:cubicBezTo>
                    <a:pt x="104101" y="31934"/>
                    <a:pt x="98163" y="33198"/>
                    <a:pt x="92961" y="36056"/>
                  </a:cubicBezTo>
                  <a:cubicBezTo>
                    <a:pt x="87753" y="38915"/>
                    <a:pt x="83508" y="43245"/>
                    <a:pt x="80754" y="48502"/>
                  </a:cubicBezTo>
                  <a:cubicBezTo>
                    <a:pt x="77607" y="55587"/>
                    <a:pt x="76644" y="63445"/>
                    <a:pt x="77994" y="71076"/>
                  </a:cubicBezTo>
                  <a:cubicBezTo>
                    <a:pt x="79404" y="85676"/>
                    <a:pt x="81674" y="100397"/>
                    <a:pt x="84128" y="114874"/>
                  </a:cubicBezTo>
                  <a:cubicBezTo>
                    <a:pt x="87808" y="135853"/>
                    <a:pt x="89955" y="156771"/>
                    <a:pt x="91918" y="177933"/>
                  </a:cubicBezTo>
                  <a:cubicBezTo>
                    <a:pt x="93022" y="189588"/>
                    <a:pt x="104493" y="237680"/>
                    <a:pt x="80631" y="236515"/>
                  </a:cubicBezTo>
                  <a:cubicBezTo>
                    <a:pt x="72411" y="236085"/>
                    <a:pt x="66277" y="227497"/>
                    <a:pt x="59346" y="224246"/>
                  </a:cubicBezTo>
                  <a:cubicBezTo>
                    <a:pt x="51592" y="220357"/>
                    <a:pt x="43336" y="217572"/>
                    <a:pt x="34809" y="215965"/>
                  </a:cubicBezTo>
                  <a:cubicBezTo>
                    <a:pt x="19412" y="213205"/>
                    <a:pt x="5488" y="217253"/>
                    <a:pt x="764" y="233509"/>
                  </a:cubicBezTo>
                  <a:cubicBezTo>
                    <a:pt x="-3284" y="247372"/>
                    <a:pt x="9720" y="259088"/>
                    <a:pt x="17020" y="269578"/>
                  </a:cubicBezTo>
                  <a:cubicBezTo>
                    <a:pt x="31251" y="290066"/>
                    <a:pt x="37447" y="315768"/>
                    <a:pt x="51801" y="335459"/>
                  </a:cubicBezTo>
                  <a:cubicBezTo>
                    <a:pt x="61247" y="348402"/>
                    <a:pt x="73577" y="358094"/>
                    <a:pt x="84557" y="369503"/>
                  </a:cubicBezTo>
                  <a:lnTo>
                    <a:pt x="88606" y="373859"/>
                  </a:lnTo>
                  <a:cubicBezTo>
                    <a:pt x="102224" y="389317"/>
                    <a:pt x="103266" y="440169"/>
                    <a:pt x="110137" y="459062"/>
                  </a:cubicBezTo>
                  <a:cubicBezTo>
                    <a:pt x="110137" y="459062"/>
                    <a:pt x="202946" y="443481"/>
                    <a:pt x="252204" y="437531"/>
                  </a:cubicBezTo>
                  <a:cubicBezTo>
                    <a:pt x="251959" y="428674"/>
                    <a:pt x="252186" y="419810"/>
                    <a:pt x="252879" y="410970"/>
                  </a:cubicBezTo>
                  <a:close/>
                </a:path>
              </a:pathLst>
            </a:custGeom>
            <a:solidFill>
              <a:srgbClr val="E69C9C"/>
            </a:solidFill>
            <a:ln w="6134" cap="flat">
              <a:noFill/>
              <a:prstDash val="solid"/>
              <a:miter/>
            </a:ln>
          </p:spPr>
          <p:txBody>
            <a:bodyPr rtlCol="0" anchor="ctr"/>
            <a:lstStyle/>
            <a:p>
              <a:endParaRPr lang="en-AU"/>
            </a:p>
          </p:txBody>
        </p:sp>
        <p:sp>
          <p:nvSpPr>
            <p:cNvPr id="626" name="Freeform: Shape 625">
              <a:extLst>
                <a:ext uri="{FF2B5EF4-FFF2-40B4-BE49-F238E27FC236}">
                  <a16:creationId xmlns:a16="http://schemas.microsoft.com/office/drawing/2014/main" id="{23979A6D-D7C9-445C-BB66-173B4ED09752}"/>
                </a:ext>
              </a:extLst>
            </p:cNvPr>
            <p:cNvSpPr/>
            <p:nvPr/>
          </p:nvSpPr>
          <p:spPr>
            <a:xfrm>
              <a:off x="5155992" y="2683650"/>
              <a:ext cx="351226" cy="463178"/>
            </a:xfrm>
            <a:custGeom>
              <a:avLst/>
              <a:gdLst>
                <a:gd name="connsiteX0" fmla="*/ 112815 w 351226"/>
                <a:gd name="connsiteY0" fmla="*/ 463178 h 463178"/>
                <a:gd name="connsiteX1" fmla="*/ 111269 w 351226"/>
                <a:gd name="connsiteY1" fmla="*/ 462804 h 463178"/>
                <a:gd name="connsiteX2" fmla="*/ 110116 w 351226"/>
                <a:gd name="connsiteY2" fmla="*/ 461706 h 463178"/>
                <a:gd name="connsiteX3" fmla="*/ 103982 w 351226"/>
                <a:gd name="connsiteY3" fmla="*/ 430237 h 463178"/>
                <a:gd name="connsiteX4" fmla="*/ 89198 w 351226"/>
                <a:gd name="connsiteY4" fmla="*/ 377238 h 463178"/>
                <a:gd name="connsiteX5" fmla="*/ 85211 w 351226"/>
                <a:gd name="connsiteY5" fmla="*/ 372944 h 463178"/>
                <a:gd name="connsiteX6" fmla="*/ 73924 w 351226"/>
                <a:gd name="connsiteY6" fmla="*/ 361903 h 463178"/>
                <a:gd name="connsiteX7" fmla="*/ 52271 w 351226"/>
                <a:gd name="connsiteY7" fmla="*/ 338654 h 463178"/>
                <a:gd name="connsiteX8" fmla="*/ 34236 w 351226"/>
                <a:gd name="connsiteY8" fmla="*/ 304794 h 463178"/>
                <a:gd name="connsiteX9" fmla="*/ 17429 w 351226"/>
                <a:gd name="connsiteY9" fmla="*/ 272712 h 463178"/>
                <a:gd name="connsiteX10" fmla="*/ 12521 w 351226"/>
                <a:gd name="connsiteY10" fmla="*/ 266271 h 463178"/>
                <a:gd name="connsiteX11" fmla="*/ 866 w 351226"/>
                <a:gd name="connsiteY11" fmla="*/ 234742 h 463178"/>
                <a:gd name="connsiteX12" fmla="*/ 37671 w 351226"/>
                <a:gd name="connsiteY12" fmla="*/ 215542 h 463178"/>
                <a:gd name="connsiteX13" fmla="*/ 63005 w 351226"/>
                <a:gd name="connsiteY13" fmla="*/ 224007 h 463178"/>
                <a:gd name="connsiteX14" fmla="*/ 70796 w 351226"/>
                <a:gd name="connsiteY14" fmla="*/ 229589 h 463178"/>
                <a:gd name="connsiteX15" fmla="*/ 83371 w 351226"/>
                <a:gd name="connsiteY15" fmla="*/ 236398 h 463178"/>
                <a:gd name="connsiteX16" fmla="*/ 87701 w 351226"/>
                <a:gd name="connsiteY16" fmla="*/ 235809 h 463178"/>
                <a:gd name="connsiteX17" fmla="*/ 91345 w 351226"/>
                <a:gd name="connsiteY17" fmla="*/ 233392 h 463178"/>
                <a:gd name="connsiteX18" fmla="*/ 93308 w 351226"/>
                <a:gd name="connsiteY18" fmla="*/ 187692 h 463178"/>
                <a:gd name="connsiteX19" fmla="*/ 92265 w 351226"/>
                <a:gd name="connsiteY19" fmla="*/ 180332 h 463178"/>
                <a:gd name="connsiteX20" fmla="*/ 84475 w 351226"/>
                <a:gd name="connsiteY20" fmla="*/ 117395 h 463178"/>
                <a:gd name="connsiteX21" fmla="*/ 78341 w 351226"/>
                <a:gd name="connsiteY21" fmla="*/ 73413 h 463178"/>
                <a:gd name="connsiteX22" fmla="*/ 81346 w 351226"/>
                <a:gd name="connsiteY22" fmla="*/ 49612 h 463178"/>
                <a:gd name="connsiteX23" fmla="*/ 94584 w 351226"/>
                <a:gd name="connsiteY23" fmla="*/ 36209 h 463178"/>
                <a:gd name="connsiteX24" fmla="*/ 112999 w 351226"/>
                <a:gd name="connsiteY24" fmla="*/ 32253 h 463178"/>
                <a:gd name="connsiteX25" fmla="*/ 142381 w 351226"/>
                <a:gd name="connsiteY25" fmla="*/ 68628 h 463178"/>
                <a:gd name="connsiteX26" fmla="*/ 142934 w 351226"/>
                <a:gd name="connsiteY26" fmla="*/ 70407 h 463178"/>
                <a:gd name="connsiteX27" fmla="*/ 144713 w 351226"/>
                <a:gd name="connsiteY27" fmla="*/ 77093 h 463178"/>
                <a:gd name="connsiteX28" fmla="*/ 159189 w 351226"/>
                <a:gd name="connsiteY28" fmla="*/ 107151 h 463178"/>
                <a:gd name="connsiteX29" fmla="*/ 163575 w 351226"/>
                <a:gd name="connsiteY29" fmla="*/ 108138 h 463178"/>
                <a:gd name="connsiteX30" fmla="*/ 167961 w 351226"/>
                <a:gd name="connsiteY30" fmla="*/ 107151 h 463178"/>
                <a:gd name="connsiteX31" fmla="*/ 185075 w 351226"/>
                <a:gd name="connsiteY31" fmla="*/ 85068 h 463178"/>
                <a:gd name="connsiteX32" fmla="*/ 187774 w 351226"/>
                <a:gd name="connsiteY32" fmla="*/ 79363 h 463178"/>
                <a:gd name="connsiteX33" fmla="*/ 196546 w 351226"/>
                <a:gd name="connsiteY33" fmla="*/ 57464 h 463178"/>
                <a:gd name="connsiteX34" fmla="*/ 203785 w 351226"/>
                <a:gd name="connsiteY34" fmla="*/ 38571 h 463178"/>
                <a:gd name="connsiteX35" fmla="*/ 247705 w 351226"/>
                <a:gd name="connsiteY35" fmla="*/ 1275 h 463178"/>
                <a:gd name="connsiteX36" fmla="*/ 264206 w 351226"/>
                <a:gd name="connsiteY36" fmla="*/ 65132 h 463178"/>
                <a:gd name="connsiteX37" fmla="*/ 263838 w 351226"/>
                <a:gd name="connsiteY37" fmla="*/ 69119 h 463178"/>
                <a:gd name="connsiteX38" fmla="*/ 262918 w 351226"/>
                <a:gd name="connsiteY38" fmla="*/ 75744 h 463178"/>
                <a:gd name="connsiteX39" fmla="*/ 264022 w 351226"/>
                <a:gd name="connsiteY39" fmla="*/ 111813 h 463178"/>
                <a:gd name="connsiteX40" fmla="*/ 266138 w 351226"/>
                <a:gd name="connsiteY40" fmla="*/ 113444 h 463178"/>
                <a:gd name="connsiteX41" fmla="*/ 268745 w 351226"/>
                <a:gd name="connsiteY41" fmla="*/ 114021 h 463178"/>
                <a:gd name="connsiteX42" fmla="*/ 293282 w 351226"/>
                <a:gd name="connsiteY42" fmla="*/ 96600 h 463178"/>
                <a:gd name="connsiteX43" fmla="*/ 295736 w 351226"/>
                <a:gd name="connsiteY43" fmla="*/ 94146 h 463178"/>
                <a:gd name="connsiteX44" fmla="*/ 303710 w 351226"/>
                <a:gd name="connsiteY44" fmla="*/ 85620 h 463178"/>
                <a:gd name="connsiteX45" fmla="*/ 322419 w 351226"/>
                <a:gd name="connsiteY45" fmla="*/ 68199 h 463178"/>
                <a:gd name="connsiteX46" fmla="*/ 330210 w 351226"/>
                <a:gd name="connsiteY46" fmla="*/ 65242 h 463178"/>
                <a:gd name="connsiteX47" fmla="*/ 338429 w 351226"/>
                <a:gd name="connsiteY47" fmla="*/ 66604 h 463178"/>
                <a:gd name="connsiteX48" fmla="*/ 346925 w 351226"/>
                <a:gd name="connsiteY48" fmla="*/ 74591 h 463178"/>
                <a:gd name="connsiteX49" fmla="*/ 350698 w 351226"/>
                <a:gd name="connsiteY49" fmla="*/ 85620 h 463178"/>
                <a:gd name="connsiteX50" fmla="*/ 340822 w 351226"/>
                <a:gd name="connsiteY50" fmla="*/ 142116 h 463178"/>
                <a:gd name="connsiteX51" fmla="*/ 337080 w 351226"/>
                <a:gd name="connsiteY51" fmla="*/ 153893 h 463178"/>
                <a:gd name="connsiteX52" fmla="*/ 322849 w 351226"/>
                <a:gd name="connsiteY52" fmla="*/ 216768 h 463178"/>
                <a:gd name="connsiteX53" fmla="*/ 310580 w 351226"/>
                <a:gd name="connsiteY53" fmla="*/ 273509 h 463178"/>
                <a:gd name="connsiteX54" fmla="*/ 289602 w 351226"/>
                <a:gd name="connsiteY54" fmla="*/ 319454 h 463178"/>
                <a:gd name="connsiteX55" fmla="*/ 279357 w 351226"/>
                <a:gd name="connsiteY55" fmla="*/ 338409 h 463178"/>
                <a:gd name="connsiteX56" fmla="*/ 267396 w 351226"/>
                <a:gd name="connsiteY56" fmla="*/ 368037 h 463178"/>
                <a:gd name="connsiteX57" fmla="*/ 258501 w 351226"/>
                <a:gd name="connsiteY57" fmla="*/ 413307 h 463178"/>
                <a:gd name="connsiteX58" fmla="*/ 257336 w 351226"/>
                <a:gd name="connsiteY58" fmla="*/ 439500 h 463178"/>
                <a:gd name="connsiteX59" fmla="*/ 256759 w 351226"/>
                <a:gd name="connsiteY59" fmla="*/ 441027 h 463178"/>
                <a:gd name="connsiteX60" fmla="*/ 255312 w 351226"/>
                <a:gd name="connsiteY60" fmla="*/ 441770 h 463178"/>
                <a:gd name="connsiteX61" fmla="*/ 112815 w 351226"/>
                <a:gd name="connsiteY61" fmla="*/ 463178 h 463178"/>
                <a:gd name="connsiteX62" fmla="*/ 28225 w 351226"/>
                <a:gd name="connsiteY62" fmla="*/ 219283 h 463178"/>
                <a:gd name="connsiteX63" fmla="*/ 13533 w 351226"/>
                <a:gd name="connsiteY63" fmla="*/ 223363 h 463178"/>
                <a:gd name="connsiteX64" fmla="*/ 5037 w 351226"/>
                <a:gd name="connsiteY64" fmla="*/ 236030 h 463178"/>
                <a:gd name="connsiteX65" fmla="*/ 15895 w 351226"/>
                <a:gd name="connsiteY65" fmla="*/ 263388 h 463178"/>
                <a:gd name="connsiteX66" fmla="*/ 20986 w 351226"/>
                <a:gd name="connsiteY66" fmla="*/ 270074 h 463178"/>
                <a:gd name="connsiteX67" fmla="*/ 38162 w 351226"/>
                <a:gd name="connsiteY67" fmla="*/ 302953 h 463178"/>
                <a:gd name="connsiteX68" fmla="*/ 55767 w 351226"/>
                <a:gd name="connsiteY68" fmla="*/ 335955 h 463178"/>
                <a:gd name="connsiteX69" fmla="*/ 76807 w 351226"/>
                <a:gd name="connsiteY69" fmla="*/ 358529 h 463178"/>
                <a:gd name="connsiteX70" fmla="*/ 88278 w 351226"/>
                <a:gd name="connsiteY70" fmla="*/ 369754 h 463178"/>
                <a:gd name="connsiteX71" fmla="*/ 92388 w 351226"/>
                <a:gd name="connsiteY71" fmla="*/ 374171 h 463178"/>
                <a:gd name="connsiteX72" fmla="*/ 108276 w 351226"/>
                <a:gd name="connsiteY72" fmla="*/ 429379 h 463178"/>
                <a:gd name="connsiteX73" fmla="*/ 113796 w 351226"/>
                <a:gd name="connsiteY73" fmla="*/ 458148 h 463178"/>
                <a:gd name="connsiteX74" fmla="*/ 251938 w 351226"/>
                <a:gd name="connsiteY74" fmla="*/ 437169 h 463178"/>
                <a:gd name="connsiteX75" fmla="*/ 253103 w 351226"/>
                <a:gd name="connsiteY75" fmla="*/ 412632 h 463178"/>
                <a:gd name="connsiteX76" fmla="*/ 262243 w 351226"/>
                <a:gd name="connsiteY76" fmla="*/ 366381 h 463178"/>
                <a:gd name="connsiteX77" fmla="*/ 274512 w 351226"/>
                <a:gd name="connsiteY77" fmla="*/ 336017 h 463178"/>
                <a:gd name="connsiteX78" fmla="*/ 284878 w 351226"/>
                <a:gd name="connsiteY78" fmla="*/ 316878 h 463178"/>
                <a:gd name="connsiteX79" fmla="*/ 305428 w 351226"/>
                <a:gd name="connsiteY79" fmla="*/ 271976 h 463178"/>
                <a:gd name="connsiteX80" fmla="*/ 317696 w 351226"/>
                <a:gd name="connsiteY80" fmla="*/ 215603 h 463178"/>
                <a:gd name="connsiteX81" fmla="*/ 332050 w 351226"/>
                <a:gd name="connsiteY81" fmla="*/ 152298 h 463178"/>
                <a:gd name="connsiteX82" fmla="*/ 335792 w 351226"/>
                <a:gd name="connsiteY82" fmla="*/ 140398 h 463178"/>
                <a:gd name="connsiteX83" fmla="*/ 345484 w 351226"/>
                <a:gd name="connsiteY83" fmla="*/ 85927 h 463178"/>
                <a:gd name="connsiteX84" fmla="*/ 342588 w 351226"/>
                <a:gd name="connsiteY84" fmla="*/ 77026 h 463178"/>
                <a:gd name="connsiteX85" fmla="*/ 335914 w 351226"/>
                <a:gd name="connsiteY85" fmla="*/ 70469 h 463178"/>
                <a:gd name="connsiteX86" fmla="*/ 329946 w 351226"/>
                <a:gd name="connsiteY86" fmla="*/ 69561 h 463178"/>
                <a:gd name="connsiteX87" fmla="*/ 324321 w 351226"/>
                <a:gd name="connsiteY87" fmla="*/ 71757 h 463178"/>
                <a:gd name="connsiteX88" fmla="*/ 306593 w 351226"/>
                <a:gd name="connsiteY88" fmla="*/ 88380 h 463178"/>
                <a:gd name="connsiteX89" fmla="*/ 298373 w 351226"/>
                <a:gd name="connsiteY89" fmla="*/ 97091 h 463178"/>
                <a:gd name="connsiteX90" fmla="*/ 295981 w 351226"/>
                <a:gd name="connsiteY90" fmla="*/ 99544 h 463178"/>
                <a:gd name="connsiteX91" fmla="*/ 268316 w 351226"/>
                <a:gd name="connsiteY91" fmla="*/ 118315 h 463178"/>
                <a:gd name="connsiteX92" fmla="*/ 268009 w 351226"/>
                <a:gd name="connsiteY92" fmla="*/ 118315 h 463178"/>
                <a:gd name="connsiteX93" fmla="*/ 263543 w 351226"/>
                <a:gd name="connsiteY93" fmla="*/ 117297 h 463178"/>
                <a:gd name="connsiteX94" fmla="*/ 259912 w 351226"/>
                <a:gd name="connsiteY94" fmla="*/ 114512 h 463178"/>
                <a:gd name="connsiteX95" fmla="*/ 257765 w 351226"/>
                <a:gd name="connsiteY95" fmla="*/ 74762 h 463178"/>
                <a:gd name="connsiteX96" fmla="*/ 258624 w 351226"/>
                <a:gd name="connsiteY96" fmla="*/ 68628 h 463178"/>
                <a:gd name="connsiteX97" fmla="*/ 258992 w 351226"/>
                <a:gd name="connsiteY97" fmla="*/ 64580 h 463178"/>
                <a:gd name="connsiteX98" fmla="*/ 245558 w 351226"/>
                <a:gd name="connsiteY98" fmla="*/ 5446 h 463178"/>
                <a:gd name="connsiteX99" fmla="*/ 207404 w 351226"/>
                <a:gd name="connsiteY99" fmla="*/ 40350 h 463178"/>
                <a:gd name="connsiteX100" fmla="*/ 200227 w 351226"/>
                <a:gd name="connsiteY100" fmla="*/ 58752 h 463178"/>
                <a:gd name="connsiteX101" fmla="*/ 191271 w 351226"/>
                <a:gd name="connsiteY101" fmla="*/ 81142 h 463178"/>
                <a:gd name="connsiteX102" fmla="*/ 188633 w 351226"/>
                <a:gd name="connsiteY102" fmla="*/ 86724 h 463178"/>
                <a:gd name="connsiteX103" fmla="*/ 169126 w 351226"/>
                <a:gd name="connsiteY103" fmla="*/ 111261 h 463178"/>
                <a:gd name="connsiteX104" fmla="*/ 162808 w 351226"/>
                <a:gd name="connsiteY104" fmla="*/ 112690 h 463178"/>
                <a:gd name="connsiteX105" fmla="*/ 156490 w 351226"/>
                <a:gd name="connsiteY105" fmla="*/ 111261 h 463178"/>
                <a:gd name="connsiteX106" fmla="*/ 139621 w 351226"/>
                <a:gd name="connsiteY106" fmla="*/ 78197 h 463178"/>
                <a:gd name="connsiteX107" fmla="*/ 137903 w 351226"/>
                <a:gd name="connsiteY107" fmla="*/ 71757 h 463178"/>
                <a:gd name="connsiteX108" fmla="*/ 137351 w 351226"/>
                <a:gd name="connsiteY108" fmla="*/ 69978 h 463178"/>
                <a:gd name="connsiteX109" fmla="*/ 111772 w 351226"/>
                <a:gd name="connsiteY109" fmla="*/ 36853 h 463178"/>
                <a:gd name="connsiteX110" fmla="*/ 96105 w 351226"/>
                <a:gd name="connsiteY110" fmla="*/ 40288 h 463178"/>
                <a:gd name="connsiteX111" fmla="*/ 84843 w 351226"/>
                <a:gd name="connsiteY111" fmla="*/ 51698 h 463178"/>
                <a:gd name="connsiteX112" fmla="*/ 82328 w 351226"/>
                <a:gd name="connsiteY112" fmla="*/ 72984 h 463178"/>
                <a:gd name="connsiteX113" fmla="*/ 88462 w 351226"/>
                <a:gd name="connsiteY113" fmla="*/ 116597 h 463178"/>
                <a:gd name="connsiteX114" fmla="*/ 96314 w 351226"/>
                <a:gd name="connsiteY114" fmla="*/ 179902 h 463178"/>
                <a:gd name="connsiteX115" fmla="*/ 97295 w 351226"/>
                <a:gd name="connsiteY115" fmla="*/ 187018 h 463178"/>
                <a:gd name="connsiteX116" fmla="*/ 94167 w 351226"/>
                <a:gd name="connsiteY116" fmla="*/ 236459 h 463178"/>
                <a:gd name="connsiteX117" fmla="*/ 88904 w 351226"/>
                <a:gd name="connsiteY117" fmla="*/ 240090 h 463178"/>
                <a:gd name="connsiteX118" fmla="*/ 82573 w 351226"/>
                <a:gd name="connsiteY118" fmla="*/ 240998 h 463178"/>
                <a:gd name="connsiteX119" fmla="*/ 67361 w 351226"/>
                <a:gd name="connsiteY119" fmla="*/ 233147 h 463178"/>
                <a:gd name="connsiteX120" fmla="*/ 60306 w 351226"/>
                <a:gd name="connsiteY120" fmla="*/ 228117 h 463178"/>
                <a:gd name="connsiteX121" fmla="*/ 36260 w 351226"/>
                <a:gd name="connsiteY121" fmla="*/ 220081 h 463178"/>
                <a:gd name="connsiteX122" fmla="*/ 28225 w 351226"/>
                <a:gd name="connsiteY122" fmla="*/ 219283 h 46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351226" h="463178">
                  <a:moveTo>
                    <a:pt x="112815" y="463178"/>
                  </a:moveTo>
                  <a:cubicBezTo>
                    <a:pt x="112275" y="463190"/>
                    <a:pt x="111741" y="463061"/>
                    <a:pt x="111269" y="462804"/>
                  </a:cubicBezTo>
                  <a:cubicBezTo>
                    <a:pt x="110791" y="462546"/>
                    <a:pt x="110398" y="462166"/>
                    <a:pt x="110116" y="461706"/>
                  </a:cubicBezTo>
                  <a:cubicBezTo>
                    <a:pt x="107208" y="451406"/>
                    <a:pt x="105153" y="440880"/>
                    <a:pt x="103982" y="430237"/>
                  </a:cubicBezTo>
                  <a:cubicBezTo>
                    <a:pt x="100853" y="409688"/>
                    <a:pt x="97295" y="386378"/>
                    <a:pt x="89198" y="377238"/>
                  </a:cubicBezTo>
                  <a:cubicBezTo>
                    <a:pt x="87910" y="375766"/>
                    <a:pt x="86561" y="374355"/>
                    <a:pt x="85211" y="372944"/>
                  </a:cubicBezTo>
                  <a:cubicBezTo>
                    <a:pt x="81530" y="369141"/>
                    <a:pt x="77727" y="365522"/>
                    <a:pt x="73924" y="361903"/>
                  </a:cubicBezTo>
                  <a:cubicBezTo>
                    <a:pt x="65999" y="354848"/>
                    <a:pt x="58748" y="347064"/>
                    <a:pt x="52271" y="338654"/>
                  </a:cubicBezTo>
                  <a:cubicBezTo>
                    <a:pt x="45087" y="328030"/>
                    <a:pt x="39045" y="316682"/>
                    <a:pt x="34236" y="304794"/>
                  </a:cubicBezTo>
                  <a:cubicBezTo>
                    <a:pt x="29629" y="293605"/>
                    <a:pt x="24004" y="282870"/>
                    <a:pt x="17429" y="272712"/>
                  </a:cubicBezTo>
                  <a:cubicBezTo>
                    <a:pt x="15956" y="270626"/>
                    <a:pt x="14300" y="268479"/>
                    <a:pt x="12521" y="266271"/>
                  </a:cubicBezTo>
                  <a:cubicBezTo>
                    <a:pt x="5406" y="257193"/>
                    <a:pt x="-2692" y="246887"/>
                    <a:pt x="866" y="234742"/>
                  </a:cubicBezTo>
                  <a:cubicBezTo>
                    <a:pt x="5344" y="219161"/>
                    <a:pt x="18778" y="212168"/>
                    <a:pt x="37671" y="215542"/>
                  </a:cubicBezTo>
                  <a:cubicBezTo>
                    <a:pt x="46474" y="217161"/>
                    <a:pt x="55000" y="220013"/>
                    <a:pt x="63005" y="224007"/>
                  </a:cubicBezTo>
                  <a:cubicBezTo>
                    <a:pt x="65790" y="225589"/>
                    <a:pt x="68403" y="227460"/>
                    <a:pt x="70796" y="229589"/>
                  </a:cubicBezTo>
                  <a:cubicBezTo>
                    <a:pt x="74200" y="233085"/>
                    <a:pt x="78586" y="235459"/>
                    <a:pt x="83371" y="236398"/>
                  </a:cubicBezTo>
                  <a:cubicBezTo>
                    <a:pt x="84843" y="236527"/>
                    <a:pt x="86321" y="236324"/>
                    <a:pt x="87701" y="235809"/>
                  </a:cubicBezTo>
                  <a:cubicBezTo>
                    <a:pt x="89082" y="235287"/>
                    <a:pt x="90327" y="234459"/>
                    <a:pt x="91345" y="233392"/>
                  </a:cubicBezTo>
                  <a:cubicBezTo>
                    <a:pt x="99013" y="224865"/>
                    <a:pt x="95271" y="200697"/>
                    <a:pt x="93308" y="187692"/>
                  </a:cubicBezTo>
                  <a:cubicBezTo>
                    <a:pt x="92817" y="184625"/>
                    <a:pt x="92449" y="182049"/>
                    <a:pt x="92265" y="180332"/>
                  </a:cubicBezTo>
                  <a:cubicBezTo>
                    <a:pt x="90486" y="161254"/>
                    <a:pt x="88278" y="139110"/>
                    <a:pt x="84475" y="117395"/>
                  </a:cubicBezTo>
                  <a:cubicBezTo>
                    <a:pt x="81408" y="100096"/>
                    <a:pt x="79384" y="86111"/>
                    <a:pt x="78341" y="73413"/>
                  </a:cubicBezTo>
                  <a:cubicBezTo>
                    <a:pt x="77022" y="65359"/>
                    <a:pt x="78065" y="57090"/>
                    <a:pt x="81346" y="49612"/>
                  </a:cubicBezTo>
                  <a:cubicBezTo>
                    <a:pt x="84358" y="43951"/>
                    <a:pt x="88959" y="39295"/>
                    <a:pt x="94584" y="36209"/>
                  </a:cubicBezTo>
                  <a:cubicBezTo>
                    <a:pt x="100203" y="33130"/>
                    <a:pt x="106607" y="31750"/>
                    <a:pt x="112999" y="32253"/>
                  </a:cubicBezTo>
                  <a:cubicBezTo>
                    <a:pt x="131769" y="34829"/>
                    <a:pt x="137535" y="53538"/>
                    <a:pt x="142381" y="68628"/>
                  </a:cubicBezTo>
                  <a:lnTo>
                    <a:pt x="142934" y="70407"/>
                  </a:lnTo>
                  <a:cubicBezTo>
                    <a:pt x="143486" y="72125"/>
                    <a:pt x="144038" y="74456"/>
                    <a:pt x="144713" y="77093"/>
                  </a:cubicBezTo>
                  <a:cubicBezTo>
                    <a:pt x="147105" y="86847"/>
                    <a:pt x="150847" y="103102"/>
                    <a:pt x="159189" y="107151"/>
                  </a:cubicBezTo>
                  <a:cubicBezTo>
                    <a:pt x="160557" y="107801"/>
                    <a:pt x="162060" y="108138"/>
                    <a:pt x="163575" y="108138"/>
                  </a:cubicBezTo>
                  <a:cubicBezTo>
                    <a:pt x="165090" y="108138"/>
                    <a:pt x="166593" y="107801"/>
                    <a:pt x="167961" y="107151"/>
                  </a:cubicBezTo>
                  <a:cubicBezTo>
                    <a:pt x="176671" y="103532"/>
                    <a:pt x="180965" y="94146"/>
                    <a:pt x="185075" y="85068"/>
                  </a:cubicBezTo>
                  <a:cubicBezTo>
                    <a:pt x="185995" y="83105"/>
                    <a:pt x="186854" y="81203"/>
                    <a:pt x="187774" y="79363"/>
                  </a:cubicBezTo>
                  <a:cubicBezTo>
                    <a:pt x="191130" y="72241"/>
                    <a:pt x="194056" y="64929"/>
                    <a:pt x="196546" y="57464"/>
                  </a:cubicBezTo>
                  <a:cubicBezTo>
                    <a:pt x="198755" y="51330"/>
                    <a:pt x="201024" y="44766"/>
                    <a:pt x="203785" y="38571"/>
                  </a:cubicBezTo>
                  <a:cubicBezTo>
                    <a:pt x="209428" y="26302"/>
                    <a:pt x="224395" y="-6883"/>
                    <a:pt x="247705" y="1275"/>
                  </a:cubicBezTo>
                  <a:cubicBezTo>
                    <a:pt x="269788" y="9004"/>
                    <a:pt x="266108" y="45502"/>
                    <a:pt x="264206" y="65132"/>
                  </a:cubicBezTo>
                  <a:lnTo>
                    <a:pt x="263838" y="69119"/>
                  </a:lnTo>
                  <a:cubicBezTo>
                    <a:pt x="263838" y="70775"/>
                    <a:pt x="263347" y="73045"/>
                    <a:pt x="262918" y="75744"/>
                  </a:cubicBezTo>
                  <a:cubicBezTo>
                    <a:pt x="261384" y="86049"/>
                    <a:pt x="258563" y="105249"/>
                    <a:pt x="264022" y="111813"/>
                  </a:cubicBezTo>
                  <a:cubicBezTo>
                    <a:pt x="264599" y="112506"/>
                    <a:pt x="265322" y="113064"/>
                    <a:pt x="266138" y="113444"/>
                  </a:cubicBezTo>
                  <a:cubicBezTo>
                    <a:pt x="266954" y="113825"/>
                    <a:pt x="267844" y="114021"/>
                    <a:pt x="268745" y="114021"/>
                  </a:cubicBezTo>
                  <a:cubicBezTo>
                    <a:pt x="275922" y="114021"/>
                    <a:pt x="287148" y="102673"/>
                    <a:pt x="293282" y="96600"/>
                  </a:cubicBezTo>
                  <a:lnTo>
                    <a:pt x="295736" y="94146"/>
                  </a:lnTo>
                  <a:cubicBezTo>
                    <a:pt x="298373" y="91509"/>
                    <a:pt x="301011" y="88564"/>
                    <a:pt x="303710" y="85620"/>
                  </a:cubicBezTo>
                  <a:cubicBezTo>
                    <a:pt x="309127" y="78989"/>
                    <a:pt x="315420" y="73131"/>
                    <a:pt x="322419" y="68199"/>
                  </a:cubicBezTo>
                  <a:cubicBezTo>
                    <a:pt x="324707" y="66543"/>
                    <a:pt x="327400" y="65524"/>
                    <a:pt x="330210" y="65242"/>
                  </a:cubicBezTo>
                  <a:cubicBezTo>
                    <a:pt x="333019" y="64966"/>
                    <a:pt x="335859" y="65432"/>
                    <a:pt x="338429" y="66604"/>
                  </a:cubicBezTo>
                  <a:cubicBezTo>
                    <a:pt x="341871" y="68530"/>
                    <a:pt x="344791" y="71272"/>
                    <a:pt x="346925" y="74591"/>
                  </a:cubicBezTo>
                  <a:cubicBezTo>
                    <a:pt x="349066" y="77903"/>
                    <a:pt x="350360" y="81688"/>
                    <a:pt x="350698" y="85620"/>
                  </a:cubicBezTo>
                  <a:cubicBezTo>
                    <a:pt x="353151" y="104022"/>
                    <a:pt x="346588" y="124265"/>
                    <a:pt x="340822" y="142116"/>
                  </a:cubicBezTo>
                  <a:cubicBezTo>
                    <a:pt x="339472" y="146164"/>
                    <a:pt x="338245" y="150151"/>
                    <a:pt x="337080" y="153893"/>
                  </a:cubicBezTo>
                  <a:cubicBezTo>
                    <a:pt x="330946" y="174504"/>
                    <a:pt x="326836" y="195974"/>
                    <a:pt x="322849" y="216768"/>
                  </a:cubicBezTo>
                  <a:cubicBezTo>
                    <a:pt x="319229" y="235478"/>
                    <a:pt x="315488" y="254800"/>
                    <a:pt x="310580" y="273509"/>
                  </a:cubicBezTo>
                  <a:cubicBezTo>
                    <a:pt x="305495" y="289624"/>
                    <a:pt x="298453" y="305057"/>
                    <a:pt x="289602" y="319454"/>
                  </a:cubicBezTo>
                  <a:cubicBezTo>
                    <a:pt x="286166" y="325589"/>
                    <a:pt x="282608" y="331723"/>
                    <a:pt x="279357" y="338409"/>
                  </a:cubicBezTo>
                  <a:cubicBezTo>
                    <a:pt x="274585" y="347948"/>
                    <a:pt x="270586" y="357854"/>
                    <a:pt x="267396" y="368037"/>
                  </a:cubicBezTo>
                  <a:cubicBezTo>
                    <a:pt x="262820" y="382765"/>
                    <a:pt x="259839" y="397941"/>
                    <a:pt x="258501" y="413307"/>
                  </a:cubicBezTo>
                  <a:cubicBezTo>
                    <a:pt x="257949" y="419871"/>
                    <a:pt x="257213" y="429747"/>
                    <a:pt x="257336" y="439500"/>
                  </a:cubicBezTo>
                  <a:cubicBezTo>
                    <a:pt x="257342" y="440064"/>
                    <a:pt x="257133" y="440604"/>
                    <a:pt x="256759" y="441027"/>
                  </a:cubicBezTo>
                  <a:cubicBezTo>
                    <a:pt x="256385" y="441445"/>
                    <a:pt x="255870" y="441708"/>
                    <a:pt x="255312" y="441770"/>
                  </a:cubicBezTo>
                  <a:cubicBezTo>
                    <a:pt x="207772" y="447352"/>
                    <a:pt x="122384" y="461583"/>
                    <a:pt x="112815" y="463178"/>
                  </a:cubicBezTo>
                  <a:close/>
                  <a:moveTo>
                    <a:pt x="28225" y="219283"/>
                  </a:moveTo>
                  <a:cubicBezTo>
                    <a:pt x="22998" y="218848"/>
                    <a:pt x="17784" y="220296"/>
                    <a:pt x="13533" y="223363"/>
                  </a:cubicBezTo>
                  <a:cubicBezTo>
                    <a:pt x="9276" y="226436"/>
                    <a:pt x="6264" y="230926"/>
                    <a:pt x="5037" y="236030"/>
                  </a:cubicBezTo>
                  <a:cubicBezTo>
                    <a:pt x="2154" y="245906"/>
                    <a:pt x="9147" y="254800"/>
                    <a:pt x="15895" y="263388"/>
                  </a:cubicBezTo>
                  <a:cubicBezTo>
                    <a:pt x="17735" y="265658"/>
                    <a:pt x="19453" y="267927"/>
                    <a:pt x="20986" y="270074"/>
                  </a:cubicBezTo>
                  <a:cubicBezTo>
                    <a:pt x="27709" y="280484"/>
                    <a:pt x="33457" y="291489"/>
                    <a:pt x="38162" y="302953"/>
                  </a:cubicBezTo>
                  <a:cubicBezTo>
                    <a:pt x="42855" y="314541"/>
                    <a:pt x="48756" y="325607"/>
                    <a:pt x="55767" y="335955"/>
                  </a:cubicBezTo>
                  <a:cubicBezTo>
                    <a:pt x="62055" y="344126"/>
                    <a:pt x="69097" y="351683"/>
                    <a:pt x="76807" y="358529"/>
                  </a:cubicBezTo>
                  <a:cubicBezTo>
                    <a:pt x="80672" y="362210"/>
                    <a:pt x="84598" y="365890"/>
                    <a:pt x="88278" y="369754"/>
                  </a:cubicBezTo>
                  <a:cubicBezTo>
                    <a:pt x="89689" y="371227"/>
                    <a:pt x="91039" y="372638"/>
                    <a:pt x="92388" y="374171"/>
                  </a:cubicBezTo>
                  <a:cubicBezTo>
                    <a:pt x="101405" y="384354"/>
                    <a:pt x="105024" y="408400"/>
                    <a:pt x="108276" y="429379"/>
                  </a:cubicBezTo>
                  <a:cubicBezTo>
                    <a:pt x="109478" y="439083"/>
                    <a:pt x="111324" y="448689"/>
                    <a:pt x="113796" y="458148"/>
                  </a:cubicBezTo>
                  <a:cubicBezTo>
                    <a:pt x="129500" y="455510"/>
                    <a:pt x="206974" y="442751"/>
                    <a:pt x="251938" y="437169"/>
                  </a:cubicBezTo>
                  <a:cubicBezTo>
                    <a:pt x="251938" y="427906"/>
                    <a:pt x="252612" y="418767"/>
                    <a:pt x="253103" y="412632"/>
                  </a:cubicBezTo>
                  <a:cubicBezTo>
                    <a:pt x="254490" y="396935"/>
                    <a:pt x="257557" y="381428"/>
                    <a:pt x="262243" y="366381"/>
                  </a:cubicBezTo>
                  <a:cubicBezTo>
                    <a:pt x="265494" y="355940"/>
                    <a:pt x="269598" y="345788"/>
                    <a:pt x="274512" y="336017"/>
                  </a:cubicBezTo>
                  <a:cubicBezTo>
                    <a:pt x="277824" y="329453"/>
                    <a:pt x="281382" y="323074"/>
                    <a:pt x="284878" y="316878"/>
                  </a:cubicBezTo>
                  <a:cubicBezTo>
                    <a:pt x="293527" y="302800"/>
                    <a:pt x="300428" y="287722"/>
                    <a:pt x="305428" y="271976"/>
                  </a:cubicBezTo>
                  <a:cubicBezTo>
                    <a:pt x="310519" y="253573"/>
                    <a:pt x="314200" y="234251"/>
                    <a:pt x="317696" y="215603"/>
                  </a:cubicBezTo>
                  <a:cubicBezTo>
                    <a:pt x="321413" y="194274"/>
                    <a:pt x="326204" y="173148"/>
                    <a:pt x="332050" y="152298"/>
                  </a:cubicBezTo>
                  <a:cubicBezTo>
                    <a:pt x="333215" y="148495"/>
                    <a:pt x="334504" y="144508"/>
                    <a:pt x="335792" y="140398"/>
                  </a:cubicBezTo>
                  <a:cubicBezTo>
                    <a:pt x="341435" y="122977"/>
                    <a:pt x="348060" y="103225"/>
                    <a:pt x="345484" y="85927"/>
                  </a:cubicBezTo>
                  <a:cubicBezTo>
                    <a:pt x="345251" y="82774"/>
                    <a:pt x="344257" y="79719"/>
                    <a:pt x="342588" y="77026"/>
                  </a:cubicBezTo>
                  <a:cubicBezTo>
                    <a:pt x="340926" y="74339"/>
                    <a:pt x="338632" y="72088"/>
                    <a:pt x="335914" y="70469"/>
                  </a:cubicBezTo>
                  <a:cubicBezTo>
                    <a:pt x="334037" y="69647"/>
                    <a:pt x="331982" y="69334"/>
                    <a:pt x="329946" y="69561"/>
                  </a:cubicBezTo>
                  <a:cubicBezTo>
                    <a:pt x="327909" y="69782"/>
                    <a:pt x="325971" y="70542"/>
                    <a:pt x="324321" y="71757"/>
                  </a:cubicBezTo>
                  <a:cubicBezTo>
                    <a:pt x="317714" y="76504"/>
                    <a:pt x="311752" y="82093"/>
                    <a:pt x="306593" y="88380"/>
                  </a:cubicBezTo>
                  <a:cubicBezTo>
                    <a:pt x="303833" y="91447"/>
                    <a:pt x="301134" y="94514"/>
                    <a:pt x="298373" y="97091"/>
                  </a:cubicBezTo>
                  <a:lnTo>
                    <a:pt x="295981" y="99544"/>
                  </a:lnTo>
                  <a:cubicBezTo>
                    <a:pt x="288559" y="107028"/>
                    <a:pt x="277579" y="118315"/>
                    <a:pt x="268316" y="118315"/>
                  </a:cubicBezTo>
                  <a:lnTo>
                    <a:pt x="268009" y="118315"/>
                  </a:lnTo>
                  <a:cubicBezTo>
                    <a:pt x="266463" y="118303"/>
                    <a:pt x="264942" y="117953"/>
                    <a:pt x="263543" y="117297"/>
                  </a:cubicBezTo>
                  <a:cubicBezTo>
                    <a:pt x="262151" y="116640"/>
                    <a:pt x="260906" y="115689"/>
                    <a:pt x="259912" y="114512"/>
                  </a:cubicBezTo>
                  <a:cubicBezTo>
                    <a:pt x="253042" y="106353"/>
                    <a:pt x="255925" y="87337"/>
                    <a:pt x="257765" y="74762"/>
                  </a:cubicBezTo>
                  <a:cubicBezTo>
                    <a:pt x="258133" y="72125"/>
                    <a:pt x="258501" y="69978"/>
                    <a:pt x="258624" y="68628"/>
                  </a:cubicBezTo>
                  <a:lnTo>
                    <a:pt x="258992" y="64580"/>
                  </a:lnTo>
                  <a:cubicBezTo>
                    <a:pt x="260832" y="46177"/>
                    <a:pt x="264206" y="12010"/>
                    <a:pt x="245558" y="5446"/>
                  </a:cubicBezTo>
                  <a:cubicBezTo>
                    <a:pt x="228260" y="-688"/>
                    <a:pt x="215439" y="22499"/>
                    <a:pt x="207404" y="40350"/>
                  </a:cubicBezTo>
                  <a:cubicBezTo>
                    <a:pt x="204705" y="46484"/>
                    <a:pt x="202435" y="52618"/>
                    <a:pt x="200227" y="58752"/>
                  </a:cubicBezTo>
                  <a:cubicBezTo>
                    <a:pt x="197718" y="66401"/>
                    <a:pt x="194730" y="73879"/>
                    <a:pt x="191271" y="81142"/>
                  </a:cubicBezTo>
                  <a:lnTo>
                    <a:pt x="188633" y="86724"/>
                  </a:lnTo>
                  <a:cubicBezTo>
                    <a:pt x="184339" y="96171"/>
                    <a:pt x="179493" y="106783"/>
                    <a:pt x="169126" y="111261"/>
                  </a:cubicBezTo>
                  <a:cubicBezTo>
                    <a:pt x="167151" y="112205"/>
                    <a:pt x="164992" y="112690"/>
                    <a:pt x="162808" y="112690"/>
                  </a:cubicBezTo>
                  <a:cubicBezTo>
                    <a:pt x="160624" y="112690"/>
                    <a:pt x="158465" y="112205"/>
                    <a:pt x="156490" y="111261"/>
                  </a:cubicBezTo>
                  <a:cubicBezTo>
                    <a:pt x="146614" y="106292"/>
                    <a:pt x="142443" y="89362"/>
                    <a:pt x="139621" y="78197"/>
                  </a:cubicBezTo>
                  <a:cubicBezTo>
                    <a:pt x="139008" y="75682"/>
                    <a:pt x="138456" y="73413"/>
                    <a:pt x="137903" y="71757"/>
                  </a:cubicBezTo>
                  <a:lnTo>
                    <a:pt x="137351" y="69978"/>
                  </a:lnTo>
                  <a:cubicBezTo>
                    <a:pt x="132812" y="55440"/>
                    <a:pt x="127660" y="39307"/>
                    <a:pt x="111772" y="36853"/>
                  </a:cubicBezTo>
                  <a:cubicBezTo>
                    <a:pt x="106331" y="36461"/>
                    <a:pt x="100890" y="37651"/>
                    <a:pt x="96105" y="40288"/>
                  </a:cubicBezTo>
                  <a:cubicBezTo>
                    <a:pt x="91327" y="42920"/>
                    <a:pt x="87413" y="46883"/>
                    <a:pt x="84843" y="51698"/>
                  </a:cubicBezTo>
                  <a:cubicBezTo>
                    <a:pt x="81911" y="58384"/>
                    <a:pt x="81034" y="65794"/>
                    <a:pt x="82328" y="72984"/>
                  </a:cubicBezTo>
                  <a:cubicBezTo>
                    <a:pt x="83555" y="85559"/>
                    <a:pt x="85518" y="99422"/>
                    <a:pt x="88462" y="116597"/>
                  </a:cubicBezTo>
                  <a:cubicBezTo>
                    <a:pt x="92327" y="138496"/>
                    <a:pt x="94596" y="160764"/>
                    <a:pt x="96314" y="179902"/>
                  </a:cubicBezTo>
                  <a:cubicBezTo>
                    <a:pt x="96314" y="181558"/>
                    <a:pt x="96805" y="184073"/>
                    <a:pt x="97295" y="187018"/>
                  </a:cubicBezTo>
                  <a:cubicBezTo>
                    <a:pt x="99565" y="201740"/>
                    <a:pt x="103429" y="226338"/>
                    <a:pt x="94167" y="236459"/>
                  </a:cubicBezTo>
                  <a:cubicBezTo>
                    <a:pt x="92719" y="238060"/>
                    <a:pt x="90916" y="239305"/>
                    <a:pt x="88904" y="240090"/>
                  </a:cubicBezTo>
                  <a:cubicBezTo>
                    <a:pt x="86892" y="240876"/>
                    <a:pt x="84727" y="241189"/>
                    <a:pt x="82573" y="240998"/>
                  </a:cubicBezTo>
                  <a:cubicBezTo>
                    <a:pt x="76795" y="240066"/>
                    <a:pt x="71464" y="237318"/>
                    <a:pt x="67361" y="233147"/>
                  </a:cubicBezTo>
                  <a:cubicBezTo>
                    <a:pt x="65183" y="231239"/>
                    <a:pt x="62821" y="229552"/>
                    <a:pt x="60306" y="228117"/>
                  </a:cubicBezTo>
                  <a:cubicBezTo>
                    <a:pt x="52718" y="224295"/>
                    <a:pt x="44621" y="221584"/>
                    <a:pt x="36260" y="220081"/>
                  </a:cubicBezTo>
                  <a:cubicBezTo>
                    <a:pt x="33604" y="219602"/>
                    <a:pt x="30918" y="219339"/>
                    <a:pt x="28225" y="219283"/>
                  </a:cubicBezTo>
                  <a:close/>
                </a:path>
              </a:pathLst>
            </a:custGeom>
            <a:solidFill>
              <a:srgbClr val="0E0E0E"/>
            </a:solidFill>
            <a:ln w="6134" cap="flat">
              <a:noFill/>
              <a:prstDash val="solid"/>
              <a:miter/>
            </a:ln>
          </p:spPr>
          <p:txBody>
            <a:bodyPr rtlCol="0" anchor="ctr"/>
            <a:lstStyle/>
            <a:p>
              <a:endParaRPr lang="en-AU"/>
            </a:p>
          </p:txBody>
        </p:sp>
        <p:sp>
          <p:nvSpPr>
            <p:cNvPr id="627" name="Freeform: Shape 626">
              <a:extLst>
                <a:ext uri="{FF2B5EF4-FFF2-40B4-BE49-F238E27FC236}">
                  <a16:creationId xmlns:a16="http://schemas.microsoft.com/office/drawing/2014/main" id="{1A07A5B8-56BD-4301-A799-722277DF8522}"/>
                </a:ext>
              </a:extLst>
            </p:cNvPr>
            <p:cNvSpPr/>
            <p:nvPr/>
          </p:nvSpPr>
          <p:spPr>
            <a:xfrm>
              <a:off x="4358006" y="3120880"/>
              <a:ext cx="1175266" cy="1640644"/>
            </a:xfrm>
            <a:custGeom>
              <a:avLst/>
              <a:gdLst>
                <a:gd name="connsiteX0" fmla="*/ 4232 w 1175266"/>
                <a:gd name="connsiteY0" fmla="*/ 1124332 h 1640644"/>
                <a:gd name="connsiteX1" fmla="*/ 50545 w 1175266"/>
                <a:gd name="connsiteY1" fmla="*/ 1236403 h 1640644"/>
                <a:gd name="connsiteX2" fmla="*/ 77413 w 1175266"/>
                <a:gd name="connsiteY2" fmla="*/ 1185367 h 1640644"/>
                <a:gd name="connsiteX3" fmla="*/ 78395 w 1175266"/>
                <a:gd name="connsiteY3" fmla="*/ 1183772 h 1640644"/>
                <a:gd name="connsiteX4" fmla="*/ 86246 w 1175266"/>
                <a:gd name="connsiteY4" fmla="*/ 1171504 h 1640644"/>
                <a:gd name="connsiteX5" fmla="*/ 89007 w 1175266"/>
                <a:gd name="connsiteY5" fmla="*/ 1167516 h 1640644"/>
                <a:gd name="connsiteX6" fmla="*/ 95816 w 1175266"/>
                <a:gd name="connsiteY6" fmla="*/ 1158070 h 1640644"/>
                <a:gd name="connsiteX7" fmla="*/ 99189 w 1175266"/>
                <a:gd name="connsiteY7" fmla="*/ 1153653 h 1640644"/>
                <a:gd name="connsiteX8" fmla="*/ 106489 w 1175266"/>
                <a:gd name="connsiteY8" fmla="*/ 1144881 h 1640644"/>
                <a:gd name="connsiteX9" fmla="*/ 109802 w 1175266"/>
                <a:gd name="connsiteY9" fmla="*/ 1141078 h 1640644"/>
                <a:gd name="connsiteX10" fmla="*/ 121027 w 1175266"/>
                <a:gd name="connsiteY10" fmla="*/ 1129485 h 1640644"/>
                <a:gd name="connsiteX11" fmla="*/ 392219 w 1175266"/>
                <a:gd name="connsiteY11" fmla="*/ 1102801 h 1640644"/>
                <a:gd name="connsiteX12" fmla="*/ 449769 w 1175266"/>
                <a:gd name="connsiteY12" fmla="*/ 1181398 h 1640644"/>
                <a:gd name="connsiteX13" fmla="*/ 456934 w 1175266"/>
                <a:gd name="connsiteY13" fmla="*/ 1278545 h 1640644"/>
                <a:gd name="connsiteX14" fmla="*/ 453131 w 1175266"/>
                <a:gd name="connsiteY14" fmla="*/ 1294003 h 1640644"/>
                <a:gd name="connsiteX15" fmla="*/ 451352 w 1175266"/>
                <a:gd name="connsiteY15" fmla="*/ 1300137 h 1640644"/>
                <a:gd name="connsiteX16" fmla="*/ 449389 w 1175266"/>
                <a:gd name="connsiteY16" fmla="*/ 1306762 h 1640644"/>
                <a:gd name="connsiteX17" fmla="*/ 443746 w 1175266"/>
                <a:gd name="connsiteY17" fmla="*/ 1323937 h 1640644"/>
                <a:gd name="connsiteX18" fmla="*/ 349034 w 1175266"/>
                <a:gd name="connsiteY18" fmla="*/ 1496492 h 1640644"/>
                <a:gd name="connsiteX19" fmla="*/ 350813 w 1175266"/>
                <a:gd name="connsiteY19" fmla="*/ 1496983 h 1640644"/>
                <a:gd name="connsiteX20" fmla="*/ 357990 w 1175266"/>
                <a:gd name="connsiteY20" fmla="*/ 1499007 h 1640644"/>
                <a:gd name="connsiteX21" fmla="*/ 365780 w 1175266"/>
                <a:gd name="connsiteY21" fmla="*/ 1501215 h 1640644"/>
                <a:gd name="connsiteX22" fmla="*/ 373203 w 1175266"/>
                <a:gd name="connsiteY22" fmla="*/ 1503546 h 1640644"/>
                <a:gd name="connsiteX23" fmla="*/ 380441 w 1175266"/>
                <a:gd name="connsiteY23" fmla="*/ 1505754 h 1640644"/>
                <a:gd name="connsiteX24" fmla="*/ 393629 w 1175266"/>
                <a:gd name="connsiteY24" fmla="*/ 1510232 h 1640644"/>
                <a:gd name="connsiteX25" fmla="*/ 436569 w 1175266"/>
                <a:gd name="connsiteY25" fmla="*/ 1527960 h 1640644"/>
                <a:gd name="connsiteX26" fmla="*/ 502450 w 1175266"/>
                <a:gd name="connsiteY26" fmla="*/ 1583167 h 1640644"/>
                <a:gd name="connsiteX27" fmla="*/ 503186 w 1175266"/>
                <a:gd name="connsiteY27" fmla="*/ 1584088 h 1640644"/>
                <a:gd name="connsiteX28" fmla="*/ 509688 w 1175266"/>
                <a:gd name="connsiteY28" fmla="*/ 1591817 h 1640644"/>
                <a:gd name="connsiteX29" fmla="*/ 510424 w 1175266"/>
                <a:gd name="connsiteY29" fmla="*/ 1592737 h 1640644"/>
                <a:gd name="connsiteX30" fmla="*/ 517356 w 1175266"/>
                <a:gd name="connsiteY30" fmla="*/ 1601570 h 1640644"/>
                <a:gd name="connsiteX31" fmla="*/ 533182 w 1175266"/>
                <a:gd name="connsiteY31" fmla="*/ 1623285 h 1640644"/>
                <a:gd name="connsiteX32" fmla="*/ 726776 w 1175266"/>
                <a:gd name="connsiteY32" fmla="*/ 1544829 h 1640644"/>
                <a:gd name="connsiteX33" fmla="*/ 842344 w 1175266"/>
                <a:gd name="connsiteY33" fmla="*/ 1640645 h 1640644"/>
                <a:gd name="connsiteX34" fmla="*/ 873015 w 1175266"/>
                <a:gd name="connsiteY34" fmla="*/ 1593657 h 1640644"/>
                <a:gd name="connsiteX35" fmla="*/ 913930 w 1175266"/>
                <a:gd name="connsiteY35" fmla="*/ 1531947 h 1640644"/>
                <a:gd name="connsiteX36" fmla="*/ 923131 w 1175266"/>
                <a:gd name="connsiteY36" fmla="*/ 1493363 h 1640644"/>
                <a:gd name="connsiteX37" fmla="*/ 894668 w 1175266"/>
                <a:gd name="connsiteY37" fmla="*/ 1442818 h 1640644"/>
                <a:gd name="connsiteX38" fmla="*/ 886142 w 1175266"/>
                <a:gd name="connsiteY38" fmla="*/ 1435211 h 1640644"/>
                <a:gd name="connsiteX39" fmla="*/ 815967 w 1175266"/>
                <a:gd name="connsiteY39" fmla="*/ 1380004 h 1640644"/>
                <a:gd name="connsiteX40" fmla="*/ 794436 w 1175266"/>
                <a:gd name="connsiteY40" fmla="*/ 1361969 h 1640644"/>
                <a:gd name="connsiteX41" fmla="*/ 750331 w 1175266"/>
                <a:gd name="connsiteY41" fmla="*/ 1320257 h 1640644"/>
                <a:gd name="connsiteX42" fmla="*/ 690646 w 1175266"/>
                <a:gd name="connsiteY42" fmla="*/ 1254744 h 1640644"/>
                <a:gd name="connsiteX43" fmla="*/ 637770 w 1175266"/>
                <a:gd name="connsiteY43" fmla="*/ 1182606 h 1640644"/>
                <a:gd name="connsiteX44" fmla="*/ 607651 w 1175266"/>
                <a:gd name="connsiteY44" fmla="*/ 1131509 h 1640644"/>
                <a:gd name="connsiteX45" fmla="*/ 592867 w 1175266"/>
                <a:gd name="connsiteY45" fmla="*/ 1102556 h 1640644"/>
                <a:gd name="connsiteX46" fmla="*/ 554713 w 1175266"/>
                <a:gd name="connsiteY46" fmla="*/ 1016003 h 1640644"/>
                <a:gd name="connsiteX47" fmla="*/ 522386 w 1175266"/>
                <a:gd name="connsiteY47" fmla="*/ 923990 h 1640644"/>
                <a:gd name="connsiteX48" fmla="*/ 516251 w 1175266"/>
                <a:gd name="connsiteY48" fmla="*/ 903808 h 1640644"/>
                <a:gd name="connsiteX49" fmla="*/ 510915 w 1175266"/>
                <a:gd name="connsiteY49" fmla="*/ 857127 h 1640644"/>
                <a:gd name="connsiteX50" fmla="*/ 498156 w 1175266"/>
                <a:gd name="connsiteY50" fmla="*/ 829156 h 1640644"/>
                <a:gd name="connsiteX51" fmla="*/ 518828 w 1175266"/>
                <a:gd name="connsiteY51" fmla="*/ 568085 h 1640644"/>
                <a:gd name="connsiteX52" fmla="*/ 631819 w 1175266"/>
                <a:gd name="connsiteY52" fmla="*/ 494475 h 1640644"/>
                <a:gd name="connsiteX53" fmla="*/ 687027 w 1175266"/>
                <a:gd name="connsiteY53" fmla="*/ 441660 h 1640644"/>
                <a:gd name="connsiteX54" fmla="*/ 752356 w 1175266"/>
                <a:gd name="connsiteY54" fmla="*/ 405407 h 1640644"/>
                <a:gd name="connsiteX55" fmla="*/ 838602 w 1175266"/>
                <a:gd name="connsiteY55" fmla="*/ 405407 h 1640644"/>
                <a:gd name="connsiteX56" fmla="*/ 869273 w 1175266"/>
                <a:gd name="connsiteY56" fmla="*/ 410069 h 1640644"/>
                <a:gd name="connsiteX57" fmla="*/ 871543 w 1175266"/>
                <a:gd name="connsiteY57" fmla="*/ 411358 h 1640644"/>
                <a:gd name="connsiteX58" fmla="*/ 872647 w 1175266"/>
                <a:gd name="connsiteY58" fmla="*/ 412155 h 1640644"/>
                <a:gd name="connsiteX59" fmla="*/ 874119 w 1175266"/>
                <a:gd name="connsiteY59" fmla="*/ 413382 h 1640644"/>
                <a:gd name="connsiteX60" fmla="*/ 875100 w 1175266"/>
                <a:gd name="connsiteY60" fmla="*/ 414486 h 1640644"/>
                <a:gd name="connsiteX61" fmla="*/ 876205 w 1175266"/>
                <a:gd name="connsiteY61" fmla="*/ 415897 h 1640644"/>
                <a:gd name="connsiteX62" fmla="*/ 876757 w 1175266"/>
                <a:gd name="connsiteY62" fmla="*/ 416817 h 1640644"/>
                <a:gd name="connsiteX63" fmla="*/ 877615 w 1175266"/>
                <a:gd name="connsiteY63" fmla="*/ 419025 h 1640644"/>
                <a:gd name="connsiteX64" fmla="*/ 877615 w 1175266"/>
                <a:gd name="connsiteY64" fmla="*/ 419945 h 1640644"/>
                <a:gd name="connsiteX65" fmla="*/ 877615 w 1175266"/>
                <a:gd name="connsiteY65" fmla="*/ 422154 h 1640644"/>
                <a:gd name="connsiteX66" fmla="*/ 877615 w 1175266"/>
                <a:gd name="connsiteY66" fmla="*/ 422828 h 1640644"/>
                <a:gd name="connsiteX67" fmla="*/ 877247 w 1175266"/>
                <a:gd name="connsiteY67" fmla="*/ 425834 h 1640644"/>
                <a:gd name="connsiteX68" fmla="*/ 877247 w 1175266"/>
                <a:gd name="connsiteY68" fmla="*/ 426754 h 1640644"/>
                <a:gd name="connsiteX69" fmla="*/ 876143 w 1175266"/>
                <a:gd name="connsiteY69" fmla="*/ 430189 h 1640644"/>
                <a:gd name="connsiteX70" fmla="*/ 876143 w 1175266"/>
                <a:gd name="connsiteY70" fmla="*/ 430803 h 1640644"/>
                <a:gd name="connsiteX71" fmla="*/ 874364 w 1175266"/>
                <a:gd name="connsiteY71" fmla="*/ 434238 h 1640644"/>
                <a:gd name="connsiteX72" fmla="*/ 873935 w 1175266"/>
                <a:gd name="connsiteY72" fmla="*/ 435035 h 1640644"/>
                <a:gd name="connsiteX73" fmla="*/ 871175 w 1175266"/>
                <a:gd name="connsiteY73" fmla="*/ 439206 h 1640644"/>
                <a:gd name="connsiteX74" fmla="*/ 870438 w 1175266"/>
                <a:gd name="connsiteY74" fmla="*/ 440188 h 1640644"/>
                <a:gd name="connsiteX75" fmla="*/ 866635 w 1175266"/>
                <a:gd name="connsiteY75" fmla="*/ 444850 h 1640644"/>
                <a:gd name="connsiteX76" fmla="*/ 838295 w 1175266"/>
                <a:gd name="connsiteY76" fmla="*/ 478220 h 1640644"/>
                <a:gd name="connsiteX77" fmla="*/ 789774 w 1175266"/>
                <a:gd name="connsiteY77" fmla="*/ 536004 h 1640644"/>
                <a:gd name="connsiteX78" fmla="*/ 769654 w 1175266"/>
                <a:gd name="connsiteY78" fmla="*/ 619183 h 1640644"/>
                <a:gd name="connsiteX79" fmla="*/ 698866 w 1175266"/>
                <a:gd name="connsiteY79" fmla="*/ 744688 h 1640644"/>
                <a:gd name="connsiteX80" fmla="*/ 689726 w 1175266"/>
                <a:gd name="connsiteY80" fmla="*/ 766035 h 1640644"/>
                <a:gd name="connsiteX81" fmla="*/ 745976 w 1175266"/>
                <a:gd name="connsiteY81" fmla="*/ 829033 h 1640644"/>
                <a:gd name="connsiteX82" fmla="*/ 748614 w 1175266"/>
                <a:gd name="connsiteY82" fmla="*/ 836517 h 1640644"/>
                <a:gd name="connsiteX83" fmla="*/ 778426 w 1175266"/>
                <a:gd name="connsiteY83" fmla="*/ 921230 h 1640644"/>
                <a:gd name="connsiteX84" fmla="*/ 813943 w 1175266"/>
                <a:gd name="connsiteY84" fmla="*/ 997968 h 1640644"/>
                <a:gd name="connsiteX85" fmla="*/ 818421 w 1175266"/>
                <a:gd name="connsiteY85" fmla="*/ 1005697 h 1640644"/>
                <a:gd name="connsiteX86" fmla="*/ 878904 w 1175266"/>
                <a:gd name="connsiteY86" fmla="*/ 1070474 h 1640644"/>
                <a:gd name="connsiteX87" fmla="*/ 910924 w 1175266"/>
                <a:gd name="connsiteY87" fmla="*/ 1092250 h 1640644"/>
                <a:gd name="connsiteX88" fmla="*/ 912764 w 1175266"/>
                <a:gd name="connsiteY88" fmla="*/ 1093293 h 1640644"/>
                <a:gd name="connsiteX89" fmla="*/ 891908 w 1175266"/>
                <a:gd name="connsiteY89" fmla="*/ 955090 h 1640644"/>
                <a:gd name="connsiteX90" fmla="*/ 969015 w 1175266"/>
                <a:gd name="connsiteY90" fmla="*/ 847374 h 1640644"/>
                <a:gd name="connsiteX91" fmla="*/ 964353 w 1175266"/>
                <a:gd name="connsiteY91" fmla="*/ 750638 h 1640644"/>
                <a:gd name="connsiteX92" fmla="*/ 1064892 w 1175266"/>
                <a:gd name="connsiteY92" fmla="*/ 518583 h 1640644"/>
                <a:gd name="connsiteX93" fmla="*/ 1103107 w 1175266"/>
                <a:gd name="connsiteY93" fmla="*/ 494414 h 1640644"/>
                <a:gd name="connsiteX94" fmla="*/ 1171810 w 1175266"/>
                <a:gd name="connsiteY94" fmla="*/ 296587 h 1640644"/>
                <a:gd name="connsiteX95" fmla="*/ 1131693 w 1175266"/>
                <a:gd name="connsiteY95" fmla="*/ 116120 h 1640644"/>
                <a:gd name="connsiteX96" fmla="*/ 1080779 w 1175266"/>
                <a:gd name="connsiteY96" fmla="*/ 0 h 1640644"/>
                <a:gd name="connsiteX97" fmla="*/ 1052623 w 1175266"/>
                <a:gd name="connsiteY97" fmla="*/ 2147 h 1640644"/>
                <a:gd name="connsiteX98" fmla="*/ 910556 w 1175266"/>
                <a:gd name="connsiteY98" fmla="*/ 23678 h 1640644"/>
                <a:gd name="connsiteX99" fmla="*/ 913746 w 1175266"/>
                <a:gd name="connsiteY99" fmla="*/ 91522 h 1640644"/>
                <a:gd name="connsiteX100" fmla="*/ 918223 w 1175266"/>
                <a:gd name="connsiteY100" fmla="*/ 136976 h 1640644"/>
                <a:gd name="connsiteX101" fmla="*/ 918223 w 1175266"/>
                <a:gd name="connsiteY101" fmla="*/ 140657 h 1640644"/>
                <a:gd name="connsiteX102" fmla="*/ 914654 w 1175266"/>
                <a:gd name="connsiteY102" fmla="*/ 172959 h 1640644"/>
                <a:gd name="connsiteX103" fmla="*/ 897061 w 1175266"/>
                <a:gd name="connsiteY103" fmla="*/ 200281 h 1640644"/>
                <a:gd name="connsiteX104" fmla="*/ 826211 w 1175266"/>
                <a:gd name="connsiteY104" fmla="*/ 246410 h 1640644"/>
                <a:gd name="connsiteX105" fmla="*/ 750883 w 1175266"/>
                <a:gd name="connsiteY105" fmla="*/ 276344 h 1640644"/>
                <a:gd name="connsiteX106" fmla="*/ 657153 w 1175266"/>
                <a:gd name="connsiteY106" fmla="*/ 312229 h 1640644"/>
                <a:gd name="connsiteX107" fmla="*/ 453744 w 1175266"/>
                <a:gd name="connsiteY107" fmla="*/ 389581 h 1640644"/>
                <a:gd name="connsiteX108" fmla="*/ 280883 w 1175266"/>
                <a:gd name="connsiteY108" fmla="*/ 469325 h 1640644"/>
                <a:gd name="connsiteX109" fmla="*/ 147772 w 1175266"/>
                <a:gd name="connsiteY109" fmla="*/ 567472 h 1640644"/>
                <a:gd name="connsiteX110" fmla="*/ 123235 w 1175266"/>
                <a:gd name="connsiteY110" fmla="*/ 684818 h 1640644"/>
                <a:gd name="connsiteX111" fmla="*/ 122806 w 1175266"/>
                <a:gd name="connsiteY111" fmla="*/ 686659 h 1640644"/>
                <a:gd name="connsiteX112" fmla="*/ 116672 w 1175266"/>
                <a:gd name="connsiteY112" fmla="*/ 713159 h 1640644"/>
                <a:gd name="connsiteX113" fmla="*/ 115384 w 1175266"/>
                <a:gd name="connsiteY113" fmla="*/ 718311 h 1640644"/>
                <a:gd name="connsiteX114" fmla="*/ 108881 w 1175266"/>
                <a:gd name="connsiteY114" fmla="*/ 744013 h 1640644"/>
                <a:gd name="connsiteX115" fmla="*/ 107287 w 1175266"/>
                <a:gd name="connsiteY115" fmla="*/ 750148 h 1640644"/>
                <a:gd name="connsiteX116" fmla="*/ 100478 w 1175266"/>
                <a:gd name="connsiteY116" fmla="*/ 775850 h 1640644"/>
                <a:gd name="connsiteX117" fmla="*/ 98699 w 1175266"/>
                <a:gd name="connsiteY117" fmla="*/ 782413 h 1640644"/>
                <a:gd name="connsiteX118" fmla="*/ 91460 w 1175266"/>
                <a:gd name="connsiteY118" fmla="*/ 808790 h 1640644"/>
                <a:gd name="connsiteX119" fmla="*/ 89743 w 1175266"/>
                <a:gd name="connsiteY119" fmla="*/ 814924 h 1640644"/>
                <a:gd name="connsiteX120" fmla="*/ 81830 w 1175266"/>
                <a:gd name="connsiteY120" fmla="*/ 842589 h 1640644"/>
                <a:gd name="connsiteX121" fmla="*/ 80480 w 1175266"/>
                <a:gd name="connsiteY121" fmla="*/ 847129 h 1640644"/>
                <a:gd name="connsiteX122" fmla="*/ 71586 w 1175266"/>
                <a:gd name="connsiteY122" fmla="*/ 876941 h 1640644"/>
                <a:gd name="connsiteX123" fmla="*/ 71156 w 1175266"/>
                <a:gd name="connsiteY123" fmla="*/ 878229 h 1640644"/>
                <a:gd name="connsiteX124" fmla="*/ 0 w 1175266"/>
                <a:gd name="connsiteY124" fmla="*/ 1088692 h 1640644"/>
                <a:gd name="connsiteX125" fmla="*/ 4232 w 1175266"/>
                <a:gd name="connsiteY125" fmla="*/ 1124332 h 164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175266" h="1640644">
                  <a:moveTo>
                    <a:pt x="4232" y="1124332"/>
                  </a:moveTo>
                  <a:cubicBezTo>
                    <a:pt x="11655" y="1166658"/>
                    <a:pt x="30119" y="1201254"/>
                    <a:pt x="50545" y="1236403"/>
                  </a:cubicBezTo>
                  <a:cubicBezTo>
                    <a:pt x="58606" y="1218933"/>
                    <a:pt x="67574" y="1201898"/>
                    <a:pt x="77413" y="1185367"/>
                  </a:cubicBezTo>
                  <a:lnTo>
                    <a:pt x="78395" y="1183772"/>
                  </a:lnTo>
                  <a:cubicBezTo>
                    <a:pt x="80971" y="1179601"/>
                    <a:pt x="83547" y="1175491"/>
                    <a:pt x="86246" y="1171504"/>
                  </a:cubicBezTo>
                  <a:lnTo>
                    <a:pt x="89007" y="1167516"/>
                  </a:lnTo>
                  <a:cubicBezTo>
                    <a:pt x="91215" y="1164327"/>
                    <a:pt x="93485" y="1161382"/>
                    <a:pt x="95816" y="1158070"/>
                  </a:cubicBezTo>
                  <a:lnTo>
                    <a:pt x="99189" y="1153653"/>
                  </a:lnTo>
                  <a:cubicBezTo>
                    <a:pt x="101582" y="1150647"/>
                    <a:pt x="104035" y="1147519"/>
                    <a:pt x="106489" y="1144881"/>
                  </a:cubicBezTo>
                  <a:lnTo>
                    <a:pt x="109802" y="1141078"/>
                  </a:lnTo>
                  <a:cubicBezTo>
                    <a:pt x="113421" y="1137091"/>
                    <a:pt x="117101" y="1133165"/>
                    <a:pt x="121027" y="1129485"/>
                  </a:cubicBezTo>
                  <a:cubicBezTo>
                    <a:pt x="186540" y="1067468"/>
                    <a:pt x="318363" y="1046919"/>
                    <a:pt x="392219" y="1102801"/>
                  </a:cubicBezTo>
                  <a:cubicBezTo>
                    <a:pt x="418387" y="1123093"/>
                    <a:pt x="438329" y="1150322"/>
                    <a:pt x="449769" y="1181398"/>
                  </a:cubicBezTo>
                  <a:cubicBezTo>
                    <a:pt x="461210" y="1212467"/>
                    <a:pt x="463694" y="1246132"/>
                    <a:pt x="456934" y="1278545"/>
                  </a:cubicBezTo>
                  <a:cubicBezTo>
                    <a:pt x="455769" y="1283759"/>
                    <a:pt x="454481" y="1288912"/>
                    <a:pt x="453131" y="1294003"/>
                  </a:cubicBezTo>
                  <a:cubicBezTo>
                    <a:pt x="452579" y="1296150"/>
                    <a:pt x="451965" y="1298297"/>
                    <a:pt x="451352" y="1300137"/>
                  </a:cubicBezTo>
                  <a:cubicBezTo>
                    <a:pt x="450739" y="1301977"/>
                    <a:pt x="450064" y="1304554"/>
                    <a:pt x="449389" y="1306762"/>
                  </a:cubicBezTo>
                  <a:cubicBezTo>
                    <a:pt x="447610" y="1312589"/>
                    <a:pt x="445709" y="1318294"/>
                    <a:pt x="443746" y="1323937"/>
                  </a:cubicBezTo>
                  <a:cubicBezTo>
                    <a:pt x="421540" y="1386384"/>
                    <a:pt x="384980" y="1440487"/>
                    <a:pt x="349034" y="1496492"/>
                  </a:cubicBezTo>
                  <a:lnTo>
                    <a:pt x="350813" y="1496983"/>
                  </a:lnTo>
                  <a:lnTo>
                    <a:pt x="357990" y="1499007"/>
                  </a:lnTo>
                  <a:lnTo>
                    <a:pt x="365780" y="1501215"/>
                  </a:lnTo>
                  <a:lnTo>
                    <a:pt x="373203" y="1503546"/>
                  </a:lnTo>
                  <a:lnTo>
                    <a:pt x="380441" y="1505754"/>
                  </a:lnTo>
                  <a:lnTo>
                    <a:pt x="393629" y="1510232"/>
                  </a:lnTo>
                  <a:cubicBezTo>
                    <a:pt x="408253" y="1515361"/>
                    <a:pt x="422589" y="1521274"/>
                    <a:pt x="436569" y="1527960"/>
                  </a:cubicBezTo>
                  <a:cubicBezTo>
                    <a:pt x="459020" y="1538879"/>
                    <a:pt x="481041" y="1558018"/>
                    <a:pt x="502450" y="1583167"/>
                  </a:cubicBezTo>
                  <a:lnTo>
                    <a:pt x="503186" y="1584088"/>
                  </a:lnTo>
                  <a:cubicBezTo>
                    <a:pt x="505333" y="1586603"/>
                    <a:pt x="507541" y="1589179"/>
                    <a:pt x="509688" y="1591817"/>
                  </a:cubicBezTo>
                  <a:lnTo>
                    <a:pt x="510424" y="1592737"/>
                  </a:lnTo>
                  <a:lnTo>
                    <a:pt x="517356" y="1601570"/>
                  </a:lnTo>
                  <a:cubicBezTo>
                    <a:pt x="522711" y="1608520"/>
                    <a:pt x="527986" y="1615758"/>
                    <a:pt x="533182" y="1623285"/>
                  </a:cubicBezTo>
                  <a:cubicBezTo>
                    <a:pt x="574281" y="1558447"/>
                    <a:pt x="644394" y="1515998"/>
                    <a:pt x="726776" y="1544829"/>
                  </a:cubicBezTo>
                  <a:cubicBezTo>
                    <a:pt x="774377" y="1561514"/>
                    <a:pt x="810446" y="1601141"/>
                    <a:pt x="842344" y="1640645"/>
                  </a:cubicBezTo>
                  <a:cubicBezTo>
                    <a:pt x="851791" y="1624573"/>
                    <a:pt x="861851" y="1608870"/>
                    <a:pt x="873015" y="1593657"/>
                  </a:cubicBezTo>
                  <a:cubicBezTo>
                    <a:pt x="886265" y="1575255"/>
                    <a:pt x="903686" y="1554460"/>
                    <a:pt x="913930" y="1531947"/>
                  </a:cubicBezTo>
                  <a:cubicBezTo>
                    <a:pt x="919917" y="1519961"/>
                    <a:pt x="923063" y="1506760"/>
                    <a:pt x="923131" y="1493363"/>
                  </a:cubicBezTo>
                  <a:cubicBezTo>
                    <a:pt x="922763" y="1472323"/>
                    <a:pt x="909513" y="1456558"/>
                    <a:pt x="894668" y="1442818"/>
                  </a:cubicBezTo>
                  <a:cubicBezTo>
                    <a:pt x="891908" y="1440241"/>
                    <a:pt x="889025" y="1437727"/>
                    <a:pt x="886142" y="1435211"/>
                  </a:cubicBezTo>
                  <a:cubicBezTo>
                    <a:pt x="864120" y="1415766"/>
                    <a:pt x="839338" y="1398406"/>
                    <a:pt x="815967" y="1380004"/>
                  </a:cubicBezTo>
                  <a:cubicBezTo>
                    <a:pt x="808606" y="1373870"/>
                    <a:pt x="801368" y="1368165"/>
                    <a:pt x="794436" y="1361969"/>
                  </a:cubicBezTo>
                  <a:cubicBezTo>
                    <a:pt x="779266" y="1348431"/>
                    <a:pt x="764563" y="1334532"/>
                    <a:pt x="750331" y="1320257"/>
                  </a:cubicBezTo>
                  <a:cubicBezTo>
                    <a:pt x="729414" y="1299340"/>
                    <a:pt x="709417" y="1277318"/>
                    <a:pt x="690646" y="1254744"/>
                  </a:cubicBezTo>
                  <a:cubicBezTo>
                    <a:pt x="671624" y="1231753"/>
                    <a:pt x="653970" y="1207665"/>
                    <a:pt x="637770" y="1182606"/>
                  </a:cubicBezTo>
                  <a:cubicBezTo>
                    <a:pt x="627096" y="1166044"/>
                    <a:pt x="617054" y="1149010"/>
                    <a:pt x="607651" y="1131509"/>
                  </a:cubicBezTo>
                  <a:cubicBezTo>
                    <a:pt x="602621" y="1122001"/>
                    <a:pt x="597713" y="1112309"/>
                    <a:pt x="592867" y="1102556"/>
                  </a:cubicBezTo>
                  <a:cubicBezTo>
                    <a:pt x="579004" y="1074461"/>
                    <a:pt x="566306" y="1045446"/>
                    <a:pt x="554713" y="1016003"/>
                  </a:cubicBezTo>
                  <a:cubicBezTo>
                    <a:pt x="542444" y="985332"/>
                    <a:pt x="531894" y="954661"/>
                    <a:pt x="522386" y="923990"/>
                  </a:cubicBezTo>
                  <a:cubicBezTo>
                    <a:pt x="520300" y="917242"/>
                    <a:pt x="518214" y="910556"/>
                    <a:pt x="516251" y="903808"/>
                  </a:cubicBezTo>
                  <a:cubicBezTo>
                    <a:pt x="510982" y="888847"/>
                    <a:pt x="509160" y="872892"/>
                    <a:pt x="510915" y="857127"/>
                  </a:cubicBezTo>
                  <a:cubicBezTo>
                    <a:pt x="504867" y="848730"/>
                    <a:pt x="500530" y="839228"/>
                    <a:pt x="498156" y="829156"/>
                  </a:cubicBezTo>
                  <a:cubicBezTo>
                    <a:pt x="476625" y="742357"/>
                    <a:pt x="474355" y="646787"/>
                    <a:pt x="518828" y="568085"/>
                  </a:cubicBezTo>
                  <a:cubicBezTo>
                    <a:pt x="548211" y="516129"/>
                    <a:pt x="586304" y="499076"/>
                    <a:pt x="631819" y="494475"/>
                  </a:cubicBezTo>
                  <a:cubicBezTo>
                    <a:pt x="631819" y="494475"/>
                    <a:pt x="666845" y="463007"/>
                    <a:pt x="687027" y="441660"/>
                  </a:cubicBezTo>
                  <a:cubicBezTo>
                    <a:pt x="707208" y="420313"/>
                    <a:pt x="717698" y="406266"/>
                    <a:pt x="752356" y="405407"/>
                  </a:cubicBezTo>
                  <a:cubicBezTo>
                    <a:pt x="787014" y="404548"/>
                    <a:pt x="804987" y="406266"/>
                    <a:pt x="838602" y="405407"/>
                  </a:cubicBezTo>
                  <a:cubicBezTo>
                    <a:pt x="849049" y="404573"/>
                    <a:pt x="859544" y="406168"/>
                    <a:pt x="869273" y="410069"/>
                  </a:cubicBezTo>
                  <a:cubicBezTo>
                    <a:pt x="870064" y="410437"/>
                    <a:pt x="870819" y="410867"/>
                    <a:pt x="871543" y="411358"/>
                  </a:cubicBezTo>
                  <a:lnTo>
                    <a:pt x="872647" y="412155"/>
                  </a:lnTo>
                  <a:cubicBezTo>
                    <a:pt x="873162" y="412529"/>
                    <a:pt x="873659" y="412940"/>
                    <a:pt x="874119" y="413382"/>
                  </a:cubicBezTo>
                  <a:lnTo>
                    <a:pt x="875100" y="414486"/>
                  </a:lnTo>
                  <a:cubicBezTo>
                    <a:pt x="875518" y="414915"/>
                    <a:pt x="875892" y="415388"/>
                    <a:pt x="876205" y="415897"/>
                  </a:cubicBezTo>
                  <a:lnTo>
                    <a:pt x="876757" y="416817"/>
                  </a:lnTo>
                  <a:cubicBezTo>
                    <a:pt x="877125" y="417522"/>
                    <a:pt x="877407" y="418258"/>
                    <a:pt x="877615" y="419025"/>
                  </a:cubicBezTo>
                  <a:cubicBezTo>
                    <a:pt x="877640" y="419332"/>
                    <a:pt x="877640" y="419638"/>
                    <a:pt x="877615" y="419945"/>
                  </a:cubicBezTo>
                  <a:cubicBezTo>
                    <a:pt x="877652" y="420681"/>
                    <a:pt x="877652" y="421417"/>
                    <a:pt x="877615" y="422154"/>
                  </a:cubicBezTo>
                  <a:lnTo>
                    <a:pt x="877615" y="422828"/>
                  </a:lnTo>
                  <a:cubicBezTo>
                    <a:pt x="877609" y="423840"/>
                    <a:pt x="877480" y="424846"/>
                    <a:pt x="877247" y="425834"/>
                  </a:cubicBezTo>
                  <a:lnTo>
                    <a:pt x="877247" y="426754"/>
                  </a:lnTo>
                  <a:cubicBezTo>
                    <a:pt x="876941" y="427858"/>
                    <a:pt x="876573" y="428963"/>
                    <a:pt x="876143" y="430189"/>
                  </a:cubicBezTo>
                  <a:cubicBezTo>
                    <a:pt x="876119" y="430392"/>
                    <a:pt x="876119" y="430600"/>
                    <a:pt x="876143" y="430803"/>
                  </a:cubicBezTo>
                  <a:cubicBezTo>
                    <a:pt x="875609" y="431981"/>
                    <a:pt x="875015" y="433128"/>
                    <a:pt x="874364" y="434238"/>
                  </a:cubicBezTo>
                  <a:cubicBezTo>
                    <a:pt x="874260" y="434520"/>
                    <a:pt x="874113" y="434790"/>
                    <a:pt x="873935" y="435035"/>
                  </a:cubicBezTo>
                  <a:cubicBezTo>
                    <a:pt x="873088" y="436471"/>
                    <a:pt x="872162" y="437863"/>
                    <a:pt x="871175" y="439206"/>
                  </a:cubicBezTo>
                  <a:lnTo>
                    <a:pt x="870438" y="440188"/>
                  </a:lnTo>
                  <a:cubicBezTo>
                    <a:pt x="869273" y="441660"/>
                    <a:pt x="868046" y="443255"/>
                    <a:pt x="866635" y="444850"/>
                  </a:cubicBezTo>
                  <a:cubicBezTo>
                    <a:pt x="861114" y="450984"/>
                    <a:pt x="850932" y="463252"/>
                    <a:pt x="838295" y="478220"/>
                  </a:cubicBezTo>
                  <a:cubicBezTo>
                    <a:pt x="824248" y="494843"/>
                    <a:pt x="807072" y="515332"/>
                    <a:pt x="789774" y="536004"/>
                  </a:cubicBezTo>
                  <a:cubicBezTo>
                    <a:pt x="799405" y="564528"/>
                    <a:pt x="784192" y="594339"/>
                    <a:pt x="769654" y="619183"/>
                  </a:cubicBezTo>
                  <a:cubicBezTo>
                    <a:pt x="746160" y="659300"/>
                    <a:pt x="716287" y="701687"/>
                    <a:pt x="698866" y="744688"/>
                  </a:cubicBezTo>
                  <a:cubicBezTo>
                    <a:pt x="696044" y="751620"/>
                    <a:pt x="692732" y="758797"/>
                    <a:pt x="689726" y="766035"/>
                  </a:cubicBezTo>
                  <a:cubicBezTo>
                    <a:pt x="718250" y="778304"/>
                    <a:pt x="734812" y="799159"/>
                    <a:pt x="745976" y="829033"/>
                  </a:cubicBezTo>
                  <a:cubicBezTo>
                    <a:pt x="746896" y="831487"/>
                    <a:pt x="747755" y="833940"/>
                    <a:pt x="748614" y="836517"/>
                  </a:cubicBezTo>
                  <a:cubicBezTo>
                    <a:pt x="757999" y="864918"/>
                    <a:pt x="767568" y="893319"/>
                    <a:pt x="778426" y="921230"/>
                  </a:cubicBezTo>
                  <a:cubicBezTo>
                    <a:pt x="788553" y="947563"/>
                    <a:pt x="800417" y="973204"/>
                    <a:pt x="813943" y="997968"/>
                  </a:cubicBezTo>
                  <a:cubicBezTo>
                    <a:pt x="815354" y="1000606"/>
                    <a:pt x="816887" y="1003121"/>
                    <a:pt x="818421" y="1005697"/>
                  </a:cubicBezTo>
                  <a:cubicBezTo>
                    <a:pt x="834554" y="1030724"/>
                    <a:pt x="855035" y="1052666"/>
                    <a:pt x="878904" y="1070474"/>
                  </a:cubicBezTo>
                  <a:cubicBezTo>
                    <a:pt x="889148" y="1078344"/>
                    <a:pt x="899840" y="1085613"/>
                    <a:pt x="910924" y="1092250"/>
                  </a:cubicBezTo>
                  <a:lnTo>
                    <a:pt x="912764" y="1093293"/>
                  </a:lnTo>
                  <a:cubicBezTo>
                    <a:pt x="888780" y="1050845"/>
                    <a:pt x="878965" y="998152"/>
                    <a:pt x="891908" y="955090"/>
                  </a:cubicBezTo>
                  <a:cubicBezTo>
                    <a:pt x="904851" y="912028"/>
                    <a:pt x="933559" y="876389"/>
                    <a:pt x="969015" y="847374"/>
                  </a:cubicBezTo>
                  <a:cubicBezTo>
                    <a:pt x="964610" y="815329"/>
                    <a:pt x="963052" y="782959"/>
                    <a:pt x="964353" y="750638"/>
                  </a:cubicBezTo>
                  <a:cubicBezTo>
                    <a:pt x="968094" y="663226"/>
                    <a:pt x="991588" y="572747"/>
                    <a:pt x="1064892" y="518583"/>
                  </a:cubicBezTo>
                  <a:cubicBezTo>
                    <a:pt x="1077086" y="509694"/>
                    <a:pt x="1089851" y="501622"/>
                    <a:pt x="1103107" y="494414"/>
                  </a:cubicBezTo>
                  <a:cubicBezTo>
                    <a:pt x="1155002" y="440679"/>
                    <a:pt x="1186041" y="373571"/>
                    <a:pt x="1171810" y="296587"/>
                  </a:cubicBezTo>
                  <a:cubicBezTo>
                    <a:pt x="1160523" y="235859"/>
                    <a:pt x="1141139" y="177339"/>
                    <a:pt x="1131693" y="116120"/>
                  </a:cubicBezTo>
                  <a:cubicBezTo>
                    <a:pt x="1126356" y="81523"/>
                    <a:pt x="1126233" y="4846"/>
                    <a:pt x="1080779" y="0"/>
                  </a:cubicBezTo>
                  <a:cubicBezTo>
                    <a:pt x="1071351" y="6"/>
                    <a:pt x="1061941" y="724"/>
                    <a:pt x="1052623" y="2147"/>
                  </a:cubicBezTo>
                  <a:cubicBezTo>
                    <a:pt x="1003550" y="8281"/>
                    <a:pt x="910617" y="23678"/>
                    <a:pt x="910556" y="23678"/>
                  </a:cubicBezTo>
                  <a:cubicBezTo>
                    <a:pt x="910433" y="46331"/>
                    <a:pt x="911501" y="68979"/>
                    <a:pt x="913746" y="91522"/>
                  </a:cubicBezTo>
                  <a:cubicBezTo>
                    <a:pt x="915095" y="106244"/>
                    <a:pt x="916690" y="121150"/>
                    <a:pt x="918223" y="136976"/>
                  </a:cubicBezTo>
                  <a:cubicBezTo>
                    <a:pt x="918223" y="138264"/>
                    <a:pt x="918223" y="139430"/>
                    <a:pt x="918223" y="140657"/>
                  </a:cubicBezTo>
                  <a:cubicBezTo>
                    <a:pt x="919548" y="151557"/>
                    <a:pt x="918328" y="162611"/>
                    <a:pt x="914654" y="172959"/>
                  </a:cubicBezTo>
                  <a:cubicBezTo>
                    <a:pt x="910979" y="183301"/>
                    <a:pt x="904961" y="192656"/>
                    <a:pt x="897061" y="200281"/>
                  </a:cubicBezTo>
                  <a:cubicBezTo>
                    <a:pt x="876560" y="219984"/>
                    <a:pt x="852520" y="235638"/>
                    <a:pt x="826211" y="246410"/>
                  </a:cubicBezTo>
                  <a:cubicBezTo>
                    <a:pt x="801000" y="257758"/>
                    <a:pt x="774561" y="266959"/>
                    <a:pt x="750883" y="276344"/>
                  </a:cubicBezTo>
                  <a:cubicBezTo>
                    <a:pt x="719783" y="288613"/>
                    <a:pt x="688499" y="300574"/>
                    <a:pt x="657153" y="312229"/>
                  </a:cubicBezTo>
                  <a:cubicBezTo>
                    <a:pt x="589187" y="337625"/>
                    <a:pt x="520975" y="362161"/>
                    <a:pt x="453744" y="389581"/>
                  </a:cubicBezTo>
                  <a:cubicBezTo>
                    <a:pt x="394556" y="412627"/>
                    <a:pt x="336833" y="439262"/>
                    <a:pt x="280883" y="469325"/>
                  </a:cubicBezTo>
                  <a:cubicBezTo>
                    <a:pt x="232098" y="495586"/>
                    <a:pt x="187282" y="528630"/>
                    <a:pt x="147772" y="567472"/>
                  </a:cubicBezTo>
                  <a:cubicBezTo>
                    <a:pt x="140534" y="605749"/>
                    <a:pt x="132314" y="644763"/>
                    <a:pt x="123235" y="684818"/>
                  </a:cubicBezTo>
                  <a:cubicBezTo>
                    <a:pt x="123235" y="685432"/>
                    <a:pt x="122929" y="686045"/>
                    <a:pt x="122806" y="686659"/>
                  </a:cubicBezTo>
                  <a:cubicBezTo>
                    <a:pt x="120720" y="695431"/>
                    <a:pt x="118573" y="704264"/>
                    <a:pt x="116672" y="713159"/>
                  </a:cubicBezTo>
                  <a:lnTo>
                    <a:pt x="115384" y="718311"/>
                  </a:lnTo>
                  <a:cubicBezTo>
                    <a:pt x="113298" y="726838"/>
                    <a:pt x="111090" y="735425"/>
                    <a:pt x="108881" y="744013"/>
                  </a:cubicBezTo>
                  <a:cubicBezTo>
                    <a:pt x="108391" y="746160"/>
                    <a:pt x="107839" y="748246"/>
                    <a:pt x="107287" y="750148"/>
                  </a:cubicBezTo>
                  <a:cubicBezTo>
                    <a:pt x="105078" y="758674"/>
                    <a:pt x="102809" y="767262"/>
                    <a:pt x="100478" y="775850"/>
                  </a:cubicBezTo>
                  <a:cubicBezTo>
                    <a:pt x="99925" y="778058"/>
                    <a:pt x="99312" y="780205"/>
                    <a:pt x="98699" y="782413"/>
                  </a:cubicBezTo>
                  <a:cubicBezTo>
                    <a:pt x="96368" y="791185"/>
                    <a:pt x="93914" y="799957"/>
                    <a:pt x="91460" y="808790"/>
                  </a:cubicBezTo>
                  <a:cubicBezTo>
                    <a:pt x="90908" y="810815"/>
                    <a:pt x="90356" y="812777"/>
                    <a:pt x="89743" y="814924"/>
                  </a:cubicBezTo>
                  <a:cubicBezTo>
                    <a:pt x="87166" y="824126"/>
                    <a:pt x="84529" y="833327"/>
                    <a:pt x="81830" y="842589"/>
                  </a:cubicBezTo>
                  <a:cubicBezTo>
                    <a:pt x="81400" y="844123"/>
                    <a:pt x="80910" y="845657"/>
                    <a:pt x="80480" y="847129"/>
                  </a:cubicBezTo>
                  <a:cubicBezTo>
                    <a:pt x="77579" y="857023"/>
                    <a:pt x="74610" y="866961"/>
                    <a:pt x="71586" y="876941"/>
                  </a:cubicBezTo>
                  <a:cubicBezTo>
                    <a:pt x="71469" y="877376"/>
                    <a:pt x="71328" y="877812"/>
                    <a:pt x="71156" y="878229"/>
                  </a:cubicBezTo>
                  <a:cubicBezTo>
                    <a:pt x="50914" y="944662"/>
                    <a:pt x="27420" y="1014469"/>
                    <a:pt x="0" y="1088692"/>
                  </a:cubicBezTo>
                  <a:cubicBezTo>
                    <a:pt x="613" y="1100654"/>
                    <a:pt x="2024" y="1112554"/>
                    <a:pt x="4232" y="1124332"/>
                  </a:cubicBezTo>
                  <a:close/>
                </a:path>
              </a:pathLst>
            </a:custGeom>
            <a:solidFill>
              <a:srgbClr val="8DC2EB"/>
            </a:solidFill>
            <a:ln w="6134" cap="flat">
              <a:noFill/>
              <a:prstDash val="solid"/>
              <a:miter/>
            </a:ln>
          </p:spPr>
          <p:txBody>
            <a:bodyPr rtlCol="0" anchor="ctr"/>
            <a:lstStyle/>
            <a:p>
              <a:endParaRPr lang="en-AU"/>
            </a:p>
          </p:txBody>
        </p:sp>
        <p:sp>
          <p:nvSpPr>
            <p:cNvPr id="628" name="Freeform: Shape 627">
              <a:extLst>
                <a:ext uri="{FF2B5EF4-FFF2-40B4-BE49-F238E27FC236}">
                  <a16:creationId xmlns:a16="http://schemas.microsoft.com/office/drawing/2014/main" id="{61C5D025-C436-404E-AED7-38F98AB09ABD}"/>
                </a:ext>
              </a:extLst>
            </p:cNvPr>
            <p:cNvSpPr/>
            <p:nvPr/>
          </p:nvSpPr>
          <p:spPr>
            <a:xfrm>
              <a:off x="4355199" y="3118488"/>
              <a:ext cx="1179470" cy="1645429"/>
            </a:xfrm>
            <a:custGeom>
              <a:avLst/>
              <a:gdLst>
                <a:gd name="connsiteX0" fmla="*/ 844844 w 1179470"/>
                <a:gd name="connsiteY0" fmla="*/ 1645429 h 1645429"/>
                <a:gd name="connsiteX1" fmla="*/ 843856 w 1179470"/>
                <a:gd name="connsiteY1" fmla="*/ 1645203 h 1645429"/>
                <a:gd name="connsiteX2" fmla="*/ 843065 w 1179470"/>
                <a:gd name="connsiteY2" fmla="*/ 1644571 h 1645429"/>
                <a:gd name="connsiteX3" fmla="*/ 728540 w 1179470"/>
                <a:gd name="connsiteY3" fmla="*/ 1549552 h 1645429"/>
                <a:gd name="connsiteX4" fmla="*/ 537583 w 1179470"/>
                <a:gd name="connsiteY4" fmla="*/ 1627027 h 1645429"/>
                <a:gd name="connsiteX5" fmla="*/ 536792 w 1179470"/>
                <a:gd name="connsiteY5" fmla="*/ 1627781 h 1645429"/>
                <a:gd name="connsiteX6" fmla="*/ 535743 w 1179470"/>
                <a:gd name="connsiteY6" fmla="*/ 1628070 h 1645429"/>
                <a:gd name="connsiteX7" fmla="*/ 534639 w 1179470"/>
                <a:gd name="connsiteY7" fmla="*/ 1627818 h 1645429"/>
                <a:gd name="connsiteX8" fmla="*/ 533780 w 1179470"/>
                <a:gd name="connsiteY8" fmla="*/ 1627088 h 1645429"/>
                <a:gd name="connsiteX9" fmla="*/ 518077 w 1179470"/>
                <a:gd name="connsiteY9" fmla="*/ 1605496 h 1645429"/>
                <a:gd name="connsiteX10" fmla="*/ 511084 w 1179470"/>
                <a:gd name="connsiteY10" fmla="*/ 1596724 h 1645429"/>
                <a:gd name="connsiteX11" fmla="*/ 512556 w 1179470"/>
                <a:gd name="connsiteY11" fmla="*/ 1594823 h 1645429"/>
                <a:gd name="connsiteX12" fmla="*/ 510716 w 1179470"/>
                <a:gd name="connsiteY12" fmla="*/ 1596233 h 1645429"/>
                <a:gd name="connsiteX13" fmla="*/ 510348 w 1179470"/>
                <a:gd name="connsiteY13" fmla="*/ 1595804 h 1645429"/>
                <a:gd name="connsiteX14" fmla="*/ 504213 w 1179470"/>
                <a:gd name="connsiteY14" fmla="*/ 1588075 h 1645429"/>
                <a:gd name="connsiteX15" fmla="*/ 503416 w 1179470"/>
                <a:gd name="connsiteY15" fmla="*/ 1587216 h 1645429"/>
                <a:gd name="connsiteX16" fmla="*/ 438332 w 1179470"/>
                <a:gd name="connsiteY16" fmla="*/ 1532806 h 1645429"/>
                <a:gd name="connsiteX17" fmla="*/ 395700 w 1179470"/>
                <a:gd name="connsiteY17" fmla="*/ 1515201 h 1645429"/>
                <a:gd name="connsiteX18" fmla="*/ 382573 w 1179470"/>
                <a:gd name="connsiteY18" fmla="*/ 1510723 h 1645429"/>
                <a:gd name="connsiteX19" fmla="*/ 377481 w 1179470"/>
                <a:gd name="connsiteY19" fmla="*/ 1509128 h 1645429"/>
                <a:gd name="connsiteX20" fmla="*/ 373249 w 1179470"/>
                <a:gd name="connsiteY20" fmla="*/ 1507840 h 1645429"/>
                <a:gd name="connsiteX21" fmla="*/ 368035 w 1179470"/>
                <a:gd name="connsiteY21" fmla="*/ 1506184 h 1645429"/>
                <a:gd name="connsiteX22" fmla="*/ 362391 w 1179470"/>
                <a:gd name="connsiteY22" fmla="*/ 1504589 h 1645429"/>
                <a:gd name="connsiteX23" fmla="*/ 358711 w 1179470"/>
                <a:gd name="connsiteY23" fmla="*/ 1503546 h 1645429"/>
                <a:gd name="connsiteX24" fmla="*/ 353067 w 1179470"/>
                <a:gd name="connsiteY24" fmla="*/ 1502013 h 1645429"/>
                <a:gd name="connsiteX25" fmla="*/ 351289 w 1179470"/>
                <a:gd name="connsiteY25" fmla="*/ 1501522 h 1645429"/>
                <a:gd name="connsiteX26" fmla="*/ 350356 w 1179470"/>
                <a:gd name="connsiteY26" fmla="*/ 1501001 h 1645429"/>
                <a:gd name="connsiteX27" fmla="*/ 349755 w 1179470"/>
                <a:gd name="connsiteY27" fmla="*/ 1500111 h 1645429"/>
                <a:gd name="connsiteX28" fmla="*/ 349497 w 1179470"/>
                <a:gd name="connsiteY28" fmla="*/ 1499068 h 1645429"/>
                <a:gd name="connsiteX29" fmla="*/ 349755 w 1179470"/>
                <a:gd name="connsiteY29" fmla="*/ 1498026 h 1645429"/>
                <a:gd name="connsiteX30" fmla="*/ 357545 w 1179470"/>
                <a:gd name="connsiteY30" fmla="*/ 1485757 h 1645429"/>
                <a:gd name="connsiteX31" fmla="*/ 444283 w 1179470"/>
                <a:gd name="connsiteY31" fmla="*/ 1325655 h 1645429"/>
                <a:gd name="connsiteX32" fmla="*/ 444283 w 1179470"/>
                <a:gd name="connsiteY32" fmla="*/ 1325226 h 1645429"/>
                <a:gd name="connsiteX33" fmla="*/ 449742 w 1179470"/>
                <a:gd name="connsiteY33" fmla="*/ 1308541 h 1645429"/>
                <a:gd name="connsiteX34" fmla="*/ 451705 w 1179470"/>
                <a:gd name="connsiteY34" fmla="*/ 1301916 h 1645429"/>
                <a:gd name="connsiteX35" fmla="*/ 453484 w 1179470"/>
                <a:gd name="connsiteY35" fmla="*/ 1295782 h 1645429"/>
                <a:gd name="connsiteX36" fmla="*/ 457226 w 1179470"/>
                <a:gd name="connsiteY36" fmla="*/ 1280385 h 1645429"/>
                <a:gd name="connsiteX37" fmla="*/ 450178 w 1179470"/>
                <a:gd name="connsiteY37" fmla="*/ 1184582 h 1645429"/>
                <a:gd name="connsiteX38" fmla="*/ 393492 w 1179470"/>
                <a:gd name="connsiteY38" fmla="*/ 1107033 h 1645429"/>
                <a:gd name="connsiteX39" fmla="*/ 125244 w 1179470"/>
                <a:gd name="connsiteY39" fmla="*/ 1133594 h 1645429"/>
                <a:gd name="connsiteX40" fmla="*/ 114142 w 1179470"/>
                <a:gd name="connsiteY40" fmla="*/ 1145004 h 1645429"/>
                <a:gd name="connsiteX41" fmla="*/ 111995 w 1179470"/>
                <a:gd name="connsiteY41" fmla="*/ 1147458 h 1645429"/>
                <a:gd name="connsiteX42" fmla="*/ 110891 w 1179470"/>
                <a:gd name="connsiteY42" fmla="*/ 1148807 h 1645429"/>
                <a:gd name="connsiteX43" fmla="*/ 103652 w 1179470"/>
                <a:gd name="connsiteY43" fmla="*/ 1157456 h 1645429"/>
                <a:gd name="connsiteX44" fmla="*/ 100278 w 1179470"/>
                <a:gd name="connsiteY44" fmla="*/ 1161812 h 1645429"/>
                <a:gd name="connsiteX45" fmla="*/ 93531 w 1179470"/>
                <a:gd name="connsiteY45" fmla="*/ 1171197 h 1645429"/>
                <a:gd name="connsiteX46" fmla="*/ 90770 w 1179470"/>
                <a:gd name="connsiteY46" fmla="*/ 1175184 h 1645429"/>
                <a:gd name="connsiteX47" fmla="*/ 82980 w 1179470"/>
                <a:gd name="connsiteY47" fmla="*/ 1187453 h 1645429"/>
                <a:gd name="connsiteX48" fmla="*/ 81998 w 1179470"/>
                <a:gd name="connsiteY48" fmla="*/ 1189047 h 1645429"/>
                <a:gd name="connsiteX49" fmla="*/ 55254 w 1179470"/>
                <a:gd name="connsiteY49" fmla="*/ 1239900 h 1645429"/>
                <a:gd name="connsiteX50" fmla="*/ 54450 w 1179470"/>
                <a:gd name="connsiteY50" fmla="*/ 1240820 h 1645429"/>
                <a:gd name="connsiteX51" fmla="*/ 53291 w 1179470"/>
                <a:gd name="connsiteY51" fmla="*/ 1241188 h 1645429"/>
                <a:gd name="connsiteX52" fmla="*/ 52101 w 1179470"/>
                <a:gd name="connsiteY52" fmla="*/ 1240912 h 1645429"/>
                <a:gd name="connsiteX53" fmla="*/ 51205 w 1179470"/>
                <a:gd name="connsiteY53" fmla="*/ 1240083 h 1645429"/>
                <a:gd name="connsiteX54" fmla="*/ 4585 w 1179470"/>
                <a:gd name="connsiteY54" fmla="*/ 1127215 h 1645429"/>
                <a:gd name="connsiteX55" fmla="*/ 46 w 1179470"/>
                <a:gd name="connsiteY55" fmla="*/ 1091391 h 1645429"/>
                <a:gd name="connsiteX56" fmla="*/ 46 w 1179470"/>
                <a:gd name="connsiteY56" fmla="*/ 1090471 h 1645429"/>
                <a:gd name="connsiteX57" fmla="*/ 71264 w 1179470"/>
                <a:gd name="connsiteY57" fmla="*/ 880008 h 1645429"/>
                <a:gd name="connsiteX58" fmla="*/ 71632 w 1179470"/>
                <a:gd name="connsiteY58" fmla="*/ 878720 h 1645429"/>
                <a:gd name="connsiteX59" fmla="*/ 80526 w 1179470"/>
                <a:gd name="connsiteY59" fmla="*/ 848969 h 1645429"/>
                <a:gd name="connsiteX60" fmla="*/ 81876 w 1179470"/>
                <a:gd name="connsiteY60" fmla="*/ 844430 h 1645429"/>
                <a:gd name="connsiteX61" fmla="*/ 89850 w 1179470"/>
                <a:gd name="connsiteY61" fmla="*/ 816765 h 1645429"/>
                <a:gd name="connsiteX62" fmla="*/ 91507 w 1179470"/>
                <a:gd name="connsiteY62" fmla="*/ 810631 h 1645429"/>
                <a:gd name="connsiteX63" fmla="*/ 98745 w 1179470"/>
                <a:gd name="connsiteY63" fmla="*/ 784253 h 1645429"/>
                <a:gd name="connsiteX64" fmla="*/ 100524 w 1179470"/>
                <a:gd name="connsiteY64" fmla="*/ 777690 h 1645429"/>
                <a:gd name="connsiteX65" fmla="*/ 107333 w 1179470"/>
                <a:gd name="connsiteY65" fmla="*/ 751988 h 1645429"/>
                <a:gd name="connsiteX66" fmla="*/ 108928 w 1179470"/>
                <a:gd name="connsiteY66" fmla="*/ 745853 h 1645429"/>
                <a:gd name="connsiteX67" fmla="*/ 115430 w 1179470"/>
                <a:gd name="connsiteY67" fmla="*/ 720152 h 1645429"/>
                <a:gd name="connsiteX68" fmla="*/ 116657 w 1179470"/>
                <a:gd name="connsiteY68" fmla="*/ 714999 h 1645429"/>
                <a:gd name="connsiteX69" fmla="*/ 122791 w 1179470"/>
                <a:gd name="connsiteY69" fmla="*/ 688499 h 1645429"/>
                <a:gd name="connsiteX70" fmla="*/ 123220 w 1179470"/>
                <a:gd name="connsiteY70" fmla="*/ 686659 h 1645429"/>
                <a:gd name="connsiteX71" fmla="*/ 147757 w 1179470"/>
                <a:gd name="connsiteY71" fmla="*/ 569435 h 1645429"/>
                <a:gd name="connsiteX72" fmla="*/ 148370 w 1179470"/>
                <a:gd name="connsiteY72" fmla="*/ 568270 h 1645429"/>
                <a:gd name="connsiteX73" fmla="*/ 282034 w 1179470"/>
                <a:gd name="connsiteY73" fmla="*/ 469632 h 1645429"/>
                <a:gd name="connsiteX74" fmla="*/ 455140 w 1179470"/>
                <a:gd name="connsiteY74" fmla="*/ 389888 h 1645429"/>
                <a:gd name="connsiteX75" fmla="*/ 615119 w 1179470"/>
                <a:gd name="connsiteY75" fmla="*/ 328546 h 1645429"/>
                <a:gd name="connsiteX76" fmla="*/ 658610 w 1179470"/>
                <a:gd name="connsiteY76" fmla="*/ 312413 h 1645429"/>
                <a:gd name="connsiteX77" fmla="*/ 752279 w 1179470"/>
                <a:gd name="connsiteY77" fmla="*/ 276529 h 1645429"/>
                <a:gd name="connsiteX78" fmla="*/ 776325 w 1179470"/>
                <a:gd name="connsiteY78" fmla="*/ 267266 h 1645429"/>
                <a:gd name="connsiteX79" fmla="*/ 827484 w 1179470"/>
                <a:gd name="connsiteY79" fmla="*/ 246655 h 1645429"/>
                <a:gd name="connsiteX80" fmla="*/ 897536 w 1179470"/>
                <a:gd name="connsiteY80" fmla="*/ 201017 h 1645429"/>
                <a:gd name="connsiteX81" fmla="*/ 914528 w 1179470"/>
                <a:gd name="connsiteY81" fmla="*/ 174487 h 1645429"/>
                <a:gd name="connsiteX82" fmla="*/ 918024 w 1179470"/>
                <a:gd name="connsiteY82" fmla="*/ 143171 h 1645429"/>
                <a:gd name="connsiteX83" fmla="*/ 918024 w 1179470"/>
                <a:gd name="connsiteY83" fmla="*/ 141638 h 1645429"/>
                <a:gd name="connsiteX84" fmla="*/ 918024 w 1179470"/>
                <a:gd name="connsiteY84" fmla="*/ 139552 h 1645429"/>
                <a:gd name="connsiteX85" fmla="*/ 916368 w 1179470"/>
                <a:gd name="connsiteY85" fmla="*/ 122990 h 1645429"/>
                <a:gd name="connsiteX86" fmla="*/ 913546 w 1179470"/>
                <a:gd name="connsiteY86" fmla="*/ 94037 h 1645429"/>
                <a:gd name="connsiteX87" fmla="*/ 910357 w 1179470"/>
                <a:gd name="connsiteY87" fmla="*/ 26009 h 1645429"/>
                <a:gd name="connsiteX88" fmla="*/ 910896 w 1179470"/>
                <a:gd name="connsiteY88" fmla="*/ 24537 h 1645429"/>
                <a:gd name="connsiteX89" fmla="*/ 912258 w 1179470"/>
                <a:gd name="connsiteY89" fmla="*/ 23739 h 1645429"/>
                <a:gd name="connsiteX90" fmla="*/ 1054387 w 1179470"/>
                <a:gd name="connsiteY90" fmla="*/ 2208 h 1645429"/>
                <a:gd name="connsiteX91" fmla="*/ 1083095 w 1179470"/>
                <a:gd name="connsiteY91" fmla="*/ 0 h 1645429"/>
                <a:gd name="connsiteX92" fmla="*/ 1133702 w 1179470"/>
                <a:gd name="connsiteY92" fmla="*/ 99312 h 1645429"/>
                <a:gd name="connsiteX93" fmla="*/ 1136033 w 1179470"/>
                <a:gd name="connsiteY93" fmla="*/ 118083 h 1645429"/>
                <a:gd name="connsiteX94" fmla="*/ 1157625 w 1179470"/>
                <a:gd name="connsiteY94" fmla="*/ 217334 h 1645429"/>
                <a:gd name="connsiteX95" fmla="*/ 1176027 w 1179470"/>
                <a:gd name="connsiteY95" fmla="*/ 298489 h 1645429"/>
                <a:gd name="connsiteX96" fmla="*/ 1106711 w 1179470"/>
                <a:gd name="connsiteY96" fmla="*/ 498340 h 1645429"/>
                <a:gd name="connsiteX97" fmla="*/ 1106159 w 1179470"/>
                <a:gd name="connsiteY97" fmla="*/ 498769 h 1645429"/>
                <a:gd name="connsiteX98" fmla="*/ 1068250 w 1179470"/>
                <a:gd name="connsiteY98" fmla="*/ 522754 h 1645429"/>
                <a:gd name="connsiteX99" fmla="*/ 968570 w 1179470"/>
                <a:gd name="connsiteY99" fmla="*/ 753092 h 1645429"/>
                <a:gd name="connsiteX100" fmla="*/ 973232 w 1179470"/>
                <a:gd name="connsiteY100" fmla="*/ 849398 h 1645429"/>
                <a:gd name="connsiteX101" fmla="*/ 973115 w 1179470"/>
                <a:gd name="connsiteY101" fmla="*/ 850552 h 1645429"/>
                <a:gd name="connsiteX102" fmla="*/ 972434 w 1179470"/>
                <a:gd name="connsiteY102" fmla="*/ 851484 h 1645429"/>
                <a:gd name="connsiteX103" fmla="*/ 896064 w 1179470"/>
                <a:gd name="connsiteY103" fmla="*/ 958096 h 1645429"/>
                <a:gd name="connsiteX104" fmla="*/ 916675 w 1179470"/>
                <a:gd name="connsiteY104" fmla="*/ 1094458 h 1645429"/>
                <a:gd name="connsiteX105" fmla="*/ 916969 w 1179470"/>
                <a:gd name="connsiteY105" fmla="*/ 1095931 h 1645429"/>
                <a:gd name="connsiteX106" fmla="*/ 916307 w 1179470"/>
                <a:gd name="connsiteY106" fmla="*/ 1097280 h 1645429"/>
                <a:gd name="connsiteX107" fmla="*/ 914945 w 1179470"/>
                <a:gd name="connsiteY107" fmla="*/ 1097900 h 1645429"/>
                <a:gd name="connsiteX108" fmla="*/ 913485 w 1179470"/>
                <a:gd name="connsiteY108" fmla="*/ 1097587 h 1645429"/>
                <a:gd name="connsiteX109" fmla="*/ 911706 w 1179470"/>
                <a:gd name="connsiteY109" fmla="*/ 1096544 h 1645429"/>
                <a:gd name="connsiteX110" fmla="*/ 879440 w 1179470"/>
                <a:gd name="connsiteY110" fmla="*/ 1074645 h 1645429"/>
                <a:gd name="connsiteX111" fmla="*/ 818405 w 1179470"/>
                <a:gd name="connsiteY111" fmla="*/ 1009194 h 1645429"/>
                <a:gd name="connsiteX112" fmla="*/ 813866 w 1179470"/>
                <a:gd name="connsiteY112" fmla="*/ 1001465 h 1645429"/>
                <a:gd name="connsiteX113" fmla="*/ 778288 w 1179470"/>
                <a:gd name="connsiteY113" fmla="*/ 923990 h 1645429"/>
                <a:gd name="connsiteX114" fmla="*/ 748476 w 1179470"/>
                <a:gd name="connsiteY114" fmla="*/ 839216 h 1645429"/>
                <a:gd name="connsiteX115" fmla="*/ 745838 w 1179470"/>
                <a:gd name="connsiteY115" fmla="*/ 831793 h 1645429"/>
                <a:gd name="connsiteX116" fmla="*/ 690631 w 1179470"/>
                <a:gd name="connsiteY116" fmla="*/ 770452 h 1645429"/>
                <a:gd name="connsiteX117" fmla="*/ 689404 w 1179470"/>
                <a:gd name="connsiteY117" fmla="*/ 769164 h 1645429"/>
                <a:gd name="connsiteX118" fmla="*/ 689214 w 1179470"/>
                <a:gd name="connsiteY118" fmla="*/ 768274 h 1645429"/>
                <a:gd name="connsiteX119" fmla="*/ 689404 w 1179470"/>
                <a:gd name="connsiteY119" fmla="*/ 767384 h 1645429"/>
                <a:gd name="connsiteX120" fmla="*/ 698544 w 1179470"/>
                <a:gd name="connsiteY120" fmla="*/ 746038 h 1645429"/>
                <a:gd name="connsiteX121" fmla="*/ 748783 w 1179470"/>
                <a:gd name="connsiteY121" fmla="*/ 654025 h 1645429"/>
                <a:gd name="connsiteX122" fmla="*/ 769394 w 1179470"/>
                <a:gd name="connsiteY122" fmla="*/ 620103 h 1645429"/>
                <a:gd name="connsiteX123" fmla="*/ 789330 w 1179470"/>
                <a:gd name="connsiteY123" fmla="*/ 538764 h 1645429"/>
                <a:gd name="connsiteX124" fmla="*/ 789268 w 1179470"/>
                <a:gd name="connsiteY124" fmla="*/ 537580 h 1645429"/>
                <a:gd name="connsiteX125" fmla="*/ 789759 w 1179470"/>
                <a:gd name="connsiteY125" fmla="*/ 536495 h 1645429"/>
                <a:gd name="connsiteX126" fmla="*/ 794053 w 1179470"/>
                <a:gd name="connsiteY126" fmla="*/ 531403 h 1645429"/>
                <a:gd name="connsiteX127" fmla="*/ 838280 w 1179470"/>
                <a:gd name="connsiteY127" fmla="*/ 478711 h 1645429"/>
                <a:gd name="connsiteX128" fmla="*/ 866681 w 1179470"/>
                <a:gd name="connsiteY128" fmla="*/ 445341 h 1645429"/>
                <a:gd name="connsiteX129" fmla="*/ 870362 w 1179470"/>
                <a:gd name="connsiteY129" fmla="*/ 440801 h 1645429"/>
                <a:gd name="connsiteX130" fmla="*/ 871037 w 1179470"/>
                <a:gd name="connsiteY130" fmla="*/ 439882 h 1645429"/>
                <a:gd name="connsiteX131" fmla="*/ 873736 w 1179470"/>
                <a:gd name="connsiteY131" fmla="*/ 435894 h 1645429"/>
                <a:gd name="connsiteX132" fmla="*/ 876005 w 1179470"/>
                <a:gd name="connsiteY132" fmla="*/ 436569 h 1645429"/>
                <a:gd name="connsiteX133" fmla="*/ 874165 w 1179470"/>
                <a:gd name="connsiteY133" fmla="*/ 435158 h 1645429"/>
                <a:gd name="connsiteX134" fmla="*/ 875760 w 1179470"/>
                <a:gd name="connsiteY134" fmla="*/ 431907 h 1645429"/>
                <a:gd name="connsiteX135" fmla="*/ 878214 w 1179470"/>
                <a:gd name="connsiteY135" fmla="*/ 432214 h 1645429"/>
                <a:gd name="connsiteX136" fmla="*/ 876067 w 1179470"/>
                <a:gd name="connsiteY136" fmla="*/ 431294 h 1645429"/>
                <a:gd name="connsiteX137" fmla="*/ 877048 w 1179470"/>
                <a:gd name="connsiteY137" fmla="*/ 428226 h 1645429"/>
                <a:gd name="connsiteX138" fmla="*/ 877048 w 1179470"/>
                <a:gd name="connsiteY138" fmla="*/ 427429 h 1645429"/>
                <a:gd name="connsiteX139" fmla="*/ 877416 w 1179470"/>
                <a:gd name="connsiteY139" fmla="*/ 424791 h 1645429"/>
                <a:gd name="connsiteX140" fmla="*/ 877416 w 1179470"/>
                <a:gd name="connsiteY140" fmla="*/ 422399 h 1645429"/>
                <a:gd name="connsiteX141" fmla="*/ 879440 w 1179470"/>
                <a:gd name="connsiteY141" fmla="*/ 421050 h 1645429"/>
                <a:gd name="connsiteX142" fmla="*/ 877232 w 1179470"/>
                <a:gd name="connsiteY142" fmla="*/ 421724 h 1645429"/>
                <a:gd name="connsiteX143" fmla="*/ 876557 w 1179470"/>
                <a:gd name="connsiteY143" fmla="*/ 419884 h 1645429"/>
                <a:gd name="connsiteX144" fmla="*/ 876067 w 1179470"/>
                <a:gd name="connsiteY144" fmla="*/ 419148 h 1645429"/>
                <a:gd name="connsiteX145" fmla="*/ 875208 w 1179470"/>
                <a:gd name="connsiteY145" fmla="*/ 417982 h 1645429"/>
                <a:gd name="connsiteX146" fmla="*/ 874349 w 1179470"/>
                <a:gd name="connsiteY146" fmla="*/ 417062 h 1645429"/>
                <a:gd name="connsiteX147" fmla="*/ 873122 w 1179470"/>
                <a:gd name="connsiteY147" fmla="*/ 416019 h 1645429"/>
                <a:gd name="connsiteX148" fmla="*/ 872079 w 1179470"/>
                <a:gd name="connsiteY148" fmla="*/ 415283 h 1645429"/>
                <a:gd name="connsiteX149" fmla="*/ 870055 w 1179470"/>
                <a:gd name="connsiteY149" fmla="*/ 414118 h 1645429"/>
                <a:gd name="connsiteX150" fmla="*/ 840427 w 1179470"/>
                <a:gd name="connsiteY150" fmla="*/ 409701 h 1645429"/>
                <a:gd name="connsiteX151" fmla="*/ 797488 w 1179470"/>
                <a:gd name="connsiteY151" fmla="*/ 409701 h 1645429"/>
                <a:gd name="connsiteX152" fmla="*/ 753997 w 1179470"/>
                <a:gd name="connsiteY152" fmla="*/ 409701 h 1645429"/>
                <a:gd name="connsiteX153" fmla="*/ 694925 w 1179470"/>
                <a:gd name="connsiteY153" fmla="*/ 440372 h 1645429"/>
                <a:gd name="connsiteX154" fmla="*/ 690263 w 1179470"/>
                <a:gd name="connsiteY154" fmla="*/ 445279 h 1645429"/>
                <a:gd name="connsiteX155" fmla="*/ 635055 w 1179470"/>
                <a:gd name="connsiteY155" fmla="*/ 497972 h 1645429"/>
                <a:gd name="connsiteX156" fmla="*/ 634344 w 1179470"/>
                <a:gd name="connsiteY156" fmla="*/ 498561 h 1645429"/>
                <a:gd name="connsiteX157" fmla="*/ 633460 w 1179470"/>
                <a:gd name="connsiteY157" fmla="*/ 498831 h 1645429"/>
                <a:gd name="connsiteX158" fmla="*/ 522309 w 1179470"/>
                <a:gd name="connsiteY158" fmla="*/ 571398 h 1645429"/>
                <a:gd name="connsiteX159" fmla="*/ 501821 w 1179470"/>
                <a:gd name="connsiteY159" fmla="*/ 830751 h 1645429"/>
                <a:gd name="connsiteX160" fmla="*/ 514089 w 1179470"/>
                <a:gd name="connsiteY160" fmla="*/ 857925 h 1645429"/>
                <a:gd name="connsiteX161" fmla="*/ 514457 w 1179470"/>
                <a:gd name="connsiteY161" fmla="*/ 858747 h 1645429"/>
                <a:gd name="connsiteX162" fmla="*/ 514457 w 1179470"/>
                <a:gd name="connsiteY162" fmla="*/ 859643 h 1645429"/>
                <a:gd name="connsiteX163" fmla="*/ 519733 w 1179470"/>
                <a:gd name="connsiteY163" fmla="*/ 905342 h 1645429"/>
                <a:gd name="connsiteX164" fmla="*/ 525315 w 1179470"/>
                <a:gd name="connsiteY164" fmla="*/ 923744 h 1645429"/>
                <a:gd name="connsiteX165" fmla="*/ 525806 w 1179470"/>
                <a:gd name="connsiteY165" fmla="*/ 925462 h 1645429"/>
                <a:gd name="connsiteX166" fmla="*/ 558071 w 1179470"/>
                <a:gd name="connsiteY166" fmla="*/ 1017475 h 1645429"/>
                <a:gd name="connsiteX167" fmla="*/ 596226 w 1179470"/>
                <a:gd name="connsiteY167" fmla="*/ 1103844 h 1645429"/>
                <a:gd name="connsiteX168" fmla="*/ 611009 w 1179470"/>
                <a:gd name="connsiteY168" fmla="*/ 1132797 h 1645429"/>
                <a:gd name="connsiteX169" fmla="*/ 640944 w 1179470"/>
                <a:gd name="connsiteY169" fmla="*/ 1183649 h 1645429"/>
                <a:gd name="connsiteX170" fmla="*/ 693698 w 1179470"/>
                <a:gd name="connsiteY170" fmla="*/ 1255665 h 1645429"/>
                <a:gd name="connsiteX171" fmla="*/ 753261 w 1179470"/>
                <a:gd name="connsiteY171" fmla="*/ 1320993 h 1645429"/>
                <a:gd name="connsiteX172" fmla="*/ 797243 w 1179470"/>
                <a:gd name="connsiteY172" fmla="*/ 1362583 h 1645429"/>
                <a:gd name="connsiteX173" fmla="*/ 818712 w 1179470"/>
                <a:gd name="connsiteY173" fmla="*/ 1380495 h 1645429"/>
                <a:gd name="connsiteX174" fmla="*/ 843924 w 1179470"/>
                <a:gd name="connsiteY174" fmla="*/ 1399940 h 1645429"/>
                <a:gd name="connsiteX175" fmla="*/ 888948 w 1179470"/>
                <a:gd name="connsiteY175" fmla="*/ 1435886 h 1645429"/>
                <a:gd name="connsiteX176" fmla="*/ 889439 w 1179470"/>
                <a:gd name="connsiteY176" fmla="*/ 1436316 h 1645429"/>
                <a:gd name="connsiteX177" fmla="*/ 897475 w 1179470"/>
                <a:gd name="connsiteY177" fmla="*/ 1443554 h 1645429"/>
                <a:gd name="connsiteX178" fmla="*/ 926674 w 1179470"/>
                <a:gd name="connsiteY178" fmla="*/ 1495695 h 1645429"/>
                <a:gd name="connsiteX179" fmla="*/ 917288 w 1179470"/>
                <a:gd name="connsiteY179" fmla="*/ 1535321 h 1645429"/>
                <a:gd name="connsiteX180" fmla="*/ 885206 w 1179470"/>
                <a:gd name="connsiteY180" fmla="*/ 1585069 h 1645429"/>
                <a:gd name="connsiteX181" fmla="*/ 876128 w 1179470"/>
                <a:gd name="connsiteY181" fmla="*/ 1597338 h 1645429"/>
                <a:gd name="connsiteX182" fmla="*/ 845457 w 1179470"/>
                <a:gd name="connsiteY182" fmla="*/ 1644203 h 1645429"/>
                <a:gd name="connsiteX183" fmla="*/ 844696 w 1179470"/>
                <a:gd name="connsiteY183" fmla="*/ 1644969 h 1645429"/>
                <a:gd name="connsiteX184" fmla="*/ 843678 w 1179470"/>
                <a:gd name="connsiteY184" fmla="*/ 1645307 h 1645429"/>
                <a:gd name="connsiteX185" fmla="*/ 844844 w 1179470"/>
                <a:gd name="connsiteY185" fmla="*/ 1645429 h 1645429"/>
                <a:gd name="connsiteX186" fmla="*/ 676890 w 1179470"/>
                <a:gd name="connsiteY186" fmla="*/ 1535873 h 1645429"/>
                <a:gd name="connsiteX187" fmla="*/ 730012 w 1179470"/>
                <a:gd name="connsiteY187" fmla="*/ 1545197 h 1645429"/>
                <a:gd name="connsiteX188" fmla="*/ 844537 w 1179470"/>
                <a:gd name="connsiteY188" fmla="*/ 1639111 h 1645429"/>
                <a:gd name="connsiteX189" fmla="*/ 873490 w 1179470"/>
                <a:gd name="connsiteY189" fmla="*/ 1594823 h 1645429"/>
                <a:gd name="connsiteX190" fmla="*/ 882630 w 1179470"/>
                <a:gd name="connsiteY190" fmla="*/ 1582554 h 1645429"/>
                <a:gd name="connsiteX191" fmla="*/ 914221 w 1179470"/>
                <a:gd name="connsiteY191" fmla="*/ 1533481 h 1645429"/>
                <a:gd name="connsiteX192" fmla="*/ 923177 w 1179470"/>
                <a:gd name="connsiteY192" fmla="*/ 1495817 h 1645429"/>
                <a:gd name="connsiteX193" fmla="*/ 895451 w 1179470"/>
                <a:gd name="connsiteY193" fmla="*/ 1446744 h 1645429"/>
                <a:gd name="connsiteX194" fmla="*/ 887476 w 1179470"/>
                <a:gd name="connsiteY194" fmla="*/ 1439567 h 1645429"/>
                <a:gd name="connsiteX195" fmla="*/ 886985 w 1179470"/>
                <a:gd name="connsiteY195" fmla="*/ 1439137 h 1645429"/>
                <a:gd name="connsiteX196" fmla="*/ 842267 w 1179470"/>
                <a:gd name="connsiteY196" fmla="*/ 1403436 h 1645429"/>
                <a:gd name="connsiteX197" fmla="*/ 816933 w 1179470"/>
                <a:gd name="connsiteY197" fmla="*/ 1383930 h 1645429"/>
                <a:gd name="connsiteX198" fmla="*/ 795280 w 1179470"/>
                <a:gd name="connsiteY198" fmla="*/ 1365834 h 1645429"/>
                <a:gd name="connsiteX199" fmla="*/ 751114 w 1179470"/>
                <a:gd name="connsiteY199" fmla="*/ 1324060 h 1645429"/>
                <a:gd name="connsiteX200" fmla="*/ 691244 w 1179470"/>
                <a:gd name="connsiteY200" fmla="*/ 1258364 h 1645429"/>
                <a:gd name="connsiteX201" fmla="*/ 638184 w 1179470"/>
                <a:gd name="connsiteY201" fmla="*/ 1185980 h 1645429"/>
                <a:gd name="connsiteX202" fmla="*/ 608003 w 1179470"/>
                <a:gd name="connsiteY202" fmla="*/ 1134760 h 1645429"/>
                <a:gd name="connsiteX203" fmla="*/ 593159 w 1179470"/>
                <a:gd name="connsiteY203" fmla="*/ 1105745 h 1645429"/>
                <a:gd name="connsiteX204" fmla="*/ 554943 w 1179470"/>
                <a:gd name="connsiteY204" fmla="*/ 1018947 h 1645429"/>
                <a:gd name="connsiteX205" fmla="*/ 522554 w 1179470"/>
                <a:gd name="connsiteY205" fmla="*/ 926505 h 1645429"/>
                <a:gd name="connsiteX206" fmla="*/ 522002 w 1179470"/>
                <a:gd name="connsiteY206" fmla="*/ 924787 h 1645429"/>
                <a:gd name="connsiteX207" fmla="*/ 516420 w 1179470"/>
                <a:gd name="connsiteY207" fmla="*/ 906385 h 1645429"/>
                <a:gd name="connsiteX208" fmla="*/ 510900 w 1179470"/>
                <a:gd name="connsiteY208" fmla="*/ 859643 h 1645429"/>
                <a:gd name="connsiteX209" fmla="*/ 498263 w 1179470"/>
                <a:gd name="connsiteY209" fmla="*/ 831609 h 1645429"/>
                <a:gd name="connsiteX210" fmla="*/ 519242 w 1179470"/>
                <a:gd name="connsiteY210" fmla="*/ 568883 h 1645429"/>
                <a:gd name="connsiteX211" fmla="*/ 633154 w 1179470"/>
                <a:gd name="connsiteY211" fmla="*/ 494046 h 1645429"/>
                <a:gd name="connsiteX212" fmla="*/ 687870 w 1179470"/>
                <a:gd name="connsiteY212" fmla="*/ 441844 h 1645429"/>
                <a:gd name="connsiteX213" fmla="*/ 692532 w 1179470"/>
                <a:gd name="connsiteY213" fmla="*/ 436998 h 1645429"/>
                <a:gd name="connsiteX214" fmla="*/ 754855 w 1179470"/>
                <a:gd name="connsiteY214" fmla="*/ 404855 h 1645429"/>
                <a:gd name="connsiteX215" fmla="*/ 798531 w 1179470"/>
                <a:gd name="connsiteY215" fmla="*/ 404855 h 1645429"/>
                <a:gd name="connsiteX216" fmla="*/ 841041 w 1179470"/>
                <a:gd name="connsiteY216" fmla="*/ 404855 h 1645429"/>
                <a:gd name="connsiteX217" fmla="*/ 872877 w 1179470"/>
                <a:gd name="connsiteY217" fmla="*/ 409763 h 1645429"/>
                <a:gd name="connsiteX218" fmla="*/ 875331 w 1179470"/>
                <a:gd name="connsiteY218" fmla="*/ 411173 h 1645429"/>
                <a:gd name="connsiteX219" fmla="*/ 876619 w 1179470"/>
                <a:gd name="connsiteY219" fmla="*/ 412094 h 1645429"/>
                <a:gd name="connsiteX220" fmla="*/ 878275 w 1179470"/>
                <a:gd name="connsiteY220" fmla="*/ 413504 h 1645429"/>
                <a:gd name="connsiteX221" fmla="*/ 879440 w 1179470"/>
                <a:gd name="connsiteY221" fmla="*/ 414731 h 1645429"/>
                <a:gd name="connsiteX222" fmla="*/ 880729 w 1179470"/>
                <a:gd name="connsiteY222" fmla="*/ 416449 h 1645429"/>
                <a:gd name="connsiteX223" fmla="*/ 881342 w 1179470"/>
                <a:gd name="connsiteY223" fmla="*/ 417492 h 1645429"/>
                <a:gd name="connsiteX224" fmla="*/ 882385 w 1179470"/>
                <a:gd name="connsiteY224" fmla="*/ 420191 h 1645429"/>
                <a:gd name="connsiteX225" fmla="*/ 882385 w 1179470"/>
                <a:gd name="connsiteY225" fmla="*/ 421111 h 1645429"/>
                <a:gd name="connsiteX226" fmla="*/ 882691 w 1179470"/>
                <a:gd name="connsiteY226" fmla="*/ 423871 h 1645429"/>
                <a:gd name="connsiteX227" fmla="*/ 882691 w 1179470"/>
                <a:gd name="connsiteY227" fmla="*/ 424669 h 1645429"/>
                <a:gd name="connsiteX228" fmla="*/ 882262 w 1179470"/>
                <a:gd name="connsiteY228" fmla="*/ 428042 h 1645429"/>
                <a:gd name="connsiteX229" fmla="*/ 882262 w 1179470"/>
                <a:gd name="connsiteY229" fmla="*/ 429085 h 1645429"/>
                <a:gd name="connsiteX230" fmla="*/ 881035 w 1179470"/>
                <a:gd name="connsiteY230" fmla="*/ 432827 h 1645429"/>
                <a:gd name="connsiteX231" fmla="*/ 880729 w 1179470"/>
                <a:gd name="connsiteY231" fmla="*/ 433502 h 1645429"/>
                <a:gd name="connsiteX232" fmla="*/ 878888 w 1179470"/>
                <a:gd name="connsiteY232" fmla="*/ 437182 h 1645429"/>
                <a:gd name="connsiteX233" fmla="*/ 878398 w 1179470"/>
                <a:gd name="connsiteY233" fmla="*/ 438041 h 1645429"/>
                <a:gd name="connsiteX234" fmla="*/ 875515 w 1179470"/>
                <a:gd name="connsiteY234" fmla="*/ 442335 h 1645429"/>
                <a:gd name="connsiteX235" fmla="*/ 874778 w 1179470"/>
                <a:gd name="connsiteY235" fmla="*/ 443317 h 1645429"/>
                <a:gd name="connsiteX236" fmla="*/ 870853 w 1179470"/>
                <a:gd name="connsiteY236" fmla="*/ 448162 h 1645429"/>
                <a:gd name="connsiteX237" fmla="*/ 842513 w 1179470"/>
                <a:gd name="connsiteY237" fmla="*/ 481471 h 1645429"/>
                <a:gd name="connsiteX238" fmla="*/ 798347 w 1179470"/>
                <a:gd name="connsiteY238" fmla="*/ 534102 h 1645429"/>
                <a:gd name="connsiteX239" fmla="*/ 794850 w 1179470"/>
                <a:gd name="connsiteY239" fmla="*/ 538273 h 1645429"/>
                <a:gd name="connsiteX240" fmla="*/ 774117 w 1179470"/>
                <a:gd name="connsiteY240" fmla="*/ 622127 h 1645429"/>
                <a:gd name="connsiteX241" fmla="*/ 753383 w 1179470"/>
                <a:gd name="connsiteY241" fmla="*/ 656172 h 1645429"/>
                <a:gd name="connsiteX242" fmla="*/ 703512 w 1179470"/>
                <a:gd name="connsiteY242" fmla="*/ 747326 h 1645429"/>
                <a:gd name="connsiteX243" fmla="*/ 695293 w 1179470"/>
                <a:gd name="connsiteY243" fmla="*/ 766648 h 1645429"/>
                <a:gd name="connsiteX244" fmla="*/ 750500 w 1179470"/>
                <a:gd name="connsiteY244" fmla="*/ 830014 h 1645429"/>
                <a:gd name="connsiteX245" fmla="*/ 753199 w 1179470"/>
                <a:gd name="connsiteY245" fmla="*/ 837559 h 1645429"/>
                <a:gd name="connsiteX246" fmla="*/ 782950 w 1179470"/>
                <a:gd name="connsiteY246" fmla="*/ 922150 h 1645429"/>
                <a:gd name="connsiteX247" fmla="*/ 818283 w 1179470"/>
                <a:gd name="connsiteY247" fmla="*/ 999011 h 1645429"/>
                <a:gd name="connsiteX248" fmla="*/ 822699 w 1179470"/>
                <a:gd name="connsiteY248" fmla="*/ 1006617 h 1645429"/>
                <a:gd name="connsiteX249" fmla="*/ 882814 w 1179470"/>
                <a:gd name="connsiteY249" fmla="*/ 1071149 h 1645429"/>
                <a:gd name="connsiteX250" fmla="*/ 909252 w 1179470"/>
                <a:gd name="connsiteY250" fmla="*/ 1089551 h 1645429"/>
                <a:gd name="connsiteX251" fmla="*/ 892200 w 1179470"/>
                <a:gd name="connsiteY251" fmla="*/ 956992 h 1645429"/>
                <a:gd name="connsiteX252" fmla="*/ 969061 w 1179470"/>
                <a:gd name="connsiteY252" fmla="*/ 849030 h 1645429"/>
                <a:gd name="connsiteX253" fmla="*/ 964521 w 1179470"/>
                <a:gd name="connsiteY253" fmla="*/ 753092 h 1645429"/>
                <a:gd name="connsiteX254" fmla="*/ 1066042 w 1179470"/>
                <a:gd name="connsiteY254" fmla="*/ 519319 h 1645429"/>
                <a:gd name="connsiteX255" fmla="*/ 1104196 w 1179470"/>
                <a:gd name="connsiteY255" fmla="*/ 495150 h 1645429"/>
                <a:gd name="connsiteX256" fmla="*/ 1172040 w 1179470"/>
                <a:gd name="connsiteY256" fmla="*/ 299593 h 1645429"/>
                <a:gd name="connsiteX257" fmla="*/ 1153638 w 1179470"/>
                <a:gd name="connsiteY257" fmla="*/ 218683 h 1645429"/>
                <a:gd name="connsiteX258" fmla="*/ 1131984 w 1179470"/>
                <a:gd name="connsiteY258" fmla="*/ 119064 h 1645429"/>
                <a:gd name="connsiteX259" fmla="*/ 1129653 w 1179470"/>
                <a:gd name="connsiteY259" fmla="*/ 100048 h 1645429"/>
                <a:gd name="connsiteX260" fmla="*/ 1083095 w 1179470"/>
                <a:gd name="connsiteY260" fmla="*/ 4846 h 1645429"/>
                <a:gd name="connsiteX261" fmla="*/ 1055430 w 1179470"/>
                <a:gd name="connsiteY261" fmla="*/ 6993 h 1645429"/>
                <a:gd name="connsiteX262" fmla="*/ 915448 w 1179470"/>
                <a:gd name="connsiteY262" fmla="*/ 28217 h 1645429"/>
                <a:gd name="connsiteX263" fmla="*/ 918576 w 1179470"/>
                <a:gd name="connsiteY263" fmla="*/ 93853 h 1645429"/>
                <a:gd name="connsiteX264" fmla="*/ 921459 w 1179470"/>
                <a:gd name="connsiteY264" fmla="*/ 122745 h 1645429"/>
                <a:gd name="connsiteX265" fmla="*/ 923116 w 1179470"/>
                <a:gd name="connsiteY265" fmla="*/ 139307 h 1645429"/>
                <a:gd name="connsiteX266" fmla="*/ 923116 w 1179470"/>
                <a:gd name="connsiteY266" fmla="*/ 141699 h 1645429"/>
                <a:gd name="connsiteX267" fmla="*/ 923116 w 1179470"/>
                <a:gd name="connsiteY267" fmla="*/ 143110 h 1645429"/>
                <a:gd name="connsiteX268" fmla="*/ 919349 w 1179470"/>
                <a:gd name="connsiteY268" fmla="*/ 176327 h 1645429"/>
                <a:gd name="connsiteX269" fmla="*/ 901278 w 1179470"/>
                <a:gd name="connsiteY269" fmla="*/ 204452 h 1645429"/>
                <a:gd name="connsiteX270" fmla="*/ 829876 w 1179470"/>
                <a:gd name="connsiteY270" fmla="*/ 251072 h 1645429"/>
                <a:gd name="connsiteX271" fmla="*/ 778411 w 1179470"/>
                <a:gd name="connsiteY271" fmla="*/ 271805 h 1645429"/>
                <a:gd name="connsiteX272" fmla="*/ 754487 w 1179470"/>
                <a:gd name="connsiteY272" fmla="*/ 281068 h 1645429"/>
                <a:gd name="connsiteX273" fmla="*/ 660696 w 1179470"/>
                <a:gd name="connsiteY273" fmla="*/ 317014 h 1645429"/>
                <a:gd name="connsiteX274" fmla="*/ 617205 w 1179470"/>
                <a:gd name="connsiteY274" fmla="*/ 333147 h 1645429"/>
                <a:gd name="connsiteX275" fmla="*/ 457348 w 1179470"/>
                <a:gd name="connsiteY275" fmla="*/ 394489 h 1645429"/>
                <a:gd name="connsiteX276" fmla="*/ 284733 w 1179470"/>
                <a:gd name="connsiteY276" fmla="*/ 474233 h 1645429"/>
                <a:gd name="connsiteX277" fmla="*/ 152664 w 1179470"/>
                <a:gd name="connsiteY277" fmla="*/ 571582 h 1645429"/>
                <a:gd name="connsiteX278" fmla="*/ 128128 w 1179470"/>
                <a:gd name="connsiteY278" fmla="*/ 688131 h 1645429"/>
                <a:gd name="connsiteX279" fmla="*/ 127698 w 1179470"/>
                <a:gd name="connsiteY279" fmla="*/ 689971 h 1645429"/>
                <a:gd name="connsiteX280" fmla="*/ 121564 w 1179470"/>
                <a:gd name="connsiteY280" fmla="*/ 716532 h 1645429"/>
                <a:gd name="connsiteX281" fmla="*/ 120337 w 1179470"/>
                <a:gd name="connsiteY281" fmla="*/ 721685 h 1645429"/>
                <a:gd name="connsiteX282" fmla="*/ 113835 w 1179470"/>
                <a:gd name="connsiteY282" fmla="*/ 747448 h 1645429"/>
                <a:gd name="connsiteX283" fmla="*/ 112179 w 1179470"/>
                <a:gd name="connsiteY283" fmla="*/ 753583 h 1645429"/>
                <a:gd name="connsiteX284" fmla="*/ 105431 w 1179470"/>
                <a:gd name="connsiteY284" fmla="*/ 779346 h 1645429"/>
                <a:gd name="connsiteX285" fmla="*/ 103652 w 1179470"/>
                <a:gd name="connsiteY285" fmla="*/ 785910 h 1645429"/>
                <a:gd name="connsiteX286" fmla="*/ 96353 w 1179470"/>
                <a:gd name="connsiteY286" fmla="*/ 812287 h 1645429"/>
                <a:gd name="connsiteX287" fmla="*/ 94696 w 1179470"/>
                <a:gd name="connsiteY287" fmla="*/ 818421 h 1645429"/>
                <a:gd name="connsiteX288" fmla="*/ 86722 w 1179470"/>
                <a:gd name="connsiteY288" fmla="*/ 846147 h 1645429"/>
                <a:gd name="connsiteX289" fmla="*/ 85372 w 1179470"/>
                <a:gd name="connsiteY289" fmla="*/ 850687 h 1645429"/>
                <a:gd name="connsiteX290" fmla="*/ 76478 w 1179470"/>
                <a:gd name="connsiteY290" fmla="*/ 880499 h 1645429"/>
                <a:gd name="connsiteX291" fmla="*/ 76048 w 1179470"/>
                <a:gd name="connsiteY291" fmla="*/ 881787 h 1645429"/>
                <a:gd name="connsiteX292" fmla="*/ 5015 w 1179470"/>
                <a:gd name="connsiteY292" fmla="*/ 1091944 h 1645429"/>
                <a:gd name="connsiteX293" fmla="*/ 9431 w 1179470"/>
                <a:gd name="connsiteY293" fmla="*/ 1126908 h 1645429"/>
                <a:gd name="connsiteX294" fmla="*/ 53291 w 1179470"/>
                <a:gd name="connsiteY294" fmla="*/ 1234379 h 1645429"/>
                <a:gd name="connsiteX295" fmla="*/ 78379 w 1179470"/>
                <a:gd name="connsiteY295" fmla="*/ 1187085 h 1645429"/>
                <a:gd name="connsiteX296" fmla="*/ 79361 w 1179470"/>
                <a:gd name="connsiteY296" fmla="*/ 1185490 h 1645429"/>
                <a:gd name="connsiteX297" fmla="*/ 87274 w 1179470"/>
                <a:gd name="connsiteY297" fmla="*/ 1173221 h 1645429"/>
                <a:gd name="connsiteX298" fmla="*/ 90034 w 1179470"/>
                <a:gd name="connsiteY298" fmla="*/ 1169234 h 1645429"/>
                <a:gd name="connsiteX299" fmla="*/ 96905 w 1179470"/>
                <a:gd name="connsiteY299" fmla="*/ 1159665 h 1645429"/>
                <a:gd name="connsiteX300" fmla="*/ 100340 w 1179470"/>
                <a:gd name="connsiteY300" fmla="*/ 1155248 h 1645429"/>
                <a:gd name="connsiteX301" fmla="*/ 107701 w 1179470"/>
                <a:gd name="connsiteY301" fmla="*/ 1146354 h 1645429"/>
                <a:gd name="connsiteX302" fmla="*/ 108805 w 1179470"/>
                <a:gd name="connsiteY302" fmla="*/ 1145127 h 1645429"/>
                <a:gd name="connsiteX303" fmla="*/ 111013 w 1179470"/>
                <a:gd name="connsiteY303" fmla="*/ 1142550 h 1645429"/>
                <a:gd name="connsiteX304" fmla="*/ 122361 w 1179470"/>
                <a:gd name="connsiteY304" fmla="*/ 1130834 h 1645429"/>
                <a:gd name="connsiteX305" fmla="*/ 396559 w 1179470"/>
                <a:gd name="connsiteY305" fmla="*/ 1103966 h 1645429"/>
                <a:gd name="connsiteX306" fmla="*/ 454778 w 1179470"/>
                <a:gd name="connsiteY306" fmla="*/ 1183539 h 1645429"/>
                <a:gd name="connsiteX307" fmla="*/ 462133 w 1179470"/>
                <a:gd name="connsiteY307" fmla="*/ 1281857 h 1645429"/>
                <a:gd name="connsiteX308" fmla="*/ 458269 w 1179470"/>
                <a:gd name="connsiteY308" fmla="*/ 1297500 h 1645429"/>
                <a:gd name="connsiteX309" fmla="*/ 456490 w 1179470"/>
                <a:gd name="connsiteY309" fmla="*/ 1303634 h 1645429"/>
                <a:gd name="connsiteX310" fmla="*/ 454465 w 1179470"/>
                <a:gd name="connsiteY310" fmla="*/ 1310320 h 1645429"/>
                <a:gd name="connsiteX311" fmla="*/ 448822 w 1179470"/>
                <a:gd name="connsiteY311" fmla="*/ 1327618 h 1645429"/>
                <a:gd name="connsiteX312" fmla="*/ 361594 w 1179470"/>
                <a:gd name="connsiteY312" fmla="*/ 1488702 h 1645429"/>
                <a:gd name="connsiteX313" fmla="*/ 355460 w 1179470"/>
                <a:gd name="connsiteY313" fmla="*/ 1498087 h 1645429"/>
                <a:gd name="connsiteX314" fmla="*/ 359938 w 1179470"/>
                <a:gd name="connsiteY314" fmla="*/ 1499313 h 1645429"/>
                <a:gd name="connsiteX315" fmla="*/ 363557 w 1179470"/>
                <a:gd name="connsiteY315" fmla="*/ 1500356 h 1645429"/>
                <a:gd name="connsiteX316" fmla="*/ 369262 w 1179470"/>
                <a:gd name="connsiteY316" fmla="*/ 1501951 h 1645429"/>
                <a:gd name="connsiteX317" fmla="*/ 374598 w 1179470"/>
                <a:gd name="connsiteY317" fmla="*/ 1503607 h 1645429"/>
                <a:gd name="connsiteX318" fmla="*/ 378770 w 1179470"/>
                <a:gd name="connsiteY318" fmla="*/ 1504896 h 1645429"/>
                <a:gd name="connsiteX319" fmla="*/ 383984 w 1179470"/>
                <a:gd name="connsiteY319" fmla="*/ 1506552 h 1645429"/>
                <a:gd name="connsiteX320" fmla="*/ 397172 w 1179470"/>
                <a:gd name="connsiteY320" fmla="*/ 1511030 h 1645429"/>
                <a:gd name="connsiteX321" fmla="*/ 440111 w 1179470"/>
                <a:gd name="connsiteY321" fmla="*/ 1528819 h 1645429"/>
                <a:gd name="connsiteX322" fmla="*/ 506728 w 1179470"/>
                <a:gd name="connsiteY322" fmla="*/ 1584394 h 1645429"/>
                <a:gd name="connsiteX323" fmla="*/ 507526 w 1179470"/>
                <a:gd name="connsiteY323" fmla="*/ 1585253 h 1645429"/>
                <a:gd name="connsiteX324" fmla="*/ 514028 w 1179470"/>
                <a:gd name="connsiteY324" fmla="*/ 1593105 h 1645429"/>
                <a:gd name="connsiteX325" fmla="*/ 514396 w 1179470"/>
                <a:gd name="connsiteY325" fmla="*/ 1593534 h 1645429"/>
                <a:gd name="connsiteX326" fmla="*/ 514764 w 1179470"/>
                <a:gd name="connsiteY326" fmla="*/ 1594025 h 1645429"/>
                <a:gd name="connsiteX327" fmla="*/ 521696 w 1179470"/>
                <a:gd name="connsiteY327" fmla="*/ 1602858 h 1645429"/>
                <a:gd name="connsiteX328" fmla="*/ 535682 w 1179470"/>
                <a:gd name="connsiteY328" fmla="*/ 1621813 h 1645429"/>
                <a:gd name="connsiteX329" fmla="*/ 676890 w 1179470"/>
                <a:gd name="connsiteY329" fmla="*/ 1535873 h 164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179470" h="1645429">
                  <a:moveTo>
                    <a:pt x="844844" y="1645429"/>
                  </a:moveTo>
                  <a:cubicBezTo>
                    <a:pt x="844500" y="1645429"/>
                    <a:pt x="844163" y="1645356"/>
                    <a:pt x="843856" y="1645203"/>
                  </a:cubicBezTo>
                  <a:cubicBezTo>
                    <a:pt x="843543" y="1645055"/>
                    <a:pt x="843273" y="1644840"/>
                    <a:pt x="843065" y="1644571"/>
                  </a:cubicBezTo>
                  <a:cubicBezTo>
                    <a:pt x="813130" y="1607766"/>
                    <a:pt x="777122" y="1566544"/>
                    <a:pt x="728540" y="1549552"/>
                  </a:cubicBezTo>
                  <a:cubicBezTo>
                    <a:pt x="655850" y="1524096"/>
                    <a:pt x="584510" y="1553049"/>
                    <a:pt x="537583" y="1627027"/>
                  </a:cubicBezTo>
                  <a:cubicBezTo>
                    <a:pt x="537387" y="1627340"/>
                    <a:pt x="537117" y="1627603"/>
                    <a:pt x="536792" y="1627781"/>
                  </a:cubicBezTo>
                  <a:cubicBezTo>
                    <a:pt x="536473" y="1627966"/>
                    <a:pt x="536111" y="1628064"/>
                    <a:pt x="535743" y="1628070"/>
                  </a:cubicBezTo>
                  <a:cubicBezTo>
                    <a:pt x="535357" y="1628076"/>
                    <a:pt x="534982" y="1627990"/>
                    <a:pt x="534639" y="1627818"/>
                  </a:cubicBezTo>
                  <a:cubicBezTo>
                    <a:pt x="534301" y="1627647"/>
                    <a:pt x="534001" y="1627395"/>
                    <a:pt x="533780" y="1627088"/>
                  </a:cubicBezTo>
                  <a:cubicBezTo>
                    <a:pt x="528566" y="1619543"/>
                    <a:pt x="523291" y="1612305"/>
                    <a:pt x="518077" y="1605496"/>
                  </a:cubicBezTo>
                  <a:cubicBezTo>
                    <a:pt x="515746" y="1602490"/>
                    <a:pt x="513415" y="1599362"/>
                    <a:pt x="511084" y="1596724"/>
                  </a:cubicBezTo>
                  <a:lnTo>
                    <a:pt x="512556" y="1594823"/>
                  </a:lnTo>
                  <a:lnTo>
                    <a:pt x="510716" y="1596233"/>
                  </a:lnTo>
                  <a:lnTo>
                    <a:pt x="510348" y="1595804"/>
                  </a:lnTo>
                  <a:cubicBezTo>
                    <a:pt x="508262" y="1593166"/>
                    <a:pt x="506115" y="1590590"/>
                    <a:pt x="504213" y="1588075"/>
                  </a:cubicBezTo>
                  <a:lnTo>
                    <a:pt x="503416" y="1587216"/>
                  </a:lnTo>
                  <a:cubicBezTo>
                    <a:pt x="481149" y="1561269"/>
                    <a:pt x="459250" y="1542927"/>
                    <a:pt x="438332" y="1532806"/>
                  </a:cubicBezTo>
                  <a:cubicBezTo>
                    <a:pt x="424457" y="1526150"/>
                    <a:pt x="410226" y="1520274"/>
                    <a:pt x="395700" y="1515201"/>
                  </a:cubicBezTo>
                  <a:cubicBezTo>
                    <a:pt x="391406" y="1513668"/>
                    <a:pt x="387051" y="1512134"/>
                    <a:pt x="382573" y="1510723"/>
                  </a:cubicBezTo>
                  <a:lnTo>
                    <a:pt x="377481" y="1509128"/>
                  </a:lnTo>
                  <a:lnTo>
                    <a:pt x="373249" y="1507840"/>
                  </a:lnTo>
                  <a:lnTo>
                    <a:pt x="368035" y="1506184"/>
                  </a:lnTo>
                  <a:lnTo>
                    <a:pt x="362391" y="1504589"/>
                  </a:lnTo>
                  <a:lnTo>
                    <a:pt x="358711" y="1503546"/>
                  </a:lnTo>
                  <a:lnTo>
                    <a:pt x="353067" y="1502013"/>
                  </a:lnTo>
                  <a:lnTo>
                    <a:pt x="351289" y="1501522"/>
                  </a:lnTo>
                  <a:cubicBezTo>
                    <a:pt x="350939" y="1501424"/>
                    <a:pt x="350620" y="1501246"/>
                    <a:pt x="350356" y="1501001"/>
                  </a:cubicBezTo>
                  <a:cubicBezTo>
                    <a:pt x="350086" y="1500755"/>
                    <a:pt x="349884" y="1500448"/>
                    <a:pt x="349755" y="1500111"/>
                  </a:cubicBezTo>
                  <a:cubicBezTo>
                    <a:pt x="349589" y="1499792"/>
                    <a:pt x="349497" y="1499430"/>
                    <a:pt x="349497" y="1499068"/>
                  </a:cubicBezTo>
                  <a:cubicBezTo>
                    <a:pt x="349497" y="1498706"/>
                    <a:pt x="349589" y="1498351"/>
                    <a:pt x="349755" y="1498026"/>
                  </a:cubicBezTo>
                  <a:lnTo>
                    <a:pt x="357545" y="1485757"/>
                  </a:lnTo>
                  <a:cubicBezTo>
                    <a:pt x="391590" y="1433126"/>
                    <a:pt x="423733" y="1383378"/>
                    <a:pt x="444283" y="1325655"/>
                  </a:cubicBezTo>
                  <a:lnTo>
                    <a:pt x="444283" y="1325226"/>
                  </a:lnTo>
                  <a:cubicBezTo>
                    <a:pt x="446123" y="1320012"/>
                    <a:pt x="447963" y="1314307"/>
                    <a:pt x="449742" y="1308541"/>
                  </a:cubicBezTo>
                  <a:cubicBezTo>
                    <a:pt x="450417" y="1306333"/>
                    <a:pt x="451091" y="1304186"/>
                    <a:pt x="451705" y="1301916"/>
                  </a:cubicBezTo>
                  <a:cubicBezTo>
                    <a:pt x="452318" y="1299646"/>
                    <a:pt x="452870" y="1297683"/>
                    <a:pt x="453484" y="1295782"/>
                  </a:cubicBezTo>
                  <a:cubicBezTo>
                    <a:pt x="454833" y="1290690"/>
                    <a:pt x="456122" y="1285538"/>
                    <a:pt x="457226" y="1280385"/>
                  </a:cubicBezTo>
                  <a:cubicBezTo>
                    <a:pt x="463887" y="1248420"/>
                    <a:pt x="461446" y="1215228"/>
                    <a:pt x="450178" y="1184582"/>
                  </a:cubicBezTo>
                  <a:cubicBezTo>
                    <a:pt x="438915" y="1153942"/>
                    <a:pt x="419273" y="1127068"/>
                    <a:pt x="393492" y="1107033"/>
                  </a:cubicBezTo>
                  <a:cubicBezTo>
                    <a:pt x="318287" y="1050108"/>
                    <a:pt x="187568" y="1074584"/>
                    <a:pt x="125244" y="1133594"/>
                  </a:cubicBezTo>
                  <a:cubicBezTo>
                    <a:pt x="121687" y="1136907"/>
                    <a:pt x="118067" y="1140649"/>
                    <a:pt x="114142" y="1145004"/>
                  </a:cubicBezTo>
                  <a:lnTo>
                    <a:pt x="111995" y="1147458"/>
                  </a:lnTo>
                  <a:lnTo>
                    <a:pt x="110891" y="1148807"/>
                  </a:lnTo>
                  <a:cubicBezTo>
                    <a:pt x="108437" y="1151629"/>
                    <a:pt x="105983" y="1154512"/>
                    <a:pt x="103652" y="1157456"/>
                  </a:cubicBezTo>
                  <a:lnTo>
                    <a:pt x="100278" y="1161812"/>
                  </a:lnTo>
                  <a:cubicBezTo>
                    <a:pt x="98009" y="1164879"/>
                    <a:pt x="95739" y="1167946"/>
                    <a:pt x="93531" y="1171197"/>
                  </a:cubicBezTo>
                  <a:lnTo>
                    <a:pt x="90770" y="1175184"/>
                  </a:lnTo>
                  <a:cubicBezTo>
                    <a:pt x="88133" y="1179171"/>
                    <a:pt x="85495" y="1183220"/>
                    <a:pt x="82980" y="1187453"/>
                  </a:cubicBezTo>
                  <a:lnTo>
                    <a:pt x="81998" y="1189047"/>
                  </a:lnTo>
                  <a:cubicBezTo>
                    <a:pt x="72172" y="1205505"/>
                    <a:pt x="63246" y="1222478"/>
                    <a:pt x="55254" y="1239900"/>
                  </a:cubicBezTo>
                  <a:cubicBezTo>
                    <a:pt x="55076" y="1240274"/>
                    <a:pt x="54793" y="1240593"/>
                    <a:pt x="54450" y="1240820"/>
                  </a:cubicBezTo>
                  <a:cubicBezTo>
                    <a:pt x="54106" y="1241047"/>
                    <a:pt x="53702" y="1241176"/>
                    <a:pt x="53291" y="1241188"/>
                  </a:cubicBezTo>
                  <a:cubicBezTo>
                    <a:pt x="52874" y="1241200"/>
                    <a:pt x="52469" y="1241108"/>
                    <a:pt x="52101" y="1240912"/>
                  </a:cubicBezTo>
                  <a:cubicBezTo>
                    <a:pt x="51733" y="1240715"/>
                    <a:pt x="51426" y="1240433"/>
                    <a:pt x="51205" y="1240083"/>
                  </a:cubicBezTo>
                  <a:cubicBezTo>
                    <a:pt x="30962" y="1205241"/>
                    <a:pt x="12192" y="1170461"/>
                    <a:pt x="4585" y="1127215"/>
                  </a:cubicBezTo>
                  <a:cubicBezTo>
                    <a:pt x="2684" y="1116357"/>
                    <a:pt x="1212" y="1104641"/>
                    <a:pt x="46" y="1091391"/>
                  </a:cubicBezTo>
                  <a:cubicBezTo>
                    <a:pt x="-15" y="1091091"/>
                    <a:pt x="-15" y="1090778"/>
                    <a:pt x="46" y="1090471"/>
                  </a:cubicBezTo>
                  <a:cubicBezTo>
                    <a:pt x="26791" y="1018027"/>
                    <a:pt x="50776" y="947238"/>
                    <a:pt x="71264" y="880008"/>
                  </a:cubicBezTo>
                  <a:lnTo>
                    <a:pt x="71632" y="878720"/>
                  </a:lnTo>
                  <a:cubicBezTo>
                    <a:pt x="74699" y="868703"/>
                    <a:pt x="77662" y="858784"/>
                    <a:pt x="80526" y="848969"/>
                  </a:cubicBezTo>
                  <a:lnTo>
                    <a:pt x="81876" y="844430"/>
                  </a:lnTo>
                  <a:lnTo>
                    <a:pt x="89850" y="816765"/>
                  </a:lnTo>
                  <a:lnTo>
                    <a:pt x="91507" y="810631"/>
                  </a:lnTo>
                  <a:cubicBezTo>
                    <a:pt x="93960" y="801797"/>
                    <a:pt x="96414" y="793025"/>
                    <a:pt x="98745" y="784253"/>
                  </a:cubicBezTo>
                  <a:lnTo>
                    <a:pt x="100524" y="777690"/>
                  </a:lnTo>
                  <a:cubicBezTo>
                    <a:pt x="102855" y="769102"/>
                    <a:pt x="105124" y="760514"/>
                    <a:pt x="107333" y="751988"/>
                  </a:cubicBezTo>
                  <a:lnTo>
                    <a:pt x="108928" y="745853"/>
                  </a:lnTo>
                  <a:cubicBezTo>
                    <a:pt x="111136" y="737266"/>
                    <a:pt x="113283" y="728678"/>
                    <a:pt x="115430" y="720152"/>
                  </a:cubicBezTo>
                  <a:lnTo>
                    <a:pt x="116657" y="714999"/>
                  </a:lnTo>
                  <a:cubicBezTo>
                    <a:pt x="118865" y="706166"/>
                    <a:pt x="121012" y="697271"/>
                    <a:pt x="122791" y="688499"/>
                  </a:cubicBezTo>
                  <a:lnTo>
                    <a:pt x="123220" y="686659"/>
                  </a:lnTo>
                  <a:cubicBezTo>
                    <a:pt x="132360" y="647523"/>
                    <a:pt x="140702" y="608080"/>
                    <a:pt x="147757" y="569435"/>
                  </a:cubicBezTo>
                  <a:cubicBezTo>
                    <a:pt x="147861" y="569006"/>
                    <a:pt x="148070" y="568601"/>
                    <a:pt x="148370" y="568270"/>
                  </a:cubicBezTo>
                  <a:cubicBezTo>
                    <a:pt x="188009" y="529207"/>
                    <a:pt x="233016" y="495991"/>
                    <a:pt x="282034" y="469632"/>
                  </a:cubicBezTo>
                  <a:cubicBezTo>
                    <a:pt x="338057" y="439556"/>
                    <a:pt x="395866" y="412922"/>
                    <a:pt x="455140" y="389888"/>
                  </a:cubicBezTo>
                  <a:cubicBezTo>
                    <a:pt x="508078" y="368357"/>
                    <a:pt x="562488" y="348176"/>
                    <a:pt x="615119" y="328546"/>
                  </a:cubicBezTo>
                  <a:lnTo>
                    <a:pt x="658610" y="312413"/>
                  </a:lnTo>
                  <a:cubicBezTo>
                    <a:pt x="686214" y="302108"/>
                    <a:pt x="718971" y="289840"/>
                    <a:pt x="752279" y="276529"/>
                  </a:cubicBezTo>
                  <a:cubicBezTo>
                    <a:pt x="760069" y="273461"/>
                    <a:pt x="768105" y="270394"/>
                    <a:pt x="776325" y="267266"/>
                  </a:cubicBezTo>
                  <a:cubicBezTo>
                    <a:pt x="793194" y="261132"/>
                    <a:pt x="810615" y="254262"/>
                    <a:pt x="827484" y="246655"/>
                  </a:cubicBezTo>
                  <a:cubicBezTo>
                    <a:pt x="858952" y="232485"/>
                    <a:pt x="881158" y="217947"/>
                    <a:pt x="897536" y="201017"/>
                  </a:cubicBezTo>
                  <a:cubicBezTo>
                    <a:pt x="905161" y="193594"/>
                    <a:pt x="910976" y="184516"/>
                    <a:pt x="914528" y="174487"/>
                  </a:cubicBezTo>
                  <a:cubicBezTo>
                    <a:pt x="918080" y="164457"/>
                    <a:pt x="919276" y="153741"/>
                    <a:pt x="918024" y="143171"/>
                  </a:cubicBezTo>
                  <a:lnTo>
                    <a:pt x="918024" y="141638"/>
                  </a:lnTo>
                  <a:cubicBezTo>
                    <a:pt x="918024" y="140963"/>
                    <a:pt x="918024" y="140227"/>
                    <a:pt x="918024" y="139552"/>
                  </a:cubicBezTo>
                  <a:lnTo>
                    <a:pt x="916368" y="122990"/>
                  </a:lnTo>
                  <a:cubicBezTo>
                    <a:pt x="915387" y="113114"/>
                    <a:pt x="914405" y="103545"/>
                    <a:pt x="913546" y="94037"/>
                  </a:cubicBezTo>
                  <a:cubicBezTo>
                    <a:pt x="911265" y="71433"/>
                    <a:pt x="910197" y="48724"/>
                    <a:pt x="910357" y="26009"/>
                  </a:cubicBezTo>
                  <a:cubicBezTo>
                    <a:pt x="910363" y="25469"/>
                    <a:pt x="910553" y="24948"/>
                    <a:pt x="910896" y="24537"/>
                  </a:cubicBezTo>
                  <a:cubicBezTo>
                    <a:pt x="911246" y="24120"/>
                    <a:pt x="911724" y="23837"/>
                    <a:pt x="912258" y="23739"/>
                  </a:cubicBezTo>
                  <a:cubicBezTo>
                    <a:pt x="922011" y="22144"/>
                    <a:pt x="1007461" y="7913"/>
                    <a:pt x="1054387" y="2208"/>
                  </a:cubicBezTo>
                  <a:cubicBezTo>
                    <a:pt x="1063883" y="724"/>
                    <a:pt x="1073483" y="-12"/>
                    <a:pt x="1083095" y="0"/>
                  </a:cubicBezTo>
                  <a:cubicBezTo>
                    <a:pt x="1123274" y="4355"/>
                    <a:pt x="1129592" y="61342"/>
                    <a:pt x="1133702" y="99312"/>
                  </a:cubicBezTo>
                  <a:cubicBezTo>
                    <a:pt x="1134499" y="106244"/>
                    <a:pt x="1135174" y="112746"/>
                    <a:pt x="1136033" y="118083"/>
                  </a:cubicBezTo>
                  <a:cubicBezTo>
                    <a:pt x="1141247" y="151698"/>
                    <a:pt x="1149528" y="185068"/>
                    <a:pt x="1157625" y="217334"/>
                  </a:cubicBezTo>
                  <a:cubicBezTo>
                    <a:pt x="1164189" y="243772"/>
                    <a:pt x="1171059" y="271130"/>
                    <a:pt x="1176027" y="298489"/>
                  </a:cubicBezTo>
                  <a:cubicBezTo>
                    <a:pt x="1189032" y="368725"/>
                    <a:pt x="1165047" y="437857"/>
                    <a:pt x="1106711" y="498340"/>
                  </a:cubicBezTo>
                  <a:lnTo>
                    <a:pt x="1106159" y="498769"/>
                  </a:lnTo>
                  <a:cubicBezTo>
                    <a:pt x="1092995" y="505904"/>
                    <a:pt x="1080328" y="513915"/>
                    <a:pt x="1068250" y="522754"/>
                  </a:cubicBezTo>
                  <a:cubicBezTo>
                    <a:pt x="1006908" y="568024"/>
                    <a:pt x="973232" y="645437"/>
                    <a:pt x="968570" y="753092"/>
                  </a:cubicBezTo>
                  <a:cubicBezTo>
                    <a:pt x="967294" y="785272"/>
                    <a:pt x="968858" y="817495"/>
                    <a:pt x="973232" y="849398"/>
                  </a:cubicBezTo>
                  <a:cubicBezTo>
                    <a:pt x="973293" y="849785"/>
                    <a:pt x="973256" y="850184"/>
                    <a:pt x="973115" y="850552"/>
                  </a:cubicBezTo>
                  <a:cubicBezTo>
                    <a:pt x="972974" y="850920"/>
                    <a:pt x="972741" y="851239"/>
                    <a:pt x="972434" y="851484"/>
                  </a:cubicBezTo>
                  <a:cubicBezTo>
                    <a:pt x="933912" y="883014"/>
                    <a:pt x="907474" y="919880"/>
                    <a:pt x="896064" y="958096"/>
                  </a:cubicBezTo>
                  <a:cubicBezTo>
                    <a:pt x="883796" y="998336"/>
                    <a:pt x="891893" y="1050599"/>
                    <a:pt x="916675" y="1094458"/>
                  </a:cubicBezTo>
                  <a:cubicBezTo>
                    <a:pt x="916932" y="1094906"/>
                    <a:pt x="917037" y="1095421"/>
                    <a:pt x="916969" y="1095931"/>
                  </a:cubicBezTo>
                  <a:cubicBezTo>
                    <a:pt x="916902" y="1096446"/>
                    <a:pt x="916669" y="1096918"/>
                    <a:pt x="916307" y="1097280"/>
                  </a:cubicBezTo>
                  <a:cubicBezTo>
                    <a:pt x="915927" y="1097624"/>
                    <a:pt x="915454" y="1097844"/>
                    <a:pt x="914945" y="1097900"/>
                  </a:cubicBezTo>
                  <a:cubicBezTo>
                    <a:pt x="914436" y="1097955"/>
                    <a:pt x="913927" y="1097844"/>
                    <a:pt x="913485" y="1097587"/>
                  </a:cubicBezTo>
                  <a:lnTo>
                    <a:pt x="911706" y="1096544"/>
                  </a:lnTo>
                  <a:cubicBezTo>
                    <a:pt x="900517" y="1089907"/>
                    <a:pt x="889740" y="1082595"/>
                    <a:pt x="879440" y="1074645"/>
                  </a:cubicBezTo>
                  <a:cubicBezTo>
                    <a:pt x="855296" y="1056709"/>
                    <a:pt x="834618" y="1034528"/>
                    <a:pt x="818405" y="1009194"/>
                  </a:cubicBezTo>
                  <a:cubicBezTo>
                    <a:pt x="816872" y="1006678"/>
                    <a:pt x="815338" y="1004041"/>
                    <a:pt x="813866" y="1001465"/>
                  </a:cubicBezTo>
                  <a:cubicBezTo>
                    <a:pt x="800328" y="976443"/>
                    <a:pt x="788446" y="950563"/>
                    <a:pt x="778288" y="923990"/>
                  </a:cubicBezTo>
                  <a:cubicBezTo>
                    <a:pt x="767308" y="895895"/>
                    <a:pt x="757554" y="866697"/>
                    <a:pt x="748476" y="839216"/>
                  </a:cubicBezTo>
                  <a:cubicBezTo>
                    <a:pt x="747617" y="836639"/>
                    <a:pt x="746758" y="834186"/>
                    <a:pt x="745838" y="831793"/>
                  </a:cubicBezTo>
                  <a:cubicBezTo>
                    <a:pt x="734061" y="800264"/>
                    <a:pt x="717069" y="781248"/>
                    <a:pt x="690631" y="770452"/>
                  </a:cubicBezTo>
                  <a:cubicBezTo>
                    <a:pt x="690079" y="770188"/>
                    <a:pt x="689643" y="769728"/>
                    <a:pt x="689404" y="769164"/>
                  </a:cubicBezTo>
                  <a:cubicBezTo>
                    <a:pt x="689281" y="768881"/>
                    <a:pt x="689214" y="768581"/>
                    <a:pt x="689214" y="768274"/>
                  </a:cubicBezTo>
                  <a:cubicBezTo>
                    <a:pt x="689214" y="767967"/>
                    <a:pt x="689281" y="767667"/>
                    <a:pt x="689404" y="767384"/>
                  </a:cubicBezTo>
                  <a:cubicBezTo>
                    <a:pt x="692532" y="760453"/>
                    <a:pt x="695538" y="753276"/>
                    <a:pt x="698544" y="746038"/>
                  </a:cubicBezTo>
                  <a:cubicBezTo>
                    <a:pt x="711180" y="714876"/>
                    <a:pt x="730258" y="684083"/>
                    <a:pt x="748783" y="654025"/>
                  </a:cubicBezTo>
                  <a:cubicBezTo>
                    <a:pt x="756021" y="642309"/>
                    <a:pt x="762891" y="631206"/>
                    <a:pt x="769394" y="620103"/>
                  </a:cubicBezTo>
                  <a:cubicBezTo>
                    <a:pt x="783993" y="595198"/>
                    <a:pt x="798715" y="566429"/>
                    <a:pt x="789330" y="538764"/>
                  </a:cubicBezTo>
                  <a:cubicBezTo>
                    <a:pt x="789213" y="538378"/>
                    <a:pt x="789195" y="537973"/>
                    <a:pt x="789268" y="537580"/>
                  </a:cubicBezTo>
                  <a:cubicBezTo>
                    <a:pt x="789342" y="537182"/>
                    <a:pt x="789507" y="536814"/>
                    <a:pt x="789759" y="536495"/>
                  </a:cubicBezTo>
                  <a:lnTo>
                    <a:pt x="794053" y="531403"/>
                  </a:lnTo>
                  <a:lnTo>
                    <a:pt x="838280" y="478711"/>
                  </a:lnTo>
                  <a:cubicBezTo>
                    <a:pt x="852205" y="462210"/>
                    <a:pt x="861529" y="451291"/>
                    <a:pt x="866681" y="445341"/>
                  </a:cubicBezTo>
                  <a:cubicBezTo>
                    <a:pt x="867982" y="443893"/>
                    <a:pt x="869209" y="442378"/>
                    <a:pt x="870362" y="440801"/>
                  </a:cubicBezTo>
                  <a:lnTo>
                    <a:pt x="871037" y="439882"/>
                  </a:lnTo>
                  <a:cubicBezTo>
                    <a:pt x="872006" y="438599"/>
                    <a:pt x="872908" y="437268"/>
                    <a:pt x="873736" y="435894"/>
                  </a:cubicBezTo>
                  <a:lnTo>
                    <a:pt x="876005" y="436569"/>
                  </a:lnTo>
                  <a:lnTo>
                    <a:pt x="874165" y="435158"/>
                  </a:lnTo>
                  <a:cubicBezTo>
                    <a:pt x="874754" y="434109"/>
                    <a:pt x="875288" y="433023"/>
                    <a:pt x="875760" y="431907"/>
                  </a:cubicBezTo>
                  <a:lnTo>
                    <a:pt x="878214" y="432214"/>
                  </a:lnTo>
                  <a:lnTo>
                    <a:pt x="876067" y="431294"/>
                  </a:lnTo>
                  <a:cubicBezTo>
                    <a:pt x="876465" y="430300"/>
                    <a:pt x="876797" y="429276"/>
                    <a:pt x="877048" y="428226"/>
                  </a:cubicBezTo>
                  <a:lnTo>
                    <a:pt x="877048" y="427429"/>
                  </a:lnTo>
                  <a:cubicBezTo>
                    <a:pt x="877226" y="426558"/>
                    <a:pt x="877349" y="425681"/>
                    <a:pt x="877416" y="424791"/>
                  </a:cubicBezTo>
                  <a:cubicBezTo>
                    <a:pt x="877471" y="423994"/>
                    <a:pt x="877471" y="423196"/>
                    <a:pt x="877416" y="422399"/>
                  </a:cubicBezTo>
                  <a:lnTo>
                    <a:pt x="879440" y="421050"/>
                  </a:lnTo>
                  <a:lnTo>
                    <a:pt x="877232" y="421724"/>
                  </a:lnTo>
                  <a:cubicBezTo>
                    <a:pt x="877232" y="421111"/>
                    <a:pt x="876803" y="420497"/>
                    <a:pt x="876557" y="419884"/>
                  </a:cubicBezTo>
                  <a:cubicBezTo>
                    <a:pt x="876416" y="419626"/>
                    <a:pt x="876251" y="419381"/>
                    <a:pt x="876067" y="419148"/>
                  </a:cubicBezTo>
                  <a:lnTo>
                    <a:pt x="875208" y="417982"/>
                  </a:lnTo>
                  <a:lnTo>
                    <a:pt x="874349" y="417062"/>
                  </a:lnTo>
                  <a:lnTo>
                    <a:pt x="873122" y="416019"/>
                  </a:lnTo>
                  <a:lnTo>
                    <a:pt x="872079" y="415283"/>
                  </a:lnTo>
                  <a:cubicBezTo>
                    <a:pt x="871429" y="414848"/>
                    <a:pt x="870754" y="414455"/>
                    <a:pt x="870055" y="414118"/>
                  </a:cubicBezTo>
                  <a:cubicBezTo>
                    <a:pt x="860658" y="410345"/>
                    <a:pt x="850512" y="408830"/>
                    <a:pt x="840427" y="409701"/>
                  </a:cubicBezTo>
                  <a:cubicBezTo>
                    <a:pt x="823620" y="410131"/>
                    <a:pt x="810431" y="409701"/>
                    <a:pt x="797488" y="409701"/>
                  </a:cubicBezTo>
                  <a:cubicBezTo>
                    <a:pt x="784545" y="409701"/>
                    <a:pt x="771295" y="409272"/>
                    <a:pt x="753997" y="409701"/>
                  </a:cubicBezTo>
                  <a:cubicBezTo>
                    <a:pt x="723326" y="410499"/>
                    <a:pt x="712591" y="421969"/>
                    <a:pt x="694925" y="440372"/>
                  </a:cubicBezTo>
                  <a:lnTo>
                    <a:pt x="690263" y="445279"/>
                  </a:lnTo>
                  <a:cubicBezTo>
                    <a:pt x="671001" y="465461"/>
                    <a:pt x="638306" y="495028"/>
                    <a:pt x="635055" y="497972"/>
                  </a:cubicBezTo>
                  <a:cubicBezTo>
                    <a:pt x="634859" y="498217"/>
                    <a:pt x="634620" y="498414"/>
                    <a:pt x="634344" y="498561"/>
                  </a:cubicBezTo>
                  <a:cubicBezTo>
                    <a:pt x="634068" y="498714"/>
                    <a:pt x="633767" y="498800"/>
                    <a:pt x="633460" y="498831"/>
                  </a:cubicBezTo>
                  <a:cubicBezTo>
                    <a:pt x="581259" y="504167"/>
                    <a:pt x="548011" y="525882"/>
                    <a:pt x="522309" y="571398"/>
                  </a:cubicBezTo>
                  <a:cubicBezTo>
                    <a:pt x="473665" y="657276"/>
                    <a:pt x="484277" y="759962"/>
                    <a:pt x="501821" y="830751"/>
                  </a:cubicBezTo>
                  <a:cubicBezTo>
                    <a:pt x="504066" y="840535"/>
                    <a:pt x="508231" y="849773"/>
                    <a:pt x="514089" y="857925"/>
                  </a:cubicBezTo>
                  <a:cubicBezTo>
                    <a:pt x="514267" y="858170"/>
                    <a:pt x="514390" y="858446"/>
                    <a:pt x="514457" y="858747"/>
                  </a:cubicBezTo>
                  <a:cubicBezTo>
                    <a:pt x="514519" y="859041"/>
                    <a:pt x="514519" y="859348"/>
                    <a:pt x="514457" y="859643"/>
                  </a:cubicBezTo>
                  <a:cubicBezTo>
                    <a:pt x="512752" y="875082"/>
                    <a:pt x="514556" y="890700"/>
                    <a:pt x="519733" y="905342"/>
                  </a:cubicBezTo>
                  <a:cubicBezTo>
                    <a:pt x="521512" y="911476"/>
                    <a:pt x="523413" y="917610"/>
                    <a:pt x="525315" y="923744"/>
                  </a:cubicBezTo>
                  <a:lnTo>
                    <a:pt x="525806" y="925462"/>
                  </a:lnTo>
                  <a:cubicBezTo>
                    <a:pt x="535559" y="956930"/>
                    <a:pt x="546416" y="987908"/>
                    <a:pt x="558071" y="1017475"/>
                  </a:cubicBezTo>
                  <a:cubicBezTo>
                    <a:pt x="569726" y="1047041"/>
                    <a:pt x="582608" y="1076547"/>
                    <a:pt x="596226" y="1103844"/>
                  </a:cubicBezTo>
                  <a:cubicBezTo>
                    <a:pt x="601317" y="1114272"/>
                    <a:pt x="606163" y="1123718"/>
                    <a:pt x="611009" y="1132797"/>
                  </a:cubicBezTo>
                  <a:cubicBezTo>
                    <a:pt x="619965" y="1149666"/>
                    <a:pt x="630086" y="1166780"/>
                    <a:pt x="640944" y="1183649"/>
                  </a:cubicBezTo>
                  <a:cubicBezTo>
                    <a:pt x="657126" y="1208652"/>
                    <a:pt x="674737" y="1232698"/>
                    <a:pt x="693698" y="1255665"/>
                  </a:cubicBezTo>
                  <a:cubicBezTo>
                    <a:pt x="711610" y="1277441"/>
                    <a:pt x="731668" y="1299401"/>
                    <a:pt x="753261" y="1320993"/>
                  </a:cubicBezTo>
                  <a:cubicBezTo>
                    <a:pt x="767369" y="1335102"/>
                    <a:pt x="782153" y="1349088"/>
                    <a:pt x="797243" y="1362583"/>
                  </a:cubicBezTo>
                  <a:cubicBezTo>
                    <a:pt x="803377" y="1367920"/>
                    <a:pt x="810002" y="1373624"/>
                    <a:pt x="818712" y="1380495"/>
                  </a:cubicBezTo>
                  <a:cubicBezTo>
                    <a:pt x="827423" y="1387365"/>
                    <a:pt x="835458" y="1393560"/>
                    <a:pt x="843924" y="1399940"/>
                  </a:cubicBezTo>
                  <a:cubicBezTo>
                    <a:pt x="859014" y="1411411"/>
                    <a:pt x="874594" y="1423311"/>
                    <a:pt x="888948" y="1435886"/>
                  </a:cubicBezTo>
                  <a:lnTo>
                    <a:pt x="889439" y="1436316"/>
                  </a:lnTo>
                  <a:cubicBezTo>
                    <a:pt x="892138" y="1438708"/>
                    <a:pt x="894899" y="1441100"/>
                    <a:pt x="897475" y="1443554"/>
                  </a:cubicBezTo>
                  <a:cubicBezTo>
                    <a:pt x="912442" y="1457601"/>
                    <a:pt x="926305" y="1473673"/>
                    <a:pt x="926674" y="1495695"/>
                  </a:cubicBezTo>
                  <a:cubicBezTo>
                    <a:pt x="926649" y="1509453"/>
                    <a:pt x="923435" y="1523016"/>
                    <a:pt x="917288" y="1535321"/>
                  </a:cubicBezTo>
                  <a:cubicBezTo>
                    <a:pt x="908314" y="1552957"/>
                    <a:pt x="897567" y="1569624"/>
                    <a:pt x="885206" y="1585069"/>
                  </a:cubicBezTo>
                  <a:cubicBezTo>
                    <a:pt x="882078" y="1589241"/>
                    <a:pt x="879072" y="1593350"/>
                    <a:pt x="876128" y="1597338"/>
                  </a:cubicBezTo>
                  <a:cubicBezTo>
                    <a:pt x="865516" y="1612060"/>
                    <a:pt x="855579" y="1627395"/>
                    <a:pt x="845457" y="1644203"/>
                  </a:cubicBezTo>
                  <a:cubicBezTo>
                    <a:pt x="845267" y="1644516"/>
                    <a:pt x="845003" y="1644773"/>
                    <a:pt x="844696" y="1644969"/>
                  </a:cubicBezTo>
                  <a:cubicBezTo>
                    <a:pt x="844390" y="1645159"/>
                    <a:pt x="844040" y="1645276"/>
                    <a:pt x="843678" y="1645307"/>
                  </a:cubicBezTo>
                  <a:lnTo>
                    <a:pt x="844844" y="1645429"/>
                  </a:lnTo>
                  <a:close/>
                  <a:moveTo>
                    <a:pt x="676890" y="1535873"/>
                  </a:moveTo>
                  <a:cubicBezTo>
                    <a:pt x="694992" y="1535959"/>
                    <a:pt x="712959" y="1539112"/>
                    <a:pt x="730012" y="1545197"/>
                  </a:cubicBezTo>
                  <a:cubicBezTo>
                    <a:pt x="778656" y="1562250"/>
                    <a:pt x="814664" y="1602245"/>
                    <a:pt x="844537" y="1639111"/>
                  </a:cubicBezTo>
                  <a:cubicBezTo>
                    <a:pt x="853922" y="1623347"/>
                    <a:pt x="863430" y="1608809"/>
                    <a:pt x="873490" y="1594823"/>
                  </a:cubicBezTo>
                  <a:cubicBezTo>
                    <a:pt x="876373" y="1590774"/>
                    <a:pt x="879624" y="1586664"/>
                    <a:pt x="882630" y="1582554"/>
                  </a:cubicBezTo>
                  <a:cubicBezTo>
                    <a:pt x="894788" y="1567305"/>
                    <a:pt x="905376" y="1550865"/>
                    <a:pt x="914221" y="1533481"/>
                  </a:cubicBezTo>
                  <a:cubicBezTo>
                    <a:pt x="920067" y="1521783"/>
                    <a:pt x="923128" y="1508895"/>
                    <a:pt x="923177" y="1495817"/>
                  </a:cubicBezTo>
                  <a:cubicBezTo>
                    <a:pt x="922809" y="1475513"/>
                    <a:pt x="909621" y="1460362"/>
                    <a:pt x="895451" y="1446744"/>
                  </a:cubicBezTo>
                  <a:cubicBezTo>
                    <a:pt x="892874" y="1444290"/>
                    <a:pt x="890175" y="1441959"/>
                    <a:pt x="887476" y="1439567"/>
                  </a:cubicBezTo>
                  <a:lnTo>
                    <a:pt x="886985" y="1439137"/>
                  </a:lnTo>
                  <a:cubicBezTo>
                    <a:pt x="872877" y="1426869"/>
                    <a:pt x="857296" y="1414601"/>
                    <a:pt x="842267" y="1403436"/>
                  </a:cubicBezTo>
                  <a:cubicBezTo>
                    <a:pt x="833741" y="1396996"/>
                    <a:pt x="825276" y="1390555"/>
                    <a:pt x="816933" y="1383930"/>
                  </a:cubicBezTo>
                  <a:cubicBezTo>
                    <a:pt x="808591" y="1377305"/>
                    <a:pt x="801291" y="1371232"/>
                    <a:pt x="795280" y="1365834"/>
                  </a:cubicBezTo>
                  <a:cubicBezTo>
                    <a:pt x="780128" y="1352278"/>
                    <a:pt x="765284" y="1338230"/>
                    <a:pt x="751114" y="1324060"/>
                  </a:cubicBezTo>
                  <a:cubicBezTo>
                    <a:pt x="729460" y="1302407"/>
                    <a:pt x="709279" y="1280263"/>
                    <a:pt x="691244" y="1258364"/>
                  </a:cubicBezTo>
                  <a:cubicBezTo>
                    <a:pt x="672204" y="1235256"/>
                    <a:pt x="654488" y="1211094"/>
                    <a:pt x="638184" y="1185980"/>
                  </a:cubicBezTo>
                  <a:cubicBezTo>
                    <a:pt x="627203" y="1168989"/>
                    <a:pt x="617082" y="1151813"/>
                    <a:pt x="608003" y="1134760"/>
                  </a:cubicBezTo>
                  <a:cubicBezTo>
                    <a:pt x="603158" y="1125681"/>
                    <a:pt x="598311" y="1116357"/>
                    <a:pt x="593159" y="1105745"/>
                  </a:cubicBezTo>
                  <a:cubicBezTo>
                    <a:pt x="579664" y="1078326"/>
                    <a:pt x="566782" y="1049127"/>
                    <a:pt x="554943" y="1018947"/>
                  </a:cubicBezTo>
                  <a:cubicBezTo>
                    <a:pt x="543104" y="988767"/>
                    <a:pt x="532308" y="958096"/>
                    <a:pt x="522554" y="926505"/>
                  </a:cubicBezTo>
                  <a:lnTo>
                    <a:pt x="522002" y="924787"/>
                  </a:lnTo>
                  <a:cubicBezTo>
                    <a:pt x="520101" y="918653"/>
                    <a:pt x="518199" y="912519"/>
                    <a:pt x="516420" y="906385"/>
                  </a:cubicBezTo>
                  <a:cubicBezTo>
                    <a:pt x="511163" y="891399"/>
                    <a:pt x="509280" y="875438"/>
                    <a:pt x="510900" y="859643"/>
                  </a:cubicBezTo>
                  <a:cubicBezTo>
                    <a:pt x="504962" y="851177"/>
                    <a:pt x="500674" y="841670"/>
                    <a:pt x="498263" y="831609"/>
                  </a:cubicBezTo>
                  <a:cubicBezTo>
                    <a:pt x="480535" y="760024"/>
                    <a:pt x="469801" y="656295"/>
                    <a:pt x="519242" y="568883"/>
                  </a:cubicBezTo>
                  <a:cubicBezTo>
                    <a:pt x="545619" y="522141"/>
                    <a:pt x="579725" y="499751"/>
                    <a:pt x="633154" y="494046"/>
                  </a:cubicBezTo>
                  <a:cubicBezTo>
                    <a:pt x="637632" y="489998"/>
                    <a:pt x="669161" y="461412"/>
                    <a:pt x="687870" y="441844"/>
                  </a:cubicBezTo>
                  <a:lnTo>
                    <a:pt x="692532" y="436998"/>
                  </a:lnTo>
                  <a:cubicBezTo>
                    <a:pt x="710321" y="418166"/>
                    <a:pt x="722099" y="405714"/>
                    <a:pt x="754855" y="404855"/>
                  </a:cubicBezTo>
                  <a:cubicBezTo>
                    <a:pt x="772154" y="404426"/>
                    <a:pt x="785526" y="404855"/>
                    <a:pt x="798531" y="404855"/>
                  </a:cubicBezTo>
                  <a:cubicBezTo>
                    <a:pt x="811535" y="404855"/>
                    <a:pt x="824356" y="405285"/>
                    <a:pt x="841041" y="404855"/>
                  </a:cubicBezTo>
                  <a:cubicBezTo>
                    <a:pt x="851886" y="404021"/>
                    <a:pt x="862780" y="405702"/>
                    <a:pt x="872877" y="409763"/>
                  </a:cubicBezTo>
                  <a:cubicBezTo>
                    <a:pt x="873723" y="410186"/>
                    <a:pt x="874539" y="410652"/>
                    <a:pt x="875331" y="411173"/>
                  </a:cubicBezTo>
                  <a:lnTo>
                    <a:pt x="876619" y="412094"/>
                  </a:lnTo>
                  <a:lnTo>
                    <a:pt x="878275" y="413504"/>
                  </a:lnTo>
                  <a:lnTo>
                    <a:pt x="879440" y="414731"/>
                  </a:lnTo>
                  <a:cubicBezTo>
                    <a:pt x="879907" y="415277"/>
                    <a:pt x="880336" y="415848"/>
                    <a:pt x="880729" y="416449"/>
                  </a:cubicBezTo>
                  <a:lnTo>
                    <a:pt x="881342" y="417492"/>
                  </a:lnTo>
                  <a:cubicBezTo>
                    <a:pt x="881778" y="418357"/>
                    <a:pt x="882127" y="419258"/>
                    <a:pt x="882385" y="420191"/>
                  </a:cubicBezTo>
                  <a:cubicBezTo>
                    <a:pt x="882409" y="420497"/>
                    <a:pt x="882409" y="420804"/>
                    <a:pt x="882385" y="421111"/>
                  </a:cubicBezTo>
                  <a:cubicBezTo>
                    <a:pt x="882575" y="422019"/>
                    <a:pt x="882673" y="422945"/>
                    <a:pt x="882691" y="423871"/>
                  </a:cubicBezTo>
                  <a:cubicBezTo>
                    <a:pt x="882716" y="424135"/>
                    <a:pt x="882716" y="424405"/>
                    <a:pt x="882691" y="424669"/>
                  </a:cubicBezTo>
                  <a:cubicBezTo>
                    <a:pt x="882630" y="425803"/>
                    <a:pt x="882489" y="426932"/>
                    <a:pt x="882262" y="428042"/>
                  </a:cubicBezTo>
                  <a:cubicBezTo>
                    <a:pt x="882293" y="428392"/>
                    <a:pt x="882293" y="428742"/>
                    <a:pt x="882262" y="429085"/>
                  </a:cubicBezTo>
                  <a:cubicBezTo>
                    <a:pt x="881955" y="430367"/>
                    <a:pt x="881544" y="431618"/>
                    <a:pt x="881035" y="432827"/>
                  </a:cubicBezTo>
                  <a:lnTo>
                    <a:pt x="880729" y="433502"/>
                  </a:lnTo>
                  <a:cubicBezTo>
                    <a:pt x="880238" y="434667"/>
                    <a:pt x="879563" y="435894"/>
                    <a:pt x="878888" y="437182"/>
                  </a:cubicBezTo>
                  <a:lnTo>
                    <a:pt x="878398" y="438041"/>
                  </a:lnTo>
                  <a:cubicBezTo>
                    <a:pt x="877514" y="439525"/>
                    <a:pt x="876551" y="440955"/>
                    <a:pt x="875515" y="442335"/>
                  </a:cubicBezTo>
                  <a:lnTo>
                    <a:pt x="874778" y="443317"/>
                  </a:lnTo>
                  <a:cubicBezTo>
                    <a:pt x="873613" y="444911"/>
                    <a:pt x="872325" y="446506"/>
                    <a:pt x="870853" y="448162"/>
                  </a:cubicBezTo>
                  <a:cubicBezTo>
                    <a:pt x="865700" y="454297"/>
                    <a:pt x="856437" y="464970"/>
                    <a:pt x="842513" y="481471"/>
                  </a:cubicBezTo>
                  <a:cubicBezTo>
                    <a:pt x="829631" y="496745"/>
                    <a:pt x="814173" y="515209"/>
                    <a:pt x="798347" y="534102"/>
                  </a:cubicBezTo>
                  <a:lnTo>
                    <a:pt x="794850" y="538273"/>
                  </a:lnTo>
                  <a:cubicBezTo>
                    <a:pt x="803990" y="567349"/>
                    <a:pt x="788716" y="596793"/>
                    <a:pt x="774117" y="622127"/>
                  </a:cubicBezTo>
                  <a:cubicBezTo>
                    <a:pt x="767553" y="633353"/>
                    <a:pt x="760376" y="644947"/>
                    <a:pt x="753383" y="656172"/>
                  </a:cubicBezTo>
                  <a:cubicBezTo>
                    <a:pt x="734981" y="685800"/>
                    <a:pt x="716026" y="716471"/>
                    <a:pt x="703512" y="747326"/>
                  </a:cubicBezTo>
                  <a:cubicBezTo>
                    <a:pt x="700875" y="753828"/>
                    <a:pt x="698114" y="760330"/>
                    <a:pt x="695293" y="766648"/>
                  </a:cubicBezTo>
                  <a:cubicBezTo>
                    <a:pt x="721547" y="778426"/>
                    <a:pt x="738661" y="798055"/>
                    <a:pt x="750500" y="830014"/>
                  </a:cubicBezTo>
                  <a:cubicBezTo>
                    <a:pt x="751420" y="832468"/>
                    <a:pt x="752340" y="834983"/>
                    <a:pt x="753199" y="837559"/>
                  </a:cubicBezTo>
                  <a:cubicBezTo>
                    <a:pt x="762278" y="865041"/>
                    <a:pt x="772031" y="894117"/>
                    <a:pt x="782950" y="922150"/>
                  </a:cubicBezTo>
                  <a:cubicBezTo>
                    <a:pt x="793010" y="948527"/>
                    <a:pt x="804818" y="974204"/>
                    <a:pt x="818283" y="999011"/>
                  </a:cubicBezTo>
                  <a:cubicBezTo>
                    <a:pt x="819694" y="1001587"/>
                    <a:pt x="821166" y="1004102"/>
                    <a:pt x="822699" y="1006617"/>
                  </a:cubicBezTo>
                  <a:cubicBezTo>
                    <a:pt x="838630" y="1031614"/>
                    <a:pt x="859001" y="1053488"/>
                    <a:pt x="882814" y="1071149"/>
                  </a:cubicBezTo>
                  <a:cubicBezTo>
                    <a:pt x="891292" y="1077749"/>
                    <a:pt x="900119" y="1083889"/>
                    <a:pt x="909252" y="1089551"/>
                  </a:cubicBezTo>
                  <a:cubicBezTo>
                    <a:pt x="886985" y="1046244"/>
                    <a:pt x="880422" y="996128"/>
                    <a:pt x="892200" y="956992"/>
                  </a:cubicBezTo>
                  <a:cubicBezTo>
                    <a:pt x="903977" y="917856"/>
                    <a:pt x="930354" y="880928"/>
                    <a:pt x="969061" y="849030"/>
                  </a:cubicBezTo>
                  <a:cubicBezTo>
                    <a:pt x="964754" y="817243"/>
                    <a:pt x="963233" y="785143"/>
                    <a:pt x="964521" y="753092"/>
                  </a:cubicBezTo>
                  <a:cubicBezTo>
                    <a:pt x="969245" y="644088"/>
                    <a:pt x="1003412" y="565448"/>
                    <a:pt x="1066042" y="519319"/>
                  </a:cubicBezTo>
                  <a:cubicBezTo>
                    <a:pt x="1078212" y="510430"/>
                    <a:pt x="1090959" y="502358"/>
                    <a:pt x="1104196" y="495150"/>
                  </a:cubicBezTo>
                  <a:cubicBezTo>
                    <a:pt x="1161305" y="435833"/>
                    <a:pt x="1184738" y="368234"/>
                    <a:pt x="1172040" y="299593"/>
                  </a:cubicBezTo>
                  <a:cubicBezTo>
                    <a:pt x="1166949" y="272357"/>
                    <a:pt x="1160140" y="245060"/>
                    <a:pt x="1153638" y="218683"/>
                  </a:cubicBezTo>
                  <a:cubicBezTo>
                    <a:pt x="1145541" y="186295"/>
                    <a:pt x="1137198" y="152864"/>
                    <a:pt x="1131984" y="119064"/>
                  </a:cubicBezTo>
                  <a:cubicBezTo>
                    <a:pt x="1131125" y="113605"/>
                    <a:pt x="1130389" y="106796"/>
                    <a:pt x="1129653" y="100048"/>
                  </a:cubicBezTo>
                  <a:cubicBezTo>
                    <a:pt x="1125666" y="63734"/>
                    <a:pt x="1119593" y="8772"/>
                    <a:pt x="1083095" y="4846"/>
                  </a:cubicBezTo>
                  <a:cubicBezTo>
                    <a:pt x="1073826" y="4828"/>
                    <a:pt x="1064576" y="5545"/>
                    <a:pt x="1055430" y="6993"/>
                  </a:cubicBezTo>
                  <a:cubicBezTo>
                    <a:pt x="1010773" y="12453"/>
                    <a:pt x="930968" y="25396"/>
                    <a:pt x="915448" y="28217"/>
                  </a:cubicBezTo>
                  <a:cubicBezTo>
                    <a:pt x="915448" y="53367"/>
                    <a:pt x="916920" y="75512"/>
                    <a:pt x="918576" y="93853"/>
                  </a:cubicBezTo>
                  <a:cubicBezTo>
                    <a:pt x="919435" y="103361"/>
                    <a:pt x="920417" y="112930"/>
                    <a:pt x="921459" y="122745"/>
                  </a:cubicBezTo>
                  <a:lnTo>
                    <a:pt x="923116" y="139307"/>
                  </a:lnTo>
                  <a:cubicBezTo>
                    <a:pt x="923116" y="140104"/>
                    <a:pt x="923116" y="140902"/>
                    <a:pt x="923116" y="141699"/>
                  </a:cubicBezTo>
                  <a:lnTo>
                    <a:pt x="923116" y="143110"/>
                  </a:lnTo>
                  <a:cubicBezTo>
                    <a:pt x="924422" y="154324"/>
                    <a:pt x="923134" y="165690"/>
                    <a:pt x="919349" y="176327"/>
                  </a:cubicBezTo>
                  <a:cubicBezTo>
                    <a:pt x="915558" y="186963"/>
                    <a:pt x="909375" y="196588"/>
                    <a:pt x="901278" y="204452"/>
                  </a:cubicBezTo>
                  <a:cubicBezTo>
                    <a:pt x="884532" y="221873"/>
                    <a:pt x="861835" y="236656"/>
                    <a:pt x="829876" y="251072"/>
                  </a:cubicBezTo>
                  <a:cubicBezTo>
                    <a:pt x="812885" y="258739"/>
                    <a:pt x="795341" y="265426"/>
                    <a:pt x="778411" y="271805"/>
                  </a:cubicBezTo>
                  <a:cubicBezTo>
                    <a:pt x="770252" y="274934"/>
                    <a:pt x="762216" y="277939"/>
                    <a:pt x="754487" y="281068"/>
                  </a:cubicBezTo>
                  <a:cubicBezTo>
                    <a:pt x="721117" y="294317"/>
                    <a:pt x="688361" y="306709"/>
                    <a:pt x="660696" y="317014"/>
                  </a:cubicBezTo>
                  <a:lnTo>
                    <a:pt x="617205" y="333147"/>
                  </a:lnTo>
                  <a:cubicBezTo>
                    <a:pt x="564635" y="352592"/>
                    <a:pt x="510225" y="372712"/>
                    <a:pt x="457348" y="394489"/>
                  </a:cubicBezTo>
                  <a:cubicBezTo>
                    <a:pt x="398233" y="417522"/>
                    <a:pt x="340590" y="444157"/>
                    <a:pt x="284733" y="474233"/>
                  </a:cubicBezTo>
                  <a:cubicBezTo>
                    <a:pt x="236322" y="500266"/>
                    <a:pt x="191855" y="533041"/>
                    <a:pt x="152664" y="571582"/>
                  </a:cubicBezTo>
                  <a:cubicBezTo>
                    <a:pt x="145365" y="610043"/>
                    <a:pt x="137083" y="649302"/>
                    <a:pt x="128128" y="688131"/>
                  </a:cubicBezTo>
                  <a:lnTo>
                    <a:pt x="127698" y="689971"/>
                  </a:lnTo>
                  <a:cubicBezTo>
                    <a:pt x="125674" y="698805"/>
                    <a:pt x="123527" y="707638"/>
                    <a:pt x="121564" y="716532"/>
                  </a:cubicBezTo>
                  <a:lnTo>
                    <a:pt x="120337" y="721685"/>
                  </a:lnTo>
                  <a:cubicBezTo>
                    <a:pt x="118190" y="730211"/>
                    <a:pt x="116043" y="738799"/>
                    <a:pt x="113835" y="747448"/>
                  </a:cubicBezTo>
                  <a:lnTo>
                    <a:pt x="112179" y="753583"/>
                  </a:lnTo>
                  <a:cubicBezTo>
                    <a:pt x="109970" y="762109"/>
                    <a:pt x="107701" y="770697"/>
                    <a:pt x="105431" y="779346"/>
                  </a:cubicBezTo>
                  <a:lnTo>
                    <a:pt x="103652" y="785910"/>
                  </a:lnTo>
                  <a:cubicBezTo>
                    <a:pt x="101260" y="794620"/>
                    <a:pt x="98806" y="803453"/>
                    <a:pt x="96353" y="812287"/>
                  </a:cubicBezTo>
                  <a:lnTo>
                    <a:pt x="94696" y="818421"/>
                  </a:lnTo>
                  <a:lnTo>
                    <a:pt x="86722" y="846147"/>
                  </a:lnTo>
                  <a:lnTo>
                    <a:pt x="85372" y="850687"/>
                  </a:lnTo>
                  <a:cubicBezTo>
                    <a:pt x="82465" y="860544"/>
                    <a:pt x="79502" y="870481"/>
                    <a:pt x="76478" y="880499"/>
                  </a:cubicBezTo>
                  <a:lnTo>
                    <a:pt x="76048" y="881787"/>
                  </a:lnTo>
                  <a:cubicBezTo>
                    <a:pt x="55560" y="949263"/>
                    <a:pt x="31698" y="1019683"/>
                    <a:pt x="5015" y="1091944"/>
                  </a:cubicBezTo>
                  <a:cubicBezTo>
                    <a:pt x="6119" y="1104825"/>
                    <a:pt x="7591" y="1116480"/>
                    <a:pt x="9431" y="1126908"/>
                  </a:cubicBezTo>
                  <a:cubicBezTo>
                    <a:pt x="16608" y="1167762"/>
                    <a:pt x="33968" y="1201193"/>
                    <a:pt x="53291" y="1234379"/>
                  </a:cubicBezTo>
                  <a:cubicBezTo>
                    <a:pt x="60860" y="1218203"/>
                    <a:pt x="69233" y="1202420"/>
                    <a:pt x="78379" y="1187085"/>
                  </a:cubicBezTo>
                  <a:lnTo>
                    <a:pt x="79361" y="1185490"/>
                  </a:lnTo>
                  <a:cubicBezTo>
                    <a:pt x="81937" y="1181398"/>
                    <a:pt x="84575" y="1177313"/>
                    <a:pt x="87274" y="1173221"/>
                  </a:cubicBezTo>
                  <a:lnTo>
                    <a:pt x="90034" y="1169234"/>
                  </a:lnTo>
                  <a:cubicBezTo>
                    <a:pt x="92304" y="1165983"/>
                    <a:pt x="94574" y="1163100"/>
                    <a:pt x="96905" y="1159665"/>
                  </a:cubicBezTo>
                  <a:lnTo>
                    <a:pt x="100340" y="1155248"/>
                  </a:lnTo>
                  <a:cubicBezTo>
                    <a:pt x="102732" y="1152242"/>
                    <a:pt x="105186" y="1149114"/>
                    <a:pt x="107701" y="1146354"/>
                  </a:cubicBezTo>
                  <a:lnTo>
                    <a:pt x="108805" y="1145127"/>
                  </a:lnTo>
                  <a:lnTo>
                    <a:pt x="111013" y="1142550"/>
                  </a:lnTo>
                  <a:cubicBezTo>
                    <a:pt x="115062" y="1138072"/>
                    <a:pt x="118742" y="1134269"/>
                    <a:pt x="122361" y="1130834"/>
                  </a:cubicBezTo>
                  <a:cubicBezTo>
                    <a:pt x="185973" y="1070596"/>
                    <a:pt x="319636" y="1045753"/>
                    <a:pt x="396559" y="1103966"/>
                  </a:cubicBezTo>
                  <a:cubicBezTo>
                    <a:pt x="423022" y="1124528"/>
                    <a:pt x="443191" y="1152095"/>
                    <a:pt x="454778" y="1183539"/>
                  </a:cubicBezTo>
                  <a:cubicBezTo>
                    <a:pt x="466372" y="1214983"/>
                    <a:pt x="468917" y="1249040"/>
                    <a:pt x="462133" y="1281857"/>
                  </a:cubicBezTo>
                  <a:cubicBezTo>
                    <a:pt x="460986" y="1287133"/>
                    <a:pt x="459698" y="1292347"/>
                    <a:pt x="458269" y="1297500"/>
                  </a:cubicBezTo>
                  <a:cubicBezTo>
                    <a:pt x="457716" y="1299646"/>
                    <a:pt x="457103" y="1301793"/>
                    <a:pt x="456490" y="1303634"/>
                  </a:cubicBezTo>
                  <a:cubicBezTo>
                    <a:pt x="455876" y="1305474"/>
                    <a:pt x="455201" y="1308112"/>
                    <a:pt x="454465" y="1310320"/>
                  </a:cubicBezTo>
                  <a:cubicBezTo>
                    <a:pt x="452748" y="1316147"/>
                    <a:pt x="450846" y="1321913"/>
                    <a:pt x="448822" y="1327618"/>
                  </a:cubicBezTo>
                  <a:cubicBezTo>
                    <a:pt x="428088" y="1385831"/>
                    <a:pt x="394289" y="1438033"/>
                    <a:pt x="361594" y="1488702"/>
                  </a:cubicBezTo>
                  <a:lnTo>
                    <a:pt x="355460" y="1498087"/>
                  </a:lnTo>
                  <a:lnTo>
                    <a:pt x="359938" y="1499313"/>
                  </a:lnTo>
                  <a:lnTo>
                    <a:pt x="363557" y="1500356"/>
                  </a:lnTo>
                  <a:lnTo>
                    <a:pt x="369262" y="1501951"/>
                  </a:lnTo>
                  <a:lnTo>
                    <a:pt x="374598" y="1503607"/>
                  </a:lnTo>
                  <a:lnTo>
                    <a:pt x="378770" y="1504896"/>
                  </a:lnTo>
                  <a:lnTo>
                    <a:pt x="383984" y="1506552"/>
                  </a:lnTo>
                  <a:cubicBezTo>
                    <a:pt x="388400" y="1507963"/>
                    <a:pt x="392817" y="1509496"/>
                    <a:pt x="397172" y="1511030"/>
                  </a:cubicBezTo>
                  <a:cubicBezTo>
                    <a:pt x="411802" y="1516158"/>
                    <a:pt x="426138" y="1522096"/>
                    <a:pt x="440111" y="1528819"/>
                  </a:cubicBezTo>
                  <a:cubicBezTo>
                    <a:pt x="461642" y="1539247"/>
                    <a:pt x="484032" y="1557956"/>
                    <a:pt x="506728" y="1584394"/>
                  </a:cubicBezTo>
                  <a:lnTo>
                    <a:pt x="507526" y="1585253"/>
                  </a:lnTo>
                  <a:lnTo>
                    <a:pt x="514028" y="1593105"/>
                  </a:lnTo>
                  <a:lnTo>
                    <a:pt x="514396" y="1593534"/>
                  </a:lnTo>
                  <a:lnTo>
                    <a:pt x="514764" y="1594025"/>
                  </a:lnTo>
                  <a:cubicBezTo>
                    <a:pt x="517095" y="1596908"/>
                    <a:pt x="519426" y="1599853"/>
                    <a:pt x="521696" y="1602858"/>
                  </a:cubicBezTo>
                  <a:cubicBezTo>
                    <a:pt x="526358" y="1608992"/>
                    <a:pt x="531020" y="1615127"/>
                    <a:pt x="535682" y="1621813"/>
                  </a:cubicBezTo>
                  <a:cubicBezTo>
                    <a:pt x="572057" y="1565808"/>
                    <a:pt x="622480" y="1535873"/>
                    <a:pt x="676890" y="1535873"/>
                  </a:cubicBezTo>
                  <a:close/>
                </a:path>
              </a:pathLst>
            </a:custGeom>
            <a:solidFill>
              <a:srgbClr val="0E0E0E"/>
            </a:solidFill>
            <a:ln w="6134" cap="flat">
              <a:noFill/>
              <a:prstDash val="solid"/>
              <a:miter/>
            </a:ln>
          </p:spPr>
          <p:txBody>
            <a:bodyPr rtlCol="0" anchor="ctr"/>
            <a:lstStyle/>
            <a:p>
              <a:endParaRPr lang="en-AU"/>
            </a:p>
          </p:txBody>
        </p:sp>
        <p:sp>
          <p:nvSpPr>
            <p:cNvPr id="629" name="Freeform: Shape 628">
              <a:extLst>
                <a:ext uri="{FF2B5EF4-FFF2-40B4-BE49-F238E27FC236}">
                  <a16:creationId xmlns:a16="http://schemas.microsoft.com/office/drawing/2014/main" id="{3312555A-3CBB-447A-8385-B2846FCCBCF7}"/>
                </a:ext>
              </a:extLst>
            </p:cNvPr>
            <p:cNvSpPr/>
            <p:nvPr/>
          </p:nvSpPr>
          <p:spPr>
            <a:xfrm>
              <a:off x="4760686" y="3144214"/>
              <a:ext cx="114643" cy="170431"/>
            </a:xfrm>
            <a:custGeom>
              <a:avLst/>
              <a:gdLst>
                <a:gd name="connsiteX0" fmla="*/ 51493 w 114643"/>
                <a:gd name="connsiteY0" fmla="*/ 168236 h 170431"/>
                <a:gd name="connsiteX1" fmla="*/ 104493 w 114643"/>
                <a:gd name="connsiteY1" fmla="*/ 143700 h 170431"/>
                <a:gd name="connsiteX2" fmla="*/ 32845 w 114643"/>
                <a:gd name="connsiteY2" fmla="*/ 3411 h 170431"/>
                <a:gd name="connsiteX3" fmla="*/ 28613 w 114643"/>
                <a:gd name="connsiteY3" fmla="*/ 5068 h 170431"/>
                <a:gd name="connsiteX4" fmla="*/ 13400 w 114643"/>
                <a:gd name="connsiteY4" fmla="*/ 115973 h 170431"/>
                <a:gd name="connsiteX5" fmla="*/ 28858 w 114643"/>
                <a:gd name="connsiteY5" fmla="*/ 146644 h 170431"/>
                <a:gd name="connsiteX6" fmla="*/ 51493 w 114643"/>
                <a:gd name="connsiteY6" fmla="*/ 168236 h 17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43" h="170431">
                  <a:moveTo>
                    <a:pt x="51493" y="168236"/>
                  </a:moveTo>
                  <a:cubicBezTo>
                    <a:pt x="71061" y="176395"/>
                    <a:pt x="95046" y="160384"/>
                    <a:pt x="104493" y="143700"/>
                  </a:cubicBezTo>
                  <a:cubicBezTo>
                    <a:pt x="130624" y="97755"/>
                    <a:pt x="106149" y="-21616"/>
                    <a:pt x="32845" y="3411"/>
                  </a:cubicBezTo>
                  <a:cubicBezTo>
                    <a:pt x="31404" y="3890"/>
                    <a:pt x="29993" y="4442"/>
                    <a:pt x="28613" y="5068"/>
                  </a:cubicBezTo>
                  <a:cubicBezTo>
                    <a:pt x="-13774" y="23470"/>
                    <a:pt x="-218" y="83401"/>
                    <a:pt x="13400" y="115973"/>
                  </a:cubicBezTo>
                  <a:cubicBezTo>
                    <a:pt x="17645" y="126628"/>
                    <a:pt x="22816" y="136891"/>
                    <a:pt x="28858" y="146644"/>
                  </a:cubicBezTo>
                  <a:cubicBezTo>
                    <a:pt x="34097" y="155925"/>
                    <a:pt x="41973" y="163445"/>
                    <a:pt x="51493" y="168236"/>
                  </a:cubicBezTo>
                  <a:close/>
                </a:path>
              </a:pathLst>
            </a:custGeom>
            <a:solidFill>
              <a:srgbClr val="E69C9C"/>
            </a:solidFill>
            <a:ln w="6134" cap="flat">
              <a:noFill/>
              <a:prstDash val="solid"/>
              <a:miter/>
            </a:ln>
          </p:spPr>
          <p:txBody>
            <a:bodyPr rtlCol="0" anchor="ctr"/>
            <a:lstStyle/>
            <a:p>
              <a:endParaRPr lang="en-AU"/>
            </a:p>
          </p:txBody>
        </p:sp>
        <p:sp>
          <p:nvSpPr>
            <p:cNvPr id="630" name="Freeform: Shape 629">
              <a:extLst>
                <a:ext uri="{FF2B5EF4-FFF2-40B4-BE49-F238E27FC236}">
                  <a16:creationId xmlns:a16="http://schemas.microsoft.com/office/drawing/2014/main" id="{48F91936-57DD-44E4-AEC6-82BBCEA11A8D}"/>
                </a:ext>
              </a:extLst>
            </p:cNvPr>
            <p:cNvSpPr/>
            <p:nvPr/>
          </p:nvSpPr>
          <p:spPr>
            <a:xfrm>
              <a:off x="4758486" y="3141915"/>
              <a:ext cx="119265" cy="175074"/>
            </a:xfrm>
            <a:custGeom>
              <a:avLst/>
              <a:gdLst>
                <a:gd name="connsiteX0" fmla="*/ 64673 w 119265"/>
                <a:gd name="connsiteY0" fmla="*/ 175074 h 175074"/>
                <a:gd name="connsiteX1" fmla="*/ 52773 w 119265"/>
                <a:gd name="connsiteY1" fmla="*/ 172805 h 175074"/>
                <a:gd name="connsiteX2" fmla="*/ 29156 w 119265"/>
                <a:gd name="connsiteY2" fmla="*/ 150538 h 175074"/>
                <a:gd name="connsiteX3" fmla="*/ 13514 w 119265"/>
                <a:gd name="connsiteY3" fmla="*/ 119315 h 175074"/>
                <a:gd name="connsiteX4" fmla="*/ 29892 w 119265"/>
                <a:gd name="connsiteY4" fmla="*/ 5403 h 175074"/>
                <a:gd name="connsiteX5" fmla="*/ 34309 w 119265"/>
                <a:gd name="connsiteY5" fmla="*/ 3686 h 175074"/>
                <a:gd name="connsiteX6" fmla="*/ 67329 w 119265"/>
                <a:gd name="connsiteY6" fmla="*/ 1894 h 175074"/>
                <a:gd name="connsiteX7" fmla="*/ 94669 w 119265"/>
                <a:gd name="connsiteY7" fmla="*/ 20493 h 175074"/>
                <a:gd name="connsiteX8" fmla="*/ 108717 w 119265"/>
                <a:gd name="connsiteY8" fmla="*/ 147348 h 175074"/>
                <a:gd name="connsiteX9" fmla="*/ 90167 w 119265"/>
                <a:gd name="connsiteY9" fmla="*/ 166726 h 175074"/>
                <a:gd name="connsiteX10" fmla="*/ 64673 w 119265"/>
                <a:gd name="connsiteY10" fmla="*/ 175074 h 175074"/>
                <a:gd name="connsiteX11" fmla="*/ 54184 w 119265"/>
                <a:gd name="connsiteY11" fmla="*/ 4912 h 175074"/>
                <a:gd name="connsiteX12" fmla="*/ 35781 w 119265"/>
                <a:gd name="connsiteY12" fmla="*/ 8164 h 175074"/>
                <a:gd name="connsiteX13" fmla="*/ 31671 w 119265"/>
                <a:gd name="connsiteY13" fmla="*/ 9758 h 175074"/>
                <a:gd name="connsiteX14" fmla="*/ 17686 w 119265"/>
                <a:gd name="connsiteY14" fmla="*/ 117658 h 175074"/>
                <a:gd name="connsiteX15" fmla="*/ 32960 w 119265"/>
                <a:gd name="connsiteY15" fmla="*/ 148329 h 175074"/>
                <a:gd name="connsiteX16" fmla="*/ 54491 w 119265"/>
                <a:gd name="connsiteY16" fmla="*/ 168817 h 175074"/>
                <a:gd name="connsiteX17" fmla="*/ 104607 w 119265"/>
                <a:gd name="connsiteY17" fmla="*/ 145385 h 175074"/>
                <a:gd name="connsiteX18" fmla="*/ 91050 w 119265"/>
                <a:gd name="connsiteY18" fmla="*/ 23744 h 175074"/>
                <a:gd name="connsiteX19" fmla="*/ 74776 w 119265"/>
                <a:gd name="connsiteY19" fmla="*/ 10096 h 175074"/>
                <a:gd name="connsiteX20" fmla="*/ 54184 w 119265"/>
                <a:gd name="connsiteY20" fmla="*/ 4912 h 17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9265" h="175074">
                  <a:moveTo>
                    <a:pt x="64673" y="175074"/>
                  </a:moveTo>
                  <a:cubicBezTo>
                    <a:pt x="60594" y="175087"/>
                    <a:pt x="56558" y="174314"/>
                    <a:pt x="52773" y="172805"/>
                  </a:cubicBezTo>
                  <a:cubicBezTo>
                    <a:pt x="42848" y="167916"/>
                    <a:pt x="34616" y="160162"/>
                    <a:pt x="29156" y="150538"/>
                  </a:cubicBezTo>
                  <a:cubicBezTo>
                    <a:pt x="23016" y="140619"/>
                    <a:pt x="17784" y="130166"/>
                    <a:pt x="13514" y="119315"/>
                  </a:cubicBezTo>
                  <a:cubicBezTo>
                    <a:pt x="-3907" y="77664"/>
                    <a:pt x="-10102" y="22824"/>
                    <a:pt x="29892" y="5403"/>
                  </a:cubicBezTo>
                  <a:cubicBezTo>
                    <a:pt x="31303" y="4790"/>
                    <a:pt x="32776" y="4238"/>
                    <a:pt x="34309" y="3686"/>
                  </a:cubicBezTo>
                  <a:cubicBezTo>
                    <a:pt x="44817" y="-516"/>
                    <a:pt x="56423" y="-1142"/>
                    <a:pt x="67329" y="1894"/>
                  </a:cubicBezTo>
                  <a:cubicBezTo>
                    <a:pt x="78230" y="4931"/>
                    <a:pt x="87836" y="11464"/>
                    <a:pt x="94669" y="20493"/>
                  </a:cubicBezTo>
                  <a:cubicBezTo>
                    <a:pt x="120433" y="51593"/>
                    <a:pt x="127364" y="114469"/>
                    <a:pt x="108717" y="147348"/>
                  </a:cubicBezTo>
                  <a:cubicBezTo>
                    <a:pt x="104220" y="155236"/>
                    <a:pt x="97847" y="161892"/>
                    <a:pt x="90167" y="166726"/>
                  </a:cubicBezTo>
                  <a:cubicBezTo>
                    <a:pt x="82481" y="171566"/>
                    <a:pt x="73727" y="174430"/>
                    <a:pt x="64673" y="175074"/>
                  </a:cubicBezTo>
                  <a:close/>
                  <a:moveTo>
                    <a:pt x="54184" y="4912"/>
                  </a:moveTo>
                  <a:cubicBezTo>
                    <a:pt x="47909" y="4974"/>
                    <a:pt x="41695" y="6072"/>
                    <a:pt x="35781" y="8164"/>
                  </a:cubicBezTo>
                  <a:cubicBezTo>
                    <a:pt x="34309" y="8654"/>
                    <a:pt x="32960" y="9206"/>
                    <a:pt x="31671" y="9758"/>
                  </a:cubicBezTo>
                  <a:cubicBezTo>
                    <a:pt x="-5134" y="25830"/>
                    <a:pt x="1001" y="77909"/>
                    <a:pt x="17686" y="117658"/>
                  </a:cubicBezTo>
                  <a:cubicBezTo>
                    <a:pt x="21820" y="128332"/>
                    <a:pt x="26936" y="138595"/>
                    <a:pt x="32960" y="148329"/>
                  </a:cubicBezTo>
                  <a:cubicBezTo>
                    <a:pt x="37934" y="157150"/>
                    <a:pt x="45430" y="164284"/>
                    <a:pt x="54491" y="168817"/>
                  </a:cubicBezTo>
                  <a:cubicBezTo>
                    <a:pt x="73690" y="176853"/>
                    <a:pt x="96326" y="160045"/>
                    <a:pt x="104607" y="145385"/>
                  </a:cubicBezTo>
                  <a:cubicBezTo>
                    <a:pt x="120555" y="117290"/>
                    <a:pt x="117488" y="55642"/>
                    <a:pt x="91050" y="23744"/>
                  </a:cubicBezTo>
                  <a:cubicBezTo>
                    <a:pt x="86726" y="18021"/>
                    <a:pt x="81162" y="13353"/>
                    <a:pt x="74776" y="10096"/>
                  </a:cubicBezTo>
                  <a:cubicBezTo>
                    <a:pt x="68390" y="6832"/>
                    <a:pt x="61349" y="5060"/>
                    <a:pt x="54184" y="4912"/>
                  </a:cubicBezTo>
                  <a:close/>
                </a:path>
              </a:pathLst>
            </a:custGeom>
            <a:solidFill>
              <a:srgbClr val="0E0E0E"/>
            </a:solidFill>
            <a:ln w="6134" cap="flat">
              <a:noFill/>
              <a:prstDash val="solid"/>
              <a:miter/>
            </a:ln>
          </p:spPr>
          <p:txBody>
            <a:bodyPr rtlCol="0" anchor="ctr"/>
            <a:lstStyle/>
            <a:p>
              <a:endParaRPr lang="en-AU"/>
            </a:p>
          </p:txBody>
        </p:sp>
        <p:sp>
          <p:nvSpPr>
            <p:cNvPr id="631" name="Freeform: Shape 630">
              <a:extLst>
                <a:ext uri="{FF2B5EF4-FFF2-40B4-BE49-F238E27FC236}">
                  <a16:creationId xmlns:a16="http://schemas.microsoft.com/office/drawing/2014/main" id="{FAEDB6B3-CABA-4C6E-BE8F-C7D14D8FBA34}"/>
                </a:ext>
              </a:extLst>
            </p:cNvPr>
            <p:cNvSpPr/>
            <p:nvPr/>
          </p:nvSpPr>
          <p:spPr>
            <a:xfrm>
              <a:off x="6408719" y="4539284"/>
              <a:ext cx="3864" cy="6502"/>
            </a:xfrm>
            <a:custGeom>
              <a:avLst/>
              <a:gdLst>
                <a:gd name="connsiteX0" fmla="*/ 0 w 3864"/>
                <a:gd name="connsiteY0" fmla="*/ 0 h 6502"/>
                <a:gd name="connsiteX1" fmla="*/ 3865 w 3864"/>
                <a:gd name="connsiteY1" fmla="*/ 6502 h 6502"/>
                <a:gd name="connsiteX2" fmla="*/ 0 w 3864"/>
                <a:gd name="connsiteY2" fmla="*/ 0 h 6502"/>
              </a:gdLst>
              <a:ahLst/>
              <a:cxnLst>
                <a:cxn ang="0">
                  <a:pos x="connsiteX0" y="connsiteY0"/>
                </a:cxn>
                <a:cxn ang="0">
                  <a:pos x="connsiteX1" y="connsiteY1"/>
                </a:cxn>
                <a:cxn ang="0">
                  <a:pos x="connsiteX2" y="connsiteY2"/>
                </a:cxn>
              </a:cxnLst>
              <a:rect l="l" t="t" r="r" b="b"/>
              <a:pathLst>
                <a:path w="3864" h="6502">
                  <a:moveTo>
                    <a:pt x="0" y="0"/>
                  </a:moveTo>
                  <a:cubicBezTo>
                    <a:pt x="1350" y="2147"/>
                    <a:pt x="2638" y="4355"/>
                    <a:pt x="3865" y="6502"/>
                  </a:cubicBezTo>
                  <a:cubicBezTo>
                    <a:pt x="2638" y="4601"/>
                    <a:pt x="1350" y="2392"/>
                    <a:pt x="0" y="0"/>
                  </a:cubicBezTo>
                  <a:close/>
                </a:path>
              </a:pathLst>
            </a:custGeom>
            <a:solidFill>
              <a:srgbClr val="A6A6A6"/>
            </a:solidFill>
            <a:ln w="6134" cap="flat">
              <a:noFill/>
              <a:prstDash val="solid"/>
              <a:miter/>
            </a:ln>
          </p:spPr>
          <p:txBody>
            <a:bodyPr rtlCol="0" anchor="ctr"/>
            <a:lstStyle/>
            <a:p>
              <a:endParaRPr lang="en-AU"/>
            </a:p>
          </p:txBody>
        </p:sp>
        <p:sp>
          <p:nvSpPr>
            <p:cNvPr id="632" name="Freeform: Shape 631">
              <a:extLst>
                <a:ext uri="{FF2B5EF4-FFF2-40B4-BE49-F238E27FC236}">
                  <a16:creationId xmlns:a16="http://schemas.microsoft.com/office/drawing/2014/main" id="{88EAD3D2-5C64-45E3-9AA8-EB8BD9D9D0C9}"/>
                </a:ext>
              </a:extLst>
            </p:cNvPr>
            <p:cNvSpPr/>
            <p:nvPr/>
          </p:nvSpPr>
          <p:spPr>
            <a:xfrm>
              <a:off x="6406449" y="4537530"/>
              <a:ext cx="8432" cy="10901"/>
            </a:xfrm>
            <a:custGeom>
              <a:avLst/>
              <a:gdLst>
                <a:gd name="connsiteX0" fmla="*/ 6135 w 8432"/>
                <a:gd name="connsiteY0" fmla="*/ 10832 h 10901"/>
                <a:gd name="connsiteX1" fmla="*/ 4969 w 8432"/>
                <a:gd name="connsiteY1" fmla="*/ 10513 h 10901"/>
                <a:gd name="connsiteX2" fmla="*/ 4111 w 8432"/>
                <a:gd name="connsiteY2" fmla="*/ 9666 h 10901"/>
                <a:gd name="connsiteX3" fmla="*/ 368 w 8432"/>
                <a:gd name="connsiteY3" fmla="*/ 3532 h 10901"/>
                <a:gd name="connsiteX4" fmla="*/ 37 w 8432"/>
                <a:gd name="connsiteY4" fmla="*/ 2686 h 10901"/>
                <a:gd name="connsiteX5" fmla="*/ 56 w 8432"/>
                <a:gd name="connsiteY5" fmla="*/ 1778 h 10901"/>
                <a:gd name="connsiteX6" fmla="*/ 436 w 8432"/>
                <a:gd name="connsiteY6" fmla="*/ 956 h 10901"/>
                <a:gd name="connsiteX7" fmla="*/ 1105 w 8432"/>
                <a:gd name="connsiteY7" fmla="*/ 343 h 10901"/>
                <a:gd name="connsiteX8" fmla="*/ 1933 w 8432"/>
                <a:gd name="connsiteY8" fmla="*/ 30 h 10901"/>
                <a:gd name="connsiteX9" fmla="*/ 2822 w 8432"/>
                <a:gd name="connsiteY9" fmla="*/ 61 h 10901"/>
                <a:gd name="connsiteX10" fmla="*/ 3632 w 8432"/>
                <a:gd name="connsiteY10" fmla="*/ 429 h 10901"/>
                <a:gd name="connsiteX11" fmla="*/ 4233 w 8432"/>
                <a:gd name="connsiteY11" fmla="*/ 1079 h 10901"/>
                <a:gd name="connsiteX12" fmla="*/ 8159 w 8432"/>
                <a:gd name="connsiteY12" fmla="*/ 7704 h 10901"/>
                <a:gd name="connsiteX13" fmla="*/ 8337 w 8432"/>
                <a:gd name="connsiteY13" fmla="*/ 9458 h 10901"/>
                <a:gd name="connsiteX14" fmla="*/ 7239 w 8432"/>
                <a:gd name="connsiteY14" fmla="*/ 10832 h 10901"/>
                <a:gd name="connsiteX15" fmla="*/ 6135 w 8432"/>
                <a:gd name="connsiteY15" fmla="*/ 10832 h 1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32" h="10901">
                  <a:moveTo>
                    <a:pt x="6135" y="10832"/>
                  </a:moveTo>
                  <a:cubicBezTo>
                    <a:pt x="5724" y="10826"/>
                    <a:pt x="5325" y="10716"/>
                    <a:pt x="4969" y="10513"/>
                  </a:cubicBezTo>
                  <a:cubicBezTo>
                    <a:pt x="4619" y="10311"/>
                    <a:pt x="4319" y="10016"/>
                    <a:pt x="4111" y="9666"/>
                  </a:cubicBezTo>
                  <a:cubicBezTo>
                    <a:pt x="2945" y="7520"/>
                    <a:pt x="1657" y="5373"/>
                    <a:pt x="368" y="3532"/>
                  </a:cubicBezTo>
                  <a:cubicBezTo>
                    <a:pt x="203" y="3275"/>
                    <a:pt x="87" y="2986"/>
                    <a:pt x="37" y="2686"/>
                  </a:cubicBezTo>
                  <a:cubicBezTo>
                    <a:pt x="-18" y="2386"/>
                    <a:pt x="-12" y="2079"/>
                    <a:pt x="56" y="1778"/>
                  </a:cubicBezTo>
                  <a:cubicBezTo>
                    <a:pt x="129" y="1484"/>
                    <a:pt x="252" y="1201"/>
                    <a:pt x="436" y="956"/>
                  </a:cubicBezTo>
                  <a:cubicBezTo>
                    <a:pt x="614" y="711"/>
                    <a:pt x="841" y="502"/>
                    <a:pt x="1105" y="343"/>
                  </a:cubicBezTo>
                  <a:cubicBezTo>
                    <a:pt x="1356" y="183"/>
                    <a:pt x="1638" y="79"/>
                    <a:pt x="1933" y="30"/>
                  </a:cubicBezTo>
                  <a:cubicBezTo>
                    <a:pt x="2227" y="-19"/>
                    <a:pt x="2534" y="-7"/>
                    <a:pt x="2822" y="61"/>
                  </a:cubicBezTo>
                  <a:cubicBezTo>
                    <a:pt x="3111" y="128"/>
                    <a:pt x="3386" y="257"/>
                    <a:pt x="3632" y="429"/>
                  </a:cubicBezTo>
                  <a:cubicBezTo>
                    <a:pt x="3871" y="606"/>
                    <a:pt x="4080" y="827"/>
                    <a:pt x="4233" y="1079"/>
                  </a:cubicBezTo>
                  <a:cubicBezTo>
                    <a:pt x="5644" y="3287"/>
                    <a:pt x="6932" y="5495"/>
                    <a:pt x="8159" y="7704"/>
                  </a:cubicBezTo>
                  <a:cubicBezTo>
                    <a:pt x="8447" y="8243"/>
                    <a:pt x="8509" y="8869"/>
                    <a:pt x="8337" y="9458"/>
                  </a:cubicBezTo>
                  <a:cubicBezTo>
                    <a:pt x="8165" y="10041"/>
                    <a:pt x="7773" y="10532"/>
                    <a:pt x="7239" y="10832"/>
                  </a:cubicBezTo>
                  <a:cubicBezTo>
                    <a:pt x="6877" y="10924"/>
                    <a:pt x="6497" y="10924"/>
                    <a:pt x="6135" y="10832"/>
                  </a:cubicBezTo>
                  <a:close/>
                </a:path>
              </a:pathLst>
            </a:custGeom>
            <a:solidFill>
              <a:srgbClr val="0E0E0E"/>
            </a:solidFill>
            <a:ln w="6134" cap="flat">
              <a:noFill/>
              <a:prstDash val="solid"/>
              <a:miter/>
            </a:ln>
          </p:spPr>
          <p:txBody>
            <a:bodyPr rtlCol="0" anchor="ctr"/>
            <a:lstStyle/>
            <a:p>
              <a:endParaRPr lang="en-AU"/>
            </a:p>
          </p:txBody>
        </p:sp>
        <p:sp>
          <p:nvSpPr>
            <p:cNvPr id="633" name="Freeform: Shape 632">
              <a:extLst>
                <a:ext uri="{FF2B5EF4-FFF2-40B4-BE49-F238E27FC236}">
                  <a16:creationId xmlns:a16="http://schemas.microsoft.com/office/drawing/2014/main" id="{D62D6F7E-0F59-44B5-A180-B36FAA3FF70D}"/>
                </a:ext>
              </a:extLst>
            </p:cNvPr>
            <p:cNvSpPr/>
            <p:nvPr/>
          </p:nvSpPr>
          <p:spPr>
            <a:xfrm>
              <a:off x="6413934" y="4548485"/>
              <a:ext cx="3864" cy="7790"/>
            </a:xfrm>
            <a:custGeom>
              <a:avLst/>
              <a:gdLst>
                <a:gd name="connsiteX0" fmla="*/ 0 w 3864"/>
                <a:gd name="connsiteY0" fmla="*/ 0 h 7790"/>
                <a:gd name="connsiteX1" fmla="*/ 3865 w 3864"/>
                <a:gd name="connsiteY1" fmla="*/ 7791 h 7790"/>
                <a:gd name="connsiteX2" fmla="*/ 0 w 3864"/>
                <a:gd name="connsiteY2" fmla="*/ 0 h 7790"/>
              </a:gdLst>
              <a:ahLst/>
              <a:cxnLst>
                <a:cxn ang="0">
                  <a:pos x="connsiteX0" y="connsiteY0"/>
                </a:cxn>
                <a:cxn ang="0">
                  <a:pos x="connsiteX1" y="connsiteY1"/>
                </a:cxn>
                <a:cxn ang="0">
                  <a:pos x="connsiteX2" y="connsiteY2"/>
                </a:cxn>
              </a:cxnLst>
              <a:rect l="l" t="t" r="r" b="b"/>
              <a:pathLst>
                <a:path w="3864" h="7790">
                  <a:moveTo>
                    <a:pt x="0" y="0"/>
                  </a:moveTo>
                  <a:cubicBezTo>
                    <a:pt x="1411" y="2576"/>
                    <a:pt x="2699" y="5153"/>
                    <a:pt x="3865" y="7791"/>
                  </a:cubicBezTo>
                  <a:cubicBezTo>
                    <a:pt x="2699" y="5153"/>
                    <a:pt x="1411" y="2576"/>
                    <a:pt x="0" y="0"/>
                  </a:cubicBezTo>
                  <a:close/>
                </a:path>
              </a:pathLst>
            </a:custGeom>
            <a:solidFill>
              <a:srgbClr val="A6A6A6"/>
            </a:solidFill>
            <a:ln w="6134" cap="flat">
              <a:noFill/>
              <a:prstDash val="solid"/>
              <a:miter/>
            </a:ln>
          </p:spPr>
          <p:txBody>
            <a:bodyPr rtlCol="0" anchor="ctr"/>
            <a:lstStyle/>
            <a:p>
              <a:endParaRPr lang="en-AU"/>
            </a:p>
          </p:txBody>
        </p:sp>
        <p:sp>
          <p:nvSpPr>
            <p:cNvPr id="634" name="Freeform: Shape 633">
              <a:extLst>
                <a:ext uri="{FF2B5EF4-FFF2-40B4-BE49-F238E27FC236}">
                  <a16:creationId xmlns:a16="http://schemas.microsoft.com/office/drawing/2014/main" id="{046ABCE1-488E-4F23-9D5E-8911C06DA1DA}"/>
                </a:ext>
              </a:extLst>
            </p:cNvPr>
            <p:cNvSpPr/>
            <p:nvPr/>
          </p:nvSpPr>
          <p:spPr>
            <a:xfrm>
              <a:off x="6411643" y="4546226"/>
              <a:ext cx="8471" cy="12319"/>
            </a:xfrm>
            <a:custGeom>
              <a:avLst/>
              <a:gdLst>
                <a:gd name="connsiteX0" fmla="*/ 6155 w 8471"/>
                <a:gd name="connsiteY0" fmla="*/ 12320 h 12319"/>
                <a:gd name="connsiteX1" fmla="*/ 4910 w 8471"/>
                <a:gd name="connsiteY1" fmla="*/ 11957 h 12319"/>
                <a:gd name="connsiteX2" fmla="*/ 4069 w 8471"/>
                <a:gd name="connsiteY2" fmla="*/ 10970 h 12319"/>
                <a:gd name="connsiteX3" fmla="*/ 2229 w 8471"/>
                <a:gd name="connsiteY3" fmla="*/ 7167 h 12319"/>
                <a:gd name="connsiteX4" fmla="*/ 266 w 8471"/>
                <a:gd name="connsiteY4" fmla="*/ 3363 h 12319"/>
                <a:gd name="connsiteX5" fmla="*/ 8 w 8471"/>
                <a:gd name="connsiteY5" fmla="*/ 2511 h 12319"/>
                <a:gd name="connsiteX6" fmla="*/ 100 w 8471"/>
                <a:gd name="connsiteY6" fmla="*/ 1615 h 12319"/>
                <a:gd name="connsiteX7" fmla="*/ 523 w 8471"/>
                <a:gd name="connsiteY7" fmla="*/ 830 h 12319"/>
                <a:gd name="connsiteX8" fmla="*/ 1217 w 8471"/>
                <a:gd name="connsiteY8" fmla="*/ 266 h 12319"/>
                <a:gd name="connsiteX9" fmla="*/ 2075 w 8471"/>
                <a:gd name="connsiteY9" fmla="*/ 8 h 12319"/>
                <a:gd name="connsiteX10" fmla="*/ 2965 w 8471"/>
                <a:gd name="connsiteY10" fmla="*/ 100 h 12319"/>
                <a:gd name="connsiteX11" fmla="*/ 3750 w 8471"/>
                <a:gd name="connsiteY11" fmla="*/ 523 h 12319"/>
                <a:gd name="connsiteX12" fmla="*/ 4314 w 8471"/>
                <a:gd name="connsiteY12" fmla="*/ 1217 h 12319"/>
                <a:gd name="connsiteX13" fmla="*/ 6339 w 8471"/>
                <a:gd name="connsiteY13" fmla="*/ 5142 h 12319"/>
                <a:gd name="connsiteX14" fmla="*/ 8240 w 8471"/>
                <a:gd name="connsiteY14" fmla="*/ 9068 h 12319"/>
                <a:gd name="connsiteX15" fmla="*/ 8467 w 8471"/>
                <a:gd name="connsiteY15" fmla="*/ 9945 h 12319"/>
                <a:gd name="connsiteX16" fmla="*/ 8338 w 8471"/>
                <a:gd name="connsiteY16" fmla="*/ 10835 h 12319"/>
                <a:gd name="connsiteX17" fmla="*/ 7872 w 8471"/>
                <a:gd name="connsiteY17" fmla="*/ 11608 h 12319"/>
                <a:gd name="connsiteX18" fmla="*/ 7136 w 8471"/>
                <a:gd name="connsiteY18" fmla="*/ 12135 h 12319"/>
                <a:gd name="connsiteX19" fmla="*/ 6155 w 8471"/>
                <a:gd name="connsiteY19" fmla="*/ 12320 h 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71" h="12319">
                  <a:moveTo>
                    <a:pt x="6155" y="12320"/>
                  </a:moveTo>
                  <a:cubicBezTo>
                    <a:pt x="5713" y="12320"/>
                    <a:pt x="5284" y="12197"/>
                    <a:pt x="4910" y="11957"/>
                  </a:cubicBezTo>
                  <a:cubicBezTo>
                    <a:pt x="4541" y="11718"/>
                    <a:pt x="4247" y="11375"/>
                    <a:pt x="4069" y="10970"/>
                  </a:cubicBezTo>
                  <a:lnTo>
                    <a:pt x="2229" y="7167"/>
                  </a:lnTo>
                  <a:cubicBezTo>
                    <a:pt x="1615" y="5879"/>
                    <a:pt x="941" y="4652"/>
                    <a:pt x="266" y="3363"/>
                  </a:cubicBezTo>
                  <a:cubicBezTo>
                    <a:pt x="125" y="3100"/>
                    <a:pt x="39" y="2805"/>
                    <a:pt x="8" y="2511"/>
                  </a:cubicBezTo>
                  <a:cubicBezTo>
                    <a:pt x="-16" y="2210"/>
                    <a:pt x="14" y="1904"/>
                    <a:pt x="100" y="1615"/>
                  </a:cubicBezTo>
                  <a:cubicBezTo>
                    <a:pt x="186" y="1333"/>
                    <a:pt x="333" y="1063"/>
                    <a:pt x="523" y="830"/>
                  </a:cubicBezTo>
                  <a:cubicBezTo>
                    <a:pt x="714" y="597"/>
                    <a:pt x="953" y="407"/>
                    <a:pt x="1217" y="266"/>
                  </a:cubicBezTo>
                  <a:cubicBezTo>
                    <a:pt x="1480" y="125"/>
                    <a:pt x="1775" y="39"/>
                    <a:pt x="2075" y="8"/>
                  </a:cubicBezTo>
                  <a:cubicBezTo>
                    <a:pt x="2376" y="-16"/>
                    <a:pt x="2677" y="14"/>
                    <a:pt x="2965" y="100"/>
                  </a:cubicBezTo>
                  <a:cubicBezTo>
                    <a:pt x="3253" y="186"/>
                    <a:pt x="3517" y="333"/>
                    <a:pt x="3750" y="523"/>
                  </a:cubicBezTo>
                  <a:cubicBezTo>
                    <a:pt x="3983" y="713"/>
                    <a:pt x="4173" y="953"/>
                    <a:pt x="4314" y="1217"/>
                  </a:cubicBezTo>
                  <a:cubicBezTo>
                    <a:pt x="5051" y="2505"/>
                    <a:pt x="5725" y="3793"/>
                    <a:pt x="6339" y="5142"/>
                  </a:cubicBezTo>
                  <a:cubicBezTo>
                    <a:pt x="6952" y="6492"/>
                    <a:pt x="7627" y="7780"/>
                    <a:pt x="8240" y="9068"/>
                  </a:cubicBezTo>
                  <a:cubicBezTo>
                    <a:pt x="8375" y="9345"/>
                    <a:pt x="8455" y="9639"/>
                    <a:pt x="8467" y="9945"/>
                  </a:cubicBezTo>
                  <a:cubicBezTo>
                    <a:pt x="8486" y="10246"/>
                    <a:pt x="8443" y="10553"/>
                    <a:pt x="8338" y="10835"/>
                  </a:cubicBezTo>
                  <a:cubicBezTo>
                    <a:pt x="8234" y="11123"/>
                    <a:pt x="8075" y="11387"/>
                    <a:pt x="7872" y="11608"/>
                  </a:cubicBezTo>
                  <a:cubicBezTo>
                    <a:pt x="7664" y="11829"/>
                    <a:pt x="7412" y="12013"/>
                    <a:pt x="7136" y="12135"/>
                  </a:cubicBezTo>
                  <a:cubicBezTo>
                    <a:pt x="6823" y="12258"/>
                    <a:pt x="6492" y="12320"/>
                    <a:pt x="6155" y="12320"/>
                  </a:cubicBezTo>
                  <a:close/>
                </a:path>
              </a:pathLst>
            </a:custGeom>
            <a:solidFill>
              <a:srgbClr val="0E0E0E"/>
            </a:solidFill>
            <a:ln w="6134" cap="flat">
              <a:noFill/>
              <a:prstDash val="solid"/>
              <a:miter/>
            </a:ln>
          </p:spPr>
          <p:txBody>
            <a:bodyPr rtlCol="0" anchor="ctr"/>
            <a:lstStyle/>
            <a:p>
              <a:endParaRPr lang="en-AU"/>
            </a:p>
          </p:txBody>
        </p:sp>
        <p:sp>
          <p:nvSpPr>
            <p:cNvPr id="635" name="Freeform: Shape 634">
              <a:extLst>
                <a:ext uri="{FF2B5EF4-FFF2-40B4-BE49-F238E27FC236}">
                  <a16:creationId xmlns:a16="http://schemas.microsoft.com/office/drawing/2014/main" id="{05B80226-89EC-41A2-9CDE-203411107713}"/>
                </a:ext>
              </a:extLst>
            </p:cNvPr>
            <p:cNvSpPr/>
            <p:nvPr/>
          </p:nvSpPr>
          <p:spPr>
            <a:xfrm>
              <a:off x="6418350" y="4557686"/>
              <a:ext cx="9324" cy="28524"/>
            </a:xfrm>
            <a:custGeom>
              <a:avLst/>
              <a:gdLst>
                <a:gd name="connsiteX0" fmla="*/ 0 w 9324"/>
                <a:gd name="connsiteY0" fmla="*/ 0 h 28524"/>
                <a:gd name="connsiteX1" fmla="*/ 9324 w 9324"/>
                <a:gd name="connsiteY1" fmla="*/ 28524 h 28524"/>
                <a:gd name="connsiteX2" fmla="*/ 0 w 9324"/>
                <a:gd name="connsiteY2" fmla="*/ 0 h 28524"/>
              </a:gdLst>
              <a:ahLst/>
              <a:cxnLst>
                <a:cxn ang="0">
                  <a:pos x="connsiteX0" y="connsiteY0"/>
                </a:cxn>
                <a:cxn ang="0">
                  <a:pos x="connsiteX1" y="connsiteY1"/>
                </a:cxn>
                <a:cxn ang="0">
                  <a:pos x="connsiteX2" y="connsiteY2"/>
                </a:cxn>
              </a:cxnLst>
              <a:rect l="l" t="t" r="r" b="b"/>
              <a:pathLst>
                <a:path w="9324" h="28524">
                  <a:moveTo>
                    <a:pt x="0" y="0"/>
                  </a:moveTo>
                  <a:cubicBezTo>
                    <a:pt x="4140" y="9140"/>
                    <a:pt x="7269" y="18703"/>
                    <a:pt x="9324" y="28524"/>
                  </a:cubicBezTo>
                  <a:cubicBezTo>
                    <a:pt x="7269" y="18703"/>
                    <a:pt x="4140" y="9140"/>
                    <a:pt x="0" y="0"/>
                  </a:cubicBezTo>
                  <a:close/>
                </a:path>
              </a:pathLst>
            </a:custGeom>
            <a:solidFill>
              <a:srgbClr val="A6A6A6"/>
            </a:solidFill>
            <a:ln w="6134" cap="flat">
              <a:noFill/>
              <a:prstDash val="solid"/>
              <a:miter/>
            </a:ln>
          </p:spPr>
          <p:txBody>
            <a:bodyPr rtlCol="0" anchor="ctr"/>
            <a:lstStyle/>
            <a:p>
              <a:endParaRPr lang="en-AU"/>
            </a:p>
          </p:txBody>
        </p:sp>
        <p:sp>
          <p:nvSpPr>
            <p:cNvPr id="636" name="Freeform: Shape 635">
              <a:extLst>
                <a:ext uri="{FF2B5EF4-FFF2-40B4-BE49-F238E27FC236}">
                  <a16:creationId xmlns:a16="http://schemas.microsoft.com/office/drawing/2014/main" id="{A97BA880-7E9A-46C8-AAF1-8BE39C111536}"/>
                </a:ext>
              </a:extLst>
            </p:cNvPr>
            <p:cNvSpPr/>
            <p:nvPr/>
          </p:nvSpPr>
          <p:spPr>
            <a:xfrm>
              <a:off x="6416156" y="4555295"/>
              <a:ext cx="13950" cy="33062"/>
            </a:xfrm>
            <a:custGeom>
              <a:avLst/>
              <a:gdLst>
                <a:gd name="connsiteX0" fmla="*/ 11518 w 13950"/>
                <a:gd name="connsiteY0" fmla="*/ 33062 h 33062"/>
                <a:gd name="connsiteX1" fmla="*/ 10077 w 13950"/>
                <a:gd name="connsiteY1" fmla="*/ 32553 h 33062"/>
                <a:gd name="connsiteX2" fmla="*/ 9310 w 13950"/>
                <a:gd name="connsiteY2" fmla="*/ 31222 h 33062"/>
                <a:gd name="connsiteX3" fmla="*/ 6365 w 13950"/>
                <a:gd name="connsiteY3" fmla="*/ 19751 h 33062"/>
                <a:gd name="connsiteX4" fmla="*/ 231 w 13950"/>
                <a:gd name="connsiteY4" fmla="*/ 3250 h 33062"/>
                <a:gd name="connsiteX5" fmla="*/ 4 w 13950"/>
                <a:gd name="connsiteY5" fmla="*/ 2379 h 33062"/>
                <a:gd name="connsiteX6" fmla="*/ 133 w 13950"/>
                <a:gd name="connsiteY6" fmla="*/ 1483 h 33062"/>
                <a:gd name="connsiteX7" fmla="*/ 605 w 13950"/>
                <a:gd name="connsiteY7" fmla="*/ 710 h 33062"/>
                <a:gd name="connsiteX8" fmla="*/ 1335 w 13950"/>
                <a:gd name="connsiteY8" fmla="*/ 183 h 33062"/>
                <a:gd name="connsiteX9" fmla="*/ 3102 w 13950"/>
                <a:gd name="connsiteY9" fmla="*/ 158 h 33062"/>
                <a:gd name="connsiteX10" fmla="*/ 4402 w 13950"/>
                <a:gd name="connsiteY10" fmla="*/ 1348 h 33062"/>
                <a:gd name="connsiteX11" fmla="*/ 10843 w 13950"/>
                <a:gd name="connsiteY11" fmla="*/ 18401 h 33062"/>
                <a:gd name="connsiteX12" fmla="*/ 13910 w 13950"/>
                <a:gd name="connsiteY12" fmla="*/ 30363 h 33062"/>
                <a:gd name="connsiteX13" fmla="*/ 13567 w 13950"/>
                <a:gd name="connsiteY13" fmla="*/ 32068 h 33062"/>
                <a:gd name="connsiteX14" fmla="*/ 12131 w 13950"/>
                <a:gd name="connsiteY14" fmla="*/ 33062 h 33062"/>
                <a:gd name="connsiteX15" fmla="*/ 11518 w 13950"/>
                <a:gd name="connsiteY15" fmla="*/ 33062 h 3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50" h="33062">
                  <a:moveTo>
                    <a:pt x="11518" y="33062"/>
                  </a:moveTo>
                  <a:cubicBezTo>
                    <a:pt x="10991" y="33068"/>
                    <a:pt x="10481" y="32890"/>
                    <a:pt x="10077" y="32553"/>
                  </a:cubicBezTo>
                  <a:cubicBezTo>
                    <a:pt x="9671" y="32215"/>
                    <a:pt x="9396" y="31743"/>
                    <a:pt x="9310" y="31222"/>
                  </a:cubicBezTo>
                  <a:cubicBezTo>
                    <a:pt x="8512" y="27357"/>
                    <a:pt x="7531" y="23554"/>
                    <a:pt x="6365" y="19751"/>
                  </a:cubicBezTo>
                  <a:cubicBezTo>
                    <a:pt x="4703" y="14114"/>
                    <a:pt x="2654" y="8605"/>
                    <a:pt x="231" y="3250"/>
                  </a:cubicBezTo>
                  <a:cubicBezTo>
                    <a:pt x="96" y="2974"/>
                    <a:pt x="22" y="2679"/>
                    <a:pt x="4" y="2379"/>
                  </a:cubicBezTo>
                  <a:cubicBezTo>
                    <a:pt x="-14" y="2072"/>
                    <a:pt x="29" y="1766"/>
                    <a:pt x="133" y="1483"/>
                  </a:cubicBezTo>
                  <a:cubicBezTo>
                    <a:pt x="237" y="1195"/>
                    <a:pt x="397" y="931"/>
                    <a:pt x="605" y="710"/>
                  </a:cubicBezTo>
                  <a:cubicBezTo>
                    <a:pt x="808" y="490"/>
                    <a:pt x="1059" y="305"/>
                    <a:pt x="1335" y="183"/>
                  </a:cubicBezTo>
                  <a:cubicBezTo>
                    <a:pt x="1900" y="-50"/>
                    <a:pt x="2531" y="-63"/>
                    <a:pt x="3102" y="158"/>
                  </a:cubicBezTo>
                  <a:cubicBezTo>
                    <a:pt x="3672" y="373"/>
                    <a:pt x="4139" y="803"/>
                    <a:pt x="4402" y="1348"/>
                  </a:cubicBezTo>
                  <a:cubicBezTo>
                    <a:pt x="6930" y="6881"/>
                    <a:pt x="9077" y="12580"/>
                    <a:pt x="10843" y="18401"/>
                  </a:cubicBezTo>
                  <a:cubicBezTo>
                    <a:pt x="12070" y="22333"/>
                    <a:pt x="13088" y="26327"/>
                    <a:pt x="13910" y="30363"/>
                  </a:cubicBezTo>
                  <a:cubicBezTo>
                    <a:pt x="14021" y="30958"/>
                    <a:pt x="13898" y="31565"/>
                    <a:pt x="13567" y="32068"/>
                  </a:cubicBezTo>
                  <a:cubicBezTo>
                    <a:pt x="13235" y="32571"/>
                    <a:pt x="12720" y="32927"/>
                    <a:pt x="12131" y="33062"/>
                  </a:cubicBezTo>
                  <a:lnTo>
                    <a:pt x="11518" y="33062"/>
                  </a:lnTo>
                  <a:close/>
                </a:path>
              </a:pathLst>
            </a:custGeom>
            <a:solidFill>
              <a:srgbClr val="0E0E0E"/>
            </a:solidFill>
            <a:ln w="6134" cap="flat">
              <a:noFill/>
              <a:prstDash val="solid"/>
              <a:miter/>
            </a:ln>
          </p:spPr>
          <p:txBody>
            <a:bodyPr rtlCol="0" anchor="ctr"/>
            <a:lstStyle/>
            <a:p>
              <a:endParaRPr lang="en-AU"/>
            </a:p>
          </p:txBody>
        </p:sp>
        <p:sp>
          <p:nvSpPr>
            <p:cNvPr id="637" name="Freeform: Shape 636">
              <a:extLst>
                <a:ext uri="{FF2B5EF4-FFF2-40B4-BE49-F238E27FC236}">
                  <a16:creationId xmlns:a16="http://schemas.microsoft.com/office/drawing/2014/main" id="{72B2D0AF-B605-4B8F-B813-9778531E5D8A}"/>
                </a:ext>
              </a:extLst>
            </p:cNvPr>
            <p:cNvSpPr/>
            <p:nvPr/>
          </p:nvSpPr>
          <p:spPr>
            <a:xfrm>
              <a:off x="6427735" y="4586026"/>
              <a:ext cx="1533" cy="9507"/>
            </a:xfrm>
            <a:custGeom>
              <a:avLst/>
              <a:gdLst>
                <a:gd name="connsiteX0" fmla="*/ 0 w 1533"/>
                <a:gd name="connsiteY0" fmla="*/ 0 h 9507"/>
                <a:gd name="connsiteX1" fmla="*/ 1534 w 1533"/>
                <a:gd name="connsiteY1" fmla="*/ 9508 h 9507"/>
                <a:gd name="connsiteX2" fmla="*/ 0 w 1533"/>
                <a:gd name="connsiteY2" fmla="*/ 0 h 9507"/>
              </a:gdLst>
              <a:ahLst/>
              <a:cxnLst>
                <a:cxn ang="0">
                  <a:pos x="connsiteX0" y="connsiteY0"/>
                </a:cxn>
                <a:cxn ang="0">
                  <a:pos x="connsiteX1" y="connsiteY1"/>
                </a:cxn>
                <a:cxn ang="0">
                  <a:pos x="connsiteX2" y="connsiteY2"/>
                </a:cxn>
              </a:cxnLst>
              <a:rect l="l" t="t" r="r" b="b"/>
              <a:pathLst>
                <a:path w="1533" h="9507">
                  <a:moveTo>
                    <a:pt x="0" y="0"/>
                  </a:moveTo>
                  <a:cubicBezTo>
                    <a:pt x="613" y="3128"/>
                    <a:pt x="1166" y="6134"/>
                    <a:pt x="1534" y="9508"/>
                  </a:cubicBezTo>
                  <a:cubicBezTo>
                    <a:pt x="1166" y="6318"/>
                    <a:pt x="613" y="3128"/>
                    <a:pt x="0" y="0"/>
                  </a:cubicBezTo>
                  <a:close/>
                </a:path>
              </a:pathLst>
            </a:custGeom>
            <a:solidFill>
              <a:srgbClr val="A6A6A6"/>
            </a:solidFill>
            <a:ln w="6134" cap="flat">
              <a:noFill/>
              <a:prstDash val="solid"/>
              <a:miter/>
            </a:ln>
          </p:spPr>
          <p:txBody>
            <a:bodyPr rtlCol="0" anchor="ctr"/>
            <a:lstStyle/>
            <a:p>
              <a:endParaRPr lang="en-AU"/>
            </a:p>
          </p:txBody>
        </p:sp>
        <p:sp>
          <p:nvSpPr>
            <p:cNvPr id="638" name="Freeform: Shape 637">
              <a:extLst>
                <a:ext uri="{FF2B5EF4-FFF2-40B4-BE49-F238E27FC236}">
                  <a16:creationId xmlns:a16="http://schemas.microsoft.com/office/drawing/2014/main" id="{2A3F9834-9A05-45A0-9F32-B943976A5E82}"/>
                </a:ext>
              </a:extLst>
            </p:cNvPr>
            <p:cNvSpPr/>
            <p:nvPr/>
          </p:nvSpPr>
          <p:spPr>
            <a:xfrm>
              <a:off x="6425627" y="4583471"/>
              <a:ext cx="6218" cy="14332"/>
            </a:xfrm>
            <a:custGeom>
              <a:avLst/>
              <a:gdLst>
                <a:gd name="connsiteX0" fmla="*/ 3826 w 6218"/>
                <a:gd name="connsiteY0" fmla="*/ 14333 h 14332"/>
                <a:gd name="connsiteX1" fmla="*/ 2317 w 6218"/>
                <a:gd name="connsiteY1" fmla="*/ 13744 h 14332"/>
                <a:gd name="connsiteX2" fmla="*/ 1557 w 6218"/>
                <a:gd name="connsiteY2" fmla="*/ 12309 h 14332"/>
                <a:gd name="connsiteX3" fmla="*/ 23 w 6218"/>
                <a:gd name="connsiteY3" fmla="*/ 2985 h 14332"/>
                <a:gd name="connsiteX4" fmla="*/ 23 w 6218"/>
                <a:gd name="connsiteY4" fmla="*/ 2494 h 14332"/>
                <a:gd name="connsiteX5" fmla="*/ 538 w 6218"/>
                <a:gd name="connsiteY5" fmla="*/ 825 h 14332"/>
                <a:gd name="connsiteX6" fmla="*/ 2078 w 6218"/>
                <a:gd name="connsiteY6" fmla="*/ 10 h 14332"/>
                <a:gd name="connsiteX7" fmla="*/ 3746 w 6218"/>
                <a:gd name="connsiteY7" fmla="*/ 525 h 14332"/>
                <a:gd name="connsiteX8" fmla="*/ 4562 w 6218"/>
                <a:gd name="connsiteY8" fmla="*/ 2064 h 14332"/>
                <a:gd name="connsiteX9" fmla="*/ 6219 w 6218"/>
                <a:gd name="connsiteY9" fmla="*/ 11756 h 14332"/>
                <a:gd name="connsiteX10" fmla="*/ 5630 w 6218"/>
                <a:gd name="connsiteY10" fmla="*/ 13266 h 14332"/>
                <a:gd name="connsiteX11" fmla="*/ 4194 w 6218"/>
                <a:gd name="connsiteY11" fmla="*/ 14026 h 14332"/>
                <a:gd name="connsiteX12" fmla="*/ 3826 w 6218"/>
                <a:gd name="connsiteY12" fmla="*/ 14333 h 1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8" h="14332">
                  <a:moveTo>
                    <a:pt x="3826" y="14333"/>
                  </a:moveTo>
                  <a:cubicBezTo>
                    <a:pt x="3268" y="14327"/>
                    <a:pt x="2734" y="14112"/>
                    <a:pt x="2317" y="13744"/>
                  </a:cubicBezTo>
                  <a:cubicBezTo>
                    <a:pt x="1900" y="13370"/>
                    <a:pt x="1630" y="12861"/>
                    <a:pt x="1557" y="12309"/>
                  </a:cubicBezTo>
                  <a:cubicBezTo>
                    <a:pt x="1189" y="9242"/>
                    <a:pt x="637" y="6175"/>
                    <a:pt x="23" y="2985"/>
                  </a:cubicBezTo>
                  <a:cubicBezTo>
                    <a:pt x="-8" y="2825"/>
                    <a:pt x="-8" y="2660"/>
                    <a:pt x="23" y="2494"/>
                  </a:cubicBezTo>
                  <a:cubicBezTo>
                    <a:pt x="-32" y="1893"/>
                    <a:pt x="152" y="1292"/>
                    <a:pt x="538" y="825"/>
                  </a:cubicBezTo>
                  <a:cubicBezTo>
                    <a:pt x="919" y="359"/>
                    <a:pt x="1477" y="71"/>
                    <a:pt x="2078" y="10"/>
                  </a:cubicBezTo>
                  <a:cubicBezTo>
                    <a:pt x="2679" y="-46"/>
                    <a:pt x="3280" y="138"/>
                    <a:pt x="3746" y="525"/>
                  </a:cubicBezTo>
                  <a:cubicBezTo>
                    <a:pt x="4213" y="911"/>
                    <a:pt x="4507" y="1463"/>
                    <a:pt x="4562" y="2064"/>
                  </a:cubicBezTo>
                  <a:cubicBezTo>
                    <a:pt x="5237" y="5316"/>
                    <a:pt x="5789" y="8506"/>
                    <a:pt x="6219" y="11756"/>
                  </a:cubicBezTo>
                  <a:cubicBezTo>
                    <a:pt x="6206" y="12315"/>
                    <a:pt x="5998" y="12855"/>
                    <a:pt x="5630" y="13266"/>
                  </a:cubicBezTo>
                  <a:cubicBezTo>
                    <a:pt x="5256" y="13683"/>
                    <a:pt x="4746" y="13953"/>
                    <a:pt x="4194" y="14026"/>
                  </a:cubicBezTo>
                  <a:lnTo>
                    <a:pt x="3826" y="14333"/>
                  </a:lnTo>
                  <a:close/>
                </a:path>
              </a:pathLst>
            </a:custGeom>
            <a:solidFill>
              <a:srgbClr val="0E0E0E"/>
            </a:solidFill>
            <a:ln w="6134" cap="flat">
              <a:noFill/>
              <a:prstDash val="solid"/>
              <a:miter/>
            </a:ln>
          </p:spPr>
          <p:txBody>
            <a:bodyPr rtlCol="0" anchor="ctr"/>
            <a:lstStyle/>
            <a:p>
              <a:endParaRPr lang="en-AU"/>
            </a:p>
          </p:txBody>
        </p:sp>
        <p:sp>
          <p:nvSpPr>
            <p:cNvPr id="639" name="Freeform: Shape 638">
              <a:extLst>
                <a:ext uri="{FF2B5EF4-FFF2-40B4-BE49-F238E27FC236}">
                  <a16:creationId xmlns:a16="http://schemas.microsoft.com/office/drawing/2014/main" id="{8B77E2E8-1885-4FA7-B5B3-186DEF00BF8C}"/>
                </a:ext>
              </a:extLst>
            </p:cNvPr>
            <p:cNvSpPr/>
            <p:nvPr/>
          </p:nvSpPr>
          <p:spPr>
            <a:xfrm>
              <a:off x="5975524" y="4595534"/>
              <a:ext cx="454905" cy="217640"/>
            </a:xfrm>
            <a:custGeom>
              <a:avLst/>
              <a:gdLst>
                <a:gd name="connsiteX0" fmla="*/ 453928 w 454905"/>
                <a:gd name="connsiteY0" fmla="*/ 0 h 217640"/>
                <a:gd name="connsiteX1" fmla="*/ 384797 w 454905"/>
                <a:gd name="connsiteY1" fmla="*/ 78701 h 217640"/>
                <a:gd name="connsiteX2" fmla="*/ 51159 w 454905"/>
                <a:gd name="connsiteY2" fmla="*/ 144828 h 217640"/>
                <a:gd name="connsiteX3" fmla="*/ 0 w 454905"/>
                <a:gd name="connsiteY3" fmla="*/ 121641 h 217640"/>
                <a:gd name="connsiteX4" fmla="*/ 26684 w 454905"/>
                <a:gd name="connsiteY4" fmla="*/ 209482 h 217640"/>
                <a:gd name="connsiteX5" fmla="*/ 28463 w 454905"/>
                <a:gd name="connsiteY5" fmla="*/ 217641 h 217640"/>
                <a:gd name="connsiteX6" fmla="*/ 368418 w 454905"/>
                <a:gd name="connsiteY6" fmla="*/ 159366 h 217640"/>
                <a:gd name="connsiteX7" fmla="*/ 369277 w 454905"/>
                <a:gd name="connsiteY7" fmla="*/ 158691 h 217640"/>
                <a:gd name="connsiteX8" fmla="*/ 453928 w 454905"/>
                <a:gd name="connsiteY8" fmla="*/ 0 h 21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905" h="217640">
                  <a:moveTo>
                    <a:pt x="453928" y="0"/>
                  </a:moveTo>
                  <a:cubicBezTo>
                    <a:pt x="437084" y="31094"/>
                    <a:pt x="413455" y="57993"/>
                    <a:pt x="384797" y="78701"/>
                  </a:cubicBezTo>
                  <a:cubicBezTo>
                    <a:pt x="295115" y="146177"/>
                    <a:pt x="161329" y="181449"/>
                    <a:pt x="51159" y="144828"/>
                  </a:cubicBezTo>
                  <a:cubicBezTo>
                    <a:pt x="33376" y="138823"/>
                    <a:pt x="16237" y="131050"/>
                    <a:pt x="0" y="121641"/>
                  </a:cubicBezTo>
                  <a:cubicBezTo>
                    <a:pt x="11262" y="150152"/>
                    <a:pt x="20182" y="179529"/>
                    <a:pt x="26684" y="209482"/>
                  </a:cubicBezTo>
                  <a:cubicBezTo>
                    <a:pt x="27297" y="212181"/>
                    <a:pt x="27849" y="214941"/>
                    <a:pt x="28463" y="217641"/>
                  </a:cubicBezTo>
                  <a:cubicBezTo>
                    <a:pt x="131823" y="190773"/>
                    <a:pt x="257267" y="172370"/>
                    <a:pt x="368418" y="159366"/>
                  </a:cubicBezTo>
                  <a:lnTo>
                    <a:pt x="369277" y="158691"/>
                  </a:lnTo>
                  <a:cubicBezTo>
                    <a:pt x="425221" y="116979"/>
                    <a:pt x="461412" y="59686"/>
                    <a:pt x="453928" y="0"/>
                  </a:cubicBezTo>
                  <a:close/>
                </a:path>
              </a:pathLst>
            </a:custGeom>
            <a:solidFill>
              <a:srgbClr val="A6A6A6"/>
            </a:solidFill>
            <a:ln w="6134" cap="flat">
              <a:noFill/>
              <a:prstDash val="solid"/>
              <a:miter/>
            </a:ln>
          </p:spPr>
          <p:txBody>
            <a:bodyPr rtlCol="0" anchor="ctr"/>
            <a:lstStyle/>
            <a:p>
              <a:endParaRPr lang="en-AU"/>
            </a:p>
          </p:txBody>
        </p:sp>
        <p:sp>
          <p:nvSpPr>
            <p:cNvPr id="640" name="Freeform: Shape 639">
              <a:extLst>
                <a:ext uri="{FF2B5EF4-FFF2-40B4-BE49-F238E27FC236}">
                  <a16:creationId xmlns:a16="http://schemas.microsoft.com/office/drawing/2014/main" id="{B0EFA6DB-0CF9-4037-92C3-80307D75CCF7}"/>
                </a:ext>
              </a:extLst>
            </p:cNvPr>
            <p:cNvSpPr/>
            <p:nvPr/>
          </p:nvSpPr>
          <p:spPr>
            <a:xfrm>
              <a:off x="5973456" y="4593226"/>
              <a:ext cx="459161" cy="222525"/>
            </a:xfrm>
            <a:custGeom>
              <a:avLst/>
              <a:gdLst>
                <a:gd name="connsiteX0" fmla="*/ 30776 w 459161"/>
                <a:gd name="connsiteY0" fmla="*/ 222525 h 222525"/>
                <a:gd name="connsiteX1" fmla="*/ 29611 w 459161"/>
                <a:gd name="connsiteY1" fmla="*/ 222157 h 222525"/>
                <a:gd name="connsiteX2" fmla="*/ 28923 w 459161"/>
                <a:gd name="connsiteY2" fmla="*/ 221538 h 222525"/>
                <a:gd name="connsiteX3" fmla="*/ 28568 w 459161"/>
                <a:gd name="connsiteY3" fmla="*/ 220685 h 222525"/>
                <a:gd name="connsiteX4" fmla="*/ 27955 w 459161"/>
                <a:gd name="connsiteY4" fmla="*/ 217863 h 222525"/>
                <a:gd name="connsiteX5" fmla="*/ 26728 w 459161"/>
                <a:gd name="connsiteY5" fmla="*/ 212526 h 222525"/>
                <a:gd name="connsiteX6" fmla="*/ 167 w 459161"/>
                <a:gd name="connsiteY6" fmla="*/ 125115 h 222525"/>
                <a:gd name="connsiteX7" fmla="*/ 63 w 459161"/>
                <a:gd name="connsiteY7" fmla="*/ 123704 h 222525"/>
                <a:gd name="connsiteX8" fmla="*/ 780 w 459161"/>
                <a:gd name="connsiteY8" fmla="*/ 122477 h 222525"/>
                <a:gd name="connsiteX9" fmla="*/ 2099 w 459161"/>
                <a:gd name="connsiteY9" fmla="*/ 122066 h 222525"/>
                <a:gd name="connsiteX10" fmla="*/ 3418 w 459161"/>
                <a:gd name="connsiteY10" fmla="*/ 122477 h 222525"/>
                <a:gd name="connsiteX11" fmla="*/ 53963 w 459161"/>
                <a:gd name="connsiteY11" fmla="*/ 145112 h 222525"/>
                <a:gd name="connsiteX12" fmla="*/ 385208 w 459161"/>
                <a:gd name="connsiteY12" fmla="*/ 79354 h 222525"/>
                <a:gd name="connsiteX13" fmla="*/ 453788 w 459161"/>
                <a:gd name="connsiteY13" fmla="*/ 1266 h 222525"/>
                <a:gd name="connsiteX14" fmla="*/ 454807 w 459161"/>
                <a:gd name="connsiteY14" fmla="*/ 241 h 222525"/>
                <a:gd name="connsiteX15" fmla="*/ 456242 w 459161"/>
                <a:gd name="connsiteY15" fmla="*/ 39 h 222525"/>
                <a:gd name="connsiteX16" fmla="*/ 457512 w 459161"/>
                <a:gd name="connsiteY16" fmla="*/ 713 h 222525"/>
                <a:gd name="connsiteX17" fmla="*/ 458144 w 459161"/>
                <a:gd name="connsiteY17" fmla="*/ 2002 h 222525"/>
                <a:gd name="connsiteX18" fmla="*/ 373002 w 459161"/>
                <a:gd name="connsiteY18" fmla="*/ 163085 h 222525"/>
                <a:gd name="connsiteX19" fmla="*/ 372511 w 459161"/>
                <a:gd name="connsiteY19" fmla="*/ 163453 h 222525"/>
                <a:gd name="connsiteX20" fmla="*/ 370977 w 459161"/>
                <a:gd name="connsiteY20" fmla="*/ 164189 h 222525"/>
                <a:gd name="connsiteX21" fmla="*/ 31390 w 459161"/>
                <a:gd name="connsiteY21" fmla="*/ 222402 h 222525"/>
                <a:gd name="connsiteX22" fmla="*/ 30776 w 459161"/>
                <a:gd name="connsiteY22" fmla="*/ 222525 h 222525"/>
                <a:gd name="connsiteX23" fmla="*/ 6853 w 459161"/>
                <a:gd name="connsiteY23" fmla="*/ 129347 h 222525"/>
                <a:gd name="connsiteX24" fmla="*/ 31390 w 459161"/>
                <a:gd name="connsiteY24" fmla="*/ 211545 h 222525"/>
                <a:gd name="connsiteX25" fmla="*/ 32617 w 459161"/>
                <a:gd name="connsiteY25" fmla="*/ 216882 h 222525"/>
                <a:gd name="connsiteX26" fmla="*/ 32617 w 459161"/>
                <a:gd name="connsiteY26" fmla="*/ 217372 h 222525"/>
                <a:gd name="connsiteX27" fmla="*/ 369996 w 459161"/>
                <a:gd name="connsiteY27" fmla="*/ 159711 h 222525"/>
                <a:gd name="connsiteX28" fmla="*/ 454463 w 459161"/>
                <a:gd name="connsiteY28" fmla="*/ 10037 h 222525"/>
                <a:gd name="connsiteX29" fmla="*/ 388521 w 459161"/>
                <a:gd name="connsiteY29" fmla="*/ 82789 h 222525"/>
                <a:gd name="connsiteX30" fmla="*/ 52798 w 459161"/>
                <a:gd name="connsiteY30" fmla="*/ 149283 h 222525"/>
                <a:gd name="connsiteX31" fmla="*/ 6853 w 459161"/>
                <a:gd name="connsiteY31" fmla="*/ 129347 h 22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9161" h="222525">
                  <a:moveTo>
                    <a:pt x="30776" y="222525"/>
                  </a:moveTo>
                  <a:cubicBezTo>
                    <a:pt x="30359" y="222525"/>
                    <a:pt x="29948" y="222396"/>
                    <a:pt x="29611" y="222157"/>
                  </a:cubicBezTo>
                  <a:cubicBezTo>
                    <a:pt x="29341" y="222004"/>
                    <a:pt x="29108" y="221789"/>
                    <a:pt x="28923" y="221538"/>
                  </a:cubicBezTo>
                  <a:cubicBezTo>
                    <a:pt x="28746" y="221280"/>
                    <a:pt x="28623" y="220992"/>
                    <a:pt x="28568" y="220685"/>
                  </a:cubicBezTo>
                  <a:lnTo>
                    <a:pt x="27955" y="217863"/>
                  </a:lnTo>
                  <a:cubicBezTo>
                    <a:pt x="27525" y="216084"/>
                    <a:pt x="27157" y="214305"/>
                    <a:pt x="26728" y="212526"/>
                  </a:cubicBezTo>
                  <a:cubicBezTo>
                    <a:pt x="20311" y="182702"/>
                    <a:pt x="11429" y="153467"/>
                    <a:pt x="167" y="125115"/>
                  </a:cubicBezTo>
                  <a:cubicBezTo>
                    <a:pt x="-11" y="124667"/>
                    <a:pt x="-48" y="124170"/>
                    <a:pt x="63" y="123704"/>
                  </a:cubicBezTo>
                  <a:cubicBezTo>
                    <a:pt x="173" y="123231"/>
                    <a:pt x="424" y="122802"/>
                    <a:pt x="780" y="122477"/>
                  </a:cubicBezTo>
                  <a:cubicBezTo>
                    <a:pt x="1167" y="122213"/>
                    <a:pt x="1627" y="122066"/>
                    <a:pt x="2099" y="122066"/>
                  </a:cubicBezTo>
                  <a:cubicBezTo>
                    <a:pt x="2571" y="122066"/>
                    <a:pt x="3025" y="122213"/>
                    <a:pt x="3418" y="122477"/>
                  </a:cubicBezTo>
                  <a:cubicBezTo>
                    <a:pt x="19489" y="131647"/>
                    <a:pt x="36420" y="139229"/>
                    <a:pt x="53963" y="145112"/>
                  </a:cubicBezTo>
                  <a:cubicBezTo>
                    <a:pt x="155361" y="178850"/>
                    <a:pt x="288595" y="152412"/>
                    <a:pt x="385208" y="79354"/>
                  </a:cubicBezTo>
                  <a:cubicBezTo>
                    <a:pt x="413652" y="58817"/>
                    <a:pt x="437097" y="32127"/>
                    <a:pt x="453788" y="1266"/>
                  </a:cubicBezTo>
                  <a:cubicBezTo>
                    <a:pt x="454009" y="824"/>
                    <a:pt x="454365" y="462"/>
                    <a:pt x="454807" y="241"/>
                  </a:cubicBezTo>
                  <a:cubicBezTo>
                    <a:pt x="455248" y="20"/>
                    <a:pt x="455751" y="-53"/>
                    <a:pt x="456242" y="39"/>
                  </a:cubicBezTo>
                  <a:cubicBezTo>
                    <a:pt x="456727" y="125"/>
                    <a:pt x="457168" y="358"/>
                    <a:pt x="457512" y="713"/>
                  </a:cubicBezTo>
                  <a:cubicBezTo>
                    <a:pt x="457849" y="1063"/>
                    <a:pt x="458070" y="1517"/>
                    <a:pt x="458144" y="2002"/>
                  </a:cubicBezTo>
                  <a:cubicBezTo>
                    <a:pt x="465321" y="58191"/>
                    <a:pt x="434282" y="116895"/>
                    <a:pt x="373002" y="163085"/>
                  </a:cubicBezTo>
                  <a:lnTo>
                    <a:pt x="372511" y="163453"/>
                  </a:lnTo>
                  <a:cubicBezTo>
                    <a:pt x="372032" y="163766"/>
                    <a:pt x="371517" y="164017"/>
                    <a:pt x="370977" y="164189"/>
                  </a:cubicBezTo>
                  <a:cubicBezTo>
                    <a:pt x="229339" y="180813"/>
                    <a:pt x="118249" y="199829"/>
                    <a:pt x="31390" y="222402"/>
                  </a:cubicBezTo>
                  <a:lnTo>
                    <a:pt x="30776" y="222525"/>
                  </a:lnTo>
                  <a:close/>
                  <a:moveTo>
                    <a:pt x="6853" y="129347"/>
                  </a:moveTo>
                  <a:cubicBezTo>
                    <a:pt x="17048" y="156104"/>
                    <a:pt x="25249" y="183579"/>
                    <a:pt x="31390" y="211545"/>
                  </a:cubicBezTo>
                  <a:cubicBezTo>
                    <a:pt x="31819" y="213324"/>
                    <a:pt x="32187" y="215103"/>
                    <a:pt x="32617" y="216882"/>
                  </a:cubicBezTo>
                  <a:lnTo>
                    <a:pt x="32617" y="217372"/>
                  </a:lnTo>
                  <a:cubicBezTo>
                    <a:pt x="119170" y="195044"/>
                    <a:pt x="229585" y="176151"/>
                    <a:pt x="369996" y="159711"/>
                  </a:cubicBezTo>
                  <a:cubicBezTo>
                    <a:pt x="427595" y="116281"/>
                    <a:pt x="457898" y="62239"/>
                    <a:pt x="454463" y="10037"/>
                  </a:cubicBezTo>
                  <a:cubicBezTo>
                    <a:pt x="437656" y="38518"/>
                    <a:pt x="415217" y="63276"/>
                    <a:pt x="388521" y="82789"/>
                  </a:cubicBezTo>
                  <a:cubicBezTo>
                    <a:pt x="290374" y="156706"/>
                    <a:pt x="155422" y="183451"/>
                    <a:pt x="52798" y="149283"/>
                  </a:cubicBezTo>
                  <a:cubicBezTo>
                    <a:pt x="36935" y="143977"/>
                    <a:pt x="21563" y="137309"/>
                    <a:pt x="6853" y="129347"/>
                  </a:cubicBezTo>
                  <a:close/>
                </a:path>
              </a:pathLst>
            </a:custGeom>
            <a:solidFill>
              <a:srgbClr val="0E0E0E"/>
            </a:solidFill>
            <a:ln w="6134" cap="flat">
              <a:noFill/>
              <a:prstDash val="solid"/>
              <a:miter/>
            </a:ln>
          </p:spPr>
          <p:txBody>
            <a:bodyPr rtlCol="0" anchor="ctr"/>
            <a:lstStyle/>
            <a:p>
              <a:endParaRPr lang="en-AU"/>
            </a:p>
          </p:txBody>
        </p:sp>
        <p:sp>
          <p:nvSpPr>
            <p:cNvPr id="641" name="Freeform: Shape 640">
              <a:extLst>
                <a:ext uri="{FF2B5EF4-FFF2-40B4-BE49-F238E27FC236}">
                  <a16:creationId xmlns:a16="http://schemas.microsoft.com/office/drawing/2014/main" id="{18F5D9F9-FCA6-4757-91E8-1B04F9322789}"/>
                </a:ext>
              </a:extLst>
            </p:cNvPr>
            <p:cNvSpPr/>
            <p:nvPr/>
          </p:nvSpPr>
          <p:spPr>
            <a:xfrm>
              <a:off x="5905472" y="4537935"/>
              <a:ext cx="523980" cy="216947"/>
            </a:xfrm>
            <a:custGeom>
              <a:avLst/>
              <a:gdLst>
                <a:gd name="connsiteX0" fmla="*/ 12636 w 523980"/>
                <a:gd name="connsiteY0" fmla="*/ 48521 h 216947"/>
                <a:gd name="connsiteX1" fmla="*/ 8649 w 523980"/>
                <a:gd name="connsiteY1" fmla="*/ 66494 h 216947"/>
                <a:gd name="connsiteX2" fmla="*/ 429 w 523980"/>
                <a:gd name="connsiteY2" fmla="*/ 81830 h 216947"/>
                <a:gd name="connsiteX3" fmla="*/ 0 w 523980"/>
                <a:gd name="connsiteY3" fmla="*/ 81830 h 216947"/>
                <a:gd name="connsiteX4" fmla="*/ 17728 w 523980"/>
                <a:gd name="connsiteY4" fmla="*/ 97104 h 216947"/>
                <a:gd name="connsiteX5" fmla="*/ 67353 w 523980"/>
                <a:gd name="connsiteY5" fmla="*/ 172493 h 216947"/>
                <a:gd name="connsiteX6" fmla="*/ 70052 w 523980"/>
                <a:gd name="connsiteY6" fmla="*/ 179240 h 216947"/>
                <a:gd name="connsiteX7" fmla="*/ 120966 w 523980"/>
                <a:gd name="connsiteY7" fmla="*/ 202121 h 216947"/>
                <a:gd name="connsiteX8" fmla="*/ 454603 w 523980"/>
                <a:gd name="connsiteY8" fmla="*/ 135994 h 216947"/>
                <a:gd name="connsiteX9" fmla="*/ 523981 w 523980"/>
                <a:gd name="connsiteY9" fmla="*/ 57600 h 216947"/>
                <a:gd name="connsiteX10" fmla="*/ 522447 w 523980"/>
                <a:gd name="connsiteY10" fmla="*/ 48092 h 216947"/>
                <a:gd name="connsiteX11" fmla="*/ 513123 w 523980"/>
                <a:gd name="connsiteY11" fmla="*/ 19568 h 216947"/>
                <a:gd name="connsiteX12" fmla="*/ 512571 w 523980"/>
                <a:gd name="connsiteY12" fmla="*/ 18464 h 216947"/>
                <a:gd name="connsiteX13" fmla="*/ 508707 w 523980"/>
                <a:gd name="connsiteY13" fmla="*/ 10673 h 216947"/>
                <a:gd name="connsiteX14" fmla="*/ 507357 w 523980"/>
                <a:gd name="connsiteY14" fmla="*/ 8220 h 216947"/>
                <a:gd name="connsiteX15" fmla="*/ 503493 w 523980"/>
                <a:gd name="connsiteY15" fmla="*/ 1717 h 216947"/>
                <a:gd name="connsiteX16" fmla="*/ 502511 w 523980"/>
                <a:gd name="connsiteY16" fmla="*/ 0 h 216947"/>
                <a:gd name="connsiteX17" fmla="*/ 458836 w 523980"/>
                <a:gd name="connsiteY17" fmla="*/ 12943 h 216947"/>
                <a:gd name="connsiteX18" fmla="*/ 179486 w 523980"/>
                <a:gd name="connsiteY18" fmla="*/ 89068 h 216947"/>
                <a:gd name="connsiteX19" fmla="*/ 16378 w 523980"/>
                <a:gd name="connsiteY19" fmla="*/ 32020 h 216947"/>
                <a:gd name="connsiteX20" fmla="*/ 13434 w 523980"/>
                <a:gd name="connsiteY20" fmla="*/ 32388 h 216947"/>
                <a:gd name="connsiteX21" fmla="*/ 12636 w 523980"/>
                <a:gd name="connsiteY21" fmla="*/ 48521 h 2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3980" h="216947">
                  <a:moveTo>
                    <a:pt x="12636" y="48521"/>
                  </a:moveTo>
                  <a:cubicBezTo>
                    <a:pt x="11980" y="54643"/>
                    <a:pt x="10643" y="60673"/>
                    <a:pt x="8649" y="66494"/>
                  </a:cubicBezTo>
                  <a:cubicBezTo>
                    <a:pt x="6760" y="72021"/>
                    <a:pt x="3987" y="77198"/>
                    <a:pt x="429" y="81830"/>
                  </a:cubicBezTo>
                  <a:lnTo>
                    <a:pt x="0" y="81830"/>
                  </a:lnTo>
                  <a:cubicBezTo>
                    <a:pt x="6196" y="86577"/>
                    <a:pt x="12115" y="91675"/>
                    <a:pt x="17728" y="97104"/>
                  </a:cubicBezTo>
                  <a:cubicBezTo>
                    <a:pt x="38860" y="118892"/>
                    <a:pt x="55698" y="144472"/>
                    <a:pt x="67353" y="172493"/>
                  </a:cubicBezTo>
                  <a:lnTo>
                    <a:pt x="70052" y="179240"/>
                  </a:lnTo>
                  <a:cubicBezTo>
                    <a:pt x="86228" y="188534"/>
                    <a:pt x="103281" y="196195"/>
                    <a:pt x="120966" y="202121"/>
                  </a:cubicBezTo>
                  <a:cubicBezTo>
                    <a:pt x="231381" y="238926"/>
                    <a:pt x="364922" y="203593"/>
                    <a:pt x="454603" y="135994"/>
                  </a:cubicBezTo>
                  <a:cubicBezTo>
                    <a:pt x="483317" y="115402"/>
                    <a:pt x="507026" y="88608"/>
                    <a:pt x="523981" y="57600"/>
                  </a:cubicBezTo>
                  <a:cubicBezTo>
                    <a:pt x="523613" y="54410"/>
                    <a:pt x="523061" y="51465"/>
                    <a:pt x="522447" y="48092"/>
                  </a:cubicBezTo>
                  <a:cubicBezTo>
                    <a:pt x="520392" y="38271"/>
                    <a:pt x="517264" y="28708"/>
                    <a:pt x="513123" y="19568"/>
                  </a:cubicBezTo>
                  <a:lnTo>
                    <a:pt x="512571" y="18464"/>
                  </a:lnTo>
                  <a:cubicBezTo>
                    <a:pt x="511406" y="15826"/>
                    <a:pt x="510117" y="13250"/>
                    <a:pt x="508707" y="10673"/>
                  </a:cubicBezTo>
                  <a:cubicBezTo>
                    <a:pt x="508277" y="9876"/>
                    <a:pt x="507786" y="9078"/>
                    <a:pt x="507357" y="8220"/>
                  </a:cubicBezTo>
                  <a:cubicBezTo>
                    <a:pt x="506130" y="6073"/>
                    <a:pt x="504842" y="3864"/>
                    <a:pt x="503493" y="1717"/>
                  </a:cubicBezTo>
                  <a:cubicBezTo>
                    <a:pt x="503493" y="1165"/>
                    <a:pt x="502879" y="552"/>
                    <a:pt x="502511" y="0"/>
                  </a:cubicBezTo>
                  <a:cubicBezTo>
                    <a:pt x="487973" y="3558"/>
                    <a:pt x="473374" y="7913"/>
                    <a:pt x="458836" y="12943"/>
                  </a:cubicBezTo>
                  <a:cubicBezTo>
                    <a:pt x="367559" y="43920"/>
                    <a:pt x="278614" y="87228"/>
                    <a:pt x="179486" y="89068"/>
                  </a:cubicBezTo>
                  <a:cubicBezTo>
                    <a:pt x="120309" y="88596"/>
                    <a:pt x="62949" y="68537"/>
                    <a:pt x="16378" y="32020"/>
                  </a:cubicBezTo>
                  <a:lnTo>
                    <a:pt x="13434" y="32388"/>
                  </a:lnTo>
                  <a:cubicBezTo>
                    <a:pt x="13458" y="37780"/>
                    <a:pt x="13189" y="43166"/>
                    <a:pt x="12636" y="48521"/>
                  </a:cubicBezTo>
                  <a:close/>
                </a:path>
              </a:pathLst>
            </a:custGeom>
            <a:solidFill>
              <a:srgbClr val="A6A6A6"/>
            </a:solidFill>
            <a:ln w="6134" cap="flat">
              <a:noFill/>
              <a:prstDash val="solid"/>
              <a:miter/>
            </a:ln>
          </p:spPr>
          <p:txBody>
            <a:bodyPr rtlCol="0" anchor="ctr"/>
            <a:lstStyle/>
            <a:p>
              <a:endParaRPr lang="en-AU"/>
            </a:p>
          </p:txBody>
        </p:sp>
        <p:sp>
          <p:nvSpPr>
            <p:cNvPr id="642" name="Freeform: Shape 641">
              <a:extLst>
                <a:ext uri="{FF2B5EF4-FFF2-40B4-BE49-F238E27FC236}">
                  <a16:creationId xmlns:a16="http://schemas.microsoft.com/office/drawing/2014/main" id="{E6DE6B59-77CE-44D0-A209-C5A9642FEC9F}"/>
                </a:ext>
              </a:extLst>
            </p:cNvPr>
            <p:cNvSpPr/>
            <p:nvPr/>
          </p:nvSpPr>
          <p:spPr>
            <a:xfrm>
              <a:off x="5903251" y="4535541"/>
              <a:ext cx="528502" cy="221637"/>
            </a:xfrm>
            <a:custGeom>
              <a:avLst/>
              <a:gdLst>
                <a:gd name="connsiteX0" fmla="*/ 218574 w 528502"/>
                <a:gd name="connsiteY0" fmla="*/ 221629 h 221637"/>
                <a:gd name="connsiteX1" fmla="*/ 122697 w 528502"/>
                <a:gd name="connsiteY1" fmla="*/ 206968 h 221637"/>
                <a:gd name="connsiteX2" fmla="*/ 71354 w 528502"/>
                <a:gd name="connsiteY2" fmla="*/ 183903 h 221637"/>
                <a:gd name="connsiteX3" fmla="*/ 70372 w 528502"/>
                <a:gd name="connsiteY3" fmla="*/ 182799 h 221637"/>
                <a:gd name="connsiteX4" fmla="*/ 69759 w 528502"/>
                <a:gd name="connsiteY4" fmla="*/ 181204 h 221637"/>
                <a:gd name="connsiteX5" fmla="*/ 67428 w 528502"/>
                <a:gd name="connsiteY5" fmla="*/ 175684 h 221637"/>
                <a:gd name="connsiteX6" fmla="*/ 18354 w 528502"/>
                <a:gd name="connsiteY6" fmla="*/ 101031 h 221637"/>
                <a:gd name="connsiteX7" fmla="*/ 872 w 528502"/>
                <a:gd name="connsiteY7" fmla="*/ 85941 h 221637"/>
                <a:gd name="connsiteX8" fmla="*/ 68 w 528502"/>
                <a:gd name="connsiteY8" fmla="*/ 84677 h 221637"/>
                <a:gd name="connsiteX9" fmla="*/ 197 w 528502"/>
                <a:gd name="connsiteY9" fmla="*/ 83180 h 221637"/>
                <a:gd name="connsiteX10" fmla="*/ 1547 w 528502"/>
                <a:gd name="connsiteY10" fmla="*/ 81953 h 221637"/>
                <a:gd name="connsiteX11" fmla="*/ 8785 w 528502"/>
                <a:gd name="connsiteY11" fmla="*/ 68090 h 221637"/>
                <a:gd name="connsiteX12" fmla="*/ 12650 w 528502"/>
                <a:gd name="connsiteY12" fmla="*/ 50608 h 221637"/>
                <a:gd name="connsiteX13" fmla="*/ 13447 w 528502"/>
                <a:gd name="connsiteY13" fmla="*/ 34843 h 221637"/>
                <a:gd name="connsiteX14" fmla="*/ 14024 w 528502"/>
                <a:gd name="connsiteY14" fmla="*/ 33322 h 221637"/>
                <a:gd name="connsiteX15" fmla="*/ 15471 w 528502"/>
                <a:gd name="connsiteY15" fmla="*/ 32574 h 221637"/>
                <a:gd name="connsiteX16" fmla="*/ 18416 w 528502"/>
                <a:gd name="connsiteY16" fmla="*/ 32205 h 221637"/>
                <a:gd name="connsiteX17" fmla="*/ 20133 w 528502"/>
                <a:gd name="connsiteY17" fmla="*/ 32696 h 221637"/>
                <a:gd name="connsiteX18" fmla="*/ 181769 w 528502"/>
                <a:gd name="connsiteY18" fmla="*/ 89192 h 221637"/>
                <a:gd name="connsiteX19" fmla="*/ 399470 w 528502"/>
                <a:gd name="connsiteY19" fmla="*/ 35027 h 221637"/>
                <a:gd name="connsiteX20" fmla="*/ 460137 w 528502"/>
                <a:gd name="connsiteY20" fmla="*/ 13006 h 221637"/>
                <a:gd name="connsiteX21" fmla="*/ 503996 w 528502"/>
                <a:gd name="connsiteY21" fmla="*/ 63 h 221637"/>
                <a:gd name="connsiteX22" fmla="*/ 505407 w 528502"/>
                <a:gd name="connsiteY22" fmla="*/ 167 h 221637"/>
                <a:gd name="connsiteX23" fmla="*/ 506512 w 528502"/>
                <a:gd name="connsiteY23" fmla="*/ 1044 h 221637"/>
                <a:gd name="connsiteX24" fmla="*/ 507493 w 528502"/>
                <a:gd name="connsiteY24" fmla="*/ 2762 h 221637"/>
                <a:gd name="connsiteX25" fmla="*/ 511419 w 528502"/>
                <a:gd name="connsiteY25" fmla="*/ 9386 h 221637"/>
                <a:gd name="connsiteX26" fmla="*/ 512768 w 528502"/>
                <a:gd name="connsiteY26" fmla="*/ 11901 h 221637"/>
                <a:gd name="connsiteX27" fmla="*/ 516694 w 528502"/>
                <a:gd name="connsiteY27" fmla="*/ 19753 h 221637"/>
                <a:gd name="connsiteX28" fmla="*/ 517246 w 528502"/>
                <a:gd name="connsiteY28" fmla="*/ 20918 h 221637"/>
                <a:gd name="connsiteX29" fmla="*/ 526754 w 528502"/>
                <a:gd name="connsiteY29" fmla="*/ 49933 h 221637"/>
                <a:gd name="connsiteX30" fmla="*/ 528410 w 528502"/>
                <a:gd name="connsiteY30" fmla="*/ 59686 h 221637"/>
                <a:gd name="connsiteX31" fmla="*/ 528410 w 528502"/>
                <a:gd name="connsiteY31" fmla="*/ 61036 h 221637"/>
                <a:gd name="connsiteX32" fmla="*/ 458726 w 528502"/>
                <a:gd name="connsiteY32" fmla="*/ 140473 h 221637"/>
                <a:gd name="connsiteX33" fmla="*/ 218574 w 528502"/>
                <a:gd name="connsiteY33" fmla="*/ 221629 h 221637"/>
                <a:gd name="connsiteX34" fmla="*/ 74359 w 528502"/>
                <a:gd name="connsiteY34" fmla="*/ 180284 h 221637"/>
                <a:gd name="connsiteX35" fmla="*/ 124169 w 528502"/>
                <a:gd name="connsiteY35" fmla="*/ 202551 h 221637"/>
                <a:gd name="connsiteX36" fmla="*/ 455414 w 528502"/>
                <a:gd name="connsiteY36" fmla="*/ 136793 h 221637"/>
                <a:gd name="connsiteX37" fmla="*/ 523441 w 528502"/>
                <a:gd name="connsiteY37" fmla="*/ 59564 h 221637"/>
                <a:gd name="connsiteX38" fmla="*/ 521969 w 528502"/>
                <a:gd name="connsiteY38" fmla="*/ 50915 h 221637"/>
                <a:gd name="connsiteX39" fmla="*/ 512768 w 528502"/>
                <a:gd name="connsiteY39" fmla="*/ 22820 h 221637"/>
                <a:gd name="connsiteX40" fmla="*/ 512400 w 528502"/>
                <a:gd name="connsiteY40" fmla="*/ 22084 h 221637"/>
                <a:gd name="connsiteX41" fmla="*/ 508413 w 528502"/>
                <a:gd name="connsiteY41" fmla="*/ 14048 h 221637"/>
                <a:gd name="connsiteX42" fmla="*/ 507063 w 528502"/>
                <a:gd name="connsiteY42" fmla="*/ 11656 h 221637"/>
                <a:gd name="connsiteX43" fmla="*/ 503322 w 528502"/>
                <a:gd name="connsiteY43" fmla="*/ 5522 h 221637"/>
                <a:gd name="connsiteX44" fmla="*/ 461487 w 528502"/>
                <a:gd name="connsiteY44" fmla="*/ 17790 h 221637"/>
                <a:gd name="connsiteX45" fmla="*/ 400942 w 528502"/>
                <a:gd name="connsiteY45" fmla="*/ 39750 h 221637"/>
                <a:gd name="connsiteX46" fmla="*/ 181707 w 528502"/>
                <a:gd name="connsiteY46" fmla="*/ 94222 h 221637"/>
                <a:gd name="connsiteX47" fmla="*/ 17863 w 528502"/>
                <a:gd name="connsiteY47" fmla="*/ 37358 h 221637"/>
                <a:gd name="connsiteX48" fmla="*/ 17066 w 528502"/>
                <a:gd name="connsiteY48" fmla="*/ 51589 h 221637"/>
                <a:gd name="connsiteX49" fmla="*/ 13018 w 528502"/>
                <a:gd name="connsiteY49" fmla="*/ 69992 h 221637"/>
                <a:gd name="connsiteX50" fmla="*/ 5657 w 528502"/>
                <a:gd name="connsiteY50" fmla="*/ 84285 h 221637"/>
                <a:gd name="connsiteX51" fmla="*/ 21483 w 528502"/>
                <a:gd name="connsiteY51" fmla="*/ 98148 h 221637"/>
                <a:gd name="connsiteX52" fmla="*/ 71599 w 528502"/>
                <a:gd name="connsiteY52" fmla="*/ 174211 h 221637"/>
                <a:gd name="connsiteX53" fmla="*/ 73930 w 528502"/>
                <a:gd name="connsiteY53" fmla="*/ 179855 h 221637"/>
                <a:gd name="connsiteX54" fmla="*/ 74359 w 528502"/>
                <a:gd name="connsiteY54" fmla="*/ 180284 h 22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28502" h="221637">
                  <a:moveTo>
                    <a:pt x="218574" y="221629"/>
                  </a:moveTo>
                  <a:cubicBezTo>
                    <a:pt x="186038" y="221880"/>
                    <a:pt x="153668" y="216930"/>
                    <a:pt x="122697" y="206968"/>
                  </a:cubicBezTo>
                  <a:cubicBezTo>
                    <a:pt x="104883" y="200944"/>
                    <a:pt x="87689" y="193215"/>
                    <a:pt x="71354" y="183903"/>
                  </a:cubicBezTo>
                  <a:cubicBezTo>
                    <a:pt x="70918" y="183646"/>
                    <a:pt x="70580" y="183259"/>
                    <a:pt x="70372" y="182799"/>
                  </a:cubicBezTo>
                  <a:lnTo>
                    <a:pt x="69759" y="181204"/>
                  </a:lnTo>
                  <a:cubicBezTo>
                    <a:pt x="69023" y="179364"/>
                    <a:pt x="68225" y="177524"/>
                    <a:pt x="67428" y="175684"/>
                  </a:cubicBezTo>
                  <a:cubicBezTo>
                    <a:pt x="55969" y="147908"/>
                    <a:pt x="39315" y="122568"/>
                    <a:pt x="18354" y="101031"/>
                  </a:cubicBezTo>
                  <a:cubicBezTo>
                    <a:pt x="12846" y="95645"/>
                    <a:pt x="7006" y="90603"/>
                    <a:pt x="872" y="85941"/>
                  </a:cubicBezTo>
                  <a:cubicBezTo>
                    <a:pt x="473" y="85622"/>
                    <a:pt x="185" y="85174"/>
                    <a:pt x="68" y="84677"/>
                  </a:cubicBezTo>
                  <a:cubicBezTo>
                    <a:pt x="-55" y="84180"/>
                    <a:pt x="-12" y="83653"/>
                    <a:pt x="197" y="83180"/>
                  </a:cubicBezTo>
                  <a:cubicBezTo>
                    <a:pt x="473" y="82616"/>
                    <a:pt x="958" y="82174"/>
                    <a:pt x="1547" y="81953"/>
                  </a:cubicBezTo>
                  <a:cubicBezTo>
                    <a:pt x="4632" y="77715"/>
                    <a:pt x="7067" y="73047"/>
                    <a:pt x="8785" y="68090"/>
                  </a:cubicBezTo>
                  <a:cubicBezTo>
                    <a:pt x="10723" y="62429"/>
                    <a:pt x="12024" y="56564"/>
                    <a:pt x="12650" y="50608"/>
                  </a:cubicBezTo>
                  <a:cubicBezTo>
                    <a:pt x="13183" y="45369"/>
                    <a:pt x="13447" y="40106"/>
                    <a:pt x="13447" y="34843"/>
                  </a:cubicBezTo>
                  <a:cubicBezTo>
                    <a:pt x="13441" y="34285"/>
                    <a:pt x="13649" y="33739"/>
                    <a:pt x="14024" y="33322"/>
                  </a:cubicBezTo>
                  <a:cubicBezTo>
                    <a:pt x="14398" y="32898"/>
                    <a:pt x="14913" y="32635"/>
                    <a:pt x="15471" y="32574"/>
                  </a:cubicBezTo>
                  <a:lnTo>
                    <a:pt x="18416" y="32205"/>
                  </a:lnTo>
                  <a:cubicBezTo>
                    <a:pt x="19029" y="32150"/>
                    <a:pt x="19643" y="32322"/>
                    <a:pt x="20133" y="32696"/>
                  </a:cubicBezTo>
                  <a:cubicBezTo>
                    <a:pt x="66324" y="68808"/>
                    <a:pt x="123138" y="88670"/>
                    <a:pt x="181769" y="89192"/>
                  </a:cubicBezTo>
                  <a:cubicBezTo>
                    <a:pt x="258262" y="87720"/>
                    <a:pt x="330031" y="60913"/>
                    <a:pt x="399470" y="35027"/>
                  </a:cubicBezTo>
                  <a:cubicBezTo>
                    <a:pt x="419283" y="27605"/>
                    <a:pt x="439833" y="19937"/>
                    <a:pt x="460137" y="13006"/>
                  </a:cubicBezTo>
                  <a:cubicBezTo>
                    <a:pt x="475656" y="7730"/>
                    <a:pt x="490011" y="3436"/>
                    <a:pt x="503996" y="63"/>
                  </a:cubicBezTo>
                  <a:cubicBezTo>
                    <a:pt x="504469" y="-48"/>
                    <a:pt x="504959" y="-11"/>
                    <a:pt x="505407" y="167"/>
                  </a:cubicBezTo>
                  <a:cubicBezTo>
                    <a:pt x="505855" y="338"/>
                    <a:pt x="506242" y="645"/>
                    <a:pt x="506512" y="1044"/>
                  </a:cubicBezTo>
                  <a:lnTo>
                    <a:pt x="507493" y="2762"/>
                  </a:lnTo>
                  <a:cubicBezTo>
                    <a:pt x="508904" y="4970"/>
                    <a:pt x="510192" y="7178"/>
                    <a:pt x="511419" y="9386"/>
                  </a:cubicBezTo>
                  <a:lnTo>
                    <a:pt x="512768" y="11901"/>
                  </a:lnTo>
                  <a:cubicBezTo>
                    <a:pt x="514179" y="14478"/>
                    <a:pt x="515467" y="17115"/>
                    <a:pt x="516694" y="19753"/>
                  </a:cubicBezTo>
                  <a:lnTo>
                    <a:pt x="517246" y="20918"/>
                  </a:lnTo>
                  <a:cubicBezTo>
                    <a:pt x="521467" y="30212"/>
                    <a:pt x="524656" y="39947"/>
                    <a:pt x="526754" y="49933"/>
                  </a:cubicBezTo>
                  <a:cubicBezTo>
                    <a:pt x="527429" y="53246"/>
                    <a:pt x="527981" y="56436"/>
                    <a:pt x="528410" y="59686"/>
                  </a:cubicBezTo>
                  <a:cubicBezTo>
                    <a:pt x="528533" y="60128"/>
                    <a:pt x="528533" y="60594"/>
                    <a:pt x="528410" y="61036"/>
                  </a:cubicBezTo>
                  <a:cubicBezTo>
                    <a:pt x="511431" y="92406"/>
                    <a:pt x="487612" y="119550"/>
                    <a:pt x="458726" y="140473"/>
                  </a:cubicBezTo>
                  <a:cubicBezTo>
                    <a:pt x="389324" y="192338"/>
                    <a:pt x="305212" y="220757"/>
                    <a:pt x="218574" y="221629"/>
                  </a:cubicBezTo>
                  <a:close/>
                  <a:moveTo>
                    <a:pt x="74359" y="180284"/>
                  </a:moveTo>
                  <a:cubicBezTo>
                    <a:pt x="90210" y="189283"/>
                    <a:pt x="106889" y="196742"/>
                    <a:pt x="124169" y="202551"/>
                  </a:cubicBezTo>
                  <a:cubicBezTo>
                    <a:pt x="225566" y="236289"/>
                    <a:pt x="358801" y="209851"/>
                    <a:pt x="455414" y="136793"/>
                  </a:cubicBezTo>
                  <a:cubicBezTo>
                    <a:pt x="483533" y="116409"/>
                    <a:pt x="506769" y="90032"/>
                    <a:pt x="523441" y="59564"/>
                  </a:cubicBezTo>
                  <a:cubicBezTo>
                    <a:pt x="523012" y="56681"/>
                    <a:pt x="522583" y="53798"/>
                    <a:pt x="521969" y="50915"/>
                  </a:cubicBezTo>
                  <a:cubicBezTo>
                    <a:pt x="519957" y="41241"/>
                    <a:pt x="516866" y="31813"/>
                    <a:pt x="512768" y="22820"/>
                  </a:cubicBezTo>
                  <a:lnTo>
                    <a:pt x="512400" y="22084"/>
                  </a:lnTo>
                  <a:cubicBezTo>
                    <a:pt x="511051" y="19140"/>
                    <a:pt x="509762" y="16563"/>
                    <a:pt x="508413" y="14048"/>
                  </a:cubicBezTo>
                  <a:lnTo>
                    <a:pt x="507063" y="11656"/>
                  </a:lnTo>
                  <a:cubicBezTo>
                    <a:pt x="505898" y="9509"/>
                    <a:pt x="504610" y="7362"/>
                    <a:pt x="503322" y="5522"/>
                  </a:cubicBezTo>
                  <a:cubicBezTo>
                    <a:pt x="489949" y="8834"/>
                    <a:pt x="476270" y="12944"/>
                    <a:pt x="461487" y="17790"/>
                  </a:cubicBezTo>
                  <a:cubicBezTo>
                    <a:pt x="441244" y="24722"/>
                    <a:pt x="420756" y="32328"/>
                    <a:pt x="400942" y="39750"/>
                  </a:cubicBezTo>
                  <a:cubicBezTo>
                    <a:pt x="331135" y="65821"/>
                    <a:pt x="258998" y="92750"/>
                    <a:pt x="181707" y="94222"/>
                  </a:cubicBezTo>
                  <a:cubicBezTo>
                    <a:pt x="126991" y="95326"/>
                    <a:pt x="62704" y="72997"/>
                    <a:pt x="17863" y="37358"/>
                  </a:cubicBezTo>
                  <a:cubicBezTo>
                    <a:pt x="17857" y="42112"/>
                    <a:pt x="17588" y="46866"/>
                    <a:pt x="17066" y="51589"/>
                  </a:cubicBezTo>
                  <a:cubicBezTo>
                    <a:pt x="16397" y="57852"/>
                    <a:pt x="15042" y="64029"/>
                    <a:pt x="13018" y="69992"/>
                  </a:cubicBezTo>
                  <a:cubicBezTo>
                    <a:pt x="11263" y="75083"/>
                    <a:pt x="8785" y="79898"/>
                    <a:pt x="5657" y="84285"/>
                  </a:cubicBezTo>
                  <a:cubicBezTo>
                    <a:pt x="11214" y="88579"/>
                    <a:pt x="16496" y="93203"/>
                    <a:pt x="21483" y="98148"/>
                  </a:cubicBezTo>
                  <a:cubicBezTo>
                    <a:pt x="42891" y="120071"/>
                    <a:pt x="59907" y="145890"/>
                    <a:pt x="71599" y="174211"/>
                  </a:cubicBezTo>
                  <a:cubicBezTo>
                    <a:pt x="72396" y="176052"/>
                    <a:pt x="73194" y="177953"/>
                    <a:pt x="73930" y="179855"/>
                  </a:cubicBezTo>
                  <a:lnTo>
                    <a:pt x="74359" y="180284"/>
                  </a:lnTo>
                  <a:close/>
                </a:path>
              </a:pathLst>
            </a:custGeom>
            <a:solidFill>
              <a:srgbClr val="0E0E0E"/>
            </a:solidFill>
            <a:ln w="6134" cap="flat">
              <a:noFill/>
              <a:prstDash val="solid"/>
              <a:miter/>
            </a:ln>
          </p:spPr>
          <p:txBody>
            <a:bodyPr rtlCol="0" anchor="ctr"/>
            <a:lstStyle/>
            <a:p>
              <a:endParaRPr lang="en-AU"/>
            </a:p>
          </p:txBody>
        </p:sp>
        <p:sp>
          <p:nvSpPr>
            <p:cNvPr id="643" name="Freeform: Shape 642">
              <a:extLst>
                <a:ext uri="{FF2B5EF4-FFF2-40B4-BE49-F238E27FC236}">
                  <a16:creationId xmlns:a16="http://schemas.microsoft.com/office/drawing/2014/main" id="{CFB21B58-C1D4-49E9-BBC5-6F084EE2ADC8}"/>
                </a:ext>
              </a:extLst>
            </p:cNvPr>
            <p:cNvSpPr/>
            <p:nvPr/>
          </p:nvSpPr>
          <p:spPr>
            <a:xfrm>
              <a:off x="5921973" y="4232631"/>
              <a:ext cx="879271" cy="394371"/>
            </a:xfrm>
            <a:custGeom>
              <a:avLst/>
              <a:gdLst>
                <a:gd name="connsiteX0" fmla="*/ 858416 w 879271"/>
                <a:gd name="connsiteY0" fmla="*/ 194827 h 394371"/>
                <a:gd name="connsiteX1" fmla="*/ 835719 w 879271"/>
                <a:gd name="connsiteY1" fmla="*/ 134405 h 394371"/>
                <a:gd name="connsiteX2" fmla="*/ 819893 w 879271"/>
                <a:gd name="connsiteY2" fmla="*/ 100115 h 394371"/>
                <a:gd name="connsiteX3" fmla="*/ 664637 w 879271"/>
                <a:gd name="connsiteY3" fmla="*/ 111954 h 394371"/>
                <a:gd name="connsiteX4" fmla="*/ 524717 w 879271"/>
                <a:gd name="connsiteY4" fmla="*/ 24174 h 394371"/>
                <a:gd name="connsiteX5" fmla="*/ 332226 w 879271"/>
                <a:gd name="connsiteY5" fmla="*/ 3993 h 394371"/>
                <a:gd name="connsiteX6" fmla="*/ 330693 w 879271"/>
                <a:gd name="connsiteY6" fmla="*/ 35645 h 394371"/>
                <a:gd name="connsiteX7" fmla="*/ 254752 w 879271"/>
                <a:gd name="connsiteY7" fmla="*/ 196606 h 394371"/>
                <a:gd name="connsiteX8" fmla="*/ 110415 w 879271"/>
                <a:gd name="connsiteY8" fmla="*/ 306039 h 394371"/>
                <a:gd name="connsiteX9" fmla="*/ 0 w 879271"/>
                <a:gd name="connsiteY9" fmla="*/ 337385 h 394371"/>
                <a:gd name="connsiteX10" fmla="*/ 163107 w 879271"/>
                <a:gd name="connsiteY10" fmla="*/ 394371 h 394371"/>
                <a:gd name="connsiteX11" fmla="*/ 442212 w 879271"/>
                <a:gd name="connsiteY11" fmla="*/ 318124 h 394371"/>
                <a:gd name="connsiteX12" fmla="*/ 485888 w 879271"/>
                <a:gd name="connsiteY12" fmla="*/ 305181 h 394371"/>
                <a:gd name="connsiteX13" fmla="*/ 631635 w 879271"/>
                <a:gd name="connsiteY13" fmla="*/ 311315 h 394371"/>
                <a:gd name="connsiteX14" fmla="*/ 757815 w 879271"/>
                <a:gd name="connsiteY14" fmla="*/ 374558 h 394371"/>
                <a:gd name="connsiteX15" fmla="*/ 802104 w 879271"/>
                <a:gd name="connsiteY15" fmla="*/ 382042 h 394371"/>
                <a:gd name="connsiteX16" fmla="*/ 825475 w 879271"/>
                <a:gd name="connsiteY16" fmla="*/ 314566 h 394371"/>
                <a:gd name="connsiteX17" fmla="*/ 879271 w 879271"/>
                <a:gd name="connsiteY17" fmla="*/ 213045 h 394371"/>
                <a:gd name="connsiteX18" fmla="*/ 858416 w 879271"/>
                <a:gd name="connsiteY18" fmla="*/ 194827 h 39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79271" h="394371">
                  <a:moveTo>
                    <a:pt x="858416" y="194827"/>
                  </a:moveTo>
                  <a:cubicBezTo>
                    <a:pt x="845841" y="177712"/>
                    <a:pt x="842344" y="154096"/>
                    <a:pt x="835719" y="134405"/>
                  </a:cubicBezTo>
                  <a:cubicBezTo>
                    <a:pt x="831394" y="122560"/>
                    <a:pt x="826101" y="111095"/>
                    <a:pt x="819893" y="100115"/>
                  </a:cubicBezTo>
                  <a:cubicBezTo>
                    <a:pt x="769593" y="149189"/>
                    <a:pt x="728371" y="151642"/>
                    <a:pt x="664637" y="111954"/>
                  </a:cubicBezTo>
                  <a:cubicBezTo>
                    <a:pt x="617159" y="82326"/>
                    <a:pt x="577532" y="45092"/>
                    <a:pt x="524717" y="24174"/>
                  </a:cubicBezTo>
                  <a:cubicBezTo>
                    <a:pt x="462209" y="-669"/>
                    <a:pt x="396881" y="-4288"/>
                    <a:pt x="332226" y="3993"/>
                  </a:cubicBezTo>
                  <a:cubicBezTo>
                    <a:pt x="332803" y="14568"/>
                    <a:pt x="332288" y="25174"/>
                    <a:pt x="330693" y="35645"/>
                  </a:cubicBezTo>
                  <a:cubicBezTo>
                    <a:pt x="319958" y="104470"/>
                    <a:pt x="293888" y="142380"/>
                    <a:pt x="254752" y="196606"/>
                  </a:cubicBezTo>
                  <a:cubicBezTo>
                    <a:pt x="221321" y="243348"/>
                    <a:pt x="160777" y="281319"/>
                    <a:pt x="110415" y="306039"/>
                  </a:cubicBezTo>
                  <a:cubicBezTo>
                    <a:pt x="75610" y="322559"/>
                    <a:pt x="38290" y="333152"/>
                    <a:pt x="0" y="337385"/>
                  </a:cubicBezTo>
                  <a:cubicBezTo>
                    <a:pt x="46583" y="373877"/>
                    <a:pt x="103937" y="393917"/>
                    <a:pt x="163107" y="394371"/>
                  </a:cubicBezTo>
                  <a:cubicBezTo>
                    <a:pt x="261990" y="392470"/>
                    <a:pt x="351181" y="349224"/>
                    <a:pt x="442212" y="318124"/>
                  </a:cubicBezTo>
                  <a:cubicBezTo>
                    <a:pt x="456750" y="313094"/>
                    <a:pt x="471349" y="308739"/>
                    <a:pt x="485888" y="305181"/>
                  </a:cubicBezTo>
                  <a:cubicBezTo>
                    <a:pt x="534961" y="293280"/>
                    <a:pt x="583543" y="291195"/>
                    <a:pt x="631635" y="311315"/>
                  </a:cubicBezTo>
                  <a:cubicBezTo>
                    <a:pt x="674574" y="329288"/>
                    <a:pt x="714017" y="358793"/>
                    <a:pt x="757815" y="374558"/>
                  </a:cubicBezTo>
                  <a:cubicBezTo>
                    <a:pt x="772102" y="379336"/>
                    <a:pt x="787044" y="381858"/>
                    <a:pt x="802104" y="382042"/>
                  </a:cubicBezTo>
                  <a:cubicBezTo>
                    <a:pt x="811998" y="360333"/>
                    <a:pt x="819819" y="337741"/>
                    <a:pt x="825475" y="314566"/>
                  </a:cubicBezTo>
                  <a:cubicBezTo>
                    <a:pt x="839461" y="260524"/>
                    <a:pt x="858599" y="232858"/>
                    <a:pt x="879271" y="213045"/>
                  </a:cubicBezTo>
                  <a:cubicBezTo>
                    <a:pt x="871034" y="208622"/>
                    <a:pt x="863906" y="202397"/>
                    <a:pt x="858416" y="194827"/>
                  </a:cubicBezTo>
                  <a:close/>
                </a:path>
              </a:pathLst>
            </a:custGeom>
            <a:solidFill>
              <a:srgbClr val="F0E7E1"/>
            </a:solidFill>
            <a:ln w="6134" cap="flat">
              <a:noFill/>
              <a:prstDash val="solid"/>
              <a:miter/>
            </a:ln>
          </p:spPr>
          <p:txBody>
            <a:bodyPr rtlCol="0" anchor="ctr"/>
            <a:lstStyle/>
            <a:p>
              <a:endParaRPr lang="en-AU"/>
            </a:p>
          </p:txBody>
        </p:sp>
        <p:sp>
          <p:nvSpPr>
            <p:cNvPr id="644" name="Freeform: Shape 643">
              <a:extLst>
                <a:ext uri="{FF2B5EF4-FFF2-40B4-BE49-F238E27FC236}">
                  <a16:creationId xmlns:a16="http://schemas.microsoft.com/office/drawing/2014/main" id="{0D2C235C-BEAF-4CBF-9FD1-88BEF1CB8E32}"/>
                </a:ext>
              </a:extLst>
            </p:cNvPr>
            <p:cNvSpPr/>
            <p:nvPr/>
          </p:nvSpPr>
          <p:spPr>
            <a:xfrm>
              <a:off x="5919440" y="4230277"/>
              <a:ext cx="883859" cy="399117"/>
            </a:xfrm>
            <a:custGeom>
              <a:avLst/>
              <a:gdLst>
                <a:gd name="connsiteX0" fmla="*/ 161837 w 883859"/>
                <a:gd name="connsiteY0" fmla="*/ 399118 h 399117"/>
                <a:gd name="connsiteX1" fmla="*/ 876 w 883859"/>
                <a:gd name="connsiteY1" fmla="*/ 341518 h 399117"/>
                <a:gd name="connsiteX2" fmla="*/ 116 w 883859"/>
                <a:gd name="connsiteY2" fmla="*/ 340445 h 399117"/>
                <a:gd name="connsiteX3" fmla="*/ 79 w 883859"/>
                <a:gd name="connsiteY3" fmla="*/ 339126 h 399117"/>
                <a:gd name="connsiteX4" fmla="*/ 778 w 883859"/>
                <a:gd name="connsiteY4" fmla="*/ 338010 h 399117"/>
                <a:gd name="connsiteX5" fmla="*/ 1981 w 883859"/>
                <a:gd name="connsiteY5" fmla="*/ 337470 h 399117"/>
                <a:gd name="connsiteX6" fmla="*/ 111782 w 883859"/>
                <a:gd name="connsiteY6" fmla="*/ 306308 h 399117"/>
                <a:gd name="connsiteX7" fmla="*/ 255322 w 883859"/>
                <a:gd name="connsiteY7" fmla="*/ 197611 h 399117"/>
                <a:gd name="connsiteX8" fmla="*/ 330834 w 883859"/>
                <a:gd name="connsiteY8" fmla="*/ 37693 h 399117"/>
                <a:gd name="connsiteX9" fmla="*/ 332367 w 883859"/>
                <a:gd name="connsiteY9" fmla="*/ 6470 h 399117"/>
                <a:gd name="connsiteX10" fmla="*/ 332876 w 883859"/>
                <a:gd name="connsiteY10" fmla="*/ 4887 h 399117"/>
                <a:gd name="connsiteX11" fmla="*/ 334330 w 883859"/>
                <a:gd name="connsiteY11" fmla="*/ 4077 h 399117"/>
                <a:gd name="connsiteX12" fmla="*/ 527985 w 883859"/>
                <a:gd name="connsiteY12" fmla="*/ 24381 h 399117"/>
                <a:gd name="connsiteX13" fmla="*/ 621716 w 883859"/>
                <a:gd name="connsiteY13" fmla="*/ 80448 h 399117"/>
                <a:gd name="connsiteX14" fmla="*/ 668274 w 883859"/>
                <a:gd name="connsiteY14" fmla="*/ 112346 h 399117"/>
                <a:gd name="connsiteX15" fmla="*/ 820708 w 883859"/>
                <a:gd name="connsiteY15" fmla="*/ 100813 h 399117"/>
                <a:gd name="connsiteX16" fmla="*/ 821585 w 883859"/>
                <a:gd name="connsiteY16" fmla="*/ 100280 h 399117"/>
                <a:gd name="connsiteX17" fmla="*/ 822610 w 883859"/>
                <a:gd name="connsiteY17" fmla="*/ 100200 h 399117"/>
                <a:gd name="connsiteX18" fmla="*/ 823609 w 883859"/>
                <a:gd name="connsiteY18" fmla="*/ 100617 h 399117"/>
                <a:gd name="connsiteX19" fmla="*/ 824327 w 883859"/>
                <a:gd name="connsiteY19" fmla="*/ 101427 h 399117"/>
                <a:gd name="connsiteX20" fmla="*/ 840276 w 883859"/>
                <a:gd name="connsiteY20" fmla="*/ 136023 h 399117"/>
                <a:gd name="connsiteX21" fmla="*/ 845429 w 883859"/>
                <a:gd name="connsiteY21" fmla="*/ 153445 h 399117"/>
                <a:gd name="connsiteX22" fmla="*/ 862666 w 883859"/>
                <a:gd name="connsiteY22" fmla="*/ 195832 h 399117"/>
                <a:gd name="connsiteX23" fmla="*/ 882663 w 883859"/>
                <a:gd name="connsiteY23" fmla="*/ 213130 h 399117"/>
                <a:gd name="connsiteX24" fmla="*/ 883455 w 883859"/>
                <a:gd name="connsiteY24" fmla="*/ 213848 h 399117"/>
                <a:gd name="connsiteX25" fmla="*/ 883829 w 883859"/>
                <a:gd name="connsiteY25" fmla="*/ 214848 h 399117"/>
                <a:gd name="connsiteX26" fmla="*/ 883743 w 883859"/>
                <a:gd name="connsiteY26" fmla="*/ 215915 h 399117"/>
                <a:gd name="connsiteX27" fmla="*/ 883154 w 883859"/>
                <a:gd name="connsiteY27" fmla="*/ 216810 h 399117"/>
                <a:gd name="connsiteX28" fmla="*/ 830032 w 883859"/>
                <a:gd name="connsiteY28" fmla="*/ 317288 h 399117"/>
                <a:gd name="connsiteX29" fmla="*/ 806477 w 883859"/>
                <a:gd name="connsiteY29" fmla="*/ 385378 h 399117"/>
                <a:gd name="connsiteX30" fmla="*/ 805618 w 883859"/>
                <a:gd name="connsiteY30" fmla="*/ 386390 h 399117"/>
                <a:gd name="connsiteX31" fmla="*/ 804330 w 883859"/>
                <a:gd name="connsiteY31" fmla="*/ 386727 h 399117"/>
                <a:gd name="connsiteX32" fmla="*/ 759305 w 883859"/>
                <a:gd name="connsiteY32" fmla="*/ 379059 h 399117"/>
                <a:gd name="connsiteX33" fmla="*/ 690050 w 883859"/>
                <a:gd name="connsiteY33" fmla="*/ 345015 h 399117"/>
                <a:gd name="connsiteX34" fmla="*/ 633064 w 883859"/>
                <a:gd name="connsiteY34" fmla="*/ 315816 h 399117"/>
                <a:gd name="connsiteX35" fmla="*/ 488727 w 883859"/>
                <a:gd name="connsiteY35" fmla="*/ 309682 h 399117"/>
                <a:gd name="connsiteX36" fmla="*/ 445236 w 883859"/>
                <a:gd name="connsiteY36" fmla="*/ 322502 h 399117"/>
                <a:gd name="connsiteX37" fmla="*/ 384691 w 883859"/>
                <a:gd name="connsiteY37" fmla="*/ 344463 h 399117"/>
                <a:gd name="connsiteX38" fmla="*/ 165456 w 883859"/>
                <a:gd name="connsiteY38" fmla="*/ 398934 h 399117"/>
                <a:gd name="connsiteX39" fmla="*/ 161837 w 883859"/>
                <a:gd name="connsiteY39" fmla="*/ 399118 h 399117"/>
                <a:gd name="connsiteX40" fmla="*/ 8483 w 883859"/>
                <a:gd name="connsiteY40" fmla="*/ 341334 h 399117"/>
                <a:gd name="connsiteX41" fmla="*/ 165824 w 883859"/>
                <a:gd name="connsiteY41" fmla="*/ 394456 h 399117"/>
                <a:gd name="connsiteX42" fmla="*/ 383526 w 883859"/>
                <a:gd name="connsiteY42" fmla="*/ 340291 h 399117"/>
                <a:gd name="connsiteX43" fmla="*/ 444193 w 883859"/>
                <a:gd name="connsiteY43" fmla="*/ 318270 h 399117"/>
                <a:gd name="connsiteX44" fmla="*/ 488052 w 883859"/>
                <a:gd name="connsiteY44" fmla="*/ 305327 h 399117"/>
                <a:gd name="connsiteX45" fmla="*/ 635272 w 883859"/>
                <a:gd name="connsiteY45" fmla="*/ 311461 h 399117"/>
                <a:gd name="connsiteX46" fmla="*/ 692750 w 883859"/>
                <a:gd name="connsiteY46" fmla="*/ 340966 h 399117"/>
                <a:gd name="connsiteX47" fmla="*/ 761329 w 883859"/>
                <a:gd name="connsiteY47" fmla="*/ 374704 h 399117"/>
                <a:gd name="connsiteX48" fmla="*/ 803410 w 883859"/>
                <a:gd name="connsiteY48" fmla="*/ 382004 h 399117"/>
                <a:gd name="connsiteX49" fmla="*/ 825983 w 883859"/>
                <a:gd name="connsiteY49" fmla="*/ 316062 h 399117"/>
                <a:gd name="connsiteX50" fmla="*/ 878185 w 883859"/>
                <a:gd name="connsiteY50" fmla="*/ 215584 h 399117"/>
                <a:gd name="connsiteX51" fmla="*/ 859415 w 883859"/>
                <a:gd name="connsiteY51" fmla="*/ 198469 h 399117"/>
                <a:gd name="connsiteX52" fmla="*/ 841442 w 883859"/>
                <a:gd name="connsiteY52" fmla="*/ 154610 h 399117"/>
                <a:gd name="connsiteX53" fmla="*/ 836350 w 883859"/>
                <a:gd name="connsiteY53" fmla="*/ 137435 h 399117"/>
                <a:gd name="connsiteX54" fmla="*/ 822119 w 883859"/>
                <a:gd name="connsiteY54" fmla="*/ 106211 h 399117"/>
                <a:gd name="connsiteX55" fmla="*/ 666250 w 883859"/>
                <a:gd name="connsiteY55" fmla="*/ 116149 h 399117"/>
                <a:gd name="connsiteX56" fmla="*/ 619446 w 883859"/>
                <a:gd name="connsiteY56" fmla="*/ 84067 h 399117"/>
                <a:gd name="connsiteX57" fmla="*/ 526698 w 883859"/>
                <a:gd name="connsiteY57" fmla="*/ 28860 h 399117"/>
                <a:gd name="connsiteX58" fmla="*/ 337458 w 883859"/>
                <a:gd name="connsiteY58" fmla="*/ 8556 h 399117"/>
                <a:gd name="connsiteX59" fmla="*/ 335802 w 883859"/>
                <a:gd name="connsiteY59" fmla="*/ 38551 h 399117"/>
                <a:gd name="connsiteX60" fmla="*/ 259493 w 883859"/>
                <a:gd name="connsiteY60" fmla="*/ 200494 h 399117"/>
                <a:gd name="connsiteX61" fmla="*/ 114236 w 883859"/>
                <a:gd name="connsiteY61" fmla="*/ 310909 h 399117"/>
                <a:gd name="connsiteX62" fmla="*/ 8176 w 883859"/>
                <a:gd name="connsiteY62" fmla="*/ 341334 h 399117"/>
                <a:gd name="connsiteX63" fmla="*/ 8483 w 883859"/>
                <a:gd name="connsiteY63" fmla="*/ 341334 h 39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3859" h="399117">
                  <a:moveTo>
                    <a:pt x="161837" y="399118"/>
                  </a:moveTo>
                  <a:cubicBezTo>
                    <a:pt x="103385" y="397726"/>
                    <a:pt x="46944" y="377526"/>
                    <a:pt x="876" y="341518"/>
                  </a:cubicBezTo>
                  <a:cubicBezTo>
                    <a:pt x="521" y="341242"/>
                    <a:pt x="257" y="340868"/>
                    <a:pt x="116" y="340445"/>
                  </a:cubicBezTo>
                  <a:cubicBezTo>
                    <a:pt x="-25" y="340022"/>
                    <a:pt x="-37" y="339561"/>
                    <a:pt x="79" y="339126"/>
                  </a:cubicBezTo>
                  <a:cubicBezTo>
                    <a:pt x="196" y="338697"/>
                    <a:pt x="441" y="338304"/>
                    <a:pt x="778" y="338010"/>
                  </a:cubicBezTo>
                  <a:cubicBezTo>
                    <a:pt x="1116" y="337715"/>
                    <a:pt x="1533" y="337531"/>
                    <a:pt x="1981" y="337470"/>
                  </a:cubicBezTo>
                  <a:cubicBezTo>
                    <a:pt x="40061" y="333280"/>
                    <a:pt x="77173" y="322748"/>
                    <a:pt x="111782" y="306308"/>
                  </a:cubicBezTo>
                  <a:cubicBezTo>
                    <a:pt x="149630" y="287906"/>
                    <a:pt x="218517" y="248954"/>
                    <a:pt x="255322" y="197611"/>
                  </a:cubicBezTo>
                  <a:cubicBezTo>
                    <a:pt x="292802" y="145225"/>
                    <a:pt x="319915" y="107316"/>
                    <a:pt x="330834" y="37693"/>
                  </a:cubicBezTo>
                  <a:cubicBezTo>
                    <a:pt x="332398" y="27363"/>
                    <a:pt x="332913" y="16904"/>
                    <a:pt x="332367" y="6470"/>
                  </a:cubicBezTo>
                  <a:cubicBezTo>
                    <a:pt x="332330" y="5899"/>
                    <a:pt x="332514" y="5335"/>
                    <a:pt x="332876" y="4887"/>
                  </a:cubicBezTo>
                  <a:cubicBezTo>
                    <a:pt x="333244" y="4445"/>
                    <a:pt x="333760" y="4157"/>
                    <a:pt x="334330" y="4077"/>
                  </a:cubicBezTo>
                  <a:cubicBezTo>
                    <a:pt x="406775" y="-5246"/>
                    <a:pt x="470079" y="1378"/>
                    <a:pt x="527985" y="24381"/>
                  </a:cubicBezTo>
                  <a:cubicBezTo>
                    <a:pt x="563012" y="38245"/>
                    <a:pt x="592824" y="59714"/>
                    <a:pt x="621716" y="80448"/>
                  </a:cubicBezTo>
                  <a:cubicBezTo>
                    <a:pt x="636622" y="91183"/>
                    <a:pt x="652387" y="102286"/>
                    <a:pt x="668274" y="112346"/>
                  </a:cubicBezTo>
                  <a:cubicBezTo>
                    <a:pt x="731456" y="151727"/>
                    <a:pt x="771389" y="148660"/>
                    <a:pt x="820708" y="100813"/>
                  </a:cubicBezTo>
                  <a:cubicBezTo>
                    <a:pt x="820953" y="100568"/>
                    <a:pt x="821254" y="100390"/>
                    <a:pt x="821585" y="100280"/>
                  </a:cubicBezTo>
                  <a:cubicBezTo>
                    <a:pt x="821916" y="100175"/>
                    <a:pt x="822266" y="100145"/>
                    <a:pt x="822610" y="100200"/>
                  </a:cubicBezTo>
                  <a:cubicBezTo>
                    <a:pt x="822972" y="100261"/>
                    <a:pt x="823315" y="100402"/>
                    <a:pt x="823609" y="100617"/>
                  </a:cubicBezTo>
                  <a:cubicBezTo>
                    <a:pt x="823910" y="100826"/>
                    <a:pt x="824156" y="101108"/>
                    <a:pt x="824327" y="101427"/>
                  </a:cubicBezTo>
                  <a:cubicBezTo>
                    <a:pt x="830584" y="112505"/>
                    <a:pt x="835921" y="124074"/>
                    <a:pt x="840276" y="136023"/>
                  </a:cubicBezTo>
                  <a:cubicBezTo>
                    <a:pt x="842178" y="141606"/>
                    <a:pt x="843834" y="147617"/>
                    <a:pt x="845429" y="153445"/>
                  </a:cubicBezTo>
                  <a:cubicBezTo>
                    <a:pt x="848631" y="168479"/>
                    <a:pt x="854464" y="182834"/>
                    <a:pt x="862666" y="195832"/>
                  </a:cubicBezTo>
                  <a:cubicBezTo>
                    <a:pt x="867972" y="203002"/>
                    <a:pt x="874799" y="208910"/>
                    <a:pt x="882663" y="213130"/>
                  </a:cubicBezTo>
                  <a:cubicBezTo>
                    <a:pt x="882982" y="213302"/>
                    <a:pt x="883252" y="213553"/>
                    <a:pt x="883455" y="213848"/>
                  </a:cubicBezTo>
                  <a:cubicBezTo>
                    <a:pt x="883657" y="214148"/>
                    <a:pt x="883786" y="214492"/>
                    <a:pt x="883829" y="214848"/>
                  </a:cubicBezTo>
                  <a:cubicBezTo>
                    <a:pt x="883890" y="215209"/>
                    <a:pt x="883859" y="215571"/>
                    <a:pt x="883743" y="215915"/>
                  </a:cubicBezTo>
                  <a:cubicBezTo>
                    <a:pt x="883626" y="216258"/>
                    <a:pt x="883424" y="216571"/>
                    <a:pt x="883154" y="216810"/>
                  </a:cubicBezTo>
                  <a:cubicBezTo>
                    <a:pt x="866346" y="232882"/>
                    <a:pt x="845122" y="258768"/>
                    <a:pt x="830032" y="317288"/>
                  </a:cubicBezTo>
                  <a:cubicBezTo>
                    <a:pt x="824296" y="340666"/>
                    <a:pt x="816414" y="363460"/>
                    <a:pt x="806477" y="385378"/>
                  </a:cubicBezTo>
                  <a:cubicBezTo>
                    <a:pt x="806299" y="385795"/>
                    <a:pt x="805998" y="386150"/>
                    <a:pt x="805618" y="386390"/>
                  </a:cubicBezTo>
                  <a:cubicBezTo>
                    <a:pt x="805232" y="386635"/>
                    <a:pt x="804784" y="386752"/>
                    <a:pt x="804330" y="386727"/>
                  </a:cubicBezTo>
                  <a:cubicBezTo>
                    <a:pt x="789013" y="386531"/>
                    <a:pt x="773825" y="383942"/>
                    <a:pt x="759305" y="379059"/>
                  </a:cubicBezTo>
                  <a:cubicBezTo>
                    <a:pt x="735321" y="369637"/>
                    <a:pt x="712158" y="358252"/>
                    <a:pt x="690050" y="345015"/>
                  </a:cubicBezTo>
                  <a:cubicBezTo>
                    <a:pt x="671636" y="334194"/>
                    <a:pt x="652607" y="324447"/>
                    <a:pt x="633064" y="315816"/>
                  </a:cubicBezTo>
                  <a:cubicBezTo>
                    <a:pt x="590615" y="298027"/>
                    <a:pt x="544732" y="296125"/>
                    <a:pt x="488727" y="309682"/>
                  </a:cubicBezTo>
                  <a:cubicBezTo>
                    <a:pt x="474864" y="313055"/>
                    <a:pt x="460632" y="317227"/>
                    <a:pt x="445236" y="322502"/>
                  </a:cubicBezTo>
                  <a:cubicBezTo>
                    <a:pt x="424993" y="329434"/>
                    <a:pt x="404505" y="337040"/>
                    <a:pt x="384691" y="344463"/>
                  </a:cubicBezTo>
                  <a:cubicBezTo>
                    <a:pt x="314885" y="370533"/>
                    <a:pt x="242747" y="397462"/>
                    <a:pt x="165456" y="398934"/>
                  </a:cubicBezTo>
                  <a:lnTo>
                    <a:pt x="161837" y="399118"/>
                  </a:lnTo>
                  <a:close/>
                  <a:moveTo>
                    <a:pt x="8483" y="341334"/>
                  </a:moveTo>
                  <a:cubicBezTo>
                    <a:pt x="53961" y="375299"/>
                    <a:pt x="109065" y="393904"/>
                    <a:pt x="165824" y="394456"/>
                  </a:cubicBezTo>
                  <a:cubicBezTo>
                    <a:pt x="242317" y="392984"/>
                    <a:pt x="314087" y="366178"/>
                    <a:pt x="383526" y="340291"/>
                  </a:cubicBezTo>
                  <a:cubicBezTo>
                    <a:pt x="403339" y="332869"/>
                    <a:pt x="423889" y="325201"/>
                    <a:pt x="444193" y="318270"/>
                  </a:cubicBezTo>
                  <a:cubicBezTo>
                    <a:pt x="459712" y="312994"/>
                    <a:pt x="474066" y="308700"/>
                    <a:pt x="488052" y="305327"/>
                  </a:cubicBezTo>
                  <a:cubicBezTo>
                    <a:pt x="545039" y="291463"/>
                    <a:pt x="591842" y="293426"/>
                    <a:pt x="635272" y="311461"/>
                  </a:cubicBezTo>
                  <a:cubicBezTo>
                    <a:pt x="654981" y="320190"/>
                    <a:pt x="674169" y="330041"/>
                    <a:pt x="692750" y="340966"/>
                  </a:cubicBezTo>
                  <a:cubicBezTo>
                    <a:pt x="714648" y="354069"/>
                    <a:pt x="737584" y="365349"/>
                    <a:pt x="761329" y="374704"/>
                  </a:cubicBezTo>
                  <a:cubicBezTo>
                    <a:pt x="774910" y="379231"/>
                    <a:pt x="789099" y="381691"/>
                    <a:pt x="803410" y="382004"/>
                  </a:cubicBezTo>
                  <a:cubicBezTo>
                    <a:pt x="812875" y="360736"/>
                    <a:pt x="820426" y="338672"/>
                    <a:pt x="825983" y="316062"/>
                  </a:cubicBezTo>
                  <a:cubicBezTo>
                    <a:pt x="840767" y="258952"/>
                    <a:pt x="861316" y="232207"/>
                    <a:pt x="878185" y="215584"/>
                  </a:cubicBezTo>
                  <a:cubicBezTo>
                    <a:pt x="870849" y="211192"/>
                    <a:pt x="864469" y="205370"/>
                    <a:pt x="859415" y="198469"/>
                  </a:cubicBezTo>
                  <a:cubicBezTo>
                    <a:pt x="850845" y="185048"/>
                    <a:pt x="844754" y="170191"/>
                    <a:pt x="841442" y="154610"/>
                  </a:cubicBezTo>
                  <a:cubicBezTo>
                    <a:pt x="839785" y="148476"/>
                    <a:pt x="838190" y="142894"/>
                    <a:pt x="836350" y="137435"/>
                  </a:cubicBezTo>
                  <a:cubicBezTo>
                    <a:pt x="832473" y="126657"/>
                    <a:pt x="827713" y="116210"/>
                    <a:pt x="822119" y="106211"/>
                  </a:cubicBezTo>
                  <a:cubicBezTo>
                    <a:pt x="772494" y="153199"/>
                    <a:pt x="730106" y="155837"/>
                    <a:pt x="666250" y="116149"/>
                  </a:cubicBezTo>
                  <a:cubicBezTo>
                    <a:pt x="649994" y="106027"/>
                    <a:pt x="634475" y="94863"/>
                    <a:pt x="619446" y="84067"/>
                  </a:cubicBezTo>
                  <a:cubicBezTo>
                    <a:pt x="589511" y="62598"/>
                    <a:pt x="561233" y="42294"/>
                    <a:pt x="526698" y="28860"/>
                  </a:cubicBezTo>
                  <a:cubicBezTo>
                    <a:pt x="470140" y="6408"/>
                    <a:pt x="408185" y="-278"/>
                    <a:pt x="337458" y="8556"/>
                  </a:cubicBezTo>
                  <a:cubicBezTo>
                    <a:pt x="337900" y="18585"/>
                    <a:pt x="337348" y="28633"/>
                    <a:pt x="335802" y="38551"/>
                  </a:cubicBezTo>
                  <a:cubicBezTo>
                    <a:pt x="324760" y="109340"/>
                    <a:pt x="297341" y="147556"/>
                    <a:pt x="259493" y="200494"/>
                  </a:cubicBezTo>
                  <a:cubicBezTo>
                    <a:pt x="221645" y="253432"/>
                    <a:pt x="152452" y="291893"/>
                    <a:pt x="114236" y="310909"/>
                  </a:cubicBezTo>
                  <a:cubicBezTo>
                    <a:pt x="80743" y="326674"/>
                    <a:pt x="44932" y="336942"/>
                    <a:pt x="8176" y="341334"/>
                  </a:cubicBezTo>
                  <a:lnTo>
                    <a:pt x="8483" y="341334"/>
                  </a:lnTo>
                  <a:close/>
                </a:path>
              </a:pathLst>
            </a:custGeom>
            <a:solidFill>
              <a:srgbClr val="0E0E0E"/>
            </a:solidFill>
            <a:ln w="6134" cap="flat">
              <a:noFill/>
              <a:prstDash val="solid"/>
              <a:miter/>
            </a:ln>
          </p:spPr>
          <p:txBody>
            <a:bodyPr rtlCol="0" anchor="ctr"/>
            <a:lstStyle/>
            <a:p>
              <a:endParaRPr lang="en-AU"/>
            </a:p>
          </p:txBody>
        </p:sp>
        <p:sp>
          <p:nvSpPr>
            <p:cNvPr id="645" name="Freeform: Shape 644">
              <a:extLst>
                <a:ext uri="{FF2B5EF4-FFF2-40B4-BE49-F238E27FC236}">
                  <a16:creationId xmlns:a16="http://schemas.microsoft.com/office/drawing/2014/main" id="{39E76B84-2FE2-4D84-93C4-01348F32A21C}"/>
                </a:ext>
              </a:extLst>
            </p:cNvPr>
            <p:cNvSpPr/>
            <p:nvPr/>
          </p:nvSpPr>
          <p:spPr>
            <a:xfrm>
              <a:off x="6741866" y="4226012"/>
              <a:ext cx="154576" cy="219419"/>
            </a:xfrm>
            <a:custGeom>
              <a:avLst/>
              <a:gdLst>
                <a:gd name="connsiteX0" fmla="*/ 9447 w 154576"/>
                <a:gd name="connsiteY0" fmla="*/ 97165 h 219419"/>
                <a:gd name="connsiteX1" fmla="*/ 0 w 154576"/>
                <a:gd name="connsiteY1" fmla="*/ 106735 h 219419"/>
                <a:gd name="connsiteX2" fmla="*/ 15826 w 154576"/>
                <a:gd name="connsiteY2" fmla="*/ 141024 h 219419"/>
                <a:gd name="connsiteX3" fmla="*/ 38523 w 154576"/>
                <a:gd name="connsiteY3" fmla="*/ 201446 h 219419"/>
                <a:gd name="connsiteX4" fmla="*/ 59256 w 154576"/>
                <a:gd name="connsiteY4" fmla="*/ 219419 h 219419"/>
                <a:gd name="connsiteX5" fmla="*/ 134277 w 154576"/>
                <a:gd name="connsiteY5" fmla="*/ 151269 h 219419"/>
                <a:gd name="connsiteX6" fmla="*/ 93424 w 154576"/>
                <a:gd name="connsiteY6" fmla="*/ 8097 h 219419"/>
                <a:gd name="connsiteX7" fmla="*/ 84406 w 154576"/>
                <a:gd name="connsiteY7" fmla="*/ 0 h 219419"/>
                <a:gd name="connsiteX8" fmla="*/ 9447 w 154576"/>
                <a:gd name="connsiteY8" fmla="*/ 97165 h 219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76" h="219419">
                  <a:moveTo>
                    <a:pt x="9447" y="97165"/>
                  </a:moveTo>
                  <a:cubicBezTo>
                    <a:pt x="6257" y="100539"/>
                    <a:pt x="3313" y="103729"/>
                    <a:pt x="0" y="106735"/>
                  </a:cubicBezTo>
                  <a:cubicBezTo>
                    <a:pt x="6208" y="117715"/>
                    <a:pt x="11502" y="129180"/>
                    <a:pt x="15826" y="141024"/>
                  </a:cubicBezTo>
                  <a:cubicBezTo>
                    <a:pt x="22451" y="160715"/>
                    <a:pt x="25948" y="184332"/>
                    <a:pt x="38523" y="201446"/>
                  </a:cubicBezTo>
                  <a:cubicBezTo>
                    <a:pt x="44007" y="208911"/>
                    <a:pt x="51092" y="215052"/>
                    <a:pt x="59256" y="219419"/>
                  </a:cubicBezTo>
                  <a:cubicBezTo>
                    <a:pt x="83793" y="195803"/>
                    <a:pt x="110967" y="183534"/>
                    <a:pt x="134277" y="151269"/>
                  </a:cubicBezTo>
                  <a:cubicBezTo>
                    <a:pt x="177216" y="91951"/>
                    <a:pt x="146545" y="51036"/>
                    <a:pt x="93424" y="8097"/>
                  </a:cubicBezTo>
                  <a:cubicBezTo>
                    <a:pt x="90258" y="5582"/>
                    <a:pt x="87246" y="2883"/>
                    <a:pt x="84406" y="0"/>
                  </a:cubicBezTo>
                  <a:cubicBezTo>
                    <a:pt x="62869" y="34909"/>
                    <a:pt x="37750" y="67476"/>
                    <a:pt x="9447" y="97165"/>
                  </a:cubicBezTo>
                  <a:close/>
                </a:path>
              </a:pathLst>
            </a:custGeom>
            <a:solidFill>
              <a:srgbClr val="2B1F18"/>
            </a:solidFill>
            <a:ln w="6134" cap="flat">
              <a:noFill/>
              <a:prstDash val="solid"/>
              <a:miter/>
            </a:ln>
          </p:spPr>
          <p:txBody>
            <a:bodyPr rtlCol="0" anchor="ctr"/>
            <a:lstStyle/>
            <a:p>
              <a:endParaRPr lang="en-AU"/>
            </a:p>
          </p:txBody>
        </p:sp>
        <p:sp>
          <p:nvSpPr>
            <p:cNvPr id="646" name="Freeform: Shape 645">
              <a:extLst>
                <a:ext uri="{FF2B5EF4-FFF2-40B4-BE49-F238E27FC236}">
                  <a16:creationId xmlns:a16="http://schemas.microsoft.com/office/drawing/2014/main" id="{28DC8BB5-1AE7-4B32-91BA-2D496DA86764}"/>
                </a:ext>
              </a:extLst>
            </p:cNvPr>
            <p:cNvSpPr/>
            <p:nvPr/>
          </p:nvSpPr>
          <p:spPr>
            <a:xfrm>
              <a:off x="6739567" y="4223955"/>
              <a:ext cx="159179" cy="223818"/>
            </a:xfrm>
            <a:custGeom>
              <a:avLst/>
              <a:gdLst>
                <a:gd name="connsiteX0" fmla="*/ 61555 w 159179"/>
                <a:gd name="connsiteY0" fmla="*/ 223807 h 223818"/>
                <a:gd name="connsiteX1" fmla="*/ 60451 w 159179"/>
                <a:gd name="connsiteY1" fmla="*/ 223501 h 223818"/>
                <a:gd name="connsiteX2" fmla="*/ 38981 w 159179"/>
                <a:gd name="connsiteY2" fmla="*/ 205098 h 223818"/>
                <a:gd name="connsiteX3" fmla="*/ 21008 w 159179"/>
                <a:gd name="connsiteY3" fmla="*/ 161239 h 223818"/>
                <a:gd name="connsiteX4" fmla="*/ 15917 w 159179"/>
                <a:gd name="connsiteY4" fmla="*/ 144063 h 223818"/>
                <a:gd name="connsiteX5" fmla="*/ 275 w 159179"/>
                <a:gd name="connsiteY5" fmla="*/ 110141 h 223818"/>
                <a:gd name="connsiteX6" fmla="*/ 29 w 159179"/>
                <a:gd name="connsiteY6" fmla="*/ 108687 h 223818"/>
                <a:gd name="connsiteX7" fmla="*/ 704 w 159179"/>
                <a:gd name="connsiteY7" fmla="*/ 107381 h 223818"/>
                <a:gd name="connsiteX8" fmla="*/ 10028 w 159179"/>
                <a:gd name="connsiteY8" fmla="*/ 97934 h 223818"/>
                <a:gd name="connsiteX9" fmla="*/ 84680 w 159179"/>
                <a:gd name="connsiteY9" fmla="*/ 1137 h 223818"/>
                <a:gd name="connsiteX10" fmla="*/ 85410 w 159179"/>
                <a:gd name="connsiteY10" fmla="*/ 389 h 223818"/>
                <a:gd name="connsiteX11" fmla="*/ 86398 w 159179"/>
                <a:gd name="connsiteY11" fmla="*/ 33 h 223818"/>
                <a:gd name="connsiteX12" fmla="*/ 87422 w 159179"/>
                <a:gd name="connsiteY12" fmla="*/ 106 h 223818"/>
                <a:gd name="connsiteX13" fmla="*/ 88300 w 159179"/>
                <a:gd name="connsiteY13" fmla="*/ 646 h 223818"/>
                <a:gd name="connsiteX14" fmla="*/ 97133 w 159179"/>
                <a:gd name="connsiteY14" fmla="*/ 8621 h 223818"/>
                <a:gd name="connsiteX15" fmla="*/ 138477 w 159179"/>
                <a:gd name="connsiteY15" fmla="*/ 154920 h 223818"/>
                <a:gd name="connsiteX16" fmla="*/ 90569 w 159179"/>
                <a:gd name="connsiteY16" fmla="*/ 200743 h 223818"/>
                <a:gd name="connsiteX17" fmla="*/ 63150 w 159179"/>
                <a:gd name="connsiteY17" fmla="*/ 223378 h 223818"/>
                <a:gd name="connsiteX18" fmla="*/ 61555 w 159179"/>
                <a:gd name="connsiteY18" fmla="*/ 223807 h 223818"/>
                <a:gd name="connsiteX19" fmla="*/ 5120 w 159179"/>
                <a:gd name="connsiteY19" fmla="*/ 109221 h 223818"/>
                <a:gd name="connsiteX20" fmla="*/ 20272 w 159179"/>
                <a:gd name="connsiteY20" fmla="*/ 142345 h 223818"/>
                <a:gd name="connsiteX21" fmla="*/ 25424 w 159179"/>
                <a:gd name="connsiteY21" fmla="*/ 159767 h 223818"/>
                <a:gd name="connsiteX22" fmla="*/ 42661 w 159179"/>
                <a:gd name="connsiteY22" fmla="*/ 202154 h 223818"/>
                <a:gd name="connsiteX23" fmla="*/ 61064 w 159179"/>
                <a:gd name="connsiteY23" fmla="*/ 218655 h 223818"/>
                <a:gd name="connsiteX24" fmla="*/ 87686 w 159179"/>
                <a:gd name="connsiteY24" fmla="*/ 196817 h 223818"/>
                <a:gd name="connsiteX25" fmla="*/ 134613 w 159179"/>
                <a:gd name="connsiteY25" fmla="*/ 151976 h 223818"/>
                <a:gd name="connsiteX26" fmla="*/ 94127 w 159179"/>
                <a:gd name="connsiteY26" fmla="*/ 11994 h 223818"/>
                <a:gd name="connsiteX27" fmla="*/ 87011 w 159179"/>
                <a:gd name="connsiteY27" fmla="*/ 5860 h 223818"/>
                <a:gd name="connsiteX28" fmla="*/ 13401 w 159179"/>
                <a:gd name="connsiteY28" fmla="*/ 100940 h 223818"/>
                <a:gd name="connsiteX29" fmla="*/ 5120 w 159179"/>
                <a:gd name="connsiteY29" fmla="*/ 109221 h 22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9179" h="223818">
                  <a:moveTo>
                    <a:pt x="61555" y="223807"/>
                  </a:moveTo>
                  <a:cubicBezTo>
                    <a:pt x="61168" y="223795"/>
                    <a:pt x="60788" y="223685"/>
                    <a:pt x="60451" y="223501"/>
                  </a:cubicBezTo>
                  <a:cubicBezTo>
                    <a:pt x="52010" y="219041"/>
                    <a:pt x="44679" y="212754"/>
                    <a:pt x="38981" y="205098"/>
                  </a:cubicBezTo>
                  <a:cubicBezTo>
                    <a:pt x="30411" y="191676"/>
                    <a:pt x="24320" y="176819"/>
                    <a:pt x="21008" y="161239"/>
                  </a:cubicBezTo>
                  <a:cubicBezTo>
                    <a:pt x="19352" y="155105"/>
                    <a:pt x="17757" y="149522"/>
                    <a:pt x="15917" y="144063"/>
                  </a:cubicBezTo>
                  <a:cubicBezTo>
                    <a:pt x="11653" y="132341"/>
                    <a:pt x="6421" y="120999"/>
                    <a:pt x="275" y="110141"/>
                  </a:cubicBezTo>
                  <a:cubicBezTo>
                    <a:pt x="35" y="109700"/>
                    <a:pt x="-51" y="109190"/>
                    <a:pt x="29" y="108687"/>
                  </a:cubicBezTo>
                  <a:cubicBezTo>
                    <a:pt x="109" y="108190"/>
                    <a:pt x="342" y="107737"/>
                    <a:pt x="704" y="107381"/>
                  </a:cubicBezTo>
                  <a:cubicBezTo>
                    <a:pt x="3771" y="104375"/>
                    <a:pt x="6838" y="101246"/>
                    <a:pt x="10028" y="97934"/>
                  </a:cubicBezTo>
                  <a:cubicBezTo>
                    <a:pt x="38153" y="68306"/>
                    <a:pt x="63168" y="35869"/>
                    <a:pt x="84680" y="1137"/>
                  </a:cubicBezTo>
                  <a:cubicBezTo>
                    <a:pt x="84865" y="837"/>
                    <a:pt x="85116" y="579"/>
                    <a:pt x="85410" y="389"/>
                  </a:cubicBezTo>
                  <a:cubicBezTo>
                    <a:pt x="85711" y="199"/>
                    <a:pt x="86048" y="76"/>
                    <a:pt x="86398" y="33"/>
                  </a:cubicBezTo>
                  <a:cubicBezTo>
                    <a:pt x="86742" y="-28"/>
                    <a:pt x="87091" y="-4"/>
                    <a:pt x="87422" y="106"/>
                  </a:cubicBezTo>
                  <a:cubicBezTo>
                    <a:pt x="87754" y="211"/>
                    <a:pt x="88054" y="401"/>
                    <a:pt x="88300" y="646"/>
                  </a:cubicBezTo>
                  <a:cubicBezTo>
                    <a:pt x="91103" y="3462"/>
                    <a:pt x="94047" y="6124"/>
                    <a:pt x="97133" y="8621"/>
                  </a:cubicBezTo>
                  <a:cubicBezTo>
                    <a:pt x="152893" y="53707"/>
                    <a:pt x="181294" y="95787"/>
                    <a:pt x="138477" y="154920"/>
                  </a:cubicBezTo>
                  <a:cubicBezTo>
                    <a:pt x="124976" y="172581"/>
                    <a:pt x="108812" y="188045"/>
                    <a:pt x="90569" y="200743"/>
                  </a:cubicBezTo>
                  <a:cubicBezTo>
                    <a:pt x="81025" y="207785"/>
                    <a:pt x="71866" y="215336"/>
                    <a:pt x="63150" y="223378"/>
                  </a:cubicBezTo>
                  <a:cubicBezTo>
                    <a:pt x="62690" y="223709"/>
                    <a:pt x="62119" y="223862"/>
                    <a:pt x="61555" y="223807"/>
                  </a:cubicBezTo>
                  <a:close/>
                  <a:moveTo>
                    <a:pt x="5120" y="109221"/>
                  </a:moveTo>
                  <a:cubicBezTo>
                    <a:pt x="11064" y="119833"/>
                    <a:pt x="16131" y="130911"/>
                    <a:pt x="20272" y="142345"/>
                  </a:cubicBezTo>
                  <a:cubicBezTo>
                    <a:pt x="22174" y="147928"/>
                    <a:pt x="23830" y="153939"/>
                    <a:pt x="25424" y="159767"/>
                  </a:cubicBezTo>
                  <a:cubicBezTo>
                    <a:pt x="28626" y="174801"/>
                    <a:pt x="34460" y="189156"/>
                    <a:pt x="42661" y="202154"/>
                  </a:cubicBezTo>
                  <a:cubicBezTo>
                    <a:pt x="47575" y="208877"/>
                    <a:pt x="53844" y="214502"/>
                    <a:pt x="61064" y="218655"/>
                  </a:cubicBezTo>
                  <a:cubicBezTo>
                    <a:pt x="69560" y="210932"/>
                    <a:pt x="78448" y="203638"/>
                    <a:pt x="87686" y="196817"/>
                  </a:cubicBezTo>
                  <a:cubicBezTo>
                    <a:pt x="105555" y="184389"/>
                    <a:pt x="121387" y="169262"/>
                    <a:pt x="134613" y="151976"/>
                  </a:cubicBezTo>
                  <a:cubicBezTo>
                    <a:pt x="175466" y="95603"/>
                    <a:pt x="149396" y="56590"/>
                    <a:pt x="94127" y="11994"/>
                  </a:cubicBezTo>
                  <a:cubicBezTo>
                    <a:pt x="91612" y="9970"/>
                    <a:pt x="89220" y="7823"/>
                    <a:pt x="87011" y="5860"/>
                  </a:cubicBezTo>
                  <a:cubicBezTo>
                    <a:pt x="65714" y="39935"/>
                    <a:pt x="41054" y="71790"/>
                    <a:pt x="13401" y="100940"/>
                  </a:cubicBezTo>
                  <a:cubicBezTo>
                    <a:pt x="10580" y="103762"/>
                    <a:pt x="7819" y="106767"/>
                    <a:pt x="5120" y="109221"/>
                  </a:cubicBezTo>
                  <a:close/>
                </a:path>
              </a:pathLst>
            </a:custGeom>
            <a:solidFill>
              <a:srgbClr val="0E0E0E"/>
            </a:solidFill>
            <a:ln w="6134" cap="flat">
              <a:noFill/>
              <a:prstDash val="solid"/>
              <a:miter/>
            </a:ln>
          </p:spPr>
          <p:txBody>
            <a:bodyPr rtlCol="0" anchor="ctr"/>
            <a:lstStyle/>
            <a:p>
              <a:endParaRPr lang="en-AU"/>
            </a:p>
          </p:txBody>
        </p:sp>
        <p:sp>
          <p:nvSpPr>
            <p:cNvPr id="647" name="Freeform: Shape 646">
              <a:extLst>
                <a:ext uri="{FF2B5EF4-FFF2-40B4-BE49-F238E27FC236}">
                  <a16:creationId xmlns:a16="http://schemas.microsoft.com/office/drawing/2014/main" id="{90E41BDA-2E25-4CA9-8618-3BAC837D7278}"/>
                </a:ext>
              </a:extLst>
            </p:cNvPr>
            <p:cNvSpPr/>
            <p:nvPr/>
          </p:nvSpPr>
          <p:spPr>
            <a:xfrm>
              <a:off x="6179485" y="3890012"/>
              <a:ext cx="672366" cy="482009"/>
            </a:xfrm>
            <a:custGeom>
              <a:avLst/>
              <a:gdLst>
                <a:gd name="connsiteX0" fmla="*/ 603050 w 672366"/>
                <a:gd name="connsiteY0" fmla="*/ 155533 h 482009"/>
                <a:gd name="connsiteX1" fmla="*/ 572379 w 672366"/>
                <a:gd name="connsiteY1" fmla="*/ 133941 h 482009"/>
                <a:gd name="connsiteX2" fmla="*/ 537108 w 672366"/>
                <a:gd name="connsiteY2" fmla="*/ 107809 h 482009"/>
                <a:gd name="connsiteX3" fmla="*/ 430864 w 672366"/>
                <a:gd name="connsiteY3" fmla="*/ 32973 h 482009"/>
                <a:gd name="connsiteX4" fmla="*/ 357254 w 672366"/>
                <a:gd name="connsiteY4" fmla="*/ 4817 h 482009"/>
                <a:gd name="connsiteX5" fmla="*/ 298182 w 672366"/>
                <a:gd name="connsiteY5" fmla="*/ 339 h 482009"/>
                <a:gd name="connsiteX6" fmla="*/ 254323 w 672366"/>
                <a:gd name="connsiteY6" fmla="*/ 62846 h 482009"/>
                <a:gd name="connsiteX7" fmla="*/ 108759 w 672366"/>
                <a:gd name="connsiteY7" fmla="*/ 200313 h 482009"/>
                <a:gd name="connsiteX8" fmla="*/ 45147 w 672366"/>
                <a:gd name="connsiteY8" fmla="*/ 199699 h 482009"/>
                <a:gd name="connsiteX9" fmla="*/ 46497 w 672366"/>
                <a:gd name="connsiteY9" fmla="*/ 200067 h 482009"/>
                <a:gd name="connsiteX10" fmla="*/ 43491 w 672366"/>
                <a:gd name="connsiteY10" fmla="*/ 199454 h 482009"/>
                <a:gd name="connsiteX11" fmla="*/ 33554 w 672366"/>
                <a:gd name="connsiteY11" fmla="*/ 197491 h 482009"/>
                <a:gd name="connsiteX12" fmla="*/ 28095 w 672366"/>
                <a:gd name="connsiteY12" fmla="*/ 196264 h 482009"/>
                <a:gd name="connsiteX13" fmla="*/ 15826 w 672366"/>
                <a:gd name="connsiteY13" fmla="*/ 193197 h 482009"/>
                <a:gd name="connsiteX14" fmla="*/ 9692 w 672366"/>
                <a:gd name="connsiteY14" fmla="*/ 191541 h 482009"/>
                <a:gd name="connsiteX15" fmla="*/ 3558 w 672366"/>
                <a:gd name="connsiteY15" fmla="*/ 189639 h 482009"/>
                <a:gd name="connsiteX16" fmla="*/ 0 w 672366"/>
                <a:gd name="connsiteY16" fmla="*/ 188780 h 482009"/>
                <a:gd name="connsiteX17" fmla="*/ 74407 w 672366"/>
                <a:gd name="connsiteY17" fmla="*/ 346612 h 482009"/>
                <a:gd name="connsiteX18" fmla="*/ 266898 w 672366"/>
                <a:gd name="connsiteY18" fmla="*/ 366794 h 482009"/>
                <a:gd name="connsiteX19" fmla="*/ 406818 w 672366"/>
                <a:gd name="connsiteY19" fmla="*/ 454574 h 482009"/>
                <a:gd name="connsiteX20" fmla="*/ 562074 w 672366"/>
                <a:gd name="connsiteY20" fmla="*/ 442735 h 482009"/>
                <a:gd name="connsiteX21" fmla="*/ 571521 w 672366"/>
                <a:gd name="connsiteY21" fmla="*/ 433166 h 482009"/>
                <a:gd name="connsiteX22" fmla="*/ 646480 w 672366"/>
                <a:gd name="connsiteY22" fmla="*/ 336000 h 482009"/>
                <a:gd name="connsiteX23" fmla="*/ 665680 w 672366"/>
                <a:gd name="connsiteY23" fmla="*/ 239817 h 482009"/>
                <a:gd name="connsiteX24" fmla="*/ 672366 w 672366"/>
                <a:gd name="connsiteY24" fmla="*/ 236075 h 482009"/>
                <a:gd name="connsiteX25" fmla="*/ 647093 w 672366"/>
                <a:gd name="connsiteY25" fmla="*/ 193933 h 482009"/>
                <a:gd name="connsiteX26" fmla="*/ 603050 w 672366"/>
                <a:gd name="connsiteY26" fmla="*/ 155533 h 48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2366" h="482009">
                  <a:moveTo>
                    <a:pt x="603050" y="155533"/>
                  </a:moveTo>
                  <a:cubicBezTo>
                    <a:pt x="592193" y="147559"/>
                    <a:pt x="581580" y="140382"/>
                    <a:pt x="572379" y="133941"/>
                  </a:cubicBezTo>
                  <a:cubicBezTo>
                    <a:pt x="560111" y="125414"/>
                    <a:pt x="548579" y="116581"/>
                    <a:pt x="537108" y="107809"/>
                  </a:cubicBezTo>
                  <a:cubicBezTo>
                    <a:pt x="501346" y="80512"/>
                    <a:pt x="467485" y="53277"/>
                    <a:pt x="430864" y="32973"/>
                  </a:cubicBezTo>
                  <a:cubicBezTo>
                    <a:pt x="407886" y="19938"/>
                    <a:pt x="383067" y="10442"/>
                    <a:pt x="357254" y="4817"/>
                  </a:cubicBezTo>
                  <a:cubicBezTo>
                    <a:pt x="337839" y="762"/>
                    <a:pt x="317983" y="-741"/>
                    <a:pt x="298182" y="339"/>
                  </a:cubicBezTo>
                  <a:cubicBezTo>
                    <a:pt x="281651" y="19766"/>
                    <a:pt x="266965" y="40695"/>
                    <a:pt x="254323" y="62846"/>
                  </a:cubicBezTo>
                  <a:cubicBezTo>
                    <a:pt x="219419" y="126641"/>
                    <a:pt x="187583" y="185529"/>
                    <a:pt x="108759" y="200313"/>
                  </a:cubicBezTo>
                  <a:cubicBezTo>
                    <a:pt x="87688" y="203944"/>
                    <a:pt x="66139" y="203742"/>
                    <a:pt x="45147" y="199699"/>
                  </a:cubicBezTo>
                  <a:lnTo>
                    <a:pt x="46497" y="200067"/>
                  </a:lnTo>
                  <a:lnTo>
                    <a:pt x="43491" y="199454"/>
                  </a:lnTo>
                  <a:lnTo>
                    <a:pt x="33554" y="197491"/>
                  </a:lnTo>
                  <a:lnTo>
                    <a:pt x="28095" y="196264"/>
                  </a:lnTo>
                  <a:cubicBezTo>
                    <a:pt x="23985" y="195344"/>
                    <a:pt x="19936" y="194301"/>
                    <a:pt x="15826" y="193197"/>
                  </a:cubicBezTo>
                  <a:lnTo>
                    <a:pt x="9692" y="191541"/>
                  </a:lnTo>
                  <a:lnTo>
                    <a:pt x="3558" y="189639"/>
                  </a:lnTo>
                  <a:lnTo>
                    <a:pt x="0" y="188780"/>
                  </a:lnTo>
                  <a:cubicBezTo>
                    <a:pt x="34413" y="238651"/>
                    <a:pt x="71463" y="286927"/>
                    <a:pt x="74407" y="346612"/>
                  </a:cubicBezTo>
                  <a:cubicBezTo>
                    <a:pt x="139062" y="338331"/>
                    <a:pt x="204391" y="341951"/>
                    <a:pt x="266898" y="366794"/>
                  </a:cubicBezTo>
                  <a:cubicBezTo>
                    <a:pt x="319713" y="387711"/>
                    <a:pt x="359340" y="424946"/>
                    <a:pt x="406818" y="454574"/>
                  </a:cubicBezTo>
                  <a:cubicBezTo>
                    <a:pt x="470552" y="494262"/>
                    <a:pt x="511774" y="491379"/>
                    <a:pt x="562074" y="442735"/>
                  </a:cubicBezTo>
                  <a:cubicBezTo>
                    <a:pt x="565141" y="439729"/>
                    <a:pt x="568208" y="436601"/>
                    <a:pt x="571521" y="433166"/>
                  </a:cubicBezTo>
                  <a:cubicBezTo>
                    <a:pt x="599824" y="403476"/>
                    <a:pt x="624943" y="370910"/>
                    <a:pt x="646480" y="336000"/>
                  </a:cubicBezTo>
                  <a:cubicBezTo>
                    <a:pt x="606669" y="295637"/>
                    <a:pt x="638874" y="255152"/>
                    <a:pt x="665680" y="239817"/>
                  </a:cubicBezTo>
                  <a:lnTo>
                    <a:pt x="672366" y="236075"/>
                  </a:lnTo>
                  <a:cubicBezTo>
                    <a:pt x="667348" y="220249"/>
                    <a:pt x="658693" y="205815"/>
                    <a:pt x="647093" y="193933"/>
                  </a:cubicBezTo>
                  <a:cubicBezTo>
                    <a:pt x="633697" y="179733"/>
                    <a:pt x="618944" y="166869"/>
                    <a:pt x="603050" y="155533"/>
                  </a:cubicBezTo>
                  <a:close/>
                </a:path>
              </a:pathLst>
            </a:custGeom>
            <a:solidFill>
              <a:srgbClr val="F0E7E1"/>
            </a:solidFill>
            <a:ln w="6134" cap="flat">
              <a:noFill/>
              <a:prstDash val="solid"/>
              <a:miter/>
            </a:ln>
          </p:spPr>
          <p:txBody>
            <a:bodyPr rtlCol="0" anchor="ctr"/>
            <a:lstStyle/>
            <a:p>
              <a:endParaRPr lang="en-AU"/>
            </a:p>
          </p:txBody>
        </p:sp>
        <p:sp>
          <p:nvSpPr>
            <p:cNvPr id="648" name="Freeform: Shape 647">
              <a:extLst>
                <a:ext uri="{FF2B5EF4-FFF2-40B4-BE49-F238E27FC236}">
                  <a16:creationId xmlns:a16="http://schemas.microsoft.com/office/drawing/2014/main" id="{58C58D94-DBA2-4CEC-8899-CE796E33D1DC}"/>
                </a:ext>
              </a:extLst>
            </p:cNvPr>
            <p:cNvSpPr/>
            <p:nvPr/>
          </p:nvSpPr>
          <p:spPr>
            <a:xfrm>
              <a:off x="6177541" y="3887896"/>
              <a:ext cx="676905" cy="486317"/>
            </a:xfrm>
            <a:custGeom>
              <a:avLst/>
              <a:gdLst>
                <a:gd name="connsiteX0" fmla="*/ 485624 w 676905"/>
                <a:gd name="connsiteY0" fmla="*/ 486318 h 486317"/>
                <a:gd name="connsiteX1" fmla="*/ 407842 w 676905"/>
                <a:gd name="connsiteY1" fmla="*/ 458591 h 486317"/>
                <a:gd name="connsiteX2" fmla="*/ 361039 w 676905"/>
                <a:gd name="connsiteY2" fmla="*/ 426510 h 486317"/>
                <a:gd name="connsiteX3" fmla="*/ 268290 w 676905"/>
                <a:gd name="connsiteY3" fmla="*/ 371302 h 486317"/>
                <a:gd name="connsiteX4" fmla="*/ 76965 w 676905"/>
                <a:gd name="connsiteY4" fmla="*/ 351243 h 486317"/>
                <a:gd name="connsiteX5" fmla="*/ 76027 w 676905"/>
                <a:gd name="connsiteY5" fmla="*/ 351182 h 486317"/>
                <a:gd name="connsiteX6" fmla="*/ 75186 w 676905"/>
                <a:gd name="connsiteY6" fmla="*/ 350753 h 486317"/>
                <a:gd name="connsiteX7" fmla="*/ 74616 w 676905"/>
                <a:gd name="connsiteY7" fmla="*/ 350010 h 486317"/>
                <a:gd name="connsiteX8" fmla="*/ 74389 w 676905"/>
                <a:gd name="connsiteY8" fmla="*/ 349096 h 486317"/>
                <a:gd name="connsiteX9" fmla="*/ 8569 w 676905"/>
                <a:gd name="connsiteY9" fmla="*/ 204330 h 486317"/>
                <a:gd name="connsiteX10" fmla="*/ 411 w 676905"/>
                <a:gd name="connsiteY10" fmla="*/ 192184 h 486317"/>
                <a:gd name="connsiteX11" fmla="*/ 0 w 676905"/>
                <a:gd name="connsiteY11" fmla="*/ 190865 h 486317"/>
                <a:gd name="connsiteX12" fmla="*/ 411 w 676905"/>
                <a:gd name="connsiteY12" fmla="*/ 189547 h 486317"/>
                <a:gd name="connsiteX13" fmla="*/ 1509 w 676905"/>
                <a:gd name="connsiteY13" fmla="*/ 188743 h 486317"/>
                <a:gd name="connsiteX14" fmla="*/ 2865 w 676905"/>
                <a:gd name="connsiteY14" fmla="*/ 188627 h 486317"/>
                <a:gd name="connsiteX15" fmla="*/ 6422 w 676905"/>
                <a:gd name="connsiteY15" fmla="*/ 189485 h 486317"/>
                <a:gd name="connsiteX16" fmla="*/ 12679 w 676905"/>
                <a:gd name="connsiteY16" fmla="*/ 191326 h 486317"/>
                <a:gd name="connsiteX17" fmla="*/ 18813 w 676905"/>
                <a:gd name="connsiteY17" fmla="*/ 192921 h 486317"/>
                <a:gd name="connsiteX18" fmla="*/ 31082 w 676905"/>
                <a:gd name="connsiteY18" fmla="*/ 196049 h 486317"/>
                <a:gd name="connsiteX19" fmla="*/ 34517 w 676905"/>
                <a:gd name="connsiteY19" fmla="*/ 196785 h 486317"/>
                <a:gd name="connsiteX20" fmla="*/ 36541 w 676905"/>
                <a:gd name="connsiteY20" fmla="*/ 197214 h 486317"/>
                <a:gd name="connsiteX21" fmla="*/ 46417 w 676905"/>
                <a:gd name="connsiteY21" fmla="*/ 199177 h 486317"/>
                <a:gd name="connsiteX22" fmla="*/ 47582 w 676905"/>
                <a:gd name="connsiteY22" fmla="*/ 199177 h 486317"/>
                <a:gd name="connsiteX23" fmla="*/ 48073 w 676905"/>
                <a:gd name="connsiteY23" fmla="*/ 199177 h 486317"/>
                <a:gd name="connsiteX24" fmla="*/ 110826 w 676905"/>
                <a:gd name="connsiteY24" fmla="*/ 199729 h 486317"/>
                <a:gd name="connsiteX25" fmla="*/ 254304 w 676905"/>
                <a:gd name="connsiteY25" fmla="*/ 64287 h 486317"/>
                <a:gd name="connsiteX26" fmla="*/ 254795 w 676905"/>
                <a:gd name="connsiteY26" fmla="*/ 63428 h 486317"/>
                <a:gd name="connsiteX27" fmla="*/ 298715 w 676905"/>
                <a:gd name="connsiteY27" fmla="*/ 1166 h 486317"/>
                <a:gd name="connsiteX28" fmla="*/ 299488 w 676905"/>
                <a:gd name="connsiteY28" fmla="*/ 577 h 486317"/>
                <a:gd name="connsiteX29" fmla="*/ 300433 w 676905"/>
                <a:gd name="connsiteY29" fmla="*/ 369 h 486317"/>
                <a:gd name="connsiteX30" fmla="*/ 360118 w 676905"/>
                <a:gd name="connsiteY30" fmla="*/ 4847 h 486317"/>
                <a:gd name="connsiteX31" fmla="*/ 434096 w 676905"/>
                <a:gd name="connsiteY31" fmla="*/ 33248 h 486317"/>
                <a:gd name="connsiteX32" fmla="*/ 526661 w 676905"/>
                <a:gd name="connsiteY32" fmla="*/ 97534 h 486317"/>
                <a:gd name="connsiteX33" fmla="*/ 540586 w 676905"/>
                <a:gd name="connsiteY33" fmla="*/ 108269 h 486317"/>
                <a:gd name="connsiteX34" fmla="*/ 575857 w 676905"/>
                <a:gd name="connsiteY34" fmla="*/ 134400 h 486317"/>
                <a:gd name="connsiteX35" fmla="*/ 585917 w 676905"/>
                <a:gd name="connsiteY35" fmla="*/ 141455 h 486317"/>
                <a:gd name="connsiteX36" fmla="*/ 606344 w 676905"/>
                <a:gd name="connsiteY36" fmla="*/ 155993 h 486317"/>
                <a:gd name="connsiteX37" fmla="*/ 651062 w 676905"/>
                <a:gd name="connsiteY37" fmla="*/ 194699 h 486317"/>
                <a:gd name="connsiteX38" fmla="*/ 676826 w 676905"/>
                <a:gd name="connsiteY38" fmla="*/ 237638 h 486317"/>
                <a:gd name="connsiteX39" fmla="*/ 676727 w 676905"/>
                <a:gd name="connsiteY39" fmla="*/ 239148 h 486317"/>
                <a:gd name="connsiteX40" fmla="*/ 675721 w 676905"/>
                <a:gd name="connsiteY40" fmla="*/ 240276 h 486317"/>
                <a:gd name="connsiteX41" fmla="*/ 669096 w 676905"/>
                <a:gd name="connsiteY41" fmla="*/ 244018 h 486317"/>
                <a:gd name="connsiteX42" fmla="*/ 632782 w 676905"/>
                <a:gd name="connsiteY42" fmla="*/ 292171 h 486317"/>
                <a:gd name="connsiteX43" fmla="*/ 650326 w 676905"/>
                <a:gd name="connsiteY43" fmla="*/ 336521 h 486317"/>
                <a:gd name="connsiteX44" fmla="*/ 650989 w 676905"/>
                <a:gd name="connsiteY44" fmla="*/ 337871 h 486317"/>
                <a:gd name="connsiteX45" fmla="*/ 650694 w 676905"/>
                <a:gd name="connsiteY45" fmla="*/ 339343 h 486317"/>
                <a:gd name="connsiteX46" fmla="*/ 575428 w 676905"/>
                <a:gd name="connsiteY46" fmla="*/ 436692 h 486317"/>
                <a:gd name="connsiteX47" fmla="*/ 565920 w 676905"/>
                <a:gd name="connsiteY47" fmla="*/ 446323 h 486317"/>
                <a:gd name="connsiteX48" fmla="*/ 485624 w 676905"/>
                <a:gd name="connsiteY48" fmla="*/ 486318 h 486317"/>
                <a:gd name="connsiteX49" fmla="*/ 137264 w 676905"/>
                <a:gd name="connsiteY49" fmla="*/ 342349 h 486317"/>
                <a:gd name="connsiteX50" fmla="*/ 270007 w 676905"/>
                <a:gd name="connsiteY50" fmla="*/ 366885 h 486317"/>
                <a:gd name="connsiteX51" fmla="*/ 363738 w 676905"/>
                <a:gd name="connsiteY51" fmla="*/ 422952 h 486317"/>
                <a:gd name="connsiteX52" fmla="*/ 410296 w 676905"/>
                <a:gd name="connsiteY52" fmla="*/ 454850 h 486317"/>
                <a:gd name="connsiteX53" fmla="*/ 562730 w 676905"/>
                <a:gd name="connsiteY53" fmla="*/ 443317 h 486317"/>
                <a:gd name="connsiteX54" fmla="*/ 572054 w 676905"/>
                <a:gd name="connsiteY54" fmla="*/ 433870 h 486317"/>
                <a:gd name="connsiteX55" fmla="*/ 645664 w 676905"/>
                <a:gd name="connsiteY55" fmla="*/ 338546 h 486317"/>
                <a:gd name="connsiteX56" fmla="*/ 628059 w 676905"/>
                <a:gd name="connsiteY56" fmla="*/ 291558 h 486317"/>
                <a:gd name="connsiteX57" fmla="*/ 666643 w 676905"/>
                <a:gd name="connsiteY57" fmla="*/ 240092 h 486317"/>
                <a:gd name="connsiteX58" fmla="*/ 671673 w 676905"/>
                <a:gd name="connsiteY58" fmla="*/ 237209 h 486317"/>
                <a:gd name="connsiteX59" fmla="*/ 647504 w 676905"/>
                <a:gd name="connsiteY59" fmla="*/ 197766 h 486317"/>
                <a:gd name="connsiteX60" fmla="*/ 603461 w 676905"/>
                <a:gd name="connsiteY60" fmla="*/ 159673 h 486317"/>
                <a:gd name="connsiteX61" fmla="*/ 583095 w 676905"/>
                <a:gd name="connsiteY61" fmla="*/ 145135 h 486317"/>
                <a:gd name="connsiteX62" fmla="*/ 572974 w 676905"/>
                <a:gd name="connsiteY62" fmla="*/ 138081 h 486317"/>
                <a:gd name="connsiteX63" fmla="*/ 537641 w 676905"/>
                <a:gd name="connsiteY63" fmla="*/ 111888 h 486317"/>
                <a:gd name="connsiteX64" fmla="*/ 523655 w 676905"/>
                <a:gd name="connsiteY64" fmla="*/ 101153 h 486317"/>
                <a:gd name="connsiteX65" fmla="*/ 431643 w 676905"/>
                <a:gd name="connsiteY65" fmla="*/ 37235 h 486317"/>
                <a:gd name="connsiteX66" fmla="*/ 359014 w 676905"/>
                <a:gd name="connsiteY66" fmla="*/ 9325 h 486317"/>
                <a:gd name="connsiteX67" fmla="*/ 301476 w 676905"/>
                <a:gd name="connsiteY67" fmla="*/ 4847 h 486317"/>
                <a:gd name="connsiteX68" fmla="*/ 258537 w 676905"/>
                <a:gd name="connsiteY68" fmla="*/ 66188 h 486317"/>
                <a:gd name="connsiteX69" fmla="*/ 258046 w 676905"/>
                <a:gd name="connsiteY69" fmla="*/ 67047 h 486317"/>
                <a:gd name="connsiteX70" fmla="*/ 111378 w 676905"/>
                <a:gd name="connsiteY70" fmla="*/ 204821 h 486317"/>
                <a:gd name="connsiteX71" fmla="*/ 48994 w 676905"/>
                <a:gd name="connsiteY71" fmla="*/ 204821 h 486317"/>
                <a:gd name="connsiteX72" fmla="*/ 48319 w 676905"/>
                <a:gd name="connsiteY72" fmla="*/ 204821 h 486317"/>
                <a:gd name="connsiteX73" fmla="*/ 46601 w 676905"/>
                <a:gd name="connsiteY73" fmla="*/ 204453 h 486317"/>
                <a:gd name="connsiteX74" fmla="*/ 45313 w 676905"/>
                <a:gd name="connsiteY74" fmla="*/ 204453 h 486317"/>
                <a:gd name="connsiteX75" fmla="*/ 35253 w 676905"/>
                <a:gd name="connsiteY75" fmla="*/ 202428 h 486317"/>
                <a:gd name="connsiteX76" fmla="*/ 33229 w 676905"/>
                <a:gd name="connsiteY76" fmla="*/ 201999 h 486317"/>
                <a:gd name="connsiteX77" fmla="*/ 29732 w 676905"/>
                <a:gd name="connsiteY77" fmla="*/ 201263 h 486317"/>
                <a:gd name="connsiteX78" fmla="*/ 17464 w 676905"/>
                <a:gd name="connsiteY78" fmla="*/ 198134 h 486317"/>
                <a:gd name="connsiteX79" fmla="*/ 11330 w 676905"/>
                <a:gd name="connsiteY79" fmla="*/ 196478 h 486317"/>
                <a:gd name="connsiteX80" fmla="*/ 7404 w 676905"/>
                <a:gd name="connsiteY80" fmla="*/ 195313 h 486317"/>
                <a:gd name="connsiteX81" fmla="*/ 12066 w 676905"/>
                <a:gd name="connsiteY81" fmla="*/ 202060 h 486317"/>
                <a:gd name="connsiteX82" fmla="*/ 78499 w 676905"/>
                <a:gd name="connsiteY82" fmla="*/ 346766 h 486317"/>
                <a:gd name="connsiteX83" fmla="*/ 137264 w 676905"/>
                <a:gd name="connsiteY83" fmla="*/ 342349 h 48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76905" h="486317">
                  <a:moveTo>
                    <a:pt x="485624" y="486318"/>
                  </a:moveTo>
                  <a:cubicBezTo>
                    <a:pt x="462375" y="486318"/>
                    <a:pt x="437409" y="476994"/>
                    <a:pt x="407842" y="458591"/>
                  </a:cubicBezTo>
                  <a:cubicBezTo>
                    <a:pt x="391587" y="448470"/>
                    <a:pt x="376067" y="437306"/>
                    <a:pt x="361039" y="426510"/>
                  </a:cubicBezTo>
                  <a:cubicBezTo>
                    <a:pt x="331104" y="405040"/>
                    <a:pt x="302825" y="384736"/>
                    <a:pt x="268290" y="371302"/>
                  </a:cubicBezTo>
                  <a:cubicBezTo>
                    <a:pt x="211181" y="348606"/>
                    <a:pt x="148551" y="342042"/>
                    <a:pt x="76965" y="351243"/>
                  </a:cubicBezTo>
                  <a:cubicBezTo>
                    <a:pt x="76652" y="351286"/>
                    <a:pt x="76333" y="351268"/>
                    <a:pt x="76027" y="351182"/>
                  </a:cubicBezTo>
                  <a:cubicBezTo>
                    <a:pt x="75720" y="351096"/>
                    <a:pt x="75432" y="350949"/>
                    <a:pt x="75186" y="350753"/>
                  </a:cubicBezTo>
                  <a:cubicBezTo>
                    <a:pt x="74947" y="350550"/>
                    <a:pt x="74751" y="350292"/>
                    <a:pt x="74616" y="350010"/>
                  </a:cubicBezTo>
                  <a:cubicBezTo>
                    <a:pt x="74475" y="349722"/>
                    <a:pt x="74401" y="349415"/>
                    <a:pt x="74389" y="349096"/>
                  </a:cubicBezTo>
                  <a:cubicBezTo>
                    <a:pt x="71690" y="295054"/>
                    <a:pt x="39608" y="248925"/>
                    <a:pt x="8569" y="204330"/>
                  </a:cubicBezTo>
                  <a:lnTo>
                    <a:pt x="411" y="192184"/>
                  </a:lnTo>
                  <a:cubicBezTo>
                    <a:pt x="147" y="191798"/>
                    <a:pt x="0" y="191338"/>
                    <a:pt x="0" y="190865"/>
                  </a:cubicBezTo>
                  <a:cubicBezTo>
                    <a:pt x="0" y="190393"/>
                    <a:pt x="147" y="189933"/>
                    <a:pt x="411" y="189547"/>
                  </a:cubicBezTo>
                  <a:cubicBezTo>
                    <a:pt x="699" y="189185"/>
                    <a:pt x="1073" y="188902"/>
                    <a:pt x="1509" y="188743"/>
                  </a:cubicBezTo>
                  <a:cubicBezTo>
                    <a:pt x="1944" y="188577"/>
                    <a:pt x="2410" y="188541"/>
                    <a:pt x="2865" y="188627"/>
                  </a:cubicBezTo>
                  <a:lnTo>
                    <a:pt x="6422" y="189485"/>
                  </a:lnTo>
                  <a:lnTo>
                    <a:pt x="12679" y="191326"/>
                  </a:lnTo>
                  <a:lnTo>
                    <a:pt x="18813" y="192921"/>
                  </a:lnTo>
                  <a:cubicBezTo>
                    <a:pt x="22905" y="194025"/>
                    <a:pt x="26990" y="195067"/>
                    <a:pt x="31082" y="196049"/>
                  </a:cubicBezTo>
                  <a:lnTo>
                    <a:pt x="34517" y="196785"/>
                  </a:lnTo>
                  <a:lnTo>
                    <a:pt x="36541" y="197214"/>
                  </a:lnTo>
                  <a:cubicBezTo>
                    <a:pt x="39853" y="197951"/>
                    <a:pt x="43105" y="198564"/>
                    <a:pt x="46417" y="199177"/>
                  </a:cubicBezTo>
                  <a:lnTo>
                    <a:pt x="47582" y="199177"/>
                  </a:lnTo>
                  <a:lnTo>
                    <a:pt x="48073" y="199177"/>
                  </a:lnTo>
                  <a:cubicBezTo>
                    <a:pt x="68794" y="203091"/>
                    <a:pt x="90043" y="203281"/>
                    <a:pt x="110826" y="199729"/>
                  </a:cubicBezTo>
                  <a:cubicBezTo>
                    <a:pt x="188239" y="185191"/>
                    <a:pt x="220321" y="126487"/>
                    <a:pt x="254304" y="64287"/>
                  </a:cubicBezTo>
                  <a:lnTo>
                    <a:pt x="254795" y="63428"/>
                  </a:lnTo>
                  <a:cubicBezTo>
                    <a:pt x="267529" y="41394"/>
                    <a:pt x="282233" y="20557"/>
                    <a:pt x="298715" y="1166"/>
                  </a:cubicBezTo>
                  <a:cubicBezTo>
                    <a:pt x="298930" y="921"/>
                    <a:pt x="299194" y="719"/>
                    <a:pt x="299488" y="577"/>
                  </a:cubicBezTo>
                  <a:cubicBezTo>
                    <a:pt x="299783" y="443"/>
                    <a:pt x="300108" y="369"/>
                    <a:pt x="300433" y="369"/>
                  </a:cubicBezTo>
                  <a:cubicBezTo>
                    <a:pt x="320437" y="-772"/>
                    <a:pt x="340507" y="737"/>
                    <a:pt x="360118" y="4847"/>
                  </a:cubicBezTo>
                  <a:cubicBezTo>
                    <a:pt x="386066" y="10545"/>
                    <a:pt x="411001" y="20121"/>
                    <a:pt x="434096" y="33248"/>
                  </a:cubicBezTo>
                  <a:cubicBezTo>
                    <a:pt x="466491" y="52368"/>
                    <a:pt x="497432" y="73856"/>
                    <a:pt x="526661" y="97534"/>
                  </a:cubicBezTo>
                  <a:lnTo>
                    <a:pt x="540586" y="108269"/>
                  </a:lnTo>
                  <a:cubicBezTo>
                    <a:pt x="550830" y="116059"/>
                    <a:pt x="562975" y="125260"/>
                    <a:pt x="575857" y="134400"/>
                  </a:cubicBezTo>
                  <a:cubicBezTo>
                    <a:pt x="578986" y="136670"/>
                    <a:pt x="582359" y="139001"/>
                    <a:pt x="585917" y="141455"/>
                  </a:cubicBezTo>
                  <a:cubicBezTo>
                    <a:pt x="592051" y="145933"/>
                    <a:pt x="599290" y="150840"/>
                    <a:pt x="606344" y="155993"/>
                  </a:cubicBezTo>
                  <a:cubicBezTo>
                    <a:pt x="622514" y="167359"/>
                    <a:pt x="637493" y="180327"/>
                    <a:pt x="651062" y="194699"/>
                  </a:cubicBezTo>
                  <a:cubicBezTo>
                    <a:pt x="662919" y="206777"/>
                    <a:pt x="671752" y="221494"/>
                    <a:pt x="676826" y="237638"/>
                  </a:cubicBezTo>
                  <a:cubicBezTo>
                    <a:pt x="676960" y="238142"/>
                    <a:pt x="676924" y="238669"/>
                    <a:pt x="676727" y="239148"/>
                  </a:cubicBezTo>
                  <a:cubicBezTo>
                    <a:pt x="676525" y="239626"/>
                    <a:pt x="676175" y="240025"/>
                    <a:pt x="675721" y="240276"/>
                  </a:cubicBezTo>
                  <a:lnTo>
                    <a:pt x="669096" y="244018"/>
                  </a:lnTo>
                  <a:cubicBezTo>
                    <a:pt x="654252" y="252483"/>
                    <a:pt x="635788" y="270211"/>
                    <a:pt x="632782" y="292171"/>
                  </a:cubicBezTo>
                  <a:cubicBezTo>
                    <a:pt x="630635" y="307630"/>
                    <a:pt x="636585" y="322842"/>
                    <a:pt x="650326" y="336521"/>
                  </a:cubicBezTo>
                  <a:cubicBezTo>
                    <a:pt x="650694" y="336883"/>
                    <a:pt x="650927" y="337362"/>
                    <a:pt x="650989" y="337871"/>
                  </a:cubicBezTo>
                  <a:cubicBezTo>
                    <a:pt x="651056" y="338380"/>
                    <a:pt x="650952" y="338901"/>
                    <a:pt x="650694" y="339343"/>
                  </a:cubicBezTo>
                  <a:cubicBezTo>
                    <a:pt x="629016" y="374296"/>
                    <a:pt x="603798" y="406917"/>
                    <a:pt x="575428" y="436692"/>
                  </a:cubicBezTo>
                  <a:cubicBezTo>
                    <a:pt x="572177" y="440127"/>
                    <a:pt x="569293" y="443256"/>
                    <a:pt x="565920" y="446323"/>
                  </a:cubicBezTo>
                  <a:cubicBezTo>
                    <a:pt x="538439" y="473497"/>
                    <a:pt x="513288" y="486318"/>
                    <a:pt x="485624" y="486318"/>
                  </a:cubicBezTo>
                  <a:close/>
                  <a:moveTo>
                    <a:pt x="137264" y="342349"/>
                  </a:moveTo>
                  <a:cubicBezTo>
                    <a:pt x="182675" y="341956"/>
                    <a:pt x="227737" y="350286"/>
                    <a:pt x="270007" y="366885"/>
                  </a:cubicBezTo>
                  <a:cubicBezTo>
                    <a:pt x="305034" y="380749"/>
                    <a:pt x="334846" y="402218"/>
                    <a:pt x="363738" y="422952"/>
                  </a:cubicBezTo>
                  <a:cubicBezTo>
                    <a:pt x="378644" y="433687"/>
                    <a:pt x="394409" y="444789"/>
                    <a:pt x="410296" y="454850"/>
                  </a:cubicBezTo>
                  <a:cubicBezTo>
                    <a:pt x="473478" y="494231"/>
                    <a:pt x="513411" y="491164"/>
                    <a:pt x="562730" y="443317"/>
                  </a:cubicBezTo>
                  <a:cubicBezTo>
                    <a:pt x="565797" y="440312"/>
                    <a:pt x="568864" y="437183"/>
                    <a:pt x="572054" y="433870"/>
                  </a:cubicBezTo>
                  <a:cubicBezTo>
                    <a:pt x="599737" y="404653"/>
                    <a:pt x="624403" y="372719"/>
                    <a:pt x="645664" y="338546"/>
                  </a:cubicBezTo>
                  <a:cubicBezTo>
                    <a:pt x="631678" y="323885"/>
                    <a:pt x="625789" y="307875"/>
                    <a:pt x="628059" y="291558"/>
                  </a:cubicBezTo>
                  <a:cubicBezTo>
                    <a:pt x="631310" y="268003"/>
                    <a:pt x="650878" y="249109"/>
                    <a:pt x="666643" y="240092"/>
                  </a:cubicBezTo>
                  <a:lnTo>
                    <a:pt x="671673" y="237209"/>
                  </a:lnTo>
                  <a:cubicBezTo>
                    <a:pt x="666661" y="222426"/>
                    <a:pt x="658398" y="208949"/>
                    <a:pt x="647504" y="197766"/>
                  </a:cubicBezTo>
                  <a:cubicBezTo>
                    <a:pt x="634144" y="183615"/>
                    <a:pt x="619392" y="170850"/>
                    <a:pt x="603461" y="159673"/>
                  </a:cubicBezTo>
                  <a:cubicBezTo>
                    <a:pt x="596407" y="154459"/>
                    <a:pt x="589536" y="149675"/>
                    <a:pt x="583095" y="145135"/>
                  </a:cubicBezTo>
                  <a:lnTo>
                    <a:pt x="572974" y="138081"/>
                  </a:lnTo>
                  <a:cubicBezTo>
                    <a:pt x="560092" y="128941"/>
                    <a:pt x="547885" y="119679"/>
                    <a:pt x="537641" y="111888"/>
                  </a:cubicBezTo>
                  <a:lnTo>
                    <a:pt x="523655" y="101153"/>
                  </a:lnTo>
                  <a:cubicBezTo>
                    <a:pt x="494628" y="77573"/>
                    <a:pt x="463872" y="56208"/>
                    <a:pt x="431643" y="37235"/>
                  </a:cubicBezTo>
                  <a:cubicBezTo>
                    <a:pt x="408989" y="24311"/>
                    <a:pt x="384496" y="14901"/>
                    <a:pt x="359014" y="9325"/>
                  </a:cubicBezTo>
                  <a:cubicBezTo>
                    <a:pt x="340109" y="5338"/>
                    <a:pt x="320768" y="3835"/>
                    <a:pt x="301476" y="4847"/>
                  </a:cubicBezTo>
                  <a:cubicBezTo>
                    <a:pt x="285337" y="23955"/>
                    <a:pt x="270964" y="44486"/>
                    <a:pt x="258537" y="66188"/>
                  </a:cubicBezTo>
                  <a:lnTo>
                    <a:pt x="258046" y="67047"/>
                  </a:lnTo>
                  <a:cubicBezTo>
                    <a:pt x="223510" y="130229"/>
                    <a:pt x="190877" y="189731"/>
                    <a:pt x="111378" y="204821"/>
                  </a:cubicBezTo>
                  <a:cubicBezTo>
                    <a:pt x="90743" y="208470"/>
                    <a:pt x="69629" y="208470"/>
                    <a:pt x="48994" y="204821"/>
                  </a:cubicBezTo>
                  <a:lnTo>
                    <a:pt x="48319" y="204821"/>
                  </a:lnTo>
                  <a:lnTo>
                    <a:pt x="46601" y="204453"/>
                  </a:lnTo>
                  <a:lnTo>
                    <a:pt x="45313" y="204453"/>
                  </a:lnTo>
                  <a:cubicBezTo>
                    <a:pt x="41939" y="203839"/>
                    <a:pt x="38627" y="203164"/>
                    <a:pt x="35253" y="202428"/>
                  </a:cubicBezTo>
                  <a:lnTo>
                    <a:pt x="33229" y="201999"/>
                  </a:lnTo>
                  <a:lnTo>
                    <a:pt x="29732" y="201263"/>
                  </a:lnTo>
                  <a:cubicBezTo>
                    <a:pt x="25622" y="200282"/>
                    <a:pt x="21512" y="199238"/>
                    <a:pt x="17464" y="198134"/>
                  </a:cubicBezTo>
                  <a:lnTo>
                    <a:pt x="11330" y="196478"/>
                  </a:lnTo>
                  <a:lnTo>
                    <a:pt x="7404" y="195313"/>
                  </a:lnTo>
                  <a:lnTo>
                    <a:pt x="12066" y="202060"/>
                  </a:lnTo>
                  <a:cubicBezTo>
                    <a:pt x="42737" y="246533"/>
                    <a:pt x="74941" y="292478"/>
                    <a:pt x="78499" y="346766"/>
                  </a:cubicBezTo>
                  <a:cubicBezTo>
                    <a:pt x="97975" y="344072"/>
                    <a:pt x="117604" y="342594"/>
                    <a:pt x="137264" y="342349"/>
                  </a:cubicBezTo>
                  <a:close/>
                </a:path>
              </a:pathLst>
            </a:custGeom>
            <a:solidFill>
              <a:srgbClr val="0E0E0E"/>
            </a:solidFill>
            <a:ln w="6134" cap="flat">
              <a:noFill/>
              <a:prstDash val="solid"/>
              <a:miter/>
            </a:ln>
          </p:spPr>
          <p:txBody>
            <a:bodyPr rtlCol="0" anchor="ctr"/>
            <a:lstStyle/>
            <a:p>
              <a:endParaRPr lang="en-AU"/>
            </a:p>
          </p:txBody>
        </p:sp>
        <p:sp>
          <p:nvSpPr>
            <p:cNvPr id="649" name="Freeform: Shape 648">
              <a:extLst>
                <a:ext uri="{FF2B5EF4-FFF2-40B4-BE49-F238E27FC236}">
                  <a16:creationId xmlns:a16="http://schemas.microsoft.com/office/drawing/2014/main" id="{186C745B-82DF-4A50-8DCE-44156D7DB2A5}"/>
                </a:ext>
              </a:extLst>
            </p:cNvPr>
            <p:cNvSpPr/>
            <p:nvPr/>
          </p:nvSpPr>
          <p:spPr>
            <a:xfrm>
              <a:off x="6464540" y="3409616"/>
              <a:ext cx="199287" cy="297445"/>
            </a:xfrm>
            <a:custGeom>
              <a:avLst/>
              <a:gdLst>
                <a:gd name="connsiteX0" fmla="*/ 110844 w 199287"/>
                <a:gd name="connsiteY0" fmla="*/ 0 h 297445"/>
                <a:gd name="connsiteX1" fmla="*/ 77290 w 199287"/>
                <a:gd name="connsiteY1" fmla="*/ 94650 h 297445"/>
                <a:gd name="connsiteX2" fmla="*/ 98147 w 199287"/>
                <a:gd name="connsiteY2" fmla="*/ 105262 h 297445"/>
                <a:gd name="connsiteX3" fmla="*/ 0 w 199287"/>
                <a:gd name="connsiteY3" fmla="*/ 145379 h 297445"/>
                <a:gd name="connsiteX4" fmla="*/ 30364 w 199287"/>
                <a:gd name="connsiteY4" fmla="*/ 259230 h 297445"/>
                <a:gd name="connsiteX5" fmla="*/ 88823 w 199287"/>
                <a:gd name="connsiteY5" fmla="*/ 297446 h 297445"/>
                <a:gd name="connsiteX6" fmla="*/ 94957 w 199287"/>
                <a:gd name="connsiteY6" fmla="*/ 291863 h 297445"/>
                <a:gd name="connsiteX7" fmla="*/ 188319 w 199287"/>
                <a:gd name="connsiteY7" fmla="*/ 172370 h 297445"/>
                <a:gd name="connsiteX8" fmla="*/ 184945 w 199287"/>
                <a:gd name="connsiteY8" fmla="*/ 70175 h 297445"/>
                <a:gd name="connsiteX9" fmla="*/ 160408 w 199287"/>
                <a:gd name="connsiteY9" fmla="*/ 44105 h 297445"/>
                <a:gd name="connsiteX10" fmla="*/ 110844 w 199287"/>
                <a:gd name="connsiteY10" fmla="*/ 0 h 297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287" h="297445">
                  <a:moveTo>
                    <a:pt x="110844" y="0"/>
                  </a:moveTo>
                  <a:cubicBezTo>
                    <a:pt x="99557" y="31468"/>
                    <a:pt x="88639" y="63059"/>
                    <a:pt x="77290" y="94650"/>
                  </a:cubicBezTo>
                  <a:cubicBezTo>
                    <a:pt x="83461" y="99551"/>
                    <a:pt x="90552" y="103158"/>
                    <a:pt x="98147" y="105262"/>
                  </a:cubicBezTo>
                  <a:lnTo>
                    <a:pt x="0" y="145379"/>
                  </a:lnTo>
                  <a:lnTo>
                    <a:pt x="30364" y="259230"/>
                  </a:lnTo>
                  <a:cubicBezTo>
                    <a:pt x="53876" y="264370"/>
                    <a:pt x="74683" y="277970"/>
                    <a:pt x="88823" y="297446"/>
                  </a:cubicBezTo>
                  <a:lnTo>
                    <a:pt x="94957" y="291863"/>
                  </a:lnTo>
                  <a:cubicBezTo>
                    <a:pt x="131762" y="258739"/>
                    <a:pt x="170039" y="216597"/>
                    <a:pt x="188319" y="172370"/>
                  </a:cubicBezTo>
                  <a:cubicBezTo>
                    <a:pt x="202428" y="138448"/>
                    <a:pt x="204574" y="103299"/>
                    <a:pt x="184945" y="70175"/>
                  </a:cubicBezTo>
                  <a:cubicBezTo>
                    <a:pt x="178179" y="60256"/>
                    <a:pt x="169898" y="51459"/>
                    <a:pt x="160408" y="44105"/>
                  </a:cubicBezTo>
                  <a:cubicBezTo>
                    <a:pt x="144398" y="30119"/>
                    <a:pt x="124401" y="15764"/>
                    <a:pt x="110844" y="0"/>
                  </a:cubicBezTo>
                  <a:close/>
                </a:path>
              </a:pathLst>
            </a:custGeom>
            <a:solidFill>
              <a:srgbClr val="AB795E"/>
            </a:solidFill>
            <a:ln w="6134" cap="flat">
              <a:noFill/>
              <a:prstDash val="solid"/>
              <a:miter/>
            </a:ln>
          </p:spPr>
          <p:txBody>
            <a:bodyPr rtlCol="0" anchor="ctr"/>
            <a:lstStyle/>
            <a:p>
              <a:endParaRPr lang="en-AU"/>
            </a:p>
          </p:txBody>
        </p:sp>
        <p:sp>
          <p:nvSpPr>
            <p:cNvPr id="650" name="Freeform: Shape 649">
              <a:extLst>
                <a:ext uri="{FF2B5EF4-FFF2-40B4-BE49-F238E27FC236}">
                  <a16:creationId xmlns:a16="http://schemas.microsoft.com/office/drawing/2014/main" id="{34093999-470D-4D02-B9CB-DC784D63444F}"/>
                </a:ext>
              </a:extLst>
            </p:cNvPr>
            <p:cNvSpPr/>
            <p:nvPr/>
          </p:nvSpPr>
          <p:spPr>
            <a:xfrm>
              <a:off x="6462147" y="3407112"/>
              <a:ext cx="203996" cy="302280"/>
            </a:xfrm>
            <a:custGeom>
              <a:avLst/>
              <a:gdLst>
                <a:gd name="connsiteX0" fmla="*/ 91154 w 203996"/>
                <a:gd name="connsiteY0" fmla="*/ 302281 h 302280"/>
                <a:gd name="connsiteX1" fmla="*/ 90848 w 203996"/>
                <a:gd name="connsiteY1" fmla="*/ 302281 h 302280"/>
                <a:gd name="connsiteX2" fmla="*/ 89940 w 203996"/>
                <a:gd name="connsiteY2" fmla="*/ 301974 h 302280"/>
                <a:gd name="connsiteX3" fmla="*/ 89253 w 203996"/>
                <a:gd name="connsiteY3" fmla="*/ 301299 h 302280"/>
                <a:gd name="connsiteX4" fmla="*/ 32082 w 203996"/>
                <a:gd name="connsiteY4" fmla="*/ 264003 h 302280"/>
                <a:gd name="connsiteX5" fmla="*/ 31052 w 203996"/>
                <a:gd name="connsiteY5" fmla="*/ 263377 h 302280"/>
                <a:gd name="connsiteX6" fmla="*/ 30426 w 203996"/>
                <a:gd name="connsiteY6" fmla="*/ 262347 h 302280"/>
                <a:gd name="connsiteX7" fmla="*/ 62 w 203996"/>
                <a:gd name="connsiteY7" fmla="*/ 148497 h 302280"/>
                <a:gd name="connsiteX8" fmla="*/ 264 w 203996"/>
                <a:gd name="connsiteY8" fmla="*/ 146884 h 302280"/>
                <a:gd name="connsiteX9" fmla="*/ 1473 w 203996"/>
                <a:gd name="connsiteY9" fmla="*/ 145798 h 302280"/>
                <a:gd name="connsiteX10" fmla="*/ 93915 w 203996"/>
                <a:gd name="connsiteY10" fmla="*/ 107766 h 302280"/>
                <a:gd name="connsiteX11" fmla="*/ 78211 w 203996"/>
                <a:gd name="connsiteY11" fmla="*/ 98749 h 302280"/>
                <a:gd name="connsiteX12" fmla="*/ 77451 w 203996"/>
                <a:gd name="connsiteY12" fmla="*/ 97571 h 302280"/>
                <a:gd name="connsiteX13" fmla="*/ 77475 w 203996"/>
                <a:gd name="connsiteY13" fmla="*/ 96172 h 302280"/>
                <a:gd name="connsiteX14" fmla="*/ 95878 w 203996"/>
                <a:gd name="connsiteY14" fmla="*/ 44461 h 302280"/>
                <a:gd name="connsiteX15" fmla="*/ 111090 w 203996"/>
                <a:gd name="connsiteY15" fmla="*/ 1522 h 302280"/>
                <a:gd name="connsiteX16" fmla="*/ 111777 w 203996"/>
                <a:gd name="connsiteY16" fmla="*/ 541 h 302280"/>
                <a:gd name="connsiteX17" fmla="*/ 112870 w 203996"/>
                <a:gd name="connsiteY17" fmla="*/ 50 h 302280"/>
                <a:gd name="connsiteX18" fmla="*/ 114047 w 203996"/>
                <a:gd name="connsiteY18" fmla="*/ 124 h 302280"/>
                <a:gd name="connsiteX19" fmla="*/ 115016 w 203996"/>
                <a:gd name="connsiteY19" fmla="*/ 786 h 302280"/>
                <a:gd name="connsiteX20" fmla="*/ 150226 w 203996"/>
                <a:gd name="connsiteY20" fmla="*/ 32622 h 302280"/>
                <a:gd name="connsiteX21" fmla="*/ 164764 w 203996"/>
                <a:gd name="connsiteY21" fmla="*/ 44891 h 302280"/>
                <a:gd name="connsiteX22" fmla="*/ 189301 w 203996"/>
                <a:gd name="connsiteY22" fmla="*/ 71513 h 302280"/>
                <a:gd name="connsiteX23" fmla="*/ 192859 w 203996"/>
                <a:gd name="connsiteY23" fmla="*/ 175794 h 302280"/>
                <a:gd name="connsiteX24" fmla="*/ 98883 w 203996"/>
                <a:gd name="connsiteY24" fmla="*/ 296085 h 302280"/>
                <a:gd name="connsiteX25" fmla="*/ 92749 w 203996"/>
                <a:gd name="connsiteY25" fmla="*/ 301667 h 302280"/>
                <a:gd name="connsiteX26" fmla="*/ 91154 w 203996"/>
                <a:gd name="connsiteY26" fmla="*/ 302281 h 302280"/>
                <a:gd name="connsiteX27" fmla="*/ 34781 w 203996"/>
                <a:gd name="connsiteY27" fmla="*/ 259832 h 302280"/>
                <a:gd name="connsiteX28" fmla="*/ 91829 w 203996"/>
                <a:gd name="connsiteY28" fmla="*/ 296637 h 302280"/>
                <a:gd name="connsiteX29" fmla="*/ 96123 w 203996"/>
                <a:gd name="connsiteY29" fmla="*/ 292772 h 302280"/>
                <a:gd name="connsiteX30" fmla="*/ 188933 w 203996"/>
                <a:gd name="connsiteY30" fmla="*/ 174138 h 302280"/>
                <a:gd name="connsiteX31" fmla="*/ 185621 w 203996"/>
                <a:gd name="connsiteY31" fmla="*/ 73967 h 302280"/>
                <a:gd name="connsiteX32" fmla="*/ 161943 w 203996"/>
                <a:gd name="connsiteY32" fmla="*/ 48510 h 302280"/>
                <a:gd name="connsiteX33" fmla="*/ 147466 w 203996"/>
                <a:gd name="connsiteY33" fmla="*/ 36242 h 302280"/>
                <a:gd name="connsiteX34" fmla="*/ 114342 w 203996"/>
                <a:gd name="connsiteY34" fmla="*/ 6736 h 302280"/>
                <a:gd name="connsiteX35" fmla="*/ 100417 w 203996"/>
                <a:gd name="connsiteY35" fmla="*/ 45995 h 302280"/>
                <a:gd name="connsiteX36" fmla="*/ 82628 w 203996"/>
                <a:gd name="connsiteY36" fmla="*/ 96111 h 302280"/>
                <a:gd name="connsiteX37" fmla="*/ 101398 w 203996"/>
                <a:gd name="connsiteY37" fmla="*/ 105374 h 302280"/>
                <a:gd name="connsiteX38" fmla="*/ 102595 w 203996"/>
                <a:gd name="connsiteY38" fmla="*/ 106098 h 302280"/>
                <a:gd name="connsiteX39" fmla="*/ 103116 w 203996"/>
                <a:gd name="connsiteY39" fmla="*/ 107398 h 302280"/>
                <a:gd name="connsiteX40" fmla="*/ 102766 w 203996"/>
                <a:gd name="connsiteY40" fmla="*/ 108754 h 302280"/>
                <a:gd name="connsiteX41" fmla="*/ 101705 w 203996"/>
                <a:gd name="connsiteY41" fmla="*/ 109668 h 302280"/>
                <a:gd name="connsiteX42" fmla="*/ 5276 w 203996"/>
                <a:gd name="connsiteY42" fmla="*/ 149049 h 302280"/>
                <a:gd name="connsiteX43" fmla="*/ 34781 w 203996"/>
                <a:gd name="connsiteY43" fmla="*/ 259832 h 30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3996" h="302280">
                  <a:moveTo>
                    <a:pt x="91154" y="302281"/>
                  </a:moveTo>
                  <a:lnTo>
                    <a:pt x="90848" y="302281"/>
                  </a:lnTo>
                  <a:cubicBezTo>
                    <a:pt x="90523" y="302250"/>
                    <a:pt x="90216" y="302145"/>
                    <a:pt x="89940" y="301974"/>
                  </a:cubicBezTo>
                  <a:cubicBezTo>
                    <a:pt x="89664" y="301802"/>
                    <a:pt x="89425" y="301575"/>
                    <a:pt x="89253" y="301299"/>
                  </a:cubicBezTo>
                  <a:cubicBezTo>
                    <a:pt x="75427" y="282265"/>
                    <a:pt x="55073" y="268984"/>
                    <a:pt x="32082" y="264003"/>
                  </a:cubicBezTo>
                  <a:cubicBezTo>
                    <a:pt x="31690" y="263881"/>
                    <a:pt x="31340" y="263666"/>
                    <a:pt x="31052" y="263377"/>
                  </a:cubicBezTo>
                  <a:cubicBezTo>
                    <a:pt x="30764" y="263089"/>
                    <a:pt x="30549" y="262740"/>
                    <a:pt x="30426" y="262347"/>
                  </a:cubicBezTo>
                  <a:lnTo>
                    <a:pt x="62" y="148497"/>
                  </a:lnTo>
                  <a:cubicBezTo>
                    <a:pt x="-67" y="147951"/>
                    <a:pt x="7" y="147381"/>
                    <a:pt x="264" y="146884"/>
                  </a:cubicBezTo>
                  <a:cubicBezTo>
                    <a:pt x="522" y="146387"/>
                    <a:pt x="951" y="146006"/>
                    <a:pt x="1473" y="145798"/>
                  </a:cubicBezTo>
                  <a:lnTo>
                    <a:pt x="93915" y="107766"/>
                  </a:lnTo>
                  <a:cubicBezTo>
                    <a:pt x="88265" y="105551"/>
                    <a:pt x="82971" y="102515"/>
                    <a:pt x="78211" y="98749"/>
                  </a:cubicBezTo>
                  <a:cubicBezTo>
                    <a:pt x="77843" y="98442"/>
                    <a:pt x="77579" y="98031"/>
                    <a:pt x="77451" y="97571"/>
                  </a:cubicBezTo>
                  <a:cubicBezTo>
                    <a:pt x="77316" y="97117"/>
                    <a:pt x="77328" y="96627"/>
                    <a:pt x="77475" y="96172"/>
                  </a:cubicBezTo>
                  <a:cubicBezTo>
                    <a:pt x="83653" y="78954"/>
                    <a:pt x="89787" y="61717"/>
                    <a:pt x="95878" y="44461"/>
                  </a:cubicBezTo>
                  <a:cubicBezTo>
                    <a:pt x="100969" y="30169"/>
                    <a:pt x="105999" y="15815"/>
                    <a:pt x="111090" y="1522"/>
                  </a:cubicBezTo>
                  <a:cubicBezTo>
                    <a:pt x="111226" y="1142"/>
                    <a:pt x="111465" y="804"/>
                    <a:pt x="111777" y="541"/>
                  </a:cubicBezTo>
                  <a:cubicBezTo>
                    <a:pt x="112090" y="283"/>
                    <a:pt x="112471" y="111"/>
                    <a:pt x="112870" y="50"/>
                  </a:cubicBezTo>
                  <a:cubicBezTo>
                    <a:pt x="113262" y="-36"/>
                    <a:pt x="113667" y="-11"/>
                    <a:pt x="114047" y="124"/>
                  </a:cubicBezTo>
                  <a:cubicBezTo>
                    <a:pt x="114421" y="253"/>
                    <a:pt x="114759" y="479"/>
                    <a:pt x="115016" y="786"/>
                  </a:cubicBezTo>
                  <a:cubicBezTo>
                    <a:pt x="125886" y="12318"/>
                    <a:pt x="137657" y="22967"/>
                    <a:pt x="150226" y="32622"/>
                  </a:cubicBezTo>
                  <a:cubicBezTo>
                    <a:pt x="155195" y="36671"/>
                    <a:pt x="160102" y="40658"/>
                    <a:pt x="164764" y="44891"/>
                  </a:cubicBezTo>
                  <a:cubicBezTo>
                    <a:pt x="174242" y="52473"/>
                    <a:pt x="182517" y="61447"/>
                    <a:pt x="189301" y="71513"/>
                  </a:cubicBezTo>
                  <a:cubicBezTo>
                    <a:pt x="207704" y="102184"/>
                    <a:pt x="208746" y="137394"/>
                    <a:pt x="192859" y="175794"/>
                  </a:cubicBezTo>
                  <a:cubicBezTo>
                    <a:pt x="176971" y="214194"/>
                    <a:pt x="145687" y="253759"/>
                    <a:pt x="98883" y="296085"/>
                  </a:cubicBezTo>
                  <a:lnTo>
                    <a:pt x="92749" y="301667"/>
                  </a:lnTo>
                  <a:cubicBezTo>
                    <a:pt x="92314" y="302060"/>
                    <a:pt x="91743" y="302281"/>
                    <a:pt x="91154" y="302281"/>
                  </a:cubicBezTo>
                  <a:close/>
                  <a:moveTo>
                    <a:pt x="34781" y="259832"/>
                  </a:moveTo>
                  <a:cubicBezTo>
                    <a:pt x="57472" y="265150"/>
                    <a:pt x="77628" y="278155"/>
                    <a:pt x="91829" y="296637"/>
                  </a:cubicBezTo>
                  <a:lnTo>
                    <a:pt x="96123" y="292772"/>
                  </a:lnTo>
                  <a:cubicBezTo>
                    <a:pt x="142436" y="250938"/>
                    <a:pt x="173659" y="211066"/>
                    <a:pt x="188933" y="174138"/>
                  </a:cubicBezTo>
                  <a:cubicBezTo>
                    <a:pt x="204207" y="137210"/>
                    <a:pt x="203164" y="103411"/>
                    <a:pt x="185621" y="73967"/>
                  </a:cubicBezTo>
                  <a:cubicBezTo>
                    <a:pt x="179063" y="64330"/>
                    <a:pt x="171076" y="55748"/>
                    <a:pt x="161943" y="48510"/>
                  </a:cubicBezTo>
                  <a:cubicBezTo>
                    <a:pt x="157342" y="44523"/>
                    <a:pt x="152435" y="40597"/>
                    <a:pt x="147466" y="36242"/>
                  </a:cubicBezTo>
                  <a:cubicBezTo>
                    <a:pt x="135774" y="27163"/>
                    <a:pt x="124708" y="17305"/>
                    <a:pt x="114342" y="6736"/>
                  </a:cubicBezTo>
                  <a:cubicBezTo>
                    <a:pt x="109680" y="19821"/>
                    <a:pt x="105036" y="32911"/>
                    <a:pt x="100417" y="45995"/>
                  </a:cubicBezTo>
                  <a:cubicBezTo>
                    <a:pt x="94283" y="62741"/>
                    <a:pt x="88640" y="79426"/>
                    <a:pt x="82628" y="96111"/>
                  </a:cubicBezTo>
                  <a:cubicBezTo>
                    <a:pt x="88247" y="100350"/>
                    <a:pt x="94614" y="103497"/>
                    <a:pt x="101398" y="105374"/>
                  </a:cubicBezTo>
                  <a:cubicBezTo>
                    <a:pt x="101865" y="105478"/>
                    <a:pt x="102288" y="105736"/>
                    <a:pt x="102595" y="106098"/>
                  </a:cubicBezTo>
                  <a:cubicBezTo>
                    <a:pt x="102908" y="106466"/>
                    <a:pt x="103085" y="106920"/>
                    <a:pt x="103116" y="107398"/>
                  </a:cubicBezTo>
                  <a:cubicBezTo>
                    <a:pt x="103141" y="107876"/>
                    <a:pt x="103018" y="108349"/>
                    <a:pt x="102766" y="108754"/>
                  </a:cubicBezTo>
                  <a:cubicBezTo>
                    <a:pt x="102515" y="109158"/>
                    <a:pt x="102147" y="109477"/>
                    <a:pt x="101705" y="109668"/>
                  </a:cubicBezTo>
                  <a:lnTo>
                    <a:pt x="5276" y="149049"/>
                  </a:lnTo>
                  <a:lnTo>
                    <a:pt x="34781" y="259832"/>
                  </a:lnTo>
                  <a:close/>
                </a:path>
              </a:pathLst>
            </a:custGeom>
            <a:solidFill>
              <a:srgbClr val="0E0E0E"/>
            </a:solidFill>
            <a:ln w="6134" cap="flat">
              <a:noFill/>
              <a:prstDash val="solid"/>
              <a:miter/>
            </a:ln>
          </p:spPr>
          <p:txBody>
            <a:bodyPr rtlCol="0" anchor="ctr"/>
            <a:lstStyle/>
            <a:p>
              <a:endParaRPr lang="en-AU"/>
            </a:p>
          </p:txBody>
        </p:sp>
        <p:sp>
          <p:nvSpPr>
            <p:cNvPr id="651" name="Freeform: Shape 650">
              <a:extLst>
                <a:ext uri="{FF2B5EF4-FFF2-40B4-BE49-F238E27FC236}">
                  <a16:creationId xmlns:a16="http://schemas.microsoft.com/office/drawing/2014/main" id="{9616F255-6501-4D21-8375-D8500BEF73FA}"/>
                </a:ext>
              </a:extLst>
            </p:cNvPr>
            <p:cNvSpPr/>
            <p:nvPr/>
          </p:nvSpPr>
          <p:spPr>
            <a:xfrm>
              <a:off x="5912772" y="3232107"/>
              <a:ext cx="384769" cy="502189"/>
            </a:xfrm>
            <a:custGeom>
              <a:avLst/>
              <a:gdLst>
                <a:gd name="connsiteX0" fmla="*/ 94712 w 384769"/>
                <a:gd name="connsiteY0" fmla="*/ 207382 h 502189"/>
                <a:gd name="connsiteX1" fmla="*/ 43491 w 384769"/>
                <a:gd name="connsiteY1" fmla="*/ 255290 h 502189"/>
                <a:gd name="connsiteX2" fmla="*/ 37357 w 384769"/>
                <a:gd name="connsiteY2" fmla="*/ 265472 h 502189"/>
                <a:gd name="connsiteX3" fmla="*/ 35026 w 384769"/>
                <a:gd name="connsiteY3" fmla="*/ 328470 h 502189"/>
                <a:gd name="connsiteX4" fmla="*/ 6134 w 384769"/>
                <a:gd name="connsiteY4" fmla="*/ 410668 h 502189"/>
                <a:gd name="connsiteX5" fmla="*/ 0 w 384769"/>
                <a:gd name="connsiteY5" fmla="*/ 412263 h 502189"/>
                <a:gd name="connsiteX6" fmla="*/ 70666 w 384769"/>
                <a:gd name="connsiteY6" fmla="*/ 437474 h 502189"/>
                <a:gd name="connsiteX7" fmla="*/ 226780 w 384769"/>
                <a:gd name="connsiteY7" fmla="*/ 502190 h 502189"/>
                <a:gd name="connsiteX8" fmla="*/ 261500 w 384769"/>
                <a:gd name="connsiteY8" fmla="*/ 441216 h 502189"/>
                <a:gd name="connsiteX9" fmla="*/ 312843 w 384769"/>
                <a:gd name="connsiteY9" fmla="*/ 341475 h 502189"/>
                <a:gd name="connsiteX10" fmla="*/ 384551 w 384769"/>
                <a:gd name="connsiteY10" fmla="*/ 213638 h 502189"/>
                <a:gd name="connsiteX11" fmla="*/ 363388 w 384769"/>
                <a:gd name="connsiteY11" fmla="*/ 97089 h 502189"/>
                <a:gd name="connsiteX12" fmla="*/ 358481 w 384769"/>
                <a:gd name="connsiteY12" fmla="*/ 86661 h 502189"/>
                <a:gd name="connsiteX13" fmla="*/ 333944 w 384769"/>
                <a:gd name="connsiteY13" fmla="*/ 50408 h 502189"/>
                <a:gd name="connsiteX14" fmla="*/ 212978 w 384769"/>
                <a:gd name="connsiteY14" fmla="*/ 6242 h 502189"/>
                <a:gd name="connsiteX15" fmla="*/ 138816 w 384769"/>
                <a:gd name="connsiteY15" fmla="*/ 92857 h 502189"/>
                <a:gd name="connsiteX16" fmla="*/ 99557 w 384769"/>
                <a:gd name="connsiteY16" fmla="*/ 162848 h 502189"/>
                <a:gd name="connsiteX17" fmla="*/ 94712 w 384769"/>
                <a:gd name="connsiteY17" fmla="*/ 207382 h 50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4769" h="502189">
                  <a:moveTo>
                    <a:pt x="94712" y="207382"/>
                  </a:moveTo>
                  <a:cubicBezTo>
                    <a:pt x="83670" y="223576"/>
                    <a:pt x="65022" y="248297"/>
                    <a:pt x="43491" y="255290"/>
                  </a:cubicBezTo>
                  <a:lnTo>
                    <a:pt x="37357" y="265472"/>
                  </a:lnTo>
                  <a:cubicBezTo>
                    <a:pt x="35701" y="286206"/>
                    <a:pt x="34965" y="307123"/>
                    <a:pt x="35026" y="328470"/>
                  </a:cubicBezTo>
                  <a:cubicBezTo>
                    <a:pt x="35026" y="355890"/>
                    <a:pt x="21224" y="389812"/>
                    <a:pt x="6134" y="410668"/>
                  </a:cubicBezTo>
                  <a:cubicBezTo>
                    <a:pt x="4048" y="411343"/>
                    <a:pt x="1963" y="411772"/>
                    <a:pt x="0" y="412263"/>
                  </a:cubicBezTo>
                  <a:cubicBezTo>
                    <a:pt x="23555" y="420789"/>
                    <a:pt x="47049" y="429255"/>
                    <a:pt x="70666" y="437474"/>
                  </a:cubicBezTo>
                  <a:cubicBezTo>
                    <a:pt x="124094" y="455877"/>
                    <a:pt x="174640" y="480904"/>
                    <a:pt x="226780" y="502190"/>
                  </a:cubicBezTo>
                  <a:cubicBezTo>
                    <a:pt x="234877" y="480413"/>
                    <a:pt x="252482" y="458883"/>
                    <a:pt x="261500" y="441216"/>
                  </a:cubicBezTo>
                  <a:cubicBezTo>
                    <a:pt x="278491" y="407908"/>
                    <a:pt x="295483" y="374660"/>
                    <a:pt x="312843" y="341475"/>
                  </a:cubicBezTo>
                  <a:cubicBezTo>
                    <a:pt x="335846" y="297493"/>
                    <a:pt x="356579" y="253388"/>
                    <a:pt x="384551" y="213638"/>
                  </a:cubicBezTo>
                  <a:cubicBezTo>
                    <a:pt x="386152" y="173705"/>
                    <a:pt x="378926" y="133913"/>
                    <a:pt x="363388" y="97089"/>
                  </a:cubicBezTo>
                  <a:cubicBezTo>
                    <a:pt x="361977" y="93654"/>
                    <a:pt x="360260" y="90158"/>
                    <a:pt x="358481" y="86661"/>
                  </a:cubicBezTo>
                  <a:cubicBezTo>
                    <a:pt x="351696" y="73694"/>
                    <a:pt x="343464" y="61529"/>
                    <a:pt x="333944" y="50408"/>
                  </a:cubicBezTo>
                  <a:cubicBezTo>
                    <a:pt x="302967" y="14646"/>
                    <a:pt x="257022" y="-12835"/>
                    <a:pt x="212978" y="6242"/>
                  </a:cubicBezTo>
                  <a:cubicBezTo>
                    <a:pt x="179486" y="20658"/>
                    <a:pt x="154949" y="62493"/>
                    <a:pt x="138816" y="92857"/>
                  </a:cubicBezTo>
                  <a:cubicBezTo>
                    <a:pt x="126548" y="116473"/>
                    <a:pt x="113053" y="139722"/>
                    <a:pt x="99557" y="162848"/>
                  </a:cubicBezTo>
                  <a:cubicBezTo>
                    <a:pt x="106612" y="176343"/>
                    <a:pt x="107716" y="188366"/>
                    <a:pt x="94712" y="207382"/>
                  </a:cubicBezTo>
                  <a:close/>
                </a:path>
              </a:pathLst>
            </a:custGeom>
            <a:solidFill>
              <a:srgbClr val="F0E7E1"/>
            </a:solidFill>
            <a:ln w="6134" cap="flat">
              <a:noFill/>
              <a:prstDash val="solid"/>
              <a:miter/>
            </a:ln>
          </p:spPr>
          <p:txBody>
            <a:bodyPr rtlCol="0" anchor="ctr"/>
            <a:lstStyle/>
            <a:p>
              <a:endParaRPr lang="en-AU"/>
            </a:p>
          </p:txBody>
        </p:sp>
        <p:sp>
          <p:nvSpPr>
            <p:cNvPr id="652" name="Freeform: Shape 651">
              <a:extLst>
                <a:ext uri="{FF2B5EF4-FFF2-40B4-BE49-F238E27FC236}">
                  <a16:creationId xmlns:a16="http://schemas.microsoft.com/office/drawing/2014/main" id="{7C0C887A-91F3-4E60-9792-2758144E0E5E}"/>
                </a:ext>
              </a:extLst>
            </p:cNvPr>
            <p:cNvSpPr/>
            <p:nvPr/>
          </p:nvSpPr>
          <p:spPr>
            <a:xfrm>
              <a:off x="5910130" y="3230414"/>
              <a:ext cx="388807" cy="506336"/>
            </a:xfrm>
            <a:custGeom>
              <a:avLst/>
              <a:gdLst>
                <a:gd name="connsiteX0" fmla="*/ 229054 w 388807"/>
                <a:gd name="connsiteY0" fmla="*/ 506214 h 506336"/>
                <a:gd name="connsiteX1" fmla="*/ 228196 w 388807"/>
                <a:gd name="connsiteY1" fmla="*/ 506214 h 506336"/>
                <a:gd name="connsiteX2" fmla="*/ 171945 w 388807"/>
                <a:gd name="connsiteY2" fmla="*/ 482168 h 506336"/>
                <a:gd name="connsiteX3" fmla="*/ 72142 w 388807"/>
                <a:gd name="connsiteY3" fmla="*/ 441621 h 506336"/>
                <a:gd name="connsiteX4" fmla="*/ 6875 w 388807"/>
                <a:gd name="connsiteY4" fmla="*/ 418312 h 506336"/>
                <a:gd name="connsiteX5" fmla="*/ 1477 w 388807"/>
                <a:gd name="connsiteY5" fmla="*/ 416410 h 506336"/>
                <a:gd name="connsiteX6" fmla="*/ 360 w 388807"/>
                <a:gd name="connsiteY6" fmla="*/ 415484 h 506336"/>
                <a:gd name="connsiteX7" fmla="*/ 5 w 388807"/>
                <a:gd name="connsiteY7" fmla="*/ 414079 h 506336"/>
                <a:gd name="connsiteX8" fmla="*/ 545 w 388807"/>
                <a:gd name="connsiteY8" fmla="*/ 412736 h 506336"/>
                <a:gd name="connsiteX9" fmla="*/ 1783 w 388807"/>
                <a:gd name="connsiteY9" fmla="*/ 411993 h 506336"/>
                <a:gd name="connsiteX10" fmla="*/ 7181 w 388807"/>
                <a:gd name="connsiteY10" fmla="*/ 410644 h 506336"/>
                <a:gd name="connsiteX11" fmla="*/ 35215 w 388807"/>
                <a:gd name="connsiteY11" fmla="*/ 330409 h 506336"/>
                <a:gd name="connsiteX12" fmla="*/ 37546 w 388807"/>
                <a:gd name="connsiteY12" fmla="*/ 267227 h 506336"/>
                <a:gd name="connsiteX13" fmla="*/ 37546 w 388807"/>
                <a:gd name="connsiteY13" fmla="*/ 266246 h 506336"/>
                <a:gd name="connsiteX14" fmla="*/ 43680 w 388807"/>
                <a:gd name="connsiteY14" fmla="*/ 256001 h 506336"/>
                <a:gd name="connsiteX15" fmla="*/ 44907 w 388807"/>
                <a:gd name="connsiteY15" fmla="*/ 255020 h 506336"/>
                <a:gd name="connsiteX16" fmla="*/ 94961 w 388807"/>
                <a:gd name="connsiteY16" fmla="*/ 207971 h 506336"/>
                <a:gd name="connsiteX17" fmla="*/ 99071 w 388807"/>
                <a:gd name="connsiteY17" fmla="*/ 166259 h 506336"/>
                <a:gd name="connsiteX18" fmla="*/ 98752 w 388807"/>
                <a:gd name="connsiteY18" fmla="*/ 165093 h 506336"/>
                <a:gd name="connsiteX19" fmla="*/ 99071 w 388807"/>
                <a:gd name="connsiteY19" fmla="*/ 163928 h 506336"/>
                <a:gd name="connsiteX20" fmla="*/ 138269 w 388807"/>
                <a:gd name="connsiteY20" fmla="*/ 93998 h 506336"/>
                <a:gd name="connsiteX21" fmla="*/ 213535 w 388807"/>
                <a:gd name="connsiteY21" fmla="*/ 6341 h 506336"/>
                <a:gd name="connsiteX22" fmla="*/ 337138 w 388807"/>
                <a:gd name="connsiteY22" fmla="*/ 51181 h 506336"/>
                <a:gd name="connsiteX23" fmla="*/ 362289 w 388807"/>
                <a:gd name="connsiteY23" fmla="*/ 87986 h 506336"/>
                <a:gd name="connsiteX24" fmla="*/ 367319 w 388807"/>
                <a:gd name="connsiteY24" fmla="*/ 98537 h 506336"/>
                <a:gd name="connsiteX25" fmla="*/ 388604 w 388807"/>
                <a:gd name="connsiteY25" fmla="*/ 215823 h 506336"/>
                <a:gd name="connsiteX26" fmla="*/ 388175 w 388807"/>
                <a:gd name="connsiteY26" fmla="*/ 217050 h 506336"/>
                <a:gd name="connsiteX27" fmla="*/ 330268 w 388807"/>
                <a:gd name="connsiteY27" fmla="*/ 318202 h 506336"/>
                <a:gd name="connsiteX28" fmla="*/ 316650 w 388807"/>
                <a:gd name="connsiteY28" fmla="*/ 344640 h 506336"/>
                <a:gd name="connsiteX29" fmla="*/ 265307 w 388807"/>
                <a:gd name="connsiteY29" fmla="*/ 444321 h 506336"/>
                <a:gd name="connsiteX30" fmla="*/ 251935 w 388807"/>
                <a:gd name="connsiteY30" fmla="*/ 466526 h 506336"/>
                <a:gd name="connsiteX31" fmla="*/ 230772 w 388807"/>
                <a:gd name="connsiteY31" fmla="*/ 505049 h 506336"/>
                <a:gd name="connsiteX32" fmla="*/ 229484 w 388807"/>
                <a:gd name="connsiteY32" fmla="*/ 506337 h 506336"/>
                <a:gd name="connsiteX33" fmla="*/ 229054 w 388807"/>
                <a:gd name="connsiteY33" fmla="*/ 506214 h 506336"/>
                <a:gd name="connsiteX34" fmla="*/ 9881 w 388807"/>
                <a:gd name="connsiteY34" fmla="*/ 414202 h 506336"/>
                <a:gd name="connsiteX35" fmla="*/ 73676 w 388807"/>
                <a:gd name="connsiteY35" fmla="*/ 436959 h 506336"/>
                <a:gd name="connsiteX36" fmla="*/ 173786 w 388807"/>
                <a:gd name="connsiteY36" fmla="*/ 477690 h 506336"/>
                <a:gd name="connsiteX37" fmla="*/ 227766 w 388807"/>
                <a:gd name="connsiteY37" fmla="*/ 500755 h 506336"/>
                <a:gd name="connsiteX38" fmla="*/ 248561 w 388807"/>
                <a:gd name="connsiteY38" fmla="*/ 463582 h 506336"/>
                <a:gd name="connsiteX39" fmla="*/ 261688 w 388807"/>
                <a:gd name="connsiteY39" fmla="*/ 441806 h 506336"/>
                <a:gd name="connsiteX40" fmla="*/ 313092 w 388807"/>
                <a:gd name="connsiteY40" fmla="*/ 342064 h 506336"/>
                <a:gd name="connsiteX41" fmla="*/ 326710 w 388807"/>
                <a:gd name="connsiteY41" fmla="*/ 315687 h 506336"/>
                <a:gd name="connsiteX42" fmla="*/ 384371 w 388807"/>
                <a:gd name="connsiteY42" fmla="*/ 214657 h 506336"/>
                <a:gd name="connsiteX43" fmla="*/ 363393 w 388807"/>
                <a:gd name="connsiteY43" fmla="*/ 100010 h 506336"/>
                <a:gd name="connsiteX44" fmla="*/ 358485 w 388807"/>
                <a:gd name="connsiteY44" fmla="*/ 89766 h 506336"/>
                <a:gd name="connsiteX45" fmla="*/ 333949 w 388807"/>
                <a:gd name="connsiteY45" fmla="*/ 54003 h 506336"/>
                <a:gd name="connsiteX46" fmla="*/ 215682 w 388807"/>
                <a:gd name="connsiteY46" fmla="*/ 10389 h 506336"/>
                <a:gd name="connsiteX47" fmla="*/ 142624 w 388807"/>
                <a:gd name="connsiteY47" fmla="*/ 96268 h 506336"/>
                <a:gd name="connsiteX48" fmla="*/ 104040 w 388807"/>
                <a:gd name="connsiteY48" fmla="*/ 165154 h 506336"/>
                <a:gd name="connsiteX49" fmla="*/ 99071 w 388807"/>
                <a:gd name="connsiteY49" fmla="*/ 210609 h 506336"/>
                <a:gd name="connsiteX50" fmla="*/ 47483 w 388807"/>
                <a:gd name="connsiteY50" fmla="*/ 259191 h 506336"/>
                <a:gd name="connsiteX51" fmla="*/ 41901 w 388807"/>
                <a:gd name="connsiteY51" fmla="*/ 268208 h 506336"/>
                <a:gd name="connsiteX52" fmla="*/ 39631 w 388807"/>
                <a:gd name="connsiteY52" fmla="*/ 330470 h 506336"/>
                <a:gd name="connsiteX53" fmla="*/ 10249 w 388807"/>
                <a:gd name="connsiteY53" fmla="*/ 414018 h 506336"/>
                <a:gd name="connsiteX54" fmla="*/ 10187 w 388807"/>
                <a:gd name="connsiteY54" fmla="*/ 414324 h 506336"/>
                <a:gd name="connsiteX55" fmla="*/ 9881 w 388807"/>
                <a:gd name="connsiteY55" fmla="*/ 414202 h 50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88807" h="506336">
                  <a:moveTo>
                    <a:pt x="229054" y="506214"/>
                  </a:moveTo>
                  <a:lnTo>
                    <a:pt x="228196" y="506214"/>
                  </a:lnTo>
                  <a:cubicBezTo>
                    <a:pt x="209302" y="498547"/>
                    <a:pt x="190286" y="490204"/>
                    <a:pt x="171945" y="482168"/>
                  </a:cubicBezTo>
                  <a:cubicBezTo>
                    <a:pt x="139618" y="468060"/>
                    <a:pt x="106187" y="453460"/>
                    <a:pt x="72142" y="441621"/>
                  </a:cubicBezTo>
                  <a:cubicBezTo>
                    <a:pt x="50366" y="434015"/>
                    <a:pt x="28590" y="426163"/>
                    <a:pt x="6875" y="418312"/>
                  </a:cubicBezTo>
                  <a:lnTo>
                    <a:pt x="1477" y="416410"/>
                  </a:lnTo>
                  <a:cubicBezTo>
                    <a:pt x="1017" y="416232"/>
                    <a:pt x="624" y="415907"/>
                    <a:pt x="360" y="415484"/>
                  </a:cubicBezTo>
                  <a:cubicBezTo>
                    <a:pt x="97" y="415067"/>
                    <a:pt x="-26" y="414576"/>
                    <a:pt x="5" y="414079"/>
                  </a:cubicBezTo>
                  <a:cubicBezTo>
                    <a:pt x="35" y="413588"/>
                    <a:pt x="226" y="413116"/>
                    <a:pt x="545" y="412736"/>
                  </a:cubicBezTo>
                  <a:cubicBezTo>
                    <a:pt x="863" y="412361"/>
                    <a:pt x="1299" y="412098"/>
                    <a:pt x="1783" y="411993"/>
                  </a:cubicBezTo>
                  <a:lnTo>
                    <a:pt x="7181" y="410644"/>
                  </a:lnTo>
                  <a:cubicBezTo>
                    <a:pt x="21229" y="391137"/>
                    <a:pt x="35276" y="357583"/>
                    <a:pt x="35215" y="330409"/>
                  </a:cubicBezTo>
                  <a:cubicBezTo>
                    <a:pt x="35215" y="308203"/>
                    <a:pt x="35889" y="287470"/>
                    <a:pt x="37546" y="267227"/>
                  </a:cubicBezTo>
                  <a:cubicBezTo>
                    <a:pt x="37466" y="266908"/>
                    <a:pt x="37466" y="266571"/>
                    <a:pt x="37546" y="266246"/>
                  </a:cubicBezTo>
                  <a:lnTo>
                    <a:pt x="43680" y="256001"/>
                  </a:lnTo>
                  <a:cubicBezTo>
                    <a:pt x="43950" y="255529"/>
                    <a:pt x="44391" y="255180"/>
                    <a:pt x="44907" y="255020"/>
                  </a:cubicBezTo>
                  <a:cubicBezTo>
                    <a:pt x="67910" y="247475"/>
                    <a:pt x="88275" y="217724"/>
                    <a:pt x="94961" y="207971"/>
                  </a:cubicBezTo>
                  <a:cubicBezTo>
                    <a:pt x="107782" y="189200"/>
                    <a:pt x="106064" y="178097"/>
                    <a:pt x="99071" y="166259"/>
                  </a:cubicBezTo>
                  <a:cubicBezTo>
                    <a:pt x="98863" y="165909"/>
                    <a:pt x="98752" y="165504"/>
                    <a:pt x="98752" y="165093"/>
                  </a:cubicBezTo>
                  <a:cubicBezTo>
                    <a:pt x="98752" y="164682"/>
                    <a:pt x="98863" y="164284"/>
                    <a:pt x="99071" y="163928"/>
                  </a:cubicBezTo>
                  <a:cubicBezTo>
                    <a:pt x="114897" y="136815"/>
                    <a:pt x="127350" y="114854"/>
                    <a:pt x="138269" y="93998"/>
                  </a:cubicBezTo>
                  <a:cubicBezTo>
                    <a:pt x="155996" y="60690"/>
                    <a:pt x="180595" y="20388"/>
                    <a:pt x="213535" y="6341"/>
                  </a:cubicBezTo>
                  <a:cubicBezTo>
                    <a:pt x="252242" y="-10344"/>
                    <a:pt x="298432" y="6341"/>
                    <a:pt x="337138" y="51181"/>
                  </a:cubicBezTo>
                  <a:cubicBezTo>
                    <a:pt x="346916" y="62438"/>
                    <a:pt x="355357" y="74792"/>
                    <a:pt x="362289" y="87986"/>
                  </a:cubicBezTo>
                  <a:cubicBezTo>
                    <a:pt x="364190" y="91606"/>
                    <a:pt x="365847" y="95164"/>
                    <a:pt x="367319" y="98537"/>
                  </a:cubicBezTo>
                  <a:cubicBezTo>
                    <a:pt x="382887" y="135612"/>
                    <a:pt x="390150" y="175644"/>
                    <a:pt x="388604" y="215823"/>
                  </a:cubicBezTo>
                  <a:cubicBezTo>
                    <a:pt x="388610" y="216271"/>
                    <a:pt x="388457" y="216706"/>
                    <a:pt x="388175" y="217050"/>
                  </a:cubicBezTo>
                  <a:cubicBezTo>
                    <a:pt x="366534" y="249370"/>
                    <a:pt x="347180" y="283176"/>
                    <a:pt x="330268" y="318202"/>
                  </a:cubicBezTo>
                  <a:cubicBezTo>
                    <a:pt x="325772" y="326955"/>
                    <a:pt x="321233" y="335770"/>
                    <a:pt x="316650" y="344640"/>
                  </a:cubicBezTo>
                  <a:cubicBezTo>
                    <a:pt x="299045" y="378378"/>
                    <a:pt x="281870" y="412116"/>
                    <a:pt x="265307" y="444321"/>
                  </a:cubicBezTo>
                  <a:cubicBezTo>
                    <a:pt x="261234" y="451952"/>
                    <a:pt x="256775" y="459362"/>
                    <a:pt x="251935" y="466526"/>
                  </a:cubicBezTo>
                  <a:cubicBezTo>
                    <a:pt x="243568" y="478604"/>
                    <a:pt x="236477" y="491511"/>
                    <a:pt x="230772" y="505049"/>
                  </a:cubicBezTo>
                  <a:cubicBezTo>
                    <a:pt x="230533" y="505631"/>
                    <a:pt x="230067" y="506098"/>
                    <a:pt x="229484" y="506337"/>
                  </a:cubicBezTo>
                  <a:cubicBezTo>
                    <a:pt x="229337" y="506313"/>
                    <a:pt x="229195" y="506269"/>
                    <a:pt x="229054" y="506214"/>
                  </a:cubicBezTo>
                  <a:close/>
                  <a:moveTo>
                    <a:pt x="9881" y="414202"/>
                  </a:moveTo>
                  <a:cubicBezTo>
                    <a:pt x="31105" y="421870"/>
                    <a:pt x="52329" y="429537"/>
                    <a:pt x="73676" y="436959"/>
                  </a:cubicBezTo>
                  <a:cubicBezTo>
                    <a:pt x="107843" y="448860"/>
                    <a:pt x="141152" y="463520"/>
                    <a:pt x="173786" y="477690"/>
                  </a:cubicBezTo>
                  <a:cubicBezTo>
                    <a:pt x="191452" y="485358"/>
                    <a:pt x="209670" y="493332"/>
                    <a:pt x="227766" y="500755"/>
                  </a:cubicBezTo>
                  <a:cubicBezTo>
                    <a:pt x="233569" y="487769"/>
                    <a:pt x="240531" y="475323"/>
                    <a:pt x="248561" y="463582"/>
                  </a:cubicBezTo>
                  <a:cubicBezTo>
                    <a:pt x="253327" y="456565"/>
                    <a:pt x="257707" y="449295"/>
                    <a:pt x="261688" y="441806"/>
                  </a:cubicBezTo>
                  <a:cubicBezTo>
                    <a:pt x="278312" y="409356"/>
                    <a:pt x="295426" y="375802"/>
                    <a:pt x="313092" y="342064"/>
                  </a:cubicBezTo>
                  <a:cubicBezTo>
                    <a:pt x="317693" y="333292"/>
                    <a:pt x="322171" y="324459"/>
                    <a:pt x="326710" y="315687"/>
                  </a:cubicBezTo>
                  <a:cubicBezTo>
                    <a:pt x="343542" y="280704"/>
                    <a:pt x="362810" y="246941"/>
                    <a:pt x="384371" y="214657"/>
                  </a:cubicBezTo>
                  <a:cubicBezTo>
                    <a:pt x="385764" y="175374"/>
                    <a:pt x="378605" y="136256"/>
                    <a:pt x="363393" y="100010"/>
                  </a:cubicBezTo>
                  <a:cubicBezTo>
                    <a:pt x="361982" y="96759"/>
                    <a:pt x="360326" y="93324"/>
                    <a:pt x="358485" y="89766"/>
                  </a:cubicBezTo>
                  <a:cubicBezTo>
                    <a:pt x="351701" y="76951"/>
                    <a:pt x="343463" y="64953"/>
                    <a:pt x="333949" y="54003"/>
                  </a:cubicBezTo>
                  <a:cubicBezTo>
                    <a:pt x="319963" y="37809"/>
                    <a:pt x="270153" y="-13166"/>
                    <a:pt x="215682" y="10389"/>
                  </a:cubicBezTo>
                  <a:cubicBezTo>
                    <a:pt x="184030" y="24069"/>
                    <a:pt x="160045" y="63327"/>
                    <a:pt x="142624" y="96268"/>
                  </a:cubicBezTo>
                  <a:cubicBezTo>
                    <a:pt x="131828" y="116572"/>
                    <a:pt x="119559" y="138532"/>
                    <a:pt x="104040" y="165154"/>
                  </a:cubicBezTo>
                  <a:cubicBezTo>
                    <a:pt x="111156" y="177791"/>
                    <a:pt x="112812" y="190550"/>
                    <a:pt x="99071" y="210609"/>
                  </a:cubicBezTo>
                  <a:cubicBezTo>
                    <a:pt x="87232" y="227907"/>
                    <a:pt x="69075" y="251646"/>
                    <a:pt x="47483" y="259191"/>
                  </a:cubicBezTo>
                  <a:lnTo>
                    <a:pt x="41901" y="268208"/>
                  </a:lnTo>
                  <a:cubicBezTo>
                    <a:pt x="40306" y="288206"/>
                    <a:pt x="39570" y="308571"/>
                    <a:pt x="39631" y="330470"/>
                  </a:cubicBezTo>
                  <a:cubicBezTo>
                    <a:pt x="39631" y="360221"/>
                    <a:pt x="24480" y="394634"/>
                    <a:pt x="10249" y="414018"/>
                  </a:cubicBezTo>
                  <a:cubicBezTo>
                    <a:pt x="10243" y="414122"/>
                    <a:pt x="10224" y="414226"/>
                    <a:pt x="10187" y="414324"/>
                  </a:cubicBezTo>
                  <a:lnTo>
                    <a:pt x="9881" y="414202"/>
                  </a:lnTo>
                  <a:close/>
                </a:path>
              </a:pathLst>
            </a:custGeom>
            <a:solidFill>
              <a:srgbClr val="0E0E0E"/>
            </a:solidFill>
            <a:ln w="6134" cap="flat">
              <a:noFill/>
              <a:prstDash val="solid"/>
              <a:miter/>
            </a:ln>
          </p:spPr>
          <p:txBody>
            <a:bodyPr rtlCol="0" anchor="ctr"/>
            <a:lstStyle/>
            <a:p>
              <a:endParaRPr lang="en-AU"/>
            </a:p>
          </p:txBody>
        </p:sp>
        <p:sp>
          <p:nvSpPr>
            <p:cNvPr id="653" name="Freeform: Shape 652">
              <a:extLst>
                <a:ext uri="{FF2B5EF4-FFF2-40B4-BE49-F238E27FC236}">
                  <a16:creationId xmlns:a16="http://schemas.microsoft.com/office/drawing/2014/main" id="{6BB57680-D96D-45AB-A332-E52264148498}"/>
                </a:ext>
              </a:extLst>
            </p:cNvPr>
            <p:cNvSpPr/>
            <p:nvPr/>
          </p:nvSpPr>
          <p:spPr>
            <a:xfrm>
              <a:off x="6139184" y="3285163"/>
              <a:ext cx="468462" cy="476752"/>
            </a:xfrm>
            <a:custGeom>
              <a:avLst/>
              <a:gdLst>
                <a:gd name="connsiteX0" fmla="*/ 358788 w 468462"/>
                <a:gd name="connsiteY0" fmla="*/ 21153 h 476752"/>
                <a:gd name="connsiteX1" fmla="*/ 203593 w 468462"/>
                <a:gd name="connsiteY1" fmla="*/ 107461 h 476752"/>
                <a:gd name="connsiteX2" fmla="*/ 195803 w 468462"/>
                <a:gd name="connsiteY2" fmla="*/ 114883 h 476752"/>
                <a:gd name="connsiteX3" fmla="*/ 157771 w 468462"/>
                <a:gd name="connsiteY3" fmla="*/ 160582 h 476752"/>
                <a:gd name="connsiteX4" fmla="*/ 86063 w 468462"/>
                <a:gd name="connsiteY4" fmla="*/ 288419 h 476752"/>
                <a:gd name="connsiteX5" fmla="*/ 34720 w 468462"/>
                <a:gd name="connsiteY5" fmla="*/ 388160 h 476752"/>
                <a:gd name="connsiteX6" fmla="*/ 0 w 468462"/>
                <a:gd name="connsiteY6" fmla="*/ 449134 h 476752"/>
                <a:gd name="connsiteX7" fmla="*/ 63243 w 468462"/>
                <a:gd name="connsiteY7" fmla="*/ 472198 h 476752"/>
                <a:gd name="connsiteX8" fmla="*/ 249109 w 468462"/>
                <a:gd name="connsiteY8" fmla="*/ 398588 h 476752"/>
                <a:gd name="connsiteX9" fmla="*/ 284441 w 468462"/>
                <a:gd name="connsiteY9" fmla="*/ 383682 h 476752"/>
                <a:gd name="connsiteX10" fmla="*/ 304255 w 468462"/>
                <a:gd name="connsiteY10" fmla="*/ 322340 h 476752"/>
                <a:gd name="connsiteX11" fmla="*/ 303826 w 468462"/>
                <a:gd name="connsiteY11" fmla="*/ 226280 h 476752"/>
                <a:gd name="connsiteX12" fmla="*/ 328362 w 468462"/>
                <a:gd name="connsiteY12" fmla="*/ 157638 h 476752"/>
                <a:gd name="connsiteX13" fmla="*/ 373755 w 468462"/>
                <a:gd name="connsiteY13" fmla="*/ 183708 h 476752"/>
                <a:gd name="connsiteX14" fmla="*/ 402463 w 468462"/>
                <a:gd name="connsiteY14" fmla="*/ 219348 h 476752"/>
                <a:gd name="connsiteX15" fmla="*/ 436017 w 468462"/>
                <a:gd name="connsiteY15" fmla="*/ 124698 h 476752"/>
                <a:gd name="connsiteX16" fmla="*/ 439329 w 468462"/>
                <a:gd name="connsiteY16" fmla="*/ 115619 h 476752"/>
                <a:gd name="connsiteX17" fmla="*/ 456812 w 468462"/>
                <a:gd name="connsiteY17" fmla="*/ 68447 h 476752"/>
                <a:gd name="connsiteX18" fmla="*/ 459756 w 468462"/>
                <a:gd name="connsiteY18" fmla="*/ 61086 h 476752"/>
                <a:gd name="connsiteX19" fmla="*/ 452763 w 468462"/>
                <a:gd name="connsiteY19" fmla="*/ 4468 h 476752"/>
                <a:gd name="connsiteX20" fmla="*/ 405346 w 468462"/>
                <a:gd name="connsiteY20" fmla="*/ 4468 h 476752"/>
                <a:gd name="connsiteX21" fmla="*/ 382649 w 468462"/>
                <a:gd name="connsiteY21" fmla="*/ 12136 h 476752"/>
                <a:gd name="connsiteX22" fmla="*/ 358788 w 468462"/>
                <a:gd name="connsiteY22" fmla="*/ 21153 h 47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8462" h="476752">
                  <a:moveTo>
                    <a:pt x="358788" y="21153"/>
                  </a:moveTo>
                  <a:cubicBezTo>
                    <a:pt x="305850" y="41150"/>
                    <a:pt x="246226" y="68509"/>
                    <a:pt x="203593" y="107461"/>
                  </a:cubicBezTo>
                  <a:cubicBezTo>
                    <a:pt x="200955" y="109914"/>
                    <a:pt x="198318" y="112368"/>
                    <a:pt x="195803" y="114883"/>
                  </a:cubicBezTo>
                  <a:cubicBezTo>
                    <a:pt x="181854" y="129010"/>
                    <a:pt x="169131" y="144302"/>
                    <a:pt x="157771" y="160582"/>
                  </a:cubicBezTo>
                  <a:cubicBezTo>
                    <a:pt x="129799" y="200332"/>
                    <a:pt x="109066" y="244437"/>
                    <a:pt x="86063" y="288419"/>
                  </a:cubicBezTo>
                  <a:cubicBezTo>
                    <a:pt x="68703" y="321604"/>
                    <a:pt x="51711" y="354852"/>
                    <a:pt x="34720" y="388160"/>
                  </a:cubicBezTo>
                  <a:cubicBezTo>
                    <a:pt x="25702" y="405827"/>
                    <a:pt x="8097" y="427357"/>
                    <a:pt x="0" y="449134"/>
                  </a:cubicBezTo>
                  <a:cubicBezTo>
                    <a:pt x="20734" y="457599"/>
                    <a:pt x="41713" y="465512"/>
                    <a:pt x="63243" y="472198"/>
                  </a:cubicBezTo>
                  <a:cubicBezTo>
                    <a:pt x="132437" y="493790"/>
                    <a:pt x="193104" y="433492"/>
                    <a:pt x="249109" y="398588"/>
                  </a:cubicBezTo>
                  <a:cubicBezTo>
                    <a:pt x="260034" y="391798"/>
                    <a:pt x="271958" y="386768"/>
                    <a:pt x="284441" y="383682"/>
                  </a:cubicBezTo>
                  <a:cubicBezTo>
                    <a:pt x="294489" y="364513"/>
                    <a:pt x="301188" y="343767"/>
                    <a:pt x="304255" y="322340"/>
                  </a:cubicBezTo>
                  <a:cubicBezTo>
                    <a:pt x="308242" y="290688"/>
                    <a:pt x="305236" y="257871"/>
                    <a:pt x="303826" y="226280"/>
                  </a:cubicBezTo>
                  <a:cubicBezTo>
                    <a:pt x="302660" y="201743"/>
                    <a:pt x="299654" y="166165"/>
                    <a:pt x="328362" y="157638"/>
                  </a:cubicBezTo>
                  <a:cubicBezTo>
                    <a:pt x="350138" y="151504"/>
                    <a:pt x="363143" y="167392"/>
                    <a:pt x="373755" y="183708"/>
                  </a:cubicBezTo>
                  <a:cubicBezTo>
                    <a:pt x="381355" y="197050"/>
                    <a:pt x="391047" y="209086"/>
                    <a:pt x="402463" y="219348"/>
                  </a:cubicBezTo>
                  <a:cubicBezTo>
                    <a:pt x="413811" y="187757"/>
                    <a:pt x="424730" y="156166"/>
                    <a:pt x="436017" y="124698"/>
                  </a:cubicBezTo>
                  <a:cubicBezTo>
                    <a:pt x="437059" y="121692"/>
                    <a:pt x="438225" y="118564"/>
                    <a:pt x="439329" y="115619"/>
                  </a:cubicBezTo>
                  <a:cubicBezTo>
                    <a:pt x="445034" y="99793"/>
                    <a:pt x="450800" y="84028"/>
                    <a:pt x="456812" y="68447"/>
                  </a:cubicBezTo>
                  <a:cubicBezTo>
                    <a:pt x="457750" y="66073"/>
                    <a:pt x="458732" y="63620"/>
                    <a:pt x="459756" y="61086"/>
                  </a:cubicBezTo>
                  <a:cubicBezTo>
                    <a:pt x="468037" y="40537"/>
                    <a:pt x="476993" y="17288"/>
                    <a:pt x="452763" y="4468"/>
                  </a:cubicBezTo>
                  <a:cubicBezTo>
                    <a:pt x="439820" y="-2402"/>
                    <a:pt x="422522" y="-501"/>
                    <a:pt x="405346" y="4468"/>
                  </a:cubicBezTo>
                  <a:cubicBezTo>
                    <a:pt x="397617" y="6615"/>
                    <a:pt x="389949" y="9375"/>
                    <a:pt x="382649" y="12136"/>
                  </a:cubicBezTo>
                  <a:cubicBezTo>
                    <a:pt x="373939" y="15019"/>
                    <a:pt x="365658" y="18638"/>
                    <a:pt x="358788" y="21153"/>
                  </a:cubicBezTo>
                  <a:close/>
                </a:path>
              </a:pathLst>
            </a:custGeom>
            <a:solidFill>
              <a:srgbClr val="F0E7E1"/>
            </a:solidFill>
            <a:ln w="6134" cap="flat">
              <a:noFill/>
              <a:prstDash val="solid"/>
              <a:miter/>
            </a:ln>
          </p:spPr>
          <p:txBody>
            <a:bodyPr rtlCol="0" anchor="ctr"/>
            <a:lstStyle/>
            <a:p>
              <a:endParaRPr lang="en-AU"/>
            </a:p>
          </p:txBody>
        </p:sp>
        <p:sp>
          <p:nvSpPr>
            <p:cNvPr id="654" name="Freeform: Shape 653">
              <a:extLst>
                <a:ext uri="{FF2B5EF4-FFF2-40B4-BE49-F238E27FC236}">
                  <a16:creationId xmlns:a16="http://schemas.microsoft.com/office/drawing/2014/main" id="{DC67FE87-C308-48F0-99B8-70A61EBA5266}"/>
                </a:ext>
              </a:extLst>
            </p:cNvPr>
            <p:cNvSpPr/>
            <p:nvPr/>
          </p:nvSpPr>
          <p:spPr>
            <a:xfrm>
              <a:off x="6136898" y="3282438"/>
              <a:ext cx="473123" cy="481794"/>
            </a:xfrm>
            <a:custGeom>
              <a:avLst/>
              <a:gdLst>
                <a:gd name="connsiteX0" fmla="*/ 94912 w 473123"/>
                <a:gd name="connsiteY0" fmla="*/ 481794 h 481794"/>
                <a:gd name="connsiteX1" fmla="*/ 64854 w 473123"/>
                <a:gd name="connsiteY1" fmla="*/ 477194 h 481794"/>
                <a:gd name="connsiteX2" fmla="*/ 1427 w 473123"/>
                <a:gd name="connsiteY2" fmla="*/ 454006 h 481794"/>
                <a:gd name="connsiteX3" fmla="*/ 200 w 473123"/>
                <a:gd name="connsiteY3" fmla="*/ 452828 h 481794"/>
                <a:gd name="connsiteX4" fmla="*/ 139 w 473123"/>
                <a:gd name="connsiteY4" fmla="*/ 451123 h 481794"/>
                <a:gd name="connsiteX5" fmla="*/ 21792 w 473123"/>
                <a:gd name="connsiteY5" fmla="*/ 411680 h 481794"/>
                <a:gd name="connsiteX6" fmla="*/ 34919 w 473123"/>
                <a:gd name="connsiteY6" fmla="*/ 389904 h 481794"/>
                <a:gd name="connsiteX7" fmla="*/ 86324 w 473123"/>
                <a:gd name="connsiteY7" fmla="*/ 290162 h 481794"/>
                <a:gd name="connsiteX8" fmla="*/ 99942 w 473123"/>
                <a:gd name="connsiteY8" fmla="*/ 263786 h 481794"/>
                <a:gd name="connsiteX9" fmla="*/ 158155 w 473123"/>
                <a:gd name="connsiteY9" fmla="*/ 162081 h 481794"/>
                <a:gd name="connsiteX10" fmla="*/ 196493 w 473123"/>
                <a:gd name="connsiteY10" fmla="*/ 116075 h 481794"/>
                <a:gd name="connsiteX11" fmla="*/ 204345 w 473123"/>
                <a:gd name="connsiteY11" fmla="*/ 108530 h 481794"/>
                <a:gd name="connsiteX12" fmla="*/ 360214 w 473123"/>
                <a:gd name="connsiteY12" fmla="*/ 21793 h 481794"/>
                <a:gd name="connsiteX13" fmla="*/ 371563 w 473123"/>
                <a:gd name="connsiteY13" fmla="*/ 17315 h 481794"/>
                <a:gd name="connsiteX14" fmla="*/ 384322 w 473123"/>
                <a:gd name="connsiteY14" fmla="*/ 12285 h 481794"/>
                <a:gd name="connsiteX15" fmla="*/ 407202 w 473123"/>
                <a:gd name="connsiteY15" fmla="*/ 4556 h 481794"/>
                <a:gd name="connsiteX16" fmla="*/ 456275 w 473123"/>
                <a:gd name="connsiteY16" fmla="*/ 4924 h 481794"/>
                <a:gd name="connsiteX17" fmla="*/ 464311 w 473123"/>
                <a:gd name="connsiteY17" fmla="*/ 64425 h 481794"/>
                <a:gd name="connsiteX18" fmla="*/ 463882 w 473123"/>
                <a:gd name="connsiteY18" fmla="*/ 65591 h 481794"/>
                <a:gd name="connsiteX19" fmla="*/ 461428 w 473123"/>
                <a:gd name="connsiteY19" fmla="*/ 71725 h 481794"/>
                <a:gd name="connsiteX20" fmla="*/ 443946 w 473123"/>
                <a:gd name="connsiteY20" fmla="*/ 118835 h 481794"/>
                <a:gd name="connsiteX21" fmla="*/ 440633 w 473123"/>
                <a:gd name="connsiteY21" fmla="*/ 127975 h 481794"/>
                <a:gd name="connsiteX22" fmla="*/ 425421 w 473123"/>
                <a:gd name="connsiteY22" fmla="*/ 170914 h 481794"/>
                <a:gd name="connsiteX23" fmla="*/ 407018 w 473123"/>
                <a:gd name="connsiteY23" fmla="*/ 222626 h 481794"/>
                <a:gd name="connsiteX24" fmla="*/ 406417 w 473123"/>
                <a:gd name="connsiteY24" fmla="*/ 223540 h 481794"/>
                <a:gd name="connsiteX25" fmla="*/ 405485 w 473123"/>
                <a:gd name="connsiteY25" fmla="*/ 224098 h 481794"/>
                <a:gd name="connsiteX26" fmla="*/ 404387 w 473123"/>
                <a:gd name="connsiteY26" fmla="*/ 224134 h 481794"/>
                <a:gd name="connsiteX27" fmla="*/ 403399 w 473123"/>
                <a:gd name="connsiteY27" fmla="*/ 223668 h 481794"/>
                <a:gd name="connsiteX28" fmla="*/ 375795 w 473123"/>
                <a:gd name="connsiteY28" fmla="*/ 189746 h 481794"/>
                <a:gd name="connsiteX29" fmla="*/ 374262 w 473123"/>
                <a:gd name="connsiteY29" fmla="*/ 187477 h 481794"/>
                <a:gd name="connsiteX30" fmla="*/ 331322 w 473123"/>
                <a:gd name="connsiteY30" fmla="*/ 162388 h 481794"/>
                <a:gd name="connsiteX31" fmla="*/ 308135 w 473123"/>
                <a:gd name="connsiteY31" fmla="*/ 225447 h 481794"/>
                <a:gd name="connsiteX32" fmla="*/ 308135 w 473123"/>
                <a:gd name="connsiteY32" fmla="*/ 228698 h 481794"/>
                <a:gd name="connsiteX33" fmla="*/ 308994 w 473123"/>
                <a:gd name="connsiteY33" fmla="*/ 245383 h 481794"/>
                <a:gd name="connsiteX34" fmla="*/ 308626 w 473123"/>
                <a:gd name="connsiteY34" fmla="*/ 325127 h 481794"/>
                <a:gd name="connsiteX35" fmla="*/ 288567 w 473123"/>
                <a:gd name="connsiteY35" fmla="*/ 387266 h 481794"/>
                <a:gd name="connsiteX36" fmla="*/ 287966 w 473123"/>
                <a:gd name="connsiteY36" fmla="*/ 388021 h 481794"/>
                <a:gd name="connsiteX37" fmla="*/ 287095 w 473123"/>
                <a:gd name="connsiteY37" fmla="*/ 388432 h 481794"/>
                <a:gd name="connsiteX38" fmla="*/ 252376 w 473123"/>
                <a:gd name="connsiteY38" fmla="*/ 403093 h 481794"/>
                <a:gd name="connsiteX39" fmla="*/ 218454 w 473123"/>
                <a:gd name="connsiteY39" fmla="*/ 426157 h 481794"/>
                <a:gd name="connsiteX40" fmla="*/ 94912 w 473123"/>
                <a:gd name="connsiteY40" fmla="*/ 481794 h 481794"/>
                <a:gd name="connsiteX41" fmla="*/ 5292 w 473123"/>
                <a:gd name="connsiteY41" fmla="*/ 450633 h 481794"/>
                <a:gd name="connsiteX42" fmla="*/ 66204 w 473123"/>
                <a:gd name="connsiteY42" fmla="*/ 472838 h 481794"/>
                <a:gd name="connsiteX43" fmla="*/ 216061 w 473123"/>
                <a:gd name="connsiteY43" fmla="*/ 422354 h 481794"/>
                <a:gd name="connsiteX44" fmla="*/ 250167 w 473123"/>
                <a:gd name="connsiteY44" fmla="*/ 399167 h 481794"/>
                <a:gd name="connsiteX45" fmla="*/ 285193 w 473123"/>
                <a:gd name="connsiteY45" fmla="*/ 384261 h 481794"/>
                <a:gd name="connsiteX46" fmla="*/ 304271 w 473123"/>
                <a:gd name="connsiteY46" fmla="*/ 324575 h 481794"/>
                <a:gd name="connsiteX47" fmla="*/ 304639 w 473123"/>
                <a:gd name="connsiteY47" fmla="*/ 245567 h 481794"/>
                <a:gd name="connsiteX48" fmla="*/ 303780 w 473123"/>
                <a:gd name="connsiteY48" fmla="*/ 228882 h 481794"/>
                <a:gd name="connsiteX49" fmla="*/ 303780 w 473123"/>
                <a:gd name="connsiteY49" fmla="*/ 225570 h 481794"/>
                <a:gd name="connsiteX50" fmla="*/ 330280 w 473123"/>
                <a:gd name="connsiteY50" fmla="*/ 158094 h 481794"/>
                <a:gd name="connsiteX51" fmla="*/ 378310 w 473123"/>
                <a:gd name="connsiteY51" fmla="*/ 185085 h 481794"/>
                <a:gd name="connsiteX52" fmla="*/ 379782 w 473123"/>
                <a:gd name="connsiteY52" fmla="*/ 187354 h 481794"/>
                <a:gd name="connsiteX53" fmla="*/ 403951 w 473123"/>
                <a:gd name="connsiteY53" fmla="*/ 218025 h 481794"/>
                <a:gd name="connsiteX54" fmla="*/ 421188 w 473123"/>
                <a:gd name="connsiteY54" fmla="*/ 169381 h 481794"/>
                <a:gd name="connsiteX55" fmla="*/ 436401 w 473123"/>
                <a:gd name="connsiteY55" fmla="*/ 126442 h 481794"/>
                <a:gd name="connsiteX56" fmla="*/ 439713 w 473123"/>
                <a:gd name="connsiteY56" fmla="*/ 117302 h 481794"/>
                <a:gd name="connsiteX57" fmla="*/ 457257 w 473123"/>
                <a:gd name="connsiteY57" fmla="*/ 70069 h 481794"/>
                <a:gd name="connsiteX58" fmla="*/ 459710 w 473123"/>
                <a:gd name="connsiteY58" fmla="*/ 63935 h 481794"/>
                <a:gd name="connsiteX59" fmla="*/ 460201 w 473123"/>
                <a:gd name="connsiteY59" fmla="*/ 62769 h 481794"/>
                <a:gd name="connsiteX60" fmla="*/ 454067 w 473123"/>
                <a:gd name="connsiteY60" fmla="*/ 9034 h 481794"/>
                <a:gd name="connsiteX61" fmla="*/ 408368 w 473123"/>
                <a:gd name="connsiteY61" fmla="*/ 9034 h 481794"/>
                <a:gd name="connsiteX62" fmla="*/ 385917 w 473123"/>
                <a:gd name="connsiteY62" fmla="*/ 16640 h 481794"/>
                <a:gd name="connsiteX63" fmla="*/ 373219 w 473123"/>
                <a:gd name="connsiteY63" fmla="*/ 21670 h 481794"/>
                <a:gd name="connsiteX64" fmla="*/ 361809 w 473123"/>
                <a:gd name="connsiteY64" fmla="*/ 26148 h 481794"/>
                <a:gd name="connsiteX65" fmla="*/ 207412 w 473123"/>
                <a:gd name="connsiteY65" fmla="*/ 112026 h 481794"/>
                <a:gd name="connsiteX66" fmla="*/ 199683 w 473123"/>
                <a:gd name="connsiteY66" fmla="*/ 119387 h 481794"/>
                <a:gd name="connsiteX67" fmla="*/ 161835 w 473123"/>
                <a:gd name="connsiteY67" fmla="*/ 164780 h 481794"/>
                <a:gd name="connsiteX68" fmla="*/ 103929 w 473123"/>
                <a:gd name="connsiteY68" fmla="*/ 265933 h 481794"/>
                <a:gd name="connsiteX69" fmla="*/ 90311 w 473123"/>
                <a:gd name="connsiteY69" fmla="*/ 292371 h 481794"/>
                <a:gd name="connsiteX70" fmla="*/ 38968 w 473123"/>
                <a:gd name="connsiteY70" fmla="*/ 392051 h 481794"/>
                <a:gd name="connsiteX71" fmla="*/ 25596 w 473123"/>
                <a:gd name="connsiteY71" fmla="*/ 414257 h 481794"/>
                <a:gd name="connsiteX72" fmla="*/ 5292 w 473123"/>
                <a:gd name="connsiteY72" fmla="*/ 450633 h 48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73123" h="481794">
                  <a:moveTo>
                    <a:pt x="94912" y="481794"/>
                  </a:moveTo>
                  <a:cubicBezTo>
                    <a:pt x="84717" y="481806"/>
                    <a:pt x="74577" y="480254"/>
                    <a:pt x="64854" y="477194"/>
                  </a:cubicBezTo>
                  <a:cubicBezTo>
                    <a:pt x="45838" y="471059"/>
                    <a:pt x="25718" y="463944"/>
                    <a:pt x="1427" y="454006"/>
                  </a:cubicBezTo>
                  <a:cubicBezTo>
                    <a:pt x="881" y="453785"/>
                    <a:pt x="439" y="453362"/>
                    <a:pt x="200" y="452828"/>
                  </a:cubicBezTo>
                  <a:cubicBezTo>
                    <a:pt x="-46" y="452289"/>
                    <a:pt x="-64" y="451675"/>
                    <a:pt x="139" y="451123"/>
                  </a:cubicBezTo>
                  <a:cubicBezTo>
                    <a:pt x="5966" y="437260"/>
                    <a:pt x="13223" y="424041"/>
                    <a:pt x="21792" y="411680"/>
                  </a:cubicBezTo>
                  <a:cubicBezTo>
                    <a:pt x="26552" y="404663"/>
                    <a:pt x="30938" y="397394"/>
                    <a:pt x="34919" y="389904"/>
                  </a:cubicBezTo>
                  <a:cubicBezTo>
                    <a:pt x="51543" y="357455"/>
                    <a:pt x="68657" y="323900"/>
                    <a:pt x="86324" y="290162"/>
                  </a:cubicBezTo>
                  <a:cubicBezTo>
                    <a:pt x="90924" y="281391"/>
                    <a:pt x="95402" y="272557"/>
                    <a:pt x="99942" y="263786"/>
                  </a:cubicBezTo>
                  <a:cubicBezTo>
                    <a:pt x="116915" y="228551"/>
                    <a:pt x="136366" y="194562"/>
                    <a:pt x="158155" y="162081"/>
                  </a:cubicBezTo>
                  <a:cubicBezTo>
                    <a:pt x="169552" y="145648"/>
                    <a:pt x="182385" y="130251"/>
                    <a:pt x="196493" y="116075"/>
                  </a:cubicBezTo>
                  <a:cubicBezTo>
                    <a:pt x="199008" y="113499"/>
                    <a:pt x="201646" y="110984"/>
                    <a:pt x="204345" y="108530"/>
                  </a:cubicBezTo>
                  <a:cubicBezTo>
                    <a:pt x="239433" y="76510"/>
                    <a:pt x="290223" y="48108"/>
                    <a:pt x="360214" y="21793"/>
                  </a:cubicBezTo>
                  <a:cubicBezTo>
                    <a:pt x="363711" y="20505"/>
                    <a:pt x="367514" y="18971"/>
                    <a:pt x="371563" y="17315"/>
                  </a:cubicBezTo>
                  <a:lnTo>
                    <a:pt x="384322" y="12285"/>
                  </a:lnTo>
                  <a:cubicBezTo>
                    <a:pt x="393216" y="8911"/>
                    <a:pt x="400455" y="6151"/>
                    <a:pt x="407202" y="4556"/>
                  </a:cubicBezTo>
                  <a:cubicBezTo>
                    <a:pt x="428549" y="-1579"/>
                    <a:pt x="444621" y="-1579"/>
                    <a:pt x="456275" y="4924"/>
                  </a:cubicBezTo>
                  <a:cubicBezTo>
                    <a:pt x="482652" y="18848"/>
                    <a:pt x="472102" y="45225"/>
                    <a:pt x="464311" y="64425"/>
                  </a:cubicBezTo>
                  <a:lnTo>
                    <a:pt x="463882" y="65591"/>
                  </a:lnTo>
                  <a:lnTo>
                    <a:pt x="461428" y="71725"/>
                  </a:lnTo>
                  <a:cubicBezTo>
                    <a:pt x="456214" y="85281"/>
                    <a:pt x="450816" y="99819"/>
                    <a:pt x="443946" y="118835"/>
                  </a:cubicBezTo>
                  <a:lnTo>
                    <a:pt x="440633" y="127975"/>
                  </a:lnTo>
                  <a:cubicBezTo>
                    <a:pt x="435542" y="142206"/>
                    <a:pt x="430512" y="156561"/>
                    <a:pt x="425421" y="170914"/>
                  </a:cubicBezTo>
                  <a:cubicBezTo>
                    <a:pt x="419287" y="188152"/>
                    <a:pt x="413152" y="205450"/>
                    <a:pt x="407018" y="222626"/>
                  </a:cubicBezTo>
                  <a:cubicBezTo>
                    <a:pt x="406889" y="222969"/>
                    <a:pt x="406681" y="223282"/>
                    <a:pt x="406417" y="223540"/>
                  </a:cubicBezTo>
                  <a:cubicBezTo>
                    <a:pt x="406153" y="223791"/>
                    <a:pt x="405834" y="223981"/>
                    <a:pt x="405485" y="224098"/>
                  </a:cubicBezTo>
                  <a:cubicBezTo>
                    <a:pt x="405129" y="224196"/>
                    <a:pt x="404749" y="224208"/>
                    <a:pt x="404387" y="224134"/>
                  </a:cubicBezTo>
                  <a:cubicBezTo>
                    <a:pt x="404024" y="224061"/>
                    <a:pt x="403687" y="223901"/>
                    <a:pt x="403399" y="223668"/>
                  </a:cubicBezTo>
                  <a:cubicBezTo>
                    <a:pt x="392400" y="213952"/>
                    <a:pt x="383076" y="202493"/>
                    <a:pt x="375795" y="189746"/>
                  </a:cubicBezTo>
                  <a:lnTo>
                    <a:pt x="374262" y="187477"/>
                  </a:lnTo>
                  <a:cubicBezTo>
                    <a:pt x="363772" y="171466"/>
                    <a:pt x="351933" y="156376"/>
                    <a:pt x="331322" y="162388"/>
                  </a:cubicBezTo>
                  <a:cubicBezTo>
                    <a:pt x="305436" y="169994"/>
                    <a:pt x="306786" y="200727"/>
                    <a:pt x="308135" y="225447"/>
                  </a:cubicBezTo>
                  <a:lnTo>
                    <a:pt x="308135" y="228698"/>
                  </a:lnTo>
                  <a:cubicBezTo>
                    <a:pt x="308135" y="234219"/>
                    <a:pt x="308687" y="239801"/>
                    <a:pt x="308994" y="245383"/>
                  </a:cubicBezTo>
                  <a:cubicBezTo>
                    <a:pt x="311196" y="271926"/>
                    <a:pt x="311074" y="298609"/>
                    <a:pt x="308626" y="325127"/>
                  </a:cubicBezTo>
                  <a:cubicBezTo>
                    <a:pt x="305497" y="346824"/>
                    <a:pt x="298713" y="367834"/>
                    <a:pt x="288567" y="387266"/>
                  </a:cubicBezTo>
                  <a:cubicBezTo>
                    <a:pt x="288426" y="387561"/>
                    <a:pt x="288218" y="387819"/>
                    <a:pt x="287966" y="388021"/>
                  </a:cubicBezTo>
                  <a:cubicBezTo>
                    <a:pt x="287709" y="388223"/>
                    <a:pt x="287414" y="388365"/>
                    <a:pt x="287095" y="388432"/>
                  </a:cubicBezTo>
                  <a:cubicBezTo>
                    <a:pt x="274827" y="391475"/>
                    <a:pt x="263110" y="396419"/>
                    <a:pt x="252376" y="403093"/>
                  </a:cubicBezTo>
                  <a:cubicBezTo>
                    <a:pt x="241273" y="410024"/>
                    <a:pt x="230170" y="417876"/>
                    <a:pt x="218454" y="426157"/>
                  </a:cubicBezTo>
                  <a:cubicBezTo>
                    <a:pt x="181280" y="452534"/>
                    <a:pt x="139814" y="481794"/>
                    <a:pt x="94912" y="481794"/>
                  </a:cubicBezTo>
                  <a:close/>
                  <a:moveTo>
                    <a:pt x="5292" y="450633"/>
                  </a:moveTo>
                  <a:cubicBezTo>
                    <a:pt x="28479" y="460018"/>
                    <a:pt x="47862" y="467133"/>
                    <a:pt x="66204" y="472838"/>
                  </a:cubicBezTo>
                  <a:cubicBezTo>
                    <a:pt x="120552" y="489769"/>
                    <a:pt x="169074" y="455478"/>
                    <a:pt x="216061" y="422354"/>
                  </a:cubicBezTo>
                  <a:cubicBezTo>
                    <a:pt x="227839" y="414073"/>
                    <a:pt x="238942" y="406221"/>
                    <a:pt x="250167" y="399167"/>
                  </a:cubicBezTo>
                  <a:cubicBezTo>
                    <a:pt x="261019" y="392450"/>
                    <a:pt x="272827" y="387426"/>
                    <a:pt x="285193" y="384261"/>
                  </a:cubicBezTo>
                  <a:cubicBezTo>
                    <a:pt x="294861" y="365582"/>
                    <a:pt x="301308" y="345401"/>
                    <a:pt x="304271" y="324575"/>
                  </a:cubicBezTo>
                  <a:cubicBezTo>
                    <a:pt x="306724" y="298303"/>
                    <a:pt x="306847" y="271864"/>
                    <a:pt x="304639" y="245567"/>
                  </a:cubicBezTo>
                  <a:cubicBezTo>
                    <a:pt x="304332" y="239985"/>
                    <a:pt x="304025" y="234403"/>
                    <a:pt x="303780" y="228882"/>
                  </a:cubicBezTo>
                  <a:lnTo>
                    <a:pt x="303780" y="225570"/>
                  </a:lnTo>
                  <a:cubicBezTo>
                    <a:pt x="302553" y="200665"/>
                    <a:pt x="300958" y="166559"/>
                    <a:pt x="330280" y="158094"/>
                  </a:cubicBezTo>
                  <a:cubicBezTo>
                    <a:pt x="355736" y="150610"/>
                    <a:pt x="370397" y="173061"/>
                    <a:pt x="378310" y="185085"/>
                  </a:cubicBezTo>
                  <a:lnTo>
                    <a:pt x="379782" y="187354"/>
                  </a:lnTo>
                  <a:cubicBezTo>
                    <a:pt x="386419" y="198622"/>
                    <a:pt x="394547" y="208934"/>
                    <a:pt x="403951" y="218025"/>
                  </a:cubicBezTo>
                  <a:cubicBezTo>
                    <a:pt x="410085" y="201831"/>
                    <a:pt x="415483" y="185575"/>
                    <a:pt x="421188" y="169381"/>
                  </a:cubicBezTo>
                  <a:cubicBezTo>
                    <a:pt x="426279" y="155088"/>
                    <a:pt x="431309" y="140734"/>
                    <a:pt x="436401" y="126442"/>
                  </a:cubicBezTo>
                  <a:lnTo>
                    <a:pt x="439713" y="117302"/>
                  </a:lnTo>
                  <a:cubicBezTo>
                    <a:pt x="446645" y="98224"/>
                    <a:pt x="451981" y="83687"/>
                    <a:pt x="457257" y="70069"/>
                  </a:cubicBezTo>
                  <a:lnTo>
                    <a:pt x="459710" y="63935"/>
                  </a:lnTo>
                  <a:lnTo>
                    <a:pt x="460201" y="62769"/>
                  </a:lnTo>
                  <a:cubicBezTo>
                    <a:pt x="469709" y="39152"/>
                    <a:pt x="475292" y="19830"/>
                    <a:pt x="454067" y="9034"/>
                  </a:cubicBezTo>
                  <a:cubicBezTo>
                    <a:pt x="443455" y="3452"/>
                    <a:pt x="428549" y="3452"/>
                    <a:pt x="408368" y="9034"/>
                  </a:cubicBezTo>
                  <a:cubicBezTo>
                    <a:pt x="401804" y="10874"/>
                    <a:pt x="394688" y="13266"/>
                    <a:pt x="385917" y="16640"/>
                  </a:cubicBezTo>
                  <a:lnTo>
                    <a:pt x="373219" y="21670"/>
                  </a:lnTo>
                  <a:cubicBezTo>
                    <a:pt x="369109" y="23326"/>
                    <a:pt x="365306" y="24860"/>
                    <a:pt x="361809" y="26148"/>
                  </a:cubicBezTo>
                  <a:cubicBezTo>
                    <a:pt x="292493" y="52280"/>
                    <a:pt x="242009" y="80374"/>
                    <a:pt x="207412" y="112026"/>
                  </a:cubicBezTo>
                  <a:cubicBezTo>
                    <a:pt x="204793" y="114400"/>
                    <a:pt x="202217" y="116854"/>
                    <a:pt x="199683" y="119387"/>
                  </a:cubicBezTo>
                  <a:cubicBezTo>
                    <a:pt x="185765" y="133386"/>
                    <a:pt x="173104" y="148574"/>
                    <a:pt x="161835" y="164780"/>
                  </a:cubicBezTo>
                  <a:cubicBezTo>
                    <a:pt x="140194" y="197101"/>
                    <a:pt x="120841" y="230907"/>
                    <a:pt x="103929" y="265933"/>
                  </a:cubicBezTo>
                  <a:cubicBezTo>
                    <a:pt x="99426" y="274686"/>
                    <a:pt x="94887" y="283495"/>
                    <a:pt x="90311" y="292371"/>
                  </a:cubicBezTo>
                  <a:cubicBezTo>
                    <a:pt x="72706" y="326109"/>
                    <a:pt x="55530" y="359847"/>
                    <a:pt x="38968" y="392051"/>
                  </a:cubicBezTo>
                  <a:cubicBezTo>
                    <a:pt x="34895" y="399682"/>
                    <a:pt x="30429" y="407092"/>
                    <a:pt x="25596" y="414257"/>
                  </a:cubicBezTo>
                  <a:cubicBezTo>
                    <a:pt x="17701" y="425721"/>
                    <a:pt x="10904" y="437898"/>
                    <a:pt x="5292" y="450633"/>
                  </a:cubicBezTo>
                  <a:close/>
                </a:path>
              </a:pathLst>
            </a:custGeom>
            <a:solidFill>
              <a:srgbClr val="0E0E0E"/>
            </a:solidFill>
            <a:ln w="6134" cap="flat">
              <a:noFill/>
              <a:prstDash val="solid"/>
              <a:miter/>
            </a:ln>
          </p:spPr>
          <p:txBody>
            <a:bodyPr rtlCol="0" anchor="ctr"/>
            <a:lstStyle/>
            <a:p>
              <a:endParaRPr lang="en-AU"/>
            </a:p>
          </p:txBody>
        </p:sp>
        <p:sp>
          <p:nvSpPr>
            <p:cNvPr id="655" name="Freeform: Shape 654">
              <a:extLst>
                <a:ext uri="{FF2B5EF4-FFF2-40B4-BE49-F238E27FC236}">
                  <a16:creationId xmlns:a16="http://schemas.microsoft.com/office/drawing/2014/main" id="{DDA6B95C-0316-4E43-AF76-866CFEDBAEF4}"/>
                </a:ext>
              </a:extLst>
            </p:cNvPr>
            <p:cNvSpPr/>
            <p:nvPr/>
          </p:nvSpPr>
          <p:spPr>
            <a:xfrm>
              <a:off x="6423809" y="3441129"/>
              <a:ext cx="138877" cy="227471"/>
            </a:xfrm>
            <a:custGeom>
              <a:avLst/>
              <a:gdLst>
                <a:gd name="connsiteX0" fmla="*/ 138878 w 138877"/>
                <a:gd name="connsiteY0" fmla="*/ 73749 h 227471"/>
                <a:gd name="connsiteX1" fmla="*/ 118021 w 138877"/>
                <a:gd name="connsiteY1" fmla="*/ 63137 h 227471"/>
                <a:gd name="connsiteX2" fmla="*/ 89313 w 138877"/>
                <a:gd name="connsiteY2" fmla="*/ 27498 h 227471"/>
                <a:gd name="connsiteX3" fmla="*/ 43920 w 138877"/>
                <a:gd name="connsiteY3" fmla="*/ 1427 h 227471"/>
                <a:gd name="connsiteX4" fmla="*/ 19384 w 138877"/>
                <a:gd name="connsiteY4" fmla="*/ 70069 h 227471"/>
                <a:gd name="connsiteX5" fmla="*/ 19813 w 138877"/>
                <a:gd name="connsiteY5" fmla="*/ 166130 h 227471"/>
                <a:gd name="connsiteX6" fmla="*/ 0 w 138877"/>
                <a:gd name="connsiteY6" fmla="*/ 227471 h 227471"/>
                <a:gd name="connsiteX7" fmla="*/ 71218 w 138877"/>
                <a:gd name="connsiteY7" fmla="*/ 227471 h 227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77" h="227471">
                  <a:moveTo>
                    <a:pt x="138878" y="73749"/>
                  </a:moveTo>
                  <a:cubicBezTo>
                    <a:pt x="131283" y="71651"/>
                    <a:pt x="124192" y="68038"/>
                    <a:pt x="118021" y="63137"/>
                  </a:cubicBezTo>
                  <a:cubicBezTo>
                    <a:pt x="106606" y="52874"/>
                    <a:pt x="96907" y="40839"/>
                    <a:pt x="89313" y="27498"/>
                  </a:cubicBezTo>
                  <a:cubicBezTo>
                    <a:pt x="78701" y="11180"/>
                    <a:pt x="65697" y="-4952"/>
                    <a:pt x="43920" y="1427"/>
                  </a:cubicBezTo>
                  <a:cubicBezTo>
                    <a:pt x="15029" y="9954"/>
                    <a:pt x="18034" y="45286"/>
                    <a:pt x="19384" y="70069"/>
                  </a:cubicBezTo>
                  <a:cubicBezTo>
                    <a:pt x="20795" y="101659"/>
                    <a:pt x="23801" y="134477"/>
                    <a:pt x="19813" y="166130"/>
                  </a:cubicBezTo>
                  <a:cubicBezTo>
                    <a:pt x="16746" y="187556"/>
                    <a:pt x="10048" y="208302"/>
                    <a:pt x="0" y="227471"/>
                  </a:cubicBezTo>
                  <a:cubicBezTo>
                    <a:pt x="23371" y="221552"/>
                    <a:pt x="47846" y="221552"/>
                    <a:pt x="71218" y="227471"/>
                  </a:cubicBezTo>
                </a:path>
              </a:pathLst>
            </a:custGeom>
            <a:solidFill>
              <a:srgbClr val="AB795E"/>
            </a:solidFill>
            <a:ln w="6134" cap="flat">
              <a:noFill/>
              <a:prstDash val="solid"/>
              <a:miter/>
            </a:ln>
          </p:spPr>
          <p:txBody>
            <a:bodyPr rtlCol="0" anchor="ctr"/>
            <a:lstStyle/>
            <a:p>
              <a:endParaRPr lang="en-AU"/>
            </a:p>
          </p:txBody>
        </p:sp>
        <p:sp>
          <p:nvSpPr>
            <p:cNvPr id="656" name="Freeform: Shape 655">
              <a:extLst>
                <a:ext uri="{FF2B5EF4-FFF2-40B4-BE49-F238E27FC236}">
                  <a16:creationId xmlns:a16="http://schemas.microsoft.com/office/drawing/2014/main" id="{CE1572D2-8AC3-4C13-83CF-AED39519CA1D}"/>
                </a:ext>
              </a:extLst>
            </p:cNvPr>
            <p:cNvSpPr/>
            <p:nvPr/>
          </p:nvSpPr>
          <p:spPr>
            <a:xfrm>
              <a:off x="6421333" y="3439283"/>
              <a:ext cx="143815" cy="231925"/>
            </a:xfrm>
            <a:custGeom>
              <a:avLst/>
              <a:gdLst>
                <a:gd name="connsiteX0" fmla="*/ 73510 w 143815"/>
                <a:gd name="connsiteY0" fmla="*/ 231832 h 231925"/>
                <a:gd name="connsiteX1" fmla="*/ 72896 w 143815"/>
                <a:gd name="connsiteY1" fmla="*/ 231832 h 231925"/>
                <a:gd name="connsiteX2" fmla="*/ 2906 w 143815"/>
                <a:gd name="connsiteY2" fmla="*/ 231832 h 231925"/>
                <a:gd name="connsiteX3" fmla="*/ 1593 w 143815"/>
                <a:gd name="connsiteY3" fmla="*/ 231820 h 231925"/>
                <a:gd name="connsiteX4" fmla="*/ 507 w 143815"/>
                <a:gd name="connsiteY4" fmla="*/ 231084 h 231925"/>
                <a:gd name="connsiteX5" fmla="*/ 10 w 143815"/>
                <a:gd name="connsiteY5" fmla="*/ 229869 h 231925"/>
                <a:gd name="connsiteX6" fmla="*/ 268 w 143815"/>
                <a:gd name="connsiteY6" fmla="*/ 228581 h 231925"/>
                <a:gd name="connsiteX7" fmla="*/ 19836 w 143815"/>
                <a:gd name="connsiteY7" fmla="*/ 167975 h 231925"/>
                <a:gd name="connsiteX8" fmla="*/ 20204 w 143815"/>
                <a:gd name="connsiteY8" fmla="*/ 88967 h 231925"/>
                <a:gd name="connsiteX9" fmla="*/ 19345 w 143815"/>
                <a:gd name="connsiteY9" fmla="*/ 72283 h 231925"/>
                <a:gd name="connsiteX10" fmla="*/ 19345 w 143815"/>
                <a:gd name="connsiteY10" fmla="*/ 68970 h 231925"/>
                <a:gd name="connsiteX11" fmla="*/ 45845 w 143815"/>
                <a:gd name="connsiteY11" fmla="*/ 1494 h 231925"/>
                <a:gd name="connsiteX12" fmla="*/ 93875 w 143815"/>
                <a:gd name="connsiteY12" fmla="*/ 28485 h 231925"/>
                <a:gd name="connsiteX13" fmla="*/ 95348 w 143815"/>
                <a:gd name="connsiteY13" fmla="*/ 30754 h 231925"/>
                <a:gd name="connsiteX14" fmla="*/ 122031 w 143815"/>
                <a:gd name="connsiteY14" fmla="*/ 63572 h 231925"/>
                <a:gd name="connsiteX15" fmla="*/ 142090 w 143815"/>
                <a:gd name="connsiteY15" fmla="*/ 73816 h 231925"/>
                <a:gd name="connsiteX16" fmla="*/ 143495 w 143815"/>
                <a:gd name="connsiteY16" fmla="*/ 74890 h 231925"/>
                <a:gd name="connsiteX17" fmla="*/ 143746 w 143815"/>
                <a:gd name="connsiteY17" fmla="*/ 76638 h 231925"/>
                <a:gd name="connsiteX18" fmla="*/ 142611 w 143815"/>
                <a:gd name="connsiteY18" fmla="*/ 77993 h 231925"/>
                <a:gd name="connsiteX19" fmla="*/ 140863 w 143815"/>
                <a:gd name="connsiteY19" fmla="*/ 78233 h 231925"/>
                <a:gd name="connsiteX20" fmla="*/ 119148 w 143815"/>
                <a:gd name="connsiteY20" fmla="*/ 67191 h 231925"/>
                <a:gd name="connsiteX21" fmla="*/ 91544 w 143815"/>
                <a:gd name="connsiteY21" fmla="*/ 33269 h 231925"/>
                <a:gd name="connsiteX22" fmla="*/ 90011 w 143815"/>
                <a:gd name="connsiteY22" fmla="*/ 30999 h 231925"/>
                <a:gd name="connsiteX23" fmla="*/ 47072 w 143815"/>
                <a:gd name="connsiteY23" fmla="*/ 5911 h 231925"/>
                <a:gd name="connsiteX24" fmla="*/ 23884 w 143815"/>
                <a:gd name="connsiteY24" fmla="*/ 68970 h 231925"/>
                <a:gd name="connsiteX25" fmla="*/ 23884 w 143815"/>
                <a:gd name="connsiteY25" fmla="*/ 72221 h 231925"/>
                <a:gd name="connsiteX26" fmla="*/ 24743 w 143815"/>
                <a:gd name="connsiteY26" fmla="*/ 88906 h 231925"/>
                <a:gd name="connsiteX27" fmla="*/ 24375 w 143815"/>
                <a:gd name="connsiteY27" fmla="*/ 168650 h 231925"/>
                <a:gd name="connsiteX28" fmla="*/ 6464 w 143815"/>
                <a:gd name="connsiteY28" fmla="*/ 226373 h 231925"/>
                <a:gd name="connsiteX29" fmla="*/ 73939 w 143815"/>
                <a:gd name="connsiteY29" fmla="*/ 227661 h 231925"/>
                <a:gd name="connsiteX30" fmla="*/ 75344 w 143815"/>
                <a:gd name="connsiteY30" fmla="*/ 228735 h 231925"/>
                <a:gd name="connsiteX31" fmla="*/ 75595 w 143815"/>
                <a:gd name="connsiteY31" fmla="*/ 230483 h 231925"/>
                <a:gd name="connsiteX32" fmla="*/ 74755 w 143815"/>
                <a:gd name="connsiteY32" fmla="*/ 231470 h 231925"/>
                <a:gd name="connsiteX33" fmla="*/ 73510 w 143815"/>
                <a:gd name="connsiteY33" fmla="*/ 231832 h 23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3815" h="231925">
                  <a:moveTo>
                    <a:pt x="73510" y="231832"/>
                  </a:moveTo>
                  <a:lnTo>
                    <a:pt x="72896" y="231832"/>
                  </a:lnTo>
                  <a:cubicBezTo>
                    <a:pt x="49924" y="226036"/>
                    <a:pt x="25878" y="226036"/>
                    <a:pt x="2906" y="231832"/>
                  </a:cubicBezTo>
                  <a:cubicBezTo>
                    <a:pt x="2476" y="231961"/>
                    <a:pt x="2022" y="231955"/>
                    <a:pt x="1593" y="231820"/>
                  </a:cubicBezTo>
                  <a:cubicBezTo>
                    <a:pt x="1164" y="231691"/>
                    <a:pt x="789" y="231434"/>
                    <a:pt x="507" y="231084"/>
                  </a:cubicBezTo>
                  <a:cubicBezTo>
                    <a:pt x="225" y="230734"/>
                    <a:pt x="53" y="230317"/>
                    <a:pt x="10" y="229869"/>
                  </a:cubicBezTo>
                  <a:cubicBezTo>
                    <a:pt x="-33" y="229422"/>
                    <a:pt x="59" y="228974"/>
                    <a:pt x="268" y="228581"/>
                  </a:cubicBezTo>
                  <a:cubicBezTo>
                    <a:pt x="10230" y="209657"/>
                    <a:pt x="16849" y="189151"/>
                    <a:pt x="19836" y="167975"/>
                  </a:cubicBezTo>
                  <a:cubicBezTo>
                    <a:pt x="22289" y="141703"/>
                    <a:pt x="22412" y="115264"/>
                    <a:pt x="20204" y="88967"/>
                  </a:cubicBezTo>
                  <a:cubicBezTo>
                    <a:pt x="19897" y="83385"/>
                    <a:pt x="19590" y="77803"/>
                    <a:pt x="19345" y="72283"/>
                  </a:cubicBezTo>
                  <a:lnTo>
                    <a:pt x="19345" y="68970"/>
                  </a:lnTo>
                  <a:cubicBezTo>
                    <a:pt x="18118" y="44065"/>
                    <a:pt x="16523" y="9959"/>
                    <a:pt x="45845" y="1494"/>
                  </a:cubicBezTo>
                  <a:cubicBezTo>
                    <a:pt x="71301" y="-5989"/>
                    <a:pt x="85962" y="16461"/>
                    <a:pt x="93875" y="28485"/>
                  </a:cubicBezTo>
                  <a:lnTo>
                    <a:pt x="95348" y="30754"/>
                  </a:lnTo>
                  <a:cubicBezTo>
                    <a:pt x="102402" y="43066"/>
                    <a:pt x="111419" y="54150"/>
                    <a:pt x="122031" y="63572"/>
                  </a:cubicBezTo>
                  <a:cubicBezTo>
                    <a:pt x="127963" y="68295"/>
                    <a:pt x="134784" y="71779"/>
                    <a:pt x="142090" y="73816"/>
                  </a:cubicBezTo>
                  <a:cubicBezTo>
                    <a:pt x="142679" y="73976"/>
                    <a:pt x="143188" y="74362"/>
                    <a:pt x="143495" y="74890"/>
                  </a:cubicBezTo>
                  <a:cubicBezTo>
                    <a:pt x="143807" y="75417"/>
                    <a:pt x="143893" y="76043"/>
                    <a:pt x="143746" y="76638"/>
                  </a:cubicBezTo>
                  <a:cubicBezTo>
                    <a:pt x="143550" y="77214"/>
                    <a:pt x="143145" y="77699"/>
                    <a:pt x="142611" y="77993"/>
                  </a:cubicBezTo>
                  <a:cubicBezTo>
                    <a:pt x="142078" y="78288"/>
                    <a:pt x="141458" y="78374"/>
                    <a:pt x="140863" y="78233"/>
                  </a:cubicBezTo>
                  <a:cubicBezTo>
                    <a:pt x="132956" y="76055"/>
                    <a:pt x="125564" y="72301"/>
                    <a:pt x="119148" y="67191"/>
                  </a:cubicBezTo>
                  <a:cubicBezTo>
                    <a:pt x="108149" y="57475"/>
                    <a:pt x="98825" y="46016"/>
                    <a:pt x="91544" y="33269"/>
                  </a:cubicBezTo>
                  <a:lnTo>
                    <a:pt x="90011" y="30999"/>
                  </a:lnTo>
                  <a:cubicBezTo>
                    <a:pt x="79521" y="14989"/>
                    <a:pt x="67682" y="-101"/>
                    <a:pt x="47072" y="5911"/>
                  </a:cubicBezTo>
                  <a:cubicBezTo>
                    <a:pt x="21185" y="13517"/>
                    <a:pt x="22535" y="44249"/>
                    <a:pt x="23884" y="68970"/>
                  </a:cubicBezTo>
                  <a:lnTo>
                    <a:pt x="23884" y="72221"/>
                  </a:lnTo>
                  <a:cubicBezTo>
                    <a:pt x="23884" y="77742"/>
                    <a:pt x="24437" y="83324"/>
                    <a:pt x="24743" y="88906"/>
                  </a:cubicBezTo>
                  <a:cubicBezTo>
                    <a:pt x="26945" y="115449"/>
                    <a:pt x="26823" y="142132"/>
                    <a:pt x="24375" y="168650"/>
                  </a:cubicBezTo>
                  <a:cubicBezTo>
                    <a:pt x="21547" y="188727"/>
                    <a:pt x="15499" y="208222"/>
                    <a:pt x="6464" y="226373"/>
                  </a:cubicBezTo>
                  <a:cubicBezTo>
                    <a:pt x="28755" y="221625"/>
                    <a:pt x="51844" y="222067"/>
                    <a:pt x="73939" y="227661"/>
                  </a:cubicBezTo>
                  <a:cubicBezTo>
                    <a:pt x="74528" y="227820"/>
                    <a:pt x="75037" y="228207"/>
                    <a:pt x="75344" y="228735"/>
                  </a:cubicBezTo>
                  <a:cubicBezTo>
                    <a:pt x="75657" y="229262"/>
                    <a:pt x="75742" y="229888"/>
                    <a:pt x="75595" y="230483"/>
                  </a:cubicBezTo>
                  <a:cubicBezTo>
                    <a:pt x="75418" y="230887"/>
                    <a:pt x="75123" y="231231"/>
                    <a:pt x="74755" y="231470"/>
                  </a:cubicBezTo>
                  <a:cubicBezTo>
                    <a:pt x="74381" y="231710"/>
                    <a:pt x="73951" y="231832"/>
                    <a:pt x="73510" y="231832"/>
                  </a:cubicBezTo>
                  <a:close/>
                </a:path>
              </a:pathLst>
            </a:custGeom>
            <a:solidFill>
              <a:srgbClr val="0E0E0E"/>
            </a:solidFill>
            <a:ln w="6134" cap="flat">
              <a:noFill/>
              <a:prstDash val="solid"/>
              <a:miter/>
            </a:ln>
          </p:spPr>
          <p:txBody>
            <a:bodyPr rtlCol="0" anchor="ctr"/>
            <a:lstStyle/>
            <a:p>
              <a:endParaRPr lang="en-AU"/>
            </a:p>
          </p:txBody>
        </p:sp>
        <p:sp>
          <p:nvSpPr>
            <p:cNvPr id="657" name="Freeform: Shape 656">
              <a:extLst>
                <a:ext uri="{FF2B5EF4-FFF2-40B4-BE49-F238E27FC236}">
                  <a16:creationId xmlns:a16="http://schemas.microsoft.com/office/drawing/2014/main" id="{5C75796C-2127-4C9C-8882-E57C9D1E3AFA}"/>
                </a:ext>
              </a:extLst>
            </p:cNvPr>
            <p:cNvSpPr/>
            <p:nvPr/>
          </p:nvSpPr>
          <p:spPr>
            <a:xfrm>
              <a:off x="5321362" y="3575115"/>
              <a:ext cx="1243141" cy="995207"/>
            </a:xfrm>
            <a:custGeom>
              <a:avLst/>
              <a:gdLst>
                <a:gd name="connsiteX0" fmla="*/ 862294 w 1243141"/>
                <a:gd name="connsiteY0" fmla="*/ 504597 h 995207"/>
                <a:gd name="connsiteX1" fmla="*/ 903700 w 1243141"/>
                <a:gd name="connsiteY1" fmla="*/ 514595 h 995207"/>
                <a:gd name="connsiteX2" fmla="*/ 967311 w 1243141"/>
                <a:gd name="connsiteY2" fmla="*/ 515209 h 995207"/>
                <a:gd name="connsiteX3" fmla="*/ 1112875 w 1243141"/>
                <a:gd name="connsiteY3" fmla="*/ 377742 h 995207"/>
                <a:gd name="connsiteX4" fmla="*/ 1156734 w 1243141"/>
                <a:gd name="connsiteY4" fmla="*/ 315235 h 995207"/>
                <a:gd name="connsiteX5" fmla="*/ 1194889 w 1243141"/>
                <a:gd name="connsiteY5" fmla="*/ 268738 h 995207"/>
                <a:gd name="connsiteX6" fmla="*/ 1212556 w 1243141"/>
                <a:gd name="connsiteY6" fmla="*/ 244814 h 995207"/>
                <a:gd name="connsiteX7" fmla="*/ 1229547 w 1243141"/>
                <a:gd name="connsiteY7" fmla="*/ 217395 h 995207"/>
                <a:gd name="connsiteX8" fmla="*/ 1231939 w 1243141"/>
                <a:gd name="connsiteY8" fmla="*/ 131946 h 995207"/>
                <a:gd name="connsiteX9" fmla="*/ 1173481 w 1243141"/>
                <a:gd name="connsiteY9" fmla="*/ 93730 h 995207"/>
                <a:gd name="connsiteX10" fmla="*/ 1102263 w 1243141"/>
                <a:gd name="connsiteY10" fmla="*/ 93730 h 995207"/>
                <a:gd name="connsiteX11" fmla="*/ 1066931 w 1243141"/>
                <a:gd name="connsiteY11" fmla="*/ 108636 h 995207"/>
                <a:gd name="connsiteX12" fmla="*/ 881065 w 1243141"/>
                <a:gd name="connsiteY12" fmla="*/ 182246 h 995207"/>
                <a:gd name="connsiteX13" fmla="*/ 817822 w 1243141"/>
                <a:gd name="connsiteY13" fmla="*/ 159182 h 995207"/>
                <a:gd name="connsiteX14" fmla="*/ 661707 w 1243141"/>
                <a:gd name="connsiteY14" fmla="*/ 94466 h 995207"/>
                <a:gd name="connsiteX15" fmla="*/ 591042 w 1243141"/>
                <a:gd name="connsiteY15" fmla="*/ 69255 h 995207"/>
                <a:gd name="connsiteX16" fmla="*/ 526203 w 1243141"/>
                <a:gd name="connsiteY16" fmla="*/ 80542 h 995207"/>
                <a:gd name="connsiteX17" fmla="*/ 408611 w 1243141"/>
                <a:gd name="connsiteY17" fmla="*/ 133725 h 995207"/>
                <a:gd name="connsiteX18" fmla="*/ 232377 w 1243141"/>
                <a:gd name="connsiteY18" fmla="*/ 123051 h 995207"/>
                <a:gd name="connsiteX19" fmla="*/ 251270 w 1243141"/>
                <a:gd name="connsiteY19" fmla="*/ 32940 h 995207"/>
                <a:gd name="connsiteX20" fmla="*/ 255380 w 1243141"/>
                <a:gd name="connsiteY20" fmla="*/ 16869 h 995207"/>
                <a:gd name="connsiteX21" fmla="*/ 255380 w 1243141"/>
                <a:gd name="connsiteY21" fmla="*/ 15949 h 995207"/>
                <a:gd name="connsiteX22" fmla="*/ 259122 w 1243141"/>
                <a:gd name="connsiteY22" fmla="*/ 0 h 995207"/>
                <a:gd name="connsiteX23" fmla="*/ 139199 w 1243141"/>
                <a:gd name="connsiteY23" fmla="*/ 40117 h 995207"/>
                <a:gd name="connsiteX24" fmla="*/ 100983 w 1243141"/>
                <a:gd name="connsiteY24" fmla="*/ 64286 h 995207"/>
                <a:gd name="connsiteX25" fmla="*/ 444 w 1243141"/>
                <a:gd name="connsiteY25" fmla="*/ 296342 h 995207"/>
                <a:gd name="connsiteX26" fmla="*/ 5106 w 1243141"/>
                <a:gd name="connsiteY26" fmla="*/ 393078 h 995207"/>
                <a:gd name="connsiteX27" fmla="*/ 96260 w 1243141"/>
                <a:gd name="connsiteY27" fmla="*/ 339465 h 995207"/>
                <a:gd name="connsiteX28" fmla="*/ 470444 w 1243141"/>
                <a:gd name="connsiteY28" fmla="*/ 356027 h 995207"/>
                <a:gd name="connsiteX29" fmla="*/ 564971 w 1243141"/>
                <a:gd name="connsiteY29" fmla="*/ 514166 h 995207"/>
                <a:gd name="connsiteX30" fmla="*/ 580368 w 1243141"/>
                <a:gd name="connsiteY30" fmla="*/ 521772 h 995207"/>
                <a:gd name="connsiteX31" fmla="*/ 584785 w 1243141"/>
                <a:gd name="connsiteY31" fmla="*/ 524471 h 995207"/>
                <a:gd name="connsiteX32" fmla="*/ 604475 w 1243141"/>
                <a:gd name="connsiteY32" fmla="*/ 539684 h 995207"/>
                <a:gd name="connsiteX33" fmla="*/ 638336 w 1243141"/>
                <a:gd name="connsiteY33" fmla="*/ 602927 h 995207"/>
                <a:gd name="connsiteX34" fmla="*/ 641710 w 1243141"/>
                <a:gd name="connsiteY34" fmla="*/ 651019 h 995207"/>
                <a:gd name="connsiteX35" fmla="*/ 641710 w 1243141"/>
                <a:gd name="connsiteY35" fmla="*/ 651694 h 995207"/>
                <a:gd name="connsiteX36" fmla="*/ 640606 w 1243141"/>
                <a:gd name="connsiteY36" fmla="*/ 666968 h 995207"/>
                <a:gd name="connsiteX37" fmla="*/ 639624 w 1243141"/>
                <a:gd name="connsiteY37" fmla="*/ 675924 h 995207"/>
                <a:gd name="connsiteX38" fmla="*/ 637048 w 1243141"/>
                <a:gd name="connsiteY38" fmla="*/ 692486 h 995207"/>
                <a:gd name="connsiteX39" fmla="*/ 595765 w 1243141"/>
                <a:gd name="connsiteY39" fmla="*/ 860747 h 995207"/>
                <a:gd name="connsiteX40" fmla="*/ 597176 w 1243141"/>
                <a:gd name="connsiteY40" fmla="*/ 990852 h 995207"/>
                <a:gd name="connsiteX41" fmla="*/ 597176 w 1243141"/>
                <a:gd name="connsiteY41" fmla="*/ 995207 h 995207"/>
                <a:gd name="connsiteX42" fmla="*/ 600120 w 1243141"/>
                <a:gd name="connsiteY42" fmla="*/ 994839 h 995207"/>
                <a:gd name="connsiteX43" fmla="*/ 710535 w 1243141"/>
                <a:gd name="connsiteY43" fmla="*/ 963494 h 995207"/>
                <a:gd name="connsiteX44" fmla="*/ 854872 w 1243141"/>
                <a:gd name="connsiteY44" fmla="*/ 854060 h 995207"/>
                <a:gd name="connsiteX45" fmla="*/ 930813 w 1243141"/>
                <a:gd name="connsiteY45" fmla="*/ 693100 h 995207"/>
                <a:gd name="connsiteX46" fmla="*/ 932347 w 1243141"/>
                <a:gd name="connsiteY46" fmla="*/ 661447 h 995207"/>
                <a:gd name="connsiteX47" fmla="*/ 857939 w 1243141"/>
                <a:gd name="connsiteY47" fmla="*/ 503615 h 995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43141" h="995207">
                  <a:moveTo>
                    <a:pt x="862294" y="504597"/>
                  </a:moveTo>
                  <a:lnTo>
                    <a:pt x="903700" y="514595"/>
                  </a:lnTo>
                  <a:cubicBezTo>
                    <a:pt x="924691" y="518632"/>
                    <a:pt x="946247" y="518840"/>
                    <a:pt x="967311" y="515209"/>
                  </a:cubicBezTo>
                  <a:cubicBezTo>
                    <a:pt x="1046136" y="500364"/>
                    <a:pt x="1077726" y="441599"/>
                    <a:pt x="1112875" y="377742"/>
                  </a:cubicBezTo>
                  <a:cubicBezTo>
                    <a:pt x="1125518" y="355586"/>
                    <a:pt x="1140203" y="334662"/>
                    <a:pt x="1156734" y="315235"/>
                  </a:cubicBezTo>
                  <a:cubicBezTo>
                    <a:pt x="1169371" y="299654"/>
                    <a:pt x="1182498" y="284564"/>
                    <a:pt x="1194889" y="268738"/>
                  </a:cubicBezTo>
                  <a:cubicBezTo>
                    <a:pt x="1201023" y="260966"/>
                    <a:pt x="1206912" y="252991"/>
                    <a:pt x="1212556" y="244814"/>
                  </a:cubicBezTo>
                  <a:cubicBezTo>
                    <a:pt x="1218702" y="235981"/>
                    <a:pt x="1224370" y="226829"/>
                    <a:pt x="1229547" y="217395"/>
                  </a:cubicBezTo>
                  <a:cubicBezTo>
                    <a:pt x="1248379" y="182492"/>
                    <a:pt x="1246171" y="153538"/>
                    <a:pt x="1231939" y="131946"/>
                  </a:cubicBezTo>
                  <a:cubicBezTo>
                    <a:pt x="1217800" y="112470"/>
                    <a:pt x="1196993" y="98870"/>
                    <a:pt x="1173481" y="93730"/>
                  </a:cubicBezTo>
                  <a:cubicBezTo>
                    <a:pt x="1150110" y="87811"/>
                    <a:pt x="1125634" y="87811"/>
                    <a:pt x="1102263" y="93730"/>
                  </a:cubicBezTo>
                  <a:cubicBezTo>
                    <a:pt x="1089780" y="96816"/>
                    <a:pt x="1077856" y="101845"/>
                    <a:pt x="1066931" y="108636"/>
                  </a:cubicBezTo>
                  <a:cubicBezTo>
                    <a:pt x="1010925" y="143785"/>
                    <a:pt x="950381" y="204084"/>
                    <a:pt x="881065" y="182246"/>
                  </a:cubicBezTo>
                  <a:cubicBezTo>
                    <a:pt x="859534" y="175560"/>
                    <a:pt x="838555" y="167647"/>
                    <a:pt x="817822" y="159182"/>
                  </a:cubicBezTo>
                  <a:cubicBezTo>
                    <a:pt x="765681" y="137896"/>
                    <a:pt x="715136" y="113114"/>
                    <a:pt x="661707" y="94466"/>
                  </a:cubicBezTo>
                  <a:cubicBezTo>
                    <a:pt x="638091" y="86246"/>
                    <a:pt x="614597" y="77781"/>
                    <a:pt x="591042" y="69255"/>
                  </a:cubicBezTo>
                  <a:cubicBezTo>
                    <a:pt x="570369" y="74101"/>
                    <a:pt x="547550" y="72383"/>
                    <a:pt x="526203" y="80542"/>
                  </a:cubicBezTo>
                  <a:cubicBezTo>
                    <a:pt x="485841" y="96000"/>
                    <a:pt x="450876" y="121456"/>
                    <a:pt x="408611" y="133725"/>
                  </a:cubicBezTo>
                  <a:cubicBezTo>
                    <a:pt x="344019" y="152495"/>
                    <a:pt x="292676" y="148447"/>
                    <a:pt x="232377" y="123051"/>
                  </a:cubicBezTo>
                  <a:cubicBezTo>
                    <a:pt x="234830" y="93730"/>
                    <a:pt x="243357" y="63182"/>
                    <a:pt x="251270" y="32940"/>
                  </a:cubicBezTo>
                  <a:cubicBezTo>
                    <a:pt x="252681" y="27542"/>
                    <a:pt x="254030" y="22206"/>
                    <a:pt x="255380" y="16869"/>
                  </a:cubicBezTo>
                  <a:cubicBezTo>
                    <a:pt x="255355" y="16562"/>
                    <a:pt x="255355" y="16255"/>
                    <a:pt x="255380" y="15949"/>
                  </a:cubicBezTo>
                  <a:cubicBezTo>
                    <a:pt x="256668" y="10612"/>
                    <a:pt x="257956" y="5275"/>
                    <a:pt x="259122" y="0"/>
                  </a:cubicBezTo>
                  <a:cubicBezTo>
                    <a:pt x="217097" y="6196"/>
                    <a:pt x="176494" y="19777"/>
                    <a:pt x="139199" y="40117"/>
                  </a:cubicBezTo>
                  <a:cubicBezTo>
                    <a:pt x="125943" y="47325"/>
                    <a:pt x="113178" y="55398"/>
                    <a:pt x="100983" y="64286"/>
                  </a:cubicBezTo>
                  <a:cubicBezTo>
                    <a:pt x="27680" y="118206"/>
                    <a:pt x="4186" y="208930"/>
                    <a:pt x="444" y="296342"/>
                  </a:cubicBezTo>
                  <a:cubicBezTo>
                    <a:pt x="-857" y="328662"/>
                    <a:pt x="701" y="361033"/>
                    <a:pt x="5106" y="393078"/>
                  </a:cubicBezTo>
                  <a:cubicBezTo>
                    <a:pt x="32630" y="370737"/>
                    <a:pt x="63362" y="352666"/>
                    <a:pt x="96260" y="339465"/>
                  </a:cubicBezTo>
                  <a:cubicBezTo>
                    <a:pt x="200540" y="297875"/>
                    <a:pt x="374076" y="292048"/>
                    <a:pt x="470444" y="356027"/>
                  </a:cubicBezTo>
                  <a:cubicBezTo>
                    <a:pt x="528902" y="394795"/>
                    <a:pt x="562456" y="453070"/>
                    <a:pt x="564971" y="514166"/>
                  </a:cubicBezTo>
                  <a:cubicBezTo>
                    <a:pt x="570247" y="516405"/>
                    <a:pt x="575387" y="518945"/>
                    <a:pt x="580368" y="521772"/>
                  </a:cubicBezTo>
                  <a:lnTo>
                    <a:pt x="584785" y="524471"/>
                  </a:lnTo>
                  <a:cubicBezTo>
                    <a:pt x="591839" y="528876"/>
                    <a:pt x="598433" y="533973"/>
                    <a:pt x="604475" y="539684"/>
                  </a:cubicBezTo>
                  <a:cubicBezTo>
                    <a:pt x="622031" y="556756"/>
                    <a:pt x="633864" y="578851"/>
                    <a:pt x="638336" y="602927"/>
                  </a:cubicBezTo>
                  <a:cubicBezTo>
                    <a:pt x="641373" y="618766"/>
                    <a:pt x="642507" y="634911"/>
                    <a:pt x="641710" y="651019"/>
                  </a:cubicBezTo>
                  <a:cubicBezTo>
                    <a:pt x="641710" y="651019"/>
                    <a:pt x="641710" y="651449"/>
                    <a:pt x="641710" y="651694"/>
                  </a:cubicBezTo>
                  <a:cubicBezTo>
                    <a:pt x="641710" y="656785"/>
                    <a:pt x="641096" y="661877"/>
                    <a:pt x="640606" y="666968"/>
                  </a:cubicBezTo>
                  <a:cubicBezTo>
                    <a:pt x="640299" y="669974"/>
                    <a:pt x="639992" y="673102"/>
                    <a:pt x="639624" y="675924"/>
                  </a:cubicBezTo>
                  <a:cubicBezTo>
                    <a:pt x="638888" y="681445"/>
                    <a:pt x="638029" y="686965"/>
                    <a:pt x="637048" y="692486"/>
                  </a:cubicBezTo>
                  <a:cubicBezTo>
                    <a:pt x="626926" y="750515"/>
                    <a:pt x="603862" y="809036"/>
                    <a:pt x="595765" y="860747"/>
                  </a:cubicBezTo>
                  <a:cubicBezTo>
                    <a:pt x="588097" y="909820"/>
                    <a:pt x="596624" y="954906"/>
                    <a:pt x="597176" y="990852"/>
                  </a:cubicBezTo>
                  <a:cubicBezTo>
                    <a:pt x="597176" y="992325"/>
                    <a:pt x="597176" y="993735"/>
                    <a:pt x="597176" y="995207"/>
                  </a:cubicBezTo>
                  <a:lnTo>
                    <a:pt x="600120" y="994839"/>
                  </a:lnTo>
                  <a:cubicBezTo>
                    <a:pt x="638416" y="990607"/>
                    <a:pt x="675730" y="980013"/>
                    <a:pt x="710535" y="963494"/>
                  </a:cubicBezTo>
                  <a:cubicBezTo>
                    <a:pt x="760897" y="938957"/>
                    <a:pt x="821441" y="900802"/>
                    <a:pt x="854872" y="854060"/>
                  </a:cubicBezTo>
                  <a:cubicBezTo>
                    <a:pt x="893701" y="799834"/>
                    <a:pt x="920078" y="762048"/>
                    <a:pt x="930813" y="693100"/>
                  </a:cubicBezTo>
                  <a:cubicBezTo>
                    <a:pt x="932408" y="682629"/>
                    <a:pt x="932923" y="672023"/>
                    <a:pt x="932347" y="661447"/>
                  </a:cubicBezTo>
                  <a:cubicBezTo>
                    <a:pt x="929402" y="602007"/>
                    <a:pt x="892352" y="553486"/>
                    <a:pt x="857939" y="503615"/>
                  </a:cubicBezTo>
                </a:path>
              </a:pathLst>
            </a:custGeom>
            <a:solidFill>
              <a:srgbClr val="3C8563"/>
            </a:solidFill>
            <a:ln w="6134" cap="flat">
              <a:noFill/>
              <a:prstDash val="solid"/>
              <a:miter/>
            </a:ln>
          </p:spPr>
          <p:txBody>
            <a:bodyPr rtlCol="0" anchor="ctr"/>
            <a:lstStyle/>
            <a:p>
              <a:endParaRPr lang="en-AU"/>
            </a:p>
          </p:txBody>
        </p:sp>
        <p:sp>
          <p:nvSpPr>
            <p:cNvPr id="658" name="Freeform: Shape 657">
              <a:extLst>
                <a:ext uri="{FF2B5EF4-FFF2-40B4-BE49-F238E27FC236}">
                  <a16:creationId xmlns:a16="http://schemas.microsoft.com/office/drawing/2014/main" id="{29FFC7E9-45B6-42F3-9B4C-D453041AAC0E}"/>
                </a:ext>
              </a:extLst>
            </p:cNvPr>
            <p:cNvSpPr/>
            <p:nvPr/>
          </p:nvSpPr>
          <p:spPr>
            <a:xfrm>
              <a:off x="5319289" y="3572692"/>
              <a:ext cx="1247765" cy="1000023"/>
            </a:xfrm>
            <a:custGeom>
              <a:avLst/>
              <a:gdLst>
                <a:gd name="connsiteX0" fmla="*/ 599617 w 1247765"/>
                <a:gd name="connsiteY0" fmla="*/ 1000023 h 1000023"/>
                <a:gd name="connsiteX1" fmla="*/ 598083 w 1247765"/>
                <a:gd name="connsiteY1" fmla="*/ 999410 h 1000023"/>
                <a:gd name="connsiteX2" fmla="*/ 597500 w 1247765"/>
                <a:gd name="connsiteY2" fmla="*/ 998643 h 1000023"/>
                <a:gd name="connsiteX3" fmla="*/ 597347 w 1247765"/>
                <a:gd name="connsiteY3" fmla="*/ 997692 h 1000023"/>
                <a:gd name="connsiteX4" fmla="*/ 597347 w 1247765"/>
                <a:gd name="connsiteY4" fmla="*/ 996036 h 1000023"/>
                <a:gd name="connsiteX5" fmla="*/ 597347 w 1247765"/>
                <a:gd name="connsiteY5" fmla="*/ 993337 h 1000023"/>
                <a:gd name="connsiteX6" fmla="*/ 595323 w 1247765"/>
                <a:gd name="connsiteY6" fmla="*/ 957943 h 1000023"/>
                <a:gd name="connsiteX7" fmla="*/ 595998 w 1247765"/>
                <a:gd name="connsiteY7" fmla="*/ 862924 h 1000023"/>
                <a:gd name="connsiteX8" fmla="*/ 616118 w 1247765"/>
                <a:gd name="connsiteY8" fmla="*/ 780297 h 1000023"/>
                <a:gd name="connsiteX9" fmla="*/ 637342 w 1247765"/>
                <a:gd name="connsiteY9" fmla="*/ 694419 h 1000023"/>
                <a:gd name="connsiteX10" fmla="*/ 639796 w 1247765"/>
                <a:gd name="connsiteY10" fmla="*/ 677979 h 1000023"/>
                <a:gd name="connsiteX11" fmla="*/ 640838 w 1247765"/>
                <a:gd name="connsiteY11" fmla="*/ 669146 h 1000023"/>
                <a:gd name="connsiteX12" fmla="*/ 641943 w 1247765"/>
                <a:gd name="connsiteY12" fmla="*/ 653934 h 1000023"/>
                <a:gd name="connsiteX13" fmla="*/ 641943 w 1247765"/>
                <a:gd name="connsiteY13" fmla="*/ 653258 h 1000023"/>
                <a:gd name="connsiteX14" fmla="*/ 638630 w 1247765"/>
                <a:gd name="connsiteY14" fmla="*/ 605719 h 1000023"/>
                <a:gd name="connsiteX15" fmla="*/ 605444 w 1247765"/>
                <a:gd name="connsiteY15" fmla="*/ 543702 h 1000023"/>
                <a:gd name="connsiteX16" fmla="*/ 586122 w 1247765"/>
                <a:gd name="connsiteY16" fmla="*/ 528796 h 1000023"/>
                <a:gd name="connsiteX17" fmla="*/ 581766 w 1247765"/>
                <a:gd name="connsiteY17" fmla="*/ 526159 h 1000023"/>
                <a:gd name="connsiteX18" fmla="*/ 566676 w 1247765"/>
                <a:gd name="connsiteY18" fmla="*/ 518798 h 1000023"/>
                <a:gd name="connsiteX19" fmla="*/ 565670 w 1247765"/>
                <a:gd name="connsiteY19" fmla="*/ 517994 h 1000023"/>
                <a:gd name="connsiteX20" fmla="*/ 565266 w 1247765"/>
                <a:gd name="connsiteY20" fmla="*/ 516773 h 1000023"/>
                <a:gd name="connsiteX21" fmla="*/ 471719 w 1247765"/>
                <a:gd name="connsiteY21" fmla="*/ 360413 h 1000023"/>
                <a:gd name="connsiteX22" fmla="*/ 99437 w 1247765"/>
                <a:gd name="connsiteY22" fmla="*/ 344097 h 1000023"/>
                <a:gd name="connsiteX23" fmla="*/ 8896 w 1247765"/>
                <a:gd name="connsiteY23" fmla="*/ 397341 h 1000023"/>
                <a:gd name="connsiteX24" fmla="*/ 7780 w 1247765"/>
                <a:gd name="connsiteY24" fmla="*/ 397844 h 1000023"/>
                <a:gd name="connsiteX25" fmla="*/ 6566 w 1247765"/>
                <a:gd name="connsiteY25" fmla="*/ 397709 h 1000023"/>
                <a:gd name="connsiteX26" fmla="*/ 5615 w 1247765"/>
                <a:gd name="connsiteY26" fmla="*/ 396979 h 1000023"/>
                <a:gd name="connsiteX27" fmla="*/ 5155 w 1247765"/>
                <a:gd name="connsiteY27" fmla="*/ 395869 h 1000023"/>
                <a:gd name="connsiteX28" fmla="*/ 431 w 1247765"/>
                <a:gd name="connsiteY28" fmla="*/ 298704 h 1000023"/>
                <a:gd name="connsiteX29" fmla="*/ 101952 w 1247765"/>
                <a:gd name="connsiteY29" fmla="*/ 64931 h 1000023"/>
                <a:gd name="connsiteX30" fmla="*/ 140413 w 1247765"/>
                <a:gd name="connsiteY30" fmla="*/ 40394 h 1000023"/>
                <a:gd name="connsiteX31" fmla="*/ 261072 w 1247765"/>
                <a:gd name="connsiteY31" fmla="*/ 31 h 1000023"/>
                <a:gd name="connsiteX32" fmla="*/ 262164 w 1247765"/>
                <a:gd name="connsiteY32" fmla="*/ 117 h 1000023"/>
                <a:gd name="connsiteX33" fmla="*/ 263096 w 1247765"/>
                <a:gd name="connsiteY33" fmla="*/ 706 h 1000023"/>
                <a:gd name="connsiteX34" fmla="*/ 263624 w 1247765"/>
                <a:gd name="connsiteY34" fmla="*/ 1681 h 1000023"/>
                <a:gd name="connsiteX35" fmla="*/ 263648 w 1247765"/>
                <a:gd name="connsiteY35" fmla="*/ 2791 h 1000023"/>
                <a:gd name="connsiteX36" fmla="*/ 259907 w 1247765"/>
                <a:gd name="connsiteY36" fmla="*/ 18801 h 1000023"/>
                <a:gd name="connsiteX37" fmla="*/ 259907 w 1247765"/>
                <a:gd name="connsiteY37" fmla="*/ 19722 h 1000023"/>
                <a:gd name="connsiteX38" fmla="*/ 255797 w 1247765"/>
                <a:gd name="connsiteY38" fmla="*/ 35793 h 1000023"/>
                <a:gd name="connsiteX39" fmla="*/ 253772 w 1247765"/>
                <a:gd name="connsiteY39" fmla="*/ 43461 h 1000023"/>
                <a:gd name="connsiteX40" fmla="*/ 237149 w 1247765"/>
                <a:gd name="connsiteY40" fmla="*/ 123880 h 1000023"/>
                <a:gd name="connsiteX41" fmla="*/ 410255 w 1247765"/>
                <a:gd name="connsiteY41" fmla="*/ 133817 h 1000023"/>
                <a:gd name="connsiteX42" fmla="*/ 477363 w 1247765"/>
                <a:gd name="connsiteY42" fmla="*/ 104435 h 1000023"/>
                <a:gd name="connsiteX43" fmla="*/ 527724 w 1247765"/>
                <a:gd name="connsiteY43" fmla="*/ 80695 h 1000023"/>
                <a:gd name="connsiteX44" fmla="*/ 567413 w 1247765"/>
                <a:gd name="connsiteY44" fmla="*/ 73028 h 1000023"/>
                <a:gd name="connsiteX45" fmla="*/ 592869 w 1247765"/>
                <a:gd name="connsiteY45" fmla="*/ 69347 h 1000023"/>
                <a:gd name="connsiteX46" fmla="*/ 594157 w 1247765"/>
                <a:gd name="connsiteY46" fmla="*/ 69347 h 1000023"/>
                <a:gd name="connsiteX47" fmla="*/ 599556 w 1247765"/>
                <a:gd name="connsiteY47" fmla="*/ 71310 h 1000023"/>
                <a:gd name="connsiteX48" fmla="*/ 664762 w 1247765"/>
                <a:gd name="connsiteY48" fmla="*/ 94559 h 1000023"/>
                <a:gd name="connsiteX49" fmla="*/ 764871 w 1247765"/>
                <a:gd name="connsiteY49" fmla="*/ 135289 h 1000023"/>
                <a:gd name="connsiteX50" fmla="*/ 821060 w 1247765"/>
                <a:gd name="connsiteY50" fmla="*/ 159274 h 1000023"/>
                <a:gd name="connsiteX51" fmla="*/ 884058 w 1247765"/>
                <a:gd name="connsiteY51" fmla="*/ 182339 h 1000023"/>
                <a:gd name="connsiteX52" fmla="*/ 1033916 w 1247765"/>
                <a:gd name="connsiteY52" fmla="*/ 131854 h 1000023"/>
                <a:gd name="connsiteX53" fmla="*/ 1068022 w 1247765"/>
                <a:gd name="connsiteY53" fmla="*/ 108667 h 1000023"/>
                <a:gd name="connsiteX54" fmla="*/ 1104029 w 1247765"/>
                <a:gd name="connsiteY54" fmla="*/ 93516 h 1000023"/>
                <a:gd name="connsiteX55" fmla="*/ 1176352 w 1247765"/>
                <a:gd name="connsiteY55" fmla="*/ 93516 h 1000023"/>
                <a:gd name="connsiteX56" fmla="*/ 1236160 w 1247765"/>
                <a:gd name="connsiteY56" fmla="*/ 132713 h 1000023"/>
                <a:gd name="connsiteX57" fmla="*/ 1233890 w 1247765"/>
                <a:gd name="connsiteY57" fmla="*/ 220554 h 1000023"/>
                <a:gd name="connsiteX58" fmla="*/ 1216776 w 1247765"/>
                <a:gd name="connsiteY58" fmla="*/ 248220 h 1000023"/>
                <a:gd name="connsiteX59" fmla="*/ 1198987 w 1247765"/>
                <a:gd name="connsiteY59" fmla="*/ 272265 h 1000023"/>
                <a:gd name="connsiteX60" fmla="*/ 1175186 w 1247765"/>
                <a:gd name="connsiteY60" fmla="*/ 301341 h 1000023"/>
                <a:gd name="connsiteX61" fmla="*/ 1160771 w 1247765"/>
                <a:gd name="connsiteY61" fmla="*/ 318762 h 1000023"/>
                <a:gd name="connsiteX62" fmla="*/ 1117218 w 1247765"/>
                <a:gd name="connsiteY62" fmla="*/ 380902 h 1000023"/>
                <a:gd name="connsiteX63" fmla="*/ 1116727 w 1247765"/>
                <a:gd name="connsiteY63" fmla="*/ 381760 h 1000023"/>
                <a:gd name="connsiteX64" fmla="*/ 970059 w 1247765"/>
                <a:gd name="connsiteY64" fmla="*/ 519534 h 1000023"/>
                <a:gd name="connsiteX65" fmla="*/ 905651 w 1247765"/>
                <a:gd name="connsiteY65" fmla="*/ 518920 h 1000023"/>
                <a:gd name="connsiteX66" fmla="*/ 866085 w 1247765"/>
                <a:gd name="connsiteY66" fmla="*/ 509351 h 1000023"/>
                <a:gd name="connsiteX67" fmla="*/ 870870 w 1247765"/>
                <a:gd name="connsiteY67" fmla="*/ 516283 h 1000023"/>
                <a:gd name="connsiteX68" fmla="*/ 937487 w 1247765"/>
                <a:gd name="connsiteY68" fmla="*/ 663503 h 1000023"/>
                <a:gd name="connsiteX69" fmla="*/ 935892 w 1247765"/>
                <a:gd name="connsiteY69" fmla="*/ 695646 h 1000023"/>
                <a:gd name="connsiteX70" fmla="*/ 859583 w 1247765"/>
                <a:gd name="connsiteY70" fmla="*/ 857588 h 1000023"/>
                <a:gd name="connsiteX71" fmla="*/ 714326 w 1247765"/>
                <a:gd name="connsiteY71" fmla="*/ 968003 h 1000023"/>
                <a:gd name="connsiteX72" fmla="*/ 603113 w 1247765"/>
                <a:gd name="connsiteY72" fmla="*/ 999532 h 1000023"/>
                <a:gd name="connsiteX73" fmla="*/ 600108 w 1247765"/>
                <a:gd name="connsiteY73" fmla="*/ 999900 h 1000023"/>
                <a:gd name="connsiteX74" fmla="*/ 599617 w 1247765"/>
                <a:gd name="connsiteY74" fmla="*/ 1000023 h 1000023"/>
                <a:gd name="connsiteX75" fmla="*/ 569805 w 1247765"/>
                <a:gd name="connsiteY75" fmla="*/ 515117 h 1000023"/>
                <a:gd name="connsiteX76" fmla="*/ 584036 w 1247765"/>
                <a:gd name="connsiteY76" fmla="*/ 522294 h 1000023"/>
                <a:gd name="connsiteX77" fmla="*/ 588575 w 1247765"/>
                <a:gd name="connsiteY77" fmla="*/ 524993 h 1000023"/>
                <a:gd name="connsiteX78" fmla="*/ 608634 w 1247765"/>
                <a:gd name="connsiteY78" fmla="*/ 540512 h 1000023"/>
                <a:gd name="connsiteX79" fmla="*/ 643108 w 1247765"/>
                <a:gd name="connsiteY79" fmla="*/ 604983 h 1000023"/>
                <a:gd name="connsiteX80" fmla="*/ 646543 w 1247765"/>
                <a:gd name="connsiteY80" fmla="*/ 653627 h 1000023"/>
                <a:gd name="connsiteX81" fmla="*/ 646543 w 1247765"/>
                <a:gd name="connsiteY81" fmla="*/ 654240 h 1000023"/>
                <a:gd name="connsiteX82" fmla="*/ 645378 w 1247765"/>
                <a:gd name="connsiteY82" fmla="*/ 669698 h 1000023"/>
                <a:gd name="connsiteX83" fmla="*/ 644396 w 1247765"/>
                <a:gd name="connsiteY83" fmla="*/ 678715 h 1000023"/>
                <a:gd name="connsiteX84" fmla="*/ 641820 w 1247765"/>
                <a:gd name="connsiteY84" fmla="*/ 695339 h 1000023"/>
                <a:gd name="connsiteX85" fmla="*/ 620534 w 1247765"/>
                <a:gd name="connsiteY85" fmla="*/ 781524 h 1000023"/>
                <a:gd name="connsiteX86" fmla="*/ 600537 w 1247765"/>
                <a:gd name="connsiteY86" fmla="*/ 863599 h 1000023"/>
                <a:gd name="connsiteX87" fmla="*/ 599924 w 1247765"/>
                <a:gd name="connsiteY87" fmla="*/ 957575 h 1000023"/>
                <a:gd name="connsiteX88" fmla="*/ 601948 w 1247765"/>
                <a:gd name="connsiteY88" fmla="*/ 993275 h 1000023"/>
                <a:gd name="connsiteX89" fmla="*/ 601948 w 1247765"/>
                <a:gd name="connsiteY89" fmla="*/ 995116 h 1000023"/>
                <a:gd name="connsiteX90" fmla="*/ 602316 w 1247765"/>
                <a:gd name="connsiteY90" fmla="*/ 995116 h 1000023"/>
                <a:gd name="connsiteX91" fmla="*/ 712056 w 1247765"/>
                <a:gd name="connsiteY91" fmla="*/ 963954 h 1000023"/>
                <a:gd name="connsiteX92" fmla="*/ 855596 w 1247765"/>
                <a:gd name="connsiteY92" fmla="*/ 855257 h 1000023"/>
                <a:gd name="connsiteX93" fmla="*/ 931107 w 1247765"/>
                <a:gd name="connsiteY93" fmla="*/ 695339 h 1000023"/>
                <a:gd name="connsiteX94" fmla="*/ 932641 w 1247765"/>
                <a:gd name="connsiteY94" fmla="*/ 664116 h 1000023"/>
                <a:gd name="connsiteX95" fmla="*/ 866821 w 1247765"/>
                <a:gd name="connsiteY95" fmla="*/ 519350 h 1000023"/>
                <a:gd name="connsiteX96" fmla="*/ 858663 w 1247765"/>
                <a:gd name="connsiteY96" fmla="*/ 507388 h 1000023"/>
                <a:gd name="connsiteX97" fmla="*/ 858461 w 1247765"/>
                <a:gd name="connsiteY97" fmla="*/ 505744 h 1000023"/>
                <a:gd name="connsiteX98" fmla="*/ 859393 w 1247765"/>
                <a:gd name="connsiteY98" fmla="*/ 504382 h 1000023"/>
                <a:gd name="connsiteX99" fmla="*/ 861000 w 1247765"/>
                <a:gd name="connsiteY99" fmla="*/ 503984 h 1000023"/>
                <a:gd name="connsiteX100" fmla="*/ 862466 w 1247765"/>
                <a:gd name="connsiteY100" fmla="*/ 504750 h 1000023"/>
                <a:gd name="connsiteX101" fmla="*/ 862895 w 1247765"/>
                <a:gd name="connsiteY101" fmla="*/ 505364 h 1000023"/>
                <a:gd name="connsiteX102" fmla="*/ 863852 w 1247765"/>
                <a:gd name="connsiteY102" fmla="*/ 504775 h 1000023"/>
                <a:gd name="connsiteX103" fmla="*/ 864981 w 1247765"/>
                <a:gd name="connsiteY103" fmla="*/ 504812 h 1000023"/>
                <a:gd name="connsiteX104" fmla="*/ 906387 w 1247765"/>
                <a:gd name="connsiteY104" fmla="*/ 514810 h 1000023"/>
                <a:gd name="connsiteX105" fmla="*/ 969016 w 1247765"/>
                <a:gd name="connsiteY105" fmla="*/ 515362 h 1000023"/>
                <a:gd name="connsiteX106" fmla="*/ 1112495 w 1247765"/>
                <a:gd name="connsiteY106" fmla="*/ 379920 h 1000023"/>
                <a:gd name="connsiteX107" fmla="*/ 1112985 w 1247765"/>
                <a:gd name="connsiteY107" fmla="*/ 379061 h 1000023"/>
                <a:gd name="connsiteX108" fmla="*/ 1156967 w 1247765"/>
                <a:gd name="connsiteY108" fmla="*/ 316370 h 1000023"/>
                <a:gd name="connsiteX109" fmla="*/ 1171383 w 1247765"/>
                <a:gd name="connsiteY109" fmla="*/ 298949 h 1000023"/>
                <a:gd name="connsiteX110" fmla="*/ 1195122 w 1247765"/>
                <a:gd name="connsiteY110" fmla="*/ 269934 h 1000023"/>
                <a:gd name="connsiteX111" fmla="*/ 1212727 w 1247765"/>
                <a:gd name="connsiteY111" fmla="*/ 246134 h 1000023"/>
                <a:gd name="connsiteX112" fmla="*/ 1229596 w 1247765"/>
                <a:gd name="connsiteY112" fmla="*/ 218959 h 1000023"/>
                <a:gd name="connsiteX113" fmla="*/ 1232111 w 1247765"/>
                <a:gd name="connsiteY113" fmla="*/ 135842 h 1000023"/>
                <a:gd name="connsiteX114" fmla="*/ 1174940 w 1247765"/>
                <a:gd name="connsiteY114" fmla="*/ 98546 h 1000023"/>
                <a:gd name="connsiteX115" fmla="*/ 1104950 w 1247765"/>
                <a:gd name="connsiteY115" fmla="*/ 98546 h 1000023"/>
                <a:gd name="connsiteX116" fmla="*/ 1070230 w 1247765"/>
                <a:gd name="connsiteY116" fmla="*/ 113206 h 1000023"/>
                <a:gd name="connsiteX117" fmla="*/ 1036308 w 1247765"/>
                <a:gd name="connsiteY117" fmla="*/ 136271 h 1000023"/>
                <a:gd name="connsiteX118" fmla="*/ 882463 w 1247765"/>
                <a:gd name="connsiteY118" fmla="*/ 187307 h 1000023"/>
                <a:gd name="connsiteX119" fmla="*/ 819036 w 1247765"/>
                <a:gd name="connsiteY119" fmla="*/ 164120 h 1000023"/>
                <a:gd name="connsiteX120" fmla="*/ 762786 w 1247765"/>
                <a:gd name="connsiteY120" fmla="*/ 140074 h 1000023"/>
                <a:gd name="connsiteX121" fmla="*/ 662983 w 1247765"/>
                <a:gd name="connsiteY121" fmla="*/ 99527 h 1000023"/>
                <a:gd name="connsiteX122" fmla="*/ 597715 w 1247765"/>
                <a:gd name="connsiteY122" fmla="*/ 76217 h 1000023"/>
                <a:gd name="connsiteX123" fmla="*/ 592992 w 1247765"/>
                <a:gd name="connsiteY123" fmla="*/ 74500 h 1000023"/>
                <a:gd name="connsiteX124" fmla="*/ 567596 w 1247765"/>
                <a:gd name="connsiteY124" fmla="*/ 78119 h 1000023"/>
                <a:gd name="connsiteX125" fmla="*/ 529135 w 1247765"/>
                <a:gd name="connsiteY125" fmla="*/ 85541 h 1000023"/>
                <a:gd name="connsiteX126" fmla="*/ 479265 w 1247765"/>
                <a:gd name="connsiteY126" fmla="*/ 109097 h 1000023"/>
                <a:gd name="connsiteX127" fmla="*/ 411298 w 1247765"/>
                <a:gd name="connsiteY127" fmla="*/ 138479 h 1000023"/>
                <a:gd name="connsiteX128" fmla="*/ 233407 w 1247765"/>
                <a:gd name="connsiteY128" fmla="*/ 127683 h 1000023"/>
                <a:gd name="connsiteX129" fmla="*/ 232321 w 1247765"/>
                <a:gd name="connsiteY129" fmla="*/ 126744 h 1000023"/>
                <a:gd name="connsiteX130" fmla="*/ 231996 w 1247765"/>
                <a:gd name="connsiteY130" fmla="*/ 125352 h 1000023"/>
                <a:gd name="connsiteX131" fmla="*/ 248926 w 1247765"/>
                <a:gd name="connsiteY131" fmla="*/ 42541 h 1000023"/>
                <a:gd name="connsiteX132" fmla="*/ 250889 w 1247765"/>
                <a:gd name="connsiteY132" fmla="*/ 34873 h 1000023"/>
                <a:gd name="connsiteX133" fmla="*/ 255061 w 1247765"/>
                <a:gd name="connsiteY133" fmla="*/ 18863 h 1000023"/>
                <a:gd name="connsiteX134" fmla="*/ 257514 w 1247765"/>
                <a:gd name="connsiteY134" fmla="*/ 18495 h 1000023"/>
                <a:gd name="connsiteX135" fmla="*/ 255245 w 1247765"/>
                <a:gd name="connsiteY135" fmla="*/ 17943 h 1000023"/>
                <a:gd name="connsiteX136" fmla="*/ 258250 w 1247765"/>
                <a:gd name="connsiteY136" fmla="*/ 5306 h 1000023"/>
                <a:gd name="connsiteX137" fmla="*/ 142437 w 1247765"/>
                <a:gd name="connsiteY137" fmla="*/ 44688 h 1000023"/>
                <a:gd name="connsiteX138" fmla="*/ 104528 w 1247765"/>
                <a:gd name="connsiteY138" fmla="*/ 68672 h 1000023"/>
                <a:gd name="connsiteX139" fmla="*/ 4848 w 1247765"/>
                <a:gd name="connsiteY139" fmla="*/ 299010 h 1000023"/>
                <a:gd name="connsiteX140" fmla="*/ 8958 w 1247765"/>
                <a:gd name="connsiteY140" fmla="*/ 391023 h 1000023"/>
                <a:gd name="connsiteX141" fmla="*/ 98026 w 1247765"/>
                <a:gd name="connsiteY141" fmla="*/ 339803 h 1000023"/>
                <a:gd name="connsiteX142" fmla="*/ 474541 w 1247765"/>
                <a:gd name="connsiteY142" fmla="*/ 356610 h 1000023"/>
                <a:gd name="connsiteX143" fmla="*/ 569805 w 1247765"/>
                <a:gd name="connsiteY143" fmla="*/ 515117 h 1000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247765" h="1000023">
                  <a:moveTo>
                    <a:pt x="599617" y="1000023"/>
                  </a:moveTo>
                  <a:cubicBezTo>
                    <a:pt x="599046" y="1000005"/>
                    <a:pt x="598506" y="999790"/>
                    <a:pt x="598083" y="999410"/>
                  </a:cubicBezTo>
                  <a:cubicBezTo>
                    <a:pt x="597832" y="999201"/>
                    <a:pt x="597630" y="998937"/>
                    <a:pt x="597500" y="998643"/>
                  </a:cubicBezTo>
                  <a:cubicBezTo>
                    <a:pt x="597378" y="998343"/>
                    <a:pt x="597323" y="998017"/>
                    <a:pt x="597347" y="997692"/>
                  </a:cubicBezTo>
                  <a:lnTo>
                    <a:pt x="597347" y="996036"/>
                  </a:lnTo>
                  <a:cubicBezTo>
                    <a:pt x="597347" y="995177"/>
                    <a:pt x="597347" y="994257"/>
                    <a:pt x="597347" y="993337"/>
                  </a:cubicBezTo>
                  <a:cubicBezTo>
                    <a:pt x="597347" y="982357"/>
                    <a:pt x="596305" y="970518"/>
                    <a:pt x="595323" y="957943"/>
                  </a:cubicBezTo>
                  <a:cubicBezTo>
                    <a:pt x="591784" y="926358"/>
                    <a:pt x="592011" y="894460"/>
                    <a:pt x="595998" y="862924"/>
                  </a:cubicBezTo>
                  <a:cubicBezTo>
                    <a:pt x="601095" y="835014"/>
                    <a:pt x="607812" y="807429"/>
                    <a:pt x="616118" y="780297"/>
                  </a:cubicBezTo>
                  <a:cubicBezTo>
                    <a:pt x="624656" y="752056"/>
                    <a:pt x="631742" y="723391"/>
                    <a:pt x="637342" y="694419"/>
                  </a:cubicBezTo>
                  <a:cubicBezTo>
                    <a:pt x="638262" y="688959"/>
                    <a:pt x="639121" y="683439"/>
                    <a:pt x="639796" y="677979"/>
                  </a:cubicBezTo>
                  <a:cubicBezTo>
                    <a:pt x="640225" y="675035"/>
                    <a:pt x="640532" y="671845"/>
                    <a:pt x="640838" y="669146"/>
                  </a:cubicBezTo>
                  <a:cubicBezTo>
                    <a:pt x="641329" y="663809"/>
                    <a:pt x="641697" y="658779"/>
                    <a:pt x="641943" y="653934"/>
                  </a:cubicBezTo>
                  <a:lnTo>
                    <a:pt x="641943" y="653258"/>
                  </a:lnTo>
                  <a:cubicBezTo>
                    <a:pt x="642759" y="637334"/>
                    <a:pt x="641642" y="621373"/>
                    <a:pt x="638630" y="605719"/>
                  </a:cubicBezTo>
                  <a:cubicBezTo>
                    <a:pt x="634256" y="582108"/>
                    <a:pt x="622657" y="560437"/>
                    <a:pt x="605444" y="543702"/>
                  </a:cubicBezTo>
                  <a:cubicBezTo>
                    <a:pt x="599525" y="538090"/>
                    <a:pt x="593053" y="533090"/>
                    <a:pt x="586122" y="528796"/>
                  </a:cubicBezTo>
                  <a:cubicBezTo>
                    <a:pt x="584711" y="527876"/>
                    <a:pt x="583239" y="526956"/>
                    <a:pt x="581766" y="526159"/>
                  </a:cubicBezTo>
                  <a:cubicBezTo>
                    <a:pt x="576902" y="523380"/>
                    <a:pt x="571860" y="520920"/>
                    <a:pt x="566676" y="518798"/>
                  </a:cubicBezTo>
                  <a:cubicBezTo>
                    <a:pt x="566271" y="518632"/>
                    <a:pt x="565922" y="518356"/>
                    <a:pt x="565670" y="517994"/>
                  </a:cubicBezTo>
                  <a:cubicBezTo>
                    <a:pt x="565419" y="517632"/>
                    <a:pt x="565278" y="517209"/>
                    <a:pt x="565266" y="516773"/>
                  </a:cubicBezTo>
                  <a:cubicBezTo>
                    <a:pt x="562689" y="455432"/>
                    <a:pt x="528461" y="398139"/>
                    <a:pt x="471719" y="360413"/>
                  </a:cubicBezTo>
                  <a:cubicBezTo>
                    <a:pt x="396944" y="310911"/>
                    <a:pt x="233407" y="290545"/>
                    <a:pt x="99437" y="344097"/>
                  </a:cubicBezTo>
                  <a:cubicBezTo>
                    <a:pt x="66754" y="357193"/>
                    <a:pt x="36230" y="375141"/>
                    <a:pt x="8896" y="397341"/>
                  </a:cubicBezTo>
                  <a:cubicBezTo>
                    <a:pt x="8571" y="397605"/>
                    <a:pt x="8191" y="397777"/>
                    <a:pt x="7780" y="397844"/>
                  </a:cubicBezTo>
                  <a:cubicBezTo>
                    <a:pt x="7369" y="397905"/>
                    <a:pt x="6952" y="397862"/>
                    <a:pt x="6566" y="397709"/>
                  </a:cubicBezTo>
                  <a:cubicBezTo>
                    <a:pt x="6191" y="397550"/>
                    <a:pt x="5860" y="397298"/>
                    <a:pt x="5615" y="396979"/>
                  </a:cubicBezTo>
                  <a:cubicBezTo>
                    <a:pt x="5363" y="396654"/>
                    <a:pt x="5210" y="396274"/>
                    <a:pt x="5155" y="395869"/>
                  </a:cubicBezTo>
                  <a:cubicBezTo>
                    <a:pt x="726" y="363683"/>
                    <a:pt x="-851" y="331166"/>
                    <a:pt x="431" y="298704"/>
                  </a:cubicBezTo>
                  <a:cubicBezTo>
                    <a:pt x="5155" y="189699"/>
                    <a:pt x="39322" y="111060"/>
                    <a:pt x="101952" y="64931"/>
                  </a:cubicBezTo>
                  <a:cubicBezTo>
                    <a:pt x="114208" y="55901"/>
                    <a:pt x="127059" y="47706"/>
                    <a:pt x="140413" y="40394"/>
                  </a:cubicBezTo>
                  <a:cubicBezTo>
                    <a:pt x="177917" y="19881"/>
                    <a:pt x="218771" y="6214"/>
                    <a:pt x="261072" y="31"/>
                  </a:cubicBezTo>
                  <a:cubicBezTo>
                    <a:pt x="261440" y="-30"/>
                    <a:pt x="261814" y="0"/>
                    <a:pt x="262164" y="117"/>
                  </a:cubicBezTo>
                  <a:cubicBezTo>
                    <a:pt x="262520" y="233"/>
                    <a:pt x="262839" y="436"/>
                    <a:pt x="263096" y="706"/>
                  </a:cubicBezTo>
                  <a:cubicBezTo>
                    <a:pt x="263348" y="982"/>
                    <a:pt x="263532" y="1319"/>
                    <a:pt x="263624" y="1681"/>
                  </a:cubicBezTo>
                  <a:cubicBezTo>
                    <a:pt x="263722" y="2043"/>
                    <a:pt x="263728" y="2423"/>
                    <a:pt x="263648" y="2791"/>
                  </a:cubicBezTo>
                  <a:cubicBezTo>
                    <a:pt x="262483" y="8128"/>
                    <a:pt x="261256" y="13465"/>
                    <a:pt x="259907" y="18801"/>
                  </a:cubicBezTo>
                  <a:lnTo>
                    <a:pt x="259907" y="19722"/>
                  </a:lnTo>
                  <a:cubicBezTo>
                    <a:pt x="258618" y="25058"/>
                    <a:pt x="257208" y="30457"/>
                    <a:pt x="255797" y="35793"/>
                  </a:cubicBezTo>
                  <a:lnTo>
                    <a:pt x="253772" y="43461"/>
                  </a:lnTo>
                  <a:cubicBezTo>
                    <a:pt x="246050" y="69770"/>
                    <a:pt x="240492" y="96669"/>
                    <a:pt x="237149" y="123880"/>
                  </a:cubicBezTo>
                  <a:cubicBezTo>
                    <a:pt x="297571" y="149091"/>
                    <a:pt x="347871" y="151913"/>
                    <a:pt x="410255" y="133817"/>
                  </a:cubicBezTo>
                  <a:cubicBezTo>
                    <a:pt x="433534" y="126254"/>
                    <a:pt x="456016" y="116415"/>
                    <a:pt x="477363" y="104435"/>
                  </a:cubicBezTo>
                  <a:cubicBezTo>
                    <a:pt x="493686" y="95577"/>
                    <a:pt x="510500" y="87651"/>
                    <a:pt x="527724" y="80695"/>
                  </a:cubicBezTo>
                  <a:cubicBezTo>
                    <a:pt x="540551" y="76371"/>
                    <a:pt x="553899" y="73794"/>
                    <a:pt x="567413" y="73028"/>
                  </a:cubicBezTo>
                  <a:cubicBezTo>
                    <a:pt x="575963" y="72328"/>
                    <a:pt x="584465" y="71101"/>
                    <a:pt x="592869" y="69347"/>
                  </a:cubicBezTo>
                  <a:cubicBezTo>
                    <a:pt x="593287" y="69225"/>
                    <a:pt x="593734" y="69225"/>
                    <a:pt x="594157" y="69347"/>
                  </a:cubicBezTo>
                  <a:lnTo>
                    <a:pt x="599556" y="71310"/>
                  </a:lnTo>
                  <a:cubicBezTo>
                    <a:pt x="621270" y="79100"/>
                    <a:pt x="642986" y="86952"/>
                    <a:pt x="664762" y="94559"/>
                  </a:cubicBezTo>
                  <a:cubicBezTo>
                    <a:pt x="698929" y="106459"/>
                    <a:pt x="732238" y="121119"/>
                    <a:pt x="764871" y="135289"/>
                  </a:cubicBezTo>
                  <a:cubicBezTo>
                    <a:pt x="783274" y="143264"/>
                    <a:pt x="802167" y="151606"/>
                    <a:pt x="821060" y="159274"/>
                  </a:cubicBezTo>
                  <a:cubicBezTo>
                    <a:pt x="845167" y="169089"/>
                    <a:pt x="865165" y="176450"/>
                    <a:pt x="884058" y="182339"/>
                  </a:cubicBezTo>
                  <a:cubicBezTo>
                    <a:pt x="938407" y="199269"/>
                    <a:pt x="986928" y="164979"/>
                    <a:pt x="1033916" y="131854"/>
                  </a:cubicBezTo>
                  <a:cubicBezTo>
                    <a:pt x="1045693" y="123573"/>
                    <a:pt x="1056796" y="115721"/>
                    <a:pt x="1068022" y="108667"/>
                  </a:cubicBezTo>
                  <a:cubicBezTo>
                    <a:pt x="1079162" y="101779"/>
                    <a:pt x="1091313" y="96669"/>
                    <a:pt x="1104029" y="93516"/>
                  </a:cubicBezTo>
                  <a:cubicBezTo>
                    <a:pt x="1127763" y="87535"/>
                    <a:pt x="1152612" y="87535"/>
                    <a:pt x="1176352" y="93516"/>
                  </a:cubicBezTo>
                  <a:cubicBezTo>
                    <a:pt x="1200422" y="98791"/>
                    <a:pt x="1221713" y="112740"/>
                    <a:pt x="1236160" y="132713"/>
                  </a:cubicBezTo>
                  <a:cubicBezTo>
                    <a:pt x="1247508" y="149889"/>
                    <a:pt x="1256218" y="179026"/>
                    <a:pt x="1233890" y="220554"/>
                  </a:cubicBezTo>
                  <a:cubicBezTo>
                    <a:pt x="1228663" y="230062"/>
                    <a:pt x="1222953" y="239300"/>
                    <a:pt x="1216776" y="248220"/>
                  </a:cubicBezTo>
                  <a:cubicBezTo>
                    <a:pt x="1211377" y="256071"/>
                    <a:pt x="1205366" y="264107"/>
                    <a:pt x="1198987" y="272265"/>
                  </a:cubicBezTo>
                  <a:cubicBezTo>
                    <a:pt x="1191258" y="282080"/>
                    <a:pt x="1183099" y="291895"/>
                    <a:pt x="1175186" y="301341"/>
                  </a:cubicBezTo>
                  <a:lnTo>
                    <a:pt x="1160771" y="318762"/>
                  </a:lnTo>
                  <a:cubicBezTo>
                    <a:pt x="1144405" y="338116"/>
                    <a:pt x="1129824" y="358916"/>
                    <a:pt x="1117218" y="380902"/>
                  </a:cubicBezTo>
                  <a:lnTo>
                    <a:pt x="1116727" y="381760"/>
                  </a:lnTo>
                  <a:cubicBezTo>
                    <a:pt x="1082192" y="444942"/>
                    <a:pt x="1049558" y="504443"/>
                    <a:pt x="970059" y="519534"/>
                  </a:cubicBezTo>
                  <a:cubicBezTo>
                    <a:pt x="948725" y="523214"/>
                    <a:pt x="926905" y="523005"/>
                    <a:pt x="905651" y="518920"/>
                  </a:cubicBezTo>
                  <a:lnTo>
                    <a:pt x="866085" y="509351"/>
                  </a:lnTo>
                  <a:lnTo>
                    <a:pt x="870870" y="516283"/>
                  </a:lnTo>
                  <a:cubicBezTo>
                    <a:pt x="902277" y="561430"/>
                    <a:pt x="934727" y="608295"/>
                    <a:pt x="937487" y="663503"/>
                  </a:cubicBezTo>
                  <a:cubicBezTo>
                    <a:pt x="938045" y="674244"/>
                    <a:pt x="937511" y="685015"/>
                    <a:pt x="935892" y="695646"/>
                  </a:cubicBezTo>
                  <a:cubicBezTo>
                    <a:pt x="924851" y="766434"/>
                    <a:pt x="897431" y="804650"/>
                    <a:pt x="859583" y="857588"/>
                  </a:cubicBezTo>
                  <a:cubicBezTo>
                    <a:pt x="821735" y="910526"/>
                    <a:pt x="752542" y="948987"/>
                    <a:pt x="714326" y="968003"/>
                  </a:cubicBezTo>
                  <a:cubicBezTo>
                    <a:pt x="679269" y="984645"/>
                    <a:pt x="641685" y="995300"/>
                    <a:pt x="603113" y="999532"/>
                  </a:cubicBezTo>
                  <a:lnTo>
                    <a:pt x="600108" y="999900"/>
                  </a:lnTo>
                  <a:lnTo>
                    <a:pt x="599617" y="1000023"/>
                  </a:lnTo>
                  <a:close/>
                  <a:moveTo>
                    <a:pt x="569805" y="515117"/>
                  </a:moveTo>
                  <a:cubicBezTo>
                    <a:pt x="574681" y="517239"/>
                    <a:pt x="579429" y="519632"/>
                    <a:pt x="584036" y="522294"/>
                  </a:cubicBezTo>
                  <a:lnTo>
                    <a:pt x="588575" y="524993"/>
                  </a:lnTo>
                  <a:cubicBezTo>
                    <a:pt x="595765" y="529477"/>
                    <a:pt x="602488" y="534673"/>
                    <a:pt x="608634" y="540512"/>
                  </a:cubicBezTo>
                  <a:cubicBezTo>
                    <a:pt x="626546" y="557897"/>
                    <a:pt x="638593" y="580434"/>
                    <a:pt x="643108" y="604983"/>
                  </a:cubicBezTo>
                  <a:cubicBezTo>
                    <a:pt x="646230" y="620999"/>
                    <a:pt x="647384" y="637334"/>
                    <a:pt x="646543" y="653627"/>
                  </a:cubicBezTo>
                  <a:lnTo>
                    <a:pt x="646543" y="654240"/>
                  </a:lnTo>
                  <a:cubicBezTo>
                    <a:pt x="646543" y="659209"/>
                    <a:pt x="645930" y="664239"/>
                    <a:pt x="645378" y="669698"/>
                  </a:cubicBezTo>
                  <a:cubicBezTo>
                    <a:pt x="645378" y="672704"/>
                    <a:pt x="644764" y="675832"/>
                    <a:pt x="644396" y="678715"/>
                  </a:cubicBezTo>
                  <a:cubicBezTo>
                    <a:pt x="643660" y="684236"/>
                    <a:pt x="642801" y="689757"/>
                    <a:pt x="641820" y="695339"/>
                  </a:cubicBezTo>
                  <a:cubicBezTo>
                    <a:pt x="636238" y="724421"/>
                    <a:pt x="629135" y="753190"/>
                    <a:pt x="620534" y="781524"/>
                  </a:cubicBezTo>
                  <a:cubicBezTo>
                    <a:pt x="612296" y="808478"/>
                    <a:pt x="605622" y="835879"/>
                    <a:pt x="600537" y="863599"/>
                  </a:cubicBezTo>
                  <a:cubicBezTo>
                    <a:pt x="596599" y="894791"/>
                    <a:pt x="596396" y="926339"/>
                    <a:pt x="599924" y="957575"/>
                  </a:cubicBezTo>
                  <a:cubicBezTo>
                    <a:pt x="600905" y="970211"/>
                    <a:pt x="601825" y="982112"/>
                    <a:pt x="601948" y="993275"/>
                  </a:cubicBezTo>
                  <a:cubicBezTo>
                    <a:pt x="601948" y="993889"/>
                    <a:pt x="601948" y="994502"/>
                    <a:pt x="601948" y="995116"/>
                  </a:cubicBezTo>
                  <a:lnTo>
                    <a:pt x="602316" y="995116"/>
                  </a:lnTo>
                  <a:cubicBezTo>
                    <a:pt x="640379" y="990920"/>
                    <a:pt x="677466" y="980388"/>
                    <a:pt x="712056" y="963954"/>
                  </a:cubicBezTo>
                  <a:cubicBezTo>
                    <a:pt x="749904" y="945552"/>
                    <a:pt x="818791" y="906600"/>
                    <a:pt x="855596" y="855257"/>
                  </a:cubicBezTo>
                  <a:cubicBezTo>
                    <a:pt x="893075" y="802871"/>
                    <a:pt x="920189" y="764962"/>
                    <a:pt x="931107" y="695339"/>
                  </a:cubicBezTo>
                  <a:cubicBezTo>
                    <a:pt x="932671" y="685009"/>
                    <a:pt x="933187" y="674550"/>
                    <a:pt x="932641" y="664116"/>
                  </a:cubicBezTo>
                  <a:cubicBezTo>
                    <a:pt x="929942" y="610074"/>
                    <a:pt x="897860" y="563945"/>
                    <a:pt x="866821" y="519350"/>
                  </a:cubicBezTo>
                  <a:lnTo>
                    <a:pt x="858663" y="507388"/>
                  </a:lnTo>
                  <a:cubicBezTo>
                    <a:pt x="858393" y="506885"/>
                    <a:pt x="858325" y="506302"/>
                    <a:pt x="858461" y="505744"/>
                  </a:cubicBezTo>
                  <a:cubicBezTo>
                    <a:pt x="858595" y="505192"/>
                    <a:pt x="858927" y="504707"/>
                    <a:pt x="859393" y="504382"/>
                  </a:cubicBezTo>
                  <a:cubicBezTo>
                    <a:pt x="859859" y="504057"/>
                    <a:pt x="860435" y="503916"/>
                    <a:pt x="861000" y="503984"/>
                  </a:cubicBezTo>
                  <a:cubicBezTo>
                    <a:pt x="861564" y="504051"/>
                    <a:pt x="862086" y="504327"/>
                    <a:pt x="862466" y="504750"/>
                  </a:cubicBezTo>
                  <a:lnTo>
                    <a:pt x="862895" y="505364"/>
                  </a:lnTo>
                  <a:cubicBezTo>
                    <a:pt x="863147" y="505075"/>
                    <a:pt x="863484" y="504873"/>
                    <a:pt x="863852" y="504775"/>
                  </a:cubicBezTo>
                  <a:cubicBezTo>
                    <a:pt x="864227" y="504677"/>
                    <a:pt x="864613" y="504689"/>
                    <a:pt x="864981" y="504812"/>
                  </a:cubicBezTo>
                  <a:lnTo>
                    <a:pt x="906387" y="514810"/>
                  </a:lnTo>
                  <a:cubicBezTo>
                    <a:pt x="927065" y="518724"/>
                    <a:pt x="948271" y="518914"/>
                    <a:pt x="969016" y="515362"/>
                  </a:cubicBezTo>
                  <a:cubicBezTo>
                    <a:pt x="1046430" y="500825"/>
                    <a:pt x="1078511" y="442121"/>
                    <a:pt x="1112495" y="379920"/>
                  </a:cubicBezTo>
                  <a:lnTo>
                    <a:pt x="1112985" y="379061"/>
                  </a:lnTo>
                  <a:cubicBezTo>
                    <a:pt x="1125720" y="356874"/>
                    <a:pt x="1140436" y="335895"/>
                    <a:pt x="1156967" y="316370"/>
                  </a:cubicBezTo>
                  <a:lnTo>
                    <a:pt x="1171383" y="298949"/>
                  </a:lnTo>
                  <a:cubicBezTo>
                    <a:pt x="1179296" y="289502"/>
                    <a:pt x="1187454" y="279749"/>
                    <a:pt x="1195122" y="269934"/>
                  </a:cubicBezTo>
                  <a:cubicBezTo>
                    <a:pt x="1201256" y="261899"/>
                    <a:pt x="1207390" y="253924"/>
                    <a:pt x="1212727" y="246134"/>
                  </a:cubicBezTo>
                  <a:cubicBezTo>
                    <a:pt x="1218831" y="237380"/>
                    <a:pt x="1224462" y="228314"/>
                    <a:pt x="1229596" y="218959"/>
                  </a:cubicBezTo>
                  <a:cubicBezTo>
                    <a:pt x="1246404" y="187675"/>
                    <a:pt x="1247324" y="158906"/>
                    <a:pt x="1232111" y="135842"/>
                  </a:cubicBezTo>
                  <a:cubicBezTo>
                    <a:pt x="1218285" y="116807"/>
                    <a:pt x="1197932" y="103527"/>
                    <a:pt x="1174940" y="98546"/>
                  </a:cubicBezTo>
                  <a:cubicBezTo>
                    <a:pt x="1151968" y="92749"/>
                    <a:pt x="1127916" y="92749"/>
                    <a:pt x="1104950" y="98546"/>
                  </a:cubicBezTo>
                  <a:cubicBezTo>
                    <a:pt x="1092681" y="101588"/>
                    <a:pt x="1080965" y="106532"/>
                    <a:pt x="1070230" y="113206"/>
                  </a:cubicBezTo>
                  <a:cubicBezTo>
                    <a:pt x="1059127" y="120138"/>
                    <a:pt x="1048024" y="127990"/>
                    <a:pt x="1036308" y="136271"/>
                  </a:cubicBezTo>
                  <a:cubicBezTo>
                    <a:pt x="990670" y="168414"/>
                    <a:pt x="938959" y="204912"/>
                    <a:pt x="882463" y="187307"/>
                  </a:cubicBezTo>
                  <a:cubicBezTo>
                    <a:pt x="863448" y="181173"/>
                    <a:pt x="843327" y="174057"/>
                    <a:pt x="819036" y="164120"/>
                  </a:cubicBezTo>
                  <a:cubicBezTo>
                    <a:pt x="800143" y="156452"/>
                    <a:pt x="781127" y="148110"/>
                    <a:pt x="762786" y="140074"/>
                  </a:cubicBezTo>
                  <a:cubicBezTo>
                    <a:pt x="730459" y="125966"/>
                    <a:pt x="697028" y="111366"/>
                    <a:pt x="662983" y="99527"/>
                  </a:cubicBezTo>
                  <a:cubicBezTo>
                    <a:pt x="641206" y="91921"/>
                    <a:pt x="619430" y="84069"/>
                    <a:pt x="597715" y="76217"/>
                  </a:cubicBezTo>
                  <a:lnTo>
                    <a:pt x="592992" y="74500"/>
                  </a:lnTo>
                  <a:cubicBezTo>
                    <a:pt x="584606" y="76230"/>
                    <a:pt x="576129" y="77438"/>
                    <a:pt x="567596" y="78119"/>
                  </a:cubicBezTo>
                  <a:cubicBezTo>
                    <a:pt x="554500" y="78867"/>
                    <a:pt x="541569" y="81364"/>
                    <a:pt x="529135" y="85541"/>
                  </a:cubicBezTo>
                  <a:cubicBezTo>
                    <a:pt x="512082" y="92448"/>
                    <a:pt x="495428" y="100312"/>
                    <a:pt x="479265" y="109097"/>
                  </a:cubicBezTo>
                  <a:cubicBezTo>
                    <a:pt x="457617" y="121083"/>
                    <a:pt x="434853" y="130922"/>
                    <a:pt x="411298" y="138479"/>
                  </a:cubicBezTo>
                  <a:cubicBezTo>
                    <a:pt x="347257" y="156882"/>
                    <a:pt x="295730" y="153937"/>
                    <a:pt x="233407" y="127683"/>
                  </a:cubicBezTo>
                  <a:cubicBezTo>
                    <a:pt x="232953" y="127493"/>
                    <a:pt x="232579" y="127162"/>
                    <a:pt x="232321" y="126744"/>
                  </a:cubicBezTo>
                  <a:cubicBezTo>
                    <a:pt x="232070" y="126327"/>
                    <a:pt x="231953" y="125837"/>
                    <a:pt x="231996" y="125352"/>
                  </a:cubicBezTo>
                  <a:cubicBezTo>
                    <a:pt x="235253" y="97313"/>
                    <a:pt x="240921" y="69611"/>
                    <a:pt x="248926" y="42541"/>
                  </a:cubicBezTo>
                  <a:lnTo>
                    <a:pt x="250889" y="34873"/>
                  </a:lnTo>
                  <a:cubicBezTo>
                    <a:pt x="252300" y="29536"/>
                    <a:pt x="253711" y="24200"/>
                    <a:pt x="255061" y="18863"/>
                  </a:cubicBezTo>
                  <a:lnTo>
                    <a:pt x="257514" y="18495"/>
                  </a:lnTo>
                  <a:lnTo>
                    <a:pt x="255245" y="17943"/>
                  </a:lnTo>
                  <a:cubicBezTo>
                    <a:pt x="256287" y="13710"/>
                    <a:pt x="257330" y="9539"/>
                    <a:pt x="258250" y="5306"/>
                  </a:cubicBezTo>
                  <a:cubicBezTo>
                    <a:pt x="217667" y="11668"/>
                    <a:pt x="178482" y="24991"/>
                    <a:pt x="142437" y="44688"/>
                  </a:cubicBezTo>
                  <a:cubicBezTo>
                    <a:pt x="129273" y="51816"/>
                    <a:pt x="116606" y="59833"/>
                    <a:pt x="104528" y="68672"/>
                  </a:cubicBezTo>
                  <a:cubicBezTo>
                    <a:pt x="43187" y="113942"/>
                    <a:pt x="9510" y="191356"/>
                    <a:pt x="4848" y="299010"/>
                  </a:cubicBezTo>
                  <a:cubicBezTo>
                    <a:pt x="3639" y="329742"/>
                    <a:pt x="5013" y="360524"/>
                    <a:pt x="8958" y="391023"/>
                  </a:cubicBezTo>
                  <a:cubicBezTo>
                    <a:pt x="36009" y="369731"/>
                    <a:pt x="66012" y="352476"/>
                    <a:pt x="98026" y="339803"/>
                  </a:cubicBezTo>
                  <a:cubicBezTo>
                    <a:pt x="203411" y="297722"/>
                    <a:pt x="377315" y="292140"/>
                    <a:pt x="474541" y="356610"/>
                  </a:cubicBezTo>
                  <a:cubicBezTo>
                    <a:pt x="531957" y="394887"/>
                    <a:pt x="566738" y="452549"/>
                    <a:pt x="569805" y="515117"/>
                  </a:cubicBezTo>
                  <a:close/>
                </a:path>
              </a:pathLst>
            </a:custGeom>
            <a:solidFill>
              <a:srgbClr val="0E0E0E"/>
            </a:solidFill>
            <a:ln w="6134" cap="flat">
              <a:noFill/>
              <a:prstDash val="solid"/>
              <a:miter/>
            </a:ln>
          </p:spPr>
          <p:txBody>
            <a:bodyPr rtlCol="0" anchor="ctr"/>
            <a:lstStyle/>
            <a:p>
              <a:endParaRPr lang="en-AU"/>
            </a:p>
          </p:txBody>
        </p:sp>
        <p:sp>
          <p:nvSpPr>
            <p:cNvPr id="659" name="Freeform: Shape 658">
              <a:extLst>
                <a:ext uri="{FF2B5EF4-FFF2-40B4-BE49-F238E27FC236}">
                  <a16:creationId xmlns:a16="http://schemas.microsoft.com/office/drawing/2014/main" id="{456B1092-54B7-4EF8-B38D-6ABD06221BFE}"/>
                </a:ext>
              </a:extLst>
            </p:cNvPr>
            <p:cNvSpPr/>
            <p:nvPr/>
          </p:nvSpPr>
          <p:spPr>
            <a:xfrm>
              <a:off x="6183350" y="4079651"/>
              <a:ext cx="6134" cy="1901"/>
            </a:xfrm>
            <a:custGeom>
              <a:avLst/>
              <a:gdLst>
                <a:gd name="connsiteX0" fmla="*/ 0 w 6134"/>
                <a:gd name="connsiteY0" fmla="*/ 0 h 1901"/>
                <a:gd name="connsiteX1" fmla="*/ 6134 w 6134"/>
                <a:gd name="connsiteY1" fmla="*/ 1902 h 1901"/>
                <a:gd name="connsiteX2" fmla="*/ 0 w 6134"/>
                <a:gd name="connsiteY2" fmla="*/ 61 h 1901"/>
                <a:gd name="connsiteX3" fmla="*/ 0 w 6134"/>
                <a:gd name="connsiteY3" fmla="*/ 0 h 1901"/>
              </a:gdLst>
              <a:ahLst/>
              <a:cxnLst>
                <a:cxn ang="0">
                  <a:pos x="connsiteX0" y="connsiteY0"/>
                </a:cxn>
                <a:cxn ang="0">
                  <a:pos x="connsiteX1" y="connsiteY1"/>
                </a:cxn>
                <a:cxn ang="0">
                  <a:pos x="connsiteX2" y="connsiteY2"/>
                </a:cxn>
                <a:cxn ang="0">
                  <a:pos x="connsiteX3" y="connsiteY3"/>
                </a:cxn>
              </a:cxnLst>
              <a:rect l="l" t="t" r="r" b="b"/>
              <a:pathLst>
                <a:path w="6134" h="1901">
                  <a:moveTo>
                    <a:pt x="0" y="0"/>
                  </a:moveTo>
                  <a:lnTo>
                    <a:pt x="6134" y="1902"/>
                  </a:lnTo>
                  <a:lnTo>
                    <a:pt x="0" y="61"/>
                  </a:lnTo>
                  <a:lnTo>
                    <a:pt x="0" y="0"/>
                  </a:lnTo>
                  <a:close/>
                </a:path>
              </a:pathLst>
            </a:custGeom>
            <a:solidFill>
              <a:srgbClr val="3C8563"/>
            </a:solidFill>
            <a:ln w="6134" cap="flat">
              <a:noFill/>
              <a:prstDash val="solid"/>
              <a:miter/>
            </a:ln>
          </p:spPr>
          <p:txBody>
            <a:bodyPr rtlCol="0" anchor="ctr"/>
            <a:lstStyle/>
            <a:p>
              <a:endParaRPr lang="en-AU"/>
            </a:p>
          </p:txBody>
        </p:sp>
        <p:sp>
          <p:nvSpPr>
            <p:cNvPr id="660" name="Freeform: Shape 659">
              <a:extLst>
                <a:ext uri="{FF2B5EF4-FFF2-40B4-BE49-F238E27FC236}">
                  <a16:creationId xmlns:a16="http://schemas.microsoft.com/office/drawing/2014/main" id="{66C3BE5E-00FF-402D-9AB0-8B051AB4C6AD}"/>
                </a:ext>
              </a:extLst>
            </p:cNvPr>
            <p:cNvSpPr/>
            <p:nvPr/>
          </p:nvSpPr>
          <p:spPr>
            <a:xfrm>
              <a:off x="6181203" y="4077423"/>
              <a:ext cx="10414" cy="6399"/>
            </a:xfrm>
            <a:custGeom>
              <a:avLst/>
              <a:gdLst>
                <a:gd name="connsiteX0" fmla="*/ 8588 w 10414"/>
                <a:gd name="connsiteY0" fmla="*/ 6399 h 6399"/>
                <a:gd name="connsiteX1" fmla="*/ 7975 w 10414"/>
                <a:gd name="connsiteY1" fmla="*/ 6399 h 6399"/>
                <a:gd name="connsiteX2" fmla="*/ 1473 w 10414"/>
                <a:gd name="connsiteY2" fmla="*/ 4498 h 6399"/>
                <a:gd name="connsiteX3" fmla="*/ 252 w 10414"/>
                <a:gd name="connsiteY3" fmla="*/ 3387 h 6399"/>
                <a:gd name="connsiteX4" fmla="*/ 74 w 10414"/>
                <a:gd name="connsiteY4" fmla="*/ 1743 h 6399"/>
                <a:gd name="connsiteX5" fmla="*/ 1031 w 10414"/>
                <a:gd name="connsiteY5" fmla="*/ 394 h 6399"/>
                <a:gd name="connsiteX6" fmla="*/ 2638 w 10414"/>
                <a:gd name="connsiteY6" fmla="*/ 20 h 6399"/>
                <a:gd name="connsiteX7" fmla="*/ 8772 w 10414"/>
                <a:gd name="connsiteY7" fmla="*/ 1799 h 6399"/>
                <a:gd name="connsiteX8" fmla="*/ 9570 w 10414"/>
                <a:gd name="connsiteY8" fmla="*/ 2197 h 6399"/>
                <a:gd name="connsiteX9" fmla="*/ 10146 w 10414"/>
                <a:gd name="connsiteY9" fmla="*/ 2878 h 6399"/>
                <a:gd name="connsiteX10" fmla="*/ 10404 w 10414"/>
                <a:gd name="connsiteY10" fmla="*/ 3731 h 6399"/>
                <a:gd name="connsiteX11" fmla="*/ 10306 w 10414"/>
                <a:gd name="connsiteY11" fmla="*/ 4620 h 6399"/>
                <a:gd name="connsiteX12" fmla="*/ 9711 w 10414"/>
                <a:gd name="connsiteY12" fmla="*/ 5767 h 6399"/>
                <a:gd name="connsiteX13" fmla="*/ 8588 w 10414"/>
                <a:gd name="connsiteY13" fmla="*/ 6399 h 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14" h="6399">
                  <a:moveTo>
                    <a:pt x="8588" y="6399"/>
                  </a:moveTo>
                  <a:lnTo>
                    <a:pt x="7975" y="6399"/>
                  </a:lnTo>
                  <a:lnTo>
                    <a:pt x="1473" y="4498"/>
                  </a:lnTo>
                  <a:cubicBezTo>
                    <a:pt x="945" y="4289"/>
                    <a:pt x="510" y="3890"/>
                    <a:pt x="252" y="3387"/>
                  </a:cubicBezTo>
                  <a:cubicBezTo>
                    <a:pt x="-6" y="2878"/>
                    <a:pt x="-67" y="2295"/>
                    <a:pt x="74" y="1743"/>
                  </a:cubicBezTo>
                  <a:cubicBezTo>
                    <a:pt x="215" y="1191"/>
                    <a:pt x="559" y="713"/>
                    <a:pt x="1031" y="394"/>
                  </a:cubicBezTo>
                  <a:cubicBezTo>
                    <a:pt x="1503" y="81"/>
                    <a:pt x="2074" y="-54"/>
                    <a:pt x="2638" y="20"/>
                  </a:cubicBezTo>
                  <a:lnTo>
                    <a:pt x="8772" y="1799"/>
                  </a:lnTo>
                  <a:cubicBezTo>
                    <a:pt x="9061" y="1878"/>
                    <a:pt x="9337" y="2013"/>
                    <a:pt x="9570" y="2197"/>
                  </a:cubicBezTo>
                  <a:cubicBezTo>
                    <a:pt x="9809" y="2381"/>
                    <a:pt x="10005" y="2614"/>
                    <a:pt x="10146" y="2878"/>
                  </a:cubicBezTo>
                  <a:cubicBezTo>
                    <a:pt x="10287" y="3142"/>
                    <a:pt x="10379" y="3437"/>
                    <a:pt x="10404" y="3731"/>
                  </a:cubicBezTo>
                  <a:cubicBezTo>
                    <a:pt x="10435" y="4031"/>
                    <a:pt x="10398" y="4338"/>
                    <a:pt x="10306" y="4620"/>
                  </a:cubicBezTo>
                  <a:cubicBezTo>
                    <a:pt x="10220" y="5050"/>
                    <a:pt x="10011" y="5448"/>
                    <a:pt x="9711" y="5767"/>
                  </a:cubicBezTo>
                  <a:cubicBezTo>
                    <a:pt x="9404" y="6080"/>
                    <a:pt x="9012" y="6301"/>
                    <a:pt x="8588" y="6399"/>
                  </a:cubicBezTo>
                  <a:close/>
                </a:path>
              </a:pathLst>
            </a:custGeom>
            <a:solidFill>
              <a:srgbClr val="0E0E0E"/>
            </a:solidFill>
            <a:ln w="6134" cap="flat">
              <a:noFill/>
              <a:prstDash val="solid"/>
              <a:miter/>
            </a:ln>
          </p:spPr>
          <p:txBody>
            <a:bodyPr rtlCol="0" anchor="ctr"/>
            <a:lstStyle/>
            <a:p>
              <a:endParaRPr lang="en-AU"/>
            </a:p>
          </p:txBody>
        </p:sp>
        <p:sp>
          <p:nvSpPr>
            <p:cNvPr id="661" name="Freeform: Shape 660">
              <a:extLst>
                <a:ext uri="{FF2B5EF4-FFF2-40B4-BE49-F238E27FC236}">
                  <a16:creationId xmlns:a16="http://schemas.microsoft.com/office/drawing/2014/main" id="{7241FE04-5731-4136-940A-0EF5AC74EF21}"/>
                </a:ext>
              </a:extLst>
            </p:cNvPr>
            <p:cNvSpPr/>
            <p:nvPr/>
          </p:nvSpPr>
          <p:spPr>
            <a:xfrm>
              <a:off x="6195741" y="4083209"/>
              <a:ext cx="12268" cy="3067"/>
            </a:xfrm>
            <a:custGeom>
              <a:avLst/>
              <a:gdLst>
                <a:gd name="connsiteX0" fmla="*/ 12268 w 12268"/>
                <a:gd name="connsiteY0" fmla="*/ 3067 h 3067"/>
                <a:gd name="connsiteX1" fmla="*/ 0 w 12268"/>
                <a:gd name="connsiteY1" fmla="*/ 0 h 3067"/>
                <a:gd name="connsiteX2" fmla="*/ 12268 w 12268"/>
                <a:gd name="connsiteY2" fmla="*/ 3067 h 3067"/>
              </a:gdLst>
              <a:ahLst/>
              <a:cxnLst>
                <a:cxn ang="0">
                  <a:pos x="connsiteX0" y="connsiteY0"/>
                </a:cxn>
                <a:cxn ang="0">
                  <a:pos x="connsiteX1" y="connsiteY1"/>
                </a:cxn>
                <a:cxn ang="0">
                  <a:pos x="connsiteX2" y="connsiteY2"/>
                </a:cxn>
              </a:cxnLst>
              <a:rect l="l" t="t" r="r" b="b"/>
              <a:pathLst>
                <a:path w="12268" h="3067">
                  <a:moveTo>
                    <a:pt x="12268" y="3067"/>
                  </a:moveTo>
                  <a:cubicBezTo>
                    <a:pt x="8159" y="2147"/>
                    <a:pt x="4110" y="1104"/>
                    <a:pt x="0" y="0"/>
                  </a:cubicBezTo>
                  <a:cubicBezTo>
                    <a:pt x="4110" y="1104"/>
                    <a:pt x="8159" y="2147"/>
                    <a:pt x="12268" y="3067"/>
                  </a:cubicBezTo>
                  <a:close/>
                </a:path>
              </a:pathLst>
            </a:custGeom>
            <a:solidFill>
              <a:srgbClr val="3C8563"/>
            </a:solidFill>
            <a:ln w="6134" cap="flat">
              <a:noFill/>
              <a:prstDash val="solid"/>
              <a:miter/>
            </a:ln>
          </p:spPr>
          <p:txBody>
            <a:bodyPr rtlCol="0" anchor="ctr"/>
            <a:lstStyle/>
            <a:p>
              <a:endParaRPr lang="en-AU"/>
            </a:p>
          </p:txBody>
        </p:sp>
        <p:sp>
          <p:nvSpPr>
            <p:cNvPr id="662" name="Freeform: Shape 661">
              <a:extLst>
                <a:ext uri="{FF2B5EF4-FFF2-40B4-BE49-F238E27FC236}">
                  <a16:creationId xmlns:a16="http://schemas.microsoft.com/office/drawing/2014/main" id="{FA5AB413-BFC8-4615-AB8A-0B71D2A7514C}"/>
                </a:ext>
              </a:extLst>
            </p:cNvPr>
            <p:cNvSpPr/>
            <p:nvPr/>
          </p:nvSpPr>
          <p:spPr>
            <a:xfrm>
              <a:off x="6193444" y="4080930"/>
              <a:ext cx="17154" cy="7751"/>
            </a:xfrm>
            <a:custGeom>
              <a:avLst/>
              <a:gdLst>
                <a:gd name="connsiteX0" fmla="*/ 14566 w 17154"/>
                <a:gd name="connsiteY0" fmla="*/ 7677 h 7751"/>
                <a:gd name="connsiteX1" fmla="*/ 14014 w 17154"/>
                <a:gd name="connsiteY1" fmla="*/ 7677 h 7751"/>
                <a:gd name="connsiteX2" fmla="*/ 1745 w 17154"/>
                <a:gd name="connsiteY2" fmla="*/ 4548 h 7751"/>
                <a:gd name="connsiteX3" fmla="*/ 518 w 17154"/>
                <a:gd name="connsiteY3" fmla="*/ 3732 h 7751"/>
                <a:gd name="connsiteX4" fmla="*/ 28 w 17154"/>
                <a:gd name="connsiteY4" fmla="*/ 2339 h 7751"/>
                <a:gd name="connsiteX5" fmla="*/ 28 w 17154"/>
                <a:gd name="connsiteY5" fmla="*/ 1726 h 7751"/>
                <a:gd name="connsiteX6" fmla="*/ 1095 w 17154"/>
                <a:gd name="connsiteY6" fmla="*/ 321 h 7751"/>
                <a:gd name="connsiteX7" fmla="*/ 2849 w 17154"/>
                <a:gd name="connsiteY7" fmla="*/ 70 h 7751"/>
                <a:gd name="connsiteX8" fmla="*/ 15118 w 17154"/>
                <a:gd name="connsiteY8" fmla="*/ 3198 h 7751"/>
                <a:gd name="connsiteX9" fmla="*/ 16651 w 17154"/>
                <a:gd name="connsiteY9" fmla="*/ 4039 h 7751"/>
                <a:gd name="connsiteX10" fmla="*/ 17142 w 17154"/>
                <a:gd name="connsiteY10" fmla="*/ 5714 h 7751"/>
                <a:gd name="connsiteX11" fmla="*/ 16302 w 17154"/>
                <a:gd name="connsiteY11" fmla="*/ 7247 h 7751"/>
                <a:gd name="connsiteX12" fmla="*/ 14627 w 17154"/>
                <a:gd name="connsiteY12" fmla="*/ 7738 h 7751"/>
                <a:gd name="connsiteX13" fmla="*/ 14566 w 17154"/>
                <a:gd name="connsiteY13" fmla="*/ 7677 h 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54" h="7751">
                  <a:moveTo>
                    <a:pt x="14566" y="7677"/>
                  </a:moveTo>
                  <a:lnTo>
                    <a:pt x="14014" y="7677"/>
                  </a:lnTo>
                  <a:cubicBezTo>
                    <a:pt x="9904" y="6695"/>
                    <a:pt x="5794" y="5652"/>
                    <a:pt x="1745" y="4548"/>
                  </a:cubicBezTo>
                  <a:cubicBezTo>
                    <a:pt x="1255" y="4419"/>
                    <a:pt x="825" y="4131"/>
                    <a:pt x="518" y="3732"/>
                  </a:cubicBezTo>
                  <a:cubicBezTo>
                    <a:pt x="206" y="3333"/>
                    <a:pt x="34" y="2843"/>
                    <a:pt x="28" y="2339"/>
                  </a:cubicBezTo>
                  <a:cubicBezTo>
                    <a:pt x="-9" y="2137"/>
                    <a:pt x="-9" y="1929"/>
                    <a:pt x="28" y="1726"/>
                  </a:cubicBezTo>
                  <a:cubicBezTo>
                    <a:pt x="187" y="1137"/>
                    <a:pt x="568" y="628"/>
                    <a:pt x="1095" y="321"/>
                  </a:cubicBezTo>
                  <a:cubicBezTo>
                    <a:pt x="1623" y="9"/>
                    <a:pt x="2254" y="-77"/>
                    <a:pt x="2849" y="70"/>
                  </a:cubicBezTo>
                  <a:cubicBezTo>
                    <a:pt x="6935" y="1174"/>
                    <a:pt x="11026" y="2217"/>
                    <a:pt x="15118" y="3198"/>
                  </a:cubicBezTo>
                  <a:cubicBezTo>
                    <a:pt x="15719" y="3266"/>
                    <a:pt x="16271" y="3566"/>
                    <a:pt x="16651" y="4039"/>
                  </a:cubicBezTo>
                  <a:cubicBezTo>
                    <a:pt x="17032" y="4511"/>
                    <a:pt x="17203" y="5112"/>
                    <a:pt x="17142" y="5714"/>
                  </a:cubicBezTo>
                  <a:cubicBezTo>
                    <a:pt x="17075" y="6314"/>
                    <a:pt x="16774" y="6867"/>
                    <a:pt x="16302" y="7247"/>
                  </a:cubicBezTo>
                  <a:cubicBezTo>
                    <a:pt x="15829" y="7627"/>
                    <a:pt x="15228" y="7805"/>
                    <a:pt x="14627" y="7738"/>
                  </a:cubicBezTo>
                  <a:lnTo>
                    <a:pt x="14566" y="7677"/>
                  </a:lnTo>
                  <a:close/>
                </a:path>
              </a:pathLst>
            </a:custGeom>
            <a:solidFill>
              <a:srgbClr val="0E0E0E"/>
            </a:solidFill>
            <a:ln w="6134" cap="flat">
              <a:noFill/>
              <a:prstDash val="solid"/>
              <a:miter/>
            </a:ln>
          </p:spPr>
          <p:txBody>
            <a:bodyPr rtlCol="0" anchor="ctr"/>
            <a:lstStyle/>
            <a:p>
              <a:endParaRPr lang="en-AU"/>
            </a:p>
          </p:txBody>
        </p:sp>
        <p:sp>
          <p:nvSpPr>
            <p:cNvPr id="663" name="Freeform: Shape 662">
              <a:extLst>
                <a:ext uri="{FF2B5EF4-FFF2-40B4-BE49-F238E27FC236}">
                  <a16:creationId xmlns:a16="http://schemas.microsoft.com/office/drawing/2014/main" id="{FFA5D771-9872-4491-94A7-408FFA8DC27A}"/>
                </a:ext>
              </a:extLst>
            </p:cNvPr>
            <p:cNvSpPr/>
            <p:nvPr/>
          </p:nvSpPr>
          <p:spPr>
            <a:xfrm>
              <a:off x="6213469" y="4087502"/>
              <a:ext cx="9937" cy="1962"/>
            </a:xfrm>
            <a:custGeom>
              <a:avLst/>
              <a:gdLst>
                <a:gd name="connsiteX0" fmla="*/ 9937 w 9937"/>
                <a:gd name="connsiteY0" fmla="*/ 1963 h 1962"/>
                <a:gd name="connsiteX1" fmla="*/ 0 w 9937"/>
                <a:gd name="connsiteY1" fmla="*/ 0 h 1962"/>
                <a:gd name="connsiteX2" fmla="*/ 9937 w 9937"/>
                <a:gd name="connsiteY2" fmla="*/ 1963 h 1962"/>
              </a:gdLst>
              <a:ahLst/>
              <a:cxnLst>
                <a:cxn ang="0">
                  <a:pos x="connsiteX0" y="connsiteY0"/>
                </a:cxn>
                <a:cxn ang="0">
                  <a:pos x="connsiteX1" y="connsiteY1"/>
                </a:cxn>
                <a:cxn ang="0">
                  <a:pos x="connsiteX2" y="connsiteY2"/>
                </a:cxn>
              </a:cxnLst>
              <a:rect l="l" t="t" r="r" b="b"/>
              <a:pathLst>
                <a:path w="9937" h="1962">
                  <a:moveTo>
                    <a:pt x="9937" y="1963"/>
                  </a:moveTo>
                  <a:lnTo>
                    <a:pt x="0" y="0"/>
                  </a:lnTo>
                  <a:lnTo>
                    <a:pt x="9937" y="1963"/>
                  </a:lnTo>
                  <a:close/>
                </a:path>
              </a:pathLst>
            </a:custGeom>
            <a:solidFill>
              <a:srgbClr val="3C8563"/>
            </a:solidFill>
            <a:ln w="6134" cap="flat">
              <a:noFill/>
              <a:prstDash val="solid"/>
              <a:miter/>
            </a:ln>
          </p:spPr>
          <p:txBody>
            <a:bodyPr rtlCol="0" anchor="ctr"/>
            <a:lstStyle/>
            <a:p>
              <a:endParaRPr lang="en-AU"/>
            </a:p>
          </p:txBody>
        </p:sp>
        <p:sp>
          <p:nvSpPr>
            <p:cNvPr id="664" name="Freeform: Shape 663">
              <a:extLst>
                <a:ext uri="{FF2B5EF4-FFF2-40B4-BE49-F238E27FC236}">
                  <a16:creationId xmlns:a16="http://schemas.microsoft.com/office/drawing/2014/main" id="{8E776BED-D934-459E-ABEC-F528943F0614}"/>
                </a:ext>
              </a:extLst>
            </p:cNvPr>
            <p:cNvSpPr/>
            <p:nvPr/>
          </p:nvSpPr>
          <p:spPr>
            <a:xfrm>
              <a:off x="6211172" y="4084925"/>
              <a:ext cx="14522" cy="6565"/>
            </a:xfrm>
            <a:custGeom>
              <a:avLst/>
              <a:gdLst>
                <a:gd name="connsiteX0" fmla="*/ 12235 w 14522"/>
                <a:gd name="connsiteY0" fmla="*/ 6565 h 6565"/>
                <a:gd name="connsiteX1" fmla="*/ 11867 w 14522"/>
                <a:gd name="connsiteY1" fmla="*/ 6565 h 6565"/>
                <a:gd name="connsiteX2" fmla="*/ 1807 w 14522"/>
                <a:gd name="connsiteY2" fmla="*/ 4540 h 6565"/>
                <a:gd name="connsiteX3" fmla="*/ 512 w 14522"/>
                <a:gd name="connsiteY3" fmla="*/ 3762 h 6565"/>
                <a:gd name="connsiteX4" fmla="*/ 28 w 14522"/>
                <a:gd name="connsiteY4" fmla="*/ 2332 h 6565"/>
                <a:gd name="connsiteX5" fmla="*/ 28 w 14522"/>
                <a:gd name="connsiteY5" fmla="*/ 1841 h 6565"/>
                <a:gd name="connsiteX6" fmla="*/ 353 w 14522"/>
                <a:gd name="connsiteY6" fmla="*/ 1001 h 6565"/>
                <a:gd name="connsiteX7" fmla="*/ 991 w 14522"/>
                <a:gd name="connsiteY7" fmla="*/ 363 h 6565"/>
                <a:gd name="connsiteX8" fmla="*/ 1825 w 14522"/>
                <a:gd name="connsiteY8" fmla="*/ 32 h 6565"/>
                <a:gd name="connsiteX9" fmla="*/ 2726 w 14522"/>
                <a:gd name="connsiteY9" fmla="*/ 62 h 6565"/>
                <a:gd name="connsiteX10" fmla="*/ 12603 w 14522"/>
                <a:gd name="connsiteY10" fmla="*/ 2025 h 6565"/>
                <a:gd name="connsiteX11" fmla="*/ 13958 w 14522"/>
                <a:gd name="connsiteY11" fmla="*/ 2823 h 6565"/>
                <a:gd name="connsiteX12" fmla="*/ 14504 w 14522"/>
                <a:gd name="connsiteY12" fmla="*/ 4295 h 6565"/>
                <a:gd name="connsiteX13" fmla="*/ 14504 w 14522"/>
                <a:gd name="connsiteY13" fmla="*/ 4724 h 6565"/>
                <a:gd name="connsiteX14" fmla="*/ 13701 w 14522"/>
                <a:gd name="connsiteY14" fmla="*/ 6062 h 6565"/>
                <a:gd name="connsiteX15" fmla="*/ 12235 w 14522"/>
                <a:gd name="connsiteY15" fmla="*/ 6565 h 6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22" h="6565">
                  <a:moveTo>
                    <a:pt x="12235" y="6565"/>
                  </a:moveTo>
                  <a:lnTo>
                    <a:pt x="11867" y="6565"/>
                  </a:lnTo>
                  <a:cubicBezTo>
                    <a:pt x="8493" y="5951"/>
                    <a:pt x="5180" y="5276"/>
                    <a:pt x="1807" y="4540"/>
                  </a:cubicBezTo>
                  <a:cubicBezTo>
                    <a:pt x="1297" y="4442"/>
                    <a:pt x="837" y="4166"/>
                    <a:pt x="512" y="3762"/>
                  </a:cubicBezTo>
                  <a:cubicBezTo>
                    <a:pt x="187" y="3356"/>
                    <a:pt x="15" y="2854"/>
                    <a:pt x="28" y="2332"/>
                  </a:cubicBezTo>
                  <a:cubicBezTo>
                    <a:pt x="-9" y="2173"/>
                    <a:pt x="-9" y="2001"/>
                    <a:pt x="28" y="1841"/>
                  </a:cubicBezTo>
                  <a:cubicBezTo>
                    <a:pt x="77" y="1541"/>
                    <a:pt x="187" y="1259"/>
                    <a:pt x="353" y="1001"/>
                  </a:cubicBezTo>
                  <a:cubicBezTo>
                    <a:pt x="518" y="749"/>
                    <a:pt x="733" y="535"/>
                    <a:pt x="991" y="363"/>
                  </a:cubicBezTo>
                  <a:cubicBezTo>
                    <a:pt x="1242" y="197"/>
                    <a:pt x="1524" y="87"/>
                    <a:pt x="1825" y="32"/>
                  </a:cubicBezTo>
                  <a:cubicBezTo>
                    <a:pt x="2126" y="-17"/>
                    <a:pt x="2432" y="-11"/>
                    <a:pt x="2726" y="62"/>
                  </a:cubicBezTo>
                  <a:cubicBezTo>
                    <a:pt x="6039" y="799"/>
                    <a:pt x="9290" y="1412"/>
                    <a:pt x="12603" y="2025"/>
                  </a:cubicBezTo>
                  <a:cubicBezTo>
                    <a:pt x="13130" y="2124"/>
                    <a:pt x="13609" y="2406"/>
                    <a:pt x="13958" y="2823"/>
                  </a:cubicBezTo>
                  <a:cubicBezTo>
                    <a:pt x="14302" y="3234"/>
                    <a:pt x="14498" y="3755"/>
                    <a:pt x="14504" y="4295"/>
                  </a:cubicBezTo>
                  <a:cubicBezTo>
                    <a:pt x="14529" y="4436"/>
                    <a:pt x="14529" y="4583"/>
                    <a:pt x="14504" y="4724"/>
                  </a:cubicBezTo>
                  <a:cubicBezTo>
                    <a:pt x="14400" y="5252"/>
                    <a:pt x="14118" y="5724"/>
                    <a:pt x="13701" y="6062"/>
                  </a:cubicBezTo>
                  <a:cubicBezTo>
                    <a:pt x="13290" y="6393"/>
                    <a:pt x="12768" y="6577"/>
                    <a:pt x="12235" y="6565"/>
                  </a:cubicBezTo>
                  <a:close/>
                </a:path>
              </a:pathLst>
            </a:custGeom>
            <a:solidFill>
              <a:srgbClr val="0E0E0E"/>
            </a:solidFill>
            <a:ln w="6134" cap="flat">
              <a:noFill/>
              <a:prstDash val="solid"/>
              <a:miter/>
            </a:ln>
          </p:spPr>
          <p:txBody>
            <a:bodyPr rtlCol="0" anchor="ctr"/>
            <a:lstStyle/>
            <a:p>
              <a:endParaRPr lang="en-AU"/>
            </a:p>
          </p:txBody>
        </p:sp>
        <p:sp>
          <p:nvSpPr>
            <p:cNvPr id="665" name="Freeform: Shape 664">
              <a:extLst>
                <a:ext uri="{FF2B5EF4-FFF2-40B4-BE49-F238E27FC236}">
                  <a16:creationId xmlns:a16="http://schemas.microsoft.com/office/drawing/2014/main" id="{6014D560-5E1D-4594-935C-A8D17F2A5E5F}"/>
                </a:ext>
              </a:extLst>
            </p:cNvPr>
            <p:cNvSpPr/>
            <p:nvPr/>
          </p:nvSpPr>
          <p:spPr>
            <a:xfrm>
              <a:off x="6183841" y="4079712"/>
              <a:ext cx="42754" cy="10366"/>
            </a:xfrm>
            <a:custGeom>
              <a:avLst/>
              <a:gdLst>
                <a:gd name="connsiteX0" fmla="*/ 5950 w 42754"/>
                <a:gd name="connsiteY0" fmla="*/ 1840 h 10366"/>
                <a:gd name="connsiteX1" fmla="*/ 12084 w 42754"/>
                <a:gd name="connsiteY1" fmla="*/ 3497 h 10366"/>
                <a:gd name="connsiteX2" fmla="*/ 24352 w 42754"/>
                <a:gd name="connsiteY2" fmla="*/ 6564 h 10366"/>
                <a:gd name="connsiteX3" fmla="*/ 29812 w 42754"/>
                <a:gd name="connsiteY3" fmla="*/ 7790 h 10366"/>
                <a:gd name="connsiteX4" fmla="*/ 39749 w 42754"/>
                <a:gd name="connsiteY4" fmla="*/ 9753 h 10366"/>
                <a:gd name="connsiteX5" fmla="*/ 42755 w 42754"/>
                <a:gd name="connsiteY5" fmla="*/ 10367 h 10366"/>
                <a:gd name="connsiteX6" fmla="*/ 41406 w 42754"/>
                <a:gd name="connsiteY6" fmla="*/ 9999 h 10366"/>
                <a:gd name="connsiteX7" fmla="*/ 0 w 42754"/>
                <a:gd name="connsiteY7" fmla="*/ 0 h 10366"/>
                <a:gd name="connsiteX8" fmla="*/ 5950 w 42754"/>
                <a:gd name="connsiteY8" fmla="*/ 1840 h 1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54" h="10366">
                  <a:moveTo>
                    <a:pt x="5950" y="1840"/>
                  </a:moveTo>
                  <a:lnTo>
                    <a:pt x="12084" y="3497"/>
                  </a:lnTo>
                  <a:cubicBezTo>
                    <a:pt x="16194" y="4601"/>
                    <a:pt x="20243" y="5643"/>
                    <a:pt x="24352" y="6564"/>
                  </a:cubicBezTo>
                  <a:lnTo>
                    <a:pt x="29812" y="7790"/>
                  </a:lnTo>
                  <a:lnTo>
                    <a:pt x="39749" y="9753"/>
                  </a:lnTo>
                  <a:lnTo>
                    <a:pt x="42755" y="10367"/>
                  </a:lnTo>
                  <a:lnTo>
                    <a:pt x="41406" y="9999"/>
                  </a:lnTo>
                  <a:lnTo>
                    <a:pt x="0" y="0"/>
                  </a:lnTo>
                  <a:lnTo>
                    <a:pt x="5950" y="1840"/>
                  </a:lnTo>
                  <a:close/>
                </a:path>
              </a:pathLst>
            </a:custGeom>
            <a:solidFill>
              <a:srgbClr val="3C8563"/>
            </a:solidFill>
            <a:ln w="6134" cap="flat">
              <a:noFill/>
              <a:prstDash val="solid"/>
              <a:miter/>
            </a:ln>
          </p:spPr>
          <p:txBody>
            <a:bodyPr rtlCol="0" anchor="ctr"/>
            <a:lstStyle/>
            <a:p>
              <a:endParaRPr lang="en-AU"/>
            </a:p>
          </p:txBody>
        </p:sp>
        <p:sp>
          <p:nvSpPr>
            <p:cNvPr id="666" name="Freeform: Shape 665">
              <a:extLst>
                <a:ext uri="{FF2B5EF4-FFF2-40B4-BE49-F238E27FC236}">
                  <a16:creationId xmlns:a16="http://schemas.microsoft.com/office/drawing/2014/main" id="{475F120F-05BE-4F42-8A58-8FA8C65ECB59}"/>
                </a:ext>
              </a:extLst>
            </p:cNvPr>
            <p:cNvSpPr/>
            <p:nvPr/>
          </p:nvSpPr>
          <p:spPr>
            <a:xfrm>
              <a:off x="6181766" y="4077821"/>
              <a:ext cx="47109" cy="14895"/>
            </a:xfrm>
            <a:custGeom>
              <a:avLst/>
              <a:gdLst>
                <a:gd name="connsiteX0" fmla="*/ 44646 w 47109"/>
                <a:gd name="connsiteY0" fmla="*/ 14528 h 14895"/>
                <a:gd name="connsiteX1" fmla="*/ 44278 w 47109"/>
                <a:gd name="connsiteY1" fmla="*/ 14528 h 14895"/>
                <a:gd name="connsiteX2" fmla="*/ 42560 w 47109"/>
                <a:gd name="connsiteY2" fmla="*/ 14160 h 14895"/>
                <a:gd name="connsiteX3" fmla="*/ 41273 w 47109"/>
                <a:gd name="connsiteY3" fmla="*/ 14160 h 14895"/>
                <a:gd name="connsiteX4" fmla="*/ 31212 w 47109"/>
                <a:gd name="connsiteY4" fmla="*/ 12135 h 14895"/>
                <a:gd name="connsiteX5" fmla="*/ 29188 w 47109"/>
                <a:gd name="connsiteY5" fmla="*/ 11706 h 14895"/>
                <a:gd name="connsiteX6" fmla="*/ 25692 w 47109"/>
                <a:gd name="connsiteY6" fmla="*/ 10970 h 14895"/>
                <a:gd name="connsiteX7" fmla="*/ 13423 w 47109"/>
                <a:gd name="connsiteY7" fmla="*/ 7841 h 14895"/>
                <a:gd name="connsiteX8" fmla="*/ 7289 w 47109"/>
                <a:gd name="connsiteY8" fmla="*/ 6185 h 14895"/>
                <a:gd name="connsiteX9" fmla="*/ 1523 w 47109"/>
                <a:gd name="connsiteY9" fmla="*/ 4468 h 14895"/>
                <a:gd name="connsiteX10" fmla="*/ 290 w 47109"/>
                <a:gd name="connsiteY10" fmla="*/ 3351 h 14895"/>
                <a:gd name="connsiteX11" fmla="*/ 51 w 47109"/>
                <a:gd name="connsiteY11" fmla="*/ 1707 h 14895"/>
                <a:gd name="connsiteX12" fmla="*/ 364 w 47109"/>
                <a:gd name="connsiteY12" fmla="*/ 935 h 14895"/>
                <a:gd name="connsiteX13" fmla="*/ 953 w 47109"/>
                <a:gd name="connsiteY13" fmla="*/ 346 h 14895"/>
                <a:gd name="connsiteX14" fmla="*/ 1731 w 47109"/>
                <a:gd name="connsiteY14" fmla="*/ 33 h 14895"/>
                <a:gd name="connsiteX15" fmla="*/ 2566 w 47109"/>
                <a:gd name="connsiteY15" fmla="*/ 51 h 14895"/>
                <a:gd name="connsiteX16" fmla="*/ 45505 w 47109"/>
                <a:gd name="connsiteY16" fmla="*/ 10357 h 14895"/>
                <a:gd name="connsiteX17" fmla="*/ 46744 w 47109"/>
                <a:gd name="connsiteY17" fmla="*/ 11320 h 14895"/>
                <a:gd name="connsiteX18" fmla="*/ 47094 w 47109"/>
                <a:gd name="connsiteY18" fmla="*/ 12853 h 14895"/>
                <a:gd name="connsiteX19" fmla="*/ 46388 w 47109"/>
                <a:gd name="connsiteY19" fmla="*/ 14258 h 14895"/>
                <a:gd name="connsiteX20" fmla="*/ 44953 w 47109"/>
                <a:gd name="connsiteY20" fmla="*/ 14896 h 14895"/>
                <a:gd name="connsiteX21" fmla="*/ 44646 w 47109"/>
                <a:gd name="connsiteY21" fmla="*/ 14528 h 1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109" h="14895">
                  <a:moveTo>
                    <a:pt x="44646" y="14528"/>
                  </a:moveTo>
                  <a:lnTo>
                    <a:pt x="44278" y="14528"/>
                  </a:lnTo>
                  <a:lnTo>
                    <a:pt x="42560" y="14160"/>
                  </a:lnTo>
                  <a:lnTo>
                    <a:pt x="41273" y="14160"/>
                  </a:lnTo>
                  <a:cubicBezTo>
                    <a:pt x="37898" y="13546"/>
                    <a:pt x="34586" y="12872"/>
                    <a:pt x="31212" y="12135"/>
                  </a:cubicBezTo>
                  <a:lnTo>
                    <a:pt x="29188" y="11706"/>
                  </a:lnTo>
                  <a:lnTo>
                    <a:pt x="25692" y="10970"/>
                  </a:lnTo>
                  <a:cubicBezTo>
                    <a:pt x="21582" y="9989"/>
                    <a:pt x="17472" y="8946"/>
                    <a:pt x="13423" y="7841"/>
                  </a:cubicBezTo>
                  <a:lnTo>
                    <a:pt x="7289" y="6185"/>
                  </a:lnTo>
                  <a:lnTo>
                    <a:pt x="1523" y="4468"/>
                  </a:lnTo>
                  <a:cubicBezTo>
                    <a:pt x="995" y="4253"/>
                    <a:pt x="560" y="3854"/>
                    <a:pt x="290" y="3351"/>
                  </a:cubicBezTo>
                  <a:cubicBezTo>
                    <a:pt x="20" y="2848"/>
                    <a:pt x="-66" y="2266"/>
                    <a:pt x="51" y="1707"/>
                  </a:cubicBezTo>
                  <a:cubicBezTo>
                    <a:pt x="100" y="1431"/>
                    <a:pt x="210" y="1167"/>
                    <a:pt x="364" y="935"/>
                  </a:cubicBezTo>
                  <a:cubicBezTo>
                    <a:pt x="517" y="695"/>
                    <a:pt x="719" y="499"/>
                    <a:pt x="953" y="346"/>
                  </a:cubicBezTo>
                  <a:cubicBezTo>
                    <a:pt x="1192" y="186"/>
                    <a:pt x="1455" y="82"/>
                    <a:pt x="1731" y="33"/>
                  </a:cubicBezTo>
                  <a:cubicBezTo>
                    <a:pt x="2008" y="-16"/>
                    <a:pt x="2290" y="-10"/>
                    <a:pt x="2566" y="51"/>
                  </a:cubicBezTo>
                  <a:lnTo>
                    <a:pt x="45505" y="10357"/>
                  </a:lnTo>
                  <a:cubicBezTo>
                    <a:pt x="46020" y="10522"/>
                    <a:pt x="46456" y="10866"/>
                    <a:pt x="46744" y="11320"/>
                  </a:cubicBezTo>
                  <a:cubicBezTo>
                    <a:pt x="47032" y="11773"/>
                    <a:pt x="47155" y="12320"/>
                    <a:pt x="47094" y="12853"/>
                  </a:cubicBezTo>
                  <a:cubicBezTo>
                    <a:pt x="47026" y="13387"/>
                    <a:pt x="46781" y="13884"/>
                    <a:pt x="46388" y="14258"/>
                  </a:cubicBezTo>
                  <a:cubicBezTo>
                    <a:pt x="45996" y="14632"/>
                    <a:pt x="45493" y="14853"/>
                    <a:pt x="44953" y="14896"/>
                  </a:cubicBezTo>
                  <a:lnTo>
                    <a:pt x="44646" y="14528"/>
                  </a:lnTo>
                  <a:close/>
                </a:path>
              </a:pathLst>
            </a:custGeom>
            <a:solidFill>
              <a:srgbClr val="0E0E0E"/>
            </a:solidFill>
            <a:ln w="6134" cap="flat">
              <a:noFill/>
              <a:prstDash val="solid"/>
              <a:miter/>
            </a:ln>
          </p:spPr>
          <p:txBody>
            <a:bodyPr rtlCol="0" anchor="ctr"/>
            <a:lstStyle/>
            <a:p>
              <a:endParaRPr lang="en-AU"/>
            </a:p>
          </p:txBody>
        </p:sp>
        <p:sp>
          <p:nvSpPr>
            <p:cNvPr id="667" name="Freeform: Shape 666">
              <a:extLst>
                <a:ext uri="{FF2B5EF4-FFF2-40B4-BE49-F238E27FC236}">
                  <a16:creationId xmlns:a16="http://schemas.microsoft.com/office/drawing/2014/main" id="{92846F75-CF4A-4412-87E7-68B9AAAD5C84}"/>
                </a:ext>
              </a:extLst>
            </p:cNvPr>
            <p:cNvSpPr/>
            <p:nvPr/>
          </p:nvSpPr>
          <p:spPr>
            <a:xfrm>
              <a:off x="5950742" y="3338643"/>
              <a:ext cx="66644" cy="150225"/>
            </a:xfrm>
            <a:custGeom>
              <a:avLst/>
              <a:gdLst>
                <a:gd name="connsiteX0" fmla="*/ 14845 w 66644"/>
                <a:gd name="connsiteY0" fmla="*/ 48583 h 150225"/>
                <a:gd name="connsiteX1" fmla="*/ 7177 w 66644"/>
                <a:gd name="connsiteY1" fmla="*/ 97656 h 150225"/>
                <a:gd name="connsiteX2" fmla="*/ 0 w 66644"/>
                <a:gd name="connsiteY2" fmla="*/ 150226 h 150225"/>
                <a:gd name="connsiteX3" fmla="*/ 5521 w 66644"/>
                <a:gd name="connsiteY3" fmla="*/ 148815 h 150225"/>
                <a:gd name="connsiteX4" fmla="*/ 56741 w 66644"/>
                <a:gd name="connsiteY4" fmla="*/ 100907 h 150225"/>
                <a:gd name="connsiteX5" fmla="*/ 60912 w 66644"/>
                <a:gd name="connsiteY5" fmla="*/ 56741 h 150225"/>
                <a:gd name="connsiteX6" fmla="*/ 43920 w 66644"/>
                <a:gd name="connsiteY6" fmla="*/ 33370 h 150225"/>
                <a:gd name="connsiteX7" fmla="*/ 19384 w 66644"/>
                <a:gd name="connsiteY7" fmla="*/ 0 h 150225"/>
                <a:gd name="connsiteX8" fmla="*/ 14845 w 66644"/>
                <a:gd name="connsiteY8" fmla="*/ 48583 h 150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644" h="150225">
                  <a:moveTo>
                    <a:pt x="14845" y="48583"/>
                  </a:moveTo>
                  <a:cubicBezTo>
                    <a:pt x="14845" y="48583"/>
                    <a:pt x="9937" y="81952"/>
                    <a:pt x="7177" y="97656"/>
                  </a:cubicBezTo>
                  <a:cubicBezTo>
                    <a:pt x="3987" y="115199"/>
                    <a:pt x="1656" y="132682"/>
                    <a:pt x="0" y="150226"/>
                  </a:cubicBezTo>
                  <a:cubicBezTo>
                    <a:pt x="1871" y="149900"/>
                    <a:pt x="3717" y="149428"/>
                    <a:pt x="5521" y="148815"/>
                  </a:cubicBezTo>
                  <a:cubicBezTo>
                    <a:pt x="27052" y="141822"/>
                    <a:pt x="45700" y="117101"/>
                    <a:pt x="56741" y="100907"/>
                  </a:cubicBezTo>
                  <a:cubicBezTo>
                    <a:pt x="69745" y="81891"/>
                    <a:pt x="68641" y="69868"/>
                    <a:pt x="60912" y="56741"/>
                  </a:cubicBezTo>
                  <a:cubicBezTo>
                    <a:pt x="55704" y="48626"/>
                    <a:pt x="50030" y="40823"/>
                    <a:pt x="43920" y="33370"/>
                  </a:cubicBezTo>
                  <a:cubicBezTo>
                    <a:pt x="35578" y="22512"/>
                    <a:pt x="27297" y="11225"/>
                    <a:pt x="19384" y="0"/>
                  </a:cubicBezTo>
                  <a:cubicBezTo>
                    <a:pt x="18648" y="16317"/>
                    <a:pt x="14845" y="48583"/>
                    <a:pt x="14845" y="48583"/>
                  </a:cubicBezTo>
                  <a:close/>
                </a:path>
              </a:pathLst>
            </a:custGeom>
            <a:solidFill>
              <a:srgbClr val="8DC2EB"/>
            </a:solidFill>
            <a:ln w="6134" cap="flat">
              <a:noFill/>
              <a:prstDash val="solid"/>
              <a:miter/>
            </a:ln>
          </p:spPr>
          <p:txBody>
            <a:bodyPr rtlCol="0" anchor="ctr"/>
            <a:lstStyle/>
            <a:p>
              <a:endParaRPr lang="en-AU"/>
            </a:p>
          </p:txBody>
        </p:sp>
        <p:sp>
          <p:nvSpPr>
            <p:cNvPr id="668" name="Freeform: Shape 667">
              <a:extLst>
                <a:ext uri="{FF2B5EF4-FFF2-40B4-BE49-F238E27FC236}">
                  <a16:creationId xmlns:a16="http://schemas.microsoft.com/office/drawing/2014/main" id="{7855C652-C572-418C-8DAF-74B0E74C8055}"/>
                </a:ext>
              </a:extLst>
            </p:cNvPr>
            <p:cNvSpPr/>
            <p:nvPr/>
          </p:nvSpPr>
          <p:spPr>
            <a:xfrm>
              <a:off x="5948706" y="3336390"/>
              <a:ext cx="71033" cy="154809"/>
            </a:xfrm>
            <a:custGeom>
              <a:avLst/>
              <a:gdLst>
                <a:gd name="connsiteX0" fmla="*/ 2281 w 71033"/>
                <a:gd name="connsiteY0" fmla="*/ 154748 h 154809"/>
                <a:gd name="connsiteX1" fmla="*/ 748 w 71033"/>
                <a:gd name="connsiteY1" fmla="*/ 154135 h 154809"/>
                <a:gd name="connsiteX2" fmla="*/ 153 w 71033"/>
                <a:gd name="connsiteY2" fmla="*/ 153270 h 154809"/>
                <a:gd name="connsiteX3" fmla="*/ 12 w 71033"/>
                <a:gd name="connsiteY3" fmla="*/ 152233 h 154809"/>
                <a:gd name="connsiteX4" fmla="*/ 7189 w 71033"/>
                <a:gd name="connsiteY4" fmla="*/ 99418 h 154809"/>
                <a:gd name="connsiteX5" fmla="*/ 14795 w 71033"/>
                <a:gd name="connsiteY5" fmla="*/ 50713 h 154809"/>
                <a:gd name="connsiteX6" fmla="*/ 17126 w 71033"/>
                <a:gd name="connsiteY6" fmla="*/ 50713 h 154809"/>
                <a:gd name="connsiteX7" fmla="*/ 14795 w 71033"/>
                <a:gd name="connsiteY7" fmla="*/ 50713 h 154809"/>
                <a:gd name="connsiteX8" fmla="*/ 19028 w 71033"/>
                <a:gd name="connsiteY8" fmla="*/ 2192 h 154809"/>
                <a:gd name="connsiteX9" fmla="*/ 19518 w 71033"/>
                <a:gd name="connsiteY9" fmla="*/ 891 h 154809"/>
                <a:gd name="connsiteX10" fmla="*/ 20666 w 71033"/>
                <a:gd name="connsiteY10" fmla="*/ 106 h 154809"/>
                <a:gd name="connsiteX11" fmla="*/ 22058 w 71033"/>
                <a:gd name="connsiteY11" fmla="*/ 106 h 154809"/>
                <a:gd name="connsiteX12" fmla="*/ 23199 w 71033"/>
                <a:gd name="connsiteY12" fmla="*/ 903 h 154809"/>
                <a:gd name="connsiteX13" fmla="*/ 47736 w 71033"/>
                <a:gd name="connsiteY13" fmla="*/ 34273 h 154809"/>
                <a:gd name="connsiteX14" fmla="*/ 51600 w 71033"/>
                <a:gd name="connsiteY14" fmla="*/ 39242 h 154809"/>
                <a:gd name="connsiteX15" fmla="*/ 64973 w 71033"/>
                <a:gd name="connsiteY15" fmla="*/ 57644 h 154809"/>
                <a:gd name="connsiteX16" fmla="*/ 60679 w 71033"/>
                <a:gd name="connsiteY16" fmla="*/ 104264 h 154809"/>
                <a:gd name="connsiteX17" fmla="*/ 8232 w 71033"/>
                <a:gd name="connsiteY17" fmla="*/ 153338 h 154809"/>
                <a:gd name="connsiteX18" fmla="*/ 2466 w 71033"/>
                <a:gd name="connsiteY18" fmla="*/ 154810 h 154809"/>
                <a:gd name="connsiteX19" fmla="*/ 2281 w 71033"/>
                <a:gd name="connsiteY19" fmla="*/ 154748 h 154809"/>
                <a:gd name="connsiteX20" fmla="*/ 17126 w 71033"/>
                <a:gd name="connsiteY20" fmla="*/ 50836 h 154809"/>
                <a:gd name="connsiteX21" fmla="*/ 19335 w 71033"/>
                <a:gd name="connsiteY21" fmla="*/ 51388 h 154809"/>
                <a:gd name="connsiteX22" fmla="*/ 11667 w 71033"/>
                <a:gd name="connsiteY22" fmla="*/ 100461 h 154809"/>
                <a:gd name="connsiteX23" fmla="*/ 4919 w 71033"/>
                <a:gd name="connsiteY23" fmla="*/ 149534 h 154809"/>
                <a:gd name="connsiteX24" fmla="*/ 7066 w 71033"/>
                <a:gd name="connsiteY24" fmla="*/ 148921 h 154809"/>
                <a:gd name="connsiteX25" fmla="*/ 57121 w 71033"/>
                <a:gd name="connsiteY25" fmla="*/ 101872 h 154809"/>
                <a:gd name="connsiteX26" fmla="*/ 61231 w 71033"/>
                <a:gd name="connsiteY26" fmla="*/ 60160 h 154809"/>
                <a:gd name="connsiteX27" fmla="*/ 48226 w 71033"/>
                <a:gd name="connsiteY27" fmla="*/ 41757 h 154809"/>
                <a:gd name="connsiteX28" fmla="*/ 44362 w 71033"/>
                <a:gd name="connsiteY28" fmla="*/ 36788 h 154809"/>
                <a:gd name="connsiteX29" fmla="*/ 23261 w 71033"/>
                <a:gd name="connsiteY29" fmla="*/ 8510 h 154809"/>
                <a:gd name="connsiteX30" fmla="*/ 19396 w 71033"/>
                <a:gd name="connsiteY30" fmla="*/ 50897 h 154809"/>
                <a:gd name="connsiteX31" fmla="*/ 17126 w 71033"/>
                <a:gd name="connsiteY31" fmla="*/ 50836 h 15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033" h="154809">
                  <a:moveTo>
                    <a:pt x="2281" y="154748"/>
                  </a:moveTo>
                  <a:cubicBezTo>
                    <a:pt x="1711" y="154736"/>
                    <a:pt x="1171" y="154515"/>
                    <a:pt x="748" y="154135"/>
                  </a:cubicBezTo>
                  <a:cubicBezTo>
                    <a:pt x="484" y="153902"/>
                    <a:pt x="282" y="153601"/>
                    <a:pt x="153" y="153270"/>
                  </a:cubicBezTo>
                  <a:cubicBezTo>
                    <a:pt x="24" y="152945"/>
                    <a:pt x="-25" y="152589"/>
                    <a:pt x="12" y="152233"/>
                  </a:cubicBezTo>
                  <a:cubicBezTo>
                    <a:pt x="1730" y="133831"/>
                    <a:pt x="4122" y="116410"/>
                    <a:pt x="7189" y="99418"/>
                  </a:cubicBezTo>
                  <a:cubicBezTo>
                    <a:pt x="9704" y="85371"/>
                    <a:pt x="13937" y="56479"/>
                    <a:pt x="14795" y="50713"/>
                  </a:cubicBezTo>
                  <a:lnTo>
                    <a:pt x="17126" y="50713"/>
                  </a:lnTo>
                  <a:lnTo>
                    <a:pt x="14795" y="50713"/>
                  </a:lnTo>
                  <a:cubicBezTo>
                    <a:pt x="14795" y="50345"/>
                    <a:pt x="18353" y="18325"/>
                    <a:pt x="19028" y="2192"/>
                  </a:cubicBezTo>
                  <a:cubicBezTo>
                    <a:pt x="19058" y="1719"/>
                    <a:pt x="19230" y="1265"/>
                    <a:pt x="19518" y="891"/>
                  </a:cubicBezTo>
                  <a:cubicBezTo>
                    <a:pt x="19813" y="517"/>
                    <a:pt x="20212" y="241"/>
                    <a:pt x="20666" y="106"/>
                  </a:cubicBezTo>
                  <a:cubicBezTo>
                    <a:pt x="21120" y="-35"/>
                    <a:pt x="21604" y="-35"/>
                    <a:pt x="22058" y="106"/>
                  </a:cubicBezTo>
                  <a:cubicBezTo>
                    <a:pt x="22512" y="253"/>
                    <a:pt x="22911" y="529"/>
                    <a:pt x="23199" y="903"/>
                  </a:cubicBezTo>
                  <a:cubicBezTo>
                    <a:pt x="30008" y="10289"/>
                    <a:pt x="39025" y="22557"/>
                    <a:pt x="47736" y="34273"/>
                  </a:cubicBezTo>
                  <a:lnTo>
                    <a:pt x="51600" y="39242"/>
                  </a:lnTo>
                  <a:cubicBezTo>
                    <a:pt x="56428" y="45100"/>
                    <a:pt x="60893" y="51247"/>
                    <a:pt x="64973" y="57644"/>
                  </a:cubicBezTo>
                  <a:cubicBezTo>
                    <a:pt x="72641" y="70649"/>
                    <a:pt x="74849" y="83592"/>
                    <a:pt x="60679" y="104264"/>
                  </a:cubicBezTo>
                  <a:cubicBezTo>
                    <a:pt x="48717" y="121808"/>
                    <a:pt x="30008" y="145915"/>
                    <a:pt x="8232" y="153338"/>
                  </a:cubicBezTo>
                  <a:cubicBezTo>
                    <a:pt x="6355" y="153988"/>
                    <a:pt x="4422" y="154478"/>
                    <a:pt x="2466" y="154810"/>
                  </a:cubicBezTo>
                  <a:lnTo>
                    <a:pt x="2281" y="154748"/>
                  </a:lnTo>
                  <a:close/>
                  <a:moveTo>
                    <a:pt x="17126" y="50836"/>
                  </a:moveTo>
                  <a:lnTo>
                    <a:pt x="19335" y="51388"/>
                  </a:lnTo>
                  <a:cubicBezTo>
                    <a:pt x="18537" y="57093"/>
                    <a:pt x="14243" y="86107"/>
                    <a:pt x="11667" y="100461"/>
                  </a:cubicBezTo>
                  <a:cubicBezTo>
                    <a:pt x="8845" y="116348"/>
                    <a:pt x="6575" y="132543"/>
                    <a:pt x="4919" y="149534"/>
                  </a:cubicBezTo>
                  <a:lnTo>
                    <a:pt x="7066" y="148921"/>
                  </a:lnTo>
                  <a:cubicBezTo>
                    <a:pt x="30069" y="141376"/>
                    <a:pt x="50435" y="111625"/>
                    <a:pt x="57121" y="101872"/>
                  </a:cubicBezTo>
                  <a:cubicBezTo>
                    <a:pt x="69942" y="83101"/>
                    <a:pt x="68224" y="71999"/>
                    <a:pt x="61231" y="60160"/>
                  </a:cubicBezTo>
                  <a:cubicBezTo>
                    <a:pt x="57280" y="53761"/>
                    <a:pt x="52937" y="47615"/>
                    <a:pt x="48226" y="41757"/>
                  </a:cubicBezTo>
                  <a:lnTo>
                    <a:pt x="44362" y="36788"/>
                  </a:lnTo>
                  <a:cubicBezTo>
                    <a:pt x="36940" y="27035"/>
                    <a:pt x="29517" y="17036"/>
                    <a:pt x="23261" y="8510"/>
                  </a:cubicBezTo>
                  <a:cubicBezTo>
                    <a:pt x="22156" y="25624"/>
                    <a:pt x="19396" y="50590"/>
                    <a:pt x="19396" y="50897"/>
                  </a:cubicBezTo>
                  <a:lnTo>
                    <a:pt x="17126" y="50836"/>
                  </a:lnTo>
                  <a:close/>
                </a:path>
              </a:pathLst>
            </a:custGeom>
            <a:solidFill>
              <a:srgbClr val="0E0E0E"/>
            </a:solidFill>
            <a:ln w="6134" cap="flat">
              <a:noFill/>
              <a:prstDash val="solid"/>
              <a:miter/>
            </a:ln>
          </p:spPr>
          <p:txBody>
            <a:bodyPr rtlCol="0" anchor="ctr"/>
            <a:lstStyle/>
            <a:p>
              <a:endParaRPr lang="en-AU"/>
            </a:p>
          </p:txBody>
        </p:sp>
        <p:sp>
          <p:nvSpPr>
            <p:cNvPr id="669" name="Freeform: Shape 668">
              <a:extLst>
                <a:ext uri="{FF2B5EF4-FFF2-40B4-BE49-F238E27FC236}">
                  <a16:creationId xmlns:a16="http://schemas.microsoft.com/office/drawing/2014/main" id="{5D646C3A-DC9A-4AE5-952D-395BFD3E7A65}"/>
                </a:ext>
              </a:extLst>
            </p:cNvPr>
            <p:cNvSpPr/>
            <p:nvPr/>
          </p:nvSpPr>
          <p:spPr>
            <a:xfrm>
              <a:off x="5578572" y="3572304"/>
              <a:ext cx="4541" cy="4222"/>
            </a:xfrm>
            <a:custGeom>
              <a:avLst/>
              <a:gdLst>
                <a:gd name="connsiteX0" fmla="*/ 2280 w 4541"/>
                <a:gd name="connsiteY0" fmla="*/ 4222 h 4222"/>
                <a:gd name="connsiteX1" fmla="*/ 1912 w 4541"/>
                <a:gd name="connsiteY1" fmla="*/ 4222 h 4222"/>
                <a:gd name="connsiteX2" fmla="*/ 482 w 4541"/>
                <a:gd name="connsiteY2" fmla="*/ 3407 h 4222"/>
                <a:gd name="connsiteX3" fmla="*/ 10 w 4541"/>
                <a:gd name="connsiteY3" fmla="*/ 1830 h 4222"/>
                <a:gd name="connsiteX4" fmla="*/ 1022 w 4541"/>
                <a:gd name="connsiteY4" fmla="*/ 370 h 4222"/>
                <a:gd name="connsiteX5" fmla="*/ 2771 w 4541"/>
                <a:gd name="connsiteY5" fmla="*/ 51 h 4222"/>
                <a:gd name="connsiteX6" fmla="*/ 4188 w 4541"/>
                <a:gd name="connsiteY6" fmla="*/ 1082 h 4222"/>
                <a:gd name="connsiteX7" fmla="*/ 4488 w 4541"/>
                <a:gd name="connsiteY7" fmla="*/ 2812 h 4222"/>
                <a:gd name="connsiteX8" fmla="*/ 3580 w 4541"/>
                <a:gd name="connsiteY8" fmla="*/ 3830 h 4222"/>
                <a:gd name="connsiteX9" fmla="*/ 2280 w 4541"/>
                <a:gd name="connsiteY9" fmla="*/ 4222 h 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1" h="4222">
                  <a:moveTo>
                    <a:pt x="2280" y="4222"/>
                  </a:moveTo>
                  <a:lnTo>
                    <a:pt x="1912" y="4222"/>
                  </a:lnTo>
                  <a:cubicBezTo>
                    <a:pt x="1348" y="4149"/>
                    <a:pt x="832" y="3854"/>
                    <a:pt x="482" y="3407"/>
                  </a:cubicBezTo>
                  <a:cubicBezTo>
                    <a:pt x="127" y="2965"/>
                    <a:pt x="-45" y="2401"/>
                    <a:pt x="10" y="1830"/>
                  </a:cubicBezTo>
                  <a:cubicBezTo>
                    <a:pt x="145" y="1229"/>
                    <a:pt x="507" y="708"/>
                    <a:pt x="1022" y="370"/>
                  </a:cubicBezTo>
                  <a:cubicBezTo>
                    <a:pt x="1544" y="39"/>
                    <a:pt x="2170" y="-77"/>
                    <a:pt x="2771" y="51"/>
                  </a:cubicBezTo>
                  <a:cubicBezTo>
                    <a:pt x="3360" y="198"/>
                    <a:pt x="3869" y="566"/>
                    <a:pt x="4188" y="1082"/>
                  </a:cubicBezTo>
                  <a:cubicBezTo>
                    <a:pt x="4513" y="1597"/>
                    <a:pt x="4617" y="2217"/>
                    <a:pt x="4488" y="2812"/>
                  </a:cubicBezTo>
                  <a:cubicBezTo>
                    <a:pt x="4286" y="3229"/>
                    <a:pt x="3973" y="3579"/>
                    <a:pt x="3580" y="3830"/>
                  </a:cubicBezTo>
                  <a:cubicBezTo>
                    <a:pt x="3194" y="4075"/>
                    <a:pt x="2740" y="4216"/>
                    <a:pt x="2280" y="4222"/>
                  </a:cubicBezTo>
                  <a:close/>
                </a:path>
              </a:pathLst>
            </a:custGeom>
            <a:solidFill>
              <a:srgbClr val="0E0E0E"/>
            </a:solidFill>
            <a:ln w="6134" cap="flat">
              <a:noFill/>
              <a:prstDash val="solid"/>
              <a:miter/>
            </a:ln>
          </p:spPr>
          <p:txBody>
            <a:bodyPr rtlCol="0" anchor="ctr"/>
            <a:lstStyle/>
            <a:p>
              <a:endParaRPr lang="en-AU"/>
            </a:p>
          </p:txBody>
        </p:sp>
        <p:sp>
          <p:nvSpPr>
            <p:cNvPr id="670" name="Freeform: Shape 669">
              <a:extLst>
                <a:ext uri="{FF2B5EF4-FFF2-40B4-BE49-F238E27FC236}">
                  <a16:creationId xmlns:a16="http://schemas.microsoft.com/office/drawing/2014/main" id="{01B40970-FF74-4F09-9D86-105B7A96FFC7}"/>
                </a:ext>
              </a:extLst>
            </p:cNvPr>
            <p:cNvSpPr/>
            <p:nvPr/>
          </p:nvSpPr>
          <p:spPr>
            <a:xfrm>
              <a:off x="5584287" y="3536470"/>
              <a:ext cx="3128" cy="20610"/>
            </a:xfrm>
            <a:custGeom>
              <a:avLst/>
              <a:gdLst>
                <a:gd name="connsiteX0" fmla="*/ 3128 w 3128"/>
                <a:gd name="connsiteY0" fmla="*/ 0 h 20610"/>
                <a:gd name="connsiteX1" fmla="*/ 0 w 3128"/>
                <a:gd name="connsiteY1" fmla="*/ 20611 h 20610"/>
                <a:gd name="connsiteX2" fmla="*/ 3128 w 3128"/>
                <a:gd name="connsiteY2" fmla="*/ 0 h 20610"/>
              </a:gdLst>
              <a:ahLst/>
              <a:cxnLst>
                <a:cxn ang="0">
                  <a:pos x="connsiteX0" y="connsiteY0"/>
                </a:cxn>
                <a:cxn ang="0">
                  <a:pos x="connsiteX1" y="connsiteY1"/>
                </a:cxn>
                <a:cxn ang="0">
                  <a:pos x="connsiteX2" y="connsiteY2"/>
                </a:cxn>
              </a:cxnLst>
              <a:rect l="l" t="t" r="r" b="b"/>
              <a:pathLst>
                <a:path w="3128" h="20610">
                  <a:moveTo>
                    <a:pt x="3128" y="0"/>
                  </a:moveTo>
                  <a:cubicBezTo>
                    <a:pt x="2208" y="6870"/>
                    <a:pt x="1227" y="13740"/>
                    <a:pt x="0" y="20611"/>
                  </a:cubicBezTo>
                  <a:cubicBezTo>
                    <a:pt x="1227" y="13740"/>
                    <a:pt x="2208" y="6870"/>
                    <a:pt x="3128" y="0"/>
                  </a:cubicBezTo>
                  <a:close/>
                </a:path>
              </a:pathLst>
            </a:custGeom>
            <a:solidFill>
              <a:srgbClr val="AB795E"/>
            </a:solidFill>
            <a:ln w="6134" cap="flat">
              <a:noFill/>
              <a:prstDash val="solid"/>
              <a:miter/>
            </a:ln>
          </p:spPr>
          <p:txBody>
            <a:bodyPr rtlCol="0" anchor="ctr"/>
            <a:lstStyle/>
            <a:p>
              <a:endParaRPr lang="en-AU"/>
            </a:p>
          </p:txBody>
        </p:sp>
        <p:sp>
          <p:nvSpPr>
            <p:cNvPr id="671" name="Freeform: Shape 670">
              <a:extLst>
                <a:ext uri="{FF2B5EF4-FFF2-40B4-BE49-F238E27FC236}">
                  <a16:creationId xmlns:a16="http://schemas.microsoft.com/office/drawing/2014/main" id="{C8B37C31-19F4-44CF-B3DD-8D10B8E94196}"/>
                </a:ext>
              </a:extLst>
            </p:cNvPr>
            <p:cNvSpPr/>
            <p:nvPr/>
          </p:nvSpPr>
          <p:spPr>
            <a:xfrm>
              <a:off x="5581994" y="3534190"/>
              <a:ext cx="7629" cy="25405"/>
            </a:xfrm>
            <a:custGeom>
              <a:avLst/>
              <a:gdLst>
                <a:gd name="connsiteX0" fmla="*/ 2293 w 7629"/>
                <a:gd name="connsiteY0" fmla="*/ 25405 h 25405"/>
                <a:gd name="connsiteX1" fmla="*/ 655 w 7629"/>
                <a:gd name="connsiteY1" fmla="*/ 24639 h 25405"/>
                <a:gd name="connsiteX2" fmla="*/ 23 w 7629"/>
                <a:gd name="connsiteY2" fmla="*/ 22952 h 25405"/>
                <a:gd name="connsiteX3" fmla="*/ 23 w 7629"/>
                <a:gd name="connsiteY3" fmla="*/ 22216 h 25405"/>
                <a:gd name="connsiteX4" fmla="*/ 3029 w 7629"/>
                <a:gd name="connsiteY4" fmla="*/ 1973 h 25405"/>
                <a:gd name="connsiteX5" fmla="*/ 3930 w 7629"/>
                <a:gd name="connsiteY5" fmla="*/ 489 h 25405"/>
                <a:gd name="connsiteX6" fmla="*/ 5605 w 7629"/>
                <a:gd name="connsiteY6" fmla="*/ 10 h 25405"/>
                <a:gd name="connsiteX7" fmla="*/ 7034 w 7629"/>
                <a:gd name="connsiteY7" fmla="*/ 771 h 25405"/>
                <a:gd name="connsiteX8" fmla="*/ 7630 w 7629"/>
                <a:gd name="connsiteY8" fmla="*/ 2280 h 25405"/>
                <a:gd name="connsiteX9" fmla="*/ 7630 w 7629"/>
                <a:gd name="connsiteY9" fmla="*/ 2586 h 25405"/>
                <a:gd name="connsiteX10" fmla="*/ 4440 w 7629"/>
                <a:gd name="connsiteY10" fmla="*/ 23320 h 25405"/>
                <a:gd name="connsiteX11" fmla="*/ 4274 w 7629"/>
                <a:gd name="connsiteY11" fmla="*/ 24136 h 25405"/>
                <a:gd name="connsiteX12" fmla="*/ 3808 w 7629"/>
                <a:gd name="connsiteY12" fmla="*/ 24816 h 25405"/>
                <a:gd name="connsiteX13" fmla="*/ 3109 w 7629"/>
                <a:gd name="connsiteY13" fmla="*/ 25265 h 25405"/>
                <a:gd name="connsiteX14" fmla="*/ 2293 w 7629"/>
                <a:gd name="connsiteY14" fmla="*/ 25405 h 2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9" h="25405">
                  <a:moveTo>
                    <a:pt x="2293" y="25405"/>
                  </a:moveTo>
                  <a:cubicBezTo>
                    <a:pt x="1667" y="25375"/>
                    <a:pt x="1078" y="25099"/>
                    <a:pt x="655" y="24639"/>
                  </a:cubicBezTo>
                  <a:cubicBezTo>
                    <a:pt x="232" y="24185"/>
                    <a:pt x="5" y="23578"/>
                    <a:pt x="23" y="22952"/>
                  </a:cubicBezTo>
                  <a:cubicBezTo>
                    <a:pt x="-8" y="22706"/>
                    <a:pt x="-8" y="22461"/>
                    <a:pt x="23" y="22216"/>
                  </a:cubicBezTo>
                  <a:cubicBezTo>
                    <a:pt x="1189" y="15161"/>
                    <a:pt x="2170" y="8598"/>
                    <a:pt x="3029" y="1973"/>
                  </a:cubicBezTo>
                  <a:cubicBezTo>
                    <a:pt x="3133" y="1384"/>
                    <a:pt x="3458" y="850"/>
                    <a:pt x="3930" y="489"/>
                  </a:cubicBezTo>
                  <a:cubicBezTo>
                    <a:pt x="4409" y="127"/>
                    <a:pt x="5004" y="-45"/>
                    <a:pt x="5605" y="10"/>
                  </a:cubicBezTo>
                  <a:cubicBezTo>
                    <a:pt x="6157" y="84"/>
                    <a:pt x="6666" y="354"/>
                    <a:pt x="7034" y="771"/>
                  </a:cubicBezTo>
                  <a:cubicBezTo>
                    <a:pt x="7409" y="1188"/>
                    <a:pt x="7617" y="1722"/>
                    <a:pt x="7630" y="2280"/>
                  </a:cubicBezTo>
                  <a:lnTo>
                    <a:pt x="7630" y="2586"/>
                  </a:lnTo>
                  <a:cubicBezTo>
                    <a:pt x="6709" y="9457"/>
                    <a:pt x="5605" y="16388"/>
                    <a:pt x="4440" y="23320"/>
                  </a:cubicBezTo>
                  <a:cubicBezTo>
                    <a:pt x="4440" y="23602"/>
                    <a:pt x="4384" y="23878"/>
                    <a:pt x="4274" y="24136"/>
                  </a:cubicBezTo>
                  <a:cubicBezTo>
                    <a:pt x="4164" y="24387"/>
                    <a:pt x="4004" y="24620"/>
                    <a:pt x="3808" y="24816"/>
                  </a:cubicBezTo>
                  <a:cubicBezTo>
                    <a:pt x="3605" y="25013"/>
                    <a:pt x="3366" y="25166"/>
                    <a:pt x="3109" y="25265"/>
                  </a:cubicBezTo>
                  <a:cubicBezTo>
                    <a:pt x="2851" y="25369"/>
                    <a:pt x="2569" y="25412"/>
                    <a:pt x="2293" y="25405"/>
                  </a:cubicBezTo>
                  <a:close/>
                </a:path>
              </a:pathLst>
            </a:custGeom>
            <a:solidFill>
              <a:srgbClr val="0E0E0E"/>
            </a:solidFill>
            <a:ln w="6134" cap="flat">
              <a:noFill/>
              <a:prstDash val="solid"/>
              <a:miter/>
            </a:ln>
          </p:spPr>
          <p:txBody>
            <a:bodyPr rtlCol="0" anchor="ctr"/>
            <a:lstStyle/>
            <a:p>
              <a:endParaRPr lang="en-AU"/>
            </a:p>
          </p:txBody>
        </p:sp>
        <p:sp>
          <p:nvSpPr>
            <p:cNvPr id="672" name="Freeform: Shape 671">
              <a:extLst>
                <a:ext uri="{FF2B5EF4-FFF2-40B4-BE49-F238E27FC236}">
                  <a16:creationId xmlns:a16="http://schemas.microsoft.com/office/drawing/2014/main" id="{10116091-BF30-4A32-A203-5953EAE9DD8A}"/>
                </a:ext>
              </a:extLst>
            </p:cNvPr>
            <p:cNvSpPr/>
            <p:nvPr/>
          </p:nvSpPr>
          <p:spPr>
            <a:xfrm>
              <a:off x="5553923" y="3227185"/>
              <a:ext cx="416630" cy="493769"/>
            </a:xfrm>
            <a:custGeom>
              <a:avLst/>
              <a:gdLst>
                <a:gd name="connsiteX0" fmla="*/ 410437 w 416630"/>
                <a:gd name="connsiteY0" fmla="*/ 168629 h 493769"/>
                <a:gd name="connsiteX1" fmla="*/ 415897 w 416630"/>
                <a:gd name="connsiteY1" fmla="*/ 111397 h 493769"/>
                <a:gd name="connsiteX2" fmla="*/ 402831 w 416630"/>
                <a:gd name="connsiteY2" fmla="*/ 0 h 493769"/>
                <a:gd name="connsiteX3" fmla="*/ 344065 w 416630"/>
                <a:gd name="connsiteY3" fmla="*/ 50116 h 493769"/>
                <a:gd name="connsiteX4" fmla="*/ 303641 w 416630"/>
                <a:gd name="connsiteY4" fmla="*/ 82689 h 493769"/>
                <a:gd name="connsiteX5" fmla="*/ 289839 w 416630"/>
                <a:gd name="connsiteY5" fmla="*/ 104036 h 493769"/>
                <a:gd name="connsiteX6" fmla="*/ 278982 w 416630"/>
                <a:gd name="connsiteY6" fmla="*/ 120169 h 493769"/>
                <a:gd name="connsiteX7" fmla="*/ 303519 w 416630"/>
                <a:gd name="connsiteY7" fmla="*/ 157648 h 493769"/>
                <a:gd name="connsiteX8" fmla="*/ 276712 w 416630"/>
                <a:gd name="connsiteY8" fmla="*/ 254629 h 493769"/>
                <a:gd name="connsiteX9" fmla="*/ 212242 w 416630"/>
                <a:gd name="connsiteY9" fmla="*/ 269106 h 493769"/>
                <a:gd name="connsiteX10" fmla="*/ 213162 w 416630"/>
                <a:gd name="connsiteY10" fmla="*/ 249722 h 493769"/>
                <a:gd name="connsiteX11" fmla="*/ 210463 w 416630"/>
                <a:gd name="connsiteY11" fmla="*/ 267634 h 493769"/>
                <a:gd name="connsiteX12" fmla="*/ 118757 w 416630"/>
                <a:gd name="connsiteY12" fmla="*/ 399703 h 493769"/>
                <a:gd name="connsiteX13" fmla="*/ 13986 w 416630"/>
                <a:gd name="connsiteY13" fmla="*/ 399703 h 493769"/>
                <a:gd name="connsiteX14" fmla="*/ 18893 w 416630"/>
                <a:gd name="connsiteY14" fmla="*/ 381300 h 493769"/>
                <a:gd name="connsiteX15" fmla="*/ 0 w 416630"/>
                <a:gd name="connsiteY15" fmla="*/ 471411 h 493769"/>
                <a:gd name="connsiteX16" fmla="*/ 176235 w 416630"/>
                <a:gd name="connsiteY16" fmla="*/ 482084 h 493769"/>
                <a:gd name="connsiteX17" fmla="*/ 293827 w 416630"/>
                <a:gd name="connsiteY17" fmla="*/ 428901 h 493769"/>
                <a:gd name="connsiteX18" fmla="*/ 358665 w 416630"/>
                <a:gd name="connsiteY18" fmla="*/ 417614 h 493769"/>
                <a:gd name="connsiteX19" fmla="*/ 364799 w 416630"/>
                <a:gd name="connsiteY19" fmla="*/ 416019 h 493769"/>
                <a:gd name="connsiteX20" fmla="*/ 393691 w 416630"/>
                <a:gd name="connsiteY20" fmla="*/ 333822 h 493769"/>
                <a:gd name="connsiteX21" fmla="*/ 396022 w 416630"/>
                <a:gd name="connsiteY21" fmla="*/ 270824 h 493769"/>
                <a:gd name="connsiteX22" fmla="*/ 396819 w 416630"/>
                <a:gd name="connsiteY22" fmla="*/ 261990 h 493769"/>
                <a:gd name="connsiteX23" fmla="*/ 403996 w 416630"/>
                <a:gd name="connsiteY23" fmla="*/ 209421 h 493769"/>
                <a:gd name="connsiteX24" fmla="*/ 410130 w 416630"/>
                <a:gd name="connsiteY24" fmla="*/ 168997 h 49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6630" h="493769">
                  <a:moveTo>
                    <a:pt x="410437" y="168629"/>
                  </a:moveTo>
                  <a:cubicBezTo>
                    <a:pt x="410437" y="168629"/>
                    <a:pt x="415160" y="127775"/>
                    <a:pt x="415897" y="111397"/>
                  </a:cubicBezTo>
                  <a:cubicBezTo>
                    <a:pt x="418522" y="73776"/>
                    <a:pt x="414093" y="35996"/>
                    <a:pt x="402831" y="0"/>
                  </a:cubicBezTo>
                  <a:cubicBezTo>
                    <a:pt x="389765" y="21163"/>
                    <a:pt x="364799" y="36130"/>
                    <a:pt x="344065" y="50116"/>
                  </a:cubicBezTo>
                  <a:cubicBezTo>
                    <a:pt x="329227" y="59164"/>
                    <a:pt x="315634" y="70114"/>
                    <a:pt x="303641" y="82689"/>
                  </a:cubicBezTo>
                  <a:cubicBezTo>
                    <a:pt x="298341" y="89332"/>
                    <a:pt x="293722" y="96478"/>
                    <a:pt x="289839" y="104036"/>
                  </a:cubicBezTo>
                  <a:cubicBezTo>
                    <a:pt x="286527" y="109612"/>
                    <a:pt x="282902" y="114997"/>
                    <a:pt x="278982" y="120169"/>
                  </a:cubicBezTo>
                  <a:cubicBezTo>
                    <a:pt x="293397" y="124831"/>
                    <a:pt x="300574" y="138939"/>
                    <a:pt x="303519" y="157648"/>
                  </a:cubicBezTo>
                  <a:cubicBezTo>
                    <a:pt x="309039" y="194944"/>
                    <a:pt x="300329" y="224756"/>
                    <a:pt x="276712" y="254629"/>
                  </a:cubicBezTo>
                  <a:cubicBezTo>
                    <a:pt x="256715" y="279964"/>
                    <a:pt x="212794" y="292355"/>
                    <a:pt x="212242" y="269106"/>
                  </a:cubicBezTo>
                  <a:cubicBezTo>
                    <a:pt x="212948" y="262672"/>
                    <a:pt x="213254" y="256200"/>
                    <a:pt x="213162" y="249722"/>
                  </a:cubicBezTo>
                  <a:cubicBezTo>
                    <a:pt x="212365" y="255856"/>
                    <a:pt x="211567" y="261990"/>
                    <a:pt x="210463" y="267634"/>
                  </a:cubicBezTo>
                  <a:cubicBezTo>
                    <a:pt x="200465" y="321860"/>
                    <a:pt x="173106" y="378478"/>
                    <a:pt x="118757" y="399703"/>
                  </a:cubicBezTo>
                  <a:cubicBezTo>
                    <a:pt x="84897" y="412952"/>
                    <a:pt x="48030" y="410744"/>
                    <a:pt x="13986" y="399703"/>
                  </a:cubicBezTo>
                  <a:cubicBezTo>
                    <a:pt x="15581" y="393568"/>
                    <a:pt x="17237" y="387434"/>
                    <a:pt x="18893" y="381300"/>
                  </a:cubicBezTo>
                  <a:cubicBezTo>
                    <a:pt x="10980" y="411542"/>
                    <a:pt x="2454" y="442090"/>
                    <a:pt x="0" y="471411"/>
                  </a:cubicBezTo>
                  <a:cubicBezTo>
                    <a:pt x="60299" y="496807"/>
                    <a:pt x="111642" y="500855"/>
                    <a:pt x="176235" y="482084"/>
                  </a:cubicBezTo>
                  <a:cubicBezTo>
                    <a:pt x="218499" y="469816"/>
                    <a:pt x="253464" y="444359"/>
                    <a:pt x="293827" y="428901"/>
                  </a:cubicBezTo>
                  <a:cubicBezTo>
                    <a:pt x="315174" y="420743"/>
                    <a:pt x="337993" y="422460"/>
                    <a:pt x="358665" y="417614"/>
                  </a:cubicBezTo>
                  <a:cubicBezTo>
                    <a:pt x="360812" y="417123"/>
                    <a:pt x="362897" y="416694"/>
                    <a:pt x="364799" y="416019"/>
                  </a:cubicBezTo>
                  <a:cubicBezTo>
                    <a:pt x="379889" y="395409"/>
                    <a:pt x="393752" y="361241"/>
                    <a:pt x="393691" y="333822"/>
                  </a:cubicBezTo>
                  <a:cubicBezTo>
                    <a:pt x="393691" y="312475"/>
                    <a:pt x="394366" y="291557"/>
                    <a:pt x="396022" y="270824"/>
                  </a:cubicBezTo>
                  <a:cubicBezTo>
                    <a:pt x="396022" y="267879"/>
                    <a:pt x="396574" y="264690"/>
                    <a:pt x="396819" y="261990"/>
                  </a:cubicBezTo>
                  <a:cubicBezTo>
                    <a:pt x="398476" y="244447"/>
                    <a:pt x="400806" y="226964"/>
                    <a:pt x="403996" y="209421"/>
                  </a:cubicBezTo>
                  <a:cubicBezTo>
                    <a:pt x="406757" y="193779"/>
                    <a:pt x="408290" y="185804"/>
                    <a:pt x="410130" y="168997"/>
                  </a:cubicBezTo>
                </a:path>
              </a:pathLst>
            </a:custGeom>
            <a:solidFill>
              <a:srgbClr val="AB795E"/>
            </a:solidFill>
            <a:ln w="6134" cap="flat">
              <a:noFill/>
              <a:prstDash val="solid"/>
              <a:miter/>
            </a:ln>
          </p:spPr>
          <p:txBody>
            <a:bodyPr rtlCol="0" anchor="ctr"/>
            <a:lstStyle/>
            <a:p>
              <a:endParaRPr lang="en-AU"/>
            </a:p>
          </p:txBody>
        </p:sp>
        <p:sp>
          <p:nvSpPr>
            <p:cNvPr id="673" name="Freeform: Shape 672">
              <a:extLst>
                <a:ext uri="{FF2B5EF4-FFF2-40B4-BE49-F238E27FC236}">
                  <a16:creationId xmlns:a16="http://schemas.microsoft.com/office/drawing/2014/main" id="{0945CF74-D31E-4308-8021-185881B7ED79}"/>
                </a:ext>
              </a:extLst>
            </p:cNvPr>
            <p:cNvSpPr/>
            <p:nvPr/>
          </p:nvSpPr>
          <p:spPr>
            <a:xfrm>
              <a:off x="5551461" y="3224962"/>
              <a:ext cx="421457" cy="497986"/>
            </a:xfrm>
            <a:custGeom>
              <a:avLst/>
              <a:gdLst>
                <a:gd name="connsiteX0" fmla="*/ 103001 w 421457"/>
                <a:gd name="connsiteY0" fmla="*/ 497987 h 497986"/>
                <a:gd name="connsiteX1" fmla="*/ 1420 w 421457"/>
                <a:gd name="connsiteY1" fmla="*/ 475351 h 497986"/>
                <a:gd name="connsiteX2" fmla="*/ 334 w 421457"/>
                <a:gd name="connsiteY2" fmla="*/ 474413 h 497986"/>
                <a:gd name="connsiteX3" fmla="*/ 9 w 421457"/>
                <a:gd name="connsiteY3" fmla="*/ 473020 h 497986"/>
                <a:gd name="connsiteX4" fmla="*/ 16939 w 421457"/>
                <a:gd name="connsiteY4" fmla="*/ 390209 h 497986"/>
                <a:gd name="connsiteX5" fmla="*/ 18902 w 421457"/>
                <a:gd name="connsiteY5" fmla="*/ 382541 h 497986"/>
                <a:gd name="connsiteX6" fmla="*/ 19233 w 421457"/>
                <a:gd name="connsiteY6" fmla="*/ 381622 h 497986"/>
                <a:gd name="connsiteX7" fmla="*/ 19908 w 421457"/>
                <a:gd name="connsiteY7" fmla="*/ 380916 h 497986"/>
                <a:gd name="connsiteX8" fmla="*/ 20822 w 421457"/>
                <a:gd name="connsiteY8" fmla="*/ 380554 h 497986"/>
                <a:gd name="connsiteX9" fmla="*/ 21797 w 421457"/>
                <a:gd name="connsiteY9" fmla="*/ 380591 h 497986"/>
                <a:gd name="connsiteX10" fmla="*/ 22674 w 421457"/>
                <a:gd name="connsiteY10" fmla="*/ 381033 h 497986"/>
                <a:gd name="connsiteX11" fmla="*/ 23288 w 421457"/>
                <a:gd name="connsiteY11" fmla="*/ 381793 h 497986"/>
                <a:gd name="connsiteX12" fmla="*/ 23539 w 421457"/>
                <a:gd name="connsiteY12" fmla="*/ 382744 h 497986"/>
                <a:gd name="connsiteX13" fmla="*/ 23380 w 421457"/>
                <a:gd name="connsiteY13" fmla="*/ 383707 h 497986"/>
                <a:gd name="connsiteX14" fmla="*/ 19209 w 421457"/>
                <a:gd name="connsiteY14" fmla="*/ 400331 h 497986"/>
                <a:gd name="connsiteX15" fmla="*/ 120422 w 421457"/>
                <a:gd name="connsiteY15" fmla="*/ 399840 h 497986"/>
                <a:gd name="connsiteX16" fmla="*/ 210656 w 421457"/>
                <a:gd name="connsiteY16" fmla="*/ 269489 h 497986"/>
                <a:gd name="connsiteX17" fmla="*/ 213294 w 421457"/>
                <a:gd name="connsiteY17" fmla="*/ 251700 h 497986"/>
                <a:gd name="connsiteX18" fmla="*/ 213533 w 421457"/>
                <a:gd name="connsiteY18" fmla="*/ 250859 h 497986"/>
                <a:gd name="connsiteX19" fmla="*/ 214091 w 421457"/>
                <a:gd name="connsiteY19" fmla="*/ 250185 h 497986"/>
                <a:gd name="connsiteX20" fmla="*/ 214870 w 421457"/>
                <a:gd name="connsiteY20" fmla="*/ 249792 h 497986"/>
                <a:gd name="connsiteX21" fmla="*/ 215747 w 421457"/>
                <a:gd name="connsiteY21" fmla="*/ 249737 h 497986"/>
                <a:gd name="connsiteX22" fmla="*/ 217275 w 421457"/>
                <a:gd name="connsiteY22" fmla="*/ 250442 h 497986"/>
                <a:gd name="connsiteX23" fmla="*/ 217894 w 421457"/>
                <a:gd name="connsiteY23" fmla="*/ 252007 h 497986"/>
                <a:gd name="connsiteX24" fmla="*/ 216974 w 421457"/>
                <a:gd name="connsiteY24" fmla="*/ 271697 h 497986"/>
                <a:gd name="connsiteX25" fmla="*/ 218710 w 421457"/>
                <a:gd name="connsiteY25" fmla="*/ 277261 h 497986"/>
                <a:gd name="connsiteX26" fmla="*/ 223538 w 421457"/>
                <a:gd name="connsiteY26" fmla="*/ 280530 h 497986"/>
                <a:gd name="connsiteX27" fmla="*/ 277334 w 421457"/>
                <a:gd name="connsiteY27" fmla="*/ 255503 h 497986"/>
                <a:gd name="connsiteX28" fmla="*/ 303711 w 421457"/>
                <a:gd name="connsiteY28" fmla="*/ 160239 h 497986"/>
                <a:gd name="connsiteX29" fmla="*/ 280954 w 421457"/>
                <a:gd name="connsiteY29" fmla="*/ 124661 h 497986"/>
                <a:gd name="connsiteX30" fmla="*/ 280034 w 421457"/>
                <a:gd name="connsiteY30" fmla="*/ 124109 h 497986"/>
                <a:gd name="connsiteX31" fmla="*/ 279481 w 421457"/>
                <a:gd name="connsiteY31" fmla="*/ 123189 h 497986"/>
                <a:gd name="connsiteX32" fmla="*/ 279377 w 421457"/>
                <a:gd name="connsiteY32" fmla="*/ 122109 h 497986"/>
                <a:gd name="connsiteX33" fmla="*/ 279788 w 421457"/>
                <a:gd name="connsiteY33" fmla="*/ 121103 h 497986"/>
                <a:gd name="connsiteX34" fmla="*/ 290462 w 421457"/>
                <a:gd name="connsiteY34" fmla="*/ 105155 h 497986"/>
                <a:gd name="connsiteX35" fmla="*/ 292486 w 421457"/>
                <a:gd name="connsiteY35" fmla="*/ 101597 h 497986"/>
                <a:gd name="connsiteX36" fmla="*/ 304754 w 421457"/>
                <a:gd name="connsiteY36" fmla="*/ 83501 h 497986"/>
                <a:gd name="connsiteX37" fmla="*/ 345608 w 421457"/>
                <a:gd name="connsiteY37" fmla="*/ 50499 h 497986"/>
                <a:gd name="connsiteX38" fmla="*/ 352601 w 421457"/>
                <a:gd name="connsiteY38" fmla="*/ 45837 h 497986"/>
                <a:gd name="connsiteX39" fmla="*/ 403698 w 421457"/>
                <a:gd name="connsiteY39" fmla="*/ 1057 h 497986"/>
                <a:gd name="connsiteX40" fmla="*/ 404655 w 421457"/>
                <a:gd name="connsiteY40" fmla="*/ 223 h 497986"/>
                <a:gd name="connsiteX41" fmla="*/ 405907 w 421457"/>
                <a:gd name="connsiteY41" fmla="*/ 15 h 497986"/>
                <a:gd name="connsiteX42" fmla="*/ 407084 w 421457"/>
                <a:gd name="connsiteY42" fmla="*/ 493 h 497986"/>
                <a:gd name="connsiteX43" fmla="*/ 407808 w 421457"/>
                <a:gd name="connsiteY43" fmla="*/ 1548 h 497986"/>
                <a:gd name="connsiteX44" fmla="*/ 420997 w 421457"/>
                <a:gd name="connsiteY44" fmla="*/ 113743 h 497986"/>
                <a:gd name="connsiteX45" fmla="*/ 415598 w 421457"/>
                <a:gd name="connsiteY45" fmla="*/ 171220 h 497986"/>
                <a:gd name="connsiteX46" fmla="*/ 409464 w 421457"/>
                <a:gd name="connsiteY46" fmla="*/ 208025 h 497986"/>
                <a:gd name="connsiteX47" fmla="*/ 408790 w 421457"/>
                <a:gd name="connsiteY47" fmla="*/ 211644 h 497986"/>
                <a:gd name="connsiteX48" fmla="*/ 401735 w 421457"/>
                <a:gd name="connsiteY48" fmla="*/ 264091 h 497986"/>
                <a:gd name="connsiteX49" fmla="*/ 401735 w 421457"/>
                <a:gd name="connsiteY49" fmla="*/ 266422 h 497986"/>
                <a:gd name="connsiteX50" fmla="*/ 401183 w 421457"/>
                <a:gd name="connsiteY50" fmla="*/ 272862 h 497986"/>
                <a:gd name="connsiteX51" fmla="*/ 398852 w 421457"/>
                <a:gd name="connsiteY51" fmla="*/ 335677 h 497986"/>
                <a:gd name="connsiteX52" fmla="*/ 369470 w 421457"/>
                <a:gd name="connsiteY52" fmla="*/ 419224 h 497986"/>
                <a:gd name="connsiteX53" fmla="*/ 368304 w 421457"/>
                <a:gd name="connsiteY53" fmla="*/ 420083 h 497986"/>
                <a:gd name="connsiteX54" fmla="*/ 362170 w 421457"/>
                <a:gd name="connsiteY54" fmla="*/ 421677 h 497986"/>
                <a:gd name="connsiteX55" fmla="*/ 335916 w 421457"/>
                <a:gd name="connsiteY55" fmla="*/ 425481 h 497986"/>
                <a:gd name="connsiteX56" fmla="*/ 297454 w 421457"/>
                <a:gd name="connsiteY56" fmla="*/ 432903 h 497986"/>
                <a:gd name="connsiteX57" fmla="*/ 247584 w 421457"/>
                <a:gd name="connsiteY57" fmla="*/ 456458 h 497986"/>
                <a:gd name="connsiteX58" fmla="*/ 179126 w 421457"/>
                <a:gd name="connsiteY58" fmla="*/ 486209 h 497986"/>
                <a:gd name="connsiteX59" fmla="*/ 103001 w 421457"/>
                <a:gd name="connsiteY59" fmla="*/ 497987 h 497986"/>
                <a:gd name="connsiteX60" fmla="*/ 4855 w 421457"/>
                <a:gd name="connsiteY60" fmla="*/ 471794 h 497986"/>
                <a:gd name="connsiteX61" fmla="*/ 177961 w 421457"/>
                <a:gd name="connsiteY61" fmla="*/ 481731 h 497986"/>
                <a:gd name="connsiteX62" fmla="*/ 245069 w 421457"/>
                <a:gd name="connsiteY62" fmla="*/ 452348 h 497986"/>
                <a:gd name="connsiteX63" fmla="*/ 295430 w 421457"/>
                <a:gd name="connsiteY63" fmla="*/ 428609 h 497986"/>
                <a:gd name="connsiteX64" fmla="*/ 335118 w 421457"/>
                <a:gd name="connsiteY64" fmla="*/ 420941 h 497986"/>
                <a:gd name="connsiteX65" fmla="*/ 360575 w 421457"/>
                <a:gd name="connsiteY65" fmla="*/ 417261 h 497986"/>
                <a:gd name="connsiteX66" fmla="*/ 365973 w 421457"/>
                <a:gd name="connsiteY66" fmla="*/ 415911 h 497986"/>
                <a:gd name="connsiteX67" fmla="*/ 394006 w 421457"/>
                <a:gd name="connsiteY67" fmla="*/ 335677 h 497986"/>
                <a:gd name="connsiteX68" fmla="*/ 396337 w 421457"/>
                <a:gd name="connsiteY68" fmla="*/ 272494 h 497986"/>
                <a:gd name="connsiteX69" fmla="*/ 396889 w 421457"/>
                <a:gd name="connsiteY69" fmla="*/ 265992 h 497986"/>
                <a:gd name="connsiteX70" fmla="*/ 396889 w 421457"/>
                <a:gd name="connsiteY70" fmla="*/ 263661 h 497986"/>
                <a:gd name="connsiteX71" fmla="*/ 404066 w 421457"/>
                <a:gd name="connsiteY71" fmla="*/ 210846 h 497986"/>
                <a:gd name="connsiteX72" fmla="*/ 404680 w 421457"/>
                <a:gd name="connsiteY72" fmla="*/ 207166 h 497986"/>
                <a:gd name="connsiteX73" fmla="*/ 410507 w 421457"/>
                <a:gd name="connsiteY73" fmla="*/ 170361 h 497986"/>
                <a:gd name="connsiteX74" fmla="*/ 415905 w 421457"/>
                <a:gd name="connsiteY74" fmla="*/ 113252 h 497986"/>
                <a:gd name="connsiteX75" fmla="*/ 404557 w 421457"/>
                <a:gd name="connsiteY75" fmla="*/ 7744 h 497986"/>
                <a:gd name="connsiteX76" fmla="*/ 354748 w 421457"/>
                <a:gd name="connsiteY76" fmla="*/ 49886 h 497986"/>
                <a:gd name="connsiteX77" fmla="*/ 347816 w 421457"/>
                <a:gd name="connsiteY77" fmla="*/ 54548 h 497986"/>
                <a:gd name="connsiteX78" fmla="*/ 307821 w 421457"/>
                <a:gd name="connsiteY78" fmla="*/ 86752 h 497986"/>
                <a:gd name="connsiteX79" fmla="*/ 296350 w 421457"/>
                <a:gd name="connsiteY79" fmla="*/ 104112 h 497986"/>
                <a:gd name="connsiteX80" fmla="*/ 294265 w 421457"/>
                <a:gd name="connsiteY80" fmla="*/ 107731 h 497986"/>
                <a:gd name="connsiteX81" fmla="*/ 285125 w 421457"/>
                <a:gd name="connsiteY81" fmla="*/ 121655 h 497986"/>
                <a:gd name="connsiteX82" fmla="*/ 308067 w 421457"/>
                <a:gd name="connsiteY82" fmla="*/ 159810 h 497986"/>
                <a:gd name="connsiteX83" fmla="*/ 280770 w 421457"/>
                <a:gd name="connsiteY83" fmla="*/ 258570 h 497986"/>
                <a:gd name="connsiteX84" fmla="*/ 221882 w 421457"/>
                <a:gd name="connsiteY84" fmla="*/ 285131 h 497986"/>
                <a:gd name="connsiteX85" fmla="*/ 216925 w 421457"/>
                <a:gd name="connsiteY85" fmla="*/ 282420 h 497986"/>
                <a:gd name="connsiteX86" fmla="*/ 213539 w 421457"/>
                <a:gd name="connsiteY86" fmla="*/ 277893 h 497986"/>
                <a:gd name="connsiteX87" fmla="*/ 121895 w 421457"/>
                <a:gd name="connsiteY87" fmla="*/ 404379 h 497986"/>
                <a:gd name="connsiteX88" fmla="*/ 17614 w 421457"/>
                <a:gd name="connsiteY88" fmla="*/ 404993 h 497986"/>
                <a:gd name="connsiteX89" fmla="*/ 4732 w 421457"/>
                <a:gd name="connsiteY89" fmla="*/ 471794 h 497986"/>
                <a:gd name="connsiteX90" fmla="*/ 4855 w 421457"/>
                <a:gd name="connsiteY90" fmla="*/ 471794 h 497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21457" h="497986">
                  <a:moveTo>
                    <a:pt x="103001" y="497987"/>
                  </a:moveTo>
                  <a:cubicBezTo>
                    <a:pt x="67945" y="497477"/>
                    <a:pt x="33372" y="489773"/>
                    <a:pt x="1420" y="475351"/>
                  </a:cubicBezTo>
                  <a:cubicBezTo>
                    <a:pt x="966" y="475161"/>
                    <a:pt x="592" y="474830"/>
                    <a:pt x="334" y="474413"/>
                  </a:cubicBezTo>
                  <a:cubicBezTo>
                    <a:pt x="82" y="473996"/>
                    <a:pt x="-34" y="473511"/>
                    <a:pt x="9" y="473020"/>
                  </a:cubicBezTo>
                  <a:cubicBezTo>
                    <a:pt x="3266" y="444981"/>
                    <a:pt x="8934" y="417279"/>
                    <a:pt x="16939" y="390209"/>
                  </a:cubicBezTo>
                  <a:lnTo>
                    <a:pt x="18902" y="382541"/>
                  </a:lnTo>
                  <a:cubicBezTo>
                    <a:pt x="18945" y="382216"/>
                    <a:pt x="19055" y="381903"/>
                    <a:pt x="19233" y="381622"/>
                  </a:cubicBezTo>
                  <a:cubicBezTo>
                    <a:pt x="19405" y="381339"/>
                    <a:pt x="19638" y="381100"/>
                    <a:pt x="19908" y="380916"/>
                  </a:cubicBezTo>
                  <a:cubicBezTo>
                    <a:pt x="20184" y="380732"/>
                    <a:pt x="20497" y="380609"/>
                    <a:pt x="20822" y="380554"/>
                  </a:cubicBezTo>
                  <a:cubicBezTo>
                    <a:pt x="21147" y="380499"/>
                    <a:pt x="21478" y="380511"/>
                    <a:pt x="21797" y="380591"/>
                  </a:cubicBezTo>
                  <a:cubicBezTo>
                    <a:pt x="22116" y="380677"/>
                    <a:pt x="22417" y="380824"/>
                    <a:pt x="22674" y="381033"/>
                  </a:cubicBezTo>
                  <a:cubicBezTo>
                    <a:pt x="22932" y="381241"/>
                    <a:pt x="23141" y="381499"/>
                    <a:pt x="23288" y="381793"/>
                  </a:cubicBezTo>
                  <a:cubicBezTo>
                    <a:pt x="23441" y="382088"/>
                    <a:pt x="23527" y="382413"/>
                    <a:pt x="23539" y="382744"/>
                  </a:cubicBezTo>
                  <a:cubicBezTo>
                    <a:pt x="23552" y="383069"/>
                    <a:pt x="23503" y="383400"/>
                    <a:pt x="23380" y="383707"/>
                  </a:cubicBezTo>
                  <a:lnTo>
                    <a:pt x="19209" y="400331"/>
                  </a:lnTo>
                  <a:cubicBezTo>
                    <a:pt x="55400" y="411802"/>
                    <a:pt x="90365" y="411618"/>
                    <a:pt x="120422" y="399840"/>
                  </a:cubicBezTo>
                  <a:cubicBezTo>
                    <a:pt x="182500" y="375303"/>
                    <a:pt x="203602" y="307827"/>
                    <a:pt x="210656" y="269489"/>
                  </a:cubicBezTo>
                  <a:cubicBezTo>
                    <a:pt x="211822" y="263355"/>
                    <a:pt x="212619" y="257220"/>
                    <a:pt x="213294" y="251700"/>
                  </a:cubicBezTo>
                  <a:cubicBezTo>
                    <a:pt x="213312" y="251405"/>
                    <a:pt x="213398" y="251123"/>
                    <a:pt x="213533" y="250859"/>
                  </a:cubicBezTo>
                  <a:cubicBezTo>
                    <a:pt x="213674" y="250602"/>
                    <a:pt x="213864" y="250369"/>
                    <a:pt x="214091" y="250185"/>
                  </a:cubicBezTo>
                  <a:cubicBezTo>
                    <a:pt x="214324" y="250001"/>
                    <a:pt x="214588" y="249866"/>
                    <a:pt x="214870" y="249792"/>
                  </a:cubicBezTo>
                  <a:cubicBezTo>
                    <a:pt x="215158" y="249712"/>
                    <a:pt x="215453" y="249694"/>
                    <a:pt x="215747" y="249737"/>
                  </a:cubicBezTo>
                  <a:cubicBezTo>
                    <a:pt x="216324" y="249768"/>
                    <a:pt x="216870" y="250019"/>
                    <a:pt x="217275" y="250442"/>
                  </a:cubicBezTo>
                  <a:cubicBezTo>
                    <a:pt x="217673" y="250865"/>
                    <a:pt x="217894" y="251424"/>
                    <a:pt x="217894" y="252007"/>
                  </a:cubicBezTo>
                  <a:cubicBezTo>
                    <a:pt x="218029" y="258582"/>
                    <a:pt x="217717" y="265164"/>
                    <a:pt x="216974" y="271697"/>
                  </a:cubicBezTo>
                  <a:cubicBezTo>
                    <a:pt x="216907" y="273697"/>
                    <a:pt x="217520" y="275660"/>
                    <a:pt x="218710" y="277261"/>
                  </a:cubicBezTo>
                  <a:cubicBezTo>
                    <a:pt x="219900" y="278868"/>
                    <a:pt x="221606" y="280021"/>
                    <a:pt x="223538" y="280530"/>
                  </a:cubicBezTo>
                  <a:cubicBezTo>
                    <a:pt x="235806" y="284579"/>
                    <a:pt x="262428" y="274396"/>
                    <a:pt x="277334" y="255503"/>
                  </a:cubicBezTo>
                  <a:cubicBezTo>
                    <a:pt x="300890" y="225691"/>
                    <a:pt x="309048" y="196370"/>
                    <a:pt x="303711" y="160239"/>
                  </a:cubicBezTo>
                  <a:cubicBezTo>
                    <a:pt x="300828" y="140549"/>
                    <a:pt x="293161" y="128587"/>
                    <a:pt x="280954" y="124661"/>
                  </a:cubicBezTo>
                  <a:cubicBezTo>
                    <a:pt x="280604" y="124557"/>
                    <a:pt x="280291" y="124367"/>
                    <a:pt x="280034" y="124109"/>
                  </a:cubicBezTo>
                  <a:cubicBezTo>
                    <a:pt x="279776" y="123851"/>
                    <a:pt x="279586" y="123539"/>
                    <a:pt x="279481" y="123189"/>
                  </a:cubicBezTo>
                  <a:cubicBezTo>
                    <a:pt x="279359" y="122845"/>
                    <a:pt x="279322" y="122471"/>
                    <a:pt x="279377" y="122109"/>
                  </a:cubicBezTo>
                  <a:cubicBezTo>
                    <a:pt x="279432" y="121748"/>
                    <a:pt x="279573" y="121398"/>
                    <a:pt x="279788" y="121103"/>
                  </a:cubicBezTo>
                  <a:cubicBezTo>
                    <a:pt x="283652" y="116000"/>
                    <a:pt x="287217" y="110675"/>
                    <a:pt x="290462" y="105155"/>
                  </a:cubicBezTo>
                  <a:lnTo>
                    <a:pt x="292486" y="101597"/>
                  </a:lnTo>
                  <a:cubicBezTo>
                    <a:pt x="295946" y="95162"/>
                    <a:pt x="300055" y="89095"/>
                    <a:pt x="304754" y="83501"/>
                  </a:cubicBezTo>
                  <a:cubicBezTo>
                    <a:pt x="316851" y="70742"/>
                    <a:pt x="330591" y="59645"/>
                    <a:pt x="345608" y="50499"/>
                  </a:cubicBezTo>
                  <a:lnTo>
                    <a:pt x="352601" y="45837"/>
                  </a:lnTo>
                  <a:cubicBezTo>
                    <a:pt x="371003" y="33569"/>
                    <a:pt x="392350" y="19521"/>
                    <a:pt x="403698" y="1057"/>
                  </a:cubicBezTo>
                  <a:cubicBezTo>
                    <a:pt x="403931" y="696"/>
                    <a:pt x="404263" y="408"/>
                    <a:pt x="404655" y="223"/>
                  </a:cubicBezTo>
                  <a:cubicBezTo>
                    <a:pt x="405042" y="40"/>
                    <a:pt x="405477" y="-34"/>
                    <a:pt x="405907" y="15"/>
                  </a:cubicBezTo>
                  <a:cubicBezTo>
                    <a:pt x="406336" y="58"/>
                    <a:pt x="406747" y="223"/>
                    <a:pt x="407084" y="493"/>
                  </a:cubicBezTo>
                  <a:cubicBezTo>
                    <a:pt x="407428" y="769"/>
                    <a:pt x="407673" y="1137"/>
                    <a:pt x="407808" y="1548"/>
                  </a:cubicBezTo>
                  <a:cubicBezTo>
                    <a:pt x="418666" y="32894"/>
                    <a:pt x="422960" y="69576"/>
                    <a:pt x="420997" y="113743"/>
                  </a:cubicBezTo>
                  <a:cubicBezTo>
                    <a:pt x="420322" y="130059"/>
                    <a:pt x="415598" y="170790"/>
                    <a:pt x="415598" y="171220"/>
                  </a:cubicBezTo>
                  <a:cubicBezTo>
                    <a:pt x="413574" y="186677"/>
                    <a:pt x="412163" y="194775"/>
                    <a:pt x="409464" y="208025"/>
                  </a:cubicBezTo>
                  <a:lnTo>
                    <a:pt x="408790" y="211644"/>
                  </a:lnTo>
                  <a:cubicBezTo>
                    <a:pt x="405784" y="228513"/>
                    <a:pt x="403453" y="245627"/>
                    <a:pt x="401735" y="264091"/>
                  </a:cubicBezTo>
                  <a:lnTo>
                    <a:pt x="401735" y="266422"/>
                  </a:lnTo>
                  <a:cubicBezTo>
                    <a:pt x="401735" y="268569"/>
                    <a:pt x="401306" y="270716"/>
                    <a:pt x="401183" y="272862"/>
                  </a:cubicBezTo>
                  <a:cubicBezTo>
                    <a:pt x="399527" y="293044"/>
                    <a:pt x="398791" y="313593"/>
                    <a:pt x="398852" y="335677"/>
                  </a:cubicBezTo>
                  <a:cubicBezTo>
                    <a:pt x="398852" y="365427"/>
                    <a:pt x="383701" y="399840"/>
                    <a:pt x="369470" y="419224"/>
                  </a:cubicBezTo>
                  <a:cubicBezTo>
                    <a:pt x="369193" y="419641"/>
                    <a:pt x="368783" y="419948"/>
                    <a:pt x="368304" y="420083"/>
                  </a:cubicBezTo>
                  <a:cubicBezTo>
                    <a:pt x="366280" y="420696"/>
                    <a:pt x="364133" y="421187"/>
                    <a:pt x="362170" y="421677"/>
                  </a:cubicBezTo>
                  <a:cubicBezTo>
                    <a:pt x="353508" y="423518"/>
                    <a:pt x="344737" y="424788"/>
                    <a:pt x="335916" y="425481"/>
                  </a:cubicBezTo>
                  <a:cubicBezTo>
                    <a:pt x="322819" y="426229"/>
                    <a:pt x="309882" y="428726"/>
                    <a:pt x="297454" y="432903"/>
                  </a:cubicBezTo>
                  <a:cubicBezTo>
                    <a:pt x="280402" y="439810"/>
                    <a:pt x="263747" y="447674"/>
                    <a:pt x="247584" y="456458"/>
                  </a:cubicBezTo>
                  <a:cubicBezTo>
                    <a:pt x="225795" y="468598"/>
                    <a:pt x="202866" y="478566"/>
                    <a:pt x="179126" y="486209"/>
                  </a:cubicBezTo>
                  <a:cubicBezTo>
                    <a:pt x="154443" y="493742"/>
                    <a:pt x="128808" y="497711"/>
                    <a:pt x="103001" y="497987"/>
                  </a:cubicBezTo>
                  <a:close/>
                  <a:moveTo>
                    <a:pt x="4855" y="471794"/>
                  </a:moveTo>
                  <a:cubicBezTo>
                    <a:pt x="65276" y="497005"/>
                    <a:pt x="115576" y="499827"/>
                    <a:pt x="177961" y="481731"/>
                  </a:cubicBezTo>
                  <a:cubicBezTo>
                    <a:pt x="201240" y="474168"/>
                    <a:pt x="223722" y="464328"/>
                    <a:pt x="245069" y="452348"/>
                  </a:cubicBezTo>
                  <a:cubicBezTo>
                    <a:pt x="261392" y="443491"/>
                    <a:pt x="278205" y="435565"/>
                    <a:pt x="295430" y="428609"/>
                  </a:cubicBezTo>
                  <a:cubicBezTo>
                    <a:pt x="308257" y="424285"/>
                    <a:pt x="321605" y="421708"/>
                    <a:pt x="335118" y="420941"/>
                  </a:cubicBezTo>
                  <a:cubicBezTo>
                    <a:pt x="343670" y="420242"/>
                    <a:pt x="352171" y="419015"/>
                    <a:pt x="360575" y="417261"/>
                  </a:cubicBezTo>
                  <a:lnTo>
                    <a:pt x="365973" y="415911"/>
                  </a:lnTo>
                  <a:cubicBezTo>
                    <a:pt x="380020" y="396405"/>
                    <a:pt x="394068" y="362851"/>
                    <a:pt x="394006" y="335677"/>
                  </a:cubicBezTo>
                  <a:cubicBezTo>
                    <a:pt x="394006" y="313471"/>
                    <a:pt x="394681" y="292738"/>
                    <a:pt x="396337" y="272494"/>
                  </a:cubicBezTo>
                  <a:lnTo>
                    <a:pt x="396889" y="265992"/>
                  </a:lnTo>
                  <a:lnTo>
                    <a:pt x="396889" y="263661"/>
                  </a:lnTo>
                  <a:cubicBezTo>
                    <a:pt x="398607" y="245259"/>
                    <a:pt x="400999" y="227838"/>
                    <a:pt x="404066" y="210846"/>
                  </a:cubicBezTo>
                  <a:lnTo>
                    <a:pt x="404680" y="207166"/>
                  </a:lnTo>
                  <a:cubicBezTo>
                    <a:pt x="407133" y="193916"/>
                    <a:pt x="408544" y="185941"/>
                    <a:pt x="410507" y="170361"/>
                  </a:cubicBezTo>
                  <a:cubicBezTo>
                    <a:pt x="410507" y="169563"/>
                    <a:pt x="415230" y="129262"/>
                    <a:pt x="415905" y="113252"/>
                  </a:cubicBezTo>
                  <a:cubicBezTo>
                    <a:pt x="418377" y="77692"/>
                    <a:pt x="414537" y="41966"/>
                    <a:pt x="404557" y="7744"/>
                  </a:cubicBezTo>
                  <a:cubicBezTo>
                    <a:pt x="392289" y="25042"/>
                    <a:pt x="372475" y="38415"/>
                    <a:pt x="354748" y="49886"/>
                  </a:cubicBezTo>
                  <a:lnTo>
                    <a:pt x="347816" y="54548"/>
                  </a:lnTo>
                  <a:cubicBezTo>
                    <a:pt x="333149" y="63510"/>
                    <a:pt x="319703" y="74337"/>
                    <a:pt x="307821" y="86752"/>
                  </a:cubicBezTo>
                  <a:cubicBezTo>
                    <a:pt x="303423" y="92138"/>
                    <a:pt x="299583" y="97959"/>
                    <a:pt x="296350" y="104112"/>
                  </a:cubicBezTo>
                  <a:lnTo>
                    <a:pt x="294265" y="107731"/>
                  </a:lnTo>
                  <a:cubicBezTo>
                    <a:pt x="291468" y="112534"/>
                    <a:pt x="288413" y="117178"/>
                    <a:pt x="285125" y="121655"/>
                  </a:cubicBezTo>
                  <a:cubicBezTo>
                    <a:pt x="297393" y="126992"/>
                    <a:pt x="305122" y="140058"/>
                    <a:pt x="308067" y="159810"/>
                  </a:cubicBezTo>
                  <a:cubicBezTo>
                    <a:pt x="313587" y="197290"/>
                    <a:pt x="305183" y="227715"/>
                    <a:pt x="280770" y="258570"/>
                  </a:cubicBezTo>
                  <a:cubicBezTo>
                    <a:pt x="265925" y="277402"/>
                    <a:pt x="237278" y="290284"/>
                    <a:pt x="221882" y="285131"/>
                  </a:cubicBezTo>
                  <a:cubicBezTo>
                    <a:pt x="220054" y="284591"/>
                    <a:pt x="218360" y="283665"/>
                    <a:pt x="216925" y="282420"/>
                  </a:cubicBezTo>
                  <a:cubicBezTo>
                    <a:pt x="215484" y="281168"/>
                    <a:pt x="214330" y="279629"/>
                    <a:pt x="213539" y="277893"/>
                  </a:cubicBezTo>
                  <a:cubicBezTo>
                    <a:pt x="205013" y="317949"/>
                    <a:pt x="182193" y="380824"/>
                    <a:pt x="121895" y="404379"/>
                  </a:cubicBezTo>
                  <a:cubicBezTo>
                    <a:pt x="90917" y="416647"/>
                    <a:pt x="54971" y="416647"/>
                    <a:pt x="17614" y="404993"/>
                  </a:cubicBezTo>
                  <a:cubicBezTo>
                    <a:pt x="11566" y="426885"/>
                    <a:pt x="7259" y="449226"/>
                    <a:pt x="4732" y="471794"/>
                  </a:cubicBezTo>
                  <a:lnTo>
                    <a:pt x="4855" y="471794"/>
                  </a:lnTo>
                  <a:close/>
                </a:path>
              </a:pathLst>
            </a:custGeom>
            <a:solidFill>
              <a:srgbClr val="0E0E0E"/>
            </a:solidFill>
            <a:ln w="6134" cap="flat">
              <a:noFill/>
              <a:prstDash val="solid"/>
              <a:miter/>
            </a:ln>
          </p:spPr>
          <p:txBody>
            <a:bodyPr rtlCol="0" anchor="ctr"/>
            <a:lstStyle/>
            <a:p>
              <a:endParaRPr lang="en-AU"/>
            </a:p>
          </p:txBody>
        </p:sp>
        <p:sp>
          <p:nvSpPr>
            <p:cNvPr id="674" name="Freeform: Shape 673">
              <a:extLst>
                <a:ext uri="{FF2B5EF4-FFF2-40B4-BE49-F238E27FC236}">
                  <a16:creationId xmlns:a16="http://schemas.microsoft.com/office/drawing/2014/main" id="{6010E679-84C3-405E-A66B-68BF93466010}"/>
                </a:ext>
              </a:extLst>
            </p:cNvPr>
            <p:cNvSpPr/>
            <p:nvPr/>
          </p:nvSpPr>
          <p:spPr>
            <a:xfrm>
              <a:off x="5728195" y="3134989"/>
              <a:ext cx="101643" cy="24107"/>
            </a:xfrm>
            <a:custGeom>
              <a:avLst/>
              <a:gdLst>
                <a:gd name="connsiteX0" fmla="*/ 52570 w 101643"/>
                <a:gd name="connsiteY0" fmla="*/ 5705 h 24107"/>
                <a:gd name="connsiteX1" fmla="*/ 101643 w 101643"/>
                <a:gd name="connsiteY1" fmla="*/ 0 h 24107"/>
                <a:gd name="connsiteX2" fmla="*/ 52570 w 101643"/>
                <a:gd name="connsiteY2" fmla="*/ 5705 h 24107"/>
                <a:gd name="connsiteX3" fmla="*/ 0 w 101643"/>
                <a:gd name="connsiteY3" fmla="*/ 24107 h 24107"/>
                <a:gd name="connsiteX4" fmla="*/ 52570 w 101643"/>
                <a:gd name="connsiteY4" fmla="*/ 5705 h 24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643" h="24107">
                  <a:moveTo>
                    <a:pt x="52570" y="5705"/>
                  </a:moveTo>
                  <a:cubicBezTo>
                    <a:pt x="68703" y="2190"/>
                    <a:pt x="85136" y="282"/>
                    <a:pt x="101643" y="0"/>
                  </a:cubicBezTo>
                  <a:cubicBezTo>
                    <a:pt x="85136" y="282"/>
                    <a:pt x="68703" y="2190"/>
                    <a:pt x="52570" y="5705"/>
                  </a:cubicBezTo>
                  <a:cubicBezTo>
                    <a:pt x="34315" y="9502"/>
                    <a:pt x="16636" y="15691"/>
                    <a:pt x="0" y="24107"/>
                  </a:cubicBezTo>
                  <a:cubicBezTo>
                    <a:pt x="16636" y="15691"/>
                    <a:pt x="34315" y="9502"/>
                    <a:pt x="52570" y="5705"/>
                  </a:cubicBezTo>
                  <a:close/>
                </a:path>
              </a:pathLst>
            </a:custGeom>
            <a:solidFill>
              <a:srgbClr val="AB795E"/>
            </a:solidFill>
            <a:ln w="6134" cap="flat">
              <a:noFill/>
              <a:prstDash val="solid"/>
              <a:miter/>
            </a:ln>
          </p:spPr>
          <p:txBody>
            <a:bodyPr rtlCol="0" anchor="ctr"/>
            <a:lstStyle/>
            <a:p>
              <a:endParaRPr lang="en-AU"/>
            </a:p>
          </p:txBody>
        </p:sp>
        <p:sp>
          <p:nvSpPr>
            <p:cNvPr id="675" name="Freeform: Shape 674">
              <a:extLst>
                <a:ext uri="{FF2B5EF4-FFF2-40B4-BE49-F238E27FC236}">
                  <a16:creationId xmlns:a16="http://schemas.microsoft.com/office/drawing/2014/main" id="{FA0B8B4A-C88C-456B-AC96-D50FFA94B776}"/>
                </a:ext>
              </a:extLst>
            </p:cNvPr>
            <p:cNvSpPr/>
            <p:nvPr/>
          </p:nvSpPr>
          <p:spPr>
            <a:xfrm>
              <a:off x="5726063" y="3133026"/>
              <a:ext cx="106044" cy="28506"/>
            </a:xfrm>
            <a:custGeom>
              <a:avLst/>
              <a:gdLst>
                <a:gd name="connsiteX0" fmla="*/ 2132 w 106044"/>
                <a:gd name="connsiteY0" fmla="*/ 28463 h 28506"/>
                <a:gd name="connsiteX1" fmla="*/ 911 w 106044"/>
                <a:gd name="connsiteY1" fmla="*/ 28107 h 28506"/>
                <a:gd name="connsiteX2" fmla="*/ 46 w 106044"/>
                <a:gd name="connsiteY2" fmla="*/ 27174 h 28506"/>
                <a:gd name="connsiteX3" fmla="*/ 46 w 106044"/>
                <a:gd name="connsiteY3" fmla="*/ 26132 h 28506"/>
                <a:gd name="connsiteX4" fmla="*/ 390 w 106044"/>
                <a:gd name="connsiteY4" fmla="*/ 24929 h 28506"/>
                <a:gd name="connsiteX5" fmla="*/ 1334 w 106044"/>
                <a:gd name="connsiteY5" fmla="*/ 24107 h 28506"/>
                <a:gd name="connsiteX6" fmla="*/ 54517 w 106044"/>
                <a:gd name="connsiteY6" fmla="*/ 5705 h 28506"/>
                <a:gd name="connsiteX7" fmla="*/ 66786 w 106044"/>
                <a:gd name="connsiteY7" fmla="*/ 3374 h 28506"/>
                <a:gd name="connsiteX8" fmla="*/ 100708 w 106044"/>
                <a:gd name="connsiteY8" fmla="*/ 0 h 28506"/>
                <a:gd name="connsiteX9" fmla="*/ 103775 w 106044"/>
                <a:gd name="connsiteY9" fmla="*/ 0 h 28506"/>
                <a:gd name="connsiteX10" fmla="*/ 105382 w 106044"/>
                <a:gd name="connsiteY10" fmla="*/ 663 h 28506"/>
                <a:gd name="connsiteX11" fmla="*/ 106044 w 106044"/>
                <a:gd name="connsiteY11" fmla="*/ 2270 h 28506"/>
                <a:gd name="connsiteX12" fmla="*/ 105382 w 106044"/>
                <a:gd name="connsiteY12" fmla="*/ 3895 h 28506"/>
                <a:gd name="connsiteX13" fmla="*/ 103775 w 106044"/>
                <a:gd name="connsiteY13" fmla="*/ 4601 h 28506"/>
                <a:gd name="connsiteX14" fmla="*/ 55254 w 106044"/>
                <a:gd name="connsiteY14" fmla="*/ 10244 h 28506"/>
                <a:gd name="connsiteX15" fmla="*/ 51205 w 106044"/>
                <a:gd name="connsiteY15" fmla="*/ 11103 h 28506"/>
                <a:gd name="connsiteX16" fmla="*/ 8266 w 106044"/>
                <a:gd name="connsiteY16" fmla="*/ 26009 h 28506"/>
                <a:gd name="connsiteX17" fmla="*/ 6548 w 106044"/>
                <a:gd name="connsiteY17" fmla="*/ 26806 h 28506"/>
                <a:gd name="connsiteX18" fmla="*/ 3481 w 106044"/>
                <a:gd name="connsiteY18" fmla="*/ 28401 h 28506"/>
                <a:gd name="connsiteX19" fmla="*/ 2132 w 106044"/>
                <a:gd name="connsiteY19" fmla="*/ 28463 h 2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044" h="28506">
                  <a:moveTo>
                    <a:pt x="2132" y="28463"/>
                  </a:moveTo>
                  <a:cubicBezTo>
                    <a:pt x="1702" y="28456"/>
                    <a:pt x="1279" y="28334"/>
                    <a:pt x="911" y="28107"/>
                  </a:cubicBezTo>
                  <a:cubicBezTo>
                    <a:pt x="543" y="27880"/>
                    <a:pt x="248" y="27555"/>
                    <a:pt x="46" y="27174"/>
                  </a:cubicBezTo>
                  <a:cubicBezTo>
                    <a:pt x="-15" y="26831"/>
                    <a:pt x="-15" y="26475"/>
                    <a:pt x="46" y="26132"/>
                  </a:cubicBezTo>
                  <a:cubicBezTo>
                    <a:pt x="46" y="25708"/>
                    <a:pt x="162" y="25291"/>
                    <a:pt x="390" y="24929"/>
                  </a:cubicBezTo>
                  <a:cubicBezTo>
                    <a:pt x="623" y="24567"/>
                    <a:pt x="948" y="24285"/>
                    <a:pt x="1334" y="24107"/>
                  </a:cubicBezTo>
                  <a:cubicBezTo>
                    <a:pt x="18172" y="15654"/>
                    <a:pt x="36060" y="9465"/>
                    <a:pt x="54517" y="5705"/>
                  </a:cubicBezTo>
                  <a:cubicBezTo>
                    <a:pt x="58689" y="4846"/>
                    <a:pt x="62860" y="4049"/>
                    <a:pt x="66786" y="3374"/>
                  </a:cubicBezTo>
                  <a:cubicBezTo>
                    <a:pt x="77999" y="1460"/>
                    <a:pt x="89335" y="331"/>
                    <a:pt x="100708" y="0"/>
                  </a:cubicBezTo>
                  <a:lnTo>
                    <a:pt x="103775" y="0"/>
                  </a:lnTo>
                  <a:cubicBezTo>
                    <a:pt x="104376" y="0"/>
                    <a:pt x="104953" y="239"/>
                    <a:pt x="105382" y="663"/>
                  </a:cubicBezTo>
                  <a:cubicBezTo>
                    <a:pt x="105805" y="1092"/>
                    <a:pt x="106044" y="1669"/>
                    <a:pt x="106044" y="2270"/>
                  </a:cubicBezTo>
                  <a:cubicBezTo>
                    <a:pt x="106044" y="2877"/>
                    <a:pt x="105811" y="3460"/>
                    <a:pt x="105382" y="3895"/>
                  </a:cubicBezTo>
                  <a:cubicBezTo>
                    <a:pt x="104959" y="4331"/>
                    <a:pt x="104382" y="4582"/>
                    <a:pt x="103775" y="4601"/>
                  </a:cubicBezTo>
                  <a:cubicBezTo>
                    <a:pt x="87452" y="4858"/>
                    <a:pt x="71196" y="6748"/>
                    <a:pt x="55254" y="10244"/>
                  </a:cubicBezTo>
                  <a:lnTo>
                    <a:pt x="51205" y="11103"/>
                  </a:lnTo>
                  <a:cubicBezTo>
                    <a:pt x="36391" y="14495"/>
                    <a:pt x="21994" y="19494"/>
                    <a:pt x="8266" y="26009"/>
                  </a:cubicBezTo>
                  <a:lnTo>
                    <a:pt x="6548" y="26806"/>
                  </a:lnTo>
                  <a:lnTo>
                    <a:pt x="3481" y="28401"/>
                  </a:lnTo>
                  <a:cubicBezTo>
                    <a:pt x="3039" y="28518"/>
                    <a:pt x="2579" y="28536"/>
                    <a:pt x="2132" y="28463"/>
                  </a:cubicBezTo>
                  <a:close/>
                </a:path>
              </a:pathLst>
            </a:custGeom>
            <a:solidFill>
              <a:srgbClr val="0E0E0E"/>
            </a:solidFill>
            <a:ln w="6134" cap="flat">
              <a:noFill/>
              <a:prstDash val="solid"/>
              <a:miter/>
            </a:ln>
          </p:spPr>
          <p:txBody>
            <a:bodyPr rtlCol="0" anchor="ctr"/>
            <a:lstStyle/>
            <a:p>
              <a:endParaRPr lang="en-AU"/>
            </a:p>
          </p:txBody>
        </p:sp>
        <p:sp>
          <p:nvSpPr>
            <p:cNvPr id="676" name="Freeform: Shape 675">
              <a:extLst>
                <a:ext uri="{FF2B5EF4-FFF2-40B4-BE49-F238E27FC236}">
                  <a16:creationId xmlns:a16="http://schemas.microsoft.com/office/drawing/2014/main" id="{CD7BF909-AADF-4D29-847A-7BC6EC499AAB}"/>
                </a:ext>
              </a:extLst>
            </p:cNvPr>
            <p:cNvSpPr/>
            <p:nvPr/>
          </p:nvSpPr>
          <p:spPr>
            <a:xfrm>
              <a:off x="5913815" y="3161427"/>
              <a:ext cx="16562" cy="16562"/>
            </a:xfrm>
            <a:custGeom>
              <a:avLst/>
              <a:gdLst>
                <a:gd name="connsiteX0" fmla="*/ 16562 w 16562"/>
                <a:gd name="connsiteY0" fmla="*/ 16562 h 16562"/>
                <a:gd name="connsiteX1" fmla="*/ 0 w 16562"/>
                <a:gd name="connsiteY1" fmla="*/ 0 h 16562"/>
                <a:gd name="connsiteX2" fmla="*/ 16562 w 16562"/>
                <a:gd name="connsiteY2" fmla="*/ 16562 h 16562"/>
              </a:gdLst>
              <a:ahLst/>
              <a:cxnLst>
                <a:cxn ang="0">
                  <a:pos x="connsiteX0" y="connsiteY0"/>
                </a:cxn>
                <a:cxn ang="0">
                  <a:pos x="connsiteX1" y="connsiteY1"/>
                </a:cxn>
                <a:cxn ang="0">
                  <a:pos x="connsiteX2" y="connsiteY2"/>
                </a:cxn>
              </a:cxnLst>
              <a:rect l="l" t="t" r="r" b="b"/>
              <a:pathLst>
                <a:path w="16562" h="16562">
                  <a:moveTo>
                    <a:pt x="16562" y="16562"/>
                  </a:moveTo>
                  <a:cubicBezTo>
                    <a:pt x="11637" y="10477"/>
                    <a:pt x="6085" y="4926"/>
                    <a:pt x="0" y="0"/>
                  </a:cubicBezTo>
                  <a:cubicBezTo>
                    <a:pt x="6085" y="4926"/>
                    <a:pt x="11637" y="10477"/>
                    <a:pt x="16562" y="16562"/>
                  </a:cubicBezTo>
                  <a:close/>
                </a:path>
              </a:pathLst>
            </a:custGeom>
            <a:solidFill>
              <a:srgbClr val="AB795E"/>
            </a:solidFill>
            <a:ln w="6134" cap="flat">
              <a:noFill/>
              <a:prstDash val="solid"/>
              <a:miter/>
            </a:ln>
          </p:spPr>
          <p:txBody>
            <a:bodyPr rtlCol="0" anchor="ctr"/>
            <a:lstStyle/>
            <a:p>
              <a:endParaRPr lang="en-AU"/>
            </a:p>
          </p:txBody>
        </p:sp>
        <p:sp>
          <p:nvSpPr>
            <p:cNvPr id="677" name="Freeform: Shape 676">
              <a:extLst>
                <a:ext uri="{FF2B5EF4-FFF2-40B4-BE49-F238E27FC236}">
                  <a16:creationId xmlns:a16="http://schemas.microsoft.com/office/drawing/2014/main" id="{5A2DF130-F73A-4F61-AE05-992255673AB4}"/>
                </a:ext>
              </a:extLst>
            </p:cNvPr>
            <p:cNvSpPr/>
            <p:nvPr/>
          </p:nvSpPr>
          <p:spPr>
            <a:xfrm>
              <a:off x="5911543" y="3159088"/>
              <a:ext cx="21103" cy="21171"/>
            </a:xfrm>
            <a:custGeom>
              <a:avLst/>
              <a:gdLst>
                <a:gd name="connsiteX0" fmla="*/ 18834 w 21103"/>
                <a:gd name="connsiteY0" fmla="*/ 21171 h 21171"/>
                <a:gd name="connsiteX1" fmla="*/ 17822 w 21103"/>
                <a:gd name="connsiteY1" fmla="*/ 20938 h 21171"/>
                <a:gd name="connsiteX2" fmla="*/ 16994 w 21103"/>
                <a:gd name="connsiteY2" fmla="*/ 20312 h 21171"/>
                <a:gd name="connsiteX3" fmla="*/ 861 w 21103"/>
                <a:gd name="connsiteY3" fmla="*/ 4118 h 21171"/>
                <a:gd name="connsiteX4" fmla="*/ 229 w 21103"/>
                <a:gd name="connsiteY4" fmla="*/ 3327 h 21171"/>
                <a:gd name="connsiteX5" fmla="*/ 2 w 21103"/>
                <a:gd name="connsiteY5" fmla="*/ 2339 h 21171"/>
                <a:gd name="connsiteX6" fmla="*/ 493 w 21103"/>
                <a:gd name="connsiteY6" fmla="*/ 867 h 21171"/>
                <a:gd name="connsiteX7" fmla="*/ 2045 w 21103"/>
                <a:gd name="connsiteY7" fmla="*/ 14 h 21171"/>
                <a:gd name="connsiteX8" fmla="*/ 3744 w 21103"/>
                <a:gd name="connsiteY8" fmla="*/ 499 h 21171"/>
                <a:gd name="connsiteX9" fmla="*/ 20613 w 21103"/>
                <a:gd name="connsiteY9" fmla="*/ 17430 h 21171"/>
                <a:gd name="connsiteX10" fmla="*/ 21104 w 21103"/>
                <a:gd name="connsiteY10" fmla="*/ 18840 h 21171"/>
                <a:gd name="connsiteX11" fmla="*/ 20871 w 21103"/>
                <a:gd name="connsiteY11" fmla="*/ 19852 h 21171"/>
                <a:gd name="connsiteX12" fmla="*/ 20245 w 21103"/>
                <a:gd name="connsiteY12" fmla="*/ 20680 h 21171"/>
                <a:gd name="connsiteX13" fmla="*/ 18834 w 21103"/>
                <a:gd name="connsiteY13" fmla="*/ 21171 h 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103" h="21171">
                  <a:moveTo>
                    <a:pt x="18834" y="21171"/>
                  </a:moveTo>
                  <a:cubicBezTo>
                    <a:pt x="18485" y="21165"/>
                    <a:pt x="18141" y="21085"/>
                    <a:pt x="17822" y="20938"/>
                  </a:cubicBezTo>
                  <a:cubicBezTo>
                    <a:pt x="17509" y="20791"/>
                    <a:pt x="17227" y="20576"/>
                    <a:pt x="16994" y="20312"/>
                  </a:cubicBezTo>
                  <a:cubicBezTo>
                    <a:pt x="12185" y="14381"/>
                    <a:pt x="6780" y="8952"/>
                    <a:pt x="861" y="4118"/>
                  </a:cubicBezTo>
                  <a:cubicBezTo>
                    <a:pt x="591" y="3904"/>
                    <a:pt x="377" y="3634"/>
                    <a:pt x="229" y="3327"/>
                  </a:cubicBezTo>
                  <a:cubicBezTo>
                    <a:pt x="82" y="3020"/>
                    <a:pt x="2" y="2683"/>
                    <a:pt x="2" y="2339"/>
                  </a:cubicBezTo>
                  <a:cubicBezTo>
                    <a:pt x="-22" y="1806"/>
                    <a:pt x="149" y="1278"/>
                    <a:pt x="493" y="867"/>
                  </a:cubicBezTo>
                  <a:cubicBezTo>
                    <a:pt x="879" y="389"/>
                    <a:pt x="1438" y="88"/>
                    <a:pt x="2045" y="14"/>
                  </a:cubicBezTo>
                  <a:cubicBezTo>
                    <a:pt x="2652" y="-53"/>
                    <a:pt x="3266" y="119"/>
                    <a:pt x="3744" y="499"/>
                  </a:cubicBezTo>
                  <a:cubicBezTo>
                    <a:pt x="9909" y="5578"/>
                    <a:pt x="15559" y="11246"/>
                    <a:pt x="20613" y="17430"/>
                  </a:cubicBezTo>
                  <a:cubicBezTo>
                    <a:pt x="20920" y="17840"/>
                    <a:pt x="21091" y="18331"/>
                    <a:pt x="21104" y="18840"/>
                  </a:cubicBezTo>
                  <a:cubicBezTo>
                    <a:pt x="21098" y="19190"/>
                    <a:pt x="21018" y="19533"/>
                    <a:pt x="20871" y="19852"/>
                  </a:cubicBezTo>
                  <a:cubicBezTo>
                    <a:pt x="20723" y="20165"/>
                    <a:pt x="20509" y="20454"/>
                    <a:pt x="20245" y="20680"/>
                  </a:cubicBezTo>
                  <a:cubicBezTo>
                    <a:pt x="19840" y="20987"/>
                    <a:pt x="19343" y="21159"/>
                    <a:pt x="18834" y="21171"/>
                  </a:cubicBezTo>
                  <a:close/>
                </a:path>
              </a:pathLst>
            </a:custGeom>
            <a:solidFill>
              <a:srgbClr val="0E0E0E"/>
            </a:solidFill>
            <a:ln w="6134" cap="flat">
              <a:noFill/>
              <a:prstDash val="solid"/>
              <a:miter/>
            </a:ln>
          </p:spPr>
          <p:txBody>
            <a:bodyPr rtlCol="0" anchor="ctr"/>
            <a:lstStyle/>
            <a:p>
              <a:endParaRPr lang="en-AU"/>
            </a:p>
          </p:txBody>
        </p:sp>
        <p:sp>
          <p:nvSpPr>
            <p:cNvPr id="678" name="Freeform: Shape 677">
              <a:extLst>
                <a:ext uri="{FF2B5EF4-FFF2-40B4-BE49-F238E27FC236}">
                  <a16:creationId xmlns:a16="http://schemas.microsoft.com/office/drawing/2014/main" id="{6C8B15EC-D5D2-4670-BDCD-935689453AA6}"/>
                </a:ext>
              </a:extLst>
            </p:cNvPr>
            <p:cNvSpPr/>
            <p:nvPr/>
          </p:nvSpPr>
          <p:spPr>
            <a:xfrm>
              <a:off x="5951417" y="3213445"/>
              <a:ext cx="5336" cy="13740"/>
            </a:xfrm>
            <a:custGeom>
              <a:avLst/>
              <a:gdLst>
                <a:gd name="connsiteX0" fmla="*/ 0 w 5336"/>
                <a:gd name="connsiteY0" fmla="*/ 0 h 13740"/>
                <a:gd name="connsiteX1" fmla="*/ 5337 w 5336"/>
                <a:gd name="connsiteY1" fmla="*/ 13740 h 13740"/>
                <a:gd name="connsiteX2" fmla="*/ 0 w 5336"/>
                <a:gd name="connsiteY2" fmla="*/ 0 h 13740"/>
              </a:gdLst>
              <a:ahLst/>
              <a:cxnLst>
                <a:cxn ang="0">
                  <a:pos x="connsiteX0" y="connsiteY0"/>
                </a:cxn>
                <a:cxn ang="0">
                  <a:pos x="connsiteX1" y="connsiteY1"/>
                </a:cxn>
                <a:cxn ang="0">
                  <a:pos x="connsiteX2" y="connsiteY2"/>
                </a:cxn>
              </a:cxnLst>
              <a:rect l="l" t="t" r="r" b="b"/>
              <a:pathLst>
                <a:path w="5336" h="13740">
                  <a:moveTo>
                    <a:pt x="0" y="0"/>
                  </a:moveTo>
                  <a:cubicBezTo>
                    <a:pt x="1902" y="4478"/>
                    <a:pt x="3681" y="9079"/>
                    <a:pt x="5337" y="13740"/>
                  </a:cubicBezTo>
                  <a:cubicBezTo>
                    <a:pt x="3681" y="9079"/>
                    <a:pt x="1902" y="4478"/>
                    <a:pt x="0" y="0"/>
                  </a:cubicBezTo>
                  <a:close/>
                </a:path>
              </a:pathLst>
            </a:custGeom>
            <a:solidFill>
              <a:srgbClr val="AB795E"/>
            </a:solidFill>
            <a:ln w="6134" cap="flat">
              <a:noFill/>
              <a:prstDash val="solid"/>
              <a:miter/>
            </a:ln>
          </p:spPr>
          <p:txBody>
            <a:bodyPr rtlCol="0" anchor="ctr"/>
            <a:lstStyle/>
            <a:p>
              <a:endParaRPr lang="en-AU"/>
            </a:p>
          </p:txBody>
        </p:sp>
        <p:sp>
          <p:nvSpPr>
            <p:cNvPr id="679" name="Freeform: Shape 678">
              <a:extLst>
                <a:ext uri="{FF2B5EF4-FFF2-40B4-BE49-F238E27FC236}">
                  <a16:creationId xmlns:a16="http://schemas.microsoft.com/office/drawing/2014/main" id="{964B7B56-8240-4130-871E-A5854DEAA79E}"/>
                </a:ext>
              </a:extLst>
            </p:cNvPr>
            <p:cNvSpPr/>
            <p:nvPr/>
          </p:nvSpPr>
          <p:spPr>
            <a:xfrm>
              <a:off x="5949092" y="3211181"/>
              <a:ext cx="9831" cy="18282"/>
            </a:xfrm>
            <a:custGeom>
              <a:avLst/>
              <a:gdLst>
                <a:gd name="connsiteX0" fmla="*/ 7662 w 9831"/>
                <a:gd name="connsiteY0" fmla="*/ 18274 h 18282"/>
                <a:gd name="connsiteX1" fmla="*/ 6324 w 9831"/>
                <a:gd name="connsiteY1" fmla="*/ 17850 h 18282"/>
                <a:gd name="connsiteX2" fmla="*/ 5453 w 9831"/>
                <a:gd name="connsiteY2" fmla="*/ 16740 h 18282"/>
                <a:gd name="connsiteX3" fmla="*/ 178 w 9831"/>
                <a:gd name="connsiteY3" fmla="*/ 3184 h 18282"/>
                <a:gd name="connsiteX4" fmla="*/ 172 w 9831"/>
                <a:gd name="connsiteY4" fmla="*/ 1429 h 18282"/>
                <a:gd name="connsiteX5" fmla="*/ 1405 w 9831"/>
                <a:gd name="connsiteY5" fmla="*/ 178 h 18282"/>
                <a:gd name="connsiteX6" fmla="*/ 3159 w 9831"/>
                <a:gd name="connsiteY6" fmla="*/ 172 h 18282"/>
                <a:gd name="connsiteX7" fmla="*/ 4411 w 9831"/>
                <a:gd name="connsiteY7" fmla="*/ 1405 h 18282"/>
                <a:gd name="connsiteX8" fmla="*/ 9809 w 9831"/>
                <a:gd name="connsiteY8" fmla="*/ 15329 h 18282"/>
                <a:gd name="connsiteX9" fmla="*/ 9809 w 9831"/>
                <a:gd name="connsiteY9" fmla="*/ 16065 h 18282"/>
                <a:gd name="connsiteX10" fmla="*/ 9373 w 9831"/>
                <a:gd name="connsiteY10" fmla="*/ 17378 h 18282"/>
                <a:gd name="connsiteX11" fmla="*/ 8275 w 9831"/>
                <a:gd name="connsiteY11" fmla="*/ 18212 h 18282"/>
                <a:gd name="connsiteX12" fmla="*/ 7662 w 9831"/>
                <a:gd name="connsiteY12" fmla="*/ 18274 h 1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 h="18282">
                  <a:moveTo>
                    <a:pt x="7662" y="18274"/>
                  </a:moveTo>
                  <a:cubicBezTo>
                    <a:pt x="7183" y="18268"/>
                    <a:pt x="6717" y="18120"/>
                    <a:pt x="6324" y="17850"/>
                  </a:cubicBezTo>
                  <a:cubicBezTo>
                    <a:pt x="5926" y="17575"/>
                    <a:pt x="5625" y="17188"/>
                    <a:pt x="5453" y="16740"/>
                  </a:cubicBezTo>
                  <a:cubicBezTo>
                    <a:pt x="3920" y="12201"/>
                    <a:pt x="2141" y="7662"/>
                    <a:pt x="178" y="3184"/>
                  </a:cubicBezTo>
                  <a:cubicBezTo>
                    <a:pt x="-55" y="2625"/>
                    <a:pt x="-61" y="1993"/>
                    <a:pt x="172" y="1429"/>
                  </a:cubicBezTo>
                  <a:cubicBezTo>
                    <a:pt x="399" y="865"/>
                    <a:pt x="847" y="417"/>
                    <a:pt x="1405" y="178"/>
                  </a:cubicBezTo>
                  <a:cubicBezTo>
                    <a:pt x="1969" y="-55"/>
                    <a:pt x="2601" y="-61"/>
                    <a:pt x="3159" y="172"/>
                  </a:cubicBezTo>
                  <a:cubicBezTo>
                    <a:pt x="3724" y="399"/>
                    <a:pt x="4177" y="847"/>
                    <a:pt x="4411" y="1405"/>
                  </a:cubicBezTo>
                  <a:cubicBezTo>
                    <a:pt x="6374" y="5883"/>
                    <a:pt x="8152" y="10545"/>
                    <a:pt x="9809" y="15329"/>
                  </a:cubicBezTo>
                  <a:cubicBezTo>
                    <a:pt x="9839" y="15575"/>
                    <a:pt x="9839" y="15820"/>
                    <a:pt x="9809" y="16065"/>
                  </a:cubicBezTo>
                  <a:cubicBezTo>
                    <a:pt x="9802" y="16538"/>
                    <a:pt x="9649" y="16998"/>
                    <a:pt x="9373" y="17378"/>
                  </a:cubicBezTo>
                  <a:cubicBezTo>
                    <a:pt x="9103" y="17758"/>
                    <a:pt x="8717" y="18053"/>
                    <a:pt x="8275" y="18212"/>
                  </a:cubicBezTo>
                  <a:cubicBezTo>
                    <a:pt x="8079" y="18274"/>
                    <a:pt x="7870" y="18298"/>
                    <a:pt x="7662" y="18274"/>
                  </a:cubicBezTo>
                  <a:close/>
                </a:path>
              </a:pathLst>
            </a:custGeom>
            <a:solidFill>
              <a:srgbClr val="0E0E0E"/>
            </a:solidFill>
            <a:ln w="6134" cap="flat">
              <a:noFill/>
              <a:prstDash val="solid"/>
              <a:miter/>
            </a:ln>
          </p:spPr>
          <p:txBody>
            <a:bodyPr rtlCol="0" anchor="ctr"/>
            <a:lstStyle/>
            <a:p>
              <a:endParaRPr lang="en-AU"/>
            </a:p>
          </p:txBody>
        </p:sp>
        <p:sp>
          <p:nvSpPr>
            <p:cNvPr id="680" name="Freeform: Shape 679">
              <a:extLst>
                <a:ext uri="{FF2B5EF4-FFF2-40B4-BE49-F238E27FC236}">
                  <a16:creationId xmlns:a16="http://schemas.microsoft.com/office/drawing/2014/main" id="{6BE2CFE3-54BE-4D47-8001-1AC589B322B3}"/>
                </a:ext>
              </a:extLst>
            </p:cNvPr>
            <p:cNvSpPr/>
            <p:nvPr/>
          </p:nvSpPr>
          <p:spPr>
            <a:xfrm>
              <a:off x="5944854" y="3199213"/>
              <a:ext cx="6625" cy="13679"/>
            </a:xfrm>
            <a:custGeom>
              <a:avLst/>
              <a:gdLst>
                <a:gd name="connsiteX0" fmla="*/ 0 w 6625"/>
                <a:gd name="connsiteY0" fmla="*/ 0 h 13679"/>
                <a:gd name="connsiteX1" fmla="*/ 6625 w 6625"/>
                <a:gd name="connsiteY1" fmla="*/ 13679 h 13679"/>
                <a:gd name="connsiteX2" fmla="*/ 0 w 6625"/>
                <a:gd name="connsiteY2" fmla="*/ 0 h 13679"/>
              </a:gdLst>
              <a:ahLst/>
              <a:cxnLst>
                <a:cxn ang="0">
                  <a:pos x="connsiteX0" y="connsiteY0"/>
                </a:cxn>
                <a:cxn ang="0">
                  <a:pos x="connsiteX1" y="connsiteY1"/>
                </a:cxn>
                <a:cxn ang="0">
                  <a:pos x="connsiteX2" y="connsiteY2"/>
                </a:cxn>
              </a:cxnLst>
              <a:rect l="l" t="t" r="r" b="b"/>
              <a:pathLst>
                <a:path w="6625" h="13679">
                  <a:moveTo>
                    <a:pt x="0" y="0"/>
                  </a:moveTo>
                  <a:cubicBezTo>
                    <a:pt x="2392" y="4478"/>
                    <a:pt x="4601" y="9017"/>
                    <a:pt x="6625" y="13679"/>
                  </a:cubicBezTo>
                  <a:cubicBezTo>
                    <a:pt x="4294" y="8956"/>
                    <a:pt x="2086" y="4478"/>
                    <a:pt x="0" y="0"/>
                  </a:cubicBezTo>
                  <a:close/>
                </a:path>
              </a:pathLst>
            </a:custGeom>
            <a:solidFill>
              <a:srgbClr val="AB795E"/>
            </a:solidFill>
            <a:ln w="6134" cap="flat">
              <a:noFill/>
              <a:prstDash val="solid"/>
              <a:miter/>
            </a:ln>
          </p:spPr>
          <p:txBody>
            <a:bodyPr rtlCol="0" anchor="ctr"/>
            <a:lstStyle/>
            <a:p>
              <a:endParaRPr lang="en-AU"/>
            </a:p>
          </p:txBody>
        </p:sp>
        <p:sp>
          <p:nvSpPr>
            <p:cNvPr id="681" name="Freeform: Shape 680">
              <a:extLst>
                <a:ext uri="{FF2B5EF4-FFF2-40B4-BE49-F238E27FC236}">
                  <a16:creationId xmlns:a16="http://schemas.microsoft.com/office/drawing/2014/main" id="{EF08A5C1-ADBF-46F3-9B91-A24822220059}"/>
                </a:ext>
              </a:extLst>
            </p:cNvPr>
            <p:cNvSpPr/>
            <p:nvPr/>
          </p:nvSpPr>
          <p:spPr>
            <a:xfrm>
              <a:off x="5942279" y="3196935"/>
              <a:ext cx="11346" cy="18317"/>
            </a:xfrm>
            <a:custGeom>
              <a:avLst/>
              <a:gdLst>
                <a:gd name="connsiteX0" fmla="*/ 8709 w 11346"/>
                <a:gd name="connsiteY0" fmla="*/ 18289 h 18317"/>
                <a:gd name="connsiteX1" fmla="*/ 7458 w 11346"/>
                <a:gd name="connsiteY1" fmla="*/ 17890 h 18317"/>
                <a:gd name="connsiteX2" fmla="*/ 6623 w 11346"/>
                <a:gd name="connsiteY2" fmla="*/ 16878 h 18317"/>
                <a:gd name="connsiteX3" fmla="*/ 60 w 11346"/>
                <a:gd name="connsiteY3" fmla="*/ 3383 h 18317"/>
                <a:gd name="connsiteX4" fmla="*/ 60 w 11346"/>
                <a:gd name="connsiteY4" fmla="*/ 2279 h 18317"/>
                <a:gd name="connsiteX5" fmla="*/ 563 w 11346"/>
                <a:gd name="connsiteY5" fmla="*/ 880 h 18317"/>
                <a:gd name="connsiteX6" fmla="*/ 1814 w 11346"/>
                <a:gd name="connsiteY6" fmla="*/ 70 h 18317"/>
                <a:gd name="connsiteX7" fmla="*/ 3305 w 11346"/>
                <a:gd name="connsiteY7" fmla="*/ 187 h 18317"/>
                <a:gd name="connsiteX8" fmla="*/ 4415 w 11346"/>
                <a:gd name="connsiteY8" fmla="*/ 1175 h 18317"/>
                <a:gd name="connsiteX9" fmla="*/ 11163 w 11346"/>
                <a:gd name="connsiteY9" fmla="*/ 15038 h 18317"/>
                <a:gd name="connsiteX10" fmla="*/ 11346 w 11346"/>
                <a:gd name="connsiteY10" fmla="*/ 15915 h 18317"/>
                <a:gd name="connsiteX11" fmla="*/ 11181 w 11346"/>
                <a:gd name="connsiteY11" fmla="*/ 16798 h 18317"/>
                <a:gd name="connsiteX12" fmla="*/ 10684 w 11346"/>
                <a:gd name="connsiteY12" fmla="*/ 17547 h 18317"/>
                <a:gd name="connsiteX13" fmla="*/ 9936 w 11346"/>
                <a:gd name="connsiteY13" fmla="*/ 18044 h 18317"/>
                <a:gd name="connsiteX14" fmla="*/ 8709 w 11346"/>
                <a:gd name="connsiteY14" fmla="*/ 18289 h 1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6" h="18317">
                  <a:moveTo>
                    <a:pt x="8709" y="18289"/>
                  </a:moveTo>
                  <a:cubicBezTo>
                    <a:pt x="8261" y="18277"/>
                    <a:pt x="7826" y="18142"/>
                    <a:pt x="7458" y="17890"/>
                  </a:cubicBezTo>
                  <a:cubicBezTo>
                    <a:pt x="7090" y="17639"/>
                    <a:pt x="6801" y="17289"/>
                    <a:pt x="6623" y="16878"/>
                  </a:cubicBezTo>
                  <a:cubicBezTo>
                    <a:pt x="4538" y="12155"/>
                    <a:pt x="2329" y="7615"/>
                    <a:pt x="60" y="3383"/>
                  </a:cubicBezTo>
                  <a:cubicBezTo>
                    <a:pt x="-20" y="3021"/>
                    <a:pt x="-20" y="2641"/>
                    <a:pt x="60" y="2279"/>
                  </a:cubicBezTo>
                  <a:cubicBezTo>
                    <a:pt x="72" y="1769"/>
                    <a:pt x="250" y="1279"/>
                    <a:pt x="563" y="880"/>
                  </a:cubicBezTo>
                  <a:cubicBezTo>
                    <a:pt x="882" y="482"/>
                    <a:pt x="1323" y="199"/>
                    <a:pt x="1814" y="70"/>
                  </a:cubicBezTo>
                  <a:cubicBezTo>
                    <a:pt x="2311" y="-52"/>
                    <a:pt x="2832" y="-15"/>
                    <a:pt x="3305" y="187"/>
                  </a:cubicBezTo>
                  <a:cubicBezTo>
                    <a:pt x="3771" y="383"/>
                    <a:pt x="4164" y="733"/>
                    <a:pt x="4415" y="1175"/>
                  </a:cubicBezTo>
                  <a:cubicBezTo>
                    <a:pt x="6807" y="5591"/>
                    <a:pt x="9077" y="10253"/>
                    <a:pt x="11163" y="15038"/>
                  </a:cubicBezTo>
                  <a:cubicBezTo>
                    <a:pt x="11285" y="15314"/>
                    <a:pt x="11346" y="15614"/>
                    <a:pt x="11346" y="15915"/>
                  </a:cubicBezTo>
                  <a:cubicBezTo>
                    <a:pt x="11353" y="16222"/>
                    <a:pt x="11297" y="16522"/>
                    <a:pt x="11181" y="16798"/>
                  </a:cubicBezTo>
                  <a:cubicBezTo>
                    <a:pt x="11065" y="17081"/>
                    <a:pt x="10899" y="17332"/>
                    <a:pt x="10684" y="17547"/>
                  </a:cubicBezTo>
                  <a:cubicBezTo>
                    <a:pt x="10469" y="17762"/>
                    <a:pt x="10218" y="17933"/>
                    <a:pt x="9936" y="18044"/>
                  </a:cubicBezTo>
                  <a:cubicBezTo>
                    <a:pt x="9574" y="18277"/>
                    <a:pt x="9132" y="18369"/>
                    <a:pt x="8709" y="18289"/>
                  </a:cubicBezTo>
                  <a:close/>
                </a:path>
              </a:pathLst>
            </a:custGeom>
            <a:solidFill>
              <a:srgbClr val="0E0E0E"/>
            </a:solidFill>
            <a:ln w="6134" cap="flat">
              <a:noFill/>
              <a:prstDash val="solid"/>
              <a:miter/>
            </a:ln>
          </p:spPr>
          <p:txBody>
            <a:bodyPr rtlCol="0" anchor="ctr"/>
            <a:lstStyle/>
            <a:p>
              <a:endParaRPr lang="en-AU"/>
            </a:p>
          </p:txBody>
        </p:sp>
        <p:sp>
          <p:nvSpPr>
            <p:cNvPr id="682" name="Freeform: Shape 681">
              <a:extLst>
                <a:ext uri="{FF2B5EF4-FFF2-40B4-BE49-F238E27FC236}">
                  <a16:creationId xmlns:a16="http://schemas.microsoft.com/office/drawing/2014/main" id="{589E161C-8A5F-40BD-9B3E-61CEA1905E93}"/>
                </a:ext>
              </a:extLst>
            </p:cNvPr>
            <p:cNvSpPr/>
            <p:nvPr/>
          </p:nvSpPr>
          <p:spPr>
            <a:xfrm>
              <a:off x="5576781" y="3591126"/>
              <a:ext cx="22" cy="920"/>
            </a:xfrm>
            <a:custGeom>
              <a:avLst/>
              <a:gdLst>
                <a:gd name="connsiteX0" fmla="*/ 23 w 22"/>
                <a:gd name="connsiteY0" fmla="*/ 920 h 920"/>
                <a:gd name="connsiteX1" fmla="*/ 23 w 22"/>
                <a:gd name="connsiteY1" fmla="*/ 0 h 920"/>
                <a:gd name="connsiteX2" fmla="*/ 23 w 22"/>
                <a:gd name="connsiteY2" fmla="*/ 920 h 920"/>
              </a:gdLst>
              <a:ahLst/>
              <a:cxnLst>
                <a:cxn ang="0">
                  <a:pos x="connsiteX0" y="connsiteY0"/>
                </a:cxn>
                <a:cxn ang="0">
                  <a:pos x="connsiteX1" y="connsiteY1"/>
                </a:cxn>
                <a:cxn ang="0">
                  <a:pos x="connsiteX2" y="connsiteY2"/>
                </a:cxn>
              </a:cxnLst>
              <a:rect l="l" t="t" r="r" b="b"/>
              <a:pathLst>
                <a:path w="22" h="920">
                  <a:moveTo>
                    <a:pt x="23" y="920"/>
                  </a:moveTo>
                  <a:cubicBezTo>
                    <a:pt x="-8" y="614"/>
                    <a:pt x="-8" y="307"/>
                    <a:pt x="23" y="0"/>
                  </a:cubicBezTo>
                  <a:cubicBezTo>
                    <a:pt x="-8" y="307"/>
                    <a:pt x="-8" y="614"/>
                    <a:pt x="23" y="920"/>
                  </a:cubicBezTo>
                  <a:close/>
                </a:path>
              </a:pathLst>
            </a:custGeom>
            <a:solidFill>
              <a:srgbClr val="AB795E"/>
            </a:solidFill>
            <a:ln w="6134" cap="flat">
              <a:noFill/>
              <a:prstDash val="solid"/>
              <a:miter/>
            </a:ln>
          </p:spPr>
          <p:txBody>
            <a:bodyPr rtlCol="0" anchor="ctr"/>
            <a:lstStyle/>
            <a:p>
              <a:endParaRPr lang="en-AU"/>
            </a:p>
          </p:txBody>
        </p:sp>
        <p:sp>
          <p:nvSpPr>
            <p:cNvPr id="683" name="Freeform: Shape 682">
              <a:extLst>
                <a:ext uri="{FF2B5EF4-FFF2-40B4-BE49-F238E27FC236}">
                  <a16:creationId xmlns:a16="http://schemas.microsoft.com/office/drawing/2014/main" id="{2E136CC2-2E2A-4C91-B2A4-01B7F7C06317}"/>
                </a:ext>
              </a:extLst>
            </p:cNvPr>
            <p:cNvSpPr/>
            <p:nvPr/>
          </p:nvSpPr>
          <p:spPr>
            <a:xfrm>
              <a:off x="5574594" y="3589125"/>
              <a:ext cx="4549" cy="4699"/>
            </a:xfrm>
            <a:custGeom>
              <a:avLst/>
              <a:gdLst>
                <a:gd name="connsiteX0" fmla="*/ 2209 w 4549"/>
                <a:gd name="connsiteY0" fmla="*/ 4699 h 4699"/>
                <a:gd name="connsiteX1" fmla="*/ 1841 w 4549"/>
                <a:gd name="connsiteY1" fmla="*/ 4699 h 4699"/>
                <a:gd name="connsiteX2" fmla="*/ 63 w 4549"/>
                <a:gd name="connsiteY2" fmla="*/ 2368 h 4699"/>
                <a:gd name="connsiteX3" fmla="*/ 63 w 4549"/>
                <a:gd name="connsiteY3" fmla="*/ 1448 h 4699"/>
                <a:gd name="connsiteX4" fmla="*/ 1160 w 4549"/>
                <a:gd name="connsiteY4" fmla="*/ 252 h 4699"/>
                <a:gd name="connsiteX5" fmla="*/ 2774 w 4549"/>
                <a:gd name="connsiteY5" fmla="*/ 68 h 4699"/>
                <a:gd name="connsiteX6" fmla="*/ 4117 w 4549"/>
                <a:gd name="connsiteY6" fmla="*/ 982 h 4699"/>
                <a:gd name="connsiteX7" fmla="*/ 4540 w 4549"/>
                <a:gd name="connsiteY7" fmla="*/ 2553 h 4699"/>
                <a:gd name="connsiteX8" fmla="*/ 4540 w 4549"/>
                <a:gd name="connsiteY8" fmla="*/ 3411 h 4699"/>
                <a:gd name="connsiteX9" fmla="*/ 3541 w 4549"/>
                <a:gd name="connsiteY9" fmla="*/ 4362 h 4699"/>
                <a:gd name="connsiteX10" fmla="*/ 2209 w 4549"/>
                <a:gd name="connsiteY10" fmla="*/ 4699 h 4699"/>
                <a:gd name="connsiteX11" fmla="*/ 63 w 4549"/>
                <a:gd name="connsiteY11" fmla="*/ 2307 h 4699"/>
                <a:gd name="connsiteX12" fmla="*/ 2271 w 4549"/>
                <a:gd name="connsiteY12" fmla="*/ 2921 h 4699"/>
                <a:gd name="connsiteX13" fmla="*/ 63 w 4549"/>
                <a:gd name="connsiteY13" fmla="*/ 2307 h 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49" h="4699">
                  <a:moveTo>
                    <a:pt x="2209" y="4699"/>
                  </a:moveTo>
                  <a:lnTo>
                    <a:pt x="1841" y="4699"/>
                  </a:lnTo>
                  <a:cubicBezTo>
                    <a:pt x="615" y="4699"/>
                    <a:pt x="-244" y="3595"/>
                    <a:pt x="63" y="2368"/>
                  </a:cubicBezTo>
                  <a:lnTo>
                    <a:pt x="63" y="1448"/>
                  </a:lnTo>
                  <a:cubicBezTo>
                    <a:pt x="271" y="933"/>
                    <a:pt x="664" y="510"/>
                    <a:pt x="1160" y="252"/>
                  </a:cubicBezTo>
                  <a:cubicBezTo>
                    <a:pt x="1657" y="1"/>
                    <a:pt x="2234" y="-67"/>
                    <a:pt x="2774" y="68"/>
                  </a:cubicBezTo>
                  <a:cubicBezTo>
                    <a:pt x="3320" y="203"/>
                    <a:pt x="3798" y="528"/>
                    <a:pt x="4117" y="982"/>
                  </a:cubicBezTo>
                  <a:cubicBezTo>
                    <a:pt x="4442" y="1442"/>
                    <a:pt x="4589" y="1994"/>
                    <a:pt x="4540" y="2553"/>
                  </a:cubicBezTo>
                  <a:lnTo>
                    <a:pt x="4540" y="3411"/>
                  </a:lnTo>
                  <a:cubicBezTo>
                    <a:pt x="4295" y="3810"/>
                    <a:pt x="3952" y="4135"/>
                    <a:pt x="3541" y="4362"/>
                  </a:cubicBezTo>
                  <a:cubicBezTo>
                    <a:pt x="3136" y="4589"/>
                    <a:pt x="2676" y="4705"/>
                    <a:pt x="2209" y="4699"/>
                  </a:cubicBezTo>
                  <a:close/>
                  <a:moveTo>
                    <a:pt x="63" y="2307"/>
                  </a:moveTo>
                  <a:lnTo>
                    <a:pt x="2271" y="2921"/>
                  </a:lnTo>
                  <a:lnTo>
                    <a:pt x="63" y="2307"/>
                  </a:lnTo>
                  <a:close/>
                </a:path>
              </a:pathLst>
            </a:custGeom>
            <a:solidFill>
              <a:srgbClr val="0E0E0E"/>
            </a:solidFill>
            <a:ln w="6134" cap="flat">
              <a:noFill/>
              <a:prstDash val="solid"/>
              <a:miter/>
            </a:ln>
          </p:spPr>
          <p:txBody>
            <a:bodyPr rtlCol="0" anchor="ctr"/>
            <a:lstStyle/>
            <a:p>
              <a:endParaRPr lang="en-AU"/>
            </a:p>
          </p:txBody>
        </p:sp>
        <p:sp>
          <p:nvSpPr>
            <p:cNvPr id="684" name="Freeform: Shape 683">
              <a:extLst>
                <a:ext uri="{FF2B5EF4-FFF2-40B4-BE49-F238E27FC236}">
                  <a16:creationId xmlns:a16="http://schemas.microsoft.com/office/drawing/2014/main" id="{AFE93AD7-2B87-4207-8CE8-02658658AE45}"/>
                </a:ext>
              </a:extLst>
            </p:cNvPr>
            <p:cNvSpPr/>
            <p:nvPr/>
          </p:nvSpPr>
          <p:spPr>
            <a:xfrm>
              <a:off x="5567786" y="3134668"/>
              <a:ext cx="389028" cy="501071"/>
            </a:xfrm>
            <a:custGeom>
              <a:avLst/>
              <a:gdLst>
                <a:gd name="connsiteX0" fmla="*/ 9017 w 389028"/>
                <a:gd name="connsiteY0" fmla="*/ 457378 h 501071"/>
                <a:gd name="connsiteX1" fmla="*/ 4907 w 389028"/>
                <a:gd name="connsiteY1" fmla="*/ 473450 h 501071"/>
                <a:gd name="connsiteX2" fmla="*/ 0 w 389028"/>
                <a:gd name="connsiteY2" fmla="*/ 491852 h 501071"/>
                <a:gd name="connsiteX3" fmla="*/ 104772 w 389028"/>
                <a:gd name="connsiteY3" fmla="*/ 491852 h 501071"/>
                <a:gd name="connsiteX4" fmla="*/ 196477 w 389028"/>
                <a:gd name="connsiteY4" fmla="*/ 359783 h 501071"/>
                <a:gd name="connsiteX5" fmla="*/ 199176 w 389028"/>
                <a:gd name="connsiteY5" fmla="*/ 341872 h 501071"/>
                <a:gd name="connsiteX6" fmla="*/ 244692 w 389028"/>
                <a:gd name="connsiteY6" fmla="*/ 211582 h 501071"/>
                <a:gd name="connsiteX7" fmla="*/ 265180 w 389028"/>
                <a:gd name="connsiteY7" fmla="*/ 212318 h 501071"/>
                <a:gd name="connsiteX8" fmla="*/ 276038 w 389028"/>
                <a:gd name="connsiteY8" fmla="*/ 196185 h 501071"/>
                <a:gd name="connsiteX9" fmla="*/ 289839 w 389028"/>
                <a:gd name="connsiteY9" fmla="*/ 174838 h 501071"/>
                <a:gd name="connsiteX10" fmla="*/ 330263 w 389028"/>
                <a:gd name="connsiteY10" fmla="*/ 142266 h 501071"/>
                <a:gd name="connsiteX11" fmla="*/ 389029 w 389028"/>
                <a:gd name="connsiteY11" fmla="*/ 92149 h 501071"/>
                <a:gd name="connsiteX12" fmla="*/ 383692 w 389028"/>
                <a:gd name="connsiteY12" fmla="*/ 78409 h 501071"/>
                <a:gd name="connsiteX13" fmla="*/ 383692 w 389028"/>
                <a:gd name="connsiteY13" fmla="*/ 77857 h 501071"/>
                <a:gd name="connsiteX14" fmla="*/ 377067 w 389028"/>
                <a:gd name="connsiteY14" fmla="*/ 64178 h 501071"/>
                <a:gd name="connsiteX15" fmla="*/ 362897 w 389028"/>
                <a:gd name="connsiteY15" fmla="*/ 42954 h 501071"/>
                <a:gd name="connsiteX16" fmla="*/ 307690 w 389028"/>
                <a:gd name="connsiteY16" fmla="*/ 6149 h 501071"/>
                <a:gd name="connsiteX17" fmla="*/ 262604 w 389028"/>
                <a:gd name="connsiteY17" fmla="*/ 14 h 501071"/>
                <a:gd name="connsiteX18" fmla="*/ 213530 w 389028"/>
                <a:gd name="connsiteY18" fmla="*/ 5719 h 501071"/>
                <a:gd name="connsiteX19" fmla="*/ 160961 w 389028"/>
                <a:gd name="connsiteY19" fmla="*/ 24122 h 501071"/>
                <a:gd name="connsiteX20" fmla="*/ 178872 w 389028"/>
                <a:gd name="connsiteY20" fmla="*/ 73563 h 501071"/>
                <a:gd name="connsiteX21" fmla="*/ 167156 w 389028"/>
                <a:gd name="connsiteY21" fmla="*/ 161956 h 501071"/>
                <a:gd name="connsiteX22" fmla="*/ 43552 w 389028"/>
                <a:gd name="connsiteY22" fmla="*/ 264213 h 501071"/>
                <a:gd name="connsiteX23" fmla="*/ 29260 w 389028"/>
                <a:gd name="connsiteY23" fmla="*/ 263538 h 501071"/>
                <a:gd name="connsiteX24" fmla="*/ 26745 w 389028"/>
                <a:gd name="connsiteY24" fmla="*/ 320157 h 501071"/>
                <a:gd name="connsiteX25" fmla="*/ 20181 w 389028"/>
                <a:gd name="connsiteY25" fmla="*/ 401435 h 501071"/>
                <a:gd name="connsiteX26" fmla="*/ 17053 w 389028"/>
                <a:gd name="connsiteY26" fmla="*/ 422045 h 501071"/>
                <a:gd name="connsiteX27" fmla="*/ 13740 w 389028"/>
                <a:gd name="connsiteY27" fmla="*/ 438914 h 501071"/>
                <a:gd name="connsiteX28" fmla="*/ 13740 w 389028"/>
                <a:gd name="connsiteY28" fmla="*/ 439344 h 501071"/>
                <a:gd name="connsiteX29" fmla="*/ 13740 w 389028"/>
                <a:gd name="connsiteY29" fmla="*/ 440080 h 501071"/>
                <a:gd name="connsiteX30" fmla="*/ 9999 w 389028"/>
                <a:gd name="connsiteY30" fmla="*/ 456028 h 501071"/>
                <a:gd name="connsiteX31" fmla="*/ 9017 w 389028"/>
                <a:gd name="connsiteY31" fmla="*/ 457378 h 50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9028" h="501071">
                  <a:moveTo>
                    <a:pt x="9017" y="457378"/>
                  </a:moveTo>
                  <a:cubicBezTo>
                    <a:pt x="7668" y="462715"/>
                    <a:pt x="6318" y="468051"/>
                    <a:pt x="4907" y="473450"/>
                  </a:cubicBezTo>
                  <a:cubicBezTo>
                    <a:pt x="3496" y="478848"/>
                    <a:pt x="1595" y="485718"/>
                    <a:pt x="0" y="491852"/>
                  </a:cubicBezTo>
                  <a:cubicBezTo>
                    <a:pt x="34045" y="503016"/>
                    <a:pt x="70911" y="505225"/>
                    <a:pt x="104772" y="491852"/>
                  </a:cubicBezTo>
                  <a:cubicBezTo>
                    <a:pt x="159120" y="470628"/>
                    <a:pt x="186479" y="414009"/>
                    <a:pt x="196477" y="359783"/>
                  </a:cubicBezTo>
                  <a:cubicBezTo>
                    <a:pt x="197582" y="353649"/>
                    <a:pt x="198379" y="347883"/>
                    <a:pt x="199176" y="341872"/>
                  </a:cubicBezTo>
                  <a:cubicBezTo>
                    <a:pt x="198808" y="294393"/>
                    <a:pt x="186908" y="222133"/>
                    <a:pt x="244692" y="211582"/>
                  </a:cubicBezTo>
                  <a:cubicBezTo>
                    <a:pt x="251476" y="210146"/>
                    <a:pt x="258512" y="210398"/>
                    <a:pt x="265180" y="212318"/>
                  </a:cubicBezTo>
                  <a:cubicBezTo>
                    <a:pt x="269100" y="207153"/>
                    <a:pt x="272725" y="201761"/>
                    <a:pt x="276038" y="196185"/>
                  </a:cubicBezTo>
                  <a:cubicBezTo>
                    <a:pt x="279920" y="188628"/>
                    <a:pt x="284539" y="181482"/>
                    <a:pt x="289839" y="174838"/>
                  </a:cubicBezTo>
                  <a:cubicBezTo>
                    <a:pt x="301831" y="162263"/>
                    <a:pt x="315425" y="151314"/>
                    <a:pt x="330263" y="142266"/>
                  </a:cubicBezTo>
                  <a:cubicBezTo>
                    <a:pt x="350997" y="128280"/>
                    <a:pt x="375963" y="113312"/>
                    <a:pt x="389029" y="92149"/>
                  </a:cubicBezTo>
                  <a:cubicBezTo>
                    <a:pt x="387373" y="87488"/>
                    <a:pt x="385594" y="82887"/>
                    <a:pt x="383692" y="78409"/>
                  </a:cubicBezTo>
                  <a:cubicBezTo>
                    <a:pt x="383667" y="78225"/>
                    <a:pt x="383667" y="78041"/>
                    <a:pt x="383692" y="77857"/>
                  </a:cubicBezTo>
                  <a:cubicBezTo>
                    <a:pt x="381668" y="73195"/>
                    <a:pt x="379460" y="68656"/>
                    <a:pt x="377067" y="64178"/>
                  </a:cubicBezTo>
                  <a:cubicBezTo>
                    <a:pt x="373012" y="56682"/>
                    <a:pt x="368265" y="49572"/>
                    <a:pt x="362897" y="42954"/>
                  </a:cubicBezTo>
                  <a:cubicBezTo>
                    <a:pt x="348629" y="25391"/>
                    <a:pt x="329386" y="12559"/>
                    <a:pt x="307690" y="6149"/>
                  </a:cubicBezTo>
                  <a:cubicBezTo>
                    <a:pt x="293048" y="1873"/>
                    <a:pt x="277853" y="-194"/>
                    <a:pt x="262604" y="14"/>
                  </a:cubicBezTo>
                  <a:cubicBezTo>
                    <a:pt x="246096" y="297"/>
                    <a:pt x="229657" y="2204"/>
                    <a:pt x="213530" y="5719"/>
                  </a:cubicBezTo>
                  <a:cubicBezTo>
                    <a:pt x="195275" y="9516"/>
                    <a:pt x="177596" y="15706"/>
                    <a:pt x="160961" y="24122"/>
                  </a:cubicBezTo>
                  <a:cubicBezTo>
                    <a:pt x="170683" y="38991"/>
                    <a:pt x="176811" y="55915"/>
                    <a:pt x="178872" y="73563"/>
                  </a:cubicBezTo>
                  <a:cubicBezTo>
                    <a:pt x="182467" y="103547"/>
                    <a:pt x="178437" y="133948"/>
                    <a:pt x="167156" y="161956"/>
                  </a:cubicBezTo>
                  <a:cubicBezTo>
                    <a:pt x="146177" y="212686"/>
                    <a:pt x="102072" y="262250"/>
                    <a:pt x="43552" y="264213"/>
                  </a:cubicBezTo>
                  <a:cubicBezTo>
                    <a:pt x="38774" y="264397"/>
                    <a:pt x="33996" y="264170"/>
                    <a:pt x="29260" y="263538"/>
                  </a:cubicBezTo>
                  <a:cubicBezTo>
                    <a:pt x="28278" y="282677"/>
                    <a:pt x="27604" y="301509"/>
                    <a:pt x="26745" y="320157"/>
                  </a:cubicBezTo>
                  <a:cubicBezTo>
                    <a:pt x="25518" y="347270"/>
                    <a:pt x="23862" y="374076"/>
                    <a:pt x="20181" y="401435"/>
                  </a:cubicBezTo>
                  <a:cubicBezTo>
                    <a:pt x="19261" y="408305"/>
                    <a:pt x="18280" y="415175"/>
                    <a:pt x="17053" y="422045"/>
                  </a:cubicBezTo>
                  <a:cubicBezTo>
                    <a:pt x="16071" y="427627"/>
                    <a:pt x="14967" y="433271"/>
                    <a:pt x="13740" y="438914"/>
                  </a:cubicBezTo>
                  <a:lnTo>
                    <a:pt x="13740" y="439344"/>
                  </a:lnTo>
                  <a:cubicBezTo>
                    <a:pt x="13765" y="439589"/>
                    <a:pt x="13765" y="439834"/>
                    <a:pt x="13740" y="440080"/>
                  </a:cubicBezTo>
                  <a:cubicBezTo>
                    <a:pt x="12575" y="445355"/>
                    <a:pt x="11287" y="450692"/>
                    <a:pt x="9999" y="456028"/>
                  </a:cubicBezTo>
                  <a:cubicBezTo>
                    <a:pt x="9600" y="456421"/>
                    <a:pt x="9269" y="456881"/>
                    <a:pt x="9017" y="457378"/>
                  </a:cubicBezTo>
                  <a:close/>
                </a:path>
              </a:pathLst>
            </a:custGeom>
            <a:solidFill>
              <a:srgbClr val="5C4538"/>
            </a:solidFill>
            <a:ln w="6134" cap="flat">
              <a:noFill/>
              <a:prstDash val="solid"/>
              <a:miter/>
            </a:ln>
          </p:spPr>
          <p:txBody>
            <a:bodyPr rtlCol="0" anchor="ctr"/>
            <a:lstStyle/>
            <a:p>
              <a:endParaRPr lang="en-AU"/>
            </a:p>
          </p:txBody>
        </p:sp>
        <p:sp>
          <p:nvSpPr>
            <p:cNvPr id="685" name="Freeform: Shape 684">
              <a:extLst>
                <a:ext uri="{FF2B5EF4-FFF2-40B4-BE49-F238E27FC236}">
                  <a16:creationId xmlns:a16="http://schemas.microsoft.com/office/drawing/2014/main" id="{CC5FF0DA-E3E8-4F0A-8F16-EB3D33ECC8E0}"/>
                </a:ext>
              </a:extLst>
            </p:cNvPr>
            <p:cNvSpPr/>
            <p:nvPr/>
          </p:nvSpPr>
          <p:spPr>
            <a:xfrm>
              <a:off x="5565446" y="3133239"/>
              <a:ext cx="393110" cy="505078"/>
            </a:xfrm>
            <a:custGeom>
              <a:avLst/>
              <a:gdLst>
                <a:gd name="connsiteX0" fmla="*/ 57241 w 393110"/>
                <a:gd name="connsiteY0" fmla="*/ 505058 h 505078"/>
                <a:gd name="connsiteX1" fmla="*/ 1542 w 393110"/>
                <a:gd name="connsiteY1" fmla="*/ 495673 h 505078"/>
                <a:gd name="connsiteX2" fmla="*/ 273 w 393110"/>
                <a:gd name="connsiteY2" fmla="*/ 494575 h 505078"/>
                <a:gd name="connsiteX3" fmla="*/ 70 w 393110"/>
                <a:gd name="connsiteY3" fmla="*/ 492912 h 505078"/>
                <a:gd name="connsiteX4" fmla="*/ 4916 w 393110"/>
                <a:gd name="connsiteY4" fmla="*/ 474510 h 505078"/>
                <a:gd name="connsiteX5" fmla="*/ 9087 w 393110"/>
                <a:gd name="connsiteY5" fmla="*/ 458500 h 505078"/>
                <a:gd name="connsiteX6" fmla="*/ 9087 w 393110"/>
                <a:gd name="connsiteY6" fmla="*/ 457580 h 505078"/>
                <a:gd name="connsiteX7" fmla="*/ 12829 w 393110"/>
                <a:gd name="connsiteY7" fmla="*/ 441692 h 505078"/>
                <a:gd name="connsiteX8" fmla="*/ 12829 w 393110"/>
                <a:gd name="connsiteY8" fmla="*/ 440894 h 505078"/>
                <a:gd name="connsiteX9" fmla="*/ 16203 w 393110"/>
                <a:gd name="connsiteY9" fmla="*/ 423780 h 505078"/>
                <a:gd name="connsiteX10" fmla="*/ 19332 w 393110"/>
                <a:gd name="connsiteY10" fmla="*/ 403170 h 505078"/>
                <a:gd name="connsiteX11" fmla="*/ 25895 w 393110"/>
                <a:gd name="connsiteY11" fmla="*/ 322076 h 505078"/>
                <a:gd name="connsiteX12" fmla="*/ 26877 w 393110"/>
                <a:gd name="connsiteY12" fmla="*/ 298889 h 505078"/>
                <a:gd name="connsiteX13" fmla="*/ 28349 w 393110"/>
                <a:gd name="connsiteY13" fmla="*/ 265457 h 505078"/>
                <a:gd name="connsiteX14" fmla="*/ 28576 w 393110"/>
                <a:gd name="connsiteY14" fmla="*/ 264574 h 505078"/>
                <a:gd name="connsiteX15" fmla="*/ 29146 w 393110"/>
                <a:gd name="connsiteY15" fmla="*/ 263862 h 505078"/>
                <a:gd name="connsiteX16" fmla="*/ 30925 w 393110"/>
                <a:gd name="connsiteY16" fmla="*/ 263311 h 505078"/>
                <a:gd name="connsiteX17" fmla="*/ 44911 w 393110"/>
                <a:gd name="connsiteY17" fmla="*/ 263985 h 505078"/>
                <a:gd name="connsiteX18" fmla="*/ 166429 w 393110"/>
                <a:gd name="connsiteY18" fmla="*/ 163140 h 505078"/>
                <a:gd name="connsiteX19" fmla="*/ 178022 w 393110"/>
                <a:gd name="connsiteY19" fmla="*/ 75911 h 505078"/>
                <a:gd name="connsiteX20" fmla="*/ 160479 w 393110"/>
                <a:gd name="connsiteY20" fmla="*/ 27452 h 505078"/>
                <a:gd name="connsiteX21" fmla="*/ 160117 w 393110"/>
                <a:gd name="connsiteY21" fmla="*/ 26569 h 505078"/>
                <a:gd name="connsiteX22" fmla="*/ 160172 w 393110"/>
                <a:gd name="connsiteY22" fmla="*/ 25612 h 505078"/>
                <a:gd name="connsiteX23" fmla="*/ 160571 w 393110"/>
                <a:gd name="connsiteY23" fmla="*/ 24734 h 505078"/>
                <a:gd name="connsiteX24" fmla="*/ 161337 w 393110"/>
                <a:gd name="connsiteY24" fmla="*/ 24139 h 505078"/>
                <a:gd name="connsiteX25" fmla="*/ 214521 w 393110"/>
                <a:gd name="connsiteY25" fmla="*/ 5737 h 505078"/>
                <a:gd name="connsiteX26" fmla="*/ 263901 w 393110"/>
                <a:gd name="connsiteY26" fmla="*/ 32 h 505078"/>
                <a:gd name="connsiteX27" fmla="*/ 309662 w 393110"/>
                <a:gd name="connsiteY27" fmla="*/ 6166 h 505078"/>
                <a:gd name="connsiteX28" fmla="*/ 349472 w 393110"/>
                <a:gd name="connsiteY28" fmla="*/ 26961 h 505078"/>
                <a:gd name="connsiteX29" fmla="*/ 366341 w 393110"/>
                <a:gd name="connsiteY29" fmla="*/ 43891 h 505078"/>
                <a:gd name="connsiteX30" fmla="*/ 380757 w 393110"/>
                <a:gd name="connsiteY30" fmla="*/ 65484 h 505078"/>
                <a:gd name="connsiteX31" fmla="*/ 387504 w 393110"/>
                <a:gd name="connsiteY31" fmla="*/ 79347 h 505078"/>
                <a:gd name="connsiteX32" fmla="*/ 387504 w 393110"/>
                <a:gd name="connsiteY32" fmla="*/ 79899 h 505078"/>
                <a:gd name="connsiteX33" fmla="*/ 392902 w 393110"/>
                <a:gd name="connsiteY33" fmla="*/ 93823 h 505078"/>
                <a:gd name="connsiteX34" fmla="*/ 393111 w 393110"/>
                <a:gd name="connsiteY34" fmla="*/ 94774 h 505078"/>
                <a:gd name="connsiteX35" fmla="*/ 392902 w 393110"/>
                <a:gd name="connsiteY35" fmla="*/ 95725 h 505078"/>
                <a:gd name="connsiteX36" fmla="*/ 340394 w 393110"/>
                <a:gd name="connsiteY36" fmla="*/ 141915 h 505078"/>
                <a:gd name="connsiteX37" fmla="*/ 333462 w 393110"/>
                <a:gd name="connsiteY37" fmla="*/ 146577 h 505078"/>
                <a:gd name="connsiteX38" fmla="*/ 293467 w 393110"/>
                <a:gd name="connsiteY38" fmla="*/ 178782 h 505078"/>
                <a:gd name="connsiteX39" fmla="*/ 281996 w 393110"/>
                <a:gd name="connsiteY39" fmla="*/ 196141 h 505078"/>
                <a:gd name="connsiteX40" fmla="*/ 279911 w 393110"/>
                <a:gd name="connsiteY40" fmla="*/ 199760 h 505078"/>
                <a:gd name="connsiteX41" fmla="*/ 268931 w 393110"/>
                <a:gd name="connsiteY41" fmla="*/ 216139 h 505078"/>
                <a:gd name="connsiteX42" fmla="*/ 267802 w 393110"/>
                <a:gd name="connsiteY42" fmla="*/ 216955 h 505078"/>
                <a:gd name="connsiteX43" fmla="*/ 266416 w 393110"/>
                <a:gd name="connsiteY43" fmla="*/ 216936 h 505078"/>
                <a:gd name="connsiteX44" fmla="*/ 247032 w 393110"/>
                <a:gd name="connsiteY44" fmla="*/ 216261 h 505078"/>
                <a:gd name="connsiteX45" fmla="*/ 202743 w 393110"/>
                <a:gd name="connsiteY45" fmla="*/ 323609 h 505078"/>
                <a:gd name="connsiteX46" fmla="*/ 203357 w 393110"/>
                <a:gd name="connsiteY46" fmla="*/ 344281 h 505078"/>
                <a:gd name="connsiteX47" fmla="*/ 200658 w 393110"/>
                <a:gd name="connsiteY47" fmla="*/ 362684 h 505078"/>
                <a:gd name="connsiteX48" fmla="*/ 107541 w 393110"/>
                <a:gd name="connsiteY48" fmla="*/ 496470 h 505078"/>
                <a:gd name="connsiteX49" fmla="*/ 57241 w 393110"/>
                <a:gd name="connsiteY49" fmla="*/ 505058 h 505078"/>
                <a:gd name="connsiteX50" fmla="*/ 5223 w 393110"/>
                <a:gd name="connsiteY50" fmla="*/ 492054 h 505078"/>
                <a:gd name="connsiteX51" fmla="*/ 106437 w 393110"/>
                <a:gd name="connsiteY51" fmla="*/ 491563 h 505078"/>
                <a:gd name="connsiteX52" fmla="*/ 196670 w 393110"/>
                <a:gd name="connsiteY52" fmla="*/ 361212 h 505078"/>
                <a:gd name="connsiteX53" fmla="*/ 199308 w 393110"/>
                <a:gd name="connsiteY53" fmla="*/ 343423 h 505078"/>
                <a:gd name="connsiteX54" fmla="*/ 198756 w 393110"/>
                <a:gd name="connsiteY54" fmla="*/ 323180 h 505078"/>
                <a:gd name="connsiteX55" fmla="*/ 246725 w 393110"/>
                <a:gd name="connsiteY55" fmla="*/ 211170 h 505078"/>
                <a:gd name="connsiteX56" fmla="*/ 266784 w 393110"/>
                <a:gd name="connsiteY56" fmla="*/ 211538 h 505078"/>
                <a:gd name="connsiteX57" fmla="*/ 276476 w 393110"/>
                <a:gd name="connsiteY57" fmla="*/ 196877 h 505078"/>
                <a:gd name="connsiteX58" fmla="*/ 278500 w 393110"/>
                <a:gd name="connsiteY58" fmla="*/ 193320 h 505078"/>
                <a:gd name="connsiteX59" fmla="*/ 290768 w 393110"/>
                <a:gd name="connsiteY59" fmla="*/ 175224 h 505078"/>
                <a:gd name="connsiteX60" fmla="*/ 331622 w 393110"/>
                <a:gd name="connsiteY60" fmla="*/ 142222 h 505078"/>
                <a:gd name="connsiteX61" fmla="*/ 338615 w 393110"/>
                <a:gd name="connsiteY61" fmla="*/ 137560 h 505078"/>
                <a:gd name="connsiteX62" fmla="*/ 389099 w 393110"/>
                <a:gd name="connsiteY62" fmla="*/ 93701 h 505078"/>
                <a:gd name="connsiteX63" fmla="*/ 384192 w 393110"/>
                <a:gd name="connsiteY63" fmla="*/ 81432 h 505078"/>
                <a:gd name="connsiteX64" fmla="*/ 384192 w 393110"/>
                <a:gd name="connsiteY64" fmla="*/ 80880 h 505078"/>
                <a:gd name="connsiteX65" fmla="*/ 377628 w 393110"/>
                <a:gd name="connsiteY65" fmla="*/ 67447 h 505078"/>
                <a:gd name="connsiteX66" fmla="*/ 363704 w 393110"/>
                <a:gd name="connsiteY66" fmla="*/ 46529 h 505078"/>
                <a:gd name="connsiteX67" fmla="*/ 347509 w 393110"/>
                <a:gd name="connsiteY67" fmla="*/ 30335 h 505078"/>
                <a:gd name="connsiteX68" fmla="*/ 309294 w 393110"/>
                <a:gd name="connsiteY68" fmla="*/ 10337 h 505078"/>
                <a:gd name="connsiteX69" fmla="*/ 264882 w 393110"/>
                <a:gd name="connsiteY69" fmla="*/ 4510 h 505078"/>
                <a:gd name="connsiteX70" fmla="*/ 216361 w 393110"/>
                <a:gd name="connsiteY70" fmla="*/ 10153 h 505078"/>
                <a:gd name="connsiteX71" fmla="*/ 166613 w 393110"/>
                <a:gd name="connsiteY71" fmla="*/ 27206 h 505078"/>
                <a:gd name="connsiteX72" fmla="*/ 183114 w 393110"/>
                <a:gd name="connsiteY72" fmla="*/ 74930 h 505078"/>
                <a:gd name="connsiteX73" fmla="*/ 171275 w 393110"/>
                <a:gd name="connsiteY73" fmla="*/ 164489 h 505078"/>
                <a:gd name="connsiteX74" fmla="*/ 45586 w 393110"/>
                <a:gd name="connsiteY74" fmla="*/ 268218 h 505078"/>
                <a:gd name="connsiteX75" fmla="*/ 33317 w 393110"/>
                <a:gd name="connsiteY75" fmla="*/ 267788 h 505078"/>
                <a:gd name="connsiteX76" fmla="*/ 31968 w 393110"/>
                <a:gd name="connsiteY76" fmla="*/ 298459 h 505078"/>
                <a:gd name="connsiteX77" fmla="*/ 30986 w 393110"/>
                <a:gd name="connsiteY77" fmla="*/ 321646 h 505078"/>
                <a:gd name="connsiteX78" fmla="*/ 24423 w 393110"/>
                <a:gd name="connsiteY78" fmla="*/ 403108 h 505078"/>
                <a:gd name="connsiteX79" fmla="*/ 21233 w 393110"/>
                <a:gd name="connsiteY79" fmla="*/ 423842 h 505078"/>
                <a:gd name="connsiteX80" fmla="*/ 17859 w 393110"/>
                <a:gd name="connsiteY80" fmla="*/ 440833 h 505078"/>
                <a:gd name="connsiteX81" fmla="*/ 17859 w 393110"/>
                <a:gd name="connsiteY81" fmla="*/ 441692 h 505078"/>
                <a:gd name="connsiteX82" fmla="*/ 13995 w 393110"/>
                <a:gd name="connsiteY82" fmla="*/ 458009 h 505078"/>
                <a:gd name="connsiteX83" fmla="*/ 13995 w 393110"/>
                <a:gd name="connsiteY83" fmla="*/ 458868 h 505078"/>
                <a:gd name="connsiteX84" fmla="*/ 9885 w 393110"/>
                <a:gd name="connsiteY84" fmla="*/ 474939 h 505078"/>
                <a:gd name="connsiteX85" fmla="*/ 5223 w 393110"/>
                <a:gd name="connsiteY85" fmla="*/ 492054 h 50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93110" h="505078">
                  <a:moveTo>
                    <a:pt x="57241" y="505058"/>
                  </a:moveTo>
                  <a:cubicBezTo>
                    <a:pt x="38292" y="504899"/>
                    <a:pt x="19491" y="501733"/>
                    <a:pt x="1542" y="495673"/>
                  </a:cubicBezTo>
                  <a:cubicBezTo>
                    <a:pt x="996" y="495476"/>
                    <a:pt x="542" y="495090"/>
                    <a:pt x="273" y="494575"/>
                  </a:cubicBezTo>
                  <a:cubicBezTo>
                    <a:pt x="3" y="494066"/>
                    <a:pt x="-71" y="493477"/>
                    <a:pt x="70" y="492912"/>
                  </a:cubicBezTo>
                  <a:lnTo>
                    <a:pt x="4916" y="474510"/>
                  </a:lnTo>
                  <a:cubicBezTo>
                    <a:pt x="6327" y="469173"/>
                    <a:pt x="7738" y="463837"/>
                    <a:pt x="9087" y="458500"/>
                  </a:cubicBezTo>
                  <a:lnTo>
                    <a:pt x="9087" y="457580"/>
                  </a:lnTo>
                  <a:cubicBezTo>
                    <a:pt x="10437" y="452243"/>
                    <a:pt x="11664" y="446968"/>
                    <a:pt x="12829" y="441692"/>
                  </a:cubicBezTo>
                  <a:lnTo>
                    <a:pt x="12829" y="440894"/>
                  </a:lnTo>
                  <a:cubicBezTo>
                    <a:pt x="14117" y="434760"/>
                    <a:pt x="15283" y="429301"/>
                    <a:pt x="16203" y="423780"/>
                  </a:cubicBezTo>
                  <a:cubicBezTo>
                    <a:pt x="17344" y="416830"/>
                    <a:pt x="18387" y="409960"/>
                    <a:pt x="19332" y="403170"/>
                  </a:cubicBezTo>
                  <a:cubicBezTo>
                    <a:pt x="23135" y="374830"/>
                    <a:pt x="24730" y="347471"/>
                    <a:pt x="25895" y="322076"/>
                  </a:cubicBezTo>
                  <a:cubicBezTo>
                    <a:pt x="26263" y="314408"/>
                    <a:pt x="26570" y="306679"/>
                    <a:pt x="26877" y="298889"/>
                  </a:cubicBezTo>
                  <a:cubicBezTo>
                    <a:pt x="27306" y="287847"/>
                    <a:pt x="27797" y="276744"/>
                    <a:pt x="28349" y="265457"/>
                  </a:cubicBezTo>
                  <a:cubicBezTo>
                    <a:pt x="28361" y="265151"/>
                    <a:pt x="28441" y="264850"/>
                    <a:pt x="28576" y="264574"/>
                  </a:cubicBezTo>
                  <a:cubicBezTo>
                    <a:pt x="28717" y="264304"/>
                    <a:pt x="28907" y="264059"/>
                    <a:pt x="29146" y="263862"/>
                  </a:cubicBezTo>
                  <a:cubicBezTo>
                    <a:pt x="29643" y="263451"/>
                    <a:pt x="30281" y="263255"/>
                    <a:pt x="30925" y="263311"/>
                  </a:cubicBezTo>
                  <a:cubicBezTo>
                    <a:pt x="35556" y="263930"/>
                    <a:pt x="40237" y="264157"/>
                    <a:pt x="44911" y="263985"/>
                  </a:cubicBezTo>
                  <a:cubicBezTo>
                    <a:pt x="104658" y="261899"/>
                    <a:pt x="146861" y="210557"/>
                    <a:pt x="166429" y="163140"/>
                  </a:cubicBezTo>
                  <a:cubicBezTo>
                    <a:pt x="177538" y="135493"/>
                    <a:pt x="181519" y="105503"/>
                    <a:pt x="178022" y="75911"/>
                  </a:cubicBezTo>
                  <a:cubicBezTo>
                    <a:pt x="176035" y="58613"/>
                    <a:pt x="170024" y="42014"/>
                    <a:pt x="160479" y="27452"/>
                  </a:cubicBezTo>
                  <a:cubicBezTo>
                    <a:pt x="160295" y="27188"/>
                    <a:pt x="160172" y="26888"/>
                    <a:pt x="160117" y="26569"/>
                  </a:cubicBezTo>
                  <a:cubicBezTo>
                    <a:pt x="160068" y="26250"/>
                    <a:pt x="160086" y="25924"/>
                    <a:pt x="160172" y="25612"/>
                  </a:cubicBezTo>
                  <a:cubicBezTo>
                    <a:pt x="160233" y="25293"/>
                    <a:pt x="160368" y="24992"/>
                    <a:pt x="160571" y="24734"/>
                  </a:cubicBezTo>
                  <a:cubicBezTo>
                    <a:pt x="160773" y="24477"/>
                    <a:pt x="161037" y="24274"/>
                    <a:pt x="161337" y="24139"/>
                  </a:cubicBezTo>
                  <a:cubicBezTo>
                    <a:pt x="178176" y="15686"/>
                    <a:pt x="196057" y="9503"/>
                    <a:pt x="214521" y="5737"/>
                  </a:cubicBezTo>
                  <a:cubicBezTo>
                    <a:pt x="230752" y="2222"/>
                    <a:pt x="247290" y="308"/>
                    <a:pt x="263901" y="32"/>
                  </a:cubicBezTo>
                  <a:cubicBezTo>
                    <a:pt x="279377" y="-287"/>
                    <a:pt x="294811" y="1780"/>
                    <a:pt x="309662" y="6166"/>
                  </a:cubicBezTo>
                  <a:cubicBezTo>
                    <a:pt x="324175" y="10399"/>
                    <a:pt x="337707" y="17465"/>
                    <a:pt x="349472" y="26961"/>
                  </a:cubicBezTo>
                  <a:cubicBezTo>
                    <a:pt x="355631" y="32040"/>
                    <a:pt x="361281" y="37714"/>
                    <a:pt x="366341" y="43891"/>
                  </a:cubicBezTo>
                  <a:cubicBezTo>
                    <a:pt x="371770" y="50651"/>
                    <a:pt x="376598" y="57877"/>
                    <a:pt x="380757" y="65484"/>
                  </a:cubicBezTo>
                  <a:cubicBezTo>
                    <a:pt x="383149" y="69900"/>
                    <a:pt x="385419" y="74562"/>
                    <a:pt x="387504" y="79347"/>
                  </a:cubicBezTo>
                  <a:lnTo>
                    <a:pt x="387504" y="79899"/>
                  </a:lnTo>
                  <a:cubicBezTo>
                    <a:pt x="389467" y="84438"/>
                    <a:pt x="391307" y="89100"/>
                    <a:pt x="392902" y="93823"/>
                  </a:cubicBezTo>
                  <a:cubicBezTo>
                    <a:pt x="393037" y="94124"/>
                    <a:pt x="393111" y="94449"/>
                    <a:pt x="393111" y="94774"/>
                  </a:cubicBezTo>
                  <a:cubicBezTo>
                    <a:pt x="393111" y="95105"/>
                    <a:pt x="393037" y="95430"/>
                    <a:pt x="392902" y="95725"/>
                  </a:cubicBezTo>
                  <a:cubicBezTo>
                    <a:pt x="381002" y="115047"/>
                    <a:pt x="359471" y="129340"/>
                    <a:pt x="340394" y="141915"/>
                  </a:cubicBezTo>
                  <a:lnTo>
                    <a:pt x="333462" y="146577"/>
                  </a:lnTo>
                  <a:cubicBezTo>
                    <a:pt x="318795" y="155539"/>
                    <a:pt x="305349" y="166366"/>
                    <a:pt x="293467" y="178782"/>
                  </a:cubicBezTo>
                  <a:cubicBezTo>
                    <a:pt x="289069" y="184167"/>
                    <a:pt x="285229" y="189989"/>
                    <a:pt x="281996" y="196141"/>
                  </a:cubicBezTo>
                  <a:lnTo>
                    <a:pt x="279911" y="199760"/>
                  </a:lnTo>
                  <a:cubicBezTo>
                    <a:pt x="276562" y="205422"/>
                    <a:pt x="272893" y="210894"/>
                    <a:pt x="268931" y="216139"/>
                  </a:cubicBezTo>
                  <a:cubicBezTo>
                    <a:pt x="268649" y="216525"/>
                    <a:pt x="268256" y="216813"/>
                    <a:pt x="267802" y="216955"/>
                  </a:cubicBezTo>
                  <a:cubicBezTo>
                    <a:pt x="267348" y="217102"/>
                    <a:pt x="266864" y="217096"/>
                    <a:pt x="266416" y="216936"/>
                  </a:cubicBezTo>
                  <a:cubicBezTo>
                    <a:pt x="260110" y="215114"/>
                    <a:pt x="253448" y="214881"/>
                    <a:pt x="247032" y="216261"/>
                  </a:cubicBezTo>
                  <a:cubicBezTo>
                    <a:pt x="199001" y="225033"/>
                    <a:pt x="201026" y="277603"/>
                    <a:pt x="202743" y="323609"/>
                  </a:cubicBezTo>
                  <a:cubicBezTo>
                    <a:pt x="203050" y="330786"/>
                    <a:pt x="203295" y="337779"/>
                    <a:pt x="203357" y="344281"/>
                  </a:cubicBezTo>
                  <a:cubicBezTo>
                    <a:pt x="203418" y="350784"/>
                    <a:pt x="201823" y="356550"/>
                    <a:pt x="200658" y="362684"/>
                  </a:cubicBezTo>
                  <a:cubicBezTo>
                    <a:pt x="193419" y="401881"/>
                    <a:pt x="171704" y="471381"/>
                    <a:pt x="107541" y="496470"/>
                  </a:cubicBezTo>
                  <a:cubicBezTo>
                    <a:pt x="91451" y="502439"/>
                    <a:pt x="74392" y="505353"/>
                    <a:pt x="57241" y="505058"/>
                  </a:cubicBezTo>
                  <a:close/>
                  <a:moveTo>
                    <a:pt x="5223" y="492054"/>
                  </a:moveTo>
                  <a:cubicBezTo>
                    <a:pt x="41415" y="503524"/>
                    <a:pt x="76379" y="503341"/>
                    <a:pt x="106437" y="491563"/>
                  </a:cubicBezTo>
                  <a:cubicBezTo>
                    <a:pt x="168515" y="467026"/>
                    <a:pt x="189616" y="399550"/>
                    <a:pt x="196670" y="361212"/>
                  </a:cubicBezTo>
                  <a:cubicBezTo>
                    <a:pt x="197836" y="355078"/>
                    <a:pt x="198633" y="348943"/>
                    <a:pt x="199308" y="343423"/>
                  </a:cubicBezTo>
                  <a:cubicBezTo>
                    <a:pt x="199983" y="337902"/>
                    <a:pt x="199001" y="330357"/>
                    <a:pt x="198756" y="323180"/>
                  </a:cubicBezTo>
                  <a:cubicBezTo>
                    <a:pt x="196977" y="277542"/>
                    <a:pt x="194830" y="220678"/>
                    <a:pt x="246725" y="211170"/>
                  </a:cubicBezTo>
                  <a:cubicBezTo>
                    <a:pt x="253356" y="209833"/>
                    <a:pt x="260202" y="209956"/>
                    <a:pt x="266784" y="211538"/>
                  </a:cubicBezTo>
                  <a:cubicBezTo>
                    <a:pt x="270280" y="206833"/>
                    <a:pt x="273519" y="201944"/>
                    <a:pt x="276476" y="196877"/>
                  </a:cubicBezTo>
                  <a:lnTo>
                    <a:pt x="278500" y="193320"/>
                  </a:lnTo>
                  <a:cubicBezTo>
                    <a:pt x="281960" y="186885"/>
                    <a:pt x="286070" y="180824"/>
                    <a:pt x="290768" y="175224"/>
                  </a:cubicBezTo>
                  <a:cubicBezTo>
                    <a:pt x="302865" y="162465"/>
                    <a:pt x="316606" y="151368"/>
                    <a:pt x="331622" y="142222"/>
                  </a:cubicBezTo>
                  <a:lnTo>
                    <a:pt x="338615" y="137560"/>
                  </a:lnTo>
                  <a:cubicBezTo>
                    <a:pt x="357018" y="125292"/>
                    <a:pt x="377628" y="111674"/>
                    <a:pt x="389099" y="93701"/>
                  </a:cubicBezTo>
                  <a:cubicBezTo>
                    <a:pt x="387627" y="89468"/>
                    <a:pt x="385971" y="85297"/>
                    <a:pt x="384192" y="81432"/>
                  </a:cubicBezTo>
                  <a:lnTo>
                    <a:pt x="384192" y="80880"/>
                  </a:lnTo>
                  <a:cubicBezTo>
                    <a:pt x="382168" y="76279"/>
                    <a:pt x="379959" y="71740"/>
                    <a:pt x="377628" y="67447"/>
                  </a:cubicBezTo>
                  <a:cubicBezTo>
                    <a:pt x="373617" y="60073"/>
                    <a:pt x="368955" y="53074"/>
                    <a:pt x="363704" y="46529"/>
                  </a:cubicBezTo>
                  <a:cubicBezTo>
                    <a:pt x="358851" y="40610"/>
                    <a:pt x="353429" y="35181"/>
                    <a:pt x="347509" y="30335"/>
                  </a:cubicBezTo>
                  <a:cubicBezTo>
                    <a:pt x="336223" y="21201"/>
                    <a:pt x="323231" y="14404"/>
                    <a:pt x="309294" y="10337"/>
                  </a:cubicBezTo>
                  <a:cubicBezTo>
                    <a:pt x="294884" y="6093"/>
                    <a:pt x="279899" y="4130"/>
                    <a:pt x="264882" y="4510"/>
                  </a:cubicBezTo>
                  <a:cubicBezTo>
                    <a:pt x="248559" y="4768"/>
                    <a:pt x="232304" y="6657"/>
                    <a:pt x="216361" y="10153"/>
                  </a:cubicBezTo>
                  <a:cubicBezTo>
                    <a:pt x="199130" y="13742"/>
                    <a:pt x="182414" y="19471"/>
                    <a:pt x="166613" y="27206"/>
                  </a:cubicBezTo>
                  <a:cubicBezTo>
                    <a:pt x="175550" y="41707"/>
                    <a:pt x="181188" y="58006"/>
                    <a:pt x="183114" y="74930"/>
                  </a:cubicBezTo>
                  <a:cubicBezTo>
                    <a:pt x="186721" y="105307"/>
                    <a:pt x="182648" y="136094"/>
                    <a:pt x="171275" y="164489"/>
                  </a:cubicBezTo>
                  <a:cubicBezTo>
                    <a:pt x="151155" y="213562"/>
                    <a:pt x="107602" y="266071"/>
                    <a:pt x="45586" y="268218"/>
                  </a:cubicBezTo>
                  <a:cubicBezTo>
                    <a:pt x="41488" y="268353"/>
                    <a:pt x="37390" y="268206"/>
                    <a:pt x="33317" y="267788"/>
                  </a:cubicBezTo>
                  <a:cubicBezTo>
                    <a:pt x="32827" y="278217"/>
                    <a:pt x="32397" y="288522"/>
                    <a:pt x="31968" y="298459"/>
                  </a:cubicBezTo>
                  <a:cubicBezTo>
                    <a:pt x="31968" y="306188"/>
                    <a:pt x="31354" y="313917"/>
                    <a:pt x="30986" y="321646"/>
                  </a:cubicBezTo>
                  <a:cubicBezTo>
                    <a:pt x="29821" y="347103"/>
                    <a:pt x="28226" y="374584"/>
                    <a:pt x="24423" y="403108"/>
                  </a:cubicBezTo>
                  <a:cubicBezTo>
                    <a:pt x="23503" y="409978"/>
                    <a:pt x="22399" y="416910"/>
                    <a:pt x="21233" y="423842"/>
                  </a:cubicBezTo>
                  <a:cubicBezTo>
                    <a:pt x="20252" y="429485"/>
                    <a:pt x="19147" y="435128"/>
                    <a:pt x="17859" y="440833"/>
                  </a:cubicBezTo>
                  <a:lnTo>
                    <a:pt x="17859" y="441692"/>
                  </a:lnTo>
                  <a:cubicBezTo>
                    <a:pt x="16571" y="447336"/>
                    <a:pt x="15344" y="452672"/>
                    <a:pt x="13995" y="458009"/>
                  </a:cubicBezTo>
                  <a:lnTo>
                    <a:pt x="13995" y="458868"/>
                  </a:lnTo>
                  <a:cubicBezTo>
                    <a:pt x="12706" y="464205"/>
                    <a:pt x="11296" y="469603"/>
                    <a:pt x="9885" y="474939"/>
                  </a:cubicBezTo>
                  <a:lnTo>
                    <a:pt x="5223" y="492054"/>
                  </a:lnTo>
                  <a:close/>
                </a:path>
              </a:pathLst>
            </a:custGeom>
            <a:solidFill>
              <a:srgbClr val="0E0E0E"/>
            </a:solidFill>
            <a:ln w="6134" cap="flat">
              <a:noFill/>
              <a:prstDash val="solid"/>
              <a:miter/>
            </a:ln>
          </p:spPr>
          <p:txBody>
            <a:bodyPr rtlCol="0" anchor="ctr"/>
            <a:lstStyle/>
            <a:p>
              <a:endParaRPr lang="en-AU"/>
            </a:p>
          </p:txBody>
        </p:sp>
        <p:sp>
          <p:nvSpPr>
            <p:cNvPr id="686" name="Freeform: Shape 685">
              <a:extLst>
                <a:ext uri="{FF2B5EF4-FFF2-40B4-BE49-F238E27FC236}">
                  <a16:creationId xmlns:a16="http://schemas.microsoft.com/office/drawing/2014/main" id="{C25E4049-215D-4027-BA0C-A445A3F9851B}"/>
                </a:ext>
              </a:extLst>
            </p:cNvPr>
            <p:cNvSpPr/>
            <p:nvPr/>
          </p:nvSpPr>
          <p:spPr>
            <a:xfrm>
              <a:off x="5509717" y="3114911"/>
              <a:ext cx="237665" cy="284374"/>
            </a:xfrm>
            <a:custGeom>
              <a:avLst/>
              <a:gdLst>
                <a:gd name="connsiteX0" fmla="*/ 101070 w 237665"/>
                <a:gd name="connsiteY0" fmla="*/ 284338 h 284374"/>
                <a:gd name="connsiteX1" fmla="*/ 224673 w 237665"/>
                <a:gd name="connsiteY1" fmla="*/ 182081 h 284374"/>
                <a:gd name="connsiteX2" fmla="*/ 236390 w 237665"/>
                <a:gd name="connsiteY2" fmla="*/ 93688 h 284374"/>
                <a:gd name="connsiteX3" fmla="*/ 218478 w 237665"/>
                <a:gd name="connsiteY3" fmla="*/ 44246 h 284374"/>
                <a:gd name="connsiteX4" fmla="*/ 204676 w 237665"/>
                <a:gd name="connsiteY4" fmla="*/ 28359 h 284374"/>
                <a:gd name="connsiteX5" fmla="*/ 286 w 237665"/>
                <a:gd name="connsiteY5" fmla="*/ 163310 h 284374"/>
                <a:gd name="connsiteX6" fmla="*/ 86777 w 237665"/>
                <a:gd name="connsiteY6" fmla="*/ 283540 h 284374"/>
                <a:gd name="connsiteX7" fmla="*/ 101070 w 237665"/>
                <a:gd name="connsiteY7" fmla="*/ 284338 h 28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665" h="284374">
                  <a:moveTo>
                    <a:pt x="101070" y="284338"/>
                  </a:moveTo>
                  <a:cubicBezTo>
                    <a:pt x="159590" y="282375"/>
                    <a:pt x="203695" y="232810"/>
                    <a:pt x="224673" y="182081"/>
                  </a:cubicBezTo>
                  <a:cubicBezTo>
                    <a:pt x="235954" y="154072"/>
                    <a:pt x="239984" y="123671"/>
                    <a:pt x="236390" y="93688"/>
                  </a:cubicBezTo>
                  <a:cubicBezTo>
                    <a:pt x="234335" y="76039"/>
                    <a:pt x="228201" y="59115"/>
                    <a:pt x="218478" y="44246"/>
                  </a:cubicBezTo>
                  <a:cubicBezTo>
                    <a:pt x="214552" y="38400"/>
                    <a:pt x="209921" y="33064"/>
                    <a:pt x="204676" y="28359"/>
                  </a:cubicBezTo>
                  <a:cubicBezTo>
                    <a:pt x="108860" y="-56661"/>
                    <a:pt x="7033" y="67556"/>
                    <a:pt x="286" y="163310"/>
                  </a:cubicBezTo>
                  <a:cubicBezTo>
                    <a:pt x="-3518" y="217843"/>
                    <a:pt x="30956" y="276609"/>
                    <a:pt x="86777" y="283540"/>
                  </a:cubicBezTo>
                  <a:cubicBezTo>
                    <a:pt x="91507" y="284215"/>
                    <a:pt x="96291" y="284478"/>
                    <a:pt x="101070" y="284338"/>
                  </a:cubicBezTo>
                  <a:close/>
                </a:path>
              </a:pathLst>
            </a:custGeom>
            <a:solidFill>
              <a:srgbClr val="5C4538"/>
            </a:solidFill>
            <a:ln w="6134" cap="flat">
              <a:noFill/>
              <a:prstDash val="solid"/>
              <a:miter/>
            </a:ln>
          </p:spPr>
          <p:txBody>
            <a:bodyPr rtlCol="0" anchor="ctr"/>
            <a:lstStyle/>
            <a:p>
              <a:endParaRPr lang="en-AU"/>
            </a:p>
          </p:txBody>
        </p:sp>
        <p:sp>
          <p:nvSpPr>
            <p:cNvPr id="687" name="Freeform: Shape 686">
              <a:extLst>
                <a:ext uri="{FF2B5EF4-FFF2-40B4-BE49-F238E27FC236}">
                  <a16:creationId xmlns:a16="http://schemas.microsoft.com/office/drawing/2014/main" id="{ED91146C-E171-4096-9C02-D4C56113C085}"/>
                </a:ext>
              </a:extLst>
            </p:cNvPr>
            <p:cNvSpPr/>
            <p:nvPr/>
          </p:nvSpPr>
          <p:spPr>
            <a:xfrm>
              <a:off x="5507387" y="3112613"/>
              <a:ext cx="242448" cy="289028"/>
            </a:xfrm>
            <a:custGeom>
              <a:avLst/>
              <a:gdLst>
                <a:gd name="connsiteX0" fmla="*/ 100455 w 242448"/>
                <a:gd name="connsiteY0" fmla="*/ 289028 h 289028"/>
                <a:gd name="connsiteX1" fmla="*/ 88800 w 242448"/>
                <a:gd name="connsiteY1" fmla="*/ 288231 h 289028"/>
                <a:gd name="connsiteX2" fmla="*/ 345 w 242448"/>
                <a:gd name="connsiteY2" fmla="*/ 165547 h 289028"/>
                <a:gd name="connsiteX3" fmla="*/ 104626 w 242448"/>
                <a:gd name="connsiteY3" fmla="*/ 7225 h 289028"/>
                <a:gd name="connsiteX4" fmla="*/ 208907 w 242448"/>
                <a:gd name="connsiteY4" fmla="*/ 28940 h 289028"/>
                <a:gd name="connsiteX5" fmla="*/ 222770 w 242448"/>
                <a:gd name="connsiteY5" fmla="*/ 45257 h 289028"/>
                <a:gd name="connsiteX6" fmla="*/ 241173 w 242448"/>
                <a:gd name="connsiteY6" fmla="*/ 95680 h 289028"/>
                <a:gd name="connsiteX7" fmla="*/ 229334 w 242448"/>
                <a:gd name="connsiteY7" fmla="*/ 185238 h 289028"/>
                <a:gd name="connsiteX8" fmla="*/ 103645 w 242448"/>
                <a:gd name="connsiteY8" fmla="*/ 288967 h 289028"/>
                <a:gd name="connsiteX9" fmla="*/ 100639 w 242448"/>
                <a:gd name="connsiteY9" fmla="*/ 288967 h 289028"/>
                <a:gd name="connsiteX10" fmla="*/ 100455 w 242448"/>
                <a:gd name="connsiteY10" fmla="*/ 289028 h 289028"/>
                <a:gd name="connsiteX11" fmla="*/ 139836 w 242448"/>
                <a:gd name="connsiteY11" fmla="*/ 4464 h 289028"/>
                <a:gd name="connsiteX12" fmla="*/ 106098 w 242448"/>
                <a:gd name="connsiteY12" fmla="*/ 11335 h 289028"/>
                <a:gd name="connsiteX13" fmla="*/ 4885 w 242448"/>
                <a:gd name="connsiteY13" fmla="*/ 165670 h 289028"/>
                <a:gd name="connsiteX14" fmla="*/ 89352 w 242448"/>
                <a:gd name="connsiteY14" fmla="*/ 283508 h 289028"/>
                <a:gd name="connsiteX15" fmla="*/ 103338 w 242448"/>
                <a:gd name="connsiteY15" fmla="*/ 284182 h 289028"/>
                <a:gd name="connsiteX16" fmla="*/ 224856 w 242448"/>
                <a:gd name="connsiteY16" fmla="*/ 183337 h 289028"/>
                <a:gd name="connsiteX17" fmla="*/ 236449 w 242448"/>
                <a:gd name="connsiteY17" fmla="*/ 96109 h 289028"/>
                <a:gd name="connsiteX18" fmla="*/ 218906 w 242448"/>
                <a:gd name="connsiteY18" fmla="*/ 47649 h 289028"/>
                <a:gd name="connsiteX19" fmla="*/ 205472 w 242448"/>
                <a:gd name="connsiteY19" fmla="*/ 32191 h 289028"/>
                <a:gd name="connsiteX20" fmla="*/ 139836 w 242448"/>
                <a:gd name="connsiteY20" fmla="*/ 4648 h 289028"/>
                <a:gd name="connsiteX21" fmla="*/ 139836 w 242448"/>
                <a:gd name="connsiteY21" fmla="*/ 4464 h 28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2448" h="289028">
                  <a:moveTo>
                    <a:pt x="100455" y="289028"/>
                  </a:moveTo>
                  <a:cubicBezTo>
                    <a:pt x="96554" y="289035"/>
                    <a:pt x="92658" y="288771"/>
                    <a:pt x="88800" y="288231"/>
                  </a:cubicBezTo>
                  <a:cubicBezTo>
                    <a:pt x="42487" y="282465"/>
                    <a:pt x="-4501" y="233944"/>
                    <a:pt x="345" y="165547"/>
                  </a:cubicBezTo>
                  <a:cubicBezTo>
                    <a:pt x="4946" y="99789"/>
                    <a:pt x="51627" y="28756"/>
                    <a:pt x="104626" y="7225"/>
                  </a:cubicBezTo>
                  <a:cubicBezTo>
                    <a:pt x="140327" y="-7313"/>
                    <a:pt x="176335" y="171"/>
                    <a:pt x="208907" y="28940"/>
                  </a:cubicBezTo>
                  <a:cubicBezTo>
                    <a:pt x="214189" y="33780"/>
                    <a:pt x="218844" y="39264"/>
                    <a:pt x="222770" y="45257"/>
                  </a:cubicBezTo>
                  <a:cubicBezTo>
                    <a:pt x="232763" y="60396"/>
                    <a:pt x="239069" y="77663"/>
                    <a:pt x="241173" y="95680"/>
                  </a:cubicBezTo>
                  <a:cubicBezTo>
                    <a:pt x="244780" y="126056"/>
                    <a:pt x="240707" y="156843"/>
                    <a:pt x="229334" y="185238"/>
                  </a:cubicBezTo>
                  <a:cubicBezTo>
                    <a:pt x="209214" y="234312"/>
                    <a:pt x="165661" y="286820"/>
                    <a:pt x="103645" y="288967"/>
                  </a:cubicBezTo>
                  <a:lnTo>
                    <a:pt x="100639" y="288967"/>
                  </a:lnTo>
                  <a:lnTo>
                    <a:pt x="100455" y="289028"/>
                  </a:lnTo>
                  <a:close/>
                  <a:moveTo>
                    <a:pt x="139836" y="4464"/>
                  </a:moveTo>
                  <a:cubicBezTo>
                    <a:pt x="128249" y="4526"/>
                    <a:pt x="116784" y="6857"/>
                    <a:pt x="106098" y="11335"/>
                  </a:cubicBezTo>
                  <a:cubicBezTo>
                    <a:pt x="54817" y="32252"/>
                    <a:pt x="9424" y="101507"/>
                    <a:pt x="4885" y="165670"/>
                  </a:cubicBezTo>
                  <a:cubicBezTo>
                    <a:pt x="284" y="231367"/>
                    <a:pt x="45186" y="277987"/>
                    <a:pt x="89352" y="283508"/>
                  </a:cubicBezTo>
                  <a:cubicBezTo>
                    <a:pt x="93983" y="284127"/>
                    <a:pt x="98664" y="284354"/>
                    <a:pt x="103338" y="284182"/>
                  </a:cubicBezTo>
                  <a:cubicBezTo>
                    <a:pt x="163085" y="282097"/>
                    <a:pt x="205288" y="230754"/>
                    <a:pt x="224856" y="183337"/>
                  </a:cubicBezTo>
                  <a:cubicBezTo>
                    <a:pt x="235965" y="155690"/>
                    <a:pt x="239952" y="125700"/>
                    <a:pt x="236449" y="96109"/>
                  </a:cubicBezTo>
                  <a:cubicBezTo>
                    <a:pt x="234462" y="78811"/>
                    <a:pt x="228451" y="62212"/>
                    <a:pt x="218906" y="47649"/>
                  </a:cubicBezTo>
                  <a:cubicBezTo>
                    <a:pt x="215084" y="41963"/>
                    <a:pt x="210569" y="36773"/>
                    <a:pt x="205472" y="32191"/>
                  </a:cubicBezTo>
                  <a:cubicBezTo>
                    <a:pt x="184677" y="13972"/>
                    <a:pt x="162471" y="4648"/>
                    <a:pt x="139836" y="4648"/>
                  </a:cubicBezTo>
                  <a:lnTo>
                    <a:pt x="139836" y="4464"/>
                  </a:lnTo>
                  <a:close/>
                </a:path>
              </a:pathLst>
            </a:custGeom>
            <a:solidFill>
              <a:srgbClr val="0E0E0E"/>
            </a:solidFill>
            <a:ln w="6134" cap="flat">
              <a:noFill/>
              <a:prstDash val="solid"/>
              <a:miter/>
            </a:ln>
          </p:spPr>
          <p:txBody>
            <a:bodyPr rtlCol="0" anchor="ctr"/>
            <a:lstStyle/>
            <a:p>
              <a:endParaRPr lang="en-AU"/>
            </a:p>
          </p:txBody>
        </p:sp>
        <p:sp>
          <p:nvSpPr>
            <p:cNvPr id="688" name="Freeform: Shape 687">
              <a:extLst>
                <a:ext uri="{FF2B5EF4-FFF2-40B4-BE49-F238E27FC236}">
                  <a16:creationId xmlns:a16="http://schemas.microsoft.com/office/drawing/2014/main" id="{51B39F5F-0876-4797-BEE7-44FF256B983A}"/>
                </a:ext>
              </a:extLst>
            </p:cNvPr>
            <p:cNvSpPr/>
            <p:nvPr/>
          </p:nvSpPr>
          <p:spPr>
            <a:xfrm>
              <a:off x="5765442" y="3345884"/>
              <a:ext cx="93416" cy="162909"/>
            </a:xfrm>
            <a:custGeom>
              <a:avLst/>
              <a:gdLst>
                <a:gd name="connsiteX0" fmla="*/ 539 w 93416"/>
                <a:gd name="connsiteY0" fmla="*/ 150591 h 162909"/>
                <a:gd name="connsiteX1" fmla="*/ 65009 w 93416"/>
                <a:gd name="connsiteY1" fmla="*/ 136115 h 162909"/>
                <a:gd name="connsiteX2" fmla="*/ 91816 w 93416"/>
                <a:gd name="connsiteY2" fmla="*/ 39133 h 162909"/>
                <a:gd name="connsiteX3" fmla="*/ 67279 w 93416"/>
                <a:gd name="connsiteY3" fmla="*/ 1653 h 162909"/>
                <a:gd name="connsiteX4" fmla="*/ 46791 w 93416"/>
                <a:gd name="connsiteY4" fmla="*/ 917 h 162909"/>
                <a:gd name="connsiteX5" fmla="*/ 1275 w 93416"/>
                <a:gd name="connsiteY5" fmla="*/ 131207 h 162909"/>
                <a:gd name="connsiteX6" fmla="*/ 539 w 93416"/>
                <a:gd name="connsiteY6" fmla="*/ 150591 h 16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416" h="162909">
                  <a:moveTo>
                    <a:pt x="539" y="150591"/>
                  </a:moveTo>
                  <a:cubicBezTo>
                    <a:pt x="1091" y="173840"/>
                    <a:pt x="45012" y="161449"/>
                    <a:pt x="65009" y="136115"/>
                  </a:cubicBezTo>
                  <a:cubicBezTo>
                    <a:pt x="88626" y="106241"/>
                    <a:pt x="97336" y="76429"/>
                    <a:pt x="91816" y="39133"/>
                  </a:cubicBezTo>
                  <a:cubicBezTo>
                    <a:pt x="89055" y="20731"/>
                    <a:pt x="81878" y="6315"/>
                    <a:pt x="67279" y="1653"/>
                  </a:cubicBezTo>
                  <a:cubicBezTo>
                    <a:pt x="60611" y="-267"/>
                    <a:pt x="53575" y="-518"/>
                    <a:pt x="46791" y="917"/>
                  </a:cubicBezTo>
                  <a:cubicBezTo>
                    <a:pt x="-11116" y="11468"/>
                    <a:pt x="907" y="83729"/>
                    <a:pt x="1275" y="131207"/>
                  </a:cubicBezTo>
                  <a:cubicBezTo>
                    <a:pt x="1429" y="137679"/>
                    <a:pt x="1183" y="144150"/>
                    <a:pt x="539" y="150591"/>
                  </a:cubicBezTo>
                  <a:close/>
                </a:path>
              </a:pathLst>
            </a:custGeom>
            <a:solidFill>
              <a:srgbClr val="AB795E"/>
            </a:solidFill>
            <a:ln w="6134" cap="flat">
              <a:noFill/>
              <a:prstDash val="solid"/>
              <a:miter/>
            </a:ln>
          </p:spPr>
          <p:txBody>
            <a:bodyPr rtlCol="0" anchor="ctr"/>
            <a:lstStyle/>
            <a:p>
              <a:endParaRPr lang="en-AU"/>
            </a:p>
          </p:txBody>
        </p:sp>
        <p:sp>
          <p:nvSpPr>
            <p:cNvPr id="689" name="Freeform: Shape 688">
              <a:extLst>
                <a:ext uri="{FF2B5EF4-FFF2-40B4-BE49-F238E27FC236}">
                  <a16:creationId xmlns:a16="http://schemas.microsoft.com/office/drawing/2014/main" id="{CFFE87B9-4527-4D50-BD75-D34CAB02D732}"/>
                </a:ext>
              </a:extLst>
            </p:cNvPr>
            <p:cNvSpPr/>
            <p:nvPr/>
          </p:nvSpPr>
          <p:spPr>
            <a:xfrm>
              <a:off x="5763338" y="3343422"/>
              <a:ext cx="97815" cy="167533"/>
            </a:xfrm>
            <a:custGeom>
              <a:avLst/>
              <a:gdLst>
                <a:gd name="connsiteX0" fmla="*/ 17734 w 97815"/>
                <a:gd name="connsiteY0" fmla="*/ 167530 h 167533"/>
                <a:gd name="connsiteX1" fmla="*/ 10005 w 97815"/>
                <a:gd name="connsiteY1" fmla="*/ 166365 h 167533"/>
                <a:gd name="connsiteX2" fmla="*/ 2895 w 97815"/>
                <a:gd name="connsiteY2" fmla="*/ 161298 h 167533"/>
                <a:gd name="connsiteX3" fmla="*/ 374 w 97815"/>
                <a:gd name="connsiteY3" fmla="*/ 152931 h 167533"/>
                <a:gd name="connsiteX4" fmla="*/ 374 w 97815"/>
                <a:gd name="connsiteY4" fmla="*/ 152563 h 167533"/>
                <a:gd name="connsiteX5" fmla="*/ 1233 w 97815"/>
                <a:gd name="connsiteY5" fmla="*/ 133486 h 167533"/>
                <a:gd name="connsiteX6" fmla="*/ 681 w 97815"/>
                <a:gd name="connsiteY6" fmla="*/ 112936 h 167533"/>
                <a:gd name="connsiteX7" fmla="*/ 48650 w 97815"/>
                <a:gd name="connsiteY7" fmla="*/ 926 h 167533"/>
                <a:gd name="connsiteX8" fmla="*/ 70303 w 97815"/>
                <a:gd name="connsiteY8" fmla="*/ 1785 h 167533"/>
                <a:gd name="connsiteX9" fmla="*/ 96190 w 97815"/>
                <a:gd name="connsiteY9" fmla="*/ 41044 h 167533"/>
                <a:gd name="connsiteX10" fmla="*/ 68893 w 97815"/>
                <a:gd name="connsiteY10" fmla="*/ 139804 h 167533"/>
                <a:gd name="connsiteX11" fmla="*/ 17734 w 97815"/>
                <a:gd name="connsiteY11" fmla="*/ 167530 h 167533"/>
                <a:gd name="connsiteX12" fmla="*/ 4975 w 97815"/>
                <a:gd name="connsiteY12" fmla="*/ 153054 h 167533"/>
                <a:gd name="connsiteX13" fmla="*/ 6631 w 97815"/>
                <a:gd name="connsiteY13" fmla="*/ 158715 h 167533"/>
                <a:gd name="connsiteX14" fmla="*/ 11477 w 97815"/>
                <a:gd name="connsiteY14" fmla="*/ 162071 h 167533"/>
                <a:gd name="connsiteX15" fmla="*/ 65273 w 97815"/>
                <a:gd name="connsiteY15" fmla="*/ 137044 h 167533"/>
                <a:gd name="connsiteX16" fmla="*/ 91651 w 97815"/>
                <a:gd name="connsiteY16" fmla="*/ 41780 h 167533"/>
                <a:gd name="connsiteX17" fmla="*/ 68893 w 97815"/>
                <a:gd name="connsiteY17" fmla="*/ 6202 h 167533"/>
                <a:gd name="connsiteX18" fmla="*/ 49509 w 97815"/>
                <a:gd name="connsiteY18" fmla="*/ 5527 h 167533"/>
                <a:gd name="connsiteX19" fmla="*/ 5220 w 97815"/>
                <a:gd name="connsiteY19" fmla="*/ 112875 h 167533"/>
                <a:gd name="connsiteX20" fmla="*/ 5834 w 97815"/>
                <a:gd name="connsiteY20" fmla="*/ 133547 h 167533"/>
                <a:gd name="connsiteX21" fmla="*/ 4975 w 97815"/>
                <a:gd name="connsiteY21" fmla="*/ 153054 h 16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815" h="167533">
                  <a:moveTo>
                    <a:pt x="17734" y="167530"/>
                  </a:moveTo>
                  <a:cubicBezTo>
                    <a:pt x="15108" y="167573"/>
                    <a:pt x="12501" y="167181"/>
                    <a:pt x="10005" y="166365"/>
                  </a:cubicBezTo>
                  <a:cubicBezTo>
                    <a:pt x="7140" y="165512"/>
                    <a:pt x="4637" y="163727"/>
                    <a:pt x="2895" y="161298"/>
                  </a:cubicBezTo>
                  <a:cubicBezTo>
                    <a:pt x="1147" y="158863"/>
                    <a:pt x="264" y="155918"/>
                    <a:pt x="374" y="152931"/>
                  </a:cubicBezTo>
                  <a:lnTo>
                    <a:pt x="374" y="152563"/>
                  </a:lnTo>
                  <a:cubicBezTo>
                    <a:pt x="1098" y="146233"/>
                    <a:pt x="1386" y="139859"/>
                    <a:pt x="1233" y="133486"/>
                  </a:cubicBezTo>
                  <a:cubicBezTo>
                    <a:pt x="1233" y="127352"/>
                    <a:pt x="926" y="120113"/>
                    <a:pt x="681" y="112936"/>
                  </a:cubicBezTo>
                  <a:cubicBezTo>
                    <a:pt x="-1098" y="67298"/>
                    <a:pt x="-3245" y="10434"/>
                    <a:pt x="48650" y="926"/>
                  </a:cubicBezTo>
                  <a:cubicBezTo>
                    <a:pt x="55833" y="-552"/>
                    <a:pt x="63261" y="-257"/>
                    <a:pt x="70303" y="1785"/>
                  </a:cubicBezTo>
                  <a:cubicBezTo>
                    <a:pt x="84290" y="6263"/>
                    <a:pt x="93000" y="19513"/>
                    <a:pt x="96190" y="41044"/>
                  </a:cubicBezTo>
                  <a:cubicBezTo>
                    <a:pt x="101710" y="78523"/>
                    <a:pt x="93307" y="108949"/>
                    <a:pt x="68893" y="139804"/>
                  </a:cubicBezTo>
                  <a:cubicBezTo>
                    <a:pt x="56256" y="155814"/>
                    <a:pt x="33744" y="167530"/>
                    <a:pt x="17734" y="167530"/>
                  </a:cubicBezTo>
                  <a:close/>
                  <a:moveTo>
                    <a:pt x="4975" y="153054"/>
                  </a:moveTo>
                  <a:cubicBezTo>
                    <a:pt x="4864" y="155072"/>
                    <a:pt x="5447" y="157072"/>
                    <a:pt x="6631" y="158715"/>
                  </a:cubicBezTo>
                  <a:cubicBezTo>
                    <a:pt x="7815" y="160353"/>
                    <a:pt x="9526" y="161537"/>
                    <a:pt x="11477" y="162071"/>
                  </a:cubicBezTo>
                  <a:cubicBezTo>
                    <a:pt x="23745" y="166120"/>
                    <a:pt x="50367" y="155937"/>
                    <a:pt x="65273" y="137044"/>
                  </a:cubicBezTo>
                  <a:cubicBezTo>
                    <a:pt x="88829" y="107232"/>
                    <a:pt x="96987" y="77910"/>
                    <a:pt x="91651" y="41780"/>
                  </a:cubicBezTo>
                  <a:cubicBezTo>
                    <a:pt x="88767" y="22089"/>
                    <a:pt x="81100" y="10128"/>
                    <a:pt x="68893" y="6202"/>
                  </a:cubicBezTo>
                  <a:cubicBezTo>
                    <a:pt x="62587" y="4380"/>
                    <a:pt x="55925" y="4147"/>
                    <a:pt x="49509" y="5527"/>
                  </a:cubicBezTo>
                  <a:cubicBezTo>
                    <a:pt x="1478" y="14299"/>
                    <a:pt x="3502" y="66869"/>
                    <a:pt x="5220" y="112875"/>
                  </a:cubicBezTo>
                  <a:cubicBezTo>
                    <a:pt x="5527" y="120052"/>
                    <a:pt x="5772" y="127045"/>
                    <a:pt x="5834" y="133547"/>
                  </a:cubicBezTo>
                  <a:cubicBezTo>
                    <a:pt x="5950" y="140062"/>
                    <a:pt x="5668" y="146576"/>
                    <a:pt x="4975" y="153054"/>
                  </a:cubicBezTo>
                  <a:close/>
                </a:path>
              </a:pathLst>
            </a:custGeom>
            <a:solidFill>
              <a:srgbClr val="0E0E0E"/>
            </a:solidFill>
            <a:ln w="6134" cap="flat">
              <a:noFill/>
              <a:prstDash val="solid"/>
              <a:miter/>
            </a:ln>
          </p:spPr>
          <p:txBody>
            <a:bodyPr rtlCol="0" anchor="ctr"/>
            <a:lstStyle/>
            <a:p>
              <a:endParaRPr lang="en-AU"/>
            </a:p>
          </p:txBody>
        </p:sp>
        <p:sp>
          <p:nvSpPr>
            <p:cNvPr id="690" name="Freeform: Shape 689">
              <a:extLst>
                <a:ext uri="{FF2B5EF4-FFF2-40B4-BE49-F238E27FC236}">
                  <a16:creationId xmlns:a16="http://schemas.microsoft.com/office/drawing/2014/main" id="{4BFE77D5-F81F-42A7-847C-66293A511E58}"/>
                </a:ext>
              </a:extLst>
            </p:cNvPr>
            <p:cNvSpPr/>
            <p:nvPr/>
          </p:nvSpPr>
          <p:spPr>
            <a:xfrm>
              <a:off x="5244067" y="3883477"/>
              <a:ext cx="642572" cy="422770"/>
            </a:xfrm>
            <a:custGeom>
              <a:avLst/>
              <a:gdLst>
                <a:gd name="connsiteX0" fmla="*/ 151839 w 642572"/>
                <a:gd name="connsiteY0" fmla="*/ 399828 h 422770"/>
                <a:gd name="connsiteX1" fmla="*/ 155029 w 642572"/>
                <a:gd name="connsiteY1" fmla="*/ 401484 h 422770"/>
                <a:gd name="connsiteX2" fmla="*/ 192386 w 642572"/>
                <a:gd name="connsiteY2" fmla="*/ 422770 h 422770"/>
                <a:gd name="connsiteX3" fmla="*/ 193306 w 642572"/>
                <a:gd name="connsiteY3" fmla="*/ 418721 h 422770"/>
                <a:gd name="connsiteX4" fmla="*/ 217046 w 642572"/>
                <a:gd name="connsiteY4" fmla="*/ 220956 h 422770"/>
                <a:gd name="connsiteX5" fmla="*/ 340281 w 642572"/>
                <a:gd name="connsiteY5" fmla="*/ 217705 h 422770"/>
                <a:gd name="connsiteX6" fmla="*/ 353347 w 642572"/>
                <a:gd name="connsiteY6" fmla="*/ 309718 h 422770"/>
                <a:gd name="connsiteX7" fmla="*/ 400212 w 642572"/>
                <a:gd name="connsiteY7" fmla="*/ 303583 h 422770"/>
                <a:gd name="connsiteX8" fmla="*/ 466277 w 642572"/>
                <a:gd name="connsiteY8" fmla="*/ 229114 h 422770"/>
                <a:gd name="connsiteX9" fmla="*/ 469037 w 642572"/>
                <a:gd name="connsiteY9" fmla="*/ 227090 h 422770"/>
                <a:gd name="connsiteX10" fmla="*/ 475908 w 642572"/>
                <a:gd name="connsiteY10" fmla="*/ 222183 h 422770"/>
                <a:gd name="connsiteX11" fmla="*/ 479159 w 642572"/>
                <a:gd name="connsiteY11" fmla="*/ 219975 h 422770"/>
                <a:gd name="connsiteX12" fmla="*/ 488728 w 642572"/>
                <a:gd name="connsiteY12" fmla="*/ 214331 h 422770"/>
                <a:gd name="connsiteX13" fmla="*/ 491611 w 642572"/>
                <a:gd name="connsiteY13" fmla="*/ 212798 h 422770"/>
                <a:gd name="connsiteX14" fmla="*/ 500874 w 642572"/>
                <a:gd name="connsiteY14" fmla="*/ 208320 h 422770"/>
                <a:gd name="connsiteX15" fmla="*/ 503082 w 642572"/>
                <a:gd name="connsiteY15" fmla="*/ 207338 h 422770"/>
                <a:gd name="connsiteX16" fmla="*/ 514859 w 642572"/>
                <a:gd name="connsiteY16" fmla="*/ 202921 h 422770"/>
                <a:gd name="connsiteX17" fmla="*/ 517804 w 642572"/>
                <a:gd name="connsiteY17" fmla="*/ 202002 h 422770"/>
                <a:gd name="connsiteX18" fmla="*/ 530931 w 642572"/>
                <a:gd name="connsiteY18" fmla="*/ 198444 h 422770"/>
                <a:gd name="connsiteX19" fmla="*/ 642573 w 642572"/>
                <a:gd name="connsiteY19" fmla="*/ 206111 h 422770"/>
                <a:gd name="connsiteX20" fmla="*/ 548045 w 642572"/>
                <a:gd name="connsiteY20" fmla="*/ 47972 h 422770"/>
                <a:gd name="connsiteX21" fmla="*/ 173861 w 642572"/>
                <a:gd name="connsiteY21" fmla="*/ 31410 h 422770"/>
                <a:gd name="connsiteX22" fmla="*/ 82707 w 642572"/>
                <a:gd name="connsiteY22" fmla="*/ 85023 h 422770"/>
                <a:gd name="connsiteX23" fmla="*/ 5601 w 642572"/>
                <a:gd name="connsiteY23" fmla="*/ 192739 h 422770"/>
                <a:gd name="connsiteX24" fmla="*/ 26457 w 642572"/>
                <a:gd name="connsiteY24" fmla="*/ 330942 h 422770"/>
                <a:gd name="connsiteX25" fmla="*/ 70194 w 642572"/>
                <a:gd name="connsiteY25" fmla="*/ 356092 h 422770"/>
                <a:gd name="connsiteX26" fmla="*/ 151839 w 642572"/>
                <a:gd name="connsiteY26" fmla="*/ 399828 h 42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42572" h="422770">
                  <a:moveTo>
                    <a:pt x="151839" y="399828"/>
                  </a:moveTo>
                  <a:lnTo>
                    <a:pt x="155029" y="401484"/>
                  </a:lnTo>
                  <a:cubicBezTo>
                    <a:pt x="167788" y="408171"/>
                    <a:pt x="180241" y="415225"/>
                    <a:pt x="192386" y="422770"/>
                  </a:cubicBezTo>
                  <a:lnTo>
                    <a:pt x="193306" y="418721"/>
                  </a:lnTo>
                  <a:cubicBezTo>
                    <a:pt x="205084" y="358116"/>
                    <a:pt x="173002" y="270643"/>
                    <a:pt x="217046" y="220956"/>
                  </a:cubicBezTo>
                  <a:cubicBezTo>
                    <a:pt x="246122" y="188200"/>
                    <a:pt x="311635" y="180286"/>
                    <a:pt x="340281" y="217705"/>
                  </a:cubicBezTo>
                  <a:cubicBezTo>
                    <a:pt x="359542" y="242916"/>
                    <a:pt x="351507" y="279047"/>
                    <a:pt x="353347" y="309718"/>
                  </a:cubicBezTo>
                  <a:cubicBezTo>
                    <a:pt x="363898" y="300823"/>
                    <a:pt x="382178" y="303583"/>
                    <a:pt x="400212" y="303583"/>
                  </a:cubicBezTo>
                  <a:cubicBezTo>
                    <a:pt x="418614" y="278679"/>
                    <a:pt x="438735" y="250584"/>
                    <a:pt x="466277" y="229114"/>
                  </a:cubicBezTo>
                  <a:lnTo>
                    <a:pt x="469037" y="227090"/>
                  </a:lnTo>
                  <a:cubicBezTo>
                    <a:pt x="471307" y="225373"/>
                    <a:pt x="473577" y="223778"/>
                    <a:pt x="475908" y="222183"/>
                  </a:cubicBezTo>
                  <a:lnTo>
                    <a:pt x="479159" y="219975"/>
                  </a:lnTo>
                  <a:cubicBezTo>
                    <a:pt x="482287" y="218012"/>
                    <a:pt x="485293" y="216110"/>
                    <a:pt x="488728" y="214331"/>
                  </a:cubicBezTo>
                  <a:cubicBezTo>
                    <a:pt x="489648" y="213779"/>
                    <a:pt x="490630" y="213288"/>
                    <a:pt x="491611" y="212798"/>
                  </a:cubicBezTo>
                  <a:cubicBezTo>
                    <a:pt x="494617" y="211203"/>
                    <a:pt x="497745" y="209731"/>
                    <a:pt x="500874" y="208320"/>
                  </a:cubicBezTo>
                  <a:lnTo>
                    <a:pt x="503082" y="207338"/>
                  </a:lnTo>
                  <a:cubicBezTo>
                    <a:pt x="506885" y="205743"/>
                    <a:pt x="510811" y="204271"/>
                    <a:pt x="514859" y="202921"/>
                  </a:cubicBezTo>
                  <a:lnTo>
                    <a:pt x="517804" y="202002"/>
                  </a:lnTo>
                  <a:cubicBezTo>
                    <a:pt x="522037" y="200713"/>
                    <a:pt x="526392" y="199486"/>
                    <a:pt x="530931" y="198444"/>
                  </a:cubicBezTo>
                  <a:cubicBezTo>
                    <a:pt x="568061" y="189647"/>
                    <a:pt x="606988" y="192322"/>
                    <a:pt x="642573" y="206111"/>
                  </a:cubicBezTo>
                  <a:cubicBezTo>
                    <a:pt x="640058" y="144770"/>
                    <a:pt x="606504" y="86740"/>
                    <a:pt x="548045" y="47972"/>
                  </a:cubicBezTo>
                  <a:cubicBezTo>
                    <a:pt x="451432" y="-16007"/>
                    <a:pt x="277651" y="-10179"/>
                    <a:pt x="173861" y="31410"/>
                  </a:cubicBezTo>
                  <a:cubicBezTo>
                    <a:pt x="140957" y="44611"/>
                    <a:pt x="110231" y="62682"/>
                    <a:pt x="82707" y="85023"/>
                  </a:cubicBezTo>
                  <a:cubicBezTo>
                    <a:pt x="47252" y="114037"/>
                    <a:pt x="18237" y="150597"/>
                    <a:pt x="5601" y="192739"/>
                  </a:cubicBezTo>
                  <a:cubicBezTo>
                    <a:pt x="-7036" y="234881"/>
                    <a:pt x="2472" y="288493"/>
                    <a:pt x="26457" y="330942"/>
                  </a:cubicBezTo>
                  <a:cubicBezTo>
                    <a:pt x="40934" y="339530"/>
                    <a:pt x="55533" y="347872"/>
                    <a:pt x="70194" y="356092"/>
                  </a:cubicBezTo>
                  <a:cubicBezTo>
                    <a:pt x="97123" y="370936"/>
                    <a:pt x="124174" y="385474"/>
                    <a:pt x="151839" y="399828"/>
                  </a:cubicBezTo>
                  <a:close/>
                </a:path>
              </a:pathLst>
            </a:custGeom>
            <a:solidFill>
              <a:srgbClr val="A6A6A6"/>
            </a:solidFill>
            <a:ln w="6134" cap="flat">
              <a:noFill/>
              <a:prstDash val="solid"/>
              <a:miter/>
            </a:ln>
          </p:spPr>
          <p:txBody>
            <a:bodyPr rtlCol="0" anchor="ctr"/>
            <a:lstStyle/>
            <a:p>
              <a:endParaRPr lang="en-AU"/>
            </a:p>
          </p:txBody>
        </p:sp>
        <p:sp>
          <p:nvSpPr>
            <p:cNvPr id="691" name="Freeform: Shape 690">
              <a:extLst>
                <a:ext uri="{FF2B5EF4-FFF2-40B4-BE49-F238E27FC236}">
                  <a16:creationId xmlns:a16="http://schemas.microsoft.com/office/drawing/2014/main" id="{E4ACE805-5F34-4536-8264-3F7A6CFDA093}"/>
                </a:ext>
              </a:extLst>
            </p:cNvPr>
            <p:cNvSpPr/>
            <p:nvPr/>
          </p:nvSpPr>
          <p:spPr>
            <a:xfrm>
              <a:off x="5241646" y="3881199"/>
              <a:ext cx="647755" cy="427992"/>
            </a:xfrm>
            <a:custGeom>
              <a:avLst/>
              <a:gdLst>
                <a:gd name="connsiteX0" fmla="*/ 194808 w 647755"/>
                <a:gd name="connsiteY0" fmla="*/ 427318 h 427992"/>
                <a:gd name="connsiteX1" fmla="*/ 193643 w 647755"/>
                <a:gd name="connsiteY1" fmla="*/ 427318 h 427992"/>
                <a:gd name="connsiteX2" fmla="*/ 156347 w 647755"/>
                <a:gd name="connsiteY2" fmla="*/ 406094 h 427992"/>
                <a:gd name="connsiteX3" fmla="*/ 153219 w 647755"/>
                <a:gd name="connsiteY3" fmla="*/ 404499 h 427992"/>
                <a:gd name="connsiteX4" fmla="*/ 71450 w 647755"/>
                <a:gd name="connsiteY4" fmla="*/ 360517 h 427992"/>
                <a:gd name="connsiteX5" fmla="*/ 27591 w 647755"/>
                <a:gd name="connsiteY5" fmla="*/ 335305 h 427992"/>
                <a:gd name="connsiteX6" fmla="*/ 26793 w 647755"/>
                <a:gd name="connsiteY6" fmla="*/ 334447 h 427992"/>
                <a:gd name="connsiteX7" fmla="*/ 5753 w 647755"/>
                <a:gd name="connsiteY7" fmla="*/ 194465 h 427992"/>
                <a:gd name="connsiteX8" fmla="*/ 83596 w 647755"/>
                <a:gd name="connsiteY8" fmla="*/ 85645 h 427992"/>
                <a:gd name="connsiteX9" fmla="*/ 175608 w 647755"/>
                <a:gd name="connsiteY9" fmla="*/ 31664 h 427992"/>
                <a:gd name="connsiteX10" fmla="*/ 552124 w 647755"/>
                <a:gd name="connsiteY10" fmla="*/ 48472 h 427992"/>
                <a:gd name="connsiteX11" fmla="*/ 647755 w 647755"/>
                <a:gd name="connsiteY11" fmla="*/ 208451 h 427992"/>
                <a:gd name="connsiteX12" fmla="*/ 647498 w 647755"/>
                <a:gd name="connsiteY12" fmla="*/ 209555 h 427992"/>
                <a:gd name="connsiteX13" fmla="*/ 646749 w 647755"/>
                <a:gd name="connsiteY13" fmla="*/ 210408 h 427992"/>
                <a:gd name="connsiteX14" fmla="*/ 645688 w 647755"/>
                <a:gd name="connsiteY14" fmla="*/ 210806 h 427992"/>
                <a:gd name="connsiteX15" fmla="*/ 644565 w 647755"/>
                <a:gd name="connsiteY15" fmla="*/ 210659 h 427992"/>
                <a:gd name="connsiteX16" fmla="*/ 534150 w 647755"/>
                <a:gd name="connsiteY16" fmla="*/ 203114 h 427992"/>
                <a:gd name="connsiteX17" fmla="*/ 521207 w 647755"/>
                <a:gd name="connsiteY17" fmla="*/ 206611 h 427992"/>
                <a:gd name="connsiteX18" fmla="*/ 518324 w 647755"/>
                <a:gd name="connsiteY18" fmla="*/ 207531 h 427992"/>
                <a:gd name="connsiteX19" fmla="*/ 506731 w 647755"/>
                <a:gd name="connsiteY19" fmla="*/ 211825 h 427992"/>
                <a:gd name="connsiteX20" fmla="*/ 504522 w 647755"/>
                <a:gd name="connsiteY20" fmla="*/ 212867 h 427992"/>
                <a:gd name="connsiteX21" fmla="*/ 495383 w 647755"/>
                <a:gd name="connsiteY21" fmla="*/ 217223 h 427992"/>
                <a:gd name="connsiteX22" fmla="*/ 494585 w 647755"/>
                <a:gd name="connsiteY22" fmla="*/ 217652 h 427992"/>
                <a:gd name="connsiteX23" fmla="*/ 492561 w 647755"/>
                <a:gd name="connsiteY23" fmla="*/ 218695 h 427992"/>
                <a:gd name="connsiteX24" fmla="*/ 483175 w 647755"/>
                <a:gd name="connsiteY24" fmla="*/ 224338 h 427992"/>
                <a:gd name="connsiteX25" fmla="*/ 480844 w 647755"/>
                <a:gd name="connsiteY25" fmla="*/ 225872 h 427992"/>
                <a:gd name="connsiteX26" fmla="*/ 479924 w 647755"/>
                <a:gd name="connsiteY26" fmla="*/ 226485 h 427992"/>
                <a:gd name="connsiteX27" fmla="*/ 473177 w 647755"/>
                <a:gd name="connsiteY27" fmla="*/ 231331 h 427992"/>
                <a:gd name="connsiteX28" fmla="*/ 472073 w 647755"/>
                <a:gd name="connsiteY28" fmla="*/ 232129 h 427992"/>
                <a:gd name="connsiteX29" fmla="*/ 470416 w 647755"/>
                <a:gd name="connsiteY29" fmla="*/ 233356 h 427992"/>
                <a:gd name="connsiteX30" fmla="*/ 409504 w 647755"/>
                <a:gd name="connsiteY30" fmla="*/ 300831 h 427992"/>
                <a:gd name="connsiteX31" fmla="*/ 404781 w 647755"/>
                <a:gd name="connsiteY31" fmla="*/ 306966 h 427992"/>
                <a:gd name="connsiteX32" fmla="*/ 403965 w 647755"/>
                <a:gd name="connsiteY32" fmla="*/ 307640 h 427992"/>
                <a:gd name="connsiteX33" fmla="*/ 402941 w 647755"/>
                <a:gd name="connsiteY33" fmla="*/ 307886 h 427992"/>
                <a:gd name="connsiteX34" fmla="*/ 394169 w 647755"/>
                <a:gd name="connsiteY34" fmla="*/ 307886 h 427992"/>
                <a:gd name="connsiteX35" fmla="*/ 357364 w 647755"/>
                <a:gd name="connsiteY35" fmla="*/ 314020 h 427992"/>
                <a:gd name="connsiteX36" fmla="*/ 356223 w 647755"/>
                <a:gd name="connsiteY36" fmla="*/ 314529 h 427992"/>
                <a:gd name="connsiteX37" fmla="*/ 354984 w 647755"/>
                <a:gd name="connsiteY37" fmla="*/ 314369 h 427992"/>
                <a:gd name="connsiteX38" fmla="*/ 354002 w 647755"/>
                <a:gd name="connsiteY38" fmla="*/ 313597 h 427992"/>
                <a:gd name="connsiteX39" fmla="*/ 353560 w 647755"/>
                <a:gd name="connsiteY39" fmla="*/ 312425 h 427992"/>
                <a:gd name="connsiteX40" fmla="*/ 353560 w 647755"/>
                <a:gd name="connsiteY40" fmla="*/ 287213 h 427992"/>
                <a:gd name="connsiteX41" fmla="*/ 340985 w 647755"/>
                <a:gd name="connsiteY41" fmla="*/ 221946 h 427992"/>
                <a:gd name="connsiteX42" fmla="*/ 318246 w 647755"/>
                <a:gd name="connsiteY42" fmla="*/ 204206 h 427992"/>
                <a:gd name="connsiteX43" fmla="*/ 290072 w 647755"/>
                <a:gd name="connsiteY43" fmla="*/ 198023 h 427992"/>
                <a:gd name="connsiteX44" fmla="*/ 252795 w 647755"/>
                <a:gd name="connsiteY44" fmla="*/ 204329 h 427992"/>
                <a:gd name="connsiteX45" fmla="*/ 221308 w 647755"/>
                <a:gd name="connsiteY45" fmla="*/ 225258 h 427992"/>
                <a:gd name="connsiteX46" fmla="*/ 199347 w 647755"/>
                <a:gd name="connsiteY46" fmla="*/ 347942 h 427992"/>
                <a:gd name="connsiteX47" fmla="*/ 198059 w 647755"/>
                <a:gd name="connsiteY47" fmla="*/ 422227 h 427992"/>
                <a:gd name="connsiteX48" fmla="*/ 197446 w 647755"/>
                <a:gd name="connsiteY48" fmla="*/ 425416 h 427992"/>
                <a:gd name="connsiteX49" fmla="*/ 197446 w 647755"/>
                <a:gd name="connsiteY49" fmla="*/ 426336 h 427992"/>
                <a:gd name="connsiteX50" fmla="*/ 196974 w 647755"/>
                <a:gd name="connsiteY50" fmla="*/ 427330 h 427992"/>
                <a:gd name="connsiteX51" fmla="*/ 196096 w 647755"/>
                <a:gd name="connsiteY51" fmla="*/ 427993 h 427992"/>
                <a:gd name="connsiteX52" fmla="*/ 194808 w 647755"/>
                <a:gd name="connsiteY52" fmla="*/ 427318 h 427992"/>
                <a:gd name="connsiteX53" fmla="*/ 155365 w 647755"/>
                <a:gd name="connsiteY53" fmla="*/ 400082 h 427992"/>
                <a:gd name="connsiteX54" fmla="*/ 158494 w 647755"/>
                <a:gd name="connsiteY54" fmla="*/ 401739 h 427992"/>
                <a:gd name="connsiteX55" fmla="*/ 193275 w 647755"/>
                <a:gd name="connsiteY55" fmla="*/ 421368 h 427992"/>
                <a:gd name="connsiteX56" fmla="*/ 193275 w 647755"/>
                <a:gd name="connsiteY56" fmla="*/ 420571 h 427992"/>
                <a:gd name="connsiteX57" fmla="*/ 194440 w 647755"/>
                <a:gd name="connsiteY57" fmla="*/ 347390 h 427992"/>
                <a:gd name="connsiteX58" fmla="*/ 217566 w 647755"/>
                <a:gd name="connsiteY58" fmla="*/ 221701 h 427992"/>
                <a:gd name="connsiteX59" fmla="*/ 250684 w 647755"/>
                <a:gd name="connsiteY59" fmla="*/ 199587 h 427992"/>
                <a:gd name="connsiteX60" fmla="*/ 289949 w 647755"/>
                <a:gd name="connsiteY60" fmla="*/ 192931 h 427992"/>
                <a:gd name="connsiteX61" fmla="*/ 320037 w 647755"/>
                <a:gd name="connsiteY61" fmla="*/ 199581 h 427992"/>
                <a:gd name="connsiteX62" fmla="*/ 344298 w 647755"/>
                <a:gd name="connsiteY62" fmla="*/ 218572 h 427992"/>
                <a:gd name="connsiteX63" fmla="*/ 357793 w 647755"/>
                <a:gd name="connsiteY63" fmla="*/ 286784 h 427992"/>
                <a:gd name="connsiteX64" fmla="*/ 357793 w 647755"/>
                <a:gd name="connsiteY64" fmla="*/ 307456 h 427992"/>
                <a:gd name="connsiteX65" fmla="*/ 394107 w 647755"/>
                <a:gd name="connsiteY65" fmla="*/ 303040 h 427992"/>
                <a:gd name="connsiteX66" fmla="*/ 401530 w 647755"/>
                <a:gd name="connsiteY66" fmla="*/ 303040 h 427992"/>
                <a:gd name="connsiteX67" fmla="*/ 405517 w 647755"/>
                <a:gd name="connsiteY67" fmla="*/ 297703 h 427992"/>
                <a:gd name="connsiteX68" fmla="*/ 467349 w 647755"/>
                <a:gd name="connsiteY68" fmla="*/ 229062 h 427992"/>
                <a:gd name="connsiteX69" fmla="*/ 469067 w 647755"/>
                <a:gd name="connsiteY69" fmla="*/ 227835 h 427992"/>
                <a:gd name="connsiteX70" fmla="*/ 470171 w 647755"/>
                <a:gd name="connsiteY70" fmla="*/ 227037 h 427992"/>
                <a:gd name="connsiteX71" fmla="*/ 477103 w 647755"/>
                <a:gd name="connsiteY71" fmla="*/ 222069 h 427992"/>
                <a:gd name="connsiteX72" fmla="*/ 478023 w 647755"/>
                <a:gd name="connsiteY72" fmla="*/ 221455 h 427992"/>
                <a:gd name="connsiteX73" fmla="*/ 480415 w 647755"/>
                <a:gd name="connsiteY73" fmla="*/ 219860 h 427992"/>
                <a:gd name="connsiteX74" fmla="*/ 490107 w 647755"/>
                <a:gd name="connsiteY74" fmla="*/ 214094 h 427992"/>
                <a:gd name="connsiteX75" fmla="*/ 492193 w 647755"/>
                <a:gd name="connsiteY75" fmla="*/ 212990 h 427992"/>
                <a:gd name="connsiteX76" fmla="*/ 493051 w 647755"/>
                <a:gd name="connsiteY76" fmla="*/ 212561 h 427992"/>
                <a:gd name="connsiteX77" fmla="*/ 502375 w 647755"/>
                <a:gd name="connsiteY77" fmla="*/ 208021 h 427992"/>
                <a:gd name="connsiteX78" fmla="*/ 504706 w 647755"/>
                <a:gd name="connsiteY78" fmla="*/ 206979 h 427992"/>
                <a:gd name="connsiteX79" fmla="*/ 516607 w 647755"/>
                <a:gd name="connsiteY79" fmla="*/ 202562 h 427992"/>
                <a:gd name="connsiteX80" fmla="*/ 519122 w 647755"/>
                <a:gd name="connsiteY80" fmla="*/ 201765 h 427992"/>
                <a:gd name="connsiteX81" fmla="*/ 532924 w 647755"/>
                <a:gd name="connsiteY81" fmla="*/ 198023 h 427992"/>
                <a:gd name="connsiteX82" fmla="*/ 642602 w 647755"/>
                <a:gd name="connsiteY82" fmla="*/ 204157 h 427992"/>
                <a:gd name="connsiteX83" fmla="*/ 549241 w 647755"/>
                <a:gd name="connsiteY83" fmla="*/ 51416 h 427992"/>
                <a:gd name="connsiteX84" fmla="*/ 176958 w 647755"/>
                <a:gd name="connsiteY84" fmla="*/ 35099 h 427992"/>
                <a:gd name="connsiteX85" fmla="*/ 86417 w 647755"/>
                <a:gd name="connsiteY85" fmla="*/ 88344 h 427992"/>
                <a:gd name="connsiteX86" fmla="*/ 10047 w 647755"/>
                <a:gd name="connsiteY86" fmla="*/ 194956 h 427992"/>
                <a:gd name="connsiteX87" fmla="*/ 30351 w 647755"/>
                <a:gd name="connsiteY87" fmla="*/ 330828 h 427992"/>
                <a:gd name="connsiteX88" fmla="*/ 73597 w 647755"/>
                <a:gd name="connsiteY88" fmla="*/ 355364 h 427992"/>
                <a:gd name="connsiteX89" fmla="*/ 155243 w 647755"/>
                <a:gd name="connsiteY89" fmla="*/ 399346 h 427992"/>
                <a:gd name="connsiteX90" fmla="*/ 155365 w 647755"/>
                <a:gd name="connsiteY90" fmla="*/ 400082 h 427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647755" h="427992">
                  <a:moveTo>
                    <a:pt x="194808" y="427318"/>
                  </a:moveTo>
                  <a:cubicBezTo>
                    <a:pt x="194428" y="427428"/>
                    <a:pt x="194023" y="427428"/>
                    <a:pt x="193643" y="427318"/>
                  </a:cubicBezTo>
                  <a:cubicBezTo>
                    <a:pt x="181804" y="419957"/>
                    <a:pt x="169106" y="412841"/>
                    <a:pt x="156347" y="406094"/>
                  </a:cubicBezTo>
                  <a:lnTo>
                    <a:pt x="153219" y="404499"/>
                  </a:lnTo>
                  <a:cubicBezTo>
                    <a:pt x="122916" y="388734"/>
                    <a:pt x="96171" y="374319"/>
                    <a:pt x="71450" y="360517"/>
                  </a:cubicBezTo>
                  <a:cubicBezTo>
                    <a:pt x="54642" y="351070"/>
                    <a:pt x="40779" y="343096"/>
                    <a:pt x="27591" y="335305"/>
                  </a:cubicBezTo>
                  <a:cubicBezTo>
                    <a:pt x="27253" y="335097"/>
                    <a:pt x="26977" y="334802"/>
                    <a:pt x="26793" y="334447"/>
                  </a:cubicBezTo>
                  <a:cubicBezTo>
                    <a:pt x="1398" y="289544"/>
                    <a:pt x="-6699" y="235870"/>
                    <a:pt x="5753" y="194465"/>
                  </a:cubicBezTo>
                  <a:cubicBezTo>
                    <a:pt x="17469" y="155390"/>
                    <a:pt x="44398" y="117788"/>
                    <a:pt x="83596" y="85645"/>
                  </a:cubicBezTo>
                  <a:cubicBezTo>
                    <a:pt x="111384" y="63138"/>
                    <a:pt x="142404" y="44938"/>
                    <a:pt x="175608" y="31664"/>
                  </a:cubicBezTo>
                  <a:cubicBezTo>
                    <a:pt x="280993" y="-10416"/>
                    <a:pt x="454897" y="-15998"/>
                    <a:pt x="552124" y="48472"/>
                  </a:cubicBezTo>
                  <a:cubicBezTo>
                    <a:pt x="610276" y="86994"/>
                    <a:pt x="645118" y="145330"/>
                    <a:pt x="647755" y="208451"/>
                  </a:cubicBezTo>
                  <a:cubicBezTo>
                    <a:pt x="647761" y="208837"/>
                    <a:pt x="647675" y="209218"/>
                    <a:pt x="647498" y="209555"/>
                  </a:cubicBezTo>
                  <a:cubicBezTo>
                    <a:pt x="647326" y="209898"/>
                    <a:pt x="647068" y="210193"/>
                    <a:pt x="646749" y="210408"/>
                  </a:cubicBezTo>
                  <a:cubicBezTo>
                    <a:pt x="646436" y="210628"/>
                    <a:pt x="646075" y="210764"/>
                    <a:pt x="645688" y="210806"/>
                  </a:cubicBezTo>
                  <a:cubicBezTo>
                    <a:pt x="645308" y="210855"/>
                    <a:pt x="644921" y="210800"/>
                    <a:pt x="644565" y="210659"/>
                  </a:cubicBezTo>
                  <a:cubicBezTo>
                    <a:pt x="609380" y="196992"/>
                    <a:pt x="570870" y="194361"/>
                    <a:pt x="534150" y="203114"/>
                  </a:cubicBezTo>
                  <a:cubicBezTo>
                    <a:pt x="530225" y="203973"/>
                    <a:pt x="526053" y="205077"/>
                    <a:pt x="521207" y="206611"/>
                  </a:cubicBezTo>
                  <a:lnTo>
                    <a:pt x="518324" y="207531"/>
                  </a:lnTo>
                  <a:cubicBezTo>
                    <a:pt x="514092" y="208942"/>
                    <a:pt x="510288" y="210352"/>
                    <a:pt x="506731" y="211825"/>
                  </a:cubicBezTo>
                  <a:lnTo>
                    <a:pt x="504522" y="212867"/>
                  </a:lnTo>
                  <a:cubicBezTo>
                    <a:pt x="501394" y="214217"/>
                    <a:pt x="498388" y="215689"/>
                    <a:pt x="495383" y="217223"/>
                  </a:cubicBezTo>
                  <a:lnTo>
                    <a:pt x="494585" y="217652"/>
                  </a:lnTo>
                  <a:lnTo>
                    <a:pt x="492561" y="218695"/>
                  </a:lnTo>
                  <a:cubicBezTo>
                    <a:pt x="489371" y="220474"/>
                    <a:pt x="486426" y="222375"/>
                    <a:pt x="483175" y="224338"/>
                  </a:cubicBezTo>
                  <a:lnTo>
                    <a:pt x="480844" y="225872"/>
                  </a:lnTo>
                  <a:lnTo>
                    <a:pt x="479924" y="226485"/>
                  </a:lnTo>
                  <a:cubicBezTo>
                    <a:pt x="477655" y="228019"/>
                    <a:pt x="475385" y="229675"/>
                    <a:pt x="473177" y="231331"/>
                  </a:cubicBezTo>
                  <a:lnTo>
                    <a:pt x="472073" y="232129"/>
                  </a:lnTo>
                  <a:lnTo>
                    <a:pt x="470416" y="233356"/>
                  </a:lnTo>
                  <a:cubicBezTo>
                    <a:pt x="445450" y="252801"/>
                    <a:pt x="427477" y="277338"/>
                    <a:pt x="409504" y="300831"/>
                  </a:cubicBezTo>
                  <a:lnTo>
                    <a:pt x="404781" y="306966"/>
                  </a:lnTo>
                  <a:cubicBezTo>
                    <a:pt x="404566" y="307248"/>
                    <a:pt x="404290" y="307481"/>
                    <a:pt x="403965" y="307640"/>
                  </a:cubicBezTo>
                  <a:cubicBezTo>
                    <a:pt x="403646" y="307800"/>
                    <a:pt x="403296" y="307886"/>
                    <a:pt x="402941" y="307886"/>
                  </a:cubicBezTo>
                  <a:lnTo>
                    <a:pt x="394169" y="307886"/>
                  </a:lnTo>
                  <a:cubicBezTo>
                    <a:pt x="379447" y="307395"/>
                    <a:pt x="365583" y="306843"/>
                    <a:pt x="357364" y="314020"/>
                  </a:cubicBezTo>
                  <a:cubicBezTo>
                    <a:pt x="357039" y="314290"/>
                    <a:pt x="356640" y="314467"/>
                    <a:pt x="356223" y="314529"/>
                  </a:cubicBezTo>
                  <a:cubicBezTo>
                    <a:pt x="355799" y="314590"/>
                    <a:pt x="355370" y="314535"/>
                    <a:pt x="354984" y="314369"/>
                  </a:cubicBezTo>
                  <a:cubicBezTo>
                    <a:pt x="354591" y="314204"/>
                    <a:pt x="354254" y="313940"/>
                    <a:pt x="354002" y="313597"/>
                  </a:cubicBezTo>
                  <a:cubicBezTo>
                    <a:pt x="353751" y="313253"/>
                    <a:pt x="353597" y="312848"/>
                    <a:pt x="353560" y="312425"/>
                  </a:cubicBezTo>
                  <a:cubicBezTo>
                    <a:pt x="353070" y="304328"/>
                    <a:pt x="353254" y="295617"/>
                    <a:pt x="353560" y="287213"/>
                  </a:cubicBezTo>
                  <a:cubicBezTo>
                    <a:pt x="354113" y="263904"/>
                    <a:pt x="354665" y="239796"/>
                    <a:pt x="340985" y="221946"/>
                  </a:cubicBezTo>
                  <a:cubicBezTo>
                    <a:pt x="334827" y="214407"/>
                    <a:pt x="327055" y="208346"/>
                    <a:pt x="318246" y="204206"/>
                  </a:cubicBezTo>
                  <a:cubicBezTo>
                    <a:pt x="309431" y="200065"/>
                    <a:pt x="299807" y="197955"/>
                    <a:pt x="290072" y="198023"/>
                  </a:cubicBezTo>
                  <a:cubicBezTo>
                    <a:pt x="277343" y="197489"/>
                    <a:pt x="264640" y="199636"/>
                    <a:pt x="252795" y="204329"/>
                  </a:cubicBezTo>
                  <a:cubicBezTo>
                    <a:pt x="240943" y="209022"/>
                    <a:pt x="230221" y="216149"/>
                    <a:pt x="221308" y="225258"/>
                  </a:cubicBezTo>
                  <a:cubicBezTo>
                    <a:pt x="193949" y="255929"/>
                    <a:pt x="196771" y="302733"/>
                    <a:pt x="199347" y="347942"/>
                  </a:cubicBezTo>
                  <a:cubicBezTo>
                    <a:pt x="200942" y="374687"/>
                    <a:pt x="202415" y="399898"/>
                    <a:pt x="198059" y="422227"/>
                  </a:cubicBezTo>
                  <a:cubicBezTo>
                    <a:pt x="198059" y="423269"/>
                    <a:pt x="197630" y="424312"/>
                    <a:pt x="197446" y="425416"/>
                  </a:cubicBezTo>
                  <a:lnTo>
                    <a:pt x="197446" y="426336"/>
                  </a:lnTo>
                  <a:cubicBezTo>
                    <a:pt x="197372" y="426698"/>
                    <a:pt x="197207" y="427042"/>
                    <a:pt x="196974" y="427330"/>
                  </a:cubicBezTo>
                  <a:cubicBezTo>
                    <a:pt x="196741" y="427619"/>
                    <a:pt x="196440" y="427846"/>
                    <a:pt x="196096" y="427993"/>
                  </a:cubicBezTo>
                  <a:lnTo>
                    <a:pt x="194808" y="427318"/>
                  </a:lnTo>
                  <a:close/>
                  <a:moveTo>
                    <a:pt x="155365" y="400082"/>
                  </a:moveTo>
                  <a:lnTo>
                    <a:pt x="158494" y="401739"/>
                  </a:lnTo>
                  <a:cubicBezTo>
                    <a:pt x="170456" y="407873"/>
                    <a:pt x="182172" y="414559"/>
                    <a:pt x="193275" y="421368"/>
                  </a:cubicBezTo>
                  <a:lnTo>
                    <a:pt x="193275" y="420571"/>
                  </a:lnTo>
                  <a:cubicBezTo>
                    <a:pt x="197507" y="398794"/>
                    <a:pt x="196035" y="373828"/>
                    <a:pt x="194440" y="347390"/>
                  </a:cubicBezTo>
                  <a:cubicBezTo>
                    <a:pt x="191741" y="301506"/>
                    <a:pt x="188919" y="254028"/>
                    <a:pt x="217566" y="221701"/>
                  </a:cubicBezTo>
                  <a:cubicBezTo>
                    <a:pt x="226927" y="212082"/>
                    <a:pt x="238214" y="204543"/>
                    <a:pt x="250684" y="199587"/>
                  </a:cubicBezTo>
                  <a:cubicBezTo>
                    <a:pt x="263161" y="194631"/>
                    <a:pt x="276540" y="192361"/>
                    <a:pt x="289949" y="192931"/>
                  </a:cubicBezTo>
                  <a:cubicBezTo>
                    <a:pt x="300347" y="192870"/>
                    <a:pt x="310627" y="195146"/>
                    <a:pt x="320037" y="199581"/>
                  </a:cubicBezTo>
                  <a:cubicBezTo>
                    <a:pt x="329441" y="204016"/>
                    <a:pt x="337734" y="210506"/>
                    <a:pt x="344298" y="218572"/>
                  </a:cubicBezTo>
                  <a:cubicBezTo>
                    <a:pt x="359020" y="237772"/>
                    <a:pt x="358406" y="262677"/>
                    <a:pt x="357793" y="286784"/>
                  </a:cubicBezTo>
                  <a:cubicBezTo>
                    <a:pt x="357793" y="293961"/>
                    <a:pt x="357486" y="300831"/>
                    <a:pt x="357793" y="307456"/>
                  </a:cubicBezTo>
                  <a:cubicBezTo>
                    <a:pt x="367178" y="302058"/>
                    <a:pt x="380305" y="302549"/>
                    <a:pt x="394107" y="303040"/>
                  </a:cubicBezTo>
                  <a:cubicBezTo>
                    <a:pt x="396561" y="303040"/>
                    <a:pt x="399076" y="303040"/>
                    <a:pt x="401530" y="303040"/>
                  </a:cubicBezTo>
                  <a:lnTo>
                    <a:pt x="405517" y="297703"/>
                  </a:lnTo>
                  <a:cubicBezTo>
                    <a:pt x="422570" y="274823"/>
                    <a:pt x="441831" y="248936"/>
                    <a:pt x="467349" y="229062"/>
                  </a:cubicBezTo>
                  <a:lnTo>
                    <a:pt x="469067" y="227835"/>
                  </a:lnTo>
                  <a:lnTo>
                    <a:pt x="470171" y="227037"/>
                  </a:lnTo>
                  <a:cubicBezTo>
                    <a:pt x="472441" y="225320"/>
                    <a:pt x="474772" y="223664"/>
                    <a:pt x="477103" y="222069"/>
                  </a:cubicBezTo>
                  <a:lnTo>
                    <a:pt x="478023" y="221455"/>
                  </a:lnTo>
                  <a:lnTo>
                    <a:pt x="480415" y="219860"/>
                  </a:lnTo>
                  <a:cubicBezTo>
                    <a:pt x="483543" y="217836"/>
                    <a:pt x="486549" y="215873"/>
                    <a:pt x="490107" y="214094"/>
                  </a:cubicBezTo>
                  <a:lnTo>
                    <a:pt x="492193" y="212990"/>
                  </a:lnTo>
                  <a:lnTo>
                    <a:pt x="493051" y="212561"/>
                  </a:lnTo>
                  <a:cubicBezTo>
                    <a:pt x="496057" y="210966"/>
                    <a:pt x="499186" y="209432"/>
                    <a:pt x="502375" y="208021"/>
                  </a:cubicBezTo>
                  <a:lnTo>
                    <a:pt x="504706" y="206979"/>
                  </a:lnTo>
                  <a:cubicBezTo>
                    <a:pt x="508326" y="205445"/>
                    <a:pt x="512251" y="203973"/>
                    <a:pt x="516607" y="202562"/>
                  </a:cubicBezTo>
                  <a:lnTo>
                    <a:pt x="519122" y="201765"/>
                  </a:lnTo>
                  <a:cubicBezTo>
                    <a:pt x="523655" y="200286"/>
                    <a:pt x="528262" y="199041"/>
                    <a:pt x="532924" y="198023"/>
                  </a:cubicBezTo>
                  <a:cubicBezTo>
                    <a:pt x="569299" y="189343"/>
                    <a:pt x="607423" y="191477"/>
                    <a:pt x="642602" y="204157"/>
                  </a:cubicBezTo>
                  <a:cubicBezTo>
                    <a:pt x="638922" y="143919"/>
                    <a:pt x="605061" y="88467"/>
                    <a:pt x="549241" y="51416"/>
                  </a:cubicBezTo>
                  <a:cubicBezTo>
                    <a:pt x="474465" y="1914"/>
                    <a:pt x="310928" y="-18452"/>
                    <a:pt x="176958" y="35099"/>
                  </a:cubicBezTo>
                  <a:cubicBezTo>
                    <a:pt x="144275" y="48196"/>
                    <a:pt x="113751" y="66150"/>
                    <a:pt x="86417" y="88344"/>
                  </a:cubicBezTo>
                  <a:cubicBezTo>
                    <a:pt x="47895" y="119874"/>
                    <a:pt x="21457" y="156740"/>
                    <a:pt x="10047" y="194956"/>
                  </a:cubicBezTo>
                  <a:cubicBezTo>
                    <a:pt x="-2221" y="235012"/>
                    <a:pt x="5815" y="286968"/>
                    <a:pt x="30351" y="330828"/>
                  </a:cubicBezTo>
                  <a:cubicBezTo>
                    <a:pt x="43294" y="338495"/>
                    <a:pt x="57035" y="346347"/>
                    <a:pt x="73597" y="355364"/>
                  </a:cubicBezTo>
                  <a:cubicBezTo>
                    <a:pt x="98134" y="369166"/>
                    <a:pt x="124940" y="383520"/>
                    <a:pt x="155243" y="399346"/>
                  </a:cubicBezTo>
                  <a:lnTo>
                    <a:pt x="155365" y="400082"/>
                  </a:lnTo>
                  <a:close/>
                </a:path>
              </a:pathLst>
            </a:custGeom>
            <a:solidFill>
              <a:srgbClr val="0E0E0E"/>
            </a:solidFill>
            <a:ln w="6134" cap="flat">
              <a:noFill/>
              <a:prstDash val="solid"/>
              <a:miter/>
            </a:ln>
          </p:spPr>
          <p:txBody>
            <a:bodyPr rtlCol="0" anchor="ctr"/>
            <a:lstStyle/>
            <a:p>
              <a:endParaRPr lang="en-AU"/>
            </a:p>
          </p:txBody>
        </p:sp>
        <p:sp>
          <p:nvSpPr>
            <p:cNvPr id="692" name="Freeform: Shape 691">
              <a:extLst>
                <a:ext uri="{FF2B5EF4-FFF2-40B4-BE49-F238E27FC236}">
                  <a16:creationId xmlns:a16="http://schemas.microsoft.com/office/drawing/2014/main" id="{55AC885F-E5ED-4D48-A884-9998C0F326DB}"/>
                </a:ext>
              </a:extLst>
            </p:cNvPr>
            <p:cNvSpPr/>
            <p:nvPr/>
          </p:nvSpPr>
          <p:spPr>
            <a:xfrm>
              <a:off x="5436515" y="4075713"/>
              <a:ext cx="161097" cy="257953"/>
            </a:xfrm>
            <a:custGeom>
              <a:avLst/>
              <a:gdLst>
                <a:gd name="connsiteX0" fmla="*/ 48828 w 161097"/>
                <a:gd name="connsiteY0" fmla="*/ 253782 h 257953"/>
                <a:gd name="connsiteX1" fmla="*/ 51956 w 161097"/>
                <a:gd name="connsiteY1" fmla="*/ 251942 h 257953"/>
                <a:gd name="connsiteX2" fmla="*/ 60360 w 161097"/>
                <a:gd name="connsiteY2" fmla="*/ 247035 h 257953"/>
                <a:gd name="connsiteX3" fmla="*/ 62998 w 161097"/>
                <a:gd name="connsiteY3" fmla="*/ 245501 h 257953"/>
                <a:gd name="connsiteX4" fmla="*/ 72813 w 161097"/>
                <a:gd name="connsiteY4" fmla="*/ 239367 h 257953"/>
                <a:gd name="connsiteX5" fmla="*/ 74407 w 161097"/>
                <a:gd name="connsiteY5" fmla="*/ 238325 h 257953"/>
                <a:gd name="connsiteX6" fmla="*/ 82014 w 161097"/>
                <a:gd name="connsiteY6" fmla="*/ 233601 h 257953"/>
                <a:gd name="connsiteX7" fmla="*/ 84529 w 161097"/>
                <a:gd name="connsiteY7" fmla="*/ 232006 h 257953"/>
                <a:gd name="connsiteX8" fmla="*/ 91522 w 161097"/>
                <a:gd name="connsiteY8" fmla="*/ 227467 h 257953"/>
                <a:gd name="connsiteX9" fmla="*/ 92871 w 161097"/>
                <a:gd name="connsiteY9" fmla="*/ 226608 h 257953"/>
                <a:gd name="connsiteX10" fmla="*/ 100478 w 161097"/>
                <a:gd name="connsiteY10" fmla="*/ 221456 h 257953"/>
                <a:gd name="connsiteX11" fmla="*/ 102195 w 161097"/>
                <a:gd name="connsiteY11" fmla="*/ 220229 h 257953"/>
                <a:gd name="connsiteX12" fmla="*/ 107655 w 161097"/>
                <a:gd name="connsiteY12" fmla="*/ 216426 h 257953"/>
                <a:gd name="connsiteX13" fmla="*/ 109495 w 161097"/>
                <a:gd name="connsiteY13" fmla="*/ 215076 h 257953"/>
                <a:gd name="connsiteX14" fmla="*/ 115629 w 161097"/>
                <a:gd name="connsiteY14" fmla="*/ 210414 h 257953"/>
                <a:gd name="connsiteX15" fmla="*/ 121886 w 161097"/>
                <a:gd name="connsiteY15" fmla="*/ 205936 h 257953"/>
                <a:gd name="connsiteX16" fmla="*/ 123419 w 161097"/>
                <a:gd name="connsiteY16" fmla="*/ 204709 h 257953"/>
                <a:gd name="connsiteX17" fmla="*/ 127591 w 161097"/>
                <a:gd name="connsiteY17" fmla="*/ 201274 h 257953"/>
                <a:gd name="connsiteX18" fmla="*/ 128879 w 161097"/>
                <a:gd name="connsiteY18" fmla="*/ 200231 h 257953"/>
                <a:gd name="connsiteX19" fmla="*/ 133725 w 161097"/>
                <a:gd name="connsiteY19" fmla="*/ 195999 h 257953"/>
                <a:gd name="connsiteX20" fmla="*/ 134584 w 161097"/>
                <a:gd name="connsiteY20" fmla="*/ 195263 h 257953"/>
                <a:gd name="connsiteX21" fmla="*/ 138326 w 161097"/>
                <a:gd name="connsiteY21" fmla="*/ 191827 h 257953"/>
                <a:gd name="connsiteX22" fmla="*/ 139614 w 161097"/>
                <a:gd name="connsiteY22" fmla="*/ 190662 h 257953"/>
                <a:gd name="connsiteX23" fmla="*/ 143171 w 161097"/>
                <a:gd name="connsiteY23" fmla="*/ 187165 h 257953"/>
                <a:gd name="connsiteX24" fmla="*/ 143785 w 161097"/>
                <a:gd name="connsiteY24" fmla="*/ 186552 h 257953"/>
                <a:gd name="connsiteX25" fmla="*/ 147772 w 161097"/>
                <a:gd name="connsiteY25" fmla="*/ 182565 h 257953"/>
                <a:gd name="connsiteX26" fmla="*/ 148692 w 161097"/>
                <a:gd name="connsiteY26" fmla="*/ 181583 h 257953"/>
                <a:gd name="connsiteX27" fmla="*/ 151698 w 161097"/>
                <a:gd name="connsiteY27" fmla="*/ 178394 h 257953"/>
                <a:gd name="connsiteX28" fmla="*/ 152680 w 161097"/>
                <a:gd name="connsiteY28" fmla="*/ 177351 h 257953"/>
                <a:gd name="connsiteX29" fmla="*/ 156115 w 161097"/>
                <a:gd name="connsiteY29" fmla="*/ 173547 h 257953"/>
                <a:gd name="connsiteX30" fmla="*/ 156115 w 161097"/>
                <a:gd name="connsiteY30" fmla="*/ 168763 h 257953"/>
                <a:gd name="connsiteX31" fmla="*/ 156115 w 161097"/>
                <a:gd name="connsiteY31" fmla="*/ 123002 h 257953"/>
                <a:gd name="connsiteX32" fmla="*/ 160961 w 161097"/>
                <a:gd name="connsiteY32" fmla="*/ 116868 h 257953"/>
                <a:gd name="connsiteX33" fmla="*/ 147895 w 161097"/>
                <a:gd name="connsiteY33" fmla="*/ 24855 h 257953"/>
                <a:gd name="connsiteX34" fmla="*/ 24659 w 161097"/>
                <a:gd name="connsiteY34" fmla="*/ 28106 h 257953"/>
                <a:gd name="connsiteX35" fmla="*/ 920 w 161097"/>
                <a:gd name="connsiteY35" fmla="*/ 225872 h 257953"/>
                <a:gd name="connsiteX36" fmla="*/ 0 w 161097"/>
                <a:gd name="connsiteY36" fmla="*/ 229920 h 257953"/>
                <a:gd name="connsiteX37" fmla="*/ 36805 w 161097"/>
                <a:gd name="connsiteY37" fmla="*/ 255132 h 257953"/>
                <a:gd name="connsiteX38" fmla="*/ 40424 w 161097"/>
                <a:gd name="connsiteY38" fmla="*/ 257954 h 257953"/>
                <a:gd name="connsiteX39" fmla="*/ 48828 w 161097"/>
                <a:gd name="connsiteY39" fmla="*/ 253782 h 25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1097" h="257953">
                  <a:moveTo>
                    <a:pt x="48828" y="253782"/>
                  </a:moveTo>
                  <a:lnTo>
                    <a:pt x="51956" y="251942"/>
                  </a:lnTo>
                  <a:lnTo>
                    <a:pt x="60360" y="247035"/>
                  </a:lnTo>
                  <a:lnTo>
                    <a:pt x="62998" y="245501"/>
                  </a:lnTo>
                  <a:lnTo>
                    <a:pt x="72813" y="239367"/>
                  </a:lnTo>
                  <a:lnTo>
                    <a:pt x="74407" y="238325"/>
                  </a:lnTo>
                  <a:lnTo>
                    <a:pt x="82014" y="233601"/>
                  </a:lnTo>
                  <a:lnTo>
                    <a:pt x="84529" y="232006"/>
                  </a:lnTo>
                  <a:lnTo>
                    <a:pt x="91522" y="227467"/>
                  </a:lnTo>
                  <a:lnTo>
                    <a:pt x="92871" y="226608"/>
                  </a:lnTo>
                  <a:lnTo>
                    <a:pt x="100478" y="221456"/>
                  </a:lnTo>
                  <a:lnTo>
                    <a:pt x="102195" y="220229"/>
                  </a:lnTo>
                  <a:lnTo>
                    <a:pt x="107655" y="216426"/>
                  </a:lnTo>
                  <a:lnTo>
                    <a:pt x="109495" y="215076"/>
                  </a:lnTo>
                  <a:lnTo>
                    <a:pt x="115629" y="210414"/>
                  </a:lnTo>
                  <a:lnTo>
                    <a:pt x="121886" y="205936"/>
                  </a:lnTo>
                  <a:lnTo>
                    <a:pt x="123419" y="204709"/>
                  </a:lnTo>
                  <a:lnTo>
                    <a:pt x="127591" y="201274"/>
                  </a:lnTo>
                  <a:lnTo>
                    <a:pt x="128879" y="200231"/>
                  </a:lnTo>
                  <a:cubicBezTo>
                    <a:pt x="130535" y="198820"/>
                    <a:pt x="132191" y="197409"/>
                    <a:pt x="133725" y="195999"/>
                  </a:cubicBezTo>
                  <a:lnTo>
                    <a:pt x="134584" y="195263"/>
                  </a:lnTo>
                  <a:lnTo>
                    <a:pt x="138326" y="191827"/>
                  </a:lnTo>
                  <a:lnTo>
                    <a:pt x="139614" y="190662"/>
                  </a:lnTo>
                  <a:lnTo>
                    <a:pt x="143171" y="187165"/>
                  </a:lnTo>
                  <a:lnTo>
                    <a:pt x="143785" y="186552"/>
                  </a:lnTo>
                  <a:lnTo>
                    <a:pt x="147772" y="182565"/>
                  </a:lnTo>
                  <a:lnTo>
                    <a:pt x="148692" y="181583"/>
                  </a:lnTo>
                  <a:lnTo>
                    <a:pt x="151698" y="178394"/>
                  </a:lnTo>
                  <a:lnTo>
                    <a:pt x="152680" y="177351"/>
                  </a:lnTo>
                  <a:cubicBezTo>
                    <a:pt x="153845" y="176063"/>
                    <a:pt x="154949" y="174774"/>
                    <a:pt x="156115" y="173547"/>
                  </a:cubicBezTo>
                  <a:lnTo>
                    <a:pt x="156115" y="168763"/>
                  </a:lnTo>
                  <a:cubicBezTo>
                    <a:pt x="156421" y="155268"/>
                    <a:pt x="149060" y="135700"/>
                    <a:pt x="156115" y="123002"/>
                  </a:cubicBezTo>
                  <a:cubicBezTo>
                    <a:pt x="157329" y="120671"/>
                    <a:pt x="158973" y="118591"/>
                    <a:pt x="160961" y="116868"/>
                  </a:cubicBezTo>
                  <a:cubicBezTo>
                    <a:pt x="159120" y="86565"/>
                    <a:pt x="167095" y="50312"/>
                    <a:pt x="147895" y="24855"/>
                  </a:cubicBezTo>
                  <a:cubicBezTo>
                    <a:pt x="119248" y="-12563"/>
                    <a:pt x="53735" y="-4650"/>
                    <a:pt x="24659" y="28106"/>
                  </a:cubicBezTo>
                  <a:cubicBezTo>
                    <a:pt x="-19384" y="77793"/>
                    <a:pt x="12698" y="165266"/>
                    <a:pt x="920" y="225872"/>
                  </a:cubicBezTo>
                  <a:lnTo>
                    <a:pt x="0" y="229920"/>
                  </a:lnTo>
                  <a:cubicBezTo>
                    <a:pt x="12698" y="237772"/>
                    <a:pt x="25028" y="246115"/>
                    <a:pt x="36805" y="255132"/>
                  </a:cubicBezTo>
                  <a:lnTo>
                    <a:pt x="40424" y="257954"/>
                  </a:lnTo>
                  <a:lnTo>
                    <a:pt x="48828" y="253782"/>
                  </a:lnTo>
                  <a:close/>
                </a:path>
              </a:pathLst>
            </a:custGeom>
            <a:solidFill>
              <a:srgbClr val="2B1F18"/>
            </a:solidFill>
            <a:ln w="6134" cap="flat">
              <a:noFill/>
              <a:prstDash val="solid"/>
              <a:miter/>
            </a:ln>
          </p:spPr>
          <p:txBody>
            <a:bodyPr rtlCol="0" anchor="ctr"/>
            <a:lstStyle/>
            <a:p>
              <a:endParaRPr lang="en-AU"/>
            </a:p>
          </p:txBody>
        </p:sp>
        <p:sp>
          <p:nvSpPr>
            <p:cNvPr id="693" name="Freeform: Shape 692">
              <a:extLst>
                <a:ext uri="{FF2B5EF4-FFF2-40B4-BE49-F238E27FC236}">
                  <a16:creationId xmlns:a16="http://schemas.microsoft.com/office/drawing/2014/main" id="{C44B58B6-BF4F-4F0A-BCFA-0207ECADF67F}"/>
                </a:ext>
              </a:extLst>
            </p:cNvPr>
            <p:cNvSpPr/>
            <p:nvPr/>
          </p:nvSpPr>
          <p:spPr>
            <a:xfrm>
              <a:off x="5434063" y="4074350"/>
              <a:ext cx="165498" cy="262507"/>
            </a:xfrm>
            <a:custGeom>
              <a:avLst/>
              <a:gdLst>
                <a:gd name="connsiteX0" fmla="*/ 42938 w 165498"/>
                <a:gd name="connsiteY0" fmla="*/ 262506 h 262507"/>
                <a:gd name="connsiteX1" fmla="*/ 41527 w 165498"/>
                <a:gd name="connsiteY1" fmla="*/ 262015 h 262507"/>
                <a:gd name="connsiteX2" fmla="*/ 37908 w 165498"/>
                <a:gd name="connsiteY2" fmla="*/ 259255 h 262507"/>
                <a:gd name="connsiteX3" fmla="*/ 1103 w 165498"/>
                <a:gd name="connsiteY3" fmla="*/ 234166 h 262507"/>
                <a:gd name="connsiteX4" fmla="*/ 183 w 165498"/>
                <a:gd name="connsiteY4" fmla="*/ 233111 h 262507"/>
                <a:gd name="connsiteX5" fmla="*/ 60 w 165498"/>
                <a:gd name="connsiteY5" fmla="*/ 231712 h 262507"/>
                <a:gd name="connsiteX6" fmla="*/ 60 w 165498"/>
                <a:gd name="connsiteY6" fmla="*/ 230731 h 262507"/>
                <a:gd name="connsiteX7" fmla="*/ 735 w 165498"/>
                <a:gd name="connsiteY7" fmla="*/ 227725 h 262507"/>
                <a:gd name="connsiteX8" fmla="*/ 1900 w 165498"/>
                <a:gd name="connsiteY8" fmla="*/ 154545 h 262507"/>
                <a:gd name="connsiteX9" fmla="*/ 25026 w 165498"/>
                <a:gd name="connsiteY9" fmla="*/ 28855 h 262507"/>
                <a:gd name="connsiteX10" fmla="*/ 58144 w 165498"/>
                <a:gd name="connsiteY10" fmla="*/ 6742 h 262507"/>
                <a:gd name="connsiteX11" fmla="*/ 97409 w 165498"/>
                <a:gd name="connsiteY11" fmla="*/ 86 h 262507"/>
                <a:gd name="connsiteX12" fmla="*/ 127491 w 165498"/>
                <a:gd name="connsiteY12" fmla="*/ 6736 h 262507"/>
                <a:gd name="connsiteX13" fmla="*/ 151758 w 165498"/>
                <a:gd name="connsiteY13" fmla="*/ 25727 h 262507"/>
                <a:gd name="connsiteX14" fmla="*/ 165253 w 165498"/>
                <a:gd name="connsiteY14" fmla="*/ 93939 h 262507"/>
                <a:gd name="connsiteX15" fmla="*/ 165253 w 165498"/>
                <a:gd name="connsiteY15" fmla="*/ 118476 h 262507"/>
                <a:gd name="connsiteX16" fmla="*/ 165087 w 165498"/>
                <a:gd name="connsiteY16" fmla="*/ 119524 h 262507"/>
                <a:gd name="connsiteX17" fmla="*/ 164456 w 165498"/>
                <a:gd name="connsiteY17" fmla="*/ 120377 h 262507"/>
                <a:gd name="connsiteX18" fmla="*/ 160039 w 165498"/>
                <a:gd name="connsiteY18" fmla="*/ 125714 h 262507"/>
                <a:gd name="connsiteX19" fmla="*/ 158873 w 165498"/>
                <a:gd name="connsiteY19" fmla="*/ 154790 h 262507"/>
                <a:gd name="connsiteX20" fmla="*/ 160346 w 165498"/>
                <a:gd name="connsiteY20" fmla="*/ 170371 h 262507"/>
                <a:gd name="connsiteX21" fmla="*/ 160346 w 165498"/>
                <a:gd name="connsiteY21" fmla="*/ 175155 h 262507"/>
                <a:gd name="connsiteX22" fmla="*/ 160211 w 165498"/>
                <a:gd name="connsiteY22" fmla="*/ 175916 h 262507"/>
                <a:gd name="connsiteX23" fmla="*/ 159794 w 165498"/>
                <a:gd name="connsiteY23" fmla="*/ 176566 h 262507"/>
                <a:gd name="connsiteX24" fmla="*/ 156297 w 165498"/>
                <a:gd name="connsiteY24" fmla="*/ 180431 h 262507"/>
                <a:gd name="connsiteX25" fmla="*/ 155316 w 165498"/>
                <a:gd name="connsiteY25" fmla="*/ 181535 h 262507"/>
                <a:gd name="connsiteX26" fmla="*/ 152310 w 165498"/>
                <a:gd name="connsiteY26" fmla="*/ 184725 h 262507"/>
                <a:gd name="connsiteX27" fmla="*/ 151390 w 165498"/>
                <a:gd name="connsiteY27" fmla="*/ 185706 h 262507"/>
                <a:gd name="connsiteX28" fmla="*/ 147403 w 165498"/>
                <a:gd name="connsiteY28" fmla="*/ 189755 h 262507"/>
                <a:gd name="connsiteX29" fmla="*/ 146789 w 165498"/>
                <a:gd name="connsiteY29" fmla="*/ 190368 h 262507"/>
                <a:gd name="connsiteX30" fmla="*/ 143109 w 165498"/>
                <a:gd name="connsiteY30" fmla="*/ 193865 h 262507"/>
                <a:gd name="connsiteX31" fmla="*/ 141882 w 165498"/>
                <a:gd name="connsiteY31" fmla="*/ 195030 h 262507"/>
                <a:gd name="connsiteX32" fmla="*/ 138079 w 165498"/>
                <a:gd name="connsiteY32" fmla="*/ 198527 h 262507"/>
                <a:gd name="connsiteX33" fmla="*/ 137220 w 165498"/>
                <a:gd name="connsiteY33" fmla="*/ 199263 h 262507"/>
                <a:gd name="connsiteX34" fmla="*/ 132313 w 165498"/>
                <a:gd name="connsiteY34" fmla="*/ 203495 h 262507"/>
                <a:gd name="connsiteX35" fmla="*/ 131086 w 165498"/>
                <a:gd name="connsiteY35" fmla="*/ 204599 h 262507"/>
                <a:gd name="connsiteX36" fmla="*/ 126853 w 165498"/>
                <a:gd name="connsiteY36" fmla="*/ 208034 h 262507"/>
                <a:gd name="connsiteX37" fmla="*/ 125320 w 165498"/>
                <a:gd name="connsiteY37" fmla="*/ 209261 h 262507"/>
                <a:gd name="connsiteX38" fmla="*/ 119492 w 165498"/>
                <a:gd name="connsiteY38" fmla="*/ 213739 h 262507"/>
                <a:gd name="connsiteX39" fmla="*/ 113051 w 165498"/>
                <a:gd name="connsiteY39" fmla="*/ 218524 h 262507"/>
                <a:gd name="connsiteX40" fmla="*/ 111211 w 165498"/>
                <a:gd name="connsiteY40" fmla="*/ 219873 h 262507"/>
                <a:gd name="connsiteX41" fmla="*/ 105690 w 165498"/>
                <a:gd name="connsiteY41" fmla="*/ 223738 h 262507"/>
                <a:gd name="connsiteX42" fmla="*/ 103973 w 165498"/>
                <a:gd name="connsiteY42" fmla="*/ 224965 h 262507"/>
                <a:gd name="connsiteX43" fmla="*/ 96366 w 165498"/>
                <a:gd name="connsiteY43" fmla="*/ 230117 h 262507"/>
                <a:gd name="connsiteX44" fmla="*/ 95324 w 165498"/>
                <a:gd name="connsiteY44" fmla="*/ 230792 h 262507"/>
                <a:gd name="connsiteX45" fmla="*/ 87963 w 165498"/>
                <a:gd name="connsiteY45" fmla="*/ 235577 h 262507"/>
                <a:gd name="connsiteX46" fmla="*/ 85447 w 165498"/>
                <a:gd name="connsiteY46" fmla="*/ 237172 h 262507"/>
                <a:gd name="connsiteX47" fmla="*/ 77841 w 165498"/>
                <a:gd name="connsiteY47" fmla="*/ 241895 h 262507"/>
                <a:gd name="connsiteX48" fmla="*/ 76246 w 165498"/>
                <a:gd name="connsiteY48" fmla="*/ 242938 h 262507"/>
                <a:gd name="connsiteX49" fmla="*/ 66370 w 165498"/>
                <a:gd name="connsiteY49" fmla="*/ 249072 h 262507"/>
                <a:gd name="connsiteX50" fmla="*/ 63733 w 165498"/>
                <a:gd name="connsiteY50" fmla="*/ 250606 h 262507"/>
                <a:gd name="connsiteX51" fmla="*/ 55329 w 165498"/>
                <a:gd name="connsiteY51" fmla="*/ 255574 h 262507"/>
                <a:gd name="connsiteX52" fmla="*/ 52200 w 165498"/>
                <a:gd name="connsiteY52" fmla="*/ 257353 h 262507"/>
                <a:gd name="connsiteX53" fmla="*/ 43797 w 165498"/>
                <a:gd name="connsiteY53" fmla="*/ 262138 h 262507"/>
                <a:gd name="connsiteX54" fmla="*/ 42938 w 165498"/>
                <a:gd name="connsiteY54" fmla="*/ 262506 h 262507"/>
                <a:gd name="connsiteX55" fmla="*/ 5029 w 165498"/>
                <a:gd name="connsiteY55" fmla="*/ 231099 h 262507"/>
                <a:gd name="connsiteX56" fmla="*/ 40730 w 165498"/>
                <a:gd name="connsiteY56" fmla="*/ 255636 h 262507"/>
                <a:gd name="connsiteX57" fmla="*/ 43122 w 165498"/>
                <a:gd name="connsiteY57" fmla="*/ 257537 h 262507"/>
                <a:gd name="connsiteX58" fmla="*/ 50176 w 165498"/>
                <a:gd name="connsiteY58" fmla="*/ 253489 h 262507"/>
                <a:gd name="connsiteX59" fmla="*/ 53304 w 165498"/>
                <a:gd name="connsiteY59" fmla="*/ 251710 h 262507"/>
                <a:gd name="connsiteX60" fmla="*/ 61647 w 165498"/>
                <a:gd name="connsiteY60" fmla="*/ 246802 h 262507"/>
                <a:gd name="connsiteX61" fmla="*/ 64223 w 165498"/>
                <a:gd name="connsiteY61" fmla="*/ 245269 h 262507"/>
                <a:gd name="connsiteX62" fmla="*/ 74099 w 165498"/>
                <a:gd name="connsiteY62" fmla="*/ 239135 h 262507"/>
                <a:gd name="connsiteX63" fmla="*/ 75694 w 165498"/>
                <a:gd name="connsiteY63" fmla="*/ 238153 h 262507"/>
                <a:gd name="connsiteX64" fmla="*/ 83239 w 165498"/>
                <a:gd name="connsiteY64" fmla="*/ 233369 h 262507"/>
                <a:gd name="connsiteX65" fmla="*/ 85754 w 165498"/>
                <a:gd name="connsiteY65" fmla="*/ 231774 h 262507"/>
                <a:gd name="connsiteX66" fmla="*/ 92686 w 165498"/>
                <a:gd name="connsiteY66" fmla="*/ 227296 h 262507"/>
                <a:gd name="connsiteX67" fmla="*/ 94035 w 165498"/>
                <a:gd name="connsiteY67" fmla="*/ 226376 h 262507"/>
                <a:gd name="connsiteX68" fmla="*/ 101580 w 165498"/>
                <a:gd name="connsiteY68" fmla="*/ 221284 h 262507"/>
                <a:gd name="connsiteX69" fmla="*/ 103237 w 165498"/>
                <a:gd name="connsiteY69" fmla="*/ 220180 h 262507"/>
                <a:gd name="connsiteX70" fmla="*/ 108757 w 165498"/>
                <a:gd name="connsiteY70" fmla="*/ 216254 h 262507"/>
                <a:gd name="connsiteX71" fmla="*/ 110598 w 165498"/>
                <a:gd name="connsiteY71" fmla="*/ 214966 h 262507"/>
                <a:gd name="connsiteX72" fmla="*/ 116732 w 165498"/>
                <a:gd name="connsiteY72" fmla="*/ 210304 h 262507"/>
                <a:gd name="connsiteX73" fmla="*/ 122498 w 165498"/>
                <a:gd name="connsiteY73" fmla="*/ 205765 h 262507"/>
                <a:gd name="connsiteX74" fmla="*/ 124031 w 165498"/>
                <a:gd name="connsiteY74" fmla="*/ 204599 h 262507"/>
                <a:gd name="connsiteX75" fmla="*/ 128141 w 165498"/>
                <a:gd name="connsiteY75" fmla="*/ 201164 h 262507"/>
                <a:gd name="connsiteX76" fmla="*/ 129430 w 165498"/>
                <a:gd name="connsiteY76" fmla="*/ 200122 h 262507"/>
                <a:gd name="connsiteX77" fmla="*/ 134214 w 165498"/>
                <a:gd name="connsiteY77" fmla="*/ 195950 h 262507"/>
                <a:gd name="connsiteX78" fmla="*/ 134705 w 165498"/>
                <a:gd name="connsiteY78" fmla="*/ 195521 h 262507"/>
                <a:gd name="connsiteX79" fmla="*/ 138815 w 165498"/>
                <a:gd name="connsiteY79" fmla="*/ 191779 h 262507"/>
                <a:gd name="connsiteX80" fmla="*/ 140042 w 165498"/>
                <a:gd name="connsiteY80" fmla="*/ 190614 h 262507"/>
                <a:gd name="connsiteX81" fmla="*/ 143599 w 165498"/>
                <a:gd name="connsiteY81" fmla="*/ 187178 h 262507"/>
                <a:gd name="connsiteX82" fmla="*/ 144029 w 165498"/>
                <a:gd name="connsiteY82" fmla="*/ 186749 h 262507"/>
                <a:gd name="connsiteX83" fmla="*/ 148139 w 165498"/>
                <a:gd name="connsiteY83" fmla="*/ 182639 h 262507"/>
                <a:gd name="connsiteX84" fmla="*/ 149059 w 165498"/>
                <a:gd name="connsiteY84" fmla="*/ 181658 h 262507"/>
                <a:gd name="connsiteX85" fmla="*/ 152003 w 165498"/>
                <a:gd name="connsiteY85" fmla="*/ 178529 h 262507"/>
                <a:gd name="connsiteX86" fmla="*/ 152985 w 165498"/>
                <a:gd name="connsiteY86" fmla="*/ 177486 h 262507"/>
                <a:gd name="connsiteX87" fmla="*/ 155868 w 165498"/>
                <a:gd name="connsiteY87" fmla="*/ 174297 h 262507"/>
                <a:gd name="connsiteX88" fmla="*/ 155868 w 165498"/>
                <a:gd name="connsiteY88" fmla="*/ 170371 h 262507"/>
                <a:gd name="connsiteX89" fmla="*/ 154457 w 165498"/>
                <a:gd name="connsiteY89" fmla="*/ 155587 h 262507"/>
                <a:gd name="connsiteX90" fmla="*/ 156174 w 165498"/>
                <a:gd name="connsiteY90" fmla="*/ 123567 h 262507"/>
                <a:gd name="connsiteX91" fmla="*/ 160714 w 165498"/>
                <a:gd name="connsiteY91" fmla="*/ 117801 h 262507"/>
                <a:gd name="connsiteX92" fmla="*/ 160714 w 165498"/>
                <a:gd name="connsiteY92" fmla="*/ 93693 h 262507"/>
                <a:gd name="connsiteX93" fmla="*/ 148139 w 165498"/>
                <a:gd name="connsiteY93" fmla="*/ 28426 h 262507"/>
                <a:gd name="connsiteX94" fmla="*/ 125393 w 165498"/>
                <a:gd name="connsiteY94" fmla="*/ 10686 h 262507"/>
                <a:gd name="connsiteX95" fmla="*/ 97225 w 165498"/>
                <a:gd name="connsiteY95" fmla="*/ 4503 h 262507"/>
                <a:gd name="connsiteX96" fmla="*/ 59942 w 165498"/>
                <a:gd name="connsiteY96" fmla="*/ 10809 h 262507"/>
                <a:gd name="connsiteX97" fmla="*/ 28461 w 165498"/>
                <a:gd name="connsiteY97" fmla="*/ 31739 h 262507"/>
                <a:gd name="connsiteX98" fmla="*/ 6501 w 165498"/>
                <a:gd name="connsiteY98" fmla="*/ 154422 h 262507"/>
                <a:gd name="connsiteX99" fmla="*/ 5213 w 165498"/>
                <a:gd name="connsiteY99" fmla="*/ 228707 h 262507"/>
                <a:gd name="connsiteX100" fmla="*/ 5029 w 165498"/>
                <a:gd name="connsiteY100" fmla="*/ 230792 h 262507"/>
                <a:gd name="connsiteX101" fmla="*/ 5029 w 165498"/>
                <a:gd name="connsiteY101" fmla="*/ 231099 h 262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65498" h="262507">
                  <a:moveTo>
                    <a:pt x="42938" y="262506"/>
                  </a:moveTo>
                  <a:cubicBezTo>
                    <a:pt x="42423" y="262524"/>
                    <a:pt x="41920" y="262346"/>
                    <a:pt x="41527" y="262015"/>
                  </a:cubicBezTo>
                  <a:lnTo>
                    <a:pt x="37908" y="259255"/>
                  </a:lnTo>
                  <a:cubicBezTo>
                    <a:pt x="26498" y="250606"/>
                    <a:pt x="14168" y="242202"/>
                    <a:pt x="1103" y="234166"/>
                  </a:cubicBezTo>
                  <a:cubicBezTo>
                    <a:pt x="692" y="233921"/>
                    <a:pt x="367" y="233553"/>
                    <a:pt x="183" y="233111"/>
                  </a:cubicBezTo>
                  <a:cubicBezTo>
                    <a:pt x="-8" y="232669"/>
                    <a:pt x="-50" y="232179"/>
                    <a:pt x="60" y="231712"/>
                  </a:cubicBezTo>
                  <a:lnTo>
                    <a:pt x="60" y="230731"/>
                  </a:lnTo>
                  <a:cubicBezTo>
                    <a:pt x="60" y="229749"/>
                    <a:pt x="489" y="228707"/>
                    <a:pt x="735" y="227725"/>
                  </a:cubicBezTo>
                  <a:cubicBezTo>
                    <a:pt x="4967" y="205949"/>
                    <a:pt x="3495" y="180983"/>
                    <a:pt x="1900" y="154545"/>
                  </a:cubicBezTo>
                  <a:cubicBezTo>
                    <a:pt x="-799" y="108661"/>
                    <a:pt x="-3621" y="61182"/>
                    <a:pt x="25026" y="28855"/>
                  </a:cubicBezTo>
                  <a:cubicBezTo>
                    <a:pt x="34387" y="19237"/>
                    <a:pt x="45667" y="11698"/>
                    <a:pt x="58144" y="6742"/>
                  </a:cubicBezTo>
                  <a:cubicBezTo>
                    <a:pt x="70615" y="1785"/>
                    <a:pt x="84000" y="-484"/>
                    <a:pt x="97409" y="86"/>
                  </a:cubicBezTo>
                  <a:cubicBezTo>
                    <a:pt x="107807" y="25"/>
                    <a:pt x="118087" y="2301"/>
                    <a:pt x="127491" y="6736"/>
                  </a:cubicBezTo>
                  <a:cubicBezTo>
                    <a:pt x="136901" y="11171"/>
                    <a:pt x="145188" y="17661"/>
                    <a:pt x="151758" y="25727"/>
                  </a:cubicBezTo>
                  <a:cubicBezTo>
                    <a:pt x="166480" y="44927"/>
                    <a:pt x="165867" y="69832"/>
                    <a:pt x="165253" y="93939"/>
                  </a:cubicBezTo>
                  <a:cubicBezTo>
                    <a:pt x="165253" y="102588"/>
                    <a:pt x="164885" y="110808"/>
                    <a:pt x="165253" y="118476"/>
                  </a:cubicBezTo>
                  <a:cubicBezTo>
                    <a:pt x="165284" y="118837"/>
                    <a:pt x="165229" y="119193"/>
                    <a:pt x="165087" y="119524"/>
                  </a:cubicBezTo>
                  <a:cubicBezTo>
                    <a:pt x="164946" y="119856"/>
                    <a:pt x="164732" y="120150"/>
                    <a:pt x="164456" y="120377"/>
                  </a:cubicBezTo>
                  <a:cubicBezTo>
                    <a:pt x="162671" y="121880"/>
                    <a:pt x="161180" y="123684"/>
                    <a:pt x="160039" y="125714"/>
                  </a:cubicBezTo>
                  <a:cubicBezTo>
                    <a:pt x="155806" y="133443"/>
                    <a:pt x="157340" y="144117"/>
                    <a:pt x="158873" y="154790"/>
                  </a:cubicBezTo>
                  <a:cubicBezTo>
                    <a:pt x="159781" y="159936"/>
                    <a:pt x="160272" y="165144"/>
                    <a:pt x="160346" y="170371"/>
                  </a:cubicBezTo>
                  <a:cubicBezTo>
                    <a:pt x="160346" y="171966"/>
                    <a:pt x="160346" y="173560"/>
                    <a:pt x="160346" y="175155"/>
                  </a:cubicBezTo>
                  <a:cubicBezTo>
                    <a:pt x="160352" y="175419"/>
                    <a:pt x="160303" y="175677"/>
                    <a:pt x="160211" y="175916"/>
                  </a:cubicBezTo>
                  <a:cubicBezTo>
                    <a:pt x="160113" y="176161"/>
                    <a:pt x="159972" y="176382"/>
                    <a:pt x="159794" y="176566"/>
                  </a:cubicBezTo>
                  <a:cubicBezTo>
                    <a:pt x="158628" y="177854"/>
                    <a:pt x="157524" y="179142"/>
                    <a:pt x="156297" y="180431"/>
                  </a:cubicBezTo>
                  <a:lnTo>
                    <a:pt x="155316" y="181535"/>
                  </a:lnTo>
                  <a:lnTo>
                    <a:pt x="152310" y="184725"/>
                  </a:lnTo>
                  <a:lnTo>
                    <a:pt x="151390" y="185706"/>
                  </a:lnTo>
                  <a:lnTo>
                    <a:pt x="147403" y="189755"/>
                  </a:lnTo>
                  <a:lnTo>
                    <a:pt x="146789" y="190368"/>
                  </a:lnTo>
                  <a:lnTo>
                    <a:pt x="143109" y="193865"/>
                  </a:lnTo>
                  <a:lnTo>
                    <a:pt x="141882" y="195030"/>
                  </a:lnTo>
                  <a:lnTo>
                    <a:pt x="138079" y="198527"/>
                  </a:lnTo>
                  <a:lnTo>
                    <a:pt x="137220" y="199263"/>
                  </a:lnTo>
                  <a:cubicBezTo>
                    <a:pt x="135625" y="200673"/>
                    <a:pt x="134030" y="202085"/>
                    <a:pt x="132313" y="203495"/>
                  </a:cubicBezTo>
                  <a:lnTo>
                    <a:pt x="131086" y="204599"/>
                  </a:lnTo>
                  <a:lnTo>
                    <a:pt x="126853" y="208034"/>
                  </a:lnTo>
                  <a:lnTo>
                    <a:pt x="125320" y="209261"/>
                  </a:lnTo>
                  <a:lnTo>
                    <a:pt x="119492" y="213739"/>
                  </a:lnTo>
                  <a:cubicBezTo>
                    <a:pt x="117407" y="215396"/>
                    <a:pt x="115260" y="216929"/>
                    <a:pt x="113051" y="218524"/>
                  </a:cubicBezTo>
                  <a:lnTo>
                    <a:pt x="111211" y="219873"/>
                  </a:lnTo>
                  <a:lnTo>
                    <a:pt x="105690" y="223738"/>
                  </a:lnTo>
                  <a:lnTo>
                    <a:pt x="103973" y="224965"/>
                  </a:lnTo>
                  <a:lnTo>
                    <a:pt x="96366" y="230117"/>
                  </a:lnTo>
                  <a:lnTo>
                    <a:pt x="95324" y="230792"/>
                  </a:lnTo>
                  <a:lnTo>
                    <a:pt x="87963" y="235577"/>
                  </a:lnTo>
                  <a:lnTo>
                    <a:pt x="85447" y="237172"/>
                  </a:lnTo>
                  <a:lnTo>
                    <a:pt x="77841" y="241895"/>
                  </a:lnTo>
                  <a:lnTo>
                    <a:pt x="76246" y="242938"/>
                  </a:lnTo>
                  <a:lnTo>
                    <a:pt x="66370" y="249072"/>
                  </a:lnTo>
                  <a:lnTo>
                    <a:pt x="63733" y="250606"/>
                  </a:lnTo>
                  <a:lnTo>
                    <a:pt x="55329" y="255574"/>
                  </a:lnTo>
                  <a:lnTo>
                    <a:pt x="52200" y="257353"/>
                  </a:lnTo>
                  <a:lnTo>
                    <a:pt x="43797" y="262138"/>
                  </a:lnTo>
                  <a:cubicBezTo>
                    <a:pt x="43545" y="262334"/>
                    <a:pt x="43251" y="262463"/>
                    <a:pt x="42938" y="262506"/>
                  </a:cubicBezTo>
                  <a:close/>
                  <a:moveTo>
                    <a:pt x="5029" y="231099"/>
                  </a:moveTo>
                  <a:cubicBezTo>
                    <a:pt x="17604" y="238951"/>
                    <a:pt x="29565" y="247171"/>
                    <a:pt x="40730" y="255636"/>
                  </a:cubicBezTo>
                  <a:lnTo>
                    <a:pt x="43122" y="257537"/>
                  </a:lnTo>
                  <a:lnTo>
                    <a:pt x="50176" y="253489"/>
                  </a:lnTo>
                  <a:lnTo>
                    <a:pt x="53304" y="251710"/>
                  </a:lnTo>
                  <a:lnTo>
                    <a:pt x="61647" y="246802"/>
                  </a:lnTo>
                  <a:lnTo>
                    <a:pt x="64223" y="245269"/>
                  </a:lnTo>
                  <a:lnTo>
                    <a:pt x="74099" y="239135"/>
                  </a:lnTo>
                  <a:lnTo>
                    <a:pt x="75694" y="238153"/>
                  </a:lnTo>
                  <a:lnTo>
                    <a:pt x="83239" y="233369"/>
                  </a:lnTo>
                  <a:lnTo>
                    <a:pt x="85754" y="231774"/>
                  </a:lnTo>
                  <a:lnTo>
                    <a:pt x="92686" y="227296"/>
                  </a:lnTo>
                  <a:lnTo>
                    <a:pt x="94035" y="226376"/>
                  </a:lnTo>
                  <a:cubicBezTo>
                    <a:pt x="96673" y="224658"/>
                    <a:pt x="99188" y="222940"/>
                    <a:pt x="101580" y="221284"/>
                  </a:cubicBezTo>
                  <a:lnTo>
                    <a:pt x="103237" y="220180"/>
                  </a:lnTo>
                  <a:cubicBezTo>
                    <a:pt x="105200" y="218769"/>
                    <a:pt x="107040" y="217542"/>
                    <a:pt x="108757" y="216254"/>
                  </a:cubicBezTo>
                  <a:lnTo>
                    <a:pt x="110598" y="214966"/>
                  </a:lnTo>
                  <a:lnTo>
                    <a:pt x="116732" y="210304"/>
                  </a:lnTo>
                  <a:lnTo>
                    <a:pt x="122498" y="205765"/>
                  </a:lnTo>
                  <a:lnTo>
                    <a:pt x="124031" y="204599"/>
                  </a:lnTo>
                  <a:lnTo>
                    <a:pt x="128141" y="201164"/>
                  </a:lnTo>
                  <a:lnTo>
                    <a:pt x="129430" y="200122"/>
                  </a:lnTo>
                  <a:cubicBezTo>
                    <a:pt x="131086" y="198710"/>
                    <a:pt x="132681" y="197361"/>
                    <a:pt x="134214" y="195950"/>
                  </a:cubicBezTo>
                  <a:lnTo>
                    <a:pt x="134705" y="195521"/>
                  </a:lnTo>
                  <a:lnTo>
                    <a:pt x="138815" y="191779"/>
                  </a:lnTo>
                  <a:lnTo>
                    <a:pt x="140042" y="190614"/>
                  </a:lnTo>
                  <a:cubicBezTo>
                    <a:pt x="141268" y="189509"/>
                    <a:pt x="142434" y="188344"/>
                    <a:pt x="143599" y="187178"/>
                  </a:cubicBezTo>
                  <a:lnTo>
                    <a:pt x="144029" y="186749"/>
                  </a:lnTo>
                  <a:lnTo>
                    <a:pt x="148139" y="182639"/>
                  </a:lnTo>
                  <a:lnTo>
                    <a:pt x="149059" y="181658"/>
                  </a:lnTo>
                  <a:cubicBezTo>
                    <a:pt x="150120" y="180633"/>
                    <a:pt x="151102" y="179590"/>
                    <a:pt x="152003" y="178529"/>
                  </a:cubicBezTo>
                  <a:lnTo>
                    <a:pt x="152985" y="177486"/>
                  </a:lnTo>
                  <a:lnTo>
                    <a:pt x="155868" y="174297"/>
                  </a:lnTo>
                  <a:cubicBezTo>
                    <a:pt x="155868" y="173008"/>
                    <a:pt x="155868" y="171659"/>
                    <a:pt x="155868" y="170371"/>
                  </a:cubicBezTo>
                  <a:cubicBezTo>
                    <a:pt x="155800" y="165414"/>
                    <a:pt x="155328" y="160470"/>
                    <a:pt x="154457" y="155587"/>
                  </a:cubicBezTo>
                  <a:cubicBezTo>
                    <a:pt x="152923" y="144853"/>
                    <a:pt x="151145" y="132707"/>
                    <a:pt x="156174" y="123567"/>
                  </a:cubicBezTo>
                  <a:cubicBezTo>
                    <a:pt x="157383" y="121426"/>
                    <a:pt x="158917" y="119482"/>
                    <a:pt x="160714" y="117801"/>
                  </a:cubicBezTo>
                  <a:cubicBezTo>
                    <a:pt x="160284" y="110011"/>
                    <a:pt x="160714" y="101729"/>
                    <a:pt x="160714" y="93693"/>
                  </a:cubicBezTo>
                  <a:cubicBezTo>
                    <a:pt x="161266" y="70384"/>
                    <a:pt x="161818" y="46276"/>
                    <a:pt x="148139" y="28426"/>
                  </a:cubicBezTo>
                  <a:cubicBezTo>
                    <a:pt x="141980" y="20887"/>
                    <a:pt x="134208" y="14827"/>
                    <a:pt x="125393" y="10686"/>
                  </a:cubicBezTo>
                  <a:cubicBezTo>
                    <a:pt x="116585" y="6546"/>
                    <a:pt x="106960" y="4435"/>
                    <a:pt x="97225" y="4503"/>
                  </a:cubicBezTo>
                  <a:cubicBezTo>
                    <a:pt x="84491" y="3969"/>
                    <a:pt x="71793" y="6116"/>
                    <a:pt x="59942" y="10809"/>
                  </a:cubicBezTo>
                  <a:cubicBezTo>
                    <a:pt x="48097" y="15501"/>
                    <a:pt x="37368" y="22629"/>
                    <a:pt x="28461" y="31739"/>
                  </a:cubicBezTo>
                  <a:cubicBezTo>
                    <a:pt x="1103" y="62409"/>
                    <a:pt x="3925" y="109213"/>
                    <a:pt x="6501" y="154422"/>
                  </a:cubicBezTo>
                  <a:cubicBezTo>
                    <a:pt x="8096" y="181167"/>
                    <a:pt x="9568" y="206378"/>
                    <a:pt x="5213" y="228707"/>
                  </a:cubicBezTo>
                  <a:cubicBezTo>
                    <a:pt x="5397" y="229136"/>
                    <a:pt x="5213" y="229995"/>
                    <a:pt x="5029" y="230792"/>
                  </a:cubicBezTo>
                  <a:lnTo>
                    <a:pt x="5029" y="231099"/>
                  </a:lnTo>
                  <a:close/>
                </a:path>
              </a:pathLst>
            </a:custGeom>
            <a:solidFill>
              <a:srgbClr val="0E0E0E"/>
            </a:solidFill>
            <a:ln w="6134" cap="flat">
              <a:noFill/>
              <a:prstDash val="solid"/>
              <a:miter/>
            </a:ln>
          </p:spPr>
          <p:txBody>
            <a:bodyPr rtlCol="0" anchor="ctr"/>
            <a:lstStyle/>
            <a:p>
              <a:endParaRPr lang="en-AU"/>
            </a:p>
          </p:txBody>
        </p:sp>
        <p:sp>
          <p:nvSpPr>
            <p:cNvPr id="694" name="Freeform: Shape 693">
              <a:extLst>
                <a:ext uri="{FF2B5EF4-FFF2-40B4-BE49-F238E27FC236}">
                  <a16:creationId xmlns:a16="http://schemas.microsoft.com/office/drawing/2014/main" id="{6C1F34FF-AE13-43A0-88D1-076DA423BBC4}"/>
                </a:ext>
              </a:extLst>
            </p:cNvPr>
            <p:cNvSpPr/>
            <p:nvPr/>
          </p:nvSpPr>
          <p:spPr>
            <a:xfrm>
              <a:off x="5847381" y="5264404"/>
              <a:ext cx="298283" cy="153763"/>
            </a:xfrm>
            <a:custGeom>
              <a:avLst/>
              <a:gdLst>
                <a:gd name="connsiteX0" fmla="*/ 56925 w 298283"/>
                <a:gd name="connsiteY0" fmla="*/ 64286 h 153763"/>
                <a:gd name="connsiteX1" fmla="*/ 41835 w 298283"/>
                <a:gd name="connsiteY1" fmla="*/ 58888 h 153763"/>
                <a:gd name="connsiteX2" fmla="*/ 42265 w 298283"/>
                <a:gd name="connsiteY2" fmla="*/ 63795 h 153763"/>
                <a:gd name="connsiteX3" fmla="*/ 42265 w 298283"/>
                <a:gd name="connsiteY3" fmla="*/ 78026 h 153763"/>
                <a:gd name="connsiteX4" fmla="*/ 0 w 298283"/>
                <a:gd name="connsiteY4" fmla="*/ 153599 h 153763"/>
                <a:gd name="connsiteX5" fmla="*/ 297078 w 298283"/>
                <a:gd name="connsiteY5" fmla="*/ 153599 h 153763"/>
                <a:gd name="connsiteX6" fmla="*/ 255611 w 298283"/>
                <a:gd name="connsiteY6" fmla="*/ 72199 h 153763"/>
                <a:gd name="connsiteX7" fmla="*/ 186724 w 298283"/>
                <a:gd name="connsiteY7" fmla="*/ 0 h 153763"/>
                <a:gd name="connsiteX8" fmla="*/ 56925 w 298283"/>
                <a:gd name="connsiteY8" fmla="*/ 64286 h 15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283" h="153763">
                  <a:moveTo>
                    <a:pt x="56925" y="64286"/>
                  </a:moveTo>
                  <a:cubicBezTo>
                    <a:pt x="51699" y="63096"/>
                    <a:pt x="46632" y="61280"/>
                    <a:pt x="41835" y="58888"/>
                  </a:cubicBezTo>
                  <a:cubicBezTo>
                    <a:pt x="41835" y="60544"/>
                    <a:pt x="42203" y="62200"/>
                    <a:pt x="42265" y="63795"/>
                  </a:cubicBezTo>
                  <a:cubicBezTo>
                    <a:pt x="42633" y="68531"/>
                    <a:pt x="42633" y="73291"/>
                    <a:pt x="42265" y="78026"/>
                  </a:cubicBezTo>
                  <a:cubicBezTo>
                    <a:pt x="37541" y="123971"/>
                    <a:pt x="0" y="153599"/>
                    <a:pt x="0" y="153599"/>
                  </a:cubicBezTo>
                  <a:cubicBezTo>
                    <a:pt x="4233" y="153967"/>
                    <a:pt x="297078" y="153599"/>
                    <a:pt x="297078" y="153599"/>
                  </a:cubicBezTo>
                  <a:cubicBezTo>
                    <a:pt x="297078" y="153599"/>
                    <a:pt x="309346" y="119739"/>
                    <a:pt x="255611" y="72199"/>
                  </a:cubicBezTo>
                  <a:cubicBezTo>
                    <a:pt x="230982" y="49779"/>
                    <a:pt x="207961" y="25653"/>
                    <a:pt x="186724" y="0"/>
                  </a:cubicBezTo>
                  <a:cubicBezTo>
                    <a:pt x="155011" y="43246"/>
                    <a:pt x="105140" y="75634"/>
                    <a:pt x="56925" y="64286"/>
                  </a:cubicBezTo>
                  <a:close/>
                </a:path>
              </a:pathLst>
            </a:custGeom>
            <a:solidFill>
              <a:srgbClr val="E69C9C"/>
            </a:solidFill>
            <a:ln w="6134" cap="flat">
              <a:noFill/>
              <a:prstDash val="solid"/>
              <a:miter/>
            </a:ln>
          </p:spPr>
          <p:txBody>
            <a:bodyPr rtlCol="0" anchor="ctr"/>
            <a:lstStyle/>
            <a:p>
              <a:endParaRPr lang="en-AU"/>
            </a:p>
          </p:txBody>
        </p:sp>
        <p:sp>
          <p:nvSpPr>
            <p:cNvPr id="695" name="Freeform: Shape 694">
              <a:extLst>
                <a:ext uri="{FF2B5EF4-FFF2-40B4-BE49-F238E27FC236}">
                  <a16:creationId xmlns:a16="http://schemas.microsoft.com/office/drawing/2014/main" id="{82AABCCA-8D67-4AB9-94A7-299FC8895CA2}"/>
                </a:ext>
              </a:extLst>
            </p:cNvPr>
            <p:cNvSpPr/>
            <p:nvPr/>
          </p:nvSpPr>
          <p:spPr>
            <a:xfrm>
              <a:off x="5844788" y="5262317"/>
              <a:ext cx="303029" cy="158140"/>
            </a:xfrm>
            <a:custGeom>
              <a:avLst/>
              <a:gdLst>
                <a:gd name="connsiteX0" fmla="*/ 83013 w 303029"/>
                <a:gd name="connsiteY0" fmla="*/ 158140 h 158140"/>
                <a:gd name="connsiteX1" fmla="*/ 2103 w 303029"/>
                <a:gd name="connsiteY1" fmla="*/ 158140 h 158140"/>
                <a:gd name="connsiteX2" fmla="*/ 846 w 303029"/>
                <a:gd name="connsiteY2" fmla="*/ 157613 h 158140"/>
                <a:gd name="connsiteX3" fmla="*/ 79 w 303029"/>
                <a:gd name="connsiteY3" fmla="*/ 156484 h 158140"/>
                <a:gd name="connsiteX4" fmla="*/ 116 w 303029"/>
                <a:gd name="connsiteY4" fmla="*/ 155141 h 158140"/>
                <a:gd name="connsiteX5" fmla="*/ 876 w 303029"/>
                <a:gd name="connsiteY5" fmla="*/ 154030 h 158140"/>
                <a:gd name="connsiteX6" fmla="*/ 42221 w 303029"/>
                <a:gd name="connsiteY6" fmla="*/ 79991 h 158140"/>
                <a:gd name="connsiteX7" fmla="*/ 42589 w 303029"/>
                <a:gd name="connsiteY7" fmla="*/ 66128 h 158140"/>
                <a:gd name="connsiteX8" fmla="*/ 42221 w 303029"/>
                <a:gd name="connsiteY8" fmla="*/ 62202 h 158140"/>
                <a:gd name="connsiteX9" fmla="*/ 42221 w 303029"/>
                <a:gd name="connsiteY9" fmla="*/ 61343 h 158140"/>
                <a:gd name="connsiteX10" fmla="*/ 42399 w 303029"/>
                <a:gd name="connsiteY10" fmla="*/ 60129 h 158140"/>
                <a:gd name="connsiteX11" fmla="*/ 43202 w 303029"/>
                <a:gd name="connsiteY11" fmla="*/ 59196 h 158140"/>
                <a:gd name="connsiteX12" fmla="*/ 44368 w 303029"/>
                <a:gd name="connsiteY12" fmla="*/ 58896 h 158140"/>
                <a:gd name="connsiteX13" fmla="*/ 45533 w 303029"/>
                <a:gd name="connsiteY13" fmla="*/ 59196 h 158140"/>
                <a:gd name="connsiteX14" fmla="*/ 60071 w 303029"/>
                <a:gd name="connsiteY14" fmla="*/ 64410 h 158140"/>
                <a:gd name="connsiteX15" fmla="*/ 187171 w 303029"/>
                <a:gd name="connsiteY15" fmla="*/ 983 h 158140"/>
                <a:gd name="connsiteX16" fmla="*/ 187938 w 303029"/>
                <a:gd name="connsiteY16" fmla="*/ 277 h 158140"/>
                <a:gd name="connsiteX17" fmla="*/ 188950 w 303029"/>
                <a:gd name="connsiteY17" fmla="*/ 1 h 158140"/>
                <a:gd name="connsiteX18" fmla="*/ 189962 w 303029"/>
                <a:gd name="connsiteY18" fmla="*/ 192 h 158140"/>
                <a:gd name="connsiteX19" fmla="*/ 190790 w 303029"/>
                <a:gd name="connsiteY19" fmla="*/ 799 h 158140"/>
                <a:gd name="connsiteX20" fmla="*/ 259554 w 303029"/>
                <a:gd name="connsiteY20" fmla="*/ 72569 h 158140"/>
                <a:gd name="connsiteX21" fmla="*/ 301635 w 303029"/>
                <a:gd name="connsiteY21" fmla="*/ 156484 h 158140"/>
                <a:gd name="connsiteX22" fmla="*/ 300807 w 303029"/>
                <a:gd name="connsiteY22" fmla="*/ 157594 h 158140"/>
                <a:gd name="connsiteX23" fmla="*/ 299488 w 303029"/>
                <a:gd name="connsiteY23" fmla="*/ 158018 h 158140"/>
                <a:gd name="connsiteX24" fmla="*/ 83013 w 303029"/>
                <a:gd name="connsiteY24" fmla="*/ 158140 h 158140"/>
                <a:gd name="connsiteX25" fmla="*/ 8360 w 303029"/>
                <a:gd name="connsiteY25" fmla="*/ 153478 h 158140"/>
                <a:gd name="connsiteX26" fmla="*/ 297586 w 303029"/>
                <a:gd name="connsiteY26" fmla="*/ 153478 h 158140"/>
                <a:gd name="connsiteX27" fmla="*/ 256365 w 303029"/>
                <a:gd name="connsiteY27" fmla="*/ 76065 h 158140"/>
                <a:gd name="connsiteX28" fmla="*/ 188889 w 303029"/>
                <a:gd name="connsiteY28" fmla="*/ 5829 h 158140"/>
                <a:gd name="connsiteX29" fmla="*/ 58722 w 303029"/>
                <a:gd name="connsiteY29" fmla="*/ 68704 h 158140"/>
                <a:gd name="connsiteX30" fmla="*/ 46883 w 303029"/>
                <a:gd name="connsiteY30" fmla="*/ 64840 h 158140"/>
                <a:gd name="connsiteX31" fmla="*/ 46883 w 303029"/>
                <a:gd name="connsiteY31" fmla="*/ 65821 h 158140"/>
                <a:gd name="connsiteX32" fmla="*/ 46515 w 303029"/>
                <a:gd name="connsiteY32" fmla="*/ 80420 h 158140"/>
                <a:gd name="connsiteX33" fmla="*/ 8360 w 303029"/>
                <a:gd name="connsiteY33" fmla="*/ 153478 h 1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3029" h="158140">
                  <a:moveTo>
                    <a:pt x="83013" y="158140"/>
                  </a:moveTo>
                  <a:cubicBezTo>
                    <a:pt x="38050" y="158140"/>
                    <a:pt x="3269" y="158140"/>
                    <a:pt x="2103" y="158140"/>
                  </a:cubicBezTo>
                  <a:cubicBezTo>
                    <a:pt x="1643" y="158091"/>
                    <a:pt x="1201" y="157907"/>
                    <a:pt x="846" y="157613"/>
                  </a:cubicBezTo>
                  <a:cubicBezTo>
                    <a:pt x="484" y="157318"/>
                    <a:pt x="220" y="156926"/>
                    <a:pt x="79" y="156484"/>
                  </a:cubicBezTo>
                  <a:cubicBezTo>
                    <a:pt x="-37" y="156042"/>
                    <a:pt x="-25" y="155576"/>
                    <a:pt x="116" y="155141"/>
                  </a:cubicBezTo>
                  <a:cubicBezTo>
                    <a:pt x="263" y="154705"/>
                    <a:pt x="521" y="154319"/>
                    <a:pt x="876" y="154030"/>
                  </a:cubicBezTo>
                  <a:cubicBezTo>
                    <a:pt x="1244" y="153724"/>
                    <a:pt x="37681" y="124403"/>
                    <a:pt x="42221" y="79991"/>
                  </a:cubicBezTo>
                  <a:cubicBezTo>
                    <a:pt x="42712" y="75390"/>
                    <a:pt x="42834" y="70753"/>
                    <a:pt x="42589" y="66128"/>
                  </a:cubicBezTo>
                  <a:cubicBezTo>
                    <a:pt x="42589" y="64840"/>
                    <a:pt x="42589" y="63490"/>
                    <a:pt x="42221" y="62202"/>
                  </a:cubicBezTo>
                  <a:lnTo>
                    <a:pt x="42221" y="61343"/>
                  </a:lnTo>
                  <a:cubicBezTo>
                    <a:pt x="42166" y="60932"/>
                    <a:pt x="42227" y="60509"/>
                    <a:pt x="42399" y="60129"/>
                  </a:cubicBezTo>
                  <a:cubicBezTo>
                    <a:pt x="42576" y="59748"/>
                    <a:pt x="42853" y="59423"/>
                    <a:pt x="43202" y="59196"/>
                  </a:cubicBezTo>
                  <a:cubicBezTo>
                    <a:pt x="43558" y="59000"/>
                    <a:pt x="43957" y="58896"/>
                    <a:pt x="44368" y="58896"/>
                  </a:cubicBezTo>
                  <a:cubicBezTo>
                    <a:pt x="44773" y="58896"/>
                    <a:pt x="45177" y="59000"/>
                    <a:pt x="45533" y="59196"/>
                  </a:cubicBezTo>
                  <a:cubicBezTo>
                    <a:pt x="50164" y="61478"/>
                    <a:pt x="55041" y="63226"/>
                    <a:pt x="60071" y="64410"/>
                  </a:cubicBezTo>
                  <a:cubicBezTo>
                    <a:pt x="111230" y="76679"/>
                    <a:pt x="160549" y="37727"/>
                    <a:pt x="187171" y="983"/>
                  </a:cubicBezTo>
                  <a:cubicBezTo>
                    <a:pt x="187367" y="688"/>
                    <a:pt x="187631" y="449"/>
                    <a:pt x="187938" y="277"/>
                  </a:cubicBezTo>
                  <a:cubicBezTo>
                    <a:pt x="188251" y="106"/>
                    <a:pt x="188594" y="14"/>
                    <a:pt x="188950" y="1"/>
                  </a:cubicBezTo>
                  <a:cubicBezTo>
                    <a:pt x="189300" y="-11"/>
                    <a:pt x="189643" y="57"/>
                    <a:pt x="189962" y="192"/>
                  </a:cubicBezTo>
                  <a:cubicBezTo>
                    <a:pt x="190281" y="333"/>
                    <a:pt x="190563" y="535"/>
                    <a:pt x="190790" y="799"/>
                  </a:cubicBezTo>
                  <a:cubicBezTo>
                    <a:pt x="211972" y="26329"/>
                    <a:pt x="234950" y="50314"/>
                    <a:pt x="259554" y="72569"/>
                  </a:cubicBezTo>
                  <a:cubicBezTo>
                    <a:pt x="313719" y="120538"/>
                    <a:pt x="302187" y="155073"/>
                    <a:pt x="301635" y="156484"/>
                  </a:cubicBezTo>
                  <a:cubicBezTo>
                    <a:pt x="301481" y="156932"/>
                    <a:pt x="301193" y="157318"/>
                    <a:pt x="300807" y="157594"/>
                  </a:cubicBezTo>
                  <a:cubicBezTo>
                    <a:pt x="300420" y="157871"/>
                    <a:pt x="299960" y="158018"/>
                    <a:pt x="299488" y="158018"/>
                  </a:cubicBezTo>
                  <a:lnTo>
                    <a:pt x="83013" y="158140"/>
                  </a:lnTo>
                  <a:close/>
                  <a:moveTo>
                    <a:pt x="8360" y="153478"/>
                  </a:moveTo>
                  <a:cubicBezTo>
                    <a:pt x="41485" y="153478"/>
                    <a:pt x="205758" y="153478"/>
                    <a:pt x="297586" y="153478"/>
                  </a:cubicBezTo>
                  <a:cubicBezTo>
                    <a:pt x="298997" y="146485"/>
                    <a:pt x="301696" y="116244"/>
                    <a:pt x="256365" y="76065"/>
                  </a:cubicBezTo>
                  <a:cubicBezTo>
                    <a:pt x="232251" y="54270"/>
                    <a:pt x="209702" y="30795"/>
                    <a:pt x="188889" y="5829"/>
                  </a:cubicBezTo>
                  <a:cubicBezTo>
                    <a:pt x="160978" y="43002"/>
                    <a:pt x="110923" y="80973"/>
                    <a:pt x="58722" y="68704"/>
                  </a:cubicBezTo>
                  <a:cubicBezTo>
                    <a:pt x="54673" y="67753"/>
                    <a:pt x="50717" y="66459"/>
                    <a:pt x="46883" y="64840"/>
                  </a:cubicBezTo>
                  <a:cubicBezTo>
                    <a:pt x="46883" y="65146"/>
                    <a:pt x="46883" y="65453"/>
                    <a:pt x="46883" y="65821"/>
                  </a:cubicBezTo>
                  <a:cubicBezTo>
                    <a:pt x="47128" y="70692"/>
                    <a:pt x="47006" y="75568"/>
                    <a:pt x="46515" y="80420"/>
                  </a:cubicBezTo>
                  <a:cubicBezTo>
                    <a:pt x="43018" y="117348"/>
                    <a:pt x="18727" y="143786"/>
                    <a:pt x="8360" y="153478"/>
                  </a:cubicBezTo>
                  <a:close/>
                </a:path>
              </a:pathLst>
            </a:custGeom>
            <a:solidFill>
              <a:srgbClr val="0E0E0E"/>
            </a:solidFill>
            <a:ln w="6134" cap="flat">
              <a:noFill/>
              <a:prstDash val="solid"/>
              <a:miter/>
            </a:ln>
          </p:spPr>
          <p:txBody>
            <a:bodyPr rtlCol="0" anchor="ctr"/>
            <a:lstStyle/>
            <a:p>
              <a:endParaRPr lang="en-AU"/>
            </a:p>
          </p:txBody>
        </p:sp>
        <p:sp>
          <p:nvSpPr>
            <p:cNvPr id="696" name="Freeform: Shape 695">
              <a:extLst>
                <a:ext uri="{FF2B5EF4-FFF2-40B4-BE49-F238E27FC236}">
                  <a16:creationId xmlns:a16="http://schemas.microsoft.com/office/drawing/2014/main" id="{CD72FC6C-298E-4B3C-B6E2-9A0B95284137}"/>
                </a:ext>
              </a:extLst>
            </p:cNvPr>
            <p:cNvSpPr/>
            <p:nvPr/>
          </p:nvSpPr>
          <p:spPr>
            <a:xfrm>
              <a:off x="4867844" y="3977762"/>
              <a:ext cx="53953" cy="66862"/>
            </a:xfrm>
            <a:custGeom>
              <a:avLst/>
              <a:gdLst>
                <a:gd name="connsiteX0" fmla="*/ 647 w 53953"/>
                <a:gd name="connsiteY0" fmla="*/ 0 h 66862"/>
                <a:gd name="connsiteX1" fmla="*/ 5984 w 53953"/>
                <a:gd name="connsiteY1" fmla="*/ 46681 h 66862"/>
                <a:gd name="connsiteX2" fmla="*/ 12118 w 53953"/>
                <a:gd name="connsiteY2" fmla="*/ 66862 h 66862"/>
                <a:gd name="connsiteX3" fmla="*/ 53953 w 53953"/>
                <a:gd name="connsiteY3" fmla="*/ 25886 h 66862"/>
                <a:gd name="connsiteX4" fmla="*/ 24074 w 53953"/>
                <a:gd name="connsiteY4" fmla="*/ 19586 h 66862"/>
                <a:gd name="connsiteX5" fmla="*/ 647 w 53953"/>
                <a:gd name="connsiteY5" fmla="*/ 0 h 6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53" h="66862">
                  <a:moveTo>
                    <a:pt x="647" y="0"/>
                  </a:moveTo>
                  <a:cubicBezTo>
                    <a:pt x="-1107" y="15765"/>
                    <a:pt x="715" y="31720"/>
                    <a:pt x="5984" y="46681"/>
                  </a:cubicBezTo>
                  <a:cubicBezTo>
                    <a:pt x="7947" y="53428"/>
                    <a:pt x="10033" y="60115"/>
                    <a:pt x="12118" y="66862"/>
                  </a:cubicBezTo>
                  <a:lnTo>
                    <a:pt x="53953" y="25886"/>
                  </a:lnTo>
                  <a:cubicBezTo>
                    <a:pt x="43623" y="26266"/>
                    <a:pt x="33367" y="24101"/>
                    <a:pt x="24074" y="19586"/>
                  </a:cubicBezTo>
                  <a:cubicBezTo>
                    <a:pt x="14780" y="15078"/>
                    <a:pt x="6732" y="8348"/>
                    <a:pt x="647" y="0"/>
                  </a:cubicBezTo>
                  <a:close/>
                </a:path>
              </a:pathLst>
            </a:custGeom>
            <a:solidFill>
              <a:srgbClr val="2B1F18"/>
            </a:solidFill>
            <a:ln w="6134" cap="flat">
              <a:noFill/>
              <a:prstDash val="solid"/>
              <a:miter/>
            </a:ln>
          </p:spPr>
          <p:txBody>
            <a:bodyPr rtlCol="0" anchor="ctr"/>
            <a:lstStyle/>
            <a:p>
              <a:endParaRPr lang="en-AU"/>
            </a:p>
          </p:txBody>
        </p:sp>
        <p:sp>
          <p:nvSpPr>
            <p:cNvPr id="697" name="Freeform: Shape 696">
              <a:extLst>
                <a:ext uri="{FF2B5EF4-FFF2-40B4-BE49-F238E27FC236}">
                  <a16:creationId xmlns:a16="http://schemas.microsoft.com/office/drawing/2014/main" id="{0D0CEF0E-6D54-47B2-83E5-0730448516B3}"/>
                </a:ext>
              </a:extLst>
            </p:cNvPr>
            <p:cNvSpPr/>
            <p:nvPr/>
          </p:nvSpPr>
          <p:spPr>
            <a:xfrm>
              <a:off x="4865537" y="3975589"/>
              <a:ext cx="58531" cy="71311"/>
            </a:xfrm>
            <a:custGeom>
              <a:avLst/>
              <a:gdLst>
                <a:gd name="connsiteX0" fmla="*/ 14425 w 58531"/>
                <a:gd name="connsiteY0" fmla="*/ 71305 h 71311"/>
                <a:gd name="connsiteX1" fmla="*/ 13811 w 58531"/>
                <a:gd name="connsiteY1" fmla="*/ 71305 h 71311"/>
                <a:gd name="connsiteX2" fmla="*/ 12824 w 58531"/>
                <a:gd name="connsiteY2" fmla="*/ 70741 h 71311"/>
                <a:gd name="connsiteX3" fmla="*/ 12217 w 58531"/>
                <a:gd name="connsiteY3" fmla="*/ 69771 h 71311"/>
                <a:gd name="connsiteX4" fmla="*/ 11664 w 58531"/>
                <a:gd name="connsiteY4" fmla="*/ 68054 h 71311"/>
                <a:gd name="connsiteX5" fmla="*/ 6082 w 58531"/>
                <a:gd name="connsiteY5" fmla="*/ 49652 h 71311"/>
                <a:gd name="connsiteX6" fmla="*/ 684 w 58531"/>
                <a:gd name="connsiteY6" fmla="*/ 1928 h 71311"/>
                <a:gd name="connsiteX7" fmla="*/ 1286 w 58531"/>
                <a:gd name="connsiteY7" fmla="*/ 731 h 71311"/>
                <a:gd name="connsiteX8" fmla="*/ 2445 w 58531"/>
                <a:gd name="connsiteY8" fmla="*/ 63 h 71311"/>
                <a:gd name="connsiteX9" fmla="*/ 3782 w 58531"/>
                <a:gd name="connsiteY9" fmla="*/ 143 h 71311"/>
                <a:gd name="connsiteX10" fmla="*/ 4856 w 58531"/>
                <a:gd name="connsiteY10" fmla="*/ 946 h 71311"/>
                <a:gd name="connsiteX11" fmla="*/ 27448 w 58531"/>
                <a:gd name="connsiteY11" fmla="*/ 19766 h 71311"/>
                <a:gd name="connsiteX12" fmla="*/ 56199 w 58531"/>
                <a:gd name="connsiteY12" fmla="*/ 25912 h 71311"/>
                <a:gd name="connsiteX13" fmla="*/ 57487 w 58531"/>
                <a:gd name="connsiteY13" fmla="*/ 26293 h 71311"/>
                <a:gd name="connsiteX14" fmla="*/ 58346 w 58531"/>
                <a:gd name="connsiteY14" fmla="*/ 27323 h 71311"/>
                <a:gd name="connsiteX15" fmla="*/ 58487 w 58531"/>
                <a:gd name="connsiteY15" fmla="*/ 28654 h 71311"/>
                <a:gd name="connsiteX16" fmla="*/ 57855 w 58531"/>
                <a:gd name="connsiteY16" fmla="*/ 29838 h 71311"/>
                <a:gd name="connsiteX17" fmla="*/ 16020 w 58531"/>
                <a:gd name="connsiteY17" fmla="*/ 70814 h 71311"/>
                <a:gd name="connsiteX18" fmla="*/ 14425 w 58531"/>
                <a:gd name="connsiteY18" fmla="*/ 71305 h 71311"/>
                <a:gd name="connsiteX19" fmla="*/ 4610 w 58531"/>
                <a:gd name="connsiteY19" fmla="*/ 7939 h 71311"/>
                <a:gd name="connsiteX20" fmla="*/ 10744 w 58531"/>
                <a:gd name="connsiteY20" fmla="*/ 48240 h 71311"/>
                <a:gd name="connsiteX21" fmla="*/ 15713 w 58531"/>
                <a:gd name="connsiteY21" fmla="*/ 64741 h 71311"/>
                <a:gd name="connsiteX22" fmla="*/ 50984 w 58531"/>
                <a:gd name="connsiteY22" fmla="*/ 30267 h 71311"/>
                <a:gd name="connsiteX23" fmla="*/ 25485 w 58531"/>
                <a:gd name="connsiteY23" fmla="*/ 23906 h 71311"/>
                <a:gd name="connsiteX24" fmla="*/ 4610 w 58531"/>
                <a:gd name="connsiteY24" fmla="*/ 7939 h 7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531" h="71311">
                  <a:moveTo>
                    <a:pt x="14425" y="71305"/>
                  </a:moveTo>
                  <a:lnTo>
                    <a:pt x="13811" y="71305"/>
                  </a:lnTo>
                  <a:cubicBezTo>
                    <a:pt x="13437" y="71201"/>
                    <a:pt x="13100" y="71005"/>
                    <a:pt x="12824" y="70741"/>
                  </a:cubicBezTo>
                  <a:cubicBezTo>
                    <a:pt x="12542" y="70471"/>
                    <a:pt x="12333" y="70139"/>
                    <a:pt x="12217" y="69771"/>
                  </a:cubicBezTo>
                  <a:lnTo>
                    <a:pt x="11664" y="68054"/>
                  </a:lnTo>
                  <a:cubicBezTo>
                    <a:pt x="9763" y="61920"/>
                    <a:pt x="7861" y="55786"/>
                    <a:pt x="6082" y="49652"/>
                  </a:cubicBezTo>
                  <a:cubicBezTo>
                    <a:pt x="703" y="34353"/>
                    <a:pt x="-1144" y="18042"/>
                    <a:pt x="684" y="1928"/>
                  </a:cubicBezTo>
                  <a:cubicBezTo>
                    <a:pt x="764" y="1480"/>
                    <a:pt x="973" y="1063"/>
                    <a:pt x="1286" y="731"/>
                  </a:cubicBezTo>
                  <a:cubicBezTo>
                    <a:pt x="1598" y="400"/>
                    <a:pt x="2003" y="167"/>
                    <a:pt x="2445" y="63"/>
                  </a:cubicBezTo>
                  <a:cubicBezTo>
                    <a:pt x="2893" y="-41"/>
                    <a:pt x="3359" y="-17"/>
                    <a:pt x="3782" y="143"/>
                  </a:cubicBezTo>
                  <a:cubicBezTo>
                    <a:pt x="4211" y="302"/>
                    <a:pt x="4586" y="578"/>
                    <a:pt x="4856" y="946"/>
                  </a:cubicBezTo>
                  <a:cubicBezTo>
                    <a:pt x="10751" y="8957"/>
                    <a:pt x="18504" y="15417"/>
                    <a:pt x="27448" y="19766"/>
                  </a:cubicBezTo>
                  <a:cubicBezTo>
                    <a:pt x="36391" y="24115"/>
                    <a:pt x="46255" y="26225"/>
                    <a:pt x="56199" y="25912"/>
                  </a:cubicBezTo>
                  <a:cubicBezTo>
                    <a:pt x="56659" y="25912"/>
                    <a:pt x="57100" y="26047"/>
                    <a:pt x="57487" y="26293"/>
                  </a:cubicBezTo>
                  <a:cubicBezTo>
                    <a:pt x="57867" y="26544"/>
                    <a:pt x="58168" y="26906"/>
                    <a:pt x="58346" y="27323"/>
                  </a:cubicBezTo>
                  <a:cubicBezTo>
                    <a:pt x="58530" y="27740"/>
                    <a:pt x="58579" y="28206"/>
                    <a:pt x="58487" y="28654"/>
                  </a:cubicBezTo>
                  <a:cubicBezTo>
                    <a:pt x="58401" y="29108"/>
                    <a:pt x="58180" y="29519"/>
                    <a:pt x="57855" y="29838"/>
                  </a:cubicBezTo>
                  <a:lnTo>
                    <a:pt x="16020" y="70814"/>
                  </a:lnTo>
                  <a:cubicBezTo>
                    <a:pt x="15572" y="71176"/>
                    <a:pt x="15001" y="71348"/>
                    <a:pt x="14425" y="71305"/>
                  </a:cubicBezTo>
                  <a:close/>
                  <a:moveTo>
                    <a:pt x="4610" y="7939"/>
                  </a:moveTo>
                  <a:cubicBezTo>
                    <a:pt x="4181" y="21637"/>
                    <a:pt x="6260" y="35291"/>
                    <a:pt x="10744" y="48240"/>
                  </a:cubicBezTo>
                  <a:cubicBezTo>
                    <a:pt x="12339" y="53700"/>
                    <a:pt x="13995" y="59221"/>
                    <a:pt x="15713" y="64741"/>
                  </a:cubicBezTo>
                  <a:lnTo>
                    <a:pt x="50984" y="30267"/>
                  </a:lnTo>
                  <a:cubicBezTo>
                    <a:pt x="42139" y="29912"/>
                    <a:pt x="33459" y="27746"/>
                    <a:pt x="25485" y="23906"/>
                  </a:cubicBezTo>
                  <a:cubicBezTo>
                    <a:pt x="17510" y="20066"/>
                    <a:pt x="10407" y="14632"/>
                    <a:pt x="4610" y="7939"/>
                  </a:cubicBezTo>
                  <a:close/>
                </a:path>
              </a:pathLst>
            </a:custGeom>
            <a:solidFill>
              <a:srgbClr val="0E0E0E"/>
            </a:solidFill>
            <a:ln w="6134" cap="flat">
              <a:noFill/>
              <a:prstDash val="solid"/>
              <a:miter/>
            </a:ln>
          </p:spPr>
          <p:txBody>
            <a:bodyPr rtlCol="0" anchor="ctr"/>
            <a:lstStyle/>
            <a:p>
              <a:endParaRPr lang="en-AU"/>
            </a:p>
          </p:txBody>
        </p:sp>
        <p:sp>
          <p:nvSpPr>
            <p:cNvPr id="698" name="Freeform: Shape 697">
              <a:extLst>
                <a:ext uri="{FF2B5EF4-FFF2-40B4-BE49-F238E27FC236}">
                  <a16:creationId xmlns:a16="http://schemas.microsoft.com/office/drawing/2014/main" id="{17D07A2E-D761-4CFD-AE8B-0D5AB7364AFB}"/>
                </a:ext>
              </a:extLst>
            </p:cNvPr>
            <p:cNvSpPr/>
            <p:nvPr/>
          </p:nvSpPr>
          <p:spPr>
            <a:xfrm>
              <a:off x="4879962" y="3886547"/>
              <a:ext cx="223774" cy="250089"/>
            </a:xfrm>
            <a:custGeom>
              <a:avLst/>
              <a:gdLst>
                <a:gd name="connsiteX0" fmla="*/ 167524 w 223774"/>
                <a:gd name="connsiteY0" fmla="*/ 0 h 250089"/>
                <a:gd name="connsiteX1" fmla="*/ 79376 w 223774"/>
                <a:gd name="connsiteY1" fmla="*/ 107716 h 250089"/>
                <a:gd name="connsiteX2" fmla="*/ 41835 w 223774"/>
                <a:gd name="connsiteY2" fmla="*/ 117101 h 250089"/>
                <a:gd name="connsiteX3" fmla="*/ 0 w 223774"/>
                <a:gd name="connsiteY3" fmla="*/ 158077 h 250089"/>
                <a:gd name="connsiteX4" fmla="*/ 32327 w 223774"/>
                <a:gd name="connsiteY4" fmla="*/ 250090 h 250089"/>
                <a:gd name="connsiteX5" fmla="*/ 223774 w 223774"/>
                <a:gd name="connsiteY5" fmla="*/ 62691 h 250089"/>
                <a:gd name="connsiteX6" fmla="*/ 167524 w 223774"/>
                <a:gd name="connsiteY6" fmla="*/ 0 h 25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774" h="250089">
                  <a:moveTo>
                    <a:pt x="167524" y="0"/>
                  </a:moveTo>
                  <a:cubicBezTo>
                    <a:pt x="148324" y="42571"/>
                    <a:pt x="121027" y="87228"/>
                    <a:pt x="79376" y="107716"/>
                  </a:cubicBezTo>
                  <a:cubicBezTo>
                    <a:pt x="67709" y="113580"/>
                    <a:pt x="54889" y="116788"/>
                    <a:pt x="41835" y="117101"/>
                  </a:cubicBezTo>
                  <a:lnTo>
                    <a:pt x="0" y="158077"/>
                  </a:lnTo>
                  <a:cubicBezTo>
                    <a:pt x="9508" y="188748"/>
                    <a:pt x="20304" y="219910"/>
                    <a:pt x="32327" y="250090"/>
                  </a:cubicBezTo>
                  <a:lnTo>
                    <a:pt x="223774" y="62691"/>
                  </a:lnTo>
                  <a:cubicBezTo>
                    <a:pt x="212610" y="33186"/>
                    <a:pt x="196048" y="12084"/>
                    <a:pt x="167524" y="0"/>
                  </a:cubicBezTo>
                  <a:close/>
                </a:path>
              </a:pathLst>
            </a:custGeom>
            <a:solidFill>
              <a:srgbClr val="F0E7E1"/>
            </a:solidFill>
            <a:ln w="6134" cap="flat">
              <a:noFill/>
              <a:prstDash val="solid"/>
              <a:miter/>
            </a:ln>
          </p:spPr>
          <p:txBody>
            <a:bodyPr rtlCol="0" anchor="ctr"/>
            <a:lstStyle/>
            <a:p>
              <a:endParaRPr lang="en-AU"/>
            </a:p>
          </p:txBody>
        </p:sp>
        <p:sp>
          <p:nvSpPr>
            <p:cNvPr id="699" name="Freeform: Shape 698">
              <a:extLst>
                <a:ext uri="{FF2B5EF4-FFF2-40B4-BE49-F238E27FC236}">
                  <a16:creationId xmlns:a16="http://schemas.microsoft.com/office/drawing/2014/main" id="{0F246CC0-05EE-4FCD-AC31-89075E808804}"/>
                </a:ext>
              </a:extLst>
            </p:cNvPr>
            <p:cNvSpPr/>
            <p:nvPr/>
          </p:nvSpPr>
          <p:spPr>
            <a:xfrm>
              <a:off x="4877646" y="3884326"/>
              <a:ext cx="228563" cy="254897"/>
            </a:xfrm>
            <a:custGeom>
              <a:avLst/>
              <a:gdLst>
                <a:gd name="connsiteX0" fmla="*/ 34582 w 228563"/>
                <a:gd name="connsiteY0" fmla="*/ 254888 h 254897"/>
                <a:gd name="connsiteX1" fmla="*/ 34153 w 228563"/>
                <a:gd name="connsiteY1" fmla="*/ 254888 h 254897"/>
                <a:gd name="connsiteX2" fmla="*/ 33128 w 228563"/>
                <a:gd name="connsiteY2" fmla="*/ 254415 h 254897"/>
                <a:gd name="connsiteX3" fmla="*/ 32496 w 228563"/>
                <a:gd name="connsiteY3" fmla="*/ 253476 h 254897"/>
                <a:gd name="connsiteX4" fmla="*/ 108 w 228563"/>
                <a:gd name="connsiteY4" fmla="*/ 161034 h 254897"/>
                <a:gd name="connsiteX5" fmla="*/ 65 w 228563"/>
                <a:gd name="connsiteY5" fmla="*/ 159796 h 254897"/>
                <a:gd name="connsiteX6" fmla="*/ 660 w 228563"/>
                <a:gd name="connsiteY6" fmla="*/ 158703 h 254897"/>
                <a:gd name="connsiteX7" fmla="*/ 42495 w 228563"/>
                <a:gd name="connsiteY7" fmla="*/ 117727 h 254897"/>
                <a:gd name="connsiteX8" fmla="*/ 44090 w 228563"/>
                <a:gd name="connsiteY8" fmla="*/ 117114 h 254897"/>
                <a:gd name="connsiteX9" fmla="*/ 80895 w 228563"/>
                <a:gd name="connsiteY9" fmla="*/ 107913 h 254897"/>
                <a:gd name="connsiteX10" fmla="*/ 167939 w 228563"/>
                <a:gd name="connsiteY10" fmla="*/ 1362 h 254897"/>
                <a:gd name="connsiteX11" fmla="*/ 168448 w 228563"/>
                <a:gd name="connsiteY11" fmla="*/ 632 h 254897"/>
                <a:gd name="connsiteX12" fmla="*/ 169202 w 228563"/>
                <a:gd name="connsiteY12" fmla="*/ 154 h 254897"/>
                <a:gd name="connsiteX13" fmla="*/ 170080 w 228563"/>
                <a:gd name="connsiteY13" fmla="*/ 1 h 254897"/>
                <a:gd name="connsiteX14" fmla="*/ 170944 w 228563"/>
                <a:gd name="connsiteY14" fmla="*/ 197 h 254897"/>
                <a:gd name="connsiteX15" fmla="*/ 228422 w 228563"/>
                <a:gd name="connsiteY15" fmla="*/ 64483 h 254897"/>
                <a:gd name="connsiteX16" fmla="*/ 228507 w 228563"/>
                <a:gd name="connsiteY16" fmla="*/ 65765 h 254897"/>
                <a:gd name="connsiteX17" fmla="*/ 227869 w 228563"/>
                <a:gd name="connsiteY17" fmla="*/ 66875 h 254897"/>
                <a:gd name="connsiteX18" fmla="*/ 36422 w 228563"/>
                <a:gd name="connsiteY18" fmla="*/ 254274 h 254897"/>
                <a:gd name="connsiteX19" fmla="*/ 35569 w 228563"/>
                <a:gd name="connsiteY19" fmla="*/ 254777 h 254897"/>
                <a:gd name="connsiteX20" fmla="*/ 34582 w 228563"/>
                <a:gd name="connsiteY20" fmla="*/ 254888 h 254897"/>
                <a:gd name="connsiteX21" fmla="*/ 4892 w 228563"/>
                <a:gd name="connsiteY21" fmla="*/ 160973 h 254897"/>
                <a:gd name="connsiteX22" fmla="*/ 35563 w 228563"/>
                <a:gd name="connsiteY22" fmla="*/ 248508 h 254897"/>
                <a:gd name="connsiteX23" fmla="*/ 223453 w 228563"/>
                <a:gd name="connsiteY23" fmla="*/ 64483 h 254897"/>
                <a:gd name="connsiteX24" fmla="*/ 171067 w 228563"/>
                <a:gd name="connsiteY24" fmla="*/ 5104 h 254897"/>
                <a:gd name="connsiteX25" fmla="*/ 82796 w 228563"/>
                <a:gd name="connsiteY25" fmla="*/ 111839 h 254897"/>
                <a:gd name="connsiteX26" fmla="*/ 45133 w 228563"/>
                <a:gd name="connsiteY26" fmla="*/ 121469 h 254897"/>
                <a:gd name="connsiteX27" fmla="*/ 4892 w 228563"/>
                <a:gd name="connsiteY27" fmla="*/ 160973 h 25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563" h="254897">
                  <a:moveTo>
                    <a:pt x="34582" y="254888"/>
                  </a:moveTo>
                  <a:lnTo>
                    <a:pt x="34153" y="254888"/>
                  </a:lnTo>
                  <a:cubicBezTo>
                    <a:pt x="33772" y="254826"/>
                    <a:pt x="33416" y="254667"/>
                    <a:pt x="33128" y="254415"/>
                  </a:cubicBezTo>
                  <a:cubicBezTo>
                    <a:pt x="32834" y="254170"/>
                    <a:pt x="32619" y="253844"/>
                    <a:pt x="32496" y="253476"/>
                  </a:cubicBezTo>
                  <a:cubicBezTo>
                    <a:pt x="20719" y="223726"/>
                    <a:pt x="9861" y="192626"/>
                    <a:pt x="108" y="161034"/>
                  </a:cubicBezTo>
                  <a:cubicBezTo>
                    <a:pt x="-21" y="160636"/>
                    <a:pt x="-33" y="160206"/>
                    <a:pt x="65" y="159796"/>
                  </a:cubicBezTo>
                  <a:cubicBezTo>
                    <a:pt x="157" y="159384"/>
                    <a:pt x="365" y="159004"/>
                    <a:pt x="660" y="158703"/>
                  </a:cubicBezTo>
                  <a:lnTo>
                    <a:pt x="42495" y="117727"/>
                  </a:lnTo>
                  <a:cubicBezTo>
                    <a:pt x="42937" y="117341"/>
                    <a:pt x="43501" y="117120"/>
                    <a:pt x="44090" y="117114"/>
                  </a:cubicBezTo>
                  <a:cubicBezTo>
                    <a:pt x="56892" y="116819"/>
                    <a:pt x="69461" y="113679"/>
                    <a:pt x="80895" y="107913"/>
                  </a:cubicBezTo>
                  <a:cubicBezTo>
                    <a:pt x="114510" y="91350"/>
                    <a:pt x="143034" y="56508"/>
                    <a:pt x="167939" y="1362"/>
                  </a:cubicBezTo>
                  <a:cubicBezTo>
                    <a:pt x="168061" y="1086"/>
                    <a:pt x="168233" y="841"/>
                    <a:pt x="168448" y="632"/>
                  </a:cubicBezTo>
                  <a:cubicBezTo>
                    <a:pt x="168662" y="424"/>
                    <a:pt x="168920" y="264"/>
                    <a:pt x="169202" y="154"/>
                  </a:cubicBezTo>
                  <a:cubicBezTo>
                    <a:pt x="169478" y="43"/>
                    <a:pt x="169779" y="-6"/>
                    <a:pt x="170080" y="1"/>
                  </a:cubicBezTo>
                  <a:cubicBezTo>
                    <a:pt x="170374" y="7"/>
                    <a:pt x="170674" y="74"/>
                    <a:pt x="170944" y="197"/>
                  </a:cubicBezTo>
                  <a:cubicBezTo>
                    <a:pt x="198426" y="11851"/>
                    <a:pt x="216153" y="31665"/>
                    <a:pt x="228422" y="64483"/>
                  </a:cubicBezTo>
                  <a:cubicBezTo>
                    <a:pt x="228575" y="64894"/>
                    <a:pt x="228606" y="65336"/>
                    <a:pt x="228507" y="65765"/>
                  </a:cubicBezTo>
                  <a:cubicBezTo>
                    <a:pt x="228409" y="66188"/>
                    <a:pt x="228188" y="66574"/>
                    <a:pt x="227869" y="66875"/>
                  </a:cubicBezTo>
                  <a:lnTo>
                    <a:pt x="36422" y="254274"/>
                  </a:lnTo>
                  <a:cubicBezTo>
                    <a:pt x="36177" y="254501"/>
                    <a:pt x="35882" y="254673"/>
                    <a:pt x="35569" y="254777"/>
                  </a:cubicBezTo>
                  <a:cubicBezTo>
                    <a:pt x="35250" y="254881"/>
                    <a:pt x="34913" y="254918"/>
                    <a:pt x="34582" y="254888"/>
                  </a:cubicBezTo>
                  <a:close/>
                  <a:moveTo>
                    <a:pt x="4892" y="160973"/>
                  </a:moveTo>
                  <a:cubicBezTo>
                    <a:pt x="14155" y="190847"/>
                    <a:pt x="24460" y="220291"/>
                    <a:pt x="35563" y="248508"/>
                  </a:cubicBezTo>
                  <a:lnTo>
                    <a:pt x="223453" y="64483"/>
                  </a:lnTo>
                  <a:cubicBezTo>
                    <a:pt x="212043" y="34609"/>
                    <a:pt x="195788" y="16207"/>
                    <a:pt x="171067" y="5104"/>
                  </a:cubicBezTo>
                  <a:cubicBezTo>
                    <a:pt x="145917" y="60312"/>
                    <a:pt x="117025" y="95031"/>
                    <a:pt x="82796" y="111839"/>
                  </a:cubicBezTo>
                  <a:cubicBezTo>
                    <a:pt x="71092" y="117746"/>
                    <a:pt x="58241" y="121034"/>
                    <a:pt x="45133" y="121469"/>
                  </a:cubicBezTo>
                  <a:lnTo>
                    <a:pt x="4892" y="160973"/>
                  </a:lnTo>
                  <a:close/>
                </a:path>
              </a:pathLst>
            </a:custGeom>
            <a:solidFill>
              <a:srgbClr val="0E0E0E"/>
            </a:solidFill>
            <a:ln w="6134" cap="flat">
              <a:noFill/>
              <a:prstDash val="solid"/>
              <a:miter/>
            </a:ln>
          </p:spPr>
          <p:txBody>
            <a:bodyPr rtlCol="0" anchor="ctr"/>
            <a:lstStyle/>
            <a:p>
              <a:endParaRPr lang="en-AU"/>
            </a:p>
          </p:txBody>
        </p:sp>
        <p:sp>
          <p:nvSpPr>
            <p:cNvPr id="700" name="Freeform: Shape 699">
              <a:extLst>
                <a:ext uri="{FF2B5EF4-FFF2-40B4-BE49-F238E27FC236}">
                  <a16:creationId xmlns:a16="http://schemas.microsoft.com/office/drawing/2014/main" id="{7492E5CD-9529-49A1-8262-F410D343E6EB}"/>
                </a:ext>
              </a:extLst>
            </p:cNvPr>
            <p:cNvSpPr/>
            <p:nvPr/>
          </p:nvSpPr>
          <p:spPr>
            <a:xfrm>
              <a:off x="4912289" y="3949545"/>
              <a:ext cx="223897" cy="273952"/>
            </a:xfrm>
            <a:custGeom>
              <a:avLst/>
              <a:gdLst>
                <a:gd name="connsiteX0" fmla="*/ 194085 w 223897"/>
                <a:gd name="connsiteY0" fmla="*/ 7484 h 273952"/>
                <a:gd name="connsiteX1" fmla="*/ 191447 w 223897"/>
                <a:gd name="connsiteY1" fmla="*/ 0 h 273952"/>
                <a:gd name="connsiteX2" fmla="*/ 0 w 223897"/>
                <a:gd name="connsiteY2" fmla="*/ 187399 h 273952"/>
                <a:gd name="connsiteX3" fmla="*/ 38155 w 223897"/>
                <a:gd name="connsiteY3" fmla="*/ 273952 h 273952"/>
                <a:gd name="connsiteX4" fmla="*/ 223897 w 223897"/>
                <a:gd name="connsiteY4" fmla="*/ 92197 h 273952"/>
                <a:gd name="connsiteX5" fmla="*/ 194085 w 223897"/>
                <a:gd name="connsiteY5" fmla="*/ 7484 h 27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897" h="273952">
                  <a:moveTo>
                    <a:pt x="194085" y="7484"/>
                  </a:moveTo>
                  <a:cubicBezTo>
                    <a:pt x="193226" y="4907"/>
                    <a:pt x="192368" y="2454"/>
                    <a:pt x="191447" y="0"/>
                  </a:cubicBezTo>
                  <a:lnTo>
                    <a:pt x="0" y="187399"/>
                  </a:lnTo>
                  <a:cubicBezTo>
                    <a:pt x="11594" y="216843"/>
                    <a:pt x="24537" y="245858"/>
                    <a:pt x="38155" y="273952"/>
                  </a:cubicBezTo>
                  <a:lnTo>
                    <a:pt x="223897" y="92197"/>
                  </a:lnTo>
                  <a:cubicBezTo>
                    <a:pt x="213040" y="64286"/>
                    <a:pt x="203470" y="35885"/>
                    <a:pt x="194085" y="7484"/>
                  </a:cubicBezTo>
                  <a:close/>
                </a:path>
              </a:pathLst>
            </a:custGeom>
            <a:solidFill>
              <a:srgbClr val="2B1F18"/>
            </a:solidFill>
            <a:ln w="6134" cap="flat">
              <a:noFill/>
              <a:prstDash val="solid"/>
              <a:miter/>
            </a:ln>
          </p:spPr>
          <p:txBody>
            <a:bodyPr rtlCol="0" anchor="ctr"/>
            <a:lstStyle/>
            <a:p>
              <a:endParaRPr lang="en-AU"/>
            </a:p>
          </p:txBody>
        </p:sp>
        <p:sp>
          <p:nvSpPr>
            <p:cNvPr id="701" name="Freeform: Shape 700">
              <a:extLst>
                <a:ext uri="{FF2B5EF4-FFF2-40B4-BE49-F238E27FC236}">
                  <a16:creationId xmlns:a16="http://schemas.microsoft.com/office/drawing/2014/main" id="{27373001-73CF-497F-AB96-F6C28C30D0B1}"/>
                </a:ext>
              </a:extLst>
            </p:cNvPr>
            <p:cNvSpPr/>
            <p:nvPr/>
          </p:nvSpPr>
          <p:spPr>
            <a:xfrm>
              <a:off x="4909951" y="3947280"/>
              <a:ext cx="228530" cy="278549"/>
            </a:xfrm>
            <a:custGeom>
              <a:avLst/>
              <a:gdLst>
                <a:gd name="connsiteX0" fmla="*/ 40492 w 228530"/>
                <a:gd name="connsiteY0" fmla="*/ 278548 h 278549"/>
                <a:gd name="connsiteX1" fmla="*/ 40124 w 228530"/>
                <a:gd name="connsiteY1" fmla="*/ 278548 h 278549"/>
                <a:gd name="connsiteX2" fmla="*/ 39131 w 228530"/>
                <a:gd name="connsiteY2" fmla="*/ 278125 h 278549"/>
                <a:gd name="connsiteX3" fmla="*/ 38407 w 228530"/>
                <a:gd name="connsiteY3" fmla="*/ 277321 h 278549"/>
                <a:gd name="connsiteX4" fmla="*/ 191 w 228530"/>
                <a:gd name="connsiteY4" fmla="*/ 190523 h 278549"/>
                <a:gd name="connsiteX5" fmla="*/ 44 w 228530"/>
                <a:gd name="connsiteY5" fmla="*/ 189216 h 278549"/>
                <a:gd name="connsiteX6" fmla="*/ 682 w 228530"/>
                <a:gd name="connsiteY6" fmla="*/ 188069 h 278549"/>
                <a:gd name="connsiteX7" fmla="*/ 192190 w 228530"/>
                <a:gd name="connsiteY7" fmla="*/ 670 h 278549"/>
                <a:gd name="connsiteX8" fmla="*/ 193153 w 228530"/>
                <a:gd name="connsiteY8" fmla="*/ 88 h 278549"/>
                <a:gd name="connsiteX9" fmla="*/ 194276 w 228530"/>
                <a:gd name="connsiteY9" fmla="*/ 57 h 278549"/>
                <a:gd name="connsiteX10" fmla="*/ 195276 w 228530"/>
                <a:gd name="connsiteY10" fmla="*/ 566 h 278549"/>
                <a:gd name="connsiteX11" fmla="*/ 195932 w 228530"/>
                <a:gd name="connsiteY11" fmla="*/ 1468 h 278549"/>
                <a:gd name="connsiteX12" fmla="*/ 198631 w 228530"/>
                <a:gd name="connsiteY12" fmla="*/ 9074 h 278549"/>
                <a:gd name="connsiteX13" fmla="*/ 228382 w 228530"/>
                <a:gd name="connsiteY13" fmla="*/ 93664 h 278549"/>
                <a:gd name="connsiteX14" fmla="*/ 228474 w 228530"/>
                <a:gd name="connsiteY14" fmla="*/ 94977 h 278549"/>
                <a:gd name="connsiteX15" fmla="*/ 227830 w 228530"/>
                <a:gd name="connsiteY15" fmla="*/ 96118 h 278549"/>
                <a:gd name="connsiteX16" fmla="*/ 42087 w 228530"/>
                <a:gd name="connsiteY16" fmla="*/ 277935 h 278549"/>
                <a:gd name="connsiteX17" fmla="*/ 41351 w 228530"/>
                <a:gd name="connsiteY17" fmla="*/ 278401 h 278549"/>
                <a:gd name="connsiteX18" fmla="*/ 40492 w 228530"/>
                <a:gd name="connsiteY18" fmla="*/ 278548 h 278549"/>
                <a:gd name="connsiteX19" fmla="*/ 5037 w 228530"/>
                <a:gd name="connsiteY19" fmla="*/ 190216 h 278549"/>
                <a:gd name="connsiteX20" fmla="*/ 41167 w 228530"/>
                <a:gd name="connsiteY20" fmla="*/ 272353 h 278549"/>
                <a:gd name="connsiteX21" fmla="*/ 223536 w 228530"/>
                <a:gd name="connsiteY21" fmla="*/ 93848 h 278549"/>
                <a:gd name="connsiteX22" fmla="*/ 194276 w 228530"/>
                <a:gd name="connsiteY22" fmla="*/ 10485 h 278549"/>
                <a:gd name="connsiteX23" fmla="*/ 192865 w 228530"/>
                <a:gd name="connsiteY23" fmla="*/ 6375 h 278549"/>
                <a:gd name="connsiteX24" fmla="*/ 5037 w 228530"/>
                <a:gd name="connsiteY24" fmla="*/ 190216 h 27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530" h="278549">
                  <a:moveTo>
                    <a:pt x="40492" y="278548"/>
                  </a:moveTo>
                  <a:lnTo>
                    <a:pt x="40124" y="278548"/>
                  </a:lnTo>
                  <a:cubicBezTo>
                    <a:pt x="39769" y="278481"/>
                    <a:pt x="39425" y="278333"/>
                    <a:pt x="39131" y="278125"/>
                  </a:cubicBezTo>
                  <a:cubicBezTo>
                    <a:pt x="38836" y="277910"/>
                    <a:pt x="38585" y="277640"/>
                    <a:pt x="38407" y="277321"/>
                  </a:cubicBezTo>
                  <a:cubicBezTo>
                    <a:pt x="24912" y="249901"/>
                    <a:pt x="12030" y="220703"/>
                    <a:pt x="191" y="190523"/>
                  </a:cubicBezTo>
                  <a:cubicBezTo>
                    <a:pt x="7" y="190112"/>
                    <a:pt x="-48" y="189658"/>
                    <a:pt x="44" y="189216"/>
                  </a:cubicBezTo>
                  <a:cubicBezTo>
                    <a:pt x="130" y="188781"/>
                    <a:pt x="357" y="188376"/>
                    <a:pt x="682" y="188069"/>
                  </a:cubicBezTo>
                  <a:lnTo>
                    <a:pt x="192190" y="670"/>
                  </a:lnTo>
                  <a:cubicBezTo>
                    <a:pt x="192454" y="394"/>
                    <a:pt x="192785" y="198"/>
                    <a:pt x="193153" y="88"/>
                  </a:cubicBezTo>
                  <a:cubicBezTo>
                    <a:pt x="193515" y="-17"/>
                    <a:pt x="193908" y="-29"/>
                    <a:pt x="194276" y="57"/>
                  </a:cubicBezTo>
                  <a:cubicBezTo>
                    <a:pt x="194644" y="143"/>
                    <a:pt x="194988" y="321"/>
                    <a:pt x="195276" y="566"/>
                  </a:cubicBezTo>
                  <a:cubicBezTo>
                    <a:pt x="195564" y="811"/>
                    <a:pt x="195785" y="1118"/>
                    <a:pt x="195932" y="1468"/>
                  </a:cubicBezTo>
                  <a:cubicBezTo>
                    <a:pt x="196852" y="3983"/>
                    <a:pt x="197773" y="6498"/>
                    <a:pt x="198631" y="9074"/>
                  </a:cubicBezTo>
                  <a:cubicBezTo>
                    <a:pt x="207710" y="36555"/>
                    <a:pt x="217463" y="65631"/>
                    <a:pt x="228382" y="93664"/>
                  </a:cubicBezTo>
                  <a:cubicBezTo>
                    <a:pt x="228542" y="94081"/>
                    <a:pt x="228572" y="94542"/>
                    <a:pt x="228474" y="94977"/>
                  </a:cubicBezTo>
                  <a:cubicBezTo>
                    <a:pt x="228376" y="95412"/>
                    <a:pt x="228155" y="95811"/>
                    <a:pt x="227830" y="96118"/>
                  </a:cubicBezTo>
                  <a:lnTo>
                    <a:pt x="42087" y="277935"/>
                  </a:lnTo>
                  <a:cubicBezTo>
                    <a:pt x="41873" y="278137"/>
                    <a:pt x="41627" y="278297"/>
                    <a:pt x="41351" y="278401"/>
                  </a:cubicBezTo>
                  <a:cubicBezTo>
                    <a:pt x="41075" y="278505"/>
                    <a:pt x="40787" y="278560"/>
                    <a:pt x="40492" y="278548"/>
                  </a:cubicBezTo>
                  <a:close/>
                  <a:moveTo>
                    <a:pt x="5037" y="190216"/>
                  </a:moveTo>
                  <a:cubicBezTo>
                    <a:pt x="16262" y="218679"/>
                    <a:pt x="28408" y="246282"/>
                    <a:pt x="41167" y="272353"/>
                  </a:cubicBezTo>
                  <a:lnTo>
                    <a:pt x="223536" y="93848"/>
                  </a:lnTo>
                  <a:cubicBezTo>
                    <a:pt x="212801" y="66183"/>
                    <a:pt x="203171" y="37537"/>
                    <a:pt x="194276" y="10485"/>
                  </a:cubicBezTo>
                  <a:cubicBezTo>
                    <a:pt x="193785" y="9074"/>
                    <a:pt x="193295" y="7725"/>
                    <a:pt x="192865" y="6375"/>
                  </a:cubicBezTo>
                  <a:lnTo>
                    <a:pt x="5037" y="190216"/>
                  </a:lnTo>
                  <a:close/>
                </a:path>
              </a:pathLst>
            </a:custGeom>
            <a:solidFill>
              <a:srgbClr val="0E0E0E"/>
            </a:solidFill>
            <a:ln w="6134" cap="flat">
              <a:noFill/>
              <a:prstDash val="solid"/>
              <a:miter/>
            </a:ln>
          </p:spPr>
          <p:txBody>
            <a:bodyPr rtlCol="0" anchor="ctr"/>
            <a:lstStyle/>
            <a:p>
              <a:endParaRPr lang="en-AU"/>
            </a:p>
          </p:txBody>
        </p:sp>
        <p:sp>
          <p:nvSpPr>
            <p:cNvPr id="702" name="Freeform: Shape 701">
              <a:extLst>
                <a:ext uri="{FF2B5EF4-FFF2-40B4-BE49-F238E27FC236}">
                  <a16:creationId xmlns:a16="http://schemas.microsoft.com/office/drawing/2014/main" id="{C3F32E32-087C-4CDD-AA11-731AC4C780F2}"/>
                </a:ext>
              </a:extLst>
            </p:cNvPr>
            <p:cNvSpPr/>
            <p:nvPr/>
          </p:nvSpPr>
          <p:spPr>
            <a:xfrm>
              <a:off x="4950750" y="4041742"/>
              <a:ext cx="225676" cy="261806"/>
            </a:xfrm>
            <a:custGeom>
              <a:avLst/>
              <a:gdLst>
                <a:gd name="connsiteX0" fmla="*/ 221198 w 225676"/>
                <a:gd name="connsiteY0" fmla="*/ 77107 h 261806"/>
                <a:gd name="connsiteX1" fmla="*/ 185743 w 225676"/>
                <a:gd name="connsiteY1" fmla="*/ 0 h 261806"/>
                <a:gd name="connsiteX2" fmla="*/ 0 w 225676"/>
                <a:gd name="connsiteY2" fmla="*/ 181755 h 261806"/>
                <a:gd name="connsiteX3" fmla="*/ 14783 w 225676"/>
                <a:gd name="connsiteY3" fmla="*/ 210709 h 261806"/>
                <a:gd name="connsiteX4" fmla="*/ 44902 w 225676"/>
                <a:gd name="connsiteY4" fmla="*/ 261806 h 261806"/>
                <a:gd name="connsiteX5" fmla="*/ 225676 w 225676"/>
                <a:gd name="connsiteY5" fmla="*/ 84835 h 261806"/>
                <a:gd name="connsiteX6" fmla="*/ 221198 w 225676"/>
                <a:gd name="connsiteY6" fmla="*/ 77107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676" h="261806">
                  <a:moveTo>
                    <a:pt x="221198" y="77107"/>
                  </a:moveTo>
                  <a:cubicBezTo>
                    <a:pt x="207679" y="52220"/>
                    <a:pt x="195833" y="26463"/>
                    <a:pt x="185743" y="0"/>
                  </a:cubicBezTo>
                  <a:lnTo>
                    <a:pt x="0" y="181755"/>
                  </a:lnTo>
                  <a:cubicBezTo>
                    <a:pt x="4846" y="191509"/>
                    <a:pt x="9753" y="201201"/>
                    <a:pt x="14783" y="210709"/>
                  </a:cubicBezTo>
                  <a:cubicBezTo>
                    <a:pt x="24144" y="228252"/>
                    <a:pt x="34186" y="245287"/>
                    <a:pt x="44902" y="261806"/>
                  </a:cubicBezTo>
                  <a:lnTo>
                    <a:pt x="225676" y="84835"/>
                  </a:lnTo>
                  <a:cubicBezTo>
                    <a:pt x="223836" y="82259"/>
                    <a:pt x="222302" y="79744"/>
                    <a:pt x="221198" y="77107"/>
                  </a:cubicBezTo>
                  <a:close/>
                </a:path>
              </a:pathLst>
            </a:custGeom>
            <a:solidFill>
              <a:srgbClr val="F0E7E1"/>
            </a:solidFill>
            <a:ln w="6134" cap="flat">
              <a:noFill/>
              <a:prstDash val="solid"/>
              <a:miter/>
            </a:ln>
          </p:spPr>
          <p:txBody>
            <a:bodyPr rtlCol="0" anchor="ctr"/>
            <a:lstStyle/>
            <a:p>
              <a:endParaRPr lang="en-AU"/>
            </a:p>
          </p:txBody>
        </p:sp>
        <p:sp>
          <p:nvSpPr>
            <p:cNvPr id="703" name="Freeform: Shape 702">
              <a:extLst>
                <a:ext uri="{FF2B5EF4-FFF2-40B4-BE49-F238E27FC236}">
                  <a16:creationId xmlns:a16="http://schemas.microsoft.com/office/drawing/2014/main" id="{E3218A9F-D252-422C-9B81-285F00FDD3BC}"/>
                </a:ext>
              </a:extLst>
            </p:cNvPr>
            <p:cNvSpPr/>
            <p:nvPr/>
          </p:nvSpPr>
          <p:spPr>
            <a:xfrm>
              <a:off x="4948432" y="4039415"/>
              <a:ext cx="230301" cy="266415"/>
            </a:xfrm>
            <a:custGeom>
              <a:avLst/>
              <a:gdLst>
                <a:gd name="connsiteX0" fmla="*/ 46914 w 230301"/>
                <a:gd name="connsiteY0" fmla="*/ 266403 h 266415"/>
                <a:gd name="connsiteX1" fmla="*/ 45969 w 230301"/>
                <a:gd name="connsiteY1" fmla="*/ 266065 h 266415"/>
                <a:gd name="connsiteX2" fmla="*/ 45257 w 230301"/>
                <a:gd name="connsiteY2" fmla="*/ 265360 h 266415"/>
                <a:gd name="connsiteX3" fmla="*/ 15077 w 230301"/>
                <a:gd name="connsiteY3" fmla="*/ 214139 h 266415"/>
                <a:gd name="connsiteX4" fmla="*/ 232 w 230301"/>
                <a:gd name="connsiteY4" fmla="*/ 185125 h 266415"/>
                <a:gd name="connsiteX5" fmla="*/ 36 w 230301"/>
                <a:gd name="connsiteY5" fmla="*/ 183695 h 266415"/>
                <a:gd name="connsiteX6" fmla="*/ 723 w 230301"/>
                <a:gd name="connsiteY6" fmla="*/ 182426 h 266415"/>
                <a:gd name="connsiteX7" fmla="*/ 186466 w 230301"/>
                <a:gd name="connsiteY7" fmla="*/ 670 h 266415"/>
                <a:gd name="connsiteX8" fmla="*/ 187429 w 230301"/>
                <a:gd name="connsiteY8" fmla="*/ 88 h 266415"/>
                <a:gd name="connsiteX9" fmla="*/ 188551 w 230301"/>
                <a:gd name="connsiteY9" fmla="*/ 57 h 266415"/>
                <a:gd name="connsiteX10" fmla="*/ 189551 w 230301"/>
                <a:gd name="connsiteY10" fmla="*/ 566 h 266415"/>
                <a:gd name="connsiteX11" fmla="*/ 190208 w 230301"/>
                <a:gd name="connsiteY11" fmla="*/ 1468 h 266415"/>
                <a:gd name="connsiteX12" fmla="*/ 225541 w 230301"/>
                <a:gd name="connsiteY12" fmla="*/ 78329 h 266415"/>
                <a:gd name="connsiteX13" fmla="*/ 229957 w 230301"/>
                <a:gd name="connsiteY13" fmla="*/ 85935 h 266415"/>
                <a:gd name="connsiteX14" fmla="*/ 230288 w 230301"/>
                <a:gd name="connsiteY14" fmla="*/ 87432 h 266415"/>
                <a:gd name="connsiteX15" fmla="*/ 229650 w 230301"/>
                <a:gd name="connsiteY15" fmla="*/ 88818 h 266415"/>
                <a:gd name="connsiteX16" fmla="*/ 48815 w 230301"/>
                <a:gd name="connsiteY16" fmla="*/ 265728 h 266415"/>
                <a:gd name="connsiteX17" fmla="*/ 47944 w 230301"/>
                <a:gd name="connsiteY17" fmla="*/ 266280 h 266415"/>
                <a:gd name="connsiteX18" fmla="*/ 46914 w 230301"/>
                <a:gd name="connsiteY18" fmla="*/ 266403 h 266415"/>
                <a:gd name="connsiteX19" fmla="*/ 4833 w 230301"/>
                <a:gd name="connsiteY19" fmla="*/ 184573 h 266415"/>
                <a:gd name="connsiteX20" fmla="*/ 18880 w 230301"/>
                <a:gd name="connsiteY20" fmla="*/ 211992 h 266415"/>
                <a:gd name="connsiteX21" fmla="*/ 47282 w 230301"/>
                <a:gd name="connsiteY21" fmla="*/ 260514 h 266415"/>
                <a:gd name="connsiteX22" fmla="*/ 224804 w 230301"/>
                <a:gd name="connsiteY22" fmla="*/ 86794 h 266415"/>
                <a:gd name="connsiteX23" fmla="*/ 221185 w 230301"/>
                <a:gd name="connsiteY23" fmla="*/ 80660 h 266415"/>
                <a:gd name="connsiteX24" fmla="*/ 186711 w 230301"/>
                <a:gd name="connsiteY24" fmla="*/ 6375 h 266415"/>
                <a:gd name="connsiteX25" fmla="*/ 4833 w 230301"/>
                <a:gd name="connsiteY25" fmla="*/ 184573 h 266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0301" h="266415">
                  <a:moveTo>
                    <a:pt x="46914" y="266403"/>
                  </a:moveTo>
                  <a:cubicBezTo>
                    <a:pt x="46576" y="266359"/>
                    <a:pt x="46257" y="266243"/>
                    <a:pt x="45969" y="266065"/>
                  </a:cubicBezTo>
                  <a:cubicBezTo>
                    <a:pt x="45687" y="265881"/>
                    <a:pt x="45441" y="265642"/>
                    <a:pt x="45257" y="265360"/>
                  </a:cubicBezTo>
                  <a:cubicBezTo>
                    <a:pt x="34277" y="248368"/>
                    <a:pt x="24156" y="231192"/>
                    <a:pt x="15077" y="214139"/>
                  </a:cubicBezTo>
                  <a:cubicBezTo>
                    <a:pt x="10231" y="205061"/>
                    <a:pt x="5385" y="195737"/>
                    <a:pt x="232" y="185125"/>
                  </a:cubicBezTo>
                  <a:cubicBezTo>
                    <a:pt x="18" y="184683"/>
                    <a:pt x="-50" y="184180"/>
                    <a:pt x="36" y="183695"/>
                  </a:cubicBezTo>
                  <a:cubicBezTo>
                    <a:pt x="128" y="183211"/>
                    <a:pt x="367" y="182769"/>
                    <a:pt x="723" y="182426"/>
                  </a:cubicBezTo>
                  <a:lnTo>
                    <a:pt x="186466" y="670"/>
                  </a:lnTo>
                  <a:cubicBezTo>
                    <a:pt x="186730" y="400"/>
                    <a:pt x="187061" y="198"/>
                    <a:pt x="187429" y="88"/>
                  </a:cubicBezTo>
                  <a:cubicBezTo>
                    <a:pt x="187791" y="-17"/>
                    <a:pt x="188183" y="-29"/>
                    <a:pt x="188551" y="57"/>
                  </a:cubicBezTo>
                  <a:cubicBezTo>
                    <a:pt x="188920" y="143"/>
                    <a:pt x="189263" y="321"/>
                    <a:pt x="189551" y="566"/>
                  </a:cubicBezTo>
                  <a:cubicBezTo>
                    <a:pt x="189840" y="811"/>
                    <a:pt x="190060" y="1118"/>
                    <a:pt x="190208" y="1468"/>
                  </a:cubicBezTo>
                  <a:cubicBezTo>
                    <a:pt x="200274" y="27845"/>
                    <a:pt x="212076" y="53516"/>
                    <a:pt x="225541" y="78329"/>
                  </a:cubicBezTo>
                  <a:cubicBezTo>
                    <a:pt x="226951" y="80905"/>
                    <a:pt x="228424" y="83420"/>
                    <a:pt x="229957" y="85935"/>
                  </a:cubicBezTo>
                  <a:cubicBezTo>
                    <a:pt x="230227" y="86383"/>
                    <a:pt x="230343" y="86911"/>
                    <a:pt x="230288" y="87432"/>
                  </a:cubicBezTo>
                  <a:cubicBezTo>
                    <a:pt x="230233" y="87947"/>
                    <a:pt x="230012" y="88438"/>
                    <a:pt x="229650" y="88818"/>
                  </a:cubicBezTo>
                  <a:lnTo>
                    <a:pt x="48815" y="265728"/>
                  </a:lnTo>
                  <a:cubicBezTo>
                    <a:pt x="48570" y="265973"/>
                    <a:pt x="48269" y="266163"/>
                    <a:pt x="47944" y="266280"/>
                  </a:cubicBezTo>
                  <a:cubicBezTo>
                    <a:pt x="47613" y="266397"/>
                    <a:pt x="47263" y="266439"/>
                    <a:pt x="46914" y="266403"/>
                  </a:cubicBezTo>
                  <a:close/>
                  <a:moveTo>
                    <a:pt x="4833" y="184573"/>
                  </a:moveTo>
                  <a:cubicBezTo>
                    <a:pt x="9679" y="194387"/>
                    <a:pt x="14280" y="203343"/>
                    <a:pt x="18880" y="211992"/>
                  </a:cubicBezTo>
                  <a:cubicBezTo>
                    <a:pt x="27407" y="228125"/>
                    <a:pt x="36976" y="244381"/>
                    <a:pt x="47282" y="260514"/>
                  </a:cubicBezTo>
                  <a:lnTo>
                    <a:pt x="224804" y="86794"/>
                  </a:lnTo>
                  <a:cubicBezTo>
                    <a:pt x="223578" y="84708"/>
                    <a:pt x="222351" y="82684"/>
                    <a:pt x="221185" y="80660"/>
                  </a:cubicBezTo>
                  <a:cubicBezTo>
                    <a:pt x="208113" y="56663"/>
                    <a:pt x="196599" y="31850"/>
                    <a:pt x="186711" y="6375"/>
                  </a:cubicBezTo>
                  <a:lnTo>
                    <a:pt x="4833" y="184573"/>
                  </a:lnTo>
                  <a:close/>
                </a:path>
              </a:pathLst>
            </a:custGeom>
            <a:solidFill>
              <a:srgbClr val="0E0E0E"/>
            </a:solidFill>
            <a:ln w="6134" cap="flat">
              <a:noFill/>
              <a:prstDash val="solid"/>
              <a:miter/>
            </a:ln>
          </p:spPr>
          <p:txBody>
            <a:bodyPr rtlCol="0" anchor="ctr"/>
            <a:lstStyle/>
            <a:p>
              <a:endParaRPr lang="en-AU"/>
            </a:p>
          </p:txBody>
        </p:sp>
        <p:sp>
          <p:nvSpPr>
            <p:cNvPr id="704" name="Freeform: Shape 703">
              <a:extLst>
                <a:ext uri="{FF2B5EF4-FFF2-40B4-BE49-F238E27FC236}">
                  <a16:creationId xmlns:a16="http://schemas.microsoft.com/office/drawing/2014/main" id="{A627C365-BF9E-4BAE-94FB-52558CB69F5C}"/>
                </a:ext>
              </a:extLst>
            </p:cNvPr>
            <p:cNvSpPr/>
            <p:nvPr/>
          </p:nvSpPr>
          <p:spPr>
            <a:xfrm>
              <a:off x="4995346" y="4126577"/>
              <a:ext cx="241256" cy="249108"/>
            </a:xfrm>
            <a:custGeom>
              <a:avLst/>
              <a:gdLst>
                <a:gd name="connsiteX0" fmla="*/ 180774 w 241256"/>
                <a:gd name="connsiteY0" fmla="*/ 0 h 249108"/>
                <a:gd name="connsiteX1" fmla="*/ 0 w 241256"/>
                <a:gd name="connsiteY1" fmla="*/ 176971 h 249108"/>
                <a:gd name="connsiteX2" fmla="*/ 52877 w 241256"/>
                <a:gd name="connsiteY2" fmla="*/ 249109 h 249108"/>
                <a:gd name="connsiteX3" fmla="*/ 241257 w 241256"/>
                <a:gd name="connsiteY3" fmla="*/ 64777 h 249108"/>
                <a:gd name="connsiteX4" fmla="*/ 180774 w 241256"/>
                <a:gd name="connsiteY4" fmla="*/ 0 h 249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56" h="249108">
                  <a:moveTo>
                    <a:pt x="180774" y="0"/>
                  </a:moveTo>
                  <a:lnTo>
                    <a:pt x="0" y="176971"/>
                  </a:lnTo>
                  <a:cubicBezTo>
                    <a:pt x="16200" y="202029"/>
                    <a:pt x="33854" y="226118"/>
                    <a:pt x="52877" y="249109"/>
                  </a:cubicBezTo>
                  <a:lnTo>
                    <a:pt x="241257" y="64777"/>
                  </a:lnTo>
                  <a:cubicBezTo>
                    <a:pt x="217389" y="46970"/>
                    <a:pt x="196907" y="25028"/>
                    <a:pt x="180774" y="0"/>
                  </a:cubicBezTo>
                  <a:close/>
                </a:path>
              </a:pathLst>
            </a:custGeom>
            <a:solidFill>
              <a:srgbClr val="2B1F18"/>
            </a:solidFill>
            <a:ln w="6134" cap="flat">
              <a:noFill/>
              <a:prstDash val="solid"/>
              <a:miter/>
            </a:ln>
          </p:spPr>
          <p:txBody>
            <a:bodyPr rtlCol="0" anchor="ctr"/>
            <a:lstStyle/>
            <a:p>
              <a:endParaRPr lang="en-AU"/>
            </a:p>
          </p:txBody>
        </p:sp>
        <p:sp>
          <p:nvSpPr>
            <p:cNvPr id="705" name="Freeform: Shape 704">
              <a:extLst>
                <a:ext uri="{FF2B5EF4-FFF2-40B4-BE49-F238E27FC236}">
                  <a16:creationId xmlns:a16="http://schemas.microsoft.com/office/drawing/2014/main" id="{4CE57C50-5403-4BC1-B6CE-6070EDA7FD39}"/>
                </a:ext>
              </a:extLst>
            </p:cNvPr>
            <p:cNvSpPr/>
            <p:nvPr/>
          </p:nvSpPr>
          <p:spPr>
            <a:xfrm>
              <a:off x="4993143" y="4124284"/>
              <a:ext cx="245735" cy="253732"/>
            </a:xfrm>
            <a:custGeom>
              <a:avLst/>
              <a:gdLst>
                <a:gd name="connsiteX0" fmla="*/ 55079 w 245735"/>
                <a:gd name="connsiteY0" fmla="*/ 253733 h 253732"/>
                <a:gd name="connsiteX1" fmla="*/ 53423 w 245735"/>
                <a:gd name="connsiteY1" fmla="*/ 252874 h 253732"/>
                <a:gd name="connsiteX2" fmla="*/ 362 w 245735"/>
                <a:gd name="connsiteY2" fmla="*/ 180491 h 253732"/>
                <a:gd name="connsiteX3" fmla="*/ 13 w 245735"/>
                <a:gd name="connsiteY3" fmla="*/ 178994 h 253732"/>
                <a:gd name="connsiteX4" fmla="*/ 669 w 245735"/>
                <a:gd name="connsiteY4" fmla="*/ 177608 h 253732"/>
                <a:gd name="connsiteX5" fmla="*/ 181504 w 245735"/>
                <a:gd name="connsiteY5" fmla="*/ 637 h 253732"/>
                <a:gd name="connsiteX6" fmla="*/ 182375 w 245735"/>
                <a:gd name="connsiteY6" fmla="*/ 122 h 253732"/>
                <a:gd name="connsiteX7" fmla="*/ 183381 w 245735"/>
                <a:gd name="connsiteY7" fmla="*/ 17 h 253732"/>
                <a:gd name="connsiteX8" fmla="*/ 184338 w 245735"/>
                <a:gd name="connsiteY8" fmla="*/ 355 h 253732"/>
                <a:gd name="connsiteX9" fmla="*/ 185062 w 245735"/>
                <a:gd name="connsiteY9" fmla="*/ 1067 h 253732"/>
                <a:gd name="connsiteX10" fmla="*/ 244870 w 245735"/>
                <a:gd name="connsiteY10" fmla="*/ 65353 h 253732"/>
                <a:gd name="connsiteX11" fmla="*/ 245484 w 245735"/>
                <a:gd name="connsiteY11" fmla="*/ 66119 h 253732"/>
                <a:gd name="connsiteX12" fmla="*/ 245729 w 245735"/>
                <a:gd name="connsiteY12" fmla="*/ 67070 h 253732"/>
                <a:gd name="connsiteX13" fmla="*/ 245594 w 245735"/>
                <a:gd name="connsiteY13" fmla="*/ 68039 h 253732"/>
                <a:gd name="connsiteX14" fmla="*/ 245054 w 245735"/>
                <a:gd name="connsiteY14" fmla="*/ 68849 h 253732"/>
                <a:gd name="connsiteX15" fmla="*/ 56674 w 245735"/>
                <a:gd name="connsiteY15" fmla="*/ 253058 h 253732"/>
                <a:gd name="connsiteX16" fmla="*/ 55944 w 245735"/>
                <a:gd name="connsiteY16" fmla="*/ 253561 h 253732"/>
                <a:gd name="connsiteX17" fmla="*/ 55079 w 245735"/>
                <a:gd name="connsiteY17" fmla="*/ 253733 h 253732"/>
                <a:gd name="connsiteX18" fmla="*/ 5147 w 245735"/>
                <a:gd name="connsiteY18" fmla="*/ 179571 h 253732"/>
                <a:gd name="connsiteX19" fmla="*/ 55263 w 245735"/>
                <a:gd name="connsiteY19" fmla="*/ 248028 h 253732"/>
                <a:gd name="connsiteX20" fmla="*/ 240147 w 245735"/>
                <a:gd name="connsiteY20" fmla="*/ 67254 h 253732"/>
                <a:gd name="connsiteX21" fmla="*/ 182731 w 245735"/>
                <a:gd name="connsiteY21" fmla="*/ 5912 h 253732"/>
                <a:gd name="connsiteX22" fmla="*/ 5147 w 245735"/>
                <a:gd name="connsiteY22" fmla="*/ 179571 h 25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5735" h="253732">
                  <a:moveTo>
                    <a:pt x="55079" y="253733"/>
                  </a:moveTo>
                  <a:cubicBezTo>
                    <a:pt x="54435" y="253678"/>
                    <a:pt x="53840" y="253371"/>
                    <a:pt x="53423" y="252874"/>
                  </a:cubicBezTo>
                  <a:cubicBezTo>
                    <a:pt x="34383" y="229767"/>
                    <a:pt x="16667" y="205604"/>
                    <a:pt x="362" y="180491"/>
                  </a:cubicBezTo>
                  <a:cubicBezTo>
                    <a:pt x="80" y="180049"/>
                    <a:pt x="-42" y="179522"/>
                    <a:pt x="13" y="178994"/>
                  </a:cubicBezTo>
                  <a:cubicBezTo>
                    <a:pt x="68" y="178473"/>
                    <a:pt x="301" y="177982"/>
                    <a:pt x="669" y="177608"/>
                  </a:cubicBezTo>
                  <a:lnTo>
                    <a:pt x="181504" y="637"/>
                  </a:lnTo>
                  <a:cubicBezTo>
                    <a:pt x="181756" y="404"/>
                    <a:pt x="182050" y="226"/>
                    <a:pt x="182375" y="122"/>
                  </a:cubicBezTo>
                  <a:cubicBezTo>
                    <a:pt x="182701" y="11"/>
                    <a:pt x="183044" y="-26"/>
                    <a:pt x="183381" y="17"/>
                  </a:cubicBezTo>
                  <a:cubicBezTo>
                    <a:pt x="183725" y="61"/>
                    <a:pt x="184050" y="177"/>
                    <a:pt x="184338" y="355"/>
                  </a:cubicBezTo>
                  <a:cubicBezTo>
                    <a:pt x="184633" y="539"/>
                    <a:pt x="184878" y="778"/>
                    <a:pt x="185062" y="1067"/>
                  </a:cubicBezTo>
                  <a:cubicBezTo>
                    <a:pt x="200925" y="25953"/>
                    <a:pt x="221192" y="47735"/>
                    <a:pt x="244870" y="65353"/>
                  </a:cubicBezTo>
                  <a:cubicBezTo>
                    <a:pt x="245128" y="65561"/>
                    <a:pt x="245337" y="65825"/>
                    <a:pt x="245484" y="66119"/>
                  </a:cubicBezTo>
                  <a:cubicBezTo>
                    <a:pt x="245631" y="66414"/>
                    <a:pt x="245717" y="66739"/>
                    <a:pt x="245729" y="67070"/>
                  </a:cubicBezTo>
                  <a:cubicBezTo>
                    <a:pt x="245754" y="67401"/>
                    <a:pt x="245711" y="67727"/>
                    <a:pt x="245594" y="68039"/>
                  </a:cubicBezTo>
                  <a:cubicBezTo>
                    <a:pt x="245478" y="68346"/>
                    <a:pt x="245294" y="68622"/>
                    <a:pt x="245054" y="68849"/>
                  </a:cubicBezTo>
                  <a:lnTo>
                    <a:pt x="56674" y="253058"/>
                  </a:lnTo>
                  <a:cubicBezTo>
                    <a:pt x="56466" y="253273"/>
                    <a:pt x="56220" y="253445"/>
                    <a:pt x="55944" y="253561"/>
                  </a:cubicBezTo>
                  <a:cubicBezTo>
                    <a:pt x="55674" y="253678"/>
                    <a:pt x="55380" y="253733"/>
                    <a:pt x="55079" y="253733"/>
                  </a:cubicBezTo>
                  <a:close/>
                  <a:moveTo>
                    <a:pt x="5147" y="179571"/>
                  </a:moveTo>
                  <a:cubicBezTo>
                    <a:pt x="20581" y="203292"/>
                    <a:pt x="37315" y="226148"/>
                    <a:pt x="55263" y="248028"/>
                  </a:cubicBezTo>
                  <a:lnTo>
                    <a:pt x="240147" y="67254"/>
                  </a:lnTo>
                  <a:cubicBezTo>
                    <a:pt x="217678" y="50201"/>
                    <a:pt x="198263" y="29461"/>
                    <a:pt x="182731" y="5912"/>
                  </a:cubicBezTo>
                  <a:lnTo>
                    <a:pt x="5147" y="179571"/>
                  </a:lnTo>
                  <a:close/>
                </a:path>
              </a:pathLst>
            </a:custGeom>
            <a:solidFill>
              <a:srgbClr val="0E0E0E"/>
            </a:solidFill>
            <a:ln w="6134" cap="flat">
              <a:noFill/>
              <a:prstDash val="solid"/>
              <a:miter/>
            </a:ln>
          </p:spPr>
          <p:txBody>
            <a:bodyPr rtlCol="0" anchor="ctr"/>
            <a:lstStyle/>
            <a:p>
              <a:endParaRPr lang="en-AU"/>
            </a:p>
          </p:txBody>
        </p:sp>
        <p:sp>
          <p:nvSpPr>
            <p:cNvPr id="706" name="Freeform: Shape 705">
              <a:extLst>
                <a:ext uri="{FF2B5EF4-FFF2-40B4-BE49-F238E27FC236}">
                  <a16:creationId xmlns:a16="http://schemas.microsoft.com/office/drawing/2014/main" id="{6D412E89-4904-4B33-9DA5-D99B9C502431}"/>
                </a:ext>
              </a:extLst>
            </p:cNvPr>
            <p:cNvSpPr/>
            <p:nvPr/>
          </p:nvSpPr>
          <p:spPr>
            <a:xfrm>
              <a:off x="5048222" y="4191354"/>
              <a:ext cx="265977" cy="249844"/>
            </a:xfrm>
            <a:custGeom>
              <a:avLst/>
              <a:gdLst>
                <a:gd name="connsiteX0" fmla="*/ 265977 w 265977"/>
                <a:gd name="connsiteY0" fmla="*/ 47969 h 249844"/>
                <a:gd name="connsiteX1" fmla="*/ 222241 w 265977"/>
                <a:gd name="connsiteY1" fmla="*/ 22819 h 249844"/>
                <a:gd name="connsiteX2" fmla="*/ 220401 w 265977"/>
                <a:gd name="connsiteY2" fmla="*/ 21776 h 249844"/>
                <a:gd name="connsiteX3" fmla="*/ 188380 w 265977"/>
                <a:gd name="connsiteY3" fmla="*/ 0 h 249844"/>
                <a:gd name="connsiteX4" fmla="*/ 0 w 265977"/>
                <a:gd name="connsiteY4" fmla="*/ 184332 h 249844"/>
                <a:gd name="connsiteX5" fmla="*/ 59686 w 265977"/>
                <a:gd name="connsiteY5" fmla="*/ 249845 h 249844"/>
                <a:gd name="connsiteX6" fmla="*/ 265977 w 265977"/>
                <a:gd name="connsiteY6" fmla="*/ 47969 h 2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77" h="249844">
                  <a:moveTo>
                    <a:pt x="265977" y="47969"/>
                  </a:moveTo>
                  <a:cubicBezTo>
                    <a:pt x="251317" y="39749"/>
                    <a:pt x="236718" y="31407"/>
                    <a:pt x="222241" y="22819"/>
                  </a:cubicBezTo>
                  <a:lnTo>
                    <a:pt x="220401" y="21776"/>
                  </a:lnTo>
                  <a:cubicBezTo>
                    <a:pt x="209316" y="15145"/>
                    <a:pt x="198624" y="7870"/>
                    <a:pt x="188380" y="0"/>
                  </a:cubicBezTo>
                  <a:lnTo>
                    <a:pt x="0" y="184332"/>
                  </a:lnTo>
                  <a:cubicBezTo>
                    <a:pt x="18771" y="207151"/>
                    <a:pt x="38768" y="228927"/>
                    <a:pt x="59686" y="249845"/>
                  </a:cubicBezTo>
                  <a:lnTo>
                    <a:pt x="265977" y="47969"/>
                  </a:lnTo>
                  <a:close/>
                </a:path>
              </a:pathLst>
            </a:custGeom>
            <a:solidFill>
              <a:srgbClr val="F0E7E1"/>
            </a:solidFill>
            <a:ln w="6134" cap="flat">
              <a:noFill/>
              <a:prstDash val="solid"/>
              <a:miter/>
            </a:ln>
          </p:spPr>
          <p:txBody>
            <a:bodyPr rtlCol="0" anchor="ctr"/>
            <a:lstStyle/>
            <a:p>
              <a:endParaRPr lang="en-AU"/>
            </a:p>
          </p:txBody>
        </p:sp>
        <p:sp>
          <p:nvSpPr>
            <p:cNvPr id="707" name="Freeform: Shape 706">
              <a:extLst>
                <a:ext uri="{FF2B5EF4-FFF2-40B4-BE49-F238E27FC236}">
                  <a16:creationId xmlns:a16="http://schemas.microsoft.com/office/drawing/2014/main" id="{C7051557-8878-4523-A0C0-D8472AB80D27}"/>
                </a:ext>
              </a:extLst>
            </p:cNvPr>
            <p:cNvSpPr/>
            <p:nvPr/>
          </p:nvSpPr>
          <p:spPr>
            <a:xfrm>
              <a:off x="5045848" y="4189078"/>
              <a:ext cx="270998" cy="254465"/>
            </a:xfrm>
            <a:custGeom>
              <a:avLst/>
              <a:gdLst>
                <a:gd name="connsiteX0" fmla="*/ 62059 w 270998"/>
                <a:gd name="connsiteY0" fmla="*/ 254452 h 254465"/>
                <a:gd name="connsiteX1" fmla="*/ 60464 w 270998"/>
                <a:gd name="connsiteY1" fmla="*/ 253777 h 254465"/>
                <a:gd name="connsiteX2" fmla="*/ 595 w 270998"/>
                <a:gd name="connsiteY2" fmla="*/ 188080 h 254465"/>
                <a:gd name="connsiteX3" fmla="*/ 0 w 270998"/>
                <a:gd name="connsiteY3" fmla="*/ 186546 h 254465"/>
                <a:gd name="connsiteX4" fmla="*/ 595 w 270998"/>
                <a:gd name="connsiteY4" fmla="*/ 185013 h 254465"/>
                <a:gd name="connsiteX5" fmla="*/ 189098 w 270998"/>
                <a:gd name="connsiteY5" fmla="*/ 558 h 254465"/>
                <a:gd name="connsiteX6" fmla="*/ 190632 w 270998"/>
                <a:gd name="connsiteY6" fmla="*/ 0 h 254465"/>
                <a:gd name="connsiteX7" fmla="*/ 192165 w 270998"/>
                <a:gd name="connsiteY7" fmla="*/ 558 h 254465"/>
                <a:gd name="connsiteX8" fmla="*/ 224247 w 270998"/>
                <a:gd name="connsiteY8" fmla="*/ 22028 h 254465"/>
                <a:gd name="connsiteX9" fmla="*/ 226087 w 270998"/>
                <a:gd name="connsiteY9" fmla="*/ 23071 h 254465"/>
                <a:gd name="connsiteX10" fmla="*/ 269824 w 270998"/>
                <a:gd name="connsiteY10" fmla="*/ 48221 h 254465"/>
                <a:gd name="connsiteX11" fmla="*/ 270596 w 270998"/>
                <a:gd name="connsiteY11" fmla="*/ 48951 h 254465"/>
                <a:gd name="connsiteX12" fmla="*/ 270989 w 270998"/>
                <a:gd name="connsiteY12" fmla="*/ 49938 h 254465"/>
                <a:gd name="connsiteX13" fmla="*/ 270860 w 270998"/>
                <a:gd name="connsiteY13" fmla="*/ 50993 h 254465"/>
                <a:gd name="connsiteX14" fmla="*/ 270314 w 270998"/>
                <a:gd name="connsiteY14" fmla="*/ 51901 h 254465"/>
                <a:gd name="connsiteX15" fmla="*/ 64022 w 270998"/>
                <a:gd name="connsiteY15" fmla="*/ 253777 h 254465"/>
                <a:gd name="connsiteX16" fmla="*/ 63114 w 270998"/>
                <a:gd name="connsiteY16" fmla="*/ 254335 h 254465"/>
                <a:gd name="connsiteX17" fmla="*/ 62059 w 270998"/>
                <a:gd name="connsiteY17" fmla="*/ 254452 h 254465"/>
                <a:gd name="connsiteX18" fmla="*/ 5502 w 270998"/>
                <a:gd name="connsiteY18" fmla="*/ 186976 h 254465"/>
                <a:gd name="connsiteX19" fmla="*/ 62121 w 270998"/>
                <a:gd name="connsiteY19" fmla="*/ 249115 h 254465"/>
                <a:gd name="connsiteX20" fmla="*/ 264548 w 270998"/>
                <a:gd name="connsiteY20" fmla="*/ 50920 h 254465"/>
                <a:gd name="connsiteX21" fmla="*/ 223388 w 270998"/>
                <a:gd name="connsiteY21" fmla="*/ 27242 h 254465"/>
                <a:gd name="connsiteX22" fmla="*/ 221609 w 270998"/>
                <a:gd name="connsiteY22" fmla="*/ 26199 h 254465"/>
                <a:gd name="connsiteX23" fmla="*/ 190938 w 270998"/>
                <a:gd name="connsiteY23" fmla="*/ 5527 h 254465"/>
                <a:gd name="connsiteX24" fmla="*/ 5502 w 270998"/>
                <a:gd name="connsiteY24" fmla="*/ 186976 h 25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0998" h="254465">
                  <a:moveTo>
                    <a:pt x="62059" y="254452"/>
                  </a:moveTo>
                  <a:cubicBezTo>
                    <a:pt x="61458" y="254439"/>
                    <a:pt x="60888" y="254200"/>
                    <a:pt x="60464" y="253777"/>
                  </a:cubicBezTo>
                  <a:cubicBezTo>
                    <a:pt x="38811" y="232123"/>
                    <a:pt x="18629" y="209979"/>
                    <a:pt x="595" y="188080"/>
                  </a:cubicBezTo>
                  <a:cubicBezTo>
                    <a:pt x="209" y="187663"/>
                    <a:pt x="0" y="187117"/>
                    <a:pt x="0" y="186546"/>
                  </a:cubicBezTo>
                  <a:cubicBezTo>
                    <a:pt x="0" y="185982"/>
                    <a:pt x="209" y="185430"/>
                    <a:pt x="595" y="185013"/>
                  </a:cubicBezTo>
                  <a:lnTo>
                    <a:pt x="189098" y="558"/>
                  </a:lnTo>
                  <a:cubicBezTo>
                    <a:pt x="189527" y="196"/>
                    <a:pt x="190073" y="0"/>
                    <a:pt x="190632" y="0"/>
                  </a:cubicBezTo>
                  <a:cubicBezTo>
                    <a:pt x="191190" y="0"/>
                    <a:pt x="191736" y="196"/>
                    <a:pt x="192165" y="558"/>
                  </a:cubicBezTo>
                  <a:cubicBezTo>
                    <a:pt x="202415" y="8361"/>
                    <a:pt x="213125" y="15526"/>
                    <a:pt x="224247" y="22028"/>
                  </a:cubicBezTo>
                  <a:lnTo>
                    <a:pt x="226087" y="23071"/>
                  </a:lnTo>
                  <a:cubicBezTo>
                    <a:pt x="239153" y="30861"/>
                    <a:pt x="253016" y="38835"/>
                    <a:pt x="269824" y="48221"/>
                  </a:cubicBezTo>
                  <a:cubicBezTo>
                    <a:pt x="270130" y="48405"/>
                    <a:pt x="270394" y="48656"/>
                    <a:pt x="270596" y="48951"/>
                  </a:cubicBezTo>
                  <a:cubicBezTo>
                    <a:pt x="270799" y="49245"/>
                    <a:pt x="270934" y="49583"/>
                    <a:pt x="270989" y="49938"/>
                  </a:cubicBezTo>
                  <a:cubicBezTo>
                    <a:pt x="271020" y="50294"/>
                    <a:pt x="270977" y="50656"/>
                    <a:pt x="270860" y="50993"/>
                  </a:cubicBezTo>
                  <a:cubicBezTo>
                    <a:pt x="270744" y="51331"/>
                    <a:pt x="270560" y="51638"/>
                    <a:pt x="270314" y="51901"/>
                  </a:cubicBezTo>
                  <a:lnTo>
                    <a:pt x="64022" y="253777"/>
                  </a:lnTo>
                  <a:cubicBezTo>
                    <a:pt x="63765" y="254028"/>
                    <a:pt x="63452" y="254218"/>
                    <a:pt x="63114" y="254335"/>
                  </a:cubicBezTo>
                  <a:cubicBezTo>
                    <a:pt x="62777" y="254452"/>
                    <a:pt x="62415" y="254488"/>
                    <a:pt x="62059" y="254452"/>
                  </a:cubicBezTo>
                  <a:close/>
                  <a:moveTo>
                    <a:pt x="5502" y="186976"/>
                  </a:moveTo>
                  <a:cubicBezTo>
                    <a:pt x="22617" y="207709"/>
                    <a:pt x="41694" y="228565"/>
                    <a:pt x="62121" y="249115"/>
                  </a:cubicBezTo>
                  <a:lnTo>
                    <a:pt x="264548" y="50920"/>
                  </a:lnTo>
                  <a:cubicBezTo>
                    <a:pt x="248968" y="42148"/>
                    <a:pt x="235840" y="34603"/>
                    <a:pt x="223388" y="27242"/>
                  </a:cubicBezTo>
                  <a:lnTo>
                    <a:pt x="221609" y="26199"/>
                  </a:lnTo>
                  <a:cubicBezTo>
                    <a:pt x="211022" y="19862"/>
                    <a:pt x="200784" y="12961"/>
                    <a:pt x="190938" y="5527"/>
                  </a:cubicBezTo>
                  <a:lnTo>
                    <a:pt x="5502" y="186976"/>
                  </a:lnTo>
                  <a:close/>
                </a:path>
              </a:pathLst>
            </a:custGeom>
            <a:solidFill>
              <a:srgbClr val="0E0E0E"/>
            </a:solidFill>
            <a:ln w="6134" cap="flat">
              <a:noFill/>
              <a:prstDash val="solid"/>
              <a:miter/>
            </a:ln>
          </p:spPr>
          <p:txBody>
            <a:bodyPr rtlCol="0" anchor="ctr"/>
            <a:lstStyle/>
            <a:p>
              <a:endParaRPr lang="en-AU"/>
            </a:p>
          </p:txBody>
        </p:sp>
        <p:sp>
          <p:nvSpPr>
            <p:cNvPr id="708" name="Freeform: Shape 707">
              <a:extLst>
                <a:ext uri="{FF2B5EF4-FFF2-40B4-BE49-F238E27FC236}">
                  <a16:creationId xmlns:a16="http://schemas.microsoft.com/office/drawing/2014/main" id="{F56676E0-F9D9-4BE0-95BA-CDFF1CC4A345}"/>
                </a:ext>
              </a:extLst>
            </p:cNvPr>
            <p:cNvSpPr/>
            <p:nvPr/>
          </p:nvSpPr>
          <p:spPr>
            <a:xfrm>
              <a:off x="5107908" y="4239323"/>
              <a:ext cx="287999" cy="261561"/>
            </a:xfrm>
            <a:custGeom>
              <a:avLst/>
              <a:gdLst>
                <a:gd name="connsiteX0" fmla="*/ 287999 w 287999"/>
                <a:gd name="connsiteY0" fmla="*/ 43982 h 261561"/>
                <a:gd name="connsiteX1" fmla="*/ 206292 w 287999"/>
                <a:gd name="connsiteY1" fmla="*/ 0 h 261561"/>
                <a:gd name="connsiteX2" fmla="*/ 0 w 287999"/>
                <a:gd name="connsiteY2" fmla="*/ 201814 h 261561"/>
                <a:gd name="connsiteX3" fmla="*/ 44104 w 287999"/>
                <a:gd name="connsiteY3" fmla="*/ 243527 h 261561"/>
                <a:gd name="connsiteX4" fmla="*/ 65635 w 287999"/>
                <a:gd name="connsiteY4" fmla="*/ 261561 h 261561"/>
                <a:gd name="connsiteX5" fmla="*/ 287999 w 287999"/>
                <a:gd name="connsiteY5" fmla="*/ 43982 h 261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999" h="261561">
                  <a:moveTo>
                    <a:pt x="287999" y="43982"/>
                  </a:moveTo>
                  <a:cubicBezTo>
                    <a:pt x="260518" y="29628"/>
                    <a:pt x="233282" y="15090"/>
                    <a:pt x="206292" y="0"/>
                  </a:cubicBezTo>
                  <a:lnTo>
                    <a:pt x="0" y="201814"/>
                  </a:lnTo>
                  <a:cubicBezTo>
                    <a:pt x="14274" y="216125"/>
                    <a:pt x="28972" y="230031"/>
                    <a:pt x="44104" y="243527"/>
                  </a:cubicBezTo>
                  <a:cubicBezTo>
                    <a:pt x="51036" y="249661"/>
                    <a:pt x="58275" y="255795"/>
                    <a:pt x="65635" y="261561"/>
                  </a:cubicBezTo>
                  <a:lnTo>
                    <a:pt x="287999" y="43982"/>
                  </a:lnTo>
                  <a:close/>
                </a:path>
              </a:pathLst>
            </a:custGeom>
            <a:solidFill>
              <a:srgbClr val="2B1F18"/>
            </a:solidFill>
            <a:ln w="6134" cap="flat">
              <a:noFill/>
              <a:prstDash val="solid"/>
              <a:miter/>
            </a:ln>
          </p:spPr>
          <p:txBody>
            <a:bodyPr rtlCol="0" anchor="ctr"/>
            <a:lstStyle/>
            <a:p>
              <a:endParaRPr lang="en-AU"/>
            </a:p>
          </p:txBody>
        </p:sp>
        <p:sp>
          <p:nvSpPr>
            <p:cNvPr id="709" name="Freeform: Shape 708">
              <a:extLst>
                <a:ext uri="{FF2B5EF4-FFF2-40B4-BE49-F238E27FC236}">
                  <a16:creationId xmlns:a16="http://schemas.microsoft.com/office/drawing/2014/main" id="{BC551780-E85F-422D-80B5-45BD022F77FF}"/>
                </a:ext>
              </a:extLst>
            </p:cNvPr>
            <p:cNvSpPr/>
            <p:nvPr/>
          </p:nvSpPr>
          <p:spPr>
            <a:xfrm>
              <a:off x="5105454" y="4236759"/>
              <a:ext cx="292569" cy="266456"/>
            </a:xfrm>
            <a:custGeom>
              <a:avLst/>
              <a:gdLst>
                <a:gd name="connsiteX0" fmla="*/ 68089 w 292569"/>
                <a:gd name="connsiteY0" fmla="*/ 266456 h 266456"/>
                <a:gd name="connsiteX1" fmla="*/ 67212 w 292569"/>
                <a:gd name="connsiteY1" fmla="*/ 266266 h 266456"/>
                <a:gd name="connsiteX2" fmla="*/ 66494 w 292569"/>
                <a:gd name="connsiteY2" fmla="*/ 265720 h 266456"/>
                <a:gd name="connsiteX3" fmla="*/ 44841 w 292569"/>
                <a:gd name="connsiteY3" fmla="*/ 247624 h 266456"/>
                <a:gd name="connsiteX4" fmla="*/ 675 w 292569"/>
                <a:gd name="connsiteY4" fmla="*/ 205850 h 266456"/>
                <a:gd name="connsiteX5" fmla="*/ 0 w 292569"/>
                <a:gd name="connsiteY5" fmla="*/ 204194 h 266456"/>
                <a:gd name="connsiteX6" fmla="*/ 172 w 292569"/>
                <a:gd name="connsiteY6" fmla="*/ 203329 h 266456"/>
                <a:gd name="connsiteX7" fmla="*/ 675 w 292569"/>
                <a:gd name="connsiteY7" fmla="*/ 202599 h 266456"/>
                <a:gd name="connsiteX8" fmla="*/ 206967 w 292569"/>
                <a:gd name="connsiteY8" fmla="*/ 662 h 266456"/>
                <a:gd name="connsiteX9" fmla="*/ 208286 w 292569"/>
                <a:gd name="connsiteY9" fmla="*/ 18 h 266456"/>
                <a:gd name="connsiteX10" fmla="*/ 209727 w 292569"/>
                <a:gd name="connsiteY10" fmla="*/ 294 h 266456"/>
                <a:gd name="connsiteX11" fmla="*/ 291373 w 292569"/>
                <a:gd name="connsiteY11" fmla="*/ 44277 h 266456"/>
                <a:gd name="connsiteX12" fmla="*/ 292158 w 292569"/>
                <a:gd name="connsiteY12" fmla="*/ 45000 h 266456"/>
                <a:gd name="connsiteX13" fmla="*/ 292539 w 292569"/>
                <a:gd name="connsiteY13" fmla="*/ 45994 h 266456"/>
                <a:gd name="connsiteX14" fmla="*/ 292453 w 292569"/>
                <a:gd name="connsiteY14" fmla="*/ 47061 h 266456"/>
                <a:gd name="connsiteX15" fmla="*/ 291864 w 292569"/>
                <a:gd name="connsiteY15" fmla="*/ 47957 h 266456"/>
                <a:gd name="connsiteX16" fmla="*/ 69746 w 292569"/>
                <a:gd name="connsiteY16" fmla="*/ 265720 h 266456"/>
                <a:gd name="connsiteX17" fmla="*/ 68089 w 292569"/>
                <a:gd name="connsiteY17" fmla="*/ 266456 h 266456"/>
                <a:gd name="connsiteX18" fmla="*/ 5766 w 292569"/>
                <a:gd name="connsiteY18" fmla="*/ 204378 h 266456"/>
                <a:gd name="connsiteX19" fmla="*/ 48092 w 292569"/>
                <a:gd name="connsiteY19" fmla="*/ 244312 h 266456"/>
                <a:gd name="connsiteX20" fmla="*/ 67967 w 292569"/>
                <a:gd name="connsiteY20" fmla="*/ 260997 h 266456"/>
                <a:gd name="connsiteX21" fmla="*/ 286588 w 292569"/>
                <a:gd name="connsiteY21" fmla="*/ 47037 h 266456"/>
                <a:gd name="connsiteX22" fmla="*/ 209175 w 292569"/>
                <a:gd name="connsiteY22" fmla="*/ 5263 h 266456"/>
                <a:gd name="connsiteX23" fmla="*/ 5766 w 292569"/>
                <a:gd name="connsiteY23" fmla="*/ 204378 h 26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69" h="266456">
                  <a:moveTo>
                    <a:pt x="68089" y="266456"/>
                  </a:moveTo>
                  <a:cubicBezTo>
                    <a:pt x="67789" y="266456"/>
                    <a:pt x="67488" y="266389"/>
                    <a:pt x="67212" y="266266"/>
                  </a:cubicBezTo>
                  <a:cubicBezTo>
                    <a:pt x="66936" y="266137"/>
                    <a:pt x="66691" y="265953"/>
                    <a:pt x="66494" y="265720"/>
                  </a:cubicBezTo>
                  <a:cubicBezTo>
                    <a:pt x="57784" y="258788"/>
                    <a:pt x="50852" y="253022"/>
                    <a:pt x="44841" y="247624"/>
                  </a:cubicBezTo>
                  <a:cubicBezTo>
                    <a:pt x="29689" y="234068"/>
                    <a:pt x="14845" y="220020"/>
                    <a:pt x="675" y="205850"/>
                  </a:cubicBezTo>
                  <a:cubicBezTo>
                    <a:pt x="245" y="205409"/>
                    <a:pt x="0" y="204814"/>
                    <a:pt x="0" y="204194"/>
                  </a:cubicBezTo>
                  <a:cubicBezTo>
                    <a:pt x="0" y="203894"/>
                    <a:pt x="61" y="203605"/>
                    <a:pt x="172" y="203329"/>
                  </a:cubicBezTo>
                  <a:cubicBezTo>
                    <a:pt x="288" y="203053"/>
                    <a:pt x="460" y="202808"/>
                    <a:pt x="675" y="202599"/>
                  </a:cubicBezTo>
                  <a:lnTo>
                    <a:pt x="206967" y="662"/>
                  </a:lnTo>
                  <a:cubicBezTo>
                    <a:pt x="207329" y="313"/>
                    <a:pt x="207789" y="86"/>
                    <a:pt x="208286" y="18"/>
                  </a:cubicBezTo>
                  <a:cubicBezTo>
                    <a:pt x="208783" y="-43"/>
                    <a:pt x="209292" y="49"/>
                    <a:pt x="209727" y="294"/>
                  </a:cubicBezTo>
                  <a:cubicBezTo>
                    <a:pt x="234264" y="14096"/>
                    <a:pt x="261070" y="28450"/>
                    <a:pt x="291373" y="44277"/>
                  </a:cubicBezTo>
                  <a:cubicBezTo>
                    <a:pt x="291686" y="44454"/>
                    <a:pt x="291956" y="44700"/>
                    <a:pt x="292158" y="45000"/>
                  </a:cubicBezTo>
                  <a:cubicBezTo>
                    <a:pt x="292361" y="45295"/>
                    <a:pt x="292489" y="45638"/>
                    <a:pt x="292539" y="45994"/>
                  </a:cubicBezTo>
                  <a:cubicBezTo>
                    <a:pt x="292600" y="46350"/>
                    <a:pt x="292569" y="46718"/>
                    <a:pt x="292453" y="47061"/>
                  </a:cubicBezTo>
                  <a:cubicBezTo>
                    <a:pt x="292336" y="47405"/>
                    <a:pt x="292134" y="47712"/>
                    <a:pt x="291864" y="47957"/>
                  </a:cubicBezTo>
                  <a:lnTo>
                    <a:pt x="69746" y="265720"/>
                  </a:lnTo>
                  <a:cubicBezTo>
                    <a:pt x="69310" y="266174"/>
                    <a:pt x="68715" y="266438"/>
                    <a:pt x="68089" y="266456"/>
                  </a:cubicBezTo>
                  <a:close/>
                  <a:moveTo>
                    <a:pt x="5766" y="204378"/>
                  </a:moveTo>
                  <a:cubicBezTo>
                    <a:pt x="19384" y="217935"/>
                    <a:pt x="33615" y="231369"/>
                    <a:pt x="48092" y="244312"/>
                  </a:cubicBezTo>
                  <a:cubicBezTo>
                    <a:pt x="53674" y="249342"/>
                    <a:pt x="60054" y="254679"/>
                    <a:pt x="67967" y="260997"/>
                  </a:cubicBezTo>
                  <a:lnTo>
                    <a:pt x="286588" y="47037"/>
                  </a:lnTo>
                  <a:cubicBezTo>
                    <a:pt x="258065" y="32069"/>
                    <a:pt x="232669" y="18390"/>
                    <a:pt x="209175" y="5263"/>
                  </a:cubicBezTo>
                  <a:lnTo>
                    <a:pt x="5766" y="204378"/>
                  </a:lnTo>
                  <a:close/>
                </a:path>
              </a:pathLst>
            </a:custGeom>
            <a:solidFill>
              <a:srgbClr val="0E0E0E"/>
            </a:solidFill>
            <a:ln w="6134" cap="flat">
              <a:noFill/>
              <a:prstDash val="solid"/>
              <a:miter/>
            </a:ln>
          </p:spPr>
          <p:txBody>
            <a:bodyPr rtlCol="0" anchor="ctr"/>
            <a:lstStyle/>
            <a:p>
              <a:endParaRPr lang="en-AU"/>
            </a:p>
          </p:txBody>
        </p:sp>
        <p:sp>
          <p:nvSpPr>
            <p:cNvPr id="710" name="Freeform: Shape 709">
              <a:extLst>
                <a:ext uri="{FF2B5EF4-FFF2-40B4-BE49-F238E27FC236}">
                  <a16:creationId xmlns:a16="http://schemas.microsoft.com/office/drawing/2014/main" id="{433536EA-CA56-4BCF-9AFD-CF85B8C8724C}"/>
                </a:ext>
              </a:extLst>
            </p:cNvPr>
            <p:cNvSpPr/>
            <p:nvPr/>
          </p:nvSpPr>
          <p:spPr>
            <a:xfrm>
              <a:off x="5173666" y="4283305"/>
              <a:ext cx="299715" cy="272847"/>
            </a:xfrm>
            <a:custGeom>
              <a:avLst/>
              <a:gdLst>
                <a:gd name="connsiteX0" fmla="*/ 246593 w 299715"/>
                <a:gd name="connsiteY0" fmla="*/ 100171 h 272847"/>
                <a:gd name="connsiteX1" fmla="*/ 250519 w 299715"/>
                <a:gd name="connsiteY1" fmla="*/ 94773 h 272847"/>
                <a:gd name="connsiteX2" fmla="*/ 265977 w 299715"/>
                <a:gd name="connsiteY2" fmla="*/ 77658 h 272847"/>
                <a:gd name="connsiteX3" fmla="*/ 273461 w 299715"/>
                <a:gd name="connsiteY3" fmla="*/ 71033 h 272847"/>
                <a:gd name="connsiteX4" fmla="*/ 285729 w 299715"/>
                <a:gd name="connsiteY4" fmla="*/ 61832 h 272847"/>
                <a:gd name="connsiteX5" fmla="*/ 299715 w 299715"/>
                <a:gd name="connsiteY5" fmla="*/ 48153 h 272847"/>
                <a:gd name="connsiteX6" fmla="*/ 262910 w 299715"/>
                <a:gd name="connsiteY6" fmla="*/ 22942 h 272847"/>
                <a:gd name="connsiteX7" fmla="*/ 225553 w 299715"/>
                <a:gd name="connsiteY7" fmla="*/ 1656 h 272847"/>
                <a:gd name="connsiteX8" fmla="*/ 222364 w 299715"/>
                <a:gd name="connsiteY8" fmla="*/ 0 h 272847"/>
                <a:gd name="connsiteX9" fmla="*/ 0 w 299715"/>
                <a:gd name="connsiteY9" fmla="*/ 217640 h 272847"/>
                <a:gd name="connsiteX10" fmla="*/ 70175 w 299715"/>
                <a:gd name="connsiteY10" fmla="*/ 272848 h 272847"/>
                <a:gd name="connsiteX11" fmla="*/ 246593 w 299715"/>
                <a:gd name="connsiteY11" fmla="*/ 100171 h 27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9715" h="272847">
                  <a:moveTo>
                    <a:pt x="246593" y="100171"/>
                  </a:moveTo>
                  <a:cubicBezTo>
                    <a:pt x="247820" y="98331"/>
                    <a:pt x="249170" y="96552"/>
                    <a:pt x="250519" y="94773"/>
                  </a:cubicBezTo>
                  <a:cubicBezTo>
                    <a:pt x="255206" y="88663"/>
                    <a:pt x="260371" y="82940"/>
                    <a:pt x="265977" y="77658"/>
                  </a:cubicBezTo>
                  <a:cubicBezTo>
                    <a:pt x="268370" y="75389"/>
                    <a:pt x="270824" y="73181"/>
                    <a:pt x="273461" y="71033"/>
                  </a:cubicBezTo>
                  <a:cubicBezTo>
                    <a:pt x="277264" y="67844"/>
                    <a:pt x="281435" y="64899"/>
                    <a:pt x="285729" y="61832"/>
                  </a:cubicBezTo>
                  <a:lnTo>
                    <a:pt x="299715" y="48153"/>
                  </a:lnTo>
                  <a:cubicBezTo>
                    <a:pt x="287815" y="39136"/>
                    <a:pt x="275485" y="30793"/>
                    <a:pt x="262910" y="22942"/>
                  </a:cubicBezTo>
                  <a:cubicBezTo>
                    <a:pt x="250335" y="15090"/>
                    <a:pt x="238374" y="8342"/>
                    <a:pt x="225553" y="1656"/>
                  </a:cubicBezTo>
                  <a:lnTo>
                    <a:pt x="222364" y="0"/>
                  </a:lnTo>
                  <a:lnTo>
                    <a:pt x="0" y="217640"/>
                  </a:lnTo>
                  <a:cubicBezTo>
                    <a:pt x="23371" y="236043"/>
                    <a:pt x="48153" y="253464"/>
                    <a:pt x="70175" y="272848"/>
                  </a:cubicBezTo>
                  <a:lnTo>
                    <a:pt x="246593" y="100171"/>
                  </a:lnTo>
                  <a:close/>
                </a:path>
              </a:pathLst>
            </a:custGeom>
            <a:solidFill>
              <a:srgbClr val="F0E7E1"/>
            </a:solidFill>
            <a:ln w="6134" cap="flat">
              <a:noFill/>
              <a:prstDash val="solid"/>
              <a:miter/>
            </a:ln>
          </p:spPr>
          <p:txBody>
            <a:bodyPr rtlCol="0" anchor="ctr"/>
            <a:lstStyle/>
            <a:p>
              <a:endParaRPr lang="en-AU"/>
            </a:p>
          </p:txBody>
        </p:sp>
        <p:sp>
          <p:nvSpPr>
            <p:cNvPr id="711" name="Freeform: Shape 710">
              <a:extLst>
                <a:ext uri="{FF2B5EF4-FFF2-40B4-BE49-F238E27FC236}">
                  <a16:creationId xmlns:a16="http://schemas.microsoft.com/office/drawing/2014/main" id="{CCD1569F-DCAD-4332-A435-CEBC80F58DE0}"/>
                </a:ext>
              </a:extLst>
            </p:cNvPr>
            <p:cNvSpPr/>
            <p:nvPr/>
          </p:nvSpPr>
          <p:spPr>
            <a:xfrm>
              <a:off x="5171265" y="4281002"/>
              <a:ext cx="304393" cy="277487"/>
            </a:xfrm>
            <a:custGeom>
              <a:avLst/>
              <a:gdLst>
                <a:gd name="connsiteX0" fmla="*/ 72453 w 304393"/>
                <a:gd name="connsiteY0" fmla="*/ 277482 h 277487"/>
                <a:gd name="connsiteX1" fmla="*/ 70920 w 304393"/>
                <a:gd name="connsiteY1" fmla="*/ 276930 h 277487"/>
                <a:gd name="connsiteX2" fmla="*/ 26202 w 304393"/>
                <a:gd name="connsiteY2" fmla="*/ 241229 h 277487"/>
                <a:gd name="connsiteX3" fmla="*/ 868 w 304393"/>
                <a:gd name="connsiteY3" fmla="*/ 221722 h 277487"/>
                <a:gd name="connsiteX4" fmla="*/ 248 w 304393"/>
                <a:gd name="connsiteY4" fmla="*/ 220993 h 277487"/>
                <a:gd name="connsiteX5" fmla="*/ 9 w 304393"/>
                <a:gd name="connsiteY5" fmla="*/ 220067 h 277487"/>
                <a:gd name="connsiteX6" fmla="*/ 144 w 304393"/>
                <a:gd name="connsiteY6" fmla="*/ 219103 h 277487"/>
                <a:gd name="connsiteX7" fmla="*/ 684 w 304393"/>
                <a:gd name="connsiteY7" fmla="*/ 218287 h 277487"/>
                <a:gd name="connsiteX8" fmla="*/ 223047 w 304393"/>
                <a:gd name="connsiteY8" fmla="*/ 647 h 277487"/>
                <a:gd name="connsiteX9" fmla="*/ 224305 w 304393"/>
                <a:gd name="connsiteY9" fmla="*/ 22 h 277487"/>
                <a:gd name="connsiteX10" fmla="*/ 225685 w 304393"/>
                <a:gd name="connsiteY10" fmla="*/ 279 h 277487"/>
                <a:gd name="connsiteX11" fmla="*/ 228875 w 304393"/>
                <a:gd name="connsiteY11" fmla="*/ 1936 h 277487"/>
                <a:gd name="connsiteX12" fmla="*/ 266416 w 304393"/>
                <a:gd name="connsiteY12" fmla="*/ 23282 h 277487"/>
                <a:gd name="connsiteX13" fmla="*/ 303528 w 304393"/>
                <a:gd name="connsiteY13" fmla="*/ 48616 h 277487"/>
                <a:gd name="connsiteX14" fmla="*/ 304141 w 304393"/>
                <a:gd name="connsiteY14" fmla="*/ 49353 h 277487"/>
                <a:gd name="connsiteX15" fmla="*/ 304386 w 304393"/>
                <a:gd name="connsiteY15" fmla="*/ 50273 h 277487"/>
                <a:gd name="connsiteX16" fmla="*/ 304251 w 304393"/>
                <a:gd name="connsiteY16" fmla="*/ 51266 h 277487"/>
                <a:gd name="connsiteX17" fmla="*/ 303712 w 304393"/>
                <a:gd name="connsiteY17" fmla="*/ 52113 h 277487"/>
                <a:gd name="connsiteX18" fmla="*/ 289726 w 304393"/>
                <a:gd name="connsiteY18" fmla="*/ 65792 h 277487"/>
                <a:gd name="connsiteX19" fmla="*/ 277457 w 304393"/>
                <a:gd name="connsiteY19" fmla="*/ 75116 h 277487"/>
                <a:gd name="connsiteX20" fmla="*/ 270035 w 304393"/>
                <a:gd name="connsiteY20" fmla="*/ 81618 h 277487"/>
                <a:gd name="connsiteX21" fmla="*/ 254884 w 304393"/>
                <a:gd name="connsiteY21" fmla="*/ 98487 h 277487"/>
                <a:gd name="connsiteX22" fmla="*/ 251019 w 304393"/>
                <a:gd name="connsiteY22" fmla="*/ 103763 h 277487"/>
                <a:gd name="connsiteX23" fmla="*/ 250712 w 304393"/>
                <a:gd name="connsiteY23" fmla="*/ 104069 h 277487"/>
                <a:gd name="connsiteX24" fmla="*/ 74294 w 304393"/>
                <a:gd name="connsiteY24" fmla="*/ 276685 h 277487"/>
                <a:gd name="connsiteX25" fmla="*/ 73472 w 304393"/>
                <a:gd name="connsiteY25" fmla="*/ 277310 h 277487"/>
                <a:gd name="connsiteX26" fmla="*/ 72453 w 304393"/>
                <a:gd name="connsiteY26" fmla="*/ 277482 h 277487"/>
                <a:gd name="connsiteX27" fmla="*/ 5775 w 304393"/>
                <a:gd name="connsiteY27" fmla="*/ 219760 h 277487"/>
                <a:gd name="connsiteX28" fmla="*/ 28962 w 304393"/>
                <a:gd name="connsiteY28" fmla="*/ 237549 h 277487"/>
                <a:gd name="connsiteX29" fmla="*/ 72392 w 304393"/>
                <a:gd name="connsiteY29" fmla="*/ 272084 h 277487"/>
                <a:gd name="connsiteX30" fmla="*/ 247216 w 304393"/>
                <a:gd name="connsiteY30" fmla="*/ 100941 h 277487"/>
                <a:gd name="connsiteX31" fmla="*/ 251142 w 304393"/>
                <a:gd name="connsiteY31" fmla="*/ 95665 h 277487"/>
                <a:gd name="connsiteX32" fmla="*/ 266784 w 304393"/>
                <a:gd name="connsiteY32" fmla="*/ 78245 h 277487"/>
                <a:gd name="connsiteX33" fmla="*/ 274390 w 304393"/>
                <a:gd name="connsiteY33" fmla="*/ 71558 h 277487"/>
                <a:gd name="connsiteX34" fmla="*/ 286659 w 304393"/>
                <a:gd name="connsiteY34" fmla="*/ 62296 h 277487"/>
                <a:gd name="connsiteX35" fmla="*/ 298498 w 304393"/>
                <a:gd name="connsiteY35" fmla="*/ 50702 h 277487"/>
                <a:gd name="connsiteX36" fmla="*/ 263901 w 304393"/>
                <a:gd name="connsiteY36" fmla="*/ 27208 h 277487"/>
                <a:gd name="connsiteX37" fmla="*/ 226605 w 304393"/>
                <a:gd name="connsiteY37" fmla="*/ 5984 h 277487"/>
                <a:gd name="connsiteX38" fmla="*/ 224949 w 304393"/>
                <a:gd name="connsiteY38" fmla="*/ 5125 h 277487"/>
                <a:gd name="connsiteX39" fmla="*/ 5775 w 304393"/>
                <a:gd name="connsiteY39" fmla="*/ 219760 h 27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04393" h="277487">
                  <a:moveTo>
                    <a:pt x="72453" y="277482"/>
                  </a:moveTo>
                  <a:cubicBezTo>
                    <a:pt x="71895" y="277476"/>
                    <a:pt x="71349" y="277286"/>
                    <a:pt x="70920" y="276930"/>
                  </a:cubicBezTo>
                  <a:cubicBezTo>
                    <a:pt x="56811" y="264662"/>
                    <a:pt x="41231" y="252393"/>
                    <a:pt x="26202" y="241229"/>
                  </a:cubicBezTo>
                  <a:cubicBezTo>
                    <a:pt x="17675" y="234788"/>
                    <a:pt x="9210" y="228347"/>
                    <a:pt x="868" y="221722"/>
                  </a:cubicBezTo>
                  <a:cubicBezTo>
                    <a:pt x="610" y="221532"/>
                    <a:pt x="395" y="221281"/>
                    <a:pt x="248" y="220993"/>
                  </a:cubicBezTo>
                  <a:cubicBezTo>
                    <a:pt x="101" y="220704"/>
                    <a:pt x="15" y="220392"/>
                    <a:pt x="9" y="220067"/>
                  </a:cubicBezTo>
                  <a:cubicBezTo>
                    <a:pt x="-22" y="219741"/>
                    <a:pt x="27" y="219410"/>
                    <a:pt x="144" y="219103"/>
                  </a:cubicBezTo>
                  <a:cubicBezTo>
                    <a:pt x="260" y="218791"/>
                    <a:pt x="445" y="218515"/>
                    <a:pt x="684" y="218287"/>
                  </a:cubicBezTo>
                  <a:lnTo>
                    <a:pt x="223047" y="647"/>
                  </a:lnTo>
                  <a:cubicBezTo>
                    <a:pt x="223385" y="310"/>
                    <a:pt x="223826" y="89"/>
                    <a:pt x="224305" y="22"/>
                  </a:cubicBezTo>
                  <a:cubicBezTo>
                    <a:pt x="224777" y="-46"/>
                    <a:pt x="225262" y="46"/>
                    <a:pt x="225685" y="279"/>
                  </a:cubicBezTo>
                  <a:lnTo>
                    <a:pt x="228875" y="1936"/>
                  </a:lnTo>
                  <a:cubicBezTo>
                    <a:pt x="241879" y="8683"/>
                    <a:pt x="254516" y="15921"/>
                    <a:pt x="266416" y="23282"/>
                  </a:cubicBezTo>
                  <a:cubicBezTo>
                    <a:pt x="279482" y="31379"/>
                    <a:pt x="291995" y="39906"/>
                    <a:pt x="303528" y="48616"/>
                  </a:cubicBezTo>
                  <a:cubicBezTo>
                    <a:pt x="303779" y="48813"/>
                    <a:pt x="303988" y="49064"/>
                    <a:pt x="304141" y="49353"/>
                  </a:cubicBezTo>
                  <a:cubicBezTo>
                    <a:pt x="304288" y="49635"/>
                    <a:pt x="304374" y="49954"/>
                    <a:pt x="304386" y="50273"/>
                  </a:cubicBezTo>
                  <a:cubicBezTo>
                    <a:pt x="304411" y="50610"/>
                    <a:pt x="304368" y="50947"/>
                    <a:pt x="304251" y="51266"/>
                  </a:cubicBezTo>
                  <a:cubicBezTo>
                    <a:pt x="304135" y="51585"/>
                    <a:pt x="303951" y="51874"/>
                    <a:pt x="303712" y="52113"/>
                  </a:cubicBezTo>
                  <a:lnTo>
                    <a:pt x="289726" y="65792"/>
                  </a:lnTo>
                  <a:cubicBezTo>
                    <a:pt x="284634" y="69350"/>
                    <a:pt x="280709" y="72294"/>
                    <a:pt x="277457" y="75116"/>
                  </a:cubicBezTo>
                  <a:cubicBezTo>
                    <a:pt x="274206" y="77938"/>
                    <a:pt x="272427" y="79410"/>
                    <a:pt x="270035" y="81618"/>
                  </a:cubicBezTo>
                  <a:cubicBezTo>
                    <a:pt x="264533" y="86820"/>
                    <a:pt x="259466" y="92464"/>
                    <a:pt x="254884" y="98487"/>
                  </a:cubicBezTo>
                  <a:cubicBezTo>
                    <a:pt x="253534" y="100205"/>
                    <a:pt x="252246" y="101984"/>
                    <a:pt x="251019" y="103763"/>
                  </a:cubicBezTo>
                  <a:lnTo>
                    <a:pt x="250712" y="104069"/>
                  </a:lnTo>
                  <a:lnTo>
                    <a:pt x="74294" y="276685"/>
                  </a:lnTo>
                  <a:cubicBezTo>
                    <a:pt x="74073" y="276961"/>
                    <a:pt x="73791" y="277176"/>
                    <a:pt x="73472" y="277310"/>
                  </a:cubicBezTo>
                  <a:cubicBezTo>
                    <a:pt x="73153" y="277452"/>
                    <a:pt x="72803" y="277507"/>
                    <a:pt x="72453" y="277482"/>
                  </a:cubicBezTo>
                  <a:close/>
                  <a:moveTo>
                    <a:pt x="5775" y="219760"/>
                  </a:moveTo>
                  <a:cubicBezTo>
                    <a:pt x="13443" y="225894"/>
                    <a:pt x="21172" y="231660"/>
                    <a:pt x="28962" y="237549"/>
                  </a:cubicBezTo>
                  <a:cubicBezTo>
                    <a:pt x="43500" y="248590"/>
                    <a:pt x="58529" y="260000"/>
                    <a:pt x="72392" y="272084"/>
                  </a:cubicBezTo>
                  <a:lnTo>
                    <a:pt x="247216" y="100941"/>
                  </a:lnTo>
                  <a:cubicBezTo>
                    <a:pt x="248443" y="99162"/>
                    <a:pt x="249792" y="97445"/>
                    <a:pt x="251142" y="95665"/>
                  </a:cubicBezTo>
                  <a:cubicBezTo>
                    <a:pt x="255884" y="89451"/>
                    <a:pt x="261116" y="83630"/>
                    <a:pt x="266784" y="78245"/>
                  </a:cubicBezTo>
                  <a:cubicBezTo>
                    <a:pt x="269176" y="75975"/>
                    <a:pt x="271753" y="73766"/>
                    <a:pt x="274390" y="71558"/>
                  </a:cubicBezTo>
                  <a:cubicBezTo>
                    <a:pt x="277028" y="69350"/>
                    <a:pt x="281935" y="65424"/>
                    <a:pt x="286659" y="62296"/>
                  </a:cubicBezTo>
                  <a:lnTo>
                    <a:pt x="298498" y="50702"/>
                  </a:lnTo>
                  <a:cubicBezTo>
                    <a:pt x="287640" y="42605"/>
                    <a:pt x="276047" y="34753"/>
                    <a:pt x="263901" y="27208"/>
                  </a:cubicBezTo>
                  <a:cubicBezTo>
                    <a:pt x="251755" y="19663"/>
                    <a:pt x="239364" y="12731"/>
                    <a:pt x="226605" y="5984"/>
                  </a:cubicBezTo>
                  <a:lnTo>
                    <a:pt x="224949" y="5125"/>
                  </a:lnTo>
                  <a:lnTo>
                    <a:pt x="5775" y="219760"/>
                  </a:lnTo>
                  <a:close/>
                </a:path>
              </a:pathLst>
            </a:custGeom>
            <a:solidFill>
              <a:srgbClr val="0E0E0E"/>
            </a:solidFill>
            <a:ln w="6134" cap="flat">
              <a:noFill/>
              <a:prstDash val="solid"/>
              <a:miter/>
            </a:ln>
          </p:spPr>
          <p:txBody>
            <a:bodyPr rtlCol="0" anchor="ctr"/>
            <a:lstStyle/>
            <a:p>
              <a:endParaRPr lang="en-AU"/>
            </a:p>
          </p:txBody>
        </p:sp>
        <p:sp>
          <p:nvSpPr>
            <p:cNvPr id="712" name="Freeform: Shape 711">
              <a:extLst>
                <a:ext uri="{FF2B5EF4-FFF2-40B4-BE49-F238E27FC236}">
                  <a16:creationId xmlns:a16="http://schemas.microsoft.com/office/drawing/2014/main" id="{351F67C7-1545-4F77-9792-136B17A978D9}"/>
                </a:ext>
              </a:extLst>
            </p:cNvPr>
            <p:cNvSpPr/>
            <p:nvPr/>
          </p:nvSpPr>
          <p:spPr>
            <a:xfrm>
              <a:off x="5243718" y="4383599"/>
              <a:ext cx="176725" cy="269351"/>
            </a:xfrm>
            <a:custGeom>
              <a:avLst/>
              <a:gdLst>
                <a:gd name="connsiteX0" fmla="*/ 168506 w 176725"/>
                <a:gd name="connsiteY0" fmla="*/ 131639 h 269351"/>
                <a:gd name="connsiteX1" fmla="*/ 166420 w 176725"/>
                <a:gd name="connsiteY1" fmla="*/ 127161 h 269351"/>
                <a:gd name="connsiteX2" fmla="*/ 164457 w 176725"/>
                <a:gd name="connsiteY2" fmla="*/ 122683 h 269351"/>
                <a:gd name="connsiteX3" fmla="*/ 159672 w 176725"/>
                <a:gd name="connsiteY3" fmla="*/ 109679 h 269351"/>
                <a:gd name="connsiteX4" fmla="*/ 157587 w 176725"/>
                <a:gd name="connsiteY4" fmla="*/ 101888 h 269351"/>
                <a:gd name="connsiteX5" fmla="*/ 153968 w 176725"/>
                <a:gd name="connsiteY5" fmla="*/ 69868 h 269351"/>
                <a:gd name="connsiteX6" fmla="*/ 155256 w 176725"/>
                <a:gd name="connsiteY6" fmla="*/ 53613 h 269351"/>
                <a:gd name="connsiteX7" fmla="*/ 161390 w 176725"/>
                <a:gd name="connsiteY7" fmla="*/ 29444 h 269351"/>
                <a:gd name="connsiteX8" fmla="*/ 167095 w 176725"/>
                <a:gd name="connsiteY8" fmla="*/ 16317 h 269351"/>
                <a:gd name="connsiteX9" fmla="*/ 172616 w 176725"/>
                <a:gd name="connsiteY9" fmla="*/ 6134 h 269351"/>
                <a:gd name="connsiteX10" fmla="*/ 176725 w 176725"/>
                <a:gd name="connsiteY10" fmla="*/ 0 h 269351"/>
                <a:gd name="connsiteX11" fmla="*/ 0 w 176725"/>
                <a:gd name="connsiteY11" fmla="*/ 172616 h 269351"/>
                <a:gd name="connsiteX12" fmla="*/ 8527 w 176725"/>
                <a:gd name="connsiteY12" fmla="*/ 180222 h 269351"/>
                <a:gd name="connsiteX13" fmla="*/ 36989 w 176725"/>
                <a:gd name="connsiteY13" fmla="*/ 230767 h 269351"/>
                <a:gd name="connsiteX14" fmla="*/ 27788 w 176725"/>
                <a:gd name="connsiteY14" fmla="*/ 269352 h 269351"/>
                <a:gd name="connsiteX15" fmla="*/ 168506 w 176725"/>
                <a:gd name="connsiteY15" fmla="*/ 131639 h 26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725" h="269351">
                  <a:moveTo>
                    <a:pt x="168506" y="131639"/>
                  </a:moveTo>
                  <a:cubicBezTo>
                    <a:pt x="167770" y="130167"/>
                    <a:pt x="167095" y="128695"/>
                    <a:pt x="166420" y="127161"/>
                  </a:cubicBezTo>
                  <a:cubicBezTo>
                    <a:pt x="165745" y="125628"/>
                    <a:pt x="165070" y="124217"/>
                    <a:pt x="164457" y="122683"/>
                  </a:cubicBezTo>
                  <a:cubicBezTo>
                    <a:pt x="162648" y="118432"/>
                    <a:pt x="161046" y="114089"/>
                    <a:pt x="159672" y="109679"/>
                  </a:cubicBezTo>
                  <a:cubicBezTo>
                    <a:pt x="158936" y="107103"/>
                    <a:pt x="158200" y="104526"/>
                    <a:pt x="157587" y="101888"/>
                  </a:cubicBezTo>
                  <a:cubicBezTo>
                    <a:pt x="155066" y="91405"/>
                    <a:pt x="153845" y="80652"/>
                    <a:pt x="153968" y="69868"/>
                  </a:cubicBezTo>
                  <a:cubicBezTo>
                    <a:pt x="154029" y="64427"/>
                    <a:pt x="154458" y="58998"/>
                    <a:pt x="155256" y="53613"/>
                  </a:cubicBezTo>
                  <a:cubicBezTo>
                    <a:pt x="156501" y="45375"/>
                    <a:pt x="158556" y="37278"/>
                    <a:pt x="161390" y="29444"/>
                  </a:cubicBezTo>
                  <a:cubicBezTo>
                    <a:pt x="163034" y="24960"/>
                    <a:pt x="164942" y="20580"/>
                    <a:pt x="167095" y="16317"/>
                  </a:cubicBezTo>
                  <a:cubicBezTo>
                    <a:pt x="168745" y="12821"/>
                    <a:pt x="170585" y="9422"/>
                    <a:pt x="172616" y="6134"/>
                  </a:cubicBezTo>
                  <a:cubicBezTo>
                    <a:pt x="173904" y="3987"/>
                    <a:pt x="175253" y="1902"/>
                    <a:pt x="176725" y="0"/>
                  </a:cubicBezTo>
                  <a:lnTo>
                    <a:pt x="0" y="172616"/>
                  </a:lnTo>
                  <a:cubicBezTo>
                    <a:pt x="2883" y="175130"/>
                    <a:pt x="5766" y="177646"/>
                    <a:pt x="8527" y="180222"/>
                  </a:cubicBezTo>
                  <a:cubicBezTo>
                    <a:pt x="23371" y="194208"/>
                    <a:pt x="36621" y="209727"/>
                    <a:pt x="36989" y="230767"/>
                  </a:cubicBezTo>
                  <a:cubicBezTo>
                    <a:pt x="36922" y="244165"/>
                    <a:pt x="33775" y="257365"/>
                    <a:pt x="27788" y="269352"/>
                  </a:cubicBezTo>
                  <a:lnTo>
                    <a:pt x="168506" y="131639"/>
                  </a:lnTo>
                  <a:close/>
                </a:path>
              </a:pathLst>
            </a:custGeom>
            <a:solidFill>
              <a:srgbClr val="2B1F18"/>
            </a:solidFill>
            <a:ln w="6134" cap="flat">
              <a:noFill/>
              <a:prstDash val="solid"/>
              <a:miter/>
            </a:ln>
          </p:spPr>
          <p:txBody>
            <a:bodyPr rtlCol="0" anchor="ctr"/>
            <a:lstStyle/>
            <a:p>
              <a:endParaRPr lang="en-AU"/>
            </a:p>
          </p:txBody>
        </p:sp>
        <p:sp>
          <p:nvSpPr>
            <p:cNvPr id="713" name="Freeform: Shape 712">
              <a:extLst>
                <a:ext uri="{FF2B5EF4-FFF2-40B4-BE49-F238E27FC236}">
                  <a16:creationId xmlns:a16="http://schemas.microsoft.com/office/drawing/2014/main" id="{635E7F5B-2DE3-42E8-84B0-B59DEE12B1FC}"/>
                </a:ext>
              </a:extLst>
            </p:cNvPr>
            <p:cNvSpPr/>
            <p:nvPr/>
          </p:nvSpPr>
          <p:spPr>
            <a:xfrm>
              <a:off x="5241439" y="4380762"/>
              <a:ext cx="181259" cy="274520"/>
            </a:xfrm>
            <a:custGeom>
              <a:avLst/>
              <a:gdLst>
                <a:gd name="connsiteX0" fmla="*/ 30067 w 181259"/>
                <a:gd name="connsiteY0" fmla="*/ 274519 h 274520"/>
                <a:gd name="connsiteX1" fmla="*/ 28779 w 181259"/>
                <a:gd name="connsiteY1" fmla="*/ 274090 h 274520"/>
                <a:gd name="connsiteX2" fmla="*/ 27883 w 181259"/>
                <a:gd name="connsiteY2" fmla="*/ 272820 h 274520"/>
                <a:gd name="connsiteX3" fmla="*/ 27981 w 181259"/>
                <a:gd name="connsiteY3" fmla="*/ 271268 h 274520"/>
                <a:gd name="connsiteX4" fmla="*/ 36937 w 181259"/>
                <a:gd name="connsiteY4" fmla="*/ 233605 h 274520"/>
                <a:gd name="connsiteX5" fmla="*/ 9211 w 181259"/>
                <a:gd name="connsiteY5" fmla="*/ 184531 h 274520"/>
                <a:gd name="connsiteX6" fmla="*/ 1237 w 181259"/>
                <a:gd name="connsiteY6" fmla="*/ 177354 h 274520"/>
                <a:gd name="connsiteX7" fmla="*/ 746 w 181259"/>
                <a:gd name="connsiteY7" fmla="*/ 176925 h 274520"/>
                <a:gd name="connsiteX8" fmla="*/ 10 w 181259"/>
                <a:gd name="connsiteY8" fmla="*/ 175269 h 274520"/>
                <a:gd name="connsiteX9" fmla="*/ 138 w 181259"/>
                <a:gd name="connsiteY9" fmla="*/ 174330 h 274520"/>
                <a:gd name="connsiteX10" fmla="*/ 684 w 181259"/>
                <a:gd name="connsiteY10" fmla="*/ 173551 h 274520"/>
                <a:gd name="connsiteX11" fmla="*/ 177226 w 181259"/>
                <a:gd name="connsiteY11" fmla="*/ 813 h 274520"/>
                <a:gd name="connsiteX12" fmla="*/ 178778 w 181259"/>
                <a:gd name="connsiteY12" fmla="*/ 9 h 274520"/>
                <a:gd name="connsiteX13" fmla="*/ 180446 w 181259"/>
                <a:gd name="connsiteY13" fmla="*/ 537 h 274520"/>
                <a:gd name="connsiteX14" fmla="*/ 181250 w 181259"/>
                <a:gd name="connsiteY14" fmla="*/ 2089 h 274520"/>
                <a:gd name="connsiteX15" fmla="*/ 180722 w 181259"/>
                <a:gd name="connsiteY15" fmla="*/ 3757 h 274520"/>
                <a:gd name="connsiteX16" fmla="*/ 176674 w 181259"/>
                <a:gd name="connsiteY16" fmla="*/ 9892 h 274520"/>
                <a:gd name="connsiteX17" fmla="*/ 171214 w 181259"/>
                <a:gd name="connsiteY17" fmla="*/ 19890 h 274520"/>
                <a:gd name="connsiteX18" fmla="*/ 159805 w 181259"/>
                <a:gd name="connsiteY18" fmla="*/ 56695 h 274520"/>
                <a:gd name="connsiteX19" fmla="*/ 158578 w 181259"/>
                <a:gd name="connsiteY19" fmla="*/ 72644 h 274520"/>
                <a:gd name="connsiteX20" fmla="*/ 162074 w 181259"/>
                <a:gd name="connsiteY20" fmla="*/ 104174 h 274520"/>
                <a:gd name="connsiteX21" fmla="*/ 164160 w 181259"/>
                <a:gd name="connsiteY21" fmla="*/ 111780 h 274520"/>
                <a:gd name="connsiteX22" fmla="*/ 168822 w 181259"/>
                <a:gd name="connsiteY22" fmla="*/ 124539 h 274520"/>
                <a:gd name="connsiteX23" fmla="*/ 170785 w 181259"/>
                <a:gd name="connsiteY23" fmla="*/ 129017 h 274520"/>
                <a:gd name="connsiteX24" fmla="*/ 171091 w 181259"/>
                <a:gd name="connsiteY24" fmla="*/ 129692 h 274520"/>
                <a:gd name="connsiteX25" fmla="*/ 172870 w 181259"/>
                <a:gd name="connsiteY25" fmla="*/ 133372 h 274520"/>
                <a:gd name="connsiteX26" fmla="*/ 173067 w 181259"/>
                <a:gd name="connsiteY26" fmla="*/ 134789 h 274520"/>
                <a:gd name="connsiteX27" fmla="*/ 172441 w 181259"/>
                <a:gd name="connsiteY27" fmla="*/ 136072 h 274520"/>
                <a:gd name="connsiteX28" fmla="*/ 31662 w 181259"/>
                <a:gd name="connsiteY28" fmla="*/ 273845 h 274520"/>
                <a:gd name="connsiteX29" fmla="*/ 30932 w 181259"/>
                <a:gd name="connsiteY29" fmla="*/ 274348 h 274520"/>
                <a:gd name="connsiteX30" fmla="*/ 30067 w 181259"/>
                <a:gd name="connsiteY30" fmla="*/ 274519 h 274520"/>
                <a:gd name="connsiteX31" fmla="*/ 5530 w 181259"/>
                <a:gd name="connsiteY31" fmla="*/ 175330 h 274520"/>
                <a:gd name="connsiteX32" fmla="*/ 12217 w 181259"/>
                <a:gd name="connsiteY32" fmla="*/ 181464 h 274520"/>
                <a:gd name="connsiteX33" fmla="*/ 41415 w 181259"/>
                <a:gd name="connsiteY33" fmla="*/ 233605 h 274520"/>
                <a:gd name="connsiteX34" fmla="*/ 36324 w 181259"/>
                <a:gd name="connsiteY34" fmla="*/ 262803 h 274520"/>
                <a:gd name="connsiteX35" fmla="*/ 167902 w 181259"/>
                <a:gd name="connsiteY35" fmla="*/ 133986 h 274520"/>
                <a:gd name="connsiteX36" fmla="*/ 166798 w 181259"/>
                <a:gd name="connsiteY36" fmla="*/ 131655 h 274520"/>
                <a:gd name="connsiteX37" fmla="*/ 166491 w 181259"/>
                <a:gd name="connsiteY37" fmla="*/ 130980 h 274520"/>
                <a:gd name="connsiteX38" fmla="*/ 164467 w 181259"/>
                <a:gd name="connsiteY38" fmla="*/ 126379 h 274520"/>
                <a:gd name="connsiteX39" fmla="*/ 159682 w 181259"/>
                <a:gd name="connsiteY39" fmla="*/ 113191 h 274520"/>
                <a:gd name="connsiteX40" fmla="*/ 157535 w 181259"/>
                <a:gd name="connsiteY40" fmla="*/ 105278 h 274520"/>
                <a:gd name="connsiteX41" fmla="*/ 153854 w 181259"/>
                <a:gd name="connsiteY41" fmla="*/ 72644 h 274520"/>
                <a:gd name="connsiteX42" fmla="*/ 155143 w 181259"/>
                <a:gd name="connsiteY42" fmla="*/ 56143 h 274520"/>
                <a:gd name="connsiteX43" fmla="*/ 161277 w 181259"/>
                <a:gd name="connsiteY43" fmla="*/ 31606 h 274520"/>
                <a:gd name="connsiteX44" fmla="*/ 167043 w 181259"/>
                <a:gd name="connsiteY44" fmla="*/ 18173 h 274520"/>
                <a:gd name="connsiteX45" fmla="*/ 167779 w 181259"/>
                <a:gd name="connsiteY45" fmla="*/ 16762 h 274520"/>
                <a:gd name="connsiteX46" fmla="*/ 5530 w 181259"/>
                <a:gd name="connsiteY46" fmla="*/ 175330 h 27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1259" h="274520">
                  <a:moveTo>
                    <a:pt x="30067" y="274519"/>
                  </a:moveTo>
                  <a:cubicBezTo>
                    <a:pt x="29601" y="274532"/>
                    <a:pt x="29147" y="274379"/>
                    <a:pt x="28779" y="274090"/>
                  </a:cubicBezTo>
                  <a:cubicBezTo>
                    <a:pt x="28343" y="273783"/>
                    <a:pt x="28024" y="273336"/>
                    <a:pt x="27883" y="272820"/>
                  </a:cubicBezTo>
                  <a:cubicBezTo>
                    <a:pt x="27736" y="272305"/>
                    <a:pt x="27773" y="271759"/>
                    <a:pt x="27981" y="271268"/>
                  </a:cubicBezTo>
                  <a:cubicBezTo>
                    <a:pt x="33827" y="259571"/>
                    <a:pt x="36894" y="246683"/>
                    <a:pt x="36937" y="233605"/>
                  </a:cubicBezTo>
                  <a:cubicBezTo>
                    <a:pt x="36569" y="213300"/>
                    <a:pt x="23381" y="198149"/>
                    <a:pt x="9211" y="184531"/>
                  </a:cubicBezTo>
                  <a:cubicBezTo>
                    <a:pt x="6634" y="182078"/>
                    <a:pt x="3935" y="179747"/>
                    <a:pt x="1237" y="177354"/>
                  </a:cubicBezTo>
                  <a:lnTo>
                    <a:pt x="746" y="176925"/>
                  </a:lnTo>
                  <a:cubicBezTo>
                    <a:pt x="298" y="176489"/>
                    <a:pt x="34" y="175894"/>
                    <a:pt x="10" y="175269"/>
                  </a:cubicBezTo>
                  <a:cubicBezTo>
                    <a:pt x="-21" y="174950"/>
                    <a:pt x="22" y="174625"/>
                    <a:pt x="138" y="174330"/>
                  </a:cubicBezTo>
                  <a:cubicBezTo>
                    <a:pt x="255" y="174030"/>
                    <a:pt x="445" y="173766"/>
                    <a:pt x="684" y="173551"/>
                  </a:cubicBezTo>
                  <a:lnTo>
                    <a:pt x="177226" y="813"/>
                  </a:lnTo>
                  <a:cubicBezTo>
                    <a:pt x="177618" y="347"/>
                    <a:pt x="178176" y="58"/>
                    <a:pt x="178778" y="9"/>
                  </a:cubicBezTo>
                  <a:cubicBezTo>
                    <a:pt x="179385" y="-46"/>
                    <a:pt x="179986" y="144"/>
                    <a:pt x="180446" y="537"/>
                  </a:cubicBezTo>
                  <a:cubicBezTo>
                    <a:pt x="180912" y="930"/>
                    <a:pt x="181201" y="1488"/>
                    <a:pt x="181250" y="2089"/>
                  </a:cubicBezTo>
                  <a:cubicBezTo>
                    <a:pt x="181305" y="2696"/>
                    <a:pt x="181115" y="3297"/>
                    <a:pt x="180722" y="3757"/>
                  </a:cubicBezTo>
                  <a:cubicBezTo>
                    <a:pt x="179311" y="5781"/>
                    <a:pt x="177900" y="7867"/>
                    <a:pt x="176674" y="9892"/>
                  </a:cubicBezTo>
                  <a:cubicBezTo>
                    <a:pt x="174895" y="12836"/>
                    <a:pt x="173116" y="16026"/>
                    <a:pt x="171214" y="19890"/>
                  </a:cubicBezTo>
                  <a:cubicBezTo>
                    <a:pt x="165466" y="31472"/>
                    <a:pt x="161614" y="43893"/>
                    <a:pt x="159805" y="56695"/>
                  </a:cubicBezTo>
                  <a:cubicBezTo>
                    <a:pt x="159056" y="61983"/>
                    <a:pt x="158651" y="67307"/>
                    <a:pt x="158578" y="72644"/>
                  </a:cubicBezTo>
                  <a:cubicBezTo>
                    <a:pt x="158431" y="83256"/>
                    <a:pt x="159608" y="93850"/>
                    <a:pt x="162074" y="104174"/>
                  </a:cubicBezTo>
                  <a:cubicBezTo>
                    <a:pt x="162749" y="106750"/>
                    <a:pt x="163424" y="109265"/>
                    <a:pt x="164160" y="111780"/>
                  </a:cubicBezTo>
                  <a:cubicBezTo>
                    <a:pt x="165387" y="115767"/>
                    <a:pt x="166920" y="119939"/>
                    <a:pt x="168822" y="124539"/>
                  </a:cubicBezTo>
                  <a:cubicBezTo>
                    <a:pt x="169435" y="126073"/>
                    <a:pt x="170110" y="127545"/>
                    <a:pt x="170785" y="129017"/>
                  </a:cubicBezTo>
                  <a:lnTo>
                    <a:pt x="171091" y="129692"/>
                  </a:lnTo>
                  <a:cubicBezTo>
                    <a:pt x="171644" y="130919"/>
                    <a:pt x="172257" y="132146"/>
                    <a:pt x="172870" y="133372"/>
                  </a:cubicBezTo>
                  <a:cubicBezTo>
                    <a:pt x="173073" y="133814"/>
                    <a:pt x="173140" y="134305"/>
                    <a:pt x="173067" y="134789"/>
                  </a:cubicBezTo>
                  <a:cubicBezTo>
                    <a:pt x="172993" y="135268"/>
                    <a:pt x="172772" y="135715"/>
                    <a:pt x="172441" y="136072"/>
                  </a:cubicBezTo>
                  <a:lnTo>
                    <a:pt x="31662" y="273845"/>
                  </a:lnTo>
                  <a:cubicBezTo>
                    <a:pt x="31453" y="274060"/>
                    <a:pt x="31208" y="274231"/>
                    <a:pt x="30932" y="274348"/>
                  </a:cubicBezTo>
                  <a:cubicBezTo>
                    <a:pt x="30662" y="274464"/>
                    <a:pt x="30368" y="274519"/>
                    <a:pt x="30067" y="274519"/>
                  </a:cubicBezTo>
                  <a:close/>
                  <a:moveTo>
                    <a:pt x="5530" y="175330"/>
                  </a:moveTo>
                  <a:cubicBezTo>
                    <a:pt x="7800" y="177354"/>
                    <a:pt x="10070" y="179379"/>
                    <a:pt x="12217" y="181464"/>
                  </a:cubicBezTo>
                  <a:cubicBezTo>
                    <a:pt x="27184" y="195512"/>
                    <a:pt x="41047" y="211583"/>
                    <a:pt x="41415" y="233605"/>
                  </a:cubicBezTo>
                  <a:cubicBezTo>
                    <a:pt x="41513" y="243567"/>
                    <a:pt x="39790" y="253461"/>
                    <a:pt x="36324" y="262803"/>
                  </a:cubicBezTo>
                  <a:lnTo>
                    <a:pt x="167902" y="133986"/>
                  </a:lnTo>
                  <a:lnTo>
                    <a:pt x="166798" y="131655"/>
                  </a:lnTo>
                  <a:lnTo>
                    <a:pt x="166491" y="130980"/>
                  </a:lnTo>
                  <a:cubicBezTo>
                    <a:pt x="165755" y="129465"/>
                    <a:pt x="165080" y="127931"/>
                    <a:pt x="164467" y="126379"/>
                  </a:cubicBezTo>
                  <a:cubicBezTo>
                    <a:pt x="162639" y="122073"/>
                    <a:pt x="161038" y="117669"/>
                    <a:pt x="159682" y="113191"/>
                  </a:cubicBezTo>
                  <a:cubicBezTo>
                    <a:pt x="158823" y="110615"/>
                    <a:pt x="158148" y="107916"/>
                    <a:pt x="157535" y="105278"/>
                  </a:cubicBezTo>
                  <a:cubicBezTo>
                    <a:pt x="154910" y="94604"/>
                    <a:pt x="153677" y="83636"/>
                    <a:pt x="153854" y="72644"/>
                  </a:cubicBezTo>
                  <a:cubicBezTo>
                    <a:pt x="153910" y="67123"/>
                    <a:pt x="154345" y="61609"/>
                    <a:pt x="155143" y="56143"/>
                  </a:cubicBezTo>
                  <a:cubicBezTo>
                    <a:pt x="156351" y="47776"/>
                    <a:pt x="158406" y="39556"/>
                    <a:pt x="161277" y="31606"/>
                  </a:cubicBezTo>
                  <a:cubicBezTo>
                    <a:pt x="162939" y="27024"/>
                    <a:pt x="164865" y="22534"/>
                    <a:pt x="167043" y="18173"/>
                  </a:cubicBezTo>
                  <a:lnTo>
                    <a:pt x="167779" y="16762"/>
                  </a:lnTo>
                  <a:lnTo>
                    <a:pt x="5530" y="175330"/>
                  </a:lnTo>
                  <a:close/>
                </a:path>
              </a:pathLst>
            </a:custGeom>
            <a:solidFill>
              <a:srgbClr val="0E0E0E"/>
            </a:solidFill>
            <a:ln w="6134" cap="flat">
              <a:noFill/>
              <a:prstDash val="solid"/>
              <a:miter/>
            </a:ln>
          </p:spPr>
          <p:txBody>
            <a:bodyPr rtlCol="0" anchor="ctr"/>
            <a:lstStyle/>
            <a:p>
              <a:endParaRPr lang="en-AU"/>
            </a:p>
          </p:txBody>
        </p:sp>
        <p:sp>
          <p:nvSpPr>
            <p:cNvPr id="714" name="Freeform: Shape 713">
              <a:extLst>
                <a:ext uri="{FF2B5EF4-FFF2-40B4-BE49-F238E27FC236}">
                  <a16:creationId xmlns:a16="http://schemas.microsoft.com/office/drawing/2014/main" id="{E99C5366-D95F-4DBB-A1D9-344A4858610E}"/>
                </a:ext>
              </a:extLst>
            </p:cNvPr>
            <p:cNvSpPr/>
            <p:nvPr/>
          </p:nvSpPr>
          <p:spPr>
            <a:xfrm>
              <a:off x="5459396" y="4331458"/>
              <a:ext cx="17605" cy="13679"/>
            </a:xfrm>
            <a:custGeom>
              <a:avLst/>
              <a:gdLst>
                <a:gd name="connsiteX0" fmla="*/ 14231 w 17605"/>
                <a:gd name="connsiteY0" fmla="*/ 4723 h 13679"/>
                <a:gd name="connsiteX1" fmla="*/ 17605 w 17605"/>
                <a:gd name="connsiteY1" fmla="*/ 2822 h 13679"/>
                <a:gd name="connsiteX2" fmla="*/ 13986 w 17605"/>
                <a:gd name="connsiteY2" fmla="*/ 0 h 13679"/>
                <a:gd name="connsiteX3" fmla="*/ 0 w 17605"/>
                <a:gd name="connsiteY3" fmla="*/ 13679 h 13679"/>
                <a:gd name="connsiteX4" fmla="*/ 14231 w 17605"/>
                <a:gd name="connsiteY4" fmla="*/ 4723 h 13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5" h="13679">
                  <a:moveTo>
                    <a:pt x="14231" y="4723"/>
                  </a:moveTo>
                  <a:lnTo>
                    <a:pt x="17605" y="2822"/>
                  </a:lnTo>
                  <a:lnTo>
                    <a:pt x="13986" y="0"/>
                  </a:lnTo>
                  <a:lnTo>
                    <a:pt x="0" y="13679"/>
                  </a:lnTo>
                  <a:cubicBezTo>
                    <a:pt x="4478" y="10612"/>
                    <a:pt x="9201" y="7545"/>
                    <a:pt x="14231" y="4723"/>
                  </a:cubicBezTo>
                  <a:close/>
                </a:path>
              </a:pathLst>
            </a:custGeom>
            <a:solidFill>
              <a:srgbClr val="2B1F18"/>
            </a:solidFill>
            <a:ln w="6134" cap="flat">
              <a:noFill/>
              <a:prstDash val="solid"/>
              <a:miter/>
            </a:ln>
          </p:spPr>
          <p:txBody>
            <a:bodyPr rtlCol="0" anchor="ctr"/>
            <a:lstStyle/>
            <a:p>
              <a:endParaRPr lang="en-AU"/>
            </a:p>
          </p:txBody>
        </p:sp>
        <p:sp>
          <p:nvSpPr>
            <p:cNvPr id="715" name="Freeform: Shape 714">
              <a:extLst>
                <a:ext uri="{FF2B5EF4-FFF2-40B4-BE49-F238E27FC236}">
                  <a16:creationId xmlns:a16="http://schemas.microsoft.com/office/drawing/2014/main" id="{223CDF71-3351-45F9-914E-E6917C261162}"/>
                </a:ext>
              </a:extLst>
            </p:cNvPr>
            <p:cNvSpPr/>
            <p:nvPr/>
          </p:nvSpPr>
          <p:spPr>
            <a:xfrm>
              <a:off x="5456997" y="4329256"/>
              <a:ext cx="22160" cy="18218"/>
            </a:xfrm>
            <a:custGeom>
              <a:avLst/>
              <a:gdLst>
                <a:gd name="connsiteX0" fmla="*/ 2398 w 22160"/>
                <a:gd name="connsiteY0" fmla="*/ 18212 h 18218"/>
                <a:gd name="connsiteX1" fmla="*/ 1411 w 22160"/>
                <a:gd name="connsiteY1" fmla="*/ 17985 h 18218"/>
                <a:gd name="connsiteX2" fmla="*/ 619 w 22160"/>
                <a:gd name="connsiteY2" fmla="*/ 17354 h 18218"/>
                <a:gd name="connsiteX3" fmla="*/ 0 w 22160"/>
                <a:gd name="connsiteY3" fmla="*/ 15820 h 18218"/>
                <a:gd name="connsiteX4" fmla="*/ 619 w 22160"/>
                <a:gd name="connsiteY4" fmla="*/ 14287 h 18218"/>
                <a:gd name="connsiteX5" fmla="*/ 14667 w 22160"/>
                <a:gd name="connsiteY5" fmla="*/ 546 h 18218"/>
                <a:gd name="connsiteX6" fmla="*/ 16170 w 22160"/>
                <a:gd name="connsiteY6" fmla="*/ 0 h 18218"/>
                <a:gd name="connsiteX7" fmla="*/ 17672 w 22160"/>
                <a:gd name="connsiteY7" fmla="*/ 546 h 18218"/>
                <a:gd name="connsiteX8" fmla="*/ 21292 w 22160"/>
                <a:gd name="connsiteY8" fmla="*/ 3368 h 18218"/>
                <a:gd name="connsiteX9" fmla="*/ 21973 w 22160"/>
                <a:gd name="connsiteY9" fmla="*/ 4276 h 18218"/>
                <a:gd name="connsiteX10" fmla="*/ 22150 w 22160"/>
                <a:gd name="connsiteY10" fmla="*/ 5392 h 18218"/>
                <a:gd name="connsiteX11" fmla="*/ 21782 w 22160"/>
                <a:gd name="connsiteY11" fmla="*/ 6447 h 18218"/>
                <a:gd name="connsiteX12" fmla="*/ 20985 w 22160"/>
                <a:gd name="connsiteY12" fmla="*/ 7232 h 18218"/>
                <a:gd name="connsiteX13" fmla="*/ 17672 w 22160"/>
                <a:gd name="connsiteY13" fmla="*/ 9134 h 18218"/>
                <a:gd name="connsiteX14" fmla="*/ 3564 w 22160"/>
                <a:gd name="connsiteY14" fmla="*/ 17967 h 18218"/>
                <a:gd name="connsiteX15" fmla="*/ 2398 w 22160"/>
                <a:gd name="connsiteY15" fmla="*/ 18212 h 1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0" h="18218">
                  <a:moveTo>
                    <a:pt x="2398" y="18212"/>
                  </a:moveTo>
                  <a:cubicBezTo>
                    <a:pt x="2055" y="18212"/>
                    <a:pt x="1718" y="18139"/>
                    <a:pt x="1411" y="17985"/>
                  </a:cubicBezTo>
                  <a:cubicBezTo>
                    <a:pt x="1104" y="17838"/>
                    <a:pt x="834" y="17623"/>
                    <a:pt x="619" y="17354"/>
                  </a:cubicBezTo>
                  <a:cubicBezTo>
                    <a:pt x="221" y="16943"/>
                    <a:pt x="0" y="16397"/>
                    <a:pt x="0" y="15820"/>
                  </a:cubicBezTo>
                  <a:cubicBezTo>
                    <a:pt x="0" y="15250"/>
                    <a:pt x="221" y="14697"/>
                    <a:pt x="619" y="14287"/>
                  </a:cubicBezTo>
                  <a:lnTo>
                    <a:pt x="14667" y="546"/>
                  </a:lnTo>
                  <a:cubicBezTo>
                    <a:pt x="15090" y="190"/>
                    <a:pt x="15618" y="0"/>
                    <a:pt x="16170" y="0"/>
                  </a:cubicBezTo>
                  <a:cubicBezTo>
                    <a:pt x="16722" y="0"/>
                    <a:pt x="17255" y="190"/>
                    <a:pt x="17672" y="546"/>
                  </a:cubicBezTo>
                  <a:lnTo>
                    <a:pt x="21292" y="3368"/>
                  </a:lnTo>
                  <a:cubicBezTo>
                    <a:pt x="21592" y="3607"/>
                    <a:pt x="21825" y="3920"/>
                    <a:pt x="21973" y="4276"/>
                  </a:cubicBezTo>
                  <a:cubicBezTo>
                    <a:pt x="22126" y="4625"/>
                    <a:pt x="22187" y="5012"/>
                    <a:pt x="22150" y="5392"/>
                  </a:cubicBezTo>
                  <a:cubicBezTo>
                    <a:pt x="22114" y="5772"/>
                    <a:pt x="21985" y="6128"/>
                    <a:pt x="21782" y="6447"/>
                  </a:cubicBezTo>
                  <a:cubicBezTo>
                    <a:pt x="21580" y="6772"/>
                    <a:pt x="21310" y="7036"/>
                    <a:pt x="20985" y="7232"/>
                  </a:cubicBezTo>
                  <a:lnTo>
                    <a:pt x="17672" y="9134"/>
                  </a:lnTo>
                  <a:cubicBezTo>
                    <a:pt x="13133" y="11649"/>
                    <a:pt x="8533" y="14532"/>
                    <a:pt x="3564" y="17967"/>
                  </a:cubicBezTo>
                  <a:cubicBezTo>
                    <a:pt x="3208" y="18157"/>
                    <a:pt x="2803" y="18243"/>
                    <a:pt x="2398" y="18212"/>
                  </a:cubicBezTo>
                  <a:close/>
                </a:path>
              </a:pathLst>
            </a:custGeom>
            <a:solidFill>
              <a:srgbClr val="0E0E0E"/>
            </a:solidFill>
            <a:ln w="6134" cap="flat">
              <a:noFill/>
              <a:prstDash val="solid"/>
              <a:miter/>
            </a:ln>
          </p:spPr>
          <p:txBody>
            <a:bodyPr rtlCol="0" anchor="ctr"/>
            <a:lstStyle/>
            <a:p>
              <a:endParaRPr lang="en-AU"/>
            </a:p>
          </p:txBody>
        </p:sp>
        <p:sp>
          <p:nvSpPr>
            <p:cNvPr id="716" name="Freeform: Shape 715">
              <a:extLst>
                <a:ext uri="{FF2B5EF4-FFF2-40B4-BE49-F238E27FC236}">
                  <a16:creationId xmlns:a16="http://schemas.microsoft.com/office/drawing/2014/main" id="{33898E87-6DB9-4274-A754-F6802DE84439}"/>
                </a:ext>
              </a:extLst>
            </p:cNvPr>
            <p:cNvSpPr/>
            <p:nvPr/>
          </p:nvSpPr>
          <p:spPr>
            <a:xfrm>
              <a:off x="5200043" y="4515177"/>
              <a:ext cx="276467" cy="294685"/>
            </a:xfrm>
            <a:custGeom>
              <a:avLst/>
              <a:gdLst>
                <a:gd name="connsiteX0" fmla="*/ 37848 w 276467"/>
                <a:gd name="connsiteY0" fmla="*/ 294685 h 294685"/>
                <a:gd name="connsiteX1" fmla="*/ 276467 w 276467"/>
                <a:gd name="connsiteY1" fmla="*/ 60912 h 294685"/>
                <a:gd name="connsiteX2" fmla="*/ 274381 w 276467"/>
                <a:gd name="connsiteY2" fmla="*/ 60053 h 294685"/>
                <a:gd name="connsiteX3" fmla="*/ 269965 w 276467"/>
                <a:gd name="connsiteY3" fmla="*/ 58213 h 294685"/>
                <a:gd name="connsiteX4" fmla="*/ 264873 w 276467"/>
                <a:gd name="connsiteY4" fmla="*/ 55637 h 294685"/>
                <a:gd name="connsiteX5" fmla="*/ 261745 w 276467"/>
                <a:gd name="connsiteY5" fmla="*/ 54042 h 294685"/>
                <a:gd name="connsiteX6" fmla="*/ 254691 w 276467"/>
                <a:gd name="connsiteY6" fmla="*/ 49625 h 294685"/>
                <a:gd name="connsiteX7" fmla="*/ 212303 w 276467"/>
                <a:gd name="connsiteY7" fmla="*/ 0 h 294685"/>
                <a:gd name="connsiteX8" fmla="*/ 71586 w 276467"/>
                <a:gd name="connsiteY8" fmla="*/ 137712 h 294685"/>
                <a:gd name="connsiteX9" fmla="*/ 30671 w 276467"/>
                <a:gd name="connsiteY9" fmla="*/ 199422 h 294685"/>
                <a:gd name="connsiteX10" fmla="*/ 0 w 276467"/>
                <a:gd name="connsiteY10" fmla="*/ 246409 h 294685"/>
                <a:gd name="connsiteX11" fmla="*/ 17360 w 276467"/>
                <a:gd name="connsiteY11" fmla="*/ 268125 h 294685"/>
                <a:gd name="connsiteX12" fmla="*/ 37848 w 276467"/>
                <a:gd name="connsiteY12" fmla="*/ 294685 h 29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467" h="294685">
                  <a:moveTo>
                    <a:pt x="37848" y="294685"/>
                  </a:moveTo>
                  <a:lnTo>
                    <a:pt x="276467" y="60912"/>
                  </a:lnTo>
                  <a:lnTo>
                    <a:pt x="274381" y="60053"/>
                  </a:lnTo>
                  <a:lnTo>
                    <a:pt x="269965" y="58213"/>
                  </a:lnTo>
                  <a:cubicBezTo>
                    <a:pt x="268186" y="57416"/>
                    <a:pt x="266530" y="56496"/>
                    <a:pt x="264873" y="55637"/>
                  </a:cubicBezTo>
                  <a:lnTo>
                    <a:pt x="261745" y="54042"/>
                  </a:lnTo>
                  <a:cubicBezTo>
                    <a:pt x="259310" y="52711"/>
                    <a:pt x="256954" y="51239"/>
                    <a:pt x="254691" y="49625"/>
                  </a:cubicBezTo>
                  <a:cubicBezTo>
                    <a:pt x="236785" y="36725"/>
                    <a:pt x="222241" y="19703"/>
                    <a:pt x="212303" y="0"/>
                  </a:cubicBezTo>
                  <a:lnTo>
                    <a:pt x="71586" y="137712"/>
                  </a:lnTo>
                  <a:cubicBezTo>
                    <a:pt x="61158" y="160224"/>
                    <a:pt x="43921" y="180958"/>
                    <a:pt x="30671" y="199422"/>
                  </a:cubicBezTo>
                  <a:cubicBezTo>
                    <a:pt x="19629" y="214634"/>
                    <a:pt x="9569" y="230093"/>
                    <a:pt x="0" y="246409"/>
                  </a:cubicBezTo>
                  <a:cubicBezTo>
                    <a:pt x="6134" y="253709"/>
                    <a:pt x="11655" y="261009"/>
                    <a:pt x="17360" y="268125"/>
                  </a:cubicBezTo>
                  <a:cubicBezTo>
                    <a:pt x="24230" y="276957"/>
                    <a:pt x="31057" y="285809"/>
                    <a:pt x="37848" y="294685"/>
                  </a:cubicBezTo>
                  <a:close/>
                </a:path>
              </a:pathLst>
            </a:custGeom>
            <a:solidFill>
              <a:srgbClr val="F0E7E1"/>
            </a:solidFill>
            <a:ln w="6134" cap="flat">
              <a:noFill/>
              <a:prstDash val="solid"/>
              <a:miter/>
            </a:ln>
          </p:spPr>
          <p:txBody>
            <a:bodyPr rtlCol="0" anchor="ctr"/>
            <a:lstStyle/>
            <a:p>
              <a:endParaRPr lang="en-AU"/>
            </a:p>
          </p:txBody>
        </p:sp>
        <p:sp>
          <p:nvSpPr>
            <p:cNvPr id="717" name="Freeform: Shape 716">
              <a:extLst>
                <a:ext uri="{FF2B5EF4-FFF2-40B4-BE49-F238E27FC236}">
                  <a16:creationId xmlns:a16="http://schemas.microsoft.com/office/drawing/2014/main" id="{FC627EB9-CC7A-4598-B9C0-FD77BA2F953A}"/>
                </a:ext>
              </a:extLst>
            </p:cNvPr>
            <p:cNvSpPr/>
            <p:nvPr/>
          </p:nvSpPr>
          <p:spPr>
            <a:xfrm>
              <a:off x="5198031" y="4512880"/>
              <a:ext cx="281234" cy="299251"/>
            </a:xfrm>
            <a:custGeom>
              <a:avLst/>
              <a:gdLst>
                <a:gd name="connsiteX0" fmla="*/ 39860 w 281234"/>
                <a:gd name="connsiteY0" fmla="*/ 299252 h 299251"/>
                <a:gd name="connsiteX1" fmla="*/ 38204 w 281234"/>
                <a:gd name="connsiteY1" fmla="*/ 298393 h 299251"/>
                <a:gd name="connsiteX2" fmla="*/ 17715 w 281234"/>
                <a:gd name="connsiteY2" fmla="*/ 271955 h 299251"/>
                <a:gd name="connsiteX3" fmla="*/ 417 w 281234"/>
                <a:gd name="connsiteY3" fmla="*/ 250178 h 299251"/>
                <a:gd name="connsiteX4" fmla="*/ 0 w 281234"/>
                <a:gd name="connsiteY4" fmla="*/ 248890 h 299251"/>
                <a:gd name="connsiteX5" fmla="*/ 417 w 281234"/>
                <a:gd name="connsiteY5" fmla="*/ 247602 h 299251"/>
                <a:gd name="connsiteX6" fmla="*/ 31088 w 281234"/>
                <a:gd name="connsiteY6" fmla="*/ 200430 h 299251"/>
                <a:gd name="connsiteX7" fmla="*/ 40228 w 281234"/>
                <a:gd name="connsiteY7" fmla="*/ 188162 h 299251"/>
                <a:gd name="connsiteX8" fmla="*/ 71819 w 281234"/>
                <a:gd name="connsiteY8" fmla="*/ 139089 h 299251"/>
                <a:gd name="connsiteX9" fmla="*/ 72310 w 281234"/>
                <a:gd name="connsiteY9" fmla="*/ 138414 h 299251"/>
                <a:gd name="connsiteX10" fmla="*/ 213027 w 281234"/>
                <a:gd name="connsiteY10" fmla="*/ 640 h 299251"/>
                <a:gd name="connsiteX11" fmla="*/ 213935 w 281234"/>
                <a:gd name="connsiteY11" fmla="*/ 107 h 299251"/>
                <a:gd name="connsiteX12" fmla="*/ 214990 w 281234"/>
                <a:gd name="connsiteY12" fmla="*/ 27 h 299251"/>
                <a:gd name="connsiteX13" fmla="*/ 215990 w 281234"/>
                <a:gd name="connsiteY13" fmla="*/ 438 h 299251"/>
                <a:gd name="connsiteX14" fmla="*/ 216708 w 281234"/>
                <a:gd name="connsiteY14" fmla="*/ 1254 h 299251"/>
                <a:gd name="connsiteX15" fmla="*/ 258298 w 281234"/>
                <a:gd name="connsiteY15" fmla="*/ 50327 h 299251"/>
                <a:gd name="connsiteX16" fmla="*/ 265290 w 281234"/>
                <a:gd name="connsiteY16" fmla="*/ 54682 h 299251"/>
                <a:gd name="connsiteX17" fmla="*/ 267131 w 281234"/>
                <a:gd name="connsiteY17" fmla="*/ 55664 h 299251"/>
                <a:gd name="connsiteX18" fmla="*/ 269216 w 281234"/>
                <a:gd name="connsiteY18" fmla="*/ 56707 h 299251"/>
                <a:gd name="connsiteX19" fmla="*/ 273388 w 281234"/>
                <a:gd name="connsiteY19" fmla="*/ 58793 h 299251"/>
                <a:gd name="connsiteX20" fmla="*/ 276271 w 281234"/>
                <a:gd name="connsiteY20" fmla="*/ 60019 h 299251"/>
                <a:gd name="connsiteX21" fmla="*/ 279767 w 281234"/>
                <a:gd name="connsiteY21" fmla="*/ 61430 h 299251"/>
                <a:gd name="connsiteX22" fmla="*/ 280700 w 281234"/>
                <a:gd name="connsiteY22" fmla="*/ 62105 h 299251"/>
                <a:gd name="connsiteX23" fmla="*/ 281178 w 281234"/>
                <a:gd name="connsiteY23" fmla="*/ 63148 h 299251"/>
                <a:gd name="connsiteX24" fmla="*/ 281147 w 281234"/>
                <a:gd name="connsiteY24" fmla="*/ 64270 h 299251"/>
                <a:gd name="connsiteX25" fmla="*/ 280565 w 281234"/>
                <a:gd name="connsiteY25" fmla="*/ 65233 h 299251"/>
                <a:gd name="connsiteX26" fmla="*/ 41393 w 281234"/>
                <a:gd name="connsiteY26" fmla="*/ 298577 h 299251"/>
                <a:gd name="connsiteX27" fmla="*/ 39860 w 281234"/>
                <a:gd name="connsiteY27" fmla="*/ 299252 h 299251"/>
                <a:gd name="connsiteX28" fmla="*/ 4588 w 281234"/>
                <a:gd name="connsiteY28" fmla="*/ 248583 h 299251"/>
                <a:gd name="connsiteX29" fmla="*/ 20905 w 281234"/>
                <a:gd name="connsiteY29" fmla="*/ 269072 h 299251"/>
                <a:gd name="connsiteX30" fmla="*/ 39860 w 281234"/>
                <a:gd name="connsiteY30" fmla="*/ 293608 h 299251"/>
                <a:gd name="connsiteX31" fmla="*/ 274492 w 281234"/>
                <a:gd name="connsiteY31" fmla="*/ 64190 h 299251"/>
                <a:gd name="connsiteX32" fmla="*/ 271425 w 281234"/>
                <a:gd name="connsiteY32" fmla="*/ 62902 h 299251"/>
                <a:gd name="connsiteX33" fmla="*/ 267008 w 281234"/>
                <a:gd name="connsiteY33" fmla="*/ 60694 h 299251"/>
                <a:gd name="connsiteX34" fmla="*/ 265045 w 281234"/>
                <a:gd name="connsiteY34" fmla="*/ 59713 h 299251"/>
                <a:gd name="connsiteX35" fmla="*/ 262960 w 281234"/>
                <a:gd name="connsiteY35" fmla="*/ 58670 h 299251"/>
                <a:gd name="connsiteX36" fmla="*/ 255721 w 281234"/>
                <a:gd name="connsiteY36" fmla="*/ 54069 h 299251"/>
                <a:gd name="connsiteX37" fmla="*/ 213947 w 281234"/>
                <a:gd name="connsiteY37" fmla="*/ 6284 h 299251"/>
                <a:gd name="connsiteX38" fmla="*/ 75745 w 281234"/>
                <a:gd name="connsiteY38" fmla="*/ 141235 h 299251"/>
                <a:gd name="connsiteX39" fmla="*/ 43847 w 281234"/>
                <a:gd name="connsiteY39" fmla="*/ 190309 h 299251"/>
                <a:gd name="connsiteX40" fmla="*/ 34768 w 281234"/>
                <a:gd name="connsiteY40" fmla="*/ 202577 h 299251"/>
                <a:gd name="connsiteX41" fmla="*/ 4588 w 281234"/>
                <a:gd name="connsiteY41" fmla="*/ 248583 h 29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81234" h="299251">
                  <a:moveTo>
                    <a:pt x="39860" y="299252"/>
                  </a:moveTo>
                  <a:cubicBezTo>
                    <a:pt x="39216" y="299197"/>
                    <a:pt x="38621" y="298884"/>
                    <a:pt x="38204" y="298393"/>
                  </a:cubicBezTo>
                  <a:cubicBezTo>
                    <a:pt x="31456" y="289480"/>
                    <a:pt x="24629" y="280665"/>
                    <a:pt x="17715" y="271955"/>
                  </a:cubicBezTo>
                  <a:cubicBezTo>
                    <a:pt x="12072" y="264778"/>
                    <a:pt x="6306" y="257478"/>
                    <a:pt x="417" y="250178"/>
                  </a:cubicBezTo>
                  <a:cubicBezTo>
                    <a:pt x="147" y="249804"/>
                    <a:pt x="0" y="249350"/>
                    <a:pt x="0" y="248890"/>
                  </a:cubicBezTo>
                  <a:cubicBezTo>
                    <a:pt x="0" y="248430"/>
                    <a:pt x="147" y="247976"/>
                    <a:pt x="417" y="247602"/>
                  </a:cubicBezTo>
                  <a:cubicBezTo>
                    <a:pt x="10354" y="230672"/>
                    <a:pt x="20353" y="215214"/>
                    <a:pt x="31088" y="200430"/>
                  </a:cubicBezTo>
                  <a:cubicBezTo>
                    <a:pt x="33971" y="196382"/>
                    <a:pt x="37222" y="192272"/>
                    <a:pt x="40228" y="188162"/>
                  </a:cubicBezTo>
                  <a:cubicBezTo>
                    <a:pt x="52386" y="172912"/>
                    <a:pt x="62973" y="156473"/>
                    <a:pt x="71819" y="139089"/>
                  </a:cubicBezTo>
                  <a:cubicBezTo>
                    <a:pt x="71929" y="138831"/>
                    <a:pt x="72095" y="138598"/>
                    <a:pt x="72310" y="138414"/>
                  </a:cubicBezTo>
                  <a:lnTo>
                    <a:pt x="213027" y="640"/>
                  </a:lnTo>
                  <a:cubicBezTo>
                    <a:pt x="213285" y="395"/>
                    <a:pt x="213598" y="211"/>
                    <a:pt x="213935" y="107"/>
                  </a:cubicBezTo>
                  <a:cubicBezTo>
                    <a:pt x="214279" y="2"/>
                    <a:pt x="214634" y="-28"/>
                    <a:pt x="214990" y="27"/>
                  </a:cubicBezTo>
                  <a:cubicBezTo>
                    <a:pt x="215352" y="89"/>
                    <a:pt x="215696" y="229"/>
                    <a:pt x="215990" y="438"/>
                  </a:cubicBezTo>
                  <a:cubicBezTo>
                    <a:pt x="216291" y="653"/>
                    <a:pt x="216536" y="935"/>
                    <a:pt x="216708" y="1254"/>
                  </a:cubicBezTo>
                  <a:cubicBezTo>
                    <a:pt x="226455" y="20693"/>
                    <a:pt x="240717" y="37525"/>
                    <a:pt x="258298" y="50327"/>
                  </a:cubicBezTo>
                  <a:cubicBezTo>
                    <a:pt x="260549" y="51898"/>
                    <a:pt x="262886" y="53351"/>
                    <a:pt x="265290" y="54682"/>
                  </a:cubicBezTo>
                  <a:cubicBezTo>
                    <a:pt x="265873" y="55057"/>
                    <a:pt x="266493" y="55388"/>
                    <a:pt x="267131" y="55664"/>
                  </a:cubicBezTo>
                  <a:lnTo>
                    <a:pt x="269216" y="56707"/>
                  </a:lnTo>
                  <a:lnTo>
                    <a:pt x="273388" y="58793"/>
                  </a:lnTo>
                  <a:lnTo>
                    <a:pt x="276271" y="60019"/>
                  </a:lnTo>
                  <a:lnTo>
                    <a:pt x="279767" y="61430"/>
                  </a:lnTo>
                  <a:cubicBezTo>
                    <a:pt x="280129" y="61571"/>
                    <a:pt x="280448" y="61804"/>
                    <a:pt x="280700" y="62105"/>
                  </a:cubicBezTo>
                  <a:cubicBezTo>
                    <a:pt x="280945" y="62406"/>
                    <a:pt x="281111" y="62767"/>
                    <a:pt x="281178" y="63148"/>
                  </a:cubicBezTo>
                  <a:cubicBezTo>
                    <a:pt x="281264" y="63522"/>
                    <a:pt x="281252" y="63908"/>
                    <a:pt x="281147" y="64270"/>
                  </a:cubicBezTo>
                  <a:cubicBezTo>
                    <a:pt x="281037" y="64638"/>
                    <a:pt x="280835" y="64969"/>
                    <a:pt x="280565" y="65233"/>
                  </a:cubicBezTo>
                  <a:lnTo>
                    <a:pt x="41393" y="298577"/>
                  </a:lnTo>
                  <a:cubicBezTo>
                    <a:pt x="40989" y="298994"/>
                    <a:pt x="40437" y="299240"/>
                    <a:pt x="39860" y="299252"/>
                  </a:cubicBezTo>
                  <a:close/>
                  <a:moveTo>
                    <a:pt x="4588" y="248583"/>
                  </a:moveTo>
                  <a:cubicBezTo>
                    <a:pt x="10109" y="255454"/>
                    <a:pt x="15568" y="262324"/>
                    <a:pt x="20905" y="269072"/>
                  </a:cubicBezTo>
                  <a:cubicBezTo>
                    <a:pt x="27285" y="277249"/>
                    <a:pt x="33603" y="285431"/>
                    <a:pt x="39860" y="293608"/>
                  </a:cubicBezTo>
                  <a:lnTo>
                    <a:pt x="274492" y="64190"/>
                  </a:lnTo>
                  <a:lnTo>
                    <a:pt x="271425" y="62902"/>
                  </a:lnTo>
                  <a:cubicBezTo>
                    <a:pt x="269830" y="62228"/>
                    <a:pt x="268419" y="61430"/>
                    <a:pt x="267008" y="60694"/>
                  </a:cubicBezTo>
                  <a:lnTo>
                    <a:pt x="265045" y="59713"/>
                  </a:lnTo>
                  <a:lnTo>
                    <a:pt x="262960" y="58670"/>
                  </a:lnTo>
                  <a:cubicBezTo>
                    <a:pt x="260469" y="57265"/>
                    <a:pt x="258052" y="55732"/>
                    <a:pt x="255721" y="54069"/>
                  </a:cubicBezTo>
                  <a:cubicBezTo>
                    <a:pt x="238349" y="41519"/>
                    <a:pt x="224063" y="25177"/>
                    <a:pt x="213947" y="6284"/>
                  </a:cubicBezTo>
                  <a:lnTo>
                    <a:pt x="75745" y="141235"/>
                  </a:lnTo>
                  <a:cubicBezTo>
                    <a:pt x="66795" y="158626"/>
                    <a:pt x="56109" y="175072"/>
                    <a:pt x="43847" y="190309"/>
                  </a:cubicBezTo>
                  <a:cubicBezTo>
                    <a:pt x="40719" y="194480"/>
                    <a:pt x="37713" y="198590"/>
                    <a:pt x="34768" y="202577"/>
                  </a:cubicBezTo>
                  <a:cubicBezTo>
                    <a:pt x="24095" y="217422"/>
                    <a:pt x="14403" y="232267"/>
                    <a:pt x="4588" y="248583"/>
                  </a:cubicBezTo>
                  <a:close/>
                </a:path>
              </a:pathLst>
            </a:custGeom>
            <a:solidFill>
              <a:srgbClr val="0E0E0E"/>
            </a:solidFill>
            <a:ln w="6134" cap="flat">
              <a:noFill/>
              <a:prstDash val="solid"/>
              <a:miter/>
            </a:ln>
          </p:spPr>
          <p:txBody>
            <a:bodyPr rtlCol="0" anchor="ctr"/>
            <a:lstStyle/>
            <a:p>
              <a:endParaRPr lang="en-AU"/>
            </a:p>
          </p:txBody>
        </p:sp>
        <p:sp>
          <p:nvSpPr>
            <p:cNvPr id="718" name="Freeform: Shape 717">
              <a:extLst>
                <a:ext uri="{FF2B5EF4-FFF2-40B4-BE49-F238E27FC236}">
                  <a16:creationId xmlns:a16="http://schemas.microsoft.com/office/drawing/2014/main" id="{F337B3AA-812E-47C5-8B2C-73ECC09D1D44}"/>
                </a:ext>
              </a:extLst>
            </p:cNvPr>
            <p:cNvSpPr/>
            <p:nvPr/>
          </p:nvSpPr>
          <p:spPr>
            <a:xfrm>
              <a:off x="5237891" y="4576273"/>
              <a:ext cx="343452" cy="304745"/>
            </a:xfrm>
            <a:custGeom>
              <a:avLst/>
              <a:gdLst>
                <a:gd name="connsiteX0" fmla="*/ 250888 w 343452"/>
                <a:gd name="connsiteY0" fmla="*/ 4355 h 304745"/>
                <a:gd name="connsiteX1" fmla="*/ 246594 w 343452"/>
                <a:gd name="connsiteY1" fmla="*/ 2883 h 304745"/>
                <a:gd name="connsiteX2" fmla="*/ 241441 w 343452"/>
                <a:gd name="connsiteY2" fmla="*/ 1104 h 304745"/>
                <a:gd name="connsiteX3" fmla="*/ 238619 w 343452"/>
                <a:gd name="connsiteY3" fmla="*/ 0 h 304745"/>
                <a:gd name="connsiteX4" fmla="*/ 0 w 343452"/>
                <a:gd name="connsiteY4" fmla="*/ 233589 h 304745"/>
                <a:gd name="connsiteX5" fmla="*/ 53919 w 343452"/>
                <a:gd name="connsiteY5" fmla="*/ 304745 h 304745"/>
                <a:gd name="connsiteX6" fmla="*/ 343452 w 343452"/>
                <a:gd name="connsiteY6" fmla="*/ 21408 h 304745"/>
                <a:gd name="connsiteX7" fmla="*/ 250888 w 343452"/>
                <a:gd name="connsiteY7" fmla="*/ 4355 h 30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452" h="304745">
                  <a:moveTo>
                    <a:pt x="250888" y="4355"/>
                  </a:moveTo>
                  <a:cubicBezTo>
                    <a:pt x="249354" y="3926"/>
                    <a:pt x="248066" y="3374"/>
                    <a:pt x="246594" y="2883"/>
                  </a:cubicBezTo>
                  <a:lnTo>
                    <a:pt x="241441" y="1104"/>
                  </a:lnTo>
                  <a:lnTo>
                    <a:pt x="238619" y="0"/>
                  </a:lnTo>
                  <a:lnTo>
                    <a:pt x="0" y="233589"/>
                  </a:lnTo>
                  <a:cubicBezTo>
                    <a:pt x="18096" y="257206"/>
                    <a:pt x="35946" y="281006"/>
                    <a:pt x="53919" y="304745"/>
                  </a:cubicBezTo>
                  <a:lnTo>
                    <a:pt x="343452" y="21408"/>
                  </a:lnTo>
                  <a:cubicBezTo>
                    <a:pt x="312125" y="18666"/>
                    <a:pt x="281135" y="12955"/>
                    <a:pt x="250888" y="4355"/>
                  </a:cubicBezTo>
                  <a:close/>
                </a:path>
              </a:pathLst>
            </a:custGeom>
            <a:solidFill>
              <a:srgbClr val="2B1F18"/>
            </a:solidFill>
            <a:ln w="6134" cap="flat">
              <a:noFill/>
              <a:prstDash val="solid"/>
              <a:miter/>
            </a:ln>
          </p:spPr>
          <p:txBody>
            <a:bodyPr rtlCol="0" anchor="ctr"/>
            <a:lstStyle/>
            <a:p>
              <a:endParaRPr lang="en-AU"/>
            </a:p>
          </p:txBody>
        </p:sp>
        <p:sp>
          <p:nvSpPr>
            <p:cNvPr id="719" name="Freeform: Shape 718">
              <a:extLst>
                <a:ext uri="{FF2B5EF4-FFF2-40B4-BE49-F238E27FC236}">
                  <a16:creationId xmlns:a16="http://schemas.microsoft.com/office/drawing/2014/main" id="{03A31107-1964-4634-A4E2-342779E4784C}"/>
                </a:ext>
              </a:extLst>
            </p:cNvPr>
            <p:cNvSpPr/>
            <p:nvPr/>
          </p:nvSpPr>
          <p:spPr>
            <a:xfrm>
              <a:off x="5235658" y="4573978"/>
              <a:ext cx="347770" cy="309321"/>
            </a:xfrm>
            <a:custGeom>
              <a:avLst/>
              <a:gdLst>
                <a:gd name="connsiteX0" fmla="*/ 56152 w 347770"/>
                <a:gd name="connsiteY0" fmla="*/ 309310 h 309321"/>
                <a:gd name="connsiteX1" fmla="*/ 55232 w 347770"/>
                <a:gd name="connsiteY1" fmla="*/ 309053 h 309321"/>
                <a:gd name="connsiteX2" fmla="*/ 54496 w 347770"/>
                <a:gd name="connsiteY2" fmla="*/ 308451 h 309321"/>
                <a:gd name="connsiteX3" fmla="*/ 35112 w 347770"/>
                <a:gd name="connsiteY3" fmla="*/ 282749 h 309321"/>
                <a:gd name="connsiteX4" fmla="*/ 577 w 347770"/>
                <a:gd name="connsiteY4" fmla="*/ 237295 h 309321"/>
                <a:gd name="connsiteX5" fmla="*/ 0 w 347770"/>
                <a:gd name="connsiteY5" fmla="*/ 235762 h 309321"/>
                <a:gd name="connsiteX6" fmla="*/ 577 w 347770"/>
                <a:gd name="connsiteY6" fmla="*/ 234228 h 309321"/>
                <a:gd name="connsiteX7" fmla="*/ 239196 w 347770"/>
                <a:gd name="connsiteY7" fmla="*/ 639 h 309321"/>
                <a:gd name="connsiteX8" fmla="*/ 240355 w 347770"/>
                <a:gd name="connsiteY8" fmla="*/ 50 h 309321"/>
                <a:gd name="connsiteX9" fmla="*/ 241650 w 347770"/>
                <a:gd name="connsiteY9" fmla="*/ 148 h 309321"/>
                <a:gd name="connsiteX10" fmla="*/ 244410 w 347770"/>
                <a:gd name="connsiteY10" fmla="*/ 1252 h 309321"/>
                <a:gd name="connsiteX11" fmla="*/ 247968 w 347770"/>
                <a:gd name="connsiteY11" fmla="*/ 2540 h 309321"/>
                <a:gd name="connsiteX12" fmla="*/ 251157 w 347770"/>
                <a:gd name="connsiteY12" fmla="*/ 3583 h 309321"/>
                <a:gd name="connsiteX13" fmla="*/ 253366 w 347770"/>
                <a:gd name="connsiteY13" fmla="*/ 4381 h 309321"/>
                <a:gd name="connsiteX14" fmla="*/ 253734 w 347770"/>
                <a:gd name="connsiteY14" fmla="*/ 4381 h 309321"/>
                <a:gd name="connsiteX15" fmla="*/ 345746 w 347770"/>
                <a:gd name="connsiteY15" fmla="*/ 21372 h 309321"/>
                <a:gd name="connsiteX16" fmla="*/ 346930 w 347770"/>
                <a:gd name="connsiteY16" fmla="*/ 21851 h 309321"/>
                <a:gd name="connsiteX17" fmla="*/ 347648 w 347770"/>
                <a:gd name="connsiteY17" fmla="*/ 22906 h 309321"/>
                <a:gd name="connsiteX18" fmla="*/ 347709 w 347770"/>
                <a:gd name="connsiteY18" fmla="*/ 24182 h 309321"/>
                <a:gd name="connsiteX19" fmla="*/ 347096 w 347770"/>
                <a:gd name="connsiteY19" fmla="*/ 25298 h 309321"/>
                <a:gd name="connsiteX20" fmla="*/ 57747 w 347770"/>
                <a:gd name="connsiteY20" fmla="*/ 308819 h 309321"/>
                <a:gd name="connsiteX21" fmla="*/ 56999 w 347770"/>
                <a:gd name="connsiteY21" fmla="*/ 309224 h 309321"/>
                <a:gd name="connsiteX22" fmla="*/ 56152 w 347770"/>
                <a:gd name="connsiteY22" fmla="*/ 309310 h 309321"/>
                <a:gd name="connsiteX23" fmla="*/ 5300 w 347770"/>
                <a:gd name="connsiteY23" fmla="*/ 236068 h 309321"/>
                <a:gd name="connsiteX24" fmla="*/ 38608 w 347770"/>
                <a:gd name="connsiteY24" fmla="*/ 279989 h 309321"/>
                <a:gd name="connsiteX25" fmla="*/ 56398 w 347770"/>
                <a:gd name="connsiteY25" fmla="*/ 303544 h 309321"/>
                <a:gd name="connsiteX26" fmla="*/ 340593 w 347770"/>
                <a:gd name="connsiteY26" fmla="*/ 25421 h 309321"/>
                <a:gd name="connsiteX27" fmla="*/ 252814 w 347770"/>
                <a:gd name="connsiteY27" fmla="*/ 8981 h 309321"/>
                <a:gd name="connsiteX28" fmla="*/ 252384 w 347770"/>
                <a:gd name="connsiteY28" fmla="*/ 8981 h 309321"/>
                <a:gd name="connsiteX29" fmla="*/ 249685 w 347770"/>
                <a:gd name="connsiteY29" fmla="*/ 8061 h 309321"/>
                <a:gd name="connsiteX30" fmla="*/ 246618 w 347770"/>
                <a:gd name="connsiteY30" fmla="*/ 7018 h 309321"/>
                <a:gd name="connsiteX31" fmla="*/ 242876 w 347770"/>
                <a:gd name="connsiteY31" fmla="*/ 5730 h 309321"/>
                <a:gd name="connsiteX32" fmla="*/ 241404 w 347770"/>
                <a:gd name="connsiteY32" fmla="*/ 5117 h 309321"/>
                <a:gd name="connsiteX33" fmla="*/ 5300 w 347770"/>
                <a:gd name="connsiteY33" fmla="*/ 236068 h 30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47770" h="309321">
                  <a:moveTo>
                    <a:pt x="56152" y="309310"/>
                  </a:moveTo>
                  <a:cubicBezTo>
                    <a:pt x="55833" y="309292"/>
                    <a:pt x="55520" y="309200"/>
                    <a:pt x="55232" y="309053"/>
                  </a:cubicBezTo>
                  <a:cubicBezTo>
                    <a:pt x="54950" y="308905"/>
                    <a:pt x="54698" y="308703"/>
                    <a:pt x="54496" y="308451"/>
                  </a:cubicBezTo>
                  <a:lnTo>
                    <a:pt x="35112" y="282749"/>
                  </a:lnTo>
                  <a:cubicBezTo>
                    <a:pt x="23623" y="267537"/>
                    <a:pt x="12109" y="252385"/>
                    <a:pt x="577" y="237295"/>
                  </a:cubicBezTo>
                  <a:cubicBezTo>
                    <a:pt x="202" y="236872"/>
                    <a:pt x="0" y="236326"/>
                    <a:pt x="0" y="235762"/>
                  </a:cubicBezTo>
                  <a:cubicBezTo>
                    <a:pt x="0" y="235197"/>
                    <a:pt x="202" y="234651"/>
                    <a:pt x="577" y="234228"/>
                  </a:cubicBezTo>
                  <a:lnTo>
                    <a:pt x="239196" y="639"/>
                  </a:lnTo>
                  <a:cubicBezTo>
                    <a:pt x="239521" y="338"/>
                    <a:pt x="239920" y="136"/>
                    <a:pt x="240355" y="50"/>
                  </a:cubicBezTo>
                  <a:cubicBezTo>
                    <a:pt x="240784" y="-42"/>
                    <a:pt x="241232" y="-5"/>
                    <a:pt x="241650" y="148"/>
                  </a:cubicBezTo>
                  <a:lnTo>
                    <a:pt x="244410" y="1252"/>
                  </a:lnTo>
                  <a:lnTo>
                    <a:pt x="247968" y="2540"/>
                  </a:lnTo>
                  <a:lnTo>
                    <a:pt x="251157" y="3583"/>
                  </a:lnTo>
                  <a:lnTo>
                    <a:pt x="253366" y="4381"/>
                  </a:lnTo>
                  <a:lnTo>
                    <a:pt x="253734" y="4381"/>
                  </a:lnTo>
                  <a:cubicBezTo>
                    <a:pt x="283791" y="12969"/>
                    <a:pt x="314603" y="18661"/>
                    <a:pt x="345746" y="21372"/>
                  </a:cubicBezTo>
                  <a:cubicBezTo>
                    <a:pt x="346176" y="21415"/>
                    <a:pt x="346593" y="21581"/>
                    <a:pt x="346930" y="21851"/>
                  </a:cubicBezTo>
                  <a:cubicBezTo>
                    <a:pt x="347268" y="22127"/>
                    <a:pt x="347519" y="22495"/>
                    <a:pt x="347648" y="22906"/>
                  </a:cubicBezTo>
                  <a:cubicBezTo>
                    <a:pt x="347789" y="23317"/>
                    <a:pt x="347807" y="23758"/>
                    <a:pt x="347709" y="24182"/>
                  </a:cubicBezTo>
                  <a:cubicBezTo>
                    <a:pt x="347617" y="24605"/>
                    <a:pt x="347403" y="24991"/>
                    <a:pt x="347096" y="25298"/>
                  </a:cubicBezTo>
                  <a:lnTo>
                    <a:pt x="57747" y="308819"/>
                  </a:lnTo>
                  <a:cubicBezTo>
                    <a:pt x="57526" y="309004"/>
                    <a:pt x="57275" y="309144"/>
                    <a:pt x="56999" y="309224"/>
                  </a:cubicBezTo>
                  <a:cubicBezTo>
                    <a:pt x="56723" y="309310"/>
                    <a:pt x="56434" y="309341"/>
                    <a:pt x="56152" y="309310"/>
                  </a:cubicBezTo>
                  <a:close/>
                  <a:moveTo>
                    <a:pt x="5300" y="236068"/>
                  </a:moveTo>
                  <a:cubicBezTo>
                    <a:pt x="16464" y="250668"/>
                    <a:pt x="27506" y="265328"/>
                    <a:pt x="38608" y="279989"/>
                  </a:cubicBezTo>
                  <a:lnTo>
                    <a:pt x="56398" y="303544"/>
                  </a:lnTo>
                  <a:lnTo>
                    <a:pt x="340593" y="25421"/>
                  </a:lnTo>
                  <a:cubicBezTo>
                    <a:pt x="310886" y="22685"/>
                    <a:pt x="281497" y="17182"/>
                    <a:pt x="252814" y="8981"/>
                  </a:cubicBezTo>
                  <a:lnTo>
                    <a:pt x="252384" y="8981"/>
                  </a:lnTo>
                  <a:lnTo>
                    <a:pt x="249685" y="8061"/>
                  </a:lnTo>
                  <a:lnTo>
                    <a:pt x="246618" y="7018"/>
                  </a:lnTo>
                  <a:lnTo>
                    <a:pt x="242876" y="5730"/>
                  </a:lnTo>
                  <a:lnTo>
                    <a:pt x="241404" y="5117"/>
                  </a:lnTo>
                  <a:lnTo>
                    <a:pt x="5300" y="236068"/>
                  </a:lnTo>
                  <a:close/>
                </a:path>
              </a:pathLst>
            </a:custGeom>
            <a:solidFill>
              <a:srgbClr val="0E0E0E"/>
            </a:solidFill>
            <a:ln w="6134" cap="flat">
              <a:noFill/>
              <a:prstDash val="solid"/>
              <a:miter/>
            </a:ln>
          </p:spPr>
          <p:txBody>
            <a:bodyPr rtlCol="0" anchor="ctr"/>
            <a:lstStyle/>
            <a:p>
              <a:endParaRPr lang="en-AU"/>
            </a:p>
          </p:txBody>
        </p:sp>
        <p:sp>
          <p:nvSpPr>
            <p:cNvPr id="720" name="Freeform: Shape 719">
              <a:extLst>
                <a:ext uri="{FF2B5EF4-FFF2-40B4-BE49-F238E27FC236}">
                  <a16:creationId xmlns:a16="http://schemas.microsoft.com/office/drawing/2014/main" id="{776317DA-C903-424F-A8D3-F7B222780EAC}"/>
                </a:ext>
              </a:extLst>
            </p:cNvPr>
            <p:cNvSpPr/>
            <p:nvPr/>
          </p:nvSpPr>
          <p:spPr>
            <a:xfrm>
              <a:off x="5291749" y="4597681"/>
              <a:ext cx="407737" cy="327625"/>
            </a:xfrm>
            <a:custGeom>
              <a:avLst/>
              <a:gdLst>
                <a:gd name="connsiteX0" fmla="*/ 165684 w 407737"/>
                <a:gd name="connsiteY0" fmla="*/ 245183 h 327625"/>
                <a:gd name="connsiteX1" fmla="*/ 407738 w 407737"/>
                <a:gd name="connsiteY1" fmla="*/ 8220 h 327625"/>
                <a:gd name="connsiteX2" fmla="*/ 289533 w 407737"/>
                <a:gd name="connsiteY2" fmla="*/ 0 h 327625"/>
                <a:gd name="connsiteX3" fmla="*/ 0 w 407737"/>
                <a:gd name="connsiteY3" fmla="*/ 283337 h 327625"/>
                <a:gd name="connsiteX4" fmla="*/ 29628 w 407737"/>
                <a:gd name="connsiteY4" fmla="*/ 321860 h 327625"/>
                <a:gd name="connsiteX5" fmla="*/ 34351 w 407737"/>
                <a:gd name="connsiteY5" fmla="*/ 327626 h 327625"/>
                <a:gd name="connsiteX6" fmla="*/ 115445 w 407737"/>
                <a:gd name="connsiteY6" fmla="*/ 275485 h 327625"/>
                <a:gd name="connsiteX7" fmla="*/ 165684 w 407737"/>
                <a:gd name="connsiteY7" fmla="*/ 245183 h 32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737" h="327625">
                  <a:moveTo>
                    <a:pt x="165684" y="245183"/>
                  </a:moveTo>
                  <a:lnTo>
                    <a:pt x="407738" y="8220"/>
                  </a:lnTo>
                  <a:cubicBezTo>
                    <a:pt x="367314" y="6379"/>
                    <a:pt x="326522" y="3987"/>
                    <a:pt x="289533" y="0"/>
                  </a:cubicBezTo>
                  <a:lnTo>
                    <a:pt x="0" y="283337"/>
                  </a:lnTo>
                  <a:cubicBezTo>
                    <a:pt x="9815" y="296219"/>
                    <a:pt x="19629" y="309100"/>
                    <a:pt x="29628" y="321860"/>
                  </a:cubicBezTo>
                  <a:cubicBezTo>
                    <a:pt x="31161" y="323761"/>
                    <a:pt x="32818" y="325663"/>
                    <a:pt x="34351" y="327626"/>
                  </a:cubicBezTo>
                  <a:cubicBezTo>
                    <a:pt x="61955" y="308549"/>
                    <a:pt x="90050" y="291312"/>
                    <a:pt x="115445" y="275485"/>
                  </a:cubicBezTo>
                  <a:cubicBezTo>
                    <a:pt x="131700" y="265548"/>
                    <a:pt x="148201" y="255243"/>
                    <a:pt x="165684" y="245183"/>
                  </a:cubicBezTo>
                  <a:close/>
                </a:path>
              </a:pathLst>
            </a:custGeom>
            <a:solidFill>
              <a:srgbClr val="F0E7E1"/>
            </a:solidFill>
            <a:ln w="6134" cap="flat">
              <a:noFill/>
              <a:prstDash val="solid"/>
              <a:miter/>
            </a:ln>
          </p:spPr>
          <p:txBody>
            <a:bodyPr rtlCol="0" anchor="ctr"/>
            <a:lstStyle/>
            <a:p>
              <a:endParaRPr lang="en-AU"/>
            </a:p>
          </p:txBody>
        </p:sp>
        <p:sp>
          <p:nvSpPr>
            <p:cNvPr id="721" name="Freeform: Shape 720">
              <a:extLst>
                <a:ext uri="{FF2B5EF4-FFF2-40B4-BE49-F238E27FC236}">
                  <a16:creationId xmlns:a16="http://schemas.microsoft.com/office/drawing/2014/main" id="{6C5458E1-864F-44A6-BE8A-4D0BE5247617}"/>
                </a:ext>
              </a:extLst>
            </p:cNvPr>
            <p:cNvSpPr/>
            <p:nvPr/>
          </p:nvSpPr>
          <p:spPr>
            <a:xfrm>
              <a:off x="5289393" y="4595393"/>
              <a:ext cx="412204" cy="332184"/>
            </a:xfrm>
            <a:custGeom>
              <a:avLst/>
              <a:gdLst>
                <a:gd name="connsiteX0" fmla="*/ 36768 w 412204"/>
                <a:gd name="connsiteY0" fmla="*/ 332184 h 332184"/>
                <a:gd name="connsiteX1" fmla="*/ 35780 w 412204"/>
                <a:gd name="connsiteY1" fmla="*/ 331957 h 332184"/>
                <a:gd name="connsiteX2" fmla="*/ 34989 w 412204"/>
                <a:gd name="connsiteY2" fmla="*/ 331325 h 332184"/>
                <a:gd name="connsiteX3" fmla="*/ 32781 w 412204"/>
                <a:gd name="connsiteY3" fmla="*/ 328687 h 332184"/>
                <a:gd name="connsiteX4" fmla="*/ 30266 w 412204"/>
                <a:gd name="connsiteY4" fmla="*/ 325559 h 332184"/>
                <a:gd name="connsiteX5" fmla="*/ 577 w 412204"/>
                <a:gd name="connsiteY5" fmla="*/ 287036 h 332184"/>
                <a:gd name="connsiteX6" fmla="*/ 0 w 412204"/>
                <a:gd name="connsiteY6" fmla="*/ 285503 h 332184"/>
                <a:gd name="connsiteX7" fmla="*/ 577 w 412204"/>
                <a:gd name="connsiteY7" fmla="*/ 283969 h 332184"/>
                <a:gd name="connsiteX8" fmla="*/ 290048 w 412204"/>
                <a:gd name="connsiteY8" fmla="*/ 632 h 332184"/>
                <a:gd name="connsiteX9" fmla="*/ 290925 w 412204"/>
                <a:gd name="connsiteY9" fmla="*/ 111 h 332184"/>
                <a:gd name="connsiteX10" fmla="*/ 291950 w 412204"/>
                <a:gd name="connsiteY10" fmla="*/ 19 h 332184"/>
                <a:gd name="connsiteX11" fmla="*/ 410032 w 412204"/>
                <a:gd name="connsiteY11" fmla="*/ 8238 h 332184"/>
                <a:gd name="connsiteX12" fmla="*/ 411278 w 412204"/>
                <a:gd name="connsiteY12" fmla="*/ 8650 h 332184"/>
                <a:gd name="connsiteX13" fmla="*/ 412057 w 412204"/>
                <a:gd name="connsiteY13" fmla="*/ 9711 h 332184"/>
                <a:gd name="connsiteX14" fmla="*/ 412149 w 412204"/>
                <a:gd name="connsiteY14" fmla="*/ 11023 h 332184"/>
                <a:gd name="connsiteX15" fmla="*/ 411504 w 412204"/>
                <a:gd name="connsiteY15" fmla="*/ 12164 h 332184"/>
                <a:gd name="connsiteX16" fmla="*/ 169634 w 412204"/>
                <a:gd name="connsiteY16" fmla="*/ 249127 h 332184"/>
                <a:gd name="connsiteX17" fmla="*/ 169143 w 412204"/>
                <a:gd name="connsiteY17" fmla="*/ 249495 h 332184"/>
                <a:gd name="connsiteX18" fmla="*/ 119089 w 412204"/>
                <a:gd name="connsiteY18" fmla="*/ 279675 h 332184"/>
                <a:gd name="connsiteX19" fmla="*/ 112525 w 412204"/>
                <a:gd name="connsiteY19" fmla="*/ 283785 h 332184"/>
                <a:gd name="connsiteX20" fmla="*/ 38056 w 412204"/>
                <a:gd name="connsiteY20" fmla="*/ 331816 h 332184"/>
                <a:gd name="connsiteX21" fmla="*/ 36768 w 412204"/>
                <a:gd name="connsiteY21" fmla="*/ 332184 h 332184"/>
                <a:gd name="connsiteX22" fmla="*/ 5484 w 412204"/>
                <a:gd name="connsiteY22" fmla="*/ 285871 h 332184"/>
                <a:gd name="connsiteX23" fmla="*/ 33885 w 412204"/>
                <a:gd name="connsiteY23" fmla="*/ 322676 h 332184"/>
                <a:gd name="connsiteX24" fmla="*/ 36339 w 412204"/>
                <a:gd name="connsiteY24" fmla="*/ 325743 h 332184"/>
                <a:gd name="connsiteX25" fmla="*/ 37198 w 412204"/>
                <a:gd name="connsiteY25" fmla="*/ 326786 h 332184"/>
                <a:gd name="connsiteX26" fmla="*/ 110072 w 412204"/>
                <a:gd name="connsiteY26" fmla="*/ 279860 h 332184"/>
                <a:gd name="connsiteX27" fmla="*/ 116635 w 412204"/>
                <a:gd name="connsiteY27" fmla="*/ 275811 h 332184"/>
                <a:gd name="connsiteX28" fmla="*/ 166629 w 412204"/>
                <a:gd name="connsiteY28" fmla="*/ 245631 h 332184"/>
                <a:gd name="connsiteX29" fmla="*/ 404757 w 412204"/>
                <a:gd name="connsiteY29" fmla="*/ 12532 h 332184"/>
                <a:gd name="connsiteX30" fmla="*/ 292747 w 412204"/>
                <a:gd name="connsiteY30" fmla="*/ 4619 h 332184"/>
                <a:gd name="connsiteX31" fmla="*/ 5484 w 412204"/>
                <a:gd name="connsiteY31" fmla="*/ 285871 h 33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2204" h="332184">
                  <a:moveTo>
                    <a:pt x="36768" y="332184"/>
                  </a:moveTo>
                  <a:cubicBezTo>
                    <a:pt x="36425" y="332184"/>
                    <a:pt x="36087" y="332110"/>
                    <a:pt x="35780" y="331957"/>
                  </a:cubicBezTo>
                  <a:cubicBezTo>
                    <a:pt x="35468" y="331810"/>
                    <a:pt x="35198" y="331595"/>
                    <a:pt x="34989" y="331325"/>
                  </a:cubicBezTo>
                  <a:lnTo>
                    <a:pt x="32781" y="328687"/>
                  </a:lnTo>
                  <a:lnTo>
                    <a:pt x="30266" y="325559"/>
                  </a:lnTo>
                  <a:cubicBezTo>
                    <a:pt x="21617" y="314579"/>
                    <a:pt x="12477" y="302679"/>
                    <a:pt x="577" y="287036"/>
                  </a:cubicBezTo>
                  <a:cubicBezTo>
                    <a:pt x="202" y="286613"/>
                    <a:pt x="0" y="286067"/>
                    <a:pt x="0" y="285503"/>
                  </a:cubicBezTo>
                  <a:cubicBezTo>
                    <a:pt x="0" y="284939"/>
                    <a:pt x="202" y="284392"/>
                    <a:pt x="577" y="283969"/>
                  </a:cubicBezTo>
                  <a:lnTo>
                    <a:pt x="290048" y="632"/>
                  </a:lnTo>
                  <a:cubicBezTo>
                    <a:pt x="290299" y="399"/>
                    <a:pt x="290600" y="221"/>
                    <a:pt x="290925" y="111"/>
                  </a:cubicBezTo>
                  <a:cubicBezTo>
                    <a:pt x="291256" y="7"/>
                    <a:pt x="291606" y="-24"/>
                    <a:pt x="291950" y="19"/>
                  </a:cubicBezTo>
                  <a:cubicBezTo>
                    <a:pt x="332190" y="4312"/>
                    <a:pt x="376172" y="6643"/>
                    <a:pt x="410032" y="8238"/>
                  </a:cubicBezTo>
                  <a:cubicBezTo>
                    <a:pt x="410480" y="8245"/>
                    <a:pt x="410916" y="8386"/>
                    <a:pt x="411278" y="8650"/>
                  </a:cubicBezTo>
                  <a:cubicBezTo>
                    <a:pt x="411639" y="8913"/>
                    <a:pt x="411916" y="9288"/>
                    <a:pt x="412057" y="9711"/>
                  </a:cubicBezTo>
                  <a:cubicBezTo>
                    <a:pt x="412216" y="10128"/>
                    <a:pt x="412247" y="10588"/>
                    <a:pt x="412149" y="11023"/>
                  </a:cubicBezTo>
                  <a:cubicBezTo>
                    <a:pt x="412050" y="11459"/>
                    <a:pt x="411823" y="11858"/>
                    <a:pt x="411504" y="12164"/>
                  </a:cubicBezTo>
                  <a:lnTo>
                    <a:pt x="169634" y="249127"/>
                  </a:lnTo>
                  <a:lnTo>
                    <a:pt x="169143" y="249495"/>
                  </a:lnTo>
                  <a:cubicBezTo>
                    <a:pt x="151109" y="259862"/>
                    <a:pt x="133688" y="270597"/>
                    <a:pt x="119089" y="279675"/>
                  </a:cubicBezTo>
                  <a:lnTo>
                    <a:pt x="112525" y="283785"/>
                  </a:lnTo>
                  <a:cubicBezTo>
                    <a:pt x="89461" y="298139"/>
                    <a:pt x="63452" y="314456"/>
                    <a:pt x="38056" y="331816"/>
                  </a:cubicBezTo>
                  <a:cubicBezTo>
                    <a:pt x="37670" y="332067"/>
                    <a:pt x="37222" y="332196"/>
                    <a:pt x="36768" y="332184"/>
                  </a:cubicBezTo>
                  <a:close/>
                  <a:moveTo>
                    <a:pt x="5484" y="285871"/>
                  </a:moveTo>
                  <a:cubicBezTo>
                    <a:pt x="16771" y="300716"/>
                    <a:pt x="25543" y="312125"/>
                    <a:pt x="33885" y="322676"/>
                  </a:cubicBezTo>
                  <a:lnTo>
                    <a:pt x="36339" y="325743"/>
                  </a:lnTo>
                  <a:cubicBezTo>
                    <a:pt x="36639" y="326074"/>
                    <a:pt x="36928" y="326424"/>
                    <a:pt x="37198" y="326786"/>
                  </a:cubicBezTo>
                  <a:cubicBezTo>
                    <a:pt x="61734" y="309794"/>
                    <a:pt x="87498" y="293907"/>
                    <a:pt x="110072" y="279860"/>
                  </a:cubicBezTo>
                  <a:lnTo>
                    <a:pt x="116635" y="275811"/>
                  </a:lnTo>
                  <a:cubicBezTo>
                    <a:pt x="131234" y="266732"/>
                    <a:pt x="148594" y="256059"/>
                    <a:pt x="166629" y="245631"/>
                  </a:cubicBezTo>
                  <a:lnTo>
                    <a:pt x="404757" y="12532"/>
                  </a:lnTo>
                  <a:cubicBezTo>
                    <a:pt x="371939" y="10999"/>
                    <a:pt x="330779" y="8668"/>
                    <a:pt x="292747" y="4619"/>
                  </a:cubicBezTo>
                  <a:lnTo>
                    <a:pt x="5484" y="285871"/>
                  </a:lnTo>
                  <a:close/>
                </a:path>
              </a:pathLst>
            </a:custGeom>
            <a:solidFill>
              <a:srgbClr val="0E0E0E"/>
            </a:solidFill>
            <a:ln w="6134" cap="flat">
              <a:noFill/>
              <a:prstDash val="solid"/>
              <a:miter/>
            </a:ln>
          </p:spPr>
          <p:txBody>
            <a:bodyPr rtlCol="0" anchor="ctr"/>
            <a:lstStyle/>
            <a:p>
              <a:endParaRPr lang="en-AU"/>
            </a:p>
          </p:txBody>
        </p:sp>
        <p:sp>
          <p:nvSpPr>
            <p:cNvPr id="722" name="Freeform: Shape 721">
              <a:extLst>
                <a:ext uri="{FF2B5EF4-FFF2-40B4-BE49-F238E27FC236}">
                  <a16:creationId xmlns:a16="http://schemas.microsoft.com/office/drawing/2014/main" id="{95AC58B7-C222-429E-817C-0D1474F87B67}"/>
                </a:ext>
              </a:extLst>
            </p:cNvPr>
            <p:cNvSpPr/>
            <p:nvPr/>
          </p:nvSpPr>
          <p:spPr>
            <a:xfrm>
              <a:off x="5457678" y="4606637"/>
              <a:ext cx="363081" cy="236962"/>
            </a:xfrm>
            <a:custGeom>
              <a:avLst/>
              <a:gdLst>
                <a:gd name="connsiteX0" fmla="*/ 363081 w 363081"/>
                <a:gd name="connsiteY0" fmla="*/ 4601 h 236962"/>
                <a:gd name="connsiteX1" fmla="*/ 361671 w 363081"/>
                <a:gd name="connsiteY1" fmla="*/ 4601 h 236962"/>
                <a:gd name="connsiteX2" fmla="*/ 348237 w 363081"/>
                <a:gd name="connsiteY2" fmla="*/ 3926 h 236962"/>
                <a:gd name="connsiteX3" fmla="*/ 344740 w 363081"/>
                <a:gd name="connsiteY3" fmla="*/ 3926 h 236962"/>
                <a:gd name="connsiteX4" fmla="*/ 333699 w 363081"/>
                <a:gd name="connsiteY4" fmla="*/ 3435 h 236962"/>
                <a:gd name="connsiteX5" fmla="*/ 329773 w 363081"/>
                <a:gd name="connsiteY5" fmla="*/ 3435 h 236962"/>
                <a:gd name="connsiteX6" fmla="*/ 315542 w 363081"/>
                <a:gd name="connsiteY6" fmla="*/ 2822 h 236962"/>
                <a:gd name="connsiteX7" fmla="*/ 315419 w 363081"/>
                <a:gd name="connsiteY7" fmla="*/ 2822 h 236962"/>
                <a:gd name="connsiteX8" fmla="*/ 299899 w 363081"/>
                <a:gd name="connsiteY8" fmla="*/ 2209 h 236962"/>
                <a:gd name="connsiteX9" fmla="*/ 294563 w 363081"/>
                <a:gd name="connsiteY9" fmla="*/ 2209 h 236962"/>
                <a:gd name="connsiteX10" fmla="*/ 242116 w 363081"/>
                <a:gd name="connsiteY10" fmla="*/ 0 h 236962"/>
                <a:gd name="connsiteX11" fmla="*/ 0 w 363081"/>
                <a:gd name="connsiteY11" fmla="*/ 236963 h 236962"/>
                <a:gd name="connsiteX12" fmla="*/ 139430 w 363081"/>
                <a:gd name="connsiteY12" fmla="*/ 179241 h 236962"/>
                <a:gd name="connsiteX13" fmla="*/ 185620 w 363081"/>
                <a:gd name="connsiteY13" fmla="*/ 179241 h 236962"/>
                <a:gd name="connsiteX14" fmla="*/ 363081 w 363081"/>
                <a:gd name="connsiteY14" fmla="*/ 4601 h 23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3081" h="236962">
                  <a:moveTo>
                    <a:pt x="363081" y="4601"/>
                  </a:moveTo>
                  <a:lnTo>
                    <a:pt x="361671" y="4601"/>
                  </a:lnTo>
                  <a:lnTo>
                    <a:pt x="348237" y="3926"/>
                  </a:lnTo>
                  <a:lnTo>
                    <a:pt x="344740" y="3926"/>
                  </a:lnTo>
                  <a:lnTo>
                    <a:pt x="333699" y="3435"/>
                  </a:lnTo>
                  <a:lnTo>
                    <a:pt x="329773" y="3435"/>
                  </a:lnTo>
                  <a:lnTo>
                    <a:pt x="315542" y="2822"/>
                  </a:lnTo>
                  <a:lnTo>
                    <a:pt x="315419" y="2822"/>
                  </a:lnTo>
                  <a:lnTo>
                    <a:pt x="299899" y="2209"/>
                  </a:lnTo>
                  <a:lnTo>
                    <a:pt x="294563" y="2209"/>
                  </a:lnTo>
                  <a:lnTo>
                    <a:pt x="242116" y="0"/>
                  </a:lnTo>
                  <a:lnTo>
                    <a:pt x="0" y="236963"/>
                  </a:lnTo>
                  <a:cubicBezTo>
                    <a:pt x="44105" y="211567"/>
                    <a:pt x="92013" y="187890"/>
                    <a:pt x="139430" y="179241"/>
                  </a:cubicBezTo>
                  <a:cubicBezTo>
                    <a:pt x="154710" y="176566"/>
                    <a:pt x="170340" y="176566"/>
                    <a:pt x="185620" y="179241"/>
                  </a:cubicBezTo>
                  <a:lnTo>
                    <a:pt x="363081" y="4601"/>
                  </a:lnTo>
                  <a:close/>
                </a:path>
              </a:pathLst>
            </a:custGeom>
            <a:solidFill>
              <a:srgbClr val="2B1F18"/>
            </a:solidFill>
            <a:ln w="6134" cap="flat">
              <a:noFill/>
              <a:prstDash val="solid"/>
              <a:miter/>
            </a:ln>
          </p:spPr>
          <p:txBody>
            <a:bodyPr rtlCol="0" anchor="ctr"/>
            <a:lstStyle/>
            <a:p>
              <a:endParaRPr lang="en-AU"/>
            </a:p>
          </p:txBody>
        </p:sp>
        <p:sp>
          <p:nvSpPr>
            <p:cNvPr id="723" name="Freeform: Shape 722">
              <a:extLst>
                <a:ext uri="{FF2B5EF4-FFF2-40B4-BE49-F238E27FC236}">
                  <a16:creationId xmlns:a16="http://schemas.microsoft.com/office/drawing/2014/main" id="{C6E0F755-9DB9-411D-A9ED-5778DF1E56A6}"/>
                </a:ext>
              </a:extLst>
            </p:cNvPr>
            <p:cNvSpPr/>
            <p:nvPr/>
          </p:nvSpPr>
          <p:spPr>
            <a:xfrm>
              <a:off x="5455122" y="4603622"/>
              <a:ext cx="367951" cy="241574"/>
            </a:xfrm>
            <a:custGeom>
              <a:avLst/>
              <a:gdLst>
                <a:gd name="connsiteX0" fmla="*/ 2311 w 367951"/>
                <a:gd name="connsiteY0" fmla="*/ 241573 h 241574"/>
                <a:gd name="connsiteX1" fmla="*/ 1017 w 367951"/>
                <a:gd name="connsiteY1" fmla="*/ 241199 h 241574"/>
                <a:gd name="connsiteX2" fmla="*/ 164 w 367951"/>
                <a:gd name="connsiteY2" fmla="*/ 240156 h 241574"/>
                <a:gd name="connsiteX3" fmla="*/ 54 w 367951"/>
                <a:gd name="connsiteY3" fmla="*/ 238819 h 241574"/>
                <a:gd name="connsiteX4" fmla="*/ 716 w 367951"/>
                <a:gd name="connsiteY4" fmla="*/ 237647 h 241574"/>
                <a:gd name="connsiteX5" fmla="*/ 242832 w 367951"/>
                <a:gd name="connsiteY5" fmla="*/ 623 h 241574"/>
                <a:gd name="connsiteX6" fmla="*/ 243623 w 367951"/>
                <a:gd name="connsiteY6" fmla="*/ 126 h 241574"/>
                <a:gd name="connsiteX7" fmla="*/ 244549 w 367951"/>
                <a:gd name="connsiteY7" fmla="*/ 10 h 241574"/>
                <a:gd name="connsiteX8" fmla="*/ 296996 w 367951"/>
                <a:gd name="connsiteY8" fmla="*/ 2218 h 241574"/>
                <a:gd name="connsiteX9" fmla="*/ 350916 w 367951"/>
                <a:gd name="connsiteY9" fmla="*/ 4549 h 241574"/>
                <a:gd name="connsiteX10" fmla="*/ 364349 w 367951"/>
                <a:gd name="connsiteY10" fmla="*/ 5224 h 241574"/>
                <a:gd name="connsiteX11" fmla="*/ 365761 w 367951"/>
                <a:gd name="connsiteY11" fmla="*/ 5224 h 241574"/>
                <a:gd name="connsiteX12" fmla="*/ 367006 w 367951"/>
                <a:gd name="connsiteY12" fmla="*/ 5647 h 241574"/>
                <a:gd name="connsiteX13" fmla="*/ 367809 w 367951"/>
                <a:gd name="connsiteY13" fmla="*/ 6696 h 241574"/>
                <a:gd name="connsiteX14" fmla="*/ 367895 w 367951"/>
                <a:gd name="connsiteY14" fmla="*/ 8009 h 241574"/>
                <a:gd name="connsiteX15" fmla="*/ 367233 w 367951"/>
                <a:gd name="connsiteY15" fmla="*/ 9150 h 241574"/>
                <a:gd name="connsiteX16" fmla="*/ 189342 w 367951"/>
                <a:gd name="connsiteY16" fmla="*/ 183115 h 241574"/>
                <a:gd name="connsiteX17" fmla="*/ 188434 w 367951"/>
                <a:gd name="connsiteY17" fmla="*/ 183654 h 241574"/>
                <a:gd name="connsiteX18" fmla="*/ 187379 w 367951"/>
                <a:gd name="connsiteY18" fmla="*/ 183728 h 241574"/>
                <a:gd name="connsiteX19" fmla="*/ 141986 w 367951"/>
                <a:gd name="connsiteY19" fmla="*/ 183728 h 241574"/>
                <a:gd name="connsiteX20" fmla="*/ 3292 w 367951"/>
                <a:gd name="connsiteY20" fmla="*/ 241267 h 241574"/>
                <a:gd name="connsiteX21" fmla="*/ 2311 w 367951"/>
                <a:gd name="connsiteY21" fmla="*/ 241573 h 241574"/>
                <a:gd name="connsiteX22" fmla="*/ 245347 w 367951"/>
                <a:gd name="connsiteY22" fmla="*/ 4610 h 241574"/>
                <a:gd name="connsiteX23" fmla="*/ 16420 w 367951"/>
                <a:gd name="connsiteY23" fmla="*/ 228692 h 241574"/>
                <a:gd name="connsiteX24" fmla="*/ 141311 w 367951"/>
                <a:gd name="connsiteY24" fmla="*/ 179250 h 241574"/>
                <a:gd name="connsiteX25" fmla="*/ 187133 w 367951"/>
                <a:gd name="connsiteY25" fmla="*/ 179250 h 241574"/>
                <a:gd name="connsiteX26" fmla="*/ 360301 w 367951"/>
                <a:gd name="connsiteY26" fmla="*/ 9825 h 241574"/>
                <a:gd name="connsiteX27" fmla="*/ 350670 w 367951"/>
                <a:gd name="connsiteY27" fmla="*/ 9334 h 241574"/>
                <a:gd name="connsiteX28" fmla="*/ 296812 w 367951"/>
                <a:gd name="connsiteY28" fmla="*/ 7003 h 241574"/>
                <a:gd name="connsiteX29" fmla="*/ 245347 w 367951"/>
                <a:gd name="connsiteY29" fmla="*/ 4610 h 24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7951" h="241574">
                  <a:moveTo>
                    <a:pt x="2311" y="241573"/>
                  </a:moveTo>
                  <a:cubicBezTo>
                    <a:pt x="1851" y="241586"/>
                    <a:pt x="1403" y="241450"/>
                    <a:pt x="1017" y="241199"/>
                  </a:cubicBezTo>
                  <a:cubicBezTo>
                    <a:pt x="636" y="240948"/>
                    <a:pt x="336" y="240586"/>
                    <a:pt x="164" y="240156"/>
                  </a:cubicBezTo>
                  <a:cubicBezTo>
                    <a:pt x="-8" y="239733"/>
                    <a:pt x="-45" y="239267"/>
                    <a:pt x="54" y="238819"/>
                  </a:cubicBezTo>
                  <a:cubicBezTo>
                    <a:pt x="152" y="238371"/>
                    <a:pt x="379" y="237960"/>
                    <a:pt x="716" y="237647"/>
                  </a:cubicBezTo>
                  <a:lnTo>
                    <a:pt x="242832" y="623"/>
                  </a:lnTo>
                  <a:cubicBezTo>
                    <a:pt x="243059" y="402"/>
                    <a:pt x="243322" y="231"/>
                    <a:pt x="243623" y="126"/>
                  </a:cubicBezTo>
                  <a:cubicBezTo>
                    <a:pt x="243917" y="22"/>
                    <a:pt x="244236" y="-21"/>
                    <a:pt x="244549" y="10"/>
                  </a:cubicBezTo>
                  <a:lnTo>
                    <a:pt x="296996" y="2218"/>
                  </a:lnTo>
                  <a:lnTo>
                    <a:pt x="350916" y="4549"/>
                  </a:lnTo>
                  <a:lnTo>
                    <a:pt x="364349" y="5224"/>
                  </a:lnTo>
                  <a:lnTo>
                    <a:pt x="365761" y="5224"/>
                  </a:lnTo>
                  <a:cubicBezTo>
                    <a:pt x="366208" y="5242"/>
                    <a:pt x="366644" y="5389"/>
                    <a:pt x="367006" y="5647"/>
                  </a:cubicBezTo>
                  <a:cubicBezTo>
                    <a:pt x="367374" y="5911"/>
                    <a:pt x="367650" y="6279"/>
                    <a:pt x="367809" y="6696"/>
                  </a:cubicBezTo>
                  <a:cubicBezTo>
                    <a:pt x="367962" y="7119"/>
                    <a:pt x="367993" y="7573"/>
                    <a:pt x="367895" y="8009"/>
                  </a:cubicBezTo>
                  <a:cubicBezTo>
                    <a:pt x="367791" y="8444"/>
                    <a:pt x="367558" y="8843"/>
                    <a:pt x="367233" y="9150"/>
                  </a:cubicBezTo>
                  <a:lnTo>
                    <a:pt x="189342" y="183115"/>
                  </a:lnTo>
                  <a:cubicBezTo>
                    <a:pt x="189084" y="183366"/>
                    <a:pt x="188777" y="183550"/>
                    <a:pt x="188434" y="183654"/>
                  </a:cubicBezTo>
                  <a:cubicBezTo>
                    <a:pt x="188090" y="183765"/>
                    <a:pt x="187729" y="183790"/>
                    <a:pt x="187379" y="183728"/>
                  </a:cubicBezTo>
                  <a:cubicBezTo>
                    <a:pt x="172362" y="181121"/>
                    <a:pt x="157002" y="181121"/>
                    <a:pt x="141986" y="183728"/>
                  </a:cubicBezTo>
                  <a:cubicBezTo>
                    <a:pt x="102543" y="191212"/>
                    <a:pt x="58438" y="209492"/>
                    <a:pt x="3292" y="241267"/>
                  </a:cubicBezTo>
                  <a:cubicBezTo>
                    <a:pt x="2986" y="241432"/>
                    <a:pt x="2654" y="241537"/>
                    <a:pt x="2311" y="241573"/>
                  </a:cubicBezTo>
                  <a:close/>
                  <a:moveTo>
                    <a:pt x="245347" y="4610"/>
                  </a:moveTo>
                  <a:lnTo>
                    <a:pt x="16420" y="228692"/>
                  </a:lnTo>
                  <a:cubicBezTo>
                    <a:pt x="65002" y="201946"/>
                    <a:pt x="105058" y="186121"/>
                    <a:pt x="141311" y="179250"/>
                  </a:cubicBezTo>
                  <a:cubicBezTo>
                    <a:pt x="156475" y="176668"/>
                    <a:pt x="171970" y="176668"/>
                    <a:pt x="187133" y="179250"/>
                  </a:cubicBezTo>
                  <a:lnTo>
                    <a:pt x="360301" y="9825"/>
                  </a:lnTo>
                  <a:lnTo>
                    <a:pt x="350670" y="9334"/>
                  </a:lnTo>
                  <a:lnTo>
                    <a:pt x="296812" y="7003"/>
                  </a:lnTo>
                  <a:lnTo>
                    <a:pt x="245347" y="4610"/>
                  </a:lnTo>
                  <a:close/>
                </a:path>
              </a:pathLst>
            </a:custGeom>
            <a:solidFill>
              <a:srgbClr val="0E0E0E"/>
            </a:solidFill>
            <a:ln w="6134" cap="flat">
              <a:noFill/>
              <a:prstDash val="solid"/>
              <a:miter/>
            </a:ln>
          </p:spPr>
          <p:txBody>
            <a:bodyPr rtlCol="0" anchor="ctr"/>
            <a:lstStyle/>
            <a:p>
              <a:endParaRPr lang="en-AU"/>
            </a:p>
          </p:txBody>
        </p:sp>
        <p:sp>
          <p:nvSpPr>
            <p:cNvPr id="724" name="Freeform: Shape 723">
              <a:extLst>
                <a:ext uri="{FF2B5EF4-FFF2-40B4-BE49-F238E27FC236}">
                  <a16:creationId xmlns:a16="http://schemas.microsoft.com/office/drawing/2014/main" id="{1B639605-4636-4B6E-832D-DCBE00D47CDB}"/>
                </a:ext>
              </a:extLst>
            </p:cNvPr>
            <p:cNvSpPr/>
            <p:nvPr/>
          </p:nvSpPr>
          <p:spPr>
            <a:xfrm>
              <a:off x="5642746" y="4612096"/>
              <a:ext cx="280147" cy="226841"/>
            </a:xfrm>
            <a:custGeom>
              <a:avLst/>
              <a:gdLst>
                <a:gd name="connsiteX0" fmla="*/ 252115 w 280147"/>
                <a:gd name="connsiteY0" fmla="*/ 5766 h 226841"/>
                <a:gd name="connsiteX1" fmla="*/ 244508 w 280147"/>
                <a:gd name="connsiteY1" fmla="*/ 4662 h 226841"/>
                <a:gd name="connsiteX2" fmla="*/ 242422 w 280147"/>
                <a:gd name="connsiteY2" fmla="*/ 4662 h 226841"/>
                <a:gd name="connsiteX3" fmla="*/ 232240 w 280147"/>
                <a:gd name="connsiteY3" fmla="*/ 3435 h 226841"/>
                <a:gd name="connsiteX4" fmla="*/ 229663 w 280147"/>
                <a:gd name="connsiteY4" fmla="*/ 3435 h 226841"/>
                <a:gd name="connsiteX5" fmla="*/ 220891 w 280147"/>
                <a:gd name="connsiteY5" fmla="*/ 2638 h 226841"/>
                <a:gd name="connsiteX6" fmla="*/ 217702 w 280147"/>
                <a:gd name="connsiteY6" fmla="*/ 2331 h 226841"/>
                <a:gd name="connsiteX7" fmla="*/ 205985 w 280147"/>
                <a:gd name="connsiteY7" fmla="*/ 1411 h 226841"/>
                <a:gd name="connsiteX8" fmla="*/ 205679 w 280147"/>
                <a:gd name="connsiteY8" fmla="*/ 1411 h 226841"/>
                <a:gd name="connsiteX9" fmla="*/ 193411 w 280147"/>
                <a:gd name="connsiteY9" fmla="*/ 613 h 226841"/>
                <a:gd name="connsiteX10" fmla="*/ 189730 w 280147"/>
                <a:gd name="connsiteY10" fmla="*/ 613 h 226841"/>
                <a:gd name="connsiteX11" fmla="*/ 179241 w 280147"/>
                <a:gd name="connsiteY11" fmla="*/ 0 h 226841"/>
                <a:gd name="connsiteX12" fmla="*/ 177891 w 280147"/>
                <a:gd name="connsiteY12" fmla="*/ 0 h 226841"/>
                <a:gd name="connsiteX13" fmla="*/ 0 w 280147"/>
                <a:gd name="connsiteY13" fmla="*/ 173904 h 226841"/>
                <a:gd name="connsiteX14" fmla="*/ 65452 w 280147"/>
                <a:gd name="connsiteY14" fmla="*/ 211567 h 226841"/>
                <a:gd name="connsiteX15" fmla="*/ 72567 w 280147"/>
                <a:gd name="connsiteY15" fmla="*/ 226841 h 226841"/>
                <a:gd name="connsiteX16" fmla="*/ 280148 w 280147"/>
                <a:gd name="connsiteY16" fmla="*/ 23678 h 226841"/>
                <a:gd name="connsiteX17" fmla="*/ 262420 w 280147"/>
                <a:gd name="connsiteY17" fmla="*/ 8404 h 226841"/>
                <a:gd name="connsiteX18" fmla="*/ 254323 w 280147"/>
                <a:gd name="connsiteY18" fmla="*/ 6993 h 226841"/>
                <a:gd name="connsiteX19" fmla="*/ 252115 w 280147"/>
                <a:gd name="connsiteY19" fmla="*/ 5766 h 22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147" h="226841">
                  <a:moveTo>
                    <a:pt x="252115" y="5766"/>
                  </a:moveTo>
                  <a:lnTo>
                    <a:pt x="244508" y="4662"/>
                  </a:lnTo>
                  <a:lnTo>
                    <a:pt x="242422" y="4662"/>
                  </a:lnTo>
                  <a:lnTo>
                    <a:pt x="232240" y="3435"/>
                  </a:lnTo>
                  <a:lnTo>
                    <a:pt x="229663" y="3435"/>
                  </a:lnTo>
                  <a:lnTo>
                    <a:pt x="220891" y="2638"/>
                  </a:lnTo>
                  <a:lnTo>
                    <a:pt x="217702" y="2331"/>
                  </a:lnTo>
                  <a:cubicBezTo>
                    <a:pt x="213898" y="2331"/>
                    <a:pt x="210034" y="1656"/>
                    <a:pt x="205985" y="1411"/>
                  </a:cubicBezTo>
                  <a:lnTo>
                    <a:pt x="205679" y="1411"/>
                  </a:lnTo>
                  <a:lnTo>
                    <a:pt x="193411" y="613"/>
                  </a:lnTo>
                  <a:lnTo>
                    <a:pt x="189730" y="613"/>
                  </a:lnTo>
                  <a:lnTo>
                    <a:pt x="179241" y="0"/>
                  </a:lnTo>
                  <a:lnTo>
                    <a:pt x="177891" y="0"/>
                  </a:lnTo>
                  <a:lnTo>
                    <a:pt x="0" y="173904"/>
                  </a:lnTo>
                  <a:cubicBezTo>
                    <a:pt x="26438" y="178320"/>
                    <a:pt x="52386" y="190343"/>
                    <a:pt x="65452" y="211567"/>
                  </a:cubicBezTo>
                  <a:cubicBezTo>
                    <a:pt x="68347" y="216395"/>
                    <a:pt x="70733" y="221517"/>
                    <a:pt x="72567" y="226841"/>
                  </a:cubicBezTo>
                  <a:lnTo>
                    <a:pt x="280148" y="23678"/>
                  </a:lnTo>
                  <a:cubicBezTo>
                    <a:pt x="274535" y="18249"/>
                    <a:pt x="268615" y="13152"/>
                    <a:pt x="262420" y="8404"/>
                  </a:cubicBezTo>
                  <a:lnTo>
                    <a:pt x="254323" y="6993"/>
                  </a:lnTo>
                  <a:lnTo>
                    <a:pt x="252115" y="5766"/>
                  </a:lnTo>
                  <a:close/>
                </a:path>
              </a:pathLst>
            </a:custGeom>
            <a:solidFill>
              <a:srgbClr val="F0E7E1"/>
            </a:solidFill>
            <a:ln w="6134" cap="flat">
              <a:noFill/>
              <a:prstDash val="solid"/>
              <a:miter/>
            </a:ln>
          </p:spPr>
          <p:txBody>
            <a:bodyPr rtlCol="0" anchor="ctr"/>
            <a:lstStyle/>
            <a:p>
              <a:endParaRPr lang="en-AU"/>
            </a:p>
          </p:txBody>
        </p:sp>
        <p:sp>
          <p:nvSpPr>
            <p:cNvPr id="725" name="Freeform: Shape 724">
              <a:extLst>
                <a:ext uri="{FF2B5EF4-FFF2-40B4-BE49-F238E27FC236}">
                  <a16:creationId xmlns:a16="http://schemas.microsoft.com/office/drawing/2014/main" id="{6E030E99-D6D2-4AD0-9294-2266D9C864AF}"/>
                </a:ext>
              </a:extLst>
            </p:cNvPr>
            <p:cNvSpPr/>
            <p:nvPr/>
          </p:nvSpPr>
          <p:spPr>
            <a:xfrm>
              <a:off x="5640755" y="4608719"/>
              <a:ext cx="285205" cy="231633"/>
            </a:xfrm>
            <a:custGeom>
              <a:avLst/>
              <a:gdLst>
                <a:gd name="connsiteX0" fmla="*/ 74864 w 285205"/>
                <a:gd name="connsiteY0" fmla="*/ 231630 h 231633"/>
                <a:gd name="connsiteX1" fmla="*/ 74374 w 285205"/>
                <a:gd name="connsiteY1" fmla="*/ 231630 h 231633"/>
                <a:gd name="connsiteX2" fmla="*/ 73355 w 285205"/>
                <a:gd name="connsiteY2" fmla="*/ 231108 h 231633"/>
                <a:gd name="connsiteX3" fmla="*/ 72718 w 285205"/>
                <a:gd name="connsiteY3" fmla="*/ 230158 h 231633"/>
                <a:gd name="connsiteX4" fmla="*/ 65786 w 285205"/>
                <a:gd name="connsiteY4" fmla="*/ 215313 h 231633"/>
                <a:gd name="connsiteX5" fmla="*/ 1929 w 285205"/>
                <a:gd name="connsiteY5" fmla="*/ 178508 h 231633"/>
                <a:gd name="connsiteX6" fmla="*/ 782 w 285205"/>
                <a:gd name="connsiteY6" fmla="*/ 177968 h 231633"/>
                <a:gd name="connsiteX7" fmla="*/ 89 w 285205"/>
                <a:gd name="connsiteY7" fmla="*/ 176913 h 231633"/>
                <a:gd name="connsiteX8" fmla="*/ 77 w 285205"/>
                <a:gd name="connsiteY8" fmla="*/ 175668 h 231633"/>
                <a:gd name="connsiteX9" fmla="*/ 702 w 285205"/>
                <a:gd name="connsiteY9" fmla="*/ 174582 h 231633"/>
                <a:gd name="connsiteX10" fmla="*/ 178593 w 285205"/>
                <a:gd name="connsiteY10" fmla="*/ 678 h 231633"/>
                <a:gd name="connsiteX11" fmla="*/ 179372 w 285205"/>
                <a:gd name="connsiteY11" fmla="*/ 151 h 231633"/>
                <a:gd name="connsiteX12" fmla="*/ 180311 w 285205"/>
                <a:gd name="connsiteY12" fmla="*/ 4 h 231633"/>
                <a:gd name="connsiteX13" fmla="*/ 195830 w 285205"/>
                <a:gd name="connsiteY13" fmla="*/ 924 h 231633"/>
                <a:gd name="connsiteX14" fmla="*/ 208099 w 285205"/>
                <a:gd name="connsiteY14" fmla="*/ 1783 h 231633"/>
                <a:gd name="connsiteX15" fmla="*/ 220367 w 285205"/>
                <a:gd name="connsiteY15" fmla="*/ 2703 h 231633"/>
                <a:gd name="connsiteX16" fmla="*/ 223618 w 285205"/>
                <a:gd name="connsiteY16" fmla="*/ 3009 h 231633"/>
                <a:gd name="connsiteX17" fmla="*/ 232390 w 285205"/>
                <a:gd name="connsiteY17" fmla="*/ 3868 h 231633"/>
                <a:gd name="connsiteX18" fmla="*/ 234966 w 285205"/>
                <a:gd name="connsiteY18" fmla="*/ 3868 h 231633"/>
                <a:gd name="connsiteX19" fmla="*/ 245210 w 285205"/>
                <a:gd name="connsiteY19" fmla="*/ 5034 h 231633"/>
                <a:gd name="connsiteX20" fmla="*/ 247296 w 285205"/>
                <a:gd name="connsiteY20" fmla="*/ 5034 h 231633"/>
                <a:gd name="connsiteX21" fmla="*/ 254903 w 285205"/>
                <a:gd name="connsiteY21" fmla="*/ 6138 h 231633"/>
                <a:gd name="connsiteX22" fmla="*/ 257479 w 285205"/>
                <a:gd name="connsiteY22" fmla="*/ 6506 h 231633"/>
                <a:gd name="connsiteX23" fmla="*/ 265698 w 285205"/>
                <a:gd name="connsiteY23" fmla="*/ 7978 h 231633"/>
                <a:gd name="connsiteX24" fmla="*/ 266619 w 285205"/>
                <a:gd name="connsiteY24" fmla="*/ 8408 h 231633"/>
                <a:gd name="connsiteX25" fmla="*/ 284530 w 285205"/>
                <a:gd name="connsiteY25" fmla="*/ 23866 h 231633"/>
                <a:gd name="connsiteX26" fmla="*/ 285027 w 285205"/>
                <a:gd name="connsiteY26" fmla="*/ 24595 h 231633"/>
                <a:gd name="connsiteX27" fmla="*/ 285205 w 285205"/>
                <a:gd name="connsiteY27" fmla="*/ 25460 h 231633"/>
                <a:gd name="connsiteX28" fmla="*/ 284530 w 285205"/>
                <a:gd name="connsiteY28" fmla="*/ 27117 h 231633"/>
                <a:gd name="connsiteX29" fmla="*/ 76459 w 285205"/>
                <a:gd name="connsiteY29" fmla="*/ 231139 h 231633"/>
                <a:gd name="connsiteX30" fmla="*/ 74864 w 285205"/>
                <a:gd name="connsiteY30" fmla="*/ 231630 h 231633"/>
                <a:gd name="connsiteX31" fmla="*/ 7082 w 285205"/>
                <a:gd name="connsiteY31" fmla="*/ 174950 h 231633"/>
                <a:gd name="connsiteX32" fmla="*/ 69712 w 285205"/>
                <a:gd name="connsiteY32" fmla="*/ 212859 h 231633"/>
                <a:gd name="connsiteX33" fmla="*/ 75846 w 285205"/>
                <a:gd name="connsiteY33" fmla="*/ 225128 h 231633"/>
                <a:gd name="connsiteX34" fmla="*/ 279194 w 285205"/>
                <a:gd name="connsiteY34" fmla="*/ 26074 h 231633"/>
                <a:gd name="connsiteX35" fmla="*/ 263797 w 285205"/>
                <a:gd name="connsiteY35" fmla="*/ 13008 h 231633"/>
                <a:gd name="connsiteX36" fmla="*/ 256313 w 285205"/>
                <a:gd name="connsiteY36" fmla="*/ 11658 h 231633"/>
                <a:gd name="connsiteX37" fmla="*/ 253798 w 285205"/>
                <a:gd name="connsiteY37" fmla="*/ 11290 h 231633"/>
                <a:gd name="connsiteX38" fmla="*/ 246253 w 285205"/>
                <a:gd name="connsiteY38" fmla="*/ 10186 h 231633"/>
                <a:gd name="connsiteX39" fmla="*/ 244168 w 285205"/>
                <a:gd name="connsiteY39" fmla="*/ 10186 h 231633"/>
                <a:gd name="connsiteX40" fmla="*/ 234046 w 285205"/>
                <a:gd name="connsiteY40" fmla="*/ 9021 h 231633"/>
                <a:gd name="connsiteX41" fmla="*/ 231470 w 285205"/>
                <a:gd name="connsiteY41" fmla="*/ 9021 h 231633"/>
                <a:gd name="connsiteX42" fmla="*/ 222759 w 285205"/>
                <a:gd name="connsiteY42" fmla="*/ 8223 h 231633"/>
                <a:gd name="connsiteX43" fmla="*/ 219570 w 285205"/>
                <a:gd name="connsiteY43" fmla="*/ 7917 h 231633"/>
                <a:gd name="connsiteX44" fmla="*/ 207915 w 285205"/>
                <a:gd name="connsiteY44" fmla="*/ 6997 h 231633"/>
                <a:gd name="connsiteX45" fmla="*/ 195646 w 285205"/>
                <a:gd name="connsiteY45" fmla="*/ 6138 h 231633"/>
                <a:gd name="connsiteX46" fmla="*/ 181170 w 285205"/>
                <a:gd name="connsiteY46" fmla="*/ 5279 h 231633"/>
                <a:gd name="connsiteX47" fmla="*/ 7082 w 285205"/>
                <a:gd name="connsiteY47" fmla="*/ 174950 h 23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85205" h="231633">
                  <a:moveTo>
                    <a:pt x="74864" y="231630"/>
                  </a:moveTo>
                  <a:lnTo>
                    <a:pt x="74374" y="231630"/>
                  </a:lnTo>
                  <a:cubicBezTo>
                    <a:pt x="73993" y="231550"/>
                    <a:pt x="73644" y="231366"/>
                    <a:pt x="73355" y="231108"/>
                  </a:cubicBezTo>
                  <a:cubicBezTo>
                    <a:pt x="73061" y="230851"/>
                    <a:pt x="72846" y="230526"/>
                    <a:pt x="72718" y="230158"/>
                  </a:cubicBezTo>
                  <a:cubicBezTo>
                    <a:pt x="70914" y="224993"/>
                    <a:pt x="68589" y="220018"/>
                    <a:pt x="65786" y="215313"/>
                  </a:cubicBezTo>
                  <a:cubicBezTo>
                    <a:pt x="54499" y="196910"/>
                    <a:pt x="31251" y="183661"/>
                    <a:pt x="1929" y="178508"/>
                  </a:cubicBezTo>
                  <a:cubicBezTo>
                    <a:pt x="1506" y="178441"/>
                    <a:pt x="1107" y="178250"/>
                    <a:pt x="782" y="177968"/>
                  </a:cubicBezTo>
                  <a:cubicBezTo>
                    <a:pt x="457" y="177692"/>
                    <a:pt x="218" y="177324"/>
                    <a:pt x="89" y="176913"/>
                  </a:cubicBezTo>
                  <a:cubicBezTo>
                    <a:pt x="-28" y="176508"/>
                    <a:pt x="-28" y="176073"/>
                    <a:pt x="77" y="175668"/>
                  </a:cubicBezTo>
                  <a:cubicBezTo>
                    <a:pt x="187" y="175257"/>
                    <a:pt x="402" y="174883"/>
                    <a:pt x="702" y="174582"/>
                  </a:cubicBezTo>
                  <a:lnTo>
                    <a:pt x="178593" y="678"/>
                  </a:lnTo>
                  <a:cubicBezTo>
                    <a:pt x="178808" y="446"/>
                    <a:pt x="179078" y="267"/>
                    <a:pt x="179372" y="151"/>
                  </a:cubicBezTo>
                  <a:cubicBezTo>
                    <a:pt x="179673" y="34"/>
                    <a:pt x="179992" y="-15"/>
                    <a:pt x="180311" y="4"/>
                  </a:cubicBezTo>
                  <a:lnTo>
                    <a:pt x="195830" y="924"/>
                  </a:lnTo>
                  <a:lnTo>
                    <a:pt x="208099" y="1783"/>
                  </a:lnTo>
                  <a:lnTo>
                    <a:pt x="220367" y="2703"/>
                  </a:lnTo>
                  <a:lnTo>
                    <a:pt x="223618" y="3009"/>
                  </a:lnTo>
                  <a:lnTo>
                    <a:pt x="232390" y="3868"/>
                  </a:lnTo>
                  <a:lnTo>
                    <a:pt x="234966" y="3868"/>
                  </a:lnTo>
                  <a:lnTo>
                    <a:pt x="245210" y="5034"/>
                  </a:lnTo>
                  <a:lnTo>
                    <a:pt x="247296" y="5034"/>
                  </a:lnTo>
                  <a:cubicBezTo>
                    <a:pt x="249934" y="5402"/>
                    <a:pt x="252449" y="5708"/>
                    <a:pt x="254903" y="6138"/>
                  </a:cubicBezTo>
                  <a:lnTo>
                    <a:pt x="257479" y="6506"/>
                  </a:lnTo>
                  <a:cubicBezTo>
                    <a:pt x="260300" y="6997"/>
                    <a:pt x="263061" y="7426"/>
                    <a:pt x="265698" y="7978"/>
                  </a:cubicBezTo>
                  <a:cubicBezTo>
                    <a:pt x="266036" y="8034"/>
                    <a:pt x="266355" y="8181"/>
                    <a:pt x="266619" y="8408"/>
                  </a:cubicBezTo>
                  <a:cubicBezTo>
                    <a:pt x="272912" y="13174"/>
                    <a:pt x="278893" y="18339"/>
                    <a:pt x="284530" y="23866"/>
                  </a:cubicBezTo>
                  <a:cubicBezTo>
                    <a:pt x="284745" y="24074"/>
                    <a:pt x="284911" y="24320"/>
                    <a:pt x="285027" y="24595"/>
                  </a:cubicBezTo>
                  <a:cubicBezTo>
                    <a:pt x="285144" y="24872"/>
                    <a:pt x="285205" y="25166"/>
                    <a:pt x="285205" y="25460"/>
                  </a:cubicBezTo>
                  <a:cubicBezTo>
                    <a:pt x="285199" y="26080"/>
                    <a:pt x="284960" y="26675"/>
                    <a:pt x="284530" y="27117"/>
                  </a:cubicBezTo>
                  <a:lnTo>
                    <a:pt x="76459" y="231139"/>
                  </a:lnTo>
                  <a:cubicBezTo>
                    <a:pt x="75999" y="231483"/>
                    <a:pt x="75435" y="231661"/>
                    <a:pt x="74864" y="231630"/>
                  </a:cubicBezTo>
                  <a:close/>
                  <a:moveTo>
                    <a:pt x="7082" y="174950"/>
                  </a:moveTo>
                  <a:cubicBezTo>
                    <a:pt x="35667" y="180655"/>
                    <a:pt x="58302" y="194334"/>
                    <a:pt x="69712" y="212859"/>
                  </a:cubicBezTo>
                  <a:cubicBezTo>
                    <a:pt x="72092" y="216773"/>
                    <a:pt x="74141" y="220877"/>
                    <a:pt x="75846" y="225128"/>
                  </a:cubicBezTo>
                  <a:lnTo>
                    <a:pt x="279194" y="26074"/>
                  </a:lnTo>
                  <a:cubicBezTo>
                    <a:pt x="274311" y="21437"/>
                    <a:pt x="269171" y="17069"/>
                    <a:pt x="263797" y="13008"/>
                  </a:cubicBezTo>
                  <a:lnTo>
                    <a:pt x="256313" y="11658"/>
                  </a:lnTo>
                  <a:lnTo>
                    <a:pt x="253798" y="11290"/>
                  </a:lnTo>
                  <a:lnTo>
                    <a:pt x="246253" y="10186"/>
                  </a:lnTo>
                  <a:lnTo>
                    <a:pt x="244168" y="10186"/>
                  </a:lnTo>
                  <a:lnTo>
                    <a:pt x="234046" y="9021"/>
                  </a:lnTo>
                  <a:lnTo>
                    <a:pt x="231470" y="9021"/>
                  </a:lnTo>
                  <a:lnTo>
                    <a:pt x="222759" y="8223"/>
                  </a:lnTo>
                  <a:lnTo>
                    <a:pt x="219570" y="7917"/>
                  </a:lnTo>
                  <a:lnTo>
                    <a:pt x="207915" y="6997"/>
                  </a:lnTo>
                  <a:lnTo>
                    <a:pt x="195646" y="6138"/>
                  </a:lnTo>
                  <a:lnTo>
                    <a:pt x="181170" y="5279"/>
                  </a:lnTo>
                  <a:lnTo>
                    <a:pt x="7082" y="174950"/>
                  </a:lnTo>
                  <a:close/>
                </a:path>
              </a:pathLst>
            </a:custGeom>
            <a:solidFill>
              <a:srgbClr val="0E0E0E"/>
            </a:solidFill>
            <a:ln w="6134" cap="flat">
              <a:noFill/>
              <a:prstDash val="solid"/>
              <a:miter/>
            </a:ln>
          </p:spPr>
          <p:txBody>
            <a:bodyPr rtlCol="0" anchor="ctr"/>
            <a:lstStyle/>
            <a:p>
              <a:endParaRPr lang="en-AU"/>
            </a:p>
          </p:txBody>
        </p:sp>
        <p:sp>
          <p:nvSpPr>
            <p:cNvPr id="726" name="Freeform: Shape 725">
              <a:extLst>
                <a:ext uri="{FF2B5EF4-FFF2-40B4-BE49-F238E27FC236}">
                  <a16:creationId xmlns:a16="http://schemas.microsoft.com/office/drawing/2014/main" id="{8FE5E7A1-1A2D-4C6E-A3FE-9A6D343D0BC3}"/>
                </a:ext>
              </a:extLst>
            </p:cNvPr>
            <p:cNvSpPr/>
            <p:nvPr/>
          </p:nvSpPr>
          <p:spPr>
            <a:xfrm>
              <a:off x="5710774" y="4635038"/>
              <a:ext cx="262051" cy="331858"/>
            </a:xfrm>
            <a:custGeom>
              <a:avLst/>
              <a:gdLst>
                <a:gd name="connsiteX0" fmla="*/ 4846 w 262051"/>
                <a:gd name="connsiteY0" fmla="*/ 203041 h 331858"/>
                <a:gd name="connsiteX1" fmla="*/ 0 w 262051"/>
                <a:gd name="connsiteY1" fmla="*/ 331859 h 331858"/>
                <a:gd name="connsiteX2" fmla="*/ 262051 w 262051"/>
                <a:gd name="connsiteY2" fmla="*/ 75389 h 331858"/>
                <a:gd name="connsiteX3" fmla="*/ 212426 w 262051"/>
                <a:gd name="connsiteY3" fmla="*/ 0 h 331858"/>
                <a:gd name="connsiteX4" fmla="*/ 4846 w 262051"/>
                <a:gd name="connsiteY4" fmla="*/ 203041 h 331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051" h="331858">
                  <a:moveTo>
                    <a:pt x="4846" y="203041"/>
                  </a:moveTo>
                  <a:cubicBezTo>
                    <a:pt x="18341" y="241012"/>
                    <a:pt x="8588" y="292477"/>
                    <a:pt x="0" y="331859"/>
                  </a:cubicBezTo>
                  <a:lnTo>
                    <a:pt x="262051" y="75389"/>
                  </a:lnTo>
                  <a:cubicBezTo>
                    <a:pt x="250390" y="47362"/>
                    <a:pt x="233559" y="21789"/>
                    <a:pt x="212426" y="0"/>
                  </a:cubicBezTo>
                  <a:lnTo>
                    <a:pt x="4846" y="203041"/>
                  </a:lnTo>
                  <a:close/>
                </a:path>
              </a:pathLst>
            </a:custGeom>
            <a:solidFill>
              <a:srgbClr val="2B1F18"/>
            </a:solidFill>
            <a:ln w="6134" cap="flat">
              <a:noFill/>
              <a:prstDash val="solid"/>
              <a:miter/>
            </a:ln>
          </p:spPr>
          <p:txBody>
            <a:bodyPr rtlCol="0" anchor="ctr"/>
            <a:lstStyle/>
            <a:p>
              <a:endParaRPr lang="en-AU"/>
            </a:p>
          </p:txBody>
        </p:sp>
        <p:sp>
          <p:nvSpPr>
            <p:cNvPr id="727" name="Freeform: Shape 726">
              <a:extLst>
                <a:ext uri="{FF2B5EF4-FFF2-40B4-BE49-F238E27FC236}">
                  <a16:creationId xmlns:a16="http://schemas.microsoft.com/office/drawing/2014/main" id="{6B17BF6E-2DDA-4EB3-AD5D-A031D01AD255}"/>
                </a:ext>
              </a:extLst>
            </p:cNvPr>
            <p:cNvSpPr/>
            <p:nvPr/>
          </p:nvSpPr>
          <p:spPr>
            <a:xfrm>
              <a:off x="5708457" y="4632597"/>
              <a:ext cx="266646" cy="336519"/>
            </a:xfrm>
            <a:custGeom>
              <a:avLst/>
              <a:gdLst>
                <a:gd name="connsiteX0" fmla="*/ 2317 w 266646"/>
                <a:gd name="connsiteY0" fmla="*/ 336508 h 336519"/>
                <a:gd name="connsiteX1" fmla="*/ 1213 w 266646"/>
                <a:gd name="connsiteY1" fmla="*/ 336202 h 336519"/>
                <a:gd name="connsiteX2" fmla="*/ 213 w 266646"/>
                <a:gd name="connsiteY2" fmla="*/ 335134 h 336519"/>
                <a:gd name="connsiteX3" fmla="*/ 47 w 266646"/>
                <a:gd name="connsiteY3" fmla="*/ 333687 h 336519"/>
                <a:gd name="connsiteX4" fmla="*/ 5016 w 266646"/>
                <a:gd name="connsiteY4" fmla="*/ 206219 h 336519"/>
                <a:gd name="connsiteX5" fmla="*/ 4930 w 266646"/>
                <a:gd name="connsiteY5" fmla="*/ 204936 h 336519"/>
                <a:gd name="connsiteX6" fmla="*/ 5568 w 266646"/>
                <a:gd name="connsiteY6" fmla="*/ 203826 h 336519"/>
                <a:gd name="connsiteX7" fmla="*/ 213087 w 266646"/>
                <a:gd name="connsiteY7" fmla="*/ 663 h 336519"/>
                <a:gd name="connsiteX8" fmla="*/ 214712 w 266646"/>
                <a:gd name="connsiteY8" fmla="*/ 0 h 336519"/>
                <a:gd name="connsiteX9" fmla="*/ 216338 w 266646"/>
                <a:gd name="connsiteY9" fmla="*/ 663 h 336519"/>
                <a:gd name="connsiteX10" fmla="*/ 266454 w 266646"/>
                <a:gd name="connsiteY10" fmla="*/ 76726 h 336519"/>
                <a:gd name="connsiteX11" fmla="*/ 266607 w 266646"/>
                <a:gd name="connsiteY11" fmla="*/ 78088 h 336519"/>
                <a:gd name="connsiteX12" fmla="*/ 265963 w 266646"/>
                <a:gd name="connsiteY12" fmla="*/ 79303 h 336519"/>
                <a:gd name="connsiteX13" fmla="*/ 3912 w 266646"/>
                <a:gd name="connsiteY13" fmla="*/ 336079 h 336519"/>
                <a:gd name="connsiteX14" fmla="*/ 2317 w 266646"/>
                <a:gd name="connsiteY14" fmla="*/ 336508 h 336519"/>
                <a:gd name="connsiteX15" fmla="*/ 9801 w 266646"/>
                <a:gd name="connsiteY15" fmla="*/ 206096 h 336519"/>
                <a:gd name="connsiteX16" fmla="*/ 6181 w 266646"/>
                <a:gd name="connsiteY16" fmla="*/ 327184 h 336519"/>
                <a:gd name="connsiteX17" fmla="*/ 261608 w 266646"/>
                <a:gd name="connsiteY17" fmla="*/ 77217 h 336519"/>
                <a:gd name="connsiteX18" fmla="*/ 214682 w 266646"/>
                <a:gd name="connsiteY18" fmla="*/ 5570 h 336519"/>
                <a:gd name="connsiteX19" fmla="*/ 9801 w 266646"/>
                <a:gd name="connsiteY19" fmla="*/ 206096 h 336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6646" h="336519">
                  <a:moveTo>
                    <a:pt x="2317" y="336508"/>
                  </a:moveTo>
                  <a:cubicBezTo>
                    <a:pt x="1930" y="336502"/>
                    <a:pt x="1550" y="336398"/>
                    <a:pt x="1213" y="336202"/>
                  </a:cubicBezTo>
                  <a:cubicBezTo>
                    <a:pt x="777" y="335963"/>
                    <a:pt x="427" y="335588"/>
                    <a:pt x="213" y="335134"/>
                  </a:cubicBezTo>
                  <a:cubicBezTo>
                    <a:pt x="4" y="334687"/>
                    <a:pt x="-51" y="334177"/>
                    <a:pt x="47" y="333687"/>
                  </a:cubicBezTo>
                  <a:cubicBezTo>
                    <a:pt x="9985" y="288233"/>
                    <a:pt x="17529" y="241367"/>
                    <a:pt x="5016" y="206219"/>
                  </a:cubicBezTo>
                  <a:cubicBezTo>
                    <a:pt x="4862" y="205808"/>
                    <a:pt x="4832" y="205366"/>
                    <a:pt x="4930" y="204936"/>
                  </a:cubicBezTo>
                  <a:cubicBezTo>
                    <a:pt x="5028" y="204513"/>
                    <a:pt x="5249" y="204127"/>
                    <a:pt x="5568" y="203826"/>
                  </a:cubicBezTo>
                  <a:lnTo>
                    <a:pt x="213087" y="663"/>
                  </a:lnTo>
                  <a:cubicBezTo>
                    <a:pt x="213522" y="239"/>
                    <a:pt x="214105" y="0"/>
                    <a:pt x="214712" y="0"/>
                  </a:cubicBezTo>
                  <a:cubicBezTo>
                    <a:pt x="215320" y="0"/>
                    <a:pt x="215902" y="239"/>
                    <a:pt x="216338" y="663"/>
                  </a:cubicBezTo>
                  <a:cubicBezTo>
                    <a:pt x="237746" y="22586"/>
                    <a:pt x="254762" y="48405"/>
                    <a:pt x="266454" y="76726"/>
                  </a:cubicBezTo>
                  <a:cubicBezTo>
                    <a:pt x="266638" y="77156"/>
                    <a:pt x="266693" y="77628"/>
                    <a:pt x="266607" y="78088"/>
                  </a:cubicBezTo>
                  <a:cubicBezTo>
                    <a:pt x="266516" y="78548"/>
                    <a:pt x="266295" y="78971"/>
                    <a:pt x="265963" y="79303"/>
                  </a:cubicBezTo>
                  <a:lnTo>
                    <a:pt x="3912" y="336079"/>
                  </a:lnTo>
                  <a:cubicBezTo>
                    <a:pt x="3452" y="336410"/>
                    <a:pt x="2881" y="336563"/>
                    <a:pt x="2317" y="336508"/>
                  </a:cubicBezTo>
                  <a:close/>
                  <a:moveTo>
                    <a:pt x="9801" y="206096"/>
                  </a:moveTo>
                  <a:cubicBezTo>
                    <a:pt x="21394" y="240140"/>
                    <a:pt x="15260" y="284061"/>
                    <a:pt x="6181" y="327184"/>
                  </a:cubicBezTo>
                  <a:lnTo>
                    <a:pt x="261608" y="77217"/>
                  </a:lnTo>
                  <a:cubicBezTo>
                    <a:pt x="250481" y="50668"/>
                    <a:pt x="234575" y="26383"/>
                    <a:pt x="214682" y="5570"/>
                  </a:cubicBezTo>
                  <a:lnTo>
                    <a:pt x="9801" y="206096"/>
                  </a:lnTo>
                  <a:close/>
                </a:path>
              </a:pathLst>
            </a:custGeom>
            <a:solidFill>
              <a:srgbClr val="0E0E0E"/>
            </a:solidFill>
            <a:ln w="6134" cap="flat">
              <a:noFill/>
              <a:prstDash val="solid"/>
              <a:miter/>
            </a:ln>
          </p:spPr>
          <p:txBody>
            <a:bodyPr rtlCol="0" anchor="ctr"/>
            <a:lstStyle/>
            <a:p>
              <a:endParaRPr lang="en-AU"/>
            </a:p>
          </p:txBody>
        </p:sp>
        <p:sp>
          <p:nvSpPr>
            <p:cNvPr id="728" name="Freeform: Shape 727">
              <a:extLst>
                <a:ext uri="{FF2B5EF4-FFF2-40B4-BE49-F238E27FC236}">
                  <a16:creationId xmlns:a16="http://schemas.microsoft.com/office/drawing/2014/main" id="{B6905DBC-976D-44EC-A666-36CFF5338FCA}"/>
                </a:ext>
              </a:extLst>
            </p:cNvPr>
            <p:cNvSpPr/>
            <p:nvPr/>
          </p:nvSpPr>
          <p:spPr>
            <a:xfrm>
              <a:off x="5664522" y="4710059"/>
              <a:ext cx="337931" cy="425465"/>
            </a:xfrm>
            <a:custGeom>
              <a:avLst/>
              <a:gdLst>
                <a:gd name="connsiteX0" fmla="*/ 337931 w 337931"/>
                <a:gd name="connsiteY0" fmla="*/ 95202 h 425465"/>
                <a:gd name="connsiteX1" fmla="*/ 311002 w 337931"/>
                <a:gd name="connsiteY1" fmla="*/ 7115 h 425465"/>
                <a:gd name="connsiteX2" fmla="*/ 308058 w 337931"/>
                <a:gd name="connsiteY2" fmla="*/ 0 h 425465"/>
                <a:gd name="connsiteX3" fmla="*/ 46006 w 337931"/>
                <a:gd name="connsiteY3" fmla="*/ 256470 h 425465"/>
                <a:gd name="connsiteX4" fmla="*/ 42939 w 337931"/>
                <a:gd name="connsiteY4" fmla="*/ 270394 h 425465"/>
                <a:gd name="connsiteX5" fmla="*/ 0 w 337931"/>
                <a:gd name="connsiteY5" fmla="*/ 425466 h 425465"/>
                <a:gd name="connsiteX6" fmla="*/ 79008 w 337931"/>
                <a:gd name="connsiteY6" fmla="*/ 348114 h 425465"/>
                <a:gd name="connsiteX7" fmla="*/ 134829 w 337931"/>
                <a:gd name="connsiteY7" fmla="*/ 285729 h 425465"/>
                <a:gd name="connsiteX8" fmla="*/ 141761 w 337931"/>
                <a:gd name="connsiteY8" fmla="*/ 286711 h 425465"/>
                <a:gd name="connsiteX9" fmla="*/ 247330 w 337931"/>
                <a:gd name="connsiteY9" fmla="*/ 183411 h 425465"/>
                <a:gd name="connsiteX10" fmla="*/ 219726 w 337931"/>
                <a:gd name="connsiteY10" fmla="*/ 143355 h 425465"/>
                <a:gd name="connsiteX11" fmla="*/ 325540 w 337931"/>
                <a:gd name="connsiteY11" fmla="*/ 106550 h 425465"/>
                <a:gd name="connsiteX12" fmla="*/ 337931 w 337931"/>
                <a:gd name="connsiteY12" fmla="*/ 95202 h 42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931" h="425465">
                  <a:moveTo>
                    <a:pt x="337931" y="95202"/>
                  </a:moveTo>
                  <a:cubicBezTo>
                    <a:pt x="331368" y="65157"/>
                    <a:pt x="322363" y="35695"/>
                    <a:pt x="311002" y="7115"/>
                  </a:cubicBezTo>
                  <a:lnTo>
                    <a:pt x="308058" y="0"/>
                  </a:lnTo>
                  <a:lnTo>
                    <a:pt x="46006" y="256470"/>
                  </a:lnTo>
                  <a:cubicBezTo>
                    <a:pt x="44963" y="261315"/>
                    <a:pt x="43921" y="265977"/>
                    <a:pt x="42939" y="270394"/>
                  </a:cubicBezTo>
                  <a:cubicBezTo>
                    <a:pt x="31493" y="322835"/>
                    <a:pt x="17157" y="374607"/>
                    <a:pt x="0" y="425466"/>
                  </a:cubicBezTo>
                  <a:lnTo>
                    <a:pt x="79008" y="348114"/>
                  </a:lnTo>
                  <a:cubicBezTo>
                    <a:pt x="90234" y="319835"/>
                    <a:pt x="108084" y="285545"/>
                    <a:pt x="134829" y="285729"/>
                  </a:cubicBezTo>
                  <a:cubicBezTo>
                    <a:pt x="137178" y="285723"/>
                    <a:pt x="139509" y="286055"/>
                    <a:pt x="141761" y="286711"/>
                  </a:cubicBezTo>
                  <a:lnTo>
                    <a:pt x="247330" y="183411"/>
                  </a:lnTo>
                  <a:cubicBezTo>
                    <a:pt x="228927" y="157832"/>
                    <a:pt x="219726" y="143355"/>
                    <a:pt x="219726" y="143355"/>
                  </a:cubicBezTo>
                  <a:cubicBezTo>
                    <a:pt x="253991" y="128370"/>
                    <a:pt x="289373" y="116064"/>
                    <a:pt x="325540" y="106550"/>
                  </a:cubicBezTo>
                  <a:lnTo>
                    <a:pt x="337931" y="95202"/>
                  </a:lnTo>
                  <a:close/>
                </a:path>
              </a:pathLst>
            </a:custGeom>
            <a:solidFill>
              <a:srgbClr val="F0E7E1"/>
            </a:solidFill>
            <a:ln w="6134" cap="flat">
              <a:noFill/>
              <a:prstDash val="solid"/>
              <a:miter/>
            </a:ln>
          </p:spPr>
          <p:txBody>
            <a:bodyPr rtlCol="0" anchor="ctr"/>
            <a:lstStyle/>
            <a:p>
              <a:endParaRPr lang="en-AU"/>
            </a:p>
          </p:txBody>
        </p:sp>
        <p:sp>
          <p:nvSpPr>
            <p:cNvPr id="729" name="Freeform: Shape 728">
              <a:extLst>
                <a:ext uri="{FF2B5EF4-FFF2-40B4-BE49-F238E27FC236}">
                  <a16:creationId xmlns:a16="http://schemas.microsoft.com/office/drawing/2014/main" id="{4CC858A1-014C-412C-8CA7-D4A30423A96C}"/>
                </a:ext>
              </a:extLst>
            </p:cNvPr>
            <p:cNvSpPr/>
            <p:nvPr/>
          </p:nvSpPr>
          <p:spPr>
            <a:xfrm>
              <a:off x="5662476" y="4708006"/>
              <a:ext cx="342365" cy="430034"/>
            </a:xfrm>
            <a:custGeom>
              <a:avLst/>
              <a:gdLst>
                <a:gd name="connsiteX0" fmla="*/ 2292 w 342365"/>
                <a:gd name="connsiteY0" fmla="*/ 430034 h 430034"/>
                <a:gd name="connsiteX1" fmla="*/ 1231 w 342365"/>
                <a:gd name="connsiteY1" fmla="*/ 429782 h 430034"/>
                <a:gd name="connsiteX2" fmla="*/ 409 w 342365"/>
                <a:gd name="connsiteY2" fmla="*/ 429065 h 430034"/>
                <a:gd name="connsiteX3" fmla="*/ 16 w 342365"/>
                <a:gd name="connsiteY3" fmla="*/ 428047 h 430034"/>
                <a:gd name="connsiteX4" fmla="*/ 145 w 342365"/>
                <a:gd name="connsiteY4" fmla="*/ 426967 h 430034"/>
                <a:gd name="connsiteX5" fmla="*/ 43084 w 342365"/>
                <a:gd name="connsiteY5" fmla="*/ 272202 h 430034"/>
                <a:gd name="connsiteX6" fmla="*/ 46151 w 342365"/>
                <a:gd name="connsiteY6" fmla="*/ 258277 h 430034"/>
                <a:gd name="connsiteX7" fmla="*/ 46826 w 342365"/>
                <a:gd name="connsiteY7" fmla="*/ 257112 h 430034"/>
                <a:gd name="connsiteX8" fmla="*/ 308816 w 342365"/>
                <a:gd name="connsiteY8" fmla="*/ 642 h 430034"/>
                <a:gd name="connsiteX9" fmla="*/ 309791 w 342365"/>
                <a:gd name="connsiteY9" fmla="*/ 102 h 430034"/>
                <a:gd name="connsiteX10" fmla="*/ 310902 w 342365"/>
                <a:gd name="connsiteY10" fmla="*/ 29 h 430034"/>
                <a:gd name="connsiteX11" fmla="*/ 311883 w 342365"/>
                <a:gd name="connsiteY11" fmla="*/ 513 h 430034"/>
                <a:gd name="connsiteX12" fmla="*/ 312558 w 342365"/>
                <a:gd name="connsiteY12" fmla="*/ 1378 h 430034"/>
                <a:gd name="connsiteX13" fmla="*/ 314889 w 342365"/>
                <a:gd name="connsiteY13" fmla="*/ 7022 h 430034"/>
                <a:gd name="connsiteX14" fmla="*/ 315564 w 342365"/>
                <a:gd name="connsiteY14" fmla="*/ 8555 h 430034"/>
                <a:gd name="connsiteX15" fmla="*/ 342309 w 342365"/>
                <a:gd name="connsiteY15" fmla="*/ 96765 h 430034"/>
                <a:gd name="connsiteX16" fmla="*/ 342272 w 342365"/>
                <a:gd name="connsiteY16" fmla="*/ 97918 h 430034"/>
                <a:gd name="connsiteX17" fmla="*/ 341696 w 342365"/>
                <a:gd name="connsiteY17" fmla="*/ 98912 h 430034"/>
                <a:gd name="connsiteX18" fmla="*/ 329427 w 342365"/>
                <a:gd name="connsiteY18" fmla="*/ 110812 h 430034"/>
                <a:gd name="connsiteX19" fmla="*/ 328446 w 342365"/>
                <a:gd name="connsiteY19" fmla="*/ 111364 h 430034"/>
                <a:gd name="connsiteX20" fmla="*/ 225392 w 342365"/>
                <a:gd name="connsiteY20" fmla="*/ 146697 h 430034"/>
                <a:gd name="connsiteX21" fmla="*/ 251462 w 342365"/>
                <a:gd name="connsiteY21" fmla="*/ 184360 h 430034"/>
                <a:gd name="connsiteX22" fmla="*/ 252008 w 342365"/>
                <a:gd name="connsiteY22" fmla="*/ 185863 h 430034"/>
                <a:gd name="connsiteX23" fmla="*/ 251462 w 342365"/>
                <a:gd name="connsiteY23" fmla="*/ 187366 h 430034"/>
                <a:gd name="connsiteX24" fmla="*/ 145893 w 342365"/>
                <a:gd name="connsiteY24" fmla="*/ 290604 h 430034"/>
                <a:gd name="connsiteX25" fmla="*/ 144868 w 342365"/>
                <a:gd name="connsiteY25" fmla="*/ 291212 h 430034"/>
                <a:gd name="connsiteX26" fmla="*/ 143684 w 342365"/>
                <a:gd name="connsiteY26" fmla="*/ 291218 h 430034"/>
                <a:gd name="connsiteX27" fmla="*/ 137550 w 342365"/>
                <a:gd name="connsiteY27" fmla="*/ 290298 h 430034"/>
                <a:gd name="connsiteX28" fmla="*/ 84122 w 342365"/>
                <a:gd name="connsiteY28" fmla="*/ 351271 h 430034"/>
                <a:gd name="connsiteX29" fmla="*/ 83570 w 342365"/>
                <a:gd name="connsiteY29" fmla="*/ 352069 h 430034"/>
                <a:gd name="connsiteX30" fmla="*/ 3887 w 342365"/>
                <a:gd name="connsiteY30" fmla="*/ 429359 h 430034"/>
                <a:gd name="connsiteX31" fmla="*/ 3157 w 342365"/>
                <a:gd name="connsiteY31" fmla="*/ 429862 h 430034"/>
                <a:gd name="connsiteX32" fmla="*/ 2292 w 342365"/>
                <a:gd name="connsiteY32" fmla="*/ 430034 h 430034"/>
                <a:gd name="connsiteX33" fmla="*/ 50384 w 342365"/>
                <a:gd name="connsiteY33" fmla="*/ 259933 h 430034"/>
                <a:gd name="connsiteX34" fmla="*/ 47439 w 342365"/>
                <a:gd name="connsiteY34" fmla="*/ 272938 h 430034"/>
                <a:gd name="connsiteX35" fmla="*/ 7567 w 342365"/>
                <a:gd name="connsiteY35" fmla="*/ 419115 h 430034"/>
                <a:gd name="connsiteX36" fmla="*/ 79337 w 342365"/>
                <a:gd name="connsiteY36" fmla="*/ 348879 h 430034"/>
                <a:gd name="connsiteX37" fmla="*/ 136876 w 342365"/>
                <a:gd name="connsiteY37" fmla="*/ 285451 h 430034"/>
                <a:gd name="connsiteX38" fmla="*/ 143010 w 342365"/>
                <a:gd name="connsiteY38" fmla="*/ 286188 h 430034"/>
                <a:gd name="connsiteX39" fmla="*/ 246187 w 342365"/>
                <a:gd name="connsiteY39" fmla="*/ 185158 h 430034"/>
                <a:gd name="connsiteX40" fmla="*/ 219687 w 342365"/>
                <a:gd name="connsiteY40" fmla="*/ 146697 h 430034"/>
                <a:gd name="connsiteX41" fmla="*/ 219362 w 342365"/>
                <a:gd name="connsiteY41" fmla="*/ 145770 h 430034"/>
                <a:gd name="connsiteX42" fmla="*/ 219435 w 342365"/>
                <a:gd name="connsiteY42" fmla="*/ 144795 h 430034"/>
                <a:gd name="connsiteX43" fmla="*/ 219901 w 342365"/>
                <a:gd name="connsiteY43" fmla="*/ 143930 h 430034"/>
                <a:gd name="connsiteX44" fmla="*/ 220668 w 342365"/>
                <a:gd name="connsiteY44" fmla="*/ 143323 h 430034"/>
                <a:gd name="connsiteX45" fmla="*/ 326605 w 342365"/>
                <a:gd name="connsiteY45" fmla="*/ 107315 h 430034"/>
                <a:gd name="connsiteX46" fmla="*/ 337463 w 342365"/>
                <a:gd name="connsiteY46" fmla="*/ 96765 h 430034"/>
                <a:gd name="connsiteX47" fmla="*/ 311147 w 342365"/>
                <a:gd name="connsiteY47" fmla="*/ 10886 h 430034"/>
                <a:gd name="connsiteX48" fmla="*/ 310534 w 342365"/>
                <a:gd name="connsiteY48" fmla="*/ 9291 h 430034"/>
                <a:gd name="connsiteX49" fmla="*/ 309552 w 342365"/>
                <a:gd name="connsiteY49" fmla="*/ 6838 h 430034"/>
                <a:gd name="connsiteX50" fmla="*/ 50384 w 342365"/>
                <a:gd name="connsiteY50" fmla="*/ 259933 h 4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42365" h="430034">
                  <a:moveTo>
                    <a:pt x="2292" y="430034"/>
                  </a:moveTo>
                  <a:cubicBezTo>
                    <a:pt x="1924" y="430040"/>
                    <a:pt x="1556" y="429954"/>
                    <a:pt x="1231" y="429782"/>
                  </a:cubicBezTo>
                  <a:cubicBezTo>
                    <a:pt x="899" y="429617"/>
                    <a:pt x="623" y="429365"/>
                    <a:pt x="409" y="429065"/>
                  </a:cubicBezTo>
                  <a:cubicBezTo>
                    <a:pt x="200" y="428764"/>
                    <a:pt x="65" y="428415"/>
                    <a:pt x="16" y="428047"/>
                  </a:cubicBezTo>
                  <a:cubicBezTo>
                    <a:pt x="-27" y="427684"/>
                    <a:pt x="16" y="427310"/>
                    <a:pt x="145" y="426967"/>
                  </a:cubicBezTo>
                  <a:cubicBezTo>
                    <a:pt x="17327" y="376219"/>
                    <a:pt x="31662" y="324551"/>
                    <a:pt x="43084" y="272202"/>
                  </a:cubicBezTo>
                  <a:lnTo>
                    <a:pt x="46151" y="258277"/>
                  </a:lnTo>
                  <a:cubicBezTo>
                    <a:pt x="46249" y="257829"/>
                    <a:pt x="46489" y="257425"/>
                    <a:pt x="46826" y="257112"/>
                  </a:cubicBezTo>
                  <a:lnTo>
                    <a:pt x="308816" y="642"/>
                  </a:lnTo>
                  <a:cubicBezTo>
                    <a:pt x="309098" y="397"/>
                    <a:pt x="309430" y="213"/>
                    <a:pt x="309791" y="102"/>
                  </a:cubicBezTo>
                  <a:cubicBezTo>
                    <a:pt x="310148" y="-2"/>
                    <a:pt x="310528" y="-27"/>
                    <a:pt x="310902" y="29"/>
                  </a:cubicBezTo>
                  <a:cubicBezTo>
                    <a:pt x="311258" y="115"/>
                    <a:pt x="311595" y="280"/>
                    <a:pt x="311883" y="513"/>
                  </a:cubicBezTo>
                  <a:cubicBezTo>
                    <a:pt x="312172" y="746"/>
                    <a:pt x="312399" y="1041"/>
                    <a:pt x="312558" y="1378"/>
                  </a:cubicBezTo>
                  <a:cubicBezTo>
                    <a:pt x="313355" y="3219"/>
                    <a:pt x="314153" y="5120"/>
                    <a:pt x="314889" y="7022"/>
                  </a:cubicBezTo>
                  <a:lnTo>
                    <a:pt x="315564" y="8555"/>
                  </a:lnTo>
                  <a:cubicBezTo>
                    <a:pt x="326894" y="37171"/>
                    <a:pt x="335837" y="66676"/>
                    <a:pt x="342309" y="96765"/>
                  </a:cubicBezTo>
                  <a:cubicBezTo>
                    <a:pt x="342395" y="97145"/>
                    <a:pt x="342383" y="97543"/>
                    <a:pt x="342272" y="97918"/>
                  </a:cubicBezTo>
                  <a:cubicBezTo>
                    <a:pt x="342168" y="98292"/>
                    <a:pt x="341965" y="98636"/>
                    <a:pt x="341696" y="98912"/>
                  </a:cubicBezTo>
                  <a:lnTo>
                    <a:pt x="329427" y="110812"/>
                  </a:lnTo>
                  <a:cubicBezTo>
                    <a:pt x="329133" y="111051"/>
                    <a:pt x="328801" y="111241"/>
                    <a:pt x="328446" y="111364"/>
                  </a:cubicBezTo>
                  <a:cubicBezTo>
                    <a:pt x="293266" y="120565"/>
                    <a:pt x="258817" y="132380"/>
                    <a:pt x="225392" y="146697"/>
                  </a:cubicBezTo>
                  <a:cubicBezTo>
                    <a:pt x="228765" y="151665"/>
                    <a:pt x="237660" y="165099"/>
                    <a:pt x="251462" y="184360"/>
                  </a:cubicBezTo>
                  <a:cubicBezTo>
                    <a:pt x="251818" y="184784"/>
                    <a:pt x="252008" y="185311"/>
                    <a:pt x="252008" y="185863"/>
                  </a:cubicBezTo>
                  <a:cubicBezTo>
                    <a:pt x="252008" y="186416"/>
                    <a:pt x="251818" y="186943"/>
                    <a:pt x="251462" y="187366"/>
                  </a:cubicBezTo>
                  <a:lnTo>
                    <a:pt x="145893" y="290604"/>
                  </a:lnTo>
                  <a:cubicBezTo>
                    <a:pt x="145611" y="290893"/>
                    <a:pt x="145261" y="291101"/>
                    <a:pt x="144868" y="291212"/>
                  </a:cubicBezTo>
                  <a:cubicBezTo>
                    <a:pt x="144482" y="291316"/>
                    <a:pt x="144071" y="291322"/>
                    <a:pt x="143684" y="291218"/>
                  </a:cubicBezTo>
                  <a:cubicBezTo>
                    <a:pt x="141685" y="290647"/>
                    <a:pt x="139624" y="290334"/>
                    <a:pt x="137550" y="290298"/>
                  </a:cubicBezTo>
                  <a:cubicBezTo>
                    <a:pt x="117921" y="290298"/>
                    <a:pt x="100745" y="310234"/>
                    <a:pt x="84122" y="351271"/>
                  </a:cubicBezTo>
                  <a:cubicBezTo>
                    <a:pt x="83993" y="351572"/>
                    <a:pt x="83809" y="351848"/>
                    <a:pt x="83570" y="352069"/>
                  </a:cubicBezTo>
                  <a:lnTo>
                    <a:pt x="3887" y="429359"/>
                  </a:lnTo>
                  <a:cubicBezTo>
                    <a:pt x="3678" y="429574"/>
                    <a:pt x="3433" y="429746"/>
                    <a:pt x="3157" y="429862"/>
                  </a:cubicBezTo>
                  <a:cubicBezTo>
                    <a:pt x="2881" y="429972"/>
                    <a:pt x="2586" y="430034"/>
                    <a:pt x="2292" y="430034"/>
                  </a:cubicBezTo>
                  <a:close/>
                  <a:moveTo>
                    <a:pt x="50384" y="259933"/>
                  </a:moveTo>
                  <a:lnTo>
                    <a:pt x="47439" y="272938"/>
                  </a:lnTo>
                  <a:cubicBezTo>
                    <a:pt x="36686" y="322324"/>
                    <a:pt x="23381" y="371115"/>
                    <a:pt x="7567" y="419115"/>
                  </a:cubicBezTo>
                  <a:lnTo>
                    <a:pt x="79337" y="348879"/>
                  </a:lnTo>
                  <a:cubicBezTo>
                    <a:pt x="96390" y="306246"/>
                    <a:pt x="115222" y="285451"/>
                    <a:pt x="136876" y="285451"/>
                  </a:cubicBezTo>
                  <a:cubicBezTo>
                    <a:pt x="138937" y="285513"/>
                    <a:pt x="140992" y="285764"/>
                    <a:pt x="143010" y="286188"/>
                  </a:cubicBezTo>
                  <a:lnTo>
                    <a:pt x="246187" y="185158"/>
                  </a:lnTo>
                  <a:cubicBezTo>
                    <a:pt x="229011" y="160621"/>
                    <a:pt x="219809" y="146819"/>
                    <a:pt x="219687" y="146697"/>
                  </a:cubicBezTo>
                  <a:cubicBezTo>
                    <a:pt x="219515" y="146415"/>
                    <a:pt x="219405" y="146102"/>
                    <a:pt x="219362" y="145770"/>
                  </a:cubicBezTo>
                  <a:cubicBezTo>
                    <a:pt x="219319" y="145445"/>
                    <a:pt x="219343" y="145114"/>
                    <a:pt x="219435" y="144795"/>
                  </a:cubicBezTo>
                  <a:cubicBezTo>
                    <a:pt x="219527" y="144476"/>
                    <a:pt x="219687" y="144182"/>
                    <a:pt x="219901" y="143930"/>
                  </a:cubicBezTo>
                  <a:cubicBezTo>
                    <a:pt x="220110" y="143679"/>
                    <a:pt x="220374" y="143470"/>
                    <a:pt x="220668" y="143323"/>
                  </a:cubicBezTo>
                  <a:cubicBezTo>
                    <a:pt x="255007" y="128631"/>
                    <a:pt x="290426" y="116590"/>
                    <a:pt x="326605" y="107315"/>
                  </a:cubicBezTo>
                  <a:lnTo>
                    <a:pt x="337463" y="96765"/>
                  </a:lnTo>
                  <a:cubicBezTo>
                    <a:pt x="331022" y="67474"/>
                    <a:pt x="322226" y="38754"/>
                    <a:pt x="311147" y="10886"/>
                  </a:cubicBezTo>
                  <a:lnTo>
                    <a:pt x="310534" y="9291"/>
                  </a:lnTo>
                  <a:cubicBezTo>
                    <a:pt x="310166" y="8494"/>
                    <a:pt x="309859" y="7696"/>
                    <a:pt x="309552" y="6838"/>
                  </a:cubicBezTo>
                  <a:lnTo>
                    <a:pt x="50384" y="259933"/>
                  </a:lnTo>
                  <a:close/>
                </a:path>
              </a:pathLst>
            </a:custGeom>
            <a:solidFill>
              <a:srgbClr val="0E0E0E"/>
            </a:solidFill>
            <a:ln w="6134" cap="flat">
              <a:noFill/>
              <a:prstDash val="solid"/>
              <a:miter/>
            </a:ln>
          </p:spPr>
          <p:txBody>
            <a:bodyPr rtlCol="0" anchor="ctr"/>
            <a:lstStyle/>
            <a:p>
              <a:endParaRPr lang="en-AU"/>
            </a:p>
          </p:txBody>
        </p:sp>
        <p:sp>
          <p:nvSpPr>
            <p:cNvPr id="730" name="Freeform: Shape 729">
              <a:extLst>
                <a:ext uri="{FF2B5EF4-FFF2-40B4-BE49-F238E27FC236}">
                  <a16:creationId xmlns:a16="http://schemas.microsoft.com/office/drawing/2014/main" id="{CCFB083A-CBF2-45C6-BCAF-468B548357D5}"/>
                </a:ext>
              </a:extLst>
            </p:cNvPr>
            <p:cNvSpPr/>
            <p:nvPr/>
          </p:nvSpPr>
          <p:spPr>
            <a:xfrm>
              <a:off x="5647408" y="5058970"/>
              <a:ext cx="96367" cy="124401"/>
            </a:xfrm>
            <a:custGeom>
              <a:avLst/>
              <a:gdLst>
                <a:gd name="connsiteX0" fmla="*/ 0 w 96367"/>
                <a:gd name="connsiteY0" fmla="*/ 124401 h 124401"/>
                <a:gd name="connsiteX1" fmla="*/ 2638 w 96367"/>
                <a:gd name="connsiteY1" fmla="*/ 124401 h 124401"/>
                <a:gd name="connsiteX2" fmla="*/ 32572 w 96367"/>
                <a:gd name="connsiteY2" fmla="*/ 123358 h 124401"/>
                <a:gd name="connsiteX3" fmla="*/ 87289 w 96367"/>
                <a:gd name="connsiteY3" fmla="*/ 24537 h 124401"/>
                <a:gd name="connsiteX4" fmla="*/ 96368 w 96367"/>
                <a:gd name="connsiteY4" fmla="*/ 0 h 124401"/>
                <a:gd name="connsiteX5" fmla="*/ 17360 w 96367"/>
                <a:gd name="connsiteY5" fmla="*/ 77352 h 124401"/>
                <a:gd name="connsiteX6" fmla="*/ 7791 w 96367"/>
                <a:gd name="connsiteY6" fmla="*/ 104342 h 124401"/>
                <a:gd name="connsiteX7" fmla="*/ 0 w 96367"/>
                <a:gd name="connsiteY7" fmla="*/ 124401 h 12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367" h="124401">
                  <a:moveTo>
                    <a:pt x="0" y="124401"/>
                  </a:moveTo>
                  <a:lnTo>
                    <a:pt x="2638" y="124401"/>
                  </a:lnTo>
                  <a:cubicBezTo>
                    <a:pt x="12636" y="123665"/>
                    <a:pt x="22574" y="123297"/>
                    <a:pt x="32572" y="123358"/>
                  </a:cubicBezTo>
                  <a:cubicBezTo>
                    <a:pt x="56667" y="94019"/>
                    <a:pt x="75205" y="60532"/>
                    <a:pt x="87289" y="24537"/>
                  </a:cubicBezTo>
                  <a:cubicBezTo>
                    <a:pt x="89682" y="17973"/>
                    <a:pt x="92626" y="9263"/>
                    <a:pt x="96368" y="0"/>
                  </a:cubicBezTo>
                  <a:lnTo>
                    <a:pt x="17360" y="77352"/>
                  </a:lnTo>
                  <a:cubicBezTo>
                    <a:pt x="14231" y="86431"/>
                    <a:pt x="11226" y="95755"/>
                    <a:pt x="7791" y="104342"/>
                  </a:cubicBezTo>
                  <a:cubicBezTo>
                    <a:pt x="5214" y="110538"/>
                    <a:pt x="2638" y="117347"/>
                    <a:pt x="0" y="124401"/>
                  </a:cubicBezTo>
                  <a:close/>
                </a:path>
              </a:pathLst>
            </a:custGeom>
            <a:solidFill>
              <a:srgbClr val="2B1F18"/>
            </a:solidFill>
            <a:ln w="6134" cap="flat">
              <a:noFill/>
              <a:prstDash val="solid"/>
              <a:miter/>
            </a:ln>
          </p:spPr>
          <p:txBody>
            <a:bodyPr rtlCol="0" anchor="ctr"/>
            <a:lstStyle/>
            <a:p>
              <a:endParaRPr lang="en-AU"/>
            </a:p>
          </p:txBody>
        </p:sp>
        <p:sp>
          <p:nvSpPr>
            <p:cNvPr id="731" name="Freeform: Shape 730">
              <a:extLst>
                <a:ext uri="{FF2B5EF4-FFF2-40B4-BE49-F238E27FC236}">
                  <a16:creationId xmlns:a16="http://schemas.microsoft.com/office/drawing/2014/main" id="{7A266DD4-41EF-4562-B5DC-8E3589392107}"/>
                </a:ext>
              </a:extLst>
            </p:cNvPr>
            <p:cNvSpPr/>
            <p:nvPr/>
          </p:nvSpPr>
          <p:spPr>
            <a:xfrm>
              <a:off x="5645230" y="5056265"/>
              <a:ext cx="101124" cy="129130"/>
            </a:xfrm>
            <a:custGeom>
              <a:avLst/>
              <a:gdLst>
                <a:gd name="connsiteX0" fmla="*/ 2178 w 101124"/>
                <a:gd name="connsiteY0" fmla="*/ 129131 h 129130"/>
                <a:gd name="connsiteX1" fmla="*/ 1116 w 101124"/>
                <a:gd name="connsiteY1" fmla="*/ 128861 h 129130"/>
                <a:gd name="connsiteX2" fmla="*/ 276 w 101124"/>
                <a:gd name="connsiteY2" fmla="*/ 128149 h 129130"/>
                <a:gd name="connsiteX3" fmla="*/ 0 w 101124"/>
                <a:gd name="connsiteY3" fmla="*/ 127045 h 129130"/>
                <a:gd name="connsiteX4" fmla="*/ 276 w 101124"/>
                <a:gd name="connsiteY4" fmla="*/ 125941 h 129130"/>
                <a:gd name="connsiteX5" fmla="*/ 8005 w 101124"/>
                <a:gd name="connsiteY5" fmla="*/ 105698 h 129130"/>
                <a:gd name="connsiteX6" fmla="*/ 17636 w 101124"/>
                <a:gd name="connsiteY6" fmla="*/ 78707 h 129130"/>
                <a:gd name="connsiteX7" fmla="*/ 18188 w 101124"/>
                <a:gd name="connsiteY7" fmla="*/ 77849 h 129130"/>
                <a:gd name="connsiteX8" fmla="*/ 97196 w 101124"/>
                <a:gd name="connsiteY8" fmla="*/ 497 h 129130"/>
                <a:gd name="connsiteX9" fmla="*/ 98637 w 101124"/>
                <a:gd name="connsiteY9" fmla="*/ 0 h 129130"/>
                <a:gd name="connsiteX10" fmla="*/ 100079 w 101124"/>
                <a:gd name="connsiteY10" fmla="*/ 497 h 129130"/>
                <a:gd name="connsiteX11" fmla="*/ 101024 w 101124"/>
                <a:gd name="connsiteY11" fmla="*/ 1718 h 129130"/>
                <a:gd name="connsiteX12" fmla="*/ 100938 w 101124"/>
                <a:gd name="connsiteY12" fmla="*/ 3257 h 129130"/>
                <a:gd name="connsiteX13" fmla="*/ 93454 w 101124"/>
                <a:gd name="connsiteY13" fmla="*/ 23316 h 129130"/>
                <a:gd name="connsiteX14" fmla="*/ 91859 w 101124"/>
                <a:gd name="connsiteY14" fmla="*/ 27794 h 129130"/>
                <a:gd name="connsiteX15" fmla="*/ 36652 w 101124"/>
                <a:gd name="connsiteY15" fmla="*/ 127290 h 129130"/>
                <a:gd name="connsiteX16" fmla="*/ 35897 w 101124"/>
                <a:gd name="connsiteY16" fmla="*/ 127922 h 129130"/>
                <a:gd name="connsiteX17" fmla="*/ 34934 w 101124"/>
                <a:gd name="connsiteY17" fmla="*/ 128149 h 129130"/>
                <a:gd name="connsiteX18" fmla="*/ 5245 w 101124"/>
                <a:gd name="connsiteY18" fmla="*/ 129131 h 129130"/>
                <a:gd name="connsiteX19" fmla="*/ 2607 w 101124"/>
                <a:gd name="connsiteY19" fmla="*/ 129131 h 129130"/>
                <a:gd name="connsiteX20" fmla="*/ 2178 w 101124"/>
                <a:gd name="connsiteY20" fmla="*/ 129131 h 129130"/>
                <a:gd name="connsiteX21" fmla="*/ 21562 w 101124"/>
                <a:gd name="connsiteY21" fmla="*/ 80732 h 129130"/>
                <a:gd name="connsiteX22" fmla="*/ 12115 w 101124"/>
                <a:gd name="connsiteY22" fmla="*/ 107293 h 129130"/>
                <a:gd name="connsiteX23" fmla="*/ 5613 w 101124"/>
                <a:gd name="connsiteY23" fmla="*/ 124223 h 129130"/>
                <a:gd name="connsiteX24" fmla="*/ 33707 w 101124"/>
                <a:gd name="connsiteY24" fmla="*/ 123242 h 129130"/>
                <a:gd name="connsiteX25" fmla="*/ 87320 w 101124"/>
                <a:gd name="connsiteY25" fmla="*/ 25954 h 129130"/>
                <a:gd name="connsiteX26" fmla="*/ 88915 w 101124"/>
                <a:gd name="connsiteY26" fmla="*/ 21537 h 129130"/>
                <a:gd name="connsiteX27" fmla="*/ 92656 w 101124"/>
                <a:gd name="connsiteY27" fmla="*/ 11170 h 129130"/>
                <a:gd name="connsiteX28" fmla="*/ 21562 w 101124"/>
                <a:gd name="connsiteY28" fmla="*/ 80732 h 12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1124" h="129130">
                  <a:moveTo>
                    <a:pt x="2178" y="129131"/>
                  </a:moveTo>
                  <a:cubicBezTo>
                    <a:pt x="1809" y="129124"/>
                    <a:pt x="1441" y="129026"/>
                    <a:pt x="1116" y="128861"/>
                  </a:cubicBezTo>
                  <a:cubicBezTo>
                    <a:pt x="785" y="128689"/>
                    <a:pt x="497" y="128450"/>
                    <a:pt x="276" y="128149"/>
                  </a:cubicBezTo>
                  <a:cubicBezTo>
                    <a:pt x="92" y="127812"/>
                    <a:pt x="0" y="127431"/>
                    <a:pt x="0" y="127045"/>
                  </a:cubicBezTo>
                  <a:cubicBezTo>
                    <a:pt x="0" y="126658"/>
                    <a:pt x="92" y="126284"/>
                    <a:pt x="276" y="125941"/>
                  </a:cubicBezTo>
                  <a:cubicBezTo>
                    <a:pt x="2895" y="119193"/>
                    <a:pt x="5472" y="112445"/>
                    <a:pt x="8005" y="105698"/>
                  </a:cubicBezTo>
                  <a:cubicBezTo>
                    <a:pt x="11317" y="96803"/>
                    <a:pt x="14507" y="87786"/>
                    <a:pt x="17636" y="78707"/>
                  </a:cubicBezTo>
                  <a:cubicBezTo>
                    <a:pt x="17740" y="78377"/>
                    <a:pt x="17930" y="78082"/>
                    <a:pt x="18188" y="77849"/>
                  </a:cubicBezTo>
                  <a:lnTo>
                    <a:pt x="97196" y="497"/>
                  </a:lnTo>
                  <a:cubicBezTo>
                    <a:pt x="97607" y="172"/>
                    <a:pt x="98116" y="0"/>
                    <a:pt x="98637" y="0"/>
                  </a:cubicBezTo>
                  <a:cubicBezTo>
                    <a:pt x="99159" y="0"/>
                    <a:pt x="99668" y="172"/>
                    <a:pt x="100079" y="497"/>
                  </a:cubicBezTo>
                  <a:cubicBezTo>
                    <a:pt x="100533" y="779"/>
                    <a:pt x="100864" y="1209"/>
                    <a:pt x="101024" y="1718"/>
                  </a:cubicBezTo>
                  <a:cubicBezTo>
                    <a:pt x="101183" y="2227"/>
                    <a:pt x="101152" y="2773"/>
                    <a:pt x="100938" y="3257"/>
                  </a:cubicBezTo>
                  <a:cubicBezTo>
                    <a:pt x="97993" y="10557"/>
                    <a:pt x="95540" y="17489"/>
                    <a:pt x="93454" y="23316"/>
                  </a:cubicBezTo>
                  <a:lnTo>
                    <a:pt x="91859" y="27794"/>
                  </a:lnTo>
                  <a:cubicBezTo>
                    <a:pt x="79695" y="64059"/>
                    <a:pt x="60980" y="97779"/>
                    <a:pt x="36652" y="127290"/>
                  </a:cubicBezTo>
                  <a:cubicBezTo>
                    <a:pt x="36449" y="127560"/>
                    <a:pt x="36192" y="127775"/>
                    <a:pt x="35897" y="127922"/>
                  </a:cubicBezTo>
                  <a:cubicBezTo>
                    <a:pt x="35596" y="128075"/>
                    <a:pt x="35265" y="128149"/>
                    <a:pt x="34934" y="128149"/>
                  </a:cubicBezTo>
                  <a:cubicBezTo>
                    <a:pt x="25671" y="128149"/>
                    <a:pt x="15918" y="128149"/>
                    <a:pt x="5245" y="129131"/>
                  </a:cubicBezTo>
                  <a:lnTo>
                    <a:pt x="2607" y="129131"/>
                  </a:lnTo>
                  <a:lnTo>
                    <a:pt x="2178" y="129131"/>
                  </a:lnTo>
                  <a:close/>
                  <a:moveTo>
                    <a:pt x="21562" y="80732"/>
                  </a:moveTo>
                  <a:cubicBezTo>
                    <a:pt x="18494" y="89688"/>
                    <a:pt x="15427" y="98521"/>
                    <a:pt x="12115" y="107293"/>
                  </a:cubicBezTo>
                  <a:cubicBezTo>
                    <a:pt x="9968" y="112936"/>
                    <a:pt x="7821" y="118580"/>
                    <a:pt x="5613" y="124223"/>
                  </a:cubicBezTo>
                  <a:cubicBezTo>
                    <a:pt x="15673" y="123548"/>
                    <a:pt x="24874" y="123180"/>
                    <a:pt x="33707" y="123242"/>
                  </a:cubicBezTo>
                  <a:cubicBezTo>
                    <a:pt x="57299" y="94313"/>
                    <a:pt x="75462" y="61354"/>
                    <a:pt x="87320" y="25954"/>
                  </a:cubicBezTo>
                  <a:lnTo>
                    <a:pt x="88915" y="21537"/>
                  </a:lnTo>
                  <a:cubicBezTo>
                    <a:pt x="90019" y="18347"/>
                    <a:pt x="91246" y="14851"/>
                    <a:pt x="92656" y="11170"/>
                  </a:cubicBezTo>
                  <a:lnTo>
                    <a:pt x="21562" y="80732"/>
                  </a:lnTo>
                  <a:close/>
                </a:path>
              </a:pathLst>
            </a:custGeom>
            <a:solidFill>
              <a:srgbClr val="0E0E0E"/>
            </a:solidFill>
            <a:ln w="6134" cap="flat">
              <a:noFill/>
              <a:prstDash val="solid"/>
              <a:miter/>
            </a:ln>
          </p:spPr>
          <p:txBody>
            <a:bodyPr rtlCol="0" anchor="ctr"/>
            <a:lstStyle/>
            <a:p>
              <a:endParaRPr lang="en-AU"/>
            </a:p>
          </p:txBody>
        </p:sp>
        <p:sp>
          <p:nvSpPr>
            <p:cNvPr id="732" name="Freeform: Shape 731">
              <a:extLst>
                <a:ext uri="{FF2B5EF4-FFF2-40B4-BE49-F238E27FC236}">
                  <a16:creationId xmlns:a16="http://schemas.microsoft.com/office/drawing/2014/main" id="{815EA4DB-DA2E-424B-ABB3-D271325CB3B3}"/>
                </a:ext>
              </a:extLst>
            </p:cNvPr>
            <p:cNvSpPr/>
            <p:nvPr/>
          </p:nvSpPr>
          <p:spPr>
            <a:xfrm>
              <a:off x="5806528" y="4893716"/>
              <a:ext cx="158322" cy="199360"/>
            </a:xfrm>
            <a:custGeom>
              <a:avLst/>
              <a:gdLst>
                <a:gd name="connsiteX0" fmla="*/ 0 w 158322"/>
                <a:gd name="connsiteY0" fmla="*/ 103299 h 199360"/>
                <a:gd name="connsiteX1" fmla="*/ 22206 w 158322"/>
                <a:gd name="connsiteY1" fmla="*/ 141331 h 199360"/>
                <a:gd name="connsiteX2" fmla="*/ 28340 w 158322"/>
                <a:gd name="connsiteY2" fmla="*/ 199360 h 199360"/>
                <a:gd name="connsiteX3" fmla="*/ 158323 w 158322"/>
                <a:gd name="connsiteY3" fmla="*/ 72199 h 199360"/>
                <a:gd name="connsiteX4" fmla="*/ 105446 w 158322"/>
                <a:gd name="connsiteY4" fmla="*/ 0 h 199360"/>
                <a:gd name="connsiteX5" fmla="*/ 0 w 158322"/>
                <a:gd name="connsiteY5" fmla="*/ 103299 h 19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322" h="199360">
                  <a:moveTo>
                    <a:pt x="0" y="103299"/>
                  </a:moveTo>
                  <a:cubicBezTo>
                    <a:pt x="15458" y="107655"/>
                    <a:pt x="19997" y="126364"/>
                    <a:pt x="22206" y="141331"/>
                  </a:cubicBezTo>
                  <a:cubicBezTo>
                    <a:pt x="25150" y="160899"/>
                    <a:pt x="26929" y="180038"/>
                    <a:pt x="28340" y="199360"/>
                  </a:cubicBezTo>
                  <a:lnTo>
                    <a:pt x="158323" y="72199"/>
                  </a:lnTo>
                  <a:cubicBezTo>
                    <a:pt x="136301" y="43062"/>
                    <a:pt x="118574" y="18586"/>
                    <a:pt x="105446" y="0"/>
                  </a:cubicBezTo>
                  <a:lnTo>
                    <a:pt x="0" y="103299"/>
                  </a:lnTo>
                  <a:close/>
                </a:path>
              </a:pathLst>
            </a:custGeom>
            <a:solidFill>
              <a:srgbClr val="2B1F18"/>
            </a:solidFill>
            <a:ln w="6134" cap="flat">
              <a:noFill/>
              <a:prstDash val="solid"/>
              <a:miter/>
            </a:ln>
          </p:spPr>
          <p:txBody>
            <a:bodyPr rtlCol="0" anchor="ctr"/>
            <a:lstStyle/>
            <a:p>
              <a:endParaRPr lang="en-AU"/>
            </a:p>
          </p:txBody>
        </p:sp>
        <p:sp>
          <p:nvSpPr>
            <p:cNvPr id="733" name="Freeform: Shape 732">
              <a:extLst>
                <a:ext uri="{FF2B5EF4-FFF2-40B4-BE49-F238E27FC236}">
                  <a16:creationId xmlns:a16="http://schemas.microsoft.com/office/drawing/2014/main" id="{D684C706-5EBA-4201-90AA-8397328C1E82}"/>
                </a:ext>
              </a:extLst>
            </p:cNvPr>
            <p:cNvSpPr/>
            <p:nvPr/>
          </p:nvSpPr>
          <p:spPr>
            <a:xfrm>
              <a:off x="5804290" y="4891422"/>
              <a:ext cx="163100" cy="203986"/>
            </a:xfrm>
            <a:custGeom>
              <a:avLst/>
              <a:gdLst>
                <a:gd name="connsiteX0" fmla="*/ 30701 w 163100"/>
                <a:gd name="connsiteY0" fmla="*/ 203985 h 203986"/>
                <a:gd name="connsiteX1" fmla="*/ 29903 w 163100"/>
                <a:gd name="connsiteY1" fmla="*/ 203985 h 203986"/>
                <a:gd name="connsiteX2" fmla="*/ 28861 w 163100"/>
                <a:gd name="connsiteY2" fmla="*/ 203182 h 203986"/>
                <a:gd name="connsiteX3" fmla="*/ 28370 w 163100"/>
                <a:gd name="connsiteY3" fmla="*/ 201961 h 203986"/>
                <a:gd name="connsiteX4" fmla="*/ 22236 w 163100"/>
                <a:gd name="connsiteY4" fmla="*/ 144116 h 203986"/>
                <a:gd name="connsiteX5" fmla="*/ 1686 w 163100"/>
                <a:gd name="connsiteY5" fmla="*/ 107925 h 203986"/>
                <a:gd name="connsiteX6" fmla="*/ 662 w 163100"/>
                <a:gd name="connsiteY6" fmla="*/ 107311 h 203986"/>
                <a:gd name="connsiteX7" fmla="*/ 91 w 163100"/>
                <a:gd name="connsiteY7" fmla="*/ 106268 h 203986"/>
                <a:gd name="connsiteX8" fmla="*/ 79 w 163100"/>
                <a:gd name="connsiteY8" fmla="*/ 105078 h 203986"/>
                <a:gd name="connsiteX9" fmla="*/ 705 w 163100"/>
                <a:gd name="connsiteY9" fmla="*/ 104060 h 203986"/>
                <a:gd name="connsiteX10" fmla="*/ 106213 w 163100"/>
                <a:gd name="connsiteY10" fmla="*/ 761 h 203986"/>
                <a:gd name="connsiteX11" fmla="*/ 107010 w 163100"/>
                <a:gd name="connsiteY11" fmla="*/ 196 h 203986"/>
                <a:gd name="connsiteX12" fmla="*/ 107961 w 163100"/>
                <a:gd name="connsiteY12" fmla="*/ 0 h 203986"/>
                <a:gd name="connsiteX13" fmla="*/ 108912 w 163100"/>
                <a:gd name="connsiteY13" fmla="*/ 196 h 203986"/>
                <a:gd name="connsiteX14" fmla="*/ 109709 w 163100"/>
                <a:gd name="connsiteY14" fmla="*/ 761 h 203986"/>
                <a:gd name="connsiteX15" fmla="*/ 162524 w 163100"/>
                <a:gd name="connsiteY15" fmla="*/ 72898 h 203986"/>
                <a:gd name="connsiteX16" fmla="*/ 163101 w 163100"/>
                <a:gd name="connsiteY16" fmla="*/ 74432 h 203986"/>
                <a:gd name="connsiteX17" fmla="*/ 162524 w 163100"/>
                <a:gd name="connsiteY17" fmla="*/ 75965 h 203986"/>
                <a:gd name="connsiteX18" fmla="*/ 32541 w 163100"/>
                <a:gd name="connsiteY18" fmla="*/ 203127 h 203986"/>
                <a:gd name="connsiteX19" fmla="*/ 31725 w 163100"/>
                <a:gd name="connsiteY19" fmla="*/ 203783 h 203986"/>
                <a:gd name="connsiteX20" fmla="*/ 30701 w 163100"/>
                <a:gd name="connsiteY20" fmla="*/ 203985 h 203986"/>
                <a:gd name="connsiteX21" fmla="*/ 6164 w 163100"/>
                <a:gd name="connsiteY21" fmla="*/ 104673 h 203986"/>
                <a:gd name="connsiteX22" fmla="*/ 26407 w 163100"/>
                <a:gd name="connsiteY22" fmla="*/ 143319 h 203986"/>
                <a:gd name="connsiteX23" fmla="*/ 32541 w 163100"/>
                <a:gd name="connsiteY23" fmla="*/ 196625 h 203986"/>
                <a:gd name="connsiteX24" fmla="*/ 157555 w 163100"/>
                <a:gd name="connsiteY24" fmla="*/ 73941 h 203986"/>
                <a:gd name="connsiteX25" fmla="*/ 107378 w 163100"/>
                <a:gd name="connsiteY25" fmla="*/ 5484 h 203986"/>
                <a:gd name="connsiteX26" fmla="*/ 6164 w 163100"/>
                <a:gd name="connsiteY26" fmla="*/ 104673 h 20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3100" h="203986">
                  <a:moveTo>
                    <a:pt x="30701" y="203985"/>
                  </a:moveTo>
                  <a:lnTo>
                    <a:pt x="29903" y="203985"/>
                  </a:lnTo>
                  <a:cubicBezTo>
                    <a:pt x="29492" y="203814"/>
                    <a:pt x="29130" y="203538"/>
                    <a:pt x="28861" y="203182"/>
                  </a:cubicBezTo>
                  <a:cubicBezTo>
                    <a:pt x="28591" y="202826"/>
                    <a:pt x="28425" y="202403"/>
                    <a:pt x="28370" y="201961"/>
                  </a:cubicBezTo>
                  <a:cubicBezTo>
                    <a:pt x="26959" y="183927"/>
                    <a:pt x="25241" y="164359"/>
                    <a:pt x="22236" y="144116"/>
                  </a:cubicBezTo>
                  <a:cubicBezTo>
                    <a:pt x="20028" y="129333"/>
                    <a:pt x="15734" y="111912"/>
                    <a:pt x="1686" y="107925"/>
                  </a:cubicBezTo>
                  <a:cubicBezTo>
                    <a:pt x="1300" y="107814"/>
                    <a:pt x="944" y="107606"/>
                    <a:pt x="662" y="107311"/>
                  </a:cubicBezTo>
                  <a:cubicBezTo>
                    <a:pt x="386" y="107023"/>
                    <a:pt x="190" y="106661"/>
                    <a:pt x="91" y="106268"/>
                  </a:cubicBezTo>
                  <a:cubicBezTo>
                    <a:pt x="-25" y="105882"/>
                    <a:pt x="-31" y="105465"/>
                    <a:pt x="79" y="105078"/>
                  </a:cubicBezTo>
                  <a:cubicBezTo>
                    <a:pt x="190" y="104686"/>
                    <a:pt x="404" y="104330"/>
                    <a:pt x="705" y="104060"/>
                  </a:cubicBezTo>
                  <a:lnTo>
                    <a:pt x="106213" y="761"/>
                  </a:lnTo>
                  <a:cubicBezTo>
                    <a:pt x="106439" y="522"/>
                    <a:pt x="106709" y="331"/>
                    <a:pt x="107010" y="196"/>
                  </a:cubicBezTo>
                  <a:cubicBezTo>
                    <a:pt x="107311" y="67"/>
                    <a:pt x="107636" y="0"/>
                    <a:pt x="107961" y="0"/>
                  </a:cubicBezTo>
                  <a:cubicBezTo>
                    <a:pt x="108292" y="0"/>
                    <a:pt x="108611" y="67"/>
                    <a:pt x="108912" y="196"/>
                  </a:cubicBezTo>
                  <a:cubicBezTo>
                    <a:pt x="109218" y="331"/>
                    <a:pt x="109488" y="522"/>
                    <a:pt x="109709" y="761"/>
                  </a:cubicBezTo>
                  <a:cubicBezTo>
                    <a:pt x="125964" y="23764"/>
                    <a:pt x="143754" y="47994"/>
                    <a:pt x="162524" y="72898"/>
                  </a:cubicBezTo>
                  <a:cubicBezTo>
                    <a:pt x="162898" y="73322"/>
                    <a:pt x="163101" y="73868"/>
                    <a:pt x="163101" y="74432"/>
                  </a:cubicBezTo>
                  <a:cubicBezTo>
                    <a:pt x="163101" y="74996"/>
                    <a:pt x="162898" y="75542"/>
                    <a:pt x="162524" y="75965"/>
                  </a:cubicBezTo>
                  <a:lnTo>
                    <a:pt x="32541" y="203127"/>
                  </a:lnTo>
                  <a:cubicBezTo>
                    <a:pt x="32327" y="203409"/>
                    <a:pt x="32044" y="203630"/>
                    <a:pt x="31725" y="203783"/>
                  </a:cubicBezTo>
                  <a:cubicBezTo>
                    <a:pt x="31406" y="203930"/>
                    <a:pt x="31057" y="203998"/>
                    <a:pt x="30701" y="203985"/>
                  </a:cubicBezTo>
                  <a:close/>
                  <a:moveTo>
                    <a:pt x="6164" y="104673"/>
                  </a:moveTo>
                  <a:cubicBezTo>
                    <a:pt x="19843" y="110807"/>
                    <a:pt x="24199" y="128413"/>
                    <a:pt x="26407" y="143319"/>
                  </a:cubicBezTo>
                  <a:cubicBezTo>
                    <a:pt x="29229" y="161721"/>
                    <a:pt x="30885" y="180124"/>
                    <a:pt x="32541" y="196625"/>
                  </a:cubicBezTo>
                  <a:lnTo>
                    <a:pt x="157555" y="73941"/>
                  </a:lnTo>
                  <a:cubicBezTo>
                    <a:pt x="139766" y="50386"/>
                    <a:pt x="122897" y="27383"/>
                    <a:pt x="107378" y="5484"/>
                  </a:cubicBezTo>
                  <a:lnTo>
                    <a:pt x="6164" y="104673"/>
                  </a:lnTo>
                  <a:close/>
                </a:path>
              </a:pathLst>
            </a:custGeom>
            <a:solidFill>
              <a:srgbClr val="0E0E0E"/>
            </a:solidFill>
            <a:ln w="6134" cap="flat">
              <a:noFill/>
              <a:prstDash val="solid"/>
              <a:miter/>
            </a:ln>
          </p:spPr>
          <p:txBody>
            <a:bodyPr rtlCol="0" anchor="ctr"/>
            <a:lstStyle/>
            <a:p>
              <a:endParaRPr lang="en-AU"/>
            </a:p>
          </p:txBody>
        </p:sp>
        <p:sp>
          <p:nvSpPr>
            <p:cNvPr id="734" name="Freeform: Shape 733">
              <a:extLst>
                <a:ext uri="{FF2B5EF4-FFF2-40B4-BE49-F238E27FC236}">
                  <a16:creationId xmlns:a16="http://schemas.microsoft.com/office/drawing/2014/main" id="{477835FB-5D72-4C85-88F6-47B1EBE76CFE}"/>
                </a:ext>
              </a:extLst>
            </p:cNvPr>
            <p:cNvSpPr/>
            <p:nvPr/>
          </p:nvSpPr>
          <p:spPr>
            <a:xfrm>
              <a:off x="5990308" y="4805261"/>
              <a:ext cx="13924" cy="11900"/>
            </a:xfrm>
            <a:custGeom>
              <a:avLst/>
              <a:gdLst>
                <a:gd name="connsiteX0" fmla="*/ 0 w 13924"/>
                <a:gd name="connsiteY0" fmla="*/ 11900 h 11900"/>
                <a:gd name="connsiteX1" fmla="*/ 13924 w 13924"/>
                <a:gd name="connsiteY1" fmla="*/ 8159 h 11900"/>
                <a:gd name="connsiteX2" fmla="*/ 12146 w 13924"/>
                <a:gd name="connsiteY2" fmla="*/ 0 h 11900"/>
                <a:gd name="connsiteX3" fmla="*/ 0 w 13924"/>
                <a:gd name="connsiteY3" fmla="*/ 11900 h 11900"/>
              </a:gdLst>
              <a:ahLst/>
              <a:cxnLst>
                <a:cxn ang="0">
                  <a:pos x="connsiteX0" y="connsiteY0"/>
                </a:cxn>
                <a:cxn ang="0">
                  <a:pos x="connsiteX1" y="connsiteY1"/>
                </a:cxn>
                <a:cxn ang="0">
                  <a:pos x="connsiteX2" y="connsiteY2"/>
                </a:cxn>
                <a:cxn ang="0">
                  <a:pos x="connsiteX3" y="connsiteY3"/>
                </a:cxn>
              </a:cxnLst>
              <a:rect l="l" t="t" r="r" b="b"/>
              <a:pathLst>
                <a:path w="13924" h="11900">
                  <a:moveTo>
                    <a:pt x="0" y="11900"/>
                  </a:moveTo>
                  <a:lnTo>
                    <a:pt x="13924" y="8159"/>
                  </a:lnTo>
                  <a:cubicBezTo>
                    <a:pt x="13311" y="5459"/>
                    <a:pt x="12759" y="2699"/>
                    <a:pt x="12146" y="0"/>
                  </a:cubicBezTo>
                  <a:lnTo>
                    <a:pt x="0" y="11900"/>
                  </a:lnTo>
                  <a:close/>
                </a:path>
              </a:pathLst>
            </a:custGeom>
            <a:solidFill>
              <a:srgbClr val="2B1F18"/>
            </a:solidFill>
            <a:ln w="6134" cap="flat">
              <a:noFill/>
              <a:prstDash val="solid"/>
              <a:miter/>
            </a:ln>
          </p:spPr>
          <p:txBody>
            <a:bodyPr rtlCol="0" anchor="ctr"/>
            <a:lstStyle/>
            <a:p>
              <a:endParaRPr lang="en-AU"/>
            </a:p>
          </p:txBody>
        </p:sp>
        <p:sp>
          <p:nvSpPr>
            <p:cNvPr id="735" name="Freeform: Shape 734">
              <a:extLst>
                <a:ext uri="{FF2B5EF4-FFF2-40B4-BE49-F238E27FC236}">
                  <a16:creationId xmlns:a16="http://schemas.microsoft.com/office/drawing/2014/main" id="{C3488A7B-60E3-4D4E-94B7-408177C41CD5}"/>
                </a:ext>
              </a:extLst>
            </p:cNvPr>
            <p:cNvSpPr/>
            <p:nvPr/>
          </p:nvSpPr>
          <p:spPr>
            <a:xfrm>
              <a:off x="5987981" y="4802957"/>
              <a:ext cx="18625" cy="16474"/>
            </a:xfrm>
            <a:custGeom>
              <a:avLst/>
              <a:gdLst>
                <a:gd name="connsiteX0" fmla="*/ 2327 w 18625"/>
                <a:gd name="connsiteY0" fmla="*/ 16475 h 16474"/>
                <a:gd name="connsiteX1" fmla="*/ 1174 w 18625"/>
                <a:gd name="connsiteY1" fmla="*/ 16174 h 16474"/>
                <a:gd name="connsiteX2" fmla="*/ 303 w 18625"/>
                <a:gd name="connsiteY2" fmla="*/ 15371 h 16474"/>
                <a:gd name="connsiteX3" fmla="*/ 21 w 18625"/>
                <a:gd name="connsiteY3" fmla="*/ 13898 h 16474"/>
                <a:gd name="connsiteX4" fmla="*/ 671 w 18625"/>
                <a:gd name="connsiteY4" fmla="*/ 12549 h 16474"/>
                <a:gd name="connsiteX5" fmla="*/ 12939 w 18625"/>
                <a:gd name="connsiteY5" fmla="*/ 649 h 16474"/>
                <a:gd name="connsiteX6" fmla="*/ 13964 w 18625"/>
                <a:gd name="connsiteY6" fmla="*/ 66 h 16474"/>
                <a:gd name="connsiteX7" fmla="*/ 15148 w 18625"/>
                <a:gd name="connsiteY7" fmla="*/ 97 h 16474"/>
                <a:gd name="connsiteX8" fmla="*/ 16184 w 18625"/>
                <a:gd name="connsiteY8" fmla="*/ 735 h 16474"/>
                <a:gd name="connsiteX9" fmla="*/ 16743 w 18625"/>
                <a:gd name="connsiteY9" fmla="*/ 1814 h 16474"/>
                <a:gd name="connsiteX10" fmla="*/ 17969 w 18625"/>
                <a:gd name="connsiteY10" fmla="*/ 7151 h 16474"/>
                <a:gd name="connsiteX11" fmla="*/ 18583 w 18625"/>
                <a:gd name="connsiteY11" fmla="*/ 9973 h 16474"/>
                <a:gd name="connsiteX12" fmla="*/ 18282 w 18625"/>
                <a:gd name="connsiteY12" fmla="*/ 11647 h 16474"/>
                <a:gd name="connsiteX13" fmla="*/ 16927 w 18625"/>
                <a:gd name="connsiteY13" fmla="*/ 12672 h 16474"/>
                <a:gd name="connsiteX14" fmla="*/ 3002 w 18625"/>
                <a:gd name="connsiteY14" fmla="*/ 16413 h 16474"/>
                <a:gd name="connsiteX15" fmla="*/ 2327 w 18625"/>
                <a:gd name="connsiteY15" fmla="*/ 16475 h 16474"/>
                <a:gd name="connsiteX16" fmla="*/ 13124 w 18625"/>
                <a:gd name="connsiteY16" fmla="*/ 6844 h 16474"/>
                <a:gd name="connsiteX17" fmla="*/ 10240 w 18625"/>
                <a:gd name="connsiteY17" fmla="*/ 9666 h 16474"/>
                <a:gd name="connsiteX18" fmla="*/ 13553 w 18625"/>
                <a:gd name="connsiteY18" fmla="*/ 8807 h 16474"/>
                <a:gd name="connsiteX19" fmla="*/ 13553 w 18625"/>
                <a:gd name="connsiteY19" fmla="*/ 8132 h 16474"/>
                <a:gd name="connsiteX20" fmla="*/ 13124 w 18625"/>
                <a:gd name="connsiteY20" fmla="*/ 6844 h 1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25" h="16474">
                  <a:moveTo>
                    <a:pt x="2327" y="16475"/>
                  </a:moveTo>
                  <a:cubicBezTo>
                    <a:pt x="1922" y="16469"/>
                    <a:pt x="1530" y="16371"/>
                    <a:pt x="1174" y="16174"/>
                  </a:cubicBezTo>
                  <a:cubicBezTo>
                    <a:pt x="825" y="15984"/>
                    <a:pt x="524" y="15708"/>
                    <a:pt x="303" y="15371"/>
                  </a:cubicBezTo>
                  <a:cubicBezTo>
                    <a:pt x="51" y="14923"/>
                    <a:pt x="-47" y="14408"/>
                    <a:pt x="21" y="13898"/>
                  </a:cubicBezTo>
                  <a:cubicBezTo>
                    <a:pt x="88" y="13389"/>
                    <a:pt x="315" y="12917"/>
                    <a:pt x="671" y="12549"/>
                  </a:cubicBezTo>
                  <a:lnTo>
                    <a:pt x="12939" y="649"/>
                  </a:lnTo>
                  <a:cubicBezTo>
                    <a:pt x="13222" y="367"/>
                    <a:pt x="13577" y="164"/>
                    <a:pt x="13964" y="66"/>
                  </a:cubicBezTo>
                  <a:cubicBezTo>
                    <a:pt x="14356" y="-32"/>
                    <a:pt x="14761" y="-20"/>
                    <a:pt x="15148" y="97"/>
                  </a:cubicBezTo>
                  <a:cubicBezTo>
                    <a:pt x="15540" y="213"/>
                    <a:pt x="15902" y="434"/>
                    <a:pt x="16184" y="735"/>
                  </a:cubicBezTo>
                  <a:cubicBezTo>
                    <a:pt x="16460" y="1035"/>
                    <a:pt x="16657" y="1409"/>
                    <a:pt x="16743" y="1814"/>
                  </a:cubicBezTo>
                  <a:cubicBezTo>
                    <a:pt x="17172" y="3593"/>
                    <a:pt x="17540" y="5372"/>
                    <a:pt x="17969" y="7151"/>
                  </a:cubicBezTo>
                  <a:lnTo>
                    <a:pt x="18583" y="9973"/>
                  </a:lnTo>
                  <a:cubicBezTo>
                    <a:pt x="18693" y="10549"/>
                    <a:pt x="18589" y="11144"/>
                    <a:pt x="18282" y="11647"/>
                  </a:cubicBezTo>
                  <a:cubicBezTo>
                    <a:pt x="17975" y="12150"/>
                    <a:pt x="17491" y="12512"/>
                    <a:pt x="16927" y="12672"/>
                  </a:cubicBezTo>
                  <a:lnTo>
                    <a:pt x="3002" y="16413"/>
                  </a:lnTo>
                  <a:lnTo>
                    <a:pt x="2327" y="16475"/>
                  </a:lnTo>
                  <a:close/>
                  <a:moveTo>
                    <a:pt x="13124" y="6844"/>
                  </a:moveTo>
                  <a:lnTo>
                    <a:pt x="10240" y="9666"/>
                  </a:lnTo>
                  <a:lnTo>
                    <a:pt x="13553" y="8807"/>
                  </a:lnTo>
                  <a:lnTo>
                    <a:pt x="13553" y="8132"/>
                  </a:lnTo>
                  <a:cubicBezTo>
                    <a:pt x="13381" y="7715"/>
                    <a:pt x="13234" y="7286"/>
                    <a:pt x="13124" y="6844"/>
                  </a:cubicBezTo>
                  <a:close/>
                </a:path>
              </a:pathLst>
            </a:custGeom>
            <a:solidFill>
              <a:srgbClr val="0E0E0E"/>
            </a:solidFill>
            <a:ln w="6134" cap="flat">
              <a:noFill/>
              <a:prstDash val="solid"/>
              <a:miter/>
            </a:ln>
          </p:spPr>
          <p:txBody>
            <a:bodyPr rtlCol="0" anchor="ctr"/>
            <a:lstStyle/>
            <a:p>
              <a:endParaRPr lang="en-AU"/>
            </a:p>
          </p:txBody>
        </p:sp>
        <p:sp>
          <p:nvSpPr>
            <p:cNvPr id="736" name="Freeform: Shape 735">
              <a:extLst>
                <a:ext uri="{FF2B5EF4-FFF2-40B4-BE49-F238E27FC236}">
                  <a16:creationId xmlns:a16="http://schemas.microsoft.com/office/drawing/2014/main" id="{9C97A01D-A74F-46BD-AA4B-A5D5B91A0C6C}"/>
                </a:ext>
              </a:extLst>
            </p:cNvPr>
            <p:cNvSpPr/>
            <p:nvPr/>
          </p:nvSpPr>
          <p:spPr>
            <a:xfrm>
              <a:off x="5834991" y="4965731"/>
              <a:ext cx="184638" cy="246716"/>
            </a:xfrm>
            <a:custGeom>
              <a:avLst/>
              <a:gdLst>
                <a:gd name="connsiteX0" fmla="*/ 1963 w 184638"/>
                <a:gd name="connsiteY0" fmla="*/ 153416 h 246716"/>
                <a:gd name="connsiteX1" fmla="*/ 4662 w 184638"/>
                <a:gd name="connsiteY1" fmla="*/ 246716 h 246716"/>
                <a:gd name="connsiteX2" fmla="*/ 184638 w 184638"/>
                <a:gd name="connsiteY2" fmla="*/ 70420 h 246716"/>
                <a:gd name="connsiteX3" fmla="*/ 129983 w 184638"/>
                <a:gd name="connsiteY3" fmla="*/ 0 h 246716"/>
                <a:gd name="connsiteX4" fmla="*/ 0 w 184638"/>
                <a:gd name="connsiteY4" fmla="*/ 127161 h 246716"/>
                <a:gd name="connsiteX5" fmla="*/ 1963 w 184638"/>
                <a:gd name="connsiteY5" fmla="*/ 153416 h 24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638" h="246716">
                  <a:moveTo>
                    <a:pt x="1963" y="153416"/>
                  </a:moveTo>
                  <a:cubicBezTo>
                    <a:pt x="3742" y="177093"/>
                    <a:pt x="1963" y="211997"/>
                    <a:pt x="4662" y="246716"/>
                  </a:cubicBezTo>
                  <a:lnTo>
                    <a:pt x="184638" y="70420"/>
                  </a:lnTo>
                  <a:cubicBezTo>
                    <a:pt x="164211" y="44841"/>
                    <a:pt x="145932" y="21347"/>
                    <a:pt x="129983" y="0"/>
                  </a:cubicBezTo>
                  <a:lnTo>
                    <a:pt x="0" y="127161"/>
                  </a:lnTo>
                  <a:cubicBezTo>
                    <a:pt x="675" y="135994"/>
                    <a:pt x="1349" y="144705"/>
                    <a:pt x="1963" y="153416"/>
                  </a:cubicBezTo>
                  <a:close/>
                </a:path>
              </a:pathLst>
            </a:custGeom>
            <a:solidFill>
              <a:srgbClr val="F0E7E1"/>
            </a:solidFill>
            <a:ln w="6134" cap="flat">
              <a:noFill/>
              <a:prstDash val="solid"/>
              <a:miter/>
            </a:ln>
          </p:spPr>
          <p:txBody>
            <a:bodyPr rtlCol="0" anchor="ctr"/>
            <a:lstStyle/>
            <a:p>
              <a:endParaRPr lang="en-AU"/>
            </a:p>
          </p:txBody>
        </p:sp>
        <p:sp>
          <p:nvSpPr>
            <p:cNvPr id="737" name="Freeform: Shape 736">
              <a:extLst>
                <a:ext uri="{FF2B5EF4-FFF2-40B4-BE49-F238E27FC236}">
                  <a16:creationId xmlns:a16="http://schemas.microsoft.com/office/drawing/2014/main" id="{E5344027-8D8A-4357-85D4-5160351241F0}"/>
                </a:ext>
              </a:extLst>
            </p:cNvPr>
            <p:cNvSpPr/>
            <p:nvPr/>
          </p:nvSpPr>
          <p:spPr>
            <a:xfrm>
              <a:off x="5832658" y="4963578"/>
              <a:ext cx="189283" cy="251241"/>
            </a:xfrm>
            <a:custGeom>
              <a:avLst/>
              <a:gdLst>
                <a:gd name="connsiteX0" fmla="*/ 6995 w 189283"/>
                <a:gd name="connsiteY0" fmla="*/ 251200 h 251241"/>
                <a:gd name="connsiteX1" fmla="*/ 6197 w 189283"/>
                <a:gd name="connsiteY1" fmla="*/ 251200 h 251241"/>
                <a:gd name="connsiteX2" fmla="*/ 5173 w 189283"/>
                <a:gd name="connsiteY2" fmla="*/ 250434 h 251241"/>
                <a:gd name="connsiteX3" fmla="*/ 4725 w 189283"/>
                <a:gd name="connsiteY3" fmla="*/ 249237 h 251241"/>
                <a:gd name="connsiteX4" fmla="*/ 3069 w 189283"/>
                <a:gd name="connsiteY4" fmla="*/ 194521 h 251241"/>
                <a:gd name="connsiteX5" fmla="*/ 2026 w 189283"/>
                <a:gd name="connsiteY5" fmla="*/ 155937 h 251241"/>
                <a:gd name="connsiteX6" fmla="*/ 2 w 189283"/>
                <a:gd name="connsiteY6" fmla="*/ 129867 h 251241"/>
                <a:gd name="connsiteX7" fmla="*/ 179 w 189283"/>
                <a:gd name="connsiteY7" fmla="*/ 128897 h 251241"/>
                <a:gd name="connsiteX8" fmla="*/ 738 w 189283"/>
                <a:gd name="connsiteY8" fmla="*/ 128088 h 251241"/>
                <a:gd name="connsiteX9" fmla="*/ 130598 w 189283"/>
                <a:gd name="connsiteY9" fmla="*/ 681 h 251241"/>
                <a:gd name="connsiteX10" fmla="*/ 131414 w 189283"/>
                <a:gd name="connsiteY10" fmla="*/ 147 h 251241"/>
                <a:gd name="connsiteX11" fmla="*/ 132377 w 189283"/>
                <a:gd name="connsiteY11" fmla="*/ 6 h 251241"/>
                <a:gd name="connsiteX12" fmla="*/ 133303 w 189283"/>
                <a:gd name="connsiteY12" fmla="*/ 294 h 251241"/>
                <a:gd name="connsiteX13" fmla="*/ 134033 w 189283"/>
                <a:gd name="connsiteY13" fmla="*/ 926 h 251241"/>
                <a:gd name="connsiteX14" fmla="*/ 188689 w 189283"/>
                <a:gd name="connsiteY14" fmla="*/ 71346 h 251241"/>
                <a:gd name="connsiteX15" fmla="*/ 189284 w 189283"/>
                <a:gd name="connsiteY15" fmla="*/ 72880 h 251241"/>
                <a:gd name="connsiteX16" fmla="*/ 188689 w 189283"/>
                <a:gd name="connsiteY16" fmla="*/ 74414 h 251241"/>
                <a:gd name="connsiteX17" fmla="*/ 8651 w 189283"/>
                <a:gd name="connsiteY17" fmla="*/ 250464 h 251241"/>
                <a:gd name="connsiteX18" fmla="*/ 6995 w 189283"/>
                <a:gd name="connsiteY18" fmla="*/ 251200 h 251241"/>
                <a:gd name="connsiteX19" fmla="*/ 4725 w 189283"/>
                <a:gd name="connsiteY19" fmla="*/ 130419 h 251241"/>
                <a:gd name="connsiteX20" fmla="*/ 6627 w 189283"/>
                <a:gd name="connsiteY20" fmla="*/ 155446 h 251241"/>
                <a:gd name="connsiteX21" fmla="*/ 7669 w 189283"/>
                <a:gd name="connsiteY21" fmla="*/ 194336 h 251241"/>
                <a:gd name="connsiteX22" fmla="*/ 8958 w 189283"/>
                <a:gd name="connsiteY22" fmla="*/ 243410 h 251241"/>
                <a:gd name="connsiteX23" fmla="*/ 183842 w 189283"/>
                <a:gd name="connsiteY23" fmla="*/ 72573 h 251241"/>
                <a:gd name="connsiteX24" fmla="*/ 132009 w 189283"/>
                <a:gd name="connsiteY24" fmla="*/ 5772 h 251241"/>
                <a:gd name="connsiteX25" fmla="*/ 4725 w 189283"/>
                <a:gd name="connsiteY25" fmla="*/ 130419 h 251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283" h="251241">
                  <a:moveTo>
                    <a:pt x="6995" y="251200"/>
                  </a:moveTo>
                  <a:cubicBezTo>
                    <a:pt x="6731" y="251256"/>
                    <a:pt x="6461" y="251256"/>
                    <a:pt x="6197" y="251200"/>
                  </a:cubicBezTo>
                  <a:cubicBezTo>
                    <a:pt x="5792" y="251047"/>
                    <a:pt x="5436" y="250783"/>
                    <a:pt x="5173" y="250434"/>
                  </a:cubicBezTo>
                  <a:cubicBezTo>
                    <a:pt x="4915" y="250090"/>
                    <a:pt x="4755" y="249673"/>
                    <a:pt x="4725" y="249237"/>
                  </a:cubicBezTo>
                  <a:cubicBezTo>
                    <a:pt x="3375" y="230405"/>
                    <a:pt x="3252" y="211390"/>
                    <a:pt x="3069" y="194521"/>
                  </a:cubicBezTo>
                  <a:cubicBezTo>
                    <a:pt x="3069" y="180228"/>
                    <a:pt x="3069" y="166733"/>
                    <a:pt x="2026" y="155937"/>
                  </a:cubicBezTo>
                  <a:cubicBezTo>
                    <a:pt x="1351" y="147165"/>
                    <a:pt x="738" y="138516"/>
                    <a:pt x="2" y="129867"/>
                  </a:cubicBezTo>
                  <a:cubicBezTo>
                    <a:pt x="-11" y="129535"/>
                    <a:pt x="51" y="129204"/>
                    <a:pt x="179" y="128897"/>
                  </a:cubicBezTo>
                  <a:cubicBezTo>
                    <a:pt x="302" y="128591"/>
                    <a:pt x="498" y="128314"/>
                    <a:pt x="738" y="128088"/>
                  </a:cubicBezTo>
                  <a:lnTo>
                    <a:pt x="130598" y="681"/>
                  </a:lnTo>
                  <a:cubicBezTo>
                    <a:pt x="130831" y="448"/>
                    <a:pt x="131107" y="264"/>
                    <a:pt x="131414" y="147"/>
                  </a:cubicBezTo>
                  <a:cubicBezTo>
                    <a:pt x="131721" y="31"/>
                    <a:pt x="132052" y="-18"/>
                    <a:pt x="132377" y="6"/>
                  </a:cubicBezTo>
                  <a:cubicBezTo>
                    <a:pt x="132702" y="37"/>
                    <a:pt x="133015" y="135"/>
                    <a:pt x="133303" y="294"/>
                  </a:cubicBezTo>
                  <a:cubicBezTo>
                    <a:pt x="133585" y="454"/>
                    <a:pt x="133837" y="669"/>
                    <a:pt x="134033" y="926"/>
                  </a:cubicBezTo>
                  <a:cubicBezTo>
                    <a:pt x="151454" y="23991"/>
                    <a:pt x="169857" y="47669"/>
                    <a:pt x="188689" y="71346"/>
                  </a:cubicBezTo>
                  <a:cubicBezTo>
                    <a:pt x="189075" y="71764"/>
                    <a:pt x="189284" y="72316"/>
                    <a:pt x="189284" y="72880"/>
                  </a:cubicBezTo>
                  <a:cubicBezTo>
                    <a:pt x="189284" y="73451"/>
                    <a:pt x="189075" y="73996"/>
                    <a:pt x="188689" y="74414"/>
                  </a:cubicBezTo>
                  <a:lnTo>
                    <a:pt x="8651" y="250464"/>
                  </a:lnTo>
                  <a:cubicBezTo>
                    <a:pt x="8215" y="250912"/>
                    <a:pt x="7620" y="251176"/>
                    <a:pt x="6995" y="251200"/>
                  </a:cubicBezTo>
                  <a:close/>
                  <a:moveTo>
                    <a:pt x="4725" y="130419"/>
                  </a:moveTo>
                  <a:cubicBezTo>
                    <a:pt x="5338" y="138700"/>
                    <a:pt x="6013" y="147042"/>
                    <a:pt x="6627" y="155446"/>
                  </a:cubicBezTo>
                  <a:cubicBezTo>
                    <a:pt x="7424" y="166365"/>
                    <a:pt x="7546" y="179983"/>
                    <a:pt x="7669" y="194336"/>
                  </a:cubicBezTo>
                  <a:cubicBezTo>
                    <a:pt x="7792" y="208691"/>
                    <a:pt x="7669" y="226725"/>
                    <a:pt x="8958" y="243410"/>
                  </a:cubicBezTo>
                  <a:lnTo>
                    <a:pt x="183842" y="72573"/>
                  </a:lnTo>
                  <a:cubicBezTo>
                    <a:pt x="165992" y="50184"/>
                    <a:pt x="148571" y="27733"/>
                    <a:pt x="132009" y="5772"/>
                  </a:cubicBezTo>
                  <a:lnTo>
                    <a:pt x="4725" y="130419"/>
                  </a:lnTo>
                  <a:close/>
                </a:path>
              </a:pathLst>
            </a:custGeom>
            <a:solidFill>
              <a:srgbClr val="0E0E0E"/>
            </a:solidFill>
            <a:ln w="6134" cap="flat">
              <a:noFill/>
              <a:prstDash val="solid"/>
              <a:miter/>
            </a:ln>
          </p:spPr>
          <p:txBody>
            <a:bodyPr rtlCol="0" anchor="ctr"/>
            <a:lstStyle/>
            <a:p>
              <a:endParaRPr lang="en-AU"/>
            </a:p>
          </p:txBody>
        </p:sp>
        <p:sp>
          <p:nvSpPr>
            <p:cNvPr id="738" name="Freeform: Shape 737">
              <a:extLst>
                <a:ext uri="{FF2B5EF4-FFF2-40B4-BE49-F238E27FC236}">
                  <a16:creationId xmlns:a16="http://schemas.microsoft.com/office/drawing/2014/main" id="{0DC4CF6E-6C88-47BC-BE5B-4ABCAE3E47A5}"/>
                </a:ext>
              </a:extLst>
            </p:cNvPr>
            <p:cNvSpPr/>
            <p:nvPr/>
          </p:nvSpPr>
          <p:spPr>
            <a:xfrm>
              <a:off x="5839469" y="5036152"/>
              <a:ext cx="220523" cy="258739"/>
            </a:xfrm>
            <a:custGeom>
              <a:avLst/>
              <a:gdLst>
                <a:gd name="connsiteX0" fmla="*/ 3374 w 220523"/>
                <a:gd name="connsiteY0" fmla="*/ 204881 h 258739"/>
                <a:gd name="connsiteX1" fmla="*/ 7422 w 220523"/>
                <a:gd name="connsiteY1" fmla="*/ 208746 h 258739"/>
                <a:gd name="connsiteX2" fmla="*/ 42265 w 220523"/>
                <a:gd name="connsiteY2" fmla="*/ 258739 h 258739"/>
                <a:gd name="connsiteX3" fmla="*/ 220523 w 220523"/>
                <a:gd name="connsiteY3" fmla="*/ 84283 h 258739"/>
                <a:gd name="connsiteX4" fmla="*/ 212303 w 220523"/>
                <a:gd name="connsiteY4" fmla="*/ 40117 h 258739"/>
                <a:gd name="connsiteX5" fmla="*/ 179977 w 220523"/>
                <a:gd name="connsiteY5" fmla="*/ 0 h 258739"/>
                <a:gd name="connsiteX6" fmla="*/ 0 w 220523"/>
                <a:gd name="connsiteY6" fmla="*/ 176112 h 258739"/>
                <a:gd name="connsiteX7" fmla="*/ 3374 w 220523"/>
                <a:gd name="connsiteY7" fmla="*/ 204881 h 25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523" h="258739">
                  <a:moveTo>
                    <a:pt x="3374" y="204881"/>
                  </a:moveTo>
                  <a:lnTo>
                    <a:pt x="7422" y="208746"/>
                  </a:lnTo>
                  <a:cubicBezTo>
                    <a:pt x="22163" y="222996"/>
                    <a:pt x="33996" y="239975"/>
                    <a:pt x="42265" y="258739"/>
                  </a:cubicBezTo>
                  <a:lnTo>
                    <a:pt x="220523" y="84283"/>
                  </a:lnTo>
                  <a:cubicBezTo>
                    <a:pt x="217947" y="69500"/>
                    <a:pt x="215003" y="54717"/>
                    <a:pt x="212303" y="40117"/>
                  </a:cubicBezTo>
                  <a:cubicBezTo>
                    <a:pt x="201017" y="26315"/>
                    <a:pt x="190221" y="12882"/>
                    <a:pt x="179977" y="0"/>
                  </a:cubicBezTo>
                  <a:lnTo>
                    <a:pt x="0" y="176112"/>
                  </a:lnTo>
                  <a:cubicBezTo>
                    <a:pt x="1104" y="185927"/>
                    <a:pt x="1902" y="195557"/>
                    <a:pt x="3374" y="204881"/>
                  </a:cubicBezTo>
                  <a:close/>
                </a:path>
              </a:pathLst>
            </a:custGeom>
            <a:solidFill>
              <a:srgbClr val="2B1F18"/>
            </a:solidFill>
            <a:ln w="6134" cap="flat">
              <a:noFill/>
              <a:prstDash val="solid"/>
              <a:miter/>
            </a:ln>
          </p:spPr>
          <p:txBody>
            <a:bodyPr rtlCol="0" anchor="ctr"/>
            <a:lstStyle/>
            <a:p>
              <a:endParaRPr lang="en-AU"/>
            </a:p>
          </p:txBody>
        </p:sp>
        <p:sp>
          <p:nvSpPr>
            <p:cNvPr id="739" name="Freeform: Shape 738">
              <a:extLst>
                <a:ext uri="{FF2B5EF4-FFF2-40B4-BE49-F238E27FC236}">
                  <a16:creationId xmlns:a16="http://schemas.microsoft.com/office/drawing/2014/main" id="{CE425D1E-49D6-4669-B2A4-E3637AE74D3B}"/>
                </a:ext>
              </a:extLst>
            </p:cNvPr>
            <p:cNvSpPr/>
            <p:nvPr/>
          </p:nvSpPr>
          <p:spPr>
            <a:xfrm>
              <a:off x="5837370" y="5034249"/>
              <a:ext cx="225102" cy="263156"/>
            </a:xfrm>
            <a:custGeom>
              <a:avLst/>
              <a:gdLst>
                <a:gd name="connsiteX0" fmla="*/ 44547 w 225102"/>
                <a:gd name="connsiteY0" fmla="*/ 263157 h 263156"/>
                <a:gd name="connsiteX1" fmla="*/ 44056 w 225102"/>
                <a:gd name="connsiteY1" fmla="*/ 263157 h 263156"/>
                <a:gd name="connsiteX2" fmla="*/ 43056 w 225102"/>
                <a:gd name="connsiteY2" fmla="*/ 262654 h 263156"/>
                <a:gd name="connsiteX3" fmla="*/ 42400 w 225102"/>
                <a:gd name="connsiteY3" fmla="*/ 261746 h 263156"/>
                <a:gd name="connsiteX4" fmla="*/ 8110 w 225102"/>
                <a:gd name="connsiteY4" fmla="*/ 212672 h 263156"/>
                <a:gd name="connsiteX5" fmla="*/ 5165 w 225102"/>
                <a:gd name="connsiteY5" fmla="*/ 209851 h 263156"/>
                <a:gd name="connsiteX6" fmla="*/ 3877 w 225102"/>
                <a:gd name="connsiteY6" fmla="*/ 208685 h 263156"/>
                <a:gd name="connsiteX7" fmla="*/ 3202 w 225102"/>
                <a:gd name="connsiteY7" fmla="*/ 207336 h 263156"/>
                <a:gd name="connsiteX8" fmla="*/ 13 w 225102"/>
                <a:gd name="connsiteY8" fmla="*/ 178567 h 263156"/>
                <a:gd name="connsiteX9" fmla="*/ 135 w 225102"/>
                <a:gd name="connsiteY9" fmla="*/ 177598 h 263156"/>
                <a:gd name="connsiteX10" fmla="*/ 688 w 225102"/>
                <a:gd name="connsiteY10" fmla="*/ 176788 h 263156"/>
                <a:gd name="connsiteX11" fmla="*/ 180603 w 225102"/>
                <a:gd name="connsiteY11" fmla="*/ 676 h 263156"/>
                <a:gd name="connsiteX12" fmla="*/ 182382 w 225102"/>
                <a:gd name="connsiteY12" fmla="*/ 1 h 263156"/>
                <a:gd name="connsiteX13" fmla="*/ 184038 w 225102"/>
                <a:gd name="connsiteY13" fmla="*/ 860 h 263156"/>
                <a:gd name="connsiteX14" fmla="*/ 216365 w 225102"/>
                <a:gd name="connsiteY14" fmla="*/ 40916 h 263156"/>
                <a:gd name="connsiteX15" fmla="*/ 216856 w 225102"/>
                <a:gd name="connsiteY15" fmla="*/ 41959 h 263156"/>
                <a:gd name="connsiteX16" fmla="*/ 219984 w 225102"/>
                <a:gd name="connsiteY16" fmla="*/ 58582 h 263156"/>
                <a:gd name="connsiteX17" fmla="*/ 225076 w 225102"/>
                <a:gd name="connsiteY17" fmla="*/ 86186 h 263156"/>
                <a:gd name="connsiteX18" fmla="*/ 224983 w 225102"/>
                <a:gd name="connsiteY18" fmla="*/ 87278 h 263156"/>
                <a:gd name="connsiteX19" fmla="*/ 224401 w 225102"/>
                <a:gd name="connsiteY19" fmla="*/ 88210 h 263156"/>
                <a:gd name="connsiteX20" fmla="*/ 46142 w 225102"/>
                <a:gd name="connsiteY20" fmla="*/ 262482 h 263156"/>
                <a:gd name="connsiteX21" fmla="*/ 44547 w 225102"/>
                <a:gd name="connsiteY21" fmla="*/ 263157 h 263156"/>
                <a:gd name="connsiteX22" fmla="*/ 7742 w 225102"/>
                <a:gd name="connsiteY22" fmla="*/ 205679 h 263156"/>
                <a:gd name="connsiteX23" fmla="*/ 8355 w 225102"/>
                <a:gd name="connsiteY23" fmla="*/ 206293 h 263156"/>
                <a:gd name="connsiteX24" fmla="*/ 11238 w 225102"/>
                <a:gd name="connsiteY24" fmla="*/ 208992 h 263156"/>
                <a:gd name="connsiteX25" fmla="*/ 45467 w 225102"/>
                <a:gd name="connsiteY25" fmla="*/ 256839 h 263156"/>
                <a:gd name="connsiteX26" fmla="*/ 220414 w 225102"/>
                <a:gd name="connsiteY26" fmla="*/ 85573 h 263156"/>
                <a:gd name="connsiteX27" fmla="*/ 215567 w 225102"/>
                <a:gd name="connsiteY27" fmla="*/ 59257 h 263156"/>
                <a:gd name="connsiteX28" fmla="*/ 212562 w 225102"/>
                <a:gd name="connsiteY28" fmla="*/ 43185 h 263156"/>
                <a:gd name="connsiteX29" fmla="*/ 181891 w 225102"/>
                <a:gd name="connsiteY29" fmla="*/ 5522 h 263156"/>
                <a:gd name="connsiteX30" fmla="*/ 4552 w 225102"/>
                <a:gd name="connsiteY30" fmla="*/ 179119 h 263156"/>
                <a:gd name="connsiteX31" fmla="*/ 7619 w 225102"/>
                <a:gd name="connsiteY31" fmla="*/ 205679 h 263156"/>
                <a:gd name="connsiteX32" fmla="*/ 7742 w 225102"/>
                <a:gd name="connsiteY32" fmla="*/ 205679 h 26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25102" h="263156">
                  <a:moveTo>
                    <a:pt x="44547" y="263157"/>
                  </a:moveTo>
                  <a:lnTo>
                    <a:pt x="44056" y="263157"/>
                  </a:lnTo>
                  <a:cubicBezTo>
                    <a:pt x="43688" y="263071"/>
                    <a:pt x="43344" y="262899"/>
                    <a:pt x="43056" y="262654"/>
                  </a:cubicBezTo>
                  <a:cubicBezTo>
                    <a:pt x="42768" y="262409"/>
                    <a:pt x="42547" y="262096"/>
                    <a:pt x="42400" y="261746"/>
                  </a:cubicBezTo>
                  <a:cubicBezTo>
                    <a:pt x="34254" y="243325"/>
                    <a:pt x="22611" y="226659"/>
                    <a:pt x="8110" y="212672"/>
                  </a:cubicBezTo>
                  <a:lnTo>
                    <a:pt x="5165" y="209851"/>
                  </a:lnTo>
                  <a:lnTo>
                    <a:pt x="3877" y="208685"/>
                  </a:lnTo>
                  <a:cubicBezTo>
                    <a:pt x="3515" y="208323"/>
                    <a:pt x="3276" y="207845"/>
                    <a:pt x="3202" y="207336"/>
                  </a:cubicBezTo>
                  <a:cubicBezTo>
                    <a:pt x="1792" y="198380"/>
                    <a:pt x="749" y="188933"/>
                    <a:pt x="13" y="178567"/>
                  </a:cubicBezTo>
                  <a:cubicBezTo>
                    <a:pt x="-24" y="178235"/>
                    <a:pt x="19" y="177904"/>
                    <a:pt x="135" y="177598"/>
                  </a:cubicBezTo>
                  <a:cubicBezTo>
                    <a:pt x="252" y="177285"/>
                    <a:pt x="442" y="177009"/>
                    <a:pt x="688" y="176788"/>
                  </a:cubicBezTo>
                  <a:lnTo>
                    <a:pt x="180603" y="676"/>
                  </a:lnTo>
                  <a:cubicBezTo>
                    <a:pt x="181087" y="228"/>
                    <a:pt x="181725" y="-17"/>
                    <a:pt x="182382" y="1"/>
                  </a:cubicBezTo>
                  <a:cubicBezTo>
                    <a:pt x="183026" y="56"/>
                    <a:pt x="183621" y="369"/>
                    <a:pt x="184038" y="860"/>
                  </a:cubicBezTo>
                  <a:cubicBezTo>
                    <a:pt x="194264" y="13741"/>
                    <a:pt x="205035" y="27096"/>
                    <a:pt x="216365" y="40916"/>
                  </a:cubicBezTo>
                  <a:cubicBezTo>
                    <a:pt x="216610" y="41216"/>
                    <a:pt x="216782" y="41578"/>
                    <a:pt x="216856" y="41959"/>
                  </a:cubicBezTo>
                  <a:lnTo>
                    <a:pt x="219984" y="58582"/>
                  </a:lnTo>
                  <a:cubicBezTo>
                    <a:pt x="221702" y="67783"/>
                    <a:pt x="223481" y="76985"/>
                    <a:pt x="225076" y="86186"/>
                  </a:cubicBezTo>
                  <a:cubicBezTo>
                    <a:pt x="225131" y="86554"/>
                    <a:pt x="225100" y="86928"/>
                    <a:pt x="224983" y="87278"/>
                  </a:cubicBezTo>
                  <a:cubicBezTo>
                    <a:pt x="224867" y="87634"/>
                    <a:pt x="224665" y="87953"/>
                    <a:pt x="224401" y="88210"/>
                  </a:cubicBezTo>
                  <a:lnTo>
                    <a:pt x="46142" y="262482"/>
                  </a:lnTo>
                  <a:cubicBezTo>
                    <a:pt x="45719" y="262905"/>
                    <a:pt x="45148" y="263145"/>
                    <a:pt x="44547" y="263157"/>
                  </a:cubicBezTo>
                  <a:close/>
                  <a:moveTo>
                    <a:pt x="7742" y="205679"/>
                  </a:moveTo>
                  <a:lnTo>
                    <a:pt x="8355" y="206293"/>
                  </a:lnTo>
                  <a:lnTo>
                    <a:pt x="11238" y="208992"/>
                  </a:lnTo>
                  <a:cubicBezTo>
                    <a:pt x="25426" y="222757"/>
                    <a:pt x="37020" y="238964"/>
                    <a:pt x="45467" y="256839"/>
                  </a:cubicBezTo>
                  <a:lnTo>
                    <a:pt x="220414" y="85573"/>
                  </a:lnTo>
                  <a:cubicBezTo>
                    <a:pt x="218941" y="76801"/>
                    <a:pt x="217224" y="68029"/>
                    <a:pt x="215567" y="59257"/>
                  </a:cubicBezTo>
                  <a:cubicBezTo>
                    <a:pt x="214586" y="53920"/>
                    <a:pt x="213543" y="48522"/>
                    <a:pt x="212562" y="43185"/>
                  </a:cubicBezTo>
                  <a:cubicBezTo>
                    <a:pt x="201931" y="30261"/>
                    <a:pt x="191706" y="17710"/>
                    <a:pt x="181891" y="5522"/>
                  </a:cubicBezTo>
                  <a:lnTo>
                    <a:pt x="4552" y="179119"/>
                  </a:lnTo>
                  <a:cubicBezTo>
                    <a:pt x="5350" y="188442"/>
                    <a:pt x="6331" y="197337"/>
                    <a:pt x="7619" y="205679"/>
                  </a:cubicBezTo>
                  <a:lnTo>
                    <a:pt x="7742" y="205679"/>
                  </a:lnTo>
                  <a:close/>
                </a:path>
              </a:pathLst>
            </a:custGeom>
            <a:solidFill>
              <a:srgbClr val="0E0E0E"/>
            </a:solidFill>
            <a:ln w="6134" cap="flat">
              <a:noFill/>
              <a:prstDash val="solid"/>
              <a:miter/>
            </a:ln>
          </p:spPr>
          <p:txBody>
            <a:bodyPr rtlCol="0" anchor="ctr"/>
            <a:lstStyle/>
            <a:p>
              <a:endParaRPr lang="en-AU"/>
            </a:p>
          </p:txBody>
        </p:sp>
        <p:sp>
          <p:nvSpPr>
            <p:cNvPr id="740" name="Freeform: Shape 739">
              <a:extLst>
                <a:ext uri="{FF2B5EF4-FFF2-40B4-BE49-F238E27FC236}">
                  <a16:creationId xmlns:a16="http://schemas.microsoft.com/office/drawing/2014/main" id="{54FDB879-985B-4EC8-A8C2-CC84A8B8EBB6}"/>
                </a:ext>
              </a:extLst>
            </p:cNvPr>
            <p:cNvSpPr/>
            <p:nvPr/>
          </p:nvSpPr>
          <p:spPr>
            <a:xfrm>
              <a:off x="5881917" y="5120619"/>
              <a:ext cx="184025" cy="210356"/>
            </a:xfrm>
            <a:custGeom>
              <a:avLst/>
              <a:gdLst>
                <a:gd name="connsiteX0" fmla="*/ 7300 w 184025"/>
                <a:gd name="connsiteY0" fmla="*/ 202673 h 210356"/>
                <a:gd name="connsiteX1" fmla="*/ 22390 w 184025"/>
                <a:gd name="connsiteY1" fmla="*/ 208071 h 210356"/>
                <a:gd name="connsiteX2" fmla="*/ 151882 w 184025"/>
                <a:gd name="connsiteY2" fmla="*/ 143785 h 210356"/>
                <a:gd name="connsiteX3" fmla="*/ 184025 w 184025"/>
                <a:gd name="connsiteY3" fmla="*/ 57170 h 210356"/>
                <a:gd name="connsiteX4" fmla="*/ 178259 w 184025"/>
                <a:gd name="connsiteY4" fmla="*/ 0 h 210356"/>
                <a:gd name="connsiteX5" fmla="*/ 0 w 184025"/>
                <a:gd name="connsiteY5" fmla="*/ 174456 h 210356"/>
                <a:gd name="connsiteX6" fmla="*/ 5705 w 184025"/>
                <a:gd name="connsiteY6" fmla="*/ 192429 h 210356"/>
                <a:gd name="connsiteX7" fmla="*/ 7300 w 184025"/>
                <a:gd name="connsiteY7" fmla="*/ 202673 h 21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025" h="210356">
                  <a:moveTo>
                    <a:pt x="7300" y="202673"/>
                  </a:moveTo>
                  <a:cubicBezTo>
                    <a:pt x="12097" y="205065"/>
                    <a:pt x="17164" y="206875"/>
                    <a:pt x="22390" y="208071"/>
                  </a:cubicBezTo>
                  <a:cubicBezTo>
                    <a:pt x="70604" y="219419"/>
                    <a:pt x="120537" y="187031"/>
                    <a:pt x="151882" y="143785"/>
                  </a:cubicBezTo>
                  <a:cubicBezTo>
                    <a:pt x="171634" y="116488"/>
                    <a:pt x="184086" y="84897"/>
                    <a:pt x="184025" y="57170"/>
                  </a:cubicBezTo>
                  <a:cubicBezTo>
                    <a:pt x="183712" y="37982"/>
                    <a:pt x="181786" y="18862"/>
                    <a:pt x="178259" y="0"/>
                  </a:cubicBezTo>
                  <a:lnTo>
                    <a:pt x="0" y="174456"/>
                  </a:lnTo>
                  <a:cubicBezTo>
                    <a:pt x="2441" y="180265"/>
                    <a:pt x="4349" y="186276"/>
                    <a:pt x="5705" y="192429"/>
                  </a:cubicBezTo>
                  <a:cubicBezTo>
                    <a:pt x="6435" y="195809"/>
                    <a:pt x="6969" y="199232"/>
                    <a:pt x="7300" y="202673"/>
                  </a:cubicBezTo>
                  <a:close/>
                </a:path>
              </a:pathLst>
            </a:custGeom>
            <a:solidFill>
              <a:srgbClr val="F0E7E1"/>
            </a:solidFill>
            <a:ln w="6134" cap="flat">
              <a:noFill/>
              <a:prstDash val="solid"/>
              <a:miter/>
            </a:ln>
          </p:spPr>
          <p:txBody>
            <a:bodyPr rtlCol="0" anchor="ctr"/>
            <a:lstStyle/>
            <a:p>
              <a:endParaRPr lang="en-AU"/>
            </a:p>
          </p:txBody>
        </p:sp>
        <p:sp>
          <p:nvSpPr>
            <p:cNvPr id="741" name="Freeform: Shape 740">
              <a:extLst>
                <a:ext uri="{FF2B5EF4-FFF2-40B4-BE49-F238E27FC236}">
                  <a16:creationId xmlns:a16="http://schemas.microsoft.com/office/drawing/2014/main" id="{948D5A92-4F99-4871-9835-D028D338CC80}"/>
                </a:ext>
              </a:extLst>
            </p:cNvPr>
            <p:cNvSpPr/>
            <p:nvPr/>
          </p:nvSpPr>
          <p:spPr>
            <a:xfrm>
              <a:off x="5879602" y="5118309"/>
              <a:ext cx="188671" cy="214982"/>
            </a:xfrm>
            <a:custGeom>
              <a:avLst/>
              <a:gdLst>
                <a:gd name="connsiteX0" fmla="*/ 44518 w 188671"/>
                <a:gd name="connsiteY0" fmla="*/ 214982 h 214982"/>
                <a:gd name="connsiteX1" fmla="*/ 24153 w 188671"/>
                <a:gd name="connsiteY1" fmla="*/ 212651 h 214982"/>
                <a:gd name="connsiteX2" fmla="*/ 8572 w 188671"/>
                <a:gd name="connsiteY2" fmla="*/ 207069 h 214982"/>
                <a:gd name="connsiteX3" fmla="*/ 7725 w 188671"/>
                <a:gd name="connsiteY3" fmla="*/ 206302 h 214982"/>
                <a:gd name="connsiteX4" fmla="*/ 7345 w 188671"/>
                <a:gd name="connsiteY4" fmla="*/ 205229 h 214982"/>
                <a:gd name="connsiteX5" fmla="*/ 5812 w 188671"/>
                <a:gd name="connsiteY5" fmla="*/ 195230 h 214982"/>
                <a:gd name="connsiteX6" fmla="*/ 168 w 188671"/>
                <a:gd name="connsiteY6" fmla="*/ 177625 h 214982"/>
                <a:gd name="connsiteX7" fmla="*/ 52 w 188671"/>
                <a:gd name="connsiteY7" fmla="*/ 176282 h 214982"/>
                <a:gd name="connsiteX8" fmla="*/ 720 w 188671"/>
                <a:gd name="connsiteY8" fmla="*/ 175110 h 214982"/>
                <a:gd name="connsiteX9" fmla="*/ 178611 w 188671"/>
                <a:gd name="connsiteY9" fmla="*/ 654 h 214982"/>
                <a:gd name="connsiteX10" fmla="*/ 179703 w 188671"/>
                <a:gd name="connsiteY10" fmla="*/ 65 h 214982"/>
                <a:gd name="connsiteX11" fmla="*/ 180942 w 188671"/>
                <a:gd name="connsiteY11" fmla="*/ 102 h 214982"/>
                <a:gd name="connsiteX12" fmla="*/ 181985 w 188671"/>
                <a:gd name="connsiteY12" fmla="*/ 814 h 214982"/>
                <a:gd name="connsiteX13" fmla="*/ 182537 w 188671"/>
                <a:gd name="connsiteY13" fmla="*/ 1943 h 214982"/>
                <a:gd name="connsiteX14" fmla="*/ 188671 w 188671"/>
                <a:gd name="connsiteY14" fmla="*/ 59481 h 214982"/>
                <a:gd name="connsiteX15" fmla="*/ 156037 w 188671"/>
                <a:gd name="connsiteY15" fmla="*/ 147445 h 214982"/>
                <a:gd name="connsiteX16" fmla="*/ 44518 w 188671"/>
                <a:gd name="connsiteY16" fmla="*/ 214982 h 214982"/>
                <a:gd name="connsiteX17" fmla="*/ 11762 w 188671"/>
                <a:gd name="connsiteY17" fmla="*/ 203511 h 214982"/>
                <a:gd name="connsiteX18" fmla="*/ 25196 w 188671"/>
                <a:gd name="connsiteY18" fmla="*/ 208173 h 214982"/>
                <a:gd name="connsiteX19" fmla="*/ 152296 w 188671"/>
                <a:gd name="connsiteY19" fmla="*/ 144746 h 214982"/>
                <a:gd name="connsiteX20" fmla="*/ 184070 w 188671"/>
                <a:gd name="connsiteY20" fmla="*/ 59481 h 214982"/>
                <a:gd name="connsiteX21" fmla="*/ 179040 w 188671"/>
                <a:gd name="connsiteY21" fmla="*/ 7034 h 214982"/>
                <a:gd name="connsiteX22" fmla="*/ 5014 w 188671"/>
                <a:gd name="connsiteY22" fmla="*/ 177318 h 214982"/>
                <a:gd name="connsiteX23" fmla="*/ 10290 w 188671"/>
                <a:gd name="connsiteY23" fmla="*/ 194249 h 214982"/>
                <a:gd name="connsiteX24" fmla="*/ 11762 w 188671"/>
                <a:gd name="connsiteY24" fmla="*/ 203511 h 2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8671" h="214982">
                  <a:moveTo>
                    <a:pt x="44518" y="214982"/>
                  </a:moveTo>
                  <a:cubicBezTo>
                    <a:pt x="37660" y="214988"/>
                    <a:pt x="30827" y="214209"/>
                    <a:pt x="24153" y="212651"/>
                  </a:cubicBezTo>
                  <a:cubicBezTo>
                    <a:pt x="18767" y="211382"/>
                    <a:pt x="13541" y="209510"/>
                    <a:pt x="8572" y="207069"/>
                  </a:cubicBezTo>
                  <a:cubicBezTo>
                    <a:pt x="8229" y="206891"/>
                    <a:pt x="7940" y="206627"/>
                    <a:pt x="7725" y="206302"/>
                  </a:cubicBezTo>
                  <a:cubicBezTo>
                    <a:pt x="7511" y="205983"/>
                    <a:pt x="7382" y="205615"/>
                    <a:pt x="7345" y="205229"/>
                  </a:cubicBezTo>
                  <a:cubicBezTo>
                    <a:pt x="6916" y="201364"/>
                    <a:pt x="6425" y="198175"/>
                    <a:pt x="5812" y="195230"/>
                  </a:cubicBezTo>
                  <a:cubicBezTo>
                    <a:pt x="4456" y="189206"/>
                    <a:pt x="2567" y="183318"/>
                    <a:pt x="168" y="177625"/>
                  </a:cubicBezTo>
                  <a:cubicBezTo>
                    <a:pt x="-4" y="177202"/>
                    <a:pt x="-46" y="176729"/>
                    <a:pt x="52" y="176282"/>
                  </a:cubicBezTo>
                  <a:cubicBezTo>
                    <a:pt x="150" y="175834"/>
                    <a:pt x="383" y="175423"/>
                    <a:pt x="720" y="175110"/>
                  </a:cubicBezTo>
                  <a:lnTo>
                    <a:pt x="178611" y="654"/>
                  </a:lnTo>
                  <a:cubicBezTo>
                    <a:pt x="178918" y="366"/>
                    <a:pt x="179292" y="163"/>
                    <a:pt x="179703" y="65"/>
                  </a:cubicBezTo>
                  <a:cubicBezTo>
                    <a:pt x="180114" y="-33"/>
                    <a:pt x="180537" y="-20"/>
                    <a:pt x="180942" y="102"/>
                  </a:cubicBezTo>
                  <a:cubicBezTo>
                    <a:pt x="181347" y="243"/>
                    <a:pt x="181703" y="489"/>
                    <a:pt x="181985" y="814"/>
                  </a:cubicBezTo>
                  <a:cubicBezTo>
                    <a:pt x="182261" y="1133"/>
                    <a:pt x="182457" y="1526"/>
                    <a:pt x="182537" y="1943"/>
                  </a:cubicBezTo>
                  <a:cubicBezTo>
                    <a:pt x="186156" y="20922"/>
                    <a:pt x="188211" y="40164"/>
                    <a:pt x="188671" y="59481"/>
                  </a:cubicBezTo>
                  <a:cubicBezTo>
                    <a:pt x="188671" y="86717"/>
                    <a:pt x="176832" y="118798"/>
                    <a:pt x="156037" y="147445"/>
                  </a:cubicBezTo>
                  <a:cubicBezTo>
                    <a:pt x="132053" y="180447"/>
                    <a:pt x="90218" y="214982"/>
                    <a:pt x="44518" y="214982"/>
                  </a:cubicBezTo>
                  <a:close/>
                  <a:moveTo>
                    <a:pt x="11762" y="203511"/>
                  </a:moveTo>
                  <a:cubicBezTo>
                    <a:pt x="16068" y="205523"/>
                    <a:pt x="20570" y="207081"/>
                    <a:pt x="25196" y="208173"/>
                  </a:cubicBezTo>
                  <a:cubicBezTo>
                    <a:pt x="76354" y="220442"/>
                    <a:pt x="125673" y="181489"/>
                    <a:pt x="152296" y="144746"/>
                  </a:cubicBezTo>
                  <a:cubicBezTo>
                    <a:pt x="172538" y="116835"/>
                    <a:pt x="184132" y="85797"/>
                    <a:pt x="184070" y="59481"/>
                  </a:cubicBezTo>
                  <a:cubicBezTo>
                    <a:pt x="183770" y="41894"/>
                    <a:pt x="182089" y="24357"/>
                    <a:pt x="179040" y="7034"/>
                  </a:cubicBezTo>
                  <a:lnTo>
                    <a:pt x="5014" y="177318"/>
                  </a:lnTo>
                  <a:cubicBezTo>
                    <a:pt x="7259" y="182802"/>
                    <a:pt x="9020" y="188464"/>
                    <a:pt x="10290" y="194249"/>
                  </a:cubicBezTo>
                  <a:cubicBezTo>
                    <a:pt x="10952" y="197310"/>
                    <a:pt x="11443" y="200401"/>
                    <a:pt x="11762" y="203511"/>
                  </a:cubicBezTo>
                  <a:close/>
                </a:path>
              </a:pathLst>
            </a:custGeom>
            <a:solidFill>
              <a:srgbClr val="0E0E0E"/>
            </a:solidFill>
            <a:ln w="6134" cap="flat">
              <a:noFill/>
              <a:prstDash val="solid"/>
              <a:miter/>
            </a:ln>
          </p:spPr>
          <p:txBody>
            <a:bodyPr rtlCol="0" anchor="ctr"/>
            <a:lstStyle/>
            <a:p>
              <a:endParaRPr lang="en-AU"/>
            </a:p>
          </p:txBody>
        </p:sp>
        <p:sp>
          <p:nvSpPr>
            <p:cNvPr id="742" name="Freeform: Shape 741">
              <a:extLst>
                <a:ext uri="{FF2B5EF4-FFF2-40B4-BE49-F238E27FC236}">
                  <a16:creationId xmlns:a16="http://schemas.microsoft.com/office/drawing/2014/main" id="{0BDD316C-5A33-4027-975A-D4C396B52CC4}"/>
                </a:ext>
              </a:extLst>
            </p:cNvPr>
            <p:cNvSpPr/>
            <p:nvPr/>
          </p:nvSpPr>
          <p:spPr>
            <a:xfrm>
              <a:off x="4839783" y="3615417"/>
              <a:ext cx="310772" cy="388330"/>
            </a:xfrm>
            <a:custGeom>
              <a:avLst/>
              <a:gdLst>
                <a:gd name="connsiteX0" fmla="*/ 82014 w 310772"/>
                <a:gd name="connsiteY0" fmla="*/ 388231 h 388330"/>
                <a:gd name="connsiteX1" fmla="*/ 119555 w 310772"/>
                <a:gd name="connsiteY1" fmla="*/ 378846 h 388330"/>
                <a:gd name="connsiteX2" fmla="*/ 207703 w 310772"/>
                <a:gd name="connsiteY2" fmla="*/ 271130 h 388330"/>
                <a:gd name="connsiteX3" fmla="*/ 216843 w 310772"/>
                <a:gd name="connsiteY3" fmla="*/ 249783 h 388330"/>
                <a:gd name="connsiteX4" fmla="*/ 287631 w 310772"/>
                <a:gd name="connsiteY4" fmla="*/ 124278 h 388330"/>
                <a:gd name="connsiteX5" fmla="*/ 307751 w 310772"/>
                <a:gd name="connsiteY5" fmla="*/ 41099 h 388330"/>
                <a:gd name="connsiteX6" fmla="*/ 220830 w 310772"/>
                <a:gd name="connsiteY6" fmla="*/ 143662 h 388330"/>
                <a:gd name="connsiteX7" fmla="*/ 200526 w 310772"/>
                <a:gd name="connsiteY7" fmla="*/ 162065 h 388330"/>
                <a:gd name="connsiteX8" fmla="*/ 197213 w 310772"/>
                <a:gd name="connsiteY8" fmla="*/ 163230 h 388330"/>
                <a:gd name="connsiteX9" fmla="*/ 172677 w 310772"/>
                <a:gd name="connsiteY9" fmla="*/ 169364 h 388330"/>
                <a:gd name="connsiteX10" fmla="*/ 161022 w 310772"/>
                <a:gd name="connsiteY10" fmla="*/ 169917 h 388330"/>
                <a:gd name="connsiteX11" fmla="*/ 71647 w 310772"/>
                <a:gd name="connsiteY11" fmla="*/ 160408 h 388330"/>
                <a:gd name="connsiteX12" fmla="*/ 73181 w 310772"/>
                <a:gd name="connsiteY12" fmla="*/ 159550 h 388330"/>
                <a:gd name="connsiteX13" fmla="*/ 75818 w 310772"/>
                <a:gd name="connsiteY13" fmla="*/ 158016 h 388330"/>
                <a:gd name="connsiteX14" fmla="*/ 94957 w 310772"/>
                <a:gd name="connsiteY14" fmla="*/ 146177 h 388330"/>
                <a:gd name="connsiteX15" fmla="*/ 101091 w 310772"/>
                <a:gd name="connsiteY15" fmla="*/ 141945 h 388330"/>
                <a:gd name="connsiteX16" fmla="*/ 169426 w 310772"/>
                <a:gd name="connsiteY16" fmla="*/ 79744 h 388330"/>
                <a:gd name="connsiteX17" fmla="*/ 148569 w 310772"/>
                <a:gd name="connsiteY17" fmla="*/ 0 h 388330"/>
                <a:gd name="connsiteX18" fmla="*/ 35578 w 310772"/>
                <a:gd name="connsiteY18" fmla="*/ 73610 h 388330"/>
                <a:gd name="connsiteX19" fmla="*/ 14906 w 310772"/>
                <a:gd name="connsiteY19" fmla="*/ 334680 h 388330"/>
                <a:gd name="connsiteX20" fmla="*/ 27665 w 310772"/>
                <a:gd name="connsiteY20" fmla="*/ 362652 h 388330"/>
                <a:gd name="connsiteX21" fmla="*/ 51601 w 310772"/>
                <a:gd name="connsiteY21" fmla="*/ 382324 h 388330"/>
                <a:gd name="connsiteX22" fmla="*/ 82014 w 310772"/>
                <a:gd name="connsiteY22" fmla="*/ 388231 h 38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0772" h="388330">
                  <a:moveTo>
                    <a:pt x="82014" y="388231"/>
                  </a:moveTo>
                  <a:cubicBezTo>
                    <a:pt x="95067" y="387919"/>
                    <a:pt x="107888" y="384711"/>
                    <a:pt x="119555" y="378846"/>
                  </a:cubicBezTo>
                  <a:cubicBezTo>
                    <a:pt x="161206" y="358358"/>
                    <a:pt x="188503" y="313701"/>
                    <a:pt x="207703" y="271130"/>
                  </a:cubicBezTo>
                  <a:cubicBezTo>
                    <a:pt x="210954" y="263892"/>
                    <a:pt x="213837" y="256715"/>
                    <a:pt x="216843" y="249783"/>
                  </a:cubicBezTo>
                  <a:cubicBezTo>
                    <a:pt x="234264" y="206844"/>
                    <a:pt x="264137" y="164396"/>
                    <a:pt x="287631" y="124278"/>
                  </a:cubicBezTo>
                  <a:cubicBezTo>
                    <a:pt x="302169" y="99742"/>
                    <a:pt x="317382" y="69623"/>
                    <a:pt x="307751" y="41099"/>
                  </a:cubicBezTo>
                  <a:cubicBezTo>
                    <a:pt x="269290" y="86921"/>
                    <a:pt x="229909" y="133909"/>
                    <a:pt x="220830" y="143662"/>
                  </a:cubicBezTo>
                  <a:cubicBezTo>
                    <a:pt x="214996" y="150759"/>
                    <a:pt x="208157" y="156955"/>
                    <a:pt x="200526" y="162065"/>
                  </a:cubicBezTo>
                  <a:lnTo>
                    <a:pt x="197213" y="163230"/>
                  </a:lnTo>
                  <a:cubicBezTo>
                    <a:pt x="189497" y="166812"/>
                    <a:pt x="181173" y="168898"/>
                    <a:pt x="172677" y="169364"/>
                  </a:cubicBezTo>
                  <a:cubicBezTo>
                    <a:pt x="169119" y="169364"/>
                    <a:pt x="165254" y="169855"/>
                    <a:pt x="161022" y="169917"/>
                  </a:cubicBezTo>
                  <a:cubicBezTo>
                    <a:pt x="126977" y="170346"/>
                    <a:pt x="71647" y="160408"/>
                    <a:pt x="71647" y="160408"/>
                  </a:cubicBezTo>
                  <a:lnTo>
                    <a:pt x="73181" y="159550"/>
                  </a:lnTo>
                  <a:lnTo>
                    <a:pt x="75818" y="158016"/>
                  </a:lnTo>
                  <a:cubicBezTo>
                    <a:pt x="80112" y="155562"/>
                    <a:pt x="86860" y="151514"/>
                    <a:pt x="94957" y="146177"/>
                  </a:cubicBezTo>
                  <a:cubicBezTo>
                    <a:pt x="96981" y="144889"/>
                    <a:pt x="99067" y="143478"/>
                    <a:pt x="101091" y="141945"/>
                  </a:cubicBezTo>
                  <a:cubicBezTo>
                    <a:pt x="122806" y="127161"/>
                    <a:pt x="151330" y="105140"/>
                    <a:pt x="169426" y="79744"/>
                  </a:cubicBezTo>
                  <a:cubicBezTo>
                    <a:pt x="202121" y="34351"/>
                    <a:pt x="172984" y="1656"/>
                    <a:pt x="148569" y="0"/>
                  </a:cubicBezTo>
                  <a:cubicBezTo>
                    <a:pt x="102931" y="4723"/>
                    <a:pt x="64961" y="21776"/>
                    <a:pt x="35578" y="73610"/>
                  </a:cubicBezTo>
                  <a:cubicBezTo>
                    <a:pt x="-8895" y="152311"/>
                    <a:pt x="-6625" y="247882"/>
                    <a:pt x="14906" y="334680"/>
                  </a:cubicBezTo>
                  <a:cubicBezTo>
                    <a:pt x="17286" y="344752"/>
                    <a:pt x="21617" y="354254"/>
                    <a:pt x="27665" y="362652"/>
                  </a:cubicBezTo>
                  <a:cubicBezTo>
                    <a:pt x="33885" y="371099"/>
                    <a:pt x="42111" y="377859"/>
                    <a:pt x="51601" y="382324"/>
                  </a:cubicBezTo>
                  <a:cubicBezTo>
                    <a:pt x="61090" y="386790"/>
                    <a:pt x="71543" y="388820"/>
                    <a:pt x="82014" y="388231"/>
                  </a:cubicBezTo>
                  <a:close/>
                </a:path>
              </a:pathLst>
            </a:custGeom>
            <a:solidFill>
              <a:srgbClr val="E69C9C"/>
            </a:solidFill>
            <a:ln w="6134" cap="flat">
              <a:noFill/>
              <a:prstDash val="solid"/>
              <a:miter/>
            </a:ln>
          </p:spPr>
          <p:txBody>
            <a:bodyPr rtlCol="0" anchor="ctr"/>
            <a:lstStyle/>
            <a:p>
              <a:endParaRPr lang="en-AU"/>
            </a:p>
          </p:txBody>
        </p:sp>
        <p:sp>
          <p:nvSpPr>
            <p:cNvPr id="743" name="Freeform: Shape 742">
              <a:extLst>
                <a:ext uri="{FF2B5EF4-FFF2-40B4-BE49-F238E27FC236}">
                  <a16:creationId xmlns:a16="http://schemas.microsoft.com/office/drawing/2014/main" id="{5DF7383D-9F7B-4A98-A1C7-F67E721D8CA7}"/>
                </a:ext>
              </a:extLst>
            </p:cNvPr>
            <p:cNvSpPr/>
            <p:nvPr/>
          </p:nvSpPr>
          <p:spPr>
            <a:xfrm>
              <a:off x="4838369" y="3612718"/>
              <a:ext cx="314460" cy="393275"/>
            </a:xfrm>
            <a:custGeom>
              <a:avLst/>
              <a:gdLst>
                <a:gd name="connsiteX0" fmla="*/ 82079 w 314460"/>
                <a:gd name="connsiteY0" fmla="*/ 393261 h 393275"/>
                <a:gd name="connsiteX1" fmla="*/ 51758 w 314460"/>
                <a:gd name="connsiteY1" fmla="*/ 386471 h 393275"/>
                <a:gd name="connsiteX2" fmla="*/ 28037 w 314460"/>
                <a:gd name="connsiteY2" fmla="*/ 366394 h 393275"/>
                <a:gd name="connsiteX3" fmla="*/ 14848 w 314460"/>
                <a:gd name="connsiteY3" fmla="*/ 337624 h 393275"/>
                <a:gd name="connsiteX4" fmla="*/ 35827 w 314460"/>
                <a:gd name="connsiteY4" fmla="*/ 74898 h 393275"/>
                <a:gd name="connsiteX5" fmla="*/ 150536 w 314460"/>
                <a:gd name="connsiteY5" fmla="*/ 0 h 393275"/>
                <a:gd name="connsiteX6" fmla="*/ 170632 w 314460"/>
                <a:gd name="connsiteY6" fmla="*/ 7447 h 393275"/>
                <a:gd name="connsiteX7" fmla="*/ 184336 w 314460"/>
                <a:gd name="connsiteY7" fmla="*/ 23923 h 393275"/>
                <a:gd name="connsiteX8" fmla="*/ 173539 w 314460"/>
                <a:gd name="connsiteY8" fmla="*/ 83302 h 393275"/>
                <a:gd name="connsiteX9" fmla="*/ 104591 w 314460"/>
                <a:gd name="connsiteY9" fmla="*/ 146055 h 393275"/>
                <a:gd name="connsiteX10" fmla="*/ 98457 w 314460"/>
                <a:gd name="connsiteY10" fmla="*/ 150287 h 393275"/>
                <a:gd name="connsiteX11" fmla="*/ 79687 w 314460"/>
                <a:gd name="connsiteY11" fmla="*/ 161942 h 393275"/>
                <a:gd name="connsiteX12" fmla="*/ 162314 w 314460"/>
                <a:gd name="connsiteY12" fmla="*/ 170346 h 393275"/>
                <a:gd name="connsiteX13" fmla="*/ 173785 w 314460"/>
                <a:gd name="connsiteY13" fmla="*/ 169855 h 393275"/>
                <a:gd name="connsiteX14" fmla="*/ 197708 w 314460"/>
                <a:gd name="connsiteY14" fmla="*/ 164089 h 393275"/>
                <a:gd name="connsiteX15" fmla="*/ 200714 w 314460"/>
                <a:gd name="connsiteY15" fmla="*/ 162494 h 393275"/>
                <a:gd name="connsiteX16" fmla="*/ 220527 w 314460"/>
                <a:gd name="connsiteY16" fmla="*/ 144766 h 393275"/>
                <a:gd name="connsiteX17" fmla="*/ 307326 w 314460"/>
                <a:gd name="connsiteY17" fmla="*/ 42265 h 393275"/>
                <a:gd name="connsiteX18" fmla="*/ 308332 w 314460"/>
                <a:gd name="connsiteY18" fmla="*/ 41596 h 393275"/>
                <a:gd name="connsiteX19" fmla="*/ 309534 w 314460"/>
                <a:gd name="connsiteY19" fmla="*/ 41528 h 393275"/>
                <a:gd name="connsiteX20" fmla="*/ 310607 w 314460"/>
                <a:gd name="connsiteY20" fmla="*/ 42056 h 393275"/>
                <a:gd name="connsiteX21" fmla="*/ 311252 w 314460"/>
                <a:gd name="connsiteY21" fmla="*/ 43062 h 393275"/>
                <a:gd name="connsiteX22" fmla="*/ 290947 w 314460"/>
                <a:gd name="connsiteY22" fmla="*/ 128143 h 393275"/>
                <a:gd name="connsiteX23" fmla="*/ 270214 w 314460"/>
                <a:gd name="connsiteY23" fmla="*/ 162187 h 393275"/>
                <a:gd name="connsiteX24" fmla="*/ 220343 w 314460"/>
                <a:gd name="connsiteY24" fmla="*/ 253341 h 393275"/>
                <a:gd name="connsiteX25" fmla="*/ 211142 w 314460"/>
                <a:gd name="connsiteY25" fmla="*/ 274811 h 393275"/>
                <a:gd name="connsiteX26" fmla="*/ 121951 w 314460"/>
                <a:gd name="connsiteY26" fmla="*/ 383569 h 393275"/>
                <a:gd name="connsiteX27" fmla="*/ 83367 w 314460"/>
                <a:gd name="connsiteY27" fmla="*/ 393261 h 393275"/>
                <a:gd name="connsiteX28" fmla="*/ 82079 w 314460"/>
                <a:gd name="connsiteY28" fmla="*/ 393261 h 393275"/>
                <a:gd name="connsiteX29" fmla="*/ 150659 w 314460"/>
                <a:gd name="connsiteY29" fmla="*/ 4478 h 393275"/>
                <a:gd name="connsiteX30" fmla="*/ 39876 w 314460"/>
                <a:gd name="connsiteY30" fmla="*/ 77045 h 393275"/>
                <a:gd name="connsiteX31" fmla="*/ 19388 w 314460"/>
                <a:gd name="connsiteY31" fmla="*/ 336398 h 393275"/>
                <a:gd name="connsiteX32" fmla="*/ 31656 w 314460"/>
                <a:gd name="connsiteY32" fmla="*/ 363572 h 393275"/>
                <a:gd name="connsiteX33" fmla="*/ 54248 w 314460"/>
                <a:gd name="connsiteY33" fmla="*/ 382392 h 393275"/>
                <a:gd name="connsiteX34" fmla="*/ 82999 w 314460"/>
                <a:gd name="connsiteY34" fmla="*/ 388538 h 393275"/>
                <a:gd name="connsiteX35" fmla="*/ 119804 w 314460"/>
                <a:gd name="connsiteY35" fmla="*/ 379337 h 393275"/>
                <a:gd name="connsiteX36" fmla="*/ 206848 w 314460"/>
                <a:gd name="connsiteY36" fmla="*/ 272786 h 393275"/>
                <a:gd name="connsiteX37" fmla="*/ 215988 w 314460"/>
                <a:gd name="connsiteY37" fmla="*/ 251440 h 393275"/>
                <a:gd name="connsiteX38" fmla="*/ 266227 w 314460"/>
                <a:gd name="connsiteY38" fmla="*/ 159427 h 393275"/>
                <a:gd name="connsiteX39" fmla="*/ 286837 w 314460"/>
                <a:gd name="connsiteY39" fmla="*/ 125505 h 393275"/>
                <a:gd name="connsiteX40" fmla="*/ 308000 w 314460"/>
                <a:gd name="connsiteY40" fmla="*/ 48153 h 393275"/>
                <a:gd name="connsiteX41" fmla="*/ 223778 w 314460"/>
                <a:gd name="connsiteY41" fmla="*/ 147527 h 393275"/>
                <a:gd name="connsiteX42" fmla="*/ 202922 w 314460"/>
                <a:gd name="connsiteY42" fmla="*/ 165929 h 393275"/>
                <a:gd name="connsiteX43" fmla="*/ 199610 w 314460"/>
                <a:gd name="connsiteY43" fmla="*/ 167708 h 393275"/>
                <a:gd name="connsiteX44" fmla="*/ 174030 w 314460"/>
                <a:gd name="connsiteY44" fmla="*/ 173842 h 393275"/>
                <a:gd name="connsiteX45" fmla="*/ 162253 w 314460"/>
                <a:gd name="connsiteY45" fmla="*/ 174333 h 393275"/>
                <a:gd name="connsiteX46" fmla="*/ 72387 w 314460"/>
                <a:gd name="connsiteY46" fmla="*/ 164764 h 393275"/>
                <a:gd name="connsiteX47" fmla="*/ 71154 w 314460"/>
                <a:gd name="connsiteY47" fmla="*/ 164120 h 393275"/>
                <a:gd name="connsiteX48" fmla="*/ 70547 w 314460"/>
                <a:gd name="connsiteY48" fmla="*/ 162862 h 393275"/>
                <a:gd name="connsiteX49" fmla="*/ 70780 w 314460"/>
                <a:gd name="connsiteY49" fmla="*/ 161470 h 393275"/>
                <a:gd name="connsiteX50" fmla="*/ 71774 w 314460"/>
                <a:gd name="connsiteY50" fmla="*/ 160470 h 393275"/>
                <a:gd name="connsiteX51" fmla="*/ 72939 w 314460"/>
                <a:gd name="connsiteY51" fmla="*/ 161758 h 393275"/>
                <a:gd name="connsiteX52" fmla="*/ 72326 w 314460"/>
                <a:gd name="connsiteY52" fmla="*/ 160470 h 393275"/>
                <a:gd name="connsiteX53" fmla="*/ 76681 w 314460"/>
                <a:gd name="connsiteY53" fmla="*/ 158016 h 393275"/>
                <a:gd name="connsiteX54" fmla="*/ 95697 w 314460"/>
                <a:gd name="connsiteY54" fmla="*/ 146177 h 393275"/>
                <a:gd name="connsiteX55" fmla="*/ 101831 w 314460"/>
                <a:gd name="connsiteY55" fmla="*/ 142006 h 393275"/>
                <a:gd name="connsiteX56" fmla="*/ 169307 w 314460"/>
                <a:gd name="connsiteY56" fmla="*/ 80296 h 393275"/>
                <a:gd name="connsiteX57" fmla="*/ 179674 w 314460"/>
                <a:gd name="connsiteY57" fmla="*/ 25579 h 393275"/>
                <a:gd name="connsiteX58" fmla="*/ 167970 w 314460"/>
                <a:gd name="connsiteY58" fmla="*/ 11366 h 393275"/>
                <a:gd name="connsiteX59" fmla="*/ 150843 w 314460"/>
                <a:gd name="connsiteY59" fmla="*/ 4601 h 393275"/>
                <a:gd name="connsiteX60" fmla="*/ 150659 w 314460"/>
                <a:gd name="connsiteY60" fmla="*/ 4478 h 393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14460" h="393275">
                  <a:moveTo>
                    <a:pt x="82079" y="393261"/>
                  </a:moveTo>
                  <a:cubicBezTo>
                    <a:pt x="71571" y="393482"/>
                    <a:pt x="61168" y="391151"/>
                    <a:pt x="51758" y="386471"/>
                  </a:cubicBezTo>
                  <a:cubicBezTo>
                    <a:pt x="42342" y="381791"/>
                    <a:pt x="34208" y="374902"/>
                    <a:pt x="28037" y="366394"/>
                  </a:cubicBezTo>
                  <a:cubicBezTo>
                    <a:pt x="21811" y="357757"/>
                    <a:pt x="17333" y="347979"/>
                    <a:pt x="14848" y="337624"/>
                  </a:cubicBezTo>
                  <a:cubicBezTo>
                    <a:pt x="-2879" y="266039"/>
                    <a:pt x="-13614" y="162310"/>
                    <a:pt x="35827" y="74898"/>
                  </a:cubicBezTo>
                  <a:cubicBezTo>
                    <a:pt x="62327" y="27910"/>
                    <a:pt x="96678" y="5521"/>
                    <a:pt x="150536" y="0"/>
                  </a:cubicBezTo>
                  <a:cubicBezTo>
                    <a:pt x="157769" y="681"/>
                    <a:pt x="164700" y="3251"/>
                    <a:pt x="170632" y="7447"/>
                  </a:cubicBezTo>
                  <a:cubicBezTo>
                    <a:pt x="176564" y="11649"/>
                    <a:pt x="181287" y="17329"/>
                    <a:pt x="184336" y="23923"/>
                  </a:cubicBezTo>
                  <a:cubicBezTo>
                    <a:pt x="189059" y="33922"/>
                    <a:pt x="193905" y="54962"/>
                    <a:pt x="173539" y="83302"/>
                  </a:cubicBezTo>
                  <a:cubicBezTo>
                    <a:pt x="155137" y="109004"/>
                    <a:pt x="125816" y="131639"/>
                    <a:pt x="104591" y="146055"/>
                  </a:cubicBezTo>
                  <a:cubicBezTo>
                    <a:pt x="102383" y="147588"/>
                    <a:pt x="100297" y="148999"/>
                    <a:pt x="98457" y="150287"/>
                  </a:cubicBezTo>
                  <a:cubicBezTo>
                    <a:pt x="90483" y="155501"/>
                    <a:pt x="83919" y="159488"/>
                    <a:pt x="79687" y="161942"/>
                  </a:cubicBezTo>
                  <a:cubicBezTo>
                    <a:pt x="106978" y="166843"/>
                    <a:pt x="134600" y="169653"/>
                    <a:pt x="162314" y="170346"/>
                  </a:cubicBezTo>
                  <a:cubicBezTo>
                    <a:pt x="166608" y="170346"/>
                    <a:pt x="170350" y="170346"/>
                    <a:pt x="173785" y="169855"/>
                  </a:cubicBezTo>
                  <a:cubicBezTo>
                    <a:pt x="182054" y="169487"/>
                    <a:pt x="190175" y="167530"/>
                    <a:pt x="197708" y="164089"/>
                  </a:cubicBezTo>
                  <a:cubicBezTo>
                    <a:pt x="198751" y="163598"/>
                    <a:pt x="199732" y="163046"/>
                    <a:pt x="200714" y="162494"/>
                  </a:cubicBezTo>
                  <a:cubicBezTo>
                    <a:pt x="208124" y="157550"/>
                    <a:pt x="214792" y="151581"/>
                    <a:pt x="220527" y="144766"/>
                  </a:cubicBezTo>
                  <a:cubicBezTo>
                    <a:pt x="229667" y="134890"/>
                    <a:pt x="270950" y="85694"/>
                    <a:pt x="307326" y="42265"/>
                  </a:cubicBezTo>
                  <a:cubicBezTo>
                    <a:pt x="307596" y="41958"/>
                    <a:pt x="307939" y="41725"/>
                    <a:pt x="308332" y="41596"/>
                  </a:cubicBezTo>
                  <a:cubicBezTo>
                    <a:pt x="308718" y="41461"/>
                    <a:pt x="309135" y="41442"/>
                    <a:pt x="309534" y="41528"/>
                  </a:cubicBezTo>
                  <a:cubicBezTo>
                    <a:pt x="309933" y="41602"/>
                    <a:pt x="310307" y="41786"/>
                    <a:pt x="310607" y="42056"/>
                  </a:cubicBezTo>
                  <a:cubicBezTo>
                    <a:pt x="310914" y="42326"/>
                    <a:pt x="311135" y="42675"/>
                    <a:pt x="311252" y="43062"/>
                  </a:cubicBezTo>
                  <a:cubicBezTo>
                    <a:pt x="321250" y="72506"/>
                    <a:pt x="306037" y="102441"/>
                    <a:pt x="290947" y="128143"/>
                  </a:cubicBezTo>
                  <a:cubicBezTo>
                    <a:pt x="284384" y="139368"/>
                    <a:pt x="277207" y="150962"/>
                    <a:pt x="270214" y="162187"/>
                  </a:cubicBezTo>
                  <a:cubicBezTo>
                    <a:pt x="251811" y="191815"/>
                    <a:pt x="232857" y="222486"/>
                    <a:pt x="220343" y="253341"/>
                  </a:cubicBezTo>
                  <a:cubicBezTo>
                    <a:pt x="217399" y="260579"/>
                    <a:pt x="214209" y="267818"/>
                    <a:pt x="211142" y="274811"/>
                  </a:cubicBezTo>
                  <a:cubicBezTo>
                    <a:pt x="185808" y="330938"/>
                    <a:pt x="156609" y="366823"/>
                    <a:pt x="121951" y="383569"/>
                  </a:cubicBezTo>
                  <a:cubicBezTo>
                    <a:pt x="109977" y="389648"/>
                    <a:pt x="96795" y="392961"/>
                    <a:pt x="83367" y="393261"/>
                  </a:cubicBezTo>
                  <a:lnTo>
                    <a:pt x="82079" y="393261"/>
                  </a:lnTo>
                  <a:close/>
                  <a:moveTo>
                    <a:pt x="150659" y="4478"/>
                  </a:moveTo>
                  <a:cubicBezTo>
                    <a:pt x="98825" y="9815"/>
                    <a:pt x="65578" y="31530"/>
                    <a:pt x="39876" y="77045"/>
                  </a:cubicBezTo>
                  <a:cubicBezTo>
                    <a:pt x="-8768" y="162923"/>
                    <a:pt x="1844" y="265609"/>
                    <a:pt x="19388" y="336398"/>
                  </a:cubicBezTo>
                  <a:cubicBezTo>
                    <a:pt x="21633" y="346182"/>
                    <a:pt x="25804" y="355420"/>
                    <a:pt x="31656" y="363572"/>
                  </a:cubicBezTo>
                  <a:cubicBezTo>
                    <a:pt x="37551" y="371583"/>
                    <a:pt x="45305" y="378042"/>
                    <a:pt x="54248" y="382392"/>
                  </a:cubicBezTo>
                  <a:cubicBezTo>
                    <a:pt x="63192" y="386741"/>
                    <a:pt x="73062" y="388851"/>
                    <a:pt x="82999" y="388538"/>
                  </a:cubicBezTo>
                  <a:cubicBezTo>
                    <a:pt x="95801" y="388244"/>
                    <a:pt x="108370" y="385103"/>
                    <a:pt x="119804" y="379337"/>
                  </a:cubicBezTo>
                  <a:cubicBezTo>
                    <a:pt x="153419" y="362775"/>
                    <a:pt x="181943" y="327932"/>
                    <a:pt x="206848" y="272786"/>
                  </a:cubicBezTo>
                  <a:cubicBezTo>
                    <a:pt x="209976" y="265855"/>
                    <a:pt x="212982" y="258678"/>
                    <a:pt x="215988" y="251440"/>
                  </a:cubicBezTo>
                  <a:cubicBezTo>
                    <a:pt x="228624" y="220278"/>
                    <a:pt x="247701" y="189485"/>
                    <a:pt x="266227" y="159427"/>
                  </a:cubicBezTo>
                  <a:cubicBezTo>
                    <a:pt x="273465" y="147711"/>
                    <a:pt x="280335" y="136608"/>
                    <a:pt x="286837" y="125505"/>
                  </a:cubicBezTo>
                  <a:cubicBezTo>
                    <a:pt x="300701" y="101827"/>
                    <a:pt x="314748" y="74591"/>
                    <a:pt x="308000" y="48153"/>
                  </a:cubicBezTo>
                  <a:cubicBezTo>
                    <a:pt x="272238" y="90786"/>
                    <a:pt x="232795" y="137835"/>
                    <a:pt x="223778" y="147527"/>
                  </a:cubicBezTo>
                  <a:cubicBezTo>
                    <a:pt x="217748" y="154636"/>
                    <a:pt x="210725" y="160832"/>
                    <a:pt x="202922" y="165929"/>
                  </a:cubicBezTo>
                  <a:cubicBezTo>
                    <a:pt x="201879" y="166542"/>
                    <a:pt x="200775" y="167156"/>
                    <a:pt x="199610" y="167708"/>
                  </a:cubicBezTo>
                  <a:cubicBezTo>
                    <a:pt x="191549" y="171364"/>
                    <a:pt x="182869" y="173443"/>
                    <a:pt x="174030" y="173842"/>
                  </a:cubicBezTo>
                  <a:cubicBezTo>
                    <a:pt x="170534" y="174149"/>
                    <a:pt x="166669" y="174272"/>
                    <a:pt x="162253" y="174333"/>
                  </a:cubicBezTo>
                  <a:cubicBezTo>
                    <a:pt x="128576" y="175008"/>
                    <a:pt x="73000" y="164886"/>
                    <a:pt x="72387" y="164764"/>
                  </a:cubicBezTo>
                  <a:cubicBezTo>
                    <a:pt x="71915" y="164690"/>
                    <a:pt x="71485" y="164463"/>
                    <a:pt x="71154" y="164120"/>
                  </a:cubicBezTo>
                  <a:cubicBezTo>
                    <a:pt x="70817" y="163776"/>
                    <a:pt x="70608" y="163335"/>
                    <a:pt x="70547" y="162862"/>
                  </a:cubicBezTo>
                  <a:cubicBezTo>
                    <a:pt x="70479" y="162384"/>
                    <a:pt x="70559" y="161899"/>
                    <a:pt x="70780" y="161470"/>
                  </a:cubicBezTo>
                  <a:cubicBezTo>
                    <a:pt x="71001" y="161046"/>
                    <a:pt x="71350" y="160697"/>
                    <a:pt x="71774" y="160470"/>
                  </a:cubicBezTo>
                  <a:lnTo>
                    <a:pt x="72939" y="161758"/>
                  </a:lnTo>
                  <a:lnTo>
                    <a:pt x="72326" y="160470"/>
                  </a:lnTo>
                  <a:lnTo>
                    <a:pt x="76681" y="158016"/>
                  </a:lnTo>
                  <a:cubicBezTo>
                    <a:pt x="80914" y="155562"/>
                    <a:pt x="87600" y="151514"/>
                    <a:pt x="95697" y="146177"/>
                  </a:cubicBezTo>
                  <a:lnTo>
                    <a:pt x="101831" y="142006"/>
                  </a:lnTo>
                  <a:cubicBezTo>
                    <a:pt x="122748" y="127713"/>
                    <a:pt x="151518" y="105201"/>
                    <a:pt x="169307" y="80296"/>
                  </a:cubicBezTo>
                  <a:cubicBezTo>
                    <a:pt x="183415" y="60728"/>
                    <a:pt x="187096" y="41283"/>
                    <a:pt x="179674" y="25579"/>
                  </a:cubicBezTo>
                  <a:cubicBezTo>
                    <a:pt x="177042" y="19930"/>
                    <a:pt x="173012" y="15035"/>
                    <a:pt x="167970" y="11366"/>
                  </a:cubicBezTo>
                  <a:cubicBezTo>
                    <a:pt x="162927" y="7698"/>
                    <a:pt x="157032" y="5367"/>
                    <a:pt x="150843" y="4601"/>
                  </a:cubicBezTo>
                  <a:lnTo>
                    <a:pt x="150659" y="4478"/>
                  </a:lnTo>
                  <a:close/>
                </a:path>
              </a:pathLst>
            </a:custGeom>
            <a:solidFill>
              <a:srgbClr val="0E0E0E"/>
            </a:solidFill>
            <a:ln w="6134" cap="flat">
              <a:noFill/>
              <a:prstDash val="solid"/>
              <a:miter/>
            </a:ln>
          </p:spPr>
          <p:txBody>
            <a:bodyPr rtlCol="0" anchor="ctr"/>
            <a:lstStyle/>
            <a:p>
              <a:endParaRPr lang="en-AU"/>
            </a:p>
          </p:txBody>
        </p:sp>
        <p:sp>
          <p:nvSpPr>
            <p:cNvPr id="744" name="Freeform: Shape 743">
              <a:extLst>
                <a:ext uri="{FF2B5EF4-FFF2-40B4-BE49-F238E27FC236}">
                  <a16:creationId xmlns:a16="http://schemas.microsoft.com/office/drawing/2014/main" id="{F6A475D5-6AD4-4B38-BF4D-CA01261EA317}"/>
                </a:ext>
              </a:extLst>
            </p:cNvPr>
            <p:cNvSpPr/>
            <p:nvPr/>
          </p:nvSpPr>
          <p:spPr>
            <a:xfrm>
              <a:off x="5229303" y="3531870"/>
              <a:ext cx="1104" cy="797"/>
            </a:xfrm>
            <a:custGeom>
              <a:avLst/>
              <a:gdLst>
                <a:gd name="connsiteX0" fmla="*/ 0 w 1104"/>
                <a:gd name="connsiteY0" fmla="*/ 0 h 797"/>
                <a:gd name="connsiteX1" fmla="*/ 1104 w 1104"/>
                <a:gd name="connsiteY1" fmla="*/ 797 h 797"/>
                <a:gd name="connsiteX2" fmla="*/ 0 w 1104"/>
                <a:gd name="connsiteY2" fmla="*/ 0 h 797"/>
              </a:gdLst>
              <a:ahLst/>
              <a:cxnLst>
                <a:cxn ang="0">
                  <a:pos x="connsiteX0" y="connsiteY0"/>
                </a:cxn>
                <a:cxn ang="0">
                  <a:pos x="connsiteX1" y="connsiteY1"/>
                </a:cxn>
                <a:cxn ang="0">
                  <a:pos x="connsiteX2" y="connsiteY2"/>
                </a:cxn>
              </a:cxnLst>
              <a:rect l="l" t="t" r="r" b="b"/>
              <a:pathLst>
                <a:path w="1104" h="797">
                  <a:moveTo>
                    <a:pt x="0" y="0"/>
                  </a:moveTo>
                  <a:lnTo>
                    <a:pt x="1104" y="797"/>
                  </a:lnTo>
                  <a:lnTo>
                    <a:pt x="0" y="0"/>
                  </a:lnTo>
                  <a:close/>
                </a:path>
              </a:pathLst>
            </a:custGeom>
            <a:solidFill>
              <a:srgbClr val="A6A6A6"/>
            </a:solidFill>
            <a:ln w="6134" cap="flat">
              <a:noFill/>
              <a:prstDash val="solid"/>
              <a:miter/>
            </a:ln>
          </p:spPr>
          <p:txBody>
            <a:bodyPr rtlCol="0" anchor="ctr"/>
            <a:lstStyle/>
            <a:p>
              <a:endParaRPr lang="en-AU"/>
            </a:p>
          </p:txBody>
        </p:sp>
        <p:sp>
          <p:nvSpPr>
            <p:cNvPr id="745" name="Freeform: Shape 744">
              <a:extLst>
                <a:ext uri="{FF2B5EF4-FFF2-40B4-BE49-F238E27FC236}">
                  <a16:creationId xmlns:a16="http://schemas.microsoft.com/office/drawing/2014/main" id="{8CF58BFE-4E0F-4A30-9988-69915339D6F9}"/>
                </a:ext>
              </a:extLst>
            </p:cNvPr>
            <p:cNvSpPr/>
            <p:nvPr/>
          </p:nvSpPr>
          <p:spPr>
            <a:xfrm>
              <a:off x="5226972" y="3529545"/>
              <a:ext cx="5766" cy="5392"/>
            </a:xfrm>
            <a:custGeom>
              <a:avLst/>
              <a:gdLst>
                <a:gd name="connsiteX0" fmla="*/ 3435 w 5766"/>
                <a:gd name="connsiteY0" fmla="*/ 5392 h 5392"/>
                <a:gd name="connsiteX1" fmla="*/ 2024 w 5766"/>
                <a:gd name="connsiteY1" fmla="*/ 4962 h 5392"/>
                <a:gd name="connsiteX2" fmla="*/ 1043 w 5766"/>
                <a:gd name="connsiteY2" fmla="*/ 4226 h 5392"/>
                <a:gd name="connsiteX3" fmla="*/ 282 w 5766"/>
                <a:gd name="connsiteY3" fmla="*/ 3410 h 5392"/>
                <a:gd name="connsiteX4" fmla="*/ 0 w 5766"/>
                <a:gd name="connsiteY4" fmla="*/ 2325 h 5392"/>
                <a:gd name="connsiteX5" fmla="*/ 368 w 5766"/>
                <a:gd name="connsiteY5" fmla="*/ 1036 h 5392"/>
                <a:gd name="connsiteX6" fmla="*/ 1828 w 5766"/>
                <a:gd name="connsiteY6" fmla="*/ 49 h 5392"/>
                <a:gd name="connsiteX7" fmla="*/ 3558 w 5766"/>
                <a:gd name="connsiteY7" fmla="*/ 362 h 5392"/>
                <a:gd name="connsiteX8" fmla="*/ 4846 w 5766"/>
                <a:gd name="connsiteY8" fmla="*/ 1282 h 5392"/>
                <a:gd name="connsiteX9" fmla="*/ 5521 w 5766"/>
                <a:gd name="connsiteY9" fmla="*/ 2097 h 5392"/>
                <a:gd name="connsiteX10" fmla="*/ 5766 w 5766"/>
                <a:gd name="connsiteY10" fmla="*/ 3122 h 5392"/>
                <a:gd name="connsiteX11" fmla="*/ 5275 w 5766"/>
                <a:gd name="connsiteY11" fmla="*/ 4533 h 5392"/>
                <a:gd name="connsiteX12" fmla="*/ 4447 w 5766"/>
                <a:gd name="connsiteY12" fmla="*/ 5158 h 5392"/>
                <a:gd name="connsiteX13" fmla="*/ 3435 w 5766"/>
                <a:gd name="connsiteY13" fmla="*/ 5392 h 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66" h="5392">
                  <a:moveTo>
                    <a:pt x="3435" y="5392"/>
                  </a:moveTo>
                  <a:cubicBezTo>
                    <a:pt x="2932" y="5404"/>
                    <a:pt x="2435" y="5251"/>
                    <a:pt x="2024" y="4962"/>
                  </a:cubicBezTo>
                  <a:lnTo>
                    <a:pt x="1043" y="4226"/>
                  </a:lnTo>
                  <a:cubicBezTo>
                    <a:pt x="724" y="4024"/>
                    <a:pt x="460" y="3741"/>
                    <a:pt x="282" y="3410"/>
                  </a:cubicBezTo>
                  <a:cubicBezTo>
                    <a:pt x="98" y="3079"/>
                    <a:pt x="0" y="2705"/>
                    <a:pt x="0" y="2325"/>
                  </a:cubicBezTo>
                  <a:cubicBezTo>
                    <a:pt x="0" y="1870"/>
                    <a:pt x="123" y="1423"/>
                    <a:pt x="368" y="1036"/>
                  </a:cubicBezTo>
                  <a:cubicBezTo>
                    <a:pt x="706" y="527"/>
                    <a:pt x="1227" y="177"/>
                    <a:pt x="1828" y="49"/>
                  </a:cubicBezTo>
                  <a:cubicBezTo>
                    <a:pt x="2423" y="-74"/>
                    <a:pt x="3043" y="36"/>
                    <a:pt x="3558" y="362"/>
                  </a:cubicBezTo>
                  <a:lnTo>
                    <a:pt x="4846" y="1282"/>
                  </a:lnTo>
                  <a:cubicBezTo>
                    <a:pt x="5128" y="1496"/>
                    <a:pt x="5361" y="1779"/>
                    <a:pt x="5521" y="2097"/>
                  </a:cubicBezTo>
                  <a:cubicBezTo>
                    <a:pt x="5680" y="2416"/>
                    <a:pt x="5766" y="2766"/>
                    <a:pt x="5766" y="3122"/>
                  </a:cubicBezTo>
                  <a:cubicBezTo>
                    <a:pt x="5754" y="3631"/>
                    <a:pt x="5582" y="4128"/>
                    <a:pt x="5275" y="4533"/>
                  </a:cubicBezTo>
                  <a:cubicBezTo>
                    <a:pt x="5049" y="4796"/>
                    <a:pt x="4766" y="5011"/>
                    <a:pt x="4447" y="5158"/>
                  </a:cubicBezTo>
                  <a:cubicBezTo>
                    <a:pt x="4128" y="5306"/>
                    <a:pt x="3785" y="5385"/>
                    <a:pt x="3435" y="5392"/>
                  </a:cubicBezTo>
                  <a:close/>
                </a:path>
              </a:pathLst>
            </a:custGeom>
            <a:solidFill>
              <a:srgbClr val="0E0E0E"/>
            </a:solidFill>
            <a:ln w="6134" cap="flat">
              <a:noFill/>
              <a:prstDash val="solid"/>
              <a:miter/>
            </a:ln>
          </p:spPr>
          <p:txBody>
            <a:bodyPr rtlCol="0" anchor="ctr"/>
            <a:lstStyle/>
            <a:p>
              <a:endParaRPr lang="en-AU"/>
            </a:p>
          </p:txBody>
        </p:sp>
        <p:sp>
          <p:nvSpPr>
            <p:cNvPr id="746" name="Freeform: Shape 745">
              <a:extLst>
                <a:ext uri="{FF2B5EF4-FFF2-40B4-BE49-F238E27FC236}">
                  <a16:creationId xmlns:a16="http://schemas.microsoft.com/office/drawing/2014/main" id="{1CB0F6D8-049F-4244-8024-83B0256B7438}"/>
                </a:ext>
              </a:extLst>
            </p:cNvPr>
            <p:cNvSpPr/>
            <p:nvPr/>
          </p:nvSpPr>
          <p:spPr>
            <a:xfrm>
              <a:off x="5235376" y="3539415"/>
              <a:ext cx="18" cy="920"/>
            </a:xfrm>
            <a:custGeom>
              <a:avLst/>
              <a:gdLst>
                <a:gd name="connsiteX0" fmla="*/ 0 w 18"/>
                <a:gd name="connsiteY0" fmla="*/ 0 h 920"/>
                <a:gd name="connsiteX1" fmla="*/ 0 w 18"/>
                <a:gd name="connsiteY1" fmla="*/ 920 h 920"/>
                <a:gd name="connsiteX2" fmla="*/ 0 w 18"/>
                <a:gd name="connsiteY2" fmla="*/ 0 h 920"/>
              </a:gdLst>
              <a:ahLst/>
              <a:cxnLst>
                <a:cxn ang="0">
                  <a:pos x="connsiteX0" y="connsiteY0"/>
                </a:cxn>
                <a:cxn ang="0">
                  <a:pos x="connsiteX1" y="connsiteY1"/>
                </a:cxn>
                <a:cxn ang="0">
                  <a:pos x="connsiteX2" y="connsiteY2"/>
                </a:cxn>
              </a:cxnLst>
              <a:rect l="l" t="t" r="r" b="b"/>
              <a:pathLst>
                <a:path w="18" h="920">
                  <a:moveTo>
                    <a:pt x="0" y="0"/>
                  </a:moveTo>
                  <a:cubicBezTo>
                    <a:pt x="25" y="307"/>
                    <a:pt x="25" y="613"/>
                    <a:pt x="0" y="920"/>
                  </a:cubicBezTo>
                  <a:cubicBezTo>
                    <a:pt x="25" y="613"/>
                    <a:pt x="25" y="307"/>
                    <a:pt x="0" y="0"/>
                  </a:cubicBezTo>
                  <a:close/>
                </a:path>
              </a:pathLst>
            </a:custGeom>
            <a:solidFill>
              <a:srgbClr val="A6A6A6"/>
            </a:solidFill>
            <a:ln w="6134" cap="flat">
              <a:noFill/>
              <a:prstDash val="solid"/>
              <a:miter/>
            </a:ln>
          </p:spPr>
          <p:txBody>
            <a:bodyPr rtlCol="0" anchor="ctr"/>
            <a:lstStyle/>
            <a:p>
              <a:endParaRPr lang="en-AU"/>
            </a:p>
          </p:txBody>
        </p:sp>
        <p:sp>
          <p:nvSpPr>
            <p:cNvPr id="747" name="Freeform: Shape 746">
              <a:extLst>
                <a:ext uri="{FF2B5EF4-FFF2-40B4-BE49-F238E27FC236}">
                  <a16:creationId xmlns:a16="http://schemas.microsoft.com/office/drawing/2014/main" id="{D11601ED-9C67-493C-96D3-78B827CE7FFA}"/>
                </a:ext>
              </a:extLst>
            </p:cNvPr>
            <p:cNvSpPr/>
            <p:nvPr/>
          </p:nvSpPr>
          <p:spPr>
            <a:xfrm>
              <a:off x="5233245" y="3537648"/>
              <a:ext cx="4379" cy="5018"/>
            </a:xfrm>
            <a:custGeom>
              <a:avLst/>
              <a:gdLst>
                <a:gd name="connsiteX0" fmla="*/ 2315 w 4379"/>
                <a:gd name="connsiteY0" fmla="*/ 5018 h 5018"/>
                <a:gd name="connsiteX1" fmla="*/ 904 w 4379"/>
                <a:gd name="connsiteY1" fmla="*/ 4552 h 5018"/>
                <a:gd name="connsiteX2" fmla="*/ 107 w 4379"/>
                <a:gd name="connsiteY2" fmla="*/ 3300 h 5018"/>
                <a:gd name="connsiteX3" fmla="*/ 260 w 4379"/>
                <a:gd name="connsiteY3" fmla="*/ 1411 h 5018"/>
                <a:gd name="connsiteX4" fmla="*/ 1640 w 4379"/>
                <a:gd name="connsiteY4" fmla="*/ 111 h 5018"/>
                <a:gd name="connsiteX5" fmla="*/ 4339 w 4379"/>
                <a:gd name="connsiteY5" fmla="*/ 1338 h 5018"/>
                <a:gd name="connsiteX6" fmla="*/ 4339 w 4379"/>
                <a:gd name="connsiteY6" fmla="*/ 2196 h 5018"/>
                <a:gd name="connsiteX7" fmla="*/ 4002 w 4379"/>
                <a:gd name="connsiteY7" fmla="*/ 3932 h 5018"/>
                <a:gd name="connsiteX8" fmla="*/ 2560 w 4379"/>
                <a:gd name="connsiteY8" fmla="*/ 4957 h 5018"/>
                <a:gd name="connsiteX9" fmla="*/ 2315 w 4379"/>
                <a:gd name="connsiteY9" fmla="*/ 5018 h 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9" h="5018">
                  <a:moveTo>
                    <a:pt x="2315" y="5018"/>
                  </a:moveTo>
                  <a:cubicBezTo>
                    <a:pt x="1806" y="5030"/>
                    <a:pt x="1309" y="4871"/>
                    <a:pt x="904" y="4552"/>
                  </a:cubicBezTo>
                  <a:cubicBezTo>
                    <a:pt x="506" y="4239"/>
                    <a:pt x="223" y="3797"/>
                    <a:pt x="107" y="3300"/>
                  </a:cubicBezTo>
                  <a:cubicBezTo>
                    <a:pt x="-77" y="2675"/>
                    <a:pt x="-22" y="2000"/>
                    <a:pt x="260" y="1411"/>
                  </a:cubicBezTo>
                  <a:cubicBezTo>
                    <a:pt x="542" y="822"/>
                    <a:pt x="1033" y="356"/>
                    <a:pt x="1640" y="111"/>
                  </a:cubicBezTo>
                  <a:cubicBezTo>
                    <a:pt x="2806" y="-196"/>
                    <a:pt x="4033" y="111"/>
                    <a:pt x="4339" y="1338"/>
                  </a:cubicBezTo>
                  <a:lnTo>
                    <a:pt x="4339" y="2196"/>
                  </a:lnTo>
                  <a:cubicBezTo>
                    <a:pt x="4450" y="2798"/>
                    <a:pt x="4327" y="3417"/>
                    <a:pt x="4002" y="3932"/>
                  </a:cubicBezTo>
                  <a:cubicBezTo>
                    <a:pt x="3671" y="4441"/>
                    <a:pt x="3156" y="4809"/>
                    <a:pt x="2560" y="4957"/>
                  </a:cubicBezTo>
                  <a:lnTo>
                    <a:pt x="2315" y="5018"/>
                  </a:lnTo>
                  <a:close/>
                </a:path>
              </a:pathLst>
            </a:custGeom>
            <a:solidFill>
              <a:srgbClr val="0E0E0E"/>
            </a:solidFill>
            <a:ln w="6134" cap="flat">
              <a:noFill/>
              <a:prstDash val="solid"/>
              <a:miter/>
            </a:ln>
          </p:spPr>
          <p:txBody>
            <a:bodyPr rtlCol="0" anchor="ctr"/>
            <a:lstStyle/>
            <a:p>
              <a:endParaRPr lang="en-AU"/>
            </a:p>
          </p:txBody>
        </p:sp>
        <p:sp>
          <p:nvSpPr>
            <p:cNvPr id="748" name="Freeform: Shape 747">
              <a:extLst>
                <a:ext uri="{FF2B5EF4-FFF2-40B4-BE49-F238E27FC236}">
                  <a16:creationId xmlns:a16="http://schemas.microsoft.com/office/drawing/2014/main" id="{A2C65EAD-25E1-44A2-B896-F56AAD952CDC}"/>
                </a:ext>
              </a:extLst>
            </p:cNvPr>
            <p:cNvSpPr/>
            <p:nvPr/>
          </p:nvSpPr>
          <p:spPr>
            <a:xfrm>
              <a:off x="5234192" y="3550702"/>
              <a:ext cx="18" cy="613"/>
            </a:xfrm>
            <a:custGeom>
              <a:avLst/>
              <a:gdLst>
                <a:gd name="connsiteX0" fmla="*/ 18 w 18"/>
                <a:gd name="connsiteY0" fmla="*/ 0 h 613"/>
                <a:gd name="connsiteX1" fmla="*/ 18 w 18"/>
                <a:gd name="connsiteY1" fmla="*/ 613 h 613"/>
                <a:gd name="connsiteX2" fmla="*/ 18 w 18"/>
                <a:gd name="connsiteY2" fmla="*/ 0 h 613"/>
              </a:gdLst>
              <a:ahLst/>
              <a:cxnLst>
                <a:cxn ang="0">
                  <a:pos x="connsiteX0" y="connsiteY0"/>
                </a:cxn>
                <a:cxn ang="0">
                  <a:pos x="connsiteX1" y="connsiteY1"/>
                </a:cxn>
                <a:cxn ang="0">
                  <a:pos x="connsiteX2" y="connsiteY2"/>
                </a:cxn>
              </a:cxnLst>
              <a:rect l="l" t="t" r="r" b="b"/>
              <a:pathLst>
                <a:path w="18" h="613">
                  <a:moveTo>
                    <a:pt x="18" y="0"/>
                  </a:moveTo>
                  <a:cubicBezTo>
                    <a:pt x="-6" y="202"/>
                    <a:pt x="-6" y="411"/>
                    <a:pt x="18" y="613"/>
                  </a:cubicBezTo>
                  <a:cubicBezTo>
                    <a:pt x="-6" y="411"/>
                    <a:pt x="-6" y="202"/>
                    <a:pt x="18" y="0"/>
                  </a:cubicBezTo>
                  <a:close/>
                </a:path>
              </a:pathLst>
            </a:custGeom>
            <a:solidFill>
              <a:srgbClr val="A6A6A6"/>
            </a:solidFill>
            <a:ln w="6134" cap="flat">
              <a:noFill/>
              <a:prstDash val="solid"/>
              <a:miter/>
            </a:ln>
          </p:spPr>
          <p:txBody>
            <a:bodyPr rtlCol="0" anchor="ctr"/>
            <a:lstStyle/>
            <a:p>
              <a:endParaRPr lang="en-AU"/>
            </a:p>
          </p:txBody>
        </p:sp>
        <p:sp>
          <p:nvSpPr>
            <p:cNvPr id="749" name="Freeform: Shape 748">
              <a:extLst>
                <a:ext uri="{FF2B5EF4-FFF2-40B4-BE49-F238E27FC236}">
                  <a16:creationId xmlns:a16="http://schemas.microsoft.com/office/drawing/2014/main" id="{C1D61B5D-D342-42CB-BEDF-26D61B6627FF}"/>
                </a:ext>
              </a:extLst>
            </p:cNvPr>
            <p:cNvSpPr/>
            <p:nvPr/>
          </p:nvSpPr>
          <p:spPr>
            <a:xfrm>
              <a:off x="5231527" y="3548561"/>
              <a:ext cx="4810" cy="4908"/>
            </a:xfrm>
            <a:custGeom>
              <a:avLst/>
              <a:gdLst>
                <a:gd name="connsiteX0" fmla="*/ 2316 w 4810"/>
                <a:gd name="connsiteY0" fmla="*/ 4901 h 4908"/>
                <a:gd name="connsiteX1" fmla="*/ 1457 w 4810"/>
                <a:gd name="connsiteY1" fmla="*/ 4901 h 4908"/>
                <a:gd name="connsiteX2" fmla="*/ 463 w 4810"/>
                <a:gd name="connsiteY2" fmla="*/ 4091 h 4908"/>
                <a:gd name="connsiteX3" fmla="*/ 46 w 4810"/>
                <a:gd name="connsiteY3" fmla="*/ 2877 h 4908"/>
                <a:gd name="connsiteX4" fmla="*/ 46 w 4810"/>
                <a:gd name="connsiteY4" fmla="*/ 2018 h 4908"/>
                <a:gd name="connsiteX5" fmla="*/ 2316 w 4810"/>
                <a:gd name="connsiteY5" fmla="*/ 2631 h 4908"/>
                <a:gd name="connsiteX6" fmla="*/ 353 w 4810"/>
                <a:gd name="connsiteY6" fmla="*/ 1466 h 4908"/>
                <a:gd name="connsiteX7" fmla="*/ 837 w 4810"/>
                <a:gd name="connsiteY7" fmla="*/ 699 h 4908"/>
                <a:gd name="connsiteX8" fmla="*/ 1579 w 4810"/>
                <a:gd name="connsiteY8" fmla="*/ 184 h 4908"/>
                <a:gd name="connsiteX9" fmla="*/ 2469 w 4810"/>
                <a:gd name="connsiteY9" fmla="*/ 0 h 4908"/>
                <a:gd name="connsiteX10" fmla="*/ 3358 w 4810"/>
                <a:gd name="connsiteY10" fmla="*/ 178 h 4908"/>
                <a:gd name="connsiteX11" fmla="*/ 4383 w 4810"/>
                <a:gd name="connsiteY11" fmla="*/ 1043 h 4908"/>
                <a:gd name="connsiteX12" fmla="*/ 4769 w 4810"/>
                <a:gd name="connsiteY12" fmla="*/ 2325 h 4908"/>
                <a:gd name="connsiteX13" fmla="*/ 4769 w 4810"/>
                <a:gd name="connsiteY13" fmla="*/ 3184 h 4908"/>
                <a:gd name="connsiteX14" fmla="*/ 4769 w 4810"/>
                <a:gd name="connsiteY14" fmla="*/ 3674 h 4908"/>
                <a:gd name="connsiteX15" fmla="*/ 3708 w 4810"/>
                <a:gd name="connsiteY15" fmla="*/ 4625 h 4908"/>
                <a:gd name="connsiteX16" fmla="*/ 2316 w 4810"/>
                <a:gd name="connsiteY16" fmla="*/ 4901 h 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10" h="4908">
                  <a:moveTo>
                    <a:pt x="2316" y="4901"/>
                  </a:moveTo>
                  <a:lnTo>
                    <a:pt x="1457" y="4901"/>
                  </a:lnTo>
                  <a:cubicBezTo>
                    <a:pt x="1052" y="4729"/>
                    <a:pt x="708" y="4447"/>
                    <a:pt x="463" y="4091"/>
                  </a:cubicBezTo>
                  <a:cubicBezTo>
                    <a:pt x="212" y="3735"/>
                    <a:pt x="64" y="3312"/>
                    <a:pt x="46" y="2877"/>
                  </a:cubicBezTo>
                  <a:cubicBezTo>
                    <a:pt x="-15" y="2595"/>
                    <a:pt x="-15" y="2300"/>
                    <a:pt x="46" y="2018"/>
                  </a:cubicBezTo>
                  <a:lnTo>
                    <a:pt x="2316" y="2631"/>
                  </a:lnTo>
                  <a:lnTo>
                    <a:pt x="353" y="1466"/>
                  </a:lnTo>
                  <a:cubicBezTo>
                    <a:pt x="457" y="1184"/>
                    <a:pt x="623" y="920"/>
                    <a:pt x="837" y="699"/>
                  </a:cubicBezTo>
                  <a:cubicBezTo>
                    <a:pt x="1046" y="478"/>
                    <a:pt x="1297" y="300"/>
                    <a:pt x="1579" y="184"/>
                  </a:cubicBezTo>
                  <a:cubicBezTo>
                    <a:pt x="1862" y="61"/>
                    <a:pt x="2162" y="0"/>
                    <a:pt x="2469" y="0"/>
                  </a:cubicBezTo>
                  <a:cubicBezTo>
                    <a:pt x="2776" y="0"/>
                    <a:pt x="3076" y="61"/>
                    <a:pt x="3358" y="178"/>
                  </a:cubicBezTo>
                  <a:cubicBezTo>
                    <a:pt x="3775" y="362"/>
                    <a:pt x="4138" y="656"/>
                    <a:pt x="4383" y="1043"/>
                  </a:cubicBezTo>
                  <a:cubicBezTo>
                    <a:pt x="4634" y="1423"/>
                    <a:pt x="4769" y="1871"/>
                    <a:pt x="4769" y="2325"/>
                  </a:cubicBezTo>
                  <a:cubicBezTo>
                    <a:pt x="4825" y="2607"/>
                    <a:pt x="4825" y="2901"/>
                    <a:pt x="4769" y="3184"/>
                  </a:cubicBezTo>
                  <a:lnTo>
                    <a:pt x="4769" y="3674"/>
                  </a:lnTo>
                  <a:cubicBezTo>
                    <a:pt x="4506" y="4079"/>
                    <a:pt x="4138" y="4410"/>
                    <a:pt x="3708" y="4625"/>
                  </a:cubicBezTo>
                  <a:cubicBezTo>
                    <a:pt x="3279" y="4840"/>
                    <a:pt x="2794" y="4938"/>
                    <a:pt x="2316" y="4901"/>
                  </a:cubicBezTo>
                  <a:close/>
                </a:path>
              </a:pathLst>
            </a:custGeom>
            <a:solidFill>
              <a:srgbClr val="0E0E0E"/>
            </a:solidFill>
            <a:ln w="6134" cap="flat">
              <a:noFill/>
              <a:prstDash val="solid"/>
              <a:miter/>
            </a:ln>
          </p:spPr>
          <p:txBody>
            <a:bodyPr rtlCol="0" anchor="ctr"/>
            <a:lstStyle/>
            <a:p>
              <a:endParaRPr lang="en-AU"/>
            </a:p>
          </p:txBody>
        </p:sp>
        <p:sp>
          <p:nvSpPr>
            <p:cNvPr id="750" name="Freeform: Shape 749">
              <a:extLst>
                <a:ext uri="{FF2B5EF4-FFF2-40B4-BE49-F238E27FC236}">
                  <a16:creationId xmlns:a16="http://schemas.microsoft.com/office/drawing/2014/main" id="{DD09DB09-15D7-401E-A34F-0D0C31E29968}"/>
                </a:ext>
              </a:extLst>
            </p:cNvPr>
            <p:cNvSpPr/>
            <p:nvPr/>
          </p:nvSpPr>
          <p:spPr>
            <a:xfrm>
              <a:off x="5231879" y="3533894"/>
              <a:ext cx="981" cy="1104"/>
            </a:xfrm>
            <a:custGeom>
              <a:avLst/>
              <a:gdLst>
                <a:gd name="connsiteX0" fmla="*/ 981 w 981"/>
                <a:gd name="connsiteY0" fmla="*/ 1104 h 1104"/>
                <a:gd name="connsiteX1" fmla="*/ 0 w 981"/>
                <a:gd name="connsiteY1" fmla="*/ 0 h 1104"/>
                <a:gd name="connsiteX2" fmla="*/ 981 w 981"/>
                <a:gd name="connsiteY2" fmla="*/ 1104 h 1104"/>
              </a:gdLst>
              <a:ahLst/>
              <a:cxnLst>
                <a:cxn ang="0">
                  <a:pos x="connsiteX0" y="connsiteY0"/>
                </a:cxn>
                <a:cxn ang="0">
                  <a:pos x="connsiteX1" y="connsiteY1"/>
                </a:cxn>
                <a:cxn ang="0">
                  <a:pos x="connsiteX2" y="connsiteY2"/>
                </a:cxn>
              </a:cxnLst>
              <a:rect l="l" t="t" r="r" b="b"/>
              <a:pathLst>
                <a:path w="981" h="1104">
                  <a:moveTo>
                    <a:pt x="981" y="1104"/>
                  </a:moveTo>
                  <a:lnTo>
                    <a:pt x="0" y="0"/>
                  </a:lnTo>
                  <a:lnTo>
                    <a:pt x="981" y="1104"/>
                  </a:lnTo>
                  <a:close/>
                </a:path>
              </a:pathLst>
            </a:custGeom>
            <a:solidFill>
              <a:srgbClr val="A6A6A6"/>
            </a:solidFill>
            <a:ln w="6134" cap="flat">
              <a:noFill/>
              <a:prstDash val="solid"/>
              <a:miter/>
            </a:ln>
          </p:spPr>
          <p:txBody>
            <a:bodyPr rtlCol="0" anchor="ctr"/>
            <a:lstStyle/>
            <a:p>
              <a:endParaRPr lang="en-AU"/>
            </a:p>
          </p:txBody>
        </p:sp>
        <p:sp>
          <p:nvSpPr>
            <p:cNvPr id="751" name="Freeform: Shape 750">
              <a:extLst>
                <a:ext uri="{FF2B5EF4-FFF2-40B4-BE49-F238E27FC236}">
                  <a16:creationId xmlns:a16="http://schemas.microsoft.com/office/drawing/2014/main" id="{1636A4E6-DF75-45B7-B515-E926C3C7484D}"/>
                </a:ext>
              </a:extLst>
            </p:cNvPr>
            <p:cNvSpPr/>
            <p:nvPr/>
          </p:nvSpPr>
          <p:spPr>
            <a:xfrm>
              <a:off x="5229548" y="3531605"/>
              <a:ext cx="5643" cy="5662"/>
            </a:xfrm>
            <a:custGeom>
              <a:avLst/>
              <a:gdLst>
                <a:gd name="connsiteX0" fmla="*/ 3313 w 5643"/>
                <a:gd name="connsiteY0" fmla="*/ 5662 h 5662"/>
                <a:gd name="connsiteX1" fmla="*/ 2362 w 5643"/>
                <a:gd name="connsiteY1" fmla="*/ 5466 h 5662"/>
                <a:gd name="connsiteX2" fmla="*/ 1595 w 5643"/>
                <a:gd name="connsiteY2" fmla="*/ 4865 h 5662"/>
                <a:gd name="connsiteX3" fmla="*/ 736 w 5643"/>
                <a:gd name="connsiteY3" fmla="*/ 3945 h 5662"/>
                <a:gd name="connsiteX4" fmla="*/ 190 w 5643"/>
                <a:gd name="connsiteY4" fmla="*/ 3196 h 5662"/>
                <a:gd name="connsiteX5" fmla="*/ 0 w 5643"/>
                <a:gd name="connsiteY5" fmla="*/ 2288 h 5662"/>
                <a:gd name="connsiteX6" fmla="*/ 399 w 5643"/>
                <a:gd name="connsiteY6" fmla="*/ 1025 h 5662"/>
                <a:gd name="connsiteX7" fmla="*/ 1423 w 5643"/>
                <a:gd name="connsiteY7" fmla="*/ 184 h 5662"/>
                <a:gd name="connsiteX8" fmla="*/ 2742 w 5643"/>
                <a:gd name="connsiteY8" fmla="*/ 37 h 5662"/>
                <a:gd name="connsiteX9" fmla="*/ 3926 w 5643"/>
                <a:gd name="connsiteY9" fmla="*/ 632 h 5662"/>
                <a:gd name="connsiteX10" fmla="*/ 5091 w 5643"/>
                <a:gd name="connsiteY10" fmla="*/ 1859 h 5662"/>
                <a:gd name="connsiteX11" fmla="*/ 5644 w 5643"/>
                <a:gd name="connsiteY11" fmla="*/ 3393 h 5662"/>
                <a:gd name="connsiteX12" fmla="*/ 5423 w 5643"/>
                <a:gd name="connsiteY12" fmla="*/ 4331 h 5662"/>
                <a:gd name="connsiteX13" fmla="*/ 4846 w 5643"/>
                <a:gd name="connsiteY13" fmla="*/ 5110 h 5662"/>
                <a:gd name="connsiteX14" fmla="*/ 3313 w 5643"/>
                <a:gd name="connsiteY14" fmla="*/ 5662 h 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43" h="5662">
                  <a:moveTo>
                    <a:pt x="3313" y="5662"/>
                  </a:moveTo>
                  <a:cubicBezTo>
                    <a:pt x="2981" y="5668"/>
                    <a:pt x="2656" y="5601"/>
                    <a:pt x="2362" y="5466"/>
                  </a:cubicBezTo>
                  <a:cubicBezTo>
                    <a:pt x="2061" y="5325"/>
                    <a:pt x="1803" y="5122"/>
                    <a:pt x="1595" y="4865"/>
                  </a:cubicBezTo>
                  <a:lnTo>
                    <a:pt x="736" y="3945"/>
                  </a:lnTo>
                  <a:cubicBezTo>
                    <a:pt x="503" y="3736"/>
                    <a:pt x="319" y="3478"/>
                    <a:pt x="190" y="3196"/>
                  </a:cubicBezTo>
                  <a:cubicBezTo>
                    <a:pt x="61" y="2908"/>
                    <a:pt x="0" y="2601"/>
                    <a:pt x="0" y="2288"/>
                  </a:cubicBezTo>
                  <a:cubicBezTo>
                    <a:pt x="6" y="1834"/>
                    <a:pt x="147" y="1399"/>
                    <a:pt x="399" y="1025"/>
                  </a:cubicBezTo>
                  <a:cubicBezTo>
                    <a:pt x="650" y="651"/>
                    <a:pt x="1006" y="362"/>
                    <a:pt x="1423" y="184"/>
                  </a:cubicBezTo>
                  <a:cubicBezTo>
                    <a:pt x="1840" y="7"/>
                    <a:pt x="2300" y="-43"/>
                    <a:pt x="2742" y="37"/>
                  </a:cubicBezTo>
                  <a:cubicBezTo>
                    <a:pt x="3184" y="117"/>
                    <a:pt x="3595" y="326"/>
                    <a:pt x="3926" y="632"/>
                  </a:cubicBezTo>
                  <a:lnTo>
                    <a:pt x="5091" y="1859"/>
                  </a:lnTo>
                  <a:cubicBezTo>
                    <a:pt x="5447" y="2295"/>
                    <a:pt x="5637" y="2834"/>
                    <a:pt x="5644" y="3393"/>
                  </a:cubicBezTo>
                  <a:cubicBezTo>
                    <a:pt x="5637" y="3718"/>
                    <a:pt x="5558" y="4037"/>
                    <a:pt x="5423" y="4331"/>
                  </a:cubicBezTo>
                  <a:cubicBezTo>
                    <a:pt x="5288" y="4632"/>
                    <a:pt x="5091" y="4896"/>
                    <a:pt x="4846" y="5110"/>
                  </a:cubicBezTo>
                  <a:cubicBezTo>
                    <a:pt x="4417" y="5472"/>
                    <a:pt x="3871" y="5668"/>
                    <a:pt x="3313" y="5662"/>
                  </a:cubicBezTo>
                  <a:close/>
                </a:path>
              </a:pathLst>
            </a:custGeom>
            <a:solidFill>
              <a:srgbClr val="0E0E0E"/>
            </a:solidFill>
            <a:ln w="6134" cap="flat">
              <a:noFill/>
              <a:prstDash val="solid"/>
              <a:miter/>
            </a:ln>
          </p:spPr>
          <p:txBody>
            <a:bodyPr rtlCol="0" anchor="ctr"/>
            <a:lstStyle/>
            <a:p>
              <a:endParaRPr lang="en-AU"/>
            </a:p>
          </p:txBody>
        </p:sp>
        <p:sp>
          <p:nvSpPr>
            <p:cNvPr id="752" name="Freeform: Shape 751">
              <a:extLst>
                <a:ext uri="{FF2B5EF4-FFF2-40B4-BE49-F238E27FC236}">
                  <a16:creationId xmlns:a16="http://schemas.microsoft.com/office/drawing/2014/main" id="{459C6409-64F8-4448-8853-791E33B19DB0}"/>
                </a:ext>
              </a:extLst>
            </p:cNvPr>
            <p:cNvSpPr/>
            <p:nvPr/>
          </p:nvSpPr>
          <p:spPr>
            <a:xfrm>
              <a:off x="5228199" y="3559719"/>
              <a:ext cx="736" cy="981"/>
            </a:xfrm>
            <a:custGeom>
              <a:avLst/>
              <a:gdLst>
                <a:gd name="connsiteX0" fmla="*/ 736 w 736"/>
                <a:gd name="connsiteY0" fmla="*/ 0 h 981"/>
                <a:gd name="connsiteX1" fmla="*/ 0 w 736"/>
                <a:gd name="connsiteY1" fmla="*/ 981 h 981"/>
                <a:gd name="connsiteX2" fmla="*/ 736 w 736"/>
                <a:gd name="connsiteY2" fmla="*/ 0 h 981"/>
              </a:gdLst>
              <a:ahLst/>
              <a:cxnLst>
                <a:cxn ang="0">
                  <a:pos x="connsiteX0" y="connsiteY0"/>
                </a:cxn>
                <a:cxn ang="0">
                  <a:pos x="connsiteX1" y="connsiteY1"/>
                </a:cxn>
                <a:cxn ang="0">
                  <a:pos x="connsiteX2" y="connsiteY2"/>
                </a:cxn>
              </a:cxnLst>
              <a:rect l="l" t="t" r="r" b="b"/>
              <a:pathLst>
                <a:path w="736" h="981">
                  <a:moveTo>
                    <a:pt x="736" y="0"/>
                  </a:moveTo>
                  <a:lnTo>
                    <a:pt x="0" y="981"/>
                  </a:lnTo>
                  <a:lnTo>
                    <a:pt x="736" y="0"/>
                  </a:lnTo>
                  <a:close/>
                </a:path>
              </a:pathLst>
            </a:custGeom>
            <a:solidFill>
              <a:srgbClr val="A6A6A6"/>
            </a:solidFill>
            <a:ln w="6134" cap="flat">
              <a:noFill/>
              <a:prstDash val="solid"/>
              <a:miter/>
            </a:ln>
          </p:spPr>
          <p:txBody>
            <a:bodyPr rtlCol="0" anchor="ctr"/>
            <a:lstStyle/>
            <a:p>
              <a:endParaRPr lang="en-AU"/>
            </a:p>
          </p:txBody>
        </p:sp>
        <p:sp>
          <p:nvSpPr>
            <p:cNvPr id="753" name="Freeform: Shape 752">
              <a:extLst>
                <a:ext uri="{FF2B5EF4-FFF2-40B4-BE49-F238E27FC236}">
                  <a16:creationId xmlns:a16="http://schemas.microsoft.com/office/drawing/2014/main" id="{2B511328-ADA3-49E7-BEFD-AF76552AA657}"/>
                </a:ext>
              </a:extLst>
            </p:cNvPr>
            <p:cNvSpPr/>
            <p:nvPr/>
          </p:nvSpPr>
          <p:spPr>
            <a:xfrm>
              <a:off x="5225914" y="3557429"/>
              <a:ext cx="5291" cy="5542"/>
            </a:xfrm>
            <a:custGeom>
              <a:avLst/>
              <a:gdLst>
                <a:gd name="connsiteX0" fmla="*/ 2285 w 5291"/>
                <a:gd name="connsiteY0" fmla="*/ 5541 h 5542"/>
                <a:gd name="connsiteX1" fmla="*/ 874 w 5291"/>
                <a:gd name="connsiteY1" fmla="*/ 5050 h 5542"/>
                <a:gd name="connsiteX2" fmla="*/ 21 w 5291"/>
                <a:gd name="connsiteY2" fmla="*/ 3541 h 5542"/>
                <a:gd name="connsiteX3" fmla="*/ 444 w 5291"/>
                <a:gd name="connsiteY3" fmla="*/ 1860 h 5542"/>
                <a:gd name="connsiteX4" fmla="*/ 1119 w 5291"/>
                <a:gd name="connsiteY4" fmla="*/ 940 h 5542"/>
                <a:gd name="connsiteX5" fmla="*/ 2640 w 5291"/>
                <a:gd name="connsiteY5" fmla="*/ 26 h 5542"/>
                <a:gd name="connsiteX6" fmla="*/ 4370 w 5291"/>
                <a:gd name="connsiteY6" fmla="*/ 449 h 5542"/>
                <a:gd name="connsiteX7" fmla="*/ 5051 w 5291"/>
                <a:gd name="connsiteY7" fmla="*/ 1259 h 5542"/>
                <a:gd name="connsiteX8" fmla="*/ 5290 w 5291"/>
                <a:gd name="connsiteY8" fmla="*/ 2290 h 5542"/>
                <a:gd name="connsiteX9" fmla="*/ 4861 w 5291"/>
                <a:gd name="connsiteY9" fmla="*/ 3639 h 5542"/>
                <a:gd name="connsiteX10" fmla="*/ 4125 w 5291"/>
                <a:gd name="connsiteY10" fmla="*/ 4682 h 5542"/>
                <a:gd name="connsiteX11" fmla="*/ 3297 w 5291"/>
                <a:gd name="connsiteY11" fmla="*/ 5308 h 5542"/>
                <a:gd name="connsiteX12" fmla="*/ 2285 w 5291"/>
                <a:gd name="connsiteY12" fmla="*/ 5541 h 5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91" h="5542">
                  <a:moveTo>
                    <a:pt x="2285" y="5541"/>
                  </a:moveTo>
                  <a:cubicBezTo>
                    <a:pt x="1769" y="5559"/>
                    <a:pt x="1266" y="5381"/>
                    <a:pt x="874" y="5050"/>
                  </a:cubicBezTo>
                  <a:cubicBezTo>
                    <a:pt x="408" y="4676"/>
                    <a:pt x="101" y="4136"/>
                    <a:pt x="21" y="3541"/>
                  </a:cubicBezTo>
                  <a:cubicBezTo>
                    <a:pt x="-59" y="2946"/>
                    <a:pt x="89" y="2345"/>
                    <a:pt x="444" y="1860"/>
                  </a:cubicBezTo>
                  <a:lnTo>
                    <a:pt x="1119" y="940"/>
                  </a:lnTo>
                  <a:cubicBezTo>
                    <a:pt x="1487" y="449"/>
                    <a:pt x="2033" y="118"/>
                    <a:pt x="2640" y="26"/>
                  </a:cubicBezTo>
                  <a:cubicBezTo>
                    <a:pt x="3254" y="-66"/>
                    <a:pt x="3873" y="87"/>
                    <a:pt x="4370" y="449"/>
                  </a:cubicBezTo>
                  <a:cubicBezTo>
                    <a:pt x="4658" y="664"/>
                    <a:pt x="4892" y="940"/>
                    <a:pt x="5051" y="1259"/>
                  </a:cubicBezTo>
                  <a:cubicBezTo>
                    <a:pt x="5210" y="1578"/>
                    <a:pt x="5290" y="1934"/>
                    <a:pt x="5290" y="2290"/>
                  </a:cubicBezTo>
                  <a:cubicBezTo>
                    <a:pt x="5309" y="2774"/>
                    <a:pt x="5155" y="3253"/>
                    <a:pt x="4861" y="3639"/>
                  </a:cubicBezTo>
                  <a:lnTo>
                    <a:pt x="4125" y="4682"/>
                  </a:lnTo>
                  <a:cubicBezTo>
                    <a:pt x="3892" y="4946"/>
                    <a:pt x="3610" y="5161"/>
                    <a:pt x="3297" y="5308"/>
                  </a:cubicBezTo>
                  <a:cubicBezTo>
                    <a:pt x="2978" y="5455"/>
                    <a:pt x="2634" y="5535"/>
                    <a:pt x="2285" y="5541"/>
                  </a:cubicBezTo>
                  <a:close/>
                </a:path>
              </a:pathLst>
            </a:custGeom>
            <a:solidFill>
              <a:srgbClr val="0E0E0E"/>
            </a:solidFill>
            <a:ln w="6134" cap="flat">
              <a:noFill/>
              <a:prstDash val="solid"/>
              <a:miter/>
            </a:ln>
          </p:spPr>
          <p:txBody>
            <a:bodyPr rtlCol="0" anchor="ctr"/>
            <a:lstStyle/>
            <a:p>
              <a:endParaRPr lang="en-AU"/>
            </a:p>
          </p:txBody>
        </p:sp>
        <p:sp>
          <p:nvSpPr>
            <p:cNvPr id="754" name="Freeform: Shape 753">
              <a:extLst>
                <a:ext uri="{FF2B5EF4-FFF2-40B4-BE49-F238E27FC236}">
                  <a16:creationId xmlns:a16="http://schemas.microsoft.com/office/drawing/2014/main" id="{8EB0FD95-D977-42CB-B77E-6A58823C4A92}"/>
                </a:ext>
              </a:extLst>
            </p:cNvPr>
            <p:cNvSpPr/>
            <p:nvPr/>
          </p:nvSpPr>
          <p:spPr>
            <a:xfrm>
              <a:off x="5233965" y="3536409"/>
              <a:ext cx="552" cy="919"/>
            </a:xfrm>
            <a:custGeom>
              <a:avLst/>
              <a:gdLst>
                <a:gd name="connsiteX0" fmla="*/ 0 w 552"/>
                <a:gd name="connsiteY0" fmla="*/ 0 h 919"/>
                <a:gd name="connsiteX1" fmla="*/ 552 w 552"/>
                <a:gd name="connsiteY1" fmla="*/ 920 h 919"/>
                <a:gd name="connsiteX2" fmla="*/ 0 w 552"/>
                <a:gd name="connsiteY2" fmla="*/ 0 h 919"/>
              </a:gdLst>
              <a:ahLst/>
              <a:cxnLst>
                <a:cxn ang="0">
                  <a:pos x="connsiteX0" y="connsiteY0"/>
                </a:cxn>
                <a:cxn ang="0">
                  <a:pos x="connsiteX1" y="connsiteY1"/>
                </a:cxn>
                <a:cxn ang="0">
                  <a:pos x="connsiteX2" y="connsiteY2"/>
                </a:cxn>
              </a:cxnLst>
              <a:rect l="l" t="t" r="r" b="b"/>
              <a:pathLst>
                <a:path w="552" h="919">
                  <a:moveTo>
                    <a:pt x="0" y="0"/>
                  </a:moveTo>
                  <a:lnTo>
                    <a:pt x="552" y="920"/>
                  </a:lnTo>
                  <a:lnTo>
                    <a:pt x="0" y="0"/>
                  </a:lnTo>
                  <a:close/>
                </a:path>
              </a:pathLst>
            </a:custGeom>
            <a:solidFill>
              <a:srgbClr val="A6A6A6"/>
            </a:solidFill>
            <a:ln w="6134" cap="flat">
              <a:noFill/>
              <a:prstDash val="solid"/>
              <a:miter/>
            </a:ln>
          </p:spPr>
          <p:txBody>
            <a:bodyPr rtlCol="0" anchor="ctr"/>
            <a:lstStyle/>
            <a:p>
              <a:endParaRPr lang="en-AU"/>
            </a:p>
          </p:txBody>
        </p:sp>
        <p:sp>
          <p:nvSpPr>
            <p:cNvPr id="755" name="Freeform: Shape 754">
              <a:extLst>
                <a:ext uri="{FF2B5EF4-FFF2-40B4-BE49-F238E27FC236}">
                  <a16:creationId xmlns:a16="http://schemas.microsoft.com/office/drawing/2014/main" id="{977ABF5B-CE7D-4A36-A1C7-BAFDEE25888D}"/>
                </a:ext>
              </a:extLst>
            </p:cNvPr>
            <p:cNvSpPr/>
            <p:nvPr/>
          </p:nvSpPr>
          <p:spPr>
            <a:xfrm>
              <a:off x="5231695" y="3533962"/>
              <a:ext cx="4910" cy="5452"/>
            </a:xfrm>
            <a:custGeom>
              <a:avLst/>
              <a:gdLst>
                <a:gd name="connsiteX0" fmla="*/ 2822 w 4910"/>
                <a:gd name="connsiteY0" fmla="*/ 5453 h 5452"/>
                <a:gd name="connsiteX1" fmla="*/ 1656 w 4910"/>
                <a:gd name="connsiteY1" fmla="*/ 5134 h 5452"/>
                <a:gd name="connsiteX2" fmla="*/ 797 w 4910"/>
                <a:gd name="connsiteY2" fmla="*/ 4287 h 5452"/>
                <a:gd name="connsiteX3" fmla="*/ 307 w 4910"/>
                <a:gd name="connsiteY3" fmla="*/ 3490 h 5452"/>
                <a:gd name="connsiteX4" fmla="*/ 0 w 4910"/>
                <a:gd name="connsiteY4" fmla="*/ 2263 h 5452"/>
                <a:gd name="connsiteX5" fmla="*/ 282 w 4910"/>
                <a:gd name="connsiteY5" fmla="*/ 1184 h 5452"/>
                <a:gd name="connsiteX6" fmla="*/ 1043 w 4910"/>
                <a:gd name="connsiteY6" fmla="*/ 361 h 5452"/>
                <a:gd name="connsiteX7" fmla="*/ 2779 w 4910"/>
                <a:gd name="connsiteY7" fmla="*/ 49 h 5452"/>
                <a:gd name="connsiteX8" fmla="*/ 4233 w 4910"/>
                <a:gd name="connsiteY8" fmla="*/ 1037 h 5452"/>
                <a:gd name="connsiteX9" fmla="*/ 4846 w 4910"/>
                <a:gd name="connsiteY9" fmla="*/ 2079 h 5452"/>
                <a:gd name="connsiteX10" fmla="*/ 4846 w 4910"/>
                <a:gd name="connsiteY10" fmla="*/ 3183 h 5452"/>
                <a:gd name="connsiteX11" fmla="*/ 4509 w 4910"/>
                <a:gd name="connsiteY11" fmla="*/ 4361 h 5452"/>
                <a:gd name="connsiteX12" fmla="*/ 3619 w 4910"/>
                <a:gd name="connsiteY12" fmla="*/ 5208 h 5452"/>
                <a:gd name="connsiteX13" fmla="*/ 2822 w 4910"/>
                <a:gd name="connsiteY13" fmla="*/ 5453 h 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10" h="5452">
                  <a:moveTo>
                    <a:pt x="2822" y="5453"/>
                  </a:moveTo>
                  <a:cubicBezTo>
                    <a:pt x="2411" y="5447"/>
                    <a:pt x="2012" y="5336"/>
                    <a:pt x="1656" y="5134"/>
                  </a:cubicBezTo>
                  <a:cubicBezTo>
                    <a:pt x="1306" y="4931"/>
                    <a:pt x="1006" y="4637"/>
                    <a:pt x="797" y="4287"/>
                  </a:cubicBezTo>
                  <a:cubicBezTo>
                    <a:pt x="669" y="3999"/>
                    <a:pt x="503" y="3735"/>
                    <a:pt x="307" y="3490"/>
                  </a:cubicBezTo>
                  <a:cubicBezTo>
                    <a:pt x="116" y="3110"/>
                    <a:pt x="6" y="2692"/>
                    <a:pt x="0" y="2263"/>
                  </a:cubicBezTo>
                  <a:cubicBezTo>
                    <a:pt x="0" y="1883"/>
                    <a:pt x="98" y="1515"/>
                    <a:pt x="282" y="1184"/>
                  </a:cubicBezTo>
                  <a:cubicBezTo>
                    <a:pt x="460" y="846"/>
                    <a:pt x="724" y="564"/>
                    <a:pt x="1043" y="361"/>
                  </a:cubicBezTo>
                  <a:cubicBezTo>
                    <a:pt x="1558" y="36"/>
                    <a:pt x="2178" y="-74"/>
                    <a:pt x="2779" y="49"/>
                  </a:cubicBezTo>
                  <a:cubicBezTo>
                    <a:pt x="3374" y="178"/>
                    <a:pt x="3895" y="527"/>
                    <a:pt x="4233" y="1037"/>
                  </a:cubicBezTo>
                  <a:lnTo>
                    <a:pt x="4846" y="2079"/>
                  </a:lnTo>
                  <a:cubicBezTo>
                    <a:pt x="4932" y="2441"/>
                    <a:pt x="4932" y="2821"/>
                    <a:pt x="4846" y="3183"/>
                  </a:cubicBezTo>
                  <a:cubicBezTo>
                    <a:pt x="4840" y="3600"/>
                    <a:pt x="4723" y="4005"/>
                    <a:pt x="4509" y="4361"/>
                  </a:cubicBezTo>
                  <a:cubicBezTo>
                    <a:pt x="4294" y="4717"/>
                    <a:pt x="3987" y="5011"/>
                    <a:pt x="3619" y="5208"/>
                  </a:cubicBezTo>
                  <a:cubicBezTo>
                    <a:pt x="3374" y="5342"/>
                    <a:pt x="3104" y="5428"/>
                    <a:pt x="2822" y="5453"/>
                  </a:cubicBezTo>
                  <a:close/>
                </a:path>
              </a:pathLst>
            </a:custGeom>
            <a:solidFill>
              <a:srgbClr val="0E0E0E"/>
            </a:solidFill>
            <a:ln w="6134" cap="flat">
              <a:noFill/>
              <a:prstDash val="solid"/>
              <a:miter/>
            </a:ln>
          </p:spPr>
          <p:txBody>
            <a:bodyPr rtlCol="0" anchor="ctr"/>
            <a:lstStyle/>
            <a:p>
              <a:endParaRPr lang="en-AU"/>
            </a:p>
          </p:txBody>
        </p:sp>
        <p:sp>
          <p:nvSpPr>
            <p:cNvPr id="756" name="Freeform: Shape 755">
              <a:extLst>
                <a:ext uri="{FF2B5EF4-FFF2-40B4-BE49-F238E27FC236}">
                  <a16:creationId xmlns:a16="http://schemas.microsoft.com/office/drawing/2014/main" id="{3424EC24-FB62-4AFC-9052-AE0EB9C99DD5}"/>
                </a:ext>
              </a:extLst>
            </p:cNvPr>
            <p:cNvSpPr/>
            <p:nvPr/>
          </p:nvSpPr>
          <p:spPr>
            <a:xfrm>
              <a:off x="5233657" y="3540668"/>
              <a:ext cx="4540" cy="4880"/>
            </a:xfrm>
            <a:custGeom>
              <a:avLst/>
              <a:gdLst>
                <a:gd name="connsiteX0" fmla="*/ 2209 w 4540"/>
                <a:gd name="connsiteY0" fmla="*/ 4880 h 4880"/>
                <a:gd name="connsiteX1" fmla="*/ 645 w 4540"/>
                <a:gd name="connsiteY1" fmla="*/ 4193 h 4880"/>
                <a:gd name="connsiteX2" fmla="*/ 1 w 4540"/>
                <a:gd name="connsiteY2" fmla="*/ 2611 h 4880"/>
                <a:gd name="connsiteX3" fmla="*/ 608 w 4540"/>
                <a:gd name="connsiteY3" fmla="*/ 893 h 4880"/>
                <a:gd name="connsiteX4" fmla="*/ 2209 w 4540"/>
                <a:gd name="connsiteY4" fmla="*/ 34 h 4880"/>
                <a:gd name="connsiteX5" fmla="*/ 3074 w 4540"/>
                <a:gd name="connsiteY5" fmla="*/ 65 h 4880"/>
                <a:gd name="connsiteX6" fmla="*/ 3841 w 4540"/>
                <a:gd name="connsiteY6" fmla="*/ 464 h 4880"/>
                <a:gd name="connsiteX7" fmla="*/ 4362 w 4540"/>
                <a:gd name="connsiteY7" fmla="*/ 1151 h 4880"/>
                <a:gd name="connsiteX8" fmla="*/ 4540 w 4540"/>
                <a:gd name="connsiteY8" fmla="*/ 1997 h 4880"/>
                <a:gd name="connsiteX9" fmla="*/ 4540 w 4540"/>
                <a:gd name="connsiteY9" fmla="*/ 2672 h 4880"/>
                <a:gd name="connsiteX10" fmla="*/ 3816 w 4540"/>
                <a:gd name="connsiteY10" fmla="*/ 4242 h 4880"/>
                <a:gd name="connsiteX11" fmla="*/ 2209 w 4540"/>
                <a:gd name="connsiteY11" fmla="*/ 4880 h 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40" h="4880">
                  <a:moveTo>
                    <a:pt x="2209" y="4880"/>
                  </a:moveTo>
                  <a:cubicBezTo>
                    <a:pt x="1620" y="4868"/>
                    <a:pt x="1056" y="4623"/>
                    <a:pt x="645" y="4193"/>
                  </a:cubicBezTo>
                  <a:cubicBezTo>
                    <a:pt x="234" y="3770"/>
                    <a:pt x="1" y="3206"/>
                    <a:pt x="1" y="2611"/>
                  </a:cubicBezTo>
                  <a:cubicBezTo>
                    <a:pt x="-17" y="1985"/>
                    <a:pt x="197" y="1371"/>
                    <a:pt x="608" y="893"/>
                  </a:cubicBezTo>
                  <a:cubicBezTo>
                    <a:pt x="1013" y="421"/>
                    <a:pt x="1590" y="114"/>
                    <a:pt x="2209" y="34"/>
                  </a:cubicBezTo>
                  <a:cubicBezTo>
                    <a:pt x="2498" y="-21"/>
                    <a:pt x="2792" y="-9"/>
                    <a:pt x="3074" y="65"/>
                  </a:cubicBezTo>
                  <a:cubicBezTo>
                    <a:pt x="3356" y="139"/>
                    <a:pt x="3620" y="274"/>
                    <a:pt x="3841" y="464"/>
                  </a:cubicBezTo>
                  <a:cubicBezTo>
                    <a:pt x="4068" y="648"/>
                    <a:pt x="4246" y="887"/>
                    <a:pt x="4362" y="1151"/>
                  </a:cubicBezTo>
                  <a:cubicBezTo>
                    <a:pt x="4485" y="1414"/>
                    <a:pt x="4547" y="1709"/>
                    <a:pt x="4540" y="1997"/>
                  </a:cubicBezTo>
                  <a:cubicBezTo>
                    <a:pt x="4540" y="1997"/>
                    <a:pt x="4540" y="2549"/>
                    <a:pt x="4540" y="2672"/>
                  </a:cubicBezTo>
                  <a:cubicBezTo>
                    <a:pt x="4510" y="3273"/>
                    <a:pt x="4252" y="3831"/>
                    <a:pt x="3816" y="4242"/>
                  </a:cubicBezTo>
                  <a:cubicBezTo>
                    <a:pt x="3381" y="4653"/>
                    <a:pt x="2810" y="4880"/>
                    <a:pt x="2209" y="4880"/>
                  </a:cubicBezTo>
                  <a:close/>
                </a:path>
              </a:pathLst>
            </a:custGeom>
            <a:solidFill>
              <a:srgbClr val="0E0E0E"/>
            </a:solidFill>
            <a:ln w="6134" cap="flat">
              <a:noFill/>
              <a:prstDash val="solid"/>
              <a:miter/>
            </a:ln>
          </p:spPr>
          <p:txBody>
            <a:bodyPr rtlCol="0" anchor="ctr"/>
            <a:lstStyle/>
            <a:p>
              <a:endParaRPr lang="en-AU"/>
            </a:p>
          </p:txBody>
        </p:sp>
        <p:sp>
          <p:nvSpPr>
            <p:cNvPr id="757" name="Freeform: Shape 756">
              <a:extLst>
                <a:ext uri="{FF2B5EF4-FFF2-40B4-BE49-F238E27FC236}">
                  <a16:creationId xmlns:a16="http://schemas.microsoft.com/office/drawing/2014/main" id="{45D5CD25-7F5A-49B8-951D-566C1542F75B}"/>
                </a:ext>
              </a:extLst>
            </p:cNvPr>
            <p:cNvSpPr/>
            <p:nvPr/>
          </p:nvSpPr>
          <p:spPr>
            <a:xfrm>
              <a:off x="5232983" y="3544170"/>
              <a:ext cx="4628" cy="5428"/>
            </a:xfrm>
            <a:custGeom>
              <a:avLst/>
              <a:gdLst>
                <a:gd name="connsiteX0" fmla="*/ 2331 w 4628"/>
                <a:gd name="connsiteY0" fmla="*/ 5427 h 5428"/>
                <a:gd name="connsiteX1" fmla="*/ 1779 w 4628"/>
                <a:gd name="connsiteY1" fmla="*/ 5427 h 5428"/>
                <a:gd name="connsiteX2" fmla="*/ 509 w 4628"/>
                <a:gd name="connsiteY2" fmla="*/ 4593 h 5428"/>
                <a:gd name="connsiteX3" fmla="*/ 0 w 4628"/>
                <a:gd name="connsiteY3" fmla="*/ 3158 h 5428"/>
                <a:gd name="connsiteX4" fmla="*/ 0 w 4628"/>
                <a:gd name="connsiteY4" fmla="*/ 2606 h 5428"/>
                <a:gd name="connsiteX5" fmla="*/ 0 w 4628"/>
                <a:gd name="connsiteY5" fmla="*/ 1808 h 5428"/>
                <a:gd name="connsiteX6" fmla="*/ 908 w 4628"/>
                <a:gd name="connsiteY6" fmla="*/ 440 h 5428"/>
                <a:gd name="connsiteX7" fmla="*/ 2491 w 4628"/>
                <a:gd name="connsiteY7" fmla="*/ 11 h 5428"/>
                <a:gd name="connsiteX8" fmla="*/ 3963 w 4628"/>
                <a:gd name="connsiteY8" fmla="*/ 728 h 5428"/>
                <a:gd name="connsiteX9" fmla="*/ 4601 w 4628"/>
                <a:gd name="connsiteY9" fmla="*/ 2238 h 5428"/>
                <a:gd name="connsiteX10" fmla="*/ 4601 w 4628"/>
                <a:gd name="connsiteY10" fmla="*/ 2667 h 5428"/>
                <a:gd name="connsiteX11" fmla="*/ 4601 w 4628"/>
                <a:gd name="connsiteY11" fmla="*/ 3710 h 5428"/>
                <a:gd name="connsiteX12" fmla="*/ 3766 w 4628"/>
                <a:gd name="connsiteY12" fmla="*/ 4967 h 5428"/>
                <a:gd name="connsiteX13" fmla="*/ 2331 w 4628"/>
                <a:gd name="connsiteY13" fmla="*/ 5427 h 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28" h="5428">
                  <a:moveTo>
                    <a:pt x="2331" y="5427"/>
                  </a:moveTo>
                  <a:lnTo>
                    <a:pt x="1779" y="5427"/>
                  </a:lnTo>
                  <a:cubicBezTo>
                    <a:pt x="1276" y="5292"/>
                    <a:pt x="828" y="5004"/>
                    <a:pt x="509" y="4593"/>
                  </a:cubicBezTo>
                  <a:cubicBezTo>
                    <a:pt x="190" y="4182"/>
                    <a:pt x="12" y="3679"/>
                    <a:pt x="0" y="3158"/>
                  </a:cubicBezTo>
                  <a:cubicBezTo>
                    <a:pt x="0" y="3158"/>
                    <a:pt x="0" y="2789"/>
                    <a:pt x="0" y="2606"/>
                  </a:cubicBezTo>
                  <a:lnTo>
                    <a:pt x="0" y="1808"/>
                  </a:lnTo>
                  <a:cubicBezTo>
                    <a:pt x="129" y="1256"/>
                    <a:pt x="448" y="771"/>
                    <a:pt x="908" y="440"/>
                  </a:cubicBezTo>
                  <a:cubicBezTo>
                    <a:pt x="1362" y="115"/>
                    <a:pt x="1926" y="-44"/>
                    <a:pt x="2491" y="11"/>
                  </a:cubicBezTo>
                  <a:cubicBezTo>
                    <a:pt x="3049" y="66"/>
                    <a:pt x="3576" y="318"/>
                    <a:pt x="3963" y="728"/>
                  </a:cubicBezTo>
                  <a:cubicBezTo>
                    <a:pt x="4349" y="1140"/>
                    <a:pt x="4576" y="1673"/>
                    <a:pt x="4601" y="2238"/>
                  </a:cubicBezTo>
                  <a:cubicBezTo>
                    <a:pt x="4631" y="2379"/>
                    <a:pt x="4631" y="2526"/>
                    <a:pt x="4601" y="2667"/>
                  </a:cubicBezTo>
                  <a:cubicBezTo>
                    <a:pt x="4638" y="3017"/>
                    <a:pt x="4638" y="3366"/>
                    <a:pt x="4601" y="3710"/>
                  </a:cubicBezTo>
                  <a:cubicBezTo>
                    <a:pt x="4478" y="4213"/>
                    <a:pt x="4184" y="4654"/>
                    <a:pt x="3766" y="4967"/>
                  </a:cubicBezTo>
                  <a:cubicBezTo>
                    <a:pt x="3355" y="5280"/>
                    <a:pt x="2846" y="5446"/>
                    <a:pt x="2331" y="5427"/>
                  </a:cubicBezTo>
                  <a:close/>
                </a:path>
              </a:pathLst>
            </a:custGeom>
            <a:solidFill>
              <a:srgbClr val="0E0E0E"/>
            </a:solidFill>
            <a:ln w="6134" cap="flat">
              <a:noFill/>
              <a:prstDash val="solid"/>
              <a:miter/>
            </a:ln>
          </p:spPr>
          <p:txBody>
            <a:bodyPr rtlCol="0" anchor="ctr"/>
            <a:lstStyle/>
            <a:p>
              <a:endParaRPr lang="en-AU"/>
            </a:p>
          </p:txBody>
        </p:sp>
        <p:sp>
          <p:nvSpPr>
            <p:cNvPr id="758" name="Freeform: Shape 757">
              <a:extLst>
                <a:ext uri="{FF2B5EF4-FFF2-40B4-BE49-F238E27FC236}">
                  <a16:creationId xmlns:a16="http://schemas.microsoft.com/office/drawing/2014/main" id="{9542208F-26D8-4557-9F94-A7378D1FE21F}"/>
                </a:ext>
              </a:extLst>
            </p:cNvPr>
            <p:cNvSpPr/>
            <p:nvPr/>
          </p:nvSpPr>
          <p:spPr>
            <a:xfrm>
              <a:off x="5231695" y="3554750"/>
              <a:ext cx="429" cy="797"/>
            </a:xfrm>
            <a:custGeom>
              <a:avLst/>
              <a:gdLst>
                <a:gd name="connsiteX0" fmla="*/ 429 w 429"/>
                <a:gd name="connsiteY0" fmla="*/ 0 h 797"/>
                <a:gd name="connsiteX1" fmla="*/ 0 w 429"/>
                <a:gd name="connsiteY1" fmla="*/ 797 h 797"/>
                <a:gd name="connsiteX2" fmla="*/ 429 w 429"/>
                <a:gd name="connsiteY2" fmla="*/ 0 h 797"/>
              </a:gdLst>
              <a:ahLst/>
              <a:cxnLst>
                <a:cxn ang="0">
                  <a:pos x="connsiteX0" y="connsiteY0"/>
                </a:cxn>
                <a:cxn ang="0">
                  <a:pos x="connsiteX1" y="connsiteY1"/>
                </a:cxn>
                <a:cxn ang="0">
                  <a:pos x="connsiteX2" y="connsiteY2"/>
                </a:cxn>
              </a:cxnLst>
              <a:rect l="l" t="t" r="r" b="b"/>
              <a:pathLst>
                <a:path w="429" h="797">
                  <a:moveTo>
                    <a:pt x="429" y="0"/>
                  </a:moveTo>
                  <a:cubicBezTo>
                    <a:pt x="325" y="282"/>
                    <a:pt x="178" y="552"/>
                    <a:pt x="0" y="797"/>
                  </a:cubicBezTo>
                  <a:cubicBezTo>
                    <a:pt x="178" y="552"/>
                    <a:pt x="325" y="282"/>
                    <a:pt x="429" y="0"/>
                  </a:cubicBezTo>
                  <a:close/>
                </a:path>
              </a:pathLst>
            </a:custGeom>
            <a:solidFill>
              <a:srgbClr val="A6A6A6"/>
            </a:solidFill>
            <a:ln w="6134" cap="flat">
              <a:noFill/>
              <a:prstDash val="solid"/>
              <a:miter/>
            </a:ln>
          </p:spPr>
          <p:txBody>
            <a:bodyPr rtlCol="0" anchor="ctr"/>
            <a:lstStyle/>
            <a:p>
              <a:endParaRPr lang="en-AU"/>
            </a:p>
          </p:txBody>
        </p:sp>
        <p:sp>
          <p:nvSpPr>
            <p:cNvPr id="759" name="Freeform: Shape 758">
              <a:extLst>
                <a:ext uri="{FF2B5EF4-FFF2-40B4-BE49-F238E27FC236}">
                  <a16:creationId xmlns:a16="http://schemas.microsoft.com/office/drawing/2014/main" id="{85FCCBD5-5F92-4DBC-826B-78F451BED6AF}"/>
                </a:ext>
              </a:extLst>
            </p:cNvPr>
            <p:cNvSpPr/>
            <p:nvPr/>
          </p:nvSpPr>
          <p:spPr>
            <a:xfrm>
              <a:off x="5229364" y="3552334"/>
              <a:ext cx="5095" cy="5483"/>
            </a:xfrm>
            <a:custGeom>
              <a:avLst/>
              <a:gdLst>
                <a:gd name="connsiteX0" fmla="*/ 2331 w 5095"/>
                <a:gd name="connsiteY0" fmla="*/ 5483 h 5483"/>
                <a:gd name="connsiteX1" fmla="*/ 1166 w 5095"/>
                <a:gd name="connsiteY1" fmla="*/ 5115 h 5483"/>
                <a:gd name="connsiteX2" fmla="*/ 319 w 5095"/>
                <a:gd name="connsiteY2" fmla="*/ 4293 h 5483"/>
                <a:gd name="connsiteX3" fmla="*/ 0 w 5095"/>
                <a:gd name="connsiteY3" fmla="*/ 3152 h 5483"/>
                <a:gd name="connsiteX4" fmla="*/ 368 w 5095"/>
                <a:gd name="connsiteY4" fmla="*/ 1987 h 5483"/>
                <a:gd name="connsiteX5" fmla="*/ 797 w 5095"/>
                <a:gd name="connsiteY5" fmla="*/ 1251 h 5483"/>
                <a:gd name="connsiteX6" fmla="*/ 1895 w 5095"/>
                <a:gd name="connsiteY6" fmla="*/ 196 h 5483"/>
                <a:gd name="connsiteX7" fmla="*/ 3417 w 5095"/>
                <a:gd name="connsiteY7" fmla="*/ 79 h 5483"/>
                <a:gd name="connsiteX8" fmla="*/ 4674 w 5095"/>
                <a:gd name="connsiteY8" fmla="*/ 950 h 5483"/>
                <a:gd name="connsiteX9" fmla="*/ 5091 w 5095"/>
                <a:gd name="connsiteY9" fmla="*/ 2416 h 5483"/>
                <a:gd name="connsiteX10" fmla="*/ 4785 w 5095"/>
                <a:gd name="connsiteY10" fmla="*/ 3520 h 5483"/>
                <a:gd name="connsiteX11" fmla="*/ 2760 w 5095"/>
                <a:gd name="connsiteY11" fmla="*/ 2355 h 5483"/>
                <a:gd name="connsiteX12" fmla="*/ 4601 w 5095"/>
                <a:gd name="connsiteY12" fmla="*/ 3766 h 5483"/>
                <a:gd name="connsiteX13" fmla="*/ 4294 w 5095"/>
                <a:gd name="connsiteY13" fmla="*/ 4379 h 5483"/>
                <a:gd name="connsiteX14" fmla="*/ 3453 w 5095"/>
                <a:gd name="connsiteY14" fmla="*/ 5183 h 5483"/>
                <a:gd name="connsiteX15" fmla="*/ 2331 w 5095"/>
                <a:gd name="connsiteY15" fmla="*/ 5483 h 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95" h="5483">
                  <a:moveTo>
                    <a:pt x="2331" y="5483"/>
                  </a:moveTo>
                  <a:cubicBezTo>
                    <a:pt x="1914" y="5483"/>
                    <a:pt x="1503" y="5355"/>
                    <a:pt x="1166" y="5115"/>
                  </a:cubicBezTo>
                  <a:cubicBezTo>
                    <a:pt x="816" y="4919"/>
                    <a:pt x="521" y="4637"/>
                    <a:pt x="319" y="4293"/>
                  </a:cubicBezTo>
                  <a:cubicBezTo>
                    <a:pt x="110" y="3950"/>
                    <a:pt x="0" y="3557"/>
                    <a:pt x="0" y="3152"/>
                  </a:cubicBezTo>
                  <a:cubicBezTo>
                    <a:pt x="6" y="2735"/>
                    <a:pt x="135" y="2331"/>
                    <a:pt x="368" y="1987"/>
                  </a:cubicBezTo>
                  <a:lnTo>
                    <a:pt x="797" y="1251"/>
                  </a:lnTo>
                  <a:cubicBezTo>
                    <a:pt x="1031" y="785"/>
                    <a:pt x="1417" y="410"/>
                    <a:pt x="1895" y="196"/>
                  </a:cubicBezTo>
                  <a:cubicBezTo>
                    <a:pt x="2374" y="-19"/>
                    <a:pt x="2914" y="-56"/>
                    <a:pt x="3417" y="79"/>
                  </a:cubicBezTo>
                  <a:cubicBezTo>
                    <a:pt x="3926" y="214"/>
                    <a:pt x="4368" y="521"/>
                    <a:pt x="4674" y="950"/>
                  </a:cubicBezTo>
                  <a:cubicBezTo>
                    <a:pt x="4975" y="1374"/>
                    <a:pt x="5122" y="1895"/>
                    <a:pt x="5091" y="2416"/>
                  </a:cubicBezTo>
                  <a:cubicBezTo>
                    <a:pt x="5073" y="2803"/>
                    <a:pt x="4969" y="3183"/>
                    <a:pt x="4785" y="3520"/>
                  </a:cubicBezTo>
                  <a:lnTo>
                    <a:pt x="2760" y="2355"/>
                  </a:lnTo>
                  <a:lnTo>
                    <a:pt x="4601" y="3766"/>
                  </a:lnTo>
                  <a:lnTo>
                    <a:pt x="4294" y="4379"/>
                  </a:lnTo>
                  <a:cubicBezTo>
                    <a:pt x="4085" y="4717"/>
                    <a:pt x="3797" y="4992"/>
                    <a:pt x="3453" y="5183"/>
                  </a:cubicBezTo>
                  <a:cubicBezTo>
                    <a:pt x="3110" y="5379"/>
                    <a:pt x="2724" y="5483"/>
                    <a:pt x="2331" y="5483"/>
                  </a:cubicBezTo>
                  <a:close/>
                </a:path>
              </a:pathLst>
            </a:custGeom>
            <a:solidFill>
              <a:srgbClr val="0E0E0E"/>
            </a:solidFill>
            <a:ln w="6134" cap="flat">
              <a:noFill/>
              <a:prstDash val="solid"/>
              <a:miter/>
            </a:ln>
          </p:spPr>
          <p:txBody>
            <a:bodyPr rtlCol="0" anchor="ctr"/>
            <a:lstStyle/>
            <a:p>
              <a:endParaRPr lang="en-AU"/>
            </a:p>
          </p:txBody>
        </p:sp>
        <p:sp>
          <p:nvSpPr>
            <p:cNvPr id="760" name="Freeform: Shape 759">
              <a:extLst>
                <a:ext uri="{FF2B5EF4-FFF2-40B4-BE49-F238E27FC236}">
                  <a16:creationId xmlns:a16="http://schemas.microsoft.com/office/drawing/2014/main" id="{D2D9818A-5280-4619-91D5-4241DB73AF6C}"/>
                </a:ext>
              </a:extLst>
            </p:cNvPr>
            <p:cNvSpPr/>
            <p:nvPr/>
          </p:nvSpPr>
          <p:spPr>
            <a:xfrm>
              <a:off x="4911492" y="3775825"/>
              <a:ext cx="89374" cy="9521"/>
            </a:xfrm>
            <a:custGeom>
              <a:avLst/>
              <a:gdLst>
                <a:gd name="connsiteX0" fmla="*/ 0 w 89374"/>
                <a:gd name="connsiteY0" fmla="*/ 0 h 9521"/>
                <a:gd name="connsiteX1" fmla="*/ 89375 w 89374"/>
                <a:gd name="connsiteY1" fmla="*/ 9508 h 9521"/>
                <a:gd name="connsiteX2" fmla="*/ 0 w 89374"/>
                <a:gd name="connsiteY2" fmla="*/ 0 h 9521"/>
              </a:gdLst>
              <a:ahLst/>
              <a:cxnLst>
                <a:cxn ang="0">
                  <a:pos x="connsiteX0" y="connsiteY0"/>
                </a:cxn>
                <a:cxn ang="0">
                  <a:pos x="connsiteX1" y="connsiteY1"/>
                </a:cxn>
                <a:cxn ang="0">
                  <a:pos x="connsiteX2" y="connsiteY2"/>
                </a:cxn>
              </a:cxnLst>
              <a:rect l="l" t="t" r="r" b="b"/>
              <a:pathLst>
                <a:path w="89374" h="9521">
                  <a:moveTo>
                    <a:pt x="0" y="0"/>
                  </a:moveTo>
                  <a:cubicBezTo>
                    <a:pt x="0" y="0"/>
                    <a:pt x="55208" y="9937"/>
                    <a:pt x="89375" y="9508"/>
                  </a:cubicBezTo>
                  <a:cubicBezTo>
                    <a:pt x="55330" y="9937"/>
                    <a:pt x="0" y="0"/>
                    <a:pt x="0" y="0"/>
                  </a:cubicBezTo>
                  <a:close/>
                </a:path>
              </a:pathLst>
            </a:custGeom>
            <a:solidFill>
              <a:srgbClr val="A6A6A6"/>
            </a:solidFill>
            <a:ln w="6134" cap="flat">
              <a:noFill/>
              <a:prstDash val="solid"/>
              <a:miter/>
            </a:ln>
          </p:spPr>
          <p:txBody>
            <a:bodyPr rtlCol="0" anchor="ctr"/>
            <a:lstStyle/>
            <a:p>
              <a:endParaRPr lang="en-AU"/>
            </a:p>
          </p:txBody>
        </p:sp>
        <p:sp>
          <p:nvSpPr>
            <p:cNvPr id="761" name="Freeform: Shape 760">
              <a:extLst>
                <a:ext uri="{FF2B5EF4-FFF2-40B4-BE49-F238E27FC236}">
                  <a16:creationId xmlns:a16="http://schemas.microsoft.com/office/drawing/2014/main" id="{2348466D-7133-4DB0-B7EF-CC401BFA4EC4}"/>
                </a:ext>
              </a:extLst>
            </p:cNvPr>
            <p:cNvSpPr/>
            <p:nvPr/>
          </p:nvSpPr>
          <p:spPr>
            <a:xfrm>
              <a:off x="4909076" y="3773640"/>
              <a:ext cx="93998" cy="14085"/>
            </a:xfrm>
            <a:custGeom>
              <a:avLst/>
              <a:gdLst>
                <a:gd name="connsiteX0" fmla="*/ 89459 w 93998"/>
                <a:gd name="connsiteY0" fmla="*/ 14085 h 14085"/>
                <a:gd name="connsiteX1" fmla="*/ 1863 w 93998"/>
                <a:gd name="connsiteY1" fmla="*/ 4455 h 14085"/>
                <a:gd name="connsiteX2" fmla="*/ 631 w 93998"/>
                <a:gd name="connsiteY2" fmla="*/ 3811 h 14085"/>
                <a:gd name="connsiteX3" fmla="*/ 23 w 93998"/>
                <a:gd name="connsiteY3" fmla="*/ 2553 h 14085"/>
                <a:gd name="connsiteX4" fmla="*/ 256 w 93998"/>
                <a:gd name="connsiteY4" fmla="*/ 1161 h 14085"/>
                <a:gd name="connsiteX5" fmla="*/ 1250 w 93998"/>
                <a:gd name="connsiteY5" fmla="*/ 161 h 14085"/>
                <a:gd name="connsiteX6" fmla="*/ 3029 w 93998"/>
                <a:gd name="connsiteY6" fmla="*/ 161 h 14085"/>
                <a:gd name="connsiteX7" fmla="*/ 91668 w 93998"/>
                <a:gd name="connsiteY7" fmla="*/ 9546 h 14085"/>
                <a:gd name="connsiteX8" fmla="*/ 93281 w 93998"/>
                <a:gd name="connsiteY8" fmla="*/ 10227 h 14085"/>
                <a:gd name="connsiteX9" fmla="*/ 93999 w 93998"/>
                <a:gd name="connsiteY9" fmla="*/ 11816 h 14085"/>
                <a:gd name="connsiteX10" fmla="*/ 93318 w 93998"/>
                <a:gd name="connsiteY10" fmla="*/ 13405 h 14085"/>
                <a:gd name="connsiteX11" fmla="*/ 91729 w 93998"/>
                <a:gd name="connsiteY11" fmla="*/ 14085 h 14085"/>
                <a:gd name="connsiteX12" fmla="*/ 89459 w 93998"/>
                <a:gd name="connsiteY12" fmla="*/ 14085 h 1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998" h="14085">
                  <a:moveTo>
                    <a:pt x="89459" y="14085"/>
                  </a:moveTo>
                  <a:cubicBezTo>
                    <a:pt x="60071" y="12920"/>
                    <a:pt x="30805" y="9706"/>
                    <a:pt x="1863" y="4455"/>
                  </a:cubicBezTo>
                  <a:cubicBezTo>
                    <a:pt x="1391" y="4381"/>
                    <a:pt x="962" y="4155"/>
                    <a:pt x="631" y="3811"/>
                  </a:cubicBezTo>
                  <a:cubicBezTo>
                    <a:pt x="293" y="3468"/>
                    <a:pt x="85" y="3026"/>
                    <a:pt x="23" y="2553"/>
                  </a:cubicBezTo>
                  <a:cubicBezTo>
                    <a:pt x="-44" y="2075"/>
                    <a:pt x="35" y="1590"/>
                    <a:pt x="256" y="1161"/>
                  </a:cubicBezTo>
                  <a:cubicBezTo>
                    <a:pt x="477" y="731"/>
                    <a:pt x="827" y="382"/>
                    <a:pt x="1250" y="161"/>
                  </a:cubicBezTo>
                  <a:cubicBezTo>
                    <a:pt x="1827" y="-54"/>
                    <a:pt x="2459" y="-54"/>
                    <a:pt x="3029" y="161"/>
                  </a:cubicBezTo>
                  <a:cubicBezTo>
                    <a:pt x="7384" y="897"/>
                    <a:pt x="59525" y="10160"/>
                    <a:pt x="91668" y="9546"/>
                  </a:cubicBezTo>
                  <a:cubicBezTo>
                    <a:pt x="92269" y="9559"/>
                    <a:pt x="92845" y="9804"/>
                    <a:pt x="93281" y="10227"/>
                  </a:cubicBezTo>
                  <a:cubicBezTo>
                    <a:pt x="93710" y="10644"/>
                    <a:pt x="93968" y="11215"/>
                    <a:pt x="93999" y="11816"/>
                  </a:cubicBezTo>
                  <a:cubicBezTo>
                    <a:pt x="93986" y="12411"/>
                    <a:pt x="93741" y="12981"/>
                    <a:pt x="93318" y="13405"/>
                  </a:cubicBezTo>
                  <a:cubicBezTo>
                    <a:pt x="92895" y="13828"/>
                    <a:pt x="92324" y="14074"/>
                    <a:pt x="91729" y="14085"/>
                  </a:cubicBezTo>
                  <a:lnTo>
                    <a:pt x="89459" y="14085"/>
                  </a:lnTo>
                  <a:close/>
                </a:path>
              </a:pathLst>
            </a:custGeom>
            <a:solidFill>
              <a:srgbClr val="0E0E0E"/>
            </a:solidFill>
            <a:ln w="6134" cap="flat">
              <a:noFill/>
              <a:prstDash val="solid"/>
              <a:miter/>
            </a:ln>
          </p:spPr>
          <p:txBody>
            <a:bodyPr rtlCol="0" anchor="ctr"/>
            <a:lstStyle/>
            <a:p>
              <a:endParaRPr lang="en-AU"/>
            </a:p>
          </p:txBody>
        </p:sp>
        <p:sp>
          <p:nvSpPr>
            <p:cNvPr id="762" name="Freeform: Shape 761">
              <a:extLst>
                <a:ext uri="{FF2B5EF4-FFF2-40B4-BE49-F238E27FC236}">
                  <a16:creationId xmlns:a16="http://schemas.microsoft.com/office/drawing/2014/main" id="{6DEAE17C-6305-4E90-8A4A-8D296AB8349E}"/>
                </a:ext>
              </a:extLst>
            </p:cNvPr>
            <p:cNvSpPr/>
            <p:nvPr/>
          </p:nvSpPr>
          <p:spPr>
            <a:xfrm>
              <a:off x="5012460" y="3778647"/>
              <a:ext cx="24536" cy="6134"/>
            </a:xfrm>
            <a:custGeom>
              <a:avLst/>
              <a:gdLst>
                <a:gd name="connsiteX0" fmla="*/ 24537 w 24536"/>
                <a:gd name="connsiteY0" fmla="*/ 0 h 6134"/>
                <a:gd name="connsiteX1" fmla="*/ 0 w 24536"/>
                <a:gd name="connsiteY1" fmla="*/ 6134 h 6134"/>
                <a:gd name="connsiteX2" fmla="*/ 24537 w 24536"/>
                <a:gd name="connsiteY2" fmla="*/ 0 h 6134"/>
              </a:gdLst>
              <a:ahLst/>
              <a:cxnLst>
                <a:cxn ang="0">
                  <a:pos x="connsiteX0" y="connsiteY0"/>
                </a:cxn>
                <a:cxn ang="0">
                  <a:pos x="connsiteX1" y="connsiteY1"/>
                </a:cxn>
                <a:cxn ang="0">
                  <a:pos x="connsiteX2" y="connsiteY2"/>
                </a:cxn>
              </a:cxnLst>
              <a:rect l="l" t="t" r="r" b="b"/>
              <a:pathLst>
                <a:path w="24536" h="6134">
                  <a:moveTo>
                    <a:pt x="24537" y="0"/>
                  </a:moveTo>
                  <a:cubicBezTo>
                    <a:pt x="16820" y="3582"/>
                    <a:pt x="8496" y="5662"/>
                    <a:pt x="0" y="6134"/>
                  </a:cubicBezTo>
                  <a:cubicBezTo>
                    <a:pt x="8496" y="5662"/>
                    <a:pt x="16820" y="3582"/>
                    <a:pt x="24537" y="0"/>
                  </a:cubicBezTo>
                  <a:close/>
                </a:path>
              </a:pathLst>
            </a:custGeom>
            <a:solidFill>
              <a:srgbClr val="A6A6A6"/>
            </a:solidFill>
            <a:ln w="6134" cap="flat">
              <a:noFill/>
              <a:prstDash val="solid"/>
              <a:miter/>
            </a:ln>
          </p:spPr>
          <p:txBody>
            <a:bodyPr rtlCol="0" anchor="ctr"/>
            <a:lstStyle/>
            <a:p>
              <a:endParaRPr lang="en-AU"/>
            </a:p>
          </p:txBody>
        </p:sp>
        <p:sp>
          <p:nvSpPr>
            <p:cNvPr id="763" name="Freeform: Shape 762">
              <a:extLst>
                <a:ext uri="{FF2B5EF4-FFF2-40B4-BE49-F238E27FC236}">
                  <a16:creationId xmlns:a16="http://schemas.microsoft.com/office/drawing/2014/main" id="{7A87D3E2-2DF1-40D9-AB67-FB8E9F18E394}"/>
                </a:ext>
              </a:extLst>
            </p:cNvPr>
            <p:cNvSpPr/>
            <p:nvPr/>
          </p:nvSpPr>
          <p:spPr>
            <a:xfrm>
              <a:off x="5010509" y="3776584"/>
              <a:ext cx="29010" cy="10589"/>
            </a:xfrm>
            <a:custGeom>
              <a:avLst/>
              <a:gdLst>
                <a:gd name="connsiteX0" fmla="*/ 1951 w 29010"/>
                <a:gd name="connsiteY0" fmla="*/ 10590 h 10589"/>
                <a:gd name="connsiteX1" fmla="*/ 552 w 29010"/>
                <a:gd name="connsiteY1" fmla="*/ 9798 h 10589"/>
                <a:gd name="connsiteX2" fmla="*/ 0 w 29010"/>
                <a:gd name="connsiteY2" fmla="*/ 8290 h 10589"/>
                <a:gd name="connsiteX3" fmla="*/ 552 w 29010"/>
                <a:gd name="connsiteY3" fmla="*/ 6780 h 10589"/>
                <a:gd name="connsiteX4" fmla="*/ 1951 w 29010"/>
                <a:gd name="connsiteY4" fmla="*/ 5989 h 10589"/>
                <a:gd name="connsiteX5" fmla="*/ 25874 w 29010"/>
                <a:gd name="connsiteY5" fmla="*/ 223 h 10589"/>
                <a:gd name="connsiteX6" fmla="*/ 27616 w 29010"/>
                <a:gd name="connsiteY6" fmla="*/ 125 h 10589"/>
                <a:gd name="connsiteX7" fmla="*/ 28941 w 29010"/>
                <a:gd name="connsiteY7" fmla="*/ 1266 h 10589"/>
                <a:gd name="connsiteX8" fmla="*/ 28941 w 29010"/>
                <a:gd name="connsiteY8" fmla="*/ 2309 h 10589"/>
                <a:gd name="connsiteX9" fmla="*/ 28585 w 29010"/>
                <a:gd name="connsiteY9" fmla="*/ 3505 h 10589"/>
                <a:gd name="connsiteX10" fmla="*/ 27653 w 29010"/>
                <a:gd name="connsiteY10" fmla="*/ 4333 h 10589"/>
                <a:gd name="connsiteX11" fmla="*/ 27101 w 29010"/>
                <a:gd name="connsiteY11" fmla="*/ 4333 h 10589"/>
                <a:gd name="connsiteX12" fmla="*/ 2564 w 29010"/>
                <a:gd name="connsiteY12" fmla="*/ 10467 h 10589"/>
                <a:gd name="connsiteX13" fmla="*/ 1951 w 29010"/>
                <a:gd name="connsiteY13" fmla="*/ 10467 h 10589"/>
                <a:gd name="connsiteX14" fmla="*/ 1951 w 29010"/>
                <a:gd name="connsiteY14" fmla="*/ 10590 h 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10" h="10589">
                  <a:moveTo>
                    <a:pt x="1951" y="10590"/>
                  </a:moveTo>
                  <a:cubicBezTo>
                    <a:pt x="1405" y="10504"/>
                    <a:pt x="908" y="10222"/>
                    <a:pt x="552" y="9798"/>
                  </a:cubicBezTo>
                  <a:cubicBezTo>
                    <a:pt x="196" y="9375"/>
                    <a:pt x="0" y="8841"/>
                    <a:pt x="0" y="8290"/>
                  </a:cubicBezTo>
                  <a:cubicBezTo>
                    <a:pt x="0" y="7737"/>
                    <a:pt x="196" y="7204"/>
                    <a:pt x="552" y="6780"/>
                  </a:cubicBezTo>
                  <a:cubicBezTo>
                    <a:pt x="908" y="6357"/>
                    <a:pt x="1405" y="6081"/>
                    <a:pt x="1951" y="5989"/>
                  </a:cubicBezTo>
                  <a:cubicBezTo>
                    <a:pt x="10220" y="5621"/>
                    <a:pt x="18341" y="3658"/>
                    <a:pt x="25874" y="223"/>
                  </a:cubicBezTo>
                  <a:cubicBezTo>
                    <a:pt x="26420" y="-34"/>
                    <a:pt x="27046" y="-72"/>
                    <a:pt x="27616" y="125"/>
                  </a:cubicBezTo>
                  <a:cubicBezTo>
                    <a:pt x="28193" y="321"/>
                    <a:pt x="28665" y="726"/>
                    <a:pt x="28941" y="1266"/>
                  </a:cubicBezTo>
                  <a:cubicBezTo>
                    <a:pt x="29033" y="1610"/>
                    <a:pt x="29033" y="1965"/>
                    <a:pt x="28941" y="2309"/>
                  </a:cubicBezTo>
                  <a:cubicBezTo>
                    <a:pt x="28935" y="2732"/>
                    <a:pt x="28812" y="3149"/>
                    <a:pt x="28585" y="3505"/>
                  </a:cubicBezTo>
                  <a:cubicBezTo>
                    <a:pt x="28358" y="3861"/>
                    <a:pt x="28033" y="4149"/>
                    <a:pt x="27653" y="4333"/>
                  </a:cubicBezTo>
                  <a:lnTo>
                    <a:pt x="27101" y="4333"/>
                  </a:lnTo>
                  <a:cubicBezTo>
                    <a:pt x="19353" y="7829"/>
                    <a:pt x="11048" y="9909"/>
                    <a:pt x="2564" y="10467"/>
                  </a:cubicBezTo>
                  <a:lnTo>
                    <a:pt x="1951" y="10467"/>
                  </a:lnTo>
                  <a:lnTo>
                    <a:pt x="1951" y="10590"/>
                  </a:lnTo>
                  <a:close/>
                </a:path>
              </a:pathLst>
            </a:custGeom>
            <a:solidFill>
              <a:srgbClr val="0E0E0E"/>
            </a:solidFill>
            <a:ln w="6134" cap="flat">
              <a:noFill/>
              <a:prstDash val="solid"/>
              <a:miter/>
            </a:ln>
          </p:spPr>
          <p:txBody>
            <a:bodyPr rtlCol="0" anchor="ctr"/>
            <a:lstStyle/>
            <a:p>
              <a:endParaRPr lang="en-AU"/>
            </a:p>
          </p:txBody>
        </p:sp>
        <p:sp>
          <p:nvSpPr>
            <p:cNvPr id="764" name="Freeform: Shape 763">
              <a:extLst>
                <a:ext uri="{FF2B5EF4-FFF2-40B4-BE49-F238E27FC236}">
                  <a16:creationId xmlns:a16="http://schemas.microsoft.com/office/drawing/2014/main" id="{2CB37CCC-7AC7-461D-B638-C141080F3E5D}"/>
                </a:ext>
              </a:extLst>
            </p:cNvPr>
            <p:cNvSpPr/>
            <p:nvPr/>
          </p:nvSpPr>
          <p:spPr>
            <a:xfrm>
              <a:off x="4914129" y="3770739"/>
              <a:ext cx="4478" cy="4537"/>
            </a:xfrm>
            <a:custGeom>
              <a:avLst/>
              <a:gdLst>
                <a:gd name="connsiteX0" fmla="*/ 2331 w 4478"/>
                <a:gd name="connsiteY0" fmla="*/ 4534 h 4537"/>
                <a:gd name="connsiteX1" fmla="*/ 1264 w 4478"/>
                <a:gd name="connsiteY1" fmla="*/ 4277 h 4537"/>
                <a:gd name="connsiteX2" fmla="*/ 430 w 4478"/>
                <a:gd name="connsiteY2" fmla="*/ 3553 h 4537"/>
                <a:gd name="connsiteX3" fmla="*/ 0 w 4478"/>
                <a:gd name="connsiteY3" fmla="*/ 2203 h 4537"/>
                <a:gd name="connsiteX4" fmla="*/ 282 w 4478"/>
                <a:gd name="connsiteY4" fmla="*/ 1148 h 4537"/>
                <a:gd name="connsiteX5" fmla="*/ 1043 w 4478"/>
                <a:gd name="connsiteY5" fmla="*/ 363 h 4537"/>
                <a:gd name="connsiteX6" fmla="*/ 1859 w 4478"/>
                <a:gd name="connsiteY6" fmla="*/ 32 h 4537"/>
                <a:gd name="connsiteX7" fmla="*/ 2736 w 4478"/>
                <a:gd name="connsiteY7" fmla="*/ 62 h 4537"/>
                <a:gd name="connsiteX8" fmla="*/ 3534 w 4478"/>
                <a:gd name="connsiteY8" fmla="*/ 436 h 4537"/>
                <a:gd name="connsiteX9" fmla="*/ 4110 w 4478"/>
                <a:gd name="connsiteY9" fmla="*/ 1099 h 4537"/>
                <a:gd name="connsiteX10" fmla="*/ 4478 w 4478"/>
                <a:gd name="connsiteY10" fmla="*/ 2265 h 4537"/>
                <a:gd name="connsiteX11" fmla="*/ 4172 w 4478"/>
                <a:gd name="connsiteY11" fmla="*/ 3436 h 4537"/>
                <a:gd name="connsiteX12" fmla="*/ 3374 w 4478"/>
                <a:gd name="connsiteY12" fmla="*/ 4350 h 4537"/>
                <a:gd name="connsiteX13" fmla="*/ 2331 w 4478"/>
                <a:gd name="connsiteY13" fmla="*/ 4534 h 4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8" h="4537">
                  <a:moveTo>
                    <a:pt x="2331" y="4534"/>
                  </a:moveTo>
                  <a:cubicBezTo>
                    <a:pt x="1957" y="4534"/>
                    <a:pt x="1595" y="4448"/>
                    <a:pt x="1264" y="4277"/>
                  </a:cubicBezTo>
                  <a:cubicBezTo>
                    <a:pt x="933" y="4105"/>
                    <a:pt x="644" y="3853"/>
                    <a:pt x="430" y="3553"/>
                  </a:cubicBezTo>
                  <a:cubicBezTo>
                    <a:pt x="141" y="3160"/>
                    <a:pt x="-6" y="2688"/>
                    <a:pt x="0" y="2203"/>
                  </a:cubicBezTo>
                  <a:cubicBezTo>
                    <a:pt x="0" y="1835"/>
                    <a:pt x="98" y="1467"/>
                    <a:pt x="282" y="1148"/>
                  </a:cubicBezTo>
                  <a:cubicBezTo>
                    <a:pt x="460" y="823"/>
                    <a:pt x="724" y="553"/>
                    <a:pt x="1043" y="363"/>
                  </a:cubicBezTo>
                  <a:cubicBezTo>
                    <a:pt x="1288" y="197"/>
                    <a:pt x="1571" y="87"/>
                    <a:pt x="1859" y="32"/>
                  </a:cubicBezTo>
                  <a:cubicBezTo>
                    <a:pt x="2153" y="-17"/>
                    <a:pt x="2448" y="-11"/>
                    <a:pt x="2736" y="62"/>
                  </a:cubicBezTo>
                  <a:cubicBezTo>
                    <a:pt x="3024" y="130"/>
                    <a:pt x="3294" y="259"/>
                    <a:pt x="3534" y="436"/>
                  </a:cubicBezTo>
                  <a:cubicBezTo>
                    <a:pt x="3767" y="614"/>
                    <a:pt x="3969" y="842"/>
                    <a:pt x="4110" y="1099"/>
                  </a:cubicBezTo>
                  <a:cubicBezTo>
                    <a:pt x="4349" y="1442"/>
                    <a:pt x="4478" y="1848"/>
                    <a:pt x="4478" y="2265"/>
                  </a:cubicBezTo>
                  <a:cubicBezTo>
                    <a:pt x="4472" y="2675"/>
                    <a:pt x="4368" y="3074"/>
                    <a:pt x="4172" y="3436"/>
                  </a:cubicBezTo>
                  <a:cubicBezTo>
                    <a:pt x="3981" y="3798"/>
                    <a:pt x="3705" y="4111"/>
                    <a:pt x="3374" y="4350"/>
                  </a:cubicBezTo>
                  <a:cubicBezTo>
                    <a:pt x="3043" y="4491"/>
                    <a:pt x="2687" y="4553"/>
                    <a:pt x="2331" y="4534"/>
                  </a:cubicBezTo>
                  <a:close/>
                </a:path>
              </a:pathLst>
            </a:custGeom>
            <a:solidFill>
              <a:srgbClr val="0E0E0E"/>
            </a:solidFill>
            <a:ln w="6134" cap="flat">
              <a:noFill/>
              <a:prstDash val="solid"/>
              <a:miter/>
            </a:ln>
          </p:spPr>
          <p:txBody>
            <a:bodyPr rtlCol="0" anchor="ctr"/>
            <a:lstStyle/>
            <a:p>
              <a:endParaRPr lang="en-AU"/>
            </a:p>
          </p:txBody>
        </p:sp>
        <p:sp>
          <p:nvSpPr>
            <p:cNvPr id="765" name="Freeform: Shape 764">
              <a:extLst>
                <a:ext uri="{FF2B5EF4-FFF2-40B4-BE49-F238E27FC236}">
                  <a16:creationId xmlns:a16="http://schemas.microsoft.com/office/drawing/2014/main" id="{726238F4-0896-40A1-982E-6D2CEA212B9B}"/>
                </a:ext>
              </a:extLst>
            </p:cNvPr>
            <p:cNvSpPr/>
            <p:nvPr/>
          </p:nvSpPr>
          <p:spPr>
            <a:xfrm>
              <a:off x="4911422" y="3772323"/>
              <a:ext cx="4549" cy="4423"/>
            </a:xfrm>
            <a:custGeom>
              <a:avLst/>
              <a:gdLst>
                <a:gd name="connsiteX0" fmla="*/ 2400 w 4549"/>
                <a:gd name="connsiteY0" fmla="*/ 4423 h 4423"/>
                <a:gd name="connsiteX1" fmla="*/ 1179 w 4549"/>
                <a:gd name="connsiteY1" fmla="*/ 4110 h 4423"/>
                <a:gd name="connsiteX2" fmla="*/ 315 w 4549"/>
                <a:gd name="connsiteY2" fmla="*/ 3196 h 4423"/>
                <a:gd name="connsiteX3" fmla="*/ 20 w 4549"/>
                <a:gd name="connsiteY3" fmla="*/ 2398 h 4423"/>
                <a:gd name="connsiteX4" fmla="*/ 69 w 4549"/>
                <a:gd name="connsiteY4" fmla="*/ 1552 h 4423"/>
                <a:gd name="connsiteX5" fmla="*/ 456 w 4549"/>
                <a:gd name="connsiteY5" fmla="*/ 792 h 4423"/>
                <a:gd name="connsiteX6" fmla="*/ 1112 w 4549"/>
                <a:gd name="connsiteY6" fmla="*/ 252 h 4423"/>
                <a:gd name="connsiteX7" fmla="*/ 2854 w 4549"/>
                <a:gd name="connsiteY7" fmla="*/ 98 h 4423"/>
                <a:gd name="connsiteX8" fmla="*/ 4240 w 4549"/>
                <a:gd name="connsiteY8" fmla="*/ 1172 h 4423"/>
                <a:gd name="connsiteX9" fmla="*/ 4535 w 4549"/>
                <a:gd name="connsiteY9" fmla="*/ 2576 h 4423"/>
                <a:gd name="connsiteX10" fmla="*/ 3934 w 4549"/>
                <a:gd name="connsiteY10" fmla="*/ 3871 h 4423"/>
                <a:gd name="connsiteX11" fmla="*/ 3566 w 4549"/>
                <a:gd name="connsiteY11" fmla="*/ 3871 h 4423"/>
                <a:gd name="connsiteX12" fmla="*/ 2400 w 4549"/>
                <a:gd name="connsiteY12" fmla="*/ 4423 h 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9" h="4423">
                  <a:moveTo>
                    <a:pt x="2400" y="4423"/>
                  </a:moveTo>
                  <a:cubicBezTo>
                    <a:pt x="1971" y="4435"/>
                    <a:pt x="1547" y="4331"/>
                    <a:pt x="1179" y="4110"/>
                  </a:cubicBezTo>
                  <a:cubicBezTo>
                    <a:pt x="811" y="3895"/>
                    <a:pt x="511" y="3576"/>
                    <a:pt x="315" y="3196"/>
                  </a:cubicBezTo>
                  <a:cubicBezTo>
                    <a:pt x="161" y="2957"/>
                    <a:pt x="63" y="2681"/>
                    <a:pt x="20" y="2398"/>
                  </a:cubicBezTo>
                  <a:cubicBezTo>
                    <a:pt x="-17" y="2117"/>
                    <a:pt x="-4" y="1828"/>
                    <a:pt x="69" y="1552"/>
                  </a:cubicBezTo>
                  <a:cubicBezTo>
                    <a:pt x="149" y="1276"/>
                    <a:pt x="278" y="1018"/>
                    <a:pt x="456" y="792"/>
                  </a:cubicBezTo>
                  <a:cubicBezTo>
                    <a:pt x="634" y="571"/>
                    <a:pt x="860" y="386"/>
                    <a:pt x="1112" y="252"/>
                  </a:cubicBezTo>
                  <a:cubicBezTo>
                    <a:pt x="1652" y="-18"/>
                    <a:pt x="2278" y="-74"/>
                    <a:pt x="2854" y="98"/>
                  </a:cubicBezTo>
                  <a:cubicBezTo>
                    <a:pt x="3437" y="270"/>
                    <a:pt x="3934" y="650"/>
                    <a:pt x="4240" y="1172"/>
                  </a:cubicBezTo>
                  <a:cubicBezTo>
                    <a:pt x="4486" y="1595"/>
                    <a:pt x="4590" y="2086"/>
                    <a:pt x="4535" y="2576"/>
                  </a:cubicBezTo>
                  <a:cubicBezTo>
                    <a:pt x="4480" y="3061"/>
                    <a:pt x="4271" y="3515"/>
                    <a:pt x="3934" y="3871"/>
                  </a:cubicBezTo>
                  <a:lnTo>
                    <a:pt x="3566" y="3871"/>
                  </a:lnTo>
                  <a:cubicBezTo>
                    <a:pt x="3216" y="4135"/>
                    <a:pt x="2823" y="4318"/>
                    <a:pt x="2400" y="4423"/>
                  </a:cubicBezTo>
                  <a:close/>
                </a:path>
              </a:pathLst>
            </a:custGeom>
            <a:solidFill>
              <a:srgbClr val="0E0E0E"/>
            </a:solidFill>
            <a:ln w="6134" cap="flat">
              <a:noFill/>
              <a:prstDash val="solid"/>
              <a:miter/>
            </a:ln>
          </p:spPr>
          <p:txBody>
            <a:bodyPr rtlCol="0" anchor="ctr"/>
            <a:lstStyle/>
            <a:p>
              <a:endParaRPr lang="en-AU"/>
            </a:p>
          </p:txBody>
        </p:sp>
        <p:sp>
          <p:nvSpPr>
            <p:cNvPr id="766" name="Freeform: Shape 765">
              <a:extLst>
                <a:ext uri="{FF2B5EF4-FFF2-40B4-BE49-F238E27FC236}">
                  <a16:creationId xmlns:a16="http://schemas.microsoft.com/office/drawing/2014/main" id="{343E4F16-E27A-47DA-9839-EEA6CB82E7EF}"/>
                </a:ext>
              </a:extLst>
            </p:cNvPr>
            <p:cNvSpPr/>
            <p:nvPr/>
          </p:nvSpPr>
          <p:spPr>
            <a:xfrm>
              <a:off x="4933268" y="3758819"/>
              <a:ext cx="4457" cy="4615"/>
            </a:xfrm>
            <a:custGeom>
              <a:avLst/>
              <a:gdLst>
                <a:gd name="connsiteX0" fmla="*/ 2331 w 4457"/>
                <a:gd name="connsiteY0" fmla="*/ 4616 h 4615"/>
                <a:gd name="connsiteX1" fmla="*/ 675 w 4457"/>
                <a:gd name="connsiteY1" fmla="*/ 3941 h 4615"/>
                <a:gd name="connsiteX2" fmla="*/ 0 w 4457"/>
                <a:gd name="connsiteY2" fmla="*/ 2285 h 4615"/>
                <a:gd name="connsiteX3" fmla="*/ 675 w 4457"/>
                <a:gd name="connsiteY3" fmla="*/ 690 h 4615"/>
                <a:gd name="connsiteX4" fmla="*/ 1288 w 4457"/>
                <a:gd name="connsiteY4" fmla="*/ 260 h 4615"/>
                <a:gd name="connsiteX5" fmla="*/ 3055 w 4457"/>
                <a:gd name="connsiteY5" fmla="*/ 107 h 4615"/>
                <a:gd name="connsiteX6" fmla="*/ 4417 w 4457"/>
                <a:gd name="connsiteY6" fmla="*/ 1242 h 4615"/>
                <a:gd name="connsiteX7" fmla="*/ 4417 w 4457"/>
                <a:gd name="connsiteY7" fmla="*/ 2285 h 4615"/>
                <a:gd name="connsiteX8" fmla="*/ 4147 w 4457"/>
                <a:gd name="connsiteY8" fmla="*/ 3327 h 4615"/>
                <a:gd name="connsiteX9" fmla="*/ 3435 w 4457"/>
                <a:gd name="connsiteY9" fmla="*/ 4125 h 4615"/>
                <a:gd name="connsiteX10" fmla="*/ 2331 w 4457"/>
                <a:gd name="connsiteY10" fmla="*/ 4616 h 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7" h="4615">
                  <a:moveTo>
                    <a:pt x="2331" y="4616"/>
                  </a:moveTo>
                  <a:cubicBezTo>
                    <a:pt x="1711" y="4609"/>
                    <a:pt x="1122" y="4364"/>
                    <a:pt x="675" y="3941"/>
                  </a:cubicBezTo>
                  <a:cubicBezTo>
                    <a:pt x="245" y="3499"/>
                    <a:pt x="0" y="2904"/>
                    <a:pt x="0" y="2285"/>
                  </a:cubicBezTo>
                  <a:cubicBezTo>
                    <a:pt x="12" y="1690"/>
                    <a:pt x="251" y="1113"/>
                    <a:pt x="675" y="690"/>
                  </a:cubicBezTo>
                  <a:cubicBezTo>
                    <a:pt x="847" y="506"/>
                    <a:pt x="1055" y="358"/>
                    <a:pt x="1288" y="260"/>
                  </a:cubicBezTo>
                  <a:cubicBezTo>
                    <a:pt x="1834" y="-22"/>
                    <a:pt x="2466" y="-77"/>
                    <a:pt x="3055" y="107"/>
                  </a:cubicBezTo>
                  <a:cubicBezTo>
                    <a:pt x="3637" y="291"/>
                    <a:pt x="4128" y="702"/>
                    <a:pt x="4417" y="1242"/>
                  </a:cubicBezTo>
                  <a:cubicBezTo>
                    <a:pt x="4472" y="1585"/>
                    <a:pt x="4472" y="1941"/>
                    <a:pt x="4417" y="2285"/>
                  </a:cubicBezTo>
                  <a:cubicBezTo>
                    <a:pt x="4410" y="2646"/>
                    <a:pt x="4318" y="3002"/>
                    <a:pt x="4147" y="3327"/>
                  </a:cubicBezTo>
                  <a:cubicBezTo>
                    <a:pt x="3975" y="3646"/>
                    <a:pt x="3730" y="3922"/>
                    <a:pt x="3435" y="4125"/>
                  </a:cubicBezTo>
                  <a:cubicBezTo>
                    <a:pt x="3122" y="4388"/>
                    <a:pt x="2736" y="4560"/>
                    <a:pt x="2331" y="4616"/>
                  </a:cubicBezTo>
                  <a:close/>
                </a:path>
              </a:pathLst>
            </a:custGeom>
            <a:solidFill>
              <a:srgbClr val="0E0E0E"/>
            </a:solidFill>
            <a:ln w="6134" cap="flat">
              <a:noFill/>
              <a:prstDash val="solid"/>
              <a:miter/>
            </a:ln>
          </p:spPr>
          <p:txBody>
            <a:bodyPr rtlCol="0" anchor="ctr"/>
            <a:lstStyle/>
            <a:p>
              <a:endParaRPr lang="en-AU"/>
            </a:p>
          </p:txBody>
        </p:sp>
        <p:sp>
          <p:nvSpPr>
            <p:cNvPr id="767" name="Freeform: Shape 766">
              <a:extLst>
                <a:ext uri="{FF2B5EF4-FFF2-40B4-BE49-F238E27FC236}">
                  <a16:creationId xmlns:a16="http://schemas.microsoft.com/office/drawing/2014/main" id="{825E7E4F-1249-4D7E-BA11-ED3446299C6E}"/>
                </a:ext>
              </a:extLst>
            </p:cNvPr>
            <p:cNvSpPr/>
            <p:nvPr/>
          </p:nvSpPr>
          <p:spPr>
            <a:xfrm>
              <a:off x="4910756" y="3773556"/>
              <a:ext cx="2331" cy="3987"/>
            </a:xfrm>
            <a:custGeom>
              <a:avLst/>
              <a:gdLst>
                <a:gd name="connsiteX0" fmla="*/ 2331 w 2331"/>
                <a:gd name="connsiteY0" fmla="*/ 3987 h 3987"/>
                <a:gd name="connsiteX1" fmla="*/ 0 w 2331"/>
                <a:gd name="connsiteY1" fmla="*/ 0 h 3987"/>
                <a:gd name="connsiteX2" fmla="*/ 61 w 2331"/>
                <a:gd name="connsiteY2" fmla="*/ 61 h 3987"/>
                <a:gd name="connsiteX3" fmla="*/ 0 w 2331"/>
                <a:gd name="connsiteY3" fmla="*/ 0 h 3987"/>
                <a:gd name="connsiteX4" fmla="*/ 61 w 2331"/>
                <a:gd name="connsiteY4" fmla="*/ 123 h 3987"/>
                <a:gd name="connsiteX5" fmla="*/ 0 w 2331"/>
                <a:gd name="connsiteY5" fmla="*/ 0 h 3987"/>
                <a:gd name="connsiteX6" fmla="*/ 307 w 2331"/>
                <a:gd name="connsiteY6" fmla="*/ 491 h 3987"/>
                <a:gd name="connsiteX7" fmla="*/ 61 w 2331"/>
                <a:gd name="connsiteY7" fmla="*/ 0 h 3987"/>
                <a:gd name="connsiteX8" fmla="*/ 2331 w 2331"/>
                <a:gd name="connsiteY8" fmla="*/ 3987 h 3987"/>
                <a:gd name="connsiteX9" fmla="*/ 2270 w 2331"/>
                <a:gd name="connsiteY9" fmla="*/ 3865 h 3987"/>
                <a:gd name="connsiteX10" fmla="*/ 2331 w 2331"/>
                <a:gd name="connsiteY10" fmla="*/ 3987 h 3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1" h="3987">
                  <a:moveTo>
                    <a:pt x="2331" y="3987"/>
                  </a:moveTo>
                  <a:lnTo>
                    <a:pt x="0" y="0"/>
                  </a:lnTo>
                  <a:lnTo>
                    <a:pt x="61" y="61"/>
                  </a:lnTo>
                  <a:lnTo>
                    <a:pt x="0" y="0"/>
                  </a:lnTo>
                  <a:lnTo>
                    <a:pt x="61" y="123"/>
                  </a:lnTo>
                  <a:lnTo>
                    <a:pt x="0" y="0"/>
                  </a:lnTo>
                  <a:lnTo>
                    <a:pt x="307" y="491"/>
                  </a:lnTo>
                  <a:lnTo>
                    <a:pt x="61" y="0"/>
                  </a:lnTo>
                  <a:lnTo>
                    <a:pt x="2331" y="3987"/>
                  </a:lnTo>
                  <a:lnTo>
                    <a:pt x="2270" y="3865"/>
                  </a:lnTo>
                  <a:lnTo>
                    <a:pt x="2331" y="3987"/>
                  </a:lnTo>
                  <a:close/>
                </a:path>
              </a:pathLst>
            </a:custGeom>
            <a:solidFill>
              <a:srgbClr val="0E0E0E"/>
            </a:solidFill>
            <a:ln w="6134" cap="flat">
              <a:noFill/>
              <a:prstDash val="solid"/>
              <a:miter/>
            </a:ln>
          </p:spPr>
          <p:txBody>
            <a:bodyPr rtlCol="0" anchor="ctr"/>
            <a:lstStyle/>
            <a:p>
              <a:endParaRPr lang="en-AU"/>
            </a:p>
          </p:txBody>
        </p:sp>
        <p:sp>
          <p:nvSpPr>
            <p:cNvPr id="768" name="Freeform: Shape 767">
              <a:extLst>
                <a:ext uri="{FF2B5EF4-FFF2-40B4-BE49-F238E27FC236}">
                  <a16:creationId xmlns:a16="http://schemas.microsoft.com/office/drawing/2014/main" id="{D67CFD81-D97B-444D-BC1B-EC72102974C7}"/>
                </a:ext>
              </a:extLst>
            </p:cNvPr>
            <p:cNvSpPr/>
            <p:nvPr/>
          </p:nvSpPr>
          <p:spPr>
            <a:xfrm>
              <a:off x="4941917" y="3525586"/>
              <a:ext cx="285116" cy="235456"/>
            </a:xfrm>
            <a:custGeom>
              <a:avLst/>
              <a:gdLst>
                <a:gd name="connsiteX0" fmla="*/ 68335 w 285116"/>
                <a:gd name="connsiteY0" fmla="*/ 169085 h 235456"/>
                <a:gd name="connsiteX1" fmla="*/ 0 w 285116"/>
                <a:gd name="connsiteY1" fmla="*/ 231285 h 235456"/>
                <a:gd name="connsiteX2" fmla="*/ 53797 w 285116"/>
                <a:gd name="connsiteY2" fmla="*/ 235456 h 235456"/>
                <a:gd name="connsiteX3" fmla="*/ 113666 w 285116"/>
                <a:gd name="connsiteY3" fmla="*/ 209141 h 235456"/>
                <a:gd name="connsiteX4" fmla="*/ 277449 w 285116"/>
                <a:gd name="connsiteY4" fmla="*/ 15424 h 235456"/>
                <a:gd name="connsiteX5" fmla="*/ 285116 w 285116"/>
                <a:gd name="connsiteY5" fmla="*/ 4934 h 235456"/>
                <a:gd name="connsiteX6" fmla="*/ 254445 w 285116"/>
                <a:gd name="connsiteY6" fmla="*/ 272 h 235456"/>
                <a:gd name="connsiteX7" fmla="*/ 168199 w 285116"/>
                <a:gd name="connsiteY7" fmla="*/ 272 h 235456"/>
                <a:gd name="connsiteX8" fmla="*/ 102870 w 285116"/>
                <a:gd name="connsiteY8" fmla="*/ 36525 h 235456"/>
                <a:gd name="connsiteX9" fmla="*/ 47663 w 285116"/>
                <a:gd name="connsiteY9" fmla="*/ 89340 h 235456"/>
                <a:gd name="connsiteX10" fmla="*/ 68335 w 285116"/>
                <a:gd name="connsiteY10" fmla="*/ 169085 h 235456"/>
                <a:gd name="connsiteX11" fmla="*/ 218806 w 285116"/>
                <a:gd name="connsiteY11" fmla="*/ 19963 h 235456"/>
                <a:gd name="connsiteX12" fmla="*/ 235368 w 285116"/>
                <a:gd name="connsiteY12" fmla="*/ 26710 h 235456"/>
                <a:gd name="connsiteX13" fmla="*/ 223100 w 285116"/>
                <a:gd name="connsiteY13" fmla="*/ 39592 h 235456"/>
                <a:gd name="connsiteX14" fmla="*/ 206476 w 285116"/>
                <a:gd name="connsiteY14" fmla="*/ 32784 h 235456"/>
                <a:gd name="connsiteX15" fmla="*/ 218806 w 285116"/>
                <a:gd name="connsiteY15" fmla="*/ 19963 h 23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5116" h="235456">
                  <a:moveTo>
                    <a:pt x="68335" y="169085"/>
                  </a:moveTo>
                  <a:cubicBezTo>
                    <a:pt x="50239" y="194235"/>
                    <a:pt x="21715" y="216502"/>
                    <a:pt x="0" y="231285"/>
                  </a:cubicBezTo>
                  <a:cubicBezTo>
                    <a:pt x="17820" y="233837"/>
                    <a:pt x="35793" y="235229"/>
                    <a:pt x="53797" y="235456"/>
                  </a:cubicBezTo>
                  <a:cubicBezTo>
                    <a:pt x="87841" y="234965"/>
                    <a:pt x="96736" y="227236"/>
                    <a:pt x="113666" y="209141"/>
                  </a:cubicBezTo>
                  <a:cubicBezTo>
                    <a:pt x="130596" y="191045"/>
                    <a:pt x="252053" y="44438"/>
                    <a:pt x="277449" y="15424"/>
                  </a:cubicBezTo>
                  <a:cubicBezTo>
                    <a:pt x="280350" y="12191"/>
                    <a:pt x="282914" y="8676"/>
                    <a:pt x="285116" y="4934"/>
                  </a:cubicBezTo>
                  <a:cubicBezTo>
                    <a:pt x="275387" y="1033"/>
                    <a:pt x="264892" y="-562"/>
                    <a:pt x="254445" y="272"/>
                  </a:cubicBezTo>
                  <a:cubicBezTo>
                    <a:pt x="220830" y="1131"/>
                    <a:pt x="202734" y="-648"/>
                    <a:pt x="168199" y="272"/>
                  </a:cubicBezTo>
                  <a:cubicBezTo>
                    <a:pt x="133664" y="1192"/>
                    <a:pt x="123297" y="15240"/>
                    <a:pt x="102870" y="36525"/>
                  </a:cubicBezTo>
                  <a:cubicBezTo>
                    <a:pt x="82443" y="57811"/>
                    <a:pt x="47663" y="89340"/>
                    <a:pt x="47663" y="89340"/>
                  </a:cubicBezTo>
                  <a:cubicBezTo>
                    <a:pt x="71892" y="90997"/>
                    <a:pt x="101214" y="123692"/>
                    <a:pt x="68335" y="169085"/>
                  </a:cubicBezTo>
                  <a:close/>
                  <a:moveTo>
                    <a:pt x="218806" y="19963"/>
                  </a:moveTo>
                  <a:cubicBezTo>
                    <a:pt x="226842" y="18307"/>
                    <a:pt x="234264" y="21312"/>
                    <a:pt x="235368" y="26710"/>
                  </a:cubicBezTo>
                  <a:cubicBezTo>
                    <a:pt x="236472" y="32108"/>
                    <a:pt x="230890" y="37875"/>
                    <a:pt x="223100" y="39592"/>
                  </a:cubicBezTo>
                  <a:cubicBezTo>
                    <a:pt x="215309" y="41310"/>
                    <a:pt x="207580" y="38181"/>
                    <a:pt x="206476" y="32784"/>
                  </a:cubicBezTo>
                  <a:cubicBezTo>
                    <a:pt x="205372" y="27385"/>
                    <a:pt x="210709" y="21681"/>
                    <a:pt x="218806" y="19963"/>
                  </a:cubicBezTo>
                  <a:close/>
                </a:path>
              </a:pathLst>
            </a:custGeom>
            <a:solidFill>
              <a:srgbClr val="A6A6A6"/>
            </a:solidFill>
            <a:ln w="6134" cap="flat">
              <a:noFill/>
              <a:prstDash val="solid"/>
              <a:miter/>
            </a:ln>
          </p:spPr>
          <p:txBody>
            <a:bodyPr rtlCol="0" anchor="ctr"/>
            <a:lstStyle/>
            <a:p>
              <a:endParaRPr lang="en-AU"/>
            </a:p>
          </p:txBody>
        </p:sp>
        <p:sp>
          <p:nvSpPr>
            <p:cNvPr id="769" name="Freeform: Shape 768">
              <a:extLst>
                <a:ext uri="{FF2B5EF4-FFF2-40B4-BE49-F238E27FC236}">
                  <a16:creationId xmlns:a16="http://schemas.microsoft.com/office/drawing/2014/main" id="{AE41F712-36F3-47E4-863F-54E2B2097F17}"/>
                </a:ext>
              </a:extLst>
            </p:cNvPr>
            <p:cNvSpPr/>
            <p:nvPr/>
          </p:nvSpPr>
          <p:spPr>
            <a:xfrm>
              <a:off x="4939596" y="3523135"/>
              <a:ext cx="289645" cy="240176"/>
            </a:xfrm>
            <a:custGeom>
              <a:avLst/>
              <a:gdLst>
                <a:gd name="connsiteX0" fmla="*/ 53787 w 289645"/>
                <a:gd name="connsiteY0" fmla="*/ 240177 h 240176"/>
                <a:gd name="connsiteX1" fmla="*/ 2015 w 289645"/>
                <a:gd name="connsiteY1" fmla="*/ 236067 h 240176"/>
                <a:gd name="connsiteX2" fmla="*/ 776 w 289645"/>
                <a:gd name="connsiteY2" fmla="*/ 235466 h 240176"/>
                <a:gd name="connsiteX3" fmla="*/ 52 w 289645"/>
                <a:gd name="connsiteY3" fmla="*/ 234288 h 240176"/>
                <a:gd name="connsiteX4" fmla="*/ 168 w 289645"/>
                <a:gd name="connsiteY4" fmla="*/ 232938 h 240176"/>
                <a:gd name="connsiteX5" fmla="*/ 1033 w 289645"/>
                <a:gd name="connsiteY5" fmla="*/ 231896 h 240176"/>
                <a:gd name="connsiteX6" fmla="*/ 68509 w 289645"/>
                <a:gd name="connsiteY6" fmla="*/ 170186 h 240176"/>
                <a:gd name="connsiteX7" fmla="*/ 78876 w 289645"/>
                <a:gd name="connsiteY7" fmla="*/ 115469 h 240176"/>
                <a:gd name="connsiteX8" fmla="*/ 66914 w 289645"/>
                <a:gd name="connsiteY8" fmla="*/ 100913 h 240176"/>
                <a:gd name="connsiteX9" fmla="*/ 49309 w 289645"/>
                <a:gd name="connsiteY9" fmla="*/ 94184 h 240176"/>
                <a:gd name="connsiteX10" fmla="*/ 47837 w 289645"/>
                <a:gd name="connsiteY10" fmla="*/ 93509 h 240176"/>
                <a:gd name="connsiteX11" fmla="*/ 47291 w 289645"/>
                <a:gd name="connsiteY11" fmla="*/ 92730 h 240176"/>
                <a:gd name="connsiteX12" fmla="*/ 47162 w 289645"/>
                <a:gd name="connsiteY12" fmla="*/ 91791 h 240176"/>
                <a:gd name="connsiteX13" fmla="*/ 47487 w 289645"/>
                <a:gd name="connsiteY13" fmla="*/ 90681 h 240176"/>
                <a:gd name="connsiteX14" fmla="*/ 48328 w 289645"/>
                <a:gd name="connsiteY14" fmla="*/ 89890 h 240176"/>
                <a:gd name="connsiteX15" fmla="*/ 103535 w 289645"/>
                <a:gd name="connsiteY15" fmla="*/ 37197 h 240176"/>
                <a:gd name="connsiteX16" fmla="*/ 108197 w 289645"/>
                <a:gd name="connsiteY16" fmla="*/ 32351 h 240176"/>
                <a:gd name="connsiteX17" fmla="*/ 170520 w 289645"/>
                <a:gd name="connsiteY17" fmla="*/ 208 h 240176"/>
                <a:gd name="connsiteX18" fmla="*/ 214196 w 289645"/>
                <a:gd name="connsiteY18" fmla="*/ 208 h 240176"/>
                <a:gd name="connsiteX19" fmla="*/ 256705 w 289645"/>
                <a:gd name="connsiteY19" fmla="*/ 208 h 240176"/>
                <a:gd name="connsiteX20" fmla="*/ 288542 w 289645"/>
                <a:gd name="connsiteY20" fmla="*/ 5115 h 240176"/>
                <a:gd name="connsiteX21" fmla="*/ 289094 w 289645"/>
                <a:gd name="connsiteY21" fmla="*/ 5545 h 240176"/>
                <a:gd name="connsiteX22" fmla="*/ 289646 w 289645"/>
                <a:gd name="connsiteY22" fmla="*/ 7048 h 240176"/>
                <a:gd name="connsiteX23" fmla="*/ 289094 w 289645"/>
                <a:gd name="connsiteY23" fmla="*/ 8551 h 240176"/>
                <a:gd name="connsiteX24" fmla="*/ 281426 w 289645"/>
                <a:gd name="connsiteY24" fmla="*/ 19347 h 240176"/>
                <a:gd name="connsiteX25" fmla="*/ 206896 w 289645"/>
                <a:gd name="connsiteY25" fmla="*/ 107740 h 240176"/>
                <a:gd name="connsiteX26" fmla="*/ 117644 w 289645"/>
                <a:gd name="connsiteY26" fmla="*/ 213125 h 240176"/>
                <a:gd name="connsiteX27" fmla="*/ 56302 w 289645"/>
                <a:gd name="connsiteY27" fmla="*/ 240177 h 240176"/>
                <a:gd name="connsiteX28" fmla="*/ 53787 w 289645"/>
                <a:gd name="connsiteY28" fmla="*/ 240177 h 240176"/>
                <a:gd name="connsiteX29" fmla="*/ 8578 w 289645"/>
                <a:gd name="connsiteY29" fmla="*/ 232264 h 240176"/>
                <a:gd name="connsiteX30" fmla="*/ 56057 w 289645"/>
                <a:gd name="connsiteY30" fmla="*/ 235576 h 240176"/>
                <a:gd name="connsiteX31" fmla="*/ 114331 w 289645"/>
                <a:gd name="connsiteY31" fmla="*/ 209997 h 240176"/>
                <a:gd name="connsiteX32" fmla="*/ 203400 w 289645"/>
                <a:gd name="connsiteY32" fmla="*/ 104796 h 240176"/>
                <a:gd name="connsiteX33" fmla="*/ 278052 w 289645"/>
                <a:gd name="connsiteY33" fmla="*/ 16341 h 240176"/>
                <a:gd name="connsiteX34" fmla="*/ 284186 w 289645"/>
                <a:gd name="connsiteY34" fmla="*/ 8428 h 240176"/>
                <a:gd name="connsiteX35" fmla="*/ 256889 w 289645"/>
                <a:gd name="connsiteY35" fmla="*/ 5054 h 240176"/>
                <a:gd name="connsiteX36" fmla="*/ 213950 w 289645"/>
                <a:gd name="connsiteY36" fmla="*/ 5054 h 240176"/>
                <a:gd name="connsiteX37" fmla="*/ 170459 w 289645"/>
                <a:gd name="connsiteY37" fmla="*/ 5054 h 240176"/>
                <a:gd name="connsiteX38" fmla="*/ 111387 w 289645"/>
                <a:gd name="connsiteY38" fmla="*/ 35725 h 240176"/>
                <a:gd name="connsiteX39" fmla="*/ 106725 w 289645"/>
                <a:gd name="connsiteY39" fmla="*/ 40632 h 240176"/>
                <a:gd name="connsiteX40" fmla="*/ 54830 w 289645"/>
                <a:gd name="connsiteY40" fmla="*/ 90319 h 240176"/>
                <a:gd name="connsiteX41" fmla="*/ 71699 w 289645"/>
                <a:gd name="connsiteY41" fmla="*/ 98674 h 240176"/>
                <a:gd name="connsiteX42" fmla="*/ 83292 w 289645"/>
                <a:gd name="connsiteY42" fmla="*/ 113506 h 240176"/>
                <a:gd name="connsiteX43" fmla="*/ 72496 w 289645"/>
                <a:gd name="connsiteY43" fmla="*/ 172885 h 240176"/>
                <a:gd name="connsiteX44" fmla="*/ 8578 w 289645"/>
                <a:gd name="connsiteY44" fmla="*/ 232264 h 240176"/>
                <a:gd name="connsiteX45" fmla="*/ 220759 w 289645"/>
                <a:gd name="connsiteY45" fmla="*/ 44804 h 240176"/>
                <a:gd name="connsiteX46" fmla="*/ 213398 w 289645"/>
                <a:gd name="connsiteY46" fmla="*/ 43393 h 240176"/>
                <a:gd name="connsiteX47" fmla="*/ 208865 w 289645"/>
                <a:gd name="connsiteY47" fmla="*/ 40467 h 240176"/>
                <a:gd name="connsiteX48" fmla="*/ 206282 w 289645"/>
                <a:gd name="connsiteY48" fmla="*/ 35725 h 240176"/>
                <a:gd name="connsiteX49" fmla="*/ 220637 w 289645"/>
                <a:gd name="connsiteY49" fmla="*/ 20144 h 240176"/>
                <a:gd name="connsiteX50" fmla="*/ 232905 w 289645"/>
                <a:gd name="connsiteY50" fmla="*/ 21003 h 240176"/>
                <a:gd name="connsiteX51" fmla="*/ 237536 w 289645"/>
                <a:gd name="connsiteY51" fmla="*/ 23862 h 240176"/>
                <a:gd name="connsiteX52" fmla="*/ 240039 w 289645"/>
                <a:gd name="connsiteY52" fmla="*/ 28701 h 240176"/>
                <a:gd name="connsiteX53" fmla="*/ 239689 w 289645"/>
                <a:gd name="connsiteY53" fmla="*/ 34130 h 240176"/>
                <a:gd name="connsiteX54" fmla="*/ 236585 w 289645"/>
                <a:gd name="connsiteY54" fmla="*/ 38608 h 240176"/>
                <a:gd name="connsiteX55" fmla="*/ 225728 w 289645"/>
                <a:gd name="connsiteY55" fmla="*/ 44251 h 240176"/>
                <a:gd name="connsiteX56" fmla="*/ 220759 w 289645"/>
                <a:gd name="connsiteY56" fmla="*/ 44865 h 240176"/>
                <a:gd name="connsiteX57" fmla="*/ 220759 w 289645"/>
                <a:gd name="connsiteY57" fmla="*/ 44804 h 240176"/>
                <a:gd name="connsiteX58" fmla="*/ 221557 w 289645"/>
                <a:gd name="connsiteY58" fmla="*/ 24683 h 240176"/>
                <a:gd name="connsiteX59" fmla="*/ 210822 w 289645"/>
                <a:gd name="connsiteY59" fmla="*/ 34805 h 240176"/>
                <a:gd name="connsiteX60" fmla="*/ 212386 w 289645"/>
                <a:gd name="connsiteY60" fmla="*/ 37553 h 240176"/>
                <a:gd name="connsiteX61" fmla="*/ 215116 w 289645"/>
                <a:gd name="connsiteY61" fmla="*/ 39160 h 240176"/>
                <a:gd name="connsiteX62" fmla="*/ 224685 w 289645"/>
                <a:gd name="connsiteY62" fmla="*/ 39774 h 240176"/>
                <a:gd name="connsiteX63" fmla="*/ 233212 w 289645"/>
                <a:gd name="connsiteY63" fmla="*/ 35418 h 240176"/>
                <a:gd name="connsiteX64" fmla="*/ 235199 w 289645"/>
                <a:gd name="connsiteY64" fmla="*/ 32885 h 240176"/>
                <a:gd name="connsiteX65" fmla="*/ 235475 w 289645"/>
                <a:gd name="connsiteY65" fmla="*/ 29677 h 240176"/>
                <a:gd name="connsiteX66" fmla="*/ 233954 w 289645"/>
                <a:gd name="connsiteY66" fmla="*/ 26843 h 240176"/>
                <a:gd name="connsiteX67" fmla="*/ 231126 w 289645"/>
                <a:gd name="connsiteY67" fmla="*/ 25297 h 240176"/>
                <a:gd name="connsiteX68" fmla="*/ 221557 w 289645"/>
                <a:gd name="connsiteY68" fmla="*/ 24683 h 240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89645" h="240176">
                  <a:moveTo>
                    <a:pt x="53787" y="240177"/>
                  </a:moveTo>
                  <a:cubicBezTo>
                    <a:pt x="36464" y="239876"/>
                    <a:pt x="19172" y="238508"/>
                    <a:pt x="2015" y="236067"/>
                  </a:cubicBezTo>
                  <a:cubicBezTo>
                    <a:pt x="1555" y="235987"/>
                    <a:pt x="1119" y="235779"/>
                    <a:pt x="776" y="235466"/>
                  </a:cubicBezTo>
                  <a:cubicBezTo>
                    <a:pt x="426" y="235147"/>
                    <a:pt x="175" y="234742"/>
                    <a:pt x="52" y="234288"/>
                  </a:cubicBezTo>
                  <a:cubicBezTo>
                    <a:pt x="-46" y="233834"/>
                    <a:pt x="-4" y="233368"/>
                    <a:pt x="168" y="232938"/>
                  </a:cubicBezTo>
                  <a:cubicBezTo>
                    <a:pt x="346" y="232509"/>
                    <a:pt x="647" y="232147"/>
                    <a:pt x="1033" y="231896"/>
                  </a:cubicBezTo>
                  <a:cubicBezTo>
                    <a:pt x="21951" y="217603"/>
                    <a:pt x="50720" y="195091"/>
                    <a:pt x="68509" y="170186"/>
                  </a:cubicBezTo>
                  <a:cubicBezTo>
                    <a:pt x="82618" y="150618"/>
                    <a:pt x="86298" y="131172"/>
                    <a:pt x="78876" y="115469"/>
                  </a:cubicBezTo>
                  <a:cubicBezTo>
                    <a:pt x="76220" y="109660"/>
                    <a:pt x="72097" y="104643"/>
                    <a:pt x="66914" y="100913"/>
                  </a:cubicBezTo>
                  <a:cubicBezTo>
                    <a:pt x="61725" y="97177"/>
                    <a:pt x="55664" y="94858"/>
                    <a:pt x="49309" y="94184"/>
                  </a:cubicBezTo>
                  <a:cubicBezTo>
                    <a:pt x="48757" y="94128"/>
                    <a:pt x="48242" y="93889"/>
                    <a:pt x="47837" y="93509"/>
                  </a:cubicBezTo>
                  <a:cubicBezTo>
                    <a:pt x="47598" y="93294"/>
                    <a:pt x="47407" y="93030"/>
                    <a:pt x="47291" y="92730"/>
                  </a:cubicBezTo>
                  <a:cubicBezTo>
                    <a:pt x="47174" y="92435"/>
                    <a:pt x="47132" y="92110"/>
                    <a:pt x="47162" y="91791"/>
                  </a:cubicBezTo>
                  <a:cubicBezTo>
                    <a:pt x="47168" y="91398"/>
                    <a:pt x="47285" y="91018"/>
                    <a:pt x="47487" y="90681"/>
                  </a:cubicBezTo>
                  <a:cubicBezTo>
                    <a:pt x="47690" y="90350"/>
                    <a:pt x="47984" y="90074"/>
                    <a:pt x="48328" y="89890"/>
                  </a:cubicBezTo>
                  <a:cubicBezTo>
                    <a:pt x="48696" y="89890"/>
                    <a:pt x="83476" y="58238"/>
                    <a:pt x="103535" y="37197"/>
                  </a:cubicBezTo>
                  <a:lnTo>
                    <a:pt x="108197" y="32351"/>
                  </a:lnTo>
                  <a:cubicBezTo>
                    <a:pt x="125986" y="13519"/>
                    <a:pt x="137764" y="1067"/>
                    <a:pt x="170520" y="208"/>
                  </a:cubicBezTo>
                  <a:cubicBezTo>
                    <a:pt x="187819" y="-221"/>
                    <a:pt x="201191" y="208"/>
                    <a:pt x="214196" y="208"/>
                  </a:cubicBezTo>
                  <a:cubicBezTo>
                    <a:pt x="227200" y="208"/>
                    <a:pt x="240020" y="638"/>
                    <a:pt x="256705" y="208"/>
                  </a:cubicBezTo>
                  <a:cubicBezTo>
                    <a:pt x="267557" y="-626"/>
                    <a:pt x="278451" y="1055"/>
                    <a:pt x="288542" y="5115"/>
                  </a:cubicBezTo>
                  <a:cubicBezTo>
                    <a:pt x="288750" y="5226"/>
                    <a:pt x="288940" y="5367"/>
                    <a:pt x="289094" y="5545"/>
                  </a:cubicBezTo>
                  <a:cubicBezTo>
                    <a:pt x="289450" y="5968"/>
                    <a:pt x="289646" y="6496"/>
                    <a:pt x="289646" y="7048"/>
                  </a:cubicBezTo>
                  <a:cubicBezTo>
                    <a:pt x="289646" y="7600"/>
                    <a:pt x="289450" y="8127"/>
                    <a:pt x="289094" y="8551"/>
                  </a:cubicBezTo>
                  <a:cubicBezTo>
                    <a:pt x="286904" y="12391"/>
                    <a:pt x="284334" y="16010"/>
                    <a:pt x="281426" y="19347"/>
                  </a:cubicBezTo>
                  <a:cubicBezTo>
                    <a:pt x="270017" y="32413"/>
                    <a:pt x="239346" y="69033"/>
                    <a:pt x="206896" y="107740"/>
                  </a:cubicBezTo>
                  <a:cubicBezTo>
                    <a:pt x="167576" y="154605"/>
                    <a:pt x="127152" y="203127"/>
                    <a:pt x="117644" y="213125"/>
                  </a:cubicBezTo>
                  <a:cubicBezTo>
                    <a:pt x="101020" y="231098"/>
                    <a:pt x="91512" y="239686"/>
                    <a:pt x="56302" y="240177"/>
                  </a:cubicBezTo>
                  <a:lnTo>
                    <a:pt x="53787" y="240177"/>
                  </a:lnTo>
                  <a:close/>
                  <a:moveTo>
                    <a:pt x="8578" y="232264"/>
                  </a:moveTo>
                  <a:cubicBezTo>
                    <a:pt x="24319" y="234374"/>
                    <a:pt x="40175" y="235478"/>
                    <a:pt x="56057" y="235576"/>
                  </a:cubicBezTo>
                  <a:cubicBezTo>
                    <a:pt x="89672" y="235147"/>
                    <a:pt x="98198" y="227418"/>
                    <a:pt x="114331" y="209997"/>
                  </a:cubicBezTo>
                  <a:cubicBezTo>
                    <a:pt x="123471" y="200059"/>
                    <a:pt x="164141" y="151661"/>
                    <a:pt x="203400" y="104796"/>
                  </a:cubicBezTo>
                  <a:cubicBezTo>
                    <a:pt x="235911" y="66028"/>
                    <a:pt x="266581" y="29468"/>
                    <a:pt x="278052" y="16341"/>
                  </a:cubicBezTo>
                  <a:cubicBezTo>
                    <a:pt x="280304" y="13869"/>
                    <a:pt x="282358" y="11225"/>
                    <a:pt x="284186" y="8428"/>
                  </a:cubicBezTo>
                  <a:cubicBezTo>
                    <a:pt x="275384" y="5588"/>
                    <a:pt x="266121" y="4447"/>
                    <a:pt x="256889" y="5054"/>
                  </a:cubicBezTo>
                  <a:cubicBezTo>
                    <a:pt x="240082" y="5483"/>
                    <a:pt x="226893" y="5054"/>
                    <a:pt x="213950" y="5054"/>
                  </a:cubicBezTo>
                  <a:cubicBezTo>
                    <a:pt x="201007" y="5054"/>
                    <a:pt x="187757" y="4625"/>
                    <a:pt x="170459" y="5054"/>
                  </a:cubicBezTo>
                  <a:cubicBezTo>
                    <a:pt x="139788" y="5851"/>
                    <a:pt x="129053" y="17322"/>
                    <a:pt x="111387" y="35725"/>
                  </a:cubicBezTo>
                  <a:lnTo>
                    <a:pt x="106725" y="40632"/>
                  </a:lnTo>
                  <a:cubicBezTo>
                    <a:pt x="90347" y="57747"/>
                    <a:pt x="64338" y="81670"/>
                    <a:pt x="54830" y="90319"/>
                  </a:cubicBezTo>
                  <a:cubicBezTo>
                    <a:pt x="61007" y="91810"/>
                    <a:pt x="66773" y="94662"/>
                    <a:pt x="71699" y="98674"/>
                  </a:cubicBezTo>
                  <a:cubicBezTo>
                    <a:pt x="76625" y="102692"/>
                    <a:pt x="80587" y="107759"/>
                    <a:pt x="83292" y="113506"/>
                  </a:cubicBezTo>
                  <a:cubicBezTo>
                    <a:pt x="88016" y="123505"/>
                    <a:pt x="92862" y="144545"/>
                    <a:pt x="72496" y="172885"/>
                  </a:cubicBezTo>
                  <a:cubicBezTo>
                    <a:pt x="55443" y="196624"/>
                    <a:pt x="29189" y="217726"/>
                    <a:pt x="8578" y="232264"/>
                  </a:cubicBezTo>
                  <a:close/>
                  <a:moveTo>
                    <a:pt x="220759" y="44804"/>
                  </a:moveTo>
                  <a:cubicBezTo>
                    <a:pt x="218238" y="44822"/>
                    <a:pt x="215735" y="44344"/>
                    <a:pt x="213398" y="43393"/>
                  </a:cubicBezTo>
                  <a:cubicBezTo>
                    <a:pt x="211668" y="42810"/>
                    <a:pt x="210104" y="41804"/>
                    <a:pt x="208865" y="40467"/>
                  </a:cubicBezTo>
                  <a:cubicBezTo>
                    <a:pt x="207620" y="39129"/>
                    <a:pt x="206730" y="37498"/>
                    <a:pt x="206282" y="35725"/>
                  </a:cubicBezTo>
                  <a:cubicBezTo>
                    <a:pt x="204933" y="28977"/>
                    <a:pt x="211190" y="22107"/>
                    <a:pt x="220637" y="20144"/>
                  </a:cubicBezTo>
                  <a:cubicBezTo>
                    <a:pt x="224722" y="19255"/>
                    <a:pt x="228979" y="19555"/>
                    <a:pt x="232905" y="21003"/>
                  </a:cubicBezTo>
                  <a:cubicBezTo>
                    <a:pt x="234684" y="21518"/>
                    <a:pt x="236285" y="22506"/>
                    <a:pt x="237536" y="23862"/>
                  </a:cubicBezTo>
                  <a:cubicBezTo>
                    <a:pt x="238794" y="25217"/>
                    <a:pt x="239658" y="26892"/>
                    <a:pt x="240039" y="28701"/>
                  </a:cubicBezTo>
                  <a:cubicBezTo>
                    <a:pt x="240413" y="30511"/>
                    <a:pt x="240296" y="32388"/>
                    <a:pt x="239689" y="34130"/>
                  </a:cubicBezTo>
                  <a:cubicBezTo>
                    <a:pt x="239076" y="35878"/>
                    <a:pt x="238009" y="37424"/>
                    <a:pt x="236585" y="38608"/>
                  </a:cubicBezTo>
                  <a:cubicBezTo>
                    <a:pt x="233604" y="41522"/>
                    <a:pt x="229825" y="43485"/>
                    <a:pt x="225728" y="44251"/>
                  </a:cubicBezTo>
                  <a:cubicBezTo>
                    <a:pt x="224102" y="44638"/>
                    <a:pt x="222434" y="44846"/>
                    <a:pt x="220759" y="44865"/>
                  </a:cubicBezTo>
                  <a:lnTo>
                    <a:pt x="220759" y="44804"/>
                  </a:lnTo>
                  <a:close/>
                  <a:moveTo>
                    <a:pt x="221557" y="24683"/>
                  </a:moveTo>
                  <a:cubicBezTo>
                    <a:pt x="214870" y="26033"/>
                    <a:pt x="209963" y="30818"/>
                    <a:pt x="210822" y="34805"/>
                  </a:cubicBezTo>
                  <a:cubicBezTo>
                    <a:pt x="211092" y="35842"/>
                    <a:pt x="211631" y="36792"/>
                    <a:pt x="212386" y="37553"/>
                  </a:cubicBezTo>
                  <a:cubicBezTo>
                    <a:pt x="213140" y="38320"/>
                    <a:pt x="214085" y="38872"/>
                    <a:pt x="215116" y="39160"/>
                  </a:cubicBezTo>
                  <a:cubicBezTo>
                    <a:pt x="218183" y="40270"/>
                    <a:pt x="221501" y="40479"/>
                    <a:pt x="224685" y="39774"/>
                  </a:cubicBezTo>
                  <a:cubicBezTo>
                    <a:pt x="227893" y="39191"/>
                    <a:pt x="230856" y="37675"/>
                    <a:pt x="233212" y="35418"/>
                  </a:cubicBezTo>
                  <a:cubicBezTo>
                    <a:pt x="234107" y="34787"/>
                    <a:pt x="234794" y="33903"/>
                    <a:pt x="235199" y="32885"/>
                  </a:cubicBezTo>
                  <a:cubicBezTo>
                    <a:pt x="235598" y="31867"/>
                    <a:pt x="235696" y="30750"/>
                    <a:pt x="235475" y="29677"/>
                  </a:cubicBezTo>
                  <a:cubicBezTo>
                    <a:pt x="235254" y="28603"/>
                    <a:pt x="234727" y="27616"/>
                    <a:pt x="233954" y="26843"/>
                  </a:cubicBezTo>
                  <a:cubicBezTo>
                    <a:pt x="233181" y="26063"/>
                    <a:pt x="232199" y="25524"/>
                    <a:pt x="231126" y="25297"/>
                  </a:cubicBezTo>
                  <a:cubicBezTo>
                    <a:pt x="228065" y="24156"/>
                    <a:pt x="224740" y="23941"/>
                    <a:pt x="221557" y="24683"/>
                  </a:cubicBezTo>
                  <a:close/>
                </a:path>
              </a:pathLst>
            </a:custGeom>
            <a:solidFill>
              <a:srgbClr val="0E0E0E"/>
            </a:solidFill>
            <a:ln w="6134" cap="flat">
              <a:noFill/>
              <a:prstDash val="solid"/>
              <a:miter/>
            </a:ln>
          </p:spPr>
          <p:txBody>
            <a:bodyPr rtlCol="0" anchor="ctr"/>
            <a:lstStyle/>
            <a:p>
              <a:endParaRPr lang="en-AU"/>
            </a:p>
          </p:txBody>
        </p:sp>
        <p:sp>
          <p:nvSpPr>
            <p:cNvPr id="770" name="Freeform: Shape 769">
              <a:extLst>
                <a:ext uri="{FF2B5EF4-FFF2-40B4-BE49-F238E27FC236}">
                  <a16:creationId xmlns:a16="http://schemas.microsoft.com/office/drawing/2014/main" id="{4B25EA29-B1BB-49EF-AF5A-4B9B28810291}"/>
                </a:ext>
              </a:extLst>
            </p:cNvPr>
            <p:cNvSpPr/>
            <p:nvPr/>
          </p:nvSpPr>
          <p:spPr>
            <a:xfrm>
              <a:off x="4912473" y="3529539"/>
              <a:ext cx="323789" cy="255317"/>
            </a:xfrm>
            <a:custGeom>
              <a:avLst/>
              <a:gdLst>
                <a:gd name="connsiteX0" fmla="*/ 306892 w 323789"/>
                <a:gd name="connsiteY0" fmla="*/ 11471 h 255317"/>
                <a:gd name="connsiteX1" fmla="*/ 143110 w 323789"/>
                <a:gd name="connsiteY1" fmla="*/ 205188 h 255317"/>
                <a:gd name="connsiteX2" fmla="*/ 83241 w 323789"/>
                <a:gd name="connsiteY2" fmla="*/ 231503 h 255317"/>
                <a:gd name="connsiteX3" fmla="*/ 29444 w 323789"/>
                <a:gd name="connsiteY3" fmla="*/ 227332 h 255317"/>
                <a:gd name="connsiteX4" fmla="*/ 23310 w 323789"/>
                <a:gd name="connsiteY4" fmla="*/ 231565 h 255317"/>
                <a:gd name="connsiteX5" fmla="*/ 4171 w 323789"/>
                <a:gd name="connsiteY5" fmla="*/ 243404 h 255317"/>
                <a:gd name="connsiteX6" fmla="*/ 1534 w 323789"/>
                <a:gd name="connsiteY6" fmla="*/ 244937 h 255317"/>
                <a:gd name="connsiteX7" fmla="*/ 0 w 323789"/>
                <a:gd name="connsiteY7" fmla="*/ 245796 h 255317"/>
                <a:gd name="connsiteX8" fmla="*/ 89375 w 323789"/>
                <a:gd name="connsiteY8" fmla="*/ 255304 h 255317"/>
                <a:gd name="connsiteX9" fmla="*/ 101030 w 323789"/>
                <a:gd name="connsiteY9" fmla="*/ 254752 h 255317"/>
                <a:gd name="connsiteX10" fmla="*/ 125566 w 323789"/>
                <a:gd name="connsiteY10" fmla="*/ 248618 h 255317"/>
                <a:gd name="connsiteX11" fmla="*/ 128695 w 323789"/>
                <a:gd name="connsiteY11" fmla="*/ 246900 h 255317"/>
                <a:gd name="connsiteX12" fmla="*/ 148999 w 323789"/>
                <a:gd name="connsiteY12" fmla="*/ 228498 h 255317"/>
                <a:gd name="connsiteX13" fmla="*/ 235920 w 323789"/>
                <a:gd name="connsiteY13" fmla="*/ 125934 h 255317"/>
                <a:gd name="connsiteX14" fmla="*/ 284441 w 323789"/>
                <a:gd name="connsiteY14" fmla="*/ 68151 h 255317"/>
                <a:gd name="connsiteX15" fmla="*/ 312781 w 323789"/>
                <a:gd name="connsiteY15" fmla="*/ 34781 h 255317"/>
                <a:gd name="connsiteX16" fmla="*/ 316585 w 323789"/>
                <a:gd name="connsiteY16" fmla="*/ 30119 h 255317"/>
                <a:gd name="connsiteX17" fmla="*/ 317321 w 323789"/>
                <a:gd name="connsiteY17" fmla="*/ 29137 h 255317"/>
                <a:gd name="connsiteX18" fmla="*/ 320081 w 323789"/>
                <a:gd name="connsiteY18" fmla="*/ 24966 h 255317"/>
                <a:gd name="connsiteX19" fmla="*/ 320510 w 323789"/>
                <a:gd name="connsiteY19" fmla="*/ 24169 h 255317"/>
                <a:gd name="connsiteX20" fmla="*/ 322289 w 323789"/>
                <a:gd name="connsiteY20" fmla="*/ 20734 h 255317"/>
                <a:gd name="connsiteX21" fmla="*/ 322289 w 323789"/>
                <a:gd name="connsiteY21" fmla="*/ 20120 h 255317"/>
                <a:gd name="connsiteX22" fmla="*/ 323393 w 323789"/>
                <a:gd name="connsiteY22" fmla="*/ 16685 h 255317"/>
                <a:gd name="connsiteX23" fmla="*/ 323393 w 323789"/>
                <a:gd name="connsiteY23" fmla="*/ 15765 h 255317"/>
                <a:gd name="connsiteX24" fmla="*/ 323761 w 323789"/>
                <a:gd name="connsiteY24" fmla="*/ 12759 h 255317"/>
                <a:gd name="connsiteX25" fmla="*/ 323761 w 323789"/>
                <a:gd name="connsiteY25" fmla="*/ 12084 h 255317"/>
                <a:gd name="connsiteX26" fmla="*/ 323761 w 323789"/>
                <a:gd name="connsiteY26" fmla="*/ 9876 h 255317"/>
                <a:gd name="connsiteX27" fmla="*/ 323761 w 323789"/>
                <a:gd name="connsiteY27" fmla="*/ 8956 h 255317"/>
                <a:gd name="connsiteX28" fmla="*/ 322903 w 323789"/>
                <a:gd name="connsiteY28" fmla="*/ 6747 h 255317"/>
                <a:gd name="connsiteX29" fmla="*/ 322350 w 323789"/>
                <a:gd name="connsiteY29" fmla="*/ 5828 h 255317"/>
                <a:gd name="connsiteX30" fmla="*/ 321246 w 323789"/>
                <a:gd name="connsiteY30" fmla="*/ 4416 h 255317"/>
                <a:gd name="connsiteX31" fmla="*/ 320265 w 323789"/>
                <a:gd name="connsiteY31" fmla="*/ 3312 h 255317"/>
                <a:gd name="connsiteX32" fmla="*/ 318793 w 323789"/>
                <a:gd name="connsiteY32" fmla="*/ 2085 h 255317"/>
                <a:gd name="connsiteX33" fmla="*/ 317689 w 323789"/>
                <a:gd name="connsiteY33" fmla="*/ 1288 h 255317"/>
                <a:gd name="connsiteX34" fmla="*/ 315419 w 323789"/>
                <a:gd name="connsiteY34" fmla="*/ 0 h 255317"/>
                <a:gd name="connsiteX35" fmla="*/ 306892 w 323789"/>
                <a:gd name="connsiteY35" fmla="*/ 11471 h 25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23789" h="255317">
                  <a:moveTo>
                    <a:pt x="306892" y="11471"/>
                  </a:moveTo>
                  <a:cubicBezTo>
                    <a:pt x="281497" y="40485"/>
                    <a:pt x="159672" y="187031"/>
                    <a:pt x="143110" y="205188"/>
                  </a:cubicBezTo>
                  <a:cubicBezTo>
                    <a:pt x="126548" y="223345"/>
                    <a:pt x="117285" y="231013"/>
                    <a:pt x="83241" y="231503"/>
                  </a:cubicBezTo>
                  <a:cubicBezTo>
                    <a:pt x="65237" y="231277"/>
                    <a:pt x="47270" y="229884"/>
                    <a:pt x="29444" y="227332"/>
                  </a:cubicBezTo>
                  <a:cubicBezTo>
                    <a:pt x="27236" y="228866"/>
                    <a:pt x="25150" y="230277"/>
                    <a:pt x="23310" y="231565"/>
                  </a:cubicBezTo>
                  <a:cubicBezTo>
                    <a:pt x="15213" y="236902"/>
                    <a:pt x="8465" y="240950"/>
                    <a:pt x="4171" y="243404"/>
                  </a:cubicBezTo>
                  <a:lnTo>
                    <a:pt x="1534" y="244937"/>
                  </a:lnTo>
                  <a:lnTo>
                    <a:pt x="0" y="245796"/>
                  </a:lnTo>
                  <a:cubicBezTo>
                    <a:pt x="0" y="245796"/>
                    <a:pt x="55208" y="255733"/>
                    <a:pt x="89375" y="255304"/>
                  </a:cubicBezTo>
                  <a:cubicBezTo>
                    <a:pt x="93607" y="255304"/>
                    <a:pt x="97472" y="255304"/>
                    <a:pt x="101030" y="254752"/>
                  </a:cubicBezTo>
                  <a:cubicBezTo>
                    <a:pt x="109526" y="254286"/>
                    <a:pt x="117850" y="252200"/>
                    <a:pt x="125566" y="248618"/>
                  </a:cubicBezTo>
                  <a:lnTo>
                    <a:pt x="128695" y="246900"/>
                  </a:lnTo>
                  <a:cubicBezTo>
                    <a:pt x="136326" y="241790"/>
                    <a:pt x="143165" y="235595"/>
                    <a:pt x="148999" y="228498"/>
                  </a:cubicBezTo>
                  <a:cubicBezTo>
                    <a:pt x="158077" y="218744"/>
                    <a:pt x="197459" y="171757"/>
                    <a:pt x="235920" y="125934"/>
                  </a:cubicBezTo>
                  <a:cubicBezTo>
                    <a:pt x="253218" y="105262"/>
                    <a:pt x="270394" y="84774"/>
                    <a:pt x="284441" y="68151"/>
                  </a:cubicBezTo>
                  <a:cubicBezTo>
                    <a:pt x="297078" y="53122"/>
                    <a:pt x="307260" y="41099"/>
                    <a:pt x="312781" y="34781"/>
                  </a:cubicBezTo>
                  <a:cubicBezTo>
                    <a:pt x="314192" y="33186"/>
                    <a:pt x="315419" y="31591"/>
                    <a:pt x="316585" y="30119"/>
                  </a:cubicBezTo>
                  <a:lnTo>
                    <a:pt x="317321" y="29137"/>
                  </a:lnTo>
                  <a:cubicBezTo>
                    <a:pt x="318308" y="27794"/>
                    <a:pt x="319234" y="26401"/>
                    <a:pt x="320081" y="24966"/>
                  </a:cubicBezTo>
                  <a:cubicBezTo>
                    <a:pt x="320259" y="24721"/>
                    <a:pt x="320406" y="24451"/>
                    <a:pt x="320510" y="24169"/>
                  </a:cubicBezTo>
                  <a:cubicBezTo>
                    <a:pt x="321160" y="23058"/>
                    <a:pt x="321756" y="21911"/>
                    <a:pt x="322289" y="20734"/>
                  </a:cubicBezTo>
                  <a:cubicBezTo>
                    <a:pt x="322265" y="20531"/>
                    <a:pt x="322265" y="20322"/>
                    <a:pt x="322289" y="20120"/>
                  </a:cubicBezTo>
                  <a:cubicBezTo>
                    <a:pt x="322719" y="18893"/>
                    <a:pt x="323087" y="17789"/>
                    <a:pt x="323393" y="16685"/>
                  </a:cubicBezTo>
                  <a:lnTo>
                    <a:pt x="323393" y="15765"/>
                  </a:lnTo>
                  <a:cubicBezTo>
                    <a:pt x="323633" y="14783"/>
                    <a:pt x="323755" y="13771"/>
                    <a:pt x="323761" y="12759"/>
                  </a:cubicBezTo>
                  <a:lnTo>
                    <a:pt x="323761" y="12084"/>
                  </a:lnTo>
                  <a:cubicBezTo>
                    <a:pt x="323798" y="11348"/>
                    <a:pt x="323798" y="10612"/>
                    <a:pt x="323761" y="9876"/>
                  </a:cubicBezTo>
                  <a:cubicBezTo>
                    <a:pt x="323792" y="9569"/>
                    <a:pt x="323792" y="9263"/>
                    <a:pt x="323761" y="8956"/>
                  </a:cubicBezTo>
                  <a:cubicBezTo>
                    <a:pt x="323559" y="8189"/>
                    <a:pt x="323271" y="7453"/>
                    <a:pt x="322903" y="6747"/>
                  </a:cubicBezTo>
                  <a:lnTo>
                    <a:pt x="322350" y="5828"/>
                  </a:lnTo>
                  <a:cubicBezTo>
                    <a:pt x="322038" y="5318"/>
                    <a:pt x="321670" y="4846"/>
                    <a:pt x="321246" y="4416"/>
                  </a:cubicBezTo>
                  <a:lnTo>
                    <a:pt x="320265" y="3312"/>
                  </a:lnTo>
                  <a:cubicBezTo>
                    <a:pt x="319805" y="2871"/>
                    <a:pt x="319308" y="2460"/>
                    <a:pt x="318793" y="2085"/>
                  </a:cubicBezTo>
                  <a:lnTo>
                    <a:pt x="317689" y="1288"/>
                  </a:lnTo>
                  <a:cubicBezTo>
                    <a:pt x="316965" y="803"/>
                    <a:pt x="316210" y="368"/>
                    <a:pt x="315419" y="0"/>
                  </a:cubicBezTo>
                  <a:cubicBezTo>
                    <a:pt x="313008" y="4128"/>
                    <a:pt x="310150" y="7974"/>
                    <a:pt x="306892" y="11471"/>
                  </a:cubicBezTo>
                  <a:close/>
                </a:path>
              </a:pathLst>
            </a:custGeom>
            <a:solidFill>
              <a:srgbClr val="E05555"/>
            </a:solidFill>
            <a:ln w="6134" cap="flat">
              <a:noFill/>
              <a:prstDash val="solid"/>
              <a:miter/>
            </a:ln>
          </p:spPr>
          <p:txBody>
            <a:bodyPr rtlCol="0" anchor="ctr"/>
            <a:lstStyle/>
            <a:p>
              <a:endParaRPr lang="en-AU"/>
            </a:p>
          </p:txBody>
        </p:sp>
        <p:sp>
          <p:nvSpPr>
            <p:cNvPr id="771" name="Freeform: Shape 770">
              <a:extLst>
                <a:ext uri="{FF2B5EF4-FFF2-40B4-BE49-F238E27FC236}">
                  <a16:creationId xmlns:a16="http://schemas.microsoft.com/office/drawing/2014/main" id="{1D733157-41DF-4E5A-88DA-19BD15B8FC38}"/>
                </a:ext>
              </a:extLst>
            </p:cNvPr>
            <p:cNvSpPr/>
            <p:nvPr/>
          </p:nvSpPr>
          <p:spPr>
            <a:xfrm>
              <a:off x="4909077" y="3528284"/>
              <a:ext cx="328708" cy="259441"/>
            </a:xfrm>
            <a:custGeom>
              <a:avLst/>
              <a:gdLst>
                <a:gd name="connsiteX0" fmla="*/ 89458 w 328708"/>
                <a:gd name="connsiteY0" fmla="*/ 259442 h 259441"/>
                <a:gd name="connsiteX1" fmla="*/ 1924 w 328708"/>
                <a:gd name="connsiteY1" fmla="*/ 249811 h 259441"/>
                <a:gd name="connsiteX2" fmla="*/ 666 w 328708"/>
                <a:gd name="connsiteY2" fmla="*/ 249210 h 259441"/>
                <a:gd name="connsiteX3" fmla="*/ 22 w 328708"/>
                <a:gd name="connsiteY3" fmla="*/ 247971 h 259441"/>
                <a:gd name="connsiteX4" fmla="*/ 224 w 328708"/>
                <a:gd name="connsiteY4" fmla="*/ 246615 h 259441"/>
                <a:gd name="connsiteX5" fmla="*/ 1126 w 328708"/>
                <a:gd name="connsiteY5" fmla="*/ 245579 h 259441"/>
                <a:gd name="connsiteX6" fmla="*/ 1678 w 328708"/>
                <a:gd name="connsiteY6" fmla="*/ 245272 h 259441"/>
                <a:gd name="connsiteX7" fmla="*/ 6217 w 328708"/>
                <a:gd name="connsiteY7" fmla="*/ 242757 h 259441"/>
                <a:gd name="connsiteX8" fmla="*/ 25233 w 328708"/>
                <a:gd name="connsiteY8" fmla="*/ 230918 h 259441"/>
                <a:gd name="connsiteX9" fmla="*/ 31367 w 328708"/>
                <a:gd name="connsiteY9" fmla="*/ 226747 h 259441"/>
                <a:gd name="connsiteX10" fmla="*/ 32122 w 328708"/>
                <a:gd name="connsiteY10" fmla="*/ 226373 h 259441"/>
                <a:gd name="connsiteX11" fmla="*/ 32962 w 328708"/>
                <a:gd name="connsiteY11" fmla="*/ 226318 h 259441"/>
                <a:gd name="connsiteX12" fmla="*/ 86391 w 328708"/>
                <a:gd name="connsiteY12" fmla="*/ 230427 h 259441"/>
                <a:gd name="connsiteX13" fmla="*/ 144666 w 328708"/>
                <a:gd name="connsiteY13" fmla="*/ 204848 h 259441"/>
                <a:gd name="connsiteX14" fmla="*/ 233734 w 328708"/>
                <a:gd name="connsiteY14" fmla="*/ 99647 h 259441"/>
                <a:gd name="connsiteX15" fmla="*/ 308387 w 328708"/>
                <a:gd name="connsiteY15" fmla="*/ 11192 h 259441"/>
                <a:gd name="connsiteX16" fmla="*/ 315748 w 328708"/>
                <a:gd name="connsiteY16" fmla="*/ 1132 h 259441"/>
                <a:gd name="connsiteX17" fmla="*/ 317109 w 328708"/>
                <a:gd name="connsiteY17" fmla="*/ 102 h 259441"/>
                <a:gd name="connsiteX18" fmla="*/ 318815 w 328708"/>
                <a:gd name="connsiteY18" fmla="*/ 212 h 259441"/>
                <a:gd name="connsiteX19" fmla="*/ 321268 w 328708"/>
                <a:gd name="connsiteY19" fmla="*/ 1623 h 259441"/>
                <a:gd name="connsiteX20" fmla="*/ 322556 w 328708"/>
                <a:gd name="connsiteY20" fmla="*/ 2543 h 259441"/>
                <a:gd name="connsiteX21" fmla="*/ 324213 w 328708"/>
                <a:gd name="connsiteY21" fmla="*/ 3954 h 259441"/>
                <a:gd name="connsiteX22" fmla="*/ 325378 w 328708"/>
                <a:gd name="connsiteY22" fmla="*/ 5181 h 259441"/>
                <a:gd name="connsiteX23" fmla="*/ 326666 w 328708"/>
                <a:gd name="connsiteY23" fmla="*/ 6898 h 259441"/>
                <a:gd name="connsiteX24" fmla="*/ 327280 w 328708"/>
                <a:gd name="connsiteY24" fmla="*/ 7941 h 259441"/>
                <a:gd name="connsiteX25" fmla="*/ 328323 w 328708"/>
                <a:gd name="connsiteY25" fmla="*/ 10640 h 259441"/>
                <a:gd name="connsiteX26" fmla="*/ 328323 w 328708"/>
                <a:gd name="connsiteY26" fmla="*/ 11376 h 259441"/>
                <a:gd name="connsiteX27" fmla="*/ 328691 w 328708"/>
                <a:gd name="connsiteY27" fmla="*/ 14321 h 259441"/>
                <a:gd name="connsiteX28" fmla="*/ 328691 w 328708"/>
                <a:gd name="connsiteY28" fmla="*/ 15118 h 259441"/>
                <a:gd name="connsiteX29" fmla="*/ 328261 w 328708"/>
                <a:gd name="connsiteY29" fmla="*/ 18492 h 259441"/>
                <a:gd name="connsiteX30" fmla="*/ 328261 w 328708"/>
                <a:gd name="connsiteY30" fmla="*/ 19535 h 259441"/>
                <a:gd name="connsiteX31" fmla="*/ 327034 w 328708"/>
                <a:gd name="connsiteY31" fmla="*/ 23276 h 259441"/>
                <a:gd name="connsiteX32" fmla="*/ 326728 w 328708"/>
                <a:gd name="connsiteY32" fmla="*/ 23951 h 259441"/>
                <a:gd name="connsiteX33" fmla="*/ 324887 w 328708"/>
                <a:gd name="connsiteY33" fmla="*/ 27632 h 259441"/>
                <a:gd name="connsiteX34" fmla="*/ 324397 w 328708"/>
                <a:gd name="connsiteY34" fmla="*/ 28491 h 259441"/>
                <a:gd name="connsiteX35" fmla="*/ 321514 w 328708"/>
                <a:gd name="connsiteY35" fmla="*/ 32785 h 259441"/>
                <a:gd name="connsiteX36" fmla="*/ 320777 w 328708"/>
                <a:gd name="connsiteY36" fmla="*/ 33827 h 259441"/>
                <a:gd name="connsiteX37" fmla="*/ 316852 w 328708"/>
                <a:gd name="connsiteY37" fmla="*/ 38612 h 259441"/>
                <a:gd name="connsiteX38" fmla="*/ 288512 w 328708"/>
                <a:gd name="connsiteY38" fmla="*/ 71920 h 259441"/>
                <a:gd name="connsiteX39" fmla="*/ 244346 w 328708"/>
                <a:gd name="connsiteY39" fmla="*/ 124552 h 259441"/>
                <a:gd name="connsiteX40" fmla="*/ 239991 w 328708"/>
                <a:gd name="connsiteY40" fmla="*/ 129704 h 259441"/>
                <a:gd name="connsiteX41" fmla="*/ 153069 w 328708"/>
                <a:gd name="connsiteY41" fmla="*/ 232329 h 259441"/>
                <a:gd name="connsiteX42" fmla="*/ 132213 w 328708"/>
                <a:gd name="connsiteY42" fmla="*/ 250731 h 259441"/>
                <a:gd name="connsiteX43" fmla="*/ 128901 w 328708"/>
                <a:gd name="connsiteY43" fmla="*/ 252510 h 259441"/>
                <a:gd name="connsiteX44" fmla="*/ 103321 w 328708"/>
                <a:gd name="connsiteY44" fmla="*/ 258644 h 259441"/>
                <a:gd name="connsiteX45" fmla="*/ 91544 w 328708"/>
                <a:gd name="connsiteY45" fmla="*/ 259135 h 259441"/>
                <a:gd name="connsiteX46" fmla="*/ 89458 w 328708"/>
                <a:gd name="connsiteY46" fmla="*/ 259442 h 259441"/>
                <a:gd name="connsiteX47" fmla="*/ 9039 w 328708"/>
                <a:gd name="connsiteY47" fmla="*/ 246376 h 259441"/>
                <a:gd name="connsiteX48" fmla="*/ 91666 w 328708"/>
                <a:gd name="connsiteY48" fmla="*/ 254780 h 259441"/>
                <a:gd name="connsiteX49" fmla="*/ 103137 w 328708"/>
                <a:gd name="connsiteY49" fmla="*/ 254289 h 259441"/>
                <a:gd name="connsiteX50" fmla="*/ 127061 w 328708"/>
                <a:gd name="connsiteY50" fmla="*/ 248523 h 259441"/>
                <a:gd name="connsiteX51" fmla="*/ 130066 w 328708"/>
                <a:gd name="connsiteY51" fmla="*/ 246928 h 259441"/>
                <a:gd name="connsiteX52" fmla="*/ 149880 w 328708"/>
                <a:gd name="connsiteY52" fmla="*/ 229200 h 259441"/>
                <a:gd name="connsiteX53" fmla="*/ 236678 w 328708"/>
                <a:gd name="connsiteY53" fmla="*/ 126699 h 259441"/>
                <a:gd name="connsiteX54" fmla="*/ 240972 w 328708"/>
                <a:gd name="connsiteY54" fmla="*/ 121607 h 259441"/>
                <a:gd name="connsiteX55" fmla="*/ 285199 w 328708"/>
                <a:gd name="connsiteY55" fmla="*/ 68915 h 259441"/>
                <a:gd name="connsiteX56" fmla="*/ 313601 w 328708"/>
                <a:gd name="connsiteY56" fmla="*/ 35545 h 259441"/>
                <a:gd name="connsiteX57" fmla="*/ 317281 w 328708"/>
                <a:gd name="connsiteY57" fmla="*/ 31005 h 259441"/>
                <a:gd name="connsiteX58" fmla="*/ 317956 w 328708"/>
                <a:gd name="connsiteY58" fmla="*/ 30086 h 259441"/>
                <a:gd name="connsiteX59" fmla="*/ 320655 w 328708"/>
                <a:gd name="connsiteY59" fmla="*/ 26098 h 259441"/>
                <a:gd name="connsiteX60" fmla="*/ 322924 w 328708"/>
                <a:gd name="connsiteY60" fmla="*/ 26773 h 259441"/>
                <a:gd name="connsiteX61" fmla="*/ 321084 w 328708"/>
                <a:gd name="connsiteY61" fmla="*/ 25362 h 259441"/>
                <a:gd name="connsiteX62" fmla="*/ 322679 w 328708"/>
                <a:gd name="connsiteY62" fmla="*/ 22111 h 259441"/>
                <a:gd name="connsiteX63" fmla="*/ 325133 w 328708"/>
                <a:gd name="connsiteY63" fmla="*/ 22418 h 259441"/>
                <a:gd name="connsiteX64" fmla="*/ 322986 w 328708"/>
                <a:gd name="connsiteY64" fmla="*/ 21498 h 259441"/>
                <a:gd name="connsiteX65" fmla="*/ 323967 w 328708"/>
                <a:gd name="connsiteY65" fmla="*/ 18430 h 259441"/>
                <a:gd name="connsiteX66" fmla="*/ 323967 w 328708"/>
                <a:gd name="connsiteY66" fmla="*/ 17633 h 259441"/>
                <a:gd name="connsiteX67" fmla="*/ 324335 w 328708"/>
                <a:gd name="connsiteY67" fmla="*/ 14995 h 259441"/>
                <a:gd name="connsiteX68" fmla="*/ 324335 w 328708"/>
                <a:gd name="connsiteY68" fmla="*/ 12603 h 259441"/>
                <a:gd name="connsiteX69" fmla="*/ 326360 w 328708"/>
                <a:gd name="connsiteY69" fmla="*/ 11254 h 259441"/>
                <a:gd name="connsiteX70" fmla="*/ 324151 w 328708"/>
                <a:gd name="connsiteY70" fmla="*/ 11928 h 259441"/>
                <a:gd name="connsiteX71" fmla="*/ 323477 w 328708"/>
                <a:gd name="connsiteY71" fmla="*/ 10088 h 259441"/>
                <a:gd name="connsiteX72" fmla="*/ 322986 w 328708"/>
                <a:gd name="connsiteY72" fmla="*/ 9352 h 259441"/>
                <a:gd name="connsiteX73" fmla="*/ 322127 w 328708"/>
                <a:gd name="connsiteY73" fmla="*/ 8187 h 259441"/>
                <a:gd name="connsiteX74" fmla="*/ 321268 w 328708"/>
                <a:gd name="connsiteY74" fmla="*/ 7266 h 259441"/>
                <a:gd name="connsiteX75" fmla="*/ 320041 w 328708"/>
                <a:gd name="connsiteY75" fmla="*/ 6224 h 259441"/>
                <a:gd name="connsiteX76" fmla="*/ 318999 w 328708"/>
                <a:gd name="connsiteY76" fmla="*/ 5487 h 259441"/>
                <a:gd name="connsiteX77" fmla="*/ 312251 w 328708"/>
                <a:gd name="connsiteY77" fmla="*/ 14321 h 259441"/>
                <a:gd name="connsiteX78" fmla="*/ 237721 w 328708"/>
                <a:gd name="connsiteY78" fmla="*/ 102714 h 259441"/>
                <a:gd name="connsiteX79" fmla="*/ 148469 w 328708"/>
                <a:gd name="connsiteY79" fmla="*/ 208099 h 259441"/>
                <a:gd name="connsiteX80" fmla="*/ 87127 w 328708"/>
                <a:gd name="connsiteY80" fmla="*/ 235151 h 259441"/>
                <a:gd name="connsiteX81" fmla="*/ 33882 w 328708"/>
                <a:gd name="connsiteY81" fmla="*/ 231163 h 259441"/>
                <a:gd name="connsiteX82" fmla="*/ 28300 w 328708"/>
                <a:gd name="connsiteY82" fmla="*/ 234844 h 259441"/>
                <a:gd name="connsiteX83" fmla="*/ 9039 w 328708"/>
                <a:gd name="connsiteY83" fmla="*/ 246376 h 25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28708" h="259441">
                  <a:moveTo>
                    <a:pt x="89458" y="259442"/>
                  </a:moveTo>
                  <a:cubicBezTo>
                    <a:pt x="60088" y="258289"/>
                    <a:pt x="30840" y="255068"/>
                    <a:pt x="1924" y="249811"/>
                  </a:cubicBezTo>
                  <a:cubicBezTo>
                    <a:pt x="1451" y="249750"/>
                    <a:pt x="1009" y="249542"/>
                    <a:pt x="666" y="249210"/>
                  </a:cubicBezTo>
                  <a:cubicBezTo>
                    <a:pt x="322" y="248879"/>
                    <a:pt x="96" y="248443"/>
                    <a:pt x="22" y="247971"/>
                  </a:cubicBezTo>
                  <a:cubicBezTo>
                    <a:pt x="-39" y="247511"/>
                    <a:pt x="28" y="247039"/>
                    <a:pt x="224" y="246615"/>
                  </a:cubicBezTo>
                  <a:cubicBezTo>
                    <a:pt x="421" y="246192"/>
                    <a:pt x="733" y="245830"/>
                    <a:pt x="1126" y="245579"/>
                  </a:cubicBezTo>
                  <a:lnTo>
                    <a:pt x="1678" y="245272"/>
                  </a:lnTo>
                  <a:lnTo>
                    <a:pt x="6217" y="242757"/>
                  </a:lnTo>
                  <a:cubicBezTo>
                    <a:pt x="10450" y="240303"/>
                    <a:pt x="17136" y="236255"/>
                    <a:pt x="25233" y="230918"/>
                  </a:cubicBezTo>
                  <a:lnTo>
                    <a:pt x="31367" y="226747"/>
                  </a:lnTo>
                  <a:cubicBezTo>
                    <a:pt x="31595" y="226575"/>
                    <a:pt x="31846" y="226446"/>
                    <a:pt x="32122" y="226373"/>
                  </a:cubicBezTo>
                  <a:cubicBezTo>
                    <a:pt x="32398" y="226299"/>
                    <a:pt x="32680" y="226280"/>
                    <a:pt x="32962" y="226318"/>
                  </a:cubicBezTo>
                  <a:cubicBezTo>
                    <a:pt x="50653" y="228919"/>
                    <a:pt x="68510" y="230293"/>
                    <a:pt x="86391" y="230427"/>
                  </a:cubicBezTo>
                  <a:cubicBezTo>
                    <a:pt x="120006" y="229998"/>
                    <a:pt x="128533" y="222269"/>
                    <a:pt x="144666" y="204848"/>
                  </a:cubicBezTo>
                  <a:cubicBezTo>
                    <a:pt x="153805" y="194911"/>
                    <a:pt x="194475" y="146512"/>
                    <a:pt x="233734" y="99647"/>
                  </a:cubicBezTo>
                  <a:cubicBezTo>
                    <a:pt x="266245" y="60879"/>
                    <a:pt x="296916" y="24319"/>
                    <a:pt x="308387" y="11192"/>
                  </a:cubicBezTo>
                  <a:cubicBezTo>
                    <a:pt x="311165" y="8094"/>
                    <a:pt x="313631" y="4721"/>
                    <a:pt x="315748" y="1132"/>
                  </a:cubicBezTo>
                  <a:cubicBezTo>
                    <a:pt x="316067" y="635"/>
                    <a:pt x="316545" y="273"/>
                    <a:pt x="317109" y="102"/>
                  </a:cubicBezTo>
                  <a:cubicBezTo>
                    <a:pt x="317674" y="-64"/>
                    <a:pt x="318275" y="-27"/>
                    <a:pt x="318815" y="212"/>
                  </a:cubicBezTo>
                  <a:cubicBezTo>
                    <a:pt x="319661" y="635"/>
                    <a:pt x="320477" y="1108"/>
                    <a:pt x="321268" y="1623"/>
                  </a:cubicBezTo>
                  <a:lnTo>
                    <a:pt x="322556" y="2543"/>
                  </a:lnTo>
                  <a:lnTo>
                    <a:pt x="324213" y="3954"/>
                  </a:lnTo>
                  <a:lnTo>
                    <a:pt x="325378" y="5181"/>
                  </a:lnTo>
                  <a:cubicBezTo>
                    <a:pt x="325844" y="5727"/>
                    <a:pt x="326274" y="6297"/>
                    <a:pt x="326666" y="6898"/>
                  </a:cubicBezTo>
                  <a:lnTo>
                    <a:pt x="327280" y="7941"/>
                  </a:lnTo>
                  <a:cubicBezTo>
                    <a:pt x="327715" y="8806"/>
                    <a:pt x="328065" y="9708"/>
                    <a:pt x="328323" y="10640"/>
                  </a:cubicBezTo>
                  <a:lnTo>
                    <a:pt x="328323" y="11376"/>
                  </a:lnTo>
                  <a:cubicBezTo>
                    <a:pt x="328549" y="12345"/>
                    <a:pt x="328672" y="13333"/>
                    <a:pt x="328691" y="14321"/>
                  </a:cubicBezTo>
                  <a:cubicBezTo>
                    <a:pt x="328715" y="14584"/>
                    <a:pt x="328715" y="14854"/>
                    <a:pt x="328691" y="15118"/>
                  </a:cubicBezTo>
                  <a:cubicBezTo>
                    <a:pt x="328629" y="16253"/>
                    <a:pt x="328488" y="17381"/>
                    <a:pt x="328261" y="18492"/>
                  </a:cubicBezTo>
                  <a:cubicBezTo>
                    <a:pt x="328298" y="18842"/>
                    <a:pt x="328298" y="19191"/>
                    <a:pt x="328261" y="19535"/>
                  </a:cubicBezTo>
                  <a:cubicBezTo>
                    <a:pt x="327955" y="20817"/>
                    <a:pt x="327544" y="22068"/>
                    <a:pt x="327034" y="23276"/>
                  </a:cubicBezTo>
                  <a:lnTo>
                    <a:pt x="326728" y="23951"/>
                  </a:lnTo>
                  <a:cubicBezTo>
                    <a:pt x="326237" y="25117"/>
                    <a:pt x="325562" y="26343"/>
                    <a:pt x="324887" y="27632"/>
                  </a:cubicBezTo>
                  <a:lnTo>
                    <a:pt x="324397" y="28491"/>
                  </a:lnTo>
                  <a:cubicBezTo>
                    <a:pt x="323513" y="29975"/>
                    <a:pt x="322550" y="31411"/>
                    <a:pt x="321514" y="32785"/>
                  </a:cubicBezTo>
                  <a:lnTo>
                    <a:pt x="320777" y="33827"/>
                  </a:lnTo>
                  <a:cubicBezTo>
                    <a:pt x="319612" y="35361"/>
                    <a:pt x="318324" y="36956"/>
                    <a:pt x="316852" y="38612"/>
                  </a:cubicBezTo>
                  <a:cubicBezTo>
                    <a:pt x="311699" y="44746"/>
                    <a:pt x="302436" y="55419"/>
                    <a:pt x="288512" y="71920"/>
                  </a:cubicBezTo>
                  <a:cubicBezTo>
                    <a:pt x="275630" y="87195"/>
                    <a:pt x="260172" y="105658"/>
                    <a:pt x="244346" y="124552"/>
                  </a:cubicBezTo>
                  <a:lnTo>
                    <a:pt x="239991" y="129704"/>
                  </a:lnTo>
                  <a:cubicBezTo>
                    <a:pt x="203554" y="173134"/>
                    <a:pt x="162271" y="222392"/>
                    <a:pt x="153069" y="232329"/>
                  </a:cubicBezTo>
                  <a:cubicBezTo>
                    <a:pt x="147039" y="239438"/>
                    <a:pt x="140016" y="245634"/>
                    <a:pt x="132213" y="250731"/>
                  </a:cubicBezTo>
                  <a:cubicBezTo>
                    <a:pt x="131171" y="251345"/>
                    <a:pt x="130066" y="251958"/>
                    <a:pt x="128901" y="252510"/>
                  </a:cubicBezTo>
                  <a:cubicBezTo>
                    <a:pt x="120840" y="256166"/>
                    <a:pt x="112161" y="258246"/>
                    <a:pt x="103321" y="258644"/>
                  </a:cubicBezTo>
                  <a:cubicBezTo>
                    <a:pt x="99825" y="258951"/>
                    <a:pt x="95960" y="259074"/>
                    <a:pt x="91544" y="259135"/>
                  </a:cubicBezTo>
                  <a:lnTo>
                    <a:pt x="89458" y="259442"/>
                  </a:lnTo>
                  <a:close/>
                  <a:moveTo>
                    <a:pt x="9039" y="246376"/>
                  </a:moveTo>
                  <a:cubicBezTo>
                    <a:pt x="36330" y="251277"/>
                    <a:pt x="63952" y="254087"/>
                    <a:pt x="91666" y="254780"/>
                  </a:cubicBezTo>
                  <a:cubicBezTo>
                    <a:pt x="95960" y="254780"/>
                    <a:pt x="99702" y="254780"/>
                    <a:pt x="103137" y="254289"/>
                  </a:cubicBezTo>
                  <a:cubicBezTo>
                    <a:pt x="111406" y="253921"/>
                    <a:pt x="119528" y="251964"/>
                    <a:pt x="127061" y="248523"/>
                  </a:cubicBezTo>
                  <a:cubicBezTo>
                    <a:pt x="128103" y="248032"/>
                    <a:pt x="129085" y="247481"/>
                    <a:pt x="130066" y="246928"/>
                  </a:cubicBezTo>
                  <a:cubicBezTo>
                    <a:pt x="137476" y="241984"/>
                    <a:pt x="144144" y="236016"/>
                    <a:pt x="149880" y="229200"/>
                  </a:cubicBezTo>
                  <a:cubicBezTo>
                    <a:pt x="159019" y="219325"/>
                    <a:pt x="200303" y="170128"/>
                    <a:pt x="236678" y="126699"/>
                  </a:cubicBezTo>
                  <a:lnTo>
                    <a:pt x="240972" y="121607"/>
                  </a:lnTo>
                  <a:lnTo>
                    <a:pt x="285199" y="68915"/>
                  </a:lnTo>
                  <a:cubicBezTo>
                    <a:pt x="299124" y="52414"/>
                    <a:pt x="308448" y="41495"/>
                    <a:pt x="313601" y="35545"/>
                  </a:cubicBezTo>
                  <a:cubicBezTo>
                    <a:pt x="314901" y="34097"/>
                    <a:pt x="316134" y="32582"/>
                    <a:pt x="317281" y="31005"/>
                  </a:cubicBezTo>
                  <a:lnTo>
                    <a:pt x="317956" y="30086"/>
                  </a:lnTo>
                  <a:cubicBezTo>
                    <a:pt x="318925" y="28803"/>
                    <a:pt x="319827" y="27472"/>
                    <a:pt x="320655" y="26098"/>
                  </a:cubicBezTo>
                  <a:lnTo>
                    <a:pt x="322924" y="26773"/>
                  </a:lnTo>
                  <a:lnTo>
                    <a:pt x="321084" y="25362"/>
                  </a:lnTo>
                  <a:cubicBezTo>
                    <a:pt x="321679" y="24313"/>
                    <a:pt x="322207" y="23227"/>
                    <a:pt x="322679" y="22111"/>
                  </a:cubicBezTo>
                  <a:lnTo>
                    <a:pt x="325133" y="22418"/>
                  </a:lnTo>
                  <a:lnTo>
                    <a:pt x="322986" y="21498"/>
                  </a:lnTo>
                  <a:cubicBezTo>
                    <a:pt x="323385" y="20504"/>
                    <a:pt x="323716" y="19480"/>
                    <a:pt x="323967" y="18430"/>
                  </a:cubicBezTo>
                  <a:lnTo>
                    <a:pt x="323967" y="17633"/>
                  </a:lnTo>
                  <a:cubicBezTo>
                    <a:pt x="324145" y="16762"/>
                    <a:pt x="324268" y="15885"/>
                    <a:pt x="324335" y="14995"/>
                  </a:cubicBezTo>
                  <a:cubicBezTo>
                    <a:pt x="324397" y="14198"/>
                    <a:pt x="324397" y="13400"/>
                    <a:pt x="324335" y="12603"/>
                  </a:cubicBezTo>
                  <a:lnTo>
                    <a:pt x="326360" y="11254"/>
                  </a:lnTo>
                  <a:lnTo>
                    <a:pt x="324151" y="11928"/>
                  </a:lnTo>
                  <a:cubicBezTo>
                    <a:pt x="324151" y="11315"/>
                    <a:pt x="323722" y="10701"/>
                    <a:pt x="323477" y="10088"/>
                  </a:cubicBezTo>
                  <a:cubicBezTo>
                    <a:pt x="323336" y="9831"/>
                    <a:pt x="323170" y="9585"/>
                    <a:pt x="322986" y="9352"/>
                  </a:cubicBezTo>
                  <a:lnTo>
                    <a:pt x="322127" y="8187"/>
                  </a:lnTo>
                  <a:lnTo>
                    <a:pt x="321268" y="7266"/>
                  </a:lnTo>
                  <a:lnTo>
                    <a:pt x="320041" y="6224"/>
                  </a:lnTo>
                  <a:lnTo>
                    <a:pt x="318999" y="5487"/>
                  </a:lnTo>
                  <a:cubicBezTo>
                    <a:pt x="316999" y="8616"/>
                    <a:pt x="314742" y="11573"/>
                    <a:pt x="312251" y="14321"/>
                  </a:cubicBezTo>
                  <a:cubicBezTo>
                    <a:pt x="300841" y="27448"/>
                    <a:pt x="270171" y="64007"/>
                    <a:pt x="237721" y="102714"/>
                  </a:cubicBezTo>
                  <a:cubicBezTo>
                    <a:pt x="198401" y="149579"/>
                    <a:pt x="157977" y="198100"/>
                    <a:pt x="148469" y="208099"/>
                  </a:cubicBezTo>
                  <a:cubicBezTo>
                    <a:pt x="131845" y="226072"/>
                    <a:pt x="122337" y="234660"/>
                    <a:pt x="87127" y="235151"/>
                  </a:cubicBezTo>
                  <a:cubicBezTo>
                    <a:pt x="69307" y="235034"/>
                    <a:pt x="51518" y="233703"/>
                    <a:pt x="33882" y="231163"/>
                  </a:cubicBezTo>
                  <a:lnTo>
                    <a:pt x="28300" y="234844"/>
                  </a:lnTo>
                  <a:cubicBezTo>
                    <a:pt x="19835" y="239935"/>
                    <a:pt x="13272" y="244229"/>
                    <a:pt x="9039" y="246376"/>
                  </a:cubicBezTo>
                  <a:close/>
                </a:path>
              </a:pathLst>
            </a:custGeom>
            <a:solidFill>
              <a:srgbClr val="0E0E0E"/>
            </a:solidFill>
            <a:ln w="6134" cap="flat">
              <a:noFill/>
              <a:prstDash val="solid"/>
              <a:miter/>
            </a:ln>
          </p:spPr>
          <p:txBody>
            <a:bodyPr rtlCol="0" anchor="ctr"/>
            <a:lstStyle/>
            <a:p>
              <a:endParaRPr lang="en-AU"/>
            </a:p>
          </p:txBody>
        </p:sp>
        <p:sp>
          <p:nvSpPr>
            <p:cNvPr id="772" name="Freeform: Shape 771">
              <a:extLst>
                <a:ext uri="{FF2B5EF4-FFF2-40B4-BE49-F238E27FC236}">
                  <a16:creationId xmlns:a16="http://schemas.microsoft.com/office/drawing/2014/main" id="{B60D0D7E-3478-45BF-910B-04EE6E682D24}"/>
                </a:ext>
              </a:extLst>
            </p:cNvPr>
            <p:cNvSpPr/>
            <p:nvPr/>
          </p:nvSpPr>
          <p:spPr>
            <a:xfrm>
              <a:off x="5147764" y="3545150"/>
              <a:ext cx="29491" cy="20538"/>
            </a:xfrm>
            <a:custGeom>
              <a:avLst/>
              <a:gdLst>
                <a:gd name="connsiteX0" fmla="*/ 17007 w 29491"/>
                <a:gd name="connsiteY0" fmla="*/ 20090 h 20538"/>
                <a:gd name="connsiteX1" fmla="*/ 29275 w 29491"/>
                <a:gd name="connsiteY1" fmla="*/ 7208 h 20538"/>
                <a:gd name="connsiteX2" fmla="*/ 12713 w 29491"/>
                <a:gd name="connsiteY2" fmla="*/ 460 h 20538"/>
                <a:gd name="connsiteX3" fmla="*/ 138 w 29491"/>
                <a:gd name="connsiteY3" fmla="*/ 13280 h 20538"/>
                <a:gd name="connsiteX4" fmla="*/ 17007 w 29491"/>
                <a:gd name="connsiteY4" fmla="*/ 20090 h 20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91" h="20538">
                  <a:moveTo>
                    <a:pt x="17007" y="20090"/>
                  </a:moveTo>
                  <a:cubicBezTo>
                    <a:pt x="25043" y="18372"/>
                    <a:pt x="30686" y="12667"/>
                    <a:pt x="29275" y="7208"/>
                  </a:cubicBezTo>
                  <a:cubicBezTo>
                    <a:pt x="27864" y="1748"/>
                    <a:pt x="20749" y="-1196"/>
                    <a:pt x="12713" y="460"/>
                  </a:cubicBezTo>
                  <a:cubicBezTo>
                    <a:pt x="4677" y="2117"/>
                    <a:pt x="-966" y="7882"/>
                    <a:pt x="138" y="13280"/>
                  </a:cubicBezTo>
                  <a:cubicBezTo>
                    <a:pt x="1242" y="18679"/>
                    <a:pt x="8971" y="21746"/>
                    <a:pt x="17007" y="20090"/>
                  </a:cubicBezTo>
                  <a:close/>
                </a:path>
              </a:pathLst>
            </a:custGeom>
            <a:solidFill>
              <a:srgbClr val="2B1F18"/>
            </a:solidFill>
            <a:ln w="6134" cap="flat">
              <a:noFill/>
              <a:prstDash val="solid"/>
              <a:miter/>
            </a:ln>
          </p:spPr>
          <p:txBody>
            <a:bodyPr rtlCol="0" anchor="ctr"/>
            <a:lstStyle/>
            <a:p>
              <a:endParaRPr lang="en-AU"/>
            </a:p>
          </p:txBody>
        </p:sp>
        <p:sp>
          <p:nvSpPr>
            <p:cNvPr id="773" name="Freeform: Shape 772">
              <a:extLst>
                <a:ext uri="{FF2B5EF4-FFF2-40B4-BE49-F238E27FC236}">
                  <a16:creationId xmlns:a16="http://schemas.microsoft.com/office/drawing/2014/main" id="{75B6E286-ADF7-4B32-B19D-97F92F4F85DD}"/>
                </a:ext>
              </a:extLst>
            </p:cNvPr>
            <p:cNvSpPr/>
            <p:nvPr/>
          </p:nvSpPr>
          <p:spPr>
            <a:xfrm>
              <a:off x="5145695" y="3542840"/>
              <a:ext cx="34151" cy="25160"/>
            </a:xfrm>
            <a:custGeom>
              <a:avLst/>
              <a:gdLst>
                <a:gd name="connsiteX0" fmla="*/ 14659 w 34151"/>
                <a:gd name="connsiteY0" fmla="*/ 25160 h 25160"/>
                <a:gd name="connsiteX1" fmla="*/ 7298 w 34151"/>
                <a:gd name="connsiteY1" fmla="*/ 23749 h 25160"/>
                <a:gd name="connsiteX2" fmla="*/ 2759 w 34151"/>
                <a:gd name="connsiteY2" fmla="*/ 20823 h 25160"/>
                <a:gd name="connsiteX3" fmla="*/ 183 w 34151"/>
                <a:gd name="connsiteY3" fmla="*/ 16082 h 25160"/>
                <a:gd name="connsiteX4" fmla="*/ 14537 w 34151"/>
                <a:gd name="connsiteY4" fmla="*/ 501 h 25160"/>
                <a:gd name="connsiteX5" fmla="*/ 26805 w 34151"/>
                <a:gd name="connsiteY5" fmla="*/ 1360 h 25160"/>
                <a:gd name="connsiteX6" fmla="*/ 31436 w 34151"/>
                <a:gd name="connsiteY6" fmla="*/ 4218 h 25160"/>
                <a:gd name="connsiteX7" fmla="*/ 33939 w 34151"/>
                <a:gd name="connsiteY7" fmla="*/ 9058 h 25160"/>
                <a:gd name="connsiteX8" fmla="*/ 33583 w 34151"/>
                <a:gd name="connsiteY8" fmla="*/ 14493 h 25160"/>
                <a:gd name="connsiteX9" fmla="*/ 30486 w 34151"/>
                <a:gd name="connsiteY9" fmla="*/ 18965 h 25160"/>
                <a:gd name="connsiteX10" fmla="*/ 19628 w 34151"/>
                <a:gd name="connsiteY10" fmla="*/ 24608 h 25160"/>
                <a:gd name="connsiteX11" fmla="*/ 14659 w 34151"/>
                <a:gd name="connsiteY11" fmla="*/ 25160 h 25160"/>
                <a:gd name="connsiteX12" fmla="*/ 19444 w 34151"/>
                <a:gd name="connsiteY12" fmla="*/ 4611 h 25160"/>
                <a:gd name="connsiteX13" fmla="*/ 15457 w 34151"/>
                <a:gd name="connsiteY13" fmla="*/ 5040 h 25160"/>
                <a:gd name="connsiteX14" fmla="*/ 4722 w 34151"/>
                <a:gd name="connsiteY14" fmla="*/ 15162 h 25160"/>
                <a:gd name="connsiteX15" fmla="*/ 6286 w 34151"/>
                <a:gd name="connsiteY15" fmla="*/ 17916 h 25160"/>
                <a:gd name="connsiteX16" fmla="*/ 9016 w 34151"/>
                <a:gd name="connsiteY16" fmla="*/ 19517 h 25160"/>
                <a:gd name="connsiteX17" fmla="*/ 18585 w 34151"/>
                <a:gd name="connsiteY17" fmla="*/ 20130 h 25160"/>
                <a:gd name="connsiteX18" fmla="*/ 27112 w 34151"/>
                <a:gd name="connsiteY18" fmla="*/ 15775 h 25160"/>
                <a:gd name="connsiteX19" fmla="*/ 29093 w 34151"/>
                <a:gd name="connsiteY19" fmla="*/ 13241 h 25160"/>
                <a:gd name="connsiteX20" fmla="*/ 29375 w 34151"/>
                <a:gd name="connsiteY20" fmla="*/ 10033 h 25160"/>
                <a:gd name="connsiteX21" fmla="*/ 27848 w 34151"/>
                <a:gd name="connsiteY21" fmla="*/ 7199 h 25160"/>
                <a:gd name="connsiteX22" fmla="*/ 25026 w 34151"/>
                <a:gd name="connsiteY22" fmla="*/ 5653 h 25160"/>
                <a:gd name="connsiteX23" fmla="*/ 19444 w 34151"/>
                <a:gd name="connsiteY23" fmla="*/ 4611 h 2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151" h="25160">
                  <a:moveTo>
                    <a:pt x="14659" y="25160"/>
                  </a:moveTo>
                  <a:cubicBezTo>
                    <a:pt x="12138" y="25179"/>
                    <a:pt x="9636" y="24700"/>
                    <a:pt x="7298" y="23749"/>
                  </a:cubicBezTo>
                  <a:cubicBezTo>
                    <a:pt x="5562" y="23173"/>
                    <a:pt x="4004" y="22167"/>
                    <a:pt x="2759" y="20823"/>
                  </a:cubicBezTo>
                  <a:cubicBezTo>
                    <a:pt x="1520" y="19486"/>
                    <a:pt x="631" y="17854"/>
                    <a:pt x="183" y="16082"/>
                  </a:cubicBezTo>
                  <a:cubicBezTo>
                    <a:pt x="-1167" y="9334"/>
                    <a:pt x="5090" y="2464"/>
                    <a:pt x="14537" y="501"/>
                  </a:cubicBezTo>
                  <a:cubicBezTo>
                    <a:pt x="18622" y="-389"/>
                    <a:pt x="22879" y="-88"/>
                    <a:pt x="26805" y="1360"/>
                  </a:cubicBezTo>
                  <a:cubicBezTo>
                    <a:pt x="28578" y="1875"/>
                    <a:pt x="30179" y="2863"/>
                    <a:pt x="31436" y="4218"/>
                  </a:cubicBezTo>
                  <a:cubicBezTo>
                    <a:pt x="32694" y="5574"/>
                    <a:pt x="33559" y="7248"/>
                    <a:pt x="33939" y="9058"/>
                  </a:cubicBezTo>
                  <a:cubicBezTo>
                    <a:pt x="34313" y="10868"/>
                    <a:pt x="34191" y="12745"/>
                    <a:pt x="33583" y="14493"/>
                  </a:cubicBezTo>
                  <a:cubicBezTo>
                    <a:pt x="32976" y="16235"/>
                    <a:pt x="31903" y="17781"/>
                    <a:pt x="30486" y="18965"/>
                  </a:cubicBezTo>
                  <a:cubicBezTo>
                    <a:pt x="27504" y="21878"/>
                    <a:pt x="23726" y="23847"/>
                    <a:pt x="19628" y="24608"/>
                  </a:cubicBezTo>
                  <a:cubicBezTo>
                    <a:pt x="17997" y="24976"/>
                    <a:pt x="16328" y="25160"/>
                    <a:pt x="14659" y="25160"/>
                  </a:cubicBezTo>
                  <a:close/>
                  <a:moveTo>
                    <a:pt x="19444" y="4611"/>
                  </a:moveTo>
                  <a:cubicBezTo>
                    <a:pt x="18101" y="4605"/>
                    <a:pt x="16763" y="4752"/>
                    <a:pt x="15457" y="5040"/>
                  </a:cubicBezTo>
                  <a:cubicBezTo>
                    <a:pt x="8771" y="6389"/>
                    <a:pt x="3863" y="11174"/>
                    <a:pt x="4722" y="15162"/>
                  </a:cubicBezTo>
                  <a:cubicBezTo>
                    <a:pt x="4992" y="16198"/>
                    <a:pt x="5532" y="17149"/>
                    <a:pt x="6286" y="17916"/>
                  </a:cubicBezTo>
                  <a:cubicBezTo>
                    <a:pt x="7041" y="18677"/>
                    <a:pt x="7979" y="19228"/>
                    <a:pt x="9016" y="19517"/>
                  </a:cubicBezTo>
                  <a:cubicBezTo>
                    <a:pt x="12083" y="20627"/>
                    <a:pt x="15402" y="20842"/>
                    <a:pt x="18585" y="20130"/>
                  </a:cubicBezTo>
                  <a:cubicBezTo>
                    <a:pt x="21793" y="19547"/>
                    <a:pt x="24756" y="18032"/>
                    <a:pt x="27112" y="15775"/>
                  </a:cubicBezTo>
                  <a:cubicBezTo>
                    <a:pt x="28007" y="15143"/>
                    <a:pt x="28694" y="14260"/>
                    <a:pt x="29093" y="13241"/>
                  </a:cubicBezTo>
                  <a:cubicBezTo>
                    <a:pt x="29498" y="12223"/>
                    <a:pt x="29596" y="11107"/>
                    <a:pt x="29375" y="10033"/>
                  </a:cubicBezTo>
                  <a:cubicBezTo>
                    <a:pt x="29155" y="8960"/>
                    <a:pt x="28621" y="7978"/>
                    <a:pt x="27848" y="7199"/>
                  </a:cubicBezTo>
                  <a:cubicBezTo>
                    <a:pt x="27081" y="6420"/>
                    <a:pt x="26100" y="5887"/>
                    <a:pt x="25026" y="5653"/>
                  </a:cubicBezTo>
                  <a:cubicBezTo>
                    <a:pt x="23247" y="4948"/>
                    <a:pt x="21352" y="4598"/>
                    <a:pt x="19444" y="4611"/>
                  </a:cubicBezTo>
                  <a:close/>
                </a:path>
              </a:pathLst>
            </a:custGeom>
            <a:solidFill>
              <a:srgbClr val="0E0E0E"/>
            </a:solidFill>
            <a:ln w="6134" cap="flat">
              <a:noFill/>
              <a:prstDash val="solid"/>
              <a:miter/>
            </a:ln>
          </p:spPr>
          <p:txBody>
            <a:bodyPr rtlCol="0" anchor="ctr"/>
            <a:lstStyle/>
            <a:p>
              <a:endParaRPr lang="en-AU"/>
            </a:p>
          </p:txBody>
        </p:sp>
        <p:sp>
          <p:nvSpPr>
            <p:cNvPr id="774" name="Freeform: Shape 773">
              <a:extLst>
                <a:ext uri="{FF2B5EF4-FFF2-40B4-BE49-F238E27FC236}">
                  <a16:creationId xmlns:a16="http://schemas.microsoft.com/office/drawing/2014/main" id="{E3703CB7-70EE-4735-BEFD-CEE2BB4BE377}"/>
                </a:ext>
              </a:extLst>
            </p:cNvPr>
            <p:cNvSpPr/>
            <p:nvPr/>
          </p:nvSpPr>
          <p:spPr>
            <a:xfrm>
              <a:off x="5962152" y="4226871"/>
              <a:ext cx="1104" cy="15274"/>
            </a:xfrm>
            <a:custGeom>
              <a:avLst/>
              <a:gdLst>
                <a:gd name="connsiteX0" fmla="*/ 1104 w 1104"/>
                <a:gd name="connsiteY0" fmla="*/ 0 h 15274"/>
                <a:gd name="connsiteX1" fmla="*/ 0 w 1104"/>
                <a:gd name="connsiteY1" fmla="*/ 15274 h 15274"/>
                <a:gd name="connsiteX2" fmla="*/ 1104 w 1104"/>
                <a:gd name="connsiteY2" fmla="*/ 0 h 15274"/>
              </a:gdLst>
              <a:ahLst/>
              <a:cxnLst>
                <a:cxn ang="0">
                  <a:pos x="connsiteX0" y="connsiteY0"/>
                </a:cxn>
                <a:cxn ang="0">
                  <a:pos x="connsiteX1" y="connsiteY1"/>
                </a:cxn>
                <a:cxn ang="0">
                  <a:pos x="connsiteX2" y="connsiteY2"/>
                </a:cxn>
              </a:cxnLst>
              <a:rect l="l" t="t" r="r" b="b"/>
              <a:pathLst>
                <a:path w="1104" h="15274">
                  <a:moveTo>
                    <a:pt x="1104" y="0"/>
                  </a:moveTo>
                  <a:cubicBezTo>
                    <a:pt x="1104" y="5091"/>
                    <a:pt x="491" y="10183"/>
                    <a:pt x="0" y="15274"/>
                  </a:cubicBezTo>
                  <a:cubicBezTo>
                    <a:pt x="736" y="10183"/>
                    <a:pt x="1104" y="5091"/>
                    <a:pt x="1104" y="0"/>
                  </a:cubicBezTo>
                  <a:close/>
                </a:path>
              </a:pathLst>
            </a:custGeom>
            <a:solidFill>
              <a:srgbClr val="E69C9C"/>
            </a:solidFill>
            <a:ln w="6134" cap="flat">
              <a:noFill/>
              <a:prstDash val="solid"/>
              <a:miter/>
            </a:ln>
          </p:spPr>
          <p:txBody>
            <a:bodyPr rtlCol="0" anchor="ctr"/>
            <a:lstStyle/>
            <a:p>
              <a:endParaRPr lang="en-AU"/>
            </a:p>
          </p:txBody>
        </p:sp>
        <p:sp>
          <p:nvSpPr>
            <p:cNvPr id="775" name="Freeform: Shape 774">
              <a:extLst>
                <a:ext uri="{FF2B5EF4-FFF2-40B4-BE49-F238E27FC236}">
                  <a16:creationId xmlns:a16="http://schemas.microsoft.com/office/drawing/2014/main" id="{DB13120B-2072-4C4A-9544-EE5B889F019F}"/>
                </a:ext>
              </a:extLst>
            </p:cNvPr>
            <p:cNvSpPr/>
            <p:nvPr/>
          </p:nvSpPr>
          <p:spPr>
            <a:xfrm>
              <a:off x="5960373" y="4224724"/>
              <a:ext cx="5582" cy="19754"/>
            </a:xfrm>
            <a:custGeom>
              <a:avLst/>
              <a:gdLst>
                <a:gd name="connsiteX0" fmla="*/ 2024 w 5582"/>
                <a:gd name="connsiteY0" fmla="*/ 19752 h 19754"/>
                <a:gd name="connsiteX1" fmla="*/ 570 w 5582"/>
                <a:gd name="connsiteY1" fmla="*/ 18973 h 19754"/>
                <a:gd name="connsiteX2" fmla="*/ 0 w 5582"/>
                <a:gd name="connsiteY2" fmla="*/ 17421 h 19754"/>
                <a:gd name="connsiteX3" fmla="*/ 1104 w 5582"/>
                <a:gd name="connsiteY3" fmla="*/ 2209 h 19754"/>
                <a:gd name="connsiteX4" fmla="*/ 1791 w 5582"/>
                <a:gd name="connsiteY4" fmla="*/ 644 h 19754"/>
                <a:gd name="connsiteX5" fmla="*/ 3374 w 5582"/>
                <a:gd name="connsiteY5" fmla="*/ 0 h 19754"/>
                <a:gd name="connsiteX6" fmla="*/ 4944 w 5582"/>
                <a:gd name="connsiteY6" fmla="*/ 724 h 19754"/>
                <a:gd name="connsiteX7" fmla="*/ 5582 w 5582"/>
                <a:gd name="connsiteY7" fmla="*/ 2331 h 19754"/>
                <a:gd name="connsiteX8" fmla="*/ 4417 w 5582"/>
                <a:gd name="connsiteY8" fmla="*/ 17789 h 19754"/>
                <a:gd name="connsiteX9" fmla="*/ 3595 w 5582"/>
                <a:gd name="connsiteY9" fmla="*/ 19225 h 19754"/>
                <a:gd name="connsiteX10" fmla="*/ 2024 w 5582"/>
                <a:gd name="connsiteY10" fmla="*/ 19752 h 1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82" h="19754">
                  <a:moveTo>
                    <a:pt x="2024" y="19752"/>
                  </a:moveTo>
                  <a:cubicBezTo>
                    <a:pt x="1460" y="19678"/>
                    <a:pt x="945" y="19403"/>
                    <a:pt x="570" y="18973"/>
                  </a:cubicBezTo>
                  <a:cubicBezTo>
                    <a:pt x="196" y="18544"/>
                    <a:pt x="-6" y="17992"/>
                    <a:pt x="0" y="17421"/>
                  </a:cubicBezTo>
                  <a:cubicBezTo>
                    <a:pt x="491" y="12085"/>
                    <a:pt x="859" y="7054"/>
                    <a:pt x="1104" y="2209"/>
                  </a:cubicBezTo>
                  <a:cubicBezTo>
                    <a:pt x="1123" y="1620"/>
                    <a:pt x="1368" y="1055"/>
                    <a:pt x="1791" y="644"/>
                  </a:cubicBezTo>
                  <a:cubicBezTo>
                    <a:pt x="2214" y="233"/>
                    <a:pt x="2785" y="0"/>
                    <a:pt x="3374" y="0"/>
                  </a:cubicBezTo>
                  <a:cubicBezTo>
                    <a:pt x="3969" y="31"/>
                    <a:pt x="4533" y="295"/>
                    <a:pt x="4944" y="724"/>
                  </a:cubicBezTo>
                  <a:cubicBezTo>
                    <a:pt x="5355" y="1160"/>
                    <a:pt x="5582" y="1736"/>
                    <a:pt x="5582" y="2331"/>
                  </a:cubicBezTo>
                  <a:cubicBezTo>
                    <a:pt x="5582" y="7300"/>
                    <a:pt x="4969" y="12330"/>
                    <a:pt x="4417" y="17789"/>
                  </a:cubicBezTo>
                  <a:cubicBezTo>
                    <a:pt x="4331" y="18353"/>
                    <a:pt x="4036" y="18863"/>
                    <a:pt x="3595" y="19225"/>
                  </a:cubicBezTo>
                  <a:cubicBezTo>
                    <a:pt x="3153" y="19587"/>
                    <a:pt x="2595" y="19777"/>
                    <a:pt x="2024" y="19752"/>
                  </a:cubicBezTo>
                  <a:close/>
                </a:path>
              </a:pathLst>
            </a:custGeom>
            <a:solidFill>
              <a:srgbClr val="0E0E0E"/>
            </a:solidFill>
            <a:ln w="6134" cap="flat">
              <a:noFill/>
              <a:prstDash val="solid"/>
              <a:miter/>
            </a:ln>
          </p:spPr>
          <p:txBody>
            <a:bodyPr rtlCol="0" anchor="ctr"/>
            <a:lstStyle/>
            <a:p>
              <a:endParaRPr lang="en-AU"/>
            </a:p>
          </p:txBody>
        </p:sp>
        <p:sp>
          <p:nvSpPr>
            <p:cNvPr id="776" name="Freeform: Shape 775">
              <a:extLst>
                <a:ext uri="{FF2B5EF4-FFF2-40B4-BE49-F238E27FC236}">
                  <a16:creationId xmlns:a16="http://schemas.microsoft.com/office/drawing/2014/main" id="{1A8E86F3-8E63-4868-A09E-C6280D6D6972}"/>
                </a:ext>
              </a:extLst>
            </p:cNvPr>
            <p:cNvSpPr/>
            <p:nvPr/>
          </p:nvSpPr>
          <p:spPr>
            <a:xfrm>
              <a:off x="5902221" y="4096949"/>
              <a:ext cx="4416" cy="2699"/>
            </a:xfrm>
            <a:custGeom>
              <a:avLst/>
              <a:gdLst>
                <a:gd name="connsiteX0" fmla="*/ 0 w 4416"/>
                <a:gd name="connsiteY0" fmla="*/ 0 h 2699"/>
                <a:gd name="connsiteX1" fmla="*/ 4417 w 4416"/>
                <a:gd name="connsiteY1" fmla="*/ 2699 h 2699"/>
                <a:gd name="connsiteX2" fmla="*/ 0 w 4416"/>
                <a:gd name="connsiteY2" fmla="*/ 0 h 2699"/>
              </a:gdLst>
              <a:ahLst/>
              <a:cxnLst>
                <a:cxn ang="0">
                  <a:pos x="connsiteX0" y="connsiteY0"/>
                </a:cxn>
                <a:cxn ang="0">
                  <a:pos x="connsiteX1" y="connsiteY1"/>
                </a:cxn>
                <a:cxn ang="0">
                  <a:pos x="connsiteX2" y="connsiteY2"/>
                </a:cxn>
              </a:cxnLst>
              <a:rect l="l" t="t" r="r" b="b"/>
              <a:pathLst>
                <a:path w="4416" h="2699">
                  <a:moveTo>
                    <a:pt x="0" y="0"/>
                  </a:moveTo>
                  <a:lnTo>
                    <a:pt x="4417" y="2699"/>
                  </a:lnTo>
                  <a:lnTo>
                    <a:pt x="0" y="0"/>
                  </a:lnTo>
                  <a:close/>
                </a:path>
              </a:pathLst>
            </a:custGeom>
            <a:solidFill>
              <a:srgbClr val="E69C9C"/>
            </a:solidFill>
            <a:ln w="6134" cap="flat">
              <a:noFill/>
              <a:prstDash val="solid"/>
              <a:miter/>
            </a:ln>
          </p:spPr>
          <p:txBody>
            <a:bodyPr rtlCol="0" anchor="ctr"/>
            <a:lstStyle/>
            <a:p>
              <a:endParaRPr lang="en-AU"/>
            </a:p>
          </p:txBody>
        </p:sp>
        <p:sp>
          <p:nvSpPr>
            <p:cNvPr id="777" name="Freeform: Shape 776">
              <a:extLst>
                <a:ext uri="{FF2B5EF4-FFF2-40B4-BE49-F238E27FC236}">
                  <a16:creationId xmlns:a16="http://schemas.microsoft.com/office/drawing/2014/main" id="{A3F18789-EF7B-48A0-8F8A-598F85ED27F0}"/>
                </a:ext>
              </a:extLst>
            </p:cNvPr>
            <p:cNvSpPr/>
            <p:nvPr/>
          </p:nvSpPr>
          <p:spPr>
            <a:xfrm>
              <a:off x="5899890" y="4094638"/>
              <a:ext cx="9078" cy="7281"/>
            </a:xfrm>
            <a:custGeom>
              <a:avLst/>
              <a:gdLst>
                <a:gd name="connsiteX0" fmla="*/ 6747 w 9078"/>
                <a:gd name="connsiteY0" fmla="*/ 7280 h 7281"/>
                <a:gd name="connsiteX1" fmla="*/ 5521 w 9078"/>
                <a:gd name="connsiteY1" fmla="*/ 6973 h 7281"/>
                <a:gd name="connsiteX2" fmla="*/ 1165 w 9078"/>
                <a:gd name="connsiteY2" fmla="*/ 4335 h 7281"/>
                <a:gd name="connsiteX3" fmla="*/ 319 w 9078"/>
                <a:gd name="connsiteY3" fmla="*/ 3477 h 7281"/>
                <a:gd name="connsiteX4" fmla="*/ 0 w 9078"/>
                <a:gd name="connsiteY4" fmla="*/ 2311 h 7281"/>
                <a:gd name="connsiteX5" fmla="*/ 307 w 9078"/>
                <a:gd name="connsiteY5" fmla="*/ 1146 h 7281"/>
                <a:gd name="connsiteX6" fmla="*/ 889 w 9078"/>
                <a:gd name="connsiteY6" fmla="*/ 465 h 7281"/>
                <a:gd name="connsiteX7" fmla="*/ 1699 w 9078"/>
                <a:gd name="connsiteY7" fmla="*/ 66 h 7281"/>
                <a:gd name="connsiteX8" fmla="*/ 2595 w 9078"/>
                <a:gd name="connsiteY8" fmla="*/ 29 h 7281"/>
                <a:gd name="connsiteX9" fmla="*/ 3435 w 9078"/>
                <a:gd name="connsiteY9" fmla="*/ 348 h 7281"/>
                <a:gd name="connsiteX10" fmla="*/ 7974 w 9078"/>
                <a:gd name="connsiteY10" fmla="*/ 3047 h 7281"/>
                <a:gd name="connsiteX11" fmla="*/ 8643 w 9078"/>
                <a:gd name="connsiteY11" fmla="*/ 3661 h 7281"/>
                <a:gd name="connsiteX12" fmla="*/ 9023 w 9078"/>
                <a:gd name="connsiteY12" fmla="*/ 4489 h 7281"/>
                <a:gd name="connsiteX13" fmla="*/ 9042 w 9078"/>
                <a:gd name="connsiteY13" fmla="*/ 5397 h 7281"/>
                <a:gd name="connsiteX14" fmla="*/ 8710 w 9078"/>
                <a:gd name="connsiteY14" fmla="*/ 6237 h 7281"/>
                <a:gd name="connsiteX15" fmla="*/ 7864 w 9078"/>
                <a:gd name="connsiteY15" fmla="*/ 7016 h 7281"/>
                <a:gd name="connsiteX16" fmla="*/ 6747 w 9078"/>
                <a:gd name="connsiteY16" fmla="*/ 7280 h 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78" h="7281">
                  <a:moveTo>
                    <a:pt x="6747" y="7280"/>
                  </a:moveTo>
                  <a:cubicBezTo>
                    <a:pt x="6324" y="7262"/>
                    <a:pt x="5907" y="7157"/>
                    <a:pt x="5521" y="6973"/>
                  </a:cubicBezTo>
                  <a:cubicBezTo>
                    <a:pt x="4110" y="6053"/>
                    <a:pt x="2638" y="5133"/>
                    <a:pt x="1165" y="4335"/>
                  </a:cubicBezTo>
                  <a:cubicBezTo>
                    <a:pt x="816" y="4127"/>
                    <a:pt x="521" y="3833"/>
                    <a:pt x="319" y="3477"/>
                  </a:cubicBezTo>
                  <a:cubicBezTo>
                    <a:pt x="116" y="3121"/>
                    <a:pt x="6" y="2722"/>
                    <a:pt x="0" y="2311"/>
                  </a:cubicBezTo>
                  <a:cubicBezTo>
                    <a:pt x="12" y="1906"/>
                    <a:pt x="116" y="1508"/>
                    <a:pt x="307" y="1146"/>
                  </a:cubicBezTo>
                  <a:cubicBezTo>
                    <a:pt x="448" y="882"/>
                    <a:pt x="650" y="649"/>
                    <a:pt x="889" y="465"/>
                  </a:cubicBezTo>
                  <a:cubicBezTo>
                    <a:pt x="1128" y="275"/>
                    <a:pt x="1404" y="146"/>
                    <a:pt x="1699" y="66"/>
                  </a:cubicBezTo>
                  <a:cubicBezTo>
                    <a:pt x="1987" y="-7"/>
                    <a:pt x="2294" y="-20"/>
                    <a:pt x="2595" y="29"/>
                  </a:cubicBezTo>
                  <a:cubicBezTo>
                    <a:pt x="2895" y="78"/>
                    <a:pt x="3177" y="189"/>
                    <a:pt x="3435" y="348"/>
                  </a:cubicBezTo>
                  <a:lnTo>
                    <a:pt x="7974" y="3047"/>
                  </a:lnTo>
                  <a:cubicBezTo>
                    <a:pt x="8238" y="3207"/>
                    <a:pt x="8465" y="3415"/>
                    <a:pt x="8643" y="3661"/>
                  </a:cubicBezTo>
                  <a:cubicBezTo>
                    <a:pt x="8821" y="3906"/>
                    <a:pt x="8950" y="4188"/>
                    <a:pt x="9023" y="4489"/>
                  </a:cubicBezTo>
                  <a:cubicBezTo>
                    <a:pt x="9091" y="4784"/>
                    <a:pt x="9097" y="5090"/>
                    <a:pt x="9042" y="5397"/>
                  </a:cubicBezTo>
                  <a:cubicBezTo>
                    <a:pt x="8992" y="5697"/>
                    <a:pt x="8876" y="5979"/>
                    <a:pt x="8710" y="6237"/>
                  </a:cubicBezTo>
                  <a:cubicBezTo>
                    <a:pt x="8502" y="6568"/>
                    <a:pt x="8207" y="6832"/>
                    <a:pt x="7864" y="7016"/>
                  </a:cubicBezTo>
                  <a:cubicBezTo>
                    <a:pt x="7520" y="7200"/>
                    <a:pt x="7134" y="7292"/>
                    <a:pt x="6747" y="7280"/>
                  </a:cubicBezTo>
                  <a:close/>
                </a:path>
              </a:pathLst>
            </a:custGeom>
            <a:solidFill>
              <a:srgbClr val="0E0E0E"/>
            </a:solidFill>
            <a:ln w="6134" cap="flat">
              <a:noFill/>
              <a:prstDash val="solid"/>
              <a:miter/>
            </a:ln>
          </p:spPr>
          <p:txBody>
            <a:bodyPr rtlCol="0" anchor="ctr"/>
            <a:lstStyle/>
            <a:p>
              <a:endParaRPr lang="en-AU"/>
            </a:p>
          </p:txBody>
        </p:sp>
        <p:sp>
          <p:nvSpPr>
            <p:cNvPr id="778" name="Freeform: Shape 777">
              <a:extLst>
                <a:ext uri="{FF2B5EF4-FFF2-40B4-BE49-F238E27FC236}">
                  <a16:creationId xmlns:a16="http://schemas.microsoft.com/office/drawing/2014/main" id="{8C191ED2-DA8A-4D52-9593-45BAF749C261}"/>
                </a:ext>
              </a:extLst>
            </p:cNvPr>
            <p:cNvSpPr/>
            <p:nvPr/>
          </p:nvSpPr>
          <p:spPr>
            <a:xfrm>
              <a:off x="5926451" y="4114861"/>
              <a:ext cx="37392" cy="111580"/>
            </a:xfrm>
            <a:custGeom>
              <a:avLst/>
              <a:gdLst>
                <a:gd name="connsiteX0" fmla="*/ 37112 w 37392"/>
                <a:gd name="connsiteY0" fmla="*/ 111581 h 111580"/>
                <a:gd name="connsiteX1" fmla="*/ 33738 w 37392"/>
                <a:gd name="connsiteY1" fmla="*/ 63488 h 111580"/>
                <a:gd name="connsiteX2" fmla="*/ 0 w 37392"/>
                <a:gd name="connsiteY2" fmla="*/ 0 h 111580"/>
                <a:gd name="connsiteX3" fmla="*/ 33861 w 37392"/>
                <a:gd name="connsiteY3" fmla="*/ 63243 h 111580"/>
                <a:gd name="connsiteX4" fmla="*/ 37112 w 37392"/>
                <a:gd name="connsiteY4" fmla="*/ 111581 h 111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2" h="111580">
                  <a:moveTo>
                    <a:pt x="37112" y="111581"/>
                  </a:moveTo>
                  <a:cubicBezTo>
                    <a:pt x="37903" y="95472"/>
                    <a:pt x="36774" y="79327"/>
                    <a:pt x="33738" y="63488"/>
                  </a:cubicBezTo>
                  <a:cubicBezTo>
                    <a:pt x="29346" y="39339"/>
                    <a:pt x="17556" y="17157"/>
                    <a:pt x="0" y="0"/>
                  </a:cubicBezTo>
                  <a:cubicBezTo>
                    <a:pt x="17556" y="17072"/>
                    <a:pt x="29383" y="39167"/>
                    <a:pt x="33861" y="63243"/>
                  </a:cubicBezTo>
                  <a:cubicBezTo>
                    <a:pt x="36872" y="79168"/>
                    <a:pt x="37965" y="95399"/>
                    <a:pt x="37112" y="111581"/>
                  </a:cubicBezTo>
                  <a:close/>
                </a:path>
              </a:pathLst>
            </a:custGeom>
            <a:solidFill>
              <a:srgbClr val="E69C9C"/>
            </a:solidFill>
            <a:ln w="6134" cap="flat">
              <a:noFill/>
              <a:prstDash val="solid"/>
              <a:miter/>
            </a:ln>
          </p:spPr>
          <p:txBody>
            <a:bodyPr rtlCol="0" anchor="ctr"/>
            <a:lstStyle/>
            <a:p>
              <a:endParaRPr lang="en-AU"/>
            </a:p>
          </p:txBody>
        </p:sp>
        <p:sp>
          <p:nvSpPr>
            <p:cNvPr id="779" name="Freeform: Shape 778">
              <a:extLst>
                <a:ext uri="{FF2B5EF4-FFF2-40B4-BE49-F238E27FC236}">
                  <a16:creationId xmlns:a16="http://schemas.microsoft.com/office/drawing/2014/main" id="{0F395B74-EE88-4668-8639-D9B61580E15F}"/>
                </a:ext>
              </a:extLst>
            </p:cNvPr>
            <p:cNvSpPr/>
            <p:nvPr/>
          </p:nvSpPr>
          <p:spPr>
            <a:xfrm>
              <a:off x="5923875" y="4112720"/>
              <a:ext cx="42082" cy="115750"/>
            </a:xfrm>
            <a:custGeom>
              <a:avLst/>
              <a:gdLst>
                <a:gd name="connsiteX0" fmla="*/ 39688 w 42082"/>
                <a:gd name="connsiteY0" fmla="*/ 115746 h 115750"/>
                <a:gd name="connsiteX1" fmla="*/ 38124 w 42082"/>
                <a:gd name="connsiteY1" fmla="*/ 115059 h 115750"/>
                <a:gd name="connsiteX2" fmla="*/ 37480 w 42082"/>
                <a:gd name="connsiteY2" fmla="*/ 113476 h 115750"/>
                <a:gd name="connsiteX3" fmla="*/ 37480 w 42082"/>
                <a:gd name="connsiteY3" fmla="*/ 103600 h 115750"/>
                <a:gd name="connsiteX4" fmla="*/ 33922 w 42082"/>
                <a:gd name="connsiteY4" fmla="*/ 65936 h 115750"/>
                <a:gd name="connsiteX5" fmla="*/ 736 w 42082"/>
                <a:gd name="connsiteY5" fmla="*/ 3920 h 115750"/>
                <a:gd name="connsiteX6" fmla="*/ 190 w 42082"/>
                <a:gd name="connsiteY6" fmla="*/ 3172 h 115750"/>
                <a:gd name="connsiteX7" fmla="*/ 0 w 42082"/>
                <a:gd name="connsiteY7" fmla="*/ 2264 h 115750"/>
                <a:gd name="connsiteX8" fmla="*/ 613 w 42082"/>
                <a:gd name="connsiteY8" fmla="*/ 669 h 115750"/>
                <a:gd name="connsiteX9" fmla="*/ 2270 w 42082"/>
                <a:gd name="connsiteY9" fmla="*/ 0 h 115750"/>
                <a:gd name="connsiteX10" fmla="*/ 3926 w 42082"/>
                <a:gd name="connsiteY10" fmla="*/ 669 h 115750"/>
                <a:gd name="connsiteX11" fmla="*/ 38400 w 42082"/>
                <a:gd name="connsiteY11" fmla="*/ 65139 h 115750"/>
                <a:gd name="connsiteX12" fmla="*/ 42080 w 42082"/>
                <a:gd name="connsiteY12" fmla="*/ 103661 h 115750"/>
                <a:gd name="connsiteX13" fmla="*/ 42080 w 42082"/>
                <a:gd name="connsiteY13" fmla="*/ 113783 h 115750"/>
                <a:gd name="connsiteX14" fmla="*/ 41271 w 42082"/>
                <a:gd name="connsiteY14" fmla="*/ 115237 h 115750"/>
                <a:gd name="connsiteX15" fmla="*/ 39688 w 42082"/>
                <a:gd name="connsiteY15" fmla="*/ 115746 h 11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082" h="115750">
                  <a:moveTo>
                    <a:pt x="39688" y="115746"/>
                  </a:moveTo>
                  <a:cubicBezTo>
                    <a:pt x="39099" y="115727"/>
                    <a:pt x="38535" y="115482"/>
                    <a:pt x="38124" y="115059"/>
                  </a:cubicBezTo>
                  <a:cubicBezTo>
                    <a:pt x="37707" y="114635"/>
                    <a:pt x="37480" y="114065"/>
                    <a:pt x="37480" y="113476"/>
                  </a:cubicBezTo>
                  <a:cubicBezTo>
                    <a:pt x="37480" y="110163"/>
                    <a:pt x="37480" y="106851"/>
                    <a:pt x="37480" y="103600"/>
                  </a:cubicBezTo>
                  <a:cubicBezTo>
                    <a:pt x="37553" y="90957"/>
                    <a:pt x="36357" y="78339"/>
                    <a:pt x="33922" y="65936"/>
                  </a:cubicBezTo>
                  <a:cubicBezTo>
                    <a:pt x="29548" y="42326"/>
                    <a:pt x="17955" y="20654"/>
                    <a:pt x="736" y="3920"/>
                  </a:cubicBezTo>
                  <a:cubicBezTo>
                    <a:pt x="503" y="3711"/>
                    <a:pt x="319" y="3453"/>
                    <a:pt x="190" y="3172"/>
                  </a:cubicBezTo>
                  <a:cubicBezTo>
                    <a:pt x="61" y="2883"/>
                    <a:pt x="0" y="2576"/>
                    <a:pt x="0" y="2264"/>
                  </a:cubicBezTo>
                  <a:cubicBezTo>
                    <a:pt x="24" y="1681"/>
                    <a:pt x="239" y="1122"/>
                    <a:pt x="613" y="669"/>
                  </a:cubicBezTo>
                  <a:cubicBezTo>
                    <a:pt x="1061" y="239"/>
                    <a:pt x="1650" y="0"/>
                    <a:pt x="2270" y="0"/>
                  </a:cubicBezTo>
                  <a:cubicBezTo>
                    <a:pt x="2889" y="0"/>
                    <a:pt x="3478" y="239"/>
                    <a:pt x="3926" y="669"/>
                  </a:cubicBezTo>
                  <a:cubicBezTo>
                    <a:pt x="21838" y="18053"/>
                    <a:pt x="33885" y="40590"/>
                    <a:pt x="38400" y="65139"/>
                  </a:cubicBezTo>
                  <a:cubicBezTo>
                    <a:pt x="40915" y="77824"/>
                    <a:pt x="42148" y="90731"/>
                    <a:pt x="42080" y="103661"/>
                  </a:cubicBezTo>
                  <a:cubicBezTo>
                    <a:pt x="42080" y="106974"/>
                    <a:pt x="42080" y="110286"/>
                    <a:pt x="42080" y="113783"/>
                  </a:cubicBezTo>
                  <a:cubicBezTo>
                    <a:pt x="42001" y="114353"/>
                    <a:pt x="41712" y="114869"/>
                    <a:pt x="41271" y="115237"/>
                  </a:cubicBezTo>
                  <a:cubicBezTo>
                    <a:pt x="40829" y="115599"/>
                    <a:pt x="40258" y="115782"/>
                    <a:pt x="39688" y="115746"/>
                  </a:cubicBezTo>
                  <a:close/>
                </a:path>
              </a:pathLst>
            </a:custGeom>
            <a:solidFill>
              <a:srgbClr val="0E0E0E"/>
            </a:solidFill>
            <a:ln w="6134" cap="flat">
              <a:noFill/>
              <a:prstDash val="solid"/>
              <a:miter/>
            </a:ln>
          </p:spPr>
          <p:txBody>
            <a:bodyPr rtlCol="0" anchor="ctr"/>
            <a:lstStyle/>
            <a:p>
              <a:endParaRPr lang="en-AU"/>
            </a:p>
          </p:txBody>
        </p:sp>
        <p:sp>
          <p:nvSpPr>
            <p:cNvPr id="780" name="Freeform: Shape 779">
              <a:extLst>
                <a:ext uri="{FF2B5EF4-FFF2-40B4-BE49-F238E27FC236}">
                  <a16:creationId xmlns:a16="http://schemas.microsoft.com/office/drawing/2014/main" id="{FB76B20D-77F0-41F2-BF14-92E23E0A9FEB}"/>
                </a:ext>
              </a:extLst>
            </p:cNvPr>
            <p:cNvSpPr/>
            <p:nvPr/>
          </p:nvSpPr>
          <p:spPr>
            <a:xfrm>
              <a:off x="5732979" y="4096090"/>
              <a:ext cx="2883" cy="1533"/>
            </a:xfrm>
            <a:custGeom>
              <a:avLst/>
              <a:gdLst>
                <a:gd name="connsiteX0" fmla="*/ 0 w 2883"/>
                <a:gd name="connsiteY0" fmla="*/ 1534 h 1533"/>
                <a:gd name="connsiteX1" fmla="*/ 2883 w 2883"/>
                <a:gd name="connsiteY1" fmla="*/ 0 h 1533"/>
                <a:gd name="connsiteX2" fmla="*/ 0 w 2883"/>
                <a:gd name="connsiteY2" fmla="*/ 1534 h 1533"/>
              </a:gdLst>
              <a:ahLst/>
              <a:cxnLst>
                <a:cxn ang="0">
                  <a:pos x="connsiteX0" y="connsiteY0"/>
                </a:cxn>
                <a:cxn ang="0">
                  <a:pos x="connsiteX1" y="connsiteY1"/>
                </a:cxn>
                <a:cxn ang="0">
                  <a:pos x="connsiteX2" y="connsiteY2"/>
                </a:cxn>
              </a:cxnLst>
              <a:rect l="l" t="t" r="r" b="b"/>
              <a:pathLst>
                <a:path w="2883" h="1533">
                  <a:moveTo>
                    <a:pt x="0" y="1534"/>
                  </a:moveTo>
                  <a:cubicBezTo>
                    <a:pt x="920" y="981"/>
                    <a:pt x="1902" y="491"/>
                    <a:pt x="2883" y="0"/>
                  </a:cubicBezTo>
                  <a:cubicBezTo>
                    <a:pt x="1902" y="429"/>
                    <a:pt x="920" y="920"/>
                    <a:pt x="0" y="1534"/>
                  </a:cubicBezTo>
                  <a:close/>
                </a:path>
              </a:pathLst>
            </a:custGeom>
            <a:solidFill>
              <a:srgbClr val="E69C9C"/>
            </a:solidFill>
            <a:ln w="6134" cap="flat">
              <a:noFill/>
              <a:prstDash val="solid"/>
              <a:miter/>
            </a:ln>
          </p:spPr>
          <p:txBody>
            <a:bodyPr rtlCol="0" anchor="ctr"/>
            <a:lstStyle/>
            <a:p>
              <a:endParaRPr lang="en-AU"/>
            </a:p>
          </p:txBody>
        </p:sp>
        <p:sp>
          <p:nvSpPr>
            <p:cNvPr id="781" name="Freeform: Shape 780">
              <a:extLst>
                <a:ext uri="{FF2B5EF4-FFF2-40B4-BE49-F238E27FC236}">
                  <a16:creationId xmlns:a16="http://schemas.microsoft.com/office/drawing/2014/main" id="{31A8C67F-636A-4683-8C88-CE47E77EB760}"/>
                </a:ext>
              </a:extLst>
            </p:cNvPr>
            <p:cNvSpPr/>
            <p:nvPr/>
          </p:nvSpPr>
          <p:spPr>
            <a:xfrm>
              <a:off x="5730648" y="4093813"/>
              <a:ext cx="7429" cy="6021"/>
            </a:xfrm>
            <a:custGeom>
              <a:avLst/>
              <a:gdLst>
                <a:gd name="connsiteX0" fmla="*/ 2331 w 7429"/>
                <a:gd name="connsiteY0" fmla="*/ 6019 h 6021"/>
                <a:gd name="connsiteX1" fmla="*/ 1166 w 7429"/>
                <a:gd name="connsiteY1" fmla="*/ 5700 h 6021"/>
                <a:gd name="connsiteX2" fmla="*/ 307 w 7429"/>
                <a:gd name="connsiteY2" fmla="*/ 4853 h 6021"/>
                <a:gd name="connsiteX3" fmla="*/ 0 w 7429"/>
                <a:gd name="connsiteY3" fmla="*/ 3749 h 6021"/>
                <a:gd name="connsiteX4" fmla="*/ 337 w 7429"/>
                <a:gd name="connsiteY4" fmla="*/ 2571 h 6021"/>
                <a:gd name="connsiteX5" fmla="*/ 1227 w 7429"/>
                <a:gd name="connsiteY5" fmla="*/ 1725 h 6021"/>
                <a:gd name="connsiteX6" fmla="*/ 3251 w 7429"/>
                <a:gd name="connsiteY6" fmla="*/ 682 h 6021"/>
                <a:gd name="connsiteX7" fmla="*/ 4110 w 7429"/>
                <a:gd name="connsiteY7" fmla="*/ 253 h 6021"/>
                <a:gd name="connsiteX8" fmla="*/ 4962 w 7429"/>
                <a:gd name="connsiteY8" fmla="*/ 7 h 6021"/>
                <a:gd name="connsiteX9" fmla="*/ 5846 w 7429"/>
                <a:gd name="connsiteY9" fmla="*/ 112 h 6021"/>
                <a:gd name="connsiteX10" fmla="*/ 6625 w 7429"/>
                <a:gd name="connsiteY10" fmla="*/ 541 h 6021"/>
                <a:gd name="connsiteX11" fmla="*/ 7177 w 7429"/>
                <a:gd name="connsiteY11" fmla="*/ 1234 h 6021"/>
                <a:gd name="connsiteX12" fmla="*/ 7422 w 7429"/>
                <a:gd name="connsiteY12" fmla="*/ 2087 h 6021"/>
                <a:gd name="connsiteX13" fmla="*/ 7324 w 7429"/>
                <a:gd name="connsiteY13" fmla="*/ 2970 h 6021"/>
                <a:gd name="connsiteX14" fmla="*/ 6889 w 7429"/>
                <a:gd name="connsiteY14" fmla="*/ 3749 h 6021"/>
                <a:gd name="connsiteX15" fmla="*/ 6196 w 7429"/>
                <a:gd name="connsiteY15" fmla="*/ 4301 h 6021"/>
                <a:gd name="connsiteX16" fmla="*/ 3374 w 7429"/>
                <a:gd name="connsiteY16" fmla="*/ 5774 h 6021"/>
                <a:gd name="connsiteX17" fmla="*/ 2331 w 7429"/>
                <a:gd name="connsiteY17" fmla="*/ 6019 h 6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29" h="6021">
                  <a:moveTo>
                    <a:pt x="2331" y="6019"/>
                  </a:moveTo>
                  <a:cubicBezTo>
                    <a:pt x="1920" y="6013"/>
                    <a:pt x="1521" y="5902"/>
                    <a:pt x="1166" y="5700"/>
                  </a:cubicBezTo>
                  <a:cubicBezTo>
                    <a:pt x="810" y="5498"/>
                    <a:pt x="515" y="5203"/>
                    <a:pt x="307" y="4853"/>
                  </a:cubicBezTo>
                  <a:cubicBezTo>
                    <a:pt x="123" y="4516"/>
                    <a:pt x="18" y="4136"/>
                    <a:pt x="0" y="3749"/>
                  </a:cubicBezTo>
                  <a:cubicBezTo>
                    <a:pt x="6" y="3332"/>
                    <a:pt x="123" y="2927"/>
                    <a:pt x="337" y="2571"/>
                  </a:cubicBezTo>
                  <a:cubicBezTo>
                    <a:pt x="552" y="2216"/>
                    <a:pt x="859" y="1921"/>
                    <a:pt x="1227" y="1725"/>
                  </a:cubicBezTo>
                  <a:lnTo>
                    <a:pt x="3251" y="682"/>
                  </a:lnTo>
                  <a:lnTo>
                    <a:pt x="4110" y="253"/>
                  </a:lnTo>
                  <a:cubicBezTo>
                    <a:pt x="4374" y="118"/>
                    <a:pt x="4668" y="32"/>
                    <a:pt x="4962" y="7"/>
                  </a:cubicBezTo>
                  <a:cubicBezTo>
                    <a:pt x="5263" y="-17"/>
                    <a:pt x="5564" y="20"/>
                    <a:pt x="5846" y="112"/>
                  </a:cubicBezTo>
                  <a:cubicBezTo>
                    <a:pt x="6134" y="198"/>
                    <a:pt x="6398" y="345"/>
                    <a:pt x="6625" y="541"/>
                  </a:cubicBezTo>
                  <a:cubicBezTo>
                    <a:pt x="6852" y="731"/>
                    <a:pt x="7042" y="970"/>
                    <a:pt x="7177" y="1234"/>
                  </a:cubicBezTo>
                  <a:cubicBezTo>
                    <a:pt x="7312" y="1498"/>
                    <a:pt x="7398" y="1793"/>
                    <a:pt x="7422" y="2087"/>
                  </a:cubicBezTo>
                  <a:cubicBezTo>
                    <a:pt x="7447" y="2388"/>
                    <a:pt x="7410" y="2688"/>
                    <a:pt x="7324" y="2970"/>
                  </a:cubicBezTo>
                  <a:cubicBezTo>
                    <a:pt x="7232" y="3258"/>
                    <a:pt x="7085" y="3522"/>
                    <a:pt x="6889" y="3749"/>
                  </a:cubicBezTo>
                  <a:cubicBezTo>
                    <a:pt x="6699" y="3976"/>
                    <a:pt x="6459" y="4166"/>
                    <a:pt x="6196" y="4301"/>
                  </a:cubicBezTo>
                  <a:lnTo>
                    <a:pt x="3374" y="5774"/>
                  </a:lnTo>
                  <a:cubicBezTo>
                    <a:pt x="3055" y="5951"/>
                    <a:pt x="2693" y="6037"/>
                    <a:pt x="2331" y="6019"/>
                  </a:cubicBezTo>
                  <a:close/>
                </a:path>
              </a:pathLst>
            </a:custGeom>
            <a:solidFill>
              <a:srgbClr val="0E0E0E"/>
            </a:solidFill>
            <a:ln w="6134" cap="flat">
              <a:noFill/>
              <a:prstDash val="solid"/>
              <a:miter/>
            </a:ln>
          </p:spPr>
          <p:txBody>
            <a:bodyPr rtlCol="0" anchor="ctr"/>
            <a:lstStyle/>
            <a:p>
              <a:endParaRPr lang="en-AU"/>
            </a:p>
          </p:txBody>
        </p:sp>
        <p:sp>
          <p:nvSpPr>
            <p:cNvPr id="782" name="Freeform: Shape 781">
              <a:extLst>
                <a:ext uri="{FF2B5EF4-FFF2-40B4-BE49-F238E27FC236}">
                  <a16:creationId xmlns:a16="http://schemas.microsoft.com/office/drawing/2014/main" id="{BFA1054C-1836-4DF1-BFEA-E1A3C3A7290D}"/>
                </a:ext>
              </a:extLst>
            </p:cNvPr>
            <p:cNvSpPr/>
            <p:nvPr/>
          </p:nvSpPr>
          <p:spPr>
            <a:xfrm>
              <a:off x="5488778" y="4111974"/>
              <a:ext cx="400951" cy="496134"/>
            </a:xfrm>
            <a:custGeom>
              <a:avLst/>
              <a:gdLst>
                <a:gd name="connsiteX0" fmla="*/ 190527 w 400951"/>
                <a:gd name="connsiteY0" fmla="*/ 125263 h 496134"/>
                <a:gd name="connsiteX1" fmla="*/ 167647 w 400951"/>
                <a:gd name="connsiteY1" fmla="*/ 153235 h 496134"/>
                <a:gd name="connsiteX2" fmla="*/ 113298 w 400951"/>
                <a:gd name="connsiteY2" fmla="*/ 190654 h 496134"/>
                <a:gd name="connsiteX3" fmla="*/ 103606 w 400951"/>
                <a:gd name="connsiteY3" fmla="*/ 137470 h 496134"/>
                <a:gd name="connsiteX4" fmla="*/ 77352 w 400951"/>
                <a:gd name="connsiteY4" fmla="*/ 177649 h 496134"/>
                <a:gd name="connsiteX5" fmla="*/ 42755 w 400951"/>
                <a:gd name="connsiteY5" fmla="*/ 226354 h 496134"/>
                <a:gd name="connsiteX6" fmla="*/ 64041 w 400951"/>
                <a:gd name="connsiteY6" fmla="*/ 300701 h 496134"/>
                <a:gd name="connsiteX7" fmla="*/ 41528 w 400951"/>
                <a:gd name="connsiteY7" fmla="*/ 410196 h 496134"/>
                <a:gd name="connsiteX8" fmla="*/ 0 w 400951"/>
                <a:gd name="connsiteY8" fmla="*/ 468654 h 496134"/>
                <a:gd name="connsiteX9" fmla="*/ 92565 w 400951"/>
                <a:gd name="connsiteY9" fmla="*/ 485707 h 496134"/>
                <a:gd name="connsiteX10" fmla="*/ 210770 w 400951"/>
                <a:gd name="connsiteY10" fmla="*/ 493927 h 496134"/>
                <a:gd name="connsiteX11" fmla="*/ 263217 w 400951"/>
                <a:gd name="connsiteY11" fmla="*/ 496135 h 496134"/>
                <a:gd name="connsiteX12" fmla="*/ 261070 w 400951"/>
                <a:gd name="connsiteY12" fmla="*/ 496135 h 496134"/>
                <a:gd name="connsiteX13" fmla="*/ 254261 w 400951"/>
                <a:gd name="connsiteY13" fmla="*/ 439701 h 496134"/>
                <a:gd name="connsiteX14" fmla="*/ 285791 w 400951"/>
                <a:gd name="connsiteY14" fmla="*/ 350939 h 496134"/>
                <a:gd name="connsiteX15" fmla="*/ 386821 w 400951"/>
                <a:gd name="connsiteY15" fmla="*/ 251443 h 496134"/>
                <a:gd name="connsiteX16" fmla="*/ 399089 w 400951"/>
                <a:gd name="connsiteY16" fmla="*/ 202738 h 496134"/>
                <a:gd name="connsiteX17" fmla="*/ 358051 w 400951"/>
                <a:gd name="connsiteY17" fmla="*/ 180164 h 496134"/>
                <a:gd name="connsiteX18" fmla="*/ 344250 w 400951"/>
                <a:gd name="connsiteY18" fmla="*/ 104959 h 496134"/>
                <a:gd name="connsiteX19" fmla="*/ 330693 w 400951"/>
                <a:gd name="connsiteY19" fmla="*/ 44354 h 496134"/>
                <a:gd name="connsiteX20" fmla="*/ 262297 w 400951"/>
                <a:gd name="connsiteY20" fmla="*/ 2028 h 496134"/>
                <a:gd name="connsiteX21" fmla="*/ 221750 w 400951"/>
                <a:gd name="connsiteY21" fmla="*/ 433 h 496134"/>
                <a:gd name="connsiteX22" fmla="*/ 155685 w 400951"/>
                <a:gd name="connsiteY22" fmla="*/ 74902 h 496134"/>
                <a:gd name="connsiteX23" fmla="*/ 205065 w 400951"/>
                <a:gd name="connsiteY23" fmla="*/ 77969 h 496134"/>
                <a:gd name="connsiteX24" fmla="*/ 192797 w 400951"/>
                <a:gd name="connsiteY24" fmla="*/ 122564 h 49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0951" h="496134">
                  <a:moveTo>
                    <a:pt x="190527" y="125263"/>
                  </a:moveTo>
                  <a:cubicBezTo>
                    <a:pt x="181633" y="137532"/>
                    <a:pt x="172125" y="147960"/>
                    <a:pt x="167647" y="153235"/>
                  </a:cubicBezTo>
                  <a:cubicBezTo>
                    <a:pt x="158998" y="163847"/>
                    <a:pt x="130842" y="202799"/>
                    <a:pt x="113298" y="190654"/>
                  </a:cubicBezTo>
                  <a:cubicBezTo>
                    <a:pt x="99435" y="181146"/>
                    <a:pt x="102625" y="159983"/>
                    <a:pt x="103606" y="137470"/>
                  </a:cubicBezTo>
                  <a:cubicBezTo>
                    <a:pt x="95386" y="151211"/>
                    <a:pt x="86860" y="164767"/>
                    <a:pt x="77352" y="177649"/>
                  </a:cubicBezTo>
                  <a:cubicBezTo>
                    <a:pt x="65635" y="193537"/>
                    <a:pt x="50914" y="208320"/>
                    <a:pt x="42755" y="226354"/>
                  </a:cubicBezTo>
                  <a:cubicBezTo>
                    <a:pt x="29567" y="255983"/>
                    <a:pt x="47478" y="277575"/>
                    <a:pt x="64041" y="300701"/>
                  </a:cubicBezTo>
                  <a:cubicBezTo>
                    <a:pt x="92994" y="340941"/>
                    <a:pt x="68335" y="377071"/>
                    <a:pt x="41528" y="410196"/>
                  </a:cubicBezTo>
                  <a:cubicBezTo>
                    <a:pt x="26371" y="428715"/>
                    <a:pt x="12495" y="448246"/>
                    <a:pt x="0" y="468654"/>
                  </a:cubicBezTo>
                  <a:cubicBezTo>
                    <a:pt x="30248" y="477254"/>
                    <a:pt x="61237" y="482959"/>
                    <a:pt x="92565" y="485707"/>
                  </a:cubicBezTo>
                  <a:cubicBezTo>
                    <a:pt x="129370" y="489694"/>
                    <a:pt x="170346" y="491841"/>
                    <a:pt x="210770" y="493927"/>
                  </a:cubicBezTo>
                  <a:lnTo>
                    <a:pt x="263217" y="496135"/>
                  </a:lnTo>
                  <a:lnTo>
                    <a:pt x="261070" y="496135"/>
                  </a:lnTo>
                  <a:cubicBezTo>
                    <a:pt x="256696" y="477641"/>
                    <a:pt x="254414" y="458711"/>
                    <a:pt x="254261" y="439701"/>
                  </a:cubicBezTo>
                  <a:cubicBezTo>
                    <a:pt x="255200" y="407539"/>
                    <a:pt x="266229" y="376488"/>
                    <a:pt x="285791" y="350939"/>
                  </a:cubicBezTo>
                  <a:cubicBezTo>
                    <a:pt x="314315" y="312233"/>
                    <a:pt x="359953" y="291193"/>
                    <a:pt x="386821" y="251443"/>
                  </a:cubicBezTo>
                  <a:cubicBezTo>
                    <a:pt x="396022" y="237764"/>
                    <a:pt x="404917" y="219484"/>
                    <a:pt x="399089" y="202738"/>
                  </a:cubicBezTo>
                  <a:cubicBezTo>
                    <a:pt x="392341" y="183477"/>
                    <a:pt x="375656" y="181330"/>
                    <a:pt x="358051" y="180164"/>
                  </a:cubicBezTo>
                  <a:cubicBezTo>
                    <a:pt x="313885" y="177281"/>
                    <a:pt x="341550" y="131091"/>
                    <a:pt x="344250" y="104959"/>
                  </a:cubicBezTo>
                  <a:cubicBezTo>
                    <a:pt x="347090" y="83790"/>
                    <a:pt x="342287" y="62296"/>
                    <a:pt x="330693" y="44354"/>
                  </a:cubicBezTo>
                  <a:cubicBezTo>
                    <a:pt x="314358" y="21786"/>
                    <a:pt x="289778" y="6579"/>
                    <a:pt x="262297" y="2028"/>
                  </a:cubicBezTo>
                  <a:cubicBezTo>
                    <a:pt x="248875" y="53"/>
                    <a:pt x="235282" y="-481"/>
                    <a:pt x="221750" y="433"/>
                  </a:cubicBezTo>
                  <a:cubicBezTo>
                    <a:pt x="194208" y="21902"/>
                    <a:pt x="174333" y="49997"/>
                    <a:pt x="155685" y="74902"/>
                  </a:cubicBezTo>
                  <a:cubicBezTo>
                    <a:pt x="166236" y="74902"/>
                    <a:pt x="196907" y="69810"/>
                    <a:pt x="205065" y="77969"/>
                  </a:cubicBezTo>
                  <a:cubicBezTo>
                    <a:pt x="214266" y="87232"/>
                    <a:pt x="204636" y="105757"/>
                    <a:pt x="192797" y="122564"/>
                  </a:cubicBezTo>
                </a:path>
              </a:pathLst>
            </a:custGeom>
            <a:solidFill>
              <a:srgbClr val="E69C9C"/>
            </a:solidFill>
            <a:ln w="6134" cap="flat">
              <a:noFill/>
              <a:prstDash val="solid"/>
              <a:miter/>
            </a:ln>
          </p:spPr>
          <p:txBody>
            <a:bodyPr rtlCol="0" anchor="ctr"/>
            <a:lstStyle/>
            <a:p>
              <a:endParaRPr lang="en-AU"/>
            </a:p>
          </p:txBody>
        </p:sp>
        <p:sp>
          <p:nvSpPr>
            <p:cNvPr id="783" name="Freeform: Shape 782">
              <a:extLst>
                <a:ext uri="{FF2B5EF4-FFF2-40B4-BE49-F238E27FC236}">
                  <a16:creationId xmlns:a16="http://schemas.microsoft.com/office/drawing/2014/main" id="{2A03D0D8-EFB4-46D1-A205-748780A29265}"/>
                </a:ext>
              </a:extLst>
            </p:cNvPr>
            <p:cNvSpPr/>
            <p:nvPr/>
          </p:nvSpPr>
          <p:spPr>
            <a:xfrm>
              <a:off x="5486459" y="4109551"/>
              <a:ext cx="405048" cy="500889"/>
            </a:xfrm>
            <a:custGeom>
              <a:avLst/>
              <a:gdLst>
                <a:gd name="connsiteX0" fmla="*/ 265536 w 405048"/>
                <a:gd name="connsiteY0" fmla="*/ 500889 h 500889"/>
                <a:gd name="connsiteX1" fmla="*/ 213027 w 405048"/>
                <a:gd name="connsiteY1" fmla="*/ 498681 h 500889"/>
                <a:gd name="connsiteX2" fmla="*/ 94699 w 405048"/>
                <a:gd name="connsiteY2" fmla="*/ 490400 h 500889"/>
                <a:gd name="connsiteX3" fmla="*/ 1705 w 405048"/>
                <a:gd name="connsiteY3" fmla="*/ 473285 h 500889"/>
                <a:gd name="connsiteX4" fmla="*/ 810 w 405048"/>
                <a:gd name="connsiteY4" fmla="*/ 472746 h 500889"/>
                <a:gd name="connsiteX5" fmla="*/ 233 w 405048"/>
                <a:gd name="connsiteY5" fmla="*/ 471875 h 500889"/>
                <a:gd name="connsiteX6" fmla="*/ 0 w 405048"/>
                <a:gd name="connsiteY6" fmla="*/ 470893 h 500889"/>
                <a:gd name="connsiteX7" fmla="*/ 233 w 405048"/>
                <a:gd name="connsiteY7" fmla="*/ 469912 h 500889"/>
                <a:gd name="connsiteX8" fmla="*/ 41946 w 405048"/>
                <a:gd name="connsiteY8" fmla="*/ 411208 h 500889"/>
                <a:gd name="connsiteX9" fmla="*/ 64397 w 405048"/>
                <a:gd name="connsiteY9" fmla="*/ 304412 h 500889"/>
                <a:gd name="connsiteX10" fmla="*/ 61330 w 405048"/>
                <a:gd name="connsiteY10" fmla="*/ 300241 h 500889"/>
                <a:gd name="connsiteX11" fmla="*/ 42927 w 405048"/>
                <a:gd name="connsiteY11" fmla="*/ 227858 h 500889"/>
                <a:gd name="connsiteX12" fmla="*/ 66912 w 405048"/>
                <a:gd name="connsiteY12" fmla="*/ 192463 h 500889"/>
                <a:gd name="connsiteX13" fmla="*/ 77769 w 405048"/>
                <a:gd name="connsiteY13" fmla="*/ 178723 h 500889"/>
                <a:gd name="connsiteX14" fmla="*/ 103901 w 405048"/>
                <a:gd name="connsiteY14" fmla="*/ 138728 h 500889"/>
                <a:gd name="connsiteX15" fmla="*/ 105035 w 405048"/>
                <a:gd name="connsiteY15" fmla="*/ 137747 h 500889"/>
                <a:gd name="connsiteX16" fmla="*/ 106538 w 405048"/>
                <a:gd name="connsiteY16" fmla="*/ 137685 h 500889"/>
                <a:gd name="connsiteX17" fmla="*/ 107728 w 405048"/>
                <a:gd name="connsiteY17" fmla="*/ 138581 h 500889"/>
                <a:gd name="connsiteX18" fmla="*/ 108133 w 405048"/>
                <a:gd name="connsiteY18" fmla="*/ 140016 h 500889"/>
                <a:gd name="connsiteX19" fmla="*/ 107765 w 405048"/>
                <a:gd name="connsiteY19" fmla="*/ 148113 h 500889"/>
                <a:gd name="connsiteX20" fmla="*/ 116844 w 405048"/>
                <a:gd name="connsiteY20" fmla="*/ 191053 h 500889"/>
                <a:gd name="connsiteX21" fmla="*/ 165304 w 405048"/>
                <a:gd name="connsiteY21" fmla="*/ 157621 h 500889"/>
                <a:gd name="connsiteX22" fmla="*/ 168125 w 405048"/>
                <a:gd name="connsiteY22" fmla="*/ 154063 h 500889"/>
                <a:gd name="connsiteX23" fmla="*/ 173217 w 405048"/>
                <a:gd name="connsiteY23" fmla="*/ 147929 h 500889"/>
                <a:gd name="connsiteX24" fmla="*/ 190945 w 405048"/>
                <a:gd name="connsiteY24" fmla="*/ 126092 h 500889"/>
                <a:gd name="connsiteX25" fmla="*/ 191668 w 405048"/>
                <a:gd name="connsiteY25" fmla="*/ 125454 h 500889"/>
                <a:gd name="connsiteX26" fmla="*/ 192601 w 405048"/>
                <a:gd name="connsiteY26" fmla="*/ 125171 h 500889"/>
                <a:gd name="connsiteX27" fmla="*/ 192558 w 405048"/>
                <a:gd name="connsiteY27" fmla="*/ 124208 h 500889"/>
                <a:gd name="connsiteX28" fmla="*/ 192969 w 405048"/>
                <a:gd name="connsiteY28" fmla="*/ 123331 h 500889"/>
                <a:gd name="connsiteX29" fmla="*/ 205666 w 405048"/>
                <a:gd name="connsiteY29" fmla="*/ 81742 h 500889"/>
                <a:gd name="connsiteX30" fmla="*/ 168861 w 405048"/>
                <a:gd name="connsiteY30" fmla="*/ 78736 h 500889"/>
                <a:gd name="connsiteX31" fmla="*/ 157759 w 405048"/>
                <a:gd name="connsiteY31" fmla="*/ 79349 h 500889"/>
                <a:gd name="connsiteX32" fmla="*/ 156569 w 405048"/>
                <a:gd name="connsiteY32" fmla="*/ 78987 h 500889"/>
                <a:gd name="connsiteX33" fmla="*/ 155734 w 405048"/>
                <a:gd name="connsiteY33" fmla="*/ 78061 h 500889"/>
                <a:gd name="connsiteX34" fmla="*/ 155391 w 405048"/>
                <a:gd name="connsiteY34" fmla="*/ 76865 h 500889"/>
                <a:gd name="connsiteX35" fmla="*/ 155734 w 405048"/>
                <a:gd name="connsiteY35" fmla="*/ 75669 h 500889"/>
                <a:gd name="connsiteX36" fmla="*/ 160396 w 405048"/>
                <a:gd name="connsiteY36" fmla="*/ 69535 h 500889"/>
                <a:gd name="connsiteX37" fmla="*/ 222229 w 405048"/>
                <a:gd name="connsiteY37" fmla="*/ 893 h 500889"/>
                <a:gd name="connsiteX38" fmla="*/ 223517 w 405048"/>
                <a:gd name="connsiteY38" fmla="*/ 403 h 500889"/>
                <a:gd name="connsiteX39" fmla="*/ 264555 w 405048"/>
                <a:gd name="connsiteY39" fmla="*/ 2059 h 500889"/>
                <a:gd name="connsiteX40" fmla="*/ 334484 w 405048"/>
                <a:gd name="connsiteY40" fmla="*/ 45366 h 500889"/>
                <a:gd name="connsiteX41" fmla="*/ 348470 w 405048"/>
                <a:gd name="connsiteY41" fmla="*/ 107505 h 500889"/>
                <a:gd name="connsiteX42" fmla="*/ 343317 w 405048"/>
                <a:gd name="connsiteY42" fmla="*/ 129527 h 500889"/>
                <a:gd name="connsiteX43" fmla="*/ 340741 w 405048"/>
                <a:gd name="connsiteY43" fmla="*/ 171975 h 500889"/>
                <a:gd name="connsiteX44" fmla="*/ 349482 w 405048"/>
                <a:gd name="connsiteY44" fmla="*/ 178318 h 500889"/>
                <a:gd name="connsiteX45" fmla="*/ 360125 w 405048"/>
                <a:gd name="connsiteY45" fmla="*/ 180195 h 500889"/>
                <a:gd name="connsiteX46" fmla="*/ 403064 w 405048"/>
                <a:gd name="connsiteY46" fmla="*/ 204302 h 500889"/>
                <a:gd name="connsiteX47" fmla="*/ 390796 w 405048"/>
                <a:gd name="connsiteY47" fmla="*/ 255032 h 500889"/>
                <a:gd name="connsiteX48" fmla="*/ 338410 w 405048"/>
                <a:gd name="connsiteY48" fmla="*/ 307356 h 500889"/>
                <a:gd name="connsiteX49" fmla="*/ 289704 w 405048"/>
                <a:gd name="connsiteY49" fmla="*/ 354651 h 500889"/>
                <a:gd name="connsiteX50" fmla="*/ 258911 w 405048"/>
                <a:gd name="connsiteY50" fmla="*/ 442001 h 500889"/>
                <a:gd name="connsiteX51" fmla="*/ 265045 w 405048"/>
                <a:gd name="connsiteY51" fmla="*/ 496105 h 500889"/>
                <a:gd name="connsiteX52" fmla="*/ 265413 w 405048"/>
                <a:gd name="connsiteY52" fmla="*/ 496105 h 500889"/>
                <a:gd name="connsiteX53" fmla="*/ 266290 w 405048"/>
                <a:gd name="connsiteY53" fmla="*/ 496307 h 500889"/>
                <a:gd name="connsiteX54" fmla="*/ 267020 w 405048"/>
                <a:gd name="connsiteY54" fmla="*/ 496835 h 500889"/>
                <a:gd name="connsiteX55" fmla="*/ 267493 w 405048"/>
                <a:gd name="connsiteY55" fmla="*/ 497608 h 500889"/>
                <a:gd name="connsiteX56" fmla="*/ 267622 w 405048"/>
                <a:gd name="connsiteY56" fmla="*/ 498497 h 500889"/>
                <a:gd name="connsiteX57" fmla="*/ 267045 w 405048"/>
                <a:gd name="connsiteY57" fmla="*/ 500104 h 500889"/>
                <a:gd name="connsiteX58" fmla="*/ 265536 w 405048"/>
                <a:gd name="connsiteY58" fmla="*/ 500889 h 500889"/>
                <a:gd name="connsiteX59" fmla="*/ 5815 w 405048"/>
                <a:gd name="connsiteY59" fmla="*/ 469728 h 500889"/>
                <a:gd name="connsiteX60" fmla="*/ 95129 w 405048"/>
                <a:gd name="connsiteY60" fmla="*/ 485861 h 500889"/>
                <a:gd name="connsiteX61" fmla="*/ 213212 w 405048"/>
                <a:gd name="connsiteY61" fmla="*/ 494080 h 500889"/>
                <a:gd name="connsiteX62" fmla="*/ 260506 w 405048"/>
                <a:gd name="connsiteY62" fmla="*/ 496043 h 500889"/>
                <a:gd name="connsiteX63" fmla="*/ 254372 w 405048"/>
                <a:gd name="connsiteY63" fmla="*/ 442001 h 500889"/>
                <a:gd name="connsiteX64" fmla="*/ 286331 w 405048"/>
                <a:gd name="connsiteY64" fmla="*/ 351952 h 500889"/>
                <a:gd name="connsiteX65" fmla="*/ 335772 w 405048"/>
                <a:gd name="connsiteY65" fmla="*/ 303860 h 500889"/>
                <a:gd name="connsiteX66" fmla="*/ 387299 w 405048"/>
                <a:gd name="connsiteY66" fmla="*/ 252517 h 500889"/>
                <a:gd name="connsiteX67" fmla="*/ 399568 w 405048"/>
                <a:gd name="connsiteY67" fmla="*/ 205897 h 500889"/>
                <a:gd name="connsiteX68" fmla="*/ 360615 w 405048"/>
                <a:gd name="connsiteY68" fmla="*/ 184857 h 500889"/>
                <a:gd name="connsiteX69" fmla="*/ 348016 w 405048"/>
                <a:gd name="connsiteY69" fmla="*/ 182428 h 500889"/>
                <a:gd name="connsiteX70" fmla="*/ 337797 w 405048"/>
                <a:gd name="connsiteY70" fmla="*/ 174674 h 500889"/>
                <a:gd name="connsiteX71" fmla="*/ 339698 w 405048"/>
                <a:gd name="connsiteY71" fmla="*/ 128361 h 500889"/>
                <a:gd name="connsiteX72" fmla="*/ 344667 w 405048"/>
                <a:gd name="connsiteY72" fmla="*/ 107076 h 500889"/>
                <a:gd name="connsiteX73" fmla="*/ 331478 w 405048"/>
                <a:gd name="connsiteY73" fmla="*/ 48065 h 500889"/>
                <a:gd name="connsiteX74" fmla="*/ 264616 w 405048"/>
                <a:gd name="connsiteY74" fmla="*/ 6660 h 500889"/>
                <a:gd name="connsiteX75" fmla="*/ 225296 w 405048"/>
                <a:gd name="connsiteY75" fmla="*/ 5065 h 500889"/>
                <a:gd name="connsiteX76" fmla="*/ 164936 w 405048"/>
                <a:gd name="connsiteY76" fmla="*/ 72540 h 500889"/>
                <a:gd name="connsiteX77" fmla="*/ 163034 w 405048"/>
                <a:gd name="connsiteY77" fmla="*/ 74994 h 500889"/>
                <a:gd name="connsiteX78" fmla="*/ 169168 w 405048"/>
                <a:gd name="connsiteY78" fmla="*/ 74564 h 500889"/>
                <a:gd name="connsiteX79" fmla="*/ 209408 w 405048"/>
                <a:gd name="connsiteY79" fmla="*/ 78920 h 500889"/>
                <a:gd name="connsiteX80" fmla="*/ 197140 w 405048"/>
                <a:gd name="connsiteY80" fmla="*/ 126460 h 500889"/>
                <a:gd name="connsiteX81" fmla="*/ 196404 w 405048"/>
                <a:gd name="connsiteY81" fmla="*/ 127092 h 500889"/>
                <a:gd name="connsiteX82" fmla="*/ 195484 w 405048"/>
                <a:gd name="connsiteY82" fmla="*/ 127380 h 500889"/>
                <a:gd name="connsiteX83" fmla="*/ 195471 w 405048"/>
                <a:gd name="connsiteY83" fmla="*/ 128349 h 500889"/>
                <a:gd name="connsiteX84" fmla="*/ 195054 w 405048"/>
                <a:gd name="connsiteY84" fmla="*/ 129220 h 500889"/>
                <a:gd name="connsiteX85" fmla="*/ 177143 w 405048"/>
                <a:gd name="connsiteY85" fmla="*/ 151364 h 500889"/>
                <a:gd name="connsiteX86" fmla="*/ 172113 w 405048"/>
                <a:gd name="connsiteY86" fmla="*/ 157499 h 500889"/>
                <a:gd name="connsiteX87" fmla="*/ 169352 w 405048"/>
                <a:gd name="connsiteY87" fmla="*/ 160995 h 500889"/>
                <a:gd name="connsiteX88" fmla="*/ 114697 w 405048"/>
                <a:gd name="connsiteY88" fmla="*/ 195346 h 500889"/>
                <a:gd name="connsiteX89" fmla="*/ 103533 w 405048"/>
                <a:gd name="connsiteY89" fmla="*/ 149401 h 500889"/>
                <a:gd name="connsiteX90" fmla="*/ 81879 w 405048"/>
                <a:gd name="connsiteY90" fmla="*/ 181851 h 500889"/>
                <a:gd name="connsiteX91" fmla="*/ 70899 w 405048"/>
                <a:gd name="connsiteY91" fmla="*/ 195837 h 500889"/>
                <a:gd name="connsiteX92" fmla="*/ 47589 w 405048"/>
                <a:gd name="connsiteY92" fmla="*/ 230188 h 500889"/>
                <a:gd name="connsiteX93" fmla="*/ 65562 w 405048"/>
                <a:gd name="connsiteY93" fmla="*/ 297971 h 500889"/>
                <a:gd name="connsiteX94" fmla="*/ 68629 w 405048"/>
                <a:gd name="connsiteY94" fmla="*/ 302204 h 500889"/>
                <a:gd name="connsiteX95" fmla="*/ 45994 w 405048"/>
                <a:gd name="connsiteY95" fmla="*/ 414520 h 500889"/>
                <a:gd name="connsiteX96" fmla="*/ 5815 w 405048"/>
                <a:gd name="connsiteY96" fmla="*/ 469728 h 50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05048" h="500889">
                  <a:moveTo>
                    <a:pt x="265536" y="500889"/>
                  </a:moveTo>
                  <a:lnTo>
                    <a:pt x="213027" y="498681"/>
                  </a:lnTo>
                  <a:cubicBezTo>
                    <a:pt x="179167" y="497086"/>
                    <a:pt x="135062" y="494755"/>
                    <a:pt x="94699" y="490400"/>
                  </a:cubicBezTo>
                  <a:cubicBezTo>
                    <a:pt x="63225" y="487683"/>
                    <a:pt x="32082" y="481953"/>
                    <a:pt x="1705" y="473285"/>
                  </a:cubicBezTo>
                  <a:cubicBezTo>
                    <a:pt x="1368" y="473175"/>
                    <a:pt x="1067" y="472991"/>
                    <a:pt x="810" y="472746"/>
                  </a:cubicBezTo>
                  <a:cubicBezTo>
                    <a:pt x="558" y="472500"/>
                    <a:pt x="356" y="472206"/>
                    <a:pt x="233" y="471875"/>
                  </a:cubicBezTo>
                  <a:cubicBezTo>
                    <a:pt x="80" y="471568"/>
                    <a:pt x="0" y="471237"/>
                    <a:pt x="0" y="470893"/>
                  </a:cubicBezTo>
                  <a:cubicBezTo>
                    <a:pt x="0" y="470556"/>
                    <a:pt x="80" y="470218"/>
                    <a:pt x="233" y="469912"/>
                  </a:cubicBezTo>
                  <a:cubicBezTo>
                    <a:pt x="12735" y="449387"/>
                    <a:pt x="26677" y="429770"/>
                    <a:pt x="41946" y="411208"/>
                  </a:cubicBezTo>
                  <a:cubicBezTo>
                    <a:pt x="68506" y="378390"/>
                    <a:pt x="92184" y="343119"/>
                    <a:pt x="64397" y="304412"/>
                  </a:cubicBezTo>
                  <a:lnTo>
                    <a:pt x="61330" y="300241"/>
                  </a:lnTo>
                  <a:cubicBezTo>
                    <a:pt x="45871" y="278894"/>
                    <a:pt x="29923" y="256872"/>
                    <a:pt x="42927" y="227858"/>
                  </a:cubicBezTo>
                  <a:cubicBezTo>
                    <a:pt x="49356" y="215074"/>
                    <a:pt x="57422" y="203180"/>
                    <a:pt x="66912" y="192463"/>
                  </a:cubicBezTo>
                  <a:cubicBezTo>
                    <a:pt x="70531" y="187986"/>
                    <a:pt x="74334" y="183324"/>
                    <a:pt x="77769" y="178723"/>
                  </a:cubicBezTo>
                  <a:cubicBezTo>
                    <a:pt x="85928" y="167681"/>
                    <a:pt x="93963" y="155352"/>
                    <a:pt x="103901" y="138728"/>
                  </a:cubicBezTo>
                  <a:cubicBezTo>
                    <a:pt x="104158" y="138280"/>
                    <a:pt x="104557" y="137937"/>
                    <a:pt x="105035" y="137747"/>
                  </a:cubicBezTo>
                  <a:cubicBezTo>
                    <a:pt x="105514" y="137557"/>
                    <a:pt x="106048" y="137538"/>
                    <a:pt x="106538" y="137685"/>
                  </a:cubicBezTo>
                  <a:cubicBezTo>
                    <a:pt x="107023" y="137845"/>
                    <a:pt x="107440" y="138164"/>
                    <a:pt x="107728" y="138581"/>
                  </a:cubicBezTo>
                  <a:cubicBezTo>
                    <a:pt x="108017" y="139004"/>
                    <a:pt x="108158" y="139507"/>
                    <a:pt x="108133" y="140016"/>
                  </a:cubicBezTo>
                  <a:lnTo>
                    <a:pt x="107765" y="148113"/>
                  </a:lnTo>
                  <a:cubicBezTo>
                    <a:pt x="106661" y="167129"/>
                    <a:pt x="105802" y="183569"/>
                    <a:pt x="116844" y="191053"/>
                  </a:cubicBezTo>
                  <a:cubicBezTo>
                    <a:pt x="131259" y="200867"/>
                    <a:pt x="155121" y="170564"/>
                    <a:pt x="165304" y="157621"/>
                  </a:cubicBezTo>
                  <a:lnTo>
                    <a:pt x="168125" y="154063"/>
                  </a:lnTo>
                  <a:cubicBezTo>
                    <a:pt x="169414" y="152468"/>
                    <a:pt x="171131" y="150444"/>
                    <a:pt x="173217" y="147929"/>
                  </a:cubicBezTo>
                  <a:cubicBezTo>
                    <a:pt x="178063" y="142225"/>
                    <a:pt x="184688" y="134434"/>
                    <a:pt x="190945" y="126092"/>
                  </a:cubicBezTo>
                  <a:cubicBezTo>
                    <a:pt x="191135" y="125828"/>
                    <a:pt x="191386" y="125613"/>
                    <a:pt x="191668" y="125454"/>
                  </a:cubicBezTo>
                  <a:cubicBezTo>
                    <a:pt x="191957" y="125294"/>
                    <a:pt x="192276" y="125196"/>
                    <a:pt x="192601" y="125171"/>
                  </a:cubicBezTo>
                  <a:cubicBezTo>
                    <a:pt x="192509" y="124859"/>
                    <a:pt x="192496" y="124527"/>
                    <a:pt x="192558" y="124208"/>
                  </a:cubicBezTo>
                  <a:cubicBezTo>
                    <a:pt x="192619" y="123889"/>
                    <a:pt x="192760" y="123589"/>
                    <a:pt x="192969" y="123331"/>
                  </a:cubicBezTo>
                  <a:cubicBezTo>
                    <a:pt x="208059" y="102352"/>
                    <a:pt x="212353" y="88366"/>
                    <a:pt x="205666" y="81742"/>
                  </a:cubicBezTo>
                  <a:cubicBezTo>
                    <a:pt x="200268" y="76344"/>
                    <a:pt x="181436" y="77754"/>
                    <a:pt x="168861" y="78736"/>
                  </a:cubicBezTo>
                  <a:cubicBezTo>
                    <a:pt x="164383" y="79104"/>
                    <a:pt x="160396" y="79288"/>
                    <a:pt x="157759" y="79349"/>
                  </a:cubicBezTo>
                  <a:cubicBezTo>
                    <a:pt x="157335" y="79337"/>
                    <a:pt x="156924" y="79214"/>
                    <a:pt x="156569" y="78987"/>
                  </a:cubicBezTo>
                  <a:cubicBezTo>
                    <a:pt x="156213" y="78760"/>
                    <a:pt x="155924" y="78441"/>
                    <a:pt x="155734" y="78061"/>
                  </a:cubicBezTo>
                  <a:cubicBezTo>
                    <a:pt x="155514" y="77705"/>
                    <a:pt x="155391" y="77288"/>
                    <a:pt x="155391" y="76865"/>
                  </a:cubicBezTo>
                  <a:cubicBezTo>
                    <a:pt x="155391" y="76442"/>
                    <a:pt x="155514" y="76031"/>
                    <a:pt x="155734" y="75669"/>
                  </a:cubicBezTo>
                  <a:lnTo>
                    <a:pt x="160396" y="69535"/>
                  </a:lnTo>
                  <a:cubicBezTo>
                    <a:pt x="177449" y="46654"/>
                    <a:pt x="196711" y="20768"/>
                    <a:pt x="222229" y="893"/>
                  </a:cubicBezTo>
                  <a:cubicBezTo>
                    <a:pt x="222615" y="642"/>
                    <a:pt x="223057" y="476"/>
                    <a:pt x="223517" y="403"/>
                  </a:cubicBezTo>
                  <a:cubicBezTo>
                    <a:pt x="237215" y="-475"/>
                    <a:pt x="250967" y="84"/>
                    <a:pt x="264555" y="2059"/>
                  </a:cubicBezTo>
                  <a:cubicBezTo>
                    <a:pt x="292680" y="6672"/>
                    <a:pt x="317824" y="22246"/>
                    <a:pt x="334484" y="45366"/>
                  </a:cubicBezTo>
                  <a:cubicBezTo>
                    <a:pt x="346427" y="63744"/>
                    <a:pt x="351384" y="85790"/>
                    <a:pt x="348470" y="107505"/>
                  </a:cubicBezTo>
                  <a:cubicBezTo>
                    <a:pt x="347317" y="114970"/>
                    <a:pt x="345593" y="122332"/>
                    <a:pt x="343317" y="129527"/>
                  </a:cubicBezTo>
                  <a:cubicBezTo>
                    <a:pt x="338962" y="144924"/>
                    <a:pt x="333993" y="162406"/>
                    <a:pt x="340741" y="171975"/>
                  </a:cubicBezTo>
                  <a:cubicBezTo>
                    <a:pt x="343133" y="174730"/>
                    <a:pt x="346127" y="176895"/>
                    <a:pt x="349482" y="178318"/>
                  </a:cubicBezTo>
                  <a:cubicBezTo>
                    <a:pt x="352844" y="179747"/>
                    <a:pt x="356481" y="180385"/>
                    <a:pt x="360125" y="180195"/>
                  </a:cubicBezTo>
                  <a:cubicBezTo>
                    <a:pt x="375092" y="181176"/>
                    <a:pt x="395519" y="182465"/>
                    <a:pt x="403064" y="204302"/>
                  </a:cubicBezTo>
                  <a:cubicBezTo>
                    <a:pt x="407971" y="218349"/>
                    <a:pt x="403739" y="235403"/>
                    <a:pt x="390796" y="255032"/>
                  </a:cubicBezTo>
                  <a:cubicBezTo>
                    <a:pt x="376687" y="275949"/>
                    <a:pt x="357180" y="291837"/>
                    <a:pt x="338410" y="307356"/>
                  </a:cubicBezTo>
                  <a:cubicBezTo>
                    <a:pt x="320283" y="321054"/>
                    <a:pt x="303924" y="336941"/>
                    <a:pt x="289704" y="354651"/>
                  </a:cubicBezTo>
                  <a:cubicBezTo>
                    <a:pt x="270572" y="379844"/>
                    <a:pt x="259807" y="410386"/>
                    <a:pt x="258911" y="442001"/>
                  </a:cubicBezTo>
                  <a:cubicBezTo>
                    <a:pt x="258942" y="460208"/>
                    <a:pt x="260997" y="478353"/>
                    <a:pt x="265045" y="496105"/>
                  </a:cubicBezTo>
                  <a:lnTo>
                    <a:pt x="265413" y="496105"/>
                  </a:lnTo>
                  <a:cubicBezTo>
                    <a:pt x="265714" y="496111"/>
                    <a:pt x="266014" y="496184"/>
                    <a:pt x="266290" y="496307"/>
                  </a:cubicBezTo>
                  <a:cubicBezTo>
                    <a:pt x="266567" y="496430"/>
                    <a:pt x="266818" y="496614"/>
                    <a:pt x="267020" y="496835"/>
                  </a:cubicBezTo>
                  <a:cubicBezTo>
                    <a:pt x="267229" y="497055"/>
                    <a:pt x="267388" y="497319"/>
                    <a:pt x="267493" y="497608"/>
                  </a:cubicBezTo>
                  <a:cubicBezTo>
                    <a:pt x="267591" y="497890"/>
                    <a:pt x="267640" y="498196"/>
                    <a:pt x="267622" y="498497"/>
                  </a:cubicBezTo>
                  <a:cubicBezTo>
                    <a:pt x="267640" y="499086"/>
                    <a:pt x="267438" y="499663"/>
                    <a:pt x="267045" y="500104"/>
                  </a:cubicBezTo>
                  <a:cubicBezTo>
                    <a:pt x="266658" y="500546"/>
                    <a:pt x="266119" y="500828"/>
                    <a:pt x="265536" y="500889"/>
                  </a:cubicBezTo>
                  <a:close/>
                  <a:moveTo>
                    <a:pt x="5815" y="469728"/>
                  </a:moveTo>
                  <a:cubicBezTo>
                    <a:pt x="35045" y="477770"/>
                    <a:pt x="64936" y="483168"/>
                    <a:pt x="95129" y="485861"/>
                  </a:cubicBezTo>
                  <a:cubicBezTo>
                    <a:pt x="135369" y="490154"/>
                    <a:pt x="179351" y="492485"/>
                    <a:pt x="213212" y="494080"/>
                  </a:cubicBezTo>
                  <a:lnTo>
                    <a:pt x="260506" y="496043"/>
                  </a:lnTo>
                  <a:cubicBezTo>
                    <a:pt x="256488" y="478309"/>
                    <a:pt x="254433" y="460189"/>
                    <a:pt x="254372" y="442001"/>
                  </a:cubicBezTo>
                  <a:cubicBezTo>
                    <a:pt x="255341" y="409380"/>
                    <a:pt x="266517" y="377887"/>
                    <a:pt x="286331" y="351952"/>
                  </a:cubicBezTo>
                  <a:cubicBezTo>
                    <a:pt x="300764" y="333942"/>
                    <a:pt x="317370" y="317790"/>
                    <a:pt x="335772" y="303860"/>
                  </a:cubicBezTo>
                  <a:cubicBezTo>
                    <a:pt x="354175" y="288647"/>
                    <a:pt x="373559" y="272821"/>
                    <a:pt x="387299" y="252517"/>
                  </a:cubicBezTo>
                  <a:cubicBezTo>
                    <a:pt x="399568" y="234114"/>
                    <a:pt x="403677" y="218472"/>
                    <a:pt x="399568" y="205897"/>
                  </a:cubicBezTo>
                  <a:cubicBezTo>
                    <a:pt x="393433" y="188354"/>
                    <a:pt x="378957" y="186023"/>
                    <a:pt x="360615" y="184857"/>
                  </a:cubicBezTo>
                  <a:cubicBezTo>
                    <a:pt x="356285" y="185029"/>
                    <a:pt x="351972" y="184194"/>
                    <a:pt x="348016" y="182428"/>
                  </a:cubicBezTo>
                  <a:cubicBezTo>
                    <a:pt x="344059" y="180667"/>
                    <a:pt x="340563" y="178011"/>
                    <a:pt x="337797" y="174674"/>
                  </a:cubicBezTo>
                  <a:cubicBezTo>
                    <a:pt x="329761" y="163326"/>
                    <a:pt x="334852" y="145537"/>
                    <a:pt x="339698" y="128361"/>
                  </a:cubicBezTo>
                  <a:cubicBezTo>
                    <a:pt x="341900" y="121405"/>
                    <a:pt x="343556" y="114289"/>
                    <a:pt x="344667" y="107076"/>
                  </a:cubicBezTo>
                  <a:cubicBezTo>
                    <a:pt x="347421" y="86465"/>
                    <a:pt x="342740" y="65547"/>
                    <a:pt x="331478" y="48065"/>
                  </a:cubicBezTo>
                  <a:cubicBezTo>
                    <a:pt x="315554" y="25951"/>
                    <a:pt x="291508" y="11064"/>
                    <a:pt x="264616" y="6660"/>
                  </a:cubicBezTo>
                  <a:cubicBezTo>
                    <a:pt x="251605" y="4727"/>
                    <a:pt x="238423" y="4193"/>
                    <a:pt x="225296" y="5065"/>
                  </a:cubicBezTo>
                  <a:cubicBezTo>
                    <a:pt x="200759" y="24448"/>
                    <a:pt x="182357" y="48801"/>
                    <a:pt x="164936" y="72540"/>
                  </a:cubicBezTo>
                  <a:lnTo>
                    <a:pt x="163034" y="74994"/>
                  </a:lnTo>
                  <a:lnTo>
                    <a:pt x="169168" y="74564"/>
                  </a:lnTo>
                  <a:cubicBezTo>
                    <a:pt x="184013" y="73460"/>
                    <a:pt x="202538" y="71988"/>
                    <a:pt x="209408" y="78920"/>
                  </a:cubicBezTo>
                  <a:cubicBezTo>
                    <a:pt x="217996" y="87508"/>
                    <a:pt x="214009" y="103027"/>
                    <a:pt x="197140" y="126460"/>
                  </a:cubicBezTo>
                  <a:cubicBezTo>
                    <a:pt x="196938" y="126717"/>
                    <a:pt x="196692" y="126932"/>
                    <a:pt x="196404" y="127092"/>
                  </a:cubicBezTo>
                  <a:cubicBezTo>
                    <a:pt x="196122" y="127251"/>
                    <a:pt x="195809" y="127349"/>
                    <a:pt x="195484" y="127380"/>
                  </a:cubicBezTo>
                  <a:cubicBezTo>
                    <a:pt x="195545" y="127699"/>
                    <a:pt x="195545" y="128030"/>
                    <a:pt x="195471" y="128349"/>
                  </a:cubicBezTo>
                  <a:cubicBezTo>
                    <a:pt x="195392" y="128668"/>
                    <a:pt x="195251" y="128963"/>
                    <a:pt x="195054" y="129220"/>
                  </a:cubicBezTo>
                  <a:cubicBezTo>
                    <a:pt x="188920" y="137747"/>
                    <a:pt x="182050" y="145598"/>
                    <a:pt x="177143" y="151364"/>
                  </a:cubicBezTo>
                  <a:lnTo>
                    <a:pt x="172113" y="157499"/>
                  </a:lnTo>
                  <a:lnTo>
                    <a:pt x="169352" y="160995"/>
                  </a:lnTo>
                  <a:cubicBezTo>
                    <a:pt x="157452" y="176146"/>
                    <a:pt x="132547" y="207615"/>
                    <a:pt x="114697" y="195346"/>
                  </a:cubicBezTo>
                  <a:cubicBezTo>
                    <a:pt x="101692" y="186513"/>
                    <a:pt x="102428" y="168540"/>
                    <a:pt x="103533" y="149401"/>
                  </a:cubicBezTo>
                  <a:cubicBezTo>
                    <a:pt x="95619" y="162283"/>
                    <a:pt x="88810" y="172527"/>
                    <a:pt x="81879" y="181851"/>
                  </a:cubicBezTo>
                  <a:cubicBezTo>
                    <a:pt x="78382" y="186574"/>
                    <a:pt x="74579" y="191298"/>
                    <a:pt x="70899" y="195837"/>
                  </a:cubicBezTo>
                  <a:cubicBezTo>
                    <a:pt x="61649" y="206210"/>
                    <a:pt x="53809" y="217760"/>
                    <a:pt x="47589" y="230188"/>
                  </a:cubicBezTo>
                  <a:cubicBezTo>
                    <a:pt x="35689" y="256749"/>
                    <a:pt x="50227" y="276747"/>
                    <a:pt x="65562" y="297971"/>
                  </a:cubicBezTo>
                  <a:lnTo>
                    <a:pt x="68629" y="302204"/>
                  </a:lnTo>
                  <a:cubicBezTo>
                    <a:pt x="98257" y="343487"/>
                    <a:pt x="73720" y="380292"/>
                    <a:pt x="45994" y="414520"/>
                  </a:cubicBezTo>
                  <a:cubicBezTo>
                    <a:pt x="31413" y="432033"/>
                    <a:pt x="17992" y="450472"/>
                    <a:pt x="5815" y="469728"/>
                  </a:cubicBezTo>
                  <a:close/>
                </a:path>
              </a:pathLst>
            </a:custGeom>
            <a:solidFill>
              <a:srgbClr val="0E0E0E"/>
            </a:solidFill>
            <a:ln w="6134" cap="flat">
              <a:noFill/>
              <a:prstDash val="solid"/>
              <a:miter/>
            </a:ln>
          </p:spPr>
          <p:txBody>
            <a:bodyPr rtlCol="0" anchor="ctr"/>
            <a:lstStyle/>
            <a:p>
              <a:endParaRPr lang="en-AU"/>
            </a:p>
          </p:txBody>
        </p:sp>
        <p:sp>
          <p:nvSpPr>
            <p:cNvPr id="784" name="Freeform: Shape 783">
              <a:extLst>
                <a:ext uri="{FF2B5EF4-FFF2-40B4-BE49-F238E27FC236}">
                  <a16:creationId xmlns:a16="http://schemas.microsoft.com/office/drawing/2014/main" id="{483E35C0-52BE-405E-A1B0-AC0EA25EE8C3}"/>
                </a:ext>
              </a:extLst>
            </p:cNvPr>
            <p:cNvSpPr/>
            <p:nvPr/>
          </p:nvSpPr>
          <p:spPr>
            <a:xfrm>
              <a:off x="5660228" y="4225705"/>
              <a:ext cx="79744" cy="48398"/>
            </a:xfrm>
            <a:custGeom>
              <a:avLst/>
              <a:gdLst>
                <a:gd name="connsiteX0" fmla="*/ 0 w 79744"/>
                <a:gd name="connsiteY0" fmla="*/ 0 h 48398"/>
                <a:gd name="connsiteX1" fmla="*/ 26684 w 79744"/>
                <a:gd name="connsiteY1" fmla="*/ 11041 h 48398"/>
                <a:gd name="connsiteX2" fmla="*/ 54778 w 79744"/>
                <a:gd name="connsiteY2" fmla="*/ 29444 h 48398"/>
                <a:gd name="connsiteX3" fmla="*/ 79744 w 79744"/>
                <a:gd name="connsiteY3" fmla="*/ 48399 h 48398"/>
              </a:gdLst>
              <a:ahLst/>
              <a:cxnLst>
                <a:cxn ang="0">
                  <a:pos x="connsiteX0" y="connsiteY0"/>
                </a:cxn>
                <a:cxn ang="0">
                  <a:pos x="connsiteX1" y="connsiteY1"/>
                </a:cxn>
                <a:cxn ang="0">
                  <a:pos x="connsiteX2" y="connsiteY2"/>
                </a:cxn>
                <a:cxn ang="0">
                  <a:pos x="connsiteX3" y="connsiteY3"/>
                </a:cxn>
              </a:cxnLst>
              <a:rect l="l" t="t" r="r" b="b"/>
              <a:pathLst>
                <a:path w="79744" h="48398">
                  <a:moveTo>
                    <a:pt x="0" y="0"/>
                  </a:moveTo>
                  <a:cubicBezTo>
                    <a:pt x="6870" y="6134"/>
                    <a:pt x="18403" y="6809"/>
                    <a:pt x="26684" y="11041"/>
                  </a:cubicBezTo>
                  <a:cubicBezTo>
                    <a:pt x="36498" y="16317"/>
                    <a:pt x="45086" y="23739"/>
                    <a:pt x="54778" y="29444"/>
                  </a:cubicBezTo>
                  <a:cubicBezTo>
                    <a:pt x="63949" y="34566"/>
                    <a:pt x="72353" y="40945"/>
                    <a:pt x="79744" y="48399"/>
                  </a:cubicBezTo>
                </a:path>
              </a:pathLst>
            </a:custGeom>
            <a:solidFill>
              <a:srgbClr val="E69C9C"/>
            </a:solidFill>
            <a:ln w="6134" cap="flat">
              <a:noFill/>
              <a:prstDash val="solid"/>
              <a:miter/>
            </a:ln>
          </p:spPr>
          <p:txBody>
            <a:bodyPr rtlCol="0" anchor="ctr"/>
            <a:lstStyle/>
            <a:p>
              <a:endParaRPr lang="en-AU"/>
            </a:p>
          </p:txBody>
        </p:sp>
        <p:sp>
          <p:nvSpPr>
            <p:cNvPr id="785" name="Freeform: Shape 784">
              <a:extLst>
                <a:ext uri="{FF2B5EF4-FFF2-40B4-BE49-F238E27FC236}">
                  <a16:creationId xmlns:a16="http://schemas.microsoft.com/office/drawing/2014/main" id="{14DA679D-752F-44DF-A337-5CC92E1E6E2C}"/>
                </a:ext>
              </a:extLst>
            </p:cNvPr>
            <p:cNvSpPr/>
            <p:nvPr/>
          </p:nvSpPr>
          <p:spPr>
            <a:xfrm>
              <a:off x="5657916" y="4223669"/>
              <a:ext cx="84313" cy="52651"/>
            </a:xfrm>
            <a:custGeom>
              <a:avLst/>
              <a:gdLst>
                <a:gd name="connsiteX0" fmla="*/ 82056 w 84313"/>
                <a:gd name="connsiteY0" fmla="*/ 52643 h 52651"/>
                <a:gd name="connsiteX1" fmla="*/ 80461 w 84313"/>
                <a:gd name="connsiteY1" fmla="*/ 51968 h 52651"/>
                <a:gd name="connsiteX2" fmla="*/ 55925 w 84313"/>
                <a:gd name="connsiteY2" fmla="*/ 33566 h 52651"/>
                <a:gd name="connsiteX3" fmla="*/ 42920 w 84313"/>
                <a:gd name="connsiteY3" fmla="*/ 25039 h 52651"/>
                <a:gd name="connsiteX4" fmla="*/ 27830 w 84313"/>
                <a:gd name="connsiteY4" fmla="*/ 15409 h 52651"/>
                <a:gd name="connsiteX5" fmla="*/ 17157 w 84313"/>
                <a:gd name="connsiteY5" fmla="*/ 11483 h 52651"/>
                <a:gd name="connsiteX6" fmla="*/ 778 w 84313"/>
                <a:gd name="connsiteY6" fmla="*/ 3999 h 52651"/>
                <a:gd name="connsiteX7" fmla="*/ 6 w 84313"/>
                <a:gd name="connsiteY7" fmla="*/ 2435 h 52651"/>
                <a:gd name="connsiteX8" fmla="*/ 564 w 84313"/>
                <a:gd name="connsiteY8" fmla="*/ 778 h 52651"/>
                <a:gd name="connsiteX9" fmla="*/ 2128 w 84313"/>
                <a:gd name="connsiteY9" fmla="*/ 6 h 52651"/>
                <a:gd name="connsiteX10" fmla="*/ 3784 w 84313"/>
                <a:gd name="connsiteY10" fmla="*/ 564 h 52651"/>
                <a:gd name="connsiteX11" fmla="*/ 18506 w 84313"/>
                <a:gd name="connsiteY11" fmla="*/ 7066 h 52651"/>
                <a:gd name="connsiteX12" fmla="*/ 29977 w 84313"/>
                <a:gd name="connsiteY12" fmla="*/ 11299 h 52651"/>
                <a:gd name="connsiteX13" fmla="*/ 45558 w 84313"/>
                <a:gd name="connsiteY13" fmla="*/ 21297 h 52651"/>
                <a:gd name="connsiteX14" fmla="*/ 58194 w 84313"/>
                <a:gd name="connsiteY14" fmla="*/ 29578 h 52651"/>
                <a:gd name="connsiteX15" fmla="*/ 83651 w 84313"/>
                <a:gd name="connsiteY15" fmla="*/ 48963 h 52651"/>
                <a:gd name="connsiteX16" fmla="*/ 84314 w 84313"/>
                <a:gd name="connsiteY16" fmla="*/ 50588 h 52651"/>
                <a:gd name="connsiteX17" fmla="*/ 83651 w 84313"/>
                <a:gd name="connsiteY17" fmla="*/ 52214 h 52651"/>
                <a:gd name="connsiteX18" fmla="*/ 82056 w 84313"/>
                <a:gd name="connsiteY18" fmla="*/ 52643 h 5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313" h="52651">
                  <a:moveTo>
                    <a:pt x="82056" y="52643"/>
                  </a:moveTo>
                  <a:cubicBezTo>
                    <a:pt x="81461" y="52631"/>
                    <a:pt x="80885" y="52391"/>
                    <a:pt x="80461" y="51968"/>
                  </a:cubicBezTo>
                  <a:cubicBezTo>
                    <a:pt x="73168" y="44736"/>
                    <a:pt x="64911" y="38540"/>
                    <a:pt x="55925" y="33566"/>
                  </a:cubicBezTo>
                  <a:cubicBezTo>
                    <a:pt x="51385" y="30989"/>
                    <a:pt x="47092" y="27983"/>
                    <a:pt x="42920" y="25039"/>
                  </a:cubicBezTo>
                  <a:cubicBezTo>
                    <a:pt x="38086" y="21530"/>
                    <a:pt x="33050" y="18316"/>
                    <a:pt x="27830" y="15409"/>
                  </a:cubicBezTo>
                  <a:cubicBezTo>
                    <a:pt x="24420" y="13734"/>
                    <a:pt x="20843" y="12421"/>
                    <a:pt x="17157" y="11483"/>
                  </a:cubicBezTo>
                  <a:cubicBezTo>
                    <a:pt x="11237" y="10158"/>
                    <a:pt x="5655" y="7606"/>
                    <a:pt x="778" y="3999"/>
                  </a:cubicBezTo>
                  <a:cubicBezTo>
                    <a:pt x="325" y="3600"/>
                    <a:pt x="42" y="3036"/>
                    <a:pt x="6" y="2435"/>
                  </a:cubicBezTo>
                  <a:cubicBezTo>
                    <a:pt x="-37" y="1828"/>
                    <a:pt x="165" y="1233"/>
                    <a:pt x="564" y="778"/>
                  </a:cubicBezTo>
                  <a:cubicBezTo>
                    <a:pt x="962" y="325"/>
                    <a:pt x="1527" y="42"/>
                    <a:pt x="2128" y="6"/>
                  </a:cubicBezTo>
                  <a:cubicBezTo>
                    <a:pt x="2735" y="-37"/>
                    <a:pt x="3330" y="165"/>
                    <a:pt x="3784" y="564"/>
                  </a:cubicBezTo>
                  <a:cubicBezTo>
                    <a:pt x="8201" y="3704"/>
                    <a:pt x="13212" y="5919"/>
                    <a:pt x="18506" y="7066"/>
                  </a:cubicBezTo>
                  <a:cubicBezTo>
                    <a:pt x="22463" y="8096"/>
                    <a:pt x="26303" y="9514"/>
                    <a:pt x="29977" y="11299"/>
                  </a:cubicBezTo>
                  <a:cubicBezTo>
                    <a:pt x="35363" y="14323"/>
                    <a:pt x="40565" y="17660"/>
                    <a:pt x="45558" y="21297"/>
                  </a:cubicBezTo>
                  <a:cubicBezTo>
                    <a:pt x="49668" y="24119"/>
                    <a:pt x="53900" y="27064"/>
                    <a:pt x="58194" y="29578"/>
                  </a:cubicBezTo>
                  <a:cubicBezTo>
                    <a:pt x="67524" y="34848"/>
                    <a:pt x="76094" y="41368"/>
                    <a:pt x="83651" y="48963"/>
                  </a:cubicBezTo>
                  <a:cubicBezTo>
                    <a:pt x="84074" y="49398"/>
                    <a:pt x="84314" y="49981"/>
                    <a:pt x="84314" y="50588"/>
                  </a:cubicBezTo>
                  <a:cubicBezTo>
                    <a:pt x="84314" y="51195"/>
                    <a:pt x="84074" y="51778"/>
                    <a:pt x="83651" y="52214"/>
                  </a:cubicBezTo>
                  <a:cubicBezTo>
                    <a:pt x="83185" y="52538"/>
                    <a:pt x="82621" y="52692"/>
                    <a:pt x="82056" y="52643"/>
                  </a:cubicBezTo>
                  <a:close/>
                </a:path>
              </a:pathLst>
            </a:custGeom>
            <a:solidFill>
              <a:srgbClr val="0E0E0E"/>
            </a:solidFill>
            <a:ln w="6134" cap="flat">
              <a:noFill/>
              <a:prstDash val="solid"/>
              <a:miter/>
            </a:ln>
          </p:spPr>
          <p:txBody>
            <a:bodyPr rtlCol="0" anchor="ctr"/>
            <a:lstStyle/>
            <a:p>
              <a:endParaRPr lang="en-AU"/>
            </a:p>
          </p:txBody>
        </p:sp>
        <p:sp>
          <p:nvSpPr>
            <p:cNvPr id="786" name="Freeform: Shape 785">
              <a:extLst>
                <a:ext uri="{FF2B5EF4-FFF2-40B4-BE49-F238E27FC236}">
                  <a16:creationId xmlns:a16="http://schemas.microsoft.com/office/drawing/2014/main" id="{06A19839-3486-4F80-872B-3DAB9F5F3E9C}"/>
                </a:ext>
              </a:extLst>
            </p:cNvPr>
            <p:cNvSpPr/>
            <p:nvPr/>
          </p:nvSpPr>
          <p:spPr>
            <a:xfrm>
              <a:off x="5745125" y="4090508"/>
              <a:ext cx="2208" cy="981"/>
            </a:xfrm>
            <a:custGeom>
              <a:avLst/>
              <a:gdLst>
                <a:gd name="connsiteX0" fmla="*/ 0 w 2208"/>
                <a:gd name="connsiteY0" fmla="*/ 981 h 981"/>
                <a:gd name="connsiteX1" fmla="*/ 2208 w 2208"/>
                <a:gd name="connsiteY1" fmla="*/ 0 h 981"/>
                <a:gd name="connsiteX2" fmla="*/ 0 w 2208"/>
                <a:gd name="connsiteY2" fmla="*/ 981 h 981"/>
              </a:gdLst>
              <a:ahLst/>
              <a:cxnLst>
                <a:cxn ang="0">
                  <a:pos x="connsiteX0" y="connsiteY0"/>
                </a:cxn>
                <a:cxn ang="0">
                  <a:pos x="connsiteX1" y="connsiteY1"/>
                </a:cxn>
                <a:cxn ang="0">
                  <a:pos x="connsiteX2" y="connsiteY2"/>
                </a:cxn>
              </a:cxnLst>
              <a:rect l="l" t="t" r="r" b="b"/>
              <a:pathLst>
                <a:path w="2208" h="981">
                  <a:moveTo>
                    <a:pt x="0" y="981"/>
                  </a:moveTo>
                  <a:lnTo>
                    <a:pt x="2208" y="0"/>
                  </a:lnTo>
                  <a:lnTo>
                    <a:pt x="0" y="981"/>
                  </a:lnTo>
                  <a:close/>
                </a:path>
              </a:pathLst>
            </a:custGeom>
            <a:solidFill>
              <a:srgbClr val="E69C9C"/>
            </a:solidFill>
            <a:ln w="6134" cap="flat">
              <a:noFill/>
              <a:prstDash val="solid"/>
              <a:miter/>
            </a:ln>
          </p:spPr>
          <p:txBody>
            <a:bodyPr rtlCol="0" anchor="ctr"/>
            <a:lstStyle/>
            <a:p>
              <a:endParaRPr lang="en-AU"/>
            </a:p>
          </p:txBody>
        </p:sp>
        <p:sp>
          <p:nvSpPr>
            <p:cNvPr id="787" name="Freeform: Shape 786">
              <a:extLst>
                <a:ext uri="{FF2B5EF4-FFF2-40B4-BE49-F238E27FC236}">
                  <a16:creationId xmlns:a16="http://schemas.microsoft.com/office/drawing/2014/main" id="{191CD284-7D1D-4B19-AD49-B3E244A9D0B9}"/>
                </a:ext>
              </a:extLst>
            </p:cNvPr>
            <p:cNvSpPr/>
            <p:nvPr/>
          </p:nvSpPr>
          <p:spPr>
            <a:xfrm>
              <a:off x="5742932" y="4088253"/>
              <a:ext cx="6773" cy="5629"/>
            </a:xfrm>
            <a:custGeom>
              <a:avLst/>
              <a:gdLst>
                <a:gd name="connsiteX0" fmla="*/ 2193 w 6773"/>
                <a:gd name="connsiteY0" fmla="*/ 5629 h 5629"/>
                <a:gd name="connsiteX1" fmla="*/ 917 w 6773"/>
                <a:gd name="connsiteY1" fmla="*/ 5273 h 5629"/>
                <a:gd name="connsiteX2" fmla="*/ 46 w 6773"/>
                <a:gd name="connsiteY2" fmla="*/ 4279 h 5629"/>
                <a:gd name="connsiteX3" fmla="*/ 46 w 6773"/>
                <a:gd name="connsiteY3" fmla="*/ 3298 h 5629"/>
                <a:gd name="connsiteX4" fmla="*/ 408 w 6773"/>
                <a:gd name="connsiteY4" fmla="*/ 2053 h 5629"/>
                <a:gd name="connsiteX5" fmla="*/ 1396 w 6773"/>
                <a:gd name="connsiteY5" fmla="*/ 1212 h 5629"/>
                <a:gd name="connsiteX6" fmla="*/ 3726 w 6773"/>
                <a:gd name="connsiteY6" fmla="*/ 169 h 5629"/>
                <a:gd name="connsiteX7" fmla="*/ 5481 w 6773"/>
                <a:gd name="connsiteY7" fmla="*/ 175 h 5629"/>
                <a:gd name="connsiteX8" fmla="*/ 6732 w 6773"/>
                <a:gd name="connsiteY8" fmla="*/ 1396 h 5629"/>
                <a:gd name="connsiteX9" fmla="*/ 6732 w 6773"/>
                <a:gd name="connsiteY9" fmla="*/ 2316 h 5629"/>
                <a:gd name="connsiteX10" fmla="*/ 6334 w 6773"/>
                <a:gd name="connsiteY10" fmla="*/ 3568 h 5629"/>
                <a:gd name="connsiteX11" fmla="*/ 5321 w 6773"/>
                <a:gd name="connsiteY11" fmla="*/ 4402 h 5629"/>
                <a:gd name="connsiteX12" fmla="*/ 3113 w 6773"/>
                <a:gd name="connsiteY12" fmla="*/ 5445 h 5629"/>
                <a:gd name="connsiteX13" fmla="*/ 2193 w 6773"/>
                <a:gd name="connsiteY13" fmla="*/ 5629 h 5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73" h="5629">
                  <a:moveTo>
                    <a:pt x="2193" y="5629"/>
                  </a:moveTo>
                  <a:cubicBezTo>
                    <a:pt x="1745" y="5635"/>
                    <a:pt x="1303" y="5512"/>
                    <a:pt x="917" y="5273"/>
                  </a:cubicBezTo>
                  <a:cubicBezTo>
                    <a:pt x="537" y="5034"/>
                    <a:pt x="236" y="4690"/>
                    <a:pt x="46" y="4279"/>
                  </a:cubicBezTo>
                  <a:cubicBezTo>
                    <a:pt x="-15" y="3954"/>
                    <a:pt x="-15" y="3623"/>
                    <a:pt x="46" y="3298"/>
                  </a:cubicBezTo>
                  <a:cubicBezTo>
                    <a:pt x="46" y="2856"/>
                    <a:pt x="169" y="2427"/>
                    <a:pt x="408" y="2053"/>
                  </a:cubicBezTo>
                  <a:cubicBezTo>
                    <a:pt x="647" y="1685"/>
                    <a:pt x="991" y="1390"/>
                    <a:pt x="1396" y="1212"/>
                  </a:cubicBezTo>
                  <a:lnTo>
                    <a:pt x="3726" y="169"/>
                  </a:lnTo>
                  <a:cubicBezTo>
                    <a:pt x="4291" y="-57"/>
                    <a:pt x="4916" y="-57"/>
                    <a:pt x="5481" y="175"/>
                  </a:cubicBezTo>
                  <a:cubicBezTo>
                    <a:pt x="6039" y="403"/>
                    <a:pt x="6487" y="844"/>
                    <a:pt x="6732" y="1396"/>
                  </a:cubicBezTo>
                  <a:cubicBezTo>
                    <a:pt x="6787" y="1703"/>
                    <a:pt x="6787" y="2016"/>
                    <a:pt x="6732" y="2316"/>
                  </a:cubicBezTo>
                  <a:cubicBezTo>
                    <a:pt x="6720" y="2764"/>
                    <a:pt x="6585" y="3200"/>
                    <a:pt x="6334" y="3568"/>
                  </a:cubicBezTo>
                  <a:cubicBezTo>
                    <a:pt x="6082" y="3936"/>
                    <a:pt x="5732" y="4224"/>
                    <a:pt x="5321" y="4402"/>
                  </a:cubicBezTo>
                  <a:lnTo>
                    <a:pt x="3113" y="5445"/>
                  </a:lnTo>
                  <a:lnTo>
                    <a:pt x="2193" y="5629"/>
                  </a:lnTo>
                  <a:close/>
                </a:path>
              </a:pathLst>
            </a:custGeom>
            <a:solidFill>
              <a:srgbClr val="0E0E0E"/>
            </a:solidFill>
            <a:ln w="6134" cap="flat">
              <a:noFill/>
              <a:prstDash val="solid"/>
              <a:miter/>
            </a:ln>
          </p:spPr>
          <p:txBody>
            <a:bodyPr rtlCol="0" anchor="ctr"/>
            <a:lstStyle/>
            <a:p>
              <a:endParaRPr lang="en-AU"/>
            </a:p>
          </p:txBody>
        </p:sp>
        <p:sp>
          <p:nvSpPr>
            <p:cNvPr id="788" name="Freeform: Shape 787">
              <a:extLst>
                <a:ext uri="{FF2B5EF4-FFF2-40B4-BE49-F238E27FC236}">
                  <a16:creationId xmlns:a16="http://schemas.microsoft.com/office/drawing/2014/main" id="{8705A6A8-F17F-42C4-AC1B-84BA8814D525}"/>
                </a:ext>
              </a:extLst>
            </p:cNvPr>
            <p:cNvSpPr/>
            <p:nvPr/>
          </p:nvSpPr>
          <p:spPr>
            <a:xfrm>
              <a:off x="5720159" y="4103206"/>
              <a:ext cx="3251" cy="2208"/>
            </a:xfrm>
            <a:custGeom>
              <a:avLst/>
              <a:gdLst>
                <a:gd name="connsiteX0" fmla="*/ 0 w 3251"/>
                <a:gd name="connsiteY0" fmla="*/ 2209 h 2208"/>
                <a:gd name="connsiteX1" fmla="*/ 3251 w 3251"/>
                <a:gd name="connsiteY1" fmla="*/ 0 h 2208"/>
                <a:gd name="connsiteX2" fmla="*/ 0 w 3251"/>
                <a:gd name="connsiteY2" fmla="*/ 2209 h 2208"/>
              </a:gdLst>
              <a:ahLst/>
              <a:cxnLst>
                <a:cxn ang="0">
                  <a:pos x="connsiteX0" y="connsiteY0"/>
                </a:cxn>
                <a:cxn ang="0">
                  <a:pos x="connsiteX1" y="connsiteY1"/>
                </a:cxn>
                <a:cxn ang="0">
                  <a:pos x="connsiteX2" y="connsiteY2"/>
                </a:cxn>
              </a:cxnLst>
              <a:rect l="l" t="t" r="r" b="b"/>
              <a:pathLst>
                <a:path w="3251" h="2208">
                  <a:moveTo>
                    <a:pt x="0" y="2209"/>
                  </a:moveTo>
                  <a:lnTo>
                    <a:pt x="3251" y="0"/>
                  </a:lnTo>
                  <a:lnTo>
                    <a:pt x="0" y="2209"/>
                  </a:lnTo>
                  <a:close/>
                </a:path>
              </a:pathLst>
            </a:custGeom>
            <a:solidFill>
              <a:srgbClr val="E69C9C"/>
            </a:solidFill>
            <a:ln w="6134" cap="flat">
              <a:noFill/>
              <a:prstDash val="solid"/>
              <a:miter/>
            </a:ln>
          </p:spPr>
          <p:txBody>
            <a:bodyPr rtlCol="0" anchor="ctr"/>
            <a:lstStyle/>
            <a:p>
              <a:endParaRPr lang="en-AU"/>
            </a:p>
          </p:txBody>
        </p:sp>
        <p:sp>
          <p:nvSpPr>
            <p:cNvPr id="789" name="Freeform: Shape 788">
              <a:extLst>
                <a:ext uri="{FF2B5EF4-FFF2-40B4-BE49-F238E27FC236}">
                  <a16:creationId xmlns:a16="http://schemas.microsoft.com/office/drawing/2014/main" id="{4858D53E-2AD3-42BA-A6E0-0A1C3230D885}"/>
                </a:ext>
              </a:extLst>
            </p:cNvPr>
            <p:cNvSpPr/>
            <p:nvPr/>
          </p:nvSpPr>
          <p:spPr>
            <a:xfrm>
              <a:off x="5717892" y="4100918"/>
              <a:ext cx="7850" cy="6767"/>
            </a:xfrm>
            <a:custGeom>
              <a:avLst/>
              <a:gdLst>
                <a:gd name="connsiteX0" fmla="*/ 2267 w 7850"/>
                <a:gd name="connsiteY0" fmla="*/ 6766 h 6767"/>
                <a:gd name="connsiteX1" fmla="*/ 1200 w 7850"/>
                <a:gd name="connsiteY1" fmla="*/ 6509 h 6767"/>
                <a:gd name="connsiteX2" fmla="*/ 366 w 7850"/>
                <a:gd name="connsiteY2" fmla="*/ 5785 h 6767"/>
                <a:gd name="connsiteX3" fmla="*/ 41 w 7850"/>
                <a:gd name="connsiteY3" fmla="*/ 4043 h 6767"/>
                <a:gd name="connsiteX4" fmla="*/ 979 w 7850"/>
                <a:gd name="connsiteY4" fmla="*/ 2534 h 6767"/>
                <a:gd name="connsiteX5" fmla="*/ 1899 w 7850"/>
                <a:gd name="connsiteY5" fmla="*/ 1981 h 6767"/>
                <a:gd name="connsiteX6" fmla="*/ 4292 w 7850"/>
                <a:gd name="connsiteY6" fmla="*/ 386 h 6767"/>
                <a:gd name="connsiteX7" fmla="*/ 5126 w 7850"/>
                <a:gd name="connsiteY7" fmla="*/ 43 h 6767"/>
                <a:gd name="connsiteX8" fmla="*/ 6027 w 7850"/>
                <a:gd name="connsiteY8" fmla="*/ 49 h 6767"/>
                <a:gd name="connsiteX9" fmla="*/ 6856 w 7850"/>
                <a:gd name="connsiteY9" fmla="*/ 411 h 6767"/>
                <a:gd name="connsiteX10" fmla="*/ 7481 w 7850"/>
                <a:gd name="connsiteY10" fmla="*/ 1062 h 6767"/>
                <a:gd name="connsiteX11" fmla="*/ 7850 w 7850"/>
                <a:gd name="connsiteY11" fmla="*/ 2288 h 6767"/>
                <a:gd name="connsiteX12" fmla="*/ 7586 w 7850"/>
                <a:gd name="connsiteY12" fmla="*/ 3405 h 6767"/>
                <a:gd name="connsiteX13" fmla="*/ 6807 w 7850"/>
                <a:gd name="connsiteY13" fmla="*/ 4251 h 6767"/>
                <a:gd name="connsiteX14" fmla="*/ 4476 w 7850"/>
                <a:gd name="connsiteY14" fmla="*/ 5785 h 6767"/>
                <a:gd name="connsiteX15" fmla="*/ 3556 w 7850"/>
                <a:gd name="connsiteY15" fmla="*/ 6398 h 6767"/>
                <a:gd name="connsiteX16" fmla="*/ 2267 w 7850"/>
                <a:gd name="connsiteY16" fmla="*/ 6766 h 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50" h="6767">
                  <a:moveTo>
                    <a:pt x="2267" y="6766"/>
                  </a:moveTo>
                  <a:cubicBezTo>
                    <a:pt x="1893" y="6766"/>
                    <a:pt x="1531" y="6680"/>
                    <a:pt x="1200" y="6509"/>
                  </a:cubicBezTo>
                  <a:cubicBezTo>
                    <a:pt x="869" y="6337"/>
                    <a:pt x="580" y="6092"/>
                    <a:pt x="366" y="5785"/>
                  </a:cubicBezTo>
                  <a:cubicBezTo>
                    <a:pt x="47" y="5263"/>
                    <a:pt x="-70" y="4644"/>
                    <a:pt x="41" y="4043"/>
                  </a:cubicBezTo>
                  <a:cubicBezTo>
                    <a:pt x="157" y="3442"/>
                    <a:pt x="488" y="2902"/>
                    <a:pt x="979" y="2534"/>
                  </a:cubicBezTo>
                  <a:lnTo>
                    <a:pt x="1899" y="1981"/>
                  </a:lnTo>
                  <a:lnTo>
                    <a:pt x="4292" y="386"/>
                  </a:lnTo>
                  <a:cubicBezTo>
                    <a:pt x="4543" y="221"/>
                    <a:pt x="4825" y="98"/>
                    <a:pt x="5126" y="43"/>
                  </a:cubicBezTo>
                  <a:cubicBezTo>
                    <a:pt x="5426" y="-18"/>
                    <a:pt x="5733" y="-12"/>
                    <a:pt x="6027" y="49"/>
                  </a:cubicBezTo>
                  <a:cubicBezTo>
                    <a:pt x="6328" y="111"/>
                    <a:pt x="6610" y="233"/>
                    <a:pt x="6856" y="411"/>
                  </a:cubicBezTo>
                  <a:cubicBezTo>
                    <a:pt x="7107" y="583"/>
                    <a:pt x="7322" y="804"/>
                    <a:pt x="7481" y="1062"/>
                  </a:cubicBezTo>
                  <a:cubicBezTo>
                    <a:pt x="7721" y="1430"/>
                    <a:pt x="7850" y="1853"/>
                    <a:pt x="7850" y="2288"/>
                  </a:cubicBezTo>
                  <a:cubicBezTo>
                    <a:pt x="7862" y="2681"/>
                    <a:pt x="7770" y="3061"/>
                    <a:pt x="7586" y="3405"/>
                  </a:cubicBezTo>
                  <a:cubicBezTo>
                    <a:pt x="7402" y="3754"/>
                    <a:pt x="7132" y="4043"/>
                    <a:pt x="6807" y="4251"/>
                  </a:cubicBezTo>
                  <a:lnTo>
                    <a:pt x="4476" y="5785"/>
                  </a:lnTo>
                  <a:lnTo>
                    <a:pt x="3556" y="6398"/>
                  </a:lnTo>
                  <a:cubicBezTo>
                    <a:pt x="3175" y="6649"/>
                    <a:pt x="2721" y="6779"/>
                    <a:pt x="2267" y="6766"/>
                  </a:cubicBezTo>
                  <a:close/>
                </a:path>
              </a:pathLst>
            </a:custGeom>
            <a:solidFill>
              <a:srgbClr val="0E0E0E"/>
            </a:solidFill>
            <a:ln w="6134" cap="flat">
              <a:noFill/>
              <a:prstDash val="solid"/>
              <a:miter/>
            </a:ln>
          </p:spPr>
          <p:txBody>
            <a:bodyPr rtlCol="0" anchor="ctr"/>
            <a:lstStyle/>
            <a:p>
              <a:endParaRPr lang="en-AU"/>
            </a:p>
          </p:txBody>
        </p:sp>
        <p:sp>
          <p:nvSpPr>
            <p:cNvPr id="790" name="Freeform: Shape 789">
              <a:extLst>
                <a:ext uri="{FF2B5EF4-FFF2-40B4-BE49-F238E27FC236}">
                  <a16:creationId xmlns:a16="http://schemas.microsoft.com/office/drawing/2014/main" id="{E778D60A-DDE4-4CD1-B229-6563B825BBFD}"/>
                </a:ext>
              </a:extLst>
            </p:cNvPr>
            <p:cNvSpPr/>
            <p:nvPr/>
          </p:nvSpPr>
          <p:spPr>
            <a:xfrm>
              <a:off x="5759111" y="4085233"/>
              <a:ext cx="2944" cy="920"/>
            </a:xfrm>
            <a:custGeom>
              <a:avLst/>
              <a:gdLst>
                <a:gd name="connsiteX0" fmla="*/ 0 w 2944"/>
                <a:gd name="connsiteY0" fmla="*/ 920 h 920"/>
                <a:gd name="connsiteX1" fmla="*/ 2944 w 2944"/>
                <a:gd name="connsiteY1" fmla="*/ 0 h 920"/>
                <a:gd name="connsiteX2" fmla="*/ 0 w 2944"/>
                <a:gd name="connsiteY2" fmla="*/ 920 h 920"/>
              </a:gdLst>
              <a:ahLst/>
              <a:cxnLst>
                <a:cxn ang="0">
                  <a:pos x="connsiteX0" y="connsiteY0"/>
                </a:cxn>
                <a:cxn ang="0">
                  <a:pos x="connsiteX1" y="connsiteY1"/>
                </a:cxn>
                <a:cxn ang="0">
                  <a:pos x="connsiteX2" y="connsiteY2"/>
                </a:cxn>
              </a:cxnLst>
              <a:rect l="l" t="t" r="r" b="b"/>
              <a:pathLst>
                <a:path w="2944" h="920">
                  <a:moveTo>
                    <a:pt x="0" y="920"/>
                  </a:moveTo>
                  <a:lnTo>
                    <a:pt x="2944" y="0"/>
                  </a:lnTo>
                  <a:lnTo>
                    <a:pt x="0" y="920"/>
                  </a:lnTo>
                  <a:close/>
                </a:path>
              </a:pathLst>
            </a:custGeom>
            <a:solidFill>
              <a:srgbClr val="E69C9C"/>
            </a:solidFill>
            <a:ln w="6134" cap="flat">
              <a:noFill/>
              <a:prstDash val="solid"/>
              <a:miter/>
            </a:ln>
          </p:spPr>
          <p:txBody>
            <a:bodyPr rtlCol="0" anchor="ctr"/>
            <a:lstStyle/>
            <a:p>
              <a:endParaRPr lang="en-AU"/>
            </a:p>
          </p:txBody>
        </p:sp>
        <p:sp>
          <p:nvSpPr>
            <p:cNvPr id="791" name="Freeform: Shape 790">
              <a:extLst>
                <a:ext uri="{FF2B5EF4-FFF2-40B4-BE49-F238E27FC236}">
                  <a16:creationId xmlns:a16="http://schemas.microsoft.com/office/drawing/2014/main" id="{91E86EA1-4ABA-4BEA-8E98-C061DB7B97A1}"/>
                </a:ext>
              </a:extLst>
            </p:cNvPr>
            <p:cNvSpPr/>
            <p:nvPr/>
          </p:nvSpPr>
          <p:spPr>
            <a:xfrm>
              <a:off x="5756880" y="4083198"/>
              <a:ext cx="7372" cy="5285"/>
            </a:xfrm>
            <a:custGeom>
              <a:avLst/>
              <a:gdLst>
                <a:gd name="connsiteX0" fmla="*/ 2231 w 7372"/>
                <a:gd name="connsiteY0" fmla="*/ 5286 h 5285"/>
                <a:gd name="connsiteX1" fmla="*/ 870 w 7372"/>
                <a:gd name="connsiteY1" fmla="*/ 4844 h 5285"/>
                <a:gd name="connsiteX2" fmla="*/ 23 w 7372"/>
                <a:gd name="connsiteY2" fmla="*/ 3691 h 5285"/>
                <a:gd name="connsiteX3" fmla="*/ 23 w 7372"/>
                <a:gd name="connsiteY3" fmla="*/ 2955 h 5285"/>
                <a:gd name="connsiteX4" fmla="*/ 458 w 7372"/>
                <a:gd name="connsiteY4" fmla="*/ 1612 h 5285"/>
                <a:gd name="connsiteX5" fmla="*/ 1618 w 7372"/>
                <a:gd name="connsiteY5" fmla="*/ 808 h 5285"/>
                <a:gd name="connsiteX6" fmla="*/ 4133 w 7372"/>
                <a:gd name="connsiteY6" fmla="*/ 11 h 5285"/>
                <a:gd name="connsiteX7" fmla="*/ 4562 w 7372"/>
                <a:gd name="connsiteY7" fmla="*/ 11 h 5285"/>
                <a:gd name="connsiteX8" fmla="*/ 6126 w 7372"/>
                <a:gd name="connsiteY8" fmla="*/ 360 h 5285"/>
                <a:gd name="connsiteX9" fmla="*/ 7200 w 7372"/>
                <a:gd name="connsiteY9" fmla="*/ 1544 h 5285"/>
                <a:gd name="connsiteX10" fmla="*/ 7372 w 7372"/>
                <a:gd name="connsiteY10" fmla="*/ 2397 h 5285"/>
                <a:gd name="connsiteX11" fmla="*/ 7182 w 7372"/>
                <a:gd name="connsiteY11" fmla="*/ 3243 h 5285"/>
                <a:gd name="connsiteX12" fmla="*/ 6666 w 7372"/>
                <a:gd name="connsiteY12" fmla="*/ 3943 h 5285"/>
                <a:gd name="connsiteX13" fmla="*/ 5912 w 7372"/>
                <a:gd name="connsiteY13" fmla="*/ 4366 h 5285"/>
                <a:gd name="connsiteX14" fmla="*/ 3029 w 7372"/>
                <a:gd name="connsiteY14" fmla="*/ 5286 h 5285"/>
                <a:gd name="connsiteX15" fmla="*/ 2231 w 7372"/>
                <a:gd name="connsiteY15" fmla="*/ 5286 h 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72" h="5285">
                  <a:moveTo>
                    <a:pt x="2231" y="5286"/>
                  </a:moveTo>
                  <a:cubicBezTo>
                    <a:pt x="1741" y="5286"/>
                    <a:pt x="1268" y="5132"/>
                    <a:pt x="870" y="4844"/>
                  </a:cubicBezTo>
                  <a:cubicBezTo>
                    <a:pt x="471" y="4562"/>
                    <a:pt x="176" y="4157"/>
                    <a:pt x="23" y="3691"/>
                  </a:cubicBezTo>
                  <a:cubicBezTo>
                    <a:pt x="-8" y="3446"/>
                    <a:pt x="-8" y="3200"/>
                    <a:pt x="23" y="2955"/>
                  </a:cubicBezTo>
                  <a:cubicBezTo>
                    <a:pt x="17" y="2470"/>
                    <a:pt x="170" y="2004"/>
                    <a:pt x="458" y="1612"/>
                  </a:cubicBezTo>
                  <a:cubicBezTo>
                    <a:pt x="747" y="1225"/>
                    <a:pt x="1152" y="943"/>
                    <a:pt x="1618" y="808"/>
                  </a:cubicBezTo>
                  <a:lnTo>
                    <a:pt x="4133" y="11"/>
                  </a:lnTo>
                  <a:lnTo>
                    <a:pt x="4562" y="11"/>
                  </a:lnTo>
                  <a:cubicBezTo>
                    <a:pt x="5108" y="-38"/>
                    <a:pt x="5654" y="84"/>
                    <a:pt x="6126" y="360"/>
                  </a:cubicBezTo>
                  <a:cubicBezTo>
                    <a:pt x="6599" y="630"/>
                    <a:pt x="6973" y="1047"/>
                    <a:pt x="7200" y="1544"/>
                  </a:cubicBezTo>
                  <a:cubicBezTo>
                    <a:pt x="7317" y="1814"/>
                    <a:pt x="7378" y="2102"/>
                    <a:pt x="7372" y="2397"/>
                  </a:cubicBezTo>
                  <a:cubicBezTo>
                    <a:pt x="7372" y="2685"/>
                    <a:pt x="7304" y="2979"/>
                    <a:pt x="7182" y="3243"/>
                  </a:cubicBezTo>
                  <a:cubicBezTo>
                    <a:pt x="7065" y="3507"/>
                    <a:pt x="6887" y="3746"/>
                    <a:pt x="6666" y="3943"/>
                  </a:cubicBezTo>
                  <a:cubicBezTo>
                    <a:pt x="6445" y="4133"/>
                    <a:pt x="6188" y="4280"/>
                    <a:pt x="5912" y="4366"/>
                  </a:cubicBezTo>
                  <a:lnTo>
                    <a:pt x="3029" y="5286"/>
                  </a:lnTo>
                  <a:lnTo>
                    <a:pt x="2231" y="5286"/>
                  </a:lnTo>
                  <a:close/>
                </a:path>
              </a:pathLst>
            </a:custGeom>
            <a:solidFill>
              <a:srgbClr val="0E0E0E"/>
            </a:solidFill>
            <a:ln w="6134" cap="flat">
              <a:noFill/>
              <a:prstDash val="solid"/>
              <a:miter/>
            </a:ln>
          </p:spPr>
          <p:txBody>
            <a:bodyPr rtlCol="0" anchor="ctr"/>
            <a:lstStyle/>
            <a:p>
              <a:endParaRPr lang="en-AU"/>
            </a:p>
          </p:txBody>
        </p:sp>
        <p:sp>
          <p:nvSpPr>
            <p:cNvPr id="792" name="Freeform: Shape 791">
              <a:extLst>
                <a:ext uri="{FF2B5EF4-FFF2-40B4-BE49-F238E27FC236}">
                  <a16:creationId xmlns:a16="http://schemas.microsoft.com/office/drawing/2014/main" id="{F8B9A148-E69F-4B90-AC25-F9758B26C009}"/>
                </a:ext>
              </a:extLst>
            </p:cNvPr>
            <p:cNvSpPr/>
            <p:nvPr/>
          </p:nvSpPr>
          <p:spPr>
            <a:xfrm>
              <a:off x="5710528" y="4110322"/>
              <a:ext cx="2760" cy="2024"/>
            </a:xfrm>
            <a:custGeom>
              <a:avLst/>
              <a:gdLst>
                <a:gd name="connsiteX0" fmla="*/ 0 w 2760"/>
                <a:gd name="connsiteY0" fmla="*/ 2024 h 2024"/>
                <a:gd name="connsiteX1" fmla="*/ 2760 w 2760"/>
                <a:gd name="connsiteY1" fmla="*/ 0 h 2024"/>
                <a:gd name="connsiteX2" fmla="*/ 0 w 2760"/>
                <a:gd name="connsiteY2" fmla="*/ 2024 h 2024"/>
              </a:gdLst>
              <a:ahLst/>
              <a:cxnLst>
                <a:cxn ang="0">
                  <a:pos x="connsiteX0" y="connsiteY0"/>
                </a:cxn>
                <a:cxn ang="0">
                  <a:pos x="connsiteX1" y="connsiteY1"/>
                </a:cxn>
                <a:cxn ang="0">
                  <a:pos x="connsiteX2" y="connsiteY2"/>
                </a:cxn>
              </a:cxnLst>
              <a:rect l="l" t="t" r="r" b="b"/>
              <a:pathLst>
                <a:path w="2760" h="2024">
                  <a:moveTo>
                    <a:pt x="0" y="2024"/>
                  </a:moveTo>
                  <a:lnTo>
                    <a:pt x="2760" y="0"/>
                  </a:lnTo>
                  <a:lnTo>
                    <a:pt x="0" y="2024"/>
                  </a:lnTo>
                  <a:close/>
                </a:path>
              </a:pathLst>
            </a:custGeom>
            <a:solidFill>
              <a:srgbClr val="E69C9C"/>
            </a:solidFill>
            <a:ln w="6134" cap="flat">
              <a:noFill/>
              <a:prstDash val="solid"/>
              <a:miter/>
            </a:ln>
          </p:spPr>
          <p:txBody>
            <a:bodyPr rtlCol="0" anchor="ctr"/>
            <a:lstStyle/>
            <a:p>
              <a:endParaRPr lang="en-AU"/>
            </a:p>
          </p:txBody>
        </p:sp>
        <p:sp>
          <p:nvSpPr>
            <p:cNvPr id="793" name="Freeform: Shape 792">
              <a:extLst>
                <a:ext uri="{FF2B5EF4-FFF2-40B4-BE49-F238E27FC236}">
                  <a16:creationId xmlns:a16="http://schemas.microsoft.com/office/drawing/2014/main" id="{1645E0EA-6B17-4CC2-AC5B-25FFBA72042A}"/>
                </a:ext>
              </a:extLst>
            </p:cNvPr>
            <p:cNvSpPr/>
            <p:nvPr/>
          </p:nvSpPr>
          <p:spPr>
            <a:xfrm>
              <a:off x="5708257" y="4108015"/>
              <a:ext cx="7362" cy="6601"/>
            </a:xfrm>
            <a:custGeom>
              <a:avLst/>
              <a:gdLst>
                <a:gd name="connsiteX0" fmla="*/ 2271 w 7362"/>
                <a:gd name="connsiteY0" fmla="*/ 6601 h 6601"/>
                <a:gd name="connsiteX1" fmla="*/ 1283 w 7362"/>
                <a:gd name="connsiteY1" fmla="*/ 6373 h 6601"/>
                <a:gd name="connsiteX2" fmla="*/ 492 w 7362"/>
                <a:gd name="connsiteY2" fmla="*/ 5742 h 6601"/>
                <a:gd name="connsiteX3" fmla="*/ 1 w 7362"/>
                <a:gd name="connsiteY3" fmla="*/ 4331 h 6601"/>
                <a:gd name="connsiteX4" fmla="*/ 234 w 7362"/>
                <a:gd name="connsiteY4" fmla="*/ 3319 h 6601"/>
                <a:gd name="connsiteX5" fmla="*/ 860 w 7362"/>
                <a:gd name="connsiteY5" fmla="*/ 2490 h 6601"/>
                <a:gd name="connsiteX6" fmla="*/ 2639 w 7362"/>
                <a:gd name="connsiteY6" fmla="*/ 1202 h 6601"/>
                <a:gd name="connsiteX7" fmla="*/ 3682 w 7362"/>
                <a:gd name="connsiteY7" fmla="*/ 466 h 6601"/>
                <a:gd name="connsiteX8" fmla="*/ 4479 w 7362"/>
                <a:gd name="connsiteY8" fmla="*/ 74 h 6601"/>
                <a:gd name="connsiteX9" fmla="*/ 5363 w 7362"/>
                <a:gd name="connsiteY9" fmla="*/ 19 h 6601"/>
                <a:gd name="connsiteX10" fmla="*/ 6203 w 7362"/>
                <a:gd name="connsiteY10" fmla="*/ 307 h 6601"/>
                <a:gd name="connsiteX11" fmla="*/ 6872 w 7362"/>
                <a:gd name="connsiteY11" fmla="*/ 896 h 6601"/>
                <a:gd name="connsiteX12" fmla="*/ 7362 w 7362"/>
                <a:gd name="connsiteY12" fmla="*/ 2307 h 6601"/>
                <a:gd name="connsiteX13" fmla="*/ 7092 w 7362"/>
                <a:gd name="connsiteY13" fmla="*/ 3325 h 6601"/>
                <a:gd name="connsiteX14" fmla="*/ 6442 w 7362"/>
                <a:gd name="connsiteY14" fmla="*/ 4147 h 6601"/>
                <a:gd name="connsiteX15" fmla="*/ 5338 w 7362"/>
                <a:gd name="connsiteY15" fmla="*/ 4944 h 6601"/>
                <a:gd name="connsiteX16" fmla="*/ 3682 w 7362"/>
                <a:gd name="connsiteY16" fmla="*/ 6171 h 6601"/>
                <a:gd name="connsiteX17" fmla="*/ 2271 w 7362"/>
                <a:gd name="connsiteY17" fmla="*/ 6601 h 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62" h="6601">
                  <a:moveTo>
                    <a:pt x="2271" y="6601"/>
                  </a:moveTo>
                  <a:cubicBezTo>
                    <a:pt x="1927" y="6601"/>
                    <a:pt x="1590" y="6527"/>
                    <a:pt x="1283" y="6373"/>
                  </a:cubicBezTo>
                  <a:cubicBezTo>
                    <a:pt x="970" y="6226"/>
                    <a:pt x="701" y="6012"/>
                    <a:pt x="492" y="5742"/>
                  </a:cubicBezTo>
                  <a:cubicBezTo>
                    <a:pt x="161" y="5349"/>
                    <a:pt x="-17" y="4846"/>
                    <a:pt x="1" y="4331"/>
                  </a:cubicBezTo>
                  <a:cubicBezTo>
                    <a:pt x="7" y="3981"/>
                    <a:pt x="87" y="3638"/>
                    <a:pt x="234" y="3319"/>
                  </a:cubicBezTo>
                  <a:cubicBezTo>
                    <a:pt x="382" y="3006"/>
                    <a:pt x="596" y="2724"/>
                    <a:pt x="860" y="2490"/>
                  </a:cubicBezTo>
                  <a:lnTo>
                    <a:pt x="2639" y="1202"/>
                  </a:lnTo>
                  <a:lnTo>
                    <a:pt x="3682" y="466"/>
                  </a:lnTo>
                  <a:cubicBezTo>
                    <a:pt x="3915" y="289"/>
                    <a:pt x="4191" y="153"/>
                    <a:pt x="4479" y="74"/>
                  </a:cubicBezTo>
                  <a:cubicBezTo>
                    <a:pt x="4767" y="0"/>
                    <a:pt x="5068" y="-18"/>
                    <a:pt x="5363" y="19"/>
                  </a:cubicBezTo>
                  <a:cubicBezTo>
                    <a:pt x="5663" y="61"/>
                    <a:pt x="5945" y="159"/>
                    <a:pt x="6203" y="307"/>
                  </a:cubicBezTo>
                  <a:cubicBezTo>
                    <a:pt x="6460" y="460"/>
                    <a:pt x="6688" y="657"/>
                    <a:pt x="6872" y="896"/>
                  </a:cubicBezTo>
                  <a:cubicBezTo>
                    <a:pt x="7178" y="1307"/>
                    <a:pt x="7350" y="1797"/>
                    <a:pt x="7362" y="2307"/>
                  </a:cubicBezTo>
                  <a:cubicBezTo>
                    <a:pt x="7344" y="2662"/>
                    <a:pt x="7252" y="3006"/>
                    <a:pt x="7092" y="3325"/>
                  </a:cubicBezTo>
                  <a:cubicBezTo>
                    <a:pt x="6933" y="3638"/>
                    <a:pt x="6712" y="3920"/>
                    <a:pt x="6442" y="4147"/>
                  </a:cubicBezTo>
                  <a:lnTo>
                    <a:pt x="5338" y="4944"/>
                  </a:lnTo>
                  <a:lnTo>
                    <a:pt x="3682" y="6171"/>
                  </a:lnTo>
                  <a:cubicBezTo>
                    <a:pt x="3265" y="6459"/>
                    <a:pt x="2774" y="6613"/>
                    <a:pt x="2271" y="6601"/>
                  </a:cubicBezTo>
                  <a:close/>
                </a:path>
              </a:pathLst>
            </a:custGeom>
            <a:solidFill>
              <a:srgbClr val="0E0E0E"/>
            </a:solidFill>
            <a:ln w="6134" cap="flat">
              <a:noFill/>
              <a:prstDash val="solid"/>
              <a:miter/>
            </a:ln>
          </p:spPr>
          <p:txBody>
            <a:bodyPr rtlCol="0" anchor="ctr"/>
            <a:lstStyle/>
            <a:p>
              <a:endParaRPr lang="en-AU"/>
            </a:p>
          </p:txBody>
        </p:sp>
        <p:sp>
          <p:nvSpPr>
            <p:cNvPr id="794" name="Freeform: Shape 793">
              <a:extLst>
                <a:ext uri="{FF2B5EF4-FFF2-40B4-BE49-F238E27FC236}">
                  <a16:creationId xmlns:a16="http://schemas.microsoft.com/office/drawing/2014/main" id="{AB4C16B4-2EEA-4400-8534-D1CA55F78722}"/>
                </a:ext>
              </a:extLst>
            </p:cNvPr>
            <p:cNvSpPr/>
            <p:nvPr/>
          </p:nvSpPr>
          <p:spPr>
            <a:xfrm>
              <a:off x="5518529" y="4307903"/>
              <a:ext cx="2515" cy="1594"/>
            </a:xfrm>
            <a:custGeom>
              <a:avLst/>
              <a:gdLst>
                <a:gd name="connsiteX0" fmla="*/ 2515 w 2515"/>
                <a:gd name="connsiteY0" fmla="*/ 0 h 1594"/>
                <a:gd name="connsiteX1" fmla="*/ 0 w 2515"/>
                <a:gd name="connsiteY1" fmla="*/ 1595 h 1594"/>
                <a:gd name="connsiteX2" fmla="*/ 2515 w 2515"/>
                <a:gd name="connsiteY2" fmla="*/ 0 h 1594"/>
              </a:gdLst>
              <a:ahLst/>
              <a:cxnLst>
                <a:cxn ang="0">
                  <a:pos x="connsiteX0" y="connsiteY0"/>
                </a:cxn>
                <a:cxn ang="0">
                  <a:pos x="connsiteX1" y="connsiteY1"/>
                </a:cxn>
                <a:cxn ang="0">
                  <a:pos x="connsiteX2" y="connsiteY2"/>
                </a:cxn>
              </a:cxnLst>
              <a:rect l="l" t="t" r="r" b="b"/>
              <a:pathLst>
                <a:path w="2515" h="1594">
                  <a:moveTo>
                    <a:pt x="2515" y="0"/>
                  </a:moveTo>
                  <a:lnTo>
                    <a:pt x="0" y="1595"/>
                  </a:lnTo>
                  <a:lnTo>
                    <a:pt x="2515" y="0"/>
                  </a:lnTo>
                  <a:close/>
                </a:path>
              </a:pathLst>
            </a:custGeom>
            <a:solidFill>
              <a:srgbClr val="E69C9C"/>
            </a:solidFill>
            <a:ln w="6134" cap="flat">
              <a:noFill/>
              <a:prstDash val="solid"/>
              <a:miter/>
            </a:ln>
          </p:spPr>
          <p:txBody>
            <a:bodyPr rtlCol="0" anchor="ctr"/>
            <a:lstStyle/>
            <a:p>
              <a:endParaRPr lang="en-AU"/>
            </a:p>
          </p:txBody>
        </p:sp>
        <p:sp>
          <p:nvSpPr>
            <p:cNvPr id="795" name="Freeform: Shape 794">
              <a:extLst>
                <a:ext uri="{FF2B5EF4-FFF2-40B4-BE49-F238E27FC236}">
                  <a16:creationId xmlns:a16="http://schemas.microsoft.com/office/drawing/2014/main" id="{EC487DCD-EA50-4989-8870-F42CDA9671F8}"/>
                </a:ext>
              </a:extLst>
            </p:cNvPr>
            <p:cNvSpPr/>
            <p:nvPr/>
          </p:nvSpPr>
          <p:spPr>
            <a:xfrm>
              <a:off x="5516259" y="4305596"/>
              <a:ext cx="7115" cy="6174"/>
            </a:xfrm>
            <a:custGeom>
              <a:avLst/>
              <a:gdLst>
                <a:gd name="connsiteX0" fmla="*/ 2270 w 7115"/>
                <a:gd name="connsiteY0" fmla="*/ 6171 h 6174"/>
                <a:gd name="connsiteX1" fmla="*/ 1184 w 7115"/>
                <a:gd name="connsiteY1" fmla="*/ 5895 h 6174"/>
                <a:gd name="connsiteX2" fmla="*/ 368 w 7115"/>
                <a:gd name="connsiteY2" fmla="*/ 5128 h 6174"/>
                <a:gd name="connsiteX3" fmla="*/ 0 w 7115"/>
                <a:gd name="connsiteY3" fmla="*/ 3901 h 6174"/>
                <a:gd name="connsiteX4" fmla="*/ 276 w 7115"/>
                <a:gd name="connsiteY4" fmla="*/ 2791 h 6174"/>
                <a:gd name="connsiteX5" fmla="*/ 1043 w 7115"/>
                <a:gd name="connsiteY5" fmla="*/ 1938 h 6174"/>
                <a:gd name="connsiteX6" fmla="*/ 3558 w 7115"/>
                <a:gd name="connsiteY6" fmla="*/ 344 h 6174"/>
                <a:gd name="connsiteX7" fmla="*/ 5300 w 7115"/>
                <a:gd name="connsiteY7" fmla="*/ 62 h 6174"/>
                <a:gd name="connsiteX8" fmla="*/ 6748 w 7115"/>
                <a:gd name="connsiteY8" fmla="*/ 1080 h 6174"/>
                <a:gd name="connsiteX9" fmla="*/ 7116 w 7115"/>
                <a:gd name="connsiteY9" fmla="*/ 2307 h 6174"/>
                <a:gd name="connsiteX10" fmla="*/ 6803 w 7115"/>
                <a:gd name="connsiteY10" fmla="*/ 3423 h 6174"/>
                <a:gd name="connsiteX11" fmla="*/ 6012 w 7115"/>
                <a:gd name="connsiteY11" fmla="*/ 4269 h 6174"/>
                <a:gd name="connsiteX12" fmla="*/ 3497 w 7115"/>
                <a:gd name="connsiteY12" fmla="*/ 5864 h 6174"/>
                <a:gd name="connsiteX13" fmla="*/ 2270 w 7115"/>
                <a:gd name="connsiteY13" fmla="*/ 6171 h 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15" h="6174">
                  <a:moveTo>
                    <a:pt x="2270" y="6171"/>
                  </a:moveTo>
                  <a:cubicBezTo>
                    <a:pt x="1889" y="6171"/>
                    <a:pt x="1515" y="6073"/>
                    <a:pt x="1184" y="5895"/>
                  </a:cubicBezTo>
                  <a:cubicBezTo>
                    <a:pt x="853" y="5711"/>
                    <a:pt x="571" y="5447"/>
                    <a:pt x="368" y="5128"/>
                  </a:cubicBezTo>
                  <a:cubicBezTo>
                    <a:pt x="123" y="4767"/>
                    <a:pt x="0" y="4337"/>
                    <a:pt x="0" y="3901"/>
                  </a:cubicBezTo>
                  <a:cubicBezTo>
                    <a:pt x="0" y="3515"/>
                    <a:pt x="98" y="3135"/>
                    <a:pt x="276" y="2791"/>
                  </a:cubicBezTo>
                  <a:cubicBezTo>
                    <a:pt x="460" y="2454"/>
                    <a:pt x="724" y="2159"/>
                    <a:pt x="1043" y="1938"/>
                  </a:cubicBezTo>
                  <a:lnTo>
                    <a:pt x="3558" y="344"/>
                  </a:lnTo>
                  <a:cubicBezTo>
                    <a:pt x="4079" y="25"/>
                    <a:pt x="4705" y="-80"/>
                    <a:pt x="5300" y="62"/>
                  </a:cubicBezTo>
                  <a:cubicBezTo>
                    <a:pt x="5901" y="196"/>
                    <a:pt x="6416" y="564"/>
                    <a:pt x="6748" y="1080"/>
                  </a:cubicBezTo>
                  <a:cubicBezTo>
                    <a:pt x="6987" y="1442"/>
                    <a:pt x="7116" y="1871"/>
                    <a:pt x="7116" y="2307"/>
                  </a:cubicBezTo>
                  <a:cubicBezTo>
                    <a:pt x="7097" y="2699"/>
                    <a:pt x="6993" y="3080"/>
                    <a:pt x="6803" y="3423"/>
                  </a:cubicBezTo>
                  <a:cubicBezTo>
                    <a:pt x="6606" y="3767"/>
                    <a:pt x="6337" y="4055"/>
                    <a:pt x="6012" y="4269"/>
                  </a:cubicBezTo>
                  <a:lnTo>
                    <a:pt x="3497" y="5864"/>
                  </a:lnTo>
                  <a:cubicBezTo>
                    <a:pt x="3128" y="6091"/>
                    <a:pt x="2699" y="6196"/>
                    <a:pt x="2270" y="6171"/>
                  </a:cubicBezTo>
                  <a:close/>
                </a:path>
              </a:pathLst>
            </a:custGeom>
            <a:solidFill>
              <a:srgbClr val="0E0E0E"/>
            </a:solidFill>
            <a:ln w="6134" cap="flat">
              <a:noFill/>
              <a:prstDash val="solid"/>
              <a:miter/>
            </a:ln>
          </p:spPr>
          <p:txBody>
            <a:bodyPr rtlCol="0" anchor="ctr"/>
            <a:lstStyle/>
            <a:p>
              <a:endParaRPr lang="en-AU"/>
            </a:p>
          </p:txBody>
        </p:sp>
        <p:sp>
          <p:nvSpPr>
            <p:cNvPr id="796" name="Freeform: Shape 795">
              <a:extLst>
                <a:ext uri="{FF2B5EF4-FFF2-40B4-BE49-F238E27FC236}">
                  <a16:creationId xmlns:a16="http://schemas.microsoft.com/office/drawing/2014/main" id="{B8495064-0472-4AC3-BB24-EA2EDC9327FE}"/>
                </a:ext>
              </a:extLst>
            </p:cNvPr>
            <p:cNvSpPr/>
            <p:nvPr/>
          </p:nvSpPr>
          <p:spPr>
            <a:xfrm>
              <a:off x="5536993" y="4296125"/>
              <a:ext cx="1717" cy="1226"/>
            </a:xfrm>
            <a:custGeom>
              <a:avLst/>
              <a:gdLst>
                <a:gd name="connsiteX0" fmla="*/ 1718 w 1717"/>
                <a:gd name="connsiteY0" fmla="*/ 0 h 1226"/>
                <a:gd name="connsiteX1" fmla="*/ 0 w 1717"/>
                <a:gd name="connsiteY1" fmla="*/ 1227 h 1226"/>
                <a:gd name="connsiteX2" fmla="*/ 1718 w 1717"/>
                <a:gd name="connsiteY2" fmla="*/ 0 h 1226"/>
              </a:gdLst>
              <a:ahLst/>
              <a:cxnLst>
                <a:cxn ang="0">
                  <a:pos x="connsiteX0" y="connsiteY0"/>
                </a:cxn>
                <a:cxn ang="0">
                  <a:pos x="connsiteX1" y="connsiteY1"/>
                </a:cxn>
                <a:cxn ang="0">
                  <a:pos x="connsiteX2" y="connsiteY2"/>
                </a:cxn>
              </a:cxnLst>
              <a:rect l="l" t="t" r="r" b="b"/>
              <a:pathLst>
                <a:path w="1717" h="1226">
                  <a:moveTo>
                    <a:pt x="1718" y="0"/>
                  </a:moveTo>
                  <a:lnTo>
                    <a:pt x="0" y="1227"/>
                  </a:lnTo>
                  <a:lnTo>
                    <a:pt x="1718" y="0"/>
                  </a:lnTo>
                  <a:close/>
                </a:path>
              </a:pathLst>
            </a:custGeom>
            <a:solidFill>
              <a:srgbClr val="E69C9C"/>
            </a:solidFill>
            <a:ln w="6134" cap="flat">
              <a:noFill/>
              <a:prstDash val="solid"/>
              <a:miter/>
            </a:ln>
          </p:spPr>
          <p:txBody>
            <a:bodyPr rtlCol="0" anchor="ctr"/>
            <a:lstStyle/>
            <a:p>
              <a:endParaRPr lang="en-AU"/>
            </a:p>
          </p:txBody>
        </p:sp>
        <p:sp>
          <p:nvSpPr>
            <p:cNvPr id="797" name="Freeform: Shape 796">
              <a:extLst>
                <a:ext uri="{FF2B5EF4-FFF2-40B4-BE49-F238E27FC236}">
                  <a16:creationId xmlns:a16="http://schemas.microsoft.com/office/drawing/2014/main" id="{7437AEC9-0CBC-428A-B52A-B65E72E40958}"/>
                </a:ext>
              </a:extLst>
            </p:cNvPr>
            <p:cNvSpPr/>
            <p:nvPr/>
          </p:nvSpPr>
          <p:spPr>
            <a:xfrm>
              <a:off x="5534661" y="4294347"/>
              <a:ext cx="5276" cy="5336"/>
            </a:xfrm>
            <a:custGeom>
              <a:avLst/>
              <a:gdLst>
                <a:gd name="connsiteX0" fmla="*/ 2332 w 5276"/>
                <a:gd name="connsiteY0" fmla="*/ 5337 h 5336"/>
                <a:gd name="connsiteX1" fmla="*/ 1246 w 5276"/>
                <a:gd name="connsiteY1" fmla="*/ 5054 h 5336"/>
                <a:gd name="connsiteX2" fmla="*/ 430 w 5276"/>
                <a:gd name="connsiteY2" fmla="*/ 4294 h 5336"/>
                <a:gd name="connsiteX3" fmla="*/ 1 w 5276"/>
                <a:gd name="connsiteY3" fmla="*/ 3006 h 5336"/>
                <a:gd name="connsiteX4" fmla="*/ 277 w 5276"/>
                <a:gd name="connsiteY4" fmla="*/ 1920 h 5336"/>
                <a:gd name="connsiteX5" fmla="*/ 1044 w 5276"/>
                <a:gd name="connsiteY5" fmla="*/ 1104 h 5336"/>
                <a:gd name="connsiteX6" fmla="*/ 2639 w 5276"/>
                <a:gd name="connsiteY6" fmla="*/ 0 h 5336"/>
                <a:gd name="connsiteX7" fmla="*/ 5276 w 5276"/>
                <a:gd name="connsiteY7" fmla="*/ 3742 h 5336"/>
                <a:gd name="connsiteX8" fmla="*/ 3620 w 5276"/>
                <a:gd name="connsiteY8" fmla="*/ 4907 h 5336"/>
                <a:gd name="connsiteX9" fmla="*/ 2332 w 5276"/>
                <a:gd name="connsiteY9" fmla="*/ 5337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76" h="5336">
                  <a:moveTo>
                    <a:pt x="2332" y="5337"/>
                  </a:moveTo>
                  <a:cubicBezTo>
                    <a:pt x="1951" y="5337"/>
                    <a:pt x="1577" y="5239"/>
                    <a:pt x="1246" y="5054"/>
                  </a:cubicBezTo>
                  <a:cubicBezTo>
                    <a:pt x="915" y="4877"/>
                    <a:pt x="632" y="4613"/>
                    <a:pt x="430" y="4294"/>
                  </a:cubicBezTo>
                  <a:cubicBezTo>
                    <a:pt x="142" y="3926"/>
                    <a:pt x="-11" y="3472"/>
                    <a:pt x="1" y="3006"/>
                  </a:cubicBezTo>
                  <a:cubicBezTo>
                    <a:pt x="1" y="2625"/>
                    <a:pt x="99" y="2257"/>
                    <a:pt x="277" y="1920"/>
                  </a:cubicBezTo>
                  <a:cubicBezTo>
                    <a:pt x="461" y="1589"/>
                    <a:pt x="725" y="1307"/>
                    <a:pt x="1044" y="1104"/>
                  </a:cubicBezTo>
                  <a:lnTo>
                    <a:pt x="2639" y="0"/>
                  </a:lnTo>
                  <a:lnTo>
                    <a:pt x="5276" y="3742"/>
                  </a:lnTo>
                  <a:lnTo>
                    <a:pt x="3620" y="4907"/>
                  </a:lnTo>
                  <a:cubicBezTo>
                    <a:pt x="3233" y="5159"/>
                    <a:pt x="2792" y="5306"/>
                    <a:pt x="2332" y="5337"/>
                  </a:cubicBezTo>
                  <a:close/>
                </a:path>
              </a:pathLst>
            </a:custGeom>
            <a:solidFill>
              <a:srgbClr val="0E0E0E"/>
            </a:solidFill>
            <a:ln w="6134" cap="flat">
              <a:noFill/>
              <a:prstDash val="solid"/>
              <a:miter/>
            </a:ln>
          </p:spPr>
          <p:txBody>
            <a:bodyPr rtlCol="0" anchor="ctr"/>
            <a:lstStyle/>
            <a:p>
              <a:endParaRPr lang="en-AU"/>
            </a:p>
          </p:txBody>
        </p:sp>
        <p:sp>
          <p:nvSpPr>
            <p:cNvPr id="798" name="Freeform: Shape 797">
              <a:extLst>
                <a:ext uri="{FF2B5EF4-FFF2-40B4-BE49-F238E27FC236}">
                  <a16:creationId xmlns:a16="http://schemas.microsoft.com/office/drawing/2014/main" id="{11CB8E26-7121-4F98-A4E6-A6C9132A706A}"/>
                </a:ext>
              </a:extLst>
            </p:cNvPr>
            <p:cNvSpPr/>
            <p:nvPr/>
          </p:nvSpPr>
          <p:spPr>
            <a:xfrm>
              <a:off x="5528037" y="4302505"/>
              <a:ext cx="1349" cy="858"/>
            </a:xfrm>
            <a:custGeom>
              <a:avLst/>
              <a:gdLst>
                <a:gd name="connsiteX0" fmla="*/ 1350 w 1349"/>
                <a:gd name="connsiteY0" fmla="*/ 0 h 858"/>
                <a:gd name="connsiteX1" fmla="*/ 0 w 1349"/>
                <a:gd name="connsiteY1" fmla="*/ 858 h 858"/>
                <a:gd name="connsiteX2" fmla="*/ 1350 w 1349"/>
                <a:gd name="connsiteY2" fmla="*/ 0 h 858"/>
              </a:gdLst>
              <a:ahLst/>
              <a:cxnLst>
                <a:cxn ang="0">
                  <a:pos x="connsiteX0" y="connsiteY0"/>
                </a:cxn>
                <a:cxn ang="0">
                  <a:pos x="connsiteX1" y="connsiteY1"/>
                </a:cxn>
                <a:cxn ang="0">
                  <a:pos x="connsiteX2" y="connsiteY2"/>
                </a:cxn>
              </a:cxnLst>
              <a:rect l="l" t="t" r="r" b="b"/>
              <a:pathLst>
                <a:path w="1349" h="858">
                  <a:moveTo>
                    <a:pt x="1350" y="0"/>
                  </a:moveTo>
                  <a:lnTo>
                    <a:pt x="0" y="858"/>
                  </a:lnTo>
                  <a:lnTo>
                    <a:pt x="1350" y="0"/>
                  </a:lnTo>
                  <a:close/>
                </a:path>
              </a:pathLst>
            </a:custGeom>
            <a:solidFill>
              <a:srgbClr val="E69C9C"/>
            </a:solidFill>
            <a:ln w="6134" cap="flat">
              <a:noFill/>
              <a:prstDash val="solid"/>
              <a:miter/>
            </a:ln>
          </p:spPr>
          <p:txBody>
            <a:bodyPr rtlCol="0" anchor="ctr"/>
            <a:lstStyle/>
            <a:p>
              <a:endParaRPr lang="en-AU"/>
            </a:p>
          </p:txBody>
        </p:sp>
        <p:sp>
          <p:nvSpPr>
            <p:cNvPr id="799" name="Freeform: Shape 798">
              <a:extLst>
                <a:ext uri="{FF2B5EF4-FFF2-40B4-BE49-F238E27FC236}">
                  <a16:creationId xmlns:a16="http://schemas.microsoft.com/office/drawing/2014/main" id="{FCE0D429-A0BB-49B2-9D14-0C792D9A060F}"/>
                </a:ext>
              </a:extLst>
            </p:cNvPr>
            <p:cNvSpPr/>
            <p:nvPr/>
          </p:nvSpPr>
          <p:spPr>
            <a:xfrm>
              <a:off x="5525827" y="4300180"/>
              <a:ext cx="5829" cy="5330"/>
            </a:xfrm>
            <a:custGeom>
              <a:avLst/>
              <a:gdLst>
                <a:gd name="connsiteX0" fmla="*/ 2394 w 5829"/>
                <a:gd name="connsiteY0" fmla="*/ 5330 h 5330"/>
                <a:gd name="connsiteX1" fmla="*/ 1290 w 5829"/>
                <a:gd name="connsiteY1" fmla="*/ 5079 h 5330"/>
                <a:gd name="connsiteX2" fmla="*/ 431 w 5829"/>
                <a:gd name="connsiteY2" fmla="*/ 4349 h 5330"/>
                <a:gd name="connsiteX3" fmla="*/ 1 w 5829"/>
                <a:gd name="connsiteY3" fmla="*/ 2999 h 5330"/>
                <a:gd name="connsiteX4" fmla="*/ 234 w 5829"/>
                <a:gd name="connsiteY4" fmla="*/ 2018 h 5330"/>
                <a:gd name="connsiteX5" fmla="*/ 921 w 5829"/>
                <a:gd name="connsiteY5" fmla="*/ 1282 h 5330"/>
                <a:gd name="connsiteX6" fmla="*/ 2271 w 5829"/>
                <a:gd name="connsiteY6" fmla="*/ 362 h 5330"/>
                <a:gd name="connsiteX7" fmla="*/ 4001 w 5829"/>
                <a:gd name="connsiteY7" fmla="*/ 49 h 5330"/>
                <a:gd name="connsiteX8" fmla="*/ 5461 w 5829"/>
                <a:gd name="connsiteY8" fmla="*/ 1036 h 5330"/>
                <a:gd name="connsiteX9" fmla="*/ 5829 w 5829"/>
                <a:gd name="connsiteY9" fmla="*/ 2325 h 5330"/>
                <a:gd name="connsiteX10" fmla="*/ 5583 w 5829"/>
                <a:gd name="connsiteY10" fmla="*/ 3404 h 5330"/>
                <a:gd name="connsiteX11" fmla="*/ 4847 w 5829"/>
                <a:gd name="connsiteY11" fmla="*/ 4226 h 5330"/>
                <a:gd name="connsiteX12" fmla="*/ 3805 w 5829"/>
                <a:gd name="connsiteY12" fmla="*/ 4901 h 5330"/>
                <a:gd name="connsiteX13" fmla="*/ 2394 w 5829"/>
                <a:gd name="connsiteY13" fmla="*/ 5330 h 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9" h="5330">
                  <a:moveTo>
                    <a:pt x="2394" y="5330"/>
                  </a:moveTo>
                  <a:cubicBezTo>
                    <a:pt x="2013" y="5336"/>
                    <a:pt x="1633" y="5251"/>
                    <a:pt x="1290" y="5079"/>
                  </a:cubicBezTo>
                  <a:cubicBezTo>
                    <a:pt x="952" y="4907"/>
                    <a:pt x="658" y="4656"/>
                    <a:pt x="431" y="4349"/>
                  </a:cubicBezTo>
                  <a:cubicBezTo>
                    <a:pt x="149" y="3956"/>
                    <a:pt x="1" y="3484"/>
                    <a:pt x="1" y="2999"/>
                  </a:cubicBezTo>
                  <a:cubicBezTo>
                    <a:pt x="-11" y="2662"/>
                    <a:pt x="69" y="2318"/>
                    <a:pt x="234" y="2018"/>
                  </a:cubicBezTo>
                  <a:cubicBezTo>
                    <a:pt x="394" y="1718"/>
                    <a:pt x="633" y="1466"/>
                    <a:pt x="921" y="1282"/>
                  </a:cubicBezTo>
                  <a:lnTo>
                    <a:pt x="2271" y="362"/>
                  </a:lnTo>
                  <a:cubicBezTo>
                    <a:pt x="2786" y="36"/>
                    <a:pt x="3406" y="-74"/>
                    <a:pt x="4001" y="49"/>
                  </a:cubicBezTo>
                  <a:cubicBezTo>
                    <a:pt x="4602" y="178"/>
                    <a:pt x="5123" y="533"/>
                    <a:pt x="5461" y="1036"/>
                  </a:cubicBezTo>
                  <a:cubicBezTo>
                    <a:pt x="5712" y="1423"/>
                    <a:pt x="5841" y="1871"/>
                    <a:pt x="5829" y="2325"/>
                  </a:cubicBezTo>
                  <a:cubicBezTo>
                    <a:pt x="5841" y="2699"/>
                    <a:pt x="5755" y="3073"/>
                    <a:pt x="5583" y="3404"/>
                  </a:cubicBezTo>
                  <a:cubicBezTo>
                    <a:pt x="5412" y="3736"/>
                    <a:pt x="5160" y="4018"/>
                    <a:pt x="4847" y="4226"/>
                  </a:cubicBezTo>
                  <a:lnTo>
                    <a:pt x="3805" y="4901"/>
                  </a:lnTo>
                  <a:cubicBezTo>
                    <a:pt x="3375" y="5165"/>
                    <a:pt x="2890" y="5312"/>
                    <a:pt x="2394" y="5330"/>
                  </a:cubicBezTo>
                  <a:close/>
                </a:path>
              </a:pathLst>
            </a:custGeom>
            <a:solidFill>
              <a:srgbClr val="0E0E0E"/>
            </a:solidFill>
            <a:ln w="6134" cap="flat">
              <a:noFill/>
              <a:prstDash val="solid"/>
              <a:miter/>
            </a:ln>
          </p:spPr>
          <p:txBody>
            <a:bodyPr rtlCol="0" anchor="ctr"/>
            <a:lstStyle/>
            <a:p>
              <a:endParaRPr lang="en-AU"/>
            </a:p>
          </p:txBody>
        </p:sp>
        <p:sp>
          <p:nvSpPr>
            <p:cNvPr id="800" name="Freeform: Shape 799">
              <a:extLst>
                <a:ext uri="{FF2B5EF4-FFF2-40B4-BE49-F238E27FC236}">
                  <a16:creationId xmlns:a16="http://schemas.microsoft.com/office/drawing/2014/main" id="{7B904D41-84C5-482B-AFCD-82BDAE1707FF}"/>
                </a:ext>
              </a:extLst>
            </p:cNvPr>
            <p:cNvSpPr/>
            <p:nvPr/>
          </p:nvSpPr>
          <p:spPr>
            <a:xfrm>
              <a:off x="5563860" y="4276067"/>
              <a:ext cx="1288" cy="1042"/>
            </a:xfrm>
            <a:custGeom>
              <a:avLst/>
              <a:gdLst>
                <a:gd name="connsiteX0" fmla="*/ 1288 w 1288"/>
                <a:gd name="connsiteY0" fmla="*/ 0 h 1042"/>
                <a:gd name="connsiteX1" fmla="*/ 0 w 1288"/>
                <a:gd name="connsiteY1" fmla="*/ 1043 h 1042"/>
                <a:gd name="connsiteX2" fmla="*/ 1288 w 1288"/>
                <a:gd name="connsiteY2" fmla="*/ 0 h 1042"/>
              </a:gdLst>
              <a:ahLst/>
              <a:cxnLst>
                <a:cxn ang="0">
                  <a:pos x="connsiteX0" y="connsiteY0"/>
                </a:cxn>
                <a:cxn ang="0">
                  <a:pos x="connsiteX1" y="connsiteY1"/>
                </a:cxn>
                <a:cxn ang="0">
                  <a:pos x="connsiteX2" y="connsiteY2"/>
                </a:cxn>
              </a:cxnLst>
              <a:rect l="l" t="t" r="r" b="b"/>
              <a:pathLst>
                <a:path w="1288" h="1042">
                  <a:moveTo>
                    <a:pt x="1288" y="0"/>
                  </a:moveTo>
                  <a:lnTo>
                    <a:pt x="0" y="1043"/>
                  </a:lnTo>
                  <a:lnTo>
                    <a:pt x="1288" y="0"/>
                  </a:lnTo>
                  <a:close/>
                </a:path>
              </a:pathLst>
            </a:custGeom>
            <a:solidFill>
              <a:srgbClr val="E69C9C"/>
            </a:solidFill>
            <a:ln w="6134" cap="flat">
              <a:noFill/>
              <a:prstDash val="solid"/>
              <a:miter/>
            </a:ln>
          </p:spPr>
          <p:txBody>
            <a:bodyPr rtlCol="0" anchor="ctr"/>
            <a:lstStyle/>
            <a:p>
              <a:endParaRPr lang="en-AU"/>
            </a:p>
          </p:txBody>
        </p:sp>
        <p:sp>
          <p:nvSpPr>
            <p:cNvPr id="801" name="Freeform: Shape 800">
              <a:extLst>
                <a:ext uri="{FF2B5EF4-FFF2-40B4-BE49-F238E27FC236}">
                  <a16:creationId xmlns:a16="http://schemas.microsoft.com/office/drawing/2014/main" id="{8C0F7265-8469-4DC2-9C3F-979FAD011820}"/>
                </a:ext>
              </a:extLst>
            </p:cNvPr>
            <p:cNvSpPr/>
            <p:nvPr/>
          </p:nvSpPr>
          <p:spPr>
            <a:xfrm>
              <a:off x="5561529" y="4273773"/>
              <a:ext cx="5643" cy="5484"/>
            </a:xfrm>
            <a:custGeom>
              <a:avLst/>
              <a:gdLst>
                <a:gd name="connsiteX0" fmla="*/ 2454 w 5643"/>
                <a:gd name="connsiteY0" fmla="*/ 5483 h 5484"/>
                <a:gd name="connsiteX1" fmla="*/ 1472 w 5643"/>
                <a:gd name="connsiteY1" fmla="*/ 5293 h 5484"/>
                <a:gd name="connsiteX2" fmla="*/ 675 w 5643"/>
                <a:gd name="connsiteY2" fmla="*/ 4686 h 5484"/>
                <a:gd name="connsiteX3" fmla="*/ 172 w 5643"/>
                <a:gd name="connsiteY3" fmla="*/ 3974 h 5484"/>
                <a:gd name="connsiteX4" fmla="*/ 0 w 5643"/>
                <a:gd name="connsiteY4" fmla="*/ 3121 h 5484"/>
                <a:gd name="connsiteX5" fmla="*/ 172 w 5643"/>
                <a:gd name="connsiteY5" fmla="*/ 2269 h 5484"/>
                <a:gd name="connsiteX6" fmla="*/ 675 w 5643"/>
                <a:gd name="connsiteY6" fmla="*/ 1557 h 5484"/>
                <a:gd name="connsiteX7" fmla="*/ 1902 w 5643"/>
                <a:gd name="connsiteY7" fmla="*/ 514 h 5484"/>
                <a:gd name="connsiteX8" fmla="*/ 3558 w 5643"/>
                <a:gd name="connsiteY8" fmla="*/ 12 h 5484"/>
                <a:gd name="connsiteX9" fmla="*/ 5091 w 5643"/>
                <a:gd name="connsiteY9" fmla="*/ 821 h 5484"/>
                <a:gd name="connsiteX10" fmla="*/ 5644 w 5643"/>
                <a:gd name="connsiteY10" fmla="*/ 2294 h 5484"/>
                <a:gd name="connsiteX11" fmla="*/ 5441 w 5643"/>
                <a:gd name="connsiteY11" fmla="*/ 3244 h 5484"/>
                <a:gd name="connsiteX12" fmla="*/ 4846 w 5643"/>
                <a:gd name="connsiteY12" fmla="*/ 4011 h 5484"/>
                <a:gd name="connsiteX13" fmla="*/ 3803 w 5643"/>
                <a:gd name="connsiteY13" fmla="*/ 4931 h 5484"/>
                <a:gd name="connsiteX14" fmla="*/ 2454 w 5643"/>
                <a:gd name="connsiteY14" fmla="*/ 5483 h 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43" h="5484">
                  <a:moveTo>
                    <a:pt x="2454" y="5483"/>
                  </a:moveTo>
                  <a:cubicBezTo>
                    <a:pt x="2116" y="5495"/>
                    <a:pt x="1779" y="5428"/>
                    <a:pt x="1472" y="5293"/>
                  </a:cubicBezTo>
                  <a:cubicBezTo>
                    <a:pt x="1159" y="5152"/>
                    <a:pt x="890" y="4943"/>
                    <a:pt x="675" y="4686"/>
                  </a:cubicBezTo>
                  <a:cubicBezTo>
                    <a:pt x="460" y="4483"/>
                    <a:pt x="288" y="4244"/>
                    <a:pt x="172" y="3974"/>
                  </a:cubicBezTo>
                  <a:cubicBezTo>
                    <a:pt x="55" y="3704"/>
                    <a:pt x="0" y="3416"/>
                    <a:pt x="0" y="3121"/>
                  </a:cubicBezTo>
                  <a:cubicBezTo>
                    <a:pt x="0" y="2827"/>
                    <a:pt x="55" y="2539"/>
                    <a:pt x="172" y="2269"/>
                  </a:cubicBezTo>
                  <a:cubicBezTo>
                    <a:pt x="288" y="1999"/>
                    <a:pt x="460" y="1760"/>
                    <a:pt x="675" y="1557"/>
                  </a:cubicBezTo>
                  <a:lnTo>
                    <a:pt x="1902" y="514"/>
                  </a:lnTo>
                  <a:cubicBezTo>
                    <a:pt x="2368" y="134"/>
                    <a:pt x="2963" y="-50"/>
                    <a:pt x="3558" y="12"/>
                  </a:cubicBezTo>
                  <a:cubicBezTo>
                    <a:pt x="4159" y="67"/>
                    <a:pt x="4705" y="361"/>
                    <a:pt x="5091" y="821"/>
                  </a:cubicBezTo>
                  <a:cubicBezTo>
                    <a:pt x="5447" y="1226"/>
                    <a:pt x="5644" y="1754"/>
                    <a:pt x="5644" y="2294"/>
                  </a:cubicBezTo>
                  <a:cubicBezTo>
                    <a:pt x="5650" y="2625"/>
                    <a:pt x="5582" y="2950"/>
                    <a:pt x="5441" y="3244"/>
                  </a:cubicBezTo>
                  <a:cubicBezTo>
                    <a:pt x="5306" y="3545"/>
                    <a:pt x="5104" y="3802"/>
                    <a:pt x="4846" y="4011"/>
                  </a:cubicBezTo>
                  <a:lnTo>
                    <a:pt x="3803" y="4931"/>
                  </a:lnTo>
                  <a:cubicBezTo>
                    <a:pt x="3435" y="5275"/>
                    <a:pt x="2957" y="5465"/>
                    <a:pt x="2454" y="5483"/>
                  </a:cubicBezTo>
                  <a:close/>
                </a:path>
              </a:pathLst>
            </a:custGeom>
            <a:solidFill>
              <a:srgbClr val="0E0E0E"/>
            </a:solidFill>
            <a:ln w="6134" cap="flat">
              <a:noFill/>
              <a:prstDash val="solid"/>
              <a:miter/>
            </a:ln>
          </p:spPr>
          <p:txBody>
            <a:bodyPr rtlCol="0" anchor="ctr"/>
            <a:lstStyle/>
            <a:p>
              <a:endParaRPr lang="en-AU"/>
            </a:p>
          </p:txBody>
        </p:sp>
        <p:sp>
          <p:nvSpPr>
            <p:cNvPr id="802" name="Freeform: Shape 801">
              <a:extLst>
                <a:ext uri="{FF2B5EF4-FFF2-40B4-BE49-F238E27FC236}">
                  <a16:creationId xmlns:a16="http://schemas.microsoft.com/office/drawing/2014/main" id="{EA9D7D27-7F69-47B1-9B0B-7475AC85E3C2}"/>
                </a:ext>
              </a:extLst>
            </p:cNvPr>
            <p:cNvSpPr/>
            <p:nvPr/>
          </p:nvSpPr>
          <p:spPr>
            <a:xfrm>
              <a:off x="5549936" y="4283822"/>
              <a:ext cx="4602" cy="4514"/>
            </a:xfrm>
            <a:custGeom>
              <a:avLst/>
              <a:gdLst>
                <a:gd name="connsiteX0" fmla="*/ 2331 w 4602"/>
                <a:gd name="connsiteY0" fmla="*/ 4513 h 4514"/>
                <a:gd name="connsiteX1" fmla="*/ 1227 w 4602"/>
                <a:gd name="connsiteY1" fmla="*/ 4267 h 4514"/>
                <a:gd name="connsiteX2" fmla="*/ 368 w 4602"/>
                <a:gd name="connsiteY2" fmla="*/ 3531 h 4514"/>
                <a:gd name="connsiteX3" fmla="*/ 0 w 4602"/>
                <a:gd name="connsiteY3" fmla="*/ 2182 h 4514"/>
                <a:gd name="connsiteX4" fmla="*/ 258 w 4602"/>
                <a:gd name="connsiteY4" fmla="*/ 1194 h 4514"/>
                <a:gd name="connsiteX5" fmla="*/ 982 w 4602"/>
                <a:gd name="connsiteY5" fmla="*/ 464 h 4514"/>
                <a:gd name="connsiteX6" fmla="*/ 1767 w 4602"/>
                <a:gd name="connsiteY6" fmla="*/ 78 h 4514"/>
                <a:gd name="connsiteX7" fmla="*/ 2638 w 4602"/>
                <a:gd name="connsiteY7" fmla="*/ 22 h 4514"/>
                <a:gd name="connsiteX8" fmla="*/ 3460 w 4602"/>
                <a:gd name="connsiteY8" fmla="*/ 311 h 4514"/>
                <a:gd name="connsiteX9" fmla="*/ 4110 w 4602"/>
                <a:gd name="connsiteY9" fmla="*/ 894 h 4514"/>
                <a:gd name="connsiteX10" fmla="*/ 4601 w 4602"/>
                <a:gd name="connsiteY10" fmla="*/ 2304 h 4514"/>
                <a:gd name="connsiteX11" fmla="*/ 4355 w 4602"/>
                <a:gd name="connsiteY11" fmla="*/ 3359 h 4514"/>
                <a:gd name="connsiteX12" fmla="*/ 3681 w 4602"/>
                <a:gd name="connsiteY12" fmla="*/ 4206 h 4514"/>
                <a:gd name="connsiteX13" fmla="*/ 2331 w 4602"/>
                <a:gd name="connsiteY13" fmla="*/ 4513 h 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2" h="4514">
                  <a:moveTo>
                    <a:pt x="2331" y="4513"/>
                  </a:moveTo>
                  <a:cubicBezTo>
                    <a:pt x="1951" y="4525"/>
                    <a:pt x="1571" y="4439"/>
                    <a:pt x="1227" y="4267"/>
                  </a:cubicBezTo>
                  <a:cubicBezTo>
                    <a:pt x="884" y="4095"/>
                    <a:pt x="589" y="3844"/>
                    <a:pt x="368" y="3531"/>
                  </a:cubicBezTo>
                  <a:cubicBezTo>
                    <a:pt x="135" y="3120"/>
                    <a:pt x="6" y="2654"/>
                    <a:pt x="0" y="2182"/>
                  </a:cubicBezTo>
                  <a:cubicBezTo>
                    <a:pt x="-6" y="1832"/>
                    <a:pt x="86" y="1495"/>
                    <a:pt x="258" y="1194"/>
                  </a:cubicBezTo>
                  <a:cubicBezTo>
                    <a:pt x="430" y="888"/>
                    <a:pt x="681" y="636"/>
                    <a:pt x="982" y="464"/>
                  </a:cubicBezTo>
                  <a:cubicBezTo>
                    <a:pt x="1215" y="286"/>
                    <a:pt x="1479" y="152"/>
                    <a:pt x="1767" y="78"/>
                  </a:cubicBezTo>
                  <a:cubicBezTo>
                    <a:pt x="2049" y="-2"/>
                    <a:pt x="2343" y="-20"/>
                    <a:pt x="2638" y="22"/>
                  </a:cubicBezTo>
                  <a:cubicBezTo>
                    <a:pt x="2926" y="59"/>
                    <a:pt x="3208" y="158"/>
                    <a:pt x="3460" y="311"/>
                  </a:cubicBezTo>
                  <a:cubicBezTo>
                    <a:pt x="3711" y="458"/>
                    <a:pt x="3932" y="660"/>
                    <a:pt x="4110" y="894"/>
                  </a:cubicBezTo>
                  <a:cubicBezTo>
                    <a:pt x="4441" y="1286"/>
                    <a:pt x="4619" y="1789"/>
                    <a:pt x="4601" y="2304"/>
                  </a:cubicBezTo>
                  <a:cubicBezTo>
                    <a:pt x="4601" y="2672"/>
                    <a:pt x="4515" y="3028"/>
                    <a:pt x="4355" y="3359"/>
                  </a:cubicBezTo>
                  <a:cubicBezTo>
                    <a:pt x="4196" y="3691"/>
                    <a:pt x="3969" y="3979"/>
                    <a:pt x="3681" y="4206"/>
                  </a:cubicBezTo>
                  <a:cubicBezTo>
                    <a:pt x="3257" y="4408"/>
                    <a:pt x="2797" y="4513"/>
                    <a:pt x="2331" y="4513"/>
                  </a:cubicBezTo>
                  <a:close/>
                </a:path>
              </a:pathLst>
            </a:custGeom>
            <a:solidFill>
              <a:srgbClr val="0E0E0E"/>
            </a:solidFill>
            <a:ln w="6134" cap="flat">
              <a:noFill/>
              <a:prstDash val="solid"/>
              <a:miter/>
            </a:ln>
          </p:spPr>
          <p:txBody>
            <a:bodyPr rtlCol="0" anchor="ctr"/>
            <a:lstStyle/>
            <a:p>
              <a:endParaRPr lang="en-AU"/>
            </a:p>
          </p:txBody>
        </p:sp>
        <p:sp>
          <p:nvSpPr>
            <p:cNvPr id="803" name="Freeform: Shape 802">
              <a:extLst>
                <a:ext uri="{FF2B5EF4-FFF2-40B4-BE49-F238E27FC236}">
                  <a16:creationId xmlns:a16="http://schemas.microsoft.com/office/drawing/2014/main" id="{CEECD1B2-F6AE-49B4-98C6-6770DECC6DA3}"/>
                </a:ext>
              </a:extLst>
            </p:cNvPr>
            <p:cNvSpPr/>
            <p:nvPr/>
          </p:nvSpPr>
          <p:spPr>
            <a:xfrm>
              <a:off x="5544292" y="4290973"/>
              <a:ext cx="1840" cy="1349"/>
            </a:xfrm>
            <a:custGeom>
              <a:avLst/>
              <a:gdLst>
                <a:gd name="connsiteX0" fmla="*/ 1840 w 1840"/>
                <a:gd name="connsiteY0" fmla="*/ 0 h 1349"/>
                <a:gd name="connsiteX1" fmla="*/ 0 w 1840"/>
                <a:gd name="connsiteY1" fmla="*/ 1349 h 1349"/>
                <a:gd name="connsiteX2" fmla="*/ 1840 w 1840"/>
                <a:gd name="connsiteY2" fmla="*/ 0 h 1349"/>
              </a:gdLst>
              <a:ahLst/>
              <a:cxnLst>
                <a:cxn ang="0">
                  <a:pos x="connsiteX0" y="connsiteY0"/>
                </a:cxn>
                <a:cxn ang="0">
                  <a:pos x="connsiteX1" y="connsiteY1"/>
                </a:cxn>
                <a:cxn ang="0">
                  <a:pos x="connsiteX2" y="connsiteY2"/>
                </a:cxn>
              </a:cxnLst>
              <a:rect l="l" t="t" r="r" b="b"/>
              <a:pathLst>
                <a:path w="1840" h="1349">
                  <a:moveTo>
                    <a:pt x="1840" y="0"/>
                  </a:moveTo>
                  <a:lnTo>
                    <a:pt x="0" y="1349"/>
                  </a:lnTo>
                  <a:lnTo>
                    <a:pt x="1840" y="0"/>
                  </a:lnTo>
                  <a:close/>
                </a:path>
              </a:pathLst>
            </a:custGeom>
            <a:solidFill>
              <a:srgbClr val="E69C9C"/>
            </a:solidFill>
            <a:ln w="6134" cap="flat">
              <a:noFill/>
              <a:prstDash val="solid"/>
              <a:miter/>
            </a:ln>
          </p:spPr>
          <p:txBody>
            <a:bodyPr rtlCol="0" anchor="ctr"/>
            <a:lstStyle/>
            <a:p>
              <a:endParaRPr lang="en-AU"/>
            </a:p>
          </p:txBody>
        </p:sp>
        <p:sp>
          <p:nvSpPr>
            <p:cNvPr id="804" name="Freeform: Shape 803">
              <a:extLst>
                <a:ext uri="{FF2B5EF4-FFF2-40B4-BE49-F238E27FC236}">
                  <a16:creationId xmlns:a16="http://schemas.microsoft.com/office/drawing/2014/main" id="{BAE7633F-7957-4626-82DC-806EB3938A72}"/>
                </a:ext>
              </a:extLst>
            </p:cNvPr>
            <p:cNvSpPr/>
            <p:nvPr/>
          </p:nvSpPr>
          <p:spPr>
            <a:xfrm>
              <a:off x="5541899" y="4288691"/>
              <a:ext cx="6393" cy="5901"/>
            </a:xfrm>
            <a:custGeom>
              <a:avLst/>
              <a:gdLst>
                <a:gd name="connsiteX0" fmla="*/ 2271 w 6393"/>
                <a:gd name="connsiteY0" fmla="*/ 5901 h 5901"/>
                <a:gd name="connsiteX1" fmla="*/ 1197 w 6393"/>
                <a:gd name="connsiteY1" fmla="*/ 5650 h 5901"/>
                <a:gd name="connsiteX2" fmla="*/ 369 w 6393"/>
                <a:gd name="connsiteY2" fmla="*/ 4920 h 5901"/>
                <a:gd name="connsiteX3" fmla="*/ 1 w 6393"/>
                <a:gd name="connsiteY3" fmla="*/ 3632 h 5901"/>
                <a:gd name="connsiteX4" fmla="*/ 228 w 6393"/>
                <a:gd name="connsiteY4" fmla="*/ 2564 h 5901"/>
                <a:gd name="connsiteX5" fmla="*/ 921 w 6393"/>
                <a:gd name="connsiteY5" fmla="*/ 1730 h 5901"/>
                <a:gd name="connsiteX6" fmla="*/ 2762 w 6393"/>
                <a:gd name="connsiteY6" fmla="*/ 442 h 5901"/>
                <a:gd name="connsiteX7" fmla="*/ 3571 w 6393"/>
                <a:gd name="connsiteY7" fmla="*/ 68 h 5901"/>
                <a:gd name="connsiteX8" fmla="*/ 4461 w 6393"/>
                <a:gd name="connsiteY8" fmla="*/ 25 h 5901"/>
                <a:gd name="connsiteX9" fmla="*/ 5295 w 6393"/>
                <a:gd name="connsiteY9" fmla="*/ 332 h 5901"/>
                <a:gd name="connsiteX10" fmla="*/ 5951 w 6393"/>
                <a:gd name="connsiteY10" fmla="*/ 933 h 5901"/>
                <a:gd name="connsiteX11" fmla="*/ 6325 w 6393"/>
                <a:gd name="connsiteY11" fmla="*/ 1742 h 5901"/>
                <a:gd name="connsiteX12" fmla="*/ 6368 w 6393"/>
                <a:gd name="connsiteY12" fmla="*/ 2632 h 5901"/>
                <a:gd name="connsiteX13" fmla="*/ 6062 w 6393"/>
                <a:gd name="connsiteY13" fmla="*/ 3466 h 5901"/>
                <a:gd name="connsiteX14" fmla="*/ 5461 w 6393"/>
                <a:gd name="connsiteY14" fmla="*/ 4122 h 5901"/>
                <a:gd name="connsiteX15" fmla="*/ 3620 w 6393"/>
                <a:gd name="connsiteY15" fmla="*/ 5472 h 5901"/>
                <a:gd name="connsiteX16" fmla="*/ 2271 w 6393"/>
                <a:gd name="connsiteY16" fmla="*/ 5901 h 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93" h="5901">
                  <a:moveTo>
                    <a:pt x="2271" y="5901"/>
                  </a:moveTo>
                  <a:cubicBezTo>
                    <a:pt x="1897" y="5908"/>
                    <a:pt x="1529" y="5821"/>
                    <a:pt x="1197" y="5650"/>
                  </a:cubicBezTo>
                  <a:cubicBezTo>
                    <a:pt x="866" y="5478"/>
                    <a:pt x="584" y="5226"/>
                    <a:pt x="369" y="4920"/>
                  </a:cubicBezTo>
                  <a:cubicBezTo>
                    <a:pt x="130" y="4533"/>
                    <a:pt x="1" y="4086"/>
                    <a:pt x="1" y="3632"/>
                  </a:cubicBezTo>
                  <a:cubicBezTo>
                    <a:pt x="-11" y="3264"/>
                    <a:pt x="69" y="2895"/>
                    <a:pt x="228" y="2564"/>
                  </a:cubicBezTo>
                  <a:cubicBezTo>
                    <a:pt x="388" y="2233"/>
                    <a:pt x="627" y="1951"/>
                    <a:pt x="921" y="1730"/>
                  </a:cubicBezTo>
                  <a:lnTo>
                    <a:pt x="2762" y="442"/>
                  </a:lnTo>
                  <a:cubicBezTo>
                    <a:pt x="3007" y="264"/>
                    <a:pt x="3277" y="135"/>
                    <a:pt x="3571" y="68"/>
                  </a:cubicBezTo>
                  <a:cubicBezTo>
                    <a:pt x="3860" y="-6"/>
                    <a:pt x="4160" y="-18"/>
                    <a:pt x="4461" y="25"/>
                  </a:cubicBezTo>
                  <a:cubicBezTo>
                    <a:pt x="4755" y="74"/>
                    <a:pt x="5037" y="178"/>
                    <a:pt x="5295" y="332"/>
                  </a:cubicBezTo>
                  <a:cubicBezTo>
                    <a:pt x="5553" y="485"/>
                    <a:pt x="5773" y="693"/>
                    <a:pt x="5951" y="933"/>
                  </a:cubicBezTo>
                  <a:cubicBezTo>
                    <a:pt x="6129" y="1172"/>
                    <a:pt x="6258" y="1448"/>
                    <a:pt x="6325" y="1742"/>
                  </a:cubicBezTo>
                  <a:cubicBezTo>
                    <a:pt x="6399" y="2031"/>
                    <a:pt x="6411" y="2331"/>
                    <a:pt x="6368" y="2632"/>
                  </a:cubicBezTo>
                  <a:cubicBezTo>
                    <a:pt x="6319" y="2926"/>
                    <a:pt x="6221" y="3208"/>
                    <a:pt x="6062" y="3466"/>
                  </a:cubicBezTo>
                  <a:cubicBezTo>
                    <a:pt x="5908" y="3724"/>
                    <a:pt x="5706" y="3945"/>
                    <a:pt x="5461" y="4122"/>
                  </a:cubicBezTo>
                  <a:lnTo>
                    <a:pt x="3620" y="5472"/>
                  </a:lnTo>
                  <a:cubicBezTo>
                    <a:pt x="3228" y="5760"/>
                    <a:pt x="2755" y="5908"/>
                    <a:pt x="2271" y="5901"/>
                  </a:cubicBezTo>
                  <a:close/>
                </a:path>
              </a:pathLst>
            </a:custGeom>
            <a:solidFill>
              <a:srgbClr val="0E0E0E"/>
            </a:solidFill>
            <a:ln w="6134" cap="flat">
              <a:noFill/>
              <a:prstDash val="solid"/>
              <a:miter/>
            </a:ln>
          </p:spPr>
          <p:txBody>
            <a:bodyPr rtlCol="0" anchor="ctr"/>
            <a:lstStyle/>
            <a:p>
              <a:endParaRPr lang="en-AU"/>
            </a:p>
          </p:txBody>
        </p:sp>
        <p:sp>
          <p:nvSpPr>
            <p:cNvPr id="805" name="Freeform: Shape 804">
              <a:extLst>
                <a:ext uri="{FF2B5EF4-FFF2-40B4-BE49-F238E27FC236}">
                  <a16:creationId xmlns:a16="http://schemas.microsoft.com/office/drawing/2014/main" id="{48B2943E-9113-4915-BB14-159A0C42E5EE}"/>
                </a:ext>
              </a:extLst>
            </p:cNvPr>
            <p:cNvSpPr/>
            <p:nvPr/>
          </p:nvSpPr>
          <p:spPr>
            <a:xfrm>
              <a:off x="5509328" y="4314221"/>
              <a:ext cx="1594" cy="1042"/>
            </a:xfrm>
            <a:custGeom>
              <a:avLst/>
              <a:gdLst>
                <a:gd name="connsiteX0" fmla="*/ 1595 w 1594"/>
                <a:gd name="connsiteY0" fmla="*/ 0 h 1042"/>
                <a:gd name="connsiteX1" fmla="*/ 0 w 1594"/>
                <a:gd name="connsiteY1" fmla="*/ 1043 h 1042"/>
                <a:gd name="connsiteX2" fmla="*/ 1595 w 1594"/>
                <a:gd name="connsiteY2" fmla="*/ 0 h 1042"/>
              </a:gdLst>
              <a:ahLst/>
              <a:cxnLst>
                <a:cxn ang="0">
                  <a:pos x="connsiteX0" y="connsiteY0"/>
                </a:cxn>
                <a:cxn ang="0">
                  <a:pos x="connsiteX1" y="connsiteY1"/>
                </a:cxn>
                <a:cxn ang="0">
                  <a:pos x="connsiteX2" y="connsiteY2"/>
                </a:cxn>
              </a:cxnLst>
              <a:rect l="l" t="t" r="r" b="b"/>
              <a:pathLst>
                <a:path w="1594" h="1042">
                  <a:moveTo>
                    <a:pt x="1595" y="0"/>
                  </a:moveTo>
                  <a:lnTo>
                    <a:pt x="0" y="1043"/>
                  </a:lnTo>
                  <a:lnTo>
                    <a:pt x="1595" y="0"/>
                  </a:lnTo>
                  <a:close/>
                </a:path>
              </a:pathLst>
            </a:custGeom>
            <a:solidFill>
              <a:srgbClr val="E69C9C"/>
            </a:solidFill>
            <a:ln w="6134" cap="flat">
              <a:noFill/>
              <a:prstDash val="solid"/>
              <a:miter/>
            </a:ln>
          </p:spPr>
          <p:txBody>
            <a:bodyPr rtlCol="0" anchor="ctr"/>
            <a:lstStyle/>
            <a:p>
              <a:endParaRPr lang="en-AU"/>
            </a:p>
          </p:txBody>
        </p:sp>
        <p:sp>
          <p:nvSpPr>
            <p:cNvPr id="806" name="Freeform: Shape 805">
              <a:extLst>
                <a:ext uri="{FF2B5EF4-FFF2-40B4-BE49-F238E27FC236}">
                  <a16:creationId xmlns:a16="http://schemas.microsoft.com/office/drawing/2014/main" id="{B4F51ED9-1B39-4F26-8813-E944DCE20898}"/>
                </a:ext>
              </a:extLst>
            </p:cNvPr>
            <p:cNvSpPr/>
            <p:nvPr/>
          </p:nvSpPr>
          <p:spPr>
            <a:xfrm>
              <a:off x="5507057" y="4311954"/>
              <a:ext cx="6196" cy="5579"/>
            </a:xfrm>
            <a:custGeom>
              <a:avLst/>
              <a:gdLst>
                <a:gd name="connsiteX0" fmla="*/ 2271 w 6196"/>
                <a:gd name="connsiteY0" fmla="*/ 5580 h 5579"/>
                <a:gd name="connsiteX1" fmla="*/ 1142 w 6196"/>
                <a:gd name="connsiteY1" fmla="*/ 5292 h 5579"/>
                <a:gd name="connsiteX2" fmla="*/ 308 w 6196"/>
                <a:gd name="connsiteY2" fmla="*/ 4476 h 5579"/>
                <a:gd name="connsiteX3" fmla="*/ 1 w 6196"/>
                <a:gd name="connsiteY3" fmla="*/ 3310 h 5579"/>
                <a:gd name="connsiteX4" fmla="*/ 283 w 6196"/>
                <a:gd name="connsiteY4" fmla="*/ 2175 h 5579"/>
                <a:gd name="connsiteX5" fmla="*/ 1105 w 6196"/>
                <a:gd name="connsiteY5" fmla="*/ 1347 h 5579"/>
                <a:gd name="connsiteX6" fmla="*/ 2700 w 6196"/>
                <a:gd name="connsiteY6" fmla="*/ 366 h 5579"/>
                <a:gd name="connsiteX7" fmla="*/ 3528 w 6196"/>
                <a:gd name="connsiteY7" fmla="*/ 35 h 5579"/>
                <a:gd name="connsiteX8" fmla="*/ 4424 w 6196"/>
                <a:gd name="connsiteY8" fmla="*/ 59 h 5579"/>
                <a:gd name="connsiteX9" fmla="*/ 5233 w 6196"/>
                <a:gd name="connsiteY9" fmla="*/ 433 h 5579"/>
                <a:gd name="connsiteX10" fmla="*/ 5829 w 6196"/>
                <a:gd name="connsiteY10" fmla="*/ 1102 h 5579"/>
                <a:gd name="connsiteX11" fmla="*/ 6197 w 6196"/>
                <a:gd name="connsiteY11" fmla="*/ 2268 h 5579"/>
                <a:gd name="connsiteX12" fmla="*/ 5914 w 6196"/>
                <a:gd name="connsiteY12" fmla="*/ 3402 h 5579"/>
                <a:gd name="connsiteX13" fmla="*/ 5092 w 6196"/>
                <a:gd name="connsiteY13" fmla="*/ 4231 h 5579"/>
                <a:gd name="connsiteX14" fmla="*/ 3498 w 6196"/>
                <a:gd name="connsiteY14" fmla="*/ 5273 h 5579"/>
                <a:gd name="connsiteX15" fmla="*/ 2271 w 6196"/>
                <a:gd name="connsiteY15" fmla="*/ 5580 h 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6" h="5579">
                  <a:moveTo>
                    <a:pt x="2271" y="5580"/>
                  </a:moveTo>
                  <a:cubicBezTo>
                    <a:pt x="1872" y="5580"/>
                    <a:pt x="1486" y="5482"/>
                    <a:pt x="1142" y="5292"/>
                  </a:cubicBezTo>
                  <a:cubicBezTo>
                    <a:pt x="798" y="5095"/>
                    <a:pt x="510" y="4813"/>
                    <a:pt x="308" y="4476"/>
                  </a:cubicBezTo>
                  <a:cubicBezTo>
                    <a:pt x="118" y="4114"/>
                    <a:pt x="13" y="3715"/>
                    <a:pt x="1" y="3310"/>
                  </a:cubicBezTo>
                  <a:cubicBezTo>
                    <a:pt x="-11" y="2911"/>
                    <a:pt x="87" y="2525"/>
                    <a:pt x="283" y="2175"/>
                  </a:cubicBezTo>
                  <a:cubicBezTo>
                    <a:pt x="479" y="1832"/>
                    <a:pt x="762" y="1544"/>
                    <a:pt x="1105" y="1347"/>
                  </a:cubicBezTo>
                  <a:lnTo>
                    <a:pt x="2700" y="366"/>
                  </a:lnTo>
                  <a:cubicBezTo>
                    <a:pt x="2952" y="200"/>
                    <a:pt x="3234" y="90"/>
                    <a:pt x="3528" y="35"/>
                  </a:cubicBezTo>
                  <a:cubicBezTo>
                    <a:pt x="3823" y="-20"/>
                    <a:pt x="4129" y="-8"/>
                    <a:pt x="4424" y="59"/>
                  </a:cubicBezTo>
                  <a:cubicBezTo>
                    <a:pt x="4712" y="127"/>
                    <a:pt x="4988" y="255"/>
                    <a:pt x="5233" y="433"/>
                  </a:cubicBezTo>
                  <a:cubicBezTo>
                    <a:pt x="5473" y="618"/>
                    <a:pt x="5675" y="844"/>
                    <a:pt x="5829" y="1102"/>
                  </a:cubicBezTo>
                  <a:cubicBezTo>
                    <a:pt x="6062" y="1446"/>
                    <a:pt x="6190" y="1850"/>
                    <a:pt x="6197" y="2268"/>
                  </a:cubicBezTo>
                  <a:cubicBezTo>
                    <a:pt x="6203" y="2666"/>
                    <a:pt x="6104" y="3053"/>
                    <a:pt x="5914" y="3402"/>
                  </a:cubicBezTo>
                  <a:cubicBezTo>
                    <a:pt x="5718" y="3746"/>
                    <a:pt x="5436" y="4034"/>
                    <a:pt x="5092" y="4231"/>
                  </a:cubicBezTo>
                  <a:lnTo>
                    <a:pt x="3498" y="5273"/>
                  </a:lnTo>
                  <a:cubicBezTo>
                    <a:pt x="3117" y="5469"/>
                    <a:pt x="2694" y="5574"/>
                    <a:pt x="2271" y="5580"/>
                  </a:cubicBezTo>
                  <a:close/>
                </a:path>
              </a:pathLst>
            </a:custGeom>
            <a:solidFill>
              <a:srgbClr val="0E0E0E"/>
            </a:solidFill>
            <a:ln w="6134" cap="flat">
              <a:noFill/>
              <a:prstDash val="solid"/>
              <a:miter/>
            </a:ln>
          </p:spPr>
          <p:txBody>
            <a:bodyPr rtlCol="0" anchor="ctr"/>
            <a:lstStyle/>
            <a:p>
              <a:endParaRPr lang="en-AU"/>
            </a:p>
          </p:txBody>
        </p:sp>
        <p:sp>
          <p:nvSpPr>
            <p:cNvPr id="807" name="Freeform: Shape 806">
              <a:extLst>
                <a:ext uri="{FF2B5EF4-FFF2-40B4-BE49-F238E27FC236}">
                  <a16:creationId xmlns:a16="http://schemas.microsoft.com/office/drawing/2014/main" id="{6EE86DCD-BB14-425A-AC78-A28DCBF30121}"/>
                </a:ext>
              </a:extLst>
            </p:cNvPr>
            <p:cNvSpPr/>
            <p:nvPr/>
          </p:nvSpPr>
          <p:spPr>
            <a:xfrm>
              <a:off x="5485343" y="4327655"/>
              <a:ext cx="3128" cy="1840"/>
            </a:xfrm>
            <a:custGeom>
              <a:avLst/>
              <a:gdLst>
                <a:gd name="connsiteX0" fmla="*/ 3128 w 3128"/>
                <a:gd name="connsiteY0" fmla="*/ 0 h 1840"/>
                <a:gd name="connsiteX1" fmla="*/ 0 w 3128"/>
                <a:gd name="connsiteY1" fmla="*/ 1840 h 1840"/>
                <a:gd name="connsiteX2" fmla="*/ 3128 w 3128"/>
                <a:gd name="connsiteY2" fmla="*/ 0 h 1840"/>
              </a:gdLst>
              <a:ahLst/>
              <a:cxnLst>
                <a:cxn ang="0">
                  <a:pos x="connsiteX0" y="connsiteY0"/>
                </a:cxn>
                <a:cxn ang="0">
                  <a:pos x="connsiteX1" y="connsiteY1"/>
                </a:cxn>
                <a:cxn ang="0">
                  <a:pos x="connsiteX2" y="connsiteY2"/>
                </a:cxn>
              </a:cxnLst>
              <a:rect l="l" t="t" r="r" b="b"/>
              <a:pathLst>
                <a:path w="3128" h="1840">
                  <a:moveTo>
                    <a:pt x="3128" y="0"/>
                  </a:moveTo>
                  <a:lnTo>
                    <a:pt x="0" y="1840"/>
                  </a:lnTo>
                  <a:lnTo>
                    <a:pt x="3128" y="0"/>
                  </a:lnTo>
                  <a:close/>
                </a:path>
              </a:pathLst>
            </a:custGeom>
            <a:solidFill>
              <a:srgbClr val="E69C9C"/>
            </a:solidFill>
            <a:ln w="6134" cap="flat">
              <a:noFill/>
              <a:prstDash val="solid"/>
              <a:miter/>
            </a:ln>
          </p:spPr>
          <p:txBody>
            <a:bodyPr rtlCol="0" anchor="ctr"/>
            <a:lstStyle/>
            <a:p>
              <a:endParaRPr lang="en-AU"/>
            </a:p>
          </p:txBody>
        </p:sp>
        <p:sp>
          <p:nvSpPr>
            <p:cNvPr id="808" name="Freeform: Shape 807">
              <a:extLst>
                <a:ext uri="{FF2B5EF4-FFF2-40B4-BE49-F238E27FC236}">
                  <a16:creationId xmlns:a16="http://schemas.microsoft.com/office/drawing/2014/main" id="{79117123-A974-4A4E-AD1B-E1C2D3EF04E7}"/>
                </a:ext>
              </a:extLst>
            </p:cNvPr>
            <p:cNvSpPr/>
            <p:nvPr/>
          </p:nvSpPr>
          <p:spPr>
            <a:xfrm>
              <a:off x="5483316" y="4325369"/>
              <a:ext cx="7793" cy="6432"/>
            </a:xfrm>
            <a:custGeom>
              <a:avLst/>
              <a:gdLst>
                <a:gd name="connsiteX0" fmla="*/ 2027 w 7793"/>
                <a:gd name="connsiteY0" fmla="*/ 6396 h 6432"/>
                <a:gd name="connsiteX1" fmla="*/ 899 w 7793"/>
                <a:gd name="connsiteY1" fmla="*/ 6108 h 6432"/>
                <a:gd name="connsiteX2" fmla="*/ 64 w 7793"/>
                <a:gd name="connsiteY2" fmla="*/ 5292 h 6432"/>
                <a:gd name="connsiteX3" fmla="*/ 64 w 7793"/>
                <a:gd name="connsiteY3" fmla="*/ 4126 h 6432"/>
                <a:gd name="connsiteX4" fmla="*/ 383 w 7793"/>
                <a:gd name="connsiteY4" fmla="*/ 2961 h 6432"/>
                <a:gd name="connsiteX5" fmla="*/ 1230 w 7793"/>
                <a:gd name="connsiteY5" fmla="*/ 2102 h 6432"/>
                <a:gd name="connsiteX6" fmla="*/ 4358 w 7793"/>
                <a:gd name="connsiteY6" fmla="*/ 323 h 6432"/>
                <a:gd name="connsiteX7" fmla="*/ 5199 w 7793"/>
                <a:gd name="connsiteY7" fmla="*/ 23 h 6432"/>
                <a:gd name="connsiteX8" fmla="*/ 6088 w 7793"/>
                <a:gd name="connsiteY8" fmla="*/ 72 h 6432"/>
                <a:gd name="connsiteX9" fmla="*/ 6892 w 7793"/>
                <a:gd name="connsiteY9" fmla="*/ 458 h 6432"/>
                <a:gd name="connsiteX10" fmla="*/ 7487 w 7793"/>
                <a:gd name="connsiteY10" fmla="*/ 1121 h 6432"/>
                <a:gd name="connsiteX11" fmla="*/ 7794 w 7793"/>
                <a:gd name="connsiteY11" fmla="*/ 2286 h 6432"/>
                <a:gd name="connsiteX12" fmla="*/ 7475 w 7793"/>
                <a:gd name="connsiteY12" fmla="*/ 3452 h 6432"/>
                <a:gd name="connsiteX13" fmla="*/ 6628 w 7793"/>
                <a:gd name="connsiteY13" fmla="*/ 4311 h 6432"/>
                <a:gd name="connsiteX14" fmla="*/ 3500 w 7793"/>
                <a:gd name="connsiteY14" fmla="*/ 6089 h 6432"/>
                <a:gd name="connsiteX15" fmla="*/ 2794 w 7793"/>
                <a:gd name="connsiteY15" fmla="*/ 6390 h 6432"/>
                <a:gd name="connsiteX16" fmla="*/ 2027 w 7793"/>
                <a:gd name="connsiteY16" fmla="*/ 6396 h 6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93" h="6432">
                  <a:moveTo>
                    <a:pt x="2027" y="6396"/>
                  </a:moveTo>
                  <a:cubicBezTo>
                    <a:pt x="1629" y="6402"/>
                    <a:pt x="1242" y="6298"/>
                    <a:pt x="899" y="6108"/>
                  </a:cubicBezTo>
                  <a:cubicBezTo>
                    <a:pt x="555" y="5912"/>
                    <a:pt x="267" y="5629"/>
                    <a:pt x="64" y="5292"/>
                  </a:cubicBezTo>
                  <a:cubicBezTo>
                    <a:pt x="-21" y="4912"/>
                    <a:pt x="-21" y="4513"/>
                    <a:pt x="64" y="4126"/>
                  </a:cubicBezTo>
                  <a:cubicBezTo>
                    <a:pt x="71" y="3715"/>
                    <a:pt x="181" y="3317"/>
                    <a:pt x="383" y="2961"/>
                  </a:cubicBezTo>
                  <a:cubicBezTo>
                    <a:pt x="586" y="2611"/>
                    <a:pt x="880" y="2311"/>
                    <a:pt x="1230" y="2102"/>
                  </a:cubicBezTo>
                  <a:lnTo>
                    <a:pt x="4358" y="323"/>
                  </a:lnTo>
                  <a:cubicBezTo>
                    <a:pt x="4616" y="170"/>
                    <a:pt x="4898" y="66"/>
                    <a:pt x="5199" y="23"/>
                  </a:cubicBezTo>
                  <a:cubicBezTo>
                    <a:pt x="5493" y="-20"/>
                    <a:pt x="5794" y="-2"/>
                    <a:pt x="6088" y="72"/>
                  </a:cubicBezTo>
                  <a:cubicBezTo>
                    <a:pt x="6376" y="145"/>
                    <a:pt x="6653" y="274"/>
                    <a:pt x="6892" y="458"/>
                  </a:cubicBezTo>
                  <a:cubicBezTo>
                    <a:pt x="7131" y="636"/>
                    <a:pt x="7333" y="863"/>
                    <a:pt x="7487" y="1121"/>
                  </a:cubicBezTo>
                  <a:cubicBezTo>
                    <a:pt x="7671" y="1483"/>
                    <a:pt x="7775" y="1882"/>
                    <a:pt x="7794" y="2286"/>
                  </a:cubicBezTo>
                  <a:cubicBezTo>
                    <a:pt x="7787" y="2697"/>
                    <a:pt x="7677" y="3096"/>
                    <a:pt x="7475" y="3452"/>
                  </a:cubicBezTo>
                  <a:cubicBezTo>
                    <a:pt x="7272" y="3807"/>
                    <a:pt x="6978" y="4102"/>
                    <a:pt x="6628" y="4311"/>
                  </a:cubicBezTo>
                  <a:lnTo>
                    <a:pt x="3500" y="6089"/>
                  </a:lnTo>
                  <a:cubicBezTo>
                    <a:pt x="3285" y="6237"/>
                    <a:pt x="3046" y="6335"/>
                    <a:pt x="2794" y="6390"/>
                  </a:cubicBezTo>
                  <a:cubicBezTo>
                    <a:pt x="2543" y="6445"/>
                    <a:pt x="2279" y="6445"/>
                    <a:pt x="2027" y="6396"/>
                  </a:cubicBezTo>
                  <a:close/>
                </a:path>
              </a:pathLst>
            </a:custGeom>
            <a:solidFill>
              <a:srgbClr val="0E0E0E"/>
            </a:solidFill>
            <a:ln w="6134" cap="flat">
              <a:noFill/>
              <a:prstDash val="solid"/>
              <a:miter/>
            </a:ln>
          </p:spPr>
          <p:txBody>
            <a:bodyPr rtlCol="0" anchor="ctr"/>
            <a:lstStyle/>
            <a:p>
              <a:endParaRPr lang="en-AU"/>
            </a:p>
          </p:txBody>
        </p:sp>
        <p:sp>
          <p:nvSpPr>
            <p:cNvPr id="809" name="Freeform: Shape 808">
              <a:extLst>
                <a:ext uri="{FF2B5EF4-FFF2-40B4-BE49-F238E27FC236}">
                  <a16:creationId xmlns:a16="http://schemas.microsoft.com/office/drawing/2014/main" id="{479A0A9A-10DC-4F4E-9DF4-D4B146624A0A}"/>
                </a:ext>
              </a:extLst>
            </p:cNvPr>
            <p:cNvSpPr/>
            <p:nvPr/>
          </p:nvSpPr>
          <p:spPr>
            <a:xfrm>
              <a:off x="5496875" y="4321214"/>
              <a:ext cx="2637" cy="1533"/>
            </a:xfrm>
            <a:custGeom>
              <a:avLst/>
              <a:gdLst>
                <a:gd name="connsiteX0" fmla="*/ 2638 w 2637"/>
                <a:gd name="connsiteY0" fmla="*/ 0 h 1533"/>
                <a:gd name="connsiteX1" fmla="*/ 0 w 2637"/>
                <a:gd name="connsiteY1" fmla="*/ 1534 h 1533"/>
                <a:gd name="connsiteX2" fmla="*/ 2638 w 2637"/>
                <a:gd name="connsiteY2" fmla="*/ 0 h 1533"/>
              </a:gdLst>
              <a:ahLst/>
              <a:cxnLst>
                <a:cxn ang="0">
                  <a:pos x="connsiteX0" y="connsiteY0"/>
                </a:cxn>
                <a:cxn ang="0">
                  <a:pos x="connsiteX1" y="connsiteY1"/>
                </a:cxn>
                <a:cxn ang="0">
                  <a:pos x="connsiteX2" y="connsiteY2"/>
                </a:cxn>
              </a:cxnLst>
              <a:rect l="l" t="t" r="r" b="b"/>
              <a:pathLst>
                <a:path w="2637" h="1533">
                  <a:moveTo>
                    <a:pt x="2638" y="0"/>
                  </a:moveTo>
                  <a:lnTo>
                    <a:pt x="0" y="1534"/>
                  </a:lnTo>
                  <a:lnTo>
                    <a:pt x="2638" y="0"/>
                  </a:lnTo>
                  <a:close/>
                </a:path>
              </a:pathLst>
            </a:custGeom>
            <a:solidFill>
              <a:srgbClr val="E69C9C"/>
            </a:solidFill>
            <a:ln w="6134" cap="flat">
              <a:noFill/>
              <a:prstDash val="solid"/>
              <a:miter/>
            </a:ln>
          </p:spPr>
          <p:txBody>
            <a:bodyPr rtlCol="0" anchor="ctr"/>
            <a:lstStyle/>
            <a:p>
              <a:endParaRPr lang="en-AU"/>
            </a:p>
          </p:txBody>
        </p:sp>
        <p:sp>
          <p:nvSpPr>
            <p:cNvPr id="810" name="Freeform: Shape 809">
              <a:extLst>
                <a:ext uri="{FF2B5EF4-FFF2-40B4-BE49-F238E27FC236}">
                  <a16:creationId xmlns:a16="http://schemas.microsoft.com/office/drawing/2014/main" id="{9974218A-A915-4F83-AF2F-7BD46D106327}"/>
                </a:ext>
              </a:extLst>
            </p:cNvPr>
            <p:cNvSpPr/>
            <p:nvPr/>
          </p:nvSpPr>
          <p:spPr>
            <a:xfrm>
              <a:off x="5495009" y="4318905"/>
              <a:ext cx="7022" cy="6115"/>
            </a:xfrm>
            <a:custGeom>
              <a:avLst/>
              <a:gdLst>
                <a:gd name="connsiteX0" fmla="*/ 2050 w 7022"/>
                <a:gd name="connsiteY0" fmla="*/ 6112 h 6115"/>
                <a:gd name="connsiteX1" fmla="*/ 915 w 7022"/>
                <a:gd name="connsiteY1" fmla="*/ 5830 h 6115"/>
                <a:gd name="connsiteX2" fmla="*/ 87 w 7022"/>
                <a:gd name="connsiteY2" fmla="*/ 5008 h 6115"/>
                <a:gd name="connsiteX3" fmla="*/ 87 w 7022"/>
                <a:gd name="connsiteY3" fmla="*/ 3843 h 6115"/>
                <a:gd name="connsiteX4" fmla="*/ 370 w 7022"/>
                <a:gd name="connsiteY4" fmla="*/ 2708 h 6115"/>
                <a:gd name="connsiteX5" fmla="*/ 1192 w 7022"/>
                <a:gd name="connsiteY5" fmla="*/ 1880 h 6115"/>
                <a:gd name="connsiteX6" fmla="*/ 3768 w 7022"/>
                <a:gd name="connsiteY6" fmla="*/ 346 h 6115"/>
                <a:gd name="connsiteX7" fmla="*/ 5510 w 7022"/>
                <a:gd name="connsiteY7" fmla="*/ 58 h 6115"/>
                <a:gd name="connsiteX8" fmla="*/ 6958 w 7022"/>
                <a:gd name="connsiteY8" fmla="*/ 1082 h 6115"/>
                <a:gd name="connsiteX9" fmla="*/ 6958 w 7022"/>
                <a:gd name="connsiteY9" fmla="*/ 2309 h 6115"/>
                <a:gd name="connsiteX10" fmla="*/ 6663 w 7022"/>
                <a:gd name="connsiteY10" fmla="*/ 3437 h 6115"/>
                <a:gd name="connsiteX11" fmla="*/ 5854 w 7022"/>
                <a:gd name="connsiteY11" fmla="*/ 4272 h 6115"/>
                <a:gd name="connsiteX12" fmla="*/ 3216 w 7022"/>
                <a:gd name="connsiteY12" fmla="*/ 5806 h 6115"/>
                <a:gd name="connsiteX13" fmla="*/ 2050 w 7022"/>
                <a:gd name="connsiteY13" fmla="*/ 6112 h 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2" h="6115">
                  <a:moveTo>
                    <a:pt x="2050" y="6112"/>
                  </a:moveTo>
                  <a:cubicBezTo>
                    <a:pt x="1652" y="6125"/>
                    <a:pt x="1259" y="6026"/>
                    <a:pt x="915" y="5830"/>
                  </a:cubicBezTo>
                  <a:cubicBezTo>
                    <a:pt x="572" y="5634"/>
                    <a:pt x="284" y="5351"/>
                    <a:pt x="87" y="5008"/>
                  </a:cubicBezTo>
                  <a:cubicBezTo>
                    <a:pt x="-29" y="4628"/>
                    <a:pt x="-29" y="4223"/>
                    <a:pt x="87" y="3843"/>
                  </a:cubicBezTo>
                  <a:cubicBezTo>
                    <a:pt x="75" y="3450"/>
                    <a:pt x="173" y="3057"/>
                    <a:pt x="370" y="2708"/>
                  </a:cubicBezTo>
                  <a:cubicBezTo>
                    <a:pt x="566" y="2364"/>
                    <a:pt x="848" y="2076"/>
                    <a:pt x="1192" y="1880"/>
                  </a:cubicBezTo>
                  <a:lnTo>
                    <a:pt x="3768" y="346"/>
                  </a:lnTo>
                  <a:cubicBezTo>
                    <a:pt x="4289" y="27"/>
                    <a:pt x="4915" y="-77"/>
                    <a:pt x="5510" y="58"/>
                  </a:cubicBezTo>
                  <a:cubicBezTo>
                    <a:pt x="6111" y="199"/>
                    <a:pt x="6626" y="567"/>
                    <a:pt x="6958" y="1082"/>
                  </a:cubicBezTo>
                  <a:cubicBezTo>
                    <a:pt x="7044" y="1487"/>
                    <a:pt x="7044" y="1904"/>
                    <a:pt x="6958" y="2309"/>
                  </a:cubicBezTo>
                  <a:cubicBezTo>
                    <a:pt x="6958" y="2701"/>
                    <a:pt x="6860" y="3094"/>
                    <a:pt x="6663" y="3437"/>
                  </a:cubicBezTo>
                  <a:cubicBezTo>
                    <a:pt x="6473" y="3781"/>
                    <a:pt x="6191" y="4069"/>
                    <a:pt x="5854" y="4272"/>
                  </a:cubicBezTo>
                  <a:lnTo>
                    <a:pt x="3216" y="5806"/>
                  </a:lnTo>
                  <a:cubicBezTo>
                    <a:pt x="2866" y="6026"/>
                    <a:pt x="2461" y="6137"/>
                    <a:pt x="2050" y="6112"/>
                  </a:cubicBezTo>
                  <a:close/>
                </a:path>
              </a:pathLst>
            </a:custGeom>
            <a:solidFill>
              <a:srgbClr val="0E0E0E"/>
            </a:solidFill>
            <a:ln w="6134" cap="flat">
              <a:noFill/>
              <a:prstDash val="solid"/>
              <a:miter/>
            </a:ln>
          </p:spPr>
          <p:txBody>
            <a:bodyPr rtlCol="0" anchor="ctr"/>
            <a:lstStyle/>
            <a:p>
              <a:endParaRPr lang="en-AU"/>
            </a:p>
          </p:txBody>
        </p:sp>
        <p:sp>
          <p:nvSpPr>
            <p:cNvPr id="811" name="Freeform: Shape 810">
              <a:extLst>
                <a:ext uri="{FF2B5EF4-FFF2-40B4-BE49-F238E27FC236}">
                  <a16:creationId xmlns:a16="http://schemas.microsoft.com/office/drawing/2014/main" id="{B8BFE8E1-254F-44BF-895D-3E6C13761B54}"/>
                </a:ext>
              </a:extLst>
            </p:cNvPr>
            <p:cNvSpPr/>
            <p:nvPr/>
          </p:nvSpPr>
          <p:spPr>
            <a:xfrm>
              <a:off x="5558156" y="4280545"/>
              <a:ext cx="1533" cy="1226"/>
            </a:xfrm>
            <a:custGeom>
              <a:avLst/>
              <a:gdLst>
                <a:gd name="connsiteX0" fmla="*/ 1534 w 1533"/>
                <a:gd name="connsiteY0" fmla="*/ 0 h 1226"/>
                <a:gd name="connsiteX1" fmla="*/ 0 w 1533"/>
                <a:gd name="connsiteY1" fmla="*/ 1227 h 1226"/>
                <a:gd name="connsiteX2" fmla="*/ 1534 w 1533"/>
                <a:gd name="connsiteY2" fmla="*/ 0 h 1226"/>
              </a:gdLst>
              <a:ahLst/>
              <a:cxnLst>
                <a:cxn ang="0">
                  <a:pos x="connsiteX0" y="connsiteY0"/>
                </a:cxn>
                <a:cxn ang="0">
                  <a:pos x="connsiteX1" y="connsiteY1"/>
                </a:cxn>
                <a:cxn ang="0">
                  <a:pos x="connsiteX2" y="connsiteY2"/>
                </a:cxn>
              </a:cxnLst>
              <a:rect l="l" t="t" r="r" b="b"/>
              <a:pathLst>
                <a:path w="1533" h="1226">
                  <a:moveTo>
                    <a:pt x="1534" y="0"/>
                  </a:moveTo>
                  <a:lnTo>
                    <a:pt x="0" y="1227"/>
                  </a:lnTo>
                  <a:lnTo>
                    <a:pt x="1534" y="0"/>
                  </a:lnTo>
                  <a:close/>
                </a:path>
              </a:pathLst>
            </a:custGeom>
            <a:solidFill>
              <a:srgbClr val="E69C9C"/>
            </a:solidFill>
            <a:ln w="6134" cap="flat">
              <a:noFill/>
              <a:prstDash val="solid"/>
              <a:miter/>
            </a:ln>
          </p:spPr>
          <p:txBody>
            <a:bodyPr rtlCol="0" anchor="ctr"/>
            <a:lstStyle/>
            <a:p>
              <a:endParaRPr lang="en-AU"/>
            </a:p>
          </p:txBody>
        </p:sp>
        <p:sp>
          <p:nvSpPr>
            <p:cNvPr id="812" name="Freeform: Shape 811">
              <a:extLst>
                <a:ext uri="{FF2B5EF4-FFF2-40B4-BE49-F238E27FC236}">
                  <a16:creationId xmlns:a16="http://schemas.microsoft.com/office/drawing/2014/main" id="{E5EC91E0-C3D7-4B1E-AD20-187E790F72E6}"/>
                </a:ext>
              </a:extLst>
            </p:cNvPr>
            <p:cNvSpPr/>
            <p:nvPr/>
          </p:nvSpPr>
          <p:spPr>
            <a:xfrm>
              <a:off x="5556130" y="4278251"/>
              <a:ext cx="6135" cy="5791"/>
            </a:xfrm>
            <a:custGeom>
              <a:avLst/>
              <a:gdLst>
                <a:gd name="connsiteX0" fmla="*/ 2271 w 6135"/>
                <a:gd name="connsiteY0" fmla="*/ 5790 h 5791"/>
                <a:gd name="connsiteX1" fmla="*/ 1283 w 6135"/>
                <a:gd name="connsiteY1" fmla="*/ 5563 h 5791"/>
                <a:gd name="connsiteX2" fmla="*/ 492 w 6135"/>
                <a:gd name="connsiteY2" fmla="*/ 4931 h 5791"/>
                <a:gd name="connsiteX3" fmla="*/ 1 w 6135"/>
                <a:gd name="connsiteY3" fmla="*/ 3520 h 5791"/>
                <a:gd name="connsiteX4" fmla="*/ 235 w 6135"/>
                <a:gd name="connsiteY4" fmla="*/ 2508 h 5791"/>
                <a:gd name="connsiteX5" fmla="*/ 860 w 6135"/>
                <a:gd name="connsiteY5" fmla="*/ 1680 h 5791"/>
                <a:gd name="connsiteX6" fmla="*/ 2394 w 6135"/>
                <a:gd name="connsiteY6" fmla="*/ 515 h 5791"/>
                <a:gd name="connsiteX7" fmla="*/ 4050 w 6135"/>
                <a:gd name="connsiteY7" fmla="*/ 12 h 5791"/>
                <a:gd name="connsiteX8" fmla="*/ 5583 w 6135"/>
                <a:gd name="connsiteY8" fmla="*/ 821 h 5791"/>
                <a:gd name="connsiteX9" fmla="*/ 6135 w 6135"/>
                <a:gd name="connsiteY9" fmla="*/ 2294 h 5791"/>
                <a:gd name="connsiteX10" fmla="*/ 5890 w 6135"/>
                <a:gd name="connsiteY10" fmla="*/ 3275 h 5791"/>
                <a:gd name="connsiteX11" fmla="*/ 5277 w 6135"/>
                <a:gd name="connsiteY11" fmla="*/ 4072 h 5791"/>
                <a:gd name="connsiteX12" fmla="*/ 3743 w 6135"/>
                <a:gd name="connsiteY12" fmla="*/ 5299 h 5791"/>
                <a:gd name="connsiteX13" fmla="*/ 2271 w 6135"/>
                <a:gd name="connsiteY13" fmla="*/ 5790 h 5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35" h="5791">
                  <a:moveTo>
                    <a:pt x="2271" y="5790"/>
                  </a:moveTo>
                  <a:cubicBezTo>
                    <a:pt x="1927" y="5790"/>
                    <a:pt x="1590" y="5716"/>
                    <a:pt x="1283" y="5563"/>
                  </a:cubicBezTo>
                  <a:cubicBezTo>
                    <a:pt x="977" y="5416"/>
                    <a:pt x="707" y="5201"/>
                    <a:pt x="492" y="4931"/>
                  </a:cubicBezTo>
                  <a:cubicBezTo>
                    <a:pt x="161" y="4538"/>
                    <a:pt x="-17" y="4036"/>
                    <a:pt x="1" y="3520"/>
                  </a:cubicBezTo>
                  <a:cubicBezTo>
                    <a:pt x="7" y="3171"/>
                    <a:pt x="87" y="2827"/>
                    <a:pt x="235" y="2508"/>
                  </a:cubicBezTo>
                  <a:cubicBezTo>
                    <a:pt x="382" y="2195"/>
                    <a:pt x="596" y="1913"/>
                    <a:pt x="860" y="1680"/>
                  </a:cubicBezTo>
                  <a:lnTo>
                    <a:pt x="2394" y="515"/>
                  </a:lnTo>
                  <a:cubicBezTo>
                    <a:pt x="2860" y="134"/>
                    <a:pt x="3455" y="-50"/>
                    <a:pt x="4050" y="12"/>
                  </a:cubicBezTo>
                  <a:cubicBezTo>
                    <a:pt x="4651" y="67"/>
                    <a:pt x="5203" y="361"/>
                    <a:pt x="5583" y="821"/>
                  </a:cubicBezTo>
                  <a:cubicBezTo>
                    <a:pt x="5939" y="1226"/>
                    <a:pt x="6135" y="1754"/>
                    <a:pt x="6135" y="2294"/>
                  </a:cubicBezTo>
                  <a:cubicBezTo>
                    <a:pt x="6123" y="2637"/>
                    <a:pt x="6037" y="2968"/>
                    <a:pt x="5890" y="3275"/>
                  </a:cubicBezTo>
                  <a:cubicBezTo>
                    <a:pt x="5743" y="3582"/>
                    <a:pt x="5534" y="3851"/>
                    <a:pt x="5277" y="4072"/>
                  </a:cubicBezTo>
                  <a:lnTo>
                    <a:pt x="3743" y="5299"/>
                  </a:lnTo>
                  <a:cubicBezTo>
                    <a:pt x="3326" y="5631"/>
                    <a:pt x="2805" y="5808"/>
                    <a:pt x="2271" y="5790"/>
                  </a:cubicBezTo>
                  <a:close/>
                </a:path>
              </a:pathLst>
            </a:custGeom>
            <a:solidFill>
              <a:srgbClr val="0E0E0E"/>
            </a:solidFill>
            <a:ln w="6134" cap="flat">
              <a:noFill/>
              <a:prstDash val="solid"/>
              <a:miter/>
            </a:ln>
          </p:spPr>
          <p:txBody>
            <a:bodyPr rtlCol="0" anchor="ctr"/>
            <a:lstStyle/>
            <a:p>
              <a:endParaRPr lang="en-AU"/>
            </a:p>
          </p:txBody>
        </p:sp>
        <p:sp>
          <p:nvSpPr>
            <p:cNvPr id="813" name="Freeform: Shape 812">
              <a:extLst>
                <a:ext uri="{FF2B5EF4-FFF2-40B4-BE49-F238E27FC236}">
                  <a16:creationId xmlns:a16="http://schemas.microsoft.com/office/drawing/2014/main" id="{2BC88FD6-9FAD-4AB0-926F-1C310FE30AD3}"/>
                </a:ext>
              </a:extLst>
            </p:cNvPr>
            <p:cNvSpPr/>
            <p:nvPr/>
          </p:nvSpPr>
          <p:spPr>
            <a:xfrm>
              <a:off x="5569811" y="4271098"/>
              <a:ext cx="858" cy="736"/>
            </a:xfrm>
            <a:custGeom>
              <a:avLst/>
              <a:gdLst>
                <a:gd name="connsiteX0" fmla="*/ 859 w 858"/>
                <a:gd name="connsiteY0" fmla="*/ 0 h 736"/>
                <a:gd name="connsiteX1" fmla="*/ 0 w 858"/>
                <a:gd name="connsiteY1" fmla="*/ 736 h 736"/>
                <a:gd name="connsiteX2" fmla="*/ 859 w 858"/>
                <a:gd name="connsiteY2" fmla="*/ 0 h 736"/>
              </a:gdLst>
              <a:ahLst/>
              <a:cxnLst>
                <a:cxn ang="0">
                  <a:pos x="connsiteX0" y="connsiteY0"/>
                </a:cxn>
                <a:cxn ang="0">
                  <a:pos x="connsiteX1" y="connsiteY1"/>
                </a:cxn>
                <a:cxn ang="0">
                  <a:pos x="connsiteX2" y="connsiteY2"/>
                </a:cxn>
              </a:cxnLst>
              <a:rect l="l" t="t" r="r" b="b"/>
              <a:pathLst>
                <a:path w="858" h="736">
                  <a:moveTo>
                    <a:pt x="859" y="0"/>
                  </a:moveTo>
                  <a:lnTo>
                    <a:pt x="0" y="736"/>
                  </a:lnTo>
                  <a:lnTo>
                    <a:pt x="859" y="0"/>
                  </a:lnTo>
                  <a:close/>
                </a:path>
              </a:pathLst>
            </a:custGeom>
            <a:solidFill>
              <a:srgbClr val="E69C9C"/>
            </a:solidFill>
            <a:ln w="6134" cap="flat">
              <a:noFill/>
              <a:prstDash val="solid"/>
              <a:miter/>
            </a:ln>
          </p:spPr>
          <p:txBody>
            <a:bodyPr rtlCol="0" anchor="ctr"/>
            <a:lstStyle/>
            <a:p>
              <a:endParaRPr lang="en-AU"/>
            </a:p>
          </p:txBody>
        </p:sp>
        <p:sp>
          <p:nvSpPr>
            <p:cNvPr id="814" name="Freeform: Shape 813">
              <a:extLst>
                <a:ext uri="{FF2B5EF4-FFF2-40B4-BE49-F238E27FC236}">
                  <a16:creationId xmlns:a16="http://schemas.microsoft.com/office/drawing/2014/main" id="{E3FD787D-29F6-4533-84BF-0122A46F469B}"/>
                </a:ext>
              </a:extLst>
            </p:cNvPr>
            <p:cNvSpPr/>
            <p:nvPr/>
          </p:nvSpPr>
          <p:spPr>
            <a:xfrm>
              <a:off x="5567725" y="4269687"/>
              <a:ext cx="4355" cy="4478"/>
            </a:xfrm>
            <a:custGeom>
              <a:avLst/>
              <a:gdLst>
                <a:gd name="connsiteX0" fmla="*/ 2270 w 4355"/>
                <a:gd name="connsiteY0" fmla="*/ 4478 h 4478"/>
                <a:gd name="connsiteX1" fmla="*/ 1331 w 4355"/>
                <a:gd name="connsiteY1" fmla="*/ 4257 h 4478"/>
                <a:gd name="connsiteX2" fmla="*/ 552 w 4355"/>
                <a:gd name="connsiteY2" fmla="*/ 3681 h 4478"/>
                <a:gd name="connsiteX3" fmla="*/ 0 w 4355"/>
                <a:gd name="connsiteY3" fmla="*/ 2147 h 4478"/>
                <a:gd name="connsiteX4" fmla="*/ 197 w 4355"/>
                <a:gd name="connsiteY4" fmla="*/ 1196 h 4478"/>
                <a:gd name="connsiteX5" fmla="*/ 798 w 4355"/>
                <a:gd name="connsiteY5" fmla="*/ 429 h 4478"/>
                <a:gd name="connsiteX6" fmla="*/ 1227 w 4355"/>
                <a:gd name="connsiteY6" fmla="*/ 0 h 4478"/>
                <a:gd name="connsiteX7" fmla="*/ 3129 w 4355"/>
                <a:gd name="connsiteY7" fmla="*/ 1411 h 4478"/>
                <a:gd name="connsiteX8" fmla="*/ 4356 w 4355"/>
                <a:gd name="connsiteY8" fmla="*/ 3435 h 4478"/>
                <a:gd name="connsiteX9" fmla="*/ 3804 w 4355"/>
                <a:gd name="connsiteY9" fmla="*/ 3865 h 4478"/>
                <a:gd name="connsiteX10" fmla="*/ 3098 w 4355"/>
                <a:gd name="connsiteY10" fmla="*/ 4325 h 4478"/>
                <a:gd name="connsiteX11" fmla="*/ 2270 w 4355"/>
                <a:gd name="connsiteY11" fmla="*/ 4478 h 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55" h="4478">
                  <a:moveTo>
                    <a:pt x="2270" y="4478"/>
                  </a:moveTo>
                  <a:cubicBezTo>
                    <a:pt x="1945" y="4472"/>
                    <a:pt x="1626" y="4392"/>
                    <a:pt x="1331" y="4257"/>
                  </a:cubicBezTo>
                  <a:cubicBezTo>
                    <a:pt x="1031" y="4122"/>
                    <a:pt x="767" y="3926"/>
                    <a:pt x="552" y="3681"/>
                  </a:cubicBezTo>
                  <a:cubicBezTo>
                    <a:pt x="191" y="3251"/>
                    <a:pt x="-6" y="2711"/>
                    <a:pt x="0" y="2147"/>
                  </a:cubicBezTo>
                  <a:cubicBezTo>
                    <a:pt x="-6" y="1822"/>
                    <a:pt x="62" y="1491"/>
                    <a:pt x="197" y="1196"/>
                  </a:cubicBezTo>
                  <a:cubicBezTo>
                    <a:pt x="338" y="896"/>
                    <a:pt x="540" y="638"/>
                    <a:pt x="798" y="429"/>
                  </a:cubicBezTo>
                  <a:lnTo>
                    <a:pt x="1227" y="0"/>
                  </a:lnTo>
                  <a:lnTo>
                    <a:pt x="3129" y="1411"/>
                  </a:lnTo>
                  <a:lnTo>
                    <a:pt x="4356" y="3435"/>
                  </a:lnTo>
                  <a:lnTo>
                    <a:pt x="3804" y="3865"/>
                  </a:lnTo>
                  <a:cubicBezTo>
                    <a:pt x="3601" y="4061"/>
                    <a:pt x="3362" y="4220"/>
                    <a:pt x="3098" y="4325"/>
                  </a:cubicBezTo>
                  <a:cubicBezTo>
                    <a:pt x="2834" y="4429"/>
                    <a:pt x="2552" y="4484"/>
                    <a:pt x="2270" y="4478"/>
                  </a:cubicBezTo>
                  <a:close/>
                </a:path>
              </a:pathLst>
            </a:custGeom>
            <a:solidFill>
              <a:srgbClr val="0E0E0E"/>
            </a:solidFill>
            <a:ln w="6134" cap="flat">
              <a:noFill/>
              <a:prstDash val="solid"/>
              <a:miter/>
            </a:ln>
          </p:spPr>
          <p:txBody>
            <a:bodyPr rtlCol="0" anchor="ctr"/>
            <a:lstStyle/>
            <a:p>
              <a:endParaRPr lang="en-AU"/>
            </a:p>
          </p:txBody>
        </p:sp>
        <p:sp>
          <p:nvSpPr>
            <p:cNvPr id="815" name="Freeform: Shape 814">
              <a:extLst>
                <a:ext uri="{FF2B5EF4-FFF2-40B4-BE49-F238E27FC236}">
                  <a16:creationId xmlns:a16="http://schemas.microsoft.com/office/drawing/2014/main" id="{C8DF29FE-21B4-46AD-B0C1-4DB798BDE99C}"/>
                </a:ext>
              </a:extLst>
            </p:cNvPr>
            <p:cNvSpPr/>
            <p:nvPr/>
          </p:nvSpPr>
          <p:spPr>
            <a:xfrm>
              <a:off x="5579441" y="4262387"/>
              <a:ext cx="613" cy="613"/>
            </a:xfrm>
            <a:custGeom>
              <a:avLst/>
              <a:gdLst>
                <a:gd name="connsiteX0" fmla="*/ 613 w 613"/>
                <a:gd name="connsiteY0" fmla="*/ 0 h 613"/>
                <a:gd name="connsiteX1" fmla="*/ 0 w 613"/>
                <a:gd name="connsiteY1" fmla="*/ 614 h 613"/>
                <a:gd name="connsiteX2" fmla="*/ 613 w 613"/>
                <a:gd name="connsiteY2" fmla="*/ 0 h 613"/>
              </a:gdLst>
              <a:ahLst/>
              <a:cxnLst>
                <a:cxn ang="0">
                  <a:pos x="connsiteX0" y="connsiteY0"/>
                </a:cxn>
                <a:cxn ang="0">
                  <a:pos x="connsiteX1" y="connsiteY1"/>
                </a:cxn>
                <a:cxn ang="0">
                  <a:pos x="connsiteX2" y="connsiteY2"/>
                </a:cxn>
              </a:cxnLst>
              <a:rect l="l" t="t" r="r" b="b"/>
              <a:pathLst>
                <a:path w="613" h="613">
                  <a:moveTo>
                    <a:pt x="613" y="0"/>
                  </a:moveTo>
                  <a:lnTo>
                    <a:pt x="0" y="614"/>
                  </a:lnTo>
                  <a:lnTo>
                    <a:pt x="613" y="0"/>
                  </a:lnTo>
                  <a:close/>
                </a:path>
              </a:pathLst>
            </a:custGeom>
            <a:solidFill>
              <a:srgbClr val="E69C9C"/>
            </a:solidFill>
            <a:ln w="6134" cap="flat">
              <a:noFill/>
              <a:prstDash val="solid"/>
              <a:miter/>
            </a:ln>
          </p:spPr>
          <p:txBody>
            <a:bodyPr rtlCol="0" anchor="ctr"/>
            <a:lstStyle/>
            <a:p>
              <a:endParaRPr lang="en-AU"/>
            </a:p>
          </p:txBody>
        </p:sp>
        <p:sp>
          <p:nvSpPr>
            <p:cNvPr id="816" name="Freeform: Shape 815">
              <a:extLst>
                <a:ext uri="{FF2B5EF4-FFF2-40B4-BE49-F238E27FC236}">
                  <a16:creationId xmlns:a16="http://schemas.microsoft.com/office/drawing/2014/main" id="{516A6DF6-B2EC-4699-9443-AEAE08ACD29C}"/>
                </a:ext>
              </a:extLst>
            </p:cNvPr>
            <p:cNvSpPr/>
            <p:nvPr/>
          </p:nvSpPr>
          <p:spPr>
            <a:xfrm>
              <a:off x="5577233" y="4260248"/>
              <a:ext cx="5091" cy="4777"/>
            </a:xfrm>
            <a:custGeom>
              <a:avLst/>
              <a:gdLst>
                <a:gd name="connsiteX0" fmla="*/ 2331 w 5091"/>
                <a:gd name="connsiteY0" fmla="*/ 4777 h 4777"/>
                <a:gd name="connsiteX1" fmla="*/ 1503 w 5091"/>
                <a:gd name="connsiteY1" fmla="*/ 4624 h 4777"/>
                <a:gd name="connsiteX2" fmla="*/ 797 w 5091"/>
                <a:gd name="connsiteY2" fmla="*/ 4163 h 4777"/>
                <a:gd name="connsiteX3" fmla="*/ 0 w 5091"/>
                <a:gd name="connsiteY3" fmla="*/ 2446 h 4777"/>
                <a:gd name="connsiteX4" fmla="*/ 613 w 5091"/>
                <a:gd name="connsiteY4" fmla="*/ 1096 h 4777"/>
                <a:gd name="connsiteX5" fmla="*/ 1043 w 5091"/>
                <a:gd name="connsiteY5" fmla="*/ 667 h 4777"/>
                <a:gd name="connsiteX6" fmla="*/ 2251 w 5091"/>
                <a:gd name="connsiteY6" fmla="*/ 41 h 4777"/>
                <a:gd name="connsiteX7" fmla="*/ 3607 w 5091"/>
                <a:gd name="connsiteY7" fmla="*/ 176 h 4777"/>
                <a:gd name="connsiteX8" fmla="*/ 4662 w 5091"/>
                <a:gd name="connsiteY8" fmla="*/ 1029 h 4777"/>
                <a:gd name="connsiteX9" fmla="*/ 5091 w 5091"/>
                <a:gd name="connsiteY9" fmla="*/ 2323 h 4777"/>
                <a:gd name="connsiteX10" fmla="*/ 4926 w 5091"/>
                <a:gd name="connsiteY10" fmla="*/ 3139 h 4777"/>
                <a:gd name="connsiteX11" fmla="*/ 4417 w 5091"/>
                <a:gd name="connsiteY11" fmla="*/ 3795 h 4777"/>
                <a:gd name="connsiteX12" fmla="*/ 3478 w 5091"/>
                <a:gd name="connsiteY12" fmla="*/ 4507 h 4777"/>
                <a:gd name="connsiteX13" fmla="*/ 2331 w 5091"/>
                <a:gd name="connsiteY13" fmla="*/ 4777 h 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91" h="4777">
                  <a:moveTo>
                    <a:pt x="2331" y="4777"/>
                  </a:moveTo>
                  <a:cubicBezTo>
                    <a:pt x="2043" y="4783"/>
                    <a:pt x="1767" y="4728"/>
                    <a:pt x="1503" y="4624"/>
                  </a:cubicBezTo>
                  <a:cubicBezTo>
                    <a:pt x="1239" y="4519"/>
                    <a:pt x="1000" y="4366"/>
                    <a:pt x="797" y="4163"/>
                  </a:cubicBezTo>
                  <a:cubicBezTo>
                    <a:pt x="319" y="3716"/>
                    <a:pt x="31" y="3102"/>
                    <a:pt x="0" y="2446"/>
                  </a:cubicBezTo>
                  <a:cubicBezTo>
                    <a:pt x="19" y="1937"/>
                    <a:pt x="239" y="1452"/>
                    <a:pt x="613" y="1096"/>
                  </a:cubicBezTo>
                  <a:lnTo>
                    <a:pt x="1043" y="667"/>
                  </a:lnTo>
                  <a:cubicBezTo>
                    <a:pt x="1374" y="348"/>
                    <a:pt x="1797" y="133"/>
                    <a:pt x="2251" y="41"/>
                  </a:cubicBezTo>
                  <a:cubicBezTo>
                    <a:pt x="2705" y="-44"/>
                    <a:pt x="3178" y="5"/>
                    <a:pt x="3607" y="176"/>
                  </a:cubicBezTo>
                  <a:cubicBezTo>
                    <a:pt x="4030" y="354"/>
                    <a:pt x="4398" y="649"/>
                    <a:pt x="4662" y="1029"/>
                  </a:cubicBezTo>
                  <a:cubicBezTo>
                    <a:pt x="4926" y="1415"/>
                    <a:pt x="5073" y="1863"/>
                    <a:pt x="5091" y="2323"/>
                  </a:cubicBezTo>
                  <a:cubicBezTo>
                    <a:pt x="5097" y="2605"/>
                    <a:pt x="5042" y="2882"/>
                    <a:pt x="4926" y="3139"/>
                  </a:cubicBezTo>
                  <a:cubicBezTo>
                    <a:pt x="4803" y="3397"/>
                    <a:pt x="4631" y="3618"/>
                    <a:pt x="4417" y="3795"/>
                  </a:cubicBezTo>
                  <a:cubicBezTo>
                    <a:pt x="4153" y="4096"/>
                    <a:pt x="3834" y="4341"/>
                    <a:pt x="3478" y="4507"/>
                  </a:cubicBezTo>
                  <a:cubicBezTo>
                    <a:pt x="3116" y="4679"/>
                    <a:pt x="2724" y="4771"/>
                    <a:pt x="2331" y="4777"/>
                  </a:cubicBezTo>
                  <a:close/>
                </a:path>
              </a:pathLst>
            </a:custGeom>
            <a:solidFill>
              <a:srgbClr val="0E0E0E"/>
            </a:solidFill>
            <a:ln w="6134" cap="flat">
              <a:noFill/>
              <a:prstDash val="solid"/>
              <a:miter/>
            </a:ln>
          </p:spPr>
          <p:txBody>
            <a:bodyPr rtlCol="0" anchor="ctr"/>
            <a:lstStyle/>
            <a:p>
              <a:endParaRPr lang="en-AU"/>
            </a:p>
          </p:txBody>
        </p:sp>
        <p:sp>
          <p:nvSpPr>
            <p:cNvPr id="817" name="Freeform: Shape 816">
              <a:extLst>
                <a:ext uri="{FF2B5EF4-FFF2-40B4-BE49-F238E27FC236}">
                  <a16:creationId xmlns:a16="http://schemas.microsoft.com/office/drawing/2014/main" id="{53B69DBE-A668-411E-B0E5-7A412CD00062}"/>
                </a:ext>
              </a:extLst>
            </p:cNvPr>
            <p:cNvSpPr/>
            <p:nvPr/>
          </p:nvSpPr>
          <p:spPr>
            <a:xfrm>
              <a:off x="5588090" y="4253186"/>
              <a:ext cx="981" cy="1043"/>
            </a:xfrm>
            <a:custGeom>
              <a:avLst/>
              <a:gdLst>
                <a:gd name="connsiteX0" fmla="*/ 981 w 981"/>
                <a:gd name="connsiteY0" fmla="*/ 0 h 1043"/>
                <a:gd name="connsiteX1" fmla="*/ 0 w 981"/>
                <a:gd name="connsiteY1" fmla="*/ 1043 h 1043"/>
                <a:gd name="connsiteX2" fmla="*/ 981 w 981"/>
                <a:gd name="connsiteY2" fmla="*/ 0 h 1043"/>
              </a:gdLst>
              <a:ahLst/>
              <a:cxnLst>
                <a:cxn ang="0">
                  <a:pos x="connsiteX0" y="connsiteY0"/>
                </a:cxn>
                <a:cxn ang="0">
                  <a:pos x="connsiteX1" y="connsiteY1"/>
                </a:cxn>
                <a:cxn ang="0">
                  <a:pos x="connsiteX2" y="connsiteY2"/>
                </a:cxn>
              </a:cxnLst>
              <a:rect l="l" t="t" r="r" b="b"/>
              <a:pathLst>
                <a:path w="981" h="1043">
                  <a:moveTo>
                    <a:pt x="981" y="0"/>
                  </a:moveTo>
                  <a:lnTo>
                    <a:pt x="0" y="1043"/>
                  </a:lnTo>
                  <a:lnTo>
                    <a:pt x="981" y="0"/>
                  </a:lnTo>
                  <a:close/>
                </a:path>
              </a:pathLst>
            </a:custGeom>
            <a:solidFill>
              <a:srgbClr val="E69C9C"/>
            </a:solidFill>
            <a:ln w="6134" cap="flat">
              <a:noFill/>
              <a:prstDash val="solid"/>
              <a:miter/>
            </a:ln>
          </p:spPr>
          <p:txBody>
            <a:bodyPr rtlCol="0" anchor="ctr"/>
            <a:lstStyle/>
            <a:p>
              <a:endParaRPr lang="en-AU"/>
            </a:p>
          </p:txBody>
        </p:sp>
        <p:sp>
          <p:nvSpPr>
            <p:cNvPr id="818" name="Freeform: Shape 817">
              <a:extLst>
                <a:ext uri="{FF2B5EF4-FFF2-40B4-BE49-F238E27FC236}">
                  <a16:creationId xmlns:a16="http://schemas.microsoft.com/office/drawing/2014/main" id="{4165CD90-D89A-4CFE-BD6E-0A15053EC6F7}"/>
                </a:ext>
              </a:extLst>
            </p:cNvPr>
            <p:cNvSpPr/>
            <p:nvPr/>
          </p:nvSpPr>
          <p:spPr>
            <a:xfrm>
              <a:off x="5585637" y="4250966"/>
              <a:ext cx="5582" cy="5596"/>
            </a:xfrm>
            <a:custGeom>
              <a:avLst/>
              <a:gdLst>
                <a:gd name="connsiteX0" fmla="*/ 2331 w 5582"/>
                <a:gd name="connsiteY0" fmla="*/ 5594 h 5596"/>
                <a:gd name="connsiteX1" fmla="*/ 736 w 5582"/>
                <a:gd name="connsiteY1" fmla="*/ 4920 h 5596"/>
                <a:gd name="connsiteX2" fmla="*/ 190 w 5582"/>
                <a:gd name="connsiteY2" fmla="*/ 4171 h 5596"/>
                <a:gd name="connsiteX3" fmla="*/ 0 w 5582"/>
                <a:gd name="connsiteY3" fmla="*/ 3264 h 5596"/>
                <a:gd name="connsiteX4" fmla="*/ 613 w 5582"/>
                <a:gd name="connsiteY4" fmla="*/ 1669 h 5596"/>
                <a:gd name="connsiteX5" fmla="*/ 1595 w 5582"/>
                <a:gd name="connsiteY5" fmla="*/ 687 h 5596"/>
                <a:gd name="connsiteX6" fmla="*/ 2337 w 5582"/>
                <a:gd name="connsiteY6" fmla="*/ 178 h 5596"/>
                <a:gd name="connsiteX7" fmla="*/ 3221 w 5582"/>
                <a:gd name="connsiteY7" fmla="*/ 0 h 5596"/>
                <a:gd name="connsiteX8" fmla="*/ 4104 w 5582"/>
                <a:gd name="connsiteY8" fmla="*/ 178 h 5596"/>
                <a:gd name="connsiteX9" fmla="*/ 4846 w 5582"/>
                <a:gd name="connsiteY9" fmla="*/ 687 h 5596"/>
                <a:gd name="connsiteX10" fmla="*/ 5386 w 5582"/>
                <a:gd name="connsiteY10" fmla="*/ 1472 h 5596"/>
                <a:gd name="connsiteX11" fmla="*/ 5582 w 5582"/>
                <a:gd name="connsiteY11" fmla="*/ 2405 h 5596"/>
                <a:gd name="connsiteX12" fmla="*/ 5429 w 5582"/>
                <a:gd name="connsiteY12" fmla="*/ 3233 h 5596"/>
                <a:gd name="connsiteX13" fmla="*/ 4969 w 5582"/>
                <a:gd name="connsiteY13" fmla="*/ 3938 h 5596"/>
                <a:gd name="connsiteX14" fmla="*/ 3987 w 5582"/>
                <a:gd name="connsiteY14" fmla="*/ 5042 h 5596"/>
                <a:gd name="connsiteX15" fmla="*/ 2331 w 5582"/>
                <a:gd name="connsiteY15" fmla="*/ 5594 h 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2" h="5596">
                  <a:moveTo>
                    <a:pt x="2331" y="5594"/>
                  </a:moveTo>
                  <a:cubicBezTo>
                    <a:pt x="1736" y="5570"/>
                    <a:pt x="1166" y="5331"/>
                    <a:pt x="736" y="4920"/>
                  </a:cubicBezTo>
                  <a:cubicBezTo>
                    <a:pt x="503" y="4711"/>
                    <a:pt x="319" y="4453"/>
                    <a:pt x="190" y="4171"/>
                  </a:cubicBezTo>
                  <a:cubicBezTo>
                    <a:pt x="61" y="3883"/>
                    <a:pt x="0" y="3576"/>
                    <a:pt x="0" y="3264"/>
                  </a:cubicBezTo>
                  <a:cubicBezTo>
                    <a:pt x="25" y="2681"/>
                    <a:pt x="239" y="2122"/>
                    <a:pt x="613" y="1669"/>
                  </a:cubicBezTo>
                  <a:lnTo>
                    <a:pt x="1595" y="687"/>
                  </a:lnTo>
                  <a:cubicBezTo>
                    <a:pt x="1803" y="472"/>
                    <a:pt x="2055" y="301"/>
                    <a:pt x="2337" y="178"/>
                  </a:cubicBezTo>
                  <a:cubicBezTo>
                    <a:pt x="2619" y="61"/>
                    <a:pt x="2914" y="0"/>
                    <a:pt x="3221" y="0"/>
                  </a:cubicBezTo>
                  <a:cubicBezTo>
                    <a:pt x="3521" y="0"/>
                    <a:pt x="3822" y="61"/>
                    <a:pt x="4104" y="178"/>
                  </a:cubicBezTo>
                  <a:cubicBezTo>
                    <a:pt x="4380" y="301"/>
                    <a:pt x="4631" y="472"/>
                    <a:pt x="4846" y="687"/>
                  </a:cubicBezTo>
                  <a:cubicBezTo>
                    <a:pt x="5079" y="908"/>
                    <a:pt x="5263" y="1178"/>
                    <a:pt x="5386" y="1472"/>
                  </a:cubicBezTo>
                  <a:cubicBezTo>
                    <a:pt x="5515" y="1767"/>
                    <a:pt x="5582" y="2086"/>
                    <a:pt x="5582" y="2405"/>
                  </a:cubicBezTo>
                  <a:cubicBezTo>
                    <a:pt x="5582" y="2687"/>
                    <a:pt x="5533" y="2969"/>
                    <a:pt x="5429" y="3233"/>
                  </a:cubicBezTo>
                  <a:cubicBezTo>
                    <a:pt x="5325" y="3497"/>
                    <a:pt x="5165" y="3736"/>
                    <a:pt x="4969" y="3938"/>
                  </a:cubicBezTo>
                  <a:lnTo>
                    <a:pt x="3987" y="5042"/>
                  </a:lnTo>
                  <a:cubicBezTo>
                    <a:pt x="3521" y="5423"/>
                    <a:pt x="2932" y="5619"/>
                    <a:pt x="2331" y="5594"/>
                  </a:cubicBezTo>
                  <a:close/>
                </a:path>
              </a:pathLst>
            </a:custGeom>
            <a:solidFill>
              <a:srgbClr val="0E0E0E"/>
            </a:solidFill>
            <a:ln w="6134" cap="flat">
              <a:noFill/>
              <a:prstDash val="solid"/>
              <a:miter/>
            </a:ln>
          </p:spPr>
          <p:txBody>
            <a:bodyPr rtlCol="0" anchor="ctr"/>
            <a:lstStyle/>
            <a:p>
              <a:endParaRPr lang="en-AU"/>
            </a:p>
          </p:txBody>
        </p:sp>
        <p:sp>
          <p:nvSpPr>
            <p:cNvPr id="819" name="Freeform: Shape 818">
              <a:extLst>
                <a:ext uri="{FF2B5EF4-FFF2-40B4-BE49-F238E27FC236}">
                  <a16:creationId xmlns:a16="http://schemas.microsoft.com/office/drawing/2014/main" id="{B93E4441-6527-4113-AE29-3018B265272C}"/>
                </a:ext>
              </a:extLst>
            </p:cNvPr>
            <p:cNvSpPr/>
            <p:nvPr/>
          </p:nvSpPr>
          <p:spPr>
            <a:xfrm>
              <a:off x="5584042" y="4257419"/>
              <a:ext cx="920" cy="981"/>
            </a:xfrm>
            <a:custGeom>
              <a:avLst/>
              <a:gdLst>
                <a:gd name="connsiteX0" fmla="*/ 920 w 920"/>
                <a:gd name="connsiteY0" fmla="*/ 0 h 981"/>
                <a:gd name="connsiteX1" fmla="*/ 0 w 920"/>
                <a:gd name="connsiteY1" fmla="*/ 982 h 981"/>
                <a:gd name="connsiteX2" fmla="*/ 920 w 920"/>
                <a:gd name="connsiteY2" fmla="*/ 0 h 981"/>
              </a:gdLst>
              <a:ahLst/>
              <a:cxnLst>
                <a:cxn ang="0">
                  <a:pos x="connsiteX0" y="connsiteY0"/>
                </a:cxn>
                <a:cxn ang="0">
                  <a:pos x="connsiteX1" y="connsiteY1"/>
                </a:cxn>
                <a:cxn ang="0">
                  <a:pos x="connsiteX2" y="connsiteY2"/>
                </a:cxn>
              </a:cxnLst>
              <a:rect l="l" t="t" r="r" b="b"/>
              <a:pathLst>
                <a:path w="920" h="981">
                  <a:moveTo>
                    <a:pt x="920" y="0"/>
                  </a:moveTo>
                  <a:lnTo>
                    <a:pt x="0" y="982"/>
                  </a:lnTo>
                  <a:lnTo>
                    <a:pt x="920" y="0"/>
                  </a:lnTo>
                  <a:close/>
                </a:path>
              </a:pathLst>
            </a:custGeom>
            <a:solidFill>
              <a:srgbClr val="E69C9C"/>
            </a:solidFill>
            <a:ln w="6134" cap="flat">
              <a:noFill/>
              <a:prstDash val="solid"/>
              <a:miter/>
            </a:ln>
          </p:spPr>
          <p:txBody>
            <a:bodyPr rtlCol="0" anchor="ctr"/>
            <a:lstStyle/>
            <a:p>
              <a:endParaRPr lang="en-AU"/>
            </a:p>
          </p:txBody>
        </p:sp>
        <p:sp>
          <p:nvSpPr>
            <p:cNvPr id="820" name="Freeform: Shape 819">
              <a:extLst>
                <a:ext uri="{FF2B5EF4-FFF2-40B4-BE49-F238E27FC236}">
                  <a16:creationId xmlns:a16="http://schemas.microsoft.com/office/drawing/2014/main" id="{17B03B34-1391-4788-B41E-7F660DFCFC4D}"/>
                </a:ext>
              </a:extLst>
            </p:cNvPr>
            <p:cNvSpPr/>
            <p:nvPr/>
          </p:nvSpPr>
          <p:spPr>
            <a:xfrm>
              <a:off x="5581770" y="4255168"/>
              <a:ext cx="5442" cy="5503"/>
            </a:xfrm>
            <a:custGeom>
              <a:avLst/>
              <a:gdLst>
                <a:gd name="connsiteX0" fmla="*/ 2271 w 5442"/>
                <a:gd name="connsiteY0" fmla="*/ 5503 h 5503"/>
                <a:gd name="connsiteX1" fmla="*/ 677 w 5442"/>
                <a:gd name="connsiteY1" fmla="*/ 4889 h 5503"/>
                <a:gd name="connsiteX2" fmla="*/ 161 w 5442"/>
                <a:gd name="connsiteY2" fmla="*/ 4134 h 5503"/>
                <a:gd name="connsiteX3" fmla="*/ 2 w 5442"/>
                <a:gd name="connsiteY3" fmla="*/ 3233 h 5503"/>
                <a:gd name="connsiteX4" fmla="*/ 143 w 5442"/>
                <a:gd name="connsiteY4" fmla="*/ 2374 h 5503"/>
                <a:gd name="connsiteX5" fmla="*/ 615 w 5442"/>
                <a:gd name="connsiteY5" fmla="*/ 1638 h 5503"/>
                <a:gd name="connsiteX6" fmla="*/ 1535 w 5442"/>
                <a:gd name="connsiteY6" fmla="*/ 656 h 5503"/>
                <a:gd name="connsiteX7" fmla="*/ 3161 w 5442"/>
                <a:gd name="connsiteY7" fmla="*/ 0 h 5503"/>
                <a:gd name="connsiteX8" fmla="*/ 4787 w 5442"/>
                <a:gd name="connsiteY8" fmla="*/ 656 h 5503"/>
                <a:gd name="connsiteX9" fmla="*/ 5443 w 5442"/>
                <a:gd name="connsiteY9" fmla="*/ 2282 h 5503"/>
                <a:gd name="connsiteX10" fmla="*/ 4787 w 5442"/>
                <a:gd name="connsiteY10" fmla="*/ 3908 h 5503"/>
                <a:gd name="connsiteX11" fmla="*/ 3805 w 5442"/>
                <a:gd name="connsiteY11" fmla="*/ 4950 h 5503"/>
                <a:gd name="connsiteX12" fmla="*/ 2271 w 5442"/>
                <a:gd name="connsiteY12" fmla="*/ 5503 h 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2" h="5503">
                  <a:moveTo>
                    <a:pt x="2271" y="5503"/>
                  </a:moveTo>
                  <a:cubicBezTo>
                    <a:pt x="1676" y="5515"/>
                    <a:pt x="1106" y="5294"/>
                    <a:pt x="677" y="4889"/>
                  </a:cubicBezTo>
                  <a:cubicBezTo>
                    <a:pt x="456" y="4674"/>
                    <a:pt x="278" y="4417"/>
                    <a:pt x="161" y="4134"/>
                  </a:cubicBezTo>
                  <a:cubicBezTo>
                    <a:pt x="45" y="3846"/>
                    <a:pt x="-10" y="3540"/>
                    <a:pt x="2" y="3233"/>
                  </a:cubicBezTo>
                  <a:cubicBezTo>
                    <a:pt x="-10" y="2938"/>
                    <a:pt x="39" y="2650"/>
                    <a:pt x="143" y="2374"/>
                  </a:cubicBezTo>
                  <a:cubicBezTo>
                    <a:pt x="247" y="2098"/>
                    <a:pt x="407" y="1847"/>
                    <a:pt x="615" y="1638"/>
                  </a:cubicBezTo>
                  <a:lnTo>
                    <a:pt x="1535" y="656"/>
                  </a:lnTo>
                  <a:cubicBezTo>
                    <a:pt x="1971" y="233"/>
                    <a:pt x="2554" y="0"/>
                    <a:pt x="3161" y="0"/>
                  </a:cubicBezTo>
                  <a:cubicBezTo>
                    <a:pt x="3768" y="0"/>
                    <a:pt x="4351" y="233"/>
                    <a:pt x="4787" y="656"/>
                  </a:cubicBezTo>
                  <a:cubicBezTo>
                    <a:pt x="5210" y="1092"/>
                    <a:pt x="5443" y="1675"/>
                    <a:pt x="5443" y="2282"/>
                  </a:cubicBezTo>
                  <a:cubicBezTo>
                    <a:pt x="5443" y="2889"/>
                    <a:pt x="5210" y="3472"/>
                    <a:pt x="4787" y="3908"/>
                  </a:cubicBezTo>
                  <a:lnTo>
                    <a:pt x="3805" y="4950"/>
                  </a:lnTo>
                  <a:cubicBezTo>
                    <a:pt x="3376" y="5312"/>
                    <a:pt x="2830" y="5503"/>
                    <a:pt x="2271" y="5503"/>
                  </a:cubicBezTo>
                  <a:close/>
                </a:path>
              </a:pathLst>
            </a:custGeom>
            <a:solidFill>
              <a:srgbClr val="0E0E0E"/>
            </a:solidFill>
            <a:ln w="6134" cap="flat">
              <a:noFill/>
              <a:prstDash val="solid"/>
              <a:miter/>
            </a:ln>
          </p:spPr>
          <p:txBody>
            <a:bodyPr rtlCol="0" anchor="ctr"/>
            <a:lstStyle/>
            <a:p>
              <a:endParaRPr lang="en-AU"/>
            </a:p>
          </p:txBody>
        </p:sp>
        <p:sp>
          <p:nvSpPr>
            <p:cNvPr id="821" name="Freeform: Shape 820">
              <a:extLst>
                <a:ext uri="{FF2B5EF4-FFF2-40B4-BE49-F238E27FC236}">
                  <a16:creationId xmlns:a16="http://schemas.microsoft.com/office/drawing/2014/main" id="{765D55B4-368E-4E7C-9BEB-1F9F604C8F43}"/>
                </a:ext>
              </a:extLst>
            </p:cNvPr>
            <p:cNvSpPr/>
            <p:nvPr/>
          </p:nvSpPr>
          <p:spPr>
            <a:xfrm>
              <a:off x="5574595" y="4266498"/>
              <a:ext cx="1288" cy="1165"/>
            </a:xfrm>
            <a:custGeom>
              <a:avLst/>
              <a:gdLst>
                <a:gd name="connsiteX0" fmla="*/ 1288 w 1288"/>
                <a:gd name="connsiteY0" fmla="*/ 0 h 1165"/>
                <a:gd name="connsiteX1" fmla="*/ 0 w 1288"/>
                <a:gd name="connsiteY1" fmla="*/ 1165 h 1165"/>
                <a:gd name="connsiteX2" fmla="*/ 1288 w 1288"/>
                <a:gd name="connsiteY2" fmla="*/ 0 h 1165"/>
              </a:gdLst>
              <a:ahLst/>
              <a:cxnLst>
                <a:cxn ang="0">
                  <a:pos x="connsiteX0" y="connsiteY0"/>
                </a:cxn>
                <a:cxn ang="0">
                  <a:pos x="connsiteX1" y="connsiteY1"/>
                </a:cxn>
                <a:cxn ang="0">
                  <a:pos x="connsiteX2" y="connsiteY2"/>
                </a:cxn>
              </a:cxnLst>
              <a:rect l="l" t="t" r="r" b="b"/>
              <a:pathLst>
                <a:path w="1288" h="1165">
                  <a:moveTo>
                    <a:pt x="1288" y="0"/>
                  </a:moveTo>
                  <a:lnTo>
                    <a:pt x="0" y="1165"/>
                  </a:lnTo>
                  <a:lnTo>
                    <a:pt x="1288" y="0"/>
                  </a:lnTo>
                  <a:close/>
                </a:path>
              </a:pathLst>
            </a:custGeom>
            <a:solidFill>
              <a:srgbClr val="E69C9C"/>
            </a:solidFill>
            <a:ln w="6134" cap="flat">
              <a:noFill/>
              <a:prstDash val="solid"/>
              <a:miter/>
            </a:ln>
          </p:spPr>
          <p:txBody>
            <a:bodyPr rtlCol="0" anchor="ctr"/>
            <a:lstStyle/>
            <a:p>
              <a:endParaRPr lang="en-AU"/>
            </a:p>
          </p:txBody>
        </p:sp>
        <p:sp>
          <p:nvSpPr>
            <p:cNvPr id="822" name="Freeform: Shape 821">
              <a:extLst>
                <a:ext uri="{FF2B5EF4-FFF2-40B4-BE49-F238E27FC236}">
                  <a16:creationId xmlns:a16="http://schemas.microsoft.com/office/drawing/2014/main" id="{2884912E-6309-4774-9F56-BDB9400EEE0A}"/>
                </a:ext>
              </a:extLst>
            </p:cNvPr>
            <p:cNvSpPr/>
            <p:nvPr/>
          </p:nvSpPr>
          <p:spPr>
            <a:xfrm>
              <a:off x="5572325" y="4264124"/>
              <a:ext cx="5828" cy="5809"/>
            </a:xfrm>
            <a:custGeom>
              <a:avLst/>
              <a:gdLst>
                <a:gd name="connsiteX0" fmla="*/ 2270 w 5828"/>
                <a:gd name="connsiteY0" fmla="*/ 5809 h 5809"/>
                <a:gd name="connsiteX1" fmla="*/ 1362 w 5828"/>
                <a:gd name="connsiteY1" fmla="*/ 5619 h 5809"/>
                <a:gd name="connsiteX2" fmla="*/ 614 w 5828"/>
                <a:gd name="connsiteY2" fmla="*/ 5073 h 5809"/>
                <a:gd name="connsiteX3" fmla="*/ 154 w 5828"/>
                <a:gd name="connsiteY3" fmla="*/ 4367 h 5809"/>
                <a:gd name="connsiteX4" fmla="*/ 0 w 5828"/>
                <a:gd name="connsiteY4" fmla="*/ 3539 h 5809"/>
                <a:gd name="connsiteX5" fmla="*/ 191 w 5828"/>
                <a:gd name="connsiteY5" fmla="*/ 2607 h 5809"/>
                <a:gd name="connsiteX6" fmla="*/ 737 w 5828"/>
                <a:gd name="connsiteY6" fmla="*/ 1822 h 5809"/>
                <a:gd name="connsiteX7" fmla="*/ 1963 w 5828"/>
                <a:gd name="connsiteY7" fmla="*/ 656 h 5809"/>
                <a:gd name="connsiteX8" fmla="*/ 3589 w 5828"/>
                <a:gd name="connsiteY8" fmla="*/ 0 h 5809"/>
                <a:gd name="connsiteX9" fmla="*/ 5215 w 5828"/>
                <a:gd name="connsiteY9" fmla="*/ 656 h 5809"/>
                <a:gd name="connsiteX10" fmla="*/ 5828 w 5828"/>
                <a:gd name="connsiteY10" fmla="*/ 2251 h 5809"/>
                <a:gd name="connsiteX11" fmla="*/ 5638 w 5828"/>
                <a:gd name="connsiteY11" fmla="*/ 3159 h 5809"/>
                <a:gd name="connsiteX12" fmla="*/ 5092 w 5828"/>
                <a:gd name="connsiteY12" fmla="*/ 3908 h 5809"/>
                <a:gd name="connsiteX13" fmla="*/ 3865 w 5828"/>
                <a:gd name="connsiteY13" fmla="*/ 5073 h 5809"/>
                <a:gd name="connsiteX14" fmla="*/ 3147 w 5828"/>
                <a:gd name="connsiteY14" fmla="*/ 5613 h 5809"/>
                <a:gd name="connsiteX15" fmla="*/ 2270 w 5828"/>
                <a:gd name="connsiteY15" fmla="*/ 5809 h 5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8" h="5809">
                  <a:moveTo>
                    <a:pt x="2270" y="5809"/>
                  </a:moveTo>
                  <a:cubicBezTo>
                    <a:pt x="1957" y="5815"/>
                    <a:pt x="1650" y="5748"/>
                    <a:pt x="1362" y="5619"/>
                  </a:cubicBezTo>
                  <a:cubicBezTo>
                    <a:pt x="1080" y="5496"/>
                    <a:pt x="822" y="5306"/>
                    <a:pt x="614" y="5073"/>
                  </a:cubicBezTo>
                  <a:cubicBezTo>
                    <a:pt x="418" y="4871"/>
                    <a:pt x="258" y="4631"/>
                    <a:pt x="154" y="4367"/>
                  </a:cubicBezTo>
                  <a:cubicBezTo>
                    <a:pt x="50" y="4104"/>
                    <a:pt x="-6" y="3822"/>
                    <a:pt x="0" y="3539"/>
                  </a:cubicBezTo>
                  <a:cubicBezTo>
                    <a:pt x="0" y="3221"/>
                    <a:pt x="68" y="2902"/>
                    <a:pt x="191" y="2607"/>
                  </a:cubicBezTo>
                  <a:cubicBezTo>
                    <a:pt x="319" y="2313"/>
                    <a:pt x="503" y="2043"/>
                    <a:pt x="737" y="1822"/>
                  </a:cubicBezTo>
                  <a:lnTo>
                    <a:pt x="1963" y="656"/>
                  </a:lnTo>
                  <a:cubicBezTo>
                    <a:pt x="2399" y="233"/>
                    <a:pt x="2982" y="0"/>
                    <a:pt x="3589" y="0"/>
                  </a:cubicBezTo>
                  <a:cubicBezTo>
                    <a:pt x="4196" y="0"/>
                    <a:pt x="4779" y="233"/>
                    <a:pt x="5215" y="656"/>
                  </a:cubicBezTo>
                  <a:cubicBezTo>
                    <a:pt x="5619" y="1092"/>
                    <a:pt x="5840" y="1662"/>
                    <a:pt x="5828" y="2251"/>
                  </a:cubicBezTo>
                  <a:cubicBezTo>
                    <a:pt x="5828" y="2564"/>
                    <a:pt x="5767" y="2877"/>
                    <a:pt x="5638" y="3159"/>
                  </a:cubicBezTo>
                  <a:cubicBezTo>
                    <a:pt x="5509" y="3447"/>
                    <a:pt x="5325" y="3699"/>
                    <a:pt x="5092" y="3908"/>
                  </a:cubicBezTo>
                  <a:lnTo>
                    <a:pt x="3865" y="5073"/>
                  </a:lnTo>
                  <a:cubicBezTo>
                    <a:pt x="3662" y="5300"/>
                    <a:pt x="3423" y="5484"/>
                    <a:pt x="3147" y="5613"/>
                  </a:cubicBezTo>
                  <a:cubicBezTo>
                    <a:pt x="2871" y="5741"/>
                    <a:pt x="2571" y="5809"/>
                    <a:pt x="2270" y="5809"/>
                  </a:cubicBezTo>
                  <a:close/>
                </a:path>
              </a:pathLst>
            </a:custGeom>
            <a:solidFill>
              <a:srgbClr val="0E0E0E"/>
            </a:solidFill>
            <a:ln w="6134" cap="flat">
              <a:noFill/>
              <a:prstDash val="solid"/>
              <a:miter/>
            </a:ln>
          </p:spPr>
          <p:txBody>
            <a:bodyPr rtlCol="0" anchor="ctr"/>
            <a:lstStyle/>
            <a:p>
              <a:endParaRPr lang="en-AU"/>
            </a:p>
          </p:txBody>
        </p:sp>
        <p:sp>
          <p:nvSpPr>
            <p:cNvPr id="823" name="Freeform: Shape 822">
              <a:extLst>
                <a:ext uri="{FF2B5EF4-FFF2-40B4-BE49-F238E27FC236}">
                  <a16:creationId xmlns:a16="http://schemas.microsoft.com/office/drawing/2014/main" id="{AE3C659A-82AA-47E7-986E-BA020FEB9A94}"/>
                </a:ext>
              </a:extLst>
            </p:cNvPr>
            <p:cNvSpPr/>
            <p:nvPr/>
          </p:nvSpPr>
          <p:spPr>
            <a:xfrm>
              <a:off x="5424185" y="4360964"/>
              <a:ext cx="15458" cy="17114"/>
            </a:xfrm>
            <a:custGeom>
              <a:avLst/>
              <a:gdLst>
                <a:gd name="connsiteX0" fmla="*/ 0 w 15458"/>
                <a:gd name="connsiteY0" fmla="*/ 17114 h 17114"/>
                <a:gd name="connsiteX1" fmla="*/ 15458 w 15458"/>
                <a:gd name="connsiteY1" fmla="*/ 0 h 17114"/>
                <a:gd name="connsiteX2" fmla="*/ 0 w 15458"/>
                <a:gd name="connsiteY2" fmla="*/ 17114 h 17114"/>
              </a:gdLst>
              <a:ahLst/>
              <a:cxnLst>
                <a:cxn ang="0">
                  <a:pos x="connsiteX0" y="connsiteY0"/>
                </a:cxn>
                <a:cxn ang="0">
                  <a:pos x="connsiteX1" y="connsiteY1"/>
                </a:cxn>
                <a:cxn ang="0">
                  <a:pos x="connsiteX2" y="connsiteY2"/>
                </a:cxn>
              </a:cxnLst>
              <a:rect l="l" t="t" r="r" b="b"/>
              <a:pathLst>
                <a:path w="15458" h="17114">
                  <a:moveTo>
                    <a:pt x="0" y="17114"/>
                  </a:moveTo>
                  <a:cubicBezTo>
                    <a:pt x="4680" y="11005"/>
                    <a:pt x="9851" y="5282"/>
                    <a:pt x="15458" y="0"/>
                  </a:cubicBezTo>
                  <a:cubicBezTo>
                    <a:pt x="9851" y="5282"/>
                    <a:pt x="4680" y="11005"/>
                    <a:pt x="0" y="17114"/>
                  </a:cubicBezTo>
                  <a:close/>
                </a:path>
              </a:pathLst>
            </a:custGeom>
            <a:solidFill>
              <a:srgbClr val="E69C9C"/>
            </a:solidFill>
            <a:ln w="6134" cap="flat">
              <a:noFill/>
              <a:prstDash val="solid"/>
              <a:miter/>
            </a:ln>
          </p:spPr>
          <p:txBody>
            <a:bodyPr rtlCol="0" anchor="ctr"/>
            <a:lstStyle/>
            <a:p>
              <a:endParaRPr lang="en-AU"/>
            </a:p>
          </p:txBody>
        </p:sp>
        <p:sp>
          <p:nvSpPr>
            <p:cNvPr id="824" name="Freeform: Shape 823">
              <a:extLst>
                <a:ext uri="{FF2B5EF4-FFF2-40B4-BE49-F238E27FC236}">
                  <a16:creationId xmlns:a16="http://schemas.microsoft.com/office/drawing/2014/main" id="{F5272594-5F6E-4832-BFCE-B9843DAB573F}"/>
                </a:ext>
              </a:extLst>
            </p:cNvPr>
            <p:cNvSpPr/>
            <p:nvPr/>
          </p:nvSpPr>
          <p:spPr>
            <a:xfrm>
              <a:off x="5421914" y="4358584"/>
              <a:ext cx="20047" cy="21825"/>
            </a:xfrm>
            <a:custGeom>
              <a:avLst/>
              <a:gdLst>
                <a:gd name="connsiteX0" fmla="*/ 2271 w 20047"/>
                <a:gd name="connsiteY0" fmla="*/ 21825 h 21825"/>
                <a:gd name="connsiteX1" fmla="*/ 922 w 20047"/>
                <a:gd name="connsiteY1" fmla="*/ 21335 h 21825"/>
                <a:gd name="connsiteX2" fmla="*/ 247 w 20047"/>
                <a:gd name="connsiteY2" fmla="*/ 20525 h 21825"/>
                <a:gd name="connsiteX3" fmla="*/ 1 w 20047"/>
                <a:gd name="connsiteY3" fmla="*/ 19494 h 21825"/>
                <a:gd name="connsiteX4" fmla="*/ 492 w 20047"/>
                <a:gd name="connsiteY4" fmla="*/ 18084 h 21825"/>
                <a:gd name="connsiteX5" fmla="*/ 16134 w 20047"/>
                <a:gd name="connsiteY5" fmla="*/ 663 h 21825"/>
                <a:gd name="connsiteX6" fmla="*/ 17760 w 20047"/>
                <a:gd name="connsiteY6" fmla="*/ 0 h 21825"/>
                <a:gd name="connsiteX7" fmla="*/ 19385 w 20047"/>
                <a:gd name="connsiteY7" fmla="*/ 663 h 21825"/>
                <a:gd name="connsiteX8" fmla="*/ 20048 w 20047"/>
                <a:gd name="connsiteY8" fmla="*/ 2288 h 21825"/>
                <a:gd name="connsiteX9" fmla="*/ 19385 w 20047"/>
                <a:gd name="connsiteY9" fmla="*/ 3914 h 21825"/>
                <a:gd name="connsiteX10" fmla="*/ 4234 w 20047"/>
                <a:gd name="connsiteY10" fmla="*/ 20783 h 21825"/>
                <a:gd name="connsiteX11" fmla="*/ 3387 w 20047"/>
                <a:gd name="connsiteY11" fmla="*/ 21556 h 21825"/>
                <a:gd name="connsiteX12" fmla="*/ 2271 w 20047"/>
                <a:gd name="connsiteY12" fmla="*/ 21825 h 2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47" h="21825">
                  <a:moveTo>
                    <a:pt x="2271" y="21825"/>
                  </a:moveTo>
                  <a:cubicBezTo>
                    <a:pt x="1780" y="21819"/>
                    <a:pt x="1302" y="21647"/>
                    <a:pt x="922" y="21335"/>
                  </a:cubicBezTo>
                  <a:cubicBezTo>
                    <a:pt x="639" y="21120"/>
                    <a:pt x="406" y="20844"/>
                    <a:pt x="247" y="20525"/>
                  </a:cubicBezTo>
                  <a:cubicBezTo>
                    <a:pt x="87" y="20206"/>
                    <a:pt x="1" y="19850"/>
                    <a:pt x="1" y="19494"/>
                  </a:cubicBezTo>
                  <a:cubicBezTo>
                    <a:pt x="-17" y="18979"/>
                    <a:pt x="161" y="18476"/>
                    <a:pt x="492" y="18084"/>
                  </a:cubicBezTo>
                  <a:cubicBezTo>
                    <a:pt x="5234" y="11870"/>
                    <a:pt x="10466" y="6048"/>
                    <a:pt x="16134" y="663"/>
                  </a:cubicBezTo>
                  <a:cubicBezTo>
                    <a:pt x="16570" y="239"/>
                    <a:pt x="17153" y="0"/>
                    <a:pt x="17760" y="0"/>
                  </a:cubicBezTo>
                  <a:cubicBezTo>
                    <a:pt x="18367" y="0"/>
                    <a:pt x="18950" y="239"/>
                    <a:pt x="19385" y="663"/>
                  </a:cubicBezTo>
                  <a:cubicBezTo>
                    <a:pt x="19809" y="1098"/>
                    <a:pt x="20048" y="1681"/>
                    <a:pt x="20048" y="2288"/>
                  </a:cubicBezTo>
                  <a:cubicBezTo>
                    <a:pt x="20048" y="2895"/>
                    <a:pt x="19809" y="3478"/>
                    <a:pt x="19385" y="3914"/>
                  </a:cubicBezTo>
                  <a:cubicBezTo>
                    <a:pt x="13883" y="9116"/>
                    <a:pt x="8816" y="14759"/>
                    <a:pt x="4234" y="20783"/>
                  </a:cubicBezTo>
                  <a:cubicBezTo>
                    <a:pt x="4019" y="21108"/>
                    <a:pt x="3725" y="21371"/>
                    <a:pt x="3387" y="21556"/>
                  </a:cubicBezTo>
                  <a:cubicBezTo>
                    <a:pt x="3044" y="21734"/>
                    <a:pt x="2657" y="21832"/>
                    <a:pt x="2271" y="21825"/>
                  </a:cubicBezTo>
                  <a:close/>
                </a:path>
              </a:pathLst>
            </a:custGeom>
            <a:solidFill>
              <a:srgbClr val="0E0E0E"/>
            </a:solidFill>
            <a:ln w="6134" cap="flat">
              <a:noFill/>
              <a:prstDash val="solid"/>
              <a:miter/>
            </a:ln>
          </p:spPr>
          <p:txBody>
            <a:bodyPr rtlCol="0" anchor="ctr"/>
            <a:lstStyle/>
            <a:p>
              <a:endParaRPr lang="en-AU"/>
            </a:p>
          </p:txBody>
        </p:sp>
        <p:sp>
          <p:nvSpPr>
            <p:cNvPr id="825" name="Freeform: Shape 824">
              <a:extLst>
                <a:ext uri="{FF2B5EF4-FFF2-40B4-BE49-F238E27FC236}">
                  <a16:creationId xmlns:a16="http://schemas.microsoft.com/office/drawing/2014/main" id="{5FC318ED-9A3D-4C6B-8B1D-06D27FA6FA6E}"/>
                </a:ext>
              </a:extLst>
            </p:cNvPr>
            <p:cNvSpPr/>
            <p:nvPr/>
          </p:nvSpPr>
          <p:spPr>
            <a:xfrm>
              <a:off x="5397686" y="4437150"/>
              <a:ext cx="1288" cy="16255"/>
            </a:xfrm>
            <a:custGeom>
              <a:avLst/>
              <a:gdLst>
                <a:gd name="connsiteX0" fmla="*/ 0 w 1288"/>
                <a:gd name="connsiteY0" fmla="*/ 16256 h 16255"/>
                <a:gd name="connsiteX1" fmla="*/ 1288 w 1288"/>
                <a:gd name="connsiteY1" fmla="*/ 0 h 16255"/>
                <a:gd name="connsiteX2" fmla="*/ 0 w 1288"/>
                <a:gd name="connsiteY2" fmla="*/ 16256 h 16255"/>
              </a:gdLst>
              <a:ahLst/>
              <a:cxnLst>
                <a:cxn ang="0">
                  <a:pos x="connsiteX0" y="connsiteY0"/>
                </a:cxn>
                <a:cxn ang="0">
                  <a:pos x="connsiteX1" y="connsiteY1"/>
                </a:cxn>
                <a:cxn ang="0">
                  <a:pos x="connsiteX2" y="connsiteY2"/>
                </a:cxn>
              </a:cxnLst>
              <a:rect l="l" t="t" r="r" b="b"/>
              <a:pathLst>
                <a:path w="1288" h="16255">
                  <a:moveTo>
                    <a:pt x="0" y="16256"/>
                  </a:moveTo>
                  <a:cubicBezTo>
                    <a:pt x="61" y="10815"/>
                    <a:pt x="497" y="5386"/>
                    <a:pt x="1288" y="0"/>
                  </a:cubicBezTo>
                  <a:cubicBezTo>
                    <a:pt x="497" y="5386"/>
                    <a:pt x="61" y="10815"/>
                    <a:pt x="0" y="16256"/>
                  </a:cubicBezTo>
                  <a:close/>
                </a:path>
              </a:pathLst>
            </a:custGeom>
            <a:solidFill>
              <a:srgbClr val="E69C9C"/>
            </a:solidFill>
            <a:ln w="6134" cap="flat">
              <a:noFill/>
              <a:prstDash val="solid"/>
              <a:miter/>
            </a:ln>
          </p:spPr>
          <p:txBody>
            <a:bodyPr rtlCol="0" anchor="ctr"/>
            <a:lstStyle/>
            <a:p>
              <a:endParaRPr lang="en-AU"/>
            </a:p>
          </p:txBody>
        </p:sp>
        <p:sp>
          <p:nvSpPr>
            <p:cNvPr id="826" name="Freeform: Shape 825">
              <a:extLst>
                <a:ext uri="{FF2B5EF4-FFF2-40B4-BE49-F238E27FC236}">
                  <a16:creationId xmlns:a16="http://schemas.microsoft.com/office/drawing/2014/main" id="{EEADB4E0-1A9E-436D-AB43-363B381717F7}"/>
                </a:ext>
              </a:extLst>
            </p:cNvPr>
            <p:cNvSpPr/>
            <p:nvPr/>
          </p:nvSpPr>
          <p:spPr>
            <a:xfrm>
              <a:off x="5395416" y="4434971"/>
              <a:ext cx="5827" cy="20765"/>
            </a:xfrm>
            <a:custGeom>
              <a:avLst/>
              <a:gdLst>
                <a:gd name="connsiteX0" fmla="*/ 2270 w 5827"/>
                <a:gd name="connsiteY0" fmla="*/ 20765 h 20765"/>
                <a:gd name="connsiteX1" fmla="*/ 663 w 5827"/>
                <a:gd name="connsiteY1" fmla="*/ 20103 h 20765"/>
                <a:gd name="connsiteX2" fmla="*/ 0 w 5827"/>
                <a:gd name="connsiteY2" fmla="*/ 18496 h 20765"/>
                <a:gd name="connsiteX3" fmla="*/ 1288 w 5827"/>
                <a:gd name="connsiteY3" fmla="*/ 1995 h 20765"/>
                <a:gd name="connsiteX4" fmla="*/ 1558 w 5827"/>
                <a:gd name="connsiteY4" fmla="*/ 1136 h 20765"/>
                <a:gd name="connsiteX5" fmla="*/ 2147 w 5827"/>
                <a:gd name="connsiteY5" fmla="*/ 449 h 20765"/>
                <a:gd name="connsiteX6" fmla="*/ 2963 w 5827"/>
                <a:gd name="connsiteY6" fmla="*/ 62 h 20765"/>
                <a:gd name="connsiteX7" fmla="*/ 3865 w 5827"/>
                <a:gd name="connsiteY7" fmla="*/ 32 h 20765"/>
                <a:gd name="connsiteX8" fmla="*/ 5257 w 5827"/>
                <a:gd name="connsiteY8" fmla="*/ 811 h 20765"/>
                <a:gd name="connsiteX9" fmla="*/ 5827 w 5827"/>
                <a:gd name="connsiteY9" fmla="*/ 2301 h 20765"/>
                <a:gd name="connsiteX10" fmla="*/ 4601 w 5827"/>
                <a:gd name="connsiteY10" fmla="*/ 18250 h 20765"/>
                <a:gd name="connsiteX11" fmla="*/ 4478 w 5827"/>
                <a:gd name="connsiteY11" fmla="*/ 19201 h 20765"/>
                <a:gd name="connsiteX12" fmla="*/ 3987 w 5827"/>
                <a:gd name="connsiteY12" fmla="*/ 20017 h 20765"/>
                <a:gd name="connsiteX13" fmla="*/ 3208 w 5827"/>
                <a:gd name="connsiteY13" fmla="*/ 20575 h 20765"/>
                <a:gd name="connsiteX14" fmla="*/ 2270 w 5827"/>
                <a:gd name="connsiteY14" fmla="*/ 20765 h 2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7" h="20765">
                  <a:moveTo>
                    <a:pt x="2270" y="20765"/>
                  </a:moveTo>
                  <a:cubicBezTo>
                    <a:pt x="1669" y="20765"/>
                    <a:pt x="1092" y="20526"/>
                    <a:pt x="663" y="20103"/>
                  </a:cubicBezTo>
                  <a:cubicBezTo>
                    <a:pt x="239" y="19674"/>
                    <a:pt x="0" y="19097"/>
                    <a:pt x="0" y="18496"/>
                  </a:cubicBezTo>
                  <a:cubicBezTo>
                    <a:pt x="55" y="12975"/>
                    <a:pt x="491" y="7460"/>
                    <a:pt x="1288" y="1995"/>
                  </a:cubicBezTo>
                  <a:cubicBezTo>
                    <a:pt x="1319" y="1694"/>
                    <a:pt x="1411" y="1400"/>
                    <a:pt x="1558" y="1136"/>
                  </a:cubicBezTo>
                  <a:cubicBezTo>
                    <a:pt x="1705" y="866"/>
                    <a:pt x="1908" y="639"/>
                    <a:pt x="2147" y="449"/>
                  </a:cubicBezTo>
                  <a:cubicBezTo>
                    <a:pt x="2392" y="265"/>
                    <a:pt x="2668" y="136"/>
                    <a:pt x="2963" y="62"/>
                  </a:cubicBezTo>
                  <a:cubicBezTo>
                    <a:pt x="3257" y="-11"/>
                    <a:pt x="3564" y="-17"/>
                    <a:pt x="3865" y="32"/>
                  </a:cubicBezTo>
                  <a:cubicBezTo>
                    <a:pt x="4404" y="117"/>
                    <a:pt x="4901" y="394"/>
                    <a:pt x="5257" y="811"/>
                  </a:cubicBezTo>
                  <a:cubicBezTo>
                    <a:pt x="5619" y="1228"/>
                    <a:pt x="5821" y="1755"/>
                    <a:pt x="5827" y="2301"/>
                  </a:cubicBezTo>
                  <a:cubicBezTo>
                    <a:pt x="5079" y="7589"/>
                    <a:pt x="4674" y="12913"/>
                    <a:pt x="4601" y="18250"/>
                  </a:cubicBezTo>
                  <a:cubicBezTo>
                    <a:pt x="4625" y="18575"/>
                    <a:pt x="4582" y="18894"/>
                    <a:pt x="4478" y="19201"/>
                  </a:cubicBezTo>
                  <a:cubicBezTo>
                    <a:pt x="4374" y="19502"/>
                    <a:pt x="4208" y="19784"/>
                    <a:pt x="3987" y="20017"/>
                  </a:cubicBezTo>
                  <a:cubicBezTo>
                    <a:pt x="3766" y="20256"/>
                    <a:pt x="3503" y="20446"/>
                    <a:pt x="3208" y="20575"/>
                  </a:cubicBezTo>
                  <a:cubicBezTo>
                    <a:pt x="2914" y="20704"/>
                    <a:pt x="2595" y="20765"/>
                    <a:pt x="2270" y="20765"/>
                  </a:cubicBezTo>
                  <a:close/>
                </a:path>
              </a:pathLst>
            </a:custGeom>
            <a:solidFill>
              <a:srgbClr val="0E0E0E"/>
            </a:solidFill>
            <a:ln w="6134" cap="flat">
              <a:noFill/>
              <a:prstDash val="solid"/>
              <a:miter/>
            </a:ln>
          </p:spPr>
          <p:txBody>
            <a:bodyPr rtlCol="0" anchor="ctr"/>
            <a:lstStyle/>
            <a:p>
              <a:endParaRPr lang="en-AU"/>
            </a:p>
          </p:txBody>
        </p:sp>
        <p:sp>
          <p:nvSpPr>
            <p:cNvPr id="827" name="Freeform: Shape 826">
              <a:extLst>
                <a:ext uri="{FF2B5EF4-FFF2-40B4-BE49-F238E27FC236}">
                  <a16:creationId xmlns:a16="http://schemas.microsoft.com/office/drawing/2014/main" id="{58C40A8C-ADDE-443A-A823-852C73C38198}"/>
                </a:ext>
              </a:extLst>
            </p:cNvPr>
            <p:cNvSpPr/>
            <p:nvPr/>
          </p:nvSpPr>
          <p:spPr>
            <a:xfrm>
              <a:off x="5398913" y="4413043"/>
              <a:ext cx="6134" cy="24168"/>
            </a:xfrm>
            <a:custGeom>
              <a:avLst/>
              <a:gdLst>
                <a:gd name="connsiteX0" fmla="*/ 0 w 6134"/>
                <a:gd name="connsiteY0" fmla="*/ 24169 h 24168"/>
                <a:gd name="connsiteX1" fmla="*/ 6134 w 6134"/>
                <a:gd name="connsiteY1" fmla="*/ 0 h 24168"/>
                <a:gd name="connsiteX2" fmla="*/ 0 w 6134"/>
                <a:gd name="connsiteY2" fmla="*/ 24169 h 24168"/>
              </a:gdLst>
              <a:ahLst/>
              <a:cxnLst>
                <a:cxn ang="0">
                  <a:pos x="connsiteX0" y="connsiteY0"/>
                </a:cxn>
                <a:cxn ang="0">
                  <a:pos x="connsiteX1" y="connsiteY1"/>
                </a:cxn>
                <a:cxn ang="0">
                  <a:pos x="connsiteX2" y="connsiteY2"/>
                </a:cxn>
              </a:cxnLst>
              <a:rect l="l" t="t" r="r" b="b"/>
              <a:pathLst>
                <a:path w="6134" h="24168">
                  <a:moveTo>
                    <a:pt x="0" y="24169"/>
                  </a:moveTo>
                  <a:cubicBezTo>
                    <a:pt x="1245" y="15931"/>
                    <a:pt x="3300" y="7834"/>
                    <a:pt x="6134" y="0"/>
                  </a:cubicBezTo>
                  <a:cubicBezTo>
                    <a:pt x="3300" y="7834"/>
                    <a:pt x="1245" y="15931"/>
                    <a:pt x="0" y="24169"/>
                  </a:cubicBezTo>
                  <a:close/>
                </a:path>
              </a:pathLst>
            </a:custGeom>
            <a:solidFill>
              <a:srgbClr val="E69C9C"/>
            </a:solidFill>
            <a:ln w="6134" cap="flat">
              <a:noFill/>
              <a:prstDash val="solid"/>
              <a:miter/>
            </a:ln>
          </p:spPr>
          <p:txBody>
            <a:bodyPr rtlCol="0" anchor="ctr"/>
            <a:lstStyle/>
            <a:p>
              <a:endParaRPr lang="en-AU"/>
            </a:p>
          </p:txBody>
        </p:sp>
        <p:sp>
          <p:nvSpPr>
            <p:cNvPr id="828" name="Freeform: Shape 827">
              <a:extLst>
                <a:ext uri="{FF2B5EF4-FFF2-40B4-BE49-F238E27FC236}">
                  <a16:creationId xmlns:a16="http://schemas.microsoft.com/office/drawing/2014/main" id="{6DE315DB-172B-44CE-9407-0CFB9F10C5F3}"/>
                </a:ext>
              </a:extLst>
            </p:cNvPr>
            <p:cNvSpPr/>
            <p:nvPr/>
          </p:nvSpPr>
          <p:spPr>
            <a:xfrm>
              <a:off x="5396922" y="4410876"/>
              <a:ext cx="10662" cy="28677"/>
            </a:xfrm>
            <a:custGeom>
              <a:avLst/>
              <a:gdLst>
                <a:gd name="connsiteX0" fmla="*/ 1990 w 10662"/>
                <a:gd name="connsiteY0" fmla="*/ 28667 h 28677"/>
                <a:gd name="connsiteX1" fmla="*/ 592 w 10662"/>
                <a:gd name="connsiteY1" fmla="*/ 27888 h 28677"/>
                <a:gd name="connsiteX2" fmla="*/ 28 w 10662"/>
                <a:gd name="connsiteY2" fmla="*/ 26397 h 28677"/>
                <a:gd name="connsiteX3" fmla="*/ 28 w 10662"/>
                <a:gd name="connsiteY3" fmla="*/ 26090 h 28677"/>
                <a:gd name="connsiteX4" fmla="*/ 6162 w 10662"/>
                <a:gd name="connsiteY4" fmla="*/ 1554 h 28677"/>
                <a:gd name="connsiteX5" fmla="*/ 6610 w 10662"/>
                <a:gd name="connsiteY5" fmla="*/ 769 h 28677"/>
                <a:gd name="connsiteX6" fmla="*/ 7333 w 10662"/>
                <a:gd name="connsiteY6" fmla="*/ 223 h 28677"/>
                <a:gd name="connsiteX7" fmla="*/ 8211 w 10662"/>
                <a:gd name="connsiteY7" fmla="*/ 2 h 28677"/>
                <a:gd name="connsiteX8" fmla="*/ 9106 w 10662"/>
                <a:gd name="connsiteY8" fmla="*/ 143 h 28677"/>
                <a:gd name="connsiteX9" fmla="*/ 10204 w 10662"/>
                <a:gd name="connsiteY9" fmla="*/ 977 h 28677"/>
                <a:gd name="connsiteX10" fmla="*/ 10640 w 10662"/>
                <a:gd name="connsiteY10" fmla="*/ 2290 h 28677"/>
                <a:gd name="connsiteX11" fmla="*/ 10640 w 10662"/>
                <a:gd name="connsiteY11" fmla="*/ 3087 h 28677"/>
                <a:gd name="connsiteX12" fmla="*/ 4505 w 10662"/>
                <a:gd name="connsiteY12" fmla="*/ 26765 h 28677"/>
                <a:gd name="connsiteX13" fmla="*/ 3616 w 10662"/>
                <a:gd name="connsiteY13" fmla="*/ 28207 h 28677"/>
                <a:gd name="connsiteX14" fmla="*/ 1990 w 10662"/>
                <a:gd name="connsiteY14" fmla="*/ 28667 h 2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62" h="28677">
                  <a:moveTo>
                    <a:pt x="1990" y="28667"/>
                  </a:moveTo>
                  <a:cubicBezTo>
                    <a:pt x="1445" y="28581"/>
                    <a:pt x="954" y="28305"/>
                    <a:pt x="592" y="27888"/>
                  </a:cubicBezTo>
                  <a:cubicBezTo>
                    <a:pt x="236" y="27477"/>
                    <a:pt x="34" y="26949"/>
                    <a:pt x="28" y="26397"/>
                  </a:cubicBezTo>
                  <a:cubicBezTo>
                    <a:pt x="-9" y="26299"/>
                    <a:pt x="-9" y="26189"/>
                    <a:pt x="28" y="26090"/>
                  </a:cubicBezTo>
                  <a:cubicBezTo>
                    <a:pt x="1230" y="17723"/>
                    <a:pt x="3285" y="9504"/>
                    <a:pt x="6162" y="1554"/>
                  </a:cubicBezTo>
                  <a:cubicBezTo>
                    <a:pt x="6254" y="1265"/>
                    <a:pt x="6407" y="996"/>
                    <a:pt x="6610" y="769"/>
                  </a:cubicBezTo>
                  <a:cubicBezTo>
                    <a:pt x="6812" y="542"/>
                    <a:pt x="7057" y="358"/>
                    <a:pt x="7333" y="223"/>
                  </a:cubicBezTo>
                  <a:cubicBezTo>
                    <a:pt x="7609" y="94"/>
                    <a:pt x="7904" y="20"/>
                    <a:pt x="8211" y="2"/>
                  </a:cubicBezTo>
                  <a:cubicBezTo>
                    <a:pt x="8517" y="-10"/>
                    <a:pt x="8818" y="39"/>
                    <a:pt x="9106" y="143"/>
                  </a:cubicBezTo>
                  <a:cubicBezTo>
                    <a:pt x="9548" y="303"/>
                    <a:pt x="9928" y="597"/>
                    <a:pt x="10204" y="977"/>
                  </a:cubicBezTo>
                  <a:cubicBezTo>
                    <a:pt x="10480" y="1364"/>
                    <a:pt x="10627" y="1817"/>
                    <a:pt x="10640" y="2290"/>
                  </a:cubicBezTo>
                  <a:cubicBezTo>
                    <a:pt x="10670" y="2553"/>
                    <a:pt x="10670" y="2823"/>
                    <a:pt x="10640" y="3087"/>
                  </a:cubicBezTo>
                  <a:cubicBezTo>
                    <a:pt x="7806" y="10755"/>
                    <a:pt x="5751" y="18686"/>
                    <a:pt x="4505" y="26765"/>
                  </a:cubicBezTo>
                  <a:cubicBezTo>
                    <a:pt x="4401" y="27342"/>
                    <a:pt x="4082" y="27857"/>
                    <a:pt x="3616" y="28207"/>
                  </a:cubicBezTo>
                  <a:cubicBezTo>
                    <a:pt x="3150" y="28556"/>
                    <a:pt x="2573" y="28722"/>
                    <a:pt x="1990" y="28667"/>
                  </a:cubicBezTo>
                  <a:close/>
                </a:path>
              </a:pathLst>
            </a:custGeom>
            <a:solidFill>
              <a:srgbClr val="0E0E0E"/>
            </a:solidFill>
            <a:ln w="6134" cap="flat">
              <a:noFill/>
              <a:prstDash val="solid"/>
              <a:miter/>
            </a:ln>
          </p:spPr>
          <p:txBody>
            <a:bodyPr rtlCol="0" anchor="ctr"/>
            <a:lstStyle/>
            <a:p>
              <a:endParaRPr lang="en-AU"/>
            </a:p>
          </p:txBody>
        </p:sp>
        <p:sp>
          <p:nvSpPr>
            <p:cNvPr id="829" name="Freeform: Shape 828">
              <a:extLst>
                <a:ext uri="{FF2B5EF4-FFF2-40B4-BE49-F238E27FC236}">
                  <a16:creationId xmlns:a16="http://schemas.microsoft.com/office/drawing/2014/main" id="{755B47A4-79F3-4130-B940-81B615D6ED96}"/>
                </a:ext>
              </a:extLst>
            </p:cNvPr>
            <p:cNvSpPr/>
            <p:nvPr/>
          </p:nvSpPr>
          <p:spPr>
            <a:xfrm>
              <a:off x="5403391" y="4493278"/>
              <a:ext cx="4784" cy="13004"/>
            </a:xfrm>
            <a:custGeom>
              <a:avLst/>
              <a:gdLst>
                <a:gd name="connsiteX0" fmla="*/ 4785 w 4784"/>
                <a:gd name="connsiteY0" fmla="*/ 13004 h 13004"/>
                <a:gd name="connsiteX1" fmla="*/ 0 w 4784"/>
                <a:gd name="connsiteY1" fmla="*/ 0 h 13004"/>
                <a:gd name="connsiteX2" fmla="*/ 4785 w 4784"/>
                <a:gd name="connsiteY2" fmla="*/ 13004 h 13004"/>
              </a:gdLst>
              <a:ahLst/>
              <a:cxnLst>
                <a:cxn ang="0">
                  <a:pos x="connsiteX0" y="connsiteY0"/>
                </a:cxn>
                <a:cxn ang="0">
                  <a:pos x="connsiteX1" y="connsiteY1"/>
                </a:cxn>
                <a:cxn ang="0">
                  <a:pos x="connsiteX2" y="connsiteY2"/>
                </a:cxn>
              </a:cxnLst>
              <a:rect l="l" t="t" r="r" b="b"/>
              <a:pathLst>
                <a:path w="4784" h="13004">
                  <a:moveTo>
                    <a:pt x="4785" y="13004"/>
                  </a:moveTo>
                  <a:cubicBezTo>
                    <a:pt x="2969" y="8753"/>
                    <a:pt x="1374" y="4410"/>
                    <a:pt x="0" y="0"/>
                  </a:cubicBezTo>
                  <a:cubicBezTo>
                    <a:pt x="1374" y="4410"/>
                    <a:pt x="2969" y="8753"/>
                    <a:pt x="4785" y="13004"/>
                  </a:cubicBezTo>
                  <a:close/>
                </a:path>
              </a:pathLst>
            </a:custGeom>
            <a:solidFill>
              <a:srgbClr val="E69C9C"/>
            </a:solidFill>
            <a:ln w="6134" cap="flat">
              <a:noFill/>
              <a:prstDash val="solid"/>
              <a:miter/>
            </a:ln>
          </p:spPr>
          <p:txBody>
            <a:bodyPr rtlCol="0" anchor="ctr"/>
            <a:lstStyle/>
            <a:p>
              <a:endParaRPr lang="en-AU"/>
            </a:p>
          </p:txBody>
        </p:sp>
        <p:sp>
          <p:nvSpPr>
            <p:cNvPr id="830" name="Freeform: Shape 829">
              <a:extLst>
                <a:ext uri="{FF2B5EF4-FFF2-40B4-BE49-F238E27FC236}">
                  <a16:creationId xmlns:a16="http://schemas.microsoft.com/office/drawing/2014/main" id="{3BD248D5-F2ED-4A76-B44C-295F5E6C6EDC}"/>
                </a:ext>
              </a:extLst>
            </p:cNvPr>
            <p:cNvSpPr/>
            <p:nvPr/>
          </p:nvSpPr>
          <p:spPr>
            <a:xfrm>
              <a:off x="5401202" y="4491052"/>
              <a:ext cx="9222" cy="17563"/>
            </a:xfrm>
            <a:custGeom>
              <a:avLst/>
              <a:gdLst>
                <a:gd name="connsiteX0" fmla="*/ 6912 w 9222"/>
                <a:gd name="connsiteY0" fmla="*/ 17561 h 17563"/>
                <a:gd name="connsiteX1" fmla="*/ 5648 w 9222"/>
                <a:gd name="connsiteY1" fmla="*/ 17180 h 17563"/>
                <a:gd name="connsiteX2" fmla="*/ 4826 w 9222"/>
                <a:gd name="connsiteY2" fmla="*/ 16150 h 17563"/>
                <a:gd name="connsiteX3" fmla="*/ 41 w 9222"/>
                <a:gd name="connsiteY3" fmla="*/ 2961 h 17563"/>
                <a:gd name="connsiteX4" fmla="*/ 41 w 9222"/>
                <a:gd name="connsiteY4" fmla="*/ 2287 h 17563"/>
                <a:gd name="connsiteX5" fmla="*/ 495 w 9222"/>
                <a:gd name="connsiteY5" fmla="*/ 900 h 17563"/>
                <a:gd name="connsiteX6" fmla="*/ 1698 w 9222"/>
                <a:gd name="connsiteY6" fmla="*/ 79 h 17563"/>
                <a:gd name="connsiteX7" fmla="*/ 3415 w 9222"/>
                <a:gd name="connsiteY7" fmla="*/ 281 h 17563"/>
                <a:gd name="connsiteX8" fmla="*/ 4519 w 9222"/>
                <a:gd name="connsiteY8" fmla="*/ 1612 h 17563"/>
                <a:gd name="connsiteX9" fmla="*/ 9181 w 9222"/>
                <a:gd name="connsiteY9" fmla="*/ 14371 h 17563"/>
                <a:gd name="connsiteX10" fmla="*/ 9181 w 9222"/>
                <a:gd name="connsiteY10" fmla="*/ 15291 h 17563"/>
                <a:gd name="connsiteX11" fmla="*/ 8801 w 9222"/>
                <a:gd name="connsiteY11" fmla="*/ 16555 h 17563"/>
                <a:gd name="connsiteX12" fmla="*/ 7771 w 9222"/>
                <a:gd name="connsiteY12" fmla="*/ 17377 h 17563"/>
                <a:gd name="connsiteX13" fmla="*/ 6912 w 9222"/>
                <a:gd name="connsiteY13" fmla="*/ 17561 h 1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22" h="17563">
                  <a:moveTo>
                    <a:pt x="6912" y="17561"/>
                  </a:moveTo>
                  <a:cubicBezTo>
                    <a:pt x="6464" y="17567"/>
                    <a:pt x="6022" y="17438"/>
                    <a:pt x="5648" y="17180"/>
                  </a:cubicBezTo>
                  <a:cubicBezTo>
                    <a:pt x="5274" y="16929"/>
                    <a:pt x="4986" y="16573"/>
                    <a:pt x="4826" y="16150"/>
                  </a:cubicBezTo>
                  <a:cubicBezTo>
                    <a:pt x="2992" y="11844"/>
                    <a:pt x="1397" y="7439"/>
                    <a:pt x="41" y="2961"/>
                  </a:cubicBezTo>
                  <a:cubicBezTo>
                    <a:pt x="-14" y="2740"/>
                    <a:pt x="-14" y="2508"/>
                    <a:pt x="41" y="2287"/>
                  </a:cubicBezTo>
                  <a:cubicBezTo>
                    <a:pt x="35" y="1790"/>
                    <a:pt x="195" y="1299"/>
                    <a:pt x="495" y="900"/>
                  </a:cubicBezTo>
                  <a:cubicBezTo>
                    <a:pt x="796" y="502"/>
                    <a:pt x="1219" y="213"/>
                    <a:pt x="1698" y="79"/>
                  </a:cubicBezTo>
                  <a:cubicBezTo>
                    <a:pt x="2274" y="-75"/>
                    <a:pt x="2888" y="-1"/>
                    <a:pt x="3415" y="281"/>
                  </a:cubicBezTo>
                  <a:cubicBezTo>
                    <a:pt x="3937" y="569"/>
                    <a:pt x="4335" y="1041"/>
                    <a:pt x="4519" y="1612"/>
                  </a:cubicBezTo>
                  <a:cubicBezTo>
                    <a:pt x="5746" y="5599"/>
                    <a:pt x="7280" y="9770"/>
                    <a:pt x="9181" y="14371"/>
                  </a:cubicBezTo>
                  <a:cubicBezTo>
                    <a:pt x="9237" y="14678"/>
                    <a:pt x="9237" y="14990"/>
                    <a:pt x="9181" y="15291"/>
                  </a:cubicBezTo>
                  <a:cubicBezTo>
                    <a:pt x="9187" y="15745"/>
                    <a:pt x="9053" y="16181"/>
                    <a:pt x="8801" y="16555"/>
                  </a:cubicBezTo>
                  <a:cubicBezTo>
                    <a:pt x="8550" y="16929"/>
                    <a:pt x="8188" y="17217"/>
                    <a:pt x="7771" y="17377"/>
                  </a:cubicBezTo>
                  <a:cubicBezTo>
                    <a:pt x="7507" y="17518"/>
                    <a:pt x="7206" y="17579"/>
                    <a:pt x="6912" y="17561"/>
                  </a:cubicBezTo>
                  <a:close/>
                </a:path>
              </a:pathLst>
            </a:custGeom>
            <a:solidFill>
              <a:srgbClr val="0E0E0E"/>
            </a:solidFill>
            <a:ln w="6134" cap="flat">
              <a:noFill/>
              <a:prstDash val="solid"/>
              <a:miter/>
            </a:ln>
          </p:spPr>
          <p:txBody>
            <a:bodyPr rtlCol="0" anchor="ctr"/>
            <a:lstStyle/>
            <a:p>
              <a:endParaRPr lang="en-AU"/>
            </a:p>
          </p:txBody>
        </p:sp>
        <p:sp>
          <p:nvSpPr>
            <p:cNvPr id="831" name="Freeform: Shape 830">
              <a:extLst>
                <a:ext uri="{FF2B5EF4-FFF2-40B4-BE49-F238E27FC236}">
                  <a16:creationId xmlns:a16="http://schemas.microsoft.com/office/drawing/2014/main" id="{78E2CC3C-CB0A-4D74-9A37-0AF68DB293A3}"/>
                </a:ext>
              </a:extLst>
            </p:cNvPr>
            <p:cNvSpPr/>
            <p:nvPr/>
          </p:nvSpPr>
          <p:spPr>
            <a:xfrm>
              <a:off x="5410629" y="4389733"/>
              <a:ext cx="5520" cy="10182"/>
            </a:xfrm>
            <a:custGeom>
              <a:avLst/>
              <a:gdLst>
                <a:gd name="connsiteX0" fmla="*/ 5521 w 5520"/>
                <a:gd name="connsiteY0" fmla="*/ 0 h 10182"/>
                <a:gd name="connsiteX1" fmla="*/ 0 w 5520"/>
                <a:gd name="connsiteY1" fmla="*/ 10183 h 10182"/>
                <a:gd name="connsiteX2" fmla="*/ 5521 w 5520"/>
                <a:gd name="connsiteY2" fmla="*/ 0 h 10182"/>
              </a:gdLst>
              <a:ahLst/>
              <a:cxnLst>
                <a:cxn ang="0">
                  <a:pos x="connsiteX0" y="connsiteY0"/>
                </a:cxn>
                <a:cxn ang="0">
                  <a:pos x="connsiteX1" y="connsiteY1"/>
                </a:cxn>
                <a:cxn ang="0">
                  <a:pos x="connsiteX2" y="connsiteY2"/>
                </a:cxn>
              </a:cxnLst>
              <a:rect l="l" t="t" r="r" b="b"/>
              <a:pathLst>
                <a:path w="5520" h="10182">
                  <a:moveTo>
                    <a:pt x="5521" y="0"/>
                  </a:moveTo>
                  <a:cubicBezTo>
                    <a:pt x="3490" y="3288"/>
                    <a:pt x="1650" y="6686"/>
                    <a:pt x="0" y="10183"/>
                  </a:cubicBezTo>
                  <a:cubicBezTo>
                    <a:pt x="1650" y="6686"/>
                    <a:pt x="3490" y="3288"/>
                    <a:pt x="5521" y="0"/>
                  </a:cubicBezTo>
                  <a:close/>
                </a:path>
              </a:pathLst>
            </a:custGeom>
            <a:solidFill>
              <a:srgbClr val="E69C9C"/>
            </a:solidFill>
            <a:ln w="6134" cap="flat">
              <a:noFill/>
              <a:prstDash val="solid"/>
              <a:miter/>
            </a:ln>
          </p:spPr>
          <p:txBody>
            <a:bodyPr rtlCol="0" anchor="ctr"/>
            <a:lstStyle/>
            <a:p>
              <a:endParaRPr lang="en-AU"/>
            </a:p>
          </p:txBody>
        </p:sp>
        <p:sp>
          <p:nvSpPr>
            <p:cNvPr id="832" name="Freeform: Shape 831">
              <a:extLst>
                <a:ext uri="{FF2B5EF4-FFF2-40B4-BE49-F238E27FC236}">
                  <a16:creationId xmlns:a16="http://schemas.microsoft.com/office/drawing/2014/main" id="{5E831A06-005D-4522-8550-A78B51ABDCF8}"/>
                </a:ext>
              </a:extLst>
            </p:cNvPr>
            <p:cNvSpPr/>
            <p:nvPr/>
          </p:nvSpPr>
          <p:spPr>
            <a:xfrm>
              <a:off x="5408229" y="4387619"/>
              <a:ext cx="9946" cy="14635"/>
            </a:xfrm>
            <a:custGeom>
              <a:avLst/>
              <a:gdLst>
                <a:gd name="connsiteX0" fmla="*/ 2400 w 9946"/>
                <a:gd name="connsiteY0" fmla="*/ 14567 h 14635"/>
                <a:gd name="connsiteX1" fmla="*/ 1357 w 9946"/>
                <a:gd name="connsiteY1" fmla="*/ 14567 h 14635"/>
                <a:gd name="connsiteX2" fmla="*/ 425 w 9946"/>
                <a:gd name="connsiteY2" fmla="*/ 13739 h 14635"/>
                <a:gd name="connsiteX3" fmla="*/ 69 w 9946"/>
                <a:gd name="connsiteY3" fmla="*/ 12543 h 14635"/>
                <a:gd name="connsiteX4" fmla="*/ 69 w 9946"/>
                <a:gd name="connsiteY4" fmla="*/ 11500 h 14635"/>
                <a:gd name="connsiteX5" fmla="*/ 5712 w 9946"/>
                <a:gd name="connsiteY5" fmla="*/ 1133 h 14635"/>
                <a:gd name="connsiteX6" fmla="*/ 6829 w 9946"/>
                <a:gd name="connsiteY6" fmla="*/ 164 h 14635"/>
                <a:gd name="connsiteX7" fmla="*/ 8307 w 9946"/>
                <a:gd name="connsiteY7" fmla="*/ 90 h 14635"/>
                <a:gd name="connsiteX8" fmla="*/ 9522 w 9946"/>
                <a:gd name="connsiteY8" fmla="*/ 943 h 14635"/>
                <a:gd name="connsiteX9" fmla="*/ 9945 w 9946"/>
                <a:gd name="connsiteY9" fmla="*/ 2360 h 14635"/>
                <a:gd name="connsiteX10" fmla="*/ 9638 w 9946"/>
                <a:gd name="connsiteY10" fmla="*/ 3525 h 14635"/>
                <a:gd name="connsiteX11" fmla="*/ 4179 w 9946"/>
                <a:gd name="connsiteY11" fmla="*/ 13524 h 14635"/>
                <a:gd name="connsiteX12" fmla="*/ 3412 w 9946"/>
                <a:gd name="connsiteY12" fmla="*/ 14260 h 14635"/>
                <a:gd name="connsiteX13" fmla="*/ 2400 w 9946"/>
                <a:gd name="connsiteY13" fmla="*/ 14567 h 1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46" h="14635">
                  <a:moveTo>
                    <a:pt x="2400" y="14567"/>
                  </a:moveTo>
                  <a:cubicBezTo>
                    <a:pt x="2056" y="14659"/>
                    <a:pt x="1701" y="14659"/>
                    <a:pt x="1357" y="14567"/>
                  </a:cubicBezTo>
                  <a:cubicBezTo>
                    <a:pt x="977" y="14383"/>
                    <a:pt x="652" y="14094"/>
                    <a:pt x="425" y="13739"/>
                  </a:cubicBezTo>
                  <a:cubicBezTo>
                    <a:pt x="198" y="13383"/>
                    <a:pt x="75" y="12966"/>
                    <a:pt x="69" y="12543"/>
                  </a:cubicBezTo>
                  <a:cubicBezTo>
                    <a:pt x="-23" y="12199"/>
                    <a:pt x="-23" y="11843"/>
                    <a:pt x="69" y="11500"/>
                  </a:cubicBezTo>
                  <a:cubicBezTo>
                    <a:pt x="1768" y="7948"/>
                    <a:pt x="3651" y="4488"/>
                    <a:pt x="5712" y="1133"/>
                  </a:cubicBezTo>
                  <a:cubicBezTo>
                    <a:pt x="5964" y="697"/>
                    <a:pt x="6363" y="354"/>
                    <a:pt x="6829" y="164"/>
                  </a:cubicBezTo>
                  <a:cubicBezTo>
                    <a:pt x="7301" y="-26"/>
                    <a:pt x="7823" y="-51"/>
                    <a:pt x="8307" y="90"/>
                  </a:cubicBezTo>
                  <a:cubicBezTo>
                    <a:pt x="8798" y="231"/>
                    <a:pt x="9221" y="532"/>
                    <a:pt x="9522" y="943"/>
                  </a:cubicBezTo>
                  <a:cubicBezTo>
                    <a:pt x="9816" y="1354"/>
                    <a:pt x="9963" y="1857"/>
                    <a:pt x="9945" y="2360"/>
                  </a:cubicBezTo>
                  <a:cubicBezTo>
                    <a:pt x="9939" y="2771"/>
                    <a:pt x="9835" y="3169"/>
                    <a:pt x="9638" y="3525"/>
                  </a:cubicBezTo>
                  <a:cubicBezTo>
                    <a:pt x="7859" y="6470"/>
                    <a:pt x="6080" y="9659"/>
                    <a:pt x="4179" y="13524"/>
                  </a:cubicBezTo>
                  <a:cubicBezTo>
                    <a:pt x="3989" y="13824"/>
                    <a:pt x="3725" y="14076"/>
                    <a:pt x="3412" y="14260"/>
                  </a:cubicBezTo>
                  <a:cubicBezTo>
                    <a:pt x="3105" y="14444"/>
                    <a:pt x="2756" y="14548"/>
                    <a:pt x="2400" y="14567"/>
                  </a:cubicBezTo>
                  <a:close/>
                </a:path>
              </a:pathLst>
            </a:custGeom>
            <a:solidFill>
              <a:srgbClr val="0E0E0E"/>
            </a:solidFill>
            <a:ln w="6134" cap="flat">
              <a:noFill/>
              <a:prstDash val="solid"/>
              <a:miter/>
            </a:ln>
          </p:spPr>
          <p:txBody>
            <a:bodyPr rtlCol="0" anchor="ctr"/>
            <a:lstStyle/>
            <a:p>
              <a:endParaRPr lang="en-AU"/>
            </a:p>
          </p:txBody>
        </p:sp>
        <p:sp>
          <p:nvSpPr>
            <p:cNvPr id="833" name="Freeform: Shape 832">
              <a:extLst>
                <a:ext uri="{FF2B5EF4-FFF2-40B4-BE49-F238E27FC236}">
                  <a16:creationId xmlns:a16="http://schemas.microsoft.com/office/drawing/2014/main" id="{E28E9983-ABF9-439E-A0C2-FB6C24CF8A7C}"/>
                </a:ext>
              </a:extLst>
            </p:cNvPr>
            <p:cNvSpPr/>
            <p:nvPr/>
          </p:nvSpPr>
          <p:spPr>
            <a:xfrm>
              <a:off x="5447127" y="4336182"/>
              <a:ext cx="26499" cy="18156"/>
            </a:xfrm>
            <a:custGeom>
              <a:avLst/>
              <a:gdLst>
                <a:gd name="connsiteX0" fmla="*/ 26500 w 26499"/>
                <a:gd name="connsiteY0" fmla="*/ 0 h 18156"/>
                <a:gd name="connsiteX1" fmla="*/ 12268 w 26499"/>
                <a:gd name="connsiteY1" fmla="*/ 8956 h 18156"/>
                <a:gd name="connsiteX2" fmla="*/ 0 w 26499"/>
                <a:gd name="connsiteY2" fmla="*/ 18157 h 18156"/>
                <a:gd name="connsiteX3" fmla="*/ 26500 w 26499"/>
                <a:gd name="connsiteY3" fmla="*/ 0 h 18156"/>
              </a:gdLst>
              <a:ahLst/>
              <a:cxnLst>
                <a:cxn ang="0">
                  <a:pos x="connsiteX0" y="connsiteY0"/>
                </a:cxn>
                <a:cxn ang="0">
                  <a:pos x="connsiteX1" y="connsiteY1"/>
                </a:cxn>
                <a:cxn ang="0">
                  <a:pos x="connsiteX2" y="connsiteY2"/>
                </a:cxn>
                <a:cxn ang="0">
                  <a:pos x="connsiteX3" y="connsiteY3"/>
                </a:cxn>
              </a:cxnLst>
              <a:rect l="l" t="t" r="r" b="b"/>
              <a:pathLst>
                <a:path w="26499" h="18156">
                  <a:moveTo>
                    <a:pt x="26500" y="0"/>
                  </a:moveTo>
                  <a:cubicBezTo>
                    <a:pt x="21470" y="2821"/>
                    <a:pt x="16746" y="6134"/>
                    <a:pt x="12268" y="8956"/>
                  </a:cubicBezTo>
                  <a:cubicBezTo>
                    <a:pt x="7790" y="11777"/>
                    <a:pt x="3803" y="15090"/>
                    <a:pt x="0" y="18157"/>
                  </a:cubicBezTo>
                  <a:cubicBezTo>
                    <a:pt x="8269" y="11317"/>
                    <a:pt x="17133" y="5245"/>
                    <a:pt x="26500" y="0"/>
                  </a:cubicBezTo>
                  <a:close/>
                </a:path>
              </a:pathLst>
            </a:custGeom>
            <a:solidFill>
              <a:srgbClr val="E69C9C"/>
            </a:solidFill>
            <a:ln w="6134" cap="flat">
              <a:noFill/>
              <a:prstDash val="solid"/>
              <a:miter/>
            </a:ln>
          </p:spPr>
          <p:txBody>
            <a:bodyPr rtlCol="0" anchor="ctr"/>
            <a:lstStyle/>
            <a:p>
              <a:endParaRPr lang="en-AU"/>
            </a:p>
          </p:txBody>
        </p:sp>
        <p:sp>
          <p:nvSpPr>
            <p:cNvPr id="834" name="Freeform: Shape 833">
              <a:extLst>
                <a:ext uri="{FF2B5EF4-FFF2-40B4-BE49-F238E27FC236}">
                  <a16:creationId xmlns:a16="http://schemas.microsoft.com/office/drawing/2014/main" id="{879A0F28-6B74-46D7-9D95-DCD36AA89817}"/>
                </a:ext>
              </a:extLst>
            </p:cNvPr>
            <p:cNvSpPr/>
            <p:nvPr/>
          </p:nvSpPr>
          <p:spPr>
            <a:xfrm>
              <a:off x="5444823" y="4333851"/>
              <a:ext cx="30873" cy="22758"/>
            </a:xfrm>
            <a:custGeom>
              <a:avLst/>
              <a:gdLst>
                <a:gd name="connsiteX0" fmla="*/ 2304 w 30873"/>
                <a:gd name="connsiteY0" fmla="*/ 22757 h 22758"/>
                <a:gd name="connsiteX1" fmla="*/ 1322 w 30873"/>
                <a:gd name="connsiteY1" fmla="*/ 22567 h 22758"/>
                <a:gd name="connsiteX2" fmla="*/ 525 w 30873"/>
                <a:gd name="connsiteY2" fmla="*/ 21960 h 22758"/>
                <a:gd name="connsiteX3" fmla="*/ 10 w 30873"/>
                <a:gd name="connsiteY3" fmla="*/ 20273 h 22758"/>
                <a:gd name="connsiteX4" fmla="*/ 832 w 30873"/>
                <a:gd name="connsiteY4" fmla="*/ 18709 h 22758"/>
                <a:gd name="connsiteX5" fmla="*/ 27454 w 30873"/>
                <a:gd name="connsiteY5" fmla="*/ 306 h 22758"/>
                <a:gd name="connsiteX6" fmla="*/ 28300 w 30873"/>
                <a:gd name="connsiteY6" fmla="*/ 18 h 22758"/>
                <a:gd name="connsiteX7" fmla="*/ 29196 w 30873"/>
                <a:gd name="connsiteY7" fmla="*/ 80 h 22758"/>
                <a:gd name="connsiteX8" fmla="*/ 29999 w 30873"/>
                <a:gd name="connsiteY8" fmla="*/ 484 h 22758"/>
                <a:gd name="connsiteX9" fmla="*/ 30582 w 30873"/>
                <a:gd name="connsiteY9" fmla="*/ 1165 h 22758"/>
                <a:gd name="connsiteX10" fmla="*/ 30791 w 30873"/>
                <a:gd name="connsiteY10" fmla="*/ 2932 h 22758"/>
                <a:gd name="connsiteX11" fmla="*/ 29723 w 30873"/>
                <a:gd name="connsiteY11" fmla="*/ 4355 h 22758"/>
                <a:gd name="connsiteX12" fmla="*/ 15738 w 30873"/>
                <a:gd name="connsiteY12" fmla="*/ 13127 h 22758"/>
                <a:gd name="connsiteX13" fmla="*/ 3837 w 30873"/>
                <a:gd name="connsiteY13" fmla="*/ 22021 h 22758"/>
                <a:gd name="connsiteX14" fmla="*/ 2304 w 30873"/>
                <a:gd name="connsiteY14" fmla="*/ 22757 h 2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73" h="22758">
                  <a:moveTo>
                    <a:pt x="2304" y="22757"/>
                  </a:moveTo>
                  <a:cubicBezTo>
                    <a:pt x="1966" y="22770"/>
                    <a:pt x="1629" y="22702"/>
                    <a:pt x="1322" y="22567"/>
                  </a:cubicBezTo>
                  <a:cubicBezTo>
                    <a:pt x="1009" y="22426"/>
                    <a:pt x="740" y="22224"/>
                    <a:pt x="525" y="21960"/>
                  </a:cubicBezTo>
                  <a:cubicBezTo>
                    <a:pt x="138" y="21488"/>
                    <a:pt x="-46" y="20880"/>
                    <a:pt x="10" y="20273"/>
                  </a:cubicBezTo>
                  <a:cubicBezTo>
                    <a:pt x="71" y="19666"/>
                    <a:pt x="365" y="19102"/>
                    <a:pt x="832" y="18709"/>
                  </a:cubicBezTo>
                  <a:cubicBezTo>
                    <a:pt x="9131" y="11790"/>
                    <a:pt x="18044" y="5631"/>
                    <a:pt x="27454" y="306"/>
                  </a:cubicBezTo>
                  <a:cubicBezTo>
                    <a:pt x="27711" y="153"/>
                    <a:pt x="28000" y="55"/>
                    <a:pt x="28300" y="18"/>
                  </a:cubicBezTo>
                  <a:cubicBezTo>
                    <a:pt x="28601" y="-19"/>
                    <a:pt x="28908" y="0"/>
                    <a:pt x="29196" y="80"/>
                  </a:cubicBezTo>
                  <a:cubicBezTo>
                    <a:pt x="29490" y="159"/>
                    <a:pt x="29760" y="294"/>
                    <a:pt x="29999" y="484"/>
                  </a:cubicBezTo>
                  <a:cubicBezTo>
                    <a:pt x="30239" y="668"/>
                    <a:pt x="30435" y="901"/>
                    <a:pt x="30582" y="1165"/>
                  </a:cubicBezTo>
                  <a:cubicBezTo>
                    <a:pt x="30877" y="1705"/>
                    <a:pt x="30950" y="2337"/>
                    <a:pt x="30791" y="2932"/>
                  </a:cubicBezTo>
                  <a:cubicBezTo>
                    <a:pt x="30631" y="3527"/>
                    <a:pt x="30245" y="4036"/>
                    <a:pt x="29723" y="4355"/>
                  </a:cubicBezTo>
                  <a:cubicBezTo>
                    <a:pt x="25245" y="6870"/>
                    <a:pt x="20645" y="9753"/>
                    <a:pt x="15738" y="13127"/>
                  </a:cubicBezTo>
                  <a:cubicBezTo>
                    <a:pt x="10830" y="16501"/>
                    <a:pt x="7211" y="19261"/>
                    <a:pt x="3837" y="22021"/>
                  </a:cubicBezTo>
                  <a:cubicBezTo>
                    <a:pt x="3420" y="22432"/>
                    <a:pt x="2880" y="22690"/>
                    <a:pt x="2304" y="22757"/>
                  </a:cubicBezTo>
                  <a:close/>
                </a:path>
              </a:pathLst>
            </a:custGeom>
            <a:solidFill>
              <a:srgbClr val="0E0E0E"/>
            </a:solidFill>
            <a:ln w="6134" cap="flat">
              <a:noFill/>
              <a:prstDash val="solid"/>
              <a:miter/>
            </a:ln>
          </p:spPr>
          <p:txBody>
            <a:bodyPr rtlCol="0" anchor="ctr"/>
            <a:lstStyle/>
            <a:p>
              <a:endParaRPr lang="en-AU"/>
            </a:p>
          </p:txBody>
        </p:sp>
        <p:sp>
          <p:nvSpPr>
            <p:cNvPr id="835" name="Freeform: Shape 834">
              <a:extLst>
                <a:ext uri="{FF2B5EF4-FFF2-40B4-BE49-F238E27FC236}">
                  <a16:creationId xmlns:a16="http://schemas.microsoft.com/office/drawing/2014/main" id="{CEC20FB7-BE3F-4F46-8930-E9B97A083D63}"/>
                </a:ext>
              </a:extLst>
            </p:cNvPr>
            <p:cNvSpPr/>
            <p:nvPr/>
          </p:nvSpPr>
          <p:spPr>
            <a:xfrm>
              <a:off x="5461788" y="4569403"/>
              <a:ext cx="3128" cy="1594"/>
            </a:xfrm>
            <a:custGeom>
              <a:avLst/>
              <a:gdLst>
                <a:gd name="connsiteX0" fmla="*/ 3128 w 3128"/>
                <a:gd name="connsiteY0" fmla="*/ 1595 h 1594"/>
                <a:gd name="connsiteX1" fmla="*/ 0 w 3128"/>
                <a:gd name="connsiteY1" fmla="*/ 0 h 1594"/>
                <a:gd name="connsiteX2" fmla="*/ 3128 w 3128"/>
                <a:gd name="connsiteY2" fmla="*/ 1595 h 1594"/>
              </a:gdLst>
              <a:ahLst/>
              <a:cxnLst>
                <a:cxn ang="0">
                  <a:pos x="connsiteX0" y="connsiteY0"/>
                </a:cxn>
                <a:cxn ang="0">
                  <a:pos x="connsiteX1" y="connsiteY1"/>
                </a:cxn>
                <a:cxn ang="0">
                  <a:pos x="connsiteX2" y="connsiteY2"/>
                </a:cxn>
              </a:cxnLst>
              <a:rect l="l" t="t" r="r" b="b"/>
              <a:pathLst>
                <a:path w="3128" h="1594">
                  <a:moveTo>
                    <a:pt x="3128" y="1595"/>
                  </a:moveTo>
                  <a:lnTo>
                    <a:pt x="0" y="0"/>
                  </a:lnTo>
                  <a:lnTo>
                    <a:pt x="3128" y="1595"/>
                  </a:lnTo>
                  <a:close/>
                </a:path>
              </a:pathLst>
            </a:custGeom>
            <a:solidFill>
              <a:srgbClr val="E69C9C"/>
            </a:solidFill>
            <a:ln w="6134" cap="flat">
              <a:noFill/>
              <a:prstDash val="solid"/>
              <a:miter/>
            </a:ln>
          </p:spPr>
          <p:txBody>
            <a:bodyPr rtlCol="0" anchor="ctr"/>
            <a:lstStyle/>
            <a:p>
              <a:endParaRPr lang="en-AU"/>
            </a:p>
          </p:txBody>
        </p:sp>
        <p:sp>
          <p:nvSpPr>
            <p:cNvPr id="836" name="Freeform: Shape 835">
              <a:extLst>
                <a:ext uri="{FF2B5EF4-FFF2-40B4-BE49-F238E27FC236}">
                  <a16:creationId xmlns:a16="http://schemas.microsoft.com/office/drawing/2014/main" id="{24076E2D-5AEB-4B0E-91D4-DB8D8736A6DF}"/>
                </a:ext>
              </a:extLst>
            </p:cNvPr>
            <p:cNvSpPr/>
            <p:nvPr/>
          </p:nvSpPr>
          <p:spPr>
            <a:xfrm>
              <a:off x="5459473" y="4567390"/>
              <a:ext cx="7774" cy="6002"/>
            </a:xfrm>
            <a:custGeom>
              <a:avLst/>
              <a:gdLst>
                <a:gd name="connsiteX0" fmla="*/ 5444 w 7774"/>
                <a:gd name="connsiteY0" fmla="*/ 5938 h 6002"/>
                <a:gd name="connsiteX1" fmla="*/ 4401 w 7774"/>
                <a:gd name="connsiteY1" fmla="*/ 5938 h 6002"/>
                <a:gd name="connsiteX2" fmla="*/ 3235 w 7774"/>
                <a:gd name="connsiteY2" fmla="*/ 5386 h 6002"/>
                <a:gd name="connsiteX3" fmla="*/ 1150 w 7774"/>
                <a:gd name="connsiteY3" fmla="*/ 4343 h 6002"/>
                <a:gd name="connsiteX4" fmla="*/ 82 w 7774"/>
                <a:gd name="connsiteY4" fmla="*/ 2951 h 6002"/>
                <a:gd name="connsiteX5" fmla="*/ 291 w 7774"/>
                <a:gd name="connsiteY5" fmla="*/ 1215 h 6002"/>
                <a:gd name="connsiteX6" fmla="*/ 861 w 7774"/>
                <a:gd name="connsiteY6" fmla="*/ 516 h 6002"/>
                <a:gd name="connsiteX7" fmla="*/ 1659 w 7774"/>
                <a:gd name="connsiteY7" fmla="*/ 92 h 6002"/>
                <a:gd name="connsiteX8" fmla="*/ 2561 w 7774"/>
                <a:gd name="connsiteY8" fmla="*/ 13 h 6002"/>
                <a:gd name="connsiteX9" fmla="*/ 3419 w 7774"/>
                <a:gd name="connsiteY9" fmla="*/ 295 h 6002"/>
                <a:gd name="connsiteX10" fmla="*/ 5198 w 7774"/>
                <a:gd name="connsiteY10" fmla="*/ 1215 h 6002"/>
                <a:gd name="connsiteX11" fmla="*/ 6486 w 7774"/>
                <a:gd name="connsiteY11" fmla="*/ 1890 h 6002"/>
                <a:gd name="connsiteX12" fmla="*/ 7400 w 7774"/>
                <a:gd name="connsiteY12" fmla="*/ 2730 h 6002"/>
                <a:gd name="connsiteX13" fmla="*/ 7775 w 7774"/>
                <a:gd name="connsiteY13" fmla="*/ 3914 h 6002"/>
                <a:gd name="connsiteX14" fmla="*/ 7468 w 7774"/>
                <a:gd name="connsiteY14" fmla="*/ 4957 h 6002"/>
                <a:gd name="connsiteX15" fmla="*/ 6591 w 7774"/>
                <a:gd name="connsiteY15" fmla="*/ 5724 h 6002"/>
                <a:gd name="connsiteX16" fmla="*/ 5444 w 7774"/>
                <a:gd name="connsiteY16" fmla="*/ 5938 h 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74" h="6002">
                  <a:moveTo>
                    <a:pt x="5444" y="5938"/>
                  </a:moveTo>
                  <a:cubicBezTo>
                    <a:pt x="5100" y="6024"/>
                    <a:pt x="4738" y="6024"/>
                    <a:pt x="4401" y="5938"/>
                  </a:cubicBezTo>
                  <a:lnTo>
                    <a:pt x="3235" y="5386"/>
                  </a:lnTo>
                  <a:lnTo>
                    <a:pt x="1150" y="4343"/>
                  </a:lnTo>
                  <a:cubicBezTo>
                    <a:pt x="628" y="4037"/>
                    <a:pt x="248" y="3540"/>
                    <a:pt x="82" y="2951"/>
                  </a:cubicBezTo>
                  <a:cubicBezTo>
                    <a:pt x="-77" y="2368"/>
                    <a:pt x="-4" y="1749"/>
                    <a:pt x="291" y="1215"/>
                  </a:cubicBezTo>
                  <a:cubicBezTo>
                    <a:pt x="432" y="945"/>
                    <a:pt x="622" y="706"/>
                    <a:pt x="861" y="516"/>
                  </a:cubicBezTo>
                  <a:cubicBezTo>
                    <a:pt x="1095" y="319"/>
                    <a:pt x="1364" y="178"/>
                    <a:pt x="1659" y="92"/>
                  </a:cubicBezTo>
                  <a:cubicBezTo>
                    <a:pt x="1953" y="7"/>
                    <a:pt x="2254" y="-18"/>
                    <a:pt x="2561" y="13"/>
                  </a:cubicBezTo>
                  <a:cubicBezTo>
                    <a:pt x="2861" y="50"/>
                    <a:pt x="3156" y="148"/>
                    <a:pt x="3419" y="295"/>
                  </a:cubicBezTo>
                  <a:cubicBezTo>
                    <a:pt x="3990" y="638"/>
                    <a:pt x="4585" y="945"/>
                    <a:pt x="5198" y="1215"/>
                  </a:cubicBezTo>
                  <a:lnTo>
                    <a:pt x="6486" y="1890"/>
                  </a:lnTo>
                  <a:cubicBezTo>
                    <a:pt x="6861" y="2086"/>
                    <a:pt x="7173" y="2374"/>
                    <a:pt x="7400" y="2730"/>
                  </a:cubicBezTo>
                  <a:cubicBezTo>
                    <a:pt x="7627" y="3086"/>
                    <a:pt x="7756" y="3491"/>
                    <a:pt x="7775" y="3914"/>
                  </a:cubicBezTo>
                  <a:cubicBezTo>
                    <a:pt x="7762" y="4282"/>
                    <a:pt x="7658" y="4644"/>
                    <a:pt x="7468" y="4957"/>
                  </a:cubicBezTo>
                  <a:cubicBezTo>
                    <a:pt x="7247" y="5288"/>
                    <a:pt x="6946" y="5552"/>
                    <a:pt x="6591" y="5724"/>
                  </a:cubicBezTo>
                  <a:cubicBezTo>
                    <a:pt x="6235" y="5896"/>
                    <a:pt x="5836" y="5969"/>
                    <a:pt x="5444" y="5938"/>
                  </a:cubicBezTo>
                  <a:close/>
                </a:path>
              </a:pathLst>
            </a:custGeom>
            <a:solidFill>
              <a:srgbClr val="0E0E0E"/>
            </a:solidFill>
            <a:ln w="6134" cap="flat">
              <a:noFill/>
              <a:prstDash val="solid"/>
              <a:miter/>
            </a:ln>
          </p:spPr>
          <p:txBody>
            <a:bodyPr rtlCol="0" anchor="ctr"/>
            <a:lstStyle/>
            <a:p>
              <a:endParaRPr lang="en-AU"/>
            </a:p>
          </p:txBody>
        </p:sp>
        <p:sp>
          <p:nvSpPr>
            <p:cNvPr id="837" name="Freeform: Shape 836">
              <a:extLst>
                <a:ext uri="{FF2B5EF4-FFF2-40B4-BE49-F238E27FC236}">
                  <a16:creationId xmlns:a16="http://schemas.microsoft.com/office/drawing/2014/main" id="{7058CBDC-7977-474C-A8D6-7829E55C4464}"/>
                </a:ext>
              </a:extLst>
            </p:cNvPr>
            <p:cNvSpPr/>
            <p:nvPr/>
          </p:nvSpPr>
          <p:spPr>
            <a:xfrm>
              <a:off x="5410138" y="4510760"/>
              <a:ext cx="44472" cy="54103"/>
            </a:xfrm>
            <a:custGeom>
              <a:avLst/>
              <a:gdLst>
                <a:gd name="connsiteX0" fmla="*/ 0 w 44472"/>
                <a:gd name="connsiteY0" fmla="*/ 0 h 54103"/>
                <a:gd name="connsiteX1" fmla="*/ 2086 w 44472"/>
                <a:gd name="connsiteY1" fmla="*/ 4478 h 54103"/>
                <a:gd name="connsiteX2" fmla="*/ 44473 w 44472"/>
                <a:gd name="connsiteY2" fmla="*/ 54103 h 54103"/>
                <a:gd name="connsiteX3" fmla="*/ 0 w 44472"/>
                <a:gd name="connsiteY3" fmla="*/ 0 h 54103"/>
              </a:gdLst>
              <a:ahLst/>
              <a:cxnLst>
                <a:cxn ang="0">
                  <a:pos x="connsiteX0" y="connsiteY0"/>
                </a:cxn>
                <a:cxn ang="0">
                  <a:pos x="connsiteX1" y="connsiteY1"/>
                </a:cxn>
                <a:cxn ang="0">
                  <a:pos x="connsiteX2" y="connsiteY2"/>
                </a:cxn>
                <a:cxn ang="0">
                  <a:pos x="connsiteX3" y="connsiteY3"/>
                </a:cxn>
              </a:cxnLst>
              <a:rect l="l" t="t" r="r" b="b"/>
              <a:pathLst>
                <a:path w="44472" h="54103">
                  <a:moveTo>
                    <a:pt x="0" y="0"/>
                  </a:moveTo>
                  <a:cubicBezTo>
                    <a:pt x="675" y="1534"/>
                    <a:pt x="1350" y="3006"/>
                    <a:pt x="2086" y="4478"/>
                  </a:cubicBezTo>
                  <a:cubicBezTo>
                    <a:pt x="12023" y="24181"/>
                    <a:pt x="26567" y="41203"/>
                    <a:pt x="44473" y="54103"/>
                  </a:cubicBezTo>
                  <a:cubicBezTo>
                    <a:pt x="25230" y="40210"/>
                    <a:pt x="9907" y="21568"/>
                    <a:pt x="0" y="0"/>
                  </a:cubicBezTo>
                  <a:close/>
                </a:path>
              </a:pathLst>
            </a:custGeom>
            <a:solidFill>
              <a:srgbClr val="E69C9C"/>
            </a:solidFill>
            <a:ln w="6134" cap="flat">
              <a:noFill/>
              <a:prstDash val="solid"/>
              <a:miter/>
            </a:ln>
          </p:spPr>
          <p:txBody>
            <a:bodyPr rtlCol="0" anchor="ctr"/>
            <a:lstStyle/>
            <a:p>
              <a:endParaRPr lang="en-AU"/>
            </a:p>
          </p:txBody>
        </p:sp>
        <p:sp>
          <p:nvSpPr>
            <p:cNvPr id="838" name="Freeform: Shape 837">
              <a:extLst>
                <a:ext uri="{FF2B5EF4-FFF2-40B4-BE49-F238E27FC236}">
                  <a16:creationId xmlns:a16="http://schemas.microsoft.com/office/drawing/2014/main" id="{F5C01B67-CB4B-4FBB-94EE-3FAF9B66D25A}"/>
                </a:ext>
              </a:extLst>
            </p:cNvPr>
            <p:cNvSpPr/>
            <p:nvPr/>
          </p:nvSpPr>
          <p:spPr>
            <a:xfrm>
              <a:off x="5407883" y="4508599"/>
              <a:ext cx="49112" cy="58711"/>
            </a:xfrm>
            <a:custGeom>
              <a:avLst/>
              <a:gdLst>
                <a:gd name="connsiteX0" fmla="*/ 46790 w 49112"/>
                <a:gd name="connsiteY0" fmla="*/ 58657 h 58711"/>
                <a:gd name="connsiteX1" fmla="*/ 45685 w 49112"/>
                <a:gd name="connsiteY1" fmla="*/ 58657 h 58711"/>
                <a:gd name="connsiteX2" fmla="*/ 29062 w 49112"/>
                <a:gd name="connsiteY2" fmla="*/ 44610 h 58711"/>
                <a:gd name="connsiteX3" fmla="*/ 2378 w 49112"/>
                <a:gd name="connsiteY3" fmla="*/ 7805 h 58711"/>
                <a:gd name="connsiteX4" fmla="*/ 538 w 49112"/>
                <a:gd name="connsiteY4" fmla="*/ 3940 h 58711"/>
                <a:gd name="connsiteX5" fmla="*/ 231 w 49112"/>
                <a:gd name="connsiteY5" fmla="*/ 3265 h 58711"/>
                <a:gd name="connsiteX6" fmla="*/ 4 w 49112"/>
                <a:gd name="connsiteY6" fmla="*/ 2394 h 58711"/>
                <a:gd name="connsiteX7" fmla="*/ 133 w 49112"/>
                <a:gd name="connsiteY7" fmla="*/ 1498 h 58711"/>
                <a:gd name="connsiteX8" fmla="*/ 605 w 49112"/>
                <a:gd name="connsiteY8" fmla="*/ 726 h 58711"/>
                <a:gd name="connsiteX9" fmla="*/ 1335 w 49112"/>
                <a:gd name="connsiteY9" fmla="*/ 198 h 58711"/>
                <a:gd name="connsiteX10" fmla="*/ 3108 w 49112"/>
                <a:gd name="connsiteY10" fmla="*/ 149 h 58711"/>
                <a:gd name="connsiteX11" fmla="*/ 4402 w 49112"/>
                <a:gd name="connsiteY11" fmla="*/ 1363 h 58711"/>
                <a:gd name="connsiteX12" fmla="*/ 30411 w 49112"/>
                <a:gd name="connsiteY12" fmla="*/ 39273 h 58711"/>
                <a:gd name="connsiteX13" fmla="*/ 38876 w 49112"/>
                <a:gd name="connsiteY13" fmla="*/ 47186 h 58711"/>
                <a:gd name="connsiteX14" fmla="*/ 48139 w 49112"/>
                <a:gd name="connsiteY14" fmla="*/ 54547 h 58711"/>
                <a:gd name="connsiteX15" fmla="*/ 49071 w 49112"/>
                <a:gd name="connsiteY15" fmla="*/ 56025 h 58711"/>
                <a:gd name="connsiteX16" fmla="*/ 48752 w 49112"/>
                <a:gd name="connsiteY16" fmla="*/ 57736 h 58711"/>
                <a:gd name="connsiteX17" fmla="*/ 47887 w 49112"/>
                <a:gd name="connsiteY17" fmla="*/ 58448 h 58711"/>
                <a:gd name="connsiteX18" fmla="*/ 46790 w 49112"/>
                <a:gd name="connsiteY18" fmla="*/ 58657 h 5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112" h="58711">
                  <a:moveTo>
                    <a:pt x="46790" y="58657"/>
                  </a:moveTo>
                  <a:cubicBezTo>
                    <a:pt x="46427" y="58730"/>
                    <a:pt x="46047" y="58730"/>
                    <a:pt x="45685" y="58657"/>
                  </a:cubicBezTo>
                  <a:cubicBezTo>
                    <a:pt x="39772" y="54430"/>
                    <a:pt x="34214" y="49731"/>
                    <a:pt x="29062" y="44610"/>
                  </a:cubicBezTo>
                  <a:cubicBezTo>
                    <a:pt x="18223" y="33875"/>
                    <a:pt x="9212" y="21447"/>
                    <a:pt x="2378" y="7805"/>
                  </a:cubicBezTo>
                  <a:cubicBezTo>
                    <a:pt x="1703" y="6516"/>
                    <a:pt x="1151" y="5228"/>
                    <a:pt x="538" y="3940"/>
                  </a:cubicBezTo>
                  <a:lnTo>
                    <a:pt x="231" y="3265"/>
                  </a:lnTo>
                  <a:cubicBezTo>
                    <a:pt x="96" y="2995"/>
                    <a:pt x="22" y="2695"/>
                    <a:pt x="4" y="2394"/>
                  </a:cubicBezTo>
                  <a:cubicBezTo>
                    <a:pt x="-14" y="2087"/>
                    <a:pt x="29" y="1787"/>
                    <a:pt x="133" y="1498"/>
                  </a:cubicBezTo>
                  <a:cubicBezTo>
                    <a:pt x="237" y="1210"/>
                    <a:pt x="397" y="953"/>
                    <a:pt x="605" y="726"/>
                  </a:cubicBezTo>
                  <a:cubicBezTo>
                    <a:pt x="808" y="505"/>
                    <a:pt x="1059" y="327"/>
                    <a:pt x="1335" y="198"/>
                  </a:cubicBezTo>
                  <a:cubicBezTo>
                    <a:pt x="1900" y="-47"/>
                    <a:pt x="2531" y="-66"/>
                    <a:pt x="3108" y="149"/>
                  </a:cubicBezTo>
                  <a:cubicBezTo>
                    <a:pt x="3685" y="370"/>
                    <a:pt x="4151" y="805"/>
                    <a:pt x="4402" y="1363"/>
                  </a:cubicBezTo>
                  <a:cubicBezTo>
                    <a:pt x="10862" y="15380"/>
                    <a:pt x="19658" y="28200"/>
                    <a:pt x="30411" y="39273"/>
                  </a:cubicBezTo>
                  <a:cubicBezTo>
                    <a:pt x="33110" y="42058"/>
                    <a:pt x="35932" y="44695"/>
                    <a:pt x="38876" y="47186"/>
                  </a:cubicBezTo>
                  <a:cubicBezTo>
                    <a:pt x="41821" y="49762"/>
                    <a:pt x="45011" y="52216"/>
                    <a:pt x="48139" y="54547"/>
                  </a:cubicBezTo>
                  <a:cubicBezTo>
                    <a:pt x="48624" y="54903"/>
                    <a:pt x="48955" y="55430"/>
                    <a:pt x="49071" y="56025"/>
                  </a:cubicBezTo>
                  <a:cubicBezTo>
                    <a:pt x="49182" y="56614"/>
                    <a:pt x="49071" y="57228"/>
                    <a:pt x="48752" y="57736"/>
                  </a:cubicBezTo>
                  <a:cubicBezTo>
                    <a:pt x="48525" y="58043"/>
                    <a:pt x="48231" y="58289"/>
                    <a:pt x="47887" y="58448"/>
                  </a:cubicBezTo>
                  <a:cubicBezTo>
                    <a:pt x="47544" y="58608"/>
                    <a:pt x="47170" y="58681"/>
                    <a:pt x="46790" y="58657"/>
                  </a:cubicBezTo>
                  <a:close/>
                </a:path>
              </a:pathLst>
            </a:custGeom>
            <a:solidFill>
              <a:srgbClr val="0E0E0E"/>
            </a:solidFill>
            <a:ln w="6134" cap="flat">
              <a:noFill/>
              <a:prstDash val="solid"/>
              <a:miter/>
            </a:ln>
          </p:spPr>
          <p:txBody>
            <a:bodyPr rtlCol="0" anchor="ctr"/>
            <a:lstStyle/>
            <a:p>
              <a:endParaRPr lang="en-AU"/>
            </a:p>
          </p:txBody>
        </p:sp>
        <p:sp>
          <p:nvSpPr>
            <p:cNvPr id="839" name="Freeform: Shape 838">
              <a:extLst>
                <a:ext uri="{FF2B5EF4-FFF2-40B4-BE49-F238E27FC236}">
                  <a16:creationId xmlns:a16="http://schemas.microsoft.com/office/drawing/2014/main" id="{B9CA23F2-CECA-4313-B5C5-39F39499AC61}"/>
                </a:ext>
              </a:extLst>
            </p:cNvPr>
            <p:cNvSpPr/>
            <p:nvPr/>
          </p:nvSpPr>
          <p:spPr>
            <a:xfrm>
              <a:off x="5470008" y="4573574"/>
              <a:ext cx="4416" cy="1840"/>
            </a:xfrm>
            <a:custGeom>
              <a:avLst/>
              <a:gdLst>
                <a:gd name="connsiteX0" fmla="*/ 4417 w 4416"/>
                <a:gd name="connsiteY0" fmla="*/ 1840 h 1840"/>
                <a:gd name="connsiteX1" fmla="*/ 0 w 4416"/>
                <a:gd name="connsiteY1" fmla="*/ 0 h 1840"/>
                <a:gd name="connsiteX2" fmla="*/ 4417 w 4416"/>
                <a:gd name="connsiteY2" fmla="*/ 1840 h 1840"/>
              </a:gdLst>
              <a:ahLst/>
              <a:cxnLst>
                <a:cxn ang="0">
                  <a:pos x="connsiteX0" y="connsiteY0"/>
                </a:cxn>
                <a:cxn ang="0">
                  <a:pos x="connsiteX1" y="connsiteY1"/>
                </a:cxn>
                <a:cxn ang="0">
                  <a:pos x="connsiteX2" y="connsiteY2"/>
                </a:cxn>
              </a:cxnLst>
              <a:rect l="l" t="t" r="r" b="b"/>
              <a:pathLst>
                <a:path w="4416" h="1840">
                  <a:moveTo>
                    <a:pt x="4417" y="1840"/>
                  </a:moveTo>
                  <a:lnTo>
                    <a:pt x="0" y="0"/>
                  </a:lnTo>
                  <a:lnTo>
                    <a:pt x="4417" y="1840"/>
                  </a:lnTo>
                  <a:close/>
                </a:path>
              </a:pathLst>
            </a:custGeom>
            <a:solidFill>
              <a:srgbClr val="E69C9C"/>
            </a:solidFill>
            <a:ln w="6134" cap="flat">
              <a:noFill/>
              <a:prstDash val="solid"/>
              <a:miter/>
            </a:ln>
          </p:spPr>
          <p:txBody>
            <a:bodyPr rtlCol="0" anchor="ctr"/>
            <a:lstStyle/>
            <a:p>
              <a:endParaRPr lang="en-AU"/>
            </a:p>
          </p:txBody>
        </p:sp>
        <p:sp>
          <p:nvSpPr>
            <p:cNvPr id="840" name="Freeform: Shape 839">
              <a:extLst>
                <a:ext uri="{FF2B5EF4-FFF2-40B4-BE49-F238E27FC236}">
                  <a16:creationId xmlns:a16="http://schemas.microsoft.com/office/drawing/2014/main" id="{B8C9E312-FD2E-49F9-BF1E-C2C3CCB5A418}"/>
                </a:ext>
              </a:extLst>
            </p:cNvPr>
            <p:cNvSpPr/>
            <p:nvPr/>
          </p:nvSpPr>
          <p:spPr>
            <a:xfrm>
              <a:off x="5467692" y="4571474"/>
              <a:ext cx="8854" cy="6209"/>
            </a:xfrm>
            <a:custGeom>
              <a:avLst/>
              <a:gdLst>
                <a:gd name="connsiteX0" fmla="*/ 6732 w 8854"/>
                <a:gd name="connsiteY0" fmla="*/ 6210 h 6209"/>
                <a:gd name="connsiteX1" fmla="*/ 5812 w 8854"/>
                <a:gd name="connsiteY1" fmla="*/ 6210 h 6209"/>
                <a:gd name="connsiteX2" fmla="*/ 4463 w 8854"/>
                <a:gd name="connsiteY2" fmla="*/ 5657 h 6209"/>
                <a:gd name="connsiteX3" fmla="*/ 1395 w 8854"/>
                <a:gd name="connsiteY3" fmla="*/ 4369 h 6209"/>
                <a:gd name="connsiteX4" fmla="*/ 408 w 8854"/>
                <a:gd name="connsiteY4" fmla="*/ 3529 h 6209"/>
                <a:gd name="connsiteX5" fmla="*/ 46 w 8854"/>
                <a:gd name="connsiteY5" fmla="*/ 2284 h 6209"/>
                <a:gd name="connsiteX6" fmla="*/ 46 w 8854"/>
                <a:gd name="connsiteY6" fmla="*/ 1363 h 6209"/>
                <a:gd name="connsiteX7" fmla="*/ 1340 w 8854"/>
                <a:gd name="connsiteY7" fmla="*/ 149 h 6209"/>
                <a:gd name="connsiteX8" fmla="*/ 3113 w 8854"/>
                <a:gd name="connsiteY8" fmla="*/ 198 h 6209"/>
                <a:gd name="connsiteX9" fmla="*/ 5996 w 8854"/>
                <a:gd name="connsiteY9" fmla="*/ 1425 h 6209"/>
                <a:gd name="connsiteX10" fmla="*/ 7407 w 8854"/>
                <a:gd name="connsiteY10" fmla="*/ 1977 h 6209"/>
                <a:gd name="connsiteX11" fmla="*/ 8444 w 8854"/>
                <a:gd name="connsiteY11" fmla="*/ 2836 h 6209"/>
                <a:gd name="connsiteX12" fmla="*/ 8818 w 8854"/>
                <a:gd name="connsiteY12" fmla="*/ 4124 h 6209"/>
                <a:gd name="connsiteX13" fmla="*/ 8818 w 8854"/>
                <a:gd name="connsiteY13" fmla="*/ 4983 h 6209"/>
                <a:gd name="connsiteX14" fmla="*/ 7947 w 8854"/>
                <a:gd name="connsiteY14" fmla="*/ 5891 h 6209"/>
                <a:gd name="connsiteX15" fmla="*/ 6732 w 8854"/>
                <a:gd name="connsiteY15" fmla="*/ 6210 h 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54" h="6209">
                  <a:moveTo>
                    <a:pt x="6732" y="6210"/>
                  </a:moveTo>
                  <a:lnTo>
                    <a:pt x="5812" y="6210"/>
                  </a:lnTo>
                  <a:lnTo>
                    <a:pt x="4463" y="5657"/>
                  </a:lnTo>
                  <a:lnTo>
                    <a:pt x="1395" y="4369"/>
                  </a:lnTo>
                  <a:cubicBezTo>
                    <a:pt x="991" y="4192"/>
                    <a:pt x="647" y="3897"/>
                    <a:pt x="408" y="3529"/>
                  </a:cubicBezTo>
                  <a:cubicBezTo>
                    <a:pt x="169" y="3161"/>
                    <a:pt x="46" y="2725"/>
                    <a:pt x="46" y="2284"/>
                  </a:cubicBezTo>
                  <a:cubicBezTo>
                    <a:pt x="-15" y="1983"/>
                    <a:pt x="-15" y="1670"/>
                    <a:pt x="46" y="1363"/>
                  </a:cubicBezTo>
                  <a:cubicBezTo>
                    <a:pt x="298" y="805"/>
                    <a:pt x="764" y="370"/>
                    <a:pt x="1340" y="149"/>
                  </a:cubicBezTo>
                  <a:cubicBezTo>
                    <a:pt x="1911" y="-66"/>
                    <a:pt x="2549" y="-47"/>
                    <a:pt x="3113" y="198"/>
                  </a:cubicBezTo>
                  <a:lnTo>
                    <a:pt x="5996" y="1425"/>
                  </a:lnTo>
                  <a:lnTo>
                    <a:pt x="7407" y="1977"/>
                  </a:lnTo>
                  <a:cubicBezTo>
                    <a:pt x="7830" y="2149"/>
                    <a:pt x="8192" y="2449"/>
                    <a:pt x="8444" y="2836"/>
                  </a:cubicBezTo>
                  <a:cubicBezTo>
                    <a:pt x="8695" y="3216"/>
                    <a:pt x="8824" y="3664"/>
                    <a:pt x="8818" y="4124"/>
                  </a:cubicBezTo>
                  <a:cubicBezTo>
                    <a:pt x="8867" y="4406"/>
                    <a:pt x="8867" y="4700"/>
                    <a:pt x="8818" y="4983"/>
                  </a:cubicBezTo>
                  <a:cubicBezTo>
                    <a:pt x="8615" y="5357"/>
                    <a:pt x="8315" y="5670"/>
                    <a:pt x="7947" y="5891"/>
                  </a:cubicBezTo>
                  <a:cubicBezTo>
                    <a:pt x="7579" y="6105"/>
                    <a:pt x="7156" y="6216"/>
                    <a:pt x="6732" y="6210"/>
                  </a:cubicBezTo>
                  <a:close/>
                </a:path>
              </a:pathLst>
            </a:custGeom>
            <a:solidFill>
              <a:srgbClr val="0E0E0E"/>
            </a:solidFill>
            <a:ln w="6134" cap="flat">
              <a:noFill/>
              <a:prstDash val="solid"/>
              <a:miter/>
            </a:ln>
          </p:spPr>
          <p:txBody>
            <a:bodyPr rtlCol="0" anchor="ctr"/>
            <a:lstStyle/>
            <a:p>
              <a:endParaRPr lang="en-AU"/>
            </a:p>
          </p:txBody>
        </p:sp>
        <p:sp>
          <p:nvSpPr>
            <p:cNvPr id="841" name="Freeform: Shape 840">
              <a:extLst>
                <a:ext uri="{FF2B5EF4-FFF2-40B4-BE49-F238E27FC236}">
                  <a16:creationId xmlns:a16="http://schemas.microsoft.com/office/drawing/2014/main" id="{4A5EFD87-EC6B-47C5-84C8-3AEED36B0A3C}"/>
                </a:ext>
              </a:extLst>
            </p:cNvPr>
            <p:cNvSpPr/>
            <p:nvPr/>
          </p:nvSpPr>
          <p:spPr>
            <a:xfrm>
              <a:off x="5479638" y="4577377"/>
              <a:ext cx="5152" cy="1778"/>
            </a:xfrm>
            <a:custGeom>
              <a:avLst/>
              <a:gdLst>
                <a:gd name="connsiteX0" fmla="*/ 5153 w 5152"/>
                <a:gd name="connsiteY0" fmla="*/ 1779 h 1778"/>
                <a:gd name="connsiteX1" fmla="*/ 0 w 5152"/>
                <a:gd name="connsiteY1" fmla="*/ 0 h 1778"/>
                <a:gd name="connsiteX2" fmla="*/ 5153 w 5152"/>
                <a:gd name="connsiteY2" fmla="*/ 1779 h 1778"/>
              </a:gdLst>
              <a:ahLst/>
              <a:cxnLst>
                <a:cxn ang="0">
                  <a:pos x="connsiteX0" y="connsiteY0"/>
                </a:cxn>
                <a:cxn ang="0">
                  <a:pos x="connsiteX1" y="connsiteY1"/>
                </a:cxn>
                <a:cxn ang="0">
                  <a:pos x="connsiteX2" y="connsiteY2"/>
                </a:cxn>
              </a:cxnLst>
              <a:rect l="l" t="t" r="r" b="b"/>
              <a:pathLst>
                <a:path w="5152" h="1778">
                  <a:moveTo>
                    <a:pt x="5153" y="1779"/>
                  </a:moveTo>
                  <a:lnTo>
                    <a:pt x="0" y="0"/>
                  </a:lnTo>
                  <a:lnTo>
                    <a:pt x="5153" y="1779"/>
                  </a:lnTo>
                  <a:close/>
                </a:path>
              </a:pathLst>
            </a:custGeom>
            <a:solidFill>
              <a:srgbClr val="E69C9C"/>
            </a:solidFill>
            <a:ln w="6134" cap="flat">
              <a:noFill/>
              <a:prstDash val="solid"/>
              <a:miter/>
            </a:ln>
          </p:spPr>
          <p:txBody>
            <a:bodyPr rtlCol="0" anchor="ctr"/>
            <a:lstStyle/>
            <a:p>
              <a:endParaRPr lang="en-AU"/>
            </a:p>
          </p:txBody>
        </p:sp>
        <p:sp>
          <p:nvSpPr>
            <p:cNvPr id="842" name="Freeform: Shape 841">
              <a:extLst>
                <a:ext uri="{FF2B5EF4-FFF2-40B4-BE49-F238E27FC236}">
                  <a16:creationId xmlns:a16="http://schemas.microsoft.com/office/drawing/2014/main" id="{87775FE0-5D41-49F8-8648-938258377A6B}"/>
                </a:ext>
              </a:extLst>
            </p:cNvPr>
            <p:cNvSpPr/>
            <p:nvPr/>
          </p:nvSpPr>
          <p:spPr>
            <a:xfrm>
              <a:off x="5477327" y="4575220"/>
              <a:ext cx="9665" cy="6267"/>
            </a:xfrm>
            <a:custGeom>
              <a:avLst/>
              <a:gdLst>
                <a:gd name="connsiteX0" fmla="*/ 7464 w 9665"/>
                <a:gd name="connsiteY0" fmla="*/ 6267 h 6267"/>
                <a:gd name="connsiteX1" fmla="*/ 6728 w 9665"/>
                <a:gd name="connsiteY1" fmla="*/ 6267 h 6267"/>
                <a:gd name="connsiteX2" fmla="*/ 5317 w 9665"/>
                <a:gd name="connsiteY2" fmla="*/ 5776 h 6267"/>
                <a:gd name="connsiteX3" fmla="*/ 1514 w 9665"/>
                <a:gd name="connsiteY3" fmla="*/ 4488 h 6267"/>
                <a:gd name="connsiteX4" fmla="*/ 440 w 9665"/>
                <a:gd name="connsiteY4" fmla="*/ 3611 h 6267"/>
                <a:gd name="connsiteX5" fmla="*/ 41 w 9665"/>
                <a:gd name="connsiteY5" fmla="*/ 2280 h 6267"/>
                <a:gd name="connsiteX6" fmla="*/ 41 w 9665"/>
                <a:gd name="connsiteY6" fmla="*/ 1482 h 6267"/>
                <a:gd name="connsiteX7" fmla="*/ 1238 w 9665"/>
                <a:gd name="connsiteY7" fmla="*/ 213 h 6267"/>
                <a:gd name="connsiteX8" fmla="*/ 2986 w 9665"/>
                <a:gd name="connsiteY8" fmla="*/ 133 h 6267"/>
                <a:gd name="connsiteX9" fmla="*/ 6544 w 9665"/>
                <a:gd name="connsiteY9" fmla="*/ 1421 h 6267"/>
                <a:gd name="connsiteX10" fmla="*/ 8077 w 9665"/>
                <a:gd name="connsiteY10" fmla="*/ 1912 h 6267"/>
                <a:gd name="connsiteX11" fmla="*/ 9421 w 9665"/>
                <a:gd name="connsiteY11" fmla="*/ 3084 h 6267"/>
                <a:gd name="connsiteX12" fmla="*/ 9549 w 9665"/>
                <a:gd name="connsiteY12" fmla="*/ 4856 h 6267"/>
                <a:gd name="connsiteX13" fmla="*/ 8703 w 9665"/>
                <a:gd name="connsiteY13" fmla="*/ 5862 h 6267"/>
                <a:gd name="connsiteX14" fmla="*/ 7464 w 9665"/>
                <a:gd name="connsiteY14" fmla="*/ 6267 h 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65" h="6267">
                  <a:moveTo>
                    <a:pt x="7464" y="6267"/>
                  </a:moveTo>
                  <a:lnTo>
                    <a:pt x="6728" y="6267"/>
                  </a:lnTo>
                  <a:lnTo>
                    <a:pt x="5317" y="5776"/>
                  </a:lnTo>
                  <a:lnTo>
                    <a:pt x="1514" y="4488"/>
                  </a:lnTo>
                  <a:cubicBezTo>
                    <a:pt x="1078" y="4310"/>
                    <a:pt x="704" y="4003"/>
                    <a:pt x="440" y="3611"/>
                  </a:cubicBezTo>
                  <a:cubicBezTo>
                    <a:pt x="183" y="3212"/>
                    <a:pt x="41" y="2752"/>
                    <a:pt x="41" y="2280"/>
                  </a:cubicBezTo>
                  <a:cubicBezTo>
                    <a:pt x="-14" y="2016"/>
                    <a:pt x="-14" y="1746"/>
                    <a:pt x="41" y="1482"/>
                  </a:cubicBezTo>
                  <a:cubicBezTo>
                    <a:pt x="262" y="918"/>
                    <a:pt x="692" y="464"/>
                    <a:pt x="1238" y="213"/>
                  </a:cubicBezTo>
                  <a:cubicBezTo>
                    <a:pt x="1790" y="-39"/>
                    <a:pt x="2415" y="-70"/>
                    <a:pt x="2986" y="133"/>
                  </a:cubicBezTo>
                  <a:lnTo>
                    <a:pt x="6544" y="1421"/>
                  </a:lnTo>
                  <a:lnTo>
                    <a:pt x="8077" y="1912"/>
                  </a:lnTo>
                  <a:cubicBezTo>
                    <a:pt x="8660" y="2108"/>
                    <a:pt x="9145" y="2531"/>
                    <a:pt x="9421" y="3084"/>
                  </a:cubicBezTo>
                  <a:cubicBezTo>
                    <a:pt x="9697" y="3635"/>
                    <a:pt x="9739" y="4273"/>
                    <a:pt x="9549" y="4856"/>
                  </a:cubicBezTo>
                  <a:cubicBezTo>
                    <a:pt x="9365" y="5261"/>
                    <a:pt x="9071" y="5611"/>
                    <a:pt x="8703" y="5862"/>
                  </a:cubicBezTo>
                  <a:cubicBezTo>
                    <a:pt x="8335" y="6108"/>
                    <a:pt x="7906" y="6249"/>
                    <a:pt x="7464" y="6267"/>
                  </a:cubicBezTo>
                  <a:close/>
                </a:path>
              </a:pathLst>
            </a:custGeom>
            <a:solidFill>
              <a:srgbClr val="0E0E0E"/>
            </a:solidFill>
            <a:ln w="6134" cap="flat">
              <a:noFill/>
              <a:prstDash val="solid"/>
              <a:miter/>
            </a:ln>
          </p:spPr>
          <p:txBody>
            <a:bodyPr rtlCol="0" anchor="ctr"/>
            <a:lstStyle/>
            <a:p>
              <a:endParaRPr lang="en-AU"/>
            </a:p>
          </p:txBody>
        </p:sp>
        <p:sp>
          <p:nvSpPr>
            <p:cNvPr id="843" name="Freeform: Shape 842">
              <a:extLst>
                <a:ext uri="{FF2B5EF4-FFF2-40B4-BE49-F238E27FC236}">
                  <a16:creationId xmlns:a16="http://schemas.microsoft.com/office/drawing/2014/main" id="{FE24E8BF-E40B-4ADA-85FF-8704242F29BB}"/>
                </a:ext>
              </a:extLst>
            </p:cNvPr>
            <p:cNvSpPr/>
            <p:nvPr/>
          </p:nvSpPr>
          <p:spPr>
            <a:xfrm>
              <a:off x="5773097" y="4608968"/>
              <a:ext cx="14231" cy="613"/>
            </a:xfrm>
            <a:custGeom>
              <a:avLst/>
              <a:gdLst>
                <a:gd name="connsiteX0" fmla="*/ 0 w 14231"/>
                <a:gd name="connsiteY0" fmla="*/ 0 h 613"/>
                <a:gd name="connsiteX1" fmla="*/ 14231 w 14231"/>
                <a:gd name="connsiteY1" fmla="*/ 614 h 613"/>
                <a:gd name="connsiteX2" fmla="*/ 0 w 14231"/>
                <a:gd name="connsiteY2" fmla="*/ 0 h 613"/>
              </a:gdLst>
              <a:ahLst/>
              <a:cxnLst>
                <a:cxn ang="0">
                  <a:pos x="connsiteX0" y="connsiteY0"/>
                </a:cxn>
                <a:cxn ang="0">
                  <a:pos x="connsiteX1" y="connsiteY1"/>
                </a:cxn>
                <a:cxn ang="0">
                  <a:pos x="connsiteX2" y="connsiteY2"/>
                </a:cxn>
              </a:cxnLst>
              <a:rect l="l" t="t" r="r" b="b"/>
              <a:pathLst>
                <a:path w="14231" h="613">
                  <a:moveTo>
                    <a:pt x="0" y="0"/>
                  </a:moveTo>
                  <a:lnTo>
                    <a:pt x="14231" y="614"/>
                  </a:lnTo>
                  <a:lnTo>
                    <a:pt x="0" y="0"/>
                  </a:lnTo>
                  <a:close/>
                </a:path>
              </a:pathLst>
            </a:custGeom>
            <a:solidFill>
              <a:srgbClr val="E69C9C"/>
            </a:solidFill>
            <a:ln w="6134" cap="flat">
              <a:noFill/>
              <a:prstDash val="solid"/>
              <a:miter/>
            </a:ln>
          </p:spPr>
          <p:txBody>
            <a:bodyPr rtlCol="0" anchor="ctr"/>
            <a:lstStyle/>
            <a:p>
              <a:endParaRPr lang="en-AU"/>
            </a:p>
          </p:txBody>
        </p:sp>
        <p:sp>
          <p:nvSpPr>
            <p:cNvPr id="844" name="Freeform: Shape 843">
              <a:extLst>
                <a:ext uri="{FF2B5EF4-FFF2-40B4-BE49-F238E27FC236}">
                  <a16:creationId xmlns:a16="http://schemas.microsoft.com/office/drawing/2014/main" id="{77F452C2-7E20-49EF-997A-0A8EEA330BA4}"/>
                </a:ext>
              </a:extLst>
            </p:cNvPr>
            <p:cNvSpPr/>
            <p:nvPr/>
          </p:nvSpPr>
          <p:spPr>
            <a:xfrm>
              <a:off x="5771011" y="4606760"/>
              <a:ext cx="18525" cy="5152"/>
            </a:xfrm>
            <a:custGeom>
              <a:avLst/>
              <a:gdLst>
                <a:gd name="connsiteX0" fmla="*/ 16440 w 18525"/>
                <a:gd name="connsiteY0" fmla="*/ 5153 h 5152"/>
                <a:gd name="connsiteX1" fmla="*/ 2208 w 18525"/>
                <a:gd name="connsiteY1" fmla="*/ 4539 h 5152"/>
                <a:gd name="connsiteX2" fmla="*/ 638 w 18525"/>
                <a:gd name="connsiteY2" fmla="*/ 3816 h 5152"/>
                <a:gd name="connsiteX3" fmla="*/ 0 w 18525"/>
                <a:gd name="connsiteY3" fmla="*/ 2208 h 5152"/>
                <a:gd name="connsiteX4" fmla="*/ 632 w 18525"/>
                <a:gd name="connsiteY4" fmla="*/ 718 h 5152"/>
                <a:gd name="connsiteX5" fmla="*/ 2086 w 18525"/>
                <a:gd name="connsiteY5" fmla="*/ 0 h 5152"/>
                <a:gd name="connsiteX6" fmla="*/ 16317 w 18525"/>
                <a:gd name="connsiteY6" fmla="*/ 613 h 5152"/>
                <a:gd name="connsiteX7" fmla="*/ 17881 w 18525"/>
                <a:gd name="connsiteY7" fmla="*/ 1300 h 5152"/>
                <a:gd name="connsiteX8" fmla="*/ 18525 w 18525"/>
                <a:gd name="connsiteY8" fmla="*/ 2883 h 5152"/>
                <a:gd name="connsiteX9" fmla="*/ 17924 w 18525"/>
                <a:gd name="connsiteY9" fmla="*/ 4429 h 5152"/>
                <a:gd name="connsiteX10" fmla="*/ 16440 w 18525"/>
                <a:gd name="connsiteY10" fmla="*/ 5153 h 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25" h="5152">
                  <a:moveTo>
                    <a:pt x="16440" y="5153"/>
                  </a:moveTo>
                  <a:lnTo>
                    <a:pt x="2208" y="4539"/>
                  </a:lnTo>
                  <a:cubicBezTo>
                    <a:pt x="1613" y="4509"/>
                    <a:pt x="1049" y="4251"/>
                    <a:pt x="638" y="3816"/>
                  </a:cubicBezTo>
                  <a:cubicBezTo>
                    <a:pt x="227" y="3380"/>
                    <a:pt x="0" y="2803"/>
                    <a:pt x="0" y="2208"/>
                  </a:cubicBezTo>
                  <a:cubicBezTo>
                    <a:pt x="25" y="1650"/>
                    <a:pt x="252" y="1122"/>
                    <a:pt x="632" y="718"/>
                  </a:cubicBezTo>
                  <a:cubicBezTo>
                    <a:pt x="1018" y="313"/>
                    <a:pt x="1534" y="55"/>
                    <a:pt x="2086" y="0"/>
                  </a:cubicBezTo>
                  <a:lnTo>
                    <a:pt x="16317" y="613"/>
                  </a:lnTo>
                  <a:cubicBezTo>
                    <a:pt x="16906" y="632"/>
                    <a:pt x="17470" y="877"/>
                    <a:pt x="17881" y="1300"/>
                  </a:cubicBezTo>
                  <a:cubicBezTo>
                    <a:pt x="18292" y="1724"/>
                    <a:pt x="18525" y="2294"/>
                    <a:pt x="18525" y="2883"/>
                  </a:cubicBezTo>
                  <a:cubicBezTo>
                    <a:pt x="18525" y="3453"/>
                    <a:pt x="18311" y="4006"/>
                    <a:pt x="17924" y="4429"/>
                  </a:cubicBezTo>
                  <a:cubicBezTo>
                    <a:pt x="17538" y="4846"/>
                    <a:pt x="17010" y="5103"/>
                    <a:pt x="16440" y="5153"/>
                  </a:cubicBezTo>
                  <a:close/>
                </a:path>
              </a:pathLst>
            </a:custGeom>
            <a:solidFill>
              <a:srgbClr val="0E0E0E"/>
            </a:solidFill>
            <a:ln w="6134" cap="flat">
              <a:noFill/>
              <a:prstDash val="solid"/>
              <a:miter/>
            </a:ln>
          </p:spPr>
          <p:txBody>
            <a:bodyPr rtlCol="0" anchor="ctr"/>
            <a:lstStyle/>
            <a:p>
              <a:endParaRPr lang="en-AU"/>
            </a:p>
          </p:txBody>
        </p:sp>
        <p:sp>
          <p:nvSpPr>
            <p:cNvPr id="845" name="Freeform: Shape 844">
              <a:extLst>
                <a:ext uri="{FF2B5EF4-FFF2-40B4-BE49-F238E27FC236}">
                  <a16:creationId xmlns:a16="http://schemas.microsoft.com/office/drawing/2014/main" id="{F71B0C2B-3469-4FC4-8C6E-A4E742063328}"/>
                </a:ext>
              </a:extLst>
            </p:cNvPr>
            <p:cNvSpPr/>
            <p:nvPr/>
          </p:nvSpPr>
          <p:spPr>
            <a:xfrm>
              <a:off x="5791499" y="4609765"/>
              <a:ext cx="11041" cy="490"/>
            </a:xfrm>
            <a:custGeom>
              <a:avLst/>
              <a:gdLst>
                <a:gd name="connsiteX0" fmla="*/ 0 w 11041"/>
                <a:gd name="connsiteY0" fmla="*/ 0 h 490"/>
                <a:gd name="connsiteX1" fmla="*/ 11042 w 11041"/>
                <a:gd name="connsiteY1" fmla="*/ 491 h 490"/>
                <a:gd name="connsiteX2" fmla="*/ 0 w 11041"/>
                <a:gd name="connsiteY2" fmla="*/ 0 h 490"/>
              </a:gdLst>
              <a:ahLst/>
              <a:cxnLst>
                <a:cxn ang="0">
                  <a:pos x="connsiteX0" y="connsiteY0"/>
                </a:cxn>
                <a:cxn ang="0">
                  <a:pos x="connsiteX1" y="connsiteY1"/>
                </a:cxn>
                <a:cxn ang="0">
                  <a:pos x="connsiteX2" y="connsiteY2"/>
                </a:cxn>
              </a:cxnLst>
              <a:rect l="l" t="t" r="r" b="b"/>
              <a:pathLst>
                <a:path w="11041" h="490">
                  <a:moveTo>
                    <a:pt x="0" y="0"/>
                  </a:moveTo>
                  <a:lnTo>
                    <a:pt x="11042" y="491"/>
                  </a:lnTo>
                  <a:lnTo>
                    <a:pt x="0" y="0"/>
                  </a:lnTo>
                  <a:close/>
                </a:path>
              </a:pathLst>
            </a:custGeom>
            <a:solidFill>
              <a:srgbClr val="E69C9C"/>
            </a:solidFill>
            <a:ln w="6134" cap="flat">
              <a:noFill/>
              <a:prstDash val="solid"/>
              <a:miter/>
            </a:ln>
          </p:spPr>
          <p:txBody>
            <a:bodyPr rtlCol="0" anchor="ctr"/>
            <a:lstStyle/>
            <a:p>
              <a:endParaRPr lang="en-AU"/>
            </a:p>
          </p:txBody>
        </p:sp>
        <p:sp>
          <p:nvSpPr>
            <p:cNvPr id="846" name="Freeform: Shape 845">
              <a:extLst>
                <a:ext uri="{FF2B5EF4-FFF2-40B4-BE49-F238E27FC236}">
                  <a16:creationId xmlns:a16="http://schemas.microsoft.com/office/drawing/2014/main" id="{092D0275-76E5-48B4-AF23-EFD9FF64B356}"/>
                </a:ext>
              </a:extLst>
            </p:cNvPr>
            <p:cNvSpPr/>
            <p:nvPr/>
          </p:nvSpPr>
          <p:spPr>
            <a:xfrm>
              <a:off x="5789107" y="4607922"/>
              <a:ext cx="15704" cy="4972"/>
            </a:xfrm>
            <a:custGeom>
              <a:avLst/>
              <a:gdLst>
                <a:gd name="connsiteX0" fmla="*/ 13311 w 15704"/>
                <a:gd name="connsiteY0" fmla="*/ 4972 h 4972"/>
                <a:gd name="connsiteX1" fmla="*/ 2208 w 15704"/>
                <a:gd name="connsiteY1" fmla="*/ 4481 h 4972"/>
                <a:gd name="connsiteX2" fmla="*/ 638 w 15704"/>
                <a:gd name="connsiteY2" fmla="*/ 3757 h 4972"/>
                <a:gd name="connsiteX3" fmla="*/ 0 w 15704"/>
                <a:gd name="connsiteY3" fmla="*/ 2150 h 4972"/>
                <a:gd name="connsiteX4" fmla="*/ 785 w 15704"/>
                <a:gd name="connsiteY4" fmla="*/ 574 h 4972"/>
                <a:gd name="connsiteX5" fmla="*/ 2454 w 15704"/>
                <a:gd name="connsiteY5" fmla="*/ 3 h 4972"/>
                <a:gd name="connsiteX6" fmla="*/ 13495 w 15704"/>
                <a:gd name="connsiteY6" fmla="*/ 494 h 4972"/>
                <a:gd name="connsiteX7" fmla="*/ 15084 w 15704"/>
                <a:gd name="connsiteY7" fmla="*/ 1242 h 4972"/>
                <a:gd name="connsiteX8" fmla="*/ 15703 w 15704"/>
                <a:gd name="connsiteY8" fmla="*/ 2886 h 4972"/>
                <a:gd name="connsiteX9" fmla="*/ 14918 w 15704"/>
                <a:gd name="connsiteY9" fmla="*/ 4401 h 4972"/>
                <a:gd name="connsiteX10" fmla="*/ 13311 w 15704"/>
                <a:gd name="connsiteY10" fmla="*/ 4972 h 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04" h="4972">
                  <a:moveTo>
                    <a:pt x="13311" y="4972"/>
                  </a:moveTo>
                  <a:lnTo>
                    <a:pt x="2208" y="4481"/>
                  </a:lnTo>
                  <a:cubicBezTo>
                    <a:pt x="1607" y="4450"/>
                    <a:pt x="1049" y="4193"/>
                    <a:pt x="638" y="3757"/>
                  </a:cubicBezTo>
                  <a:cubicBezTo>
                    <a:pt x="227" y="3322"/>
                    <a:pt x="0" y="2745"/>
                    <a:pt x="0" y="2150"/>
                  </a:cubicBezTo>
                  <a:cubicBezTo>
                    <a:pt x="43" y="1543"/>
                    <a:pt x="331" y="978"/>
                    <a:pt x="785" y="574"/>
                  </a:cubicBezTo>
                  <a:cubicBezTo>
                    <a:pt x="1245" y="175"/>
                    <a:pt x="1846" y="-28"/>
                    <a:pt x="2454" y="3"/>
                  </a:cubicBezTo>
                  <a:lnTo>
                    <a:pt x="13495" y="494"/>
                  </a:lnTo>
                  <a:cubicBezTo>
                    <a:pt x="14103" y="525"/>
                    <a:pt x="14673" y="794"/>
                    <a:pt x="15084" y="1242"/>
                  </a:cubicBezTo>
                  <a:cubicBezTo>
                    <a:pt x="15495" y="1690"/>
                    <a:pt x="15722" y="2279"/>
                    <a:pt x="15703" y="2886"/>
                  </a:cubicBezTo>
                  <a:cubicBezTo>
                    <a:pt x="15642" y="3469"/>
                    <a:pt x="15360" y="4015"/>
                    <a:pt x="14918" y="4401"/>
                  </a:cubicBezTo>
                  <a:cubicBezTo>
                    <a:pt x="14471" y="4787"/>
                    <a:pt x="13900" y="4990"/>
                    <a:pt x="13311" y="4972"/>
                  </a:cubicBezTo>
                  <a:close/>
                </a:path>
              </a:pathLst>
            </a:custGeom>
            <a:solidFill>
              <a:srgbClr val="0E0E0E"/>
            </a:solidFill>
            <a:ln w="6134" cap="flat">
              <a:noFill/>
              <a:prstDash val="solid"/>
              <a:miter/>
            </a:ln>
          </p:spPr>
          <p:txBody>
            <a:bodyPr rtlCol="0" anchor="ctr"/>
            <a:lstStyle/>
            <a:p>
              <a:endParaRPr lang="en-AU"/>
            </a:p>
          </p:txBody>
        </p:sp>
        <p:sp>
          <p:nvSpPr>
            <p:cNvPr id="847" name="Freeform: Shape 846">
              <a:extLst>
                <a:ext uri="{FF2B5EF4-FFF2-40B4-BE49-F238E27FC236}">
                  <a16:creationId xmlns:a16="http://schemas.microsoft.com/office/drawing/2014/main" id="{8CAEB618-EA08-4882-9E44-9C065B54F171}"/>
                </a:ext>
              </a:extLst>
            </p:cNvPr>
            <p:cNvSpPr/>
            <p:nvPr/>
          </p:nvSpPr>
          <p:spPr>
            <a:xfrm>
              <a:off x="5757332" y="4608355"/>
              <a:ext cx="15519" cy="613"/>
            </a:xfrm>
            <a:custGeom>
              <a:avLst/>
              <a:gdLst>
                <a:gd name="connsiteX0" fmla="*/ 0 w 15519"/>
                <a:gd name="connsiteY0" fmla="*/ 0 h 613"/>
                <a:gd name="connsiteX1" fmla="*/ 15519 w 15519"/>
                <a:gd name="connsiteY1" fmla="*/ 613 h 613"/>
                <a:gd name="connsiteX2" fmla="*/ 0 w 15519"/>
                <a:gd name="connsiteY2" fmla="*/ 0 h 613"/>
              </a:gdLst>
              <a:ahLst/>
              <a:cxnLst>
                <a:cxn ang="0">
                  <a:pos x="connsiteX0" y="connsiteY0"/>
                </a:cxn>
                <a:cxn ang="0">
                  <a:pos x="connsiteX1" y="connsiteY1"/>
                </a:cxn>
                <a:cxn ang="0">
                  <a:pos x="connsiteX2" y="connsiteY2"/>
                </a:cxn>
              </a:cxnLst>
              <a:rect l="l" t="t" r="r" b="b"/>
              <a:pathLst>
                <a:path w="15519" h="613">
                  <a:moveTo>
                    <a:pt x="0" y="0"/>
                  </a:moveTo>
                  <a:lnTo>
                    <a:pt x="15519" y="613"/>
                  </a:lnTo>
                  <a:lnTo>
                    <a:pt x="0" y="0"/>
                  </a:lnTo>
                  <a:close/>
                </a:path>
              </a:pathLst>
            </a:custGeom>
            <a:solidFill>
              <a:srgbClr val="E69C9C"/>
            </a:solidFill>
            <a:ln w="6134" cap="flat">
              <a:noFill/>
              <a:prstDash val="solid"/>
              <a:miter/>
            </a:ln>
          </p:spPr>
          <p:txBody>
            <a:bodyPr rtlCol="0" anchor="ctr"/>
            <a:lstStyle/>
            <a:p>
              <a:endParaRPr lang="en-AU"/>
            </a:p>
          </p:txBody>
        </p:sp>
        <p:sp>
          <p:nvSpPr>
            <p:cNvPr id="848" name="Freeform: Shape 847">
              <a:extLst>
                <a:ext uri="{FF2B5EF4-FFF2-40B4-BE49-F238E27FC236}">
                  <a16:creationId xmlns:a16="http://schemas.microsoft.com/office/drawing/2014/main" id="{5BF4DDB6-A20E-47B5-B89A-4B1452E62197}"/>
                </a:ext>
              </a:extLst>
            </p:cNvPr>
            <p:cNvSpPr/>
            <p:nvPr/>
          </p:nvSpPr>
          <p:spPr>
            <a:xfrm>
              <a:off x="5755369" y="4606139"/>
              <a:ext cx="19936" cy="5159"/>
            </a:xfrm>
            <a:custGeom>
              <a:avLst/>
              <a:gdLst>
                <a:gd name="connsiteX0" fmla="*/ 17728 w 19936"/>
                <a:gd name="connsiteY0" fmla="*/ 5160 h 5159"/>
                <a:gd name="connsiteX1" fmla="*/ 2208 w 19936"/>
                <a:gd name="connsiteY1" fmla="*/ 4485 h 5159"/>
                <a:gd name="connsiteX2" fmla="*/ 644 w 19936"/>
                <a:gd name="connsiteY2" fmla="*/ 3798 h 5159"/>
                <a:gd name="connsiteX3" fmla="*/ 0 w 19936"/>
                <a:gd name="connsiteY3" fmla="*/ 2216 h 5159"/>
                <a:gd name="connsiteX4" fmla="*/ 184 w 19936"/>
                <a:gd name="connsiteY4" fmla="*/ 1326 h 5159"/>
                <a:gd name="connsiteX5" fmla="*/ 712 w 19936"/>
                <a:gd name="connsiteY5" fmla="*/ 584 h 5159"/>
                <a:gd name="connsiteX6" fmla="*/ 1491 w 19936"/>
                <a:gd name="connsiteY6" fmla="*/ 118 h 5159"/>
                <a:gd name="connsiteX7" fmla="*/ 2392 w 19936"/>
                <a:gd name="connsiteY7" fmla="*/ 7 h 5159"/>
                <a:gd name="connsiteX8" fmla="*/ 17728 w 19936"/>
                <a:gd name="connsiteY8" fmla="*/ 621 h 5159"/>
                <a:gd name="connsiteX9" fmla="*/ 19292 w 19936"/>
                <a:gd name="connsiteY9" fmla="*/ 1308 h 5159"/>
                <a:gd name="connsiteX10" fmla="*/ 19936 w 19936"/>
                <a:gd name="connsiteY10" fmla="*/ 2890 h 5159"/>
                <a:gd name="connsiteX11" fmla="*/ 19274 w 19936"/>
                <a:gd name="connsiteY11" fmla="*/ 4461 h 5159"/>
                <a:gd name="connsiteX12" fmla="*/ 17728 w 19936"/>
                <a:gd name="connsiteY12" fmla="*/ 5160 h 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36" h="5159">
                  <a:moveTo>
                    <a:pt x="17728" y="5160"/>
                  </a:moveTo>
                  <a:lnTo>
                    <a:pt x="2208" y="4485"/>
                  </a:lnTo>
                  <a:cubicBezTo>
                    <a:pt x="1613" y="4473"/>
                    <a:pt x="1055" y="4221"/>
                    <a:pt x="644" y="3798"/>
                  </a:cubicBezTo>
                  <a:cubicBezTo>
                    <a:pt x="227" y="3375"/>
                    <a:pt x="0" y="2811"/>
                    <a:pt x="0" y="2216"/>
                  </a:cubicBezTo>
                  <a:cubicBezTo>
                    <a:pt x="0" y="1909"/>
                    <a:pt x="61" y="1608"/>
                    <a:pt x="184" y="1326"/>
                  </a:cubicBezTo>
                  <a:cubicBezTo>
                    <a:pt x="307" y="1044"/>
                    <a:pt x="485" y="793"/>
                    <a:pt x="712" y="584"/>
                  </a:cubicBezTo>
                  <a:cubicBezTo>
                    <a:pt x="932" y="381"/>
                    <a:pt x="1202" y="222"/>
                    <a:pt x="1491" y="118"/>
                  </a:cubicBezTo>
                  <a:cubicBezTo>
                    <a:pt x="1779" y="19"/>
                    <a:pt x="2086" y="-17"/>
                    <a:pt x="2392" y="7"/>
                  </a:cubicBezTo>
                  <a:lnTo>
                    <a:pt x="17728" y="621"/>
                  </a:lnTo>
                  <a:cubicBezTo>
                    <a:pt x="18317" y="639"/>
                    <a:pt x="18881" y="885"/>
                    <a:pt x="19292" y="1308"/>
                  </a:cubicBezTo>
                  <a:cubicBezTo>
                    <a:pt x="19703" y="1731"/>
                    <a:pt x="19936" y="2301"/>
                    <a:pt x="19936" y="2890"/>
                  </a:cubicBezTo>
                  <a:cubicBezTo>
                    <a:pt x="19918" y="3479"/>
                    <a:pt x="19684" y="4037"/>
                    <a:pt x="19274" y="4461"/>
                  </a:cubicBezTo>
                  <a:cubicBezTo>
                    <a:pt x="18863" y="4878"/>
                    <a:pt x="18310" y="5129"/>
                    <a:pt x="17728" y="5160"/>
                  </a:cubicBezTo>
                  <a:close/>
                </a:path>
              </a:pathLst>
            </a:custGeom>
            <a:solidFill>
              <a:srgbClr val="0E0E0E"/>
            </a:solidFill>
            <a:ln w="6134" cap="flat">
              <a:noFill/>
              <a:prstDash val="solid"/>
              <a:miter/>
            </a:ln>
          </p:spPr>
          <p:txBody>
            <a:bodyPr rtlCol="0" anchor="ctr"/>
            <a:lstStyle/>
            <a:p>
              <a:endParaRPr lang="en-AU"/>
            </a:p>
          </p:txBody>
        </p:sp>
        <p:sp>
          <p:nvSpPr>
            <p:cNvPr id="849" name="Freeform: Shape 848">
              <a:extLst>
                <a:ext uri="{FF2B5EF4-FFF2-40B4-BE49-F238E27FC236}">
                  <a16:creationId xmlns:a16="http://schemas.microsoft.com/office/drawing/2014/main" id="{B3C44C9F-C17D-4C03-B845-62149D356681}"/>
                </a:ext>
              </a:extLst>
            </p:cNvPr>
            <p:cNvSpPr/>
            <p:nvPr/>
          </p:nvSpPr>
          <p:spPr>
            <a:xfrm>
              <a:off x="5805915" y="4610440"/>
              <a:ext cx="13434" cy="675"/>
            </a:xfrm>
            <a:custGeom>
              <a:avLst/>
              <a:gdLst>
                <a:gd name="connsiteX0" fmla="*/ 13434 w 13434"/>
                <a:gd name="connsiteY0" fmla="*/ 675 h 675"/>
                <a:gd name="connsiteX1" fmla="*/ 0 w 13434"/>
                <a:gd name="connsiteY1" fmla="*/ 0 h 675"/>
                <a:gd name="connsiteX2" fmla="*/ 13434 w 13434"/>
                <a:gd name="connsiteY2" fmla="*/ 675 h 675"/>
              </a:gdLst>
              <a:ahLst/>
              <a:cxnLst>
                <a:cxn ang="0">
                  <a:pos x="connsiteX0" y="connsiteY0"/>
                </a:cxn>
                <a:cxn ang="0">
                  <a:pos x="connsiteX1" y="connsiteY1"/>
                </a:cxn>
                <a:cxn ang="0">
                  <a:pos x="connsiteX2" y="connsiteY2"/>
                </a:cxn>
              </a:cxnLst>
              <a:rect l="l" t="t" r="r" b="b"/>
              <a:pathLst>
                <a:path w="13434" h="675">
                  <a:moveTo>
                    <a:pt x="13434" y="675"/>
                  </a:moveTo>
                  <a:lnTo>
                    <a:pt x="0" y="0"/>
                  </a:lnTo>
                  <a:lnTo>
                    <a:pt x="13434" y="675"/>
                  </a:lnTo>
                  <a:close/>
                </a:path>
              </a:pathLst>
            </a:custGeom>
            <a:solidFill>
              <a:srgbClr val="E69C9C"/>
            </a:solidFill>
            <a:ln w="6134" cap="flat">
              <a:noFill/>
              <a:prstDash val="solid"/>
              <a:miter/>
            </a:ln>
          </p:spPr>
          <p:txBody>
            <a:bodyPr rtlCol="0" anchor="ctr"/>
            <a:lstStyle/>
            <a:p>
              <a:endParaRPr lang="en-AU"/>
            </a:p>
          </p:txBody>
        </p:sp>
        <p:sp>
          <p:nvSpPr>
            <p:cNvPr id="850" name="Freeform: Shape 849">
              <a:extLst>
                <a:ext uri="{FF2B5EF4-FFF2-40B4-BE49-F238E27FC236}">
                  <a16:creationId xmlns:a16="http://schemas.microsoft.com/office/drawing/2014/main" id="{D7671C8C-65FC-4BFD-AB32-D876D76A32B0}"/>
                </a:ext>
              </a:extLst>
            </p:cNvPr>
            <p:cNvSpPr/>
            <p:nvPr/>
          </p:nvSpPr>
          <p:spPr>
            <a:xfrm>
              <a:off x="5803706" y="4608293"/>
              <a:ext cx="18034" cy="5156"/>
            </a:xfrm>
            <a:custGeom>
              <a:avLst/>
              <a:gdLst>
                <a:gd name="connsiteX0" fmla="*/ 15642 w 18034"/>
                <a:gd name="connsiteY0" fmla="*/ 5153 h 5156"/>
                <a:gd name="connsiteX1" fmla="*/ 2208 w 18034"/>
                <a:gd name="connsiteY1" fmla="*/ 4478 h 5156"/>
                <a:gd name="connsiteX2" fmla="*/ 638 w 18034"/>
                <a:gd name="connsiteY2" fmla="*/ 3754 h 5156"/>
                <a:gd name="connsiteX3" fmla="*/ 0 w 18034"/>
                <a:gd name="connsiteY3" fmla="*/ 2147 h 5156"/>
                <a:gd name="connsiteX4" fmla="*/ 822 w 18034"/>
                <a:gd name="connsiteY4" fmla="*/ 607 h 5156"/>
                <a:gd name="connsiteX5" fmla="*/ 2454 w 18034"/>
                <a:gd name="connsiteY5" fmla="*/ 0 h 5156"/>
                <a:gd name="connsiteX6" fmla="*/ 15887 w 18034"/>
                <a:gd name="connsiteY6" fmla="*/ 675 h 5156"/>
                <a:gd name="connsiteX7" fmla="*/ 17415 w 18034"/>
                <a:gd name="connsiteY7" fmla="*/ 1380 h 5156"/>
                <a:gd name="connsiteX8" fmla="*/ 18034 w 18034"/>
                <a:gd name="connsiteY8" fmla="*/ 2944 h 5156"/>
                <a:gd name="connsiteX9" fmla="*/ 17832 w 18034"/>
                <a:gd name="connsiteY9" fmla="*/ 3822 h 5156"/>
                <a:gd name="connsiteX10" fmla="*/ 17305 w 18034"/>
                <a:gd name="connsiteY10" fmla="*/ 4552 h 5156"/>
                <a:gd name="connsiteX11" fmla="*/ 16538 w 18034"/>
                <a:gd name="connsiteY11" fmla="*/ 5024 h 5156"/>
                <a:gd name="connsiteX12" fmla="*/ 15642 w 18034"/>
                <a:gd name="connsiteY12" fmla="*/ 5153 h 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4" h="5156">
                  <a:moveTo>
                    <a:pt x="15642" y="5153"/>
                  </a:moveTo>
                  <a:lnTo>
                    <a:pt x="2208" y="4478"/>
                  </a:lnTo>
                  <a:cubicBezTo>
                    <a:pt x="1613" y="4447"/>
                    <a:pt x="1049" y="4190"/>
                    <a:pt x="638" y="3754"/>
                  </a:cubicBezTo>
                  <a:cubicBezTo>
                    <a:pt x="227" y="3319"/>
                    <a:pt x="0" y="2742"/>
                    <a:pt x="0" y="2147"/>
                  </a:cubicBezTo>
                  <a:cubicBezTo>
                    <a:pt x="74" y="1552"/>
                    <a:pt x="368" y="1000"/>
                    <a:pt x="822" y="607"/>
                  </a:cubicBezTo>
                  <a:cubicBezTo>
                    <a:pt x="1270" y="209"/>
                    <a:pt x="1853" y="-6"/>
                    <a:pt x="2454" y="0"/>
                  </a:cubicBezTo>
                  <a:lnTo>
                    <a:pt x="15887" y="675"/>
                  </a:lnTo>
                  <a:cubicBezTo>
                    <a:pt x="16470" y="705"/>
                    <a:pt x="17016" y="957"/>
                    <a:pt x="17415" y="1380"/>
                  </a:cubicBezTo>
                  <a:cubicBezTo>
                    <a:pt x="17814" y="1804"/>
                    <a:pt x="18034" y="2362"/>
                    <a:pt x="18034" y="2944"/>
                  </a:cubicBezTo>
                  <a:cubicBezTo>
                    <a:pt x="18028" y="3245"/>
                    <a:pt x="17961" y="3546"/>
                    <a:pt x="17832" y="3822"/>
                  </a:cubicBezTo>
                  <a:cubicBezTo>
                    <a:pt x="17709" y="4098"/>
                    <a:pt x="17531" y="4349"/>
                    <a:pt x="17305" y="4552"/>
                  </a:cubicBezTo>
                  <a:cubicBezTo>
                    <a:pt x="17084" y="4760"/>
                    <a:pt x="16820" y="4920"/>
                    <a:pt x="16538" y="5024"/>
                  </a:cubicBezTo>
                  <a:cubicBezTo>
                    <a:pt x="16250" y="5122"/>
                    <a:pt x="15949" y="5171"/>
                    <a:pt x="15642" y="5153"/>
                  </a:cubicBezTo>
                  <a:close/>
                </a:path>
              </a:pathLst>
            </a:custGeom>
            <a:solidFill>
              <a:srgbClr val="0E0E0E"/>
            </a:solidFill>
            <a:ln w="6134" cap="flat">
              <a:noFill/>
              <a:prstDash val="solid"/>
              <a:miter/>
            </a:ln>
          </p:spPr>
          <p:txBody>
            <a:bodyPr rtlCol="0" anchor="ctr"/>
            <a:lstStyle/>
            <a:p>
              <a:endParaRPr lang="en-AU"/>
            </a:p>
          </p:txBody>
        </p:sp>
        <p:sp>
          <p:nvSpPr>
            <p:cNvPr id="851" name="Freeform: Shape 850">
              <a:extLst>
                <a:ext uri="{FF2B5EF4-FFF2-40B4-BE49-F238E27FC236}">
                  <a16:creationId xmlns:a16="http://schemas.microsoft.com/office/drawing/2014/main" id="{D10D6F12-7354-4E31-A717-A8087B26C8AB}"/>
                </a:ext>
              </a:extLst>
            </p:cNvPr>
            <p:cNvSpPr/>
            <p:nvPr/>
          </p:nvSpPr>
          <p:spPr>
            <a:xfrm>
              <a:off x="5822170" y="4611299"/>
              <a:ext cx="10489" cy="613"/>
            </a:xfrm>
            <a:custGeom>
              <a:avLst/>
              <a:gdLst>
                <a:gd name="connsiteX0" fmla="*/ 0 w 10489"/>
                <a:gd name="connsiteY0" fmla="*/ 0 h 613"/>
                <a:gd name="connsiteX1" fmla="*/ 10490 w 10489"/>
                <a:gd name="connsiteY1" fmla="*/ 614 h 613"/>
                <a:gd name="connsiteX2" fmla="*/ 0 w 10489"/>
                <a:gd name="connsiteY2" fmla="*/ 0 h 613"/>
              </a:gdLst>
              <a:ahLst/>
              <a:cxnLst>
                <a:cxn ang="0">
                  <a:pos x="connsiteX0" y="connsiteY0"/>
                </a:cxn>
                <a:cxn ang="0">
                  <a:pos x="connsiteX1" y="connsiteY1"/>
                </a:cxn>
                <a:cxn ang="0">
                  <a:pos x="connsiteX2" y="connsiteY2"/>
                </a:cxn>
              </a:cxnLst>
              <a:rect l="l" t="t" r="r" b="b"/>
              <a:pathLst>
                <a:path w="10489" h="613">
                  <a:moveTo>
                    <a:pt x="0" y="0"/>
                  </a:moveTo>
                  <a:lnTo>
                    <a:pt x="10490" y="614"/>
                  </a:lnTo>
                  <a:lnTo>
                    <a:pt x="0" y="0"/>
                  </a:lnTo>
                  <a:close/>
                </a:path>
              </a:pathLst>
            </a:custGeom>
            <a:solidFill>
              <a:srgbClr val="E69C9C"/>
            </a:solidFill>
            <a:ln w="6134" cap="flat">
              <a:noFill/>
              <a:prstDash val="solid"/>
              <a:miter/>
            </a:ln>
          </p:spPr>
          <p:txBody>
            <a:bodyPr rtlCol="0" anchor="ctr"/>
            <a:lstStyle/>
            <a:p>
              <a:endParaRPr lang="en-AU"/>
            </a:p>
          </p:txBody>
        </p:sp>
        <p:sp>
          <p:nvSpPr>
            <p:cNvPr id="852" name="Freeform: Shape 851">
              <a:extLst>
                <a:ext uri="{FF2B5EF4-FFF2-40B4-BE49-F238E27FC236}">
                  <a16:creationId xmlns:a16="http://schemas.microsoft.com/office/drawing/2014/main" id="{E2987F50-A598-49AE-A57C-C79B44658329}"/>
                </a:ext>
              </a:extLst>
            </p:cNvPr>
            <p:cNvSpPr/>
            <p:nvPr/>
          </p:nvSpPr>
          <p:spPr>
            <a:xfrm>
              <a:off x="5819962" y="4609140"/>
              <a:ext cx="15090" cy="5049"/>
            </a:xfrm>
            <a:custGeom>
              <a:avLst/>
              <a:gdLst>
                <a:gd name="connsiteX0" fmla="*/ 12636 w 15090"/>
                <a:gd name="connsiteY0" fmla="*/ 5043 h 5049"/>
                <a:gd name="connsiteX1" fmla="*/ 2208 w 15090"/>
                <a:gd name="connsiteY1" fmla="*/ 4429 h 5049"/>
                <a:gd name="connsiteX2" fmla="*/ 644 w 15090"/>
                <a:gd name="connsiteY2" fmla="*/ 3742 h 5049"/>
                <a:gd name="connsiteX3" fmla="*/ 0 w 15090"/>
                <a:gd name="connsiteY3" fmla="*/ 2159 h 5049"/>
                <a:gd name="connsiteX4" fmla="*/ 209 w 15090"/>
                <a:gd name="connsiteY4" fmla="*/ 1276 h 5049"/>
                <a:gd name="connsiteX5" fmla="*/ 754 w 15090"/>
                <a:gd name="connsiteY5" fmla="*/ 546 h 5049"/>
                <a:gd name="connsiteX6" fmla="*/ 1546 w 15090"/>
                <a:gd name="connsiteY6" fmla="*/ 98 h 5049"/>
                <a:gd name="connsiteX7" fmla="*/ 2454 w 15090"/>
                <a:gd name="connsiteY7" fmla="*/ 13 h 5049"/>
                <a:gd name="connsiteX8" fmla="*/ 12943 w 15090"/>
                <a:gd name="connsiteY8" fmla="*/ 626 h 5049"/>
                <a:gd name="connsiteX9" fmla="*/ 14471 w 15090"/>
                <a:gd name="connsiteY9" fmla="*/ 1331 h 5049"/>
                <a:gd name="connsiteX10" fmla="*/ 15090 w 15090"/>
                <a:gd name="connsiteY10" fmla="*/ 2895 h 5049"/>
                <a:gd name="connsiteX11" fmla="*/ 14863 w 15090"/>
                <a:gd name="connsiteY11" fmla="*/ 3773 h 5049"/>
                <a:gd name="connsiteX12" fmla="*/ 14317 w 15090"/>
                <a:gd name="connsiteY12" fmla="*/ 4490 h 5049"/>
                <a:gd name="connsiteX13" fmla="*/ 13532 w 15090"/>
                <a:gd name="connsiteY13" fmla="*/ 4938 h 5049"/>
                <a:gd name="connsiteX14" fmla="*/ 12636 w 15090"/>
                <a:gd name="connsiteY14" fmla="*/ 5043 h 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0" h="5049">
                  <a:moveTo>
                    <a:pt x="12636" y="5043"/>
                  </a:moveTo>
                  <a:lnTo>
                    <a:pt x="2208" y="4429"/>
                  </a:lnTo>
                  <a:cubicBezTo>
                    <a:pt x="1619" y="4417"/>
                    <a:pt x="1055" y="4165"/>
                    <a:pt x="644" y="3742"/>
                  </a:cubicBezTo>
                  <a:cubicBezTo>
                    <a:pt x="233" y="3319"/>
                    <a:pt x="0" y="2754"/>
                    <a:pt x="0" y="2159"/>
                  </a:cubicBezTo>
                  <a:cubicBezTo>
                    <a:pt x="6" y="1853"/>
                    <a:pt x="80" y="1552"/>
                    <a:pt x="209" y="1276"/>
                  </a:cubicBezTo>
                  <a:cubicBezTo>
                    <a:pt x="337" y="994"/>
                    <a:pt x="522" y="749"/>
                    <a:pt x="754" y="546"/>
                  </a:cubicBezTo>
                  <a:cubicBezTo>
                    <a:pt x="981" y="344"/>
                    <a:pt x="1258" y="190"/>
                    <a:pt x="1546" y="98"/>
                  </a:cubicBezTo>
                  <a:cubicBezTo>
                    <a:pt x="1840" y="6"/>
                    <a:pt x="2147" y="-18"/>
                    <a:pt x="2454" y="13"/>
                  </a:cubicBezTo>
                  <a:lnTo>
                    <a:pt x="12943" y="626"/>
                  </a:lnTo>
                  <a:cubicBezTo>
                    <a:pt x="13526" y="657"/>
                    <a:pt x="14072" y="914"/>
                    <a:pt x="14471" y="1331"/>
                  </a:cubicBezTo>
                  <a:cubicBezTo>
                    <a:pt x="14869" y="1755"/>
                    <a:pt x="15090" y="2313"/>
                    <a:pt x="15090" y="2895"/>
                  </a:cubicBezTo>
                  <a:cubicBezTo>
                    <a:pt x="15071" y="3202"/>
                    <a:pt x="14998" y="3497"/>
                    <a:pt x="14863" y="3773"/>
                  </a:cubicBezTo>
                  <a:cubicBezTo>
                    <a:pt x="14734" y="4043"/>
                    <a:pt x="14544" y="4288"/>
                    <a:pt x="14317" y="4490"/>
                  </a:cubicBezTo>
                  <a:cubicBezTo>
                    <a:pt x="14090" y="4693"/>
                    <a:pt x="13820" y="4840"/>
                    <a:pt x="13532" y="4938"/>
                  </a:cubicBezTo>
                  <a:cubicBezTo>
                    <a:pt x="13244" y="5030"/>
                    <a:pt x="12937" y="5067"/>
                    <a:pt x="12636" y="5043"/>
                  </a:cubicBezTo>
                  <a:close/>
                </a:path>
              </a:pathLst>
            </a:custGeom>
            <a:solidFill>
              <a:srgbClr val="0E0E0E"/>
            </a:solidFill>
            <a:ln w="6134" cap="flat">
              <a:noFill/>
              <a:prstDash val="solid"/>
              <a:miter/>
            </a:ln>
          </p:spPr>
          <p:txBody>
            <a:bodyPr rtlCol="0" anchor="ctr"/>
            <a:lstStyle/>
            <a:p>
              <a:endParaRPr lang="en-AU"/>
            </a:p>
          </p:txBody>
        </p:sp>
        <p:sp>
          <p:nvSpPr>
            <p:cNvPr id="853" name="Freeform: Shape 852">
              <a:extLst>
                <a:ext uri="{FF2B5EF4-FFF2-40B4-BE49-F238E27FC236}">
                  <a16:creationId xmlns:a16="http://schemas.microsoft.com/office/drawing/2014/main" id="{E082AADE-10E3-4178-BC17-371333BA1C20}"/>
                </a:ext>
              </a:extLst>
            </p:cNvPr>
            <p:cNvSpPr/>
            <p:nvPr/>
          </p:nvSpPr>
          <p:spPr>
            <a:xfrm>
              <a:off x="5836279" y="4612158"/>
              <a:ext cx="12268" cy="797"/>
            </a:xfrm>
            <a:custGeom>
              <a:avLst/>
              <a:gdLst>
                <a:gd name="connsiteX0" fmla="*/ 0 w 12268"/>
                <a:gd name="connsiteY0" fmla="*/ 0 h 797"/>
                <a:gd name="connsiteX1" fmla="*/ 12268 w 12268"/>
                <a:gd name="connsiteY1" fmla="*/ 797 h 797"/>
                <a:gd name="connsiteX2" fmla="*/ 0 w 12268"/>
                <a:gd name="connsiteY2" fmla="*/ 0 h 797"/>
              </a:gdLst>
              <a:ahLst/>
              <a:cxnLst>
                <a:cxn ang="0">
                  <a:pos x="connsiteX0" y="connsiteY0"/>
                </a:cxn>
                <a:cxn ang="0">
                  <a:pos x="connsiteX1" y="connsiteY1"/>
                </a:cxn>
                <a:cxn ang="0">
                  <a:pos x="connsiteX2" y="connsiteY2"/>
                </a:cxn>
              </a:cxnLst>
              <a:rect l="l" t="t" r="r" b="b"/>
              <a:pathLst>
                <a:path w="12268" h="797">
                  <a:moveTo>
                    <a:pt x="0" y="0"/>
                  </a:moveTo>
                  <a:lnTo>
                    <a:pt x="12268" y="797"/>
                  </a:lnTo>
                  <a:lnTo>
                    <a:pt x="0" y="0"/>
                  </a:lnTo>
                  <a:close/>
                </a:path>
              </a:pathLst>
            </a:custGeom>
            <a:solidFill>
              <a:srgbClr val="E69C9C"/>
            </a:solidFill>
            <a:ln w="6134" cap="flat">
              <a:noFill/>
              <a:prstDash val="solid"/>
              <a:miter/>
            </a:ln>
          </p:spPr>
          <p:txBody>
            <a:bodyPr rtlCol="0" anchor="ctr"/>
            <a:lstStyle/>
            <a:p>
              <a:endParaRPr lang="en-AU"/>
            </a:p>
          </p:txBody>
        </p:sp>
        <p:sp>
          <p:nvSpPr>
            <p:cNvPr id="854" name="Freeform: Shape 853">
              <a:extLst>
                <a:ext uri="{FF2B5EF4-FFF2-40B4-BE49-F238E27FC236}">
                  <a16:creationId xmlns:a16="http://schemas.microsoft.com/office/drawing/2014/main" id="{5A40A2C5-25FC-4C48-9F5E-0E63B6598FE7}"/>
                </a:ext>
              </a:extLst>
            </p:cNvPr>
            <p:cNvSpPr/>
            <p:nvPr/>
          </p:nvSpPr>
          <p:spPr>
            <a:xfrm>
              <a:off x="5834009" y="4610008"/>
              <a:ext cx="16807" cy="5282"/>
            </a:xfrm>
            <a:custGeom>
              <a:avLst/>
              <a:gdLst>
                <a:gd name="connsiteX0" fmla="*/ 14416 w 16807"/>
                <a:gd name="connsiteY0" fmla="*/ 5278 h 5282"/>
                <a:gd name="connsiteX1" fmla="*/ 2147 w 16807"/>
                <a:gd name="connsiteY1" fmla="*/ 4419 h 5282"/>
                <a:gd name="connsiteX2" fmla="*/ 620 w 16807"/>
                <a:gd name="connsiteY2" fmla="*/ 3714 h 5282"/>
                <a:gd name="connsiteX3" fmla="*/ 0 w 16807"/>
                <a:gd name="connsiteY3" fmla="*/ 2150 h 5282"/>
                <a:gd name="connsiteX4" fmla="*/ 791 w 16807"/>
                <a:gd name="connsiteY4" fmla="*/ 580 h 5282"/>
                <a:gd name="connsiteX5" fmla="*/ 2454 w 16807"/>
                <a:gd name="connsiteY5" fmla="*/ 3 h 5282"/>
                <a:gd name="connsiteX6" fmla="*/ 14722 w 16807"/>
                <a:gd name="connsiteY6" fmla="*/ 862 h 5282"/>
                <a:gd name="connsiteX7" fmla="*/ 16207 w 16807"/>
                <a:gd name="connsiteY7" fmla="*/ 1592 h 5282"/>
                <a:gd name="connsiteX8" fmla="*/ 16808 w 16807"/>
                <a:gd name="connsiteY8" fmla="*/ 3131 h 5282"/>
                <a:gd name="connsiteX9" fmla="*/ 16587 w 16807"/>
                <a:gd name="connsiteY9" fmla="*/ 3990 h 5282"/>
                <a:gd name="connsiteX10" fmla="*/ 16060 w 16807"/>
                <a:gd name="connsiteY10" fmla="*/ 4702 h 5282"/>
                <a:gd name="connsiteX11" fmla="*/ 15293 w 16807"/>
                <a:gd name="connsiteY11" fmla="*/ 5156 h 5282"/>
                <a:gd name="connsiteX12" fmla="*/ 14416 w 16807"/>
                <a:gd name="connsiteY12" fmla="*/ 5278 h 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807" h="5282">
                  <a:moveTo>
                    <a:pt x="14416" y="5278"/>
                  </a:moveTo>
                  <a:lnTo>
                    <a:pt x="2147" y="4419"/>
                  </a:lnTo>
                  <a:cubicBezTo>
                    <a:pt x="1564" y="4389"/>
                    <a:pt x="1018" y="4137"/>
                    <a:pt x="620" y="3714"/>
                  </a:cubicBezTo>
                  <a:cubicBezTo>
                    <a:pt x="221" y="3291"/>
                    <a:pt x="0" y="2732"/>
                    <a:pt x="0" y="2150"/>
                  </a:cubicBezTo>
                  <a:cubicBezTo>
                    <a:pt x="49" y="1543"/>
                    <a:pt x="331" y="978"/>
                    <a:pt x="791" y="580"/>
                  </a:cubicBezTo>
                  <a:cubicBezTo>
                    <a:pt x="1245" y="175"/>
                    <a:pt x="1847" y="-28"/>
                    <a:pt x="2454" y="3"/>
                  </a:cubicBezTo>
                  <a:lnTo>
                    <a:pt x="14722" y="862"/>
                  </a:lnTo>
                  <a:cubicBezTo>
                    <a:pt x="15293" y="911"/>
                    <a:pt x="15820" y="1168"/>
                    <a:pt x="16207" y="1592"/>
                  </a:cubicBezTo>
                  <a:cubicBezTo>
                    <a:pt x="16599" y="2009"/>
                    <a:pt x="16808" y="2561"/>
                    <a:pt x="16808" y="3131"/>
                  </a:cubicBezTo>
                  <a:cubicBezTo>
                    <a:pt x="16789" y="3432"/>
                    <a:pt x="16716" y="3720"/>
                    <a:pt x="16587" y="3990"/>
                  </a:cubicBezTo>
                  <a:cubicBezTo>
                    <a:pt x="16458" y="4260"/>
                    <a:pt x="16280" y="4505"/>
                    <a:pt x="16060" y="4702"/>
                  </a:cubicBezTo>
                  <a:cubicBezTo>
                    <a:pt x="15832" y="4904"/>
                    <a:pt x="15575" y="5057"/>
                    <a:pt x="15293" y="5156"/>
                  </a:cubicBezTo>
                  <a:cubicBezTo>
                    <a:pt x="15010" y="5254"/>
                    <a:pt x="14716" y="5297"/>
                    <a:pt x="14416" y="5278"/>
                  </a:cubicBezTo>
                  <a:close/>
                </a:path>
              </a:pathLst>
            </a:custGeom>
            <a:solidFill>
              <a:srgbClr val="0E0E0E"/>
            </a:solidFill>
            <a:ln w="6134" cap="flat">
              <a:noFill/>
              <a:prstDash val="solid"/>
              <a:miter/>
            </a:ln>
          </p:spPr>
          <p:txBody>
            <a:bodyPr rtlCol="0" anchor="ctr"/>
            <a:lstStyle/>
            <a:p>
              <a:endParaRPr lang="en-AU"/>
            </a:p>
          </p:txBody>
        </p:sp>
        <p:sp>
          <p:nvSpPr>
            <p:cNvPr id="855" name="Freeform: Shape 854">
              <a:extLst>
                <a:ext uri="{FF2B5EF4-FFF2-40B4-BE49-F238E27FC236}">
                  <a16:creationId xmlns:a16="http://schemas.microsoft.com/office/drawing/2014/main" id="{98DBE170-8109-4483-BF88-D340636F1DBC}"/>
                </a:ext>
              </a:extLst>
            </p:cNvPr>
            <p:cNvSpPr/>
            <p:nvPr/>
          </p:nvSpPr>
          <p:spPr>
            <a:xfrm>
              <a:off x="5848731" y="4612894"/>
              <a:ext cx="11716" cy="920"/>
            </a:xfrm>
            <a:custGeom>
              <a:avLst/>
              <a:gdLst>
                <a:gd name="connsiteX0" fmla="*/ 0 w 11716"/>
                <a:gd name="connsiteY0" fmla="*/ 0 h 920"/>
                <a:gd name="connsiteX1" fmla="*/ 11716 w 11716"/>
                <a:gd name="connsiteY1" fmla="*/ 920 h 920"/>
                <a:gd name="connsiteX2" fmla="*/ 0 w 11716"/>
                <a:gd name="connsiteY2" fmla="*/ 0 h 920"/>
              </a:gdLst>
              <a:ahLst/>
              <a:cxnLst>
                <a:cxn ang="0">
                  <a:pos x="connsiteX0" y="connsiteY0"/>
                </a:cxn>
                <a:cxn ang="0">
                  <a:pos x="connsiteX1" y="connsiteY1"/>
                </a:cxn>
                <a:cxn ang="0">
                  <a:pos x="connsiteX2" y="connsiteY2"/>
                </a:cxn>
              </a:cxnLst>
              <a:rect l="l" t="t" r="r" b="b"/>
              <a:pathLst>
                <a:path w="11716" h="920">
                  <a:moveTo>
                    <a:pt x="0" y="0"/>
                  </a:moveTo>
                  <a:cubicBezTo>
                    <a:pt x="4048" y="0"/>
                    <a:pt x="7913" y="613"/>
                    <a:pt x="11716" y="920"/>
                  </a:cubicBezTo>
                  <a:cubicBezTo>
                    <a:pt x="7913" y="736"/>
                    <a:pt x="4110" y="368"/>
                    <a:pt x="0" y="0"/>
                  </a:cubicBezTo>
                  <a:close/>
                </a:path>
              </a:pathLst>
            </a:custGeom>
            <a:solidFill>
              <a:srgbClr val="E69C9C"/>
            </a:solidFill>
            <a:ln w="6134" cap="flat">
              <a:noFill/>
              <a:prstDash val="solid"/>
              <a:miter/>
            </a:ln>
          </p:spPr>
          <p:txBody>
            <a:bodyPr rtlCol="0" anchor="ctr"/>
            <a:lstStyle/>
            <a:p>
              <a:endParaRPr lang="en-AU"/>
            </a:p>
          </p:txBody>
        </p:sp>
        <p:sp>
          <p:nvSpPr>
            <p:cNvPr id="856" name="Freeform: Shape 855">
              <a:extLst>
                <a:ext uri="{FF2B5EF4-FFF2-40B4-BE49-F238E27FC236}">
                  <a16:creationId xmlns:a16="http://schemas.microsoft.com/office/drawing/2014/main" id="{E2ED48D2-85D8-4D27-A960-A20C5CF353EB}"/>
                </a:ext>
              </a:extLst>
            </p:cNvPr>
            <p:cNvSpPr/>
            <p:nvPr/>
          </p:nvSpPr>
          <p:spPr>
            <a:xfrm>
              <a:off x="5846703" y="4610735"/>
              <a:ext cx="16260" cy="5492"/>
            </a:xfrm>
            <a:custGeom>
              <a:avLst/>
              <a:gdLst>
                <a:gd name="connsiteX0" fmla="*/ 13745 w 16260"/>
                <a:gd name="connsiteY0" fmla="*/ 5472 h 5492"/>
                <a:gd name="connsiteX1" fmla="*/ 2090 w 16260"/>
                <a:gd name="connsiteY1" fmla="*/ 4552 h 5492"/>
                <a:gd name="connsiteX2" fmla="*/ 556 w 16260"/>
                <a:gd name="connsiteY2" fmla="*/ 3779 h 5492"/>
                <a:gd name="connsiteX3" fmla="*/ 4 w 16260"/>
                <a:gd name="connsiteY3" fmla="*/ 2159 h 5492"/>
                <a:gd name="connsiteX4" fmla="*/ 213 w 16260"/>
                <a:gd name="connsiteY4" fmla="*/ 1276 h 5492"/>
                <a:gd name="connsiteX5" fmla="*/ 759 w 16260"/>
                <a:gd name="connsiteY5" fmla="*/ 546 h 5492"/>
                <a:gd name="connsiteX6" fmla="*/ 1550 w 16260"/>
                <a:gd name="connsiteY6" fmla="*/ 98 h 5492"/>
                <a:gd name="connsiteX7" fmla="*/ 2458 w 16260"/>
                <a:gd name="connsiteY7" fmla="*/ 13 h 5492"/>
                <a:gd name="connsiteX8" fmla="*/ 14174 w 16260"/>
                <a:gd name="connsiteY8" fmla="*/ 932 h 5492"/>
                <a:gd name="connsiteX9" fmla="*/ 15665 w 16260"/>
                <a:gd name="connsiteY9" fmla="*/ 1699 h 5492"/>
                <a:gd name="connsiteX10" fmla="*/ 16260 w 16260"/>
                <a:gd name="connsiteY10" fmla="*/ 3263 h 5492"/>
                <a:gd name="connsiteX11" fmla="*/ 16070 w 16260"/>
                <a:gd name="connsiteY11" fmla="*/ 4190 h 5492"/>
                <a:gd name="connsiteX12" fmla="*/ 15512 w 16260"/>
                <a:gd name="connsiteY12" fmla="*/ 4944 h 5492"/>
                <a:gd name="connsiteX13" fmla="*/ 14683 w 16260"/>
                <a:gd name="connsiteY13" fmla="*/ 5404 h 5492"/>
                <a:gd name="connsiteX14" fmla="*/ 13745 w 16260"/>
                <a:gd name="connsiteY14" fmla="*/ 5472 h 5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0" h="5492">
                  <a:moveTo>
                    <a:pt x="13745" y="5472"/>
                  </a:moveTo>
                  <a:lnTo>
                    <a:pt x="2090" y="4552"/>
                  </a:lnTo>
                  <a:cubicBezTo>
                    <a:pt x="1501" y="4503"/>
                    <a:pt x="949" y="4226"/>
                    <a:pt x="556" y="3779"/>
                  </a:cubicBezTo>
                  <a:cubicBezTo>
                    <a:pt x="170" y="3337"/>
                    <a:pt x="-32" y="2754"/>
                    <a:pt x="4" y="2159"/>
                  </a:cubicBezTo>
                  <a:cubicBezTo>
                    <a:pt x="11" y="1853"/>
                    <a:pt x="84" y="1552"/>
                    <a:pt x="213" y="1276"/>
                  </a:cubicBezTo>
                  <a:cubicBezTo>
                    <a:pt x="342" y="994"/>
                    <a:pt x="526" y="749"/>
                    <a:pt x="759" y="546"/>
                  </a:cubicBezTo>
                  <a:cubicBezTo>
                    <a:pt x="986" y="344"/>
                    <a:pt x="1262" y="190"/>
                    <a:pt x="1550" y="98"/>
                  </a:cubicBezTo>
                  <a:cubicBezTo>
                    <a:pt x="1844" y="6"/>
                    <a:pt x="2151" y="-18"/>
                    <a:pt x="2458" y="13"/>
                  </a:cubicBezTo>
                  <a:lnTo>
                    <a:pt x="14174" y="932"/>
                  </a:lnTo>
                  <a:cubicBezTo>
                    <a:pt x="14751" y="994"/>
                    <a:pt x="15278" y="1264"/>
                    <a:pt x="15665" y="1699"/>
                  </a:cubicBezTo>
                  <a:cubicBezTo>
                    <a:pt x="16051" y="2129"/>
                    <a:pt x="16266" y="2687"/>
                    <a:pt x="16260" y="3263"/>
                  </a:cubicBezTo>
                  <a:cubicBezTo>
                    <a:pt x="16266" y="3582"/>
                    <a:pt x="16199" y="3895"/>
                    <a:pt x="16070" y="4190"/>
                  </a:cubicBezTo>
                  <a:cubicBezTo>
                    <a:pt x="15941" y="4478"/>
                    <a:pt x="15745" y="4736"/>
                    <a:pt x="15512" y="4944"/>
                  </a:cubicBezTo>
                  <a:cubicBezTo>
                    <a:pt x="15272" y="5153"/>
                    <a:pt x="14990" y="5312"/>
                    <a:pt x="14683" y="5404"/>
                  </a:cubicBezTo>
                  <a:cubicBezTo>
                    <a:pt x="14383" y="5490"/>
                    <a:pt x="14058" y="5515"/>
                    <a:pt x="13745" y="5472"/>
                  </a:cubicBezTo>
                  <a:close/>
                </a:path>
              </a:pathLst>
            </a:custGeom>
            <a:solidFill>
              <a:srgbClr val="0E0E0E"/>
            </a:solidFill>
            <a:ln w="6134" cap="flat">
              <a:noFill/>
              <a:prstDash val="solid"/>
              <a:miter/>
            </a:ln>
          </p:spPr>
          <p:txBody>
            <a:bodyPr rtlCol="0" anchor="ctr"/>
            <a:lstStyle/>
            <a:p>
              <a:endParaRPr lang="en-AU"/>
            </a:p>
          </p:txBody>
        </p:sp>
        <p:sp>
          <p:nvSpPr>
            <p:cNvPr id="857" name="Freeform: Shape 856">
              <a:extLst>
                <a:ext uri="{FF2B5EF4-FFF2-40B4-BE49-F238E27FC236}">
                  <a16:creationId xmlns:a16="http://schemas.microsoft.com/office/drawing/2014/main" id="{89352B1B-0BBB-4163-8AB5-526D7CB7888B}"/>
                </a:ext>
              </a:extLst>
            </p:cNvPr>
            <p:cNvSpPr/>
            <p:nvPr/>
          </p:nvSpPr>
          <p:spPr>
            <a:xfrm>
              <a:off x="5897375" y="4618231"/>
              <a:ext cx="8526" cy="1410"/>
            </a:xfrm>
            <a:custGeom>
              <a:avLst/>
              <a:gdLst>
                <a:gd name="connsiteX0" fmla="*/ 0 w 8526"/>
                <a:gd name="connsiteY0" fmla="*/ 0 h 1410"/>
                <a:gd name="connsiteX1" fmla="*/ 8097 w 8526"/>
                <a:gd name="connsiteY1" fmla="*/ 1411 h 1410"/>
                <a:gd name="connsiteX2" fmla="*/ 8527 w 8526"/>
                <a:gd name="connsiteY2" fmla="*/ 1411 h 1410"/>
                <a:gd name="connsiteX3" fmla="*/ 0 w 8526"/>
                <a:gd name="connsiteY3" fmla="*/ 0 h 1410"/>
              </a:gdLst>
              <a:ahLst/>
              <a:cxnLst>
                <a:cxn ang="0">
                  <a:pos x="connsiteX0" y="connsiteY0"/>
                </a:cxn>
                <a:cxn ang="0">
                  <a:pos x="connsiteX1" y="connsiteY1"/>
                </a:cxn>
                <a:cxn ang="0">
                  <a:pos x="connsiteX2" y="connsiteY2"/>
                </a:cxn>
                <a:cxn ang="0">
                  <a:pos x="connsiteX3" y="connsiteY3"/>
                </a:cxn>
              </a:cxnLst>
              <a:rect l="l" t="t" r="r" b="b"/>
              <a:pathLst>
                <a:path w="8526" h="1410">
                  <a:moveTo>
                    <a:pt x="0" y="0"/>
                  </a:moveTo>
                  <a:lnTo>
                    <a:pt x="8097" y="1411"/>
                  </a:lnTo>
                  <a:lnTo>
                    <a:pt x="8527" y="1411"/>
                  </a:lnTo>
                  <a:cubicBezTo>
                    <a:pt x="5828" y="797"/>
                    <a:pt x="2944" y="797"/>
                    <a:pt x="0" y="0"/>
                  </a:cubicBezTo>
                  <a:close/>
                </a:path>
              </a:pathLst>
            </a:custGeom>
            <a:solidFill>
              <a:srgbClr val="E69C9C"/>
            </a:solidFill>
            <a:ln w="6134" cap="flat">
              <a:noFill/>
              <a:prstDash val="solid"/>
              <a:miter/>
            </a:ln>
          </p:spPr>
          <p:txBody>
            <a:bodyPr rtlCol="0" anchor="ctr"/>
            <a:lstStyle/>
            <a:p>
              <a:endParaRPr lang="en-AU"/>
            </a:p>
          </p:txBody>
        </p:sp>
        <p:sp>
          <p:nvSpPr>
            <p:cNvPr id="858" name="Freeform: Shape 857">
              <a:extLst>
                <a:ext uri="{FF2B5EF4-FFF2-40B4-BE49-F238E27FC236}">
                  <a16:creationId xmlns:a16="http://schemas.microsoft.com/office/drawing/2014/main" id="{DDB8F83F-6C70-4527-BC34-D45B6DEC5369}"/>
                </a:ext>
              </a:extLst>
            </p:cNvPr>
            <p:cNvSpPr/>
            <p:nvPr/>
          </p:nvSpPr>
          <p:spPr>
            <a:xfrm>
              <a:off x="5895069" y="4616121"/>
              <a:ext cx="13148" cy="5913"/>
            </a:xfrm>
            <a:custGeom>
              <a:avLst/>
              <a:gdLst>
                <a:gd name="connsiteX0" fmla="*/ 10833 w 13148"/>
                <a:gd name="connsiteY0" fmla="*/ 5913 h 5913"/>
                <a:gd name="connsiteX1" fmla="*/ 10403 w 13148"/>
                <a:gd name="connsiteY1" fmla="*/ 5913 h 5913"/>
                <a:gd name="connsiteX2" fmla="*/ 2551 w 13148"/>
                <a:gd name="connsiteY2" fmla="*/ 4563 h 5913"/>
                <a:gd name="connsiteX3" fmla="*/ 1938 w 13148"/>
                <a:gd name="connsiteY3" fmla="*/ 4563 h 5913"/>
                <a:gd name="connsiteX4" fmla="*/ 1092 w 13148"/>
                <a:gd name="connsiteY4" fmla="*/ 4256 h 5913"/>
                <a:gd name="connsiteX5" fmla="*/ 429 w 13148"/>
                <a:gd name="connsiteY5" fmla="*/ 3649 h 5913"/>
                <a:gd name="connsiteX6" fmla="*/ 61 w 13148"/>
                <a:gd name="connsiteY6" fmla="*/ 2827 h 5913"/>
                <a:gd name="connsiteX7" fmla="*/ 37 w 13148"/>
                <a:gd name="connsiteY7" fmla="*/ 1926 h 5913"/>
                <a:gd name="connsiteX8" fmla="*/ 969 w 13148"/>
                <a:gd name="connsiteY8" fmla="*/ 441 h 5913"/>
                <a:gd name="connsiteX9" fmla="*/ 2674 w 13148"/>
                <a:gd name="connsiteY9" fmla="*/ 24 h 5913"/>
                <a:gd name="connsiteX10" fmla="*/ 3288 w 13148"/>
                <a:gd name="connsiteY10" fmla="*/ 24 h 5913"/>
                <a:gd name="connsiteX11" fmla="*/ 11262 w 13148"/>
                <a:gd name="connsiteY11" fmla="*/ 1435 h 5913"/>
                <a:gd name="connsiteX12" fmla="*/ 12102 w 13148"/>
                <a:gd name="connsiteY12" fmla="*/ 1766 h 5913"/>
                <a:gd name="connsiteX13" fmla="*/ 12753 w 13148"/>
                <a:gd name="connsiteY13" fmla="*/ 2392 h 5913"/>
                <a:gd name="connsiteX14" fmla="*/ 13102 w 13148"/>
                <a:gd name="connsiteY14" fmla="*/ 3232 h 5913"/>
                <a:gd name="connsiteX15" fmla="*/ 13102 w 13148"/>
                <a:gd name="connsiteY15" fmla="*/ 4134 h 5913"/>
                <a:gd name="connsiteX16" fmla="*/ 12287 w 13148"/>
                <a:gd name="connsiteY16" fmla="*/ 5434 h 5913"/>
                <a:gd name="connsiteX17" fmla="*/ 10833 w 13148"/>
                <a:gd name="connsiteY17" fmla="*/ 5913 h 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48" h="5913">
                  <a:moveTo>
                    <a:pt x="10833" y="5913"/>
                  </a:moveTo>
                  <a:lnTo>
                    <a:pt x="10403" y="5913"/>
                  </a:lnTo>
                  <a:lnTo>
                    <a:pt x="2551" y="4563"/>
                  </a:lnTo>
                  <a:lnTo>
                    <a:pt x="1938" y="4563"/>
                  </a:lnTo>
                  <a:cubicBezTo>
                    <a:pt x="1638" y="4520"/>
                    <a:pt x="1349" y="4416"/>
                    <a:pt x="1092" y="4256"/>
                  </a:cubicBezTo>
                  <a:cubicBezTo>
                    <a:pt x="834" y="4103"/>
                    <a:pt x="607" y="3895"/>
                    <a:pt x="429" y="3649"/>
                  </a:cubicBezTo>
                  <a:cubicBezTo>
                    <a:pt x="251" y="3404"/>
                    <a:pt x="129" y="3121"/>
                    <a:pt x="61" y="2827"/>
                  </a:cubicBezTo>
                  <a:cubicBezTo>
                    <a:pt x="-12" y="2533"/>
                    <a:pt x="-18" y="2226"/>
                    <a:pt x="37" y="1926"/>
                  </a:cubicBezTo>
                  <a:cubicBezTo>
                    <a:pt x="141" y="1330"/>
                    <a:pt x="472" y="797"/>
                    <a:pt x="969" y="441"/>
                  </a:cubicBezTo>
                  <a:cubicBezTo>
                    <a:pt x="1460" y="85"/>
                    <a:pt x="2073" y="-62"/>
                    <a:pt x="2674" y="24"/>
                  </a:cubicBezTo>
                  <a:lnTo>
                    <a:pt x="3288" y="24"/>
                  </a:lnTo>
                  <a:lnTo>
                    <a:pt x="11262" y="1435"/>
                  </a:lnTo>
                  <a:cubicBezTo>
                    <a:pt x="11563" y="1490"/>
                    <a:pt x="11845" y="1600"/>
                    <a:pt x="12102" y="1766"/>
                  </a:cubicBezTo>
                  <a:cubicBezTo>
                    <a:pt x="12360" y="1926"/>
                    <a:pt x="12581" y="2140"/>
                    <a:pt x="12753" y="2392"/>
                  </a:cubicBezTo>
                  <a:cubicBezTo>
                    <a:pt x="12925" y="2649"/>
                    <a:pt x="13047" y="2932"/>
                    <a:pt x="13102" y="3232"/>
                  </a:cubicBezTo>
                  <a:cubicBezTo>
                    <a:pt x="13164" y="3527"/>
                    <a:pt x="13164" y="3839"/>
                    <a:pt x="13102" y="4134"/>
                  </a:cubicBezTo>
                  <a:cubicBezTo>
                    <a:pt x="12986" y="4649"/>
                    <a:pt x="12698" y="5109"/>
                    <a:pt x="12287" y="5434"/>
                  </a:cubicBezTo>
                  <a:cubicBezTo>
                    <a:pt x="11870" y="5753"/>
                    <a:pt x="11354" y="5925"/>
                    <a:pt x="10833" y="5913"/>
                  </a:cubicBezTo>
                  <a:close/>
                </a:path>
              </a:pathLst>
            </a:custGeom>
            <a:solidFill>
              <a:srgbClr val="0E0E0E"/>
            </a:solidFill>
            <a:ln w="6134" cap="flat">
              <a:noFill/>
              <a:prstDash val="solid"/>
              <a:miter/>
            </a:ln>
          </p:spPr>
          <p:txBody>
            <a:bodyPr rtlCol="0" anchor="ctr"/>
            <a:lstStyle/>
            <a:p>
              <a:endParaRPr lang="en-AU"/>
            </a:p>
          </p:txBody>
        </p:sp>
        <p:sp>
          <p:nvSpPr>
            <p:cNvPr id="859" name="Freeform: Shape 858">
              <a:extLst>
                <a:ext uri="{FF2B5EF4-FFF2-40B4-BE49-F238E27FC236}">
                  <a16:creationId xmlns:a16="http://schemas.microsoft.com/office/drawing/2014/main" id="{1805036D-9B6B-4A07-9F66-7E91B5F252DB}"/>
                </a:ext>
              </a:extLst>
            </p:cNvPr>
            <p:cNvSpPr/>
            <p:nvPr/>
          </p:nvSpPr>
          <p:spPr>
            <a:xfrm>
              <a:off x="5874985" y="4615286"/>
              <a:ext cx="10182" cy="1226"/>
            </a:xfrm>
            <a:custGeom>
              <a:avLst/>
              <a:gdLst>
                <a:gd name="connsiteX0" fmla="*/ 0 w 10182"/>
                <a:gd name="connsiteY0" fmla="*/ 0 h 1226"/>
                <a:gd name="connsiteX1" fmla="*/ 10183 w 10182"/>
                <a:gd name="connsiteY1" fmla="*/ 1227 h 1226"/>
                <a:gd name="connsiteX2" fmla="*/ 0 w 10182"/>
                <a:gd name="connsiteY2" fmla="*/ 0 h 1226"/>
              </a:gdLst>
              <a:ahLst/>
              <a:cxnLst>
                <a:cxn ang="0">
                  <a:pos x="connsiteX0" y="connsiteY0"/>
                </a:cxn>
                <a:cxn ang="0">
                  <a:pos x="connsiteX1" y="connsiteY1"/>
                </a:cxn>
                <a:cxn ang="0">
                  <a:pos x="connsiteX2" y="connsiteY2"/>
                </a:cxn>
              </a:cxnLst>
              <a:rect l="l" t="t" r="r" b="b"/>
              <a:pathLst>
                <a:path w="10182" h="1226">
                  <a:moveTo>
                    <a:pt x="0" y="0"/>
                  </a:moveTo>
                  <a:lnTo>
                    <a:pt x="10183" y="1227"/>
                  </a:lnTo>
                  <a:lnTo>
                    <a:pt x="0" y="0"/>
                  </a:lnTo>
                  <a:close/>
                </a:path>
              </a:pathLst>
            </a:custGeom>
            <a:solidFill>
              <a:srgbClr val="E69C9C"/>
            </a:solidFill>
            <a:ln w="6134" cap="flat">
              <a:noFill/>
              <a:prstDash val="solid"/>
              <a:miter/>
            </a:ln>
          </p:spPr>
          <p:txBody>
            <a:bodyPr rtlCol="0" anchor="ctr"/>
            <a:lstStyle/>
            <a:p>
              <a:endParaRPr lang="en-AU"/>
            </a:p>
          </p:txBody>
        </p:sp>
        <p:sp>
          <p:nvSpPr>
            <p:cNvPr id="860" name="Freeform: Shape 859">
              <a:extLst>
                <a:ext uri="{FF2B5EF4-FFF2-40B4-BE49-F238E27FC236}">
                  <a16:creationId xmlns:a16="http://schemas.microsoft.com/office/drawing/2014/main" id="{367DF9EF-F7DD-48D5-909E-5F146BA3B99E}"/>
                </a:ext>
              </a:extLst>
            </p:cNvPr>
            <p:cNvSpPr/>
            <p:nvPr/>
          </p:nvSpPr>
          <p:spPr>
            <a:xfrm>
              <a:off x="5872961" y="4613485"/>
              <a:ext cx="14721" cy="5551"/>
            </a:xfrm>
            <a:custGeom>
              <a:avLst/>
              <a:gdLst>
                <a:gd name="connsiteX0" fmla="*/ 12207 w 14721"/>
                <a:gd name="connsiteY0" fmla="*/ 5543 h 5551"/>
                <a:gd name="connsiteX1" fmla="*/ 2085 w 14721"/>
                <a:gd name="connsiteY1" fmla="*/ 4378 h 5551"/>
                <a:gd name="connsiteX2" fmla="*/ 607 w 14721"/>
                <a:gd name="connsiteY2" fmla="*/ 3599 h 5551"/>
                <a:gd name="connsiteX3" fmla="*/ 0 w 14721"/>
                <a:gd name="connsiteY3" fmla="*/ 2047 h 5551"/>
                <a:gd name="connsiteX4" fmla="*/ 0 w 14721"/>
                <a:gd name="connsiteY4" fmla="*/ 2047 h 5551"/>
                <a:gd name="connsiteX5" fmla="*/ 245 w 14721"/>
                <a:gd name="connsiteY5" fmla="*/ 1182 h 5551"/>
                <a:gd name="connsiteX6" fmla="*/ 816 w 14721"/>
                <a:gd name="connsiteY6" fmla="*/ 489 h 5551"/>
                <a:gd name="connsiteX7" fmla="*/ 1619 w 14721"/>
                <a:gd name="connsiteY7" fmla="*/ 78 h 5551"/>
                <a:gd name="connsiteX8" fmla="*/ 2515 w 14721"/>
                <a:gd name="connsiteY8" fmla="*/ 22 h 5551"/>
                <a:gd name="connsiteX9" fmla="*/ 12759 w 14721"/>
                <a:gd name="connsiteY9" fmla="*/ 1188 h 5551"/>
                <a:gd name="connsiteX10" fmla="*/ 14158 w 14721"/>
                <a:gd name="connsiteY10" fmla="*/ 1967 h 5551"/>
                <a:gd name="connsiteX11" fmla="*/ 14722 w 14721"/>
                <a:gd name="connsiteY11" fmla="*/ 3457 h 5551"/>
                <a:gd name="connsiteX12" fmla="*/ 13894 w 14721"/>
                <a:gd name="connsiteY12" fmla="*/ 5016 h 5551"/>
                <a:gd name="connsiteX13" fmla="*/ 12207 w 14721"/>
                <a:gd name="connsiteY13" fmla="*/ 5543 h 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21" h="5551">
                  <a:moveTo>
                    <a:pt x="12207" y="5543"/>
                  </a:moveTo>
                  <a:lnTo>
                    <a:pt x="2085" y="4378"/>
                  </a:lnTo>
                  <a:cubicBezTo>
                    <a:pt x="1515" y="4304"/>
                    <a:pt x="994" y="4028"/>
                    <a:pt x="607" y="3599"/>
                  </a:cubicBezTo>
                  <a:cubicBezTo>
                    <a:pt x="227" y="3176"/>
                    <a:pt x="12" y="2623"/>
                    <a:pt x="0" y="2047"/>
                  </a:cubicBezTo>
                  <a:cubicBezTo>
                    <a:pt x="0" y="2047"/>
                    <a:pt x="0" y="2047"/>
                    <a:pt x="0" y="2047"/>
                  </a:cubicBezTo>
                  <a:cubicBezTo>
                    <a:pt x="24" y="1746"/>
                    <a:pt x="104" y="1452"/>
                    <a:pt x="245" y="1182"/>
                  </a:cubicBezTo>
                  <a:cubicBezTo>
                    <a:pt x="386" y="918"/>
                    <a:pt x="583" y="679"/>
                    <a:pt x="816" y="489"/>
                  </a:cubicBezTo>
                  <a:cubicBezTo>
                    <a:pt x="1055" y="299"/>
                    <a:pt x="1325" y="158"/>
                    <a:pt x="1619" y="78"/>
                  </a:cubicBezTo>
                  <a:cubicBezTo>
                    <a:pt x="1908" y="-2"/>
                    <a:pt x="2214" y="-20"/>
                    <a:pt x="2515" y="22"/>
                  </a:cubicBezTo>
                  <a:lnTo>
                    <a:pt x="12759" y="1188"/>
                  </a:lnTo>
                  <a:cubicBezTo>
                    <a:pt x="13299" y="1274"/>
                    <a:pt x="13796" y="1550"/>
                    <a:pt x="14158" y="1967"/>
                  </a:cubicBezTo>
                  <a:cubicBezTo>
                    <a:pt x="14513" y="2378"/>
                    <a:pt x="14716" y="2912"/>
                    <a:pt x="14722" y="3457"/>
                  </a:cubicBezTo>
                  <a:cubicBezTo>
                    <a:pt x="14661" y="4065"/>
                    <a:pt x="14360" y="4623"/>
                    <a:pt x="13894" y="5016"/>
                  </a:cubicBezTo>
                  <a:cubicBezTo>
                    <a:pt x="13421" y="5408"/>
                    <a:pt x="12814" y="5592"/>
                    <a:pt x="12207" y="5543"/>
                  </a:cubicBezTo>
                  <a:close/>
                </a:path>
              </a:pathLst>
            </a:custGeom>
            <a:solidFill>
              <a:srgbClr val="0E0E0E"/>
            </a:solidFill>
            <a:ln w="6134" cap="flat">
              <a:noFill/>
              <a:prstDash val="solid"/>
              <a:miter/>
            </a:ln>
          </p:spPr>
          <p:txBody>
            <a:bodyPr rtlCol="0" anchor="ctr"/>
            <a:lstStyle/>
            <a:p>
              <a:endParaRPr lang="en-AU"/>
            </a:p>
          </p:txBody>
        </p:sp>
        <p:sp>
          <p:nvSpPr>
            <p:cNvPr id="861" name="Freeform: Shape 860">
              <a:extLst>
                <a:ext uri="{FF2B5EF4-FFF2-40B4-BE49-F238E27FC236}">
                  <a16:creationId xmlns:a16="http://schemas.microsoft.com/office/drawing/2014/main" id="{EB56D402-8801-4B8D-A629-A1F5BF673CD8}"/>
                </a:ext>
              </a:extLst>
            </p:cNvPr>
            <p:cNvSpPr/>
            <p:nvPr/>
          </p:nvSpPr>
          <p:spPr>
            <a:xfrm>
              <a:off x="5863637" y="4614243"/>
              <a:ext cx="8771" cy="797"/>
            </a:xfrm>
            <a:custGeom>
              <a:avLst/>
              <a:gdLst>
                <a:gd name="connsiteX0" fmla="*/ 8772 w 8771"/>
                <a:gd name="connsiteY0" fmla="*/ 797 h 797"/>
                <a:gd name="connsiteX1" fmla="*/ 0 w 8771"/>
                <a:gd name="connsiteY1" fmla="*/ 0 h 797"/>
                <a:gd name="connsiteX2" fmla="*/ 8772 w 8771"/>
                <a:gd name="connsiteY2" fmla="*/ 797 h 797"/>
              </a:gdLst>
              <a:ahLst/>
              <a:cxnLst>
                <a:cxn ang="0">
                  <a:pos x="connsiteX0" y="connsiteY0"/>
                </a:cxn>
                <a:cxn ang="0">
                  <a:pos x="connsiteX1" y="connsiteY1"/>
                </a:cxn>
                <a:cxn ang="0">
                  <a:pos x="connsiteX2" y="connsiteY2"/>
                </a:cxn>
              </a:cxnLst>
              <a:rect l="l" t="t" r="r" b="b"/>
              <a:pathLst>
                <a:path w="8771" h="797">
                  <a:moveTo>
                    <a:pt x="8772" y="797"/>
                  </a:moveTo>
                  <a:lnTo>
                    <a:pt x="0" y="0"/>
                  </a:lnTo>
                  <a:lnTo>
                    <a:pt x="8772" y="797"/>
                  </a:lnTo>
                  <a:close/>
                </a:path>
              </a:pathLst>
            </a:custGeom>
            <a:solidFill>
              <a:srgbClr val="E69C9C"/>
            </a:solidFill>
            <a:ln w="6134" cap="flat">
              <a:noFill/>
              <a:prstDash val="solid"/>
              <a:miter/>
            </a:ln>
          </p:spPr>
          <p:txBody>
            <a:bodyPr rtlCol="0" anchor="ctr"/>
            <a:lstStyle/>
            <a:p>
              <a:endParaRPr lang="en-AU"/>
            </a:p>
          </p:txBody>
        </p:sp>
        <p:sp>
          <p:nvSpPr>
            <p:cNvPr id="862" name="Freeform: Shape 861">
              <a:extLst>
                <a:ext uri="{FF2B5EF4-FFF2-40B4-BE49-F238E27FC236}">
                  <a16:creationId xmlns:a16="http://schemas.microsoft.com/office/drawing/2014/main" id="{682E6402-0EB4-4BE5-8F22-9F83F3E0FA3E}"/>
                </a:ext>
              </a:extLst>
            </p:cNvPr>
            <p:cNvSpPr/>
            <p:nvPr/>
          </p:nvSpPr>
          <p:spPr>
            <a:xfrm>
              <a:off x="5861613" y="4612207"/>
              <a:ext cx="13311" cy="5174"/>
            </a:xfrm>
            <a:custGeom>
              <a:avLst/>
              <a:gdLst>
                <a:gd name="connsiteX0" fmla="*/ 10796 w 13311"/>
                <a:gd name="connsiteY0" fmla="*/ 5165 h 5174"/>
                <a:gd name="connsiteX1" fmla="*/ 2086 w 13311"/>
                <a:gd name="connsiteY1" fmla="*/ 4368 h 5174"/>
                <a:gd name="connsiteX2" fmla="*/ 614 w 13311"/>
                <a:gd name="connsiteY2" fmla="*/ 3626 h 5174"/>
                <a:gd name="connsiteX3" fmla="*/ 0 w 13311"/>
                <a:gd name="connsiteY3" fmla="*/ 2098 h 5174"/>
                <a:gd name="connsiteX4" fmla="*/ 246 w 13311"/>
                <a:gd name="connsiteY4" fmla="*/ 1227 h 5174"/>
                <a:gd name="connsiteX5" fmla="*/ 816 w 13311"/>
                <a:gd name="connsiteY5" fmla="*/ 522 h 5174"/>
                <a:gd name="connsiteX6" fmla="*/ 1613 w 13311"/>
                <a:gd name="connsiteY6" fmla="*/ 92 h 5174"/>
                <a:gd name="connsiteX7" fmla="*/ 2515 w 13311"/>
                <a:gd name="connsiteY7" fmla="*/ 13 h 5174"/>
                <a:gd name="connsiteX8" fmla="*/ 11287 w 13311"/>
                <a:gd name="connsiteY8" fmla="*/ 872 h 5174"/>
                <a:gd name="connsiteX9" fmla="*/ 12735 w 13311"/>
                <a:gd name="connsiteY9" fmla="*/ 1620 h 5174"/>
                <a:gd name="connsiteX10" fmla="*/ 13311 w 13311"/>
                <a:gd name="connsiteY10" fmla="*/ 3141 h 5174"/>
                <a:gd name="connsiteX11" fmla="*/ 12459 w 13311"/>
                <a:gd name="connsiteY11" fmla="*/ 4662 h 5174"/>
                <a:gd name="connsiteX12" fmla="*/ 10796 w 13311"/>
                <a:gd name="connsiteY12" fmla="*/ 5165 h 5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11" h="5174">
                  <a:moveTo>
                    <a:pt x="10796" y="5165"/>
                  </a:moveTo>
                  <a:lnTo>
                    <a:pt x="2086" y="4368"/>
                  </a:lnTo>
                  <a:cubicBezTo>
                    <a:pt x="1522" y="4307"/>
                    <a:pt x="1000" y="4049"/>
                    <a:pt x="614" y="3626"/>
                  </a:cubicBezTo>
                  <a:cubicBezTo>
                    <a:pt x="233" y="3209"/>
                    <a:pt x="12" y="2669"/>
                    <a:pt x="0" y="2098"/>
                  </a:cubicBezTo>
                  <a:cubicBezTo>
                    <a:pt x="25" y="1798"/>
                    <a:pt x="104" y="1497"/>
                    <a:pt x="246" y="1227"/>
                  </a:cubicBezTo>
                  <a:cubicBezTo>
                    <a:pt x="387" y="957"/>
                    <a:pt x="583" y="718"/>
                    <a:pt x="816" y="522"/>
                  </a:cubicBezTo>
                  <a:cubicBezTo>
                    <a:pt x="1049" y="325"/>
                    <a:pt x="1319" y="185"/>
                    <a:pt x="1613" y="92"/>
                  </a:cubicBezTo>
                  <a:cubicBezTo>
                    <a:pt x="1908" y="6"/>
                    <a:pt x="2215" y="-18"/>
                    <a:pt x="2515" y="13"/>
                  </a:cubicBezTo>
                  <a:lnTo>
                    <a:pt x="11287" y="872"/>
                  </a:lnTo>
                  <a:cubicBezTo>
                    <a:pt x="11845" y="933"/>
                    <a:pt x="12360" y="1197"/>
                    <a:pt x="12735" y="1620"/>
                  </a:cubicBezTo>
                  <a:cubicBezTo>
                    <a:pt x="13109" y="2037"/>
                    <a:pt x="13317" y="2583"/>
                    <a:pt x="13311" y="3141"/>
                  </a:cubicBezTo>
                  <a:cubicBezTo>
                    <a:pt x="13232" y="3742"/>
                    <a:pt x="12931" y="4282"/>
                    <a:pt x="12459" y="4662"/>
                  </a:cubicBezTo>
                  <a:cubicBezTo>
                    <a:pt x="11992" y="5036"/>
                    <a:pt x="11397" y="5221"/>
                    <a:pt x="10796" y="5165"/>
                  </a:cubicBezTo>
                  <a:close/>
                </a:path>
              </a:pathLst>
            </a:custGeom>
            <a:solidFill>
              <a:srgbClr val="0E0E0E"/>
            </a:solidFill>
            <a:ln w="6134" cap="flat">
              <a:noFill/>
              <a:prstDash val="solid"/>
              <a:miter/>
            </a:ln>
          </p:spPr>
          <p:txBody>
            <a:bodyPr rtlCol="0" anchor="ctr"/>
            <a:lstStyle/>
            <a:p>
              <a:endParaRPr lang="en-AU"/>
            </a:p>
          </p:txBody>
        </p:sp>
        <p:sp>
          <p:nvSpPr>
            <p:cNvPr id="863" name="Freeform: Shape 862">
              <a:extLst>
                <a:ext uri="{FF2B5EF4-FFF2-40B4-BE49-F238E27FC236}">
                  <a16:creationId xmlns:a16="http://schemas.microsoft.com/office/drawing/2014/main" id="{396F7078-BC73-4765-ACA7-C9A7643AE01A}"/>
                </a:ext>
              </a:extLst>
            </p:cNvPr>
            <p:cNvSpPr/>
            <p:nvPr/>
          </p:nvSpPr>
          <p:spPr>
            <a:xfrm>
              <a:off x="5887254" y="4616759"/>
              <a:ext cx="7606" cy="1104"/>
            </a:xfrm>
            <a:custGeom>
              <a:avLst/>
              <a:gdLst>
                <a:gd name="connsiteX0" fmla="*/ 0 w 7606"/>
                <a:gd name="connsiteY0" fmla="*/ 0 h 1104"/>
                <a:gd name="connsiteX1" fmla="*/ 7607 w 7606"/>
                <a:gd name="connsiteY1" fmla="*/ 1104 h 1104"/>
                <a:gd name="connsiteX2" fmla="*/ 0 w 7606"/>
                <a:gd name="connsiteY2" fmla="*/ 0 h 1104"/>
              </a:gdLst>
              <a:ahLst/>
              <a:cxnLst>
                <a:cxn ang="0">
                  <a:pos x="connsiteX0" y="connsiteY0"/>
                </a:cxn>
                <a:cxn ang="0">
                  <a:pos x="connsiteX1" y="connsiteY1"/>
                </a:cxn>
                <a:cxn ang="0">
                  <a:pos x="connsiteX2" y="connsiteY2"/>
                </a:cxn>
              </a:cxnLst>
              <a:rect l="l" t="t" r="r" b="b"/>
              <a:pathLst>
                <a:path w="7606" h="1104">
                  <a:moveTo>
                    <a:pt x="0" y="0"/>
                  </a:moveTo>
                  <a:lnTo>
                    <a:pt x="7607" y="1104"/>
                  </a:lnTo>
                  <a:lnTo>
                    <a:pt x="0" y="0"/>
                  </a:lnTo>
                  <a:close/>
                </a:path>
              </a:pathLst>
            </a:custGeom>
            <a:solidFill>
              <a:srgbClr val="E69C9C"/>
            </a:solidFill>
            <a:ln w="6134" cap="flat">
              <a:noFill/>
              <a:prstDash val="solid"/>
              <a:miter/>
            </a:ln>
          </p:spPr>
          <p:txBody>
            <a:bodyPr rtlCol="0" anchor="ctr"/>
            <a:lstStyle/>
            <a:p>
              <a:endParaRPr lang="en-AU"/>
            </a:p>
          </p:txBody>
        </p:sp>
        <p:sp>
          <p:nvSpPr>
            <p:cNvPr id="864" name="Freeform: Shape 863">
              <a:extLst>
                <a:ext uri="{FF2B5EF4-FFF2-40B4-BE49-F238E27FC236}">
                  <a16:creationId xmlns:a16="http://schemas.microsoft.com/office/drawing/2014/main" id="{9A22C4B1-0A7C-47D4-9E16-3367CEBB713F}"/>
                </a:ext>
              </a:extLst>
            </p:cNvPr>
            <p:cNvSpPr/>
            <p:nvPr/>
          </p:nvSpPr>
          <p:spPr>
            <a:xfrm>
              <a:off x="5884983" y="4614773"/>
              <a:ext cx="12147" cy="5360"/>
            </a:xfrm>
            <a:custGeom>
              <a:avLst/>
              <a:gdLst>
                <a:gd name="connsiteX0" fmla="*/ 9878 w 12147"/>
                <a:gd name="connsiteY0" fmla="*/ 5360 h 5360"/>
                <a:gd name="connsiteX1" fmla="*/ 9509 w 12147"/>
                <a:gd name="connsiteY1" fmla="*/ 5360 h 5360"/>
                <a:gd name="connsiteX2" fmla="*/ 1964 w 12147"/>
                <a:gd name="connsiteY2" fmla="*/ 4255 h 5360"/>
                <a:gd name="connsiteX3" fmla="*/ 535 w 12147"/>
                <a:gd name="connsiteY3" fmla="*/ 3507 h 5360"/>
                <a:gd name="connsiteX4" fmla="*/ 1 w 12147"/>
                <a:gd name="connsiteY4" fmla="*/ 1986 h 5360"/>
                <a:gd name="connsiteX5" fmla="*/ 284 w 12147"/>
                <a:gd name="connsiteY5" fmla="*/ 1139 h 5360"/>
                <a:gd name="connsiteX6" fmla="*/ 878 w 12147"/>
                <a:gd name="connsiteY6" fmla="*/ 465 h 5360"/>
                <a:gd name="connsiteX7" fmla="*/ 1682 w 12147"/>
                <a:gd name="connsiteY7" fmla="*/ 72 h 5360"/>
                <a:gd name="connsiteX8" fmla="*/ 2578 w 12147"/>
                <a:gd name="connsiteY8" fmla="*/ 23 h 5360"/>
                <a:gd name="connsiteX9" fmla="*/ 10246 w 12147"/>
                <a:gd name="connsiteY9" fmla="*/ 1127 h 5360"/>
                <a:gd name="connsiteX10" fmla="*/ 11601 w 12147"/>
                <a:gd name="connsiteY10" fmla="*/ 1924 h 5360"/>
                <a:gd name="connsiteX11" fmla="*/ 12147 w 12147"/>
                <a:gd name="connsiteY11" fmla="*/ 3397 h 5360"/>
                <a:gd name="connsiteX12" fmla="*/ 12147 w 12147"/>
                <a:gd name="connsiteY12" fmla="*/ 3703 h 5360"/>
                <a:gd name="connsiteX13" fmla="*/ 11288 w 12147"/>
                <a:gd name="connsiteY13" fmla="*/ 4912 h 5360"/>
                <a:gd name="connsiteX14" fmla="*/ 9878 w 12147"/>
                <a:gd name="connsiteY14" fmla="*/ 5360 h 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47" h="5360">
                  <a:moveTo>
                    <a:pt x="9878" y="5360"/>
                  </a:moveTo>
                  <a:lnTo>
                    <a:pt x="9509" y="5360"/>
                  </a:lnTo>
                  <a:lnTo>
                    <a:pt x="1964" y="4255"/>
                  </a:lnTo>
                  <a:cubicBezTo>
                    <a:pt x="1412" y="4194"/>
                    <a:pt x="903" y="3924"/>
                    <a:pt x="535" y="3507"/>
                  </a:cubicBezTo>
                  <a:cubicBezTo>
                    <a:pt x="173" y="3084"/>
                    <a:pt x="-17" y="2544"/>
                    <a:pt x="1" y="1986"/>
                  </a:cubicBezTo>
                  <a:cubicBezTo>
                    <a:pt x="38" y="1685"/>
                    <a:pt x="136" y="1397"/>
                    <a:pt x="284" y="1139"/>
                  </a:cubicBezTo>
                  <a:cubicBezTo>
                    <a:pt x="437" y="875"/>
                    <a:pt x="639" y="648"/>
                    <a:pt x="878" y="465"/>
                  </a:cubicBezTo>
                  <a:cubicBezTo>
                    <a:pt x="1118" y="280"/>
                    <a:pt x="1388" y="152"/>
                    <a:pt x="1682" y="72"/>
                  </a:cubicBezTo>
                  <a:cubicBezTo>
                    <a:pt x="1977" y="-2"/>
                    <a:pt x="2277" y="-20"/>
                    <a:pt x="2578" y="23"/>
                  </a:cubicBezTo>
                  <a:cubicBezTo>
                    <a:pt x="5215" y="391"/>
                    <a:pt x="7730" y="697"/>
                    <a:pt x="10246" y="1127"/>
                  </a:cubicBezTo>
                  <a:cubicBezTo>
                    <a:pt x="10773" y="1225"/>
                    <a:pt x="11258" y="1507"/>
                    <a:pt x="11601" y="1924"/>
                  </a:cubicBezTo>
                  <a:cubicBezTo>
                    <a:pt x="11951" y="2335"/>
                    <a:pt x="12141" y="2857"/>
                    <a:pt x="12147" y="3397"/>
                  </a:cubicBezTo>
                  <a:lnTo>
                    <a:pt x="12147" y="3703"/>
                  </a:lnTo>
                  <a:cubicBezTo>
                    <a:pt x="12000" y="4188"/>
                    <a:pt x="11699" y="4611"/>
                    <a:pt x="11288" y="4912"/>
                  </a:cubicBezTo>
                  <a:cubicBezTo>
                    <a:pt x="10877" y="5212"/>
                    <a:pt x="10380" y="5372"/>
                    <a:pt x="9878" y="5360"/>
                  </a:cubicBezTo>
                  <a:close/>
                </a:path>
              </a:pathLst>
            </a:custGeom>
            <a:solidFill>
              <a:srgbClr val="0E0E0E"/>
            </a:solidFill>
            <a:ln w="6134" cap="flat">
              <a:noFill/>
              <a:prstDash val="solid"/>
              <a:miter/>
            </a:ln>
          </p:spPr>
          <p:txBody>
            <a:bodyPr rtlCol="0" anchor="ctr"/>
            <a:lstStyle/>
            <a:p>
              <a:endParaRPr lang="en-AU"/>
            </a:p>
          </p:txBody>
        </p:sp>
        <p:sp>
          <p:nvSpPr>
            <p:cNvPr id="865" name="Freeform: Shape 864">
              <a:extLst>
                <a:ext uri="{FF2B5EF4-FFF2-40B4-BE49-F238E27FC236}">
                  <a16:creationId xmlns:a16="http://schemas.microsoft.com/office/drawing/2014/main" id="{D79FB053-3E3A-493E-98D9-41CF03EBB54A}"/>
                </a:ext>
              </a:extLst>
            </p:cNvPr>
            <p:cNvSpPr/>
            <p:nvPr/>
          </p:nvSpPr>
          <p:spPr>
            <a:xfrm>
              <a:off x="5398107" y="4249444"/>
              <a:ext cx="194584" cy="331183"/>
            </a:xfrm>
            <a:custGeom>
              <a:avLst/>
              <a:gdLst>
                <a:gd name="connsiteX0" fmla="*/ 86684 w 194584"/>
                <a:gd name="connsiteY0" fmla="*/ 329712 h 331183"/>
                <a:gd name="connsiteX1" fmla="*/ 90978 w 194584"/>
                <a:gd name="connsiteY1" fmla="*/ 331184 h 331183"/>
                <a:gd name="connsiteX2" fmla="*/ 132506 w 194584"/>
                <a:gd name="connsiteY2" fmla="*/ 272725 h 331183"/>
                <a:gd name="connsiteX3" fmla="*/ 155019 w 194584"/>
                <a:gd name="connsiteY3" fmla="*/ 163230 h 331183"/>
                <a:gd name="connsiteX4" fmla="*/ 133733 w 194584"/>
                <a:gd name="connsiteY4" fmla="*/ 88884 h 331183"/>
                <a:gd name="connsiteX5" fmla="*/ 168330 w 194584"/>
                <a:gd name="connsiteY5" fmla="*/ 40179 h 331183"/>
                <a:gd name="connsiteX6" fmla="*/ 194584 w 194584"/>
                <a:gd name="connsiteY6" fmla="*/ 0 h 331183"/>
                <a:gd name="connsiteX7" fmla="*/ 191149 w 194584"/>
                <a:gd name="connsiteY7" fmla="*/ 3803 h 331183"/>
                <a:gd name="connsiteX8" fmla="*/ 190168 w 194584"/>
                <a:gd name="connsiteY8" fmla="*/ 4846 h 331183"/>
                <a:gd name="connsiteX9" fmla="*/ 187162 w 194584"/>
                <a:gd name="connsiteY9" fmla="*/ 8036 h 331183"/>
                <a:gd name="connsiteX10" fmla="*/ 186242 w 194584"/>
                <a:gd name="connsiteY10" fmla="*/ 9017 h 331183"/>
                <a:gd name="connsiteX11" fmla="*/ 182255 w 194584"/>
                <a:gd name="connsiteY11" fmla="*/ 13004 h 331183"/>
                <a:gd name="connsiteX12" fmla="*/ 181641 w 194584"/>
                <a:gd name="connsiteY12" fmla="*/ 13618 h 331183"/>
                <a:gd name="connsiteX13" fmla="*/ 178083 w 194584"/>
                <a:gd name="connsiteY13" fmla="*/ 17114 h 331183"/>
                <a:gd name="connsiteX14" fmla="*/ 176795 w 194584"/>
                <a:gd name="connsiteY14" fmla="*/ 18280 h 331183"/>
                <a:gd name="connsiteX15" fmla="*/ 173053 w 194584"/>
                <a:gd name="connsiteY15" fmla="*/ 21715 h 331183"/>
                <a:gd name="connsiteX16" fmla="*/ 172194 w 194584"/>
                <a:gd name="connsiteY16" fmla="*/ 22451 h 331183"/>
                <a:gd name="connsiteX17" fmla="*/ 167349 w 194584"/>
                <a:gd name="connsiteY17" fmla="*/ 26683 h 331183"/>
                <a:gd name="connsiteX18" fmla="*/ 166060 w 194584"/>
                <a:gd name="connsiteY18" fmla="*/ 27727 h 331183"/>
                <a:gd name="connsiteX19" fmla="*/ 161889 w 194584"/>
                <a:gd name="connsiteY19" fmla="*/ 31162 h 331183"/>
                <a:gd name="connsiteX20" fmla="*/ 160356 w 194584"/>
                <a:gd name="connsiteY20" fmla="*/ 32389 h 331183"/>
                <a:gd name="connsiteX21" fmla="*/ 154651 w 194584"/>
                <a:gd name="connsiteY21" fmla="*/ 36866 h 331183"/>
                <a:gd name="connsiteX22" fmla="*/ 148517 w 194584"/>
                <a:gd name="connsiteY22" fmla="*/ 41528 h 331183"/>
                <a:gd name="connsiteX23" fmla="*/ 146676 w 194584"/>
                <a:gd name="connsiteY23" fmla="*/ 42878 h 331183"/>
                <a:gd name="connsiteX24" fmla="*/ 141217 w 194584"/>
                <a:gd name="connsiteY24" fmla="*/ 46681 h 331183"/>
                <a:gd name="connsiteX25" fmla="*/ 139499 w 194584"/>
                <a:gd name="connsiteY25" fmla="*/ 47908 h 331183"/>
                <a:gd name="connsiteX26" fmla="*/ 131893 w 194584"/>
                <a:gd name="connsiteY26" fmla="*/ 53061 h 331183"/>
                <a:gd name="connsiteX27" fmla="*/ 130544 w 194584"/>
                <a:gd name="connsiteY27" fmla="*/ 53919 h 331183"/>
                <a:gd name="connsiteX28" fmla="*/ 123551 w 194584"/>
                <a:gd name="connsiteY28" fmla="*/ 58459 h 331183"/>
                <a:gd name="connsiteX29" fmla="*/ 121035 w 194584"/>
                <a:gd name="connsiteY29" fmla="*/ 60053 h 331183"/>
                <a:gd name="connsiteX30" fmla="*/ 113429 w 194584"/>
                <a:gd name="connsiteY30" fmla="*/ 64777 h 331183"/>
                <a:gd name="connsiteX31" fmla="*/ 111834 w 194584"/>
                <a:gd name="connsiteY31" fmla="*/ 65820 h 331183"/>
                <a:gd name="connsiteX32" fmla="*/ 102020 w 194584"/>
                <a:gd name="connsiteY32" fmla="*/ 71954 h 331183"/>
                <a:gd name="connsiteX33" fmla="*/ 99382 w 194584"/>
                <a:gd name="connsiteY33" fmla="*/ 73487 h 331183"/>
                <a:gd name="connsiteX34" fmla="*/ 90978 w 194584"/>
                <a:gd name="connsiteY34" fmla="*/ 78395 h 331183"/>
                <a:gd name="connsiteX35" fmla="*/ 87850 w 194584"/>
                <a:gd name="connsiteY35" fmla="*/ 80235 h 331183"/>
                <a:gd name="connsiteX36" fmla="*/ 79507 w 194584"/>
                <a:gd name="connsiteY36" fmla="*/ 85019 h 331183"/>
                <a:gd name="connsiteX37" fmla="*/ 76134 w 194584"/>
                <a:gd name="connsiteY37" fmla="*/ 86921 h 331183"/>
                <a:gd name="connsiteX38" fmla="*/ 49634 w 194584"/>
                <a:gd name="connsiteY38" fmla="*/ 105324 h 331183"/>
                <a:gd name="connsiteX39" fmla="*/ 42150 w 194584"/>
                <a:gd name="connsiteY39" fmla="*/ 111949 h 331183"/>
                <a:gd name="connsiteX40" fmla="*/ 26692 w 194584"/>
                <a:gd name="connsiteY40" fmla="*/ 129063 h 331183"/>
                <a:gd name="connsiteX41" fmla="*/ 22766 w 194584"/>
                <a:gd name="connsiteY41" fmla="*/ 134461 h 331183"/>
                <a:gd name="connsiteX42" fmla="*/ 18656 w 194584"/>
                <a:gd name="connsiteY42" fmla="*/ 140595 h 331183"/>
                <a:gd name="connsiteX43" fmla="*/ 13135 w 194584"/>
                <a:gd name="connsiteY43" fmla="*/ 150778 h 331183"/>
                <a:gd name="connsiteX44" fmla="*/ 7431 w 194584"/>
                <a:gd name="connsiteY44" fmla="*/ 163905 h 331183"/>
                <a:gd name="connsiteX45" fmla="*/ 1297 w 194584"/>
                <a:gd name="connsiteY45" fmla="*/ 188073 h 331183"/>
                <a:gd name="connsiteX46" fmla="*/ 8 w 194584"/>
                <a:gd name="connsiteY46" fmla="*/ 204329 h 331183"/>
                <a:gd name="connsiteX47" fmla="*/ 3628 w 194584"/>
                <a:gd name="connsiteY47" fmla="*/ 236350 h 331183"/>
                <a:gd name="connsiteX48" fmla="*/ 5713 w 194584"/>
                <a:gd name="connsiteY48" fmla="*/ 244140 h 331183"/>
                <a:gd name="connsiteX49" fmla="*/ 10498 w 194584"/>
                <a:gd name="connsiteY49" fmla="*/ 257144 h 331183"/>
                <a:gd name="connsiteX50" fmla="*/ 12461 w 194584"/>
                <a:gd name="connsiteY50" fmla="*/ 261622 h 331183"/>
                <a:gd name="connsiteX51" fmla="*/ 56934 w 194584"/>
                <a:gd name="connsiteY51" fmla="*/ 315725 h 331183"/>
                <a:gd name="connsiteX52" fmla="*/ 63988 w 194584"/>
                <a:gd name="connsiteY52" fmla="*/ 320142 h 331183"/>
                <a:gd name="connsiteX53" fmla="*/ 67116 w 194584"/>
                <a:gd name="connsiteY53" fmla="*/ 321737 h 331183"/>
                <a:gd name="connsiteX54" fmla="*/ 72208 w 194584"/>
                <a:gd name="connsiteY54" fmla="*/ 324313 h 331183"/>
                <a:gd name="connsiteX55" fmla="*/ 76624 w 194584"/>
                <a:gd name="connsiteY55" fmla="*/ 326154 h 331183"/>
                <a:gd name="connsiteX56" fmla="*/ 78710 w 194584"/>
                <a:gd name="connsiteY56" fmla="*/ 327013 h 331183"/>
                <a:gd name="connsiteX57" fmla="*/ 81531 w 194584"/>
                <a:gd name="connsiteY57" fmla="*/ 328117 h 331183"/>
                <a:gd name="connsiteX58" fmla="*/ 86684 w 194584"/>
                <a:gd name="connsiteY58" fmla="*/ 329712 h 33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94584" h="331183">
                  <a:moveTo>
                    <a:pt x="86684" y="329712"/>
                  </a:moveTo>
                  <a:cubicBezTo>
                    <a:pt x="88156" y="330202"/>
                    <a:pt x="89445" y="330754"/>
                    <a:pt x="90978" y="331184"/>
                  </a:cubicBezTo>
                  <a:cubicBezTo>
                    <a:pt x="103473" y="310776"/>
                    <a:pt x="117349" y="291244"/>
                    <a:pt x="132506" y="272725"/>
                  </a:cubicBezTo>
                  <a:cubicBezTo>
                    <a:pt x="159313" y="239601"/>
                    <a:pt x="183972" y="203470"/>
                    <a:pt x="155019" y="163230"/>
                  </a:cubicBezTo>
                  <a:cubicBezTo>
                    <a:pt x="138457" y="140105"/>
                    <a:pt x="120545" y="118512"/>
                    <a:pt x="133733" y="88884"/>
                  </a:cubicBezTo>
                  <a:cubicBezTo>
                    <a:pt x="141892" y="70482"/>
                    <a:pt x="156614" y="56066"/>
                    <a:pt x="168330" y="40179"/>
                  </a:cubicBezTo>
                  <a:cubicBezTo>
                    <a:pt x="177838" y="27297"/>
                    <a:pt x="186364" y="13740"/>
                    <a:pt x="194584" y="0"/>
                  </a:cubicBezTo>
                  <a:cubicBezTo>
                    <a:pt x="193419" y="1227"/>
                    <a:pt x="192314" y="2515"/>
                    <a:pt x="191149" y="3803"/>
                  </a:cubicBezTo>
                  <a:lnTo>
                    <a:pt x="190168" y="4846"/>
                  </a:lnTo>
                  <a:lnTo>
                    <a:pt x="187162" y="8036"/>
                  </a:lnTo>
                  <a:lnTo>
                    <a:pt x="186242" y="9017"/>
                  </a:lnTo>
                  <a:lnTo>
                    <a:pt x="182255" y="13004"/>
                  </a:lnTo>
                  <a:lnTo>
                    <a:pt x="181641" y="13618"/>
                  </a:lnTo>
                  <a:lnTo>
                    <a:pt x="178083" y="17114"/>
                  </a:lnTo>
                  <a:lnTo>
                    <a:pt x="176795" y="18280"/>
                  </a:lnTo>
                  <a:lnTo>
                    <a:pt x="173053" y="21715"/>
                  </a:lnTo>
                  <a:lnTo>
                    <a:pt x="172194" y="22451"/>
                  </a:lnTo>
                  <a:cubicBezTo>
                    <a:pt x="170661" y="23862"/>
                    <a:pt x="169005" y="25273"/>
                    <a:pt x="167349" y="26683"/>
                  </a:cubicBezTo>
                  <a:lnTo>
                    <a:pt x="166060" y="27727"/>
                  </a:lnTo>
                  <a:lnTo>
                    <a:pt x="161889" y="31162"/>
                  </a:lnTo>
                  <a:lnTo>
                    <a:pt x="160356" y="32389"/>
                  </a:lnTo>
                  <a:lnTo>
                    <a:pt x="154651" y="36866"/>
                  </a:lnTo>
                  <a:lnTo>
                    <a:pt x="148517" y="41528"/>
                  </a:lnTo>
                  <a:lnTo>
                    <a:pt x="146676" y="42878"/>
                  </a:lnTo>
                  <a:lnTo>
                    <a:pt x="141217" y="46681"/>
                  </a:lnTo>
                  <a:lnTo>
                    <a:pt x="139499" y="47908"/>
                  </a:lnTo>
                  <a:lnTo>
                    <a:pt x="131893" y="53061"/>
                  </a:lnTo>
                  <a:lnTo>
                    <a:pt x="130544" y="53919"/>
                  </a:lnTo>
                  <a:lnTo>
                    <a:pt x="123551" y="58459"/>
                  </a:lnTo>
                  <a:lnTo>
                    <a:pt x="121035" y="60053"/>
                  </a:lnTo>
                  <a:lnTo>
                    <a:pt x="113429" y="64777"/>
                  </a:lnTo>
                  <a:lnTo>
                    <a:pt x="111834" y="65820"/>
                  </a:lnTo>
                  <a:lnTo>
                    <a:pt x="102020" y="71954"/>
                  </a:lnTo>
                  <a:lnTo>
                    <a:pt x="99382" y="73487"/>
                  </a:lnTo>
                  <a:lnTo>
                    <a:pt x="90978" y="78395"/>
                  </a:lnTo>
                  <a:lnTo>
                    <a:pt x="87850" y="80235"/>
                  </a:lnTo>
                  <a:lnTo>
                    <a:pt x="79507" y="85019"/>
                  </a:lnTo>
                  <a:lnTo>
                    <a:pt x="76134" y="86921"/>
                  </a:lnTo>
                  <a:cubicBezTo>
                    <a:pt x="66760" y="92239"/>
                    <a:pt x="57890" y="98398"/>
                    <a:pt x="49634" y="105324"/>
                  </a:cubicBezTo>
                  <a:cubicBezTo>
                    <a:pt x="46996" y="107471"/>
                    <a:pt x="44542" y="109679"/>
                    <a:pt x="42150" y="111949"/>
                  </a:cubicBezTo>
                  <a:cubicBezTo>
                    <a:pt x="36544" y="117230"/>
                    <a:pt x="31372" y="122953"/>
                    <a:pt x="26692" y="129063"/>
                  </a:cubicBezTo>
                  <a:cubicBezTo>
                    <a:pt x="25342" y="130842"/>
                    <a:pt x="23993" y="132621"/>
                    <a:pt x="22766" y="134461"/>
                  </a:cubicBezTo>
                  <a:cubicBezTo>
                    <a:pt x="21539" y="136301"/>
                    <a:pt x="19945" y="138571"/>
                    <a:pt x="18656" y="140595"/>
                  </a:cubicBezTo>
                  <a:cubicBezTo>
                    <a:pt x="16626" y="143883"/>
                    <a:pt x="14779" y="147281"/>
                    <a:pt x="13135" y="150778"/>
                  </a:cubicBezTo>
                  <a:cubicBezTo>
                    <a:pt x="10982" y="155041"/>
                    <a:pt x="9075" y="159421"/>
                    <a:pt x="7431" y="163905"/>
                  </a:cubicBezTo>
                  <a:cubicBezTo>
                    <a:pt x="4591" y="171738"/>
                    <a:pt x="2542" y="179836"/>
                    <a:pt x="1297" y="188073"/>
                  </a:cubicBezTo>
                  <a:cubicBezTo>
                    <a:pt x="499" y="193460"/>
                    <a:pt x="70" y="198888"/>
                    <a:pt x="8" y="204329"/>
                  </a:cubicBezTo>
                  <a:cubicBezTo>
                    <a:pt x="-114" y="215113"/>
                    <a:pt x="1100" y="225866"/>
                    <a:pt x="3628" y="236350"/>
                  </a:cubicBezTo>
                  <a:cubicBezTo>
                    <a:pt x="4241" y="238987"/>
                    <a:pt x="4977" y="241564"/>
                    <a:pt x="5713" y="244140"/>
                  </a:cubicBezTo>
                  <a:cubicBezTo>
                    <a:pt x="7087" y="248550"/>
                    <a:pt x="8682" y="252893"/>
                    <a:pt x="10498" y="257144"/>
                  </a:cubicBezTo>
                  <a:cubicBezTo>
                    <a:pt x="11111" y="258678"/>
                    <a:pt x="11786" y="260150"/>
                    <a:pt x="12461" y="261622"/>
                  </a:cubicBezTo>
                  <a:cubicBezTo>
                    <a:pt x="22367" y="283190"/>
                    <a:pt x="37691" y="301832"/>
                    <a:pt x="56934" y="315725"/>
                  </a:cubicBezTo>
                  <a:cubicBezTo>
                    <a:pt x="59191" y="317339"/>
                    <a:pt x="61546" y="318811"/>
                    <a:pt x="63988" y="320142"/>
                  </a:cubicBezTo>
                  <a:lnTo>
                    <a:pt x="67116" y="321737"/>
                  </a:lnTo>
                  <a:cubicBezTo>
                    <a:pt x="68772" y="322596"/>
                    <a:pt x="70429" y="323516"/>
                    <a:pt x="72208" y="324313"/>
                  </a:cubicBezTo>
                  <a:lnTo>
                    <a:pt x="76624" y="326154"/>
                  </a:lnTo>
                  <a:lnTo>
                    <a:pt x="78710" y="327013"/>
                  </a:lnTo>
                  <a:lnTo>
                    <a:pt x="81531" y="328117"/>
                  </a:lnTo>
                  <a:lnTo>
                    <a:pt x="86684" y="329712"/>
                  </a:lnTo>
                  <a:close/>
                </a:path>
              </a:pathLst>
            </a:custGeom>
            <a:solidFill>
              <a:srgbClr val="F0B064"/>
            </a:solidFill>
            <a:ln w="6134" cap="flat">
              <a:noFill/>
              <a:prstDash val="solid"/>
              <a:miter/>
            </a:ln>
          </p:spPr>
          <p:txBody>
            <a:bodyPr rtlCol="0" anchor="ctr"/>
            <a:lstStyle/>
            <a:p>
              <a:endParaRPr lang="en-AU"/>
            </a:p>
          </p:txBody>
        </p:sp>
        <p:sp>
          <p:nvSpPr>
            <p:cNvPr id="866" name="Freeform: Shape 865">
              <a:extLst>
                <a:ext uri="{FF2B5EF4-FFF2-40B4-BE49-F238E27FC236}">
                  <a16:creationId xmlns:a16="http://schemas.microsoft.com/office/drawing/2014/main" id="{C3F313EC-ED76-400A-AD31-4F9E32B162B7}"/>
                </a:ext>
              </a:extLst>
            </p:cNvPr>
            <p:cNvSpPr/>
            <p:nvPr/>
          </p:nvSpPr>
          <p:spPr>
            <a:xfrm>
              <a:off x="5395398" y="4247185"/>
              <a:ext cx="199133" cy="335774"/>
            </a:xfrm>
            <a:custGeom>
              <a:avLst/>
              <a:gdLst>
                <a:gd name="connsiteX0" fmla="*/ 93380 w 199133"/>
                <a:gd name="connsiteY0" fmla="*/ 335774 h 335774"/>
                <a:gd name="connsiteX1" fmla="*/ 92644 w 199133"/>
                <a:gd name="connsiteY1" fmla="*/ 335774 h 335774"/>
                <a:gd name="connsiteX2" fmla="*/ 89945 w 199133"/>
                <a:gd name="connsiteY2" fmla="*/ 334854 h 335774"/>
                <a:gd name="connsiteX3" fmla="*/ 88350 w 199133"/>
                <a:gd name="connsiteY3" fmla="*/ 334302 h 335774"/>
                <a:gd name="connsiteX4" fmla="*/ 86939 w 199133"/>
                <a:gd name="connsiteY4" fmla="*/ 333811 h 335774"/>
                <a:gd name="connsiteX5" fmla="*/ 83136 w 199133"/>
                <a:gd name="connsiteY5" fmla="*/ 332523 h 335774"/>
                <a:gd name="connsiteX6" fmla="*/ 81357 w 199133"/>
                <a:gd name="connsiteY6" fmla="*/ 331787 h 335774"/>
                <a:gd name="connsiteX7" fmla="*/ 76756 w 199133"/>
                <a:gd name="connsiteY7" fmla="*/ 329885 h 335774"/>
                <a:gd name="connsiteX8" fmla="*/ 73689 w 199133"/>
                <a:gd name="connsiteY8" fmla="*/ 328597 h 335774"/>
                <a:gd name="connsiteX9" fmla="*/ 69272 w 199133"/>
                <a:gd name="connsiteY9" fmla="*/ 326389 h 335774"/>
                <a:gd name="connsiteX10" fmla="*/ 67248 w 199133"/>
                <a:gd name="connsiteY10" fmla="*/ 325407 h 335774"/>
                <a:gd name="connsiteX11" fmla="*/ 65224 w 199133"/>
                <a:gd name="connsiteY11" fmla="*/ 324365 h 335774"/>
                <a:gd name="connsiteX12" fmla="*/ 57986 w 199133"/>
                <a:gd name="connsiteY12" fmla="*/ 319764 h 335774"/>
                <a:gd name="connsiteX13" fmla="*/ 12654 w 199133"/>
                <a:gd name="connsiteY13" fmla="*/ 264556 h 335774"/>
                <a:gd name="connsiteX14" fmla="*/ 10630 w 199133"/>
                <a:gd name="connsiteY14" fmla="*/ 259956 h 335774"/>
                <a:gd name="connsiteX15" fmla="*/ 5845 w 199133"/>
                <a:gd name="connsiteY15" fmla="*/ 246767 h 335774"/>
                <a:gd name="connsiteX16" fmla="*/ 3698 w 199133"/>
                <a:gd name="connsiteY16" fmla="*/ 238854 h 335774"/>
                <a:gd name="connsiteX17" fmla="*/ 18 w 199133"/>
                <a:gd name="connsiteY17" fmla="*/ 206220 h 335774"/>
                <a:gd name="connsiteX18" fmla="*/ 1306 w 199133"/>
                <a:gd name="connsiteY18" fmla="*/ 189720 h 335774"/>
                <a:gd name="connsiteX19" fmla="*/ 7440 w 199133"/>
                <a:gd name="connsiteY19" fmla="*/ 165183 h 335774"/>
                <a:gd name="connsiteX20" fmla="*/ 13206 w 199133"/>
                <a:gd name="connsiteY20" fmla="*/ 151749 h 335774"/>
                <a:gd name="connsiteX21" fmla="*/ 18850 w 199133"/>
                <a:gd name="connsiteY21" fmla="*/ 141382 h 335774"/>
                <a:gd name="connsiteX22" fmla="*/ 23021 w 199133"/>
                <a:gd name="connsiteY22" fmla="*/ 135248 h 335774"/>
                <a:gd name="connsiteX23" fmla="*/ 27070 w 199133"/>
                <a:gd name="connsiteY23" fmla="*/ 129789 h 335774"/>
                <a:gd name="connsiteX24" fmla="*/ 42712 w 199133"/>
                <a:gd name="connsiteY24" fmla="*/ 112368 h 335774"/>
                <a:gd name="connsiteX25" fmla="*/ 50318 w 199133"/>
                <a:gd name="connsiteY25" fmla="*/ 105681 h 335774"/>
                <a:gd name="connsiteX26" fmla="*/ 77186 w 199133"/>
                <a:gd name="connsiteY26" fmla="*/ 87279 h 335774"/>
                <a:gd name="connsiteX27" fmla="*/ 80560 w 199133"/>
                <a:gd name="connsiteY27" fmla="*/ 85377 h 335774"/>
                <a:gd name="connsiteX28" fmla="*/ 88902 w 199133"/>
                <a:gd name="connsiteY28" fmla="*/ 80593 h 335774"/>
                <a:gd name="connsiteX29" fmla="*/ 92030 w 199133"/>
                <a:gd name="connsiteY29" fmla="*/ 78814 h 335774"/>
                <a:gd name="connsiteX30" fmla="*/ 100373 w 199133"/>
                <a:gd name="connsiteY30" fmla="*/ 73906 h 335774"/>
                <a:gd name="connsiteX31" fmla="*/ 102949 w 199133"/>
                <a:gd name="connsiteY31" fmla="*/ 72373 h 335774"/>
                <a:gd name="connsiteX32" fmla="*/ 112825 w 199133"/>
                <a:gd name="connsiteY32" fmla="*/ 66239 h 335774"/>
                <a:gd name="connsiteX33" fmla="*/ 114420 w 199133"/>
                <a:gd name="connsiteY33" fmla="*/ 65257 h 335774"/>
                <a:gd name="connsiteX34" fmla="*/ 121965 w 199133"/>
                <a:gd name="connsiteY34" fmla="*/ 60473 h 335774"/>
                <a:gd name="connsiteX35" fmla="*/ 124480 w 199133"/>
                <a:gd name="connsiteY35" fmla="*/ 58878 h 335774"/>
                <a:gd name="connsiteX36" fmla="*/ 131412 w 199133"/>
                <a:gd name="connsiteY36" fmla="*/ 54400 h 335774"/>
                <a:gd name="connsiteX37" fmla="*/ 132761 w 199133"/>
                <a:gd name="connsiteY37" fmla="*/ 53480 h 335774"/>
                <a:gd name="connsiteX38" fmla="*/ 140306 w 199133"/>
                <a:gd name="connsiteY38" fmla="*/ 48388 h 335774"/>
                <a:gd name="connsiteX39" fmla="*/ 141962 w 199133"/>
                <a:gd name="connsiteY39" fmla="*/ 47284 h 335774"/>
                <a:gd name="connsiteX40" fmla="*/ 147483 w 199133"/>
                <a:gd name="connsiteY40" fmla="*/ 43358 h 335774"/>
                <a:gd name="connsiteX41" fmla="*/ 149323 w 199133"/>
                <a:gd name="connsiteY41" fmla="*/ 42070 h 335774"/>
                <a:gd name="connsiteX42" fmla="*/ 155458 w 199133"/>
                <a:gd name="connsiteY42" fmla="*/ 37408 h 335774"/>
                <a:gd name="connsiteX43" fmla="*/ 161224 w 199133"/>
                <a:gd name="connsiteY43" fmla="*/ 32869 h 335774"/>
                <a:gd name="connsiteX44" fmla="*/ 162757 w 199133"/>
                <a:gd name="connsiteY44" fmla="*/ 31703 h 335774"/>
                <a:gd name="connsiteX45" fmla="*/ 166867 w 199133"/>
                <a:gd name="connsiteY45" fmla="*/ 28268 h 335774"/>
                <a:gd name="connsiteX46" fmla="*/ 168155 w 199133"/>
                <a:gd name="connsiteY46" fmla="*/ 27225 h 335774"/>
                <a:gd name="connsiteX47" fmla="*/ 172940 w 199133"/>
                <a:gd name="connsiteY47" fmla="*/ 23054 h 335774"/>
                <a:gd name="connsiteX48" fmla="*/ 173431 w 199133"/>
                <a:gd name="connsiteY48" fmla="*/ 22625 h 335774"/>
                <a:gd name="connsiteX49" fmla="*/ 177541 w 199133"/>
                <a:gd name="connsiteY49" fmla="*/ 18883 h 335774"/>
                <a:gd name="connsiteX50" fmla="*/ 178767 w 199133"/>
                <a:gd name="connsiteY50" fmla="*/ 17718 h 335774"/>
                <a:gd name="connsiteX51" fmla="*/ 182325 w 199133"/>
                <a:gd name="connsiteY51" fmla="*/ 14282 h 335774"/>
                <a:gd name="connsiteX52" fmla="*/ 182755 w 199133"/>
                <a:gd name="connsiteY52" fmla="*/ 13853 h 335774"/>
                <a:gd name="connsiteX53" fmla="*/ 186865 w 199133"/>
                <a:gd name="connsiteY53" fmla="*/ 9743 h 335774"/>
                <a:gd name="connsiteX54" fmla="*/ 187785 w 199133"/>
                <a:gd name="connsiteY54" fmla="*/ 8762 h 335774"/>
                <a:gd name="connsiteX55" fmla="*/ 190729 w 199133"/>
                <a:gd name="connsiteY55" fmla="*/ 5633 h 335774"/>
                <a:gd name="connsiteX56" fmla="*/ 191711 w 199133"/>
                <a:gd name="connsiteY56" fmla="*/ 4590 h 335774"/>
                <a:gd name="connsiteX57" fmla="*/ 195146 w 199133"/>
                <a:gd name="connsiteY57" fmla="*/ 787 h 335774"/>
                <a:gd name="connsiteX58" fmla="*/ 196311 w 199133"/>
                <a:gd name="connsiteY58" fmla="*/ 70 h 335774"/>
                <a:gd name="connsiteX59" fmla="*/ 197679 w 199133"/>
                <a:gd name="connsiteY59" fmla="*/ 155 h 335774"/>
                <a:gd name="connsiteX60" fmla="*/ 198747 w 199133"/>
                <a:gd name="connsiteY60" fmla="*/ 1008 h 335774"/>
                <a:gd name="connsiteX61" fmla="*/ 199133 w 199133"/>
                <a:gd name="connsiteY61" fmla="*/ 2321 h 335774"/>
                <a:gd name="connsiteX62" fmla="*/ 198826 w 199133"/>
                <a:gd name="connsiteY62" fmla="*/ 3548 h 335774"/>
                <a:gd name="connsiteX63" fmla="*/ 172449 w 199133"/>
                <a:gd name="connsiteY63" fmla="*/ 43910 h 335774"/>
                <a:gd name="connsiteX64" fmla="*/ 161469 w 199133"/>
                <a:gd name="connsiteY64" fmla="*/ 57896 h 335774"/>
                <a:gd name="connsiteX65" fmla="*/ 138159 w 199133"/>
                <a:gd name="connsiteY65" fmla="*/ 92248 h 335774"/>
                <a:gd name="connsiteX66" fmla="*/ 156132 w 199133"/>
                <a:gd name="connsiteY66" fmla="*/ 160030 h 335774"/>
                <a:gd name="connsiteX67" fmla="*/ 159199 w 199133"/>
                <a:gd name="connsiteY67" fmla="*/ 164263 h 335774"/>
                <a:gd name="connsiteX68" fmla="*/ 136564 w 199133"/>
                <a:gd name="connsiteY68" fmla="*/ 276579 h 335774"/>
                <a:gd name="connsiteX69" fmla="*/ 95220 w 199133"/>
                <a:gd name="connsiteY69" fmla="*/ 334731 h 335774"/>
                <a:gd name="connsiteX70" fmla="*/ 94852 w 199133"/>
                <a:gd name="connsiteY70" fmla="*/ 335222 h 335774"/>
                <a:gd name="connsiteX71" fmla="*/ 93380 w 199133"/>
                <a:gd name="connsiteY71" fmla="*/ 335774 h 335774"/>
                <a:gd name="connsiteX72" fmla="*/ 89822 w 199133"/>
                <a:gd name="connsiteY72" fmla="*/ 329640 h 335774"/>
                <a:gd name="connsiteX73" fmla="*/ 91478 w 199133"/>
                <a:gd name="connsiteY73" fmla="*/ 330192 h 335774"/>
                <a:gd name="connsiteX74" fmla="*/ 92337 w 199133"/>
                <a:gd name="connsiteY74" fmla="*/ 330192 h 335774"/>
                <a:gd name="connsiteX75" fmla="*/ 133129 w 199133"/>
                <a:gd name="connsiteY75" fmla="*/ 273083 h 335774"/>
                <a:gd name="connsiteX76" fmla="*/ 155580 w 199133"/>
                <a:gd name="connsiteY76" fmla="*/ 166287 h 335774"/>
                <a:gd name="connsiteX77" fmla="*/ 152513 w 199133"/>
                <a:gd name="connsiteY77" fmla="*/ 162116 h 335774"/>
                <a:gd name="connsiteX78" fmla="*/ 134111 w 199133"/>
                <a:gd name="connsiteY78" fmla="*/ 89733 h 335774"/>
                <a:gd name="connsiteX79" fmla="*/ 158095 w 199133"/>
                <a:gd name="connsiteY79" fmla="*/ 54338 h 335774"/>
                <a:gd name="connsiteX80" fmla="*/ 168953 w 199133"/>
                <a:gd name="connsiteY80" fmla="*/ 40598 h 335774"/>
                <a:gd name="connsiteX81" fmla="*/ 183859 w 199133"/>
                <a:gd name="connsiteY81" fmla="*/ 18760 h 335774"/>
                <a:gd name="connsiteX82" fmla="*/ 182080 w 199133"/>
                <a:gd name="connsiteY82" fmla="*/ 20478 h 335774"/>
                <a:gd name="connsiteX83" fmla="*/ 180853 w 199133"/>
                <a:gd name="connsiteY83" fmla="*/ 21643 h 335774"/>
                <a:gd name="connsiteX84" fmla="*/ 177050 w 199133"/>
                <a:gd name="connsiteY84" fmla="*/ 25140 h 335774"/>
                <a:gd name="connsiteX85" fmla="*/ 176191 w 199133"/>
                <a:gd name="connsiteY85" fmla="*/ 25876 h 335774"/>
                <a:gd name="connsiteX86" fmla="*/ 171284 w 199133"/>
                <a:gd name="connsiteY86" fmla="*/ 30108 h 335774"/>
                <a:gd name="connsiteX87" fmla="*/ 170241 w 199133"/>
                <a:gd name="connsiteY87" fmla="*/ 31029 h 335774"/>
                <a:gd name="connsiteX88" fmla="*/ 165824 w 199133"/>
                <a:gd name="connsiteY88" fmla="*/ 34648 h 335774"/>
                <a:gd name="connsiteX89" fmla="*/ 164291 w 199133"/>
                <a:gd name="connsiteY89" fmla="*/ 35874 h 335774"/>
                <a:gd name="connsiteX90" fmla="*/ 158463 w 199133"/>
                <a:gd name="connsiteY90" fmla="*/ 40353 h 335774"/>
                <a:gd name="connsiteX91" fmla="*/ 152023 w 199133"/>
                <a:gd name="connsiteY91" fmla="*/ 45137 h 335774"/>
                <a:gd name="connsiteX92" fmla="*/ 150182 w 199133"/>
                <a:gd name="connsiteY92" fmla="*/ 46487 h 335774"/>
                <a:gd name="connsiteX93" fmla="*/ 144661 w 199133"/>
                <a:gd name="connsiteY93" fmla="*/ 50351 h 335774"/>
                <a:gd name="connsiteX94" fmla="*/ 142944 w 199133"/>
                <a:gd name="connsiteY94" fmla="*/ 51578 h 335774"/>
                <a:gd name="connsiteX95" fmla="*/ 135338 w 199133"/>
                <a:gd name="connsiteY95" fmla="*/ 56731 h 335774"/>
                <a:gd name="connsiteX96" fmla="*/ 134295 w 199133"/>
                <a:gd name="connsiteY96" fmla="*/ 57405 h 335774"/>
                <a:gd name="connsiteX97" fmla="*/ 126934 w 199133"/>
                <a:gd name="connsiteY97" fmla="*/ 62190 h 335774"/>
                <a:gd name="connsiteX98" fmla="*/ 124419 w 199133"/>
                <a:gd name="connsiteY98" fmla="*/ 63785 h 335774"/>
                <a:gd name="connsiteX99" fmla="*/ 116812 w 199133"/>
                <a:gd name="connsiteY99" fmla="*/ 68508 h 335774"/>
                <a:gd name="connsiteX100" fmla="*/ 115218 w 199133"/>
                <a:gd name="connsiteY100" fmla="*/ 69551 h 335774"/>
                <a:gd name="connsiteX101" fmla="*/ 105341 w 199133"/>
                <a:gd name="connsiteY101" fmla="*/ 75685 h 335774"/>
                <a:gd name="connsiteX102" fmla="*/ 102704 w 199133"/>
                <a:gd name="connsiteY102" fmla="*/ 77219 h 335774"/>
                <a:gd name="connsiteX103" fmla="*/ 94300 w 199133"/>
                <a:gd name="connsiteY103" fmla="*/ 82188 h 335774"/>
                <a:gd name="connsiteX104" fmla="*/ 91172 w 199133"/>
                <a:gd name="connsiteY104" fmla="*/ 83967 h 335774"/>
                <a:gd name="connsiteX105" fmla="*/ 82768 w 199133"/>
                <a:gd name="connsiteY105" fmla="*/ 88751 h 335774"/>
                <a:gd name="connsiteX106" fmla="*/ 79455 w 199133"/>
                <a:gd name="connsiteY106" fmla="*/ 90714 h 335774"/>
                <a:gd name="connsiteX107" fmla="*/ 53262 w 199133"/>
                <a:gd name="connsiteY107" fmla="*/ 108626 h 335774"/>
                <a:gd name="connsiteX108" fmla="*/ 45840 w 199133"/>
                <a:gd name="connsiteY108" fmla="*/ 115128 h 335774"/>
                <a:gd name="connsiteX109" fmla="*/ 30689 w 199133"/>
                <a:gd name="connsiteY109" fmla="*/ 131997 h 335774"/>
                <a:gd name="connsiteX110" fmla="*/ 26824 w 199133"/>
                <a:gd name="connsiteY110" fmla="*/ 137272 h 335774"/>
                <a:gd name="connsiteX111" fmla="*/ 22776 w 199133"/>
                <a:gd name="connsiteY111" fmla="*/ 143407 h 335774"/>
                <a:gd name="connsiteX112" fmla="*/ 17316 w 199133"/>
                <a:gd name="connsiteY112" fmla="*/ 153405 h 335774"/>
                <a:gd name="connsiteX113" fmla="*/ 5907 w 199133"/>
                <a:gd name="connsiteY113" fmla="*/ 190210 h 335774"/>
                <a:gd name="connsiteX114" fmla="*/ 4680 w 199133"/>
                <a:gd name="connsiteY114" fmla="*/ 206159 h 335774"/>
                <a:gd name="connsiteX115" fmla="*/ 8176 w 199133"/>
                <a:gd name="connsiteY115" fmla="*/ 237689 h 335774"/>
                <a:gd name="connsiteX116" fmla="*/ 10262 w 199133"/>
                <a:gd name="connsiteY116" fmla="*/ 245295 h 335774"/>
                <a:gd name="connsiteX117" fmla="*/ 14924 w 199133"/>
                <a:gd name="connsiteY117" fmla="*/ 258054 h 335774"/>
                <a:gd name="connsiteX118" fmla="*/ 16887 w 199133"/>
                <a:gd name="connsiteY118" fmla="*/ 262532 h 335774"/>
                <a:gd name="connsiteX119" fmla="*/ 60623 w 199133"/>
                <a:gd name="connsiteY119" fmla="*/ 315715 h 335774"/>
                <a:gd name="connsiteX120" fmla="*/ 67555 w 199133"/>
                <a:gd name="connsiteY120" fmla="*/ 320071 h 335774"/>
                <a:gd name="connsiteX121" fmla="*/ 69334 w 199133"/>
                <a:gd name="connsiteY121" fmla="*/ 320991 h 335774"/>
                <a:gd name="connsiteX122" fmla="*/ 71481 w 199133"/>
                <a:gd name="connsiteY122" fmla="*/ 322095 h 335774"/>
                <a:gd name="connsiteX123" fmla="*/ 75652 w 199133"/>
                <a:gd name="connsiteY123" fmla="*/ 324180 h 335774"/>
                <a:gd name="connsiteX124" fmla="*/ 78535 w 199133"/>
                <a:gd name="connsiteY124" fmla="*/ 325407 h 335774"/>
                <a:gd name="connsiteX125" fmla="*/ 84669 w 199133"/>
                <a:gd name="connsiteY125" fmla="*/ 327923 h 335774"/>
                <a:gd name="connsiteX126" fmla="*/ 88350 w 199133"/>
                <a:gd name="connsiteY126" fmla="*/ 329210 h 335774"/>
                <a:gd name="connsiteX127" fmla="*/ 89822 w 199133"/>
                <a:gd name="connsiteY127" fmla="*/ 329640 h 3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99133" h="335774">
                  <a:moveTo>
                    <a:pt x="93380" y="335774"/>
                  </a:moveTo>
                  <a:lnTo>
                    <a:pt x="92644" y="335774"/>
                  </a:lnTo>
                  <a:lnTo>
                    <a:pt x="89945" y="334854"/>
                  </a:lnTo>
                  <a:lnTo>
                    <a:pt x="88350" y="334302"/>
                  </a:lnTo>
                  <a:lnTo>
                    <a:pt x="86939" y="333811"/>
                  </a:lnTo>
                  <a:lnTo>
                    <a:pt x="83136" y="332523"/>
                  </a:lnTo>
                  <a:lnTo>
                    <a:pt x="81357" y="331787"/>
                  </a:lnTo>
                  <a:lnTo>
                    <a:pt x="76756" y="329885"/>
                  </a:lnTo>
                  <a:lnTo>
                    <a:pt x="73689" y="328597"/>
                  </a:lnTo>
                  <a:cubicBezTo>
                    <a:pt x="72094" y="327923"/>
                    <a:pt x="70683" y="327125"/>
                    <a:pt x="69272" y="326389"/>
                  </a:cubicBezTo>
                  <a:lnTo>
                    <a:pt x="67248" y="325407"/>
                  </a:lnTo>
                  <a:lnTo>
                    <a:pt x="65224" y="324365"/>
                  </a:lnTo>
                  <a:cubicBezTo>
                    <a:pt x="62734" y="322960"/>
                    <a:pt x="60317" y="321426"/>
                    <a:pt x="57986" y="319764"/>
                  </a:cubicBezTo>
                  <a:cubicBezTo>
                    <a:pt x="38344" y="305606"/>
                    <a:pt x="22720" y="286578"/>
                    <a:pt x="12654" y="264556"/>
                  </a:cubicBezTo>
                  <a:cubicBezTo>
                    <a:pt x="11918" y="263041"/>
                    <a:pt x="11243" y="261508"/>
                    <a:pt x="10630" y="259956"/>
                  </a:cubicBezTo>
                  <a:cubicBezTo>
                    <a:pt x="8796" y="255649"/>
                    <a:pt x="7201" y="251245"/>
                    <a:pt x="5845" y="246767"/>
                  </a:cubicBezTo>
                  <a:cubicBezTo>
                    <a:pt x="4987" y="244191"/>
                    <a:pt x="4312" y="241492"/>
                    <a:pt x="3698" y="238854"/>
                  </a:cubicBezTo>
                  <a:cubicBezTo>
                    <a:pt x="1073" y="228181"/>
                    <a:pt x="-166" y="217213"/>
                    <a:pt x="18" y="206220"/>
                  </a:cubicBezTo>
                  <a:cubicBezTo>
                    <a:pt x="73" y="200700"/>
                    <a:pt x="502" y="195185"/>
                    <a:pt x="1306" y="189720"/>
                  </a:cubicBezTo>
                  <a:cubicBezTo>
                    <a:pt x="2508" y="181352"/>
                    <a:pt x="4569" y="173133"/>
                    <a:pt x="7440" y="165183"/>
                  </a:cubicBezTo>
                  <a:cubicBezTo>
                    <a:pt x="9102" y="160601"/>
                    <a:pt x="11029" y="156110"/>
                    <a:pt x="13206" y="151749"/>
                  </a:cubicBezTo>
                  <a:cubicBezTo>
                    <a:pt x="14905" y="148197"/>
                    <a:pt x="16789" y="144738"/>
                    <a:pt x="18850" y="141382"/>
                  </a:cubicBezTo>
                  <a:cubicBezTo>
                    <a:pt x="20138" y="139235"/>
                    <a:pt x="21549" y="137150"/>
                    <a:pt x="23021" y="135248"/>
                  </a:cubicBezTo>
                  <a:cubicBezTo>
                    <a:pt x="24493" y="133347"/>
                    <a:pt x="25659" y="131629"/>
                    <a:pt x="27070" y="129789"/>
                  </a:cubicBezTo>
                  <a:cubicBezTo>
                    <a:pt x="31811" y="123575"/>
                    <a:pt x="37044" y="117754"/>
                    <a:pt x="42712" y="112368"/>
                  </a:cubicBezTo>
                  <a:cubicBezTo>
                    <a:pt x="45104" y="110098"/>
                    <a:pt x="47680" y="107890"/>
                    <a:pt x="50318" y="105681"/>
                  </a:cubicBezTo>
                  <a:cubicBezTo>
                    <a:pt x="58710" y="98762"/>
                    <a:pt x="67702" y="92604"/>
                    <a:pt x="77186" y="87279"/>
                  </a:cubicBezTo>
                  <a:lnTo>
                    <a:pt x="80560" y="85377"/>
                  </a:lnTo>
                  <a:lnTo>
                    <a:pt x="88902" y="80593"/>
                  </a:lnTo>
                  <a:lnTo>
                    <a:pt x="92030" y="78814"/>
                  </a:lnTo>
                  <a:lnTo>
                    <a:pt x="100373" y="73906"/>
                  </a:lnTo>
                  <a:lnTo>
                    <a:pt x="102949" y="72373"/>
                  </a:lnTo>
                  <a:lnTo>
                    <a:pt x="112825" y="66239"/>
                  </a:lnTo>
                  <a:lnTo>
                    <a:pt x="114420" y="65257"/>
                  </a:lnTo>
                  <a:lnTo>
                    <a:pt x="121965" y="60473"/>
                  </a:lnTo>
                  <a:lnTo>
                    <a:pt x="124480" y="58878"/>
                  </a:lnTo>
                  <a:lnTo>
                    <a:pt x="131412" y="54400"/>
                  </a:lnTo>
                  <a:lnTo>
                    <a:pt x="132761" y="53480"/>
                  </a:lnTo>
                  <a:cubicBezTo>
                    <a:pt x="135399" y="51762"/>
                    <a:pt x="137914" y="50044"/>
                    <a:pt x="140306" y="48388"/>
                  </a:cubicBezTo>
                  <a:lnTo>
                    <a:pt x="141962" y="47284"/>
                  </a:lnTo>
                  <a:cubicBezTo>
                    <a:pt x="143925" y="45873"/>
                    <a:pt x="145766" y="44646"/>
                    <a:pt x="147483" y="43358"/>
                  </a:cubicBezTo>
                  <a:lnTo>
                    <a:pt x="149323" y="42070"/>
                  </a:lnTo>
                  <a:lnTo>
                    <a:pt x="155458" y="37408"/>
                  </a:lnTo>
                  <a:lnTo>
                    <a:pt x="161224" y="32869"/>
                  </a:lnTo>
                  <a:lnTo>
                    <a:pt x="162757" y="31703"/>
                  </a:lnTo>
                  <a:lnTo>
                    <a:pt x="166867" y="28268"/>
                  </a:lnTo>
                  <a:lnTo>
                    <a:pt x="168155" y="27225"/>
                  </a:lnTo>
                  <a:cubicBezTo>
                    <a:pt x="169812" y="25815"/>
                    <a:pt x="171407" y="24465"/>
                    <a:pt x="172940" y="23054"/>
                  </a:cubicBezTo>
                  <a:lnTo>
                    <a:pt x="173431" y="22625"/>
                  </a:lnTo>
                  <a:lnTo>
                    <a:pt x="177541" y="18883"/>
                  </a:lnTo>
                  <a:lnTo>
                    <a:pt x="178767" y="17718"/>
                  </a:lnTo>
                  <a:cubicBezTo>
                    <a:pt x="179994" y="16613"/>
                    <a:pt x="181160" y="15448"/>
                    <a:pt x="182325" y="14282"/>
                  </a:cubicBezTo>
                  <a:lnTo>
                    <a:pt x="182755" y="13853"/>
                  </a:lnTo>
                  <a:lnTo>
                    <a:pt x="186865" y="9743"/>
                  </a:lnTo>
                  <a:lnTo>
                    <a:pt x="187785" y="8762"/>
                  </a:lnTo>
                  <a:cubicBezTo>
                    <a:pt x="188846" y="7737"/>
                    <a:pt x="189827" y="6695"/>
                    <a:pt x="190729" y="5633"/>
                  </a:cubicBezTo>
                  <a:lnTo>
                    <a:pt x="191711" y="4590"/>
                  </a:lnTo>
                  <a:cubicBezTo>
                    <a:pt x="192876" y="3302"/>
                    <a:pt x="193980" y="2014"/>
                    <a:pt x="195146" y="787"/>
                  </a:cubicBezTo>
                  <a:cubicBezTo>
                    <a:pt x="195452" y="432"/>
                    <a:pt x="195857" y="180"/>
                    <a:pt x="196311" y="70"/>
                  </a:cubicBezTo>
                  <a:cubicBezTo>
                    <a:pt x="196765" y="-47"/>
                    <a:pt x="197244" y="-16"/>
                    <a:pt x="197679" y="155"/>
                  </a:cubicBezTo>
                  <a:cubicBezTo>
                    <a:pt x="198115" y="321"/>
                    <a:pt x="198489" y="621"/>
                    <a:pt x="198747" y="1008"/>
                  </a:cubicBezTo>
                  <a:cubicBezTo>
                    <a:pt x="199010" y="1395"/>
                    <a:pt x="199145" y="1855"/>
                    <a:pt x="199133" y="2321"/>
                  </a:cubicBezTo>
                  <a:cubicBezTo>
                    <a:pt x="199096" y="2744"/>
                    <a:pt x="198992" y="3161"/>
                    <a:pt x="198826" y="3548"/>
                  </a:cubicBezTo>
                  <a:cubicBezTo>
                    <a:pt x="190723" y="17441"/>
                    <a:pt x="181914" y="30912"/>
                    <a:pt x="172449" y="43910"/>
                  </a:cubicBezTo>
                  <a:cubicBezTo>
                    <a:pt x="168953" y="48634"/>
                    <a:pt x="165150" y="53357"/>
                    <a:pt x="161469" y="57896"/>
                  </a:cubicBezTo>
                  <a:cubicBezTo>
                    <a:pt x="152219" y="68269"/>
                    <a:pt x="144379" y="79820"/>
                    <a:pt x="138159" y="92248"/>
                  </a:cubicBezTo>
                  <a:cubicBezTo>
                    <a:pt x="126259" y="118809"/>
                    <a:pt x="140797" y="138806"/>
                    <a:pt x="156132" y="160030"/>
                  </a:cubicBezTo>
                  <a:lnTo>
                    <a:pt x="159199" y="164263"/>
                  </a:lnTo>
                  <a:cubicBezTo>
                    <a:pt x="188828" y="205546"/>
                    <a:pt x="164291" y="242351"/>
                    <a:pt x="136564" y="276579"/>
                  </a:cubicBezTo>
                  <a:cubicBezTo>
                    <a:pt x="121456" y="294982"/>
                    <a:pt x="107642" y="314415"/>
                    <a:pt x="95220" y="334731"/>
                  </a:cubicBezTo>
                  <a:lnTo>
                    <a:pt x="94852" y="335222"/>
                  </a:lnTo>
                  <a:cubicBezTo>
                    <a:pt x="94441" y="335572"/>
                    <a:pt x="93920" y="335768"/>
                    <a:pt x="93380" y="335774"/>
                  </a:cubicBezTo>
                  <a:close/>
                  <a:moveTo>
                    <a:pt x="89822" y="329640"/>
                  </a:moveTo>
                  <a:lnTo>
                    <a:pt x="91478" y="330192"/>
                  </a:lnTo>
                  <a:lnTo>
                    <a:pt x="92337" y="330192"/>
                  </a:lnTo>
                  <a:cubicBezTo>
                    <a:pt x="104636" y="310262"/>
                    <a:pt x="118266" y="291185"/>
                    <a:pt x="133129" y="273083"/>
                  </a:cubicBezTo>
                  <a:cubicBezTo>
                    <a:pt x="159690" y="240265"/>
                    <a:pt x="183368" y="204994"/>
                    <a:pt x="155580" y="166287"/>
                  </a:cubicBezTo>
                  <a:lnTo>
                    <a:pt x="152513" y="162116"/>
                  </a:lnTo>
                  <a:cubicBezTo>
                    <a:pt x="137055" y="140769"/>
                    <a:pt x="121106" y="118747"/>
                    <a:pt x="134111" y="89733"/>
                  </a:cubicBezTo>
                  <a:cubicBezTo>
                    <a:pt x="140546" y="76949"/>
                    <a:pt x="148606" y="65049"/>
                    <a:pt x="158095" y="54338"/>
                  </a:cubicBezTo>
                  <a:cubicBezTo>
                    <a:pt x="161714" y="49861"/>
                    <a:pt x="165518" y="45199"/>
                    <a:pt x="168953" y="40598"/>
                  </a:cubicBezTo>
                  <a:cubicBezTo>
                    <a:pt x="173799" y="33973"/>
                    <a:pt x="178645" y="26919"/>
                    <a:pt x="183859" y="18760"/>
                  </a:cubicBezTo>
                  <a:cubicBezTo>
                    <a:pt x="183294" y="19362"/>
                    <a:pt x="182700" y="19938"/>
                    <a:pt x="182080" y="20478"/>
                  </a:cubicBezTo>
                  <a:lnTo>
                    <a:pt x="180853" y="21643"/>
                  </a:lnTo>
                  <a:lnTo>
                    <a:pt x="177050" y="25140"/>
                  </a:lnTo>
                  <a:lnTo>
                    <a:pt x="176191" y="25876"/>
                  </a:lnTo>
                  <a:cubicBezTo>
                    <a:pt x="174596" y="27287"/>
                    <a:pt x="173001" y="28698"/>
                    <a:pt x="171284" y="30108"/>
                  </a:cubicBezTo>
                  <a:lnTo>
                    <a:pt x="170241" y="31029"/>
                  </a:lnTo>
                  <a:lnTo>
                    <a:pt x="165824" y="34648"/>
                  </a:lnTo>
                  <a:lnTo>
                    <a:pt x="164291" y="35874"/>
                  </a:lnTo>
                  <a:lnTo>
                    <a:pt x="158463" y="40353"/>
                  </a:lnTo>
                  <a:cubicBezTo>
                    <a:pt x="156378" y="42009"/>
                    <a:pt x="154231" y="43542"/>
                    <a:pt x="152023" y="45137"/>
                  </a:cubicBezTo>
                  <a:lnTo>
                    <a:pt x="150182" y="46487"/>
                  </a:lnTo>
                  <a:lnTo>
                    <a:pt x="144661" y="50351"/>
                  </a:lnTo>
                  <a:lnTo>
                    <a:pt x="142944" y="51578"/>
                  </a:lnTo>
                  <a:lnTo>
                    <a:pt x="135338" y="56731"/>
                  </a:lnTo>
                  <a:lnTo>
                    <a:pt x="134295" y="57405"/>
                  </a:lnTo>
                  <a:lnTo>
                    <a:pt x="126934" y="62190"/>
                  </a:lnTo>
                  <a:lnTo>
                    <a:pt x="124419" y="63785"/>
                  </a:lnTo>
                  <a:lnTo>
                    <a:pt x="116812" y="68508"/>
                  </a:lnTo>
                  <a:lnTo>
                    <a:pt x="115218" y="69551"/>
                  </a:lnTo>
                  <a:lnTo>
                    <a:pt x="105341" y="75685"/>
                  </a:lnTo>
                  <a:lnTo>
                    <a:pt x="102704" y="77219"/>
                  </a:lnTo>
                  <a:lnTo>
                    <a:pt x="94300" y="82188"/>
                  </a:lnTo>
                  <a:lnTo>
                    <a:pt x="91172" y="83967"/>
                  </a:lnTo>
                  <a:lnTo>
                    <a:pt x="82768" y="88751"/>
                  </a:lnTo>
                  <a:lnTo>
                    <a:pt x="79455" y="90714"/>
                  </a:lnTo>
                  <a:cubicBezTo>
                    <a:pt x="70187" y="95854"/>
                    <a:pt x="61415" y="101854"/>
                    <a:pt x="53262" y="108626"/>
                  </a:cubicBezTo>
                  <a:cubicBezTo>
                    <a:pt x="50686" y="110711"/>
                    <a:pt x="48232" y="112920"/>
                    <a:pt x="45840" y="115128"/>
                  </a:cubicBezTo>
                  <a:cubicBezTo>
                    <a:pt x="40338" y="120330"/>
                    <a:pt x="35271" y="125973"/>
                    <a:pt x="30689" y="131997"/>
                  </a:cubicBezTo>
                  <a:cubicBezTo>
                    <a:pt x="29339" y="133715"/>
                    <a:pt x="28051" y="135493"/>
                    <a:pt x="26824" y="137272"/>
                  </a:cubicBezTo>
                  <a:cubicBezTo>
                    <a:pt x="25597" y="139051"/>
                    <a:pt x="24002" y="141382"/>
                    <a:pt x="22776" y="143407"/>
                  </a:cubicBezTo>
                  <a:cubicBezTo>
                    <a:pt x="20997" y="146351"/>
                    <a:pt x="19218" y="149541"/>
                    <a:pt x="17316" y="153405"/>
                  </a:cubicBezTo>
                  <a:cubicBezTo>
                    <a:pt x="11568" y="164987"/>
                    <a:pt x="7716" y="177408"/>
                    <a:pt x="5907" y="190210"/>
                  </a:cubicBezTo>
                  <a:cubicBezTo>
                    <a:pt x="5158" y="195498"/>
                    <a:pt x="4747" y="200822"/>
                    <a:pt x="4680" y="206159"/>
                  </a:cubicBezTo>
                  <a:cubicBezTo>
                    <a:pt x="4533" y="216771"/>
                    <a:pt x="5710" y="227365"/>
                    <a:pt x="8176" y="237689"/>
                  </a:cubicBezTo>
                  <a:cubicBezTo>
                    <a:pt x="8851" y="240265"/>
                    <a:pt x="9526" y="242780"/>
                    <a:pt x="10262" y="245295"/>
                  </a:cubicBezTo>
                  <a:cubicBezTo>
                    <a:pt x="11489" y="249282"/>
                    <a:pt x="13022" y="253454"/>
                    <a:pt x="14924" y="258054"/>
                  </a:cubicBezTo>
                  <a:cubicBezTo>
                    <a:pt x="15537" y="259588"/>
                    <a:pt x="16212" y="261060"/>
                    <a:pt x="16887" y="262532"/>
                  </a:cubicBezTo>
                  <a:cubicBezTo>
                    <a:pt x="26640" y="283732"/>
                    <a:pt x="41706" y="302055"/>
                    <a:pt x="60623" y="315715"/>
                  </a:cubicBezTo>
                  <a:cubicBezTo>
                    <a:pt x="62844" y="317304"/>
                    <a:pt x="65163" y="318758"/>
                    <a:pt x="67555" y="320071"/>
                  </a:cubicBezTo>
                  <a:cubicBezTo>
                    <a:pt x="68126" y="320414"/>
                    <a:pt x="68720" y="320721"/>
                    <a:pt x="69334" y="320991"/>
                  </a:cubicBezTo>
                  <a:lnTo>
                    <a:pt x="71481" y="322095"/>
                  </a:lnTo>
                  <a:lnTo>
                    <a:pt x="75652" y="324180"/>
                  </a:lnTo>
                  <a:lnTo>
                    <a:pt x="78535" y="325407"/>
                  </a:lnTo>
                  <a:lnTo>
                    <a:pt x="84669" y="327923"/>
                  </a:lnTo>
                  <a:lnTo>
                    <a:pt x="88350" y="329210"/>
                  </a:lnTo>
                  <a:lnTo>
                    <a:pt x="89822" y="329640"/>
                  </a:lnTo>
                  <a:close/>
                </a:path>
              </a:pathLst>
            </a:custGeom>
            <a:solidFill>
              <a:srgbClr val="0E0E0E"/>
            </a:solidFill>
            <a:ln w="6134" cap="flat">
              <a:noFill/>
              <a:prstDash val="solid"/>
              <a:miter/>
            </a:ln>
          </p:spPr>
          <p:txBody>
            <a:bodyPr rtlCol="0" anchor="ctr"/>
            <a:lstStyle/>
            <a:p>
              <a:endParaRPr lang="en-AU"/>
            </a:p>
          </p:txBody>
        </p:sp>
        <p:sp>
          <p:nvSpPr>
            <p:cNvPr id="867" name="Freeform: Shape 866">
              <a:extLst>
                <a:ext uri="{FF2B5EF4-FFF2-40B4-BE49-F238E27FC236}">
                  <a16:creationId xmlns:a16="http://schemas.microsoft.com/office/drawing/2014/main" id="{82DA0CE1-D479-4656-BF99-D71E9074FB64}"/>
                </a:ext>
              </a:extLst>
            </p:cNvPr>
            <p:cNvSpPr/>
            <p:nvPr/>
          </p:nvSpPr>
          <p:spPr>
            <a:xfrm>
              <a:off x="5710651" y="4076596"/>
              <a:ext cx="253217" cy="541451"/>
            </a:xfrm>
            <a:custGeom>
              <a:avLst/>
              <a:gdLst>
                <a:gd name="connsiteX0" fmla="*/ 40424 w 253217"/>
                <a:gd name="connsiteY0" fmla="*/ 37345 h 541451"/>
                <a:gd name="connsiteX1" fmla="*/ 108820 w 253217"/>
                <a:gd name="connsiteY1" fmla="*/ 79671 h 541451"/>
                <a:gd name="connsiteX2" fmla="*/ 122377 w 253217"/>
                <a:gd name="connsiteY2" fmla="*/ 140276 h 541451"/>
                <a:gd name="connsiteX3" fmla="*/ 136179 w 253217"/>
                <a:gd name="connsiteY3" fmla="*/ 215481 h 541451"/>
                <a:gd name="connsiteX4" fmla="*/ 177216 w 253217"/>
                <a:gd name="connsiteY4" fmla="*/ 238055 h 541451"/>
                <a:gd name="connsiteX5" fmla="*/ 164948 w 253217"/>
                <a:gd name="connsiteY5" fmla="*/ 286760 h 541451"/>
                <a:gd name="connsiteX6" fmla="*/ 63918 w 253217"/>
                <a:gd name="connsiteY6" fmla="*/ 386256 h 541451"/>
                <a:gd name="connsiteX7" fmla="*/ 32388 w 253217"/>
                <a:gd name="connsiteY7" fmla="*/ 474957 h 541451"/>
                <a:gd name="connsiteX8" fmla="*/ 39197 w 253217"/>
                <a:gd name="connsiteY8" fmla="*/ 531391 h 541451"/>
                <a:gd name="connsiteX9" fmla="*/ 41344 w 253217"/>
                <a:gd name="connsiteY9" fmla="*/ 531391 h 541451"/>
                <a:gd name="connsiteX10" fmla="*/ 46681 w 253217"/>
                <a:gd name="connsiteY10" fmla="*/ 531391 h 541451"/>
                <a:gd name="connsiteX11" fmla="*/ 62201 w 253217"/>
                <a:gd name="connsiteY11" fmla="*/ 532004 h 541451"/>
                <a:gd name="connsiteX12" fmla="*/ 62446 w 253217"/>
                <a:gd name="connsiteY12" fmla="*/ 532004 h 541451"/>
                <a:gd name="connsiteX13" fmla="*/ 76677 w 253217"/>
                <a:gd name="connsiteY13" fmla="*/ 532618 h 541451"/>
                <a:gd name="connsiteX14" fmla="*/ 80603 w 253217"/>
                <a:gd name="connsiteY14" fmla="*/ 532618 h 541451"/>
                <a:gd name="connsiteX15" fmla="*/ 91644 w 253217"/>
                <a:gd name="connsiteY15" fmla="*/ 533108 h 541451"/>
                <a:gd name="connsiteX16" fmla="*/ 95141 w 253217"/>
                <a:gd name="connsiteY16" fmla="*/ 533108 h 541451"/>
                <a:gd name="connsiteX17" fmla="*/ 108575 w 253217"/>
                <a:gd name="connsiteY17" fmla="*/ 533783 h 541451"/>
                <a:gd name="connsiteX18" fmla="*/ 109986 w 253217"/>
                <a:gd name="connsiteY18" fmla="*/ 533783 h 541451"/>
                <a:gd name="connsiteX19" fmla="*/ 111519 w 253217"/>
                <a:gd name="connsiteY19" fmla="*/ 533783 h 541451"/>
                <a:gd name="connsiteX20" fmla="*/ 122009 w 253217"/>
                <a:gd name="connsiteY20" fmla="*/ 534397 h 541451"/>
                <a:gd name="connsiteX21" fmla="*/ 125689 w 253217"/>
                <a:gd name="connsiteY21" fmla="*/ 534397 h 541451"/>
                <a:gd name="connsiteX22" fmla="*/ 137957 w 253217"/>
                <a:gd name="connsiteY22" fmla="*/ 535194 h 541451"/>
                <a:gd name="connsiteX23" fmla="*/ 138264 w 253217"/>
                <a:gd name="connsiteY23" fmla="*/ 535194 h 541451"/>
                <a:gd name="connsiteX24" fmla="*/ 149980 w 253217"/>
                <a:gd name="connsiteY24" fmla="*/ 536114 h 541451"/>
                <a:gd name="connsiteX25" fmla="*/ 153170 w 253217"/>
                <a:gd name="connsiteY25" fmla="*/ 536421 h 541451"/>
                <a:gd name="connsiteX26" fmla="*/ 161942 w 253217"/>
                <a:gd name="connsiteY26" fmla="*/ 537219 h 541451"/>
                <a:gd name="connsiteX27" fmla="*/ 164518 w 253217"/>
                <a:gd name="connsiteY27" fmla="*/ 537219 h 541451"/>
                <a:gd name="connsiteX28" fmla="*/ 174701 w 253217"/>
                <a:gd name="connsiteY28" fmla="*/ 538445 h 541451"/>
                <a:gd name="connsiteX29" fmla="*/ 176787 w 253217"/>
                <a:gd name="connsiteY29" fmla="*/ 538445 h 541451"/>
                <a:gd name="connsiteX30" fmla="*/ 184393 w 253217"/>
                <a:gd name="connsiteY30" fmla="*/ 539550 h 541451"/>
                <a:gd name="connsiteX31" fmla="*/ 186908 w 253217"/>
                <a:gd name="connsiteY31" fmla="*/ 539918 h 541451"/>
                <a:gd name="connsiteX32" fmla="*/ 195435 w 253217"/>
                <a:gd name="connsiteY32" fmla="*/ 541451 h 541451"/>
                <a:gd name="connsiteX33" fmla="*/ 203654 w 253217"/>
                <a:gd name="connsiteY33" fmla="*/ 526116 h 541451"/>
                <a:gd name="connsiteX34" fmla="*/ 207642 w 253217"/>
                <a:gd name="connsiteY34" fmla="*/ 508142 h 541451"/>
                <a:gd name="connsiteX35" fmla="*/ 208439 w 253217"/>
                <a:gd name="connsiteY35" fmla="*/ 492071 h 541451"/>
                <a:gd name="connsiteX36" fmla="*/ 208439 w 253217"/>
                <a:gd name="connsiteY36" fmla="*/ 487716 h 541451"/>
                <a:gd name="connsiteX37" fmla="*/ 207028 w 253217"/>
                <a:gd name="connsiteY37" fmla="*/ 357610 h 541451"/>
                <a:gd name="connsiteX38" fmla="*/ 248311 w 253217"/>
                <a:gd name="connsiteY38" fmla="*/ 189350 h 541451"/>
                <a:gd name="connsiteX39" fmla="*/ 250888 w 253217"/>
                <a:gd name="connsiteY39" fmla="*/ 172787 h 541451"/>
                <a:gd name="connsiteX40" fmla="*/ 251869 w 253217"/>
                <a:gd name="connsiteY40" fmla="*/ 163832 h 541451"/>
                <a:gd name="connsiteX41" fmla="*/ 252973 w 253217"/>
                <a:gd name="connsiteY41" fmla="*/ 148557 h 541451"/>
                <a:gd name="connsiteX42" fmla="*/ 252973 w 253217"/>
                <a:gd name="connsiteY42" fmla="*/ 147883 h 541451"/>
                <a:gd name="connsiteX43" fmla="*/ 249599 w 253217"/>
                <a:gd name="connsiteY43" fmla="*/ 99791 h 541451"/>
                <a:gd name="connsiteX44" fmla="*/ 215800 w 253217"/>
                <a:gd name="connsiteY44" fmla="*/ 38265 h 541451"/>
                <a:gd name="connsiteX45" fmla="*/ 196110 w 253217"/>
                <a:gd name="connsiteY45" fmla="*/ 23053 h 541451"/>
                <a:gd name="connsiteX46" fmla="*/ 191693 w 253217"/>
                <a:gd name="connsiteY46" fmla="*/ 20353 h 541451"/>
                <a:gd name="connsiteX47" fmla="*/ 176296 w 253217"/>
                <a:gd name="connsiteY47" fmla="*/ 12747 h 541451"/>
                <a:gd name="connsiteX48" fmla="*/ 64654 w 253217"/>
                <a:gd name="connsiteY48" fmla="*/ 5079 h 541451"/>
                <a:gd name="connsiteX49" fmla="*/ 51527 w 253217"/>
                <a:gd name="connsiteY49" fmla="*/ 8637 h 541451"/>
                <a:gd name="connsiteX50" fmla="*/ 48583 w 253217"/>
                <a:gd name="connsiteY50" fmla="*/ 9557 h 541451"/>
                <a:gd name="connsiteX51" fmla="*/ 36805 w 253217"/>
                <a:gd name="connsiteY51" fmla="*/ 13974 h 541451"/>
                <a:gd name="connsiteX52" fmla="*/ 34597 w 253217"/>
                <a:gd name="connsiteY52" fmla="*/ 14955 h 541451"/>
                <a:gd name="connsiteX53" fmla="*/ 25334 w 253217"/>
                <a:gd name="connsiteY53" fmla="*/ 19433 h 541451"/>
                <a:gd name="connsiteX54" fmla="*/ 22451 w 253217"/>
                <a:gd name="connsiteY54" fmla="*/ 20967 h 541451"/>
                <a:gd name="connsiteX55" fmla="*/ 12882 w 253217"/>
                <a:gd name="connsiteY55" fmla="*/ 26610 h 541451"/>
                <a:gd name="connsiteX56" fmla="*/ 9631 w 253217"/>
                <a:gd name="connsiteY56" fmla="*/ 28819 h 541451"/>
                <a:gd name="connsiteX57" fmla="*/ 2760 w 253217"/>
                <a:gd name="connsiteY57" fmla="*/ 33726 h 541451"/>
                <a:gd name="connsiteX58" fmla="*/ 0 w 253217"/>
                <a:gd name="connsiteY58" fmla="*/ 35750 h 541451"/>
                <a:gd name="connsiteX59" fmla="*/ 40424 w 253217"/>
                <a:gd name="connsiteY59" fmla="*/ 37345 h 54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53217" h="541451">
                  <a:moveTo>
                    <a:pt x="40424" y="37345"/>
                  </a:moveTo>
                  <a:cubicBezTo>
                    <a:pt x="67905" y="41896"/>
                    <a:pt x="92485" y="57103"/>
                    <a:pt x="108820" y="79671"/>
                  </a:cubicBezTo>
                  <a:cubicBezTo>
                    <a:pt x="120414" y="97613"/>
                    <a:pt x="125217" y="119107"/>
                    <a:pt x="122377" y="140276"/>
                  </a:cubicBezTo>
                  <a:cubicBezTo>
                    <a:pt x="119678" y="166285"/>
                    <a:pt x="92013" y="212598"/>
                    <a:pt x="136179" y="215481"/>
                  </a:cubicBezTo>
                  <a:cubicBezTo>
                    <a:pt x="153784" y="216647"/>
                    <a:pt x="170468" y="218794"/>
                    <a:pt x="177216" y="238055"/>
                  </a:cubicBezTo>
                  <a:cubicBezTo>
                    <a:pt x="183044" y="254801"/>
                    <a:pt x="174149" y="273081"/>
                    <a:pt x="164948" y="286760"/>
                  </a:cubicBezTo>
                  <a:cubicBezTo>
                    <a:pt x="138080" y="326510"/>
                    <a:pt x="92442" y="347550"/>
                    <a:pt x="63918" y="386256"/>
                  </a:cubicBezTo>
                  <a:cubicBezTo>
                    <a:pt x="44368" y="411787"/>
                    <a:pt x="33339" y="442820"/>
                    <a:pt x="32388" y="474957"/>
                  </a:cubicBezTo>
                  <a:cubicBezTo>
                    <a:pt x="32542" y="493966"/>
                    <a:pt x="34824" y="512896"/>
                    <a:pt x="39197" y="531391"/>
                  </a:cubicBezTo>
                  <a:lnTo>
                    <a:pt x="41344" y="531391"/>
                  </a:lnTo>
                  <a:lnTo>
                    <a:pt x="46681" y="531391"/>
                  </a:lnTo>
                  <a:lnTo>
                    <a:pt x="62201" y="532004"/>
                  </a:lnTo>
                  <a:lnTo>
                    <a:pt x="62446" y="532004"/>
                  </a:lnTo>
                  <a:lnTo>
                    <a:pt x="76677" y="532618"/>
                  </a:lnTo>
                  <a:lnTo>
                    <a:pt x="80603" y="532618"/>
                  </a:lnTo>
                  <a:lnTo>
                    <a:pt x="91644" y="533108"/>
                  </a:lnTo>
                  <a:lnTo>
                    <a:pt x="95141" y="533108"/>
                  </a:lnTo>
                  <a:lnTo>
                    <a:pt x="108575" y="533783"/>
                  </a:lnTo>
                  <a:lnTo>
                    <a:pt x="109986" y="533783"/>
                  </a:lnTo>
                  <a:lnTo>
                    <a:pt x="111519" y="533783"/>
                  </a:lnTo>
                  <a:lnTo>
                    <a:pt x="122009" y="534397"/>
                  </a:lnTo>
                  <a:lnTo>
                    <a:pt x="125689" y="534397"/>
                  </a:lnTo>
                  <a:lnTo>
                    <a:pt x="137957" y="535194"/>
                  </a:lnTo>
                  <a:lnTo>
                    <a:pt x="138264" y="535194"/>
                  </a:lnTo>
                  <a:cubicBezTo>
                    <a:pt x="142313" y="535194"/>
                    <a:pt x="146177" y="535807"/>
                    <a:pt x="149980" y="536114"/>
                  </a:cubicBezTo>
                  <a:lnTo>
                    <a:pt x="153170" y="536421"/>
                  </a:lnTo>
                  <a:lnTo>
                    <a:pt x="161942" y="537219"/>
                  </a:lnTo>
                  <a:lnTo>
                    <a:pt x="164518" y="537219"/>
                  </a:lnTo>
                  <a:lnTo>
                    <a:pt x="174701" y="538445"/>
                  </a:lnTo>
                  <a:lnTo>
                    <a:pt x="176787" y="538445"/>
                  </a:lnTo>
                  <a:lnTo>
                    <a:pt x="184393" y="539550"/>
                  </a:lnTo>
                  <a:lnTo>
                    <a:pt x="186908" y="539918"/>
                  </a:lnTo>
                  <a:cubicBezTo>
                    <a:pt x="189853" y="540408"/>
                    <a:pt x="193042" y="540899"/>
                    <a:pt x="195435" y="541451"/>
                  </a:cubicBezTo>
                  <a:cubicBezTo>
                    <a:pt x="198986" y="536820"/>
                    <a:pt x="201765" y="531643"/>
                    <a:pt x="203654" y="526116"/>
                  </a:cubicBezTo>
                  <a:cubicBezTo>
                    <a:pt x="205648" y="520294"/>
                    <a:pt x="206985" y="514264"/>
                    <a:pt x="207642" y="508142"/>
                  </a:cubicBezTo>
                  <a:cubicBezTo>
                    <a:pt x="208194" y="502806"/>
                    <a:pt x="208458" y="497438"/>
                    <a:pt x="208439" y="492071"/>
                  </a:cubicBezTo>
                  <a:cubicBezTo>
                    <a:pt x="208439" y="490599"/>
                    <a:pt x="208439" y="489188"/>
                    <a:pt x="208439" y="487716"/>
                  </a:cubicBezTo>
                  <a:cubicBezTo>
                    <a:pt x="207887" y="451769"/>
                    <a:pt x="199360" y="406683"/>
                    <a:pt x="207028" y="357610"/>
                  </a:cubicBezTo>
                  <a:cubicBezTo>
                    <a:pt x="215125" y="306144"/>
                    <a:pt x="238190" y="247195"/>
                    <a:pt x="248311" y="189350"/>
                  </a:cubicBezTo>
                  <a:cubicBezTo>
                    <a:pt x="249293" y="183829"/>
                    <a:pt x="250152" y="178308"/>
                    <a:pt x="250888" y="172787"/>
                  </a:cubicBezTo>
                  <a:cubicBezTo>
                    <a:pt x="251256" y="169782"/>
                    <a:pt x="251562" y="166653"/>
                    <a:pt x="251869" y="163832"/>
                  </a:cubicBezTo>
                  <a:cubicBezTo>
                    <a:pt x="252360" y="158740"/>
                    <a:pt x="252789" y="153649"/>
                    <a:pt x="252973" y="148557"/>
                  </a:cubicBezTo>
                  <a:cubicBezTo>
                    <a:pt x="252973" y="148557"/>
                    <a:pt x="252973" y="148128"/>
                    <a:pt x="252973" y="147883"/>
                  </a:cubicBezTo>
                  <a:cubicBezTo>
                    <a:pt x="253765" y="131775"/>
                    <a:pt x="252636" y="115629"/>
                    <a:pt x="249599" y="99791"/>
                  </a:cubicBezTo>
                  <a:cubicBezTo>
                    <a:pt x="244809" y="76340"/>
                    <a:pt x="233025" y="54889"/>
                    <a:pt x="215800" y="38265"/>
                  </a:cubicBezTo>
                  <a:cubicBezTo>
                    <a:pt x="209758" y="32554"/>
                    <a:pt x="203164" y="27457"/>
                    <a:pt x="196110" y="23053"/>
                  </a:cubicBezTo>
                  <a:lnTo>
                    <a:pt x="191693" y="20353"/>
                  </a:lnTo>
                  <a:cubicBezTo>
                    <a:pt x="186706" y="17526"/>
                    <a:pt x="181565" y="14986"/>
                    <a:pt x="176296" y="12747"/>
                  </a:cubicBezTo>
                  <a:cubicBezTo>
                    <a:pt x="140712" y="-1043"/>
                    <a:pt x="101784" y="-3717"/>
                    <a:pt x="64654" y="5079"/>
                  </a:cubicBezTo>
                  <a:cubicBezTo>
                    <a:pt x="60115" y="6122"/>
                    <a:pt x="55760" y="7349"/>
                    <a:pt x="51527" y="8637"/>
                  </a:cubicBezTo>
                  <a:lnTo>
                    <a:pt x="48583" y="9557"/>
                  </a:lnTo>
                  <a:cubicBezTo>
                    <a:pt x="44491" y="10907"/>
                    <a:pt x="40565" y="12379"/>
                    <a:pt x="36805" y="13974"/>
                  </a:cubicBezTo>
                  <a:lnTo>
                    <a:pt x="34597" y="14955"/>
                  </a:lnTo>
                  <a:cubicBezTo>
                    <a:pt x="31407" y="16366"/>
                    <a:pt x="28463" y="17838"/>
                    <a:pt x="25334" y="19433"/>
                  </a:cubicBezTo>
                  <a:cubicBezTo>
                    <a:pt x="24353" y="19924"/>
                    <a:pt x="23371" y="20415"/>
                    <a:pt x="22451" y="20967"/>
                  </a:cubicBezTo>
                  <a:cubicBezTo>
                    <a:pt x="19139" y="22746"/>
                    <a:pt x="16317" y="24647"/>
                    <a:pt x="12882" y="26610"/>
                  </a:cubicBezTo>
                  <a:lnTo>
                    <a:pt x="9631" y="28819"/>
                  </a:lnTo>
                  <a:cubicBezTo>
                    <a:pt x="7300" y="30414"/>
                    <a:pt x="5030" y="32008"/>
                    <a:pt x="2760" y="33726"/>
                  </a:cubicBezTo>
                  <a:lnTo>
                    <a:pt x="0" y="35750"/>
                  </a:lnTo>
                  <a:cubicBezTo>
                    <a:pt x="13489" y="34842"/>
                    <a:pt x="27046" y="35376"/>
                    <a:pt x="40424" y="37345"/>
                  </a:cubicBezTo>
                  <a:close/>
                </a:path>
              </a:pathLst>
            </a:custGeom>
            <a:solidFill>
              <a:srgbClr val="F0B064"/>
            </a:solidFill>
            <a:ln w="6134" cap="flat">
              <a:noFill/>
              <a:prstDash val="solid"/>
              <a:miter/>
            </a:ln>
          </p:spPr>
          <p:txBody>
            <a:bodyPr rtlCol="0" anchor="ctr"/>
            <a:lstStyle/>
            <a:p>
              <a:endParaRPr lang="en-AU"/>
            </a:p>
          </p:txBody>
        </p:sp>
        <p:sp>
          <p:nvSpPr>
            <p:cNvPr id="868" name="Freeform: Shape 867">
              <a:extLst>
                <a:ext uri="{FF2B5EF4-FFF2-40B4-BE49-F238E27FC236}">
                  <a16:creationId xmlns:a16="http://schemas.microsoft.com/office/drawing/2014/main" id="{63368579-8E4B-4456-B6A1-C65E21290FC2}"/>
                </a:ext>
              </a:extLst>
            </p:cNvPr>
            <p:cNvSpPr/>
            <p:nvPr/>
          </p:nvSpPr>
          <p:spPr>
            <a:xfrm>
              <a:off x="5708786" y="4074849"/>
              <a:ext cx="257864" cy="547374"/>
            </a:xfrm>
            <a:custGeom>
              <a:avLst/>
              <a:gdLst>
                <a:gd name="connsiteX0" fmla="*/ 197116 w 257864"/>
                <a:gd name="connsiteY0" fmla="*/ 547185 h 547374"/>
                <a:gd name="connsiteX1" fmla="*/ 196687 w 257864"/>
                <a:gd name="connsiteY1" fmla="*/ 547185 h 547374"/>
                <a:gd name="connsiteX2" fmla="*/ 188221 w 257864"/>
                <a:gd name="connsiteY2" fmla="*/ 545651 h 547374"/>
                <a:gd name="connsiteX3" fmla="*/ 185707 w 257864"/>
                <a:gd name="connsiteY3" fmla="*/ 545283 h 547374"/>
                <a:gd name="connsiteX4" fmla="*/ 178161 w 257864"/>
                <a:gd name="connsiteY4" fmla="*/ 544179 h 547374"/>
                <a:gd name="connsiteX5" fmla="*/ 176076 w 257864"/>
                <a:gd name="connsiteY5" fmla="*/ 544179 h 547374"/>
                <a:gd name="connsiteX6" fmla="*/ 165954 w 257864"/>
                <a:gd name="connsiteY6" fmla="*/ 543013 h 547374"/>
                <a:gd name="connsiteX7" fmla="*/ 163378 w 257864"/>
                <a:gd name="connsiteY7" fmla="*/ 543013 h 547374"/>
                <a:gd name="connsiteX8" fmla="*/ 154668 w 257864"/>
                <a:gd name="connsiteY8" fmla="*/ 542216 h 547374"/>
                <a:gd name="connsiteX9" fmla="*/ 151478 w 257864"/>
                <a:gd name="connsiteY9" fmla="*/ 541909 h 547374"/>
                <a:gd name="connsiteX10" fmla="*/ 139823 w 257864"/>
                <a:gd name="connsiteY10" fmla="*/ 540989 h 547374"/>
                <a:gd name="connsiteX11" fmla="*/ 127554 w 257864"/>
                <a:gd name="connsiteY11" fmla="*/ 540130 h 547374"/>
                <a:gd name="connsiteX12" fmla="*/ 110685 w 257864"/>
                <a:gd name="connsiteY12" fmla="*/ 539149 h 547374"/>
                <a:gd name="connsiteX13" fmla="*/ 97252 w 257864"/>
                <a:gd name="connsiteY13" fmla="*/ 538474 h 547374"/>
                <a:gd name="connsiteX14" fmla="*/ 41247 w 257864"/>
                <a:gd name="connsiteY14" fmla="*/ 536020 h 547374"/>
                <a:gd name="connsiteX15" fmla="*/ 39836 w 257864"/>
                <a:gd name="connsiteY15" fmla="*/ 535468 h 547374"/>
                <a:gd name="connsiteX16" fmla="*/ 39038 w 257864"/>
                <a:gd name="connsiteY16" fmla="*/ 534180 h 547374"/>
                <a:gd name="connsiteX17" fmla="*/ 32230 w 257864"/>
                <a:gd name="connsiteY17" fmla="*/ 477255 h 547374"/>
                <a:gd name="connsiteX18" fmla="*/ 64189 w 257864"/>
                <a:gd name="connsiteY18" fmla="*/ 387205 h 547374"/>
                <a:gd name="connsiteX19" fmla="*/ 113630 w 257864"/>
                <a:gd name="connsiteY19" fmla="*/ 339114 h 547374"/>
                <a:gd name="connsiteX20" fmla="*/ 165157 w 257864"/>
                <a:gd name="connsiteY20" fmla="*/ 287771 h 547374"/>
                <a:gd name="connsiteX21" fmla="*/ 177425 w 257864"/>
                <a:gd name="connsiteY21" fmla="*/ 241151 h 547374"/>
                <a:gd name="connsiteX22" fmla="*/ 138473 w 257864"/>
                <a:gd name="connsiteY22" fmla="*/ 220111 h 547374"/>
                <a:gd name="connsiteX23" fmla="*/ 125874 w 257864"/>
                <a:gd name="connsiteY23" fmla="*/ 217681 h 547374"/>
                <a:gd name="connsiteX24" fmla="*/ 115654 w 257864"/>
                <a:gd name="connsiteY24" fmla="*/ 209928 h 547374"/>
                <a:gd name="connsiteX25" fmla="*/ 117556 w 257864"/>
                <a:gd name="connsiteY25" fmla="*/ 163615 h 547374"/>
                <a:gd name="connsiteX26" fmla="*/ 122524 w 257864"/>
                <a:gd name="connsiteY26" fmla="*/ 142329 h 547374"/>
                <a:gd name="connsiteX27" fmla="*/ 109336 w 257864"/>
                <a:gd name="connsiteY27" fmla="*/ 83319 h 547374"/>
                <a:gd name="connsiteX28" fmla="*/ 42474 w 257864"/>
                <a:gd name="connsiteY28" fmla="*/ 41913 h 547374"/>
                <a:gd name="connsiteX29" fmla="*/ 2417 w 257864"/>
                <a:gd name="connsiteY29" fmla="*/ 40318 h 547374"/>
                <a:gd name="connsiteX30" fmla="*/ 1031 w 257864"/>
                <a:gd name="connsiteY30" fmla="*/ 39968 h 547374"/>
                <a:gd name="connsiteX31" fmla="*/ 148 w 257864"/>
                <a:gd name="connsiteY31" fmla="*/ 38846 h 547374"/>
                <a:gd name="connsiteX32" fmla="*/ 87 w 257864"/>
                <a:gd name="connsiteY32" fmla="*/ 37411 h 547374"/>
                <a:gd name="connsiteX33" fmla="*/ 884 w 257864"/>
                <a:gd name="connsiteY33" fmla="*/ 36208 h 547374"/>
                <a:gd name="connsiteX34" fmla="*/ 2601 w 257864"/>
                <a:gd name="connsiteY34" fmla="*/ 34981 h 547374"/>
                <a:gd name="connsiteX35" fmla="*/ 3706 w 257864"/>
                <a:gd name="connsiteY35" fmla="*/ 34184 h 547374"/>
                <a:gd name="connsiteX36" fmla="*/ 10637 w 257864"/>
                <a:gd name="connsiteY36" fmla="*/ 29215 h 547374"/>
                <a:gd name="connsiteX37" fmla="*/ 11557 w 257864"/>
                <a:gd name="connsiteY37" fmla="*/ 28602 h 547374"/>
                <a:gd name="connsiteX38" fmla="*/ 13950 w 257864"/>
                <a:gd name="connsiteY38" fmla="*/ 27007 h 547374"/>
                <a:gd name="connsiteX39" fmla="*/ 23642 w 257864"/>
                <a:gd name="connsiteY39" fmla="*/ 21241 h 547374"/>
                <a:gd name="connsiteX40" fmla="*/ 25605 w 257864"/>
                <a:gd name="connsiteY40" fmla="*/ 20198 h 547374"/>
                <a:gd name="connsiteX41" fmla="*/ 26586 w 257864"/>
                <a:gd name="connsiteY41" fmla="*/ 19707 h 547374"/>
                <a:gd name="connsiteX42" fmla="*/ 35910 w 257864"/>
                <a:gd name="connsiteY42" fmla="*/ 15168 h 547374"/>
                <a:gd name="connsiteX43" fmla="*/ 38241 w 257864"/>
                <a:gd name="connsiteY43" fmla="*/ 14125 h 547374"/>
                <a:gd name="connsiteX44" fmla="*/ 50141 w 257864"/>
                <a:gd name="connsiteY44" fmla="*/ 9709 h 547374"/>
                <a:gd name="connsiteX45" fmla="*/ 53086 w 257864"/>
                <a:gd name="connsiteY45" fmla="*/ 8727 h 547374"/>
                <a:gd name="connsiteX46" fmla="*/ 66458 w 257864"/>
                <a:gd name="connsiteY46" fmla="*/ 5169 h 547374"/>
                <a:gd name="connsiteX47" fmla="*/ 179511 w 257864"/>
                <a:gd name="connsiteY47" fmla="*/ 12960 h 547374"/>
                <a:gd name="connsiteX48" fmla="*/ 195092 w 257864"/>
                <a:gd name="connsiteY48" fmla="*/ 20689 h 547374"/>
                <a:gd name="connsiteX49" fmla="*/ 199631 w 257864"/>
                <a:gd name="connsiteY49" fmla="*/ 23388 h 547374"/>
                <a:gd name="connsiteX50" fmla="*/ 219690 w 257864"/>
                <a:gd name="connsiteY50" fmla="*/ 38907 h 547374"/>
                <a:gd name="connsiteX51" fmla="*/ 254164 w 257864"/>
                <a:gd name="connsiteY51" fmla="*/ 103378 h 547374"/>
                <a:gd name="connsiteX52" fmla="*/ 257599 w 257864"/>
                <a:gd name="connsiteY52" fmla="*/ 152021 h 547374"/>
                <a:gd name="connsiteX53" fmla="*/ 257599 w 257864"/>
                <a:gd name="connsiteY53" fmla="*/ 152635 h 547374"/>
                <a:gd name="connsiteX54" fmla="*/ 256433 w 257864"/>
                <a:gd name="connsiteY54" fmla="*/ 168093 h 547374"/>
                <a:gd name="connsiteX55" fmla="*/ 255452 w 257864"/>
                <a:gd name="connsiteY55" fmla="*/ 177110 h 547374"/>
                <a:gd name="connsiteX56" fmla="*/ 252875 w 257864"/>
                <a:gd name="connsiteY56" fmla="*/ 193734 h 547374"/>
                <a:gd name="connsiteX57" fmla="*/ 231590 w 257864"/>
                <a:gd name="connsiteY57" fmla="*/ 279919 h 547374"/>
                <a:gd name="connsiteX58" fmla="*/ 211593 w 257864"/>
                <a:gd name="connsiteY58" fmla="*/ 361994 h 547374"/>
                <a:gd name="connsiteX59" fmla="*/ 210979 w 257864"/>
                <a:gd name="connsiteY59" fmla="*/ 455969 h 547374"/>
                <a:gd name="connsiteX60" fmla="*/ 213003 w 257864"/>
                <a:gd name="connsiteY60" fmla="*/ 491670 h 547374"/>
                <a:gd name="connsiteX61" fmla="*/ 213003 w 257864"/>
                <a:gd name="connsiteY61" fmla="*/ 494553 h 547374"/>
                <a:gd name="connsiteX62" fmla="*/ 213003 w 257864"/>
                <a:gd name="connsiteY62" fmla="*/ 496087 h 547374"/>
                <a:gd name="connsiteX63" fmla="*/ 212145 w 257864"/>
                <a:gd name="connsiteY63" fmla="*/ 512404 h 547374"/>
                <a:gd name="connsiteX64" fmla="*/ 208096 w 257864"/>
                <a:gd name="connsiteY64" fmla="*/ 530806 h 547374"/>
                <a:gd name="connsiteX65" fmla="*/ 199508 w 257864"/>
                <a:gd name="connsiteY65" fmla="*/ 546816 h 547374"/>
                <a:gd name="connsiteX66" fmla="*/ 198361 w 257864"/>
                <a:gd name="connsiteY66" fmla="*/ 547350 h 547374"/>
                <a:gd name="connsiteX67" fmla="*/ 197116 w 257864"/>
                <a:gd name="connsiteY67" fmla="*/ 547185 h 547374"/>
                <a:gd name="connsiteX68" fmla="*/ 42964 w 257864"/>
                <a:gd name="connsiteY68" fmla="*/ 530929 h 547374"/>
                <a:gd name="connsiteX69" fmla="*/ 97252 w 257864"/>
                <a:gd name="connsiteY69" fmla="*/ 533321 h 547374"/>
                <a:gd name="connsiteX70" fmla="*/ 110685 w 257864"/>
                <a:gd name="connsiteY70" fmla="*/ 533996 h 547374"/>
                <a:gd name="connsiteX71" fmla="*/ 127616 w 257864"/>
                <a:gd name="connsiteY71" fmla="*/ 534978 h 547374"/>
                <a:gd name="connsiteX72" fmla="*/ 139884 w 257864"/>
                <a:gd name="connsiteY72" fmla="*/ 535836 h 547374"/>
                <a:gd name="connsiteX73" fmla="*/ 152153 w 257864"/>
                <a:gd name="connsiteY73" fmla="*/ 536756 h 547374"/>
                <a:gd name="connsiteX74" fmla="*/ 155404 w 257864"/>
                <a:gd name="connsiteY74" fmla="*/ 537063 h 547374"/>
                <a:gd name="connsiteX75" fmla="*/ 164176 w 257864"/>
                <a:gd name="connsiteY75" fmla="*/ 537922 h 547374"/>
                <a:gd name="connsiteX76" fmla="*/ 166752 w 257864"/>
                <a:gd name="connsiteY76" fmla="*/ 537922 h 547374"/>
                <a:gd name="connsiteX77" fmla="*/ 176996 w 257864"/>
                <a:gd name="connsiteY77" fmla="*/ 539087 h 547374"/>
                <a:gd name="connsiteX78" fmla="*/ 179082 w 257864"/>
                <a:gd name="connsiteY78" fmla="*/ 539087 h 547374"/>
                <a:gd name="connsiteX79" fmla="*/ 186749 w 257864"/>
                <a:gd name="connsiteY79" fmla="*/ 540191 h 547374"/>
                <a:gd name="connsiteX80" fmla="*/ 189264 w 257864"/>
                <a:gd name="connsiteY80" fmla="*/ 540560 h 547374"/>
                <a:gd name="connsiteX81" fmla="*/ 196441 w 257864"/>
                <a:gd name="connsiteY81" fmla="*/ 541786 h 547374"/>
                <a:gd name="connsiteX82" fmla="*/ 203495 w 257864"/>
                <a:gd name="connsiteY82" fmla="*/ 528230 h 547374"/>
                <a:gd name="connsiteX83" fmla="*/ 207360 w 257864"/>
                <a:gd name="connsiteY83" fmla="*/ 510748 h 547374"/>
                <a:gd name="connsiteX84" fmla="*/ 208158 w 257864"/>
                <a:gd name="connsiteY84" fmla="*/ 494983 h 547374"/>
                <a:gd name="connsiteX85" fmla="*/ 208158 w 257864"/>
                <a:gd name="connsiteY85" fmla="*/ 493327 h 547374"/>
                <a:gd name="connsiteX86" fmla="*/ 208158 w 257864"/>
                <a:gd name="connsiteY86" fmla="*/ 490628 h 547374"/>
                <a:gd name="connsiteX87" fmla="*/ 206133 w 257864"/>
                <a:gd name="connsiteY87" fmla="*/ 455233 h 547374"/>
                <a:gd name="connsiteX88" fmla="*/ 206808 w 257864"/>
                <a:gd name="connsiteY88" fmla="*/ 360215 h 547374"/>
                <a:gd name="connsiteX89" fmla="*/ 226928 w 257864"/>
                <a:gd name="connsiteY89" fmla="*/ 277588 h 547374"/>
                <a:gd name="connsiteX90" fmla="*/ 248152 w 257864"/>
                <a:gd name="connsiteY90" fmla="*/ 191709 h 547374"/>
                <a:gd name="connsiteX91" fmla="*/ 250606 w 257864"/>
                <a:gd name="connsiteY91" fmla="*/ 175270 h 547374"/>
                <a:gd name="connsiteX92" fmla="*/ 251649 w 257864"/>
                <a:gd name="connsiteY92" fmla="*/ 166437 h 547374"/>
                <a:gd name="connsiteX93" fmla="*/ 252753 w 257864"/>
                <a:gd name="connsiteY93" fmla="*/ 151224 h 547374"/>
                <a:gd name="connsiteX94" fmla="*/ 252753 w 257864"/>
                <a:gd name="connsiteY94" fmla="*/ 150549 h 547374"/>
                <a:gd name="connsiteX95" fmla="*/ 249440 w 257864"/>
                <a:gd name="connsiteY95" fmla="*/ 103010 h 547374"/>
                <a:gd name="connsiteX96" fmla="*/ 216255 w 257864"/>
                <a:gd name="connsiteY96" fmla="*/ 40993 h 547374"/>
                <a:gd name="connsiteX97" fmla="*/ 196932 w 257864"/>
                <a:gd name="connsiteY97" fmla="*/ 26087 h 547374"/>
                <a:gd name="connsiteX98" fmla="*/ 192577 w 257864"/>
                <a:gd name="connsiteY98" fmla="*/ 23449 h 547374"/>
                <a:gd name="connsiteX99" fmla="*/ 177180 w 257864"/>
                <a:gd name="connsiteY99" fmla="*/ 16640 h 547374"/>
                <a:gd name="connsiteX100" fmla="*/ 66765 w 257864"/>
                <a:gd name="connsiteY100" fmla="*/ 9095 h 547374"/>
                <a:gd name="connsiteX101" fmla="*/ 53822 w 257864"/>
                <a:gd name="connsiteY101" fmla="*/ 12592 h 547374"/>
                <a:gd name="connsiteX102" fmla="*/ 50939 w 257864"/>
                <a:gd name="connsiteY102" fmla="*/ 13512 h 547374"/>
                <a:gd name="connsiteX103" fmla="*/ 39345 w 257864"/>
                <a:gd name="connsiteY103" fmla="*/ 17806 h 547374"/>
                <a:gd name="connsiteX104" fmla="*/ 37137 w 257864"/>
                <a:gd name="connsiteY104" fmla="*/ 18849 h 547374"/>
                <a:gd name="connsiteX105" fmla="*/ 27997 w 257864"/>
                <a:gd name="connsiteY105" fmla="*/ 23204 h 547374"/>
                <a:gd name="connsiteX106" fmla="*/ 25175 w 257864"/>
                <a:gd name="connsiteY106" fmla="*/ 24676 h 547374"/>
                <a:gd name="connsiteX107" fmla="*/ 15790 w 257864"/>
                <a:gd name="connsiteY107" fmla="*/ 30319 h 547374"/>
                <a:gd name="connsiteX108" fmla="*/ 13459 w 257864"/>
                <a:gd name="connsiteY108" fmla="*/ 31853 h 547374"/>
                <a:gd name="connsiteX109" fmla="*/ 12539 w 257864"/>
                <a:gd name="connsiteY109" fmla="*/ 32467 h 547374"/>
                <a:gd name="connsiteX110" fmla="*/ 8981 w 257864"/>
                <a:gd name="connsiteY110" fmla="*/ 34920 h 547374"/>
                <a:gd name="connsiteX111" fmla="*/ 42535 w 257864"/>
                <a:gd name="connsiteY111" fmla="*/ 36822 h 547374"/>
                <a:gd name="connsiteX112" fmla="*/ 112465 w 257864"/>
                <a:gd name="connsiteY112" fmla="*/ 80129 h 547374"/>
                <a:gd name="connsiteX113" fmla="*/ 126450 w 257864"/>
                <a:gd name="connsiteY113" fmla="*/ 142268 h 547374"/>
                <a:gd name="connsiteX114" fmla="*/ 121298 w 257864"/>
                <a:gd name="connsiteY114" fmla="*/ 164290 h 547374"/>
                <a:gd name="connsiteX115" fmla="*/ 118721 w 257864"/>
                <a:gd name="connsiteY115" fmla="*/ 206738 h 547374"/>
                <a:gd name="connsiteX116" fmla="*/ 127463 w 257864"/>
                <a:gd name="connsiteY116" fmla="*/ 213081 h 547374"/>
                <a:gd name="connsiteX117" fmla="*/ 138105 w 257864"/>
                <a:gd name="connsiteY117" fmla="*/ 214958 h 547374"/>
                <a:gd name="connsiteX118" fmla="*/ 181045 w 257864"/>
                <a:gd name="connsiteY118" fmla="*/ 239065 h 547374"/>
                <a:gd name="connsiteX119" fmla="*/ 168776 w 257864"/>
                <a:gd name="connsiteY119" fmla="*/ 289795 h 547374"/>
                <a:gd name="connsiteX120" fmla="*/ 116390 w 257864"/>
                <a:gd name="connsiteY120" fmla="*/ 342119 h 547374"/>
                <a:gd name="connsiteX121" fmla="*/ 67685 w 257864"/>
                <a:gd name="connsiteY121" fmla="*/ 389414 h 547374"/>
                <a:gd name="connsiteX122" fmla="*/ 36585 w 257864"/>
                <a:gd name="connsiteY122" fmla="*/ 476703 h 547374"/>
                <a:gd name="connsiteX123" fmla="*/ 42964 w 257864"/>
                <a:gd name="connsiteY123" fmla="*/ 530929 h 54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57864" h="547374">
                  <a:moveTo>
                    <a:pt x="197116" y="547185"/>
                  </a:moveTo>
                  <a:lnTo>
                    <a:pt x="196687" y="547185"/>
                  </a:lnTo>
                  <a:cubicBezTo>
                    <a:pt x="193988" y="546633"/>
                    <a:pt x="191166" y="546142"/>
                    <a:pt x="188221" y="545651"/>
                  </a:cubicBezTo>
                  <a:lnTo>
                    <a:pt x="185707" y="545283"/>
                  </a:lnTo>
                  <a:lnTo>
                    <a:pt x="178161" y="544179"/>
                  </a:lnTo>
                  <a:lnTo>
                    <a:pt x="176076" y="544179"/>
                  </a:lnTo>
                  <a:lnTo>
                    <a:pt x="165954" y="543013"/>
                  </a:lnTo>
                  <a:lnTo>
                    <a:pt x="163378" y="543013"/>
                  </a:lnTo>
                  <a:lnTo>
                    <a:pt x="154668" y="542216"/>
                  </a:lnTo>
                  <a:lnTo>
                    <a:pt x="151478" y="541909"/>
                  </a:lnTo>
                  <a:lnTo>
                    <a:pt x="139823" y="540989"/>
                  </a:lnTo>
                  <a:lnTo>
                    <a:pt x="127554" y="540130"/>
                  </a:lnTo>
                  <a:lnTo>
                    <a:pt x="110685" y="539149"/>
                  </a:lnTo>
                  <a:lnTo>
                    <a:pt x="97252" y="538474"/>
                  </a:lnTo>
                  <a:lnTo>
                    <a:pt x="41247" y="536020"/>
                  </a:lnTo>
                  <a:cubicBezTo>
                    <a:pt x="40725" y="535996"/>
                    <a:pt x="40235" y="535799"/>
                    <a:pt x="39836" y="535468"/>
                  </a:cubicBezTo>
                  <a:cubicBezTo>
                    <a:pt x="39437" y="535137"/>
                    <a:pt x="39155" y="534683"/>
                    <a:pt x="39038" y="534180"/>
                  </a:cubicBezTo>
                  <a:cubicBezTo>
                    <a:pt x="34640" y="515520"/>
                    <a:pt x="32352" y="496424"/>
                    <a:pt x="32230" y="477255"/>
                  </a:cubicBezTo>
                  <a:cubicBezTo>
                    <a:pt x="33199" y="444633"/>
                    <a:pt x="44375" y="413141"/>
                    <a:pt x="64189" y="387205"/>
                  </a:cubicBezTo>
                  <a:cubicBezTo>
                    <a:pt x="78622" y="369196"/>
                    <a:pt x="95227" y="353044"/>
                    <a:pt x="113630" y="339114"/>
                  </a:cubicBezTo>
                  <a:cubicBezTo>
                    <a:pt x="132033" y="323901"/>
                    <a:pt x="151416" y="308075"/>
                    <a:pt x="165157" y="287771"/>
                  </a:cubicBezTo>
                  <a:cubicBezTo>
                    <a:pt x="177425" y="269368"/>
                    <a:pt x="181535" y="253726"/>
                    <a:pt x="177425" y="241151"/>
                  </a:cubicBezTo>
                  <a:cubicBezTo>
                    <a:pt x="171291" y="223607"/>
                    <a:pt x="156815" y="221276"/>
                    <a:pt x="138473" y="220111"/>
                  </a:cubicBezTo>
                  <a:cubicBezTo>
                    <a:pt x="134143" y="220282"/>
                    <a:pt x="129830" y="219448"/>
                    <a:pt x="125874" y="217681"/>
                  </a:cubicBezTo>
                  <a:cubicBezTo>
                    <a:pt x="121917" y="215921"/>
                    <a:pt x="118421" y="213265"/>
                    <a:pt x="115654" y="209928"/>
                  </a:cubicBezTo>
                  <a:cubicBezTo>
                    <a:pt x="107618" y="198580"/>
                    <a:pt x="112710" y="180791"/>
                    <a:pt x="117556" y="163615"/>
                  </a:cubicBezTo>
                  <a:cubicBezTo>
                    <a:pt x="119752" y="156659"/>
                    <a:pt x="121414" y="149543"/>
                    <a:pt x="122524" y="142329"/>
                  </a:cubicBezTo>
                  <a:cubicBezTo>
                    <a:pt x="125279" y="121719"/>
                    <a:pt x="120598" y="100801"/>
                    <a:pt x="109336" y="83319"/>
                  </a:cubicBezTo>
                  <a:cubicBezTo>
                    <a:pt x="93412" y="61205"/>
                    <a:pt x="69366" y="46318"/>
                    <a:pt x="42474" y="41913"/>
                  </a:cubicBezTo>
                  <a:cubicBezTo>
                    <a:pt x="29218" y="39956"/>
                    <a:pt x="15784" y="39423"/>
                    <a:pt x="2417" y="40318"/>
                  </a:cubicBezTo>
                  <a:cubicBezTo>
                    <a:pt x="1927" y="40361"/>
                    <a:pt x="1442" y="40238"/>
                    <a:pt x="1031" y="39968"/>
                  </a:cubicBezTo>
                  <a:cubicBezTo>
                    <a:pt x="620" y="39705"/>
                    <a:pt x="307" y="39312"/>
                    <a:pt x="148" y="38846"/>
                  </a:cubicBezTo>
                  <a:cubicBezTo>
                    <a:pt x="-24" y="38386"/>
                    <a:pt x="-48" y="37883"/>
                    <a:pt x="87" y="37411"/>
                  </a:cubicBezTo>
                  <a:cubicBezTo>
                    <a:pt x="221" y="36932"/>
                    <a:pt x="498" y="36515"/>
                    <a:pt x="884" y="36208"/>
                  </a:cubicBezTo>
                  <a:lnTo>
                    <a:pt x="2601" y="34981"/>
                  </a:lnTo>
                  <a:lnTo>
                    <a:pt x="3706" y="34184"/>
                  </a:lnTo>
                  <a:cubicBezTo>
                    <a:pt x="5975" y="32467"/>
                    <a:pt x="8306" y="30810"/>
                    <a:pt x="10637" y="29215"/>
                  </a:cubicBezTo>
                  <a:lnTo>
                    <a:pt x="11557" y="28602"/>
                  </a:lnTo>
                  <a:lnTo>
                    <a:pt x="13950" y="27007"/>
                  </a:lnTo>
                  <a:cubicBezTo>
                    <a:pt x="17078" y="24983"/>
                    <a:pt x="20084" y="23020"/>
                    <a:pt x="23642" y="21241"/>
                  </a:cubicBezTo>
                  <a:lnTo>
                    <a:pt x="25605" y="20198"/>
                  </a:lnTo>
                  <a:lnTo>
                    <a:pt x="26586" y="19707"/>
                  </a:lnTo>
                  <a:cubicBezTo>
                    <a:pt x="29592" y="18112"/>
                    <a:pt x="32720" y="16579"/>
                    <a:pt x="35910" y="15168"/>
                  </a:cubicBezTo>
                  <a:lnTo>
                    <a:pt x="38241" y="14125"/>
                  </a:lnTo>
                  <a:cubicBezTo>
                    <a:pt x="41860" y="12592"/>
                    <a:pt x="45786" y="11119"/>
                    <a:pt x="50141" y="9709"/>
                  </a:cubicBezTo>
                  <a:lnTo>
                    <a:pt x="53086" y="8727"/>
                  </a:lnTo>
                  <a:cubicBezTo>
                    <a:pt x="58116" y="7194"/>
                    <a:pt x="62348" y="6028"/>
                    <a:pt x="66458" y="5169"/>
                  </a:cubicBezTo>
                  <a:cubicBezTo>
                    <a:pt x="104054" y="-3780"/>
                    <a:pt x="143491" y="-1063"/>
                    <a:pt x="179511" y="12960"/>
                  </a:cubicBezTo>
                  <a:cubicBezTo>
                    <a:pt x="184860" y="15205"/>
                    <a:pt x="190068" y="17787"/>
                    <a:pt x="195092" y="20689"/>
                  </a:cubicBezTo>
                  <a:lnTo>
                    <a:pt x="199631" y="23388"/>
                  </a:lnTo>
                  <a:cubicBezTo>
                    <a:pt x="206820" y="27872"/>
                    <a:pt x="213543" y="33068"/>
                    <a:pt x="219690" y="38907"/>
                  </a:cubicBezTo>
                  <a:cubicBezTo>
                    <a:pt x="237601" y="56292"/>
                    <a:pt x="249649" y="78829"/>
                    <a:pt x="254164" y="103378"/>
                  </a:cubicBezTo>
                  <a:cubicBezTo>
                    <a:pt x="257286" y="119394"/>
                    <a:pt x="258439" y="135729"/>
                    <a:pt x="257599" y="152021"/>
                  </a:cubicBezTo>
                  <a:lnTo>
                    <a:pt x="257599" y="152635"/>
                  </a:lnTo>
                  <a:cubicBezTo>
                    <a:pt x="257599" y="157603"/>
                    <a:pt x="256986" y="162633"/>
                    <a:pt x="256433" y="168093"/>
                  </a:cubicBezTo>
                  <a:cubicBezTo>
                    <a:pt x="256433" y="171099"/>
                    <a:pt x="255820" y="174227"/>
                    <a:pt x="255452" y="177110"/>
                  </a:cubicBezTo>
                  <a:cubicBezTo>
                    <a:pt x="254716" y="182631"/>
                    <a:pt x="253857" y="188152"/>
                    <a:pt x="252875" y="193734"/>
                  </a:cubicBezTo>
                  <a:cubicBezTo>
                    <a:pt x="247294" y="222816"/>
                    <a:pt x="240190" y="251585"/>
                    <a:pt x="231590" y="279919"/>
                  </a:cubicBezTo>
                  <a:cubicBezTo>
                    <a:pt x="223346" y="306873"/>
                    <a:pt x="216672" y="334274"/>
                    <a:pt x="211593" y="361994"/>
                  </a:cubicBezTo>
                  <a:cubicBezTo>
                    <a:pt x="207655" y="393186"/>
                    <a:pt x="207452" y="424734"/>
                    <a:pt x="210979" y="455969"/>
                  </a:cubicBezTo>
                  <a:cubicBezTo>
                    <a:pt x="211961" y="468606"/>
                    <a:pt x="212881" y="480506"/>
                    <a:pt x="213003" y="491670"/>
                  </a:cubicBezTo>
                  <a:cubicBezTo>
                    <a:pt x="213003" y="492652"/>
                    <a:pt x="213003" y="493572"/>
                    <a:pt x="213003" y="494553"/>
                  </a:cubicBezTo>
                  <a:lnTo>
                    <a:pt x="213003" y="496087"/>
                  </a:lnTo>
                  <a:cubicBezTo>
                    <a:pt x="213016" y="501540"/>
                    <a:pt x="212727" y="506987"/>
                    <a:pt x="212145" y="512404"/>
                  </a:cubicBezTo>
                  <a:cubicBezTo>
                    <a:pt x="211476" y="518667"/>
                    <a:pt x="210120" y="524844"/>
                    <a:pt x="208096" y="530806"/>
                  </a:cubicBezTo>
                  <a:cubicBezTo>
                    <a:pt x="206102" y="536566"/>
                    <a:pt x="203207" y="541971"/>
                    <a:pt x="199508" y="546816"/>
                  </a:cubicBezTo>
                  <a:cubicBezTo>
                    <a:pt x="199183" y="547099"/>
                    <a:pt x="198784" y="547283"/>
                    <a:pt x="198361" y="547350"/>
                  </a:cubicBezTo>
                  <a:cubicBezTo>
                    <a:pt x="197938" y="547411"/>
                    <a:pt x="197508" y="547356"/>
                    <a:pt x="197116" y="547185"/>
                  </a:cubicBezTo>
                  <a:close/>
                  <a:moveTo>
                    <a:pt x="42964" y="530929"/>
                  </a:moveTo>
                  <a:lnTo>
                    <a:pt x="97252" y="533321"/>
                  </a:lnTo>
                  <a:lnTo>
                    <a:pt x="110685" y="533996"/>
                  </a:lnTo>
                  <a:lnTo>
                    <a:pt x="127616" y="534978"/>
                  </a:lnTo>
                  <a:lnTo>
                    <a:pt x="139884" y="535836"/>
                  </a:lnTo>
                  <a:lnTo>
                    <a:pt x="152153" y="536756"/>
                  </a:lnTo>
                  <a:lnTo>
                    <a:pt x="155404" y="537063"/>
                  </a:lnTo>
                  <a:lnTo>
                    <a:pt x="164176" y="537922"/>
                  </a:lnTo>
                  <a:lnTo>
                    <a:pt x="166752" y="537922"/>
                  </a:lnTo>
                  <a:lnTo>
                    <a:pt x="176996" y="539087"/>
                  </a:lnTo>
                  <a:lnTo>
                    <a:pt x="179082" y="539087"/>
                  </a:lnTo>
                  <a:cubicBezTo>
                    <a:pt x="181719" y="539455"/>
                    <a:pt x="184234" y="539762"/>
                    <a:pt x="186749" y="540191"/>
                  </a:cubicBezTo>
                  <a:lnTo>
                    <a:pt x="189264" y="540560"/>
                  </a:lnTo>
                  <a:lnTo>
                    <a:pt x="196441" y="541786"/>
                  </a:lnTo>
                  <a:cubicBezTo>
                    <a:pt x="199459" y="537652"/>
                    <a:pt x="201840" y="533082"/>
                    <a:pt x="203495" y="528230"/>
                  </a:cubicBezTo>
                  <a:cubicBezTo>
                    <a:pt x="205434" y="522568"/>
                    <a:pt x="206728" y="516704"/>
                    <a:pt x="207360" y="510748"/>
                  </a:cubicBezTo>
                  <a:cubicBezTo>
                    <a:pt x="207894" y="505509"/>
                    <a:pt x="208158" y="500252"/>
                    <a:pt x="208158" y="494983"/>
                  </a:cubicBezTo>
                  <a:lnTo>
                    <a:pt x="208158" y="493327"/>
                  </a:lnTo>
                  <a:cubicBezTo>
                    <a:pt x="208158" y="492468"/>
                    <a:pt x="208158" y="491548"/>
                    <a:pt x="208158" y="490628"/>
                  </a:cubicBezTo>
                  <a:cubicBezTo>
                    <a:pt x="208158" y="479647"/>
                    <a:pt x="207115" y="467808"/>
                    <a:pt x="206133" y="455233"/>
                  </a:cubicBezTo>
                  <a:cubicBezTo>
                    <a:pt x="202594" y="423649"/>
                    <a:pt x="202821" y="391751"/>
                    <a:pt x="206808" y="360215"/>
                  </a:cubicBezTo>
                  <a:cubicBezTo>
                    <a:pt x="211906" y="332305"/>
                    <a:pt x="218622" y="304719"/>
                    <a:pt x="226928" y="277588"/>
                  </a:cubicBezTo>
                  <a:cubicBezTo>
                    <a:pt x="235467" y="249346"/>
                    <a:pt x="242552" y="220681"/>
                    <a:pt x="248152" y="191709"/>
                  </a:cubicBezTo>
                  <a:cubicBezTo>
                    <a:pt x="249072" y="186250"/>
                    <a:pt x="249931" y="180729"/>
                    <a:pt x="250606" y="175270"/>
                  </a:cubicBezTo>
                  <a:cubicBezTo>
                    <a:pt x="251035" y="172326"/>
                    <a:pt x="251342" y="169136"/>
                    <a:pt x="251649" y="166437"/>
                  </a:cubicBezTo>
                  <a:cubicBezTo>
                    <a:pt x="252139" y="161100"/>
                    <a:pt x="252507" y="156070"/>
                    <a:pt x="252753" y="151224"/>
                  </a:cubicBezTo>
                  <a:lnTo>
                    <a:pt x="252753" y="150549"/>
                  </a:lnTo>
                  <a:cubicBezTo>
                    <a:pt x="253569" y="134631"/>
                    <a:pt x="252452" y="118664"/>
                    <a:pt x="249440" y="103010"/>
                  </a:cubicBezTo>
                  <a:cubicBezTo>
                    <a:pt x="245067" y="79399"/>
                    <a:pt x="233473" y="57733"/>
                    <a:pt x="216255" y="40993"/>
                  </a:cubicBezTo>
                  <a:cubicBezTo>
                    <a:pt x="210335" y="35380"/>
                    <a:pt x="203864" y="30387"/>
                    <a:pt x="196932" y="26087"/>
                  </a:cubicBezTo>
                  <a:cubicBezTo>
                    <a:pt x="195521" y="25167"/>
                    <a:pt x="194049" y="24247"/>
                    <a:pt x="192577" y="23449"/>
                  </a:cubicBezTo>
                  <a:cubicBezTo>
                    <a:pt x="187596" y="20842"/>
                    <a:pt x="182455" y="18573"/>
                    <a:pt x="177180" y="16640"/>
                  </a:cubicBezTo>
                  <a:cubicBezTo>
                    <a:pt x="141994" y="2973"/>
                    <a:pt x="103478" y="342"/>
                    <a:pt x="66765" y="9095"/>
                  </a:cubicBezTo>
                  <a:cubicBezTo>
                    <a:pt x="62839" y="9954"/>
                    <a:pt x="58668" y="11058"/>
                    <a:pt x="53822" y="12592"/>
                  </a:cubicBezTo>
                  <a:lnTo>
                    <a:pt x="50939" y="13512"/>
                  </a:lnTo>
                  <a:cubicBezTo>
                    <a:pt x="46706" y="14923"/>
                    <a:pt x="42903" y="16334"/>
                    <a:pt x="39345" y="17806"/>
                  </a:cubicBezTo>
                  <a:lnTo>
                    <a:pt x="37137" y="18849"/>
                  </a:lnTo>
                  <a:cubicBezTo>
                    <a:pt x="34009" y="20198"/>
                    <a:pt x="31003" y="21670"/>
                    <a:pt x="27997" y="23204"/>
                  </a:cubicBezTo>
                  <a:lnTo>
                    <a:pt x="25175" y="24676"/>
                  </a:lnTo>
                  <a:cubicBezTo>
                    <a:pt x="21985" y="26455"/>
                    <a:pt x="19041" y="28356"/>
                    <a:pt x="15790" y="30319"/>
                  </a:cubicBezTo>
                  <a:lnTo>
                    <a:pt x="13459" y="31853"/>
                  </a:lnTo>
                  <a:lnTo>
                    <a:pt x="12539" y="32467"/>
                  </a:lnTo>
                  <a:lnTo>
                    <a:pt x="8981" y="34920"/>
                  </a:lnTo>
                  <a:cubicBezTo>
                    <a:pt x="20201" y="34454"/>
                    <a:pt x="31438" y="35092"/>
                    <a:pt x="42535" y="36822"/>
                  </a:cubicBezTo>
                  <a:cubicBezTo>
                    <a:pt x="70654" y="41435"/>
                    <a:pt x="95804" y="57009"/>
                    <a:pt x="112465" y="80129"/>
                  </a:cubicBezTo>
                  <a:cubicBezTo>
                    <a:pt x="124402" y="98507"/>
                    <a:pt x="129364" y="120553"/>
                    <a:pt x="126450" y="142268"/>
                  </a:cubicBezTo>
                  <a:cubicBezTo>
                    <a:pt x="125297" y="149734"/>
                    <a:pt x="123573" y="157094"/>
                    <a:pt x="121298" y="164290"/>
                  </a:cubicBezTo>
                  <a:cubicBezTo>
                    <a:pt x="116942" y="179687"/>
                    <a:pt x="111974" y="197169"/>
                    <a:pt x="118721" y="206738"/>
                  </a:cubicBezTo>
                  <a:cubicBezTo>
                    <a:pt x="121114" y="209493"/>
                    <a:pt x="124107" y="211658"/>
                    <a:pt x="127463" y="213081"/>
                  </a:cubicBezTo>
                  <a:cubicBezTo>
                    <a:pt x="130824" y="214510"/>
                    <a:pt x="134462" y="215148"/>
                    <a:pt x="138105" y="214958"/>
                  </a:cubicBezTo>
                  <a:cubicBezTo>
                    <a:pt x="153073" y="215939"/>
                    <a:pt x="173499" y="217228"/>
                    <a:pt x="181045" y="239065"/>
                  </a:cubicBezTo>
                  <a:cubicBezTo>
                    <a:pt x="185952" y="253112"/>
                    <a:pt x="181719" y="270166"/>
                    <a:pt x="168776" y="289795"/>
                  </a:cubicBezTo>
                  <a:cubicBezTo>
                    <a:pt x="154668" y="310712"/>
                    <a:pt x="135161" y="326600"/>
                    <a:pt x="116390" y="342119"/>
                  </a:cubicBezTo>
                  <a:cubicBezTo>
                    <a:pt x="98264" y="355817"/>
                    <a:pt x="81904" y="371704"/>
                    <a:pt x="67685" y="389414"/>
                  </a:cubicBezTo>
                  <a:cubicBezTo>
                    <a:pt x="48454" y="414551"/>
                    <a:pt x="37579" y="445075"/>
                    <a:pt x="36585" y="476703"/>
                  </a:cubicBezTo>
                  <a:cubicBezTo>
                    <a:pt x="36683" y="494958"/>
                    <a:pt x="38824" y="513146"/>
                    <a:pt x="42964" y="530929"/>
                  </a:cubicBezTo>
                  <a:close/>
                </a:path>
              </a:pathLst>
            </a:custGeom>
            <a:solidFill>
              <a:srgbClr val="0E0E0E"/>
            </a:solidFill>
            <a:ln w="6134" cap="flat">
              <a:noFill/>
              <a:prstDash val="solid"/>
              <a:miter/>
            </a:ln>
          </p:spPr>
          <p:txBody>
            <a:bodyPr rtlCol="0" anchor="ctr"/>
            <a:lstStyle/>
            <a:p>
              <a:endParaRPr lang="en-AU"/>
            </a:p>
          </p:txBody>
        </p:sp>
        <p:sp>
          <p:nvSpPr>
            <p:cNvPr id="869" name="Freeform: Shape 868">
              <a:extLst>
                <a:ext uri="{FF2B5EF4-FFF2-40B4-BE49-F238E27FC236}">
                  <a16:creationId xmlns:a16="http://schemas.microsoft.com/office/drawing/2014/main" id="{B62B5718-9E3A-4F78-BCCF-3CB96A9F8104}"/>
                </a:ext>
              </a:extLst>
            </p:cNvPr>
            <p:cNvSpPr/>
            <p:nvPr/>
          </p:nvSpPr>
          <p:spPr>
            <a:xfrm>
              <a:off x="5589500" y="4185244"/>
              <a:ext cx="108127" cy="119680"/>
            </a:xfrm>
            <a:custGeom>
              <a:avLst/>
              <a:gdLst>
                <a:gd name="connsiteX0" fmla="*/ 3068 w 108127"/>
                <a:gd name="connsiteY0" fmla="*/ 13593 h 119680"/>
                <a:gd name="connsiteX1" fmla="*/ 3068 w 108127"/>
                <a:gd name="connsiteY1" fmla="*/ 59354 h 119680"/>
                <a:gd name="connsiteX2" fmla="*/ 3068 w 108127"/>
                <a:gd name="connsiteY2" fmla="*/ 64139 h 119680"/>
                <a:gd name="connsiteX3" fmla="*/ 12760 w 108127"/>
                <a:gd name="connsiteY3" fmla="*/ 117322 h 119680"/>
                <a:gd name="connsiteX4" fmla="*/ 67109 w 108127"/>
                <a:gd name="connsiteY4" fmla="*/ 79904 h 119680"/>
                <a:gd name="connsiteX5" fmla="*/ 89989 w 108127"/>
                <a:gd name="connsiteY5" fmla="*/ 51932 h 119680"/>
                <a:gd name="connsiteX6" fmla="*/ 92014 w 108127"/>
                <a:gd name="connsiteY6" fmla="*/ 49171 h 119680"/>
                <a:gd name="connsiteX7" fmla="*/ 104282 w 108127"/>
                <a:gd name="connsiteY7" fmla="*/ 4576 h 119680"/>
                <a:gd name="connsiteX8" fmla="*/ 54902 w 108127"/>
                <a:gd name="connsiteY8" fmla="*/ 1509 h 119680"/>
                <a:gd name="connsiteX9" fmla="*/ 8037 w 108127"/>
                <a:gd name="connsiteY9" fmla="*/ 7643 h 119680"/>
                <a:gd name="connsiteX10" fmla="*/ 3068 w 108127"/>
                <a:gd name="connsiteY10" fmla="*/ 13593 h 11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127" h="119680">
                  <a:moveTo>
                    <a:pt x="3068" y="13593"/>
                  </a:moveTo>
                  <a:cubicBezTo>
                    <a:pt x="-3986" y="26291"/>
                    <a:pt x="3375" y="45859"/>
                    <a:pt x="3068" y="59354"/>
                  </a:cubicBezTo>
                  <a:lnTo>
                    <a:pt x="3068" y="64139"/>
                  </a:lnTo>
                  <a:cubicBezTo>
                    <a:pt x="2087" y="86344"/>
                    <a:pt x="-1103" y="107814"/>
                    <a:pt x="12760" y="117322"/>
                  </a:cubicBezTo>
                  <a:cubicBezTo>
                    <a:pt x="30549" y="129590"/>
                    <a:pt x="58460" y="90516"/>
                    <a:pt x="67109" y="79904"/>
                  </a:cubicBezTo>
                  <a:cubicBezTo>
                    <a:pt x="71403" y="74628"/>
                    <a:pt x="81095" y="63894"/>
                    <a:pt x="89989" y="51932"/>
                  </a:cubicBezTo>
                  <a:lnTo>
                    <a:pt x="92014" y="49171"/>
                  </a:lnTo>
                  <a:cubicBezTo>
                    <a:pt x="104282" y="32364"/>
                    <a:pt x="113729" y="13839"/>
                    <a:pt x="104282" y="4576"/>
                  </a:cubicBezTo>
                  <a:cubicBezTo>
                    <a:pt x="96124" y="-3582"/>
                    <a:pt x="65453" y="1693"/>
                    <a:pt x="54902" y="1509"/>
                  </a:cubicBezTo>
                  <a:cubicBezTo>
                    <a:pt x="36867" y="1509"/>
                    <a:pt x="18588" y="-1251"/>
                    <a:pt x="8037" y="7643"/>
                  </a:cubicBezTo>
                  <a:cubicBezTo>
                    <a:pt x="6025" y="9299"/>
                    <a:pt x="4338" y="11318"/>
                    <a:pt x="3068" y="13593"/>
                  </a:cubicBezTo>
                  <a:close/>
                </a:path>
              </a:pathLst>
            </a:custGeom>
            <a:solidFill>
              <a:srgbClr val="E05555"/>
            </a:solidFill>
            <a:ln w="6134" cap="flat">
              <a:noFill/>
              <a:prstDash val="solid"/>
              <a:miter/>
            </a:ln>
          </p:spPr>
          <p:txBody>
            <a:bodyPr rtlCol="0" anchor="ctr"/>
            <a:lstStyle/>
            <a:p>
              <a:endParaRPr lang="en-AU"/>
            </a:p>
          </p:txBody>
        </p:sp>
        <p:sp>
          <p:nvSpPr>
            <p:cNvPr id="870" name="Freeform: Shape 869">
              <a:extLst>
                <a:ext uri="{FF2B5EF4-FFF2-40B4-BE49-F238E27FC236}">
                  <a16:creationId xmlns:a16="http://schemas.microsoft.com/office/drawing/2014/main" id="{E639CE19-4AE4-4849-BBBB-83F4E9226CAE}"/>
                </a:ext>
              </a:extLst>
            </p:cNvPr>
            <p:cNvSpPr/>
            <p:nvPr/>
          </p:nvSpPr>
          <p:spPr>
            <a:xfrm>
              <a:off x="5587040" y="4182685"/>
              <a:ext cx="112600" cy="124605"/>
            </a:xfrm>
            <a:custGeom>
              <a:avLst/>
              <a:gdLst>
                <a:gd name="connsiteX0" fmla="*/ 22643 w 112600"/>
                <a:gd name="connsiteY0" fmla="*/ 124605 h 124605"/>
                <a:gd name="connsiteX1" fmla="*/ 13748 w 112600"/>
                <a:gd name="connsiteY1" fmla="*/ 121783 h 124605"/>
                <a:gd name="connsiteX2" fmla="*/ 2645 w 112600"/>
                <a:gd name="connsiteY2" fmla="*/ 74734 h 124605"/>
                <a:gd name="connsiteX3" fmla="*/ 3013 w 112600"/>
                <a:gd name="connsiteY3" fmla="*/ 66698 h 124605"/>
                <a:gd name="connsiteX4" fmla="*/ 3013 w 112600"/>
                <a:gd name="connsiteY4" fmla="*/ 61853 h 124605"/>
                <a:gd name="connsiteX5" fmla="*/ 1603 w 112600"/>
                <a:gd name="connsiteY5" fmla="*/ 47069 h 124605"/>
                <a:gd name="connsiteX6" fmla="*/ 3320 w 112600"/>
                <a:gd name="connsiteY6" fmla="*/ 15049 h 124605"/>
                <a:gd name="connsiteX7" fmla="*/ 8718 w 112600"/>
                <a:gd name="connsiteY7" fmla="*/ 8485 h 124605"/>
                <a:gd name="connsiteX8" fmla="*/ 48652 w 112600"/>
                <a:gd name="connsiteY8" fmla="*/ 1554 h 124605"/>
                <a:gd name="connsiteX9" fmla="*/ 57117 w 112600"/>
                <a:gd name="connsiteY9" fmla="*/ 1554 h 124605"/>
                <a:gd name="connsiteX10" fmla="*/ 67974 w 112600"/>
                <a:gd name="connsiteY10" fmla="*/ 940 h 124605"/>
                <a:gd name="connsiteX11" fmla="*/ 108215 w 112600"/>
                <a:gd name="connsiteY11" fmla="*/ 5295 h 124605"/>
                <a:gd name="connsiteX12" fmla="*/ 95946 w 112600"/>
                <a:gd name="connsiteY12" fmla="*/ 52835 h 124605"/>
                <a:gd name="connsiteX13" fmla="*/ 94044 w 112600"/>
                <a:gd name="connsiteY13" fmla="*/ 56025 h 124605"/>
                <a:gd name="connsiteX14" fmla="*/ 76133 w 112600"/>
                <a:gd name="connsiteY14" fmla="*/ 78169 h 124605"/>
                <a:gd name="connsiteX15" fmla="*/ 71103 w 112600"/>
                <a:gd name="connsiteY15" fmla="*/ 84303 h 124605"/>
                <a:gd name="connsiteX16" fmla="*/ 68342 w 112600"/>
                <a:gd name="connsiteY16" fmla="*/ 87800 h 124605"/>
                <a:gd name="connsiteX17" fmla="*/ 22643 w 112600"/>
                <a:gd name="connsiteY17" fmla="*/ 124605 h 124605"/>
                <a:gd name="connsiteX18" fmla="*/ 7491 w 112600"/>
                <a:gd name="connsiteY18" fmla="*/ 17318 h 124605"/>
                <a:gd name="connsiteX19" fmla="*/ 6326 w 112600"/>
                <a:gd name="connsiteY19" fmla="*/ 46394 h 124605"/>
                <a:gd name="connsiteX20" fmla="*/ 7798 w 112600"/>
                <a:gd name="connsiteY20" fmla="*/ 61975 h 124605"/>
                <a:gd name="connsiteX21" fmla="*/ 7798 w 112600"/>
                <a:gd name="connsiteY21" fmla="*/ 66760 h 124605"/>
                <a:gd name="connsiteX22" fmla="*/ 7430 w 112600"/>
                <a:gd name="connsiteY22" fmla="*/ 74980 h 124605"/>
                <a:gd name="connsiteX23" fmla="*/ 16509 w 112600"/>
                <a:gd name="connsiteY23" fmla="*/ 117919 h 124605"/>
                <a:gd name="connsiteX24" fmla="*/ 64969 w 112600"/>
                <a:gd name="connsiteY24" fmla="*/ 84488 h 124605"/>
                <a:gd name="connsiteX25" fmla="*/ 67790 w 112600"/>
                <a:gd name="connsiteY25" fmla="*/ 80930 h 124605"/>
                <a:gd name="connsiteX26" fmla="*/ 72882 w 112600"/>
                <a:gd name="connsiteY26" fmla="*/ 74796 h 124605"/>
                <a:gd name="connsiteX27" fmla="*/ 90609 w 112600"/>
                <a:gd name="connsiteY27" fmla="*/ 52958 h 124605"/>
                <a:gd name="connsiteX28" fmla="*/ 92634 w 112600"/>
                <a:gd name="connsiteY28" fmla="*/ 50198 h 124605"/>
                <a:gd name="connsiteX29" fmla="*/ 105331 w 112600"/>
                <a:gd name="connsiteY29" fmla="*/ 8608 h 124605"/>
                <a:gd name="connsiteX30" fmla="*/ 68526 w 112600"/>
                <a:gd name="connsiteY30" fmla="*/ 5602 h 124605"/>
                <a:gd name="connsiteX31" fmla="*/ 57424 w 112600"/>
                <a:gd name="connsiteY31" fmla="*/ 6216 h 124605"/>
                <a:gd name="connsiteX32" fmla="*/ 48713 w 112600"/>
                <a:gd name="connsiteY32" fmla="*/ 6216 h 124605"/>
                <a:gd name="connsiteX33" fmla="*/ 11908 w 112600"/>
                <a:gd name="connsiteY33" fmla="*/ 12350 h 124605"/>
                <a:gd name="connsiteX34" fmla="*/ 7491 w 112600"/>
                <a:gd name="connsiteY34" fmla="*/ 17318 h 12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600" h="124605">
                  <a:moveTo>
                    <a:pt x="22643" y="124605"/>
                  </a:moveTo>
                  <a:cubicBezTo>
                    <a:pt x="19459" y="124617"/>
                    <a:pt x="16349" y="123630"/>
                    <a:pt x="13748" y="121783"/>
                  </a:cubicBezTo>
                  <a:cubicBezTo>
                    <a:pt x="498" y="112766"/>
                    <a:pt x="1480" y="94302"/>
                    <a:pt x="2645" y="74734"/>
                  </a:cubicBezTo>
                  <a:cubicBezTo>
                    <a:pt x="2645" y="72097"/>
                    <a:pt x="2645" y="69397"/>
                    <a:pt x="3013" y="66698"/>
                  </a:cubicBezTo>
                  <a:cubicBezTo>
                    <a:pt x="3013" y="64981"/>
                    <a:pt x="3013" y="63448"/>
                    <a:pt x="3013" y="61853"/>
                  </a:cubicBezTo>
                  <a:cubicBezTo>
                    <a:pt x="2952" y="56896"/>
                    <a:pt x="2480" y="51952"/>
                    <a:pt x="1603" y="47069"/>
                  </a:cubicBezTo>
                  <a:cubicBezTo>
                    <a:pt x="69" y="36334"/>
                    <a:pt x="-1710" y="24189"/>
                    <a:pt x="3320" y="15049"/>
                  </a:cubicBezTo>
                  <a:cubicBezTo>
                    <a:pt x="4700" y="12546"/>
                    <a:pt x="6528" y="10319"/>
                    <a:pt x="8718" y="8485"/>
                  </a:cubicBezTo>
                  <a:cubicBezTo>
                    <a:pt x="18226" y="449"/>
                    <a:pt x="33255" y="1002"/>
                    <a:pt x="48652" y="1554"/>
                  </a:cubicBezTo>
                  <a:lnTo>
                    <a:pt x="57117" y="1554"/>
                  </a:lnTo>
                  <a:cubicBezTo>
                    <a:pt x="59754" y="1554"/>
                    <a:pt x="63558" y="1554"/>
                    <a:pt x="67974" y="940"/>
                  </a:cubicBezTo>
                  <a:cubicBezTo>
                    <a:pt x="82819" y="-164"/>
                    <a:pt x="101344" y="-1636"/>
                    <a:pt x="108215" y="5295"/>
                  </a:cubicBezTo>
                  <a:cubicBezTo>
                    <a:pt x="116802" y="13883"/>
                    <a:pt x="112815" y="29403"/>
                    <a:pt x="95946" y="52835"/>
                  </a:cubicBezTo>
                  <a:lnTo>
                    <a:pt x="94044" y="56025"/>
                  </a:lnTo>
                  <a:cubicBezTo>
                    <a:pt x="87910" y="64552"/>
                    <a:pt x="81040" y="72403"/>
                    <a:pt x="76133" y="78169"/>
                  </a:cubicBezTo>
                  <a:lnTo>
                    <a:pt x="71103" y="84303"/>
                  </a:lnTo>
                  <a:lnTo>
                    <a:pt x="68342" y="87800"/>
                  </a:lnTo>
                  <a:cubicBezTo>
                    <a:pt x="58344" y="100191"/>
                    <a:pt x="39205" y="124605"/>
                    <a:pt x="22643" y="124605"/>
                  </a:cubicBezTo>
                  <a:close/>
                  <a:moveTo>
                    <a:pt x="7491" y="17318"/>
                  </a:moveTo>
                  <a:cubicBezTo>
                    <a:pt x="3259" y="25048"/>
                    <a:pt x="4792" y="35721"/>
                    <a:pt x="6326" y="46394"/>
                  </a:cubicBezTo>
                  <a:cubicBezTo>
                    <a:pt x="7234" y="51541"/>
                    <a:pt x="7724" y="56749"/>
                    <a:pt x="7798" y="61975"/>
                  </a:cubicBezTo>
                  <a:cubicBezTo>
                    <a:pt x="7798" y="63570"/>
                    <a:pt x="7798" y="65165"/>
                    <a:pt x="7798" y="66760"/>
                  </a:cubicBezTo>
                  <a:cubicBezTo>
                    <a:pt x="7798" y="69582"/>
                    <a:pt x="7798" y="72342"/>
                    <a:pt x="7430" y="74980"/>
                  </a:cubicBezTo>
                  <a:cubicBezTo>
                    <a:pt x="6326" y="93996"/>
                    <a:pt x="5467" y="110435"/>
                    <a:pt x="16509" y="117919"/>
                  </a:cubicBezTo>
                  <a:cubicBezTo>
                    <a:pt x="30924" y="127733"/>
                    <a:pt x="54786" y="97431"/>
                    <a:pt x="64969" y="84488"/>
                  </a:cubicBezTo>
                  <a:lnTo>
                    <a:pt x="67790" y="80930"/>
                  </a:lnTo>
                  <a:cubicBezTo>
                    <a:pt x="69078" y="79335"/>
                    <a:pt x="70796" y="77310"/>
                    <a:pt x="72882" y="74796"/>
                  </a:cubicBezTo>
                  <a:cubicBezTo>
                    <a:pt x="77728" y="69091"/>
                    <a:pt x="84352" y="61300"/>
                    <a:pt x="90609" y="52958"/>
                  </a:cubicBezTo>
                  <a:lnTo>
                    <a:pt x="92634" y="50198"/>
                  </a:lnTo>
                  <a:cubicBezTo>
                    <a:pt x="107724" y="29219"/>
                    <a:pt x="112018" y="15233"/>
                    <a:pt x="105331" y="8608"/>
                  </a:cubicBezTo>
                  <a:cubicBezTo>
                    <a:pt x="99933" y="3210"/>
                    <a:pt x="81101" y="4621"/>
                    <a:pt x="68526" y="5602"/>
                  </a:cubicBezTo>
                  <a:cubicBezTo>
                    <a:pt x="64048" y="5970"/>
                    <a:pt x="60061" y="6154"/>
                    <a:pt x="57424" y="6216"/>
                  </a:cubicBezTo>
                  <a:lnTo>
                    <a:pt x="48713" y="6216"/>
                  </a:lnTo>
                  <a:cubicBezTo>
                    <a:pt x="33991" y="5725"/>
                    <a:pt x="20128" y="5173"/>
                    <a:pt x="11908" y="12350"/>
                  </a:cubicBezTo>
                  <a:cubicBezTo>
                    <a:pt x="10160" y="13742"/>
                    <a:pt x="8669" y="15423"/>
                    <a:pt x="7491" y="17318"/>
                  </a:cubicBezTo>
                  <a:close/>
                </a:path>
              </a:pathLst>
            </a:custGeom>
            <a:solidFill>
              <a:srgbClr val="0E0E0E"/>
            </a:solidFill>
            <a:ln w="6134" cap="flat">
              <a:noFill/>
              <a:prstDash val="solid"/>
              <a:miter/>
            </a:ln>
          </p:spPr>
          <p:txBody>
            <a:bodyPr rtlCol="0" anchor="ctr"/>
            <a:lstStyle/>
            <a:p>
              <a:endParaRPr lang="en-AU"/>
            </a:p>
          </p:txBody>
        </p:sp>
        <p:sp>
          <p:nvSpPr>
            <p:cNvPr id="871" name="Freeform: Shape 870">
              <a:extLst>
                <a:ext uri="{FF2B5EF4-FFF2-40B4-BE49-F238E27FC236}">
                  <a16:creationId xmlns:a16="http://schemas.microsoft.com/office/drawing/2014/main" id="{4BE619DD-B77E-4076-B8AC-09F2E531D388}"/>
                </a:ext>
              </a:extLst>
            </p:cNvPr>
            <p:cNvSpPr/>
            <p:nvPr/>
          </p:nvSpPr>
          <p:spPr>
            <a:xfrm>
              <a:off x="5326161" y="4783135"/>
              <a:ext cx="396136" cy="400236"/>
            </a:xfrm>
            <a:custGeom>
              <a:avLst/>
              <a:gdLst>
                <a:gd name="connsiteX0" fmla="*/ 389458 w 396136"/>
                <a:gd name="connsiteY0" fmla="*/ 54944 h 400236"/>
                <a:gd name="connsiteX1" fmla="*/ 382343 w 396136"/>
                <a:gd name="connsiteY1" fmla="*/ 39670 h 400236"/>
                <a:gd name="connsiteX2" fmla="*/ 316891 w 396136"/>
                <a:gd name="connsiteY2" fmla="*/ 2006 h 400236"/>
                <a:gd name="connsiteX3" fmla="*/ 270701 w 396136"/>
                <a:gd name="connsiteY3" fmla="*/ 2006 h 400236"/>
                <a:gd name="connsiteX4" fmla="*/ 131271 w 396136"/>
                <a:gd name="connsiteY4" fmla="*/ 59728 h 400236"/>
                <a:gd name="connsiteX5" fmla="*/ 81094 w 396136"/>
                <a:gd name="connsiteY5" fmla="*/ 90031 h 400236"/>
                <a:gd name="connsiteX6" fmla="*/ 0 w 396136"/>
                <a:gd name="connsiteY6" fmla="*/ 142172 h 400236"/>
                <a:gd name="connsiteX7" fmla="*/ 43798 w 396136"/>
                <a:gd name="connsiteY7" fmla="*/ 194005 h 400236"/>
                <a:gd name="connsiteX8" fmla="*/ 268124 w 396136"/>
                <a:gd name="connsiteY8" fmla="*/ 366192 h 400236"/>
                <a:gd name="connsiteX9" fmla="*/ 317198 w 396136"/>
                <a:gd name="connsiteY9" fmla="*/ 400236 h 400236"/>
                <a:gd name="connsiteX10" fmla="*/ 321308 w 396136"/>
                <a:gd name="connsiteY10" fmla="*/ 400236 h 400236"/>
                <a:gd name="connsiteX11" fmla="*/ 329098 w 396136"/>
                <a:gd name="connsiteY11" fmla="*/ 379932 h 400236"/>
                <a:gd name="connsiteX12" fmla="*/ 338667 w 396136"/>
                <a:gd name="connsiteY12" fmla="*/ 352942 h 400236"/>
                <a:gd name="connsiteX13" fmla="*/ 381607 w 396136"/>
                <a:gd name="connsiteY13" fmla="*/ 197870 h 400236"/>
                <a:gd name="connsiteX14" fmla="*/ 384674 w 396136"/>
                <a:gd name="connsiteY14" fmla="*/ 183945 h 400236"/>
                <a:gd name="connsiteX15" fmla="*/ 389458 w 396136"/>
                <a:gd name="connsiteY15" fmla="*/ 54944 h 40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6136" h="400236">
                  <a:moveTo>
                    <a:pt x="389458" y="54944"/>
                  </a:moveTo>
                  <a:cubicBezTo>
                    <a:pt x="387624" y="49619"/>
                    <a:pt x="385238" y="44497"/>
                    <a:pt x="382343" y="39670"/>
                  </a:cubicBezTo>
                  <a:cubicBezTo>
                    <a:pt x="369277" y="18446"/>
                    <a:pt x="343329" y="6422"/>
                    <a:pt x="316891" y="2006"/>
                  </a:cubicBezTo>
                  <a:cubicBezTo>
                    <a:pt x="301611" y="-669"/>
                    <a:pt x="285981" y="-669"/>
                    <a:pt x="270701" y="2006"/>
                  </a:cubicBezTo>
                  <a:cubicBezTo>
                    <a:pt x="223529" y="10901"/>
                    <a:pt x="175376" y="34333"/>
                    <a:pt x="131271" y="59728"/>
                  </a:cubicBezTo>
                  <a:cubicBezTo>
                    <a:pt x="113789" y="69789"/>
                    <a:pt x="96981" y="80094"/>
                    <a:pt x="81094" y="90031"/>
                  </a:cubicBezTo>
                  <a:cubicBezTo>
                    <a:pt x="55698" y="105857"/>
                    <a:pt x="27604" y="123094"/>
                    <a:pt x="0" y="142172"/>
                  </a:cubicBezTo>
                  <a:cubicBezTo>
                    <a:pt x="14109" y="159838"/>
                    <a:pt x="28708" y="177198"/>
                    <a:pt x="43798" y="194005"/>
                  </a:cubicBezTo>
                  <a:cubicBezTo>
                    <a:pt x="107164" y="264732"/>
                    <a:pt x="188564" y="315217"/>
                    <a:pt x="268124" y="366192"/>
                  </a:cubicBezTo>
                  <a:cubicBezTo>
                    <a:pt x="283215" y="375884"/>
                    <a:pt x="300390" y="387293"/>
                    <a:pt x="317198" y="400236"/>
                  </a:cubicBezTo>
                  <a:lnTo>
                    <a:pt x="321308" y="400236"/>
                  </a:lnTo>
                  <a:cubicBezTo>
                    <a:pt x="323945" y="393489"/>
                    <a:pt x="326522" y="386679"/>
                    <a:pt x="329098" y="379932"/>
                  </a:cubicBezTo>
                  <a:cubicBezTo>
                    <a:pt x="332349" y="371037"/>
                    <a:pt x="335539" y="362020"/>
                    <a:pt x="338667" y="352942"/>
                  </a:cubicBezTo>
                  <a:cubicBezTo>
                    <a:pt x="355825" y="302083"/>
                    <a:pt x="370160" y="250311"/>
                    <a:pt x="381607" y="197870"/>
                  </a:cubicBezTo>
                  <a:cubicBezTo>
                    <a:pt x="382588" y="193453"/>
                    <a:pt x="383631" y="188792"/>
                    <a:pt x="384674" y="183945"/>
                  </a:cubicBezTo>
                  <a:cubicBezTo>
                    <a:pt x="393200" y="144380"/>
                    <a:pt x="402954" y="92914"/>
                    <a:pt x="389458" y="54944"/>
                  </a:cubicBezTo>
                  <a:close/>
                </a:path>
              </a:pathLst>
            </a:custGeom>
            <a:solidFill>
              <a:srgbClr val="E05555"/>
            </a:solidFill>
            <a:ln w="6134" cap="flat">
              <a:noFill/>
              <a:prstDash val="solid"/>
              <a:miter/>
            </a:ln>
          </p:spPr>
          <p:txBody>
            <a:bodyPr rtlCol="0" anchor="ctr"/>
            <a:lstStyle/>
            <a:p>
              <a:endParaRPr lang="en-AU"/>
            </a:p>
          </p:txBody>
        </p:sp>
        <p:sp>
          <p:nvSpPr>
            <p:cNvPr id="872" name="Freeform: Shape 871">
              <a:extLst>
                <a:ext uri="{FF2B5EF4-FFF2-40B4-BE49-F238E27FC236}">
                  <a16:creationId xmlns:a16="http://schemas.microsoft.com/office/drawing/2014/main" id="{F7600CC4-642B-4705-B95D-D9F6205AA73B}"/>
                </a:ext>
              </a:extLst>
            </p:cNvPr>
            <p:cNvSpPr/>
            <p:nvPr/>
          </p:nvSpPr>
          <p:spPr>
            <a:xfrm>
              <a:off x="5323681" y="4780848"/>
              <a:ext cx="400759" cy="404855"/>
            </a:xfrm>
            <a:custGeom>
              <a:avLst/>
              <a:gdLst>
                <a:gd name="connsiteX0" fmla="*/ 319617 w 400759"/>
                <a:gd name="connsiteY0" fmla="*/ 404855 h 404855"/>
                <a:gd name="connsiteX1" fmla="*/ 318206 w 400759"/>
                <a:gd name="connsiteY1" fmla="*/ 404364 h 404855"/>
                <a:gd name="connsiteX2" fmla="*/ 269133 w 400759"/>
                <a:gd name="connsiteY2" fmla="*/ 370381 h 404855"/>
                <a:gd name="connsiteX3" fmla="*/ 257662 w 400759"/>
                <a:gd name="connsiteY3" fmla="*/ 363020 h 404855"/>
                <a:gd name="connsiteX4" fmla="*/ 44377 w 400759"/>
                <a:gd name="connsiteY4" fmla="*/ 197827 h 404855"/>
                <a:gd name="connsiteX5" fmla="*/ 517 w 400759"/>
                <a:gd name="connsiteY5" fmla="*/ 145870 h 404855"/>
                <a:gd name="connsiteX6" fmla="*/ 82 w 400759"/>
                <a:gd name="connsiteY6" fmla="*/ 145036 h 404855"/>
                <a:gd name="connsiteX7" fmla="*/ 27 w 400759"/>
                <a:gd name="connsiteY7" fmla="*/ 144091 h 404855"/>
                <a:gd name="connsiteX8" fmla="*/ 358 w 400759"/>
                <a:gd name="connsiteY8" fmla="*/ 143227 h 404855"/>
                <a:gd name="connsiteX9" fmla="*/ 1008 w 400759"/>
                <a:gd name="connsiteY9" fmla="*/ 142558 h 404855"/>
                <a:gd name="connsiteX10" fmla="*/ 75600 w 400759"/>
                <a:gd name="connsiteY10" fmla="*/ 94405 h 404855"/>
                <a:gd name="connsiteX11" fmla="*/ 82163 w 400759"/>
                <a:gd name="connsiteY11" fmla="*/ 90356 h 404855"/>
                <a:gd name="connsiteX12" fmla="*/ 132402 w 400759"/>
                <a:gd name="connsiteY12" fmla="*/ 60053 h 404855"/>
                <a:gd name="connsiteX13" fmla="*/ 272568 w 400759"/>
                <a:gd name="connsiteY13" fmla="*/ 2024 h 404855"/>
                <a:gd name="connsiteX14" fmla="*/ 319556 w 400759"/>
                <a:gd name="connsiteY14" fmla="*/ 2024 h 404855"/>
                <a:gd name="connsiteX15" fmla="*/ 386602 w 400759"/>
                <a:gd name="connsiteY15" fmla="*/ 40731 h 404855"/>
                <a:gd name="connsiteX16" fmla="*/ 393963 w 400759"/>
                <a:gd name="connsiteY16" fmla="*/ 56434 h 404855"/>
                <a:gd name="connsiteX17" fmla="*/ 389117 w 400759"/>
                <a:gd name="connsiteY17" fmla="*/ 186417 h 404855"/>
                <a:gd name="connsiteX18" fmla="*/ 386050 w 400759"/>
                <a:gd name="connsiteY18" fmla="*/ 200342 h 404855"/>
                <a:gd name="connsiteX19" fmla="*/ 343111 w 400759"/>
                <a:gd name="connsiteY19" fmla="*/ 355659 h 404855"/>
                <a:gd name="connsiteX20" fmla="*/ 333541 w 400759"/>
                <a:gd name="connsiteY20" fmla="*/ 382711 h 404855"/>
                <a:gd name="connsiteX21" fmla="*/ 325690 w 400759"/>
                <a:gd name="connsiteY21" fmla="*/ 403076 h 404855"/>
                <a:gd name="connsiteX22" fmla="*/ 324917 w 400759"/>
                <a:gd name="connsiteY22" fmla="*/ 404076 h 404855"/>
                <a:gd name="connsiteX23" fmla="*/ 323727 w 400759"/>
                <a:gd name="connsiteY23" fmla="*/ 404487 h 404855"/>
                <a:gd name="connsiteX24" fmla="*/ 319740 w 400759"/>
                <a:gd name="connsiteY24" fmla="*/ 404487 h 404855"/>
                <a:gd name="connsiteX25" fmla="*/ 319617 w 400759"/>
                <a:gd name="connsiteY25" fmla="*/ 404855 h 404855"/>
                <a:gd name="connsiteX26" fmla="*/ 5854 w 400759"/>
                <a:gd name="connsiteY26" fmla="*/ 144889 h 404855"/>
                <a:gd name="connsiteX27" fmla="*/ 47996 w 400759"/>
                <a:gd name="connsiteY27" fmla="*/ 194698 h 404855"/>
                <a:gd name="connsiteX28" fmla="*/ 260299 w 400759"/>
                <a:gd name="connsiteY28" fmla="*/ 359094 h 404855"/>
                <a:gd name="connsiteX29" fmla="*/ 271832 w 400759"/>
                <a:gd name="connsiteY29" fmla="*/ 366455 h 404855"/>
                <a:gd name="connsiteX30" fmla="*/ 320353 w 400759"/>
                <a:gd name="connsiteY30" fmla="*/ 400132 h 404855"/>
                <a:gd name="connsiteX31" fmla="*/ 322071 w 400759"/>
                <a:gd name="connsiteY31" fmla="*/ 400132 h 404855"/>
                <a:gd name="connsiteX32" fmla="*/ 329309 w 400759"/>
                <a:gd name="connsiteY32" fmla="*/ 381239 h 404855"/>
                <a:gd name="connsiteX33" fmla="*/ 338940 w 400759"/>
                <a:gd name="connsiteY33" fmla="*/ 354248 h 404855"/>
                <a:gd name="connsiteX34" fmla="*/ 381879 w 400759"/>
                <a:gd name="connsiteY34" fmla="*/ 199483 h 404855"/>
                <a:gd name="connsiteX35" fmla="*/ 384946 w 400759"/>
                <a:gd name="connsiteY35" fmla="*/ 185559 h 404855"/>
                <a:gd name="connsiteX36" fmla="*/ 389914 w 400759"/>
                <a:gd name="connsiteY36" fmla="*/ 58090 h 404855"/>
                <a:gd name="connsiteX37" fmla="*/ 382983 w 400759"/>
                <a:gd name="connsiteY37" fmla="*/ 43246 h 404855"/>
                <a:gd name="connsiteX38" fmla="*/ 319126 w 400759"/>
                <a:gd name="connsiteY38" fmla="*/ 6441 h 404855"/>
                <a:gd name="connsiteX39" fmla="*/ 273733 w 400759"/>
                <a:gd name="connsiteY39" fmla="*/ 6441 h 404855"/>
                <a:gd name="connsiteX40" fmla="*/ 135040 w 400759"/>
                <a:gd name="connsiteY40" fmla="*/ 63979 h 404855"/>
                <a:gd name="connsiteX41" fmla="*/ 84924 w 400759"/>
                <a:gd name="connsiteY41" fmla="*/ 94159 h 404855"/>
                <a:gd name="connsiteX42" fmla="*/ 78360 w 400759"/>
                <a:gd name="connsiteY42" fmla="*/ 98269 h 404855"/>
                <a:gd name="connsiteX43" fmla="*/ 5854 w 400759"/>
                <a:gd name="connsiteY43" fmla="*/ 144889 h 40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00759" h="404855">
                  <a:moveTo>
                    <a:pt x="319617" y="404855"/>
                  </a:moveTo>
                  <a:cubicBezTo>
                    <a:pt x="319108" y="404843"/>
                    <a:pt x="318611" y="404671"/>
                    <a:pt x="318206" y="404364"/>
                  </a:cubicBezTo>
                  <a:cubicBezTo>
                    <a:pt x="300233" y="390440"/>
                    <a:pt x="281708" y="378294"/>
                    <a:pt x="269133" y="370381"/>
                  </a:cubicBezTo>
                  <a:lnTo>
                    <a:pt x="257662" y="363020"/>
                  </a:lnTo>
                  <a:cubicBezTo>
                    <a:pt x="182579" y="315051"/>
                    <a:pt x="104921" y="265364"/>
                    <a:pt x="44377" y="197827"/>
                  </a:cubicBezTo>
                  <a:cubicBezTo>
                    <a:pt x="29778" y="181571"/>
                    <a:pt x="15055" y="164089"/>
                    <a:pt x="517" y="145870"/>
                  </a:cubicBezTo>
                  <a:cubicBezTo>
                    <a:pt x="315" y="145625"/>
                    <a:pt x="168" y="145343"/>
                    <a:pt x="82" y="145036"/>
                  </a:cubicBezTo>
                  <a:cubicBezTo>
                    <a:pt x="-4" y="144729"/>
                    <a:pt x="-22" y="144404"/>
                    <a:pt x="27" y="144091"/>
                  </a:cubicBezTo>
                  <a:cubicBezTo>
                    <a:pt x="76" y="143785"/>
                    <a:pt x="192" y="143490"/>
                    <a:pt x="358" y="143227"/>
                  </a:cubicBezTo>
                  <a:cubicBezTo>
                    <a:pt x="530" y="142963"/>
                    <a:pt x="750" y="142736"/>
                    <a:pt x="1008" y="142558"/>
                  </a:cubicBezTo>
                  <a:cubicBezTo>
                    <a:pt x="26281" y="125076"/>
                    <a:pt x="52474" y="108820"/>
                    <a:pt x="75600" y="94405"/>
                  </a:cubicBezTo>
                  <a:lnTo>
                    <a:pt x="82163" y="90356"/>
                  </a:lnTo>
                  <a:cubicBezTo>
                    <a:pt x="96824" y="81216"/>
                    <a:pt x="114245" y="70481"/>
                    <a:pt x="132402" y="60053"/>
                  </a:cubicBezTo>
                  <a:cubicBezTo>
                    <a:pt x="188039" y="28033"/>
                    <a:pt x="232573" y="9569"/>
                    <a:pt x="272568" y="2024"/>
                  </a:cubicBezTo>
                  <a:cubicBezTo>
                    <a:pt x="288112" y="-675"/>
                    <a:pt x="304005" y="-675"/>
                    <a:pt x="319556" y="2024"/>
                  </a:cubicBezTo>
                  <a:cubicBezTo>
                    <a:pt x="350226" y="7177"/>
                    <a:pt x="374763" y="21285"/>
                    <a:pt x="386602" y="40731"/>
                  </a:cubicBezTo>
                  <a:cubicBezTo>
                    <a:pt x="389559" y="45712"/>
                    <a:pt x="392025" y="50975"/>
                    <a:pt x="393963" y="56434"/>
                  </a:cubicBezTo>
                  <a:cubicBezTo>
                    <a:pt x="406845" y="92626"/>
                    <a:pt x="399238" y="140288"/>
                    <a:pt x="389117" y="186417"/>
                  </a:cubicBezTo>
                  <a:lnTo>
                    <a:pt x="386050" y="200342"/>
                  </a:lnTo>
                  <a:cubicBezTo>
                    <a:pt x="374640" y="252875"/>
                    <a:pt x="360305" y="304727"/>
                    <a:pt x="343111" y="355659"/>
                  </a:cubicBezTo>
                  <a:cubicBezTo>
                    <a:pt x="340044" y="364738"/>
                    <a:pt x="336977" y="374061"/>
                    <a:pt x="333541" y="382711"/>
                  </a:cubicBezTo>
                  <a:cubicBezTo>
                    <a:pt x="330965" y="389520"/>
                    <a:pt x="328389" y="396267"/>
                    <a:pt x="325690" y="403076"/>
                  </a:cubicBezTo>
                  <a:cubicBezTo>
                    <a:pt x="325536" y="403475"/>
                    <a:pt x="325266" y="403824"/>
                    <a:pt x="324917" y="404076"/>
                  </a:cubicBezTo>
                  <a:cubicBezTo>
                    <a:pt x="324567" y="404327"/>
                    <a:pt x="324156" y="404469"/>
                    <a:pt x="323727" y="404487"/>
                  </a:cubicBezTo>
                  <a:lnTo>
                    <a:pt x="319740" y="404487"/>
                  </a:lnTo>
                  <a:lnTo>
                    <a:pt x="319617" y="404855"/>
                  </a:lnTo>
                  <a:close/>
                  <a:moveTo>
                    <a:pt x="5854" y="144889"/>
                  </a:moveTo>
                  <a:cubicBezTo>
                    <a:pt x="19779" y="162310"/>
                    <a:pt x="34010" y="179056"/>
                    <a:pt x="47996" y="194698"/>
                  </a:cubicBezTo>
                  <a:cubicBezTo>
                    <a:pt x="108111" y="261806"/>
                    <a:pt x="185524" y="311248"/>
                    <a:pt x="260299" y="359094"/>
                  </a:cubicBezTo>
                  <a:lnTo>
                    <a:pt x="271832" y="366455"/>
                  </a:lnTo>
                  <a:cubicBezTo>
                    <a:pt x="284100" y="374307"/>
                    <a:pt x="302503" y="386330"/>
                    <a:pt x="320353" y="400132"/>
                  </a:cubicBezTo>
                  <a:lnTo>
                    <a:pt x="322071" y="400132"/>
                  </a:lnTo>
                  <a:cubicBezTo>
                    <a:pt x="324586" y="393997"/>
                    <a:pt x="326978" y="387557"/>
                    <a:pt x="329309" y="381239"/>
                  </a:cubicBezTo>
                  <a:cubicBezTo>
                    <a:pt x="332621" y="372344"/>
                    <a:pt x="335811" y="363327"/>
                    <a:pt x="338940" y="354248"/>
                  </a:cubicBezTo>
                  <a:cubicBezTo>
                    <a:pt x="356121" y="303500"/>
                    <a:pt x="370457" y="251832"/>
                    <a:pt x="381879" y="199483"/>
                  </a:cubicBezTo>
                  <a:lnTo>
                    <a:pt x="384946" y="185559"/>
                  </a:lnTo>
                  <a:cubicBezTo>
                    <a:pt x="394883" y="140104"/>
                    <a:pt x="402428" y="93239"/>
                    <a:pt x="389914" y="58090"/>
                  </a:cubicBezTo>
                  <a:cubicBezTo>
                    <a:pt x="388111" y="52925"/>
                    <a:pt x="385786" y="47951"/>
                    <a:pt x="382983" y="43246"/>
                  </a:cubicBezTo>
                  <a:cubicBezTo>
                    <a:pt x="371696" y="24843"/>
                    <a:pt x="348447" y="11594"/>
                    <a:pt x="319126" y="6441"/>
                  </a:cubicBezTo>
                  <a:cubicBezTo>
                    <a:pt x="304110" y="3834"/>
                    <a:pt x="288750" y="3834"/>
                    <a:pt x="273733" y="6441"/>
                  </a:cubicBezTo>
                  <a:cubicBezTo>
                    <a:pt x="234291" y="13925"/>
                    <a:pt x="190186" y="32204"/>
                    <a:pt x="135040" y="63979"/>
                  </a:cubicBezTo>
                  <a:cubicBezTo>
                    <a:pt x="116637" y="74346"/>
                    <a:pt x="99523" y="85081"/>
                    <a:pt x="84924" y="94159"/>
                  </a:cubicBezTo>
                  <a:lnTo>
                    <a:pt x="78360" y="98269"/>
                  </a:lnTo>
                  <a:cubicBezTo>
                    <a:pt x="55786" y="112317"/>
                    <a:pt x="30391" y="128081"/>
                    <a:pt x="5854" y="144889"/>
                  </a:cubicBezTo>
                  <a:close/>
                </a:path>
              </a:pathLst>
            </a:custGeom>
            <a:solidFill>
              <a:srgbClr val="0E0E0E"/>
            </a:solidFill>
            <a:ln w="6134" cap="flat">
              <a:noFill/>
              <a:prstDash val="solid"/>
              <a:miter/>
            </a:ln>
          </p:spPr>
          <p:txBody>
            <a:bodyPr rtlCol="0" anchor="ctr"/>
            <a:lstStyle/>
            <a:p>
              <a:endParaRPr lang="en-AU"/>
            </a:p>
          </p:txBody>
        </p:sp>
        <p:sp>
          <p:nvSpPr>
            <p:cNvPr id="873" name="Freeform: Shape 872">
              <a:extLst>
                <a:ext uri="{FF2B5EF4-FFF2-40B4-BE49-F238E27FC236}">
                  <a16:creationId xmlns:a16="http://schemas.microsoft.com/office/drawing/2014/main" id="{7E32307F-B33B-44F4-8322-C7CED8DBB28D}"/>
                </a:ext>
              </a:extLst>
            </p:cNvPr>
            <p:cNvSpPr/>
            <p:nvPr/>
          </p:nvSpPr>
          <p:spPr>
            <a:xfrm>
              <a:off x="4890819" y="4656632"/>
              <a:ext cx="752478" cy="761432"/>
            </a:xfrm>
            <a:custGeom>
              <a:avLst/>
              <a:gdLst>
                <a:gd name="connsiteX0" fmla="*/ 70850 w 752478"/>
                <a:gd name="connsiteY0" fmla="*/ 208989 h 761432"/>
                <a:gd name="connsiteX1" fmla="*/ 121088 w 752478"/>
                <a:gd name="connsiteY1" fmla="*/ 313761 h 761432"/>
                <a:gd name="connsiteX2" fmla="*/ 166297 w 752478"/>
                <a:gd name="connsiteY2" fmla="*/ 326029 h 761432"/>
                <a:gd name="connsiteX3" fmla="*/ 183350 w 752478"/>
                <a:gd name="connsiteY3" fmla="*/ 452884 h 761432"/>
                <a:gd name="connsiteX4" fmla="*/ 214021 w 752478"/>
                <a:gd name="connsiteY4" fmla="*/ 519010 h 761432"/>
                <a:gd name="connsiteX5" fmla="*/ 220769 w 752478"/>
                <a:gd name="connsiteY5" fmla="*/ 532444 h 761432"/>
                <a:gd name="connsiteX6" fmla="*/ 221444 w 752478"/>
                <a:gd name="connsiteY6" fmla="*/ 533855 h 761432"/>
                <a:gd name="connsiteX7" fmla="*/ 227578 w 752478"/>
                <a:gd name="connsiteY7" fmla="*/ 546123 h 761432"/>
                <a:gd name="connsiteX8" fmla="*/ 228498 w 752478"/>
                <a:gd name="connsiteY8" fmla="*/ 547779 h 761432"/>
                <a:gd name="connsiteX9" fmla="*/ 234632 w 752478"/>
                <a:gd name="connsiteY9" fmla="*/ 558882 h 761432"/>
                <a:gd name="connsiteX10" fmla="*/ 235307 w 752478"/>
                <a:gd name="connsiteY10" fmla="*/ 560109 h 761432"/>
                <a:gd name="connsiteX11" fmla="*/ 241441 w 752478"/>
                <a:gd name="connsiteY11" fmla="*/ 570599 h 761432"/>
                <a:gd name="connsiteX12" fmla="*/ 273707 w 752478"/>
                <a:gd name="connsiteY12" fmla="*/ 591945 h 761432"/>
                <a:gd name="connsiteX13" fmla="*/ 274013 w 752478"/>
                <a:gd name="connsiteY13" fmla="*/ 591945 h 761432"/>
                <a:gd name="connsiteX14" fmla="*/ 376515 w 752478"/>
                <a:gd name="connsiteY14" fmla="*/ 660771 h 761432"/>
                <a:gd name="connsiteX15" fmla="*/ 438348 w 752478"/>
                <a:gd name="connsiteY15" fmla="*/ 701256 h 761432"/>
                <a:gd name="connsiteX16" fmla="*/ 443807 w 752478"/>
                <a:gd name="connsiteY16" fmla="*/ 704937 h 761432"/>
                <a:gd name="connsiteX17" fmla="*/ 445893 w 752478"/>
                <a:gd name="connsiteY17" fmla="*/ 706409 h 761432"/>
                <a:gd name="connsiteX18" fmla="*/ 449512 w 752478"/>
                <a:gd name="connsiteY18" fmla="*/ 708985 h 761432"/>
                <a:gd name="connsiteX19" fmla="*/ 452211 w 752478"/>
                <a:gd name="connsiteY19" fmla="*/ 711071 h 761432"/>
                <a:gd name="connsiteX20" fmla="*/ 455217 w 752478"/>
                <a:gd name="connsiteY20" fmla="*/ 713340 h 761432"/>
                <a:gd name="connsiteX21" fmla="*/ 458897 w 752478"/>
                <a:gd name="connsiteY21" fmla="*/ 716162 h 761432"/>
                <a:gd name="connsiteX22" fmla="*/ 460492 w 752478"/>
                <a:gd name="connsiteY22" fmla="*/ 717451 h 761432"/>
                <a:gd name="connsiteX23" fmla="*/ 489997 w 752478"/>
                <a:gd name="connsiteY23" fmla="*/ 740208 h 761432"/>
                <a:gd name="connsiteX24" fmla="*/ 494905 w 752478"/>
                <a:gd name="connsiteY24" fmla="*/ 743643 h 761432"/>
                <a:gd name="connsiteX25" fmla="*/ 501039 w 752478"/>
                <a:gd name="connsiteY25" fmla="*/ 747692 h 761432"/>
                <a:gd name="connsiteX26" fmla="*/ 530606 w 752478"/>
                <a:gd name="connsiteY26" fmla="*/ 761433 h 761432"/>
                <a:gd name="connsiteX27" fmla="*/ 594892 w 752478"/>
                <a:gd name="connsiteY27" fmla="*/ 570660 h 761432"/>
                <a:gd name="connsiteX28" fmla="*/ 752479 w 752478"/>
                <a:gd name="connsiteY28" fmla="*/ 526739 h 761432"/>
                <a:gd name="connsiteX29" fmla="*/ 703405 w 752478"/>
                <a:gd name="connsiteY29" fmla="*/ 492695 h 761432"/>
                <a:gd name="connsiteX30" fmla="*/ 479079 w 752478"/>
                <a:gd name="connsiteY30" fmla="*/ 320508 h 761432"/>
                <a:gd name="connsiteX31" fmla="*/ 435281 w 752478"/>
                <a:gd name="connsiteY31" fmla="*/ 268675 h 761432"/>
                <a:gd name="connsiteX32" fmla="*/ 430557 w 752478"/>
                <a:gd name="connsiteY32" fmla="*/ 262909 h 761432"/>
                <a:gd name="connsiteX33" fmla="*/ 400929 w 752478"/>
                <a:gd name="connsiteY33" fmla="*/ 224386 h 761432"/>
                <a:gd name="connsiteX34" fmla="*/ 347010 w 752478"/>
                <a:gd name="connsiteY34" fmla="*/ 153230 h 761432"/>
                <a:gd name="connsiteX35" fmla="*/ 326522 w 752478"/>
                <a:gd name="connsiteY35" fmla="*/ 126730 h 761432"/>
                <a:gd name="connsiteX36" fmla="*/ 309162 w 752478"/>
                <a:gd name="connsiteY36" fmla="*/ 105015 h 761432"/>
                <a:gd name="connsiteX37" fmla="*/ 193594 w 752478"/>
                <a:gd name="connsiteY37" fmla="*/ 9199 h 761432"/>
                <a:gd name="connsiteX38" fmla="*/ 0 w 752478"/>
                <a:gd name="connsiteY38" fmla="*/ 87655 h 761432"/>
                <a:gd name="connsiteX39" fmla="*/ 5766 w 752478"/>
                <a:gd name="connsiteY39" fmla="*/ 96059 h 761432"/>
                <a:gd name="connsiteX40" fmla="*/ 12636 w 752478"/>
                <a:gd name="connsiteY40" fmla="*/ 106487 h 761432"/>
                <a:gd name="connsiteX41" fmla="*/ 13004 w 752478"/>
                <a:gd name="connsiteY41" fmla="*/ 107040 h 761432"/>
                <a:gd name="connsiteX42" fmla="*/ 70727 w 752478"/>
                <a:gd name="connsiteY42" fmla="*/ 208805 h 761432"/>
                <a:gd name="connsiteX43" fmla="*/ 70850 w 752478"/>
                <a:gd name="connsiteY43" fmla="*/ 208989 h 76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52478" h="761432">
                  <a:moveTo>
                    <a:pt x="70850" y="208989"/>
                  </a:moveTo>
                  <a:cubicBezTo>
                    <a:pt x="88271" y="243034"/>
                    <a:pt x="105017" y="278490"/>
                    <a:pt x="121088" y="313761"/>
                  </a:cubicBezTo>
                  <a:cubicBezTo>
                    <a:pt x="136841" y="314681"/>
                    <a:pt x="152238" y="318859"/>
                    <a:pt x="166297" y="326029"/>
                  </a:cubicBezTo>
                  <a:cubicBezTo>
                    <a:pt x="213346" y="354001"/>
                    <a:pt x="200771" y="412276"/>
                    <a:pt x="183350" y="452884"/>
                  </a:cubicBezTo>
                  <a:cubicBezTo>
                    <a:pt x="194085" y="476807"/>
                    <a:pt x="204452" y="499074"/>
                    <a:pt x="214021" y="519010"/>
                  </a:cubicBezTo>
                  <a:cubicBezTo>
                    <a:pt x="216291" y="523611"/>
                    <a:pt x="218560" y="528089"/>
                    <a:pt x="220769" y="532444"/>
                  </a:cubicBezTo>
                  <a:cubicBezTo>
                    <a:pt x="221026" y="532898"/>
                    <a:pt x="221253" y="533370"/>
                    <a:pt x="221444" y="533855"/>
                  </a:cubicBezTo>
                  <a:cubicBezTo>
                    <a:pt x="223591" y="537965"/>
                    <a:pt x="225676" y="542013"/>
                    <a:pt x="227578" y="546123"/>
                  </a:cubicBezTo>
                  <a:lnTo>
                    <a:pt x="228498" y="547779"/>
                  </a:lnTo>
                  <a:cubicBezTo>
                    <a:pt x="230583" y="551644"/>
                    <a:pt x="232608" y="555324"/>
                    <a:pt x="234632" y="558882"/>
                  </a:cubicBezTo>
                  <a:lnTo>
                    <a:pt x="235307" y="560109"/>
                  </a:lnTo>
                  <a:cubicBezTo>
                    <a:pt x="237392" y="563789"/>
                    <a:pt x="239478" y="567286"/>
                    <a:pt x="241441" y="570599"/>
                  </a:cubicBezTo>
                  <a:lnTo>
                    <a:pt x="273707" y="591945"/>
                  </a:lnTo>
                  <a:lnTo>
                    <a:pt x="274013" y="591945"/>
                  </a:lnTo>
                  <a:cubicBezTo>
                    <a:pt x="308365" y="614703"/>
                    <a:pt x="342348" y="637890"/>
                    <a:pt x="376515" y="660771"/>
                  </a:cubicBezTo>
                  <a:cubicBezTo>
                    <a:pt x="397003" y="674450"/>
                    <a:pt x="417553" y="688068"/>
                    <a:pt x="438348" y="701256"/>
                  </a:cubicBezTo>
                  <a:lnTo>
                    <a:pt x="443807" y="704937"/>
                  </a:lnTo>
                  <a:lnTo>
                    <a:pt x="445893" y="706409"/>
                  </a:lnTo>
                  <a:lnTo>
                    <a:pt x="449512" y="708985"/>
                  </a:lnTo>
                  <a:lnTo>
                    <a:pt x="452211" y="711071"/>
                  </a:lnTo>
                  <a:lnTo>
                    <a:pt x="455217" y="713340"/>
                  </a:lnTo>
                  <a:lnTo>
                    <a:pt x="458897" y="716162"/>
                  </a:lnTo>
                  <a:lnTo>
                    <a:pt x="460492" y="717451"/>
                  </a:lnTo>
                  <a:cubicBezTo>
                    <a:pt x="469939" y="724873"/>
                    <a:pt x="479937" y="732909"/>
                    <a:pt x="489997" y="740208"/>
                  </a:cubicBezTo>
                  <a:lnTo>
                    <a:pt x="494905" y="743643"/>
                  </a:lnTo>
                  <a:cubicBezTo>
                    <a:pt x="496868" y="745054"/>
                    <a:pt x="498892" y="746404"/>
                    <a:pt x="501039" y="747692"/>
                  </a:cubicBezTo>
                  <a:cubicBezTo>
                    <a:pt x="510062" y="753881"/>
                    <a:pt x="520055" y="758525"/>
                    <a:pt x="530606" y="761433"/>
                  </a:cubicBezTo>
                  <a:cubicBezTo>
                    <a:pt x="461106" y="726713"/>
                    <a:pt x="495825" y="618322"/>
                    <a:pt x="594892" y="570660"/>
                  </a:cubicBezTo>
                  <a:cubicBezTo>
                    <a:pt x="644468" y="546976"/>
                    <a:pt x="697792" y="532113"/>
                    <a:pt x="752479" y="526739"/>
                  </a:cubicBezTo>
                  <a:cubicBezTo>
                    <a:pt x="735732" y="513796"/>
                    <a:pt x="718557" y="502203"/>
                    <a:pt x="703405" y="492695"/>
                  </a:cubicBezTo>
                  <a:cubicBezTo>
                    <a:pt x="623661" y="441720"/>
                    <a:pt x="542444" y="391235"/>
                    <a:pt x="479079" y="320508"/>
                  </a:cubicBezTo>
                  <a:cubicBezTo>
                    <a:pt x="463989" y="303701"/>
                    <a:pt x="449389" y="286341"/>
                    <a:pt x="435281" y="268675"/>
                  </a:cubicBezTo>
                  <a:cubicBezTo>
                    <a:pt x="433747" y="266712"/>
                    <a:pt x="432091" y="264810"/>
                    <a:pt x="430557" y="262909"/>
                  </a:cubicBezTo>
                  <a:cubicBezTo>
                    <a:pt x="420559" y="250149"/>
                    <a:pt x="410744" y="237268"/>
                    <a:pt x="400929" y="224386"/>
                  </a:cubicBezTo>
                  <a:cubicBezTo>
                    <a:pt x="382956" y="200647"/>
                    <a:pt x="365106" y="176846"/>
                    <a:pt x="347010" y="153230"/>
                  </a:cubicBezTo>
                  <a:cubicBezTo>
                    <a:pt x="340176" y="144317"/>
                    <a:pt x="333349" y="135483"/>
                    <a:pt x="326522" y="126730"/>
                  </a:cubicBezTo>
                  <a:cubicBezTo>
                    <a:pt x="320817" y="119614"/>
                    <a:pt x="315051" y="112315"/>
                    <a:pt x="309162" y="105015"/>
                  </a:cubicBezTo>
                  <a:cubicBezTo>
                    <a:pt x="277264" y="65511"/>
                    <a:pt x="241196" y="25884"/>
                    <a:pt x="193594" y="9199"/>
                  </a:cubicBezTo>
                  <a:cubicBezTo>
                    <a:pt x="111213" y="-19631"/>
                    <a:pt x="41099" y="22817"/>
                    <a:pt x="0" y="87655"/>
                  </a:cubicBezTo>
                  <a:lnTo>
                    <a:pt x="5766" y="96059"/>
                  </a:lnTo>
                  <a:cubicBezTo>
                    <a:pt x="8036" y="99494"/>
                    <a:pt x="10367" y="102929"/>
                    <a:pt x="12636" y="106487"/>
                  </a:cubicBezTo>
                  <a:lnTo>
                    <a:pt x="13004" y="107040"/>
                  </a:lnTo>
                  <a:cubicBezTo>
                    <a:pt x="32879" y="137710"/>
                    <a:pt x="52140" y="172430"/>
                    <a:pt x="70727" y="208805"/>
                  </a:cubicBezTo>
                  <a:lnTo>
                    <a:pt x="70850" y="208989"/>
                  </a:lnTo>
                  <a:close/>
                </a:path>
              </a:pathLst>
            </a:custGeom>
            <a:solidFill>
              <a:srgbClr val="E05555"/>
            </a:solidFill>
            <a:ln w="6134" cap="flat">
              <a:noFill/>
              <a:prstDash val="solid"/>
              <a:miter/>
            </a:ln>
          </p:spPr>
          <p:txBody>
            <a:bodyPr rtlCol="0" anchor="ctr"/>
            <a:lstStyle/>
            <a:p>
              <a:endParaRPr lang="en-AU"/>
            </a:p>
          </p:txBody>
        </p:sp>
        <p:sp>
          <p:nvSpPr>
            <p:cNvPr id="874" name="Freeform: Shape 873">
              <a:extLst>
                <a:ext uri="{FF2B5EF4-FFF2-40B4-BE49-F238E27FC236}">
                  <a16:creationId xmlns:a16="http://schemas.microsoft.com/office/drawing/2014/main" id="{68EAE7C6-C894-49A7-A6F7-2222A5C83A30}"/>
                </a:ext>
              </a:extLst>
            </p:cNvPr>
            <p:cNvSpPr/>
            <p:nvPr/>
          </p:nvSpPr>
          <p:spPr>
            <a:xfrm>
              <a:off x="4888648" y="4654340"/>
              <a:ext cx="756878" cy="765994"/>
            </a:xfrm>
            <a:custGeom>
              <a:avLst/>
              <a:gdLst>
                <a:gd name="connsiteX0" fmla="*/ 533145 w 756878"/>
                <a:gd name="connsiteY0" fmla="*/ 765994 h 765994"/>
                <a:gd name="connsiteX1" fmla="*/ 532593 w 756878"/>
                <a:gd name="connsiteY1" fmla="*/ 765994 h 765994"/>
                <a:gd name="connsiteX2" fmla="*/ 502352 w 756878"/>
                <a:gd name="connsiteY2" fmla="*/ 751886 h 765994"/>
                <a:gd name="connsiteX3" fmla="*/ 496217 w 756878"/>
                <a:gd name="connsiteY3" fmla="*/ 747837 h 765994"/>
                <a:gd name="connsiteX4" fmla="*/ 491310 w 756878"/>
                <a:gd name="connsiteY4" fmla="*/ 744340 h 765994"/>
                <a:gd name="connsiteX5" fmla="*/ 468184 w 756878"/>
                <a:gd name="connsiteY5" fmla="*/ 726674 h 765994"/>
                <a:gd name="connsiteX6" fmla="*/ 450763 w 756878"/>
                <a:gd name="connsiteY6" fmla="*/ 713056 h 765994"/>
                <a:gd name="connsiteX7" fmla="*/ 447205 w 756878"/>
                <a:gd name="connsiteY7" fmla="*/ 710419 h 765994"/>
                <a:gd name="connsiteX8" fmla="*/ 445181 w 756878"/>
                <a:gd name="connsiteY8" fmla="*/ 709008 h 765994"/>
                <a:gd name="connsiteX9" fmla="*/ 439783 w 756878"/>
                <a:gd name="connsiteY9" fmla="*/ 705388 h 765994"/>
                <a:gd name="connsiteX10" fmla="*/ 377889 w 756878"/>
                <a:gd name="connsiteY10" fmla="*/ 664842 h 765994"/>
                <a:gd name="connsiteX11" fmla="*/ 335625 w 756878"/>
                <a:gd name="connsiteY11" fmla="*/ 636440 h 765994"/>
                <a:gd name="connsiteX12" fmla="*/ 275449 w 756878"/>
                <a:gd name="connsiteY12" fmla="*/ 596078 h 765994"/>
                <a:gd name="connsiteX13" fmla="*/ 242815 w 756878"/>
                <a:gd name="connsiteY13" fmla="*/ 574485 h 765994"/>
                <a:gd name="connsiteX14" fmla="*/ 242140 w 756878"/>
                <a:gd name="connsiteY14" fmla="*/ 573810 h 765994"/>
                <a:gd name="connsiteX15" fmla="*/ 236006 w 756878"/>
                <a:gd name="connsiteY15" fmla="*/ 563260 h 765994"/>
                <a:gd name="connsiteX16" fmla="*/ 235515 w 756878"/>
                <a:gd name="connsiteY16" fmla="*/ 562401 h 765994"/>
                <a:gd name="connsiteX17" fmla="*/ 229381 w 756878"/>
                <a:gd name="connsiteY17" fmla="*/ 550869 h 765994"/>
                <a:gd name="connsiteX18" fmla="*/ 228461 w 756878"/>
                <a:gd name="connsiteY18" fmla="*/ 549212 h 765994"/>
                <a:gd name="connsiteX19" fmla="*/ 222327 w 756878"/>
                <a:gd name="connsiteY19" fmla="*/ 536944 h 765994"/>
                <a:gd name="connsiteX20" fmla="*/ 221591 w 756878"/>
                <a:gd name="connsiteY20" fmla="*/ 535533 h 765994"/>
                <a:gd name="connsiteX21" fmla="*/ 214843 w 756878"/>
                <a:gd name="connsiteY21" fmla="*/ 522099 h 765994"/>
                <a:gd name="connsiteX22" fmla="*/ 183866 w 756878"/>
                <a:gd name="connsiteY22" fmla="*/ 455851 h 765994"/>
                <a:gd name="connsiteX23" fmla="*/ 183682 w 756878"/>
                <a:gd name="connsiteY23" fmla="*/ 454930 h 765994"/>
                <a:gd name="connsiteX24" fmla="*/ 183866 w 756878"/>
                <a:gd name="connsiteY24" fmla="*/ 454010 h 765994"/>
                <a:gd name="connsiteX25" fmla="*/ 167794 w 756878"/>
                <a:gd name="connsiteY25" fmla="*/ 330100 h 765994"/>
                <a:gd name="connsiteX26" fmla="*/ 123505 w 756878"/>
                <a:gd name="connsiteY26" fmla="*/ 317832 h 765994"/>
                <a:gd name="connsiteX27" fmla="*/ 122407 w 756878"/>
                <a:gd name="connsiteY27" fmla="*/ 317396 h 765994"/>
                <a:gd name="connsiteX28" fmla="*/ 121665 w 756878"/>
                <a:gd name="connsiteY28" fmla="*/ 316482 h 765994"/>
                <a:gd name="connsiteX29" fmla="*/ 71488 w 756878"/>
                <a:gd name="connsiteY29" fmla="*/ 211833 h 765994"/>
                <a:gd name="connsiteX30" fmla="*/ 13397 w 756878"/>
                <a:gd name="connsiteY30" fmla="*/ 110681 h 765994"/>
                <a:gd name="connsiteX31" fmla="*/ 14992 w 756878"/>
                <a:gd name="connsiteY31" fmla="*/ 108902 h 765994"/>
                <a:gd name="connsiteX32" fmla="*/ 13029 w 756878"/>
                <a:gd name="connsiteY32" fmla="*/ 110129 h 765994"/>
                <a:gd name="connsiteX33" fmla="*/ 6220 w 756878"/>
                <a:gd name="connsiteY33" fmla="*/ 99762 h 765994"/>
                <a:gd name="connsiteX34" fmla="*/ 393 w 756878"/>
                <a:gd name="connsiteY34" fmla="*/ 91236 h 765994"/>
                <a:gd name="connsiteX35" fmla="*/ 0 w 756878"/>
                <a:gd name="connsiteY35" fmla="*/ 89978 h 765994"/>
                <a:gd name="connsiteX36" fmla="*/ 393 w 756878"/>
                <a:gd name="connsiteY36" fmla="*/ 88720 h 765994"/>
                <a:gd name="connsiteX37" fmla="*/ 196686 w 756878"/>
                <a:gd name="connsiteY37" fmla="*/ 9345 h 765994"/>
                <a:gd name="connsiteX38" fmla="*/ 313235 w 756878"/>
                <a:gd name="connsiteY38" fmla="*/ 105835 h 765994"/>
                <a:gd name="connsiteX39" fmla="*/ 330595 w 756878"/>
                <a:gd name="connsiteY39" fmla="*/ 127611 h 765994"/>
                <a:gd name="connsiteX40" fmla="*/ 351144 w 756878"/>
                <a:gd name="connsiteY40" fmla="*/ 154111 h 765994"/>
                <a:gd name="connsiteX41" fmla="*/ 385680 w 756878"/>
                <a:gd name="connsiteY41" fmla="*/ 199626 h 765994"/>
                <a:gd name="connsiteX42" fmla="*/ 405064 w 756878"/>
                <a:gd name="connsiteY42" fmla="*/ 225267 h 765994"/>
                <a:gd name="connsiteX43" fmla="*/ 434692 w 756878"/>
                <a:gd name="connsiteY43" fmla="*/ 263728 h 765994"/>
                <a:gd name="connsiteX44" fmla="*/ 437145 w 756878"/>
                <a:gd name="connsiteY44" fmla="*/ 266795 h 765994"/>
                <a:gd name="connsiteX45" fmla="*/ 439354 w 756878"/>
                <a:gd name="connsiteY45" fmla="*/ 269556 h 765994"/>
                <a:gd name="connsiteX46" fmla="*/ 483090 w 756878"/>
                <a:gd name="connsiteY46" fmla="*/ 321267 h 765994"/>
                <a:gd name="connsiteX47" fmla="*/ 695394 w 756878"/>
                <a:gd name="connsiteY47" fmla="*/ 485663 h 765994"/>
                <a:gd name="connsiteX48" fmla="*/ 706926 w 756878"/>
                <a:gd name="connsiteY48" fmla="*/ 493024 h 765994"/>
                <a:gd name="connsiteX49" fmla="*/ 756000 w 756878"/>
                <a:gd name="connsiteY49" fmla="*/ 527191 h 765994"/>
                <a:gd name="connsiteX50" fmla="*/ 756766 w 756878"/>
                <a:gd name="connsiteY50" fmla="*/ 528332 h 765994"/>
                <a:gd name="connsiteX51" fmla="*/ 756797 w 756878"/>
                <a:gd name="connsiteY51" fmla="*/ 529706 h 765994"/>
                <a:gd name="connsiteX52" fmla="*/ 756030 w 756878"/>
                <a:gd name="connsiteY52" fmla="*/ 530822 h 765994"/>
                <a:gd name="connsiteX53" fmla="*/ 754773 w 756878"/>
                <a:gd name="connsiteY53" fmla="*/ 531301 h 765994"/>
                <a:gd name="connsiteX54" fmla="*/ 598351 w 756878"/>
                <a:gd name="connsiteY54" fmla="*/ 574976 h 765994"/>
                <a:gd name="connsiteX55" fmla="*/ 498978 w 756878"/>
                <a:gd name="connsiteY55" fmla="*/ 703794 h 765994"/>
                <a:gd name="connsiteX56" fmla="*/ 507799 w 756878"/>
                <a:gd name="connsiteY56" fmla="*/ 738108 h 765994"/>
                <a:gd name="connsiteX57" fmla="*/ 534127 w 756878"/>
                <a:gd name="connsiteY57" fmla="*/ 761823 h 765994"/>
                <a:gd name="connsiteX58" fmla="*/ 535237 w 756878"/>
                <a:gd name="connsiteY58" fmla="*/ 763013 h 765994"/>
                <a:gd name="connsiteX59" fmla="*/ 535231 w 756878"/>
                <a:gd name="connsiteY59" fmla="*/ 764644 h 765994"/>
                <a:gd name="connsiteX60" fmla="*/ 534384 w 756878"/>
                <a:gd name="connsiteY60" fmla="*/ 765620 h 765994"/>
                <a:gd name="connsiteX61" fmla="*/ 533145 w 756878"/>
                <a:gd name="connsiteY61" fmla="*/ 765994 h 765994"/>
                <a:gd name="connsiteX62" fmla="*/ 245821 w 756878"/>
                <a:gd name="connsiteY62" fmla="*/ 570989 h 765994"/>
                <a:gd name="connsiteX63" fmla="*/ 277596 w 756878"/>
                <a:gd name="connsiteY63" fmla="*/ 592029 h 765994"/>
                <a:gd name="connsiteX64" fmla="*/ 338201 w 756878"/>
                <a:gd name="connsiteY64" fmla="*/ 632699 h 765994"/>
                <a:gd name="connsiteX65" fmla="*/ 380404 w 756878"/>
                <a:gd name="connsiteY65" fmla="*/ 661100 h 765994"/>
                <a:gd name="connsiteX66" fmla="*/ 442237 w 756878"/>
                <a:gd name="connsiteY66" fmla="*/ 701585 h 765994"/>
                <a:gd name="connsiteX67" fmla="*/ 447819 w 756878"/>
                <a:gd name="connsiteY67" fmla="*/ 705266 h 765994"/>
                <a:gd name="connsiteX68" fmla="*/ 449843 w 756878"/>
                <a:gd name="connsiteY68" fmla="*/ 706738 h 765994"/>
                <a:gd name="connsiteX69" fmla="*/ 453524 w 756878"/>
                <a:gd name="connsiteY69" fmla="*/ 709376 h 765994"/>
                <a:gd name="connsiteX70" fmla="*/ 471067 w 756878"/>
                <a:gd name="connsiteY70" fmla="*/ 722994 h 765994"/>
                <a:gd name="connsiteX71" fmla="*/ 494009 w 756878"/>
                <a:gd name="connsiteY71" fmla="*/ 740599 h 765994"/>
                <a:gd name="connsiteX72" fmla="*/ 498855 w 756878"/>
                <a:gd name="connsiteY72" fmla="*/ 743972 h 765994"/>
                <a:gd name="connsiteX73" fmla="*/ 504989 w 756878"/>
                <a:gd name="connsiteY73" fmla="*/ 747960 h 765994"/>
                <a:gd name="connsiteX74" fmla="*/ 515172 w 756878"/>
                <a:gd name="connsiteY74" fmla="*/ 754094 h 765994"/>
                <a:gd name="connsiteX75" fmla="*/ 499444 w 756878"/>
                <a:gd name="connsiteY75" fmla="*/ 731140 h 765994"/>
                <a:gd name="connsiteX76" fmla="*/ 494623 w 756878"/>
                <a:gd name="connsiteY76" fmla="*/ 703732 h 765994"/>
                <a:gd name="connsiteX77" fmla="*/ 596572 w 756878"/>
                <a:gd name="connsiteY77" fmla="*/ 570989 h 765994"/>
                <a:gd name="connsiteX78" fmla="*/ 748823 w 756878"/>
                <a:gd name="connsiteY78" fmla="*/ 527436 h 765994"/>
                <a:gd name="connsiteX79" fmla="*/ 704534 w 756878"/>
                <a:gd name="connsiteY79" fmla="*/ 496765 h 765994"/>
                <a:gd name="connsiteX80" fmla="*/ 693063 w 756878"/>
                <a:gd name="connsiteY80" fmla="*/ 489404 h 765994"/>
                <a:gd name="connsiteX81" fmla="*/ 479778 w 756878"/>
                <a:gd name="connsiteY81" fmla="*/ 324211 h 765994"/>
                <a:gd name="connsiteX82" fmla="*/ 435919 w 756878"/>
                <a:gd name="connsiteY82" fmla="*/ 272255 h 765994"/>
                <a:gd name="connsiteX83" fmla="*/ 433710 w 756878"/>
                <a:gd name="connsiteY83" fmla="*/ 269617 h 765994"/>
                <a:gd name="connsiteX84" fmla="*/ 431195 w 756878"/>
                <a:gd name="connsiteY84" fmla="*/ 266489 h 765994"/>
                <a:gd name="connsiteX85" fmla="*/ 401506 w 756878"/>
                <a:gd name="connsiteY85" fmla="*/ 227966 h 765994"/>
                <a:gd name="connsiteX86" fmla="*/ 382122 w 756878"/>
                <a:gd name="connsiteY86" fmla="*/ 202264 h 765994"/>
                <a:gd name="connsiteX87" fmla="*/ 347587 w 756878"/>
                <a:gd name="connsiteY87" fmla="*/ 156810 h 765994"/>
                <a:gd name="connsiteX88" fmla="*/ 327098 w 756878"/>
                <a:gd name="connsiteY88" fmla="*/ 130372 h 765994"/>
                <a:gd name="connsiteX89" fmla="*/ 309800 w 756878"/>
                <a:gd name="connsiteY89" fmla="*/ 108595 h 765994"/>
                <a:gd name="connsiteX90" fmla="*/ 195275 w 756878"/>
                <a:gd name="connsiteY90" fmla="*/ 13577 h 765994"/>
                <a:gd name="connsiteX91" fmla="*/ 5116 w 756878"/>
                <a:gd name="connsiteY91" fmla="*/ 89763 h 765994"/>
                <a:gd name="connsiteX92" fmla="*/ 10023 w 756878"/>
                <a:gd name="connsiteY92" fmla="*/ 96940 h 765994"/>
                <a:gd name="connsiteX93" fmla="*/ 16955 w 756878"/>
                <a:gd name="connsiteY93" fmla="*/ 107491 h 765994"/>
                <a:gd name="connsiteX94" fmla="*/ 17323 w 756878"/>
                <a:gd name="connsiteY94" fmla="*/ 108105 h 765994"/>
                <a:gd name="connsiteX95" fmla="*/ 75045 w 756878"/>
                <a:gd name="connsiteY95" fmla="*/ 210054 h 765994"/>
                <a:gd name="connsiteX96" fmla="*/ 73021 w 756878"/>
                <a:gd name="connsiteY96" fmla="*/ 211158 h 765994"/>
                <a:gd name="connsiteX97" fmla="*/ 75107 w 756878"/>
                <a:gd name="connsiteY97" fmla="*/ 210116 h 765994"/>
                <a:gd name="connsiteX98" fmla="*/ 124793 w 756878"/>
                <a:gd name="connsiteY98" fmla="*/ 313783 h 765994"/>
                <a:gd name="connsiteX99" fmla="*/ 169634 w 756878"/>
                <a:gd name="connsiteY99" fmla="*/ 326051 h 765994"/>
                <a:gd name="connsiteX100" fmla="*/ 188037 w 756878"/>
                <a:gd name="connsiteY100" fmla="*/ 454869 h 765994"/>
                <a:gd name="connsiteX101" fmla="*/ 218708 w 756878"/>
                <a:gd name="connsiteY101" fmla="*/ 520014 h 765994"/>
                <a:gd name="connsiteX102" fmla="*/ 225394 w 756878"/>
                <a:gd name="connsiteY102" fmla="*/ 533448 h 765994"/>
                <a:gd name="connsiteX103" fmla="*/ 226130 w 756878"/>
                <a:gd name="connsiteY103" fmla="*/ 534859 h 765994"/>
                <a:gd name="connsiteX104" fmla="*/ 232264 w 756878"/>
                <a:gd name="connsiteY104" fmla="*/ 547127 h 765994"/>
                <a:gd name="connsiteX105" fmla="*/ 233184 w 756878"/>
                <a:gd name="connsiteY105" fmla="*/ 548844 h 765994"/>
                <a:gd name="connsiteX106" fmla="*/ 239318 w 756878"/>
                <a:gd name="connsiteY106" fmla="*/ 559825 h 765994"/>
                <a:gd name="connsiteX107" fmla="*/ 240055 w 756878"/>
                <a:gd name="connsiteY107" fmla="*/ 561113 h 765994"/>
                <a:gd name="connsiteX108" fmla="*/ 245821 w 756878"/>
                <a:gd name="connsiteY108" fmla="*/ 570989 h 76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756878" h="765994">
                  <a:moveTo>
                    <a:pt x="533145" y="765994"/>
                  </a:moveTo>
                  <a:lnTo>
                    <a:pt x="532593" y="765994"/>
                  </a:lnTo>
                  <a:cubicBezTo>
                    <a:pt x="521791" y="763031"/>
                    <a:pt x="511565" y="758259"/>
                    <a:pt x="502352" y="751886"/>
                  </a:cubicBezTo>
                  <a:cubicBezTo>
                    <a:pt x="500266" y="750597"/>
                    <a:pt x="498242" y="749248"/>
                    <a:pt x="496217" y="747837"/>
                  </a:cubicBezTo>
                  <a:lnTo>
                    <a:pt x="491310" y="744340"/>
                  </a:lnTo>
                  <a:cubicBezTo>
                    <a:pt x="483458" y="738697"/>
                    <a:pt x="475729" y="732563"/>
                    <a:pt x="468184" y="726674"/>
                  </a:cubicBezTo>
                  <a:lnTo>
                    <a:pt x="450763" y="713056"/>
                  </a:lnTo>
                  <a:lnTo>
                    <a:pt x="447205" y="710419"/>
                  </a:lnTo>
                  <a:lnTo>
                    <a:pt x="445181" y="709008"/>
                  </a:lnTo>
                  <a:cubicBezTo>
                    <a:pt x="443341" y="707719"/>
                    <a:pt x="441562" y="706493"/>
                    <a:pt x="439783" y="705388"/>
                  </a:cubicBezTo>
                  <a:cubicBezTo>
                    <a:pt x="417761" y="691402"/>
                    <a:pt x="396108" y="677049"/>
                    <a:pt x="377889" y="664842"/>
                  </a:cubicBezTo>
                  <a:lnTo>
                    <a:pt x="335625" y="636440"/>
                  </a:lnTo>
                  <a:cubicBezTo>
                    <a:pt x="315628" y="622945"/>
                    <a:pt x="295569" y="609389"/>
                    <a:pt x="275449" y="596078"/>
                  </a:cubicBezTo>
                  <a:lnTo>
                    <a:pt x="242815" y="574485"/>
                  </a:lnTo>
                  <a:cubicBezTo>
                    <a:pt x="242557" y="574295"/>
                    <a:pt x="242330" y="574068"/>
                    <a:pt x="242140" y="573810"/>
                  </a:cubicBezTo>
                  <a:cubicBezTo>
                    <a:pt x="240116" y="570437"/>
                    <a:pt x="238030" y="566879"/>
                    <a:pt x="236006" y="563260"/>
                  </a:cubicBezTo>
                  <a:lnTo>
                    <a:pt x="235515" y="562401"/>
                  </a:lnTo>
                  <a:cubicBezTo>
                    <a:pt x="233246" y="558414"/>
                    <a:pt x="231221" y="554733"/>
                    <a:pt x="229381" y="550869"/>
                  </a:cubicBezTo>
                  <a:lnTo>
                    <a:pt x="228461" y="549212"/>
                  </a:lnTo>
                  <a:cubicBezTo>
                    <a:pt x="226375" y="545287"/>
                    <a:pt x="224290" y="541299"/>
                    <a:pt x="222327" y="536944"/>
                  </a:cubicBezTo>
                  <a:lnTo>
                    <a:pt x="221591" y="535533"/>
                  </a:lnTo>
                  <a:cubicBezTo>
                    <a:pt x="219382" y="531178"/>
                    <a:pt x="217113" y="526700"/>
                    <a:pt x="214843" y="522099"/>
                  </a:cubicBezTo>
                  <a:cubicBezTo>
                    <a:pt x="206133" y="504372"/>
                    <a:pt x="196441" y="483331"/>
                    <a:pt x="183866" y="455851"/>
                  </a:cubicBezTo>
                  <a:cubicBezTo>
                    <a:pt x="183743" y="455562"/>
                    <a:pt x="183682" y="455249"/>
                    <a:pt x="183682" y="454930"/>
                  </a:cubicBezTo>
                  <a:cubicBezTo>
                    <a:pt x="183682" y="454618"/>
                    <a:pt x="183743" y="454305"/>
                    <a:pt x="183866" y="454010"/>
                  </a:cubicBezTo>
                  <a:cubicBezTo>
                    <a:pt x="198465" y="419965"/>
                    <a:pt x="215825" y="358563"/>
                    <a:pt x="167794" y="330100"/>
                  </a:cubicBezTo>
                  <a:cubicBezTo>
                    <a:pt x="154054" y="322948"/>
                    <a:pt x="138963" y="318770"/>
                    <a:pt x="123505" y="317832"/>
                  </a:cubicBezTo>
                  <a:cubicBezTo>
                    <a:pt x="123107" y="317783"/>
                    <a:pt x="122732" y="317636"/>
                    <a:pt x="122407" y="317396"/>
                  </a:cubicBezTo>
                  <a:cubicBezTo>
                    <a:pt x="122088" y="317163"/>
                    <a:pt x="121831" y="316844"/>
                    <a:pt x="121665" y="316482"/>
                  </a:cubicBezTo>
                  <a:cubicBezTo>
                    <a:pt x="102895" y="275383"/>
                    <a:pt x="86946" y="242136"/>
                    <a:pt x="71488" y="211833"/>
                  </a:cubicBezTo>
                  <a:cubicBezTo>
                    <a:pt x="53833" y="177163"/>
                    <a:pt x="34449" y="143400"/>
                    <a:pt x="13397" y="110681"/>
                  </a:cubicBezTo>
                  <a:lnTo>
                    <a:pt x="14992" y="108902"/>
                  </a:lnTo>
                  <a:lnTo>
                    <a:pt x="13029" y="110129"/>
                  </a:lnTo>
                  <a:cubicBezTo>
                    <a:pt x="10759" y="106632"/>
                    <a:pt x="8490" y="103136"/>
                    <a:pt x="6220" y="99762"/>
                  </a:cubicBezTo>
                  <a:lnTo>
                    <a:pt x="393" y="91236"/>
                  </a:lnTo>
                  <a:cubicBezTo>
                    <a:pt x="135" y="90868"/>
                    <a:pt x="0" y="90426"/>
                    <a:pt x="0" y="89978"/>
                  </a:cubicBezTo>
                  <a:cubicBezTo>
                    <a:pt x="0" y="89530"/>
                    <a:pt x="135" y="89089"/>
                    <a:pt x="393" y="88720"/>
                  </a:cubicBezTo>
                  <a:cubicBezTo>
                    <a:pt x="48546" y="12780"/>
                    <a:pt x="121910" y="-16848"/>
                    <a:pt x="196686" y="9345"/>
                  </a:cubicBezTo>
                  <a:cubicBezTo>
                    <a:pt x="246495" y="26765"/>
                    <a:pt x="282994" y="68294"/>
                    <a:pt x="313235" y="105835"/>
                  </a:cubicBezTo>
                  <a:cubicBezTo>
                    <a:pt x="319369" y="113135"/>
                    <a:pt x="324951" y="120496"/>
                    <a:pt x="330595" y="127611"/>
                  </a:cubicBezTo>
                  <a:cubicBezTo>
                    <a:pt x="337527" y="136383"/>
                    <a:pt x="344335" y="145216"/>
                    <a:pt x="351144" y="154111"/>
                  </a:cubicBezTo>
                  <a:cubicBezTo>
                    <a:pt x="362720" y="169201"/>
                    <a:pt x="374227" y="184371"/>
                    <a:pt x="385680" y="199626"/>
                  </a:cubicBezTo>
                  <a:cubicBezTo>
                    <a:pt x="392102" y="208214"/>
                    <a:pt x="398561" y="216759"/>
                    <a:pt x="405064" y="225267"/>
                  </a:cubicBezTo>
                  <a:cubicBezTo>
                    <a:pt x="416903" y="240909"/>
                    <a:pt x="426043" y="252809"/>
                    <a:pt x="434692" y="263728"/>
                  </a:cubicBezTo>
                  <a:lnTo>
                    <a:pt x="437145" y="266795"/>
                  </a:lnTo>
                  <a:cubicBezTo>
                    <a:pt x="437881" y="267716"/>
                    <a:pt x="438679" y="268574"/>
                    <a:pt x="439354" y="269556"/>
                  </a:cubicBezTo>
                  <a:cubicBezTo>
                    <a:pt x="453830" y="287652"/>
                    <a:pt x="468552" y="305073"/>
                    <a:pt x="483090" y="321267"/>
                  </a:cubicBezTo>
                  <a:cubicBezTo>
                    <a:pt x="543205" y="388375"/>
                    <a:pt x="620618" y="437816"/>
                    <a:pt x="695394" y="485663"/>
                  </a:cubicBezTo>
                  <a:lnTo>
                    <a:pt x="706926" y="493024"/>
                  </a:lnTo>
                  <a:cubicBezTo>
                    <a:pt x="719195" y="500998"/>
                    <a:pt x="738026" y="513205"/>
                    <a:pt x="756000" y="527191"/>
                  </a:cubicBezTo>
                  <a:cubicBezTo>
                    <a:pt x="756355" y="527492"/>
                    <a:pt x="756625" y="527890"/>
                    <a:pt x="756766" y="528332"/>
                  </a:cubicBezTo>
                  <a:cubicBezTo>
                    <a:pt x="756907" y="528780"/>
                    <a:pt x="756913" y="529258"/>
                    <a:pt x="756797" y="529706"/>
                  </a:cubicBezTo>
                  <a:cubicBezTo>
                    <a:pt x="756662" y="530148"/>
                    <a:pt x="756392" y="530534"/>
                    <a:pt x="756030" y="530822"/>
                  </a:cubicBezTo>
                  <a:cubicBezTo>
                    <a:pt x="755668" y="531105"/>
                    <a:pt x="755233" y="531270"/>
                    <a:pt x="754773" y="531301"/>
                  </a:cubicBezTo>
                  <a:cubicBezTo>
                    <a:pt x="700485" y="536637"/>
                    <a:pt x="647547" y="551421"/>
                    <a:pt x="598351" y="574976"/>
                  </a:cubicBezTo>
                  <a:cubicBezTo>
                    <a:pt x="540199" y="602948"/>
                    <a:pt x="499346" y="655886"/>
                    <a:pt x="498978" y="703794"/>
                  </a:cubicBezTo>
                  <a:cubicBezTo>
                    <a:pt x="498481" y="715853"/>
                    <a:pt x="501548" y="727790"/>
                    <a:pt x="507799" y="738108"/>
                  </a:cubicBezTo>
                  <a:cubicBezTo>
                    <a:pt x="514049" y="748432"/>
                    <a:pt x="523208" y="756682"/>
                    <a:pt x="534127" y="761823"/>
                  </a:cubicBezTo>
                  <a:cubicBezTo>
                    <a:pt x="534636" y="762062"/>
                    <a:pt x="535035" y="762492"/>
                    <a:pt x="535237" y="763013"/>
                  </a:cubicBezTo>
                  <a:cubicBezTo>
                    <a:pt x="535445" y="763540"/>
                    <a:pt x="535439" y="764123"/>
                    <a:pt x="535231" y="764644"/>
                  </a:cubicBezTo>
                  <a:cubicBezTo>
                    <a:pt x="535047" y="765043"/>
                    <a:pt x="534752" y="765381"/>
                    <a:pt x="534384" y="765620"/>
                  </a:cubicBezTo>
                  <a:cubicBezTo>
                    <a:pt x="534010" y="765859"/>
                    <a:pt x="533587" y="765988"/>
                    <a:pt x="533145" y="765994"/>
                  </a:cubicBezTo>
                  <a:close/>
                  <a:moveTo>
                    <a:pt x="245821" y="570989"/>
                  </a:moveTo>
                  <a:lnTo>
                    <a:pt x="277596" y="592029"/>
                  </a:lnTo>
                  <a:cubicBezTo>
                    <a:pt x="298145" y="605647"/>
                    <a:pt x="318204" y="619142"/>
                    <a:pt x="338201" y="632699"/>
                  </a:cubicBezTo>
                  <a:lnTo>
                    <a:pt x="380404" y="661100"/>
                  </a:lnTo>
                  <a:cubicBezTo>
                    <a:pt x="398807" y="673368"/>
                    <a:pt x="420276" y="687599"/>
                    <a:pt x="442237" y="701585"/>
                  </a:cubicBezTo>
                  <a:cubicBezTo>
                    <a:pt x="444077" y="702689"/>
                    <a:pt x="445917" y="703978"/>
                    <a:pt x="447819" y="705266"/>
                  </a:cubicBezTo>
                  <a:lnTo>
                    <a:pt x="449843" y="706738"/>
                  </a:lnTo>
                  <a:lnTo>
                    <a:pt x="453524" y="709376"/>
                  </a:lnTo>
                  <a:lnTo>
                    <a:pt x="471067" y="722994"/>
                  </a:lnTo>
                  <a:cubicBezTo>
                    <a:pt x="478490" y="729128"/>
                    <a:pt x="486219" y="735262"/>
                    <a:pt x="494009" y="740599"/>
                  </a:cubicBezTo>
                  <a:lnTo>
                    <a:pt x="498855" y="743972"/>
                  </a:lnTo>
                  <a:cubicBezTo>
                    <a:pt x="500818" y="745383"/>
                    <a:pt x="502842" y="746671"/>
                    <a:pt x="504989" y="747960"/>
                  </a:cubicBezTo>
                  <a:cubicBezTo>
                    <a:pt x="508547" y="750229"/>
                    <a:pt x="511921" y="752254"/>
                    <a:pt x="515172" y="754094"/>
                  </a:cubicBezTo>
                  <a:cubicBezTo>
                    <a:pt x="508351" y="747653"/>
                    <a:pt x="502990" y="739826"/>
                    <a:pt x="499444" y="731140"/>
                  </a:cubicBezTo>
                  <a:cubicBezTo>
                    <a:pt x="495899" y="722454"/>
                    <a:pt x="494255" y="713105"/>
                    <a:pt x="494623" y="703732"/>
                  </a:cubicBezTo>
                  <a:cubicBezTo>
                    <a:pt x="494991" y="654229"/>
                    <a:pt x="536948" y="599451"/>
                    <a:pt x="596572" y="570989"/>
                  </a:cubicBezTo>
                  <a:cubicBezTo>
                    <a:pt x="644517" y="548029"/>
                    <a:pt x="695989" y="533307"/>
                    <a:pt x="748823" y="527436"/>
                  </a:cubicBezTo>
                  <a:cubicBezTo>
                    <a:pt x="732322" y="515168"/>
                    <a:pt x="715882" y="504249"/>
                    <a:pt x="704534" y="496765"/>
                  </a:cubicBezTo>
                  <a:lnTo>
                    <a:pt x="693063" y="489404"/>
                  </a:lnTo>
                  <a:cubicBezTo>
                    <a:pt x="617981" y="441435"/>
                    <a:pt x="540322" y="391748"/>
                    <a:pt x="479778" y="324211"/>
                  </a:cubicBezTo>
                  <a:cubicBezTo>
                    <a:pt x="465179" y="307956"/>
                    <a:pt x="450456" y="290473"/>
                    <a:pt x="435919" y="272255"/>
                  </a:cubicBezTo>
                  <a:lnTo>
                    <a:pt x="433710" y="269617"/>
                  </a:lnTo>
                  <a:lnTo>
                    <a:pt x="431195" y="266489"/>
                  </a:lnTo>
                  <a:cubicBezTo>
                    <a:pt x="422546" y="255508"/>
                    <a:pt x="413406" y="243608"/>
                    <a:pt x="401506" y="227966"/>
                  </a:cubicBezTo>
                  <a:lnTo>
                    <a:pt x="382122" y="202264"/>
                  </a:lnTo>
                  <a:cubicBezTo>
                    <a:pt x="370633" y="187051"/>
                    <a:pt x="359119" y="171900"/>
                    <a:pt x="347587" y="156810"/>
                  </a:cubicBezTo>
                  <a:cubicBezTo>
                    <a:pt x="340839" y="147897"/>
                    <a:pt x="334012" y="139082"/>
                    <a:pt x="327098" y="130372"/>
                  </a:cubicBezTo>
                  <a:cubicBezTo>
                    <a:pt x="321455" y="123195"/>
                    <a:pt x="315689" y="115895"/>
                    <a:pt x="309800" y="108595"/>
                  </a:cubicBezTo>
                  <a:cubicBezTo>
                    <a:pt x="279865" y="71790"/>
                    <a:pt x="243858" y="30569"/>
                    <a:pt x="195275" y="13577"/>
                  </a:cubicBezTo>
                  <a:cubicBezTo>
                    <a:pt x="123015" y="-11696"/>
                    <a:pt x="52104" y="16767"/>
                    <a:pt x="5116" y="89763"/>
                  </a:cubicBezTo>
                  <a:cubicBezTo>
                    <a:pt x="6772" y="92094"/>
                    <a:pt x="8367" y="94486"/>
                    <a:pt x="10023" y="96940"/>
                  </a:cubicBezTo>
                  <a:cubicBezTo>
                    <a:pt x="12416" y="100498"/>
                    <a:pt x="14685" y="103995"/>
                    <a:pt x="16955" y="107491"/>
                  </a:cubicBezTo>
                  <a:lnTo>
                    <a:pt x="17323" y="108105"/>
                  </a:lnTo>
                  <a:cubicBezTo>
                    <a:pt x="38283" y="141088"/>
                    <a:pt x="57551" y="175114"/>
                    <a:pt x="75045" y="210054"/>
                  </a:cubicBezTo>
                  <a:lnTo>
                    <a:pt x="73021" y="211158"/>
                  </a:lnTo>
                  <a:lnTo>
                    <a:pt x="75107" y="210116"/>
                  </a:lnTo>
                  <a:cubicBezTo>
                    <a:pt x="90442" y="240173"/>
                    <a:pt x="106268" y="273175"/>
                    <a:pt x="124793" y="313783"/>
                  </a:cubicBezTo>
                  <a:cubicBezTo>
                    <a:pt x="140436" y="314691"/>
                    <a:pt x="155710" y="318868"/>
                    <a:pt x="169634" y="326051"/>
                  </a:cubicBezTo>
                  <a:cubicBezTo>
                    <a:pt x="220241" y="356109"/>
                    <a:pt x="203127" y="419229"/>
                    <a:pt x="188037" y="454869"/>
                  </a:cubicBezTo>
                  <a:cubicBezTo>
                    <a:pt x="200305" y="481859"/>
                    <a:pt x="209936" y="502593"/>
                    <a:pt x="218708" y="520014"/>
                  </a:cubicBezTo>
                  <a:cubicBezTo>
                    <a:pt x="220977" y="524615"/>
                    <a:pt x="223186" y="529093"/>
                    <a:pt x="225394" y="533448"/>
                  </a:cubicBezTo>
                  <a:lnTo>
                    <a:pt x="226130" y="534859"/>
                  </a:lnTo>
                  <a:cubicBezTo>
                    <a:pt x="228216" y="538968"/>
                    <a:pt x="230363" y="542956"/>
                    <a:pt x="232264" y="547127"/>
                  </a:cubicBezTo>
                  <a:lnTo>
                    <a:pt x="233184" y="548844"/>
                  </a:lnTo>
                  <a:lnTo>
                    <a:pt x="239318" y="559825"/>
                  </a:lnTo>
                  <a:lnTo>
                    <a:pt x="240055" y="561113"/>
                  </a:lnTo>
                  <a:cubicBezTo>
                    <a:pt x="241895" y="564487"/>
                    <a:pt x="243858" y="567861"/>
                    <a:pt x="245821" y="570989"/>
                  </a:cubicBezTo>
                  <a:close/>
                </a:path>
              </a:pathLst>
            </a:custGeom>
            <a:solidFill>
              <a:srgbClr val="0E0E0E"/>
            </a:solidFill>
            <a:ln w="6134" cap="flat">
              <a:noFill/>
              <a:prstDash val="solid"/>
              <a:miter/>
            </a:ln>
          </p:spPr>
          <p:txBody>
            <a:bodyPr rtlCol="0" anchor="ctr"/>
            <a:lstStyle/>
            <a:p>
              <a:endParaRPr lang="en-AU"/>
            </a:p>
          </p:txBody>
        </p:sp>
        <p:sp>
          <p:nvSpPr>
            <p:cNvPr id="875" name="Freeform: Shape 874">
              <a:extLst>
                <a:ext uri="{FF2B5EF4-FFF2-40B4-BE49-F238E27FC236}">
                  <a16:creationId xmlns:a16="http://schemas.microsoft.com/office/drawing/2014/main" id="{7D3F1C53-DF04-4550-9303-C95C6F7718FC}"/>
                </a:ext>
              </a:extLst>
            </p:cNvPr>
            <p:cNvSpPr/>
            <p:nvPr/>
          </p:nvSpPr>
          <p:spPr>
            <a:xfrm>
              <a:off x="5421793" y="5418004"/>
              <a:ext cx="14415" cy="735"/>
            </a:xfrm>
            <a:custGeom>
              <a:avLst/>
              <a:gdLst>
                <a:gd name="connsiteX0" fmla="*/ 0 w 14415"/>
                <a:gd name="connsiteY0" fmla="*/ 0 h 735"/>
                <a:gd name="connsiteX1" fmla="*/ 14415 w 14415"/>
                <a:gd name="connsiteY1" fmla="*/ 0 h 735"/>
                <a:gd name="connsiteX2" fmla="*/ 0 w 14415"/>
                <a:gd name="connsiteY2" fmla="*/ 0 h 735"/>
              </a:gdLst>
              <a:ahLst/>
              <a:cxnLst>
                <a:cxn ang="0">
                  <a:pos x="connsiteX0" y="connsiteY0"/>
                </a:cxn>
                <a:cxn ang="0">
                  <a:pos x="connsiteX1" y="connsiteY1"/>
                </a:cxn>
                <a:cxn ang="0">
                  <a:pos x="connsiteX2" y="connsiteY2"/>
                </a:cxn>
              </a:cxnLst>
              <a:rect l="l" t="t" r="r" b="b"/>
              <a:pathLst>
                <a:path w="14415" h="735">
                  <a:moveTo>
                    <a:pt x="0" y="0"/>
                  </a:moveTo>
                  <a:cubicBezTo>
                    <a:pt x="4754" y="981"/>
                    <a:pt x="9661" y="981"/>
                    <a:pt x="14415" y="0"/>
                  </a:cubicBezTo>
                  <a:lnTo>
                    <a:pt x="0" y="0"/>
                  </a:lnTo>
                  <a:close/>
                </a:path>
              </a:pathLst>
            </a:custGeom>
            <a:solidFill>
              <a:srgbClr val="E05555"/>
            </a:solidFill>
            <a:ln w="6134" cap="flat">
              <a:noFill/>
              <a:prstDash val="solid"/>
              <a:miter/>
            </a:ln>
          </p:spPr>
          <p:txBody>
            <a:bodyPr rtlCol="0" anchor="ctr"/>
            <a:lstStyle/>
            <a:p>
              <a:endParaRPr lang="en-AU"/>
            </a:p>
          </p:txBody>
        </p:sp>
        <p:sp>
          <p:nvSpPr>
            <p:cNvPr id="876" name="Freeform: Shape 875">
              <a:extLst>
                <a:ext uri="{FF2B5EF4-FFF2-40B4-BE49-F238E27FC236}">
                  <a16:creationId xmlns:a16="http://schemas.microsoft.com/office/drawing/2014/main" id="{1640C277-DDC7-4921-B668-E24625D6D996}"/>
                </a:ext>
              </a:extLst>
            </p:cNvPr>
            <p:cNvSpPr/>
            <p:nvPr/>
          </p:nvSpPr>
          <p:spPr>
            <a:xfrm>
              <a:off x="5419634" y="5415734"/>
              <a:ext cx="18853" cy="5336"/>
            </a:xfrm>
            <a:custGeom>
              <a:avLst/>
              <a:gdLst>
                <a:gd name="connsiteX0" fmla="*/ 8784 w 18853"/>
                <a:gd name="connsiteY0" fmla="*/ 5337 h 5336"/>
                <a:gd name="connsiteX1" fmla="*/ 1607 w 18853"/>
                <a:gd name="connsiteY1" fmla="*/ 4539 h 5336"/>
                <a:gd name="connsiteX2" fmla="*/ 368 w 18853"/>
                <a:gd name="connsiteY2" fmla="*/ 3576 h 5336"/>
                <a:gd name="connsiteX3" fmla="*/ 18 w 18853"/>
                <a:gd name="connsiteY3" fmla="*/ 2043 h 5336"/>
                <a:gd name="connsiteX4" fmla="*/ 723 w 18853"/>
                <a:gd name="connsiteY4" fmla="*/ 638 h 5336"/>
                <a:gd name="connsiteX5" fmla="*/ 2159 w 18853"/>
                <a:gd name="connsiteY5" fmla="*/ 0 h 5336"/>
                <a:gd name="connsiteX6" fmla="*/ 16574 w 18853"/>
                <a:gd name="connsiteY6" fmla="*/ 0 h 5336"/>
                <a:gd name="connsiteX7" fmla="*/ 18114 w 18853"/>
                <a:gd name="connsiteY7" fmla="*/ 601 h 5336"/>
                <a:gd name="connsiteX8" fmla="*/ 18844 w 18853"/>
                <a:gd name="connsiteY8" fmla="*/ 2085 h 5336"/>
                <a:gd name="connsiteX9" fmla="*/ 18378 w 18853"/>
                <a:gd name="connsiteY9" fmla="*/ 3687 h 5336"/>
                <a:gd name="connsiteX10" fmla="*/ 16942 w 18853"/>
                <a:gd name="connsiteY10" fmla="*/ 4539 h 5336"/>
                <a:gd name="connsiteX11" fmla="*/ 8784 w 18853"/>
                <a:gd name="connsiteY11" fmla="*/ 5337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53" h="5336">
                  <a:moveTo>
                    <a:pt x="8784" y="5337"/>
                  </a:moveTo>
                  <a:cubicBezTo>
                    <a:pt x="6367" y="5337"/>
                    <a:pt x="3962" y="5067"/>
                    <a:pt x="1607" y="4539"/>
                  </a:cubicBezTo>
                  <a:cubicBezTo>
                    <a:pt x="1091" y="4374"/>
                    <a:pt x="656" y="4030"/>
                    <a:pt x="368" y="3576"/>
                  </a:cubicBezTo>
                  <a:cubicBezTo>
                    <a:pt x="73" y="3122"/>
                    <a:pt x="-49" y="2576"/>
                    <a:pt x="18" y="2043"/>
                  </a:cubicBezTo>
                  <a:cubicBezTo>
                    <a:pt x="86" y="1509"/>
                    <a:pt x="331" y="1012"/>
                    <a:pt x="723" y="638"/>
                  </a:cubicBezTo>
                  <a:cubicBezTo>
                    <a:pt x="1110" y="270"/>
                    <a:pt x="1619" y="43"/>
                    <a:pt x="2159" y="0"/>
                  </a:cubicBezTo>
                  <a:lnTo>
                    <a:pt x="16574" y="0"/>
                  </a:lnTo>
                  <a:cubicBezTo>
                    <a:pt x="17145" y="0"/>
                    <a:pt x="17697" y="215"/>
                    <a:pt x="18114" y="601"/>
                  </a:cubicBezTo>
                  <a:cubicBezTo>
                    <a:pt x="18537" y="988"/>
                    <a:pt x="18795" y="1515"/>
                    <a:pt x="18844" y="2085"/>
                  </a:cubicBezTo>
                  <a:cubicBezTo>
                    <a:pt x="18899" y="2662"/>
                    <a:pt x="18727" y="3233"/>
                    <a:pt x="18378" y="3687"/>
                  </a:cubicBezTo>
                  <a:cubicBezTo>
                    <a:pt x="18022" y="4147"/>
                    <a:pt x="17513" y="4447"/>
                    <a:pt x="16942" y="4539"/>
                  </a:cubicBezTo>
                  <a:cubicBezTo>
                    <a:pt x="14256" y="5061"/>
                    <a:pt x="11520" y="5324"/>
                    <a:pt x="8784" y="5337"/>
                  </a:cubicBezTo>
                  <a:close/>
                </a:path>
              </a:pathLst>
            </a:custGeom>
            <a:solidFill>
              <a:srgbClr val="0E0E0E"/>
            </a:solidFill>
            <a:ln w="6134" cap="flat">
              <a:noFill/>
              <a:prstDash val="solid"/>
              <a:miter/>
            </a:ln>
          </p:spPr>
          <p:txBody>
            <a:bodyPr rtlCol="0" anchor="ctr"/>
            <a:lstStyle/>
            <a:p>
              <a:endParaRPr lang="en-AU"/>
            </a:p>
          </p:txBody>
        </p:sp>
        <p:sp>
          <p:nvSpPr>
            <p:cNvPr id="877" name="Freeform: Shape 876">
              <a:extLst>
                <a:ext uri="{FF2B5EF4-FFF2-40B4-BE49-F238E27FC236}">
                  <a16:creationId xmlns:a16="http://schemas.microsoft.com/office/drawing/2014/main" id="{0966AEF0-1D94-45C3-AED9-2510971D695C}"/>
                </a:ext>
              </a:extLst>
            </p:cNvPr>
            <p:cNvSpPr/>
            <p:nvPr/>
          </p:nvSpPr>
          <p:spPr>
            <a:xfrm>
              <a:off x="5758252" y="5192879"/>
              <a:ext cx="8710" cy="2760"/>
            </a:xfrm>
            <a:custGeom>
              <a:avLst/>
              <a:gdLst>
                <a:gd name="connsiteX0" fmla="*/ 8710 w 8710"/>
                <a:gd name="connsiteY0" fmla="*/ 2760 h 2760"/>
                <a:gd name="connsiteX1" fmla="*/ 0 w 8710"/>
                <a:gd name="connsiteY1" fmla="*/ 0 h 2760"/>
                <a:gd name="connsiteX2" fmla="*/ 8710 w 8710"/>
                <a:gd name="connsiteY2" fmla="*/ 2760 h 2760"/>
              </a:gdLst>
              <a:ahLst/>
              <a:cxnLst>
                <a:cxn ang="0">
                  <a:pos x="connsiteX0" y="connsiteY0"/>
                </a:cxn>
                <a:cxn ang="0">
                  <a:pos x="connsiteX1" y="connsiteY1"/>
                </a:cxn>
                <a:cxn ang="0">
                  <a:pos x="connsiteX2" y="connsiteY2"/>
                </a:cxn>
              </a:cxnLst>
              <a:rect l="l" t="t" r="r" b="b"/>
              <a:pathLst>
                <a:path w="8710" h="2760">
                  <a:moveTo>
                    <a:pt x="8710" y="2760"/>
                  </a:moveTo>
                  <a:cubicBezTo>
                    <a:pt x="5828" y="1779"/>
                    <a:pt x="2576" y="859"/>
                    <a:pt x="0" y="0"/>
                  </a:cubicBezTo>
                  <a:cubicBezTo>
                    <a:pt x="2576" y="920"/>
                    <a:pt x="5705" y="1840"/>
                    <a:pt x="8710" y="2760"/>
                  </a:cubicBezTo>
                  <a:close/>
                </a:path>
              </a:pathLst>
            </a:custGeom>
            <a:solidFill>
              <a:srgbClr val="2B1F18"/>
            </a:solidFill>
            <a:ln w="6134" cap="flat">
              <a:noFill/>
              <a:prstDash val="solid"/>
              <a:miter/>
            </a:ln>
          </p:spPr>
          <p:txBody>
            <a:bodyPr rtlCol="0" anchor="ctr"/>
            <a:lstStyle/>
            <a:p>
              <a:endParaRPr lang="en-AU"/>
            </a:p>
          </p:txBody>
        </p:sp>
        <p:sp>
          <p:nvSpPr>
            <p:cNvPr id="878" name="Freeform: Shape 877">
              <a:extLst>
                <a:ext uri="{FF2B5EF4-FFF2-40B4-BE49-F238E27FC236}">
                  <a16:creationId xmlns:a16="http://schemas.microsoft.com/office/drawing/2014/main" id="{313E7992-981D-4FDA-BF70-F6718D284813}"/>
                </a:ext>
              </a:extLst>
            </p:cNvPr>
            <p:cNvSpPr/>
            <p:nvPr/>
          </p:nvSpPr>
          <p:spPr>
            <a:xfrm>
              <a:off x="5755898" y="5190746"/>
              <a:ext cx="13257" cy="7224"/>
            </a:xfrm>
            <a:custGeom>
              <a:avLst/>
              <a:gdLst>
                <a:gd name="connsiteX0" fmla="*/ 11064 w 13257"/>
                <a:gd name="connsiteY0" fmla="*/ 7225 h 7224"/>
                <a:gd name="connsiteX1" fmla="*/ 10328 w 13257"/>
                <a:gd name="connsiteY1" fmla="*/ 7225 h 7224"/>
                <a:gd name="connsiteX2" fmla="*/ 1679 w 13257"/>
                <a:gd name="connsiteY2" fmla="*/ 4525 h 7224"/>
                <a:gd name="connsiteX3" fmla="*/ 489 w 13257"/>
                <a:gd name="connsiteY3" fmla="*/ 3691 h 7224"/>
                <a:gd name="connsiteX4" fmla="*/ 23 w 13257"/>
                <a:gd name="connsiteY4" fmla="*/ 2317 h 7224"/>
                <a:gd name="connsiteX5" fmla="*/ 23 w 13257"/>
                <a:gd name="connsiteY5" fmla="*/ 1642 h 7224"/>
                <a:gd name="connsiteX6" fmla="*/ 422 w 13257"/>
                <a:gd name="connsiteY6" fmla="*/ 845 h 7224"/>
                <a:gd name="connsiteX7" fmla="*/ 1103 w 13257"/>
                <a:gd name="connsiteY7" fmla="*/ 268 h 7224"/>
                <a:gd name="connsiteX8" fmla="*/ 1961 w 13257"/>
                <a:gd name="connsiteY8" fmla="*/ 11 h 7224"/>
                <a:gd name="connsiteX9" fmla="*/ 2845 w 13257"/>
                <a:gd name="connsiteY9" fmla="*/ 109 h 7224"/>
                <a:gd name="connsiteX10" fmla="*/ 11678 w 13257"/>
                <a:gd name="connsiteY10" fmla="*/ 2869 h 7224"/>
                <a:gd name="connsiteX11" fmla="*/ 12794 w 13257"/>
                <a:gd name="connsiteY11" fmla="*/ 3728 h 7224"/>
                <a:gd name="connsiteX12" fmla="*/ 13211 w 13257"/>
                <a:gd name="connsiteY12" fmla="*/ 5078 h 7224"/>
                <a:gd name="connsiteX13" fmla="*/ 13211 w 13257"/>
                <a:gd name="connsiteY13" fmla="*/ 5814 h 7224"/>
                <a:gd name="connsiteX14" fmla="*/ 12353 w 13257"/>
                <a:gd name="connsiteY14" fmla="*/ 6844 h 7224"/>
                <a:gd name="connsiteX15" fmla="*/ 11064 w 13257"/>
                <a:gd name="connsiteY15" fmla="*/ 7225 h 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57" h="7224">
                  <a:moveTo>
                    <a:pt x="11064" y="7225"/>
                  </a:moveTo>
                  <a:lnTo>
                    <a:pt x="10328" y="7225"/>
                  </a:lnTo>
                  <a:cubicBezTo>
                    <a:pt x="7445" y="6243"/>
                    <a:pt x="4562" y="5384"/>
                    <a:pt x="1679" y="4525"/>
                  </a:cubicBezTo>
                  <a:cubicBezTo>
                    <a:pt x="1207" y="4384"/>
                    <a:pt x="790" y="4090"/>
                    <a:pt x="489" y="3691"/>
                  </a:cubicBezTo>
                  <a:cubicBezTo>
                    <a:pt x="195" y="3299"/>
                    <a:pt x="29" y="2814"/>
                    <a:pt x="23" y="2317"/>
                  </a:cubicBezTo>
                  <a:cubicBezTo>
                    <a:pt x="-8" y="2096"/>
                    <a:pt x="-8" y="1869"/>
                    <a:pt x="23" y="1642"/>
                  </a:cubicBezTo>
                  <a:cubicBezTo>
                    <a:pt x="103" y="1354"/>
                    <a:pt x="238" y="1078"/>
                    <a:pt x="422" y="845"/>
                  </a:cubicBezTo>
                  <a:cubicBezTo>
                    <a:pt x="606" y="606"/>
                    <a:pt x="839" y="409"/>
                    <a:pt x="1103" y="268"/>
                  </a:cubicBezTo>
                  <a:cubicBezTo>
                    <a:pt x="1366" y="121"/>
                    <a:pt x="1661" y="35"/>
                    <a:pt x="1961" y="11"/>
                  </a:cubicBezTo>
                  <a:cubicBezTo>
                    <a:pt x="2256" y="-20"/>
                    <a:pt x="2563" y="17"/>
                    <a:pt x="2845" y="109"/>
                  </a:cubicBezTo>
                  <a:lnTo>
                    <a:pt x="11678" y="2869"/>
                  </a:lnTo>
                  <a:cubicBezTo>
                    <a:pt x="12132" y="3035"/>
                    <a:pt x="12524" y="3335"/>
                    <a:pt x="12794" y="3728"/>
                  </a:cubicBezTo>
                  <a:cubicBezTo>
                    <a:pt x="13070" y="4127"/>
                    <a:pt x="13218" y="4599"/>
                    <a:pt x="13211" y="5078"/>
                  </a:cubicBezTo>
                  <a:cubicBezTo>
                    <a:pt x="13273" y="5317"/>
                    <a:pt x="13273" y="5575"/>
                    <a:pt x="13211" y="5814"/>
                  </a:cubicBezTo>
                  <a:cubicBezTo>
                    <a:pt x="13034" y="6231"/>
                    <a:pt x="12733" y="6593"/>
                    <a:pt x="12353" y="6844"/>
                  </a:cubicBezTo>
                  <a:cubicBezTo>
                    <a:pt x="11966" y="7089"/>
                    <a:pt x="11525" y="7225"/>
                    <a:pt x="11064" y="7225"/>
                  </a:cubicBezTo>
                  <a:close/>
                </a:path>
              </a:pathLst>
            </a:custGeom>
            <a:solidFill>
              <a:srgbClr val="0E0E0E"/>
            </a:solidFill>
            <a:ln w="6134" cap="flat">
              <a:noFill/>
              <a:prstDash val="solid"/>
              <a:miter/>
            </a:ln>
          </p:spPr>
          <p:txBody>
            <a:bodyPr rtlCol="0" anchor="ctr"/>
            <a:lstStyle/>
            <a:p>
              <a:endParaRPr lang="en-AU"/>
            </a:p>
          </p:txBody>
        </p:sp>
        <p:sp>
          <p:nvSpPr>
            <p:cNvPr id="879" name="Freeform: Shape 878">
              <a:extLst>
                <a:ext uri="{FF2B5EF4-FFF2-40B4-BE49-F238E27FC236}">
                  <a16:creationId xmlns:a16="http://schemas.microsoft.com/office/drawing/2014/main" id="{31246967-B3BF-4D24-9ECC-F0883EF2D400}"/>
                </a:ext>
              </a:extLst>
            </p:cNvPr>
            <p:cNvSpPr/>
            <p:nvPr/>
          </p:nvSpPr>
          <p:spPr>
            <a:xfrm>
              <a:off x="5805669" y="5213306"/>
              <a:ext cx="6624" cy="4109"/>
            </a:xfrm>
            <a:custGeom>
              <a:avLst/>
              <a:gdLst>
                <a:gd name="connsiteX0" fmla="*/ 4232 w 6624"/>
                <a:gd name="connsiteY0" fmla="*/ 2638 h 4109"/>
                <a:gd name="connsiteX1" fmla="*/ 6625 w 6624"/>
                <a:gd name="connsiteY1" fmla="*/ 4110 h 4109"/>
                <a:gd name="connsiteX2" fmla="*/ 0 w 6624"/>
                <a:gd name="connsiteY2" fmla="*/ 0 h 4109"/>
                <a:gd name="connsiteX3" fmla="*/ 3435 w 6624"/>
                <a:gd name="connsiteY3" fmla="*/ 2147 h 4109"/>
                <a:gd name="connsiteX4" fmla="*/ 4232 w 6624"/>
                <a:gd name="connsiteY4" fmla="*/ 2638 h 4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4" h="4109">
                  <a:moveTo>
                    <a:pt x="4232" y="2638"/>
                  </a:moveTo>
                  <a:lnTo>
                    <a:pt x="6625" y="4110"/>
                  </a:lnTo>
                  <a:lnTo>
                    <a:pt x="0" y="0"/>
                  </a:lnTo>
                  <a:lnTo>
                    <a:pt x="3435" y="2147"/>
                  </a:lnTo>
                  <a:lnTo>
                    <a:pt x="4232" y="2638"/>
                  </a:lnTo>
                  <a:close/>
                </a:path>
              </a:pathLst>
            </a:custGeom>
            <a:solidFill>
              <a:srgbClr val="2B1F18"/>
            </a:solidFill>
            <a:ln w="6134" cap="flat">
              <a:noFill/>
              <a:prstDash val="solid"/>
              <a:miter/>
            </a:ln>
          </p:spPr>
          <p:txBody>
            <a:bodyPr rtlCol="0" anchor="ctr"/>
            <a:lstStyle/>
            <a:p>
              <a:endParaRPr lang="en-AU"/>
            </a:p>
          </p:txBody>
        </p:sp>
        <p:sp>
          <p:nvSpPr>
            <p:cNvPr id="880" name="Freeform: Shape 879">
              <a:extLst>
                <a:ext uri="{FF2B5EF4-FFF2-40B4-BE49-F238E27FC236}">
                  <a16:creationId xmlns:a16="http://schemas.microsoft.com/office/drawing/2014/main" id="{3CC38FFD-1618-4BF2-8F04-862EA243DD94}"/>
                </a:ext>
              </a:extLst>
            </p:cNvPr>
            <p:cNvSpPr/>
            <p:nvPr/>
          </p:nvSpPr>
          <p:spPr>
            <a:xfrm>
              <a:off x="5803590" y="5211044"/>
              <a:ext cx="11215" cy="8641"/>
            </a:xfrm>
            <a:custGeom>
              <a:avLst/>
              <a:gdLst>
                <a:gd name="connsiteX0" fmla="*/ 8949 w 11215"/>
                <a:gd name="connsiteY0" fmla="*/ 8641 h 8641"/>
                <a:gd name="connsiteX1" fmla="*/ 7723 w 11215"/>
                <a:gd name="connsiteY1" fmla="*/ 8273 h 8641"/>
                <a:gd name="connsiteX2" fmla="*/ 5330 w 11215"/>
                <a:gd name="connsiteY2" fmla="*/ 6863 h 8641"/>
                <a:gd name="connsiteX3" fmla="*/ 3306 w 11215"/>
                <a:gd name="connsiteY3" fmla="*/ 5574 h 8641"/>
                <a:gd name="connsiteX4" fmla="*/ 1159 w 11215"/>
                <a:gd name="connsiteY4" fmla="*/ 4286 h 8641"/>
                <a:gd name="connsiteX5" fmla="*/ 484 w 11215"/>
                <a:gd name="connsiteY5" fmla="*/ 3703 h 8641"/>
                <a:gd name="connsiteX6" fmla="*/ 79 w 11215"/>
                <a:gd name="connsiteY6" fmla="*/ 2900 h 8641"/>
                <a:gd name="connsiteX7" fmla="*/ 18 w 11215"/>
                <a:gd name="connsiteY7" fmla="*/ 2010 h 8641"/>
                <a:gd name="connsiteX8" fmla="*/ 300 w 11215"/>
                <a:gd name="connsiteY8" fmla="*/ 1158 h 8641"/>
                <a:gd name="connsiteX9" fmla="*/ 889 w 11215"/>
                <a:gd name="connsiteY9" fmla="*/ 483 h 8641"/>
                <a:gd name="connsiteX10" fmla="*/ 1687 w 11215"/>
                <a:gd name="connsiteY10" fmla="*/ 84 h 8641"/>
                <a:gd name="connsiteX11" fmla="*/ 2582 w 11215"/>
                <a:gd name="connsiteY11" fmla="*/ 17 h 8641"/>
                <a:gd name="connsiteX12" fmla="*/ 3429 w 11215"/>
                <a:gd name="connsiteY12" fmla="*/ 299 h 8641"/>
                <a:gd name="connsiteX13" fmla="*/ 10176 w 11215"/>
                <a:gd name="connsiteY13" fmla="*/ 4409 h 8641"/>
                <a:gd name="connsiteX14" fmla="*/ 11164 w 11215"/>
                <a:gd name="connsiteY14" fmla="*/ 5869 h 8641"/>
                <a:gd name="connsiteX15" fmla="*/ 10851 w 11215"/>
                <a:gd name="connsiteY15" fmla="*/ 7599 h 8641"/>
                <a:gd name="connsiteX16" fmla="*/ 10035 w 11215"/>
                <a:gd name="connsiteY16" fmla="*/ 8365 h 8641"/>
                <a:gd name="connsiteX17" fmla="*/ 8949 w 11215"/>
                <a:gd name="connsiteY17" fmla="*/ 8641 h 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15" h="8641">
                  <a:moveTo>
                    <a:pt x="8949" y="8641"/>
                  </a:moveTo>
                  <a:cubicBezTo>
                    <a:pt x="8514" y="8641"/>
                    <a:pt x="8085" y="8519"/>
                    <a:pt x="7723" y="8273"/>
                  </a:cubicBezTo>
                  <a:lnTo>
                    <a:pt x="5330" y="6863"/>
                  </a:lnTo>
                  <a:lnTo>
                    <a:pt x="3306" y="5574"/>
                  </a:lnTo>
                  <a:lnTo>
                    <a:pt x="1159" y="4286"/>
                  </a:lnTo>
                  <a:cubicBezTo>
                    <a:pt x="895" y="4139"/>
                    <a:pt x="668" y="3937"/>
                    <a:pt x="484" y="3703"/>
                  </a:cubicBezTo>
                  <a:cubicBezTo>
                    <a:pt x="300" y="3464"/>
                    <a:pt x="159" y="3194"/>
                    <a:pt x="79" y="2900"/>
                  </a:cubicBezTo>
                  <a:cubicBezTo>
                    <a:pt x="0" y="2612"/>
                    <a:pt x="-19" y="2305"/>
                    <a:pt x="18" y="2010"/>
                  </a:cubicBezTo>
                  <a:cubicBezTo>
                    <a:pt x="55" y="1710"/>
                    <a:pt x="153" y="1421"/>
                    <a:pt x="300" y="1158"/>
                  </a:cubicBezTo>
                  <a:cubicBezTo>
                    <a:pt x="447" y="900"/>
                    <a:pt x="650" y="667"/>
                    <a:pt x="889" y="483"/>
                  </a:cubicBezTo>
                  <a:cubicBezTo>
                    <a:pt x="1122" y="299"/>
                    <a:pt x="1398" y="164"/>
                    <a:pt x="1687" y="84"/>
                  </a:cubicBezTo>
                  <a:cubicBezTo>
                    <a:pt x="1975" y="5"/>
                    <a:pt x="2282" y="-20"/>
                    <a:pt x="2582" y="17"/>
                  </a:cubicBezTo>
                  <a:cubicBezTo>
                    <a:pt x="2877" y="54"/>
                    <a:pt x="3165" y="152"/>
                    <a:pt x="3429" y="299"/>
                  </a:cubicBezTo>
                  <a:cubicBezTo>
                    <a:pt x="5698" y="1587"/>
                    <a:pt x="7907" y="2998"/>
                    <a:pt x="10176" y="4409"/>
                  </a:cubicBezTo>
                  <a:cubicBezTo>
                    <a:pt x="10685" y="4746"/>
                    <a:pt x="11035" y="5274"/>
                    <a:pt x="11164" y="5869"/>
                  </a:cubicBezTo>
                  <a:cubicBezTo>
                    <a:pt x="11293" y="6464"/>
                    <a:pt x="11176" y="7083"/>
                    <a:pt x="10851" y="7599"/>
                  </a:cubicBezTo>
                  <a:cubicBezTo>
                    <a:pt x="10649" y="7918"/>
                    <a:pt x="10366" y="8181"/>
                    <a:pt x="10035" y="8365"/>
                  </a:cubicBezTo>
                  <a:cubicBezTo>
                    <a:pt x="9704" y="8543"/>
                    <a:pt x="9330" y="8641"/>
                    <a:pt x="8949" y="8641"/>
                  </a:cubicBezTo>
                  <a:close/>
                </a:path>
              </a:pathLst>
            </a:custGeom>
            <a:solidFill>
              <a:srgbClr val="0E0E0E"/>
            </a:solidFill>
            <a:ln w="6134" cap="flat">
              <a:noFill/>
              <a:prstDash val="solid"/>
              <a:miter/>
            </a:ln>
          </p:spPr>
          <p:txBody>
            <a:bodyPr rtlCol="0" anchor="ctr"/>
            <a:lstStyle/>
            <a:p>
              <a:endParaRPr lang="en-AU"/>
            </a:p>
          </p:txBody>
        </p:sp>
        <p:sp>
          <p:nvSpPr>
            <p:cNvPr id="881" name="Freeform: Shape 880">
              <a:extLst>
                <a:ext uri="{FF2B5EF4-FFF2-40B4-BE49-F238E27FC236}">
                  <a16:creationId xmlns:a16="http://schemas.microsoft.com/office/drawing/2014/main" id="{C5E67EB9-5636-401A-891A-CF7D90DADD6F}"/>
                </a:ext>
              </a:extLst>
            </p:cNvPr>
            <p:cNvSpPr/>
            <p:nvPr/>
          </p:nvSpPr>
          <p:spPr>
            <a:xfrm>
              <a:off x="5827323" y="5227660"/>
              <a:ext cx="6808" cy="5643"/>
            </a:xfrm>
            <a:custGeom>
              <a:avLst/>
              <a:gdLst>
                <a:gd name="connsiteX0" fmla="*/ 4478 w 6808"/>
                <a:gd name="connsiteY0" fmla="*/ 3681 h 5643"/>
                <a:gd name="connsiteX1" fmla="*/ 6809 w 6808"/>
                <a:gd name="connsiteY1" fmla="*/ 5644 h 5643"/>
                <a:gd name="connsiteX2" fmla="*/ 0 w 6808"/>
                <a:gd name="connsiteY2" fmla="*/ 0 h 5643"/>
                <a:gd name="connsiteX3" fmla="*/ 2085 w 6808"/>
                <a:gd name="connsiteY3" fmla="*/ 1718 h 5643"/>
                <a:gd name="connsiteX4" fmla="*/ 4478 w 6808"/>
                <a:gd name="connsiteY4" fmla="*/ 3681 h 5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08" h="5643">
                  <a:moveTo>
                    <a:pt x="4478" y="3681"/>
                  </a:moveTo>
                  <a:lnTo>
                    <a:pt x="6809" y="5644"/>
                  </a:lnTo>
                  <a:cubicBezTo>
                    <a:pt x="4601" y="3742"/>
                    <a:pt x="2331" y="1841"/>
                    <a:pt x="0" y="0"/>
                  </a:cubicBezTo>
                  <a:lnTo>
                    <a:pt x="2085" y="1718"/>
                  </a:lnTo>
                  <a:lnTo>
                    <a:pt x="4478" y="3681"/>
                  </a:lnTo>
                  <a:close/>
                </a:path>
              </a:pathLst>
            </a:custGeom>
            <a:solidFill>
              <a:srgbClr val="2B1F18"/>
            </a:solidFill>
            <a:ln w="6134" cap="flat">
              <a:noFill/>
              <a:prstDash val="solid"/>
              <a:miter/>
            </a:ln>
          </p:spPr>
          <p:txBody>
            <a:bodyPr rtlCol="0" anchor="ctr"/>
            <a:lstStyle/>
            <a:p>
              <a:endParaRPr lang="en-AU"/>
            </a:p>
          </p:txBody>
        </p:sp>
        <p:sp>
          <p:nvSpPr>
            <p:cNvPr id="882" name="Freeform: Shape 881">
              <a:extLst>
                <a:ext uri="{FF2B5EF4-FFF2-40B4-BE49-F238E27FC236}">
                  <a16:creationId xmlns:a16="http://schemas.microsoft.com/office/drawing/2014/main" id="{9093EEBB-2581-4761-871D-F4D410764428}"/>
                </a:ext>
              </a:extLst>
            </p:cNvPr>
            <p:cNvSpPr/>
            <p:nvPr/>
          </p:nvSpPr>
          <p:spPr>
            <a:xfrm>
              <a:off x="5825339" y="5225387"/>
              <a:ext cx="11270" cy="10186"/>
            </a:xfrm>
            <a:custGeom>
              <a:avLst/>
              <a:gdLst>
                <a:gd name="connsiteX0" fmla="*/ 9099 w 11270"/>
                <a:gd name="connsiteY0" fmla="*/ 10187 h 10186"/>
                <a:gd name="connsiteX1" fmla="*/ 7627 w 11270"/>
                <a:gd name="connsiteY1" fmla="*/ 9635 h 10186"/>
                <a:gd name="connsiteX2" fmla="*/ 4437 w 11270"/>
                <a:gd name="connsiteY2" fmla="*/ 6997 h 10186"/>
                <a:gd name="connsiteX3" fmla="*/ 2965 w 11270"/>
                <a:gd name="connsiteY3" fmla="*/ 5831 h 10186"/>
                <a:gd name="connsiteX4" fmla="*/ 879 w 11270"/>
                <a:gd name="connsiteY4" fmla="*/ 4114 h 10186"/>
                <a:gd name="connsiteX5" fmla="*/ 21 w 11270"/>
                <a:gd name="connsiteY5" fmla="*/ 2574 h 10186"/>
                <a:gd name="connsiteX6" fmla="*/ 450 w 11270"/>
                <a:gd name="connsiteY6" fmla="*/ 863 h 10186"/>
                <a:gd name="connsiteX7" fmla="*/ 2002 w 11270"/>
                <a:gd name="connsiteY7" fmla="*/ 16 h 10186"/>
                <a:gd name="connsiteX8" fmla="*/ 3701 w 11270"/>
                <a:gd name="connsiteY8" fmla="*/ 495 h 10186"/>
                <a:gd name="connsiteX9" fmla="*/ 10633 w 11270"/>
                <a:gd name="connsiteY9" fmla="*/ 6138 h 10186"/>
                <a:gd name="connsiteX10" fmla="*/ 11271 w 11270"/>
                <a:gd name="connsiteY10" fmla="*/ 7764 h 10186"/>
                <a:gd name="connsiteX11" fmla="*/ 10633 w 11270"/>
                <a:gd name="connsiteY11" fmla="*/ 9389 h 10186"/>
                <a:gd name="connsiteX12" fmla="*/ 9946 w 11270"/>
                <a:gd name="connsiteY12" fmla="*/ 9948 h 10186"/>
                <a:gd name="connsiteX13" fmla="*/ 9099 w 11270"/>
                <a:gd name="connsiteY13" fmla="*/ 10187 h 10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70" h="10186">
                  <a:moveTo>
                    <a:pt x="9099" y="10187"/>
                  </a:moveTo>
                  <a:cubicBezTo>
                    <a:pt x="8559" y="10180"/>
                    <a:pt x="8038" y="9984"/>
                    <a:pt x="7627" y="9635"/>
                  </a:cubicBezTo>
                  <a:lnTo>
                    <a:pt x="4437" y="6997"/>
                  </a:lnTo>
                  <a:lnTo>
                    <a:pt x="2965" y="5831"/>
                  </a:lnTo>
                  <a:lnTo>
                    <a:pt x="879" y="4114"/>
                  </a:lnTo>
                  <a:cubicBezTo>
                    <a:pt x="407" y="3727"/>
                    <a:pt x="100" y="3181"/>
                    <a:pt x="21" y="2574"/>
                  </a:cubicBezTo>
                  <a:cubicBezTo>
                    <a:pt x="-59" y="1973"/>
                    <a:pt x="94" y="1360"/>
                    <a:pt x="450" y="863"/>
                  </a:cubicBezTo>
                  <a:cubicBezTo>
                    <a:pt x="836" y="391"/>
                    <a:pt x="1389" y="84"/>
                    <a:pt x="2002" y="16"/>
                  </a:cubicBezTo>
                  <a:cubicBezTo>
                    <a:pt x="2609" y="-57"/>
                    <a:pt x="3216" y="121"/>
                    <a:pt x="3701" y="495"/>
                  </a:cubicBezTo>
                  <a:cubicBezTo>
                    <a:pt x="6032" y="2274"/>
                    <a:pt x="8302" y="4175"/>
                    <a:pt x="10633" y="6138"/>
                  </a:cubicBezTo>
                  <a:cubicBezTo>
                    <a:pt x="11044" y="6580"/>
                    <a:pt x="11271" y="7163"/>
                    <a:pt x="11271" y="7764"/>
                  </a:cubicBezTo>
                  <a:cubicBezTo>
                    <a:pt x="11271" y="8365"/>
                    <a:pt x="11044" y="8948"/>
                    <a:pt x="10633" y="9389"/>
                  </a:cubicBezTo>
                  <a:cubicBezTo>
                    <a:pt x="10442" y="9623"/>
                    <a:pt x="10210" y="9806"/>
                    <a:pt x="9946" y="9948"/>
                  </a:cubicBezTo>
                  <a:cubicBezTo>
                    <a:pt x="9682" y="10082"/>
                    <a:pt x="9394" y="10162"/>
                    <a:pt x="9099" y="10187"/>
                  </a:cubicBezTo>
                  <a:close/>
                </a:path>
              </a:pathLst>
            </a:custGeom>
            <a:solidFill>
              <a:srgbClr val="0E0E0E"/>
            </a:solidFill>
            <a:ln w="6134" cap="flat">
              <a:noFill/>
              <a:prstDash val="solid"/>
              <a:miter/>
            </a:ln>
          </p:spPr>
          <p:txBody>
            <a:bodyPr rtlCol="0" anchor="ctr"/>
            <a:lstStyle/>
            <a:p>
              <a:endParaRPr lang="en-AU"/>
            </a:p>
          </p:txBody>
        </p:sp>
        <p:sp>
          <p:nvSpPr>
            <p:cNvPr id="883" name="Freeform: Shape 882">
              <a:extLst>
                <a:ext uri="{FF2B5EF4-FFF2-40B4-BE49-F238E27FC236}">
                  <a16:creationId xmlns:a16="http://schemas.microsoft.com/office/drawing/2014/main" id="{72959416-33B9-4150-A752-5D215DE30F4F}"/>
                </a:ext>
              </a:extLst>
            </p:cNvPr>
            <p:cNvSpPr/>
            <p:nvPr/>
          </p:nvSpPr>
          <p:spPr>
            <a:xfrm>
              <a:off x="5794566" y="5207234"/>
              <a:ext cx="6870" cy="3618"/>
            </a:xfrm>
            <a:custGeom>
              <a:avLst/>
              <a:gdLst>
                <a:gd name="connsiteX0" fmla="*/ 0 w 6870"/>
                <a:gd name="connsiteY0" fmla="*/ 0 h 3618"/>
                <a:gd name="connsiteX1" fmla="*/ 1902 w 6870"/>
                <a:gd name="connsiteY1" fmla="*/ 981 h 3618"/>
                <a:gd name="connsiteX2" fmla="*/ 6870 w 6870"/>
                <a:gd name="connsiteY2" fmla="*/ 3619 h 3618"/>
                <a:gd name="connsiteX3" fmla="*/ 0 w 6870"/>
                <a:gd name="connsiteY3" fmla="*/ 0 h 3618"/>
              </a:gdLst>
              <a:ahLst/>
              <a:cxnLst>
                <a:cxn ang="0">
                  <a:pos x="connsiteX0" y="connsiteY0"/>
                </a:cxn>
                <a:cxn ang="0">
                  <a:pos x="connsiteX1" y="connsiteY1"/>
                </a:cxn>
                <a:cxn ang="0">
                  <a:pos x="connsiteX2" y="connsiteY2"/>
                </a:cxn>
                <a:cxn ang="0">
                  <a:pos x="connsiteX3" y="connsiteY3"/>
                </a:cxn>
              </a:cxnLst>
              <a:rect l="l" t="t" r="r" b="b"/>
              <a:pathLst>
                <a:path w="6870" h="3618">
                  <a:moveTo>
                    <a:pt x="0" y="0"/>
                  </a:moveTo>
                  <a:lnTo>
                    <a:pt x="1902" y="981"/>
                  </a:lnTo>
                  <a:lnTo>
                    <a:pt x="6870" y="3619"/>
                  </a:lnTo>
                  <a:cubicBezTo>
                    <a:pt x="4601" y="2392"/>
                    <a:pt x="2331" y="1166"/>
                    <a:pt x="0" y="0"/>
                  </a:cubicBezTo>
                  <a:close/>
                </a:path>
              </a:pathLst>
            </a:custGeom>
            <a:solidFill>
              <a:srgbClr val="2B1F18"/>
            </a:solidFill>
            <a:ln w="6134" cap="flat">
              <a:noFill/>
              <a:prstDash val="solid"/>
              <a:miter/>
            </a:ln>
          </p:spPr>
          <p:txBody>
            <a:bodyPr rtlCol="0" anchor="ctr"/>
            <a:lstStyle/>
            <a:p>
              <a:endParaRPr lang="en-AU"/>
            </a:p>
          </p:txBody>
        </p:sp>
        <p:sp>
          <p:nvSpPr>
            <p:cNvPr id="884" name="Freeform: Shape 883">
              <a:extLst>
                <a:ext uri="{FF2B5EF4-FFF2-40B4-BE49-F238E27FC236}">
                  <a16:creationId xmlns:a16="http://schemas.microsoft.com/office/drawing/2014/main" id="{88DB4652-FB6A-466C-9E98-23501655B1EB}"/>
                </a:ext>
              </a:extLst>
            </p:cNvPr>
            <p:cNvSpPr/>
            <p:nvPr/>
          </p:nvSpPr>
          <p:spPr>
            <a:xfrm>
              <a:off x="5792262" y="5204925"/>
              <a:ext cx="11470" cy="8258"/>
            </a:xfrm>
            <a:custGeom>
              <a:avLst/>
              <a:gdLst>
                <a:gd name="connsiteX0" fmla="*/ 9175 w 11470"/>
                <a:gd name="connsiteY0" fmla="*/ 8259 h 8258"/>
                <a:gd name="connsiteX1" fmla="*/ 8071 w 11470"/>
                <a:gd name="connsiteY1" fmla="*/ 7952 h 8258"/>
                <a:gd name="connsiteX2" fmla="*/ 7274 w 11470"/>
                <a:gd name="connsiteY2" fmla="*/ 7523 h 8258"/>
                <a:gd name="connsiteX3" fmla="*/ 3164 w 11470"/>
                <a:gd name="connsiteY3" fmla="*/ 5376 h 8258"/>
                <a:gd name="connsiteX4" fmla="*/ 1262 w 11470"/>
                <a:gd name="connsiteY4" fmla="*/ 4333 h 8258"/>
                <a:gd name="connsiteX5" fmla="*/ 544 w 11470"/>
                <a:gd name="connsiteY5" fmla="*/ 3793 h 8258"/>
                <a:gd name="connsiteX6" fmla="*/ 109 w 11470"/>
                <a:gd name="connsiteY6" fmla="*/ 3014 h 8258"/>
                <a:gd name="connsiteX7" fmla="*/ 11 w 11470"/>
                <a:gd name="connsiteY7" fmla="*/ 2125 h 8258"/>
                <a:gd name="connsiteX8" fmla="*/ 281 w 11470"/>
                <a:gd name="connsiteY8" fmla="*/ 1266 h 8258"/>
                <a:gd name="connsiteX9" fmla="*/ 1599 w 11470"/>
                <a:gd name="connsiteY9" fmla="*/ 125 h 8258"/>
                <a:gd name="connsiteX10" fmla="*/ 3348 w 11470"/>
                <a:gd name="connsiteY10" fmla="*/ 223 h 8258"/>
                <a:gd name="connsiteX11" fmla="*/ 9482 w 11470"/>
                <a:gd name="connsiteY11" fmla="*/ 3474 h 8258"/>
                <a:gd name="connsiteX12" fmla="*/ 10279 w 11470"/>
                <a:gd name="connsiteY12" fmla="*/ 3904 h 8258"/>
                <a:gd name="connsiteX13" fmla="*/ 11377 w 11470"/>
                <a:gd name="connsiteY13" fmla="*/ 5284 h 8258"/>
                <a:gd name="connsiteX14" fmla="*/ 11199 w 11470"/>
                <a:gd name="connsiteY14" fmla="*/ 7032 h 8258"/>
                <a:gd name="connsiteX15" fmla="*/ 10341 w 11470"/>
                <a:gd name="connsiteY15" fmla="*/ 7909 h 8258"/>
                <a:gd name="connsiteX16" fmla="*/ 9175 w 11470"/>
                <a:gd name="connsiteY16" fmla="*/ 8259 h 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70" h="8258">
                  <a:moveTo>
                    <a:pt x="9175" y="8259"/>
                  </a:moveTo>
                  <a:cubicBezTo>
                    <a:pt x="8789" y="8246"/>
                    <a:pt x="8408" y="8142"/>
                    <a:pt x="8071" y="7952"/>
                  </a:cubicBezTo>
                  <a:lnTo>
                    <a:pt x="7274" y="7523"/>
                  </a:lnTo>
                  <a:lnTo>
                    <a:pt x="3164" y="5376"/>
                  </a:lnTo>
                  <a:lnTo>
                    <a:pt x="1262" y="4333"/>
                  </a:lnTo>
                  <a:cubicBezTo>
                    <a:pt x="986" y="4204"/>
                    <a:pt x="747" y="4020"/>
                    <a:pt x="544" y="3793"/>
                  </a:cubicBezTo>
                  <a:cubicBezTo>
                    <a:pt x="348" y="3566"/>
                    <a:pt x="201" y="3302"/>
                    <a:pt x="109" y="3014"/>
                  </a:cubicBezTo>
                  <a:cubicBezTo>
                    <a:pt x="17" y="2726"/>
                    <a:pt x="-20" y="2425"/>
                    <a:pt x="11" y="2125"/>
                  </a:cubicBezTo>
                  <a:cubicBezTo>
                    <a:pt x="41" y="1824"/>
                    <a:pt x="133" y="1530"/>
                    <a:pt x="281" y="1266"/>
                  </a:cubicBezTo>
                  <a:cubicBezTo>
                    <a:pt x="557" y="732"/>
                    <a:pt x="1029" y="321"/>
                    <a:pt x="1599" y="125"/>
                  </a:cubicBezTo>
                  <a:cubicBezTo>
                    <a:pt x="2176" y="-71"/>
                    <a:pt x="2802" y="-35"/>
                    <a:pt x="3348" y="223"/>
                  </a:cubicBezTo>
                  <a:cubicBezTo>
                    <a:pt x="5433" y="1266"/>
                    <a:pt x="7458" y="2370"/>
                    <a:pt x="9482" y="3474"/>
                  </a:cubicBezTo>
                  <a:lnTo>
                    <a:pt x="10279" y="3904"/>
                  </a:lnTo>
                  <a:cubicBezTo>
                    <a:pt x="10807" y="4204"/>
                    <a:pt x="11206" y="4695"/>
                    <a:pt x="11377" y="5284"/>
                  </a:cubicBezTo>
                  <a:cubicBezTo>
                    <a:pt x="11549" y="5866"/>
                    <a:pt x="11481" y="6492"/>
                    <a:pt x="11199" y="7032"/>
                  </a:cubicBezTo>
                  <a:cubicBezTo>
                    <a:pt x="10991" y="7394"/>
                    <a:pt x="10696" y="7694"/>
                    <a:pt x="10341" y="7909"/>
                  </a:cubicBezTo>
                  <a:cubicBezTo>
                    <a:pt x="9991" y="8124"/>
                    <a:pt x="9586" y="8240"/>
                    <a:pt x="9175" y="8259"/>
                  </a:cubicBezTo>
                  <a:close/>
                </a:path>
              </a:pathLst>
            </a:custGeom>
            <a:solidFill>
              <a:srgbClr val="0E0E0E"/>
            </a:solidFill>
            <a:ln w="6134" cap="flat">
              <a:noFill/>
              <a:prstDash val="solid"/>
              <a:miter/>
            </a:ln>
          </p:spPr>
          <p:txBody>
            <a:bodyPr rtlCol="0" anchor="ctr"/>
            <a:lstStyle/>
            <a:p>
              <a:endParaRPr lang="en-AU"/>
            </a:p>
          </p:txBody>
        </p:sp>
        <p:sp>
          <p:nvSpPr>
            <p:cNvPr id="885" name="Freeform: Shape 884">
              <a:extLst>
                <a:ext uri="{FF2B5EF4-FFF2-40B4-BE49-F238E27FC236}">
                  <a16:creationId xmlns:a16="http://schemas.microsoft.com/office/drawing/2014/main" id="{F40A6CA8-BD25-42D2-85B0-ADBF37D5E651}"/>
                </a:ext>
              </a:extLst>
            </p:cNvPr>
            <p:cNvSpPr/>
            <p:nvPr/>
          </p:nvSpPr>
          <p:spPr>
            <a:xfrm>
              <a:off x="5837444" y="5236003"/>
              <a:ext cx="1104" cy="1042"/>
            </a:xfrm>
            <a:custGeom>
              <a:avLst/>
              <a:gdLst>
                <a:gd name="connsiteX0" fmla="*/ 1104 w 1104"/>
                <a:gd name="connsiteY0" fmla="*/ 1043 h 1042"/>
                <a:gd name="connsiteX1" fmla="*/ 0 w 1104"/>
                <a:gd name="connsiteY1" fmla="*/ 0 h 1042"/>
                <a:gd name="connsiteX2" fmla="*/ 675 w 1104"/>
                <a:gd name="connsiteY2" fmla="*/ 613 h 1042"/>
                <a:gd name="connsiteX3" fmla="*/ 1104 w 1104"/>
                <a:gd name="connsiteY3" fmla="*/ 1043 h 1042"/>
              </a:gdLst>
              <a:ahLst/>
              <a:cxnLst>
                <a:cxn ang="0">
                  <a:pos x="connsiteX0" y="connsiteY0"/>
                </a:cxn>
                <a:cxn ang="0">
                  <a:pos x="connsiteX1" y="connsiteY1"/>
                </a:cxn>
                <a:cxn ang="0">
                  <a:pos x="connsiteX2" y="connsiteY2"/>
                </a:cxn>
                <a:cxn ang="0">
                  <a:pos x="connsiteX3" y="connsiteY3"/>
                </a:cxn>
              </a:cxnLst>
              <a:rect l="l" t="t" r="r" b="b"/>
              <a:pathLst>
                <a:path w="1104" h="1042">
                  <a:moveTo>
                    <a:pt x="1104" y="1043"/>
                  </a:moveTo>
                  <a:lnTo>
                    <a:pt x="0" y="0"/>
                  </a:lnTo>
                  <a:lnTo>
                    <a:pt x="675" y="613"/>
                  </a:lnTo>
                  <a:cubicBezTo>
                    <a:pt x="675" y="613"/>
                    <a:pt x="982" y="858"/>
                    <a:pt x="1104" y="1043"/>
                  </a:cubicBezTo>
                  <a:close/>
                </a:path>
              </a:pathLst>
            </a:custGeom>
            <a:solidFill>
              <a:srgbClr val="2B1F18"/>
            </a:solidFill>
            <a:ln w="6134" cap="flat">
              <a:noFill/>
              <a:prstDash val="solid"/>
              <a:miter/>
            </a:ln>
          </p:spPr>
          <p:txBody>
            <a:bodyPr rtlCol="0" anchor="ctr"/>
            <a:lstStyle/>
            <a:p>
              <a:endParaRPr lang="en-AU"/>
            </a:p>
          </p:txBody>
        </p:sp>
        <p:sp>
          <p:nvSpPr>
            <p:cNvPr id="886" name="Freeform: Shape 885">
              <a:extLst>
                <a:ext uri="{FF2B5EF4-FFF2-40B4-BE49-F238E27FC236}">
                  <a16:creationId xmlns:a16="http://schemas.microsoft.com/office/drawing/2014/main" id="{771A4523-946F-4CEF-8F75-99330BC3509E}"/>
                </a:ext>
              </a:extLst>
            </p:cNvPr>
            <p:cNvSpPr/>
            <p:nvPr/>
          </p:nvSpPr>
          <p:spPr>
            <a:xfrm>
              <a:off x="5835562" y="5234089"/>
              <a:ext cx="5023" cy="5121"/>
            </a:xfrm>
            <a:custGeom>
              <a:avLst/>
              <a:gdLst>
                <a:gd name="connsiteX0" fmla="*/ 2558 w 5023"/>
                <a:gd name="connsiteY0" fmla="*/ 5103 h 5121"/>
                <a:gd name="connsiteX1" fmla="*/ 1950 w 5023"/>
                <a:gd name="connsiteY1" fmla="*/ 4974 h 5121"/>
                <a:gd name="connsiteX2" fmla="*/ 1453 w 5023"/>
                <a:gd name="connsiteY2" fmla="*/ 4613 h 5121"/>
                <a:gd name="connsiteX3" fmla="*/ 778 w 5023"/>
                <a:gd name="connsiteY3" fmla="*/ 3999 h 5121"/>
                <a:gd name="connsiteX4" fmla="*/ 6 w 5023"/>
                <a:gd name="connsiteY4" fmla="*/ 2435 h 5121"/>
                <a:gd name="connsiteX5" fmla="*/ 564 w 5023"/>
                <a:gd name="connsiteY5" fmla="*/ 779 h 5121"/>
                <a:gd name="connsiteX6" fmla="*/ 2128 w 5023"/>
                <a:gd name="connsiteY6" fmla="*/ 6 h 5121"/>
                <a:gd name="connsiteX7" fmla="*/ 3784 w 5023"/>
                <a:gd name="connsiteY7" fmla="*/ 564 h 5121"/>
                <a:gd name="connsiteX8" fmla="*/ 4521 w 5023"/>
                <a:gd name="connsiteY8" fmla="*/ 1239 h 5121"/>
                <a:gd name="connsiteX9" fmla="*/ 5023 w 5023"/>
                <a:gd name="connsiteY9" fmla="*/ 2864 h 5121"/>
                <a:gd name="connsiteX10" fmla="*/ 4521 w 5023"/>
                <a:gd name="connsiteY10" fmla="*/ 4490 h 5121"/>
                <a:gd name="connsiteX11" fmla="*/ 3606 w 5023"/>
                <a:gd name="connsiteY11" fmla="*/ 5005 h 5121"/>
                <a:gd name="connsiteX12" fmla="*/ 2558 w 5023"/>
                <a:gd name="connsiteY12" fmla="*/ 5103 h 5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3" h="5121">
                  <a:moveTo>
                    <a:pt x="2558" y="5103"/>
                  </a:moveTo>
                  <a:cubicBezTo>
                    <a:pt x="2349" y="5103"/>
                    <a:pt x="2141" y="5060"/>
                    <a:pt x="1950" y="4974"/>
                  </a:cubicBezTo>
                  <a:cubicBezTo>
                    <a:pt x="1760" y="4895"/>
                    <a:pt x="1594" y="4766"/>
                    <a:pt x="1453" y="4613"/>
                  </a:cubicBezTo>
                  <a:lnTo>
                    <a:pt x="778" y="3999"/>
                  </a:lnTo>
                  <a:cubicBezTo>
                    <a:pt x="325" y="3600"/>
                    <a:pt x="42" y="3036"/>
                    <a:pt x="6" y="2435"/>
                  </a:cubicBezTo>
                  <a:cubicBezTo>
                    <a:pt x="-37" y="1827"/>
                    <a:pt x="165" y="1233"/>
                    <a:pt x="564" y="779"/>
                  </a:cubicBezTo>
                  <a:cubicBezTo>
                    <a:pt x="963" y="325"/>
                    <a:pt x="1527" y="43"/>
                    <a:pt x="2128" y="6"/>
                  </a:cubicBezTo>
                  <a:cubicBezTo>
                    <a:pt x="2735" y="-37"/>
                    <a:pt x="3330" y="165"/>
                    <a:pt x="3784" y="564"/>
                  </a:cubicBezTo>
                  <a:lnTo>
                    <a:pt x="4521" y="1239"/>
                  </a:lnTo>
                  <a:cubicBezTo>
                    <a:pt x="4846" y="1717"/>
                    <a:pt x="5023" y="2288"/>
                    <a:pt x="5023" y="2864"/>
                  </a:cubicBezTo>
                  <a:cubicBezTo>
                    <a:pt x="5023" y="3447"/>
                    <a:pt x="4846" y="4011"/>
                    <a:pt x="4521" y="4490"/>
                  </a:cubicBezTo>
                  <a:cubicBezTo>
                    <a:pt x="4257" y="4723"/>
                    <a:pt x="3944" y="4901"/>
                    <a:pt x="3606" y="5005"/>
                  </a:cubicBezTo>
                  <a:cubicBezTo>
                    <a:pt x="3269" y="5115"/>
                    <a:pt x="2907" y="5146"/>
                    <a:pt x="2558" y="5103"/>
                  </a:cubicBezTo>
                  <a:close/>
                </a:path>
              </a:pathLst>
            </a:custGeom>
            <a:solidFill>
              <a:srgbClr val="0E0E0E"/>
            </a:solidFill>
            <a:ln w="6134" cap="flat">
              <a:noFill/>
              <a:prstDash val="solid"/>
              <a:miter/>
            </a:ln>
          </p:spPr>
          <p:txBody>
            <a:bodyPr rtlCol="0" anchor="ctr"/>
            <a:lstStyle/>
            <a:p>
              <a:endParaRPr lang="en-AU"/>
            </a:p>
          </p:txBody>
        </p:sp>
        <p:sp>
          <p:nvSpPr>
            <p:cNvPr id="887" name="Freeform: Shape 886">
              <a:extLst>
                <a:ext uri="{FF2B5EF4-FFF2-40B4-BE49-F238E27FC236}">
                  <a16:creationId xmlns:a16="http://schemas.microsoft.com/office/drawing/2014/main" id="{AAAA5200-BEF3-4CE7-BAE1-F2A1A24D7ADE}"/>
                </a:ext>
              </a:extLst>
            </p:cNvPr>
            <p:cNvSpPr/>
            <p:nvPr/>
          </p:nvSpPr>
          <p:spPr>
            <a:xfrm>
              <a:off x="5816772" y="5220177"/>
              <a:ext cx="6563" cy="4662"/>
            </a:xfrm>
            <a:custGeom>
              <a:avLst/>
              <a:gdLst>
                <a:gd name="connsiteX0" fmla="*/ 0 w 6563"/>
                <a:gd name="connsiteY0" fmla="*/ 0 h 4662"/>
                <a:gd name="connsiteX1" fmla="*/ 6564 w 6563"/>
                <a:gd name="connsiteY1" fmla="*/ 4662 h 4662"/>
                <a:gd name="connsiteX2" fmla="*/ 0 w 6563"/>
                <a:gd name="connsiteY2" fmla="*/ 0 h 4662"/>
              </a:gdLst>
              <a:ahLst/>
              <a:cxnLst>
                <a:cxn ang="0">
                  <a:pos x="connsiteX0" y="connsiteY0"/>
                </a:cxn>
                <a:cxn ang="0">
                  <a:pos x="connsiteX1" y="connsiteY1"/>
                </a:cxn>
                <a:cxn ang="0">
                  <a:pos x="connsiteX2" y="connsiteY2"/>
                </a:cxn>
              </a:cxnLst>
              <a:rect l="l" t="t" r="r" b="b"/>
              <a:pathLst>
                <a:path w="6563" h="4662">
                  <a:moveTo>
                    <a:pt x="0" y="0"/>
                  </a:moveTo>
                  <a:cubicBezTo>
                    <a:pt x="2209" y="1534"/>
                    <a:pt x="4417" y="3067"/>
                    <a:pt x="6564" y="4662"/>
                  </a:cubicBezTo>
                  <a:cubicBezTo>
                    <a:pt x="4417" y="3006"/>
                    <a:pt x="2209" y="1472"/>
                    <a:pt x="0" y="0"/>
                  </a:cubicBezTo>
                  <a:close/>
                </a:path>
              </a:pathLst>
            </a:custGeom>
            <a:solidFill>
              <a:srgbClr val="2B1F18"/>
            </a:solidFill>
            <a:ln w="6134" cap="flat">
              <a:noFill/>
              <a:prstDash val="solid"/>
              <a:miter/>
            </a:ln>
          </p:spPr>
          <p:txBody>
            <a:bodyPr rtlCol="0" anchor="ctr"/>
            <a:lstStyle/>
            <a:p>
              <a:endParaRPr lang="en-AU"/>
            </a:p>
          </p:txBody>
        </p:sp>
        <p:sp>
          <p:nvSpPr>
            <p:cNvPr id="888" name="Freeform: Shape 887">
              <a:extLst>
                <a:ext uri="{FF2B5EF4-FFF2-40B4-BE49-F238E27FC236}">
                  <a16:creationId xmlns:a16="http://schemas.microsoft.com/office/drawing/2014/main" id="{725A1278-DC4B-44DA-B783-FB0FB69A6B1C}"/>
                </a:ext>
              </a:extLst>
            </p:cNvPr>
            <p:cNvSpPr/>
            <p:nvPr/>
          </p:nvSpPr>
          <p:spPr>
            <a:xfrm>
              <a:off x="5814502" y="5217833"/>
              <a:ext cx="10673" cy="9213"/>
            </a:xfrm>
            <a:custGeom>
              <a:avLst/>
              <a:gdLst>
                <a:gd name="connsiteX0" fmla="*/ 8711 w 10673"/>
                <a:gd name="connsiteY0" fmla="*/ 9214 h 9213"/>
                <a:gd name="connsiteX1" fmla="*/ 7484 w 10673"/>
                <a:gd name="connsiteY1" fmla="*/ 8784 h 9213"/>
                <a:gd name="connsiteX2" fmla="*/ 1043 w 10673"/>
                <a:gd name="connsiteY2" fmla="*/ 4245 h 9213"/>
                <a:gd name="connsiteX3" fmla="*/ 288 w 10673"/>
                <a:gd name="connsiteY3" fmla="*/ 3386 h 9213"/>
                <a:gd name="connsiteX4" fmla="*/ 0 w 10673"/>
                <a:gd name="connsiteY4" fmla="*/ 2282 h 9213"/>
                <a:gd name="connsiteX5" fmla="*/ 368 w 10673"/>
                <a:gd name="connsiteY5" fmla="*/ 994 h 9213"/>
                <a:gd name="connsiteX6" fmla="*/ 1840 w 10673"/>
                <a:gd name="connsiteY6" fmla="*/ 43 h 9213"/>
                <a:gd name="connsiteX7" fmla="*/ 3558 w 10673"/>
                <a:gd name="connsiteY7" fmla="*/ 380 h 9213"/>
                <a:gd name="connsiteX8" fmla="*/ 9692 w 10673"/>
                <a:gd name="connsiteY8" fmla="*/ 4920 h 9213"/>
                <a:gd name="connsiteX9" fmla="*/ 10416 w 10673"/>
                <a:gd name="connsiteY9" fmla="*/ 5822 h 9213"/>
                <a:gd name="connsiteX10" fmla="*/ 10673 w 10673"/>
                <a:gd name="connsiteY10" fmla="*/ 6944 h 9213"/>
                <a:gd name="connsiteX11" fmla="*/ 10305 w 10673"/>
                <a:gd name="connsiteY11" fmla="*/ 8232 h 9213"/>
                <a:gd name="connsiteX12" fmla="*/ 8711 w 10673"/>
                <a:gd name="connsiteY12" fmla="*/ 9214 h 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73" h="9213">
                  <a:moveTo>
                    <a:pt x="8711" y="9214"/>
                  </a:moveTo>
                  <a:cubicBezTo>
                    <a:pt x="8263" y="9220"/>
                    <a:pt x="7827" y="9066"/>
                    <a:pt x="7484" y="8784"/>
                  </a:cubicBezTo>
                  <a:lnTo>
                    <a:pt x="1043" y="4245"/>
                  </a:lnTo>
                  <a:cubicBezTo>
                    <a:pt x="724" y="4024"/>
                    <a:pt x="466" y="3730"/>
                    <a:pt x="288" y="3386"/>
                  </a:cubicBezTo>
                  <a:cubicBezTo>
                    <a:pt x="104" y="3049"/>
                    <a:pt x="6" y="2668"/>
                    <a:pt x="0" y="2282"/>
                  </a:cubicBezTo>
                  <a:cubicBezTo>
                    <a:pt x="6" y="1828"/>
                    <a:pt x="135" y="1386"/>
                    <a:pt x="368" y="994"/>
                  </a:cubicBezTo>
                  <a:cubicBezTo>
                    <a:pt x="712" y="497"/>
                    <a:pt x="1245" y="153"/>
                    <a:pt x="1840" y="43"/>
                  </a:cubicBezTo>
                  <a:cubicBezTo>
                    <a:pt x="2435" y="-73"/>
                    <a:pt x="3049" y="49"/>
                    <a:pt x="3558" y="380"/>
                  </a:cubicBezTo>
                  <a:cubicBezTo>
                    <a:pt x="5766" y="1852"/>
                    <a:pt x="7852" y="3386"/>
                    <a:pt x="9692" y="4920"/>
                  </a:cubicBezTo>
                  <a:cubicBezTo>
                    <a:pt x="9999" y="5159"/>
                    <a:pt x="10244" y="5465"/>
                    <a:pt x="10416" y="5822"/>
                  </a:cubicBezTo>
                  <a:cubicBezTo>
                    <a:pt x="10588" y="6171"/>
                    <a:pt x="10673" y="6551"/>
                    <a:pt x="10673" y="6944"/>
                  </a:cubicBezTo>
                  <a:cubicBezTo>
                    <a:pt x="10673" y="7398"/>
                    <a:pt x="10545" y="7846"/>
                    <a:pt x="10305" y="8232"/>
                  </a:cubicBezTo>
                  <a:cubicBezTo>
                    <a:pt x="9925" y="8760"/>
                    <a:pt x="9348" y="9109"/>
                    <a:pt x="8711" y="9214"/>
                  </a:cubicBezTo>
                  <a:close/>
                </a:path>
              </a:pathLst>
            </a:custGeom>
            <a:solidFill>
              <a:srgbClr val="0E0E0E"/>
            </a:solidFill>
            <a:ln w="6134" cap="flat">
              <a:noFill/>
              <a:prstDash val="solid"/>
              <a:miter/>
            </a:ln>
          </p:spPr>
          <p:txBody>
            <a:bodyPr rtlCol="0" anchor="ctr"/>
            <a:lstStyle/>
            <a:p>
              <a:endParaRPr lang="en-AU"/>
            </a:p>
          </p:txBody>
        </p:sp>
        <p:sp>
          <p:nvSpPr>
            <p:cNvPr id="889" name="Freeform: Shape 888">
              <a:extLst>
                <a:ext uri="{FF2B5EF4-FFF2-40B4-BE49-F238E27FC236}">
                  <a16:creationId xmlns:a16="http://schemas.microsoft.com/office/drawing/2014/main" id="{5CCD6CE9-B4EC-4A68-B5C4-B63DEE65C449}"/>
                </a:ext>
              </a:extLst>
            </p:cNvPr>
            <p:cNvSpPr/>
            <p:nvPr/>
          </p:nvSpPr>
          <p:spPr>
            <a:xfrm>
              <a:off x="5782850" y="5201835"/>
              <a:ext cx="7299" cy="3250"/>
            </a:xfrm>
            <a:custGeom>
              <a:avLst/>
              <a:gdLst>
                <a:gd name="connsiteX0" fmla="*/ 7300 w 7299"/>
                <a:gd name="connsiteY0" fmla="*/ 3251 h 3250"/>
                <a:gd name="connsiteX1" fmla="*/ 0 w 7299"/>
                <a:gd name="connsiteY1" fmla="*/ 0 h 3250"/>
                <a:gd name="connsiteX2" fmla="*/ 7300 w 7299"/>
                <a:gd name="connsiteY2" fmla="*/ 3251 h 3250"/>
              </a:gdLst>
              <a:ahLst/>
              <a:cxnLst>
                <a:cxn ang="0">
                  <a:pos x="connsiteX0" y="connsiteY0"/>
                </a:cxn>
                <a:cxn ang="0">
                  <a:pos x="connsiteX1" y="connsiteY1"/>
                </a:cxn>
                <a:cxn ang="0">
                  <a:pos x="connsiteX2" y="connsiteY2"/>
                </a:cxn>
              </a:cxnLst>
              <a:rect l="l" t="t" r="r" b="b"/>
              <a:pathLst>
                <a:path w="7299" h="3250">
                  <a:moveTo>
                    <a:pt x="7300" y="3251"/>
                  </a:moveTo>
                  <a:lnTo>
                    <a:pt x="0" y="0"/>
                  </a:lnTo>
                  <a:lnTo>
                    <a:pt x="7300" y="3251"/>
                  </a:lnTo>
                  <a:close/>
                </a:path>
              </a:pathLst>
            </a:custGeom>
            <a:solidFill>
              <a:srgbClr val="2B1F18"/>
            </a:solidFill>
            <a:ln w="6134" cap="flat">
              <a:noFill/>
              <a:prstDash val="solid"/>
              <a:miter/>
            </a:ln>
          </p:spPr>
          <p:txBody>
            <a:bodyPr rtlCol="0" anchor="ctr"/>
            <a:lstStyle/>
            <a:p>
              <a:endParaRPr lang="en-AU"/>
            </a:p>
          </p:txBody>
        </p:sp>
        <p:sp>
          <p:nvSpPr>
            <p:cNvPr id="890" name="Freeform: Shape 889">
              <a:extLst>
                <a:ext uri="{FF2B5EF4-FFF2-40B4-BE49-F238E27FC236}">
                  <a16:creationId xmlns:a16="http://schemas.microsoft.com/office/drawing/2014/main" id="{1E5E3B09-BBB5-436A-8739-696A450880BF}"/>
                </a:ext>
              </a:extLst>
            </p:cNvPr>
            <p:cNvSpPr/>
            <p:nvPr/>
          </p:nvSpPr>
          <p:spPr>
            <a:xfrm>
              <a:off x="5780535" y="5199744"/>
              <a:ext cx="11831" cy="7733"/>
            </a:xfrm>
            <a:custGeom>
              <a:avLst/>
              <a:gdLst>
                <a:gd name="connsiteX0" fmla="*/ 9615 w 11831"/>
                <a:gd name="connsiteY0" fmla="*/ 7674 h 7733"/>
                <a:gd name="connsiteX1" fmla="*/ 8634 w 11831"/>
                <a:gd name="connsiteY1" fmla="*/ 7674 h 7733"/>
                <a:gd name="connsiteX2" fmla="*/ 1457 w 11831"/>
                <a:gd name="connsiteY2" fmla="*/ 4423 h 7733"/>
                <a:gd name="connsiteX3" fmla="*/ 426 w 11831"/>
                <a:gd name="connsiteY3" fmla="*/ 3601 h 7733"/>
                <a:gd name="connsiteX4" fmla="*/ 46 w 11831"/>
                <a:gd name="connsiteY4" fmla="*/ 2337 h 7733"/>
                <a:gd name="connsiteX5" fmla="*/ 46 w 11831"/>
                <a:gd name="connsiteY5" fmla="*/ 1417 h 7733"/>
                <a:gd name="connsiteX6" fmla="*/ 543 w 11831"/>
                <a:gd name="connsiteY6" fmla="*/ 669 h 7733"/>
                <a:gd name="connsiteX7" fmla="*/ 1291 w 11831"/>
                <a:gd name="connsiteY7" fmla="*/ 172 h 7733"/>
                <a:gd name="connsiteX8" fmla="*/ 2175 w 11831"/>
                <a:gd name="connsiteY8" fmla="*/ 0 h 7733"/>
                <a:gd name="connsiteX9" fmla="*/ 3052 w 11831"/>
                <a:gd name="connsiteY9" fmla="*/ 190 h 7733"/>
                <a:gd name="connsiteX10" fmla="*/ 10413 w 11831"/>
                <a:gd name="connsiteY10" fmla="*/ 3503 h 7733"/>
                <a:gd name="connsiteX11" fmla="*/ 11388 w 11831"/>
                <a:gd name="connsiteY11" fmla="*/ 4349 h 7733"/>
                <a:gd name="connsiteX12" fmla="*/ 11762 w 11831"/>
                <a:gd name="connsiteY12" fmla="*/ 5588 h 7733"/>
                <a:gd name="connsiteX13" fmla="*/ 11762 w 11831"/>
                <a:gd name="connsiteY13" fmla="*/ 6570 h 7733"/>
                <a:gd name="connsiteX14" fmla="*/ 10848 w 11831"/>
                <a:gd name="connsiteY14" fmla="*/ 7428 h 7733"/>
                <a:gd name="connsiteX15" fmla="*/ 9615 w 11831"/>
                <a:gd name="connsiteY15" fmla="*/ 7674 h 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31" h="7733">
                  <a:moveTo>
                    <a:pt x="9615" y="7674"/>
                  </a:moveTo>
                  <a:cubicBezTo>
                    <a:pt x="9290" y="7753"/>
                    <a:pt x="8953" y="7753"/>
                    <a:pt x="8634" y="7674"/>
                  </a:cubicBezTo>
                  <a:lnTo>
                    <a:pt x="1457" y="4423"/>
                  </a:lnTo>
                  <a:cubicBezTo>
                    <a:pt x="1034" y="4263"/>
                    <a:pt x="678" y="3975"/>
                    <a:pt x="426" y="3601"/>
                  </a:cubicBezTo>
                  <a:cubicBezTo>
                    <a:pt x="175" y="3227"/>
                    <a:pt x="40" y="2785"/>
                    <a:pt x="46" y="2337"/>
                  </a:cubicBezTo>
                  <a:cubicBezTo>
                    <a:pt x="-15" y="2030"/>
                    <a:pt x="-15" y="1724"/>
                    <a:pt x="46" y="1417"/>
                  </a:cubicBezTo>
                  <a:cubicBezTo>
                    <a:pt x="156" y="1135"/>
                    <a:pt x="328" y="883"/>
                    <a:pt x="543" y="669"/>
                  </a:cubicBezTo>
                  <a:cubicBezTo>
                    <a:pt x="758" y="454"/>
                    <a:pt x="1009" y="282"/>
                    <a:pt x="1291" y="172"/>
                  </a:cubicBezTo>
                  <a:cubicBezTo>
                    <a:pt x="1567" y="55"/>
                    <a:pt x="1868" y="0"/>
                    <a:pt x="2175" y="0"/>
                  </a:cubicBezTo>
                  <a:cubicBezTo>
                    <a:pt x="2475" y="6"/>
                    <a:pt x="2776" y="67"/>
                    <a:pt x="3052" y="190"/>
                  </a:cubicBezTo>
                  <a:lnTo>
                    <a:pt x="10413" y="3503"/>
                  </a:lnTo>
                  <a:cubicBezTo>
                    <a:pt x="10811" y="3687"/>
                    <a:pt x="11149" y="3981"/>
                    <a:pt x="11388" y="4349"/>
                  </a:cubicBezTo>
                  <a:cubicBezTo>
                    <a:pt x="11627" y="4717"/>
                    <a:pt x="11756" y="5147"/>
                    <a:pt x="11762" y="5588"/>
                  </a:cubicBezTo>
                  <a:cubicBezTo>
                    <a:pt x="11854" y="5907"/>
                    <a:pt x="11854" y="6251"/>
                    <a:pt x="11762" y="6570"/>
                  </a:cubicBezTo>
                  <a:cubicBezTo>
                    <a:pt x="11541" y="6938"/>
                    <a:pt x="11229" y="7238"/>
                    <a:pt x="10848" y="7428"/>
                  </a:cubicBezTo>
                  <a:cubicBezTo>
                    <a:pt x="10468" y="7625"/>
                    <a:pt x="10039" y="7711"/>
                    <a:pt x="9615" y="7674"/>
                  </a:cubicBezTo>
                  <a:close/>
                </a:path>
              </a:pathLst>
            </a:custGeom>
            <a:solidFill>
              <a:srgbClr val="0E0E0E"/>
            </a:solidFill>
            <a:ln w="6134" cap="flat">
              <a:noFill/>
              <a:prstDash val="solid"/>
              <a:miter/>
            </a:ln>
          </p:spPr>
          <p:txBody>
            <a:bodyPr rtlCol="0" anchor="ctr"/>
            <a:lstStyle/>
            <a:p>
              <a:endParaRPr lang="en-AU"/>
            </a:p>
          </p:txBody>
        </p:sp>
        <p:sp>
          <p:nvSpPr>
            <p:cNvPr id="891" name="Freeform: Shape 890">
              <a:extLst>
                <a:ext uri="{FF2B5EF4-FFF2-40B4-BE49-F238E27FC236}">
                  <a16:creationId xmlns:a16="http://schemas.microsoft.com/office/drawing/2014/main" id="{8CDB5B00-33AC-4819-A00E-EED9375536CD}"/>
                </a:ext>
              </a:extLst>
            </p:cNvPr>
            <p:cNvSpPr/>
            <p:nvPr/>
          </p:nvSpPr>
          <p:spPr>
            <a:xfrm>
              <a:off x="5650045" y="5181838"/>
              <a:ext cx="92564" cy="7176"/>
            </a:xfrm>
            <a:custGeom>
              <a:avLst/>
              <a:gdLst>
                <a:gd name="connsiteX0" fmla="*/ 29935 w 92564"/>
                <a:gd name="connsiteY0" fmla="*/ 0 h 7176"/>
                <a:gd name="connsiteX1" fmla="*/ 0 w 92564"/>
                <a:gd name="connsiteY1" fmla="*/ 1043 h 7176"/>
                <a:gd name="connsiteX2" fmla="*/ 92565 w 92564"/>
                <a:gd name="connsiteY2" fmla="*/ 7177 h 7176"/>
                <a:gd name="connsiteX3" fmla="*/ 29935 w 92564"/>
                <a:gd name="connsiteY3" fmla="*/ 0 h 7176"/>
              </a:gdLst>
              <a:ahLst/>
              <a:cxnLst>
                <a:cxn ang="0">
                  <a:pos x="connsiteX0" y="connsiteY0"/>
                </a:cxn>
                <a:cxn ang="0">
                  <a:pos x="connsiteX1" y="connsiteY1"/>
                </a:cxn>
                <a:cxn ang="0">
                  <a:pos x="connsiteX2" y="connsiteY2"/>
                </a:cxn>
                <a:cxn ang="0">
                  <a:pos x="connsiteX3" y="connsiteY3"/>
                </a:cxn>
              </a:cxnLst>
              <a:rect l="l" t="t" r="r" b="b"/>
              <a:pathLst>
                <a:path w="92564" h="7176">
                  <a:moveTo>
                    <a:pt x="29935" y="0"/>
                  </a:moveTo>
                  <a:cubicBezTo>
                    <a:pt x="19936" y="0"/>
                    <a:pt x="9999" y="0"/>
                    <a:pt x="0" y="1043"/>
                  </a:cubicBezTo>
                  <a:cubicBezTo>
                    <a:pt x="30990" y="-1454"/>
                    <a:pt x="62176" y="613"/>
                    <a:pt x="92565" y="7177"/>
                  </a:cubicBezTo>
                  <a:cubicBezTo>
                    <a:pt x="72003" y="2564"/>
                    <a:pt x="51006" y="154"/>
                    <a:pt x="29935" y="0"/>
                  </a:cubicBezTo>
                  <a:close/>
                </a:path>
              </a:pathLst>
            </a:custGeom>
            <a:solidFill>
              <a:srgbClr val="2B1F18"/>
            </a:solidFill>
            <a:ln w="6134" cap="flat">
              <a:noFill/>
              <a:prstDash val="solid"/>
              <a:miter/>
            </a:ln>
          </p:spPr>
          <p:txBody>
            <a:bodyPr rtlCol="0" anchor="ctr"/>
            <a:lstStyle/>
            <a:p>
              <a:endParaRPr lang="en-AU"/>
            </a:p>
          </p:txBody>
        </p:sp>
        <p:sp>
          <p:nvSpPr>
            <p:cNvPr id="892" name="Freeform: Shape 891">
              <a:extLst>
                <a:ext uri="{FF2B5EF4-FFF2-40B4-BE49-F238E27FC236}">
                  <a16:creationId xmlns:a16="http://schemas.microsoft.com/office/drawing/2014/main" id="{0D513B7A-02CB-41E6-A84B-C1079AFBAEEA}"/>
                </a:ext>
              </a:extLst>
            </p:cNvPr>
            <p:cNvSpPr/>
            <p:nvPr/>
          </p:nvSpPr>
          <p:spPr>
            <a:xfrm>
              <a:off x="5647646" y="5179542"/>
              <a:ext cx="97116" cy="11620"/>
            </a:xfrm>
            <a:custGeom>
              <a:avLst/>
              <a:gdLst>
                <a:gd name="connsiteX0" fmla="*/ 94780 w 97116"/>
                <a:gd name="connsiteY0" fmla="*/ 11620 h 11620"/>
                <a:gd name="connsiteX1" fmla="*/ 94167 w 97116"/>
                <a:gd name="connsiteY1" fmla="*/ 11620 h 11620"/>
                <a:gd name="connsiteX2" fmla="*/ 4547 w 97116"/>
                <a:gd name="connsiteY2" fmla="*/ 5486 h 11620"/>
                <a:gd name="connsiteX3" fmla="*/ 2461 w 97116"/>
                <a:gd name="connsiteY3" fmla="*/ 5486 h 11620"/>
                <a:gd name="connsiteX4" fmla="*/ 1572 w 97116"/>
                <a:gd name="connsiteY4" fmla="*/ 5406 h 11620"/>
                <a:gd name="connsiteX5" fmla="*/ 780 w 97116"/>
                <a:gd name="connsiteY5" fmla="*/ 4977 h 11620"/>
                <a:gd name="connsiteX6" fmla="*/ 234 w 97116"/>
                <a:gd name="connsiteY6" fmla="*/ 4265 h 11620"/>
                <a:gd name="connsiteX7" fmla="*/ 7 w 97116"/>
                <a:gd name="connsiteY7" fmla="*/ 3400 h 11620"/>
                <a:gd name="connsiteX8" fmla="*/ 112 w 97116"/>
                <a:gd name="connsiteY8" fmla="*/ 2492 h 11620"/>
                <a:gd name="connsiteX9" fmla="*/ 559 w 97116"/>
                <a:gd name="connsiteY9" fmla="*/ 1695 h 11620"/>
                <a:gd name="connsiteX10" fmla="*/ 1277 w 97116"/>
                <a:gd name="connsiteY10" fmla="*/ 1131 h 11620"/>
                <a:gd name="connsiteX11" fmla="*/ 2154 w 97116"/>
                <a:gd name="connsiteY11" fmla="*/ 885 h 11620"/>
                <a:gd name="connsiteX12" fmla="*/ 4301 w 97116"/>
                <a:gd name="connsiteY12" fmla="*/ 885 h 11620"/>
                <a:gd name="connsiteX13" fmla="*/ 32212 w 97116"/>
                <a:gd name="connsiteY13" fmla="*/ 27 h 11620"/>
                <a:gd name="connsiteX14" fmla="*/ 95332 w 97116"/>
                <a:gd name="connsiteY14" fmla="*/ 7081 h 11620"/>
                <a:gd name="connsiteX15" fmla="*/ 96154 w 97116"/>
                <a:gd name="connsiteY15" fmla="*/ 7443 h 11620"/>
                <a:gd name="connsiteX16" fmla="*/ 96774 w 97116"/>
                <a:gd name="connsiteY16" fmla="*/ 8099 h 11620"/>
                <a:gd name="connsiteX17" fmla="*/ 97087 w 97116"/>
                <a:gd name="connsiteY17" fmla="*/ 8939 h 11620"/>
                <a:gd name="connsiteX18" fmla="*/ 97050 w 97116"/>
                <a:gd name="connsiteY18" fmla="*/ 9841 h 11620"/>
                <a:gd name="connsiteX19" fmla="*/ 96234 w 97116"/>
                <a:gd name="connsiteY19" fmla="*/ 11135 h 11620"/>
                <a:gd name="connsiteX20" fmla="*/ 94780 w 97116"/>
                <a:gd name="connsiteY20" fmla="*/ 11620 h 1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116" h="11620">
                  <a:moveTo>
                    <a:pt x="94780" y="11620"/>
                  </a:moveTo>
                  <a:lnTo>
                    <a:pt x="94167" y="11620"/>
                  </a:lnTo>
                  <a:cubicBezTo>
                    <a:pt x="64747" y="5240"/>
                    <a:pt x="34561" y="3179"/>
                    <a:pt x="4547" y="5486"/>
                  </a:cubicBezTo>
                  <a:lnTo>
                    <a:pt x="2461" y="5486"/>
                  </a:lnTo>
                  <a:cubicBezTo>
                    <a:pt x="2160" y="5523"/>
                    <a:pt x="1860" y="5492"/>
                    <a:pt x="1572" y="5406"/>
                  </a:cubicBezTo>
                  <a:cubicBezTo>
                    <a:pt x="1277" y="5314"/>
                    <a:pt x="1013" y="5167"/>
                    <a:pt x="780" y="4977"/>
                  </a:cubicBezTo>
                  <a:cubicBezTo>
                    <a:pt x="553" y="4781"/>
                    <a:pt x="363" y="4541"/>
                    <a:pt x="234" y="4265"/>
                  </a:cubicBezTo>
                  <a:cubicBezTo>
                    <a:pt x="99" y="3995"/>
                    <a:pt x="20" y="3701"/>
                    <a:pt x="7" y="3400"/>
                  </a:cubicBezTo>
                  <a:cubicBezTo>
                    <a:pt x="-17" y="3094"/>
                    <a:pt x="20" y="2787"/>
                    <a:pt x="112" y="2492"/>
                  </a:cubicBezTo>
                  <a:cubicBezTo>
                    <a:pt x="204" y="2204"/>
                    <a:pt x="357" y="1928"/>
                    <a:pt x="559" y="1695"/>
                  </a:cubicBezTo>
                  <a:cubicBezTo>
                    <a:pt x="756" y="1462"/>
                    <a:pt x="1001" y="1272"/>
                    <a:pt x="1277" y="1131"/>
                  </a:cubicBezTo>
                  <a:cubicBezTo>
                    <a:pt x="1547" y="989"/>
                    <a:pt x="1848" y="910"/>
                    <a:pt x="2154" y="885"/>
                  </a:cubicBezTo>
                  <a:lnTo>
                    <a:pt x="4301" y="885"/>
                  </a:lnTo>
                  <a:cubicBezTo>
                    <a:pt x="14239" y="210"/>
                    <a:pt x="23379" y="-96"/>
                    <a:pt x="32212" y="27"/>
                  </a:cubicBezTo>
                  <a:cubicBezTo>
                    <a:pt x="53442" y="125"/>
                    <a:pt x="74605" y="2492"/>
                    <a:pt x="95332" y="7081"/>
                  </a:cubicBezTo>
                  <a:cubicBezTo>
                    <a:pt x="95627" y="7148"/>
                    <a:pt x="95909" y="7271"/>
                    <a:pt x="96154" y="7443"/>
                  </a:cubicBezTo>
                  <a:cubicBezTo>
                    <a:pt x="96406" y="7620"/>
                    <a:pt x="96614" y="7841"/>
                    <a:pt x="96774" y="8099"/>
                  </a:cubicBezTo>
                  <a:cubicBezTo>
                    <a:pt x="96933" y="8357"/>
                    <a:pt x="97038" y="8645"/>
                    <a:pt x="97087" y="8939"/>
                  </a:cubicBezTo>
                  <a:cubicBezTo>
                    <a:pt x="97136" y="9240"/>
                    <a:pt x="97124" y="9547"/>
                    <a:pt x="97050" y="9841"/>
                  </a:cubicBezTo>
                  <a:cubicBezTo>
                    <a:pt x="96933" y="10357"/>
                    <a:pt x="96645" y="10810"/>
                    <a:pt x="96234" y="11135"/>
                  </a:cubicBezTo>
                  <a:cubicBezTo>
                    <a:pt x="95817" y="11461"/>
                    <a:pt x="95308" y="11632"/>
                    <a:pt x="94780" y="11620"/>
                  </a:cubicBezTo>
                  <a:close/>
                </a:path>
              </a:pathLst>
            </a:custGeom>
            <a:solidFill>
              <a:srgbClr val="0E0E0E"/>
            </a:solidFill>
            <a:ln w="6134" cap="flat">
              <a:noFill/>
              <a:prstDash val="solid"/>
              <a:miter/>
            </a:ln>
          </p:spPr>
          <p:txBody>
            <a:bodyPr rtlCol="0" anchor="ctr"/>
            <a:lstStyle/>
            <a:p>
              <a:endParaRPr lang="en-AU"/>
            </a:p>
          </p:txBody>
        </p:sp>
        <p:sp>
          <p:nvSpPr>
            <p:cNvPr id="893" name="Freeform: Shape 892">
              <a:extLst>
                <a:ext uri="{FF2B5EF4-FFF2-40B4-BE49-F238E27FC236}">
                  <a16:creationId xmlns:a16="http://schemas.microsoft.com/office/drawing/2014/main" id="{978F1587-C98B-4519-9A9F-21B8B386F88E}"/>
                </a:ext>
              </a:extLst>
            </p:cNvPr>
            <p:cNvSpPr/>
            <p:nvPr/>
          </p:nvSpPr>
          <p:spPr>
            <a:xfrm>
              <a:off x="5770766" y="5197051"/>
              <a:ext cx="7851" cy="3005"/>
            </a:xfrm>
            <a:custGeom>
              <a:avLst/>
              <a:gdLst>
                <a:gd name="connsiteX0" fmla="*/ 7852 w 7851"/>
                <a:gd name="connsiteY0" fmla="*/ 3006 h 3005"/>
                <a:gd name="connsiteX1" fmla="*/ 0 w 7851"/>
                <a:gd name="connsiteY1" fmla="*/ 0 h 3005"/>
                <a:gd name="connsiteX2" fmla="*/ 7852 w 7851"/>
                <a:gd name="connsiteY2" fmla="*/ 3006 h 3005"/>
              </a:gdLst>
              <a:ahLst/>
              <a:cxnLst>
                <a:cxn ang="0">
                  <a:pos x="connsiteX0" y="connsiteY0"/>
                </a:cxn>
                <a:cxn ang="0">
                  <a:pos x="connsiteX1" y="connsiteY1"/>
                </a:cxn>
                <a:cxn ang="0">
                  <a:pos x="connsiteX2" y="connsiteY2"/>
                </a:cxn>
              </a:cxnLst>
              <a:rect l="l" t="t" r="r" b="b"/>
              <a:pathLst>
                <a:path w="7851" h="3005">
                  <a:moveTo>
                    <a:pt x="7852" y="3006"/>
                  </a:moveTo>
                  <a:lnTo>
                    <a:pt x="0" y="0"/>
                  </a:lnTo>
                  <a:lnTo>
                    <a:pt x="7852" y="3006"/>
                  </a:lnTo>
                  <a:close/>
                </a:path>
              </a:pathLst>
            </a:custGeom>
            <a:solidFill>
              <a:srgbClr val="2B1F18"/>
            </a:solidFill>
            <a:ln w="6134" cap="flat">
              <a:noFill/>
              <a:prstDash val="solid"/>
              <a:miter/>
            </a:ln>
          </p:spPr>
          <p:txBody>
            <a:bodyPr rtlCol="0" anchor="ctr"/>
            <a:lstStyle/>
            <a:p>
              <a:endParaRPr lang="en-AU"/>
            </a:p>
          </p:txBody>
        </p:sp>
        <p:sp>
          <p:nvSpPr>
            <p:cNvPr id="894" name="Freeform: Shape 893">
              <a:extLst>
                <a:ext uri="{FF2B5EF4-FFF2-40B4-BE49-F238E27FC236}">
                  <a16:creationId xmlns:a16="http://schemas.microsoft.com/office/drawing/2014/main" id="{1A8E1709-6256-4E8F-8982-6EEEF958D2CB}"/>
                </a:ext>
              </a:extLst>
            </p:cNvPr>
            <p:cNvSpPr/>
            <p:nvPr/>
          </p:nvSpPr>
          <p:spPr>
            <a:xfrm>
              <a:off x="5768394" y="5194884"/>
              <a:ext cx="12355" cy="7442"/>
            </a:xfrm>
            <a:custGeom>
              <a:avLst/>
              <a:gdLst>
                <a:gd name="connsiteX0" fmla="*/ 10224 w 12355"/>
                <a:gd name="connsiteY0" fmla="*/ 7443 h 7442"/>
                <a:gd name="connsiteX1" fmla="*/ 9365 w 12355"/>
                <a:gd name="connsiteY1" fmla="*/ 7443 h 7442"/>
                <a:gd name="connsiteX2" fmla="*/ 1575 w 12355"/>
                <a:gd name="connsiteY2" fmla="*/ 4498 h 7442"/>
                <a:gd name="connsiteX3" fmla="*/ 471 w 12355"/>
                <a:gd name="connsiteY3" fmla="*/ 3633 h 7442"/>
                <a:gd name="connsiteX4" fmla="*/ 41 w 12355"/>
                <a:gd name="connsiteY4" fmla="*/ 2290 h 7442"/>
                <a:gd name="connsiteX5" fmla="*/ 41 w 12355"/>
                <a:gd name="connsiteY5" fmla="*/ 1554 h 7442"/>
                <a:gd name="connsiteX6" fmla="*/ 495 w 12355"/>
                <a:gd name="connsiteY6" fmla="*/ 769 h 7442"/>
                <a:gd name="connsiteX7" fmla="*/ 1213 w 12355"/>
                <a:gd name="connsiteY7" fmla="*/ 223 h 7442"/>
                <a:gd name="connsiteX8" fmla="*/ 2090 w 12355"/>
                <a:gd name="connsiteY8" fmla="*/ 2 h 7442"/>
                <a:gd name="connsiteX9" fmla="*/ 2986 w 12355"/>
                <a:gd name="connsiteY9" fmla="*/ 143 h 7442"/>
                <a:gd name="connsiteX10" fmla="*/ 10899 w 12355"/>
                <a:gd name="connsiteY10" fmla="*/ 3149 h 7442"/>
                <a:gd name="connsiteX11" fmla="*/ 11936 w 12355"/>
                <a:gd name="connsiteY11" fmla="*/ 4001 h 7442"/>
                <a:gd name="connsiteX12" fmla="*/ 12310 w 12355"/>
                <a:gd name="connsiteY12" fmla="*/ 5296 h 7442"/>
                <a:gd name="connsiteX13" fmla="*/ 12310 w 12355"/>
                <a:gd name="connsiteY13" fmla="*/ 6154 h 7442"/>
                <a:gd name="connsiteX14" fmla="*/ 11451 w 12355"/>
                <a:gd name="connsiteY14" fmla="*/ 7093 h 7442"/>
                <a:gd name="connsiteX15" fmla="*/ 10224 w 12355"/>
                <a:gd name="connsiteY15" fmla="*/ 7443 h 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355" h="7442">
                  <a:moveTo>
                    <a:pt x="10224" y="7443"/>
                  </a:moveTo>
                  <a:lnTo>
                    <a:pt x="9365" y="7443"/>
                  </a:lnTo>
                  <a:cubicBezTo>
                    <a:pt x="6789" y="6400"/>
                    <a:pt x="4213" y="5418"/>
                    <a:pt x="1575" y="4498"/>
                  </a:cubicBezTo>
                  <a:cubicBezTo>
                    <a:pt x="1127" y="4326"/>
                    <a:pt x="741" y="4026"/>
                    <a:pt x="471" y="3633"/>
                  </a:cubicBezTo>
                  <a:cubicBezTo>
                    <a:pt x="195" y="3234"/>
                    <a:pt x="48" y="2768"/>
                    <a:pt x="41" y="2290"/>
                  </a:cubicBezTo>
                  <a:cubicBezTo>
                    <a:pt x="-14" y="2051"/>
                    <a:pt x="-14" y="1799"/>
                    <a:pt x="41" y="1554"/>
                  </a:cubicBezTo>
                  <a:cubicBezTo>
                    <a:pt x="140" y="1265"/>
                    <a:pt x="293" y="1002"/>
                    <a:pt x="495" y="769"/>
                  </a:cubicBezTo>
                  <a:cubicBezTo>
                    <a:pt x="692" y="542"/>
                    <a:pt x="937" y="358"/>
                    <a:pt x="1213" y="223"/>
                  </a:cubicBezTo>
                  <a:cubicBezTo>
                    <a:pt x="1489" y="94"/>
                    <a:pt x="1790" y="20"/>
                    <a:pt x="2090" y="2"/>
                  </a:cubicBezTo>
                  <a:cubicBezTo>
                    <a:pt x="2397" y="-10"/>
                    <a:pt x="2697" y="39"/>
                    <a:pt x="2986" y="143"/>
                  </a:cubicBezTo>
                  <a:lnTo>
                    <a:pt x="10899" y="3149"/>
                  </a:lnTo>
                  <a:cubicBezTo>
                    <a:pt x="11322" y="3321"/>
                    <a:pt x="11684" y="3621"/>
                    <a:pt x="11936" y="4001"/>
                  </a:cubicBezTo>
                  <a:cubicBezTo>
                    <a:pt x="12187" y="4388"/>
                    <a:pt x="12322" y="4835"/>
                    <a:pt x="12310" y="5296"/>
                  </a:cubicBezTo>
                  <a:cubicBezTo>
                    <a:pt x="12371" y="5578"/>
                    <a:pt x="12371" y="5872"/>
                    <a:pt x="12310" y="6154"/>
                  </a:cubicBezTo>
                  <a:cubicBezTo>
                    <a:pt x="12113" y="6541"/>
                    <a:pt x="11819" y="6866"/>
                    <a:pt x="11451" y="7093"/>
                  </a:cubicBezTo>
                  <a:cubicBezTo>
                    <a:pt x="11083" y="7326"/>
                    <a:pt x="10660" y="7443"/>
                    <a:pt x="10224" y="7443"/>
                  </a:cubicBezTo>
                  <a:close/>
                </a:path>
              </a:pathLst>
            </a:custGeom>
            <a:solidFill>
              <a:srgbClr val="0E0E0E"/>
            </a:solidFill>
            <a:ln w="6134" cap="flat">
              <a:noFill/>
              <a:prstDash val="solid"/>
              <a:miter/>
            </a:ln>
          </p:spPr>
          <p:txBody>
            <a:bodyPr rtlCol="0" anchor="ctr"/>
            <a:lstStyle/>
            <a:p>
              <a:endParaRPr lang="en-AU"/>
            </a:p>
          </p:txBody>
        </p:sp>
        <p:sp>
          <p:nvSpPr>
            <p:cNvPr id="895" name="Freeform: Shape 894">
              <a:extLst>
                <a:ext uri="{FF2B5EF4-FFF2-40B4-BE49-F238E27FC236}">
                  <a16:creationId xmlns:a16="http://schemas.microsoft.com/office/drawing/2014/main" id="{89F80243-5FAE-4807-AF32-BBEB0F6BC082}"/>
                </a:ext>
              </a:extLst>
            </p:cNvPr>
            <p:cNvSpPr/>
            <p:nvPr/>
          </p:nvSpPr>
          <p:spPr>
            <a:xfrm>
              <a:off x="5744512" y="5189383"/>
              <a:ext cx="10182" cy="2576"/>
            </a:xfrm>
            <a:custGeom>
              <a:avLst/>
              <a:gdLst>
                <a:gd name="connsiteX0" fmla="*/ 10183 w 10182"/>
                <a:gd name="connsiteY0" fmla="*/ 2577 h 2576"/>
                <a:gd name="connsiteX1" fmla="*/ 0 w 10182"/>
                <a:gd name="connsiteY1" fmla="*/ 0 h 2576"/>
                <a:gd name="connsiteX2" fmla="*/ 10183 w 10182"/>
                <a:gd name="connsiteY2" fmla="*/ 2577 h 2576"/>
              </a:gdLst>
              <a:ahLst/>
              <a:cxnLst>
                <a:cxn ang="0">
                  <a:pos x="connsiteX0" y="connsiteY0"/>
                </a:cxn>
                <a:cxn ang="0">
                  <a:pos x="connsiteX1" y="connsiteY1"/>
                </a:cxn>
                <a:cxn ang="0">
                  <a:pos x="connsiteX2" y="connsiteY2"/>
                </a:cxn>
              </a:cxnLst>
              <a:rect l="l" t="t" r="r" b="b"/>
              <a:pathLst>
                <a:path w="10182" h="2576">
                  <a:moveTo>
                    <a:pt x="10183" y="2577"/>
                  </a:moveTo>
                  <a:cubicBezTo>
                    <a:pt x="6809" y="1656"/>
                    <a:pt x="3435" y="797"/>
                    <a:pt x="0" y="0"/>
                  </a:cubicBezTo>
                  <a:cubicBezTo>
                    <a:pt x="3558" y="797"/>
                    <a:pt x="6931" y="1656"/>
                    <a:pt x="10183" y="2577"/>
                  </a:cubicBezTo>
                  <a:close/>
                </a:path>
              </a:pathLst>
            </a:custGeom>
            <a:solidFill>
              <a:srgbClr val="2B1F18"/>
            </a:solidFill>
            <a:ln w="6134" cap="flat">
              <a:noFill/>
              <a:prstDash val="solid"/>
              <a:miter/>
            </a:ln>
          </p:spPr>
          <p:txBody>
            <a:bodyPr rtlCol="0" anchor="ctr"/>
            <a:lstStyle/>
            <a:p>
              <a:endParaRPr lang="en-AU"/>
            </a:p>
          </p:txBody>
        </p:sp>
        <p:sp>
          <p:nvSpPr>
            <p:cNvPr id="896" name="Freeform: Shape 895">
              <a:extLst>
                <a:ext uri="{FF2B5EF4-FFF2-40B4-BE49-F238E27FC236}">
                  <a16:creationId xmlns:a16="http://schemas.microsoft.com/office/drawing/2014/main" id="{52FECD5A-EFA2-44E0-83C8-D3613246829A}"/>
                </a:ext>
              </a:extLst>
            </p:cNvPr>
            <p:cNvSpPr/>
            <p:nvPr/>
          </p:nvSpPr>
          <p:spPr>
            <a:xfrm>
              <a:off x="5742403" y="5187182"/>
              <a:ext cx="14706" cy="7059"/>
            </a:xfrm>
            <a:custGeom>
              <a:avLst/>
              <a:gdLst>
                <a:gd name="connsiteX0" fmla="*/ 12291 w 14706"/>
                <a:gd name="connsiteY0" fmla="*/ 7047 h 7059"/>
                <a:gd name="connsiteX1" fmla="*/ 11678 w 14706"/>
                <a:gd name="connsiteY1" fmla="*/ 7047 h 7059"/>
                <a:gd name="connsiteX2" fmla="*/ 1618 w 14706"/>
                <a:gd name="connsiteY2" fmla="*/ 4470 h 7059"/>
                <a:gd name="connsiteX3" fmla="*/ 471 w 14706"/>
                <a:gd name="connsiteY3" fmla="*/ 3654 h 7059"/>
                <a:gd name="connsiteX4" fmla="*/ 23 w 14706"/>
                <a:gd name="connsiteY4" fmla="*/ 2323 h 7059"/>
                <a:gd name="connsiteX5" fmla="*/ 23 w 14706"/>
                <a:gd name="connsiteY5" fmla="*/ 1771 h 7059"/>
                <a:gd name="connsiteX6" fmla="*/ 1054 w 14706"/>
                <a:gd name="connsiteY6" fmla="*/ 354 h 7059"/>
                <a:gd name="connsiteX7" fmla="*/ 2783 w 14706"/>
                <a:gd name="connsiteY7" fmla="*/ 54 h 7059"/>
                <a:gd name="connsiteX8" fmla="*/ 13027 w 14706"/>
                <a:gd name="connsiteY8" fmla="*/ 2691 h 7059"/>
                <a:gd name="connsiteX9" fmla="*/ 14218 w 14706"/>
                <a:gd name="connsiteY9" fmla="*/ 3525 h 7059"/>
                <a:gd name="connsiteX10" fmla="*/ 14684 w 14706"/>
                <a:gd name="connsiteY10" fmla="*/ 4900 h 7059"/>
                <a:gd name="connsiteX11" fmla="*/ 14684 w 14706"/>
                <a:gd name="connsiteY11" fmla="*/ 5513 h 7059"/>
                <a:gd name="connsiteX12" fmla="*/ 13757 w 14706"/>
                <a:gd name="connsiteY12" fmla="*/ 6703 h 7059"/>
                <a:gd name="connsiteX13" fmla="*/ 12291 w 14706"/>
                <a:gd name="connsiteY13" fmla="*/ 7047 h 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06" h="7059">
                  <a:moveTo>
                    <a:pt x="12291" y="7047"/>
                  </a:moveTo>
                  <a:lnTo>
                    <a:pt x="11678" y="7047"/>
                  </a:lnTo>
                  <a:cubicBezTo>
                    <a:pt x="8304" y="6126"/>
                    <a:pt x="4992" y="5268"/>
                    <a:pt x="1618" y="4470"/>
                  </a:cubicBezTo>
                  <a:cubicBezTo>
                    <a:pt x="1158" y="4329"/>
                    <a:pt x="759" y="4041"/>
                    <a:pt x="471" y="3654"/>
                  </a:cubicBezTo>
                  <a:cubicBezTo>
                    <a:pt x="182" y="3274"/>
                    <a:pt x="29" y="2802"/>
                    <a:pt x="23" y="2323"/>
                  </a:cubicBezTo>
                  <a:cubicBezTo>
                    <a:pt x="-8" y="2139"/>
                    <a:pt x="-8" y="1955"/>
                    <a:pt x="23" y="1771"/>
                  </a:cubicBezTo>
                  <a:cubicBezTo>
                    <a:pt x="170" y="1182"/>
                    <a:pt x="538" y="673"/>
                    <a:pt x="1054" y="354"/>
                  </a:cubicBezTo>
                  <a:cubicBezTo>
                    <a:pt x="1569" y="29"/>
                    <a:pt x="2188" y="-75"/>
                    <a:pt x="2783" y="54"/>
                  </a:cubicBezTo>
                  <a:cubicBezTo>
                    <a:pt x="6218" y="851"/>
                    <a:pt x="9654" y="1710"/>
                    <a:pt x="13027" y="2691"/>
                  </a:cubicBezTo>
                  <a:cubicBezTo>
                    <a:pt x="13506" y="2838"/>
                    <a:pt x="13923" y="3127"/>
                    <a:pt x="14218" y="3525"/>
                  </a:cubicBezTo>
                  <a:cubicBezTo>
                    <a:pt x="14518" y="3924"/>
                    <a:pt x="14677" y="4403"/>
                    <a:pt x="14684" y="4900"/>
                  </a:cubicBezTo>
                  <a:cubicBezTo>
                    <a:pt x="14714" y="5102"/>
                    <a:pt x="14714" y="5311"/>
                    <a:pt x="14684" y="5513"/>
                  </a:cubicBezTo>
                  <a:cubicBezTo>
                    <a:pt x="14518" y="6004"/>
                    <a:pt x="14193" y="6421"/>
                    <a:pt x="13757" y="6703"/>
                  </a:cubicBezTo>
                  <a:cubicBezTo>
                    <a:pt x="13322" y="6979"/>
                    <a:pt x="12807" y="7102"/>
                    <a:pt x="12291" y="7047"/>
                  </a:cubicBezTo>
                  <a:close/>
                </a:path>
              </a:pathLst>
            </a:custGeom>
            <a:solidFill>
              <a:srgbClr val="0E0E0E"/>
            </a:solidFill>
            <a:ln w="6134" cap="flat">
              <a:noFill/>
              <a:prstDash val="solid"/>
              <a:miter/>
            </a:ln>
          </p:spPr>
          <p:txBody>
            <a:bodyPr rtlCol="0" anchor="ctr"/>
            <a:lstStyle/>
            <a:p>
              <a:endParaRPr lang="en-AU"/>
            </a:p>
          </p:txBody>
        </p:sp>
        <p:sp>
          <p:nvSpPr>
            <p:cNvPr id="897" name="Freeform: Shape 896">
              <a:extLst>
                <a:ext uri="{FF2B5EF4-FFF2-40B4-BE49-F238E27FC236}">
                  <a16:creationId xmlns:a16="http://schemas.microsoft.com/office/drawing/2014/main" id="{94F3F237-7B75-4E25-9E98-CD40F6A3D1F5}"/>
                </a:ext>
              </a:extLst>
            </p:cNvPr>
            <p:cNvSpPr/>
            <p:nvPr/>
          </p:nvSpPr>
          <p:spPr>
            <a:xfrm>
              <a:off x="5889646" y="5328199"/>
              <a:ext cx="276" cy="14231"/>
            </a:xfrm>
            <a:custGeom>
              <a:avLst/>
              <a:gdLst>
                <a:gd name="connsiteX0" fmla="*/ 0 w 276"/>
                <a:gd name="connsiteY0" fmla="*/ 0 h 14231"/>
                <a:gd name="connsiteX1" fmla="*/ 0 w 276"/>
                <a:gd name="connsiteY1" fmla="*/ 14231 h 14231"/>
                <a:gd name="connsiteX2" fmla="*/ 0 w 276"/>
                <a:gd name="connsiteY2" fmla="*/ 0 h 14231"/>
              </a:gdLst>
              <a:ahLst/>
              <a:cxnLst>
                <a:cxn ang="0">
                  <a:pos x="connsiteX0" y="connsiteY0"/>
                </a:cxn>
                <a:cxn ang="0">
                  <a:pos x="connsiteX1" y="connsiteY1"/>
                </a:cxn>
                <a:cxn ang="0">
                  <a:pos x="connsiteX2" y="connsiteY2"/>
                </a:cxn>
              </a:cxnLst>
              <a:rect l="l" t="t" r="r" b="b"/>
              <a:pathLst>
                <a:path w="276" h="14231">
                  <a:moveTo>
                    <a:pt x="0" y="0"/>
                  </a:moveTo>
                  <a:cubicBezTo>
                    <a:pt x="368" y="4736"/>
                    <a:pt x="368" y="9496"/>
                    <a:pt x="0" y="14231"/>
                  </a:cubicBezTo>
                  <a:cubicBezTo>
                    <a:pt x="368" y="9496"/>
                    <a:pt x="368" y="4736"/>
                    <a:pt x="0" y="0"/>
                  </a:cubicBezTo>
                  <a:close/>
                </a:path>
              </a:pathLst>
            </a:custGeom>
            <a:solidFill>
              <a:srgbClr val="2B1F18"/>
            </a:solidFill>
            <a:ln w="6134" cap="flat">
              <a:noFill/>
              <a:prstDash val="solid"/>
              <a:miter/>
            </a:ln>
          </p:spPr>
          <p:txBody>
            <a:bodyPr rtlCol="0" anchor="ctr"/>
            <a:lstStyle/>
            <a:p>
              <a:endParaRPr lang="en-AU"/>
            </a:p>
          </p:txBody>
        </p:sp>
        <p:sp>
          <p:nvSpPr>
            <p:cNvPr id="898" name="Freeform: Shape 897">
              <a:extLst>
                <a:ext uri="{FF2B5EF4-FFF2-40B4-BE49-F238E27FC236}">
                  <a16:creationId xmlns:a16="http://schemas.microsoft.com/office/drawing/2014/main" id="{1A0E7C90-D506-4337-B9A9-CD7A257E2397}"/>
                </a:ext>
              </a:extLst>
            </p:cNvPr>
            <p:cNvSpPr/>
            <p:nvPr/>
          </p:nvSpPr>
          <p:spPr>
            <a:xfrm>
              <a:off x="5887561" y="5326229"/>
              <a:ext cx="5091" cy="18494"/>
            </a:xfrm>
            <a:custGeom>
              <a:avLst/>
              <a:gdLst>
                <a:gd name="connsiteX0" fmla="*/ 2085 w 5091"/>
                <a:gd name="connsiteY0" fmla="*/ 18471 h 18494"/>
                <a:gd name="connsiteX1" fmla="*/ 613 w 5091"/>
                <a:gd name="connsiteY1" fmla="*/ 17729 h 18494"/>
                <a:gd name="connsiteX2" fmla="*/ 0 w 5091"/>
                <a:gd name="connsiteY2" fmla="*/ 16202 h 18494"/>
                <a:gd name="connsiteX3" fmla="*/ 490 w 5091"/>
                <a:gd name="connsiteY3" fmla="*/ 7062 h 18494"/>
                <a:gd name="connsiteX4" fmla="*/ 490 w 5091"/>
                <a:gd name="connsiteY4" fmla="*/ 2338 h 18494"/>
                <a:gd name="connsiteX5" fmla="*/ 1128 w 5091"/>
                <a:gd name="connsiteY5" fmla="*/ 731 h 18494"/>
                <a:gd name="connsiteX6" fmla="*/ 2699 w 5091"/>
                <a:gd name="connsiteY6" fmla="*/ 7 h 18494"/>
                <a:gd name="connsiteX7" fmla="*/ 3601 w 5091"/>
                <a:gd name="connsiteY7" fmla="*/ 118 h 18494"/>
                <a:gd name="connsiteX8" fmla="*/ 4380 w 5091"/>
                <a:gd name="connsiteY8" fmla="*/ 584 h 18494"/>
                <a:gd name="connsiteX9" fmla="*/ 4907 w 5091"/>
                <a:gd name="connsiteY9" fmla="*/ 1326 h 18494"/>
                <a:gd name="connsiteX10" fmla="*/ 5091 w 5091"/>
                <a:gd name="connsiteY10" fmla="*/ 2216 h 18494"/>
                <a:gd name="connsiteX11" fmla="*/ 5091 w 5091"/>
                <a:gd name="connsiteY11" fmla="*/ 7185 h 18494"/>
                <a:gd name="connsiteX12" fmla="*/ 4601 w 5091"/>
                <a:gd name="connsiteY12" fmla="*/ 16815 h 18494"/>
                <a:gd name="connsiteX13" fmla="*/ 3656 w 5091"/>
                <a:gd name="connsiteY13" fmla="*/ 18121 h 18494"/>
                <a:gd name="connsiteX14" fmla="*/ 2085 w 5091"/>
                <a:gd name="connsiteY14" fmla="*/ 18471 h 18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91" h="18494">
                  <a:moveTo>
                    <a:pt x="2085" y="18471"/>
                  </a:moveTo>
                  <a:cubicBezTo>
                    <a:pt x="1521" y="18410"/>
                    <a:pt x="1000" y="18146"/>
                    <a:pt x="613" y="17729"/>
                  </a:cubicBezTo>
                  <a:cubicBezTo>
                    <a:pt x="233" y="17312"/>
                    <a:pt x="12" y="16772"/>
                    <a:pt x="0" y="16202"/>
                  </a:cubicBezTo>
                  <a:cubicBezTo>
                    <a:pt x="319" y="13165"/>
                    <a:pt x="484" y="10116"/>
                    <a:pt x="490" y="7062"/>
                  </a:cubicBezTo>
                  <a:cubicBezTo>
                    <a:pt x="490" y="5467"/>
                    <a:pt x="490" y="3872"/>
                    <a:pt x="490" y="2338"/>
                  </a:cubicBezTo>
                  <a:cubicBezTo>
                    <a:pt x="490" y="1743"/>
                    <a:pt x="718" y="1167"/>
                    <a:pt x="1128" y="731"/>
                  </a:cubicBezTo>
                  <a:cubicBezTo>
                    <a:pt x="1540" y="302"/>
                    <a:pt x="2104" y="38"/>
                    <a:pt x="2699" y="7"/>
                  </a:cubicBezTo>
                  <a:cubicBezTo>
                    <a:pt x="3006" y="-17"/>
                    <a:pt x="3312" y="20"/>
                    <a:pt x="3601" y="118"/>
                  </a:cubicBezTo>
                  <a:cubicBezTo>
                    <a:pt x="3889" y="222"/>
                    <a:pt x="4159" y="375"/>
                    <a:pt x="4380" y="584"/>
                  </a:cubicBezTo>
                  <a:cubicBezTo>
                    <a:pt x="4607" y="793"/>
                    <a:pt x="4784" y="1044"/>
                    <a:pt x="4907" y="1326"/>
                  </a:cubicBezTo>
                  <a:cubicBezTo>
                    <a:pt x="5030" y="1609"/>
                    <a:pt x="5091" y="1909"/>
                    <a:pt x="5091" y="2216"/>
                  </a:cubicBezTo>
                  <a:cubicBezTo>
                    <a:pt x="5091" y="3872"/>
                    <a:pt x="5091" y="5528"/>
                    <a:pt x="5091" y="7185"/>
                  </a:cubicBezTo>
                  <a:cubicBezTo>
                    <a:pt x="5091" y="10374"/>
                    <a:pt x="5091" y="13625"/>
                    <a:pt x="4601" y="16815"/>
                  </a:cubicBezTo>
                  <a:cubicBezTo>
                    <a:pt x="4453" y="17349"/>
                    <a:pt x="4122" y="17815"/>
                    <a:pt x="3656" y="18121"/>
                  </a:cubicBezTo>
                  <a:cubicBezTo>
                    <a:pt x="3196" y="18429"/>
                    <a:pt x="2638" y="18551"/>
                    <a:pt x="2085" y="18471"/>
                  </a:cubicBezTo>
                  <a:close/>
                </a:path>
              </a:pathLst>
            </a:custGeom>
            <a:solidFill>
              <a:srgbClr val="0E0E0E"/>
            </a:solidFill>
            <a:ln w="6134" cap="flat">
              <a:noFill/>
              <a:prstDash val="solid"/>
              <a:miter/>
            </a:ln>
          </p:spPr>
          <p:txBody>
            <a:bodyPr rtlCol="0" anchor="ctr"/>
            <a:lstStyle/>
            <a:p>
              <a:endParaRPr lang="en-AU"/>
            </a:p>
          </p:txBody>
        </p:sp>
        <p:sp>
          <p:nvSpPr>
            <p:cNvPr id="899" name="Freeform: Shape 898">
              <a:extLst>
                <a:ext uri="{FF2B5EF4-FFF2-40B4-BE49-F238E27FC236}">
                  <a16:creationId xmlns:a16="http://schemas.microsoft.com/office/drawing/2014/main" id="{5CED0BB7-551A-4783-88D1-0F4965B11154}"/>
                </a:ext>
              </a:extLst>
            </p:cNvPr>
            <p:cNvSpPr/>
            <p:nvPr/>
          </p:nvSpPr>
          <p:spPr>
            <a:xfrm>
              <a:off x="5847381" y="5342431"/>
              <a:ext cx="42264" cy="75572"/>
            </a:xfrm>
            <a:custGeom>
              <a:avLst/>
              <a:gdLst>
                <a:gd name="connsiteX0" fmla="*/ 42265 w 42264"/>
                <a:gd name="connsiteY0" fmla="*/ 0 h 75572"/>
                <a:gd name="connsiteX1" fmla="*/ 0 w 42264"/>
                <a:gd name="connsiteY1" fmla="*/ 75573 h 75572"/>
                <a:gd name="connsiteX2" fmla="*/ 42265 w 42264"/>
                <a:gd name="connsiteY2" fmla="*/ 0 h 75572"/>
              </a:gdLst>
              <a:ahLst/>
              <a:cxnLst>
                <a:cxn ang="0">
                  <a:pos x="connsiteX0" y="connsiteY0"/>
                </a:cxn>
                <a:cxn ang="0">
                  <a:pos x="connsiteX1" y="connsiteY1"/>
                </a:cxn>
                <a:cxn ang="0">
                  <a:pos x="connsiteX2" y="connsiteY2"/>
                </a:cxn>
              </a:cxnLst>
              <a:rect l="l" t="t" r="r" b="b"/>
              <a:pathLst>
                <a:path w="42264" h="75572">
                  <a:moveTo>
                    <a:pt x="42265" y="0"/>
                  </a:moveTo>
                  <a:cubicBezTo>
                    <a:pt x="37541" y="45945"/>
                    <a:pt x="0" y="75573"/>
                    <a:pt x="0" y="75573"/>
                  </a:cubicBezTo>
                  <a:cubicBezTo>
                    <a:pt x="0" y="75573"/>
                    <a:pt x="37234" y="45945"/>
                    <a:pt x="42265" y="0"/>
                  </a:cubicBezTo>
                  <a:close/>
                </a:path>
              </a:pathLst>
            </a:custGeom>
            <a:solidFill>
              <a:srgbClr val="2B1F18"/>
            </a:solidFill>
            <a:ln w="6134" cap="flat">
              <a:noFill/>
              <a:prstDash val="solid"/>
              <a:miter/>
            </a:ln>
          </p:spPr>
          <p:txBody>
            <a:bodyPr rtlCol="0" anchor="ctr"/>
            <a:lstStyle/>
            <a:p>
              <a:endParaRPr lang="en-AU"/>
            </a:p>
          </p:txBody>
        </p:sp>
        <p:sp>
          <p:nvSpPr>
            <p:cNvPr id="900" name="Freeform: Shape 899">
              <a:extLst>
                <a:ext uri="{FF2B5EF4-FFF2-40B4-BE49-F238E27FC236}">
                  <a16:creationId xmlns:a16="http://schemas.microsoft.com/office/drawing/2014/main" id="{80881159-4F6E-422A-882A-1D9A19B7ADB9}"/>
                </a:ext>
              </a:extLst>
            </p:cNvPr>
            <p:cNvSpPr/>
            <p:nvPr/>
          </p:nvSpPr>
          <p:spPr>
            <a:xfrm>
              <a:off x="5844803" y="5340151"/>
              <a:ext cx="46806" cy="80183"/>
            </a:xfrm>
            <a:custGeom>
              <a:avLst/>
              <a:gdLst>
                <a:gd name="connsiteX0" fmla="*/ 2272 w 46806"/>
                <a:gd name="connsiteY0" fmla="*/ 80183 h 80183"/>
                <a:gd name="connsiteX1" fmla="*/ 1284 w 46806"/>
                <a:gd name="connsiteY1" fmla="*/ 79956 h 80183"/>
                <a:gd name="connsiteX2" fmla="*/ 493 w 46806"/>
                <a:gd name="connsiteY2" fmla="*/ 79324 h 80183"/>
                <a:gd name="connsiteX3" fmla="*/ 2 w 46806"/>
                <a:gd name="connsiteY3" fmla="*/ 77852 h 80183"/>
                <a:gd name="connsiteX4" fmla="*/ 229 w 46806"/>
                <a:gd name="connsiteY4" fmla="*/ 76865 h 80183"/>
                <a:gd name="connsiteX5" fmla="*/ 861 w 46806"/>
                <a:gd name="connsiteY5" fmla="*/ 76073 h 80183"/>
                <a:gd name="connsiteX6" fmla="*/ 42205 w 46806"/>
                <a:gd name="connsiteY6" fmla="*/ 2034 h 80183"/>
                <a:gd name="connsiteX7" fmla="*/ 43089 w 46806"/>
                <a:gd name="connsiteY7" fmla="*/ 513 h 80183"/>
                <a:gd name="connsiteX8" fmla="*/ 44782 w 46806"/>
                <a:gd name="connsiteY8" fmla="*/ 10 h 80183"/>
                <a:gd name="connsiteX9" fmla="*/ 46229 w 46806"/>
                <a:gd name="connsiteY9" fmla="*/ 758 h 80183"/>
                <a:gd name="connsiteX10" fmla="*/ 46806 w 46806"/>
                <a:gd name="connsiteY10" fmla="*/ 2279 h 80183"/>
                <a:gd name="connsiteX11" fmla="*/ 3867 w 46806"/>
                <a:gd name="connsiteY11" fmla="*/ 79447 h 80183"/>
                <a:gd name="connsiteX12" fmla="*/ 2272 w 46806"/>
                <a:gd name="connsiteY12" fmla="*/ 80183 h 8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806" h="80183">
                  <a:moveTo>
                    <a:pt x="2272" y="80183"/>
                  </a:moveTo>
                  <a:cubicBezTo>
                    <a:pt x="1929" y="80183"/>
                    <a:pt x="1591" y="80109"/>
                    <a:pt x="1284" y="79956"/>
                  </a:cubicBezTo>
                  <a:cubicBezTo>
                    <a:pt x="972" y="79809"/>
                    <a:pt x="702" y="79594"/>
                    <a:pt x="493" y="79324"/>
                  </a:cubicBezTo>
                  <a:cubicBezTo>
                    <a:pt x="149" y="78913"/>
                    <a:pt x="-22" y="78386"/>
                    <a:pt x="2" y="77852"/>
                  </a:cubicBezTo>
                  <a:cubicBezTo>
                    <a:pt x="2" y="77508"/>
                    <a:pt x="76" y="77171"/>
                    <a:pt x="229" y="76865"/>
                  </a:cubicBezTo>
                  <a:cubicBezTo>
                    <a:pt x="377" y="76558"/>
                    <a:pt x="591" y="76288"/>
                    <a:pt x="861" y="76073"/>
                  </a:cubicBezTo>
                  <a:cubicBezTo>
                    <a:pt x="1229" y="75766"/>
                    <a:pt x="37666" y="46445"/>
                    <a:pt x="42205" y="2034"/>
                  </a:cubicBezTo>
                  <a:cubicBezTo>
                    <a:pt x="42297" y="1433"/>
                    <a:pt x="42610" y="887"/>
                    <a:pt x="43089" y="513"/>
                  </a:cubicBezTo>
                  <a:cubicBezTo>
                    <a:pt x="43567" y="138"/>
                    <a:pt x="44174" y="-45"/>
                    <a:pt x="44782" y="10"/>
                  </a:cubicBezTo>
                  <a:cubicBezTo>
                    <a:pt x="45340" y="71"/>
                    <a:pt x="45855" y="335"/>
                    <a:pt x="46229" y="758"/>
                  </a:cubicBezTo>
                  <a:cubicBezTo>
                    <a:pt x="46603" y="1175"/>
                    <a:pt x="46806" y="1721"/>
                    <a:pt x="46806" y="2279"/>
                  </a:cubicBezTo>
                  <a:cubicBezTo>
                    <a:pt x="42083" y="48653"/>
                    <a:pt x="5278" y="78220"/>
                    <a:pt x="3867" y="79447"/>
                  </a:cubicBezTo>
                  <a:cubicBezTo>
                    <a:pt x="3450" y="79895"/>
                    <a:pt x="2879" y="80159"/>
                    <a:pt x="2272" y="80183"/>
                  </a:cubicBezTo>
                  <a:close/>
                </a:path>
              </a:pathLst>
            </a:custGeom>
            <a:solidFill>
              <a:srgbClr val="0E0E0E"/>
            </a:solidFill>
            <a:ln w="6134" cap="flat">
              <a:noFill/>
              <a:prstDash val="solid"/>
              <a:miter/>
            </a:ln>
          </p:spPr>
          <p:txBody>
            <a:bodyPr rtlCol="0" anchor="ctr"/>
            <a:lstStyle/>
            <a:p>
              <a:endParaRPr lang="en-AU"/>
            </a:p>
          </p:txBody>
        </p:sp>
        <p:sp>
          <p:nvSpPr>
            <p:cNvPr id="901" name="Freeform: Shape 900">
              <a:extLst>
                <a:ext uri="{FF2B5EF4-FFF2-40B4-BE49-F238E27FC236}">
                  <a16:creationId xmlns:a16="http://schemas.microsoft.com/office/drawing/2014/main" id="{7A4CF66B-EA10-4553-B692-7A8A232899F4}"/>
                </a:ext>
              </a:extLst>
            </p:cNvPr>
            <p:cNvSpPr/>
            <p:nvPr/>
          </p:nvSpPr>
          <p:spPr>
            <a:xfrm>
              <a:off x="5847075" y="5245081"/>
              <a:ext cx="40547" cy="67966"/>
            </a:xfrm>
            <a:custGeom>
              <a:avLst/>
              <a:gdLst>
                <a:gd name="connsiteX0" fmla="*/ 40547 w 40547"/>
                <a:gd name="connsiteY0" fmla="*/ 67967 h 67966"/>
                <a:gd name="connsiteX1" fmla="*/ 34842 w 40547"/>
                <a:gd name="connsiteY1" fmla="*/ 49994 h 67966"/>
                <a:gd name="connsiteX2" fmla="*/ 0 w 40547"/>
                <a:gd name="connsiteY2" fmla="*/ 0 h 67966"/>
                <a:gd name="connsiteX3" fmla="*/ 40547 w 40547"/>
                <a:gd name="connsiteY3" fmla="*/ 67967 h 67966"/>
              </a:gdLst>
              <a:ahLst/>
              <a:cxnLst>
                <a:cxn ang="0">
                  <a:pos x="connsiteX0" y="connsiteY0"/>
                </a:cxn>
                <a:cxn ang="0">
                  <a:pos x="connsiteX1" y="connsiteY1"/>
                </a:cxn>
                <a:cxn ang="0">
                  <a:pos x="connsiteX2" y="connsiteY2"/>
                </a:cxn>
                <a:cxn ang="0">
                  <a:pos x="connsiteX3" y="connsiteY3"/>
                </a:cxn>
              </a:cxnLst>
              <a:rect l="l" t="t" r="r" b="b"/>
              <a:pathLst>
                <a:path w="40547" h="67966">
                  <a:moveTo>
                    <a:pt x="40547" y="67967"/>
                  </a:moveTo>
                  <a:cubicBezTo>
                    <a:pt x="39191" y="61814"/>
                    <a:pt x="37283" y="55802"/>
                    <a:pt x="34842" y="49994"/>
                  </a:cubicBezTo>
                  <a:cubicBezTo>
                    <a:pt x="26573" y="31229"/>
                    <a:pt x="14740" y="14250"/>
                    <a:pt x="0" y="0"/>
                  </a:cubicBezTo>
                  <a:cubicBezTo>
                    <a:pt x="24169" y="24169"/>
                    <a:pt x="36069" y="47172"/>
                    <a:pt x="40547" y="67967"/>
                  </a:cubicBezTo>
                  <a:close/>
                </a:path>
              </a:pathLst>
            </a:custGeom>
            <a:solidFill>
              <a:srgbClr val="2B1F18"/>
            </a:solidFill>
            <a:ln w="6134" cap="flat">
              <a:noFill/>
              <a:prstDash val="solid"/>
              <a:miter/>
            </a:ln>
          </p:spPr>
          <p:txBody>
            <a:bodyPr rtlCol="0" anchor="ctr"/>
            <a:lstStyle/>
            <a:p>
              <a:endParaRPr lang="en-AU"/>
            </a:p>
          </p:txBody>
        </p:sp>
        <p:sp>
          <p:nvSpPr>
            <p:cNvPr id="902" name="Freeform: Shape 901">
              <a:extLst>
                <a:ext uri="{FF2B5EF4-FFF2-40B4-BE49-F238E27FC236}">
                  <a16:creationId xmlns:a16="http://schemas.microsoft.com/office/drawing/2014/main" id="{EA5ED1C5-7DC3-41A3-966C-A0022926C529}"/>
                </a:ext>
              </a:extLst>
            </p:cNvPr>
            <p:cNvSpPr/>
            <p:nvPr/>
          </p:nvSpPr>
          <p:spPr>
            <a:xfrm>
              <a:off x="5844866" y="5242904"/>
              <a:ext cx="45064" cy="72597"/>
            </a:xfrm>
            <a:custGeom>
              <a:avLst/>
              <a:gdLst>
                <a:gd name="connsiteX0" fmla="*/ 42756 w 45064"/>
                <a:gd name="connsiteY0" fmla="*/ 72414 h 72597"/>
                <a:gd name="connsiteX1" fmla="*/ 41326 w 45064"/>
                <a:gd name="connsiteY1" fmla="*/ 71929 h 72597"/>
                <a:gd name="connsiteX2" fmla="*/ 40547 w 45064"/>
                <a:gd name="connsiteY2" fmla="*/ 70635 h 72597"/>
                <a:gd name="connsiteX3" fmla="*/ 34965 w 45064"/>
                <a:gd name="connsiteY3" fmla="*/ 53091 h 72597"/>
                <a:gd name="connsiteX4" fmla="*/ 737 w 45064"/>
                <a:gd name="connsiteY4" fmla="*/ 4018 h 72597"/>
                <a:gd name="connsiteX5" fmla="*/ 185 w 45064"/>
                <a:gd name="connsiteY5" fmla="*/ 3171 h 72597"/>
                <a:gd name="connsiteX6" fmla="*/ 0 w 45064"/>
                <a:gd name="connsiteY6" fmla="*/ 2178 h 72597"/>
                <a:gd name="connsiteX7" fmla="*/ 154 w 45064"/>
                <a:gd name="connsiteY7" fmla="*/ 1349 h 72597"/>
                <a:gd name="connsiteX8" fmla="*/ 614 w 45064"/>
                <a:gd name="connsiteY8" fmla="*/ 644 h 72597"/>
                <a:gd name="connsiteX9" fmla="*/ 1319 w 45064"/>
                <a:gd name="connsiteY9" fmla="*/ 165 h 72597"/>
                <a:gd name="connsiteX10" fmla="*/ 2147 w 45064"/>
                <a:gd name="connsiteY10" fmla="*/ 0 h 72597"/>
                <a:gd name="connsiteX11" fmla="*/ 2982 w 45064"/>
                <a:gd name="connsiteY11" fmla="*/ 165 h 72597"/>
                <a:gd name="connsiteX12" fmla="*/ 3681 w 45064"/>
                <a:gd name="connsiteY12" fmla="*/ 644 h 72597"/>
                <a:gd name="connsiteX13" fmla="*/ 6441 w 45064"/>
                <a:gd name="connsiteY13" fmla="*/ 3527 h 72597"/>
                <a:gd name="connsiteX14" fmla="*/ 45025 w 45064"/>
                <a:gd name="connsiteY14" fmla="*/ 69899 h 72597"/>
                <a:gd name="connsiteX15" fmla="*/ 44682 w 45064"/>
                <a:gd name="connsiteY15" fmla="*/ 71610 h 72597"/>
                <a:gd name="connsiteX16" fmla="*/ 43246 w 45064"/>
                <a:gd name="connsiteY16" fmla="*/ 72598 h 72597"/>
                <a:gd name="connsiteX17" fmla="*/ 42756 w 45064"/>
                <a:gd name="connsiteY17" fmla="*/ 72414 h 7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064" h="72597">
                  <a:moveTo>
                    <a:pt x="42756" y="72414"/>
                  </a:moveTo>
                  <a:cubicBezTo>
                    <a:pt x="42240" y="72426"/>
                    <a:pt x="41731" y="72254"/>
                    <a:pt x="41326" y="71929"/>
                  </a:cubicBezTo>
                  <a:cubicBezTo>
                    <a:pt x="40928" y="71604"/>
                    <a:pt x="40652" y="71144"/>
                    <a:pt x="40547" y="70635"/>
                  </a:cubicBezTo>
                  <a:cubicBezTo>
                    <a:pt x="39235" y="64630"/>
                    <a:pt x="37364" y="58753"/>
                    <a:pt x="34965" y="53091"/>
                  </a:cubicBezTo>
                  <a:cubicBezTo>
                    <a:pt x="26831" y="34676"/>
                    <a:pt x="15207" y="18010"/>
                    <a:pt x="737" y="4018"/>
                  </a:cubicBezTo>
                  <a:cubicBezTo>
                    <a:pt x="497" y="3778"/>
                    <a:pt x="313" y="3490"/>
                    <a:pt x="185" y="3171"/>
                  </a:cubicBezTo>
                  <a:cubicBezTo>
                    <a:pt x="55" y="2859"/>
                    <a:pt x="-6" y="2521"/>
                    <a:pt x="0" y="2178"/>
                  </a:cubicBezTo>
                  <a:cubicBezTo>
                    <a:pt x="-6" y="1895"/>
                    <a:pt x="49" y="1613"/>
                    <a:pt x="154" y="1349"/>
                  </a:cubicBezTo>
                  <a:cubicBezTo>
                    <a:pt x="258" y="1086"/>
                    <a:pt x="418" y="847"/>
                    <a:pt x="614" y="644"/>
                  </a:cubicBezTo>
                  <a:cubicBezTo>
                    <a:pt x="816" y="441"/>
                    <a:pt x="1056" y="276"/>
                    <a:pt x="1319" y="165"/>
                  </a:cubicBezTo>
                  <a:cubicBezTo>
                    <a:pt x="1577" y="55"/>
                    <a:pt x="1865" y="0"/>
                    <a:pt x="2147" y="0"/>
                  </a:cubicBezTo>
                  <a:cubicBezTo>
                    <a:pt x="2436" y="0"/>
                    <a:pt x="2718" y="55"/>
                    <a:pt x="2982" y="165"/>
                  </a:cubicBezTo>
                  <a:cubicBezTo>
                    <a:pt x="3245" y="276"/>
                    <a:pt x="3479" y="441"/>
                    <a:pt x="3681" y="644"/>
                  </a:cubicBezTo>
                  <a:cubicBezTo>
                    <a:pt x="4662" y="1625"/>
                    <a:pt x="5582" y="2546"/>
                    <a:pt x="6441" y="3527"/>
                  </a:cubicBezTo>
                  <a:cubicBezTo>
                    <a:pt x="27236" y="25242"/>
                    <a:pt x="40179" y="47509"/>
                    <a:pt x="45025" y="69899"/>
                  </a:cubicBezTo>
                  <a:cubicBezTo>
                    <a:pt x="45136" y="70494"/>
                    <a:pt x="45013" y="71107"/>
                    <a:pt x="44682" y="71610"/>
                  </a:cubicBezTo>
                  <a:cubicBezTo>
                    <a:pt x="44350" y="72113"/>
                    <a:pt x="43835" y="72463"/>
                    <a:pt x="43246" y="72598"/>
                  </a:cubicBezTo>
                  <a:lnTo>
                    <a:pt x="42756" y="72414"/>
                  </a:lnTo>
                  <a:close/>
                </a:path>
              </a:pathLst>
            </a:custGeom>
            <a:solidFill>
              <a:srgbClr val="0E0E0E"/>
            </a:solidFill>
            <a:ln w="6134" cap="flat">
              <a:noFill/>
              <a:prstDash val="solid"/>
              <a:miter/>
            </a:ln>
          </p:spPr>
          <p:txBody>
            <a:bodyPr rtlCol="0" anchor="ctr"/>
            <a:lstStyle/>
            <a:p>
              <a:endParaRPr lang="en-AU"/>
            </a:p>
          </p:txBody>
        </p:sp>
        <p:sp>
          <p:nvSpPr>
            <p:cNvPr id="903" name="Freeform: Shape 902">
              <a:extLst>
                <a:ext uri="{FF2B5EF4-FFF2-40B4-BE49-F238E27FC236}">
                  <a16:creationId xmlns:a16="http://schemas.microsoft.com/office/drawing/2014/main" id="{B6BA7FD8-D250-41BA-848C-B040668A03A3}"/>
                </a:ext>
              </a:extLst>
            </p:cNvPr>
            <p:cNvSpPr/>
            <p:nvPr/>
          </p:nvSpPr>
          <p:spPr>
            <a:xfrm>
              <a:off x="5887622" y="5313048"/>
              <a:ext cx="2024" cy="15151"/>
            </a:xfrm>
            <a:custGeom>
              <a:avLst/>
              <a:gdLst>
                <a:gd name="connsiteX0" fmla="*/ 0 w 2024"/>
                <a:gd name="connsiteY0" fmla="*/ 0 h 15151"/>
                <a:gd name="connsiteX1" fmla="*/ 2024 w 2024"/>
                <a:gd name="connsiteY1" fmla="*/ 15151 h 15151"/>
                <a:gd name="connsiteX2" fmla="*/ 1595 w 2024"/>
                <a:gd name="connsiteY2" fmla="*/ 10244 h 15151"/>
                <a:gd name="connsiteX3" fmla="*/ 0 w 2024"/>
                <a:gd name="connsiteY3" fmla="*/ 0 h 15151"/>
              </a:gdLst>
              <a:ahLst/>
              <a:cxnLst>
                <a:cxn ang="0">
                  <a:pos x="connsiteX0" y="connsiteY0"/>
                </a:cxn>
                <a:cxn ang="0">
                  <a:pos x="connsiteX1" y="connsiteY1"/>
                </a:cxn>
                <a:cxn ang="0">
                  <a:pos x="connsiteX2" y="connsiteY2"/>
                </a:cxn>
                <a:cxn ang="0">
                  <a:pos x="connsiteX3" y="connsiteY3"/>
                </a:cxn>
              </a:cxnLst>
              <a:rect l="l" t="t" r="r" b="b"/>
              <a:pathLst>
                <a:path w="2024" h="15151">
                  <a:moveTo>
                    <a:pt x="0" y="0"/>
                  </a:moveTo>
                  <a:cubicBezTo>
                    <a:pt x="1110" y="4981"/>
                    <a:pt x="1785" y="10054"/>
                    <a:pt x="2024" y="15151"/>
                  </a:cubicBezTo>
                  <a:cubicBezTo>
                    <a:pt x="2024" y="13556"/>
                    <a:pt x="2024" y="11900"/>
                    <a:pt x="1595" y="10244"/>
                  </a:cubicBezTo>
                  <a:cubicBezTo>
                    <a:pt x="1264" y="6803"/>
                    <a:pt x="730" y="3380"/>
                    <a:pt x="0" y="0"/>
                  </a:cubicBezTo>
                  <a:close/>
                </a:path>
              </a:pathLst>
            </a:custGeom>
            <a:solidFill>
              <a:srgbClr val="2B1F18"/>
            </a:solidFill>
            <a:ln w="6134" cap="flat">
              <a:noFill/>
              <a:prstDash val="solid"/>
              <a:miter/>
            </a:ln>
          </p:spPr>
          <p:txBody>
            <a:bodyPr rtlCol="0" anchor="ctr"/>
            <a:lstStyle/>
            <a:p>
              <a:endParaRPr lang="en-AU"/>
            </a:p>
          </p:txBody>
        </p:sp>
        <p:sp>
          <p:nvSpPr>
            <p:cNvPr id="904" name="Freeform: Shape 903">
              <a:extLst>
                <a:ext uri="{FF2B5EF4-FFF2-40B4-BE49-F238E27FC236}">
                  <a16:creationId xmlns:a16="http://schemas.microsoft.com/office/drawing/2014/main" id="{AEA2C27A-D840-4839-919B-26C25302B751}"/>
                </a:ext>
              </a:extLst>
            </p:cNvPr>
            <p:cNvSpPr/>
            <p:nvPr/>
          </p:nvSpPr>
          <p:spPr>
            <a:xfrm>
              <a:off x="5885470" y="5310923"/>
              <a:ext cx="6569" cy="19730"/>
            </a:xfrm>
            <a:custGeom>
              <a:avLst/>
              <a:gdLst>
                <a:gd name="connsiteX0" fmla="*/ 4176 w 6569"/>
                <a:gd name="connsiteY0" fmla="*/ 19669 h 19730"/>
                <a:gd name="connsiteX1" fmla="*/ 2612 w 6569"/>
                <a:gd name="connsiteY1" fmla="*/ 19049 h 19730"/>
                <a:gd name="connsiteX2" fmla="*/ 1906 w 6569"/>
                <a:gd name="connsiteY2" fmla="*/ 17522 h 19730"/>
                <a:gd name="connsiteX3" fmla="*/ 1538 w 6569"/>
                <a:gd name="connsiteY3" fmla="*/ 13658 h 19730"/>
                <a:gd name="connsiteX4" fmla="*/ 1538 w 6569"/>
                <a:gd name="connsiteY4" fmla="*/ 12799 h 19730"/>
                <a:gd name="connsiteX5" fmla="*/ 66 w 6569"/>
                <a:gd name="connsiteY5" fmla="*/ 3168 h 19730"/>
                <a:gd name="connsiteX6" fmla="*/ 66 w 6569"/>
                <a:gd name="connsiteY6" fmla="*/ 2800 h 19730"/>
                <a:gd name="connsiteX7" fmla="*/ 30 w 6569"/>
                <a:gd name="connsiteY7" fmla="*/ 1898 h 19730"/>
                <a:gd name="connsiteX8" fmla="*/ 342 w 6569"/>
                <a:gd name="connsiteY8" fmla="*/ 1058 h 19730"/>
                <a:gd name="connsiteX9" fmla="*/ 962 w 6569"/>
                <a:gd name="connsiteY9" fmla="*/ 402 h 19730"/>
                <a:gd name="connsiteX10" fmla="*/ 1784 w 6569"/>
                <a:gd name="connsiteY10" fmla="*/ 40 h 19730"/>
                <a:gd name="connsiteX11" fmla="*/ 3520 w 6569"/>
                <a:gd name="connsiteY11" fmla="*/ 383 h 19730"/>
                <a:gd name="connsiteX12" fmla="*/ 4544 w 6569"/>
                <a:gd name="connsiteY12" fmla="*/ 1819 h 19730"/>
                <a:gd name="connsiteX13" fmla="*/ 4544 w 6569"/>
                <a:gd name="connsiteY13" fmla="*/ 2187 h 19730"/>
                <a:gd name="connsiteX14" fmla="*/ 6568 w 6569"/>
                <a:gd name="connsiteY14" fmla="*/ 17338 h 19730"/>
                <a:gd name="connsiteX15" fmla="*/ 5949 w 6569"/>
                <a:gd name="connsiteY15" fmla="*/ 18982 h 19730"/>
                <a:gd name="connsiteX16" fmla="*/ 4360 w 6569"/>
                <a:gd name="connsiteY16" fmla="*/ 19730 h 19730"/>
                <a:gd name="connsiteX17" fmla="*/ 4176 w 6569"/>
                <a:gd name="connsiteY17" fmla="*/ 19669 h 1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69" h="19730">
                  <a:moveTo>
                    <a:pt x="4176" y="19669"/>
                  </a:moveTo>
                  <a:cubicBezTo>
                    <a:pt x="3593" y="19669"/>
                    <a:pt x="3035" y="19448"/>
                    <a:pt x="2612" y="19049"/>
                  </a:cubicBezTo>
                  <a:cubicBezTo>
                    <a:pt x="2189" y="18651"/>
                    <a:pt x="1937" y="18105"/>
                    <a:pt x="1906" y="17522"/>
                  </a:cubicBezTo>
                  <a:cubicBezTo>
                    <a:pt x="1906" y="16216"/>
                    <a:pt x="1784" y="14927"/>
                    <a:pt x="1538" y="13658"/>
                  </a:cubicBezTo>
                  <a:lnTo>
                    <a:pt x="1538" y="12799"/>
                  </a:lnTo>
                  <a:cubicBezTo>
                    <a:pt x="1109" y="9118"/>
                    <a:pt x="679" y="6051"/>
                    <a:pt x="66" y="3168"/>
                  </a:cubicBezTo>
                  <a:cubicBezTo>
                    <a:pt x="36" y="3045"/>
                    <a:pt x="36" y="2923"/>
                    <a:pt x="66" y="2800"/>
                  </a:cubicBezTo>
                  <a:cubicBezTo>
                    <a:pt x="-8" y="2506"/>
                    <a:pt x="-20" y="2199"/>
                    <a:pt x="30" y="1898"/>
                  </a:cubicBezTo>
                  <a:cubicBezTo>
                    <a:pt x="79" y="1604"/>
                    <a:pt x="183" y="1316"/>
                    <a:pt x="342" y="1058"/>
                  </a:cubicBezTo>
                  <a:cubicBezTo>
                    <a:pt x="502" y="800"/>
                    <a:pt x="710" y="579"/>
                    <a:pt x="962" y="402"/>
                  </a:cubicBezTo>
                  <a:cubicBezTo>
                    <a:pt x="1207" y="230"/>
                    <a:pt x="1489" y="107"/>
                    <a:pt x="1784" y="40"/>
                  </a:cubicBezTo>
                  <a:cubicBezTo>
                    <a:pt x="2385" y="-71"/>
                    <a:pt x="3004" y="52"/>
                    <a:pt x="3520" y="383"/>
                  </a:cubicBezTo>
                  <a:cubicBezTo>
                    <a:pt x="4029" y="714"/>
                    <a:pt x="4397" y="1223"/>
                    <a:pt x="4544" y="1819"/>
                  </a:cubicBezTo>
                  <a:lnTo>
                    <a:pt x="4544" y="2187"/>
                  </a:lnTo>
                  <a:cubicBezTo>
                    <a:pt x="5642" y="7174"/>
                    <a:pt x="6317" y="12241"/>
                    <a:pt x="6568" y="17338"/>
                  </a:cubicBezTo>
                  <a:cubicBezTo>
                    <a:pt x="6587" y="17945"/>
                    <a:pt x="6366" y="18534"/>
                    <a:pt x="5949" y="18982"/>
                  </a:cubicBezTo>
                  <a:cubicBezTo>
                    <a:pt x="5538" y="19430"/>
                    <a:pt x="4967" y="19700"/>
                    <a:pt x="4360" y="19730"/>
                  </a:cubicBezTo>
                  <a:lnTo>
                    <a:pt x="4176" y="19669"/>
                  </a:lnTo>
                  <a:close/>
                </a:path>
              </a:pathLst>
            </a:custGeom>
            <a:solidFill>
              <a:srgbClr val="0E0E0E"/>
            </a:solidFill>
            <a:ln w="6134" cap="flat">
              <a:noFill/>
              <a:prstDash val="solid"/>
              <a:miter/>
            </a:ln>
          </p:spPr>
          <p:txBody>
            <a:bodyPr rtlCol="0" anchor="ctr"/>
            <a:lstStyle/>
            <a:p>
              <a:endParaRPr lang="en-AU"/>
            </a:p>
          </p:txBody>
        </p:sp>
        <p:sp>
          <p:nvSpPr>
            <p:cNvPr id="905" name="Freeform: Shape 904">
              <a:extLst>
                <a:ext uri="{FF2B5EF4-FFF2-40B4-BE49-F238E27FC236}">
                  <a16:creationId xmlns:a16="http://schemas.microsoft.com/office/drawing/2014/main" id="{21603372-F264-423F-870F-042016B80E6C}"/>
                </a:ext>
              </a:extLst>
            </p:cNvPr>
            <p:cNvSpPr/>
            <p:nvPr/>
          </p:nvSpPr>
          <p:spPr>
            <a:xfrm>
              <a:off x="5385392" y="5182881"/>
              <a:ext cx="264653" cy="234631"/>
            </a:xfrm>
            <a:custGeom>
              <a:avLst/>
              <a:gdLst>
                <a:gd name="connsiteX0" fmla="*/ 102159 w 264653"/>
                <a:gd name="connsiteY0" fmla="*/ 191816 h 234631"/>
                <a:gd name="connsiteX1" fmla="*/ 93872 w 264653"/>
                <a:gd name="connsiteY1" fmla="*/ 135283 h 234631"/>
                <a:gd name="connsiteX2" fmla="*/ 116759 w 264653"/>
                <a:gd name="connsiteY2" fmla="*/ 82934 h 234631"/>
                <a:gd name="connsiteX3" fmla="*/ 264653 w 264653"/>
                <a:gd name="connsiteY3" fmla="*/ 0 h 234631"/>
                <a:gd name="connsiteX4" fmla="*/ 262016 w 264653"/>
                <a:gd name="connsiteY4" fmla="*/ 0 h 234631"/>
                <a:gd name="connsiteX5" fmla="*/ 257906 w 264653"/>
                <a:gd name="connsiteY5" fmla="*/ 0 h 234631"/>
                <a:gd name="connsiteX6" fmla="*/ 100687 w 264653"/>
                <a:gd name="connsiteY6" fmla="*/ 43859 h 234631"/>
                <a:gd name="connsiteX7" fmla="*/ 36401 w 264653"/>
                <a:gd name="connsiteY7" fmla="*/ 234632 h 234631"/>
                <a:gd name="connsiteX8" fmla="*/ 148472 w 264653"/>
                <a:gd name="connsiteY8" fmla="*/ 234632 h 234631"/>
                <a:gd name="connsiteX9" fmla="*/ 102159 w 264653"/>
                <a:gd name="connsiteY9" fmla="*/ 191816 h 234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653" h="234631">
                  <a:moveTo>
                    <a:pt x="102159" y="191816"/>
                  </a:moveTo>
                  <a:cubicBezTo>
                    <a:pt x="94160" y="174118"/>
                    <a:pt x="91289" y="154532"/>
                    <a:pt x="93872" y="135283"/>
                  </a:cubicBezTo>
                  <a:cubicBezTo>
                    <a:pt x="96455" y="116040"/>
                    <a:pt x="104380" y="97901"/>
                    <a:pt x="116759" y="82934"/>
                  </a:cubicBezTo>
                  <a:cubicBezTo>
                    <a:pt x="151723" y="39075"/>
                    <a:pt x="208342" y="14477"/>
                    <a:pt x="264653" y="0"/>
                  </a:cubicBezTo>
                  <a:lnTo>
                    <a:pt x="262016" y="0"/>
                  </a:lnTo>
                  <a:lnTo>
                    <a:pt x="257906" y="0"/>
                  </a:lnTo>
                  <a:cubicBezTo>
                    <a:pt x="203355" y="5398"/>
                    <a:pt x="150153" y="20237"/>
                    <a:pt x="100687" y="43859"/>
                  </a:cubicBezTo>
                  <a:cubicBezTo>
                    <a:pt x="1620" y="91522"/>
                    <a:pt x="-33099" y="199913"/>
                    <a:pt x="36401" y="234632"/>
                  </a:cubicBezTo>
                  <a:lnTo>
                    <a:pt x="148472" y="234632"/>
                  </a:lnTo>
                  <a:cubicBezTo>
                    <a:pt x="128352" y="226449"/>
                    <a:pt x="111894" y="211230"/>
                    <a:pt x="102159" y="191816"/>
                  </a:cubicBezTo>
                  <a:close/>
                </a:path>
              </a:pathLst>
            </a:custGeom>
            <a:solidFill>
              <a:srgbClr val="2B1F18"/>
            </a:solidFill>
            <a:ln w="6134" cap="flat">
              <a:noFill/>
              <a:prstDash val="solid"/>
              <a:miter/>
            </a:ln>
          </p:spPr>
          <p:txBody>
            <a:bodyPr rtlCol="0" anchor="ctr"/>
            <a:lstStyle/>
            <a:p>
              <a:endParaRPr lang="en-AU"/>
            </a:p>
          </p:txBody>
        </p:sp>
        <p:sp>
          <p:nvSpPr>
            <p:cNvPr id="906" name="Freeform: Shape 905">
              <a:extLst>
                <a:ext uri="{FF2B5EF4-FFF2-40B4-BE49-F238E27FC236}">
                  <a16:creationId xmlns:a16="http://schemas.microsoft.com/office/drawing/2014/main" id="{8470E65A-D477-4539-A755-14B75C05C5A1}"/>
                </a:ext>
              </a:extLst>
            </p:cNvPr>
            <p:cNvSpPr/>
            <p:nvPr/>
          </p:nvSpPr>
          <p:spPr>
            <a:xfrm>
              <a:off x="5383033" y="5180795"/>
              <a:ext cx="269148" cy="239608"/>
            </a:xfrm>
            <a:custGeom>
              <a:avLst/>
              <a:gdLst>
                <a:gd name="connsiteX0" fmla="*/ 150831 w 269148"/>
                <a:gd name="connsiteY0" fmla="*/ 239539 h 239608"/>
                <a:gd name="connsiteX1" fmla="*/ 38760 w 269148"/>
                <a:gd name="connsiteY1" fmla="*/ 239539 h 239608"/>
                <a:gd name="connsiteX2" fmla="*/ 37718 w 269148"/>
                <a:gd name="connsiteY2" fmla="*/ 239539 h 239608"/>
                <a:gd name="connsiteX3" fmla="*/ 9519 w 269148"/>
                <a:gd name="connsiteY3" fmla="*/ 214144 h 239608"/>
                <a:gd name="connsiteX4" fmla="*/ 54 w 269148"/>
                <a:gd name="connsiteY4" fmla="*/ 177400 h 239608"/>
                <a:gd name="connsiteX5" fmla="*/ 102003 w 269148"/>
                <a:gd name="connsiteY5" fmla="*/ 44657 h 239608"/>
                <a:gd name="connsiteX6" fmla="*/ 260081 w 269148"/>
                <a:gd name="connsiteY6" fmla="*/ 552 h 239608"/>
                <a:gd name="connsiteX7" fmla="*/ 266829 w 269148"/>
                <a:gd name="connsiteY7" fmla="*/ 0 h 239608"/>
                <a:gd name="connsiteX8" fmla="*/ 268332 w 269148"/>
                <a:gd name="connsiteY8" fmla="*/ 558 h 239608"/>
                <a:gd name="connsiteX9" fmla="*/ 269117 w 269148"/>
                <a:gd name="connsiteY9" fmla="*/ 1957 h 239608"/>
                <a:gd name="connsiteX10" fmla="*/ 268816 w 269148"/>
                <a:gd name="connsiteY10" fmla="*/ 3533 h 239608"/>
                <a:gd name="connsiteX11" fmla="*/ 267565 w 269148"/>
                <a:gd name="connsiteY11" fmla="*/ 4539 h 239608"/>
                <a:gd name="connsiteX12" fmla="*/ 120897 w 269148"/>
                <a:gd name="connsiteY12" fmla="*/ 86676 h 239608"/>
                <a:gd name="connsiteX13" fmla="*/ 98679 w 269148"/>
                <a:gd name="connsiteY13" fmla="*/ 137675 h 239608"/>
                <a:gd name="connsiteX14" fmla="*/ 106604 w 269148"/>
                <a:gd name="connsiteY14" fmla="*/ 192735 h 239608"/>
                <a:gd name="connsiteX15" fmla="*/ 151506 w 269148"/>
                <a:gd name="connsiteY15" fmla="*/ 235000 h 239608"/>
                <a:gd name="connsiteX16" fmla="*/ 152617 w 269148"/>
                <a:gd name="connsiteY16" fmla="*/ 236061 h 239608"/>
                <a:gd name="connsiteX17" fmla="*/ 152856 w 269148"/>
                <a:gd name="connsiteY17" fmla="*/ 237576 h 239608"/>
                <a:gd name="connsiteX18" fmla="*/ 152181 w 269148"/>
                <a:gd name="connsiteY18" fmla="*/ 238914 h 239608"/>
                <a:gd name="connsiteX19" fmla="*/ 150831 w 269148"/>
                <a:gd name="connsiteY19" fmla="*/ 239539 h 239608"/>
                <a:gd name="connsiteX20" fmla="*/ 39558 w 269148"/>
                <a:gd name="connsiteY20" fmla="*/ 234939 h 239608"/>
                <a:gd name="connsiteX21" fmla="*/ 141017 w 269148"/>
                <a:gd name="connsiteY21" fmla="*/ 234939 h 239608"/>
                <a:gd name="connsiteX22" fmla="*/ 102678 w 269148"/>
                <a:gd name="connsiteY22" fmla="*/ 194882 h 239608"/>
                <a:gd name="connsiteX23" fmla="*/ 94262 w 269148"/>
                <a:gd name="connsiteY23" fmla="*/ 137123 h 239608"/>
                <a:gd name="connsiteX24" fmla="*/ 117584 w 269148"/>
                <a:gd name="connsiteY24" fmla="*/ 83609 h 239608"/>
                <a:gd name="connsiteX25" fmla="*/ 241433 w 269148"/>
                <a:gd name="connsiteY25" fmla="*/ 7115 h 239608"/>
                <a:gd name="connsiteX26" fmla="*/ 104273 w 269148"/>
                <a:gd name="connsiteY26" fmla="*/ 48521 h 239608"/>
                <a:gd name="connsiteX27" fmla="*/ 4900 w 269148"/>
                <a:gd name="connsiteY27" fmla="*/ 177339 h 239608"/>
                <a:gd name="connsiteX28" fmla="*/ 13530 w 269148"/>
                <a:gd name="connsiteY28" fmla="*/ 211261 h 239608"/>
                <a:gd name="connsiteX29" fmla="*/ 39312 w 269148"/>
                <a:gd name="connsiteY29" fmla="*/ 234939 h 239608"/>
                <a:gd name="connsiteX30" fmla="*/ 39558 w 269148"/>
                <a:gd name="connsiteY30" fmla="*/ 234939 h 23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69148" h="239608">
                  <a:moveTo>
                    <a:pt x="150831" y="239539"/>
                  </a:moveTo>
                  <a:lnTo>
                    <a:pt x="38760" y="239539"/>
                  </a:lnTo>
                  <a:cubicBezTo>
                    <a:pt x="38417" y="239631"/>
                    <a:pt x="38055" y="239631"/>
                    <a:pt x="37718" y="239539"/>
                  </a:cubicBezTo>
                  <a:cubicBezTo>
                    <a:pt x="26026" y="234031"/>
                    <a:pt x="16223" y="225197"/>
                    <a:pt x="9519" y="214144"/>
                  </a:cubicBezTo>
                  <a:cubicBezTo>
                    <a:pt x="2820" y="203096"/>
                    <a:pt x="-468" y="190312"/>
                    <a:pt x="54" y="177400"/>
                  </a:cubicBezTo>
                  <a:cubicBezTo>
                    <a:pt x="422" y="127897"/>
                    <a:pt x="42379" y="73119"/>
                    <a:pt x="102003" y="44657"/>
                  </a:cubicBezTo>
                  <a:cubicBezTo>
                    <a:pt x="151715" y="20844"/>
                    <a:pt x="205217" y="5919"/>
                    <a:pt x="260081" y="552"/>
                  </a:cubicBezTo>
                  <a:lnTo>
                    <a:pt x="266829" y="0"/>
                  </a:lnTo>
                  <a:cubicBezTo>
                    <a:pt x="267381" y="0"/>
                    <a:pt x="267914" y="202"/>
                    <a:pt x="268332" y="558"/>
                  </a:cubicBezTo>
                  <a:cubicBezTo>
                    <a:pt x="268749" y="920"/>
                    <a:pt x="269031" y="1411"/>
                    <a:pt x="269117" y="1957"/>
                  </a:cubicBezTo>
                  <a:cubicBezTo>
                    <a:pt x="269209" y="2502"/>
                    <a:pt x="269098" y="3061"/>
                    <a:pt x="268816" y="3533"/>
                  </a:cubicBezTo>
                  <a:cubicBezTo>
                    <a:pt x="268528" y="4005"/>
                    <a:pt x="268086" y="4361"/>
                    <a:pt x="267565" y="4539"/>
                  </a:cubicBezTo>
                  <a:cubicBezTo>
                    <a:pt x="200089" y="22021"/>
                    <a:pt x="150463" y="49687"/>
                    <a:pt x="120897" y="86676"/>
                  </a:cubicBezTo>
                  <a:cubicBezTo>
                    <a:pt x="108898" y="101281"/>
                    <a:pt x="101206" y="118941"/>
                    <a:pt x="98679" y="137675"/>
                  </a:cubicBezTo>
                  <a:cubicBezTo>
                    <a:pt x="96158" y="156409"/>
                    <a:pt x="98900" y="175474"/>
                    <a:pt x="106604" y="192735"/>
                  </a:cubicBezTo>
                  <a:cubicBezTo>
                    <a:pt x="115910" y="211831"/>
                    <a:pt x="131883" y="226866"/>
                    <a:pt x="151506" y="235000"/>
                  </a:cubicBezTo>
                  <a:cubicBezTo>
                    <a:pt x="151979" y="235221"/>
                    <a:pt x="152371" y="235595"/>
                    <a:pt x="152617" y="236061"/>
                  </a:cubicBezTo>
                  <a:cubicBezTo>
                    <a:pt x="152862" y="236527"/>
                    <a:pt x="152942" y="237061"/>
                    <a:pt x="152856" y="237576"/>
                  </a:cubicBezTo>
                  <a:cubicBezTo>
                    <a:pt x="152788" y="238085"/>
                    <a:pt x="152549" y="238552"/>
                    <a:pt x="152181" y="238914"/>
                  </a:cubicBezTo>
                  <a:cubicBezTo>
                    <a:pt x="151819" y="239269"/>
                    <a:pt x="151341" y="239490"/>
                    <a:pt x="150831" y="239539"/>
                  </a:cubicBezTo>
                  <a:close/>
                  <a:moveTo>
                    <a:pt x="39558" y="234939"/>
                  </a:moveTo>
                  <a:lnTo>
                    <a:pt x="141017" y="234939"/>
                  </a:lnTo>
                  <a:cubicBezTo>
                    <a:pt x="124332" y="225964"/>
                    <a:pt x="110910" y="211941"/>
                    <a:pt x="102678" y="194882"/>
                  </a:cubicBezTo>
                  <a:cubicBezTo>
                    <a:pt x="94544" y="176787"/>
                    <a:pt x="91631" y="156783"/>
                    <a:pt x="94262" y="137123"/>
                  </a:cubicBezTo>
                  <a:cubicBezTo>
                    <a:pt x="96900" y="117457"/>
                    <a:pt x="104972" y="98925"/>
                    <a:pt x="117584" y="83609"/>
                  </a:cubicBezTo>
                  <a:cubicBezTo>
                    <a:pt x="143900" y="50545"/>
                    <a:pt x="185490" y="24905"/>
                    <a:pt x="241433" y="7115"/>
                  </a:cubicBezTo>
                  <a:cubicBezTo>
                    <a:pt x="193863" y="13826"/>
                    <a:pt x="147605" y="27788"/>
                    <a:pt x="104273" y="48521"/>
                  </a:cubicBezTo>
                  <a:cubicBezTo>
                    <a:pt x="46121" y="76493"/>
                    <a:pt x="5268" y="129431"/>
                    <a:pt x="4900" y="177339"/>
                  </a:cubicBezTo>
                  <a:cubicBezTo>
                    <a:pt x="4421" y="189245"/>
                    <a:pt x="7421" y="201035"/>
                    <a:pt x="13530" y="211261"/>
                  </a:cubicBezTo>
                  <a:cubicBezTo>
                    <a:pt x="19640" y="221492"/>
                    <a:pt x="28602" y="229718"/>
                    <a:pt x="39312" y="234939"/>
                  </a:cubicBezTo>
                  <a:lnTo>
                    <a:pt x="39558" y="234939"/>
                  </a:lnTo>
                  <a:close/>
                </a:path>
              </a:pathLst>
            </a:custGeom>
            <a:solidFill>
              <a:srgbClr val="0E0E0E"/>
            </a:solidFill>
            <a:ln w="6134" cap="flat">
              <a:noFill/>
              <a:prstDash val="solid"/>
              <a:miter/>
            </a:ln>
          </p:spPr>
          <p:txBody>
            <a:bodyPr rtlCol="0" anchor="ctr"/>
            <a:lstStyle/>
            <a:p>
              <a:endParaRPr lang="en-AU"/>
            </a:p>
          </p:txBody>
        </p:sp>
        <p:sp>
          <p:nvSpPr>
            <p:cNvPr id="907" name="Freeform: Shape 906">
              <a:extLst>
                <a:ext uri="{FF2B5EF4-FFF2-40B4-BE49-F238E27FC236}">
                  <a16:creationId xmlns:a16="http://schemas.microsoft.com/office/drawing/2014/main" id="{752682E2-2A09-412B-94D8-169B23BC5E5A}"/>
                </a:ext>
              </a:extLst>
            </p:cNvPr>
            <p:cNvSpPr/>
            <p:nvPr/>
          </p:nvSpPr>
          <p:spPr>
            <a:xfrm>
              <a:off x="5478466" y="5181610"/>
              <a:ext cx="318002" cy="236148"/>
            </a:xfrm>
            <a:custGeom>
              <a:avLst/>
              <a:gdLst>
                <a:gd name="connsiteX0" fmla="*/ 146920 w 318002"/>
                <a:gd name="connsiteY0" fmla="*/ 193209 h 236148"/>
                <a:gd name="connsiteX1" fmla="*/ 147656 w 318002"/>
                <a:gd name="connsiteY1" fmla="*/ 79298 h 236148"/>
                <a:gd name="connsiteX2" fmla="*/ 315671 w 318002"/>
                <a:gd name="connsiteY2" fmla="*/ 25378 h 236148"/>
                <a:gd name="connsiteX3" fmla="*/ 318002 w 318002"/>
                <a:gd name="connsiteY3" fmla="*/ 26605 h 236148"/>
                <a:gd name="connsiteX4" fmla="*/ 316100 w 318002"/>
                <a:gd name="connsiteY4" fmla="*/ 25624 h 236148"/>
                <a:gd name="connsiteX5" fmla="*/ 311684 w 318002"/>
                <a:gd name="connsiteY5" fmla="*/ 23477 h 236148"/>
                <a:gd name="connsiteX6" fmla="*/ 304384 w 318002"/>
                <a:gd name="connsiteY6" fmla="*/ 20226 h 236148"/>
                <a:gd name="connsiteX7" fmla="*/ 300152 w 318002"/>
                <a:gd name="connsiteY7" fmla="*/ 18446 h 236148"/>
                <a:gd name="connsiteX8" fmla="*/ 292300 w 318002"/>
                <a:gd name="connsiteY8" fmla="*/ 15441 h 236148"/>
                <a:gd name="connsiteX9" fmla="*/ 288497 w 318002"/>
                <a:gd name="connsiteY9" fmla="*/ 14030 h 236148"/>
                <a:gd name="connsiteX10" fmla="*/ 279786 w 318002"/>
                <a:gd name="connsiteY10" fmla="*/ 11270 h 236148"/>
                <a:gd name="connsiteX11" fmla="*/ 276474 w 318002"/>
                <a:gd name="connsiteY11" fmla="*/ 10288 h 236148"/>
                <a:gd name="connsiteX12" fmla="*/ 266291 w 318002"/>
                <a:gd name="connsiteY12" fmla="*/ 7712 h 236148"/>
                <a:gd name="connsiteX13" fmla="*/ 264267 w 318002"/>
                <a:gd name="connsiteY13" fmla="*/ 7160 h 236148"/>
                <a:gd name="connsiteX14" fmla="*/ 171702 w 318002"/>
                <a:gd name="connsiteY14" fmla="*/ 1026 h 236148"/>
                <a:gd name="connsiteX15" fmla="*/ 23807 w 318002"/>
                <a:gd name="connsiteY15" fmla="*/ 83960 h 236148"/>
                <a:gd name="connsiteX16" fmla="*/ 921 w 318002"/>
                <a:gd name="connsiteY16" fmla="*/ 136315 h 236148"/>
                <a:gd name="connsiteX17" fmla="*/ 9208 w 318002"/>
                <a:gd name="connsiteY17" fmla="*/ 192841 h 236148"/>
                <a:gd name="connsiteX18" fmla="*/ 55276 w 318002"/>
                <a:gd name="connsiteY18" fmla="*/ 236148 h 236148"/>
                <a:gd name="connsiteX19" fmla="*/ 177468 w 318002"/>
                <a:gd name="connsiteY19" fmla="*/ 236148 h 236148"/>
                <a:gd name="connsiteX20" fmla="*/ 146920 w 318002"/>
                <a:gd name="connsiteY20" fmla="*/ 193209 h 23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002" h="236148">
                  <a:moveTo>
                    <a:pt x="146920" y="193209"/>
                  </a:moveTo>
                  <a:cubicBezTo>
                    <a:pt x="130113" y="158612"/>
                    <a:pt x="128150" y="113465"/>
                    <a:pt x="147656" y="79298"/>
                  </a:cubicBezTo>
                  <a:cubicBezTo>
                    <a:pt x="179861" y="22925"/>
                    <a:pt x="256783" y="16791"/>
                    <a:pt x="315671" y="25378"/>
                  </a:cubicBezTo>
                  <a:lnTo>
                    <a:pt x="318002" y="26605"/>
                  </a:lnTo>
                  <a:lnTo>
                    <a:pt x="316100" y="25624"/>
                  </a:lnTo>
                  <a:lnTo>
                    <a:pt x="311684" y="23477"/>
                  </a:lnTo>
                  <a:lnTo>
                    <a:pt x="304384" y="20226"/>
                  </a:lnTo>
                  <a:lnTo>
                    <a:pt x="300152" y="18446"/>
                  </a:lnTo>
                  <a:lnTo>
                    <a:pt x="292300" y="15441"/>
                  </a:lnTo>
                  <a:lnTo>
                    <a:pt x="288497" y="14030"/>
                  </a:lnTo>
                  <a:cubicBezTo>
                    <a:pt x="285614" y="13049"/>
                    <a:pt x="282362" y="12128"/>
                    <a:pt x="279786" y="11270"/>
                  </a:cubicBezTo>
                  <a:lnTo>
                    <a:pt x="276474" y="10288"/>
                  </a:lnTo>
                  <a:cubicBezTo>
                    <a:pt x="273100" y="9368"/>
                    <a:pt x="269726" y="8509"/>
                    <a:pt x="266291" y="7712"/>
                  </a:cubicBezTo>
                  <a:lnTo>
                    <a:pt x="264267" y="7160"/>
                  </a:lnTo>
                  <a:cubicBezTo>
                    <a:pt x="233878" y="596"/>
                    <a:pt x="202692" y="-1471"/>
                    <a:pt x="171702" y="1026"/>
                  </a:cubicBezTo>
                  <a:cubicBezTo>
                    <a:pt x="115391" y="15502"/>
                    <a:pt x="58772" y="40100"/>
                    <a:pt x="23807" y="83960"/>
                  </a:cubicBezTo>
                  <a:cubicBezTo>
                    <a:pt x="11435" y="98927"/>
                    <a:pt x="3503" y="117066"/>
                    <a:pt x="921" y="136315"/>
                  </a:cubicBezTo>
                  <a:cubicBezTo>
                    <a:pt x="-1662" y="155558"/>
                    <a:pt x="1215" y="175144"/>
                    <a:pt x="9208" y="192841"/>
                  </a:cubicBezTo>
                  <a:cubicBezTo>
                    <a:pt x="18790" y="212397"/>
                    <a:pt x="35168" y="227794"/>
                    <a:pt x="55276" y="236148"/>
                  </a:cubicBezTo>
                  <a:lnTo>
                    <a:pt x="177468" y="236148"/>
                  </a:lnTo>
                  <a:cubicBezTo>
                    <a:pt x="165102" y="223524"/>
                    <a:pt x="154790" y="209035"/>
                    <a:pt x="146920" y="193209"/>
                  </a:cubicBezTo>
                  <a:close/>
                </a:path>
              </a:pathLst>
            </a:custGeom>
            <a:solidFill>
              <a:srgbClr val="F0E7E1"/>
            </a:solidFill>
            <a:ln w="6134" cap="flat">
              <a:noFill/>
              <a:prstDash val="solid"/>
              <a:miter/>
            </a:ln>
          </p:spPr>
          <p:txBody>
            <a:bodyPr rtlCol="0" anchor="ctr"/>
            <a:lstStyle/>
            <a:p>
              <a:endParaRPr lang="en-AU"/>
            </a:p>
          </p:txBody>
        </p:sp>
        <p:sp>
          <p:nvSpPr>
            <p:cNvPr id="908" name="Freeform: Shape 907">
              <a:extLst>
                <a:ext uri="{FF2B5EF4-FFF2-40B4-BE49-F238E27FC236}">
                  <a16:creationId xmlns:a16="http://schemas.microsoft.com/office/drawing/2014/main" id="{1B45D509-4EFD-460E-A815-87DFAB8058BF}"/>
                </a:ext>
              </a:extLst>
            </p:cNvPr>
            <p:cNvSpPr/>
            <p:nvPr/>
          </p:nvSpPr>
          <p:spPr>
            <a:xfrm>
              <a:off x="5476354" y="5179754"/>
              <a:ext cx="322075" cy="240580"/>
            </a:xfrm>
            <a:custGeom>
              <a:avLst/>
              <a:gdLst>
                <a:gd name="connsiteX0" fmla="*/ 179457 w 322075"/>
                <a:gd name="connsiteY0" fmla="*/ 240581 h 240580"/>
                <a:gd name="connsiteX1" fmla="*/ 57510 w 322075"/>
                <a:gd name="connsiteY1" fmla="*/ 240581 h 240580"/>
                <a:gd name="connsiteX2" fmla="*/ 56590 w 322075"/>
                <a:gd name="connsiteY2" fmla="*/ 240581 h 240580"/>
                <a:gd name="connsiteX3" fmla="*/ 9357 w 322075"/>
                <a:gd name="connsiteY3" fmla="*/ 196108 h 240580"/>
                <a:gd name="connsiteX4" fmla="*/ 941 w 322075"/>
                <a:gd name="connsiteY4" fmla="*/ 138348 h 240580"/>
                <a:gd name="connsiteX5" fmla="*/ 24263 w 322075"/>
                <a:gd name="connsiteY5" fmla="*/ 84834 h 240580"/>
                <a:gd name="connsiteX6" fmla="*/ 173385 w 322075"/>
                <a:gd name="connsiteY6" fmla="*/ 1041 h 240580"/>
                <a:gd name="connsiteX7" fmla="*/ 173937 w 322075"/>
                <a:gd name="connsiteY7" fmla="*/ 1041 h 240580"/>
                <a:gd name="connsiteX8" fmla="*/ 266992 w 322075"/>
                <a:gd name="connsiteY8" fmla="*/ 7176 h 240580"/>
                <a:gd name="connsiteX9" fmla="*/ 269078 w 322075"/>
                <a:gd name="connsiteY9" fmla="*/ 7666 h 240580"/>
                <a:gd name="connsiteX10" fmla="*/ 279322 w 322075"/>
                <a:gd name="connsiteY10" fmla="*/ 10304 h 240580"/>
                <a:gd name="connsiteX11" fmla="*/ 282634 w 322075"/>
                <a:gd name="connsiteY11" fmla="*/ 11285 h 240580"/>
                <a:gd name="connsiteX12" fmla="*/ 291467 w 322075"/>
                <a:gd name="connsiteY12" fmla="*/ 14046 h 240580"/>
                <a:gd name="connsiteX13" fmla="*/ 295148 w 322075"/>
                <a:gd name="connsiteY13" fmla="*/ 15334 h 240580"/>
                <a:gd name="connsiteX14" fmla="*/ 303368 w 322075"/>
                <a:gd name="connsiteY14" fmla="*/ 18462 h 240580"/>
                <a:gd name="connsiteX15" fmla="*/ 307662 w 322075"/>
                <a:gd name="connsiteY15" fmla="*/ 20241 h 240580"/>
                <a:gd name="connsiteX16" fmla="*/ 315023 w 322075"/>
                <a:gd name="connsiteY16" fmla="*/ 23554 h 240580"/>
                <a:gd name="connsiteX17" fmla="*/ 318887 w 322075"/>
                <a:gd name="connsiteY17" fmla="*/ 25455 h 240580"/>
                <a:gd name="connsiteX18" fmla="*/ 320789 w 322075"/>
                <a:gd name="connsiteY18" fmla="*/ 26498 h 240580"/>
                <a:gd name="connsiteX19" fmla="*/ 321500 w 322075"/>
                <a:gd name="connsiteY19" fmla="*/ 27038 h 240580"/>
                <a:gd name="connsiteX20" fmla="*/ 321954 w 322075"/>
                <a:gd name="connsiteY20" fmla="*/ 27811 h 240580"/>
                <a:gd name="connsiteX21" fmla="*/ 322071 w 322075"/>
                <a:gd name="connsiteY21" fmla="*/ 28700 h 240580"/>
                <a:gd name="connsiteX22" fmla="*/ 321832 w 322075"/>
                <a:gd name="connsiteY22" fmla="*/ 29565 h 240580"/>
                <a:gd name="connsiteX23" fmla="*/ 321273 w 322075"/>
                <a:gd name="connsiteY23" fmla="*/ 30283 h 240580"/>
                <a:gd name="connsiteX24" fmla="*/ 320482 w 322075"/>
                <a:gd name="connsiteY24" fmla="*/ 30737 h 240580"/>
                <a:gd name="connsiteX25" fmla="*/ 319580 w 322075"/>
                <a:gd name="connsiteY25" fmla="*/ 30847 h 240580"/>
                <a:gd name="connsiteX26" fmla="*/ 318703 w 322075"/>
                <a:gd name="connsiteY26" fmla="*/ 30608 h 240580"/>
                <a:gd name="connsiteX27" fmla="*/ 316740 w 322075"/>
                <a:gd name="connsiteY27" fmla="*/ 29565 h 240580"/>
                <a:gd name="connsiteX28" fmla="*/ 151424 w 322075"/>
                <a:gd name="connsiteY28" fmla="*/ 82319 h 240580"/>
                <a:gd name="connsiteX29" fmla="*/ 150750 w 322075"/>
                <a:gd name="connsiteY29" fmla="*/ 194145 h 240580"/>
                <a:gd name="connsiteX30" fmla="*/ 180746 w 322075"/>
                <a:gd name="connsiteY30" fmla="*/ 236716 h 240580"/>
                <a:gd name="connsiteX31" fmla="*/ 181378 w 322075"/>
                <a:gd name="connsiteY31" fmla="*/ 237900 h 240580"/>
                <a:gd name="connsiteX32" fmla="*/ 181236 w 322075"/>
                <a:gd name="connsiteY32" fmla="*/ 239231 h 240580"/>
                <a:gd name="connsiteX33" fmla="*/ 180519 w 322075"/>
                <a:gd name="connsiteY33" fmla="*/ 240133 h 240580"/>
                <a:gd name="connsiteX34" fmla="*/ 179457 w 322075"/>
                <a:gd name="connsiteY34" fmla="*/ 240581 h 240580"/>
                <a:gd name="connsiteX35" fmla="*/ 57510 w 322075"/>
                <a:gd name="connsiteY35" fmla="*/ 235980 h 240580"/>
                <a:gd name="connsiteX36" fmla="*/ 174059 w 322075"/>
                <a:gd name="connsiteY36" fmla="*/ 235980 h 240580"/>
                <a:gd name="connsiteX37" fmla="*/ 146885 w 322075"/>
                <a:gd name="connsiteY37" fmla="*/ 196108 h 240580"/>
                <a:gd name="connsiteX38" fmla="*/ 147744 w 322075"/>
                <a:gd name="connsiteY38" fmla="*/ 79988 h 240580"/>
                <a:gd name="connsiteX39" fmla="*/ 303000 w 322075"/>
                <a:gd name="connsiteY39" fmla="*/ 23124 h 240580"/>
                <a:gd name="connsiteX40" fmla="*/ 301343 w 322075"/>
                <a:gd name="connsiteY40" fmla="*/ 22450 h 240580"/>
                <a:gd name="connsiteX41" fmla="*/ 293553 w 322075"/>
                <a:gd name="connsiteY41" fmla="*/ 19505 h 240580"/>
                <a:gd name="connsiteX42" fmla="*/ 289689 w 322075"/>
                <a:gd name="connsiteY42" fmla="*/ 18094 h 240580"/>
                <a:gd name="connsiteX43" fmla="*/ 281039 w 322075"/>
                <a:gd name="connsiteY43" fmla="*/ 15395 h 240580"/>
                <a:gd name="connsiteX44" fmla="*/ 277788 w 322075"/>
                <a:gd name="connsiteY44" fmla="*/ 14414 h 240580"/>
                <a:gd name="connsiteX45" fmla="*/ 267728 w 322075"/>
                <a:gd name="connsiteY45" fmla="*/ 11838 h 240580"/>
                <a:gd name="connsiteX46" fmla="*/ 265643 w 322075"/>
                <a:gd name="connsiteY46" fmla="*/ 11347 h 240580"/>
                <a:gd name="connsiteX47" fmla="*/ 173630 w 322075"/>
                <a:gd name="connsiteY47" fmla="*/ 5213 h 240580"/>
                <a:gd name="connsiteX48" fmla="*/ 27330 w 322075"/>
                <a:gd name="connsiteY48" fmla="*/ 87288 h 240580"/>
                <a:gd name="connsiteX49" fmla="*/ 5112 w 322075"/>
                <a:gd name="connsiteY49" fmla="*/ 138526 h 240580"/>
                <a:gd name="connsiteX50" fmla="*/ 13283 w 322075"/>
                <a:gd name="connsiteY50" fmla="*/ 193777 h 240580"/>
                <a:gd name="connsiteX51" fmla="*/ 57510 w 322075"/>
                <a:gd name="connsiteY51" fmla="*/ 235980 h 2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2075" h="240580">
                  <a:moveTo>
                    <a:pt x="179457" y="240581"/>
                  </a:moveTo>
                  <a:lnTo>
                    <a:pt x="57510" y="240581"/>
                  </a:lnTo>
                  <a:lnTo>
                    <a:pt x="56590" y="240581"/>
                  </a:lnTo>
                  <a:cubicBezTo>
                    <a:pt x="35967" y="231981"/>
                    <a:pt x="19178" y="216179"/>
                    <a:pt x="9357" y="196108"/>
                  </a:cubicBezTo>
                  <a:cubicBezTo>
                    <a:pt x="1223" y="178012"/>
                    <a:pt x="-1690" y="158009"/>
                    <a:pt x="941" y="138348"/>
                  </a:cubicBezTo>
                  <a:cubicBezTo>
                    <a:pt x="3579" y="118682"/>
                    <a:pt x="11657" y="100151"/>
                    <a:pt x="24263" y="84834"/>
                  </a:cubicBezTo>
                  <a:cubicBezTo>
                    <a:pt x="54382" y="46986"/>
                    <a:pt x="104559" y="18830"/>
                    <a:pt x="173385" y="1041"/>
                  </a:cubicBezTo>
                  <a:lnTo>
                    <a:pt x="173937" y="1041"/>
                  </a:lnTo>
                  <a:cubicBezTo>
                    <a:pt x="205086" y="-1480"/>
                    <a:pt x="236444" y="581"/>
                    <a:pt x="266992" y="7176"/>
                  </a:cubicBezTo>
                  <a:lnTo>
                    <a:pt x="269078" y="7666"/>
                  </a:lnTo>
                  <a:cubicBezTo>
                    <a:pt x="272513" y="8464"/>
                    <a:pt x="275948" y="9322"/>
                    <a:pt x="279322" y="10304"/>
                  </a:cubicBezTo>
                  <a:lnTo>
                    <a:pt x="282634" y="11285"/>
                  </a:lnTo>
                  <a:lnTo>
                    <a:pt x="291467" y="14046"/>
                  </a:lnTo>
                  <a:lnTo>
                    <a:pt x="295148" y="15334"/>
                  </a:lnTo>
                  <a:lnTo>
                    <a:pt x="303368" y="18462"/>
                  </a:lnTo>
                  <a:lnTo>
                    <a:pt x="307662" y="20241"/>
                  </a:lnTo>
                  <a:lnTo>
                    <a:pt x="315023" y="23554"/>
                  </a:lnTo>
                  <a:cubicBezTo>
                    <a:pt x="316372" y="24167"/>
                    <a:pt x="317660" y="24781"/>
                    <a:pt x="318887" y="25455"/>
                  </a:cubicBezTo>
                  <a:lnTo>
                    <a:pt x="320789" y="26498"/>
                  </a:lnTo>
                  <a:cubicBezTo>
                    <a:pt x="321059" y="26627"/>
                    <a:pt x="321304" y="26811"/>
                    <a:pt x="321500" y="27038"/>
                  </a:cubicBezTo>
                  <a:cubicBezTo>
                    <a:pt x="321703" y="27265"/>
                    <a:pt x="321856" y="27529"/>
                    <a:pt x="321954" y="27811"/>
                  </a:cubicBezTo>
                  <a:cubicBezTo>
                    <a:pt x="322052" y="28099"/>
                    <a:pt x="322089" y="28400"/>
                    <a:pt x="322071" y="28700"/>
                  </a:cubicBezTo>
                  <a:cubicBezTo>
                    <a:pt x="322046" y="29001"/>
                    <a:pt x="321966" y="29295"/>
                    <a:pt x="321832" y="29565"/>
                  </a:cubicBezTo>
                  <a:cubicBezTo>
                    <a:pt x="321697" y="29841"/>
                    <a:pt x="321507" y="30087"/>
                    <a:pt x="321273" y="30283"/>
                  </a:cubicBezTo>
                  <a:cubicBezTo>
                    <a:pt x="321040" y="30485"/>
                    <a:pt x="320777" y="30639"/>
                    <a:pt x="320482" y="30737"/>
                  </a:cubicBezTo>
                  <a:cubicBezTo>
                    <a:pt x="320194" y="30835"/>
                    <a:pt x="319887" y="30872"/>
                    <a:pt x="319580" y="30847"/>
                  </a:cubicBezTo>
                  <a:cubicBezTo>
                    <a:pt x="319274" y="30829"/>
                    <a:pt x="318979" y="30749"/>
                    <a:pt x="318703" y="30608"/>
                  </a:cubicBezTo>
                  <a:lnTo>
                    <a:pt x="316740" y="29565"/>
                  </a:lnTo>
                  <a:cubicBezTo>
                    <a:pt x="204117" y="13187"/>
                    <a:pt x="163386" y="61033"/>
                    <a:pt x="151424" y="82319"/>
                  </a:cubicBezTo>
                  <a:cubicBezTo>
                    <a:pt x="133329" y="113971"/>
                    <a:pt x="133022" y="157831"/>
                    <a:pt x="150750" y="194145"/>
                  </a:cubicBezTo>
                  <a:cubicBezTo>
                    <a:pt x="158405" y="209848"/>
                    <a:pt x="168533" y="224227"/>
                    <a:pt x="180746" y="236716"/>
                  </a:cubicBezTo>
                  <a:cubicBezTo>
                    <a:pt x="181071" y="237035"/>
                    <a:pt x="181292" y="237452"/>
                    <a:pt x="181378" y="237900"/>
                  </a:cubicBezTo>
                  <a:cubicBezTo>
                    <a:pt x="181470" y="238348"/>
                    <a:pt x="181414" y="238814"/>
                    <a:pt x="181236" y="239231"/>
                  </a:cubicBezTo>
                  <a:cubicBezTo>
                    <a:pt x="181077" y="239587"/>
                    <a:pt x="180832" y="239900"/>
                    <a:pt x="180519" y="240133"/>
                  </a:cubicBezTo>
                  <a:cubicBezTo>
                    <a:pt x="180206" y="240372"/>
                    <a:pt x="179844" y="240525"/>
                    <a:pt x="179457" y="240581"/>
                  </a:cubicBezTo>
                  <a:close/>
                  <a:moveTo>
                    <a:pt x="57510" y="235980"/>
                  </a:moveTo>
                  <a:lnTo>
                    <a:pt x="174059" y="235980"/>
                  </a:lnTo>
                  <a:cubicBezTo>
                    <a:pt x="163171" y="224037"/>
                    <a:pt x="154019" y="210609"/>
                    <a:pt x="146885" y="196108"/>
                  </a:cubicBezTo>
                  <a:cubicBezTo>
                    <a:pt x="128483" y="158444"/>
                    <a:pt x="128912" y="112867"/>
                    <a:pt x="147744" y="79988"/>
                  </a:cubicBezTo>
                  <a:cubicBezTo>
                    <a:pt x="160012" y="58825"/>
                    <a:pt x="198657" y="12512"/>
                    <a:pt x="303000" y="23124"/>
                  </a:cubicBezTo>
                  <a:lnTo>
                    <a:pt x="301343" y="22450"/>
                  </a:lnTo>
                  <a:cubicBezTo>
                    <a:pt x="298767" y="21407"/>
                    <a:pt x="296191" y="20425"/>
                    <a:pt x="293553" y="19505"/>
                  </a:cubicBezTo>
                  <a:lnTo>
                    <a:pt x="289689" y="18094"/>
                  </a:lnTo>
                  <a:cubicBezTo>
                    <a:pt x="286805" y="17113"/>
                    <a:pt x="283922" y="16254"/>
                    <a:pt x="281039" y="15395"/>
                  </a:cubicBezTo>
                  <a:lnTo>
                    <a:pt x="277788" y="14414"/>
                  </a:lnTo>
                  <a:cubicBezTo>
                    <a:pt x="274414" y="13494"/>
                    <a:pt x="271102" y="12635"/>
                    <a:pt x="267728" y="11838"/>
                  </a:cubicBezTo>
                  <a:lnTo>
                    <a:pt x="265643" y="11347"/>
                  </a:lnTo>
                  <a:cubicBezTo>
                    <a:pt x="235444" y="4771"/>
                    <a:pt x="204436" y="2704"/>
                    <a:pt x="173630" y="5213"/>
                  </a:cubicBezTo>
                  <a:cubicBezTo>
                    <a:pt x="106154" y="22633"/>
                    <a:pt x="57081" y="50299"/>
                    <a:pt x="27330" y="87288"/>
                  </a:cubicBezTo>
                  <a:cubicBezTo>
                    <a:pt x="15289" y="101961"/>
                    <a:pt x="7596" y="119713"/>
                    <a:pt x="5112" y="138526"/>
                  </a:cubicBezTo>
                  <a:cubicBezTo>
                    <a:pt x="2628" y="157346"/>
                    <a:pt x="5462" y="176485"/>
                    <a:pt x="13283" y="193777"/>
                  </a:cubicBezTo>
                  <a:cubicBezTo>
                    <a:pt x="22453" y="212719"/>
                    <a:pt x="38157" y="227711"/>
                    <a:pt x="57510" y="235980"/>
                  </a:cubicBezTo>
                  <a:close/>
                </a:path>
              </a:pathLst>
            </a:custGeom>
            <a:solidFill>
              <a:srgbClr val="0E0E0E"/>
            </a:solidFill>
            <a:ln w="6134" cap="flat">
              <a:noFill/>
              <a:prstDash val="solid"/>
              <a:miter/>
            </a:ln>
          </p:spPr>
          <p:txBody>
            <a:bodyPr rtlCol="0" anchor="ctr"/>
            <a:lstStyle/>
            <a:p>
              <a:endParaRPr lang="en-AU"/>
            </a:p>
          </p:txBody>
        </p:sp>
        <p:sp>
          <p:nvSpPr>
            <p:cNvPr id="909" name="Freeform: Shape 908">
              <a:extLst>
                <a:ext uri="{FF2B5EF4-FFF2-40B4-BE49-F238E27FC236}">
                  <a16:creationId xmlns:a16="http://schemas.microsoft.com/office/drawing/2014/main" id="{65E96DD2-CEF1-40EC-A3FA-B9371C9950D5}"/>
                </a:ext>
              </a:extLst>
            </p:cNvPr>
            <p:cNvSpPr/>
            <p:nvPr/>
          </p:nvSpPr>
          <p:spPr>
            <a:xfrm>
              <a:off x="5810208" y="5215944"/>
              <a:ext cx="19261" cy="13433"/>
            </a:xfrm>
            <a:custGeom>
              <a:avLst/>
              <a:gdLst>
                <a:gd name="connsiteX0" fmla="*/ 9140 w 19261"/>
                <a:gd name="connsiteY0" fmla="*/ 6073 h 13433"/>
                <a:gd name="connsiteX1" fmla="*/ 12943 w 19261"/>
                <a:gd name="connsiteY1" fmla="*/ 8833 h 13433"/>
                <a:gd name="connsiteX2" fmla="*/ 14538 w 19261"/>
                <a:gd name="connsiteY2" fmla="*/ 9937 h 13433"/>
                <a:gd name="connsiteX3" fmla="*/ 19261 w 19261"/>
                <a:gd name="connsiteY3" fmla="*/ 13434 h 13433"/>
                <a:gd name="connsiteX4" fmla="*/ 17176 w 19261"/>
                <a:gd name="connsiteY4" fmla="*/ 11716 h 13433"/>
                <a:gd name="connsiteX5" fmla="*/ 13189 w 19261"/>
                <a:gd name="connsiteY5" fmla="*/ 8833 h 13433"/>
                <a:gd name="connsiteX6" fmla="*/ 6625 w 19261"/>
                <a:gd name="connsiteY6" fmla="*/ 4171 h 13433"/>
                <a:gd name="connsiteX7" fmla="*/ 2392 w 19261"/>
                <a:gd name="connsiteY7" fmla="*/ 1472 h 13433"/>
                <a:gd name="connsiteX8" fmla="*/ 0 w 19261"/>
                <a:gd name="connsiteY8" fmla="*/ 0 h 13433"/>
                <a:gd name="connsiteX9" fmla="*/ 9140 w 19261"/>
                <a:gd name="connsiteY9" fmla="*/ 607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261" h="13433">
                  <a:moveTo>
                    <a:pt x="9140" y="6073"/>
                  </a:moveTo>
                  <a:lnTo>
                    <a:pt x="12943" y="8833"/>
                  </a:lnTo>
                  <a:lnTo>
                    <a:pt x="14538" y="9937"/>
                  </a:lnTo>
                  <a:lnTo>
                    <a:pt x="19261" y="13434"/>
                  </a:lnTo>
                  <a:lnTo>
                    <a:pt x="17176" y="11716"/>
                  </a:lnTo>
                  <a:lnTo>
                    <a:pt x="13189" y="8833"/>
                  </a:lnTo>
                  <a:cubicBezTo>
                    <a:pt x="11042" y="7238"/>
                    <a:pt x="8833" y="5705"/>
                    <a:pt x="6625" y="4171"/>
                  </a:cubicBezTo>
                  <a:lnTo>
                    <a:pt x="2392" y="1472"/>
                  </a:lnTo>
                  <a:lnTo>
                    <a:pt x="0" y="0"/>
                  </a:lnTo>
                  <a:cubicBezTo>
                    <a:pt x="3006" y="1902"/>
                    <a:pt x="5828" y="4233"/>
                    <a:pt x="9140" y="6073"/>
                  </a:cubicBezTo>
                  <a:close/>
                </a:path>
              </a:pathLst>
            </a:custGeom>
            <a:solidFill>
              <a:srgbClr val="F0E7E1"/>
            </a:solidFill>
            <a:ln w="6134" cap="flat">
              <a:noFill/>
              <a:prstDash val="solid"/>
              <a:miter/>
            </a:ln>
          </p:spPr>
          <p:txBody>
            <a:bodyPr rtlCol="0" anchor="ctr"/>
            <a:lstStyle/>
            <a:p>
              <a:endParaRPr lang="en-AU"/>
            </a:p>
          </p:txBody>
        </p:sp>
        <p:sp>
          <p:nvSpPr>
            <p:cNvPr id="910" name="Freeform: Shape 909">
              <a:extLst>
                <a:ext uri="{FF2B5EF4-FFF2-40B4-BE49-F238E27FC236}">
                  <a16:creationId xmlns:a16="http://schemas.microsoft.com/office/drawing/2014/main" id="{494A0205-A228-4B19-934F-E75B1534A102}"/>
                </a:ext>
              </a:extLst>
            </p:cNvPr>
            <p:cNvSpPr/>
            <p:nvPr/>
          </p:nvSpPr>
          <p:spPr>
            <a:xfrm>
              <a:off x="5807815" y="5213764"/>
              <a:ext cx="23557" cy="17945"/>
            </a:xfrm>
            <a:custGeom>
              <a:avLst/>
              <a:gdLst>
                <a:gd name="connsiteX0" fmla="*/ 21594 w 23557"/>
                <a:gd name="connsiteY0" fmla="*/ 17945 h 17945"/>
                <a:gd name="connsiteX1" fmla="*/ 20183 w 23557"/>
                <a:gd name="connsiteY1" fmla="*/ 17454 h 17945"/>
                <a:gd name="connsiteX2" fmla="*/ 16563 w 23557"/>
                <a:gd name="connsiteY2" fmla="*/ 14755 h 17945"/>
                <a:gd name="connsiteX3" fmla="*/ 15521 w 23557"/>
                <a:gd name="connsiteY3" fmla="*/ 13958 h 17945"/>
                <a:gd name="connsiteX4" fmla="*/ 15214 w 23557"/>
                <a:gd name="connsiteY4" fmla="*/ 13958 h 17945"/>
                <a:gd name="connsiteX5" fmla="*/ 13987 w 23557"/>
                <a:gd name="connsiteY5" fmla="*/ 13099 h 17945"/>
                <a:gd name="connsiteX6" fmla="*/ 10184 w 23557"/>
                <a:gd name="connsiteY6" fmla="*/ 10400 h 17945"/>
                <a:gd name="connsiteX7" fmla="*/ 1106 w 23557"/>
                <a:gd name="connsiteY7" fmla="*/ 4266 h 17945"/>
                <a:gd name="connsiteX8" fmla="*/ 431 w 23557"/>
                <a:gd name="connsiteY8" fmla="*/ 3652 h 17945"/>
                <a:gd name="connsiteX9" fmla="*/ 57 w 23557"/>
                <a:gd name="connsiteY9" fmla="*/ 2831 h 17945"/>
                <a:gd name="connsiteX10" fmla="*/ 32 w 23557"/>
                <a:gd name="connsiteY10" fmla="*/ 1923 h 17945"/>
                <a:gd name="connsiteX11" fmla="*/ 370 w 23557"/>
                <a:gd name="connsiteY11" fmla="*/ 1076 h 17945"/>
                <a:gd name="connsiteX12" fmla="*/ 970 w 23557"/>
                <a:gd name="connsiteY12" fmla="*/ 426 h 17945"/>
                <a:gd name="connsiteX13" fmla="*/ 1780 w 23557"/>
                <a:gd name="connsiteY13" fmla="*/ 58 h 17945"/>
                <a:gd name="connsiteX14" fmla="*/ 2664 w 23557"/>
                <a:gd name="connsiteY14" fmla="*/ 27 h 17945"/>
                <a:gd name="connsiteX15" fmla="*/ 3498 w 23557"/>
                <a:gd name="connsiteY15" fmla="*/ 340 h 17945"/>
                <a:gd name="connsiteX16" fmla="*/ 7056 w 23557"/>
                <a:gd name="connsiteY16" fmla="*/ 2487 h 17945"/>
                <a:gd name="connsiteX17" fmla="*/ 10245 w 23557"/>
                <a:gd name="connsiteY17" fmla="*/ 4573 h 17945"/>
                <a:gd name="connsiteX18" fmla="*/ 16380 w 23557"/>
                <a:gd name="connsiteY18" fmla="*/ 9112 h 17945"/>
                <a:gd name="connsiteX19" fmla="*/ 17852 w 23557"/>
                <a:gd name="connsiteY19" fmla="*/ 10155 h 17945"/>
                <a:gd name="connsiteX20" fmla="*/ 20612 w 23557"/>
                <a:gd name="connsiteY20" fmla="*/ 12240 h 17945"/>
                <a:gd name="connsiteX21" fmla="*/ 22698 w 23557"/>
                <a:gd name="connsiteY21" fmla="*/ 13958 h 17945"/>
                <a:gd name="connsiteX22" fmla="*/ 23268 w 23557"/>
                <a:gd name="connsiteY22" fmla="*/ 14633 h 17945"/>
                <a:gd name="connsiteX23" fmla="*/ 23544 w 23557"/>
                <a:gd name="connsiteY23" fmla="*/ 15479 h 17945"/>
                <a:gd name="connsiteX24" fmla="*/ 23471 w 23557"/>
                <a:gd name="connsiteY24" fmla="*/ 16363 h 17945"/>
                <a:gd name="connsiteX25" fmla="*/ 23066 w 23557"/>
                <a:gd name="connsiteY25" fmla="*/ 17148 h 17945"/>
                <a:gd name="connsiteX26" fmla="*/ 22409 w 23557"/>
                <a:gd name="connsiteY26" fmla="*/ 17700 h 17945"/>
                <a:gd name="connsiteX27" fmla="*/ 21594 w 23557"/>
                <a:gd name="connsiteY27" fmla="*/ 17945 h 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557" h="17945">
                  <a:moveTo>
                    <a:pt x="21594" y="17945"/>
                  </a:moveTo>
                  <a:cubicBezTo>
                    <a:pt x="21084" y="17933"/>
                    <a:pt x="20588" y="17761"/>
                    <a:pt x="20183" y="17454"/>
                  </a:cubicBezTo>
                  <a:lnTo>
                    <a:pt x="16563" y="14755"/>
                  </a:lnTo>
                  <a:lnTo>
                    <a:pt x="15521" y="13958"/>
                  </a:lnTo>
                  <a:lnTo>
                    <a:pt x="15214" y="13958"/>
                  </a:lnTo>
                  <a:lnTo>
                    <a:pt x="13987" y="13099"/>
                  </a:lnTo>
                  <a:lnTo>
                    <a:pt x="10184" y="10400"/>
                  </a:lnTo>
                  <a:cubicBezTo>
                    <a:pt x="7178" y="8314"/>
                    <a:pt x="4050" y="6290"/>
                    <a:pt x="1106" y="4266"/>
                  </a:cubicBezTo>
                  <a:cubicBezTo>
                    <a:pt x="842" y="4113"/>
                    <a:pt x="615" y="3904"/>
                    <a:pt x="431" y="3652"/>
                  </a:cubicBezTo>
                  <a:cubicBezTo>
                    <a:pt x="253" y="3407"/>
                    <a:pt x="124" y="3125"/>
                    <a:pt x="57" y="2831"/>
                  </a:cubicBezTo>
                  <a:cubicBezTo>
                    <a:pt x="-11" y="2530"/>
                    <a:pt x="-17" y="2223"/>
                    <a:pt x="32" y="1923"/>
                  </a:cubicBezTo>
                  <a:cubicBezTo>
                    <a:pt x="87" y="1622"/>
                    <a:pt x="204" y="1334"/>
                    <a:pt x="370" y="1076"/>
                  </a:cubicBezTo>
                  <a:cubicBezTo>
                    <a:pt x="523" y="825"/>
                    <a:pt x="731" y="604"/>
                    <a:pt x="970" y="426"/>
                  </a:cubicBezTo>
                  <a:cubicBezTo>
                    <a:pt x="1216" y="254"/>
                    <a:pt x="1492" y="132"/>
                    <a:pt x="1780" y="58"/>
                  </a:cubicBezTo>
                  <a:cubicBezTo>
                    <a:pt x="2069" y="-10"/>
                    <a:pt x="2369" y="-16"/>
                    <a:pt x="2664" y="27"/>
                  </a:cubicBezTo>
                  <a:cubicBezTo>
                    <a:pt x="2958" y="76"/>
                    <a:pt x="3240" y="187"/>
                    <a:pt x="3498" y="340"/>
                  </a:cubicBezTo>
                  <a:lnTo>
                    <a:pt x="7056" y="2487"/>
                  </a:lnTo>
                  <a:lnTo>
                    <a:pt x="10245" y="4573"/>
                  </a:lnTo>
                  <a:cubicBezTo>
                    <a:pt x="12454" y="6045"/>
                    <a:pt x="14539" y="7578"/>
                    <a:pt x="16380" y="9112"/>
                  </a:cubicBezTo>
                  <a:lnTo>
                    <a:pt x="17852" y="10155"/>
                  </a:lnTo>
                  <a:lnTo>
                    <a:pt x="20612" y="12240"/>
                  </a:lnTo>
                  <a:lnTo>
                    <a:pt x="22698" y="13958"/>
                  </a:lnTo>
                  <a:cubicBezTo>
                    <a:pt x="22931" y="14142"/>
                    <a:pt x="23127" y="14375"/>
                    <a:pt x="23268" y="14633"/>
                  </a:cubicBezTo>
                  <a:cubicBezTo>
                    <a:pt x="23415" y="14896"/>
                    <a:pt x="23507" y="15179"/>
                    <a:pt x="23544" y="15479"/>
                  </a:cubicBezTo>
                  <a:cubicBezTo>
                    <a:pt x="23575" y="15774"/>
                    <a:pt x="23551" y="16074"/>
                    <a:pt x="23471" y="16363"/>
                  </a:cubicBezTo>
                  <a:cubicBezTo>
                    <a:pt x="23385" y="16645"/>
                    <a:pt x="23250" y="16914"/>
                    <a:pt x="23066" y="17148"/>
                  </a:cubicBezTo>
                  <a:cubicBezTo>
                    <a:pt x="22888" y="17375"/>
                    <a:pt x="22661" y="17559"/>
                    <a:pt x="22409" y="17700"/>
                  </a:cubicBezTo>
                  <a:cubicBezTo>
                    <a:pt x="22158" y="17835"/>
                    <a:pt x="21876" y="17920"/>
                    <a:pt x="21594" y="17945"/>
                  </a:cubicBezTo>
                  <a:close/>
                </a:path>
              </a:pathLst>
            </a:custGeom>
            <a:solidFill>
              <a:srgbClr val="0E0E0E"/>
            </a:solidFill>
            <a:ln w="6134" cap="flat">
              <a:noFill/>
              <a:prstDash val="solid"/>
              <a:miter/>
            </a:ln>
          </p:spPr>
          <p:txBody>
            <a:bodyPr rtlCol="0" anchor="ctr"/>
            <a:lstStyle/>
            <a:p>
              <a:endParaRPr lang="en-AU"/>
            </a:p>
          </p:txBody>
        </p:sp>
        <p:sp>
          <p:nvSpPr>
            <p:cNvPr id="911" name="Freeform: Shape 910">
              <a:extLst>
                <a:ext uri="{FF2B5EF4-FFF2-40B4-BE49-F238E27FC236}">
                  <a16:creationId xmlns:a16="http://schemas.microsoft.com/office/drawing/2014/main" id="{437E2265-3488-4ECD-A4AA-BB58B7FD2581}"/>
                </a:ext>
              </a:extLst>
            </p:cNvPr>
            <p:cNvSpPr/>
            <p:nvPr/>
          </p:nvSpPr>
          <p:spPr>
            <a:xfrm>
              <a:off x="5802050" y="5211160"/>
              <a:ext cx="7299" cy="4293"/>
            </a:xfrm>
            <a:custGeom>
              <a:avLst/>
              <a:gdLst>
                <a:gd name="connsiteX0" fmla="*/ 7300 w 7299"/>
                <a:gd name="connsiteY0" fmla="*/ 4294 h 4293"/>
                <a:gd name="connsiteX1" fmla="*/ 3865 w 7299"/>
                <a:gd name="connsiteY1" fmla="*/ 2147 h 4293"/>
                <a:gd name="connsiteX2" fmla="*/ 0 w 7299"/>
                <a:gd name="connsiteY2" fmla="*/ 0 h 4293"/>
                <a:gd name="connsiteX3" fmla="*/ 7300 w 7299"/>
                <a:gd name="connsiteY3" fmla="*/ 4294 h 4293"/>
              </a:gdLst>
              <a:ahLst/>
              <a:cxnLst>
                <a:cxn ang="0">
                  <a:pos x="connsiteX0" y="connsiteY0"/>
                </a:cxn>
                <a:cxn ang="0">
                  <a:pos x="connsiteX1" y="connsiteY1"/>
                </a:cxn>
                <a:cxn ang="0">
                  <a:pos x="connsiteX2" y="connsiteY2"/>
                </a:cxn>
                <a:cxn ang="0">
                  <a:pos x="connsiteX3" y="connsiteY3"/>
                </a:cxn>
              </a:cxnLst>
              <a:rect l="l" t="t" r="r" b="b"/>
              <a:pathLst>
                <a:path w="7299" h="4293">
                  <a:moveTo>
                    <a:pt x="7300" y="4294"/>
                  </a:moveTo>
                  <a:lnTo>
                    <a:pt x="3865" y="2147"/>
                  </a:lnTo>
                  <a:lnTo>
                    <a:pt x="0" y="0"/>
                  </a:lnTo>
                  <a:cubicBezTo>
                    <a:pt x="2454" y="1411"/>
                    <a:pt x="4907" y="2883"/>
                    <a:pt x="7300" y="4294"/>
                  </a:cubicBezTo>
                  <a:close/>
                </a:path>
              </a:pathLst>
            </a:custGeom>
            <a:solidFill>
              <a:srgbClr val="F0E7E1"/>
            </a:solidFill>
            <a:ln w="6134" cap="flat">
              <a:noFill/>
              <a:prstDash val="solid"/>
              <a:miter/>
            </a:ln>
          </p:spPr>
          <p:txBody>
            <a:bodyPr rtlCol="0" anchor="ctr"/>
            <a:lstStyle/>
            <a:p>
              <a:endParaRPr lang="en-AU"/>
            </a:p>
          </p:txBody>
        </p:sp>
        <p:sp>
          <p:nvSpPr>
            <p:cNvPr id="912" name="Freeform: Shape 911">
              <a:extLst>
                <a:ext uri="{FF2B5EF4-FFF2-40B4-BE49-F238E27FC236}">
                  <a16:creationId xmlns:a16="http://schemas.microsoft.com/office/drawing/2014/main" id="{2E6DC706-87BF-4D32-ADD6-AB947DF97AF0}"/>
                </a:ext>
              </a:extLst>
            </p:cNvPr>
            <p:cNvSpPr/>
            <p:nvPr/>
          </p:nvSpPr>
          <p:spPr>
            <a:xfrm>
              <a:off x="5799786" y="5208895"/>
              <a:ext cx="11863" cy="8888"/>
            </a:xfrm>
            <a:custGeom>
              <a:avLst/>
              <a:gdLst>
                <a:gd name="connsiteX0" fmla="*/ 9564 w 11863"/>
                <a:gd name="connsiteY0" fmla="*/ 8889 h 8888"/>
                <a:gd name="connsiteX1" fmla="*/ 8337 w 11863"/>
                <a:gd name="connsiteY1" fmla="*/ 8521 h 8888"/>
                <a:gd name="connsiteX2" fmla="*/ 1160 w 11863"/>
                <a:gd name="connsiteY2" fmla="*/ 4288 h 8888"/>
                <a:gd name="connsiteX3" fmla="*/ 80 w 11863"/>
                <a:gd name="connsiteY3" fmla="*/ 2902 h 8888"/>
                <a:gd name="connsiteX4" fmla="*/ 301 w 11863"/>
                <a:gd name="connsiteY4" fmla="*/ 1160 h 8888"/>
                <a:gd name="connsiteX5" fmla="*/ 1688 w 11863"/>
                <a:gd name="connsiteY5" fmla="*/ 80 h 8888"/>
                <a:gd name="connsiteX6" fmla="*/ 3430 w 11863"/>
                <a:gd name="connsiteY6" fmla="*/ 301 h 8888"/>
                <a:gd name="connsiteX7" fmla="*/ 7233 w 11863"/>
                <a:gd name="connsiteY7" fmla="*/ 2448 h 8888"/>
                <a:gd name="connsiteX8" fmla="*/ 9564 w 11863"/>
                <a:gd name="connsiteY8" fmla="*/ 3859 h 8888"/>
                <a:gd name="connsiteX9" fmla="*/ 10791 w 11863"/>
                <a:gd name="connsiteY9" fmla="*/ 4595 h 8888"/>
                <a:gd name="connsiteX10" fmla="*/ 11711 w 11863"/>
                <a:gd name="connsiteY10" fmla="*/ 5736 h 8888"/>
                <a:gd name="connsiteX11" fmla="*/ 11772 w 11863"/>
                <a:gd name="connsiteY11" fmla="*/ 7202 h 8888"/>
                <a:gd name="connsiteX12" fmla="*/ 10950 w 11863"/>
                <a:gd name="connsiteY12" fmla="*/ 8410 h 8888"/>
                <a:gd name="connsiteX13" fmla="*/ 9564 w 11863"/>
                <a:gd name="connsiteY13" fmla="*/ 8889 h 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63" h="8888">
                  <a:moveTo>
                    <a:pt x="9564" y="8889"/>
                  </a:moveTo>
                  <a:cubicBezTo>
                    <a:pt x="9128" y="8883"/>
                    <a:pt x="8705" y="8754"/>
                    <a:pt x="8337" y="8521"/>
                  </a:cubicBezTo>
                  <a:cubicBezTo>
                    <a:pt x="6006" y="7049"/>
                    <a:pt x="3614" y="5638"/>
                    <a:pt x="1160" y="4288"/>
                  </a:cubicBezTo>
                  <a:cubicBezTo>
                    <a:pt x="632" y="3988"/>
                    <a:pt x="246" y="3491"/>
                    <a:pt x="80" y="2902"/>
                  </a:cubicBezTo>
                  <a:cubicBezTo>
                    <a:pt x="-79" y="2313"/>
                    <a:pt x="1" y="1687"/>
                    <a:pt x="301" y="1160"/>
                  </a:cubicBezTo>
                  <a:cubicBezTo>
                    <a:pt x="602" y="632"/>
                    <a:pt x="1099" y="246"/>
                    <a:pt x="1688" y="80"/>
                  </a:cubicBezTo>
                  <a:cubicBezTo>
                    <a:pt x="2276" y="-79"/>
                    <a:pt x="2902" y="1"/>
                    <a:pt x="3430" y="301"/>
                  </a:cubicBezTo>
                  <a:lnTo>
                    <a:pt x="7233" y="2448"/>
                  </a:lnTo>
                  <a:lnTo>
                    <a:pt x="9564" y="3859"/>
                  </a:lnTo>
                  <a:lnTo>
                    <a:pt x="10791" y="4595"/>
                  </a:lnTo>
                  <a:cubicBezTo>
                    <a:pt x="11214" y="4865"/>
                    <a:pt x="11539" y="5264"/>
                    <a:pt x="11711" y="5736"/>
                  </a:cubicBezTo>
                  <a:cubicBezTo>
                    <a:pt x="11889" y="6202"/>
                    <a:pt x="11913" y="6717"/>
                    <a:pt x="11772" y="7202"/>
                  </a:cubicBezTo>
                  <a:cubicBezTo>
                    <a:pt x="11637" y="7681"/>
                    <a:pt x="11349" y="8104"/>
                    <a:pt x="10950" y="8410"/>
                  </a:cubicBezTo>
                  <a:cubicBezTo>
                    <a:pt x="10552" y="8717"/>
                    <a:pt x="10067" y="8883"/>
                    <a:pt x="9564" y="8889"/>
                  </a:cubicBezTo>
                  <a:close/>
                </a:path>
              </a:pathLst>
            </a:custGeom>
            <a:solidFill>
              <a:srgbClr val="0E0E0E"/>
            </a:solidFill>
            <a:ln w="6134" cap="flat">
              <a:noFill/>
              <a:prstDash val="solid"/>
              <a:miter/>
            </a:ln>
          </p:spPr>
          <p:txBody>
            <a:bodyPr rtlCol="0" anchor="ctr"/>
            <a:lstStyle/>
            <a:p>
              <a:endParaRPr lang="en-AU"/>
            </a:p>
          </p:txBody>
        </p:sp>
        <p:sp>
          <p:nvSpPr>
            <p:cNvPr id="913" name="Freeform: Shape 912">
              <a:extLst>
                <a:ext uri="{FF2B5EF4-FFF2-40B4-BE49-F238E27FC236}">
                  <a16:creationId xmlns:a16="http://schemas.microsoft.com/office/drawing/2014/main" id="{CBFE828B-6AEF-4520-8969-D1328FB5FD86}"/>
                </a:ext>
              </a:extLst>
            </p:cNvPr>
            <p:cNvSpPr/>
            <p:nvPr/>
          </p:nvSpPr>
          <p:spPr>
            <a:xfrm>
              <a:off x="5831801" y="5231341"/>
              <a:ext cx="6318" cy="5275"/>
            </a:xfrm>
            <a:custGeom>
              <a:avLst/>
              <a:gdLst>
                <a:gd name="connsiteX0" fmla="*/ 6318 w 6318"/>
                <a:gd name="connsiteY0" fmla="*/ 5275 h 5275"/>
                <a:gd name="connsiteX1" fmla="*/ 5643 w 6318"/>
                <a:gd name="connsiteY1" fmla="*/ 4662 h 5275"/>
                <a:gd name="connsiteX2" fmla="*/ 2331 w 6318"/>
                <a:gd name="connsiteY2" fmla="*/ 1963 h 5275"/>
                <a:gd name="connsiteX3" fmla="*/ 0 w 6318"/>
                <a:gd name="connsiteY3" fmla="*/ 0 h 5275"/>
                <a:gd name="connsiteX4" fmla="*/ 6318 w 6318"/>
                <a:gd name="connsiteY4" fmla="*/ 5275 h 5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8" h="5275">
                  <a:moveTo>
                    <a:pt x="6318" y="5275"/>
                  </a:moveTo>
                  <a:lnTo>
                    <a:pt x="5643" y="4662"/>
                  </a:lnTo>
                  <a:lnTo>
                    <a:pt x="2331" y="1963"/>
                  </a:lnTo>
                  <a:lnTo>
                    <a:pt x="0" y="0"/>
                  </a:lnTo>
                  <a:cubicBezTo>
                    <a:pt x="2147" y="1717"/>
                    <a:pt x="4233" y="3497"/>
                    <a:pt x="6318" y="5275"/>
                  </a:cubicBezTo>
                  <a:close/>
                </a:path>
              </a:pathLst>
            </a:custGeom>
            <a:solidFill>
              <a:srgbClr val="F0E7E1"/>
            </a:solidFill>
            <a:ln w="6134" cap="flat">
              <a:noFill/>
              <a:prstDash val="solid"/>
              <a:miter/>
            </a:ln>
          </p:spPr>
          <p:txBody>
            <a:bodyPr rtlCol="0" anchor="ctr"/>
            <a:lstStyle/>
            <a:p>
              <a:endParaRPr lang="en-AU"/>
            </a:p>
          </p:txBody>
        </p:sp>
        <p:sp>
          <p:nvSpPr>
            <p:cNvPr id="914" name="Freeform: Shape 913">
              <a:extLst>
                <a:ext uri="{FF2B5EF4-FFF2-40B4-BE49-F238E27FC236}">
                  <a16:creationId xmlns:a16="http://schemas.microsoft.com/office/drawing/2014/main" id="{14CC1B2C-2E13-4C78-80F6-7EC66727ADCA}"/>
                </a:ext>
              </a:extLst>
            </p:cNvPr>
            <p:cNvSpPr/>
            <p:nvPr/>
          </p:nvSpPr>
          <p:spPr>
            <a:xfrm>
              <a:off x="5829626" y="5229124"/>
              <a:ext cx="10505" cy="9822"/>
            </a:xfrm>
            <a:custGeom>
              <a:avLst/>
              <a:gdLst>
                <a:gd name="connsiteX0" fmla="*/ 8493 w 10505"/>
                <a:gd name="connsiteY0" fmla="*/ 9823 h 9822"/>
                <a:gd name="connsiteX1" fmla="*/ 6960 w 10505"/>
                <a:gd name="connsiteY1" fmla="*/ 9271 h 9822"/>
                <a:gd name="connsiteX2" fmla="*/ 825 w 10505"/>
                <a:gd name="connsiteY2" fmla="*/ 4057 h 9822"/>
                <a:gd name="connsiteX3" fmla="*/ 10 w 10505"/>
                <a:gd name="connsiteY3" fmla="*/ 2523 h 9822"/>
                <a:gd name="connsiteX4" fmla="*/ 518 w 10505"/>
                <a:gd name="connsiteY4" fmla="*/ 867 h 9822"/>
                <a:gd name="connsiteX5" fmla="*/ 2071 w 10505"/>
                <a:gd name="connsiteY5" fmla="*/ 14 h 9822"/>
                <a:gd name="connsiteX6" fmla="*/ 3770 w 10505"/>
                <a:gd name="connsiteY6" fmla="*/ 499 h 9822"/>
                <a:gd name="connsiteX7" fmla="*/ 7450 w 10505"/>
                <a:gd name="connsiteY7" fmla="*/ 3566 h 9822"/>
                <a:gd name="connsiteX8" fmla="*/ 9413 w 10505"/>
                <a:gd name="connsiteY8" fmla="*/ 5222 h 9822"/>
                <a:gd name="connsiteX9" fmla="*/ 9843 w 10505"/>
                <a:gd name="connsiteY9" fmla="*/ 5590 h 9822"/>
                <a:gd name="connsiteX10" fmla="*/ 10505 w 10505"/>
                <a:gd name="connsiteY10" fmla="*/ 7216 h 9822"/>
                <a:gd name="connsiteX11" fmla="*/ 9843 w 10505"/>
                <a:gd name="connsiteY11" fmla="*/ 8842 h 9822"/>
                <a:gd name="connsiteX12" fmla="*/ 9266 w 10505"/>
                <a:gd name="connsiteY12" fmla="*/ 9467 h 9822"/>
                <a:gd name="connsiteX13" fmla="*/ 8493 w 10505"/>
                <a:gd name="connsiteY13" fmla="*/ 9823 h 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05" h="9822">
                  <a:moveTo>
                    <a:pt x="8493" y="9823"/>
                  </a:moveTo>
                  <a:cubicBezTo>
                    <a:pt x="7929" y="9829"/>
                    <a:pt x="7389" y="9633"/>
                    <a:pt x="6960" y="9271"/>
                  </a:cubicBezTo>
                  <a:cubicBezTo>
                    <a:pt x="4935" y="7492"/>
                    <a:pt x="2850" y="5774"/>
                    <a:pt x="825" y="4057"/>
                  </a:cubicBezTo>
                  <a:cubicBezTo>
                    <a:pt x="359" y="3676"/>
                    <a:pt x="71" y="3124"/>
                    <a:pt x="10" y="2523"/>
                  </a:cubicBezTo>
                  <a:cubicBezTo>
                    <a:pt x="-46" y="1928"/>
                    <a:pt x="138" y="1333"/>
                    <a:pt x="518" y="867"/>
                  </a:cubicBezTo>
                  <a:cubicBezTo>
                    <a:pt x="905" y="388"/>
                    <a:pt x="1457" y="88"/>
                    <a:pt x="2071" y="14"/>
                  </a:cubicBezTo>
                  <a:cubicBezTo>
                    <a:pt x="2678" y="-53"/>
                    <a:pt x="3285" y="119"/>
                    <a:pt x="3770" y="499"/>
                  </a:cubicBezTo>
                  <a:lnTo>
                    <a:pt x="7450" y="3566"/>
                  </a:lnTo>
                  <a:cubicBezTo>
                    <a:pt x="8131" y="4087"/>
                    <a:pt x="8787" y="4640"/>
                    <a:pt x="9413" y="5222"/>
                  </a:cubicBezTo>
                  <a:lnTo>
                    <a:pt x="9843" y="5590"/>
                  </a:lnTo>
                  <a:cubicBezTo>
                    <a:pt x="10266" y="6026"/>
                    <a:pt x="10505" y="6609"/>
                    <a:pt x="10505" y="7216"/>
                  </a:cubicBezTo>
                  <a:cubicBezTo>
                    <a:pt x="10505" y="7823"/>
                    <a:pt x="10266" y="8406"/>
                    <a:pt x="9843" y="8842"/>
                  </a:cubicBezTo>
                  <a:cubicBezTo>
                    <a:pt x="9695" y="9087"/>
                    <a:pt x="9499" y="9301"/>
                    <a:pt x="9266" y="9467"/>
                  </a:cubicBezTo>
                  <a:cubicBezTo>
                    <a:pt x="9033" y="9639"/>
                    <a:pt x="8769" y="9755"/>
                    <a:pt x="8493" y="9823"/>
                  </a:cubicBezTo>
                  <a:close/>
                </a:path>
              </a:pathLst>
            </a:custGeom>
            <a:solidFill>
              <a:srgbClr val="0E0E0E"/>
            </a:solidFill>
            <a:ln w="6134" cap="flat">
              <a:noFill/>
              <a:prstDash val="solid"/>
              <a:miter/>
            </a:ln>
          </p:spPr>
          <p:txBody>
            <a:bodyPr rtlCol="0" anchor="ctr"/>
            <a:lstStyle/>
            <a:p>
              <a:endParaRPr lang="en-AU"/>
            </a:p>
          </p:txBody>
        </p:sp>
        <p:sp>
          <p:nvSpPr>
            <p:cNvPr id="915" name="Freeform: Shape 914">
              <a:extLst>
                <a:ext uri="{FF2B5EF4-FFF2-40B4-BE49-F238E27FC236}">
                  <a16:creationId xmlns:a16="http://schemas.microsoft.com/office/drawing/2014/main" id="{9B2D2CBB-0FC8-4924-880F-64F3843490AD}"/>
                </a:ext>
              </a:extLst>
            </p:cNvPr>
            <p:cNvSpPr/>
            <p:nvPr/>
          </p:nvSpPr>
          <p:spPr>
            <a:xfrm>
              <a:off x="5668487" y="5223871"/>
              <a:ext cx="221313" cy="194194"/>
            </a:xfrm>
            <a:custGeom>
              <a:avLst/>
              <a:gdLst>
                <a:gd name="connsiteX0" fmla="*/ 169633 w 221313"/>
                <a:gd name="connsiteY0" fmla="*/ 12745 h 194194"/>
                <a:gd name="connsiteX1" fmla="*/ 163499 w 221313"/>
                <a:gd name="connsiteY1" fmla="*/ 7470 h 194194"/>
                <a:gd name="connsiteX2" fmla="*/ 161106 w 221313"/>
                <a:gd name="connsiteY2" fmla="*/ 5507 h 194194"/>
                <a:gd name="connsiteX3" fmla="*/ 156383 w 221313"/>
                <a:gd name="connsiteY3" fmla="*/ 2011 h 194194"/>
                <a:gd name="connsiteX4" fmla="*/ 58727 w 221313"/>
                <a:gd name="connsiteY4" fmla="*/ 15813 h 194194"/>
                <a:gd name="connsiteX5" fmla="*/ 23 w 221313"/>
                <a:gd name="connsiteY5" fmla="*/ 101691 h 194194"/>
                <a:gd name="connsiteX6" fmla="*/ 46397 w 221313"/>
                <a:gd name="connsiteY6" fmla="*/ 186281 h 194194"/>
                <a:gd name="connsiteX7" fmla="*/ 57991 w 221313"/>
                <a:gd name="connsiteY7" fmla="*/ 194194 h 194194"/>
                <a:gd name="connsiteX8" fmla="*/ 178773 w 221313"/>
                <a:gd name="connsiteY8" fmla="*/ 194194 h 194194"/>
                <a:gd name="connsiteX9" fmla="*/ 221037 w 221313"/>
                <a:gd name="connsiteY9" fmla="*/ 118621 h 194194"/>
                <a:gd name="connsiteX10" fmla="*/ 221037 w 221313"/>
                <a:gd name="connsiteY10" fmla="*/ 104390 h 194194"/>
                <a:gd name="connsiteX11" fmla="*/ 219013 w 221313"/>
                <a:gd name="connsiteY11" fmla="*/ 89239 h 194194"/>
                <a:gd name="connsiteX12" fmla="*/ 178466 w 221313"/>
                <a:gd name="connsiteY12" fmla="*/ 21272 h 194194"/>
                <a:gd name="connsiteX13" fmla="*/ 174417 w 221313"/>
                <a:gd name="connsiteY13" fmla="*/ 17408 h 194194"/>
                <a:gd name="connsiteX14" fmla="*/ 170123 w 221313"/>
                <a:gd name="connsiteY14" fmla="*/ 13420 h 194194"/>
                <a:gd name="connsiteX15" fmla="*/ 169633 w 221313"/>
                <a:gd name="connsiteY15" fmla="*/ 12745 h 19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313" h="194194">
                  <a:moveTo>
                    <a:pt x="169633" y="12745"/>
                  </a:moveTo>
                  <a:cubicBezTo>
                    <a:pt x="167547" y="10967"/>
                    <a:pt x="165461" y="9188"/>
                    <a:pt x="163499" y="7470"/>
                  </a:cubicBezTo>
                  <a:lnTo>
                    <a:pt x="161106" y="5507"/>
                  </a:lnTo>
                  <a:lnTo>
                    <a:pt x="156383" y="2011"/>
                  </a:lnTo>
                  <a:cubicBezTo>
                    <a:pt x="123178" y="-3142"/>
                    <a:pt x="89201" y="1661"/>
                    <a:pt x="58727" y="15813"/>
                  </a:cubicBezTo>
                  <a:cubicBezTo>
                    <a:pt x="25357" y="32007"/>
                    <a:pt x="882" y="63659"/>
                    <a:pt x="23" y="101691"/>
                  </a:cubicBezTo>
                  <a:cubicBezTo>
                    <a:pt x="-775" y="136411"/>
                    <a:pt x="19468" y="166223"/>
                    <a:pt x="46397" y="186281"/>
                  </a:cubicBezTo>
                  <a:cubicBezTo>
                    <a:pt x="50200" y="189103"/>
                    <a:pt x="54065" y="191679"/>
                    <a:pt x="57991" y="194194"/>
                  </a:cubicBezTo>
                  <a:lnTo>
                    <a:pt x="178773" y="194194"/>
                  </a:lnTo>
                  <a:cubicBezTo>
                    <a:pt x="178773" y="194194"/>
                    <a:pt x="216314" y="164566"/>
                    <a:pt x="221037" y="118621"/>
                  </a:cubicBezTo>
                  <a:cubicBezTo>
                    <a:pt x="221405" y="113886"/>
                    <a:pt x="221405" y="109126"/>
                    <a:pt x="221037" y="104390"/>
                  </a:cubicBezTo>
                  <a:cubicBezTo>
                    <a:pt x="220798" y="99293"/>
                    <a:pt x="220123" y="94226"/>
                    <a:pt x="219013" y="89239"/>
                  </a:cubicBezTo>
                  <a:cubicBezTo>
                    <a:pt x="214535" y="68444"/>
                    <a:pt x="202512" y="45502"/>
                    <a:pt x="178466" y="21272"/>
                  </a:cubicBezTo>
                  <a:lnTo>
                    <a:pt x="174417" y="17408"/>
                  </a:lnTo>
                  <a:cubicBezTo>
                    <a:pt x="173006" y="16058"/>
                    <a:pt x="171596" y="14708"/>
                    <a:pt x="170123" y="13420"/>
                  </a:cubicBezTo>
                  <a:cubicBezTo>
                    <a:pt x="169939" y="12991"/>
                    <a:pt x="169755" y="12930"/>
                    <a:pt x="169633" y="12745"/>
                  </a:cubicBezTo>
                  <a:close/>
                </a:path>
              </a:pathLst>
            </a:custGeom>
            <a:solidFill>
              <a:srgbClr val="2B1F18"/>
            </a:solidFill>
            <a:ln w="6134" cap="flat">
              <a:noFill/>
              <a:prstDash val="solid"/>
              <a:miter/>
            </a:ln>
          </p:spPr>
          <p:txBody>
            <a:bodyPr rtlCol="0" anchor="ctr"/>
            <a:lstStyle/>
            <a:p>
              <a:endParaRPr lang="en-AU"/>
            </a:p>
          </p:txBody>
        </p:sp>
        <p:sp>
          <p:nvSpPr>
            <p:cNvPr id="916" name="Freeform: Shape 915">
              <a:extLst>
                <a:ext uri="{FF2B5EF4-FFF2-40B4-BE49-F238E27FC236}">
                  <a16:creationId xmlns:a16="http://schemas.microsoft.com/office/drawing/2014/main" id="{9F581851-27A4-4F4C-A07E-F198A40922FB}"/>
                </a:ext>
              </a:extLst>
            </p:cNvPr>
            <p:cNvSpPr/>
            <p:nvPr/>
          </p:nvSpPr>
          <p:spPr>
            <a:xfrm>
              <a:off x="5665975" y="5221569"/>
              <a:ext cx="225879" cy="198765"/>
            </a:xfrm>
            <a:custGeom>
              <a:avLst/>
              <a:gdLst>
                <a:gd name="connsiteX0" fmla="*/ 181100 w 225879"/>
                <a:gd name="connsiteY0" fmla="*/ 198766 h 198765"/>
                <a:gd name="connsiteX1" fmla="*/ 60318 w 225879"/>
                <a:gd name="connsiteY1" fmla="*/ 198766 h 198765"/>
                <a:gd name="connsiteX2" fmla="*/ 59091 w 225879"/>
                <a:gd name="connsiteY2" fmla="*/ 198398 h 198765"/>
                <a:gd name="connsiteX3" fmla="*/ 47375 w 225879"/>
                <a:gd name="connsiteY3" fmla="*/ 190362 h 198765"/>
                <a:gd name="connsiteX4" fmla="*/ 19 w 225879"/>
                <a:gd name="connsiteY4" fmla="*/ 103870 h 198765"/>
                <a:gd name="connsiteX5" fmla="*/ 60011 w 225879"/>
                <a:gd name="connsiteY5" fmla="*/ 16090 h 198765"/>
                <a:gd name="connsiteX6" fmla="*/ 159017 w 225879"/>
                <a:gd name="connsiteY6" fmla="*/ 2043 h 198765"/>
                <a:gd name="connsiteX7" fmla="*/ 160059 w 225879"/>
                <a:gd name="connsiteY7" fmla="*/ 2473 h 198765"/>
                <a:gd name="connsiteX8" fmla="*/ 161163 w 225879"/>
                <a:gd name="connsiteY8" fmla="*/ 3209 h 198765"/>
                <a:gd name="connsiteX9" fmla="*/ 164844 w 225879"/>
                <a:gd name="connsiteY9" fmla="*/ 6031 h 198765"/>
                <a:gd name="connsiteX10" fmla="*/ 166439 w 225879"/>
                <a:gd name="connsiteY10" fmla="*/ 7318 h 198765"/>
                <a:gd name="connsiteX11" fmla="*/ 167298 w 225879"/>
                <a:gd name="connsiteY11" fmla="*/ 7993 h 198765"/>
                <a:gd name="connsiteX12" fmla="*/ 173432 w 225879"/>
                <a:gd name="connsiteY12" fmla="*/ 13330 h 198765"/>
                <a:gd name="connsiteX13" fmla="*/ 171898 w 225879"/>
                <a:gd name="connsiteY13" fmla="*/ 15048 h 198765"/>
                <a:gd name="connsiteX14" fmla="*/ 173555 w 225879"/>
                <a:gd name="connsiteY14" fmla="*/ 13453 h 198765"/>
                <a:gd name="connsiteX15" fmla="*/ 176990 w 225879"/>
                <a:gd name="connsiteY15" fmla="*/ 16704 h 198765"/>
                <a:gd name="connsiteX16" fmla="*/ 179382 w 225879"/>
                <a:gd name="connsiteY16" fmla="*/ 18974 h 198765"/>
                <a:gd name="connsiteX17" fmla="*/ 182265 w 225879"/>
                <a:gd name="connsiteY17" fmla="*/ 21673 h 198765"/>
                <a:gd name="connsiteX18" fmla="*/ 223671 w 225879"/>
                <a:gd name="connsiteY18" fmla="*/ 90989 h 198765"/>
                <a:gd name="connsiteX19" fmla="*/ 225756 w 225879"/>
                <a:gd name="connsiteY19" fmla="*/ 106508 h 198765"/>
                <a:gd name="connsiteX20" fmla="*/ 225388 w 225879"/>
                <a:gd name="connsiteY20" fmla="*/ 121107 h 198765"/>
                <a:gd name="connsiteX21" fmla="*/ 182449 w 225879"/>
                <a:gd name="connsiteY21" fmla="*/ 198275 h 198765"/>
                <a:gd name="connsiteX22" fmla="*/ 181100 w 225879"/>
                <a:gd name="connsiteY22" fmla="*/ 198766 h 198765"/>
                <a:gd name="connsiteX23" fmla="*/ 60993 w 225879"/>
                <a:gd name="connsiteY23" fmla="*/ 194165 h 198765"/>
                <a:gd name="connsiteX24" fmla="*/ 180302 w 225879"/>
                <a:gd name="connsiteY24" fmla="*/ 194165 h 198765"/>
                <a:gd name="connsiteX25" fmla="*/ 221033 w 225879"/>
                <a:gd name="connsiteY25" fmla="*/ 120555 h 198765"/>
                <a:gd name="connsiteX26" fmla="*/ 221401 w 225879"/>
                <a:gd name="connsiteY26" fmla="*/ 106692 h 198765"/>
                <a:gd name="connsiteX27" fmla="*/ 219438 w 225879"/>
                <a:gd name="connsiteY27" fmla="*/ 91909 h 198765"/>
                <a:gd name="connsiteX28" fmla="*/ 179505 w 225879"/>
                <a:gd name="connsiteY28" fmla="*/ 25108 h 198765"/>
                <a:gd name="connsiteX29" fmla="*/ 176560 w 225879"/>
                <a:gd name="connsiteY29" fmla="*/ 22286 h 198765"/>
                <a:gd name="connsiteX30" fmla="*/ 174045 w 225879"/>
                <a:gd name="connsiteY30" fmla="*/ 19955 h 198765"/>
                <a:gd name="connsiteX31" fmla="*/ 171040 w 225879"/>
                <a:gd name="connsiteY31" fmla="*/ 17133 h 198765"/>
                <a:gd name="connsiteX32" fmla="*/ 172144 w 225879"/>
                <a:gd name="connsiteY32" fmla="*/ 14986 h 198765"/>
                <a:gd name="connsiteX33" fmla="*/ 170610 w 225879"/>
                <a:gd name="connsiteY33" fmla="*/ 16704 h 198765"/>
                <a:gd name="connsiteX34" fmla="*/ 164476 w 225879"/>
                <a:gd name="connsiteY34" fmla="*/ 11490 h 198765"/>
                <a:gd name="connsiteX35" fmla="*/ 163556 w 225879"/>
                <a:gd name="connsiteY35" fmla="*/ 10754 h 198765"/>
                <a:gd name="connsiteX36" fmla="*/ 162084 w 225879"/>
                <a:gd name="connsiteY36" fmla="*/ 9588 h 198765"/>
                <a:gd name="connsiteX37" fmla="*/ 158464 w 225879"/>
                <a:gd name="connsiteY37" fmla="*/ 6889 h 198765"/>
                <a:gd name="connsiteX38" fmla="*/ 157851 w 225879"/>
                <a:gd name="connsiteY38" fmla="*/ 6460 h 198765"/>
                <a:gd name="connsiteX39" fmla="*/ 62097 w 225879"/>
                <a:gd name="connsiteY39" fmla="*/ 20139 h 198765"/>
                <a:gd name="connsiteX40" fmla="*/ 4681 w 225879"/>
                <a:gd name="connsiteY40" fmla="*/ 103932 h 198765"/>
                <a:gd name="connsiteX41" fmla="*/ 50196 w 225879"/>
                <a:gd name="connsiteY41" fmla="*/ 186620 h 198765"/>
                <a:gd name="connsiteX42" fmla="*/ 60993 w 225879"/>
                <a:gd name="connsiteY42" fmla="*/ 194165 h 198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5879" h="198765">
                  <a:moveTo>
                    <a:pt x="181100" y="198766"/>
                  </a:moveTo>
                  <a:lnTo>
                    <a:pt x="60318" y="198766"/>
                  </a:lnTo>
                  <a:cubicBezTo>
                    <a:pt x="59882" y="198766"/>
                    <a:pt x="59453" y="198637"/>
                    <a:pt x="59091" y="198398"/>
                  </a:cubicBezTo>
                  <a:cubicBezTo>
                    <a:pt x="54429" y="195454"/>
                    <a:pt x="50749" y="192877"/>
                    <a:pt x="47375" y="190362"/>
                  </a:cubicBezTo>
                  <a:cubicBezTo>
                    <a:pt x="16704" y="167420"/>
                    <a:pt x="-656" y="135952"/>
                    <a:pt x="19" y="103870"/>
                  </a:cubicBezTo>
                  <a:cubicBezTo>
                    <a:pt x="878" y="67065"/>
                    <a:pt x="23881" y="33573"/>
                    <a:pt x="60011" y="16090"/>
                  </a:cubicBezTo>
                  <a:cubicBezTo>
                    <a:pt x="90891" y="1693"/>
                    <a:pt x="125352" y="-3195"/>
                    <a:pt x="159017" y="2043"/>
                  </a:cubicBezTo>
                  <a:cubicBezTo>
                    <a:pt x="159403" y="2068"/>
                    <a:pt x="159771" y="2215"/>
                    <a:pt x="160059" y="2473"/>
                  </a:cubicBezTo>
                  <a:lnTo>
                    <a:pt x="161163" y="3209"/>
                  </a:lnTo>
                  <a:lnTo>
                    <a:pt x="164844" y="6031"/>
                  </a:lnTo>
                  <a:cubicBezTo>
                    <a:pt x="165396" y="6399"/>
                    <a:pt x="165887" y="6889"/>
                    <a:pt x="166439" y="7318"/>
                  </a:cubicBezTo>
                  <a:lnTo>
                    <a:pt x="167298" y="7993"/>
                  </a:lnTo>
                  <a:lnTo>
                    <a:pt x="173432" y="13330"/>
                  </a:lnTo>
                  <a:lnTo>
                    <a:pt x="171898" y="15048"/>
                  </a:lnTo>
                  <a:lnTo>
                    <a:pt x="173555" y="13453"/>
                  </a:lnTo>
                  <a:lnTo>
                    <a:pt x="176990" y="16704"/>
                  </a:lnTo>
                  <a:lnTo>
                    <a:pt x="179382" y="18974"/>
                  </a:lnTo>
                  <a:lnTo>
                    <a:pt x="182265" y="21673"/>
                  </a:lnTo>
                  <a:cubicBezTo>
                    <a:pt x="204716" y="44308"/>
                    <a:pt x="218580" y="67556"/>
                    <a:pt x="223671" y="90989"/>
                  </a:cubicBezTo>
                  <a:cubicBezTo>
                    <a:pt x="224756" y="96104"/>
                    <a:pt x="225456" y="101288"/>
                    <a:pt x="225756" y="106508"/>
                  </a:cubicBezTo>
                  <a:cubicBezTo>
                    <a:pt x="226002" y="111378"/>
                    <a:pt x="225879" y="116255"/>
                    <a:pt x="225388" y="121107"/>
                  </a:cubicBezTo>
                  <a:cubicBezTo>
                    <a:pt x="220665" y="167482"/>
                    <a:pt x="183860" y="197048"/>
                    <a:pt x="182449" y="198275"/>
                  </a:cubicBezTo>
                  <a:cubicBezTo>
                    <a:pt x="182069" y="198582"/>
                    <a:pt x="181590" y="198760"/>
                    <a:pt x="181100" y="198766"/>
                  </a:cubicBezTo>
                  <a:close/>
                  <a:moveTo>
                    <a:pt x="60993" y="194165"/>
                  </a:moveTo>
                  <a:lnTo>
                    <a:pt x="180302" y="194165"/>
                  </a:lnTo>
                  <a:cubicBezTo>
                    <a:pt x="185087" y="190117"/>
                    <a:pt x="217107" y="161838"/>
                    <a:pt x="221033" y="120555"/>
                  </a:cubicBezTo>
                  <a:cubicBezTo>
                    <a:pt x="221524" y="115955"/>
                    <a:pt x="221647" y="111317"/>
                    <a:pt x="221401" y="106692"/>
                  </a:cubicBezTo>
                  <a:cubicBezTo>
                    <a:pt x="221137" y="101723"/>
                    <a:pt x="220481" y="96779"/>
                    <a:pt x="219438" y="91909"/>
                  </a:cubicBezTo>
                  <a:cubicBezTo>
                    <a:pt x="214531" y="69335"/>
                    <a:pt x="201036" y="46884"/>
                    <a:pt x="179505" y="25108"/>
                  </a:cubicBezTo>
                  <a:lnTo>
                    <a:pt x="176560" y="22286"/>
                  </a:lnTo>
                  <a:lnTo>
                    <a:pt x="174045" y="19955"/>
                  </a:lnTo>
                  <a:cubicBezTo>
                    <a:pt x="173064" y="18974"/>
                    <a:pt x="172082" y="17992"/>
                    <a:pt x="171040" y="17133"/>
                  </a:cubicBezTo>
                  <a:lnTo>
                    <a:pt x="172144" y="14986"/>
                  </a:lnTo>
                  <a:lnTo>
                    <a:pt x="170610" y="16704"/>
                  </a:lnTo>
                  <a:cubicBezTo>
                    <a:pt x="168586" y="14925"/>
                    <a:pt x="166500" y="13207"/>
                    <a:pt x="164476" y="11490"/>
                  </a:cubicBezTo>
                  <a:lnTo>
                    <a:pt x="163556" y="10754"/>
                  </a:lnTo>
                  <a:lnTo>
                    <a:pt x="162084" y="9588"/>
                  </a:lnTo>
                  <a:lnTo>
                    <a:pt x="158464" y="6889"/>
                  </a:lnTo>
                  <a:lnTo>
                    <a:pt x="157851" y="6460"/>
                  </a:lnTo>
                  <a:cubicBezTo>
                    <a:pt x="125285" y="1479"/>
                    <a:pt x="91970" y="6239"/>
                    <a:pt x="62097" y="20139"/>
                  </a:cubicBezTo>
                  <a:cubicBezTo>
                    <a:pt x="27500" y="36885"/>
                    <a:pt x="5478" y="69212"/>
                    <a:pt x="4681" y="103932"/>
                  </a:cubicBezTo>
                  <a:cubicBezTo>
                    <a:pt x="4006" y="134602"/>
                    <a:pt x="20568" y="164599"/>
                    <a:pt x="50196" y="186620"/>
                  </a:cubicBezTo>
                  <a:cubicBezTo>
                    <a:pt x="53263" y="188767"/>
                    <a:pt x="56699" y="191405"/>
                    <a:pt x="60993" y="194165"/>
                  </a:cubicBezTo>
                  <a:close/>
                </a:path>
              </a:pathLst>
            </a:custGeom>
            <a:solidFill>
              <a:srgbClr val="0E0E0E"/>
            </a:solidFill>
            <a:ln w="6134" cap="flat">
              <a:noFill/>
              <a:prstDash val="solid"/>
              <a:miter/>
            </a:ln>
          </p:spPr>
          <p:txBody>
            <a:bodyPr rtlCol="0" anchor="ctr"/>
            <a:lstStyle/>
            <a:p>
              <a:endParaRPr lang="en-AU"/>
            </a:p>
          </p:txBody>
        </p:sp>
        <p:sp>
          <p:nvSpPr>
            <p:cNvPr id="917" name="Freeform: Shape 916">
              <a:extLst>
                <a:ext uri="{FF2B5EF4-FFF2-40B4-BE49-F238E27FC236}">
                  <a16:creationId xmlns:a16="http://schemas.microsoft.com/office/drawing/2014/main" id="{C1783ABF-88F0-49A7-A2E6-B3953D77F337}"/>
                </a:ext>
              </a:extLst>
            </p:cNvPr>
            <p:cNvSpPr/>
            <p:nvPr/>
          </p:nvSpPr>
          <p:spPr>
            <a:xfrm>
              <a:off x="5819349" y="5222017"/>
              <a:ext cx="3803" cy="2760"/>
            </a:xfrm>
            <a:custGeom>
              <a:avLst/>
              <a:gdLst>
                <a:gd name="connsiteX0" fmla="*/ 3803 w 3803"/>
                <a:gd name="connsiteY0" fmla="*/ 2760 h 2760"/>
                <a:gd name="connsiteX1" fmla="*/ 0 w 3803"/>
                <a:gd name="connsiteY1" fmla="*/ 0 h 2760"/>
                <a:gd name="connsiteX2" fmla="*/ 3803 w 3803"/>
                <a:gd name="connsiteY2" fmla="*/ 2760 h 2760"/>
              </a:gdLst>
              <a:ahLst/>
              <a:cxnLst>
                <a:cxn ang="0">
                  <a:pos x="connsiteX0" y="connsiteY0"/>
                </a:cxn>
                <a:cxn ang="0">
                  <a:pos x="connsiteX1" y="connsiteY1"/>
                </a:cxn>
                <a:cxn ang="0">
                  <a:pos x="connsiteX2" y="connsiteY2"/>
                </a:cxn>
              </a:cxnLst>
              <a:rect l="l" t="t" r="r" b="b"/>
              <a:pathLst>
                <a:path w="3803" h="2760">
                  <a:moveTo>
                    <a:pt x="3803" y="2760"/>
                  </a:moveTo>
                  <a:lnTo>
                    <a:pt x="0" y="0"/>
                  </a:lnTo>
                  <a:cubicBezTo>
                    <a:pt x="1288" y="920"/>
                    <a:pt x="2821" y="1779"/>
                    <a:pt x="3803" y="2760"/>
                  </a:cubicBezTo>
                  <a:close/>
                </a:path>
              </a:pathLst>
            </a:custGeom>
            <a:solidFill>
              <a:srgbClr val="2B1F18"/>
            </a:solidFill>
            <a:ln w="6134" cap="flat">
              <a:noFill/>
              <a:prstDash val="solid"/>
              <a:miter/>
            </a:ln>
          </p:spPr>
          <p:txBody>
            <a:bodyPr rtlCol="0" anchor="ctr"/>
            <a:lstStyle/>
            <a:p>
              <a:endParaRPr lang="en-AU"/>
            </a:p>
          </p:txBody>
        </p:sp>
        <p:sp>
          <p:nvSpPr>
            <p:cNvPr id="918" name="Freeform: Shape 917">
              <a:extLst>
                <a:ext uri="{FF2B5EF4-FFF2-40B4-BE49-F238E27FC236}">
                  <a16:creationId xmlns:a16="http://schemas.microsoft.com/office/drawing/2014/main" id="{890CB1AD-2023-4306-9A2E-486032DAEC0B}"/>
                </a:ext>
              </a:extLst>
            </p:cNvPr>
            <p:cNvSpPr/>
            <p:nvPr/>
          </p:nvSpPr>
          <p:spPr>
            <a:xfrm>
              <a:off x="5817339" y="5219969"/>
              <a:ext cx="8319" cy="7202"/>
            </a:xfrm>
            <a:custGeom>
              <a:avLst/>
              <a:gdLst>
                <a:gd name="connsiteX0" fmla="*/ 5813 w 8319"/>
                <a:gd name="connsiteY0" fmla="*/ 7077 h 7202"/>
                <a:gd name="connsiteX1" fmla="*/ 4464 w 8319"/>
                <a:gd name="connsiteY1" fmla="*/ 6648 h 7202"/>
                <a:gd name="connsiteX2" fmla="*/ 3359 w 8319"/>
                <a:gd name="connsiteY2" fmla="*/ 5851 h 7202"/>
                <a:gd name="connsiteX3" fmla="*/ 783 w 8319"/>
                <a:gd name="connsiteY3" fmla="*/ 4072 h 7202"/>
                <a:gd name="connsiteX4" fmla="*/ 16 w 8319"/>
                <a:gd name="connsiteY4" fmla="*/ 2606 h 7202"/>
                <a:gd name="connsiteX5" fmla="*/ 415 w 8319"/>
                <a:gd name="connsiteY5" fmla="*/ 1005 h 7202"/>
                <a:gd name="connsiteX6" fmla="*/ 1777 w 8319"/>
                <a:gd name="connsiteY6" fmla="*/ 66 h 7202"/>
                <a:gd name="connsiteX7" fmla="*/ 3421 w 8319"/>
                <a:gd name="connsiteY7" fmla="*/ 269 h 7202"/>
                <a:gd name="connsiteX8" fmla="*/ 5997 w 8319"/>
                <a:gd name="connsiteY8" fmla="*/ 2109 h 7202"/>
                <a:gd name="connsiteX9" fmla="*/ 7285 w 8319"/>
                <a:gd name="connsiteY9" fmla="*/ 3029 h 7202"/>
                <a:gd name="connsiteX10" fmla="*/ 8187 w 8319"/>
                <a:gd name="connsiteY10" fmla="*/ 4176 h 7202"/>
                <a:gd name="connsiteX11" fmla="*/ 8212 w 8319"/>
                <a:gd name="connsiteY11" fmla="*/ 5630 h 7202"/>
                <a:gd name="connsiteX12" fmla="*/ 7340 w 8319"/>
                <a:gd name="connsiteY12" fmla="*/ 6802 h 7202"/>
                <a:gd name="connsiteX13" fmla="*/ 5936 w 8319"/>
                <a:gd name="connsiteY13" fmla="*/ 7200 h 7202"/>
                <a:gd name="connsiteX14" fmla="*/ 5813 w 8319"/>
                <a:gd name="connsiteY14" fmla="*/ 7077 h 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319" h="7202">
                  <a:moveTo>
                    <a:pt x="5813" y="7077"/>
                  </a:moveTo>
                  <a:cubicBezTo>
                    <a:pt x="5328" y="7077"/>
                    <a:pt x="4856" y="6930"/>
                    <a:pt x="4464" y="6648"/>
                  </a:cubicBezTo>
                  <a:lnTo>
                    <a:pt x="3359" y="5851"/>
                  </a:lnTo>
                  <a:lnTo>
                    <a:pt x="783" y="4072"/>
                  </a:lnTo>
                  <a:cubicBezTo>
                    <a:pt x="354" y="3691"/>
                    <a:pt x="84" y="3170"/>
                    <a:pt x="16" y="2606"/>
                  </a:cubicBezTo>
                  <a:cubicBezTo>
                    <a:pt x="-51" y="2041"/>
                    <a:pt x="90" y="1471"/>
                    <a:pt x="415" y="1005"/>
                  </a:cubicBezTo>
                  <a:cubicBezTo>
                    <a:pt x="740" y="532"/>
                    <a:pt x="1225" y="201"/>
                    <a:pt x="1777" y="66"/>
                  </a:cubicBezTo>
                  <a:cubicBezTo>
                    <a:pt x="2335" y="-69"/>
                    <a:pt x="2918" y="5"/>
                    <a:pt x="3421" y="269"/>
                  </a:cubicBezTo>
                  <a:lnTo>
                    <a:pt x="5997" y="2109"/>
                  </a:lnTo>
                  <a:lnTo>
                    <a:pt x="7285" y="3029"/>
                  </a:lnTo>
                  <a:cubicBezTo>
                    <a:pt x="7703" y="3299"/>
                    <a:pt x="8022" y="3704"/>
                    <a:pt x="8187" y="4176"/>
                  </a:cubicBezTo>
                  <a:cubicBezTo>
                    <a:pt x="8353" y="4642"/>
                    <a:pt x="8365" y="5158"/>
                    <a:pt x="8212" y="5630"/>
                  </a:cubicBezTo>
                  <a:cubicBezTo>
                    <a:pt x="8058" y="6108"/>
                    <a:pt x="7752" y="6519"/>
                    <a:pt x="7340" y="6802"/>
                  </a:cubicBezTo>
                  <a:cubicBezTo>
                    <a:pt x="6930" y="7083"/>
                    <a:pt x="6433" y="7225"/>
                    <a:pt x="5936" y="7200"/>
                  </a:cubicBezTo>
                  <a:lnTo>
                    <a:pt x="5813" y="7077"/>
                  </a:lnTo>
                  <a:close/>
                </a:path>
              </a:pathLst>
            </a:custGeom>
            <a:solidFill>
              <a:srgbClr val="0E0E0E"/>
            </a:solidFill>
            <a:ln w="6134" cap="flat">
              <a:noFill/>
              <a:prstDash val="solid"/>
              <a:miter/>
            </a:ln>
          </p:spPr>
          <p:txBody>
            <a:bodyPr rtlCol="0" anchor="ctr"/>
            <a:lstStyle/>
            <a:p>
              <a:endParaRPr lang="en-AU"/>
            </a:p>
          </p:txBody>
        </p:sp>
        <p:sp>
          <p:nvSpPr>
            <p:cNvPr id="919" name="Freeform: Shape 918">
              <a:extLst>
                <a:ext uri="{FF2B5EF4-FFF2-40B4-BE49-F238E27FC236}">
                  <a16:creationId xmlns:a16="http://schemas.microsoft.com/office/drawing/2014/main" id="{1715BDF6-57EE-4B2D-B542-C516799E514B}"/>
                </a:ext>
              </a:extLst>
            </p:cNvPr>
            <p:cNvSpPr/>
            <p:nvPr/>
          </p:nvSpPr>
          <p:spPr>
            <a:xfrm>
              <a:off x="5612071" y="5204015"/>
              <a:ext cx="212614" cy="213927"/>
            </a:xfrm>
            <a:custGeom>
              <a:avLst/>
              <a:gdLst>
                <a:gd name="connsiteX0" fmla="*/ 56254 w 212614"/>
                <a:gd name="connsiteY0" fmla="*/ 121485 h 213927"/>
                <a:gd name="connsiteX1" fmla="*/ 114958 w 212614"/>
                <a:gd name="connsiteY1" fmla="*/ 35607 h 213927"/>
                <a:gd name="connsiteX2" fmla="*/ 212614 w 212614"/>
                <a:gd name="connsiteY2" fmla="*/ 21805 h 213927"/>
                <a:gd name="connsiteX3" fmla="*/ 211019 w 212614"/>
                <a:gd name="connsiteY3" fmla="*/ 20701 h 213927"/>
                <a:gd name="connsiteX4" fmla="*/ 207216 w 212614"/>
                <a:gd name="connsiteY4" fmla="*/ 17940 h 213927"/>
                <a:gd name="connsiteX5" fmla="*/ 198015 w 212614"/>
                <a:gd name="connsiteY5" fmla="*/ 11806 h 213927"/>
                <a:gd name="connsiteX6" fmla="*/ 197217 w 212614"/>
                <a:gd name="connsiteY6" fmla="*/ 11316 h 213927"/>
                <a:gd name="connsiteX7" fmla="*/ 189918 w 212614"/>
                <a:gd name="connsiteY7" fmla="*/ 7022 h 213927"/>
                <a:gd name="connsiteX8" fmla="*/ 189304 w 212614"/>
                <a:gd name="connsiteY8" fmla="*/ 7022 h 213927"/>
                <a:gd name="connsiteX9" fmla="*/ 184336 w 212614"/>
                <a:gd name="connsiteY9" fmla="*/ 4384 h 213927"/>
                <a:gd name="connsiteX10" fmla="*/ 182005 w 212614"/>
                <a:gd name="connsiteY10" fmla="*/ 3157 h 213927"/>
                <a:gd name="connsiteX11" fmla="*/ 13990 w 212614"/>
                <a:gd name="connsiteY11" fmla="*/ 57077 h 213927"/>
                <a:gd name="connsiteX12" fmla="*/ 13254 w 212614"/>
                <a:gd name="connsiteY12" fmla="*/ 170988 h 213927"/>
                <a:gd name="connsiteX13" fmla="*/ 43924 w 212614"/>
                <a:gd name="connsiteY13" fmla="*/ 213927 h 213927"/>
                <a:gd name="connsiteX14" fmla="*/ 114406 w 212614"/>
                <a:gd name="connsiteY14" fmla="*/ 213927 h 213927"/>
                <a:gd name="connsiteX15" fmla="*/ 102813 w 212614"/>
                <a:gd name="connsiteY15" fmla="*/ 206014 h 213927"/>
                <a:gd name="connsiteX16" fmla="*/ 56254 w 212614"/>
                <a:gd name="connsiteY16" fmla="*/ 121485 h 21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614" h="213927">
                  <a:moveTo>
                    <a:pt x="56254" y="121485"/>
                  </a:moveTo>
                  <a:cubicBezTo>
                    <a:pt x="57113" y="83515"/>
                    <a:pt x="81588" y="51863"/>
                    <a:pt x="114958" y="35607"/>
                  </a:cubicBezTo>
                  <a:cubicBezTo>
                    <a:pt x="145433" y="21455"/>
                    <a:pt x="179416" y="16653"/>
                    <a:pt x="212614" y="21805"/>
                  </a:cubicBezTo>
                  <a:lnTo>
                    <a:pt x="211019" y="20701"/>
                  </a:lnTo>
                  <a:cubicBezTo>
                    <a:pt x="209792" y="19720"/>
                    <a:pt x="208504" y="18861"/>
                    <a:pt x="207216" y="17940"/>
                  </a:cubicBezTo>
                  <a:cubicBezTo>
                    <a:pt x="204149" y="15855"/>
                    <a:pt x="201082" y="13769"/>
                    <a:pt x="198015" y="11806"/>
                  </a:cubicBezTo>
                  <a:lnTo>
                    <a:pt x="197217" y="11316"/>
                  </a:lnTo>
                  <a:cubicBezTo>
                    <a:pt x="194825" y="9843"/>
                    <a:pt x="192371" y="8433"/>
                    <a:pt x="189918" y="7022"/>
                  </a:cubicBezTo>
                  <a:lnTo>
                    <a:pt x="189304" y="7022"/>
                  </a:lnTo>
                  <a:lnTo>
                    <a:pt x="184336" y="4384"/>
                  </a:lnTo>
                  <a:lnTo>
                    <a:pt x="182005" y="3157"/>
                  </a:lnTo>
                  <a:cubicBezTo>
                    <a:pt x="123117" y="-5431"/>
                    <a:pt x="46194" y="703"/>
                    <a:pt x="13990" y="57077"/>
                  </a:cubicBezTo>
                  <a:cubicBezTo>
                    <a:pt x="-5517" y="91182"/>
                    <a:pt x="-3554" y="136391"/>
                    <a:pt x="13254" y="170988"/>
                  </a:cubicBezTo>
                  <a:cubicBezTo>
                    <a:pt x="21161" y="186820"/>
                    <a:pt x="31515" y="201309"/>
                    <a:pt x="43924" y="213927"/>
                  </a:cubicBezTo>
                  <a:lnTo>
                    <a:pt x="114406" y="213927"/>
                  </a:lnTo>
                  <a:cubicBezTo>
                    <a:pt x="110480" y="211412"/>
                    <a:pt x="106616" y="208836"/>
                    <a:pt x="102813" y="206014"/>
                  </a:cubicBezTo>
                  <a:cubicBezTo>
                    <a:pt x="75700" y="186017"/>
                    <a:pt x="55457" y="156205"/>
                    <a:pt x="56254" y="121485"/>
                  </a:cubicBezTo>
                  <a:close/>
                </a:path>
              </a:pathLst>
            </a:custGeom>
            <a:solidFill>
              <a:srgbClr val="F0E7E1"/>
            </a:solidFill>
            <a:ln w="6134" cap="flat">
              <a:noFill/>
              <a:prstDash val="solid"/>
              <a:miter/>
            </a:ln>
          </p:spPr>
          <p:txBody>
            <a:bodyPr rtlCol="0" anchor="ctr"/>
            <a:lstStyle/>
            <a:p>
              <a:endParaRPr lang="en-AU"/>
            </a:p>
          </p:txBody>
        </p:sp>
        <p:sp>
          <p:nvSpPr>
            <p:cNvPr id="920" name="Freeform: Shape 919">
              <a:extLst>
                <a:ext uri="{FF2B5EF4-FFF2-40B4-BE49-F238E27FC236}">
                  <a16:creationId xmlns:a16="http://schemas.microsoft.com/office/drawing/2014/main" id="{5E1F36CF-2F00-4C7E-A9BB-BF808D178C84}"/>
                </a:ext>
              </a:extLst>
            </p:cNvPr>
            <p:cNvSpPr/>
            <p:nvPr/>
          </p:nvSpPr>
          <p:spPr>
            <a:xfrm>
              <a:off x="5609947" y="5201175"/>
              <a:ext cx="217269" cy="219160"/>
            </a:xfrm>
            <a:custGeom>
              <a:avLst/>
              <a:gdLst>
                <a:gd name="connsiteX0" fmla="*/ 116346 w 217269"/>
                <a:gd name="connsiteY0" fmla="*/ 219160 h 219160"/>
                <a:gd name="connsiteX1" fmla="*/ 45865 w 217269"/>
                <a:gd name="connsiteY1" fmla="*/ 219160 h 219160"/>
                <a:gd name="connsiteX2" fmla="*/ 44209 w 217269"/>
                <a:gd name="connsiteY2" fmla="*/ 218485 h 219160"/>
                <a:gd name="connsiteX3" fmla="*/ 13538 w 217269"/>
                <a:gd name="connsiteY3" fmla="*/ 174687 h 219160"/>
                <a:gd name="connsiteX4" fmla="*/ 14396 w 217269"/>
                <a:gd name="connsiteY4" fmla="*/ 58567 h 219160"/>
                <a:gd name="connsiteX5" fmla="*/ 184742 w 217269"/>
                <a:gd name="connsiteY5" fmla="*/ 3360 h 219160"/>
                <a:gd name="connsiteX6" fmla="*/ 185417 w 217269"/>
                <a:gd name="connsiteY6" fmla="*/ 3360 h 219160"/>
                <a:gd name="connsiteX7" fmla="*/ 187748 w 217269"/>
                <a:gd name="connsiteY7" fmla="*/ 4586 h 219160"/>
                <a:gd name="connsiteX8" fmla="*/ 192778 w 217269"/>
                <a:gd name="connsiteY8" fmla="*/ 7224 h 219160"/>
                <a:gd name="connsiteX9" fmla="*/ 193453 w 217269"/>
                <a:gd name="connsiteY9" fmla="*/ 7592 h 219160"/>
                <a:gd name="connsiteX10" fmla="*/ 200814 w 217269"/>
                <a:gd name="connsiteY10" fmla="*/ 11886 h 219160"/>
                <a:gd name="connsiteX11" fmla="*/ 201611 w 217269"/>
                <a:gd name="connsiteY11" fmla="*/ 12377 h 219160"/>
                <a:gd name="connsiteX12" fmla="*/ 210874 w 217269"/>
                <a:gd name="connsiteY12" fmla="*/ 18511 h 219160"/>
                <a:gd name="connsiteX13" fmla="*/ 214739 w 217269"/>
                <a:gd name="connsiteY13" fmla="*/ 21271 h 219160"/>
                <a:gd name="connsiteX14" fmla="*/ 216333 w 217269"/>
                <a:gd name="connsiteY14" fmla="*/ 22437 h 219160"/>
                <a:gd name="connsiteX15" fmla="*/ 217192 w 217269"/>
                <a:gd name="connsiteY15" fmla="*/ 23688 h 219160"/>
                <a:gd name="connsiteX16" fmla="*/ 217070 w 217269"/>
                <a:gd name="connsiteY16" fmla="*/ 25197 h 219160"/>
                <a:gd name="connsiteX17" fmla="*/ 216045 w 217269"/>
                <a:gd name="connsiteY17" fmla="*/ 26301 h 219160"/>
                <a:gd name="connsiteX18" fmla="*/ 214554 w 217269"/>
                <a:gd name="connsiteY18" fmla="*/ 26547 h 219160"/>
                <a:gd name="connsiteX19" fmla="*/ 118248 w 217269"/>
                <a:gd name="connsiteY19" fmla="*/ 40165 h 219160"/>
                <a:gd name="connsiteX20" fmla="*/ 60832 w 217269"/>
                <a:gd name="connsiteY20" fmla="*/ 123957 h 219160"/>
                <a:gd name="connsiteX21" fmla="*/ 106348 w 217269"/>
                <a:gd name="connsiteY21" fmla="*/ 206646 h 219160"/>
                <a:gd name="connsiteX22" fmla="*/ 117757 w 217269"/>
                <a:gd name="connsiteY22" fmla="*/ 214498 h 219160"/>
                <a:gd name="connsiteX23" fmla="*/ 118683 w 217269"/>
                <a:gd name="connsiteY23" fmla="*/ 215620 h 219160"/>
                <a:gd name="connsiteX24" fmla="*/ 118739 w 217269"/>
                <a:gd name="connsiteY24" fmla="*/ 217074 h 219160"/>
                <a:gd name="connsiteX25" fmla="*/ 117954 w 217269"/>
                <a:gd name="connsiteY25" fmla="*/ 218589 h 219160"/>
                <a:gd name="connsiteX26" fmla="*/ 116346 w 217269"/>
                <a:gd name="connsiteY26" fmla="*/ 219160 h 219160"/>
                <a:gd name="connsiteX27" fmla="*/ 46601 w 217269"/>
                <a:gd name="connsiteY27" fmla="*/ 214559 h 219160"/>
                <a:gd name="connsiteX28" fmla="*/ 108433 w 217269"/>
                <a:gd name="connsiteY28" fmla="*/ 214559 h 219160"/>
                <a:gd name="connsiteX29" fmla="*/ 103158 w 217269"/>
                <a:gd name="connsiteY29" fmla="*/ 210756 h 219160"/>
                <a:gd name="connsiteX30" fmla="*/ 55802 w 217269"/>
                <a:gd name="connsiteY30" fmla="*/ 124264 h 219160"/>
                <a:gd name="connsiteX31" fmla="*/ 115794 w 217269"/>
                <a:gd name="connsiteY31" fmla="*/ 36484 h 219160"/>
                <a:gd name="connsiteX32" fmla="*/ 206089 w 217269"/>
                <a:gd name="connsiteY32" fmla="*/ 21455 h 219160"/>
                <a:gd name="connsiteX33" fmla="*/ 198912 w 217269"/>
                <a:gd name="connsiteY33" fmla="*/ 16732 h 219160"/>
                <a:gd name="connsiteX34" fmla="*/ 198176 w 217269"/>
                <a:gd name="connsiteY34" fmla="*/ 16241 h 219160"/>
                <a:gd name="connsiteX35" fmla="*/ 190938 w 217269"/>
                <a:gd name="connsiteY35" fmla="*/ 12009 h 219160"/>
                <a:gd name="connsiteX36" fmla="*/ 191429 w 217269"/>
                <a:gd name="connsiteY36" fmla="*/ 9678 h 219160"/>
                <a:gd name="connsiteX37" fmla="*/ 190324 w 217269"/>
                <a:gd name="connsiteY37" fmla="*/ 11702 h 219160"/>
                <a:gd name="connsiteX38" fmla="*/ 185417 w 217269"/>
                <a:gd name="connsiteY38" fmla="*/ 9126 h 219160"/>
                <a:gd name="connsiteX39" fmla="*/ 183454 w 217269"/>
                <a:gd name="connsiteY39" fmla="*/ 8083 h 219160"/>
                <a:gd name="connsiteX40" fmla="*/ 18138 w 217269"/>
                <a:gd name="connsiteY40" fmla="*/ 60837 h 219160"/>
                <a:gd name="connsiteX41" fmla="*/ 17463 w 217269"/>
                <a:gd name="connsiteY41" fmla="*/ 172662 h 219160"/>
                <a:gd name="connsiteX42" fmla="*/ 46601 w 217269"/>
                <a:gd name="connsiteY42" fmla="*/ 214559 h 21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7269" h="219160">
                  <a:moveTo>
                    <a:pt x="116346" y="219160"/>
                  </a:moveTo>
                  <a:lnTo>
                    <a:pt x="45865" y="219160"/>
                  </a:lnTo>
                  <a:cubicBezTo>
                    <a:pt x="45245" y="219160"/>
                    <a:pt x="44656" y="218914"/>
                    <a:pt x="44209" y="218485"/>
                  </a:cubicBezTo>
                  <a:cubicBezTo>
                    <a:pt x="31738" y="205597"/>
                    <a:pt x="21389" y="190813"/>
                    <a:pt x="13538" y="174687"/>
                  </a:cubicBezTo>
                  <a:cubicBezTo>
                    <a:pt x="-4865" y="137023"/>
                    <a:pt x="-4435" y="91446"/>
                    <a:pt x="14396" y="58567"/>
                  </a:cubicBezTo>
                  <a:cubicBezTo>
                    <a:pt x="27033" y="36423"/>
                    <a:pt x="68991" y="-13326"/>
                    <a:pt x="184742" y="3360"/>
                  </a:cubicBezTo>
                  <a:lnTo>
                    <a:pt x="185417" y="3360"/>
                  </a:lnTo>
                  <a:lnTo>
                    <a:pt x="187748" y="4586"/>
                  </a:lnTo>
                  <a:lnTo>
                    <a:pt x="192778" y="7224"/>
                  </a:lnTo>
                  <a:lnTo>
                    <a:pt x="193453" y="7592"/>
                  </a:lnTo>
                  <a:cubicBezTo>
                    <a:pt x="195907" y="8942"/>
                    <a:pt x="198360" y="10414"/>
                    <a:pt x="200814" y="11886"/>
                  </a:cubicBezTo>
                  <a:lnTo>
                    <a:pt x="201611" y="12377"/>
                  </a:lnTo>
                  <a:cubicBezTo>
                    <a:pt x="204740" y="14340"/>
                    <a:pt x="207745" y="16425"/>
                    <a:pt x="210874" y="18511"/>
                  </a:cubicBezTo>
                  <a:lnTo>
                    <a:pt x="214739" y="21271"/>
                  </a:lnTo>
                  <a:lnTo>
                    <a:pt x="216333" y="22437"/>
                  </a:lnTo>
                  <a:cubicBezTo>
                    <a:pt x="216757" y="22743"/>
                    <a:pt x="217057" y="23185"/>
                    <a:pt x="217192" y="23688"/>
                  </a:cubicBezTo>
                  <a:cubicBezTo>
                    <a:pt x="217327" y="24191"/>
                    <a:pt x="217284" y="24725"/>
                    <a:pt x="217070" y="25197"/>
                  </a:cubicBezTo>
                  <a:cubicBezTo>
                    <a:pt x="216861" y="25669"/>
                    <a:pt x="216499" y="26056"/>
                    <a:pt x="216045" y="26301"/>
                  </a:cubicBezTo>
                  <a:cubicBezTo>
                    <a:pt x="215591" y="26547"/>
                    <a:pt x="215063" y="26633"/>
                    <a:pt x="214554" y="26547"/>
                  </a:cubicBezTo>
                  <a:cubicBezTo>
                    <a:pt x="181810" y="21418"/>
                    <a:pt x="148287" y="26160"/>
                    <a:pt x="118248" y="40165"/>
                  </a:cubicBezTo>
                  <a:cubicBezTo>
                    <a:pt x="83651" y="56911"/>
                    <a:pt x="61630" y="89238"/>
                    <a:pt x="60832" y="123957"/>
                  </a:cubicBezTo>
                  <a:cubicBezTo>
                    <a:pt x="60157" y="154628"/>
                    <a:pt x="76720" y="184624"/>
                    <a:pt x="106348" y="206646"/>
                  </a:cubicBezTo>
                  <a:cubicBezTo>
                    <a:pt x="109599" y="209099"/>
                    <a:pt x="113218" y="211553"/>
                    <a:pt x="117757" y="214498"/>
                  </a:cubicBezTo>
                  <a:cubicBezTo>
                    <a:pt x="118180" y="214762"/>
                    <a:pt x="118506" y="215154"/>
                    <a:pt x="118683" y="215620"/>
                  </a:cubicBezTo>
                  <a:cubicBezTo>
                    <a:pt x="118861" y="216087"/>
                    <a:pt x="118880" y="216595"/>
                    <a:pt x="118739" y="217074"/>
                  </a:cubicBezTo>
                  <a:cubicBezTo>
                    <a:pt x="118677" y="217657"/>
                    <a:pt x="118395" y="218203"/>
                    <a:pt x="117954" y="218589"/>
                  </a:cubicBezTo>
                  <a:cubicBezTo>
                    <a:pt x="117512" y="218975"/>
                    <a:pt x="116935" y="219178"/>
                    <a:pt x="116346" y="219160"/>
                  </a:cubicBezTo>
                  <a:close/>
                  <a:moveTo>
                    <a:pt x="46601" y="214559"/>
                  </a:moveTo>
                  <a:lnTo>
                    <a:pt x="108433" y="214559"/>
                  </a:lnTo>
                  <a:cubicBezTo>
                    <a:pt x="106532" y="213271"/>
                    <a:pt x="104814" y="211983"/>
                    <a:pt x="103158" y="210756"/>
                  </a:cubicBezTo>
                  <a:cubicBezTo>
                    <a:pt x="72487" y="187814"/>
                    <a:pt x="55127" y="156346"/>
                    <a:pt x="55802" y="124264"/>
                  </a:cubicBezTo>
                  <a:cubicBezTo>
                    <a:pt x="56661" y="87459"/>
                    <a:pt x="79664" y="53966"/>
                    <a:pt x="115794" y="36484"/>
                  </a:cubicBezTo>
                  <a:cubicBezTo>
                    <a:pt x="143932" y="23240"/>
                    <a:pt x="175179" y="18039"/>
                    <a:pt x="206089" y="21455"/>
                  </a:cubicBezTo>
                  <a:cubicBezTo>
                    <a:pt x="203758" y="19799"/>
                    <a:pt x="201366" y="18204"/>
                    <a:pt x="198912" y="16732"/>
                  </a:cubicBezTo>
                  <a:lnTo>
                    <a:pt x="198176" y="16241"/>
                  </a:lnTo>
                  <a:cubicBezTo>
                    <a:pt x="195784" y="14769"/>
                    <a:pt x="193392" y="13358"/>
                    <a:pt x="190938" y="12009"/>
                  </a:cubicBezTo>
                  <a:lnTo>
                    <a:pt x="191429" y="9678"/>
                  </a:lnTo>
                  <a:lnTo>
                    <a:pt x="190324" y="11702"/>
                  </a:lnTo>
                  <a:cubicBezTo>
                    <a:pt x="188730" y="10782"/>
                    <a:pt x="187073" y="9985"/>
                    <a:pt x="185417" y="9126"/>
                  </a:cubicBezTo>
                  <a:lnTo>
                    <a:pt x="183454" y="8083"/>
                  </a:lnTo>
                  <a:cubicBezTo>
                    <a:pt x="70831" y="-8295"/>
                    <a:pt x="30100" y="39551"/>
                    <a:pt x="18138" y="60837"/>
                  </a:cubicBezTo>
                  <a:cubicBezTo>
                    <a:pt x="42" y="92489"/>
                    <a:pt x="-264" y="136348"/>
                    <a:pt x="17463" y="172662"/>
                  </a:cubicBezTo>
                  <a:cubicBezTo>
                    <a:pt x="24941" y="188059"/>
                    <a:pt x="34774" y="202193"/>
                    <a:pt x="46601" y="214559"/>
                  </a:cubicBezTo>
                  <a:close/>
                </a:path>
              </a:pathLst>
            </a:custGeom>
            <a:solidFill>
              <a:srgbClr val="0E0E0E"/>
            </a:solidFill>
            <a:ln w="6134" cap="flat">
              <a:noFill/>
              <a:prstDash val="solid"/>
              <a:miter/>
            </a:ln>
          </p:spPr>
          <p:txBody>
            <a:bodyPr rtlCol="0" anchor="ctr"/>
            <a:lstStyle/>
            <a:p>
              <a:endParaRPr lang="en-AU"/>
            </a:p>
          </p:txBody>
        </p:sp>
        <p:sp>
          <p:nvSpPr>
            <p:cNvPr id="921" name="Freeform: Shape 920">
              <a:extLst>
                <a:ext uri="{FF2B5EF4-FFF2-40B4-BE49-F238E27FC236}">
                  <a16:creationId xmlns:a16="http://schemas.microsoft.com/office/drawing/2014/main" id="{F8D8DF90-FEB3-418B-8F11-59F97523E5BF}"/>
                </a:ext>
              </a:extLst>
            </p:cNvPr>
            <p:cNvSpPr/>
            <p:nvPr/>
          </p:nvSpPr>
          <p:spPr>
            <a:xfrm>
              <a:off x="4948297" y="5240972"/>
              <a:ext cx="71763" cy="177216"/>
            </a:xfrm>
            <a:custGeom>
              <a:avLst/>
              <a:gdLst>
                <a:gd name="connsiteX0" fmla="*/ 26500 w 71763"/>
                <a:gd name="connsiteY0" fmla="*/ 165132 h 177216"/>
                <a:gd name="connsiteX1" fmla="*/ 25764 w 71763"/>
                <a:gd name="connsiteY1" fmla="*/ 158998 h 177216"/>
                <a:gd name="connsiteX2" fmla="*/ 25764 w 71763"/>
                <a:gd name="connsiteY2" fmla="*/ 156421 h 177216"/>
                <a:gd name="connsiteX3" fmla="*/ 25764 w 71763"/>
                <a:gd name="connsiteY3" fmla="*/ 150287 h 177216"/>
                <a:gd name="connsiteX4" fmla="*/ 25764 w 71763"/>
                <a:gd name="connsiteY4" fmla="*/ 148018 h 177216"/>
                <a:gd name="connsiteX5" fmla="*/ 26132 w 71763"/>
                <a:gd name="connsiteY5" fmla="*/ 141883 h 177216"/>
                <a:gd name="connsiteX6" fmla="*/ 26132 w 71763"/>
                <a:gd name="connsiteY6" fmla="*/ 140104 h 177216"/>
                <a:gd name="connsiteX7" fmla="*/ 27113 w 71763"/>
                <a:gd name="connsiteY7" fmla="*/ 133970 h 177216"/>
                <a:gd name="connsiteX8" fmla="*/ 27113 w 71763"/>
                <a:gd name="connsiteY8" fmla="*/ 132866 h 177216"/>
                <a:gd name="connsiteX9" fmla="*/ 28831 w 71763"/>
                <a:gd name="connsiteY9" fmla="*/ 126241 h 177216"/>
                <a:gd name="connsiteX10" fmla="*/ 50361 w 71763"/>
                <a:gd name="connsiteY10" fmla="*/ 91460 h 177216"/>
                <a:gd name="connsiteX11" fmla="*/ 69255 w 71763"/>
                <a:gd name="connsiteY11" fmla="*/ 41774 h 177216"/>
                <a:gd name="connsiteX12" fmla="*/ 63121 w 71763"/>
                <a:gd name="connsiteY12" fmla="*/ 0 h 177216"/>
                <a:gd name="connsiteX13" fmla="*/ 20488 w 71763"/>
                <a:gd name="connsiteY13" fmla="*/ 99067 h 177216"/>
                <a:gd name="connsiteX14" fmla="*/ 0 w 71763"/>
                <a:gd name="connsiteY14" fmla="*/ 143233 h 177216"/>
                <a:gd name="connsiteX15" fmla="*/ 11483 w 71763"/>
                <a:gd name="connsiteY15" fmla="*/ 158611 h 177216"/>
                <a:gd name="connsiteX16" fmla="*/ 16194 w 71763"/>
                <a:gd name="connsiteY16" fmla="*/ 177216 h 177216"/>
                <a:gd name="connsiteX17" fmla="*/ 28463 w 71763"/>
                <a:gd name="connsiteY17" fmla="*/ 177216 h 177216"/>
                <a:gd name="connsiteX18" fmla="*/ 26684 w 71763"/>
                <a:gd name="connsiteY18" fmla="*/ 167831 h 177216"/>
                <a:gd name="connsiteX19" fmla="*/ 26500 w 71763"/>
                <a:gd name="connsiteY19" fmla="*/ 165132 h 17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763" h="177216">
                  <a:moveTo>
                    <a:pt x="26500" y="165132"/>
                  </a:moveTo>
                  <a:cubicBezTo>
                    <a:pt x="26193" y="162923"/>
                    <a:pt x="25886" y="160776"/>
                    <a:pt x="25764" y="158998"/>
                  </a:cubicBezTo>
                  <a:lnTo>
                    <a:pt x="25764" y="156421"/>
                  </a:lnTo>
                  <a:cubicBezTo>
                    <a:pt x="25764" y="154397"/>
                    <a:pt x="25764" y="152373"/>
                    <a:pt x="25764" y="150287"/>
                  </a:cubicBezTo>
                  <a:cubicBezTo>
                    <a:pt x="25764" y="149490"/>
                    <a:pt x="25764" y="148754"/>
                    <a:pt x="25764" y="148018"/>
                  </a:cubicBezTo>
                  <a:cubicBezTo>
                    <a:pt x="25764" y="145993"/>
                    <a:pt x="25764" y="144030"/>
                    <a:pt x="26132" y="141883"/>
                  </a:cubicBezTo>
                  <a:lnTo>
                    <a:pt x="26132" y="140104"/>
                  </a:lnTo>
                  <a:cubicBezTo>
                    <a:pt x="26132" y="138019"/>
                    <a:pt x="26684" y="135994"/>
                    <a:pt x="27113" y="133970"/>
                  </a:cubicBezTo>
                  <a:lnTo>
                    <a:pt x="27113" y="132866"/>
                  </a:lnTo>
                  <a:cubicBezTo>
                    <a:pt x="27604" y="130596"/>
                    <a:pt x="28217" y="128388"/>
                    <a:pt x="28831" y="126241"/>
                  </a:cubicBezTo>
                  <a:cubicBezTo>
                    <a:pt x="33168" y="113114"/>
                    <a:pt x="40547" y="101195"/>
                    <a:pt x="50361" y="91460"/>
                  </a:cubicBezTo>
                  <a:cubicBezTo>
                    <a:pt x="48767" y="74653"/>
                    <a:pt x="62139" y="59195"/>
                    <a:pt x="69255" y="41774"/>
                  </a:cubicBezTo>
                  <a:cubicBezTo>
                    <a:pt x="75082" y="27481"/>
                    <a:pt x="69807" y="13802"/>
                    <a:pt x="63121" y="0"/>
                  </a:cubicBezTo>
                  <a:cubicBezTo>
                    <a:pt x="47258" y="32290"/>
                    <a:pt x="33026" y="65353"/>
                    <a:pt x="20488" y="99067"/>
                  </a:cubicBezTo>
                  <a:cubicBezTo>
                    <a:pt x="15323" y="114506"/>
                    <a:pt x="8447" y="129320"/>
                    <a:pt x="0" y="143233"/>
                  </a:cubicBezTo>
                  <a:cubicBezTo>
                    <a:pt x="4803" y="147551"/>
                    <a:pt x="8704" y="152778"/>
                    <a:pt x="11483" y="158611"/>
                  </a:cubicBezTo>
                  <a:cubicBezTo>
                    <a:pt x="14262" y="164445"/>
                    <a:pt x="15863" y="170763"/>
                    <a:pt x="16194" y="177216"/>
                  </a:cubicBezTo>
                  <a:lnTo>
                    <a:pt x="28463" y="177216"/>
                  </a:lnTo>
                  <a:cubicBezTo>
                    <a:pt x="27727" y="174026"/>
                    <a:pt x="27174" y="171082"/>
                    <a:pt x="26684" y="167831"/>
                  </a:cubicBezTo>
                  <a:cubicBezTo>
                    <a:pt x="26684" y="166788"/>
                    <a:pt x="26622" y="165991"/>
                    <a:pt x="26500" y="165132"/>
                  </a:cubicBezTo>
                  <a:close/>
                </a:path>
              </a:pathLst>
            </a:custGeom>
            <a:solidFill>
              <a:srgbClr val="3C8563"/>
            </a:solidFill>
            <a:ln w="6134" cap="flat">
              <a:noFill/>
              <a:prstDash val="solid"/>
              <a:miter/>
            </a:ln>
          </p:spPr>
          <p:txBody>
            <a:bodyPr rtlCol="0" anchor="ctr"/>
            <a:lstStyle/>
            <a:p>
              <a:endParaRPr lang="en-AU"/>
            </a:p>
          </p:txBody>
        </p:sp>
        <p:sp>
          <p:nvSpPr>
            <p:cNvPr id="922" name="Freeform: Shape 921">
              <a:extLst>
                <a:ext uri="{FF2B5EF4-FFF2-40B4-BE49-F238E27FC236}">
                  <a16:creationId xmlns:a16="http://schemas.microsoft.com/office/drawing/2014/main" id="{4BE1836E-4D2C-4646-B452-9B81565F6983}"/>
                </a:ext>
              </a:extLst>
            </p:cNvPr>
            <p:cNvSpPr/>
            <p:nvPr/>
          </p:nvSpPr>
          <p:spPr>
            <a:xfrm>
              <a:off x="4946291" y="5238456"/>
              <a:ext cx="76561" cy="181896"/>
            </a:xfrm>
            <a:custGeom>
              <a:avLst/>
              <a:gdLst>
                <a:gd name="connsiteX0" fmla="*/ 30591 w 76561"/>
                <a:gd name="connsiteY0" fmla="*/ 181878 h 181896"/>
                <a:gd name="connsiteX1" fmla="*/ 18323 w 76561"/>
                <a:gd name="connsiteY1" fmla="*/ 181878 h 181896"/>
                <a:gd name="connsiteX2" fmla="*/ 16740 w 76561"/>
                <a:gd name="connsiteY2" fmla="*/ 181234 h 181896"/>
                <a:gd name="connsiteX3" fmla="*/ 16053 w 76561"/>
                <a:gd name="connsiteY3" fmla="*/ 179670 h 181896"/>
                <a:gd name="connsiteX4" fmla="*/ 11520 w 76561"/>
                <a:gd name="connsiteY4" fmla="*/ 161899 h 181896"/>
                <a:gd name="connsiteX5" fmla="*/ 534 w 76561"/>
                <a:gd name="connsiteY5" fmla="*/ 147220 h 181896"/>
                <a:gd name="connsiteX6" fmla="*/ 0 w 76561"/>
                <a:gd name="connsiteY6" fmla="*/ 145779 h 181896"/>
                <a:gd name="connsiteX7" fmla="*/ 534 w 76561"/>
                <a:gd name="connsiteY7" fmla="*/ 144337 h 181896"/>
                <a:gd name="connsiteX8" fmla="*/ 20776 w 76561"/>
                <a:gd name="connsiteY8" fmla="*/ 100601 h 181896"/>
                <a:gd name="connsiteX9" fmla="*/ 63716 w 76561"/>
                <a:gd name="connsiteY9" fmla="*/ 1350 h 181896"/>
                <a:gd name="connsiteX10" fmla="*/ 64562 w 76561"/>
                <a:gd name="connsiteY10" fmla="*/ 374 h 181896"/>
                <a:gd name="connsiteX11" fmla="*/ 65801 w 76561"/>
                <a:gd name="connsiteY11" fmla="*/ 0 h 181896"/>
                <a:gd name="connsiteX12" fmla="*/ 67034 w 76561"/>
                <a:gd name="connsiteY12" fmla="*/ 380 h 181896"/>
                <a:gd name="connsiteX13" fmla="*/ 67887 w 76561"/>
                <a:gd name="connsiteY13" fmla="*/ 1350 h 181896"/>
                <a:gd name="connsiteX14" fmla="*/ 74021 w 76561"/>
                <a:gd name="connsiteY14" fmla="*/ 44964 h 181896"/>
                <a:gd name="connsiteX15" fmla="*/ 65924 w 76561"/>
                <a:gd name="connsiteY15" fmla="*/ 61280 h 181896"/>
                <a:gd name="connsiteX16" fmla="*/ 55250 w 76561"/>
                <a:gd name="connsiteY16" fmla="*/ 93607 h 181896"/>
                <a:gd name="connsiteX17" fmla="*/ 55140 w 76561"/>
                <a:gd name="connsiteY17" fmla="*/ 94564 h 181896"/>
                <a:gd name="connsiteX18" fmla="*/ 54637 w 76561"/>
                <a:gd name="connsiteY18" fmla="*/ 95387 h 181896"/>
                <a:gd name="connsiteX19" fmla="*/ 33597 w 76561"/>
                <a:gd name="connsiteY19" fmla="*/ 129247 h 181896"/>
                <a:gd name="connsiteX20" fmla="*/ 31879 w 76561"/>
                <a:gd name="connsiteY20" fmla="*/ 135933 h 181896"/>
                <a:gd name="connsiteX21" fmla="*/ 31879 w 76561"/>
                <a:gd name="connsiteY21" fmla="*/ 136976 h 181896"/>
                <a:gd name="connsiteX22" fmla="*/ 30898 w 76561"/>
                <a:gd name="connsiteY22" fmla="*/ 143110 h 181896"/>
                <a:gd name="connsiteX23" fmla="*/ 30898 w 76561"/>
                <a:gd name="connsiteY23" fmla="*/ 144828 h 181896"/>
                <a:gd name="connsiteX24" fmla="*/ 30591 w 76561"/>
                <a:gd name="connsiteY24" fmla="*/ 150594 h 181896"/>
                <a:gd name="connsiteX25" fmla="*/ 30591 w 76561"/>
                <a:gd name="connsiteY25" fmla="*/ 152802 h 181896"/>
                <a:gd name="connsiteX26" fmla="*/ 30591 w 76561"/>
                <a:gd name="connsiteY26" fmla="*/ 158937 h 181896"/>
                <a:gd name="connsiteX27" fmla="*/ 30591 w 76561"/>
                <a:gd name="connsiteY27" fmla="*/ 159611 h 181896"/>
                <a:gd name="connsiteX28" fmla="*/ 30591 w 76561"/>
                <a:gd name="connsiteY28" fmla="*/ 161268 h 181896"/>
                <a:gd name="connsiteX29" fmla="*/ 31327 w 76561"/>
                <a:gd name="connsiteY29" fmla="*/ 167402 h 181896"/>
                <a:gd name="connsiteX30" fmla="*/ 31327 w 76561"/>
                <a:gd name="connsiteY30" fmla="*/ 169855 h 181896"/>
                <a:gd name="connsiteX31" fmla="*/ 33106 w 76561"/>
                <a:gd name="connsiteY31" fmla="*/ 179118 h 181896"/>
                <a:gd name="connsiteX32" fmla="*/ 33094 w 76561"/>
                <a:gd name="connsiteY32" fmla="*/ 180142 h 181896"/>
                <a:gd name="connsiteX33" fmla="*/ 32677 w 76561"/>
                <a:gd name="connsiteY33" fmla="*/ 181081 h 181896"/>
                <a:gd name="connsiteX34" fmla="*/ 31732 w 76561"/>
                <a:gd name="connsiteY34" fmla="*/ 181737 h 181896"/>
                <a:gd name="connsiteX35" fmla="*/ 30591 w 76561"/>
                <a:gd name="connsiteY35" fmla="*/ 181878 h 181896"/>
                <a:gd name="connsiteX36" fmla="*/ 20776 w 76561"/>
                <a:gd name="connsiteY36" fmla="*/ 177278 h 181896"/>
                <a:gd name="connsiteX37" fmla="*/ 27769 w 76561"/>
                <a:gd name="connsiteY37" fmla="*/ 177278 h 181896"/>
                <a:gd name="connsiteX38" fmla="*/ 26543 w 76561"/>
                <a:gd name="connsiteY38" fmla="*/ 170530 h 181896"/>
                <a:gd name="connsiteX39" fmla="*/ 26236 w 76561"/>
                <a:gd name="connsiteY39" fmla="*/ 167954 h 181896"/>
                <a:gd name="connsiteX40" fmla="*/ 25500 w 76561"/>
                <a:gd name="connsiteY40" fmla="*/ 161390 h 181896"/>
                <a:gd name="connsiteX41" fmla="*/ 25500 w 76561"/>
                <a:gd name="connsiteY41" fmla="*/ 159611 h 181896"/>
                <a:gd name="connsiteX42" fmla="*/ 25500 w 76561"/>
                <a:gd name="connsiteY42" fmla="*/ 158752 h 181896"/>
                <a:gd name="connsiteX43" fmla="*/ 25500 w 76561"/>
                <a:gd name="connsiteY43" fmla="*/ 152618 h 181896"/>
                <a:gd name="connsiteX44" fmla="*/ 25500 w 76561"/>
                <a:gd name="connsiteY44" fmla="*/ 150349 h 181896"/>
                <a:gd name="connsiteX45" fmla="*/ 25868 w 76561"/>
                <a:gd name="connsiteY45" fmla="*/ 144214 h 181896"/>
                <a:gd name="connsiteX46" fmla="*/ 25868 w 76561"/>
                <a:gd name="connsiteY46" fmla="*/ 142436 h 181896"/>
                <a:gd name="connsiteX47" fmla="*/ 26849 w 76561"/>
                <a:gd name="connsiteY47" fmla="*/ 136301 h 181896"/>
                <a:gd name="connsiteX48" fmla="*/ 26849 w 76561"/>
                <a:gd name="connsiteY48" fmla="*/ 135136 h 181896"/>
                <a:gd name="connsiteX49" fmla="*/ 28628 w 76561"/>
                <a:gd name="connsiteY49" fmla="*/ 128327 h 181896"/>
                <a:gd name="connsiteX50" fmla="*/ 50036 w 76561"/>
                <a:gd name="connsiteY50" fmla="*/ 93178 h 181896"/>
                <a:gd name="connsiteX51" fmla="*/ 61323 w 76561"/>
                <a:gd name="connsiteY51" fmla="*/ 59318 h 181896"/>
                <a:gd name="connsiteX52" fmla="*/ 69236 w 76561"/>
                <a:gd name="connsiteY52" fmla="*/ 43369 h 181896"/>
                <a:gd name="connsiteX53" fmla="*/ 65311 w 76561"/>
                <a:gd name="connsiteY53" fmla="*/ 7913 h 181896"/>
                <a:gd name="connsiteX54" fmla="*/ 24886 w 76561"/>
                <a:gd name="connsiteY54" fmla="*/ 102318 h 181896"/>
                <a:gd name="connsiteX55" fmla="*/ 5196 w 76561"/>
                <a:gd name="connsiteY55" fmla="*/ 145257 h 181896"/>
                <a:gd name="connsiteX56" fmla="*/ 20776 w 76561"/>
                <a:gd name="connsiteY56" fmla="*/ 177278 h 1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6561" h="181896">
                  <a:moveTo>
                    <a:pt x="30591" y="181878"/>
                  </a:moveTo>
                  <a:lnTo>
                    <a:pt x="18323" y="181878"/>
                  </a:lnTo>
                  <a:cubicBezTo>
                    <a:pt x="17734" y="181878"/>
                    <a:pt x="17163" y="181645"/>
                    <a:pt x="16740" y="181234"/>
                  </a:cubicBezTo>
                  <a:cubicBezTo>
                    <a:pt x="16317" y="180823"/>
                    <a:pt x="16071" y="180259"/>
                    <a:pt x="16053" y="179670"/>
                  </a:cubicBezTo>
                  <a:cubicBezTo>
                    <a:pt x="15722" y="173505"/>
                    <a:pt x="14182" y="167469"/>
                    <a:pt x="11520" y="161899"/>
                  </a:cubicBezTo>
                  <a:cubicBezTo>
                    <a:pt x="8858" y="156336"/>
                    <a:pt x="5122" y="151342"/>
                    <a:pt x="534" y="147220"/>
                  </a:cubicBezTo>
                  <a:cubicBezTo>
                    <a:pt x="190" y="146821"/>
                    <a:pt x="0" y="146306"/>
                    <a:pt x="0" y="145779"/>
                  </a:cubicBezTo>
                  <a:cubicBezTo>
                    <a:pt x="0" y="145251"/>
                    <a:pt x="190" y="144736"/>
                    <a:pt x="534" y="144337"/>
                  </a:cubicBezTo>
                  <a:cubicBezTo>
                    <a:pt x="8895" y="130560"/>
                    <a:pt x="15685" y="115893"/>
                    <a:pt x="20776" y="100601"/>
                  </a:cubicBezTo>
                  <a:cubicBezTo>
                    <a:pt x="33401" y="66814"/>
                    <a:pt x="47736" y="33683"/>
                    <a:pt x="63716" y="1350"/>
                  </a:cubicBezTo>
                  <a:cubicBezTo>
                    <a:pt x="63900" y="951"/>
                    <a:pt x="64194" y="614"/>
                    <a:pt x="64562" y="374"/>
                  </a:cubicBezTo>
                  <a:cubicBezTo>
                    <a:pt x="64930" y="135"/>
                    <a:pt x="65360" y="6"/>
                    <a:pt x="65801" y="0"/>
                  </a:cubicBezTo>
                  <a:cubicBezTo>
                    <a:pt x="66237" y="12"/>
                    <a:pt x="66666" y="148"/>
                    <a:pt x="67034" y="380"/>
                  </a:cubicBezTo>
                  <a:cubicBezTo>
                    <a:pt x="67402" y="620"/>
                    <a:pt x="67697" y="957"/>
                    <a:pt x="67887" y="1350"/>
                  </a:cubicBezTo>
                  <a:cubicBezTo>
                    <a:pt x="74021" y="15090"/>
                    <a:pt x="80155" y="29751"/>
                    <a:pt x="74021" y="44964"/>
                  </a:cubicBezTo>
                  <a:cubicBezTo>
                    <a:pt x="71604" y="50539"/>
                    <a:pt x="68905" y="55987"/>
                    <a:pt x="65924" y="61280"/>
                  </a:cubicBezTo>
                  <a:cubicBezTo>
                    <a:pt x="59790" y="72383"/>
                    <a:pt x="54208" y="82811"/>
                    <a:pt x="55250" y="93607"/>
                  </a:cubicBezTo>
                  <a:cubicBezTo>
                    <a:pt x="55281" y="93933"/>
                    <a:pt x="55244" y="94258"/>
                    <a:pt x="55140" y="94564"/>
                  </a:cubicBezTo>
                  <a:cubicBezTo>
                    <a:pt x="55030" y="94871"/>
                    <a:pt x="54858" y="95153"/>
                    <a:pt x="54637" y="95387"/>
                  </a:cubicBezTo>
                  <a:cubicBezTo>
                    <a:pt x="45043" y="104851"/>
                    <a:pt x="37829" y="116451"/>
                    <a:pt x="33597" y="129247"/>
                  </a:cubicBezTo>
                  <a:cubicBezTo>
                    <a:pt x="32922" y="131578"/>
                    <a:pt x="32370" y="133725"/>
                    <a:pt x="31879" y="135933"/>
                  </a:cubicBezTo>
                  <a:lnTo>
                    <a:pt x="31879" y="136976"/>
                  </a:lnTo>
                  <a:cubicBezTo>
                    <a:pt x="31450" y="138939"/>
                    <a:pt x="31143" y="140963"/>
                    <a:pt x="30898" y="143110"/>
                  </a:cubicBezTo>
                  <a:lnTo>
                    <a:pt x="30898" y="144828"/>
                  </a:lnTo>
                  <a:cubicBezTo>
                    <a:pt x="30898" y="146668"/>
                    <a:pt x="30898" y="148631"/>
                    <a:pt x="30591" y="150594"/>
                  </a:cubicBezTo>
                  <a:lnTo>
                    <a:pt x="30591" y="152802"/>
                  </a:lnTo>
                  <a:cubicBezTo>
                    <a:pt x="30591" y="154704"/>
                    <a:pt x="30591" y="156667"/>
                    <a:pt x="30591" y="158937"/>
                  </a:cubicBezTo>
                  <a:lnTo>
                    <a:pt x="30591" y="159611"/>
                  </a:lnTo>
                  <a:cubicBezTo>
                    <a:pt x="30560" y="160163"/>
                    <a:pt x="30560" y="160715"/>
                    <a:pt x="30591" y="161268"/>
                  </a:cubicBezTo>
                  <a:cubicBezTo>
                    <a:pt x="30591" y="163292"/>
                    <a:pt x="31021" y="165439"/>
                    <a:pt x="31327" y="167402"/>
                  </a:cubicBezTo>
                  <a:lnTo>
                    <a:pt x="31327" y="169855"/>
                  </a:lnTo>
                  <a:cubicBezTo>
                    <a:pt x="31818" y="172861"/>
                    <a:pt x="32370" y="175989"/>
                    <a:pt x="33106" y="179118"/>
                  </a:cubicBezTo>
                  <a:cubicBezTo>
                    <a:pt x="33174" y="179455"/>
                    <a:pt x="33168" y="179805"/>
                    <a:pt x="33094" y="180142"/>
                  </a:cubicBezTo>
                  <a:cubicBezTo>
                    <a:pt x="33020" y="180479"/>
                    <a:pt x="32879" y="180798"/>
                    <a:pt x="32677" y="181081"/>
                  </a:cubicBezTo>
                  <a:cubicBezTo>
                    <a:pt x="32419" y="181375"/>
                    <a:pt x="32094" y="181596"/>
                    <a:pt x="31732" y="181737"/>
                  </a:cubicBezTo>
                  <a:cubicBezTo>
                    <a:pt x="31370" y="181878"/>
                    <a:pt x="30977" y="181927"/>
                    <a:pt x="30591" y="181878"/>
                  </a:cubicBezTo>
                  <a:close/>
                  <a:moveTo>
                    <a:pt x="20776" y="177278"/>
                  </a:moveTo>
                  <a:lnTo>
                    <a:pt x="27769" y="177278"/>
                  </a:lnTo>
                  <a:cubicBezTo>
                    <a:pt x="27279" y="174947"/>
                    <a:pt x="26911" y="172738"/>
                    <a:pt x="26543" y="170530"/>
                  </a:cubicBezTo>
                  <a:lnTo>
                    <a:pt x="26236" y="167954"/>
                  </a:lnTo>
                  <a:cubicBezTo>
                    <a:pt x="26236" y="165684"/>
                    <a:pt x="25684" y="163537"/>
                    <a:pt x="25500" y="161390"/>
                  </a:cubicBezTo>
                  <a:cubicBezTo>
                    <a:pt x="25500" y="160777"/>
                    <a:pt x="25500" y="160163"/>
                    <a:pt x="25500" y="159611"/>
                  </a:cubicBezTo>
                  <a:lnTo>
                    <a:pt x="25500" y="158752"/>
                  </a:lnTo>
                  <a:cubicBezTo>
                    <a:pt x="25500" y="156667"/>
                    <a:pt x="25500" y="154643"/>
                    <a:pt x="25500" y="152618"/>
                  </a:cubicBezTo>
                  <a:lnTo>
                    <a:pt x="25500" y="150349"/>
                  </a:lnTo>
                  <a:cubicBezTo>
                    <a:pt x="25500" y="148263"/>
                    <a:pt x="25500" y="146239"/>
                    <a:pt x="25868" y="144214"/>
                  </a:cubicBezTo>
                  <a:lnTo>
                    <a:pt x="25868" y="142436"/>
                  </a:lnTo>
                  <a:cubicBezTo>
                    <a:pt x="25868" y="140288"/>
                    <a:pt x="26420" y="138203"/>
                    <a:pt x="26849" y="136301"/>
                  </a:cubicBezTo>
                  <a:lnTo>
                    <a:pt x="26849" y="135136"/>
                  </a:lnTo>
                  <a:cubicBezTo>
                    <a:pt x="27309" y="132836"/>
                    <a:pt x="27904" y="130560"/>
                    <a:pt x="28628" y="128327"/>
                  </a:cubicBezTo>
                  <a:cubicBezTo>
                    <a:pt x="32916" y="115095"/>
                    <a:pt x="40246" y="103054"/>
                    <a:pt x="50036" y="93178"/>
                  </a:cubicBezTo>
                  <a:cubicBezTo>
                    <a:pt x="49300" y="81401"/>
                    <a:pt x="55128" y="70666"/>
                    <a:pt x="61323" y="59318"/>
                  </a:cubicBezTo>
                  <a:cubicBezTo>
                    <a:pt x="64084" y="54165"/>
                    <a:pt x="66967" y="48828"/>
                    <a:pt x="69236" y="43369"/>
                  </a:cubicBezTo>
                  <a:cubicBezTo>
                    <a:pt x="74082" y="31407"/>
                    <a:pt x="70586" y="19752"/>
                    <a:pt x="65311" y="7913"/>
                  </a:cubicBezTo>
                  <a:cubicBezTo>
                    <a:pt x="52183" y="35394"/>
                    <a:pt x="37400" y="67721"/>
                    <a:pt x="24886" y="102318"/>
                  </a:cubicBezTo>
                  <a:cubicBezTo>
                    <a:pt x="19869" y="117292"/>
                    <a:pt x="13268" y="131682"/>
                    <a:pt x="5196" y="145257"/>
                  </a:cubicBezTo>
                  <a:cubicBezTo>
                    <a:pt x="14047" y="153729"/>
                    <a:pt x="19574" y="165083"/>
                    <a:pt x="20776" y="177278"/>
                  </a:cubicBezTo>
                  <a:close/>
                </a:path>
              </a:pathLst>
            </a:custGeom>
            <a:solidFill>
              <a:srgbClr val="0E0E0E"/>
            </a:solidFill>
            <a:ln w="6134" cap="flat">
              <a:noFill/>
              <a:prstDash val="solid"/>
              <a:miter/>
            </a:ln>
          </p:spPr>
          <p:txBody>
            <a:bodyPr rtlCol="0" anchor="ctr"/>
            <a:lstStyle/>
            <a:p>
              <a:endParaRPr lang="en-AU"/>
            </a:p>
          </p:txBody>
        </p:sp>
        <p:sp>
          <p:nvSpPr>
            <p:cNvPr id="923" name="Freeform: Shape 922">
              <a:extLst>
                <a:ext uri="{FF2B5EF4-FFF2-40B4-BE49-F238E27FC236}">
                  <a16:creationId xmlns:a16="http://schemas.microsoft.com/office/drawing/2014/main" id="{0C07F86C-4AD3-4898-B35E-CB25E91A8340}"/>
                </a:ext>
              </a:extLst>
            </p:cNvPr>
            <p:cNvSpPr/>
            <p:nvPr/>
          </p:nvSpPr>
          <p:spPr>
            <a:xfrm>
              <a:off x="3864573" y="4582775"/>
              <a:ext cx="1097157" cy="835228"/>
            </a:xfrm>
            <a:custGeom>
              <a:avLst/>
              <a:gdLst>
                <a:gd name="connsiteX0" fmla="*/ 44657 w 1097157"/>
                <a:gd name="connsiteY0" fmla="*/ 801367 h 835228"/>
                <a:gd name="connsiteX1" fmla="*/ 29199 w 1097157"/>
                <a:gd name="connsiteY1" fmla="*/ 835228 h 835228"/>
                <a:gd name="connsiteX2" fmla="*/ 137099 w 1097157"/>
                <a:gd name="connsiteY2" fmla="*/ 835228 h 835228"/>
                <a:gd name="connsiteX3" fmla="*/ 136485 w 1097157"/>
                <a:gd name="connsiteY3" fmla="*/ 830014 h 835228"/>
                <a:gd name="connsiteX4" fmla="*/ 84958 w 1097157"/>
                <a:gd name="connsiteY4" fmla="*/ 778426 h 835228"/>
                <a:gd name="connsiteX5" fmla="*/ 147036 w 1097157"/>
                <a:gd name="connsiteY5" fmla="*/ 735487 h 835228"/>
                <a:gd name="connsiteX6" fmla="*/ 216782 w 1097157"/>
                <a:gd name="connsiteY6" fmla="*/ 663042 h 835228"/>
                <a:gd name="connsiteX7" fmla="*/ 238220 w 1097157"/>
                <a:gd name="connsiteY7" fmla="*/ 664686 h 835228"/>
                <a:gd name="connsiteX8" fmla="*/ 254752 w 1097157"/>
                <a:gd name="connsiteY8" fmla="*/ 678439 h 835228"/>
                <a:gd name="connsiteX9" fmla="*/ 329773 w 1097157"/>
                <a:gd name="connsiteY9" fmla="*/ 662429 h 835228"/>
                <a:gd name="connsiteX10" fmla="*/ 329405 w 1097157"/>
                <a:gd name="connsiteY10" fmla="*/ 662429 h 835228"/>
                <a:gd name="connsiteX11" fmla="*/ 306463 w 1097157"/>
                <a:gd name="connsiteY11" fmla="*/ 595996 h 835228"/>
                <a:gd name="connsiteX12" fmla="*/ 364983 w 1097157"/>
                <a:gd name="connsiteY12" fmla="*/ 554283 h 835228"/>
                <a:gd name="connsiteX13" fmla="*/ 406450 w 1097157"/>
                <a:gd name="connsiteY13" fmla="*/ 481287 h 835228"/>
                <a:gd name="connsiteX14" fmla="*/ 462455 w 1097157"/>
                <a:gd name="connsiteY14" fmla="*/ 531710 h 835228"/>
                <a:gd name="connsiteX15" fmla="*/ 498217 w 1097157"/>
                <a:gd name="connsiteY15" fmla="*/ 553302 h 835228"/>
                <a:gd name="connsiteX16" fmla="*/ 523858 w 1097157"/>
                <a:gd name="connsiteY16" fmla="*/ 477913 h 835228"/>
                <a:gd name="connsiteX17" fmla="*/ 513491 w 1097157"/>
                <a:gd name="connsiteY17" fmla="*/ 419638 h 835228"/>
                <a:gd name="connsiteX18" fmla="*/ 572011 w 1097157"/>
                <a:gd name="connsiteY18" fmla="*/ 377926 h 835228"/>
                <a:gd name="connsiteX19" fmla="*/ 613478 w 1097157"/>
                <a:gd name="connsiteY19" fmla="*/ 304929 h 835228"/>
                <a:gd name="connsiteX20" fmla="*/ 669483 w 1097157"/>
                <a:gd name="connsiteY20" fmla="*/ 355352 h 835228"/>
                <a:gd name="connsiteX21" fmla="*/ 708313 w 1097157"/>
                <a:gd name="connsiteY21" fmla="*/ 377680 h 835228"/>
                <a:gd name="connsiteX22" fmla="*/ 723219 w 1097157"/>
                <a:gd name="connsiteY22" fmla="*/ 377006 h 835228"/>
                <a:gd name="connsiteX23" fmla="*/ 822285 w 1097157"/>
                <a:gd name="connsiteY23" fmla="*/ 375656 h 835228"/>
                <a:gd name="connsiteX24" fmla="*/ 779653 w 1097157"/>
                <a:gd name="connsiteY24" fmla="*/ 340017 h 835228"/>
                <a:gd name="connsiteX25" fmla="*/ 723464 w 1097157"/>
                <a:gd name="connsiteY25" fmla="*/ 294563 h 835228"/>
                <a:gd name="connsiteX26" fmla="*/ 767507 w 1097157"/>
                <a:gd name="connsiteY26" fmla="*/ 243772 h 835228"/>
                <a:gd name="connsiteX27" fmla="*/ 806582 w 1097157"/>
                <a:gd name="connsiteY27" fmla="*/ 235245 h 835228"/>
                <a:gd name="connsiteX28" fmla="*/ 837253 w 1097157"/>
                <a:gd name="connsiteY28" fmla="*/ 196968 h 835228"/>
                <a:gd name="connsiteX29" fmla="*/ 906446 w 1097157"/>
                <a:gd name="connsiteY29" fmla="*/ 184700 h 835228"/>
                <a:gd name="connsiteX30" fmla="*/ 938589 w 1097157"/>
                <a:gd name="connsiteY30" fmla="*/ 248924 h 835228"/>
                <a:gd name="connsiteX31" fmla="*/ 1004347 w 1097157"/>
                <a:gd name="connsiteY31" fmla="*/ 301188 h 835228"/>
                <a:gd name="connsiteX32" fmla="*/ 945889 w 1097157"/>
                <a:gd name="connsiteY32" fmla="*/ 348727 h 835228"/>
                <a:gd name="connsiteX33" fmla="*/ 920248 w 1097157"/>
                <a:gd name="connsiteY33" fmla="*/ 378048 h 835228"/>
                <a:gd name="connsiteX34" fmla="*/ 957666 w 1097157"/>
                <a:gd name="connsiteY34" fmla="*/ 379582 h 835228"/>
                <a:gd name="connsiteX35" fmla="*/ 1060843 w 1097157"/>
                <a:gd name="connsiteY35" fmla="*/ 383569 h 835228"/>
                <a:gd name="connsiteX36" fmla="*/ 1064646 w 1097157"/>
                <a:gd name="connsiteY36" fmla="*/ 295851 h 835228"/>
                <a:gd name="connsiteX37" fmla="*/ 1079147 w 1097157"/>
                <a:gd name="connsiteY37" fmla="*/ 284957 h 835228"/>
                <a:gd name="connsiteX38" fmla="*/ 1097157 w 1097157"/>
                <a:gd name="connsiteY38" fmla="*/ 282846 h 835228"/>
                <a:gd name="connsiteX39" fmla="*/ 1039435 w 1097157"/>
                <a:gd name="connsiteY39" fmla="*/ 181080 h 835228"/>
                <a:gd name="connsiteX40" fmla="*/ 1046305 w 1097157"/>
                <a:gd name="connsiteY40" fmla="*/ 191877 h 835228"/>
                <a:gd name="connsiteX41" fmla="*/ 967236 w 1097157"/>
                <a:gd name="connsiteY41" fmla="*/ 184638 h 835228"/>
                <a:gd name="connsiteX42" fmla="*/ 988521 w 1097157"/>
                <a:gd name="connsiteY42" fmla="*/ 113482 h 835228"/>
                <a:gd name="connsiteX43" fmla="*/ 995637 w 1097157"/>
                <a:gd name="connsiteY43" fmla="*/ 121456 h 835228"/>
                <a:gd name="connsiteX44" fmla="*/ 929756 w 1097157"/>
                <a:gd name="connsiteY44" fmla="*/ 66249 h 835228"/>
                <a:gd name="connsiteX45" fmla="*/ 886817 w 1097157"/>
                <a:gd name="connsiteY45" fmla="*/ 48521 h 835228"/>
                <a:gd name="connsiteX46" fmla="*/ 887308 w 1097157"/>
                <a:gd name="connsiteY46" fmla="*/ 48521 h 835228"/>
                <a:gd name="connsiteX47" fmla="*/ 872156 w 1097157"/>
                <a:gd name="connsiteY47" fmla="*/ 99373 h 835228"/>
                <a:gd name="connsiteX48" fmla="*/ 802533 w 1097157"/>
                <a:gd name="connsiteY48" fmla="*/ 117101 h 835228"/>
                <a:gd name="connsiteX49" fmla="*/ 752724 w 1097157"/>
                <a:gd name="connsiteY49" fmla="*/ 170100 h 835228"/>
                <a:gd name="connsiteX50" fmla="*/ 684205 w 1097157"/>
                <a:gd name="connsiteY50" fmla="*/ 214144 h 835228"/>
                <a:gd name="connsiteX51" fmla="*/ 641266 w 1097157"/>
                <a:gd name="connsiteY51" fmla="*/ 220278 h 835228"/>
                <a:gd name="connsiteX52" fmla="*/ 613110 w 1097157"/>
                <a:gd name="connsiteY52" fmla="*/ 256285 h 835228"/>
                <a:gd name="connsiteX53" fmla="*/ 539009 w 1097157"/>
                <a:gd name="connsiteY53" fmla="*/ 261561 h 835228"/>
                <a:gd name="connsiteX54" fmla="*/ 460921 w 1097157"/>
                <a:gd name="connsiteY54" fmla="*/ 301433 h 835228"/>
                <a:gd name="connsiteX55" fmla="*/ 443194 w 1097157"/>
                <a:gd name="connsiteY55" fmla="*/ 231319 h 835228"/>
                <a:gd name="connsiteX56" fmla="*/ 399764 w 1097157"/>
                <a:gd name="connsiteY56" fmla="*/ 145441 h 835228"/>
                <a:gd name="connsiteX57" fmla="*/ 445157 w 1097157"/>
                <a:gd name="connsiteY57" fmla="*/ 112132 h 835228"/>
                <a:gd name="connsiteX58" fmla="*/ 448898 w 1097157"/>
                <a:gd name="connsiteY58" fmla="*/ 112132 h 835228"/>
                <a:gd name="connsiteX59" fmla="*/ 405591 w 1097157"/>
                <a:gd name="connsiteY59" fmla="*/ 0 h 835228"/>
                <a:gd name="connsiteX60" fmla="*/ 350016 w 1097157"/>
                <a:gd name="connsiteY60" fmla="*/ 3926 h 835228"/>
                <a:gd name="connsiteX61" fmla="*/ 388354 w 1097157"/>
                <a:gd name="connsiteY61" fmla="*/ 1166 h 835228"/>
                <a:gd name="connsiteX62" fmla="*/ 394488 w 1097157"/>
                <a:gd name="connsiteY62" fmla="*/ 50239 h 835228"/>
                <a:gd name="connsiteX63" fmla="*/ 342777 w 1097157"/>
                <a:gd name="connsiteY63" fmla="*/ 103483 h 835228"/>
                <a:gd name="connsiteX64" fmla="*/ 311064 w 1097157"/>
                <a:gd name="connsiteY64" fmla="*/ 185252 h 835228"/>
                <a:gd name="connsiteX65" fmla="*/ 266714 w 1097157"/>
                <a:gd name="connsiteY65" fmla="*/ 171143 h 835228"/>
                <a:gd name="connsiteX66" fmla="*/ 208930 w 1097157"/>
                <a:gd name="connsiteY66" fmla="*/ 300697 h 835228"/>
                <a:gd name="connsiteX67" fmla="*/ 248618 w 1097157"/>
                <a:gd name="connsiteY67" fmla="*/ 297262 h 835228"/>
                <a:gd name="connsiteX68" fmla="*/ 326522 w 1097157"/>
                <a:gd name="connsiteY68" fmla="*/ 233589 h 835228"/>
                <a:gd name="connsiteX69" fmla="*/ 368050 w 1097157"/>
                <a:gd name="connsiteY69" fmla="*/ 268370 h 835228"/>
                <a:gd name="connsiteX70" fmla="*/ 409762 w 1097157"/>
                <a:gd name="connsiteY70" fmla="*/ 338545 h 835228"/>
                <a:gd name="connsiteX71" fmla="*/ 455830 w 1097157"/>
                <a:gd name="connsiteY71" fmla="*/ 394243 h 835228"/>
                <a:gd name="connsiteX72" fmla="*/ 402585 w 1097157"/>
                <a:gd name="connsiteY72" fmla="*/ 435280 h 835228"/>
                <a:gd name="connsiteX73" fmla="*/ 362591 w 1097157"/>
                <a:gd name="connsiteY73" fmla="*/ 435894 h 835228"/>
                <a:gd name="connsiteX74" fmla="*/ 325050 w 1097157"/>
                <a:gd name="connsiteY74" fmla="*/ 467362 h 835228"/>
                <a:gd name="connsiteX75" fmla="*/ 254691 w 1097157"/>
                <a:gd name="connsiteY75" fmla="*/ 465829 h 835228"/>
                <a:gd name="connsiteX76" fmla="*/ 235920 w 1097157"/>
                <a:gd name="connsiteY76" fmla="*/ 396512 h 835228"/>
                <a:gd name="connsiteX77" fmla="*/ 184761 w 1097157"/>
                <a:gd name="connsiteY77" fmla="*/ 354309 h 835228"/>
                <a:gd name="connsiteX78" fmla="*/ 147036 w 1097157"/>
                <a:gd name="connsiteY78" fmla="*/ 437305 h 835228"/>
                <a:gd name="connsiteX79" fmla="*/ 154152 w 1097157"/>
                <a:gd name="connsiteY79" fmla="*/ 469202 h 835228"/>
                <a:gd name="connsiteX80" fmla="*/ 228743 w 1097157"/>
                <a:gd name="connsiteY80" fmla="*/ 536678 h 835228"/>
                <a:gd name="connsiteX81" fmla="*/ 200649 w 1097157"/>
                <a:gd name="connsiteY81" fmla="*/ 582930 h 835228"/>
                <a:gd name="connsiteX82" fmla="*/ 137589 w 1097157"/>
                <a:gd name="connsiteY82" fmla="*/ 634764 h 835228"/>
                <a:gd name="connsiteX83" fmla="*/ 89436 w 1097157"/>
                <a:gd name="connsiteY83" fmla="*/ 688683 h 835228"/>
                <a:gd name="connsiteX84" fmla="*/ 62391 w 1097157"/>
                <a:gd name="connsiteY84" fmla="*/ 680248 h 835228"/>
                <a:gd name="connsiteX85" fmla="*/ 44841 w 1097157"/>
                <a:gd name="connsiteY85" fmla="*/ 658012 h 835228"/>
                <a:gd name="connsiteX86" fmla="*/ 0 w 1097157"/>
                <a:gd name="connsiteY86" fmla="*/ 753521 h 835228"/>
                <a:gd name="connsiteX87" fmla="*/ 44657 w 1097157"/>
                <a:gd name="connsiteY87" fmla="*/ 801367 h 83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97157" h="835228">
                  <a:moveTo>
                    <a:pt x="44657" y="801367"/>
                  </a:moveTo>
                  <a:cubicBezTo>
                    <a:pt x="44062" y="814225"/>
                    <a:pt x="38523" y="826358"/>
                    <a:pt x="29199" y="835228"/>
                  </a:cubicBezTo>
                  <a:lnTo>
                    <a:pt x="137099" y="835228"/>
                  </a:lnTo>
                  <a:cubicBezTo>
                    <a:pt x="136804" y="833504"/>
                    <a:pt x="136596" y="831762"/>
                    <a:pt x="136485" y="830014"/>
                  </a:cubicBezTo>
                  <a:cubicBezTo>
                    <a:pt x="111949" y="816826"/>
                    <a:pt x="82689" y="807931"/>
                    <a:pt x="84958" y="778426"/>
                  </a:cubicBezTo>
                  <a:cubicBezTo>
                    <a:pt x="88148" y="736775"/>
                    <a:pt x="120107" y="743031"/>
                    <a:pt x="147036" y="735487"/>
                  </a:cubicBezTo>
                  <a:cubicBezTo>
                    <a:pt x="181571" y="726101"/>
                    <a:pt x="176909" y="671016"/>
                    <a:pt x="216782" y="663042"/>
                  </a:cubicBezTo>
                  <a:cubicBezTo>
                    <a:pt x="223928" y="661355"/>
                    <a:pt x="231418" y="661932"/>
                    <a:pt x="238220" y="664686"/>
                  </a:cubicBezTo>
                  <a:cubicBezTo>
                    <a:pt x="245023" y="667446"/>
                    <a:pt x="250802" y="672250"/>
                    <a:pt x="254752" y="678439"/>
                  </a:cubicBezTo>
                  <a:cubicBezTo>
                    <a:pt x="277970" y="666747"/>
                    <a:pt x="303807" y="661233"/>
                    <a:pt x="329773" y="662429"/>
                  </a:cubicBezTo>
                  <a:lnTo>
                    <a:pt x="329405" y="662429"/>
                  </a:lnTo>
                  <a:cubicBezTo>
                    <a:pt x="300268" y="646909"/>
                    <a:pt x="289226" y="622618"/>
                    <a:pt x="306463" y="595996"/>
                  </a:cubicBezTo>
                  <a:cubicBezTo>
                    <a:pt x="320940" y="573545"/>
                    <a:pt x="355536" y="579986"/>
                    <a:pt x="364983" y="554283"/>
                  </a:cubicBezTo>
                  <a:cubicBezTo>
                    <a:pt x="375411" y="525514"/>
                    <a:pt x="373203" y="486808"/>
                    <a:pt x="406450" y="481287"/>
                  </a:cubicBezTo>
                  <a:cubicBezTo>
                    <a:pt x="447733" y="474723"/>
                    <a:pt x="449083" y="507234"/>
                    <a:pt x="462455" y="531710"/>
                  </a:cubicBezTo>
                  <a:cubicBezTo>
                    <a:pt x="469755" y="545082"/>
                    <a:pt x="483495" y="549621"/>
                    <a:pt x="498217" y="553302"/>
                  </a:cubicBezTo>
                  <a:cubicBezTo>
                    <a:pt x="504793" y="527544"/>
                    <a:pt x="513369" y="502339"/>
                    <a:pt x="523858" y="477913"/>
                  </a:cubicBezTo>
                  <a:cubicBezTo>
                    <a:pt x="504535" y="462639"/>
                    <a:pt x="499321" y="441967"/>
                    <a:pt x="513491" y="419638"/>
                  </a:cubicBezTo>
                  <a:cubicBezTo>
                    <a:pt x="527661" y="397310"/>
                    <a:pt x="562565" y="403628"/>
                    <a:pt x="572011" y="377926"/>
                  </a:cubicBezTo>
                  <a:cubicBezTo>
                    <a:pt x="582439" y="349157"/>
                    <a:pt x="580231" y="310450"/>
                    <a:pt x="613478" y="304929"/>
                  </a:cubicBezTo>
                  <a:cubicBezTo>
                    <a:pt x="654761" y="298366"/>
                    <a:pt x="656111" y="330877"/>
                    <a:pt x="669483" y="355352"/>
                  </a:cubicBezTo>
                  <a:cubicBezTo>
                    <a:pt x="677274" y="369645"/>
                    <a:pt x="692486" y="373755"/>
                    <a:pt x="708313" y="377680"/>
                  </a:cubicBezTo>
                  <a:lnTo>
                    <a:pt x="723219" y="377006"/>
                  </a:lnTo>
                  <a:cubicBezTo>
                    <a:pt x="756098" y="375840"/>
                    <a:pt x="789161" y="375472"/>
                    <a:pt x="822285" y="375656"/>
                  </a:cubicBezTo>
                  <a:cubicBezTo>
                    <a:pt x="812961" y="358542"/>
                    <a:pt x="801184" y="344372"/>
                    <a:pt x="779653" y="340017"/>
                  </a:cubicBezTo>
                  <a:cubicBezTo>
                    <a:pt x="754135" y="334925"/>
                    <a:pt x="723403" y="326890"/>
                    <a:pt x="723464" y="294563"/>
                  </a:cubicBezTo>
                  <a:cubicBezTo>
                    <a:pt x="723464" y="266529"/>
                    <a:pt x="740762" y="248188"/>
                    <a:pt x="767507" y="243772"/>
                  </a:cubicBezTo>
                  <a:cubicBezTo>
                    <a:pt x="780328" y="241686"/>
                    <a:pt x="794866" y="242422"/>
                    <a:pt x="806582" y="235245"/>
                  </a:cubicBezTo>
                  <a:cubicBezTo>
                    <a:pt x="820629" y="226780"/>
                    <a:pt x="827622" y="209666"/>
                    <a:pt x="837253" y="196968"/>
                  </a:cubicBezTo>
                  <a:cubicBezTo>
                    <a:pt x="857127" y="170530"/>
                    <a:pt x="882768" y="163353"/>
                    <a:pt x="906446" y="184700"/>
                  </a:cubicBezTo>
                  <a:cubicBezTo>
                    <a:pt x="926382" y="202489"/>
                    <a:pt x="914666" y="235736"/>
                    <a:pt x="938589" y="248924"/>
                  </a:cubicBezTo>
                  <a:cubicBezTo>
                    <a:pt x="965457" y="263708"/>
                    <a:pt x="1004286" y="267327"/>
                    <a:pt x="1004347" y="301188"/>
                  </a:cubicBezTo>
                  <a:cubicBezTo>
                    <a:pt x="1004347" y="342961"/>
                    <a:pt x="972082" y="339281"/>
                    <a:pt x="945889" y="348727"/>
                  </a:cubicBezTo>
                  <a:cubicBezTo>
                    <a:pt x="932455" y="353573"/>
                    <a:pt x="925830" y="365167"/>
                    <a:pt x="920248" y="378048"/>
                  </a:cubicBezTo>
                  <a:cubicBezTo>
                    <a:pt x="932516" y="378478"/>
                    <a:pt x="945214" y="379030"/>
                    <a:pt x="957666" y="379582"/>
                  </a:cubicBezTo>
                  <a:cubicBezTo>
                    <a:pt x="992079" y="381238"/>
                    <a:pt x="1026430" y="382404"/>
                    <a:pt x="1060843" y="383569"/>
                  </a:cubicBezTo>
                  <a:cubicBezTo>
                    <a:pt x="1066977" y="356334"/>
                    <a:pt x="1042011" y="322719"/>
                    <a:pt x="1064646" y="295851"/>
                  </a:cubicBezTo>
                  <a:cubicBezTo>
                    <a:pt x="1068431" y="291005"/>
                    <a:pt x="1073437" y="287244"/>
                    <a:pt x="1079147" y="284957"/>
                  </a:cubicBezTo>
                  <a:cubicBezTo>
                    <a:pt x="1084858" y="282675"/>
                    <a:pt x="1091072" y="281944"/>
                    <a:pt x="1097157" y="282846"/>
                  </a:cubicBezTo>
                  <a:cubicBezTo>
                    <a:pt x="1078755" y="246471"/>
                    <a:pt x="1059310" y="211874"/>
                    <a:pt x="1039435" y="181080"/>
                  </a:cubicBezTo>
                  <a:lnTo>
                    <a:pt x="1046305" y="191877"/>
                  </a:lnTo>
                  <a:cubicBezTo>
                    <a:pt x="1016984" y="195803"/>
                    <a:pt x="984963" y="211138"/>
                    <a:pt x="967236" y="184638"/>
                  </a:cubicBezTo>
                  <a:cubicBezTo>
                    <a:pt x="944110" y="150532"/>
                    <a:pt x="971959" y="135565"/>
                    <a:pt x="988521" y="113482"/>
                  </a:cubicBezTo>
                  <a:cubicBezTo>
                    <a:pt x="990914" y="116058"/>
                    <a:pt x="993245" y="118757"/>
                    <a:pt x="995637" y="121456"/>
                  </a:cubicBezTo>
                  <a:cubicBezTo>
                    <a:pt x="974229" y="96552"/>
                    <a:pt x="952207" y="77413"/>
                    <a:pt x="929756" y="66249"/>
                  </a:cubicBezTo>
                  <a:cubicBezTo>
                    <a:pt x="915776" y="59563"/>
                    <a:pt x="901441" y="53649"/>
                    <a:pt x="886817" y="48521"/>
                  </a:cubicBezTo>
                  <a:lnTo>
                    <a:pt x="887308" y="48521"/>
                  </a:lnTo>
                  <a:cubicBezTo>
                    <a:pt x="895343" y="67292"/>
                    <a:pt x="891295" y="85326"/>
                    <a:pt x="872156" y="99373"/>
                  </a:cubicBezTo>
                  <a:cubicBezTo>
                    <a:pt x="850503" y="115077"/>
                    <a:pt x="820568" y="96490"/>
                    <a:pt x="802533" y="117101"/>
                  </a:cubicBezTo>
                  <a:cubicBezTo>
                    <a:pt x="785848" y="136117"/>
                    <a:pt x="774684" y="164764"/>
                    <a:pt x="752724" y="170100"/>
                  </a:cubicBezTo>
                  <a:cubicBezTo>
                    <a:pt x="734468" y="190920"/>
                    <a:pt x="710723" y="206182"/>
                    <a:pt x="684205" y="214144"/>
                  </a:cubicBezTo>
                  <a:cubicBezTo>
                    <a:pt x="670250" y="218192"/>
                    <a:pt x="655798" y="220259"/>
                    <a:pt x="641266" y="220278"/>
                  </a:cubicBezTo>
                  <a:cubicBezTo>
                    <a:pt x="640530" y="235245"/>
                    <a:pt x="631574" y="248066"/>
                    <a:pt x="613110" y="256285"/>
                  </a:cubicBezTo>
                  <a:cubicBezTo>
                    <a:pt x="587592" y="267633"/>
                    <a:pt x="562074" y="244876"/>
                    <a:pt x="539009" y="261561"/>
                  </a:cubicBezTo>
                  <a:cubicBezTo>
                    <a:pt x="513246" y="279963"/>
                    <a:pt x="492206" y="313762"/>
                    <a:pt x="460921" y="301433"/>
                  </a:cubicBezTo>
                  <a:cubicBezTo>
                    <a:pt x="422153" y="286159"/>
                    <a:pt x="440127" y="258494"/>
                    <a:pt x="443194" y="231319"/>
                  </a:cubicBezTo>
                  <a:cubicBezTo>
                    <a:pt x="447120" y="196600"/>
                    <a:pt x="392525" y="184638"/>
                    <a:pt x="399764" y="145441"/>
                  </a:cubicBezTo>
                  <a:cubicBezTo>
                    <a:pt x="403996" y="122683"/>
                    <a:pt x="423503" y="113298"/>
                    <a:pt x="445157" y="112132"/>
                  </a:cubicBezTo>
                  <a:lnTo>
                    <a:pt x="448898" y="112132"/>
                  </a:lnTo>
                  <a:cubicBezTo>
                    <a:pt x="441599" y="76186"/>
                    <a:pt x="434729" y="19507"/>
                    <a:pt x="405591" y="0"/>
                  </a:cubicBezTo>
                  <a:cubicBezTo>
                    <a:pt x="387495" y="1166"/>
                    <a:pt x="368786" y="2515"/>
                    <a:pt x="350016" y="3926"/>
                  </a:cubicBezTo>
                  <a:lnTo>
                    <a:pt x="388354" y="1166"/>
                  </a:lnTo>
                  <a:cubicBezTo>
                    <a:pt x="400623" y="13434"/>
                    <a:pt x="403874" y="29996"/>
                    <a:pt x="394488" y="50239"/>
                  </a:cubicBezTo>
                  <a:cubicBezTo>
                    <a:pt x="383079" y="75695"/>
                    <a:pt x="348789" y="75757"/>
                    <a:pt x="342777" y="103483"/>
                  </a:cubicBezTo>
                  <a:cubicBezTo>
                    <a:pt x="335968" y="134584"/>
                    <a:pt x="342777" y="173658"/>
                    <a:pt x="311064" y="185252"/>
                  </a:cubicBezTo>
                  <a:cubicBezTo>
                    <a:pt x="286527" y="194269"/>
                    <a:pt x="275486" y="184884"/>
                    <a:pt x="266714" y="171143"/>
                  </a:cubicBezTo>
                  <a:cubicBezTo>
                    <a:pt x="247268" y="215125"/>
                    <a:pt x="227946" y="258432"/>
                    <a:pt x="208930" y="300697"/>
                  </a:cubicBezTo>
                  <a:cubicBezTo>
                    <a:pt x="221198" y="297875"/>
                    <a:pt x="235184" y="299225"/>
                    <a:pt x="248618" y="297262"/>
                  </a:cubicBezTo>
                  <a:cubicBezTo>
                    <a:pt x="284012" y="292048"/>
                    <a:pt x="285975" y="236779"/>
                    <a:pt x="326522" y="233589"/>
                  </a:cubicBezTo>
                  <a:cubicBezTo>
                    <a:pt x="350016" y="231749"/>
                    <a:pt x="362959" y="248004"/>
                    <a:pt x="368050" y="268370"/>
                  </a:cubicBezTo>
                  <a:cubicBezTo>
                    <a:pt x="375227" y="297262"/>
                    <a:pt x="380319" y="326092"/>
                    <a:pt x="409762" y="338545"/>
                  </a:cubicBezTo>
                  <a:cubicBezTo>
                    <a:pt x="433808" y="348605"/>
                    <a:pt x="462271" y="362529"/>
                    <a:pt x="455830" y="394243"/>
                  </a:cubicBezTo>
                  <a:cubicBezTo>
                    <a:pt x="450248" y="421724"/>
                    <a:pt x="429699" y="436262"/>
                    <a:pt x="402585" y="435280"/>
                  </a:cubicBezTo>
                  <a:cubicBezTo>
                    <a:pt x="389642" y="434851"/>
                    <a:pt x="375534" y="431171"/>
                    <a:pt x="362591" y="435894"/>
                  </a:cubicBezTo>
                  <a:cubicBezTo>
                    <a:pt x="347194" y="441415"/>
                    <a:pt x="336950" y="456811"/>
                    <a:pt x="325050" y="467362"/>
                  </a:cubicBezTo>
                  <a:cubicBezTo>
                    <a:pt x="300513" y="489322"/>
                    <a:pt x="273707" y="491285"/>
                    <a:pt x="254691" y="465829"/>
                  </a:cubicBezTo>
                  <a:cubicBezTo>
                    <a:pt x="238742" y="444420"/>
                    <a:pt x="256776" y="414179"/>
                    <a:pt x="235920" y="396512"/>
                  </a:cubicBezTo>
                  <a:cubicBezTo>
                    <a:pt x="218683" y="381913"/>
                    <a:pt x="193962" y="371976"/>
                    <a:pt x="184761" y="354309"/>
                  </a:cubicBezTo>
                  <a:lnTo>
                    <a:pt x="147036" y="437305"/>
                  </a:lnTo>
                  <a:cubicBezTo>
                    <a:pt x="149735" y="447303"/>
                    <a:pt x="150901" y="458652"/>
                    <a:pt x="154152" y="469202"/>
                  </a:cubicBezTo>
                  <a:cubicBezTo>
                    <a:pt x="164641" y="503431"/>
                    <a:pt x="219481" y="497051"/>
                    <a:pt x="228743" y="536678"/>
                  </a:cubicBezTo>
                  <a:cubicBezTo>
                    <a:pt x="234141" y="559620"/>
                    <a:pt x="220033" y="574894"/>
                    <a:pt x="200649" y="582930"/>
                  </a:cubicBezTo>
                  <a:cubicBezTo>
                    <a:pt x="173168" y="594401"/>
                    <a:pt x="145441" y="603602"/>
                    <a:pt x="137589" y="634764"/>
                  </a:cubicBezTo>
                  <a:cubicBezTo>
                    <a:pt x="131455" y="660036"/>
                    <a:pt x="121763" y="689971"/>
                    <a:pt x="89436" y="688683"/>
                  </a:cubicBezTo>
                  <a:cubicBezTo>
                    <a:pt x="79775" y="688664"/>
                    <a:pt x="70353" y="685720"/>
                    <a:pt x="62391" y="680248"/>
                  </a:cubicBezTo>
                  <a:cubicBezTo>
                    <a:pt x="54435" y="674777"/>
                    <a:pt x="48319" y="667023"/>
                    <a:pt x="44841" y="658012"/>
                  </a:cubicBezTo>
                  <a:cubicBezTo>
                    <a:pt x="27665" y="694817"/>
                    <a:pt x="12514" y="727021"/>
                    <a:pt x="0" y="753521"/>
                  </a:cubicBezTo>
                  <a:cubicBezTo>
                    <a:pt x="23003" y="761005"/>
                    <a:pt x="46988" y="772353"/>
                    <a:pt x="44657" y="801367"/>
                  </a:cubicBezTo>
                  <a:close/>
                </a:path>
              </a:pathLst>
            </a:custGeom>
            <a:solidFill>
              <a:srgbClr val="3C8563"/>
            </a:solidFill>
            <a:ln w="6134" cap="flat">
              <a:noFill/>
              <a:prstDash val="solid"/>
              <a:miter/>
            </a:ln>
          </p:spPr>
          <p:txBody>
            <a:bodyPr rtlCol="0" anchor="ctr"/>
            <a:lstStyle/>
            <a:p>
              <a:endParaRPr lang="en-AU"/>
            </a:p>
          </p:txBody>
        </p:sp>
        <p:sp>
          <p:nvSpPr>
            <p:cNvPr id="924" name="Freeform: Shape 923">
              <a:extLst>
                <a:ext uri="{FF2B5EF4-FFF2-40B4-BE49-F238E27FC236}">
                  <a16:creationId xmlns:a16="http://schemas.microsoft.com/office/drawing/2014/main" id="{A56180A9-5A16-47F2-858A-C3D710C28725}"/>
                </a:ext>
              </a:extLst>
            </p:cNvPr>
            <p:cNvSpPr/>
            <p:nvPr/>
          </p:nvSpPr>
          <p:spPr>
            <a:xfrm>
              <a:off x="3862402" y="4580296"/>
              <a:ext cx="1101794" cy="840069"/>
            </a:xfrm>
            <a:custGeom>
              <a:avLst/>
              <a:gdLst>
                <a:gd name="connsiteX0" fmla="*/ 139270 w 1101794"/>
                <a:gd name="connsiteY0" fmla="*/ 840039 h 840069"/>
                <a:gd name="connsiteX1" fmla="*/ 31370 w 1101794"/>
                <a:gd name="connsiteY1" fmla="*/ 840039 h 840069"/>
                <a:gd name="connsiteX2" fmla="*/ 30088 w 1101794"/>
                <a:gd name="connsiteY2" fmla="*/ 839627 h 840069"/>
                <a:gd name="connsiteX3" fmla="*/ 29254 w 1101794"/>
                <a:gd name="connsiteY3" fmla="*/ 838572 h 840069"/>
                <a:gd name="connsiteX4" fmla="*/ 29131 w 1101794"/>
                <a:gd name="connsiteY4" fmla="*/ 837235 h 840069"/>
                <a:gd name="connsiteX5" fmla="*/ 29775 w 1101794"/>
                <a:gd name="connsiteY5" fmla="*/ 836051 h 840069"/>
                <a:gd name="connsiteX6" fmla="*/ 44559 w 1101794"/>
                <a:gd name="connsiteY6" fmla="*/ 803663 h 840069"/>
                <a:gd name="connsiteX7" fmla="*/ 1619 w 1101794"/>
                <a:gd name="connsiteY7" fmla="*/ 758516 h 840069"/>
                <a:gd name="connsiteX8" fmla="*/ 779 w 1101794"/>
                <a:gd name="connsiteY8" fmla="*/ 758018 h 840069"/>
                <a:gd name="connsiteX9" fmla="*/ 209 w 1101794"/>
                <a:gd name="connsiteY9" fmla="*/ 757227 h 840069"/>
                <a:gd name="connsiteX10" fmla="*/ 0 w 1101794"/>
                <a:gd name="connsiteY10" fmla="*/ 756276 h 840069"/>
                <a:gd name="connsiteX11" fmla="*/ 209 w 1101794"/>
                <a:gd name="connsiteY11" fmla="*/ 755326 h 840069"/>
                <a:gd name="connsiteX12" fmla="*/ 45049 w 1101794"/>
                <a:gd name="connsiteY12" fmla="*/ 659817 h 840069"/>
                <a:gd name="connsiteX13" fmla="*/ 45908 w 1101794"/>
                <a:gd name="connsiteY13" fmla="*/ 658805 h 840069"/>
                <a:gd name="connsiteX14" fmla="*/ 47196 w 1101794"/>
                <a:gd name="connsiteY14" fmla="*/ 658467 h 840069"/>
                <a:gd name="connsiteX15" fmla="*/ 48454 w 1101794"/>
                <a:gd name="connsiteY15" fmla="*/ 658903 h 840069"/>
                <a:gd name="connsiteX16" fmla="*/ 49282 w 1101794"/>
                <a:gd name="connsiteY16" fmla="*/ 659939 h 840069"/>
                <a:gd name="connsiteX17" fmla="*/ 66089 w 1101794"/>
                <a:gd name="connsiteY17" fmla="*/ 681004 h 840069"/>
                <a:gd name="connsiteX18" fmla="*/ 91853 w 1101794"/>
                <a:gd name="connsiteY18" fmla="*/ 688893 h 840069"/>
                <a:gd name="connsiteX19" fmla="*/ 137675 w 1101794"/>
                <a:gd name="connsiteY19" fmla="*/ 636691 h 840069"/>
                <a:gd name="connsiteX20" fmla="*/ 196134 w 1101794"/>
                <a:gd name="connsiteY20" fmla="*/ 585777 h 840069"/>
                <a:gd name="connsiteX21" fmla="*/ 202268 w 1101794"/>
                <a:gd name="connsiteY21" fmla="*/ 583324 h 840069"/>
                <a:gd name="connsiteX22" fmla="*/ 229074 w 1101794"/>
                <a:gd name="connsiteY22" fmla="*/ 539648 h 840069"/>
                <a:gd name="connsiteX23" fmla="*/ 191227 w 1101794"/>
                <a:gd name="connsiteY23" fmla="*/ 504438 h 840069"/>
                <a:gd name="connsiteX24" fmla="*/ 154422 w 1101794"/>
                <a:gd name="connsiteY24" fmla="*/ 472356 h 840069"/>
                <a:gd name="connsiteX25" fmla="*/ 150312 w 1101794"/>
                <a:gd name="connsiteY25" fmla="*/ 454506 h 840069"/>
                <a:gd name="connsiteX26" fmla="*/ 147245 w 1101794"/>
                <a:gd name="connsiteY26" fmla="*/ 440397 h 840069"/>
                <a:gd name="connsiteX27" fmla="*/ 147245 w 1101794"/>
                <a:gd name="connsiteY27" fmla="*/ 438802 h 840069"/>
                <a:gd name="connsiteX28" fmla="*/ 184970 w 1101794"/>
                <a:gd name="connsiteY28" fmla="*/ 355869 h 840069"/>
                <a:gd name="connsiteX29" fmla="*/ 185816 w 1101794"/>
                <a:gd name="connsiteY29" fmla="*/ 354893 h 840069"/>
                <a:gd name="connsiteX30" fmla="*/ 187055 w 1101794"/>
                <a:gd name="connsiteY30" fmla="*/ 354519 h 840069"/>
                <a:gd name="connsiteX31" fmla="*/ 188245 w 1101794"/>
                <a:gd name="connsiteY31" fmla="*/ 354881 h 840069"/>
                <a:gd name="connsiteX32" fmla="*/ 189141 w 1101794"/>
                <a:gd name="connsiteY32" fmla="*/ 355746 h 840069"/>
                <a:gd name="connsiteX33" fmla="*/ 219812 w 1101794"/>
                <a:gd name="connsiteY33" fmla="*/ 382920 h 840069"/>
                <a:gd name="connsiteX34" fmla="*/ 239809 w 1101794"/>
                <a:gd name="connsiteY34" fmla="*/ 397213 h 840069"/>
                <a:gd name="connsiteX35" fmla="*/ 252077 w 1101794"/>
                <a:gd name="connsiteY35" fmla="*/ 434754 h 840069"/>
                <a:gd name="connsiteX36" fmla="*/ 259132 w 1101794"/>
                <a:gd name="connsiteY36" fmla="*/ 466958 h 840069"/>
                <a:gd name="connsiteX37" fmla="*/ 271044 w 1101794"/>
                <a:gd name="connsiteY37" fmla="*/ 478656 h 840069"/>
                <a:gd name="connsiteX38" fmla="*/ 286735 w 1101794"/>
                <a:gd name="connsiteY38" fmla="*/ 484380 h 840069"/>
                <a:gd name="connsiteX39" fmla="*/ 326117 w 1101794"/>
                <a:gd name="connsiteY39" fmla="*/ 468124 h 840069"/>
                <a:gd name="connsiteX40" fmla="*/ 336422 w 1101794"/>
                <a:gd name="connsiteY40" fmla="*/ 457818 h 840069"/>
                <a:gd name="connsiteX41" fmla="*/ 364394 w 1101794"/>
                <a:gd name="connsiteY41" fmla="*/ 436165 h 840069"/>
                <a:gd name="connsiteX42" fmla="*/ 394635 w 1101794"/>
                <a:gd name="connsiteY42" fmla="*/ 434631 h 840069"/>
                <a:gd name="connsiteX43" fmla="*/ 405248 w 1101794"/>
                <a:gd name="connsiteY43" fmla="*/ 435490 h 840069"/>
                <a:gd name="connsiteX44" fmla="*/ 456223 w 1101794"/>
                <a:gd name="connsiteY44" fmla="*/ 396293 h 840069"/>
                <a:gd name="connsiteX45" fmla="*/ 411504 w 1101794"/>
                <a:gd name="connsiteY45" fmla="*/ 343109 h 840069"/>
                <a:gd name="connsiteX46" fmla="*/ 369915 w 1101794"/>
                <a:gd name="connsiteY46" fmla="*/ 277597 h 840069"/>
                <a:gd name="connsiteX47" fmla="*/ 368443 w 1101794"/>
                <a:gd name="connsiteY47" fmla="*/ 271462 h 840069"/>
                <a:gd name="connsiteX48" fmla="*/ 329307 w 1101794"/>
                <a:gd name="connsiteY48" fmla="*/ 238461 h 840069"/>
                <a:gd name="connsiteX49" fmla="*/ 288760 w 1101794"/>
                <a:gd name="connsiteY49" fmla="*/ 270542 h 840069"/>
                <a:gd name="connsiteX50" fmla="*/ 251525 w 1101794"/>
                <a:gd name="connsiteY50" fmla="*/ 302072 h 840069"/>
                <a:gd name="connsiteX51" fmla="*/ 233123 w 1101794"/>
                <a:gd name="connsiteY51" fmla="*/ 303422 h 840069"/>
                <a:gd name="connsiteX52" fmla="*/ 211899 w 1101794"/>
                <a:gd name="connsiteY52" fmla="*/ 305446 h 840069"/>
                <a:gd name="connsiteX53" fmla="*/ 210617 w 1101794"/>
                <a:gd name="connsiteY53" fmla="*/ 305421 h 840069"/>
                <a:gd name="connsiteX54" fmla="*/ 209549 w 1101794"/>
                <a:gd name="connsiteY54" fmla="*/ 304704 h 840069"/>
                <a:gd name="connsiteX55" fmla="*/ 209046 w 1101794"/>
                <a:gd name="connsiteY55" fmla="*/ 303526 h 840069"/>
                <a:gd name="connsiteX56" fmla="*/ 209261 w 1101794"/>
                <a:gd name="connsiteY56" fmla="*/ 302256 h 840069"/>
                <a:gd name="connsiteX57" fmla="*/ 266983 w 1101794"/>
                <a:gd name="connsiteY57" fmla="*/ 172763 h 840069"/>
                <a:gd name="connsiteX58" fmla="*/ 267781 w 1101794"/>
                <a:gd name="connsiteY58" fmla="*/ 171819 h 840069"/>
                <a:gd name="connsiteX59" fmla="*/ 268946 w 1101794"/>
                <a:gd name="connsiteY59" fmla="*/ 171414 h 840069"/>
                <a:gd name="connsiteX60" fmla="*/ 270143 w 1101794"/>
                <a:gd name="connsiteY60" fmla="*/ 171629 h 840069"/>
                <a:gd name="connsiteX61" fmla="*/ 271032 w 1101794"/>
                <a:gd name="connsiteY61" fmla="*/ 172457 h 840069"/>
                <a:gd name="connsiteX62" fmla="*/ 312683 w 1101794"/>
                <a:gd name="connsiteY62" fmla="*/ 185645 h 840069"/>
                <a:gd name="connsiteX63" fmla="*/ 339428 w 1101794"/>
                <a:gd name="connsiteY63" fmla="*/ 130867 h 840069"/>
                <a:gd name="connsiteX64" fmla="*/ 342925 w 1101794"/>
                <a:gd name="connsiteY64" fmla="*/ 105533 h 840069"/>
                <a:gd name="connsiteX65" fmla="*/ 369976 w 1101794"/>
                <a:gd name="connsiteY65" fmla="*/ 75230 h 840069"/>
                <a:gd name="connsiteX66" fmla="*/ 394513 w 1101794"/>
                <a:gd name="connsiteY66" fmla="*/ 51798 h 840069"/>
                <a:gd name="connsiteX67" fmla="*/ 389360 w 1101794"/>
                <a:gd name="connsiteY67" fmla="*/ 5853 h 840069"/>
                <a:gd name="connsiteX68" fmla="*/ 352555 w 1101794"/>
                <a:gd name="connsiteY68" fmla="*/ 8552 h 840069"/>
                <a:gd name="connsiteX69" fmla="*/ 351065 w 1101794"/>
                <a:gd name="connsiteY69" fmla="*/ 7889 h 840069"/>
                <a:gd name="connsiteX70" fmla="*/ 350377 w 1101794"/>
                <a:gd name="connsiteY70" fmla="*/ 6411 h 840069"/>
                <a:gd name="connsiteX71" fmla="*/ 350819 w 1101794"/>
                <a:gd name="connsiteY71" fmla="*/ 4841 h 840069"/>
                <a:gd name="connsiteX72" fmla="*/ 352187 w 1101794"/>
                <a:gd name="connsiteY72" fmla="*/ 3951 h 840069"/>
                <a:gd name="connsiteX73" fmla="*/ 390526 w 1101794"/>
                <a:gd name="connsiteY73" fmla="*/ 1130 h 840069"/>
                <a:gd name="connsiteX74" fmla="*/ 407763 w 1101794"/>
                <a:gd name="connsiteY74" fmla="*/ 25 h 840069"/>
                <a:gd name="connsiteX75" fmla="*/ 408505 w 1101794"/>
                <a:gd name="connsiteY75" fmla="*/ 56 h 840069"/>
                <a:gd name="connsiteX76" fmla="*/ 409173 w 1101794"/>
                <a:gd name="connsiteY76" fmla="*/ 394 h 840069"/>
                <a:gd name="connsiteX77" fmla="*/ 450579 w 1101794"/>
                <a:gd name="connsiteY77" fmla="*/ 99153 h 840069"/>
                <a:gd name="connsiteX78" fmla="*/ 453401 w 1101794"/>
                <a:gd name="connsiteY78" fmla="*/ 113937 h 840069"/>
                <a:gd name="connsiteX79" fmla="*/ 453413 w 1101794"/>
                <a:gd name="connsiteY79" fmla="*/ 114937 h 840069"/>
                <a:gd name="connsiteX80" fmla="*/ 452971 w 1101794"/>
                <a:gd name="connsiteY80" fmla="*/ 115839 h 840069"/>
                <a:gd name="connsiteX81" fmla="*/ 451254 w 1101794"/>
                <a:gd name="connsiteY81" fmla="*/ 116697 h 840069"/>
                <a:gd name="connsiteX82" fmla="*/ 447573 w 1101794"/>
                <a:gd name="connsiteY82" fmla="*/ 116697 h 840069"/>
                <a:gd name="connsiteX83" fmla="*/ 404328 w 1101794"/>
                <a:gd name="connsiteY83" fmla="*/ 148104 h 840069"/>
                <a:gd name="connsiteX84" fmla="*/ 425858 w 1101794"/>
                <a:gd name="connsiteY84" fmla="*/ 192454 h 840069"/>
                <a:gd name="connsiteX85" fmla="*/ 447757 w 1101794"/>
                <a:gd name="connsiteY85" fmla="*/ 233983 h 840069"/>
                <a:gd name="connsiteX86" fmla="*/ 444384 w 1101794"/>
                <a:gd name="connsiteY86" fmla="*/ 251649 h 840069"/>
                <a:gd name="connsiteX87" fmla="*/ 464074 w 1101794"/>
                <a:gd name="connsiteY87" fmla="*/ 301704 h 840069"/>
                <a:gd name="connsiteX88" fmla="*/ 520509 w 1101794"/>
                <a:gd name="connsiteY88" fmla="*/ 278578 h 840069"/>
                <a:gd name="connsiteX89" fmla="*/ 539954 w 1101794"/>
                <a:gd name="connsiteY89" fmla="*/ 262016 h 840069"/>
                <a:gd name="connsiteX90" fmla="*/ 580317 w 1101794"/>
                <a:gd name="connsiteY90" fmla="*/ 257476 h 840069"/>
                <a:gd name="connsiteX91" fmla="*/ 614484 w 1101794"/>
                <a:gd name="connsiteY91" fmla="*/ 256495 h 840069"/>
                <a:gd name="connsiteX92" fmla="*/ 641229 w 1101794"/>
                <a:gd name="connsiteY92" fmla="*/ 222512 h 840069"/>
                <a:gd name="connsiteX93" fmla="*/ 641971 w 1101794"/>
                <a:gd name="connsiteY93" fmla="*/ 220984 h 840069"/>
                <a:gd name="connsiteX94" fmla="*/ 643560 w 1101794"/>
                <a:gd name="connsiteY94" fmla="*/ 220365 h 840069"/>
                <a:gd name="connsiteX95" fmla="*/ 685886 w 1101794"/>
                <a:gd name="connsiteY95" fmla="*/ 214231 h 840069"/>
                <a:gd name="connsiteX96" fmla="*/ 753362 w 1101794"/>
                <a:gd name="connsiteY96" fmla="*/ 171291 h 840069"/>
                <a:gd name="connsiteX97" fmla="*/ 754527 w 1101794"/>
                <a:gd name="connsiteY97" fmla="*/ 170617 h 840069"/>
                <a:gd name="connsiteX98" fmla="*/ 788511 w 1101794"/>
                <a:gd name="connsiteY98" fmla="*/ 138167 h 840069"/>
                <a:gd name="connsiteX99" fmla="*/ 803171 w 1101794"/>
                <a:gd name="connsiteY99" fmla="*/ 118353 h 840069"/>
                <a:gd name="connsiteX100" fmla="*/ 840835 w 1101794"/>
                <a:gd name="connsiteY100" fmla="*/ 106883 h 840069"/>
                <a:gd name="connsiteX101" fmla="*/ 873162 w 1101794"/>
                <a:gd name="connsiteY101" fmla="*/ 100319 h 840069"/>
                <a:gd name="connsiteX102" fmla="*/ 887700 w 1101794"/>
                <a:gd name="connsiteY102" fmla="*/ 52657 h 840069"/>
                <a:gd name="connsiteX103" fmla="*/ 887185 w 1101794"/>
                <a:gd name="connsiteY103" fmla="*/ 51614 h 840069"/>
                <a:gd name="connsiteX104" fmla="*/ 887209 w 1101794"/>
                <a:gd name="connsiteY104" fmla="*/ 50448 h 840069"/>
                <a:gd name="connsiteX105" fmla="*/ 887596 w 1101794"/>
                <a:gd name="connsiteY105" fmla="*/ 49694 h 840069"/>
                <a:gd name="connsiteX106" fmla="*/ 888246 w 1101794"/>
                <a:gd name="connsiteY106" fmla="*/ 49142 h 840069"/>
                <a:gd name="connsiteX107" fmla="*/ 889062 w 1101794"/>
                <a:gd name="connsiteY107" fmla="*/ 48890 h 840069"/>
                <a:gd name="connsiteX108" fmla="*/ 889908 w 1101794"/>
                <a:gd name="connsiteY108" fmla="*/ 48976 h 840069"/>
                <a:gd name="connsiteX109" fmla="*/ 932848 w 1101794"/>
                <a:gd name="connsiteY109" fmla="*/ 66765 h 840069"/>
                <a:gd name="connsiteX110" fmla="*/ 992165 w 1101794"/>
                <a:gd name="connsiteY110" fmla="*/ 114121 h 840069"/>
                <a:gd name="connsiteX111" fmla="*/ 999281 w 1101794"/>
                <a:gd name="connsiteY111" fmla="*/ 122218 h 840069"/>
                <a:gd name="connsiteX112" fmla="*/ 999790 w 1101794"/>
                <a:gd name="connsiteY112" fmla="*/ 122960 h 840069"/>
                <a:gd name="connsiteX113" fmla="*/ 999968 w 1101794"/>
                <a:gd name="connsiteY113" fmla="*/ 123844 h 840069"/>
                <a:gd name="connsiteX114" fmla="*/ 999790 w 1101794"/>
                <a:gd name="connsiteY114" fmla="*/ 124727 h 840069"/>
                <a:gd name="connsiteX115" fmla="*/ 999281 w 1101794"/>
                <a:gd name="connsiteY115" fmla="*/ 125469 h 840069"/>
                <a:gd name="connsiteX116" fmla="*/ 997655 w 1101794"/>
                <a:gd name="connsiteY116" fmla="*/ 126107 h 840069"/>
                <a:gd name="connsiteX117" fmla="*/ 996029 w 1101794"/>
                <a:gd name="connsiteY117" fmla="*/ 125469 h 840069"/>
                <a:gd name="connsiteX118" fmla="*/ 990877 w 1101794"/>
                <a:gd name="connsiteY118" fmla="*/ 119335 h 840069"/>
                <a:gd name="connsiteX119" fmla="*/ 981430 w 1101794"/>
                <a:gd name="connsiteY119" fmla="*/ 130131 h 840069"/>
                <a:gd name="connsiteX120" fmla="*/ 971370 w 1101794"/>
                <a:gd name="connsiteY120" fmla="*/ 185645 h 840069"/>
                <a:gd name="connsiteX121" fmla="*/ 1028663 w 1101794"/>
                <a:gd name="connsiteY121" fmla="*/ 195583 h 840069"/>
                <a:gd name="connsiteX122" fmla="*/ 1044673 w 1101794"/>
                <a:gd name="connsiteY122" fmla="*/ 192393 h 840069"/>
                <a:gd name="connsiteX123" fmla="*/ 1039827 w 1101794"/>
                <a:gd name="connsiteY123" fmla="*/ 184725 h 840069"/>
                <a:gd name="connsiteX124" fmla="*/ 1039539 w 1101794"/>
                <a:gd name="connsiteY124" fmla="*/ 182977 h 840069"/>
                <a:gd name="connsiteX125" fmla="*/ 1040564 w 1101794"/>
                <a:gd name="connsiteY125" fmla="*/ 181536 h 840069"/>
                <a:gd name="connsiteX126" fmla="*/ 1041392 w 1101794"/>
                <a:gd name="connsiteY126" fmla="*/ 181204 h 840069"/>
                <a:gd name="connsiteX127" fmla="*/ 1042287 w 1101794"/>
                <a:gd name="connsiteY127" fmla="*/ 181229 h 840069"/>
                <a:gd name="connsiteX128" fmla="*/ 1043097 w 1101794"/>
                <a:gd name="connsiteY128" fmla="*/ 181603 h 840069"/>
                <a:gd name="connsiteX129" fmla="*/ 1043692 w 1101794"/>
                <a:gd name="connsiteY129" fmla="*/ 182272 h 840069"/>
                <a:gd name="connsiteX130" fmla="*/ 1050562 w 1101794"/>
                <a:gd name="connsiteY130" fmla="*/ 193068 h 840069"/>
                <a:gd name="connsiteX131" fmla="*/ 1101476 w 1101794"/>
                <a:gd name="connsiteY131" fmla="*/ 284099 h 840069"/>
                <a:gd name="connsiteX132" fmla="*/ 1101795 w 1101794"/>
                <a:gd name="connsiteY132" fmla="*/ 285295 h 840069"/>
                <a:gd name="connsiteX133" fmla="*/ 1101476 w 1101794"/>
                <a:gd name="connsiteY133" fmla="*/ 286491 h 840069"/>
                <a:gd name="connsiteX134" fmla="*/ 1100531 w 1101794"/>
                <a:gd name="connsiteY134" fmla="*/ 287258 h 840069"/>
                <a:gd name="connsiteX135" fmla="*/ 1099329 w 1101794"/>
                <a:gd name="connsiteY135" fmla="*/ 287411 h 840069"/>
                <a:gd name="connsiteX136" fmla="*/ 1082307 w 1101794"/>
                <a:gd name="connsiteY136" fmla="*/ 289325 h 840069"/>
                <a:gd name="connsiteX137" fmla="*/ 1068658 w 1101794"/>
                <a:gd name="connsiteY137" fmla="*/ 299679 h 840069"/>
                <a:gd name="connsiteX138" fmla="*/ 1063015 w 1101794"/>
                <a:gd name="connsiteY138" fmla="*/ 351084 h 840069"/>
                <a:gd name="connsiteX139" fmla="*/ 1065284 w 1101794"/>
                <a:gd name="connsiteY139" fmla="*/ 386478 h 840069"/>
                <a:gd name="connsiteX140" fmla="*/ 1064456 w 1101794"/>
                <a:gd name="connsiteY140" fmla="*/ 387809 h 840069"/>
                <a:gd name="connsiteX141" fmla="*/ 1062953 w 1101794"/>
                <a:gd name="connsiteY141" fmla="*/ 388257 h 840069"/>
                <a:gd name="connsiteX142" fmla="*/ 1054304 w 1101794"/>
                <a:gd name="connsiteY142" fmla="*/ 388257 h 840069"/>
                <a:gd name="connsiteX143" fmla="*/ 959776 w 1101794"/>
                <a:gd name="connsiteY143" fmla="*/ 384577 h 840069"/>
                <a:gd name="connsiteX144" fmla="*/ 922358 w 1101794"/>
                <a:gd name="connsiteY144" fmla="*/ 382982 h 840069"/>
                <a:gd name="connsiteX145" fmla="*/ 921303 w 1101794"/>
                <a:gd name="connsiteY145" fmla="*/ 382693 h 840069"/>
                <a:gd name="connsiteX146" fmla="*/ 920518 w 1101794"/>
                <a:gd name="connsiteY146" fmla="*/ 381939 h 840069"/>
                <a:gd name="connsiteX147" fmla="*/ 920248 w 1101794"/>
                <a:gd name="connsiteY147" fmla="*/ 380865 h 840069"/>
                <a:gd name="connsiteX148" fmla="*/ 920518 w 1101794"/>
                <a:gd name="connsiteY148" fmla="*/ 379792 h 840069"/>
                <a:gd name="connsiteX149" fmla="*/ 947508 w 1101794"/>
                <a:gd name="connsiteY149" fmla="*/ 349121 h 840069"/>
                <a:gd name="connsiteX150" fmla="*/ 965175 w 1101794"/>
                <a:gd name="connsiteY150" fmla="*/ 344214 h 840069"/>
                <a:gd name="connsiteX151" fmla="*/ 1004495 w 1101794"/>
                <a:gd name="connsiteY151" fmla="*/ 303728 h 840069"/>
                <a:gd name="connsiteX152" fmla="*/ 962476 w 1101794"/>
                <a:gd name="connsiteY152" fmla="*/ 263549 h 840069"/>
                <a:gd name="connsiteX153" fmla="*/ 939902 w 1101794"/>
                <a:gd name="connsiteY153" fmla="*/ 253489 h 840069"/>
                <a:gd name="connsiteX154" fmla="*/ 920702 w 1101794"/>
                <a:gd name="connsiteY154" fmla="*/ 219138 h 840069"/>
                <a:gd name="connsiteX155" fmla="*/ 907329 w 1101794"/>
                <a:gd name="connsiteY155" fmla="*/ 188958 h 840069"/>
                <a:gd name="connsiteX156" fmla="*/ 893264 w 1101794"/>
                <a:gd name="connsiteY156" fmla="*/ 179787 h 840069"/>
                <a:gd name="connsiteX157" fmla="*/ 876659 w 1101794"/>
                <a:gd name="connsiteY157" fmla="*/ 177303 h 840069"/>
                <a:gd name="connsiteX158" fmla="*/ 841326 w 1101794"/>
                <a:gd name="connsiteY158" fmla="*/ 201042 h 840069"/>
                <a:gd name="connsiteX159" fmla="*/ 833229 w 1101794"/>
                <a:gd name="connsiteY159" fmla="*/ 213311 h 840069"/>
                <a:gd name="connsiteX160" fmla="*/ 810103 w 1101794"/>
                <a:gd name="connsiteY160" fmla="*/ 240056 h 840069"/>
                <a:gd name="connsiteX161" fmla="*/ 780720 w 1101794"/>
                <a:gd name="connsiteY161" fmla="*/ 247600 h 840069"/>
                <a:gd name="connsiteX162" fmla="*/ 770231 w 1101794"/>
                <a:gd name="connsiteY162" fmla="*/ 248889 h 840069"/>
                <a:gd name="connsiteX163" fmla="*/ 728028 w 1101794"/>
                <a:gd name="connsiteY163" fmla="*/ 297410 h 840069"/>
                <a:gd name="connsiteX164" fmla="*/ 782376 w 1101794"/>
                <a:gd name="connsiteY164" fmla="*/ 340349 h 840069"/>
                <a:gd name="connsiteX165" fmla="*/ 826604 w 1101794"/>
                <a:gd name="connsiteY165" fmla="*/ 377154 h 840069"/>
                <a:gd name="connsiteX166" fmla="*/ 826898 w 1101794"/>
                <a:gd name="connsiteY166" fmla="*/ 378289 h 840069"/>
                <a:gd name="connsiteX167" fmla="*/ 826604 w 1101794"/>
                <a:gd name="connsiteY167" fmla="*/ 379424 h 840069"/>
                <a:gd name="connsiteX168" fmla="*/ 825733 w 1101794"/>
                <a:gd name="connsiteY168" fmla="*/ 380233 h 840069"/>
                <a:gd name="connsiteX169" fmla="*/ 824579 w 1101794"/>
                <a:gd name="connsiteY169" fmla="*/ 380528 h 840069"/>
                <a:gd name="connsiteX170" fmla="*/ 725635 w 1101794"/>
                <a:gd name="connsiteY170" fmla="*/ 381939 h 840069"/>
                <a:gd name="connsiteX171" fmla="*/ 710729 w 1101794"/>
                <a:gd name="connsiteY171" fmla="*/ 382614 h 840069"/>
                <a:gd name="connsiteX172" fmla="*/ 710055 w 1101794"/>
                <a:gd name="connsiteY172" fmla="*/ 382614 h 840069"/>
                <a:gd name="connsiteX173" fmla="*/ 669753 w 1101794"/>
                <a:gd name="connsiteY173" fmla="*/ 359120 h 840069"/>
                <a:gd name="connsiteX174" fmla="*/ 662147 w 1101794"/>
                <a:gd name="connsiteY174" fmla="*/ 342435 h 840069"/>
                <a:gd name="connsiteX175" fmla="*/ 616140 w 1101794"/>
                <a:gd name="connsiteY175" fmla="*/ 309862 h 840069"/>
                <a:gd name="connsiteX176" fmla="*/ 582955 w 1101794"/>
                <a:gd name="connsiteY176" fmla="*/ 357525 h 840069"/>
                <a:gd name="connsiteX177" fmla="*/ 576452 w 1101794"/>
                <a:gd name="connsiteY177" fmla="*/ 381387 h 840069"/>
                <a:gd name="connsiteX178" fmla="*/ 545413 w 1101794"/>
                <a:gd name="connsiteY178" fmla="*/ 405923 h 840069"/>
                <a:gd name="connsiteX179" fmla="*/ 517687 w 1101794"/>
                <a:gd name="connsiteY179" fmla="*/ 423774 h 840069"/>
                <a:gd name="connsiteX180" fmla="*/ 527563 w 1101794"/>
                <a:gd name="connsiteY180" fmla="*/ 478981 h 840069"/>
                <a:gd name="connsiteX181" fmla="*/ 528403 w 1101794"/>
                <a:gd name="connsiteY181" fmla="*/ 480239 h 840069"/>
                <a:gd name="connsiteX182" fmla="*/ 528238 w 1101794"/>
                <a:gd name="connsiteY182" fmla="*/ 481742 h 840069"/>
                <a:gd name="connsiteX183" fmla="*/ 502720 w 1101794"/>
                <a:gd name="connsiteY183" fmla="*/ 556640 h 840069"/>
                <a:gd name="connsiteX184" fmla="*/ 501646 w 1101794"/>
                <a:gd name="connsiteY184" fmla="*/ 557965 h 840069"/>
                <a:gd name="connsiteX185" fmla="*/ 499959 w 1101794"/>
                <a:gd name="connsiteY185" fmla="*/ 558235 h 840069"/>
                <a:gd name="connsiteX186" fmla="*/ 462725 w 1101794"/>
                <a:gd name="connsiteY186" fmla="*/ 535538 h 840069"/>
                <a:gd name="connsiteX187" fmla="*/ 455118 w 1101794"/>
                <a:gd name="connsiteY187" fmla="*/ 518854 h 840069"/>
                <a:gd name="connsiteX188" fmla="*/ 409112 w 1101794"/>
                <a:gd name="connsiteY188" fmla="*/ 486281 h 840069"/>
                <a:gd name="connsiteX189" fmla="*/ 375926 w 1101794"/>
                <a:gd name="connsiteY189" fmla="*/ 533943 h 840069"/>
                <a:gd name="connsiteX190" fmla="*/ 369424 w 1101794"/>
                <a:gd name="connsiteY190" fmla="*/ 557805 h 840069"/>
                <a:gd name="connsiteX191" fmla="*/ 338385 w 1101794"/>
                <a:gd name="connsiteY191" fmla="*/ 582342 h 840069"/>
                <a:gd name="connsiteX192" fmla="*/ 310659 w 1101794"/>
                <a:gd name="connsiteY192" fmla="*/ 600193 h 840069"/>
                <a:gd name="connsiteX193" fmla="*/ 303844 w 1101794"/>
                <a:gd name="connsiteY193" fmla="*/ 615411 h 840069"/>
                <a:gd name="connsiteX194" fmla="*/ 303911 w 1101794"/>
                <a:gd name="connsiteY194" fmla="*/ 632090 h 840069"/>
                <a:gd name="connsiteX195" fmla="*/ 332803 w 1101794"/>
                <a:gd name="connsiteY195" fmla="*/ 663375 h 840069"/>
                <a:gd name="connsiteX196" fmla="*/ 333901 w 1101794"/>
                <a:gd name="connsiteY196" fmla="*/ 664546 h 840069"/>
                <a:gd name="connsiteX197" fmla="*/ 334091 w 1101794"/>
                <a:gd name="connsiteY197" fmla="*/ 666135 h 840069"/>
                <a:gd name="connsiteX198" fmla="*/ 333392 w 1101794"/>
                <a:gd name="connsiteY198" fmla="*/ 667380 h 840069"/>
                <a:gd name="connsiteX199" fmla="*/ 332067 w 1101794"/>
                <a:gd name="connsiteY199" fmla="*/ 667914 h 840069"/>
                <a:gd name="connsiteX200" fmla="*/ 258150 w 1101794"/>
                <a:gd name="connsiteY200" fmla="*/ 683679 h 840069"/>
                <a:gd name="connsiteX201" fmla="*/ 256574 w 1101794"/>
                <a:gd name="connsiteY201" fmla="*/ 683832 h 840069"/>
                <a:gd name="connsiteX202" fmla="*/ 255267 w 1101794"/>
                <a:gd name="connsiteY202" fmla="*/ 682943 h 840069"/>
                <a:gd name="connsiteX203" fmla="*/ 239735 w 1101794"/>
                <a:gd name="connsiteY203" fmla="*/ 670079 h 840069"/>
                <a:gd name="connsiteX204" fmla="*/ 219628 w 1101794"/>
                <a:gd name="connsiteY204" fmla="*/ 668466 h 840069"/>
                <a:gd name="connsiteX205" fmla="*/ 183252 w 1101794"/>
                <a:gd name="connsiteY205" fmla="*/ 705271 h 840069"/>
                <a:gd name="connsiteX206" fmla="*/ 150066 w 1101794"/>
                <a:gd name="connsiteY206" fmla="*/ 741033 h 840069"/>
                <a:gd name="connsiteX207" fmla="*/ 131786 w 1101794"/>
                <a:gd name="connsiteY207" fmla="*/ 744161 h 840069"/>
                <a:gd name="connsiteX208" fmla="*/ 89338 w 1101794"/>
                <a:gd name="connsiteY208" fmla="*/ 781334 h 840069"/>
                <a:gd name="connsiteX209" fmla="*/ 128045 w 1101794"/>
                <a:gd name="connsiteY209" fmla="*/ 824764 h 840069"/>
                <a:gd name="connsiteX210" fmla="*/ 139699 w 1101794"/>
                <a:gd name="connsiteY210" fmla="*/ 830899 h 840069"/>
                <a:gd name="connsiteX211" fmla="*/ 140515 w 1101794"/>
                <a:gd name="connsiteY211" fmla="*/ 831671 h 840069"/>
                <a:gd name="connsiteX212" fmla="*/ 140865 w 1101794"/>
                <a:gd name="connsiteY212" fmla="*/ 832739 h 840069"/>
                <a:gd name="connsiteX213" fmla="*/ 141478 w 1101794"/>
                <a:gd name="connsiteY213" fmla="*/ 837769 h 840069"/>
                <a:gd name="connsiteX214" fmla="*/ 140926 w 1101794"/>
                <a:gd name="connsiteY214" fmla="*/ 839670 h 840069"/>
                <a:gd name="connsiteX215" fmla="*/ 139270 w 1101794"/>
                <a:gd name="connsiteY215" fmla="*/ 840039 h 840069"/>
                <a:gd name="connsiteX216" fmla="*/ 36768 w 1101794"/>
                <a:gd name="connsiteY216" fmla="*/ 835438 h 840069"/>
                <a:gd name="connsiteX217" fmla="*/ 136632 w 1101794"/>
                <a:gd name="connsiteY217" fmla="*/ 835438 h 840069"/>
                <a:gd name="connsiteX218" fmla="*/ 136632 w 1101794"/>
                <a:gd name="connsiteY218" fmla="*/ 833904 h 840069"/>
                <a:gd name="connsiteX219" fmla="*/ 126266 w 1101794"/>
                <a:gd name="connsiteY219" fmla="*/ 828629 h 840069"/>
                <a:gd name="connsiteX220" fmla="*/ 84983 w 1101794"/>
                <a:gd name="connsiteY220" fmla="*/ 780721 h 840069"/>
                <a:gd name="connsiteX221" fmla="*/ 131296 w 1101794"/>
                <a:gd name="connsiteY221" fmla="*/ 739377 h 840069"/>
                <a:gd name="connsiteX222" fmla="*/ 148778 w 1101794"/>
                <a:gd name="connsiteY222" fmla="*/ 735941 h 840069"/>
                <a:gd name="connsiteX223" fmla="*/ 179081 w 1101794"/>
                <a:gd name="connsiteY223" fmla="*/ 702572 h 840069"/>
                <a:gd name="connsiteX224" fmla="*/ 218646 w 1101794"/>
                <a:gd name="connsiteY224" fmla="*/ 663436 h 840069"/>
                <a:gd name="connsiteX225" fmla="*/ 240472 w 1101794"/>
                <a:gd name="connsiteY225" fmla="*/ 664798 h 840069"/>
                <a:gd name="connsiteX226" fmla="*/ 257782 w 1101794"/>
                <a:gd name="connsiteY226" fmla="*/ 678158 h 840069"/>
                <a:gd name="connsiteX227" fmla="*/ 323418 w 1101794"/>
                <a:gd name="connsiteY227" fmla="*/ 662577 h 840069"/>
                <a:gd name="connsiteX228" fmla="*/ 299495 w 1101794"/>
                <a:gd name="connsiteY228" fmla="*/ 632704 h 840069"/>
                <a:gd name="connsiteX229" fmla="*/ 299329 w 1101794"/>
                <a:gd name="connsiteY229" fmla="*/ 614117 h 840069"/>
                <a:gd name="connsiteX230" fmla="*/ 306856 w 1101794"/>
                <a:gd name="connsiteY230" fmla="*/ 597126 h 840069"/>
                <a:gd name="connsiteX231" fmla="*/ 336852 w 1101794"/>
                <a:gd name="connsiteY231" fmla="*/ 577496 h 840069"/>
                <a:gd name="connsiteX232" fmla="*/ 365130 w 1101794"/>
                <a:gd name="connsiteY232" fmla="*/ 555904 h 840069"/>
                <a:gd name="connsiteX233" fmla="*/ 371264 w 1101794"/>
                <a:gd name="connsiteY233" fmla="*/ 532655 h 840069"/>
                <a:gd name="connsiteX234" fmla="*/ 408069 w 1101794"/>
                <a:gd name="connsiteY234" fmla="*/ 481435 h 840069"/>
                <a:gd name="connsiteX235" fmla="*/ 459106 w 1101794"/>
                <a:gd name="connsiteY235" fmla="*/ 516829 h 840069"/>
                <a:gd name="connsiteX236" fmla="*/ 466467 w 1101794"/>
                <a:gd name="connsiteY236" fmla="*/ 533023 h 840069"/>
                <a:gd name="connsiteX237" fmla="*/ 498548 w 1101794"/>
                <a:gd name="connsiteY237" fmla="*/ 552898 h 840069"/>
                <a:gd name="connsiteX238" fmla="*/ 523085 w 1101794"/>
                <a:gd name="connsiteY238" fmla="*/ 481190 h 840069"/>
                <a:gd name="connsiteX239" fmla="*/ 513577 w 1101794"/>
                <a:gd name="connsiteY239" fmla="*/ 420952 h 840069"/>
                <a:gd name="connsiteX240" fmla="*/ 543573 w 1101794"/>
                <a:gd name="connsiteY240" fmla="*/ 401323 h 840069"/>
                <a:gd name="connsiteX241" fmla="*/ 571852 w 1101794"/>
                <a:gd name="connsiteY241" fmla="*/ 379731 h 840069"/>
                <a:gd name="connsiteX242" fmla="*/ 577986 w 1101794"/>
                <a:gd name="connsiteY242" fmla="*/ 356482 h 840069"/>
                <a:gd name="connsiteX243" fmla="*/ 614791 w 1101794"/>
                <a:gd name="connsiteY243" fmla="*/ 305262 h 840069"/>
                <a:gd name="connsiteX244" fmla="*/ 665827 w 1101794"/>
                <a:gd name="connsiteY244" fmla="*/ 340656 h 840069"/>
                <a:gd name="connsiteX245" fmla="*/ 673188 w 1101794"/>
                <a:gd name="connsiteY245" fmla="*/ 356850 h 840069"/>
                <a:gd name="connsiteX246" fmla="*/ 709993 w 1101794"/>
                <a:gd name="connsiteY246" fmla="*/ 377952 h 840069"/>
                <a:gd name="connsiteX247" fmla="*/ 724654 w 1101794"/>
                <a:gd name="connsiteY247" fmla="*/ 377338 h 840069"/>
                <a:gd name="connsiteX248" fmla="*/ 819856 w 1101794"/>
                <a:gd name="connsiteY248" fmla="*/ 375927 h 840069"/>
                <a:gd name="connsiteX249" fmla="*/ 780659 w 1101794"/>
                <a:gd name="connsiteY249" fmla="*/ 344888 h 840069"/>
                <a:gd name="connsiteX250" fmla="*/ 722629 w 1101794"/>
                <a:gd name="connsiteY250" fmla="*/ 297165 h 840069"/>
                <a:gd name="connsiteX251" fmla="*/ 768636 w 1101794"/>
                <a:gd name="connsiteY251" fmla="*/ 244104 h 840069"/>
                <a:gd name="connsiteX252" fmla="*/ 779493 w 1101794"/>
                <a:gd name="connsiteY252" fmla="*/ 242755 h 840069"/>
                <a:gd name="connsiteX253" fmla="*/ 806913 w 1101794"/>
                <a:gd name="connsiteY253" fmla="*/ 235884 h 840069"/>
                <a:gd name="connsiteX254" fmla="*/ 828505 w 1101794"/>
                <a:gd name="connsiteY254" fmla="*/ 210673 h 840069"/>
                <a:gd name="connsiteX255" fmla="*/ 836848 w 1101794"/>
                <a:gd name="connsiteY255" fmla="*/ 198405 h 840069"/>
                <a:gd name="connsiteX256" fmla="*/ 875432 w 1101794"/>
                <a:gd name="connsiteY256" fmla="*/ 172886 h 840069"/>
                <a:gd name="connsiteX257" fmla="*/ 893816 w 1101794"/>
                <a:gd name="connsiteY257" fmla="*/ 175555 h 840069"/>
                <a:gd name="connsiteX258" fmla="*/ 909415 w 1101794"/>
                <a:gd name="connsiteY258" fmla="*/ 185645 h 840069"/>
                <a:gd name="connsiteX259" fmla="*/ 924198 w 1101794"/>
                <a:gd name="connsiteY259" fmla="*/ 218279 h 840069"/>
                <a:gd name="connsiteX260" fmla="*/ 941190 w 1101794"/>
                <a:gd name="connsiteY260" fmla="*/ 249563 h 840069"/>
                <a:gd name="connsiteX261" fmla="*/ 963212 w 1101794"/>
                <a:gd name="connsiteY261" fmla="*/ 259439 h 840069"/>
                <a:gd name="connsiteX262" fmla="*/ 1008114 w 1101794"/>
                <a:gd name="connsiteY262" fmla="*/ 303851 h 840069"/>
                <a:gd name="connsiteX263" fmla="*/ 965175 w 1101794"/>
                <a:gd name="connsiteY263" fmla="*/ 348753 h 840069"/>
                <a:gd name="connsiteX264" fmla="*/ 948060 w 1101794"/>
                <a:gd name="connsiteY264" fmla="*/ 353538 h 840069"/>
                <a:gd name="connsiteX265" fmla="*/ 925118 w 1101794"/>
                <a:gd name="connsiteY265" fmla="*/ 378504 h 840069"/>
                <a:gd name="connsiteX266" fmla="*/ 959102 w 1101794"/>
                <a:gd name="connsiteY266" fmla="*/ 379976 h 840069"/>
                <a:gd name="connsiteX267" fmla="*/ 1053568 w 1101794"/>
                <a:gd name="connsiteY267" fmla="*/ 383656 h 840069"/>
                <a:gd name="connsiteX268" fmla="*/ 1060316 w 1101794"/>
                <a:gd name="connsiteY268" fmla="*/ 383656 h 840069"/>
                <a:gd name="connsiteX269" fmla="*/ 1057617 w 1101794"/>
                <a:gd name="connsiteY269" fmla="*/ 352065 h 840069"/>
                <a:gd name="connsiteX270" fmla="*/ 1064241 w 1101794"/>
                <a:gd name="connsiteY270" fmla="*/ 296858 h 840069"/>
                <a:gd name="connsiteX271" fmla="*/ 1077730 w 1101794"/>
                <a:gd name="connsiteY271" fmla="*/ 286154 h 840069"/>
                <a:gd name="connsiteX272" fmla="*/ 1094606 w 1101794"/>
                <a:gd name="connsiteY272" fmla="*/ 282688 h 840069"/>
                <a:gd name="connsiteX273" fmla="*/ 1046514 w 1101794"/>
                <a:gd name="connsiteY273" fmla="*/ 196810 h 840069"/>
                <a:gd name="connsiteX274" fmla="*/ 1028786 w 1101794"/>
                <a:gd name="connsiteY274" fmla="*/ 200183 h 840069"/>
                <a:gd name="connsiteX275" fmla="*/ 966708 w 1101794"/>
                <a:gd name="connsiteY275" fmla="*/ 188345 h 840069"/>
                <a:gd name="connsiteX276" fmla="*/ 977197 w 1101794"/>
                <a:gd name="connsiteY276" fmla="*/ 127003 h 840069"/>
                <a:gd name="connsiteX277" fmla="*/ 986890 w 1101794"/>
                <a:gd name="connsiteY277" fmla="*/ 115900 h 840069"/>
                <a:gd name="connsiteX278" fmla="*/ 930149 w 1101794"/>
                <a:gd name="connsiteY278" fmla="*/ 70875 h 840069"/>
                <a:gd name="connsiteX279" fmla="*/ 892730 w 1101794"/>
                <a:gd name="connsiteY279" fmla="*/ 55110 h 840069"/>
                <a:gd name="connsiteX280" fmla="*/ 875002 w 1101794"/>
                <a:gd name="connsiteY280" fmla="*/ 104184 h 840069"/>
                <a:gd name="connsiteX281" fmla="*/ 839976 w 1101794"/>
                <a:gd name="connsiteY281" fmla="*/ 111606 h 840069"/>
                <a:gd name="connsiteX282" fmla="*/ 805748 w 1101794"/>
                <a:gd name="connsiteY282" fmla="*/ 121482 h 840069"/>
                <a:gd name="connsiteX283" fmla="*/ 791455 w 1101794"/>
                <a:gd name="connsiteY283" fmla="*/ 140866 h 840069"/>
                <a:gd name="connsiteX284" fmla="*/ 755447 w 1101794"/>
                <a:gd name="connsiteY284" fmla="*/ 175033 h 840069"/>
                <a:gd name="connsiteX285" fmla="*/ 686254 w 1101794"/>
                <a:gd name="connsiteY285" fmla="*/ 218893 h 840069"/>
                <a:gd name="connsiteX286" fmla="*/ 644603 w 1101794"/>
                <a:gd name="connsiteY286" fmla="*/ 225027 h 840069"/>
                <a:gd name="connsiteX287" fmla="*/ 615220 w 1101794"/>
                <a:gd name="connsiteY287" fmla="*/ 260789 h 840069"/>
                <a:gd name="connsiteX288" fmla="*/ 578415 w 1101794"/>
                <a:gd name="connsiteY288" fmla="*/ 262016 h 840069"/>
                <a:gd name="connsiteX289" fmla="*/ 541610 w 1101794"/>
                <a:gd name="connsiteY289" fmla="*/ 265819 h 840069"/>
                <a:gd name="connsiteX290" fmla="*/ 522594 w 1101794"/>
                <a:gd name="connsiteY290" fmla="*/ 282074 h 840069"/>
                <a:gd name="connsiteX291" fmla="*/ 461253 w 1101794"/>
                <a:gd name="connsiteY291" fmla="*/ 305998 h 840069"/>
                <a:gd name="connsiteX292" fmla="*/ 438740 w 1101794"/>
                <a:gd name="connsiteY292" fmla="*/ 250790 h 840069"/>
                <a:gd name="connsiteX293" fmla="*/ 442053 w 1101794"/>
                <a:gd name="connsiteY293" fmla="*/ 233615 h 840069"/>
                <a:gd name="connsiteX294" fmla="*/ 421442 w 1101794"/>
                <a:gd name="connsiteY294" fmla="*/ 195889 h 840069"/>
                <a:gd name="connsiteX295" fmla="*/ 398623 w 1101794"/>
                <a:gd name="connsiteY295" fmla="*/ 147429 h 840069"/>
                <a:gd name="connsiteX296" fmla="*/ 446162 w 1101794"/>
                <a:gd name="connsiteY296" fmla="*/ 112281 h 840069"/>
                <a:gd name="connsiteX297" fmla="*/ 447205 w 1101794"/>
                <a:gd name="connsiteY297" fmla="*/ 112281 h 840069"/>
                <a:gd name="connsiteX298" fmla="*/ 444874 w 1101794"/>
                <a:gd name="connsiteY298" fmla="*/ 100012 h 840069"/>
                <a:gd name="connsiteX299" fmla="*/ 406045 w 1101794"/>
                <a:gd name="connsiteY299" fmla="*/ 4626 h 840069"/>
                <a:gd name="connsiteX300" fmla="*/ 394451 w 1101794"/>
                <a:gd name="connsiteY300" fmla="*/ 5424 h 840069"/>
                <a:gd name="connsiteX301" fmla="*/ 397887 w 1101794"/>
                <a:gd name="connsiteY301" fmla="*/ 53638 h 840069"/>
                <a:gd name="connsiteX302" fmla="*/ 371264 w 1101794"/>
                <a:gd name="connsiteY302" fmla="*/ 79095 h 840069"/>
                <a:gd name="connsiteX303" fmla="*/ 346298 w 1101794"/>
                <a:gd name="connsiteY303" fmla="*/ 106453 h 840069"/>
                <a:gd name="connsiteX304" fmla="*/ 342863 w 1101794"/>
                <a:gd name="connsiteY304" fmla="*/ 130990 h 840069"/>
                <a:gd name="connsiteX305" fmla="*/ 313174 w 1101794"/>
                <a:gd name="connsiteY305" fmla="*/ 189632 h 840069"/>
                <a:gd name="connsiteX306" fmla="*/ 268456 w 1101794"/>
                <a:gd name="connsiteY306" fmla="*/ 178162 h 840069"/>
                <a:gd name="connsiteX307" fmla="*/ 214168 w 1101794"/>
                <a:gd name="connsiteY307" fmla="*/ 299802 h 840069"/>
                <a:gd name="connsiteX308" fmla="*/ 231835 w 1101794"/>
                <a:gd name="connsiteY308" fmla="*/ 298514 h 840069"/>
                <a:gd name="connsiteX309" fmla="*/ 249562 w 1101794"/>
                <a:gd name="connsiteY309" fmla="*/ 297165 h 840069"/>
                <a:gd name="connsiteX310" fmla="*/ 283668 w 1101794"/>
                <a:gd name="connsiteY310" fmla="*/ 267659 h 840069"/>
                <a:gd name="connsiteX311" fmla="*/ 327650 w 1101794"/>
                <a:gd name="connsiteY311" fmla="*/ 233553 h 840069"/>
                <a:gd name="connsiteX312" fmla="*/ 371571 w 1101794"/>
                <a:gd name="connsiteY312" fmla="*/ 270358 h 840069"/>
                <a:gd name="connsiteX313" fmla="*/ 373105 w 1101794"/>
                <a:gd name="connsiteY313" fmla="*/ 276492 h 840069"/>
                <a:gd name="connsiteX314" fmla="*/ 411995 w 1101794"/>
                <a:gd name="connsiteY314" fmla="*/ 338815 h 840069"/>
                <a:gd name="connsiteX315" fmla="*/ 459412 w 1101794"/>
                <a:gd name="connsiteY315" fmla="*/ 397090 h 840069"/>
                <a:gd name="connsiteX316" fmla="*/ 403776 w 1101794"/>
                <a:gd name="connsiteY316" fmla="*/ 440029 h 840069"/>
                <a:gd name="connsiteX317" fmla="*/ 392918 w 1101794"/>
                <a:gd name="connsiteY317" fmla="*/ 439171 h 840069"/>
                <a:gd name="connsiteX318" fmla="*/ 364640 w 1101794"/>
                <a:gd name="connsiteY318" fmla="*/ 440459 h 840069"/>
                <a:gd name="connsiteX319" fmla="*/ 338508 w 1101794"/>
                <a:gd name="connsiteY319" fmla="*/ 460947 h 840069"/>
                <a:gd name="connsiteX320" fmla="*/ 327896 w 1101794"/>
                <a:gd name="connsiteY320" fmla="*/ 471498 h 840069"/>
                <a:gd name="connsiteX321" fmla="*/ 284957 w 1101794"/>
                <a:gd name="connsiteY321" fmla="*/ 488919 h 840069"/>
                <a:gd name="connsiteX322" fmla="*/ 267554 w 1101794"/>
                <a:gd name="connsiteY322" fmla="*/ 482582 h 840069"/>
                <a:gd name="connsiteX323" fmla="*/ 254286 w 1101794"/>
                <a:gd name="connsiteY323" fmla="*/ 469657 h 840069"/>
                <a:gd name="connsiteX324" fmla="*/ 246311 w 1101794"/>
                <a:gd name="connsiteY324" fmla="*/ 434693 h 840069"/>
                <a:gd name="connsiteX325" fmla="*/ 235883 w 1101794"/>
                <a:gd name="connsiteY325" fmla="*/ 400648 h 840069"/>
                <a:gd name="connsiteX326" fmla="*/ 216254 w 1101794"/>
                <a:gd name="connsiteY326" fmla="*/ 386662 h 840069"/>
                <a:gd name="connsiteX327" fmla="*/ 186503 w 1101794"/>
                <a:gd name="connsiteY327" fmla="*/ 361635 h 840069"/>
                <a:gd name="connsiteX328" fmla="*/ 150864 w 1101794"/>
                <a:gd name="connsiteY328" fmla="*/ 439907 h 840069"/>
                <a:gd name="connsiteX329" fmla="*/ 153808 w 1101794"/>
                <a:gd name="connsiteY329" fmla="*/ 453586 h 840069"/>
                <a:gd name="connsiteX330" fmla="*/ 157795 w 1101794"/>
                <a:gd name="connsiteY330" fmla="*/ 470946 h 840069"/>
                <a:gd name="connsiteX331" fmla="*/ 192085 w 1101794"/>
                <a:gd name="connsiteY331" fmla="*/ 500205 h 840069"/>
                <a:gd name="connsiteX332" fmla="*/ 232448 w 1101794"/>
                <a:gd name="connsiteY332" fmla="*/ 538544 h 840069"/>
                <a:gd name="connsiteX333" fmla="*/ 202943 w 1101794"/>
                <a:gd name="connsiteY333" fmla="*/ 587617 h 840069"/>
                <a:gd name="connsiteX334" fmla="*/ 196809 w 1101794"/>
                <a:gd name="connsiteY334" fmla="*/ 590071 h 840069"/>
                <a:gd name="connsiteX335" fmla="*/ 140988 w 1101794"/>
                <a:gd name="connsiteY335" fmla="*/ 637856 h 840069"/>
                <a:gd name="connsiteX336" fmla="*/ 90504 w 1101794"/>
                <a:gd name="connsiteY336" fmla="*/ 693555 h 840069"/>
                <a:gd name="connsiteX337" fmla="*/ 64433 w 1101794"/>
                <a:gd name="connsiteY337" fmla="*/ 686193 h 840069"/>
                <a:gd name="connsiteX338" fmla="*/ 46031 w 1101794"/>
                <a:gd name="connsiteY338" fmla="*/ 666319 h 840069"/>
                <a:gd name="connsiteX339" fmla="*/ 4380 w 1101794"/>
                <a:gd name="connsiteY339" fmla="*/ 754958 h 840069"/>
                <a:gd name="connsiteX340" fmla="*/ 48239 w 1101794"/>
                <a:gd name="connsiteY340" fmla="*/ 804031 h 840069"/>
                <a:gd name="connsiteX341" fmla="*/ 36768 w 1101794"/>
                <a:gd name="connsiteY341" fmla="*/ 835438 h 8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1101794" h="840069">
                  <a:moveTo>
                    <a:pt x="139270" y="840039"/>
                  </a:moveTo>
                  <a:lnTo>
                    <a:pt x="31370" y="840039"/>
                  </a:lnTo>
                  <a:cubicBezTo>
                    <a:pt x="30910" y="840033"/>
                    <a:pt x="30468" y="839885"/>
                    <a:pt x="30088" y="839627"/>
                  </a:cubicBezTo>
                  <a:cubicBezTo>
                    <a:pt x="29714" y="839364"/>
                    <a:pt x="29419" y="839002"/>
                    <a:pt x="29254" y="838572"/>
                  </a:cubicBezTo>
                  <a:cubicBezTo>
                    <a:pt x="29082" y="838149"/>
                    <a:pt x="29039" y="837683"/>
                    <a:pt x="29131" y="837235"/>
                  </a:cubicBezTo>
                  <a:cubicBezTo>
                    <a:pt x="29223" y="836787"/>
                    <a:pt x="29450" y="836377"/>
                    <a:pt x="29775" y="836051"/>
                  </a:cubicBezTo>
                  <a:cubicBezTo>
                    <a:pt x="38657" y="827537"/>
                    <a:pt x="43945" y="815950"/>
                    <a:pt x="44559" y="803663"/>
                  </a:cubicBezTo>
                  <a:cubicBezTo>
                    <a:pt x="46767" y="776366"/>
                    <a:pt x="23948" y="765508"/>
                    <a:pt x="1619" y="758516"/>
                  </a:cubicBezTo>
                  <a:cubicBezTo>
                    <a:pt x="1307" y="758411"/>
                    <a:pt x="1024" y="758239"/>
                    <a:pt x="779" y="758018"/>
                  </a:cubicBezTo>
                  <a:cubicBezTo>
                    <a:pt x="540" y="757798"/>
                    <a:pt x="344" y="757528"/>
                    <a:pt x="209" y="757227"/>
                  </a:cubicBezTo>
                  <a:cubicBezTo>
                    <a:pt x="74" y="756927"/>
                    <a:pt x="0" y="756608"/>
                    <a:pt x="0" y="756276"/>
                  </a:cubicBezTo>
                  <a:cubicBezTo>
                    <a:pt x="0" y="755951"/>
                    <a:pt x="74" y="755626"/>
                    <a:pt x="209" y="755326"/>
                  </a:cubicBezTo>
                  <a:cubicBezTo>
                    <a:pt x="12477" y="728826"/>
                    <a:pt x="27874" y="696622"/>
                    <a:pt x="45049" y="659817"/>
                  </a:cubicBezTo>
                  <a:cubicBezTo>
                    <a:pt x="45227" y="659400"/>
                    <a:pt x="45528" y="659044"/>
                    <a:pt x="45908" y="658805"/>
                  </a:cubicBezTo>
                  <a:cubicBezTo>
                    <a:pt x="46295" y="658559"/>
                    <a:pt x="46742" y="658443"/>
                    <a:pt x="47196" y="658467"/>
                  </a:cubicBezTo>
                  <a:cubicBezTo>
                    <a:pt x="47650" y="658492"/>
                    <a:pt x="48086" y="658639"/>
                    <a:pt x="48454" y="658903"/>
                  </a:cubicBezTo>
                  <a:cubicBezTo>
                    <a:pt x="48822" y="659160"/>
                    <a:pt x="49110" y="659522"/>
                    <a:pt x="49282" y="659939"/>
                  </a:cubicBezTo>
                  <a:cubicBezTo>
                    <a:pt x="52631" y="668496"/>
                    <a:pt x="58489" y="675839"/>
                    <a:pt x="66089" y="681004"/>
                  </a:cubicBezTo>
                  <a:cubicBezTo>
                    <a:pt x="73684" y="686169"/>
                    <a:pt x="82664" y="688917"/>
                    <a:pt x="91853" y="688893"/>
                  </a:cubicBezTo>
                  <a:cubicBezTo>
                    <a:pt x="121604" y="690549"/>
                    <a:pt x="130805" y="663865"/>
                    <a:pt x="137675" y="636691"/>
                  </a:cubicBezTo>
                  <a:cubicBezTo>
                    <a:pt x="145220" y="606633"/>
                    <a:pt x="171106" y="596021"/>
                    <a:pt x="196134" y="585777"/>
                  </a:cubicBezTo>
                  <a:lnTo>
                    <a:pt x="202268" y="583324"/>
                  </a:lnTo>
                  <a:cubicBezTo>
                    <a:pt x="214904" y="578048"/>
                    <a:pt x="235086" y="565412"/>
                    <a:pt x="229074" y="539648"/>
                  </a:cubicBezTo>
                  <a:cubicBezTo>
                    <a:pt x="224474" y="520019"/>
                    <a:pt x="208341" y="512474"/>
                    <a:pt x="191227" y="504438"/>
                  </a:cubicBezTo>
                  <a:cubicBezTo>
                    <a:pt x="175768" y="497138"/>
                    <a:pt x="159758" y="489655"/>
                    <a:pt x="154422" y="472356"/>
                  </a:cubicBezTo>
                  <a:cubicBezTo>
                    <a:pt x="152643" y="466222"/>
                    <a:pt x="151477" y="460088"/>
                    <a:pt x="150312" y="454506"/>
                  </a:cubicBezTo>
                  <a:cubicBezTo>
                    <a:pt x="149391" y="449537"/>
                    <a:pt x="148471" y="444875"/>
                    <a:pt x="147245" y="440397"/>
                  </a:cubicBezTo>
                  <a:cubicBezTo>
                    <a:pt x="147091" y="439876"/>
                    <a:pt x="147091" y="439324"/>
                    <a:pt x="147245" y="438802"/>
                  </a:cubicBezTo>
                  <a:cubicBezTo>
                    <a:pt x="159513" y="411935"/>
                    <a:pt x="172149" y="384208"/>
                    <a:pt x="184970" y="355869"/>
                  </a:cubicBezTo>
                  <a:cubicBezTo>
                    <a:pt x="185154" y="355470"/>
                    <a:pt x="185448" y="355133"/>
                    <a:pt x="185816" y="354893"/>
                  </a:cubicBezTo>
                  <a:cubicBezTo>
                    <a:pt x="186184" y="354654"/>
                    <a:pt x="186614" y="354525"/>
                    <a:pt x="187055" y="354519"/>
                  </a:cubicBezTo>
                  <a:cubicBezTo>
                    <a:pt x="187479" y="354544"/>
                    <a:pt x="187883" y="354666"/>
                    <a:pt x="188245" y="354881"/>
                  </a:cubicBezTo>
                  <a:cubicBezTo>
                    <a:pt x="188607" y="355096"/>
                    <a:pt x="188914" y="355390"/>
                    <a:pt x="189141" y="355746"/>
                  </a:cubicBezTo>
                  <a:cubicBezTo>
                    <a:pt x="194846" y="366603"/>
                    <a:pt x="206930" y="374516"/>
                    <a:pt x="219812" y="382920"/>
                  </a:cubicBezTo>
                  <a:cubicBezTo>
                    <a:pt x="226743" y="387300"/>
                    <a:pt x="233423" y="392072"/>
                    <a:pt x="239809" y="397213"/>
                  </a:cubicBezTo>
                  <a:cubicBezTo>
                    <a:pt x="251771" y="407334"/>
                    <a:pt x="252077" y="421259"/>
                    <a:pt x="252077" y="434754"/>
                  </a:cubicBezTo>
                  <a:cubicBezTo>
                    <a:pt x="252077" y="445980"/>
                    <a:pt x="252077" y="457573"/>
                    <a:pt x="259132" y="466958"/>
                  </a:cubicBezTo>
                  <a:cubicBezTo>
                    <a:pt x="262223" y="471663"/>
                    <a:pt x="266284" y="475657"/>
                    <a:pt x="271044" y="478656"/>
                  </a:cubicBezTo>
                  <a:cubicBezTo>
                    <a:pt x="275811" y="481662"/>
                    <a:pt x="281160" y="483613"/>
                    <a:pt x="286735" y="484380"/>
                  </a:cubicBezTo>
                  <a:cubicBezTo>
                    <a:pt x="299004" y="485606"/>
                    <a:pt x="312683" y="480024"/>
                    <a:pt x="326117" y="468124"/>
                  </a:cubicBezTo>
                  <a:cubicBezTo>
                    <a:pt x="329613" y="464995"/>
                    <a:pt x="332926" y="461499"/>
                    <a:pt x="336422" y="457818"/>
                  </a:cubicBezTo>
                  <a:cubicBezTo>
                    <a:pt x="343949" y="448537"/>
                    <a:pt x="353524" y="441121"/>
                    <a:pt x="364394" y="436165"/>
                  </a:cubicBezTo>
                  <a:cubicBezTo>
                    <a:pt x="374233" y="433398"/>
                    <a:pt x="384569" y="432871"/>
                    <a:pt x="394635" y="434631"/>
                  </a:cubicBezTo>
                  <a:cubicBezTo>
                    <a:pt x="398255" y="434999"/>
                    <a:pt x="401813" y="435367"/>
                    <a:pt x="405248" y="435490"/>
                  </a:cubicBezTo>
                  <a:cubicBezTo>
                    <a:pt x="432115" y="436410"/>
                    <a:pt x="451009" y="421750"/>
                    <a:pt x="456223" y="396293"/>
                  </a:cubicBezTo>
                  <a:cubicBezTo>
                    <a:pt x="462357" y="367033"/>
                    <a:pt x="437391" y="353967"/>
                    <a:pt x="411504" y="343109"/>
                  </a:cubicBezTo>
                  <a:cubicBezTo>
                    <a:pt x="382919" y="330841"/>
                    <a:pt x="376294" y="303912"/>
                    <a:pt x="369915" y="277597"/>
                  </a:cubicBezTo>
                  <a:lnTo>
                    <a:pt x="368443" y="271462"/>
                  </a:lnTo>
                  <a:cubicBezTo>
                    <a:pt x="365130" y="258274"/>
                    <a:pt x="355684" y="236314"/>
                    <a:pt x="329307" y="238461"/>
                  </a:cubicBezTo>
                  <a:cubicBezTo>
                    <a:pt x="309187" y="240056"/>
                    <a:pt x="299249" y="254839"/>
                    <a:pt x="288760" y="270542"/>
                  </a:cubicBezTo>
                  <a:cubicBezTo>
                    <a:pt x="279252" y="284773"/>
                    <a:pt x="269437" y="299434"/>
                    <a:pt x="251525" y="302072"/>
                  </a:cubicBezTo>
                  <a:cubicBezTo>
                    <a:pt x="245391" y="302931"/>
                    <a:pt x="239257" y="303176"/>
                    <a:pt x="233123" y="303422"/>
                  </a:cubicBezTo>
                  <a:cubicBezTo>
                    <a:pt x="226001" y="303434"/>
                    <a:pt x="218898" y="304115"/>
                    <a:pt x="211899" y="305446"/>
                  </a:cubicBezTo>
                  <a:cubicBezTo>
                    <a:pt x="211475" y="305562"/>
                    <a:pt x="211034" y="305556"/>
                    <a:pt x="210617" y="305421"/>
                  </a:cubicBezTo>
                  <a:cubicBezTo>
                    <a:pt x="210200" y="305292"/>
                    <a:pt x="209825" y="305041"/>
                    <a:pt x="209549" y="304704"/>
                  </a:cubicBezTo>
                  <a:cubicBezTo>
                    <a:pt x="209273" y="304366"/>
                    <a:pt x="209095" y="303955"/>
                    <a:pt x="209046" y="303526"/>
                  </a:cubicBezTo>
                  <a:cubicBezTo>
                    <a:pt x="208991" y="303090"/>
                    <a:pt x="209071" y="302648"/>
                    <a:pt x="209261" y="302256"/>
                  </a:cubicBezTo>
                  <a:cubicBezTo>
                    <a:pt x="228829" y="258765"/>
                    <a:pt x="248274" y="215151"/>
                    <a:pt x="266983" y="172763"/>
                  </a:cubicBezTo>
                  <a:cubicBezTo>
                    <a:pt x="267161" y="172383"/>
                    <a:pt x="267431" y="172058"/>
                    <a:pt x="267781" y="171819"/>
                  </a:cubicBezTo>
                  <a:cubicBezTo>
                    <a:pt x="268124" y="171580"/>
                    <a:pt x="268529" y="171445"/>
                    <a:pt x="268946" y="171414"/>
                  </a:cubicBezTo>
                  <a:cubicBezTo>
                    <a:pt x="269357" y="171371"/>
                    <a:pt x="269775" y="171445"/>
                    <a:pt x="270143" y="171629"/>
                  </a:cubicBezTo>
                  <a:cubicBezTo>
                    <a:pt x="270511" y="171813"/>
                    <a:pt x="270824" y="172101"/>
                    <a:pt x="271032" y="172457"/>
                  </a:cubicBezTo>
                  <a:cubicBezTo>
                    <a:pt x="279927" y="186320"/>
                    <a:pt x="290355" y="193865"/>
                    <a:pt x="312683" y="185645"/>
                  </a:cubicBezTo>
                  <a:cubicBezTo>
                    <a:pt x="335011" y="177426"/>
                    <a:pt x="337220" y="154975"/>
                    <a:pt x="339428" y="130867"/>
                  </a:cubicBezTo>
                  <a:cubicBezTo>
                    <a:pt x="340121" y="122365"/>
                    <a:pt x="341287" y="113906"/>
                    <a:pt x="342925" y="105533"/>
                  </a:cubicBezTo>
                  <a:cubicBezTo>
                    <a:pt x="346360" y="89768"/>
                    <a:pt x="358383" y="82407"/>
                    <a:pt x="369976" y="75230"/>
                  </a:cubicBezTo>
                  <a:cubicBezTo>
                    <a:pt x="379730" y="69096"/>
                    <a:pt x="389790" y="62962"/>
                    <a:pt x="394513" y="51798"/>
                  </a:cubicBezTo>
                  <a:cubicBezTo>
                    <a:pt x="402733" y="33395"/>
                    <a:pt x="400954" y="17692"/>
                    <a:pt x="389360" y="5853"/>
                  </a:cubicBezTo>
                  <a:lnTo>
                    <a:pt x="352555" y="8552"/>
                  </a:lnTo>
                  <a:cubicBezTo>
                    <a:pt x="351997" y="8515"/>
                    <a:pt x="351463" y="8282"/>
                    <a:pt x="351065" y="7889"/>
                  </a:cubicBezTo>
                  <a:cubicBezTo>
                    <a:pt x="350666" y="7497"/>
                    <a:pt x="350420" y="6969"/>
                    <a:pt x="350377" y="6411"/>
                  </a:cubicBezTo>
                  <a:cubicBezTo>
                    <a:pt x="350328" y="5853"/>
                    <a:pt x="350488" y="5295"/>
                    <a:pt x="350819" y="4841"/>
                  </a:cubicBezTo>
                  <a:cubicBezTo>
                    <a:pt x="351157" y="4393"/>
                    <a:pt x="351641" y="4074"/>
                    <a:pt x="352187" y="3951"/>
                  </a:cubicBezTo>
                  <a:cubicBezTo>
                    <a:pt x="365008" y="2970"/>
                    <a:pt x="377889" y="1988"/>
                    <a:pt x="390526" y="1130"/>
                  </a:cubicBezTo>
                  <a:lnTo>
                    <a:pt x="407763" y="25"/>
                  </a:lnTo>
                  <a:cubicBezTo>
                    <a:pt x="408008" y="-18"/>
                    <a:pt x="408266" y="-5"/>
                    <a:pt x="408505" y="56"/>
                  </a:cubicBezTo>
                  <a:cubicBezTo>
                    <a:pt x="408750" y="124"/>
                    <a:pt x="408977" y="234"/>
                    <a:pt x="409173" y="394"/>
                  </a:cubicBezTo>
                  <a:cubicBezTo>
                    <a:pt x="435366" y="17876"/>
                    <a:pt x="443770" y="62962"/>
                    <a:pt x="450579" y="99153"/>
                  </a:cubicBezTo>
                  <a:cubicBezTo>
                    <a:pt x="451561" y="104368"/>
                    <a:pt x="452481" y="109336"/>
                    <a:pt x="453401" y="113937"/>
                  </a:cubicBezTo>
                  <a:cubicBezTo>
                    <a:pt x="453487" y="114268"/>
                    <a:pt x="453487" y="114612"/>
                    <a:pt x="453413" y="114937"/>
                  </a:cubicBezTo>
                  <a:cubicBezTo>
                    <a:pt x="453340" y="115268"/>
                    <a:pt x="453186" y="115581"/>
                    <a:pt x="452971" y="115839"/>
                  </a:cubicBezTo>
                  <a:cubicBezTo>
                    <a:pt x="452530" y="116335"/>
                    <a:pt x="451916" y="116642"/>
                    <a:pt x="451254" y="116697"/>
                  </a:cubicBezTo>
                  <a:lnTo>
                    <a:pt x="447573" y="116697"/>
                  </a:lnTo>
                  <a:cubicBezTo>
                    <a:pt x="433465" y="117434"/>
                    <a:pt x="409051" y="122464"/>
                    <a:pt x="404328" y="148104"/>
                  </a:cubicBezTo>
                  <a:cubicBezTo>
                    <a:pt x="400770" y="167488"/>
                    <a:pt x="412915" y="179634"/>
                    <a:pt x="425858" y="192454"/>
                  </a:cubicBezTo>
                  <a:cubicBezTo>
                    <a:pt x="437636" y="204170"/>
                    <a:pt x="449782" y="216255"/>
                    <a:pt x="447757" y="233983"/>
                  </a:cubicBezTo>
                  <a:cubicBezTo>
                    <a:pt x="446978" y="239933"/>
                    <a:pt x="445850" y="245834"/>
                    <a:pt x="444384" y="251649"/>
                  </a:cubicBezTo>
                  <a:cubicBezTo>
                    <a:pt x="439599" y="272444"/>
                    <a:pt x="435489" y="290417"/>
                    <a:pt x="464074" y="301704"/>
                  </a:cubicBezTo>
                  <a:cubicBezTo>
                    <a:pt x="485912" y="310292"/>
                    <a:pt x="502720" y="294895"/>
                    <a:pt x="520509" y="278578"/>
                  </a:cubicBezTo>
                  <a:cubicBezTo>
                    <a:pt x="526686" y="272708"/>
                    <a:pt x="533176" y="267181"/>
                    <a:pt x="539954" y="262016"/>
                  </a:cubicBezTo>
                  <a:cubicBezTo>
                    <a:pt x="553020" y="252569"/>
                    <a:pt x="566883" y="255084"/>
                    <a:pt x="580317" y="257476"/>
                  </a:cubicBezTo>
                  <a:cubicBezTo>
                    <a:pt x="591604" y="259501"/>
                    <a:pt x="603197" y="261525"/>
                    <a:pt x="614484" y="256495"/>
                  </a:cubicBezTo>
                  <a:cubicBezTo>
                    <a:pt x="631292" y="249012"/>
                    <a:pt x="640554" y="237295"/>
                    <a:pt x="641229" y="222512"/>
                  </a:cubicBezTo>
                  <a:cubicBezTo>
                    <a:pt x="641278" y="221929"/>
                    <a:pt x="641542" y="221377"/>
                    <a:pt x="641971" y="220984"/>
                  </a:cubicBezTo>
                  <a:cubicBezTo>
                    <a:pt x="642407" y="220586"/>
                    <a:pt x="642971" y="220365"/>
                    <a:pt x="643560" y="220365"/>
                  </a:cubicBezTo>
                  <a:cubicBezTo>
                    <a:pt x="657883" y="220285"/>
                    <a:pt x="672127" y="218224"/>
                    <a:pt x="685886" y="214231"/>
                  </a:cubicBezTo>
                  <a:cubicBezTo>
                    <a:pt x="711956" y="206526"/>
                    <a:pt x="735340" y="191644"/>
                    <a:pt x="753362" y="171291"/>
                  </a:cubicBezTo>
                  <a:cubicBezTo>
                    <a:pt x="753687" y="170972"/>
                    <a:pt x="754092" y="170739"/>
                    <a:pt x="754527" y="170617"/>
                  </a:cubicBezTo>
                  <a:cubicBezTo>
                    <a:pt x="768759" y="167182"/>
                    <a:pt x="778389" y="153073"/>
                    <a:pt x="788511" y="138167"/>
                  </a:cubicBezTo>
                  <a:cubicBezTo>
                    <a:pt x="792982" y="131266"/>
                    <a:pt x="797877" y="124647"/>
                    <a:pt x="803171" y="118353"/>
                  </a:cubicBezTo>
                  <a:cubicBezTo>
                    <a:pt x="813477" y="106576"/>
                    <a:pt x="827340" y="106760"/>
                    <a:pt x="840835" y="106883"/>
                  </a:cubicBezTo>
                  <a:cubicBezTo>
                    <a:pt x="852060" y="106883"/>
                    <a:pt x="863654" y="106883"/>
                    <a:pt x="873162" y="100319"/>
                  </a:cubicBezTo>
                  <a:cubicBezTo>
                    <a:pt x="890522" y="88051"/>
                    <a:pt x="895552" y="71304"/>
                    <a:pt x="887700" y="52657"/>
                  </a:cubicBezTo>
                  <a:cubicBezTo>
                    <a:pt x="887449" y="52356"/>
                    <a:pt x="887271" y="52000"/>
                    <a:pt x="887185" y="51614"/>
                  </a:cubicBezTo>
                  <a:cubicBezTo>
                    <a:pt x="887099" y="51227"/>
                    <a:pt x="887105" y="50829"/>
                    <a:pt x="887209" y="50448"/>
                  </a:cubicBezTo>
                  <a:cubicBezTo>
                    <a:pt x="887289" y="50172"/>
                    <a:pt x="887418" y="49915"/>
                    <a:pt x="887596" y="49694"/>
                  </a:cubicBezTo>
                  <a:cubicBezTo>
                    <a:pt x="887774" y="49467"/>
                    <a:pt x="887994" y="49283"/>
                    <a:pt x="888246" y="49142"/>
                  </a:cubicBezTo>
                  <a:cubicBezTo>
                    <a:pt x="888497" y="49007"/>
                    <a:pt x="888774" y="48921"/>
                    <a:pt x="889062" y="48890"/>
                  </a:cubicBezTo>
                  <a:cubicBezTo>
                    <a:pt x="889344" y="48866"/>
                    <a:pt x="889632" y="48890"/>
                    <a:pt x="889908" y="48976"/>
                  </a:cubicBezTo>
                  <a:cubicBezTo>
                    <a:pt x="904538" y="54104"/>
                    <a:pt x="918874" y="60042"/>
                    <a:pt x="932848" y="66765"/>
                  </a:cubicBezTo>
                  <a:cubicBezTo>
                    <a:pt x="955403" y="78709"/>
                    <a:pt x="975523" y="94774"/>
                    <a:pt x="992165" y="114121"/>
                  </a:cubicBezTo>
                  <a:cubicBezTo>
                    <a:pt x="994557" y="116759"/>
                    <a:pt x="996949" y="119458"/>
                    <a:pt x="999281" y="122218"/>
                  </a:cubicBezTo>
                  <a:cubicBezTo>
                    <a:pt x="999495" y="122433"/>
                    <a:pt x="999667" y="122684"/>
                    <a:pt x="999790" y="122960"/>
                  </a:cubicBezTo>
                  <a:cubicBezTo>
                    <a:pt x="999906" y="123242"/>
                    <a:pt x="999968" y="123543"/>
                    <a:pt x="999968" y="123844"/>
                  </a:cubicBezTo>
                  <a:cubicBezTo>
                    <a:pt x="999968" y="124144"/>
                    <a:pt x="999906" y="124445"/>
                    <a:pt x="999790" y="124727"/>
                  </a:cubicBezTo>
                  <a:cubicBezTo>
                    <a:pt x="999667" y="125003"/>
                    <a:pt x="999495" y="125261"/>
                    <a:pt x="999281" y="125469"/>
                  </a:cubicBezTo>
                  <a:cubicBezTo>
                    <a:pt x="998839" y="125880"/>
                    <a:pt x="998256" y="126107"/>
                    <a:pt x="997655" y="126107"/>
                  </a:cubicBezTo>
                  <a:cubicBezTo>
                    <a:pt x="997054" y="126107"/>
                    <a:pt x="996471" y="125880"/>
                    <a:pt x="996029" y="125469"/>
                  </a:cubicBezTo>
                  <a:cubicBezTo>
                    <a:pt x="994312" y="123445"/>
                    <a:pt x="992594" y="121543"/>
                    <a:pt x="990877" y="119335"/>
                  </a:cubicBezTo>
                  <a:cubicBezTo>
                    <a:pt x="987871" y="123077"/>
                    <a:pt x="984743" y="126696"/>
                    <a:pt x="981430" y="130131"/>
                  </a:cubicBezTo>
                  <a:cubicBezTo>
                    <a:pt x="966708" y="146141"/>
                    <a:pt x="954010" y="160005"/>
                    <a:pt x="971370" y="185645"/>
                  </a:cubicBezTo>
                  <a:cubicBezTo>
                    <a:pt x="984497" y="205091"/>
                    <a:pt x="1005967" y="200490"/>
                    <a:pt x="1028663" y="195583"/>
                  </a:cubicBezTo>
                  <a:cubicBezTo>
                    <a:pt x="1033939" y="194417"/>
                    <a:pt x="1039337" y="193252"/>
                    <a:pt x="1044673" y="192393"/>
                  </a:cubicBezTo>
                  <a:lnTo>
                    <a:pt x="1039827" y="184725"/>
                  </a:lnTo>
                  <a:cubicBezTo>
                    <a:pt x="1039508" y="184204"/>
                    <a:pt x="1039404" y="183578"/>
                    <a:pt x="1039539" y="182977"/>
                  </a:cubicBezTo>
                  <a:cubicBezTo>
                    <a:pt x="1039680" y="182382"/>
                    <a:pt x="1040048" y="181867"/>
                    <a:pt x="1040564" y="181536"/>
                  </a:cubicBezTo>
                  <a:cubicBezTo>
                    <a:pt x="1040815" y="181370"/>
                    <a:pt x="1041097" y="181259"/>
                    <a:pt x="1041392" y="181204"/>
                  </a:cubicBezTo>
                  <a:cubicBezTo>
                    <a:pt x="1041692" y="181149"/>
                    <a:pt x="1041993" y="181161"/>
                    <a:pt x="1042287" y="181229"/>
                  </a:cubicBezTo>
                  <a:cubicBezTo>
                    <a:pt x="1042582" y="181296"/>
                    <a:pt x="1042858" y="181425"/>
                    <a:pt x="1043097" y="181603"/>
                  </a:cubicBezTo>
                  <a:cubicBezTo>
                    <a:pt x="1043336" y="181787"/>
                    <a:pt x="1043539" y="182014"/>
                    <a:pt x="1043692" y="182272"/>
                  </a:cubicBezTo>
                  <a:cubicBezTo>
                    <a:pt x="1046023" y="185829"/>
                    <a:pt x="1048292" y="189387"/>
                    <a:pt x="1050562" y="193068"/>
                  </a:cubicBezTo>
                  <a:cubicBezTo>
                    <a:pt x="1066879" y="219199"/>
                    <a:pt x="1083625" y="249134"/>
                    <a:pt x="1101476" y="284099"/>
                  </a:cubicBezTo>
                  <a:cubicBezTo>
                    <a:pt x="1101684" y="284461"/>
                    <a:pt x="1101795" y="284878"/>
                    <a:pt x="1101795" y="285295"/>
                  </a:cubicBezTo>
                  <a:cubicBezTo>
                    <a:pt x="1101795" y="285718"/>
                    <a:pt x="1101684" y="286129"/>
                    <a:pt x="1101476" y="286491"/>
                  </a:cubicBezTo>
                  <a:cubicBezTo>
                    <a:pt x="1101243" y="286829"/>
                    <a:pt x="1100911" y="287098"/>
                    <a:pt x="1100531" y="287258"/>
                  </a:cubicBezTo>
                  <a:cubicBezTo>
                    <a:pt x="1100157" y="287423"/>
                    <a:pt x="1099740" y="287473"/>
                    <a:pt x="1099329" y="287411"/>
                  </a:cubicBezTo>
                  <a:cubicBezTo>
                    <a:pt x="1093587" y="286504"/>
                    <a:pt x="1087705" y="287166"/>
                    <a:pt x="1082307" y="289325"/>
                  </a:cubicBezTo>
                  <a:cubicBezTo>
                    <a:pt x="1076908" y="291484"/>
                    <a:pt x="1072191" y="295060"/>
                    <a:pt x="1068658" y="299679"/>
                  </a:cubicBezTo>
                  <a:cubicBezTo>
                    <a:pt x="1055654" y="315076"/>
                    <a:pt x="1059211" y="332559"/>
                    <a:pt x="1063015" y="351084"/>
                  </a:cubicBezTo>
                  <a:cubicBezTo>
                    <a:pt x="1066247" y="362592"/>
                    <a:pt x="1067020" y="374652"/>
                    <a:pt x="1065284" y="386478"/>
                  </a:cubicBezTo>
                  <a:cubicBezTo>
                    <a:pt x="1065180" y="387012"/>
                    <a:pt x="1064886" y="387484"/>
                    <a:pt x="1064456" y="387809"/>
                  </a:cubicBezTo>
                  <a:cubicBezTo>
                    <a:pt x="1064027" y="388140"/>
                    <a:pt x="1063493" y="388300"/>
                    <a:pt x="1062953" y="388257"/>
                  </a:cubicBezTo>
                  <a:lnTo>
                    <a:pt x="1054304" y="388257"/>
                  </a:lnTo>
                  <a:cubicBezTo>
                    <a:pt x="1023327" y="387153"/>
                    <a:pt x="991306" y="386049"/>
                    <a:pt x="959776" y="384577"/>
                  </a:cubicBezTo>
                  <a:cubicBezTo>
                    <a:pt x="947508" y="383963"/>
                    <a:pt x="934872" y="383472"/>
                    <a:pt x="922358" y="382982"/>
                  </a:cubicBezTo>
                  <a:cubicBezTo>
                    <a:pt x="921990" y="382976"/>
                    <a:pt x="921628" y="382877"/>
                    <a:pt x="921303" y="382693"/>
                  </a:cubicBezTo>
                  <a:cubicBezTo>
                    <a:pt x="920984" y="382515"/>
                    <a:pt x="920714" y="382251"/>
                    <a:pt x="920518" y="381939"/>
                  </a:cubicBezTo>
                  <a:cubicBezTo>
                    <a:pt x="920340" y="381608"/>
                    <a:pt x="920248" y="381239"/>
                    <a:pt x="920248" y="380865"/>
                  </a:cubicBezTo>
                  <a:cubicBezTo>
                    <a:pt x="920248" y="380491"/>
                    <a:pt x="920340" y="380123"/>
                    <a:pt x="920518" y="379792"/>
                  </a:cubicBezTo>
                  <a:cubicBezTo>
                    <a:pt x="925732" y="367830"/>
                    <a:pt x="932786" y="354642"/>
                    <a:pt x="947508" y="349121"/>
                  </a:cubicBezTo>
                  <a:cubicBezTo>
                    <a:pt x="953293" y="347140"/>
                    <a:pt x="959194" y="345496"/>
                    <a:pt x="965175" y="344214"/>
                  </a:cubicBezTo>
                  <a:cubicBezTo>
                    <a:pt x="986338" y="339122"/>
                    <a:pt x="1004556" y="334706"/>
                    <a:pt x="1004495" y="303728"/>
                  </a:cubicBezTo>
                  <a:cubicBezTo>
                    <a:pt x="1004495" y="280357"/>
                    <a:pt x="984068" y="272199"/>
                    <a:pt x="962476" y="263549"/>
                  </a:cubicBezTo>
                  <a:cubicBezTo>
                    <a:pt x="954753" y="260660"/>
                    <a:pt x="947214" y="257299"/>
                    <a:pt x="939902" y="253489"/>
                  </a:cubicBezTo>
                  <a:cubicBezTo>
                    <a:pt x="926223" y="245944"/>
                    <a:pt x="923401" y="232326"/>
                    <a:pt x="920702" y="219138"/>
                  </a:cubicBezTo>
                  <a:cubicBezTo>
                    <a:pt x="918432" y="208096"/>
                    <a:pt x="916101" y="196748"/>
                    <a:pt x="907329" y="188958"/>
                  </a:cubicBezTo>
                  <a:cubicBezTo>
                    <a:pt x="903354" y="184928"/>
                    <a:pt x="898557" y="181793"/>
                    <a:pt x="893264" y="179787"/>
                  </a:cubicBezTo>
                  <a:cubicBezTo>
                    <a:pt x="887970" y="177775"/>
                    <a:pt x="882308" y="176929"/>
                    <a:pt x="876659" y="177303"/>
                  </a:cubicBezTo>
                  <a:cubicBezTo>
                    <a:pt x="864390" y="178530"/>
                    <a:pt x="852122" y="186750"/>
                    <a:pt x="841326" y="201042"/>
                  </a:cubicBezTo>
                  <a:cubicBezTo>
                    <a:pt x="838504" y="204784"/>
                    <a:pt x="835928" y="208894"/>
                    <a:pt x="833229" y="213311"/>
                  </a:cubicBezTo>
                  <a:cubicBezTo>
                    <a:pt x="827720" y="223917"/>
                    <a:pt x="819801" y="233075"/>
                    <a:pt x="810103" y="240056"/>
                  </a:cubicBezTo>
                  <a:cubicBezTo>
                    <a:pt x="801012" y="244785"/>
                    <a:pt x="790964" y="247368"/>
                    <a:pt x="780720" y="247600"/>
                  </a:cubicBezTo>
                  <a:cubicBezTo>
                    <a:pt x="777162" y="247968"/>
                    <a:pt x="773604" y="248336"/>
                    <a:pt x="770231" y="248889"/>
                  </a:cubicBezTo>
                  <a:cubicBezTo>
                    <a:pt x="743792" y="253244"/>
                    <a:pt x="728089" y="271401"/>
                    <a:pt x="728028" y="297410"/>
                  </a:cubicBezTo>
                  <a:cubicBezTo>
                    <a:pt x="728028" y="327222"/>
                    <a:pt x="754895" y="335135"/>
                    <a:pt x="782376" y="340349"/>
                  </a:cubicBezTo>
                  <a:cubicBezTo>
                    <a:pt x="806300" y="345134"/>
                    <a:pt x="818139" y="361573"/>
                    <a:pt x="826604" y="377154"/>
                  </a:cubicBezTo>
                  <a:cubicBezTo>
                    <a:pt x="826800" y="377504"/>
                    <a:pt x="826898" y="377890"/>
                    <a:pt x="826898" y="378289"/>
                  </a:cubicBezTo>
                  <a:cubicBezTo>
                    <a:pt x="826898" y="378688"/>
                    <a:pt x="826800" y="379074"/>
                    <a:pt x="826604" y="379424"/>
                  </a:cubicBezTo>
                  <a:cubicBezTo>
                    <a:pt x="826389" y="379761"/>
                    <a:pt x="826088" y="380043"/>
                    <a:pt x="825733" y="380233"/>
                  </a:cubicBezTo>
                  <a:cubicBezTo>
                    <a:pt x="825377" y="380430"/>
                    <a:pt x="824984" y="380528"/>
                    <a:pt x="824579" y="380528"/>
                  </a:cubicBezTo>
                  <a:cubicBezTo>
                    <a:pt x="789185" y="380528"/>
                    <a:pt x="756797" y="380528"/>
                    <a:pt x="725635" y="381939"/>
                  </a:cubicBezTo>
                  <a:cubicBezTo>
                    <a:pt x="720728" y="381939"/>
                    <a:pt x="715698" y="382307"/>
                    <a:pt x="710729" y="382614"/>
                  </a:cubicBezTo>
                  <a:lnTo>
                    <a:pt x="710055" y="382614"/>
                  </a:lnTo>
                  <a:cubicBezTo>
                    <a:pt x="695946" y="379178"/>
                    <a:pt x="678402" y="374946"/>
                    <a:pt x="669753" y="359120"/>
                  </a:cubicBezTo>
                  <a:cubicBezTo>
                    <a:pt x="666894" y="353709"/>
                    <a:pt x="664355" y="348140"/>
                    <a:pt x="662147" y="342435"/>
                  </a:cubicBezTo>
                  <a:cubicBezTo>
                    <a:pt x="653866" y="322376"/>
                    <a:pt x="646750" y="305016"/>
                    <a:pt x="616140" y="309862"/>
                  </a:cubicBezTo>
                  <a:cubicBezTo>
                    <a:pt x="593014" y="313481"/>
                    <a:pt x="588107" y="334890"/>
                    <a:pt x="582955" y="357525"/>
                  </a:cubicBezTo>
                  <a:cubicBezTo>
                    <a:pt x="581280" y="365603"/>
                    <a:pt x="579108" y="373572"/>
                    <a:pt x="576452" y="381387"/>
                  </a:cubicBezTo>
                  <a:cubicBezTo>
                    <a:pt x="571116" y="396047"/>
                    <a:pt x="558050" y="400955"/>
                    <a:pt x="545413" y="405923"/>
                  </a:cubicBezTo>
                  <a:cubicBezTo>
                    <a:pt x="534924" y="409849"/>
                    <a:pt x="524066" y="413959"/>
                    <a:pt x="517687" y="423774"/>
                  </a:cubicBezTo>
                  <a:cubicBezTo>
                    <a:pt x="504560" y="444017"/>
                    <a:pt x="508118" y="463646"/>
                    <a:pt x="527563" y="478981"/>
                  </a:cubicBezTo>
                  <a:cubicBezTo>
                    <a:pt x="527980" y="479288"/>
                    <a:pt x="528281" y="479736"/>
                    <a:pt x="528403" y="480239"/>
                  </a:cubicBezTo>
                  <a:cubicBezTo>
                    <a:pt x="528526" y="480742"/>
                    <a:pt x="528471" y="481275"/>
                    <a:pt x="528238" y="481742"/>
                  </a:cubicBezTo>
                  <a:cubicBezTo>
                    <a:pt x="517810" y="506009"/>
                    <a:pt x="509277" y="531054"/>
                    <a:pt x="502720" y="556640"/>
                  </a:cubicBezTo>
                  <a:cubicBezTo>
                    <a:pt x="502535" y="557198"/>
                    <a:pt x="502155" y="557671"/>
                    <a:pt x="501646" y="557965"/>
                  </a:cubicBezTo>
                  <a:cubicBezTo>
                    <a:pt x="501137" y="558259"/>
                    <a:pt x="500536" y="558358"/>
                    <a:pt x="499959" y="558235"/>
                  </a:cubicBezTo>
                  <a:cubicBezTo>
                    <a:pt x="485421" y="554615"/>
                    <a:pt x="470577" y="549892"/>
                    <a:pt x="462725" y="535538"/>
                  </a:cubicBezTo>
                  <a:cubicBezTo>
                    <a:pt x="459866" y="530128"/>
                    <a:pt x="457327" y="524558"/>
                    <a:pt x="455118" y="518854"/>
                  </a:cubicBezTo>
                  <a:cubicBezTo>
                    <a:pt x="446837" y="498795"/>
                    <a:pt x="439722" y="481373"/>
                    <a:pt x="409112" y="486281"/>
                  </a:cubicBezTo>
                  <a:cubicBezTo>
                    <a:pt x="385986" y="489900"/>
                    <a:pt x="381079" y="511308"/>
                    <a:pt x="375926" y="533943"/>
                  </a:cubicBezTo>
                  <a:cubicBezTo>
                    <a:pt x="374252" y="542022"/>
                    <a:pt x="372080" y="549991"/>
                    <a:pt x="369424" y="557805"/>
                  </a:cubicBezTo>
                  <a:cubicBezTo>
                    <a:pt x="364087" y="572466"/>
                    <a:pt x="351022" y="577373"/>
                    <a:pt x="338385" y="582342"/>
                  </a:cubicBezTo>
                  <a:cubicBezTo>
                    <a:pt x="327896" y="586268"/>
                    <a:pt x="317038" y="590378"/>
                    <a:pt x="310659" y="600193"/>
                  </a:cubicBezTo>
                  <a:cubicBezTo>
                    <a:pt x="307328" y="604726"/>
                    <a:pt x="305003" y="609915"/>
                    <a:pt x="303844" y="615411"/>
                  </a:cubicBezTo>
                  <a:cubicBezTo>
                    <a:pt x="302678" y="620914"/>
                    <a:pt x="302703" y="626600"/>
                    <a:pt x="303911" y="632090"/>
                  </a:cubicBezTo>
                  <a:cubicBezTo>
                    <a:pt x="306978" y="644358"/>
                    <a:pt x="316977" y="654971"/>
                    <a:pt x="332803" y="663375"/>
                  </a:cubicBezTo>
                  <a:cubicBezTo>
                    <a:pt x="333282" y="663638"/>
                    <a:pt x="333668" y="664049"/>
                    <a:pt x="333901" y="664546"/>
                  </a:cubicBezTo>
                  <a:cubicBezTo>
                    <a:pt x="334128" y="665043"/>
                    <a:pt x="334196" y="665595"/>
                    <a:pt x="334091" y="666135"/>
                  </a:cubicBezTo>
                  <a:cubicBezTo>
                    <a:pt x="334005" y="666619"/>
                    <a:pt x="333760" y="667061"/>
                    <a:pt x="333392" y="667380"/>
                  </a:cubicBezTo>
                  <a:cubicBezTo>
                    <a:pt x="333024" y="667705"/>
                    <a:pt x="332558" y="667895"/>
                    <a:pt x="332067" y="667914"/>
                  </a:cubicBezTo>
                  <a:cubicBezTo>
                    <a:pt x="306488" y="666791"/>
                    <a:pt x="281043" y="672220"/>
                    <a:pt x="258150" y="683679"/>
                  </a:cubicBezTo>
                  <a:cubicBezTo>
                    <a:pt x="257660" y="683912"/>
                    <a:pt x="257101" y="683967"/>
                    <a:pt x="256574" y="683832"/>
                  </a:cubicBezTo>
                  <a:cubicBezTo>
                    <a:pt x="256052" y="683697"/>
                    <a:pt x="255586" y="683384"/>
                    <a:pt x="255267" y="682943"/>
                  </a:cubicBezTo>
                  <a:cubicBezTo>
                    <a:pt x="251532" y="677158"/>
                    <a:pt x="246109" y="672668"/>
                    <a:pt x="239735" y="670079"/>
                  </a:cubicBezTo>
                  <a:cubicBezTo>
                    <a:pt x="233356" y="667490"/>
                    <a:pt x="226339" y="666926"/>
                    <a:pt x="219628" y="668466"/>
                  </a:cubicBezTo>
                  <a:cubicBezTo>
                    <a:pt x="199876" y="672453"/>
                    <a:pt x="191779" y="688402"/>
                    <a:pt x="183252" y="705271"/>
                  </a:cubicBezTo>
                  <a:cubicBezTo>
                    <a:pt x="175523" y="720484"/>
                    <a:pt x="167487" y="736248"/>
                    <a:pt x="150066" y="741033"/>
                  </a:cubicBezTo>
                  <a:cubicBezTo>
                    <a:pt x="144036" y="742407"/>
                    <a:pt x="137933" y="743450"/>
                    <a:pt x="131786" y="744161"/>
                  </a:cubicBezTo>
                  <a:cubicBezTo>
                    <a:pt x="110256" y="747535"/>
                    <a:pt x="91730" y="750296"/>
                    <a:pt x="89338" y="781334"/>
                  </a:cubicBezTo>
                  <a:cubicBezTo>
                    <a:pt x="87559" y="804706"/>
                    <a:pt x="107250" y="814459"/>
                    <a:pt x="128045" y="824764"/>
                  </a:cubicBezTo>
                  <a:cubicBezTo>
                    <a:pt x="131970" y="826727"/>
                    <a:pt x="135896" y="828629"/>
                    <a:pt x="139699" y="830899"/>
                  </a:cubicBezTo>
                  <a:cubicBezTo>
                    <a:pt x="140031" y="831082"/>
                    <a:pt x="140313" y="831346"/>
                    <a:pt x="140515" y="831671"/>
                  </a:cubicBezTo>
                  <a:cubicBezTo>
                    <a:pt x="140724" y="831990"/>
                    <a:pt x="140840" y="832358"/>
                    <a:pt x="140865" y="832739"/>
                  </a:cubicBezTo>
                  <a:cubicBezTo>
                    <a:pt x="140975" y="834426"/>
                    <a:pt x="141178" y="836107"/>
                    <a:pt x="141478" y="837769"/>
                  </a:cubicBezTo>
                  <a:cubicBezTo>
                    <a:pt x="141540" y="838450"/>
                    <a:pt x="141343" y="839131"/>
                    <a:pt x="140926" y="839670"/>
                  </a:cubicBezTo>
                  <a:cubicBezTo>
                    <a:pt x="140442" y="840002"/>
                    <a:pt x="139847" y="840137"/>
                    <a:pt x="139270" y="840039"/>
                  </a:cubicBezTo>
                  <a:close/>
                  <a:moveTo>
                    <a:pt x="36768" y="835438"/>
                  </a:moveTo>
                  <a:lnTo>
                    <a:pt x="136632" y="835438"/>
                  </a:lnTo>
                  <a:lnTo>
                    <a:pt x="136632" y="833904"/>
                  </a:lnTo>
                  <a:cubicBezTo>
                    <a:pt x="133197" y="832126"/>
                    <a:pt x="129762" y="830346"/>
                    <a:pt x="126266" y="828629"/>
                  </a:cubicBezTo>
                  <a:cubicBezTo>
                    <a:pt x="104980" y="818139"/>
                    <a:pt x="82958" y="807221"/>
                    <a:pt x="84983" y="780721"/>
                  </a:cubicBezTo>
                  <a:cubicBezTo>
                    <a:pt x="87682" y="746247"/>
                    <a:pt x="109519" y="742751"/>
                    <a:pt x="131296" y="739377"/>
                  </a:cubicBezTo>
                  <a:cubicBezTo>
                    <a:pt x="137178" y="738542"/>
                    <a:pt x="143018" y="737402"/>
                    <a:pt x="148778" y="735941"/>
                  </a:cubicBezTo>
                  <a:cubicBezTo>
                    <a:pt x="164236" y="731770"/>
                    <a:pt x="171475" y="717539"/>
                    <a:pt x="179081" y="702572"/>
                  </a:cubicBezTo>
                  <a:cubicBezTo>
                    <a:pt x="187730" y="685519"/>
                    <a:pt x="196747" y="667852"/>
                    <a:pt x="218646" y="663436"/>
                  </a:cubicBezTo>
                  <a:cubicBezTo>
                    <a:pt x="225897" y="661700"/>
                    <a:pt x="233497" y="662172"/>
                    <a:pt x="240472" y="664798"/>
                  </a:cubicBezTo>
                  <a:cubicBezTo>
                    <a:pt x="247446" y="667423"/>
                    <a:pt x="253476" y="672073"/>
                    <a:pt x="257782" y="678158"/>
                  </a:cubicBezTo>
                  <a:cubicBezTo>
                    <a:pt x="278258" y="668233"/>
                    <a:pt x="300666" y="662914"/>
                    <a:pt x="323418" y="662577"/>
                  </a:cubicBezTo>
                  <a:cubicBezTo>
                    <a:pt x="311984" y="655970"/>
                    <a:pt x="303445" y="645309"/>
                    <a:pt x="299495" y="632704"/>
                  </a:cubicBezTo>
                  <a:cubicBezTo>
                    <a:pt x="298114" y="626594"/>
                    <a:pt x="298059" y="620258"/>
                    <a:pt x="299329" y="614117"/>
                  </a:cubicBezTo>
                  <a:cubicBezTo>
                    <a:pt x="300599" y="607983"/>
                    <a:pt x="303163" y="602192"/>
                    <a:pt x="306856" y="597126"/>
                  </a:cubicBezTo>
                  <a:cubicBezTo>
                    <a:pt x="314033" y="586022"/>
                    <a:pt x="325626" y="581729"/>
                    <a:pt x="336852" y="577496"/>
                  </a:cubicBezTo>
                  <a:cubicBezTo>
                    <a:pt x="349120" y="572957"/>
                    <a:pt x="360530" y="568602"/>
                    <a:pt x="365130" y="555904"/>
                  </a:cubicBezTo>
                  <a:cubicBezTo>
                    <a:pt x="367670" y="548291"/>
                    <a:pt x="369719" y="540532"/>
                    <a:pt x="371264" y="532655"/>
                  </a:cubicBezTo>
                  <a:cubicBezTo>
                    <a:pt x="376601" y="509468"/>
                    <a:pt x="382061" y="485545"/>
                    <a:pt x="408069" y="481435"/>
                  </a:cubicBezTo>
                  <a:cubicBezTo>
                    <a:pt x="442237" y="475914"/>
                    <a:pt x="451009" y="496709"/>
                    <a:pt x="459106" y="516829"/>
                  </a:cubicBezTo>
                  <a:cubicBezTo>
                    <a:pt x="461259" y="522362"/>
                    <a:pt x="463712" y="527767"/>
                    <a:pt x="466467" y="533023"/>
                  </a:cubicBezTo>
                  <a:cubicBezTo>
                    <a:pt x="473030" y="545292"/>
                    <a:pt x="485298" y="549524"/>
                    <a:pt x="498548" y="552898"/>
                  </a:cubicBezTo>
                  <a:cubicBezTo>
                    <a:pt x="504946" y="528423"/>
                    <a:pt x="513148" y="504456"/>
                    <a:pt x="523085" y="481190"/>
                  </a:cubicBezTo>
                  <a:cubicBezTo>
                    <a:pt x="503026" y="464505"/>
                    <a:pt x="499530" y="442667"/>
                    <a:pt x="513577" y="420952"/>
                  </a:cubicBezTo>
                  <a:cubicBezTo>
                    <a:pt x="520754" y="409849"/>
                    <a:pt x="532348" y="405494"/>
                    <a:pt x="543573" y="401323"/>
                  </a:cubicBezTo>
                  <a:cubicBezTo>
                    <a:pt x="555841" y="396783"/>
                    <a:pt x="567251" y="392428"/>
                    <a:pt x="571852" y="379731"/>
                  </a:cubicBezTo>
                  <a:cubicBezTo>
                    <a:pt x="574391" y="372118"/>
                    <a:pt x="576440" y="364352"/>
                    <a:pt x="577986" y="356482"/>
                  </a:cubicBezTo>
                  <a:cubicBezTo>
                    <a:pt x="583323" y="333295"/>
                    <a:pt x="588782" y="309372"/>
                    <a:pt x="614791" y="305262"/>
                  </a:cubicBezTo>
                  <a:cubicBezTo>
                    <a:pt x="648958" y="299741"/>
                    <a:pt x="657730" y="320536"/>
                    <a:pt x="665827" y="340656"/>
                  </a:cubicBezTo>
                  <a:cubicBezTo>
                    <a:pt x="667980" y="346189"/>
                    <a:pt x="670434" y="351593"/>
                    <a:pt x="673188" y="356850"/>
                  </a:cubicBezTo>
                  <a:cubicBezTo>
                    <a:pt x="680242" y="369793"/>
                    <a:pt x="693554" y="373965"/>
                    <a:pt x="709993" y="377952"/>
                  </a:cubicBezTo>
                  <a:cubicBezTo>
                    <a:pt x="714901" y="377952"/>
                    <a:pt x="719808" y="377461"/>
                    <a:pt x="724654" y="377338"/>
                  </a:cubicBezTo>
                  <a:cubicBezTo>
                    <a:pt x="754773" y="376234"/>
                    <a:pt x="785996" y="375805"/>
                    <a:pt x="819856" y="375927"/>
                  </a:cubicBezTo>
                  <a:cubicBezTo>
                    <a:pt x="812004" y="362432"/>
                    <a:pt x="800963" y="348998"/>
                    <a:pt x="780659" y="344888"/>
                  </a:cubicBezTo>
                  <a:cubicBezTo>
                    <a:pt x="752564" y="339245"/>
                    <a:pt x="722629" y="330473"/>
                    <a:pt x="722629" y="297165"/>
                  </a:cubicBezTo>
                  <a:cubicBezTo>
                    <a:pt x="722629" y="268702"/>
                    <a:pt x="739866" y="248827"/>
                    <a:pt x="768636" y="244104"/>
                  </a:cubicBezTo>
                  <a:cubicBezTo>
                    <a:pt x="772194" y="243491"/>
                    <a:pt x="775813" y="243123"/>
                    <a:pt x="779493" y="242755"/>
                  </a:cubicBezTo>
                  <a:cubicBezTo>
                    <a:pt x="789032" y="242552"/>
                    <a:pt x="798405" y="240203"/>
                    <a:pt x="806913" y="235884"/>
                  </a:cubicBezTo>
                  <a:cubicBezTo>
                    <a:pt x="815955" y="229253"/>
                    <a:pt x="823346" y="220629"/>
                    <a:pt x="828505" y="210673"/>
                  </a:cubicBezTo>
                  <a:cubicBezTo>
                    <a:pt x="831143" y="206440"/>
                    <a:pt x="833903" y="202085"/>
                    <a:pt x="836848" y="198405"/>
                  </a:cubicBezTo>
                  <a:cubicBezTo>
                    <a:pt x="848380" y="183069"/>
                    <a:pt x="861752" y="174236"/>
                    <a:pt x="875432" y="172886"/>
                  </a:cubicBezTo>
                  <a:cubicBezTo>
                    <a:pt x="881682" y="172445"/>
                    <a:pt x="887952" y="173352"/>
                    <a:pt x="893816" y="175555"/>
                  </a:cubicBezTo>
                  <a:cubicBezTo>
                    <a:pt x="899680" y="177757"/>
                    <a:pt x="904998" y="181198"/>
                    <a:pt x="909415" y="185645"/>
                  </a:cubicBezTo>
                  <a:cubicBezTo>
                    <a:pt x="919291" y="194479"/>
                    <a:pt x="921683" y="206563"/>
                    <a:pt x="924198" y="218279"/>
                  </a:cubicBezTo>
                  <a:cubicBezTo>
                    <a:pt x="926836" y="231038"/>
                    <a:pt x="929351" y="242816"/>
                    <a:pt x="941190" y="249563"/>
                  </a:cubicBezTo>
                  <a:cubicBezTo>
                    <a:pt x="948324" y="253299"/>
                    <a:pt x="955679" y="256593"/>
                    <a:pt x="963212" y="259439"/>
                  </a:cubicBezTo>
                  <a:cubicBezTo>
                    <a:pt x="985233" y="268211"/>
                    <a:pt x="1008052" y="277351"/>
                    <a:pt x="1008114" y="303851"/>
                  </a:cubicBezTo>
                  <a:cubicBezTo>
                    <a:pt x="1008114" y="338447"/>
                    <a:pt x="986399" y="343723"/>
                    <a:pt x="965175" y="348753"/>
                  </a:cubicBezTo>
                  <a:cubicBezTo>
                    <a:pt x="959470" y="350164"/>
                    <a:pt x="953581" y="351575"/>
                    <a:pt x="948060" y="353538"/>
                  </a:cubicBezTo>
                  <a:cubicBezTo>
                    <a:pt x="937019" y="357525"/>
                    <a:pt x="930701" y="366358"/>
                    <a:pt x="925118" y="378504"/>
                  </a:cubicBezTo>
                  <a:cubicBezTo>
                    <a:pt x="936467" y="378933"/>
                    <a:pt x="947815" y="379424"/>
                    <a:pt x="959102" y="379976"/>
                  </a:cubicBezTo>
                  <a:cubicBezTo>
                    <a:pt x="990631" y="381448"/>
                    <a:pt x="1022652" y="382552"/>
                    <a:pt x="1053568" y="383656"/>
                  </a:cubicBezTo>
                  <a:lnTo>
                    <a:pt x="1060316" y="383656"/>
                  </a:lnTo>
                  <a:cubicBezTo>
                    <a:pt x="1061377" y="373050"/>
                    <a:pt x="1060457" y="362340"/>
                    <a:pt x="1057617" y="352065"/>
                  </a:cubicBezTo>
                  <a:cubicBezTo>
                    <a:pt x="1053813" y="333295"/>
                    <a:pt x="1049826" y="313911"/>
                    <a:pt x="1064241" y="296858"/>
                  </a:cubicBezTo>
                  <a:cubicBezTo>
                    <a:pt x="1067836" y="292282"/>
                    <a:pt x="1072461" y="288614"/>
                    <a:pt x="1077730" y="286154"/>
                  </a:cubicBezTo>
                  <a:cubicBezTo>
                    <a:pt x="1083006" y="283688"/>
                    <a:pt x="1088790" y="282504"/>
                    <a:pt x="1094606" y="282688"/>
                  </a:cubicBezTo>
                  <a:cubicBezTo>
                    <a:pt x="1077737" y="249931"/>
                    <a:pt x="1061910" y="221346"/>
                    <a:pt x="1046514" y="196810"/>
                  </a:cubicBezTo>
                  <a:cubicBezTo>
                    <a:pt x="1040380" y="197668"/>
                    <a:pt x="1034613" y="198957"/>
                    <a:pt x="1028786" y="200183"/>
                  </a:cubicBezTo>
                  <a:cubicBezTo>
                    <a:pt x="1005599" y="205152"/>
                    <a:pt x="981553" y="210366"/>
                    <a:pt x="966708" y="188345"/>
                  </a:cubicBezTo>
                  <a:cubicBezTo>
                    <a:pt x="947324" y="159698"/>
                    <a:pt x="962476" y="143136"/>
                    <a:pt x="977197" y="127003"/>
                  </a:cubicBezTo>
                  <a:cubicBezTo>
                    <a:pt x="980449" y="123445"/>
                    <a:pt x="983884" y="119765"/>
                    <a:pt x="986890" y="115900"/>
                  </a:cubicBezTo>
                  <a:cubicBezTo>
                    <a:pt x="970898" y="97534"/>
                    <a:pt x="951667" y="82273"/>
                    <a:pt x="930149" y="70875"/>
                  </a:cubicBezTo>
                  <a:cubicBezTo>
                    <a:pt x="918800" y="65355"/>
                    <a:pt x="906225" y="60079"/>
                    <a:pt x="892730" y="55110"/>
                  </a:cubicBezTo>
                  <a:cubicBezTo>
                    <a:pt x="898864" y="74004"/>
                    <a:pt x="892730" y="91241"/>
                    <a:pt x="875002" y="104184"/>
                  </a:cubicBezTo>
                  <a:cubicBezTo>
                    <a:pt x="864267" y="111913"/>
                    <a:pt x="851876" y="111729"/>
                    <a:pt x="839976" y="111606"/>
                  </a:cubicBezTo>
                  <a:cubicBezTo>
                    <a:pt x="826972" y="111606"/>
                    <a:pt x="814642" y="111606"/>
                    <a:pt x="805748" y="121482"/>
                  </a:cubicBezTo>
                  <a:cubicBezTo>
                    <a:pt x="800601" y="127653"/>
                    <a:pt x="795829" y="134131"/>
                    <a:pt x="791455" y="140866"/>
                  </a:cubicBezTo>
                  <a:cubicBezTo>
                    <a:pt x="781395" y="155649"/>
                    <a:pt x="771028" y="170923"/>
                    <a:pt x="755447" y="175033"/>
                  </a:cubicBezTo>
                  <a:cubicBezTo>
                    <a:pt x="736910" y="195804"/>
                    <a:pt x="712950" y="210992"/>
                    <a:pt x="686254" y="218893"/>
                  </a:cubicBezTo>
                  <a:cubicBezTo>
                    <a:pt x="672703" y="222769"/>
                    <a:pt x="658699" y="224831"/>
                    <a:pt x="644603" y="225027"/>
                  </a:cubicBezTo>
                  <a:cubicBezTo>
                    <a:pt x="643008" y="240546"/>
                    <a:pt x="632887" y="252876"/>
                    <a:pt x="615220" y="260789"/>
                  </a:cubicBezTo>
                  <a:cubicBezTo>
                    <a:pt x="602952" y="266371"/>
                    <a:pt x="590315" y="264163"/>
                    <a:pt x="578415" y="262016"/>
                  </a:cubicBezTo>
                  <a:cubicBezTo>
                    <a:pt x="565350" y="259746"/>
                    <a:pt x="553081" y="257538"/>
                    <a:pt x="541610" y="265819"/>
                  </a:cubicBezTo>
                  <a:cubicBezTo>
                    <a:pt x="534985" y="270898"/>
                    <a:pt x="528636" y="276321"/>
                    <a:pt x="522594" y="282074"/>
                  </a:cubicBezTo>
                  <a:cubicBezTo>
                    <a:pt x="504498" y="298575"/>
                    <a:pt x="485789" y="315690"/>
                    <a:pt x="461253" y="305998"/>
                  </a:cubicBezTo>
                  <a:cubicBezTo>
                    <a:pt x="428925" y="293300"/>
                    <a:pt x="433894" y="271646"/>
                    <a:pt x="438740" y="250790"/>
                  </a:cubicBezTo>
                  <a:cubicBezTo>
                    <a:pt x="440145" y="245128"/>
                    <a:pt x="441249" y="239393"/>
                    <a:pt x="442053" y="233615"/>
                  </a:cubicBezTo>
                  <a:cubicBezTo>
                    <a:pt x="443770" y="218156"/>
                    <a:pt x="432913" y="207360"/>
                    <a:pt x="421442" y="195889"/>
                  </a:cubicBezTo>
                  <a:cubicBezTo>
                    <a:pt x="408253" y="182762"/>
                    <a:pt x="394635" y="169206"/>
                    <a:pt x="398623" y="147429"/>
                  </a:cubicBezTo>
                  <a:cubicBezTo>
                    <a:pt x="402610" y="125653"/>
                    <a:pt x="419847" y="113630"/>
                    <a:pt x="446162" y="112281"/>
                  </a:cubicBezTo>
                  <a:lnTo>
                    <a:pt x="447205" y="112281"/>
                  </a:lnTo>
                  <a:lnTo>
                    <a:pt x="444874" y="100012"/>
                  </a:lnTo>
                  <a:cubicBezTo>
                    <a:pt x="438311" y="64986"/>
                    <a:pt x="430152" y="21434"/>
                    <a:pt x="406045" y="4626"/>
                  </a:cubicBezTo>
                  <a:lnTo>
                    <a:pt x="394451" y="5424"/>
                  </a:lnTo>
                  <a:cubicBezTo>
                    <a:pt x="404941" y="18244"/>
                    <a:pt x="406229" y="35174"/>
                    <a:pt x="397887" y="53638"/>
                  </a:cubicBezTo>
                  <a:cubicBezTo>
                    <a:pt x="392304" y="65906"/>
                    <a:pt x="381631" y="72777"/>
                    <a:pt x="371264" y="79095"/>
                  </a:cubicBezTo>
                  <a:cubicBezTo>
                    <a:pt x="360898" y="85413"/>
                    <a:pt x="349365" y="92590"/>
                    <a:pt x="346298" y="106453"/>
                  </a:cubicBezTo>
                  <a:cubicBezTo>
                    <a:pt x="344716" y="114563"/>
                    <a:pt x="343569" y="122758"/>
                    <a:pt x="342863" y="130990"/>
                  </a:cubicBezTo>
                  <a:cubicBezTo>
                    <a:pt x="340409" y="155526"/>
                    <a:pt x="337895" y="180554"/>
                    <a:pt x="313174" y="189632"/>
                  </a:cubicBezTo>
                  <a:cubicBezTo>
                    <a:pt x="288453" y="198711"/>
                    <a:pt x="276921" y="190062"/>
                    <a:pt x="268456" y="178162"/>
                  </a:cubicBezTo>
                  <a:cubicBezTo>
                    <a:pt x="250789" y="218034"/>
                    <a:pt x="232571" y="258949"/>
                    <a:pt x="214168" y="299802"/>
                  </a:cubicBezTo>
                  <a:cubicBezTo>
                    <a:pt x="220026" y="299017"/>
                    <a:pt x="225928" y="298588"/>
                    <a:pt x="231835" y="298514"/>
                  </a:cubicBezTo>
                  <a:cubicBezTo>
                    <a:pt x="237766" y="298373"/>
                    <a:pt x="243680" y="297925"/>
                    <a:pt x="249562" y="297165"/>
                  </a:cubicBezTo>
                  <a:cubicBezTo>
                    <a:pt x="265450" y="294834"/>
                    <a:pt x="274099" y="281645"/>
                    <a:pt x="283668" y="267659"/>
                  </a:cubicBezTo>
                  <a:cubicBezTo>
                    <a:pt x="294342" y="251772"/>
                    <a:pt x="305322" y="235332"/>
                    <a:pt x="327650" y="233553"/>
                  </a:cubicBezTo>
                  <a:cubicBezTo>
                    <a:pt x="349979" y="231774"/>
                    <a:pt x="365376" y="245147"/>
                    <a:pt x="371571" y="270358"/>
                  </a:cubicBezTo>
                  <a:lnTo>
                    <a:pt x="373105" y="276492"/>
                  </a:lnTo>
                  <a:cubicBezTo>
                    <a:pt x="379239" y="302808"/>
                    <a:pt x="385373" y="327713"/>
                    <a:pt x="411995" y="338815"/>
                  </a:cubicBezTo>
                  <a:cubicBezTo>
                    <a:pt x="438618" y="349918"/>
                    <a:pt x="466037" y="364456"/>
                    <a:pt x="459412" y="397090"/>
                  </a:cubicBezTo>
                  <a:cubicBezTo>
                    <a:pt x="453769" y="425062"/>
                    <a:pt x="433097" y="440950"/>
                    <a:pt x="403776" y="440029"/>
                  </a:cubicBezTo>
                  <a:cubicBezTo>
                    <a:pt x="400218" y="440029"/>
                    <a:pt x="396598" y="439539"/>
                    <a:pt x="392918" y="439171"/>
                  </a:cubicBezTo>
                  <a:cubicBezTo>
                    <a:pt x="383514" y="437471"/>
                    <a:pt x="373847" y="437913"/>
                    <a:pt x="364640" y="440459"/>
                  </a:cubicBezTo>
                  <a:cubicBezTo>
                    <a:pt x="354463" y="445176"/>
                    <a:pt x="345519" y="452187"/>
                    <a:pt x="338508" y="460947"/>
                  </a:cubicBezTo>
                  <a:cubicBezTo>
                    <a:pt x="335073" y="464505"/>
                    <a:pt x="331515" y="468247"/>
                    <a:pt x="327896" y="471498"/>
                  </a:cubicBezTo>
                  <a:cubicBezTo>
                    <a:pt x="313480" y="484257"/>
                    <a:pt x="298636" y="490268"/>
                    <a:pt x="284957" y="488919"/>
                  </a:cubicBezTo>
                  <a:cubicBezTo>
                    <a:pt x="278773" y="488060"/>
                    <a:pt x="272842" y="485901"/>
                    <a:pt x="267554" y="482582"/>
                  </a:cubicBezTo>
                  <a:cubicBezTo>
                    <a:pt x="262266" y="479263"/>
                    <a:pt x="257745" y="474859"/>
                    <a:pt x="254286" y="469657"/>
                  </a:cubicBezTo>
                  <a:cubicBezTo>
                    <a:pt x="246373" y="459045"/>
                    <a:pt x="246311" y="446654"/>
                    <a:pt x="246311" y="434693"/>
                  </a:cubicBezTo>
                  <a:cubicBezTo>
                    <a:pt x="246311" y="421688"/>
                    <a:pt x="246311" y="409420"/>
                    <a:pt x="235883" y="400648"/>
                  </a:cubicBezTo>
                  <a:cubicBezTo>
                    <a:pt x="229608" y="395618"/>
                    <a:pt x="223057" y="390950"/>
                    <a:pt x="216254" y="386662"/>
                  </a:cubicBezTo>
                  <a:cubicBezTo>
                    <a:pt x="204857" y="380258"/>
                    <a:pt x="194766" y="371768"/>
                    <a:pt x="186503" y="361635"/>
                  </a:cubicBezTo>
                  <a:cubicBezTo>
                    <a:pt x="174235" y="388380"/>
                    <a:pt x="162353" y="414468"/>
                    <a:pt x="150864" y="439907"/>
                  </a:cubicBezTo>
                  <a:cubicBezTo>
                    <a:pt x="152029" y="444323"/>
                    <a:pt x="152949" y="449047"/>
                    <a:pt x="153808" y="453586"/>
                  </a:cubicBezTo>
                  <a:cubicBezTo>
                    <a:pt x="154833" y="459438"/>
                    <a:pt x="156164" y="465235"/>
                    <a:pt x="157795" y="470946"/>
                  </a:cubicBezTo>
                  <a:cubicBezTo>
                    <a:pt x="162457" y="486281"/>
                    <a:pt x="176873" y="493029"/>
                    <a:pt x="192085" y="500205"/>
                  </a:cubicBezTo>
                  <a:cubicBezTo>
                    <a:pt x="209445" y="508364"/>
                    <a:pt x="227357" y="516768"/>
                    <a:pt x="232448" y="538544"/>
                  </a:cubicBezTo>
                  <a:cubicBezTo>
                    <a:pt x="237540" y="560321"/>
                    <a:pt x="226682" y="577619"/>
                    <a:pt x="202943" y="587617"/>
                  </a:cubicBezTo>
                  <a:lnTo>
                    <a:pt x="196809" y="590071"/>
                  </a:lnTo>
                  <a:cubicBezTo>
                    <a:pt x="171720" y="600377"/>
                    <a:pt x="147735" y="610069"/>
                    <a:pt x="140988" y="637856"/>
                  </a:cubicBezTo>
                  <a:cubicBezTo>
                    <a:pt x="134240" y="665644"/>
                    <a:pt x="123628" y="695149"/>
                    <a:pt x="90504" y="693555"/>
                  </a:cubicBezTo>
                  <a:cubicBezTo>
                    <a:pt x="81302" y="693549"/>
                    <a:pt x="72279" y="691003"/>
                    <a:pt x="64433" y="686193"/>
                  </a:cubicBezTo>
                  <a:cubicBezTo>
                    <a:pt x="56588" y="681391"/>
                    <a:pt x="50220" y="674514"/>
                    <a:pt x="46031" y="666319"/>
                  </a:cubicBezTo>
                  <a:cubicBezTo>
                    <a:pt x="30205" y="700180"/>
                    <a:pt x="16157" y="729992"/>
                    <a:pt x="4380" y="754958"/>
                  </a:cubicBezTo>
                  <a:cubicBezTo>
                    <a:pt x="26585" y="762196"/>
                    <a:pt x="50570" y="774526"/>
                    <a:pt x="48239" y="804031"/>
                  </a:cubicBezTo>
                  <a:cubicBezTo>
                    <a:pt x="47810" y="815446"/>
                    <a:pt x="43798" y="826433"/>
                    <a:pt x="36768" y="835438"/>
                  </a:cubicBezTo>
                  <a:close/>
                </a:path>
              </a:pathLst>
            </a:custGeom>
            <a:solidFill>
              <a:srgbClr val="0E0E0E"/>
            </a:solidFill>
            <a:ln w="6134" cap="flat">
              <a:noFill/>
              <a:prstDash val="solid"/>
              <a:miter/>
            </a:ln>
          </p:spPr>
          <p:txBody>
            <a:bodyPr rtlCol="0" anchor="ctr"/>
            <a:lstStyle/>
            <a:p>
              <a:endParaRPr lang="en-AU"/>
            </a:p>
          </p:txBody>
        </p:sp>
        <p:sp>
          <p:nvSpPr>
            <p:cNvPr id="925" name="Freeform: Shape 924">
              <a:extLst>
                <a:ext uri="{FF2B5EF4-FFF2-40B4-BE49-F238E27FC236}">
                  <a16:creationId xmlns:a16="http://schemas.microsoft.com/office/drawing/2014/main" id="{3FBBD2C8-F647-4798-8A11-033BF825F034}"/>
                </a:ext>
              </a:extLst>
            </p:cNvPr>
            <p:cNvSpPr/>
            <p:nvPr/>
          </p:nvSpPr>
          <p:spPr>
            <a:xfrm>
              <a:off x="4203854" y="4586517"/>
              <a:ext cx="10244" cy="858"/>
            </a:xfrm>
            <a:custGeom>
              <a:avLst/>
              <a:gdLst>
                <a:gd name="connsiteX0" fmla="*/ 0 w 10244"/>
                <a:gd name="connsiteY0" fmla="*/ 859 h 858"/>
                <a:gd name="connsiteX1" fmla="*/ 10244 w 10244"/>
                <a:gd name="connsiteY1" fmla="*/ 0 h 858"/>
                <a:gd name="connsiteX2" fmla="*/ 0 w 10244"/>
                <a:gd name="connsiteY2" fmla="*/ 859 h 858"/>
              </a:gdLst>
              <a:ahLst/>
              <a:cxnLst>
                <a:cxn ang="0">
                  <a:pos x="connsiteX0" y="connsiteY0"/>
                </a:cxn>
                <a:cxn ang="0">
                  <a:pos x="connsiteX1" y="connsiteY1"/>
                </a:cxn>
                <a:cxn ang="0">
                  <a:pos x="connsiteX2" y="connsiteY2"/>
                </a:cxn>
              </a:cxnLst>
              <a:rect l="l" t="t" r="r" b="b"/>
              <a:pathLst>
                <a:path w="10244" h="858">
                  <a:moveTo>
                    <a:pt x="0" y="859"/>
                  </a:moveTo>
                  <a:lnTo>
                    <a:pt x="10244" y="0"/>
                  </a:lnTo>
                  <a:lnTo>
                    <a:pt x="0" y="859"/>
                  </a:lnTo>
                  <a:close/>
                </a:path>
              </a:pathLst>
            </a:custGeom>
            <a:solidFill>
              <a:srgbClr val="3C8563"/>
            </a:solidFill>
            <a:ln w="6134" cap="flat">
              <a:noFill/>
              <a:prstDash val="solid"/>
              <a:miter/>
            </a:ln>
          </p:spPr>
          <p:txBody>
            <a:bodyPr rtlCol="0" anchor="ctr"/>
            <a:lstStyle/>
            <a:p>
              <a:endParaRPr lang="en-AU"/>
            </a:p>
          </p:txBody>
        </p:sp>
        <p:sp>
          <p:nvSpPr>
            <p:cNvPr id="926" name="Freeform: Shape 925">
              <a:extLst>
                <a:ext uri="{FF2B5EF4-FFF2-40B4-BE49-F238E27FC236}">
                  <a16:creationId xmlns:a16="http://schemas.microsoft.com/office/drawing/2014/main" id="{E8AB787A-349F-4DF1-8BEC-567FD7096994}"/>
                </a:ext>
              </a:extLst>
            </p:cNvPr>
            <p:cNvSpPr/>
            <p:nvPr/>
          </p:nvSpPr>
          <p:spPr>
            <a:xfrm>
              <a:off x="4201575" y="4584240"/>
              <a:ext cx="14792" cy="5405"/>
            </a:xfrm>
            <a:custGeom>
              <a:avLst/>
              <a:gdLst>
                <a:gd name="connsiteX0" fmla="*/ 2279 w 14792"/>
                <a:gd name="connsiteY0" fmla="*/ 5406 h 5405"/>
                <a:gd name="connsiteX1" fmla="*/ 733 w 14792"/>
                <a:gd name="connsiteY1" fmla="*/ 4810 h 5405"/>
                <a:gd name="connsiteX2" fmla="*/ 9 w 14792"/>
                <a:gd name="connsiteY2" fmla="*/ 3320 h 5405"/>
                <a:gd name="connsiteX3" fmla="*/ 537 w 14792"/>
                <a:gd name="connsiteY3" fmla="*/ 1639 h 5405"/>
                <a:gd name="connsiteX4" fmla="*/ 2095 w 14792"/>
                <a:gd name="connsiteY4" fmla="*/ 805 h 5405"/>
                <a:gd name="connsiteX5" fmla="*/ 12339 w 14792"/>
                <a:gd name="connsiteY5" fmla="*/ 8 h 5405"/>
                <a:gd name="connsiteX6" fmla="*/ 13235 w 14792"/>
                <a:gd name="connsiteY6" fmla="*/ 112 h 5405"/>
                <a:gd name="connsiteX7" fmla="*/ 14020 w 14792"/>
                <a:gd name="connsiteY7" fmla="*/ 559 h 5405"/>
                <a:gd name="connsiteX8" fmla="*/ 14566 w 14792"/>
                <a:gd name="connsiteY8" fmla="*/ 1277 h 5405"/>
                <a:gd name="connsiteX9" fmla="*/ 14793 w 14792"/>
                <a:gd name="connsiteY9" fmla="*/ 2154 h 5405"/>
                <a:gd name="connsiteX10" fmla="*/ 14173 w 14792"/>
                <a:gd name="connsiteY10" fmla="*/ 3743 h 5405"/>
                <a:gd name="connsiteX11" fmla="*/ 12646 w 14792"/>
                <a:gd name="connsiteY11" fmla="*/ 4485 h 5405"/>
                <a:gd name="connsiteX12" fmla="*/ 2402 w 14792"/>
                <a:gd name="connsiteY12" fmla="*/ 5283 h 5405"/>
                <a:gd name="connsiteX13" fmla="*/ 2279 w 14792"/>
                <a:gd name="connsiteY13" fmla="*/ 5406 h 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2" h="5405">
                  <a:moveTo>
                    <a:pt x="2279" y="5406"/>
                  </a:moveTo>
                  <a:cubicBezTo>
                    <a:pt x="1709" y="5406"/>
                    <a:pt x="1156" y="5197"/>
                    <a:pt x="733" y="4810"/>
                  </a:cubicBezTo>
                  <a:cubicBezTo>
                    <a:pt x="316" y="4424"/>
                    <a:pt x="52" y="3890"/>
                    <a:pt x="9" y="3320"/>
                  </a:cubicBezTo>
                  <a:cubicBezTo>
                    <a:pt x="-46" y="2713"/>
                    <a:pt x="144" y="2105"/>
                    <a:pt x="537" y="1639"/>
                  </a:cubicBezTo>
                  <a:cubicBezTo>
                    <a:pt x="930" y="1167"/>
                    <a:pt x="1488" y="866"/>
                    <a:pt x="2095" y="805"/>
                  </a:cubicBezTo>
                  <a:lnTo>
                    <a:pt x="12339" y="8"/>
                  </a:lnTo>
                  <a:cubicBezTo>
                    <a:pt x="12640" y="-17"/>
                    <a:pt x="12946" y="19"/>
                    <a:pt x="13235" y="112"/>
                  </a:cubicBezTo>
                  <a:cubicBezTo>
                    <a:pt x="13523" y="210"/>
                    <a:pt x="13793" y="363"/>
                    <a:pt x="14020" y="559"/>
                  </a:cubicBezTo>
                  <a:cubicBezTo>
                    <a:pt x="14247" y="762"/>
                    <a:pt x="14437" y="1007"/>
                    <a:pt x="14566" y="1277"/>
                  </a:cubicBezTo>
                  <a:cubicBezTo>
                    <a:pt x="14701" y="1553"/>
                    <a:pt x="14774" y="1854"/>
                    <a:pt x="14793" y="2154"/>
                  </a:cubicBezTo>
                  <a:cubicBezTo>
                    <a:pt x="14793" y="2743"/>
                    <a:pt x="14572" y="3307"/>
                    <a:pt x="14173" y="3743"/>
                  </a:cubicBezTo>
                  <a:cubicBezTo>
                    <a:pt x="13774" y="4172"/>
                    <a:pt x="13229" y="4442"/>
                    <a:pt x="12646" y="4485"/>
                  </a:cubicBezTo>
                  <a:lnTo>
                    <a:pt x="2402" y="5283"/>
                  </a:lnTo>
                  <a:lnTo>
                    <a:pt x="2279" y="5406"/>
                  </a:lnTo>
                  <a:close/>
                </a:path>
              </a:pathLst>
            </a:custGeom>
            <a:solidFill>
              <a:srgbClr val="0E0E0E"/>
            </a:solidFill>
            <a:ln w="6134" cap="flat">
              <a:noFill/>
              <a:prstDash val="solid"/>
              <a:miter/>
            </a:ln>
          </p:spPr>
          <p:txBody>
            <a:bodyPr rtlCol="0" anchor="ctr"/>
            <a:lstStyle/>
            <a:p>
              <a:endParaRPr lang="en-AU"/>
            </a:p>
          </p:txBody>
        </p:sp>
        <p:sp>
          <p:nvSpPr>
            <p:cNvPr id="927" name="Freeform: Shape 926">
              <a:extLst>
                <a:ext uri="{FF2B5EF4-FFF2-40B4-BE49-F238E27FC236}">
                  <a16:creationId xmlns:a16="http://schemas.microsoft.com/office/drawing/2014/main" id="{11C90E81-8D72-4479-A567-A5277D96ABB3}"/>
                </a:ext>
              </a:extLst>
            </p:cNvPr>
            <p:cNvSpPr/>
            <p:nvPr/>
          </p:nvSpPr>
          <p:spPr>
            <a:xfrm>
              <a:off x="4706856" y="4617740"/>
              <a:ext cx="1778" cy="490"/>
            </a:xfrm>
            <a:custGeom>
              <a:avLst/>
              <a:gdLst>
                <a:gd name="connsiteX0" fmla="*/ 1779 w 1778"/>
                <a:gd name="connsiteY0" fmla="*/ 491 h 490"/>
                <a:gd name="connsiteX1" fmla="*/ 0 w 1778"/>
                <a:gd name="connsiteY1" fmla="*/ 0 h 490"/>
                <a:gd name="connsiteX2" fmla="*/ 1779 w 1778"/>
                <a:gd name="connsiteY2" fmla="*/ 491 h 490"/>
              </a:gdLst>
              <a:ahLst/>
              <a:cxnLst>
                <a:cxn ang="0">
                  <a:pos x="connsiteX0" y="connsiteY0"/>
                </a:cxn>
                <a:cxn ang="0">
                  <a:pos x="connsiteX1" y="connsiteY1"/>
                </a:cxn>
                <a:cxn ang="0">
                  <a:pos x="connsiteX2" y="connsiteY2"/>
                </a:cxn>
              </a:cxnLst>
              <a:rect l="l" t="t" r="r" b="b"/>
              <a:pathLst>
                <a:path w="1778" h="490">
                  <a:moveTo>
                    <a:pt x="1779" y="491"/>
                  </a:moveTo>
                  <a:lnTo>
                    <a:pt x="0" y="0"/>
                  </a:lnTo>
                  <a:lnTo>
                    <a:pt x="1779" y="491"/>
                  </a:lnTo>
                  <a:close/>
                </a:path>
              </a:pathLst>
            </a:custGeom>
            <a:solidFill>
              <a:srgbClr val="3C8563"/>
            </a:solidFill>
            <a:ln w="6134" cap="flat">
              <a:noFill/>
              <a:prstDash val="solid"/>
              <a:miter/>
            </a:ln>
          </p:spPr>
          <p:txBody>
            <a:bodyPr rtlCol="0" anchor="ctr"/>
            <a:lstStyle/>
            <a:p>
              <a:endParaRPr lang="en-AU"/>
            </a:p>
          </p:txBody>
        </p:sp>
        <p:sp>
          <p:nvSpPr>
            <p:cNvPr id="928" name="Freeform: Shape 927">
              <a:extLst>
                <a:ext uri="{FF2B5EF4-FFF2-40B4-BE49-F238E27FC236}">
                  <a16:creationId xmlns:a16="http://schemas.microsoft.com/office/drawing/2014/main" id="{D58C3EB7-5929-4333-99AE-E44EF08F3215}"/>
                </a:ext>
              </a:extLst>
            </p:cNvPr>
            <p:cNvSpPr/>
            <p:nvPr/>
          </p:nvSpPr>
          <p:spPr>
            <a:xfrm>
              <a:off x="4704529" y="4615518"/>
              <a:ext cx="6310" cy="5105"/>
            </a:xfrm>
            <a:custGeom>
              <a:avLst/>
              <a:gdLst>
                <a:gd name="connsiteX0" fmla="*/ 4105 w 6310"/>
                <a:gd name="connsiteY0" fmla="*/ 5044 h 5105"/>
                <a:gd name="connsiteX1" fmla="*/ 3492 w 6310"/>
                <a:gd name="connsiteY1" fmla="*/ 5044 h 5105"/>
                <a:gd name="connsiteX2" fmla="*/ 1713 w 6310"/>
                <a:gd name="connsiteY2" fmla="*/ 4553 h 5105"/>
                <a:gd name="connsiteX3" fmla="*/ 683 w 6310"/>
                <a:gd name="connsiteY3" fmla="*/ 3927 h 5105"/>
                <a:gd name="connsiteX4" fmla="*/ 57 w 6310"/>
                <a:gd name="connsiteY4" fmla="*/ 2897 h 5105"/>
                <a:gd name="connsiteX5" fmla="*/ 87 w 6310"/>
                <a:gd name="connsiteY5" fmla="*/ 1719 h 5105"/>
                <a:gd name="connsiteX6" fmla="*/ 670 w 6310"/>
                <a:gd name="connsiteY6" fmla="*/ 689 h 5105"/>
                <a:gd name="connsiteX7" fmla="*/ 1689 w 6310"/>
                <a:gd name="connsiteY7" fmla="*/ 81 h 5105"/>
                <a:gd name="connsiteX8" fmla="*/ 2879 w 6310"/>
                <a:gd name="connsiteY8" fmla="*/ 75 h 5105"/>
                <a:gd name="connsiteX9" fmla="*/ 4719 w 6310"/>
                <a:gd name="connsiteY9" fmla="*/ 566 h 5105"/>
                <a:gd name="connsiteX10" fmla="*/ 5958 w 6310"/>
                <a:gd name="connsiteY10" fmla="*/ 1547 h 5105"/>
                <a:gd name="connsiteX11" fmla="*/ 6289 w 6310"/>
                <a:gd name="connsiteY11" fmla="*/ 3087 h 5105"/>
                <a:gd name="connsiteX12" fmla="*/ 5559 w 6310"/>
                <a:gd name="connsiteY12" fmla="*/ 4492 h 5105"/>
                <a:gd name="connsiteX13" fmla="*/ 4105 w 6310"/>
                <a:gd name="connsiteY13" fmla="*/ 5105 h 5105"/>
                <a:gd name="connsiteX14" fmla="*/ 4105 w 6310"/>
                <a:gd name="connsiteY14" fmla="*/ 5044 h 5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10" h="5105">
                  <a:moveTo>
                    <a:pt x="4105" y="5044"/>
                  </a:moveTo>
                  <a:lnTo>
                    <a:pt x="3492" y="5044"/>
                  </a:lnTo>
                  <a:lnTo>
                    <a:pt x="1713" y="4553"/>
                  </a:lnTo>
                  <a:cubicBezTo>
                    <a:pt x="1321" y="4431"/>
                    <a:pt x="971" y="4216"/>
                    <a:pt x="683" y="3927"/>
                  </a:cubicBezTo>
                  <a:cubicBezTo>
                    <a:pt x="388" y="3639"/>
                    <a:pt x="180" y="3289"/>
                    <a:pt x="57" y="2897"/>
                  </a:cubicBezTo>
                  <a:cubicBezTo>
                    <a:pt x="-29" y="2504"/>
                    <a:pt x="-17" y="2100"/>
                    <a:pt x="87" y="1719"/>
                  </a:cubicBezTo>
                  <a:cubicBezTo>
                    <a:pt x="198" y="1333"/>
                    <a:pt x="394" y="977"/>
                    <a:pt x="670" y="689"/>
                  </a:cubicBezTo>
                  <a:cubicBezTo>
                    <a:pt x="953" y="400"/>
                    <a:pt x="1302" y="192"/>
                    <a:pt x="1689" y="81"/>
                  </a:cubicBezTo>
                  <a:cubicBezTo>
                    <a:pt x="2081" y="-23"/>
                    <a:pt x="2486" y="-29"/>
                    <a:pt x="2879" y="75"/>
                  </a:cubicBezTo>
                  <a:lnTo>
                    <a:pt x="4719" y="566"/>
                  </a:lnTo>
                  <a:cubicBezTo>
                    <a:pt x="5234" y="738"/>
                    <a:pt x="5670" y="1081"/>
                    <a:pt x="5958" y="1547"/>
                  </a:cubicBezTo>
                  <a:cubicBezTo>
                    <a:pt x="6246" y="2008"/>
                    <a:pt x="6363" y="2553"/>
                    <a:pt x="6289" y="3087"/>
                  </a:cubicBezTo>
                  <a:cubicBezTo>
                    <a:pt x="6222" y="3627"/>
                    <a:pt x="5958" y="4124"/>
                    <a:pt x="5559" y="4492"/>
                  </a:cubicBezTo>
                  <a:cubicBezTo>
                    <a:pt x="5161" y="4860"/>
                    <a:pt x="4645" y="5075"/>
                    <a:pt x="4105" y="5105"/>
                  </a:cubicBezTo>
                  <a:lnTo>
                    <a:pt x="4105" y="5044"/>
                  </a:lnTo>
                  <a:close/>
                </a:path>
              </a:pathLst>
            </a:custGeom>
            <a:solidFill>
              <a:srgbClr val="0E0E0E"/>
            </a:solidFill>
            <a:ln w="6134" cap="flat">
              <a:noFill/>
              <a:prstDash val="solid"/>
              <a:miter/>
            </a:ln>
          </p:spPr>
          <p:txBody>
            <a:bodyPr rtlCol="0" anchor="ctr"/>
            <a:lstStyle/>
            <a:p>
              <a:endParaRPr lang="en-AU"/>
            </a:p>
          </p:txBody>
        </p:sp>
        <p:sp>
          <p:nvSpPr>
            <p:cNvPr id="929" name="Freeform: Shape 928">
              <a:extLst>
                <a:ext uri="{FF2B5EF4-FFF2-40B4-BE49-F238E27FC236}">
                  <a16:creationId xmlns:a16="http://schemas.microsoft.com/office/drawing/2014/main" id="{F023368B-4FD5-46C5-964E-57B296B39977}"/>
                </a:ext>
              </a:extLst>
            </p:cNvPr>
            <p:cNvSpPr/>
            <p:nvPr/>
          </p:nvSpPr>
          <p:spPr>
            <a:xfrm>
              <a:off x="4860885" y="4704906"/>
              <a:ext cx="6502" cy="7729"/>
            </a:xfrm>
            <a:custGeom>
              <a:avLst/>
              <a:gdLst>
                <a:gd name="connsiteX0" fmla="*/ 0 w 6502"/>
                <a:gd name="connsiteY0" fmla="*/ 0 h 7729"/>
                <a:gd name="connsiteX1" fmla="*/ 6502 w 6502"/>
                <a:gd name="connsiteY1" fmla="*/ 7729 h 7729"/>
                <a:gd name="connsiteX2" fmla="*/ 0 w 6502"/>
                <a:gd name="connsiteY2" fmla="*/ 0 h 7729"/>
              </a:gdLst>
              <a:ahLst/>
              <a:cxnLst>
                <a:cxn ang="0">
                  <a:pos x="connsiteX0" y="connsiteY0"/>
                </a:cxn>
                <a:cxn ang="0">
                  <a:pos x="connsiteX1" y="connsiteY1"/>
                </a:cxn>
                <a:cxn ang="0">
                  <a:pos x="connsiteX2" y="connsiteY2"/>
                </a:cxn>
              </a:cxnLst>
              <a:rect l="l" t="t" r="r" b="b"/>
              <a:pathLst>
                <a:path w="6502" h="7729">
                  <a:moveTo>
                    <a:pt x="0" y="0"/>
                  </a:moveTo>
                  <a:lnTo>
                    <a:pt x="6502" y="7729"/>
                  </a:lnTo>
                  <a:cubicBezTo>
                    <a:pt x="4355" y="5275"/>
                    <a:pt x="2147" y="2699"/>
                    <a:pt x="0" y="0"/>
                  </a:cubicBezTo>
                  <a:close/>
                </a:path>
              </a:pathLst>
            </a:custGeom>
            <a:solidFill>
              <a:srgbClr val="3C8563"/>
            </a:solidFill>
            <a:ln w="6134" cap="flat">
              <a:noFill/>
              <a:prstDash val="solid"/>
              <a:miter/>
            </a:ln>
          </p:spPr>
          <p:txBody>
            <a:bodyPr rtlCol="0" anchor="ctr"/>
            <a:lstStyle/>
            <a:p>
              <a:endParaRPr lang="en-AU"/>
            </a:p>
          </p:txBody>
        </p:sp>
        <p:sp>
          <p:nvSpPr>
            <p:cNvPr id="930" name="Freeform: Shape 929">
              <a:extLst>
                <a:ext uri="{FF2B5EF4-FFF2-40B4-BE49-F238E27FC236}">
                  <a16:creationId xmlns:a16="http://schemas.microsoft.com/office/drawing/2014/main" id="{CA1C2BF2-BA15-4D01-A1DB-A03A054EA36B}"/>
                </a:ext>
              </a:extLst>
            </p:cNvPr>
            <p:cNvSpPr/>
            <p:nvPr/>
          </p:nvSpPr>
          <p:spPr>
            <a:xfrm>
              <a:off x="4858505" y="4702674"/>
              <a:ext cx="10906" cy="12476"/>
            </a:xfrm>
            <a:custGeom>
              <a:avLst/>
              <a:gdLst>
                <a:gd name="connsiteX0" fmla="*/ 8882 w 10906"/>
                <a:gd name="connsiteY0" fmla="*/ 12477 h 12476"/>
                <a:gd name="connsiteX1" fmla="*/ 7895 w 10906"/>
                <a:gd name="connsiteY1" fmla="*/ 12250 h 12476"/>
                <a:gd name="connsiteX2" fmla="*/ 7103 w 10906"/>
                <a:gd name="connsiteY2" fmla="*/ 11618 h 12476"/>
                <a:gd name="connsiteX3" fmla="*/ 663 w 10906"/>
                <a:gd name="connsiteY3" fmla="*/ 3889 h 12476"/>
                <a:gd name="connsiteX4" fmla="*/ 0 w 10906"/>
                <a:gd name="connsiteY4" fmla="*/ 2264 h 12476"/>
                <a:gd name="connsiteX5" fmla="*/ 663 w 10906"/>
                <a:gd name="connsiteY5" fmla="*/ 638 h 12476"/>
                <a:gd name="connsiteX6" fmla="*/ 2288 w 10906"/>
                <a:gd name="connsiteY6" fmla="*/ 0 h 12476"/>
                <a:gd name="connsiteX7" fmla="*/ 3914 w 10906"/>
                <a:gd name="connsiteY7" fmla="*/ 638 h 12476"/>
                <a:gd name="connsiteX8" fmla="*/ 10416 w 10906"/>
                <a:gd name="connsiteY8" fmla="*/ 8490 h 12476"/>
                <a:gd name="connsiteX9" fmla="*/ 10907 w 10906"/>
                <a:gd name="connsiteY9" fmla="*/ 9901 h 12476"/>
                <a:gd name="connsiteX10" fmla="*/ 10680 w 10906"/>
                <a:gd name="connsiteY10" fmla="*/ 10888 h 12476"/>
                <a:gd name="connsiteX11" fmla="*/ 10048 w 10906"/>
                <a:gd name="connsiteY11" fmla="*/ 11679 h 12476"/>
                <a:gd name="connsiteX12" fmla="*/ 8882 w 10906"/>
                <a:gd name="connsiteY12" fmla="*/ 12477 h 12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06" h="12476">
                  <a:moveTo>
                    <a:pt x="8882" y="12477"/>
                  </a:moveTo>
                  <a:cubicBezTo>
                    <a:pt x="8539" y="12477"/>
                    <a:pt x="8201" y="12403"/>
                    <a:pt x="7895" y="12250"/>
                  </a:cubicBezTo>
                  <a:cubicBezTo>
                    <a:pt x="7588" y="12103"/>
                    <a:pt x="7318" y="11888"/>
                    <a:pt x="7103" y="11618"/>
                  </a:cubicBezTo>
                  <a:cubicBezTo>
                    <a:pt x="4938" y="8999"/>
                    <a:pt x="2791" y="6422"/>
                    <a:pt x="663" y="3889"/>
                  </a:cubicBezTo>
                  <a:cubicBezTo>
                    <a:pt x="239" y="3453"/>
                    <a:pt x="0" y="2871"/>
                    <a:pt x="0" y="2264"/>
                  </a:cubicBezTo>
                  <a:cubicBezTo>
                    <a:pt x="0" y="1656"/>
                    <a:pt x="239" y="1073"/>
                    <a:pt x="663" y="638"/>
                  </a:cubicBezTo>
                  <a:cubicBezTo>
                    <a:pt x="1104" y="227"/>
                    <a:pt x="1687" y="0"/>
                    <a:pt x="2288" y="0"/>
                  </a:cubicBezTo>
                  <a:cubicBezTo>
                    <a:pt x="2889" y="0"/>
                    <a:pt x="3472" y="227"/>
                    <a:pt x="3914" y="638"/>
                  </a:cubicBezTo>
                  <a:lnTo>
                    <a:pt x="10416" y="8490"/>
                  </a:lnTo>
                  <a:cubicBezTo>
                    <a:pt x="10723" y="8901"/>
                    <a:pt x="10894" y="9391"/>
                    <a:pt x="10907" y="9901"/>
                  </a:cubicBezTo>
                  <a:cubicBezTo>
                    <a:pt x="10907" y="10244"/>
                    <a:pt x="10827" y="10582"/>
                    <a:pt x="10680" y="10888"/>
                  </a:cubicBezTo>
                  <a:cubicBezTo>
                    <a:pt x="10532" y="11195"/>
                    <a:pt x="10318" y="11465"/>
                    <a:pt x="10048" y="11679"/>
                  </a:cubicBezTo>
                  <a:cubicBezTo>
                    <a:pt x="9759" y="12072"/>
                    <a:pt x="9349" y="12348"/>
                    <a:pt x="8882" y="12477"/>
                  </a:cubicBezTo>
                  <a:close/>
                </a:path>
              </a:pathLst>
            </a:custGeom>
            <a:solidFill>
              <a:srgbClr val="0E0E0E"/>
            </a:solidFill>
            <a:ln w="6134" cap="flat">
              <a:noFill/>
              <a:prstDash val="solid"/>
              <a:miter/>
            </a:ln>
          </p:spPr>
          <p:txBody>
            <a:bodyPr rtlCol="0" anchor="ctr"/>
            <a:lstStyle/>
            <a:p>
              <a:endParaRPr lang="en-AU"/>
            </a:p>
          </p:txBody>
        </p:sp>
        <p:sp>
          <p:nvSpPr>
            <p:cNvPr id="931" name="Freeform: Shape 930">
              <a:extLst>
                <a:ext uri="{FF2B5EF4-FFF2-40B4-BE49-F238E27FC236}">
                  <a16:creationId xmlns:a16="http://schemas.microsoft.com/office/drawing/2014/main" id="{C0D97A3D-AF96-4E48-BD51-864BABA9E99A}"/>
                </a:ext>
              </a:extLst>
            </p:cNvPr>
            <p:cNvSpPr/>
            <p:nvPr/>
          </p:nvSpPr>
          <p:spPr>
            <a:xfrm>
              <a:off x="4715812" y="4620255"/>
              <a:ext cx="7790" cy="2208"/>
            </a:xfrm>
            <a:custGeom>
              <a:avLst/>
              <a:gdLst>
                <a:gd name="connsiteX0" fmla="*/ 0 w 7790"/>
                <a:gd name="connsiteY0" fmla="*/ 0 h 2208"/>
                <a:gd name="connsiteX1" fmla="*/ 7790 w 7790"/>
                <a:gd name="connsiteY1" fmla="*/ 2208 h 2208"/>
                <a:gd name="connsiteX2" fmla="*/ 0 w 7790"/>
                <a:gd name="connsiteY2" fmla="*/ 0 h 2208"/>
              </a:gdLst>
              <a:ahLst/>
              <a:cxnLst>
                <a:cxn ang="0">
                  <a:pos x="connsiteX0" y="connsiteY0"/>
                </a:cxn>
                <a:cxn ang="0">
                  <a:pos x="connsiteX1" y="connsiteY1"/>
                </a:cxn>
                <a:cxn ang="0">
                  <a:pos x="connsiteX2" y="connsiteY2"/>
                </a:cxn>
              </a:cxnLst>
              <a:rect l="l" t="t" r="r" b="b"/>
              <a:pathLst>
                <a:path w="7790" h="2208">
                  <a:moveTo>
                    <a:pt x="0" y="0"/>
                  </a:moveTo>
                  <a:lnTo>
                    <a:pt x="7790" y="2208"/>
                  </a:lnTo>
                  <a:lnTo>
                    <a:pt x="0" y="0"/>
                  </a:lnTo>
                  <a:close/>
                </a:path>
              </a:pathLst>
            </a:custGeom>
            <a:solidFill>
              <a:srgbClr val="3C8563"/>
            </a:solidFill>
            <a:ln w="6134" cap="flat">
              <a:noFill/>
              <a:prstDash val="solid"/>
              <a:miter/>
            </a:ln>
          </p:spPr>
          <p:txBody>
            <a:bodyPr rtlCol="0" anchor="ctr"/>
            <a:lstStyle/>
            <a:p>
              <a:endParaRPr lang="en-AU"/>
            </a:p>
          </p:txBody>
        </p:sp>
        <p:sp>
          <p:nvSpPr>
            <p:cNvPr id="932" name="Freeform: Shape 931">
              <a:extLst>
                <a:ext uri="{FF2B5EF4-FFF2-40B4-BE49-F238E27FC236}">
                  <a16:creationId xmlns:a16="http://schemas.microsoft.com/office/drawing/2014/main" id="{7ECA05BA-6745-4D8F-8ED5-79784FFFA50A}"/>
                </a:ext>
              </a:extLst>
            </p:cNvPr>
            <p:cNvSpPr/>
            <p:nvPr/>
          </p:nvSpPr>
          <p:spPr>
            <a:xfrm>
              <a:off x="4713458" y="4618066"/>
              <a:ext cx="12375" cy="6729"/>
            </a:xfrm>
            <a:custGeom>
              <a:avLst/>
              <a:gdLst>
                <a:gd name="connsiteX0" fmla="*/ 10144 w 12375"/>
                <a:gd name="connsiteY0" fmla="*/ 6728 h 6729"/>
                <a:gd name="connsiteX1" fmla="*/ 9531 w 12375"/>
                <a:gd name="connsiteY1" fmla="*/ 6728 h 6729"/>
                <a:gd name="connsiteX2" fmla="*/ 3888 w 12375"/>
                <a:gd name="connsiteY2" fmla="*/ 5134 h 6729"/>
                <a:gd name="connsiteX3" fmla="*/ 1679 w 12375"/>
                <a:gd name="connsiteY3" fmla="*/ 4520 h 6729"/>
                <a:gd name="connsiteX4" fmla="*/ 489 w 12375"/>
                <a:gd name="connsiteY4" fmla="*/ 3686 h 6729"/>
                <a:gd name="connsiteX5" fmla="*/ 23 w 12375"/>
                <a:gd name="connsiteY5" fmla="*/ 2312 h 6729"/>
                <a:gd name="connsiteX6" fmla="*/ 23 w 12375"/>
                <a:gd name="connsiteY6" fmla="*/ 1698 h 6729"/>
                <a:gd name="connsiteX7" fmla="*/ 403 w 12375"/>
                <a:gd name="connsiteY7" fmla="*/ 883 h 6729"/>
                <a:gd name="connsiteX8" fmla="*/ 1084 w 12375"/>
                <a:gd name="connsiteY8" fmla="*/ 288 h 6729"/>
                <a:gd name="connsiteX9" fmla="*/ 1943 w 12375"/>
                <a:gd name="connsiteY9" fmla="*/ 11 h 6729"/>
                <a:gd name="connsiteX10" fmla="*/ 2845 w 12375"/>
                <a:gd name="connsiteY10" fmla="*/ 103 h 6729"/>
                <a:gd name="connsiteX11" fmla="*/ 4992 w 12375"/>
                <a:gd name="connsiteY11" fmla="*/ 717 h 6729"/>
                <a:gd name="connsiteX12" fmla="*/ 10696 w 12375"/>
                <a:gd name="connsiteY12" fmla="*/ 2312 h 6729"/>
                <a:gd name="connsiteX13" fmla="*/ 11886 w 12375"/>
                <a:gd name="connsiteY13" fmla="*/ 3146 h 6729"/>
                <a:gd name="connsiteX14" fmla="*/ 12353 w 12375"/>
                <a:gd name="connsiteY14" fmla="*/ 4520 h 6729"/>
                <a:gd name="connsiteX15" fmla="*/ 12353 w 12375"/>
                <a:gd name="connsiteY15" fmla="*/ 5195 h 6729"/>
                <a:gd name="connsiteX16" fmla="*/ 11500 w 12375"/>
                <a:gd name="connsiteY16" fmla="*/ 6324 h 6729"/>
                <a:gd name="connsiteX17" fmla="*/ 10144 w 12375"/>
                <a:gd name="connsiteY17" fmla="*/ 6728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75" h="6729">
                  <a:moveTo>
                    <a:pt x="10144" y="6728"/>
                  </a:moveTo>
                  <a:lnTo>
                    <a:pt x="9531" y="6728"/>
                  </a:lnTo>
                  <a:lnTo>
                    <a:pt x="3888" y="5134"/>
                  </a:lnTo>
                  <a:lnTo>
                    <a:pt x="1679" y="4520"/>
                  </a:lnTo>
                  <a:cubicBezTo>
                    <a:pt x="1201" y="4379"/>
                    <a:pt x="784" y="4084"/>
                    <a:pt x="489" y="3686"/>
                  </a:cubicBezTo>
                  <a:cubicBezTo>
                    <a:pt x="189" y="3293"/>
                    <a:pt x="23" y="2809"/>
                    <a:pt x="23" y="2312"/>
                  </a:cubicBezTo>
                  <a:cubicBezTo>
                    <a:pt x="-8" y="2109"/>
                    <a:pt x="-8" y="1901"/>
                    <a:pt x="23" y="1698"/>
                  </a:cubicBezTo>
                  <a:cubicBezTo>
                    <a:pt x="91" y="1404"/>
                    <a:pt x="219" y="1122"/>
                    <a:pt x="403" y="883"/>
                  </a:cubicBezTo>
                  <a:cubicBezTo>
                    <a:pt x="587" y="637"/>
                    <a:pt x="820" y="435"/>
                    <a:pt x="1084" y="288"/>
                  </a:cubicBezTo>
                  <a:cubicBezTo>
                    <a:pt x="1348" y="134"/>
                    <a:pt x="1642" y="42"/>
                    <a:pt x="1943" y="11"/>
                  </a:cubicBezTo>
                  <a:cubicBezTo>
                    <a:pt x="2250" y="-19"/>
                    <a:pt x="2550" y="11"/>
                    <a:pt x="2845" y="103"/>
                  </a:cubicBezTo>
                  <a:lnTo>
                    <a:pt x="4992" y="717"/>
                  </a:lnTo>
                  <a:lnTo>
                    <a:pt x="10696" y="2312"/>
                  </a:lnTo>
                  <a:cubicBezTo>
                    <a:pt x="11169" y="2459"/>
                    <a:pt x="11586" y="2747"/>
                    <a:pt x="11886" y="3146"/>
                  </a:cubicBezTo>
                  <a:cubicBezTo>
                    <a:pt x="12181" y="3545"/>
                    <a:pt x="12347" y="4023"/>
                    <a:pt x="12353" y="4520"/>
                  </a:cubicBezTo>
                  <a:cubicBezTo>
                    <a:pt x="12383" y="4747"/>
                    <a:pt x="12383" y="4974"/>
                    <a:pt x="12353" y="5195"/>
                  </a:cubicBezTo>
                  <a:cubicBezTo>
                    <a:pt x="12193" y="5655"/>
                    <a:pt x="11893" y="6047"/>
                    <a:pt x="11500" y="6324"/>
                  </a:cubicBezTo>
                  <a:cubicBezTo>
                    <a:pt x="11101" y="6600"/>
                    <a:pt x="10629" y="6741"/>
                    <a:pt x="10144" y="6728"/>
                  </a:cubicBezTo>
                  <a:close/>
                </a:path>
              </a:pathLst>
            </a:custGeom>
            <a:solidFill>
              <a:srgbClr val="0E0E0E"/>
            </a:solidFill>
            <a:ln w="6134" cap="flat">
              <a:noFill/>
              <a:prstDash val="solid"/>
              <a:miter/>
            </a:ln>
          </p:spPr>
          <p:txBody>
            <a:bodyPr rtlCol="0" anchor="ctr"/>
            <a:lstStyle/>
            <a:p>
              <a:endParaRPr lang="en-AU"/>
            </a:p>
          </p:txBody>
        </p:sp>
        <p:sp>
          <p:nvSpPr>
            <p:cNvPr id="933" name="Freeform: Shape 932">
              <a:extLst>
                <a:ext uri="{FF2B5EF4-FFF2-40B4-BE49-F238E27FC236}">
                  <a16:creationId xmlns:a16="http://schemas.microsoft.com/office/drawing/2014/main" id="{F50CE1FD-3AB3-4DCC-A523-3FD4198A6AEC}"/>
                </a:ext>
              </a:extLst>
            </p:cNvPr>
            <p:cNvSpPr/>
            <p:nvPr/>
          </p:nvSpPr>
          <p:spPr>
            <a:xfrm>
              <a:off x="4868123" y="4713740"/>
              <a:ext cx="6931" cy="8833"/>
            </a:xfrm>
            <a:custGeom>
              <a:avLst/>
              <a:gdLst>
                <a:gd name="connsiteX0" fmla="*/ 0 w 6931"/>
                <a:gd name="connsiteY0" fmla="*/ 0 h 8833"/>
                <a:gd name="connsiteX1" fmla="*/ 6932 w 6931"/>
                <a:gd name="connsiteY1" fmla="*/ 8833 h 8833"/>
                <a:gd name="connsiteX2" fmla="*/ 0 w 6931"/>
                <a:gd name="connsiteY2" fmla="*/ 0 h 8833"/>
              </a:gdLst>
              <a:ahLst/>
              <a:cxnLst>
                <a:cxn ang="0">
                  <a:pos x="connsiteX0" y="connsiteY0"/>
                </a:cxn>
                <a:cxn ang="0">
                  <a:pos x="connsiteX1" y="connsiteY1"/>
                </a:cxn>
                <a:cxn ang="0">
                  <a:pos x="connsiteX2" y="connsiteY2"/>
                </a:cxn>
              </a:cxnLst>
              <a:rect l="l" t="t" r="r" b="b"/>
              <a:pathLst>
                <a:path w="6931" h="8833">
                  <a:moveTo>
                    <a:pt x="0" y="0"/>
                  </a:moveTo>
                  <a:lnTo>
                    <a:pt x="6932" y="8833"/>
                  </a:lnTo>
                  <a:lnTo>
                    <a:pt x="0" y="0"/>
                  </a:lnTo>
                  <a:close/>
                </a:path>
              </a:pathLst>
            </a:custGeom>
            <a:solidFill>
              <a:srgbClr val="3C8563"/>
            </a:solidFill>
            <a:ln w="6134" cap="flat">
              <a:noFill/>
              <a:prstDash val="solid"/>
              <a:miter/>
            </a:ln>
          </p:spPr>
          <p:txBody>
            <a:bodyPr rtlCol="0" anchor="ctr"/>
            <a:lstStyle/>
            <a:p>
              <a:endParaRPr lang="en-AU"/>
            </a:p>
          </p:txBody>
        </p:sp>
        <p:sp>
          <p:nvSpPr>
            <p:cNvPr id="934" name="Freeform: Shape 933">
              <a:extLst>
                <a:ext uri="{FF2B5EF4-FFF2-40B4-BE49-F238E27FC236}">
                  <a16:creationId xmlns:a16="http://schemas.microsoft.com/office/drawing/2014/main" id="{0D489BFE-485F-46E5-9AA6-BB6FF8DD266B}"/>
                </a:ext>
              </a:extLst>
            </p:cNvPr>
            <p:cNvSpPr/>
            <p:nvPr/>
          </p:nvSpPr>
          <p:spPr>
            <a:xfrm>
              <a:off x="4865792" y="4711466"/>
              <a:ext cx="11532" cy="13378"/>
            </a:xfrm>
            <a:custGeom>
              <a:avLst/>
              <a:gdLst>
                <a:gd name="connsiteX0" fmla="*/ 9262 w 11532"/>
                <a:gd name="connsiteY0" fmla="*/ 13376 h 13378"/>
                <a:gd name="connsiteX1" fmla="*/ 8226 w 11532"/>
                <a:gd name="connsiteY1" fmla="*/ 13143 h 13378"/>
                <a:gd name="connsiteX2" fmla="*/ 7422 w 11532"/>
                <a:gd name="connsiteY2" fmla="*/ 12456 h 13378"/>
                <a:gd name="connsiteX3" fmla="*/ 491 w 11532"/>
                <a:gd name="connsiteY3" fmla="*/ 3746 h 13378"/>
                <a:gd name="connsiteX4" fmla="*/ 0 w 11532"/>
                <a:gd name="connsiteY4" fmla="*/ 2274 h 13378"/>
                <a:gd name="connsiteX5" fmla="*/ 227 w 11532"/>
                <a:gd name="connsiteY5" fmla="*/ 1286 h 13378"/>
                <a:gd name="connsiteX6" fmla="*/ 859 w 11532"/>
                <a:gd name="connsiteY6" fmla="*/ 495 h 13378"/>
                <a:gd name="connsiteX7" fmla="*/ 2558 w 11532"/>
                <a:gd name="connsiteY7" fmla="*/ 16 h 13378"/>
                <a:gd name="connsiteX8" fmla="*/ 4110 w 11532"/>
                <a:gd name="connsiteY8" fmla="*/ 863 h 13378"/>
                <a:gd name="connsiteX9" fmla="*/ 11041 w 11532"/>
                <a:gd name="connsiteY9" fmla="*/ 9696 h 13378"/>
                <a:gd name="connsiteX10" fmla="*/ 11532 w 11532"/>
                <a:gd name="connsiteY10" fmla="*/ 11107 h 13378"/>
                <a:gd name="connsiteX11" fmla="*/ 11293 w 11532"/>
                <a:gd name="connsiteY11" fmla="*/ 12113 h 13378"/>
                <a:gd name="connsiteX12" fmla="*/ 10612 w 11532"/>
                <a:gd name="connsiteY12" fmla="*/ 12886 h 13378"/>
                <a:gd name="connsiteX13" fmla="*/ 9986 w 11532"/>
                <a:gd name="connsiteY13" fmla="*/ 13266 h 13378"/>
                <a:gd name="connsiteX14" fmla="*/ 9262 w 11532"/>
                <a:gd name="connsiteY14" fmla="*/ 13376 h 13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32" h="13378">
                  <a:moveTo>
                    <a:pt x="9262" y="13376"/>
                  </a:moveTo>
                  <a:cubicBezTo>
                    <a:pt x="8901" y="13382"/>
                    <a:pt x="8545" y="13303"/>
                    <a:pt x="8226" y="13143"/>
                  </a:cubicBezTo>
                  <a:cubicBezTo>
                    <a:pt x="7907" y="12984"/>
                    <a:pt x="7631" y="12751"/>
                    <a:pt x="7422" y="12456"/>
                  </a:cubicBezTo>
                  <a:cubicBezTo>
                    <a:pt x="5153" y="9512"/>
                    <a:pt x="2822" y="6322"/>
                    <a:pt x="491" y="3746"/>
                  </a:cubicBezTo>
                  <a:cubicBezTo>
                    <a:pt x="172" y="3323"/>
                    <a:pt x="0" y="2807"/>
                    <a:pt x="0" y="2274"/>
                  </a:cubicBezTo>
                  <a:cubicBezTo>
                    <a:pt x="0" y="1930"/>
                    <a:pt x="74" y="1593"/>
                    <a:pt x="227" y="1286"/>
                  </a:cubicBezTo>
                  <a:cubicBezTo>
                    <a:pt x="374" y="979"/>
                    <a:pt x="589" y="709"/>
                    <a:pt x="859" y="495"/>
                  </a:cubicBezTo>
                  <a:cubicBezTo>
                    <a:pt x="1337" y="120"/>
                    <a:pt x="1951" y="-57"/>
                    <a:pt x="2558" y="16"/>
                  </a:cubicBezTo>
                  <a:cubicBezTo>
                    <a:pt x="3165" y="84"/>
                    <a:pt x="3723" y="390"/>
                    <a:pt x="4110" y="863"/>
                  </a:cubicBezTo>
                  <a:cubicBezTo>
                    <a:pt x="6441" y="3746"/>
                    <a:pt x="8772" y="6690"/>
                    <a:pt x="11041" y="9696"/>
                  </a:cubicBezTo>
                  <a:cubicBezTo>
                    <a:pt x="11373" y="10089"/>
                    <a:pt x="11544" y="10592"/>
                    <a:pt x="11532" y="11107"/>
                  </a:cubicBezTo>
                  <a:cubicBezTo>
                    <a:pt x="11532" y="11457"/>
                    <a:pt x="11452" y="11800"/>
                    <a:pt x="11293" y="12113"/>
                  </a:cubicBezTo>
                  <a:cubicBezTo>
                    <a:pt x="11127" y="12420"/>
                    <a:pt x="10894" y="12689"/>
                    <a:pt x="10612" y="12886"/>
                  </a:cubicBezTo>
                  <a:cubicBezTo>
                    <a:pt x="10428" y="13052"/>
                    <a:pt x="10219" y="13186"/>
                    <a:pt x="9986" y="13266"/>
                  </a:cubicBezTo>
                  <a:cubicBezTo>
                    <a:pt x="9753" y="13352"/>
                    <a:pt x="9508" y="13389"/>
                    <a:pt x="9262" y="13376"/>
                  </a:cubicBezTo>
                  <a:close/>
                </a:path>
              </a:pathLst>
            </a:custGeom>
            <a:solidFill>
              <a:srgbClr val="0E0E0E"/>
            </a:solidFill>
            <a:ln w="6134" cap="flat">
              <a:noFill/>
              <a:prstDash val="solid"/>
              <a:miter/>
            </a:ln>
          </p:spPr>
          <p:txBody>
            <a:bodyPr rtlCol="0" anchor="ctr"/>
            <a:lstStyle/>
            <a:p>
              <a:endParaRPr lang="en-AU"/>
            </a:p>
          </p:txBody>
        </p:sp>
        <p:sp>
          <p:nvSpPr>
            <p:cNvPr id="935" name="Freeform: Shape 934">
              <a:extLst>
                <a:ext uri="{FF2B5EF4-FFF2-40B4-BE49-F238E27FC236}">
                  <a16:creationId xmlns:a16="http://schemas.microsoft.com/office/drawing/2014/main" id="{C9DDB465-BBCD-4FC4-8B74-C54526F61F21}"/>
                </a:ext>
              </a:extLst>
            </p:cNvPr>
            <p:cNvSpPr/>
            <p:nvPr/>
          </p:nvSpPr>
          <p:spPr>
            <a:xfrm>
              <a:off x="4731024" y="4624794"/>
              <a:ext cx="7238" cy="2208"/>
            </a:xfrm>
            <a:custGeom>
              <a:avLst/>
              <a:gdLst>
                <a:gd name="connsiteX0" fmla="*/ 0 w 7238"/>
                <a:gd name="connsiteY0" fmla="*/ 0 h 2208"/>
                <a:gd name="connsiteX1" fmla="*/ 7238 w 7238"/>
                <a:gd name="connsiteY1" fmla="*/ 2208 h 2208"/>
                <a:gd name="connsiteX2" fmla="*/ 0 w 7238"/>
                <a:gd name="connsiteY2" fmla="*/ 0 h 2208"/>
              </a:gdLst>
              <a:ahLst/>
              <a:cxnLst>
                <a:cxn ang="0">
                  <a:pos x="connsiteX0" y="connsiteY0"/>
                </a:cxn>
                <a:cxn ang="0">
                  <a:pos x="connsiteX1" y="connsiteY1"/>
                </a:cxn>
                <a:cxn ang="0">
                  <a:pos x="connsiteX2" y="connsiteY2"/>
                </a:cxn>
              </a:cxnLst>
              <a:rect l="l" t="t" r="r" b="b"/>
              <a:pathLst>
                <a:path w="7238" h="2208">
                  <a:moveTo>
                    <a:pt x="0" y="0"/>
                  </a:moveTo>
                  <a:lnTo>
                    <a:pt x="7238" y="2208"/>
                  </a:lnTo>
                  <a:lnTo>
                    <a:pt x="0" y="0"/>
                  </a:lnTo>
                  <a:close/>
                </a:path>
              </a:pathLst>
            </a:custGeom>
            <a:solidFill>
              <a:srgbClr val="3C8563"/>
            </a:solidFill>
            <a:ln w="6134" cap="flat">
              <a:noFill/>
              <a:prstDash val="solid"/>
              <a:miter/>
            </a:ln>
          </p:spPr>
          <p:txBody>
            <a:bodyPr rtlCol="0" anchor="ctr"/>
            <a:lstStyle/>
            <a:p>
              <a:endParaRPr lang="en-AU"/>
            </a:p>
          </p:txBody>
        </p:sp>
        <p:sp>
          <p:nvSpPr>
            <p:cNvPr id="936" name="Freeform: Shape 935">
              <a:extLst>
                <a:ext uri="{FF2B5EF4-FFF2-40B4-BE49-F238E27FC236}">
                  <a16:creationId xmlns:a16="http://schemas.microsoft.com/office/drawing/2014/main" id="{A07DF9E9-CFE7-4761-B72D-5B956F1B3F6F}"/>
                </a:ext>
              </a:extLst>
            </p:cNvPr>
            <p:cNvSpPr/>
            <p:nvPr/>
          </p:nvSpPr>
          <p:spPr>
            <a:xfrm>
              <a:off x="4728670" y="4622591"/>
              <a:ext cx="11762" cy="6742"/>
            </a:xfrm>
            <a:custGeom>
              <a:avLst/>
              <a:gdLst>
                <a:gd name="connsiteX0" fmla="*/ 9592 w 11762"/>
                <a:gd name="connsiteY0" fmla="*/ 6742 h 6742"/>
                <a:gd name="connsiteX1" fmla="*/ 8856 w 11762"/>
                <a:gd name="connsiteY1" fmla="*/ 6742 h 6742"/>
                <a:gd name="connsiteX2" fmla="*/ 3765 w 11762"/>
                <a:gd name="connsiteY2" fmla="*/ 5147 h 6742"/>
                <a:gd name="connsiteX3" fmla="*/ 1618 w 11762"/>
                <a:gd name="connsiteY3" fmla="*/ 4473 h 6742"/>
                <a:gd name="connsiteX4" fmla="*/ 458 w 11762"/>
                <a:gd name="connsiteY4" fmla="*/ 3669 h 6742"/>
                <a:gd name="connsiteX5" fmla="*/ 23 w 11762"/>
                <a:gd name="connsiteY5" fmla="*/ 2326 h 6742"/>
                <a:gd name="connsiteX6" fmla="*/ 23 w 11762"/>
                <a:gd name="connsiteY6" fmla="*/ 1590 h 6742"/>
                <a:gd name="connsiteX7" fmla="*/ 452 w 11762"/>
                <a:gd name="connsiteY7" fmla="*/ 804 h 6742"/>
                <a:gd name="connsiteX8" fmla="*/ 1152 w 11762"/>
                <a:gd name="connsiteY8" fmla="*/ 252 h 6742"/>
                <a:gd name="connsiteX9" fmla="*/ 2017 w 11762"/>
                <a:gd name="connsiteY9" fmla="*/ 7 h 6742"/>
                <a:gd name="connsiteX10" fmla="*/ 2906 w 11762"/>
                <a:gd name="connsiteY10" fmla="*/ 117 h 6742"/>
                <a:gd name="connsiteX11" fmla="*/ 4992 w 11762"/>
                <a:gd name="connsiteY11" fmla="*/ 731 h 6742"/>
                <a:gd name="connsiteX12" fmla="*/ 10206 w 11762"/>
                <a:gd name="connsiteY12" fmla="*/ 2387 h 6742"/>
                <a:gd name="connsiteX13" fmla="*/ 11304 w 11762"/>
                <a:gd name="connsiteY13" fmla="*/ 3221 h 6742"/>
                <a:gd name="connsiteX14" fmla="*/ 11739 w 11762"/>
                <a:gd name="connsiteY14" fmla="*/ 4534 h 6742"/>
                <a:gd name="connsiteX15" fmla="*/ 11739 w 11762"/>
                <a:gd name="connsiteY15" fmla="*/ 5270 h 6742"/>
                <a:gd name="connsiteX16" fmla="*/ 10887 w 11762"/>
                <a:gd name="connsiteY16" fmla="*/ 6331 h 6742"/>
                <a:gd name="connsiteX17" fmla="*/ 9592 w 11762"/>
                <a:gd name="connsiteY17" fmla="*/ 6742 h 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62" h="6742">
                  <a:moveTo>
                    <a:pt x="9592" y="6742"/>
                  </a:moveTo>
                  <a:lnTo>
                    <a:pt x="8856" y="6742"/>
                  </a:lnTo>
                  <a:lnTo>
                    <a:pt x="3765" y="5147"/>
                  </a:lnTo>
                  <a:lnTo>
                    <a:pt x="1618" y="4473"/>
                  </a:lnTo>
                  <a:cubicBezTo>
                    <a:pt x="1152" y="4338"/>
                    <a:pt x="747" y="4055"/>
                    <a:pt x="458" y="3669"/>
                  </a:cubicBezTo>
                  <a:cubicBezTo>
                    <a:pt x="170" y="3283"/>
                    <a:pt x="17" y="2810"/>
                    <a:pt x="23" y="2326"/>
                  </a:cubicBezTo>
                  <a:cubicBezTo>
                    <a:pt x="-8" y="2080"/>
                    <a:pt x="-8" y="1835"/>
                    <a:pt x="23" y="1590"/>
                  </a:cubicBezTo>
                  <a:cubicBezTo>
                    <a:pt x="115" y="1301"/>
                    <a:pt x="256" y="1037"/>
                    <a:pt x="452" y="804"/>
                  </a:cubicBezTo>
                  <a:cubicBezTo>
                    <a:pt x="649" y="577"/>
                    <a:pt x="888" y="387"/>
                    <a:pt x="1152" y="252"/>
                  </a:cubicBezTo>
                  <a:cubicBezTo>
                    <a:pt x="1422" y="111"/>
                    <a:pt x="1716" y="31"/>
                    <a:pt x="2017" y="7"/>
                  </a:cubicBezTo>
                  <a:cubicBezTo>
                    <a:pt x="2317" y="-18"/>
                    <a:pt x="2618" y="25"/>
                    <a:pt x="2906" y="117"/>
                  </a:cubicBezTo>
                  <a:lnTo>
                    <a:pt x="4992" y="731"/>
                  </a:lnTo>
                  <a:lnTo>
                    <a:pt x="10206" y="2387"/>
                  </a:lnTo>
                  <a:cubicBezTo>
                    <a:pt x="10647" y="2546"/>
                    <a:pt x="11028" y="2841"/>
                    <a:pt x="11304" y="3221"/>
                  </a:cubicBezTo>
                  <a:cubicBezTo>
                    <a:pt x="11580" y="3608"/>
                    <a:pt x="11727" y="4061"/>
                    <a:pt x="11739" y="4534"/>
                  </a:cubicBezTo>
                  <a:cubicBezTo>
                    <a:pt x="11770" y="4779"/>
                    <a:pt x="11770" y="5025"/>
                    <a:pt x="11739" y="5270"/>
                  </a:cubicBezTo>
                  <a:cubicBezTo>
                    <a:pt x="11567" y="5699"/>
                    <a:pt x="11273" y="6073"/>
                    <a:pt x="10887" y="6331"/>
                  </a:cubicBezTo>
                  <a:cubicBezTo>
                    <a:pt x="10506" y="6595"/>
                    <a:pt x="10052" y="6736"/>
                    <a:pt x="9592" y="6742"/>
                  </a:cubicBezTo>
                  <a:close/>
                </a:path>
              </a:pathLst>
            </a:custGeom>
            <a:solidFill>
              <a:srgbClr val="0E0E0E"/>
            </a:solidFill>
            <a:ln w="6134" cap="flat">
              <a:noFill/>
              <a:prstDash val="solid"/>
              <a:miter/>
            </a:ln>
          </p:spPr>
          <p:txBody>
            <a:bodyPr rtlCol="0" anchor="ctr"/>
            <a:lstStyle/>
            <a:p>
              <a:endParaRPr lang="en-AU"/>
            </a:p>
          </p:txBody>
        </p:sp>
        <p:sp>
          <p:nvSpPr>
            <p:cNvPr id="937" name="Freeform: Shape 936">
              <a:extLst>
                <a:ext uri="{FF2B5EF4-FFF2-40B4-BE49-F238E27FC236}">
                  <a16:creationId xmlns:a16="http://schemas.microsoft.com/office/drawing/2014/main" id="{77AD759F-CC92-4B92-8F1F-03D6BCB7CFEC}"/>
                </a:ext>
              </a:extLst>
            </p:cNvPr>
            <p:cNvSpPr/>
            <p:nvPr/>
          </p:nvSpPr>
          <p:spPr>
            <a:xfrm>
              <a:off x="5118827" y="5202510"/>
              <a:ext cx="920" cy="1656"/>
            </a:xfrm>
            <a:custGeom>
              <a:avLst/>
              <a:gdLst>
                <a:gd name="connsiteX0" fmla="*/ 0 w 920"/>
                <a:gd name="connsiteY0" fmla="*/ 0 h 1656"/>
                <a:gd name="connsiteX1" fmla="*/ 920 w 920"/>
                <a:gd name="connsiteY1" fmla="*/ 1656 h 1656"/>
                <a:gd name="connsiteX2" fmla="*/ 0 w 920"/>
                <a:gd name="connsiteY2" fmla="*/ 0 h 1656"/>
              </a:gdLst>
              <a:ahLst/>
              <a:cxnLst>
                <a:cxn ang="0">
                  <a:pos x="connsiteX0" y="connsiteY0"/>
                </a:cxn>
                <a:cxn ang="0">
                  <a:pos x="connsiteX1" y="connsiteY1"/>
                </a:cxn>
                <a:cxn ang="0">
                  <a:pos x="connsiteX2" y="connsiteY2"/>
                </a:cxn>
              </a:cxnLst>
              <a:rect l="l" t="t" r="r" b="b"/>
              <a:pathLst>
                <a:path w="920" h="1656">
                  <a:moveTo>
                    <a:pt x="0" y="0"/>
                  </a:moveTo>
                  <a:lnTo>
                    <a:pt x="920" y="1656"/>
                  </a:lnTo>
                  <a:lnTo>
                    <a:pt x="0" y="0"/>
                  </a:lnTo>
                  <a:close/>
                </a:path>
              </a:pathLst>
            </a:custGeom>
            <a:solidFill>
              <a:srgbClr val="3C8563"/>
            </a:solidFill>
            <a:ln w="6134" cap="flat">
              <a:noFill/>
              <a:prstDash val="solid"/>
              <a:miter/>
            </a:ln>
          </p:spPr>
          <p:txBody>
            <a:bodyPr rtlCol="0" anchor="ctr"/>
            <a:lstStyle/>
            <a:p>
              <a:endParaRPr lang="en-AU"/>
            </a:p>
          </p:txBody>
        </p:sp>
        <p:sp>
          <p:nvSpPr>
            <p:cNvPr id="938" name="Freeform: Shape 937">
              <a:extLst>
                <a:ext uri="{FF2B5EF4-FFF2-40B4-BE49-F238E27FC236}">
                  <a16:creationId xmlns:a16="http://schemas.microsoft.com/office/drawing/2014/main" id="{8999D463-76A1-4454-BE3F-36F34DDB0D65}"/>
                </a:ext>
              </a:extLst>
            </p:cNvPr>
            <p:cNvSpPr/>
            <p:nvPr/>
          </p:nvSpPr>
          <p:spPr>
            <a:xfrm>
              <a:off x="5116738" y="5200213"/>
              <a:ext cx="5585" cy="6288"/>
            </a:xfrm>
            <a:custGeom>
              <a:avLst/>
              <a:gdLst>
                <a:gd name="connsiteX0" fmla="*/ 3009 w 5585"/>
                <a:gd name="connsiteY0" fmla="*/ 6285 h 6288"/>
                <a:gd name="connsiteX1" fmla="*/ 1831 w 5585"/>
                <a:gd name="connsiteY1" fmla="*/ 5948 h 6288"/>
                <a:gd name="connsiteX2" fmla="*/ 985 w 5585"/>
                <a:gd name="connsiteY2" fmla="*/ 5058 h 6288"/>
                <a:gd name="connsiteX3" fmla="*/ 64 w 5585"/>
                <a:gd name="connsiteY3" fmla="*/ 3402 h 6288"/>
                <a:gd name="connsiteX4" fmla="*/ 64 w 5585"/>
                <a:gd name="connsiteY4" fmla="*/ 2297 h 6288"/>
                <a:gd name="connsiteX5" fmla="*/ 383 w 5585"/>
                <a:gd name="connsiteY5" fmla="*/ 1132 h 6288"/>
                <a:gd name="connsiteX6" fmla="*/ 1230 w 5585"/>
                <a:gd name="connsiteY6" fmla="*/ 273 h 6288"/>
                <a:gd name="connsiteX7" fmla="*/ 2978 w 5585"/>
                <a:gd name="connsiteY7" fmla="*/ 95 h 6288"/>
                <a:gd name="connsiteX8" fmla="*/ 4358 w 5585"/>
                <a:gd name="connsiteY8" fmla="*/ 1193 h 6288"/>
                <a:gd name="connsiteX9" fmla="*/ 5279 w 5585"/>
                <a:gd name="connsiteY9" fmla="*/ 2911 h 6288"/>
                <a:gd name="connsiteX10" fmla="*/ 5585 w 5585"/>
                <a:gd name="connsiteY10" fmla="*/ 3954 h 6288"/>
                <a:gd name="connsiteX11" fmla="*/ 5254 w 5585"/>
                <a:gd name="connsiteY11" fmla="*/ 5138 h 6288"/>
                <a:gd name="connsiteX12" fmla="*/ 4358 w 5585"/>
                <a:gd name="connsiteY12" fmla="*/ 5978 h 6288"/>
                <a:gd name="connsiteX13" fmla="*/ 3009 w 5585"/>
                <a:gd name="connsiteY13" fmla="*/ 6285 h 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5" h="6288">
                  <a:moveTo>
                    <a:pt x="3009" y="6285"/>
                  </a:moveTo>
                  <a:cubicBezTo>
                    <a:pt x="2592" y="6278"/>
                    <a:pt x="2187" y="6162"/>
                    <a:pt x="1831" y="5948"/>
                  </a:cubicBezTo>
                  <a:cubicBezTo>
                    <a:pt x="1475" y="5733"/>
                    <a:pt x="1181" y="5426"/>
                    <a:pt x="985" y="5058"/>
                  </a:cubicBezTo>
                  <a:lnTo>
                    <a:pt x="64" y="3402"/>
                  </a:lnTo>
                  <a:cubicBezTo>
                    <a:pt x="-21" y="3040"/>
                    <a:pt x="-21" y="2660"/>
                    <a:pt x="64" y="2297"/>
                  </a:cubicBezTo>
                  <a:cubicBezTo>
                    <a:pt x="71" y="1886"/>
                    <a:pt x="181" y="1488"/>
                    <a:pt x="383" y="1132"/>
                  </a:cubicBezTo>
                  <a:cubicBezTo>
                    <a:pt x="586" y="782"/>
                    <a:pt x="880" y="482"/>
                    <a:pt x="1230" y="273"/>
                  </a:cubicBezTo>
                  <a:cubicBezTo>
                    <a:pt x="1770" y="-15"/>
                    <a:pt x="2395" y="-77"/>
                    <a:pt x="2978" y="95"/>
                  </a:cubicBezTo>
                  <a:cubicBezTo>
                    <a:pt x="3567" y="267"/>
                    <a:pt x="4058" y="660"/>
                    <a:pt x="4358" y="1193"/>
                  </a:cubicBezTo>
                  <a:lnTo>
                    <a:pt x="5279" y="2911"/>
                  </a:lnTo>
                  <a:cubicBezTo>
                    <a:pt x="5469" y="3224"/>
                    <a:pt x="5579" y="3586"/>
                    <a:pt x="5585" y="3954"/>
                  </a:cubicBezTo>
                  <a:cubicBezTo>
                    <a:pt x="5585" y="4371"/>
                    <a:pt x="5475" y="4782"/>
                    <a:pt x="5254" y="5138"/>
                  </a:cubicBezTo>
                  <a:cubicBezTo>
                    <a:pt x="5039" y="5493"/>
                    <a:pt x="4726" y="5788"/>
                    <a:pt x="4358" y="5978"/>
                  </a:cubicBezTo>
                  <a:cubicBezTo>
                    <a:pt x="3947" y="6205"/>
                    <a:pt x="3475" y="6309"/>
                    <a:pt x="3009" y="6285"/>
                  </a:cubicBezTo>
                  <a:close/>
                </a:path>
              </a:pathLst>
            </a:custGeom>
            <a:solidFill>
              <a:srgbClr val="0E0E0E"/>
            </a:solidFill>
            <a:ln w="6134" cap="flat">
              <a:noFill/>
              <a:prstDash val="solid"/>
              <a:miter/>
            </a:ln>
          </p:spPr>
          <p:txBody>
            <a:bodyPr rtlCol="0" anchor="ctr"/>
            <a:lstStyle/>
            <a:p>
              <a:endParaRPr lang="en-AU"/>
            </a:p>
          </p:txBody>
        </p:sp>
        <p:sp>
          <p:nvSpPr>
            <p:cNvPr id="939" name="Freeform: Shape 938">
              <a:extLst>
                <a:ext uri="{FF2B5EF4-FFF2-40B4-BE49-F238E27FC236}">
                  <a16:creationId xmlns:a16="http://schemas.microsoft.com/office/drawing/2014/main" id="{98BD97E5-354C-4462-ACC1-124FE3A35B14}"/>
                </a:ext>
              </a:extLst>
            </p:cNvPr>
            <p:cNvSpPr/>
            <p:nvPr/>
          </p:nvSpPr>
          <p:spPr>
            <a:xfrm>
              <a:off x="5049510" y="5109455"/>
              <a:ext cx="55514" cy="66178"/>
            </a:xfrm>
            <a:custGeom>
              <a:avLst/>
              <a:gdLst>
                <a:gd name="connsiteX0" fmla="*/ 55514 w 55514"/>
                <a:gd name="connsiteY0" fmla="*/ 66126 h 66178"/>
                <a:gd name="connsiteX1" fmla="*/ 24843 w 55514"/>
                <a:gd name="connsiteY1" fmla="*/ 0 h 66178"/>
                <a:gd name="connsiteX2" fmla="*/ 24537 w 55514"/>
                <a:gd name="connsiteY2" fmla="*/ 736 h 66178"/>
                <a:gd name="connsiteX3" fmla="*/ 0 w 55514"/>
                <a:gd name="connsiteY3" fmla="*/ 54349 h 66178"/>
                <a:gd name="connsiteX4" fmla="*/ 4539 w 55514"/>
                <a:gd name="connsiteY4" fmla="*/ 55514 h 66178"/>
                <a:gd name="connsiteX5" fmla="*/ 55514 w 55514"/>
                <a:gd name="connsiteY5" fmla="*/ 66126 h 6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14" h="66178">
                  <a:moveTo>
                    <a:pt x="55514" y="66126"/>
                  </a:moveTo>
                  <a:cubicBezTo>
                    <a:pt x="45700" y="46190"/>
                    <a:pt x="35333" y="23923"/>
                    <a:pt x="24843" y="0"/>
                  </a:cubicBezTo>
                  <a:cubicBezTo>
                    <a:pt x="24715" y="233"/>
                    <a:pt x="24610" y="484"/>
                    <a:pt x="24537" y="736"/>
                  </a:cubicBezTo>
                  <a:cubicBezTo>
                    <a:pt x="16685" y="19139"/>
                    <a:pt x="8343" y="36682"/>
                    <a:pt x="0" y="54349"/>
                  </a:cubicBezTo>
                  <a:cubicBezTo>
                    <a:pt x="1472" y="54349"/>
                    <a:pt x="3006" y="55085"/>
                    <a:pt x="4539" y="55514"/>
                  </a:cubicBezTo>
                  <a:cubicBezTo>
                    <a:pt x="21838" y="60851"/>
                    <a:pt x="38952" y="66801"/>
                    <a:pt x="55514" y="66126"/>
                  </a:cubicBezTo>
                  <a:close/>
                </a:path>
              </a:pathLst>
            </a:custGeom>
            <a:solidFill>
              <a:srgbClr val="3C8563"/>
            </a:solidFill>
            <a:ln w="6134" cap="flat">
              <a:noFill/>
              <a:prstDash val="solid"/>
              <a:miter/>
            </a:ln>
          </p:spPr>
          <p:txBody>
            <a:bodyPr rtlCol="0" anchor="ctr"/>
            <a:lstStyle/>
            <a:p>
              <a:endParaRPr lang="en-AU"/>
            </a:p>
          </p:txBody>
        </p:sp>
        <p:sp>
          <p:nvSpPr>
            <p:cNvPr id="940" name="Freeform: Shape 939">
              <a:extLst>
                <a:ext uri="{FF2B5EF4-FFF2-40B4-BE49-F238E27FC236}">
                  <a16:creationId xmlns:a16="http://schemas.microsoft.com/office/drawing/2014/main" id="{4B8D1D79-35CB-4BB1-8CF6-6B00FFD04F56}"/>
                </a:ext>
              </a:extLst>
            </p:cNvPr>
            <p:cNvSpPr/>
            <p:nvPr/>
          </p:nvSpPr>
          <p:spPr>
            <a:xfrm>
              <a:off x="5046640" y="5107247"/>
              <a:ext cx="59835" cy="70726"/>
            </a:xfrm>
            <a:custGeom>
              <a:avLst/>
              <a:gdLst>
                <a:gd name="connsiteX0" fmla="*/ 58446 w 59835"/>
                <a:gd name="connsiteY0" fmla="*/ 70727 h 70726"/>
                <a:gd name="connsiteX1" fmla="*/ 57833 w 59835"/>
                <a:gd name="connsiteY1" fmla="*/ 70727 h 70726"/>
                <a:gd name="connsiteX2" fmla="*/ 12317 w 59835"/>
                <a:gd name="connsiteY2" fmla="*/ 61894 h 70726"/>
                <a:gd name="connsiteX3" fmla="*/ 6183 w 59835"/>
                <a:gd name="connsiteY3" fmla="*/ 60053 h 70726"/>
                <a:gd name="connsiteX4" fmla="*/ 1767 w 59835"/>
                <a:gd name="connsiteY4" fmla="*/ 58888 h 70726"/>
                <a:gd name="connsiteX5" fmla="*/ 853 w 59835"/>
                <a:gd name="connsiteY5" fmla="*/ 58452 h 70726"/>
                <a:gd name="connsiteX6" fmla="*/ 233 w 59835"/>
                <a:gd name="connsiteY6" fmla="*/ 57661 h 70726"/>
                <a:gd name="connsiteX7" fmla="*/ 0 w 59835"/>
                <a:gd name="connsiteY7" fmla="*/ 56649 h 70726"/>
                <a:gd name="connsiteX8" fmla="*/ 233 w 59835"/>
                <a:gd name="connsiteY8" fmla="*/ 55637 h 70726"/>
                <a:gd name="connsiteX9" fmla="*/ 24770 w 59835"/>
                <a:gd name="connsiteY9" fmla="*/ 2147 h 70726"/>
                <a:gd name="connsiteX10" fmla="*/ 24770 w 59835"/>
                <a:gd name="connsiteY10" fmla="*/ 1472 h 70726"/>
                <a:gd name="connsiteX11" fmla="*/ 25592 w 59835"/>
                <a:gd name="connsiteY11" fmla="*/ 423 h 70726"/>
                <a:gd name="connsiteX12" fmla="*/ 26855 w 59835"/>
                <a:gd name="connsiteY12" fmla="*/ 0 h 70726"/>
                <a:gd name="connsiteX13" fmla="*/ 28088 w 59835"/>
                <a:gd name="connsiteY13" fmla="*/ 380 h 70726"/>
                <a:gd name="connsiteX14" fmla="*/ 28941 w 59835"/>
                <a:gd name="connsiteY14" fmla="*/ 1349 h 70726"/>
                <a:gd name="connsiteX15" fmla="*/ 59612 w 59835"/>
                <a:gd name="connsiteY15" fmla="*/ 67414 h 70726"/>
                <a:gd name="connsiteX16" fmla="*/ 59716 w 59835"/>
                <a:gd name="connsiteY16" fmla="*/ 69187 h 70726"/>
                <a:gd name="connsiteX17" fmla="*/ 58569 w 59835"/>
                <a:gd name="connsiteY17" fmla="*/ 70543 h 70726"/>
                <a:gd name="connsiteX18" fmla="*/ 58446 w 59835"/>
                <a:gd name="connsiteY18" fmla="*/ 70727 h 70726"/>
                <a:gd name="connsiteX19" fmla="*/ 5815 w 59835"/>
                <a:gd name="connsiteY19" fmla="*/ 55023 h 70726"/>
                <a:gd name="connsiteX20" fmla="*/ 7778 w 59835"/>
                <a:gd name="connsiteY20" fmla="*/ 55576 h 70726"/>
                <a:gd name="connsiteX21" fmla="*/ 13912 w 59835"/>
                <a:gd name="connsiteY21" fmla="*/ 57416 h 70726"/>
                <a:gd name="connsiteX22" fmla="*/ 54827 w 59835"/>
                <a:gd name="connsiteY22" fmla="*/ 66065 h 70726"/>
                <a:gd name="connsiteX23" fmla="*/ 27653 w 59835"/>
                <a:gd name="connsiteY23" fmla="*/ 7974 h 70726"/>
                <a:gd name="connsiteX24" fmla="*/ 5815 w 59835"/>
                <a:gd name="connsiteY24" fmla="*/ 55023 h 7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9835" h="70726">
                  <a:moveTo>
                    <a:pt x="58446" y="70727"/>
                  </a:moveTo>
                  <a:lnTo>
                    <a:pt x="57833" y="70727"/>
                  </a:lnTo>
                  <a:cubicBezTo>
                    <a:pt x="42283" y="70267"/>
                    <a:pt x="26911" y="67279"/>
                    <a:pt x="12317" y="61894"/>
                  </a:cubicBezTo>
                  <a:lnTo>
                    <a:pt x="6183" y="60053"/>
                  </a:lnTo>
                  <a:lnTo>
                    <a:pt x="1767" y="58888"/>
                  </a:lnTo>
                  <a:cubicBezTo>
                    <a:pt x="1435" y="58814"/>
                    <a:pt x="1122" y="58667"/>
                    <a:pt x="853" y="58452"/>
                  </a:cubicBezTo>
                  <a:cubicBezTo>
                    <a:pt x="589" y="58244"/>
                    <a:pt x="374" y="57968"/>
                    <a:pt x="233" y="57661"/>
                  </a:cubicBezTo>
                  <a:cubicBezTo>
                    <a:pt x="80" y="57348"/>
                    <a:pt x="0" y="56999"/>
                    <a:pt x="0" y="56649"/>
                  </a:cubicBezTo>
                  <a:cubicBezTo>
                    <a:pt x="0" y="56299"/>
                    <a:pt x="80" y="55956"/>
                    <a:pt x="233" y="55637"/>
                  </a:cubicBezTo>
                  <a:cubicBezTo>
                    <a:pt x="10354" y="34535"/>
                    <a:pt x="17961" y="18034"/>
                    <a:pt x="24770" y="2147"/>
                  </a:cubicBezTo>
                  <a:lnTo>
                    <a:pt x="24770" y="1472"/>
                  </a:lnTo>
                  <a:cubicBezTo>
                    <a:pt x="24935" y="1049"/>
                    <a:pt x="25224" y="687"/>
                    <a:pt x="25592" y="423"/>
                  </a:cubicBezTo>
                  <a:cubicBezTo>
                    <a:pt x="25960" y="165"/>
                    <a:pt x="26401" y="18"/>
                    <a:pt x="26855" y="0"/>
                  </a:cubicBezTo>
                  <a:cubicBezTo>
                    <a:pt x="27291" y="12"/>
                    <a:pt x="27720" y="147"/>
                    <a:pt x="28088" y="380"/>
                  </a:cubicBezTo>
                  <a:cubicBezTo>
                    <a:pt x="28456" y="619"/>
                    <a:pt x="28751" y="957"/>
                    <a:pt x="28941" y="1349"/>
                  </a:cubicBezTo>
                  <a:cubicBezTo>
                    <a:pt x="41209" y="28769"/>
                    <a:pt x="51147" y="49809"/>
                    <a:pt x="59612" y="67414"/>
                  </a:cubicBezTo>
                  <a:cubicBezTo>
                    <a:pt x="59869" y="67973"/>
                    <a:pt x="59906" y="68604"/>
                    <a:pt x="59716" y="69187"/>
                  </a:cubicBezTo>
                  <a:cubicBezTo>
                    <a:pt x="59520" y="69770"/>
                    <a:pt x="59109" y="70255"/>
                    <a:pt x="58569" y="70543"/>
                  </a:cubicBezTo>
                  <a:cubicBezTo>
                    <a:pt x="58532" y="70604"/>
                    <a:pt x="58489" y="70665"/>
                    <a:pt x="58446" y="70727"/>
                  </a:cubicBezTo>
                  <a:close/>
                  <a:moveTo>
                    <a:pt x="5815" y="55023"/>
                  </a:moveTo>
                  <a:lnTo>
                    <a:pt x="7778" y="55576"/>
                  </a:lnTo>
                  <a:lnTo>
                    <a:pt x="13912" y="57416"/>
                  </a:lnTo>
                  <a:cubicBezTo>
                    <a:pt x="27082" y="62169"/>
                    <a:pt x="40854" y="65083"/>
                    <a:pt x="54827" y="66065"/>
                  </a:cubicBezTo>
                  <a:cubicBezTo>
                    <a:pt x="47037" y="50116"/>
                    <a:pt x="38326" y="31468"/>
                    <a:pt x="27653" y="7974"/>
                  </a:cubicBezTo>
                  <a:cubicBezTo>
                    <a:pt x="21396" y="22083"/>
                    <a:pt x="14894" y="36866"/>
                    <a:pt x="5815" y="55023"/>
                  </a:cubicBezTo>
                  <a:close/>
                </a:path>
              </a:pathLst>
            </a:custGeom>
            <a:solidFill>
              <a:srgbClr val="0E0E0E"/>
            </a:solidFill>
            <a:ln w="6134" cap="flat">
              <a:noFill/>
              <a:prstDash val="solid"/>
              <a:miter/>
            </a:ln>
          </p:spPr>
          <p:txBody>
            <a:bodyPr rtlCol="0" anchor="ctr"/>
            <a:lstStyle/>
            <a:p>
              <a:endParaRPr lang="en-AU"/>
            </a:p>
          </p:txBody>
        </p:sp>
        <p:sp>
          <p:nvSpPr>
            <p:cNvPr id="941" name="Freeform: Shape 940">
              <a:extLst>
                <a:ext uri="{FF2B5EF4-FFF2-40B4-BE49-F238E27FC236}">
                  <a16:creationId xmlns:a16="http://schemas.microsoft.com/office/drawing/2014/main" id="{C595E6B0-70E7-4E8E-AF70-4841AB074E74}"/>
                </a:ext>
              </a:extLst>
            </p:cNvPr>
            <p:cNvSpPr/>
            <p:nvPr/>
          </p:nvSpPr>
          <p:spPr>
            <a:xfrm>
              <a:off x="5111834" y="5189076"/>
              <a:ext cx="674" cy="1410"/>
            </a:xfrm>
            <a:custGeom>
              <a:avLst/>
              <a:gdLst>
                <a:gd name="connsiteX0" fmla="*/ 0 w 674"/>
                <a:gd name="connsiteY0" fmla="*/ 0 h 1410"/>
                <a:gd name="connsiteX1" fmla="*/ 675 w 674"/>
                <a:gd name="connsiteY1" fmla="*/ 1411 h 1410"/>
                <a:gd name="connsiteX2" fmla="*/ 0 w 674"/>
                <a:gd name="connsiteY2" fmla="*/ 0 h 1410"/>
              </a:gdLst>
              <a:ahLst/>
              <a:cxnLst>
                <a:cxn ang="0">
                  <a:pos x="connsiteX0" y="connsiteY0"/>
                </a:cxn>
                <a:cxn ang="0">
                  <a:pos x="connsiteX1" y="connsiteY1"/>
                </a:cxn>
                <a:cxn ang="0">
                  <a:pos x="connsiteX2" y="connsiteY2"/>
                </a:cxn>
              </a:cxnLst>
              <a:rect l="l" t="t" r="r" b="b"/>
              <a:pathLst>
                <a:path w="674" h="1410">
                  <a:moveTo>
                    <a:pt x="0" y="0"/>
                  </a:moveTo>
                  <a:cubicBezTo>
                    <a:pt x="264" y="454"/>
                    <a:pt x="485" y="926"/>
                    <a:pt x="675" y="1411"/>
                  </a:cubicBezTo>
                  <a:cubicBezTo>
                    <a:pt x="485" y="926"/>
                    <a:pt x="264" y="454"/>
                    <a:pt x="0" y="0"/>
                  </a:cubicBezTo>
                  <a:close/>
                </a:path>
              </a:pathLst>
            </a:custGeom>
            <a:solidFill>
              <a:srgbClr val="3C8563"/>
            </a:solidFill>
            <a:ln w="6134" cap="flat">
              <a:noFill/>
              <a:prstDash val="solid"/>
              <a:miter/>
            </a:ln>
          </p:spPr>
          <p:txBody>
            <a:bodyPr rtlCol="0" anchor="ctr"/>
            <a:lstStyle/>
            <a:p>
              <a:endParaRPr lang="en-AU"/>
            </a:p>
          </p:txBody>
        </p:sp>
        <p:sp>
          <p:nvSpPr>
            <p:cNvPr id="942" name="Freeform: Shape 941">
              <a:extLst>
                <a:ext uri="{FF2B5EF4-FFF2-40B4-BE49-F238E27FC236}">
                  <a16:creationId xmlns:a16="http://schemas.microsoft.com/office/drawing/2014/main" id="{F0603706-E16D-46F7-9323-AB8318166865}"/>
                </a:ext>
              </a:extLst>
            </p:cNvPr>
            <p:cNvSpPr/>
            <p:nvPr/>
          </p:nvSpPr>
          <p:spPr>
            <a:xfrm>
              <a:off x="5109707" y="5186747"/>
              <a:ext cx="5201" cy="6010"/>
            </a:xfrm>
            <a:custGeom>
              <a:avLst/>
              <a:gdLst>
                <a:gd name="connsiteX0" fmla="*/ 2863 w 5201"/>
                <a:gd name="connsiteY0" fmla="*/ 6010 h 6010"/>
                <a:gd name="connsiteX1" fmla="*/ 1649 w 5201"/>
                <a:gd name="connsiteY1" fmla="*/ 5691 h 6010"/>
                <a:gd name="connsiteX2" fmla="*/ 777 w 5201"/>
                <a:gd name="connsiteY2" fmla="*/ 4783 h 6010"/>
                <a:gd name="connsiteX3" fmla="*/ 41 w 5201"/>
                <a:gd name="connsiteY3" fmla="*/ 3372 h 6010"/>
                <a:gd name="connsiteX4" fmla="*/ 41 w 5201"/>
                <a:gd name="connsiteY4" fmla="*/ 2329 h 6010"/>
                <a:gd name="connsiteX5" fmla="*/ 397 w 5201"/>
                <a:gd name="connsiteY5" fmla="*/ 1109 h 6010"/>
                <a:gd name="connsiteX6" fmla="*/ 1330 w 5201"/>
                <a:gd name="connsiteY6" fmla="*/ 244 h 6010"/>
                <a:gd name="connsiteX7" fmla="*/ 2195 w 5201"/>
                <a:gd name="connsiteY7" fmla="*/ 5 h 6010"/>
                <a:gd name="connsiteX8" fmla="*/ 3078 w 5201"/>
                <a:gd name="connsiteY8" fmla="*/ 121 h 6010"/>
                <a:gd name="connsiteX9" fmla="*/ 3857 w 5201"/>
                <a:gd name="connsiteY9" fmla="*/ 575 h 6010"/>
                <a:gd name="connsiteX10" fmla="*/ 4397 w 5201"/>
                <a:gd name="connsiteY10" fmla="*/ 1287 h 6010"/>
                <a:gd name="connsiteX11" fmla="*/ 5133 w 5201"/>
                <a:gd name="connsiteY11" fmla="*/ 2697 h 6010"/>
                <a:gd name="connsiteX12" fmla="*/ 5133 w 5201"/>
                <a:gd name="connsiteY12" fmla="*/ 3740 h 6010"/>
                <a:gd name="connsiteX13" fmla="*/ 4795 w 5201"/>
                <a:gd name="connsiteY13" fmla="*/ 4918 h 6010"/>
                <a:gd name="connsiteX14" fmla="*/ 3906 w 5201"/>
                <a:gd name="connsiteY14" fmla="*/ 5764 h 6010"/>
                <a:gd name="connsiteX15" fmla="*/ 2863 w 5201"/>
                <a:gd name="connsiteY15" fmla="*/ 6010 h 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01" h="6010">
                  <a:moveTo>
                    <a:pt x="2863" y="6010"/>
                  </a:moveTo>
                  <a:cubicBezTo>
                    <a:pt x="2434" y="6016"/>
                    <a:pt x="2017" y="5906"/>
                    <a:pt x="1649" y="5691"/>
                  </a:cubicBezTo>
                  <a:cubicBezTo>
                    <a:pt x="1280" y="5470"/>
                    <a:pt x="980" y="5157"/>
                    <a:pt x="777" y="4783"/>
                  </a:cubicBezTo>
                  <a:lnTo>
                    <a:pt x="41" y="3372"/>
                  </a:lnTo>
                  <a:cubicBezTo>
                    <a:pt x="-14" y="3029"/>
                    <a:pt x="-14" y="2673"/>
                    <a:pt x="41" y="2329"/>
                  </a:cubicBezTo>
                  <a:cubicBezTo>
                    <a:pt x="48" y="1900"/>
                    <a:pt x="170" y="1477"/>
                    <a:pt x="397" y="1109"/>
                  </a:cubicBezTo>
                  <a:cubicBezTo>
                    <a:pt x="624" y="741"/>
                    <a:pt x="943" y="446"/>
                    <a:pt x="1330" y="244"/>
                  </a:cubicBezTo>
                  <a:cubicBezTo>
                    <a:pt x="1599" y="109"/>
                    <a:pt x="1894" y="29"/>
                    <a:pt x="2195" y="5"/>
                  </a:cubicBezTo>
                  <a:cubicBezTo>
                    <a:pt x="2495" y="-14"/>
                    <a:pt x="2796" y="23"/>
                    <a:pt x="3078" y="121"/>
                  </a:cubicBezTo>
                  <a:cubicBezTo>
                    <a:pt x="3366" y="219"/>
                    <a:pt x="3630" y="373"/>
                    <a:pt x="3857" y="575"/>
                  </a:cubicBezTo>
                  <a:cubicBezTo>
                    <a:pt x="4084" y="771"/>
                    <a:pt x="4262" y="1017"/>
                    <a:pt x="4397" y="1287"/>
                  </a:cubicBezTo>
                  <a:lnTo>
                    <a:pt x="5133" y="2697"/>
                  </a:lnTo>
                  <a:cubicBezTo>
                    <a:pt x="5225" y="3041"/>
                    <a:pt x="5225" y="3397"/>
                    <a:pt x="5133" y="3740"/>
                  </a:cubicBezTo>
                  <a:cubicBezTo>
                    <a:pt x="5127" y="4158"/>
                    <a:pt x="5010" y="4562"/>
                    <a:pt x="4795" y="4918"/>
                  </a:cubicBezTo>
                  <a:cubicBezTo>
                    <a:pt x="4581" y="5274"/>
                    <a:pt x="4274" y="5568"/>
                    <a:pt x="3906" y="5764"/>
                  </a:cubicBezTo>
                  <a:cubicBezTo>
                    <a:pt x="3581" y="5930"/>
                    <a:pt x="3225" y="6010"/>
                    <a:pt x="2863" y="6010"/>
                  </a:cubicBezTo>
                  <a:close/>
                </a:path>
              </a:pathLst>
            </a:custGeom>
            <a:solidFill>
              <a:srgbClr val="0E0E0E"/>
            </a:solidFill>
            <a:ln w="6134" cap="flat">
              <a:noFill/>
              <a:prstDash val="solid"/>
              <a:miter/>
            </a:ln>
          </p:spPr>
          <p:txBody>
            <a:bodyPr rtlCol="0" anchor="ctr"/>
            <a:lstStyle/>
            <a:p>
              <a:endParaRPr lang="en-AU"/>
            </a:p>
          </p:txBody>
        </p:sp>
        <p:sp>
          <p:nvSpPr>
            <p:cNvPr id="943" name="Freeform: Shape 942">
              <a:extLst>
                <a:ext uri="{FF2B5EF4-FFF2-40B4-BE49-F238E27FC236}">
                  <a16:creationId xmlns:a16="http://schemas.microsoft.com/office/drawing/2014/main" id="{6E61469B-5A16-4298-8291-4B8760E21273}"/>
                </a:ext>
              </a:extLst>
            </p:cNvPr>
            <p:cNvSpPr/>
            <p:nvPr/>
          </p:nvSpPr>
          <p:spPr>
            <a:xfrm>
              <a:off x="4961669" y="4865560"/>
              <a:ext cx="50238" cy="104771"/>
            </a:xfrm>
            <a:custGeom>
              <a:avLst/>
              <a:gdLst>
                <a:gd name="connsiteX0" fmla="*/ 50239 w 50238"/>
                <a:gd name="connsiteY0" fmla="*/ 104772 h 104771"/>
                <a:gd name="connsiteX1" fmla="*/ 0 w 50238"/>
                <a:gd name="connsiteY1" fmla="*/ 0 h 104771"/>
                <a:gd name="connsiteX2" fmla="*/ 50239 w 50238"/>
                <a:gd name="connsiteY2" fmla="*/ 104772 h 104771"/>
              </a:gdLst>
              <a:ahLst/>
              <a:cxnLst>
                <a:cxn ang="0">
                  <a:pos x="connsiteX0" y="connsiteY0"/>
                </a:cxn>
                <a:cxn ang="0">
                  <a:pos x="connsiteX1" y="connsiteY1"/>
                </a:cxn>
                <a:cxn ang="0">
                  <a:pos x="connsiteX2" y="connsiteY2"/>
                </a:cxn>
              </a:cxnLst>
              <a:rect l="l" t="t" r="r" b="b"/>
              <a:pathLst>
                <a:path w="50238" h="104771">
                  <a:moveTo>
                    <a:pt x="50239" y="104772"/>
                  </a:moveTo>
                  <a:cubicBezTo>
                    <a:pt x="34167" y="69500"/>
                    <a:pt x="17421" y="34045"/>
                    <a:pt x="0" y="0"/>
                  </a:cubicBezTo>
                  <a:cubicBezTo>
                    <a:pt x="17421" y="34106"/>
                    <a:pt x="34106" y="69562"/>
                    <a:pt x="50239" y="104772"/>
                  </a:cubicBezTo>
                  <a:close/>
                </a:path>
              </a:pathLst>
            </a:custGeom>
            <a:solidFill>
              <a:srgbClr val="3C8563"/>
            </a:solidFill>
            <a:ln w="6134" cap="flat">
              <a:noFill/>
              <a:prstDash val="solid"/>
              <a:miter/>
            </a:ln>
          </p:spPr>
          <p:txBody>
            <a:bodyPr rtlCol="0" anchor="ctr"/>
            <a:lstStyle/>
            <a:p>
              <a:endParaRPr lang="en-AU"/>
            </a:p>
          </p:txBody>
        </p:sp>
        <p:sp>
          <p:nvSpPr>
            <p:cNvPr id="944" name="Freeform: Shape 943">
              <a:extLst>
                <a:ext uri="{FF2B5EF4-FFF2-40B4-BE49-F238E27FC236}">
                  <a16:creationId xmlns:a16="http://schemas.microsoft.com/office/drawing/2014/main" id="{9A060291-EDE4-4C70-98CF-69DE5025D8CE}"/>
                </a:ext>
              </a:extLst>
            </p:cNvPr>
            <p:cNvSpPr/>
            <p:nvPr/>
          </p:nvSpPr>
          <p:spPr>
            <a:xfrm>
              <a:off x="4959652" y="4864032"/>
              <a:ext cx="54697" cy="108699"/>
            </a:xfrm>
            <a:custGeom>
              <a:avLst/>
              <a:gdLst>
                <a:gd name="connsiteX0" fmla="*/ 52256 w 54697"/>
                <a:gd name="connsiteY0" fmla="*/ 108631 h 108699"/>
                <a:gd name="connsiteX1" fmla="*/ 51213 w 54697"/>
                <a:gd name="connsiteY1" fmla="*/ 108631 h 108699"/>
                <a:gd name="connsiteX2" fmla="*/ 50171 w 54697"/>
                <a:gd name="connsiteY2" fmla="*/ 107526 h 108699"/>
                <a:gd name="connsiteX3" fmla="*/ 4532 w 54697"/>
                <a:gd name="connsiteY3" fmla="*/ 11833 h 108699"/>
                <a:gd name="connsiteX4" fmla="*/ 116 w 54697"/>
                <a:gd name="connsiteY4" fmla="*/ 3062 h 108699"/>
                <a:gd name="connsiteX5" fmla="*/ 177 w 54697"/>
                <a:gd name="connsiteY5" fmla="*/ 1442 h 108699"/>
                <a:gd name="connsiteX6" fmla="*/ 1275 w 54697"/>
                <a:gd name="connsiteY6" fmla="*/ 252 h 108699"/>
                <a:gd name="connsiteX7" fmla="*/ 2882 w 54697"/>
                <a:gd name="connsiteY7" fmla="*/ 68 h 108699"/>
                <a:gd name="connsiteX8" fmla="*/ 4226 w 54697"/>
                <a:gd name="connsiteY8" fmla="*/ 976 h 108699"/>
                <a:gd name="connsiteX9" fmla="*/ 8765 w 54697"/>
                <a:gd name="connsiteY9" fmla="*/ 9809 h 108699"/>
                <a:gd name="connsiteX10" fmla="*/ 54403 w 54697"/>
                <a:gd name="connsiteY10" fmla="*/ 105625 h 108699"/>
                <a:gd name="connsiteX11" fmla="*/ 54698 w 54697"/>
                <a:gd name="connsiteY11" fmla="*/ 106729 h 108699"/>
                <a:gd name="connsiteX12" fmla="*/ 54403 w 54697"/>
                <a:gd name="connsiteY12" fmla="*/ 107833 h 108699"/>
                <a:gd name="connsiteX13" fmla="*/ 53440 w 54697"/>
                <a:gd name="connsiteY13" fmla="*/ 108520 h 108699"/>
                <a:gd name="connsiteX14" fmla="*/ 52256 w 54697"/>
                <a:gd name="connsiteY14" fmla="*/ 108631 h 10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697" h="108699">
                  <a:moveTo>
                    <a:pt x="52256" y="108631"/>
                  </a:moveTo>
                  <a:cubicBezTo>
                    <a:pt x="51913" y="108723"/>
                    <a:pt x="51557" y="108723"/>
                    <a:pt x="51213" y="108631"/>
                  </a:cubicBezTo>
                  <a:cubicBezTo>
                    <a:pt x="50735" y="108410"/>
                    <a:pt x="50361" y="108017"/>
                    <a:pt x="50171" y="107526"/>
                  </a:cubicBezTo>
                  <a:cubicBezTo>
                    <a:pt x="32995" y="69924"/>
                    <a:pt x="18334" y="39253"/>
                    <a:pt x="4532" y="11833"/>
                  </a:cubicBezTo>
                  <a:lnTo>
                    <a:pt x="116" y="3062"/>
                  </a:lnTo>
                  <a:cubicBezTo>
                    <a:pt x="-56" y="2534"/>
                    <a:pt x="-38" y="1958"/>
                    <a:pt x="177" y="1442"/>
                  </a:cubicBezTo>
                  <a:cubicBezTo>
                    <a:pt x="386" y="927"/>
                    <a:pt x="778" y="504"/>
                    <a:pt x="1275" y="252"/>
                  </a:cubicBezTo>
                  <a:cubicBezTo>
                    <a:pt x="1772" y="1"/>
                    <a:pt x="2342" y="-67"/>
                    <a:pt x="2882" y="68"/>
                  </a:cubicBezTo>
                  <a:cubicBezTo>
                    <a:pt x="3428" y="203"/>
                    <a:pt x="3901" y="522"/>
                    <a:pt x="4226" y="976"/>
                  </a:cubicBezTo>
                  <a:cubicBezTo>
                    <a:pt x="5759" y="3859"/>
                    <a:pt x="7231" y="7110"/>
                    <a:pt x="8765" y="9809"/>
                  </a:cubicBezTo>
                  <a:cubicBezTo>
                    <a:pt x="22812" y="37781"/>
                    <a:pt x="37473" y="68513"/>
                    <a:pt x="54403" y="105625"/>
                  </a:cubicBezTo>
                  <a:cubicBezTo>
                    <a:pt x="54600" y="105962"/>
                    <a:pt x="54698" y="106343"/>
                    <a:pt x="54698" y="106729"/>
                  </a:cubicBezTo>
                  <a:cubicBezTo>
                    <a:pt x="54698" y="107116"/>
                    <a:pt x="54600" y="107496"/>
                    <a:pt x="54403" y="107833"/>
                  </a:cubicBezTo>
                  <a:cubicBezTo>
                    <a:pt x="54152" y="108146"/>
                    <a:pt x="53814" y="108385"/>
                    <a:pt x="53440" y="108520"/>
                  </a:cubicBezTo>
                  <a:cubicBezTo>
                    <a:pt x="53060" y="108662"/>
                    <a:pt x="52655" y="108698"/>
                    <a:pt x="52256" y="108631"/>
                  </a:cubicBezTo>
                  <a:close/>
                </a:path>
              </a:pathLst>
            </a:custGeom>
            <a:solidFill>
              <a:srgbClr val="0E0E0E"/>
            </a:solidFill>
            <a:ln w="6134" cap="flat">
              <a:noFill/>
              <a:prstDash val="solid"/>
              <a:miter/>
            </a:ln>
          </p:spPr>
          <p:txBody>
            <a:bodyPr rtlCol="0" anchor="ctr"/>
            <a:lstStyle/>
            <a:p>
              <a:endParaRPr lang="en-AU"/>
            </a:p>
          </p:txBody>
        </p:sp>
        <p:sp>
          <p:nvSpPr>
            <p:cNvPr id="945" name="Freeform: Shape 944">
              <a:extLst>
                <a:ext uri="{FF2B5EF4-FFF2-40B4-BE49-F238E27FC236}">
                  <a16:creationId xmlns:a16="http://schemas.microsoft.com/office/drawing/2014/main" id="{B24845C2-2826-4D9F-AB97-B7BCE8492E10}"/>
                </a:ext>
              </a:extLst>
            </p:cNvPr>
            <p:cNvSpPr/>
            <p:nvPr/>
          </p:nvSpPr>
          <p:spPr>
            <a:xfrm>
              <a:off x="5125881" y="5215269"/>
              <a:ext cx="674" cy="1226"/>
            </a:xfrm>
            <a:custGeom>
              <a:avLst/>
              <a:gdLst>
                <a:gd name="connsiteX0" fmla="*/ 0 w 674"/>
                <a:gd name="connsiteY0" fmla="*/ 0 h 1226"/>
                <a:gd name="connsiteX1" fmla="*/ 675 w 674"/>
                <a:gd name="connsiteY1" fmla="*/ 1227 h 1226"/>
                <a:gd name="connsiteX2" fmla="*/ 0 w 674"/>
                <a:gd name="connsiteY2" fmla="*/ 0 h 1226"/>
              </a:gdLst>
              <a:ahLst/>
              <a:cxnLst>
                <a:cxn ang="0">
                  <a:pos x="connsiteX0" y="connsiteY0"/>
                </a:cxn>
                <a:cxn ang="0">
                  <a:pos x="connsiteX1" y="connsiteY1"/>
                </a:cxn>
                <a:cxn ang="0">
                  <a:pos x="connsiteX2" y="connsiteY2"/>
                </a:cxn>
              </a:cxnLst>
              <a:rect l="l" t="t" r="r" b="b"/>
              <a:pathLst>
                <a:path w="674" h="1226">
                  <a:moveTo>
                    <a:pt x="0" y="0"/>
                  </a:moveTo>
                  <a:lnTo>
                    <a:pt x="675" y="1227"/>
                  </a:lnTo>
                  <a:lnTo>
                    <a:pt x="0" y="0"/>
                  </a:lnTo>
                  <a:close/>
                </a:path>
              </a:pathLst>
            </a:custGeom>
            <a:solidFill>
              <a:srgbClr val="3C8563"/>
            </a:solidFill>
            <a:ln w="6134" cap="flat">
              <a:noFill/>
              <a:prstDash val="solid"/>
              <a:miter/>
            </a:ln>
          </p:spPr>
          <p:txBody>
            <a:bodyPr rtlCol="0" anchor="ctr"/>
            <a:lstStyle/>
            <a:p>
              <a:endParaRPr lang="en-AU"/>
            </a:p>
          </p:txBody>
        </p:sp>
        <p:sp>
          <p:nvSpPr>
            <p:cNvPr id="946" name="Freeform: Shape 945">
              <a:extLst>
                <a:ext uri="{FF2B5EF4-FFF2-40B4-BE49-F238E27FC236}">
                  <a16:creationId xmlns:a16="http://schemas.microsoft.com/office/drawing/2014/main" id="{76037B97-5583-4659-9A9B-FF1CDFD814E7}"/>
                </a:ext>
              </a:extLst>
            </p:cNvPr>
            <p:cNvSpPr/>
            <p:nvPr/>
          </p:nvSpPr>
          <p:spPr>
            <a:xfrm>
              <a:off x="5124102" y="5214104"/>
              <a:ext cx="4784" cy="4723"/>
            </a:xfrm>
            <a:custGeom>
              <a:avLst/>
              <a:gdLst>
                <a:gd name="connsiteX0" fmla="*/ 2454 w 4784"/>
                <a:gd name="connsiteY0" fmla="*/ 4723 h 4723"/>
                <a:gd name="connsiteX1" fmla="*/ 1300 w 4784"/>
                <a:gd name="connsiteY1" fmla="*/ 4392 h 4723"/>
                <a:gd name="connsiteX2" fmla="*/ 491 w 4784"/>
                <a:gd name="connsiteY2" fmla="*/ 3497 h 4723"/>
                <a:gd name="connsiteX3" fmla="*/ 0 w 4784"/>
                <a:gd name="connsiteY3" fmla="*/ 2699 h 4723"/>
                <a:gd name="connsiteX4" fmla="*/ 1779 w 4784"/>
                <a:gd name="connsiteY4" fmla="*/ 1166 h 4723"/>
                <a:gd name="connsiteX5" fmla="*/ 3742 w 4784"/>
                <a:gd name="connsiteY5" fmla="*/ 0 h 4723"/>
                <a:gd name="connsiteX6" fmla="*/ 1779 w 4784"/>
                <a:gd name="connsiteY6" fmla="*/ 1166 h 4723"/>
                <a:gd name="connsiteX7" fmla="*/ 3742 w 4784"/>
                <a:gd name="connsiteY7" fmla="*/ 0 h 4723"/>
                <a:gd name="connsiteX8" fmla="*/ 1779 w 4784"/>
                <a:gd name="connsiteY8" fmla="*/ 1166 h 4723"/>
                <a:gd name="connsiteX9" fmla="*/ 3987 w 4784"/>
                <a:gd name="connsiteY9" fmla="*/ 368 h 4723"/>
                <a:gd name="connsiteX10" fmla="*/ 4478 w 4784"/>
                <a:gd name="connsiteY10" fmla="*/ 1288 h 4723"/>
                <a:gd name="connsiteX11" fmla="*/ 4785 w 4784"/>
                <a:gd name="connsiteY11" fmla="*/ 2392 h 4723"/>
                <a:gd name="connsiteX12" fmla="*/ 4466 w 4784"/>
                <a:gd name="connsiteY12" fmla="*/ 3558 h 4723"/>
                <a:gd name="connsiteX13" fmla="*/ 3619 w 4784"/>
                <a:gd name="connsiteY13" fmla="*/ 4416 h 4723"/>
                <a:gd name="connsiteX14" fmla="*/ 2454 w 4784"/>
                <a:gd name="connsiteY14" fmla="*/ 4723 h 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4" h="4723">
                  <a:moveTo>
                    <a:pt x="2454" y="4723"/>
                  </a:moveTo>
                  <a:cubicBezTo>
                    <a:pt x="2043" y="4723"/>
                    <a:pt x="1644" y="4607"/>
                    <a:pt x="1300" y="4392"/>
                  </a:cubicBezTo>
                  <a:cubicBezTo>
                    <a:pt x="951" y="4171"/>
                    <a:pt x="675" y="3865"/>
                    <a:pt x="491" y="3497"/>
                  </a:cubicBezTo>
                  <a:lnTo>
                    <a:pt x="0" y="2699"/>
                  </a:lnTo>
                  <a:lnTo>
                    <a:pt x="1779" y="1166"/>
                  </a:lnTo>
                  <a:lnTo>
                    <a:pt x="3742" y="0"/>
                  </a:lnTo>
                  <a:lnTo>
                    <a:pt x="1779" y="1166"/>
                  </a:lnTo>
                  <a:lnTo>
                    <a:pt x="3742" y="0"/>
                  </a:lnTo>
                  <a:lnTo>
                    <a:pt x="1779" y="1166"/>
                  </a:lnTo>
                  <a:lnTo>
                    <a:pt x="3987" y="368"/>
                  </a:lnTo>
                  <a:lnTo>
                    <a:pt x="4478" y="1288"/>
                  </a:lnTo>
                  <a:cubicBezTo>
                    <a:pt x="4662" y="1632"/>
                    <a:pt x="4766" y="2006"/>
                    <a:pt x="4785" y="2392"/>
                  </a:cubicBezTo>
                  <a:cubicBezTo>
                    <a:pt x="4778" y="2803"/>
                    <a:pt x="4668" y="3202"/>
                    <a:pt x="4466" y="3558"/>
                  </a:cubicBezTo>
                  <a:cubicBezTo>
                    <a:pt x="4263" y="3914"/>
                    <a:pt x="3969" y="4208"/>
                    <a:pt x="3619" y="4416"/>
                  </a:cubicBezTo>
                  <a:cubicBezTo>
                    <a:pt x="3263" y="4613"/>
                    <a:pt x="2865" y="4717"/>
                    <a:pt x="2454" y="4723"/>
                  </a:cubicBezTo>
                  <a:close/>
                </a:path>
              </a:pathLst>
            </a:custGeom>
            <a:solidFill>
              <a:srgbClr val="0E0E0E"/>
            </a:solidFill>
            <a:ln w="6134" cap="flat">
              <a:noFill/>
              <a:prstDash val="solid"/>
              <a:miter/>
            </a:ln>
          </p:spPr>
          <p:txBody>
            <a:bodyPr rtlCol="0" anchor="ctr"/>
            <a:lstStyle/>
            <a:p>
              <a:endParaRPr lang="en-AU"/>
            </a:p>
          </p:txBody>
        </p:sp>
        <p:sp>
          <p:nvSpPr>
            <p:cNvPr id="947" name="Freeform: Shape 946">
              <a:extLst>
                <a:ext uri="{FF2B5EF4-FFF2-40B4-BE49-F238E27FC236}">
                  <a16:creationId xmlns:a16="http://schemas.microsoft.com/office/drawing/2014/main" id="{509FD215-6F5F-4012-96F4-DCE874BB2F7D}"/>
                </a:ext>
              </a:extLst>
            </p:cNvPr>
            <p:cNvSpPr/>
            <p:nvPr/>
          </p:nvSpPr>
          <p:spPr>
            <a:xfrm>
              <a:off x="4875055" y="4722573"/>
              <a:ext cx="21592" cy="30118"/>
            </a:xfrm>
            <a:custGeom>
              <a:avLst/>
              <a:gdLst>
                <a:gd name="connsiteX0" fmla="*/ 21592 w 21592"/>
                <a:gd name="connsiteY0" fmla="*/ 30119 h 30118"/>
                <a:gd name="connsiteX1" fmla="*/ 15826 w 21592"/>
                <a:gd name="connsiteY1" fmla="*/ 21715 h 30118"/>
                <a:gd name="connsiteX2" fmla="*/ 0 w 21592"/>
                <a:gd name="connsiteY2" fmla="*/ 0 h 30118"/>
                <a:gd name="connsiteX3" fmla="*/ 21592 w 21592"/>
                <a:gd name="connsiteY3" fmla="*/ 30119 h 30118"/>
              </a:gdLst>
              <a:ahLst/>
              <a:cxnLst>
                <a:cxn ang="0">
                  <a:pos x="connsiteX0" y="connsiteY0"/>
                </a:cxn>
                <a:cxn ang="0">
                  <a:pos x="connsiteX1" y="connsiteY1"/>
                </a:cxn>
                <a:cxn ang="0">
                  <a:pos x="connsiteX2" y="connsiteY2"/>
                </a:cxn>
                <a:cxn ang="0">
                  <a:pos x="connsiteX3" y="connsiteY3"/>
                </a:cxn>
              </a:cxnLst>
              <a:rect l="l" t="t" r="r" b="b"/>
              <a:pathLst>
                <a:path w="21592" h="30118">
                  <a:moveTo>
                    <a:pt x="21592" y="30119"/>
                  </a:moveTo>
                  <a:lnTo>
                    <a:pt x="15826" y="21715"/>
                  </a:lnTo>
                  <a:cubicBezTo>
                    <a:pt x="10594" y="14188"/>
                    <a:pt x="5318" y="6950"/>
                    <a:pt x="0" y="0"/>
                  </a:cubicBezTo>
                  <a:cubicBezTo>
                    <a:pt x="7318" y="9446"/>
                    <a:pt x="14520" y="19488"/>
                    <a:pt x="21592" y="30119"/>
                  </a:cubicBezTo>
                  <a:close/>
                </a:path>
              </a:pathLst>
            </a:custGeom>
            <a:solidFill>
              <a:srgbClr val="3C8563"/>
            </a:solidFill>
            <a:ln w="6134" cap="flat">
              <a:noFill/>
              <a:prstDash val="solid"/>
              <a:miter/>
            </a:ln>
          </p:spPr>
          <p:txBody>
            <a:bodyPr rtlCol="0" anchor="ctr"/>
            <a:lstStyle/>
            <a:p>
              <a:endParaRPr lang="en-AU"/>
            </a:p>
          </p:txBody>
        </p:sp>
        <p:sp>
          <p:nvSpPr>
            <p:cNvPr id="948" name="Freeform: Shape 947">
              <a:extLst>
                <a:ext uri="{FF2B5EF4-FFF2-40B4-BE49-F238E27FC236}">
                  <a16:creationId xmlns:a16="http://schemas.microsoft.com/office/drawing/2014/main" id="{BCF9548C-73CB-4272-A2B8-74867C7A099D}"/>
                </a:ext>
              </a:extLst>
            </p:cNvPr>
            <p:cNvSpPr/>
            <p:nvPr/>
          </p:nvSpPr>
          <p:spPr>
            <a:xfrm>
              <a:off x="4873116" y="4720880"/>
              <a:ext cx="26103" cy="34326"/>
            </a:xfrm>
            <a:custGeom>
              <a:avLst/>
              <a:gdLst>
                <a:gd name="connsiteX0" fmla="*/ 23531 w 26103"/>
                <a:gd name="connsiteY0" fmla="*/ 34081 h 34326"/>
                <a:gd name="connsiteX1" fmla="*/ 22439 w 26103"/>
                <a:gd name="connsiteY1" fmla="*/ 33812 h 34326"/>
                <a:gd name="connsiteX2" fmla="*/ 21568 w 26103"/>
                <a:gd name="connsiteY2" fmla="*/ 33100 h 34326"/>
                <a:gd name="connsiteX3" fmla="*/ 18501 w 26103"/>
                <a:gd name="connsiteY3" fmla="*/ 28561 h 34326"/>
                <a:gd name="connsiteX4" fmla="*/ 15863 w 26103"/>
                <a:gd name="connsiteY4" fmla="*/ 24696 h 34326"/>
                <a:gd name="connsiteX5" fmla="*/ 11385 w 26103"/>
                <a:gd name="connsiteY5" fmla="*/ 18562 h 34326"/>
                <a:gd name="connsiteX6" fmla="*/ 5251 w 26103"/>
                <a:gd name="connsiteY6" fmla="*/ 9790 h 34326"/>
                <a:gd name="connsiteX7" fmla="*/ 466 w 26103"/>
                <a:gd name="connsiteY7" fmla="*/ 3656 h 34326"/>
                <a:gd name="connsiteX8" fmla="*/ 74 w 26103"/>
                <a:gd name="connsiteY8" fmla="*/ 2859 h 34326"/>
                <a:gd name="connsiteX9" fmla="*/ 18 w 26103"/>
                <a:gd name="connsiteY9" fmla="*/ 1975 h 34326"/>
                <a:gd name="connsiteX10" fmla="*/ 307 w 26103"/>
                <a:gd name="connsiteY10" fmla="*/ 1135 h 34326"/>
                <a:gd name="connsiteX11" fmla="*/ 896 w 26103"/>
                <a:gd name="connsiteY11" fmla="*/ 466 h 34326"/>
                <a:gd name="connsiteX12" fmla="*/ 1693 w 26103"/>
                <a:gd name="connsiteY12" fmla="*/ 74 h 34326"/>
                <a:gd name="connsiteX13" fmla="*/ 2582 w 26103"/>
                <a:gd name="connsiteY13" fmla="*/ 18 h 34326"/>
                <a:gd name="connsiteX14" fmla="*/ 3417 w 26103"/>
                <a:gd name="connsiteY14" fmla="*/ 307 h 34326"/>
                <a:gd name="connsiteX15" fmla="*/ 4085 w 26103"/>
                <a:gd name="connsiteY15" fmla="*/ 896 h 34326"/>
                <a:gd name="connsiteX16" fmla="*/ 8993 w 26103"/>
                <a:gd name="connsiteY16" fmla="*/ 7398 h 34326"/>
                <a:gd name="connsiteX17" fmla="*/ 15495 w 26103"/>
                <a:gd name="connsiteY17" fmla="*/ 16292 h 34326"/>
                <a:gd name="connsiteX18" fmla="*/ 22610 w 26103"/>
                <a:gd name="connsiteY18" fmla="*/ 26536 h 34326"/>
                <a:gd name="connsiteX19" fmla="*/ 25739 w 26103"/>
                <a:gd name="connsiteY19" fmla="*/ 31076 h 34326"/>
                <a:gd name="connsiteX20" fmla="*/ 26052 w 26103"/>
                <a:gd name="connsiteY20" fmla="*/ 32806 h 34326"/>
                <a:gd name="connsiteX21" fmla="*/ 25064 w 26103"/>
                <a:gd name="connsiteY21" fmla="*/ 34265 h 34326"/>
                <a:gd name="connsiteX22" fmla="*/ 23531 w 26103"/>
                <a:gd name="connsiteY22" fmla="*/ 34081 h 3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103" h="34326">
                  <a:moveTo>
                    <a:pt x="23531" y="34081"/>
                  </a:moveTo>
                  <a:cubicBezTo>
                    <a:pt x="23150" y="34075"/>
                    <a:pt x="22776" y="33977"/>
                    <a:pt x="22439" y="33812"/>
                  </a:cubicBezTo>
                  <a:cubicBezTo>
                    <a:pt x="22101" y="33640"/>
                    <a:pt x="21801" y="33401"/>
                    <a:pt x="21568" y="33100"/>
                  </a:cubicBezTo>
                  <a:cubicBezTo>
                    <a:pt x="20586" y="31566"/>
                    <a:pt x="19543" y="30033"/>
                    <a:pt x="18501" y="28561"/>
                  </a:cubicBezTo>
                  <a:lnTo>
                    <a:pt x="15863" y="24696"/>
                  </a:lnTo>
                  <a:lnTo>
                    <a:pt x="11385" y="18562"/>
                  </a:lnTo>
                  <a:lnTo>
                    <a:pt x="5251" y="9790"/>
                  </a:lnTo>
                  <a:lnTo>
                    <a:pt x="466" y="3656"/>
                  </a:lnTo>
                  <a:cubicBezTo>
                    <a:pt x="288" y="3417"/>
                    <a:pt x="153" y="3147"/>
                    <a:pt x="74" y="2859"/>
                  </a:cubicBezTo>
                  <a:cubicBezTo>
                    <a:pt x="0" y="2570"/>
                    <a:pt x="-18" y="2270"/>
                    <a:pt x="18" y="1975"/>
                  </a:cubicBezTo>
                  <a:cubicBezTo>
                    <a:pt x="61" y="1675"/>
                    <a:pt x="160" y="1392"/>
                    <a:pt x="307" y="1135"/>
                  </a:cubicBezTo>
                  <a:cubicBezTo>
                    <a:pt x="460" y="871"/>
                    <a:pt x="656" y="650"/>
                    <a:pt x="896" y="466"/>
                  </a:cubicBezTo>
                  <a:cubicBezTo>
                    <a:pt x="1135" y="282"/>
                    <a:pt x="1405" y="153"/>
                    <a:pt x="1693" y="74"/>
                  </a:cubicBezTo>
                  <a:cubicBezTo>
                    <a:pt x="1981" y="0"/>
                    <a:pt x="2282" y="-18"/>
                    <a:pt x="2582" y="18"/>
                  </a:cubicBezTo>
                  <a:cubicBezTo>
                    <a:pt x="2877" y="61"/>
                    <a:pt x="3159" y="159"/>
                    <a:pt x="3417" y="307"/>
                  </a:cubicBezTo>
                  <a:cubicBezTo>
                    <a:pt x="3680" y="460"/>
                    <a:pt x="3908" y="656"/>
                    <a:pt x="4085" y="896"/>
                  </a:cubicBezTo>
                  <a:cubicBezTo>
                    <a:pt x="5741" y="2981"/>
                    <a:pt x="7336" y="5190"/>
                    <a:pt x="8993" y="7398"/>
                  </a:cubicBezTo>
                  <a:cubicBezTo>
                    <a:pt x="10649" y="9606"/>
                    <a:pt x="13348" y="13225"/>
                    <a:pt x="15495" y="16292"/>
                  </a:cubicBezTo>
                  <a:cubicBezTo>
                    <a:pt x="17642" y="19359"/>
                    <a:pt x="20218" y="23040"/>
                    <a:pt x="22610" y="26536"/>
                  </a:cubicBezTo>
                  <a:lnTo>
                    <a:pt x="25739" y="31076"/>
                  </a:lnTo>
                  <a:cubicBezTo>
                    <a:pt x="26064" y="31591"/>
                    <a:pt x="26181" y="32210"/>
                    <a:pt x="26052" y="32806"/>
                  </a:cubicBezTo>
                  <a:cubicBezTo>
                    <a:pt x="25929" y="33407"/>
                    <a:pt x="25573" y="33928"/>
                    <a:pt x="25064" y="34265"/>
                  </a:cubicBezTo>
                  <a:cubicBezTo>
                    <a:pt x="24549" y="34388"/>
                    <a:pt x="24003" y="34327"/>
                    <a:pt x="23531" y="34081"/>
                  </a:cubicBezTo>
                  <a:close/>
                </a:path>
              </a:pathLst>
            </a:custGeom>
            <a:solidFill>
              <a:srgbClr val="0E0E0E"/>
            </a:solidFill>
            <a:ln w="6134" cap="flat">
              <a:noFill/>
              <a:prstDash val="solid"/>
              <a:miter/>
            </a:ln>
          </p:spPr>
          <p:txBody>
            <a:bodyPr rtlCol="0" anchor="ctr"/>
            <a:lstStyle/>
            <a:p>
              <a:endParaRPr lang="en-AU"/>
            </a:p>
          </p:txBody>
        </p:sp>
        <p:sp>
          <p:nvSpPr>
            <p:cNvPr id="949" name="Freeform: Shape 948">
              <a:extLst>
                <a:ext uri="{FF2B5EF4-FFF2-40B4-BE49-F238E27FC236}">
                  <a16:creationId xmlns:a16="http://schemas.microsoft.com/office/drawing/2014/main" id="{53D32992-1A24-4EE0-8B07-1CE4BBCD3FCB}"/>
                </a:ext>
              </a:extLst>
            </p:cNvPr>
            <p:cNvSpPr/>
            <p:nvPr/>
          </p:nvSpPr>
          <p:spPr>
            <a:xfrm>
              <a:off x="4896708" y="4752814"/>
              <a:ext cx="6870" cy="10428"/>
            </a:xfrm>
            <a:custGeom>
              <a:avLst/>
              <a:gdLst>
                <a:gd name="connsiteX0" fmla="*/ 0 w 6870"/>
                <a:gd name="connsiteY0" fmla="*/ 0 h 10428"/>
                <a:gd name="connsiteX1" fmla="*/ 6870 w 6870"/>
                <a:gd name="connsiteY1" fmla="*/ 10428 h 10428"/>
                <a:gd name="connsiteX2" fmla="*/ 0 w 6870"/>
                <a:gd name="connsiteY2" fmla="*/ 0 h 10428"/>
              </a:gdLst>
              <a:ahLst/>
              <a:cxnLst>
                <a:cxn ang="0">
                  <a:pos x="connsiteX0" y="connsiteY0"/>
                </a:cxn>
                <a:cxn ang="0">
                  <a:pos x="connsiteX1" y="connsiteY1"/>
                </a:cxn>
                <a:cxn ang="0">
                  <a:pos x="connsiteX2" y="connsiteY2"/>
                </a:cxn>
              </a:cxnLst>
              <a:rect l="l" t="t" r="r" b="b"/>
              <a:pathLst>
                <a:path w="6870" h="10428">
                  <a:moveTo>
                    <a:pt x="0" y="0"/>
                  </a:moveTo>
                  <a:cubicBezTo>
                    <a:pt x="2270" y="3435"/>
                    <a:pt x="4601" y="6870"/>
                    <a:pt x="6870" y="10428"/>
                  </a:cubicBezTo>
                  <a:cubicBezTo>
                    <a:pt x="4601" y="6870"/>
                    <a:pt x="2270" y="3435"/>
                    <a:pt x="0" y="0"/>
                  </a:cubicBezTo>
                  <a:close/>
                </a:path>
              </a:pathLst>
            </a:custGeom>
            <a:solidFill>
              <a:srgbClr val="3C8563"/>
            </a:solidFill>
            <a:ln w="6134" cap="flat">
              <a:noFill/>
              <a:prstDash val="solid"/>
              <a:miter/>
            </a:ln>
          </p:spPr>
          <p:txBody>
            <a:bodyPr rtlCol="0" anchor="ctr"/>
            <a:lstStyle/>
            <a:p>
              <a:endParaRPr lang="en-AU"/>
            </a:p>
          </p:txBody>
        </p:sp>
        <p:sp>
          <p:nvSpPr>
            <p:cNvPr id="950" name="Freeform: Shape 949">
              <a:extLst>
                <a:ext uri="{FF2B5EF4-FFF2-40B4-BE49-F238E27FC236}">
                  <a16:creationId xmlns:a16="http://schemas.microsoft.com/office/drawing/2014/main" id="{3CA62F7D-BD00-4C59-B069-7CE0618EED92}"/>
                </a:ext>
              </a:extLst>
            </p:cNvPr>
            <p:cNvSpPr/>
            <p:nvPr/>
          </p:nvSpPr>
          <p:spPr>
            <a:xfrm>
              <a:off x="4894377" y="4750508"/>
              <a:ext cx="11471" cy="15004"/>
            </a:xfrm>
            <a:custGeom>
              <a:avLst/>
              <a:gdLst>
                <a:gd name="connsiteX0" fmla="*/ 9201 w 11471"/>
                <a:gd name="connsiteY0" fmla="*/ 15004 h 15004"/>
                <a:gd name="connsiteX1" fmla="*/ 8091 w 11471"/>
                <a:gd name="connsiteY1" fmla="*/ 14728 h 15004"/>
                <a:gd name="connsiteX2" fmla="*/ 7238 w 11471"/>
                <a:gd name="connsiteY2" fmla="*/ 13962 h 15004"/>
                <a:gd name="connsiteX3" fmla="*/ 429 w 11471"/>
                <a:gd name="connsiteY3" fmla="*/ 3595 h 15004"/>
                <a:gd name="connsiteX4" fmla="*/ 0 w 11471"/>
                <a:gd name="connsiteY4" fmla="*/ 2306 h 15004"/>
                <a:gd name="connsiteX5" fmla="*/ 276 w 11471"/>
                <a:gd name="connsiteY5" fmla="*/ 1227 h 15004"/>
                <a:gd name="connsiteX6" fmla="*/ 1043 w 11471"/>
                <a:gd name="connsiteY6" fmla="*/ 405 h 15004"/>
                <a:gd name="connsiteX7" fmla="*/ 1865 w 11471"/>
                <a:gd name="connsiteY7" fmla="*/ 49 h 15004"/>
                <a:gd name="connsiteX8" fmla="*/ 2767 w 11471"/>
                <a:gd name="connsiteY8" fmla="*/ 43 h 15004"/>
                <a:gd name="connsiteX9" fmla="*/ 3601 w 11471"/>
                <a:gd name="connsiteY9" fmla="*/ 380 h 15004"/>
                <a:gd name="connsiteX10" fmla="*/ 4233 w 11471"/>
                <a:gd name="connsiteY10" fmla="*/ 1018 h 15004"/>
                <a:gd name="connsiteX11" fmla="*/ 11103 w 11471"/>
                <a:gd name="connsiteY11" fmla="*/ 11446 h 15004"/>
                <a:gd name="connsiteX12" fmla="*/ 11471 w 11471"/>
                <a:gd name="connsiteY12" fmla="*/ 12735 h 15004"/>
                <a:gd name="connsiteX13" fmla="*/ 11189 w 11471"/>
                <a:gd name="connsiteY13" fmla="*/ 13820 h 15004"/>
                <a:gd name="connsiteX14" fmla="*/ 10428 w 11471"/>
                <a:gd name="connsiteY14" fmla="*/ 14636 h 15004"/>
                <a:gd name="connsiteX15" fmla="*/ 9201 w 11471"/>
                <a:gd name="connsiteY15" fmla="*/ 15004 h 1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71" h="15004">
                  <a:moveTo>
                    <a:pt x="9201" y="15004"/>
                  </a:moveTo>
                  <a:cubicBezTo>
                    <a:pt x="8815" y="15004"/>
                    <a:pt x="8434" y="14906"/>
                    <a:pt x="8091" y="14728"/>
                  </a:cubicBezTo>
                  <a:cubicBezTo>
                    <a:pt x="7747" y="14544"/>
                    <a:pt x="7453" y="14281"/>
                    <a:pt x="7238" y="13962"/>
                  </a:cubicBezTo>
                  <a:cubicBezTo>
                    <a:pt x="4969" y="10465"/>
                    <a:pt x="2699" y="6968"/>
                    <a:pt x="429" y="3595"/>
                  </a:cubicBezTo>
                  <a:cubicBezTo>
                    <a:pt x="178" y="3208"/>
                    <a:pt x="31" y="2767"/>
                    <a:pt x="0" y="2306"/>
                  </a:cubicBezTo>
                  <a:cubicBezTo>
                    <a:pt x="0" y="1932"/>
                    <a:pt x="98" y="1558"/>
                    <a:pt x="276" y="1227"/>
                  </a:cubicBezTo>
                  <a:cubicBezTo>
                    <a:pt x="460" y="889"/>
                    <a:pt x="724" y="613"/>
                    <a:pt x="1043" y="405"/>
                  </a:cubicBezTo>
                  <a:cubicBezTo>
                    <a:pt x="1288" y="233"/>
                    <a:pt x="1570" y="111"/>
                    <a:pt x="1865" y="49"/>
                  </a:cubicBezTo>
                  <a:cubicBezTo>
                    <a:pt x="2166" y="-12"/>
                    <a:pt x="2466" y="-18"/>
                    <a:pt x="2767" y="43"/>
                  </a:cubicBezTo>
                  <a:cubicBezTo>
                    <a:pt x="3061" y="98"/>
                    <a:pt x="3343" y="215"/>
                    <a:pt x="3601" y="380"/>
                  </a:cubicBezTo>
                  <a:cubicBezTo>
                    <a:pt x="3852" y="552"/>
                    <a:pt x="4067" y="767"/>
                    <a:pt x="4233" y="1018"/>
                  </a:cubicBezTo>
                  <a:cubicBezTo>
                    <a:pt x="6564" y="4453"/>
                    <a:pt x="8833" y="7950"/>
                    <a:pt x="11103" y="11446"/>
                  </a:cubicBezTo>
                  <a:cubicBezTo>
                    <a:pt x="11342" y="11833"/>
                    <a:pt x="11471" y="12280"/>
                    <a:pt x="11471" y="12735"/>
                  </a:cubicBezTo>
                  <a:cubicBezTo>
                    <a:pt x="11471" y="13115"/>
                    <a:pt x="11373" y="13489"/>
                    <a:pt x="11189" y="13820"/>
                  </a:cubicBezTo>
                  <a:cubicBezTo>
                    <a:pt x="11011" y="14152"/>
                    <a:pt x="10747" y="14434"/>
                    <a:pt x="10428" y="14636"/>
                  </a:cubicBezTo>
                  <a:cubicBezTo>
                    <a:pt x="10066" y="14881"/>
                    <a:pt x="9637" y="15004"/>
                    <a:pt x="9201" y="15004"/>
                  </a:cubicBezTo>
                  <a:close/>
                </a:path>
              </a:pathLst>
            </a:custGeom>
            <a:solidFill>
              <a:srgbClr val="0E0E0E"/>
            </a:solidFill>
            <a:ln w="6134" cap="flat">
              <a:noFill/>
              <a:prstDash val="solid"/>
              <a:miter/>
            </a:ln>
          </p:spPr>
          <p:txBody>
            <a:bodyPr rtlCol="0" anchor="ctr"/>
            <a:lstStyle/>
            <a:p>
              <a:endParaRPr lang="en-AU"/>
            </a:p>
          </p:txBody>
        </p:sp>
        <p:sp>
          <p:nvSpPr>
            <p:cNvPr id="951" name="Freeform: Shape 950">
              <a:extLst>
                <a:ext uri="{FF2B5EF4-FFF2-40B4-BE49-F238E27FC236}">
                  <a16:creationId xmlns:a16="http://schemas.microsoft.com/office/drawing/2014/main" id="{7C801C34-B125-4E65-B2DA-9703E68F17B2}"/>
                </a:ext>
              </a:extLst>
            </p:cNvPr>
            <p:cNvSpPr/>
            <p:nvPr/>
          </p:nvSpPr>
          <p:spPr>
            <a:xfrm>
              <a:off x="4131900" y="4583941"/>
              <a:ext cx="132449" cy="187646"/>
            </a:xfrm>
            <a:custGeom>
              <a:avLst/>
              <a:gdLst>
                <a:gd name="connsiteX0" fmla="*/ 43675 w 132449"/>
                <a:gd name="connsiteY0" fmla="*/ 184086 h 187646"/>
                <a:gd name="connsiteX1" fmla="*/ 75389 w 132449"/>
                <a:gd name="connsiteY1" fmla="*/ 102318 h 187646"/>
                <a:gd name="connsiteX2" fmla="*/ 127100 w 132449"/>
                <a:gd name="connsiteY2" fmla="*/ 49073 h 187646"/>
                <a:gd name="connsiteX3" fmla="*/ 120966 w 132449"/>
                <a:gd name="connsiteY3" fmla="*/ 0 h 187646"/>
                <a:gd name="connsiteX4" fmla="*/ 82627 w 132449"/>
                <a:gd name="connsiteY4" fmla="*/ 2760 h 187646"/>
                <a:gd name="connsiteX5" fmla="*/ 72383 w 132449"/>
                <a:gd name="connsiteY5" fmla="*/ 3619 h 187646"/>
                <a:gd name="connsiteX6" fmla="*/ 51650 w 132449"/>
                <a:gd name="connsiteY6" fmla="*/ 51588 h 187646"/>
                <a:gd name="connsiteX7" fmla="*/ 42939 w 132449"/>
                <a:gd name="connsiteY7" fmla="*/ 71647 h 187646"/>
                <a:gd name="connsiteX8" fmla="*/ 0 w 132449"/>
                <a:gd name="connsiteY8" fmla="*/ 170162 h 187646"/>
                <a:gd name="connsiteX9" fmla="*/ 43675 w 132449"/>
                <a:gd name="connsiteY9" fmla="*/ 184086 h 18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449" h="187646">
                  <a:moveTo>
                    <a:pt x="43675" y="184086"/>
                  </a:moveTo>
                  <a:cubicBezTo>
                    <a:pt x="75205" y="172493"/>
                    <a:pt x="68580" y="133418"/>
                    <a:pt x="75389" y="102318"/>
                  </a:cubicBezTo>
                  <a:cubicBezTo>
                    <a:pt x="81523" y="74591"/>
                    <a:pt x="115691" y="74530"/>
                    <a:pt x="127100" y="49073"/>
                  </a:cubicBezTo>
                  <a:cubicBezTo>
                    <a:pt x="136301" y="28646"/>
                    <a:pt x="133234" y="11777"/>
                    <a:pt x="120966" y="0"/>
                  </a:cubicBezTo>
                  <a:lnTo>
                    <a:pt x="82627" y="2760"/>
                  </a:lnTo>
                  <a:lnTo>
                    <a:pt x="72383" y="3619"/>
                  </a:lnTo>
                  <a:cubicBezTo>
                    <a:pt x="65513" y="19568"/>
                    <a:pt x="58643" y="35578"/>
                    <a:pt x="51650" y="51588"/>
                  </a:cubicBezTo>
                  <a:cubicBezTo>
                    <a:pt x="50822" y="58998"/>
                    <a:pt x="47785" y="65985"/>
                    <a:pt x="42939" y="71647"/>
                  </a:cubicBezTo>
                  <a:cubicBezTo>
                    <a:pt x="28585" y="104735"/>
                    <a:pt x="14274" y="137571"/>
                    <a:pt x="0" y="170162"/>
                  </a:cubicBezTo>
                  <a:cubicBezTo>
                    <a:pt x="8097" y="183718"/>
                    <a:pt x="19200" y="193104"/>
                    <a:pt x="43675" y="184086"/>
                  </a:cubicBezTo>
                  <a:close/>
                </a:path>
              </a:pathLst>
            </a:custGeom>
            <a:solidFill>
              <a:srgbClr val="F0B064"/>
            </a:solidFill>
            <a:ln w="6134" cap="flat">
              <a:noFill/>
              <a:prstDash val="solid"/>
              <a:miter/>
            </a:ln>
          </p:spPr>
          <p:txBody>
            <a:bodyPr rtlCol="0" anchor="ctr"/>
            <a:lstStyle/>
            <a:p>
              <a:endParaRPr lang="en-AU"/>
            </a:p>
          </p:txBody>
        </p:sp>
        <p:sp>
          <p:nvSpPr>
            <p:cNvPr id="952" name="Freeform: Shape 951">
              <a:extLst>
                <a:ext uri="{FF2B5EF4-FFF2-40B4-BE49-F238E27FC236}">
                  <a16:creationId xmlns:a16="http://schemas.microsoft.com/office/drawing/2014/main" id="{FDEC6C59-C5C5-4016-8773-4AF82EFAE0AA}"/>
                </a:ext>
              </a:extLst>
            </p:cNvPr>
            <p:cNvSpPr/>
            <p:nvPr/>
          </p:nvSpPr>
          <p:spPr>
            <a:xfrm>
              <a:off x="4128980" y="4581424"/>
              <a:ext cx="137254" cy="192492"/>
            </a:xfrm>
            <a:custGeom>
              <a:avLst/>
              <a:gdLst>
                <a:gd name="connsiteX0" fmla="*/ 29113 w 137254"/>
                <a:gd name="connsiteY0" fmla="*/ 192492 h 192492"/>
                <a:gd name="connsiteX1" fmla="*/ 282 w 137254"/>
                <a:gd name="connsiteY1" fmla="*/ 173722 h 192492"/>
                <a:gd name="connsiteX2" fmla="*/ 0 w 137254"/>
                <a:gd name="connsiteY2" fmla="*/ 172648 h 192492"/>
                <a:gd name="connsiteX3" fmla="*/ 282 w 137254"/>
                <a:gd name="connsiteY3" fmla="*/ 171575 h 192492"/>
                <a:gd name="connsiteX4" fmla="*/ 43221 w 137254"/>
                <a:gd name="connsiteY4" fmla="*/ 73060 h 192492"/>
                <a:gd name="connsiteX5" fmla="*/ 43589 w 137254"/>
                <a:gd name="connsiteY5" fmla="*/ 72508 h 192492"/>
                <a:gd name="connsiteX6" fmla="*/ 51748 w 137254"/>
                <a:gd name="connsiteY6" fmla="*/ 53676 h 192492"/>
                <a:gd name="connsiteX7" fmla="*/ 51748 w 137254"/>
                <a:gd name="connsiteY7" fmla="*/ 53001 h 192492"/>
                <a:gd name="connsiteX8" fmla="*/ 72481 w 137254"/>
                <a:gd name="connsiteY8" fmla="*/ 5032 h 192492"/>
                <a:gd name="connsiteX9" fmla="*/ 73224 w 137254"/>
                <a:gd name="connsiteY9" fmla="*/ 4051 h 192492"/>
                <a:gd name="connsiteX10" fmla="*/ 74383 w 137254"/>
                <a:gd name="connsiteY10" fmla="*/ 3621 h 192492"/>
                <a:gd name="connsiteX11" fmla="*/ 84627 w 137254"/>
                <a:gd name="connsiteY11" fmla="*/ 2824 h 192492"/>
                <a:gd name="connsiteX12" fmla="*/ 123211 w 137254"/>
                <a:gd name="connsiteY12" fmla="*/ 2 h 192492"/>
                <a:gd name="connsiteX13" fmla="*/ 124168 w 137254"/>
                <a:gd name="connsiteY13" fmla="*/ 155 h 192492"/>
                <a:gd name="connsiteX14" fmla="*/ 124990 w 137254"/>
                <a:gd name="connsiteY14" fmla="*/ 677 h 192492"/>
                <a:gd name="connsiteX15" fmla="*/ 131799 w 137254"/>
                <a:gd name="connsiteY15" fmla="*/ 52510 h 192492"/>
                <a:gd name="connsiteX16" fmla="*/ 105176 w 137254"/>
                <a:gd name="connsiteY16" fmla="*/ 77967 h 192492"/>
                <a:gd name="connsiteX17" fmla="*/ 80210 w 137254"/>
                <a:gd name="connsiteY17" fmla="*/ 105325 h 192492"/>
                <a:gd name="connsiteX18" fmla="*/ 76775 w 137254"/>
                <a:gd name="connsiteY18" fmla="*/ 129862 h 192492"/>
                <a:gd name="connsiteX19" fmla="*/ 47086 w 137254"/>
                <a:gd name="connsiteY19" fmla="*/ 188505 h 192492"/>
                <a:gd name="connsiteX20" fmla="*/ 29113 w 137254"/>
                <a:gd name="connsiteY20" fmla="*/ 192492 h 192492"/>
                <a:gd name="connsiteX21" fmla="*/ 4576 w 137254"/>
                <a:gd name="connsiteY21" fmla="*/ 172311 h 192492"/>
                <a:gd name="connsiteX22" fmla="*/ 45552 w 137254"/>
                <a:gd name="connsiteY22" fmla="*/ 184579 h 192492"/>
                <a:gd name="connsiteX23" fmla="*/ 72297 w 137254"/>
                <a:gd name="connsiteY23" fmla="*/ 129801 h 192492"/>
                <a:gd name="connsiteX24" fmla="*/ 75794 w 137254"/>
                <a:gd name="connsiteY24" fmla="*/ 104467 h 192492"/>
                <a:gd name="connsiteX25" fmla="*/ 102846 w 137254"/>
                <a:gd name="connsiteY25" fmla="*/ 74164 h 192492"/>
                <a:gd name="connsiteX26" fmla="*/ 127382 w 137254"/>
                <a:gd name="connsiteY26" fmla="*/ 50732 h 192492"/>
                <a:gd name="connsiteX27" fmla="*/ 122230 w 137254"/>
                <a:gd name="connsiteY27" fmla="*/ 4787 h 192492"/>
                <a:gd name="connsiteX28" fmla="*/ 84995 w 137254"/>
                <a:gd name="connsiteY28" fmla="*/ 7547 h 192492"/>
                <a:gd name="connsiteX29" fmla="*/ 75917 w 137254"/>
                <a:gd name="connsiteY29" fmla="*/ 8222 h 192492"/>
                <a:gd name="connsiteX30" fmla="*/ 55858 w 137254"/>
                <a:gd name="connsiteY30" fmla="*/ 54658 h 192492"/>
                <a:gd name="connsiteX31" fmla="*/ 46841 w 137254"/>
                <a:gd name="connsiteY31" fmla="*/ 75330 h 192492"/>
                <a:gd name="connsiteX32" fmla="*/ 4821 w 137254"/>
                <a:gd name="connsiteY32" fmla="*/ 172556 h 192492"/>
                <a:gd name="connsiteX33" fmla="*/ 4576 w 137254"/>
                <a:gd name="connsiteY33" fmla="*/ 172311 h 19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7254" h="192492">
                  <a:moveTo>
                    <a:pt x="29113" y="192492"/>
                  </a:moveTo>
                  <a:cubicBezTo>
                    <a:pt x="14697" y="192492"/>
                    <a:pt x="6662" y="183782"/>
                    <a:pt x="282" y="173722"/>
                  </a:cubicBezTo>
                  <a:cubicBezTo>
                    <a:pt x="98" y="173397"/>
                    <a:pt x="0" y="173022"/>
                    <a:pt x="0" y="172648"/>
                  </a:cubicBezTo>
                  <a:cubicBezTo>
                    <a:pt x="0" y="172274"/>
                    <a:pt x="98" y="171906"/>
                    <a:pt x="282" y="171575"/>
                  </a:cubicBezTo>
                  <a:cubicBezTo>
                    <a:pt x="14697" y="139002"/>
                    <a:pt x="29174" y="106061"/>
                    <a:pt x="43221" y="73060"/>
                  </a:cubicBezTo>
                  <a:cubicBezTo>
                    <a:pt x="43301" y="72851"/>
                    <a:pt x="43424" y="72661"/>
                    <a:pt x="43589" y="72508"/>
                  </a:cubicBezTo>
                  <a:cubicBezTo>
                    <a:pt x="48104" y="67171"/>
                    <a:pt x="50944" y="60620"/>
                    <a:pt x="51748" y="53676"/>
                  </a:cubicBezTo>
                  <a:lnTo>
                    <a:pt x="51748" y="53001"/>
                  </a:lnTo>
                  <a:lnTo>
                    <a:pt x="72481" y="5032"/>
                  </a:lnTo>
                  <a:cubicBezTo>
                    <a:pt x="72629" y="4639"/>
                    <a:pt x="72892" y="4302"/>
                    <a:pt x="73224" y="4051"/>
                  </a:cubicBezTo>
                  <a:cubicBezTo>
                    <a:pt x="73561" y="3799"/>
                    <a:pt x="73966" y="3652"/>
                    <a:pt x="74383" y="3621"/>
                  </a:cubicBezTo>
                  <a:lnTo>
                    <a:pt x="84627" y="2824"/>
                  </a:lnTo>
                  <a:cubicBezTo>
                    <a:pt x="97693" y="1842"/>
                    <a:pt x="110574" y="861"/>
                    <a:pt x="123211" y="2"/>
                  </a:cubicBezTo>
                  <a:cubicBezTo>
                    <a:pt x="123536" y="-10"/>
                    <a:pt x="123861" y="39"/>
                    <a:pt x="124168" y="155"/>
                  </a:cubicBezTo>
                  <a:cubicBezTo>
                    <a:pt x="124475" y="272"/>
                    <a:pt x="124757" y="450"/>
                    <a:pt x="124990" y="677"/>
                  </a:cubicBezTo>
                  <a:cubicBezTo>
                    <a:pt x="138546" y="13804"/>
                    <a:pt x="140939" y="32206"/>
                    <a:pt x="131799" y="52510"/>
                  </a:cubicBezTo>
                  <a:cubicBezTo>
                    <a:pt x="126217" y="64779"/>
                    <a:pt x="115543" y="71649"/>
                    <a:pt x="105176" y="77967"/>
                  </a:cubicBezTo>
                  <a:cubicBezTo>
                    <a:pt x="94810" y="84285"/>
                    <a:pt x="83277" y="91463"/>
                    <a:pt x="80210" y="105325"/>
                  </a:cubicBezTo>
                  <a:cubicBezTo>
                    <a:pt x="78628" y="113435"/>
                    <a:pt x="77481" y="121630"/>
                    <a:pt x="76775" y="129862"/>
                  </a:cubicBezTo>
                  <a:cubicBezTo>
                    <a:pt x="74322" y="154399"/>
                    <a:pt x="71807" y="179426"/>
                    <a:pt x="47086" y="188505"/>
                  </a:cubicBezTo>
                  <a:cubicBezTo>
                    <a:pt x="41375" y="190885"/>
                    <a:pt x="35290" y="192235"/>
                    <a:pt x="29113" y="192492"/>
                  </a:cubicBezTo>
                  <a:close/>
                  <a:moveTo>
                    <a:pt x="4576" y="172311"/>
                  </a:moveTo>
                  <a:cubicBezTo>
                    <a:pt x="13287" y="185499"/>
                    <a:pt x="23776" y="192492"/>
                    <a:pt x="45552" y="184579"/>
                  </a:cubicBezTo>
                  <a:cubicBezTo>
                    <a:pt x="67329" y="176666"/>
                    <a:pt x="70089" y="153908"/>
                    <a:pt x="72297" y="129801"/>
                  </a:cubicBezTo>
                  <a:cubicBezTo>
                    <a:pt x="72990" y="121299"/>
                    <a:pt x="74156" y="112840"/>
                    <a:pt x="75794" y="104467"/>
                  </a:cubicBezTo>
                  <a:cubicBezTo>
                    <a:pt x="79229" y="88702"/>
                    <a:pt x="91252" y="81341"/>
                    <a:pt x="102846" y="74164"/>
                  </a:cubicBezTo>
                  <a:cubicBezTo>
                    <a:pt x="112599" y="68030"/>
                    <a:pt x="122659" y="61896"/>
                    <a:pt x="127382" y="50732"/>
                  </a:cubicBezTo>
                  <a:cubicBezTo>
                    <a:pt x="135602" y="32329"/>
                    <a:pt x="133823" y="16626"/>
                    <a:pt x="122230" y="4787"/>
                  </a:cubicBezTo>
                  <a:lnTo>
                    <a:pt x="84995" y="7547"/>
                  </a:lnTo>
                  <a:lnTo>
                    <a:pt x="75917" y="8222"/>
                  </a:lnTo>
                  <a:lnTo>
                    <a:pt x="55858" y="54658"/>
                  </a:lnTo>
                  <a:cubicBezTo>
                    <a:pt x="54901" y="62270"/>
                    <a:pt x="51772" y="69453"/>
                    <a:pt x="46841" y="75330"/>
                  </a:cubicBezTo>
                  <a:cubicBezTo>
                    <a:pt x="33100" y="107841"/>
                    <a:pt x="19096" y="140247"/>
                    <a:pt x="4821" y="172556"/>
                  </a:cubicBezTo>
                  <a:lnTo>
                    <a:pt x="4576" y="172311"/>
                  </a:lnTo>
                  <a:close/>
                </a:path>
              </a:pathLst>
            </a:custGeom>
            <a:solidFill>
              <a:srgbClr val="0E0E0E"/>
            </a:solidFill>
            <a:ln w="6134" cap="flat">
              <a:noFill/>
              <a:prstDash val="solid"/>
              <a:miter/>
            </a:ln>
          </p:spPr>
          <p:txBody>
            <a:bodyPr rtlCol="0" anchor="ctr"/>
            <a:lstStyle/>
            <a:p>
              <a:endParaRPr lang="en-AU"/>
            </a:p>
          </p:txBody>
        </p:sp>
        <p:sp>
          <p:nvSpPr>
            <p:cNvPr id="953" name="Freeform: Shape 952">
              <a:extLst>
                <a:ext uri="{FF2B5EF4-FFF2-40B4-BE49-F238E27FC236}">
                  <a16:creationId xmlns:a16="http://schemas.microsoft.com/office/drawing/2014/main" id="{D65E73A4-894E-4FC5-A0F4-8E6E22890973}"/>
                </a:ext>
              </a:extLst>
            </p:cNvPr>
            <p:cNvSpPr/>
            <p:nvPr/>
          </p:nvSpPr>
          <p:spPr>
            <a:xfrm>
              <a:off x="4263368" y="4694785"/>
              <a:ext cx="242164" cy="191937"/>
            </a:xfrm>
            <a:custGeom>
              <a:avLst/>
              <a:gdLst>
                <a:gd name="connsiteX0" fmla="*/ 182847 w 242164"/>
                <a:gd name="connsiteY0" fmla="*/ 92933 h 191937"/>
                <a:gd name="connsiteX1" fmla="*/ 156776 w 242164"/>
                <a:gd name="connsiteY1" fmla="*/ 73303 h 191937"/>
                <a:gd name="connsiteX2" fmla="*/ 140110 w 242164"/>
                <a:gd name="connsiteY2" fmla="*/ 93344 h 191937"/>
                <a:gd name="connsiteX3" fmla="*/ 114451 w 242164"/>
                <a:gd name="connsiteY3" fmla="*/ 97883 h 191937"/>
                <a:gd name="connsiteX4" fmla="*/ 91920 w 242164"/>
                <a:gd name="connsiteY4" fmla="*/ 84787 h 191937"/>
                <a:gd name="connsiteX5" fmla="*/ 83166 w 242164"/>
                <a:gd name="connsiteY5" fmla="*/ 60238 h 191937"/>
                <a:gd name="connsiteX6" fmla="*/ 52005 w 242164"/>
                <a:gd name="connsiteY6" fmla="*/ 10122 h 191937"/>
                <a:gd name="connsiteX7" fmla="*/ 49797 w 242164"/>
                <a:gd name="connsiteY7" fmla="*/ 0 h 191937"/>
                <a:gd name="connsiteX8" fmla="*/ 46055 w 242164"/>
                <a:gd name="connsiteY8" fmla="*/ 0 h 191937"/>
                <a:gd name="connsiteX9" fmla="*/ 662 w 242164"/>
                <a:gd name="connsiteY9" fmla="*/ 33309 h 191937"/>
                <a:gd name="connsiteX10" fmla="*/ 44092 w 242164"/>
                <a:gd name="connsiteY10" fmla="*/ 119187 h 191937"/>
                <a:gd name="connsiteX11" fmla="*/ 61820 w 242164"/>
                <a:gd name="connsiteY11" fmla="*/ 189301 h 191937"/>
                <a:gd name="connsiteX12" fmla="*/ 139907 w 242164"/>
                <a:gd name="connsiteY12" fmla="*/ 149429 h 191937"/>
                <a:gd name="connsiteX13" fmla="*/ 214008 w 242164"/>
                <a:gd name="connsiteY13" fmla="*/ 144153 h 191937"/>
                <a:gd name="connsiteX14" fmla="*/ 242164 w 242164"/>
                <a:gd name="connsiteY14" fmla="*/ 108145 h 191937"/>
                <a:gd name="connsiteX15" fmla="*/ 182847 w 242164"/>
                <a:gd name="connsiteY15" fmla="*/ 92933 h 191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164" h="191937">
                  <a:moveTo>
                    <a:pt x="182847" y="92933"/>
                  </a:moveTo>
                  <a:cubicBezTo>
                    <a:pt x="173461" y="87369"/>
                    <a:pt x="164720" y="80787"/>
                    <a:pt x="156776" y="73303"/>
                  </a:cubicBezTo>
                  <a:cubicBezTo>
                    <a:pt x="153765" y="81744"/>
                    <a:pt x="147863" y="88841"/>
                    <a:pt x="140110" y="93344"/>
                  </a:cubicBezTo>
                  <a:cubicBezTo>
                    <a:pt x="132363" y="97840"/>
                    <a:pt x="123272" y="99447"/>
                    <a:pt x="114451" y="97883"/>
                  </a:cubicBezTo>
                  <a:cubicBezTo>
                    <a:pt x="105630" y="96319"/>
                    <a:pt x="97643" y="91675"/>
                    <a:pt x="91920" y="84787"/>
                  </a:cubicBezTo>
                  <a:cubicBezTo>
                    <a:pt x="86191" y="77898"/>
                    <a:pt x="83093" y="69200"/>
                    <a:pt x="83166" y="60238"/>
                  </a:cubicBezTo>
                  <a:cubicBezTo>
                    <a:pt x="63905" y="51036"/>
                    <a:pt x="56912" y="30242"/>
                    <a:pt x="52005" y="10122"/>
                  </a:cubicBezTo>
                  <a:cubicBezTo>
                    <a:pt x="51207" y="6993"/>
                    <a:pt x="50471" y="3558"/>
                    <a:pt x="49797" y="0"/>
                  </a:cubicBezTo>
                  <a:lnTo>
                    <a:pt x="46055" y="0"/>
                  </a:lnTo>
                  <a:cubicBezTo>
                    <a:pt x="24401" y="1166"/>
                    <a:pt x="4895" y="10551"/>
                    <a:pt x="662" y="33309"/>
                  </a:cubicBezTo>
                  <a:cubicBezTo>
                    <a:pt x="-6576" y="72629"/>
                    <a:pt x="48018" y="84590"/>
                    <a:pt x="44092" y="119187"/>
                  </a:cubicBezTo>
                  <a:cubicBezTo>
                    <a:pt x="41025" y="146300"/>
                    <a:pt x="23052" y="174026"/>
                    <a:pt x="61820" y="189301"/>
                  </a:cubicBezTo>
                  <a:cubicBezTo>
                    <a:pt x="93104" y="201569"/>
                    <a:pt x="114144" y="168076"/>
                    <a:pt x="139907" y="149429"/>
                  </a:cubicBezTo>
                  <a:cubicBezTo>
                    <a:pt x="162972" y="132743"/>
                    <a:pt x="188490" y="155563"/>
                    <a:pt x="214008" y="144153"/>
                  </a:cubicBezTo>
                  <a:cubicBezTo>
                    <a:pt x="232411" y="135933"/>
                    <a:pt x="241428" y="123113"/>
                    <a:pt x="242164" y="108145"/>
                  </a:cubicBezTo>
                  <a:cubicBezTo>
                    <a:pt x="221382" y="108507"/>
                    <a:pt x="200887" y="103257"/>
                    <a:pt x="182847" y="92933"/>
                  </a:cubicBezTo>
                  <a:close/>
                </a:path>
              </a:pathLst>
            </a:custGeom>
            <a:solidFill>
              <a:srgbClr val="F0B064"/>
            </a:solidFill>
            <a:ln w="6134" cap="flat">
              <a:noFill/>
              <a:prstDash val="solid"/>
              <a:miter/>
            </a:ln>
          </p:spPr>
          <p:txBody>
            <a:bodyPr rtlCol="0" anchor="ctr"/>
            <a:lstStyle/>
            <a:p>
              <a:endParaRPr lang="en-AU"/>
            </a:p>
          </p:txBody>
        </p:sp>
        <p:sp>
          <p:nvSpPr>
            <p:cNvPr id="954" name="Freeform: Shape 953">
              <a:extLst>
                <a:ext uri="{FF2B5EF4-FFF2-40B4-BE49-F238E27FC236}">
                  <a16:creationId xmlns:a16="http://schemas.microsoft.com/office/drawing/2014/main" id="{A8866450-1B47-42A6-BB96-A89640D924A9}"/>
                </a:ext>
              </a:extLst>
            </p:cNvPr>
            <p:cNvSpPr/>
            <p:nvPr/>
          </p:nvSpPr>
          <p:spPr>
            <a:xfrm>
              <a:off x="4261116" y="4692685"/>
              <a:ext cx="246754" cy="196552"/>
            </a:xfrm>
            <a:custGeom>
              <a:avLst/>
              <a:gdLst>
                <a:gd name="connsiteX0" fmla="*/ 77445 w 246754"/>
                <a:gd name="connsiteY0" fmla="*/ 196553 h 196552"/>
                <a:gd name="connsiteX1" fmla="*/ 63336 w 246754"/>
                <a:gd name="connsiteY1" fmla="*/ 193731 h 196552"/>
                <a:gd name="connsiteX2" fmla="*/ 40824 w 246754"/>
                <a:gd name="connsiteY2" fmla="*/ 138524 h 196552"/>
                <a:gd name="connsiteX3" fmla="*/ 44136 w 246754"/>
                <a:gd name="connsiteY3" fmla="*/ 121348 h 196552"/>
                <a:gd name="connsiteX4" fmla="*/ 23525 w 246754"/>
                <a:gd name="connsiteY4" fmla="*/ 83623 h 196552"/>
                <a:gd name="connsiteX5" fmla="*/ 706 w 246754"/>
                <a:gd name="connsiteY5" fmla="*/ 35163 h 196552"/>
                <a:gd name="connsiteX6" fmla="*/ 48246 w 246754"/>
                <a:gd name="connsiteY6" fmla="*/ 14 h 196552"/>
                <a:gd name="connsiteX7" fmla="*/ 51988 w 246754"/>
                <a:gd name="connsiteY7" fmla="*/ 14 h 196552"/>
                <a:gd name="connsiteX8" fmla="*/ 52810 w 246754"/>
                <a:gd name="connsiteY8" fmla="*/ 76 h 196552"/>
                <a:gd name="connsiteX9" fmla="*/ 53540 w 246754"/>
                <a:gd name="connsiteY9" fmla="*/ 450 h 196552"/>
                <a:gd name="connsiteX10" fmla="*/ 54073 w 246754"/>
                <a:gd name="connsiteY10" fmla="*/ 1075 h 196552"/>
                <a:gd name="connsiteX11" fmla="*/ 54319 w 246754"/>
                <a:gd name="connsiteY11" fmla="*/ 1854 h 196552"/>
                <a:gd name="connsiteX12" fmla="*/ 56527 w 246754"/>
                <a:gd name="connsiteY12" fmla="*/ 11915 h 196552"/>
                <a:gd name="connsiteX13" fmla="*/ 86523 w 246754"/>
                <a:gd name="connsiteY13" fmla="*/ 60558 h 196552"/>
                <a:gd name="connsiteX14" fmla="*/ 87468 w 246754"/>
                <a:gd name="connsiteY14" fmla="*/ 61380 h 196552"/>
                <a:gd name="connsiteX15" fmla="*/ 87811 w 246754"/>
                <a:gd name="connsiteY15" fmla="*/ 62583 h 196552"/>
                <a:gd name="connsiteX16" fmla="*/ 96160 w 246754"/>
                <a:gd name="connsiteY16" fmla="*/ 85426 h 196552"/>
                <a:gd name="connsiteX17" fmla="*/ 117219 w 246754"/>
                <a:gd name="connsiteY17" fmla="*/ 97590 h 196552"/>
                <a:gd name="connsiteX18" fmla="*/ 141179 w 246754"/>
                <a:gd name="connsiteY18" fmla="*/ 93419 h 196552"/>
                <a:gd name="connsiteX19" fmla="*/ 156882 w 246754"/>
                <a:gd name="connsiteY19" fmla="*/ 74851 h 196552"/>
                <a:gd name="connsiteX20" fmla="*/ 157495 w 246754"/>
                <a:gd name="connsiteY20" fmla="*/ 73913 h 196552"/>
                <a:gd name="connsiteX21" fmla="*/ 158477 w 246754"/>
                <a:gd name="connsiteY21" fmla="*/ 73379 h 196552"/>
                <a:gd name="connsiteX22" fmla="*/ 159618 w 246754"/>
                <a:gd name="connsiteY22" fmla="*/ 73397 h 196552"/>
                <a:gd name="connsiteX23" fmla="*/ 160624 w 246754"/>
                <a:gd name="connsiteY23" fmla="*/ 73931 h 196552"/>
                <a:gd name="connsiteX24" fmla="*/ 186265 w 246754"/>
                <a:gd name="connsiteY24" fmla="*/ 93315 h 196552"/>
                <a:gd name="connsiteX25" fmla="*/ 244478 w 246754"/>
                <a:gd name="connsiteY25" fmla="*/ 108405 h 196552"/>
                <a:gd name="connsiteX26" fmla="*/ 246134 w 246754"/>
                <a:gd name="connsiteY26" fmla="*/ 109080 h 196552"/>
                <a:gd name="connsiteX27" fmla="*/ 246619 w 246754"/>
                <a:gd name="connsiteY27" fmla="*/ 109877 h 196552"/>
                <a:gd name="connsiteX28" fmla="*/ 246748 w 246754"/>
                <a:gd name="connsiteY28" fmla="*/ 110797 h 196552"/>
                <a:gd name="connsiteX29" fmla="*/ 217242 w 246754"/>
                <a:gd name="connsiteY29" fmla="*/ 148768 h 196552"/>
                <a:gd name="connsiteX30" fmla="*/ 180437 w 246754"/>
                <a:gd name="connsiteY30" fmla="*/ 149995 h 196552"/>
                <a:gd name="connsiteX31" fmla="*/ 143632 w 246754"/>
                <a:gd name="connsiteY31" fmla="*/ 153798 h 196552"/>
                <a:gd name="connsiteX32" fmla="*/ 124616 w 246754"/>
                <a:gd name="connsiteY32" fmla="*/ 170053 h 196552"/>
                <a:gd name="connsiteX33" fmla="*/ 77445 w 246754"/>
                <a:gd name="connsiteY33" fmla="*/ 196553 h 196552"/>
                <a:gd name="connsiteX34" fmla="*/ 50209 w 246754"/>
                <a:gd name="connsiteY34" fmla="*/ 4431 h 196552"/>
                <a:gd name="connsiteX35" fmla="*/ 48491 w 246754"/>
                <a:gd name="connsiteY35" fmla="*/ 4431 h 196552"/>
                <a:gd name="connsiteX36" fmla="*/ 5245 w 246754"/>
                <a:gd name="connsiteY36" fmla="*/ 35838 h 196552"/>
                <a:gd name="connsiteX37" fmla="*/ 26776 w 246754"/>
                <a:gd name="connsiteY37" fmla="*/ 80188 h 196552"/>
                <a:gd name="connsiteX38" fmla="*/ 48675 w 246754"/>
                <a:gd name="connsiteY38" fmla="*/ 121716 h 196552"/>
                <a:gd name="connsiteX39" fmla="*/ 45302 w 246754"/>
                <a:gd name="connsiteY39" fmla="*/ 139382 h 196552"/>
                <a:gd name="connsiteX40" fmla="*/ 64992 w 246754"/>
                <a:gd name="connsiteY40" fmla="*/ 189437 h 196552"/>
                <a:gd name="connsiteX41" fmla="*/ 121427 w 246754"/>
                <a:gd name="connsiteY41" fmla="*/ 166311 h 196552"/>
                <a:gd name="connsiteX42" fmla="*/ 140872 w 246754"/>
                <a:gd name="connsiteY42" fmla="*/ 149749 h 196552"/>
                <a:gd name="connsiteX43" fmla="*/ 181235 w 246754"/>
                <a:gd name="connsiteY43" fmla="*/ 145210 h 196552"/>
                <a:gd name="connsiteX44" fmla="*/ 215402 w 246754"/>
                <a:gd name="connsiteY44" fmla="*/ 144229 h 196552"/>
                <a:gd name="connsiteX45" fmla="*/ 241963 w 246754"/>
                <a:gd name="connsiteY45" fmla="*/ 112637 h 196552"/>
                <a:gd name="connsiteX46" fmla="*/ 183934 w 246754"/>
                <a:gd name="connsiteY46" fmla="*/ 96995 h 196552"/>
                <a:gd name="connsiteX47" fmla="*/ 159888 w 246754"/>
                <a:gd name="connsiteY47" fmla="*/ 79268 h 196552"/>
                <a:gd name="connsiteX48" fmla="*/ 141534 w 246754"/>
                <a:gd name="connsiteY48" fmla="*/ 98179 h 196552"/>
                <a:gd name="connsiteX49" fmla="*/ 115415 w 246754"/>
                <a:gd name="connsiteY49" fmla="*/ 101682 h 196552"/>
                <a:gd name="connsiteX50" fmla="*/ 92731 w 246754"/>
                <a:gd name="connsiteY50" fmla="*/ 88266 h 196552"/>
                <a:gd name="connsiteX51" fmla="*/ 83211 w 246754"/>
                <a:gd name="connsiteY51" fmla="*/ 63687 h 196552"/>
                <a:gd name="connsiteX52" fmla="*/ 52049 w 246754"/>
                <a:gd name="connsiteY52" fmla="*/ 12651 h 196552"/>
                <a:gd name="connsiteX53" fmla="*/ 50209 w 246754"/>
                <a:gd name="connsiteY53" fmla="*/ 4431 h 19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46754" h="196552">
                  <a:moveTo>
                    <a:pt x="77445" y="196553"/>
                  </a:moveTo>
                  <a:cubicBezTo>
                    <a:pt x="72605" y="196529"/>
                    <a:pt x="67814" y="195565"/>
                    <a:pt x="63336" y="193731"/>
                  </a:cubicBezTo>
                  <a:cubicBezTo>
                    <a:pt x="31009" y="181034"/>
                    <a:pt x="35977" y="159380"/>
                    <a:pt x="40824" y="138524"/>
                  </a:cubicBezTo>
                  <a:cubicBezTo>
                    <a:pt x="42228" y="132862"/>
                    <a:pt x="43332" y="127126"/>
                    <a:pt x="44136" y="121348"/>
                  </a:cubicBezTo>
                  <a:cubicBezTo>
                    <a:pt x="45854" y="105890"/>
                    <a:pt x="34996" y="95094"/>
                    <a:pt x="23525" y="83623"/>
                  </a:cubicBezTo>
                  <a:cubicBezTo>
                    <a:pt x="10337" y="70496"/>
                    <a:pt x="-3281" y="56939"/>
                    <a:pt x="706" y="35163"/>
                  </a:cubicBezTo>
                  <a:cubicBezTo>
                    <a:pt x="4693" y="13387"/>
                    <a:pt x="21930" y="1364"/>
                    <a:pt x="48246" y="14"/>
                  </a:cubicBezTo>
                  <a:lnTo>
                    <a:pt x="51988" y="14"/>
                  </a:lnTo>
                  <a:cubicBezTo>
                    <a:pt x="52264" y="-16"/>
                    <a:pt x="52540" y="2"/>
                    <a:pt x="52810" y="76"/>
                  </a:cubicBezTo>
                  <a:cubicBezTo>
                    <a:pt x="53074" y="149"/>
                    <a:pt x="53319" y="278"/>
                    <a:pt x="53540" y="450"/>
                  </a:cubicBezTo>
                  <a:cubicBezTo>
                    <a:pt x="53754" y="622"/>
                    <a:pt x="53938" y="830"/>
                    <a:pt x="54073" y="1075"/>
                  </a:cubicBezTo>
                  <a:cubicBezTo>
                    <a:pt x="54202" y="1315"/>
                    <a:pt x="54288" y="1578"/>
                    <a:pt x="54319" y="1854"/>
                  </a:cubicBezTo>
                  <a:cubicBezTo>
                    <a:pt x="55055" y="5412"/>
                    <a:pt x="55791" y="8847"/>
                    <a:pt x="56527" y="11915"/>
                  </a:cubicBezTo>
                  <a:cubicBezTo>
                    <a:pt x="61128" y="30685"/>
                    <a:pt x="67569" y="51480"/>
                    <a:pt x="86523" y="60558"/>
                  </a:cubicBezTo>
                  <a:cubicBezTo>
                    <a:pt x="86910" y="60736"/>
                    <a:pt x="87241" y="61025"/>
                    <a:pt x="87468" y="61380"/>
                  </a:cubicBezTo>
                  <a:cubicBezTo>
                    <a:pt x="87695" y="61742"/>
                    <a:pt x="87817" y="62159"/>
                    <a:pt x="87811" y="62583"/>
                  </a:cubicBezTo>
                  <a:cubicBezTo>
                    <a:pt x="87830" y="70944"/>
                    <a:pt x="90786" y="79028"/>
                    <a:pt x="96160" y="85426"/>
                  </a:cubicBezTo>
                  <a:cubicBezTo>
                    <a:pt x="101540" y="91824"/>
                    <a:pt x="108993" y="96131"/>
                    <a:pt x="117219" y="97590"/>
                  </a:cubicBezTo>
                  <a:cubicBezTo>
                    <a:pt x="125444" y="99056"/>
                    <a:pt x="133928" y="97578"/>
                    <a:pt x="141179" y="93419"/>
                  </a:cubicBezTo>
                  <a:cubicBezTo>
                    <a:pt x="148429" y="89266"/>
                    <a:pt x="153987" y="82690"/>
                    <a:pt x="156882" y="74851"/>
                  </a:cubicBezTo>
                  <a:cubicBezTo>
                    <a:pt x="157005" y="74495"/>
                    <a:pt x="157213" y="74170"/>
                    <a:pt x="157495" y="73913"/>
                  </a:cubicBezTo>
                  <a:cubicBezTo>
                    <a:pt x="157771" y="73655"/>
                    <a:pt x="158109" y="73471"/>
                    <a:pt x="158477" y="73379"/>
                  </a:cubicBezTo>
                  <a:cubicBezTo>
                    <a:pt x="158851" y="73299"/>
                    <a:pt x="159244" y="73305"/>
                    <a:pt x="159618" y="73397"/>
                  </a:cubicBezTo>
                  <a:cubicBezTo>
                    <a:pt x="159992" y="73495"/>
                    <a:pt x="160336" y="73679"/>
                    <a:pt x="160624" y="73931"/>
                  </a:cubicBezTo>
                  <a:cubicBezTo>
                    <a:pt x="168414" y="81335"/>
                    <a:pt x="177014" y="87837"/>
                    <a:pt x="186265" y="93315"/>
                  </a:cubicBezTo>
                  <a:cubicBezTo>
                    <a:pt x="203949" y="103510"/>
                    <a:pt x="224070" y="108724"/>
                    <a:pt x="244478" y="108405"/>
                  </a:cubicBezTo>
                  <a:cubicBezTo>
                    <a:pt x="245097" y="108411"/>
                    <a:pt x="245693" y="108650"/>
                    <a:pt x="246134" y="109080"/>
                  </a:cubicBezTo>
                  <a:cubicBezTo>
                    <a:pt x="246349" y="109307"/>
                    <a:pt x="246515" y="109576"/>
                    <a:pt x="246619" y="109877"/>
                  </a:cubicBezTo>
                  <a:cubicBezTo>
                    <a:pt x="246729" y="110172"/>
                    <a:pt x="246772" y="110484"/>
                    <a:pt x="246748" y="110797"/>
                  </a:cubicBezTo>
                  <a:cubicBezTo>
                    <a:pt x="245950" y="127421"/>
                    <a:pt x="235767" y="140548"/>
                    <a:pt x="217242" y="148768"/>
                  </a:cubicBezTo>
                  <a:cubicBezTo>
                    <a:pt x="204974" y="154350"/>
                    <a:pt x="192338" y="152142"/>
                    <a:pt x="180437" y="149995"/>
                  </a:cubicBezTo>
                  <a:cubicBezTo>
                    <a:pt x="167371" y="147725"/>
                    <a:pt x="155103" y="145517"/>
                    <a:pt x="143632" y="153798"/>
                  </a:cubicBezTo>
                  <a:cubicBezTo>
                    <a:pt x="137007" y="158877"/>
                    <a:pt x="130658" y="164299"/>
                    <a:pt x="124616" y="170053"/>
                  </a:cubicBezTo>
                  <a:cubicBezTo>
                    <a:pt x="110140" y="182997"/>
                    <a:pt x="95295" y="196553"/>
                    <a:pt x="77445" y="196553"/>
                  </a:cubicBezTo>
                  <a:close/>
                  <a:moveTo>
                    <a:pt x="50209" y="4431"/>
                  </a:moveTo>
                  <a:lnTo>
                    <a:pt x="48491" y="4431"/>
                  </a:lnTo>
                  <a:cubicBezTo>
                    <a:pt x="34383" y="5167"/>
                    <a:pt x="9969" y="10197"/>
                    <a:pt x="5245" y="35838"/>
                  </a:cubicBezTo>
                  <a:cubicBezTo>
                    <a:pt x="1688" y="55222"/>
                    <a:pt x="13833" y="67367"/>
                    <a:pt x="26776" y="80188"/>
                  </a:cubicBezTo>
                  <a:cubicBezTo>
                    <a:pt x="38554" y="91904"/>
                    <a:pt x="50700" y="103988"/>
                    <a:pt x="48675" y="121716"/>
                  </a:cubicBezTo>
                  <a:cubicBezTo>
                    <a:pt x="47896" y="127666"/>
                    <a:pt x="46768" y="133567"/>
                    <a:pt x="45302" y="139382"/>
                  </a:cubicBezTo>
                  <a:cubicBezTo>
                    <a:pt x="40517" y="160177"/>
                    <a:pt x="36407" y="178150"/>
                    <a:pt x="64992" y="189437"/>
                  </a:cubicBezTo>
                  <a:cubicBezTo>
                    <a:pt x="86830" y="198025"/>
                    <a:pt x="103637" y="182629"/>
                    <a:pt x="121427" y="166311"/>
                  </a:cubicBezTo>
                  <a:cubicBezTo>
                    <a:pt x="127604" y="160441"/>
                    <a:pt x="134093" y="154914"/>
                    <a:pt x="140872" y="149749"/>
                  </a:cubicBezTo>
                  <a:cubicBezTo>
                    <a:pt x="153938" y="140303"/>
                    <a:pt x="167801" y="142817"/>
                    <a:pt x="181235" y="145210"/>
                  </a:cubicBezTo>
                  <a:cubicBezTo>
                    <a:pt x="192522" y="147234"/>
                    <a:pt x="204115" y="149259"/>
                    <a:pt x="215402" y="144229"/>
                  </a:cubicBezTo>
                  <a:cubicBezTo>
                    <a:pt x="231289" y="137174"/>
                    <a:pt x="240429" y="126317"/>
                    <a:pt x="241963" y="112637"/>
                  </a:cubicBezTo>
                  <a:cubicBezTo>
                    <a:pt x="221585" y="112588"/>
                    <a:pt x="201576" y="107196"/>
                    <a:pt x="183934" y="96995"/>
                  </a:cubicBezTo>
                  <a:cubicBezTo>
                    <a:pt x="175358" y="91886"/>
                    <a:pt x="167304" y="85948"/>
                    <a:pt x="159888" y="79268"/>
                  </a:cubicBezTo>
                  <a:cubicBezTo>
                    <a:pt x="156066" y="87457"/>
                    <a:pt x="149601" y="94119"/>
                    <a:pt x="141534" y="98179"/>
                  </a:cubicBezTo>
                  <a:cubicBezTo>
                    <a:pt x="133468" y="102246"/>
                    <a:pt x="124267" y="103479"/>
                    <a:pt x="115415" y="101682"/>
                  </a:cubicBezTo>
                  <a:cubicBezTo>
                    <a:pt x="106557" y="99885"/>
                    <a:pt x="98571" y="95155"/>
                    <a:pt x="92731" y="88266"/>
                  </a:cubicBezTo>
                  <a:cubicBezTo>
                    <a:pt x="86885" y="81372"/>
                    <a:pt x="83536" y="72716"/>
                    <a:pt x="83211" y="63687"/>
                  </a:cubicBezTo>
                  <a:cubicBezTo>
                    <a:pt x="64440" y="53933"/>
                    <a:pt x="57140" y="33446"/>
                    <a:pt x="52049" y="12651"/>
                  </a:cubicBezTo>
                  <a:cubicBezTo>
                    <a:pt x="51436" y="10135"/>
                    <a:pt x="50822" y="7314"/>
                    <a:pt x="50209" y="4431"/>
                  </a:cubicBezTo>
                  <a:close/>
                </a:path>
              </a:pathLst>
            </a:custGeom>
            <a:solidFill>
              <a:srgbClr val="0E0E0E"/>
            </a:solidFill>
            <a:ln w="6134" cap="flat">
              <a:noFill/>
              <a:prstDash val="solid"/>
              <a:miter/>
            </a:ln>
          </p:spPr>
          <p:txBody>
            <a:bodyPr rtlCol="0" anchor="ctr"/>
            <a:lstStyle/>
            <a:p>
              <a:endParaRPr lang="en-AU"/>
            </a:p>
          </p:txBody>
        </p:sp>
        <p:sp>
          <p:nvSpPr>
            <p:cNvPr id="955" name="Freeform: Shape 954">
              <a:extLst>
                <a:ext uri="{FF2B5EF4-FFF2-40B4-BE49-F238E27FC236}">
                  <a16:creationId xmlns:a16="http://schemas.microsoft.com/office/drawing/2014/main" id="{5D67107E-ABA3-4CB7-A58E-7CC867F5B4FD}"/>
                </a:ext>
              </a:extLst>
            </p:cNvPr>
            <p:cNvSpPr/>
            <p:nvPr/>
          </p:nvSpPr>
          <p:spPr>
            <a:xfrm>
              <a:off x="4049273" y="4816195"/>
              <a:ext cx="271993" cy="250957"/>
            </a:xfrm>
            <a:custGeom>
              <a:avLst/>
              <a:gdLst>
                <a:gd name="connsiteX0" fmla="*/ 51159 w 271993"/>
                <a:gd name="connsiteY0" fmla="*/ 163092 h 250957"/>
                <a:gd name="connsiteX1" fmla="*/ 69930 w 271993"/>
                <a:gd name="connsiteY1" fmla="*/ 232409 h 250957"/>
                <a:gd name="connsiteX2" fmla="*/ 140288 w 271993"/>
                <a:gd name="connsiteY2" fmla="*/ 233942 h 250957"/>
                <a:gd name="connsiteX3" fmla="*/ 177830 w 271993"/>
                <a:gd name="connsiteY3" fmla="*/ 202474 h 250957"/>
                <a:gd name="connsiteX4" fmla="*/ 217824 w 271993"/>
                <a:gd name="connsiteY4" fmla="*/ 201860 h 250957"/>
                <a:gd name="connsiteX5" fmla="*/ 271069 w 271993"/>
                <a:gd name="connsiteY5" fmla="*/ 160823 h 250957"/>
                <a:gd name="connsiteX6" fmla="*/ 225001 w 271993"/>
                <a:gd name="connsiteY6" fmla="*/ 105125 h 250957"/>
                <a:gd name="connsiteX7" fmla="*/ 183289 w 271993"/>
                <a:gd name="connsiteY7" fmla="*/ 34950 h 250957"/>
                <a:gd name="connsiteX8" fmla="*/ 141761 w 271993"/>
                <a:gd name="connsiteY8" fmla="*/ 169 h 250957"/>
                <a:gd name="connsiteX9" fmla="*/ 63857 w 271993"/>
                <a:gd name="connsiteY9" fmla="*/ 63842 h 250957"/>
                <a:gd name="connsiteX10" fmla="*/ 24169 w 271993"/>
                <a:gd name="connsiteY10" fmla="*/ 67277 h 250957"/>
                <a:gd name="connsiteX11" fmla="*/ 0 w 271993"/>
                <a:gd name="connsiteY11" fmla="*/ 120889 h 250957"/>
                <a:gd name="connsiteX12" fmla="*/ 51159 w 271993"/>
                <a:gd name="connsiteY12" fmla="*/ 163092 h 250957"/>
                <a:gd name="connsiteX13" fmla="*/ 125382 w 271993"/>
                <a:gd name="connsiteY13" fmla="*/ 95248 h 250957"/>
                <a:gd name="connsiteX14" fmla="*/ 146478 w 271993"/>
                <a:gd name="connsiteY14" fmla="*/ 101647 h 250957"/>
                <a:gd name="connsiteX15" fmla="*/ 160464 w 271993"/>
                <a:gd name="connsiteY15" fmla="*/ 118687 h 250957"/>
                <a:gd name="connsiteX16" fmla="*/ 162623 w 271993"/>
                <a:gd name="connsiteY16" fmla="*/ 140629 h 250957"/>
                <a:gd name="connsiteX17" fmla="*/ 152232 w 271993"/>
                <a:gd name="connsiteY17" fmla="*/ 160068 h 250957"/>
                <a:gd name="connsiteX18" fmla="*/ 132786 w 271993"/>
                <a:gd name="connsiteY18" fmla="*/ 170460 h 250957"/>
                <a:gd name="connsiteX19" fmla="*/ 110851 w 271993"/>
                <a:gd name="connsiteY19" fmla="*/ 168300 h 250957"/>
                <a:gd name="connsiteX20" fmla="*/ 93810 w 271993"/>
                <a:gd name="connsiteY20" fmla="*/ 154315 h 250957"/>
                <a:gd name="connsiteX21" fmla="*/ 87412 w 271993"/>
                <a:gd name="connsiteY21" fmla="*/ 133219 h 250957"/>
                <a:gd name="connsiteX22" fmla="*/ 90301 w 271993"/>
                <a:gd name="connsiteY22" fmla="*/ 118687 h 250957"/>
                <a:gd name="connsiteX23" fmla="*/ 98533 w 271993"/>
                <a:gd name="connsiteY23" fmla="*/ 106370 h 250957"/>
                <a:gd name="connsiteX24" fmla="*/ 110851 w 271993"/>
                <a:gd name="connsiteY24" fmla="*/ 98138 h 250957"/>
                <a:gd name="connsiteX25" fmla="*/ 125382 w 271993"/>
                <a:gd name="connsiteY25" fmla="*/ 95248 h 2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1993" h="250957">
                  <a:moveTo>
                    <a:pt x="51159" y="163092"/>
                  </a:moveTo>
                  <a:cubicBezTo>
                    <a:pt x="72015" y="180759"/>
                    <a:pt x="53981" y="211000"/>
                    <a:pt x="69930" y="232409"/>
                  </a:cubicBezTo>
                  <a:cubicBezTo>
                    <a:pt x="88945" y="257865"/>
                    <a:pt x="115568" y="255902"/>
                    <a:pt x="140288" y="233942"/>
                  </a:cubicBezTo>
                  <a:cubicBezTo>
                    <a:pt x="152189" y="223391"/>
                    <a:pt x="162433" y="207995"/>
                    <a:pt x="177830" y="202474"/>
                  </a:cubicBezTo>
                  <a:cubicBezTo>
                    <a:pt x="190773" y="197751"/>
                    <a:pt x="204881" y="201431"/>
                    <a:pt x="217824" y="201860"/>
                  </a:cubicBezTo>
                  <a:cubicBezTo>
                    <a:pt x="244937" y="202842"/>
                    <a:pt x="265487" y="188304"/>
                    <a:pt x="271069" y="160823"/>
                  </a:cubicBezTo>
                  <a:cubicBezTo>
                    <a:pt x="277510" y="129109"/>
                    <a:pt x="249047" y="115185"/>
                    <a:pt x="225001" y="105125"/>
                  </a:cubicBezTo>
                  <a:cubicBezTo>
                    <a:pt x="195435" y="92856"/>
                    <a:pt x="190466" y="63842"/>
                    <a:pt x="183289" y="34950"/>
                  </a:cubicBezTo>
                  <a:cubicBezTo>
                    <a:pt x="178198" y="14584"/>
                    <a:pt x="165255" y="-1855"/>
                    <a:pt x="141761" y="169"/>
                  </a:cubicBezTo>
                  <a:cubicBezTo>
                    <a:pt x="101214" y="3359"/>
                    <a:pt x="99251" y="58628"/>
                    <a:pt x="63857" y="63842"/>
                  </a:cubicBezTo>
                  <a:cubicBezTo>
                    <a:pt x="50423" y="65805"/>
                    <a:pt x="36192" y="64455"/>
                    <a:pt x="24169" y="67277"/>
                  </a:cubicBezTo>
                  <a:cubicBezTo>
                    <a:pt x="15992" y="85354"/>
                    <a:pt x="7931" y="103223"/>
                    <a:pt x="0" y="120889"/>
                  </a:cubicBezTo>
                  <a:cubicBezTo>
                    <a:pt x="9201" y="138372"/>
                    <a:pt x="33922" y="148493"/>
                    <a:pt x="51159" y="163092"/>
                  </a:cubicBezTo>
                  <a:close/>
                  <a:moveTo>
                    <a:pt x="125382" y="95248"/>
                  </a:moveTo>
                  <a:cubicBezTo>
                    <a:pt x="132891" y="95248"/>
                    <a:pt x="140233" y="97475"/>
                    <a:pt x="146478" y="101647"/>
                  </a:cubicBezTo>
                  <a:cubicBezTo>
                    <a:pt x="152722" y="105818"/>
                    <a:pt x="157587" y="111749"/>
                    <a:pt x="160464" y="118687"/>
                  </a:cubicBezTo>
                  <a:cubicBezTo>
                    <a:pt x="163334" y="125625"/>
                    <a:pt x="164089" y="133262"/>
                    <a:pt x="162623" y="140629"/>
                  </a:cubicBezTo>
                  <a:cubicBezTo>
                    <a:pt x="161157" y="147996"/>
                    <a:pt x="157544" y="154756"/>
                    <a:pt x="152232" y="160068"/>
                  </a:cubicBezTo>
                  <a:cubicBezTo>
                    <a:pt x="146919" y="165381"/>
                    <a:pt x="140154" y="168994"/>
                    <a:pt x="132786" y="170460"/>
                  </a:cubicBezTo>
                  <a:cubicBezTo>
                    <a:pt x="125425" y="171926"/>
                    <a:pt x="117788" y="171171"/>
                    <a:pt x="110851" y="168300"/>
                  </a:cubicBezTo>
                  <a:cubicBezTo>
                    <a:pt x="103913" y="165423"/>
                    <a:pt x="97981" y="160559"/>
                    <a:pt x="93810" y="154315"/>
                  </a:cubicBezTo>
                  <a:cubicBezTo>
                    <a:pt x="89639" y="148070"/>
                    <a:pt x="87412" y="140727"/>
                    <a:pt x="87412" y="133219"/>
                  </a:cubicBezTo>
                  <a:cubicBezTo>
                    <a:pt x="87412" y="128232"/>
                    <a:pt x="88393" y="123294"/>
                    <a:pt x="90301" y="118687"/>
                  </a:cubicBezTo>
                  <a:cubicBezTo>
                    <a:pt x="92209" y="114080"/>
                    <a:pt x="95006" y="109897"/>
                    <a:pt x="98533" y="106370"/>
                  </a:cubicBezTo>
                  <a:cubicBezTo>
                    <a:pt x="102060" y="102843"/>
                    <a:pt x="106244" y="100046"/>
                    <a:pt x="110851" y="98138"/>
                  </a:cubicBezTo>
                  <a:cubicBezTo>
                    <a:pt x="115457" y="96230"/>
                    <a:pt x="120395" y="95248"/>
                    <a:pt x="125382" y="95248"/>
                  </a:cubicBezTo>
                  <a:close/>
                </a:path>
              </a:pathLst>
            </a:custGeom>
            <a:solidFill>
              <a:srgbClr val="F0B064"/>
            </a:solidFill>
            <a:ln w="6134" cap="flat">
              <a:noFill/>
              <a:prstDash val="solid"/>
              <a:miter/>
            </a:ln>
          </p:spPr>
          <p:txBody>
            <a:bodyPr rtlCol="0" anchor="ctr"/>
            <a:lstStyle/>
            <a:p>
              <a:endParaRPr lang="en-AU"/>
            </a:p>
          </p:txBody>
        </p:sp>
        <p:sp>
          <p:nvSpPr>
            <p:cNvPr id="956" name="Freeform: Shape 955">
              <a:extLst>
                <a:ext uri="{FF2B5EF4-FFF2-40B4-BE49-F238E27FC236}">
                  <a16:creationId xmlns:a16="http://schemas.microsoft.com/office/drawing/2014/main" id="{48DDDDD7-D985-4FEE-8481-34345B0A1DF1}"/>
                </a:ext>
              </a:extLst>
            </p:cNvPr>
            <p:cNvSpPr/>
            <p:nvPr/>
          </p:nvSpPr>
          <p:spPr>
            <a:xfrm>
              <a:off x="4047101" y="4814121"/>
              <a:ext cx="277002" cy="255338"/>
            </a:xfrm>
            <a:custGeom>
              <a:avLst/>
              <a:gdLst>
                <a:gd name="connsiteX0" fmla="*/ 104980 w 277002"/>
                <a:gd name="connsiteY0" fmla="*/ 255339 h 255338"/>
                <a:gd name="connsiteX1" fmla="*/ 101054 w 277002"/>
                <a:gd name="connsiteY1" fmla="*/ 255339 h 255338"/>
                <a:gd name="connsiteX2" fmla="*/ 83652 w 277002"/>
                <a:gd name="connsiteY2" fmla="*/ 249002 h 255338"/>
                <a:gd name="connsiteX3" fmla="*/ 70384 w 277002"/>
                <a:gd name="connsiteY3" fmla="*/ 236077 h 255338"/>
                <a:gd name="connsiteX4" fmla="*/ 62409 w 277002"/>
                <a:gd name="connsiteY4" fmla="*/ 201113 h 255338"/>
                <a:gd name="connsiteX5" fmla="*/ 51981 w 277002"/>
                <a:gd name="connsiteY5" fmla="*/ 167068 h 255338"/>
                <a:gd name="connsiteX6" fmla="*/ 32352 w 277002"/>
                <a:gd name="connsiteY6" fmla="*/ 153082 h 255338"/>
                <a:gd name="connsiteX7" fmla="*/ 209 w 277002"/>
                <a:gd name="connsiteY7" fmla="*/ 124251 h 255338"/>
                <a:gd name="connsiteX8" fmla="*/ 0 w 277002"/>
                <a:gd name="connsiteY8" fmla="*/ 123239 h 255338"/>
                <a:gd name="connsiteX9" fmla="*/ 209 w 277002"/>
                <a:gd name="connsiteY9" fmla="*/ 122227 h 255338"/>
                <a:gd name="connsiteX10" fmla="*/ 24745 w 277002"/>
                <a:gd name="connsiteY10" fmla="*/ 68553 h 255338"/>
                <a:gd name="connsiteX11" fmla="*/ 25402 w 277002"/>
                <a:gd name="connsiteY11" fmla="*/ 67737 h 255338"/>
                <a:gd name="connsiteX12" fmla="*/ 26340 w 277002"/>
                <a:gd name="connsiteY12" fmla="*/ 67265 h 255338"/>
                <a:gd name="connsiteX13" fmla="*/ 48423 w 277002"/>
                <a:gd name="connsiteY13" fmla="*/ 65118 h 255338"/>
                <a:gd name="connsiteX14" fmla="*/ 66151 w 277002"/>
                <a:gd name="connsiteY14" fmla="*/ 63769 h 255338"/>
                <a:gd name="connsiteX15" fmla="*/ 100257 w 277002"/>
                <a:gd name="connsiteY15" fmla="*/ 34263 h 255338"/>
                <a:gd name="connsiteX16" fmla="*/ 144239 w 277002"/>
                <a:gd name="connsiteY16" fmla="*/ 157 h 255338"/>
                <a:gd name="connsiteX17" fmla="*/ 188160 w 277002"/>
                <a:gd name="connsiteY17" fmla="*/ 36962 h 255338"/>
                <a:gd name="connsiteX18" fmla="*/ 189693 w 277002"/>
                <a:gd name="connsiteY18" fmla="*/ 43097 h 255338"/>
                <a:gd name="connsiteX19" fmla="*/ 228584 w 277002"/>
                <a:gd name="connsiteY19" fmla="*/ 105420 h 255338"/>
                <a:gd name="connsiteX20" fmla="*/ 276001 w 277002"/>
                <a:gd name="connsiteY20" fmla="*/ 163694 h 255338"/>
                <a:gd name="connsiteX21" fmla="*/ 220364 w 277002"/>
                <a:gd name="connsiteY21" fmla="*/ 206633 h 255338"/>
                <a:gd name="connsiteX22" fmla="*/ 209507 w 277002"/>
                <a:gd name="connsiteY22" fmla="*/ 205774 h 255338"/>
                <a:gd name="connsiteX23" fmla="*/ 181228 w 277002"/>
                <a:gd name="connsiteY23" fmla="*/ 207063 h 255338"/>
                <a:gd name="connsiteX24" fmla="*/ 155096 w 277002"/>
                <a:gd name="connsiteY24" fmla="*/ 227551 h 255338"/>
                <a:gd name="connsiteX25" fmla="*/ 144484 w 277002"/>
                <a:gd name="connsiteY25" fmla="*/ 238102 h 255338"/>
                <a:gd name="connsiteX26" fmla="*/ 104980 w 277002"/>
                <a:gd name="connsiteY26" fmla="*/ 255339 h 255338"/>
                <a:gd name="connsiteX27" fmla="*/ 4748 w 277002"/>
                <a:gd name="connsiteY27" fmla="*/ 122841 h 255338"/>
                <a:gd name="connsiteX28" fmla="*/ 34805 w 277002"/>
                <a:gd name="connsiteY28" fmla="*/ 149095 h 255338"/>
                <a:gd name="connsiteX29" fmla="*/ 54803 w 277002"/>
                <a:gd name="connsiteY29" fmla="*/ 163387 h 255338"/>
                <a:gd name="connsiteX30" fmla="*/ 67071 w 277002"/>
                <a:gd name="connsiteY30" fmla="*/ 200929 h 255338"/>
                <a:gd name="connsiteX31" fmla="*/ 74125 w 277002"/>
                <a:gd name="connsiteY31" fmla="*/ 233133 h 255338"/>
                <a:gd name="connsiteX32" fmla="*/ 86044 w 277002"/>
                <a:gd name="connsiteY32" fmla="*/ 244831 h 255338"/>
                <a:gd name="connsiteX33" fmla="*/ 101729 w 277002"/>
                <a:gd name="connsiteY33" fmla="*/ 250554 h 255338"/>
                <a:gd name="connsiteX34" fmla="*/ 141110 w 277002"/>
                <a:gd name="connsiteY34" fmla="*/ 234298 h 255338"/>
                <a:gd name="connsiteX35" fmla="*/ 151416 w 277002"/>
                <a:gd name="connsiteY35" fmla="*/ 223993 h 255338"/>
                <a:gd name="connsiteX36" fmla="*/ 179388 w 277002"/>
                <a:gd name="connsiteY36" fmla="*/ 202339 h 255338"/>
                <a:gd name="connsiteX37" fmla="*/ 209629 w 277002"/>
                <a:gd name="connsiteY37" fmla="*/ 200806 h 255338"/>
                <a:gd name="connsiteX38" fmla="*/ 220241 w 277002"/>
                <a:gd name="connsiteY38" fmla="*/ 201665 h 255338"/>
                <a:gd name="connsiteX39" fmla="*/ 271216 w 277002"/>
                <a:gd name="connsiteY39" fmla="*/ 162467 h 255338"/>
                <a:gd name="connsiteX40" fmla="*/ 226498 w 277002"/>
                <a:gd name="connsiteY40" fmla="*/ 109284 h 255338"/>
                <a:gd name="connsiteX41" fmla="*/ 184908 w 277002"/>
                <a:gd name="connsiteY41" fmla="*/ 43771 h 255338"/>
                <a:gd name="connsiteX42" fmla="*/ 183436 w 277002"/>
                <a:gd name="connsiteY42" fmla="*/ 37637 h 255338"/>
                <a:gd name="connsiteX43" fmla="*/ 144300 w 277002"/>
                <a:gd name="connsiteY43" fmla="*/ 4635 h 255338"/>
                <a:gd name="connsiteX44" fmla="*/ 103753 w 277002"/>
                <a:gd name="connsiteY44" fmla="*/ 36717 h 255338"/>
                <a:gd name="connsiteX45" fmla="*/ 66519 w 277002"/>
                <a:gd name="connsiteY45" fmla="*/ 68246 h 255338"/>
                <a:gd name="connsiteX46" fmla="*/ 48116 w 277002"/>
                <a:gd name="connsiteY46" fmla="*/ 69596 h 255338"/>
                <a:gd name="connsiteX47" fmla="*/ 27996 w 277002"/>
                <a:gd name="connsiteY47" fmla="*/ 71375 h 255338"/>
                <a:gd name="connsiteX48" fmla="*/ 4748 w 277002"/>
                <a:gd name="connsiteY48" fmla="*/ 122841 h 255338"/>
                <a:gd name="connsiteX49" fmla="*/ 127431 w 277002"/>
                <a:gd name="connsiteY49" fmla="*/ 175533 h 255338"/>
                <a:gd name="connsiteX50" fmla="*/ 105078 w 277002"/>
                <a:gd name="connsiteY50" fmla="*/ 168755 h 255338"/>
                <a:gd name="connsiteX51" fmla="*/ 90252 w 277002"/>
                <a:gd name="connsiteY51" fmla="*/ 150690 h 255338"/>
                <a:gd name="connsiteX52" fmla="*/ 87964 w 277002"/>
                <a:gd name="connsiteY52" fmla="*/ 127441 h 255338"/>
                <a:gd name="connsiteX53" fmla="*/ 98975 w 277002"/>
                <a:gd name="connsiteY53" fmla="*/ 106837 h 255338"/>
                <a:gd name="connsiteX54" fmla="*/ 119579 w 277002"/>
                <a:gd name="connsiteY54" fmla="*/ 95826 h 255338"/>
                <a:gd name="connsiteX55" fmla="*/ 142828 w 277002"/>
                <a:gd name="connsiteY55" fmla="*/ 98114 h 255338"/>
                <a:gd name="connsiteX56" fmla="*/ 160893 w 277002"/>
                <a:gd name="connsiteY56" fmla="*/ 112940 h 255338"/>
                <a:gd name="connsiteX57" fmla="*/ 167671 w 277002"/>
                <a:gd name="connsiteY57" fmla="*/ 135293 h 255338"/>
                <a:gd name="connsiteX58" fmla="*/ 155912 w 277002"/>
                <a:gd name="connsiteY58" fmla="*/ 163688 h 255338"/>
                <a:gd name="connsiteX59" fmla="*/ 127554 w 277002"/>
                <a:gd name="connsiteY59" fmla="*/ 175533 h 255338"/>
                <a:gd name="connsiteX60" fmla="*/ 127431 w 277002"/>
                <a:gd name="connsiteY60" fmla="*/ 175533 h 255338"/>
                <a:gd name="connsiteX61" fmla="*/ 127431 w 277002"/>
                <a:gd name="connsiteY61" fmla="*/ 99653 h 255338"/>
                <a:gd name="connsiteX62" fmla="*/ 107630 w 277002"/>
                <a:gd name="connsiteY62" fmla="*/ 105659 h 255338"/>
                <a:gd name="connsiteX63" fmla="*/ 94503 w 277002"/>
                <a:gd name="connsiteY63" fmla="*/ 121657 h 255338"/>
                <a:gd name="connsiteX64" fmla="*/ 92479 w 277002"/>
                <a:gd name="connsiteY64" fmla="*/ 142249 h 255338"/>
                <a:gd name="connsiteX65" fmla="*/ 102232 w 277002"/>
                <a:gd name="connsiteY65" fmla="*/ 160492 h 255338"/>
                <a:gd name="connsiteX66" fmla="*/ 120481 w 277002"/>
                <a:gd name="connsiteY66" fmla="*/ 170245 h 255338"/>
                <a:gd name="connsiteX67" fmla="*/ 141068 w 277002"/>
                <a:gd name="connsiteY67" fmla="*/ 168221 h 255338"/>
                <a:gd name="connsiteX68" fmla="*/ 157065 w 277002"/>
                <a:gd name="connsiteY68" fmla="*/ 155094 h 255338"/>
                <a:gd name="connsiteX69" fmla="*/ 163071 w 277002"/>
                <a:gd name="connsiteY69" fmla="*/ 135293 h 255338"/>
                <a:gd name="connsiteX70" fmla="*/ 152673 w 277002"/>
                <a:gd name="connsiteY70" fmla="*/ 110137 h 255338"/>
                <a:gd name="connsiteX71" fmla="*/ 127554 w 277002"/>
                <a:gd name="connsiteY71" fmla="*/ 99653 h 255338"/>
                <a:gd name="connsiteX72" fmla="*/ 127431 w 277002"/>
                <a:gd name="connsiteY72" fmla="*/ 99653 h 25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77002" h="255338">
                  <a:moveTo>
                    <a:pt x="104980" y="255339"/>
                  </a:moveTo>
                  <a:cubicBezTo>
                    <a:pt x="103631" y="255339"/>
                    <a:pt x="102343" y="255339"/>
                    <a:pt x="101054" y="255339"/>
                  </a:cubicBezTo>
                  <a:cubicBezTo>
                    <a:pt x="94871" y="254480"/>
                    <a:pt x="88939" y="252321"/>
                    <a:pt x="83652" y="249002"/>
                  </a:cubicBezTo>
                  <a:cubicBezTo>
                    <a:pt x="78364" y="245684"/>
                    <a:pt x="73843" y="241279"/>
                    <a:pt x="70384" y="236077"/>
                  </a:cubicBezTo>
                  <a:cubicBezTo>
                    <a:pt x="62470" y="225465"/>
                    <a:pt x="62409" y="213074"/>
                    <a:pt x="62409" y="201113"/>
                  </a:cubicBezTo>
                  <a:cubicBezTo>
                    <a:pt x="62409" y="188108"/>
                    <a:pt x="62409" y="175840"/>
                    <a:pt x="51981" y="167068"/>
                  </a:cubicBezTo>
                  <a:cubicBezTo>
                    <a:pt x="45706" y="162038"/>
                    <a:pt x="39154" y="157370"/>
                    <a:pt x="32352" y="153082"/>
                  </a:cubicBezTo>
                  <a:cubicBezTo>
                    <a:pt x="19654" y="144740"/>
                    <a:pt x="6527" y="136152"/>
                    <a:pt x="209" y="124251"/>
                  </a:cubicBezTo>
                  <a:cubicBezTo>
                    <a:pt x="74" y="123932"/>
                    <a:pt x="0" y="123589"/>
                    <a:pt x="0" y="123239"/>
                  </a:cubicBezTo>
                  <a:cubicBezTo>
                    <a:pt x="0" y="122890"/>
                    <a:pt x="74" y="122546"/>
                    <a:pt x="209" y="122227"/>
                  </a:cubicBezTo>
                  <a:cubicBezTo>
                    <a:pt x="8385" y="104561"/>
                    <a:pt x="16568" y="86667"/>
                    <a:pt x="24745" y="68553"/>
                  </a:cubicBezTo>
                  <a:cubicBezTo>
                    <a:pt x="24905" y="68234"/>
                    <a:pt x="25126" y="67958"/>
                    <a:pt x="25402" y="67737"/>
                  </a:cubicBezTo>
                  <a:cubicBezTo>
                    <a:pt x="25678" y="67510"/>
                    <a:pt x="25997" y="67351"/>
                    <a:pt x="26340" y="67265"/>
                  </a:cubicBezTo>
                  <a:cubicBezTo>
                    <a:pt x="33615" y="65836"/>
                    <a:pt x="41013" y="65118"/>
                    <a:pt x="48423" y="65118"/>
                  </a:cubicBezTo>
                  <a:cubicBezTo>
                    <a:pt x="54355" y="64977"/>
                    <a:pt x="60268" y="64529"/>
                    <a:pt x="66151" y="63769"/>
                  </a:cubicBezTo>
                  <a:cubicBezTo>
                    <a:pt x="82038" y="61438"/>
                    <a:pt x="90688" y="48249"/>
                    <a:pt x="100257" y="34263"/>
                  </a:cubicBezTo>
                  <a:cubicBezTo>
                    <a:pt x="110930" y="18376"/>
                    <a:pt x="121911" y="1936"/>
                    <a:pt x="144239" y="157"/>
                  </a:cubicBezTo>
                  <a:cubicBezTo>
                    <a:pt x="166567" y="-1622"/>
                    <a:pt x="181964" y="11751"/>
                    <a:pt x="188160" y="36962"/>
                  </a:cubicBezTo>
                  <a:lnTo>
                    <a:pt x="189693" y="43097"/>
                  </a:lnTo>
                  <a:cubicBezTo>
                    <a:pt x="195827" y="69412"/>
                    <a:pt x="201961" y="94317"/>
                    <a:pt x="228584" y="105420"/>
                  </a:cubicBezTo>
                  <a:cubicBezTo>
                    <a:pt x="255206" y="116522"/>
                    <a:pt x="282626" y="131060"/>
                    <a:pt x="276001" y="163694"/>
                  </a:cubicBezTo>
                  <a:cubicBezTo>
                    <a:pt x="270357" y="191666"/>
                    <a:pt x="249685" y="207554"/>
                    <a:pt x="220364" y="206633"/>
                  </a:cubicBezTo>
                  <a:cubicBezTo>
                    <a:pt x="216806" y="206633"/>
                    <a:pt x="213187" y="206142"/>
                    <a:pt x="209507" y="205774"/>
                  </a:cubicBezTo>
                  <a:cubicBezTo>
                    <a:pt x="200103" y="204075"/>
                    <a:pt x="190435" y="204517"/>
                    <a:pt x="181228" y="207063"/>
                  </a:cubicBezTo>
                  <a:cubicBezTo>
                    <a:pt x="171051" y="211780"/>
                    <a:pt x="162108" y="218791"/>
                    <a:pt x="155096" y="227551"/>
                  </a:cubicBezTo>
                  <a:cubicBezTo>
                    <a:pt x="151661" y="231109"/>
                    <a:pt x="148103" y="234851"/>
                    <a:pt x="144484" y="238102"/>
                  </a:cubicBezTo>
                  <a:cubicBezTo>
                    <a:pt x="133884" y="248511"/>
                    <a:pt x="119819" y="254646"/>
                    <a:pt x="104980" y="255339"/>
                  </a:cubicBezTo>
                  <a:close/>
                  <a:moveTo>
                    <a:pt x="4748" y="122841"/>
                  </a:moveTo>
                  <a:cubicBezTo>
                    <a:pt x="10882" y="133207"/>
                    <a:pt x="22353" y="140937"/>
                    <a:pt x="34805" y="149095"/>
                  </a:cubicBezTo>
                  <a:cubicBezTo>
                    <a:pt x="41737" y="153475"/>
                    <a:pt x="48417" y="158247"/>
                    <a:pt x="54803" y="163387"/>
                  </a:cubicBezTo>
                  <a:cubicBezTo>
                    <a:pt x="66764" y="173509"/>
                    <a:pt x="67071" y="187433"/>
                    <a:pt x="67071" y="200929"/>
                  </a:cubicBezTo>
                  <a:cubicBezTo>
                    <a:pt x="67071" y="212154"/>
                    <a:pt x="67071" y="223748"/>
                    <a:pt x="74125" y="233133"/>
                  </a:cubicBezTo>
                  <a:cubicBezTo>
                    <a:pt x="77217" y="237838"/>
                    <a:pt x="81278" y="241831"/>
                    <a:pt x="86044" y="244831"/>
                  </a:cubicBezTo>
                  <a:cubicBezTo>
                    <a:pt x="90804" y="247836"/>
                    <a:pt x="96153" y="249787"/>
                    <a:pt x="101729" y="250554"/>
                  </a:cubicBezTo>
                  <a:cubicBezTo>
                    <a:pt x="113997" y="251781"/>
                    <a:pt x="127677" y="246199"/>
                    <a:pt x="141110" y="234298"/>
                  </a:cubicBezTo>
                  <a:cubicBezTo>
                    <a:pt x="144607" y="231170"/>
                    <a:pt x="147919" y="227673"/>
                    <a:pt x="151416" y="223993"/>
                  </a:cubicBezTo>
                  <a:cubicBezTo>
                    <a:pt x="158943" y="214712"/>
                    <a:pt x="168518" y="207296"/>
                    <a:pt x="179388" y="202339"/>
                  </a:cubicBezTo>
                  <a:cubicBezTo>
                    <a:pt x="189227" y="199573"/>
                    <a:pt x="199563" y="199045"/>
                    <a:pt x="209629" y="200806"/>
                  </a:cubicBezTo>
                  <a:cubicBezTo>
                    <a:pt x="213248" y="201174"/>
                    <a:pt x="216806" y="201542"/>
                    <a:pt x="220241" y="201665"/>
                  </a:cubicBezTo>
                  <a:cubicBezTo>
                    <a:pt x="247109" y="202585"/>
                    <a:pt x="266002" y="187924"/>
                    <a:pt x="271216" y="162467"/>
                  </a:cubicBezTo>
                  <a:cubicBezTo>
                    <a:pt x="277350" y="133207"/>
                    <a:pt x="252384" y="120142"/>
                    <a:pt x="226498" y="109284"/>
                  </a:cubicBezTo>
                  <a:cubicBezTo>
                    <a:pt x="197913" y="97016"/>
                    <a:pt x="191288" y="70087"/>
                    <a:pt x="184908" y="43771"/>
                  </a:cubicBezTo>
                  <a:lnTo>
                    <a:pt x="183436" y="37637"/>
                  </a:lnTo>
                  <a:cubicBezTo>
                    <a:pt x="180124" y="24448"/>
                    <a:pt x="170677" y="2488"/>
                    <a:pt x="144300" y="4635"/>
                  </a:cubicBezTo>
                  <a:cubicBezTo>
                    <a:pt x="124180" y="6230"/>
                    <a:pt x="114243" y="21013"/>
                    <a:pt x="103753" y="36717"/>
                  </a:cubicBezTo>
                  <a:cubicBezTo>
                    <a:pt x="94245" y="50948"/>
                    <a:pt x="84431" y="65609"/>
                    <a:pt x="66519" y="68246"/>
                  </a:cubicBezTo>
                  <a:cubicBezTo>
                    <a:pt x="60385" y="69105"/>
                    <a:pt x="54251" y="69351"/>
                    <a:pt x="48116" y="69596"/>
                  </a:cubicBezTo>
                  <a:cubicBezTo>
                    <a:pt x="41375" y="69627"/>
                    <a:pt x="34640" y="70222"/>
                    <a:pt x="27996" y="71375"/>
                  </a:cubicBezTo>
                  <a:cubicBezTo>
                    <a:pt x="20145" y="88753"/>
                    <a:pt x="12397" y="105910"/>
                    <a:pt x="4748" y="122841"/>
                  </a:cubicBezTo>
                  <a:close/>
                  <a:moveTo>
                    <a:pt x="127431" y="175533"/>
                  </a:moveTo>
                  <a:cubicBezTo>
                    <a:pt x="119475" y="175533"/>
                    <a:pt x="111691" y="173171"/>
                    <a:pt x="105078" y="168755"/>
                  </a:cubicBezTo>
                  <a:cubicBezTo>
                    <a:pt x="98460" y="164332"/>
                    <a:pt x="93301" y="158044"/>
                    <a:pt x="90252" y="150690"/>
                  </a:cubicBezTo>
                  <a:cubicBezTo>
                    <a:pt x="87210" y="143341"/>
                    <a:pt x="86412" y="135250"/>
                    <a:pt x="87964" y="127441"/>
                  </a:cubicBezTo>
                  <a:cubicBezTo>
                    <a:pt x="89516" y="119638"/>
                    <a:pt x="93350" y="112468"/>
                    <a:pt x="98975" y="106837"/>
                  </a:cubicBezTo>
                  <a:cubicBezTo>
                    <a:pt x="104606" y="101212"/>
                    <a:pt x="111777" y="97378"/>
                    <a:pt x="119579" y="95826"/>
                  </a:cubicBezTo>
                  <a:cubicBezTo>
                    <a:pt x="127388" y="94274"/>
                    <a:pt x="135479" y="95071"/>
                    <a:pt x="142828" y="98114"/>
                  </a:cubicBezTo>
                  <a:cubicBezTo>
                    <a:pt x="150183" y="101163"/>
                    <a:pt x="156470" y="106321"/>
                    <a:pt x="160893" y="112940"/>
                  </a:cubicBezTo>
                  <a:cubicBezTo>
                    <a:pt x="165310" y="119553"/>
                    <a:pt x="167671" y="127337"/>
                    <a:pt x="167671" y="135293"/>
                  </a:cubicBezTo>
                  <a:cubicBezTo>
                    <a:pt x="167653" y="145942"/>
                    <a:pt x="163427" y="156149"/>
                    <a:pt x="155912" y="163688"/>
                  </a:cubicBezTo>
                  <a:cubicBezTo>
                    <a:pt x="148398" y="171227"/>
                    <a:pt x="138203" y="175484"/>
                    <a:pt x="127554" y="175533"/>
                  </a:cubicBezTo>
                  <a:lnTo>
                    <a:pt x="127431" y="175533"/>
                  </a:lnTo>
                  <a:close/>
                  <a:moveTo>
                    <a:pt x="127431" y="99653"/>
                  </a:moveTo>
                  <a:cubicBezTo>
                    <a:pt x="120383" y="99653"/>
                    <a:pt x="113494" y="101745"/>
                    <a:pt x="107630" y="105659"/>
                  </a:cubicBezTo>
                  <a:cubicBezTo>
                    <a:pt x="101772" y="109579"/>
                    <a:pt x="97202" y="115142"/>
                    <a:pt x="94503" y="121657"/>
                  </a:cubicBezTo>
                  <a:cubicBezTo>
                    <a:pt x="91810" y="128165"/>
                    <a:pt x="91105" y="135336"/>
                    <a:pt x="92479" y="142249"/>
                  </a:cubicBezTo>
                  <a:cubicBezTo>
                    <a:pt x="93853" y="149162"/>
                    <a:pt x="97245" y="155511"/>
                    <a:pt x="102232" y="160492"/>
                  </a:cubicBezTo>
                  <a:cubicBezTo>
                    <a:pt x="107213" y="165479"/>
                    <a:pt x="113568" y="168871"/>
                    <a:pt x="120481" y="170245"/>
                  </a:cubicBezTo>
                  <a:cubicBezTo>
                    <a:pt x="127394" y="171626"/>
                    <a:pt x="134559" y="170920"/>
                    <a:pt x="141068" y="168221"/>
                  </a:cubicBezTo>
                  <a:cubicBezTo>
                    <a:pt x="147582" y="165522"/>
                    <a:pt x="153152" y="160952"/>
                    <a:pt x="157065" y="155094"/>
                  </a:cubicBezTo>
                  <a:cubicBezTo>
                    <a:pt x="160979" y="149236"/>
                    <a:pt x="163071" y="142341"/>
                    <a:pt x="163071" y="135293"/>
                  </a:cubicBezTo>
                  <a:cubicBezTo>
                    <a:pt x="163071" y="125865"/>
                    <a:pt x="159335" y="116817"/>
                    <a:pt x="152673" y="110137"/>
                  </a:cubicBezTo>
                  <a:cubicBezTo>
                    <a:pt x="146018" y="103457"/>
                    <a:pt x="136988" y="99684"/>
                    <a:pt x="127554" y="99653"/>
                  </a:cubicBezTo>
                  <a:lnTo>
                    <a:pt x="127431" y="99653"/>
                  </a:lnTo>
                  <a:close/>
                </a:path>
              </a:pathLst>
            </a:custGeom>
            <a:solidFill>
              <a:srgbClr val="0E0E0E"/>
            </a:solidFill>
            <a:ln w="6134" cap="flat">
              <a:noFill/>
              <a:prstDash val="solid"/>
              <a:miter/>
            </a:ln>
          </p:spPr>
          <p:txBody>
            <a:bodyPr rtlCol="0" anchor="ctr"/>
            <a:lstStyle/>
            <a:p>
              <a:endParaRPr lang="en-AU"/>
            </a:p>
          </p:txBody>
        </p:sp>
        <p:sp>
          <p:nvSpPr>
            <p:cNvPr id="957" name="Freeform: Shape 956">
              <a:extLst>
                <a:ext uri="{FF2B5EF4-FFF2-40B4-BE49-F238E27FC236}">
                  <a16:creationId xmlns:a16="http://schemas.microsoft.com/office/drawing/2014/main" id="{C0F43475-673C-4139-8C55-2DD08EFDC6CB}"/>
                </a:ext>
              </a:extLst>
            </p:cNvPr>
            <p:cNvSpPr/>
            <p:nvPr/>
          </p:nvSpPr>
          <p:spPr>
            <a:xfrm>
              <a:off x="3909353" y="5020080"/>
              <a:ext cx="185063" cy="251438"/>
            </a:xfrm>
            <a:custGeom>
              <a:avLst/>
              <a:gdLst>
                <a:gd name="connsiteX0" fmla="*/ 44595 w 185063"/>
                <a:gd name="connsiteY0" fmla="*/ 251378 h 251438"/>
                <a:gd name="connsiteX1" fmla="*/ 92749 w 185063"/>
                <a:gd name="connsiteY1" fmla="*/ 197459 h 251438"/>
                <a:gd name="connsiteX2" fmla="*/ 155808 w 185063"/>
                <a:gd name="connsiteY2" fmla="*/ 145625 h 251438"/>
                <a:gd name="connsiteX3" fmla="*/ 183902 w 185063"/>
                <a:gd name="connsiteY3" fmla="*/ 99374 h 251438"/>
                <a:gd name="connsiteX4" fmla="*/ 109311 w 185063"/>
                <a:gd name="connsiteY4" fmla="*/ 31898 h 251438"/>
                <a:gd name="connsiteX5" fmla="*/ 102195 w 185063"/>
                <a:gd name="connsiteY5" fmla="*/ 0 h 251438"/>
                <a:gd name="connsiteX6" fmla="*/ 64409 w 185063"/>
                <a:gd name="connsiteY6" fmla="*/ 82259 h 251438"/>
                <a:gd name="connsiteX7" fmla="*/ 76646 w 185063"/>
                <a:gd name="connsiteY7" fmla="*/ 101527 h 251438"/>
                <a:gd name="connsiteX8" fmla="*/ 75604 w 185063"/>
                <a:gd name="connsiteY8" fmla="*/ 124327 h 251438"/>
                <a:gd name="connsiteX9" fmla="*/ 61661 w 185063"/>
                <a:gd name="connsiteY9" fmla="*/ 142393 h 251438"/>
                <a:gd name="connsiteX10" fmla="*/ 39872 w 185063"/>
                <a:gd name="connsiteY10" fmla="*/ 149183 h 251438"/>
                <a:gd name="connsiteX11" fmla="*/ 33738 w 185063"/>
                <a:gd name="connsiteY11" fmla="*/ 148631 h 251438"/>
                <a:gd name="connsiteX12" fmla="*/ 0 w 185063"/>
                <a:gd name="connsiteY12" fmla="*/ 221014 h 251438"/>
                <a:gd name="connsiteX13" fmla="*/ 17617 w 185063"/>
                <a:gd name="connsiteY13" fmla="*/ 243072 h 251438"/>
                <a:gd name="connsiteX14" fmla="*/ 44595 w 185063"/>
                <a:gd name="connsiteY14" fmla="*/ 251378 h 25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063" h="251438">
                  <a:moveTo>
                    <a:pt x="44595" y="251378"/>
                  </a:moveTo>
                  <a:cubicBezTo>
                    <a:pt x="76923" y="252973"/>
                    <a:pt x="86369" y="222732"/>
                    <a:pt x="92749" y="197459"/>
                  </a:cubicBezTo>
                  <a:cubicBezTo>
                    <a:pt x="100600" y="166297"/>
                    <a:pt x="128327" y="157096"/>
                    <a:pt x="155808" y="145625"/>
                  </a:cubicBezTo>
                  <a:cubicBezTo>
                    <a:pt x="175192" y="137589"/>
                    <a:pt x="189300" y="122315"/>
                    <a:pt x="183902" y="99374"/>
                  </a:cubicBezTo>
                  <a:cubicBezTo>
                    <a:pt x="174640" y="59747"/>
                    <a:pt x="119800" y="66126"/>
                    <a:pt x="109311" y="31898"/>
                  </a:cubicBezTo>
                  <a:cubicBezTo>
                    <a:pt x="106060" y="21347"/>
                    <a:pt x="104894" y="9999"/>
                    <a:pt x="102195" y="0"/>
                  </a:cubicBezTo>
                  <a:cubicBezTo>
                    <a:pt x="89191" y="28420"/>
                    <a:pt x="76591" y="55839"/>
                    <a:pt x="64409" y="82259"/>
                  </a:cubicBezTo>
                  <a:cubicBezTo>
                    <a:pt x="70371" y="87271"/>
                    <a:pt x="74641" y="94000"/>
                    <a:pt x="76646" y="101527"/>
                  </a:cubicBezTo>
                  <a:cubicBezTo>
                    <a:pt x="78646" y="109053"/>
                    <a:pt x="78284" y="117009"/>
                    <a:pt x="75604" y="124327"/>
                  </a:cubicBezTo>
                  <a:cubicBezTo>
                    <a:pt x="72923" y="131639"/>
                    <a:pt x="68052" y="137945"/>
                    <a:pt x="61661" y="142393"/>
                  </a:cubicBezTo>
                  <a:cubicBezTo>
                    <a:pt x="55269" y="146840"/>
                    <a:pt x="47656" y="149214"/>
                    <a:pt x="39872" y="149183"/>
                  </a:cubicBezTo>
                  <a:cubicBezTo>
                    <a:pt x="37811" y="149177"/>
                    <a:pt x="35762" y="148993"/>
                    <a:pt x="33738" y="148631"/>
                  </a:cubicBezTo>
                  <a:cubicBezTo>
                    <a:pt x="21795" y="174315"/>
                    <a:pt x="10551" y="198440"/>
                    <a:pt x="0" y="221014"/>
                  </a:cubicBezTo>
                  <a:cubicBezTo>
                    <a:pt x="3521" y="229970"/>
                    <a:pt x="9661" y="237656"/>
                    <a:pt x="17617" y="243072"/>
                  </a:cubicBezTo>
                  <a:cubicBezTo>
                    <a:pt x="25567" y="248489"/>
                    <a:pt x="34971" y="251384"/>
                    <a:pt x="44595" y="251378"/>
                  </a:cubicBezTo>
                  <a:close/>
                </a:path>
              </a:pathLst>
            </a:custGeom>
            <a:solidFill>
              <a:srgbClr val="F0B064"/>
            </a:solidFill>
            <a:ln w="6134" cap="flat">
              <a:noFill/>
              <a:prstDash val="solid"/>
              <a:miter/>
            </a:ln>
          </p:spPr>
          <p:txBody>
            <a:bodyPr rtlCol="0" anchor="ctr"/>
            <a:lstStyle/>
            <a:p>
              <a:endParaRPr lang="en-AU"/>
            </a:p>
          </p:txBody>
        </p:sp>
        <p:sp>
          <p:nvSpPr>
            <p:cNvPr id="958" name="Freeform: Shape 957">
              <a:extLst>
                <a:ext uri="{FF2B5EF4-FFF2-40B4-BE49-F238E27FC236}">
                  <a16:creationId xmlns:a16="http://schemas.microsoft.com/office/drawing/2014/main" id="{CF4D397E-B057-4DAA-A361-AC4EE2D85AC9}"/>
                </a:ext>
              </a:extLst>
            </p:cNvPr>
            <p:cNvSpPr/>
            <p:nvPr/>
          </p:nvSpPr>
          <p:spPr>
            <a:xfrm>
              <a:off x="3907022" y="5017801"/>
              <a:ext cx="189857" cy="256049"/>
            </a:xfrm>
            <a:custGeom>
              <a:avLst/>
              <a:gdLst>
                <a:gd name="connsiteX0" fmla="*/ 49441 w 189857"/>
                <a:gd name="connsiteY0" fmla="*/ 256050 h 256049"/>
                <a:gd name="connsiteX1" fmla="*/ 46804 w 189857"/>
                <a:gd name="connsiteY1" fmla="*/ 256050 h 256049"/>
                <a:gd name="connsiteX2" fmla="*/ 18568 w 189857"/>
                <a:gd name="connsiteY2" fmla="*/ 247339 h 256049"/>
                <a:gd name="connsiteX3" fmla="*/ 184 w 189857"/>
                <a:gd name="connsiteY3" fmla="*/ 224213 h 256049"/>
                <a:gd name="connsiteX4" fmla="*/ 0 w 189857"/>
                <a:gd name="connsiteY4" fmla="*/ 223293 h 256049"/>
                <a:gd name="connsiteX5" fmla="*/ 184 w 189857"/>
                <a:gd name="connsiteY5" fmla="*/ 222373 h 256049"/>
                <a:gd name="connsiteX6" fmla="*/ 33922 w 189857"/>
                <a:gd name="connsiteY6" fmla="*/ 149990 h 256049"/>
                <a:gd name="connsiteX7" fmla="*/ 34934 w 189857"/>
                <a:gd name="connsiteY7" fmla="*/ 148941 h 256049"/>
                <a:gd name="connsiteX8" fmla="*/ 36376 w 189857"/>
                <a:gd name="connsiteY8" fmla="*/ 148702 h 256049"/>
                <a:gd name="connsiteX9" fmla="*/ 42510 w 189857"/>
                <a:gd name="connsiteY9" fmla="*/ 149254 h 256049"/>
                <a:gd name="connsiteX10" fmla="*/ 62937 w 189857"/>
                <a:gd name="connsiteY10" fmla="*/ 142794 h 256049"/>
                <a:gd name="connsiteX11" fmla="*/ 75972 w 189857"/>
                <a:gd name="connsiteY11" fmla="*/ 125791 h 256049"/>
                <a:gd name="connsiteX12" fmla="*/ 76898 w 189857"/>
                <a:gd name="connsiteY12" fmla="*/ 104388 h 256049"/>
                <a:gd name="connsiteX13" fmla="*/ 65390 w 189857"/>
                <a:gd name="connsiteY13" fmla="*/ 86317 h 256049"/>
                <a:gd name="connsiteX14" fmla="*/ 64623 w 189857"/>
                <a:gd name="connsiteY14" fmla="*/ 85072 h 256049"/>
                <a:gd name="connsiteX15" fmla="*/ 64777 w 189857"/>
                <a:gd name="connsiteY15" fmla="*/ 83618 h 256049"/>
                <a:gd name="connsiteX16" fmla="*/ 102502 w 189857"/>
                <a:gd name="connsiteY16" fmla="*/ 1359 h 256049"/>
                <a:gd name="connsiteX17" fmla="*/ 103453 w 189857"/>
                <a:gd name="connsiteY17" fmla="*/ 316 h 256049"/>
                <a:gd name="connsiteX18" fmla="*/ 104833 w 189857"/>
                <a:gd name="connsiteY18" fmla="*/ 9 h 256049"/>
                <a:gd name="connsiteX19" fmla="*/ 106097 w 189857"/>
                <a:gd name="connsiteY19" fmla="*/ 574 h 256049"/>
                <a:gd name="connsiteX20" fmla="*/ 106857 w 189857"/>
                <a:gd name="connsiteY20" fmla="*/ 1727 h 256049"/>
                <a:gd name="connsiteX21" fmla="*/ 109986 w 189857"/>
                <a:gd name="connsiteY21" fmla="*/ 16204 h 256049"/>
                <a:gd name="connsiteX22" fmla="*/ 113973 w 189857"/>
                <a:gd name="connsiteY22" fmla="*/ 33563 h 256049"/>
                <a:gd name="connsiteX23" fmla="*/ 148263 w 189857"/>
                <a:gd name="connsiteY23" fmla="*/ 62823 h 256049"/>
                <a:gd name="connsiteX24" fmla="*/ 188626 w 189857"/>
                <a:gd name="connsiteY24" fmla="*/ 101162 h 256049"/>
                <a:gd name="connsiteX25" fmla="*/ 159120 w 189857"/>
                <a:gd name="connsiteY25" fmla="*/ 150235 h 256049"/>
                <a:gd name="connsiteX26" fmla="*/ 152986 w 189857"/>
                <a:gd name="connsiteY26" fmla="*/ 152689 h 256049"/>
                <a:gd name="connsiteX27" fmla="*/ 97165 w 189857"/>
                <a:gd name="connsiteY27" fmla="*/ 200474 h 256049"/>
                <a:gd name="connsiteX28" fmla="*/ 49441 w 189857"/>
                <a:gd name="connsiteY28" fmla="*/ 256050 h 256049"/>
                <a:gd name="connsiteX29" fmla="*/ 47049 w 189857"/>
                <a:gd name="connsiteY29" fmla="*/ 251388 h 256049"/>
                <a:gd name="connsiteX30" fmla="*/ 92871 w 189857"/>
                <a:gd name="connsiteY30" fmla="*/ 199186 h 256049"/>
                <a:gd name="connsiteX31" fmla="*/ 151330 w 189857"/>
                <a:gd name="connsiteY31" fmla="*/ 148272 h 256049"/>
                <a:gd name="connsiteX32" fmla="*/ 157464 w 189857"/>
                <a:gd name="connsiteY32" fmla="*/ 145819 h 256049"/>
                <a:gd name="connsiteX33" fmla="*/ 184270 w 189857"/>
                <a:gd name="connsiteY33" fmla="*/ 102143 h 256049"/>
                <a:gd name="connsiteX34" fmla="*/ 146423 w 189857"/>
                <a:gd name="connsiteY34" fmla="*/ 66933 h 256049"/>
                <a:gd name="connsiteX35" fmla="*/ 109618 w 189857"/>
                <a:gd name="connsiteY35" fmla="*/ 34851 h 256049"/>
                <a:gd name="connsiteX36" fmla="*/ 105508 w 189857"/>
                <a:gd name="connsiteY36" fmla="*/ 17001 h 256049"/>
                <a:gd name="connsiteX37" fmla="*/ 103974 w 189857"/>
                <a:gd name="connsiteY37" fmla="*/ 9272 h 256049"/>
                <a:gd name="connsiteX38" fmla="*/ 69746 w 189857"/>
                <a:gd name="connsiteY38" fmla="*/ 83925 h 256049"/>
                <a:gd name="connsiteX39" fmla="*/ 81793 w 189857"/>
                <a:gd name="connsiteY39" fmla="*/ 104443 h 256049"/>
                <a:gd name="connsiteX40" fmla="*/ 80118 w 189857"/>
                <a:gd name="connsiteY40" fmla="*/ 128177 h 256049"/>
                <a:gd name="connsiteX41" fmla="*/ 65317 w 189857"/>
                <a:gd name="connsiteY41" fmla="*/ 146806 h 256049"/>
                <a:gd name="connsiteX42" fmla="*/ 42571 w 189857"/>
                <a:gd name="connsiteY42" fmla="*/ 153793 h 256049"/>
                <a:gd name="connsiteX43" fmla="*/ 37602 w 189857"/>
                <a:gd name="connsiteY43" fmla="*/ 153425 h 256049"/>
                <a:gd name="connsiteX44" fmla="*/ 5030 w 189857"/>
                <a:gd name="connsiteY44" fmla="*/ 223354 h 256049"/>
                <a:gd name="connsiteX45" fmla="*/ 21887 w 189857"/>
                <a:gd name="connsiteY45" fmla="*/ 243763 h 256049"/>
                <a:gd name="connsiteX46" fmla="*/ 47233 w 189857"/>
                <a:gd name="connsiteY46" fmla="*/ 251388 h 256049"/>
                <a:gd name="connsiteX47" fmla="*/ 47049 w 189857"/>
                <a:gd name="connsiteY47" fmla="*/ 251388 h 25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9857" h="256049">
                  <a:moveTo>
                    <a:pt x="49441" y="256050"/>
                  </a:moveTo>
                  <a:lnTo>
                    <a:pt x="46804" y="256050"/>
                  </a:lnTo>
                  <a:cubicBezTo>
                    <a:pt x="36731" y="256056"/>
                    <a:pt x="26886" y="253026"/>
                    <a:pt x="18568" y="247339"/>
                  </a:cubicBezTo>
                  <a:cubicBezTo>
                    <a:pt x="10250" y="241659"/>
                    <a:pt x="3840" y="233599"/>
                    <a:pt x="184" y="224213"/>
                  </a:cubicBezTo>
                  <a:cubicBezTo>
                    <a:pt x="61" y="223925"/>
                    <a:pt x="0" y="223612"/>
                    <a:pt x="0" y="223293"/>
                  </a:cubicBezTo>
                  <a:cubicBezTo>
                    <a:pt x="0" y="222980"/>
                    <a:pt x="61" y="222667"/>
                    <a:pt x="184" y="222373"/>
                  </a:cubicBezTo>
                  <a:cubicBezTo>
                    <a:pt x="10735" y="199879"/>
                    <a:pt x="21979" y="175753"/>
                    <a:pt x="33922" y="149990"/>
                  </a:cubicBezTo>
                  <a:cubicBezTo>
                    <a:pt x="34137" y="149542"/>
                    <a:pt x="34492" y="149174"/>
                    <a:pt x="34934" y="148941"/>
                  </a:cubicBezTo>
                  <a:cubicBezTo>
                    <a:pt x="35376" y="148708"/>
                    <a:pt x="35885" y="148628"/>
                    <a:pt x="36376" y="148702"/>
                  </a:cubicBezTo>
                  <a:cubicBezTo>
                    <a:pt x="38400" y="149064"/>
                    <a:pt x="40455" y="149248"/>
                    <a:pt x="42510" y="149254"/>
                  </a:cubicBezTo>
                  <a:cubicBezTo>
                    <a:pt x="49822" y="149248"/>
                    <a:pt x="56950" y="146990"/>
                    <a:pt x="62937" y="142794"/>
                  </a:cubicBezTo>
                  <a:cubicBezTo>
                    <a:pt x="68924" y="138599"/>
                    <a:pt x="73475" y="132661"/>
                    <a:pt x="75972" y="125791"/>
                  </a:cubicBezTo>
                  <a:cubicBezTo>
                    <a:pt x="78468" y="118920"/>
                    <a:pt x="78793" y="111449"/>
                    <a:pt x="76898" y="104388"/>
                  </a:cubicBezTo>
                  <a:cubicBezTo>
                    <a:pt x="75009" y="97328"/>
                    <a:pt x="70991" y="91016"/>
                    <a:pt x="65390" y="86317"/>
                  </a:cubicBezTo>
                  <a:cubicBezTo>
                    <a:pt x="65004" y="85998"/>
                    <a:pt x="64734" y="85562"/>
                    <a:pt x="64623" y="85072"/>
                  </a:cubicBezTo>
                  <a:cubicBezTo>
                    <a:pt x="64513" y="84587"/>
                    <a:pt x="64568" y="84072"/>
                    <a:pt x="64777" y="83618"/>
                  </a:cubicBezTo>
                  <a:cubicBezTo>
                    <a:pt x="77045" y="57241"/>
                    <a:pt x="89620" y="29821"/>
                    <a:pt x="102502" y="1359"/>
                  </a:cubicBezTo>
                  <a:cubicBezTo>
                    <a:pt x="102704" y="923"/>
                    <a:pt x="103036" y="555"/>
                    <a:pt x="103453" y="316"/>
                  </a:cubicBezTo>
                  <a:cubicBezTo>
                    <a:pt x="103870" y="71"/>
                    <a:pt x="104355" y="-34"/>
                    <a:pt x="104833" y="9"/>
                  </a:cubicBezTo>
                  <a:cubicBezTo>
                    <a:pt x="105299" y="71"/>
                    <a:pt x="105741" y="267"/>
                    <a:pt x="106097" y="574"/>
                  </a:cubicBezTo>
                  <a:cubicBezTo>
                    <a:pt x="106459" y="874"/>
                    <a:pt x="106722" y="1279"/>
                    <a:pt x="106857" y="1727"/>
                  </a:cubicBezTo>
                  <a:cubicBezTo>
                    <a:pt x="108084" y="6389"/>
                    <a:pt x="109066" y="11358"/>
                    <a:pt x="109986" y="16204"/>
                  </a:cubicBezTo>
                  <a:cubicBezTo>
                    <a:pt x="111010" y="22056"/>
                    <a:pt x="112341" y="27852"/>
                    <a:pt x="113973" y="33563"/>
                  </a:cubicBezTo>
                  <a:cubicBezTo>
                    <a:pt x="118635" y="48899"/>
                    <a:pt x="133050" y="55646"/>
                    <a:pt x="148263" y="62823"/>
                  </a:cubicBezTo>
                  <a:cubicBezTo>
                    <a:pt x="165623" y="70982"/>
                    <a:pt x="183534" y="79386"/>
                    <a:pt x="188626" y="101162"/>
                  </a:cubicBezTo>
                  <a:cubicBezTo>
                    <a:pt x="193717" y="122938"/>
                    <a:pt x="182860" y="140236"/>
                    <a:pt x="159120" y="150235"/>
                  </a:cubicBezTo>
                  <a:lnTo>
                    <a:pt x="152986" y="152689"/>
                  </a:lnTo>
                  <a:cubicBezTo>
                    <a:pt x="127897" y="162994"/>
                    <a:pt x="103913" y="172686"/>
                    <a:pt x="97165" y="200474"/>
                  </a:cubicBezTo>
                  <a:cubicBezTo>
                    <a:pt x="90418" y="228262"/>
                    <a:pt x="80603" y="256050"/>
                    <a:pt x="49441" y="256050"/>
                  </a:cubicBezTo>
                  <a:close/>
                  <a:moveTo>
                    <a:pt x="47049" y="251388"/>
                  </a:moveTo>
                  <a:cubicBezTo>
                    <a:pt x="76800" y="253044"/>
                    <a:pt x="86001" y="226360"/>
                    <a:pt x="92871" y="199186"/>
                  </a:cubicBezTo>
                  <a:cubicBezTo>
                    <a:pt x="100416" y="169129"/>
                    <a:pt x="126303" y="158516"/>
                    <a:pt x="151330" y="148272"/>
                  </a:cubicBezTo>
                  <a:lnTo>
                    <a:pt x="157464" y="145819"/>
                  </a:lnTo>
                  <a:cubicBezTo>
                    <a:pt x="170101" y="140543"/>
                    <a:pt x="190282" y="127907"/>
                    <a:pt x="184270" y="102143"/>
                  </a:cubicBezTo>
                  <a:cubicBezTo>
                    <a:pt x="179670" y="82514"/>
                    <a:pt x="163537" y="74969"/>
                    <a:pt x="146423" y="66933"/>
                  </a:cubicBezTo>
                  <a:cubicBezTo>
                    <a:pt x="130965" y="59633"/>
                    <a:pt x="114954" y="52150"/>
                    <a:pt x="109618" y="34851"/>
                  </a:cubicBezTo>
                  <a:cubicBezTo>
                    <a:pt x="107839" y="28717"/>
                    <a:pt x="106673" y="22583"/>
                    <a:pt x="105508" y="17001"/>
                  </a:cubicBezTo>
                  <a:cubicBezTo>
                    <a:pt x="105017" y="14363"/>
                    <a:pt x="104526" y="11787"/>
                    <a:pt x="103974" y="9272"/>
                  </a:cubicBezTo>
                  <a:cubicBezTo>
                    <a:pt x="92258" y="34974"/>
                    <a:pt x="80787" y="59879"/>
                    <a:pt x="69746" y="83925"/>
                  </a:cubicBezTo>
                  <a:cubicBezTo>
                    <a:pt x="75739" y="89390"/>
                    <a:pt x="79941" y="96543"/>
                    <a:pt x="81793" y="104443"/>
                  </a:cubicBezTo>
                  <a:cubicBezTo>
                    <a:pt x="83646" y="112344"/>
                    <a:pt x="83063" y="120619"/>
                    <a:pt x="80118" y="128177"/>
                  </a:cubicBezTo>
                  <a:cubicBezTo>
                    <a:pt x="77180" y="135740"/>
                    <a:pt x="72015" y="142236"/>
                    <a:pt x="65317" y="146806"/>
                  </a:cubicBezTo>
                  <a:cubicBezTo>
                    <a:pt x="58612" y="151376"/>
                    <a:pt x="50687" y="153817"/>
                    <a:pt x="42571" y="153793"/>
                  </a:cubicBezTo>
                  <a:cubicBezTo>
                    <a:pt x="40909" y="153787"/>
                    <a:pt x="39246" y="153664"/>
                    <a:pt x="37602" y="153425"/>
                  </a:cubicBezTo>
                  <a:cubicBezTo>
                    <a:pt x="26070" y="177962"/>
                    <a:pt x="15213" y="201578"/>
                    <a:pt x="5030" y="223354"/>
                  </a:cubicBezTo>
                  <a:cubicBezTo>
                    <a:pt x="8508" y="231672"/>
                    <a:pt x="14372" y="238776"/>
                    <a:pt x="21887" y="243763"/>
                  </a:cubicBezTo>
                  <a:cubicBezTo>
                    <a:pt x="29395" y="248756"/>
                    <a:pt x="38216" y="251406"/>
                    <a:pt x="47233" y="251388"/>
                  </a:cubicBezTo>
                  <a:lnTo>
                    <a:pt x="47049" y="251388"/>
                  </a:lnTo>
                  <a:close/>
                </a:path>
              </a:pathLst>
            </a:custGeom>
            <a:solidFill>
              <a:srgbClr val="0E0E0E"/>
            </a:solidFill>
            <a:ln w="6134" cap="flat">
              <a:noFill/>
              <a:prstDash val="solid"/>
              <a:miter/>
            </a:ln>
          </p:spPr>
          <p:txBody>
            <a:bodyPr rtlCol="0" anchor="ctr"/>
            <a:lstStyle/>
            <a:p>
              <a:endParaRPr lang="en-AU"/>
            </a:p>
          </p:txBody>
        </p:sp>
        <p:sp>
          <p:nvSpPr>
            <p:cNvPr id="959" name="Freeform: Shape 958">
              <a:extLst>
                <a:ext uri="{FF2B5EF4-FFF2-40B4-BE49-F238E27FC236}">
                  <a16:creationId xmlns:a16="http://schemas.microsoft.com/office/drawing/2014/main" id="{84E6BFAB-80F4-4C4C-B484-0D5F7DBC4882}"/>
                </a:ext>
              </a:extLst>
            </p:cNvPr>
            <p:cNvSpPr/>
            <p:nvPr/>
          </p:nvSpPr>
          <p:spPr>
            <a:xfrm>
              <a:off x="4162854" y="5063142"/>
              <a:ext cx="199936" cy="263769"/>
            </a:xfrm>
            <a:custGeom>
              <a:avLst/>
              <a:gdLst>
                <a:gd name="connsiteX0" fmla="*/ 137061 w 199936"/>
                <a:gd name="connsiteY0" fmla="*/ 263769 h 263769"/>
                <a:gd name="connsiteX1" fmla="*/ 191471 w 199936"/>
                <a:gd name="connsiteY1" fmla="*/ 103054 h 263769"/>
                <a:gd name="connsiteX2" fmla="*/ 199936 w 199936"/>
                <a:gd name="connsiteY2" fmla="*/ 72874 h 263769"/>
                <a:gd name="connsiteX3" fmla="*/ 164174 w 199936"/>
                <a:gd name="connsiteY3" fmla="*/ 51282 h 263769"/>
                <a:gd name="connsiteX4" fmla="*/ 108169 w 199936"/>
                <a:gd name="connsiteY4" fmla="*/ 858 h 263769"/>
                <a:gd name="connsiteX5" fmla="*/ 66702 w 199936"/>
                <a:gd name="connsiteY5" fmla="*/ 73855 h 263769"/>
                <a:gd name="connsiteX6" fmla="*/ 8182 w 199936"/>
                <a:gd name="connsiteY6" fmla="*/ 115568 h 263769"/>
                <a:gd name="connsiteX7" fmla="*/ 31124 w 199936"/>
                <a:gd name="connsiteY7" fmla="*/ 182001 h 263769"/>
                <a:gd name="connsiteX8" fmla="*/ 31492 w 199936"/>
                <a:gd name="connsiteY8" fmla="*/ 182001 h 263769"/>
                <a:gd name="connsiteX9" fmla="*/ 52900 w 199936"/>
                <a:gd name="connsiteY9" fmla="*/ 184823 h 263769"/>
                <a:gd name="connsiteX10" fmla="*/ 137061 w 199936"/>
                <a:gd name="connsiteY10" fmla="*/ 263769 h 263769"/>
                <a:gd name="connsiteX11" fmla="*/ 127307 w 199936"/>
                <a:gd name="connsiteY11" fmla="*/ 102747 h 263769"/>
                <a:gd name="connsiteX12" fmla="*/ 148421 w 199936"/>
                <a:gd name="connsiteY12" fmla="*/ 109114 h 263769"/>
                <a:gd name="connsiteX13" fmla="*/ 162432 w 199936"/>
                <a:gd name="connsiteY13" fmla="*/ 126143 h 263769"/>
                <a:gd name="connsiteX14" fmla="*/ 164615 w 199936"/>
                <a:gd name="connsiteY14" fmla="*/ 148091 h 263769"/>
                <a:gd name="connsiteX15" fmla="*/ 154237 w 199936"/>
                <a:gd name="connsiteY15" fmla="*/ 167548 h 263769"/>
                <a:gd name="connsiteX16" fmla="*/ 134797 w 199936"/>
                <a:gd name="connsiteY16" fmla="*/ 177952 h 263769"/>
                <a:gd name="connsiteX17" fmla="*/ 112849 w 199936"/>
                <a:gd name="connsiteY17" fmla="*/ 175805 h 263769"/>
                <a:gd name="connsiteX18" fmla="*/ 95802 w 199936"/>
                <a:gd name="connsiteY18" fmla="*/ 161819 h 263769"/>
                <a:gd name="connsiteX19" fmla="*/ 89398 w 199936"/>
                <a:gd name="connsiteY19" fmla="*/ 140718 h 263769"/>
                <a:gd name="connsiteX20" fmla="*/ 100495 w 199936"/>
                <a:gd name="connsiteY20" fmla="*/ 113893 h 263769"/>
                <a:gd name="connsiteX21" fmla="*/ 127307 w 199936"/>
                <a:gd name="connsiteY21" fmla="*/ 102747 h 26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9936" h="263769">
                  <a:moveTo>
                    <a:pt x="137061" y="263769"/>
                  </a:moveTo>
                  <a:cubicBezTo>
                    <a:pt x="171964" y="216229"/>
                    <a:pt x="175277" y="159059"/>
                    <a:pt x="191471" y="103054"/>
                  </a:cubicBezTo>
                  <a:cubicBezTo>
                    <a:pt x="194293" y="93178"/>
                    <a:pt x="197053" y="83056"/>
                    <a:pt x="199936" y="72874"/>
                  </a:cubicBezTo>
                  <a:cubicBezTo>
                    <a:pt x="185214" y="69193"/>
                    <a:pt x="171474" y="64654"/>
                    <a:pt x="164174" y="51282"/>
                  </a:cubicBezTo>
                  <a:cubicBezTo>
                    <a:pt x="150801" y="26745"/>
                    <a:pt x="149452" y="-5705"/>
                    <a:pt x="108169" y="858"/>
                  </a:cubicBezTo>
                  <a:cubicBezTo>
                    <a:pt x="74922" y="6134"/>
                    <a:pt x="77130" y="45086"/>
                    <a:pt x="66702" y="73855"/>
                  </a:cubicBezTo>
                  <a:cubicBezTo>
                    <a:pt x="57317" y="99557"/>
                    <a:pt x="22659" y="93117"/>
                    <a:pt x="8182" y="115568"/>
                  </a:cubicBezTo>
                  <a:cubicBezTo>
                    <a:pt x="-9055" y="142190"/>
                    <a:pt x="2048" y="166481"/>
                    <a:pt x="31124" y="182001"/>
                  </a:cubicBezTo>
                  <a:lnTo>
                    <a:pt x="31492" y="182001"/>
                  </a:lnTo>
                  <a:cubicBezTo>
                    <a:pt x="38693" y="182332"/>
                    <a:pt x="45858" y="183277"/>
                    <a:pt x="52900" y="184823"/>
                  </a:cubicBezTo>
                  <a:cubicBezTo>
                    <a:pt x="93447" y="193840"/>
                    <a:pt x="136263" y="228375"/>
                    <a:pt x="137061" y="263769"/>
                  </a:cubicBezTo>
                  <a:close/>
                  <a:moveTo>
                    <a:pt x="127307" y="102747"/>
                  </a:moveTo>
                  <a:cubicBezTo>
                    <a:pt x="134816" y="102735"/>
                    <a:pt x="142165" y="104956"/>
                    <a:pt x="148421" y="109114"/>
                  </a:cubicBezTo>
                  <a:cubicBezTo>
                    <a:pt x="154672" y="113280"/>
                    <a:pt x="159549" y="119205"/>
                    <a:pt x="162432" y="126143"/>
                  </a:cubicBezTo>
                  <a:cubicBezTo>
                    <a:pt x="165315" y="133080"/>
                    <a:pt x="166075" y="140718"/>
                    <a:pt x="164615" y="148091"/>
                  </a:cubicBezTo>
                  <a:cubicBezTo>
                    <a:pt x="163156" y="155458"/>
                    <a:pt x="159549" y="162230"/>
                    <a:pt x="154237" y="167548"/>
                  </a:cubicBezTo>
                  <a:cubicBezTo>
                    <a:pt x="148931" y="172861"/>
                    <a:pt x="142165" y="176486"/>
                    <a:pt x="134797" y="177952"/>
                  </a:cubicBezTo>
                  <a:cubicBezTo>
                    <a:pt x="127430" y="179424"/>
                    <a:pt x="119793" y="178676"/>
                    <a:pt x="112849" y="175805"/>
                  </a:cubicBezTo>
                  <a:cubicBezTo>
                    <a:pt x="105912" y="172934"/>
                    <a:pt x="99974" y="168064"/>
                    <a:pt x="95802" y="161819"/>
                  </a:cubicBezTo>
                  <a:cubicBezTo>
                    <a:pt x="91625" y="155575"/>
                    <a:pt x="89398" y="148232"/>
                    <a:pt x="89398" y="140718"/>
                  </a:cubicBezTo>
                  <a:cubicBezTo>
                    <a:pt x="89398" y="130658"/>
                    <a:pt x="93392" y="121009"/>
                    <a:pt x="100495" y="113893"/>
                  </a:cubicBezTo>
                  <a:cubicBezTo>
                    <a:pt x="107605" y="106771"/>
                    <a:pt x="117248" y="102766"/>
                    <a:pt x="127307" y="102747"/>
                  </a:cubicBezTo>
                  <a:close/>
                </a:path>
              </a:pathLst>
            </a:custGeom>
            <a:solidFill>
              <a:srgbClr val="F0B064"/>
            </a:solidFill>
            <a:ln w="6134" cap="flat">
              <a:noFill/>
              <a:prstDash val="solid"/>
              <a:miter/>
            </a:ln>
          </p:spPr>
          <p:txBody>
            <a:bodyPr rtlCol="0" anchor="ctr"/>
            <a:lstStyle/>
            <a:p>
              <a:endParaRPr lang="en-AU"/>
            </a:p>
          </p:txBody>
        </p:sp>
        <p:sp>
          <p:nvSpPr>
            <p:cNvPr id="960" name="Freeform: Shape 959">
              <a:extLst>
                <a:ext uri="{FF2B5EF4-FFF2-40B4-BE49-F238E27FC236}">
                  <a16:creationId xmlns:a16="http://schemas.microsoft.com/office/drawing/2014/main" id="{E315FEE0-4F61-4E7F-971A-960D62CD194D}"/>
                </a:ext>
              </a:extLst>
            </p:cNvPr>
            <p:cNvSpPr/>
            <p:nvPr/>
          </p:nvSpPr>
          <p:spPr>
            <a:xfrm>
              <a:off x="4160634" y="5061196"/>
              <a:ext cx="203929" cy="268045"/>
            </a:xfrm>
            <a:custGeom>
              <a:avLst/>
              <a:gdLst>
                <a:gd name="connsiteX0" fmla="*/ 139281 w 203929"/>
                <a:gd name="connsiteY0" fmla="*/ 268046 h 268045"/>
                <a:gd name="connsiteX1" fmla="*/ 138606 w 203929"/>
                <a:gd name="connsiteY1" fmla="*/ 268046 h 268045"/>
                <a:gd name="connsiteX2" fmla="*/ 137441 w 203929"/>
                <a:gd name="connsiteY2" fmla="*/ 267230 h 268045"/>
                <a:gd name="connsiteX3" fmla="*/ 136950 w 203929"/>
                <a:gd name="connsiteY3" fmla="*/ 265899 h 268045"/>
                <a:gd name="connsiteX4" fmla="*/ 54629 w 203929"/>
                <a:gd name="connsiteY4" fmla="*/ 189344 h 268045"/>
                <a:gd name="connsiteX5" fmla="*/ 33589 w 203929"/>
                <a:gd name="connsiteY5" fmla="*/ 186584 h 268045"/>
                <a:gd name="connsiteX6" fmla="*/ 32669 w 203929"/>
                <a:gd name="connsiteY6" fmla="*/ 186584 h 268045"/>
                <a:gd name="connsiteX7" fmla="*/ 1078 w 203929"/>
                <a:gd name="connsiteY7" fmla="*/ 152171 h 268045"/>
                <a:gd name="connsiteX8" fmla="*/ 913 w 203929"/>
                <a:gd name="connsiteY8" fmla="*/ 133585 h 268045"/>
                <a:gd name="connsiteX9" fmla="*/ 8439 w 203929"/>
                <a:gd name="connsiteY9" fmla="*/ 116593 h 268045"/>
                <a:gd name="connsiteX10" fmla="*/ 38435 w 203929"/>
                <a:gd name="connsiteY10" fmla="*/ 96964 h 268045"/>
                <a:gd name="connsiteX11" fmla="*/ 66714 w 203929"/>
                <a:gd name="connsiteY11" fmla="*/ 75371 h 268045"/>
                <a:gd name="connsiteX12" fmla="*/ 72848 w 203929"/>
                <a:gd name="connsiteY12" fmla="*/ 52123 h 268045"/>
                <a:gd name="connsiteX13" fmla="*/ 109653 w 203929"/>
                <a:gd name="connsiteY13" fmla="*/ 903 h 268045"/>
                <a:gd name="connsiteX14" fmla="*/ 160689 w 203929"/>
                <a:gd name="connsiteY14" fmla="*/ 36297 h 268045"/>
                <a:gd name="connsiteX15" fmla="*/ 168050 w 203929"/>
                <a:gd name="connsiteY15" fmla="*/ 52491 h 268045"/>
                <a:gd name="connsiteX16" fmla="*/ 202340 w 203929"/>
                <a:gd name="connsiteY16" fmla="*/ 72918 h 268045"/>
                <a:gd name="connsiteX17" fmla="*/ 203156 w 203929"/>
                <a:gd name="connsiteY17" fmla="*/ 73329 h 268045"/>
                <a:gd name="connsiteX18" fmla="*/ 203751 w 203929"/>
                <a:gd name="connsiteY18" fmla="*/ 74022 h 268045"/>
                <a:gd name="connsiteX19" fmla="*/ 203929 w 203929"/>
                <a:gd name="connsiteY19" fmla="*/ 74911 h 268045"/>
                <a:gd name="connsiteX20" fmla="*/ 203751 w 203929"/>
                <a:gd name="connsiteY20" fmla="*/ 75801 h 268045"/>
                <a:gd name="connsiteX21" fmla="*/ 201359 w 203929"/>
                <a:gd name="connsiteY21" fmla="*/ 84327 h 268045"/>
                <a:gd name="connsiteX22" fmla="*/ 195225 w 203929"/>
                <a:gd name="connsiteY22" fmla="*/ 105981 h 268045"/>
                <a:gd name="connsiteX23" fmla="*/ 183692 w 203929"/>
                <a:gd name="connsiteY23" fmla="*/ 152907 h 268045"/>
                <a:gd name="connsiteX24" fmla="*/ 140447 w 203929"/>
                <a:gd name="connsiteY24" fmla="*/ 267432 h 268045"/>
                <a:gd name="connsiteX25" fmla="*/ 139281 w 203929"/>
                <a:gd name="connsiteY25" fmla="*/ 268046 h 268045"/>
                <a:gd name="connsiteX26" fmla="*/ 34325 w 203929"/>
                <a:gd name="connsiteY26" fmla="*/ 182168 h 268045"/>
                <a:gd name="connsiteX27" fmla="*/ 55611 w 203929"/>
                <a:gd name="connsiteY27" fmla="*/ 184989 h 268045"/>
                <a:gd name="connsiteX28" fmla="*/ 140999 w 203929"/>
                <a:gd name="connsiteY28" fmla="*/ 259519 h 268045"/>
                <a:gd name="connsiteX29" fmla="*/ 179889 w 203929"/>
                <a:gd name="connsiteY29" fmla="*/ 151803 h 268045"/>
                <a:gd name="connsiteX30" fmla="*/ 191483 w 203929"/>
                <a:gd name="connsiteY30" fmla="*/ 104570 h 268045"/>
                <a:gd name="connsiteX31" fmla="*/ 197617 w 203929"/>
                <a:gd name="connsiteY31" fmla="*/ 82978 h 268045"/>
                <a:gd name="connsiteX32" fmla="*/ 199335 w 203929"/>
                <a:gd name="connsiteY32" fmla="*/ 76844 h 268045"/>
                <a:gd name="connsiteX33" fmla="*/ 164431 w 203929"/>
                <a:gd name="connsiteY33" fmla="*/ 54699 h 268045"/>
                <a:gd name="connsiteX34" fmla="*/ 156825 w 203929"/>
                <a:gd name="connsiteY34" fmla="*/ 38015 h 268045"/>
                <a:gd name="connsiteX35" fmla="*/ 110818 w 203929"/>
                <a:gd name="connsiteY35" fmla="*/ 5442 h 268045"/>
                <a:gd name="connsiteX36" fmla="*/ 77633 w 203929"/>
                <a:gd name="connsiteY36" fmla="*/ 53104 h 268045"/>
                <a:gd name="connsiteX37" fmla="*/ 71130 w 203929"/>
                <a:gd name="connsiteY37" fmla="*/ 76966 h 268045"/>
                <a:gd name="connsiteX38" fmla="*/ 40092 w 203929"/>
                <a:gd name="connsiteY38" fmla="*/ 101503 h 268045"/>
                <a:gd name="connsiteX39" fmla="*/ 12365 w 203929"/>
                <a:gd name="connsiteY39" fmla="*/ 119353 h 268045"/>
                <a:gd name="connsiteX40" fmla="*/ 5544 w 203929"/>
                <a:gd name="connsiteY40" fmla="*/ 134572 h 268045"/>
                <a:gd name="connsiteX41" fmla="*/ 5618 w 203929"/>
                <a:gd name="connsiteY41" fmla="*/ 151251 h 268045"/>
                <a:gd name="connsiteX42" fmla="*/ 34325 w 203929"/>
                <a:gd name="connsiteY42" fmla="*/ 181922 h 268045"/>
                <a:gd name="connsiteX43" fmla="*/ 34325 w 203929"/>
                <a:gd name="connsiteY43" fmla="*/ 182168 h 268045"/>
                <a:gd name="connsiteX44" fmla="*/ 129528 w 203929"/>
                <a:gd name="connsiteY44" fmla="*/ 183149 h 268045"/>
                <a:gd name="connsiteX45" fmla="*/ 107169 w 203929"/>
                <a:gd name="connsiteY45" fmla="*/ 176371 h 268045"/>
                <a:gd name="connsiteX46" fmla="*/ 92349 w 203929"/>
                <a:gd name="connsiteY46" fmla="*/ 158312 h 268045"/>
                <a:gd name="connsiteX47" fmla="*/ 90060 w 203929"/>
                <a:gd name="connsiteY47" fmla="*/ 135057 h 268045"/>
                <a:gd name="connsiteX48" fmla="*/ 101071 w 203929"/>
                <a:gd name="connsiteY48" fmla="*/ 114458 h 268045"/>
                <a:gd name="connsiteX49" fmla="*/ 121676 w 203929"/>
                <a:gd name="connsiteY49" fmla="*/ 103441 h 268045"/>
                <a:gd name="connsiteX50" fmla="*/ 144924 w 203929"/>
                <a:gd name="connsiteY50" fmla="*/ 105736 h 268045"/>
                <a:gd name="connsiteX51" fmla="*/ 162983 w 203929"/>
                <a:gd name="connsiteY51" fmla="*/ 120556 h 268045"/>
                <a:gd name="connsiteX52" fmla="*/ 169768 w 203929"/>
                <a:gd name="connsiteY52" fmla="*/ 142909 h 268045"/>
                <a:gd name="connsiteX53" fmla="*/ 157855 w 203929"/>
                <a:gd name="connsiteY53" fmla="*/ 171169 h 268045"/>
                <a:gd name="connsiteX54" fmla="*/ 129528 w 203929"/>
                <a:gd name="connsiteY54" fmla="*/ 182904 h 268045"/>
                <a:gd name="connsiteX55" fmla="*/ 129528 w 203929"/>
                <a:gd name="connsiteY55" fmla="*/ 183149 h 268045"/>
                <a:gd name="connsiteX56" fmla="*/ 129528 w 203929"/>
                <a:gd name="connsiteY56" fmla="*/ 107269 h 268045"/>
                <a:gd name="connsiteX57" fmla="*/ 109727 w 203929"/>
                <a:gd name="connsiteY57" fmla="*/ 113275 h 268045"/>
                <a:gd name="connsiteX58" fmla="*/ 96600 w 203929"/>
                <a:gd name="connsiteY58" fmla="*/ 129272 h 268045"/>
                <a:gd name="connsiteX59" fmla="*/ 94569 w 203929"/>
                <a:gd name="connsiteY59" fmla="*/ 149865 h 268045"/>
                <a:gd name="connsiteX60" fmla="*/ 104322 w 203929"/>
                <a:gd name="connsiteY60" fmla="*/ 168108 h 268045"/>
                <a:gd name="connsiteX61" fmla="*/ 122572 w 203929"/>
                <a:gd name="connsiteY61" fmla="*/ 177867 h 268045"/>
                <a:gd name="connsiteX62" fmla="*/ 143164 w 203929"/>
                <a:gd name="connsiteY62" fmla="*/ 175837 h 268045"/>
                <a:gd name="connsiteX63" fmla="*/ 159162 w 203929"/>
                <a:gd name="connsiteY63" fmla="*/ 162710 h 268045"/>
                <a:gd name="connsiteX64" fmla="*/ 165167 w 203929"/>
                <a:gd name="connsiteY64" fmla="*/ 142909 h 268045"/>
                <a:gd name="connsiteX65" fmla="*/ 162524 w 203929"/>
                <a:gd name="connsiteY65" fmla="*/ 129199 h 268045"/>
                <a:gd name="connsiteX66" fmla="*/ 154813 w 203929"/>
                <a:gd name="connsiteY66" fmla="*/ 117550 h 268045"/>
                <a:gd name="connsiteX67" fmla="*/ 143219 w 203929"/>
                <a:gd name="connsiteY67" fmla="*/ 109760 h 268045"/>
                <a:gd name="connsiteX68" fmla="*/ 129528 w 203929"/>
                <a:gd name="connsiteY68" fmla="*/ 107024 h 268045"/>
                <a:gd name="connsiteX69" fmla="*/ 129528 w 203929"/>
                <a:gd name="connsiteY69" fmla="*/ 107269 h 26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3929" h="268045">
                  <a:moveTo>
                    <a:pt x="139281" y="268046"/>
                  </a:moveTo>
                  <a:lnTo>
                    <a:pt x="138606" y="268046"/>
                  </a:lnTo>
                  <a:cubicBezTo>
                    <a:pt x="138146" y="267898"/>
                    <a:pt x="137741" y="267616"/>
                    <a:pt x="137441" y="267230"/>
                  </a:cubicBezTo>
                  <a:cubicBezTo>
                    <a:pt x="137146" y="266850"/>
                    <a:pt x="136975" y="266383"/>
                    <a:pt x="136950" y="265899"/>
                  </a:cubicBezTo>
                  <a:cubicBezTo>
                    <a:pt x="136153" y="231363"/>
                    <a:pt x="92907" y="197810"/>
                    <a:pt x="54629" y="189344"/>
                  </a:cubicBezTo>
                  <a:cubicBezTo>
                    <a:pt x="47698" y="187891"/>
                    <a:pt x="40662" y="186964"/>
                    <a:pt x="33589" y="186584"/>
                  </a:cubicBezTo>
                  <a:cubicBezTo>
                    <a:pt x="33283" y="186639"/>
                    <a:pt x="32970" y="186639"/>
                    <a:pt x="32669" y="186584"/>
                  </a:cubicBezTo>
                  <a:cubicBezTo>
                    <a:pt x="15310" y="177321"/>
                    <a:pt x="4513" y="165482"/>
                    <a:pt x="1078" y="152171"/>
                  </a:cubicBezTo>
                  <a:cubicBezTo>
                    <a:pt x="-302" y="146062"/>
                    <a:pt x="-357" y="139725"/>
                    <a:pt x="913" y="133585"/>
                  </a:cubicBezTo>
                  <a:cubicBezTo>
                    <a:pt x="2182" y="127450"/>
                    <a:pt x="4747" y="121660"/>
                    <a:pt x="8439" y="116593"/>
                  </a:cubicBezTo>
                  <a:cubicBezTo>
                    <a:pt x="15616" y="105490"/>
                    <a:pt x="27210" y="101196"/>
                    <a:pt x="38435" y="96964"/>
                  </a:cubicBezTo>
                  <a:cubicBezTo>
                    <a:pt x="50704" y="92425"/>
                    <a:pt x="62113" y="88069"/>
                    <a:pt x="66714" y="75371"/>
                  </a:cubicBezTo>
                  <a:cubicBezTo>
                    <a:pt x="69253" y="67765"/>
                    <a:pt x="71302" y="59999"/>
                    <a:pt x="72848" y="52123"/>
                  </a:cubicBezTo>
                  <a:cubicBezTo>
                    <a:pt x="78185" y="28936"/>
                    <a:pt x="83644" y="5013"/>
                    <a:pt x="109653" y="903"/>
                  </a:cubicBezTo>
                  <a:cubicBezTo>
                    <a:pt x="143820" y="-4618"/>
                    <a:pt x="152592" y="16177"/>
                    <a:pt x="160689" y="36297"/>
                  </a:cubicBezTo>
                  <a:cubicBezTo>
                    <a:pt x="162836" y="41830"/>
                    <a:pt x="165296" y="47234"/>
                    <a:pt x="168050" y="52491"/>
                  </a:cubicBezTo>
                  <a:cubicBezTo>
                    <a:pt x="174982" y="65250"/>
                    <a:pt x="188232" y="69421"/>
                    <a:pt x="202340" y="72918"/>
                  </a:cubicBezTo>
                  <a:cubicBezTo>
                    <a:pt x="202635" y="72997"/>
                    <a:pt x="202911" y="73139"/>
                    <a:pt x="203156" y="73329"/>
                  </a:cubicBezTo>
                  <a:cubicBezTo>
                    <a:pt x="203395" y="73519"/>
                    <a:pt x="203598" y="73758"/>
                    <a:pt x="203751" y="74022"/>
                  </a:cubicBezTo>
                  <a:cubicBezTo>
                    <a:pt x="203868" y="74304"/>
                    <a:pt x="203929" y="74605"/>
                    <a:pt x="203929" y="74911"/>
                  </a:cubicBezTo>
                  <a:cubicBezTo>
                    <a:pt x="203929" y="75218"/>
                    <a:pt x="203868" y="75519"/>
                    <a:pt x="203751" y="75801"/>
                  </a:cubicBezTo>
                  <a:lnTo>
                    <a:pt x="201359" y="84327"/>
                  </a:lnTo>
                  <a:cubicBezTo>
                    <a:pt x="199335" y="91627"/>
                    <a:pt x="197310" y="98865"/>
                    <a:pt x="195225" y="105981"/>
                  </a:cubicBezTo>
                  <a:cubicBezTo>
                    <a:pt x="190685" y="121623"/>
                    <a:pt x="187128" y="137511"/>
                    <a:pt x="183692" y="152907"/>
                  </a:cubicBezTo>
                  <a:cubicBezTo>
                    <a:pt x="174553" y="194006"/>
                    <a:pt x="165842" y="232652"/>
                    <a:pt x="140447" y="267432"/>
                  </a:cubicBezTo>
                  <a:cubicBezTo>
                    <a:pt x="140128" y="267751"/>
                    <a:pt x="139723" y="267960"/>
                    <a:pt x="139281" y="268046"/>
                  </a:cubicBezTo>
                  <a:close/>
                  <a:moveTo>
                    <a:pt x="34325" y="182168"/>
                  </a:moveTo>
                  <a:cubicBezTo>
                    <a:pt x="41484" y="182542"/>
                    <a:pt x="48600" y="183480"/>
                    <a:pt x="55611" y="184989"/>
                  </a:cubicBezTo>
                  <a:cubicBezTo>
                    <a:pt x="94072" y="193516"/>
                    <a:pt x="135662" y="224800"/>
                    <a:pt x="140999" y="259519"/>
                  </a:cubicBezTo>
                  <a:cubicBezTo>
                    <a:pt x="163143" y="226947"/>
                    <a:pt x="171301" y="190387"/>
                    <a:pt x="179889" y="151803"/>
                  </a:cubicBezTo>
                  <a:cubicBezTo>
                    <a:pt x="183324" y="136345"/>
                    <a:pt x="186944" y="120335"/>
                    <a:pt x="191483" y="104570"/>
                  </a:cubicBezTo>
                  <a:cubicBezTo>
                    <a:pt x="193507" y="97516"/>
                    <a:pt x="195531" y="90277"/>
                    <a:pt x="197617" y="82978"/>
                  </a:cubicBezTo>
                  <a:lnTo>
                    <a:pt x="199335" y="76844"/>
                  </a:lnTo>
                  <a:cubicBezTo>
                    <a:pt x="185594" y="73286"/>
                    <a:pt x="171854" y="68317"/>
                    <a:pt x="164431" y="54699"/>
                  </a:cubicBezTo>
                  <a:cubicBezTo>
                    <a:pt x="161573" y="49289"/>
                    <a:pt x="159033" y="43719"/>
                    <a:pt x="156825" y="38015"/>
                  </a:cubicBezTo>
                  <a:cubicBezTo>
                    <a:pt x="148544" y="17956"/>
                    <a:pt x="141428" y="535"/>
                    <a:pt x="110818" y="5442"/>
                  </a:cubicBezTo>
                  <a:cubicBezTo>
                    <a:pt x="87693" y="9061"/>
                    <a:pt x="82785" y="30469"/>
                    <a:pt x="77633" y="53104"/>
                  </a:cubicBezTo>
                  <a:cubicBezTo>
                    <a:pt x="75958" y="61183"/>
                    <a:pt x="73787" y="69158"/>
                    <a:pt x="71130" y="76966"/>
                  </a:cubicBezTo>
                  <a:cubicBezTo>
                    <a:pt x="65794" y="91627"/>
                    <a:pt x="52728" y="96534"/>
                    <a:pt x="40092" y="101503"/>
                  </a:cubicBezTo>
                  <a:cubicBezTo>
                    <a:pt x="29602" y="105429"/>
                    <a:pt x="18745" y="109539"/>
                    <a:pt x="12365" y="119353"/>
                  </a:cubicBezTo>
                  <a:cubicBezTo>
                    <a:pt x="9034" y="123887"/>
                    <a:pt x="6709" y="129076"/>
                    <a:pt x="5544" y="134572"/>
                  </a:cubicBezTo>
                  <a:cubicBezTo>
                    <a:pt x="4385" y="140075"/>
                    <a:pt x="4403" y="145761"/>
                    <a:pt x="5618" y="151251"/>
                  </a:cubicBezTo>
                  <a:cubicBezTo>
                    <a:pt x="8623" y="162661"/>
                    <a:pt x="18622" y="173457"/>
                    <a:pt x="34325" y="181922"/>
                  </a:cubicBezTo>
                  <a:lnTo>
                    <a:pt x="34325" y="182168"/>
                  </a:lnTo>
                  <a:close/>
                  <a:moveTo>
                    <a:pt x="129528" y="183149"/>
                  </a:moveTo>
                  <a:cubicBezTo>
                    <a:pt x="121566" y="183149"/>
                    <a:pt x="113787" y="180787"/>
                    <a:pt x="107169" y="176371"/>
                  </a:cubicBezTo>
                  <a:cubicBezTo>
                    <a:pt x="100550" y="171948"/>
                    <a:pt x="95397" y="165660"/>
                    <a:pt x="92349" y="158312"/>
                  </a:cubicBezTo>
                  <a:cubicBezTo>
                    <a:pt x="89306" y="150957"/>
                    <a:pt x="88509" y="142866"/>
                    <a:pt x="90060" y="135057"/>
                  </a:cubicBezTo>
                  <a:cubicBezTo>
                    <a:pt x="91612" y="127254"/>
                    <a:pt x="95446" y="120083"/>
                    <a:pt x="101071" y="114458"/>
                  </a:cubicBezTo>
                  <a:cubicBezTo>
                    <a:pt x="106703" y="108827"/>
                    <a:pt x="113867" y="104993"/>
                    <a:pt x="121676" y="103441"/>
                  </a:cubicBezTo>
                  <a:cubicBezTo>
                    <a:pt x="129479" y="101889"/>
                    <a:pt x="137570" y="102687"/>
                    <a:pt x="144924" y="105736"/>
                  </a:cubicBezTo>
                  <a:cubicBezTo>
                    <a:pt x="152279" y="108778"/>
                    <a:pt x="158561" y="113937"/>
                    <a:pt x="162983" y="120556"/>
                  </a:cubicBezTo>
                  <a:cubicBezTo>
                    <a:pt x="167406" y="127169"/>
                    <a:pt x="169768" y="134953"/>
                    <a:pt x="169768" y="142909"/>
                  </a:cubicBezTo>
                  <a:cubicBezTo>
                    <a:pt x="169670" y="153527"/>
                    <a:pt x="165388" y="163685"/>
                    <a:pt x="157855" y="171169"/>
                  </a:cubicBezTo>
                  <a:cubicBezTo>
                    <a:pt x="150329" y="178659"/>
                    <a:pt x="140146" y="182873"/>
                    <a:pt x="129528" y="182904"/>
                  </a:cubicBezTo>
                  <a:lnTo>
                    <a:pt x="129528" y="183149"/>
                  </a:lnTo>
                  <a:close/>
                  <a:moveTo>
                    <a:pt x="129528" y="107269"/>
                  </a:moveTo>
                  <a:cubicBezTo>
                    <a:pt x="122480" y="107269"/>
                    <a:pt x="115585" y="109361"/>
                    <a:pt x="109727" y="113275"/>
                  </a:cubicBezTo>
                  <a:cubicBezTo>
                    <a:pt x="103862" y="117194"/>
                    <a:pt x="99299" y="122758"/>
                    <a:pt x="96600" y="129272"/>
                  </a:cubicBezTo>
                  <a:cubicBezTo>
                    <a:pt x="93900" y="135781"/>
                    <a:pt x="93195" y="142952"/>
                    <a:pt x="94569" y="149865"/>
                  </a:cubicBezTo>
                  <a:cubicBezTo>
                    <a:pt x="95949" y="156778"/>
                    <a:pt x="99341" y="163127"/>
                    <a:pt x="104322" y="168108"/>
                  </a:cubicBezTo>
                  <a:cubicBezTo>
                    <a:pt x="109309" y="173095"/>
                    <a:pt x="115658" y="176487"/>
                    <a:pt x="122572" y="177867"/>
                  </a:cubicBezTo>
                  <a:cubicBezTo>
                    <a:pt x="129485" y="179241"/>
                    <a:pt x="136649" y="178536"/>
                    <a:pt x="143164" y="175837"/>
                  </a:cubicBezTo>
                  <a:cubicBezTo>
                    <a:pt x="149678" y="173138"/>
                    <a:pt x="155242" y="168568"/>
                    <a:pt x="159162" y="162710"/>
                  </a:cubicBezTo>
                  <a:cubicBezTo>
                    <a:pt x="163076" y="156852"/>
                    <a:pt x="165167" y="149957"/>
                    <a:pt x="165167" y="142909"/>
                  </a:cubicBezTo>
                  <a:cubicBezTo>
                    <a:pt x="165198" y="138210"/>
                    <a:pt x="164302" y="133548"/>
                    <a:pt x="162524" y="129199"/>
                  </a:cubicBezTo>
                  <a:cubicBezTo>
                    <a:pt x="160745" y="124844"/>
                    <a:pt x="158125" y="120887"/>
                    <a:pt x="154813" y="117550"/>
                  </a:cubicBezTo>
                  <a:cubicBezTo>
                    <a:pt x="151500" y="114213"/>
                    <a:pt x="147562" y="111569"/>
                    <a:pt x="143219" y="109760"/>
                  </a:cubicBezTo>
                  <a:cubicBezTo>
                    <a:pt x="138882" y="107956"/>
                    <a:pt x="134227" y="107024"/>
                    <a:pt x="129528" y="107024"/>
                  </a:cubicBezTo>
                  <a:lnTo>
                    <a:pt x="129528" y="107269"/>
                  </a:lnTo>
                  <a:close/>
                </a:path>
              </a:pathLst>
            </a:custGeom>
            <a:solidFill>
              <a:srgbClr val="0E0E0E"/>
            </a:solidFill>
            <a:ln w="6134" cap="flat">
              <a:noFill/>
              <a:prstDash val="solid"/>
              <a:miter/>
            </a:ln>
          </p:spPr>
          <p:txBody>
            <a:bodyPr rtlCol="0" anchor="ctr"/>
            <a:lstStyle/>
            <a:p>
              <a:endParaRPr lang="en-AU"/>
            </a:p>
          </p:txBody>
        </p:sp>
        <p:sp>
          <p:nvSpPr>
            <p:cNvPr id="961" name="Freeform: Shape 960">
              <a:extLst>
                <a:ext uri="{FF2B5EF4-FFF2-40B4-BE49-F238E27FC236}">
                  <a16:creationId xmlns:a16="http://schemas.microsoft.com/office/drawing/2014/main" id="{F585FC73-CFFD-4C5D-A385-6170E16C354E}"/>
                </a:ext>
              </a:extLst>
            </p:cNvPr>
            <p:cNvSpPr/>
            <p:nvPr/>
          </p:nvSpPr>
          <p:spPr>
            <a:xfrm>
              <a:off x="4369883" y="4886969"/>
              <a:ext cx="203003" cy="173842"/>
            </a:xfrm>
            <a:custGeom>
              <a:avLst/>
              <a:gdLst>
                <a:gd name="connsiteX0" fmla="*/ 103507 w 203003"/>
                <a:gd name="connsiteY0" fmla="*/ 90295 h 173842"/>
                <a:gd name="connsiteX1" fmla="*/ 203003 w 203003"/>
                <a:gd name="connsiteY1" fmla="*/ 73610 h 173842"/>
                <a:gd name="connsiteX2" fmla="*/ 164174 w 203003"/>
                <a:gd name="connsiteY2" fmla="*/ 51281 h 173842"/>
                <a:gd name="connsiteX3" fmla="*/ 108169 w 203003"/>
                <a:gd name="connsiteY3" fmla="*/ 858 h 173842"/>
                <a:gd name="connsiteX4" fmla="*/ 66702 w 203003"/>
                <a:gd name="connsiteY4" fmla="*/ 73855 h 173842"/>
                <a:gd name="connsiteX5" fmla="*/ 8182 w 203003"/>
                <a:gd name="connsiteY5" fmla="*/ 115568 h 173842"/>
                <a:gd name="connsiteX6" fmla="*/ 18549 w 203003"/>
                <a:gd name="connsiteY6" fmla="*/ 173842 h 173842"/>
                <a:gd name="connsiteX7" fmla="*/ 103507 w 203003"/>
                <a:gd name="connsiteY7" fmla="*/ 90295 h 1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003" h="173842">
                  <a:moveTo>
                    <a:pt x="103507" y="90295"/>
                  </a:moveTo>
                  <a:cubicBezTo>
                    <a:pt x="135766" y="80284"/>
                    <a:pt x="169234" y="74671"/>
                    <a:pt x="203003" y="73610"/>
                  </a:cubicBezTo>
                  <a:cubicBezTo>
                    <a:pt x="187177" y="69806"/>
                    <a:pt x="171964" y="65574"/>
                    <a:pt x="164174" y="51281"/>
                  </a:cubicBezTo>
                  <a:cubicBezTo>
                    <a:pt x="150801" y="26745"/>
                    <a:pt x="149452" y="-5705"/>
                    <a:pt x="108169" y="858"/>
                  </a:cubicBezTo>
                  <a:cubicBezTo>
                    <a:pt x="74922" y="6134"/>
                    <a:pt x="77130" y="45086"/>
                    <a:pt x="66702" y="73855"/>
                  </a:cubicBezTo>
                  <a:cubicBezTo>
                    <a:pt x="57317" y="99557"/>
                    <a:pt x="22658" y="93116"/>
                    <a:pt x="8182" y="115568"/>
                  </a:cubicBezTo>
                  <a:cubicBezTo>
                    <a:pt x="-6295" y="138018"/>
                    <a:pt x="-774" y="158507"/>
                    <a:pt x="18549" y="173842"/>
                  </a:cubicBezTo>
                  <a:cubicBezTo>
                    <a:pt x="35602" y="136914"/>
                    <a:pt x="60568" y="105017"/>
                    <a:pt x="103507" y="90295"/>
                  </a:cubicBezTo>
                  <a:close/>
                </a:path>
              </a:pathLst>
            </a:custGeom>
            <a:solidFill>
              <a:srgbClr val="F0B064"/>
            </a:solidFill>
            <a:ln w="6134" cap="flat">
              <a:noFill/>
              <a:prstDash val="solid"/>
              <a:miter/>
            </a:ln>
          </p:spPr>
          <p:txBody>
            <a:bodyPr rtlCol="0" anchor="ctr"/>
            <a:lstStyle/>
            <a:p>
              <a:endParaRPr lang="en-AU"/>
            </a:p>
          </p:txBody>
        </p:sp>
        <p:sp>
          <p:nvSpPr>
            <p:cNvPr id="962" name="Freeform: Shape 961">
              <a:extLst>
                <a:ext uri="{FF2B5EF4-FFF2-40B4-BE49-F238E27FC236}">
                  <a16:creationId xmlns:a16="http://schemas.microsoft.com/office/drawing/2014/main" id="{076569F2-E1BD-4AE1-88DC-7BA42130124C}"/>
                </a:ext>
              </a:extLst>
            </p:cNvPr>
            <p:cNvSpPr/>
            <p:nvPr/>
          </p:nvSpPr>
          <p:spPr>
            <a:xfrm>
              <a:off x="4367613" y="4884655"/>
              <a:ext cx="207185" cy="178425"/>
            </a:xfrm>
            <a:custGeom>
              <a:avLst/>
              <a:gdLst>
                <a:gd name="connsiteX0" fmla="*/ 20818 w 207185"/>
                <a:gd name="connsiteY0" fmla="*/ 178426 h 178425"/>
                <a:gd name="connsiteX1" fmla="*/ 19408 w 207185"/>
                <a:gd name="connsiteY1" fmla="*/ 177935 h 178425"/>
                <a:gd name="connsiteX2" fmla="*/ 8489 w 207185"/>
                <a:gd name="connsiteY2" fmla="*/ 116593 h 178425"/>
                <a:gd name="connsiteX3" fmla="*/ 38485 w 207185"/>
                <a:gd name="connsiteY3" fmla="*/ 96964 h 178425"/>
                <a:gd name="connsiteX4" fmla="*/ 66763 w 207185"/>
                <a:gd name="connsiteY4" fmla="*/ 75372 h 178425"/>
                <a:gd name="connsiteX5" fmla="*/ 72897 w 207185"/>
                <a:gd name="connsiteY5" fmla="*/ 52123 h 178425"/>
                <a:gd name="connsiteX6" fmla="*/ 109702 w 207185"/>
                <a:gd name="connsiteY6" fmla="*/ 903 h 178425"/>
                <a:gd name="connsiteX7" fmla="*/ 160739 w 207185"/>
                <a:gd name="connsiteY7" fmla="*/ 36297 h 178425"/>
                <a:gd name="connsiteX8" fmla="*/ 168100 w 207185"/>
                <a:gd name="connsiteY8" fmla="*/ 52491 h 178425"/>
                <a:gd name="connsiteX9" fmla="*/ 205396 w 207185"/>
                <a:gd name="connsiteY9" fmla="*/ 73715 h 178425"/>
                <a:gd name="connsiteX10" fmla="*/ 206751 w 207185"/>
                <a:gd name="connsiteY10" fmla="*/ 74605 h 178425"/>
                <a:gd name="connsiteX11" fmla="*/ 207174 w 207185"/>
                <a:gd name="connsiteY11" fmla="*/ 76169 h 178425"/>
                <a:gd name="connsiteX12" fmla="*/ 206475 w 207185"/>
                <a:gd name="connsiteY12" fmla="*/ 77604 h 178425"/>
                <a:gd name="connsiteX13" fmla="*/ 205027 w 207185"/>
                <a:gd name="connsiteY13" fmla="*/ 78254 h 178425"/>
                <a:gd name="connsiteX14" fmla="*/ 106145 w 207185"/>
                <a:gd name="connsiteY14" fmla="*/ 94817 h 178425"/>
                <a:gd name="connsiteX15" fmla="*/ 22536 w 207185"/>
                <a:gd name="connsiteY15" fmla="*/ 177076 h 178425"/>
                <a:gd name="connsiteX16" fmla="*/ 21935 w 207185"/>
                <a:gd name="connsiteY16" fmla="*/ 177922 h 178425"/>
                <a:gd name="connsiteX17" fmla="*/ 21002 w 207185"/>
                <a:gd name="connsiteY17" fmla="*/ 178364 h 178425"/>
                <a:gd name="connsiteX18" fmla="*/ 20818 w 207185"/>
                <a:gd name="connsiteY18" fmla="*/ 178426 h 178425"/>
                <a:gd name="connsiteX19" fmla="*/ 120499 w 207185"/>
                <a:gd name="connsiteY19" fmla="*/ 4583 h 178425"/>
                <a:gd name="connsiteX20" fmla="*/ 110807 w 207185"/>
                <a:gd name="connsiteY20" fmla="*/ 5442 h 178425"/>
                <a:gd name="connsiteX21" fmla="*/ 77621 w 207185"/>
                <a:gd name="connsiteY21" fmla="*/ 53104 h 178425"/>
                <a:gd name="connsiteX22" fmla="*/ 71118 w 207185"/>
                <a:gd name="connsiteY22" fmla="*/ 76966 h 178425"/>
                <a:gd name="connsiteX23" fmla="*/ 40080 w 207185"/>
                <a:gd name="connsiteY23" fmla="*/ 101503 h 178425"/>
                <a:gd name="connsiteX24" fmla="*/ 12353 w 207185"/>
                <a:gd name="connsiteY24" fmla="*/ 119353 h 178425"/>
                <a:gd name="connsiteX25" fmla="*/ 20021 w 207185"/>
                <a:gd name="connsiteY25" fmla="*/ 172721 h 178425"/>
                <a:gd name="connsiteX26" fmla="*/ 105040 w 207185"/>
                <a:gd name="connsiteY26" fmla="*/ 90707 h 178425"/>
                <a:gd name="connsiteX27" fmla="*/ 191226 w 207185"/>
                <a:gd name="connsiteY27" fmla="*/ 74758 h 178425"/>
                <a:gd name="connsiteX28" fmla="*/ 164419 w 207185"/>
                <a:gd name="connsiteY28" fmla="*/ 54945 h 178425"/>
                <a:gd name="connsiteX29" fmla="*/ 156813 w 207185"/>
                <a:gd name="connsiteY29" fmla="*/ 38260 h 178425"/>
                <a:gd name="connsiteX30" fmla="*/ 120499 w 207185"/>
                <a:gd name="connsiteY30" fmla="*/ 4583 h 1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7185" h="178425">
                  <a:moveTo>
                    <a:pt x="20818" y="178426"/>
                  </a:moveTo>
                  <a:cubicBezTo>
                    <a:pt x="20309" y="178413"/>
                    <a:pt x="19812" y="178241"/>
                    <a:pt x="19408" y="177935"/>
                  </a:cubicBezTo>
                  <a:cubicBezTo>
                    <a:pt x="-1878" y="161127"/>
                    <a:pt x="-5865" y="138799"/>
                    <a:pt x="8489" y="116593"/>
                  </a:cubicBezTo>
                  <a:cubicBezTo>
                    <a:pt x="15666" y="105490"/>
                    <a:pt x="27259" y="101135"/>
                    <a:pt x="38485" y="96964"/>
                  </a:cubicBezTo>
                  <a:cubicBezTo>
                    <a:pt x="50753" y="92424"/>
                    <a:pt x="62163" y="88069"/>
                    <a:pt x="66763" y="75372"/>
                  </a:cubicBezTo>
                  <a:cubicBezTo>
                    <a:pt x="69303" y="67765"/>
                    <a:pt x="71352" y="59999"/>
                    <a:pt x="72897" y="52123"/>
                  </a:cubicBezTo>
                  <a:cubicBezTo>
                    <a:pt x="78234" y="28936"/>
                    <a:pt x="83694" y="5012"/>
                    <a:pt x="109702" y="903"/>
                  </a:cubicBezTo>
                  <a:cubicBezTo>
                    <a:pt x="143870" y="-4618"/>
                    <a:pt x="152642" y="16177"/>
                    <a:pt x="160739" y="36297"/>
                  </a:cubicBezTo>
                  <a:cubicBezTo>
                    <a:pt x="162886" y="41830"/>
                    <a:pt x="165346" y="47234"/>
                    <a:pt x="168100" y="52491"/>
                  </a:cubicBezTo>
                  <a:cubicBezTo>
                    <a:pt x="175215" y="65495"/>
                    <a:pt x="188588" y="69605"/>
                    <a:pt x="205396" y="73715"/>
                  </a:cubicBezTo>
                  <a:cubicBezTo>
                    <a:pt x="205941" y="73832"/>
                    <a:pt x="206426" y="74151"/>
                    <a:pt x="206751" y="74605"/>
                  </a:cubicBezTo>
                  <a:cubicBezTo>
                    <a:pt x="207082" y="75053"/>
                    <a:pt x="207230" y="75611"/>
                    <a:pt x="207174" y="76169"/>
                  </a:cubicBezTo>
                  <a:cubicBezTo>
                    <a:pt x="207119" y="76715"/>
                    <a:pt x="206868" y="77224"/>
                    <a:pt x="206475" y="77604"/>
                  </a:cubicBezTo>
                  <a:cubicBezTo>
                    <a:pt x="206083" y="77984"/>
                    <a:pt x="205573" y="78218"/>
                    <a:pt x="205027" y="78254"/>
                  </a:cubicBezTo>
                  <a:cubicBezTo>
                    <a:pt x="171461" y="79199"/>
                    <a:pt x="138183" y="84769"/>
                    <a:pt x="106145" y="94817"/>
                  </a:cubicBezTo>
                  <a:cubicBezTo>
                    <a:pt x="69033" y="107515"/>
                    <a:pt x="42472" y="133707"/>
                    <a:pt x="22536" y="177076"/>
                  </a:cubicBezTo>
                  <a:cubicBezTo>
                    <a:pt x="22413" y="177407"/>
                    <a:pt x="22205" y="177695"/>
                    <a:pt x="21935" y="177922"/>
                  </a:cubicBezTo>
                  <a:cubicBezTo>
                    <a:pt x="21671" y="178149"/>
                    <a:pt x="21346" y="178303"/>
                    <a:pt x="21002" y="178364"/>
                  </a:cubicBezTo>
                  <a:lnTo>
                    <a:pt x="20818" y="178426"/>
                  </a:lnTo>
                  <a:close/>
                  <a:moveTo>
                    <a:pt x="120499" y="4583"/>
                  </a:moveTo>
                  <a:cubicBezTo>
                    <a:pt x="117248" y="4589"/>
                    <a:pt x="114003" y="4878"/>
                    <a:pt x="110807" y="5442"/>
                  </a:cubicBezTo>
                  <a:cubicBezTo>
                    <a:pt x="87681" y="9061"/>
                    <a:pt x="82774" y="30469"/>
                    <a:pt x="77621" y="53104"/>
                  </a:cubicBezTo>
                  <a:cubicBezTo>
                    <a:pt x="75946" y="61183"/>
                    <a:pt x="73775" y="69151"/>
                    <a:pt x="71118" y="76966"/>
                  </a:cubicBezTo>
                  <a:cubicBezTo>
                    <a:pt x="65782" y="91627"/>
                    <a:pt x="52716" y="96534"/>
                    <a:pt x="40080" y="101503"/>
                  </a:cubicBezTo>
                  <a:cubicBezTo>
                    <a:pt x="29590" y="105429"/>
                    <a:pt x="18733" y="109539"/>
                    <a:pt x="12353" y="119353"/>
                  </a:cubicBezTo>
                  <a:cubicBezTo>
                    <a:pt x="-222" y="138799"/>
                    <a:pt x="2539" y="157631"/>
                    <a:pt x="20021" y="172721"/>
                  </a:cubicBezTo>
                  <a:cubicBezTo>
                    <a:pt x="40325" y="129782"/>
                    <a:pt x="67377" y="103589"/>
                    <a:pt x="105040" y="90707"/>
                  </a:cubicBezTo>
                  <a:cubicBezTo>
                    <a:pt x="132976" y="81751"/>
                    <a:pt x="161935" y="76396"/>
                    <a:pt x="191226" y="74758"/>
                  </a:cubicBezTo>
                  <a:cubicBezTo>
                    <a:pt x="180025" y="71955"/>
                    <a:pt x="170388" y="64827"/>
                    <a:pt x="164419" y="54945"/>
                  </a:cubicBezTo>
                  <a:cubicBezTo>
                    <a:pt x="161561" y="49534"/>
                    <a:pt x="159021" y="43964"/>
                    <a:pt x="156813" y="38260"/>
                  </a:cubicBezTo>
                  <a:cubicBezTo>
                    <a:pt x="149513" y="20225"/>
                    <a:pt x="143072" y="4583"/>
                    <a:pt x="120499" y="4583"/>
                  </a:cubicBezTo>
                  <a:close/>
                </a:path>
              </a:pathLst>
            </a:custGeom>
            <a:solidFill>
              <a:srgbClr val="0E0E0E"/>
            </a:solidFill>
            <a:ln w="6134" cap="flat">
              <a:noFill/>
              <a:prstDash val="solid"/>
              <a:miter/>
            </a:ln>
          </p:spPr>
          <p:txBody>
            <a:bodyPr rtlCol="0" anchor="ctr"/>
            <a:lstStyle/>
            <a:p>
              <a:endParaRPr lang="en-AU"/>
            </a:p>
          </p:txBody>
        </p:sp>
        <p:sp>
          <p:nvSpPr>
            <p:cNvPr id="963" name="Freeform: Shape 962">
              <a:extLst>
                <a:ext uri="{FF2B5EF4-FFF2-40B4-BE49-F238E27FC236}">
                  <a16:creationId xmlns:a16="http://schemas.microsoft.com/office/drawing/2014/main" id="{78618D83-A71B-40DC-A19B-D0E6D68D4A03}"/>
                </a:ext>
              </a:extLst>
            </p:cNvPr>
            <p:cNvSpPr/>
            <p:nvPr/>
          </p:nvSpPr>
          <p:spPr>
            <a:xfrm>
              <a:off x="4587976" y="4755028"/>
              <a:ext cx="280883" cy="205550"/>
            </a:xfrm>
            <a:custGeom>
              <a:avLst/>
              <a:gdLst>
                <a:gd name="connsiteX0" fmla="*/ 222425 w 280883"/>
                <a:gd name="connsiteY0" fmla="*/ 176413 h 205550"/>
                <a:gd name="connsiteX1" fmla="*/ 280884 w 280883"/>
                <a:gd name="connsiteY1" fmla="*/ 128873 h 205550"/>
                <a:gd name="connsiteX2" fmla="*/ 215125 w 280883"/>
                <a:gd name="connsiteY2" fmla="*/ 76610 h 205550"/>
                <a:gd name="connsiteX3" fmla="*/ 182982 w 280883"/>
                <a:gd name="connsiteY3" fmla="*/ 12385 h 205550"/>
                <a:gd name="connsiteX4" fmla="*/ 113789 w 280883"/>
                <a:gd name="connsiteY4" fmla="*/ 24654 h 205550"/>
                <a:gd name="connsiteX5" fmla="*/ 83118 w 280883"/>
                <a:gd name="connsiteY5" fmla="*/ 62931 h 205550"/>
                <a:gd name="connsiteX6" fmla="*/ 44043 w 280883"/>
                <a:gd name="connsiteY6" fmla="*/ 71457 h 205550"/>
                <a:gd name="connsiteX7" fmla="*/ 0 w 280883"/>
                <a:gd name="connsiteY7" fmla="*/ 122248 h 205550"/>
                <a:gd name="connsiteX8" fmla="*/ 56189 w 280883"/>
                <a:gd name="connsiteY8" fmla="*/ 167702 h 205550"/>
                <a:gd name="connsiteX9" fmla="*/ 98821 w 280883"/>
                <a:gd name="connsiteY9" fmla="*/ 203342 h 205550"/>
                <a:gd name="connsiteX10" fmla="*/ 196968 w 280883"/>
                <a:gd name="connsiteY10" fmla="*/ 205550 h 205550"/>
                <a:gd name="connsiteX11" fmla="*/ 222425 w 280883"/>
                <a:gd name="connsiteY11" fmla="*/ 176413 h 205550"/>
                <a:gd name="connsiteX12" fmla="*/ 140472 w 280883"/>
                <a:gd name="connsiteY12" fmla="*/ 165862 h 205550"/>
                <a:gd name="connsiteX13" fmla="*/ 119408 w 280883"/>
                <a:gd name="connsiteY13" fmla="*/ 159476 h 205550"/>
                <a:gd name="connsiteX14" fmla="*/ 105446 w 280883"/>
                <a:gd name="connsiteY14" fmla="*/ 142460 h 205550"/>
                <a:gd name="connsiteX15" fmla="*/ 103287 w 280883"/>
                <a:gd name="connsiteY15" fmla="*/ 120561 h 205550"/>
                <a:gd name="connsiteX16" fmla="*/ 113666 w 280883"/>
                <a:gd name="connsiteY16" fmla="*/ 101146 h 205550"/>
                <a:gd name="connsiteX17" fmla="*/ 133075 w 280883"/>
                <a:gd name="connsiteY17" fmla="*/ 90774 h 205550"/>
                <a:gd name="connsiteX18" fmla="*/ 154980 w 280883"/>
                <a:gd name="connsiteY18" fmla="*/ 92933 h 205550"/>
                <a:gd name="connsiteX19" fmla="*/ 171990 w 280883"/>
                <a:gd name="connsiteY19" fmla="*/ 106894 h 205550"/>
                <a:gd name="connsiteX20" fmla="*/ 178382 w 280883"/>
                <a:gd name="connsiteY20" fmla="*/ 127953 h 205550"/>
                <a:gd name="connsiteX21" fmla="*/ 167279 w 280883"/>
                <a:gd name="connsiteY21" fmla="*/ 154759 h 205550"/>
                <a:gd name="connsiteX22" fmla="*/ 140472 w 280883"/>
                <a:gd name="connsiteY22" fmla="*/ 165862 h 20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0883" h="205550">
                  <a:moveTo>
                    <a:pt x="222425" y="176413"/>
                  </a:moveTo>
                  <a:cubicBezTo>
                    <a:pt x="248618" y="166966"/>
                    <a:pt x="281006" y="170647"/>
                    <a:pt x="280884" y="128873"/>
                  </a:cubicBezTo>
                  <a:cubicBezTo>
                    <a:pt x="280884" y="95258"/>
                    <a:pt x="241993" y="91393"/>
                    <a:pt x="215125" y="76610"/>
                  </a:cubicBezTo>
                  <a:cubicBezTo>
                    <a:pt x="191202" y="63422"/>
                    <a:pt x="202857" y="30174"/>
                    <a:pt x="182982" y="12385"/>
                  </a:cubicBezTo>
                  <a:cubicBezTo>
                    <a:pt x="159304" y="-8778"/>
                    <a:pt x="133909" y="-1601"/>
                    <a:pt x="113789" y="24654"/>
                  </a:cubicBezTo>
                  <a:cubicBezTo>
                    <a:pt x="104219" y="37351"/>
                    <a:pt x="97227" y="54466"/>
                    <a:pt x="83118" y="62931"/>
                  </a:cubicBezTo>
                  <a:cubicBezTo>
                    <a:pt x="71402" y="70108"/>
                    <a:pt x="56864" y="69065"/>
                    <a:pt x="44043" y="71457"/>
                  </a:cubicBezTo>
                  <a:cubicBezTo>
                    <a:pt x="17298" y="75874"/>
                    <a:pt x="0" y="94215"/>
                    <a:pt x="0" y="122248"/>
                  </a:cubicBezTo>
                  <a:cubicBezTo>
                    <a:pt x="0" y="154575"/>
                    <a:pt x="30671" y="162611"/>
                    <a:pt x="56189" y="167702"/>
                  </a:cubicBezTo>
                  <a:cubicBezTo>
                    <a:pt x="77720" y="172057"/>
                    <a:pt x="89497" y="186105"/>
                    <a:pt x="98821" y="203342"/>
                  </a:cubicBezTo>
                  <a:cubicBezTo>
                    <a:pt x="131517" y="203342"/>
                    <a:pt x="164150" y="204323"/>
                    <a:pt x="196968" y="205550"/>
                  </a:cubicBezTo>
                  <a:cubicBezTo>
                    <a:pt x="202366" y="192852"/>
                    <a:pt x="208991" y="181259"/>
                    <a:pt x="222425" y="176413"/>
                  </a:cubicBezTo>
                  <a:close/>
                  <a:moveTo>
                    <a:pt x="140472" y="165862"/>
                  </a:moveTo>
                  <a:cubicBezTo>
                    <a:pt x="132970" y="165862"/>
                    <a:pt x="125646" y="163642"/>
                    <a:pt x="119408" y="159476"/>
                  </a:cubicBezTo>
                  <a:cubicBezTo>
                    <a:pt x="113175" y="155311"/>
                    <a:pt x="108317" y="149386"/>
                    <a:pt x="105446" y="142460"/>
                  </a:cubicBezTo>
                  <a:cubicBezTo>
                    <a:pt x="102575" y="135535"/>
                    <a:pt x="101827" y="127910"/>
                    <a:pt x="103287" y="120561"/>
                  </a:cubicBezTo>
                  <a:cubicBezTo>
                    <a:pt x="104753" y="113206"/>
                    <a:pt x="108360" y="106453"/>
                    <a:pt x="113666" y="101146"/>
                  </a:cubicBezTo>
                  <a:cubicBezTo>
                    <a:pt x="118966" y="95847"/>
                    <a:pt x="125720" y="92234"/>
                    <a:pt x="133075" y="90774"/>
                  </a:cubicBezTo>
                  <a:cubicBezTo>
                    <a:pt x="140430" y="89308"/>
                    <a:pt x="148048" y="90062"/>
                    <a:pt x="154980" y="92933"/>
                  </a:cubicBezTo>
                  <a:cubicBezTo>
                    <a:pt x="161905" y="95798"/>
                    <a:pt x="167825" y="100656"/>
                    <a:pt x="171990" y="106894"/>
                  </a:cubicBezTo>
                  <a:cubicBezTo>
                    <a:pt x="176155" y="113127"/>
                    <a:pt x="178382" y="120457"/>
                    <a:pt x="178382" y="127953"/>
                  </a:cubicBezTo>
                  <a:cubicBezTo>
                    <a:pt x="178382" y="138007"/>
                    <a:pt x="174388" y="147650"/>
                    <a:pt x="167279" y="154759"/>
                  </a:cubicBezTo>
                  <a:cubicBezTo>
                    <a:pt x="160169" y="161869"/>
                    <a:pt x="150526" y="165862"/>
                    <a:pt x="140472" y="165862"/>
                  </a:cubicBezTo>
                  <a:close/>
                </a:path>
              </a:pathLst>
            </a:custGeom>
            <a:solidFill>
              <a:srgbClr val="F0B064"/>
            </a:solidFill>
            <a:ln w="6134" cap="flat">
              <a:noFill/>
              <a:prstDash val="solid"/>
              <a:miter/>
            </a:ln>
          </p:spPr>
          <p:txBody>
            <a:bodyPr rtlCol="0" anchor="ctr"/>
            <a:lstStyle/>
            <a:p>
              <a:endParaRPr lang="en-AU"/>
            </a:p>
          </p:txBody>
        </p:sp>
        <p:sp>
          <p:nvSpPr>
            <p:cNvPr id="964" name="Freeform: Shape 963">
              <a:extLst>
                <a:ext uri="{FF2B5EF4-FFF2-40B4-BE49-F238E27FC236}">
                  <a16:creationId xmlns:a16="http://schemas.microsoft.com/office/drawing/2014/main" id="{DEDEF19F-DB93-4DBE-A81C-DE29670D65A8}"/>
                </a:ext>
              </a:extLst>
            </p:cNvPr>
            <p:cNvSpPr/>
            <p:nvPr/>
          </p:nvSpPr>
          <p:spPr>
            <a:xfrm>
              <a:off x="4585829" y="4753074"/>
              <a:ext cx="285484" cy="209958"/>
            </a:xfrm>
            <a:custGeom>
              <a:avLst/>
              <a:gdLst>
                <a:gd name="connsiteX0" fmla="*/ 198931 w 285484"/>
                <a:gd name="connsiteY0" fmla="*/ 209958 h 209958"/>
                <a:gd name="connsiteX1" fmla="*/ 101152 w 285484"/>
                <a:gd name="connsiteY1" fmla="*/ 207750 h 209958"/>
                <a:gd name="connsiteX2" fmla="*/ 99981 w 285484"/>
                <a:gd name="connsiteY2" fmla="*/ 207449 h 209958"/>
                <a:gd name="connsiteX3" fmla="*/ 99128 w 285484"/>
                <a:gd name="connsiteY3" fmla="*/ 206585 h 209958"/>
                <a:gd name="connsiteX4" fmla="*/ 58029 w 285484"/>
                <a:gd name="connsiteY4" fmla="*/ 172110 h 209958"/>
                <a:gd name="connsiteX5" fmla="*/ 0 w 285484"/>
                <a:gd name="connsiteY5" fmla="*/ 124387 h 209958"/>
                <a:gd name="connsiteX6" fmla="*/ 46006 w 285484"/>
                <a:gd name="connsiteY6" fmla="*/ 71326 h 209958"/>
                <a:gd name="connsiteX7" fmla="*/ 56864 w 285484"/>
                <a:gd name="connsiteY7" fmla="*/ 69977 h 209958"/>
                <a:gd name="connsiteX8" fmla="*/ 84283 w 285484"/>
                <a:gd name="connsiteY8" fmla="*/ 63106 h 209958"/>
                <a:gd name="connsiteX9" fmla="*/ 105876 w 285484"/>
                <a:gd name="connsiteY9" fmla="*/ 37895 h 209958"/>
                <a:gd name="connsiteX10" fmla="*/ 114218 w 285484"/>
                <a:gd name="connsiteY10" fmla="*/ 25627 h 209958"/>
                <a:gd name="connsiteX11" fmla="*/ 152802 w 285484"/>
                <a:gd name="connsiteY11" fmla="*/ 108 h 209958"/>
                <a:gd name="connsiteX12" fmla="*/ 171186 w 285484"/>
                <a:gd name="connsiteY12" fmla="*/ 2783 h 209958"/>
                <a:gd name="connsiteX13" fmla="*/ 186786 w 285484"/>
                <a:gd name="connsiteY13" fmla="*/ 12867 h 209958"/>
                <a:gd name="connsiteX14" fmla="*/ 201569 w 285484"/>
                <a:gd name="connsiteY14" fmla="*/ 45501 h 209958"/>
                <a:gd name="connsiteX15" fmla="*/ 218560 w 285484"/>
                <a:gd name="connsiteY15" fmla="*/ 76785 h 209958"/>
                <a:gd name="connsiteX16" fmla="*/ 240582 w 285484"/>
                <a:gd name="connsiteY16" fmla="*/ 86661 h 209958"/>
                <a:gd name="connsiteX17" fmla="*/ 285484 w 285484"/>
                <a:gd name="connsiteY17" fmla="*/ 131073 h 209958"/>
                <a:gd name="connsiteX18" fmla="*/ 242545 w 285484"/>
                <a:gd name="connsiteY18" fmla="*/ 175975 h 209958"/>
                <a:gd name="connsiteX19" fmla="*/ 225431 w 285484"/>
                <a:gd name="connsiteY19" fmla="*/ 180760 h 209958"/>
                <a:gd name="connsiteX20" fmla="*/ 200894 w 285484"/>
                <a:gd name="connsiteY20" fmla="*/ 208854 h 209958"/>
                <a:gd name="connsiteX21" fmla="*/ 200054 w 285484"/>
                <a:gd name="connsiteY21" fmla="*/ 209652 h 209958"/>
                <a:gd name="connsiteX22" fmla="*/ 198931 w 285484"/>
                <a:gd name="connsiteY22" fmla="*/ 209958 h 209958"/>
                <a:gd name="connsiteX23" fmla="*/ 102441 w 285484"/>
                <a:gd name="connsiteY23" fmla="*/ 203333 h 209958"/>
                <a:gd name="connsiteX24" fmla="*/ 197459 w 285484"/>
                <a:gd name="connsiteY24" fmla="*/ 205480 h 209958"/>
                <a:gd name="connsiteX25" fmla="*/ 223775 w 285484"/>
                <a:gd name="connsiteY25" fmla="*/ 176404 h 209958"/>
                <a:gd name="connsiteX26" fmla="*/ 241441 w 285484"/>
                <a:gd name="connsiteY26" fmla="*/ 171497 h 209958"/>
                <a:gd name="connsiteX27" fmla="*/ 280761 w 285484"/>
                <a:gd name="connsiteY27" fmla="*/ 131012 h 209958"/>
                <a:gd name="connsiteX28" fmla="*/ 238742 w 285484"/>
                <a:gd name="connsiteY28" fmla="*/ 90832 h 209958"/>
                <a:gd name="connsiteX29" fmla="*/ 216168 w 285484"/>
                <a:gd name="connsiteY29" fmla="*/ 80773 h 209958"/>
                <a:gd name="connsiteX30" fmla="*/ 196968 w 285484"/>
                <a:gd name="connsiteY30" fmla="*/ 46421 h 209958"/>
                <a:gd name="connsiteX31" fmla="*/ 183596 w 285484"/>
                <a:gd name="connsiteY31" fmla="*/ 16241 h 209958"/>
                <a:gd name="connsiteX32" fmla="*/ 169530 w 285484"/>
                <a:gd name="connsiteY32" fmla="*/ 7071 h 209958"/>
                <a:gd name="connsiteX33" fmla="*/ 152925 w 285484"/>
                <a:gd name="connsiteY33" fmla="*/ 4586 h 209958"/>
                <a:gd name="connsiteX34" fmla="*/ 117592 w 285484"/>
                <a:gd name="connsiteY34" fmla="*/ 28325 h 209958"/>
                <a:gd name="connsiteX35" fmla="*/ 109495 w 285484"/>
                <a:gd name="connsiteY35" fmla="*/ 40594 h 209958"/>
                <a:gd name="connsiteX36" fmla="*/ 86369 w 285484"/>
                <a:gd name="connsiteY36" fmla="*/ 67339 h 209958"/>
                <a:gd name="connsiteX37" fmla="*/ 56986 w 285484"/>
                <a:gd name="connsiteY37" fmla="*/ 74884 h 209958"/>
                <a:gd name="connsiteX38" fmla="*/ 46497 w 285484"/>
                <a:gd name="connsiteY38" fmla="*/ 76172 h 209958"/>
                <a:gd name="connsiteX39" fmla="*/ 4294 w 285484"/>
                <a:gd name="connsiteY39" fmla="*/ 124693 h 209958"/>
                <a:gd name="connsiteX40" fmla="*/ 58643 w 285484"/>
                <a:gd name="connsiteY40" fmla="*/ 167632 h 209958"/>
                <a:gd name="connsiteX41" fmla="*/ 102441 w 285484"/>
                <a:gd name="connsiteY41" fmla="*/ 203333 h 209958"/>
                <a:gd name="connsiteX42" fmla="*/ 142619 w 285484"/>
                <a:gd name="connsiteY42" fmla="*/ 170577 h 209958"/>
                <a:gd name="connsiteX43" fmla="*/ 120260 w 285484"/>
                <a:gd name="connsiteY43" fmla="*/ 163799 h 209958"/>
                <a:gd name="connsiteX44" fmla="*/ 105440 w 285484"/>
                <a:gd name="connsiteY44" fmla="*/ 145740 h 209958"/>
                <a:gd name="connsiteX45" fmla="*/ 103152 w 285484"/>
                <a:gd name="connsiteY45" fmla="*/ 122485 h 209958"/>
                <a:gd name="connsiteX46" fmla="*/ 114163 w 285484"/>
                <a:gd name="connsiteY46" fmla="*/ 101886 h 209958"/>
                <a:gd name="connsiteX47" fmla="*/ 134768 w 285484"/>
                <a:gd name="connsiteY47" fmla="*/ 90870 h 209958"/>
                <a:gd name="connsiteX48" fmla="*/ 158016 w 285484"/>
                <a:gd name="connsiteY48" fmla="*/ 93163 h 209958"/>
                <a:gd name="connsiteX49" fmla="*/ 176075 w 285484"/>
                <a:gd name="connsiteY49" fmla="*/ 107984 h 209958"/>
                <a:gd name="connsiteX50" fmla="*/ 182860 w 285484"/>
                <a:gd name="connsiteY50" fmla="*/ 130337 h 209958"/>
                <a:gd name="connsiteX51" fmla="*/ 170923 w 285484"/>
                <a:gd name="connsiteY51" fmla="*/ 158517 h 209958"/>
                <a:gd name="connsiteX52" fmla="*/ 142619 w 285484"/>
                <a:gd name="connsiteY52" fmla="*/ 170148 h 209958"/>
                <a:gd name="connsiteX53" fmla="*/ 142619 w 285484"/>
                <a:gd name="connsiteY53" fmla="*/ 170577 h 209958"/>
                <a:gd name="connsiteX54" fmla="*/ 142619 w 285484"/>
                <a:gd name="connsiteY54" fmla="*/ 94697 h 209958"/>
                <a:gd name="connsiteX55" fmla="*/ 122818 w 285484"/>
                <a:gd name="connsiteY55" fmla="*/ 100702 h 209958"/>
                <a:gd name="connsiteX56" fmla="*/ 109691 w 285484"/>
                <a:gd name="connsiteY56" fmla="*/ 116700 h 209958"/>
                <a:gd name="connsiteX57" fmla="*/ 107667 w 285484"/>
                <a:gd name="connsiteY57" fmla="*/ 137293 h 209958"/>
                <a:gd name="connsiteX58" fmla="*/ 117420 w 285484"/>
                <a:gd name="connsiteY58" fmla="*/ 155542 h 209958"/>
                <a:gd name="connsiteX59" fmla="*/ 135669 w 285484"/>
                <a:gd name="connsiteY59" fmla="*/ 165295 h 209958"/>
                <a:gd name="connsiteX60" fmla="*/ 156256 w 285484"/>
                <a:gd name="connsiteY60" fmla="*/ 163265 h 209958"/>
                <a:gd name="connsiteX61" fmla="*/ 172254 w 285484"/>
                <a:gd name="connsiteY61" fmla="*/ 150138 h 209958"/>
                <a:gd name="connsiteX62" fmla="*/ 178259 w 285484"/>
                <a:gd name="connsiteY62" fmla="*/ 130337 h 209958"/>
                <a:gd name="connsiteX63" fmla="*/ 175652 w 285484"/>
                <a:gd name="connsiteY63" fmla="*/ 116578 h 209958"/>
                <a:gd name="connsiteX64" fmla="*/ 167954 w 285484"/>
                <a:gd name="connsiteY64" fmla="*/ 104880 h 209958"/>
                <a:gd name="connsiteX65" fmla="*/ 156348 w 285484"/>
                <a:gd name="connsiteY65" fmla="*/ 97040 h 209958"/>
                <a:gd name="connsiteX66" fmla="*/ 142619 w 285484"/>
                <a:gd name="connsiteY66" fmla="*/ 94268 h 209958"/>
                <a:gd name="connsiteX67" fmla="*/ 142619 w 285484"/>
                <a:gd name="connsiteY67" fmla="*/ 94697 h 20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5484" h="209958">
                  <a:moveTo>
                    <a:pt x="198931" y="209958"/>
                  </a:moveTo>
                  <a:cubicBezTo>
                    <a:pt x="165193" y="208731"/>
                    <a:pt x="132314" y="207934"/>
                    <a:pt x="101152" y="207750"/>
                  </a:cubicBezTo>
                  <a:cubicBezTo>
                    <a:pt x="100741" y="207756"/>
                    <a:pt x="100337" y="207652"/>
                    <a:pt x="99981" y="207449"/>
                  </a:cubicBezTo>
                  <a:cubicBezTo>
                    <a:pt x="99625" y="207247"/>
                    <a:pt x="99331" y="206946"/>
                    <a:pt x="99128" y="206585"/>
                  </a:cubicBezTo>
                  <a:cubicBezTo>
                    <a:pt x="91215" y="192046"/>
                    <a:pt x="80112" y="176527"/>
                    <a:pt x="58029" y="172110"/>
                  </a:cubicBezTo>
                  <a:cubicBezTo>
                    <a:pt x="29935" y="166467"/>
                    <a:pt x="0" y="157695"/>
                    <a:pt x="0" y="124387"/>
                  </a:cubicBezTo>
                  <a:cubicBezTo>
                    <a:pt x="0" y="95924"/>
                    <a:pt x="17237" y="76049"/>
                    <a:pt x="46006" y="71326"/>
                  </a:cubicBezTo>
                  <a:cubicBezTo>
                    <a:pt x="49564" y="70713"/>
                    <a:pt x="53183" y="70345"/>
                    <a:pt x="56864" y="69977"/>
                  </a:cubicBezTo>
                  <a:cubicBezTo>
                    <a:pt x="66402" y="69774"/>
                    <a:pt x="75775" y="67425"/>
                    <a:pt x="84283" y="63106"/>
                  </a:cubicBezTo>
                  <a:cubicBezTo>
                    <a:pt x="93325" y="56481"/>
                    <a:pt x="100717" y="47851"/>
                    <a:pt x="105876" y="37895"/>
                  </a:cubicBezTo>
                  <a:cubicBezTo>
                    <a:pt x="108513" y="33662"/>
                    <a:pt x="111274" y="29307"/>
                    <a:pt x="114218" y="25627"/>
                  </a:cubicBezTo>
                  <a:cubicBezTo>
                    <a:pt x="125750" y="10291"/>
                    <a:pt x="139123" y="1458"/>
                    <a:pt x="152802" y="108"/>
                  </a:cubicBezTo>
                  <a:cubicBezTo>
                    <a:pt x="159053" y="-334"/>
                    <a:pt x="165322" y="581"/>
                    <a:pt x="171186" y="2783"/>
                  </a:cubicBezTo>
                  <a:cubicBezTo>
                    <a:pt x="177051" y="4985"/>
                    <a:pt x="182375" y="8426"/>
                    <a:pt x="186786" y="12867"/>
                  </a:cubicBezTo>
                  <a:cubicBezTo>
                    <a:pt x="196661" y="21701"/>
                    <a:pt x="199054" y="33785"/>
                    <a:pt x="201569" y="45501"/>
                  </a:cubicBezTo>
                  <a:cubicBezTo>
                    <a:pt x="204207" y="58260"/>
                    <a:pt x="206722" y="70038"/>
                    <a:pt x="218560" y="76785"/>
                  </a:cubicBezTo>
                  <a:cubicBezTo>
                    <a:pt x="225694" y="80521"/>
                    <a:pt x="233049" y="83815"/>
                    <a:pt x="240582" y="86661"/>
                  </a:cubicBezTo>
                  <a:cubicBezTo>
                    <a:pt x="262604" y="95433"/>
                    <a:pt x="285423" y="104573"/>
                    <a:pt x="285484" y="131073"/>
                  </a:cubicBezTo>
                  <a:cubicBezTo>
                    <a:pt x="285484" y="165669"/>
                    <a:pt x="263769" y="170945"/>
                    <a:pt x="242545" y="175975"/>
                  </a:cubicBezTo>
                  <a:cubicBezTo>
                    <a:pt x="236840" y="177386"/>
                    <a:pt x="230951" y="178797"/>
                    <a:pt x="225431" y="180760"/>
                  </a:cubicBezTo>
                  <a:cubicBezTo>
                    <a:pt x="213469" y="185054"/>
                    <a:pt x="207028" y="195113"/>
                    <a:pt x="200894" y="208854"/>
                  </a:cubicBezTo>
                  <a:cubicBezTo>
                    <a:pt x="200685" y="209185"/>
                    <a:pt x="200391" y="209461"/>
                    <a:pt x="200054" y="209652"/>
                  </a:cubicBezTo>
                  <a:cubicBezTo>
                    <a:pt x="199710" y="209848"/>
                    <a:pt x="199324" y="209952"/>
                    <a:pt x="198931" y="209958"/>
                  </a:cubicBezTo>
                  <a:close/>
                  <a:moveTo>
                    <a:pt x="102441" y="203333"/>
                  </a:moveTo>
                  <a:cubicBezTo>
                    <a:pt x="132743" y="203333"/>
                    <a:pt x="164702" y="204315"/>
                    <a:pt x="197459" y="205480"/>
                  </a:cubicBezTo>
                  <a:cubicBezTo>
                    <a:pt x="202550" y="193948"/>
                    <a:pt x="209421" y="181557"/>
                    <a:pt x="223775" y="176404"/>
                  </a:cubicBezTo>
                  <a:cubicBezTo>
                    <a:pt x="229559" y="174423"/>
                    <a:pt x="235460" y="172785"/>
                    <a:pt x="241441" y="171497"/>
                  </a:cubicBezTo>
                  <a:cubicBezTo>
                    <a:pt x="262604" y="166405"/>
                    <a:pt x="280822" y="161989"/>
                    <a:pt x="280761" y="131012"/>
                  </a:cubicBezTo>
                  <a:cubicBezTo>
                    <a:pt x="280761" y="107640"/>
                    <a:pt x="260334" y="99482"/>
                    <a:pt x="238742" y="90832"/>
                  </a:cubicBezTo>
                  <a:cubicBezTo>
                    <a:pt x="231019" y="87944"/>
                    <a:pt x="223480" y="84588"/>
                    <a:pt x="216168" y="80773"/>
                  </a:cubicBezTo>
                  <a:cubicBezTo>
                    <a:pt x="202489" y="73227"/>
                    <a:pt x="199667" y="59610"/>
                    <a:pt x="196968" y="46421"/>
                  </a:cubicBezTo>
                  <a:cubicBezTo>
                    <a:pt x="194698" y="35380"/>
                    <a:pt x="192368" y="24032"/>
                    <a:pt x="183596" y="16241"/>
                  </a:cubicBezTo>
                  <a:cubicBezTo>
                    <a:pt x="179621" y="12211"/>
                    <a:pt x="174824" y="9083"/>
                    <a:pt x="169530" y="7071"/>
                  </a:cubicBezTo>
                  <a:cubicBezTo>
                    <a:pt x="164236" y="5059"/>
                    <a:pt x="158574" y="4212"/>
                    <a:pt x="152925" y="4586"/>
                  </a:cubicBezTo>
                  <a:cubicBezTo>
                    <a:pt x="140656" y="5813"/>
                    <a:pt x="128388" y="14033"/>
                    <a:pt x="117592" y="28325"/>
                  </a:cubicBezTo>
                  <a:cubicBezTo>
                    <a:pt x="114770" y="32067"/>
                    <a:pt x="112194" y="36177"/>
                    <a:pt x="109495" y="40594"/>
                  </a:cubicBezTo>
                  <a:cubicBezTo>
                    <a:pt x="103986" y="51200"/>
                    <a:pt x="96067" y="60358"/>
                    <a:pt x="86369" y="67339"/>
                  </a:cubicBezTo>
                  <a:cubicBezTo>
                    <a:pt x="77278" y="72068"/>
                    <a:pt x="67230" y="74651"/>
                    <a:pt x="56986" y="74884"/>
                  </a:cubicBezTo>
                  <a:cubicBezTo>
                    <a:pt x="53429" y="75252"/>
                    <a:pt x="49871" y="75620"/>
                    <a:pt x="46497" y="76172"/>
                  </a:cubicBezTo>
                  <a:cubicBezTo>
                    <a:pt x="20059" y="80527"/>
                    <a:pt x="4355" y="98684"/>
                    <a:pt x="4294" y="124693"/>
                  </a:cubicBezTo>
                  <a:cubicBezTo>
                    <a:pt x="4294" y="154505"/>
                    <a:pt x="31162" y="162418"/>
                    <a:pt x="58643" y="167632"/>
                  </a:cubicBezTo>
                  <a:cubicBezTo>
                    <a:pt x="82137" y="172294"/>
                    <a:pt x="93976" y="188059"/>
                    <a:pt x="102441" y="203333"/>
                  </a:cubicBezTo>
                  <a:close/>
                  <a:moveTo>
                    <a:pt x="142619" y="170577"/>
                  </a:moveTo>
                  <a:cubicBezTo>
                    <a:pt x="134663" y="170577"/>
                    <a:pt x="126879" y="168221"/>
                    <a:pt x="120260" y="163799"/>
                  </a:cubicBezTo>
                  <a:cubicBezTo>
                    <a:pt x="113648" y="159376"/>
                    <a:pt x="108489" y="153088"/>
                    <a:pt x="105440" y="145740"/>
                  </a:cubicBezTo>
                  <a:cubicBezTo>
                    <a:pt x="102398" y="138385"/>
                    <a:pt x="101600" y="130294"/>
                    <a:pt x="103152" y="122485"/>
                  </a:cubicBezTo>
                  <a:cubicBezTo>
                    <a:pt x="104704" y="114682"/>
                    <a:pt x="108538" y="107512"/>
                    <a:pt x="114163" y="101886"/>
                  </a:cubicBezTo>
                  <a:cubicBezTo>
                    <a:pt x="119794" y="96255"/>
                    <a:pt x="126965" y="92421"/>
                    <a:pt x="134768" y="90870"/>
                  </a:cubicBezTo>
                  <a:cubicBezTo>
                    <a:pt x="142577" y="89318"/>
                    <a:pt x="150668" y="90115"/>
                    <a:pt x="158016" y="93163"/>
                  </a:cubicBezTo>
                  <a:cubicBezTo>
                    <a:pt x="165371" y="96206"/>
                    <a:pt x="171659" y="101365"/>
                    <a:pt x="176075" y="107984"/>
                  </a:cubicBezTo>
                  <a:cubicBezTo>
                    <a:pt x="180498" y="114602"/>
                    <a:pt x="182860" y="122381"/>
                    <a:pt x="182860" y="130337"/>
                  </a:cubicBezTo>
                  <a:cubicBezTo>
                    <a:pt x="182749" y="140937"/>
                    <a:pt x="178455" y="151064"/>
                    <a:pt x="170923" y="158517"/>
                  </a:cubicBezTo>
                  <a:cubicBezTo>
                    <a:pt x="163390" y="165970"/>
                    <a:pt x="153219" y="170148"/>
                    <a:pt x="142619" y="170148"/>
                  </a:cubicBezTo>
                  <a:lnTo>
                    <a:pt x="142619" y="170577"/>
                  </a:lnTo>
                  <a:close/>
                  <a:moveTo>
                    <a:pt x="142619" y="94697"/>
                  </a:moveTo>
                  <a:cubicBezTo>
                    <a:pt x="135571" y="94697"/>
                    <a:pt x="128683" y="96789"/>
                    <a:pt x="122818" y="100702"/>
                  </a:cubicBezTo>
                  <a:cubicBezTo>
                    <a:pt x="116960" y="104622"/>
                    <a:pt x="112390" y="110186"/>
                    <a:pt x="109691" y="116700"/>
                  </a:cubicBezTo>
                  <a:cubicBezTo>
                    <a:pt x="106998" y="123209"/>
                    <a:pt x="106293" y="130380"/>
                    <a:pt x="107667" y="137293"/>
                  </a:cubicBezTo>
                  <a:cubicBezTo>
                    <a:pt x="109041" y="144206"/>
                    <a:pt x="112433" y="150555"/>
                    <a:pt x="117420" y="155542"/>
                  </a:cubicBezTo>
                  <a:cubicBezTo>
                    <a:pt x="122401" y="160523"/>
                    <a:pt x="128756" y="163915"/>
                    <a:pt x="135669" y="165295"/>
                  </a:cubicBezTo>
                  <a:cubicBezTo>
                    <a:pt x="142583" y="166669"/>
                    <a:pt x="149747" y="165964"/>
                    <a:pt x="156256" y="163265"/>
                  </a:cubicBezTo>
                  <a:cubicBezTo>
                    <a:pt x="162770" y="160566"/>
                    <a:pt x="168334" y="156002"/>
                    <a:pt x="172254" y="150138"/>
                  </a:cubicBezTo>
                  <a:cubicBezTo>
                    <a:pt x="176167" y="144280"/>
                    <a:pt x="178259" y="137385"/>
                    <a:pt x="178259" y="130337"/>
                  </a:cubicBezTo>
                  <a:cubicBezTo>
                    <a:pt x="178308" y="125625"/>
                    <a:pt x="177425" y="120945"/>
                    <a:pt x="175652" y="116578"/>
                  </a:cubicBezTo>
                  <a:cubicBezTo>
                    <a:pt x="173885" y="112210"/>
                    <a:pt x="171266" y="108229"/>
                    <a:pt x="167954" y="104880"/>
                  </a:cubicBezTo>
                  <a:cubicBezTo>
                    <a:pt x="164641" y="101525"/>
                    <a:pt x="160697" y="98862"/>
                    <a:pt x="156348" y="97040"/>
                  </a:cubicBezTo>
                  <a:cubicBezTo>
                    <a:pt x="151999" y="95219"/>
                    <a:pt x="147337" y="94280"/>
                    <a:pt x="142619" y="94268"/>
                  </a:cubicBezTo>
                  <a:lnTo>
                    <a:pt x="142619" y="94697"/>
                  </a:lnTo>
                  <a:close/>
                </a:path>
              </a:pathLst>
            </a:custGeom>
            <a:solidFill>
              <a:srgbClr val="0E0E0E"/>
            </a:solidFill>
            <a:ln w="6134" cap="flat">
              <a:noFill/>
              <a:prstDash val="solid"/>
              <a:miter/>
            </a:ln>
          </p:spPr>
          <p:txBody>
            <a:bodyPr rtlCol="0" anchor="ctr"/>
            <a:lstStyle/>
            <a:p>
              <a:endParaRPr lang="en-AU"/>
            </a:p>
          </p:txBody>
        </p:sp>
        <p:sp>
          <p:nvSpPr>
            <p:cNvPr id="965" name="Freeform: Shape 964">
              <a:extLst>
                <a:ext uri="{FF2B5EF4-FFF2-40B4-BE49-F238E27FC236}">
                  <a16:creationId xmlns:a16="http://schemas.microsoft.com/office/drawing/2014/main" id="{F9AA2F54-D0AB-4900-8E3A-0AB031C0DA33}"/>
                </a:ext>
              </a:extLst>
            </p:cNvPr>
            <p:cNvSpPr/>
            <p:nvPr/>
          </p:nvSpPr>
          <p:spPr>
            <a:xfrm>
              <a:off x="4617358" y="4617801"/>
              <a:ext cx="138487" cy="135442"/>
            </a:xfrm>
            <a:custGeom>
              <a:avLst/>
              <a:gdLst>
                <a:gd name="connsiteX0" fmla="*/ 113666 w 138487"/>
                <a:gd name="connsiteY0" fmla="*/ 6993 h 135442"/>
                <a:gd name="connsiteX1" fmla="*/ 106244 w 138487"/>
                <a:gd name="connsiteY1" fmla="*/ 4662 h 135442"/>
                <a:gd name="connsiteX2" fmla="*/ 98453 w 138487"/>
                <a:gd name="connsiteY2" fmla="*/ 2454 h 135442"/>
                <a:gd name="connsiteX3" fmla="*/ 91276 w 138487"/>
                <a:gd name="connsiteY3" fmla="*/ 429 h 135442"/>
                <a:gd name="connsiteX4" fmla="*/ 89497 w 138487"/>
                <a:gd name="connsiteY4" fmla="*/ 0 h 135442"/>
                <a:gd name="connsiteX5" fmla="*/ 60299 w 138487"/>
                <a:gd name="connsiteY5" fmla="*/ 46436 h 135442"/>
                <a:gd name="connsiteX6" fmla="*/ 0 w 138487"/>
                <a:gd name="connsiteY6" fmla="*/ 135443 h 135442"/>
                <a:gd name="connsiteX7" fmla="*/ 49809 w 138487"/>
                <a:gd name="connsiteY7" fmla="*/ 82443 h 135442"/>
                <a:gd name="connsiteX8" fmla="*/ 119432 w 138487"/>
                <a:gd name="connsiteY8" fmla="*/ 64715 h 135442"/>
                <a:gd name="connsiteX9" fmla="*/ 134584 w 138487"/>
                <a:gd name="connsiteY9" fmla="*/ 13863 h 135442"/>
                <a:gd name="connsiteX10" fmla="*/ 134093 w 138487"/>
                <a:gd name="connsiteY10" fmla="*/ 13863 h 135442"/>
                <a:gd name="connsiteX11" fmla="*/ 120904 w 138487"/>
                <a:gd name="connsiteY11" fmla="*/ 9385 h 135442"/>
                <a:gd name="connsiteX12" fmla="*/ 113666 w 138487"/>
                <a:gd name="connsiteY12" fmla="*/ 6993 h 1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487" h="135442">
                  <a:moveTo>
                    <a:pt x="113666" y="6993"/>
                  </a:moveTo>
                  <a:lnTo>
                    <a:pt x="106244" y="4662"/>
                  </a:lnTo>
                  <a:lnTo>
                    <a:pt x="98453" y="2454"/>
                  </a:lnTo>
                  <a:lnTo>
                    <a:pt x="91276" y="429"/>
                  </a:lnTo>
                  <a:lnTo>
                    <a:pt x="89497" y="0"/>
                  </a:lnTo>
                  <a:cubicBezTo>
                    <a:pt x="79621" y="15274"/>
                    <a:pt x="69807" y="30671"/>
                    <a:pt x="60299" y="46436"/>
                  </a:cubicBezTo>
                  <a:cubicBezTo>
                    <a:pt x="41896" y="77107"/>
                    <a:pt x="23923" y="109618"/>
                    <a:pt x="0" y="135443"/>
                  </a:cubicBezTo>
                  <a:cubicBezTo>
                    <a:pt x="21960" y="130106"/>
                    <a:pt x="33124" y="101459"/>
                    <a:pt x="49809" y="82443"/>
                  </a:cubicBezTo>
                  <a:cubicBezTo>
                    <a:pt x="67844" y="61833"/>
                    <a:pt x="97779" y="80419"/>
                    <a:pt x="119432" y="64715"/>
                  </a:cubicBezTo>
                  <a:cubicBezTo>
                    <a:pt x="138571" y="50914"/>
                    <a:pt x="142619" y="32634"/>
                    <a:pt x="134584" y="13863"/>
                  </a:cubicBezTo>
                  <a:lnTo>
                    <a:pt x="134093" y="13863"/>
                  </a:lnTo>
                  <a:lnTo>
                    <a:pt x="120904" y="9385"/>
                  </a:lnTo>
                  <a:lnTo>
                    <a:pt x="113666" y="6993"/>
                  </a:lnTo>
                  <a:close/>
                </a:path>
              </a:pathLst>
            </a:custGeom>
            <a:solidFill>
              <a:srgbClr val="F0B064"/>
            </a:solidFill>
            <a:ln w="6134" cap="flat">
              <a:noFill/>
              <a:prstDash val="solid"/>
              <a:miter/>
            </a:ln>
          </p:spPr>
          <p:txBody>
            <a:bodyPr rtlCol="0" anchor="ctr"/>
            <a:lstStyle/>
            <a:p>
              <a:endParaRPr lang="en-AU"/>
            </a:p>
          </p:txBody>
        </p:sp>
        <p:sp>
          <p:nvSpPr>
            <p:cNvPr id="966" name="Freeform: Shape 965">
              <a:extLst>
                <a:ext uri="{FF2B5EF4-FFF2-40B4-BE49-F238E27FC236}">
                  <a16:creationId xmlns:a16="http://schemas.microsoft.com/office/drawing/2014/main" id="{FE3AA525-4BB4-46D5-ABDA-96950ADA4193}"/>
                </a:ext>
              </a:extLst>
            </p:cNvPr>
            <p:cNvSpPr/>
            <p:nvPr/>
          </p:nvSpPr>
          <p:spPr>
            <a:xfrm>
              <a:off x="4615031" y="4615533"/>
              <a:ext cx="143108" cy="139980"/>
            </a:xfrm>
            <a:custGeom>
              <a:avLst/>
              <a:gdLst>
                <a:gd name="connsiteX0" fmla="*/ 2328 w 143108"/>
                <a:gd name="connsiteY0" fmla="*/ 139980 h 139980"/>
                <a:gd name="connsiteX1" fmla="*/ 1174 w 143108"/>
                <a:gd name="connsiteY1" fmla="*/ 139680 h 139980"/>
                <a:gd name="connsiteX2" fmla="*/ 303 w 143108"/>
                <a:gd name="connsiteY2" fmla="*/ 138876 h 139980"/>
                <a:gd name="connsiteX3" fmla="*/ 15 w 143108"/>
                <a:gd name="connsiteY3" fmla="*/ 137447 h 139980"/>
                <a:gd name="connsiteX4" fmla="*/ 610 w 143108"/>
                <a:gd name="connsiteY4" fmla="*/ 136116 h 139980"/>
                <a:gd name="connsiteX5" fmla="*/ 53303 w 143108"/>
                <a:gd name="connsiteY5" fmla="*/ 59868 h 139980"/>
                <a:gd name="connsiteX6" fmla="*/ 60663 w 143108"/>
                <a:gd name="connsiteY6" fmla="*/ 47600 h 139980"/>
                <a:gd name="connsiteX7" fmla="*/ 89862 w 143108"/>
                <a:gd name="connsiteY7" fmla="*/ 1041 h 139980"/>
                <a:gd name="connsiteX8" fmla="*/ 90966 w 143108"/>
                <a:gd name="connsiteY8" fmla="*/ 164 h 139980"/>
                <a:gd name="connsiteX9" fmla="*/ 92377 w 143108"/>
                <a:gd name="connsiteY9" fmla="*/ 60 h 139980"/>
                <a:gd name="connsiteX10" fmla="*/ 94217 w 143108"/>
                <a:gd name="connsiteY10" fmla="*/ 551 h 139980"/>
                <a:gd name="connsiteX11" fmla="*/ 99922 w 143108"/>
                <a:gd name="connsiteY11" fmla="*/ 2146 h 139980"/>
                <a:gd name="connsiteX12" fmla="*/ 103541 w 143108"/>
                <a:gd name="connsiteY12" fmla="*/ 3188 h 139980"/>
                <a:gd name="connsiteX13" fmla="*/ 109246 w 143108"/>
                <a:gd name="connsiteY13" fmla="*/ 4783 h 139980"/>
                <a:gd name="connsiteX14" fmla="*/ 114583 w 143108"/>
                <a:gd name="connsiteY14" fmla="*/ 6439 h 139980"/>
                <a:gd name="connsiteX15" fmla="*/ 118754 w 143108"/>
                <a:gd name="connsiteY15" fmla="*/ 7728 h 139980"/>
                <a:gd name="connsiteX16" fmla="*/ 123968 w 143108"/>
                <a:gd name="connsiteY16" fmla="*/ 9384 h 139980"/>
                <a:gd name="connsiteX17" fmla="*/ 137157 w 143108"/>
                <a:gd name="connsiteY17" fmla="*/ 13862 h 139980"/>
                <a:gd name="connsiteX18" fmla="*/ 138997 w 143108"/>
                <a:gd name="connsiteY18" fmla="*/ 15272 h 139980"/>
                <a:gd name="connsiteX19" fmla="*/ 123109 w 143108"/>
                <a:gd name="connsiteY19" fmla="*/ 68946 h 139980"/>
                <a:gd name="connsiteX20" fmla="*/ 88083 w 143108"/>
                <a:gd name="connsiteY20" fmla="*/ 76369 h 139980"/>
                <a:gd name="connsiteX21" fmla="*/ 53855 w 143108"/>
                <a:gd name="connsiteY21" fmla="*/ 86245 h 139980"/>
                <a:gd name="connsiteX22" fmla="*/ 39562 w 143108"/>
                <a:gd name="connsiteY22" fmla="*/ 105629 h 139980"/>
                <a:gd name="connsiteX23" fmla="*/ 2757 w 143108"/>
                <a:gd name="connsiteY23" fmla="*/ 139980 h 139980"/>
                <a:gd name="connsiteX24" fmla="*/ 2328 w 143108"/>
                <a:gd name="connsiteY24" fmla="*/ 139980 h 139980"/>
                <a:gd name="connsiteX25" fmla="*/ 92807 w 143108"/>
                <a:gd name="connsiteY25" fmla="*/ 5029 h 139980"/>
                <a:gd name="connsiteX26" fmla="*/ 64651 w 143108"/>
                <a:gd name="connsiteY26" fmla="*/ 49992 h 139980"/>
                <a:gd name="connsiteX27" fmla="*/ 57290 w 143108"/>
                <a:gd name="connsiteY27" fmla="*/ 62260 h 139980"/>
                <a:gd name="connsiteX28" fmla="*/ 10977 w 143108"/>
                <a:gd name="connsiteY28" fmla="*/ 131576 h 139980"/>
                <a:gd name="connsiteX29" fmla="*/ 35943 w 143108"/>
                <a:gd name="connsiteY29" fmla="*/ 102991 h 139980"/>
                <a:gd name="connsiteX30" fmla="*/ 50603 w 143108"/>
                <a:gd name="connsiteY30" fmla="*/ 83178 h 139980"/>
                <a:gd name="connsiteX31" fmla="*/ 88267 w 143108"/>
                <a:gd name="connsiteY31" fmla="*/ 71707 h 139980"/>
                <a:gd name="connsiteX32" fmla="*/ 120594 w 143108"/>
                <a:gd name="connsiteY32" fmla="*/ 65143 h 139980"/>
                <a:gd name="connsiteX33" fmla="*/ 135378 w 143108"/>
                <a:gd name="connsiteY33" fmla="*/ 17972 h 139980"/>
                <a:gd name="connsiteX34" fmla="*/ 122680 w 143108"/>
                <a:gd name="connsiteY34" fmla="*/ 13678 h 139980"/>
                <a:gd name="connsiteX35" fmla="*/ 117589 w 143108"/>
                <a:gd name="connsiteY35" fmla="*/ 12083 h 139980"/>
                <a:gd name="connsiteX36" fmla="*/ 115442 w 143108"/>
                <a:gd name="connsiteY36" fmla="*/ 11408 h 139980"/>
                <a:gd name="connsiteX37" fmla="*/ 113356 w 143108"/>
                <a:gd name="connsiteY37" fmla="*/ 10795 h 139980"/>
                <a:gd name="connsiteX38" fmla="*/ 108142 w 143108"/>
                <a:gd name="connsiteY38" fmla="*/ 9138 h 139980"/>
                <a:gd name="connsiteX39" fmla="*/ 102499 w 143108"/>
                <a:gd name="connsiteY39" fmla="*/ 7543 h 139980"/>
                <a:gd name="connsiteX40" fmla="*/ 98818 w 143108"/>
                <a:gd name="connsiteY40" fmla="*/ 6501 h 139980"/>
                <a:gd name="connsiteX41" fmla="*/ 93175 w 143108"/>
                <a:gd name="connsiteY41" fmla="*/ 4967 h 139980"/>
                <a:gd name="connsiteX42" fmla="*/ 92807 w 143108"/>
                <a:gd name="connsiteY42" fmla="*/ 5029 h 13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3108" h="139980">
                  <a:moveTo>
                    <a:pt x="2328" y="139980"/>
                  </a:moveTo>
                  <a:cubicBezTo>
                    <a:pt x="1923" y="139980"/>
                    <a:pt x="1530" y="139876"/>
                    <a:pt x="1174" y="139680"/>
                  </a:cubicBezTo>
                  <a:cubicBezTo>
                    <a:pt x="825" y="139489"/>
                    <a:pt x="524" y="139213"/>
                    <a:pt x="303" y="138876"/>
                  </a:cubicBezTo>
                  <a:cubicBezTo>
                    <a:pt x="58" y="138441"/>
                    <a:pt x="-40" y="137944"/>
                    <a:pt x="15" y="137447"/>
                  </a:cubicBezTo>
                  <a:cubicBezTo>
                    <a:pt x="70" y="136956"/>
                    <a:pt x="279" y="136490"/>
                    <a:pt x="610" y="136116"/>
                  </a:cubicBezTo>
                  <a:cubicBezTo>
                    <a:pt x="21221" y="113910"/>
                    <a:pt x="37415" y="86429"/>
                    <a:pt x="53303" y="59868"/>
                  </a:cubicBezTo>
                  <a:lnTo>
                    <a:pt x="60663" y="47600"/>
                  </a:lnTo>
                  <a:cubicBezTo>
                    <a:pt x="70478" y="31283"/>
                    <a:pt x="80477" y="15579"/>
                    <a:pt x="89862" y="1041"/>
                  </a:cubicBezTo>
                  <a:cubicBezTo>
                    <a:pt x="90132" y="642"/>
                    <a:pt x="90518" y="336"/>
                    <a:pt x="90966" y="164"/>
                  </a:cubicBezTo>
                  <a:cubicBezTo>
                    <a:pt x="91414" y="-14"/>
                    <a:pt x="91905" y="-45"/>
                    <a:pt x="92377" y="60"/>
                  </a:cubicBezTo>
                  <a:lnTo>
                    <a:pt x="94217" y="551"/>
                  </a:lnTo>
                  <a:lnTo>
                    <a:pt x="99922" y="2146"/>
                  </a:lnTo>
                  <a:lnTo>
                    <a:pt x="103541" y="3188"/>
                  </a:lnTo>
                  <a:lnTo>
                    <a:pt x="109246" y="4783"/>
                  </a:lnTo>
                  <a:lnTo>
                    <a:pt x="114583" y="6439"/>
                  </a:lnTo>
                  <a:lnTo>
                    <a:pt x="118754" y="7728"/>
                  </a:lnTo>
                  <a:lnTo>
                    <a:pt x="123968" y="9384"/>
                  </a:lnTo>
                  <a:cubicBezTo>
                    <a:pt x="128385" y="10795"/>
                    <a:pt x="132801" y="12328"/>
                    <a:pt x="137157" y="13862"/>
                  </a:cubicBezTo>
                  <a:cubicBezTo>
                    <a:pt x="137911" y="14113"/>
                    <a:pt x="138555" y="14610"/>
                    <a:pt x="138997" y="15272"/>
                  </a:cubicBezTo>
                  <a:cubicBezTo>
                    <a:pt x="147891" y="36067"/>
                    <a:pt x="142248" y="55083"/>
                    <a:pt x="123109" y="68946"/>
                  </a:cubicBezTo>
                  <a:cubicBezTo>
                    <a:pt x="112375" y="76676"/>
                    <a:pt x="99983" y="76492"/>
                    <a:pt x="88083" y="76369"/>
                  </a:cubicBezTo>
                  <a:cubicBezTo>
                    <a:pt x="75079" y="76369"/>
                    <a:pt x="62749" y="76369"/>
                    <a:pt x="53855" y="86245"/>
                  </a:cubicBezTo>
                  <a:cubicBezTo>
                    <a:pt x="48708" y="92416"/>
                    <a:pt x="43936" y="98894"/>
                    <a:pt x="39562" y="105629"/>
                  </a:cubicBezTo>
                  <a:cubicBezTo>
                    <a:pt x="29379" y="120596"/>
                    <a:pt x="18829" y="136300"/>
                    <a:pt x="2757" y="139980"/>
                  </a:cubicBezTo>
                  <a:lnTo>
                    <a:pt x="2328" y="139980"/>
                  </a:lnTo>
                  <a:close/>
                  <a:moveTo>
                    <a:pt x="92807" y="5029"/>
                  </a:moveTo>
                  <a:cubicBezTo>
                    <a:pt x="83728" y="19137"/>
                    <a:pt x="74404" y="34289"/>
                    <a:pt x="64651" y="49992"/>
                  </a:cubicBezTo>
                  <a:lnTo>
                    <a:pt x="57290" y="62260"/>
                  </a:lnTo>
                  <a:cubicBezTo>
                    <a:pt x="43764" y="86589"/>
                    <a:pt x="28275" y="109776"/>
                    <a:pt x="10977" y="131576"/>
                  </a:cubicBezTo>
                  <a:cubicBezTo>
                    <a:pt x="20546" y="125442"/>
                    <a:pt x="28091" y="114523"/>
                    <a:pt x="35943" y="102991"/>
                  </a:cubicBezTo>
                  <a:cubicBezTo>
                    <a:pt x="40415" y="96090"/>
                    <a:pt x="45310" y="89478"/>
                    <a:pt x="50603" y="83178"/>
                  </a:cubicBezTo>
                  <a:cubicBezTo>
                    <a:pt x="60909" y="71400"/>
                    <a:pt x="74772" y="71584"/>
                    <a:pt x="88267" y="71707"/>
                  </a:cubicBezTo>
                  <a:cubicBezTo>
                    <a:pt x="99554" y="71707"/>
                    <a:pt x="111148" y="71707"/>
                    <a:pt x="120594" y="65143"/>
                  </a:cubicBezTo>
                  <a:cubicBezTo>
                    <a:pt x="137770" y="52875"/>
                    <a:pt x="142861" y="36435"/>
                    <a:pt x="135378" y="17972"/>
                  </a:cubicBezTo>
                  <a:cubicBezTo>
                    <a:pt x="130900" y="16377"/>
                    <a:pt x="126851" y="15027"/>
                    <a:pt x="122680" y="13678"/>
                  </a:cubicBezTo>
                  <a:lnTo>
                    <a:pt x="117589" y="12083"/>
                  </a:lnTo>
                  <a:lnTo>
                    <a:pt x="115442" y="11408"/>
                  </a:lnTo>
                  <a:lnTo>
                    <a:pt x="113356" y="10795"/>
                  </a:lnTo>
                  <a:lnTo>
                    <a:pt x="108142" y="9138"/>
                  </a:lnTo>
                  <a:lnTo>
                    <a:pt x="102499" y="7543"/>
                  </a:lnTo>
                  <a:lnTo>
                    <a:pt x="98818" y="6501"/>
                  </a:lnTo>
                  <a:lnTo>
                    <a:pt x="93175" y="4967"/>
                  </a:lnTo>
                  <a:lnTo>
                    <a:pt x="92807" y="5029"/>
                  </a:lnTo>
                  <a:close/>
                </a:path>
              </a:pathLst>
            </a:custGeom>
            <a:solidFill>
              <a:srgbClr val="0E0E0E"/>
            </a:solidFill>
            <a:ln w="6134" cap="flat">
              <a:noFill/>
              <a:prstDash val="solid"/>
              <a:miter/>
            </a:ln>
          </p:spPr>
          <p:txBody>
            <a:bodyPr rtlCol="0" anchor="ctr"/>
            <a:lstStyle/>
            <a:p>
              <a:endParaRPr lang="en-AU"/>
            </a:p>
          </p:txBody>
        </p:sp>
        <p:sp>
          <p:nvSpPr>
            <p:cNvPr id="967" name="Freeform: Shape 966">
              <a:extLst>
                <a:ext uri="{FF2B5EF4-FFF2-40B4-BE49-F238E27FC236}">
                  <a16:creationId xmlns:a16="http://schemas.microsoft.com/office/drawing/2014/main" id="{D242ABDF-981D-4E8A-99E4-09E16F31FAC1}"/>
                </a:ext>
              </a:extLst>
            </p:cNvPr>
            <p:cNvSpPr/>
            <p:nvPr/>
          </p:nvSpPr>
          <p:spPr>
            <a:xfrm>
              <a:off x="4822938" y="4696012"/>
              <a:ext cx="87879" cy="86373"/>
            </a:xfrm>
            <a:custGeom>
              <a:avLst/>
              <a:gdLst>
                <a:gd name="connsiteX0" fmla="*/ 73770 w 87879"/>
                <a:gd name="connsiteY0" fmla="*/ 56802 h 86373"/>
                <a:gd name="connsiteX1" fmla="*/ 52178 w 87879"/>
                <a:gd name="connsiteY1" fmla="*/ 26684 h 86373"/>
                <a:gd name="connsiteX2" fmla="*/ 45247 w 87879"/>
                <a:gd name="connsiteY2" fmla="*/ 17851 h 86373"/>
                <a:gd name="connsiteX3" fmla="*/ 44510 w 87879"/>
                <a:gd name="connsiteY3" fmla="*/ 16930 h 86373"/>
                <a:gd name="connsiteX4" fmla="*/ 37947 w 87879"/>
                <a:gd name="connsiteY4" fmla="*/ 8895 h 86373"/>
                <a:gd name="connsiteX5" fmla="*/ 37211 w 87879"/>
                <a:gd name="connsiteY5" fmla="*/ 7974 h 86373"/>
                <a:gd name="connsiteX6" fmla="*/ 30095 w 87879"/>
                <a:gd name="connsiteY6" fmla="*/ 0 h 86373"/>
                <a:gd name="connsiteX7" fmla="*/ 8810 w 87879"/>
                <a:gd name="connsiteY7" fmla="*/ 71157 h 86373"/>
                <a:gd name="connsiteX8" fmla="*/ 87879 w 87879"/>
                <a:gd name="connsiteY8" fmla="*/ 78395 h 86373"/>
                <a:gd name="connsiteX9" fmla="*/ 81009 w 87879"/>
                <a:gd name="connsiteY9" fmla="*/ 67599 h 86373"/>
                <a:gd name="connsiteX10" fmla="*/ 80641 w 87879"/>
                <a:gd name="connsiteY10" fmla="*/ 67046 h 86373"/>
                <a:gd name="connsiteX11" fmla="*/ 73770 w 87879"/>
                <a:gd name="connsiteY11" fmla="*/ 56802 h 8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879" h="86373">
                  <a:moveTo>
                    <a:pt x="73770" y="56802"/>
                  </a:moveTo>
                  <a:cubicBezTo>
                    <a:pt x="66655" y="46172"/>
                    <a:pt x="59460" y="36130"/>
                    <a:pt x="52178" y="26684"/>
                  </a:cubicBezTo>
                  <a:lnTo>
                    <a:pt x="45247" y="17851"/>
                  </a:lnTo>
                  <a:lnTo>
                    <a:pt x="44510" y="16930"/>
                  </a:lnTo>
                  <a:lnTo>
                    <a:pt x="37947" y="8895"/>
                  </a:lnTo>
                  <a:lnTo>
                    <a:pt x="37211" y="7974"/>
                  </a:lnTo>
                  <a:cubicBezTo>
                    <a:pt x="34819" y="5275"/>
                    <a:pt x="32488" y="2576"/>
                    <a:pt x="30095" y="0"/>
                  </a:cubicBezTo>
                  <a:cubicBezTo>
                    <a:pt x="13533" y="21960"/>
                    <a:pt x="-14316" y="36805"/>
                    <a:pt x="8810" y="71157"/>
                  </a:cubicBezTo>
                  <a:cubicBezTo>
                    <a:pt x="26721" y="97656"/>
                    <a:pt x="58558" y="82320"/>
                    <a:pt x="87879" y="78395"/>
                  </a:cubicBezTo>
                  <a:lnTo>
                    <a:pt x="81009" y="67599"/>
                  </a:lnTo>
                  <a:lnTo>
                    <a:pt x="80641" y="67046"/>
                  </a:lnTo>
                  <a:cubicBezTo>
                    <a:pt x="78371" y="63673"/>
                    <a:pt x="76040" y="60238"/>
                    <a:pt x="73770" y="56802"/>
                  </a:cubicBezTo>
                  <a:close/>
                </a:path>
              </a:pathLst>
            </a:custGeom>
            <a:solidFill>
              <a:srgbClr val="F0B064"/>
            </a:solidFill>
            <a:ln w="6134" cap="flat">
              <a:noFill/>
              <a:prstDash val="solid"/>
              <a:miter/>
            </a:ln>
          </p:spPr>
          <p:txBody>
            <a:bodyPr rtlCol="0" anchor="ctr"/>
            <a:lstStyle/>
            <a:p>
              <a:endParaRPr lang="en-AU"/>
            </a:p>
          </p:txBody>
        </p:sp>
        <p:sp>
          <p:nvSpPr>
            <p:cNvPr id="968" name="Freeform: Shape 967">
              <a:extLst>
                <a:ext uri="{FF2B5EF4-FFF2-40B4-BE49-F238E27FC236}">
                  <a16:creationId xmlns:a16="http://schemas.microsoft.com/office/drawing/2014/main" id="{E0DAA53E-911E-469D-95AB-96DA3BF2266B}"/>
                </a:ext>
              </a:extLst>
            </p:cNvPr>
            <p:cNvSpPr/>
            <p:nvPr/>
          </p:nvSpPr>
          <p:spPr>
            <a:xfrm>
              <a:off x="4820677" y="4693557"/>
              <a:ext cx="92311" cy="91160"/>
            </a:xfrm>
            <a:custGeom>
              <a:avLst/>
              <a:gdLst>
                <a:gd name="connsiteX0" fmla="*/ 41374 w 92311"/>
                <a:gd name="connsiteY0" fmla="*/ 91094 h 91160"/>
                <a:gd name="connsiteX1" fmla="*/ 23088 w 92311"/>
                <a:gd name="connsiteY1" fmla="*/ 87346 h 91160"/>
                <a:gd name="connsiteX2" fmla="*/ 9169 w 92311"/>
                <a:gd name="connsiteY2" fmla="*/ 74900 h 91160"/>
                <a:gd name="connsiteX3" fmla="*/ 19659 w 92311"/>
                <a:gd name="connsiteY3" fmla="*/ 13558 h 91160"/>
                <a:gd name="connsiteX4" fmla="*/ 30516 w 92311"/>
                <a:gd name="connsiteY4" fmla="*/ 921 h 91160"/>
                <a:gd name="connsiteX5" fmla="*/ 31307 w 92311"/>
                <a:gd name="connsiteY5" fmla="*/ 271 h 91160"/>
                <a:gd name="connsiteX6" fmla="*/ 32295 w 92311"/>
                <a:gd name="connsiteY6" fmla="*/ 2 h 91160"/>
                <a:gd name="connsiteX7" fmla="*/ 33264 w 92311"/>
                <a:gd name="connsiteY7" fmla="*/ 179 h 91160"/>
                <a:gd name="connsiteX8" fmla="*/ 34074 w 92311"/>
                <a:gd name="connsiteY8" fmla="*/ 738 h 91160"/>
                <a:gd name="connsiteX9" fmla="*/ 41190 w 92311"/>
                <a:gd name="connsiteY9" fmla="*/ 8835 h 91160"/>
                <a:gd name="connsiteX10" fmla="*/ 41987 w 92311"/>
                <a:gd name="connsiteY10" fmla="*/ 9693 h 91160"/>
                <a:gd name="connsiteX11" fmla="*/ 48489 w 92311"/>
                <a:gd name="connsiteY11" fmla="*/ 17545 h 91160"/>
                <a:gd name="connsiteX12" fmla="*/ 48857 w 92311"/>
                <a:gd name="connsiteY12" fmla="*/ 17975 h 91160"/>
                <a:gd name="connsiteX13" fmla="*/ 49225 w 92311"/>
                <a:gd name="connsiteY13" fmla="*/ 18465 h 91160"/>
                <a:gd name="connsiteX14" fmla="*/ 56157 w 92311"/>
                <a:gd name="connsiteY14" fmla="*/ 27298 h 91160"/>
                <a:gd name="connsiteX15" fmla="*/ 77872 w 92311"/>
                <a:gd name="connsiteY15" fmla="*/ 57540 h 91160"/>
                <a:gd name="connsiteX16" fmla="*/ 76032 w 92311"/>
                <a:gd name="connsiteY16" fmla="*/ 58951 h 91160"/>
                <a:gd name="connsiteX17" fmla="*/ 77933 w 92311"/>
                <a:gd name="connsiteY17" fmla="*/ 57663 h 91160"/>
                <a:gd name="connsiteX18" fmla="*/ 84804 w 92311"/>
                <a:gd name="connsiteY18" fmla="*/ 68091 h 91160"/>
                <a:gd name="connsiteX19" fmla="*/ 85172 w 92311"/>
                <a:gd name="connsiteY19" fmla="*/ 68704 h 91160"/>
                <a:gd name="connsiteX20" fmla="*/ 92042 w 92311"/>
                <a:gd name="connsiteY20" fmla="*/ 79500 h 91160"/>
                <a:gd name="connsiteX21" fmla="*/ 92312 w 92311"/>
                <a:gd name="connsiteY21" fmla="*/ 80604 h 91160"/>
                <a:gd name="connsiteX22" fmla="*/ 92042 w 92311"/>
                <a:gd name="connsiteY22" fmla="*/ 81708 h 91160"/>
                <a:gd name="connsiteX23" fmla="*/ 91293 w 92311"/>
                <a:gd name="connsiteY23" fmla="*/ 82555 h 91160"/>
                <a:gd name="connsiteX24" fmla="*/ 90263 w 92311"/>
                <a:gd name="connsiteY24" fmla="*/ 82997 h 91160"/>
                <a:gd name="connsiteX25" fmla="*/ 71063 w 92311"/>
                <a:gd name="connsiteY25" fmla="*/ 86616 h 91160"/>
                <a:gd name="connsiteX26" fmla="*/ 41374 w 92311"/>
                <a:gd name="connsiteY26" fmla="*/ 91094 h 91160"/>
                <a:gd name="connsiteX27" fmla="*/ 32295 w 92311"/>
                <a:gd name="connsiteY27" fmla="*/ 6197 h 91160"/>
                <a:gd name="connsiteX28" fmla="*/ 22848 w 92311"/>
                <a:gd name="connsiteY28" fmla="*/ 16993 h 91160"/>
                <a:gd name="connsiteX29" fmla="*/ 12788 w 92311"/>
                <a:gd name="connsiteY29" fmla="*/ 72507 h 91160"/>
                <a:gd name="connsiteX30" fmla="*/ 70081 w 92311"/>
                <a:gd name="connsiteY30" fmla="*/ 82445 h 91160"/>
                <a:gd name="connsiteX31" fmla="*/ 86092 w 92311"/>
                <a:gd name="connsiteY31" fmla="*/ 79255 h 91160"/>
                <a:gd name="connsiteX32" fmla="*/ 81368 w 92311"/>
                <a:gd name="connsiteY32" fmla="*/ 71464 h 91160"/>
                <a:gd name="connsiteX33" fmla="*/ 82963 w 92311"/>
                <a:gd name="connsiteY33" fmla="*/ 69686 h 91160"/>
                <a:gd name="connsiteX34" fmla="*/ 81000 w 92311"/>
                <a:gd name="connsiteY34" fmla="*/ 70913 h 91160"/>
                <a:gd name="connsiteX35" fmla="*/ 74191 w 92311"/>
                <a:gd name="connsiteY35" fmla="*/ 60546 h 91160"/>
                <a:gd name="connsiteX36" fmla="*/ 52722 w 92311"/>
                <a:gd name="connsiteY36" fmla="*/ 30550 h 91160"/>
                <a:gd name="connsiteX37" fmla="*/ 45729 w 92311"/>
                <a:gd name="connsiteY37" fmla="*/ 21778 h 91160"/>
                <a:gd name="connsiteX38" fmla="*/ 47201 w 92311"/>
                <a:gd name="connsiteY38" fmla="*/ 19876 h 91160"/>
                <a:gd name="connsiteX39" fmla="*/ 45361 w 92311"/>
                <a:gd name="connsiteY39" fmla="*/ 21287 h 91160"/>
                <a:gd name="connsiteX40" fmla="*/ 44993 w 92311"/>
                <a:gd name="connsiteY40" fmla="*/ 20858 h 91160"/>
                <a:gd name="connsiteX41" fmla="*/ 38859 w 92311"/>
                <a:gd name="connsiteY41" fmla="*/ 13128 h 91160"/>
                <a:gd name="connsiteX42" fmla="*/ 38061 w 92311"/>
                <a:gd name="connsiteY42" fmla="*/ 12270 h 91160"/>
                <a:gd name="connsiteX43" fmla="*/ 32295 w 92311"/>
                <a:gd name="connsiteY43" fmla="*/ 6197 h 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2311" h="91160">
                  <a:moveTo>
                    <a:pt x="41374" y="91094"/>
                  </a:moveTo>
                  <a:cubicBezTo>
                    <a:pt x="35055" y="91480"/>
                    <a:pt x="28743" y="90186"/>
                    <a:pt x="23088" y="87346"/>
                  </a:cubicBezTo>
                  <a:cubicBezTo>
                    <a:pt x="17426" y="84500"/>
                    <a:pt x="12629" y="80206"/>
                    <a:pt x="9169" y="74900"/>
                  </a:cubicBezTo>
                  <a:cubicBezTo>
                    <a:pt x="-10215" y="46253"/>
                    <a:pt x="4937" y="29691"/>
                    <a:pt x="19659" y="13558"/>
                  </a:cubicBezTo>
                  <a:cubicBezTo>
                    <a:pt x="23339" y="9509"/>
                    <a:pt x="27204" y="5338"/>
                    <a:pt x="30516" y="921"/>
                  </a:cubicBezTo>
                  <a:cubicBezTo>
                    <a:pt x="30731" y="652"/>
                    <a:pt x="31001" y="431"/>
                    <a:pt x="31307" y="271"/>
                  </a:cubicBezTo>
                  <a:cubicBezTo>
                    <a:pt x="31614" y="112"/>
                    <a:pt x="31951" y="20"/>
                    <a:pt x="32295" y="2"/>
                  </a:cubicBezTo>
                  <a:cubicBezTo>
                    <a:pt x="32626" y="-11"/>
                    <a:pt x="32957" y="51"/>
                    <a:pt x="33264" y="179"/>
                  </a:cubicBezTo>
                  <a:cubicBezTo>
                    <a:pt x="33571" y="302"/>
                    <a:pt x="33847" y="498"/>
                    <a:pt x="34074" y="738"/>
                  </a:cubicBezTo>
                  <a:cubicBezTo>
                    <a:pt x="36466" y="3375"/>
                    <a:pt x="38859" y="6074"/>
                    <a:pt x="41190" y="8835"/>
                  </a:cubicBezTo>
                  <a:lnTo>
                    <a:pt x="41987" y="9693"/>
                  </a:lnTo>
                  <a:lnTo>
                    <a:pt x="48489" y="17545"/>
                  </a:lnTo>
                  <a:lnTo>
                    <a:pt x="48857" y="17975"/>
                  </a:lnTo>
                  <a:lnTo>
                    <a:pt x="49225" y="18465"/>
                  </a:lnTo>
                  <a:cubicBezTo>
                    <a:pt x="51556" y="21348"/>
                    <a:pt x="53887" y="24293"/>
                    <a:pt x="56157" y="27298"/>
                  </a:cubicBezTo>
                  <a:cubicBezTo>
                    <a:pt x="63273" y="36561"/>
                    <a:pt x="70572" y="46682"/>
                    <a:pt x="77872" y="57540"/>
                  </a:cubicBezTo>
                  <a:lnTo>
                    <a:pt x="76032" y="58951"/>
                  </a:lnTo>
                  <a:lnTo>
                    <a:pt x="77933" y="57663"/>
                  </a:lnTo>
                  <a:cubicBezTo>
                    <a:pt x="80264" y="61098"/>
                    <a:pt x="82534" y="64594"/>
                    <a:pt x="84804" y="68091"/>
                  </a:cubicBezTo>
                  <a:lnTo>
                    <a:pt x="85172" y="68704"/>
                  </a:lnTo>
                  <a:cubicBezTo>
                    <a:pt x="87502" y="72262"/>
                    <a:pt x="89772" y="75820"/>
                    <a:pt x="92042" y="79500"/>
                  </a:cubicBezTo>
                  <a:cubicBezTo>
                    <a:pt x="92220" y="79844"/>
                    <a:pt x="92312" y="80218"/>
                    <a:pt x="92312" y="80604"/>
                  </a:cubicBezTo>
                  <a:cubicBezTo>
                    <a:pt x="92312" y="80991"/>
                    <a:pt x="92220" y="81365"/>
                    <a:pt x="92042" y="81708"/>
                  </a:cubicBezTo>
                  <a:cubicBezTo>
                    <a:pt x="91858" y="82040"/>
                    <a:pt x="91606" y="82328"/>
                    <a:pt x="91293" y="82555"/>
                  </a:cubicBezTo>
                  <a:cubicBezTo>
                    <a:pt x="90987" y="82776"/>
                    <a:pt x="90637" y="82929"/>
                    <a:pt x="90263" y="82997"/>
                  </a:cubicBezTo>
                  <a:cubicBezTo>
                    <a:pt x="84129" y="83856"/>
                    <a:pt x="77381" y="85266"/>
                    <a:pt x="71063" y="86616"/>
                  </a:cubicBezTo>
                  <a:cubicBezTo>
                    <a:pt x="61346" y="89112"/>
                    <a:pt x="51397" y="90609"/>
                    <a:pt x="41374" y="91094"/>
                  </a:cubicBezTo>
                  <a:close/>
                  <a:moveTo>
                    <a:pt x="32295" y="6197"/>
                  </a:moveTo>
                  <a:cubicBezTo>
                    <a:pt x="29289" y="9939"/>
                    <a:pt x="26161" y="13558"/>
                    <a:pt x="22848" y="16993"/>
                  </a:cubicBezTo>
                  <a:cubicBezTo>
                    <a:pt x="8126" y="33003"/>
                    <a:pt x="-4571" y="46866"/>
                    <a:pt x="12788" y="72507"/>
                  </a:cubicBezTo>
                  <a:cubicBezTo>
                    <a:pt x="25916" y="91953"/>
                    <a:pt x="47385" y="87352"/>
                    <a:pt x="70081" y="82445"/>
                  </a:cubicBezTo>
                  <a:cubicBezTo>
                    <a:pt x="75357" y="81279"/>
                    <a:pt x="80755" y="80114"/>
                    <a:pt x="86092" y="79255"/>
                  </a:cubicBezTo>
                  <a:lnTo>
                    <a:pt x="81368" y="71464"/>
                  </a:lnTo>
                  <a:lnTo>
                    <a:pt x="82963" y="69686"/>
                  </a:lnTo>
                  <a:lnTo>
                    <a:pt x="81000" y="70913"/>
                  </a:lnTo>
                  <a:cubicBezTo>
                    <a:pt x="78731" y="67416"/>
                    <a:pt x="76461" y="63919"/>
                    <a:pt x="74191" y="60546"/>
                  </a:cubicBezTo>
                  <a:cubicBezTo>
                    <a:pt x="66892" y="49750"/>
                    <a:pt x="59715" y="39689"/>
                    <a:pt x="52722" y="30550"/>
                  </a:cubicBezTo>
                  <a:cubicBezTo>
                    <a:pt x="50391" y="27544"/>
                    <a:pt x="48060" y="24415"/>
                    <a:pt x="45729" y="21778"/>
                  </a:cubicBezTo>
                  <a:lnTo>
                    <a:pt x="47201" y="19876"/>
                  </a:lnTo>
                  <a:lnTo>
                    <a:pt x="45361" y="21287"/>
                  </a:lnTo>
                  <a:lnTo>
                    <a:pt x="44993" y="20858"/>
                  </a:lnTo>
                  <a:cubicBezTo>
                    <a:pt x="42907" y="18220"/>
                    <a:pt x="40760" y="15644"/>
                    <a:pt x="38859" y="13128"/>
                  </a:cubicBezTo>
                  <a:lnTo>
                    <a:pt x="38061" y="12270"/>
                  </a:lnTo>
                  <a:cubicBezTo>
                    <a:pt x="35975" y="10123"/>
                    <a:pt x="34258" y="8160"/>
                    <a:pt x="32295" y="6197"/>
                  </a:cubicBezTo>
                  <a:close/>
                </a:path>
              </a:pathLst>
            </a:custGeom>
            <a:solidFill>
              <a:srgbClr val="0E0E0E"/>
            </a:solidFill>
            <a:ln w="6134" cap="flat">
              <a:noFill/>
              <a:prstDash val="solid"/>
              <a:miter/>
            </a:ln>
          </p:spPr>
          <p:txBody>
            <a:bodyPr rtlCol="0" anchor="ctr"/>
            <a:lstStyle/>
            <a:p>
              <a:endParaRPr lang="en-AU"/>
            </a:p>
          </p:txBody>
        </p:sp>
        <p:sp>
          <p:nvSpPr>
            <p:cNvPr id="969" name="Freeform: Shape 968">
              <a:extLst>
                <a:ext uri="{FF2B5EF4-FFF2-40B4-BE49-F238E27FC236}">
                  <a16:creationId xmlns:a16="http://schemas.microsoft.com/office/drawing/2014/main" id="{07A7BE87-7EE7-40AF-BFC6-B8F57863A0C5}"/>
                </a:ext>
              </a:extLst>
            </p:cNvPr>
            <p:cNvSpPr/>
            <p:nvPr/>
          </p:nvSpPr>
          <p:spPr>
            <a:xfrm>
              <a:off x="4919510" y="4865246"/>
              <a:ext cx="92397" cy="105085"/>
            </a:xfrm>
            <a:custGeom>
              <a:avLst/>
              <a:gdLst>
                <a:gd name="connsiteX0" fmla="*/ 92398 w 92397"/>
                <a:gd name="connsiteY0" fmla="*/ 105086 h 105085"/>
                <a:gd name="connsiteX1" fmla="*/ 42159 w 92397"/>
                <a:gd name="connsiteY1" fmla="*/ 376 h 105085"/>
                <a:gd name="connsiteX2" fmla="*/ 24149 w 92397"/>
                <a:gd name="connsiteY2" fmla="*/ 2486 h 105085"/>
                <a:gd name="connsiteX3" fmla="*/ 9648 w 92397"/>
                <a:gd name="connsiteY3" fmla="*/ 13380 h 105085"/>
                <a:gd name="connsiteX4" fmla="*/ 5845 w 92397"/>
                <a:gd name="connsiteY4" fmla="*/ 101098 h 105085"/>
                <a:gd name="connsiteX5" fmla="*/ 56084 w 92397"/>
                <a:gd name="connsiteY5" fmla="*/ 102939 h 105085"/>
                <a:gd name="connsiteX6" fmla="*/ 92398 w 92397"/>
                <a:gd name="connsiteY6" fmla="*/ 105086 h 10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7" h="105085">
                  <a:moveTo>
                    <a:pt x="92398" y="105086"/>
                  </a:moveTo>
                  <a:cubicBezTo>
                    <a:pt x="76265" y="69876"/>
                    <a:pt x="59580" y="34420"/>
                    <a:pt x="42159" y="376"/>
                  </a:cubicBezTo>
                  <a:cubicBezTo>
                    <a:pt x="36074" y="-526"/>
                    <a:pt x="29860" y="204"/>
                    <a:pt x="24149" y="2486"/>
                  </a:cubicBezTo>
                  <a:cubicBezTo>
                    <a:pt x="18438" y="4774"/>
                    <a:pt x="13433" y="8534"/>
                    <a:pt x="9648" y="13380"/>
                  </a:cubicBezTo>
                  <a:cubicBezTo>
                    <a:pt x="-12987" y="40248"/>
                    <a:pt x="12163" y="73863"/>
                    <a:pt x="5845" y="101098"/>
                  </a:cubicBezTo>
                  <a:lnTo>
                    <a:pt x="56084" y="102939"/>
                  </a:lnTo>
                  <a:cubicBezTo>
                    <a:pt x="66696" y="103430"/>
                    <a:pt x="79516" y="103736"/>
                    <a:pt x="92398" y="105086"/>
                  </a:cubicBezTo>
                  <a:close/>
                </a:path>
              </a:pathLst>
            </a:custGeom>
            <a:solidFill>
              <a:srgbClr val="F0B064"/>
            </a:solidFill>
            <a:ln w="6134" cap="flat">
              <a:noFill/>
              <a:prstDash val="solid"/>
              <a:miter/>
            </a:ln>
          </p:spPr>
          <p:txBody>
            <a:bodyPr rtlCol="0" anchor="ctr"/>
            <a:lstStyle/>
            <a:p>
              <a:endParaRPr lang="en-AU"/>
            </a:p>
          </p:txBody>
        </p:sp>
        <p:sp>
          <p:nvSpPr>
            <p:cNvPr id="970" name="Freeform: Shape 969">
              <a:extLst>
                <a:ext uri="{FF2B5EF4-FFF2-40B4-BE49-F238E27FC236}">
                  <a16:creationId xmlns:a16="http://schemas.microsoft.com/office/drawing/2014/main" id="{C3D1810B-6E95-432A-BA9B-A1777F967C35}"/>
                </a:ext>
              </a:extLst>
            </p:cNvPr>
            <p:cNvSpPr/>
            <p:nvPr/>
          </p:nvSpPr>
          <p:spPr>
            <a:xfrm>
              <a:off x="4917443" y="4863093"/>
              <a:ext cx="97090" cy="109635"/>
            </a:xfrm>
            <a:custGeom>
              <a:avLst/>
              <a:gdLst>
                <a:gd name="connsiteX0" fmla="*/ 94465 w 97090"/>
                <a:gd name="connsiteY0" fmla="*/ 109570 h 109635"/>
                <a:gd name="connsiteX1" fmla="*/ 61033 w 97090"/>
                <a:gd name="connsiteY1" fmla="*/ 107484 h 109635"/>
                <a:gd name="connsiteX2" fmla="*/ 58273 w 97090"/>
                <a:gd name="connsiteY2" fmla="*/ 107484 h 109635"/>
                <a:gd name="connsiteX3" fmla="*/ 8034 w 97090"/>
                <a:gd name="connsiteY3" fmla="*/ 105644 h 109635"/>
                <a:gd name="connsiteX4" fmla="*/ 7077 w 97090"/>
                <a:gd name="connsiteY4" fmla="*/ 105368 h 109635"/>
                <a:gd name="connsiteX5" fmla="*/ 6317 w 97090"/>
                <a:gd name="connsiteY5" fmla="*/ 104723 h 109635"/>
                <a:gd name="connsiteX6" fmla="*/ 5893 w 97090"/>
                <a:gd name="connsiteY6" fmla="*/ 103822 h 109635"/>
                <a:gd name="connsiteX7" fmla="*/ 5887 w 97090"/>
                <a:gd name="connsiteY7" fmla="*/ 102822 h 109635"/>
                <a:gd name="connsiteX8" fmla="*/ 3556 w 97090"/>
                <a:gd name="connsiteY8" fmla="*/ 69391 h 109635"/>
                <a:gd name="connsiteX9" fmla="*/ 10181 w 97090"/>
                <a:gd name="connsiteY9" fmla="*/ 14183 h 109635"/>
                <a:gd name="connsiteX10" fmla="*/ 25633 w 97090"/>
                <a:gd name="connsiteY10" fmla="*/ 2657 h 109635"/>
                <a:gd name="connsiteX11" fmla="*/ 44778 w 97090"/>
                <a:gd name="connsiteY11" fmla="*/ 381 h 109635"/>
                <a:gd name="connsiteX12" fmla="*/ 45637 w 97090"/>
                <a:gd name="connsiteY12" fmla="*/ 645 h 109635"/>
                <a:gd name="connsiteX13" fmla="*/ 46311 w 97090"/>
                <a:gd name="connsiteY13" fmla="*/ 1240 h 109635"/>
                <a:gd name="connsiteX14" fmla="*/ 46618 w 97090"/>
                <a:gd name="connsiteY14" fmla="*/ 1854 h 109635"/>
                <a:gd name="connsiteX15" fmla="*/ 96796 w 97090"/>
                <a:gd name="connsiteY15" fmla="*/ 106503 h 109635"/>
                <a:gd name="connsiteX16" fmla="*/ 97090 w 97090"/>
                <a:gd name="connsiteY16" fmla="*/ 107637 h 109635"/>
                <a:gd name="connsiteX17" fmla="*/ 96796 w 97090"/>
                <a:gd name="connsiteY17" fmla="*/ 108772 h 109635"/>
                <a:gd name="connsiteX18" fmla="*/ 95747 w 97090"/>
                <a:gd name="connsiteY18" fmla="*/ 109514 h 109635"/>
                <a:gd name="connsiteX19" fmla="*/ 94465 w 97090"/>
                <a:gd name="connsiteY19" fmla="*/ 109570 h 109635"/>
                <a:gd name="connsiteX20" fmla="*/ 10672 w 97090"/>
                <a:gd name="connsiteY20" fmla="*/ 100982 h 109635"/>
                <a:gd name="connsiteX21" fmla="*/ 58212 w 97090"/>
                <a:gd name="connsiteY21" fmla="*/ 102760 h 109635"/>
                <a:gd name="connsiteX22" fmla="*/ 60972 w 97090"/>
                <a:gd name="connsiteY22" fmla="*/ 102760 h 109635"/>
                <a:gd name="connsiteX23" fmla="*/ 90661 w 97090"/>
                <a:gd name="connsiteY23" fmla="*/ 104478 h 109635"/>
                <a:gd name="connsiteX24" fmla="*/ 42754 w 97090"/>
                <a:gd name="connsiteY24" fmla="*/ 4491 h 109635"/>
                <a:gd name="connsiteX25" fmla="*/ 26510 w 97090"/>
                <a:gd name="connsiteY25" fmla="*/ 6779 h 109635"/>
                <a:gd name="connsiteX26" fmla="*/ 13494 w 97090"/>
                <a:gd name="connsiteY26" fmla="*/ 16760 h 109635"/>
                <a:gd name="connsiteX27" fmla="*/ 7850 w 97090"/>
                <a:gd name="connsiteY27" fmla="*/ 68164 h 109635"/>
                <a:gd name="connsiteX28" fmla="*/ 10672 w 97090"/>
                <a:gd name="connsiteY28" fmla="*/ 100982 h 10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090" h="109635">
                  <a:moveTo>
                    <a:pt x="94465" y="109570"/>
                  </a:moveTo>
                  <a:cubicBezTo>
                    <a:pt x="82748" y="108281"/>
                    <a:pt x="71216" y="107852"/>
                    <a:pt x="61033" y="107484"/>
                  </a:cubicBezTo>
                  <a:lnTo>
                    <a:pt x="58273" y="107484"/>
                  </a:lnTo>
                  <a:lnTo>
                    <a:pt x="8034" y="105644"/>
                  </a:lnTo>
                  <a:cubicBezTo>
                    <a:pt x="7697" y="105619"/>
                    <a:pt x="7372" y="105527"/>
                    <a:pt x="7077" y="105368"/>
                  </a:cubicBezTo>
                  <a:cubicBezTo>
                    <a:pt x="6783" y="105208"/>
                    <a:pt x="6519" y="104987"/>
                    <a:pt x="6317" y="104723"/>
                  </a:cubicBezTo>
                  <a:cubicBezTo>
                    <a:pt x="6114" y="104460"/>
                    <a:pt x="5967" y="104147"/>
                    <a:pt x="5893" y="103822"/>
                  </a:cubicBezTo>
                  <a:cubicBezTo>
                    <a:pt x="5820" y="103491"/>
                    <a:pt x="5814" y="103153"/>
                    <a:pt x="5887" y="102822"/>
                  </a:cubicBezTo>
                  <a:cubicBezTo>
                    <a:pt x="7476" y="91639"/>
                    <a:pt x="6685" y="80248"/>
                    <a:pt x="3556" y="69391"/>
                  </a:cubicBezTo>
                  <a:cubicBezTo>
                    <a:pt x="-247" y="50620"/>
                    <a:pt x="-4234" y="31236"/>
                    <a:pt x="10181" y="14183"/>
                  </a:cubicBezTo>
                  <a:cubicBezTo>
                    <a:pt x="14230" y="9055"/>
                    <a:pt x="19560" y="5080"/>
                    <a:pt x="25633" y="2657"/>
                  </a:cubicBezTo>
                  <a:cubicBezTo>
                    <a:pt x="31706" y="234"/>
                    <a:pt x="38306" y="-551"/>
                    <a:pt x="44778" y="381"/>
                  </a:cubicBezTo>
                  <a:cubicBezTo>
                    <a:pt x="45078" y="412"/>
                    <a:pt x="45373" y="498"/>
                    <a:pt x="45637" y="645"/>
                  </a:cubicBezTo>
                  <a:cubicBezTo>
                    <a:pt x="45900" y="799"/>
                    <a:pt x="46127" y="995"/>
                    <a:pt x="46311" y="1240"/>
                  </a:cubicBezTo>
                  <a:cubicBezTo>
                    <a:pt x="46434" y="1430"/>
                    <a:pt x="46538" y="1639"/>
                    <a:pt x="46618" y="1854"/>
                  </a:cubicBezTo>
                  <a:cubicBezTo>
                    <a:pt x="61708" y="31420"/>
                    <a:pt x="77718" y="64729"/>
                    <a:pt x="96796" y="106503"/>
                  </a:cubicBezTo>
                  <a:cubicBezTo>
                    <a:pt x="96986" y="106852"/>
                    <a:pt x="97090" y="107239"/>
                    <a:pt x="97090" y="107637"/>
                  </a:cubicBezTo>
                  <a:cubicBezTo>
                    <a:pt x="97090" y="108036"/>
                    <a:pt x="96986" y="108428"/>
                    <a:pt x="96796" y="108772"/>
                  </a:cubicBezTo>
                  <a:cubicBezTo>
                    <a:pt x="96526" y="109115"/>
                    <a:pt x="96158" y="109373"/>
                    <a:pt x="95747" y="109514"/>
                  </a:cubicBezTo>
                  <a:cubicBezTo>
                    <a:pt x="95336" y="109655"/>
                    <a:pt x="94888" y="109674"/>
                    <a:pt x="94465" y="109570"/>
                  </a:cubicBezTo>
                  <a:close/>
                  <a:moveTo>
                    <a:pt x="10672" y="100982"/>
                  </a:moveTo>
                  <a:lnTo>
                    <a:pt x="58212" y="102760"/>
                  </a:lnTo>
                  <a:lnTo>
                    <a:pt x="60972" y="102760"/>
                  </a:lnTo>
                  <a:cubicBezTo>
                    <a:pt x="70051" y="103067"/>
                    <a:pt x="80233" y="103497"/>
                    <a:pt x="90661" y="104478"/>
                  </a:cubicBezTo>
                  <a:cubicBezTo>
                    <a:pt x="72259" y="64913"/>
                    <a:pt x="57292" y="33015"/>
                    <a:pt x="42754" y="4491"/>
                  </a:cubicBezTo>
                  <a:cubicBezTo>
                    <a:pt x="37233" y="3841"/>
                    <a:pt x="31639" y="4632"/>
                    <a:pt x="26510" y="6779"/>
                  </a:cubicBezTo>
                  <a:cubicBezTo>
                    <a:pt x="21382" y="8932"/>
                    <a:pt x="16898" y="12368"/>
                    <a:pt x="13494" y="16760"/>
                  </a:cubicBezTo>
                  <a:cubicBezTo>
                    <a:pt x="489" y="32156"/>
                    <a:pt x="4047" y="49639"/>
                    <a:pt x="7850" y="68164"/>
                  </a:cubicBezTo>
                  <a:cubicBezTo>
                    <a:pt x="10702" y="78856"/>
                    <a:pt x="11659" y="89965"/>
                    <a:pt x="10672" y="100982"/>
                  </a:cubicBezTo>
                  <a:close/>
                </a:path>
              </a:pathLst>
            </a:custGeom>
            <a:solidFill>
              <a:srgbClr val="0E0E0E"/>
            </a:solidFill>
            <a:ln w="6134" cap="flat">
              <a:noFill/>
              <a:prstDash val="solid"/>
              <a:miter/>
            </a:ln>
          </p:spPr>
          <p:txBody>
            <a:bodyPr rtlCol="0" anchor="ctr"/>
            <a:lstStyle/>
            <a:p>
              <a:endParaRPr lang="en-AU"/>
            </a:p>
          </p:txBody>
        </p:sp>
        <p:sp>
          <p:nvSpPr>
            <p:cNvPr id="971" name="Freeform: Shape 970">
              <a:extLst>
                <a:ext uri="{FF2B5EF4-FFF2-40B4-BE49-F238E27FC236}">
                  <a16:creationId xmlns:a16="http://schemas.microsoft.com/office/drawing/2014/main" id="{276307B7-C940-47E7-9164-BDD2BA3ED9F2}"/>
                </a:ext>
              </a:extLst>
            </p:cNvPr>
            <p:cNvSpPr/>
            <p:nvPr/>
          </p:nvSpPr>
          <p:spPr>
            <a:xfrm>
              <a:off x="4999202" y="5163681"/>
              <a:ext cx="133549" cy="168382"/>
            </a:xfrm>
            <a:custGeom>
              <a:avLst/>
              <a:gdLst>
                <a:gd name="connsiteX0" fmla="*/ 73127 w 133549"/>
                <a:gd name="connsiteY0" fmla="*/ 113175 h 168382"/>
                <a:gd name="connsiteX1" fmla="*/ 72140 w 133549"/>
                <a:gd name="connsiteY1" fmla="*/ 90062 h 168382"/>
                <a:gd name="connsiteX2" fmla="*/ 84789 w 133549"/>
                <a:gd name="connsiteY2" fmla="*/ 70690 h 168382"/>
                <a:gd name="connsiteX3" fmla="*/ 106350 w 133549"/>
                <a:gd name="connsiteY3" fmla="*/ 62305 h 168382"/>
                <a:gd name="connsiteX4" fmla="*/ 128764 w 133549"/>
                <a:gd name="connsiteY4" fmla="*/ 68028 h 168382"/>
                <a:gd name="connsiteX5" fmla="*/ 133549 w 133549"/>
                <a:gd name="connsiteY5" fmla="*/ 63305 h 168382"/>
                <a:gd name="connsiteX6" fmla="*/ 127415 w 133549"/>
                <a:gd name="connsiteY6" fmla="*/ 52815 h 168382"/>
                <a:gd name="connsiteX7" fmla="*/ 126740 w 133549"/>
                <a:gd name="connsiteY7" fmla="*/ 51589 h 168382"/>
                <a:gd name="connsiteX8" fmla="*/ 120606 w 133549"/>
                <a:gd name="connsiteY8" fmla="*/ 40486 h 168382"/>
                <a:gd name="connsiteX9" fmla="*/ 119686 w 133549"/>
                <a:gd name="connsiteY9" fmla="*/ 38829 h 168382"/>
                <a:gd name="connsiteX10" fmla="*/ 113552 w 133549"/>
                <a:gd name="connsiteY10" fmla="*/ 26561 h 168382"/>
                <a:gd name="connsiteX11" fmla="*/ 112877 w 133549"/>
                <a:gd name="connsiteY11" fmla="*/ 25150 h 168382"/>
                <a:gd name="connsiteX12" fmla="*/ 106129 w 133549"/>
                <a:gd name="connsiteY12" fmla="*/ 11716 h 168382"/>
                <a:gd name="connsiteX13" fmla="*/ 54848 w 133549"/>
                <a:gd name="connsiteY13" fmla="*/ 1166 h 168382"/>
                <a:gd name="connsiteX14" fmla="*/ 50308 w 133549"/>
                <a:gd name="connsiteY14" fmla="*/ 0 h 168382"/>
                <a:gd name="connsiteX15" fmla="*/ 12890 w 133549"/>
                <a:gd name="connsiteY15" fmla="*/ 76923 h 168382"/>
                <a:gd name="connsiteX16" fmla="*/ 19024 w 133549"/>
                <a:gd name="connsiteY16" fmla="*/ 118696 h 168382"/>
                <a:gd name="connsiteX17" fmla="*/ 131 w 133549"/>
                <a:gd name="connsiteY17" fmla="*/ 168383 h 168382"/>
                <a:gd name="connsiteX18" fmla="*/ 73127 w 133549"/>
                <a:gd name="connsiteY18" fmla="*/ 113175 h 168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549" h="168382">
                  <a:moveTo>
                    <a:pt x="73127" y="113175"/>
                  </a:moveTo>
                  <a:cubicBezTo>
                    <a:pt x="70392" y="105765"/>
                    <a:pt x="70048" y="97681"/>
                    <a:pt x="72140" y="90062"/>
                  </a:cubicBezTo>
                  <a:cubicBezTo>
                    <a:pt x="74232" y="82443"/>
                    <a:pt x="78654" y="75671"/>
                    <a:pt x="84789" y="70690"/>
                  </a:cubicBezTo>
                  <a:cubicBezTo>
                    <a:pt x="90923" y="65715"/>
                    <a:pt x="98462" y="62783"/>
                    <a:pt x="106350" y="62305"/>
                  </a:cubicBezTo>
                  <a:cubicBezTo>
                    <a:pt x="114239" y="61827"/>
                    <a:pt x="122072" y="63826"/>
                    <a:pt x="128764" y="68028"/>
                  </a:cubicBezTo>
                  <a:lnTo>
                    <a:pt x="133549" y="63305"/>
                  </a:lnTo>
                  <a:cubicBezTo>
                    <a:pt x="131525" y="59992"/>
                    <a:pt x="129439" y="56496"/>
                    <a:pt x="127415" y="52815"/>
                  </a:cubicBezTo>
                  <a:lnTo>
                    <a:pt x="126740" y="51589"/>
                  </a:lnTo>
                  <a:cubicBezTo>
                    <a:pt x="124716" y="48031"/>
                    <a:pt x="122692" y="44350"/>
                    <a:pt x="120606" y="40486"/>
                  </a:cubicBezTo>
                  <a:lnTo>
                    <a:pt x="119686" y="38829"/>
                  </a:lnTo>
                  <a:cubicBezTo>
                    <a:pt x="117600" y="34965"/>
                    <a:pt x="115515" y="30916"/>
                    <a:pt x="113552" y="26561"/>
                  </a:cubicBezTo>
                  <a:cubicBezTo>
                    <a:pt x="113361" y="26077"/>
                    <a:pt x="113141" y="25604"/>
                    <a:pt x="112877" y="25150"/>
                  </a:cubicBezTo>
                  <a:cubicBezTo>
                    <a:pt x="110669" y="20795"/>
                    <a:pt x="108399" y="16317"/>
                    <a:pt x="106129" y="11716"/>
                  </a:cubicBezTo>
                  <a:cubicBezTo>
                    <a:pt x="89567" y="12391"/>
                    <a:pt x="72453" y="6441"/>
                    <a:pt x="54848" y="1166"/>
                  </a:cubicBezTo>
                  <a:cubicBezTo>
                    <a:pt x="53314" y="736"/>
                    <a:pt x="51781" y="307"/>
                    <a:pt x="50308" y="0"/>
                  </a:cubicBezTo>
                  <a:cubicBezTo>
                    <a:pt x="38040" y="25764"/>
                    <a:pt x="25220" y="51221"/>
                    <a:pt x="12890" y="76923"/>
                  </a:cubicBezTo>
                  <a:cubicBezTo>
                    <a:pt x="19392" y="90725"/>
                    <a:pt x="24668" y="104404"/>
                    <a:pt x="19024" y="118696"/>
                  </a:cubicBezTo>
                  <a:cubicBezTo>
                    <a:pt x="11909" y="136117"/>
                    <a:pt x="-1464" y="151575"/>
                    <a:pt x="131" y="168383"/>
                  </a:cubicBezTo>
                  <a:cubicBezTo>
                    <a:pt x="17859" y="149612"/>
                    <a:pt x="44297" y="133480"/>
                    <a:pt x="73127" y="113175"/>
                  </a:cubicBezTo>
                  <a:close/>
                </a:path>
              </a:pathLst>
            </a:custGeom>
            <a:solidFill>
              <a:srgbClr val="F0B064"/>
            </a:solidFill>
            <a:ln w="6134" cap="flat">
              <a:noFill/>
              <a:prstDash val="solid"/>
              <a:miter/>
            </a:ln>
          </p:spPr>
          <p:txBody>
            <a:bodyPr rtlCol="0" anchor="ctr"/>
            <a:lstStyle/>
            <a:p>
              <a:endParaRPr lang="en-AU"/>
            </a:p>
          </p:txBody>
        </p:sp>
        <p:sp>
          <p:nvSpPr>
            <p:cNvPr id="972" name="Freeform: Shape 971">
              <a:extLst>
                <a:ext uri="{FF2B5EF4-FFF2-40B4-BE49-F238E27FC236}">
                  <a16:creationId xmlns:a16="http://schemas.microsoft.com/office/drawing/2014/main" id="{535CB0EF-A3D4-4DE4-914A-8D64C173FF20}"/>
                </a:ext>
              </a:extLst>
            </p:cNvPr>
            <p:cNvSpPr/>
            <p:nvPr/>
          </p:nvSpPr>
          <p:spPr>
            <a:xfrm>
              <a:off x="4996365" y="5161645"/>
              <a:ext cx="138687" cy="172945"/>
            </a:xfrm>
            <a:custGeom>
              <a:avLst/>
              <a:gdLst>
                <a:gd name="connsiteX0" fmla="*/ 2477 w 138687"/>
                <a:gd name="connsiteY0" fmla="*/ 172934 h 172945"/>
                <a:gd name="connsiteX1" fmla="*/ 1679 w 138687"/>
                <a:gd name="connsiteY1" fmla="*/ 172934 h 172945"/>
                <a:gd name="connsiteX2" fmla="*/ 630 w 138687"/>
                <a:gd name="connsiteY2" fmla="*/ 172173 h 172945"/>
                <a:gd name="connsiteX3" fmla="*/ 146 w 138687"/>
                <a:gd name="connsiteY3" fmla="*/ 170971 h 172945"/>
                <a:gd name="connsiteX4" fmla="*/ 11371 w 138687"/>
                <a:gd name="connsiteY4" fmla="*/ 136068 h 172945"/>
                <a:gd name="connsiteX5" fmla="*/ 19284 w 138687"/>
                <a:gd name="connsiteY5" fmla="*/ 120119 h 172945"/>
                <a:gd name="connsiteX6" fmla="*/ 13150 w 138687"/>
                <a:gd name="connsiteY6" fmla="*/ 80247 h 172945"/>
                <a:gd name="connsiteX7" fmla="*/ 12923 w 138687"/>
                <a:gd name="connsiteY7" fmla="*/ 79265 h 172945"/>
                <a:gd name="connsiteX8" fmla="*/ 13150 w 138687"/>
                <a:gd name="connsiteY8" fmla="*/ 78284 h 172945"/>
                <a:gd name="connsiteX9" fmla="*/ 32289 w 138687"/>
                <a:gd name="connsiteY9" fmla="*/ 38841 h 172945"/>
                <a:gd name="connsiteX10" fmla="*/ 50691 w 138687"/>
                <a:gd name="connsiteY10" fmla="*/ 1300 h 172945"/>
                <a:gd name="connsiteX11" fmla="*/ 51753 w 138687"/>
                <a:gd name="connsiteY11" fmla="*/ 214 h 172945"/>
                <a:gd name="connsiteX12" fmla="*/ 53268 w 138687"/>
                <a:gd name="connsiteY12" fmla="*/ 73 h 172945"/>
                <a:gd name="connsiteX13" fmla="*/ 57991 w 138687"/>
                <a:gd name="connsiteY13" fmla="*/ 1300 h 172945"/>
                <a:gd name="connsiteX14" fmla="*/ 64125 w 138687"/>
                <a:gd name="connsiteY14" fmla="*/ 3140 h 172945"/>
                <a:gd name="connsiteX15" fmla="*/ 108659 w 138687"/>
                <a:gd name="connsiteY15" fmla="*/ 11728 h 172945"/>
                <a:gd name="connsiteX16" fmla="*/ 109917 w 138687"/>
                <a:gd name="connsiteY16" fmla="*/ 12072 h 172945"/>
                <a:gd name="connsiteX17" fmla="*/ 110806 w 138687"/>
                <a:gd name="connsiteY17" fmla="*/ 13016 h 172945"/>
                <a:gd name="connsiteX18" fmla="*/ 117554 w 138687"/>
                <a:gd name="connsiteY18" fmla="*/ 26512 h 172945"/>
                <a:gd name="connsiteX19" fmla="*/ 118290 w 138687"/>
                <a:gd name="connsiteY19" fmla="*/ 27922 h 172945"/>
                <a:gd name="connsiteX20" fmla="*/ 124424 w 138687"/>
                <a:gd name="connsiteY20" fmla="*/ 40191 h 172945"/>
                <a:gd name="connsiteX21" fmla="*/ 125344 w 138687"/>
                <a:gd name="connsiteY21" fmla="*/ 41908 h 172945"/>
                <a:gd name="connsiteX22" fmla="*/ 131478 w 138687"/>
                <a:gd name="connsiteY22" fmla="*/ 52888 h 172945"/>
                <a:gd name="connsiteX23" fmla="*/ 132214 w 138687"/>
                <a:gd name="connsiteY23" fmla="*/ 54176 h 172945"/>
                <a:gd name="connsiteX24" fmla="*/ 138349 w 138687"/>
                <a:gd name="connsiteY24" fmla="*/ 64543 h 172945"/>
                <a:gd name="connsiteX25" fmla="*/ 138674 w 138687"/>
                <a:gd name="connsiteY25" fmla="*/ 66009 h 172945"/>
                <a:gd name="connsiteX26" fmla="*/ 138042 w 138687"/>
                <a:gd name="connsiteY26" fmla="*/ 67365 h 172945"/>
                <a:gd name="connsiteX27" fmla="*/ 134239 w 138687"/>
                <a:gd name="connsiteY27" fmla="*/ 71107 h 172945"/>
                <a:gd name="connsiteX28" fmla="*/ 133196 w 138687"/>
                <a:gd name="connsiteY28" fmla="*/ 72149 h 172945"/>
                <a:gd name="connsiteX29" fmla="*/ 131785 w 138687"/>
                <a:gd name="connsiteY29" fmla="*/ 72610 h 172945"/>
                <a:gd name="connsiteX30" fmla="*/ 130374 w 138687"/>
                <a:gd name="connsiteY30" fmla="*/ 72149 h 172945"/>
                <a:gd name="connsiteX31" fmla="*/ 111542 w 138687"/>
                <a:gd name="connsiteY31" fmla="*/ 66752 h 172945"/>
                <a:gd name="connsiteX32" fmla="*/ 86380 w 138687"/>
                <a:gd name="connsiteY32" fmla="*/ 77210 h 172945"/>
                <a:gd name="connsiteX33" fmla="*/ 75964 w 138687"/>
                <a:gd name="connsiteY33" fmla="*/ 102391 h 172945"/>
                <a:gd name="connsiteX34" fmla="*/ 78111 w 138687"/>
                <a:gd name="connsiteY34" fmla="*/ 114659 h 172945"/>
                <a:gd name="connsiteX35" fmla="*/ 78160 w 138687"/>
                <a:gd name="connsiteY35" fmla="*/ 116113 h 172945"/>
                <a:gd name="connsiteX36" fmla="*/ 77314 w 138687"/>
                <a:gd name="connsiteY36" fmla="*/ 117297 h 172945"/>
                <a:gd name="connsiteX37" fmla="*/ 57439 w 138687"/>
                <a:gd name="connsiteY37" fmla="*/ 131038 h 172945"/>
                <a:gd name="connsiteX38" fmla="*/ 4133 w 138687"/>
                <a:gd name="connsiteY38" fmla="*/ 172443 h 172945"/>
                <a:gd name="connsiteX39" fmla="*/ 2477 w 138687"/>
                <a:gd name="connsiteY39" fmla="*/ 172934 h 172945"/>
                <a:gd name="connsiteX40" fmla="*/ 17935 w 138687"/>
                <a:gd name="connsiteY40" fmla="*/ 79142 h 172945"/>
                <a:gd name="connsiteX41" fmla="*/ 23517 w 138687"/>
                <a:gd name="connsiteY41" fmla="*/ 121775 h 172945"/>
                <a:gd name="connsiteX42" fmla="*/ 15420 w 138687"/>
                <a:gd name="connsiteY42" fmla="*/ 138092 h 172945"/>
                <a:gd name="connsiteX43" fmla="*/ 4746 w 138687"/>
                <a:gd name="connsiteY43" fmla="*/ 165082 h 172945"/>
                <a:gd name="connsiteX44" fmla="*/ 54863 w 138687"/>
                <a:gd name="connsiteY44" fmla="*/ 126989 h 172945"/>
                <a:gd name="connsiteX45" fmla="*/ 73265 w 138687"/>
                <a:gd name="connsiteY45" fmla="*/ 114291 h 172945"/>
                <a:gd name="connsiteX46" fmla="*/ 71977 w 138687"/>
                <a:gd name="connsiteY46" fmla="*/ 95662 h 172945"/>
                <a:gd name="connsiteX47" fmla="*/ 79221 w 138687"/>
                <a:gd name="connsiteY47" fmla="*/ 78449 h 172945"/>
                <a:gd name="connsiteX48" fmla="*/ 93453 w 138687"/>
                <a:gd name="connsiteY48" fmla="*/ 66353 h 172945"/>
                <a:gd name="connsiteX49" fmla="*/ 111604 w 138687"/>
                <a:gd name="connsiteY49" fmla="*/ 61967 h 172945"/>
                <a:gd name="connsiteX50" fmla="*/ 131294 w 138687"/>
                <a:gd name="connsiteY50" fmla="*/ 67181 h 172945"/>
                <a:gd name="connsiteX51" fmla="*/ 133564 w 138687"/>
                <a:gd name="connsiteY51" fmla="*/ 64972 h 172945"/>
                <a:gd name="connsiteX52" fmla="*/ 128289 w 138687"/>
                <a:gd name="connsiteY52" fmla="*/ 56017 h 172945"/>
                <a:gd name="connsiteX53" fmla="*/ 127798 w 138687"/>
                <a:gd name="connsiteY53" fmla="*/ 55158 h 172945"/>
                <a:gd name="connsiteX54" fmla="*/ 121664 w 138687"/>
                <a:gd name="connsiteY54" fmla="*/ 43626 h 172945"/>
                <a:gd name="connsiteX55" fmla="*/ 120744 w 138687"/>
                <a:gd name="connsiteY55" fmla="*/ 41969 h 172945"/>
                <a:gd name="connsiteX56" fmla="*/ 114609 w 138687"/>
                <a:gd name="connsiteY56" fmla="*/ 29701 h 172945"/>
                <a:gd name="connsiteX57" fmla="*/ 113873 w 138687"/>
                <a:gd name="connsiteY57" fmla="*/ 28290 h 172945"/>
                <a:gd name="connsiteX58" fmla="*/ 107739 w 138687"/>
                <a:gd name="connsiteY58" fmla="*/ 16022 h 172945"/>
                <a:gd name="connsiteX59" fmla="*/ 63205 w 138687"/>
                <a:gd name="connsiteY59" fmla="*/ 7189 h 172945"/>
                <a:gd name="connsiteX60" fmla="*/ 57071 w 138687"/>
                <a:gd name="connsiteY60" fmla="*/ 5349 h 172945"/>
                <a:gd name="connsiteX61" fmla="*/ 54433 w 138687"/>
                <a:gd name="connsiteY61" fmla="*/ 4612 h 172945"/>
                <a:gd name="connsiteX62" fmla="*/ 37012 w 138687"/>
                <a:gd name="connsiteY62" fmla="*/ 40497 h 172945"/>
                <a:gd name="connsiteX63" fmla="*/ 17935 w 138687"/>
                <a:gd name="connsiteY63" fmla="*/ 79142 h 17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8687" h="172945">
                  <a:moveTo>
                    <a:pt x="2477" y="172934"/>
                  </a:moveTo>
                  <a:lnTo>
                    <a:pt x="1679" y="172934"/>
                  </a:lnTo>
                  <a:cubicBezTo>
                    <a:pt x="1262" y="172787"/>
                    <a:pt x="900" y="172523"/>
                    <a:pt x="630" y="172173"/>
                  </a:cubicBezTo>
                  <a:cubicBezTo>
                    <a:pt x="361" y="171830"/>
                    <a:pt x="189" y="171413"/>
                    <a:pt x="146" y="170971"/>
                  </a:cubicBezTo>
                  <a:cubicBezTo>
                    <a:pt x="-1020" y="158703"/>
                    <a:pt x="4992" y="147722"/>
                    <a:pt x="11371" y="136068"/>
                  </a:cubicBezTo>
                  <a:cubicBezTo>
                    <a:pt x="14132" y="130915"/>
                    <a:pt x="17015" y="125578"/>
                    <a:pt x="19284" y="120119"/>
                  </a:cubicBezTo>
                  <a:cubicBezTo>
                    <a:pt x="24744" y="106685"/>
                    <a:pt x="19591" y="93558"/>
                    <a:pt x="13150" y="80247"/>
                  </a:cubicBezTo>
                  <a:cubicBezTo>
                    <a:pt x="12997" y="79940"/>
                    <a:pt x="12923" y="79609"/>
                    <a:pt x="12923" y="79265"/>
                  </a:cubicBezTo>
                  <a:cubicBezTo>
                    <a:pt x="12923" y="78928"/>
                    <a:pt x="12997" y="78591"/>
                    <a:pt x="13150" y="78284"/>
                  </a:cubicBezTo>
                  <a:cubicBezTo>
                    <a:pt x="19284" y="65095"/>
                    <a:pt x="25909" y="51968"/>
                    <a:pt x="32289" y="38841"/>
                  </a:cubicBezTo>
                  <a:cubicBezTo>
                    <a:pt x="38668" y="25714"/>
                    <a:pt x="44557" y="13875"/>
                    <a:pt x="50691" y="1300"/>
                  </a:cubicBezTo>
                  <a:cubicBezTo>
                    <a:pt x="50906" y="828"/>
                    <a:pt x="51286" y="441"/>
                    <a:pt x="51753" y="214"/>
                  </a:cubicBezTo>
                  <a:cubicBezTo>
                    <a:pt x="52225" y="-7"/>
                    <a:pt x="52765" y="-62"/>
                    <a:pt x="53268" y="73"/>
                  </a:cubicBezTo>
                  <a:cubicBezTo>
                    <a:pt x="54863" y="441"/>
                    <a:pt x="56396" y="809"/>
                    <a:pt x="57991" y="1300"/>
                  </a:cubicBezTo>
                  <a:lnTo>
                    <a:pt x="64125" y="3140"/>
                  </a:lnTo>
                  <a:cubicBezTo>
                    <a:pt x="78381" y="8483"/>
                    <a:pt x="93440" y="11385"/>
                    <a:pt x="108659" y="11728"/>
                  </a:cubicBezTo>
                  <a:cubicBezTo>
                    <a:pt x="109101" y="11722"/>
                    <a:pt x="109536" y="11844"/>
                    <a:pt x="109917" y="12072"/>
                  </a:cubicBezTo>
                  <a:cubicBezTo>
                    <a:pt x="110297" y="12299"/>
                    <a:pt x="110604" y="12624"/>
                    <a:pt x="110806" y="13016"/>
                  </a:cubicBezTo>
                  <a:lnTo>
                    <a:pt x="117554" y="26512"/>
                  </a:lnTo>
                  <a:lnTo>
                    <a:pt x="118290" y="27922"/>
                  </a:lnTo>
                  <a:cubicBezTo>
                    <a:pt x="120375" y="32032"/>
                    <a:pt x="122522" y="36019"/>
                    <a:pt x="124424" y="40191"/>
                  </a:cubicBezTo>
                  <a:lnTo>
                    <a:pt x="125344" y="41908"/>
                  </a:lnTo>
                  <a:lnTo>
                    <a:pt x="131478" y="52888"/>
                  </a:lnTo>
                  <a:lnTo>
                    <a:pt x="132214" y="54176"/>
                  </a:lnTo>
                  <a:cubicBezTo>
                    <a:pt x="134300" y="57796"/>
                    <a:pt x="136324" y="61292"/>
                    <a:pt x="138349" y="64543"/>
                  </a:cubicBezTo>
                  <a:cubicBezTo>
                    <a:pt x="138619" y="64985"/>
                    <a:pt x="138729" y="65500"/>
                    <a:pt x="138674" y="66009"/>
                  </a:cubicBezTo>
                  <a:cubicBezTo>
                    <a:pt x="138619" y="66518"/>
                    <a:pt x="138398" y="66997"/>
                    <a:pt x="138042" y="67365"/>
                  </a:cubicBezTo>
                  <a:lnTo>
                    <a:pt x="134239" y="71107"/>
                  </a:lnTo>
                  <a:lnTo>
                    <a:pt x="133196" y="72149"/>
                  </a:lnTo>
                  <a:cubicBezTo>
                    <a:pt x="132785" y="72450"/>
                    <a:pt x="132294" y="72610"/>
                    <a:pt x="131785" y="72610"/>
                  </a:cubicBezTo>
                  <a:cubicBezTo>
                    <a:pt x="131276" y="72610"/>
                    <a:pt x="130785" y="72450"/>
                    <a:pt x="130374" y="72149"/>
                  </a:cubicBezTo>
                  <a:cubicBezTo>
                    <a:pt x="124718" y="68647"/>
                    <a:pt x="118198" y="66782"/>
                    <a:pt x="111542" y="66752"/>
                  </a:cubicBezTo>
                  <a:cubicBezTo>
                    <a:pt x="102102" y="66770"/>
                    <a:pt x="93054" y="70530"/>
                    <a:pt x="86380" y="77210"/>
                  </a:cubicBezTo>
                  <a:cubicBezTo>
                    <a:pt x="79712" y="83897"/>
                    <a:pt x="75964" y="92951"/>
                    <a:pt x="75964" y="102391"/>
                  </a:cubicBezTo>
                  <a:cubicBezTo>
                    <a:pt x="75976" y="106574"/>
                    <a:pt x="76706" y="110721"/>
                    <a:pt x="78111" y="114659"/>
                  </a:cubicBezTo>
                  <a:cubicBezTo>
                    <a:pt x="78289" y="115126"/>
                    <a:pt x="78301" y="115635"/>
                    <a:pt x="78160" y="116113"/>
                  </a:cubicBezTo>
                  <a:cubicBezTo>
                    <a:pt x="78013" y="116592"/>
                    <a:pt x="77719" y="117009"/>
                    <a:pt x="77314" y="117297"/>
                  </a:cubicBezTo>
                  <a:cubicBezTo>
                    <a:pt x="70505" y="122082"/>
                    <a:pt x="63880" y="126621"/>
                    <a:pt x="57439" y="131038"/>
                  </a:cubicBezTo>
                  <a:cubicBezTo>
                    <a:pt x="38368" y="143079"/>
                    <a:pt x="20517" y="156948"/>
                    <a:pt x="4133" y="172443"/>
                  </a:cubicBezTo>
                  <a:cubicBezTo>
                    <a:pt x="3667" y="172817"/>
                    <a:pt x="3072" y="172995"/>
                    <a:pt x="2477" y="172934"/>
                  </a:cubicBezTo>
                  <a:close/>
                  <a:moveTo>
                    <a:pt x="17935" y="79142"/>
                  </a:moveTo>
                  <a:cubicBezTo>
                    <a:pt x="24069" y="92576"/>
                    <a:pt x="29590" y="106930"/>
                    <a:pt x="23517" y="121775"/>
                  </a:cubicBezTo>
                  <a:cubicBezTo>
                    <a:pt x="21100" y="127351"/>
                    <a:pt x="18401" y="132798"/>
                    <a:pt x="15420" y="138092"/>
                  </a:cubicBezTo>
                  <a:cubicBezTo>
                    <a:pt x="10138" y="146312"/>
                    <a:pt x="6513" y="155476"/>
                    <a:pt x="4746" y="165082"/>
                  </a:cubicBezTo>
                  <a:cubicBezTo>
                    <a:pt x="20407" y="151066"/>
                    <a:pt x="37166" y="138325"/>
                    <a:pt x="54863" y="126989"/>
                  </a:cubicBezTo>
                  <a:cubicBezTo>
                    <a:pt x="60997" y="122940"/>
                    <a:pt x="67131" y="118708"/>
                    <a:pt x="73265" y="114291"/>
                  </a:cubicBezTo>
                  <a:cubicBezTo>
                    <a:pt x="71382" y="108267"/>
                    <a:pt x="70940" y="101888"/>
                    <a:pt x="71977" y="95662"/>
                  </a:cubicBezTo>
                  <a:cubicBezTo>
                    <a:pt x="73014" y="89436"/>
                    <a:pt x="75492" y="83541"/>
                    <a:pt x="79221" y="78449"/>
                  </a:cubicBezTo>
                  <a:cubicBezTo>
                    <a:pt x="82951" y="73358"/>
                    <a:pt x="87827" y="69217"/>
                    <a:pt x="93453" y="66353"/>
                  </a:cubicBezTo>
                  <a:cubicBezTo>
                    <a:pt x="99078" y="63488"/>
                    <a:pt x="105292" y="61985"/>
                    <a:pt x="111604" y="61967"/>
                  </a:cubicBezTo>
                  <a:cubicBezTo>
                    <a:pt x="118511" y="61961"/>
                    <a:pt x="125301" y="63758"/>
                    <a:pt x="131294" y="67181"/>
                  </a:cubicBezTo>
                  <a:lnTo>
                    <a:pt x="133564" y="64972"/>
                  </a:lnTo>
                  <a:cubicBezTo>
                    <a:pt x="131785" y="62090"/>
                    <a:pt x="130067" y="58838"/>
                    <a:pt x="128289" y="56017"/>
                  </a:cubicBezTo>
                  <a:lnTo>
                    <a:pt x="127798" y="55158"/>
                  </a:lnTo>
                  <a:cubicBezTo>
                    <a:pt x="125528" y="51171"/>
                    <a:pt x="123504" y="47490"/>
                    <a:pt x="121664" y="43626"/>
                  </a:cubicBezTo>
                  <a:lnTo>
                    <a:pt x="120744" y="41969"/>
                  </a:lnTo>
                  <a:cubicBezTo>
                    <a:pt x="118658" y="38043"/>
                    <a:pt x="116572" y="34056"/>
                    <a:pt x="114609" y="29701"/>
                  </a:cubicBezTo>
                  <a:lnTo>
                    <a:pt x="113873" y="28290"/>
                  </a:lnTo>
                  <a:lnTo>
                    <a:pt x="107739" y="16022"/>
                  </a:lnTo>
                  <a:cubicBezTo>
                    <a:pt x="92533" y="15384"/>
                    <a:pt x="77510" y="12403"/>
                    <a:pt x="63205" y="7189"/>
                  </a:cubicBezTo>
                  <a:lnTo>
                    <a:pt x="57071" y="5349"/>
                  </a:lnTo>
                  <a:lnTo>
                    <a:pt x="54433" y="4612"/>
                  </a:lnTo>
                  <a:cubicBezTo>
                    <a:pt x="48667" y="16881"/>
                    <a:pt x="42840" y="28536"/>
                    <a:pt x="37012" y="40497"/>
                  </a:cubicBezTo>
                  <a:cubicBezTo>
                    <a:pt x="31185" y="52459"/>
                    <a:pt x="24130" y="66322"/>
                    <a:pt x="17935" y="79142"/>
                  </a:cubicBezTo>
                  <a:close/>
                </a:path>
              </a:pathLst>
            </a:custGeom>
            <a:solidFill>
              <a:srgbClr val="0E0E0E"/>
            </a:solidFill>
            <a:ln w="6134" cap="flat">
              <a:noFill/>
              <a:prstDash val="solid"/>
              <a:miter/>
            </a:ln>
          </p:spPr>
          <p:txBody>
            <a:bodyPr rtlCol="0" anchor="ctr"/>
            <a:lstStyle/>
            <a:p>
              <a:endParaRPr lang="en-AU"/>
            </a:p>
          </p:txBody>
        </p:sp>
        <p:sp>
          <p:nvSpPr>
            <p:cNvPr id="973" name="Freeform: Shape 972">
              <a:extLst>
                <a:ext uri="{FF2B5EF4-FFF2-40B4-BE49-F238E27FC236}">
                  <a16:creationId xmlns:a16="http://schemas.microsoft.com/office/drawing/2014/main" id="{B9B2CD04-43AD-4EBD-8136-A403291A19E1}"/>
                </a:ext>
              </a:extLst>
            </p:cNvPr>
            <p:cNvSpPr/>
            <p:nvPr/>
          </p:nvSpPr>
          <p:spPr>
            <a:xfrm>
              <a:off x="4136685" y="4911138"/>
              <a:ext cx="75940" cy="75940"/>
            </a:xfrm>
            <a:custGeom>
              <a:avLst/>
              <a:gdLst>
                <a:gd name="connsiteX0" fmla="*/ 37971 w 75940"/>
                <a:gd name="connsiteY0" fmla="*/ 75941 h 75940"/>
                <a:gd name="connsiteX1" fmla="*/ 59072 w 75940"/>
                <a:gd name="connsiteY1" fmla="*/ 69536 h 75940"/>
                <a:gd name="connsiteX2" fmla="*/ 73058 w 75940"/>
                <a:gd name="connsiteY2" fmla="*/ 52490 h 75940"/>
                <a:gd name="connsiteX3" fmla="*/ 75205 w 75940"/>
                <a:gd name="connsiteY3" fmla="*/ 30542 h 75940"/>
                <a:gd name="connsiteX4" fmla="*/ 64795 w 75940"/>
                <a:gd name="connsiteY4" fmla="*/ 11102 h 75940"/>
                <a:gd name="connsiteX5" fmla="*/ 45338 w 75940"/>
                <a:gd name="connsiteY5" fmla="*/ 723 h 75940"/>
                <a:gd name="connsiteX6" fmla="*/ 23396 w 75940"/>
                <a:gd name="connsiteY6" fmla="*/ 2907 h 75940"/>
                <a:gd name="connsiteX7" fmla="*/ 6367 w 75940"/>
                <a:gd name="connsiteY7" fmla="*/ 16918 h 75940"/>
                <a:gd name="connsiteX8" fmla="*/ 0 w 75940"/>
                <a:gd name="connsiteY8" fmla="*/ 38031 h 75940"/>
                <a:gd name="connsiteX9" fmla="*/ 2889 w 75940"/>
                <a:gd name="connsiteY9" fmla="*/ 52551 h 75940"/>
                <a:gd name="connsiteX10" fmla="*/ 11121 w 75940"/>
                <a:gd name="connsiteY10" fmla="*/ 64862 h 75940"/>
                <a:gd name="connsiteX11" fmla="*/ 23445 w 75940"/>
                <a:gd name="connsiteY11" fmla="*/ 73076 h 75940"/>
                <a:gd name="connsiteX12" fmla="*/ 37971 w 75940"/>
                <a:gd name="connsiteY12" fmla="*/ 75941 h 7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940" h="75940">
                  <a:moveTo>
                    <a:pt x="37971" y="75941"/>
                  </a:moveTo>
                  <a:cubicBezTo>
                    <a:pt x="45485" y="75941"/>
                    <a:pt x="52828" y="73714"/>
                    <a:pt x="59072" y="69536"/>
                  </a:cubicBezTo>
                  <a:cubicBezTo>
                    <a:pt x="65317" y="65365"/>
                    <a:pt x="70181" y="59427"/>
                    <a:pt x="73058" y="52490"/>
                  </a:cubicBezTo>
                  <a:cubicBezTo>
                    <a:pt x="75929" y="45546"/>
                    <a:pt x="76677" y="37909"/>
                    <a:pt x="75205" y="30542"/>
                  </a:cubicBezTo>
                  <a:cubicBezTo>
                    <a:pt x="73739" y="23175"/>
                    <a:pt x="70114" y="16408"/>
                    <a:pt x="64795" y="11102"/>
                  </a:cubicBezTo>
                  <a:cubicBezTo>
                    <a:pt x="59483" y="5790"/>
                    <a:pt x="52711" y="2183"/>
                    <a:pt x="45338" y="723"/>
                  </a:cubicBezTo>
                  <a:cubicBezTo>
                    <a:pt x="37971" y="-737"/>
                    <a:pt x="30334" y="24"/>
                    <a:pt x="23396" y="2907"/>
                  </a:cubicBezTo>
                  <a:cubicBezTo>
                    <a:pt x="16458" y="5790"/>
                    <a:pt x="10532" y="10667"/>
                    <a:pt x="6367" y="16918"/>
                  </a:cubicBezTo>
                  <a:cubicBezTo>
                    <a:pt x="2202" y="23175"/>
                    <a:pt x="-12" y="30517"/>
                    <a:pt x="0" y="38031"/>
                  </a:cubicBezTo>
                  <a:cubicBezTo>
                    <a:pt x="0" y="43018"/>
                    <a:pt x="982" y="47950"/>
                    <a:pt x="2889" y="52551"/>
                  </a:cubicBezTo>
                  <a:cubicBezTo>
                    <a:pt x="4797" y="57158"/>
                    <a:pt x="7600" y="61341"/>
                    <a:pt x="11121" y="64862"/>
                  </a:cubicBezTo>
                  <a:cubicBezTo>
                    <a:pt x="14648" y="68383"/>
                    <a:pt x="18838" y="71174"/>
                    <a:pt x="23445" y="73076"/>
                  </a:cubicBezTo>
                  <a:cubicBezTo>
                    <a:pt x="28052" y="74978"/>
                    <a:pt x="32983" y="75947"/>
                    <a:pt x="37971" y="75941"/>
                  </a:cubicBezTo>
                  <a:close/>
                </a:path>
              </a:pathLst>
            </a:custGeom>
            <a:solidFill>
              <a:srgbClr val="E05555"/>
            </a:solidFill>
            <a:ln w="6134" cap="flat">
              <a:noFill/>
              <a:prstDash val="solid"/>
              <a:miter/>
            </a:ln>
          </p:spPr>
          <p:txBody>
            <a:bodyPr rtlCol="0" anchor="ctr"/>
            <a:lstStyle/>
            <a:p>
              <a:endParaRPr lang="en-AU"/>
            </a:p>
          </p:txBody>
        </p:sp>
        <p:sp>
          <p:nvSpPr>
            <p:cNvPr id="974" name="Freeform: Shape 973">
              <a:extLst>
                <a:ext uri="{FF2B5EF4-FFF2-40B4-BE49-F238E27FC236}">
                  <a16:creationId xmlns:a16="http://schemas.microsoft.com/office/drawing/2014/main" id="{0571A41D-41C2-4A14-A87C-1EDDCD5BC17E}"/>
                </a:ext>
              </a:extLst>
            </p:cNvPr>
            <p:cNvSpPr/>
            <p:nvPr/>
          </p:nvSpPr>
          <p:spPr>
            <a:xfrm>
              <a:off x="4134415" y="4909174"/>
              <a:ext cx="80480" cy="80480"/>
            </a:xfrm>
            <a:custGeom>
              <a:avLst/>
              <a:gdLst>
                <a:gd name="connsiteX0" fmla="*/ 40240 w 80480"/>
                <a:gd name="connsiteY0" fmla="*/ 80480 h 80480"/>
                <a:gd name="connsiteX1" fmla="*/ 17881 w 80480"/>
                <a:gd name="connsiteY1" fmla="*/ 73702 h 80480"/>
                <a:gd name="connsiteX2" fmla="*/ 3061 w 80480"/>
                <a:gd name="connsiteY2" fmla="*/ 55637 h 80480"/>
                <a:gd name="connsiteX3" fmla="*/ 773 w 80480"/>
                <a:gd name="connsiteY3" fmla="*/ 32388 h 80480"/>
                <a:gd name="connsiteX4" fmla="*/ 11784 w 80480"/>
                <a:gd name="connsiteY4" fmla="*/ 11784 h 80480"/>
                <a:gd name="connsiteX5" fmla="*/ 32388 w 80480"/>
                <a:gd name="connsiteY5" fmla="*/ 773 h 80480"/>
                <a:gd name="connsiteX6" fmla="*/ 55637 w 80480"/>
                <a:gd name="connsiteY6" fmla="*/ 3061 h 80480"/>
                <a:gd name="connsiteX7" fmla="*/ 73696 w 80480"/>
                <a:gd name="connsiteY7" fmla="*/ 17887 h 80480"/>
                <a:gd name="connsiteX8" fmla="*/ 80480 w 80480"/>
                <a:gd name="connsiteY8" fmla="*/ 40240 h 80480"/>
                <a:gd name="connsiteX9" fmla="*/ 68672 w 80480"/>
                <a:gd name="connsiteY9" fmla="*/ 68678 h 80480"/>
                <a:gd name="connsiteX10" fmla="*/ 40240 w 80480"/>
                <a:gd name="connsiteY10" fmla="*/ 80480 h 80480"/>
                <a:gd name="connsiteX11" fmla="*/ 40240 w 80480"/>
                <a:gd name="connsiteY11" fmla="*/ 4600 h 80480"/>
                <a:gd name="connsiteX12" fmla="*/ 20439 w 80480"/>
                <a:gd name="connsiteY12" fmla="*/ 10606 h 80480"/>
                <a:gd name="connsiteX13" fmla="*/ 7312 w 80480"/>
                <a:gd name="connsiteY13" fmla="*/ 26604 h 80480"/>
                <a:gd name="connsiteX14" fmla="*/ 5281 w 80480"/>
                <a:gd name="connsiteY14" fmla="*/ 47196 h 80480"/>
                <a:gd name="connsiteX15" fmla="*/ 15035 w 80480"/>
                <a:gd name="connsiteY15" fmla="*/ 65439 h 80480"/>
                <a:gd name="connsiteX16" fmla="*/ 33284 w 80480"/>
                <a:gd name="connsiteY16" fmla="*/ 75192 h 80480"/>
                <a:gd name="connsiteX17" fmla="*/ 53876 w 80480"/>
                <a:gd name="connsiteY17" fmla="*/ 73168 h 80480"/>
                <a:gd name="connsiteX18" fmla="*/ 69874 w 80480"/>
                <a:gd name="connsiteY18" fmla="*/ 60041 h 80480"/>
                <a:gd name="connsiteX19" fmla="*/ 75879 w 80480"/>
                <a:gd name="connsiteY19" fmla="*/ 40240 h 80480"/>
                <a:gd name="connsiteX20" fmla="*/ 65439 w 80480"/>
                <a:gd name="connsiteY20" fmla="*/ 15041 h 80480"/>
                <a:gd name="connsiteX21" fmla="*/ 40240 w 80480"/>
                <a:gd name="connsiteY21" fmla="*/ 4600 h 8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480" h="80480">
                  <a:moveTo>
                    <a:pt x="40240" y="80480"/>
                  </a:moveTo>
                  <a:cubicBezTo>
                    <a:pt x="32278" y="80480"/>
                    <a:pt x="24500" y="78118"/>
                    <a:pt x="17881" y="73702"/>
                  </a:cubicBezTo>
                  <a:cubicBezTo>
                    <a:pt x="11262" y="69279"/>
                    <a:pt x="6109" y="62991"/>
                    <a:pt x="3061" y="55637"/>
                  </a:cubicBezTo>
                  <a:cubicBezTo>
                    <a:pt x="18" y="48288"/>
                    <a:pt x="-779" y="40197"/>
                    <a:pt x="773" y="32388"/>
                  </a:cubicBezTo>
                  <a:cubicBezTo>
                    <a:pt x="2325" y="24585"/>
                    <a:pt x="6158" y="17415"/>
                    <a:pt x="11784" y="11784"/>
                  </a:cubicBezTo>
                  <a:cubicBezTo>
                    <a:pt x="17415" y="6159"/>
                    <a:pt x="24579" y="2325"/>
                    <a:pt x="32388" y="773"/>
                  </a:cubicBezTo>
                  <a:cubicBezTo>
                    <a:pt x="40191" y="-779"/>
                    <a:pt x="48282" y="18"/>
                    <a:pt x="55637" y="3061"/>
                  </a:cubicBezTo>
                  <a:cubicBezTo>
                    <a:pt x="62992" y="6110"/>
                    <a:pt x="69273" y="11268"/>
                    <a:pt x="73696" y="17887"/>
                  </a:cubicBezTo>
                  <a:cubicBezTo>
                    <a:pt x="78118" y="24500"/>
                    <a:pt x="80480" y="32284"/>
                    <a:pt x="80480" y="40240"/>
                  </a:cubicBezTo>
                  <a:cubicBezTo>
                    <a:pt x="80462" y="50907"/>
                    <a:pt x="76217" y="61133"/>
                    <a:pt x="68672" y="68678"/>
                  </a:cubicBezTo>
                  <a:cubicBezTo>
                    <a:pt x="61133" y="76217"/>
                    <a:pt x="50907" y="80462"/>
                    <a:pt x="40240" y="80480"/>
                  </a:cubicBezTo>
                  <a:close/>
                  <a:moveTo>
                    <a:pt x="40240" y="4600"/>
                  </a:moveTo>
                  <a:cubicBezTo>
                    <a:pt x="33192" y="4600"/>
                    <a:pt x="26297" y="6692"/>
                    <a:pt x="20439" y="10606"/>
                  </a:cubicBezTo>
                  <a:cubicBezTo>
                    <a:pt x="14575" y="14526"/>
                    <a:pt x="10011" y="20089"/>
                    <a:pt x="7312" y="26604"/>
                  </a:cubicBezTo>
                  <a:cubicBezTo>
                    <a:pt x="4613" y="33112"/>
                    <a:pt x="3907" y="40283"/>
                    <a:pt x="5281" y="47196"/>
                  </a:cubicBezTo>
                  <a:cubicBezTo>
                    <a:pt x="6661" y="54109"/>
                    <a:pt x="10054" y="60458"/>
                    <a:pt x="15035" y="65439"/>
                  </a:cubicBezTo>
                  <a:cubicBezTo>
                    <a:pt x="20022" y="70426"/>
                    <a:pt x="26371" y="73818"/>
                    <a:pt x="33284" y="75192"/>
                  </a:cubicBezTo>
                  <a:cubicBezTo>
                    <a:pt x="40197" y="76573"/>
                    <a:pt x="47362" y="75867"/>
                    <a:pt x="53876" y="73168"/>
                  </a:cubicBezTo>
                  <a:cubicBezTo>
                    <a:pt x="60391" y="70469"/>
                    <a:pt x="65954" y="65899"/>
                    <a:pt x="69874" y="60041"/>
                  </a:cubicBezTo>
                  <a:cubicBezTo>
                    <a:pt x="73788" y="54183"/>
                    <a:pt x="75879" y="47288"/>
                    <a:pt x="75879" y="40240"/>
                  </a:cubicBezTo>
                  <a:cubicBezTo>
                    <a:pt x="75879" y="30787"/>
                    <a:pt x="72125" y="21721"/>
                    <a:pt x="65439" y="15041"/>
                  </a:cubicBezTo>
                  <a:cubicBezTo>
                    <a:pt x="58753" y="8354"/>
                    <a:pt x="49693" y="4600"/>
                    <a:pt x="40240" y="4600"/>
                  </a:cubicBezTo>
                  <a:close/>
                </a:path>
              </a:pathLst>
            </a:custGeom>
            <a:solidFill>
              <a:srgbClr val="0E0E0E"/>
            </a:solidFill>
            <a:ln w="6134" cap="flat">
              <a:noFill/>
              <a:prstDash val="solid"/>
              <a:miter/>
            </a:ln>
          </p:spPr>
          <p:txBody>
            <a:bodyPr rtlCol="0" anchor="ctr"/>
            <a:lstStyle/>
            <a:p>
              <a:endParaRPr lang="en-AU"/>
            </a:p>
          </p:txBody>
        </p:sp>
        <p:sp>
          <p:nvSpPr>
            <p:cNvPr id="975" name="Freeform: Shape 974">
              <a:extLst>
                <a:ext uri="{FF2B5EF4-FFF2-40B4-BE49-F238E27FC236}">
                  <a16:creationId xmlns:a16="http://schemas.microsoft.com/office/drawing/2014/main" id="{8CECA04C-FAAC-4F99-9349-F30CD49676B9}"/>
                </a:ext>
              </a:extLst>
            </p:cNvPr>
            <p:cNvSpPr/>
            <p:nvPr/>
          </p:nvSpPr>
          <p:spPr>
            <a:xfrm>
              <a:off x="5069998" y="5225967"/>
              <a:ext cx="57967" cy="50889"/>
            </a:xfrm>
            <a:custGeom>
              <a:avLst/>
              <a:gdLst>
                <a:gd name="connsiteX0" fmla="*/ 0 w 57967"/>
                <a:gd name="connsiteY0" fmla="*/ 37885 h 50889"/>
                <a:gd name="connsiteX1" fmla="*/ 2331 w 57967"/>
                <a:gd name="connsiteY1" fmla="*/ 50889 h 50889"/>
                <a:gd name="connsiteX2" fmla="*/ 57968 w 57967"/>
                <a:gd name="connsiteY2" fmla="*/ 5742 h 50889"/>
                <a:gd name="connsiteX3" fmla="*/ 38878 w 57967"/>
                <a:gd name="connsiteY3" fmla="*/ 12 h 50889"/>
                <a:gd name="connsiteX4" fmla="*/ 19525 w 57967"/>
                <a:gd name="connsiteY4" fmla="*/ 4754 h 50889"/>
                <a:gd name="connsiteX5" fmla="*/ 5251 w 57967"/>
                <a:gd name="connsiteY5" fmla="*/ 18660 h 50889"/>
                <a:gd name="connsiteX6" fmla="*/ 0 w 57967"/>
                <a:gd name="connsiteY6" fmla="*/ 37885 h 5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67" h="50889">
                  <a:moveTo>
                    <a:pt x="0" y="37885"/>
                  </a:moveTo>
                  <a:cubicBezTo>
                    <a:pt x="6" y="42326"/>
                    <a:pt x="797" y="46724"/>
                    <a:pt x="2331" y="50889"/>
                  </a:cubicBezTo>
                  <a:cubicBezTo>
                    <a:pt x="21997" y="37277"/>
                    <a:pt x="40596" y="22181"/>
                    <a:pt x="57968" y="5742"/>
                  </a:cubicBezTo>
                  <a:cubicBezTo>
                    <a:pt x="52226" y="2165"/>
                    <a:pt x="45638" y="184"/>
                    <a:pt x="38878" y="12"/>
                  </a:cubicBezTo>
                  <a:cubicBezTo>
                    <a:pt x="32119" y="-159"/>
                    <a:pt x="25438" y="1478"/>
                    <a:pt x="19525" y="4754"/>
                  </a:cubicBezTo>
                  <a:cubicBezTo>
                    <a:pt x="13612" y="8036"/>
                    <a:pt x="8680" y="12839"/>
                    <a:pt x="5251" y="18660"/>
                  </a:cubicBezTo>
                  <a:cubicBezTo>
                    <a:pt x="1816" y="24487"/>
                    <a:pt x="0" y="31125"/>
                    <a:pt x="0" y="37885"/>
                  </a:cubicBezTo>
                  <a:close/>
                </a:path>
              </a:pathLst>
            </a:custGeom>
            <a:solidFill>
              <a:srgbClr val="E05555"/>
            </a:solidFill>
            <a:ln w="6134" cap="flat">
              <a:noFill/>
              <a:prstDash val="solid"/>
              <a:miter/>
            </a:ln>
          </p:spPr>
          <p:txBody>
            <a:bodyPr rtlCol="0" anchor="ctr"/>
            <a:lstStyle/>
            <a:p>
              <a:endParaRPr lang="en-AU"/>
            </a:p>
          </p:txBody>
        </p:sp>
        <p:sp>
          <p:nvSpPr>
            <p:cNvPr id="976" name="Freeform: Shape 975">
              <a:extLst>
                <a:ext uri="{FF2B5EF4-FFF2-40B4-BE49-F238E27FC236}">
                  <a16:creationId xmlns:a16="http://schemas.microsoft.com/office/drawing/2014/main" id="{34425716-29C3-459B-A169-9C0ED7216310}"/>
                </a:ext>
              </a:extLst>
            </p:cNvPr>
            <p:cNvSpPr/>
            <p:nvPr/>
          </p:nvSpPr>
          <p:spPr>
            <a:xfrm>
              <a:off x="5067729" y="5223796"/>
              <a:ext cx="62454" cy="55376"/>
            </a:xfrm>
            <a:custGeom>
              <a:avLst/>
              <a:gdLst>
                <a:gd name="connsiteX0" fmla="*/ 4601 w 62454"/>
                <a:gd name="connsiteY0" fmla="*/ 55330 h 55376"/>
                <a:gd name="connsiteX1" fmla="*/ 3926 w 62454"/>
                <a:gd name="connsiteY1" fmla="*/ 55330 h 55376"/>
                <a:gd name="connsiteX2" fmla="*/ 3024 w 62454"/>
                <a:gd name="connsiteY2" fmla="*/ 54840 h 55376"/>
                <a:gd name="connsiteX3" fmla="*/ 2454 w 62454"/>
                <a:gd name="connsiteY3" fmla="*/ 53981 h 55376"/>
                <a:gd name="connsiteX4" fmla="*/ 0 w 62454"/>
                <a:gd name="connsiteY4" fmla="*/ 40179 h 55376"/>
                <a:gd name="connsiteX5" fmla="*/ 5521 w 62454"/>
                <a:gd name="connsiteY5" fmla="*/ 19807 h 55376"/>
                <a:gd name="connsiteX6" fmla="*/ 20623 w 62454"/>
                <a:gd name="connsiteY6" fmla="*/ 5055 h 55376"/>
                <a:gd name="connsiteX7" fmla="*/ 41124 w 62454"/>
                <a:gd name="connsiteY7" fmla="*/ 12 h 55376"/>
                <a:gd name="connsiteX8" fmla="*/ 61342 w 62454"/>
                <a:gd name="connsiteY8" fmla="*/ 6073 h 55376"/>
                <a:gd name="connsiteX9" fmla="*/ 62102 w 62454"/>
                <a:gd name="connsiteY9" fmla="*/ 6797 h 55376"/>
                <a:gd name="connsiteX10" fmla="*/ 62446 w 62454"/>
                <a:gd name="connsiteY10" fmla="*/ 7791 h 55376"/>
                <a:gd name="connsiteX11" fmla="*/ 62311 w 62454"/>
                <a:gd name="connsiteY11" fmla="*/ 8815 h 55376"/>
                <a:gd name="connsiteX12" fmla="*/ 61771 w 62454"/>
                <a:gd name="connsiteY12" fmla="*/ 9692 h 55376"/>
                <a:gd name="connsiteX13" fmla="*/ 5889 w 62454"/>
                <a:gd name="connsiteY13" fmla="*/ 55024 h 55376"/>
                <a:gd name="connsiteX14" fmla="*/ 4601 w 62454"/>
                <a:gd name="connsiteY14" fmla="*/ 55330 h 55376"/>
                <a:gd name="connsiteX15" fmla="*/ 40179 w 62454"/>
                <a:gd name="connsiteY15" fmla="*/ 4417 h 55376"/>
                <a:gd name="connsiteX16" fmla="*/ 15016 w 62454"/>
                <a:gd name="connsiteY16" fmla="*/ 14876 h 55376"/>
                <a:gd name="connsiteX17" fmla="*/ 4601 w 62454"/>
                <a:gd name="connsiteY17" fmla="*/ 40056 h 55376"/>
                <a:gd name="connsiteX18" fmla="*/ 5828 w 62454"/>
                <a:gd name="connsiteY18" fmla="*/ 49319 h 55376"/>
                <a:gd name="connsiteX19" fmla="*/ 56373 w 62454"/>
                <a:gd name="connsiteY19" fmla="*/ 8649 h 55376"/>
                <a:gd name="connsiteX20" fmla="*/ 40179 w 62454"/>
                <a:gd name="connsiteY20" fmla="*/ 4417 h 5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454" h="55376">
                  <a:moveTo>
                    <a:pt x="4601" y="55330"/>
                  </a:moveTo>
                  <a:cubicBezTo>
                    <a:pt x="4380" y="55392"/>
                    <a:pt x="4147" y="55392"/>
                    <a:pt x="3926" y="55330"/>
                  </a:cubicBezTo>
                  <a:cubicBezTo>
                    <a:pt x="3588" y="55245"/>
                    <a:pt x="3282" y="55073"/>
                    <a:pt x="3024" y="54840"/>
                  </a:cubicBezTo>
                  <a:cubicBezTo>
                    <a:pt x="2767" y="54601"/>
                    <a:pt x="2570" y="54306"/>
                    <a:pt x="2454" y="53981"/>
                  </a:cubicBezTo>
                  <a:cubicBezTo>
                    <a:pt x="822" y="49564"/>
                    <a:pt x="-6" y="44890"/>
                    <a:pt x="0" y="40179"/>
                  </a:cubicBezTo>
                  <a:cubicBezTo>
                    <a:pt x="-12" y="33014"/>
                    <a:pt x="1895" y="25984"/>
                    <a:pt x="5521" y="19807"/>
                  </a:cubicBezTo>
                  <a:cubicBezTo>
                    <a:pt x="9152" y="13630"/>
                    <a:pt x="14366" y="8533"/>
                    <a:pt x="20623" y="5055"/>
                  </a:cubicBezTo>
                  <a:cubicBezTo>
                    <a:pt x="26886" y="1577"/>
                    <a:pt x="33959" y="-165"/>
                    <a:pt x="41124" y="12"/>
                  </a:cubicBezTo>
                  <a:cubicBezTo>
                    <a:pt x="48282" y="190"/>
                    <a:pt x="55263" y="2282"/>
                    <a:pt x="61342" y="6073"/>
                  </a:cubicBezTo>
                  <a:cubicBezTo>
                    <a:pt x="61649" y="6251"/>
                    <a:pt x="61912" y="6496"/>
                    <a:pt x="62102" y="6797"/>
                  </a:cubicBezTo>
                  <a:cubicBezTo>
                    <a:pt x="62299" y="7098"/>
                    <a:pt x="62415" y="7435"/>
                    <a:pt x="62446" y="7791"/>
                  </a:cubicBezTo>
                  <a:cubicBezTo>
                    <a:pt x="62477" y="8140"/>
                    <a:pt x="62428" y="8490"/>
                    <a:pt x="62311" y="8815"/>
                  </a:cubicBezTo>
                  <a:cubicBezTo>
                    <a:pt x="62194" y="9140"/>
                    <a:pt x="62010" y="9441"/>
                    <a:pt x="61771" y="9692"/>
                  </a:cubicBezTo>
                  <a:cubicBezTo>
                    <a:pt x="44326" y="26205"/>
                    <a:pt x="25647" y="41363"/>
                    <a:pt x="5889" y="55024"/>
                  </a:cubicBezTo>
                  <a:cubicBezTo>
                    <a:pt x="5502" y="55257"/>
                    <a:pt x="5055" y="55361"/>
                    <a:pt x="4601" y="55330"/>
                  </a:cubicBezTo>
                  <a:close/>
                  <a:moveTo>
                    <a:pt x="40179" y="4417"/>
                  </a:moveTo>
                  <a:cubicBezTo>
                    <a:pt x="30738" y="4435"/>
                    <a:pt x="21691" y="8196"/>
                    <a:pt x="15016" y="14876"/>
                  </a:cubicBezTo>
                  <a:cubicBezTo>
                    <a:pt x="8349" y="21562"/>
                    <a:pt x="4601" y="30616"/>
                    <a:pt x="4601" y="40056"/>
                  </a:cubicBezTo>
                  <a:cubicBezTo>
                    <a:pt x="4576" y="43185"/>
                    <a:pt x="4993" y="46301"/>
                    <a:pt x="5828" y="49319"/>
                  </a:cubicBezTo>
                  <a:cubicBezTo>
                    <a:pt x="23641" y="37008"/>
                    <a:pt x="40535" y="23421"/>
                    <a:pt x="56373" y="8649"/>
                  </a:cubicBezTo>
                  <a:cubicBezTo>
                    <a:pt x="51392" y="5969"/>
                    <a:pt x="45841" y="4515"/>
                    <a:pt x="40179" y="4417"/>
                  </a:cubicBezTo>
                  <a:close/>
                </a:path>
              </a:pathLst>
            </a:custGeom>
            <a:solidFill>
              <a:srgbClr val="0E0E0E"/>
            </a:solidFill>
            <a:ln w="6134" cap="flat">
              <a:noFill/>
              <a:prstDash val="solid"/>
              <a:miter/>
            </a:ln>
          </p:spPr>
          <p:txBody>
            <a:bodyPr rtlCol="0" anchor="ctr"/>
            <a:lstStyle/>
            <a:p>
              <a:endParaRPr lang="en-AU"/>
            </a:p>
          </p:txBody>
        </p:sp>
        <p:sp>
          <p:nvSpPr>
            <p:cNvPr id="977" name="Freeform: Shape 976">
              <a:extLst>
                <a:ext uri="{FF2B5EF4-FFF2-40B4-BE49-F238E27FC236}">
                  <a16:creationId xmlns:a16="http://schemas.microsoft.com/office/drawing/2014/main" id="{491905C0-313D-4D99-BEFB-4339786D3DA2}"/>
                </a:ext>
              </a:extLst>
            </p:cNvPr>
            <p:cNvSpPr/>
            <p:nvPr/>
          </p:nvSpPr>
          <p:spPr>
            <a:xfrm>
              <a:off x="4690539" y="4845072"/>
              <a:ext cx="75818" cy="75818"/>
            </a:xfrm>
            <a:custGeom>
              <a:avLst/>
              <a:gdLst>
                <a:gd name="connsiteX0" fmla="*/ 37909 w 75818"/>
                <a:gd name="connsiteY0" fmla="*/ 75819 h 75818"/>
                <a:gd name="connsiteX1" fmla="*/ 75818 w 75818"/>
                <a:gd name="connsiteY1" fmla="*/ 37909 h 75818"/>
                <a:gd name="connsiteX2" fmla="*/ 37909 w 75818"/>
                <a:gd name="connsiteY2" fmla="*/ 0 h 75818"/>
                <a:gd name="connsiteX3" fmla="*/ 0 w 75818"/>
                <a:gd name="connsiteY3" fmla="*/ 37909 h 75818"/>
                <a:gd name="connsiteX4" fmla="*/ 37909 w 75818"/>
                <a:gd name="connsiteY4" fmla="*/ 75819 h 7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18" h="75818">
                  <a:moveTo>
                    <a:pt x="37909" y="75819"/>
                  </a:moveTo>
                  <a:cubicBezTo>
                    <a:pt x="58845" y="75819"/>
                    <a:pt x="75818" y="58845"/>
                    <a:pt x="75818" y="37909"/>
                  </a:cubicBezTo>
                  <a:cubicBezTo>
                    <a:pt x="75818" y="16973"/>
                    <a:pt x="58845" y="0"/>
                    <a:pt x="37909" y="0"/>
                  </a:cubicBezTo>
                  <a:cubicBezTo>
                    <a:pt x="16973" y="0"/>
                    <a:pt x="0" y="16973"/>
                    <a:pt x="0" y="37909"/>
                  </a:cubicBezTo>
                  <a:cubicBezTo>
                    <a:pt x="0" y="58845"/>
                    <a:pt x="16973" y="75819"/>
                    <a:pt x="37909" y="75819"/>
                  </a:cubicBezTo>
                  <a:close/>
                </a:path>
              </a:pathLst>
            </a:custGeom>
            <a:solidFill>
              <a:srgbClr val="E05555"/>
            </a:solidFill>
            <a:ln w="6134" cap="flat">
              <a:noFill/>
              <a:prstDash val="solid"/>
              <a:miter/>
            </a:ln>
          </p:spPr>
          <p:txBody>
            <a:bodyPr rtlCol="0" anchor="ctr"/>
            <a:lstStyle/>
            <a:p>
              <a:endParaRPr lang="en-AU"/>
            </a:p>
          </p:txBody>
        </p:sp>
        <p:sp>
          <p:nvSpPr>
            <p:cNvPr id="978" name="Freeform: Shape 977">
              <a:extLst>
                <a:ext uri="{FF2B5EF4-FFF2-40B4-BE49-F238E27FC236}">
                  <a16:creationId xmlns:a16="http://schemas.microsoft.com/office/drawing/2014/main" id="{82B37DA3-8BC5-4AAE-AC3F-A57C5FBC87A3}"/>
                </a:ext>
              </a:extLst>
            </p:cNvPr>
            <p:cNvSpPr/>
            <p:nvPr/>
          </p:nvSpPr>
          <p:spPr>
            <a:xfrm>
              <a:off x="4688208" y="4842742"/>
              <a:ext cx="80480" cy="80479"/>
            </a:xfrm>
            <a:custGeom>
              <a:avLst/>
              <a:gdLst>
                <a:gd name="connsiteX0" fmla="*/ 40240 w 80480"/>
                <a:gd name="connsiteY0" fmla="*/ 80480 h 80479"/>
                <a:gd name="connsiteX1" fmla="*/ 17881 w 80480"/>
                <a:gd name="connsiteY1" fmla="*/ 73701 h 80479"/>
                <a:gd name="connsiteX2" fmla="*/ 3061 w 80480"/>
                <a:gd name="connsiteY2" fmla="*/ 55643 h 80479"/>
                <a:gd name="connsiteX3" fmla="*/ 773 w 80480"/>
                <a:gd name="connsiteY3" fmla="*/ 32388 h 80479"/>
                <a:gd name="connsiteX4" fmla="*/ 11783 w 80480"/>
                <a:gd name="connsiteY4" fmla="*/ 11790 h 80479"/>
                <a:gd name="connsiteX5" fmla="*/ 32388 w 80480"/>
                <a:gd name="connsiteY5" fmla="*/ 772 h 80479"/>
                <a:gd name="connsiteX6" fmla="*/ 55637 w 80480"/>
                <a:gd name="connsiteY6" fmla="*/ 3066 h 80479"/>
                <a:gd name="connsiteX7" fmla="*/ 73696 w 80480"/>
                <a:gd name="connsiteY7" fmla="*/ 17887 h 80479"/>
                <a:gd name="connsiteX8" fmla="*/ 80480 w 80480"/>
                <a:gd name="connsiteY8" fmla="*/ 40240 h 80479"/>
                <a:gd name="connsiteX9" fmla="*/ 68696 w 80480"/>
                <a:gd name="connsiteY9" fmla="*/ 68696 h 80479"/>
                <a:gd name="connsiteX10" fmla="*/ 40240 w 80480"/>
                <a:gd name="connsiteY10" fmla="*/ 80480 h 80479"/>
                <a:gd name="connsiteX11" fmla="*/ 40240 w 80480"/>
                <a:gd name="connsiteY11" fmla="*/ 4600 h 80479"/>
                <a:gd name="connsiteX12" fmla="*/ 20439 w 80480"/>
                <a:gd name="connsiteY12" fmla="*/ 10605 h 80479"/>
                <a:gd name="connsiteX13" fmla="*/ 7312 w 80480"/>
                <a:gd name="connsiteY13" fmla="*/ 26603 h 80479"/>
                <a:gd name="connsiteX14" fmla="*/ 5287 w 80480"/>
                <a:gd name="connsiteY14" fmla="*/ 47196 h 80479"/>
                <a:gd name="connsiteX15" fmla="*/ 15041 w 80480"/>
                <a:gd name="connsiteY15" fmla="*/ 65445 h 80479"/>
                <a:gd name="connsiteX16" fmla="*/ 33290 w 80480"/>
                <a:gd name="connsiteY16" fmla="*/ 75198 h 80479"/>
                <a:gd name="connsiteX17" fmla="*/ 53876 w 80480"/>
                <a:gd name="connsiteY17" fmla="*/ 73168 h 80479"/>
                <a:gd name="connsiteX18" fmla="*/ 69874 w 80480"/>
                <a:gd name="connsiteY18" fmla="*/ 60041 h 80479"/>
                <a:gd name="connsiteX19" fmla="*/ 75879 w 80480"/>
                <a:gd name="connsiteY19" fmla="*/ 40240 h 80479"/>
                <a:gd name="connsiteX20" fmla="*/ 65421 w 80480"/>
                <a:gd name="connsiteY20" fmla="*/ 15059 h 80479"/>
                <a:gd name="connsiteX21" fmla="*/ 40240 w 80480"/>
                <a:gd name="connsiteY21" fmla="*/ 4600 h 8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480" h="80479">
                  <a:moveTo>
                    <a:pt x="40240" y="80480"/>
                  </a:moveTo>
                  <a:cubicBezTo>
                    <a:pt x="32284" y="80480"/>
                    <a:pt x="24500" y="78118"/>
                    <a:pt x="17881" y="73701"/>
                  </a:cubicBezTo>
                  <a:cubicBezTo>
                    <a:pt x="11268" y="69279"/>
                    <a:pt x="6109" y="62991"/>
                    <a:pt x="3061" y="55643"/>
                  </a:cubicBezTo>
                  <a:cubicBezTo>
                    <a:pt x="18" y="48288"/>
                    <a:pt x="-779" y="40197"/>
                    <a:pt x="773" y="32388"/>
                  </a:cubicBezTo>
                  <a:cubicBezTo>
                    <a:pt x="2325" y="24585"/>
                    <a:pt x="6159" y="17414"/>
                    <a:pt x="11783" y="11790"/>
                  </a:cubicBezTo>
                  <a:cubicBezTo>
                    <a:pt x="17415" y="6158"/>
                    <a:pt x="24586" y="2324"/>
                    <a:pt x="32388" y="772"/>
                  </a:cubicBezTo>
                  <a:cubicBezTo>
                    <a:pt x="40197" y="-779"/>
                    <a:pt x="48288" y="18"/>
                    <a:pt x="55637" y="3066"/>
                  </a:cubicBezTo>
                  <a:cubicBezTo>
                    <a:pt x="62992" y="6109"/>
                    <a:pt x="69279" y="11268"/>
                    <a:pt x="73696" y="17887"/>
                  </a:cubicBezTo>
                  <a:cubicBezTo>
                    <a:pt x="78118" y="24499"/>
                    <a:pt x="80480" y="32283"/>
                    <a:pt x="80480" y="40240"/>
                  </a:cubicBezTo>
                  <a:cubicBezTo>
                    <a:pt x="80480" y="50913"/>
                    <a:pt x="76241" y="61151"/>
                    <a:pt x="68696" y="68696"/>
                  </a:cubicBezTo>
                  <a:cubicBezTo>
                    <a:pt x="61145" y="76241"/>
                    <a:pt x="50913" y="80480"/>
                    <a:pt x="40240" y="80480"/>
                  </a:cubicBezTo>
                  <a:close/>
                  <a:moveTo>
                    <a:pt x="40240" y="4600"/>
                  </a:moveTo>
                  <a:cubicBezTo>
                    <a:pt x="33192" y="4600"/>
                    <a:pt x="26303" y="6692"/>
                    <a:pt x="20439" y="10605"/>
                  </a:cubicBezTo>
                  <a:cubicBezTo>
                    <a:pt x="14581" y="14525"/>
                    <a:pt x="10011" y="20089"/>
                    <a:pt x="7312" y="26603"/>
                  </a:cubicBezTo>
                  <a:cubicBezTo>
                    <a:pt x="4619" y="33112"/>
                    <a:pt x="3907" y="40282"/>
                    <a:pt x="5287" y="47196"/>
                  </a:cubicBezTo>
                  <a:cubicBezTo>
                    <a:pt x="6662" y="54109"/>
                    <a:pt x="10054" y="60458"/>
                    <a:pt x="15041" y="65445"/>
                  </a:cubicBezTo>
                  <a:cubicBezTo>
                    <a:pt x="20022" y="70426"/>
                    <a:pt x="26377" y="73818"/>
                    <a:pt x="33290" y="75198"/>
                  </a:cubicBezTo>
                  <a:cubicBezTo>
                    <a:pt x="40203" y="76572"/>
                    <a:pt x="47368" y="75867"/>
                    <a:pt x="53876" y="73168"/>
                  </a:cubicBezTo>
                  <a:cubicBezTo>
                    <a:pt x="60391" y="70469"/>
                    <a:pt x="65954" y="65905"/>
                    <a:pt x="69874" y="60041"/>
                  </a:cubicBezTo>
                  <a:cubicBezTo>
                    <a:pt x="73788" y="54182"/>
                    <a:pt x="75879" y="47288"/>
                    <a:pt x="75879" y="40240"/>
                  </a:cubicBezTo>
                  <a:cubicBezTo>
                    <a:pt x="75861" y="30793"/>
                    <a:pt x="72101" y="21739"/>
                    <a:pt x="65421" y="15059"/>
                  </a:cubicBezTo>
                  <a:cubicBezTo>
                    <a:pt x="58741" y="8379"/>
                    <a:pt x="49687" y="4619"/>
                    <a:pt x="40240" y="4600"/>
                  </a:cubicBezTo>
                  <a:close/>
                </a:path>
              </a:pathLst>
            </a:custGeom>
            <a:solidFill>
              <a:srgbClr val="0E0E0E"/>
            </a:solidFill>
            <a:ln w="6134" cap="flat">
              <a:noFill/>
              <a:prstDash val="solid"/>
              <a:miter/>
            </a:ln>
          </p:spPr>
          <p:txBody>
            <a:bodyPr rtlCol="0" anchor="ctr"/>
            <a:lstStyle/>
            <a:p>
              <a:endParaRPr lang="en-AU"/>
            </a:p>
          </p:txBody>
        </p:sp>
        <p:sp>
          <p:nvSpPr>
            <p:cNvPr id="979" name="Freeform: Shape 978">
              <a:extLst>
                <a:ext uri="{FF2B5EF4-FFF2-40B4-BE49-F238E27FC236}">
                  <a16:creationId xmlns:a16="http://schemas.microsoft.com/office/drawing/2014/main" id="{87C3495A-2FDD-4D8B-8824-845F5BC36B6F}"/>
                </a:ext>
              </a:extLst>
            </p:cNvPr>
            <p:cNvSpPr/>
            <p:nvPr/>
          </p:nvSpPr>
          <p:spPr>
            <a:xfrm>
              <a:off x="4174410" y="4635345"/>
              <a:ext cx="8710" cy="20058"/>
            </a:xfrm>
            <a:custGeom>
              <a:avLst/>
              <a:gdLst>
                <a:gd name="connsiteX0" fmla="*/ 0 w 8710"/>
                <a:gd name="connsiteY0" fmla="*/ 20059 h 20058"/>
                <a:gd name="connsiteX1" fmla="*/ 8711 w 8710"/>
                <a:gd name="connsiteY1" fmla="*/ 0 h 20058"/>
                <a:gd name="connsiteX2" fmla="*/ 0 w 8710"/>
                <a:gd name="connsiteY2" fmla="*/ 20059 h 20058"/>
              </a:gdLst>
              <a:ahLst/>
              <a:cxnLst>
                <a:cxn ang="0">
                  <a:pos x="connsiteX0" y="connsiteY0"/>
                </a:cxn>
                <a:cxn ang="0">
                  <a:pos x="connsiteX1" y="connsiteY1"/>
                </a:cxn>
                <a:cxn ang="0">
                  <a:pos x="connsiteX2" y="connsiteY2"/>
                </a:cxn>
              </a:cxnLst>
              <a:rect l="l" t="t" r="r" b="b"/>
              <a:pathLst>
                <a:path w="8710" h="20058">
                  <a:moveTo>
                    <a:pt x="0" y="20059"/>
                  </a:moveTo>
                  <a:cubicBezTo>
                    <a:pt x="4846" y="14397"/>
                    <a:pt x="7876" y="7410"/>
                    <a:pt x="8711" y="0"/>
                  </a:cubicBezTo>
                  <a:cubicBezTo>
                    <a:pt x="5827" y="6686"/>
                    <a:pt x="2944" y="13373"/>
                    <a:pt x="0" y="20059"/>
                  </a:cubicBezTo>
                  <a:close/>
                </a:path>
              </a:pathLst>
            </a:custGeom>
            <a:solidFill>
              <a:srgbClr val="E05555"/>
            </a:solidFill>
            <a:ln w="6134" cap="flat">
              <a:noFill/>
              <a:prstDash val="solid"/>
              <a:miter/>
            </a:ln>
          </p:spPr>
          <p:txBody>
            <a:bodyPr rtlCol="0" anchor="ctr"/>
            <a:lstStyle/>
            <a:p>
              <a:endParaRPr lang="en-AU"/>
            </a:p>
          </p:txBody>
        </p:sp>
        <p:sp>
          <p:nvSpPr>
            <p:cNvPr id="980" name="Freeform: Shape 979">
              <a:extLst>
                <a:ext uri="{FF2B5EF4-FFF2-40B4-BE49-F238E27FC236}">
                  <a16:creationId xmlns:a16="http://schemas.microsoft.com/office/drawing/2014/main" id="{CDBE785C-4119-4AC8-B51B-DD1A33E1AACB}"/>
                </a:ext>
              </a:extLst>
            </p:cNvPr>
            <p:cNvSpPr/>
            <p:nvPr/>
          </p:nvSpPr>
          <p:spPr>
            <a:xfrm>
              <a:off x="4172128" y="4633040"/>
              <a:ext cx="13332" cy="24694"/>
            </a:xfrm>
            <a:custGeom>
              <a:avLst/>
              <a:gdLst>
                <a:gd name="connsiteX0" fmla="*/ 2282 w 13332"/>
                <a:gd name="connsiteY0" fmla="*/ 24695 h 24694"/>
                <a:gd name="connsiteX1" fmla="*/ 1055 w 13332"/>
                <a:gd name="connsiteY1" fmla="*/ 24327 h 24694"/>
                <a:gd name="connsiteX2" fmla="*/ 98 w 13332"/>
                <a:gd name="connsiteY2" fmla="*/ 23045 h 24694"/>
                <a:gd name="connsiteX3" fmla="*/ 196 w 13332"/>
                <a:gd name="connsiteY3" fmla="*/ 21444 h 24694"/>
                <a:gd name="connsiteX4" fmla="*/ 8907 w 13332"/>
                <a:gd name="connsiteY4" fmla="*/ 1385 h 24694"/>
                <a:gd name="connsiteX5" fmla="*/ 10005 w 13332"/>
                <a:gd name="connsiteY5" fmla="*/ 213 h 24694"/>
                <a:gd name="connsiteX6" fmla="*/ 11606 w 13332"/>
                <a:gd name="connsiteY6" fmla="*/ 97 h 24694"/>
                <a:gd name="connsiteX7" fmla="*/ 12912 w 13332"/>
                <a:gd name="connsiteY7" fmla="*/ 1011 h 24694"/>
                <a:gd name="connsiteX8" fmla="*/ 13323 w 13332"/>
                <a:gd name="connsiteY8" fmla="*/ 2551 h 24694"/>
                <a:gd name="connsiteX9" fmla="*/ 4061 w 13332"/>
                <a:gd name="connsiteY9" fmla="*/ 23836 h 24694"/>
                <a:gd name="connsiteX10" fmla="*/ 3269 w 13332"/>
                <a:gd name="connsiteY10" fmla="*/ 24468 h 24694"/>
                <a:gd name="connsiteX11" fmla="*/ 2282 w 13332"/>
                <a:gd name="connsiteY11" fmla="*/ 24695 h 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32" h="24694">
                  <a:moveTo>
                    <a:pt x="2282" y="24695"/>
                  </a:moveTo>
                  <a:cubicBezTo>
                    <a:pt x="1846" y="24689"/>
                    <a:pt x="1423" y="24560"/>
                    <a:pt x="1055" y="24327"/>
                  </a:cubicBezTo>
                  <a:cubicBezTo>
                    <a:pt x="595" y="24026"/>
                    <a:pt x="258" y="23572"/>
                    <a:pt x="98" y="23045"/>
                  </a:cubicBezTo>
                  <a:cubicBezTo>
                    <a:pt x="-61" y="22517"/>
                    <a:pt x="-25" y="21947"/>
                    <a:pt x="196" y="21444"/>
                  </a:cubicBezTo>
                  <a:lnTo>
                    <a:pt x="8907" y="1385"/>
                  </a:lnTo>
                  <a:cubicBezTo>
                    <a:pt x="9115" y="870"/>
                    <a:pt x="9502" y="452"/>
                    <a:pt x="10005" y="213"/>
                  </a:cubicBezTo>
                  <a:cubicBezTo>
                    <a:pt x="10502" y="-26"/>
                    <a:pt x="11078" y="-63"/>
                    <a:pt x="11606" y="97"/>
                  </a:cubicBezTo>
                  <a:cubicBezTo>
                    <a:pt x="12133" y="238"/>
                    <a:pt x="12593" y="563"/>
                    <a:pt x="12912" y="1011"/>
                  </a:cubicBezTo>
                  <a:cubicBezTo>
                    <a:pt x="13225" y="1458"/>
                    <a:pt x="13372" y="2005"/>
                    <a:pt x="13323" y="2551"/>
                  </a:cubicBezTo>
                  <a:cubicBezTo>
                    <a:pt x="12434" y="10414"/>
                    <a:pt x="9207" y="17825"/>
                    <a:pt x="4061" y="23836"/>
                  </a:cubicBezTo>
                  <a:cubicBezTo>
                    <a:pt x="3846" y="24106"/>
                    <a:pt x="3576" y="24321"/>
                    <a:pt x="3269" y="24468"/>
                  </a:cubicBezTo>
                  <a:cubicBezTo>
                    <a:pt x="2963" y="24621"/>
                    <a:pt x="2625" y="24695"/>
                    <a:pt x="2282" y="24695"/>
                  </a:cubicBezTo>
                  <a:close/>
                </a:path>
              </a:pathLst>
            </a:custGeom>
            <a:solidFill>
              <a:srgbClr val="0E0E0E"/>
            </a:solidFill>
            <a:ln w="6134" cap="flat">
              <a:noFill/>
              <a:prstDash val="solid"/>
              <a:miter/>
            </a:ln>
          </p:spPr>
          <p:txBody>
            <a:bodyPr rtlCol="0" anchor="ctr"/>
            <a:lstStyle/>
            <a:p>
              <a:endParaRPr lang="en-AU"/>
            </a:p>
          </p:txBody>
        </p:sp>
        <p:sp>
          <p:nvSpPr>
            <p:cNvPr id="981" name="Freeform: Shape 980">
              <a:extLst>
                <a:ext uri="{FF2B5EF4-FFF2-40B4-BE49-F238E27FC236}">
                  <a16:creationId xmlns:a16="http://schemas.microsoft.com/office/drawing/2014/main" id="{BC27C0F0-3101-47A7-B3D7-6F54430CA8BD}"/>
                </a:ext>
              </a:extLst>
            </p:cNvPr>
            <p:cNvSpPr/>
            <p:nvPr/>
          </p:nvSpPr>
          <p:spPr>
            <a:xfrm>
              <a:off x="4346596" y="4743552"/>
              <a:ext cx="73548" cy="49441"/>
            </a:xfrm>
            <a:custGeom>
              <a:avLst/>
              <a:gdLst>
                <a:gd name="connsiteX0" fmla="*/ 37971 w 73548"/>
                <a:gd name="connsiteY0" fmla="*/ 49441 h 49441"/>
                <a:gd name="connsiteX1" fmla="*/ 59673 w 73548"/>
                <a:gd name="connsiteY1" fmla="*/ 42578 h 49441"/>
                <a:gd name="connsiteX2" fmla="*/ 73549 w 73548"/>
                <a:gd name="connsiteY2" fmla="*/ 24537 h 49441"/>
                <a:gd name="connsiteX3" fmla="*/ 52018 w 73548"/>
                <a:gd name="connsiteY3" fmla="*/ 0 h 49441"/>
                <a:gd name="connsiteX4" fmla="*/ 6441 w 73548"/>
                <a:gd name="connsiteY4" fmla="*/ 14170 h 49441"/>
                <a:gd name="connsiteX5" fmla="*/ 0 w 73548"/>
                <a:gd name="connsiteY5" fmla="*/ 11594 h 49441"/>
                <a:gd name="connsiteX6" fmla="*/ 11164 w 73548"/>
                <a:gd name="connsiteY6" fmla="*/ 38363 h 49441"/>
                <a:gd name="connsiteX7" fmla="*/ 37971 w 73548"/>
                <a:gd name="connsiteY7" fmla="*/ 49441 h 4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8" h="49441">
                  <a:moveTo>
                    <a:pt x="37971" y="49441"/>
                  </a:moveTo>
                  <a:cubicBezTo>
                    <a:pt x="45736" y="49429"/>
                    <a:pt x="53312" y="47031"/>
                    <a:pt x="59673" y="42578"/>
                  </a:cubicBezTo>
                  <a:cubicBezTo>
                    <a:pt x="66034" y="38124"/>
                    <a:pt x="70874" y="31830"/>
                    <a:pt x="73549" y="24537"/>
                  </a:cubicBezTo>
                  <a:cubicBezTo>
                    <a:pt x="65580" y="17090"/>
                    <a:pt x="58367" y="8870"/>
                    <a:pt x="52018" y="0"/>
                  </a:cubicBezTo>
                  <a:cubicBezTo>
                    <a:pt x="39443" y="11777"/>
                    <a:pt x="24721" y="19752"/>
                    <a:pt x="6441" y="14170"/>
                  </a:cubicBezTo>
                  <a:cubicBezTo>
                    <a:pt x="4233" y="13471"/>
                    <a:pt x="2079" y="12612"/>
                    <a:pt x="0" y="11594"/>
                  </a:cubicBezTo>
                  <a:cubicBezTo>
                    <a:pt x="31" y="21641"/>
                    <a:pt x="4049" y="31272"/>
                    <a:pt x="11164" y="38363"/>
                  </a:cubicBezTo>
                  <a:cubicBezTo>
                    <a:pt x="18280" y="45460"/>
                    <a:pt x="27923" y="49441"/>
                    <a:pt x="37971" y="49441"/>
                  </a:cubicBezTo>
                  <a:close/>
                </a:path>
              </a:pathLst>
            </a:custGeom>
            <a:solidFill>
              <a:srgbClr val="E05555"/>
            </a:solidFill>
            <a:ln w="6134" cap="flat">
              <a:noFill/>
              <a:prstDash val="solid"/>
              <a:miter/>
            </a:ln>
          </p:spPr>
          <p:txBody>
            <a:bodyPr rtlCol="0" anchor="ctr"/>
            <a:lstStyle/>
            <a:p>
              <a:endParaRPr lang="en-AU"/>
            </a:p>
          </p:txBody>
        </p:sp>
        <p:sp>
          <p:nvSpPr>
            <p:cNvPr id="982" name="Freeform: Shape 981">
              <a:extLst>
                <a:ext uri="{FF2B5EF4-FFF2-40B4-BE49-F238E27FC236}">
                  <a16:creationId xmlns:a16="http://schemas.microsoft.com/office/drawing/2014/main" id="{54677A21-2952-4ACA-96EE-CF2404D772C9}"/>
                </a:ext>
              </a:extLst>
            </p:cNvPr>
            <p:cNvSpPr/>
            <p:nvPr/>
          </p:nvSpPr>
          <p:spPr>
            <a:xfrm>
              <a:off x="4344326" y="4741207"/>
              <a:ext cx="78174" cy="54055"/>
            </a:xfrm>
            <a:custGeom>
              <a:avLst/>
              <a:gdLst>
                <a:gd name="connsiteX0" fmla="*/ 40240 w 78174"/>
                <a:gd name="connsiteY0" fmla="*/ 54056 h 54055"/>
                <a:gd name="connsiteX1" fmla="*/ 11784 w 78174"/>
                <a:gd name="connsiteY1" fmla="*/ 42272 h 54055"/>
                <a:gd name="connsiteX2" fmla="*/ 0 w 78174"/>
                <a:gd name="connsiteY2" fmla="*/ 13816 h 54055"/>
                <a:gd name="connsiteX3" fmla="*/ 288 w 78174"/>
                <a:gd name="connsiteY3" fmla="*/ 12712 h 54055"/>
                <a:gd name="connsiteX4" fmla="*/ 1043 w 78174"/>
                <a:gd name="connsiteY4" fmla="*/ 11853 h 54055"/>
                <a:gd name="connsiteX5" fmla="*/ 2178 w 78174"/>
                <a:gd name="connsiteY5" fmla="*/ 11558 h 54055"/>
                <a:gd name="connsiteX6" fmla="*/ 3313 w 78174"/>
                <a:gd name="connsiteY6" fmla="*/ 11853 h 54055"/>
                <a:gd name="connsiteX7" fmla="*/ 9447 w 78174"/>
                <a:gd name="connsiteY7" fmla="*/ 14245 h 54055"/>
                <a:gd name="connsiteX8" fmla="*/ 52754 w 78174"/>
                <a:gd name="connsiteY8" fmla="*/ 627 h 54055"/>
                <a:gd name="connsiteX9" fmla="*/ 53576 w 78174"/>
                <a:gd name="connsiteY9" fmla="*/ 124 h 54055"/>
                <a:gd name="connsiteX10" fmla="*/ 54533 w 78174"/>
                <a:gd name="connsiteY10" fmla="*/ 14 h 54055"/>
                <a:gd name="connsiteX11" fmla="*/ 55465 w 78174"/>
                <a:gd name="connsiteY11" fmla="*/ 290 h 54055"/>
                <a:gd name="connsiteX12" fmla="*/ 56189 w 78174"/>
                <a:gd name="connsiteY12" fmla="*/ 934 h 54055"/>
                <a:gd name="connsiteX13" fmla="*/ 77475 w 78174"/>
                <a:gd name="connsiteY13" fmla="*/ 25471 h 54055"/>
                <a:gd name="connsiteX14" fmla="*/ 78119 w 78174"/>
                <a:gd name="connsiteY14" fmla="*/ 26649 h 54055"/>
                <a:gd name="connsiteX15" fmla="*/ 78027 w 78174"/>
                <a:gd name="connsiteY15" fmla="*/ 27986 h 54055"/>
                <a:gd name="connsiteX16" fmla="*/ 63200 w 78174"/>
                <a:gd name="connsiteY16" fmla="*/ 46916 h 54055"/>
                <a:gd name="connsiteX17" fmla="*/ 40240 w 78174"/>
                <a:gd name="connsiteY17" fmla="*/ 54056 h 54055"/>
                <a:gd name="connsiteX18" fmla="*/ 4785 w 78174"/>
                <a:gd name="connsiteY18" fmla="*/ 17251 h 54055"/>
                <a:gd name="connsiteX19" fmla="*/ 14428 w 78174"/>
                <a:gd name="connsiteY19" fmla="*/ 38291 h 54055"/>
                <a:gd name="connsiteX20" fmla="*/ 34965 w 78174"/>
                <a:gd name="connsiteY20" fmla="*/ 48965 h 54055"/>
                <a:gd name="connsiteX21" fmla="*/ 57729 w 78174"/>
                <a:gd name="connsiteY21" fmla="*/ 44781 h 54055"/>
                <a:gd name="connsiteX22" fmla="*/ 73119 w 78174"/>
                <a:gd name="connsiteY22" fmla="*/ 27495 h 54055"/>
                <a:gd name="connsiteX23" fmla="*/ 53919 w 78174"/>
                <a:gd name="connsiteY23" fmla="*/ 5596 h 54055"/>
                <a:gd name="connsiteX24" fmla="*/ 8036 w 78174"/>
                <a:gd name="connsiteY24" fmla="*/ 18539 h 54055"/>
                <a:gd name="connsiteX25" fmla="*/ 4785 w 78174"/>
                <a:gd name="connsiteY25" fmla="*/ 17251 h 5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174" h="54055">
                  <a:moveTo>
                    <a:pt x="40240" y="54056"/>
                  </a:moveTo>
                  <a:cubicBezTo>
                    <a:pt x="29567" y="54056"/>
                    <a:pt x="19335" y="49817"/>
                    <a:pt x="11784" y="42272"/>
                  </a:cubicBezTo>
                  <a:cubicBezTo>
                    <a:pt x="4239" y="34721"/>
                    <a:pt x="0" y="24489"/>
                    <a:pt x="0" y="13816"/>
                  </a:cubicBezTo>
                  <a:cubicBezTo>
                    <a:pt x="6" y="13429"/>
                    <a:pt x="104" y="13049"/>
                    <a:pt x="288" y="12712"/>
                  </a:cubicBezTo>
                  <a:cubicBezTo>
                    <a:pt x="466" y="12368"/>
                    <a:pt x="724" y="12074"/>
                    <a:pt x="1043" y="11853"/>
                  </a:cubicBezTo>
                  <a:cubicBezTo>
                    <a:pt x="1392" y="11662"/>
                    <a:pt x="1779" y="11558"/>
                    <a:pt x="2178" y="11558"/>
                  </a:cubicBezTo>
                  <a:cubicBezTo>
                    <a:pt x="2576" y="11558"/>
                    <a:pt x="2963" y="11662"/>
                    <a:pt x="3313" y="11853"/>
                  </a:cubicBezTo>
                  <a:cubicBezTo>
                    <a:pt x="5294" y="12804"/>
                    <a:pt x="7343" y="13607"/>
                    <a:pt x="9447" y="14245"/>
                  </a:cubicBezTo>
                  <a:cubicBezTo>
                    <a:pt x="24291" y="18723"/>
                    <a:pt x="38032" y="14245"/>
                    <a:pt x="52754" y="627"/>
                  </a:cubicBezTo>
                  <a:cubicBezTo>
                    <a:pt x="52987" y="400"/>
                    <a:pt x="53269" y="229"/>
                    <a:pt x="53576" y="124"/>
                  </a:cubicBezTo>
                  <a:cubicBezTo>
                    <a:pt x="53883" y="14"/>
                    <a:pt x="54208" y="-23"/>
                    <a:pt x="54533" y="14"/>
                  </a:cubicBezTo>
                  <a:cubicBezTo>
                    <a:pt x="54858" y="32"/>
                    <a:pt x="55177" y="131"/>
                    <a:pt x="55465" y="290"/>
                  </a:cubicBezTo>
                  <a:cubicBezTo>
                    <a:pt x="55753" y="450"/>
                    <a:pt x="55999" y="670"/>
                    <a:pt x="56189" y="934"/>
                  </a:cubicBezTo>
                  <a:cubicBezTo>
                    <a:pt x="62446" y="9804"/>
                    <a:pt x="69574" y="18024"/>
                    <a:pt x="77475" y="25471"/>
                  </a:cubicBezTo>
                  <a:cubicBezTo>
                    <a:pt x="77794" y="25796"/>
                    <a:pt x="78020" y="26201"/>
                    <a:pt x="78119" y="26649"/>
                  </a:cubicBezTo>
                  <a:cubicBezTo>
                    <a:pt x="78217" y="27096"/>
                    <a:pt x="78186" y="27556"/>
                    <a:pt x="78027" y="27986"/>
                  </a:cubicBezTo>
                  <a:cubicBezTo>
                    <a:pt x="75125" y="35653"/>
                    <a:pt x="69948" y="42260"/>
                    <a:pt x="63200" y="46916"/>
                  </a:cubicBezTo>
                  <a:cubicBezTo>
                    <a:pt x="56453" y="51572"/>
                    <a:pt x="48442" y="54062"/>
                    <a:pt x="40240" y="54056"/>
                  </a:cubicBezTo>
                  <a:close/>
                  <a:moveTo>
                    <a:pt x="4785" y="17251"/>
                  </a:moveTo>
                  <a:cubicBezTo>
                    <a:pt x="5570" y="25139"/>
                    <a:pt x="8962" y="32543"/>
                    <a:pt x="14428" y="38291"/>
                  </a:cubicBezTo>
                  <a:cubicBezTo>
                    <a:pt x="19899" y="44033"/>
                    <a:pt x="27125" y="47793"/>
                    <a:pt x="34965" y="48965"/>
                  </a:cubicBezTo>
                  <a:cubicBezTo>
                    <a:pt x="42804" y="50142"/>
                    <a:pt x="50815" y="48670"/>
                    <a:pt x="57729" y="44781"/>
                  </a:cubicBezTo>
                  <a:cubicBezTo>
                    <a:pt x="64636" y="40892"/>
                    <a:pt x="70052" y="34807"/>
                    <a:pt x="73119" y="27495"/>
                  </a:cubicBezTo>
                  <a:cubicBezTo>
                    <a:pt x="66096" y="20766"/>
                    <a:pt x="59673" y="13442"/>
                    <a:pt x="53919" y="5596"/>
                  </a:cubicBezTo>
                  <a:cubicBezTo>
                    <a:pt x="38584" y="19275"/>
                    <a:pt x="23985" y="23385"/>
                    <a:pt x="8036" y="18539"/>
                  </a:cubicBezTo>
                  <a:lnTo>
                    <a:pt x="4785" y="17251"/>
                  </a:lnTo>
                  <a:close/>
                </a:path>
              </a:pathLst>
            </a:custGeom>
            <a:solidFill>
              <a:srgbClr val="0E0E0E"/>
            </a:solidFill>
            <a:ln w="6134" cap="flat">
              <a:noFill/>
              <a:prstDash val="solid"/>
              <a:miter/>
            </a:ln>
          </p:spPr>
          <p:txBody>
            <a:bodyPr rtlCol="0" anchor="ctr"/>
            <a:lstStyle/>
            <a:p>
              <a:endParaRPr lang="en-AU"/>
            </a:p>
          </p:txBody>
        </p:sp>
        <p:sp>
          <p:nvSpPr>
            <p:cNvPr id="983" name="Freeform: Shape 982">
              <a:extLst>
                <a:ext uri="{FF2B5EF4-FFF2-40B4-BE49-F238E27FC236}">
                  <a16:creationId xmlns:a16="http://schemas.microsoft.com/office/drawing/2014/main" id="{4FEA2BF5-DAD7-4909-8777-56D8596993C5}"/>
                </a:ext>
              </a:extLst>
            </p:cNvPr>
            <p:cNvSpPr/>
            <p:nvPr/>
          </p:nvSpPr>
          <p:spPr>
            <a:xfrm>
              <a:off x="3943090" y="5102339"/>
              <a:ext cx="44227" cy="66924"/>
            </a:xfrm>
            <a:custGeom>
              <a:avLst/>
              <a:gdLst>
                <a:gd name="connsiteX0" fmla="*/ 44227 w 44227"/>
                <a:gd name="connsiteY0" fmla="*/ 29015 h 66924"/>
                <a:gd name="connsiteX1" fmla="*/ 40682 w 44227"/>
                <a:gd name="connsiteY1" fmla="*/ 12998 h 66924"/>
                <a:gd name="connsiteX2" fmla="*/ 30671 w 44227"/>
                <a:gd name="connsiteY2" fmla="*/ 0 h 66924"/>
                <a:gd name="connsiteX3" fmla="*/ 0 w 44227"/>
                <a:gd name="connsiteY3" fmla="*/ 66372 h 66924"/>
                <a:gd name="connsiteX4" fmla="*/ 6134 w 44227"/>
                <a:gd name="connsiteY4" fmla="*/ 66924 h 66924"/>
                <a:gd name="connsiteX5" fmla="*/ 20697 w 44227"/>
                <a:gd name="connsiteY5" fmla="*/ 64090 h 66924"/>
                <a:gd name="connsiteX6" fmla="*/ 33057 w 44227"/>
                <a:gd name="connsiteY6" fmla="*/ 55889 h 66924"/>
                <a:gd name="connsiteX7" fmla="*/ 41326 w 44227"/>
                <a:gd name="connsiteY7" fmla="*/ 43565 h 66924"/>
                <a:gd name="connsiteX8" fmla="*/ 44227 w 44227"/>
                <a:gd name="connsiteY8" fmla="*/ 29015 h 6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27" h="66924">
                  <a:moveTo>
                    <a:pt x="44227" y="29015"/>
                  </a:moveTo>
                  <a:cubicBezTo>
                    <a:pt x="44233" y="23482"/>
                    <a:pt x="43025" y="18010"/>
                    <a:pt x="40682" y="12998"/>
                  </a:cubicBezTo>
                  <a:cubicBezTo>
                    <a:pt x="38339" y="7987"/>
                    <a:pt x="34922" y="3546"/>
                    <a:pt x="30671" y="0"/>
                  </a:cubicBezTo>
                  <a:cubicBezTo>
                    <a:pt x="20059" y="23003"/>
                    <a:pt x="9815" y="45209"/>
                    <a:pt x="0" y="66372"/>
                  </a:cubicBezTo>
                  <a:cubicBezTo>
                    <a:pt x="2024" y="66734"/>
                    <a:pt x="4073" y="66918"/>
                    <a:pt x="6134" y="66924"/>
                  </a:cubicBezTo>
                  <a:cubicBezTo>
                    <a:pt x="11127" y="66948"/>
                    <a:pt x="16078" y="65985"/>
                    <a:pt x="20697" y="64090"/>
                  </a:cubicBezTo>
                  <a:cubicBezTo>
                    <a:pt x="25316" y="62195"/>
                    <a:pt x="29518" y="59409"/>
                    <a:pt x="33057" y="55889"/>
                  </a:cubicBezTo>
                  <a:cubicBezTo>
                    <a:pt x="36596" y="52361"/>
                    <a:pt x="39406" y="48178"/>
                    <a:pt x="41326" y="43565"/>
                  </a:cubicBezTo>
                  <a:cubicBezTo>
                    <a:pt x="43240" y="38952"/>
                    <a:pt x="44227" y="34008"/>
                    <a:pt x="44227" y="29015"/>
                  </a:cubicBezTo>
                  <a:close/>
                </a:path>
              </a:pathLst>
            </a:custGeom>
            <a:solidFill>
              <a:srgbClr val="E05555"/>
            </a:solidFill>
            <a:ln w="6134" cap="flat">
              <a:noFill/>
              <a:prstDash val="solid"/>
              <a:miter/>
            </a:ln>
          </p:spPr>
          <p:txBody>
            <a:bodyPr rtlCol="0" anchor="ctr"/>
            <a:lstStyle/>
            <a:p>
              <a:endParaRPr lang="en-AU"/>
            </a:p>
          </p:txBody>
        </p:sp>
        <p:sp>
          <p:nvSpPr>
            <p:cNvPr id="984" name="Freeform: Shape 983">
              <a:extLst>
                <a:ext uri="{FF2B5EF4-FFF2-40B4-BE49-F238E27FC236}">
                  <a16:creationId xmlns:a16="http://schemas.microsoft.com/office/drawing/2014/main" id="{AF7DAE42-BE8E-4305-8E89-9007E410021E}"/>
                </a:ext>
              </a:extLst>
            </p:cNvPr>
            <p:cNvSpPr/>
            <p:nvPr/>
          </p:nvSpPr>
          <p:spPr>
            <a:xfrm>
              <a:off x="3940735" y="5100021"/>
              <a:ext cx="48939" cy="71573"/>
            </a:xfrm>
            <a:custGeom>
              <a:avLst/>
              <a:gdLst>
                <a:gd name="connsiteX0" fmla="*/ 8674 w 48939"/>
                <a:gd name="connsiteY0" fmla="*/ 71573 h 71573"/>
                <a:gd name="connsiteX1" fmla="*/ 1927 w 48939"/>
                <a:gd name="connsiteY1" fmla="*/ 70960 h 71573"/>
                <a:gd name="connsiteX2" fmla="*/ 933 w 48939"/>
                <a:gd name="connsiteY2" fmla="*/ 70573 h 71573"/>
                <a:gd name="connsiteX3" fmla="*/ 240 w 48939"/>
                <a:gd name="connsiteY3" fmla="*/ 69770 h 71573"/>
                <a:gd name="connsiteX4" fmla="*/ 0 w 48939"/>
                <a:gd name="connsiteY4" fmla="*/ 68739 h 71573"/>
                <a:gd name="connsiteX5" fmla="*/ 270 w 48939"/>
                <a:gd name="connsiteY5" fmla="*/ 67709 h 71573"/>
                <a:gd name="connsiteX6" fmla="*/ 30941 w 48939"/>
                <a:gd name="connsiteY6" fmla="*/ 1337 h 71573"/>
                <a:gd name="connsiteX7" fmla="*/ 31591 w 48939"/>
                <a:gd name="connsiteY7" fmla="*/ 515 h 71573"/>
                <a:gd name="connsiteX8" fmla="*/ 32536 w 48939"/>
                <a:gd name="connsiteY8" fmla="*/ 49 h 71573"/>
                <a:gd name="connsiteX9" fmla="*/ 33573 w 48939"/>
                <a:gd name="connsiteY9" fmla="*/ 67 h 71573"/>
                <a:gd name="connsiteX10" fmla="*/ 34499 w 48939"/>
                <a:gd name="connsiteY10" fmla="*/ 540 h 71573"/>
                <a:gd name="connsiteX11" fmla="*/ 47552 w 48939"/>
                <a:gd name="connsiteY11" fmla="*/ 20929 h 71573"/>
                <a:gd name="connsiteX12" fmla="*/ 46522 w 48939"/>
                <a:gd name="connsiteY12" fmla="*/ 45123 h 71573"/>
                <a:gd name="connsiteX13" fmla="*/ 31775 w 48939"/>
                <a:gd name="connsiteY13" fmla="*/ 64329 h 71573"/>
                <a:gd name="connsiteX14" fmla="*/ 8674 w 48939"/>
                <a:gd name="connsiteY14" fmla="*/ 71573 h 71573"/>
                <a:gd name="connsiteX15" fmla="*/ 5730 w 48939"/>
                <a:gd name="connsiteY15" fmla="*/ 66850 h 71573"/>
                <a:gd name="connsiteX16" fmla="*/ 8674 w 48939"/>
                <a:gd name="connsiteY16" fmla="*/ 66850 h 71573"/>
                <a:gd name="connsiteX17" fmla="*/ 28463 w 48939"/>
                <a:gd name="connsiteY17" fmla="*/ 60826 h 71573"/>
                <a:gd name="connsiteX18" fmla="*/ 41572 w 48939"/>
                <a:gd name="connsiteY18" fmla="*/ 44822 h 71573"/>
                <a:gd name="connsiteX19" fmla="*/ 43584 w 48939"/>
                <a:gd name="connsiteY19" fmla="*/ 24236 h 71573"/>
                <a:gd name="connsiteX20" fmla="*/ 33824 w 48939"/>
                <a:gd name="connsiteY20" fmla="*/ 5999 h 71573"/>
                <a:gd name="connsiteX21" fmla="*/ 5730 w 48939"/>
                <a:gd name="connsiteY21" fmla="*/ 66850 h 7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939" h="71573">
                  <a:moveTo>
                    <a:pt x="8674" y="71573"/>
                  </a:moveTo>
                  <a:cubicBezTo>
                    <a:pt x="6411" y="71567"/>
                    <a:pt x="4153" y="71359"/>
                    <a:pt x="1927" y="70960"/>
                  </a:cubicBezTo>
                  <a:cubicBezTo>
                    <a:pt x="1571" y="70917"/>
                    <a:pt x="1227" y="70782"/>
                    <a:pt x="933" y="70573"/>
                  </a:cubicBezTo>
                  <a:cubicBezTo>
                    <a:pt x="638" y="70365"/>
                    <a:pt x="399" y="70095"/>
                    <a:pt x="240" y="69770"/>
                  </a:cubicBezTo>
                  <a:cubicBezTo>
                    <a:pt x="74" y="69451"/>
                    <a:pt x="-6" y="69095"/>
                    <a:pt x="0" y="68739"/>
                  </a:cubicBezTo>
                  <a:cubicBezTo>
                    <a:pt x="0" y="68378"/>
                    <a:pt x="99" y="68021"/>
                    <a:pt x="270" y="67709"/>
                  </a:cubicBezTo>
                  <a:cubicBezTo>
                    <a:pt x="10085" y="46546"/>
                    <a:pt x="20329" y="24340"/>
                    <a:pt x="30941" y="1337"/>
                  </a:cubicBezTo>
                  <a:cubicBezTo>
                    <a:pt x="31094" y="1018"/>
                    <a:pt x="31315" y="736"/>
                    <a:pt x="31591" y="515"/>
                  </a:cubicBezTo>
                  <a:cubicBezTo>
                    <a:pt x="31867" y="288"/>
                    <a:pt x="32192" y="135"/>
                    <a:pt x="32536" y="49"/>
                  </a:cubicBezTo>
                  <a:cubicBezTo>
                    <a:pt x="32879" y="-25"/>
                    <a:pt x="33229" y="-13"/>
                    <a:pt x="33573" y="67"/>
                  </a:cubicBezTo>
                  <a:cubicBezTo>
                    <a:pt x="33910" y="153"/>
                    <a:pt x="34229" y="313"/>
                    <a:pt x="34499" y="540"/>
                  </a:cubicBezTo>
                  <a:cubicBezTo>
                    <a:pt x="40842" y="5833"/>
                    <a:pt x="45405" y="12955"/>
                    <a:pt x="47552" y="20929"/>
                  </a:cubicBezTo>
                  <a:cubicBezTo>
                    <a:pt x="49705" y="28910"/>
                    <a:pt x="49344" y="37357"/>
                    <a:pt x="46522" y="45123"/>
                  </a:cubicBezTo>
                  <a:cubicBezTo>
                    <a:pt x="43700" y="52889"/>
                    <a:pt x="38547" y="59593"/>
                    <a:pt x="31775" y="64329"/>
                  </a:cubicBezTo>
                  <a:cubicBezTo>
                    <a:pt x="25003" y="69065"/>
                    <a:pt x="16937" y="71592"/>
                    <a:pt x="8674" y="71573"/>
                  </a:cubicBezTo>
                  <a:close/>
                  <a:moveTo>
                    <a:pt x="5730" y="66850"/>
                  </a:moveTo>
                  <a:lnTo>
                    <a:pt x="8674" y="66850"/>
                  </a:lnTo>
                  <a:cubicBezTo>
                    <a:pt x="15722" y="66844"/>
                    <a:pt x="22605" y="64746"/>
                    <a:pt x="28463" y="60826"/>
                  </a:cubicBezTo>
                  <a:cubicBezTo>
                    <a:pt x="34315" y="56907"/>
                    <a:pt x="38879" y="51337"/>
                    <a:pt x="41572" y="44822"/>
                  </a:cubicBezTo>
                  <a:cubicBezTo>
                    <a:pt x="44258" y="38314"/>
                    <a:pt x="44964" y="31149"/>
                    <a:pt x="43584" y="24236"/>
                  </a:cubicBezTo>
                  <a:cubicBezTo>
                    <a:pt x="42203" y="17329"/>
                    <a:pt x="38805" y="10980"/>
                    <a:pt x="33824" y="5999"/>
                  </a:cubicBezTo>
                  <a:lnTo>
                    <a:pt x="5730" y="66850"/>
                  </a:lnTo>
                  <a:close/>
                </a:path>
              </a:pathLst>
            </a:custGeom>
            <a:solidFill>
              <a:srgbClr val="0E0E0E"/>
            </a:solidFill>
            <a:ln w="6134" cap="flat">
              <a:noFill/>
              <a:prstDash val="solid"/>
              <a:miter/>
            </a:ln>
          </p:spPr>
          <p:txBody>
            <a:bodyPr rtlCol="0" anchor="ctr"/>
            <a:lstStyle/>
            <a:p>
              <a:endParaRPr lang="en-AU"/>
            </a:p>
          </p:txBody>
        </p:sp>
        <p:sp>
          <p:nvSpPr>
            <p:cNvPr id="985" name="Freeform: Shape 984">
              <a:extLst>
                <a:ext uri="{FF2B5EF4-FFF2-40B4-BE49-F238E27FC236}">
                  <a16:creationId xmlns:a16="http://schemas.microsoft.com/office/drawing/2014/main" id="{82202FE6-A477-4672-9D26-361CE60C762E}"/>
                </a:ext>
              </a:extLst>
            </p:cNvPr>
            <p:cNvSpPr/>
            <p:nvPr/>
          </p:nvSpPr>
          <p:spPr>
            <a:xfrm>
              <a:off x="4252252" y="5165829"/>
              <a:ext cx="75939" cy="75940"/>
            </a:xfrm>
            <a:custGeom>
              <a:avLst/>
              <a:gdLst>
                <a:gd name="connsiteX0" fmla="*/ 37909 w 75939"/>
                <a:gd name="connsiteY0" fmla="*/ 75940 h 75940"/>
                <a:gd name="connsiteX1" fmla="*/ 59023 w 75939"/>
                <a:gd name="connsiteY1" fmla="*/ 69567 h 75940"/>
                <a:gd name="connsiteX2" fmla="*/ 73040 w 75939"/>
                <a:gd name="connsiteY2" fmla="*/ 52532 h 75940"/>
                <a:gd name="connsiteX3" fmla="*/ 75211 w 75939"/>
                <a:gd name="connsiteY3" fmla="*/ 30578 h 75940"/>
                <a:gd name="connsiteX4" fmla="*/ 64820 w 75939"/>
                <a:gd name="connsiteY4" fmla="*/ 11121 h 75940"/>
                <a:gd name="connsiteX5" fmla="*/ 45362 w 75939"/>
                <a:gd name="connsiteY5" fmla="*/ 729 h 75940"/>
                <a:gd name="connsiteX6" fmla="*/ 23408 w 75939"/>
                <a:gd name="connsiteY6" fmla="*/ 2901 h 75940"/>
                <a:gd name="connsiteX7" fmla="*/ 6373 w 75939"/>
                <a:gd name="connsiteY7" fmla="*/ 16911 h 75940"/>
                <a:gd name="connsiteX8" fmla="*/ 0 w 75939"/>
                <a:gd name="connsiteY8" fmla="*/ 38031 h 75940"/>
                <a:gd name="connsiteX9" fmla="*/ 11121 w 75939"/>
                <a:gd name="connsiteY9" fmla="*/ 64819 h 75940"/>
                <a:gd name="connsiteX10" fmla="*/ 37909 w 75939"/>
                <a:gd name="connsiteY10" fmla="*/ 75940 h 7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939" h="75940">
                  <a:moveTo>
                    <a:pt x="37909" y="75940"/>
                  </a:moveTo>
                  <a:cubicBezTo>
                    <a:pt x="45424" y="75952"/>
                    <a:pt x="52772" y="73732"/>
                    <a:pt x="59023" y="69567"/>
                  </a:cubicBezTo>
                  <a:cubicBezTo>
                    <a:pt x="65280" y="65402"/>
                    <a:pt x="70157" y="59470"/>
                    <a:pt x="73040" y="52532"/>
                  </a:cubicBezTo>
                  <a:cubicBezTo>
                    <a:pt x="75917" y="45589"/>
                    <a:pt x="76677" y="37952"/>
                    <a:pt x="75211" y="30578"/>
                  </a:cubicBezTo>
                  <a:cubicBezTo>
                    <a:pt x="73751" y="23205"/>
                    <a:pt x="70132" y="16433"/>
                    <a:pt x="64820" y="11121"/>
                  </a:cubicBezTo>
                  <a:cubicBezTo>
                    <a:pt x="59502" y="5808"/>
                    <a:pt x="52736" y="2189"/>
                    <a:pt x="45362" y="729"/>
                  </a:cubicBezTo>
                  <a:cubicBezTo>
                    <a:pt x="37989" y="-737"/>
                    <a:pt x="30352" y="18"/>
                    <a:pt x="23408" y="2901"/>
                  </a:cubicBezTo>
                  <a:cubicBezTo>
                    <a:pt x="16470" y="5784"/>
                    <a:pt x="10539" y="10660"/>
                    <a:pt x="6373" y="16911"/>
                  </a:cubicBezTo>
                  <a:cubicBezTo>
                    <a:pt x="2202" y="23168"/>
                    <a:pt x="-12" y="30517"/>
                    <a:pt x="0" y="38031"/>
                  </a:cubicBezTo>
                  <a:cubicBezTo>
                    <a:pt x="12" y="48079"/>
                    <a:pt x="4012" y="57716"/>
                    <a:pt x="11121" y="64819"/>
                  </a:cubicBezTo>
                  <a:cubicBezTo>
                    <a:pt x="18225" y="71922"/>
                    <a:pt x="27855" y="75922"/>
                    <a:pt x="37909" y="75940"/>
                  </a:cubicBezTo>
                  <a:close/>
                </a:path>
              </a:pathLst>
            </a:custGeom>
            <a:solidFill>
              <a:srgbClr val="E05555"/>
            </a:solidFill>
            <a:ln w="6134" cap="flat">
              <a:noFill/>
              <a:prstDash val="solid"/>
              <a:miter/>
            </a:ln>
          </p:spPr>
          <p:txBody>
            <a:bodyPr rtlCol="0" anchor="ctr"/>
            <a:lstStyle/>
            <a:p>
              <a:endParaRPr lang="en-AU"/>
            </a:p>
          </p:txBody>
        </p:sp>
        <p:sp>
          <p:nvSpPr>
            <p:cNvPr id="986" name="Freeform: Shape 985">
              <a:extLst>
                <a:ext uri="{FF2B5EF4-FFF2-40B4-BE49-F238E27FC236}">
                  <a16:creationId xmlns:a16="http://schemas.microsoft.com/office/drawing/2014/main" id="{A7A64F4B-48B2-400E-B3A6-EE8BCF013EE0}"/>
                </a:ext>
              </a:extLst>
            </p:cNvPr>
            <p:cNvSpPr/>
            <p:nvPr/>
          </p:nvSpPr>
          <p:spPr>
            <a:xfrm>
              <a:off x="4249922" y="5163620"/>
              <a:ext cx="80480" cy="80479"/>
            </a:xfrm>
            <a:custGeom>
              <a:avLst/>
              <a:gdLst>
                <a:gd name="connsiteX0" fmla="*/ 40240 w 80480"/>
                <a:gd name="connsiteY0" fmla="*/ 80480 h 80479"/>
                <a:gd name="connsiteX1" fmla="*/ 17881 w 80480"/>
                <a:gd name="connsiteY1" fmla="*/ 73701 h 80479"/>
                <a:gd name="connsiteX2" fmla="*/ 3061 w 80480"/>
                <a:gd name="connsiteY2" fmla="*/ 55643 h 80479"/>
                <a:gd name="connsiteX3" fmla="*/ 773 w 80480"/>
                <a:gd name="connsiteY3" fmla="*/ 32388 h 80479"/>
                <a:gd name="connsiteX4" fmla="*/ 11784 w 80480"/>
                <a:gd name="connsiteY4" fmla="*/ 11789 h 80479"/>
                <a:gd name="connsiteX5" fmla="*/ 32388 w 80480"/>
                <a:gd name="connsiteY5" fmla="*/ 772 h 80479"/>
                <a:gd name="connsiteX6" fmla="*/ 55637 w 80480"/>
                <a:gd name="connsiteY6" fmla="*/ 3067 h 80479"/>
                <a:gd name="connsiteX7" fmla="*/ 73696 w 80480"/>
                <a:gd name="connsiteY7" fmla="*/ 17887 h 80479"/>
                <a:gd name="connsiteX8" fmla="*/ 80480 w 80480"/>
                <a:gd name="connsiteY8" fmla="*/ 40240 h 80479"/>
                <a:gd name="connsiteX9" fmla="*/ 68660 w 80480"/>
                <a:gd name="connsiteY9" fmla="*/ 68659 h 80479"/>
                <a:gd name="connsiteX10" fmla="*/ 40240 w 80480"/>
                <a:gd name="connsiteY10" fmla="*/ 80480 h 80479"/>
                <a:gd name="connsiteX11" fmla="*/ 40240 w 80480"/>
                <a:gd name="connsiteY11" fmla="*/ 4600 h 80479"/>
                <a:gd name="connsiteX12" fmla="*/ 20439 w 80480"/>
                <a:gd name="connsiteY12" fmla="*/ 10605 h 80479"/>
                <a:gd name="connsiteX13" fmla="*/ 7312 w 80480"/>
                <a:gd name="connsiteY13" fmla="*/ 26603 h 80479"/>
                <a:gd name="connsiteX14" fmla="*/ 5281 w 80480"/>
                <a:gd name="connsiteY14" fmla="*/ 47196 h 80479"/>
                <a:gd name="connsiteX15" fmla="*/ 15041 w 80480"/>
                <a:gd name="connsiteY15" fmla="*/ 65445 h 80479"/>
                <a:gd name="connsiteX16" fmla="*/ 33284 w 80480"/>
                <a:gd name="connsiteY16" fmla="*/ 75198 h 80479"/>
                <a:gd name="connsiteX17" fmla="*/ 53876 w 80480"/>
                <a:gd name="connsiteY17" fmla="*/ 73168 h 80479"/>
                <a:gd name="connsiteX18" fmla="*/ 69874 w 80480"/>
                <a:gd name="connsiteY18" fmla="*/ 60041 h 80479"/>
                <a:gd name="connsiteX19" fmla="*/ 75880 w 80480"/>
                <a:gd name="connsiteY19" fmla="*/ 40240 h 80479"/>
                <a:gd name="connsiteX20" fmla="*/ 65439 w 80480"/>
                <a:gd name="connsiteY20" fmla="*/ 15040 h 80479"/>
                <a:gd name="connsiteX21" fmla="*/ 40240 w 80480"/>
                <a:gd name="connsiteY21" fmla="*/ 4600 h 8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0480" h="80479">
                  <a:moveTo>
                    <a:pt x="40240" y="80480"/>
                  </a:moveTo>
                  <a:cubicBezTo>
                    <a:pt x="32278" y="80480"/>
                    <a:pt x="24500" y="78124"/>
                    <a:pt x="17881" y="73701"/>
                  </a:cubicBezTo>
                  <a:cubicBezTo>
                    <a:pt x="11262" y="69279"/>
                    <a:pt x="6109" y="62991"/>
                    <a:pt x="3061" y="55643"/>
                  </a:cubicBezTo>
                  <a:cubicBezTo>
                    <a:pt x="18" y="48287"/>
                    <a:pt x="-779" y="40197"/>
                    <a:pt x="773" y="32388"/>
                  </a:cubicBezTo>
                  <a:cubicBezTo>
                    <a:pt x="2325" y="24585"/>
                    <a:pt x="6158" y="17414"/>
                    <a:pt x="11784" y="11789"/>
                  </a:cubicBezTo>
                  <a:cubicBezTo>
                    <a:pt x="17415" y="6158"/>
                    <a:pt x="24586" y="2324"/>
                    <a:pt x="32388" y="772"/>
                  </a:cubicBezTo>
                  <a:cubicBezTo>
                    <a:pt x="40197" y="-779"/>
                    <a:pt x="48288" y="18"/>
                    <a:pt x="55637" y="3067"/>
                  </a:cubicBezTo>
                  <a:cubicBezTo>
                    <a:pt x="62992" y="6109"/>
                    <a:pt x="69273" y="11268"/>
                    <a:pt x="73696" y="17887"/>
                  </a:cubicBezTo>
                  <a:cubicBezTo>
                    <a:pt x="78118" y="24499"/>
                    <a:pt x="80480" y="32284"/>
                    <a:pt x="80480" y="40240"/>
                  </a:cubicBezTo>
                  <a:cubicBezTo>
                    <a:pt x="80449" y="50901"/>
                    <a:pt x="76198" y="61120"/>
                    <a:pt x="68660" y="68659"/>
                  </a:cubicBezTo>
                  <a:cubicBezTo>
                    <a:pt x="61114" y="76198"/>
                    <a:pt x="50901" y="80449"/>
                    <a:pt x="40240" y="80480"/>
                  </a:cubicBezTo>
                  <a:close/>
                  <a:moveTo>
                    <a:pt x="40240" y="4600"/>
                  </a:moveTo>
                  <a:cubicBezTo>
                    <a:pt x="33192" y="4600"/>
                    <a:pt x="26297" y="6692"/>
                    <a:pt x="20439" y="10605"/>
                  </a:cubicBezTo>
                  <a:cubicBezTo>
                    <a:pt x="14575" y="14525"/>
                    <a:pt x="10011" y="20089"/>
                    <a:pt x="7312" y="26603"/>
                  </a:cubicBezTo>
                  <a:cubicBezTo>
                    <a:pt x="4613" y="33118"/>
                    <a:pt x="3907" y="40282"/>
                    <a:pt x="5281" y="47196"/>
                  </a:cubicBezTo>
                  <a:cubicBezTo>
                    <a:pt x="6661" y="54109"/>
                    <a:pt x="10054" y="60458"/>
                    <a:pt x="15041" y="65445"/>
                  </a:cubicBezTo>
                  <a:cubicBezTo>
                    <a:pt x="20022" y="70426"/>
                    <a:pt x="26371" y="73818"/>
                    <a:pt x="33284" y="75198"/>
                  </a:cubicBezTo>
                  <a:cubicBezTo>
                    <a:pt x="40197" y="76572"/>
                    <a:pt x="47368" y="75867"/>
                    <a:pt x="53876" y="73168"/>
                  </a:cubicBezTo>
                  <a:cubicBezTo>
                    <a:pt x="60391" y="70469"/>
                    <a:pt x="65954" y="65905"/>
                    <a:pt x="69874" y="60041"/>
                  </a:cubicBezTo>
                  <a:cubicBezTo>
                    <a:pt x="73788" y="54182"/>
                    <a:pt x="75880" y="47288"/>
                    <a:pt x="75880" y="40240"/>
                  </a:cubicBezTo>
                  <a:cubicBezTo>
                    <a:pt x="75880" y="30787"/>
                    <a:pt x="72125" y="21727"/>
                    <a:pt x="65439" y="15040"/>
                  </a:cubicBezTo>
                  <a:cubicBezTo>
                    <a:pt x="58759" y="8354"/>
                    <a:pt x="49693" y="4600"/>
                    <a:pt x="40240" y="4600"/>
                  </a:cubicBezTo>
                  <a:close/>
                </a:path>
              </a:pathLst>
            </a:custGeom>
            <a:solidFill>
              <a:srgbClr val="0E0E0E"/>
            </a:solidFill>
            <a:ln w="6134" cap="flat">
              <a:noFill/>
              <a:prstDash val="solid"/>
              <a:miter/>
            </a:ln>
          </p:spPr>
          <p:txBody>
            <a:bodyPr rtlCol="0" anchor="ctr"/>
            <a:lstStyle/>
            <a:p>
              <a:endParaRPr lang="en-AU"/>
            </a:p>
          </p:txBody>
        </p:sp>
        <p:sp>
          <p:nvSpPr>
            <p:cNvPr id="987" name="Freeform: Shape 986">
              <a:extLst>
                <a:ext uri="{FF2B5EF4-FFF2-40B4-BE49-F238E27FC236}">
                  <a16:creationId xmlns:a16="http://schemas.microsoft.com/office/drawing/2014/main" id="{765402E8-1CBF-4719-A95E-EC02A1515643}"/>
                </a:ext>
              </a:extLst>
            </p:cNvPr>
            <p:cNvSpPr/>
            <p:nvPr/>
          </p:nvSpPr>
          <p:spPr>
            <a:xfrm>
              <a:off x="4914436" y="5384020"/>
              <a:ext cx="50422" cy="33983"/>
            </a:xfrm>
            <a:custGeom>
              <a:avLst/>
              <a:gdLst>
                <a:gd name="connsiteX0" fmla="*/ 34229 w 50422"/>
                <a:gd name="connsiteY0" fmla="*/ 0 h 33983"/>
                <a:gd name="connsiteX1" fmla="*/ 0 w 50422"/>
                <a:gd name="connsiteY1" fmla="*/ 33983 h 33983"/>
                <a:gd name="connsiteX2" fmla="*/ 50423 w 50422"/>
                <a:gd name="connsiteY2" fmla="*/ 33983 h 33983"/>
                <a:gd name="connsiteX3" fmla="*/ 45712 w 50422"/>
                <a:gd name="connsiteY3" fmla="*/ 15378 h 33983"/>
                <a:gd name="connsiteX4" fmla="*/ 34229 w 50422"/>
                <a:gd name="connsiteY4" fmla="*/ 0 h 33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22" h="33983">
                  <a:moveTo>
                    <a:pt x="34229" y="0"/>
                  </a:moveTo>
                  <a:cubicBezTo>
                    <a:pt x="25586" y="13808"/>
                    <a:pt x="13869" y="25438"/>
                    <a:pt x="0" y="33983"/>
                  </a:cubicBezTo>
                  <a:lnTo>
                    <a:pt x="50423" y="33983"/>
                  </a:lnTo>
                  <a:cubicBezTo>
                    <a:pt x="50092" y="27530"/>
                    <a:pt x="48491" y="21212"/>
                    <a:pt x="45712" y="15378"/>
                  </a:cubicBezTo>
                  <a:cubicBezTo>
                    <a:pt x="42933" y="9545"/>
                    <a:pt x="39032" y="4318"/>
                    <a:pt x="34229" y="0"/>
                  </a:cubicBezTo>
                  <a:close/>
                </a:path>
              </a:pathLst>
            </a:custGeom>
            <a:solidFill>
              <a:srgbClr val="F0B064"/>
            </a:solidFill>
            <a:ln w="6134" cap="flat">
              <a:noFill/>
              <a:prstDash val="solid"/>
              <a:miter/>
            </a:ln>
          </p:spPr>
          <p:txBody>
            <a:bodyPr rtlCol="0" anchor="ctr"/>
            <a:lstStyle/>
            <a:p>
              <a:endParaRPr lang="en-AU"/>
            </a:p>
          </p:txBody>
        </p:sp>
        <p:sp>
          <p:nvSpPr>
            <p:cNvPr id="988" name="Freeform: Shape 987">
              <a:extLst>
                <a:ext uri="{FF2B5EF4-FFF2-40B4-BE49-F238E27FC236}">
                  <a16:creationId xmlns:a16="http://schemas.microsoft.com/office/drawing/2014/main" id="{AC25B684-3F37-4F3F-A360-D95C5C32F164}"/>
                </a:ext>
              </a:extLst>
            </p:cNvPr>
            <p:cNvSpPr/>
            <p:nvPr/>
          </p:nvSpPr>
          <p:spPr>
            <a:xfrm>
              <a:off x="4911954" y="5381728"/>
              <a:ext cx="55113" cy="38608"/>
            </a:xfrm>
            <a:custGeom>
              <a:avLst/>
              <a:gdLst>
                <a:gd name="connsiteX0" fmla="*/ 52905 w 55113"/>
                <a:gd name="connsiteY0" fmla="*/ 38607 h 38608"/>
                <a:gd name="connsiteX1" fmla="*/ 2360 w 55113"/>
                <a:gd name="connsiteY1" fmla="*/ 38607 h 38608"/>
                <a:gd name="connsiteX2" fmla="*/ 943 w 55113"/>
                <a:gd name="connsiteY2" fmla="*/ 38183 h 38608"/>
                <a:gd name="connsiteX3" fmla="*/ 90 w 55113"/>
                <a:gd name="connsiteY3" fmla="*/ 36969 h 38608"/>
                <a:gd name="connsiteX4" fmla="*/ 164 w 55113"/>
                <a:gd name="connsiteY4" fmla="*/ 35491 h 38608"/>
                <a:gd name="connsiteX5" fmla="*/ 1133 w 55113"/>
                <a:gd name="connsiteY5" fmla="*/ 34374 h 38608"/>
                <a:gd name="connsiteX6" fmla="*/ 34687 w 55113"/>
                <a:gd name="connsiteY6" fmla="*/ 1066 h 38608"/>
                <a:gd name="connsiteX7" fmla="*/ 35398 w 55113"/>
                <a:gd name="connsiteY7" fmla="*/ 360 h 38608"/>
                <a:gd name="connsiteX8" fmla="*/ 36343 w 55113"/>
                <a:gd name="connsiteY8" fmla="*/ 23 h 38608"/>
                <a:gd name="connsiteX9" fmla="*/ 37337 w 55113"/>
                <a:gd name="connsiteY9" fmla="*/ 109 h 38608"/>
                <a:gd name="connsiteX10" fmla="*/ 38183 w 55113"/>
                <a:gd name="connsiteY10" fmla="*/ 636 h 38608"/>
                <a:gd name="connsiteX11" fmla="*/ 50194 w 55113"/>
                <a:gd name="connsiteY11" fmla="*/ 16739 h 38608"/>
                <a:gd name="connsiteX12" fmla="*/ 55114 w 55113"/>
                <a:gd name="connsiteY12" fmla="*/ 36214 h 38608"/>
                <a:gd name="connsiteX13" fmla="*/ 54439 w 55113"/>
                <a:gd name="connsiteY13" fmla="*/ 37932 h 38608"/>
                <a:gd name="connsiteX14" fmla="*/ 52905 w 55113"/>
                <a:gd name="connsiteY14" fmla="*/ 38607 h 38608"/>
                <a:gd name="connsiteX15" fmla="*/ 9966 w 55113"/>
                <a:gd name="connsiteY15" fmla="*/ 34006 h 38608"/>
                <a:gd name="connsiteX16" fmla="*/ 50390 w 55113"/>
                <a:gd name="connsiteY16" fmla="*/ 34006 h 38608"/>
                <a:gd name="connsiteX17" fmla="*/ 37018 w 55113"/>
                <a:gd name="connsiteY17" fmla="*/ 5973 h 38608"/>
                <a:gd name="connsiteX18" fmla="*/ 10027 w 55113"/>
                <a:gd name="connsiteY18" fmla="*/ 34006 h 38608"/>
                <a:gd name="connsiteX19" fmla="*/ 9966 w 55113"/>
                <a:gd name="connsiteY19" fmla="*/ 34006 h 3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113" h="38608">
                  <a:moveTo>
                    <a:pt x="52905" y="38607"/>
                  </a:moveTo>
                  <a:lnTo>
                    <a:pt x="2360" y="38607"/>
                  </a:lnTo>
                  <a:cubicBezTo>
                    <a:pt x="1851" y="38625"/>
                    <a:pt x="1354" y="38478"/>
                    <a:pt x="943" y="38183"/>
                  </a:cubicBezTo>
                  <a:cubicBezTo>
                    <a:pt x="532" y="37883"/>
                    <a:pt x="231" y="37460"/>
                    <a:pt x="90" y="36969"/>
                  </a:cubicBezTo>
                  <a:cubicBezTo>
                    <a:pt x="-51" y="36484"/>
                    <a:pt x="-26" y="35963"/>
                    <a:pt x="164" y="35491"/>
                  </a:cubicBezTo>
                  <a:cubicBezTo>
                    <a:pt x="354" y="35025"/>
                    <a:pt x="691" y="34632"/>
                    <a:pt x="1133" y="34374"/>
                  </a:cubicBezTo>
                  <a:cubicBezTo>
                    <a:pt x="14696" y="25958"/>
                    <a:pt x="26166" y="14567"/>
                    <a:pt x="34687" y="1066"/>
                  </a:cubicBezTo>
                  <a:cubicBezTo>
                    <a:pt x="34871" y="783"/>
                    <a:pt x="35116" y="544"/>
                    <a:pt x="35398" y="360"/>
                  </a:cubicBezTo>
                  <a:cubicBezTo>
                    <a:pt x="35687" y="183"/>
                    <a:pt x="36006" y="66"/>
                    <a:pt x="36343" y="23"/>
                  </a:cubicBezTo>
                  <a:cubicBezTo>
                    <a:pt x="36674" y="-26"/>
                    <a:pt x="37018" y="4"/>
                    <a:pt x="37337" y="109"/>
                  </a:cubicBezTo>
                  <a:cubicBezTo>
                    <a:pt x="37656" y="219"/>
                    <a:pt x="37944" y="397"/>
                    <a:pt x="38183" y="636"/>
                  </a:cubicBezTo>
                  <a:cubicBezTo>
                    <a:pt x="43207" y="5163"/>
                    <a:pt x="47293" y="10635"/>
                    <a:pt x="50194" y="16739"/>
                  </a:cubicBezTo>
                  <a:cubicBezTo>
                    <a:pt x="53102" y="22842"/>
                    <a:pt x="54770" y="29461"/>
                    <a:pt x="55114" y="36214"/>
                  </a:cubicBezTo>
                  <a:cubicBezTo>
                    <a:pt x="55101" y="36852"/>
                    <a:pt x="54862" y="37460"/>
                    <a:pt x="54439" y="37932"/>
                  </a:cubicBezTo>
                  <a:cubicBezTo>
                    <a:pt x="54028" y="38337"/>
                    <a:pt x="53482" y="38576"/>
                    <a:pt x="52905" y="38607"/>
                  </a:cubicBezTo>
                  <a:close/>
                  <a:moveTo>
                    <a:pt x="9966" y="34006"/>
                  </a:moveTo>
                  <a:lnTo>
                    <a:pt x="50390" y="34006"/>
                  </a:lnTo>
                  <a:cubicBezTo>
                    <a:pt x="49298" y="23400"/>
                    <a:pt x="44575" y="13494"/>
                    <a:pt x="37018" y="5973"/>
                  </a:cubicBezTo>
                  <a:cubicBezTo>
                    <a:pt x="29773" y="16861"/>
                    <a:pt x="20633" y="26357"/>
                    <a:pt x="10027" y="34006"/>
                  </a:cubicBezTo>
                  <a:lnTo>
                    <a:pt x="9966" y="34006"/>
                  </a:lnTo>
                  <a:close/>
                </a:path>
              </a:pathLst>
            </a:custGeom>
            <a:solidFill>
              <a:srgbClr val="0E0E0E"/>
            </a:solidFill>
            <a:ln w="6134" cap="flat">
              <a:noFill/>
              <a:prstDash val="solid"/>
              <a:miter/>
            </a:ln>
          </p:spPr>
          <p:txBody>
            <a:bodyPr rtlCol="0" anchor="ctr"/>
            <a:lstStyle/>
            <a:p>
              <a:endParaRPr lang="en-AU"/>
            </a:p>
          </p:txBody>
        </p:sp>
        <p:sp>
          <p:nvSpPr>
            <p:cNvPr id="989" name="Freeform: Shape 988">
              <a:extLst>
                <a:ext uri="{FF2B5EF4-FFF2-40B4-BE49-F238E27FC236}">
                  <a16:creationId xmlns:a16="http://schemas.microsoft.com/office/drawing/2014/main" id="{33B5A9DB-42CD-4351-B841-CAFD8E23810A}"/>
                </a:ext>
              </a:extLst>
            </p:cNvPr>
            <p:cNvSpPr/>
            <p:nvPr/>
          </p:nvSpPr>
          <p:spPr>
            <a:xfrm>
              <a:off x="3949407" y="5245054"/>
              <a:ext cx="169917" cy="167919"/>
            </a:xfrm>
            <a:custGeom>
              <a:avLst/>
              <a:gdLst>
                <a:gd name="connsiteX0" fmla="*/ 60116 w 169917"/>
                <a:gd name="connsiteY0" fmla="*/ 139764 h 167919"/>
                <a:gd name="connsiteX1" fmla="*/ 80543 w 169917"/>
                <a:gd name="connsiteY1" fmla="*/ 125839 h 167919"/>
                <a:gd name="connsiteX2" fmla="*/ 139676 w 169917"/>
                <a:gd name="connsiteY2" fmla="*/ 35544 h 167919"/>
                <a:gd name="connsiteX3" fmla="*/ 169918 w 169917"/>
                <a:gd name="connsiteY3" fmla="*/ 16344 h 167919"/>
                <a:gd name="connsiteX4" fmla="*/ 153386 w 169917"/>
                <a:gd name="connsiteY4" fmla="*/ 2591 h 167919"/>
                <a:gd name="connsiteX5" fmla="*/ 131947 w 169917"/>
                <a:gd name="connsiteY5" fmla="*/ 947 h 167919"/>
                <a:gd name="connsiteX6" fmla="*/ 62202 w 169917"/>
                <a:gd name="connsiteY6" fmla="*/ 73392 h 167919"/>
                <a:gd name="connsiteX7" fmla="*/ 124 w 169917"/>
                <a:gd name="connsiteY7" fmla="*/ 116331 h 167919"/>
                <a:gd name="connsiteX8" fmla="*/ 51651 w 169917"/>
                <a:gd name="connsiteY8" fmla="*/ 167919 h 167919"/>
                <a:gd name="connsiteX9" fmla="*/ 52951 w 169917"/>
                <a:gd name="connsiteY9" fmla="*/ 152958 h 167919"/>
                <a:gd name="connsiteX10" fmla="*/ 60116 w 169917"/>
                <a:gd name="connsiteY10" fmla="*/ 139764 h 1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917" h="167919">
                  <a:moveTo>
                    <a:pt x="60116" y="139764"/>
                  </a:moveTo>
                  <a:cubicBezTo>
                    <a:pt x="65882" y="133752"/>
                    <a:pt x="72838" y="129010"/>
                    <a:pt x="80543" y="125839"/>
                  </a:cubicBezTo>
                  <a:cubicBezTo>
                    <a:pt x="85818" y="93144"/>
                    <a:pt x="120476" y="51002"/>
                    <a:pt x="139676" y="35544"/>
                  </a:cubicBezTo>
                  <a:cubicBezTo>
                    <a:pt x="149025" y="28060"/>
                    <a:pt x="159165" y="21620"/>
                    <a:pt x="169918" y="16344"/>
                  </a:cubicBezTo>
                  <a:cubicBezTo>
                    <a:pt x="165967" y="10155"/>
                    <a:pt x="160189" y="5352"/>
                    <a:pt x="153386" y="2591"/>
                  </a:cubicBezTo>
                  <a:cubicBezTo>
                    <a:pt x="146583" y="-163"/>
                    <a:pt x="139087" y="-740"/>
                    <a:pt x="131947" y="947"/>
                  </a:cubicBezTo>
                  <a:cubicBezTo>
                    <a:pt x="92075" y="8922"/>
                    <a:pt x="96737" y="64007"/>
                    <a:pt x="62202" y="73392"/>
                  </a:cubicBezTo>
                  <a:cubicBezTo>
                    <a:pt x="35273" y="80753"/>
                    <a:pt x="3314" y="74496"/>
                    <a:pt x="124" y="116331"/>
                  </a:cubicBezTo>
                  <a:cubicBezTo>
                    <a:pt x="-2146" y="145837"/>
                    <a:pt x="27176" y="154731"/>
                    <a:pt x="51651" y="167919"/>
                  </a:cubicBezTo>
                  <a:cubicBezTo>
                    <a:pt x="51050" y="162896"/>
                    <a:pt x="51492" y="157804"/>
                    <a:pt x="52951" y="152958"/>
                  </a:cubicBezTo>
                  <a:cubicBezTo>
                    <a:pt x="54405" y="148118"/>
                    <a:pt x="56847" y="143622"/>
                    <a:pt x="60116" y="139764"/>
                  </a:cubicBezTo>
                  <a:close/>
                </a:path>
              </a:pathLst>
            </a:custGeom>
            <a:solidFill>
              <a:srgbClr val="F0B064"/>
            </a:solidFill>
            <a:ln w="6134" cap="flat">
              <a:noFill/>
              <a:prstDash val="solid"/>
              <a:miter/>
            </a:ln>
          </p:spPr>
          <p:txBody>
            <a:bodyPr rtlCol="0" anchor="ctr"/>
            <a:lstStyle/>
            <a:p>
              <a:endParaRPr lang="en-AU"/>
            </a:p>
          </p:txBody>
        </p:sp>
        <p:sp>
          <p:nvSpPr>
            <p:cNvPr id="990" name="Freeform: Shape 989">
              <a:extLst>
                <a:ext uri="{FF2B5EF4-FFF2-40B4-BE49-F238E27FC236}">
                  <a16:creationId xmlns:a16="http://schemas.microsoft.com/office/drawing/2014/main" id="{BE229091-C67C-48EB-9AB2-5DBC1A6A8B50}"/>
                </a:ext>
              </a:extLst>
            </p:cNvPr>
            <p:cNvSpPr/>
            <p:nvPr/>
          </p:nvSpPr>
          <p:spPr>
            <a:xfrm>
              <a:off x="3947071" y="5242711"/>
              <a:ext cx="174543" cy="172412"/>
            </a:xfrm>
            <a:custGeom>
              <a:avLst/>
              <a:gdLst>
                <a:gd name="connsiteX0" fmla="*/ 53988 w 174543"/>
                <a:gd name="connsiteY0" fmla="*/ 172348 h 172412"/>
                <a:gd name="connsiteX1" fmla="*/ 52884 w 174543"/>
                <a:gd name="connsiteY1" fmla="*/ 172348 h 172412"/>
                <a:gd name="connsiteX2" fmla="*/ 41413 w 174543"/>
                <a:gd name="connsiteY2" fmla="*/ 166214 h 172412"/>
                <a:gd name="connsiteX3" fmla="*/ 130 w 174543"/>
                <a:gd name="connsiteY3" fmla="*/ 118306 h 172412"/>
                <a:gd name="connsiteX4" fmla="*/ 46443 w 174543"/>
                <a:gd name="connsiteY4" fmla="*/ 76961 h 172412"/>
                <a:gd name="connsiteX5" fmla="*/ 63925 w 174543"/>
                <a:gd name="connsiteY5" fmla="*/ 73526 h 172412"/>
                <a:gd name="connsiteX6" fmla="*/ 94228 w 174543"/>
                <a:gd name="connsiteY6" fmla="*/ 40156 h 172412"/>
                <a:gd name="connsiteX7" fmla="*/ 133793 w 174543"/>
                <a:gd name="connsiteY7" fmla="*/ 1021 h 172412"/>
                <a:gd name="connsiteX8" fmla="*/ 156551 w 174543"/>
                <a:gd name="connsiteY8" fmla="*/ 2738 h 172412"/>
                <a:gd name="connsiteX9" fmla="*/ 174095 w 174543"/>
                <a:gd name="connsiteY9" fmla="*/ 17337 h 172412"/>
                <a:gd name="connsiteX10" fmla="*/ 174506 w 174543"/>
                <a:gd name="connsiteY10" fmla="*/ 18245 h 172412"/>
                <a:gd name="connsiteX11" fmla="*/ 174463 w 174543"/>
                <a:gd name="connsiteY11" fmla="*/ 19239 h 172412"/>
                <a:gd name="connsiteX12" fmla="*/ 173997 w 174543"/>
                <a:gd name="connsiteY12" fmla="*/ 20104 h 172412"/>
                <a:gd name="connsiteX13" fmla="*/ 173236 w 174543"/>
                <a:gd name="connsiteY13" fmla="*/ 20711 h 172412"/>
                <a:gd name="connsiteX14" fmla="*/ 143485 w 174543"/>
                <a:gd name="connsiteY14" fmla="*/ 39666 h 172412"/>
                <a:gd name="connsiteX15" fmla="*/ 85149 w 174543"/>
                <a:gd name="connsiteY15" fmla="*/ 128550 h 172412"/>
                <a:gd name="connsiteX16" fmla="*/ 84695 w 174543"/>
                <a:gd name="connsiteY16" fmla="*/ 129580 h 172412"/>
                <a:gd name="connsiteX17" fmla="*/ 83800 w 174543"/>
                <a:gd name="connsiteY17" fmla="*/ 130267 h 172412"/>
                <a:gd name="connsiteX18" fmla="*/ 64109 w 174543"/>
                <a:gd name="connsiteY18" fmla="*/ 143640 h 172412"/>
                <a:gd name="connsiteX19" fmla="*/ 57509 w 174543"/>
                <a:gd name="connsiteY19" fmla="*/ 155969 h 172412"/>
                <a:gd name="connsiteX20" fmla="*/ 56257 w 174543"/>
                <a:gd name="connsiteY20" fmla="*/ 169894 h 172412"/>
                <a:gd name="connsiteX21" fmla="*/ 56043 w 174543"/>
                <a:gd name="connsiteY21" fmla="*/ 171090 h 172412"/>
                <a:gd name="connsiteX22" fmla="*/ 55215 w 174543"/>
                <a:gd name="connsiteY22" fmla="*/ 171980 h 172412"/>
                <a:gd name="connsiteX23" fmla="*/ 53988 w 174543"/>
                <a:gd name="connsiteY23" fmla="*/ 172348 h 172412"/>
                <a:gd name="connsiteX24" fmla="*/ 142565 w 174543"/>
                <a:gd name="connsiteY24" fmla="*/ 4701 h 172412"/>
                <a:gd name="connsiteX25" fmla="*/ 134713 w 174543"/>
                <a:gd name="connsiteY25" fmla="*/ 5499 h 172412"/>
                <a:gd name="connsiteX26" fmla="*/ 98338 w 174543"/>
                <a:gd name="connsiteY26" fmla="*/ 42304 h 172412"/>
                <a:gd name="connsiteX27" fmla="*/ 65152 w 174543"/>
                <a:gd name="connsiteY27" fmla="*/ 78066 h 172412"/>
                <a:gd name="connsiteX28" fmla="*/ 47117 w 174543"/>
                <a:gd name="connsiteY28" fmla="*/ 81746 h 172412"/>
                <a:gd name="connsiteX29" fmla="*/ 4669 w 174543"/>
                <a:gd name="connsiteY29" fmla="*/ 118919 h 172412"/>
                <a:gd name="connsiteX30" fmla="*/ 43376 w 174543"/>
                <a:gd name="connsiteY30" fmla="*/ 162349 h 172412"/>
                <a:gd name="connsiteX31" fmla="*/ 51473 w 174543"/>
                <a:gd name="connsiteY31" fmla="*/ 166459 h 172412"/>
                <a:gd name="connsiteX32" fmla="*/ 60674 w 174543"/>
                <a:gd name="connsiteY32" fmla="*/ 140818 h 172412"/>
                <a:gd name="connsiteX33" fmla="*/ 80794 w 174543"/>
                <a:gd name="connsiteY33" fmla="*/ 126832 h 172412"/>
                <a:gd name="connsiteX34" fmla="*/ 140541 w 174543"/>
                <a:gd name="connsiteY34" fmla="*/ 36292 h 172412"/>
                <a:gd name="connsiteX35" fmla="*/ 168697 w 174543"/>
                <a:gd name="connsiteY35" fmla="*/ 17890 h 172412"/>
                <a:gd name="connsiteX36" fmla="*/ 157171 w 174543"/>
                <a:gd name="connsiteY36" fmla="*/ 8247 h 172412"/>
                <a:gd name="connsiteX37" fmla="*/ 142565 w 174543"/>
                <a:gd name="connsiteY37" fmla="*/ 4701 h 17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4543" h="172412">
                  <a:moveTo>
                    <a:pt x="53988" y="172348"/>
                  </a:moveTo>
                  <a:cubicBezTo>
                    <a:pt x="53626" y="172434"/>
                    <a:pt x="53245" y="172434"/>
                    <a:pt x="52884" y="172348"/>
                  </a:cubicBezTo>
                  <a:cubicBezTo>
                    <a:pt x="49142" y="170324"/>
                    <a:pt x="45277" y="168422"/>
                    <a:pt x="41413" y="166214"/>
                  </a:cubicBezTo>
                  <a:cubicBezTo>
                    <a:pt x="20127" y="155724"/>
                    <a:pt x="-1895" y="144806"/>
                    <a:pt x="130" y="118306"/>
                  </a:cubicBezTo>
                  <a:cubicBezTo>
                    <a:pt x="2829" y="83832"/>
                    <a:pt x="24666" y="80335"/>
                    <a:pt x="46443" y="76961"/>
                  </a:cubicBezTo>
                  <a:cubicBezTo>
                    <a:pt x="52325" y="76134"/>
                    <a:pt x="58165" y="74986"/>
                    <a:pt x="63925" y="73526"/>
                  </a:cubicBezTo>
                  <a:cubicBezTo>
                    <a:pt x="79383" y="69355"/>
                    <a:pt x="86622" y="55124"/>
                    <a:pt x="94228" y="40156"/>
                  </a:cubicBezTo>
                  <a:cubicBezTo>
                    <a:pt x="102877" y="23104"/>
                    <a:pt x="111894" y="5437"/>
                    <a:pt x="133793" y="1021"/>
                  </a:cubicBezTo>
                  <a:cubicBezTo>
                    <a:pt x="141375" y="-783"/>
                    <a:pt x="149325" y="-188"/>
                    <a:pt x="156551" y="2738"/>
                  </a:cubicBezTo>
                  <a:cubicBezTo>
                    <a:pt x="163777" y="5664"/>
                    <a:pt x="169905" y="10768"/>
                    <a:pt x="174095" y="17337"/>
                  </a:cubicBezTo>
                  <a:cubicBezTo>
                    <a:pt x="174297" y="17607"/>
                    <a:pt x="174438" y="17914"/>
                    <a:pt x="174506" y="18245"/>
                  </a:cubicBezTo>
                  <a:cubicBezTo>
                    <a:pt x="174567" y="18577"/>
                    <a:pt x="174555" y="18914"/>
                    <a:pt x="174463" y="19239"/>
                  </a:cubicBezTo>
                  <a:cubicBezTo>
                    <a:pt x="174365" y="19558"/>
                    <a:pt x="174211" y="19846"/>
                    <a:pt x="173997" y="20104"/>
                  </a:cubicBezTo>
                  <a:cubicBezTo>
                    <a:pt x="173788" y="20355"/>
                    <a:pt x="173530" y="20564"/>
                    <a:pt x="173236" y="20711"/>
                  </a:cubicBezTo>
                  <a:cubicBezTo>
                    <a:pt x="162661" y="25931"/>
                    <a:pt x="152680" y="32286"/>
                    <a:pt x="143485" y="39666"/>
                  </a:cubicBezTo>
                  <a:cubicBezTo>
                    <a:pt x="122813" y="56289"/>
                    <a:pt x="90118" y="97511"/>
                    <a:pt x="85149" y="128550"/>
                  </a:cubicBezTo>
                  <a:cubicBezTo>
                    <a:pt x="85088" y="128930"/>
                    <a:pt x="84928" y="129280"/>
                    <a:pt x="84695" y="129580"/>
                  </a:cubicBezTo>
                  <a:cubicBezTo>
                    <a:pt x="84456" y="129881"/>
                    <a:pt x="84149" y="130120"/>
                    <a:pt x="83800" y="130267"/>
                  </a:cubicBezTo>
                  <a:cubicBezTo>
                    <a:pt x="76384" y="133322"/>
                    <a:pt x="69679" y="137874"/>
                    <a:pt x="64109" y="143640"/>
                  </a:cubicBezTo>
                  <a:cubicBezTo>
                    <a:pt x="61103" y="147265"/>
                    <a:pt x="58858" y="151455"/>
                    <a:pt x="57509" y="155969"/>
                  </a:cubicBezTo>
                  <a:cubicBezTo>
                    <a:pt x="56159" y="160478"/>
                    <a:pt x="55736" y="165214"/>
                    <a:pt x="56257" y="169894"/>
                  </a:cubicBezTo>
                  <a:cubicBezTo>
                    <a:pt x="56300" y="170305"/>
                    <a:pt x="56227" y="170722"/>
                    <a:pt x="56043" y="171090"/>
                  </a:cubicBezTo>
                  <a:cubicBezTo>
                    <a:pt x="55859" y="171464"/>
                    <a:pt x="55570" y="171771"/>
                    <a:pt x="55215" y="171980"/>
                  </a:cubicBezTo>
                  <a:cubicBezTo>
                    <a:pt x="54853" y="172225"/>
                    <a:pt x="54423" y="172348"/>
                    <a:pt x="53988" y="172348"/>
                  </a:cubicBezTo>
                  <a:close/>
                  <a:moveTo>
                    <a:pt x="142565" y="4701"/>
                  </a:moveTo>
                  <a:cubicBezTo>
                    <a:pt x="139927" y="4713"/>
                    <a:pt x="137296" y="4977"/>
                    <a:pt x="134713" y="5499"/>
                  </a:cubicBezTo>
                  <a:cubicBezTo>
                    <a:pt x="114961" y="9486"/>
                    <a:pt x="106864" y="25435"/>
                    <a:pt x="98338" y="42304"/>
                  </a:cubicBezTo>
                  <a:cubicBezTo>
                    <a:pt x="90609" y="57516"/>
                    <a:pt x="82573" y="73281"/>
                    <a:pt x="65152" y="78066"/>
                  </a:cubicBezTo>
                  <a:cubicBezTo>
                    <a:pt x="59208" y="79618"/>
                    <a:pt x="53190" y="80845"/>
                    <a:pt x="47117" y="81746"/>
                  </a:cubicBezTo>
                  <a:cubicBezTo>
                    <a:pt x="25587" y="85120"/>
                    <a:pt x="7061" y="87880"/>
                    <a:pt x="4669" y="118919"/>
                  </a:cubicBezTo>
                  <a:cubicBezTo>
                    <a:pt x="2890" y="142290"/>
                    <a:pt x="22581" y="152044"/>
                    <a:pt x="43376" y="162349"/>
                  </a:cubicBezTo>
                  <a:cubicBezTo>
                    <a:pt x="46075" y="163699"/>
                    <a:pt x="48835" y="165048"/>
                    <a:pt x="51473" y="166459"/>
                  </a:cubicBezTo>
                  <a:cubicBezTo>
                    <a:pt x="51209" y="157062"/>
                    <a:pt x="54491" y="147909"/>
                    <a:pt x="60674" y="140818"/>
                  </a:cubicBezTo>
                  <a:cubicBezTo>
                    <a:pt x="66348" y="134825"/>
                    <a:pt x="73200" y="130065"/>
                    <a:pt x="80794" y="126832"/>
                  </a:cubicBezTo>
                  <a:cubicBezTo>
                    <a:pt x="86928" y="92236"/>
                    <a:pt x="123181" y="50278"/>
                    <a:pt x="140541" y="36292"/>
                  </a:cubicBezTo>
                  <a:cubicBezTo>
                    <a:pt x="149282" y="29225"/>
                    <a:pt x="158710" y="23061"/>
                    <a:pt x="168697" y="17890"/>
                  </a:cubicBezTo>
                  <a:cubicBezTo>
                    <a:pt x="165642" y="13835"/>
                    <a:pt x="161698" y="10535"/>
                    <a:pt x="157171" y="8247"/>
                  </a:cubicBezTo>
                  <a:cubicBezTo>
                    <a:pt x="152637" y="5959"/>
                    <a:pt x="147638" y="4750"/>
                    <a:pt x="142565" y="4701"/>
                  </a:cubicBezTo>
                  <a:close/>
                </a:path>
              </a:pathLst>
            </a:custGeom>
            <a:solidFill>
              <a:srgbClr val="0E0E0E"/>
            </a:solidFill>
            <a:ln w="6134" cap="flat">
              <a:noFill/>
              <a:prstDash val="solid"/>
              <a:miter/>
            </a:ln>
          </p:spPr>
          <p:txBody>
            <a:bodyPr rtlCol="0" anchor="ctr"/>
            <a:lstStyle/>
            <a:p>
              <a:endParaRPr lang="en-AU"/>
            </a:p>
          </p:txBody>
        </p:sp>
        <p:sp>
          <p:nvSpPr>
            <p:cNvPr id="991" name="Freeform: Shape 990">
              <a:extLst>
                <a:ext uri="{FF2B5EF4-FFF2-40B4-BE49-F238E27FC236}">
                  <a16:creationId xmlns:a16="http://schemas.microsoft.com/office/drawing/2014/main" id="{72729D95-4703-44F1-A50B-A6187631C3A4}"/>
                </a:ext>
              </a:extLst>
            </p:cNvPr>
            <p:cNvSpPr/>
            <p:nvPr/>
          </p:nvSpPr>
          <p:spPr>
            <a:xfrm>
              <a:off x="3825805" y="5336603"/>
              <a:ext cx="83581" cy="81400"/>
            </a:xfrm>
            <a:custGeom>
              <a:avLst/>
              <a:gdLst>
                <a:gd name="connsiteX0" fmla="*/ 83425 w 83581"/>
                <a:gd name="connsiteY0" fmla="*/ 47540 h 81400"/>
                <a:gd name="connsiteX1" fmla="*/ 38707 w 83581"/>
                <a:gd name="connsiteY1" fmla="*/ 0 h 81400"/>
                <a:gd name="connsiteX2" fmla="*/ 0 w 83581"/>
                <a:gd name="connsiteY2" fmla="*/ 81401 h 81400"/>
                <a:gd name="connsiteX3" fmla="*/ 67967 w 83581"/>
                <a:gd name="connsiteY3" fmla="*/ 81401 h 81400"/>
                <a:gd name="connsiteX4" fmla="*/ 83425 w 83581"/>
                <a:gd name="connsiteY4" fmla="*/ 47540 h 81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81" h="81400">
                  <a:moveTo>
                    <a:pt x="83425" y="47540"/>
                  </a:moveTo>
                  <a:cubicBezTo>
                    <a:pt x="85756" y="18525"/>
                    <a:pt x="61771" y="7177"/>
                    <a:pt x="38707" y="0"/>
                  </a:cubicBezTo>
                  <a:cubicBezTo>
                    <a:pt x="16194" y="47540"/>
                    <a:pt x="1902" y="76739"/>
                    <a:pt x="0" y="81401"/>
                  </a:cubicBezTo>
                  <a:lnTo>
                    <a:pt x="67967" y="81401"/>
                  </a:lnTo>
                  <a:cubicBezTo>
                    <a:pt x="77290" y="72531"/>
                    <a:pt x="82830" y="60397"/>
                    <a:pt x="83425" y="47540"/>
                  </a:cubicBezTo>
                  <a:close/>
                </a:path>
              </a:pathLst>
            </a:custGeom>
            <a:solidFill>
              <a:srgbClr val="F0B064"/>
            </a:solidFill>
            <a:ln w="6134" cap="flat">
              <a:noFill/>
              <a:prstDash val="solid"/>
              <a:miter/>
            </a:ln>
          </p:spPr>
          <p:txBody>
            <a:bodyPr rtlCol="0" anchor="ctr"/>
            <a:lstStyle/>
            <a:p>
              <a:endParaRPr lang="en-AU"/>
            </a:p>
          </p:txBody>
        </p:sp>
        <p:sp>
          <p:nvSpPr>
            <p:cNvPr id="992" name="Freeform: Shape 991">
              <a:extLst>
                <a:ext uri="{FF2B5EF4-FFF2-40B4-BE49-F238E27FC236}">
                  <a16:creationId xmlns:a16="http://schemas.microsoft.com/office/drawing/2014/main" id="{0310801F-9196-4C44-80D5-9F82D31B2628}"/>
                </a:ext>
              </a:extLst>
            </p:cNvPr>
            <p:cNvSpPr/>
            <p:nvPr/>
          </p:nvSpPr>
          <p:spPr>
            <a:xfrm>
              <a:off x="3823500" y="5334299"/>
              <a:ext cx="88253" cy="86035"/>
            </a:xfrm>
            <a:custGeom>
              <a:avLst/>
              <a:gdLst>
                <a:gd name="connsiteX0" fmla="*/ 70272 w 88253"/>
                <a:gd name="connsiteY0" fmla="*/ 86036 h 86035"/>
                <a:gd name="connsiteX1" fmla="*/ 2305 w 88253"/>
                <a:gd name="connsiteY1" fmla="*/ 86036 h 86035"/>
                <a:gd name="connsiteX2" fmla="*/ 1195 w 88253"/>
                <a:gd name="connsiteY2" fmla="*/ 85741 h 86035"/>
                <a:gd name="connsiteX3" fmla="*/ 360 w 88253"/>
                <a:gd name="connsiteY3" fmla="*/ 84950 h 86035"/>
                <a:gd name="connsiteX4" fmla="*/ 5 w 88253"/>
                <a:gd name="connsiteY4" fmla="*/ 83852 h 86035"/>
                <a:gd name="connsiteX5" fmla="*/ 219 w 88253"/>
                <a:gd name="connsiteY5" fmla="*/ 82723 h 86035"/>
                <a:gd name="connsiteX6" fmla="*/ 38926 w 88253"/>
                <a:gd name="connsiteY6" fmla="*/ 1323 h 86035"/>
                <a:gd name="connsiteX7" fmla="*/ 40079 w 88253"/>
                <a:gd name="connsiteY7" fmla="*/ 200 h 86035"/>
                <a:gd name="connsiteX8" fmla="*/ 41686 w 88253"/>
                <a:gd name="connsiteY8" fmla="*/ 96 h 86035"/>
                <a:gd name="connsiteX9" fmla="*/ 88061 w 88253"/>
                <a:gd name="connsiteY9" fmla="*/ 50028 h 86035"/>
                <a:gd name="connsiteX10" fmla="*/ 71805 w 88253"/>
                <a:gd name="connsiteY10" fmla="*/ 85422 h 86035"/>
                <a:gd name="connsiteX11" fmla="*/ 70272 w 88253"/>
                <a:gd name="connsiteY11" fmla="*/ 86036 h 86035"/>
                <a:gd name="connsiteX12" fmla="*/ 5924 w 88253"/>
                <a:gd name="connsiteY12" fmla="*/ 81435 h 86035"/>
                <a:gd name="connsiteX13" fmla="*/ 69351 w 88253"/>
                <a:gd name="connsiteY13" fmla="*/ 81435 h 86035"/>
                <a:gd name="connsiteX14" fmla="*/ 83460 w 88253"/>
                <a:gd name="connsiteY14" fmla="*/ 49660 h 86035"/>
                <a:gd name="connsiteX15" fmla="*/ 42177 w 88253"/>
                <a:gd name="connsiteY15" fmla="*/ 5126 h 86035"/>
                <a:gd name="connsiteX16" fmla="*/ 5924 w 88253"/>
                <a:gd name="connsiteY16" fmla="*/ 81435 h 8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253" h="86035">
                  <a:moveTo>
                    <a:pt x="70272" y="86036"/>
                  </a:moveTo>
                  <a:lnTo>
                    <a:pt x="2305" y="86036"/>
                  </a:lnTo>
                  <a:cubicBezTo>
                    <a:pt x="1918" y="86030"/>
                    <a:pt x="1532" y="85931"/>
                    <a:pt x="1195" y="85741"/>
                  </a:cubicBezTo>
                  <a:cubicBezTo>
                    <a:pt x="857" y="85551"/>
                    <a:pt x="569" y="85275"/>
                    <a:pt x="360" y="84950"/>
                  </a:cubicBezTo>
                  <a:cubicBezTo>
                    <a:pt x="152" y="84618"/>
                    <a:pt x="29" y="84238"/>
                    <a:pt x="5" y="83852"/>
                  </a:cubicBezTo>
                  <a:cubicBezTo>
                    <a:pt x="-20" y="83465"/>
                    <a:pt x="54" y="83079"/>
                    <a:pt x="219" y="82723"/>
                  </a:cubicBezTo>
                  <a:cubicBezTo>
                    <a:pt x="2428" y="78061"/>
                    <a:pt x="16475" y="48862"/>
                    <a:pt x="38926" y="1323"/>
                  </a:cubicBezTo>
                  <a:cubicBezTo>
                    <a:pt x="39165" y="826"/>
                    <a:pt x="39576" y="427"/>
                    <a:pt x="40079" y="200"/>
                  </a:cubicBezTo>
                  <a:cubicBezTo>
                    <a:pt x="40588" y="-21"/>
                    <a:pt x="41153" y="-64"/>
                    <a:pt x="41686" y="96"/>
                  </a:cubicBezTo>
                  <a:cubicBezTo>
                    <a:pt x="64567" y="7212"/>
                    <a:pt x="90760" y="19296"/>
                    <a:pt x="88061" y="50028"/>
                  </a:cubicBezTo>
                  <a:cubicBezTo>
                    <a:pt x="87374" y="63474"/>
                    <a:pt x="81558" y="76141"/>
                    <a:pt x="71805" y="85422"/>
                  </a:cubicBezTo>
                  <a:cubicBezTo>
                    <a:pt x="71382" y="85802"/>
                    <a:pt x="70842" y="86017"/>
                    <a:pt x="70272" y="86036"/>
                  </a:cubicBezTo>
                  <a:close/>
                  <a:moveTo>
                    <a:pt x="5924" y="81435"/>
                  </a:moveTo>
                  <a:lnTo>
                    <a:pt x="69351" y="81435"/>
                  </a:lnTo>
                  <a:cubicBezTo>
                    <a:pt x="77829" y="72957"/>
                    <a:pt x="82853" y="61634"/>
                    <a:pt x="83460" y="49660"/>
                  </a:cubicBezTo>
                  <a:cubicBezTo>
                    <a:pt x="85607" y="23099"/>
                    <a:pt x="64137" y="12119"/>
                    <a:pt x="42177" y="5126"/>
                  </a:cubicBezTo>
                  <a:cubicBezTo>
                    <a:pt x="23468" y="45366"/>
                    <a:pt x="10525" y="71866"/>
                    <a:pt x="5924" y="81435"/>
                  </a:cubicBezTo>
                  <a:close/>
                </a:path>
              </a:pathLst>
            </a:custGeom>
            <a:solidFill>
              <a:srgbClr val="0E0E0E"/>
            </a:solidFill>
            <a:ln w="6134" cap="flat">
              <a:noFill/>
              <a:prstDash val="solid"/>
              <a:miter/>
            </a:ln>
          </p:spPr>
          <p:txBody>
            <a:bodyPr rtlCol="0" anchor="ctr"/>
            <a:lstStyle/>
            <a:p>
              <a:endParaRPr lang="en-AU"/>
            </a:p>
          </p:txBody>
        </p:sp>
        <p:sp>
          <p:nvSpPr>
            <p:cNvPr id="993" name="Freeform: Shape 992">
              <a:extLst>
                <a:ext uri="{FF2B5EF4-FFF2-40B4-BE49-F238E27FC236}">
                  <a16:creationId xmlns:a16="http://schemas.microsoft.com/office/drawing/2014/main" id="{561698FF-8F3C-49CA-AAE2-43BF5FAFC075}"/>
                </a:ext>
              </a:extLst>
            </p:cNvPr>
            <p:cNvSpPr/>
            <p:nvPr/>
          </p:nvSpPr>
          <p:spPr>
            <a:xfrm>
              <a:off x="4977188" y="5227170"/>
              <a:ext cx="352346" cy="139858"/>
            </a:xfrm>
            <a:custGeom>
              <a:avLst/>
              <a:gdLst>
                <a:gd name="connsiteX0" fmla="*/ 188135 w 352346"/>
                <a:gd name="connsiteY0" fmla="*/ 21347 h 139858"/>
                <a:gd name="connsiteX1" fmla="*/ 187828 w 352346"/>
                <a:gd name="connsiteY1" fmla="*/ 21347 h 139858"/>
                <a:gd name="connsiteX2" fmla="*/ 155563 w 352346"/>
                <a:gd name="connsiteY2" fmla="*/ 0 h 139858"/>
                <a:gd name="connsiteX3" fmla="*/ 150778 w 352346"/>
                <a:gd name="connsiteY3" fmla="*/ 4723 h 139858"/>
                <a:gd name="connsiteX4" fmla="*/ 95141 w 352346"/>
                <a:gd name="connsiteY4" fmla="*/ 49871 h 139858"/>
                <a:gd name="connsiteX5" fmla="*/ 21531 w 352346"/>
                <a:gd name="connsiteY5" fmla="*/ 105078 h 139858"/>
                <a:gd name="connsiteX6" fmla="*/ 0 w 352346"/>
                <a:gd name="connsiteY6" fmla="*/ 139859 h 139858"/>
                <a:gd name="connsiteX7" fmla="*/ 5644 w 352346"/>
                <a:gd name="connsiteY7" fmla="*/ 126425 h 139858"/>
                <a:gd name="connsiteX8" fmla="*/ 345844 w 352346"/>
                <a:gd name="connsiteY8" fmla="*/ 126425 h 139858"/>
                <a:gd name="connsiteX9" fmla="*/ 352347 w 352346"/>
                <a:gd name="connsiteY9" fmla="*/ 130658 h 139858"/>
                <a:gd name="connsiteX10" fmla="*/ 290514 w 352346"/>
                <a:gd name="connsiteY10" fmla="*/ 90172 h 139858"/>
                <a:gd name="connsiteX11" fmla="*/ 188135 w 352346"/>
                <a:gd name="connsiteY11" fmla="*/ 21347 h 13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346" h="139858">
                  <a:moveTo>
                    <a:pt x="188135" y="21347"/>
                  </a:moveTo>
                  <a:lnTo>
                    <a:pt x="187828" y="21347"/>
                  </a:lnTo>
                  <a:lnTo>
                    <a:pt x="155563" y="0"/>
                  </a:lnTo>
                  <a:lnTo>
                    <a:pt x="150778" y="4723"/>
                  </a:lnTo>
                  <a:cubicBezTo>
                    <a:pt x="133406" y="21163"/>
                    <a:pt x="114807" y="36259"/>
                    <a:pt x="95141" y="49871"/>
                  </a:cubicBezTo>
                  <a:cubicBezTo>
                    <a:pt x="66311" y="70175"/>
                    <a:pt x="39933" y="86308"/>
                    <a:pt x="21531" y="105078"/>
                  </a:cubicBezTo>
                  <a:cubicBezTo>
                    <a:pt x="11716" y="114813"/>
                    <a:pt x="4337" y="126732"/>
                    <a:pt x="0" y="139859"/>
                  </a:cubicBezTo>
                  <a:cubicBezTo>
                    <a:pt x="1460" y="135215"/>
                    <a:pt x="3349" y="130719"/>
                    <a:pt x="5644" y="126425"/>
                  </a:cubicBezTo>
                  <a:lnTo>
                    <a:pt x="345844" y="126425"/>
                  </a:lnTo>
                  <a:cubicBezTo>
                    <a:pt x="347991" y="127836"/>
                    <a:pt x="350138" y="129308"/>
                    <a:pt x="352347" y="130658"/>
                  </a:cubicBezTo>
                  <a:cubicBezTo>
                    <a:pt x="331552" y="117469"/>
                    <a:pt x="311002" y="103851"/>
                    <a:pt x="290514" y="90172"/>
                  </a:cubicBezTo>
                  <a:cubicBezTo>
                    <a:pt x="256470" y="67292"/>
                    <a:pt x="222486" y="44105"/>
                    <a:pt x="188135" y="21347"/>
                  </a:cubicBezTo>
                  <a:close/>
                </a:path>
              </a:pathLst>
            </a:custGeom>
            <a:solidFill>
              <a:srgbClr val="F0E7E1"/>
            </a:solidFill>
            <a:ln w="6134" cap="flat">
              <a:noFill/>
              <a:prstDash val="solid"/>
              <a:miter/>
            </a:ln>
          </p:spPr>
          <p:txBody>
            <a:bodyPr rtlCol="0" anchor="ctr"/>
            <a:lstStyle/>
            <a:p>
              <a:endParaRPr lang="en-AU"/>
            </a:p>
          </p:txBody>
        </p:sp>
        <p:sp>
          <p:nvSpPr>
            <p:cNvPr id="994" name="Freeform: Shape 993">
              <a:extLst>
                <a:ext uri="{FF2B5EF4-FFF2-40B4-BE49-F238E27FC236}">
                  <a16:creationId xmlns:a16="http://schemas.microsoft.com/office/drawing/2014/main" id="{B0D256B7-10FA-4CA9-8A8C-0B7F08B078B2}"/>
                </a:ext>
              </a:extLst>
            </p:cNvPr>
            <p:cNvSpPr/>
            <p:nvPr/>
          </p:nvSpPr>
          <p:spPr>
            <a:xfrm>
              <a:off x="4975000" y="5224808"/>
              <a:ext cx="356863" cy="144490"/>
            </a:xfrm>
            <a:custGeom>
              <a:avLst/>
              <a:gdLst>
                <a:gd name="connsiteX0" fmla="*/ 2311 w 356863"/>
                <a:gd name="connsiteY0" fmla="*/ 144490 h 144490"/>
                <a:gd name="connsiteX1" fmla="*/ 1575 w 356863"/>
                <a:gd name="connsiteY1" fmla="*/ 144490 h 144490"/>
                <a:gd name="connsiteX2" fmla="*/ 256 w 356863"/>
                <a:gd name="connsiteY2" fmla="*/ 143349 h 144490"/>
                <a:gd name="connsiteX3" fmla="*/ 102 w 356863"/>
                <a:gd name="connsiteY3" fmla="*/ 141607 h 144490"/>
                <a:gd name="connsiteX4" fmla="*/ 22186 w 356863"/>
                <a:gd name="connsiteY4" fmla="*/ 105968 h 144490"/>
                <a:gd name="connsiteX5" fmla="*/ 76228 w 356863"/>
                <a:gd name="connsiteY5" fmla="*/ 63948 h 144490"/>
                <a:gd name="connsiteX6" fmla="*/ 95980 w 356863"/>
                <a:gd name="connsiteY6" fmla="*/ 50269 h 144490"/>
                <a:gd name="connsiteX7" fmla="*/ 151187 w 356863"/>
                <a:gd name="connsiteY7" fmla="*/ 5367 h 144490"/>
                <a:gd name="connsiteX8" fmla="*/ 152291 w 356863"/>
                <a:gd name="connsiteY8" fmla="*/ 4324 h 144490"/>
                <a:gd name="connsiteX9" fmla="*/ 156033 w 356863"/>
                <a:gd name="connsiteY9" fmla="*/ 705 h 144490"/>
                <a:gd name="connsiteX10" fmla="*/ 157419 w 356863"/>
                <a:gd name="connsiteY10" fmla="*/ 12 h 144490"/>
                <a:gd name="connsiteX11" fmla="*/ 158916 w 356863"/>
                <a:gd name="connsiteY11" fmla="*/ 399 h 144490"/>
                <a:gd name="connsiteX12" fmla="*/ 191121 w 356863"/>
                <a:gd name="connsiteY12" fmla="*/ 21684 h 144490"/>
                <a:gd name="connsiteX13" fmla="*/ 191489 w 356863"/>
                <a:gd name="connsiteY13" fmla="*/ 21684 h 144490"/>
                <a:gd name="connsiteX14" fmla="*/ 251726 w 356863"/>
                <a:gd name="connsiteY14" fmla="*/ 62108 h 144490"/>
                <a:gd name="connsiteX15" fmla="*/ 293929 w 356863"/>
                <a:gd name="connsiteY15" fmla="*/ 90509 h 144490"/>
                <a:gd name="connsiteX16" fmla="*/ 348769 w 356863"/>
                <a:gd name="connsiteY16" fmla="*/ 126517 h 144490"/>
                <a:gd name="connsiteX17" fmla="*/ 349259 w 356863"/>
                <a:gd name="connsiteY17" fmla="*/ 126517 h 144490"/>
                <a:gd name="connsiteX18" fmla="*/ 355762 w 356863"/>
                <a:gd name="connsiteY18" fmla="*/ 130750 h 144490"/>
                <a:gd name="connsiteX19" fmla="*/ 356430 w 356863"/>
                <a:gd name="connsiteY19" fmla="*/ 131345 h 144490"/>
                <a:gd name="connsiteX20" fmla="*/ 356805 w 356863"/>
                <a:gd name="connsiteY20" fmla="*/ 132154 h 144490"/>
                <a:gd name="connsiteX21" fmla="*/ 356829 w 356863"/>
                <a:gd name="connsiteY21" fmla="*/ 133050 h 144490"/>
                <a:gd name="connsiteX22" fmla="*/ 356498 w 356863"/>
                <a:gd name="connsiteY22" fmla="*/ 133878 h 144490"/>
                <a:gd name="connsiteX23" fmla="*/ 355050 w 356863"/>
                <a:gd name="connsiteY23" fmla="*/ 134902 h 144490"/>
                <a:gd name="connsiteX24" fmla="*/ 353308 w 356863"/>
                <a:gd name="connsiteY24" fmla="*/ 134614 h 144490"/>
                <a:gd name="connsiteX25" fmla="*/ 347174 w 356863"/>
                <a:gd name="connsiteY25" fmla="*/ 130750 h 144490"/>
                <a:gd name="connsiteX26" fmla="*/ 9304 w 356863"/>
                <a:gd name="connsiteY26" fmla="*/ 130750 h 144490"/>
                <a:gd name="connsiteX27" fmla="*/ 4458 w 356863"/>
                <a:gd name="connsiteY27" fmla="*/ 142527 h 144490"/>
                <a:gd name="connsiteX28" fmla="*/ 3752 w 356863"/>
                <a:gd name="connsiteY28" fmla="*/ 143914 h 144490"/>
                <a:gd name="connsiteX29" fmla="*/ 2311 w 356863"/>
                <a:gd name="connsiteY29" fmla="*/ 144490 h 144490"/>
                <a:gd name="connsiteX30" fmla="*/ 11880 w 356863"/>
                <a:gd name="connsiteY30" fmla="*/ 126517 h 144490"/>
                <a:gd name="connsiteX31" fmla="*/ 340181 w 356863"/>
                <a:gd name="connsiteY31" fmla="*/ 126517 h 144490"/>
                <a:gd name="connsiteX32" fmla="*/ 291537 w 356863"/>
                <a:gd name="connsiteY32" fmla="*/ 94435 h 144490"/>
                <a:gd name="connsiteX33" fmla="*/ 249273 w 356863"/>
                <a:gd name="connsiteY33" fmla="*/ 66034 h 144490"/>
                <a:gd name="connsiteX34" fmla="*/ 189096 w 356863"/>
                <a:gd name="connsiteY34" fmla="*/ 25671 h 144490"/>
                <a:gd name="connsiteX35" fmla="*/ 188667 w 356863"/>
                <a:gd name="connsiteY35" fmla="*/ 25365 h 144490"/>
                <a:gd name="connsiteX36" fmla="*/ 157996 w 356863"/>
                <a:gd name="connsiteY36" fmla="*/ 5122 h 144490"/>
                <a:gd name="connsiteX37" fmla="*/ 155542 w 356863"/>
                <a:gd name="connsiteY37" fmla="*/ 7514 h 144490"/>
                <a:gd name="connsiteX38" fmla="*/ 154500 w 356863"/>
                <a:gd name="connsiteY38" fmla="*/ 8557 h 144490"/>
                <a:gd name="connsiteX39" fmla="*/ 98617 w 356863"/>
                <a:gd name="connsiteY39" fmla="*/ 53888 h 144490"/>
                <a:gd name="connsiteX40" fmla="*/ 78743 w 356863"/>
                <a:gd name="connsiteY40" fmla="*/ 67629 h 144490"/>
                <a:gd name="connsiteX41" fmla="*/ 25437 w 356863"/>
                <a:gd name="connsiteY41" fmla="*/ 109035 h 144490"/>
                <a:gd name="connsiteX42" fmla="*/ 11880 w 356863"/>
                <a:gd name="connsiteY42" fmla="*/ 126517 h 14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6863" h="144490">
                  <a:moveTo>
                    <a:pt x="2311" y="144490"/>
                  </a:moveTo>
                  <a:lnTo>
                    <a:pt x="1575" y="144490"/>
                  </a:lnTo>
                  <a:cubicBezTo>
                    <a:pt x="1004" y="144294"/>
                    <a:pt x="532" y="143883"/>
                    <a:pt x="256" y="143349"/>
                  </a:cubicBezTo>
                  <a:cubicBezTo>
                    <a:pt x="-20" y="142809"/>
                    <a:pt x="-75" y="142184"/>
                    <a:pt x="102" y="141607"/>
                  </a:cubicBezTo>
                  <a:cubicBezTo>
                    <a:pt x="4538" y="128149"/>
                    <a:pt x="12107" y="115936"/>
                    <a:pt x="22186" y="105968"/>
                  </a:cubicBezTo>
                  <a:cubicBezTo>
                    <a:pt x="38779" y="90221"/>
                    <a:pt x="56880" y="76149"/>
                    <a:pt x="76228" y="63948"/>
                  </a:cubicBezTo>
                  <a:cubicBezTo>
                    <a:pt x="82362" y="59593"/>
                    <a:pt x="89232" y="55054"/>
                    <a:pt x="95980" y="50269"/>
                  </a:cubicBezTo>
                  <a:cubicBezTo>
                    <a:pt x="115529" y="36768"/>
                    <a:pt x="133987" y="21758"/>
                    <a:pt x="151187" y="5367"/>
                  </a:cubicBezTo>
                  <a:lnTo>
                    <a:pt x="152291" y="4324"/>
                  </a:lnTo>
                  <a:lnTo>
                    <a:pt x="156033" y="705"/>
                  </a:lnTo>
                  <a:cubicBezTo>
                    <a:pt x="156395" y="313"/>
                    <a:pt x="156886" y="67"/>
                    <a:pt x="157419" y="12"/>
                  </a:cubicBezTo>
                  <a:cubicBezTo>
                    <a:pt x="157947" y="-43"/>
                    <a:pt x="158481" y="92"/>
                    <a:pt x="158916" y="399"/>
                  </a:cubicBezTo>
                  <a:lnTo>
                    <a:pt x="191121" y="21684"/>
                  </a:lnTo>
                  <a:lnTo>
                    <a:pt x="191489" y="21684"/>
                  </a:lnTo>
                  <a:cubicBezTo>
                    <a:pt x="211688" y="35056"/>
                    <a:pt x="231772" y="48533"/>
                    <a:pt x="251726" y="62108"/>
                  </a:cubicBezTo>
                  <a:lnTo>
                    <a:pt x="293929" y="90509"/>
                  </a:lnTo>
                  <a:cubicBezTo>
                    <a:pt x="310246" y="101367"/>
                    <a:pt x="329262" y="114003"/>
                    <a:pt x="348769" y="126517"/>
                  </a:cubicBezTo>
                  <a:cubicBezTo>
                    <a:pt x="348928" y="126486"/>
                    <a:pt x="349094" y="126486"/>
                    <a:pt x="349259" y="126517"/>
                  </a:cubicBezTo>
                  <a:lnTo>
                    <a:pt x="355762" y="130750"/>
                  </a:lnTo>
                  <a:cubicBezTo>
                    <a:pt x="356019" y="130903"/>
                    <a:pt x="356246" y="131105"/>
                    <a:pt x="356430" y="131345"/>
                  </a:cubicBezTo>
                  <a:cubicBezTo>
                    <a:pt x="356608" y="131584"/>
                    <a:pt x="356737" y="131860"/>
                    <a:pt x="356805" y="132154"/>
                  </a:cubicBezTo>
                  <a:cubicBezTo>
                    <a:pt x="356872" y="132449"/>
                    <a:pt x="356884" y="132749"/>
                    <a:pt x="356829" y="133050"/>
                  </a:cubicBezTo>
                  <a:cubicBezTo>
                    <a:pt x="356774" y="133344"/>
                    <a:pt x="356663" y="133626"/>
                    <a:pt x="356498" y="133878"/>
                  </a:cubicBezTo>
                  <a:cubicBezTo>
                    <a:pt x="356167" y="134393"/>
                    <a:pt x="355651" y="134761"/>
                    <a:pt x="355050" y="134902"/>
                  </a:cubicBezTo>
                  <a:cubicBezTo>
                    <a:pt x="354455" y="135037"/>
                    <a:pt x="353829" y="134933"/>
                    <a:pt x="353308" y="134614"/>
                  </a:cubicBezTo>
                  <a:lnTo>
                    <a:pt x="347174" y="130750"/>
                  </a:lnTo>
                  <a:lnTo>
                    <a:pt x="9304" y="130750"/>
                  </a:lnTo>
                  <a:cubicBezTo>
                    <a:pt x="7359" y="134534"/>
                    <a:pt x="5740" y="138472"/>
                    <a:pt x="4458" y="142527"/>
                  </a:cubicBezTo>
                  <a:cubicBezTo>
                    <a:pt x="4396" y="143061"/>
                    <a:pt x="4145" y="143551"/>
                    <a:pt x="3752" y="143914"/>
                  </a:cubicBezTo>
                  <a:cubicBezTo>
                    <a:pt x="3360" y="144276"/>
                    <a:pt x="2845" y="144478"/>
                    <a:pt x="2311" y="144490"/>
                  </a:cubicBezTo>
                  <a:close/>
                  <a:moveTo>
                    <a:pt x="11880" y="126517"/>
                  </a:moveTo>
                  <a:lnTo>
                    <a:pt x="340181" y="126517"/>
                  </a:lnTo>
                  <a:cubicBezTo>
                    <a:pt x="322821" y="115291"/>
                    <a:pt x="306075" y="104189"/>
                    <a:pt x="291537" y="94435"/>
                  </a:cubicBezTo>
                  <a:lnTo>
                    <a:pt x="249273" y="66034"/>
                  </a:lnTo>
                  <a:cubicBezTo>
                    <a:pt x="229275" y="52539"/>
                    <a:pt x="209216" y="38982"/>
                    <a:pt x="189096" y="25671"/>
                  </a:cubicBezTo>
                  <a:lnTo>
                    <a:pt x="188667" y="25365"/>
                  </a:lnTo>
                  <a:lnTo>
                    <a:pt x="157996" y="5122"/>
                  </a:lnTo>
                  <a:lnTo>
                    <a:pt x="155542" y="7514"/>
                  </a:lnTo>
                  <a:lnTo>
                    <a:pt x="154500" y="8557"/>
                  </a:lnTo>
                  <a:cubicBezTo>
                    <a:pt x="137054" y="25070"/>
                    <a:pt x="118375" y="40228"/>
                    <a:pt x="98617" y="53888"/>
                  </a:cubicBezTo>
                  <a:cubicBezTo>
                    <a:pt x="91808" y="58673"/>
                    <a:pt x="85184" y="63212"/>
                    <a:pt x="78743" y="67629"/>
                  </a:cubicBezTo>
                  <a:cubicBezTo>
                    <a:pt x="59671" y="79670"/>
                    <a:pt x="41821" y="93540"/>
                    <a:pt x="25437" y="109035"/>
                  </a:cubicBezTo>
                  <a:cubicBezTo>
                    <a:pt x="20278" y="114334"/>
                    <a:pt x="15726" y="120199"/>
                    <a:pt x="11880" y="126517"/>
                  </a:cubicBezTo>
                  <a:close/>
                </a:path>
              </a:pathLst>
            </a:custGeom>
            <a:solidFill>
              <a:srgbClr val="0E0E0E"/>
            </a:solidFill>
            <a:ln w="6134" cap="flat">
              <a:noFill/>
              <a:prstDash val="solid"/>
              <a:miter/>
            </a:ln>
          </p:spPr>
          <p:txBody>
            <a:bodyPr rtlCol="0" anchor="ctr"/>
            <a:lstStyle/>
            <a:p>
              <a:endParaRPr lang="en-AU"/>
            </a:p>
          </p:txBody>
        </p:sp>
        <p:sp>
          <p:nvSpPr>
            <p:cNvPr id="995" name="Freeform: Shape 994">
              <a:extLst>
                <a:ext uri="{FF2B5EF4-FFF2-40B4-BE49-F238E27FC236}">
                  <a16:creationId xmlns:a16="http://schemas.microsoft.com/office/drawing/2014/main" id="{9F2D567D-BC0C-4A5D-A2F3-197A8237BBB0}"/>
                </a:ext>
              </a:extLst>
            </p:cNvPr>
            <p:cNvSpPr/>
            <p:nvPr/>
          </p:nvSpPr>
          <p:spPr>
            <a:xfrm>
              <a:off x="5341006" y="5365311"/>
              <a:ext cx="2698" cy="2085"/>
            </a:xfrm>
            <a:custGeom>
              <a:avLst/>
              <a:gdLst>
                <a:gd name="connsiteX0" fmla="*/ 2699 w 2698"/>
                <a:gd name="connsiteY0" fmla="*/ 2086 h 2085"/>
                <a:gd name="connsiteX1" fmla="*/ 0 w 2698"/>
                <a:gd name="connsiteY1" fmla="*/ 0 h 2085"/>
                <a:gd name="connsiteX2" fmla="*/ 2699 w 2698"/>
                <a:gd name="connsiteY2" fmla="*/ 2086 h 2085"/>
              </a:gdLst>
              <a:ahLst/>
              <a:cxnLst>
                <a:cxn ang="0">
                  <a:pos x="connsiteX0" y="connsiteY0"/>
                </a:cxn>
                <a:cxn ang="0">
                  <a:pos x="connsiteX1" y="connsiteY1"/>
                </a:cxn>
                <a:cxn ang="0">
                  <a:pos x="connsiteX2" y="connsiteY2"/>
                </a:cxn>
              </a:cxnLst>
              <a:rect l="l" t="t" r="r" b="b"/>
              <a:pathLst>
                <a:path w="2698" h="2085">
                  <a:moveTo>
                    <a:pt x="2699" y="2086"/>
                  </a:moveTo>
                  <a:lnTo>
                    <a:pt x="0" y="0"/>
                  </a:lnTo>
                  <a:lnTo>
                    <a:pt x="2699" y="2086"/>
                  </a:lnTo>
                  <a:close/>
                </a:path>
              </a:pathLst>
            </a:custGeom>
            <a:solidFill>
              <a:srgbClr val="F0E7E1"/>
            </a:solidFill>
            <a:ln w="6134" cap="flat">
              <a:noFill/>
              <a:prstDash val="solid"/>
              <a:miter/>
            </a:ln>
          </p:spPr>
          <p:txBody>
            <a:bodyPr rtlCol="0" anchor="ctr"/>
            <a:lstStyle/>
            <a:p>
              <a:endParaRPr lang="en-AU"/>
            </a:p>
          </p:txBody>
        </p:sp>
        <p:sp>
          <p:nvSpPr>
            <p:cNvPr id="996" name="Freeform: Shape 995">
              <a:extLst>
                <a:ext uri="{FF2B5EF4-FFF2-40B4-BE49-F238E27FC236}">
                  <a16:creationId xmlns:a16="http://schemas.microsoft.com/office/drawing/2014/main" id="{658B039C-3F45-441A-AFEB-E832EE066F2B}"/>
                </a:ext>
              </a:extLst>
            </p:cNvPr>
            <p:cNvSpPr/>
            <p:nvPr/>
          </p:nvSpPr>
          <p:spPr>
            <a:xfrm>
              <a:off x="5338782" y="5363357"/>
              <a:ext cx="7253" cy="6555"/>
            </a:xfrm>
            <a:custGeom>
              <a:avLst/>
              <a:gdLst>
                <a:gd name="connsiteX0" fmla="*/ 4923 w 7253"/>
                <a:gd name="connsiteY0" fmla="*/ 6555 h 6555"/>
                <a:gd name="connsiteX1" fmla="*/ 3512 w 7253"/>
                <a:gd name="connsiteY1" fmla="*/ 6126 h 6555"/>
                <a:gd name="connsiteX2" fmla="*/ 813 w 7253"/>
                <a:gd name="connsiteY2" fmla="*/ 4102 h 6555"/>
                <a:gd name="connsiteX3" fmla="*/ 16 w 7253"/>
                <a:gd name="connsiteY3" fmla="*/ 2592 h 6555"/>
                <a:gd name="connsiteX4" fmla="*/ 451 w 7253"/>
                <a:gd name="connsiteY4" fmla="*/ 948 h 6555"/>
                <a:gd name="connsiteX5" fmla="*/ 1899 w 7253"/>
                <a:gd name="connsiteY5" fmla="*/ 41 h 6555"/>
                <a:gd name="connsiteX6" fmla="*/ 3573 w 7253"/>
                <a:gd name="connsiteY6" fmla="*/ 360 h 6555"/>
                <a:gd name="connsiteX7" fmla="*/ 6334 w 7253"/>
                <a:gd name="connsiteY7" fmla="*/ 2445 h 6555"/>
                <a:gd name="connsiteX8" fmla="*/ 7009 w 7253"/>
                <a:gd name="connsiteY8" fmla="*/ 3261 h 6555"/>
                <a:gd name="connsiteX9" fmla="*/ 7254 w 7253"/>
                <a:gd name="connsiteY9" fmla="*/ 4285 h 6555"/>
                <a:gd name="connsiteX10" fmla="*/ 6763 w 7253"/>
                <a:gd name="connsiteY10" fmla="*/ 5696 h 6555"/>
                <a:gd name="connsiteX11" fmla="*/ 5941 w 7253"/>
                <a:gd name="connsiteY11" fmla="*/ 6328 h 6555"/>
                <a:gd name="connsiteX12" fmla="*/ 4923 w 7253"/>
                <a:gd name="connsiteY12" fmla="*/ 6555 h 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3" h="6555">
                  <a:moveTo>
                    <a:pt x="4923" y="6555"/>
                  </a:moveTo>
                  <a:cubicBezTo>
                    <a:pt x="4420" y="6567"/>
                    <a:pt x="3923" y="6414"/>
                    <a:pt x="3512" y="6126"/>
                  </a:cubicBezTo>
                  <a:lnTo>
                    <a:pt x="813" y="4102"/>
                  </a:lnTo>
                  <a:cubicBezTo>
                    <a:pt x="365" y="3721"/>
                    <a:pt x="77" y="3181"/>
                    <a:pt x="16" y="2592"/>
                  </a:cubicBezTo>
                  <a:cubicBezTo>
                    <a:pt x="-52" y="2010"/>
                    <a:pt x="101" y="1421"/>
                    <a:pt x="451" y="948"/>
                  </a:cubicBezTo>
                  <a:cubicBezTo>
                    <a:pt x="801" y="470"/>
                    <a:pt x="1322" y="151"/>
                    <a:pt x="1899" y="41"/>
                  </a:cubicBezTo>
                  <a:cubicBezTo>
                    <a:pt x="2475" y="-70"/>
                    <a:pt x="3076" y="47"/>
                    <a:pt x="3573" y="360"/>
                  </a:cubicBezTo>
                  <a:lnTo>
                    <a:pt x="6334" y="2445"/>
                  </a:lnTo>
                  <a:cubicBezTo>
                    <a:pt x="6616" y="2660"/>
                    <a:pt x="6849" y="2942"/>
                    <a:pt x="7009" y="3261"/>
                  </a:cubicBezTo>
                  <a:cubicBezTo>
                    <a:pt x="7168" y="3580"/>
                    <a:pt x="7254" y="3930"/>
                    <a:pt x="7254" y="4285"/>
                  </a:cubicBezTo>
                  <a:cubicBezTo>
                    <a:pt x="7242" y="4795"/>
                    <a:pt x="7070" y="5291"/>
                    <a:pt x="6763" y="5696"/>
                  </a:cubicBezTo>
                  <a:cubicBezTo>
                    <a:pt x="6536" y="5966"/>
                    <a:pt x="6260" y="6181"/>
                    <a:pt x="5941" y="6328"/>
                  </a:cubicBezTo>
                  <a:cubicBezTo>
                    <a:pt x="5622" y="6482"/>
                    <a:pt x="5272" y="6555"/>
                    <a:pt x="4923" y="6555"/>
                  </a:cubicBezTo>
                  <a:close/>
                </a:path>
              </a:pathLst>
            </a:custGeom>
            <a:solidFill>
              <a:srgbClr val="0E0E0E"/>
            </a:solidFill>
            <a:ln w="6134" cap="flat">
              <a:noFill/>
              <a:prstDash val="solid"/>
              <a:miter/>
            </a:ln>
          </p:spPr>
          <p:txBody>
            <a:bodyPr rtlCol="0" anchor="ctr"/>
            <a:lstStyle/>
            <a:p>
              <a:endParaRPr lang="en-AU"/>
            </a:p>
          </p:txBody>
        </p:sp>
        <p:sp>
          <p:nvSpPr>
            <p:cNvPr id="997" name="Freeform: Shape 996">
              <a:extLst>
                <a:ext uri="{FF2B5EF4-FFF2-40B4-BE49-F238E27FC236}">
                  <a16:creationId xmlns:a16="http://schemas.microsoft.com/office/drawing/2014/main" id="{CE512530-067B-44E3-9AA3-F7E6923C46DE}"/>
                </a:ext>
              </a:extLst>
            </p:cNvPr>
            <p:cNvSpPr/>
            <p:nvPr/>
          </p:nvSpPr>
          <p:spPr>
            <a:xfrm>
              <a:off x="5351802" y="5374022"/>
              <a:ext cx="29505" cy="22757"/>
            </a:xfrm>
            <a:custGeom>
              <a:avLst/>
              <a:gdLst>
                <a:gd name="connsiteX0" fmla="*/ 29505 w 29505"/>
                <a:gd name="connsiteY0" fmla="*/ 22758 h 22757"/>
                <a:gd name="connsiteX1" fmla="*/ 0 w 29505"/>
                <a:gd name="connsiteY1" fmla="*/ 0 h 22757"/>
                <a:gd name="connsiteX2" fmla="*/ 29505 w 29505"/>
                <a:gd name="connsiteY2" fmla="*/ 22758 h 22757"/>
              </a:gdLst>
              <a:ahLst/>
              <a:cxnLst>
                <a:cxn ang="0">
                  <a:pos x="connsiteX0" y="connsiteY0"/>
                </a:cxn>
                <a:cxn ang="0">
                  <a:pos x="connsiteX1" y="connsiteY1"/>
                </a:cxn>
                <a:cxn ang="0">
                  <a:pos x="connsiteX2" y="connsiteY2"/>
                </a:cxn>
              </a:cxnLst>
              <a:rect l="l" t="t" r="r" b="b"/>
              <a:pathLst>
                <a:path w="29505" h="22757">
                  <a:moveTo>
                    <a:pt x="29505" y="22758"/>
                  </a:moveTo>
                  <a:cubicBezTo>
                    <a:pt x="19445" y="15458"/>
                    <a:pt x="9447" y="7422"/>
                    <a:pt x="0" y="0"/>
                  </a:cubicBezTo>
                  <a:cubicBezTo>
                    <a:pt x="9447" y="7422"/>
                    <a:pt x="19445" y="15458"/>
                    <a:pt x="29505" y="22758"/>
                  </a:cubicBezTo>
                  <a:close/>
                </a:path>
              </a:pathLst>
            </a:custGeom>
            <a:solidFill>
              <a:srgbClr val="F0E7E1"/>
            </a:solidFill>
            <a:ln w="6134" cap="flat">
              <a:noFill/>
              <a:prstDash val="solid"/>
              <a:miter/>
            </a:ln>
          </p:spPr>
          <p:txBody>
            <a:bodyPr rtlCol="0" anchor="ctr"/>
            <a:lstStyle/>
            <a:p>
              <a:endParaRPr lang="en-AU"/>
            </a:p>
          </p:txBody>
        </p:sp>
        <p:sp>
          <p:nvSpPr>
            <p:cNvPr id="998" name="Freeform: Shape 997">
              <a:extLst>
                <a:ext uri="{FF2B5EF4-FFF2-40B4-BE49-F238E27FC236}">
                  <a16:creationId xmlns:a16="http://schemas.microsoft.com/office/drawing/2014/main" id="{026BCC40-34C4-468B-9191-15C2A78D77A3}"/>
                </a:ext>
              </a:extLst>
            </p:cNvPr>
            <p:cNvSpPr/>
            <p:nvPr/>
          </p:nvSpPr>
          <p:spPr>
            <a:xfrm>
              <a:off x="5349218" y="5371485"/>
              <a:ext cx="34415" cy="27625"/>
            </a:xfrm>
            <a:custGeom>
              <a:avLst/>
              <a:gdLst>
                <a:gd name="connsiteX0" fmla="*/ 32089 w 34415"/>
                <a:gd name="connsiteY0" fmla="*/ 27626 h 27625"/>
                <a:gd name="connsiteX1" fmla="*/ 30740 w 34415"/>
                <a:gd name="connsiteY1" fmla="*/ 27196 h 27625"/>
                <a:gd name="connsiteX2" fmla="*/ 21723 w 34415"/>
                <a:gd name="connsiteY2" fmla="*/ 20449 h 27625"/>
                <a:gd name="connsiteX3" fmla="*/ 7246 w 34415"/>
                <a:gd name="connsiteY3" fmla="*/ 9101 h 27625"/>
                <a:gd name="connsiteX4" fmla="*/ 1112 w 34415"/>
                <a:gd name="connsiteY4" fmla="*/ 4316 h 27625"/>
                <a:gd name="connsiteX5" fmla="*/ 406 w 34415"/>
                <a:gd name="connsiteY5" fmla="*/ 3641 h 27625"/>
                <a:gd name="connsiteX6" fmla="*/ 38 w 34415"/>
                <a:gd name="connsiteY6" fmla="*/ 2733 h 27625"/>
                <a:gd name="connsiteX7" fmla="*/ 75 w 34415"/>
                <a:gd name="connsiteY7" fmla="*/ 1752 h 27625"/>
                <a:gd name="connsiteX8" fmla="*/ 511 w 34415"/>
                <a:gd name="connsiteY8" fmla="*/ 875 h 27625"/>
                <a:gd name="connsiteX9" fmla="*/ 1265 w 34415"/>
                <a:gd name="connsiteY9" fmla="*/ 255 h 27625"/>
                <a:gd name="connsiteX10" fmla="*/ 2210 w 34415"/>
                <a:gd name="connsiteY10" fmla="*/ 3 h 27625"/>
                <a:gd name="connsiteX11" fmla="*/ 3179 w 34415"/>
                <a:gd name="connsiteY11" fmla="*/ 157 h 27625"/>
                <a:gd name="connsiteX12" fmla="*/ 3995 w 34415"/>
                <a:gd name="connsiteY12" fmla="*/ 697 h 27625"/>
                <a:gd name="connsiteX13" fmla="*/ 10497 w 34415"/>
                <a:gd name="connsiteY13" fmla="*/ 5849 h 27625"/>
                <a:gd name="connsiteX14" fmla="*/ 24606 w 34415"/>
                <a:gd name="connsiteY14" fmla="*/ 16891 h 27625"/>
                <a:gd name="connsiteX15" fmla="*/ 33439 w 34415"/>
                <a:gd name="connsiteY15" fmla="*/ 23393 h 27625"/>
                <a:gd name="connsiteX16" fmla="*/ 34058 w 34415"/>
                <a:gd name="connsiteY16" fmla="*/ 24037 h 27625"/>
                <a:gd name="connsiteX17" fmla="*/ 34384 w 34415"/>
                <a:gd name="connsiteY17" fmla="*/ 24871 h 27625"/>
                <a:gd name="connsiteX18" fmla="*/ 34359 w 34415"/>
                <a:gd name="connsiteY18" fmla="*/ 25767 h 27625"/>
                <a:gd name="connsiteX19" fmla="*/ 33991 w 34415"/>
                <a:gd name="connsiteY19" fmla="*/ 26583 h 27625"/>
                <a:gd name="connsiteX20" fmla="*/ 33163 w 34415"/>
                <a:gd name="connsiteY20" fmla="*/ 27325 h 27625"/>
                <a:gd name="connsiteX21" fmla="*/ 32089 w 34415"/>
                <a:gd name="connsiteY21" fmla="*/ 27626 h 2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15" h="27625">
                  <a:moveTo>
                    <a:pt x="32089" y="27626"/>
                  </a:moveTo>
                  <a:cubicBezTo>
                    <a:pt x="31611" y="27595"/>
                    <a:pt x="31145" y="27448"/>
                    <a:pt x="30740" y="27196"/>
                  </a:cubicBezTo>
                  <a:lnTo>
                    <a:pt x="21723" y="20449"/>
                  </a:lnTo>
                  <a:cubicBezTo>
                    <a:pt x="16815" y="16707"/>
                    <a:pt x="11969" y="12904"/>
                    <a:pt x="7246" y="9101"/>
                  </a:cubicBezTo>
                  <a:lnTo>
                    <a:pt x="1112" y="4316"/>
                  </a:lnTo>
                  <a:cubicBezTo>
                    <a:pt x="830" y="4144"/>
                    <a:pt x="590" y="3911"/>
                    <a:pt x="406" y="3641"/>
                  </a:cubicBezTo>
                  <a:cubicBezTo>
                    <a:pt x="216" y="3365"/>
                    <a:pt x="93" y="3058"/>
                    <a:pt x="38" y="2733"/>
                  </a:cubicBezTo>
                  <a:cubicBezTo>
                    <a:pt x="-23" y="2408"/>
                    <a:pt x="-11" y="2077"/>
                    <a:pt x="75" y="1752"/>
                  </a:cubicBezTo>
                  <a:cubicBezTo>
                    <a:pt x="155" y="1433"/>
                    <a:pt x="302" y="1138"/>
                    <a:pt x="511" y="875"/>
                  </a:cubicBezTo>
                  <a:cubicBezTo>
                    <a:pt x="713" y="617"/>
                    <a:pt x="971" y="408"/>
                    <a:pt x="1265" y="255"/>
                  </a:cubicBezTo>
                  <a:cubicBezTo>
                    <a:pt x="1560" y="108"/>
                    <a:pt x="1879" y="22"/>
                    <a:pt x="2210" y="3"/>
                  </a:cubicBezTo>
                  <a:cubicBezTo>
                    <a:pt x="2541" y="-15"/>
                    <a:pt x="2872" y="40"/>
                    <a:pt x="3179" y="157"/>
                  </a:cubicBezTo>
                  <a:cubicBezTo>
                    <a:pt x="3486" y="279"/>
                    <a:pt x="3762" y="464"/>
                    <a:pt x="3995" y="697"/>
                  </a:cubicBezTo>
                  <a:lnTo>
                    <a:pt x="10497" y="5849"/>
                  </a:lnTo>
                  <a:cubicBezTo>
                    <a:pt x="15098" y="9469"/>
                    <a:pt x="19821" y="13210"/>
                    <a:pt x="24606" y="16891"/>
                  </a:cubicBezTo>
                  <a:cubicBezTo>
                    <a:pt x="27550" y="19099"/>
                    <a:pt x="30740" y="21308"/>
                    <a:pt x="33439" y="23393"/>
                  </a:cubicBezTo>
                  <a:cubicBezTo>
                    <a:pt x="33684" y="23565"/>
                    <a:pt x="33899" y="23786"/>
                    <a:pt x="34058" y="24037"/>
                  </a:cubicBezTo>
                  <a:cubicBezTo>
                    <a:pt x="34224" y="24295"/>
                    <a:pt x="34334" y="24577"/>
                    <a:pt x="34384" y="24871"/>
                  </a:cubicBezTo>
                  <a:cubicBezTo>
                    <a:pt x="34433" y="25172"/>
                    <a:pt x="34426" y="25472"/>
                    <a:pt x="34359" y="25767"/>
                  </a:cubicBezTo>
                  <a:cubicBezTo>
                    <a:pt x="34292" y="26061"/>
                    <a:pt x="34169" y="26338"/>
                    <a:pt x="33991" y="26583"/>
                  </a:cubicBezTo>
                  <a:cubicBezTo>
                    <a:pt x="33776" y="26889"/>
                    <a:pt x="33494" y="27147"/>
                    <a:pt x="33163" y="27325"/>
                  </a:cubicBezTo>
                  <a:cubicBezTo>
                    <a:pt x="32832" y="27509"/>
                    <a:pt x="32464" y="27607"/>
                    <a:pt x="32089" y="27626"/>
                  </a:cubicBezTo>
                  <a:close/>
                </a:path>
              </a:pathLst>
            </a:custGeom>
            <a:solidFill>
              <a:srgbClr val="0E0E0E"/>
            </a:solidFill>
            <a:ln w="6134" cap="flat">
              <a:noFill/>
              <a:prstDash val="solid"/>
              <a:miter/>
            </a:ln>
          </p:spPr>
          <p:txBody>
            <a:bodyPr rtlCol="0" anchor="ctr"/>
            <a:lstStyle/>
            <a:p>
              <a:endParaRPr lang="en-AU"/>
            </a:p>
          </p:txBody>
        </p:sp>
        <p:sp>
          <p:nvSpPr>
            <p:cNvPr id="999" name="Freeform: Shape 998">
              <a:extLst>
                <a:ext uri="{FF2B5EF4-FFF2-40B4-BE49-F238E27FC236}">
                  <a16:creationId xmlns:a16="http://schemas.microsoft.com/office/drawing/2014/main" id="{B56BE69C-EDBC-47CF-B861-DCC8CFD0FB54}"/>
                </a:ext>
              </a:extLst>
            </p:cNvPr>
            <p:cNvSpPr/>
            <p:nvPr/>
          </p:nvSpPr>
          <p:spPr>
            <a:xfrm>
              <a:off x="5346527" y="5369911"/>
              <a:ext cx="3680" cy="2821"/>
            </a:xfrm>
            <a:custGeom>
              <a:avLst/>
              <a:gdLst>
                <a:gd name="connsiteX0" fmla="*/ 3681 w 3680"/>
                <a:gd name="connsiteY0" fmla="*/ 2822 h 2821"/>
                <a:gd name="connsiteX1" fmla="*/ 0 w 3680"/>
                <a:gd name="connsiteY1" fmla="*/ 0 h 2821"/>
                <a:gd name="connsiteX2" fmla="*/ 3681 w 3680"/>
                <a:gd name="connsiteY2" fmla="*/ 2822 h 2821"/>
              </a:gdLst>
              <a:ahLst/>
              <a:cxnLst>
                <a:cxn ang="0">
                  <a:pos x="connsiteX0" y="connsiteY0"/>
                </a:cxn>
                <a:cxn ang="0">
                  <a:pos x="connsiteX1" y="connsiteY1"/>
                </a:cxn>
                <a:cxn ang="0">
                  <a:pos x="connsiteX2" y="connsiteY2"/>
                </a:cxn>
              </a:cxnLst>
              <a:rect l="l" t="t" r="r" b="b"/>
              <a:pathLst>
                <a:path w="3680" h="2821">
                  <a:moveTo>
                    <a:pt x="3681" y="2822"/>
                  </a:moveTo>
                  <a:lnTo>
                    <a:pt x="0" y="0"/>
                  </a:lnTo>
                  <a:cubicBezTo>
                    <a:pt x="1227" y="920"/>
                    <a:pt x="2392" y="1902"/>
                    <a:pt x="3681" y="2822"/>
                  </a:cubicBezTo>
                  <a:close/>
                </a:path>
              </a:pathLst>
            </a:custGeom>
            <a:solidFill>
              <a:srgbClr val="F0E7E1"/>
            </a:solidFill>
            <a:ln w="6134" cap="flat">
              <a:noFill/>
              <a:prstDash val="solid"/>
              <a:miter/>
            </a:ln>
          </p:spPr>
          <p:txBody>
            <a:bodyPr rtlCol="0" anchor="ctr"/>
            <a:lstStyle/>
            <a:p>
              <a:endParaRPr lang="en-AU"/>
            </a:p>
          </p:txBody>
        </p:sp>
        <p:sp>
          <p:nvSpPr>
            <p:cNvPr id="1000" name="Freeform: Shape 999">
              <a:extLst>
                <a:ext uri="{FF2B5EF4-FFF2-40B4-BE49-F238E27FC236}">
                  <a16:creationId xmlns:a16="http://schemas.microsoft.com/office/drawing/2014/main" id="{B149CAF2-675C-4491-AD52-2234BC77937C}"/>
                </a:ext>
              </a:extLst>
            </p:cNvPr>
            <p:cNvSpPr/>
            <p:nvPr/>
          </p:nvSpPr>
          <p:spPr>
            <a:xfrm>
              <a:off x="5344213" y="5367621"/>
              <a:ext cx="8272" cy="7443"/>
            </a:xfrm>
            <a:custGeom>
              <a:avLst/>
              <a:gdLst>
                <a:gd name="connsiteX0" fmla="*/ 5994 w 8272"/>
                <a:gd name="connsiteY0" fmla="*/ 7443 h 7443"/>
                <a:gd name="connsiteX1" fmla="*/ 4583 w 8272"/>
                <a:gd name="connsiteY1" fmla="*/ 6952 h 7443"/>
                <a:gd name="connsiteX2" fmla="*/ 903 w 8272"/>
                <a:gd name="connsiteY2" fmla="*/ 4131 h 7443"/>
                <a:gd name="connsiteX3" fmla="*/ 20 w 8272"/>
                <a:gd name="connsiteY3" fmla="*/ 2591 h 7443"/>
                <a:gd name="connsiteX4" fmla="*/ 473 w 8272"/>
                <a:gd name="connsiteY4" fmla="*/ 879 h 7443"/>
                <a:gd name="connsiteX5" fmla="*/ 2013 w 8272"/>
                <a:gd name="connsiteY5" fmla="*/ 21 h 7443"/>
                <a:gd name="connsiteX6" fmla="*/ 3725 w 8272"/>
                <a:gd name="connsiteY6" fmla="*/ 450 h 7443"/>
                <a:gd name="connsiteX7" fmla="*/ 7405 w 8272"/>
                <a:gd name="connsiteY7" fmla="*/ 3333 h 7443"/>
                <a:gd name="connsiteX8" fmla="*/ 8258 w 8272"/>
                <a:gd name="connsiteY8" fmla="*/ 4885 h 7443"/>
                <a:gd name="connsiteX9" fmla="*/ 7773 w 8272"/>
                <a:gd name="connsiteY9" fmla="*/ 6584 h 7443"/>
                <a:gd name="connsiteX10" fmla="*/ 6982 w 8272"/>
                <a:gd name="connsiteY10" fmla="*/ 7216 h 7443"/>
                <a:gd name="connsiteX11" fmla="*/ 5994 w 8272"/>
                <a:gd name="connsiteY11" fmla="*/ 7443 h 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72" h="7443">
                  <a:moveTo>
                    <a:pt x="5994" y="7443"/>
                  </a:moveTo>
                  <a:cubicBezTo>
                    <a:pt x="5485" y="7437"/>
                    <a:pt x="4988" y="7265"/>
                    <a:pt x="4583" y="6952"/>
                  </a:cubicBezTo>
                  <a:lnTo>
                    <a:pt x="903" y="4131"/>
                  </a:lnTo>
                  <a:cubicBezTo>
                    <a:pt x="418" y="3756"/>
                    <a:pt x="99" y="3205"/>
                    <a:pt x="20" y="2591"/>
                  </a:cubicBezTo>
                  <a:cubicBezTo>
                    <a:pt x="-60" y="1984"/>
                    <a:pt x="105" y="1370"/>
                    <a:pt x="473" y="879"/>
                  </a:cubicBezTo>
                  <a:cubicBezTo>
                    <a:pt x="860" y="407"/>
                    <a:pt x="1412" y="100"/>
                    <a:pt x="2013" y="21"/>
                  </a:cubicBezTo>
                  <a:cubicBezTo>
                    <a:pt x="2620" y="-59"/>
                    <a:pt x="3228" y="94"/>
                    <a:pt x="3725" y="450"/>
                  </a:cubicBezTo>
                  <a:lnTo>
                    <a:pt x="7405" y="3333"/>
                  </a:lnTo>
                  <a:cubicBezTo>
                    <a:pt x="7884" y="3720"/>
                    <a:pt x="8190" y="4278"/>
                    <a:pt x="8258" y="4885"/>
                  </a:cubicBezTo>
                  <a:cubicBezTo>
                    <a:pt x="8325" y="5492"/>
                    <a:pt x="8153" y="6106"/>
                    <a:pt x="7773" y="6584"/>
                  </a:cubicBezTo>
                  <a:cubicBezTo>
                    <a:pt x="7558" y="6854"/>
                    <a:pt x="7289" y="7069"/>
                    <a:pt x="6982" y="7216"/>
                  </a:cubicBezTo>
                  <a:cubicBezTo>
                    <a:pt x="6675" y="7369"/>
                    <a:pt x="6338" y="7443"/>
                    <a:pt x="5994" y="7443"/>
                  </a:cubicBezTo>
                  <a:close/>
                </a:path>
              </a:pathLst>
            </a:custGeom>
            <a:solidFill>
              <a:srgbClr val="0E0E0E"/>
            </a:solidFill>
            <a:ln w="6134" cap="flat">
              <a:noFill/>
              <a:prstDash val="solid"/>
              <a:miter/>
            </a:ln>
          </p:spPr>
          <p:txBody>
            <a:bodyPr rtlCol="0" anchor="ctr"/>
            <a:lstStyle/>
            <a:p>
              <a:endParaRPr lang="en-AU"/>
            </a:p>
          </p:txBody>
        </p:sp>
        <p:sp>
          <p:nvSpPr>
            <p:cNvPr id="1001" name="Freeform: Shape 1000">
              <a:extLst>
                <a:ext uri="{FF2B5EF4-FFF2-40B4-BE49-F238E27FC236}">
                  <a16:creationId xmlns:a16="http://schemas.microsoft.com/office/drawing/2014/main" id="{63416B40-C4CD-4FB6-AFCF-B07B1BC892EA}"/>
                </a:ext>
              </a:extLst>
            </p:cNvPr>
            <p:cNvSpPr/>
            <p:nvPr/>
          </p:nvSpPr>
          <p:spPr>
            <a:xfrm>
              <a:off x="5335117" y="5361508"/>
              <a:ext cx="2085" cy="1472"/>
            </a:xfrm>
            <a:custGeom>
              <a:avLst/>
              <a:gdLst>
                <a:gd name="connsiteX0" fmla="*/ 2086 w 2085"/>
                <a:gd name="connsiteY0" fmla="*/ 1473 h 1472"/>
                <a:gd name="connsiteX1" fmla="*/ 0 w 2085"/>
                <a:gd name="connsiteY1" fmla="*/ 0 h 1472"/>
                <a:gd name="connsiteX2" fmla="*/ 2086 w 2085"/>
                <a:gd name="connsiteY2" fmla="*/ 1473 h 1472"/>
              </a:gdLst>
              <a:ahLst/>
              <a:cxnLst>
                <a:cxn ang="0">
                  <a:pos x="connsiteX0" y="connsiteY0"/>
                </a:cxn>
                <a:cxn ang="0">
                  <a:pos x="connsiteX1" y="connsiteY1"/>
                </a:cxn>
                <a:cxn ang="0">
                  <a:pos x="connsiteX2" y="connsiteY2"/>
                </a:cxn>
              </a:cxnLst>
              <a:rect l="l" t="t" r="r" b="b"/>
              <a:pathLst>
                <a:path w="2085" h="1472">
                  <a:moveTo>
                    <a:pt x="2086" y="1473"/>
                  </a:moveTo>
                  <a:lnTo>
                    <a:pt x="0" y="0"/>
                  </a:lnTo>
                  <a:lnTo>
                    <a:pt x="2086" y="1473"/>
                  </a:lnTo>
                  <a:close/>
                </a:path>
              </a:pathLst>
            </a:custGeom>
            <a:solidFill>
              <a:srgbClr val="F0E7E1"/>
            </a:solidFill>
            <a:ln w="6134" cap="flat">
              <a:noFill/>
              <a:prstDash val="solid"/>
              <a:miter/>
            </a:ln>
          </p:spPr>
          <p:txBody>
            <a:bodyPr rtlCol="0" anchor="ctr"/>
            <a:lstStyle/>
            <a:p>
              <a:endParaRPr lang="en-AU"/>
            </a:p>
          </p:txBody>
        </p:sp>
        <p:sp>
          <p:nvSpPr>
            <p:cNvPr id="1002" name="Freeform: Shape 1001">
              <a:extLst>
                <a:ext uri="{FF2B5EF4-FFF2-40B4-BE49-F238E27FC236}">
                  <a16:creationId xmlns:a16="http://schemas.microsoft.com/office/drawing/2014/main" id="{F59EAB10-3AEF-4879-9C02-A54AC3D79FD0}"/>
                </a:ext>
              </a:extLst>
            </p:cNvPr>
            <p:cNvSpPr/>
            <p:nvPr/>
          </p:nvSpPr>
          <p:spPr>
            <a:xfrm>
              <a:off x="5332846" y="5359195"/>
              <a:ext cx="6627" cy="6056"/>
            </a:xfrm>
            <a:custGeom>
              <a:avLst/>
              <a:gdLst>
                <a:gd name="connsiteX0" fmla="*/ 4356 w 6627"/>
                <a:gd name="connsiteY0" fmla="*/ 6055 h 6056"/>
                <a:gd name="connsiteX1" fmla="*/ 3007 w 6627"/>
                <a:gd name="connsiteY1" fmla="*/ 5625 h 6056"/>
                <a:gd name="connsiteX2" fmla="*/ 983 w 6627"/>
                <a:gd name="connsiteY2" fmla="*/ 4214 h 6056"/>
                <a:gd name="connsiteX3" fmla="*/ 247 w 6627"/>
                <a:gd name="connsiteY3" fmla="*/ 3392 h 6056"/>
                <a:gd name="connsiteX4" fmla="*/ 1 w 6627"/>
                <a:gd name="connsiteY4" fmla="*/ 2313 h 6056"/>
                <a:gd name="connsiteX5" fmla="*/ 369 w 6627"/>
                <a:gd name="connsiteY5" fmla="*/ 1025 h 6056"/>
                <a:gd name="connsiteX6" fmla="*/ 1020 w 6627"/>
                <a:gd name="connsiteY6" fmla="*/ 380 h 6056"/>
                <a:gd name="connsiteX7" fmla="*/ 1866 w 6627"/>
                <a:gd name="connsiteY7" fmla="*/ 43 h 6056"/>
                <a:gd name="connsiteX8" fmla="*/ 2780 w 6627"/>
                <a:gd name="connsiteY8" fmla="*/ 49 h 6056"/>
                <a:gd name="connsiteX9" fmla="*/ 3620 w 6627"/>
                <a:gd name="connsiteY9" fmla="*/ 411 h 6056"/>
                <a:gd name="connsiteX10" fmla="*/ 5645 w 6627"/>
                <a:gd name="connsiteY10" fmla="*/ 1883 h 6056"/>
                <a:gd name="connsiteX11" fmla="*/ 6270 w 6627"/>
                <a:gd name="connsiteY11" fmla="*/ 2546 h 6056"/>
                <a:gd name="connsiteX12" fmla="*/ 6595 w 6627"/>
                <a:gd name="connsiteY12" fmla="*/ 3392 h 6056"/>
                <a:gd name="connsiteX13" fmla="*/ 6571 w 6627"/>
                <a:gd name="connsiteY13" fmla="*/ 4306 h 6056"/>
                <a:gd name="connsiteX14" fmla="*/ 6197 w 6627"/>
                <a:gd name="connsiteY14" fmla="*/ 5134 h 6056"/>
                <a:gd name="connsiteX15" fmla="*/ 5387 w 6627"/>
                <a:gd name="connsiteY15" fmla="*/ 5815 h 6056"/>
                <a:gd name="connsiteX16" fmla="*/ 4356 w 6627"/>
                <a:gd name="connsiteY16" fmla="*/ 6055 h 6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27" h="6056">
                  <a:moveTo>
                    <a:pt x="4356" y="6055"/>
                  </a:moveTo>
                  <a:cubicBezTo>
                    <a:pt x="3872" y="6073"/>
                    <a:pt x="3393" y="5920"/>
                    <a:pt x="3007" y="5625"/>
                  </a:cubicBezTo>
                  <a:lnTo>
                    <a:pt x="983" y="4214"/>
                  </a:lnTo>
                  <a:cubicBezTo>
                    <a:pt x="670" y="4006"/>
                    <a:pt x="418" y="3724"/>
                    <a:pt x="247" y="3392"/>
                  </a:cubicBezTo>
                  <a:cubicBezTo>
                    <a:pt x="75" y="3055"/>
                    <a:pt x="-11" y="2687"/>
                    <a:pt x="1" y="2313"/>
                  </a:cubicBezTo>
                  <a:cubicBezTo>
                    <a:pt x="1" y="1859"/>
                    <a:pt x="124" y="1411"/>
                    <a:pt x="369" y="1025"/>
                  </a:cubicBezTo>
                  <a:cubicBezTo>
                    <a:pt x="541" y="773"/>
                    <a:pt x="762" y="552"/>
                    <a:pt x="1020" y="380"/>
                  </a:cubicBezTo>
                  <a:cubicBezTo>
                    <a:pt x="1277" y="215"/>
                    <a:pt x="1565" y="98"/>
                    <a:pt x="1866" y="43"/>
                  </a:cubicBezTo>
                  <a:cubicBezTo>
                    <a:pt x="2166" y="-18"/>
                    <a:pt x="2479" y="-12"/>
                    <a:pt x="2780" y="49"/>
                  </a:cubicBezTo>
                  <a:cubicBezTo>
                    <a:pt x="3081" y="117"/>
                    <a:pt x="3369" y="240"/>
                    <a:pt x="3620" y="411"/>
                  </a:cubicBezTo>
                  <a:lnTo>
                    <a:pt x="5645" y="1883"/>
                  </a:lnTo>
                  <a:cubicBezTo>
                    <a:pt x="5896" y="2061"/>
                    <a:pt x="6105" y="2282"/>
                    <a:pt x="6270" y="2546"/>
                  </a:cubicBezTo>
                  <a:cubicBezTo>
                    <a:pt x="6430" y="2803"/>
                    <a:pt x="6540" y="3092"/>
                    <a:pt x="6595" y="3392"/>
                  </a:cubicBezTo>
                  <a:cubicBezTo>
                    <a:pt x="6644" y="3699"/>
                    <a:pt x="6638" y="4006"/>
                    <a:pt x="6571" y="4306"/>
                  </a:cubicBezTo>
                  <a:cubicBezTo>
                    <a:pt x="6497" y="4601"/>
                    <a:pt x="6375" y="4883"/>
                    <a:pt x="6197" y="5134"/>
                  </a:cubicBezTo>
                  <a:cubicBezTo>
                    <a:pt x="5982" y="5423"/>
                    <a:pt x="5706" y="5656"/>
                    <a:pt x="5387" y="5815"/>
                  </a:cubicBezTo>
                  <a:cubicBezTo>
                    <a:pt x="5068" y="5975"/>
                    <a:pt x="4712" y="6055"/>
                    <a:pt x="4356" y="6055"/>
                  </a:cubicBezTo>
                  <a:close/>
                </a:path>
              </a:pathLst>
            </a:custGeom>
            <a:solidFill>
              <a:srgbClr val="0E0E0E"/>
            </a:solidFill>
            <a:ln w="6134" cap="flat">
              <a:noFill/>
              <a:prstDash val="solid"/>
              <a:miter/>
            </a:ln>
          </p:spPr>
          <p:txBody>
            <a:bodyPr rtlCol="0" anchor="ctr"/>
            <a:lstStyle/>
            <a:p>
              <a:endParaRPr lang="en-AU"/>
            </a:p>
          </p:txBody>
        </p:sp>
        <p:sp>
          <p:nvSpPr>
            <p:cNvPr id="1003" name="Freeform: Shape 1002">
              <a:extLst>
                <a:ext uri="{FF2B5EF4-FFF2-40B4-BE49-F238E27FC236}">
                  <a16:creationId xmlns:a16="http://schemas.microsoft.com/office/drawing/2014/main" id="{87F6E81C-EB67-4261-8B96-A1EB8A14F66A}"/>
                </a:ext>
              </a:extLst>
            </p:cNvPr>
            <p:cNvSpPr/>
            <p:nvPr/>
          </p:nvSpPr>
          <p:spPr>
            <a:xfrm>
              <a:off x="4974306" y="5375003"/>
              <a:ext cx="981" cy="6134"/>
            </a:xfrm>
            <a:custGeom>
              <a:avLst/>
              <a:gdLst>
                <a:gd name="connsiteX0" fmla="*/ 981 w 981"/>
                <a:gd name="connsiteY0" fmla="*/ 0 h 6134"/>
                <a:gd name="connsiteX1" fmla="*/ 0 w 981"/>
                <a:gd name="connsiteY1" fmla="*/ 6134 h 6134"/>
                <a:gd name="connsiteX2" fmla="*/ 981 w 981"/>
                <a:gd name="connsiteY2" fmla="*/ 0 h 6134"/>
              </a:gdLst>
              <a:ahLst/>
              <a:cxnLst>
                <a:cxn ang="0">
                  <a:pos x="connsiteX0" y="connsiteY0"/>
                </a:cxn>
                <a:cxn ang="0">
                  <a:pos x="connsiteX1" y="connsiteY1"/>
                </a:cxn>
                <a:cxn ang="0">
                  <a:pos x="connsiteX2" y="connsiteY2"/>
                </a:cxn>
              </a:cxnLst>
              <a:rect l="l" t="t" r="r" b="b"/>
              <a:pathLst>
                <a:path w="981" h="6134">
                  <a:moveTo>
                    <a:pt x="981" y="0"/>
                  </a:moveTo>
                  <a:cubicBezTo>
                    <a:pt x="552" y="2024"/>
                    <a:pt x="245" y="4049"/>
                    <a:pt x="0" y="6134"/>
                  </a:cubicBezTo>
                  <a:cubicBezTo>
                    <a:pt x="245" y="4049"/>
                    <a:pt x="552" y="2024"/>
                    <a:pt x="981" y="0"/>
                  </a:cubicBezTo>
                  <a:close/>
                </a:path>
              </a:pathLst>
            </a:custGeom>
            <a:solidFill>
              <a:srgbClr val="F0E7E1"/>
            </a:solidFill>
            <a:ln w="6134" cap="flat">
              <a:noFill/>
              <a:prstDash val="solid"/>
              <a:miter/>
            </a:ln>
          </p:spPr>
          <p:txBody>
            <a:bodyPr rtlCol="0" anchor="ctr"/>
            <a:lstStyle/>
            <a:p>
              <a:endParaRPr lang="en-AU"/>
            </a:p>
          </p:txBody>
        </p:sp>
        <p:sp>
          <p:nvSpPr>
            <p:cNvPr id="1004" name="Freeform: Shape 1003">
              <a:extLst>
                <a:ext uri="{FF2B5EF4-FFF2-40B4-BE49-F238E27FC236}">
                  <a16:creationId xmlns:a16="http://schemas.microsoft.com/office/drawing/2014/main" id="{2E6521BF-E075-4B56-988E-DB8E013E05A2}"/>
                </a:ext>
              </a:extLst>
            </p:cNvPr>
            <p:cNvSpPr/>
            <p:nvPr/>
          </p:nvSpPr>
          <p:spPr>
            <a:xfrm>
              <a:off x="4972267" y="5372698"/>
              <a:ext cx="5389" cy="10786"/>
            </a:xfrm>
            <a:custGeom>
              <a:avLst/>
              <a:gdLst>
                <a:gd name="connsiteX0" fmla="*/ 2039 w 5389"/>
                <a:gd name="connsiteY0" fmla="*/ 10770 h 10786"/>
                <a:gd name="connsiteX1" fmla="*/ 499 w 5389"/>
                <a:gd name="connsiteY1" fmla="*/ 9899 h 10786"/>
                <a:gd name="connsiteX2" fmla="*/ 14 w 5389"/>
                <a:gd name="connsiteY2" fmla="*/ 8194 h 10786"/>
                <a:gd name="connsiteX3" fmla="*/ 812 w 5389"/>
                <a:gd name="connsiteY3" fmla="*/ 2796 h 10786"/>
                <a:gd name="connsiteX4" fmla="*/ 812 w 5389"/>
                <a:gd name="connsiteY4" fmla="*/ 1875 h 10786"/>
                <a:gd name="connsiteX5" fmla="*/ 1787 w 5389"/>
                <a:gd name="connsiteY5" fmla="*/ 403 h 10786"/>
                <a:gd name="connsiteX6" fmla="*/ 3511 w 5389"/>
                <a:gd name="connsiteY6" fmla="*/ 35 h 10786"/>
                <a:gd name="connsiteX7" fmla="*/ 4989 w 5389"/>
                <a:gd name="connsiteY7" fmla="*/ 1047 h 10786"/>
                <a:gd name="connsiteX8" fmla="*/ 5351 w 5389"/>
                <a:gd name="connsiteY8" fmla="*/ 2796 h 10786"/>
                <a:gd name="connsiteX9" fmla="*/ 5351 w 5389"/>
                <a:gd name="connsiteY9" fmla="*/ 3654 h 10786"/>
                <a:gd name="connsiteX10" fmla="*/ 4554 w 5389"/>
                <a:gd name="connsiteY10" fmla="*/ 8746 h 10786"/>
                <a:gd name="connsiteX11" fmla="*/ 4290 w 5389"/>
                <a:gd name="connsiteY11" fmla="*/ 9598 h 10786"/>
                <a:gd name="connsiteX12" fmla="*/ 3719 w 5389"/>
                <a:gd name="connsiteY12" fmla="*/ 10285 h 10786"/>
                <a:gd name="connsiteX13" fmla="*/ 2928 w 5389"/>
                <a:gd name="connsiteY13" fmla="*/ 10696 h 10786"/>
                <a:gd name="connsiteX14" fmla="*/ 2039 w 5389"/>
                <a:gd name="connsiteY14" fmla="*/ 10770 h 1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89" h="10786">
                  <a:moveTo>
                    <a:pt x="2039" y="10770"/>
                  </a:moveTo>
                  <a:cubicBezTo>
                    <a:pt x="1431" y="10696"/>
                    <a:pt x="879" y="10384"/>
                    <a:pt x="499" y="9899"/>
                  </a:cubicBezTo>
                  <a:cubicBezTo>
                    <a:pt x="119" y="9414"/>
                    <a:pt x="-53" y="8807"/>
                    <a:pt x="14" y="8194"/>
                  </a:cubicBezTo>
                  <a:cubicBezTo>
                    <a:pt x="14" y="6353"/>
                    <a:pt x="505" y="4574"/>
                    <a:pt x="812" y="2796"/>
                  </a:cubicBezTo>
                  <a:lnTo>
                    <a:pt x="812" y="1875"/>
                  </a:lnTo>
                  <a:cubicBezTo>
                    <a:pt x="928" y="1280"/>
                    <a:pt x="1278" y="747"/>
                    <a:pt x="1787" y="403"/>
                  </a:cubicBezTo>
                  <a:cubicBezTo>
                    <a:pt x="2290" y="60"/>
                    <a:pt x="2910" y="-69"/>
                    <a:pt x="3511" y="35"/>
                  </a:cubicBezTo>
                  <a:cubicBezTo>
                    <a:pt x="4118" y="170"/>
                    <a:pt x="4646" y="532"/>
                    <a:pt x="4989" y="1047"/>
                  </a:cubicBezTo>
                  <a:cubicBezTo>
                    <a:pt x="5333" y="1563"/>
                    <a:pt x="5461" y="2188"/>
                    <a:pt x="5351" y="2796"/>
                  </a:cubicBezTo>
                  <a:lnTo>
                    <a:pt x="5351" y="3654"/>
                  </a:lnTo>
                  <a:cubicBezTo>
                    <a:pt x="5351" y="5310"/>
                    <a:pt x="4799" y="7028"/>
                    <a:pt x="4554" y="8746"/>
                  </a:cubicBezTo>
                  <a:cubicBezTo>
                    <a:pt x="4523" y="9046"/>
                    <a:pt x="4431" y="9334"/>
                    <a:pt x="4290" y="9598"/>
                  </a:cubicBezTo>
                  <a:cubicBezTo>
                    <a:pt x="4149" y="9862"/>
                    <a:pt x="3952" y="10095"/>
                    <a:pt x="3719" y="10285"/>
                  </a:cubicBezTo>
                  <a:cubicBezTo>
                    <a:pt x="3486" y="10476"/>
                    <a:pt x="3216" y="10610"/>
                    <a:pt x="2928" y="10696"/>
                  </a:cubicBezTo>
                  <a:cubicBezTo>
                    <a:pt x="2640" y="10782"/>
                    <a:pt x="2339" y="10807"/>
                    <a:pt x="2039" y="10770"/>
                  </a:cubicBezTo>
                  <a:close/>
                </a:path>
              </a:pathLst>
            </a:custGeom>
            <a:solidFill>
              <a:srgbClr val="0E0E0E"/>
            </a:solidFill>
            <a:ln w="6134" cap="flat">
              <a:noFill/>
              <a:prstDash val="solid"/>
              <a:miter/>
            </a:ln>
          </p:spPr>
          <p:txBody>
            <a:bodyPr rtlCol="0" anchor="ctr"/>
            <a:lstStyle/>
            <a:p>
              <a:endParaRPr lang="en-AU"/>
            </a:p>
          </p:txBody>
        </p:sp>
        <p:sp>
          <p:nvSpPr>
            <p:cNvPr id="1005" name="Freeform: Shape 1004">
              <a:extLst>
                <a:ext uri="{FF2B5EF4-FFF2-40B4-BE49-F238E27FC236}">
                  <a16:creationId xmlns:a16="http://schemas.microsoft.com/office/drawing/2014/main" id="{6E169690-0C8D-402A-8719-AA775239857F}"/>
                </a:ext>
              </a:extLst>
            </p:cNvPr>
            <p:cNvSpPr/>
            <p:nvPr/>
          </p:nvSpPr>
          <p:spPr>
            <a:xfrm>
              <a:off x="4973753" y="5382916"/>
              <a:ext cx="368" cy="6134"/>
            </a:xfrm>
            <a:custGeom>
              <a:avLst/>
              <a:gdLst>
                <a:gd name="connsiteX0" fmla="*/ 368 w 368"/>
                <a:gd name="connsiteY0" fmla="*/ 0 h 6134"/>
                <a:gd name="connsiteX1" fmla="*/ 0 w 368"/>
                <a:gd name="connsiteY1" fmla="*/ 6134 h 6134"/>
                <a:gd name="connsiteX2" fmla="*/ 368 w 368"/>
                <a:gd name="connsiteY2" fmla="*/ 0 h 6134"/>
              </a:gdLst>
              <a:ahLst/>
              <a:cxnLst>
                <a:cxn ang="0">
                  <a:pos x="connsiteX0" y="connsiteY0"/>
                </a:cxn>
                <a:cxn ang="0">
                  <a:pos x="connsiteX1" y="connsiteY1"/>
                </a:cxn>
                <a:cxn ang="0">
                  <a:pos x="connsiteX2" y="connsiteY2"/>
                </a:cxn>
              </a:cxnLst>
              <a:rect l="l" t="t" r="r" b="b"/>
              <a:pathLst>
                <a:path w="368" h="6134">
                  <a:moveTo>
                    <a:pt x="368" y="0"/>
                  </a:moveTo>
                  <a:cubicBezTo>
                    <a:pt x="368" y="1963"/>
                    <a:pt x="61" y="3926"/>
                    <a:pt x="0" y="6134"/>
                  </a:cubicBezTo>
                  <a:cubicBezTo>
                    <a:pt x="61" y="3926"/>
                    <a:pt x="184" y="1963"/>
                    <a:pt x="368" y="0"/>
                  </a:cubicBezTo>
                  <a:close/>
                </a:path>
              </a:pathLst>
            </a:custGeom>
            <a:solidFill>
              <a:srgbClr val="F0E7E1"/>
            </a:solidFill>
            <a:ln w="6134" cap="flat">
              <a:noFill/>
              <a:prstDash val="solid"/>
              <a:miter/>
            </a:ln>
          </p:spPr>
          <p:txBody>
            <a:bodyPr rtlCol="0" anchor="ctr"/>
            <a:lstStyle/>
            <a:p>
              <a:endParaRPr lang="en-AU"/>
            </a:p>
          </p:txBody>
        </p:sp>
        <p:sp>
          <p:nvSpPr>
            <p:cNvPr id="1006" name="Freeform: Shape 1005">
              <a:extLst>
                <a:ext uri="{FF2B5EF4-FFF2-40B4-BE49-F238E27FC236}">
                  <a16:creationId xmlns:a16="http://schemas.microsoft.com/office/drawing/2014/main" id="{72CEF66C-6FB6-450F-8C80-314E8646C63E}"/>
                </a:ext>
              </a:extLst>
            </p:cNvPr>
            <p:cNvSpPr/>
            <p:nvPr/>
          </p:nvSpPr>
          <p:spPr>
            <a:xfrm>
              <a:off x="4971541" y="5380634"/>
              <a:ext cx="4555" cy="10502"/>
            </a:xfrm>
            <a:custGeom>
              <a:avLst/>
              <a:gdLst>
                <a:gd name="connsiteX0" fmla="*/ 2212 w 4555"/>
                <a:gd name="connsiteY0" fmla="*/ 10502 h 10502"/>
                <a:gd name="connsiteX1" fmla="*/ 1335 w 4555"/>
                <a:gd name="connsiteY1" fmla="*/ 10324 h 10502"/>
                <a:gd name="connsiteX2" fmla="*/ 605 w 4555"/>
                <a:gd name="connsiteY2" fmla="*/ 9815 h 10502"/>
                <a:gd name="connsiteX3" fmla="*/ 133 w 4555"/>
                <a:gd name="connsiteY3" fmla="*/ 9054 h 10502"/>
                <a:gd name="connsiteX4" fmla="*/ 4 w 4555"/>
                <a:gd name="connsiteY4" fmla="*/ 8171 h 10502"/>
                <a:gd name="connsiteX5" fmla="*/ 4 w 4555"/>
                <a:gd name="connsiteY5" fmla="*/ 5043 h 10502"/>
                <a:gd name="connsiteX6" fmla="*/ 4 w 4555"/>
                <a:gd name="connsiteY6" fmla="*/ 2037 h 10502"/>
                <a:gd name="connsiteX7" fmla="*/ 844 w 4555"/>
                <a:gd name="connsiteY7" fmla="*/ 503 h 10502"/>
                <a:gd name="connsiteX8" fmla="*/ 1629 w 4555"/>
                <a:gd name="connsiteY8" fmla="*/ 92 h 10502"/>
                <a:gd name="connsiteX9" fmla="*/ 2519 w 4555"/>
                <a:gd name="connsiteY9" fmla="*/ 12 h 10502"/>
                <a:gd name="connsiteX10" fmla="*/ 3372 w 4555"/>
                <a:gd name="connsiteY10" fmla="*/ 282 h 10502"/>
                <a:gd name="connsiteX11" fmla="*/ 4052 w 4555"/>
                <a:gd name="connsiteY11" fmla="*/ 853 h 10502"/>
                <a:gd name="connsiteX12" fmla="*/ 4463 w 4555"/>
                <a:gd name="connsiteY12" fmla="*/ 1638 h 10502"/>
                <a:gd name="connsiteX13" fmla="*/ 4543 w 4555"/>
                <a:gd name="connsiteY13" fmla="*/ 2528 h 10502"/>
                <a:gd name="connsiteX14" fmla="*/ 4543 w 4555"/>
                <a:gd name="connsiteY14" fmla="*/ 5411 h 10502"/>
                <a:gd name="connsiteX15" fmla="*/ 4543 w 4555"/>
                <a:gd name="connsiteY15" fmla="*/ 8294 h 10502"/>
                <a:gd name="connsiteX16" fmla="*/ 3819 w 4555"/>
                <a:gd name="connsiteY16" fmla="*/ 9864 h 10502"/>
                <a:gd name="connsiteX17" fmla="*/ 2212 w 4555"/>
                <a:gd name="connsiteY17" fmla="*/ 10502 h 1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5" h="10502">
                  <a:moveTo>
                    <a:pt x="2212" y="10502"/>
                  </a:moveTo>
                  <a:cubicBezTo>
                    <a:pt x="1912" y="10502"/>
                    <a:pt x="1617" y="10441"/>
                    <a:pt x="1335" y="10324"/>
                  </a:cubicBezTo>
                  <a:cubicBezTo>
                    <a:pt x="1059" y="10208"/>
                    <a:pt x="813" y="10030"/>
                    <a:pt x="605" y="9815"/>
                  </a:cubicBezTo>
                  <a:cubicBezTo>
                    <a:pt x="396" y="9594"/>
                    <a:pt x="237" y="9337"/>
                    <a:pt x="133" y="9054"/>
                  </a:cubicBezTo>
                  <a:cubicBezTo>
                    <a:pt x="34" y="8772"/>
                    <a:pt x="-15" y="8472"/>
                    <a:pt x="4" y="8171"/>
                  </a:cubicBezTo>
                  <a:cubicBezTo>
                    <a:pt x="4" y="7128"/>
                    <a:pt x="4" y="6086"/>
                    <a:pt x="4" y="5043"/>
                  </a:cubicBezTo>
                  <a:cubicBezTo>
                    <a:pt x="4" y="4000"/>
                    <a:pt x="4" y="3080"/>
                    <a:pt x="4" y="2037"/>
                  </a:cubicBezTo>
                  <a:cubicBezTo>
                    <a:pt x="71" y="1436"/>
                    <a:pt x="372" y="884"/>
                    <a:pt x="844" y="503"/>
                  </a:cubicBezTo>
                  <a:cubicBezTo>
                    <a:pt x="1077" y="319"/>
                    <a:pt x="1341" y="178"/>
                    <a:pt x="1629" y="92"/>
                  </a:cubicBezTo>
                  <a:cubicBezTo>
                    <a:pt x="1918" y="6"/>
                    <a:pt x="2218" y="-18"/>
                    <a:pt x="2519" y="12"/>
                  </a:cubicBezTo>
                  <a:cubicBezTo>
                    <a:pt x="2819" y="43"/>
                    <a:pt x="3108" y="135"/>
                    <a:pt x="3372" y="282"/>
                  </a:cubicBezTo>
                  <a:cubicBezTo>
                    <a:pt x="3629" y="424"/>
                    <a:pt x="3862" y="620"/>
                    <a:pt x="4052" y="853"/>
                  </a:cubicBezTo>
                  <a:cubicBezTo>
                    <a:pt x="4243" y="1086"/>
                    <a:pt x="4378" y="1356"/>
                    <a:pt x="4463" y="1638"/>
                  </a:cubicBezTo>
                  <a:cubicBezTo>
                    <a:pt x="4549" y="1926"/>
                    <a:pt x="4574" y="2233"/>
                    <a:pt x="4543" y="2528"/>
                  </a:cubicBezTo>
                  <a:lnTo>
                    <a:pt x="4543" y="5411"/>
                  </a:lnTo>
                  <a:cubicBezTo>
                    <a:pt x="4543" y="6331"/>
                    <a:pt x="4543" y="7312"/>
                    <a:pt x="4543" y="8294"/>
                  </a:cubicBezTo>
                  <a:cubicBezTo>
                    <a:pt x="4512" y="8889"/>
                    <a:pt x="4255" y="9453"/>
                    <a:pt x="3819" y="9864"/>
                  </a:cubicBezTo>
                  <a:cubicBezTo>
                    <a:pt x="3384" y="10275"/>
                    <a:pt x="2807" y="10502"/>
                    <a:pt x="2212" y="10502"/>
                  </a:cubicBezTo>
                  <a:close/>
                </a:path>
              </a:pathLst>
            </a:custGeom>
            <a:solidFill>
              <a:srgbClr val="0E0E0E"/>
            </a:solidFill>
            <a:ln w="6134" cap="flat">
              <a:noFill/>
              <a:prstDash val="solid"/>
              <a:miter/>
            </a:ln>
          </p:spPr>
          <p:txBody>
            <a:bodyPr rtlCol="0" anchor="ctr"/>
            <a:lstStyle/>
            <a:p>
              <a:endParaRPr lang="en-AU"/>
            </a:p>
          </p:txBody>
        </p:sp>
        <p:sp>
          <p:nvSpPr>
            <p:cNvPr id="1007" name="Freeform: Shape 1006">
              <a:extLst>
                <a:ext uri="{FF2B5EF4-FFF2-40B4-BE49-F238E27FC236}">
                  <a16:creationId xmlns:a16="http://schemas.microsoft.com/office/drawing/2014/main" id="{5A946FEA-9064-439E-8FB8-A25C7DE0C930}"/>
                </a:ext>
              </a:extLst>
            </p:cNvPr>
            <p:cNvSpPr/>
            <p:nvPr/>
          </p:nvSpPr>
          <p:spPr>
            <a:xfrm>
              <a:off x="4975471" y="5367397"/>
              <a:ext cx="1717" cy="6625"/>
            </a:xfrm>
            <a:custGeom>
              <a:avLst/>
              <a:gdLst>
                <a:gd name="connsiteX0" fmla="*/ 1718 w 1717"/>
                <a:gd name="connsiteY0" fmla="*/ 0 h 6625"/>
                <a:gd name="connsiteX1" fmla="*/ 0 w 1717"/>
                <a:gd name="connsiteY1" fmla="*/ 6625 h 6625"/>
                <a:gd name="connsiteX2" fmla="*/ 1718 w 1717"/>
                <a:gd name="connsiteY2" fmla="*/ 0 h 6625"/>
              </a:gdLst>
              <a:ahLst/>
              <a:cxnLst>
                <a:cxn ang="0">
                  <a:pos x="connsiteX0" y="connsiteY0"/>
                </a:cxn>
                <a:cxn ang="0">
                  <a:pos x="connsiteX1" y="connsiteY1"/>
                </a:cxn>
                <a:cxn ang="0">
                  <a:pos x="connsiteX2" y="connsiteY2"/>
                </a:cxn>
              </a:cxnLst>
              <a:rect l="l" t="t" r="r" b="b"/>
              <a:pathLst>
                <a:path w="1717" h="6625">
                  <a:moveTo>
                    <a:pt x="1718" y="0"/>
                  </a:moveTo>
                  <a:cubicBezTo>
                    <a:pt x="1104" y="2147"/>
                    <a:pt x="491" y="4355"/>
                    <a:pt x="0" y="6625"/>
                  </a:cubicBezTo>
                  <a:cubicBezTo>
                    <a:pt x="491" y="4233"/>
                    <a:pt x="1104" y="2024"/>
                    <a:pt x="1718" y="0"/>
                  </a:cubicBezTo>
                  <a:close/>
                </a:path>
              </a:pathLst>
            </a:custGeom>
            <a:solidFill>
              <a:srgbClr val="F0E7E1"/>
            </a:solidFill>
            <a:ln w="6134" cap="flat">
              <a:noFill/>
              <a:prstDash val="solid"/>
              <a:miter/>
            </a:ln>
          </p:spPr>
          <p:txBody>
            <a:bodyPr rtlCol="0" anchor="ctr"/>
            <a:lstStyle/>
            <a:p>
              <a:endParaRPr lang="en-AU"/>
            </a:p>
          </p:txBody>
        </p:sp>
        <p:sp>
          <p:nvSpPr>
            <p:cNvPr id="1008" name="Freeform: Shape 1007">
              <a:extLst>
                <a:ext uri="{FF2B5EF4-FFF2-40B4-BE49-F238E27FC236}">
                  <a16:creationId xmlns:a16="http://schemas.microsoft.com/office/drawing/2014/main" id="{542416FB-1B17-4B86-B472-5B7022E2B53A}"/>
                </a:ext>
              </a:extLst>
            </p:cNvPr>
            <p:cNvSpPr/>
            <p:nvPr/>
          </p:nvSpPr>
          <p:spPr>
            <a:xfrm>
              <a:off x="4973384" y="5364994"/>
              <a:ext cx="6298" cy="11174"/>
            </a:xfrm>
            <a:custGeom>
              <a:avLst/>
              <a:gdLst>
                <a:gd name="connsiteX0" fmla="*/ 2271 w 6298"/>
                <a:gd name="connsiteY0" fmla="*/ 11174 h 11174"/>
                <a:gd name="connsiteX1" fmla="*/ 1841 w 6298"/>
                <a:gd name="connsiteY1" fmla="*/ 11174 h 11174"/>
                <a:gd name="connsiteX2" fmla="*/ 1001 w 6298"/>
                <a:gd name="connsiteY2" fmla="*/ 10825 h 11174"/>
                <a:gd name="connsiteX3" fmla="*/ 363 w 6298"/>
                <a:gd name="connsiteY3" fmla="*/ 10175 h 11174"/>
                <a:gd name="connsiteX4" fmla="*/ 32 w 6298"/>
                <a:gd name="connsiteY4" fmla="*/ 9328 h 11174"/>
                <a:gd name="connsiteX5" fmla="*/ 62 w 6298"/>
                <a:gd name="connsiteY5" fmla="*/ 8414 h 11174"/>
                <a:gd name="connsiteX6" fmla="*/ 369 w 6298"/>
                <a:gd name="connsiteY6" fmla="*/ 7065 h 11174"/>
                <a:gd name="connsiteX7" fmla="*/ 1841 w 6298"/>
                <a:gd name="connsiteY7" fmla="*/ 1605 h 11174"/>
                <a:gd name="connsiteX8" fmla="*/ 2958 w 6298"/>
                <a:gd name="connsiteY8" fmla="*/ 262 h 11174"/>
                <a:gd name="connsiteX9" fmla="*/ 4694 w 6298"/>
                <a:gd name="connsiteY9" fmla="*/ 102 h 11174"/>
                <a:gd name="connsiteX10" fmla="*/ 6037 w 6298"/>
                <a:gd name="connsiteY10" fmla="*/ 1219 h 11174"/>
                <a:gd name="connsiteX11" fmla="*/ 6197 w 6298"/>
                <a:gd name="connsiteY11" fmla="*/ 2955 h 11174"/>
                <a:gd name="connsiteX12" fmla="*/ 4847 w 6298"/>
                <a:gd name="connsiteY12" fmla="*/ 8107 h 11174"/>
                <a:gd name="connsiteX13" fmla="*/ 4540 w 6298"/>
                <a:gd name="connsiteY13" fmla="*/ 9396 h 11174"/>
                <a:gd name="connsiteX14" fmla="*/ 3712 w 6298"/>
                <a:gd name="connsiteY14" fmla="*/ 10677 h 11174"/>
                <a:gd name="connsiteX15" fmla="*/ 2271 w 6298"/>
                <a:gd name="connsiteY15" fmla="*/ 11174 h 1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98" h="11174">
                  <a:moveTo>
                    <a:pt x="2271" y="11174"/>
                  </a:moveTo>
                  <a:lnTo>
                    <a:pt x="1841" y="11174"/>
                  </a:lnTo>
                  <a:cubicBezTo>
                    <a:pt x="1541" y="11119"/>
                    <a:pt x="1252" y="10996"/>
                    <a:pt x="1001" y="10825"/>
                  </a:cubicBezTo>
                  <a:cubicBezTo>
                    <a:pt x="743" y="10653"/>
                    <a:pt x="529" y="10432"/>
                    <a:pt x="363" y="10175"/>
                  </a:cubicBezTo>
                  <a:cubicBezTo>
                    <a:pt x="197" y="9917"/>
                    <a:pt x="81" y="9628"/>
                    <a:pt x="32" y="9328"/>
                  </a:cubicBezTo>
                  <a:cubicBezTo>
                    <a:pt x="-17" y="9021"/>
                    <a:pt x="-11" y="8714"/>
                    <a:pt x="62" y="8414"/>
                  </a:cubicBezTo>
                  <a:cubicBezTo>
                    <a:pt x="136" y="7960"/>
                    <a:pt x="240" y="7506"/>
                    <a:pt x="369" y="7065"/>
                  </a:cubicBezTo>
                  <a:cubicBezTo>
                    <a:pt x="798" y="5163"/>
                    <a:pt x="1289" y="3384"/>
                    <a:pt x="1841" y="1605"/>
                  </a:cubicBezTo>
                  <a:cubicBezTo>
                    <a:pt x="2019" y="1028"/>
                    <a:pt x="2424" y="544"/>
                    <a:pt x="2958" y="262"/>
                  </a:cubicBezTo>
                  <a:cubicBezTo>
                    <a:pt x="3491" y="-21"/>
                    <a:pt x="4117" y="-76"/>
                    <a:pt x="4694" y="102"/>
                  </a:cubicBezTo>
                  <a:cubicBezTo>
                    <a:pt x="5270" y="280"/>
                    <a:pt x="5755" y="685"/>
                    <a:pt x="6037" y="1219"/>
                  </a:cubicBezTo>
                  <a:cubicBezTo>
                    <a:pt x="6319" y="1752"/>
                    <a:pt x="6374" y="2378"/>
                    <a:pt x="6197" y="2955"/>
                  </a:cubicBezTo>
                  <a:cubicBezTo>
                    <a:pt x="5706" y="4611"/>
                    <a:pt x="5215" y="6390"/>
                    <a:pt x="4847" y="8107"/>
                  </a:cubicBezTo>
                  <a:cubicBezTo>
                    <a:pt x="4847" y="8537"/>
                    <a:pt x="4847" y="8966"/>
                    <a:pt x="4540" y="9396"/>
                  </a:cubicBezTo>
                  <a:cubicBezTo>
                    <a:pt x="4418" y="9905"/>
                    <a:pt x="4123" y="10358"/>
                    <a:pt x="3712" y="10677"/>
                  </a:cubicBezTo>
                  <a:cubicBezTo>
                    <a:pt x="3301" y="11002"/>
                    <a:pt x="2792" y="11174"/>
                    <a:pt x="2271" y="11174"/>
                  </a:cubicBezTo>
                  <a:close/>
                </a:path>
              </a:pathLst>
            </a:custGeom>
            <a:solidFill>
              <a:srgbClr val="0E0E0E"/>
            </a:solidFill>
            <a:ln w="6134" cap="flat">
              <a:noFill/>
              <a:prstDash val="solid"/>
              <a:miter/>
            </a:ln>
          </p:spPr>
          <p:txBody>
            <a:bodyPr rtlCol="0" anchor="ctr"/>
            <a:lstStyle/>
            <a:p>
              <a:endParaRPr lang="en-AU"/>
            </a:p>
          </p:txBody>
        </p:sp>
        <p:sp>
          <p:nvSpPr>
            <p:cNvPr id="1009" name="Freeform: Shape 1008">
              <a:extLst>
                <a:ext uri="{FF2B5EF4-FFF2-40B4-BE49-F238E27FC236}">
                  <a16:creationId xmlns:a16="http://schemas.microsoft.com/office/drawing/2014/main" id="{6006C929-CD13-4E65-AE14-1D05B317971F}"/>
                </a:ext>
              </a:extLst>
            </p:cNvPr>
            <p:cNvSpPr/>
            <p:nvPr/>
          </p:nvSpPr>
          <p:spPr>
            <a:xfrm>
              <a:off x="4974060" y="5399662"/>
              <a:ext cx="736" cy="6134"/>
            </a:xfrm>
            <a:custGeom>
              <a:avLst/>
              <a:gdLst>
                <a:gd name="connsiteX0" fmla="*/ 0 w 736"/>
                <a:gd name="connsiteY0" fmla="*/ 0 h 6134"/>
                <a:gd name="connsiteX1" fmla="*/ 736 w 736"/>
                <a:gd name="connsiteY1" fmla="*/ 6134 h 6134"/>
                <a:gd name="connsiteX2" fmla="*/ 0 w 736"/>
                <a:gd name="connsiteY2" fmla="*/ 0 h 6134"/>
              </a:gdLst>
              <a:ahLst/>
              <a:cxnLst>
                <a:cxn ang="0">
                  <a:pos x="connsiteX0" y="connsiteY0"/>
                </a:cxn>
                <a:cxn ang="0">
                  <a:pos x="connsiteX1" y="connsiteY1"/>
                </a:cxn>
                <a:cxn ang="0">
                  <a:pos x="connsiteX2" y="connsiteY2"/>
                </a:cxn>
              </a:cxnLst>
              <a:rect l="l" t="t" r="r" b="b"/>
              <a:pathLst>
                <a:path w="736" h="6134">
                  <a:moveTo>
                    <a:pt x="0" y="0"/>
                  </a:moveTo>
                  <a:cubicBezTo>
                    <a:pt x="0" y="2085"/>
                    <a:pt x="429" y="4233"/>
                    <a:pt x="736" y="6134"/>
                  </a:cubicBezTo>
                  <a:cubicBezTo>
                    <a:pt x="429" y="4539"/>
                    <a:pt x="123" y="2085"/>
                    <a:pt x="0" y="0"/>
                  </a:cubicBezTo>
                  <a:close/>
                </a:path>
              </a:pathLst>
            </a:custGeom>
            <a:solidFill>
              <a:srgbClr val="F0E7E1"/>
            </a:solidFill>
            <a:ln w="6134" cap="flat">
              <a:noFill/>
              <a:prstDash val="solid"/>
              <a:miter/>
            </a:ln>
          </p:spPr>
          <p:txBody>
            <a:bodyPr rtlCol="0" anchor="ctr"/>
            <a:lstStyle/>
            <a:p>
              <a:endParaRPr lang="en-AU"/>
            </a:p>
          </p:txBody>
        </p:sp>
        <p:sp>
          <p:nvSpPr>
            <p:cNvPr id="1010" name="Freeform: Shape 1009">
              <a:extLst>
                <a:ext uri="{FF2B5EF4-FFF2-40B4-BE49-F238E27FC236}">
                  <a16:creationId xmlns:a16="http://schemas.microsoft.com/office/drawing/2014/main" id="{42F21136-31AF-4FEF-B2BF-F9571FCB0B3C}"/>
                </a:ext>
              </a:extLst>
            </p:cNvPr>
            <p:cNvSpPr/>
            <p:nvPr/>
          </p:nvSpPr>
          <p:spPr>
            <a:xfrm>
              <a:off x="4971722" y="5397810"/>
              <a:ext cx="5344" cy="10563"/>
            </a:xfrm>
            <a:custGeom>
              <a:avLst/>
              <a:gdLst>
                <a:gd name="connsiteX0" fmla="*/ 3074 w 5344"/>
                <a:gd name="connsiteY0" fmla="*/ 10563 h 10563"/>
                <a:gd name="connsiteX1" fmla="*/ 1553 w 5344"/>
                <a:gd name="connsiteY1" fmla="*/ 10005 h 10563"/>
                <a:gd name="connsiteX2" fmla="*/ 743 w 5344"/>
                <a:gd name="connsiteY2" fmla="*/ 8600 h 10563"/>
                <a:gd name="connsiteX3" fmla="*/ 7 w 5344"/>
                <a:gd name="connsiteY3" fmla="*/ 2466 h 10563"/>
                <a:gd name="connsiteX4" fmla="*/ 112 w 5344"/>
                <a:gd name="connsiteY4" fmla="*/ 1570 h 10563"/>
                <a:gd name="connsiteX5" fmla="*/ 559 w 5344"/>
                <a:gd name="connsiteY5" fmla="*/ 785 h 10563"/>
                <a:gd name="connsiteX6" fmla="*/ 1277 w 5344"/>
                <a:gd name="connsiteY6" fmla="*/ 239 h 10563"/>
                <a:gd name="connsiteX7" fmla="*/ 2154 w 5344"/>
                <a:gd name="connsiteY7" fmla="*/ 13 h 10563"/>
                <a:gd name="connsiteX8" fmla="*/ 3044 w 5344"/>
                <a:gd name="connsiteY8" fmla="*/ 98 h 10563"/>
                <a:gd name="connsiteX9" fmla="*/ 3835 w 5344"/>
                <a:gd name="connsiteY9" fmla="*/ 528 h 10563"/>
                <a:gd name="connsiteX10" fmla="*/ 4381 w 5344"/>
                <a:gd name="connsiteY10" fmla="*/ 1233 h 10563"/>
                <a:gd name="connsiteX11" fmla="*/ 4608 w 5344"/>
                <a:gd name="connsiteY11" fmla="*/ 2098 h 10563"/>
                <a:gd name="connsiteX12" fmla="*/ 5344 w 5344"/>
                <a:gd name="connsiteY12" fmla="*/ 8232 h 10563"/>
                <a:gd name="connsiteX13" fmla="*/ 4774 w 5344"/>
                <a:gd name="connsiteY13" fmla="*/ 9729 h 10563"/>
                <a:gd name="connsiteX14" fmla="*/ 3381 w 5344"/>
                <a:gd name="connsiteY14" fmla="*/ 10502 h 10563"/>
                <a:gd name="connsiteX15" fmla="*/ 3074 w 5344"/>
                <a:gd name="connsiteY15" fmla="*/ 10563 h 1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44" h="10563">
                  <a:moveTo>
                    <a:pt x="3074" y="10563"/>
                  </a:moveTo>
                  <a:cubicBezTo>
                    <a:pt x="2516" y="10557"/>
                    <a:pt x="1983" y="10361"/>
                    <a:pt x="1553" y="10005"/>
                  </a:cubicBezTo>
                  <a:cubicBezTo>
                    <a:pt x="1130" y="9643"/>
                    <a:pt x="842" y="9146"/>
                    <a:pt x="743" y="8600"/>
                  </a:cubicBezTo>
                  <a:cubicBezTo>
                    <a:pt x="437" y="6453"/>
                    <a:pt x="191" y="4306"/>
                    <a:pt x="7" y="2466"/>
                  </a:cubicBezTo>
                  <a:cubicBezTo>
                    <a:pt x="-17" y="2165"/>
                    <a:pt x="20" y="1859"/>
                    <a:pt x="112" y="1570"/>
                  </a:cubicBezTo>
                  <a:cubicBezTo>
                    <a:pt x="210" y="1282"/>
                    <a:pt x="363" y="1012"/>
                    <a:pt x="559" y="785"/>
                  </a:cubicBezTo>
                  <a:cubicBezTo>
                    <a:pt x="762" y="558"/>
                    <a:pt x="1007" y="368"/>
                    <a:pt x="1277" y="239"/>
                  </a:cubicBezTo>
                  <a:cubicBezTo>
                    <a:pt x="1553" y="104"/>
                    <a:pt x="1848" y="31"/>
                    <a:pt x="2154" y="13"/>
                  </a:cubicBezTo>
                  <a:cubicBezTo>
                    <a:pt x="2455" y="-18"/>
                    <a:pt x="2756" y="6"/>
                    <a:pt x="3044" y="98"/>
                  </a:cubicBezTo>
                  <a:cubicBezTo>
                    <a:pt x="3338" y="184"/>
                    <a:pt x="3602" y="332"/>
                    <a:pt x="3835" y="528"/>
                  </a:cubicBezTo>
                  <a:cubicBezTo>
                    <a:pt x="4062" y="724"/>
                    <a:pt x="4252" y="963"/>
                    <a:pt x="4381" y="1233"/>
                  </a:cubicBezTo>
                  <a:cubicBezTo>
                    <a:pt x="4516" y="1503"/>
                    <a:pt x="4596" y="1797"/>
                    <a:pt x="4608" y="2098"/>
                  </a:cubicBezTo>
                  <a:cubicBezTo>
                    <a:pt x="4608" y="4147"/>
                    <a:pt x="4853" y="6189"/>
                    <a:pt x="5344" y="8232"/>
                  </a:cubicBezTo>
                  <a:cubicBezTo>
                    <a:pt x="5338" y="8784"/>
                    <a:pt x="5136" y="9312"/>
                    <a:pt x="4774" y="9729"/>
                  </a:cubicBezTo>
                  <a:cubicBezTo>
                    <a:pt x="4418" y="10140"/>
                    <a:pt x="3921" y="10416"/>
                    <a:pt x="3381" y="10502"/>
                  </a:cubicBezTo>
                  <a:lnTo>
                    <a:pt x="3074" y="10563"/>
                  </a:lnTo>
                  <a:close/>
                </a:path>
              </a:pathLst>
            </a:custGeom>
            <a:solidFill>
              <a:srgbClr val="0E0E0E"/>
            </a:solidFill>
            <a:ln w="6134" cap="flat">
              <a:noFill/>
              <a:prstDash val="solid"/>
              <a:miter/>
            </a:ln>
          </p:spPr>
          <p:txBody>
            <a:bodyPr rtlCol="0" anchor="ctr"/>
            <a:lstStyle/>
            <a:p>
              <a:endParaRPr lang="en-AU"/>
            </a:p>
          </p:txBody>
        </p:sp>
        <p:sp>
          <p:nvSpPr>
            <p:cNvPr id="1011" name="Freeform: Shape 1010">
              <a:extLst>
                <a:ext uri="{FF2B5EF4-FFF2-40B4-BE49-F238E27FC236}">
                  <a16:creationId xmlns:a16="http://schemas.microsoft.com/office/drawing/2014/main" id="{E00D665E-328A-4688-9124-7DF96180169D}"/>
                </a:ext>
              </a:extLst>
            </p:cNvPr>
            <p:cNvSpPr/>
            <p:nvPr/>
          </p:nvSpPr>
          <p:spPr>
            <a:xfrm>
              <a:off x="4975103" y="5408618"/>
              <a:ext cx="1778" cy="9385"/>
            </a:xfrm>
            <a:custGeom>
              <a:avLst/>
              <a:gdLst>
                <a:gd name="connsiteX0" fmla="*/ 1779 w 1778"/>
                <a:gd name="connsiteY0" fmla="*/ 9385 h 9385"/>
                <a:gd name="connsiteX1" fmla="*/ 0 w 1778"/>
                <a:gd name="connsiteY1" fmla="*/ 0 h 9385"/>
                <a:gd name="connsiteX2" fmla="*/ 1779 w 1778"/>
                <a:gd name="connsiteY2" fmla="*/ 9385 h 9385"/>
              </a:gdLst>
              <a:ahLst/>
              <a:cxnLst>
                <a:cxn ang="0">
                  <a:pos x="connsiteX0" y="connsiteY0"/>
                </a:cxn>
                <a:cxn ang="0">
                  <a:pos x="connsiteX1" y="connsiteY1"/>
                </a:cxn>
                <a:cxn ang="0">
                  <a:pos x="connsiteX2" y="connsiteY2"/>
                </a:cxn>
              </a:cxnLst>
              <a:rect l="l" t="t" r="r" b="b"/>
              <a:pathLst>
                <a:path w="1778" h="9385">
                  <a:moveTo>
                    <a:pt x="1779" y="9385"/>
                  </a:moveTo>
                  <a:cubicBezTo>
                    <a:pt x="1043" y="6196"/>
                    <a:pt x="491" y="3251"/>
                    <a:pt x="0" y="0"/>
                  </a:cubicBezTo>
                  <a:cubicBezTo>
                    <a:pt x="552" y="3067"/>
                    <a:pt x="1043" y="6196"/>
                    <a:pt x="1779" y="9385"/>
                  </a:cubicBezTo>
                  <a:close/>
                </a:path>
              </a:pathLst>
            </a:custGeom>
            <a:solidFill>
              <a:srgbClr val="F0E7E1"/>
            </a:solidFill>
            <a:ln w="6134" cap="flat">
              <a:noFill/>
              <a:prstDash val="solid"/>
              <a:miter/>
            </a:ln>
          </p:spPr>
          <p:txBody>
            <a:bodyPr rtlCol="0" anchor="ctr"/>
            <a:lstStyle/>
            <a:p>
              <a:endParaRPr lang="en-AU"/>
            </a:p>
          </p:txBody>
        </p:sp>
        <p:sp>
          <p:nvSpPr>
            <p:cNvPr id="1012" name="Freeform: Shape 1011">
              <a:extLst>
                <a:ext uri="{FF2B5EF4-FFF2-40B4-BE49-F238E27FC236}">
                  <a16:creationId xmlns:a16="http://schemas.microsoft.com/office/drawing/2014/main" id="{193CC77B-2C98-46BF-A89D-1E40C73E86A3}"/>
                </a:ext>
              </a:extLst>
            </p:cNvPr>
            <p:cNvSpPr/>
            <p:nvPr/>
          </p:nvSpPr>
          <p:spPr>
            <a:xfrm>
              <a:off x="4972809" y="5406426"/>
              <a:ext cx="6280" cy="13908"/>
            </a:xfrm>
            <a:custGeom>
              <a:avLst/>
              <a:gdLst>
                <a:gd name="connsiteX0" fmla="*/ 4072 w 6280"/>
                <a:gd name="connsiteY0" fmla="*/ 13909 h 13908"/>
                <a:gd name="connsiteX1" fmla="*/ 2656 w 6280"/>
                <a:gd name="connsiteY1" fmla="*/ 13405 h 13908"/>
                <a:gd name="connsiteX2" fmla="*/ 1864 w 6280"/>
                <a:gd name="connsiteY2" fmla="*/ 12130 h 13908"/>
                <a:gd name="connsiteX3" fmla="*/ 24 w 6280"/>
                <a:gd name="connsiteY3" fmla="*/ 2683 h 13908"/>
                <a:gd name="connsiteX4" fmla="*/ 441 w 6280"/>
                <a:gd name="connsiteY4" fmla="*/ 978 h 13908"/>
                <a:gd name="connsiteX5" fmla="*/ 1925 w 6280"/>
                <a:gd name="connsiteY5" fmla="*/ 45 h 13908"/>
                <a:gd name="connsiteX6" fmla="*/ 2833 w 6280"/>
                <a:gd name="connsiteY6" fmla="*/ 51 h 13908"/>
                <a:gd name="connsiteX7" fmla="*/ 3662 w 6280"/>
                <a:gd name="connsiteY7" fmla="*/ 420 h 13908"/>
                <a:gd name="connsiteX8" fmla="*/ 4275 w 6280"/>
                <a:gd name="connsiteY8" fmla="*/ 1088 h 13908"/>
                <a:gd name="connsiteX9" fmla="*/ 4563 w 6280"/>
                <a:gd name="connsiteY9" fmla="*/ 1947 h 13908"/>
                <a:gd name="connsiteX10" fmla="*/ 6281 w 6280"/>
                <a:gd name="connsiteY10" fmla="*/ 11025 h 13908"/>
                <a:gd name="connsiteX11" fmla="*/ 6281 w 6280"/>
                <a:gd name="connsiteY11" fmla="*/ 11516 h 13908"/>
                <a:gd name="connsiteX12" fmla="*/ 5784 w 6280"/>
                <a:gd name="connsiteY12" fmla="*/ 12958 h 13908"/>
                <a:gd name="connsiteX13" fmla="*/ 4502 w 6280"/>
                <a:gd name="connsiteY13" fmla="*/ 13786 h 13908"/>
                <a:gd name="connsiteX14" fmla="*/ 4072 w 6280"/>
                <a:gd name="connsiteY14" fmla="*/ 13909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0" h="13908">
                  <a:moveTo>
                    <a:pt x="4072" y="13909"/>
                  </a:moveTo>
                  <a:cubicBezTo>
                    <a:pt x="3557" y="13909"/>
                    <a:pt x="3060" y="13731"/>
                    <a:pt x="2656" y="13405"/>
                  </a:cubicBezTo>
                  <a:cubicBezTo>
                    <a:pt x="2257" y="13086"/>
                    <a:pt x="1975" y="12633"/>
                    <a:pt x="1864" y="12130"/>
                  </a:cubicBezTo>
                  <a:cubicBezTo>
                    <a:pt x="1128" y="8879"/>
                    <a:pt x="515" y="5996"/>
                    <a:pt x="24" y="2683"/>
                  </a:cubicBezTo>
                  <a:cubicBezTo>
                    <a:pt x="-62" y="2082"/>
                    <a:pt x="85" y="1475"/>
                    <a:pt x="441" y="978"/>
                  </a:cubicBezTo>
                  <a:cubicBezTo>
                    <a:pt x="797" y="487"/>
                    <a:pt x="1331" y="150"/>
                    <a:pt x="1925" y="45"/>
                  </a:cubicBezTo>
                  <a:cubicBezTo>
                    <a:pt x="2226" y="-16"/>
                    <a:pt x="2533" y="-16"/>
                    <a:pt x="2833" y="51"/>
                  </a:cubicBezTo>
                  <a:cubicBezTo>
                    <a:pt x="3134" y="113"/>
                    <a:pt x="3416" y="242"/>
                    <a:pt x="3662" y="420"/>
                  </a:cubicBezTo>
                  <a:cubicBezTo>
                    <a:pt x="3913" y="598"/>
                    <a:pt x="4122" y="824"/>
                    <a:pt x="4275" y="1088"/>
                  </a:cubicBezTo>
                  <a:cubicBezTo>
                    <a:pt x="4428" y="1352"/>
                    <a:pt x="4526" y="1646"/>
                    <a:pt x="4563" y="1947"/>
                  </a:cubicBezTo>
                  <a:cubicBezTo>
                    <a:pt x="5054" y="4891"/>
                    <a:pt x="5606" y="8081"/>
                    <a:pt x="6281" y="11025"/>
                  </a:cubicBezTo>
                  <a:cubicBezTo>
                    <a:pt x="6281" y="11025"/>
                    <a:pt x="6281" y="11393"/>
                    <a:pt x="6281" y="11516"/>
                  </a:cubicBezTo>
                  <a:cubicBezTo>
                    <a:pt x="6281" y="12038"/>
                    <a:pt x="6109" y="12547"/>
                    <a:pt x="5784" y="12958"/>
                  </a:cubicBezTo>
                  <a:cubicBezTo>
                    <a:pt x="5465" y="13375"/>
                    <a:pt x="5011" y="13663"/>
                    <a:pt x="4502" y="13786"/>
                  </a:cubicBezTo>
                  <a:lnTo>
                    <a:pt x="4072" y="13909"/>
                  </a:lnTo>
                  <a:close/>
                </a:path>
              </a:pathLst>
            </a:custGeom>
            <a:solidFill>
              <a:srgbClr val="0E0E0E"/>
            </a:solidFill>
            <a:ln w="6134" cap="flat">
              <a:noFill/>
              <a:prstDash val="solid"/>
              <a:miter/>
            </a:ln>
          </p:spPr>
          <p:txBody>
            <a:bodyPr rtlCol="0" anchor="ctr"/>
            <a:lstStyle/>
            <a:p>
              <a:endParaRPr lang="en-AU"/>
            </a:p>
          </p:txBody>
        </p:sp>
        <p:sp>
          <p:nvSpPr>
            <p:cNvPr id="1013" name="Freeform: Shape 1012">
              <a:extLst>
                <a:ext uri="{FF2B5EF4-FFF2-40B4-BE49-F238E27FC236}">
                  <a16:creationId xmlns:a16="http://schemas.microsoft.com/office/drawing/2014/main" id="{B872567F-9103-482F-A2DF-497AEF89C8C3}"/>
                </a:ext>
              </a:extLst>
            </p:cNvPr>
            <p:cNvSpPr/>
            <p:nvPr/>
          </p:nvSpPr>
          <p:spPr>
            <a:xfrm>
              <a:off x="4973779" y="5390952"/>
              <a:ext cx="97" cy="6134"/>
            </a:xfrm>
            <a:custGeom>
              <a:avLst/>
              <a:gdLst>
                <a:gd name="connsiteX0" fmla="*/ 97 w 97"/>
                <a:gd name="connsiteY0" fmla="*/ 6134 h 6134"/>
                <a:gd name="connsiteX1" fmla="*/ 97 w 97"/>
                <a:gd name="connsiteY1" fmla="*/ 0 h 6134"/>
                <a:gd name="connsiteX2" fmla="*/ 97 w 97"/>
                <a:gd name="connsiteY2" fmla="*/ 6134 h 6134"/>
              </a:gdLst>
              <a:ahLst/>
              <a:cxnLst>
                <a:cxn ang="0">
                  <a:pos x="connsiteX0" y="connsiteY0"/>
                </a:cxn>
                <a:cxn ang="0">
                  <a:pos x="connsiteX1" y="connsiteY1"/>
                </a:cxn>
                <a:cxn ang="0">
                  <a:pos x="connsiteX2" y="connsiteY2"/>
                </a:cxn>
              </a:cxnLst>
              <a:rect l="l" t="t" r="r" b="b"/>
              <a:pathLst>
                <a:path w="97" h="6134">
                  <a:moveTo>
                    <a:pt x="97" y="6134"/>
                  </a:moveTo>
                  <a:cubicBezTo>
                    <a:pt x="97" y="4110"/>
                    <a:pt x="97" y="2085"/>
                    <a:pt x="97" y="0"/>
                  </a:cubicBezTo>
                  <a:cubicBezTo>
                    <a:pt x="-87" y="2085"/>
                    <a:pt x="36" y="4110"/>
                    <a:pt x="97" y="6134"/>
                  </a:cubicBezTo>
                  <a:close/>
                </a:path>
              </a:pathLst>
            </a:custGeom>
            <a:solidFill>
              <a:srgbClr val="F0E7E1"/>
            </a:solidFill>
            <a:ln w="6134" cap="flat">
              <a:noFill/>
              <a:prstDash val="solid"/>
              <a:miter/>
            </a:ln>
          </p:spPr>
          <p:txBody>
            <a:bodyPr rtlCol="0" anchor="ctr"/>
            <a:lstStyle/>
            <a:p>
              <a:endParaRPr lang="en-AU"/>
            </a:p>
          </p:txBody>
        </p:sp>
        <p:sp>
          <p:nvSpPr>
            <p:cNvPr id="1014" name="Freeform: Shape 1013">
              <a:extLst>
                <a:ext uri="{FF2B5EF4-FFF2-40B4-BE49-F238E27FC236}">
                  <a16:creationId xmlns:a16="http://schemas.microsoft.com/office/drawing/2014/main" id="{C4BCB814-DB97-410C-BAAA-F38B2061BDD7}"/>
                </a:ext>
              </a:extLst>
            </p:cNvPr>
            <p:cNvSpPr/>
            <p:nvPr/>
          </p:nvSpPr>
          <p:spPr>
            <a:xfrm>
              <a:off x="4971607" y="5388805"/>
              <a:ext cx="4539" cy="10550"/>
            </a:xfrm>
            <a:custGeom>
              <a:avLst/>
              <a:gdLst>
                <a:gd name="connsiteX0" fmla="*/ 2270 w 4539"/>
                <a:gd name="connsiteY0" fmla="*/ 10551 h 10550"/>
                <a:gd name="connsiteX1" fmla="*/ 705 w 4539"/>
                <a:gd name="connsiteY1" fmla="*/ 9931 h 10550"/>
                <a:gd name="connsiteX2" fmla="*/ 0 w 4539"/>
                <a:gd name="connsiteY2" fmla="*/ 8404 h 10550"/>
                <a:gd name="connsiteX3" fmla="*/ 0 w 4539"/>
                <a:gd name="connsiteY3" fmla="*/ 2638 h 10550"/>
                <a:gd name="connsiteX4" fmla="*/ 0 w 4539"/>
                <a:gd name="connsiteY4" fmla="*/ 2270 h 10550"/>
                <a:gd name="connsiteX5" fmla="*/ 681 w 4539"/>
                <a:gd name="connsiteY5" fmla="*/ 681 h 10550"/>
                <a:gd name="connsiteX6" fmla="*/ 2270 w 4539"/>
                <a:gd name="connsiteY6" fmla="*/ 0 h 10550"/>
                <a:gd name="connsiteX7" fmla="*/ 3877 w 4539"/>
                <a:gd name="connsiteY7" fmla="*/ 705 h 10550"/>
                <a:gd name="connsiteX8" fmla="*/ 4539 w 4539"/>
                <a:gd name="connsiteY8" fmla="*/ 2331 h 10550"/>
                <a:gd name="connsiteX9" fmla="*/ 4539 w 4539"/>
                <a:gd name="connsiteY9" fmla="*/ 2699 h 10550"/>
                <a:gd name="connsiteX10" fmla="*/ 4539 w 4539"/>
                <a:gd name="connsiteY10" fmla="*/ 8159 h 10550"/>
                <a:gd name="connsiteX11" fmla="*/ 3895 w 4539"/>
                <a:gd name="connsiteY11" fmla="*/ 9741 h 10550"/>
                <a:gd name="connsiteX12" fmla="*/ 2331 w 4539"/>
                <a:gd name="connsiteY12" fmla="*/ 10428 h 10550"/>
                <a:gd name="connsiteX13" fmla="*/ 2270 w 4539"/>
                <a:gd name="connsiteY13" fmla="*/ 10551 h 1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9" h="10550">
                  <a:moveTo>
                    <a:pt x="2270" y="10551"/>
                  </a:moveTo>
                  <a:cubicBezTo>
                    <a:pt x="1687" y="10551"/>
                    <a:pt x="1129" y="10330"/>
                    <a:pt x="705" y="9931"/>
                  </a:cubicBezTo>
                  <a:cubicBezTo>
                    <a:pt x="282" y="9533"/>
                    <a:pt x="31" y="8987"/>
                    <a:pt x="0" y="8404"/>
                  </a:cubicBezTo>
                  <a:cubicBezTo>
                    <a:pt x="0" y="6441"/>
                    <a:pt x="0" y="4539"/>
                    <a:pt x="0" y="2638"/>
                  </a:cubicBezTo>
                  <a:lnTo>
                    <a:pt x="0" y="2270"/>
                  </a:lnTo>
                  <a:cubicBezTo>
                    <a:pt x="12" y="1675"/>
                    <a:pt x="258" y="1104"/>
                    <a:pt x="681" y="681"/>
                  </a:cubicBezTo>
                  <a:cubicBezTo>
                    <a:pt x="1104" y="264"/>
                    <a:pt x="1668" y="18"/>
                    <a:pt x="2270" y="0"/>
                  </a:cubicBezTo>
                  <a:cubicBezTo>
                    <a:pt x="2877" y="18"/>
                    <a:pt x="3453" y="270"/>
                    <a:pt x="3877" y="705"/>
                  </a:cubicBezTo>
                  <a:cubicBezTo>
                    <a:pt x="4300" y="1141"/>
                    <a:pt x="4539" y="1724"/>
                    <a:pt x="4539" y="2331"/>
                  </a:cubicBezTo>
                  <a:lnTo>
                    <a:pt x="4539" y="2699"/>
                  </a:lnTo>
                  <a:cubicBezTo>
                    <a:pt x="4539" y="4478"/>
                    <a:pt x="4539" y="6318"/>
                    <a:pt x="4539" y="8159"/>
                  </a:cubicBezTo>
                  <a:cubicBezTo>
                    <a:pt x="4539" y="8753"/>
                    <a:pt x="4306" y="9318"/>
                    <a:pt x="3895" y="9741"/>
                  </a:cubicBezTo>
                  <a:cubicBezTo>
                    <a:pt x="3484" y="10171"/>
                    <a:pt x="2920" y="10416"/>
                    <a:pt x="2331" y="10428"/>
                  </a:cubicBezTo>
                  <a:lnTo>
                    <a:pt x="2270" y="10551"/>
                  </a:lnTo>
                  <a:close/>
                </a:path>
              </a:pathLst>
            </a:custGeom>
            <a:solidFill>
              <a:srgbClr val="0E0E0E"/>
            </a:solidFill>
            <a:ln w="6134" cap="flat">
              <a:noFill/>
              <a:prstDash val="solid"/>
              <a:miter/>
            </a:ln>
          </p:spPr>
          <p:txBody>
            <a:bodyPr rtlCol="0" anchor="ctr"/>
            <a:lstStyle/>
            <a:p>
              <a:endParaRPr lang="en-AU"/>
            </a:p>
          </p:txBody>
        </p:sp>
        <p:sp>
          <p:nvSpPr>
            <p:cNvPr id="1015" name="Freeform: Shape 1014">
              <a:extLst>
                <a:ext uri="{FF2B5EF4-FFF2-40B4-BE49-F238E27FC236}">
                  <a16:creationId xmlns:a16="http://schemas.microsoft.com/office/drawing/2014/main" id="{FD5F5ED2-A433-41CE-A684-A7F9E948F16E}"/>
                </a:ext>
              </a:extLst>
            </p:cNvPr>
            <p:cNvSpPr/>
            <p:nvPr/>
          </p:nvSpPr>
          <p:spPr>
            <a:xfrm>
              <a:off x="4974244" y="5353350"/>
              <a:ext cx="447732" cy="64653"/>
            </a:xfrm>
            <a:custGeom>
              <a:avLst/>
              <a:gdLst>
                <a:gd name="connsiteX0" fmla="*/ 447549 w 447732"/>
                <a:gd name="connsiteY0" fmla="*/ 64654 h 64653"/>
                <a:gd name="connsiteX1" fmla="*/ 417982 w 447732"/>
                <a:gd name="connsiteY1" fmla="*/ 50914 h 64653"/>
                <a:gd name="connsiteX2" fmla="*/ 411848 w 447732"/>
                <a:gd name="connsiteY2" fmla="*/ 46865 h 64653"/>
                <a:gd name="connsiteX3" fmla="*/ 406941 w 447732"/>
                <a:gd name="connsiteY3" fmla="*/ 43430 h 64653"/>
                <a:gd name="connsiteX4" fmla="*/ 377435 w 447732"/>
                <a:gd name="connsiteY4" fmla="*/ 20672 h 64653"/>
                <a:gd name="connsiteX5" fmla="*/ 375840 w 447732"/>
                <a:gd name="connsiteY5" fmla="*/ 19384 h 64653"/>
                <a:gd name="connsiteX6" fmla="*/ 372160 w 447732"/>
                <a:gd name="connsiteY6" fmla="*/ 16562 h 64653"/>
                <a:gd name="connsiteX7" fmla="*/ 369461 w 447732"/>
                <a:gd name="connsiteY7" fmla="*/ 14047 h 64653"/>
                <a:gd name="connsiteX8" fmla="*/ 366762 w 447732"/>
                <a:gd name="connsiteY8" fmla="*/ 11961 h 64653"/>
                <a:gd name="connsiteX9" fmla="*/ 363143 w 447732"/>
                <a:gd name="connsiteY9" fmla="*/ 9385 h 64653"/>
                <a:gd name="connsiteX10" fmla="*/ 361057 w 447732"/>
                <a:gd name="connsiteY10" fmla="*/ 7913 h 64653"/>
                <a:gd name="connsiteX11" fmla="*/ 355598 w 447732"/>
                <a:gd name="connsiteY11" fmla="*/ 4233 h 64653"/>
                <a:gd name="connsiteX12" fmla="*/ 349096 w 447732"/>
                <a:gd name="connsiteY12" fmla="*/ 0 h 64653"/>
                <a:gd name="connsiteX13" fmla="*/ 8710 w 447732"/>
                <a:gd name="connsiteY13" fmla="*/ 0 h 64653"/>
                <a:gd name="connsiteX14" fmla="*/ 3067 w 447732"/>
                <a:gd name="connsiteY14" fmla="*/ 13434 h 64653"/>
                <a:gd name="connsiteX15" fmla="*/ 1350 w 447732"/>
                <a:gd name="connsiteY15" fmla="*/ 20058 h 64653"/>
                <a:gd name="connsiteX16" fmla="*/ 1350 w 447732"/>
                <a:gd name="connsiteY16" fmla="*/ 21163 h 64653"/>
                <a:gd name="connsiteX17" fmla="*/ 368 w 447732"/>
                <a:gd name="connsiteY17" fmla="*/ 27297 h 64653"/>
                <a:gd name="connsiteX18" fmla="*/ 368 w 447732"/>
                <a:gd name="connsiteY18" fmla="*/ 29076 h 64653"/>
                <a:gd name="connsiteX19" fmla="*/ 0 w 447732"/>
                <a:gd name="connsiteY19" fmla="*/ 35210 h 64653"/>
                <a:gd name="connsiteX20" fmla="*/ 0 w 447732"/>
                <a:gd name="connsiteY20" fmla="*/ 37480 h 64653"/>
                <a:gd name="connsiteX21" fmla="*/ 0 w 447732"/>
                <a:gd name="connsiteY21" fmla="*/ 43614 h 64653"/>
                <a:gd name="connsiteX22" fmla="*/ 0 w 447732"/>
                <a:gd name="connsiteY22" fmla="*/ 46190 h 64653"/>
                <a:gd name="connsiteX23" fmla="*/ 736 w 447732"/>
                <a:gd name="connsiteY23" fmla="*/ 52324 h 64653"/>
                <a:gd name="connsiteX24" fmla="*/ 1043 w 447732"/>
                <a:gd name="connsiteY24" fmla="*/ 54839 h 64653"/>
                <a:gd name="connsiteX25" fmla="*/ 2822 w 447732"/>
                <a:gd name="connsiteY25" fmla="*/ 64225 h 64653"/>
                <a:gd name="connsiteX26" fmla="*/ 447733 w 447732"/>
                <a:gd name="connsiteY26" fmla="*/ 64225 h 64653"/>
                <a:gd name="connsiteX27" fmla="*/ 447549 w 447732"/>
                <a:gd name="connsiteY27" fmla="*/ 64654 h 64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7732" h="64653">
                  <a:moveTo>
                    <a:pt x="447549" y="64654"/>
                  </a:moveTo>
                  <a:cubicBezTo>
                    <a:pt x="436998" y="61746"/>
                    <a:pt x="427006" y="57103"/>
                    <a:pt x="417982" y="50914"/>
                  </a:cubicBezTo>
                  <a:cubicBezTo>
                    <a:pt x="415958" y="49625"/>
                    <a:pt x="413934" y="48276"/>
                    <a:pt x="411848" y="46865"/>
                  </a:cubicBezTo>
                  <a:lnTo>
                    <a:pt x="406941" y="43430"/>
                  </a:lnTo>
                  <a:cubicBezTo>
                    <a:pt x="396881" y="36130"/>
                    <a:pt x="386882" y="28094"/>
                    <a:pt x="377435" y="20672"/>
                  </a:cubicBezTo>
                  <a:lnTo>
                    <a:pt x="375840" y="19384"/>
                  </a:lnTo>
                  <a:cubicBezTo>
                    <a:pt x="374552" y="18464"/>
                    <a:pt x="373387" y="17482"/>
                    <a:pt x="372160" y="16562"/>
                  </a:cubicBezTo>
                  <a:lnTo>
                    <a:pt x="369461" y="14047"/>
                  </a:lnTo>
                  <a:lnTo>
                    <a:pt x="366762" y="11961"/>
                  </a:lnTo>
                  <a:lnTo>
                    <a:pt x="363143" y="9385"/>
                  </a:lnTo>
                  <a:lnTo>
                    <a:pt x="361057" y="7913"/>
                  </a:lnTo>
                  <a:lnTo>
                    <a:pt x="355598" y="4233"/>
                  </a:lnTo>
                  <a:cubicBezTo>
                    <a:pt x="353389" y="2883"/>
                    <a:pt x="351243" y="1411"/>
                    <a:pt x="349096" y="0"/>
                  </a:cubicBezTo>
                  <a:lnTo>
                    <a:pt x="8710" y="0"/>
                  </a:lnTo>
                  <a:cubicBezTo>
                    <a:pt x="6416" y="4294"/>
                    <a:pt x="4527" y="8790"/>
                    <a:pt x="3067" y="13434"/>
                  </a:cubicBezTo>
                  <a:cubicBezTo>
                    <a:pt x="2454" y="15581"/>
                    <a:pt x="1840" y="17789"/>
                    <a:pt x="1350" y="20058"/>
                  </a:cubicBezTo>
                  <a:lnTo>
                    <a:pt x="1350" y="21163"/>
                  </a:lnTo>
                  <a:cubicBezTo>
                    <a:pt x="920" y="23187"/>
                    <a:pt x="613" y="25211"/>
                    <a:pt x="368" y="27297"/>
                  </a:cubicBezTo>
                  <a:lnTo>
                    <a:pt x="368" y="29076"/>
                  </a:lnTo>
                  <a:cubicBezTo>
                    <a:pt x="368" y="31039"/>
                    <a:pt x="61" y="33002"/>
                    <a:pt x="0" y="35210"/>
                  </a:cubicBezTo>
                  <a:cubicBezTo>
                    <a:pt x="0" y="35946"/>
                    <a:pt x="0" y="36682"/>
                    <a:pt x="0" y="37480"/>
                  </a:cubicBezTo>
                  <a:cubicBezTo>
                    <a:pt x="0" y="39381"/>
                    <a:pt x="0" y="41406"/>
                    <a:pt x="0" y="43614"/>
                  </a:cubicBezTo>
                  <a:lnTo>
                    <a:pt x="0" y="46190"/>
                  </a:lnTo>
                  <a:cubicBezTo>
                    <a:pt x="0" y="48276"/>
                    <a:pt x="429" y="50423"/>
                    <a:pt x="736" y="52324"/>
                  </a:cubicBezTo>
                  <a:cubicBezTo>
                    <a:pt x="736" y="53183"/>
                    <a:pt x="736" y="53981"/>
                    <a:pt x="1043" y="54839"/>
                  </a:cubicBezTo>
                  <a:cubicBezTo>
                    <a:pt x="1534" y="57907"/>
                    <a:pt x="2086" y="60974"/>
                    <a:pt x="2822" y="64225"/>
                  </a:cubicBezTo>
                  <a:lnTo>
                    <a:pt x="447733" y="64225"/>
                  </a:lnTo>
                  <a:lnTo>
                    <a:pt x="447549" y="64654"/>
                  </a:lnTo>
                  <a:close/>
                </a:path>
              </a:pathLst>
            </a:custGeom>
            <a:solidFill>
              <a:srgbClr val="F0E7E1"/>
            </a:solidFill>
            <a:ln w="6134" cap="flat">
              <a:noFill/>
              <a:prstDash val="solid"/>
              <a:miter/>
            </a:ln>
          </p:spPr>
          <p:txBody>
            <a:bodyPr rtlCol="0" anchor="ctr"/>
            <a:lstStyle/>
            <a:p>
              <a:endParaRPr lang="en-AU"/>
            </a:p>
          </p:txBody>
        </p:sp>
        <p:sp>
          <p:nvSpPr>
            <p:cNvPr id="1016" name="Freeform: Shape 1015">
              <a:extLst>
                <a:ext uri="{FF2B5EF4-FFF2-40B4-BE49-F238E27FC236}">
                  <a16:creationId xmlns:a16="http://schemas.microsoft.com/office/drawing/2014/main" id="{25709CB4-12D5-4A5C-9CA8-1E669A9848EE}"/>
                </a:ext>
              </a:extLst>
            </p:cNvPr>
            <p:cNvSpPr/>
            <p:nvPr/>
          </p:nvSpPr>
          <p:spPr>
            <a:xfrm>
              <a:off x="4971729" y="5351509"/>
              <a:ext cx="452592" cy="68843"/>
            </a:xfrm>
            <a:custGeom>
              <a:avLst/>
              <a:gdLst>
                <a:gd name="connsiteX0" fmla="*/ 450064 w 452592"/>
                <a:gd name="connsiteY0" fmla="*/ 68826 h 68843"/>
                <a:gd name="connsiteX1" fmla="*/ 5153 w 452592"/>
                <a:gd name="connsiteY1" fmla="*/ 68826 h 68843"/>
                <a:gd name="connsiteX2" fmla="*/ 3736 w 452592"/>
                <a:gd name="connsiteY2" fmla="*/ 68322 h 68843"/>
                <a:gd name="connsiteX3" fmla="*/ 2944 w 452592"/>
                <a:gd name="connsiteY3" fmla="*/ 67047 h 68843"/>
                <a:gd name="connsiteX4" fmla="*/ 1104 w 452592"/>
                <a:gd name="connsiteY4" fmla="*/ 57478 h 68843"/>
                <a:gd name="connsiteX5" fmla="*/ 797 w 452592"/>
                <a:gd name="connsiteY5" fmla="*/ 54901 h 68843"/>
                <a:gd name="connsiteX6" fmla="*/ 0 w 452592"/>
                <a:gd name="connsiteY6" fmla="*/ 48337 h 68843"/>
                <a:gd name="connsiteX7" fmla="*/ 0 w 452592"/>
                <a:gd name="connsiteY7" fmla="*/ 46559 h 68843"/>
                <a:gd name="connsiteX8" fmla="*/ 0 w 452592"/>
                <a:gd name="connsiteY8" fmla="*/ 45700 h 68843"/>
                <a:gd name="connsiteX9" fmla="*/ 0 w 452592"/>
                <a:gd name="connsiteY9" fmla="*/ 39565 h 68843"/>
                <a:gd name="connsiteX10" fmla="*/ 0 w 452592"/>
                <a:gd name="connsiteY10" fmla="*/ 37296 h 68843"/>
                <a:gd name="connsiteX11" fmla="*/ 368 w 452592"/>
                <a:gd name="connsiteY11" fmla="*/ 31162 h 68843"/>
                <a:gd name="connsiteX12" fmla="*/ 368 w 452592"/>
                <a:gd name="connsiteY12" fmla="*/ 29383 h 68843"/>
                <a:gd name="connsiteX13" fmla="*/ 1350 w 452592"/>
                <a:gd name="connsiteY13" fmla="*/ 23249 h 68843"/>
                <a:gd name="connsiteX14" fmla="*/ 1350 w 452592"/>
                <a:gd name="connsiteY14" fmla="*/ 22083 h 68843"/>
                <a:gd name="connsiteX15" fmla="*/ 3128 w 452592"/>
                <a:gd name="connsiteY15" fmla="*/ 15274 h 68843"/>
                <a:gd name="connsiteX16" fmla="*/ 9263 w 452592"/>
                <a:gd name="connsiteY16" fmla="*/ 1227 h 68843"/>
                <a:gd name="connsiteX17" fmla="*/ 10103 w 452592"/>
                <a:gd name="connsiteY17" fmla="*/ 331 h 68843"/>
                <a:gd name="connsiteX18" fmla="*/ 11287 w 452592"/>
                <a:gd name="connsiteY18" fmla="*/ 0 h 68843"/>
                <a:gd name="connsiteX19" fmla="*/ 351488 w 452592"/>
                <a:gd name="connsiteY19" fmla="*/ 0 h 68843"/>
                <a:gd name="connsiteX20" fmla="*/ 352715 w 452592"/>
                <a:gd name="connsiteY20" fmla="*/ 368 h 68843"/>
                <a:gd name="connsiteX21" fmla="*/ 359217 w 452592"/>
                <a:gd name="connsiteY21" fmla="*/ 4601 h 68843"/>
                <a:gd name="connsiteX22" fmla="*/ 364799 w 452592"/>
                <a:gd name="connsiteY22" fmla="*/ 8281 h 68843"/>
                <a:gd name="connsiteX23" fmla="*/ 366823 w 452592"/>
                <a:gd name="connsiteY23" fmla="*/ 9753 h 68843"/>
                <a:gd name="connsiteX24" fmla="*/ 370504 w 452592"/>
                <a:gd name="connsiteY24" fmla="*/ 12391 h 68843"/>
                <a:gd name="connsiteX25" fmla="*/ 387618 w 452592"/>
                <a:gd name="connsiteY25" fmla="*/ 25702 h 68843"/>
                <a:gd name="connsiteX26" fmla="*/ 410989 w 452592"/>
                <a:gd name="connsiteY26" fmla="*/ 43614 h 68843"/>
                <a:gd name="connsiteX27" fmla="*/ 415835 w 452592"/>
                <a:gd name="connsiteY27" fmla="*/ 46988 h 68843"/>
                <a:gd name="connsiteX28" fmla="*/ 421969 w 452592"/>
                <a:gd name="connsiteY28" fmla="*/ 50975 h 68843"/>
                <a:gd name="connsiteX29" fmla="*/ 450861 w 452592"/>
                <a:gd name="connsiteY29" fmla="*/ 64470 h 68843"/>
                <a:gd name="connsiteX30" fmla="*/ 452186 w 452592"/>
                <a:gd name="connsiteY30" fmla="*/ 65409 h 68843"/>
                <a:gd name="connsiteX31" fmla="*/ 452579 w 452592"/>
                <a:gd name="connsiteY31" fmla="*/ 66985 h 68843"/>
                <a:gd name="connsiteX32" fmla="*/ 451683 w 452592"/>
                <a:gd name="connsiteY32" fmla="*/ 68408 h 68843"/>
                <a:gd name="connsiteX33" fmla="*/ 450064 w 452592"/>
                <a:gd name="connsiteY33" fmla="*/ 68826 h 68843"/>
                <a:gd name="connsiteX34" fmla="*/ 6993 w 452592"/>
                <a:gd name="connsiteY34" fmla="*/ 64225 h 68843"/>
                <a:gd name="connsiteX35" fmla="*/ 436385 w 452592"/>
                <a:gd name="connsiteY35" fmla="*/ 64225 h 68843"/>
                <a:gd name="connsiteX36" fmla="*/ 419148 w 452592"/>
                <a:gd name="connsiteY36" fmla="*/ 54656 h 68843"/>
                <a:gd name="connsiteX37" fmla="*/ 413013 w 452592"/>
                <a:gd name="connsiteY37" fmla="*/ 50607 h 68843"/>
                <a:gd name="connsiteX38" fmla="*/ 408106 w 452592"/>
                <a:gd name="connsiteY38" fmla="*/ 47111 h 68843"/>
                <a:gd name="connsiteX39" fmla="*/ 384612 w 452592"/>
                <a:gd name="connsiteY39" fmla="*/ 29076 h 68843"/>
                <a:gd name="connsiteX40" fmla="*/ 367682 w 452592"/>
                <a:gd name="connsiteY40" fmla="*/ 15888 h 68843"/>
                <a:gd name="connsiteX41" fmla="*/ 364124 w 452592"/>
                <a:gd name="connsiteY41" fmla="*/ 13250 h 68843"/>
                <a:gd name="connsiteX42" fmla="*/ 362100 w 452592"/>
                <a:gd name="connsiteY42" fmla="*/ 11839 h 68843"/>
                <a:gd name="connsiteX43" fmla="*/ 356702 w 452592"/>
                <a:gd name="connsiteY43" fmla="*/ 8220 h 68843"/>
                <a:gd name="connsiteX44" fmla="*/ 350568 w 452592"/>
                <a:gd name="connsiteY44" fmla="*/ 4355 h 68843"/>
                <a:gd name="connsiteX45" fmla="*/ 12575 w 452592"/>
                <a:gd name="connsiteY45" fmla="*/ 4355 h 68843"/>
                <a:gd name="connsiteX46" fmla="*/ 7729 w 452592"/>
                <a:gd name="connsiteY46" fmla="*/ 16133 h 68843"/>
                <a:gd name="connsiteX47" fmla="*/ 6012 w 452592"/>
                <a:gd name="connsiteY47" fmla="*/ 22819 h 68843"/>
                <a:gd name="connsiteX48" fmla="*/ 6012 w 452592"/>
                <a:gd name="connsiteY48" fmla="*/ 23862 h 68843"/>
                <a:gd name="connsiteX49" fmla="*/ 5030 w 452592"/>
                <a:gd name="connsiteY49" fmla="*/ 29996 h 68843"/>
                <a:gd name="connsiteX50" fmla="*/ 5030 w 452592"/>
                <a:gd name="connsiteY50" fmla="*/ 31714 h 68843"/>
                <a:gd name="connsiteX51" fmla="*/ 4723 w 452592"/>
                <a:gd name="connsiteY51" fmla="*/ 37480 h 68843"/>
                <a:gd name="connsiteX52" fmla="*/ 4723 w 452592"/>
                <a:gd name="connsiteY52" fmla="*/ 39688 h 68843"/>
                <a:gd name="connsiteX53" fmla="*/ 4723 w 452592"/>
                <a:gd name="connsiteY53" fmla="*/ 45822 h 68843"/>
                <a:gd name="connsiteX54" fmla="*/ 4723 w 452592"/>
                <a:gd name="connsiteY54" fmla="*/ 46559 h 68843"/>
                <a:gd name="connsiteX55" fmla="*/ 4723 w 452592"/>
                <a:gd name="connsiteY55" fmla="*/ 48215 h 68843"/>
                <a:gd name="connsiteX56" fmla="*/ 5459 w 452592"/>
                <a:gd name="connsiteY56" fmla="*/ 54349 h 68843"/>
                <a:gd name="connsiteX57" fmla="*/ 5459 w 452592"/>
                <a:gd name="connsiteY57" fmla="*/ 56802 h 68843"/>
                <a:gd name="connsiteX58" fmla="*/ 6993 w 452592"/>
                <a:gd name="connsiteY58" fmla="*/ 64225 h 68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2592" h="68843">
                  <a:moveTo>
                    <a:pt x="450064" y="68826"/>
                  </a:moveTo>
                  <a:lnTo>
                    <a:pt x="5153" y="68826"/>
                  </a:lnTo>
                  <a:cubicBezTo>
                    <a:pt x="4638" y="68826"/>
                    <a:pt x="4134" y="68648"/>
                    <a:pt x="3736" y="68322"/>
                  </a:cubicBezTo>
                  <a:cubicBezTo>
                    <a:pt x="3331" y="68003"/>
                    <a:pt x="3055" y="67550"/>
                    <a:pt x="2944" y="67047"/>
                  </a:cubicBezTo>
                  <a:cubicBezTo>
                    <a:pt x="2208" y="63734"/>
                    <a:pt x="1595" y="60545"/>
                    <a:pt x="1104" y="57478"/>
                  </a:cubicBezTo>
                  <a:lnTo>
                    <a:pt x="797" y="54901"/>
                  </a:lnTo>
                  <a:cubicBezTo>
                    <a:pt x="491" y="52631"/>
                    <a:pt x="184" y="50484"/>
                    <a:pt x="0" y="48337"/>
                  </a:cubicBezTo>
                  <a:cubicBezTo>
                    <a:pt x="0" y="47724"/>
                    <a:pt x="0" y="47111"/>
                    <a:pt x="0" y="46559"/>
                  </a:cubicBezTo>
                  <a:lnTo>
                    <a:pt x="0" y="45700"/>
                  </a:lnTo>
                  <a:cubicBezTo>
                    <a:pt x="0" y="43614"/>
                    <a:pt x="0" y="41590"/>
                    <a:pt x="0" y="39565"/>
                  </a:cubicBezTo>
                  <a:lnTo>
                    <a:pt x="0" y="37296"/>
                  </a:lnTo>
                  <a:cubicBezTo>
                    <a:pt x="0" y="35210"/>
                    <a:pt x="0" y="33186"/>
                    <a:pt x="368" y="31162"/>
                  </a:cubicBezTo>
                  <a:lnTo>
                    <a:pt x="368" y="29383"/>
                  </a:lnTo>
                  <a:cubicBezTo>
                    <a:pt x="368" y="27236"/>
                    <a:pt x="920" y="25089"/>
                    <a:pt x="1350" y="23249"/>
                  </a:cubicBezTo>
                  <a:lnTo>
                    <a:pt x="1350" y="22083"/>
                  </a:lnTo>
                  <a:cubicBezTo>
                    <a:pt x="1810" y="19783"/>
                    <a:pt x="2405" y="17507"/>
                    <a:pt x="3128" y="15274"/>
                  </a:cubicBezTo>
                  <a:cubicBezTo>
                    <a:pt x="4687" y="10397"/>
                    <a:pt x="6741" y="5693"/>
                    <a:pt x="9263" y="1227"/>
                  </a:cubicBezTo>
                  <a:cubicBezTo>
                    <a:pt x="9453" y="859"/>
                    <a:pt x="9741" y="546"/>
                    <a:pt x="10103" y="331"/>
                  </a:cubicBezTo>
                  <a:cubicBezTo>
                    <a:pt x="10459" y="110"/>
                    <a:pt x="10870" y="0"/>
                    <a:pt x="11287" y="0"/>
                  </a:cubicBezTo>
                  <a:lnTo>
                    <a:pt x="351488" y="0"/>
                  </a:lnTo>
                  <a:cubicBezTo>
                    <a:pt x="351923" y="0"/>
                    <a:pt x="352347" y="129"/>
                    <a:pt x="352715" y="368"/>
                  </a:cubicBezTo>
                  <a:lnTo>
                    <a:pt x="359217" y="4601"/>
                  </a:lnTo>
                  <a:cubicBezTo>
                    <a:pt x="361057" y="5705"/>
                    <a:pt x="362897" y="6993"/>
                    <a:pt x="364799" y="8281"/>
                  </a:cubicBezTo>
                  <a:lnTo>
                    <a:pt x="366823" y="9753"/>
                  </a:lnTo>
                  <a:lnTo>
                    <a:pt x="370504" y="12391"/>
                  </a:lnTo>
                  <a:lnTo>
                    <a:pt x="387618" y="25702"/>
                  </a:lnTo>
                  <a:cubicBezTo>
                    <a:pt x="395224" y="31836"/>
                    <a:pt x="403076" y="37971"/>
                    <a:pt x="410989" y="43614"/>
                  </a:cubicBezTo>
                  <a:lnTo>
                    <a:pt x="415835" y="46988"/>
                  </a:lnTo>
                  <a:cubicBezTo>
                    <a:pt x="417798" y="48399"/>
                    <a:pt x="419822" y="49687"/>
                    <a:pt x="421969" y="50975"/>
                  </a:cubicBezTo>
                  <a:cubicBezTo>
                    <a:pt x="430772" y="57072"/>
                    <a:pt x="440537" y="61630"/>
                    <a:pt x="450861" y="64470"/>
                  </a:cubicBezTo>
                  <a:cubicBezTo>
                    <a:pt x="451401" y="64617"/>
                    <a:pt x="451874" y="64949"/>
                    <a:pt x="452186" y="65409"/>
                  </a:cubicBezTo>
                  <a:cubicBezTo>
                    <a:pt x="452499" y="65869"/>
                    <a:pt x="452640" y="66433"/>
                    <a:pt x="452579" y="66985"/>
                  </a:cubicBezTo>
                  <a:cubicBezTo>
                    <a:pt x="452475" y="67556"/>
                    <a:pt x="452156" y="68065"/>
                    <a:pt x="451683" y="68408"/>
                  </a:cubicBezTo>
                  <a:cubicBezTo>
                    <a:pt x="451217" y="68746"/>
                    <a:pt x="450634" y="68899"/>
                    <a:pt x="450064" y="68826"/>
                  </a:cubicBezTo>
                  <a:close/>
                  <a:moveTo>
                    <a:pt x="6993" y="64225"/>
                  </a:moveTo>
                  <a:lnTo>
                    <a:pt x="436385" y="64225"/>
                  </a:lnTo>
                  <a:cubicBezTo>
                    <a:pt x="430410" y="61471"/>
                    <a:pt x="424644" y="58269"/>
                    <a:pt x="419148" y="54656"/>
                  </a:cubicBezTo>
                  <a:cubicBezTo>
                    <a:pt x="417062" y="53367"/>
                    <a:pt x="415038" y="52018"/>
                    <a:pt x="413013" y="50607"/>
                  </a:cubicBezTo>
                  <a:lnTo>
                    <a:pt x="408106" y="47111"/>
                  </a:lnTo>
                  <a:cubicBezTo>
                    <a:pt x="400132" y="41406"/>
                    <a:pt x="392219" y="34842"/>
                    <a:pt x="384612" y="29076"/>
                  </a:cubicBezTo>
                  <a:lnTo>
                    <a:pt x="367682" y="15888"/>
                  </a:lnTo>
                  <a:lnTo>
                    <a:pt x="364124" y="13250"/>
                  </a:lnTo>
                  <a:lnTo>
                    <a:pt x="362100" y="11839"/>
                  </a:lnTo>
                  <a:cubicBezTo>
                    <a:pt x="360260" y="10551"/>
                    <a:pt x="358481" y="9324"/>
                    <a:pt x="356702" y="8220"/>
                  </a:cubicBezTo>
                  <a:lnTo>
                    <a:pt x="350568" y="4355"/>
                  </a:lnTo>
                  <a:lnTo>
                    <a:pt x="12575" y="4355"/>
                  </a:lnTo>
                  <a:cubicBezTo>
                    <a:pt x="10631" y="8140"/>
                    <a:pt x="9011" y="12079"/>
                    <a:pt x="7729" y="16133"/>
                  </a:cubicBezTo>
                  <a:cubicBezTo>
                    <a:pt x="7054" y="18464"/>
                    <a:pt x="6502" y="20611"/>
                    <a:pt x="6012" y="22819"/>
                  </a:cubicBezTo>
                  <a:lnTo>
                    <a:pt x="6012" y="23862"/>
                  </a:lnTo>
                  <a:cubicBezTo>
                    <a:pt x="5582" y="25825"/>
                    <a:pt x="5275" y="27849"/>
                    <a:pt x="5030" y="29996"/>
                  </a:cubicBezTo>
                  <a:lnTo>
                    <a:pt x="5030" y="31714"/>
                  </a:lnTo>
                  <a:cubicBezTo>
                    <a:pt x="5030" y="33554"/>
                    <a:pt x="5030" y="35517"/>
                    <a:pt x="4723" y="37480"/>
                  </a:cubicBezTo>
                  <a:lnTo>
                    <a:pt x="4723" y="39688"/>
                  </a:lnTo>
                  <a:cubicBezTo>
                    <a:pt x="4723" y="41590"/>
                    <a:pt x="4723" y="43553"/>
                    <a:pt x="4723" y="45822"/>
                  </a:cubicBezTo>
                  <a:lnTo>
                    <a:pt x="4723" y="46559"/>
                  </a:lnTo>
                  <a:cubicBezTo>
                    <a:pt x="4693" y="47111"/>
                    <a:pt x="4693" y="47663"/>
                    <a:pt x="4723" y="48215"/>
                  </a:cubicBezTo>
                  <a:cubicBezTo>
                    <a:pt x="4723" y="50239"/>
                    <a:pt x="5153" y="52386"/>
                    <a:pt x="5459" y="54349"/>
                  </a:cubicBezTo>
                  <a:lnTo>
                    <a:pt x="5459" y="56802"/>
                  </a:lnTo>
                  <a:cubicBezTo>
                    <a:pt x="6012" y="59195"/>
                    <a:pt x="6502" y="61649"/>
                    <a:pt x="6993" y="64225"/>
                  </a:cubicBezTo>
                  <a:close/>
                </a:path>
              </a:pathLst>
            </a:custGeom>
            <a:solidFill>
              <a:srgbClr val="0E0E0E"/>
            </a:solidFill>
            <a:ln w="6134" cap="flat">
              <a:noFill/>
              <a:prstDash val="solid"/>
              <a:miter/>
            </a:ln>
          </p:spPr>
          <p:txBody>
            <a:bodyPr rtlCol="0" anchor="ctr"/>
            <a:lstStyle/>
            <a:p>
              <a:endParaRPr lang="en-AU"/>
            </a:p>
          </p:txBody>
        </p:sp>
        <p:sp>
          <p:nvSpPr>
            <p:cNvPr id="1017" name="Freeform: Shape 1016">
              <a:extLst>
                <a:ext uri="{FF2B5EF4-FFF2-40B4-BE49-F238E27FC236}">
                  <a16:creationId xmlns:a16="http://schemas.microsoft.com/office/drawing/2014/main" id="{B450C39B-22A8-43EF-951F-17AB92460188}"/>
                </a:ext>
              </a:extLst>
            </p:cNvPr>
            <p:cNvSpPr/>
            <p:nvPr/>
          </p:nvSpPr>
          <p:spPr>
            <a:xfrm>
              <a:off x="4029950" y="5245228"/>
              <a:ext cx="269841" cy="125665"/>
            </a:xfrm>
            <a:custGeom>
              <a:avLst/>
              <a:gdLst>
                <a:gd name="connsiteX0" fmla="*/ 0 w 269841"/>
                <a:gd name="connsiteY0" fmla="*/ 125666 h 125665"/>
                <a:gd name="connsiteX1" fmla="*/ 123481 w 269841"/>
                <a:gd name="connsiteY1" fmla="*/ 115115 h 125665"/>
                <a:gd name="connsiteX2" fmla="*/ 264567 w 269841"/>
                <a:gd name="connsiteY2" fmla="*/ 88615 h 125665"/>
                <a:gd name="connsiteX3" fmla="*/ 269842 w 269841"/>
                <a:gd name="connsiteY3" fmla="*/ 81684 h 125665"/>
                <a:gd name="connsiteX4" fmla="*/ 185681 w 269841"/>
                <a:gd name="connsiteY4" fmla="*/ 2982 h 125665"/>
                <a:gd name="connsiteX5" fmla="*/ 164273 w 269841"/>
                <a:gd name="connsiteY5" fmla="*/ 160 h 125665"/>
                <a:gd name="connsiteX6" fmla="*/ 89252 w 269841"/>
                <a:gd name="connsiteY6" fmla="*/ 16170 h 125665"/>
                <a:gd name="connsiteX7" fmla="*/ 59011 w 269841"/>
                <a:gd name="connsiteY7" fmla="*/ 35370 h 125665"/>
                <a:gd name="connsiteX8" fmla="*/ 0 w 269841"/>
                <a:gd name="connsiteY8" fmla="*/ 125666 h 12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9841" h="125665">
                  <a:moveTo>
                    <a:pt x="0" y="125666"/>
                  </a:moveTo>
                  <a:cubicBezTo>
                    <a:pt x="36069" y="109839"/>
                    <a:pt x="93730" y="114133"/>
                    <a:pt x="123481" y="115115"/>
                  </a:cubicBezTo>
                  <a:cubicBezTo>
                    <a:pt x="166420" y="116526"/>
                    <a:pt x="233896" y="125972"/>
                    <a:pt x="264567" y="88615"/>
                  </a:cubicBezTo>
                  <a:cubicBezTo>
                    <a:pt x="266407" y="86345"/>
                    <a:pt x="268124" y="84015"/>
                    <a:pt x="269842" y="81684"/>
                  </a:cubicBezTo>
                  <a:cubicBezTo>
                    <a:pt x="269045" y="46289"/>
                    <a:pt x="226228" y="11938"/>
                    <a:pt x="185681" y="2982"/>
                  </a:cubicBezTo>
                  <a:cubicBezTo>
                    <a:pt x="178639" y="1436"/>
                    <a:pt x="171475" y="492"/>
                    <a:pt x="164273" y="160"/>
                  </a:cubicBezTo>
                  <a:cubicBezTo>
                    <a:pt x="138307" y="-1036"/>
                    <a:pt x="112470" y="4479"/>
                    <a:pt x="89252" y="16170"/>
                  </a:cubicBezTo>
                  <a:cubicBezTo>
                    <a:pt x="78499" y="21446"/>
                    <a:pt x="68359" y="27887"/>
                    <a:pt x="59011" y="35370"/>
                  </a:cubicBezTo>
                  <a:cubicBezTo>
                    <a:pt x="39933" y="50829"/>
                    <a:pt x="5275" y="92970"/>
                    <a:pt x="0" y="125666"/>
                  </a:cubicBezTo>
                  <a:close/>
                </a:path>
              </a:pathLst>
            </a:custGeom>
            <a:solidFill>
              <a:srgbClr val="AB795E"/>
            </a:solidFill>
            <a:ln w="6134" cap="flat">
              <a:noFill/>
              <a:prstDash val="solid"/>
              <a:miter/>
            </a:ln>
          </p:spPr>
          <p:txBody>
            <a:bodyPr rtlCol="0" anchor="ctr"/>
            <a:lstStyle/>
            <a:p>
              <a:endParaRPr lang="en-AU"/>
            </a:p>
          </p:txBody>
        </p:sp>
        <p:sp>
          <p:nvSpPr>
            <p:cNvPr id="1018" name="Freeform: Shape 1017">
              <a:extLst>
                <a:ext uri="{FF2B5EF4-FFF2-40B4-BE49-F238E27FC236}">
                  <a16:creationId xmlns:a16="http://schemas.microsoft.com/office/drawing/2014/main" id="{049D03DA-82FA-4BDA-9481-A16594974125}"/>
                </a:ext>
              </a:extLst>
            </p:cNvPr>
            <p:cNvSpPr/>
            <p:nvPr/>
          </p:nvSpPr>
          <p:spPr>
            <a:xfrm>
              <a:off x="4027654" y="5242655"/>
              <a:ext cx="274543" cy="130508"/>
            </a:xfrm>
            <a:custGeom>
              <a:avLst/>
              <a:gdLst>
                <a:gd name="connsiteX0" fmla="*/ 2297 w 274543"/>
                <a:gd name="connsiteY0" fmla="*/ 130508 h 130508"/>
                <a:gd name="connsiteX1" fmla="*/ 886 w 274543"/>
                <a:gd name="connsiteY1" fmla="*/ 130017 h 130508"/>
                <a:gd name="connsiteX2" fmla="*/ 162 w 274543"/>
                <a:gd name="connsiteY2" fmla="*/ 129060 h 130508"/>
                <a:gd name="connsiteX3" fmla="*/ 27 w 274543"/>
                <a:gd name="connsiteY3" fmla="*/ 127870 h 130508"/>
                <a:gd name="connsiteX4" fmla="*/ 60019 w 274543"/>
                <a:gd name="connsiteY4" fmla="*/ 35858 h 130508"/>
                <a:gd name="connsiteX5" fmla="*/ 90690 w 274543"/>
                <a:gd name="connsiteY5" fmla="*/ 16413 h 130508"/>
                <a:gd name="connsiteX6" fmla="*/ 166938 w 274543"/>
                <a:gd name="connsiteY6" fmla="*/ 157 h 130508"/>
                <a:gd name="connsiteX7" fmla="*/ 188653 w 274543"/>
                <a:gd name="connsiteY7" fmla="*/ 3040 h 130508"/>
                <a:gd name="connsiteX8" fmla="*/ 274531 w 274543"/>
                <a:gd name="connsiteY8" fmla="*/ 83950 h 130508"/>
                <a:gd name="connsiteX9" fmla="*/ 274463 w 274543"/>
                <a:gd name="connsiteY9" fmla="*/ 84704 h 130508"/>
                <a:gd name="connsiteX10" fmla="*/ 274102 w 274543"/>
                <a:gd name="connsiteY10" fmla="*/ 85361 h 130508"/>
                <a:gd name="connsiteX11" fmla="*/ 268765 w 274543"/>
                <a:gd name="connsiteY11" fmla="*/ 92415 h 130508"/>
                <a:gd name="connsiteX12" fmla="*/ 143566 w 274543"/>
                <a:gd name="connsiteY12" fmla="*/ 120571 h 130508"/>
                <a:gd name="connsiteX13" fmla="*/ 125716 w 274543"/>
                <a:gd name="connsiteY13" fmla="*/ 119712 h 130508"/>
                <a:gd name="connsiteX14" fmla="*/ 115901 w 274543"/>
                <a:gd name="connsiteY14" fmla="*/ 119344 h 130508"/>
                <a:gd name="connsiteX15" fmla="*/ 3217 w 274543"/>
                <a:gd name="connsiteY15" fmla="*/ 130079 h 130508"/>
                <a:gd name="connsiteX16" fmla="*/ 2297 w 274543"/>
                <a:gd name="connsiteY16" fmla="*/ 130508 h 130508"/>
                <a:gd name="connsiteX17" fmla="*/ 159270 w 274543"/>
                <a:gd name="connsiteY17" fmla="*/ 4819 h 130508"/>
                <a:gd name="connsiteX18" fmla="*/ 92653 w 274543"/>
                <a:gd name="connsiteY18" fmla="*/ 20768 h 130508"/>
                <a:gd name="connsiteX19" fmla="*/ 62902 w 274543"/>
                <a:gd name="connsiteY19" fmla="*/ 39722 h 130508"/>
                <a:gd name="connsiteX20" fmla="*/ 5364 w 274543"/>
                <a:gd name="connsiteY20" fmla="*/ 124435 h 130508"/>
                <a:gd name="connsiteX21" fmla="*/ 115779 w 274543"/>
                <a:gd name="connsiteY21" fmla="*/ 114988 h 130508"/>
                <a:gd name="connsiteX22" fmla="*/ 125532 w 274543"/>
                <a:gd name="connsiteY22" fmla="*/ 115356 h 130508"/>
                <a:gd name="connsiteX23" fmla="*/ 143505 w 274543"/>
                <a:gd name="connsiteY23" fmla="*/ 116215 h 130508"/>
                <a:gd name="connsiteX24" fmla="*/ 264900 w 274543"/>
                <a:gd name="connsiteY24" fmla="*/ 89716 h 130508"/>
                <a:gd name="connsiteX25" fmla="*/ 269624 w 274543"/>
                <a:gd name="connsiteY25" fmla="*/ 83581 h 130508"/>
                <a:gd name="connsiteX26" fmla="*/ 187303 w 274543"/>
                <a:gd name="connsiteY26" fmla="*/ 7825 h 130508"/>
                <a:gd name="connsiteX27" fmla="*/ 166263 w 274543"/>
                <a:gd name="connsiteY27" fmla="*/ 5064 h 130508"/>
                <a:gd name="connsiteX28" fmla="*/ 159270 w 274543"/>
                <a:gd name="connsiteY28" fmla="*/ 4819 h 13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4543" h="130508">
                  <a:moveTo>
                    <a:pt x="2297" y="130508"/>
                  </a:moveTo>
                  <a:cubicBezTo>
                    <a:pt x="1787" y="130496"/>
                    <a:pt x="1291" y="130324"/>
                    <a:pt x="886" y="130017"/>
                  </a:cubicBezTo>
                  <a:cubicBezTo>
                    <a:pt x="561" y="129772"/>
                    <a:pt x="315" y="129441"/>
                    <a:pt x="162" y="129060"/>
                  </a:cubicBezTo>
                  <a:cubicBezTo>
                    <a:pt x="9" y="128686"/>
                    <a:pt x="-34" y="128275"/>
                    <a:pt x="27" y="127870"/>
                  </a:cubicBezTo>
                  <a:cubicBezTo>
                    <a:pt x="5609" y="93028"/>
                    <a:pt x="42475" y="50273"/>
                    <a:pt x="60019" y="35858"/>
                  </a:cubicBezTo>
                  <a:cubicBezTo>
                    <a:pt x="69502" y="28276"/>
                    <a:pt x="79783" y="21755"/>
                    <a:pt x="90690" y="16413"/>
                  </a:cubicBezTo>
                  <a:cubicBezTo>
                    <a:pt x="114294" y="4561"/>
                    <a:pt x="140548" y="-1033"/>
                    <a:pt x="166938" y="157"/>
                  </a:cubicBezTo>
                  <a:cubicBezTo>
                    <a:pt x="174237" y="556"/>
                    <a:pt x="181500" y="1519"/>
                    <a:pt x="188653" y="3040"/>
                  </a:cubicBezTo>
                  <a:cubicBezTo>
                    <a:pt x="229445" y="12057"/>
                    <a:pt x="273734" y="46715"/>
                    <a:pt x="274531" y="83950"/>
                  </a:cubicBezTo>
                  <a:cubicBezTo>
                    <a:pt x="274562" y="84201"/>
                    <a:pt x="274537" y="84459"/>
                    <a:pt x="274463" y="84704"/>
                  </a:cubicBezTo>
                  <a:cubicBezTo>
                    <a:pt x="274390" y="84944"/>
                    <a:pt x="274267" y="85170"/>
                    <a:pt x="274102" y="85361"/>
                  </a:cubicBezTo>
                  <a:cubicBezTo>
                    <a:pt x="272261" y="87875"/>
                    <a:pt x="270605" y="90145"/>
                    <a:pt x="268765" y="92415"/>
                  </a:cubicBezTo>
                  <a:cubicBezTo>
                    <a:pt x="241468" y="125785"/>
                    <a:pt x="187180" y="123086"/>
                    <a:pt x="143566" y="120571"/>
                  </a:cubicBezTo>
                  <a:cubicBezTo>
                    <a:pt x="137432" y="120264"/>
                    <a:pt x="131298" y="119896"/>
                    <a:pt x="125716" y="119712"/>
                  </a:cubicBezTo>
                  <a:lnTo>
                    <a:pt x="115901" y="119344"/>
                  </a:lnTo>
                  <a:cubicBezTo>
                    <a:pt x="85721" y="118117"/>
                    <a:pt x="35176" y="116093"/>
                    <a:pt x="3217" y="130079"/>
                  </a:cubicBezTo>
                  <a:cubicBezTo>
                    <a:pt x="2947" y="130293"/>
                    <a:pt x="2628" y="130441"/>
                    <a:pt x="2297" y="130508"/>
                  </a:cubicBezTo>
                  <a:close/>
                  <a:moveTo>
                    <a:pt x="159270" y="4819"/>
                  </a:moveTo>
                  <a:cubicBezTo>
                    <a:pt x="136138" y="4991"/>
                    <a:pt x="113350" y="10444"/>
                    <a:pt x="92653" y="20768"/>
                  </a:cubicBezTo>
                  <a:cubicBezTo>
                    <a:pt x="82078" y="25988"/>
                    <a:pt x="72097" y="32343"/>
                    <a:pt x="62902" y="39722"/>
                  </a:cubicBezTo>
                  <a:cubicBezTo>
                    <a:pt x="43150" y="55610"/>
                    <a:pt x="12357" y="94010"/>
                    <a:pt x="5364" y="124435"/>
                  </a:cubicBezTo>
                  <a:cubicBezTo>
                    <a:pt x="38181" y="111799"/>
                    <a:pt x="84801" y="113700"/>
                    <a:pt x="115779" y="114988"/>
                  </a:cubicBezTo>
                  <a:lnTo>
                    <a:pt x="125532" y="115356"/>
                  </a:lnTo>
                  <a:cubicBezTo>
                    <a:pt x="131175" y="115356"/>
                    <a:pt x="137187" y="115909"/>
                    <a:pt x="143505" y="116215"/>
                  </a:cubicBezTo>
                  <a:cubicBezTo>
                    <a:pt x="186138" y="118485"/>
                    <a:pt x="239075" y="121307"/>
                    <a:pt x="264900" y="89716"/>
                  </a:cubicBezTo>
                  <a:cubicBezTo>
                    <a:pt x="266556" y="87692"/>
                    <a:pt x="268090" y="85606"/>
                    <a:pt x="269624" y="83581"/>
                  </a:cubicBezTo>
                  <a:cubicBezTo>
                    <a:pt x="268213" y="49353"/>
                    <a:pt x="225335" y="16106"/>
                    <a:pt x="187303" y="7825"/>
                  </a:cubicBezTo>
                  <a:cubicBezTo>
                    <a:pt x="180371" y="6371"/>
                    <a:pt x="173336" y="5445"/>
                    <a:pt x="166263" y="5064"/>
                  </a:cubicBezTo>
                  <a:cubicBezTo>
                    <a:pt x="164177" y="4880"/>
                    <a:pt x="161724" y="4819"/>
                    <a:pt x="159270" y="4819"/>
                  </a:cubicBezTo>
                  <a:close/>
                </a:path>
              </a:pathLst>
            </a:custGeom>
            <a:solidFill>
              <a:srgbClr val="0E0E0E"/>
            </a:solidFill>
            <a:ln w="6134" cap="flat">
              <a:noFill/>
              <a:prstDash val="solid"/>
              <a:miter/>
            </a:ln>
          </p:spPr>
          <p:txBody>
            <a:bodyPr rtlCol="0" anchor="ctr"/>
            <a:lstStyle/>
            <a:p>
              <a:endParaRPr lang="en-AU"/>
            </a:p>
          </p:txBody>
        </p:sp>
        <p:sp>
          <p:nvSpPr>
            <p:cNvPr id="1019" name="Freeform: Shape 1018">
              <a:extLst>
                <a:ext uri="{FF2B5EF4-FFF2-40B4-BE49-F238E27FC236}">
                  <a16:creationId xmlns:a16="http://schemas.microsoft.com/office/drawing/2014/main" id="{847CC823-F5CA-44C2-9DDE-2B16910E51C6}"/>
                </a:ext>
              </a:extLst>
            </p:cNvPr>
            <p:cNvSpPr/>
            <p:nvPr/>
          </p:nvSpPr>
          <p:spPr>
            <a:xfrm>
              <a:off x="4000574" y="4958556"/>
              <a:ext cx="1089152" cy="459509"/>
            </a:xfrm>
            <a:custGeom>
              <a:avLst/>
              <a:gdLst>
                <a:gd name="connsiteX0" fmla="*/ 948090 w 1089152"/>
                <a:gd name="connsiteY0" fmla="*/ 425465 h 459509"/>
                <a:gd name="connsiteX1" fmla="*/ 968579 w 1089152"/>
                <a:gd name="connsiteY1" fmla="*/ 381299 h 459509"/>
                <a:gd name="connsiteX2" fmla="*/ 1011211 w 1089152"/>
                <a:gd name="connsiteY2" fmla="*/ 282232 h 459509"/>
                <a:gd name="connsiteX3" fmla="*/ 1048630 w 1089152"/>
                <a:gd name="connsiteY3" fmla="*/ 205309 h 459509"/>
                <a:gd name="connsiteX4" fmla="*/ 1073166 w 1089152"/>
                <a:gd name="connsiteY4" fmla="*/ 151697 h 459509"/>
                <a:gd name="connsiteX5" fmla="*/ 1073473 w 1089152"/>
                <a:gd name="connsiteY5" fmla="*/ 150961 h 459509"/>
                <a:gd name="connsiteX6" fmla="*/ 1056420 w 1089152"/>
                <a:gd name="connsiteY6" fmla="*/ 24106 h 459509"/>
                <a:gd name="connsiteX7" fmla="*/ 1011211 w 1089152"/>
                <a:gd name="connsiteY7" fmla="*/ 11838 h 459509"/>
                <a:gd name="connsiteX8" fmla="*/ 974897 w 1089152"/>
                <a:gd name="connsiteY8" fmla="*/ 9629 h 459509"/>
                <a:gd name="connsiteX9" fmla="*/ 924658 w 1089152"/>
                <a:gd name="connsiteY9" fmla="*/ 7789 h 459509"/>
                <a:gd name="connsiteX10" fmla="*/ 821481 w 1089152"/>
                <a:gd name="connsiteY10" fmla="*/ 3802 h 459509"/>
                <a:gd name="connsiteX11" fmla="*/ 784063 w 1089152"/>
                <a:gd name="connsiteY11" fmla="*/ 2268 h 459509"/>
                <a:gd name="connsiteX12" fmla="*/ 685916 w 1089152"/>
                <a:gd name="connsiteY12" fmla="*/ 60 h 459509"/>
                <a:gd name="connsiteX13" fmla="*/ 586849 w 1089152"/>
                <a:gd name="connsiteY13" fmla="*/ 1410 h 459509"/>
                <a:gd name="connsiteX14" fmla="*/ 571943 w 1089152"/>
                <a:gd name="connsiteY14" fmla="*/ 2084 h 459509"/>
                <a:gd name="connsiteX15" fmla="*/ 472447 w 1089152"/>
                <a:gd name="connsiteY15" fmla="*/ 18769 h 459509"/>
                <a:gd name="connsiteX16" fmla="*/ 387489 w 1089152"/>
                <a:gd name="connsiteY16" fmla="*/ 102317 h 459509"/>
                <a:gd name="connsiteX17" fmla="*/ 361848 w 1089152"/>
                <a:gd name="connsiteY17" fmla="*/ 177521 h 459509"/>
                <a:gd name="connsiteX18" fmla="*/ 353383 w 1089152"/>
                <a:gd name="connsiteY18" fmla="*/ 207702 h 459509"/>
                <a:gd name="connsiteX19" fmla="*/ 298973 w 1089152"/>
                <a:gd name="connsiteY19" fmla="*/ 368417 h 459509"/>
                <a:gd name="connsiteX20" fmla="*/ 293697 w 1089152"/>
                <a:gd name="connsiteY20" fmla="*/ 375348 h 459509"/>
                <a:gd name="connsiteX21" fmla="*/ 152612 w 1089152"/>
                <a:gd name="connsiteY21" fmla="*/ 401848 h 459509"/>
                <a:gd name="connsiteX22" fmla="*/ 29131 w 1089152"/>
                <a:gd name="connsiteY22" fmla="*/ 412399 h 459509"/>
                <a:gd name="connsiteX23" fmla="*/ 8704 w 1089152"/>
                <a:gd name="connsiteY23" fmla="*/ 426323 h 459509"/>
                <a:gd name="connsiteX24" fmla="*/ 1576 w 1089152"/>
                <a:gd name="connsiteY24" fmla="*/ 439432 h 459509"/>
                <a:gd name="connsiteX25" fmla="*/ 239 w 1089152"/>
                <a:gd name="connsiteY25" fmla="*/ 454295 h 459509"/>
                <a:gd name="connsiteX26" fmla="*/ 852 w 1089152"/>
                <a:gd name="connsiteY26" fmla="*/ 459509 h 459509"/>
                <a:gd name="connsiteX27" fmla="*/ 913739 w 1089152"/>
                <a:gd name="connsiteY27" fmla="*/ 459509 h 459509"/>
                <a:gd name="connsiteX28" fmla="*/ 948090 w 1089152"/>
                <a:gd name="connsiteY28" fmla="*/ 425465 h 45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52" h="459509">
                  <a:moveTo>
                    <a:pt x="948090" y="425465"/>
                  </a:moveTo>
                  <a:cubicBezTo>
                    <a:pt x="956543" y="411552"/>
                    <a:pt x="963414" y="396738"/>
                    <a:pt x="968579" y="381299"/>
                  </a:cubicBezTo>
                  <a:cubicBezTo>
                    <a:pt x="981117" y="347585"/>
                    <a:pt x="995348" y="314516"/>
                    <a:pt x="1011211" y="282232"/>
                  </a:cubicBezTo>
                  <a:cubicBezTo>
                    <a:pt x="1023479" y="256529"/>
                    <a:pt x="1036238" y="231073"/>
                    <a:pt x="1048630" y="205309"/>
                  </a:cubicBezTo>
                  <a:cubicBezTo>
                    <a:pt x="1057095" y="187643"/>
                    <a:pt x="1065437" y="169854"/>
                    <a:pt x="1073166" y="151697"/>
                  </a:cubicBezTo>
                  <a:cubicBezTo>
                    <a:pt x="1073240" y="151439"/>
                    <a:pt x="1073344" y="151193"/>
                    <a:pt x="1073473" y="150961"/>
                  </a:cubicBezTo>
                  <a:cubicBezTo>
                    <a:pt x="1090894" y="110352"/>
                    <a:pt x="1103469" y="52078"/>
                    <a:pt x="1056420" y="24106"/>
                  </a:cubicBezTo>
                  <a:cubicBezTo>
                    <a:pt x="1042360" y="16935"/>
                    <a:pt x="1026970" y="12758"/>
                    <a:pt x="1011211" y="11838"/>
                  </a:cubicBezTo>
                  <a:cubicBezTo>
                    <a:pt x="998329" y="10488"/>
                    <a:pt x="985509" y="10059"/>
                    <a:pt x="974897" y="9629"/>
                  </a:cubicBezTo>
                  <a:lnTo>
                    <a:pt x="924658" y="7789"/>
                  </a:lnTo>
                  <a:cubicBezTo>
                    <a:pt x="890245" y="6623"/>
                    <a:pt x="855894" y="5458"/>
                    <a:pt x="821481" y="3802"/>
                  </a:cubicBezTo>
                  <a:cubicBezTo>
                    <a:pt x="809213" y="3250"/>
                    <a:pt x="796515" y="2697"/>
                    <a:pt x="784063" y="2268"/>
                  </a:cubicBezTo>
                  <a:cubicBezTo>
                    <a:pt x="751490" y="1042"/>
                    <a:pt x="718857" y="244"/>
                    <a:pt x="685916" y="60"/>
                  </a:cubicBezTo>
                  <a:cubicBezTo>
                    <a:pt x="652976" y="-124"/>
                    <a:pt x="619728" y="60"/>
                    <a:pt x="586849" y="1410"/>
                  </a:cubicBezTo>
                  <a:lnTo>
                    <a:pt x="571943" y="2084"/>
                  </a:lnTo>
                  <a:cubicBezTo>
                    <a:pt x="538181" y="3145"/>
                    <a:pt x="504713" y="8758"/>
                    <a:pt x="472447" y="18769"/>
                  </a:cubicBezTo>
                  <a:cubicBezTo>
                    <a:pt x="429508" y="33491"/>
                    <a:pt x="404542" y="65082"/>
                    <a:pt x="387489" y="102317"/>
                  </a:cubicBezTo>
                  <a:cubicBezTo>
                    <a:pt x="377006" y="126682"/>
                    <a:pt x="368436" y="151825"/>
                    <a:pt x="361848" y="177521"/>
                  </a:cubicBezTo>
                  <a:cubicBezTo>
                    <a:pt x="358965" y="187704"/>
                    <a:pt x="356205" y="197825"/>
                    <a:pt x="353383" y="207702"/>
                  </a:cubicBezTo>
                  <a:cubicBezTo>
                    <a:pt x="337189" y="263707"/>
                    <a:pt x="333876" y="320877"/>
                    <a:pt x="298973" y="368417"/>
                  </a:cubicBezTo>
                  <a:cubicBezTo>
                    <a:pt x="297255" y="370748"/>
                    <a:pt x="295538" y="373079"/>
                    <a:pt x="293697" y="375348"/>
                  </a:cubicBezTo>
                  <a:cubicBezTo>
                    <a:pt x="263027" y="412705"/>
                    <a:pt x="195551" y="403259"/>
                    <a:pt x="152612" y="401848"/>
                  </a:cubicBezTo>
                  <a:cubicBezTo>
                    <a:pt x="122861" y="400867"/>
                    <a:pt x="65200" y="396573"/>
                    <a:pt x="29131" y="412399"/>
                  </a:cubicBezTo>
                  <a:cubicBezTo>
                    <a:pt x="21432" y="415570"/>
                    <a:pt x="14470" y="420312"/>
                    <a:pt x="8704" y="426323"/>
                  </a:cubicBezTo>
                  <a:cubicBezTo>
                    <a:pt x="5459" y="430163"/>
                    <a:pt x="3030" y="434623"/>
                    <a:pt x="1576" y="439432"/>
                  </a:cubicBezTo>
                  <a:cubicBezTo>
                    <a:pt x="122" y="444247"/>
                    <a:pt x="-332" y="449302"/>
                    <a:pt x="239" y="454295"/>
                  </a:cubicBezTo>
                  <a:cubicBezTo>
                    <a:pt x="355" y="456043"/>
                    <a:pt x="558" y="457785"/>
                    <a:pt x="852" y="459509"/>
                  </a:cubicBezTo>
                  <a:lnTo>
                    <a:pt x="913739" y="459509"/>
                  </a:lnTo>
                  <a:cubicBezTo>
                    <a:pt x="927664" y="450964"/>
                    <a:pt x="939417" y="439309"/>
                    <a:pt x="948090" y="425465"/>
                  </a:cubicBezTo>
                  <a:close/>
                </a:path>
              </a:pathLst>
            </a:custGeom>
            <a:solidFill>
              <a:srgbClr val="A6A6A6"/>
            </a:solidFill>
            <a:ln w="6134" cap="flat">
              <a:noFill/>
              <a:prstDash val="solid"/>
              <a:miter/>
            </a:ln>
          </p:spPr>
          <p:txBody>
            <a:bodyPr rtlCol="0" anchor="ctr"/>
            <a:lstStyle/>
            <a:p>
              <a:endParaRPr lang="en-AU"/>
            </a:p>
          </p:txBody>
        </p:sp>
        <p:sp>
          <p:nvSpPr>
            <p:cNvPr id="1020" name="Freeform: Shape 1019">
              <a:extLst>
                <a:ext uri="{FF2B5EF4-FFF2-40B4-BE49-F238E27FC236}">
                  <a16:creationId xmlns:a16="http://schemas.microsoft.com/office/drawing/2014/main" id="{9D9F3DF0-1D3C-4496-A772-4415101B95AB}"/>
                </a:ext>
              </a:extLst>
            </p:cNvPr>
            <p:cNvSpPr/>
            <p:nvPr/>
          </p:nvSpPr>
          <p:spPr>
            <a:xfrm>
              <a:off x="3998480" y="4956182"/>
              <a:ext cx="1093693" cy="464153"/>
            </a:xfrm>
            <a:custGeom>
              <a:avLst/>
              <a:gdLst>
                <a:gd name="connsiteX0" fmla="*/ 915833 w 1093693"/>
                <a:gd name="connsiteY0" fmla="*/ 464152 h 464153"/>
                <a:gd name="connsiteX1" fmla="*/ 3192 w 1093693"/>
                <a:gd name="connsiteY1" fmla="*/ 464152 h 464153"/>
                <a:gd name="connsiteX2" fmla="*/ 1689 w 1093693"/>
                <a:gd name="connsiteY2" fmla="*/ 463637 h 464153"/>
                <a:gd name="connsiteX3" fmla="*/ 922 w 1093693"/>
                <a:gd name="connsiteY3" fmla="*/ 462251 h 464153"/>
                <a:gd name="connsiteX4" fmla="*/ 248 w 1093693"/>
                <a:gd name="connsiteY4" fmla="*/ 456730 h 464153"/>
                <a:gd name="connsiteX5" fmla="*/ 1701 w 1093693"/>
                <a:gd name="connsiteY5" fmla="*/ 440971 h 464153"/>
                <a:gd name="connsiteX6" fmla="*/ 9326 w 1093693"/>
                <a:gd name="connsiteY6" fmla="*/ 427102 h 464153"/>
                <a:gd name="connsiteX7" fmla="*/ 30550 w 1093693"/>
                <a:gd name="connsiteY7" fmla="*/ 412564 h 464153"/>
                <a:gd name="connsiteX8" fmla="*/ 145259 w 1093693"/>
                <a:gd name="connsiteY8" fmla="*/ 401461 h 464153"/>
                <a:gd name="connsiteX9" fmla="*/ 155013 w 1093693"/>
                <a:gd name="connsiteY9" fmla="*/ 401829 h 464153"/>
                <a:gd name="connsiteX10" fmla="*/ 172986 w 1093693"/>
                <a:gd name="connsiteY10" fmla="*/ 402688 h 464153"/>
                <a:gd name="connsiteX11" fmla="*/ 294381 w 1093693"/>
                <a:gd name="connsiteY11" fmla="*/ 376188 h 464153"/>
                <a:gd name="connsiteX12" fmla="*/ 299411 w 1093693"/>
                <a:gd name="connsiteY12" fmla="*/ 369564 h 464153"/>
                <a:gd name="connsiteX13" fmla="*/ 342044 w 1093693"/>
                <a:gd name="connsiteY13" fmla="*/ 256572 h 464153"/>
                <a:gd name="connsiteX14" fmla="*/ 353637 w 1093693"/>
                <a:gd name="connsiteY14" fmla="*/ 209339 h 464153"/>
                <a:gd name="connsiteX15" fmla="*/ 359771 w 1093693"/>
                <a:gd name="connsiteY15" fmla="*/ 187747 h 464153"/>
                <a:gd name="connsiteX16" fmla="*/ 362164 w 1093693"/>
                <a:gd name="connsiteY16" fmla="*/ 179220 h 464153"/>
                <a:gd name="connsiteX17" fmla="*/ 387927 w 1093693"/>
                <a:gd name="connsiteY17" fmla="*/ 103647 h 464153"/>
                <a:gd name="connsiteX18" fmla="*/ 474235 w 1093693"/>
                <a:gd name="connsiteY18" fmla="*/ 18934 h 464153"/>
                <a:gd name="connsiteX19" fmla="*/ 574283 w 1093693"/>
                <a:gd name="connsiteY19" fmla="*/ 2127 h 464153"/>
                <a:gd name="connsiteX20" fmla="*/ 589312 w 1093693"/>
                <a:gd name="connsiteY20" fmla="*/ 1452 h 464153"/>
                <a:gd name="connsiteX21" fmla="*/ 688501 w 1093693"/>
                <a:gd name="connsiteY21" fmla="*/ 41 h 464153"/>
                <a:gd name="connsiteX22" fmla="*/ 786648 w 1093693"/>
                <a:gd name="connsiteY22" fmla="*/ 2250 h 464153"/>
                <a:gd name="connsiteX23" fmla="*/ 824066 w 1093693"/>
                <a:gd name="connsiteY23" fmla="*/ 3844 h 464153"/>
                <a:gd name="connsiteX24" fmla="*/ 918533 w 1093693"/>
                <a:gd name="connsiteY24" fmla="*/ 7525 h 464153"/>
                <a:gd name="connsiteX25" fmla="*/ 927243 w 1093693"/>
                <a:gd name="connsiteY25" fmla="*/ 7525 h 464153"/>
                <a:gd name="connsiteX26" fmla="*/ 977482 w 1093693"/>
                <a:gd name="connsiteY26" fmla="*/ 9365 h 464153"/>
                <a:gd name="connsiteX27" fmla="*/ 980242 w 1093693"/>
                <a:gd name="connsiteY27" fmla="*/ 9365 h 464153"/>
                <a:gd name="connsiteX28" fmla="*/ 1013980 w 1093693"/>
                <a:gd name="connsiteY28" fmla="*/ 11451 h 464153"/>
                <a:gd name="connsiteX29" fmla="*/ 1059864 w 1093693"/>
                <a:gd name="connsiteY29" fmla="*/ 24026 h 464153"/>
                <a:gd name="connsiteX30" fmla="*/ 1077837 w 1093693"/>
                <a:gd name="connsiteY30" fmla="*/ 153764 h 464153"/>
                <a:gd name="connsiteX31" fmla="*/ 1077837 w 1093693"/>
                <a:gd name="connsiteY31" fmla="*/ 154377 h 464153"/>
                <a:gd name="connsiteX32" fmla="*/ 1053300 w 1093693"/>
                <a:gd name="connsiteY32" fmla="*/ 208174 h 464153"/>
                <a:gd name="connsiteX33" fmla="*/ 1034898 w 1093693"/>
                <a:gd name="connsiteY33" fmla="*/ 245715 h 464153"/>
                <a:gd name="connsiteX34" fmla="*/ 1015759 w 1093693"/>
                <a:gd name="connsiteY34" fmla="*/ 285096 h 464153"/>
                <a:gd name="connsiteX35" fmla="*/ 973188 w 1093693"/>
                <a:gd name="connsiteY35" fmla="*/ 383917 h 464153"/>
                <a:gd name="connsiteX36" fmla="*/ 952516 w 1093693"/>
                <a:gd name="connsiteY36" fmla="*/ 428636 h 464153"/>
                <a:gd name="connsiteX37" fmla="*/ 917551 w 1093693"/>
                <a:gd name="connsiteY37" fmla="*/ 463293 h 464153"/>
                <a:gd name="connsiteX38" fmla="*/ 916790 w 1093693"/>
                <a:gd name="connsiteY38" fmla="*/ 463919 h 464153"/>
                <a:gd name="connsiteX39" fmla="*/ 915833 w 1093693"/>
                <a:gd name="connsiteY39" fmla="*/ 464152 h 464153"/>
                <a:gd name="connsiteX40" fmla="*/ 5032 w 1093693"/>
                <a:gd name="connsiteY40" fmla="*/ 459552 h 464153"/>
                <a:gd name="connsiteX41" fmla="*/ 915281 w 1093693"/>
                <a:gd name="connsiteY41" fmla="*/ 459552 h 464153"/>
                <a:gd name="connsiteX42" fmla="*/ 948283 w 1093693"/>
                <a:gd name="connsiteY42" fmla="*/ 426611 h 464153"/>
                <a:gd name="connsiteX43" fmla="*/ 968526 w 1093693"/>
                <a:gd name="connsiteY43" fmla="*/ 382875 h 464153"/>
                <a:gd name="connsiteX44" fmla="*/ 1011465 w 1093693"/>
                <a:gd name="connsiteY44" fmla="*/ 283624 h 464153"/>
                <a:gd name="connsiteX45" fmla="*/ 1030604 w 1093693"/>
                <a:gd name="connsiteY45" fmla="*/ 244181 h 464153"/>
                <a:gd name="connsiteX46" fmla="*/ 1049006 w 1093693"/>
                <a:gd name="connsiteY46" fmla="*/ 206640 h 464153"/>
                <a:gd name="connsiteX47" fmla="*/ 1073543 w 1093693"/>
                <a:gd name="connsiteY47" fmla="*/ 153150 h 464153"/>
                <a:gd name="connsiteX48" fmla="*/ 1073543 w 1093693"/>
                <a:gd name="connsiteY48" fmla="*/ 152475 h 464153"/>
                <a:gd name="connsiteX49" fmla="*/ 1057472 w 1093693"/>
                <a:gd name="connsiteY49" fmla="*/ 28504 h 464153"/>
                <a:gd name="connsiteX50" fmla="*/ 1013183 w 1093693"/>
                <a:gd name="connsiteY50" fmla="*/ 16235 h 464153"/>
                <a:gd name="connsiteX51" fmla="*/ 979874 w 1093693"/>
                <a:gd name="connsiteY51" fmla="*/ 14150 h 464153"/>
                <a:gd name="connsiteX52" fmla="*/ 977114 w 1093693"/>
                <a:gd name="connsiteY52" fmla="*/ 14150 h 464153"/>
                <a:gd name="connsiteX53" fmla="*/ 926875 w 1093693"/>
                <a:gd name="connsiteY53" fmla="*/ 12309 h 464153"/>
                <a:gd name="connsiteX54" fmla="*/ 918226 w 1093693"/>
                <a:gd name="connsiteY54" fmla="*/ 12309 h 464153"/>
                <a:gd name="connsiteX55" fmla="*/ 823698 w 1093693"/>
                <a:gd name="connsiteY55" fmla="*/ 8629 h 464153"/>
                <a:gd name="connsiteX56" fmla="*/ 786280 w 1093693"/>
                <a:gd name="connsiteY56" fmla="*/ 7034 h 464153"/>
                <a:gd name="connsiteX57" fmla="*/ 688501 w 1093693"/>
                <a:gd name="connsiteY57" fmla="*/ 4826 h 464153"/>
                <a:gd name="connsiteX58" fmla="*/ 589557 w 1093693"/>
                <a:gd name="connsiteY58" fmla="*/ 6236 h 464153"/>
                <a:gd name="connsiteX59" fmla="*/ 574651 w 1093693"/>
                <a:gd name="connsiteY59" fmla="*/ 6912 h 464153"/>
                <a:gd name="connsiteX60" fmla="*/ 475768 w 1093693"/>
                <a:gd name="connsiteY60" fmla="*/ 23473 h 464153"/>
                <a:gd name="connsiteX61" fmla="*/ 392160 w 1093693"/>
                <a:gd name="connsiteY61" fmla="*/ 105733 h 464153"/>
                <a:gd name="connsiteX62" fmla="*/ 366641 w 1093693"/>
                <a:gd name="connsiteY62" fmla="*/ 180631 h 464153"/>
                <a:gd name="connsiteX63" fmla="*/ 364249 w 1093693"/>
                <a:gd name="connsiteY63" fmla="*/ 189157 h 464153"/>
                <a:gd name="connsiteX64" fmla="*/ 358115 w 1093693"/>
                <a:gd name="connsiteY64" fmla="*/ 210811 h 464153"/>
                <a:gd name="connsiteX65" fmla="*/ 346583 w 1093693"/>
                <a:gd name="connsiteY65" fmla="*/ 257737 h 464153"/>
                <a:gd name="connsiteX66" fmla="*/ 303337 w 1093693"/>
                <a:gd name="connsiteY66" fmla="*/ 372263 h 464153"/>
                <a:gd name="connsiteX67" fmla="*/ 298000 w 1093693"/>
                <a:gd name="connsiteY67" fmla="*/ 379317 h 464153"/>
                <a:gd name="connsiteX68" fmla="*/ 172802 w 1093693"/>
                <a:gd name="connsiteY68" fmla="*/ 407473 h 464153"/>
                <a:gd name="connsiteX69" fmla="*/ 154951 w 1093693"/>
                <a:gd name="connsiteY69" fmla="*/ 406614 h 464153"/>
                <a:gd name="connsiteX70" fmla="*/ 145137 w 1093693"/>
                <a:gd name="connsiteY70" fmla="*/ 406246 h 464153"/>
                <a:gd name="connsiteX71" fmla="*/ 32452 w 1093693"/>
                <a:gd name="connsiteY71" fmla="*/ 416981 h 464153"/>
                <a:gd name="connsiteX72" fmla="*/ 12761 w 1093693"/>
                <a:gd name="connsiteY72" fmla="*/ 430353 h 464153"/>
                <a:gd name="connsiteX73" fmla="*/ 6161 w 1093693"/>
                <a:gd name="connsiteY73" fmla="*/ 442683 h 464153"/>
                <a:gd name="connsiteX74" fmla="*/ 4910 w 1093693"/>
                <a:gd name="connsiteY74" fmla="*/ 456607 h 464153"/>
                <a:gd name="connsiteX75" fmla="*/ 5155 w 1093693"/>
                <a:gd name="connsiteY75" fmla="*/ 459552 h 464153"/>
                <a:gd name="connsiteX76" fmla="*/ 5032 w 1093693"/>
                <a:gd name="connsiteY76" fmla="*/ 459552 h 46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93693" h="464153">
                  <a:moveTo>
                    <a:pt x="915833" y="464152"/>
                  </a:moveTo>
                  <a:lnTo>
                    <a:pt x="3192" y="464152"/>
                  </a:lnTo>
                  <a:cubicBezTo>
                    <a:pt x="2646" y="464171"/>
                    <a:pt x="2112" y="463993"/>
                    <a:pt x="1689" y="463637"/>
                  </a:cubicBezTo>
                  <a:cubicBezTo>
                    <a:pt x="1272" y="463287"/>
                    <a:pt x="996" y="462791"/>
                    <a:pt x="922" y="462251"/>
                  </a:cubicBezTo>
                  <a:cubicBezTo>
                    <a:pt x="922" y="460411"/>
                    <a:pt x="432" y="458570"/>
                    <a:pt x="248" y="456730"/>
                  </a:cubicBezTo>
                  <a:cubicBezTo>
                    <a:pt x="-354" y="451436"/>
                    <a:pt x="143" y="446069"/>
                    <a:pt x="1701" y="440971"/>
                  </a:cubicBezTo>
                  <a:cubicBezTo>
                    <a:pt x="3266" y="435874"/>
                    <a:pt x="5860" y="431150"/>
                    <a:pt x="9326" y="427102"/>
                  </a:cubicBezTo>
                  <a:cubicBezTo>
                    <a:pt x="15325" y="420851"/>
                    <a:pt x="22551" y="415901"/>
                    <a:pt x="30550" y="412564"/>
                  </a:cubicBezTo>
                  <a:cubicBezTo>
                    <a:pt x="63429" y="398149"/>
                    <a:pt x="112687" y="400295"/>
                    <a:pt x="145259" y="401461"/>
                  </a:cubicBezTo>
                  <a:lnTo>
                    <a:pt x="155013" y="401829"/>
                  </a:lnTo>
                  <a:cubicBezTo>
                    <a:pt x="160656" y="401829"/>
                    <a:pt x="166668" y="402381"/>
                    <a:pt x="172986" y="402688"/>
                  </a:cubicBezTo>
                  <a:cubicBezTo>
                    <a:pt x="215618" y="404957"/>
                    <a:pt x="268556" y="407779"/>
                    <a:pt x="294381" y="376188"/>
                  </a:cubicBezTo>
                  <a:cubicBezTo>
                    <a:pt x="296160" y="374041"/>
                    <a:pt x="297816" y="371772"/>
                    <a:pt x="299411" y="369564"/>
                  </a:cubicBezTo>
                  <a:cubicBezTo>
                    <a:pt x="324438" y="335519"/>
                    <a:pt x="332965" y="297180"/>
                    <a:pt x="342044" y="256572"/>
                  </a:cubicBezTo>
                  <a:cubicBezTo>
                    <a:pt x="345479" y="241114"/>
                    <a:pt x="349098" y="225104"/>
                    <a:pt x="353637" y="209339"/>
                  </a:cubicBezTo>
                  <a:cubicBezTo>
                    <a:pt x="355661" y="202285"/>
                    <a:pt x="357686" y="195046"/>
                    <a:pt x="359771" y="187747"/>
                  </a:cubicBezTo>
                  <a:lnTo>
                    <a:pt x="362164" y="179220"/>
                  </a:lnTo>
                  <a:cubicBezTo>
                    <a:pt x="368795" y="153402"/>
                    <a:pt x="377407" y="128141"/>
                    <a:pt x="387927" y="103647"/>
                  </a:cubicBezTo>
                  <a:cubicBezTo>
                    <a:pt x="408415" y="58991"/>
                    <a:pt x="435774" y="32123"/>
                    <a:pt x="474235" y="18934"/>
                  </a:cubicBezTo>
                  <a:cubicBezTo>
                    <a:pt x="506642" y="8715"/>
                    <a:pt x="540318" y="3059"/>
                    <a:pt x="574283" y="2127"/>
                  </a:cubicBezTo>
                  <a:cubicBezTo>
                    <a:pt x="579375" y="2127"/>
                    <a:pt x="584343" y="1574"/>
                    <a:pt x="589312" y="1452"/>
                  </a:cubicBezTo>
                  <a:cubicBezTo>
                    <a:pt x="620596" y="287"/>
                    <a:pt x="652985" y="-143"/>
                    <a:pt x="688501" y="41"/>
                  </a:cubicBezTo>
                  <a:cubicBezTo>
                    <a:pt x="719663" y="41"/>
                    <a:pt x="752603" y="1023"/>
                    <a:pt x="786648" y="2250"/>
                  </a:cubicBezTo>
                  <a:cubicBezTo>
                    <a:pt x="798916" y="2740"/>
                    <a:pt x="811675" y="3231"/>
                    <a:pt x="824066" y="3844"/>
                  </a:cubicBezTo>
                  <a:cubicBezTo>
                    <a:pt x="855596" y="5317"/>
                    <a:pt x="887616" y="6421"/>
                    <a:pt x="918533" y="7525"/>
                  </a:cubicBezTo>
                  <a:lnTo>
                    <a:pt x="927243" y="7525"/>
                  </a:lnTo>
                  <a:lnTo>
                    <a:pt x="977482" y="9365"/>
                  </a:lnTo>
                  <a:lnTo>
                    <a:pt x="980242" y="9365"/>
                  </a:lnTo>
                  <a:cubicBezTo>
                    <a:pt x="990486" y="9733"/>
                    <a:pt x="1002080" y="10224"/>
                    <a:pt x="1013980" y="11451"/>
                  </a:cubicBezTo>
                  <a:cubicBezTo>
                    <a:pt x="1029984" y="12401"/>
                    <a:pt x="1045614" y="16683"/>
                    <a:pt x="1059864" y="24026"/>
                  </a:cubicBezTo>
                  <a:cubicBezTo>
                    <a:pt x="1110900" y="54329"/>
                    <a:pt x="1093050" y="118308"/>
                    <a:pt x="1077837" y="153764"/>
                  </a:cubicBezTo>
                  <a:lnTo>
                    <a:pt x="1077837" y="154377"/>
                  </a:lnTo>
                  <a:cubicBezTo>
                    <a:pt x="1070905" y="170387"/>
                    <a:pt x="1063238" y="186949"/>
                    <a:pt x="1053300" y="208174"/>
                  </a:cubicBezTo>
                  <a:cubicBezTo>
                    <a:pt x="1047166" y="220442"/>
                    <a:pt x="1041032" y="233201"/>
                    <a:pt x="1034898" y="245715"/>
                  </a:cubicBezTo>
                  <a:cubicBezTo>
                    <a:pt x="1028764" y="258228"/>
                    <a:pt x="1022016" y="271907"/>
                    <a:pt x="1015759" y="285096"/>
                  </a:cubicBezTo>
                  <a:cubicBezTo>
                    <a:pt x="999909" y="317294"/>
                    <a:pt x="985696" y="350277"/>
                    <a:pt x="973188" y="383917"/>
                  </a:cubicBezTo>
                  <a:cubicBezTo>
                    <a:pt x="967992" y="399547"/>
                    <a:pt x="961055" y="414551"/>
                    <a:pt x="952516" y="428636"/>
                  </a:cubicBezTo>
                  <a:cubicBezTo>
                    <a:pt x="943670" y="442713"/>
                    <a:pt x="931709" y="454577"/>
                    <a:pt x="917551" y="463293"/>
                  </a:cubicBezTo>
                  <a:cubicBezTo>
                    <a:pt x="917349" y="463557"/>
                    <a:pt x="917085" y="463772"/>
                    <a:pt x="916790" y="463919"/>
                  </a:cubicBezTo>
                  <a:cubicBezTo>
                    <a:pt x="916496" y="464067"/>
                    <a:pt x="916165" y="464146"/>
                    <a:pt x="915833" y="464152"/>
                  </a:cubicBezTo>
                  <a:close/>
                  <a:moveTo>
                    <a:pt x="5032" y="459552"/>
                  </a:moveTo>
                  <a:lnTo>
                    <a:pt x="915281" y="459552"/>
                  </a:lnTo>
                  <a:cubicBezTo>
                    <a:pt x="928630" y="451203"/>
                    <a:pt x="939910" y="439941"/>
                    <a:pt x="948283" y="426611"/>
                  </a:cubicBezTo>
                  <a:cubicBezTo>
                    <a:pt x="956644" y="412834"/>
                    <a:pt x="963435" y="398167"/>
                    <a:pt x="968526" y="382875"/>
                  </a:cubicBezTo>
                  <a:cubicBezTo>
                    <a:pt x="981150" y="349088"/>
                    <a:pt x="995480" y="315963"/>
                    <a:pt x="1011465" y="283624"/>
                  </a:cubicBezTo>
                  <a:cubicBezTo>
                    <a:pt x="1017599" y="270435"/>
                    <a:pt x="1024224" y="257308"/>
                    <a:pt x="1030604" y="244181"/>
                  </a:cubicBezTo>
                  <a:cubicBezTo>
                    <a:pt x="1036983" y="231054"/>
                    <a:pt x="1042872" y="219215"/>
                    <a:pt x="1049006" y="206640"/>
                  </a:cubicBezTo>
                  <a:cubicBezTo>
                    <a:pt x="1059128" y="185538"/>
                    <a:pt x="1066734" y="169038"/>
                    <a:pt x="1073543" y="153150"/>
                  </a:cubicBezTo>
                  <a:lnTo>
                    <a:pt x="1073543" y="152475"/>
                  </a:lnTo>
                  <a:cubicBezTo>
                    <a:pt x="1088142" y="118369"/>
                    <a:pt x="1105502" y="56966"/>
                    <a:pt x="1057472" y="28504"/>
                  </a:cubicBezTo>
                  <a:cubicBezTo>
                    <a:pt x="1043731" y="21351"/>
                    <a:pt x="1028641" y="17174"/>
                    <a:pt x="1013183" y="16235"/>
                  </a:cubicBezTo>
                  <a:cubicBezTo>
                    <a:pt x="1001528" y="14947"/>
                    <a:pt x="989996" y="14518"/>
                    <a:pt x="979874" y="14150"/>
                  </a:cubicBezTo>
                  <a:lnTo>
                    <a:pt x="977114" y="14150"/>
                  </a:lnTo>
                  <a:lnTo>
                    <a:pt x="926875" y="12309"/>
                  </a:lnTo>
                  <a:lnTo>
                    <a:pt x="918226" y="12309"/>
                  </a:lnTo>
                  <a:cubicBezTo>
                    <a:pt x="887248" y="11205"/>
                    <a:pt x="855228" y="10101"/>
                    <a:pt x="823698" y="8629"/>
                  </a:cubicBezTo>
                  <a:cubicBezTo>
                    <a:pt x="811430" y="8016"/>
                    <a:pt x="798794" y="7525"/>
                    <a:pt x="786280" y="7034"/>
                  </a:cubicBezTo>
                  <a:cubicBezTo>
                    <a:pt x="752542" y="5807"/>
                    <a:pt x="719663" y="5010"/>
                    <a:pt x="688501" y="4826"/>
                  </a:cubicBezTo>
                  <a:cubicBezTo>
                    <a:pt x="653107" y="4826"/>
                    <a:pt x="620719" y="4826"/>
                    <a:pt x="589557" y="6236"/>
                  </a:cubicBezTo>
                  <a:cubicBezTo>
                    <a:pt x="584650" y="6236"/>
                    <a:pt x="579620" y="6605"/>
                    <a:pt x="574651" y="6912"/>
                  </a:cubicBezTo>
                  <a:cubicBezTo>
                    <a:pt x="541085" y="7856"/>
                    <a:pt x="507807" y="13426"/>
                    <a:pt x="475768" y="23473"/>
                  </a:cubicBezTo>
                  <a:cubicBezTo>
                    <a:pt x="438657" y="36171"/>
                    <a:pt x="412096" y="62364"/>
                    <a:pt x="392160" y="105733"/>
                  </a:cubicBezTo>
                  <a:cubicBezTo>
                    <a:pt x="381732" y="130000"/>
                    <a:pt x="373199" y="155045"/>
                    <a:pt x="366641" y="180631"/>
                  </a:cubicBezTo>
                  <a:lnTo>
                    <a:pt x="364249" y="189157"/>
                  </a:lnTo>
                  <a:cubicBezTo>
                    <a:pt x="362225" y="196457"/>
                    <a:pt x="360201" y="203695"/>
                    <a:pt x="358115" y="210811"/>
                  </a:cubicBezTo>
                  <a:cubicBezTo>
                    <a:pt x="353576" y="226453"/>
                    <a:pt x="350018" y="242341"/>
                    <a:pt x="346583" y="257737"/>
                  </a:cubicBezTo>
                  <a:cubicBezTo>
                    <a:pt x="337443" y="298836"/>
                    <a:pt x="328732" y="337482"/>
                    <a:pt x="303337" y="372263"/>
                  </a:cubicBezTo>
                  <a:cubicBezTo>
                    <a:pt x="301497" y="374777"/>
                    <a:pt x="299840" y="377047"/>
                    <a:pt x="298000" y="379317"/>
                  </a:cubicBezTo>
                  <a:cubicBezTo>
                    <a:pt x="270703" y="412687"/>
                    <a:pt x="216416" y="409988"/>
                    <a:pt x="172802" y="407473"/>
                  </a:cubicBezTo>
                  <a:cubicBezTo>
                    <a:pt x="166668" y="407166"/>
                    <a:pt x="160533" y="406798"/>
                    <a:pt x="154951" y="406614"/>
                  </a:cubicBezTo>
                  <a:lnTo>
                    <a:pt x="145137" y="406246"/>
                  </a:lnTo>
                  <a:cubicBezTo>
                    <a:pt x="114957" y="405019"/>
                    <a:pt x="64411" y="402994"/>
                    <a:pt x="32452" y="416981"/>
                  </a:cubicBezTo>
                  <a:cubicBezTo>
                    <a:pt x="25036" y="420035"/>
                    <a:pt x="18337" y="424587"/>
                    <a:pt x="12761" y="430353"/>
                  </a:cubicBezTo>
                  <a:cubicBezTo>
                    <a:pt x="9756" y="433978"/>
                    <a:pt x="7510" y="438168"/>
                    <a:pt x="6161" y="442683"/>
                  </a:cubicBezTo>
                  <a:cubicBezTo>
                    <a:pt x="4811" y="447191"/>
                    <a:pt x="4388" y="451927"/>
                    <a:pt x="4910" y="456607"/>
                  </a:cubicBezTo>
                  <a:cubicBezTo>
                    <a:pt x="4910" y="457466"/>
                    <a:pt x="5032" y="458509"/>
                    <a:pt x="5155" y="459552"/>
                  </a:cubicBezTo>
                  <a:lnTo>
                    <a:pt x="5032" y="459552"/>
                  </a:lnTo>
                  <a:close/>
                </a:path>
              </a:pathLst>
            </a:custGeom>
            <a:solidFill>
              <a:srgbClr val="0E0E0E"/>
            </a:solidFill>
            <a:ln w="6134" cap="flat">
              <a:noFill/>
              <a:prstDash val="solid"/>
              <a:miter/>
            </a:ln>
          </p:spPr>
          <p:txBody>
            <a:bodyPr rtlCol="0" anchor="ctr"/>
            <a:lstStyle/>
            <a:p>
              <a:endParaRPr lang="en-AU"/>
            </a:p>
          </p:txBody>
        </p:sp>
        <p:sp>
          <p:nvSpPr>
            <p:cNvPr id="1021" name="Freeform: Shape 1020">
              <a:extLst>
                <a:ext uri="{FF2B5EF4-FFF2-40B4-BE49-F238E27FC236}">
                  <a16:creationId xmlns:a16="http://schemas.microsoft.com/office/drawing/2014/main" id="{9B4CF7E2-ACC4-4D70-AC7A-72FD8E8A0230}"/>
                </a:ext>
              </a:extLst>
            </p:cNvPr>
            <p:cNvSpPr/>
            <p:nvPr/>
          </p:nvSpPr>
          <p:spPr>
            <a:xfrm>
              <a:off x="4661800" y="5153950"/>
              <a:ext cx="77789" cy="82974"/>
            </a:xfrm>
            <a:custGeom>
              <a:avLst/>
              <a:gdLst>
                <a:gd name="connsiteX0" fmla="*/ 27144 w 77789"/>
                <a:gd name="connsiteY0" fmla="*/ 4885 h 82974"/>
                <a:gd name="connsiteX1" fmla="*/ 68795 w 77789"/>
                <a:gd name="connsiteY1" fmla="*/ 59418 h 82974"/>
                <a:gd name="connsiteX2" fmla="*/ 1994 w 77789"/>
                <a:gd name="connsiteY2" fmla="*/ 60829 h 82974"/>
                <a:gd name="connsiteX3" fmla="*/ 27144 w 77789"/>
                <a:gd name="connsiteY3" fmla="*/ 4885 h 82974"/>
              </a:gdLst>
              <a:ahLst/>
              <a:cxnLst>
                <a:cxn ang="0">
                  <a:pos x="connsiteX0" y="connsiteY0"/>
                </a:cxn>
                <a:cxn ang="0">
                  <a:pos x="connsiteX1" y="connsiteY1"/>
                </a:cxn>
                <a:cxn ang="0">
                  <a:pos x="connsiteX2" y="connsiteY2"/>
                </a:cxn>
                <a:cxn ang="0">
                  <a:pos x="connsiteX3" y="connsiteY3"/>
                </a:cxn>
              </a:cxnLst>
              <a:rect l="l" t="t" r="r" b="b"/>
              <a:pathLst>
                <a:path w="77789" h="82974">
                  <a:moveTo>
                    <a:pt x="27144" y="4885"/>
                  </a:moveTo>
                  <a:cubicBezTo>
                    <a:pt x="64992" y="-14806"/>
                    <a:pt x="92902" y="29422"/>
                    <a:pt x="68795" y="59418"/>
                  </a:cubicBezTo>
                  <a:cubicBezTo>
                    <a:pt x="51067" y="81624"/>
                    <a:pt x="14937" y="98247"/>
                    <a:pt x="1994" y="60829"/>
                  </a:cubicBezTo>
                  <a:cubicBezTo>
                    <a:pt x="-5122" y="39543"/>
                    <a:pt x="7637" y="15252"/>
                    <a:pt x="27144" y="4885"/>
                  </a:cubicBezTo>
                  <a:close/>
                </a:path>
              </a:pathLst>
            </a:custGeom>
            <a:solidFill>
              <a:srgbClr val="F0E7E1"/>
            </a:solidFill>
            <a:ln w="6134" cap="flat">
              <a:noFill/>
              <a:prstDash val="solid"/>
              <a:miter/>
            </a:ln>
          </p:spPr>
          <p:txBody>
            <a:bodyPr rtlCol="0" anchor="ctr"/>
            <a:lstStyle/>
            <a:p>
              <a:endParaRPr lang="en-AU"/>
            </a:p>
          </p:txBody>
        </p:sp>
        <p:sp>
          <p:nvSpPr>
            <p:cNvPr id="1022" name="Freeform: Shape 1021">
              <a:extLst>
                <a:ext uri="{FF2B5EF4-FFF2-40B4-BE49-F238E27FC236}">
                  <a16:creationId xmlns:a16="http://schemas.microsoft.com/office/drawing/2014/main" id="{732D0F0F-3A00-45F9-B45C-F90B5BA00C13}"/>
                </a:ext>
              </a:extLst>
            </p:cNvPr>
            <p:cNvSpPr/>
            <p:nvPr/>
          </p:nvSpPr>
          <p:spPr>
            <a:xfrm>
              <a:off x="4659333" y="5151861"/>
              <a:ext cx="82609" cy="87638"/>
            </a:xfrm>
            <a:custGeom>
              <a:avLst/>
              <a:gdLst>
                <a:gd name="connsiteX0" fmla="*/ 30593 w 82609"/>
                <a:gd name="connsiteY0" fmla="*/ 87639 h 87638"/>
                <a:gd name="connsiteX1" fmla="*/ 25747 w 82609"/>
                <a:gd name="connsiteY1" fmla="*/ 87209 h 87638"/>
                <a:gd name="connsiteX2" fmla="*/ 2314 w 82609"/>
                <a:gd name="connsiteY2" fmla="*/ 63899 h 87638"/>
                <a:gd name="connsiteX3" fmla="*/ 28569 w 82609"/>
                <a:gd name="connsiteY3" fmla="*/ 5134 h 87638"/>
                <a:gd name="connsiteX4" fmla="*/ 73900 w 82609"/>
                <a:gd name="connsiteY4" fmla="*/ 12372 h 87638"/>
                <a:gd name="connsiteX5" fmla="*/ 82604 w 82609"/>
                <a:gd name="connsiteY5" fmla="*/ 37939 h 87638"/>
                <a:gd name="connsiteX6" fmla="*/ 73103 w 82609"/>
                <a:gd name="connsiteY6" fmla="*/ 63224 h 87638"/>
                <a:gd name="connsiteX7" fmla="*/ 30593 w 82609"/>
                <a:gd name="connsiteY7" fmla="*/ 87639 h 87638"/>
                <a:gd name="connsiteX8" fmla="*/ 47952 w 82609"/>
                <a:gd name="connsiteY8" fmla="*/ 4643 h 87638"/>
                <a:gd name="connsiteX9" fmla="*/ 30715 w 82609"/>
                <a:gd name="connsiteY9" fmla="*/ 9244 h 87638"/>
                <a:gd name="connsiteX10" fmla="*/ 6670 w 82609"/>
                <a:gd name="connsiteY10" fmla="*/ 62427 h 87638"/>
                <a:gd name="connsiteX11" fmla="*/ 26483 w 82609"/>
                <a:gd name="connsiteY11" fmla="*/ 82670 h 87638"/>
                <a:gd name="connsiteX12" fmla="*/ 69422 w 82609"/>
                <a:gd name="connsiteY12" fmla="*/ 60342 h 87638"/>
                <a:gd name="connsiteX13" fmla="*/ 77918 w 82609"/>
                <a:gd name="connsiteY13" fmla="*/ 37964 h 87638"/>
                <a:gd name="connsiteX14" fmla="*/ 70342 w 82609"/>
                <a:gd name="connsiteY14" fmla="*/ 15255 h 87638"/>
                <a:gd name="connsiteX15" fmla="*/ 60344 w 82609"/>
                <a:gd name="connsiteY15" fmla="*/ 7428 h 87638"/>
                <a:gd name="connsiteX16" fmla="*/ 47952 w 82609"/>
                <a:gd name="connsiteY16" fmla="*/ 4643 h 8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609" h="87638">
                  <a:moveTo>
                    <a:pt x="30593" y="87639"/>
                  </a:moveTo>
                  <a:cubicBezTo>
                    <a:pt x="28967" y="87620"/>
                    <a:pt x="27348" y="87473"/>
                    <a:pt x="25747" y="87209"/>
                  </a:cubicBezTo>
                  <a:cubicBezTo>
                    <a:pt x="18263" y="85921"/>
                    <a:pt x="8142" y="81075"/>
                    <a:pt x="2314" y="63899"/>
                  </a:cubicBezTo>
                  <a:cubicBezTo>
                    <a:pt x="-5967" y="39976"/>
                    <a:pt x="9185" y="15255"/>
                    <a:pt x="28569" y="5134"/>
                  </a:cubicBezTo>
                  <a:cubicBezTo>
                    <a:pt x="48934" y="-5417"/>
                    <a:pt x="65374" y="1944"/>
                    <a:pt x="73900" y="12372"/>
                  </a:cubicBezTo>
                  <a:cubicBezTo>
                    <a:pt x="79672" y="19629"/>
                    <a:pt x="82752" y="28671"/>
                    <a:pt x="82604" y="37939"/>
                  </a:cubicBezTo>
                  <a:cubicBezTo>
                    <a:pt x="82463" y="47214"/>
                    <a:pt x="79102" y="56152"/>
                    <a:pt x="73103" y="63224"/>
                  </a:cubicBezTo>
                  <a:cubicBezTo>
                    <a:pt x="63227" y="75554"/>
                    <a:pt x="46419" y="87639"/>
                    <a:pt x="30593" y="87639"/>
                  </a:cubicBezTo>
                  <a:close/>
                  <a:moveTo>
                    <a:pt x="47952" y="4643"/>
                  </a:moveTo>
                  <a:cubicBezTo>
                    <a:pt x="41917" y="4741"/>
                    <a:pt x="35997" y="6324"/>
                    <a:pt x="30715" y="9244"/>
                  </a:cubicBezTo>
                  <a:cubicBezTo>
                    <a:pt x="13417" y="18261"/>
                    <a:pt x="-691" y="41142"/>
                    <a:pt x="6670" y="62427"/>
                  </a:cubicBezTo>
                  <a:cubicBezTo>
                    <a:pt x="10779" y="74266"/>
                    <a:pt x="17466" y="80829"/>
                    <a:pt x="26483" y="82670"/>
                  </a:cubicBezTo>
                  <a:cubicBezTo>
                    <a:pt x="41696" y="85308"/>
                    <a:pt x="59423" y="72916"/>
                    <a:pt x="69422" y="60342"/>
                  </a:cubicBezTo>
                  <a:cubicBezTo>
                    <a:pt x="74747" y="54085"/>
                    <a:pt x="77752" y="46178"/>
                    <a:pt x="77918" y="37964"/>
                  </a:cubicBezTo>
                  <a:cubicBezTo>
                    <a:pt x="78084" y="29750"/>
                    <a:pt x="75409" y="21727"/>
                    <a:pt x="70342" y="15255"/>
                  </a:cubicBezTo>
                  <a:cubicBezTo>
                    <a:pt x="67631" y="11937"/>
                    <a:pt x="64214" y="9262"/>
                    <a:pt x="60344" y="7428"/>
                  </a:cubicBezTo>
                  <a:cubicBezTo>
                    <a:pt x="56467" y="5594"/>
                    <a:pt x="52234" y="4643"/>
                    <a:pt x="47952" y="4643"/>
                  </a:cubicBezTo>
                  <a:close/>
                </a:path>
              </a:pathLst>
            </a:custGeom>
            <a:solidFill>
              <a:srgbClr val="0E0E0E"/>
            </a:solidFill>
            <a:ln w="6134" cap="flat">
              <a:noFill/>
              <a:prstDash val="solid"/>
              <a:miter/>
            </a:ln>
          </p:spPr>
          <p:txBody>
            <a:bodyPr rtlCol="0" anchor="ctr"/>
            <a:lstStyle/>
            <a:p>
              <a:endParaRPr lang="en-AU"/>
            </a:p>
          </p:txBody>
        </p:sp>
        <p:sp>
          <p:nvSpPr>
            <p:cNvPr id="1023" name="Freeform: Shape 1022">
              <a:extLst>
                <a:ext uri="{FF2B5EF4-FFF2-40B4-BE49-F238E27FC236}">
                  <a16:creationId xmlns:a16="http://schemas.microsoft.com/office/drawing/2014/main" id="{CE9DCF15-DC1A-46DA-8001-1126FE84F47C}"/>
                </a:ext>
              </a:extLst>
            </p:cNvPr>
            <p:cNvSpPr/>
            <p:nvPr/>
          </p:nvSpPr>
          <p:spPr>
            <a:xfrm>
              <a:off x="4401865" y="4306186"/>
              <a:ext cx="33431" cy="65329"/>
            </a:xfrm>
            <a:custGeom>
              <a:avLst/>
              <a:gdLst>
                <a:gd name="connsiteX0" fmla="*/ 33431 w 33431"/>
                <a:gd name="connsiteY0" fmla="*/ 0 h 65329"/>
                <a:gd name="connsiteX1" fmla="*/ 6564 w 33431"/>
                <a:gd name="connsiteY1" fmla="*/ 51036 h 65329"/>
                <a:gd name="connsiteX2" fmla="*/ 0 w 33431"/>
                <a:gd name="connsiteY2" fmla="*/ 65329 h 65329"/>
                <a:gd name="connsiteX3" fmla="*/ 0 w 33431"/>
                <a:gd name="connsiteY3" fmla="*/ 64838 h 65329"/>
                <a:gd name="connsiteX4" fmla="*/ 33431 w 33431"/>
                <a:gd name="connsiteY4" fmla="*/ 0 h 65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31" h="65329">
                  <a:moveTo>
                    <a:pt x="33431" y="0"/>
                  </a:moveTo>
                  <a:cubicBezTo>
                    <a:pt x="23592" y="16532"/>
                    <a:pt x="14624" y="33566"/>
                    <a:pt x="6564" y="51036"/>
                  </a:cubicBezTo>
                  <a:cubicBezTo>
                    <a:pt x="4355" y="55760"/>
                    <a:pt x="2147" y="60544"/>
                    <a:pt x="0" y="65329"/>
                  </a:cubicBezTo>
                  <a:lnTo>
                    <a:pt x="0" y="64838"/>
                  </a:lnTo>
                  <a:cubicBezTo>
                    <a:pt x="9858" y="42589"/>
                    <a:pt x="21022" y="20936"/>
                    <a:pt x="33431" y="0"/>
                  </a:cubicBezTo>
                  <a:close/>
                </a:path>
              </a:pathLst>
            </a:custGeom>
            <a:solidFill>
              <a:srgbClr val="AB795E"/>
            </a:solidFill>
            <a:ln w="6134" cap="flat">
              <a:noFill/>
              <a:prstDash val="solid"/>
              <a:miter/>
            </a:ln>
          </p:spPr>
          <p:txBody>
            <a:bodyPr rtlCol="0" anchor="ctr"/>
            <a:lstStyle/>
            <a:p>
              <a:endParaRPr lang="en-AU"/>
            </a:p>
          </p:txBody>
        </p:sp>
        <p:sp>
          <p:nvSpPr>
            <p:cNvPr id="1024" name="Freeform: Shape 1023">
              <a:extLst>
                <a:ext uri="{FF2B5EF4-FFF2-40B4-BE49-F238E27FC236}">
                  <a16:creationId xmlns:a16="http://schemas.microsoft.com/office/drawing/2014/main" id="{BCEE5FD4-4E6D-497F-A827-32AFD92F10B3}"/>
                </a:ext>
              </a:extLst>
            </p:cNvPr>
            <p:cNvSpPr/>
            <p:nvPr/>
          </p:nvSpPr>
          <p:spPr>
            <a:xfrm>
              <a:off x="4399510" y="4304001"/>
              <a:ext cx="38091" cy="69728"/>
            </a:xfrm>
            <a:custGeom>
              <a:avLst/>
              <a:gdLst>
                <a:gd name="connsiteX0" fmla="*/ 2355 w 38091"/>
                <a:gd name="connsiteY0" fmla="*/ 69660 h 69728"/>
                <a:gd name="connsiteX1" fmla="*/ 1312 w 38091"/>
                <a:gd name="connsiteY1" fmla="*/ 69660 h 69728"/>
                <a:gd name="connsiteX2" fmla="*/ 141 w 38091"/>
                <a:gd name="connsiteY2" fmla="*/ 68384 h 69728"/>
                <a:gd name="connsiteX3" fmla="*/ 208 w 38091"/>
                <a:gd name="connsiteY3" fmla="*/ 66654 h 69728"/>
                <a:gd name="connsiteX4" fmla="*/ 6833 w 38091"/>
                <a:gd name="connsiteY4" fmla="*/ 52362 h 69728"/>
                <a:gd name="connsiteX5" fmla="*/ 33823 w 38091"/>
                <a:gd name="connsiteY5" fmla="*/ 1080 h 69728"/>
                <a:gd name="connsiteX6" fmla="*/ 35265 w 38091"/>
                <a:gd name="connsiteY6" fmla="*/ 62 h 69728"/>
                <a:gd name="connsiteX7" fmla="*/ 37013 w 38091"/>
                <a:gd name="connsiteY7" fmla="*/ 344 h 69728"/>
                <a:gd name="connsiteX8" fmla="*/ 37663 w 38091"/>
                <a:gd name="connsiteY8" fmla="*/ 951 h 69728"/>
                <a:gd name="connsiteX9" fmla="*/ 38031 w 38091"/>
                <a:gd name="connsiteY9" fmla="*/ 1755 h 69728"/>
                <a:gd name="connsiteX10" fmla="*/ 38062 w 38091"/>
                <a:gd name="connsiteY10" fmla="*/ 2644 h 69728"/>
                <a:gd name="connsiteX11" fmla="*/ 37749 w 38091"/>
                <a:gd name="connsiteY11" fmla="*/ 3472 h 69728"/>
                <a:gd name="connsiteX12" fmla="*/ 4686 w 38091"/>
                <a:gd name="connsiteY12" fmla="*/ 68065 h 69728"/>
                <a:gd name="connsiteX13" fmla="*/ 4686 w 38091"/>
                <a:gd name="connsiteY13" fmla="*/ 68617 h 69728"/>
                <a:gd name="connsiteX14" fmla="*/ 3674 w 38091"/>
                <a:gd name="connsiteY14" fmla="*/ 69488 h 69728"/>
                <a:gd name="connsiteX15" fmla="*/ 2355 w 38091"/>
                <a:gd name="connsiteY15" fmla="*/ 69660 h 69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91" h="69728">
                  <a:moveTo>
                    <a:pt x="2355" y="69660"/>
                  </a:moveTo>
                  <a:cubicBezTo>
                    <a:pt x="2012" y="69752"/>
                    <a:pt x="1656" y="69752"/>
                    <a:pt x="1312" y="69660"/>
                  </a:cubicBezTo>
                  <a:cubicBezTo>
                    <a:pt x="766" y="69408"/>
                    <a:pt x="343" y="68948"/>
                    <a:pt x="141" y="68384"/>
                  </a:cubicBezTo>
                  <a:cubicBezTo>
                    <a:pt x="-68" y="67826"/>
                    <a:pt x="-44" y="67200"/>
                    <a:pt x="208" y="66654"/>
                  </a:cubicBezTo>
                  <a:lnTo>
                    <a:pt x="6833" y="52362"/>
                  </a:lnTo>
                  <a:cubicBezTo>
                    <a:pt x="14905" y="34800"/>
                    <a:pt x="23917" y="17679"/>
                    <a:pt x="33823" y="1080"/>
                  </a:cubicBezTo>
                  <a:cubicBezTo>
                    <a:pt x="34148" y="565"/>
                    <a:pt x="34670" y="197"/>
                    <a:pt x="35265" y="62"/>
                  </a:cubicBezTo>
                  <a:cubicBezTo>
                    <a:pt x="35866" y="-80"/>
                    <a:pt x="36492" y="25"/>
                    <a:pt x="37013" y="344"/>
                  </a:cubicBezTo>
                  <a:cubicBezTo>
                    <a:pt x="37264" y="503"/>
                    <a:pt x="37485" y="706"/>
                    <a:pt x="37663" y="951"/>
                  </a:cubicBezTo>
                  <a:cubicBezTo>
                    <a:pt x="37835" y="1190"/>
                    <a:pt x="37964" y="1466"/>
                    <a:pt x="38031" y="1755"/>
                  </a:cubicBezTo>
                  <a:cubicBezTo>
                    <a:pt x="38099" y="2049"/>
                    <a:pt x="38111" y="2350"/>
                    <a:pt x="38062" y="2644"/>
                  </a:cubicBezTo>
                  <a:cubicBezTo>
                    <a:pt x="38013" y="2938"/>
                    <a:pt x="37909" y="3221"/>
                    <a:pt x="37749" y="3472"/>
                  </a:cubicBezTo>
                  <a:cubicBezTo>
                    <a:pt x="25419" y="24310"/>
                    <a:pt x="14378" y="45878"/>
                    <a:pt x="4686" y="68065"/>
                  </a:cubicBezTo>
                  <a:lnTo>
                    <a:pt x="4686" y="68617"/>
                  </a:lnTo>
                  <a:cubicBezTo>
                    <a:pt x="4441" y="68998"/>
                    <a:pt x="4091" y="69304"/>
                    <a:pt x="3674" y="69488"/>
                  </a:cubicBezTo>
                  <a:cubicBezTo>
                    <a:pt x="3263" y="69672"/>
                    <a:pt x="2803" y="69734"/>
                    <a:pt x="2355" y="69660"/>
                  </a:cubicBezTo>
                  <a:close/>
                </a:path>
              </a:pathLst>
            </a:custGeom>
            <a:solidFill>
              <a:srgbClr val="0E0E0E"/>
            </a:solidFill>
            <a:ln w="6134" cap="flat">
              <a:noFill/>
              <a:prstDash val="solid"/>
              <a:miter/>
            </a:ln>
          </p:spPr>
          <p:txBody>
            <a:bodyPr rtlCol="0" anchor="ctr"/>
            <a:lstStyle/>
            <a:p>
              <a:endParaRPr lang="en-AU"/>
            </a:p>
          </p:txBody>
        </p:sp>
        <p:sp>
          <p:nvSpPr>
            <p:cNvPr id="1025" name="Freeform: Shape 1024">
              <a:extLst>
                <a:ext uri="{FF2B5EF4-FFF2-40B4-BE49-F238E27FC236}">
                  <a16:creationId xmlns:a16="http://schemas.microsoft.com/office/drawing/2014/main" id="{EC59D6CE-AAD8-46DE-9F56-1C45238015B2}"/>
                </a:ext>
              </a:extLst>
            </p:cNvPr>
            <p:cNvSpPr/>
            <p:nvPr/>
          </p:nvSpPr>
          <p:spPr>
            <a:xfrm>
              <a:off x="4320648" y="4529224"/>
              <a:ext cx="2392" cy="3373"/>
            </a:xfrm>
            <a:custGeom>
              <a:avLst/>
              <a:gdLst>
                <a:gd name="connsiteX0" fmla="*/ 0 w 2392"/>
                <a:gd name="connsiteY0" fmla="*/ 3374 h 3373"/>
                <a:gd name="connsiteX1" fmla="*/ 2392 w 2392"/>
                <a:gd name="connsiteY1" fmla="*/ 0 h 3373"/>
                <a:gd name="connsiteX2" fmla="*/ 0 w 2392"/>
                <a:gd name="connsiteY2" fmla="*/ 3374 h 3373"/>
              </a:gdLst>
              <a:ahLst/>
              <a:cxnLst>
                <a:cxn ang="0">
                  <a:pos x="connsiteX0" y="connsiteY0"/>
                </a:cxn>
                <a:cxn ang="0">
                  <a:pos x="connsiteX1" y="connsiteY1"/>
                </a:cxn>
                <a:cxn ang="0">
                  <a:pos x="connsiteX2" y="connsiteY2"/>
                </a:cxn>
              </a:cxnLst>
              <a:rect l="l" t="t" r="r" b="b"/>
              <a:pathLst>
                <a:path w="2392" h="3373">
                  <a:moveTo>
                    <a:pt x="0" y="3374"/>
                  </a:moveTo>
                  <a:lnTo>
                    <a:pt x="2392" y="0"/>
                  </a:lnTo>
                  <a:lnTo>
                    <a:pt x="0" y="3374"/>
                  </a:lnTo>
                  <a:close/>
                </a:path>
              </a:pathLst>
            </a:custGeom>
            <a:solidFill>
              <a:srgbClr val="AB795E"/>
            </a:solidFill>
            <a:ln w="6134" cap="flat">
              <a:noFill/>
              <a:prstDash val="solid"/>
              <a:miter/>
            </a:ln>
          </p:spPr>
          <p:txBody>
            <a:bodyPr rtlCol="0" anchor="ctr"/>
            <a:lstStyle/>
            <a:p>
              <a:endParaRPr lang="en-AU"/>
            </a:p>
          </p:txBody>
        </p:sp>
        <p:sp>
          <p:nvSpPr>
            <p:cNvPr id="1026" name="Freeform: Shape 1025">
              <a:extLst>
                <a:ext uri="{FF2B5EF4-FFF2-40B4-BE49-F238E27FC236}">
                  <a16:creationId xmlns:a16="http://schemas.microsoft.com/office/drawing/2014/main" id="{0463C0EF-2975-48EB-B6CE-F19F27FA7E9A}"/>
                </a:ext>
              </a:extLst>
            </p:cNvPr>
            <p:cNvSpPr/>
            <p:nvPr/>
          </p:nvSpPr>
          <p:spPr>
            <a:xfrm>
              <a:off x="4318379" y="4526892"/>
              <a:ext cx="6993" cy="8036"/>
            </a:xfrm>
            <a:custGeom>
              <a:avLst/>
              <a:gdLst>
                <a:gd name="connsiteX0" fmla="*/ 2270 w 6993"/>
                <a:gd name="connsiteY0" fmla="*/ 8036 h 8036"/>
                <a:gd name="connsiteX1" fmla="*/ 920 w 6993"/>
                <a:gd name="connsiteY1" fmla="*/ 7607 h 8036"/>
                <a:gd name="connsiteX2" fmla="*/ 239 w 6993"/>
                <a:gd name="connsiteY2" fmla="*/ 6767 h 8036"/>
                <a:gd name="connsiteX3" fmla="*/ 0 w 6993"/>
                <a:gd name="connsiteY3" fmla="*/ 5705 h 8036"/>
                <a:gd name="connsiteX4" fmla="*/ 429 w 6993"/>
                <a:gd name="connsiteY4" fmla="*/ 4356 h 8036"/>
                <a:gd name="connsiteX5" fmla="*/ 1963 w 6993"/>
                <a:gd name="connsiteY5" fmla="*/ 2209 h 8036"/>
                <a:gd name="connsiteX6" fmla="*/ 2760 w 6993"/>
                <a:gd name="connsiteY6" fmla="*/ 982 h 8036"/>
                <a:gd name="connsiteX7" fmla="*/ 3920 w 6993"/>
                <a:gd name="connsiteY7" fmla="*/ 124 h 8036"/>
                <a:gd name="connsiteX8" fmla="*/ 5367 w 6993"/>
                <a:gd name="connsiteY8" fmla="*/ 111 h 8036"/>
                <a:gd name="connsiteX9" fmla="*/ 6545 w 6993"/>
                <a:gd name="connsiteY9" fmla="*/ 958 h 8036"/>
                <a:gd name="connsiteX10" fmla="*/ 6993 w 6993"/>
                <a:gd name="connsiteY10" fmla="*/ 2332 h 8036"/>
                <a:gd name="connsiteX11" fmla="*/ 6564 w 6993"/>
                <a:gd name="connsiteY11" fmla="*/ 3620 h 8036"/>
                <a:gd name="connsiteX12" fmla="*/ 5705 w 6993"/>
                <a:gd name="connsiteY12" fmla="*/ 4786 h 8036"/>
                <a:gd name="connsiteX13" fmla="*/ 4171 w 6993"/>
                <a:gd name="connsiteY13" fmla="*/ 7055 h 8036"/>
                <a:gd name="connsiteX14" fmla="*/ 3343 w 6993"/>
                <a:gd name="connsiteY14" fmla="*/ 7785 h 8036"/>
                <a:gd name="connsiteX15" fmla="*/ 2270 w 6993"/>
                <a:gd name="connsiteY15" fmla="*/ 8036 h 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93" h="8036">
                  <a:moveTo>
                    <a:pt x="2270" y="8036"/>
                  </a:moveTo>
                  <a:cubicBezTo>
                    <a:pt x="1785" y="8036"/>
                    <a:pt x="1313" y="7889"/>
                    <a:pt x="920" y="7607"/>
                  </a:cubicBezTo>
                  <a:cubicBezTo>
                    <a:pt x="632" y="7380"/>
                    <a:pt x="399" y="7092"/>
                    <a:pt x="239" y="6767"/>
                  </a:cubicBezTo>
                  <a:cubicBezTo>
                    <a:pt x="80" y="6436"/>
                    <a:pt x="0" y="6073"/>
                    <a:pt x="0" y="5705"/>
                  </a:cubicBezTo>
                  <a:cubicBezTo>
                    <a:pt x="0" y="5221"/>
                    <a:pt x="147" y="4755"/>
                    <a:pt x="429" y="4356"/>
                  </a:cubicBezTo>
                  <a:lnTo>
                    <a:pt x="1963" y="2209"/>
                  </a:lnTo>
                  <a:lnTo>
                    <a:pt x="2760" y="982"/>
                  </a:lnTo>
                  <a:cubicBezTo>
                    <a:pt x="3049" y="577"/>
                    <a:pt x="3454" y="277"/>
                    <a:pt x="3920" y="124"/>
                  </a:cubicBezTo>
                  <a:cubicBezTo>
                    <a:pt x="4392" y="-36"/>
                    <a:pt x="4901" y="-42"/>
                    <a:pt x="5367" y="111"/>
                  </a:cubicBezTo>
                  <a:cubicBezTo>
                    <a:pt x="5840" y="258"/>
                    <a:pt x="6251" y="559"/>
                    <a:pt x="6545" y="958"/>
                  </a:cubicBezTo>
                  <a:cubicBezTo>
                    <a:pt x="6834" y="1356"/>
                    <a:pt x="6993" y="1841"/>
                    <a:pt x="6993" y="2332"/>
                  </a:cubicBezTo>
                  <a:cubicBezTo>
                    <a:pt x="6975" y="2792"/>
                    <a:pt x="6827" y="3240"/>
                    <a:pt x="6564" y="3620"/>
                  </a:cubicBezTo>
                  <a:lnTo>
                    <a:pt x="5705" y="4786"/>
                  </a:lnTo>
                  <a:cubicBezTo>
                    <a:pt x="5214" y="5583"/>
                    <a:pt x="4662" y="6319"/>
                    <a:pt x="4171" y="7055"/>
                  </a:cubicBezTo>
                  <a:cubicBezTo>
                    <a:pt x="3957" y="7362"/>
                    <a:pt x="3674" y="7613"/>
                    <a:pt x="3343" y="7785"/>
                  </a:cubicBezTo>
                  <a:cubicBezTo>
                    <a:pt x="3012" y="7957"/>
                    <a:pt x="2644" y="8043"/>
                    <a:pt x="2270" y="8036"/>
                  </a:cubicBezTo>
                  <a:close/>
                </a:path>
              </a:pathLst>
            </a:custGeom>
            <a:solidFill>
              <a:srgbClr val="0E0E0E"/>
            </a:solidFill>
            <a:ln w="6134" cap="flat">
              <a:noFill/>
              <a:prstDash val="solid"/>
              <a:miter/>
            </a:ln>
          </p:spPr>
          <p:txBody>
            <a:bodyPr rtlCol="0" anchor="ctr"/>
            <a:lstStyle/>
            <a:p>
              <a:endParaRPr lang="en-AU"/>
            </a:p>
          </p:txBody>
        </p:sp>
        <p:sp>
          <p:nvSpPr>
            <p:cNvPr id="1027" name="Freeform: Shape 1026">
              <a:extLst>
                <a:ext uri="{FF2B5EF4-FFF2-40B4-BE49-F238E27FC236}">
                  <a16:creationId xmlns:a16="http://schemas.microsoft.com/office/drawing/2014/main" id="{CF31EC51-0CD9-40F3-932F-2D854D3A63AE}"/>
                </a:ext>
              </a:extLst>
            </p:cNvPr>
            <p:cNvSpPr/>
            <p:nvPr/>
          </p:nvSpPr>
          <p:spPr>
            <a:xfrm>
              <a:off x="4328930" y="4517262"/>
              <a:ext cx="2331" cy="3619"/>
            </a:xfrm>
            <a:custGeom>
              <a:avLst/>
              <a:gdLst>
                <a:gd name="connsiteX0" fmla="*/ 0 w 2331"/>
                <a:gd name="connsiteY0" fmla="*/ 3619 h 3619"/>
                <a:gd name="connsiteX1" fmla="*/ 2331 w 2331"/>
                <a:gd name="connsiteY1" fmla="*/ 0 h 3619"/>
                <a:gd name="connsiteX2" fmla="*/ 0 w 2331"/>
                <a:gd name="connsiteY2" fmla="*/ 3619 h 3619"/>
              </a:gdLst>
              <a:ahLst/>
              <a:cxnLst>
                <a:cxn ang="0">
                  <a:pos x="connsiteX0" y="connsiteY0"/>
                </a:cxn>
                <a:cxn ang="0">
                  <a:pos x="connsiteX1" y="connsiteY1"/>
                </a:cxn>
                <a:cxn ang="0">
                  <a:pos x="connsiteX2" y="connsiteY2"/>
                </a:cxn>
              </a:cxnLst>
              <a:rect l="l" t="t" r="r" b="b"/>
              <a:pathLst>
                <a:path w="2331" h="3619">
                  <a:moveTo>
                    <a:pt x="0" y="3619"/>
                  </a:moveTo>
                  <a:cubicBezTo>
                    <a:pt x="797" y="2392"/>
                    <a:pt x="1534" y="1166"/>
                    <a:pt x="2331" y="0"/>
                  </a:cubicBezTo>
                  <a:cubicBezTo>
                    <a:pt x="1534" y="859"/>
                    <a:pt x="797" y="2086"/>
                    <a:pt x="0" y="3619"/>
                  </a:cubicBezTo>
                  <a:close/>
                </a:path>
              </a:pathLst>
            </a:custGeom>
            <a:solidFill>
              <a:srgbClr val="AB795E"/>
            </a:solidFill>
            <a:ln w="6134" cap="flat">
              <a:noFill/>
              <a:prstDash val="solid"/>
              <a:miter/>
            </a:ln>
          </p:spPr>
          <p:txBody>
            <a:bodyPr rtlCol="0" anchor="ctr"/>
            <a:lstStyle/>
            <a:p>
              <a:endParaRPr lang="en-AU"/>
            </a:p>
          </p:txBody>
        </p:sp>
        <p:sp>
          <p:nvSpPr>
            <p:cNvPr id="1028" name="Freeform: Shape 1027">
              <a:extLst>
                <a:ext uri="{FF2B5EF4-FFF2-40B4-BE49-F238E27FC236}">
                  <a16:creationId xmlns:a16="http://schemas.microsoft.com/office/drawing/2014/main" id="{308EAD49-0EFC-44F3-8E20-384DFAF873DC}"/>
                </a:ext>
              </a:extLst>
            </p:cNvPr>
            <p:cNvSpPr/>
            <p:nvPr/>
          </p:nvSpPr>
          <p:spPr>
            <a:xfrm>
              <a:off x="4326599" y="4514596"/>
              <a:ext cx="6933" cy="8248"/>
            </a:xfrm>
            <a:custGeom>
              <a:avLst/>
              <a:gdLst>
                <a:gd name="connsiteX0" fmla="*/ 2331 w 6933"/>
                <a:gd name="connsiteY0" fmla="*/ 8249 h 8248"/>
                <a:gd name="connsiteX1" fmla="*/ 1043 w 6933"/>
                <a:gd name="connsiteY1" fmla="*/ 7881 h 8248"/>
                <a:gd name="connsiteX2" fmla="*/ 276 w 6933"/>
                <a:gd name="connsiteY2" fmla="*/ 7065 h 8248"/>
                <a:gd name="connsiteX3" fmla="*/ 0 w 6933"/>
                <a:gd name="connsiteY3" fmla="*/ 5979 h 8248"/>
                <a:gd name="connsiteX4" fmla="*/ 368 w 6933"/>
                <a:gd name="connsiteY4" fmla="*/ 4691 h 8248"/>
                <a:gd name="connsiteX5" fmla="*/ 2699 w 6933"/>
                <a:gd name="connsiteY5" fmla="*/ 1133 h 8248"/>
                <a:gd name="connsiteX6" fmla="*/ 3816 w 6933"/>
                <a:gd name="connsiteY6" fmla="*/ 164 h 8248"/>
                <a:gd name="connsiteX7" fmla="*/ 5294 w 6933"/>
                <a:gd name="connsiteY7" fmla="*/ 90 h 8248"/>
                <a:gd name="connsiteX8" fmla="*/ 6502 w 6933"/>
                <a:gd name="connsiteY8" fmla="*/ 943 h 8248"/>
                <a:gd name="connsiteX9" fmla="*/ 6932 w 6933"/>
                <a:gd name="connsiteY9" fmla="*/ 2360 h 8248"/>
                <a:gd name="connsiteX10" fmla="*/ 6564 w 6933"/>
                <a:gd name="connsiteY10" fmla="*/ 3587 h 8248"/>
                <a:gd name="connsiteX11" fmla="*/ 4233 w 6933"/>
                <a:gd name="connsiteY11" fmla="*/ 7206 h 8248"/>
                <a:gd name="connsiteX12" fmla="*/ 3411 w 6933"/>
                <a:gd name="connsiteY12" fmla="*/ 7973 h 8248"/>
                <a:gd name="connsiteX13" fmla="*/ 2331 w 6933"/>
                <a:gd name="connsiteY13" fmla="*/ 8249 h 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933" h="8248">
                  <a:moveTo>
                    <a:pt x="2331" y="8249"/>
                  </a:moveTo>
                  <a:cubicBezTo>
                    <a:pt x="1877" y="8242"/>
                    <a:pt x="1429" y="8114"/>
                    <a:pt x="1043" y="7881"/>
                  </a:cubicBezTo>
                  <a:cubicBezTo>
                    <a:pt x="724" y="7678"/>
                    <a:pt x="460" y="7396"/>
                    <a:pt x="276" y="7065"/>
                  </a:cubicBezTo>
                  <a:cubicBezTo>
                    <a:pt x="98" y="6733"/>
                    <a:pt x="0" y="6359"/>
                    <a:pt x="0" y="5979"/>
                  </a:cubicBezTo>
                  <a:cubicBezTo>
                    <a:pt x="6" y="5525"/>
                    <a:pt x="135" y="5083"/>
                    <a:pt x="368" y="4691"/>
                  </a:cubicBezTo>
                  <a:lnTo>
                    <a:pt x="2699" y="1133"/>
                  </a:lnTo>
                  <a:cubicBezTo>
                    <a:pt x="2951" y="691"/>
                    <a:pt x="3343" y="354"/>
                    <a:pt x="3816" y="164"/>
                  </a:cubicBezTo>
                  <a:cubicBezTo>
                    <a:pt x="4288" y="-26"/>
                    <a:pt x="4809" y="-51"/>
                    <a:pt x="5294" y="90"/>
                  </a:cubicBezTo>
                  <a:cubicBezTo>
                    <a:pt x="5785" y="231"/>
                    <a:pt x="6208" y="532"/>
                    <a:pt x="6502" y="943"/>
                  </a:cubicBezTo>
                  <a:cubicBezTo>
                    <a:pt x="6803" y="1354"/>
                    <a:pt x="6950" y="1851"/>
                    <a:pt x="6932" y="2360"/>
                  </a:cubicBezTo>
                  <a:cubicBezTo>
                    <a:pt x="6919" y="2796"/>
                    <a:pt x="6797" y="3219"/>
                    <a:pt x="6564" y="3587"/>
                  </a:cubicBezTo>
                  <a:lnTo>
                    <a:pt x="4233" y="7206"/>
                  </a:lnTo>
                  <a:cubicBezTo>
                    <a:pt x="4024" y="7525"/>
                    <a:pt x="3748" y="7789"/>
                    <a:pt x="3411" y="7973"/>
                  </a:cubicBezTo>
                  <a:cubicBezTo>
                    <a:pt x="3079" y="8151"/>
                    <a:pt x="2711" y="8249"/>
                    <a:pt x="2331" y="8249"/>
                  </a:cubicBezTo>
                  <a:close/>
                </a:path>
              </a:pathLst>
            </a:custGeom>
            <a:solidFill>
              <a:srgbClr val="0E0E0E"/>
            </a:solidFill>
            <a:ln w="6134" cap="flat">
              <a:noFill/>
              <a:prstDash val="solid"/>
              <a:miter/>
            </a:ln>
          </p:spPr>
          <p:txBody>
            <a:bodyPr rtlCol="0" anchor="ctr"/>
            <a:lstStyle/>
            <a:p>
              <a:endParaRPr lang="en-AU"/>
            </a:p>
          </p:txBody>
        </p:sp>
        <p:sp>
          <p:nvSpPr>
            <p:cNvPr id="1029" name="Freeform: Shape 1028">
              <a:extLst>
                <a:ext uri="{FF2B5EF4-FFF2-40B4-BE49-F238E27FC236}">
                  <a16:creationId xmlns:a16="http://schemas.microsoft.com/office/drawing/2014/main" id="{279A9B6D-D827-4482-A2F9-3242DE5324D7}"/>
                </a:ext>
              </a:extLst>
            </p:cNvPr>
            <p:cNvSpPr/>
            <p:nvPr/>
          </p:nvSpPr>
          <p:spPr>
            <a:xfrm>
              <a:off x="4307951" y="4544191"/>
              <a:ext cx="3925" cy="5030"/>
            </a:xfrm>
            <a:custGeom>
              <a:avLst/>
              <a:gdLst>
                <a:gd name="connsiteX0" fmla="*/ 0 w 3925"/>
                <a:gd name="connsiteY0" fmla="*/ 5030 h 5030"/>
                <a:gd name="connsiteX1" fmla="*/ 3926 w 3925"/>
                <a:gd name="connsiteY1" fmla="*/ 0 h 5030"/>
                <a:gd name="connsiteX2" fmla="*/ 0 w 3925"/>
                <a:gd name="connsiteY2" fmla="*/ 5030 h 5030"/>
              </a:gdLst>
              <a:ahLst/>
              <a:cxnLst>
                <a:cxn ang="0">
                  <a:pos x="connsiteX0" y="connsiteY0"/>
                </a:cxn>
                <a:cxn ang="0">
                  <a:pos x="connsiteX1" y="connsiteY1"/>
                </a:cxn>
                <a:cxn ang="0">
                  <a:pos x="connsiteX2" y="connsiteY2"/>
                </a:cxn>
              </a:cxnLst>
              <a:rect l="l" t="t" r="r" b="b"/>
              <a:pathLst>
                <a:path w="3925" h="5030">
                  <a:moveTo>
                    <a:pt x="0" y="5030"/>
                  </a:moveTo>
                  <a:lnTo>
                    <a:pt x="3926" y="0"/>
                  </a:lnTo>
                  <a:lnTo>
                    <a:pt x="0" y="5030"/>
                  </a:lnTo>
                  <a:close/>
                </a:path>
              </a:pathLst>
            </a:custGeom>
            <a:solidFill>
              <a:srgbClr val="AB795E"/>
            </a:solidFill>
            <a:ln w="6134" cap="flat">
              <a:noFill/>
              <a:prstDash val="solid"/>
              <a:miter/>
            </a:ln>
          </p:spPr>
          <p:txBody>
            <a:bodyPr rtlCol="0" anchor="ctr"/>
            <a:lstStyle/>
            <a:p>
              <a:endParaRPr lang="en-AU"/>
            </a:p>
          </p:txBody>
        </p:sp>
        <p:sp>
          <p:nvSpPr>
            <p:cNvPr id="1030" name="Freeform: Shape 1029">
              <a:extLst>
                <a:ext uri="{FF2B5EF4-FFF2-40B4-BE49-F238E27FC236}">
                  <a16:creationId xmlns:a16="http://schemas.microsoft.com/office/drawing/2014/main" id="{62447B8C-FB71-4C88-A8CD-D79A427554DC}"/>
                </a:ext>
              </a:extLst>
            </p:cNvPr>
            <p:cNvSpPr/>
            <p:nvPr/>
          </p:nvSpPr>
          <p:spPr>
            <a:xfrm>
              <a:off x="4305681" y="4541938"/>
              <a:ext cx="8466" cy="9615"/>
            </a:xfrm>
            <a:custGeom>
              <a:avLst/>
              <a:gdLst>
                <a:gd name="connsiteX0" fmla="*/ 2270 w 8466"/>
                <a:gd name="connsiteY0" fmla="*/ 9615 h 9615"/>
                <a:gd name="connsiteX1" fmla="*/ 859 w 8466"/>
                <a:gd name="connsiteY1" fmla="*/ 9185 h 9615"/>
                <a:gd name="connsiteX2" fmla="*/ 234 w 8466"/>
                <a:gd name="connsiteY2" fmla="*/ 8357 h 9615"/>
                <a:gd name="connsiteX3" fmla="*/ 1 w 8466"/>
                <a:gd name="connsiteY3" fmla="*/ 7345 h 9615"/>
                <a:gd name="connsiteX4" fmla="*/ 430 w 8466"/>
                <a:gd name="connsiteY4" fmla="*/ 5934 h 9615"/>
                <a:gd name="connsiteX5" fmla="*/ 4417 w 8466"/>
                <a:gd name="connsiteY5" fmla="*/ 843 h 9615"/>
                <a:gd name="connsiteX6" fmla="*/ 5969 w 8466"/>
                <a:gd name="connsiteY6" fmla="*/ 15 h 9615"/>
                <a:gd name="connsiteX7" fmla="*/ 7668 w 8466"/>
                <a:gd name="connsiteY7" fmla="*/ 475 h 9615"/>
                <a:gd name="connsiteX8" fmla="*/ 8270 w 8466"/>
                <a:gd name="connsiteY8" fmla="*/ 1309 h 9615"/>
                <a:gd name="connsiteX9" fmla="*/ 8466 w 8466"/>
                <a:gd name="connsiteY9" fmla="*/ 2315 h 9615"/>
                <a:gd name="connsiteX10" fmla="*/ 7975 w 8466"/>
                <a:gd name="connsiteY10" fmla="*/ 3726 h 9615"/>
                <a:gd name="connsiteX11" fmla="*/ 4110 w 8466"/>
                <a:gd name="connsiteY11" fmla="*/ 8694 h 9615"/>
                <a:gd name="connsiteX12" fmla="*/ 3301 w 8466"/>
                <a:gd name="connsiteY12" fmla="*/ 9375 h 9615"/>
                <a:gd name="connsiteX13" fmla="*/ 2270 w 8466"/>
                <a:gd name="connsiteY13" fmla="*/ 9615 h 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66" h="9615">
                  <a:moveTo>
                    <a:pt x="2270" y="9615"/>
                  </a:moveTo>
                  <a:cubicBezTo>
                    <a:pt x="1767" y="9627"/>
                    <a:pt x="1270" y="9474"/>
                    <a:pt x="859" y="9185"/>
                  </a:cubicBezTo>
                  <a:cubicBezTo>
                    <a:pt x="596" y="8958"/>
                    <a:pt x="381" y="8670"/>
                    <a:pt x="234" y="8357"/>
                  </a:cubicBezTo>
                  <a:cubicBezTo>
                    <a:pt x="86" y="8038"/>
                    <a:pt x="7" y="7695"/>
                    <a:pt x="1" y="7345"/>
                  </a:cubicBezTo>
                  <a:cubicBezTo>
                    <a:pt x="-12" y="6842"/>
                    <a:pt x="142" y="6351"/>
                    <a:pt x="430" y="5934"/>
                  </a:cubicBezTo>
                  <a:lnTo>
                    <a:pt x="4417" y="843"/>
                  </a:lnTo>
                  <a:cubicBezTo>
                    <a:pt x="4810" y="383"/>
                    <a:pt x="5362" y="82"/>
                    <a:pt x="5969" y="15"/>
                  </a:cubicBezTo>
                  <a:cubicBezTo>
                    <a:pt x="6570" y="-53"/>
                    <a:pt x="7178" y="113"/>
                    <a:pt x="7668" y="475"/>
                  </a:cubicBezTo>
                  <a:cubicBezTo>
                    <a:pt x="7926" y="708"/>
                    <a:pt x="8128" y="990"/>
                    <a:pt x="8270" y="1309"/>
                  </a:cubicBezTo>
                  <a:cubicBezTo>
                    <a:pt x="8404" y="1628"/>
                    <a:pt x="8472" y="1972"/>
                    <a:pt x="8466" y="2315"/>
                  </a:cubicBezTo>
                  <a:cubicBezTo>
                    <a:pt x="8478" y="2830"/>
                    <a:pt x="8306" y="3333"/>
                    <a:pt x="7975" y="3726"/>
                  </a:cubicBezTo>
                  <a:lnTo>
                    <a:pt x="4110" y="8694"/>
                  </a:lnTo>
                  <a:cubicBezTo>
                    <a:pt x="3896" y="8983"/>
                    <a:pt x="3620" y="9216"/>
                    <a:pt x="3301" y="9375"/>
                  </a:cubicBezTo>
                  <a:cubicBezTo>
                    <a:pt x="2982" y="9535"/>
                    <a:pt x="2626" y="9615"/>
                    <a:pt x="2270" y="9615"/>
                  </a:cubicBezTo>
                  <a:close/>
                </a:path>
              </a:pathLst>
            </a:custGeom>
            <a:solidFill>
              <a:srgbClr val="0E0E0E"/>
            </a:solidFill>
            <a:ln w="6134" cap="flat">
              <a:noFill/>
              <a:prstDash val="solid"/>
              <a:miter/>
            </a:ln>
          </p:spPr>
          <p:txBody>
            <a:bodyPr rtlCol="0" anchor="ctr"/>
            <a:lstStyle/>
            <a:p>
              <a:endParaRPr lang="en-AU"/>
            </a:p>
          </p:txBody>
        </p:sp>
        <p:sp>
          <p:nvSpPr>
            <p:cNvPr id="1031" name="Freeform: Shape 1030">
              <a:extLst>
                <a:ext uri="{FF2B5EF4-FFF2-40B4-BE49-F238E27FC236}">
                  <a16:creationId xmlns:a16="http://schemas.microsoft.com/office/drawing/2014/main" id="{9A5CC126-5609-49CF-ABAB-6DB2E0C205B5}"/>
                </a:ext>
              </a:extLst>
            </p:cNvPr>
            <p:cNvSpPr/>
            <p:nvPr/>
          </p:nvSpPr>
          <p:spPr>
            <a:xfrm>
              <a:off x="4344940" y="4492910"/>
              <a:ext cx="429" cy="736"/>
            </a:xfrm>
            <a:custGeom>
              <a:avLst/>
              <a:gdLst>
                <a:gd name="connsiteX0" fmla="*/ 429 w 429"/>
                <a:gd name="connsiteY0" fmla="*/ 0 h 736"/>
                <a:gd name="connsiteX1" fmla="*/ 0 w 429"/>
                <a:gd name="connsiteY1" fmla="*/ 736 h 736"/>
                <a:gd name="connsiteX2" fmla="*/ 368 w 429"/>
                <a:gd name="connsiteY2" fmla="*/ 0 h 736"/>
                <a:gd name="connsiteX3" fmla="*/ 429 w 429"/>
                <a:gd name="connsiteY3" fmla="*/ 0 h 736"/>
              </a:gdLst>
              <a:ahLst/>
              <a:cxnLst>
                <a:cxn ang="0">
                  <a:pos x="connsiteX0" y="connsiteY0"/>
                </a:cxn>
                <a:cxn ang="0">
                  <a:pos x="connsiteX1" y="connsiteY1"/>
                </a:cxn>
                <a:cxn ang="0">
                  <a:pos x="connsiteX2" y="connsiteY2"/>
                </a:cxn>
                <a:cxn ang="0">
                  <a:pos x="connsiteX3" y="connsiteY3"/>
                </a:cxn>
              </a:cxnLst>
              <a:rect l="l" t="t" r="r" b="b"/>
              <a:pathLst>
                <a:path w="429" h="736">
                  <a:moveTo>
                    <a:pt x="429" y="0"/>
                  </a:moveTo>
                  <a:cubicBezTo>
                    <a:pt x="264" y="233"/>
                    <a:pt x="123" y="478"/>
                    <a:pt x="0" y="736"/>
                  </a:cubicBezTo>
                  <a:lnTo>
                    <a:pt x="368" y="0"/>
                  </a:lnTo>
                  <a:lnTo>
                    <a:pt x="429" y="0"/>
                  </a:lnTo>
                  <a:close/>
                </a:path>
              </a:pathLst>
            </a:custGeom>
            <a:solidFill>
              <a:srgbClr val="AB795E"/>
            </a:solidFill>
            <a:ln w="6134" cap="flat">
              <a:noFill/>
              <a:prstDash val="solid"/>
              <a:miter/>
            </a:ln>
          </p:spPr>
          <p:txBody>
            <a:bodyPr rtlCol="0" anchor="ctr"/>
            <a:lstStyle/>
            <a:p>
              <a:endParaRPr lang="en-AU"/>
            </a:p>
          </p:txBody>
        </p:sp>
        <p:sp>
          <p:nvSpPr>
            <p:cNvPr id="1032" name="Freeform: Shape 1031">
              <a:extLst>
                <a:ext uri="{FF2B5EF4-FFF2-40B4-BE49-F238E27FC236}">
                  <a16:creationId xmlns:a16="http://schemas.microsoft.com/office/drawing/2014/main" id="{D761F3B2-5AA5-44A6-AA7F-8D590746C823}"/>
                </a:ext>
              </a:extLst>
            </p:cNvPr>
            <p:cNvSpPr/>
            <p:nvPr/>
          </p:nvSpPr>
          <p:spPr>
            <a:xfrm>
              <a:off x="4342642" y="4490631"/>
              <a:ext cx="4996" cy="5345"/>
            </a:xfrm>
            <a:custGeom>
              <a:avLst/>
              <a:gdLst>
                <a:gd name="connsiteX0" fmla="*/ 2297 w 4996"/>
                <a:gd name="connsiteY0" fmla="*/ 5346 h 5345"/>
                <a:gd name="connsiteX1" fmla="*/ 1193 w 4996"/>
                <a:gd name="connsiteY1" fmla="*/ 5039 h 5345"/>
                <a:gd name="connsiteX2" fmla="*/ 95 w 4996"/>
                <a:gd name="connsiteY2" fmla="*/ 3665 h 5345"/>
                <a:gd name="connsiteX3" fmla="*/ 273 w 4996"/>
                <a:gd name="connsiteY3" fmla="*/ 1911 h 5345"/>
                <a:gd name="connsiteX4" fmla="*/ 641 w 4996"/>
                <a:gd name="connsiteY4" fmla="*/ 1175 h 5345"/>
                <a:gd name="connsiteX5" fmla="*/ 1751 w 4996"/>
                <a:gd name="connsiteY5" fmla="*/ 187 h 5345"/>
                <a:gd name="connsiteX6" fmla="*/ 3236 w 4996"/>
                <a:gd name="connsiteY6" fmla="*/ 71 h 5345"/>
                <a:gd name="connsiteX7" fmla="*/ 4487 w 4996"/>
                <a:gd name="connsiteY7" fmla="*/ 880 h 5345"/>
                <a:gd name="connsiteX8" fmla="*/ 4996 w 4996"/>
                <a:gd name="connsiteY8" fmla="*/ 2279 h 5345"/>
                <a:gd name="connsiteX9" fmla="*/ 4690 w 4996"/>
                <a:gd name="connsiteY9" fmla="*/ 3383 h 5345"/>
                <a:gd name="connsiteX10" fmla="*/ 4322 w 4996"/>
                <a:gd name="connsiteY10" fmla="*/ 4119 h 5345"/>
                <a:gd name="connsiteX11" fmla="*/ 3475 w 4996"/>
                <a:gd name="connsiteY11" fmla="*/ 5009 h 5345"/>
                <a:gd name="connsiteX12" fmla="*/ 2297 w 4996"/>
                <a:gd name="connsiteY12" fmla="*/ 5346 h 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96" h="5345">
                  <a:moveTo>
                    <a:pt x="2297" y="5346"/>
                  </a:moveTo>
                  <a:cubicBezTo>
                    <a:pt x="1911" y="5340"/>
                    <a:pt x="1531" y="5235"/>
                    <a:pt x="1193" y="5039"/>
                  </a:cubicBezTo>
                  <a:cubicBezTo>
                    <a:pt x="660" y="4745"/>
                    <a:pt x="267" y="4248"/>
                    <a:pt x="95" y="3665"/>
                  </a:cubicBezTo>
                  <a:cubicBezTo>
                    <a:pt x="-76" y="3076"/>
                    <a:pt x="-15" y="2451"/>
                    <a:pt x="273" y="1911"/>
                  </a:cubicBezTo>
                  <a:lnTo>
                    <a:pt x="641" y="1175"/>
                  </a:lnTo>
                  <a:cubicBezTo>
                    <a:pt x="893" y="733"/>
                    <a:pt x="1285" y="383"/>
                    <a:pt x="1751" y="187"/>
                  </a:cubicBezTo>
                  <a:cubicBezTo>
                    <a:pt x="2224" y="-16"/>
                    <a:pt x="2745" y="-52"/>
                    <a:pt x="3236" y="71"/>
                  </a:cubicBezTo>
                  <a:cubicBezTo>
                    <a:pt x="3733" y="193"/>
                    <a:pt x="4174" y="481"/>
                    <a:pt x="4487" y="880"/>
                  </a:cubicBezTo>
                  <a:cubicBezTo>
                    <a:pt x="4806" y="1279"/>
                    <a:pt x="4984" y="1770"/>
                    <a:pt x="4996" y="2279"/>
                  </a:cubicBezTo>
                  <a:cubicBezTo>
                    <a:pt x="4990" y="2665"/>
                    <a:pt x="4886" y="3046"/>
                    <a:pt x="4690" y="3383"/>
                  </a:cubicBezTo>
                  <a:lnTo>
                    <a:pt x="4322" y="4119"/>
                  </a:lnTo>
                  <a:cubicBezTo>
                    <a:pt x="4125" y="4487"/>
                    <a:pt x="3831" y="4794"/>
                    <a:pt x="3475" y="5009"/>
                  </a:cubicBezTo>
                  <a:cubicBezTo>
                    <a:pt x="3119" y="5223"/>
                    <a:pt x="2714" y="5340"/>
                    <a:pt x="2297" y="5346"/>
                  </a:cubicBezTo>
                  <a:close/>
                </a:path>
              </a:pathLst>
            </a:custGeom>
            <a:solidFill>
              <a:srgbClr val="0E0E0E"/>
            </a:solidFill>
            <a:ln w="6134" cap="flat">
              <a:noFill/>
              <a:prstDash val="solid"/>
              <a:miter/>
            </a:ln>
          </p:spPr>
          <p:txBody>
            <a:bodyPr rtlCol="0" anchor="ctr"/>
            <a:lstStyle/>
            <a:p>
              <a:endParaRPr lang="en-AU"/>
            </a:p>
          </p:txBody>
        </p:sp>
        <p:sp>
          <p:nvSpPr>
            <p:cNvPr id="1033" name="Freeform: Shape 1032">
              <a:extLst>
                <a:ext uri="{FF2B5EF4-FFF2-40B4-BE49-F238E27FC236}">
                  <a16:creationId xmlns:a16="http://schemas.microsoft.com/office/drawing/2014/main" id="{09EEBEF6-B834-42D1-B460-DA674A472298}"/>
                </a:ext>
              </a:extLst>
            </p:cNvPr>
            <p:cNvSpPr/>
            <p:nvPr/>
          </p:nvSpPr>
          <p:spPr>
            <a:xfrm>
              <a:off x="4336904" y="4504810"/>
              <a:ext cx="1717" cy="2944"/>
            </a:xfrm>
            <a:custGeom>
              <a:avLst/>
              <a:gdLst>
                <a:gd name="connsiteX0" fmla="*/ 0 w 1717"/>
                <a:gd name="connsiteY0" fmla="*/ 2944 h 2944"/>
                <a:gd name="connsiteX1" fmla="*/ 1718 w 1717"/>
                <a:gd name="connsiteY1" fmla="*/ 0 h 2944"/>
                <a:gd name="connsiteX2" fmla="*/ 0 w 1717"/>
                <a:gd name="connsiteY2" fmla="*/ 2944 h 2944"/>
              </a:gdLst>
              <a:ahLst/>
              <a:cxnLst>
                <a:cxn ang="0">
                  <a:pos x="connsiteX0" y="connsiteY0"/>
                </a:cxn>
                <a:cxn ang="0">
                  <a:pos x="connsiteX1" y="connsiteY1"/>
                </a:cxn>
                <a:cxn ang="0">
                  <a:pos x="connsiteX2" y="connsiteY2"/>
                </a:cxn>
              </a:cxnLst>
              <a:rect l="l" t="t" r="r" b="b"/>
              <a:pathLst>
                <a:path w="1717" h="2944">
                  <a:moveTo>
                    <a:pt x="0" y="2944"/>
                  </a:moveTo>
                  <a:lnTo>
                    <a:pt x="1718" y="0"/>
                  </a:lnTo>
                  <a:lnTo>
                    <a:pt x="0" y="2944"/>
                  </a:lnTo>
                  <a:close/>
                </a:path>
              </a:pathLst>
            </a:custGeom>
            <a:solidFill>
              <a:srgbClr val="AB795E"/>
            </a:solidFill>
            <a:ln w="6134" cap="flat">
              <a:noFill/>
              <a:prstDash val="solid"/>
              <a:miter/>
            </a:ln>
          </p:spPr>
          <p:txBody>
            <a:bodyPr rtlCol="0" anchor="ctr"/>
            <a:lstStyle/>
            <a:p>
              <a:endParaRPr lang="en-AU"/>
            </a:p>
          </p:txBody>
        </p:sp>
        <p:sp>
          <p:nvSpPr>
            <p:cNvPr id="1034" name="Freeform: Shape 1033">
              <a:extLst>
                <a:ext uri="{FF2B5EF4-FFF2-40B4-BE49-F238E27FC236}">
                  <a16:creationId xmlns:a16="http://schemas.microsoft.com/office/drawing/2014/main" id="{D95904BC-3FE5-45DE-B4F4-F78ED5B23873}"/>
                </a:ext>
              </a:extLst>
            </p:cNvPr>
            <p:cNvSpPr/>
            <p:nvPr/>
          </p:nvSpPr>
          <p:spPr>
            <a:xfrm>
              <a:off x="4334576" y="4502513"/>
              <a:ext cx="6402" cy="7586"/>
            </a:xfrm>
            <a:custGeom>
              <a:avLst/>
              <a:gdLst>
                <a:gd name="connsiteX0" fmla="*/ 2328 w 6402"/>
                <a:gd name="connsiteY0" fmla="*/ 7573 h 7586"/>
                <a:gd name="connsiteX1" fmla="*/ 1101 w 6402"/>
                <a:gd name="connsiteY1" fmla="*/ 7205 h 7586"/>
                <a:gd name="connsiteX2" fmla="*/ 71 w 6402"/>
                <a:gd name="connsiteY2" fmla="*/ 5800 h 7586"/>
                <a:gd name="connsiteX3" fmla="*/ 304 w 6402"/>
                <a:gd name="connsiteY3" fmla="*/ 4076 h 7586"/>
                <a:gd name="connsiteX4" fmla="*/ 2083 w 6402"/>
                <a:gd name="connsiteY4" fmla="*/ 1132 h 7586"/>
                <a:gd name="connsiteX5" fmla="*/ 3187 w 6402"/>
                <a:gd name="connsiteY5" fmla="*/ 169 h 7586"/>
                <a:gd name="connsiteX6" fmla="*/ 4647 w 6402"/>
                <a:gd name="connsiteY6" fmla="*/ 83 h 7586"/>
                <a:gd name="connsiteX7" fmla="*/ 5861 w 6402"/>
                <a:gd name="connsiteY7" fmla="*/ 905 h 7586"/>
                <a:gd name="connsiteX8" fmla="*/ 6315 w 6402"/>
                <a:gd name="connsiteY8" fmla="*/ 2297 h 7586"/>
                <a:gd name="connsiteX9" fmla="*/ 6315 w 6402"/>
                <a:gd name="connsiteY9" fmla="*/ 3463 h 7586"/>
                <a:gd name="connsiteX10" fmla="*/ 4598 w 6402"/>
                <a:gd name="connsiteY10" fmla="*/ 6407 h 7586"/>
                <a:gd name="connsiteX11" fmla="*/ 3634 w 6402"/>
                <a:gd name="connsiteY11" fmla="*/ 7327 h 7586"/>
                <a:gd name="connsiteX12" fmla="*/ 2328 w 6402"/>
                <a:gd name="connsiteY12" fmla="*/ 7573 h 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02" h="7586">
                  <a:moveTo>
                    <a:pt x="2328" y="7573"/>
                  </a:moveTo>
                  <a:cubicBezTo>
                    <a:pt x="1892" y="7567"/>
                    <a:pt x="1469" y="7438"/>
                    <a:pt x="1101" y="7205"/>
                  </a:cubicBezTo>
                  <a:cubicBezTo>
                    <a:pt x="592" y="6886"/>
                    <a:pt x="224" y="6383"/>
                    <a:pt x="71" y="5800"/>
                  </a:cubicBezTo>
                  <a:cubicBezTo>
                    <a:pt x="-77" y="5217"/>
                    <a:pt x="9" y="4598"/>
                    <a:pt x="304" y="4076"/>
                  </a:cubicBezTo>
                  <a:lnTo>
                    <a:pt x="2083" y="1132"/>
                  </a:lnTo>
                  <a:cubicBezTo>
                    <a:pt x="2334" y="696"/>
                    <a:pt x="2721" y="359"/>
                    <a:pt x="3187" y="169"/>
                  </a:cubicBezTo>
                  <a:cubicBezTo>
                    <a:pt x="3653" y="-21"/>
                    <a:pt x="4162" y="-52"/>
                    <a:pt x="4647" y="83"/>
                  </a:cubicBezTo>
                  <a:cubicBezTo>
                    <a:pt x="5131" y="218"/>
                    <a:pt x="5555" y="506"/>
                    <a:pt x="5861" y="905"/>
                  </a:cubicBezTo>
                  <a:cubicBezTo>
                    <a:pt x="6162" y="1310"/>
                    <a:pt x="6321" y="1794"/>
                    <a:pt x="6315" y="2297"/>
                  </a:cubicBezTo>
                  <a:cubicBezTo>
                    <a:pt x="6432" y="2678"/>
                    <a:pt x="6432" y="3082"/>
                    <a:pt x="6315" y="3463"/>
                  </a:cubicBezTo>
                  <a:lnTo>
                    <a:pt x="4598" y="6407"/>
                  </a:lnTo>
                  <a:cubicBezTo>
                    <a:pt x="4370" y="6800"/>
                    <a:pt x="4039" y="7125"/>
                    <a:pt x="3634" y="7327"/>
                  </a:cubicBezTo>
                  <a:cubicBezTo>
                    <a:pt x="3236" y="7536"/>
                    <a:pt x="2776" y="7622"/>
                    <a:pt x="2328" y="7573"/>
                  </a:cubicBezTo>
                  <a:close/>
                </a:path>
              </a:pathLst>
            </a:custGeom>
            <a:solidFill>
              <a:srgbClr val="0E0E0E"/>
            </a:solidFill>
            <a:ln w="6134" cap="flat">
              <a:noFill/>
              <a:prstDash val="solid"/>
              <a:miter/>
            </a:ln>
          </p:spPr>
          <p:txBody>
            <a:bodyPr rtlCol="0" anchor="ctr"/>
            <a:lstStyle/>
            <a:p>
              <a:endParaRPr lang="en-AU"/>
            </a:p>
          </p:txBody>
        </p:sp>
        <p:sp>
          <p:nvSpPr>
            <p:cNvPr id="1035" name="Freeform: Shape 1034">
              <a:extLst>
                <a:ext uri="{FF2B5EF4-FFF2-40B4-BE49-F238E27FC236}">
                  <a16:creationId xmlns:a16="http://schemas.microsoft.com/office/drawing/2014/main" id="{84D44DD0-4046-4BB7-A0CF-7B216162104E}"/>
                </a:ext>
              </a:extLst>
            </p:cNvPr>
            <p:cNvSpPr/>
            <p:nvPr/>
          </p:nvSpPr>
          <p:spPr>
            <a:xfrm>
              <a:off x="4467684" y="4250365"/>
              <a:ext cx="11225" cy="11593"/>
            </a:xfrm>
            <a:custGeom>
              <a:avLst/>
              <a:gdLst>
                <a:gd name="connsiteX0" fmla="*/ 0 w 11225"/>
                <a:gd name="connsiteY0" fmla="*/ 11593 h 11593"/>
                <a:gd name="connsiteX1" fmla="*/ 11226 w 11225"/>
                <a:gd name="connsiteY1" fmla="*/ 0 h 11593"/>
                <a:gd name="connsiteX2" fmla="*/ 0 w 11225"/>
                <a:gd name="connsiteY2" fmla="*/ 11593 h 11593"/>
              </a:gdLst>
              <a:ahLst/>
              <a:cxnLst>
                <a:cxn ang="0">
                  <a:pos x="connsiteX0" y="connsiteY0"/>
                </a:cxn>
                <a:cxn ang="0">
                  <a:pos x="connsiteX1" y="connsiteY1"/>
                </a:cxn>
                <a:cxn ang="0">
                  <a:pos x="connsiteX2" y="connsiteY2"/>
                </a:cxn>
              </a:cxnLst>
              <a:rect l="l" t="t" r="r" b="b"/>
              <a:pathLst>
                <a:path w="11225" h="11593">
                  <a:moveTo>
                    <a:pt x="0" y="11593"/>
                  </a:moveTo>
                  <a:cubicBezTo>
                    <a:pt x="3619" y="7606"/>
                    <a:pt x="7300" y="3680"/>
                    <a:pt x="11226" y="0"/>
                  </a:cubicBezTo>
                  <a:cubicBezTo>
                    <a:pt x="7300" y="3680"/>
                    <a:pt x="3619" y="7606"/>
                    <a:pt x="0" y="11593"/>
                  </a:cubicBezTo>
                  <a:close/>
                </a:path>
              </a:pathLst>
            </a:custGeom>
            <a:solidFill>
              <a:srgbClr val="AB795E"/>
            </a:solidFill>
            <a:ln w="6134" cap="flat">
              <a:noFill/>
              <a:prstDash val="solid"/>
              <a:miter/>
            </a:ln>
          </p:spPr>
          <p:txBody>
            <a:bodyPr rtlCol="0" anchor="ctr"/>
            <a:lstStyle/>
            <a:p>
              <a:endParaRPr lang="en-AU"/>
            </a:p>
          </p:txBody>
        </p:sp>
        <p:sp>
          <p:nvSpPr>
            <p:cNvPr id="1036" name="Freeform: Shape 1035">
              <a:extLst>
                <a:ext uri="{FF2B5EF4-FFF2-40B4-BE49-F238E27FC236}">
                  <a16:creationId xmlns:a16="http://schemas.microsoft.com/office/drawing/2014/main" id="{AB275495-7D6F-4A85-ADA4-5E848313D602}"/>
                </a:ext>
              </a:extLst>
            </p:cNvPr>
            <p:cNvSpPr/>
            <p:nvPr/>
          </p:nvSpPr>
          <p:spPr>
            <a:xfrm>
              <a:off x="4465415" y="4248046"/>
              <a:ext cx="15766" cy="16182"/>
            </a:xfrm>
            <a:custGeom>
              <a:avLst/>
              <a:gdLst>
                <a:gd name="connsiteX0" fmla="*/ 2270 w 15766"/>
                <a:gd name="connsiteY0" fmla="*/ 16182 h 16182"/>
                <a:gd name="connsiteX1" fmla="*/ 736 w 15766"/>
                <a:gd name="connsiteY1" fmla="*/ 15630 h 16182"/>
                <a:gd name="connsiteX2" fmla="*/ 190 w 15766"/>
                <a:gd name="connsiteY2" fmla="*/ 14845 h 16182"/>
                <a:gd name="connsiteX3" fmla="*/ 0 w 15766"/>
                <a:gd name="connsiteY3" fmla="*/ 13912 h 16182"/>
                <a:gd name="connsiteX4" fmla="*/ 552 w 15766"/>
                <a:gd name="connsiteY4" fmla="*/ 12379 h 16182"/>
                <a:gd name="connsiteX5" fmla="*/ 11900 w 15766"/>
                <a:gd name="connsiteY5" fmla="*/ 663 h 16182"/>
                <a:gd name="connsiteX6" fmla="*/ 13526 w 15766"/>
                <a:gd name="connsiteY6" fmla="*/ 0 h 16182"/>
                <a:gd name="connsiteX7" fmla="*/ 15152 w 15766"/>
                <a:gd name="connsiteY7" fmla="*/ 663 h 16182"/>
                <a:gd name="connsiteX8" fmla="*/ 15624 w 15766"/>
                <a:gd name="connsiteY8" fmla="*/ 1399 h 16182"/>
                <a:gd name="connsiteX9" fmla="*/ 15765 w 15766"/>
                <a:gd name="connsiteY9" fmla="*/ 2258 h 16182"/>
                <a:gd name="connsiteX10" fmla="*/ 15090 w 15766"/>
                <a:gd name="connsiteY10" fmla="*/ 3914 h 16182"/>
                <a:gd name="connsiteX11" fmla="*/ 3987 w 15766"/>
                <a:gd name="connsiteY11" fmla="*/ 15323 h 16182"/>
                <a:gd name="connsiteX12" fmla="*/ 3215 w 15766"/>
                <a:gd name="connsiteY12" fmla="*/ 15931 h 16182"/>
                <a:gd name="connsiteX13" fmla="*/ 2270 w 15766"/>
                <a:gd name="connsiteY13" fmla="*/ 16182 h 1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66" h="16182">
                  <a:moveTo>
                    <a:pt x="2270" y="16182"/>
                  </a:moveTo>
                  <a:cubicBezTo>
                    <a:pt x="1706" y="16188"/>
                    <a:pt x="1159" y="15992"/>
                    <a:pt x="736" y="15630"/>
                  </a:cubicBezTo>
                  <a:cubicBezTo>
                    <a:pt x="503" y="15409"/>
                    <a:pt x="319" y="15139"/>
                    <a:pt x="190" y="14845"/>
                  </a:cubicBezTo>
                  <a:cubicBezTo>
                    <a:pt x="68" y="14550"/>
                    <a:pt x="0" y="14231"/>
                    <a:pt x="0" y="13912"/>
                  </a:cubicBezTo>
                  <a:cubicBezTo>
                    <a:pt x="-6" y="13354"/>
                    <a:pt x="190" y="12808"/>
                    <a:pt x="552" y="12379"/>
                  </a:cubicBezTo>
                  <a:cubicBezTo>
                    <a:pt x="4601" y="7901"/>
                    <a:pt x="8281" y="4098"/>
                    <a:pt x="11900" y="663"/>
                  </a:cubicBezTo>
                  <a:cubicBezTo>
                    <a:pt x="12336" y="239"/>
                    <a:pt x="12919" y="0"/>
                    <a:pt x="13526" y="0"/>
                  </a:cubicBezTo>
                  <a:cubicBezTo>
                    <a:pt x="14133" y="0"/>
                    <a:pt x="14716" y="239"/>
                    <a:pt x="15152" y="663"/>
                  </a:cubicBezTo>
                  <a:cubicBezTo>
                    <a:pt x="15354" y="871"/>
                    <a:pt x="15514" y="1123"/>
                    <a:pt x="15624" y="1399"/>
                  </a:cubicBezTo>
                  <a:cubicBezTo>
                    <a:pt x="15728" y="1669"/>
                    <a:pt x="15777" y="1963"/>
                    <a:pt x="15765" y="2258"/>
                  </a:cubicBezTo>
                  <a:cubicBezTo>
                    <a:pt x="15740" y="2871"/>
                    <a:pt x="15501" y="3460"/>
                    <a:pt x="15090" y="3914"/>
                  </a:cubicBezTo>
                  <a:cubicBezTo>
                    <a:pt x="11532" y="7226"/>
                    <a:pt x="7913" y="10968"/>
                    <a:pt x="3987" y="15323"/>
                  </a:cubicBezTo>
                  <a:cubicBezTo>
                    <a:pt x="3773" y="15581"/>
                    <a:pt x="3515" y="15783"/>
                    <a:pt x="3215" y="15931"/>
                  </a:cubicBezTo>
                  <a:cubicBezTo>
                    <a:pt x="2920" y="16084"/>
                    <a:pt x="2601" y="16164"/>
                    <a:pt x="2270" y="16182"/>
                  </a:cubicBezTo>
                  <a:close/>
                </a:path>
              </a:pathLst>
            </a:custGeom>
            <a:solidFill>
              <a:srgbClr val="0E0E0E"/>
            </a:solidFill>
            <a:ln w="6134" cap="flat">
              <a:noFill/>
              <a:prstDash val="solid"/>
              <a:miter/>
            </a:ln>
          </p:spPr>
          <p:txBody>
            <a:bodyPr rtlCol="0" anchor="ctr"/>
            <a:lstStyle/>
            <a:p>
              <a:endParaRPr lang="en-AU"/>
            </a:p>
          </p:txBody>
        </p:sp>
        <p:sp>
          <p:nvSpPr>
            <p:cNvPr id="1037" name="Freeform: Shape 1036">
              <a:extLst>
                <a:ext uri="{FF2B5EF4-FFF2-40B4-BE49-F238E27FC236}">
                  <a16:creationId xmlns:a16="http://schemas.microsoft.com/office/drawing/2014/main" id="{DF083991-A3A1-4770-9093-5A3580C375F5}"/>
                </a:ext>
              </a:extLst>
            </p:cNvPr>
            <p:cNvSpPr/>
            <p:nvPr/>
          </p:nvSpPr>
          <p:spPr>
            <a:xfrm>
              <a:off x="4809235" y="4414883"/>
              <a:ext cx="1778" cy="6134"/>
            </a:xfrm>
            <a:custGeom>
              <a:avLst/>
              <a:gdLst>
                <a:gd name="connsiteX0" fmla="*/ 1779 w 1778"/>
                <a:gd name="connsiteY0" fmla="*/ 0 h 6134"/>
                <a:gd name="connsiteX1" fmla="*/ 0 w 1778"/>
                <a:gd name="connsiteY1" fmla="*/ 6134 h 6134"/>
                <a:gd name="connsiteX2" fmla="*/ 1779 w 1778"/>
                <a:gd name="connsiteY2" fmla="*/ 0 h 6134"/>
              </a:gdLst>
              <a:ahLst/>
              <a:cxnLst>
                <a:cxn ang="0">
                  <a:pos x="connsiteX0" y="connsiteY0"/>
                </a:cxn>
                <a:cxn ang="0">
                  <a:pos x="connsiteX1" y="connsiteY1"/>
                </a:cxn>
                <a:cxn ang="0">
                  <a:pos x="connsiteX2" y="connsiteY2"/>
                </a:cxn>
              </a:cxnLst>
              <a:rect l="l" t="t" r="r" b="b"/>
              <a:pathLst>
                <a:path w="1778" h="6134">
                  <a:moveTo>
                    <a:pt x="1779" y="0"/>
                  </a:moveTo>
                  <a:cubicBezTo>
                    <a:pt x="1227" y="2147"/>
                    <a:pt x="613" y="4294"/>
                    <a:pt x="0" y="6134"/>
                  </a:cubicBezTo>
                  <a:cubicBezTo>
                    <a:pt x="797" y="4294"/>
                    <a:pt x="1227" y="2147"/>
                    <a:pt x="1779" y="0"/>
                  </a:cubicBezTo>
                  <a:close/>
                </a:path>
              </a:pathLst>
            </a:custGeom>
            <a:solidFill>
              <a:srgbClr val="AB795E"/>
            </a:solidFill>
            <a:ln w="6134" cap="flat">
              <a:noFill/>
              <a:prstDash val="solid"/>
              <a:miter/>
            </a:ln>
          </p:spPr>
          <p:txBody>
            <a:bodyPr rtlCol="0" anchor="ctr"/>
            <a:lstStyle/>
            <a:p>
              <a:endParaRPr lang="en-AU"/>
            </a:p>
          </p:txBody>
        </p:sp>
        <p:sp>
          <p:nvSpPr>
            <p:cNvPr id="1038" name="Freeform: Shape 1037">
              <a:extLst>
                <a:ext uri="{FF2B5EF4-FFF2-40B4-BE49-F238E27FC236}">
                  <a16:creationId xmlns:a16="http://schemas.microsoft.com/office/drawing/2014/main" id="{23F36661-A797-4D9D-973A-76FA61B6173D}"/>
                </a:ext>
              </a:extLst>
            </p:cNvPr>
            <p:cNvSpPr/>
            <p:nvPr/>
          </p:nvSpPr>
          <p:spPr>
            <a:xfrm>
              <a:off x="4806950" y="4412666"/>
              <a:ext cx="6178" cy="10927"/>
            </a:xfrm>
            <a:custGeom>
              <a:avLst/>
              <a:gdLst>
                <a:gd name="connsiteX0" fmla="*/ 2285 w 6178"/>
                <a:gd name="connsiteY0" fmla="*/ 10928 h 10927"/>
                <a:gd name="connsiteX1" fmla="*/ 1671 w 6178"/>
                <a:gd name="connsiteY1" fmla="*/ 10928 h 10927"/>
                <a:gd name="connsiteX2" fmla="*/ 297 w 6178"/>
                <a:gd name="connsiteY2" fmla="*/ 9805 h 10927"/>
                <a:gd name="connsiteX3" fmla="*/ 76 w 6178"/>
                <a:gd name="connsiteY3" fmla="*/ 8044 h 10927"/>
                <a:gd name="connsiteX4" fmla="*/ 1058 w 6178"/>
                <a:gd name="connsiteY4" fmla="*/ 4487 h 10927"/>
                <a:gd name="connsiteX5" fmla="*/ 1671 w 6178"/>
                <a:gd name="connsiteY5" fmla="*/ 2401 h 10927"/>
                <a:gd name="connsiteX6" fmla="*/ 1671 w 6178"/>
                <a:gd name="connsiteY6" fmla="*/ 1726 h 10927"/>
                <a:gd name="connsiteX7" fmla="*/ 2745 w 6178"/>
                <a:gd name="connsiteY7" fmla="*/ 322 h 10927"/>
                <a:gd name="connsiteX8" fmla="*/ 4493 w 6178"/>
                <a:gd name="connsiteY8" fmla="*/ 70 h 10927"/>
                <a:gd name="connsiteX9" fmla="*/ 5297 w 6178"/>
                <a:gd name="connsiteY9" fmla="*/ 469 h 10927"/>
                <a:gd name="connsiteX10" fmla="*/ 5885 w 6178"/>
                <a:gd name="connsiteY10" fmla="*/ 1150 h 10927"/>
                <a:gd name="connsiteX11" fmla="*/ 6161 w 6178"/>
                <a:gd name="connsiteY11" fmla="*/ 2002 h 10927"/>
                <a:gd name="connsiteX12" fmla="*/ 6088 w 6178"/>
                <a:gd name="connsiteY12" fmla="*/ 2892 h 10927"/>
                <a:gd name="connsiteX13" fmla="*/ 5352 w 6178"/>
                <a:gd name="connsiteY13" fmla="*/ 5713 h 10927"/>
                <a:gd name="connsiteX14" fmla="*/ 4309 w 6178"/>
                <a:gd name="connsiteY14" fmla="*/ 9333 h 10927"/>
                <a:gd name="connsiteX15" fmla="*/ 3554 w 6178"/>
                <a:gd name="connsiteY15" fmla="*/ 10455 h 10927"/>
                <a:gd name="connsiteX16" fmla="*/ 2285 w 6178"/>
                <a:gd name="connsiteY16" fmla="*/ 10928 h 1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 h="10927">
                  <a:moveTo>
                    <a:pt x="2285" y="10928"/>
                  </a:moveTo>
                  <a:lnTo>
                    <a:pt x="1671" y="10928"/>
                  </a:lnTo>
                  <a:cubicBezTo>
                    <a:pt x="1088" y="10743"/>
                    <a:pt x="598" y="10345"/>
                    <a:pt x="297" y="9805"/>
                  </a:cubicBezTo>
                  <a:cubicBezTo>
                    <a:pt x="3" y="9271"/>
                    <a:pt x="-77" y="8640"/>
                    <a:pt x="76" y="8044"/>
                  </a:cubicBezTo>
                  <a:cubicBezTo>
                    <a:pt x="444" y="6879"/>
                    <a:pt x="751" y="5713"/>
                    <a:pt x="1058" y="4487"/>
                  </a:cubicBezTo>
                  <a:cubicBezTo>
                    <a:pt x="1364" y="3260"/>
                    <a:pt x="1487" y="3137"/>
                    <a:pt x="1671" y="2401"/>
                  </a:cubicBezTo>
                  <a:lnTo>
                    <a:pt x="1671" y="1726"/>
                  </a:lnTo>
                  <a:cubicBezTo>
                    <a:pt x="1831" y="1137"/>
                    <a:pt x="2217" y="628"/>
                    <a:pt x="2745" y="322"/>
                  </a:cubicBezTo>
                  <a:cubicBezTo>
                    <a:pt x="3272" y="9"/>
                    <a:pt x="3898" y="-77"/>
                    <a:pt x="4493" y="70"/>
                  </a:cubicBezTo>
                  <a:cubicBezTo>
                    <a:pt x="4787" y="150"/>
                    <a:pt x="5057" y="285"/>
                    <a:pt x="5297" y="469"/>
                  </a:cubicBezTo>
                  <a:cubicBezTo>
                    <a:pt x="5536" y="653"/>
                    <a:pt x="5732" y="886"/>
                    <a:pt x="5885" y="1150"/>
                  </a:cubicBezTo>
                  <a:cubicBezTo>
                    <a:pt x="6033" y="1407"/>
                    <a:pt x="6125" y="1702"/>
                    <a:pt x="6161" y="2002"/>
                  </a:cubicBezTo>
                  <a:cubicBezTo>
                    <a:pt x="6198" y="2296"/>
                    <a:pt x="6174" y="2603"/>
                    <a:pt x="6088" y="2892"/>
                  </a:cubicBezTo>
                  <a:lnTo>
                    <a:pt x="5352" y="5713"/>
                  </a:lnTo>
                  <a:cubicBezTo>
                    <a:pt x="4984" y="6940"/>
                    <a:pt x="4677" y="8167"/>
                    <a:pt x="4309" y="9333"/>
                  </a:cubicBezTo>
                  <a:cubicBezTo>
                    <a:pt x="4180" y="9780"/>
                    <a:pt x="3916" y="10173"/>
                    <a:pt x="3554" y="10455"/>
                  </a:cubicBezTo>
                  <a:cubicBezTo>
                    <a:pt x="3192" y="10743"/>
                    <a:pt x="2745" y="10909"/>
                    <a:pt x="2285" y="10928"/>
                  </a:cubicBezTo>
                  <a:close/>
                </a:path>
              </a:pathLst>
            </a:custGeom>
            <a:solidFill>
              <a:srgbClr val="0E0E0E"/>
            </a:solidFill>
            <a:ln w="6134" cap="flat">
              <a:noFill/>
              <a:prstDash val="solid"/>
              <a:miter/>
            </a:ln>
          </p:spPr>
          <p:txBody>
            <a:bodyPr rtlCol="0" anchor="ctr"/>
            <a:lstStyle/>
            <a:p>
              <a:endParaRPr lang="en-AU"/>
            </a:p>
          </p:txBody>
        </p:sp>
        <p:sp>
          <p:nvSpPr>
            <p:cNvPr id="1039" name="Freeform: Shape 1038">
              <a:extLst>
                <a:ext uri="{FF2B5EF4-FFF2-40B4-BE49-F238E27FC236}">
                  <a16:creationId xmlns:a16="http://schemas.microsoft.com/office/drawing/2014/main" id="{99E3BB34-8FF0-47E5-8975-D64CBCE2C560}"/>
                </a:ext>
              </a:extLst>
            </p:cNvPr>
            <p:cNvSpPr/>
            <p:nvPr/>
          </p:nvSpPr>
          <p:spPr>
            <a:xfrm>
              <a:off x="4446890" y="4278950"/>
              <a:ext cx="6808" cy="9446"/>
            </a:xfrm>
            <a:custGeom>
              <a:avLst/>
              <a:gdLst>
                <a:gd name="connsiteX0" fmla="*/ 0 w 6808"/>
                <a:gd name="connsiteY0" fmla="*/ 9446 h 9446"/>
                <a:gd name="connsiteX1" fmla="*/ 6809 w 6808"/>
                <a:gd name="connsiteY1" fmla="*/ 0 h 9446"/>
                <a:gd name="connsiteX2" fmla="*/ 0 w 6808"/>
                <a:gd name="connsiteY2" fmla="*/ 9446 h 9446"/>
              </a:gdLst>
              <a:ahLst/>
              <a:cxnLst>
                <a:cxn ang="0">
                  <a:pos x="connsiteX0" y="connsiteY0"/>
                </a:cxn>
                <a:cxn ang="0">
                  <a:pos x="connsiteX1" y="connsiteY1"/>
                </a:cxn>
                <a:cxn ang="0">
                  <a:pos x="connsiteX2" y="connsiteY2"/>
                </a:cxn>
              </a:cxnLst>
              <a:rect l="l" t="t" r="r" b="b"/>
              <a:pathLst>
                <a:path w="6808" h="9446">
                  <a:moveTo>
                    <a:pt x="0" y="9446"/>
                  </a:moveTo>
                  <a:cubicBezTo>
                    <a:pt x="2208" y="6257"/>
                    <a:pt x="4478" y="3312"/>
                    <a:pt x="6809" y="0"/>
                  </a:cubicBezTo>
                  <a:cubicBezTo>
                    <a:pt x="4478" y="3067"/>
                    <a:pt x="2208" y="6257"/>
                    <a:pt x="0" y="9446"/>
                  </a:cubicBezTo>
                  <a:close/>
                </a:path>
              </a:pathLst>
            </a:custGeom>
            <a:solidFill>
              <a:srgbClr val="AB795E"/>
            </a:solidFill>
            <a:ln w="6134" cap="flat">
              <a:noFill/>
              <a:prstDash val="solid"/>
              <a:miter/>
            </a:ln>
          </p:spPr>
          <p:txBody>
            <a:bodyPr rtlCol="0" anchor="ctr"/>
            <a:lstStyle/>
            <a:p>
              <a:endParaRPr lang="en-AU"/>
            </a:p>
          </p:txBody>
        </p:sp>
        <p:sp>
          <p:nvSpPr>
            <p:cNvPr id="1040" name="Freeform: Shape 1039">
              <a:extLst>
                <a:ext uri="{FF2B5EF4-FFF2-40B4-BE49-F238E27FC236}">
                  <a16:creationId xmlns:a16="http://schemas.microsoft.com/office/drawing/2014/main" id="{16D729CE-2508-4B6C-AB94-84960437D634}"/>
                </a:ext>
              </a:extLst>
            </p:cNvPr>
            <p:cNvSpPr/>
            <p:nvPr/>
          </p:nvSpPr>
          <p:spPr>
            <a:xfrm>
              <a:off x="4444580" y="4276636"/>
              <a:ext cx="11451" cy="14091"/>
            </a:xfrm>
            <a:custGeom>
              <a:avLst/>
              <a:gdLst>
                <a:gd name="connsiteX0" fmla="*/ 2310 w 11451"/>
                <a:gd name="connsiteY0" fmla="*/ 14091 h 14091"/>
                <a:gd name="connsiteX1" fmla="*/ 1021 w 11451"/>
                <a:gd name="connsiteY1" fmla="*/ 13662 h 14091"/>
                <a:gd name="connsiteX2" fmla="*/ 384 w 11451"/>
                <a:gd name="connsiteY2" fmla="*/ 13030 h 14091"/>
                <a:gd name="connsiteX3" fmla="*/ 40 w 11451"/>
                <a:gd name="connsiteY3" fmla="*/ 12196 h 14091"/>
                <a:gd name="connsiteX4" fmla="*/ 52 w 11451"/>
                <a:gd name="connsiteY4" fmla="*/ 11301 h 14091"/>
                <a:gd name="connsiteX5" fmla="*/ 408 w 11451"/>
                <a:gd name="connsiteY5" fmla="*/ 10472 h 14091"/>
                <a:gd name="connsiteX6" fmla="*/ 3230 w 11451"/>
                <a:gd name="connsiteY6" fmla="*/ 6485 h 14091"/>
                <a:gd name="connsiteX7" fmla="*/ 7278 w 11451"/>
                <a:gd name="connsiteY7" fmla="*/ 903 h 14091"/>
                <a:gd name="connsiteX8" fmla="*/ 8812 w 11451"/>
                <a:gd name="connsiteY8" fmla="*/ 20 h 14091"/>
                <a:gd name="connsiteX9" fmla="*/ 10529 w 11451"/>
                <a:gd name="connsiteY9" fmla="*/ 474 h 14091"/>
                <a:gd name="connsiteX10" fmla="*/ 11137 w 11451"/>
                <a:gd name="connsiteY10" fmla="*/ 1130 h 14091"/>
                <a:gd name="connsiteX11" fmla="*/ 11431 w 11451"/>
                <a:gd name="connsiteY11" fmla="*/ 1977 h 14091"/>
                <a:gd name="connsiteX12" fmla="*/ 11370 w 11451"/>
                <a:gd name="connsiteY12" fmla="*/ 2872 h 14091"/>
                <a:gd name="connsiteX13" fmla="*/ 10959 w 11451"/>
                <a:gd name="connsiteY13" fmla="*/ 3664 h 14091"/>
                <a:gd name="connsiteX14" fmla="*/ 6972 w 11451"/>
                <a:gd name="connsiteY14" fmla="*/ 9123 h 14091"/>
                <a:gd name="connsiteX15" fmla="*/ 4211 w 11451"/>
                <a:gd name="connsiteY15" fmla="*/ 13049 h 14091"/>
                <a:gd name="connsiteX16" fmla="*/ 3389 w 11451"/>
                <a:gd name="connsiteY16" fmla="*/ 13803 h 14091"/>
                <a:gd name="connsiteX17" fmla="*/ 2310 w 11451"/>
                <a:gd name="connsiteY17" fmla="*/ 14091 h 1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51" h="14091">
                  <a:moveTo>
                    <a:pt x="2310" y="14091"/>
                  </a:moveTo>
                  <a:cubicBezTo>
                    <a:pt x="1849" y="14073"/>
                    <a:pt x="1402" y="13926"/>
                    <a:pt x="1021" y="13662"/>
                  </a:cubicBezTo>
                  <a:cubicBezTo>
                    <a:pt x="770" y="13497"/>
                    <a:pt x="549" y="13282"/>
                    <a:pt x="384" y="13030"/>
                  </a:cubicBezTo>
                  <a:cubicBezTo>
                    <a:pt x="218" y="12779"/>
                    <a:pt x="101" y="12496"/>
                    <a:pt x="40" y="12196"/>
                  </a:cubicBezTo>
                  <a:cubicBezTo>
                    <a:pt x="-15" y="11902"/>
                    <a:pt x="-15" y="11595"/>
                    <a:pt x="52" y="11301"/>
                  </a:cubicBezTo>
                  <a:cubicBezTo>
                    <a:pt x="114" y="11000"/>
                    <a:pt x="236" y="10724"/>
                    <a:pt x="408" y="10472"/>
                  </a:cubicBezTo>
                  <a:lnTo>
                    <a:pt x="3230" y="6485"/>
                  </a:lnTo>
                  <a:lnTo>
                    <a:pt x="7278" y="903"/>
                  </a:lnTo>
                  <a:cubicBezTo>
                    <a:pt x="7652" y="418"/>
                    <a:pt x="8205" y="99"/>
                    <a:pt x="8812" y="20"/>
                  </a:cubicBezTo>
                  <a:cubicBezTo>
                    <a:pt x="9425" y="-60"/>
                    <a:pt x="10039" y="106"/>
                    <a:pt x="10529" y="474"/>
                  </a:cubicBezTo>
                  <a:cubicBezTo>
                    <a:pt x="10775" y="652"/>
                    <a:pt x="10983" y="872"/>
                    <a:pt x="11137" y="1130"/>
                  </a:cubicBezTo>
                  <a:cubicBezTo>
                    <a:pt x="11290" y="1388"/>
                    <a:pt x="11394" y="1676"/>
                    <a:pt x="11431" y="1977"/>
                  </a:cubicBezTo>
                  <a:cubicBezTo>
                    <a:pt x="11474" y="2277"/>
                    <a:pt x="11449" y="2578"/>
                    <a:pt x="11370" y="2872"/>
                  </a:cubicBezTo>
                  <a:cubicBezTo>
                    <a:pt x="11290" y="3160"/>
                    <a:pt x="11149" y="3430"/>
                    <a:pt x="10959" y="3664"/>
                  </a:cubicBezTo>
                  <a:lnTo>
                    <a:pt x="6972" y="9123"/>
                  </a:lnTo>
                  <a:lnTo>
                    <a:pt x="4211" y="13049"/>
                  </a:lnTo>
                  <a:cubicBezTo>
                    <a:pt x="4003" y="13362"/>
                    <a:pt x="3721" y="13625"/>
                    <a:pt x="3389" y="13803"/>
                  </a:cubicBezTo>
                  <a:cubicBezTo>
                    <a:pt x="3058" y="13987"/>
                    <a:pt x="2684" y="14085"/>
                    <a:pt x="2310" y="14091"/>
                  </a:cubicBezTo>
                  <a:close/>
                </a:path>
              </a:pathLst>
            </a:custGeom>
            <a:solidFill>
              <a:srgbClr val="0E0E0E"/>
            </a:solidFill>
            <a:ln w="6134" cap="flat">
              <a:noFill/>
              <a:prstDash val="solid"/>
              <a:miter/>
            </a:ln>
          </p:spPr>
          <p:txBody>
            <a:bodyPr rtlCol="0" anchor="ctr"/>
            <a:lstStyle/>
            <a:p>
              <a:endParaRPr lang="en-AU"/>
            </a:p>
          </p:txBody>
        </p:sp>
        <p:sp>
          <p:nvSpPr>
            <p:cNvPr id="1041" name="Freeform: Shape 1040">
              <a:extLst>
                <a:ext uri="{FF2B5EF4-FFF2-40B4-BE49-F238E27FC236}">
                  <a16:creationId xmlns:a16="http://schemas.microsoft.com/office/drawing/2014/main" id="{3383CEC5-DFF2-49A4-AB02-2F212B5BF3A4}"/>
                </a:ext>
              </a:extLst>
            </p:cNvPr>
            <p:cNvSpPr/>
            <p:nvPr/>
          </p:nvSpPr>
          <p:spPr>
            <a:xfrm>
              <a:off x="4801629" y="4427949"/>
              <a:ext cx="5643" cy="17175"/>
            </a:xfrm>
            <a:custGeom>
              <a:avLst/>
              <a:gdLst>
                <a:gd name="connsiteX0" fmla="*/ 5644 w 5643"/>
                <a:gd name="connsiteY0" fmla="*/ 0 h 17175"/>
                <a:gd name="connsiteX1" fmla="*/ 0 w 5643"/>
                <a:gd name="connsiteY1" fmla="*/ 17176 h 17175"/>
                <a:gd name="connsiteX2" fmla="*/ 5644 w 5643"/>
                <a:gd name="connsiteY2" fmla="*/ 0 h 17175"/>
              </a:gdLst>
              <a:ahLst/>
              <a:cxnLst>
                <a:cxn ang="0">
                  <a:pos x="connsiteX0" y="connsiteY0"/>
                </a:cxn>
                <a:cxn ang="0">
                  <a:pos x="connsiteX1" y="connsiteY1"/>
                </a:cxn>
                <a:cxn ang="0">
                  <a:pos x="connsiteX2" y="connsiteY2"/>
                </a:cxn>
              </a:cxnLst>
              <a:rect l="l" t="t" r="r" b="b"/>
              <a:pathLst>
                <a:path w="5643" h="17175">
                  <a:moveTo>
                    <a:pt x="5644" y="0"/>
                  </a:moveTo>
                  <a:cubicBezTo>
                    <a:pt x="3865" y="5828"/>
                    <a:pt x="1963" y="11532"/>
                    <a:pt x="0" y="17176"/>
                  </a:cubicBezTo>
                  <a:cubicBezTo>
                    <a:pt x="2270" y="11532"/>
                    <a:pt x="3865" y="5828"/>
                    <a:pt x="5644" y="0"/>
                  </a:cubicBezTo>
                  <a:close/>
                </a:path>
              </a:pathLst>
            </a:custGeom>
            <a:solidFill>
              <a:srgbClr val="AB795E"/>
            </a:solidFill>
            <a:ln w="6134" cap="flat">
              <a:noFill/>
              <a:prstDash val="solid"/>
              <a:miter/>
            </a:ln>
          </p:spPr>
          <p:txBody>
            <a:bodyPr rtlCol="0" anchor="ctr"/>
            <a:lstStyle/>
            <a:p>
              <a:endParaRPr lang="en-AU"/>
            </a:p>
          </p:txBody>
        </p:sp>
        <p:sp>
          <p:nvSpPr>
            <p:cNvPr id="1042" name="Freeform: Shape 1041">
              <a:extLst>
                <a:ext uri="{FF2B5EF4-FFF2-40B4-BE49-F238E27FC236}">
                  <a16:creationId xmlns:a16="http://schemas.microsoft.com/office/drawing/2014/main" id="{ABE0D9AD-04E0-4E16-A2A8-2E7BE29AB2A2}"/>
                </a:ext>
              </a:extLst>
            </p:cNvPr>
            <p:cNvSpPr/>
            <p:nvPr/>
          </p:nvSpPr>
          <p:spPr>
            <a:xfrm>
              <a:off x="4799275" y="4425916"/>
              <a:ext cx="10001" cy="21401"/>
            </a:xfrm>
            <a:custGeom>
              <a:avLst/>
              <a:gdLst>
                <a:gd name="connsiteX0" fmla="*/ 2354 w 10001"/>
                <a:gd name="connsiteY0" fmla="*/ 21355 h 21401"/>
                <a:gd name="connsiteX1" fmla="*/ 1556 w 10001"/>
                <a:gd name="connsiteY1" fmla="*/ 21355 h 21401"/>
                <a:gd name="connsiteX2" fmla="*/ 446 w 10001"/>
                <a:gd name="connsiteY2" fmla="*/ 20527 h 21401"/>
                <a:gd name="connsiteX3" fmla="*/ 23 w 10001"/>
                <a:gd name="connsiteY3" fmla="*/ 19208 h 21401"/>
                <a:gd name="connsiteX4" fmla="*/ 23 w 10001"/>
                <a:gd name="connsiteY4" fmla="*/ 18472 h 21401"/>
                <a:gd name="connsiteX5" fmla="*/ 5544 w 10001"/>
                <a:gd name="connsiteY5" fmla="*/ 1603 h 21401"/>
                <a:gd name="connsiteX6" fmla="*/ 5967 w 10001"/>
                <a:gd name="connsiteY6" fmla="*/ 824 h 21401"/>
                <a:gd name="connsiteX7" fmla="*/ 6660 w 10001"/>
                <a:gd name="connsiteY7" fmla="*/ 259 h 21401"/>
                <a:gd name="connsiteX8" fmla="*/ 7513 w 10001"/>
                <a:gd name="connsiteY8" fmla="*/ 8 h 21401"/>
                <a:gd name="connsiteX9" fmla="*/ 8396 w 10001"/>
                <a:gd name="connsiteY9" fmla="*/ 100 h 21401"/>
                <a:gd name="connsiteX10" fmla="*/ 9181 w 10001"/>
                <a:gd name="connsiteY10" fmla="*/ 523 h 21401"/>
                <a:gd name="connsiteX11" fmla="*/ 9739 w 10001"/>
                <a:gd name="connsiteY11" fmla="*/ 1216 h 21401"/>
                <a:gd name="connsiteX12" fmla="*/ 9991 w 10001"/>
                <a:gd name="connsiteY12" fmla="*/ 2069 h 21401"/>
                <a:gd name="connsiteX13" fmla="*/ 9899 w 10001"/>
                <a:gd name="connsiteY13" fmla="*/ 2953 h 21401"/>
                <a:gd name="connsiteX14" fmla="*/ 4317 w 10001"/>
                <a:gd name="connsiteY14" fmla="*/ 20006 h 21401"/>
                <a:gd name="connsiteX15" fmla="*/ 3513 w 10001"/>
                <a:gd name="connsiteY15" fmla="*/ 20944 h 21401"/>
                <a:gd name="connsiteX16" fmla="*/ 2354 w 10001"/>
                <a:gd name="connsiteY16" fmla="*/ 21355 h 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1" h="21401">
                  <a:moveTo>
                    <a:pt x="2354" y="21355"/>
                  </a:moveTo>
                  <a:cubicBezTo>
                    <a:pt x="2090" y="21416"/>
                    <a:pt x="1820" y="21416"/>
                    <a:pt x="1556" y="21355"/>
                  </a:cubicBezTo>
                  <a:cubicBezTo>
                    <a:pt x="1109" y="21202"/>
                    <a:pt x="722" y="20913"/>
                    <a:pt x="446" y="20527"/>
                  </a:cubicBezTo>
                  <a:cubicBezTo>
                    <a:pt x="170" y="20146"/>
                    <a:pt x="23" y="19680"/>
                    <a:pt x="23" y="19208"/>
                  </a:cubicBezTo>
                  <a:cubicBezTo>
                    <a:pt x="-8" y="18963"/>
                    <a:pt x="-8" y="18717"/>
                    <a:pt x="23" y="18472"/>
                  </a:cubicBezTo>
                  <a:cubicBezTo>
                    <a:pt x="1863" y="13197"/>
                    <a:pt x="3642" y="7676"/>
                    <a:pt x="5544" y="1603"/>
                  </a:cubicBezTo>
                  <a:cubicBezTo>
                    <a:pt x="5630" y="1321"/>
                    <a:pt x="5777" y="1051"/>
                    <a:pt x="5967" y="824"/>
                  </a:cubicBezTo>
                  <a:cubicBezTo>
                    <a:pt x="6157" y="591"/>
                    <a:pt x="6396" y="401"/>
                    <a:pt x="6660" y="259"/>
                  </a:cubicBezTo>
                  <a:cubicBezTo>
                    <a:pt x="6924" y="125"/>
                    <a:pt x="7212" y="39"/>
                    <a:pt x="7513" y="8"/>
                  </a:cubicBezTo>
                  <a:cubicBezTo>
                    <a:pt x="7807" y="-16"/>
                    <a:pt x="8108" y="14"/>
                    <a:pt x="8396" y="100"/>
                  </a:cubicBezTo>
                  <a:cubicBezTo>
                    <a:pt x="8684" y="192"/>
                    <a:pt x="8948" y="333"/>
                    <a:pt x="9181" y="523"/>
                  </a:cubicBezTo>
                  <a:cubicBezTo>
                    <a:pt x="9408" y="720"/>
                    <a:pt x="9598" y="953"/>
                    <a:pt x="9739" y="1216"/>
                  </a:cubicBezTo>
                  <a:cubicBezTo>
                    <a:pt x="9881" y="1480"/>
                    <a:pt x="9966" y="1769"/>
                    <a:pt x="9991" y="2069"/>
                  </a:cubicBezTo>
                  <a:cubicBezTo>
                    <a:pt x="10022" y="2370"/>
                    <a:pt x="9985" y="2670"/>
                    <a:pt x="9899" y="2953"/>
                  </a:cubicBezTo>
                  <a:cubicBezTo>
                    <a:pt x="8181" y="8719"/>
                    <a:pt x="6280" y="14423"/>
                    <a:pt x="4317" y="20006"/>
                  </a:cubicBezTo>
                  <a:cubicBezTo>
                    <a:pt x="4139" y="20386"/>
                    <a:pt x="3863" y="20705"/>
                    <a:pt x="3513" y="20944"/>
                  </a:cubicBezTo>
                  <a:cubicBezTo>
                    <a:pt x="3170" y="21183"/>
                    <a:pt x="2771" y="21324"/>
                    <a:pt x="2354" y="21355"/>
                  </a:cubicBezTo>
                  <a:close/>
                </a:path>
              </a:pathLst>
            </a:custGeom>
            <a:solidFill>
              <a:srgbClr val="0E0E0E"/>
            </a:solidFill>
            <a:ln w="6134" cap="flat">
              <a:noFill/>
              <a:prstDash val="solid"/>
              <a:miter/>
            </a:ln>
          </p:spPr>
          <p:txBody>
            <a:bodyPr rtlCol="0" anchor="ctr"/>
            <a:lstStyle/>
            <a:p>
              <a:endParaRPr lang="en-AU"/>
            </a:p>
          </p:txBody>
        </p:sp>
        <p:sp>
          <p:nvSpPr>
            <p:cNvPr id="1043" name="Freeform: Shape 1042">
              <a:extLst>
                <a:ext uri="{FF2B5EF4-FFF2-40B4-BE49-F238E27FC236}">
                  <a16:creationId xmlns:a16="http://schemas.microsoft.com/office/drawing/2014/main" id="{81F1022F-E7E1-4E55-AADB-99C4CB99D87B}"/>
                </a:ext>
              </a:extLst>
            </p:cNvPr>
            <p:cNvSpPr/>
            <p:nvPr/>
          </p:nvSpPr>
          <p:spPr>
            <a:xfrm>
              <a:off x="4457072" y="4265761"/>
              <a:ext cx="7299" cy="8772"/>
            </a:xfrm>
            <a:custGeom>
              <a:avLst/>
              <a:gdLst>
                <a:gd name="connsiteX0" fmla="*/ 0 w 7299"/>
                <a:gd name="connsiteY0" fmla="*/ 8772 h 8772"/>
                <a:gd name="connsiteX1" fmla="*/ 7300 w 7299"/>
                <a:gd name="connsiteY1" fmla="*/ 0 h 8772"/>
                <a:gd name="connsiteX2" fmla="*/ 0 w 7299"/>
                <a:gd name="connsiteY2" fmla="*/ 8772 h 8772"/>
              </a:gdLst>
              <a:ahLst/>
              <a:cxnLst>
                <a:cxn ang="0">
                  <a:pos x="connsiteX0" y="connsiteY0"/>
                </a:cxn>
                <a:cxn ang="0">
                  <a:pos x="connsiteX1" y="connsiteY1"/>
                </a:cxn>
                <a:cxn ang="0">
                  <a:pos x="connsiteX2" y="connsiteY2"/>
                </a:cxn>
              </a:cxnLst>
              <a:rect l="l" t="t" r="r" b="b"/>
              <a:pathLst>
                <a:path w="7299" h="8772">
                  <a:moveTo>
                    <a:pt x="0" y="8772"/>
                  </a:moveTo>
                  <a:cubicBezTo>
                    <a:pt x="2392" y="5766"/>
                    <a:pt x="4846" y="2638"/>
                    <a:pt x="7300" y="0"/>
                  </a:cubicBezTo>
                  <a:cubicBezTo>
                    <a:pt x="4846" y="2883"/>
                    <a:pt x="2392" y="5766"/>
                    <a:pt x="0" y="8772"/>
                  </a:cubicBezTo>
                  <a:close/>
                </a:path>
              </a:pathLst>
            </a:custGeom>
            <a:solidFill>
              <a:srgbClr val="AB795E"/>
            </a:solidFill>
            <a:ln w="6134" cap="flat">
              <a:noFill/>
              <a:prstDash val="solid"/>
              <a:miter/>
            </a:ln>
          </p:spPr>
          <p:txBody>
            <a:bodyPr rtlCol="0" anchor="ctr"/>
            <a:lstStyle/>
            <a:p>
              <a:endParaRPr lang="en-AU"/>
            </a:p>
          </p:txBody>
        </p:sp>
        <p:sp>
          <p:nvSpPr>
            <p:cNvPr id="1044" name="Freeform: Shape 1043">
              <a:extLst>
                <a:ext uri="{FF2B5EF4-FFF2-40B4-BE49-F238E27FC236}">
                  <a16:creationId xmlns:a16="http://schemas.microsoft.com/office/drawing/2014/main" id="{11DE53C6-DCC2-4BCC-8537-D5F9CE7588D0}"/>
                </a:ext>
              </a:extLst>
            </p:cNvPr>
            <p:cNvSpPr/>
            <p:nvPr/>
          </p:nvSpPr>
          <p:spPr>
            <a:xfrm>
              <a:off x="4454802" y="4263565"/>
              <a:ext cx="11901" cy="13302"/>
            </a:xfrm>
            <a:custGeom>
              <a:avLst/>
              <a:gdLst>
                <a:gd name="connsiteX0" fmla="*/ 2271 w 11901"/>
                <a:gd name="connsiteY0" fmla="*/ 13299 h 13302"/>
                <a:gd name="connsiteX1" fmla="*/ 860 w 11901"/>
                <a:gd name="connsiteY1" fmla="*/ 12808 h 13302"/>
                <a:gd name="connsiteX2" fmla="*/ 234 w 11901"/>
                <a:gd name="connsiteY2" fmla="*/ 11980 h 13302"/>
                <a:gd name="connsiteX3" fmla="*/ 1 w 11901"/>
                <a:gd name="connsiteY3" fmla="*/ 10968 h 13302"/>
                <a:gd name="connsiteX4" fmla="*/ 492 w 11901"/>
                <a:gd name="connsiteY4" fmla="*/ 9557 h 13302"/>
                <a:gd name="connsiteX5" fmla="*/ 7853 w 11901"/>
                <a:gd name="connsiteY5" fmla="*/ 662 h 13302"/>
                <a:gd name="connsiteX6" fmla="*/ 9479 w 11901"/>
                <a:gd name="connsiteY6" fmla="*/ 0 h 13302"/>
                <a:gd name="connsiteX7" fmla="*/ 11104 w 11901"/>
                <a:gd name="connsiteY7" fmla="*/ 662 h 13302"/>
                <a:gd name="connsiteX8" fmla="*/ 11699 w 11901"/>
                <a:gd name="connsiteY8" fmla="*/ 1429 h 13302"/>
                <a:gd name="connsiteX9" fmla="*/ 11902 w 11901"/>
                <a:gd name="connsiteY9" fmla="*/ 2380 h 13302"/>
                <a:gd name="connsiteX10" fmla="*/ 11349 w 11901"/>
                <a:gd name="connsiteY10" fmla="*/ 3914 h 13302"/>
                <a:gd name="connsiteX11" fmla="*/ 4111 w 11901"/>
                <a:gd name="connsiteY11" fmla="*/ 12563 h 13302"/>
                <a:gd name="connsiteX12" fmla="*/ 3271 w 11901"/>
                <a:gd name="connsiteY12" fmla="*/ 13139 h 13302"/>
                <a:gd name="connsiteX13" fmla="*/ 2271 w 11901"/>
                <a:gd name="connsiteY13" fmla="*/ 13299 h 13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01" h="13302">
                  <a:moveTo>
                    <a:pt x="2271" y="13299"/>
                  </a:moveTo>
                  <a:cubicBezTo>
                    <a:pt x="1762" y="13287"/>
                    <a:pt x="1265" y="13115"/>
                    <a:pt x="860" y="12808"/>
                  </a:cubicBezTo>
                  <a:cubicBezTo>
                    <a:pt x="596" y="12581"/>
                    <a:pt x="382" y="12299"/>
                    <a:pt x="234" y="11980"/>
                  </a:cubicBezTo>
                  <a:cubicBezTo>
                    <a:pt x="87" y="11661"/>
                    <a:pt x="7" y="11317"/>
                    <a:pt x="1" y="10968"/>
                  </a:cubicBezTo>
                  <a:cubicBezTo>
                    <a:pt x="-17" y="10452"/>
                    <a:pt x="161" y="9950"/>
                    <a:pt x="492" y="9557"/>
                  </a:cubicBezTo>
                  <a:cubicBezTo>
                    <a:pt x="2884" y="6551"/>
                    <a:pt x="5338" y="3423"/>
                    <a:pt x="7853" y="662"/>
                  </a:cubicBezTo>
                  <a:cubicBezTo>
                    <a:pt x="8288" y="239"/>
                    <a:pt x="8871" y="0"/>
                    <a:pt x="9479" y="0"/>
                  </a:cubicBezTo>
                  <a:cubicBezTo>
                    <a:pt x="10086" y="0"/>
                    <a:pt x="10669" y="239"/>
                    <a:pt x="11104" y="662"/>
                  </a:cubicBezTo>
                  <a:cubicBezTo>
                    <a:pt x="11362" y="871"/>
                    <a:pt x="11564" y="1129"/>
                    <a:pt x="11699" y="1429"/>
                  </a:cubicBezTo>
                  <a:cubicBezTo>
                    <a:pt x="11840" y="1730"/>
                    <a:pt x="11908" y="2055"/>
                    <a:pt x="11902" y="2380"/>
                  </a:cubicBezTo>
                  <a:cubicBezTo>
                    <a:pt x="11895" y="2938"/>
                    <a:pt x="11699" y="3478"/>
                    <a:pt x="11349" y="3914"/>
                  </a:cubicBezTo>
                  <a:cubicBezTo>
                    <a:pt x="8896" y="6735"/>
                    <a:pt x="6442" y="9618"/>
                    <a:pt x="4111" y="12563"/>
                  </a:cubicBezTo>
                  <a:cubicBezTo>
                    <a:pt x="3878" y="12814"/>
                    <a:pt x="3590" y="13010"/>
                    <a:pt x="3271" y="13139"/>
                  </a:cubicBezTo>
                  <a:cubicBezTo>
                    <a:pt x="2952" y="13262"/>
                    <a:pt x="2614" y="13317"/>
                    <a:pt x="2271" y="13299"/>
                  </a:cubicBezTo>
                  <a:close/>
                </a:path>
              </a:pathLst>
            </a:custGeom>
            <a:solidFill>
              <a:srgbClr val="0E0E0E"/>
            </a:solidFill>
            <a:ln w="6134" cap="flat">
              <a:noFill/>
              <a:prstDash val="solid"/>
              <a:miter/>
            </a:ln>
          </p:spPr>
          <p:txBody>
            <a:bodyPr rtlCol="0" anchor="ctr"/>
            <a:lstStyle/>
            <a:p>
              <a:endParaRPr lang="en-AU"/>
            </a:p>
          </p:txBody>
        </p:sp>
        <p:sp>
          <p:nvSpPr>
            <p:cNvPr id="1045" name="Freeform: Shape 1044">
              <a:extLst>
                <a:ext uri="{FF2B5EF4-FFF2-40B4-BE49-F238E27FC236}">
                  <a16:creationId xmlns:a16="http://schemas.microsoft.com/office/drawing/2014/main" id="{3F4353BE-A6D2-4282-94A1-F80E2C066DA3}"/>
                </a:ext>
              </a:extLst>
            </p:cNvPr>
            <p:cNvSpPr/>
            <p:nvPr/>
          </p:nvSpPr>
          <p:spPr>
            <a:xfrm>
              <a:off x="4436278" y="4292384"/>
              <a:ext cx="7851" cy="12268"/>
            </a:xfrm>
            <a:custGeom>
              <a:avLst/>
              <a:gdLst>
                <a:gd name="connsiteX0" fmla="*/ 0 w 7851"/>
                <a:gd name="connsiteY0" fmla="*/ 12268 h 12268"/>
                <a:gd name="connsiteX1" fmla="*/ 7852 w 7851"/>
                <a:gd name="connsiteY1" fmla="*/ 0 h 12268"/>
                <a:gd name="connsiteX2" fmla="*/ 0 w 7851"/>
                <a:gd name="connsiteY2" fmla="*/ 12268 h 12268"/>
              </a:gdLst>
              <a:ahLst/>
              <a:cxnLst>
                <a:cxn ang="0">
                  <a:pos x="connsiteX0" y="connsiteY0"/>
                </a:cxn>
                <a:cxn ang="0">
                  <a:pos x="connsiteX1" y="connsiteY1"/>
                </a:cxn>
                <a:cxn ang="0">
                  <a:pos x="connsiteX2" y="connsiteY2"/>
                </a:cxn>
              </a:cxnLst>
              <a:rect l="l" t="t" r="r" b="b"/>
              <a:pathLst>
                <a:path w="7851" h="12268">
                  <a:moveTo>
                    <a:pt x="0" y="12268"/>
                  </a:moveTo>
                  <a:cubicBezTo>
                    <a:pt x="2576" y="8097"/>
                    <a:pt x="5153" y="3987"/>
                    <a:pt x="7852" y="0"/>
                  </a:cubicBezTo>
                  <a:cubicBezTo>
                    <a:pt x="5153" y="3987"/>
                    <a:pt x="2576" y="8097"/>
                    <a:pt x="0" y="12268"/>
                  </a:cubicBezTo>
                  <a:close/>
                </a:path>
              </a:pathLst>
            </a:custGeom>
            <a:solidFill>
              <a:srgbClr val="AB795E"/>
            </a:solidFill>
            <a:ln w="6134" cap="flat">
              <a:noFill/>
              <a:prstDash val="solid"/>
              <a:miter/>
            </a:ln>
          </p:spPr>
          <p:txBody>
            <a:bodyPr rtlCol="0" anchor="ctr"/>
            <a:lstStyle/>
            <a:p>
              <a:endParaRPr lang="en-AU"/>
            </a:p>
          </p:txBody>
        </p:sp>
        <p:sp>
          <p:nvSpPr>
            <p:cNvPr id="1046" name="Freeform: Shape 1045">
              <a:extLst>
                <a:ext uri="{FF2B5EF4-FFF2-40B4-BE49-F238E27FC236}">
                  <a16:creationId xmlns:a16="http://schemas.microsoft.com/office/drawing/2014/main" id="{409025B1-FDE0-4F11-B175-A2D8BF13AD03}"/>
                </a:ext>
              </a:extLst>
            </p:cNvPr>
            <p:cNvSpPr/>
            <p:nvPr/>
          </p:nvSpPr>
          <p:spPr>
            <a:xfrm>
              <a:off x="4434008" y="4290458"/>
              <a:ext cx="12418" cy="16545"/>
            </a:xfrm>
            <a:custGeom>
              <a:avLst/>
              <a:gdLst>
                <a:gd name="connsiteX0" fmla="*/ 2270 w 12418"/>
                <a:gd name="connsiteY0" fmla="*/ 16463 h 16545"/>
                <a:gd name="connsiteX1" fmla="*/ 1104 w 12418"/>
                <a:gd name="connsiteY1" fmla="*/ 16463 h 16545"/>
                <a:gd name="connsiteX2" fmla="*/ 294 w 12418"/>
                <a:gd name="connsiteY2" fmla="*/ 15629 h 16545"/>
                <a:gd name="connsiteX3" fmla="*/ 0 w 12418"/>
                <a:gd name="connsiteY3" fmla="*/ 14500 h 16545"/>
                <a:gd name="connsiteX4" fmla="*/ 307 w 12418"/>
                <a:gd name="connsiteY4" fmla="*/ 13273 h 16545"/>
                <a:gd name="connsiteX5" fmla="*/ 8220 w 12418"/>
                <a:gd name="connsiteY5" fmla="*/ 1005 h 16545"/>
                <a:gd name="connsiteX6" fmla="*/ 9686 w 12418"/>
                <a:gd name="connsiteY6" fmla="*/ 42 h 16545"/>
                <a:gd name="connsiteX7" fmla="*/ 11410 w 12418"/>
                <a:gd name="connsiteY7" fmla="*/ 392 h 16545"/>
                <a:gd name="connsiteX8" fmla="*/ 12379 w 12418"/>
                <a:gd name="connsiteY8" fmla="*/ 1864 h 16545"/>
                <a:gd name="connsiteX9" fmla="*/ 12023 w 12418"/>
                <a:gd name="connsiteY9" fmla="*/ 3582 h 16545"/>
                <a:gd name="connsiteX10" fmla="*/ 4233 w 12418"/>
                <a:gd name="connsiteY10" fmla="*/ 15850 h 16545"/>
                <a:gd name="connsiteX11" fmla="*/ 3325 w 12418"/>
                <a:gd name="connsiteY11" fmla="*/ 16402 h 16545"/>
                <a:gd name="connsiteX12" fmla="*/ 2270 w 12418"/>
                <a:gd name="connsiteY12" fmla="*/ 16463 h 1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418" h="16545">
                  <a:moveTo>
                    <a:pt x="2270" y="16463"/>
                  </a:moveTo>
                  <a:cubicBezTo>
                    <a:pt x="1889" y="16574"/>
                    <a:pt x="1484" y="16574"/>
                    <a:pt x="1104" y="16463"/>
                  </a:cubicBezTo>
                  <a:cubicBezTo>
                    <a:pt x="767" y="16261"/>
                    <a:pt x="485" y="15972"/>
                    <a:pt x="294" y="15629"/>
                  </a:cubicBezTo>
                  <a:cubicBezTo>
                    <a:pt x="98" y="15285"/>
                    <a:pt x="0" y="14899"/>
                    <a:pt x="0" y="14500"/>
                  </a:cubicBezTo>
                  <a:cubicBezTo>
                    <a:pt x="6" y="14077"/>
                    <a:pt x="110" y="13654"/>
                    <a:pt x="307" y="13273"/>
                  </a:cubicBezTo>
                  <a:cubicBezTo>
                    <a:pt x="2883" y="9188"/>
                    <a:pt x="5521" y="5097"/>
                    <a:pt x="8220" y="1005"/>
                  </a:cubicBezTo>
                  <a:cubicBezTo>
                    <a:pt x="8563" y="502"/>
                    <a:pt x="9091" y="152"/>
                    <a:pt x="9686" y="42"/>
                  </a:cubicBezTo>
                  <a:cubicBezTo>
                    <a:pt x="10287" y="-74"/>
                    <a:pt x="10907" y="54"/>
                    <a:pt x="11410" y="392"/>
                  </a:cubicBezTo>
                  <a:cubicBezTo>
                    <a:pt x="11913" y="735"/>
                    <a:pt x="12262" y="1263"/>
                    <a:pt x="12379" y="1864"/>
                  </a:cubicBezTo>
                  <a:cubicBezTo>
                    <a:pt x="12489" y="2459"/>
                    <a:pt x="12366" y="3078"/>
                    <a:pt x="12023" y="3582"/>
                  </a:cubicBezTo>
                  <a:cubicBezTo>
                    <a:pt x="9385" y="7569"/>
                    <a:pt x="6748" y="11617"/>
                    <a:pt x="4233" y="15850"/>
                  </a:cubicBezTo>
                  <a:cubicBezTo>
                    <a:pt x="3981" y="16107"/>
                    <a:pt x="3668" y="16291"/>
                    <a:pt x="3325" y="16402"/>
                  </a:cubicBezTo>
                  <a:cubicBezTo>
                    <a:pt x="2987" y="16506"/>
                    <a:pt x="2625" y="16531"/>
                    <a:pt x="2270" y="16463"/>
                  </a:cubicBezTo>
                  <a:close/>
                </a:path>
              </a:pathLst>
            </a:custGeom>
            <a:solidFill>
              <a:srgbClr val="0E0E0E"/>
            </a:solidFill>
            <a:ln w="6134" cap="flat">
              <a:noFill/>
              <a:prstDash val="solid"/>
              <a:miter/>
            </a:ln>
          </p:spPr>
          <p:txBody>
            <a:bodyPr rtlCol="0" anchor="ctr"/>
            <a:lstStyle/>
            <a:p>
              <a:endParaRPr lang="en-AU"/>
            </a:p>
          </p:txBody>
        </p:sp>
        <p:sp>
          <p:nvSpPr>
            <p:cNvPr id="1047" name="Freeform: Shape 1046">
              <a:extLst>
                <a:ext uri="{FF2B5EF4-FFF2-40B4-BE49-F238E27FC236}">
                  <a16:creationId xmlns:a16="http://schemas.microsoft.com/office/drawing/2014/main" id="{369818F8-AA63-4C19-9B83-19AD3DB384C5}"/>
                </a:ext>
              </a:extLst>
            </p:cNvPr>
            <p:cNvSpPr/>
            <p:nvPr/>
          </p:nvSpPr>
          <p:spPr>
            <a:xfrm>
              <a:off x="4269919" y="4386186"/>
              <a:ext cx="531403" cy="416819"/>
            </a:xfrm>
            <a:custGeom>
              <a:avLst/>
              <a:gdLst>
                <a:gd name="connsiteX0" fmla="*/ 118144 w 531403"/>
                <a:gd name="connsiteY0" fmla="*/ 28636 h 416819"/>
                <a:gd name="connsiteX1" fmla="*/ 85510 w 531403"/>
                <a:gd name="connsiteY1" fmla="*/ 121016 h 416819"/>
                <a:gd name="connsiteX2" fmla="*/ 78456 w 531403"/>
                <a:gd name="connsiteY2" fmla="*/ 159416 h 416819"/>
                <a:gd name="connsiteX3" fmla="*/ 35824 w 531403"/>
                <a:gd name="connsiteY3" fmla="*/ 171685 h 416819"/>
                <a:gd name="connsiteX4" fmla="*/ 33615 w 531403"/>
                <a:gd name="connsiteY4" fmla="*/ 168863 h 416819"/>
                <a:gd name="connsiteX5" fmla="*/ 0 w 531403"/>
                <a:gd name="connsiteY5" fmla="*/ 196467 h 416819"/>
                <a:gd name="connsiteX6" fmla="*/ 43307 w 531403"/>
                <a:gd name="connsiteY6" fmla="*/ 308599 h 416819"/>
                <a:gd name="connsiteX7" fmla="*/ 45516 w 531403"/>
                <a:gd name="connsiteY7" fmla="*/ 318721 h 416819"/>
                <a:gd name="connsiteX8" fmla="*/ 76677 w 531403"/>
                <a:gd name="connsiteY8" fmla="*/ 368837 h 416819"/>
                <a:gd name="connsiteX9" fmla="*/ 83118 w 531403"/>
                <a:gd name="connsiteY9" fmla="*/ 371413 h 416819"/>
                <a:gd name="connsiteX10" fmla="*/ 128695 w 531403"/>
                <a:gd name="connsiteY10" fmla="*/ 357243 h 416819"/>
                <a:gd name="connsiteX11" fmla="*/ 150226 w 531403"/>
                <a:gd name="connsiteY11" fmla="*/ 381780 h 416819"/>
                <a:gd name="connsiteX12" fmla="*/ 176296 w 531403"/>
                <a:gd name="connsiteY12" fmla="*/ 401409 h 416819"/>
                <a:gd name="connsiteX13" fmla="*/ 235675 w 531403"/>
                <a:gd name="connsiteY13" fmla="*/ 416806 h 416819"/>
                <a:gd name="connsiteX14" fmla="*/ 278614 w 531403"/>
                <a:gd name="connsiteY14" fmla="*/ 410672 h 416819"/>
                <a:gd name="connsiteX15" fmla="*/ 347194 w 531403"/>
                <a:gd name="connsiteY15" fmla="*/ 366996 h 416819"/>
                <a:gd name="connsiteX16" fmla="*/ 407493 w 531403"/>
                <a:gd name="connsiteY16" fmla="*/ 277990 h 416819"/>
                <a:gd name="connsiteX17" fmla="*/ 436691 w 531403"/>
                <a:gd name="connsiteY17" fmla="*/ 231554 h 416819"/>
                <a:gd name="connsiteX18" fmla="*/ 531403 w 531403"/>
                <a:gd name="connsiteY18" fmla="*/ 59000 h 416819"/>
                <a:gd name="connsiteX19" fmla="*/ 466258 w 531403"/>
                <a:gd name="connsiteY19" fmla="*/ 82371 h 416819"/>
                <a:gd name="connsiteX20" fmla="*/ 353328 w 531403"/>
                <a:gd name="connsiteY20" fmla="*/ 63355 h 416819"/>
                <a:gd name="connsiteX21" fmla="*/ 223406 w 531403"/>
                <a:gd name="connsiteY21" fmla="*/ 12135 h 416819"/>
                <a:gd name="connsiteX22" fmla="*/ 171389 w 531403"/>
                <a:gd name="connsiteY22" fmla="*/ 15263 h 416819"/>
                <a:gd name="connsiteX23" fmla="*/ 118144 w 531403"/>
                <a:gd name="connsiteY23" fmla="*/ 28636 h 416819"/>
                <a:gd name="connsiteX24" fmla="*/ 127407 w 531403"/>
                <a:gd name="connsiteY24" fmla="*/ 355832 h 416819"/>
                <a:gd name="connsiteX25" fmla="*/ 363572 w 531403"/>
                <a:gd name="connsiteY25" fmla="*/ 321297 h 416819"/>
                <a:gd name="connsiteX26" fmla="*/ 320633 w 531403"/>
                <a:gd name="connsiteY26" fmla="*/ 334731 h 416819"/>
                <a:gd name="connsiteX27" fmla="*/ 267327 w 531403"/>
                <a:gd name="connsiteY27" fmla="*/ 327370 h 416819"/>
                <a:gd name="connsiteX28" fmla="*/ 263217 w 531403"/>
                <a:gd name="connsiteY28" fmla="*/ 296699 h 416819"/>
                <a:gd name="connsiteX29" fmla="*/ 324559 w 531403"/>
                <a:gd name="connsiteY29" fmla="*/ 193461 h 416819"/>
                <a:gd name="connsiteX30" fmla="*/ 351917 w 531403"/>
                <a:gd name="connsiteY30" fmla="*/ 168924 h 416819"/>
                <a:gd name="connsiteX31" fmla="*/ 365903 w 531403"/>
                <a:gd name="connsiteY31" fmla="*/ 194258 h 416819"/>
                <a:gd name="connsiteX32" fmla="*/ 378969 w 531403"/>
                <a:gd name="connsiteY32" fmla="*/ 279339 h 416819"/>
                <a:gd name="connsiteX33" fmla="*/ 376669 w 531403"/>
                <a:gd name="connsiteY33" fmla="*/ 302226 h 416819"/>
                <a:gd name="connsiteX34" fmla="*/ 363818 w 531403"/>
                <a:gd name="connsiteY34" fmla="*/ 321297 h 416819"/>
                <a:gd name="connsiteX35" fmla="*/ 127407 w 531403"/>
                <a:gd name="connsiteY35" fmla="*/ 355832 h 41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31403" h="416819">
                  <a:moveTo>
                    <a:pt x="118144" y="28636"/>
                  </a:moveTo>
                  <a:cubicBezTo>
                    <a:pt x="118144" y="30599"/>
                    <a:pt x="85449" y="119851"/>
                    <a:pt x="85510" y="121016"/>
                  </a:cubicBezTo>
                  <a:cubicBezTo>
                    <a:pt x="86136" y="134193"/>
                    <a:pt x="83725" y="147332"/>
                    <a:pt x="78456" y="159416"/>
                  </a:cubicBezTo>
                  <a:cubicBezTo>
                    <a:pt x="70175" y="177819"/>
                    <a:pt x="52508" y="190087"/>
                    <a:pt x="35824" y="171685"/>
                  </a:cubicBezTo>
                  <a:cubicBezTo>
                    <a:pt x="35026" y="170764"/>
                    <a:pt x="34351" y="169783"/>
                    <a:pt x="33615" y="168863"/>
                  </a:cubicBezTo>
                  <a:cubicBezTo>
                    <a:pt x="24414" y="181131"/>
                    <a:pt x="13250" y="194197"/>
                    <a:pt x="0" y="196467"/>
                  </a:cubicBezTo>
                  <a:cubicBezTo>
                    <a:pt x="29137" y="215973"/>
                    <a:pt x="36008" y="272653"/>
                    <a:pt x="43307" y="308599"/>
                  </a:cubicBezTo>
                  <a:cubicBezTo>
                    <a:pt x="43982" y="312157"/>
                    <a:pt x="44718" y="315592"/>
                    <a:pt x="45516" y="318721"/>
                  </a:cubicBezTo>
                  <a:cubicBezTo>
                    <a:pt x="50423" y="338841"/>
                    <a:pt x="57416" y="359635"/>
                    <a:pt x="76677" y="368837"/>
                  </a:cubicBezTo>
                  <a:cubicBezTo>
                    <a:pt x="78757" y="369855"/>
                    <a:pt x="80910" y="370714"/>
                    <a:pt x="83118" y="371413"/>
                  </a:cubicBezTo>
                  <a:cubicBezTo>
                    <a:pt x="101520" y="376995"/>
                    <a:pt x="116120" y="369021"/>
                    <a:pt x="128695" y="357243"/>
                  </a:cubicBezTo>
                  <a:cubicBezTo>
                    <a:pt x="135044" y="366113"/>
                    <a:pt x="142258" y="374333"/>
                    <a:pt x="150226" y="381780"/>
                  </a:cubicBezTo>
                  <a:cubicBezTo>
                    <a:pt x="158163" y="389264"/>
                    <a:pt x="166911" y="395845"/>
                    <a:pt x="176296" y="401409"/>
                  </a:cubicBezTo>
                  <a:cubicBezTo>
                    <a:pt x="194337" y="411807"/>
                    <a:pt x="214855" y="417125"/>
                    <a:pt x="235675" y="416806"/>
                  </a:cubicBezTo>
                  <a:cubicBezTo>
                    <a:pt x="250207" y="416788"/>
                    <a:pt x="264659" y="414720"/>
                    <a:pt x="278614" y="410672"/>
                  </a:cubicBezTo>
                  <a:cubicBezTo>
                    <a:pt x="305113" y="402820"/>
                    <a:pt x="328877" y="387693"/>
                    <a:pt x="347194" y="366996"/>
                  </a:cubicBezTo>
                  <a:cubicBezTo>
                    <a:pt x="371117" y="341171"/>
                    <a:pt x="389090" y="308660"/>
                    <a:pt x="407493" y="277990"/>
                  </a:cubicBezTo>
                  <a:cubicBezTo>
                    <a:pt x="417001" y="262286"/>
                    <a:pt x="426816" y="246828"/>
                    <a:pt x="436691" y="231554"/>
                  </a:cubicBezTo>
                  <a:cubicBezTo>
                    <a:pt x="472638" y="175795"/>
                    <a:pt x="509197" y="121446"/>
                    <a:pt x="531403" y="59000"/>
                  </a:cubicBezTo>
                  <a:cubicBezTo>
                    <a:pt x="510117" y="67956"/>
                    <a:pt x="489200" y="78139"/>
                    <a:pt x="466258" y="82371"/>
                  </a:cubicBezTo>
                  <a:cubicBezTo>
                    <a:pt x="428165" y="89364"/>
                    <a:pt x="387557" y="80469"/>
                    <a:pt x="353328" y="63355"/>
                  </a:cubicBezTo>
                  <a:cubicBezTo>
                    <a:pt x="317075" y="44953"/>
                    <a:pt x="268063" y="-28657"/>
                    <a:pt x="223406" y="12135"/>
                  </a:cubicBezTo>
                  <a:cubicBezTo>
                    <a:pt x="188748" y="43726"/>
                    <a:pt x="178627" y="26857"/>
                    <a:pt x="171389" y="15263"/>
                  </a:cubicBezTo>
                  <a:lnTo>
                    <a:pt x="118144" y="28636"/>
                  </a:lnTo>
                  <a:close/>
                  <a:moveTo>
                    <a:pt x="127407" y="355832"/>
                  </a:moveTo>
                  <a:lnTo>
                    <a:pt x="363572" y="321297"/>
                  </a:lnTo>
                  <a:cubicBezTo>
                    <a:pt x="353942" y="330253"/>
                    <a:pt x="337809" y="334056"/>
                    <a:pt x="320633" y="334731"/>
                  </a:cubicBezTo>
                  <a:cubicBezTo>
                    <a:pt x="302574" y="335375"/>
                    <a:pt x="284540" y="332885"/>
                    <a:pt x="267327" y="327370"/>
                  </a:cubicBezTo>
                  <a:cubicBezTo>
                    <a:pt x="251440" y="321849"/>
                    <a:pt x="255059" y="309519"/>
                    <a:pt x="263217" y="296699"/>
                  </a:cubicBezTo>
                  <a:cubicBezTo>
                    <a:pt x="284809" y="262838"/>
                    <a:pt x="304991" y="228794"/>
                    <a:pt x="324559" y="193461"/>
                  </a:cubicBezTo>
                  <a:cubicBezTo>
                    <a:pt x="330386" y="182910"/>
                    <a:pt x="337379" y="166655"/>
                    <a:pt x="351917" y="168924"/>
                  </a:cubicBezTo>
                  <a:cubicBezTo>
                    <a:pt x="364186" y="170703"/>
                    <a:pt x="364186" y="183953"/>
                    <a:pt x="365903" y="194258"/>
                  </a:cubicBezTo>
                  <a:cubicBezTo>
                    <a:pt x="370259" y="222230"/>
                    <a:pt x="376209" y="251061"/>
                    <a:pt x="378969" y="279339"/>
                  </a:cubicBezTo>
                  <a:cubicBezTo>
                    <a:pt x="380104" y="287044"/>
                    <a:pt x="379312" y="294902"/>
                    <a:pt x="376669" y="302226"/>
                  </a:cubicBezTo>
                  <a:cubicBezTo>
                    <a:pt x="374025" y="309544"/>
                    <a:pt x="369608" y="316095"/>
                    <a:pt x="363818" y="321297"/>
                  </a:cubicBezTo>
                  <a:lnTo>
                    <a:pt x="127407" y="355832"/>
                  </a:lnTo>
                  <a:close/>
                </a:path>
              </a:pathLst>
            </a:custGeom>
            <a:solidFill>
              <a:srgbClr val="AB795E"/>
            </a:solidFill>
            <a:ln w="6134" cap="flat">
              <a:noFill/>
              <a:prstDash val="solid"/>
              <a:miter/>
            </a:ln>
          </p:spPr>
          <p:txBody>
            <a:bodyPr rtlCol="0" anchor="ctr"/>
            <a:lstStyle/>
            <a:p>
              <a:endParaRPr lang="en-AU"/>
            </a:p>
          </p:txBody>
        </p:sp>
        <p:sp>
          <p:nvSpPr>
            <p:cNvPr id="1048" name="Freeform: Shape 1047">
              <a:extLst>
                <a:ext uri="{FF2B5EF4-FFF2-40B4-BE49-F238E27FC236}">
                  <a16:creationId xmlns:a16="http://schemas.microsoft.com/office/drawing/2014/main" id="{65C40D5F-787F-4CB8-860A-BCBB6932F53A}"/>
                </a:ext>
              </a:extLst>
            </p:cNvPr>
            <p:cNvSpPr/>
            <p:nvPr/>
          </p:nvSpPr>
          <p:spPr>
            <a:xfrm>
              <a:off x="4267819" y="4383667"/>
              <a:ext cx="536144" cy="421790"/>
            </a:xfrm>
            <a:custGeom>
              <a:avLst/>
              <a:gdLst>
                <a:gd name="connsiteX0" fmla="*/ 238020 w 536144"/>
                <a:gd name="connsiteY0" fmla="*/ 421779 h 421790"/>
                <a:gd name="connsiteX1" fmla="*/ 177476 w 536144"/>
                <a:gd name="connsiteY1" fmla="*/ 406075 h 421790"/>
                <a:gd name="connsiteX2" fmla="*/ 150976 w 536144"/>
                <a:gd name="connsiteY2" fmla="*/ 386078 h 421790"/>
                <a:gd name="connsiteX3" fmla="*/ 130672 w 536144"/>
                <a:gd name="connsiteY3" fmla="*/ 363136 h 421790"/>
                <a:gd name="connsiteX4" fmla="*/ 84789 w 536144"/>
                <a:gd name="connsiteY4" fmla="*/ 376079 h 421790"/>
                <a:gd name="connsiteX5" fmla="*/ 78041 w 536144"/>
                <a:gd name="connsiteY5" fmla="*/ 373380 h 421790"/>
                <a:gd name="connsiteX6" fmla="*/ 45591 w 536144"/>
                <a:gd name="connsiteY6" fmla="*/ 321730 h 421790"/>
                <a:gd name="connsiteX7" fmla="*/ 43383 w 536144"/>
                <a:gd name="connsiteY7" fmla="*/ 311486 h 421790"/>
                <a:gd name="connsiteX8" fmla="*/ 40500 w 536144"/>
                <a:gd name="connsiteY8" fmla="*/ 296641 h 421790"/>
                <a:gd name="connsiteX9" fmla="*/ 1058 w 536144"/>
                <a:gd name="connsiteY9" fmla="*/ 200826 h 421790"/>
                <a:gd name="connsiteX10" fmla="*/ 174 w 536144"/>
                <a:gd name="connsiteY10" fmla="*/ 199783 h 421790"/>
                <a:gd name="connsiteX11" fmla="*/ 52 w 536144"/>
                <a:gd name="connsiteY11" fmla="*/ 198421 h 421790"/>
                <a:gd name="connsiteX12" fmla="*/ 739 w 536144"/>
                <a:gd name="connsiteY12" fmla="*/ 197231 h 421790"/>
                <a:gd name="connsiteX13" fmla="*/ 1978 w 536144"/>
                <a:gd name="connsiteY13" fmla="*/ 196655 h 421790"/>
                <a:gd name="connsiteX14" fmla="*/ 34182 w 536144"/>
                <a:gd name="connsiteY14" fmla="*/ 169910 h 421790"/>
                <a:gd name="connsiteX15" fmla="*/ 34967 w 536144"/>
                <a:gd name="connsiteY15" fmla="*/ 169253 h 421790"/>
                <a:gd name="connsiteX16" fmla="*/ 35961 w 536144"/>
                <a:gd name="connsiteY16" fmla="*/ 168989 h 421790"/>
                <a:gd name="connsiteX17" fmla="*/ 36985 w 536144"/>
                <a:gd name="connsiteY17" fmla="*/ 169235 h 421790"/>
                <a:gd name="connsiteX18" fmla="*/ 37801 w 536144"/>
                <a:gd name="connsiteY18" fmla="*/ 169910 h 421790"/>
                <a:gd name="connsiteX19" fmla="*/ 38476 w 536144"/>
                <a:gd name="connsiteY19" fmla="*/ 170830 h 421790"/>
                <a:gd name="connsiteX20" fmla="*/ 46941 w 536144"/>
                <a:gd name="connsiteY20" fmla="*/ 178142 h 421790"/>
                <a:gd name="connsiteX21" fmla="*/ 57799 w 536144"/>
                <a:gd name="connsiteY21" fmla="*/ 180828 h 421790"/>
                <a:gd name="connsiteX22" fmla="*/ 78716 w 536144"/>
                <a:gd name="connsiteY22" fmla="*/ 160954 h 421790"/>
                <a:gd name="connsiteX23" fmla="*/ 85525 w 536144"/>
                <a:gd name="connsiteY23" fmla="*/ 123535 h 421790"/>
                <a:gd name="connsiteX24" fmla="*/ 102946 w 536144"/>
                <a:gd name="connsiteY24" fmla="*/ 73787 h 421790"/>
                <a:gd name="connsiteX25" fmla="*/ 118281 w 536144"/>
                <a:gd name="connsiteY25" fmla="*/ 30848 h 421790"/>
                <a:gd name="connsiteX26" fmla="*/ 119275 w 536144"/>
                <a:gd name="connsiteY26" fmla="*/ 29437 h 421790"/>
                <a:gd name="connsiteX27" fmla="*/ 120980 w 536144"/>
                <a:gd name="connsiteY27" fmla="*/ 29130 h 421790"/>
                <a:gd name="connsiteX28" fmla="*/ 121784 w 536144"/>
                <a:gd name="connsiteY28" fmla="*/ 29449 h 421790"/>
                <a:gd name="connsiteX29" fmla="*/ 122404 w 536144"/>
                <a:gd name="connsiteY29" fmla="*/ 30051 h 421790"/>
                <a:gd name="connsiteX30" fmla="*/ 122747 w 536144"/>
                <a:gd name="connsiteY30" fmla="*/ 30842 h 421790"/>
                <a:gd name="connsiteX31" fmla="*/ 122759 w 536144"/>
                <a:gd name="connsiteY31" fmla="*/ 31707 h 421790"/>
                <a:gd name="connsiteX32" fmla="*/ 107301 w 536144"/>
                <a:gd name="connsiteY32" fmla="*/ 75566 h 421790"/>
                <a:gd name="connsiteX33" fmla="*/ 90064 w 536144"/>
                <a:gd name="connsiteY33" fmla="*/ 124149 h 421790"/>
                <a:gd name="connsiteX34" fmla="*/ 82887 w 536144"/>
                <a:gd name="connsiteY34" fmla="*/ 163101 h 421790"/>
                <a:gd name="connsiteX35" fmla="*/ 58351 w 536144"/>
                <a:gd name="connsiteY35" fmla="*/ 185552 h 421790"/>
                <a:gd name="connsiteX36" fmla="*/ 46070 w 536144"/>
                <a:gd name="connsiteY36" fmla="*/ 183589 h 421790"/>
                <a:gd name="connsiteX37" fmla="*/ 36329 w 536144"/>
                <a:gd name="connsiteY37" fmla="*/ 175860 h 421790"/>
                <a:gd name="connsiteX38" fmla="*/ 35838 w 536144"/>
                <a:gd name="connsiteY38" fmla="*/ 175308 h 421790"/>
                <a:gd name="connsiteX39" fmla="*/ 7376 w 536144"/>
                <a:gd name="connsiteY39" fmla="*/ 199844 h 421790"/>
                <a:gd name="connsiteX40" fmla="*/ 44917 w 536144"/>
                <a:gd name="connsiteY40" fmla="*/ 295722 h 421790"/>
                <a:gd name="connsiteX41" fmla="*/ 47738 w 536144"/>
                <a:gd name="connsiteY41" fmla="*/ 310505 h 421790"/>
                <a:gd name="connsiteX42" fmla="*/ 49947 w 536144"/>
                <a:gd name="connsiteY42" fmla="*/ 320565 h 421790"/>
                <a:gd name="connsiteX43" fmla="*/ 79943 w 536144"/>
                <a:gd name="connsiteY43" fmla="*/ 369209 h 421790"/>
                <a:gd name="connsiteX44" fmla="*/ 86077 w 536144"/>
                <a:gd name="connsiteY44" fmla="*/ 371601 h 421790"/>
                <a:gd name="connsiteX45" fmla="*/ 129384 w 536144"/>
                <a:gd name="connsiteY45" fmla="*/ 357983 h 421790"/>
                <a:gd name="connsiteX46" fmla="*/ 130206 w 536144"/>
                <a:gd name="connsiteY46" fmla="*/ 357480 h 421790"/>
                <a:gd name="connsiteX47" fmla="*/ 131163 w 536144"/>
                <a:gd name="connsiteY47" fmla="*/ 357370 h 421790"/>
                <a:gd name="connsiteX48" fmla="*/ 132096 w 536144"/>
                <a:gd name="connsiteY48" fmla="*/ 357646 h 421790"/>
                <a:gd name="connsiteX49" fmla="*/ 132819 w 536144"/>
                <a:gd name="connsiteY49" fmla="*/ 358290 h 421790"/>
                <a:gd name="connsiteX50" fmla="*/ 154105 w 536144"/>
                <a:gd name="connsiteY50" fmla="*/ 382826 h 421790"/>
                <a:gd name="connsiteX51" fmla="*/ 179746 w 536144"/>
                <a:gd name="connsiteY51" fmla="*/ 402211 h 421790"/>
                <a:gd name="connsiteX52" fmla="*/ 237959 w 536144"/>
                <a:gd name="connsiteY52" fmla="*/ 417300 h 421790"/>
                <a:gd name="connsiteX53" fmla="*/ 280285 w 536144"/>
                <a:gd name="connsiteY53" fmla="*/ 411166 h 421790"/>
                <a:gd name="connsiteX54" fmla="*/ 347761 w 536144"/>
                <a:gd name="connsiteY54" fmla="*/ 368227 h 421790"/>
                <a:gd name="connsiteX55" fmla="*/ 400453 w 536144"/>
                <a:gd name="connsiteY55" fmla="*/ 291979 h 421790"/>
                <a:gd name="connsiteX56" fmla="*/ 407814 w 536144"/>
                <a:gd name="connsiteY56" fmla="*/ 279711 h 421790"/>
                <a:gd name="connsiteX57" fmla="*/ 437013 w 536144"/>
                <a:gd name="connsiteY57" fmla="*/ 233153 h 421790"/>
                <a:gd name="connsiteX58" fmla="*/ 444803 w 536144"/>
                <a:gd name="connsiteY58" fmla="*/ 220885 h 421790"/>
                <a:gd name="connsiteX59" fmla="*/ 529761 w 536144"/>
                <a:gd name="connsiteY59" fmla="*/ 65751 h 421790"/>
                <a:gd name="connsiteX60" fmla="*/ 524118 w 536144"/>
                <a:gd name="connsiteY60" fmla="*/ 68205 h 421790"/>
                <a:gd name="connsiteX61" fmla="*/ 468911 w 536144"/>
                <a:gd name="connsiteY61" fmla="*/ 87221 h 421790"/>
                <a:gd name="connsiteX62" fmla="*/ 354508 w 536144"/>
                <a:gd name="connsiteY62" fmla="*/ 67960 h 421790"/>
                <a:gd name="connsiteX63" fmla="*/ 320034 w 536144"/>
                <a:gd name="connsiteY63" fmla="*/ 42258 h 421790"/>
                <a:gd name="connsiteX64" fmla="*/ 227224 w 536144"/>
                <a:gd name="connsiteY64" fmla="*/ 16433 h 421790"/>
                <a:gd name="connsiteX65" fmla="*/ 190419 w 536144"/>
                <a:gd name="connsiteY65" fmla="*/ 34835 h 421790"/>
                <a:gd name="connsiteX66" fmla="*/ 172017 w 536144"/>
                <a:gd name="connsiteY66" fmla="*/ 19193 h 421790"/>
                <a:gd name="connsiteX67" fmla="*/ 171692 w 536144"/>
                <a:gd name="connsiteY67" fmla="*/ 17402 h 421790"/>
                <a:gd name="connsiteX68" fmla="*/ 172691 w 536144"/>
                <a:gd name="connsiteY68" fmla="*/ 15880 h 421790"/>
                <a:gd name="connsiteX69" fmla="*/ 173489 w 536144"/>
                <a:gd name="connsiteY69" fmla="*/ 15531 h 421790"/>
                <a:gd name="connsiteX70" fmla="*/ 174360 w 536144"/>
                <a:gd name="connsiteY70" fmla="*/ 15525 h 421790"/>
                <a:gd name="connsiteX71" fmla="*/ 175157 w 536144"/>
                <a:gd name="connsiteY71" fmla="*/ 15868 h 421790"/>
                <a:gd name="connsiteX72" fmla="*/ 175759 w 536144"/>
                <a:gd name="connsiteY72" fmla="*/ 16494 h 421790"/>
                <a:gd name="connsiteX73" fmla="*/ 191155 w 536144"/>
                <a:gd name="connsiteY73" fmla="*/ 30296 h 421790"/>
                <a:gd name="connsiteX74" fmla="*/ 224280 w 536144"/>
                <a:gd name="connsiteY74" fmla="*/ 12936 h 421790"/>
                <a:gd name="connsiteX75" fmla="*/ 323163 w 536144"/>
                <a:gd name="connsiteY75" fmla="*/ 38638 h 421790"/>
                <a:gd name="connsiteX76" fmla="*/ 356717 w 536144"/>
                <a:gd name="connsiteY76" fmla="*/ 63727 h 421790"/>
                <a:gd name="connsiteX77" fmla="*/ 468236 w 536144"/>
                <a:gd name="connsiteY77" fmla="*/ 82559 h 421790"/>
                <a:gd name="connsiteX78" fmla="*/ 522400 w 536144"/>
                <a:gd name="connsiteY78" fmla="*/ 63850 h 421790"/>
                <a:gd name="connsiteX79" fmla="*/ 532951 w 536144"/>
                <a:gd name="connsiteY79" fmla="*/ 59310 h 421790"/>
                <a:gd name="connsiteX80" fmla="*/ 534246 w 536144"/>
                <a:gd name="connsiteY80" fmla="*/ 59157 h 421790"/>
                <a:gd name="connsiteX81" fmla="*/ 535405 w 536144"/>
                <a:gd name="connsiteY81" fmla="*/ 59740 h 421790"/>
                <a:gd name="connsiteX82" fmla="*/ 536074 w 536144"/>
                <a:gd name="connsiteY82" fmla="*/ 60875 h 421790"/>
                <a:gd name="connsiteX83" fmla="*/ 536018 w 536144"/>
                <a:gd name="connsiteY83" fmla="*/ 62194 h 421790"/>
                <a:gd name="connsiteX84" fmla="*/ 448790 w 536144"/>
                <a:gd name="connsiteY84" fmla="*/ 223277 h 421790"/>
                <a:gd name="connsiteX85" fmla="*/ 441000 w 536144"/>
                <a:gd name="connsiteY85" fmla="*/ 235545 h 421790"/>
                <a:gd name="connsiteX86" fmla="*/ 411924 w 536144"/>
                <a:gd name="connsiteY86" fmla="*/ 281920 h 421790"/>
                <a:gd name="connsiteX87" fmla="*/ 404563 w 536144"/>
                <a:gd name="connsiteY87" fmla="*/ 294188 h 421790"/>
                <a:gd name="connsiteX88" fmla="*/ 351257 w 536144"/>
                <a:gd name="connsiteY88" fmla="*/ 371233 h 421790"/>
                <a:gd name="connsiteX89" fmla="*/ 281634 w 536144"/>
                <a:gd name="connsiteY89" fmla="*/ 415583 h 421790"/>
                <a:gd name="connsiteX90" fmla="*/ 238020 w 536144"/>
                <a:gd name="connsiteY90" fmla="*/ 421779 h 421790"/>
                <a:gd name="connsiteX91" fmla="*/ 317765 w 536144"/>
                <a:gd name="connsiteY91" fmla="*/ 339642 h 421790"/>
                <a:gd name="connsiteX92" fmla="*/ 268691 w 536144"/>
                <a:gd name="connsiteY92" fmla="*/ 332097 h 421790"/>
                <a:gd name="connsiteX93" fmla="*/ 261655 w 536144"/>
                <a:gd name="connsiteY93" fmla="*/ 328398 h 421790"/>
                <a:gd name="connsiteX94" fmla="*/ 256975 w 536144"/>
                <a:gd name="connsiteY94" fmla="*/ 321976 h 421790"/>
                <a:gd name="connsiteX95" fmla="*/ 263477 w 536144"/>
                <a:gd name="connsiteY95" fmla="*/ 298236 h 421790"/>
                <a:gd name="connsiteX96" fmla="*/ 324451 w 536144"/>
                <a:gd name="connsiteY96" fmla="*/ 195121 h 421790"/>
                <a:gd name="connsiteX97" fmla="*/ 326168 w 536144"/>
                <a:gd name="connsiteY97" fmla="*/ 192054 h 421790"/>
                <a:gd name="connsiteX98" fmla="*/ 354140 w 536144"/>
                <a:gd name="connsiteY98" fmla="*/ 169235 h 421790"/>
                <a:gd name="connsiteX99" fmla="*/ 369537 w 536144"/>
                <a:gd name="connsiteY99" fmla="*/ 192422 h 421790"/>
                <a:gd name="connsiteX100" fmla="*/ 370089 w 536144"/>
                <a:gd name="connsiteY100" fmla="*/ 196470 h 421790"/>
                <a:gd name="connsiteX101" fmla="*/ 374567 w 536144"/>
                <a:gd name="connsiteY101" fmla="*/ 223154 h 421790"/>
                <a:gd name="connsiteX102" fmla="*/ 383155 w 536144"/>
                <a:gd name="connsiteY102" fmla="*/ 281674 h 421790"/>
                <a:gd name="connsiteX103" fmla="*/ 380621 w 536144"/>
                <a:gd name="connsiteY103" fmla="*/ 305603 h 421790"/>
                <a:gd name="connsiteX104" fmla="*/ 367145 w 536144"/>
                <a:gd name="connsiteY104" fmla="*/ 325534 h 421790"/>
                <a:gd name="connsiteX105" fmla="*/ 322917 w 536144"/>
                <a:gd name="connsiteY105" fmla="*/ 339519 h 421790"/>
                <a:gd name="connsiteX106" fmla="*/ 317765 w 536144"/>
                <a:gd name="connsiteY106" fmla="*/ 339642 h 421790"/>
                <a:gd name="connsiteX107" fmla="*/ 352054 w 536144"/>
                <a:gd name="connsiteY107" fmla="*/ 173651 h 421790"/>
                <a:gd name="connsiteX108" fmla="*/ 330830 w 536144"/>
                <a:gd name="connsiteY108" fmla="*/ 194201 h 421790"/>
                <a:gd name="connsiteX109" fmla="*/ 329113 w 536144"/>
                <a:gd name="connsiteY109" fmla="*/ 197391 h 421790"/>
                <a:gd name="connsiteX110" fmla="*/ 267771 w 536144"/>
                <a:gd name="connsiteY110" fmla="*/ 300690 h 421790"/>
                <a:gd name="connsiteX111" fmla="*/ 261637 w 536144"/>
                <a:gd name="connsiteY111" fmla="*/ 320442 h 421790"/>
                <a:gd name="connsiteX112" fmla="*/ 265213 w 536144"/>
                <a:gd name="connsiteY112" fmla="*/ 325153 h 421790"/>
                <a:gd name="connsiteX113" fmla="*/ 270532 w 536144"/>
                <a:gd name="connsiteY113" fmla="*/ 327742 h 421790"/>
                <a:gd name="connsiteX114" fmla="*/ 323040 w 536144"/>
                <a:gd name="connsiteY114" fmla="*/ 334919 h 421790"/>
                <a:gd name="connsiteX115" fmla="*/ 364323 w 536144"/>
                <a:gd name="connsiteY115" fmla="*/ 322160 h 421790"/>
                <a:gd name="connsiteX116" fmla="*/ 376653 w 536144"/>
                <a:gd name="connsiteY116" fmla="*/ 303972 h 421790"/>
                <a:gd name="connsiteX117" fmla="*/ 378861 w 536144"/>
                <a:gd name="connsiteY117" fmla="*/ 282104 h 421790"/>
                <a:gd name="connsiteX118" fmla="*/ 370334 w 536144"/>
                <a:gd name="connsiteY118" fmla="*/ 223952 h 421790"/>
                <a:gd name="connsiteX119" fmla="*/ 365856 w 536144"/>
                <a:gd name="connsiteY119" fmla="*/ 197207 h 421790"/>
                <a:gd name="connsiteX120" fmla="*/ 365304 w 536144"/>
                <a:gd name="connsiteY120" fmla="*/ 192974 h 421790"/>
                <a:gd name="connsiteX121" fmla="*/ 353833 w 536144"/>
                <a:gd name="connsiteY121" fmla="*/ 173774 h 421790"/>
                <a:gd name="connsiteX122" fmla="*/ 352054 w 536144"/>
                <a:gd name="connsiteY122" fmla="*/ 173651 h 42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536144" h="421790">
                  <a:moveTo>
                    <a:pt x="238020" y="421779"/>
                  </a:moveTo>
                  <a:cubicBezTo>
                    <a:pt x="216796" y="422085"/>
                    <a:pt x="195879" y="416656"/>
                    <a:pt x="177476" y="406075"/>
                  </a:cubicBezTo>
                  <a:cubicBezTo>
                    <a:pt x="167944" y="400395"/>
                    <a:pt x="159055" y="393690"/>
                    <a:pt x="150976" y="386078"/>
                  </a:cubicBezTo>
                  <a:cubicBezTo>
                    <a:pt x="143523" y="379066"/>
                    <a:pt x="136733" y="371386"/>
                    <a:pt x="130672" y="363136"/>
                  </a:cubicBezTo>
                  <a:cubicBezTo>
                    <a:pt x="115337" y="376815"/>
                    <a:pt x="100738" y="380925"/>
                    <a:pt x="84789" y="376079"/>
                  </a:cubicBezTo>
                  <a:cubicBezTo>
                    <a:pt x="82476" y="375349"/>
                    <a:pt x="80219" y="374447"/>
                    <a:pt x="78041" y="373380"/>
                  </a:cubicBezTo>
                  <a:cubicBezTo>
                    <a:pt x="58351" y="363934"/>
                    <a:pt x="50806" y="342709"/>
                    <a:pt x="45591" y="321730"/>
                  </a:cubicBezTo>
                  <a:cubicBezTo>
                    <a:pt x="44855" y="318602"/>
                    <a:pt x="44119" y="315105"/>
                    <a:pt x="43383" y="311486"/>
                  </a:cubicBezTo>
                  <a:cubicBezTo>
                    <a:pt x="42402" y="306824"/>
                    <a:pt x="41482" y="301856"/>
                    <a:pt x="40500" y="296641"/>
                  </a:cubicBezTo>
                  <a:cubicBezTo>
                    <a:pt x="33875" y="261247"/>
                    <a:pt x="25655" y="217265"/>
                    <a:pt x="1058" y="200826"/>
                  </a:cubicBezTo>
                  <a:cubicBezTo>
                    <a:pt x="665" y="200581"/>
                    <a:pt x="352" y="200213"/>
                    <a:pt x="174" y="199783"/>
                  </a:cubicBezTo>
                  <a:cubicBezTo>
                    <a:pt x="-4" y="199354"/>
                    <a:pt x="-47" y="198875"/>
                    <a:pt x="52" y="198421"/>
                  </a:cubicBezTo>
                  <a:cubicBezTo>
                    <a:pt x="150" y="197961"/>
                    <a:pt x="389" y="197550"/>
                    <a:pt x="739" y="197231"/>
                  </a:cubicBezTo>
                  <a:cubicBezTo>
                    <a:pt x="1082" y="196918"/>
                    <a:pt x="1511" y="196716"/>
                    <a:pt x="1978" y="196655"/>
                  </a:cubicBezTo>
                  <a:cubicBezTo>
                    <a:pt x="14246" y="194508"/>
                    <a:pt x="25103" y="181749"/>
                    <a:pt x="34182" y="169910"/>
                  </a:cubicBezTo>
                  <a:cubicBezTo>
                    <a:pt x="34391" y="169633"/>
                    <a:pt x="34661" y="169407"/>
                    <a:pt x="34967" y="169253"/>
                  </a:cubicBezTo>
                  <a:cubicBezTo>
                    <a:pt x="35274" y="169094"/>
                    <a:pt x="35617" y="169002"/>
                    <a:pt x="35961" y="168989"/>
                  </a:cubicBezTo>
                  <a:cubicBezTo>
                    <a:pt x="36317" y="168996"/>
                    <a:pt x="36666" y="169075"/>
                    <a:pt x="36985" y="169235"/>
                  </a:cubicBezTo>
                  <a:cubicBezTo>
                    <a:pt x="37304" y="169394"/>
                    <a:pt x="37586" y="169627"/>
                    <a:pt x="37801" y="169910"/>
                  </a:cubicBezTo>
                  <a:lnTo>
                    <a:pt x="38476" y="170830"/>
                  </a:lnTo>
                  <a:cubicBezTo>
                    <a:pt x="40684" y="173897"/>
                    <a:pt x="43586" y="176406"/>
                    <a:pt x="46941" y="178142"/>
                  </a:cubicBezTo>
                  <a:cubicBezTo>
                    <a:pt x="50296" y="179878"/>
                    <a:pt x="54020" y="180798"/>
                    <a:pt x="57799" y="180828"/>
                  </a:cubicBezTo>
                  <a:cubicBezTo>
                    <a:pt x="65650" y="179601"/>
                    <a:pt x="73686" y="172057"/>
                    <a:pt x="78716" y="160954"/>
                  </a:cubicBezTo>
                  <a:cubicBezTo>
                    <a:pt x="83863" y="149182"/>
                    <a:pt x="86194" y="136368"/>
                    <a:pt x="85525" y="123535"/>
                  </a:cubicBezTo>
                  <a:cubicBezTo>
                    <a:pt x="85525" y="122738"/>
                    <a:pt x="85525" y="122554"/>
                    <a:pt x="102946" y="73787"/>
                  </a:cubicBezTo>
                  <a:cubicBezTo>
                    <a:pt x="109939" y="54280"/>
                    <a:pt x="117852" y="32198"/>
                    <a:pt x="118281" y="30848"/>
                  </a:cubicBezTo>
                  <a:cubicBezTo>
                    <a:pt x="118416" y="30265"/>
                    <a:pt x="118772" y="29756"/>
                    <a:pt x="119275" y="29437"/>
                  </a:cubicBezTo>
                  <a:cubicBezTo>
                    <a:pt x="119784" y="29112"/>
                    <a:pt x="120398" y="29002"/>
                    <a:pt x="120980" y="29130"/>
                  </a:cubicBezTo>
                  <a:cubicBezTo>
                    <a:pt x="121269" y="29186"/>
                    <a:pt x="121539" y="29290"/>
                    <a:pt x="121784" y="29449"/>
                  </a:cubicBezTo>
                  <a:cubicBezTo>
                    <a:pt x="122029" y="29609"/>
                    <a:pt x="122238" y="29812"/>
                    <a:pt x="122404" y="30051"/>
                  </a:cubicBezTo>
                  <a:cubicBezTo>
                    <a:pt x="122569" y="30290"/>
                    <a:pt x="122686" y="30560"/>
                    <a:pt x="122747" y="30842"/>
                  </a:cubicBezTo>
                  <a:cubicBezTo>
                    <a:pt x="122808" y="31130"/>
                    <a:pt x="122815" y="31425"/>
                    <a:pt x="122759" y="31707"/>
                  </a:cubicBezTo>
                  <a:cubicBezTo>
                    <a:pt x="122759" y="32688"/>
                    <a:pt x="118956" y="42994"/>
                    <a:pt x="107301" y="75566"/>
                  </a:cubicBezTo>
                  <a:cubicBezTo>
                    <a:pt x="99449" y="97465"/>
                    <a:pt x="90555" y="122370"/>
                    <a:pt x="90064" y="124149"/>
                  </a:cubicBezTo>
                  <a:cubicBezTo>
                    <a:pt x="90776" y="137521"/>
                    <a:pt x="88316" y="150863"/>
                    <a:pt x="82887" y="163101"/>
                  </a:cubicBezTo>
                  <a:cubicBezTo>
                    <a:pt x="77121" y="175369"/>
                    <a:pt x="68043" y="184080"/>
                    <a:pt x="58351" y="185552"/>
                  </a:cubicBezTo>
                  <a:cubicBezTo>
                    <a:pt x="54155" y="185963"/>
                    <a:pt x="49928" y="185288"/>
                    <a:pt x="46070" y="183589"/>
                  </a:cubicBezTo>
                  <a:cubicBezTo>
                    <a:pt x="42212" y="181896"/>
                    <a:pt x="38856" y="179233"/>
                    <a:pt x="36329" y="175860"/>
                  </a:cubicBezTo>
                  <a:lnTo>
                    <a:pt x="35838" y="175308"/>
                  </a:lnTo>
                  <a:cubicBezTo>
                    <a:pt x="27741" y="185613"/>
                    <a:pt x="18417" y="196164"/>
                    <a:pt x="7376" y="199844"/>
                  </a:cubicBezTo>
                  <a:cubicBezTo>
                    <a:pt x="30563" y="219044"/>
                    <a:pt x="38476" y="261186"/>
                    <a:pt x="44917" y="295722"/>
                  </a:cubicBezTo>
                  <a:cubicBezTo>
                    <a:pt x="45898" y="300935"/>
                    <a:pt x="46818" y="305904"/>
                    <a:pt x="47738" y="310505"/>
                  </a:cubicBezTo>
                  <a:cubicBezTo>
                    <a:pt x="48475" y="314063"/>
                    <a:pt x="49211" y="317498"/>
                    <a:pt x="49947" y="320565"/>
                  </a:cubicBezTo>
                  <a:cubicBezTo>
                    <a:pt x="54547" y="339335"/>
                    <a:pt x="60988" y="360130"/>
                    <a:pt x="79943" y="369209"/>
                  </a:cubicBezTo>
                  <a:cubicBezTo>
                    <a:pt x="81924" y="370166"/>
                    <a:pt x="83973" y="370963"/>
                    <a:pt x="86077" y="371601"/>
                  </a:cubicBezTo>
                  <a:cubicBezTo>
                    <a:pt x="100922" y="376079"/>
                    <a:pt x="114662" y="371601"/>
                    <a:pt x="129384" y="357983"/>
                  </a:cubicBezTo>
                  <a:cubicBezTo>
                    <a:pt x="129617" y="357756"/>
                    <a:pt x="129900" y="357584"/>
                    <a:pt x="130206" y="357480"/>
                  </a:cubicBezTo>
                  <a:cubicBezTo>
                    <a:pt x="130513" y="357376"/>
                    <a:pt x="130838" y="357339"/>
                    <a:pt x="131163" y="357370"/>
                  </a:cubicBezTo>
                  <a:cubicBezTo>
                    <a:pt x="131488" y="357394"/>
                    <a:pt x="131807" y="357486"/>
                    <a:pt x="132096" y="357646"/>
                  </a:cubicBezTo>
                  <a:cubicBezTo>
                    <a:pt x="132384" y="357805"/>
                    <a:pt x="132629" y="358026"/>
                    <a:pt x="132819" y="358290"/>
                  </a:cubicBezTo>
                  <a:cubicBezTo>
                    <a:pt x="139076" y="367160"/>
                    <a:pt x="146204" y="375380"/>
                    <a:pt x="154105" y="382826"/>
                  </a:cubicBezTo>
                  <a:cubicBezTo>
                    <a:pt x="161895" y="390231"/>
                    <a:pt x="170495" y="396733"/>
                    <a:pt x="179746" y="402211"/>
                  </a:cubicBezTo>
                  <a:cubicBezTo>
                    <a:pt x="197431" y="412406"/>
                    <a:pt x="217551" y="417619"/>
                    <a:pt x="237959" y="417300"/>
                  </a:cubicBezTo>
                  <a:cubicBezTo>
                    <a:pt x="252282" y="417227"/>
                    <a:pt x="266526" y="415160"/>
                    <a:pt x="280285" y="411166"/>
                  </a:cubicBezTo>
                  <a:cubicBezTo>
                    <a:pt x="306355" y="403462"/>
                    <a:pt x="329738" y="388581"/>
                    <a:pt x="347761" y="368227"/>
                  </a:cubicBezTo>
                  <a:cubicBezTo>
                    <a:pt x="368371" y="346021"/>
                    <a:pt x="384566" y="318541"/>
                    <a:pt x="400453" y="291979"/>
                  </a:cubicBezTo>
                  <a:lnTo>
                    <a:pt x="407814" y="279711"/>
                  </a:lnTo>
                  <a:cubicBezTo>
                    <a:pt x="417629" y="263394"/>
                    <a:pt x="427627" y="247691"/>
                    <a:pt x="437013" y="233153"/>
                  </a:cubicBezTo>
                  <a:lnTo>
                    <a:pt x="444803" y="220885"/>
                  </a:lnTo>
                  <a:cubicBezTo>
                    <a:pt x="477866" y="169726"/>
                    <a:pt x="509151" y="121388"/>
                    <a:pt x="529761" y="65751"/>
                  </a:cubicBezTo>
                  <a:lnTo>
                    <a:pt x="524118" y="68205"/>
                  </a:lnTo>
                  <a:cubicBezTo>
                    <a:pt x="506494" y="76615"/>
                    <a:pt x="487976" y="82995"/>
                    <a:pt x="468911" y="87221"/>
                  </a:cubicBezTo>
                  <a:cubicBezTo>
                    <a:pt x="429695" y="93226"/>
                    <a:pt x="389590" y="86479"/>
                    <a:pt x="354508" y="67960"/>
                  </a:cubicBezTo>
                  <a:cubicBezTo>
                    <a:pt x="342086" y="60715"/>
                    <a:pt x="330524" y="52097"/>
                    <a:pt x="320034" y="42258"/>
                  </a:cubicBezTo>
                  <a:cubicBezTo>
                    <a:pt x="290713" y="17230"/>
                    <a:pt x="257527" y="-11171"/>
                    <a:pt x="227224" y="16433"/>
                  </a:cubicBezTo>
                  <a:cubicBezTo>
                    <a:pt x="212073" y="30235"/>
                    <a:pt x="200050" y="36307"/>
                    <a:pt x="190419" y="34835"/>
                  </a:cubicBezTo>
                  <a:cubicBezTo>
                    <a:pt x="180789" y="33363"/>
                    <a:pt x="175881" y="25634"/>
                    <a:pt x="172017" y="19193"/>
                  </a:cubicBezTo>
                  <a:cubicBezTo>
                    <a:pt x="171685" y="18659"/>
                    <a:pt x="171569" y="18021"/>
                    <a:pt x="171692" y="17402"/>
                  </a:cubicBezTo>
                  <a:cubicBezTo>
                    <a:pt x="171820" y="16788"/>
                    <a:pt x="172176" y="16243"/>
                    <a:pt x="172691" y="15880"/>
                  </a:cubicBezTo>
                  <a:cubicBezTo>
                    <a:pt x="172931" y="15715"/>
                    <a:pt x="173201" y="15592"/>
                    <a:pt x="173489" y="15531"/>
                  </a:cubicBezTo>
                  <a:cubicBezTo>
                    <a:pt x="173777" y="15470"/>
                    <a:pt x="174072" y="15470"/>
                    <a:pt x="174360" y="15525"/>
                  </a:cubicBezTo>
                  <a:cubicBezTo>
                    <a:pt x="174642" y="15586"/>
                    <a:pt x="174918" y="15697"/>
                    <a:pt x="175157" y="15868"/>
                  </a:cubicBezTo>
                  <a:cubicBezTo>
                    <a:pt x="175397" y="16034"/>
                    <a:pt x="175605" y="16249"/>
                    <a:pt x="175759" y="16494"/>
                  </a:cubicBezTo>
                  <a:cubicBezTo>
                    <a:pt x="179562" y="22628"/>
                    <a:pt x="183733" y="29314"/>
                    <a:pt x="191155" y="30296"/>
                  </a:cubicBezTo>
                  <a:cubicBezTo>
                    <a:pt x="198578" y="31277"/>
                    <a:pt x="210417" y="25573"/>
                    <a:pt x="224280" y="12936"/>
                  </a:cubicBezTo>
                  <a:cubicBezTo>
                    <a:pt x="257588" y="-17735"/>
                    <a:pt x="292431" y="12384"/>
                    <a:pt x="323163" y="38638"/>
                  </a:cubicBezTo>
                  <a:cubicBezTo>
                    <a:pt x="333401" y="48202"/>
                    <a:pt x="344651" y="56618"/>
                    <a:pt x="356717" y="63727"/>
                  </a:cubicBezTo>
                  <a:cubicBezTo>
                    <a:pt x="390902" y="81823"/>
                    <a:pt x="430008" y="88423"/>
                    <a:pt x="468236" y="82559"/>
                  </a:cubicBezTo>
                  <a:cubicBezTo>
                    <a:pt x="486933" y="78369"/>
                    <a:pt x="505102" y="72094"/>
                    <a:pt x="522400" y="63850"/>
                  </a:cubicBezTo>
                  <a:lnTo>
                    <a:pt x="532951" y="59310"/>
                  </a:lnTo>
                  <a:cubicBezTo>
                    <a:pt x="533356" y="59139"/>
                    <a:pt x="533804" y="59084"/>
                    <a:pt x="534246" y="59157"/>
                  </a:cubicBezTo>
                  <a:cubicBezTo>
                    <a:pt x="534681" y="59237"/>
                    <a:pt x="535080" y="59439"/>
                    <a:pt x="535405" y="59740"/>
                  </a:cubicBezTo>
                  <a:cubicBezTo>
                    <a:pt x="535730" y="60047"/>
                    <a:pt x="535963" y="60445"/>
                    <a:pt x="536074" y="60875"/>
                  </a:cubicBezTo>
                  <a:cubicBezTo>
                    <a:pt x="536184" y="61310"/>
                    <a:pt x="536165" y="61770"/>
                    <a:pt x="536018" y="62194"/>
                  </a:cubicBezTo>
                  <a:cubicBezTo>
                    <a:pt x="515285" y="120407"/>
                    <a:pt x="481485" y="172609"/>
                    <a:pt x="448790" y="223277"/>
                  </a:cubicBezTo>
                  <a:lnTo>
                    <a:pt x="441000" y="235545"/>
                  </a:lnTo>
                  <a:cubicBezTo>
                    <a:pt x="431676" y="250022"/>
                    <a:pt x="421677" y="265664"/>
                    <a:pt x="411924" y="281920"/>
                  </a:cubicBezTo>
                  <a:lnTo>
                    <a:pt x="404563" y="294188"/>
                  </a:lnTo>
                  <a:cubicBezTo>
                    <a:pt x="388675" y="320994"/>
                    <a:pt x="372175" y="348659"/>
                    <a:pt x="351257" y="371233"/>
                  </a:cubicBezTo>
                  <a:cubicBezTo>
                    <a:pt x="332701" y="392292"/>
                    <a:pt x="308563" y="407664"/>
                    <a:pt x="281634" y="415583"/>
                  </a:cubicBezTo>
                  <a:cubicBezTo>
                    <a:pt x="267452" y="419669"/>
                    <a:pt x="252773" y="421754"/>
                    <a:pt x="238020" y="421779"/>
                  </a:cubicBezTo>
                  <a:close/>
                  <a:moveTo>
                    <a:pt x="317765" y="339642"/>
                  </a:moveTo>
                  <a:cubicBezTo>
                    <a:pt x="301116" y="339691"/>
                    <a:pt x="284560" y="337146"/>
                    <a:pt x="268691" y="332097"/>
                  </a:cubicBezTo>
                  <a:cubicBezTo>
                    <a:pt x="266096" y="331422"/>
                    <a:pt x="263686" y="330153"/>
                    <a:pt x="261655" y="328398"/>
                  </a:cubicBezTo>
                  <a:cubicBezTo>
                    <a:pt x="259625" y="326644"/>
                    <a:pt x="258024" y="324448"/>
                    <a:pt x="256975" y="321976"/>
                  </a:cubicBezTo>
                  <a:cubicBezTo>
                    <a:pt x="254889" y="315841"/>
                    <a:pt x="256975" y="308419"/>
                    <a:pt x="263477" y="298236"/>
                  </a:cubicBezTo>
                  <a:cubicBezTo>
                    <a:pt x="284947" y="264499"/>
                    <a:pt x="304944" y="230761"/>
                    <a:pt x="324451" y="195121"/>
                  </a:cubicBezTo>
                  <a:lnTo>
                    <a:pt x="326168" y="192054"/>
                  </a:lnTo>
                  <a:cubicBezTo>
                    <a:pt x="331750" y="181564"/>
                    <a:pt x="339357" y="167149"/>
                    <a:pt x="354140" y="169235"/>
                  </a:cubicBezTo>
                  <a:cubicBezTo>
                    <a:pt x="366777" y="171014"/>
                    <a:pt x="368310" y="182853"/>
                    <a:pt x="369537" y="192422"/>
                  </a:cubicBezTo>
                  <a:lnTo>
                    <a:pt x="370089" y="196470"/>
                  </a:lnTo>
                  <a:cubicBezTo>
                    <a:pt x="371500" y="205304"/>
                    <a:pt x="373033" y="214198"/>
                    <a:pt x="374567" y="223154"/>
                  </a:cubicBezTo>
                  <a:cubicBezTo>
                    <a:pt x="377879" y="242416"/>
                    <a:pt x="381253" y="262229"/>
                    <a:pt x="383155" y="281674"/>
                  </a:cubicBezTo>
                  <a:cubicBezTo>
                    <a:pt x="384284" y="289741"/>
                    <a:pt x="383412" y="297954"/>
                    <a:pt x="380621" y="305603"/>
                  </a:cubicBezTo>
                  <a:cubicBezTo>
                    <a:pt x="377830" y="313253"/>
                    <a:pt x="373205" y="320099"/>
                    <a:pt x="367145" y="325534"/>
                  </a:cubicBezTo>
                  <a:cubicBezTo>
                    <a:pt x="355674" y="336146"/>
                    <a:pt x="336474" y="339029"/>
                    <a:pt x="322917" y="339519"/>
                  </a:cubicBezTo>
                  <a:lnTo>
                    <a:pt x="317765" y="339642"/>
                  </a:lnTo>
                  <a:close/>
                  <a:moveTo>
                    <a:pt x="352054" y="173651"/>
                  </a:moveTo>
                  <a:cubicBezTo>
                    <a:pt x="341811" y="173651"/>
                    <a:pt x="335738" y="185000"/>
                    <a:pt x="330830" y="194201"/>
                  </a:cubicBezTo>
                  <a:lnTo>
                    <a:pt x="329113" y="197391"/>
                  </a:lnTo>
                  <a:cubicBezTo>
                    <a:pt x="309545" y="233092"/>
                    <a:pt x="289486" y="266891"/>
                    <a:pt x="267771" y="300690"/>
                  </a:cubicBezTo>
                  <a:cubicBezTo>
                    <a:pt x="262128" y="309523"/>
                    <a:pt x="260165" y="315964"/>
                    <a:pt x="261637" y="320442"/>
                  </a:cubicBezTo>
                  <a:cubicBezTo>
                    <a:pt x="262447" y="322270"/>
                    <a:pt x="263667" y="323884"/>
                    <a:pt x="265213" y="325153"/>
                  </a:cubicBezTo>
                  <a:cubicBezTo>
                    <a:pt x="266759" y="326423"/>
                    <a:pt x="268581" y="327306"/>
                    <a:pt x="270532" y="327742"/>
                  </a:cubicBezTo>
                  <a:cubicBezTo>
                    <a:pt x="287492" y="333134"/>
                    <a:pt x="305257" y="335563"/>
                    <a:pt x="323040" y="334919"/>
                  </a:cubicBezTo>
                  <a:cubicBezTo>
                    <a:pt x="336106" y="334428"/>
                    <a:pt x="353711" y="331790"/>
                    <a:pt x="364323" y="322160"/>
                  </a:cubicBezTo>
                  <a:cubicBezTo>
                    <a:pt x="369880" y="317216"/>
                    <a:pt x="374119" y="310965"/>
                    <a:pt x="376653" y="303972"/>
                  </a:cubicBezTo>
                  <a:cubicBezTo>
                    <a:pt x="379192" y="296979"/>
                    <a:pt x="379953" y="289465"/>
                    <a:pt x="378861" y="282104"/>
                  </a:cubicBezTo>
                  <a:cubicBezTo>
                    <a:pt x="377021" y="262842"/>
                    <a:pt x="373585" y="243090"/>
                    <a:pt x="370334" y="223952"/>
                  </a:cubicBezTo>
                  <a:cubicBezTo>
                    <a:pt x="368801" y="214996"/>
                    <a:pt x="367267" y="206040"/>
                    <a:pt x="365856" y="197207"/>
                  </a:cubicBezTo>
                  <a:lnTo>
                    <a:pt x="365304" y="192974"/>
                  </a:lnTo>
                  <a:cubicBezTo>
                    <a:pt x="363894" y="182178"/>
                    <a:pt x="362360" y="175001"/>
                    <a:pt x="353833" y="173774"/>
                  </a:cubicBezTo>
                  <a:cubicBezTo>
                    <a:pt x="353245" y="173695"/>
                    <a:pt x="352650" y="173651"/>
                    <a:pt x="352054" y="173651"/>
                  </a:cubicBezTo>
                  <a:close/>
                </a:path>
              </a:pathLst>
            </a:custGeom>
            <a:solidFill>
              <a:srgbClr val="0E0E0E"/>
            </a:solidFill>
            <a:ln w="6134" cap="flat">
              <a:noFill/>
              <a:prstDash val="solid"/>
              <a:miter/>
            </a:ln>
          </p:spPr>
          <p:txBody>
            <a:bodyPr rtlCol="0" anchor="ctr"/>
            <a:lstStyle/>
            <a:p>
              <a:endParaRPr lang="en-AU"/>
            </a:p>
          </p:txBody>
        </p:sp>
        <p:sp>
          <p:nvSpPr>
            <p:cNvPr id="1049" name="Freeform: Shape 1048">
              <a:extLst>
                <a:ext uri="{FF2B5EF4-FFF2-40B4-BE49-F238E27FC236}">
                  <a16:creationId xmlns:a16="http://schemas.microsoft.com/office/drawing/2014/main" id="{F4AF9E68-3C2B-4720-BCFB-A9BDDB78E1A7}"/>
                </a:ext>
              </a:extLst>
            </p:cNvPr>
            <p:cNvSpPr/>
            <p:nvPr/>
          </p:nvSpPr>
          <p:spPr>
            <a:xfrm>
              <a:off x="4522340" y="4572163"/>
              <a:ext cx="165990" cy="46374"/>
            </a:xfrm>
            <a:custGeom>
              <a:avLst/>
              <a:gdLst>
                <a:gd name="connsiteX0" fmla="*/ 0 w 165990"/>
                <a:gd name="connsiteY0" fmla="*/ 0 h 46374"/>
                <a:gd name="connsiteX1" fmla="*/ 42265 w 165990"/>
                <a:gd name="connsiteY1" fmla="*/ 32327 h 46374"/>
                <a:gd name="connsiteX2" fmla="*/ 96613 w 165990"/>
                <a:gd name="connsiteY2" fmla="*/ 46374 h 46374"/>
                <a:gd name="connsiteX3" fmla="*/ 165991 w 165990"/>
                <a:gd name="connsiteY3" fmla="*/ 16869 h 46374"/>
              </a:gdLst>
              <a:ahLst/>
              <a:cxnLst>
                <a:cxn ang="0">
                  <a:pos x="connsiteX0" y="connsiteY0"/>
                </a:cxn>
                <a:cxn ang="0">
                  <a:pos x="connsiteX1" y="connsiteY1"/>
                </a:cxn>
                <a:cxn ang="0">
                  <a:pos x="connsiteX2" y="connsiteY2"/>
                </a:cxn>
                <a:cxn ang="0">
                  <a:pos x="connsiteX3" y="connsiteY3"/>
                </a:cxn>
              </a:cxnLst>
              <a:rect l="l" t="t" r="r" b="b"/>
              <a:pathLst>
                <a:path w="165990" h="46374">
                  <a:moveTo>
                    <a:pt x="0" y="0"/>
                  </a:moveTo>
                  <a:cubicBezTo>
                    <a:pt x="13409" y="11637"/>
                    <a:pt x="27524" y="22433"/>
                    <a:pt x="42265" y="32327"/>
                  </a:cubicBezTo>
                  <a:cubicBezTo>
                    <a:pt x="58992" y="41302"/>
                    <a:pt x="77634" y="46117"/>
                    <a:pt x="96613" y="46374"/>
                  </a:cubicBezTo>
                  <a:cubicBezTo>
                    <a:pt x="119494" y="46374"/>
                    <a:pt x="155808" y="34658"/>
                    <a:pt x="165991" y="16869"/>
                  </a:cubicBezTo>
                </a:path>
              </a:pathLst>
            </a:custGeom>
            <a:solidFill>
              <a:srgbClr val="AB795E"/>
            </a:solidFill>
            <a:ln w="6134" cap="flat">
              <a:noFill/>
              <a:prstDash val="solid"/>
              <a:miter/>
            </a:ln>
          </p:spPr>
          <p:txBody>
            <a:bodyPr rtlCol="0" anchor="ctr"/>
            <a:lstStyle/>
            <a:p>
              <a:endParaRPr lang="en-AU"/>
            </a:p>
          </p:txBody>
        </p:sp>
        <p:sp>
          <p:nvSpPr>
            <p:cNvPr id="1050" name="Freeform: Shape 1049">
              <a:extLst>
                <a:ext uri="{FF2B5EF4-FFF2-40B4-BE49-F238E27FC236}">
                  <a16:creationId xmlns:a16="http://schemas.microsoft.com/office/drawing/2014/main" id="{E67D6C85-CC77-4A75-B35C-48E1611C9313}"/>
                </a:ext>
              </a:extLst>
            </p:cNvPr>
            <p:cNvSpPr/>
            <p:nvPr/>
          </p:nvSpPr>
          <p:spPr>
            <a:xfrm>
              <a:off x="4520239" y="4569847"/>
              <a:ext cx="170599" cy="51021"/>
            </a:xfrm>
            <a:custGeom>
              <a:avLst/>
              <a:gdLst>
                <a:gd name="connsiteX0" fmla="*/ 98653 w 170599"/>
                <a:gd name="connsiteY0" fmla="*/ 51021 h 51021"/>
                <a:gd name="connsiteX1" fmla="*/ 43446 w 170599"/>
                <a:gd name="connsiteY1" fmla="*/ 36667 h 51021"/>
                <a:gd name="connsiteX2" fmla="*/ 813 w 170599"/>
                <a:gd name="connsiteY2" fmla="*/ 4033 h 51021"/>
                <a:gd name="connsiteX3" fmla="*/ 9 w 170599"/>
                <a:gd name="connsiteY3" fmla="*/ 2482 h 51021"/>
                <a:gd name="connsiteX4" fmla="*/ 537 w 170599"/>
                <a:gd name="connsiteY4" fmla="*/ 813 h 51021"/>
                <a:gd name="connsiteX5" fmla="*/ 2089 w 170599"/>
                <a:gd name="connsiteY5" fmla="*/ 9 h 51021"/>
                <a:gd name="connsiteX6" fmla="*/ 3757 w 170599"/>
                <a:gd name="connsiteY6" fmla="*/ 537 h 51021"/>
                <a:gd name="connsiteX7" fmla="*/ 45592 w 170599"/>
                <a:gd name="connsiteY7" fmla="*/ 32619 h 51021"/>
                <a:gd name="connsiteX8" fmla="*/ 98837 w 170599"/>
                <a:gd name="connsiteY8" fmla="*/ 46420 h 51021"/>
                <a:gd name="connsiteX9" fmla="*/ 166313 w 170599"/>
                <a:gd name="connsiteY9" fmla="*/ 18019 h 51021"/>
                <a:gd name="connsiteX10" fmla="*/ 167699 w 170599"/>
                <a:gd name="connsiteY10" fmla="*/ 16940 h 51021"/>
                <a:gd name="connsiteX11" fmla="*/ 169441 w 170599"/>
                <a:gd name="connsiteY11" fmla="*/ 17161 h 51021"/>
                <a:gd name="connsiteX12" fmla="*/ 170515 w 170599"/>
                <a:gd name="connsiteY12" fmla="*/ 18547 h 51021"/>
                <a:gd name="connsiteX13" fmla="*/ 170300 w 170599"/>
                <a:gd name="connsiteY13" fmla="*/ 20289 h 51021"/>
                <a:gd name="connsiteX14" fmla="*/ 98960 w 170599"/>
                <a:gd name="connsiteY14" fmla="*/ 50960 h 51021"/>
                <a:gd name="connsiteX15" fmla="*/ 98653 w 170599"/>
                <a:gd name="connsiteY15" fmla="*/ 51021 h 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599" h="51021">
                  <a:moveTo>
                    <a:pt x="98653" y="51021"/>
                  </a:moveTo>
                  <a:cubicBezTo>
                    <a:pt x="79367" y="50696"/>
                    <a:pt x="60443" y="45776"/>
                    <a:pt x="43446" y="36667"/>
                  </a:cubicBezTo>
                  <a:cubicBezTo>
                    <a:pt x="28546" y="26718"/>
                    <a:pt x="14308" y="15817"/>
                    <a:pt x="813" y="4033"/>
                  </a:cubicBezTo>
                  <a:cubicBezTo>
                    <a:pt x="347" y="3641"/>
                    <a:pt x="59" y="3083"/>
                    <a:pt x="9" y="2482"/>
                  </a:cubicBezTo>
                  <a:cubicBezTo>
                    <a:pt x="-46" y="1874"/>
                    <a:pt x="144" y="1279"/>
                    <a:pt x="537" y="813"/>
                  </a:cubicBezTo>
                  <a:cubicBezTo>
                    <a:pt x="923" y="347"/>
                    <a:pt x="1488" y="58"/>
                    <a:pt x="2089" y="9"/>
                  </a:cubicBezTo>
                  <a:cubicBezTo>
                    <a:pt x="2690" y="-46"/>
                    <a:pt x="3291" y="144"/>
                    <a:pt x="3757" y="537"/>
                  </a:cubicBezTo>
                  <a:cubicBezTo>
                    <a:pt x="17038" y="12069"/>
                    <a:pt x="31012" y="22779"/>
                    <a:pt x="45592" y="32619"/>
                  </a:cubicBezTo>
                  <a:cubicBezTo>
                    <a:pt x="61989" y="41384"/>
                    <a:pt x="80244" y="46114"/>
                    <a:pt x="98837" y="46420"/>
                  </a:cubicBezTo>
                  <a:cubicBezTo>
                    <a:pt x="122515" y="46420"/>
                    <a:pt x="157112" y="34152"/>
                    <a:pt x="166313" y="18019"/>
                  </a:cubicBezTo>
                  <a:cubicBezTo>
                    <a:pt x="166613" y="17492"/>
                    <a:pt x="167110" y="17105"/>
                    <a:pt x="167699" y="16940"/>
                  </a:cubicBezTo>
                  <a:cubicBezTo>
                    <a:pt x="168282" y="16780"/>
                    <a:pt x="168914" y="16860"/>
                    <a:pt x="169441" y="17161"/>
                  </a:cubicBezTo>
                  <a:cubicBezTo>
                    <a:pt x="169969" y="17461"/>
                    <a:pt x="170355" y="17958"/>
                    <a:pt x="170515" y="18547"/>
                  </a:cubicBezTo>
                  <a:cubicBezTo>
                    <a:pt x="170680" y="19136"/>
                    <a:pt x="170601" y="19761"/>
                    <a:pt x="170300" y="20289"/>
                  </a:cubicBezTo>
                  <a:cubicBezTo>
                    <a:pt x="159504" y="39305"/>
                    <a:pt x="121227" y="50960"/>
                    <a:pt x="98960" y="50960"/>
                  </a:cubicBezTo>
                  <a:lnTo>
                    <a:pt x="98653" y="51021"/>
                  </a:lnTo>
                  <a:close/>
                </a:path>
              </a:pathLst>
            </a:custGeom>
            <a:solidFill>
              <a:srgbClr val="0E0E0E"/>
            </a:solidFill>
            <a:ln w="6134" cap="flat">
              <a:noFill/>
              <a:prstDash val="solid"/>
              <a:miter/>
            </a:ln>
          </p:spPr>
          <p:txBody>
            <a:bodyPr rtlCol="0" anchor="ctr"/>
            <a:lstStyle/>
            <a:p>
              <a:endParaRPr lang="en-AU"/>
            </a:p>
          </p:txBody>
        </p:sp>
        <p:sp>
          <p:nvSpPr>
            <p:cNvPr id="1051" name="Freeform: Shape 1050">
              <a:extLst>
                <a:ext uri="{FF2B5EF4-FFF2-40B4-BE49-F238E27FC236}">
                  <a16:creationId xmlns:a16="http://schemas.microsoft.com/office/drawing/2014/main" id="{956CD961-2B4A-4DD7-BC68-CEF9DB178316}"/>
                </a:ext>
              </a:extLst>
            </p:cNvPr>
            <p:cNvSpPr/>
            <p:nvPr/>
          </p:nvSpPr>
          <p:spPr>
            <a:xfrm>
              <a:off x="4361011" y="4643565"/>
              <a:ext cx="36559" cy="98453"/>
            </a:xfrm>
            <a:custGeom>
              <a:avLst/>
              <a:gdLst>
                <a:gd name="connsiteX0" fmla="*/ 0 w 36559"/>
                <a:gd name="connsiteY0" fmla="*/ 0 h 98453"/>
                <a:gd name="connsiteX1" fmla="*/ 17605 w 36559"/>
                <a:gd name="connsiteY1" fmla="*/ 62323 h 98453"/>
                <a:gd name="connsiteX2" fmla="*/ 36560 w 36559"/>
                <a:gd name="connsiteY2" fmla="*/ 98453 h 98453"/>
              </a:gdLst>
              <a:ahLst/>
              <a:cxnLst>
                <a:cxn ang="0">
                  <a:pos x="connsiteX0" y="connsiteY0"/>
                </a:cxn>
                <a:cxn ang="0">
                  <a:pos x="connsiteX1" y="connsiteY1"/>
                </a:cxn>
                <a:cxn ang="0">
                  <a:pos x="connsiteX2" y="connsiteY2"/>
                </a:cxn>
              </a:cxnLst>
              <a:rect l="l" t="t" r="r" b="b"/>
              <a:pathLst>
                <a:path w="36559" h="98453">
                  <a:moveTo>
                    <a:pt x="0" y="0"/>
                  </a:moveTo>
                  <a:cubicBezTo>
                    <a:pt x="4269" y="21194"/>
                    <a:pt x="10152" y="42025"/>
                    <a:pt x="17605" y="62323"/>
                  </a:cubicBezTo>
                  <a:cubicBezTo>
                    <a:pt x="22328" y="75138"/>
                    <a:pt x="28702" y="87283"/>
                    <a:pt x="36560" y="98453"/>
                  </a:cubicBezTo>
                </a:path>
              </a:pathLst>
            </a:custGeom>
            <a:solidFill>
              <a:srgbClr val="AB795E"/>
            </a:solidFill>
            <a:ln w="6134" cap="flat">
              <a:noFill/>
              <a:prstDash val="solid"/>
              <a:miter/>
            </a:ln>
          </p:spPr>
          <p:txBody>
            <a:bodyPr rtlCol="0" anchor="ctr"/>
            <a:lstStyle/>
            <a:p>
              <a:endParaRPr lang="en-AU"/>
            </a:p>
          </p:txBody>
        </p:sp>
        <p:sp>
          <p:nvSpPr>
            <p:cNvPr id="1052" name="Freeform: Shape 1051">
              <a:extLst>
                <a:ext uri="{FF2B5EF4-FFF2-40B4-BE49-F238E27FC236}">
                  <a16:creationId xmlns:a16="http://schemas.microsoft.com/office/drawing/2014/main" id="{ED649743-FDB9-45BB-9043-469E1D296D73}"/>
                </a:ext>
              </a:extLst>
            </p:cNvPr>
            <p:cNvSpPr/>
            <p:nvPr/>
          </p:nvSpPr>
          <p:spPr>
            <a:xfrm>
              <a:off x="4358704" y="4641112"/>
              <a:ext cx="40767" cy="103177"/>
            </a:xfrm>
            <a:custGeom>
              <a:avLst/>
              <a:gdLst>
                <a:gd name="connsiteX0" fmla="*/ 38867 w 40767"/>
                <a:gd name="connsiteY0" fmla="*/ 103176 h 103177"/>
                <a:gd name="connsiteX1" fmla="*/ 37787 w 40767"/>
                <a:gd name="connsiteY1" fmla="*/ 102931 h 103177"/>
                <a:gd name="connsiteX2" fmla="*/ 36965 w 40767"/>
                <a:gd name="connsiteY2" fmla="*/ 102195 h 103177"/>
                <a:gd name="connsiteX3" fmla="*/ 17765 w 40767"/>
                <a:gd name="connsiteY3" fmla="*/ 65390 h 103177"/>
                <a:gd name="connsiteX4" fmla="*/ 38 w 40767"/>
                <a:gd name="connsiteY4" fmla="*/ 2760 h 103177"/>
                <a:gd name="connsiteX5" fmla="*/ 406 w 40767"/>
                <a:gd name="connsiteY5" fmla="*/ 1036 h 103177"/>
                <a:gd name="connsiteX6" fmla="*/ 1878 w 40767"/>
                <a:gd name="connsiteY6" fmla="*/ 61 h 103177"/>
                <a:gd name="connsiteX7" fmla="*/ 2773 w 40767"/>
                <a:gd name="connsiteY7" fmla="*/ 30 h 103177"/>
                <a:gd name="connsiteX8" fmla="*/ 3614 w 40767"/>
                <a:gd name="connsiteY8" fmla="*/ 367 h 103177"/>
                <a:gd name="connsiteX9" fmla="*/ 4246 w 40767"/>
                <a:gd name="connsiteY9" fmla="*/ 1005 h 103177"/>
                <a:gd name="connsiteX10" fmla="*/ 4577 w 40767"/>
                <a:gd name="connsiteY10" fmla="*/ 1840 h 103177"/>
                <a:gd name="connsiteX11" fmla="*/ 21937 w 40767"/>
                <a:gd name="connsiteY11" fmla="*/ 63795 h 103177"/>
                <a:gd name="connsiteX12" fmla="*/ 40339 w 40767"/>
                <a:gd name="connsiteY12" fmla="*/ 99373 h 103177"/>
                <a:gd name="connsiteX13" fmla="*/ 40707 w 40767"/>
                <a:gd name="connsiteY13" fmla="*/ 100207 h 103177"/>
                <a:gd name="connsiteX14" fmla="*/ 40738 w 40767"/>
                <a:gd name="connsiteY14" fmla="*/ 101115 h 103177"/>
                <a:gd name="connsiteX15" fmla="*/ 40413 w 40767"/>
                <a:gd name="connsiteY15" fmla="*/ 101961 h 103177"/>
                <a:gd name="connsiteX16" fmla="*/ 39787 w 40767"/>
                <a:gd name="connsiteY16" fmla="*/ 102624 h 103177"/>
                <a:gd name="connsiteX17" fmla="*/ 38867 w 40767"/>
                <a:gd name="connsiteY17" fmla="*/ 103176 h 10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67" h="103177">
                  <a:moveTo>
                    <a:pt x="38867" y="103176"/>
                  </a:moveTo>
                  <a:cubicBezTo>
                    <a:pt x="38493" y="103188"/>
                    <a:pt x="38118" y="103102"/>
                    <a:pt x="37787" y="102931"/>
                  </a:cubicBezTo>
                  <a:cubicBezTo>
                    <a:pt x="37456" y="102759"/>
                    <a:pt x="37174" y="102507"/>
                    <a:pt x="36965" y="102195"/>
                  </a:cubicBezTo>
                  <a:cubicBezTo>
                    <a:pt x="28960" y="90834"/>
                    <a:pt x="22501" y="78455"/>
                    <a:pt x="17765" y="65390"/>
                  </a:cubicBezTo>
                  <a:cubicBezTo>
                    <a:pt x="10257" y="44999"/>
                    <a:pt x="4332" y="24064"/>
                    <a:pt x="38" y="2760"/>
                  </a:cubicBezTo>
                  <a:cubicBezTo>
                    <a:pt x="-73" y="2159"/>
                    <a:pt x="62" y="1539"/>
                    <a:pt x="406" y="1036"/>
                  </a:cubicBezTo>
                  <a:cubicBezTo>
                    <a:pt x="749" y="533"/>
                    <a:pt x="1277" y="183"/>
                    <a:pt x="1878" y="61"/>
                  </a:cubicBezTo>
                  <a:cubicBezTo>
                    <a:pt x="2172" y="-7"/>
                    <a:pt x="2479" y="-19"/>
                    <a:pt x="2773" y="30"/>
                  </a:cubicBezTo>
                  <a:cubicBezTo>
                    <a:pt x="3074" y="85"/>
                    <a:pt x="3362" y="196"/>
                    <a:pt x="3614" y="367"/>
                  </a:cubicBezTo>
                  <a:cubicBezTo>
                    <a:pt x="3865" y="533"/>
                    <a:pt x="4080" y="748"/>
                    <a:pt x="4246" y="1005"/>
                  </a:cubicBezTo>
                  <a:cubicBezTo>
                    <a:pt x="4411" y="1257"/>
                    <a:pt x="4528" y="1545"/>
                    <a:pt x="4577" y="1840"/>
                  </a:cubicBezTo>
                  <a:cubicBezTo>
                    <a:pt x="8717" y="22916"/>
                    <a:pt x="14520" y="43638"/>
                    <a:pt x="21937" y="63795"/>
                  </a:cubicBezTo>
                  <a:cubicBezTo>
                    <a:pt x="26507" y="76400"/>
                    <a:pt x="32690" y="88362"/>
                    <a:pt x="40339" y="99373"/>
                  </a:cubicBezTo>
                  <a:cubicBezTo>
                    <a:pt x="40517" y="99624"/>
                    <a:pt x="40640" y="99907"/>
                    <a:pt x="40707" y="100207"/>
                  </a:cubicBezTo>
                  <a:cubicBezTo>
                    <a:pt x="40775" y="100502"/>
                    <a:pt x="40787" y="100814"/>
                    <a:pt x="40738" y="101115"/>
                  </a:cubicBezTo>
                  <a:cubicBezTo>
                    <a:pt x="40683" y="101415"/>
                    <a:pt x="40572" y="101704"/>
                    <a:pt x="40413" y="101961"/>
                  </a:cubicBezTo>
                  <a:cubicBezTo>
                    <a:pt x="40247" y="102225"/>
                    <a:pt x="40032" y="102446"/>
                    <a:pt x="39787" y="102624"/>
                  </a:cubicBezTo>
                  <a:cubicBezTo>
                    <a:pt x="39523" y="102875"/>
                    <a:pt x="39210" y="103065"/>
                    <a:pt x="38867" y="103176"/>
                  </a:cubicBezTo>
                  <a:close/>
                </a:path>
              </a:pathLst>
            </a:custGeom>
            <a:solidFill>
              <a:srgbClr val="0E0E0E"/>
            </a:solidFill>
            <a:ln w="6134" cap="flat">
              <a:noFill/>
              <a:prstDash val="solid"/>
              <a:miter/>
            </a:ln>
          </p:spPr>
          <p:txBody>
            <a:bodyPr rtlCol="0" anchor="ctr"/>
            <a:lstStyle/>
            <a:p>
              <a:endParaRPr lang="en-AU"/>
            </a:p>
          </p:txBody>
        </p:sp>
        <p:sp>
          <p:nvSpPr>
            <p:cNvPr id="1053" name="Freeform: Shape 1052">
              <a:extLst>
                <a:ext uri="{FF2B5EF4-FFF2-40B4-BE49-F238E27FC236}">
                  <a16:creationId xmlns:a16="http://schemas.microsoft.com/office/drawing/2014/main" id="{6A8C44A5-6FCA-4119-9121-EDE02B5142AF}"/>
                </a:ext>
              </a:extLst>
            </p:cNvPr>
            <p:cNvSpPr/>
            <p:nvPr/>
          </p:nvSpPr>
          <p:spPr>
            <a:xfrm>
              <a:off x="4526611" y="4554989"/>
              <a:ext cx="123117" cy="166034"/>
            </a:xfrm>
            <a:custGeom>
              <a:avLst/>
              <a:gdLst>
                <a:gd name="connsiteX0" fmla="*/ 64371 w 123117"/>
                <a:gd name="connsiteY0" fmla="*/ 165928 h 166034"/>
                <a:gd name="connsiteX1" fmla="*/ 107310 w 123117"/>
                <a:gd name="connsiteY1" fmla="*/ 152494 h 166034"/>
                <a:gd name="connsiteX2" fmla="*/ 120247 w 123117"/>
                <a:gd name="connsiteY2" fmla="*/ 133472 h 166034"/>
                <a:gd name="connsiteX3" fmla="*/ 122645 w 123117"/>
                <a:gd name="connsiteY3" fmla="*/ 110598 h 166034"/>
                <a:gd name="connsiteX4" fmla="*/ 109580 w 123117"/>
                <a:gd name="connsiteY4" fmla="*/ 25516 h 166034"/>
                <a:gd name="connsiteX5" fmla="*/ 95594 w 123117"/>
                <a:gd name="connsiteY5" fmla="*/ 183 h 166034"/>
                <a:gd name="connsiteX6" fmla="*/ 68235 w 123117"/>
                <a:gd name="connsiteY6" fmla="*/ 24719 h 166034"/>
                <a:gd name="connsiteX7" fmla="*/ 6894 w 123117"/>
                <a:gd name="connsiteY7" fmla="*/ 127957 h 166034"/>
                <a:gd name="connsiteX8" fmla="*/ 11004 w 123117"/>
                <a:gd name="connsiteY8" fmla="*/ 158628 h 166034"/>
                <a:gd name="connsiteX9" fmla="*/ 64371 w 123117"/>
                <a:gd name="connsiteY9" fmla="*/ 165928 h 16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117" h="166034">
                  <a:moveTo>
                    <a:pt x="64371" y="165928"/>
                  </a:moveTo>
                  <a:cubicBezTo>
                    <a:pt x="81363" y="165253"/>
                    <a:pt x="97495" y="161450"/>
                    <a:pt x="107310" y="152494"/>
                  </a:cubicBezTo>
                  <a:cubicBezTo>
                    <a:pt x="113125" y="147317"/>
                    <a:pt x="117566" y="140784"/>
                    <a:pt x="120247" y="133472"/>
                  </a:cubicBezTo>
                  <a:cubicBezTo>
                    <a:pt x="122921" y="126166"/>
                    <a:pt x="123743" y="118302"/>
                    <a:pt x="122645" y="110598"/>
                  </a:cubicBezTo>
                  <a:cubicBezTo>
                    <a:pt x="119885" y="82319"/>
                    <a:pt x="113935" y="53489"/>
                    <a:pt x="109580" y="25516"/>
                  </a:cubicBezTo>
                  <a:cubicBezTo>
                    <a:pt x="107985" y="15211"/>
                    <a:pt x="108169" y="1961"/>
                    <a:pt x="95594" y="183"/>
                  </a:cubicBezTo>
                  <a:cubicBezTo>
                    <a:pt x="81056" y="-1903"/>
                    <a:pt x="74063" y="14353"/>
                    <a:pt x="68235" y="24719"/>
                  </a:cubicBezTo>
                  <a:cubicBezTo>
                    <a:pt x="48913" y="60052"/>
                    <a:pt x="28731" y="94097"/>
                    <a:pt x="6894" y="127957"/>
                  </a:cubicBezTo>
                  <a:cubicBezTo>
                    <a:pt x="-1081" y="140225"/>
                    <a:pt x="-4884" y="152862"/>
                    <a:pt x="11004" y="158628"/>
                  </a:cubicBezTo>
                  <a:cubicBezTo>
                    <a:pt x="28234" y="164130"/>
                    <a:pt x="46293" y="166596"/>
                    <a:pt x="64371" y="165928"/>
                  </a:cubicBezTo>
                  <a:close/>
                </a:path>
              </a:pathLst>
            </a:custGeom>
            <a:solidFill>
              <a:srgbClr val="F0B064"/>
            </a:solidFill>
            <a:ln w="6134" cap="flat">
              <a:noFill/>
              <a:prstDash val="solid"/>
              <a:miter/>
            </a:ln>
          </p:spPr>
          <p:txBody>
            <a:bodyPr rtlCol="0" anchor="ctr"/>
            <a:lstStyle/>
            <a:p>
              <a:endParaRPr lang="en-AU"/>
            </a:p>
          </p:txBody>
        </p:sp>
        <p:sp>
          <p:nvSpPr>
            <p:cNvPr id="1054" name="Freeform: Shape 1053">
              <a:extLst>
                <a:ext uri="{FF2B5EF4-FFF2-40B4-BE49-F238E27FC236}">
                  <a16:creationId xmlns:a16="http://schemas.microsoft.com/office/drawing/2014/main" id="{78E60283-B857-42D6-BFF7-3462B19E7881}"/>
                </a:ext>
              </a:extLst>
            </p:cNvPr>
            <p:cNvSpPr/>
            <p:nvPr/>
          </p:nvSpPr>
          <p:spPr>
            <a:xfrm>
              <a:off x="4524261" y="4552698"/>
              <a:ext cx="127437" cy="170611"/>
            </a:xfrm>
            <a:custGeom>
              <a:avLst/>
              <a:gdLst>
                <a:gd name="connsiteX0" fmla="*/ 61568 w 127437"/>
                <a:gd name="connsiteY0" fmla="*/ 170611 h 170611"/>
                <a:gd name="connsiteX1" fmla="*/ 12495 w 127437"/>
                <a:gd name="connsiteY1" fmla="*/ 163066 h 170611"/>
                <a:gd name="connsiteX2" fmla="*/ 5459 w 127437"/>
                <a:gd name="connsiteY2" fmla="*/ 159367 h 170611"/>
                <a:gd name="connsiteX3" fmla="*/ 778 w 127437"/>
                <a:gd name="connsiteY3" fmla="*/ 152944 h 170611"/>
                <a:gd name="connsiteX4" fmla="*/ 7281 w 127437"/>
                <a:gd name="connsiteY4" fmla="*/ 129205 h 170611"/>
                <a:gd name="connsiteX5" fmla="*/ 68254 w 127437"/>
                <a:gd name="connsiteY5" fmla="*/ 26090 h 170611"/>
                <a:gd name="connsiteX6" fmla="*/ 69972 w 127437"/>
                <a:gd name="connsiteY6" fmla="*/ 23022 h 170611"/>
                <a:gd name="connsiteX7" fmla="*/ 97944 w 127437"/>
                <a:gd name="connsiteY7" fmla="*/ 203 h 170611"/>
                <a:gd name="connsiteX8" fmla="*/ 113340 w 127437"/>
                <a:gd name="connsiteY8" fmla="*/ 23390 h 170611"/>
                <a:gd name="connsiteX9" fmla="*/ 113892 w 127437"/>
                <a:gd name="connsiteY9" fmla="*/ 27439 h 170611"/>
                <a:gd name="connsiteX10" fmla="*/ 118370 w 127437"/>
                <a:gd name="connsiteY10" fmla="*/ 54123 h 170611"/>
                <a:gd name="connsiteX11" fmla="*/ 126958 w 127437"/>
                <a:gd name="connsiteY11" fmla="*/ 112643 h 170611"/>
                <a:gd name="connsiteX12" fmla="*/ 124425 w 127437"/>
                <a:gd name="connsiteY12" fmla="*/ 136572 h 170611"/>
                <a:gd name="connsiteX13" fmla="*/ 110948 w 127437"/>
                <a:gd name="connsiteY13" fmla="*/ 156502 h 170611"/>
                <a:gd name="connsiteX14" fmla="*/ 66721 w 127437"/>
                <a:gd name="connsiteY14" fmla="*/ 170488 h 170611"/>
                <a:gd name="connsiteX15" fmla="*/ 61568 w 127437"/>
                <a:gd name="connsiteY15" fmla="*/ 170611 h 170611"/>
                <a:gd name="connsiteX16" fmla="*/ 95612 w 127437"/>
                <a:gd name="connsiteY16" fmla="*/ 4620 h 170611"/>
                <a:gd name="connsiteX17" fmla="*/ 74388 w 127437"/>
                <a:gd name="connsiteY17" fmla="*/ 25169 h 170611"/>
                <a:gd name="connsiteX18" fmla="*/ 72671 w 127437"/>
                <a:gd name="connsiteY18" fmla="*/ 28359 h 170611"/>
                <a:gd name="connsiteX19" fmla="*/ 11329 w 127437"/>
                <a:gd name="connsiteY19" fmla="*/ 131659 h 170611"/>
                <a:gd name="connsiteX20" fmla="*/ 5195 w 127437"/>
                <a:gd name="connsiteY20" fmla="*/ 151411 h 170611"/>
                <a:gd name="connsiteX21" fmla="*/ 8771 w 127437"/>
                <a:gd name="connsiteY21" fmla="*/ 156122 h 170611"/>
                <a:gd name="connsiteX22" fmla="*/ 14090 w 127437"/>
                <a:gd name="connsiteY22" fmla="*/ 158710 h 170611"/>
                <a:gd name="connsiteX23" fmla="*/ 66598 w 127437"/>
                <a:gd name="connsiteY23" fmla="*/ 165887 h 170611"/>
                <a:gd name="connsiteX24" fmla="*/ 107881 w 127437"/>
                <a:gd name="connsiteY24" fmla="*/ 153128 h 170611"/>
                <a:gd name="connsiteX25" fmla="*/ 120211 w 127437"/>
                <a:gd name="connsiteY25" fmla="*/ 134940 h 170611"/>
                <a:gd name="connsiteX26" fmla="*/ 122419 w 127437"/>
                <a:gd name="connsiteY26" fmla="*/ 113072 h 170611"/>
                <a:gd name="connsiteX27" fmla="*/ 113892 w 127437"/>
                <a:gd name="connsiteY27" fmla="*/ 54920 h 170611"/>
                <a:gd name="connsiteX28" fmla="*/ 109414 w 127437"/>
                <a:gd name="connsiteY28" fmla="*/ 28175 h 170611"/>
                <a:gd name="connsiteX29" fmla="*/ 108862 w 127437"/>
                <a:gd name="connsiteY29" fmla="*/ 23943 h 170611"/>
                <a:gd name="connsiteX30" fmla="*/ 97391 w 127437"/>
                <a:gd name="connsiteY30" fmla="*/ 4743 h 170611"/>
                <a:gd name="connsiteX31" fmla="*/ 95612 w 127437"/>
                <a:gd name="connsiteY31" fmla="*/ 4620 h 17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7437" h="170611">
                  <a:moveTo>
                    <a:pt x="61568" y="170611"/>
                  </a:moveTo>
                  <a:cubicBezTo>
                    <a:pt x="44914" y="170660"/>
                    <a:pt x="28358" y="168114"/>
                    <a:pt x="12495" y="163066"/>
                  </a:cubicBezTo>
                  <a:cubicBezTo>
                    <a:pt x="9894" y="162391"/>
                    <a:pt x="7489" y="161121"/>
                    <a:pt x="5459" y="159367"/>
                  </a:cubicBezTo>
                  <a:cubicBezTo>
                    <a:pt x="3428" y="157612"/>
                    <a:pt x="1827" y="155416"/>
                    <a:pt x="778" y="152944"/>
                  </a:cubicBezTo>
                  <a:cubicBezTo>
                    <a:pt x="-1307" y="146810"/>
                    <a:pt x="778" y="139387"/>
                    <a:pt x="7281" y="129205"/>
                  </a:cubicBezTo>
                  <a:cubicBezTo>
                    <a:pt x="28750" y="95467"/>
                    <a:pt x="48748" y="61729"/>
                    <a:pt x="68254" y="26090"/>
                  </a:cubicBezTo>
                  <a:lnTo>
                    <a:pt x="69972" y="23022"/>
                  </a:lnTo>
                  <a:cubicBezTo>
                    <a:pt x="75554" y="12533"/>
                    <a:pt x="83160" y="-1882"/>
                    <a:pt x="97944" y="203"/>
                  </a:cubicBezTo>
                  <a:cubicBezTo>
                    <a:pt x="110580" y="1982"/>
                    <a:pt x="112113" y="13821"/>
                    <a:pt x="113340" y="23390"/>
                  </a:cubicBezTo>
                  <a:lnTo>
                    <a:pt x="113892" y="27439"/>
                  </a:lnTo>
                  <a:cubicBezTo>
                    <a:pt x="115303" y="36272"/>
                    <a:pt x="116837" y="45167"/>
                    <a:pt x="118370" y="54123"/>
                  </a:cubicBezTo>
                  <a:cubicBezTo>
                    <a:pt x="121683" y="73384"/>
                    <a:pt x="125057" y="93197"/>
                    <a:pt x="126958" y="112643"/>
                  </a:cubicBezTo>
                  <a:cubicBezTo>
                    <a:pt x="128087" y="120709"/>
                    <a:pt x="127216" y="128923"/>
                    <a:pt x="124425" y="136572"/>
                  </a:cubicBezTo>
                  <a:cubicBezTo>
                    <a:pt x="121634" y="144221"/>
                    <a:pt x="117002" y="151061"/>
                    <a:pt x="110948" y="156502"/>
                  </a:cubicBezTo>
                  <a:cubicBezTo>
                    <a:pt x="99477" y="167114"/>
                    <a:pt x="80277" y="169997"/>
                    <a:pt x="66721" y="170488"/>
                  </a:cubicBezTo>
                  <a:lnTo>
                    <a:pt x="61568" y="170611"/>
                  </a:lnTo>
                  <a:close/>
                  <a:moveTo>
                    <a:pt x="95612" y="4620"/>
                  </a:moveTo>
                  <a:cubicBezTo>
                    <a:pt x="85369" y="4620"/>
                    <a:pt x="79296" y="15968"/>
                    <a:pt x="74388" y="25169"/>
                  </a:cubicBezTo>
                  <a:lnTo>
                    <a:pt x="72671" y="28359"/>
                  </a:lnTo>
                  <a:cubicBezTo>
                    <a:pt x="53103" y="64060"/>
                    <a:pt x="33044" y="97859"/>
                    <a:pt x="11329" y="131659"/>
                  </a:cubicBezTo>
                  <a:cubicBezTo>
                    <a:pt x="5686" y="140492"/>
                    <a:pt x="3723" y="146933"/>
                    <a:pt x="5195" y="151411"/>
                  </a:cubicBezTo>
                  <a:cubicBezTo>
                    <a:pt x="5999" y="153239"/>
                    <a:pt x="7225" y="154852"/>
                    <a:pt x="8771" y="156122"/>
                  </a:cubicBezTo>
                  <a:cubicBezTo>
                    <a:pt x="10317" y="157391"/>
                    <a:pt x="12139" y="158275"/>
                    <a:pt x="14090" y="158710"/>
                  </a:cubicBezTo>
                  <a:cubicBezTo>
                    <a:pt x="31050" y="164102"/>
                    <a:pt x="48809" y="166531"/>
                    <a:pt x="66598" y="165887"/>
                  </a:cubicBezTo>
                  <a:cubicBezTo>
                    <a:pt x="79664" y="165397"/>
                    <a:pt x="97269" y="162759"/>
                    <a:pt x="107881" y="153128"/>
                  </a:cubicBezTo>
                  <a:cubicBezTo>
                    <a:pt x="113438" y="148184"/>
                    <a:pt x="117671" y="141933"/>
                    <a:pt x="120211" y="134940"/>
                  </a:cubicBezTo>
                  <a:cubicBezTo>
                    <a:pt x="122750" y="127947"/>
                    <a:pt x="123505" y="120433"/>
                    <a:pt x="122419" y="113072"/>
                  </a:cubicBezTo>
                  <a:cubicBezTo>
                    <a:pt x="120579" y="93811"/>
                    <a:pt x="117143" y="74059"/>
                    <a:pt x="113892" y="54920"/>
                  </a:cubicBezTo>
                  <a:cubicBezTo>
                    <a:pt x="112359" y="45964"/>
                    <a:pt x="110825" y="37008"/>
                    <a:pt x="109414" y="28175"/>
                  </a:cubicBezTo>
                  <a:lnTo>
                    <a:pt x="108862" y="23943"/>
                  </a:lnTo>
                  <a:cubicBezTo>
                    <a:pt x="107452" y="13147"/>
                    <a:pt x="105918" y="5969"/>
                    <a:pt x="97391" y="4743"/>
                  </a:cubicBezTo>
                  <a:cubicBezTo>
                    <a:pt x="96803" y="4657"/>
                    <a:pt x="96208" y="4620"/>
                    <a:pt x="95612" y="4620"/>
                  </a:cubicBezTo>
                  <a:close/>
                </a:path>
              </a:pathLst>
            </a:custGeom>
            <a:solidFill>
              <a:srgbClr val="0E0E0E"/>
            </a:solidFill>
            <a:ln w="6134" cap="flat">
              <a:noFill/>
              <a:prstDash val="solid"/>
              <a:miter/>
            </a:ln>
          </p:spPr>
          <p:txBody>
            <a:bodyPr rtlCol="0" anchor="ctr"/>
            <a:lstStyle/>
            <a:p>
              <a:endParaRPr lang="en-AU"/>
            </a:p>
          </p:txBody>
        </p:sp>
        <p:sp>
          <p:nvSpPr>
            <p:cNvPr id="1055" name="Freeform: Shape 1054">
              <a:extLst>
                <a:ext uri="{FF2B5EF4-FFF2-40B4-BE49-F238E27FC236}">
                  <a16:creationId xmlns:a16="http://schemas.microsoft.com/office/drawing/2014/main" id="{CEF6B746-97E7-49DB-B9C2-764634FF772B}"/>
                </a:ext>
              </a:extLst>
            </p:cNvPr>
            <p:cNvSpPr/>
            <p:nvPr/>
          </p:nvSpPr>
          <p:spPr>
            <a:xfrm>
              <a:off x="4397203" y="4191438"/>
              <a:ext cx="421274" cy="279515"/>
            </a:xfrm>
            <a:custGeom>
              <a:avLst/>
              <a:gdLst>
                <a:gd name="connsiteX0" fmla="*/ 44350 w 421274"/>
                <a:gd name="connsiteY0" fmla="*/ 210011 h 279515"/>
                <a:gd name="connsiteX1" fmla="*/ 96368 w 421274"/>
                <a:gd name="connsiteY1" fmla="*/ 206882 h 279515"/>
                <a:gd name="connsiteX2" fmla="*/ 226290 w 421274"/>
                <a:gd name="connsiteY2" fmla="*/ 258103 h 279515"/>
                <a:gd name="connsiteX3" fmla="*/ 339219 w 421274"/>
                <a:gd name="connsiteY3" fmla="*/ 277118 h 279515"/>
                <a:gd name="connsiteX4" fmla="*/ 404364 w 421274"/>
                <a:gd name="connsiteY4" fmla="*/ 253747 h 279515"/>
                <a:gd name="connsiteX5" fmla="*/ 410008 w 421274"/>
                <a:gd name="connsiteY5" fmla="*/ 236572 h 279515"/>
                <a:gd name="connsiteX6" fmla="*/ 411971 w 421274"/>
                <a:gd name="connsiteY6" fmla="*/ 229947 h 279515"/>
                <a:gd name="connsiteX7" fmla="*/ 413750 w 421274"/>
                <a:gd name="connsiteY7" fmla="*/ 223813 h 279515"/>
                <a:gd name="connsiteX8" fmla="*/ 417553 w 421274"/>
                <a:gd name="connsiteY8" fmla="*/ 208355 h 279515"/>
                <a:gd name="connsiteX9" fmla="*/ 410388 w 421274"/>
                <a:gd name="connsiteY9" fmla="*/ 111208 h 279515"/>
                <a:gd name="connsiteX10" fmla="*/ 352837 w 421274"/>
                <a:gd name="connsiteY10" fmla="*/ 32611 h 279515"/>
                <a:gd name="connsiteX11" fmla="*/ 81646 w 421274"/>
                <a:gd name="connsiteY11" fmla="*/ 59294 h 279515"/>
                <a:gd name="connsiteX12" fmla="*/ 70420 w 421274"/>
                <a:gd name="connsiteY12" fmla="*/ 70888 h 279515"/>
                <a:gd name="connsiteX13" fmla="*/ 67108 w 421274"/>
                <a:gd name="connsiteY13" fmla="*/ 74691 h 279515"/>
                <a:gd name="connsiteX14" fmla="*/ 59808 w 421274"/>
                <a:gd name="connsiteY14" fmla="*/ 83463 h 279515"/>
                <a:gd name="connsiteX15" fmla="*/ 56434 w 421274"/>
                <a:gd name="connsiteY15" fmla="*/ 87879 h 279515"/>
                <a:gd name="connsiteX16" fmla="*/ 49625 w 421274"/>
                <a:gd name="connsiteY16" fmla="*/ 97326 h 279515"/>
                <a:gd name="connsiteX17" fmla="*/ 46865 w 421274"/>
                <a:gd name="connsiteY17" fmla="*/ 101313 h 279515"/>
                <a:gd name="connsiteX18" fmla="*/ 39013 w 421274"/>
                <a:gd name="connsiteY18" fmla="*/ 113582 h 279515"/>
                <a:gd name="connsiteX19" fmla="*/ 38032 w 421274"/>
                <a:gd name="connsiteY19" fmla="*/ 115177 h 279515"/>
                <a:gd name="connsiteX20" fmla="*/ 4785 w 421274"/>
                <a:gd name="connsiteY20" fmla="*/ 180015 h 279515"/>
                <a:gd name="connsiteX21" fmla="*/ 4785 w 421274"/>
                <a:gd name="connsiteY21" fmla="*/ 180505 h 279515"/>
                <a:gd name="connsiteX22" fmla="*/ 0 w 421274"/>
                <a:gd name="connsiteY22" fmla="*/ 189400 h 279515"/>
                <a:gd name="connsiteX23" fmla="*/ 859 w 421274"/>
                <a:gd name="connsiteY23" fmla="*/ 189400 h 279515"/>
                <a:gd name="connsiteX24" fmla="*/ 44350 w 421274"/>
                <a:gd name="connsiteY24" fmla="*/ 210011 h 27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1274" h="279515">
                  <a:moveTo>
                    <a:pt x="44350" y="210011"/>
                  </a:moveTo>
                  <a:cubicBezTo>
                    <a:pt x="51588" y="221604"/>
                    <a:pt x="61710" y="238473"/>
                    <a:pt x="96368" y="206882"/>
                  </a:cubicBezTo>
                  <a:cubicBezTo>
                    <a:pt x="141024" y="166213"/>
                    <a:pt x="190037" y="239945"/>
                    <a:pt x="226290" y="258103"/>
                  </a:cubicBezTo>
                  <a:cubicBezTo>
                    <a:pt x="260518" y="275217"/>
                    <a:pt x="301126" y="284111"/>
                    <a:pt x="339219" y="277118"/>
                  </a:cubicBezTo>
                  <a:cubicBezTo>
                    <a:pt x="362161" y="272886"/>
                    <a:pt x="383079" y="262703"/>
                    <a:pt x="404364" y="253747"/>
                  </a:cubicBezTo>
                  <a:cubicBezTo>
                    <a:pt x="406327" y="248104"/>
                    <a:pt x="408229" y="242399"/>
                    <a:pt x="410008" y="236572"/>
                  </a:cubicBezTo>
                  <a:cubicBezTo>
                    <a:pt x="410683" y="234363"/>
                    <a:pt x="411357" y="232155"/>
                    <a:pt x="411971" y="229947"/>
                  </a:cubicBezTo>
                  <a:cubicBezTo>
                    <a:pt x="412584" y="227738"/>
                    <a:pt x="413198" y="225653"/>
                    <a:pt x="413750" y="223813"/>
                  </a:cubicBezTo>
                  <a:cubicBezTo>
                    <a:pt x="415099" y="218721"/>
                    <a:pt x="416387" y="213568"/>
                    <a:pt x="417553" y="208355"/>
                  </a:cubicBezTo>
                  <a:cubicBezTo>
                    <a:pt x="424313" y="175942"/>
                    <a:pt x="421828" y="142277"/>
                    <a:pt x="410388" y="111208"/>
                  </a:cubicBezTo>
                  <a:cubicBezTo>
                    <a:pt x="398948" y="80132"/>
                    <a:pt x="379006" y="52903"/>
                    <a:pt x="352837" y="32611"/>
                  </a:cubicBezTo>
                  <a:cubicBezTo>
                    <a:pt x="279227" y="-23272"/>
                    <a:pt x="147159" y="-2722"/>
                    <a:pt x="81646" y="59294"/>
                  </a:cubicBezTo>
                  <a:cubicBezTo>
                    <a:pt x="77720" y="62975"/>
                    <a:pt x="74039" y="66901"/>
                    <a:pt x="70420" y="70888"/>
                  </a:cubicBezTo>
                  <a:lnTo>
                    <a:pt x="67108" y="74691"/>
                  </a:lnTo>
                  <a:cubicBezTo>
                    <a:pt x="64654" y="77574"/>
                    <a:pt x="62201" y="80457"/>
                    <a:pt x="59808" y="83463"/>
                  </a:cubicBezTo>
                  <a:lnTo>
                    <a:pt x="56434" y="87879"/>
                  </a:lnTo>
                  <a:cubicBezTo>
                    <a:pt x="54103" y="90947"/>
                    <a:pt x="51834" y="94014"/>
                    <a:pt x="49625" y="97326"/>
                  </a:cubicBezTo>
                  <a:lnTo>
                    <a:pt x="46865" y="101313"/>
                  </a:lnTo>
                  <a:cubicBezTo>
                    <a:pt x="44166" y="105301"/>
                    <a:pt x="41590" y="109410"/>
                    <a:pt x="39013" y="113582"/>
                  </a:cubicBezTo>
                  <a:lnTo>
                    <a:pt x="38032" y="115177"/>
                  </a:lnTo>
                  <a:cubicBezTo>
                    <a:pt x="25690" y="136119"/>
                    <a:pt x="14587" y="157772"/>
                    <a:pt x="4785" y="180015"/>
                  </a:cubicBezTo>
                  <a:lnTo>
                    <a:pt x="4785" y="180505"/>
                  </a:lnTo>
                  <a:lnTo>
                    <a:pt x="0" y="189400"/>
                  </a:lnTo>
                  <a:lnTo>
                    <a:pt x="859" y="189400"/>
                  </a:lnTo>
                  <a:cubicBezTo>
                    <a:pt x="26990" y="183757"/>
                    <a:pt x="44350" y="210011"/>
                    <a:pt x="44350" y="210011"/>
                  </a:cubicBezTo>
                  <a:close/>
                </a:path>
              </a:pathLst>
            </a:custGeom>
            <a:solidFill>
              <a:srgbClr val="2B1F18"/>
            </a:solidFill>
            <a:ln w="6134" cap="flat">
              <a:noFill/>
              <a:prstDash val="solid"/>
              <a:miter/>
            </a:ln>
          </p:spPr>
          <p:txBody>
            <a:bodyPr rtlCol="0" anchor="ctr"/>
            <a:lstStyle/>
            <a:p>
              <a:endParaRPr lang="en-AU"/>
            </a:p>
          </p:txBody>
        </p:sp>
        <p:sp>
          <p:nvSpPr>
            <p:cNvPr id="1056" name="Freeform: Shape 1055">
              <a:extLst>
                <a:ext uri="{FF2B5EF4-FFF2-40B4-BE49-F238E27FC236}">
                  <a16:creationId xmlns:a16="http://schemas.microsoft.com/office/drawing/2014/main" id="{3FF02A50-237D-4A93-89B3-962F97697A01}"/>
                </a:ext>
              </a:extLst>
            </p:cNvPr>
            <p:cNvSpPr/>
            <p:nvPr/>
          </p:nvSpPr>
          <p:spPr>
            <a:xfrm>
              <a:off x="4394999" y="4188552"/>
              <a:ext cx="425985" cy="284666"/>
            </a:xfrm>
            <a:custGeom>
              <a:avLst/>
              <a:gdLst>
                <a:gd name="connsiteX0" fmla="*/ 314372 w 425985"/>
                <a:gd name="connsiteY0" fmla="*/ 284667 h 284666"/>
                <a:gd name="connsiteX1" fmla="*/ 227451 w 425985"/>
                <a:gd name="connsiteY1" fmla="*/ 263013 h 284666"/>
                <a:gd name="connsiteX2" fmla="*/ 192977 w 425985"/>
                <a:gd name="connsiteY2" fmla="*/ 237311 h 284666"/>
                <a:gd name="connsiteX3" fmla="*/ 100167 w 425985"/>
                <a:gd name="connsiteY3" fmla="*/ 211486 h 284666"/>
                <a:gd name="connsiteX4" fmla="*/ 63362 w 425985"/>
                <a:gd name="connsiteY4" fmla="*/ 229889 h 284666"/>
                <a:gd name="connsiteX5" fmla="*/ 44959 w 425985"/>
                <a:gd name="connsiteY5" fmla="*/ 214247 h 284666"/>
                <a:gd name="connsiteX6" fmla="*/ 46738 w 425985"/>
                <a:gd name="connsiteY6" fmla="*/ 212775 h 284666"/>
                <a:gd name="connsiteX7" fmla="*/ 44837 w 425985"/>
                <a:gd name="connsiteY7" fmla="*/ 214063 h 284666"/>
                <a:gd name="connsiteX8" fmla="*/ 3553 w 425985"/>
                <a:gd name="connsiteY8" fmla="*/ 193820 h 284666"/>
                <a:gd name="connsiteX9" fmla="*/ 2817 w 425985"/>
                <a:gd name="connsiteY9" fmla="*/ 193820 h 284666"/>
                <a:gd name="connsiteX10" fmla="*/ 1529 w 425985"/>
                <a:gd name="connsiteY10" fmla="*/ 193728 h 284666"/>
                <a:gd name="connsiteX11" fmla="*/ 493 w 425985"/>
                <a:gd name="connsiteY11" fmla="*/ 192973 h 284666"/>
                <a:gd name="connsiteX12" fmla="*/ 14 w 425985"/>
                <a:gd name="connsiteY12" fmla="*/ 191777 h 284666"/>
                <a:gd name="connsiteX13" fmla="*/ 241 w 425985"/>
                <a:gd name="connsiteY13" fmla="*/ 190508 h 284666"/>
                <a:gd name="connsiteX14" fmla="*/ 670 w 425985"/>
                <a:gd name="connsiteY14" fmla="*/ 189771 h 284666"/>
                <a:gd name="connsiteX15" fmla="*/ 4964 w 425985"/>
                <a:gd name="connsiteY15" fmla="*/ 181613 h 284666"/>
                <a:gd name="connsiteX16" fmla="*/ 5271 w 425985"/>
                <a:gd name="connsiteY16" fmla="*/ 181122 h 284666"/>
                <a:gd name="connsiteX17" fmla="*/ 38518 w 425985"/>
                <a:gd name="connsiteY17" fmla="*/ 116161 h 284666"/>
                <a:gd name="connsiteX18" fmla="*/ 39500 w 425985"/>
                <a:gd name="connsiteY18" fmla="*/ 114567 h 284666"/>
                <a:gd name="connsiteX19" fmla="*/ 47413 w 425985"/>
                <a:gd name="connsiteY19" fmla="*/ 102298 h 284666"/>
                <a:gd name="connsiteX20" fmla="*/ 50173 w 425985"/>
                <a:gd name="connsiteY20" fmla="*/ 98311 h 284666"/>
                <a:gd name="connsiteX21" fmla="*/ 57043 w 425985"/>
                <a:gd name="connsiteY21" fmla="*/ 88742 h 284666"/>
                <a:gd name="connsiteX22" fmla="*/ 60479 w 425985"/>
                <a:gd name="connsiteY22" fmla="*/ 84325 h 284666"/>
                <a:gd name="connsiteX23" fmla="*/ 67840 w 425985"/>
                <a:gd name="connsiteY23" fmla="*/ 75431 h 284666"/>
                <a:gd name="connsiteX24" fmla="*/ 68944 w 425985"/>
                <a:gd name="connsiteY24" fmla="*/ 74204 h 284666"/>
                <a:gd name="connsiteX25" fmla="*/ 71152 w 425985"/>
                <a:gd name="connsiteY25" fmla="*/ 71627 h 284666"/>
                <a:gd name="connsiteX26" fmla="*/ 82500 w 425985"/>
                <a:gd name="connsiteY26" fmla="*/ 59911 h 284666"/>
                <a:gd name="connsiteX27" fmla="*/ 356698 w 425985"/>
                <a:gd name="connsiteY27" fmla="*/ 33044 h 284666"/>
                <a:gd name="connsiteX28" fmla="*/ 414923 w 425985"/>
                <a:gd name="connsiteY28" fmla="*/ 112616 h 284666"/>
                <a:gd name="connsiteX29" fmla="*/ 422272 w 425985"/>
                <a:gd name="connsiteY29" fmla="*/ 210934 h 284666"/>
                <a:gd name="connsiteX30" fmla="*/ 418407 w 425985"/>
                <a:gd name="connsiteY30" fmla="*/ 226576 h 284666"/>
                <a:gd name="connsiteX31" fmla="*/ 418407 w 425985"/>
                <a:gd name="connsiteY31" fmla="*/ 227313 h 284666"/>
                <a:gd name="connsiteX32" fmla="*/ 416812 w 425985"/>
                <a:gd name="connsiteY32" fmla="*/ 233017 h 284666"/>
                <a:gd name="connsiteX33" fmla="*/ 414788 w 425985"/>
                <a:gd name="connsiteY33" fmla="*/ 239704 h 284666"/>
                <a:gd name="connsiteX34" fmla="*/ 409145 w 425985"/>
                <a:gd name="connsiteY34" fmla="*/ 257002 h 284666"/>
                <a:gd name="connsiteX35" fmla="*/ 408654 w 425985"/>
                <a:gd name="connsiteY35" fmla="*/ 257824 h 284666"/>
                <a:gd name="connsiteX36" fmla="*/ 407857 w 425985"/>
                <a:gd name="connsiteY36" fmla="*/ 258351 h 284666"/>
                <a:gd name="connsiteX37" fmla="*/ 397367 w 425985"/>
                <a:gd name="connsiteY37" fmla="*/ 262891 h 284666"/>
                <a:gd name="connsiteX38" fmla="*/ 342160 w 425985"/>
                <a:gd name="connsiteY38" fmla="*/ 281907 h 284666"/>
                <a:gd name="connsiteX39" fmla="*/ 314372 w 425985"/>
                <a:gd name="connsiteY39" fmla="*/ 284667 h 284666"/>
                <a:gd name="connsiteX40" fmla="*/ 127280 w 425985"/>
                <a:gd name="connsiteY40" fmla="*/ 195292 h 284666"/>
                <a:gd name="connsiteX41" fmla="*/ 195921 w 425985"/>
                <a:gd name="connsiteY41" fmla="*/ 233815 h 284666"/>
                <a:gd name="connsiteX42" fmla="*/ 229475 w 425985"/>
                <a:gd name="connsiteY42" fmla="*/ 258904 h 284666"/>
                <a:gd name="connsiteX43" fmla="*/ 340994 w 425985"/>
                <a:gd name="connsiteY43" fmla="*/ 277735 h 284666"/>
                <a:gd name="connsiteX44" fmla="*/ 395159 w 425985"/>
                <a:gd name="connsiteY44" fmla="*/ 259026 h 284666"/>
                <a:gd name="connsiteX45" fmla="*/ 404789 w 425985"/>
                <a:gd name="connsiteY45" fmla="*/ 254855 h 284666"/>
                <a:gd name="connsiteX46" fmla="*/ 410065 w 425985"/>
                <a:gd name="connsiteY46" fmla="*/ 238722 h 284666"/>
                <a:gd name="connsiteX47" fmla="*/ 412028 w 425985"/>
                <a:gd name="connsiteY47" fmla="*/ 232097 h 284666"/>
                <a:gd name="connsiteX48" fmla="*/ 413623 w 425985"/>
                <a:gd name="connsiteY48" fmla="*/ 226454 h 284666"/>
                <a:gd name="connsiteX49" fmla="*/ 413623 w 425985"/>
                <a:gd name="connsiteY49" fmla="*/ 225779 h 284666"/>
                <a:gd name="connsiteX50" fmla="*/ 417364 w 425985"/>
                <a:gd name="connsiteY50" fmla="*/ 210382 h 284666"/>
                <a:gd name="connsiteX51" fmla="*/ 410365 w 425985"/>
                <a:gd name="connsiteY51" fmla="*/ 114554 h 284666"/>
                <a:gd name="connsiteX52" fmla="*/ 353692 w 425985"/>
                <a:gd name="connsiteY52" fmla="*/ 36969 h 284666"/>
                <a:gd name="connsiteX53" fmla="*/ 85445 w 425985"/>
                <a:gd name="connsiteY53" fmla="*/ 63530 h 284666"/>
                <a:gd name="connsiteX54" fmla="*/ 74342 w 425985"/>
                <a:gd name="connsiteY54" fmla="*/ 74940 h 284666"/>
                <a:gd name="connsiteX55" fmla="*/ 72195 w 425985"/>
                <a:gd name="connsiteY55" fmla="*/ 77393 h 284666"/>
                <a:gd name="connsiteX56" fmla="*/ 71091 w 425985"/>
                <a:gd name="connsiteY56" fmla="*/ 78743 h 284666"/>
                <a:gd name="connsiteX57" fmla="*/ 63852 w 425985"/>
                <a:gd name="connsiteY57" fmla="*/ 87392 h 284666"/>
                <a:gd name="connsiteX58" fmla="*/ 60479 w 425985"/>
                <a:gd name="connsiteY58" fmla="*/ 91748 h 284666"/>
                <a:gd name="connsiteX59" fmla="*/ 53731 w 425985"/>
                <a:gd name="connsiteY59" fmla="*/ 101133 h 284666"/>
                <a:gd name="connsiteX60" fmla="*/ 50971 w 425985"/>
                <a:gd name="connsiteY60" fmla="*/ 105120 h 284666"/>
                <a:gd name="connsiteX61" fmla="*/ 43180 w 425985"/>
                <a:gd name="connsiteY61" fmla="*/ 117388 h 284666"/>
                <a:gd name="connsiteX62" fmla="*/ 42199 w 425985"/>
                <a:gd name="connsiteY62" fmla="*/ 118983 h 284666"/>
                <a:gd name="connsiteX63" fmla="*/ 9136 w 425985"/>
                <a:gd name="connsiteY63" fmla="*/ 183637 h 284666"/>
                <a:gd name="connsiteX64" fmla="*/ 9136 w 425985"/>
                <a:gd name="connsiteY64" fmla="*/ 184189 h 284666"/>
                <a:gd name="connsiteX65" fmla="*/ 6559 w 425985"/>
                <a:gd name="connsiteY65" fmla="*/ 188974 h 284666"/>
                <a:gd name="connsiteX66" fmla="*/ 48701 w 425985"/>
                <a:gd name="connsiteY66" fmla="*/ 211732 h 284666"/>
                <a:gd name="connsiteX67" fmla="*/ 63914 w 425985"/>
                <a:gd name="connsiteY67" fmla="*/ 225227 h 284666"/>
                <a:gd name="connsiteX68" fmla="*/ 97038 w 425985"/>
                <a:gd name="connsiteY68" fmla="*/ 207867 h 284666"/>
                <a:gd name="connsiteX69" fmla="*/ 127280 w 425985"/>
                <a:gd name="connsiteY69" fmla="*/ 195292 h 2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25985" h="284666">
                  <a:moveTo>
                    <a:pt x="314372" y="284667"/>
                  </a:moveTo>
                  <a:cubicBezTo>
                    <a:pt x="284112" y="284275"/>
                    <a:pt x="254361" y="276864"/>
                    <a:pt x="227451" y="263013"/>
                  </a:cubicBezTo>
                  <a:cubicBezTo>
                    <a:pt x="215029" y="255769"/>
                    <a:pt x="203466" y="247144"/>
                    <a:pt x="192977" y="237311"/>
                  </a:cubicBezTo>
                  <a:cubicBezTo>
                    <a:pt x="163655" y="212284"/>
                    <a:pt x="130469" y="183883"/>
                    <a:pt x="100167" y="211486"/>
                  </a:cubicBezTo>
                  <a:cubicBezTo>
                    <a:pt x="85015" y="225288"/>
                    <a:pt x="72992" y="231361"/>
                    <a:pt x="63362" y="229889"/>
                  </a:cubicBezTo>
                  <a:cubicBezTo>
                    <a:pt x="53731" y="228417"/>
                    <a:pt x="48824" y="220688"/>
                    <a:pt x="44959" y="214247"/>
                  </a:cubicBezTo>
                  <a:lnTo>
                    <a:pt x="46738" y="212775"/>
                  </a:lnTo>
                  <a:lnTo>
                    <a:pt x="44837" y="214063"/>
                  </a:lnTo>
                  <a:cubicBezTo>
                    <a:pt x="44837" y="214063"/>
                    <a:pt x="27845" y="189097"/>
                    <a:pt x="3553" y="193820"/>
                  </a:cubicBezTo>
                  <a:lnTo>
                    <a:pt x="2817" y="193820"/>
                  </a:lnTo>
                  <a:cubicBezTo>
                    <a:pt x="2388" y="193912"/>
                    <a:pt x="1946" y="193881"/>
                    <a:pt x="1529" y="193728"/>
                  </a:cubicBezTo>
                  <a:cubicBezTo>
                    <a:pt x="1118" y="193581"/>
                    <a:pt x="763" y="193317"/>
                    <a:pt x="493" y="192973"/>
                  </a:cubicBezTo>
                  <a:cubicBezTo>
                    <a:pt x="223" y="192624"/>
                    <a:pt x="57" y="192213"/>
                    <a:pt x="14" y="191777"/>
                  </a:cubicBezTo>
                  <a:cubicBezTo>
                    <a:pt x="-35" y="191342"/>
                    <a:pt x="45" y="190900"/>
                    <a:pt x="241" y="190508"/>
                  </a:cubicBezTo>
                  <a:lnTo>
                    <a:pt x="670" y="189771"/>
                  </a:lnTo>
                  <a:cubicBezTo>
                    <a:pt x="2081" y="187072"/>
                    <a:pt x="3553" y="184373"/>
                    <a:pt x="4964" y="181613"/>
                  </a:cubicBezTo>
                  <a:lnTo>
                    <a:pt x="5271" y="181122"/>
                  </a:lnTo>
                  <a:cubicBezTo>
                    <a:pt x="15024" y="158812"/>
                    <a:pt x="26127" y="137122"/>
                    <a:pt x="38518" y="116161"/>
                  </a:cubicBezTo>
                  <a:lnTo>
                    <a:pt x="39500" y="114567"/>
                  </a:lnTo>
                  <a:cubicBezTo>
                    <a:pt x="42076" y="110475"/>
                    <a:pt x="44714" y="106390"/>
                    <a:pt x="47413" y="102298"/>
                  </a:cubicBezTo>
                  <a:lnTo>
                    <a:pt x="50173" y="98311"/>
                  </a:lnTo>
                  <a:cubicBezTo>
                    <a:pt x="52443" y="95060"/>
                    <a:pt x="54712" y="92177"/>
                    <a:pt x="57043" y="88742"/>
                  </a:cubicBezTo>
                  <a:lnTo>
                    <a:pt x="60479" y="84325"/>
                  </a:lnTo>
                  <a:cubicBezTo>
                    <a:pt x="62871" y="81319"/>
                    <a:pt x="65325" y="78191"/>
                    <a:pt x="67840" y="75431"/>
                  </a:cubicBezTo>
                  <a:lnTo>
                    <a:pt x="68944" y="74204"/>
                  </a:lnTo>
                  <a:lnTo>
                    <a:pt x="71152" y="71627"/>
                  </a:lnTo>
                  <a:cubicBezTo>
                    <a:pt x="75201" y="67150"/>
                    <a:pt x="78881" y="63346"/>
                    <a:pt x="82500" y="59911"/>
                  </a:cubicBezTo>
                  <a:cubicBezTo>
                    <a:pt x="146112" y="-326"/>
                    <a:pt x="279775" y="-25170"/>
                    <a:pt x="356698" y="33044"/>
                  </a:cubicBezTo>
                  <a:cubicBezTo>
                    <a:pt x="383160" y="53605"/>
                    <a:pt x="403329" y="81172"/>
                    <a:pt x="414923" y="112616"/>
                  </a:cubicBezTo>
                  <a:cubicBezTo>
                    <a:pt x="426510" y="144054"/>
                    <a:pt x="429056" y="178116"/>
                    <a:pt x="422272" y="210934"/>
                  </a:cubicBezTo>
                  <a:cubicBezTo>
                    <a:pt x="421125" y="216210"/>
                    <a:pt x="419837" y="221424"/>
                    <a:pt x="418407" y="226576"/>
                  </a:cubicBezTo>
                  <a:lnTo>
                    <a:pt x="418407" y="227313"/>
                  </a:lnTo>
                  <a:cubicBezTo>
                    <a:pt x="417916" y="229214"/>
                    <a:pt x="417364" y="231116"/>
                    <a:pt x="416812" y="233017"/>
                  </a:cubicBezTo>
                  <a:cubicBezTo>
                    <a:pt x="416260" y="234919"/>
                    <a:pt x="415524" y="237495"/>
                    <a:pt x="414788" y="239704"/>
                  </a:cubicBezTo>
                  <a:cubicBezTo>
                    <a:pt x="412887" y="245838"/>
                    <a:pt x="411046" y="251604"/>
                    <a:pt x="409145" y="257002"/>
                  </a:cubicBezTo>
                  <a:cubicBezTo>
                    <a:pt x="409047" y="257309"/>
                    <a:pt x="408881" y="257591"/>
                    <a:pt x="408654" y="257824"/>
                  </a:cubicBezTo>
                  <a:cubicBezTo>
                    <a:pt x="408433" y="258057"/>
                    <a:pt x="408157" y="258235"/>
                    <a:pt x="407857" y="258351"/>
                  </a:cubicBezTo>
                  <a:lnTo>
                    <a:pt x="397367" y="262891"/>
                  </a:lnTo>
                  <a:cubicBezTo>
                    <a:pt x="379744" y="271294"/>
                    <a:pt x="361225" y="277674"/>
                    <a:pt x="342160" y="281907"/>
                  </a:cubicBezTo>
                  <a:cubicBezTo>
                    <a:pt x="333001" y="283655"/>
                    <a:pt x="323696" y="284581"/>
                    <a:pt x="314372" y="284667"/>
                  </a:cubicBezTo>
                  <a:close/>
                  <a:moveTo>
                    <a:pt x="127280" y="195292"/>
                  </a:moveTo>
                  <a:cubicBezTo>
                    <a:pt x="150896" y="195292"/>
                    <a:pt x="174452" y="215412"/>
                    <a:pt x="195921" y="233815"/>
                  </a:cubicBezTo>
                  <a:cubicBezTo>
                    <a:pt x="206159" y="243378"/>
                    <a:pt x="217409" y="251788"/>
                    <a:pt x="229475" y="258904"/>
                  </a:cubicBezTo>
                  <a:cubicBezTo>
                    <a:pt x="263661" y="276999"/>
                    <a:pt x="302766" y="283600"/>
                    <a:pt x="340994" y="277735"/>
                  </a:cubicBezTo>
                  <a:cubicBezTo>
                    <a:pt x="359691" y="273546"/>
                    <a:pt x="377860" y="267270"/>
                    <a:pt x="395159" y="259026"/>
                  </a:cubicBezTo>
                  <a:lnTo>
                    <a:pt x="404789" y="254855"/>
                  </a:lnTo>
                  <a:cubicBezTo>
                    <a:pt x="406446" y="250070"/>
                    <a:pt x="408225" y="244672"/>
                    <a:pt x="410065" y="238722"/>
                  </a:cubicBezTo>
                  <a:cubicBezTo>
                    <a:pt x="410740" y="236514"/>
                    <a:pt x="411414" y="234367"/>
                    <a:pt x="412028" y="232097"/>
                  </a:cubicBezTo>
                  <a:cubicBezTo>
                    <a:pt x="412641" y="229827"/>
                    <a:pt x="413071" y="228355"/>
                    <a:pt x="413623" y="226454"/>
                  </a:cubicBezTo>
                  <a:lnTo>
                    <a:pt x="413623" y="225779"/>
                  </a:lnTo>
                  <a:cubicBezTo>
                    <a:pt x="414972" y="220688"/>
                    <a:pt x="416260" y="215535"/>
                    <a:pt x="417364" y="210382"/>
                  </a:cubicBezTo>
                  <a:cubicBezTo>
                    <a:pt x="424045" y="178417"/>
                    <a:pt x="421622" y="145213"/>
                    <a:pt x="410365" y="114554"/>
                  </a:cubicBezTo>
                  <a:cubicBezTo>
                    <a:pt x="399109" y="83902"/>
                    <a:pt x="379474" y="57016"/>
                    <a:pt x="353692" y="36969"/>
                  </a:cubicBezTo>
                  <a:cubicBezTo>
                    <a:pt x="278487" y="-19956"/>
                    <a:pt x="147768" y="4520"/>
                    <a:pt x="85445" y="63530"/>
                  </a:cubicBezTo>
                  <a:cubicBezTo>
                    <a:pt x="81887" y="66843"/>
                    <a:pt x="78268" y="70585"/>
                    <a:pt x="74342" y="74940"/>
                  </a:cubicBezTo>
                  <a:lnTo>
                    <a:pt x="72195" y="77393"/>
                  </a:lnTo>
                  <a:lnTo>
                    <a:pt x="71091" y="78743"/>
                  </a:lnTo>
                  <a:cubicBezTo>
                    <a:pt x="68637" y="81565"/>
                    <a:pt x="66183" y="84448"/>
                    <a:pt x="63852" y="87392"/>
                  </a:cubicBezTo>
                  <a:lnTo>
                    <a:pt x="60479" y="91748"/>
                  </a:lnTo>
                  <a:cubicBezTo>
                    <a:pt x="58209" y="94815"/>
                    <a:pt x="55939" y="97882"/>
                    <a:pt x="53731" y="101133"/>
                  </a:cubicBezTo>
                  <a:lnTo>
                    <a:pt x="50971" y="105120"/>
                  </a:lnTo>
                  <a:cubicBezTo>
                    <a:pt x="48333" y="109107"/>
                    <a:pt x="45695" y="113156"/>
                    <a:pt x="43180" y="117388"/>
                  </a:cubicBezTo>
                  <a:lnTo>
                    <a:pt x="42199" y="118983"/>
                  </a:lnTo>
                  <a:cubicBezTo>
                    <a:pt x="29881" y="139845"/>
                    <a:pt x="18840" y="161438"/>
                    <a:pt x="9136" y="183637"/>
                  </a:cubicBezTo>
                  <a:lnTo>
                    <a:pt x="9136" y="184189"/>
                  </a:lnTo>
                  <a:lnTo>
                    <a:pt x="6559" y="188974"/>
                  </a:lnTo>
                  <a:cubicBezTo>
                    <a:pt x="31771" y="186643"/>
                    <a:pt x="48026" y="210689"/>
                    <a:pt x="48701" y="211732"/>
                  </a:cubicBezTo>
                  <a:cubicBezTo>
                    <a:pt x="52320" y="217866"/>
                    <a:pt x="56491" y="224000"/>
                    <a:pt x="63914" y="225227"/>
                  </a:cubicBezTo>
                  <a:cubicBezTo>
                    <a:pt x="71336" y="226454"/>
                    <a:pt x="83175" y="220504"/>
                    <a:pt x="97038" y="207867"/>
                  </a:cubicBezTo>
                  <a:cubicBezTo>
                    <a:pt x="105117" y="199930"/>
                    <a:pt x="115956" y="195421"/>
                    <a:pt x="127280" y="195292"/>
                  </a:cubicBezTo>
                  <a:close/>
                </a:path>
              </a:pathLst>
            </a:custGeom>
            <a:solidFill>
              <a:srgbClr val="0E0E0E"/>
            </a:solidFill>
            <a:ln w="6134" cap="flat">
              <a:noFill/>
              <a:prstDash val="solid"/>
              <a:miter/>
            </a:ln>
          </p:spPr>
          <p:txBody>
            <a:bodyPr rtlCol="0" anchor="ctr"/>
            <a:lstStyle/>
            <a:p>
              <a:endParaRPr lang="en-AU"/>
            </a:p>
          </p:txBody>
        </p:sp>
        <p:sp>
          <p:nvSpPr>
            <p:cNvPr id="1057" name="Freeform: Shape 1056">
              <a:extLst>
                <a:ext uri="{FF2B5EF4-FFF2-40B4-BE49-F238E27FC236}">
                  <a16:creationId xmlns:a16="http://schemas.microsoft.com/office/drawing/2014/main" id="{2AA1447C-5A40-406E-B9C3-F0E7D780CA44}"/>
                </a:ext>
              </a:extLst>
            </p:cNvPr>
            <p:cNvSpPr/>
            <p:nvPr/>
          </p:nvSpPr>
          <p:spPr>
            <a:xfrm>
              <a:off x="4303964" y="4473587"/>
              <a:ext cx="52140" cy="93390"/>
            </a:xfrm>
            <a:custGeom>
              <a:avLst/>
              <a:gdLst>
                <a:gd name="connsiteX0" fmla="*/ 44412 w 52140"/>
                <a:gd name="connsiteY0" fmla="*/ 71831 h 93390"/>
                <a:gd name="connsiteX1" fmla="*/ 51466 w 52140"/>
                <a:gd name="connsiteY1" fmla="*/ 33431 h 93390"/>
                <a:gd name="connsiteX2" fmla="*/ 52140 w 52140"/>
                <a:gd name="connsiteY2" fmla="*/ 28892 h 93390"/>
                <a:gd name="connsiteX3" fmla="*/ 49073 w 52140"/>
                <a:gd name="connsiteY3" fmla="*/ 5214 h 93390"/>
                <a:gd name="connsiteX4" fmla="*/ 47969 w 52140"/>
                <a:gd name="connsiteY4" fmla="*/ 0 h 93390"/>
                <a:gd name="connsiteX5" fmla="*/ 41835 w 52140"/>
                <a:gd name="connsiteY5" fmla="*/ 19384 h 93390"/>
                <a:gd name="connsiteX6" fmla="*/ 41467 w 52140"/>
                <a:gd name="connsiteY6" fmla="*/ 20120 h 93390"/>
                <a:gd name="connsiteX7" fmla="*/ 35333 w 52140"/>
                <a:gd name="connsiteY7" fmla="*/ 31284 h 93390"/>
                <a:gd name="connsiteX8" fmla="*/ 33615 w 52140"/>
                <a:gd name="connsiteY8" fmla="*/ 34229 h 93390"/>
                <a:gd name="connsiteX9" fmla="*/ 27972 w 52140"/>
                <a:gd name="connsiteY9" fmla="*/ 43430 h 93390"/>
                <a:gd name="connsiteX10" fmla="*/ 25641 w 52140"/>
                <a:gd name="connsiteY10" fmla="*/ 47049 h 93390"/>
                <a:gd name="connsiteX11" fmla="*/ 19507 w 52140"/>
                <a:gd name="connsiteY11" fmla="*/ 55698 h 93390"/>
                <a:gd name="connsiteX12" fmla="*/ 17114 w 52140"/>
                <a:gd name="connsiteY12" fmla="*/ 59072 h 93390"/>
                <a:gd name="connsiteX13" fmla="*/ 8343 w 52140"/>
                <a:gd name="connsiteY13" fmla="*/ 70666 h 93390"/>
                <a:gd name="connsiteX14" fmla="*/ 4417 w 52140"/>
                <a:gd name="connsiteY14" fmla="*/ 75696 h 93390"/>
                <a:gd name="connsiteX15" fmla="*/ 0 w 52140"/>
                <a:gd name="connsiteY15" fmla="*/ 81462 h 93390"/>
                <a:gd name="connsiteX16" fmla="*/ 2208 w 52140"/>
                <a:gd name="connsiteY16" fmla="*/ 84284 h 93390"/>
                <a:gd name="connsiteX17" fmla="*/ 44412 w 52140"/>
                <a:gd name="connsiteY17" fmla="*/ 71831 h 9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140" h="93390">
                  <a:moveTo>
                    <a:pt x="44412" y="71831"/>
                  </a:moveTo>
                  <a:cubicBezTo>
                    <a:pt x="49681" y="59741"/>
                    <a:pt x="52091" y="46602"/>
                    <a:pt x="51466" y="33431"/>
                  </a:cubicBezTo>
                  <a:cubicBezTo>
                    <a:pt x="51558" y="31904"/>
                    <a:pt x="51785" y="30383"/>
                    <a:pt x="52140" y="28892"/>
                  </a:cubicBezTo>
                  <a:cubicBezTo>
                    <a:pt x="51950" y="20911"/>
                    <a:pt x="50920" y="12980"/>
                    <a:pt x="49073" y="5214"/>
                  </a:cubicBezTo>
                  <a:cubicBezTo>
                    <a:pt x="48644" y="3558"/>
                    <a:pt x="48337" y="1779"/>
                    <a:pt x="47969" y="0"/>
                  </a:cubicBezTo>
                  <a:cubicBezTo>
                    <a:pt x="44988" y="6128"/>
                    <a:pt x="42921" y="12655"/>
                    <a:pt x="41835" y="19384"/>
                  </a:cubicBezTo>
                  <a:lnTo>
                    <a:pt x="41467" y="20120"/>
                  </a:lnTo>
                  <a:cubicBezTo>
                    <a:pt x="39381" y="23862"/>
                    <a:pt x="37296" y="27604"/>
                    <a:pt x="35333" y="31284"/>
                  </a:cubicBezTo>
                  <a:lnTo>
                    <a:pt x="33615" y="34229"/>
                  </a:lnTo>
                  <a:cubicBezTo>
                    <a:pt x="31775" y="37296"/>
                    <a:pt x="29874" y="40363"/>
                    <a:pt x="27972" y="43430"/>
                  </a:cubicBezTo>
                  <a:cubicBezTo>
                    <a:pt x="27175" y="44596"/>
                    <a:pt x="26438" y="45822"/>
                    <a:pt x="25641" y="47049"/>
                  </a:cubicBezTo>
                  <a:cubicBezTo>
                    <a:pt x="23758" y="49914"/>
                    <a:pt x="21715" y="52797"/>
                    <a:pt x="19507" y="55698"/>
                  </a:cubicBezTo>
                  <a:lnTo>
                    <a:pt x="17114" y="59072"/>
                  </a:lnTo>
                  <a:cubicBezTo>
                    <a:pt x="14293" y="62998"/>
                    <a:pt x="11410" y="66863"/>
                    <a:pt x="8343" y="70666"/>
                  </a:cubicBezTo>
                  <a:lnTo>
                    <a:pt x="4417" y="75696"/>
                  </a:lnTo>
                  <a:lnTo>
                    <a:pt x="0" y="81462"/>
                  </a:lnTo>
                  <a:cubicBezTo>
                    <a:pt x="736" y="82382"/>
                    <a:pt x="1411" y="83364"/>
                    <a:pt x="2208" y="84284"/>
                  </a:cubicBezTo>
                  <a:cubicBezTo>
                    <a:pt x="18464" y="102809"/>
                    <a:pt x="36130" y="90234"/>
                    <a:pt x="44412" y="71831"/>
                  </a:cubicBezTo>
                  <a:close/>
                </a:path>
              </a:pathLst>
            </a:custGeom>
            <a:solidFill>
              <a:srgbClr val="2B1F18"/>
            </a:solidFill>
            <a:ln w="6134" cap="flat">
              <a:noFill/>
              <a:prstDash val="solid"/>
              <a:miter/>
            </a:ln>
          </p:spPr>
          <p:txBody>
            <a:bodyPr rtlCol="0" anchor="ctr"/>
            <a:lstStyle/>
            <a:p>
              <a:endParaRPr lang="en-AU"/>
            </a:p>
          </p:txBody>
        </p:sp>
        <p:sp>
          <p:nvSpPr>
            <p:cNvPr id="1058" name="Freeform: Shape 1057">
              <a:extLst>
                <a:ext uri="{FF2B5EF4-FFF2-40B4-BE49-F238E27FC236}">
                  <a16:creationId xmlns:a16="http://schemas.microsoft.com/office/drawing/2014/main" id="{AACA525C-554E-4C5C-B3F3-A00489CC137B}"/>
                </a:ext>
              </a:extLst>
            </p:cNvPr>
            <p:cNvSpPr/>
            <p:nvPr/>
          </p:nvSpPr>
          <p:spPr>
            <a:xfrm>
              <a:off x="4301246" y="4471241"/>
              <a:ext cx="56882" cy="98039"/>
            </a:xfrm>
            <a:custGeom>
              <a:avLst/>
              <a:gdLst>
                <a:gd name="connsiteX0" fmla="*/ 21856 w 56882"/>
                <a:gd name="connsiteY0" fmla="*/ 98039 h 98039"/>
                <a:gd name="connsiteX1" fmla="*/ 11226 w 56882"/>
                <a:gd name="connsiteY1" fmla="*/ 95162 h 98039"/>
                <a:gd name="connsiteX2" fmla="*/ 2779 w 56882"/>
                <a:gd name="connsiteY2" fmla="*/ 88102 h 98039"/>
                <a:gd name="connsiteX3" fmla="*/ 1123 w 56882"/>
                <a:gd name="connsiteY3" fmla="*/ 85955 h 98039"/>
                <a:gd name="connsiteX4" fmla="*/ 509 w 56882"/>
                <a:gd name="connsiteY4" fmla="*/ 85157 h 98039"/>
                <a:gd name="connsiteX5" fmla="*/ 0 w 56882"/>
                <a:gd name="connsiteY5" fmla="*/ 83746 h 98039"/>
                <a:gd name="connsiteX6" fmla="*/ 509 w 56882"/>
                <a:gd name="connsiteY6" fmla="*/ 82336 h 98039"/>
                <a:gd name="connsiteX7" fmla="*/ 4864 w 56882"/>
                <a:gd name="connsiteY7" fmla="*/ 76570 h 98039"/>
                <a:gd name="connsiteX8" fmla="*/ 8852 w 56882"/>
                <a:gd name="connsiteY8" fmla="*/ 71478 h 98039"/>
                <a:gd name="connsiteX9" fmla="*/ 17562 w 56882"/>
                <a:gd name="connsiteY9" fmla="*/ 60007 h 98039"/>
                <a:gd name="connsiteX10" fmla="*/ 19096 w 56882"/>
                <a:gd name="connsiteY10" fmla="*/ 57860 h 98039"/>
                <a:gd name="connsiteX11" fmla="*/ 19893 w 56882"/>
                <a:gd name="connsiteY11" fmla="*/ 56633 h 98039"/>
                <a:gd name="connsiteX12" fmla="*/ 25721 w 56882"/>
                <a:gd name="connsiteY12" fmla="*/ 48046 h 98039"/>
                <a:gd name="connsiteX13" fmla="*/ 28052 w 56882"/>
                <a:gd name="connsiteY13" fmla="*/ 44488 h 98039"/>
                <a:gd name="connsiteX14" fmla="*/ 33634 w 56882"/>
                <a:gd name="connsiteY14" fmla="*/ 35348 h 98039"/>
                <a:gd name="connsiteX15" fmla="*/ 35413 w 56882"/>
                <a:gd name="connsiteY15" fmla="*/ 32403 h 98039"/>
                <a:gd name="connsiteX16" fmla="*/ 41547 w 56882"/>
                <a:gd name="connsiteY16" fmla="*/ 21301 h 98039"/>
                <a:gd name="connsiteX17" fmla="*/ 48294 w 56882"/>
                <a:gd name="connsiteY17" fmla="*/ 1365 h 98039"/>
                <a:gd name="connsiteX18" fmla="*/ 49270 w 56882"/>
                <a:gd name="connsiteY18" fmla="*/ 303 h 98039"/>
                <a:gd name="connsiteX19" fmla="*/ 50687 w 56882"/>
                <a:gd name="connsiteY19" fmla="*/ 15 h 98039"/>
                <a:gd name="connsiteX20" fmla="*/ 51975 w 56882"/>
                <a:gd name="connsiteY20" fmla="*/ 647 h 98039"/>
                <a:gd name="connsiteX21" fmla="*/ 52650 w 56882"/>
                <a:gd name="connsiteY21" fmla="*/ 1916 h 98039"/>
                <a:gd name="connsiteX22" fmla="*/ 53693 w 56882"/>
                <a:gd name="connsiteY22" fmla="*/ 6947 h 98039"/>
                <a:gd name="connsiteX23" fmla="*/ 56882 w 56882"/>
                <a:gd name="connsiteY23" fmla="*/ 31115 h 98039"/>
                <a:gd name="connsiteX24" fmla="*/ 56330 w 56882"/>
                <a:gd name="connsiteY24" fmla="*/ 35900 h 98039"/>
                <a:gd name="connsiteX25" fmla="*/ 49092 w 56882"/>
                <a:gd name="connsiteY25" fmla="*/ 75343 h 98039"/>
                <a:gd name="connsiteX26" fmla="*/ 24555 w 56882"/>
                <a:gd name="connsiteY26" fmla="*/ 97794 h 98039"/>
                <a:gd name="connsiteX27" fmla="*/ 21856 w 56882"/>
                <a:gd name="connsiteY27" fmla="*/ 98039 h 98039"/>
                <a:gd name="connsiteX28" fmla="*/ 5171 w 56882"/>
                <a:gd name="connsiteY28" fmla="*/ 83746 h 98039"/>
                <a:gd name="connsiteX29" fmla="*/ 6214 w 56882"/>
                <a:gd name="connsiteY29" fmla="*/ 85035 h 98039"/>
                <a:gd name="connsiteX30" fmla="*/ 14084 w 56882"/>
                <a:gd name="connsiteY30" fmla="*/ 91512 h 98039"/>
                <a:gd name="connsiteX31" fmla="*/ 24126 w 56882"/>
                <a:gd name="connsiteY31" fmla="*/ 93254 h 98039"/>
                <a:gd name="connsiteX32" fmla="*/ 45043 w 56882"/>
                <a:gd name="connsiteY32" fmla="*/ 73380 h 98039"/>
                <a:gd name="connsiteX33" fmla="*/ 51852 w 56882"/>
                <a:gd name="connsiteY33" fmla="*/ 35961 h 98039"/>
                <a:gd name="connsiteX34" fmla="*/ 52404 w 56882"/>
                <a:gd name="connsiteY34" fmla="*/ 30809 h 98039"/>
                <a:gd name="connsiteX35" fmla="*/ 49767 w 56882"/>
                <a:gd name="connsiteY35" fmla="*/ 9891 h 98039"/>
                <a:gd name="connsiteX36" fmla="*/ 46393 w 56882"/>
                <a:gd name="connsiteY36" fmla="*/ 21730 h 98039"/>
                <a:gd name="connsiteX37" fmla="*/ 46086 w 56882"/>
                <a:gd name="connsiteY37" fmla="*/ 22773 h 98039"/>
                <a:gd name="connsiteX38" fmla="*/ 45718 w 56882"/>
                <a:gd name="connsiteY38" fmla="*/ 23509 h 98039"/>
                <a:gd name="connsiteX39" fmla="*/ 39584 w 56882"/>
                <a:gd name="connsiteY39" fmla="*/ 34734 h 98039"/>
                <a:gd name="connsiteX40" fmla="*/ 37866 w 56882"/>
                <a:gd name="connsiteY40" fmla="*/ 37679 h 98039"/>
                <a:gd name="connsiteX41" fmla="*/ 32162 w 56882"/>
                <a:gd name="connsiteY41" fmla="*/ 46941 h 98039"/>
                <a:gd name="connsiteX42" fmla="*/ 29831 w 56882"/>
                <a:gd name="connsiteY42" fmla="*/ 50561 h 98039"/>
                <a:gd name="connsiteX43" fmla="*/ 23696 w 56882"/>
                <a:gd name="connsiteY43" fmla="*/ 59271 h 98039"/>
                <a:gd name="connsiteX44" fmla="*/ 22838 w 56882"/>
                <a:gd name="connsiteY44" fmla="*/ 60437 h 98039"/>
                <a:gd name="connsiteX45" fmla="*/ 21304 w 56882"/>
                <a:gd name="connsiteY45" fmla="*/ 62706 h 98039"/>
                <a:gd name="connsiteX46" fmla="*/ 12409 w 56882"/>
                <a:gd name="connsiteY46" fmla="*/ 74361 h 98039"/>
                <a:gd name="connsiteX47" fmla="*/ 8545 w 56882"/>
                <a:gd name="connsiteY47" fmla="*/ 79330 h 98039"/>
                <a:gd name="connsiteX48" fmla="*/ 5171 w 56882"/>
                <a:gd name="connsiteY48" fmla="*/ 83746 h 9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6882" h="98039">
                  <a:moveTo>
                    <a:pt x="21856" y="98039"/>
                  </a:moveTo>
                  <a:cubicBezTo>
                    <a:pt x="18145" y="97861"/>
                    <a:pt x="14520" y="96880"/>
                    <a:pt x="11226" y="95162"/>
                  </a:cubicBezTo>
                  <a:cubicBezTo>
                    <a:pt x="7938" y="93445"/>
                    <a:pt x="5055" y="91040"/>
                    <a:pt x="2779" y="88102"/>
                  </a:cubicBezTo>
                  <a:cubicBezTo>
                    <a:pt x="2178" y="87427"/>
                    <a:pt x="1619" y="86709"/>
                    <a:pt x="1123" y="85955"/>
                  </a:cubicBezTo>
                  <a:lnTo>
                    <a:pt x="509" y="85157"/>
                  </a:lnTo>
                  <a:cubicBezTo>
                    <a:pt x="178" y="84758"/>
                    <a:pt x="0" y="84262"/>
                    <a:pt x="0" y="83746"/>
                  </a:cubicBezTo>
                  <a:cubicBezTo>
                    <a:pt x="0" y="83231"/>
                    <a:pt x="178" y="82734"/>
                    <a:pt x="509" y="82336"/>
                  </a:cubicBezTo>
                  <a:lnTo>
                    <a:pt x="4864" y="76570"/>
                  </a:lnTo>
                  <a:lnTo>
                    <a:pt x="8852" y="71478"/>
                  </a:lnTo>
                  <a:cubicBezTo>
                    <a:pt x="11612" y="68043"/>
                    <a:pt x="14495" y="64301"/>
                    <a:pt x="17562" y="60007"/>
                  </a:cubicBezTo>
                  <a:lnTo>
                    <a:pt x="19096" y="57860"/>
                  </a:lnTo>
                  <a:lnTo>
                    <a:pt x="19893" y="56633"/>
                  </a:lnTo>
                  <a:cubicBezTo>
                    <a:pt x="21917" y="53812"/>
                    <a:pt x="23880" y="50929"/>
                    <a:pt x="25721" y="48046"/>
                  </a:cubicBezTo>
                  <a:lnTo>
                    <a:pt x="28052" y="44488"/>
                  </a:lnTo>
                  <a:cubicBezTo>
                    <a:pt x="29953" y="41421"/>
                    <a:pt x="31855" y="38353"/>
                    <a:pt x="33634" y="35348"/>
                  </a:cubicBezTo>
                  <a:lnTo>
                    <a:pt x="35413" y="32403"/>
                  </a:lnTo>
                  <a:cubicBezTo>
                    <a:pt x="37498" y="28784"/>
                    <a:pt x="39645" y="25042"/>
                    <a:pt x="41547" y="21301"/>
                  </a:cubicBezTo>
                  <a:cubicBezTo>
                    <a:pt x="42835" y="14369"/>
                    <a:pt x="45105" y="7652"/>
                    <a:pt x="48294" y="1365"/>
                  </a:cubicBezTo>
                  <a:cubicBezTo>
                    <a:pt x="48497" y="917"/>
                    <a:pt x="48840" y="542"/>
                    <a:pt x="49270" y="303"/>
                  </a:cubicBezTo>
                  <a:cubicBezTo>
                    <a:pt x="49699" y="58"/>
                    <a:pt x="50196" y="-40"/>
                    <a:pt x="50687" y="15"/>
                  </a:cubicBezTo>
                  <a:cubicBezTo>
                    <a:pt x="51171" y="83"/>
                    <a:pt x="51625" y="310"/>
                    <a:pt x="51975" y="647"/>
                  </a:cubicBezTo>
                  <a:cubicBezTo>
                    <a:pt x="52331" y="990"/>
                    <a:pt x="52564" y="1432"/>
                    <a:pt x="52650" y="1916"/>
                  </a:cubicBezTo>
                  <a:cubicBezTo>
                    <a:pt x="52650" y="3634"/>
                    <a:pt x="53263" y="5352"/>
                    <a:pt x="53693" y="6947"/>
                  </a:cubicBezTo>
                  <a:cubicBezTo>
                    <a:pt x="55612" y="14866"/>
                    <a:pt x="56686" y="22969"/>
                    <a:pt x="56882" y="31115"/>
                  </a:cubicBezTo>
                  <a:cubicBezTo>
                    <a:pt x="56576" y="32692"/>
                    <a:pt x="56391" y="34293"/>
                    <a:pt x="56330" y="35900"/>
                  </a:cubicBezTo>
                  <a:cubicBezTo>
                    <a:pt x="57036" y="49432"/>
                    <a:pt x="54557" y="62946"/>
                    <a:pt x="49092" y="75343"/>
                  </a:cubicBezTo>
                  <a:cubicBezTo>
                    <a:pt x="43326" y="87611"/>
                    <a:pt x="34247" y="96321"/>
                    <a:pt x="24555" y="97794"/>
                  </a:cubicBezTo>
                  <a:cubicBezTo>
                    <a:pt x="23659" y="97935"/>
                    <a:pt x="22758" y="98014"/>
                    <a:pt x="21856" y="98039"/>
                  </a:cubicBezTo>
                  <a:close/>
                  <a:moveTo>
                    <a:pt x="5171" y="83746"/>
                  </a:moveTo>
                  <a:lnTo>
                    <a:pt x="6214" y="85035"/>
                  </a:lnTo>
                  <a:cubicBezTo>
                    <a:pt x="8232" y="87838"/>
                    <a:pt x="10943" y="90071"/>
                    <a:pt x="14084" y="91512"/>
                  </a:cubicBezTo>
                  <a:cubicBezTo>
                    <a:pt x="17225" y="92954"/>
                    <a:pt x="20684" y="93555"/>
                    <a:pt x="24126" y="93254"/>
                  </a:cubicBezTo>
                  <a:cubicBezTo>
                    <a:pt x="31977" y="92027"/>
                    <a:pt x="40013" y="84482"/>
                    <a:pt x="45043" y="73380"/>
                  </a:cubicBezTo>
                  <a:cubicBezTo>
                    <a:pt x="50190" y="61608"/>
                    <a:pt x="52521" y="48794"/>
                    <a:pt x="51852" y="35961"/>
                  </a:cubicBezTo>
                  <a:cubicBezTo>
                    <a:pt x="51907" y="34231"/>
                    <a:pt x="52091" y="32508"/>
                    <a:pt x="52404" y="30809"/>
                  </a:cubicBezTo>
                  <a:cubicBezTo>
                    <a:pt x="52202" y="23766"/>
                    <a:pt x="51318" y="16761"/>
                    <a:pt x="49767" y="9891"/>
                  </a:cubicBezTo>
                  <a:cubicBezTo>
                    <a:pt x="48104" y="13664"/>
                    <a:pt x="46969" y="17645"/>
                    <a:pt x="46393" y="21730"/>
                  </a:cubicBezTo>
                  <a:cubicBezTo>
                    <a:pt x="46387" y="22098"/>
                    <a:pt x="46276" y="22460"/>
                    <a:pt x="46086" y="22773"/>
                  </a:cubicBezTo>
                  <a:lnTo>
                    <a:pt x="45718" y="23509"/>
                  </a:lnTo>
                  <a:cubicBezTo>
                    <a:pt x="43632" y="27312"/>
                    <a:pt x="41547" y="31054"/>
                    <a:pt x="39584" y="34734"/>
                  </a:cubicBezTo>
                  <a:lnTo>
                    <a:pt x="37866" y="37679"/>
                  </a:lnTo>
                  <a:cubicBezTo>
                    <a:pt x="36026" y="40807"/>
                    <a:pt x="34124" y="43813"/>
                    <a:pt x="32162" y="46941"/>
                  </a:cubicBezTo>
                  <a:lnTo>
                    <a:pt x="29831" y="50561"/>
                  </a:lnTo>
                  <a:cubicBezTo>
                    <a:pt x="27929" y="53505"/>
                    <a:pt x="25966" y="56695"/>
                    <a:pt x="23696" y="59271"/>
                  </a:cubicBezTo>
                  <a:lnTo>
                    <a:pt x="22838" y="60437"/>
                  </a:lnTo>
                  <a:cubicBezTo>
                    <a:pt x="22347" y="61234"/>
                    <a:pt x="21795" y="61970"/>
                    <a:pt x="21304" y="62706"/>
                  </a:cubicBezTo>
                  <a:cubicBezTo>
                    <a:pt x="18176" y="67062"/>
                    <a:pt x="15170" y="70865"/>
                    <a:pt x="12409" y="74361"/>
                  </a:cubicBezTo>
                  <a:lnTo>
                    <a:pt x="8545" y="79330"/>
                  </a:lnTo>
                  <a:lnTo>
                    <a:pt x="5171" y="83746"/>
                  </a:lnTo>
                  <a:close/>
                </a:path>
              </a:pathLst>
            </a:custGeom>
            <a:solidFill>
              <a:srgbClr val="0E0E0E"/>
            </a:solidFill>
            <a:ln w="6134" cap="flat">
              <a:noFill/>
              <a:prstDash val="solid"/>
              <a:miter/>
            </a:ln>
          </p:spPr>
          <p:txBody>
            <a:bodyPr rtlCol="0" anchor="ctr"/>
            <a:lstStyle/>
            <a:p>
              <a:endParaRPr lang="en-AU"/>
            </a:p>
          </p:txBody>
        </p:sp>
        <p:sp>
          <p:nvSpPr>
            <p:cNvPr id="1059" name="Freeform: Shape 1058">
              <a:extLst>
                <a:ext uri="{FF2B5EF4-FFF2-40B4-BE49-F238E27FC236}">
                  <a16:creationId xmlns:a16="http://schemas.microsoft.com/office/drawing/2014/main" id="{4E4B541B-BA5E-4FA2-BE1D-096C925961C1}"/>
                </a:ext>
              </a:extLst>
            </p:cNvPr>
            <p:cNvSpPr/>
            <p:nvPr/>
          </p:nvSpPr>
          <p:spPr>
            <a:xfrm>
              <a:off x="4350187" y="4379585"/>
              <a:ext cx="91365" cy="151295"/>
            </a:xfrm>
            <a:custGeom>
              <a:avLst/>
              <a:gdLst>
                <a:gd name="connsiteX0" fmla="*/ 91366 w 91365"/>
                <a:gd name="connsiteY0" fmla="*/ 21865 h 151295"/>
                <a:gd name="connsiteX1" fmla="*/ 47752 w 91365"/>
                <a:gd name="connsiteY1" fmla="*/ 640 h 151295"/>
                <a:gd name="connsiteX2" fmla="*/ 46893 w 91365"/>
                <a:gd name="connsiteY2" fmla="*/ 640 h 151295"/>
                <a:gd name="connsiteX3" fmla="*/ 1562 w 91365"/>
                <a:gd name="connsiteY3" fmla="*/ 93696 h 151295"/>
                <a:gd name="connsiteX4" fmla="*/ 2666 w 91365"/>
                <a:gd name="connsiteY4" fmla="*/ 98910 h 151295"/>
                <a:gd name="connsiteX5" fmla="*/ 5917 w 91365"/>
                <a:gd name="connsiteY5" fmla="*/ 122894 h 151295"/>
                <a:gd name="connsiteX6" fmla="*/ 3340 w 91365"/>
                <a:gd name="connsiteY6" fmla="*/ 151296 h 15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365" h="151295">
                  <a:moveTo>
                    <a:pt x="91366" y="21865"/>
                  </a:moveTo>
                  <a:cubicBezTo>
                    <a:pt x="91366" y="21865"/>
                    <a:pt x="74006" y="-4390"/>
                    <a:pt x="47752" y="640"/>
                  </a:cubicBezTo>
                  <a:lnTo>
                    <a:pt x="46893" y="640"/>
                  </a:lnTo>
                  <a:cubicBezTo>
                    <a:pt x="8616" y="8615"/>
                    <a:pt x="-4941" y="57811"/>
                    <a:pt x="1562" y="93696"/>
                  </a:cubicBezTo>
                  <a:cubicBezTo>
                    <a:pt x="1930" y="95475"/>
                    <a:pt x="2236" y="97254"/>
                    <a:pt x="2666" y="98910"/>
                  </a:cubicBezTo>
                  <a:cubicBezTo>
                    <a:pt x="4598" y="106767"/>
                    <a:pt x="5690" y="114810"/>
                    <a:pt x="5917" y="122894"/>
                  </a:cubicBezTo>
                  <a:cubicBezTo>
                    <a:pt x="6279" y="132433"/>
                    <a:pt x="5414" y="141978"/>
                    <a:pt x="3340" y="151296"/>
                  </a:cubicBezTo>
                </a:path>
              </a:pathLst>
            </a:custGeom>
            <a:solidFill>
              <a:srgbClr val="AB795E"/>
            </a:solidFill>
            <a:ln w="6134" cap="flat">
              <a:noFill/>
              <a:prstDash val="solid"/>
              <a:miter/>
            </a:ln>
          </p:spPr>
          <p:txBody>
            <a:bodyPr rtlCol="0" anchor="ctr"/>
            <a:lstStyle/>
            <a:p>
              <a:endParaRPr lang="en-AU"/>
            </a:p>
          </p:txBody>
        </p:sp>
        <p:sp>
          <p:nvSpPr>
            <p:cNvPr id="1060" name="Freeform: Shape 1059">
              <a:extLst>
                <a:ext uri="{FF2B5EF4-FFF2-40B4-BE49-F238E27FC236}">
                  <a16:creationId xmlns:a16="http://schemas.microsoft.com/office/drawing/2014/main" id="{87C8D6E7-8FE7-4EA3-831C-76F5E578EC2F}"/>
                </a:ext>
              </a:extLst>
            </p:cNvPr>
            <p:cNvSpPr/>
            <p:nvPr/>
          </p:nvSpPr>
          <p:spPr>
            <a:xfrm>
              <a:off x="4347603" y="4377565"/>
              <a:ext cx="96248" cy="155585"/>
            </a:xfrm>
            <a:custGeom>
              <a:avLst/>
              <a:gdLst>
                <a:gd name="connsiteX0" fmla="*/ 5741 w 96248"/>
                <a:gd name="connsiteY0" fmla="*/ 155584 h 155585"/>
                <a:gd name="connsiteX1" fmla="*/ 5128 w 96248"/>
                <a:gd name="connsiteY1" fmla="*/ 155584 h 155585"/>
                <a:gd name="connsiteX2" fmla="*/ 3723 w 96248"/>
                <a:gd name="connsiteY2" fmla="*/ 154511 h 155585"/>
                <a:gd name="connsiteX3" fmla="*/ 3471 w 96248"/>
                <a:gd name="connsiteY3" fmla="*/ 152763 h 155585"/>
                <a:gd name="connsiteX4" fmla="*/ 2981 w 96248"/>
                <a:gd name="connsiteY4" fmla="*/ 101788 h 155585"/>
                <a:gd name="connsiteX5" fmla="*/ 1877 w 96248"/>
                <a:gd name="connsiteY5" fmla="*/ 96451 h 155585"/>
                <a:gd name="connsiteX6" fmla="*/ 49048 w 96248"/>
                <a:gd name="connsiteY6" fmla="*/ 697 h 155585"/>
                <a:gd name="connsiteX7" fmla="*/ 49907 w 96248"/>
                <a:gd name="connsiteY7" fmla="*/ 697 h 155585"/>
                <a:gd name="connsiteX8" fmla="*/ 95852 w 96248"/>
                <a:gd name="connsiteY8" fmla="*/ 22902 h 155585"/>
                <a:gd name="connsiteX9" fmla="*/ 96202 w 96248"/>
                <a:gd name="connsiteY9" fmla="*/ 23731 h 155585"/>
                <a:gd name="connsiteX10" fmla="*/ 96208 w 96248"/>
                <a:gd name="connsiteY10" fmla="*/ 24626 h 155585"/>
                <a:gd name="connsiteX11" fmla="*/ 95870 w 96248"/>
                <a:gd name="connsiteY11" fmla="*/ 25454 h 155585"/>
                <a:gd name="connsiteX12" fmla="*/ 95239 w 96248"/>
                <a:gd name="connsiteY12" fmla="*/ 26092 h 155585"/>
                <a:gd name="connsiteX13" fmla="*/ 94410 w 96248"/>
                <a:gd name="connsiteY13" fmla="*/ 26442 h 155585"/>
                <a:gd name="connsiteX14" fmla="*/ 93515 w 96248"/>
                <a:gd name="connsiteY14" fmla="*/ 26448 h 155585"/>
                <a:gd name="connsiteX15" fmla="*/ 92687 w 96248"/>
                <a:gd name="connsiteY15" fmla="*/ 26111 h 155585"/>
                <a:gd name="connsiteX16" fmla="*/ 92049 w 96248"/>
                <a:gd name="connsiteY16" fmla="*/ 25479 h 155585"/>
                <a:gd name="connsiteX17" fmla="*/ 50766 w 96248"/>
                <a:gd name="connsiteY17" fmla="*/ 5236 h 155585"/>
                <a:gd name="connsiteX18" fmla="*/ 50030 w 96248"/>
                <a:gd name="connsiteY18" fmla="*/ 5236 h 155585"/>
                <a:gd name="connsiteX19" fmla="*/ 6416 w 96248"/>
                <a:gd name="connsiteY19" fmla="*/ 95715 h 155585"/>
                <a:gd name="connsiteX20" fmla="*/ 7459 w 96248"/>
                <a:gd name="connsiteY20" fmla="*/ 100745 h 155585"/>
                <a:gd name="connsiteX21" fmla="*/ 10648 w 96248"/>
                <a:gd name="connsiteY21" fmla="*/ 124914 h 155585"/>
                <a:gd name="connsiteX22" fmla="*/ 7949 w 96248"/>
                <a:gd name="connsiteY22" fmla="*/ 153990 h 155585"/>
                <a:gd name="connsiteX23" fmla="*/ 7109 w 96248"/>
                <a:gd name="connsiteY23" fmla="*/ 155155 h 155585"/>
                <a:gd name="connsiteX24" fmla="*/ 5741 w 96248"/>
                <a:gd name="connsiteY24" fmla="*/ 155584 h 15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6248" h="155585">
                  <a:moveTo>
                    <a:pt x="5741" y="155584"/>
                  </a:moveTo>
                  <a:lnTo>
                    <a:pt x="5128" y="155584"/>
                  </a:lnTo>
                  <a:cubicBezTo>
                    <a:pt x="4539" y="155425"/>
                    <a:pt x="4030" y="155039"/>
                    <a:pt x="3723" y="154511"/>
                  </a:cubicBezTo>
                  <a:cubicBezTo>
                    <a:pt x="3410" y="153984"/>
                    <a:pt x="3324" y="153358"/>
                    <a:pt x="3471" y="152763"/>
                  </a:cubicBezTo>
                  <a:cubicBezTo>
                    <a:pt x="7133" y="135949"/>
                    <a:pt x="6962" y="118528"/>
                    <a:pt x="2981" y="101788"/>
                  </a:cubicBezTo>
                  <a:cubicBezTo>
                    <a:pt x="2551" y="100070"/>
                    <a:pt x="2245" y="98291"/>
                    <a:pt x="1877" y="96451"/>
                  </a:cubicBezTo>
                  <a:cubicBezTo>
                    <a:pt x="-7386" y="45354"/>
                    <a:pt x="19114" y="6954"/>
                    <a:pt x="49048" y="697"/>
                  </a:cubicBezTo>
                  <a:lnTo>
                    <a:pt x="49907" y="697"/>
                  </a:lnTo>
                  <a:cubicBezTo>
                    <a:pt x="77388" y="-4579"/>
                    <a:pt x="95116" y="21798"/>
                    <a:pt x="95852" y="22902"/>
                  </a:cubicBezTo>
                  <a:cubicBezTo>
                    <a:pt x="96024" y="23154"/>
                    <a:pt x="96140" y="23436"/>
                    <a:pt x="96202" y="23731"/>
                  </a:cubicBezTo>
                  <a:cubicBezTo>
                    <a:pt x="96263" y="24025"/>
                    <a:pt x="96263" y="24325"/>
                    <a:pt x="96208" y="24626"/>
                  </a:cubicBezTo>
                  <a:cubicBezTo>
                    <a:pt x="96146" y="24920"/>
                    <a:pt x="96036" y="25203"/>
                    <a:pt x="95870" y="25454"/>
                  </a:cubicBezTo>
                  <a:cubicBezTo>
                    <a:pt x="95705" y="25706"/>
                    <a:pt x="95490" y="25920"/>
                    <a:pt x="95239" y="26092"/>
                  </a:cubicBezTo>
                  <a:cubicBezTo>
                    <a:pt x="94987" y="26264"/>
                    <a:pt x="94711" y="26381"/>
                    <a:pt x="94410" y="26442"/>
                  </a:cubicBezTo>
                  <a:cubicBezTo>
                    <a:pt x="94116" y="26503"/>
                    <a:pt x="93815" y="26503"/>
                    <a:pt x="93515" y="26448"/>
                  </a:cubicBezTo>
                  <a:cubicBezTo>
                    <a:pt x="93220" y="26387"/>
                    <a:pt x="92938" y="26276"/>
                    <a:pt x="92687" y="26111"/>
                  </a:cubicBezTo>
                  <a:cubicBezTo>
                    <a:pt x="92435" y="25945"/>
                    <a:pt x="92221" y="25730"/>
                    <a:pt x="92049" y="25479"/>
                  </a:cubicBezTo>
                  <a:cubicBezTo>
                    <a:pt x="92049" y="25479"/>
                    <a:pt x="75057" y="513"/>
                    <a:pt x="50766" y="5236"/>
                  </a:cubicBezTo>
                  <a:lnTo>
                    <a:pt x="50030" y="5236"/>
                  </a:lnTo>
                  <a:cubicBezTo>
                    <a:pt x="12243" y="13149"/>
                    <a:pt x="466" y="62836"/>
                    <a:pt x="6416" y="95715"/>
                  </a:cubicBezTo>
                  <a:cubicBezTo>
                    <a:pt x="6416" y="97433"/>
                    <a:pt x="7029" y="99150"/>
                    <a:pt x="7459" y="100745"/>
                  </a:cubicBezTo>
                  <a:cubicBezTo>
                    <a:pt x="9379" y="108664"/>
                    <a:pt x="10452" y="116767"/>
                    <a:pt x="10648" y="124914"/>
                  </a:cubicBezTo>
                  <a:cubicBezTo>
                    <a:pt x="10980" y="134679"/>
                    <a:pt x="10072" y="144451"/>
                    <a:pt x="7949" y="153990"/>
                  </a:cubicBezTo>
                  <a:cubicBezTo>
                    <a:pt x="7802" y="154462"/>
                    <a:pt x="7508" y="154867"/>
                    <a:pt x="7109" y="155155"/>
                  </a:cubicBezTo>
                  <a:cubicBezTo>
                    <a:pt x="6710" y="155443"/>
                    <a:pt x="6232" y="155597"/>
                    <a:pt x="5741" y="155584"/>
                  </a:cubicBezTo>
                  <a:close/>
                </a:path>
              </a:pathLst>
            </a:custGeom>
            <a:solidFill>
              <a:srgbClr val="0E0E0E"/>
            </a:solidFill>
            <a:ln w="6134" cap="flat">
              <a:noFill/>
              <a:prstDash val="solid"/>
              <a:miter/>
            </a:ln>
          </p:spPr>
          <p:txBody>
            <a:bodyPr rtlCol="0" anchor="ctr"/>
            <a:lstStyle/>
            <a:p>
              <a:endParaRPr lang="en-AU"/>
            </a:p>
          </p:txBody>
        </p:sp>
        <p:sp>
          <p:nvSpPr>
            <p:cNvPr id="1061" name="Freeform: Shape 1060">
              <a:extLst>
                <a:ext uri="{FF2B5EF4-FFF2-40B4-BE49-F238E27FC236}">
                  <a16:creationId xmlns:a16="http://schemas.microsoft.com/office/drawing/2014/main" id="{A653C982-0AC1-4F39-9396-4AB6DA4591D7}"/>
                </a:ext>
              </a:extLst>
            </p:cNvPr>
            <p:cNvSpPr/>
            <p:nvPr/>
          </p:nvSpPr>
          <p:spPr>
            <a:xfrm>
              <a:off x="4754767" y="1217937"/>
              <a:ext cx="254809" cy="301014"/>
            </a:xfrm>
            <a:custGeom>
              <a:avLst/>
              <a:gdLst>
                <a:gd name="connsiteX0" fmla="*/ 53180 w 254809"/>
                <a:gd name="connsiteY0" fmla="*/ 288614 h 301014"/>
                <a:gd name="connsiteX1" fmla="*/ 198744 w 254809"/>
                <a:gd name="connsiteY1" fmla="*/ 262299 h 301014"/>
                <a:gd name="connsiteX2" fmla="*/ 242971 w 254809"/>
                <a:gd name="connsiteY2" fmla="*/ 147283 h 301014"/>
                <a:gd name="connsiteX3" fmla="*/ 245609 w 254809"/>
                <a:gd name="connsiteY3" fmla="*/ 139493 h 301014"/>
                <a:gd name="connsiteX4" fmla="*/ 245977 w 254809"/>
                <a:gd name="connsiteY4" fmla="*/ 138388 h 301014"/>
                <a:gd name="connsiteX5" fmla="*/ 248062 w 254809"/>
                <a:gd name="connsiteY5" fmla="*/ 131641 h 301014"/>
                <a:gd name="connsiteX6" fmla="*/ 248492 w 254809"/>
                <a:gd name="connsiteY6" fmla="*/ 130169 h 301014"/>
                <a:gd name="connsiteX7" fmla="*/ 250209 w 254809"/>
                <a:gd name="connsiteY7" fmla="*/ 124035 h 301014"/>
                <a:gd name="connsiteX8" fmla="*/ 250639 w 254809"/>
                <a:gd name="connsiteY8" fmla="*/ 122440 h 301014"/>
                <a:gd name="connsiteX9" fmla="*/ 252049 w 254809"/>
                <a:gd name="connsiteY9" fmla="*/ 116305 h 301014"/>
                <a:gd name="connsiteX10" fmla="*/ 252356 w 254809"/>
                <a:gd name="connsiteY10" fmla="*/ 114956 h 301014"/>
                <a:gd name="connsiteX11" fmla="*/ 253644 w 254809"/>
                <a:gd name="connsiteY11" fmla="*/ 108208 h 301014"/>
                <a:gd name="connsiteX12" fmla="*/ 254810 w 254809"/>
                <a:gd name="connsiteY12" fmla="*/ 95143 h 301014"/>
                <a:gd name="connsiteX13" fmla="*/ 254810 w 254809"/>
                <a:gd name="connsiteY13" fmla="*/ 93609 h 301014"/>
                <a:gd name="connsiteX14" fmla="*/ 254810 w 254809"/>
                <a:gd name="connsiteY14" fmla="*/ 89438 h 301014"/>
                <a:gd name="connsiteX15" fmla="*/ 254810 w 254809"/>
                <a:gd name="connsiteY15" fmla="*/ 87536 h 301014"/>
                <a:gd name="connsiteX16" fmla="*/ 254196 w 254809"/>
                <a:gd name="connsiteY16" fmla="*/ 84162 h 301014"/>
                <a:gd name="connsiteX17" fmla="*/ 253706 w 254809"/>
                <a:gd name="connsiteY17" fmla="*/ 82261 h 301014"/>
                <a:gd name="connsiteX18" fmla="*/ 252724 w 254809"/>
                <a:gd name="connsiteY18" fmla="*/ 79378 h 301014"/>
                <a:gd name="connsiteX19" fmla="*/ 251988 w 254809"/>
                <a:gd name="connsiteY19" fmla="*/ 77599 h 301014"/>
                <a:gd name="connsiteX20" fmla="*/ 250577 w 254809"/>
                <a:gd name="connsiteY20" fmla="*/ 75084 h 301014"/>
                <a:gd name="connsiteX21" fmla="*/ 249534 w 254809"/>
                <a:gd name="connsiteY21" fmla="*/ 73550 h 301014"/>
                <a:gd name="connsiteX22" fmla="*/ 247633 w 254809"/>
                <a:gd name="connsiteY22" fmla="*/ 71403 h 301014"/>
                <a:gd name="connsiteX23" fmla="*/ 246345 w 254809"/>
                <a:gd name="connsiteY23" fmla="*/ 70115 h 301014"/>
                <a:gd name="connsiteX24" fmla="*/ 243768 w 254809"/>
                <a:gd name="connsiteY24" fmla="*/ 68275 h 301014"/>
                <a:gd name="connsiteX25" fmla="*/ 242419 w 254809"/>
                <a:gd name="connsiteY25" fmla="*/ 67355 h 301014"/>
                <a:gd name="connsiteX26" fmla="*/ 237696 w 254809"/>
                <a:gd name="connsiteY26" fmla="*/ 65331 h 301014"/>
                <a:gd name="connsiteX27" fmla="*/ 228924 w 254809"/>
                <a:gd name="connsiteY27" fmla="*/ 64349 h 301014"/>
                <a:gd name="connsiteX28" fmla="*/ 220336 w 254809"/>
                <a:gd name="connsiteY28" fmla="*/ 66496 h 301014"/>
                <a:gd name="connsiteX29" fmla="*/ 203467 w 254809"/>
                <a:gd name="connsiteY29" fmla="*/ 76372 h 301014"/>
                <a:gd name="connsiteX30" fmla="*/ 190769 w 254809"/>
                <a:gd name="connsiteY30" fmla="*/ 84653 h 301014"/>
                <a:gd name="connsiteX31" fmla="*/ 168747 w 254809"/>
                <a:gd name="connsiteY31" fmla="*/ 90051 h 301014"/>
                <a:gd name="connsiteX32" fmla="*/ 148075 w 254809"/>
                <a:gd name="connsiteY32" fmla="*/ 77783 h 301014"/>
                <a:gd name="connsiteX33" fmla="*/ 142861 w 254809"/>
                <a:gd name="connsiteY33" fmla="*/ 70606 h 301014"/>
                <a:gd name="connsiteX34" fmla="*/ 138874 w 254809"/>
                <a:gd name="connsiteY34" fmla="*/ 63000 h 301014"/>
                <a:gd name="connsiteX35" fmla="*/ 128753 w 254809"/>
                <a:gd name="connsiteY35" fmla="*/ 37911 h 301014"/>
                <a:gd name="connsiteX36" fmla="*/ 125133 w 254809"/>
                <a:gd name="connsiteY36" fmla="*/ 29630 h 301014"/>
                <a:gd name="connsiteX37" fmla="*/ 116239 w 254809"/>
                <a:gd name="connsiteY37" fmla="*/ 14846 h 301014"/>
                <a:gd name="connsiteX38" fmla="*/ 71889 w 254809"/>
                <a:gd name="connsiteY38" fmla="*/ 922 h 301014"/>
                <a:gd name="connsiteX39" fmla="*/ 42445 w 254809"/>
                <a:gd name="connsiteY39" fmla="*/ 13190 h 301014"/>
                <a:gd name="connsiteX40" fmla="*/ 34348 w 254809"/>
                <a:gd name="connsiteY40" fmla="*/ 19815 h 301014"/>
                <a:gd name="connsiteX41" fmla="*/ 23858 w 254809"/>
                <a:gd name="connsiteY41" fmla="*/ 31654 h 301014"/>
                <a:gd name="connsiteX42" fmla="*/ 15332 w 254809"/>
                <a:gd name="connsiteY42" fmla="*/ 45456 h 301014"/>
                <a:gd name="connsiteX43" fmla="*/ 58 w 254809"/>
                <a:gd name="connsiteY43" fmla="*/ 114281 h 301014"/>
                <a:gd name="connsiteX44" fmla="*/ 3493 w 254809"/>
                <a:gd name="connsiteY44" fmla="*/ 139431 h 301014"/>
                <a:gd name="connsiteX45" fmla="*/ 45512 w 254809"/>
                <a:gd name="connsiteY45" fmla="*/ 260642 h 301014"/>
                <a:gd name="connsiteX46" fmla="*/ 53486 w 254809"/>
                <a:gd name="connsiteY46" fmla="*/ 288553 h 301014"/>
                <a:gd name="connsiteX47" fmla="*/ 53180 w 254809"/>
                <a:gd name="connsiteY47" fmla="*/ 288614 h 30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54809" h="301014">
                  <a:moveTo>
                    <a:pt x="53180" y="288614"/>
                  </a:moveTo>
                  <a:cubicBezTo>
                    <a:pt x="99861" y="313826"/>
                    <a:pt x="157460" y="298368"/>
                    <a:pt x="198744" y="262299"/>
                  </a:cubicBezTo>
                  <a:cubicBezTo>
                    <a:pt x="204878" y="234695"/>
                    <a:pt x="228494" y="188321"/>
                    <a:pt x="242971" y="147283"/>
                  </a:cubicBezTo>
                  <a:cubicBezTo>
                    <a:pt x="243891" y="144645"/>
                    <a:pt x="244750" y="142069"/>
                    <a:pt x="245609" y="139493"/>
                  </a:cubicBezTo>
                  <a:lnTo>
                    <a:pt x="245977" y="138388"/>
                  </a:lnTo>
                  <a:cubicBezTo>
                    <a:pt x="246713" y="136119"/>
                    <a:pt x="247387" y="133849"/>
                    <a:pt x="248062" y="131641"/>
                  </a:cubicBezTo>
                  <a:cubicBezTo>
                    <a:pt x="248062" y="131150"/>
                    <a:pt x="248369" y="130659"/>
                    <a:pt x="248492" y="130169"/>
                  </a:cubicBezTo>
                  <a:cubicBezTo>
                    <a:pt x="249105" y="128022"/>
                    <a:pt x="249718" y="125936"/>
                    <a:pt x="250209" y="124035"/>
                  </a:cubicBezTo>
                  <a:cubicBezTo>
                    <a:pt x="250381" y="123513"/>
                    <a:pt x="250522" y="122979"/>
                    <a:pt x="250639" y="122440"/>
                  </a:cubicBezTo>
                  <a:cubicBezTo>
                    <a:pt x="251191" y="120415"/>
                    <a:pt x="251620" y="118330"/>
                    <a:pt x="252049" y="116305"/>
                  </a:cubicBezTo>
                  <a:cubicBezTo>
                    <a:pt x="252172" y="115864"/>
                    <a:pt x="252276" y="115410"/>
                    <a:pt x="252356" y="114956"/>
                  </a:cubicBezTo>
                  <a:cubicBezTo>
                    <a:pt x="252847" y="112686"/>
                    <a:pt x="253276" y="110417"/>
                    <a:pt x="253644" y="108208"/>
                  </a:cubicBezTo>
                  <a:cubicBezTo>
                    <a:pt x="254344" y="103890"/>
                    <a:pt x="254736" y="99522"/>
                    <a:pt x="254810" y="95143"/>
                  </a:cubicBezTo>
                  <a:cubicBezTo>
                    <a:pt x="254810" y="94591"/>
                    <a:pt x="254810" y="94100"/>
                    <a:pt x="254810" y="93609"/>
                  </a:cubicBezTo>
                  <a:cubicBezTo>
                    <a:pt x="254810" y="93118"/>
                    <a:pt x="254810" y="90787"/>
                    <a:pt x="254810" y="89438"/>
                  </a:cubicBezTo>
                  <a:cubicBezTo>
                    <a:pt x="254810" y="88088"/>
                    <a:pt x="254810" y="88150"/>
                    <a:pt x="254810" y="87536"/>
                  </a:cubicBezTo>
                  <a:cubicBezTo>
                    <a:pt x="254810" y="86923"/>
                    <a:pt x="254442" y="85205"/>
                    <a:pt x="254196" y="84162"/>
                  </a:cubicBezTo>
                  <a:cubicBezTo>
                    <a:pt x="254068" y="83518"/>
                    <a:pt x="253908" y="82886"/>
                    <a:pt x="253706" y="82261"/>
                  </a:cubicBezTo>
                  <a:cubicBezTo>
                    <a:pt x="253706" y="81279"/>
                    <a:pt x="253092" y="80298"/>
                    <a:pt x="252724" y="79378"/>
                  </a:cubicBezTo>
                  <a:lnTo>
                    <a:pt x="251988" y="77599"/>
                  </a:lnTo>
                  <a:cubicBezTo>
                    <a:pt x="251559" y="76740"/>
                    <a:pt x="251068" y="75881"/>
                    <a:pt x="250577" y="75084"/>
                  </a:cubicBezTo>
                  <a:lnTo>
                    <a:pt x="249534" y="73550"/>
                  </a:lnTo>
                  <a:cubicBezTo>
                    <a:pt x="248921" y="72814"/>
                    <a:pt x="248308" y="72078"/>
                    <a:pt x="247633" y="71403"/>
                  </a:cubicBezTo>
                  <a:lnTo>
                    <a:pt x="246345" y="70115"/>
                  </a:lnTo>
                  <a:cubicBezTo>
                    <a:pt x="245535" y="69434"/>
                    <a:pt x="244676" y="68821"/>
                    <a:pt x="243768" y="68275"/>
                  </a:cubicBezTo>
                  <a:lnTo>
                    <a:pt x="242419" y="67355"/>
                  </a:lnTo>
                  <a:cubicBezTo>
                    <a:pt x="240916" y="66521"/>
                    <a:pt x="239333" y="65846"/>
                    <a:pt x="237696" y="65331"/>
                  </a:cubicBezTo>
                  <a:cubicBezTo>
                    <a:pt x="234868" y="64410"/>
                    <a:pt x="231887" y="64073"/>
                    <a:pt x="228924" y="64349"/>
                  </a:cubicBezTo>
                  <a:cubicBezTo>
                    <a:pt x="225973" y="64643"/>
                    <a:pt x="223078" y="65367"/>
                    <a:pt x="220336" y="66496"/>
                  </a:cubicBezTo>
                  <a:cubicBezTo>
                    <a:pt x="214392" y="69207"/>
                    <a:pt x="208736" y="72514"/>
                    <a:pt x="203467" y="76372"/>
                  </a:cubicBezTo>
                  <a:cubicBezTo>
                    <a:pt x="199234" y="79255"/>
                    <a:pt x="195063" y="82506"/>
                    <a:pt x="190769" y="84653"/>
                  </a:cubicBezTo>
                  <a:cubicBezTo>
                    <a:pt x="184297" y="89002"/>
                    <a:pt x="176495" y="90916"/>
                    <a:pt x="168747" y="90051"/>
                  </a:cubicBezTo>
                  <a:cubicBezTo>
                    <a:pt x="160601" y="88597"/>
                    <a:pt x="153259" y="84236"/>
                    <a:pt x="148075" y="77783"/>
                  </a:cubicBezTo>
                  <a:cubicBezTo>
                    <a:pt x="146137" y="75544"/>
                    <a:pt x="144395" y="73139"/>
                    <a:pt x="142861" y="70606"/>
                  </a:cubicBezTo>
                  <a:cubicBezTo>
                    <a:pt x="141450" y="68214"/>
                    <a:pt x="140101" y="65637"/>
                    <a:pt x="138874" y="63000"/>
                  </a:cubicBezTo>
                  <a:cubicBezTo>
                    <a:pt x="135132" y="55086"/>
                    <a:pt x="132127" y="46315"/>
                    <a:pt x="128753" y="37911"/>
                  </a:cubicBezTo>
                  <a:cubicBezTo>
                    <a:pt x="127587" y="35089"/>
                    <a:pt x="126422" y="32267"/>
                    <a:pt x="125133" y="29630"/>
                  </a:cubicBezTo>
                  <a:cubicBezTo>
                    <a:pt x="122796" y="24354"/>
                    <a:pt x="119803" y="19386"/>
                    <a:pt x="116239" y="14846"/>
                  </a:cubicBezTo>
                  <a:cubicBezTo>
                    <a:pt x="107406" y="3989"/>
                    <a:pt x="94340" y="-2513"/>
                    <a:pt x="71889" y="922"/>
                  </a:cubicBezTo>
                  <a:cubicBezTo>
                    <a:pt x="61246" y="2633"/>
                    <a:pt x="51155" y="6835"/>
                    <a:pt x="42445" y="13190"/>
                  </a:cubicBezTo>
                  <a:cubicBezTo>
                    <a:pt x="39599" y="15208"/>
                    <a:pt x="36893" y="17423"/>
                    <a:pt x="34348" y="19815"/>
                  </a:cubicBezTo>
                  <a:cubicBezTo>
                    <a:pt x="30502" y="23440"/>
                    <a:pt x="26993" y="27403"/>
                    <a:pt x="23858" y="31654"/>
                  </a:cubicBezTo>
                  <a:cubicBezTo>
                    <a:pt x="20693" y="36052"/>
                    <a:pt x="17847" y="40659"/>
                    <a:pt x="15332" y="45456"/>
                  </a:cubicBezTo>
                  <a:cubicBezTo>
                    <a:pt x="4634" y="66784"/>
                    <a:pt x="-617" y="90432"/>
                    <a:pt x="58" y="114281"/>
                  </a:cubicBezTo>
                  <a:cubicBezTo>
                    <a:pt x="315" y="122765"/>
                    <a:pt x="1469" y="131193"/>
                    <a:pt x="3493" y="139431"/>
                  </a:cubicBezTo>
                  <a:cubicBezTo>
                    <a:pt x="13921" y="180653"/>
                    <a:pt x="32508" y="220096"/>
                    <a:pt x="45512" y="260642"/>
                  </a:cubicBezTo>
                  <a:cubicBezTo>
                    <a:pt x="48518" y="269905"/>
                    <a:pt x="51278" y="279045"/>
                    <a:pt x="53486" y="288553"/>
                  </a:cubicBezTo>
                  <a:lnTo>
                    <a:pt x="53180" y="288614"/>
                  </a:lnTo>
                  <a:close/>
                </a:path>
              </a:pathLst>
            </a:custGeom>
            <a:solidFill>
              <a:srgbClr val="E69C9C"/>
            </a:solidFill>
            <a:ln w="6134" cap="flat">
              <a:noFill/>
              <a:prstDash val="solid"/>
              <a:miter/>
            </a:ln>
          </p:spPr>
          <p:txBody>
            <a:bodyPr rtlCol="0" anchor="ctr"/>
            <a:lstStyle/>
            <a:p>
              <a:endParaRPr lang="en-AU"/>
            </a:p>
          </p:txBody>
        </p:sp>
        <p:sp>
          <p:nvSpPr>
            <p:cNvPr id="1062" name="Freeform: Shape 1061">
              <a:extLst>
                <a:ext uri="{FF2B5EF4-FFF2-40B4-BE49-F238E27FC236}">
                  <a16:creationId xmlns:a16="http://schemas.microsoft.com/office/drawing/2014/main" id="{F4A5C51C-6AA0-4D74-A392-9DF6D52348E4}"/>
                </a:ext>
              </a:extLst>
            </p:cNvPr>
            <p:cNvSpPr/>
            <p:nvPr/>
          </p:nvSpPr>
          <p:spPr>
            <a:xfrm>
              <a:off x="4752104" y="1215211"/>
              <a:ext cx="259382" cy="306064"/>
            </a:xfrm>
            <a:custGeom>
              <a:avLst/>
              <a:gdLst>
                <a:gd name="connsiteX0" fmla="*/ 106082 w 259382"/>
                <a:gd name="connsiteY0" fmla="*/ 306062 h 306064"/>
                <a:gd name="connsiteX1" fmla="*/ 54739 w 259382"/>
                <a:gd name="connsiteY1" fmla="*/ 293425 h 306064"/>
                <a:gd name="connsiteX2" fmla="*/ 53573 w 259382"/>
                <a:gd name="connsiteY2" fmla="*/ 291892 h 306064"/>
                <a:gd name="connsiteX3" fmla="*/ 45722 w 259382"/>
                <a:gd name="connsiteY3" fmla="*/ 264165 h 306064"/>
                <a:gd name="connsiteX4" fmla="*/ 28117 w 259382"/>
                <a:gd name="connsiteY4" fmla="*/ 215092 h 306064"/>
                <a:gd name="connsiteX5" fmla="*/ 3580 w 259382"/>
                <a:gd name="connsiteY5" fmla="*/ 142525 h 306064"/>
                <a:gd name="connsiteX6" fmla="*/ 83 w 259382"/>
                <a:gd name="connsiteY6" fmla="*/ 116884 h 306064"/>
                <a:gd name="connsiteX7" fmla="*/ 15419 w 259382"/>
                <a:gd name="connsiteY7" fmla="*/ 46341 h 306064"/>
                <a:gd name="connsiteX8" fmla="*/ 24129 w 259382"/>
                <a:gd name="connsiteY8" fmla="*/ 32294 h 306064"/>
                <a:gd name="connsiteX9" fmla="*/ 34864 w 259382"/>
                <a:gd name="connsiteY9" fmla="*/ 20025 h 306064"/>
                <a:gd name="connsiteX10" fmla="*/ 43207 w 259382"/>
                <a:gd name="connsiteY10" fmla="*/ 13216 h 306064"/>
                <a:gd name="connsiteX11" fmla="*/ 73877 w 259382"/>
                <a:gd name="connsiteY11" fmla="*/ 948 h 306064"/>
                <a:gd name="connsiteX12" fmla="*/ 120374 w 259382"/>
                <a:gd name="connsiteY12" fmla="*/ 15670 h 306064"/>
                <a:gd name="connsiteX13" fmla="*/ 129576 w 259382"/>
                <a:gd name="connsiteY13" fmla="*/ 30944 h 306064"/>
                <a:gd name="connsiteX14" fmla="*/ 133195 w 259382"/>
                <a:gd name="connsiteY14" fmla="*/ 39287 h 306064"/>
                <a:gd name="connsiteX15" fmla="*/ 136569 w 259382"/>
                <a:gd name="connsiteY15" fmla="*/ 47875 h 306064"/>
                <a:gd name="connsiteX16" fmla="*/ 143316 w 259382"/>
                <a:gd name="connsiteY16" fmla="*/ 64314 h 306064"/>
                <a:gd name="connsiteX17" fmla="*/ 147242 w 259382"/>
                <a:gd name="connsiteY17" fmla="*/ 71737 h 306064"/>
                <a:gd name="connsiteX18" fmla="*/ 152149 w 259382"/>
                <a:gd name="connsiteY18" fmla="*/ 78607 h 306064"/>
                <a:gd name="connsiteX19" fmla="*/ 171533 w 259382"/>
                <a:gd name="connsiteY19" fmla="*/ 89832 h 306064"/>
                <a:gd name="connsiteX20" fmla="*/ 191960 w 259382"/>
                <a:gd name="connsiteY20" fmla="*/ 84741 h 306064"/>
                <a:gd name="connsiteX21" fmla="*/ 203308 w 259382"/>
                <a:gd name="connsiteY21" fmla="*/ 77380 h 306064"/>
                <a:gd name="connsiteX22" fmla="*/ 204535 w 259382"/>
                <a:gd name="connsiteY22" fmla="*/ 76521 h 306064"/>
                <a:gd name="connsiteX23" fmla="*/ 221833 w 259382"/>
                <a:gd name="connsiteY23" fmla="*/ 66461 h 306064"/>
                <a:gd name="connsiteX24" fmla="*/ 231035 w 259382"/>
                <a:gd name="connsiteY24" fmla="*/ 64069 h 306064"/>
                <a:gd name="connsiteX25" fmla="*/ 240665 w 259382"/>
                <a:gd name="connsiteY25" fmla="*/ 65173 h 306064"/>
                <a:gd name="connsiteX26" fmla="*/ 245757 w 259382"/>
                <a:gd name="connsiteY26" fmla="*/ 67443 h 306064"/>
                <a:gd name="connsiteX27" fmla="*/ 246800 w 259382"/>
                <a:gd name="connsiteY27" fmla="*/ 68117 h 306064"/>
                <a:gd name="connsiteX28" fmla="*/ 250112 w 259382"/>
                <a:gd name="connsiteY28" fmla="*/ 70448 h 306064"/>
                <a:gd name="connsiteX29" fmla="*/ 251155 w 259382"/>
                <a:gd name="connsiteY29" fmla="*/ 71491 h 306064"/>
                <a:gd name="connsiteX30" fmla="*/ 253609 w 259382"/>
                <a:gd name="connsiteY30" fmla="*/ 74252 h 306064"/>
                <a:gd name="connsiteX31" fmla="*/ 254590 w 259382"/>
                <a:gd name="connsiteY31" fmla="*/ 75724 h 306064"/>
                <a:gd name="connsiteX32" fmla="*/ 256246 w 259382"/>
                <a:gd name="connsiteY32" fmla="*/ 78668 h 306064"/>
                <a:gd name="connsiteX33" fmla="*/ 257105 w 259382"/>
                <a:gd name="connsiteY33" fmla="*/ 80570 h 306064"/>
                <a:gd name="connsiteX34" fmla="*/ 258148 w 259382"/>
                <a:gd name="connsiteY34" fmla="*/ 83637 h 306064"/>
                <a:gd name="connsiteX35" fmla="*/ 258700 w 259382"/>
                <a:gd name="connsiteY35" fmla="*/ 85661 h 306064"/>
                <a:gd name="connsiteX36" fmla="*/ 259313 w 259382"/>
                <a:gd name="connsiteY36" fmla="*/ 89280 h 306064"/>
                <a:gd name="connsiteX37" fmla="*/ 259313 w 259382"/>
                <a:gd name="connsiteY37" fmla="*/ 91243 h 306064"/>
                <a:gd name="connsiteX38" fmla="*/ 259313 w 259382"/>
                <a:gd name="connsiteY38" fmla="*/ 95598 h 306064"/>
                <a:gd name="connsiteX39" fmla="*/ 259313 w 259382"/>
                <a:gd name="connsiteY39" fmla="*/ 97500 h 306064"/>
                <a:gd name="connsiteX40" fmla="*/ 258209 w 259382"/>
                <a:gd name="connsiteY40" fmla="*/ 110934 h 306064"/>
                <a:gd name="connsiteX41" fmla="*/ 256860 w 259382"/>
                <a:gd name="connsiteY41" fmla="*/ 118111 h 306064"/>
                <a:gd name="connsiteX42" fmla="*/ 256553 w 259382"/>
                <a:gd name="connsiteY42" fmla="*/ 119460 h 306064"/>
                <a:gd name="connsiteX43" fmla="*/ 255081 w 259382"/>
                <a:gd name="connsiteY43" fmla="*/ 125595 h 306064"/>
                <a:gd name="connsiteX44" fmla="*/ 254713 w 259382"/>
                <a:gd name="connsiteY44" fmla="*/ 127128 h 306064"/>
                <a:gd name="connsiteX45" fmla="*/ 252934 w 259382"/>
                <a:gd name="connsiteY45" fmla="*/ 133262 h 306064"/>
                <a:gd name="connsiteX46" fmla="*/ 252504 w 259382"/>
                <a:gd name="connsiteY46" fmla="*/ 134796 h 306064"/>
                <a:gd name="connsiteX47" fmla="*/ 250358 w 259382"/>
                <a:gd name="connsiteY47" fmla="*/ 141543 h 306064"/>
                <a:gd name="connsiteX48" fmla="*/ 249989 w 259382"/>
                <a:gd name="connsiteY48" fmla="*/ 142709 h 306064"/>
                <a:gd name="connsiteX49" fmla="*/ 247352 w 259382"/>
                <a:gd name="connsiteY49" fmla="*/ 150561 h 306064"/>
                <a:gd name="connsiteX50" fmla="*/ 226066 w 259382"/>
                <a:gd name="connsiteY50" fmla="*/ 203989 h 306064"/>
                <a:gd name="connsiteX51" fmla="*/ 203124 w 259382"/>
                <a:gd name="connsiteY51" fmla="*/ 265331 h 306064"/>
                <a:gd name="connsiteX52" fmla="*/ 202388 w 259382"/>
                <a:gd name="connsiteY52" fmla="*/ 266558 h 306064"/>
                <a:gd name="connsiteX53" fmla="*/ 106082 w 259382"/>
                <a:gd name="connsiteY53" fmla="*/ 306062 h 306064"/>
                <a:gd name="connsiteX54" fmla="*/ 57929 w 259382"/>
                <a:gd name="connsiteY54" fmla="*/ 289745 h 306064"/>
                <a:gd name="connsiteX55" fmla="*/ 199444 w 259382"/>
                <a:gd name="connsiteY55" fmla="*/ 263736 h 306064"/>
                <a:gd name="connsiteX56" fmla="*/ 222386 w 259382"/>
                <a:gd name="connsiteY56" fmla="*/ 202394 h 306064"/>
                <a:gd name="connsiteX57" fmla="*/ 243610 w 259382"/>
                <a:gd name="connsiteY57" fmla="*/ 149334 h 306064"/>
                <a:gd name="connsiteX58" fmla="*/ 246248 w 259382"/>
                <a:gd name="connsiteY58" fmla="*/ 141482 h 306064"/>
                <a:gd name="connsiteX59" fmla="*/ 246248 w 259382"/>
                <a:gd name="connsiteY59" fmla="*/ 140807 h 306064"/>
                <a:gd name="connsiteX60" fmla="*/ 248456 w 259382"/>
                <a:gd name="connsiteY60" fmla="*/ 133692 h 306064"/>
                <a:gd name="connsiteX61" fmla="*/ 248885 w 259382"/>
                <a:gd name="connsiteY61" fmla="*/ 132219 h 306064"/>
                <a:gd name="connsiteX62" fmla="*/ 250603 w 259382"/>
                <a:gd name="connsiteY62" fmla="*/ 126085 h 306064"/>
                <a:gd name="connsiteX63" fmla="*/ 251032 w 259382"/>
                <a:gd name="connsiteY63" fmla="*/ 124552 h 306064"/>
                <a:gd name="connsiteX64" fmla="*/ 252443 w 259382"/>
                <a:gd name="connsiteY64" fmla="*/ 118418 h 306064"/>
                <a:gd name="connsiteX65" fmla="*/ 252443 w 259382"/>
                <a:gd name="connsiteY65" fmla="*/ 117068 h 306064"/>
                <a:gd name="connsiteX66" fmla="*/ 253670 w 259382"/>
                <a:gd name="connsiteY66" fmla="*/ 110443 h 306064"/>
                <a:gd name="connsiteX67" fmla="*/ 254774 w 259382"/>
                <a:gd name="connsiteY67" fmla="*/ 97439 h 306064"/>
                <a:gd name="connsiteX68" fmla="*/ 254774 w 259382"/>
                <a:gd name="connsiteY68" fmla="*/ 95905 h 306064"/>
                <a:gd name="connsiteX69" fmla="*/ 254774 w 259382"/>
                <a:gd name="connsiteY69" fmla="*/ 91918 h 306064"/>
                <a:gd name="connsiteX70" fmla="*/ 254774 w 259382"/>
                <a:gd name="connsiteY70" fmla="*/ 90630 h 306064"/>
                <a:gd name="connsiteX71" fmla="*/ 254161 w 259382"/>
                <a:gd name="connsiteY71" fmla="*/ 86949 h 306064"/>
                <a:gd name="connsiteX72" fmla="*/ 253731 w 259382"/>
                <a:gd name="connsiteY72" fmla="*/ 85416 h 306064"/>
                <a:gd name="connsiteX73" fmla="*/ 252750 w 259382"/>
                <a:gd name="connsiteY73" fmla="*/ 82471 h 306064"/>
                <a:gd name="connsiteX74" fmla="*/ 252075 w 259382"/>
                <a:gd name="connsiteY74" fmla="*/ 80876 h 306064"/>
                <a:gd name="connsiteX75" fmla="*/ 250787 w 259382"/>
                <a:gd name="connsiteY75" fmla="*/ 78607 h 306064"/>
                <a:gd name="connsiteX76" fmla="*/ 249867 w 259382"/>
                <a:gd name="connsiteY76" fmla="*/ 77257 h 306064"/>
                <a:gd name="connsiteX77" fmla="*/ 248149 w 259382"/>
                <a:gd name="connsiteY77" fmla="*/ 75294 h 306064"/>
                <a:gd name="connsiteX78" fmla="*/ 247045 w 259382"/>
                <a:gd name="connsiteY78" fmla="*/ 74190 h 306064"/>
                <a:gd name="connsiteX79" fmla="*/ 244653 w 259382"/>
                <a:gd name="connsiteY79" fmla="*/ 72473 h 306064"/>
                <a:gd name="connsiteX80" fmla="*/ 244101 w 259382"/>
                <a:gd name="connsiteY80" fmla="*/ 72105 h 306064"/>
                <a:gd name="connsiteX81" fmla="*/ 243487 w 259382"/>
                <a:gd name="connsiteY81" fmla="*/ 71675 h 306064"/>
                <a:gd name="connsiteX82" fmla="*/ 239193 w 259382"/>
                <a:gd name="connsiteY82" fmla="*/ 69835 h 306064"/>
                <a:gd name="connsiteX83" fmla="*/ 231464 w 259382"/>
                <a:gd name="connsiteY83" fmla="*/ 69037 h 306064"/>
                <a:gd name="connsiteX84" fmla="*/ 223551 w 259382"/>
                <a:gd name="connsiteY84" fmla="*/ 71062 h 306064"/>
                <a:gd name="connsiteX85" fmla="*/ 207112 w 259382"/>
                <a:gd name="connsiteY85" fmla="*/ 80692 h 306064"/>
                <a:gd name="connsiteX86" fmla="*/ 205946 w 259382"/>
                <a:gd name="connsiteY86" fmla="*/ 81551 h 306064"/>
                <a:gd name="connsiteX87" fmla="*/ 194291 w 259382"/>
                <a:gd name="connsiteY87" fmla="*/ 89096 h 306064"/>
                <a:gd name="connsiteX88" fmla="*/ 170675 w 259382"/>
                <a:gd name="connsiteY88" fmla="*/ 94678 h 306064"/>
                <a:gd name="connsiteX89" fmla="*/ 148653 w 259382"/>
                <a:gd name="connsiteY89" fmla="*/ 81981 h 306064"/>
                <a:gd name="connsiteX90" fmla="*/ 143255 w 259382"/>
                <a:gd name="connsiteY90" fmla="*/ 74436 h 306064"/>
                <a:gd name="connsiteX91" fmla="*/ 139145 w 259382"/>
                <a:gd name="connsiteY91" fmla="*/ 66645 h 306064"/>
                <a:gd name="connsiteX92" fmla="*/ 132275 w 259382"/>
                <a:gd name="connsiteY92" fmla="*/ 49899 h 306064"/>
                <a:gd name="connsiteX93" fmla="*/ 128962 w 259382"/>
                <a:gd name="connsiteY93" fmla="*/ 41434 h 306064"/>
                <a:gd name="connsiteX94" fmla="*/ 125404 w 259382"/>
                <a:gd name="connsiteY94" fmla="*/ 33275 h 306064"/>
                <a:gd name="connsiteX95" fmla="*/ 116817 w 259382"/>
                <a:gd name="connsiteY95" fmla="*/ 18983 h 306064"/>
                <a:gd name="connsiteX96" fmla="*/ 74613 w 259382"/>
                <a:gd name="connsiteY96" fmla="*/ 5856 h 306064"/>
                <a:gd name="connsiteX97" fmla="*/ 46090 w 259382"/>
                <a:gd name="connsiteY97" fmla="*/ 17449 h 306064"/>
                <a:gd name="connsiteX98" fmla="*/ 38299 w 259382"/>
                <a:gd name="connsiteY98" fmla="*/ 23583 h 306064"/>
                <a:gd name="connsiteX99" fmla="*/ 28117 w 259382"/>
                <a:gd name="connsiteY99" fmla="*/ 35177 h 306064"/>
                <a:gd name="connsiteX100" fmla="*/ 19774 w 259382"/>
                <a:gd name="connsiteY100" fmla="*/ 48611 h 306064"/>
                <a:gd name="connsiteX101" fmla="*/ 4929 w 259382"/>
                <a:gd name="connsiteY101" fmla="*/ 116884 h 306064"/>
                <a:gd name="connsiteX102" fmla="*/ 8242 w 259382"/>
                <a:gd name="connsiteY102" fmla="*/ 141421 h 306064"/>
                <a:gd name="connsiteX103" fmla="*/ 32779 w 259382"/>
                <a:gd name="connsiteY103" fmla="*/ 213436 h 306064"/>
                <a:gd name="connsiteX104" fmla="*/ 50445 w 259382"/>
                <a:gd name="connsiteY104" fmla="*/ 262509 h 306064"/>
                <a:gd name="connsiteX105" fmla="*/ 57929 w 259382"/>
                <a:gd name="connsiteY105" fmla="*/ 289745 h 306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9382" h="306064">
                  <a:moveTo>
                    <a:pt x="106082" y="306062"/>
                  </a:moveTo>
                  <a:cubicBezTo>
                    <a:pt x="88182" y="306184"/>
                    <a:pt x="70534" y="301841"/>
                    <a:pt x="54739" y="293425"/>
                  </a:cubicBezTo>
                  <a:cubicBezTo>
                    <a:pt x="54174" y="293076"/>
                    <a:pt x="53763" y="292530"/>
                    <a:pt x="53573" y="291892"/>
                  </a:cubicBezTo>
                  <a:cubicBezTo>
                    <a:pt x="51672" y="283795"/>
                    <a:pt x="49279" y="275268"/>
                    <a:pt x="45722" y="264165"/>
                  </a:cubicBezTo>
                  <a:cubicBezTo>
                    <a:pt x="40446" y="247787"/>
                    <a:pt x="34189" y="231286"/>
                    <a:pt x="28117" y="215092"/>
                  </a:cubicBezTo>
                  <a:cubicBezTo>
                    <a:pt x="18541" y="191402"/>
                    <a:pt x="10346" y="167172"/>
                    <a:pt x="3580" y="142525"/>
                  </a:cubicBezTo>
                  <a:cubicBezTo>
                    <a:pt x="1494" y="134127"/>
                    <a:pt x="323" y="125533"/>
                    <a:pt x="83" y="116884"/>
                  </a:cubicBezTo>
                  <a:cubicBezTo>
                    <a:pt x="-739" y="92464"/>
                    <a:pt x="4531" y="68215"/>
                    <a:pt x="15419" y="46341"/>
                  </a:cubicBezTo>
                  <a:cubicBezTo>
                    <a:pt x="17977" y="41452"/>
                    <a:pt x="20890" y="36760"/>
                    <a:pt x="24129" y="32294"/>
                  </a:cubicBezTo>
                  <a:cubicBezTo>
                    <a:pt x="27331" y="27889"/>
                    <a:pt x="30920" y="23780"/>
                    <a:pt x="34864" y="20025"/>
                  </a:cubicBezTo>
                  <a:cubicBezTo>
                    <a:pt x="37483" y="17566"/>
                    <a:pt x="40274" y="15290"/>
                    <a:pt x="43207" y="13216"/>
                  </a:cubicBezTo>
                  <a:cubicBezTo>
                    <a:pt x="52322" y="6770"/>
                    <a:pt x="62830" y="2561"/>
                    <a:pt x="73877" y="948"/>
                  </a:cubicBezTo>
                  <a:cubicBezTo>
                    <a:pt x="94488" y="-2242"/>
                    <a:pt x="109701" y="2604"/>
                    <a:pt x="120374" y="15670"/>
                  </a:cubicBezTo>
                  <a:cubicBezTo>
                    <a:pt x="124055" y="20363"/>
                    <a:pt x="127147" y="25497"/>
                    <a:pt x="129576" y="30944"/>
                  </a:cubicBezTo>
                  <a:cubicBezTo>
                    <a:pt x="130864" y="33643"/>
                    <a:pt x="132091" y="36465"/>
                    <a:pt x="133195" y="39287"/>
                  </a:cubicBezTo>
                  <a:cubicBezTo>
                    <a:pt x="134299" y="42108"/>
                    <a:pt x="135464" y="44992"/>
                    <a:pt x="136569" y="47875"/>
                  </a:cubicBezTo>
                  <a:cubicBezTo>
                    <a:pt x="138654" y="53395"/>
                    <a:pt x="140863" y="59161"/>
                    <a:pt x="143316" y="64314"/>
                  </a:cubicBezTo>
                  <a:cubicBezTo>
                    <a:pt x="144482" y="66860"/>
                    <a:pt x="145794" y="69338"/>
                    <a:pt x="147242" y="71737"/>
                  </a:cubicBezTo>
                  <a:cubicBezTo>
                    <a:pt x="148690" y="74160"/>
                    <a:pt x="150328" y="76454"/>
                    <a:pt x="152149" y="78607"/>
                  </a:cubicBezTo>
                  <a:cubicBezTo>
                    <a:pt x="157063" y="84545"/>
                    <a:pt x="163939" y="88526"/>
                    <a:pt x="171533" y="89832"/>
                  </a:cubicBezTo>
                  <a:cubicBezTo>
                    <a:pt x="178735" y="90648"/>
                    <a:pt x="185985" y="88839"/>
                    <a:pt x="191960" y="84741"/>
                  </a:cubicBezTo>
                  <a:cubicBezTo>
                    <a:pt x="195763" y="82533"/>
                    <a:pt x="199628" y="79956"/>
                    <a:pt x="203308" y="77380"/>
                  </a:cubicBezTo>
                  <a:lnTo>
                    <a:pt x="204535" y="76521"/>
                  </a:lnTo>
                  <a:cubicBezTo>
                    <a:pt x="209939" y="72577"/>
                    <a:pt x="215736" y="69209"/>
                    <a:pt x="221833" y="66461"/>
                  </a:cubicBezTo>
                  <a:cubicBezTo>
                    <a:pt x="224766" y="65216"/>
                    <a:pt x="227870" y="64412"/>
                    <a:pt x="231035" y="64069"/>
                  </a:cubicBezTo>
                  <a:cubicBezTo>
                    <a:pt x="234286" y="63811"/>
                    <a:pt x="237555" y="64185"/>
                    <a:pt x="240665" y="65173"/>
                  </a:cubicBezTo>
                  <a:cubicBezTo>
                    <a:pt x="242426" y="65780"/>
                    <a:pt x="244131" y="66535"/>
                    <a:pt x="245757" y="67443"/>
                  </a:cubicBezTo>
                  <a:lnTo>
                    <a:pt x="246800" y="68117"/>
                  </a:lnTo>
                  <a:cubicBezTo>
                    <a:pt x="248211" y="69037"/>
                    <a:pt x="249192" y="69712"/>
                    <a:pt x="250112" y="70448"/>
                  </a:cubicBezTo>
                  <a:cubicBezTo>
                    <a:pt x="250492" y="70767"/>
                    <a:pt x="250842" y="71117"/>
                    <a:pt x="251155" y="71491"/>
                  </a:cubicBezTo>
                  <a:cubicBezTo>
                    <a:pt x="252051" y="72344"/>
                    <a:pt x="252873" y="73264"/>
                    <a:pt x="253609" y="74252"/>
                  </a:cubicBezTo>
                  <a:cubicBezTo>
                    <a:pt x="253970" y="74718"/>
                    <a:pt x="254302" y="75208"/>
                    <a:pt x="254590" y="75724"/>
                  </a:cubicBezTo>
                  <a:cubicBezTo>
                    <a:pt x="255210" y="76668"/>
                    <a:pt x="255762" y="77650"/>
                    <a:pt x="256246" y="78668"/>
                  </a:cubicBezTo>
                  <a:cubicBezTo>
                    <a:pt x="256571" y="79288"/>
                    <a:pt x="256854" y="79919"/>
                    <a:pt x="257105" y="80570"/>
                  </a:cubicBezTo>
                  <a:cubicBezTo>
                    <a:pt x="257516" y="81570"/>
                    <a:pt x="257866" y="82594"/>
                    <a:pt x="258148" y="83637"/>
                  </a:cubicBezTo>
                  <a:cubicBezTo>
                    <a:pt x="258148" y="84496"/>
                    <a:pt x="258577" y="85109"/>
                    <a:pt x="258700" y="85661"/>
                  </a:cubicBezTo>
                  <a:cubicBezTo>
                    <a:pt x="258823" y="86213"/>
                    <a:pt x="259129" y="88053"/>
                    <a:pt x="259313" y="89280"/>
                  </a:cubicBezTo>
                  <a:cubicBezTo>
                    <a:pt x="259350" y="89937"/>
                    <a:pt x="259350" y="90587"/>
                    <a:pt x="259313" y="91243"/>
                  </a:cubicBezTo>
                  <a:cubicBezTo>
                    <a:pt x="259405" y="92691"/>
                    <a:pt x="259405" y="94151"/>
                    <a:pt x="259313" y="95598"/>
                  </a:cubicBezTo>
                  <a:lnTo>
                    <a:pt x="259313" y="97500"/>
                  </a:lnTo>
                  <a:cubicBezTo>
                    <a:pt x="259283" y="102002"/>
                    <a:pt x="258915" y="106493"/>
                    <a:pt x="258209" y="110934"/>
                  </a:cubicBezTo>
                  <a:cubicBezTo>
                    <a:pt x="257780" y="113449"/>
                    <a:pt x="257350" y="115780"/>
                    <a:pt x="256860" y="118111"/>
                  </a:cubicBezTo>
                  <a:lnTo>
                    <a:pt x="256553" y="119460"/>
                  </a:lnTo>
                  <a:cubicBezTo>
                    <a:pt x="256124" y="121485"/>
                    <a:pt x="255633" y="123509"/>
                    <a:pt x="255081" y="125595"/>
                  </a:cubicBezTo>
                  <a:lnTo>
                    <a:pt x="254713" y="127128"/>
                  </a:lnTo>
                  <a:cubicBezTo>
                    <a:pt x="254161" y="129214"/>
                    <a:pt x="253547" y="131299"/>
                    <a:pt x="252934" y="133262"/>
                  </a:cubicBezTo>
                  <a:lnTo>
                    <a:pt x="252504" y="134796"/>
                  </a:lnTo>
                  <a:cubicBezTo>
                    <a:pt x="251830" y="137004"/>
                    <a:pt x="251094" y="139274"/>
                    <a:pt x="250358" y="141543"/>
                  </a:cubicBezTo>
                  <a:lnTo>
                    <a:pt x="249989" y="142709"/>
                  </a:lnTo>
                  <a:cubicBezTo>
                    <a:pt x="249192" y="145285"/>
                    <a:pt x="248272" y="147862"/>
                    <a:pt x="247352" y="150561"/>
                  </a:cubicBezTo>
                  <a:cubicBezTo>
                    <a:pt x="241217" y="168104"/>
                    <a:pt x="233489" y="186323"/>
                    <a:pt x="226066" y="203989"/>
                  </a:cubicBezTo>
                  <a:cubicBezTo>
                    <a:pt x="216945" y="223858"/>
                    <a:pt x="209277" y="244358"/>
                    <a:pt x="203124" y="265331"/>
                  </a:cubicBezTo>
                  <a:cubicBezTo>
                    <a:pt x="203020" y="265809"/>
                    <a:pt x="202762" y="266239"/>
                    <a:pt x="202388" y="266558"/>
                  </a:cubicBezTo>
                  <a:cubicBezTo>
                    <a:pt x="176060" y="290843"/>
                    <a:pt x="141881" y="304859"/>
                    <a:pt x="106082" y="306062"/>
                  </a:cubicBezTo>
                  <a:close/>
                  <a:moveTo>
                    <a:pt x="57929" y="289745"/>
                  </a:moveTo>
                  <a:cubicBezTo>
                    <a:pt x="100070" y="311951"/>
                    <a:pt x="155401" y="302013"/>
                    <a:pt x="199444" y="263736"/>
                  </a:cubicBezTo>
                  <a:cubicBezTo>
                    <a:pt x="205670" y="242782"/>
                    <a:pt x="213332" y="222287"/>
                    <a:pt x="222386" y="202394"/>
                  </a:cubicBezTo>
                  <a:cubicBezTo>
                    <a:pt x="229808" y="184851"/>
                    <a:pt x="237476" y="166693"/>
                    <a:pt x="243610" y="149334"/>
                  </a:cubicBezTo>
                  <a:cubicBezTo>
                    <a:pt x="244530" y="146635"/>
                    <a:pt x="245450" y="144058"/>
                    <a:pt x="246248" y="141482"/>
                  </a:cubicBezTo>
                  <a:lnTo>
                    <a:pt x="246248" y="140807"/>
                  </a:lnTo>
                  <a:cubicBezTo>
                    <a:pt x="247106" y="138170"/>
                    <a:pt x="247781" y="135900"/>
                    <a:pt x="248456" y="133692"/>
                  </a:cubicBezTo>
                  <a:lnTo>
                    <a:pt x="248885" y="132219"/>
                  </a:lnTo>
                  <a:cubicBezTo>
                    <a:pt x="249499" y="130134"/>
                    <a:pt x="250051" y="128048"/>
                    <a:pt x="250603" y="126085"/>
                  </a:cubicBezTo>
                  <a:lnTo>
                    <a:pt x="251032" y="124552"/>
                  </a:lnTo>
                  <a:cubicBezTo>
                    <a:pt x="251523" y="122527"/>
                    <a:pt x="252014" y="120503"/>
                    <a:pt x="252443" y="118418"/>
                  </a:cubicBezTo>
                  <a:lnTo>
                    <a:pt x="252443" y="117068"/>
                  </a:lnTo>
                  <a:cubicBezTo>
                    <a:pt x="252873" y="114860"/>
                    <a:pt x="253302" y="112590"/>
                    <a:pt x="253670" y="110443"/>
                  </a:cubicBezTo>
                  <a:cubicBezTo>
                    <a:pt x="254363" y="106143"/>
                    <a:pt x="254731" y="101794"/>
                    <a:pt x="254774" y="97439"/>
                  </a:cubicBezTo>
                  <a:lnTo>
                    <a:pt x="254774" y="95905"/>
                  </a:lnTo>
                  <a:cubicBezTo>
                    <a:pt x="254774" y="94556"/>
                    <a:pt x="254774" y="93206"/>
                    <a:pt x="254774" y="91918"/>
                  </a:cubicBezTo>
                  <a:lnTo>
                    <a:pt x="254774" y="90630"/>
                  </a:lnTo>
                  <a:cubicBezTo>
                    <a:pt x="254774" y="89035"/>
                    <a:pt x="254406" y="87992"/>
                    <a:pt x="254161" y="86949"/>
                  </a:cubicBezTo>
                  <a:cubicBezTo>
                    <a:pt x="254044" y="86428"/>
                    <a:pt x="253903" y="85919"/>
                    <a:pt x="253731" y="85416"/>
                  </a:cubicBezTo>
                  <a:cubicBezTo>
                    <a:pt x="253467" y="84416"/>
                    <a:pt x="253142" y="83428"/>
                    <a:pt x="252750" y="82471"/>
                  </a:cubicBezTo>
                  <a:lnTo>
                    <a:pt x="252075" y="80876"/>
                  </a:lnTo>
                  <a:cubicBezTo>
                    <a:pt x="251707" y="80085"/>
                    <a:pt x="251278" y="79331"/>
                    <a:pt x="250787" y="78607"/>
                  </a:cubicBezTo>
                  <a:cubicBezTo>
                    <a:pt x="250419" y="78055"/>
                    <a:pt x="250174" y="77625"/>
                    <a:pt x="249867" y="77257"/>
                  </a:cubicBezTo>
                  <a:cubicBezTo>
                    <a:pt x="249345" y="76564"/>
                    <a:pt x="248769" y="75908"/>
                    <a:pt x="248149" y="75294"/>
                  </a:cubicBezTo>
                  <a:cubicBezTo>
                    <a:pt x="247536" y="74681"/>
                    <a:pt x="247290" y="74374"/>
                    <a:pt x="247045" y="74190"/>
                  </a:cubicBezTo>
                  <a:cubicBezTo>
                    <a:pt x="246284" y="73571"/>
                    <a:pt x="245487" y="72994"/>
                    <a:pt x="244653" y="72473"/>
                  </a:cubicBezTo>
                  <a:lnTo>
                    <a:pt x="244101" y="72105"/>
                  </a:lnTo>
                  <a:lnTo>
                    <a:pt x="243487" y="71675"/>
                  </a:lnTo>
                  <a:cubicBezTo>
                    <a:pt x="242113" y="70939"/>
                    <a:pt x="240678" y="70320"/>
                    <a:pt x="239193" y="69835"/>
                  </a:cubicBezTo>
                  <a:cubicBezTo>
                    <a:pt x="236697" y="69068"/>
                    <a:pt x="234071" y="68798"/>
                    <a:pt x="231464" y="69037"/>
                  </a:cubicBezTo>
                  <a:cubicBezTo>
                    <a:pt x="228747" y="69344"/>
                    <a:pt x="226085" y="70025"/>
                    <a:pt x="223551" y="71062"/>
                  </a:cubicBezTo>
                  <a:cubicBezTo>
                    <a:pt x="217748" y="73681"/>
                    <a:pt x="212240" y="76914"/>
                    <a:pt x="207112" y="80692"/>
                  </a:cubicBezTo>
                  <a:lnTo>
                    <a:pt x="205946" y="81551"/>
                  </a:lnTo>
                  <a:cubicBezTo>
                    <a:pt x="202143" y="84128"/>
                    <a:pt x="198217" y="86827"/>
                    <a:pt x="194291" y="89096"/>
                  </a:cubicBezTo>
                  <a:cubicBezTo>
                    <a:pt x="187317" y="93666"/>
                    <a:pt x="178956" y="95641"/>
                    <a:pt x="170675" y="94678"/>
                  </a:cubicBezTo>
                  <a:cubicBezTo>
                    <a:pt x="162044" y="93243"/>
                    <a:pt x="154223" y="88734"/>
                    <a:pt x="148653" y="81981"/>
                  </a:cubicBezTo>
                  <a:cubicBezTo>
                    <a:pt x="146659" y="79613"/>
                    <a:pt x="144856" y="77085"/>
                    <a:pt x="143255" y="74436"/>
                  </a:cubicBezTo>
                  <a:cubicBezTo>
                    <a:pt x="141905" y="72166"/>
                    <a:pt x="140556" y="69651"/>
                    <a:pt x="139145" y="66645"/>
                  </a:cubicBezTo>
                  <a:cubicBezTo>
                    <a:pt x="136630" y="61308"/>
                    <a:pt x="134422" y="55481"/>
                    <a:pt x="132275" y="49899"/>
                  </a:cubicBezTo>
                  <a:cubicBezTo>
                    <a:pt x="131170" y="47077"/>
                    <a:pt x="130066" y="44194"/>
                    <a:pt x="128962" y="41434"/>
                  </a:cubicBezTo>
                  <a:cubicBezTo>
                    <a:pt x="127858" y="38673"/>
                    <a:pt x="126693" y="35913"/>
                    <a:pt x="125404" y="33275"/>
                  </a:cubicBezTo>
                  <a:cubicBezTo>
                    <a:pt x="123123" y="28190"/>
                    <a:pt x="120240" y="23387"/>
                    <a:pt x="116817" y="18983"/>
                  </a:cubicBezTo>
                  <a:cubicBezTo>
                    <a:pt x="107125" y="7082"/>
                    <a:pt x="93752" y="2972"/>
                    <a:pt x="74613" y="5856"/>
                  </a:cubicBezTo>
                  <a:cubicBezTo>
                    <a:pt x="64333" y="7438"/>
                    <a:pt x="54561" y="11407"/>
                    <a:pt x="46090" y="17449"/>
                  </a:cubicBezTo>
                  <a:cubicBezTo>
                    <a:pt x="43348" y="19308"/>
                    <a:pt x="40747" y="21357"/>
                    <a:pt x="38299" y="23583"/>
                  </a:cubicBezTo>
                  <a:cubicBezTo>
                    <a:pt x="34564" y="27129"/>
                    <a:pt x="31153" y="31012"/>
                    <a:pt x="28117" y="35177"/>
                  </a:cubicBezTo>
                  <a:cubicBezTo>
                    <a:pt x="24976" y="39422"/>
                    <a:pt x="22185" y="43912"/>
                    <a:pt x="19774" y="48611"/>
                  </a:cubicBezTo>
                  <a:cubicBezTo>
                    <a:pt x="9205" y="69774"/>
                    <a:pt x="4101" y="93243"/>
                    <a:pt x="4929" y="116884"/>
                  </a:cubicBezTo>
                  <a:cubicBezTo>
                    <a:pt x="5181" y="125153"/>
                    <a:pt x="6291" y="133379"/>
                    <a:pt x="8242" y="141421"/>
                  </a:cubicBezTo>
                  <a:cubicBezTo>
                    <a:pt x="15032" y="165878"/>
                    <a:pt x="23228" y="189924"/>
                    <a:pt x="32779" y="213436"/>
                  </a:cubicBezTo>
                  <a:cubicBezTo>
                    <a:pt x="38913" y="229446"/>
                    <a:pt x="45047" y="246008"/>
                    <a:pt x="50445" y="262509"/>
                  </a:cubicBezTo>
                  <a:cubicBezTo>
                    <a:pt x="53512" y="273428"/>
                    <a:pt x="55904" y="281893"/>
                    <a:pt x="57929" y="289745"/>
                  </a:cubicBezTo>
                  <a:close/>
                </a:path>
              </a:pathLst>
            </a:custGeom>
            <a:solidFill>
              <a:srgbClr val="0E0E0E"/>
            </a:solidFill>
            <a:ln w="6134" cap="flat">
              <a:noFill/>
              <a:prstDash val="solid"/>
              <a:miter/>
            </a:ln>
          </p:spPr>
          <p:txBody>
            <a:bodyPr rtlCol="0" anchor="ctr"/>
            <a:lstStyle/>
            <a:p>
              <a:endParaRPr lang="en-AU"/>
            </a:p>
          </p:txBody>
        </p:sp>
        <p:sp>
          <p:nvSpPr>
            <p:cNvPr id="1063" name="Freeform: Shape 1062">
              <a:extLst>
                <a:ext uri="{FF2B5EF4-FFF2-40B4-BE49-F238E27FC236}">
                  <a16:creationId xmlns:a16="http://schemas.microsoft.com/office/drawing/2014/main" id="{59036659-7009-4D5C-B5B6-3161021A4B70}"/>
                </a:ext>
              </a:extLst>
            </p:cNvPr>
            <p:cNvSpPr/>
            <p:nvPr/>
          </p:nvSpPr>
          <p:spPr>
            <a:xfrm>
              <a:off x="5988345" y="1621812"/>
              <a:ext cx="36252" cy="9937"/>
            </a:xfrm>
            <a:custGeom>
              <a:avLst/>
              <a:gdLst>
                <a:gd name="connsiteX0" fmla="*/ 36253 w 36252"/>
                <a:gd name="connsiteY0" fmla="*/ 0 h 9937"/>
                <a:gd name="connsiteX1" fmla="*/ 0 w 36252"/>
                <a:gd name="connsiteY1" fmla="*/ 9937 h 9937"/>
                <a:gd name="connsiteX2" fmla="*/ 36253 w 36252"/>
                <a:gd name="connsiteY2" fmla="*/ 0 h 9937"/>
              </a:gdLst>
              <a:ahLst/>
              <a:cxnLst>
                <a:cxn ang="0">
                  <a:pos x="connsiteX0" y="connsiteY0"/>
                </a:cxn>
                <a:cxn ang="0">
                  <a:pos x="connsiteX1" y="connsiteY1"/>
                </a:cxn>
                <a:cxn ang="0">
                  <a:pos x="connsiteX2" y="connsiteY2"/>
                </a:cxn>
              </a:cxnLst>
              <a:rect l="l" t="t" r="r" b="b"/>
              <a:pathLst>
                <a:path w="36252" h="9937">
                  <a:moveTo>
                    <a:pt x="36253" y="0"/>
                  </a:moveTo>
                  <a:cubicBezTo>
                    <a:pt x="23984" y="3680"/>
                    <a:pt x="11716" y="6134"/>
                    <a:pt x="0" y="9937"/>
                  </a:cubicBezTo>
                  <a:lnTo>
                    <a:pt x="36253" y="0"/>
                  </a:lnTo>
                  <a:close/>
                </a:path>
              </a:pathLst>
            </a:custGeom>
            <a:solidFill>
              <a:srgbClr val="AB795E"/>
            </a:solidFill>
            <a:ln w="6134" cap="flat">
              <a:noFill/>
              <a:prstDash val="solid"/>
              <a:miter/>
            </a:ln>
          </p:spPr>
          <p:txBody>
            <a:bodyPr rtlCol="0" anchor="ctr"/>
            <a:lstStyle/>
            <a:p>
              <a:endParaRPr lang="en-AU"/>
            </a:p>
          </p:txBody>
        </p:sp>
        <p:sp>
          <p:nvSpPr>
            <p:cNvPr id="1064" name="Freeform: Shape 1063">
              <a:extLst>
                <a:ext uri="{FF2B5EF4-FFF2-40B4-BE49-F238E27FC236}">
                  <a16:creationId xmlns:a16="http://schemas.microsoft.com/office/drawing/2014/main" id="{5B7E2E62-499B-40AB-B72C-81F3FD5816D4}"/>
                </a:ext>
              </a:extLst>
            </p:cNvPr>
            <p:cNvSpPr/>
            <p:nvPr/>
          </p:nvSpPr>
          <p:spPr>
            <a:xfrm>
              <a:off x="5985952" y="1619576"/>
              <a:ext cx="41284" cy="14531"/>
            </a:xfrm>
            <a:custGeom>
              <a:avLst/>
              <a:gdLst>
                <a:gd name="connsiteX0" fmla="*/ 2454 w 41284"/>
                <a:gd name="connsiteY0" fmla="*/ 14444 h 14531"/>
                <a:gd name="connsiteX1" fmla="*/ 860 w 41284"/>
                <a:gd name="connsiteY1" fmla="*/ 13959 h 14531"/>
                <a:gd name="connsiteX2" fmla="*/ 25 w 41284"/>
                <a:gd name="connsiteY2" fmla="*/ 12523 h 14531"/>
                <a:gd name="connsiteX3" fmla="*/ 399 w 41284"/>
                <a:gd name="connsiteY3" fmla="*/ 10898 h 14531"/>
                <a:gd name="connsiteX4" fmla="*/ 1779 w 41284"/>
                <a:gd name="connsiteY4" fmla="*/ 9966 h 14531"/>
                <a:gd name="connsiteX5" fmla="*/ 20182 w 41284"/>
                <a:gd name="connsiteY5" fmla="*/ 4997 h 14531"/>
                <a:gd name="connsiteX6" fmla="*/ 38584 w 41284"/>
                <a:gd name="connsiteY6" fmla="*/ 28 h 14531"/>
                <a:gd name="connsiteX7" fmla="*/ 40186 w 41284"/>
                <a:gd name="connsiteY7" fmla="*/ 353 h 14531"/>
                <a:gd name="connsiteX8" fmla="*/ 41185 w 41284"/>
                <a:gd name="connsiteY8" fmla="*/ 1648 h 14531"/>
                <a:gd name="connsiteX9" fmla="*/ 41081 w 41284"/>
                <a:gd name="connsiteY9" fmla="*/ 3279 h 14531"/>
                <a:gd name="connsiteX10" fmla="*/ 39934 w 41284"/>
                <a:gd name="connsiteY10" fmla="*/ 4445 h 14531"/>
                <a:gd name="connsiteX11" fmla="*/ 21532 w 41284"/>
                <a:gd name="connsiteY11" fmla="*/ 9475 h 14531"/>
                <a:gd name="connsiteX12" fmla="*/ 3681 w 41284"/>
                <a:gd name="connsiteY12" fmla="*/ 14321 h 14531"/>
                <a:gd name="connsiteX13" fmla="*/ 3080 w 41284"/>
                <a:gd name="connsiteY13" fmla="*/ 14523 h 14531"/>
                <a:gd name="connsiteX14" fmla="*/ 2454 w 41284"/>
                <a:gd name="connsiteY14" fmla="*/ 14444 h 1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284" h="14531">
                  <a:moveTo>
                    <a:pt x="2454" y="14444"/>
                  </a:moveTo>
                  <a:cubicBezTo>
                    <a:pt x="1878" y="14493"/>
                    <a:pt x="1313" y="14321"/>
                    <a:pt x="860" y="13959"/>
                  </a:cubicBezTo>
                  <a:cubicBezTo>
                    <a:pt x="412" y="13603"/>
                    <a:pt x="111" y="13088"/>
                    <a:pt x="25" y="12523"/>
                  </a:cubicBezTo>
                  <a:cubicBezTo>
                    <a:pt x="-61" y="11953"/>
                    <a:pt x="74" y="11370"/>
                    <a:pt x="399" y="10898"/>
                  </a:cubicBezTo>
                  <a:cubicBezTo>
                    <a:pt x="724" y="10426"/>
                    <a:pt x="1215" y="10094"/>
                    <a:pt x="1779" y="9966"/>
                  </a:cubicBezTo>
                  <a:cubicBezTo>
                    <a:pt x="7914" y="8125"/>
                    <a:pt x="14048" y="6530"/>
                    <a:pt x="20182" y="4997"/>
                  </a:cubicBezTo>
                  <a:cubicBezTo>
                    <a:pt x="26316" y="3463"/>
                    <a:pt x="32450" y="1868"/>
                    <a:pt x="38584" y="28"/>
                  </a:cubicBezTo>
                  <a:cubicBezTo>
                    <a:pt x="39137" y="-58"/>
                    <a:pt x="39707" y="53"/>
                    <a:pt x="40186" y="353"/>
                  </a:cubicBezTo>
                  <a:cubicBezTo>
                    <a:pt x="40664" y="648"/>
                    <a:pt x="41020" y="1114"/>
                    <a:pt x="41185" y="1648"/>
                  </a:cubicBezTo>
                  <a:cubicBezTo>
                    <a:pt x="41345" y="2187"/>
                    <a:pt x="41314" y="2770"/>
                    <a:pt x="41081" y="3279"/>
                  </a:cubicBezTo>
                  <a:cubicBezTo>
                    <a:pt x="40854" y="3795"/>
                    <a:pt x="40443" y="4212"/>
                    <a:pt x="39934" y="4445"/>
                  </a:cubicBezTo>
                  <a:cubicBezTo>
                    <a:pt x="33800" y="6346"/>
                    <a:pt x="27666" y="7941"/>
                    <a:pt x="21532" y="9475"/>
                  </a:cubicBezTo>
                  <a:cubicBezTo>
                    <a:pt x="15397" y="11008"/>
                    <a:pt x="9263" y="12542"/>
                    <a:pt x="3681" y="14321"/>
                  </a:cubicBezTo>
                  <a:cubicBezTo>
                    <a:pt x="3497" y="14431"/>
                    <a:pt x="3295" y="14505"/>
                    <a:pt x="3080" y="14523"/>
                  </a:cubicBezTo>
                  <a:cubicBezTo>
                    <a:pt x="2865" y="14548"/>
                    <a:pt x="2651" y="14517"/>
                    <a:pt x="2454" y="14444"/>
                  </a:cubicBezTo>
                  <a:close/>
                </a:path>
              </a:pathLst>
            </a:custGeom>
            <a:solidFill>
              <a:srgbClr val="0E0E0E"/>
            </a:solidFill>
            <a:ln w="6134" cap="flat">
              <a:noFill/>
              <a:prstDash val="solid"/>
              <a:miter/>
            </a:ln>
          </p:spPr>
          <p:txBody>
            <a:bodyPr rtlCol="0" anchor="ctr"/>
            <a:lstStyle/>
            <a:p>
              <a:endParaRPr lang="en-AU"/>
            </a:p>
          </p:txBody>
        </p:sp>
        <p:sp>
          <p:nvSpPr>
            <p:cNvPr id="1065" name="Freeform: Shape 1064">
              <a:extLst>
                <a:ext uri="{FF2B5EF4-FFF2-40B4-BE49-F238E27FC236}">
                  <a16:creationId xmlns:a16="http://schemas.microsoft.com/office/drawing/2014/main" id="{F8A6653F-A3C2-4327-B30D-36701E29AC5C}"/>
                </a:ext>
              </a:extLst>
            </p:cNvPr>
            <p:cNvSpPr/>
            <p:nvPr/>
          </p:nvSpPr>
          <p:spPr>
            <a:xfrm>
              <a:off x="4897568" y="3118494"/>
              <a:ext cx="23827" cy="33674"/>
            </a:xfrm>
            <a:custGeom>
              <a:avLst/>
              <a:gdLst>
                <a:gd name="connsiteX0" fmla="*/ 2269 w 23827"/>
                <a:gd name="connsiteY0" fmla="*/ 33670 h 33674"/>
                <a:gd name="connsiteX1" fmla="*/ 803 w 23827"/>
                <a:gd name="connsiteY1" fmla="*/ 33130 h 33674"/>
                <a:gd name="connsiteX2" fmla="*/ 30 w 23827"/>
                <a:gd name="connsiteY2" fmla="*/ 31775 h 33674"/>
                <a:gd name="connsiteX3" fmla="*/ 318 w 23827"/>
                <a:gd name="connsiteY3" fmla="*/ 30241 h 33674"/>
                <a:gd name="connsiteX4" fmla="*/ 1533 w 23827"/>
                <a:gd name="connsiteY4" fmla="*/ 29254 h 33674"/>
                <a:gd name="connsiteX5" fmla="*/ 18709 w 23827"/>
                <a:gd name="connsiteY5" fmla="*/ 2999 h 33674"/>
                <a:gd name="connsiteX6" fmla="*/ 18592 w 23827"/>
                <a:gd name="connsiteY6" fmla="*/ 2122 h 33674"/>
                <a:gd name="connsiteX7" fmla="*/ 18819 w 23827"/>
                <a:gd name="connsiteY7" fmla="*/ 1270 h 33674"/>
                <a:gd name="connsiteX8" fmla="*/ 19353 w 23827"/>
                <a:gd name="connsiteY8" fmla="*/ 564 h 33674"/>
                <a:gd name="connsiteX9" fmla="*/ 20120 w 23827"/>
                <a:gd name="connsiteY9" fmla="*/ 116 h 33674"/>
                <a:gd name="connsiteX10" fmla="*/ 21892 w 23827"/>
                <a:gd name="connsiteY10" fmla="*/ 245 h 33674"/>
                <a:gd name="connsiteX11" fmla="*/ 23064 w 23827"/>
                <a:gd name="connsiteY11" fmla="*/ 1589 h 33674"/>
                <a:gd name="connsiteX12" fmla="*/ 3067 w 23827"/>
                <a:gd name="connsiteY12" fmla="*/ 33547 h 33674"/>
                <a:gd name="connsiteX13" fmla="*/ 2269 w 23827"/>
                <a:gd name="connsiteY13" fmla="*/ 33670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27" h="33674">
                  <a:moveTo>
                    <a:pt x="2269" y="33670"/>
                  </a:moveTo>
                  <a:cubicBezTo>
                    <a:pt x="1729" y="33670"/>
                    <a:pt x="1214" y="33480"/>
                    <a:pt x="803" y="33130"/>
                  </a:cubicBezTo>
                  <a:cubicBezTo>
                    <a:pt x="392" y="32787"/>
                    <a:pt x="116" y="32302"/>
                    <a:pt x="30" y="31775"/>
                  </a:cubicBezTo>
                  <a:cubicBezTo>
                    <a:pt x="-56" y="31247"/>
                    <a:pt x="42" y="30701"/>
                    <a:pt x="318" y="30241"/>
                  </a:cubicBezTo>
                  <a:cubicBezTo>
                    <a:pt x="594" y="29775"/>
                    <a:pt x="1024" y="29432"/>
                    <a:pt x="1533" y="29254"/>
                  </a:cubicBezTo>
                  <a:cubicBezTo>
                    <a:pt x="10243" y="26125"/>
                    <a:pt x="21898" y="12630"/>
                    <a:pt x="18709" y="2999"/>
                  </a:cubicBezTo>
                  <a:cubicBezTo>
                    <a:pt x="18611" y="2717"/>
                    <a:pt x="18574" y="2423"/>
                    <a:pt x="18592" y="2122"/>
                  </a:cubicBezTo>
                  <a:cubicBezTo>
                    <a:pt x="18611" y="1828"/>
                    <a:pt x="18684" y="1533"/>
                    <a:pt x="18819" y="1270"/>
                  </a:cubicBezTo>
                  <a:cubicBezTo>
                    <a:pt x="18948" y="1000"/>
                    <a:pt x="19132" y="760"/>
                    <a:pt x="19353" y="564"/>
                  </a:cubicBezTo>
                  <a:cubicBezTo>
                    <a:pt x="19580" y="368"/>
                    <a:pt x="19837" y="214"/>
                    <a:pt x="20120" y="116"/>
                  </a:cubicBezTo>
                  <a:cubicBezTo>
                    <a:pt x="20702" y="-74"/>
                    <a:pt x="21346" y="-31"/>
                    <a:pt x="21892" y="245"/>
                  </a:cubicBezTo>
                  <a:cubicBezTo>
                    <a:pt x="22444" y="521"/>
                    <a:pt x="22868" y="1006"/>
                    <a:pt x="23064" y="1589"/>
                  </a:cubicBezTo>
                  <a:cubicBezTo>
                    <a:pt x="27174" y="13857"/>
                    <a:pt x="13863" y="29744"/>
                    <a:pt x="3067" y="33547"/>
                  </a:cubicBezTo>
                  <a:cubicBezTo>
                    <a:pt x="2815" y="33646"/>
                    <a:pt x="2539" y="33689"/>
                    <a:pt x="2269" y="33670"/>
                  </a:cubicBezTo>
                  <a:close/>
                </a:path>
              </a:pathLst>
            </a:custGeom>
            <a:solidFill>
              <a:srgbClr val="0E0E0E"/>
            </a:solidFill>
            <a:ln w="6134" cap="flat">
              <a:noFill/>
              <a:prstDash val="solid"/>
              <a:miter/>
            </a:ln>
          </p:spPr>
          <p:txBody>
            <a:bodyPr rtlCol="0" anchor="ctr"/>
            <a:lstStyle/>
            <a:p>
              <a:endParaRPr lang="en-AU"/>
            </a:p>
          </p:txBody>
        </p:sp>
        <p:sp>
          <p:nvSpPr>
            <p:cNvPr id="1066" name="Freeform: Shape 1065">
              <a:extLst>
                <a:ext uri="{FF2B5EF4-FFF2-40B4-BE49-F238E27FC236}">
                  <a16:creationId xmlns:a16="http://schemas.microsoft.com/office/drawing/2014/main" id="{709CD886-FC51-4F59-803C-101E7F8472B7}"/>
                </a:ext>
              </a:extLst>
            </p:cNvPr>
            <p:cNvSpPr/>
            <p:nvPr/>
          </p:nvSpPr>
          <p:spPr>
            <a:xfrm>
              <a:off x="5909786" y="3321661"/>
              <a:ext cx="107645" cy="167683"/>
            </a:xfrm>
            <a:custGeom>
              <a:avLst/>
              <a:gdLst>
                <a:gd name="connsiteX0" fmla="*/ 84877 w 107645"/>
                <a:gd name="connsiteY0" fmla="*/ 50291 h 167683"/>
                <a:gd name="connsiteX1" fmla="*/ 49115 w 107645"/>
                <a:gd name="connsiteY1" fmla="*/ 1831 h 167683"/>
                <a:gd name="connsiteX2" fmla="*/ 47858 w 107645"/>
                <a:gd name="connsiteY2" fmla="*/ 2082 h 167683"/>
                <a:gd name="connsiteX3" fmla="*/ 46600 w 107645"/>
                <a:gd name="connsiteY3" fmla="*/ 1831 h 167683"/>
                <a:gd name="connsiteX4" fmla="*/ 11758 w 107645"/>
                <a:gd name="connsiteY4" fmla="*/ 11216 h 167683"/>
                <a:gd name="connsiteX5" fmla="*/ 8691 w 107645"/>
                <a:gd name="connsiteY5" fmla="*/ 60841 h 167683"/>
                <a:gd name="connsiteX6" fmla="*/ 16297 w 107645"/>
                <a:gd name="connsiteY6" fmla="*/ 162239 h 167683"/>
                <a:gd name="connsiteX7" fmla="*/ 97698 w 107645"/>
                <a:gd name="connsiteY7" fmla="*/ 117828 h 167683"/>
                <a:gd name="connsiteX8" fmla="*/ 84877 w 107645"/>
                <a:gd name="connsiteY8" fmla="*/ 50291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645" h="167683">
                  <a:moveTo>
                    <a:pt x="84877" y="50291"/>
                  </a:moveTo>
                  <a:cubicBezTo>
                    <a:pt x="72609" y="34587"/>
                    <a:pt x="60770" y="18086"/>
                    <a:pt x="49115" y="1831"/>
                  </a:cubicBezTo>
                  <a:cubicBezTo>
                    <a:pt x="48716" y="1996"/>
                    <a:pt x="48287" y="2082"/>
                    <a:pt x="47858" y="2082"/>
                  </a:cubicBezTo>
                  <a:cubicBezTo>
                    <a:pt x="47422" y="2082"/>
                    <a:pt x="46999" y="1996"/>
                    <a:pt x="46600" y="1831"/>
                  </a:cubicBezTo>
                  <a:cubicBezTo>
                    <a:pt x="34332" y="-3445"/>
                    <a:pt x="22063" y="3610"/>
                    <a:pt x="11758" y="11216"/>
                  </a:cubicBezTo>
                  <a:cubicBezTo>
                    <a:pt x="10531" y="28330"/>
                    <a:pt x="10224" y="45874"/>
                    <a:pt x="8691" y="60841"/>
                  </a:cubicBezTo>
                  <a:cubicBezTo>
                    <a:pt x="5869" y="88691"/>
                    <a:pt x="-13270" y="144328"/>
                    <a:pt x="16297" y="162239"/>
                  </a:cubicBezTo>
                  <a:cubicBezTo>
                    <a:pt x="49790" y="182543"/>
                    <a:pt x="81688" y="141199"/>
                    <a:pt x="97698" y="117828"/>
                  </a:cubicBezTo>
                  <a:cubicBezTo>
                    <a:pt x="117695" y="88936"/>
                    <a:pt x="104507" y="75931"/>
                    <a:pt x="84877" y="50291"/>
                  </a:cubicBezTo>
                  <a:close/>
                </a:path>
              </a:pathLst>
            </a:custGeom>
            <a:solidFill>
              <a:srgbClr val="8DC2EB"/>
            </a:solidFill>
            <a:ln w="6134" cap="flat">
              <a:noFill/>
              <a:prstDash val="solid"/>
              <a:miter/>
            </a:ln>
          </p:spPr>
          <p:txBody>
            <a:bodyPr rtlCol="0" anchor="ctr"/>
            <a:lstStyle/>
            <a:p>
              <a:endParaRPr lang="en-AU"/>
            </a:p>
          </p:txBody>
        </p:sp>
        <p:sp>
          <p:nvSpPr>
            <p:cNvPr id="1067" name="Freeform: Shape 1066">
              <a:extLst>
                <a:ext uri="{FF2B5EF4-FFF2-40B4-BE49-F238E27FC236}">
                  <a16:creationId xmlns:a16="http://schemas.microsoft.com/office/drawing/2014/main" id="{51B1F92B-C035-4D25-9419-47B8908AC8F3}"/>
                </a:ext>
              </a:extLst>
            </p:cNvPr>
            <p:cNvSpPr/>
            <p:nvPr/>
          </p:nvSpPr>
          <p:spPr>
            <a:xfrm>
              <a:off x="5907624" y="3319121"/>
              <a:ext cx="111853" cy="172569"/>
            </a:xfrm>
            <a:custGeom>
              <a:avLst/>
              <a:gdLst>
                <a:gd name="connsiteX0" fmla="*/ 37229 w 111853"/>
                <a:gd name="connsiteY0" fmla="*/ 172569 h 172569"/>
                <a:gd name="connsiteX1" fmla="*/ 17354 w 111853"/>
                <a:gd name="connsiteY1" fmla="*/ 166435 h 172569"/>
                <a:gd name="connsiteX2" fmla="*/ 5086 w 111853"/>
                <a:gd name="connsiteY2" fmla="*/ 83379 h 172569"/>
                <a:gd name="connsiteX3" fmla="*/ 8460 w 111853"/>
                <a:gd name="connsiteY3" fmla="*/ 62829 h 172569"/>
                <a:gd name="connsiteX4" fmla="*/ 10239 w 111853"/>
                <a:gd name="connsiteY4" fmla="*/ 34980 h 172569"/>
                <a:gd name="connsiteX5" fmla="*/ 11527 w 111853"/>
                <a:gd name="connsiteY5" fmla="*/ 13327 h 172569"/>
                <a:gd name="connsiteX6" fmla="*/ 11938 w 111853"/>
                <a:gd name="connsiteY6" fmla="*/ 12406 h 172569"/>
                <a:gd name="connsiteX7" fmla="*/ 12692 w 111853"/>
                <a:gd name="connsiteY7" fmla="*/ 11732 h 172569"/>
                <a:gd name="connsiteX8" fmla="*/ 49497 w 111853"/>
                <a:gd name="connsiteY8" fmla="*/ 2040 h 172569"/>
                <a:gd name="connsiteX9" fmla="*/ 50233 w 111853"/>
                <a:gd name="connsiteY9" fmla="*/ 2040 h 172569"/>
                <a:gd name="connsiteX10" fmla="*/ 51730 w 111853"/>
                <a:gd name="connsiteY10" fmla="*/ 1936 h 172569"/>
                <a:gd name="connsiteX11" fmla="*/ 52933 w 111853"/>
                <a:gd name="connsiteY11" fmla="*/ 2837 h 172569"/>
                <a:gd name="connsiteX12" fmla="*/ 88633 w 111853"/>
                <a:gd name="connsiteY12" fmla="*/ 51174 h 172569"/>
                <a:gd name="connsiteX13" fmla="*/ 92805 w 111853"/>
                <a:gd name="connsiteY13" fmla="*/ 56511 h 172569"/>
                <a:gd name="connsiteX14" fmla="*/ 101576 w 111853"/>
                <a:gd name="connsiteY14" fmla="*/ 121411 h 172569"/>
                <a:gd name="connsiteX15" fmla="*/ 37229 w 111853"/>
                <a:gd name="connsiteY15" fmla="*/ 172569 h 172569"/>
                <a:gd name="connsiteX16" fmla="*/ 16189 w 111853"/>
                <a:gd name="connsiteY16" fmla="*/ 15044 h 172569"/>
                <a:gd name="connsiteX17" fmla="*/ 15023 w 111853"/>
                <a:gd name="connsiteY17" fmla="*/ 35532 h 172569"/>
                <a:gd name="connsiteX18" fmla="*/ 13183 w 111853"/>
                <a:gd name="connsiteY18" fmla="*/ 63627 h 172569"/>
                <a:gd name="connsiteX19" fmla="*/ 9810 w 111853"/>
                <a:gd name="connsiteY19" fmla="*/ 84483 h 172569"/>
                <a:gd name="connsiteX20" fmla="*/ 19747 w 111853"/>
                <a:gd name="connsiteY20" fmla="*/ 162816 h 172569"/>
                <a:gd name="connsiteX21" fmla="*/ 98019 w 111853"/>
                <a:gd name="connsiteY21" fmla="*/ 119080 h 172569"/>
                <a:gd name="connsiteX22" fmla="*/ 89369 w 111853"/>
                <a:gd name="connsiteY22" fmla="*/ 59578 h 172569"/>
                <a:gd name="connsiteX23" fmla="*/ 85260 w 111853"/>
                <a:gd name="connsiteY23" fmla="*/ 54241 h 172569"/>
                <a:gd name="connsiteX24" fmla="*/ 50295 w 111853"/>
                <a:gd name="connsiteY24" fmla="*/ 6947 h 172569"/>
                <a:gd name="connsiteX25" fmla="*/ 47964 w 111853"/>
                <a:gd name="connsiteY25" fmla="*/ 6518 h 172569"/>
                <a:gd name="connsiteX26" fmla="*/ 16127 w 111853"/>
                <a:gd name="connsiteY26" fmla="*/ 15044 h 172569"/>
                <a:gd name="connsiteX27" fmla="*/ 16189 w 111853"/>
                <a:gd name="connsiteY27" fmla="*/ 15044 h 17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1853" h="172569">
                  <a:moveTo>
                    <a:pt x="37229" y="172569"/>
                  </a:moveTo>
                  <a:cubicBezTo>
                    <a:pt x="30163" y="172435"/>
                    <a:pt x="23274" y="170306"/>
                    <a:pt x="17354" y="166435"/>
                  </a:cubicBezTo>
                  <a:cubicBezTo>
                    <a:pt x="-7182" y="151468"/>
                    <a:pt x="-66" y="112087"/>
                    <a:pt x="5086" y="83379"/>
                  </a:cubicBezTo>
                  <a:cubicBezTo>
                    <a:pt x="6497" y="75772"/>
                    <a:pt x="7847" y="68596"/>
                    <a:pt x="8460" y="62829"/>
                  </a:cubicBezTo>
                  <a:cubicBezTo>
                    <a:pt x="9319" y="54241"/>
                    <a:pt x="9748" y="44856"/>
                    <a:pt x="10239" y="34980"/>
                  </a:cubicBezTo>
                  <a:cubicBezTo>
                    <a:pt x="10607" y="27803"/>
                    <a:pt x="10975" y="20565"/>
                    <a:pt x="11527" y="13327"/>
                  </a:cubicBezTo>
                  <a:cubicBezTo>
                    <a:pt x="11595" y="12995"/>
                    <a:pt x="11735" y="12683"/>
                    <a:pt x="11938" y="12406"/>
                  </a:cubicBezTo>
                  <a:cubicBezTo>
                    <a:pt x="12141" y="12130"/>
                    <a:pt x="12398" y="11897"/>
                    <a:pt x="12692" y="11732"/>
                  </a:cubicBezTo>
                  <a:cubicBezTo>
                    <a:pt x="24163" y="3389"/>
                    <a:pt x="36554" y="-3604"/>
                    <a:pt x="49497" y="2040"/>
                  </a:cubicBezTo>
                  <a:cubicBezTo>
                    <a:pt x="49737" y="2132"/>
                    <a:pt x="49994" y="2132"/>
                    <a:pt x="50233" y="2040"/>
                  </a:cubicBezTo>
                  <a:cubicBezTo>
                    <a:pt x="50706" y="1825"/>
                    <a:pt x="51239" y="1788"/>
                    <a:pt x="51730" y="1936"/>
                  </a:cubicBezTo>
                  <a:cubicBezTo>
                    <a:pt x="52227" y="2083"/>
                    <a:pt x="52657" y="2402"/>
                    <a:pt x="52933" y="2837"/>
                  </a:cubicBezTo>
                  <a:cubicBezTo>
                    <a:pt x="66428" y="21240"/>
                    <a:pt x="78083" y="37372"/>
                    <a:pt x="88633" y="51174"/>
                  </a:cubicBezTo>
                  <a:lnTo>
                    <a:pt x="92805" y="56511"/>
                  </a:lnTo>
                  <a:cubicBezTo>
                    <a:pt x="109796" y="78410"/>
                    <a:pt x="121083" y="92948"/>
                    <a:pt x="101576" y="121411"/>
                  </a:cubicBezTo>
                  <a:cubicBezTo>
                    <a:pt x="92437" y="135519"/>
                    <a:pt x="66919" y="172569"/>
                    <a:pt x="37229" y="172569"/>
                  </a:cubicBezTo>
                  <a:close/>
                  <a:moveTo>
                    <a:pt x="16189" y="15044"/>
                  </a:moveTo>
                  <a:cubicBezTo>
                    <a:pt x="15698" y="21853"/>
                    <a:pt x="15391" y="28785"/>
                    <a:pt x="15023" y="35532"/>
                  </a:cubicBezTo>
                  <a:cubicBezTo>
                    <a:pt x="14533" y="45470"/>
                    <a:pt x="14103" y="54855"/>
                    <a:pt x="13183" y="63627"/>
                  </a:cubicBezTo>
                  <a:cubicBezTo>
                    <a:pt x="12570" y="69761"/>
                    <a:pt x="11220" y="76815"/>
                    <a:pt x="9810" y="84483"/>
                  </a:cubicBezTo>
                  <a:cubicBezTo>
                    <a:pt x="4473" y="113436"/>
                    <a:pt x="-2459" y="149505"/>
                    <a:pt x="19747" y="162816"/>
                  </a:cubicBezTo>
                  <a:cubicBezTo>
                    <a:pt x="42750" y="176741"/>
                    <a:pt x="68329" y="162448"/>
                    <a:pt x="98019" y="119080"/>
                  </a:cubicBezTo>
                  <a:cubicBezTo>
                    <a:pt x="115624" y="93377"/>
                    <a:pt x="106852" y="82275"/>
                    <a:pt x="89369" y="59578"/>
                  </a:cubicBezTo>
                  <a:lnTo>
                    <a:pt x="85260" y="54241"/>
                  </a:lnTo>
                  <a:cubicBezTo>
                    <a:pt x="74893" y="40685"/>
                    <a:pt x="63422" y="25227"/>
                    <a:pt x="50295" y="6947"/>
                  </a:cubicBezTo>
                  <a:cubicBezTo>
                    <a:pt x="49497" y="6984"/>
                    <a:pt x="48700" y="6837"/>
                    <a:pt x="47964" y="6518"/>
                  </a:cubicBezTo>
                  <a:cubicBezTo>
                    <a:pt x="37229" y="1856"/>
                    <a:pt x="26249" y="7744"/>
                    <a:pt x="16127" y="15044"/>
                  </a:cubicBezTo>
                  <a:lnTo>
                    <a:pt x="16189" y="15044"/>
                  </a:lnTo>
                  <a:close/>
                </a:path>
              </a:pathLst>
            </a:custGeom>
            <a:solidFill>
              <a:srgbClr val="0E0E0E"/>
            </a:solidFill>
            <a:ln w="6134" cap="flat">
              <a:noFill/>
              <a:prstDash val="solid"/>
              <a:miter/>
            </a:ln>
          </p:spPr>
          <p:txBody>
            <a:bodyPr rtlCol="0" anchor="ctr"/>
            <a:lstStyle/>
            <a:p>
              <a:endParaRPr lang="en-AU"/>
            </a:p>
          </p:txBody>
        </p:sp>
        <p:sp>
          <p:nvSpPr>
            <p:cNvPr id="1068" name="Freeform: Shape 1067">
              <a:extLst>
                <a:ext uri="{FF2B5EF4-FFF2-40B4-BE49-F238E27FC236}">
                  <a16:creationId xmlns:a16="http://schemas.microsoft.com/office/drawing/2014/main" id="{50994032-34CE-4FD9-8936-404CBC0E603E}"/>
                </a:ext>
              </a:extLst>
            </p:cNvPr>
            <p:cNvSpPr/>
            <p:nvPr/>
          </p:nvSpPr>
          <p:spPr>
            <a:xfrm>
              <a:off x="5553739" y="3135116"/>
              <a:ext cx="416517" cy="585470"/>
            </a:xfrm>
            <a:custGeom>
              <a:avLst/>
              <a:gdLst>
                <a:gd name="connsiteX0" fmla="*/ 364983 w 416517"/>
                <a:gd name="connsiteY0" fmla="*/ 507720 h 585470"/>
                <a:gd name="connsiteX1" fmla="*/ 293827 w 416517"/>
                <a:gd name="connsiteY1" fmla="*/ 520602 h 585470"/>
                <a:gd name="connsiteX2" fmla="*/ 176235 w 416517"/>
                <a:gd name="connsiteY2" fmla="*/ 573785 h 585470"/>
                <a:gd name="connsiteX3" fmla="*/ 0 w 416517"/>
                <a:gd name="connsiteY3" fmla="*/ 563112 h 585470"/>
                <a:gd name="connsiteX4" fmla="*/ 30671 w 416517"/>
                <a:gd name="connsiteY4" fmla="*/ 422026 h 585470"/>
                <a:gd name="connsiteX5" fmla="*/ 42939 w 416517"/>
                <a:gd name="connsiteY5" fmla="*/ 258428 h 585470"/>
                <a:gd name="connsiteX6" fmla="*/ 226964 w 416517"/>
                <a:gd name="connsiteY6" fmla="*/ 5700 h 585470"/>
                <a:gd name="connsiteX7" fmla="*/ 390746 w 416517"/>
                <a:gd name="connsiteY7" fmla="*/ 64159 h 585470"/>
                <a:gd name="connsiteX8" fmla="*/ 404119 w 416517"/>
                <a:gd name="connsiteY8" fmla="*/ 301183 h 585470"/>
                <a:gd name="connsiteX9" fmla="*/ 393813 w 416517"/>
                <a:gd name="connsiteY9" fmla="*/ 425584 h 585470"/>
                <a:gd name="connsiteX10" fmla="*/ 364983 w 416517"/>
                <a:gd name="connsiteY10" fmla="*/ 507720 h 585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517" h="585470">
                  <a:moveTo>
                    <a:pt x="364983" y="507720"/>
                  </a:moveTo>
                  <a:cubicBezTo>
                    <a:pt x="342716" y="514713"/>
                    <a:pt x="317382" y="511585"/>
                    <a:pt x="293827" y="520602"/>
                  </a:cubicBezTo>
                  <a:cubicBezTo>
                    <a:pt x="253464" y="536060"/>
                    <a:pt x="218499" y="561517"/>
                    <a:pt x="176235" y="573785"/>
                  </a:cubicBezTo>
                  <a:cubicBezTo>
                    <a:pt x="111642" y="592556"/>
                    <a:pt x="60299" y="588508"/>
                    <a:pt x="0" y="563112"/>
                  </a:cubicBezTo>
                  <a:cubicBezTo>
                    <a:pt x="3803" y="517167"/>
                    <a:pt x="22574" y="468216"/>
                    <a:pt x="30671" y="422026"/>
                  </a:cubicBezTo>
                  <a:cubicBezTo>
                    <a:pt x="40179" y="366819"/>
                    <a:pt x="40179" y="314249"/>
                    <a:pt x="42939" y="258428"/>
                  </a:cubicBezTo>
                  <a:cubicBezTo>
                    <a:pt x="49073" y="145068"/>
                    <a:pt x="106734" y="30973"/>
                    <a:pt x="226964" y="5700"/>
                  </a:cubicBezTo>
                  <a:cubicBezTo>
                    <a:pt x="293888" y="-8347"/>
                    <a:pt x="356272" y="854"/>
                    <a:pt x="390746" y="64159"/>
                  </a:cubicBezTo>
                  <a:cubicBezTo>
                    <a:pt x="428104" y="132984"/>
                    <a:pt x="417614" y="226162"/>
                    <a:pt x="404119" y="301183"/>
                  </a:cubicBezTo>
                  <a:cubicBezTo>
                    <a:pt x="396893" y="342251"/>
                    <a:pt x="393439" y="383890"/>
                    <a:pt x="393813" y="425584"/>
                  </a:cubicBezTo>
                  <a:cubicBezTo>
                    <a:pt x="393936" y="452942"/>
                    <a:pt x="380073" y="487110"/>
                    <a:pt x="364983" y="507720"/>
                  </a:cubicBezTo>
                  <a:close/>
                </a:path>
              </a:pathLst>
            </a:custGeom>
            <a:solidFill>
              <a:srgbClr val="AB795E"/>
            </a:solidFill>
            <a:ln w="6134" cap="flat">
              <a:noFill/>
              <a:prstDash val="solid"/>
              <a:miter/>
            </a:ln>
          </p:spPr>
          <p:txBody>
            <a:bodyPr rtlCol="0" anchor="ctr"/>
            <a:lstStyle/>
            <a:p>
              <a:endParaRPr lang="en-AU"/>
            </a:p>
          </p:txBody>
        </p:sp>
        <p:sp>
          <p:nvSpPr>
            <p:cNvPr id="1069" name="Freeform: Shape 1068">
              <a:extLst>
                <a:ext uri="{FF2B5EF4-FFF2-40B4-BE49-F238E27FC236}">
                  <a16:creationId xmlns:a16="http://schemas.microsoft.com/office/drawing/2014/main" id="{1B747B52-B9F3-4079-A6A2-17F08BD00543}"/>
                </a:ext>
              </a:extLst>
            </p:cNvPr>
            <p:cNvSpPr/>
            <p:nvPr/>
          </p:nvSpPr>
          <p:spPr>
            <a:xfrm>
              <a:off x="5551461" y="3132772"/>
              <a:ext cx="421089" cy="590177"/>
            </a:xfrm>
            <a:custGeom>
              <a:avLst/>
              <a:gdLst>
                <a:gd name="connsiteX0" fmla="*/ 103001 w 421089"/>
                <a:gd name="connsiteY0" fmla="*/ 590177 h 590177"/>
                <a:gd name="connsiteX1" fmla="*/ 1420 w 421089"/>
                <a:gd name="connsiteY1" fmla="*/ 567542 h 590177"/>
                <a:gd name="connsiteX2" fmla="*/ 334 w 421089"/>
                <a:gd name="connsiteY2" fmla="*/ 566604 h 590177"/>
                <a:gd name="connsiteX3" fmla="*/ 9 w 421089"/>
                <a:gd name="connsiteY3" fmla="*/ 565211 h 590177"/>
                <a:gd name="connsiteX4" fmla="*/ 16939 w 421089"/>
                <a:gd name="connsiteY4" fmla="*/ 482400 h 590177"/>
                <a:gd name="connsiteX5" fmla="*/ 30557 w 421089"/>
                <a:gd name="connsiteY5" fmla="*/ 423941 h 590177"/>
                <a:gd name="connsiteX6" fmla="*/ 41230 w 421089"/>
                <a:gd name="connsiteY6" fmla="*/ 299050 h 590177"/>
                <a:gd name="connsiteX7" fmla="*/ 42948 w 421089"/>
                <a:gd name="connsiteY7" fmla="*/ 260588 h 590177"/>
                <a:gd name="connsiteX8" fmla="*/ 92512 w 421089"/>
                <a:gd name="connsiteY8" fmla="*/ 100057 h 590177"/>
                <a:gd name="connsiteX9" fmla="*/ 151173 w 421089"/>
                <a:gd name="connsiteY9" fmla="*/ 39126 h 590177"/>
                <a:gd name="connsiteX10" fmla="*/ 228875 w 421089"/>
                <a:gd name="connsiteY10" fmla="*/ 5714 h 590177"/>
                <a:gd name="connsiteX11" fmla="*/ 395111 w 421089"/>
                <a:gd name="connsiteY11" fmla="*/ 65338 h 590177"/>
                <a:gd name="connsiteX12" fmla="*/ 408667 w 421089"/>
                <a:gd name="connsiteY12" fmla="*/ 303834 h 590177"/>
                <a:gd name="connsiteX13" fmla="*/ 398484 w 421089"/>
                <a:gd name="connsiteY13" fmla="*/ 427867 h 590177"/>
                <a:gd name="connsiteX14" fmla="*/ 369102 w 421089"/>
                <a:gd name="connsiteY14" fmla="*/ 511415 h 590177"/>
                <a:gd name="connsiteX15" fmla="*/ 367936 w 421089"/>
                <a:gd name="connsiteY15" fmla="*/ 512273 h 590177"/>
                <a:gd name="connsiteX16" fmla="*/ 335425 w 421089"/>
                <a:gd name="connsiteY16" fmla="*/ 517733 h 590177"/>
                <a:gd name="connsiteX17" fmla="*/ 296964 w 421089"/>
                <a:gd name="connsiteY17" fmla="*/ 525094 h 590177"/>
                <a:gd name="connsiteX18" fmla="*/ 247093 w 421089"/>
                <a:gd name="connsiteY18" fmla="*/ 548649 h 590177"/>
                <a:gd name="connsiteX19" fmla="*/ 179126 w 421089"/>
                <a:gd name="connsiteY19" fmla="*/ 578400 h 590177"/>
                <a:gd name="connsiteX20" fmla="*/ 103001 w 421089"/>
                <a:gd name="connsiteY20" fmla="*/ 590177 h 590177"/>
                <a:gd name="connsiteX21" fmla="*/ 4855 w 421089"/>
                <a:gd name="connsiteY21" fmla="*/ 563985 h 590177"/>
                <a:gd name="connsiteX22" fmla="*/ 177961 w 421089"/>
                <a:gd name="connsiteY22" fmla="*/ 573922 h 590177"/>
                <a:gd name="connsiteX23" fmla="*/ 245069 w 421089"/>
                <a:gd name="connsiteY23" fmla="*/ 544539 h 590177"/>
                <a:gd name="connsiteX24" fmla="*/ 295430 w 421089"/>
                <a:gd name="connsiteY24" fmla="*/ 520800 h 590177"/>
                <a:gd name="connsiteX25" fmla="*/ 335057 w 421089"/>
                <a:gd name="connsiteY25" fmla="*/ 513132 h 590177"/>
                <a:gd name="connsiteX26" fmla="*/ 365728 w 421089"/>
                <a:gd name="connsiteY26" fmla="*/ 508102 h 590177"/>
                <a:gd name="connsiteX27" fmla="*/ 393761 w 421089"/>
                <a:gd name="connsiteY27" fmla="*/ 427867 h 590177"/>
                <a:gd name="connsiteX28" fmla="*/ 404066 w 421089"/>
                <a:gd name="connsiteY28" fmla="*/ 303037 h 590177"/>
                <a:gd name="connsiteX29" fmla="*/ 390939 w 421089"/>
                <a:gd name="connsiteY29" fmla="*/ 67546 h 590177"/>
                <a:gd name="connsiteX30" fmla="*/ 229672 w 421089"/>
                <a:gd name="connsiteY30" fmla="*/ 10253 h 590177"/>
                <a:gd name="connsiteX31" fmla="*/ 47426 w 421089"/>
                <a:gd name="connsiteY31" fmla="*/ 260834 h 590177"/>
                <a:gd name="connsiteX32" fmla="*/ 45708 w 421089"/>
                <a:gd name="connsiteY32" fmla="*/ 299234 h 590177"/>
                <a:gd name="connsiteX33" fmla="*/ 35096 w 421089"/>
                <a:gd name="connsiteY33" fmla="*/ 425046 h 590177"/>
                <a:gd name="connsiteX34" fmla="*/ 21356 w 421089"/>
                <a:gd name="connsiteY34" fmla="*/ 483872 h 590177"/>
                <a:gd name="connsiteX35" fmla="*/ 4732 w 421089"/>
                <a:gd name="connsiteY35" fmla="*/ 563985 h 590177"/>
                <a:gd name="connsiteX36" fmla="*/ 4855 w 421089"/>
                <a:gd name="connsiteY36" fmla="*/ 563985 h 59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21089" h="590177">
                  <a:moveTo>
                    <a:pt x="103001" y="590177"/>
                  </a:moveTo>
                  <a:cubicBezTo>
                    <a:pt x="67945" y="589668"/>
                    <a:pt x="33372" y="581964"/>
                    <a:pt x="1420" y="567542"/>
                  </a:cubicBezTo>
                  <a:cubicBezTo>
                    <a:pt x="966" y="567352"/>
                    <a:pt x="592" y="567021"/>
                    <a:pt x="334" y="566604"/>
                  </a:cubicBezTo>
                  <a:cubicBezTo>
                    <a:pt x="82" y="566186"/>
                    <a:pt x="-34" y="565696"/>
                    <a:pt x="9" y="565211"/>
                  </a:cubicBezTo>
                  <a:cubicBezTo>
                    <a:pt x="3266" y="537172"/>
                    <a:pt x="8934" y="509470"/>
                    <a:pt x="16939" y="482400"/>
                  </a:cubicBezTo>
                  <a:cubicBezTo>
                    <a:pt x="22030" y="463077"/>
                    <a:pt x="27306" y="443080"/>
                    <a:pt x="30557" y="423941"/>
                  </a:cubicBezTo>
                  <a:cubicBezTo>
                    <a:pt x="36887" y="382597"/>
                    <a:pt x="40451" y="340873"/>
                    <a:pt x="41230" y="299050"/>
                  </a:cubicBezTo>
                  <a:cubicBezTo>
                    <a:pt x="41721" y="286334"/>
                    <a:pt x="42291" y="273513"/>
                    <a:pt x="42948" y="260588"/>
                  </a:cubicBezTo>
                  <a:cubicBezTo>
                    <a:pt x="46138" y="200719"/>
                    <a:pt x="63743" y="143671"/>
                    <a:pt x="92512" y="100057"/>
                  </a:cubicBezTo>
                  <a:cubicBezTo>
                    <a:pt x="107810" y="76042"/>
                    <a:pt x="127753" y="55327"/>
                    <a:pt x="151173" y="39126"/>
                  </a:cubicBezTo>
                  <a:cubicBezTo>
                    <a:pt x="174587" y="22926"/>
                    <a:pt x="201007" y="11566"/>
                    <a:pt x="228875" y="5714"/>
                  </a:cubicBezTo>
                  <a:cubicBezTo>
                    <a:pt x="308619" y="-11032"/>
                    <a:pt x="364501" y="9088"/>
                    <a:pt x="395111" y="65338"/>
                  </a:cubicBezTo>
                  <a:cubicBezTo>
                    <a:pt x="432774" y="134715"/>
                    <a:pt x="422162" y="229243"/>
                    <a:pt x="408667" y="303834"/>
                  </a:cubicBezTo>
                  <a:cubicBezTo>
                    <a:pt x="401527" y="344786"/>
                    <a:pt x="398122" y="386302"/>
                    <a:pt x="398484" y="427867"/>
                  </a:cubicBezTo>
                  <a:cubicBezTo>
                    <a:pt x="398484" y="457618"/>
                    <a:pt x="383333" y="492031"/>
                    <a:pt x="369102" y="511415"/>
                  </a:cubicBezTo>
                  <a:cubicBezTo>
                    <a:pt x="368825" y="511832"/>
                    <a:pt x="368415" y="512132"/>
                    <a:pt x="367936" y="512273"/>
                  </a:cubicBezTo>
                  <a:cubicBezTo>
                    <a:pt x="357306" y="515169"/>
                    <a:pt x="346418" y="516997"/>
                    <a:pt x="335425" y="517733"/>
                  </a:cubicBezTo>
                  <a:cubicBezTo>
                    <a:pt x="322329" y="518457"/>
                    <a:pt x="309398" y="520929"/>
                    <a:pt x="296964" y="525094"/>
                  </a:cubicBezTo>
                  <a:cubicBezTo>
                    <a:pt x="279911" y="532001"/>
                    <a:pt x="263257" y="539865"/>
                    <a:pt x="247093" y="548649"/>
                  </a:cubicBezTo>
                  <a:cubicBezTo>
                    <a:pt x="225464" y="560758"/>
                    <a:pt x="202700" y="570726"/>
                    <a:pt x="179126" y="578400"/>
                  </a:cubicBezTo>
                  <a:cubicBezTo>
                    <a:pt x="154443" y="585933"/>
                    <a:pt x="128808" y="589901"/>
                    <a:pt x="103001" y="590177"/>
                  </a:cubicBezTo>
                  <a:close/>
                  <a:moveTo>
                    <a:pt x="4855" y="563985"/>
                  </a:moveTo>
                  <a:cubicBezTo>
                    <a:pt x="65276" y="589196"/>
                    <a:pt x="115576" y="592017"/>
                    <a:pt x="177961" y="573922"/>
                  </a:cubicBezTo>
                  <a:cubicBezTo>
                    <a:pt x="201240" y="566358"/>
                    <a:pt x="223722" y="556519"/>
                    <a:pt x="245069" y="544539"/>
                  </a:cubicBezTo>
                  <a:cubicBezTo>
                    <a:pt x="261392" y="535681"/>
                    <a:pt x="278205" y="527756"/>
                    <a:pt x="295430" y="520800"/>
                  </a:cubicBezTo>
                  <a:cubicBezTo>
                    <a:pt x="308239" y="516506"/>
                    <a:pt x="321568" y="513924"/>
                    <a:pt x="335057" y="513132"/>
                  </a:cubicBezTo>
                  <a:cubicBezTo>
                    <a:pt x="345418" y="512457"/>
                    <a:pt x="355692" y="510770"/>
                    <a:pt x="365728" y="508102"/>
                  </a:cubicBezTo>
                  <a:cubicBezTo>
                    <a:pt x="379775" y="488595"/>
                    <a:pt x="393822" y="455042"/>
                    <a:pt x="393761" y="427867"/>
                  </a:cubicBezTo>
                  <a:cubicBezTo>
                    <a:pt x="393374" y="386032"/>
                    <a:pt x="396822" y="344246"/>
                    <a:pt x="404066" y="303037"/>
                  </a:cubicBezTo>
                  <a:cubicBezTo>
                    <a:pt x="417378" y="229427"/>
                    <a:pt x="427928" y="135635"/>
                    <a:pt x="390939" y="67546"/>
                  </a:cubicBezTo>
                  <a:cubicBezTo>
                    <a:pt x="361373" y="13259"/>
                    <a:pt x="307146" y="-6064"/>
                    <a:pt x="229672" y="10253"/>
                  </a:cubicBezTo>
                  <a:cubicBezTo>
                    <a:pt x="147045" y="27613"/>
                    <a:pt x="55768" y="102266"/>
                    <a:pt x="47426" y="260834"/>
                  </a:cubicBezTo>
                  <a:cubicBezTo>
                    <a:pt x="46751" y="273777"/>
                    <a:pt x="46199" y="286536"/>
                    <a:pt x="45708" y="299234"/>
                  </a:cubicBezTo>
                  <a:cubicBezTo>
                    <a:pt x="44990" y="341363"/>
                    <a:pt x="41445" y="383395"/>
                    <a:pt x="35096" y="425046"/>
                  </a:cubicBezTo>
                  <a:cubicBezTo>
                    <a:pt x="31784" y="444368"/>
                    <a:pt x="26508" y="464427"/>
                    <a:pt x="21356" y="483872"/>
                  </a:cubicBezTo>
                  <a:cubicBezTo>
                    <a:pt x="13651" y="510083"/>
                    <a:pt x="8094" y="536871"/>
                    <a:pt x="4732" y="563985"/>
                  </a:cubicBezTo>
                  <a:lnTo>
                    <a:pt x="4855" y="563985"/>
                  </a:lnTo>
                  <a:close/>
                </a:path>
              </a:pathLst>
            </a:custGeom>
            <a:solidFill>
              <a:srgbClr val="0E0E0E"/>
            </a:solidFill>
            <a:ln w="6134" cap="flat">
              <a:noFill/>
              <a:prstDash val="solid"/>
              <a:miter/>
            </a:ln>
          </p:spPr>
          <p:txBody>
            <a:bodyPr rtlCol="0" anchor="ctr"/>
            <a:lstStyle/>
            <a:p>
              <a:endParaRPr lang="en-AU"/>
            </a:p>
          </p:txBody>
        </p:sp>
        <p:sp>
          <p:nvSpPr>
            <p:cNvPr id="1070" name="Freeform: Shape 1069">
              <a:extLst>
                <a:ext uri="{FF2B5EF4-FFF2-40B4-BE49-F238E27FC236}">
                  <a16:creationId xmlns:a16="http://schemas.microsoft.com/office/drawing/2014/main" id="{D1376ED0-7D7F-43BF-A484-63D53D5D3F36}"/>
                </a:ext>
              </a:extLst>
            </p:cNvPr>
            <p:cNvSpPr/>
            <p:nvPr/>
          </p:nvSpPr>
          <p:spPr>
            <a:xfrm>
              <a:off x="5927862" y="3387226"/>
              <a:ext cx="37724" cy="38706"/>
            </a:xfrm>
            <a:custGeom>
              <a:avLst/>
              <a:gdLst>
                <a:gd name="connsiteX0" fmla="*/ 0 w 37724"/>
                <a:gd name="connsiteY0" fmla="*/ 38707 h 38706"/>
                <a:gd name="connsiteX1" fmla="*/ 37725 w 37724"/>
                <a:gd name="connsiteY1" fmla="*/ 0 h 38706"/>
                <a:gd name="connsiteX2" fmla="*/ 0 w 37724"/>
                <a:gd name="connsiteY2" fmla="*/ 38707 h 38706"/>
              </a:gdLst>
              <a:ahLst/>
              <a:cxnLst>
                <a:cxn ang="0">
                  <a:pos x="connsiteX0" y="connsiteY0"/>
                </a:cxn>
                <a:cxn ang="0">
                  <a:pos x="connsiteX1" y="connsiteY1"/>
                </a:cxn>
                <a:cxn ang="0">
                  <a:pos x="connsiteX2" y="connsiteY2"/>
                </a:cxn>
              </a:cxnLst>
              <a:rect l="l" t="t" r="r" b="b"/>
              <a:pathLst>
                <a:path w="37724" h="38706">
                  <a:moveTo>
                    <a:pt x="0" y="38707"/>
                  </a:moveTo>
                  <a:cubicBezTo>
                    <a:pt x="17912" y="32572"/>
                    <a:pt x="34658" y="15888"/>
                    <a:pt x="37725" y="0"/>
                  </a:cubicBezTo>
                  <a:lnTo>
                    <a:pt x="0" y="38707"/>
                  </a:lnTo>
                  <a:close/>
                </a:path>
              </a:pathLst>
            </a:custGeom>
            <a:solidFill>
              <a:srgbClr val="AB795E"/>
            </a:solidFill>
            <a:ln w="6134" cap="flat">
              <a:noFill/>
              <a:prstDash val="solid"/>
              <a:miter/>
            </a:ln>
          </p:spPr>
          <p:txBody>
            <a:bodyPr rtlCol="0" anchor="ctr"/>
            <a:lstStyle/>
            <a:p>
              <a:endParaRPr lang="en-AU"/>
            </a:p>
          </p:txBody>
        </p:sp>
        <p:sp>
          <p:nvSpPr>
            <p:cNvPr id="1071" name="Freeform: Shape 1070">
              <a:extLst>
                <a:ext uri="{FF2B5EF4-FFF2-40B4-BE49-F238E27FC236}">
                  <a16:creationId xmlns:a16="http://schemas.microsoft.com/office/drawing/2014/main" id="{A1A1A905-2BB9-4BDD-A54A-7E30E3594BCC}"/>
                </a:ext>
              </a:extLst>
            </p:cNvPr>
            <p:cNvSpPr/>
            <p:nvPr/>
          </p:nvSpPr>
          <p:spPr>
            <a:xfrm>
              <a:off x="5925535" y="3385093"/>
              <a:ext cx="42300" cy="43231"/>
            </a:xfrm>
            <a:custGeom>
              <a:avLst/>
              <a:gdLst>
                <a:gd name="connsiteX0" fmla="*/ 2327 w 42300"/>
                <a:gd name="connsiteY0" fmla="*/ 43170 h 43231"/>
                <a:gd name="connsiteX1" fmla="*/ 984 w 42300"/>
                <a:gd name="connsiteY1" fmla="*/ 42740 h 43231"/>
                <a:gd name="connsiteX2" fmla="*/ 119 w 42300"/>
                <a:gd name="connsiteY2" fmla="*/ 41636 h 43231"/>
                <a:gd name="connsiteX3" fmla="*/ 248 w 42300"/>
                <a:gd name="connsiteY3" fmla="*/ 39858 h 43231"/>
                <a:gd name="connsiteX4" fmla="*/ 1591 w 42300"/>
                <a:gd name="connsiteY4" fmla="*/ 38692 h 43231"/>
                <a:gd name="connsiteX5" fmla="*/ 37783 w 42300"/>
                <a:gd name="connsiteY5" fmla="*/ 1887 h 43231"/>
                <a:gd name="connsiteX6" fmla="*/ 38108 w 42300"/>
                <a:gd name="connsiteY6" fmla="*/ 1041 h 43231"/>
                <a:gd name="connsiteX7" fmla="*/ 38740 w 42300"/>
                <a:gd name="connsiteY7" fmla="*/ 396 h 43231"/>
                <a:gd name="connsiteX8" fmla="*/ 39574 w 42300"/>
                <a:gd name="connsiteY8" fmla="*/ 41 h 43231"/>
                <a:gd name="connsiteX9" fmla="*/ 40482 w 42300"/>
                <a:gd name="connsiteY9" fmla="*/ 47 h 43231"/>
                <a:gd name="connsiteX10" fmla="*/ 41911 w 42300"/>
                <a:gd name="connsiteY10" fmla="*/ 1041 h 43231"/>
                <a:gd name="connsiteX11" fmla="*/ 42261 w 42300"/>
                <a:gd name="connsiteY11" fmla="*/ 2746 h 43231"/>
                <a:gd name="connsiteX12" fmla="*/ 3064 w 42300"/>
                <a:gd name="connsiteY12" fmla="*/ 43231 h 43231"/>
                <a:gd name="connsiteX13" fmla="*/ 2327 w 42300"/>
                <a:gd name="connsiteY13" fmla="*/ 43170 h 43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300" h="43231">
                  <a:moveTo>
                    <a:pt x="2327" y="43170"/>
                  </a:moveTo>
                  <a:cubicBezTo>
                    <a:pt x="1849" y="43164"/>
                    <a:pt x="1383" y="43016"/>
                    <a:pt x="984" y="42740"/>
                  </a:cubicBezTo>
                  <a:cubicBezTo>
                    <a:pt x="591" y="42471"/>
                    <a:pt x="291" y="42084"/>
                    <a:pt x="119" y="41636"/>
                  </a:cubicBezTo>
                  <a:cubicBezTo>
                    <a:pt x="-77" y="41053"/>
                    <a:pt x="-28" y="40409"/>
                    <a:pt x="248" y="39858"/>
                  </a:cubicBezTo>
                  <a:cubicBezTo>
                    <a:pt x="524" y="39305"/>
                    <a:pt x="1002" y="38888"/>
                    <a:pt x="1591" y="38692"/>
                  </a:cubicBezTo>
                  <a:cubicBezTo>
                    <a:pt x="19012" y="32558"/>
                    <a:pt x="34900" y="16486"/>
                    <a:pt x="37783" y="1887"/>
                  </a:cubicBezTo>
                  <a:cubicBezTo>
                    <a:pt x="37832" y="1586"/>
                    <a:pt x="37942" y="1298"/>
                    <a:pt x="38108" y="1041"/>
                  </a:cubicBezTo>
                  <a:cubicBezTo>
                    <a:pt x="38274" y="789"/>
                    <a:pt x="38488" y="568"/>
                    <a:pt x="38740" y="396"/>
                  </a:cubicBezTo>
                  <a:cubicBezTo>
                    <a:pt x="38991" y="225"/>
                    <a:pt x="39273" y="102"/>
                    <a:pt x="39574" y="41"/>
                  </a:cubicBezTo>
                  <a:cubicBezTo>
                    <a:pt x="39875" y="-14"/>
                    <a:pt x="40181" y="-14"/>
                    <a:pt x="40482" y="47"/>
                  </a:cubicBezTo>
                  <a:cubicBezTo>
                    <a:pt x="41071" y="182"/>
                    <a:pt x="41580" y="537"/>
                    <a:pt x="41911" y="1041"/>
                  </a:cubicBezTo>
                  <a:cubicBezTo>
                    <a:pt x="42249" y="1543"/>
                    <a:pt x="42371" y="2151"/>
                    <a:pt x="42261" y="2746"/>
                  </a:cubicBezTo>
                  <a:cubicBezTo>
                    <a:pt x="39071" y="19247"/>
                    <a:pt x="22264" y="36668"/>
                    <a:pt x="3064" y="43231"/>
                  </a:cubicBezTo>
                  <a:lnTo>
                    <a:pt x="2327" y="43170"/>
                  </a:lnTo>
                  <a:close/>
                </a:path>
              </a:pathLst>
            </a:custGeom>
            <a:solidFill>
              <a:srgbClr val="0E0E0E"/>
            </a:solidFill>
            <a:ln w="6134" cap="flat">
              <a:noFill/>
              <a:prstDash val="solid"/>
              <a:miter/>
            </a:ln>
          </p:spPr>
          <p:txBody>
            <a:bodyPr rtlCol="0" anchor="ctr"/>
            <a:lstStyle/>
            <a:p>
              <a:endParaRPr lang="en-AU"/>
            </a:p>
          </p:txBody>
        </p:sp>
        <p:sp>
          <p:nvSpPr>
            <p:cNvPr id="1072" name="Freeform: Shape 1071">
              <a:extLst>
                <a:ext uri="{FF2B5EF4-FFF2-40B4-BE49-F238E27FC236}">
                  <a16:creationId xmlns:a16="http://schemas.microsoft.com/office/drawing/2014/main" id="{BF397C98-7A2D-4D17-9AC2-B099BF828C88}"/>
                </a:ext>
              </a:extLst>
            </p:cNvPr>
            <p:cNvSpPr/>
            <p:nvPr/>
          </p:nvSpPr>
          <p:spPr>
            <a:xfrm>
              <a:off x="5567848" y="3135055"/>
              <a:ext cx="388906" cy="500947"/>
            </a:xfrm>
            <a:custGeom>
              <a:avLst/>
              <a:gdLst>
                <a:gd name="connsiteX0" fmla="*/ 104649 w 388906"/>
                <a:gd name="connsiteY0" fmla="*/ 491833 h 500947"/>
                <a:gd name="connsiteX1" fmla="*/ 196355 w 388906"/>
                <a:gd name="connsiteY1" fmla="*/ 359764 h 500947"/>
                <a:gd name="connsiteX2" fmla="*/ 211261 w 388906"/>
                <a:gd name="connsiteY2" fmla="*/ 285050 h 500947"/>
                <a:gd name="connsiteX3" fmla="*/ 250704 w 388906"/>
                <a:gd name="connsiteY3" fmla="*/ 230211 h 500947"/>
                <a:gd name="connsiteX4" fmla="*/ 275915 w 388906"/>
                <a:gd name="connsiteY4" fmla="*/ 196166 h 500947"/>
                <a:gd name="connsiteX5" fmla="*/ 289717 w 388906"/>
                <a:gd name="connsiteY5" fmla="*/ 174819 h 500947"/>
                <a:gd name="connsiteX6" fmla="*/ 330141 w 388906"/>
                <a:gd name="connsiteY6" fmla="*/ 142247 h 500947"/>
                <a:gd name="connsiteX7" fmla="*/ 388906 w 388906"/>
                <a:gd name="connsiteY7" fmla="*/ 92130 h 500947"/>
                <a:gd name="connsiteX8" fmla="*/ 376638 w 388906"/>
                <a:gd name="connsiteY8" fmla="*/ 64159 h 500947"/>
                <a:gd name="connsiteX9" fmla="*/ 212856 w 388906"/>
                <a:gd name="connsiteY9" fmla="*/ 5700 h 500947"/>
                <a:gd name="connsiteX10" fmla="*/ 28831 w 388906"/>
                <a:gd name="connsiteY10" fmla="*/ 258428 h 500947"/>
                <a:gd name="connsiteX11" fmla="*/ 16562 w 388906"/>
                <a:gd name="connsiteY11" fmla="*/ 422026 h 500947"/>
                <a:gd name="connsiteX12" fmla="*/ 0 w 388906"/>
                <a:gd name="connsiteY12" fmla="*/ 491710 h 500947"/>
                <a:gd name="connsiteX13" fmla="*/ 104649 w 388906"/>
                <a:gd name="connsiteY13" fmla="*/ 491833 h 50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8906" h="500947">
                  <a:moveTo>
                    <a:pt x="104649" y="491833"/>
                  </a:moveTo>
                  <a:cubicBezTo>
                    <a:pt x="158998" y="470609"/>
                    <a:pt x="186356" y="413990"/>
                    <a:pt x="196355" y="359764"/>
                  </a:cubicBezTo>
                  <a:cubicBezTo>
                    <a:pt x="200955" y="334921"/>
                    <a:pt x="200771" y="308421"/>
                    <a:pt x="211261" y="285050"/>
                  </a:cubicBezTo>
                  <a:cubicBezTo>
                    <a:pt x="220585" y="264317"/>
                    <a:pt x="236165" y="247386"/>
                    <a:pt x="250704" y="230211"/>
                  </a:cubicBezTo>
                  <a:cubicBezTo>
                    <a:pt x="260095" y="219629"/>
                    <a:pt x="268536" y="208238"/>
                    <a:pt x="275915" y="196166"/>
                  </a:cubicBezTo>
                  <a:cubicBezTo>
                    <a:pt x="279798" y="188609"/>
                    <a:pt x="284417" y="181463"/>
                    <a:pt x="289717" y="174819"/>
                  </a:cubicBezTo>
                  <a:cubicBezTo>
                    <a:pt x="301709" y="162244"/>
                    <a:pt x="315303" y="151295"/>
                    <a:pt x="330141" y="142247"/>
                  </a:cubicBezTo>
                  <a:cubicBezTo>
                    <a:pt x="350874" y="128261"/>
                    <a:pt x="375840" y="113293"/>
                    <a:pt x="388906" y="92130"/>
                  </a:cubicBezTo>
                  <a:cubicBezTo>
                    <a:pt x="385576" y="82494"/>
                    <a:pt x="381472" y="73139"/>
                    <a:pt x="376638" y="64159"/>
                  </a:cubicBezTo>
                  <a:cubicBezTo>
                    <a:pt x="342164" y="854"/>
                    <a:pt x="279780" y="-8347"/>
                    <a:pt x="212856" y="5700"/>
                  </a:cubicBezTo>
                  <a:cubicBezTo>
                    <a:pt x="92626" y="30973"/>
                    <a:pt x="34965" y="145068"/>
                    <a:pt x="28831" y="258428"/>
                  </a:cubicBezTo>
                  <a:cubicBezTo>
                    <a:pt x="25886" y="314249"/>
                    <a:pt x="25886" y="366757"/>
                    <a:pt x="16562" y="422026"/>
                  </a:cubicBezTo>
                  <a:cubicBezTo>
                    <a:pt x="12636" y="444845"/>
                    <a:pt x="6073" y="468278"/>
                    <a:pt x="0" y="491710"/>
                  </a:cubicBezTo>
                  <a:cubicBezTo>
                    <a:pt x="33922" y="502874"/>
                    <a:pt x="70788" y="505083"/>
                    <a:pt x="104649" y="491833"/>
                  </a:cubicBezTo>
                  <a:close/>
                </a:path>
              </a:pathLst>
            </a:custGeom>
            <a:solidFill>
              <a:srgbClr val="5C4538"/>
            </a:solidFill>
            <a:ln w="6134" cap="flat">
              <a:noFill/>
              <a:prstDash val="solid"/>
              <a:miter/>
            </a:ln>
          </p:spPr>
          <p:txBody>
            <a:bodyPr rtlCol="0" anchor="ctr"/>
            <a:lstStyle/>
            <a:p>
              <a:endParaRPr lang="en-AU"/>
            </a:p>
          </p:txBody>
        </p:sp>
        <p:sp>
          <p:nvSpPr>
            <p:cNvPr id="1073" name="Freeform: Shape 1072">
              <a:extLst>
                <a:ext uri="{FF2B5EF4-FFF2-40B4-BE49-F238E27FC236}">
                  <a16:creationId xmlns:a16="http://schemas.microsoft.com/office/drawing/2014/main" id="{7081666F-C4AC-4A5B-892D-CC54C14DCFB2}"/>
                </a:ext>
              </a:extLst>
            </p:cNvPr>
            <p:cNvSpPr/>
            <p:nvPr/>
          </p:nvSpPr>
          <p:spPr>
            <a:xfrm>
              <a:off x="5565446" y="3132772"/>
              <a:ext cx="393620" cy="505529"/>
            </a:xfrm>
            <a:custGeom>
              <a:avLst/>
              <a:gdLst>
                <a:gd name="connsiteX0" fmla="*/ 57241 w 393620"/>
                <a:gd name="connsiteY0" fmla="*/ 505526 h 505529"/>
                <a:gd name="connsiteX1" fmla="*/ 1542 w 393620"/>
                <a:gd name="connsiteY1" fmla="*/ 496141 h 505529"/>
                <a:gd name="connsiteX2" fmla="*/ 273 w 393620"/>
                <a:gd name="connsiteY2" fmla="*/ 495043 h 505529"/>
                <a:gd name="connsiteX3" fmla="*/ 70 w 393620"/>
                <a:gd name="connsiteY3" fmla="*/ 493380 h 505529"/>
                <a:gd name="connsiteX4" fmla="*/ 2892 w 393620"/>
                <a:gd name="connsiteY4" fmla="*/ 482461 h 505529"/>
                <a:gd name="connsiteX5" fmla="*/ 16571 w 393620"/>
                <a:gd name="connsiteY5" fmla="*/ 423941 h 505529"/>
                <a:gd name="connsiteX6" fmla="*/ 27245 w 393620"/>
                <a:gd name="connsiteY6" fmla="*/ 299050 h 505529"/>
                <a:gd name="connsiteX7" fmla="*/ 28962 w 393620"/>
                <a:gd name="connsiteY7" fmla="*/ 260588 h 505529"/>
                <a:gd name="connsiteX8" fmla="*/ 78526 w 393620"/>
                <a:gd name="connsiteY8" fmla="*/ 100057 h 505529"/>
                <a:gd name="connsiteX9" fmla="*/ 137187 w 393620"/>
                <a:gd name="connsiteY9" fmla="*/ 39126 h 505529"/>
                <a:gd name="connsiteX10" fmla="*/ 214889 w 393620"/>
                <a:gd name="connsiteY10" fmla="*/ 5714 h 505529"/>
                <a:gd name="connsiteX11" fmla="*/ 381125 w 393620"/>
                <a:gd name="connsiteY11" fmla="*/ 65338 h 505529"/>
                <a:gd name="connsiteX12" fmla="*/ 393393 w 393620"/>
                <a:gd name="connsiteY12" fmla="*/ 93678 h 505529"/>
                <a:gd name="connsiteX13" fmla="*/ 393620 w 393620"/>
                <a:gd name="connsiteY13" fmla="*/ 94629 h 505529"/>
                <a:gd name="connsiteX14" fmla="*/ 393393 w 393620"/>
                <a:gd name="connsiteY14" fmla="*/ 95579 h 505529"/>
                <a:gd name="connsiteX15" fmla="*/ 340885 w 393620"/>
                <a:gd name="connsiteY15" fmla="*/ 141831 h 505529"/>
                <a:gd name="connsiteX16" fmla="*/ 333953 w 393620"/>
                <a:gd name="connsiteY16" fmla="*/ 146432 h 505529"/>
                <a:gd name="connsiteX17" fmla="*/ 293958 w 393620"/>
                <a:gd name="connsiteY17" fmla="*/ 178636 h 505529"/>
                <a:gd name="connsiteX18" fmla="*/ 282487 w 393620"/>
                <a:gd name="connsiteY18" fmla="*/ 195996 h 505529"/>
                <a:gd name="connsiteX19" fmla="*/ 280402 w 393620"/>
                <a:gd name="connsiteY19" fmla="*/ 199615 h 505529"/>
                <a:gd name="connsiteX20" fmla="*/ 255006 w 393620"/>
                <a:gd name="connsiteY20" fmla="*/ 233966 h 505529"/>
                <a:gd name="connsiteX21" fmla="*/ 250038 w 393620"/>
                <a:gd name="connsiteY21" fmla="*/ 239732 h 505529"/>
                <a:gd name="connsiteX22" fmla="*/ 215870 w 393620"/>
                <a:gd name="connsiteY22" fmla="*/ 288315 h 505529"/>
                <a:gd name="connsiteX23" fmla="*/ 204522 w 393620"/>
                <a:gd name="connsiteY23" fmla="*/ 338799 h 505529"/>
                <a:gd name="connsiteX24" fmla="*/ 201148 w 393620"/>
                <a:gd name="connsiteY24" fmla="*/ 362477 h 505529"/>
                <a:gd name="connsiteX25" fmla="*/ 108032 w 393620"/>
                <a:gd name="connsiteY25" fmla="*/ 496263 h 505529"/>
                <a:gd name="connsiteX26" fmla="*/ 57241 w 393620"/>
                <a:gd name="connsiteY26" fmla="*/ 505526 h 505529"/>
                <a:gd name="connsiteX27" fmla="*/ 5223 w 393620"/>
                <a:gd name="connsiteY27" fmla="*/ 492521 h 505529"/>
                <a:gd name="connsiteX28" fmla="*/ 106437 w 393620"/>
                <a:gd name="connsiteY28" fmla="*/ 492031 h 505529"/>
                <a:gd name="connsiteX29" fmla="*/ 196670 w 393620"/>
                <a:gd name="connsiteY29" fmla="*/ 361679 h 505529"/>
                <a:gd name="connsiteX30" fmla="*/ 200044 w 393620"/>
                <a:gd name="connsiteY30" fmla="*/ 338308 h 505529"/>
                <a:gd name="connsiteX31" fmla="*/ 211760 w 393620"/>
                <a:gd name="connsiteY31" fmla="*/ 286474 h 505529"/>
                <a:gd name="connsiteX32" fmla="*/ 246603 w 393620"/>
                <a:gd name="connsiteY32" fmla="*/ 236849 h 505529"/>
                <a:gd name="connsiteX33" fmla="*/ 251510 w 393620"/>
                <a:gd name="connsiteY33" fmla="*/ 231083 h 505529"/>
                <a:gd name="connsiteX34" fmla="*/ 276476 w 393620"/>
                <a:gd name="connsiteY34" fmla="*/ 197345 h 505529"/>
                <a:gd name="connsiteX35" fmla="*/ 278500 w 393620"/>
                <a:gd name="connsiteY35" fmla="*/ 193787 h 505529"/>
                <a:gd name="connsiteX36" fmla="*/ 290768 w 393620"/>
                <a:gd name="connsiteY36" fmla="*/ 175691 h 505529"/>
                <a:gd name="connsiteX37" fmla="*/ 331622 w 393620"/>
                <a:gd name="connsiteY37" fmla="*/ 142690 h 505529"/>
                <a:gd name="connsiteX38" fmla="*/ 338615 w 393620"/>
                <a:gd name="connsiteY38" fmla="*/ 138028 h 505529"/>
                <a:gd name="connsiteX39" fmla="*/ 389099 w 393620"/>
                <a:gd name="connsiteY39" fmla="*/ 94168 h 505529"/>
                <a:gd name="connsiteX40" fmla="*/ 377444 w 393620"/>
                <a:gd name="connsiteY40" fmla="*/ 67607 h 505529"/>
                <a:gd name="connsiteX41" fmla="*/ 216177 w 393620"/>
                <a:gd name="connsiteY41" fmla="*/ 10314 h 505529"/>
                <a:gd name="connsiteX42" fmla="*/ 33931 w 393620"/>
                <a:gd name="connsiteY42" fmla="*/ 260895 h 505529"/>
                <a:gd name="connsiteX43" fmla="*/ 32213 w 393620"/>
                <a:gd name="connsiteY43" fmla="*/ 299295 h 505529"/>
                <a:gd name="connsiteX44" fmla="*/ 21110 w 393620"/>
                <a:gd name="connsiteY44" fmla="*/ 425046 h 505529"/>
                <a:gd name="connsiteX45" fmla="*/ 7370 w 393620"/>
                <a:gd name="connsiteY45" fmla="*/ 483933 h 505529"/>
                <a:gd name="connsiteX46" fmla="*/ 5223 w 393620"/>
                <a:gd name="connsiteY46" fmla="*/ 492521 h 505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93620" h="505529">
                  <a:moveTo>
                    <a:pt x="57241" y="505526"/>
                  </a:moveTo>
                  <a:cubicBezTo>
                    <a:pt x="38292" y="505366"/>
                    <a:pt x="19491" y="502195"/>
                    <a:pt x="1542" y="496141"/>
                  </a:cubicBezTo>
                  <a:cubicBezTo>
                    <a:pt x="996" y="495944"/>
                    <a:pt x="542" y="495552"/>
                    <a:pt x="273" y="495043"/>
                  </a:cubicBezTo>
                  <a:cubicBezTo>
                    <a:pt x="3" y="494533"/>
                    <a:pt x="-71" y="493938"/>
                    <a:pt x="70" y="493380"/>
                  </a:cubicBezTo>
                  <a:lnTo>
                    <a:pt x="2892" y="482461"/>
                  </a:lnTo>
                  <a:cubicBezTo>
                    <a:pt x="8045" y="463077"/>
                    <a:pt x="13259" y="443080"/>
                    <a:pt x="16571" y="423941"/>
                  </a:cubicBezTo>
                  <a:cubicBezTo>
                    <a:pt x="22902" y="382597"/>
                    <a:pt x="26466" y="340873"/>
                    <a:pt x="27245" y="299050"/>
                  </a:cubicBezTo>
                  <a:cubicBezTo>
                    <a:pt x="27735" y="286334"/>
                    <a:pt x="28306" y="273513"/>
                    <a:pt x="28962" y="260588"/>
                  </a:cubicBezTo>
                  <a:cubicBezTo>
                    <a:pt x="32152" y="200719"/>
                    <a:pt x="49757" y="143671"/>
                    <a:pt x="78526" y="100057"/>
                  </a:cubicBezTo>
                  <a:cubicBezTo>
                    <a:pt x="93825" y="76042"/>
                    <a:pt x="113767" y="55327"/>
                    <a:pt x="137187" y="39126"/>
                  </a:cubicBezTo>
                  <a:cubicBezTo>
                    <a:pt x="160601" y="22926"/>
                    <a:pt x="187021" y="11566"/>
                    <a:pt x="214889" y="5714"/>
                  </a:cubicBezTo>
                  <a:cubicBezTo>
                    <a:pt x="294633" y="-11032"/>
                    <a:pt x="350515" y="9088"/>
                    <a:pt x="381125" y="65338"/>
                  </a:cubicBezTo>
                  <a:cubicBezTo>
                    <a:pt x="385977" y="74435"/>
                    <a:pt x="390080" y="83912"/>
                    <a:pt x="393393" y="93678"/>
                  </a:cubicBezTo>
                  <a:cubicBezTo>
                    <a:pt x="393540" y="93972"/>
                    <a:pt x="393620" y="94297"/>
                    <a:pt x="393620" y="94629"/>
                  </a:cubicBezTo>
                  <a:cubicBezTo>
                    <a:pt x="393620" y="94960"/>
                    <a:pt x="393540" y="95285"/>
                    <a:pt x="393393" y="95579"/>
                  </a:cubicBezTo>
                  <a:cubicBezTo>
                    <a:pt x="381493" y="114902"/>
                    <a:pt x="359900" y="129195"/>
                    <a:pt x="340885" y="141831"/>
                  </a:cubicBezTo>
                  <a:lnTo>
                    <a:pt x="333953" y="146432"/>
                  </a:lnTo>
                  <a:cubicBezTo>
                    <a:pt x="319298" y="155412"/>
                    <a:pt x="305852" y="166233"/>
                    <a:pt x="293958" y="178636"/>
                  </a:cubicBezTo>
                  <a:cubicBezTo>
                    <a:pt x="289560" y="184022"/>
                    <a:pt x="285720" y="189837"/>
                    <a:pt x="282487" y="195996"/>
                  </a:cubicBezTo>
                  <a:lnTo>
                    <a:pt x="280402" y="199615"/>
                  </a:lnTo>
                  <a:cubicBezTo>
                    <a:pt x="272943" y="211779"/>
                    <a:pt x="264447" y="223268"/>
                    <a:pt x="255006" y="233966"/>
                  </a:cubicBezTo>
                  <a:lnTo>
                    <a:pt x="250038" y="239732"/>
                  </a:lnTo>
                  <a:cubicBezTo>
                    <a:pt x="236414" y="254233"/>
                    <a:pt x="224912" y="270593"/>
                    <a:pt x="215870" y="288315"/>
                  </a:cubicBezTo>
                  <a:cubicBezTo>
                    <a:pt x="209607" y="304485"/>
                    <a:pt x="205779" y="321501"/>
                    <a:pt x="204522" y="338799"/>
                  </a:cubicBezTo>
                  <a:cubicBezTo>
                    <a:pt x="203602" y="346590"/>
                    <a:pt x="202620" y="354687"/>
                    <a:pt x="201148" y="362477"/>
                  </a:cubicBezTo>
                  <a:cubicBezTo>
                    <a:pt x="193910" y="401674"/>
                    <a:pt x="172195" y="471175"/>
                    <a:pt x="108032" y="496263"/>
                  </a:cubicBezTo>
                  <a:cubicBezTo>
                    <a:pt x="91831" y="502520"/>
                    <a:pt x="74600" y="505661"/>
                    <a:pt x="57241" y="505526"/>
                  </a:cubicBezTo>
                  <a:close/>
                  <a:moveTo>
                    <a:pt x="5223" y="492521"/>
                  </a:moveTo>
                  <a:cubicBezTo>
                    <a:pt x="41415" y="503992"/>
                    <a:pt x="76379" y="503808"/>
                    <a:pt x="106437" y="492031"/>
                  </a:cubicBezTo>
                  <a:cubicBezTo>
                    <a:pt x="168515" y="467494"/>
                    <a:pt x="189616" y="400018"/>
                    <a:pt x="196670" y="361679"/>
                  </a:cubicBezTo>
                  <a:cubicBezTo>
                    <a:pt x="198081" y="354012"/>
                    <a:pt x="199063" y="346037"/>
                    <a:pt x="200044" y="338308"/>
                  </a:cubicBezTo>
                  <a:cubicBezTo>
                    <a:pt x="201332" y="320544"/>
                    <a:pt x="205283" y="303068"/>
                    <a:pt x="211760" y="286474"/>
                  </a:cubicBezTo>
                  <a:cubicBezTo>
                    <a:pt x="220919" y="268342"/>
                    <a:pt x="232653" y="251626"/>
                    <a:pt x="246603" y="236849"/>
                  </a:cubicBezTo>
                  <a:lnTo>
                    <a:pt x="251510" y="231083"/>
                  </a:lnTo>
                  <a:cubicBezTo>
                    <a:pt x="260784" y="220575"/>
                    <a:pt x="269133" y="209289"/>
                    <a:pt x="276476" y="197345"/>
                  </a:cubicBezTo>
                  <a:lnTo>
                    <a:pt x="278500" y="193787"/>
                  </a:lnTo>
                  <a:cubicBezTo>
                    <a:pt x="281960" y="187352"/>
                    <a:pt x="286070" y="181286"/>
                    <a:pt x="290768" y="175691"/>
                  </a:cubicBezTo>
                  <a:cubicBezTo>
                    <a:pt x="302865" y="162933"/>
                    <a:pt x="316606" y="151836"/>
                    <a:pt x="331622" y="142690"/>
                  </a:cubicBezTo>
                  <a:lnTo>
                    <a:pt x="338615" y="138028"/>
                  </a:lnTo>
                  <a:cubicBezTo>
                    <a:pt x="357018" y="125760"/>
                    <a:pt x="377628" y="112142"/>
                    <a:pt x="389099" y="94168"/>
                  </a:cubicBezTo>
                  <a:cubicBezTo>
                    <a:pt x="385928" y="85016"/>
                    <a:pt x="382033" y="76134"/>
                    <a:pt x="377444" y="67607"/>
                  </a:cubicBezTo>
                  <a:cubicBezTo>
                    <a:pt x="347877" y="13320"/>
                    <a:pt x="293652" y="-6002"/>
                    <a:pt x="216177" y="10314"/>
                  </a:cubicBezTo>
                  <a:cubicBezTo>
                    <a:pt x="133550" y="27674"/>
                    <a:pt x="42273" y="102327"/>
                    <a:pt x="33931" y="260895"/>
                  </a:cubicBezTo>
                  <a:cubicBezTo>
                    <a:pt x="33256" y="273838"/>
                    <a:pt x="32704" y="286597"/>
                    <a:pt x="32213" y="299295"/>
                  </a:cubicBezTo>
                  <a:cubicBezTo>
                    <a:pt x="31330" y="341412"/>
                    <a:pt x="27619" y="383425"/>
                    <a:pt x="21110" y="425046"/>
                  </a:cubicBezTo>
                  <a:cubicBezTo>
                    <a:pt x="17798" y="444368"/>
                    <a:pt x="12522" y="464488"/>
                    <a:pt x="7370" y="483933"/>
                  </a:cubicBezTo>
                  <a:lnTo>
                    <a:pt x="5223" y="492521"/>
                  </a:lnTo>
                  <a:close/>
                </a:path>
              </a:pathLst>
            </a:custGeom>
            <a:solidFill>
              <a:srgbClr val="0E0E0E"/>
            </a:solidFill>
            <a:ln w="6134" cap="flat">
              <a:noFill/>
              <a:prstDash val="solid"/>
              <a:miter/>
            </a:ln>
          </p:spPr>
          <p:txBody>
            <a:bodyPr rtlCol="0" anchor="ctr"/>
            <a:lstStyle/>
            <a:p>
              <a:endParaRPr lang="en-AU"/>
            </a:p>
          </p:txBody>
        </p:sp>
        <p:sp>
          <p:nvSpPr>
            <p:cNvPr id="1074" name="Freeform: Shape 1073">
              <a:extLst>
                <a:ext uri="{FF2B5EF4-FFF2-40B4-BE49-F238E27FC236}">
                  <a16:creationId xmlns:a16="http://schemas.microsoft.com/office/drawing/2014/main" id="{6549A5CD-E573-4E7F-8F6E-A789CF66DE81}"/>
                </a:ext>
              </a:extLst>
            </p:cNvPr>
            <p:cNvSpPr/>
            <p:nvPr/>
          </p:nvSpPr>
          <p:spPr>
            <a:xfrm>
              <a:off x="5509711" y="3114911"/>
              <a:ext cx="237661" cy="284270"/>
            </a:xfrm>
            <a:custGeom>
              <a:avLst/>
              <a:gdLst>
                <a:gd name="connsiteX0" fmla="*/ 236395 w 237661"/>
                <a:gd name="connsiteY0" fmla="*/ 93688 h 284270"/>
                <a:gd name="connsiteX1" fmla="*/ 204682 w 237661"/>
                <a:gd name="connsiteY1" fmla="*/ 28359 h 284270"/>
                <a:gd name="connsiteX2" fmla="*/ 291 w 237661"/>
                <a:gd name="connsiteY2" fmla="*/ 163310 h 284270"/>
                <a:gd name="connsiteX3" fmla="*/ 101076 w 237661"/>
                <a:gd name="connsiteY3" fmla="*/ 284215 h 284270"/>
                <a:gd name="connsiteX4" fmla="*/ 224679 w 237661"/>
                <a:gd name="connsiteY4" fmla="*/ 181958 h 284270"/>
                <a:gd name="connsiteX5" fmla="*/ 236395 w 237661"/>
                <a:gd name="connsiteY5" fmla="*/ 93688 h 2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661" h="284270">
                  <a:moveTo>
                    <a:pt x="236395" y="93688"/>
                  </a:moveTo>
                  <a:cubicBezTo>
                    <a:pt x="234034" y="68801"/>
                    <a:pt x="222771" y="45608"/>
                    <a:pt x="204682" y="28359"/>
                  </a:cubicBezTo>
                  <a:cubicBezTo>
                    <a:pt x="108866" y="-56661"/>
                    <a:pt x="7039" y="67556"/>
                    <a:pt x="291" y="163310"/>
                  </a:cubicBezTo>
                  <a:cubicBezTo>
                    <a:pt x="-3880" y="222382"/>
                    <a:pt x="37096" y="286423"/>
                    <a:pt x="101076" y="284215"/>
                  </a:cubicBezTo>
                  <a:cubicBezTo>
                    <a:pt x="159596" y="282252"/>
                    <a:pt x="203700" y="232688"/>
                    <a:pt x="224679" y="181958"/>
                  </a:cubicBezTo>
                  <a:cubicBezTo>
                    <a:pt x="235941" y="153987"/>
                    <a:pt x="239972" y="123628"/>
                    <a:pt x="236395" y="93688"/>
                  </a:cubicBezTo>
                  <a:close/>
                </a:path>
              </a:pathLst>
            </a:custGeom>
            <a:solidFill>
              <a:srgbClr val="5C4538"/>
            </a:solidFill>
            <a:ln w="6134" cap="flat">
              <a:noFill/>
              <a:prstDash val="solid"/>
              <a:miter/>
            </a:ln>
          </p:spPr>
          <p:txBody>
            <a:bodyPr rtlCol="0" anchor="ctr"/>
            <a:lstStyle/>
            <a:p>
              <a:endParaRPr lang="en-AU"/>
            </a:p>
          </p:txBody>
        </p:sp>
        <p:sp>
          <p:nvSpPr>
            <p:cNvPr id="1075" name="Freeform: Shape 1074">
              <a:extLst>
                <a:ext uri="{FF2B5EF4-FFF2-40B4-BE49-F238E27FC236}">
                  <a16:creationId xmlns:a16="http://schemas.microsoft.com/office/drawing/2014/main" id="{F3DDA73C-8321-49D8-92F6-2E92DA60180C}"/>
                </a:ext>
              </a:extLst>
            </p:cNvPr>
            <p:cNvSpPr/>
            <p:nvPr/>
          </p:nvSpPr>
          <p:spPr>
            <a:xfrm>
              <a:off x="5507387" y="3112613"/>
              <a:ext cx="242448" cy="289028"/>
            </a:xfrm>
            <a:custGeom>
              <a:avLst/>
              <a:gdLst>
                <a:gd name="connsiteX0" fmla="*/ 100087 w 242448"/>
                <a:gd name="connsiteY0" fmla="*/ 289028 h 289028"/>
                <a:gd name="connsiteX1" fmla="*/ 63859 w 242448"/>
                <a:gd name="connsiteY1" fmla="*/ 281471 h 289028"/>
                <a:gd name="connsiteX2" fmla="*/ 33654 w 242448"/>
                <a:gd name="connsiteY2" fmla="*/ 260075 h 289028"/>
                <a:gd name="connsiteX3" fmla="*/ 7234 w 242448"/>
                <a:gd name="connsiteY3" fmla="*/ 216246 h 289028"/>
                <a:gd name="connsiteX4" fmla="*/ 284 w 242448"/>
                <a:gd name="connsiteY4" fmla="*/ 165547 h 289028"/>
                <a:gd name="connsiteX5" fmla="*/ 104565 w 242448"/>
                <a:gd name="connsiteY5" fmla="*/ 7225 h 289028"/>
                <a:gd name="connsiteX6" fmla="*/ 208846 w 242448"/>
                <a:gd name="connsiteY6" fmla="*/ 28940 h 289028"/>
                <a:gd name="connsiteX7" fmla="*/ 241173 w 242448"/>
                <a:gd name="connsiteY7" fmla="*/ 95557 h 289028"/>
                <a:gd name="connsiteX8" fmla="*/ 229334 w 242448"/>
                <a:gd name="connsiteY8" fmla="*/ 185115 h 289028"/>
                <a:gd name="connsiteX9" fmla="*/ 103645 w 242448"/>
                <a:gd name="connsiteY9" fmla="*/ 288844 h 289028"/>
                <a:gd name="connsiteX10" fmla="*/ 100087 w 242448"/>
                <a:gd name="connsiteY10" fmla="*/ 289028 h 289028"/>
                <a:gd name="connsiteX11" fmla="*/ 139775 w 242448"/>
                <a:gd name="connsiteY11" fmla="*/ 4648 h 289028"/>
                <a:gd name="connsiteX12" fmla="*/ 106037 w 242448"/>
                <a:gd name="connsiteY12" fmla="*/ 11519 h 289028"/>
                <a:gd name="connsiteX13" fmla="*/ 4823 w 242448"/>
                <a:gd name="connsiteY13" fmla="*/ 165854 h 289028"/>
                <a:gd name="connsiteX14" fmla="*/ 11528 w 242448"/>
                <a:gd name="connsiteY14" fmla="*/ 214676 h 289028"/>
                <a:gd name="connsiteX15" fmla="*/ 36966 w 242448"/>
                <a:gd name="connsiteY15" fmla="*/ 256885 h 289028"/>
                <a:gd name="connsiteX16" fmla="*/ 67128 w 242448"/>
                <a:gd name="connsiteY16" fmla="*/ 277858 h 289028"/>
                <a:gd name="connsiteX17" fmla="*/ 103277 w 242448"/>
                <a:gd name="connsiteY17" fmla="*/ 284367 h 289028"/>
                <a:gd name="connsiteX18" fmla="*/ 224795 w 242448"/>
                <a:gd name="connsiteY18" fmla="*/ 183460 h 289028"/>
                <a:gd name="connsiteX19" fmla="*/ 236388 w 242448"/>
                <a:gd name="connsiteY19" fmla="*/ 96293 h 289028"/>
                <a:gd name="connsiteX20" fmla="*/ 205411 w 242448"/>
                <a:gd name="connsiteY20" fmla="*/ 32375 h 289028"/>
                <a:gd name="connsiteX21" fmla="*/ 139836 w 242448"/>
                <a:gd name="connsiteY21" fmla="*/ 4648 h 289028"/>
                <a:gd name="connsiteX22" fmla="*/ 139775 w 242448"/>
                <a:gd name="connsiteY22" fmla="*/ 4648 h 28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2448" h="289028">
                  <a:moveTo>
                    <a:pt x="100087" y="289028"/>
                  </a:moveTo>
                  <a:cubicBezTo>
                    <a:pt x="87622" y="289022"/>
                    <a:pt x="75286" y="286452"/>
                    <a:pt x="63859" y="281471"/>
                  </a:cubicBezTo>
                  <a:cubicBezTo>
                    <a:pt x="52424" y="276490"/>
                    <a:pt x="42144" y="269203"/>
                    <a:pt x="33654" y="260075"/>
                  </a:cubicBezTo>
                  <a:cubicBezTo>
                    <a:pt x="21962" y="247414"/>
                    <a:pt x="12976" y="232502"/>
                    <a:pt x="7234" y="216246"/>
                  </a:cubicBezTo>
                  <a:cubicBezTo>
                    <a:pt x="1498" y="199997"/>
                    <a:pt x="-869" y="182748"/>
                    <a:pt x="284" y="165547"/>
                  </a:cubicBezTo>
                  <a:cubicBezTo>
                    <a:pt x="4885" y="99789"/>
                    <a:pt x="51504" y="28756"/>
                    <a:pt x="104565" y="7225"/>
                  </a:cubicBezTo>
                  <a:cubicBezTo>
                    <a:pt x="140266" y="-7313"/>
                    <a:pt x="176273" y="171"/>
                    <a:pt x="208846" y="28940"/>
                  </a:cubicBezTo>
                  <a:cubicBezTo>
                    <a:pt x="227291" y="46532"/>
                    <a:pt x="238768" y="70186"/>
                    <a:pt x="241173" y="95557"/>
                  </a:cubicBezTo>
                  <a:cubicBezTo>
                    <a:pt x="244780" y="125933"/>
                    <a:pt x="240707" y="156721"/>
                    <a:pt x="229334" y="185115"/>
                  </a:cubicBezTo>
                  <a:cubicBezTo>
                    <a:pt x="209214" y="234189"/>
                    <a:pt x="165600" y="286697"/>
                    <a:pt x="103645" y="288844"/>
                  </a:cubicBezTo>
                  <a:lnTo>
                    <a:pt x="100087" y="289028"/>
                  </a:lnTo>
                  <a:close/>
                  <a:moveTo>
                    <a:pt x="139775" y="4648"/>
                  </a:moveTo>
                  <a:cubicBezTo>
                    <a:pt x="128188" y="4710"/>
                    <a:pt x="116723" y="7041"/>
                    <a:pt x="106037" y="11519"/>
                  </a:cubicBezTo>
                  <a:cubicBezTo>
                    <a:pt x="54755" y="32436"/>
                    <a:pt x="9363" y="101691"/>
                    <a:pt x="4823" y="165854"/>
                  </a:cubicBezTo>
                  <a:cubicBezTo>
                    <a:pt x="3719" y="182416"/>
                    <a:pt x="6001" y="199028"/>
                    <a:pt x="11528" y="214676"/>
                  </a:cubicBezTo>
                  <a:cubicBezTo>
                    <a:pt x="17055" y="230331"/>
                    <a:pt x="25710" y="244691"/>
                    <a:pt x="36966" y="256885"/>
                  </a:cubicBezTo>
                  <a:cubicBezTo>
                    <a:pt x="45395" y="265964"/>
                    <a:pt x="55682" y="273116"/>
                    <a:pt x="67128" y="277858"/>
                  </a:cubicBezTo>
                  <a:cubicBezTo>
                    <a:pt x="78568" y="282600"/>
                    <a:pt x="90898" y="284820"/>
                    <a:pt x="103277" y="284367"/>
                  </a:cubicBezTo>
                  <a:cubicBezTo>
                    <a:pt x="163023" y="282281"/>
                    <a:pt x="205227" y="230938"/>
                    <a:pt x="224795" y="183460"/>
                  </a:cubicBezTo>
                  <a:cubicBezTo>
                    <a:pt x="235891" y="155831"/>
                    <a:pt x="239878" y="125860"/>
                    <a:pt x="236388" y="96293"/>
                  </a:cubicBezTo>
                  <a:cubicBezTo>
                    <a:pt x="234094" y="71952"/>
                    <a:pt x="223095" y="49256"/>
                    <a:pt x="205411" y="32375"/>
                  </a:cubicBezTo>
                  <a:cubicBezTo>
                    <a:pt x="184677" y="13972"/>
                    <a:pt x="162471" y="4648"/>
                    <a:pt x="139836" y="4648"/>
                  </a:cubicBezTo>
                  <a:lnTo>
                    <a:pt x="139775" y="4648"/>
                  </a:lnTo>
                  <a:close/>
                </a:path>
              </a:pathLst>
            </a:custGeom>
            <a:solidFill>
              <a:srgbClr val="0E0E0E"/>
            </a:solidFill>
            <a:ln w="6134" cap="flat">
              <a:noFill/>
              <a:prstDash val="solid"/>
              <a:miter/>
            </a:ln>
          </p:spPr>
          <p:txBody>
            <a:bodyPr rtlCol="0" anchor="ctr"/>
            <a:lstStyle/>
            <a:p>
              <a:endParaRPr lang="en-AU"/>
            </a:p>
          </p:txBody>
        </p:sp>
        <p:sp>
          <p:nvSpPr>
            <p:cNvPr id="1076" name="Freeform: Shape 1075">
              <a:extLst>
                <a:ext uri="{FF2B5EF4-FFF2-40B4-BE49-F238E27FC236}">
                  <a16:creationId xmlns:a16="http://schemas.microsoft.com/office/drawing/2014/main" id="{3D098C85-40AC-4337-B9A4-7C99C752C95F}"/>
                </a:ext>
              </a:extLst>
            </p:cNvPr>
            <p:cNvSpPr/>
            <p:nvPr/>
          </p:nvSpPr>
          <p:spPr>
            <a:xfrm>
              <a:off x="5765619" y="3345897"/>
              <a:ext cx="93239" cy="162767"/>
            </a:xfrm>
            <a:custGeom>
              <a:avLst/>
              <a:gdLst>
                <a:gd name="connsiteX0" fmla="*/ 362 w 93239"/>
                <a:gd name="connsiteY0" fmla="*/ 150578 h 162767"/>
                <a:gd name="connsiteX1" fmla="*/ 46798 w 93239"/>
                <a:gd name="connsiteY1" fmla="*/ 904 h 162767"/>
                <a:gd name="connsiteX2" fmla="*/ 91639 w 93239"/>
                <a:gd name="connsiteY2" fmla="*/ 39120 h 162767"/>
                <a:gd name="connsiteX3" fmla="*/ 64832 w 93239"/>
                <a:gd name="connsiteY3" fmla="*/ 136101 h 162767"/>
                <a:gd name="connsiteX4" fmla="*/ 362 w 93239"/>
                <a:gd name="connsiteY4" fmla="*/ 150578 h 162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39" h="162767">
                  <a:moveTo>
                    <a:pt x="362" y="150578"/>
                  </a:moveTo>
                  <a:cubicBezTo>
                    <a:pt x="6067" y="106780"/>
                    <a:pt x="-19758" y="13050"/>
                    <a:pt x="46798" y="904"/>
                  </a:cubicBezTo>
                  <a:cubicBezTo>
                    <a:pt x="75383" y="-4248"/>
                    <a:pt x="87836" y="13172"/>
                    <a:pt x="91639" y="39120"/>
                  </a:cubicBezTo>
                  <a:cubicBezTo>
                    <a:pt x="97159" y="76416"/>
                    <a:pt x="88449" y="106228"/>
                    <a:pt x="64832" y="136101"/>
                  </a:cubicBezTo>
                  <a:cubicBezTo>
                    <a:pt x="44835" y="161251"/>
                    <a:pt x="914" y="173643"/>
                    <a:pt x="362" y="150578"/>
                  </a:cubicBezTo>
                  <a:close/>
                </a:path>
              </a:pathLst>
            </a:custGeom>
            <a:solidFill>
              <a:srgbClr val="AB795E"/>
            </a:solidFill>
            <a:ln w="6134" cap="flat">
              <a:noFill/>
              <a:prstDash val="solid"/>
              <a:miter/>
            </a:ln>
          </p:spPr>
          <p:txBody>
            <a:bodyPr rtlCol="0" anchor="ctr"/>
            <a:lstStyle/>
            <a:p>
              <a:endParaRPr lang="en-AU"/>
            </a:p>
          </p:txBody>
        </p:sp>
        <p:sp>
          <p:nvSpPr>
            <p:cNvPr id="1077" name="Freeform: Shape 1076">
              <a:extLst>
                <a:ext uri="{FF2B5EF4-FFF2-40B4-BE49-F238E27FC236}">
                  <a16:creationId xmlns:a16="http://schemas.microsoft.com/office/drawing/2014/main" id="{84969998-6022-4329-90F7-91738C2DB70A}"/>
                </a:ext>
              </a:extLst>
            </p:cNvPr>
            <p:cNvSpPr/>
            <p:nvPr/>
          </p:nvSpPr>
          <p:spPr>
            <a:xfrm>
              <a:off x="5763031" y="3343221"/>
              <a:ext cx="97815" cy="167734"/>
            </a:xfrm>
            <a:custGeom>
              <a:avLst/>
              <a:gdLst>
                <a:gd name="connsiteX0" fmla="*/ 18041 w 97815"/>
                <a:gd name="connsiteY0" fmla="*/ 167731 h 167734"/>
                <a:gd name="connsiteX1" fmla="*/ 10311 w 97815"/>
                <a:gd name="connsiteY1" fmla="*/ 166566 h 167734"/>
                <a:gd name="connsiteX2" fmla="*/ 3196 w 97815"/>
                <a:gd name="connsiteY2" fmla="*/ 161499 h 167734"/>
                <a:gd name="connsiteX3" fmla="*/ 681 w 97815"/>
                <a:gd name="connsiteY3" fmla="*/ 153132 h 167734"/>
                <a:gd name="connsiteX4" fmla="*/ 681 w 97815"/>
                <a:gd name="connsiteY4" fmla="*/ 152764 h 167734"/>
                <a:gd name="connsiteX5" fmla="*/ 681 w 97815"/>
                <a:gd name="connsiteY5" fmla="*/ 113137 h 167734"/>
                <a:gd name="connsiteX6" fmla="*/ 48650 w 97815"/>
                <a:gd name="connsiteY6" fmla="*/ 1127 h 167734"/>
                <a:gd name="connsiteX7" fmla="*/ 64262 w 97815"/>
                <a:gd name="connsiteY7" fmla="*/ 526 h 167734"/>
                <a:gd name="connsiteX8" fmla="*/ 78830 w 97815"/>
                <a:gd name="connsiteY8" fmla="*/ 6157 h 167734"/>
                <a:gd name="connsiteX9" fmla="*/ 96190 w 97815"/>
                <a:gd name="connsiteY9" fmla="*/ 41245 h 167734"/>
                <a:gd name="connsiteX10" fmla="*/ 68893 w 97815"/>
                <a:gd name="connsiteY10" fmla="*/ 140005 h 167734"/>
                <a:gd name="connsiteX11" fmla="*/ 18041 w 97815"/>
                <a:gd name="connsiteY11" fmla="*/ 167731 h 167734"/>
                <a:gd name="connsiteX12" fmla="*/ 5281 w 97815"/>
                <a:gd name="connsiteY12" fmla="*/ 153255 h 167734"/>
                <a:gd name="connsiteX13" fmla="*/ 6932 w 97815"/>
                <a:gd name="connsiteY13" fmla="*/ 158916 h 167734"/>
                <a:gd name="connsiteX14" fmla="*/ 11784 w 97815"/>
                <a:gd name="connsiteY14" fmla="*/ 162272 h 167734"/>
                <a:gd name="connsiteX15" fmla="*/ 65580 w 97815"/>
                <a:gd name="connsiteY15" fmla="*/ 137244 h 167734"/>
                <a:gd name="connsiteX16" fmla="*/ 91957 w 97815"/>
                <a:gd name="connsiteY16" fmla="*/ 41981 h 167734"/>
                <a:gd name="connsiteX17" fmla="*/ 76499 w 97815"/>
                <a:gd name="connsiteY17" fmla="*/ 9960 h 167734"/>
                <a:gd name="connsiteX18" fmla="*/ 63587 w 97815"/>
                <a:gd name="connsiteY18" fmla="*/ 5114 h 167734"/>
                <a:gd name="connsiteX19" fmla="*/ 49816 w 97815"/>
                <a:gd name="connsiteY19" fmla="*/ 5728 h 167734"/>
                <a:gd name="connsiteX20" fmla="*/ 5588 w 97815"/>
                <a:gd name="connsiteY20" fmla="*/ 113076 h 167734"/>
                <a:gd name="connsiteX21" fmla="*/ 5281 w 97815"/>
                <a:gd name="connsiteY21" fmla="*/ 153255 h 16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815" h="167734">
                  <a:moveTo>
                    <a:pt x="18041" y="167731"/>
                  </a:moveTo>
                  <a:cubicBezTo>
                    <a:pt x="15415" y="167774"/>
                    <a:pt x="12802" y="167381"/>
                    <a:pt x="10311" y="166566"/>
                  </a:cubicBezTo>
                  <a:cubicBezTo>
                    <a:pt x="7441" y="165713"/>
                    <a:pt x="4938" y="163928"/>
                    <a:pt x="3196" y="161499"/>
                  </a:cubicBezTo>
                  <a:cubicBezTo>
                    <a:pt x="1454" y="159064"/>
                    <a:pt x="570" y="156125"/>
                    <a:pt x="681" y="153132"/>
                  </a:cubicBezTo>
                  <a:lnTo>
                    <a:pt x="681" y="152764"/>
                  </a:lnTo>
                  <a:cubicBezTo>
                    <a:pt x="1681" y="139576"/>
                    <a:pt x="1681" y="126325"/>
                    <a:pt x="681" y="113137"/>
                  </a:cubicBezTo>
                  <a:cubicBezTo>
                    <a:pt x="-1098" y="67499"/>
                    <a:pt x="-3245" y="10635"/>
                    <a:pt x="48650" y="1127"/>
                  </a:cubicBezTo>
                  <a:cubicBezTo>
                    <a:pt x="53754" y="-136"/>
                    <a:pt x="59066" y="-339"/>
                    <a:pt x="64262" y="526"/>
                  </a:cubicBezTo>
                  <a:cubicBezTo>
                    <a:pt x="69451" y="1391"/>
                    <a:pt x="74407" y="3305"/>
                    <a:pt x="78830" y="6157"/>
                  </a:cubicBezTo>
                  <a:cubicBezTo>
                    <a:pt x="87909" y="12660"/>
                    <a:pt x="93736" y="24560"/>
                    <a:pt x="96190" y="41245"/>
                  </a:cubicBezTo>
                  <a:cubicBezTo>
                    <a:pt x="101710" y="78724"/>
                    <a:pt x="93307" y="109150"/>
                    <a:pt x="68893" y="140005"/>
                  </a:cubicBezTo>
                  <a:cubicBezTo>
                    <a:pt x="56563" y="156015"/>
                    <a:pt x="34051" y="167731"/>
                    <a:pt x="18041" y="167731"/>
                  </a:cubicBezTo>
                  <a:close/>
                  <a:moveTo>
                    <a:pt x="5281" y="153255"/>
                  </a:moveTo>
                  <a:cubicBezTo>
                    <a:pt x="5165" y="155279"/>
                    <a:pt x="5754" y="157273"/>
                    <a:pt x="6932" y="158916"/>
                  </a:cubicBezTo>
                  <a:cubicBezTo>
                    <a:pt x="8115" y="160554"/>
                    <a:pt x="9827" y="161744"/>
                    <a:pt x="11784" y="162272"/>
                  </a:cubicBezTo>
                  <a:cubicBezTo>
                    <a:pt x="24052" y="166320"/>
                    <a:pt x="50674" y="156137"/>
                    <a:pt x="65580" y="137244"/>
                  </a:cubicBezTo>
                  <a:cubicBezTo>
                    <a:pt x="89136" y="107433"/>
                    <a:pt x="97233" y="78111"/>
                    <a:pt x="91957" y="41981"/>
                  </a:cubicBezTo>
                  <a:cubicBezTo>
                    <a:pt x="89688" y="26461"/>
                    <a:pt x="84473" y="15727"/>
                    <a:pt x="76499" y="9960"/>
                  </a:cubicBezTo>
                  <a:cubicBezTo>
                    <a:pt x="72567" y="7488"/>
                    <a:pt x="68175" y="5838"/>
                    <a:pt x="63587" y="5114"/>
                  </a:cubicBezTo>
                  <a:cubicBezTo>
                    <a:pt x="59005" y="4385"/>
                    <a:pt x="54318" y="4593"/>
                    <a:pt x="49816" y="5728"/>
                  </a:cubicBezTo>
                  <a:cubicBezTo>
                    <a:pt x="1785" y="14500"/>
                    <a:pt x="3809" y="67070"/>
                    <a:pt x="5588" y="113076"/>
                  </a:cubicBezTo>
                  <a:cubicBezTo>
                    <a:pt x="6484" y="126461"/>
                    <a:pt x="6386" y="139888"/>
                    <a:pt x="5281" y="153255"/>
                  </a:cubicBezTo>
                  <a:close/>
                </a:path>
              </a:pathLst>
            </a:custGeom>
            <a:solidFill>
              <a:srgbClr val="0E0E0E"/>
            </a:solidFill>
            <a:ln w="6134" cap="flat">
              <a:noFill/>
              <a:prstDash val="solid"/>
              <a:miter/>
            </a:ln>
          </p:spPr>
          <p:txBody>
            <a:bodyPr rtlCol="0" anchor="ctr"/>
            <a:lstStyle/>
            <a:p>
              <a:endParaRPr lang="en-AU"/>
            </a:p>
          </p:txBody>
        </p:sp>
        <p:sp>
          <p:nvSpPr>
            <p:cNvPr id="1078" name="Freeform: Shape 1077">
              <a:extLst>
                <a:ext uri="{FF2B5EF4-FFF2-40B4-BE49-F238E27FC236}">
                  <a16:creationId xmlns:a16="http://schemas.microsoft.com/office/drawing/2014/main" id="{232CCD09-A324-4E36-95CA-3DFC1F8ADDF9}"/>
                </a:ext>
              </a:extLst>
            </p:cNvPr>
            <p:cNvSpPr/>
            <p:nvPr/>
          </p:nvSpPr>
          <p:spPr>
            <a:xfrm>
              <a:off x="4761349" y="2227054"/>
              <a:ext cx="785397" cy="413478"/>
            </a:xfrm>
            <a:custGeom>
              <a:avLst/>
              <a:gdLst>
                <a:gd name="connsiteX0" fmla="*/ 772086 w 785397"/>
                <a:gd name="connsiteY0" fmla="*/ 284887 h 413478"/>
                <a:gd name="connsiteX1" fmla="*/ 676823 w 785397"/>
                <a:gd name="connsiteY1" fmla="*/ 137360 h 413478"/>
                <a:gd name="connsiteX2" fmla="*/ 629406 w 785397"/>
                <a:gd name="connsiteY2" fmla="*/ 56451 h 413478"/>
                <a:gd name="connsiteX3" fmla="*/ 577695 w 785397"/>
                <a:gd name="connsiteY3" fmla="*/ 4126 h 413478"/>
                <a:gd name="connsiteX4" fmla="*/ 503533 w 785397"/>
                <a:gd name="connsiteY4" fmla="*/ 8665 h 413478"/>
                <a:gd name="connsiteX5" fmla="*/ 409925 w 785397"/>
                <a:gd name="connsiteY5" fmla="*/ 31178 h 413478"/>
                <a:gd name="connsiteX6" fmla="*/ 158792 w 785397"/>
                <a:gd name="connsiteY6" fmla="*/ 80251 h 413478"/>
                <a:gd name="connsiteX7" fmla="*/ 101 w 785397"/>
                <a:gd name="connsiteY7" fmla="*/ 161590 h 413478"/>
                <a:gd name="connsiteX8" fmla="*/ 13781 w 785397"/>
                <a:gd name="connsiteY8" fmla="*/ 199929 h 413478"/>
                <a:gd name="connsiteX9" fmla="*/ 66412 w 785397"/>
                <a:gd name="connsiteY9" fmla="*/ 264951 h 413478"/>
                <a:gd name="connsiteX10" fmla="*/ 116957 w 785397"/>
                <a:gd name="connsiteY10" fmla="*/ 336475 h 413478"/>
                <a:gd name="connsiteX11" fmla="*/ 174496 w 785397"/>
                <a:gd name="connsiteY11" fmla="*/ 406282 h 413478"/>
                <a:gd name="connsiteX12" fmla="*/ 179526 w 785397"/>
                <a:gd name="connsiteY12" fmla="*/ 411803 h 413478"/>
                <a:gd name="connsiteX13" fmla="*/ 202774 w 785397"/>
                <a:gd name="connsiteY13" fmla="*/ 413153 h 413478"/>
                <a:gd name="connsiteX14" fmla="*/ 374531 w 785397"/>
                <a:gd name="connsiteY14" fmla="*/ 399841 h 413478"/>
                <a:gd name="connsiteX15" fmla="*/ 590576 w 785397"/>
                <a:gd name="connsiteY15" fmla="*/ 358497 h 413478"/>
                <a:gd name="connsiteX16" fmla="*/ 611371 w 785397"/>
                <a:gd name="connsiteY16" fmla="*/ 354142 h 413478"/>
                <a:gd name="connsiteX17" fmla="*/ 637748 w 785397"/>
                <a:gd name="connsiteY17" fmla="*/ 348621 h 413478"/>
                <a:gd name="connsiteX18" fmla="*/ 785398 w 785397"/>
                <a:gd name="connsiteY18" fmla="*/ 304823 h 413478"/>
                <a:gd name="connsiteX19" fmla="*/ 772086 w 785397"/>
                <a:gd name="connsiteY19" fmla="*/ 284887 h 41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5397" h="413478">
                  <a:moveTo>
                    <a:pt x="772086" y="284887"/>
                  </a:moveTo>
                  <a:cubicBezTo>
                    <a:pt x="738962" y="236550"/>
                    <a:pt x="707984" y="187170"/>
                    <a:pt x="676823" y="137360"/>
                  </a:cubicBezTo>
                  <a:cubicBezTo>
                    <a:pt x="660261" y="110861"/>
                    <a:pt x="645355" y="83318"/>
                    <a:pt x="629406" y="56451"/>
                  </a:cubicBezTo>
                  <a:cubicBezTo>
                    <a:pt x="617137" y="35779"/>
                    <a:pt x="601004" y="12591"/>
                    <a:pt x="577695" y="4126"/>
                  </a:cubicBezTo>
                  <a:cubicBezTo>
                    <a:pt x="553158" y="-4891"/>
                    <a:pt x="528621" y="2838"/>
                    <a:pt x="503533" y="8665"/>
                  </a:cubicBezTo>
                  <a:cubicBezTo>
                    <a:pt x="472248" y="15965"/>
                    <a:pt x="441700" y="25964"/>
                    <a:pt x="409925" y="31178"/>
                  </a:cubicBezTo>
                  <a:cubicBezTo>
                    <a:pt x="325826" y="44918"/>
                    <a:pt x="242217" y="62891"/>
                    <a:pt x="158792" y="80251"/>
                  </a:cubicBezTo>
                  <a:cubicBezTo>
                    <a:pt x="114994" y="89514"/>
                    <a:pt x="4825" y="97488"/>
                    <a:pt x="101" y="161590"/>
                  </a:cubicBezTo>
                  <a:cubicBezTo>
                    <a:pt x="-942" y="175822"/>
                    <a:pt x="6236" y="188826"/>
                    <a:pt x="13781" y="199929"/>
                  </a:cubicBezTo>
                  <a:cubicBezTo>
                    <a:pt x="29668" y="222993"/>
                    <a:pt x="50586" y="242009"/>
                    <a:pt x="66412" y="264951"/>
                  </a:cubicBezTo>
                  <a:cubicBezTo>
                    <a:pt x="83097" y="288936"/>
                    <a:pt x="99352" y="313104"/>
                    <a:pt x="116957" y="336475"/>
                  </a:cubicBezTo>
                  <a:cubicBezTo>
                    <a:pt x="134562" y="359847"/>
                    <a:pt x="154621" y="383770"/>
                    <a:pt x="174496" y="406282"/>
                  </a:cubicBezTo>
                  <a:cubicBezTo>
                    <a:pt x="176091" y="408122"/>
                    <a:pt x="177808" y="409963"/>
                    <a:pt x="179526" y="411803"/>
                  </a:cubicBezTo>
                  <a:cubicBezTo>
                    <a:pt x="187316" y="412416"/>
                    <a:pt x="195045" y="412907"/>
                    <a:pt x="202774" y="413153"/>
                  </a:cubicBezTo>
                  <a:cubicBezTo>
                    <a:pt x="260313" y="415054"/>
                    <a:pt x="317545" y="408368"/>
                    <a:pt x="374531" y="399841"/>
                  </a:cubicBezTo>
                  <a:cubicBezTo>
                    <a:pt x="447037" y="388861"/>
                    <a:pt x="518929" y="373894"/>
                    <a:pt x="590576" y="358497"/>
                  </a:cubicBezTo>
                  <a:lnTo>
                    <a:pt x="611371" y="354142"/>
                  </a:lnTo>
                  <a:lnTo>
                    <a:pt x="637748" y="348621"/>
                  </a:lnTo>
                  <a:cubicBezTo>
                    <a:pt x="687619" y="338193"/>
                    <a:pt x="739759" y="325986"/>
                    <a:pt x="785398" y="304823"/>
                  </a:cubicBezTo>
                  <a:cubicBezTo>
                    <a:pt x="781533" y="298075"/>
                    <a:pt x="776687" y="291573"/>
                    <a:pt x="772086" y="284887"/>
                  </a:cubicBezTo>
                  <a:close/>
                </a:path>
              </a:pathLst>
            </a:custGeom>
            <a:solidFill>
              <a:srgbClr val="F0E7E1"/>
            </a:solidFill>
            <a:ln w="6134" cap="flat">
              <a:noFill/>
              <a:prstDash val="solid"/>
              <a:miter/>
            </a:ln>
          </p:spPr>
          <p:txBody>
            <a:bodyPr rtlCol="0" anchor="ctr"/>
            <a:lstStyle/>
            <a:p>
              <a:endParaRPr lang="en-AU"/>
            </a:p>
          </p:txBody>
        </p:sp>
        <p:sp>
          <p:nvSpPr>
            <p:cNvPr id="1079" name="Freeform: Shape 1078">
              <a:extLst>
                <a:ext uri="{FF2B5EF4-FFF2-40B4-BE49-F238E27FC236}">
                  <a16:creationId xmlns:a16="http://schemas.microsoft.com/office/drawing/2014/main" id="{E947ED09-64CE-46AE-AD26-FB580A916290}"/>
                </a:ext>
              </a:extLst>
            </p:cNvPr>
            <p:cNvSpPr/>
            <p:nvPr/>
          </p:nvSpPr>
          <p:spPr>
            <a:xfrm>
              <a:off x="4759068" y="2224786"/>
              <a:ext cx="789604" cy="418242"/>
            </a:xfrm>
            <a:custGeom>
              <a:avLst/>
              <a:gdLst>
                <a:gd name="connsiteX0" fmla="*/ 224807 w 789604"/>
                <a:gd name="connsiteY0" fmla="*/ 418243 h 418242"/>
                <a:gd name="connsiteX1" fmla="*/ 204994 w 789604"/>
                <a:gd name="connsiteY1" fmla="*/ 417936 h 418242"/>
                <a:gd name="connsiteX2" fmla="*/ 181623 w 789604"/>
                <a:gd name="connsiteY2" fmla="*/ 416586 h 418242"/>
                <a:gd name="connsiteX3" fmla="*/ 180813 w 789604"/>
                <a:gd name="connsiteY3" fmla="*/ 416409 h 418242"/>
                <a:gd name="connsiteX4" fmla="*/ 180151 w 789604"/>
                <a:gd name="connsiteY4" fmla="*/ 415912 h 418242"/>
                <a:gd name="connsiteX5" fmla="*/ 175059 w 789604"/>
                <a:gd name="connsiteY5" fmla="*/ 410329 h 418242"/>
                <a:gd name="connsiteX6" fmla="*/ 117398 w 789604"/>
                <a:gd name="connsiteY6" fmla="*/ 340339 h 418242"/>
                <a:gd name="connsiteX7" fmla="*/ 78385 w 789604"/>
                <a:gd name="connsiteY7" fmla="*/ 285560 h 418242"/>
                <a:gd name="connsiteX8" fmla="*/ 66791 w 789604"/>
                <a:gd name="connsiteY8" fmla="*/ 268814 h 418242"/>
                <a:gd name="connsiteX9" fmla="*/ 40966 w 789604"/>
                <a:gd name="connsiteY9" fmla="*/ 236917 h 418242"/>
                <a:gd name="connsiteX10" fmla="*/ 14221 w 789604"/>
                <a:gd name="connsiteY10" fmla="*/ 203792 h 418242"/>
                <a:gd name="connsiteX11" fmla="*/ 113 w 789604"/>
                <a:gd name="connsiteY11" fmla="*/ 163981 h 418242"/>
                <a:gd name="connsiteX12" fmla="*/ 138009 w 789604"/>
                <a:gd name="connsiteY12" fmla="*/ 84666 h 418242"/>
                <a:gd name="connsiteX13" fmla="*/ 160583 w 789604"/>
                <a:gd name="connsiteY13" fmla="*/ 80557 h 418242"/>
                <a:gd name="connsiteX14" fmla="*/ 176777 w 789604"/>
                <a:gd name="connsiteY14" fmla="*/ 77122 h 418242"/>
                <a:gd name="connsiteX15" fmla="*/ 411838 w 789604"/>
                <a:gd name="connsiteY15" fmla="*/ 31176 h 418242"/>
                <a:gd name="connsiteX16" fmla="*/ 471830 w 789604"/>
                <a:gd name="connsiteY16" fmla="*/ 17252 h 418242"/>
                <a:gd name="connsiteX17" fmla="*/ 505261 w 789604"/>
                <a:gd name="connsiteY17" fmla="*/ 8725 h 418242"/>
                <a:gd name="connsiteX18" fmla="*/ 513236 w 789604"/>
                <a:gd name="connsiteY18" fmla="*/ 6824 h 418242"/>
                <a:gd name="connsiteX19" fmla="*/ 580712 w 789604"/>
                <a:gd name="connsiteY19" fmla="*/ 4186 h 418242"/>
                <a:gd name="connsiteX20" fmla="*/ 633588 w 789604"/>
                <a:gd name="connsiteY20" fmla="*/ 57554 h 418242"/>
                <a:gd name="connsiteX21" fmla="*/ 651991 w 789604"/>
                <a:gd name="connsiteY21" fmla="*/ 89697 h 418242"/>
                <a:gd name="connsiteX22" fmla="*/ 680760 w 789604"/>
                <a:gd name="connsiteY22" fmla="*/ 138402 h 418242"/>
                <a:gd name="connsiteX23" fmla="*/ 775962 w 789604"/>
                <a:gd name="connsiteY23" fmla="*/ 285622 h 418242"/>
                <a:gd name="connsiteX24" fmla="*/ 778907 w 789604"/>
                <a:gd name="connsiteY24" fmla="*/ 289916 h 418242"/>
                <a:gd name="connsiteX25" fmla="*/ 789396 w 789604"/>
                <a:gd name="connsiteY25" fmla="*/ 305987 h 418242"/>
                <a:gd name="connsiteX26" fmla="*/ 789605 w 789604"/>
                <a:gd name="connsiteY26" fmla="*/ 306907 h 418242"/>
                <a:gd name="connsiteX27" fmla="*/ 789396 w 789604"/>
                <a:gd name="connsiteY27" fmla="*/ 307828 h 418242"/>
                <a:gd name="connsiteX28" fmla="*/ 788231 w 789604"/>
                <a:gd name="connsiteY28" fmla="*/ 309238 h 418242"/>
                <a:gd name="connsiteX29" fmla="*/ 640090 w 789604"/>
                <a:gd name="connsiteY29" fmla="*/ 353220 h 418242"/>
                <a:gd name="connsiteX30" fmla="*/ 613530 w 789604"/>
                <a:gd name="connsiteY30" fmla="*/ 358680 h 418242"/>
                <a:gd name="connsiteX31" fmla="*/ 592735 w 789604"/>
                <a:gd name="connsiteY31" fmla="*/ 363096 h 418242"/>
                <a:gd name="connsiteX32" fmla="*/ 376505 w 789604"/>
                <a:gd name="connsiteY32" fmla="*/ 404441 h 418242"/>
                <a:gd name="connsiteX33" fmla="*/ 224807 w 789604"/>
                <a:gd name="connsiteY33" fmla="*/ 418243 h 418242"/>
                <a:gd name="connsiteX34" fmla="*/ 182849 w 789604"/>
                <a:gd name="connsiteY34" fmla="*/ 412108 h 418242"/>
                <a:gd name="connsiteX35" fmla="*/ 205178 w 789604"/>
                <a:gd name="connsiteY35" fmla="*/ 413335 h 418242"/>
                <a:gd name="connsiteX36" fmla="*/ 376260 w 789604"/>
                <a:gd name="connsiteY36" fmla="*/ 400085 h 418242"/>
                <a:gd name="connsiteX37" fmla="*/ 592183 w 789604"/>
                <a:gd name="connsiteY37" fmla="*/ 358741 h 418242"/>
                <a:gd name="connsiteX38" fmla="*/ 613039 w 789604"/>
                <a:gd name="connsiteY38" fmla="*/ 354386 h 418242"/>
                <a:gd name="connsiteX39" fmla="*/ 639354 w 789604"/>
                <a:gd name="connsiteY39" fmla="*/ 348927 h 418242"/>
                <a:gd name="connsiteX40" fmla="*/ 784427 w 789604"/>
                <a:gd name="connsiteY40" fmla="*/ 306294 h 418242"/>
                <a:gd name="connsiteX41" fmla="*/ 775472 w 789604"/>
                <a:gd name="connsiteY41" fmla="*/ 292738 h 418242"/>
                <a:gd name="connsiteX42" fmla="*/ 772466 w 789604"/>
                <a:gd name="connsiteY42" fmla="*/ 288444 h 418242"/>
                <a:gd name="connsiteX43" fmla="*/ 677141 w 789604"/>
                <a:gd name="connsiteY43" fmla="*/ 140855 h 418242"/>
                <a:gd name="connsiteX44" fmla="*/ 648310 w 789604"/>
                <a:gd name="connsiteY44" fmla="*/ 91782 h 418242"/>
                <a:gd name="connsiteX45" fmla="*/ 629908 w 789604"/>
                <a:gd name="connsiteY45" fmla="*/ 59701 h 418242"/>
                <a:gd name="connsiteX46" fmla="*/ 579485 w 789604"/>
                <a:gd name="connsiteY46" fmla="*/ 8357 h 418242"/>
                <a:gd name="connsiteX47" fmla="*/ 514524 w 789604"/>
                <a:gd name="connsiteY47" fmla="*/ 11118 h 418242"/>
                <a:gd name="connsiteX48" fmla="*/ 506550 w 789604"/>
                <a:gd name="connsiteY48" fmla="*/ 13019 h 418242"/>
                <a:gd name="connsiteX49" fmla="*/ 473241 w 789604"/>
                <a:gd name="connsiteY49" fmla="*/ 21546 h 418242"/>
                <a:gd name="connsiteX50" fmla="*/ 412820 w 789604"/>
                <a:gd name="connsiteY50" fmla="*/ 35532 h 418242"/>
                <a:gd name="connsiteX51" fmla="*/ 177942 w 789604"/>
                <a:gd name="connsiteY51" fmla="*/ 81415 h 418242"/>
                <a:gd name="connsiteX52" fmla="*/ 161809 w 789604"/>
                <a:gd name="connsiteY52" fmla="*/ 84850 h 418242"/>
                <a:gd name="connsiteX53" fmla="*/ 138990 w 789604"/>
                <a:gd name="connsiteY53" fmla="*/ 89022 h 418242"/>
                <a:gd name="connsiteX54" fmla="*/ 4897 w 789604"/>
                <a:gd name="connsiteY54" fmla="*/ 164104 h 418242"/>
                <a:gd name="connsiteX55" fmla="*/ 18208 w 789604"/>
                <a:gd name="connsiteY55" fmla="*/ 200909 h 418242"/>
                <a:gd name="connsiteX56" fmla="*/ 44647 w 789604"/>
                <a:gd name="connsiteY56" fmla="*/ 233604 h 418242"/>
                <a:gd name="connsiteX57" fmla="*/ 70840 w 789604"/>
                <a:gd name="connsiteY57" fmla="*/ 265931 h 418242"/>
                <a:gd name="connsiteX58" fmla="*/ 82433 w 789604"/>
                <a:gd name="connsiteY58" fmla="*/ 282677 h 418242"/>
                <a:gd name="connsiteX59" fmla="*/ 121324 w 789604"/>
                <a:gd name="connsiteY59" fmla="*/ 337333 h 418242"/>
                <a:gd name="connsiteX60" fmla="*/ 178740 w 789604"/>
                <a:gd name="connsiteY60" fmla="*/ 407017 h 418242"/>
                <a:gd name="connsiteX61" fmla="*/ 182849 w 789604"/>
                <a:gd name="connsiteY61" fmla="*/ 412108 h 4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89604" h="418242">
                  <a:moveTo>
                    <a:pt x="224807" y="418243"/>
                  </a:moveTo>
                  <a:cubicBezTo>
                    <a:pt x="218244" y="418243"/>
                    <a:pt x="211619" y="418243"/>
                    <a:pt x="204994" y="417936"/>
                  </a:cubicBezTo>
                  <a:cubicBezTo>
                    <a:pt x="198369" y="417629"/>
                    <a:pt x="190149" y="417261"/>
                    <a:pt x="181623" y="416586"/>
                  </a:cubicBezTo>
                  <a:cubicBezTo>
                    <a:pt x="181347" y="416586"/>
                    <a:pt x="181071" y="416525"/>
                    <a:pt x="180813" y="416409"/>
                  </a:cubicBezTo>
                  <a:cubicBezTo>
                    <a:pt x="180561" y="416292"/>
                    <a:pt x="180335" y="416126"/>
                    <a:pt x="180151" y="415912"/>
                  </a:cubicBezTo>
                  <a:cubicBezTo>
                    <a:pt x="178433" y="414071"/>
                    <a:pt x="176715" y="412231"/>
                    <a:pt x="175059" y="410329"/>
                  </a:cubicBezTo>
                  <a:cubicBezTo>
                    <a:pt x="152301" y="384505"/>
                    <a:pt x="133408" y="361624"/>
                    <a:pt x="117398" y="340339"/>
                  </a:cubicBezTo>
                  <a:cubicBezTo>
                    <a:pt x="103841" y="322427"/>
                    <a:pt x="90898" y="303534"/>
                    <a:pt x="78385" y="285560"/>
                  </a:cubicBezTo>
                  <a:lnTo>
                    <a:pt x="66791" y="268814"/>
                  </a:lnTo>
                  <a:cubicBezTo>
                    <a:pt x="58792" y="257705"/>
                    <a:pt x="50168" y="247056"/>
                    <a:pt x="40966" y="236917"/>
                  </a:cubicBezTo>
                  <a:cubicBezTo>
                    <a:pt x="31421" y="226403"/>
                    <a:pt x="22490" y="215343"/>
                    <a:pt x="14221" y="203792"/>
                  </a:cubicBezTo>
                  <a:cubicBezTo>
                    <a:pt x="7044" y="193364"/>
                    <a:pt x="-1053" y="179255"/>
                    <a:pt x="113" y="163981"/>
                  </a:cubicBezTo>
                  <a:cubicBezTo>
                    <a:pt x="4284" y="107363"/>
                    <a:pt x="87954" y="93132"/>
                    <a:pt x="138009" y="84666"/>
                  </a:cubicBezTo>
                  <a:cubicBezTo>
                    <a:pt x="146719" y="83133"/>
                    <a:pt x="154264" y="81845"/>
                    <a:pt x="160583" y="80557"/>
                  </a:cubicBezTo>
                  <a:lnTo>
                    <a:pt x="176777" y="77122"/>
                  </a:lnTo>
                  <a:cubicBezTo>
                    <a:pt x="253638" y="60866"/>
                    <a:pt x="333137" y="43997"/>
                    <a:pt x="411838" y="31176"/>
                  </a:cubicBezTo>
                  <a:cubicBezTo>
                    <a:pt x="432142" y="27864"/>
                    <a:pt x="452324" y="22466"/>
                    <a:pt x="471830" y="17252"/>
                  </a:cubicBezTo>
                  <a:cubicBezTo>
                    <a:pt x="482749" y="14369"/>
                    <a:pt x="494097" y="11118"/>
                    <a:pt x="505261" y="8725"/>
                  </a:cubicBezTo>
                  <a:lnTo>
                    <a:pt x="513236" y="6824"/>
                  </a:lnTo>
                  <a:cubicBezTo>
                    <a:pt x="535319" y="1487"/>
                    <a:pt x="558138" y="-4034"/>
                    <a:pt x="580712" y="4186"/>
                  </a:cubicBezTo>
                  <a:cubicBezTo>
                    <a:pt x="604451" y="12835"/>
                    <a:pt x="620768" y="36023"/>
                    <a:pt x="633588" y="57554"/>
                  </a:cubicBezTo>
                  <a:cubicBezTo>
                    <a:pt x="639722" y="68166"/>
                    <a:pt x="645857" y="78962"/>
                    <a:pt x="651991" y="89697"/>
                  </a:cubicBezTo>
                  <a:cubicBezTo>
                    <a:pt x="661253" y="105768"/>
                    <a:pt x="670761" y="122453"/>
                    <a:pt x="680760" y="138402"/>
                  </a:cubicBezTo>
                  <a:cubicBezTo>
                    <a:pt x="709345" y="184163"/>
                    <a:pt x="741734" y="235996"/>
                    <a:pt x="775962" y="285622"/>
                  </a:cubicBezTo>
                  <a:lnTo>
                    <a:pt x="778907" y="289916"/>
                  </a:lnTo>
                  <a:cubicBezTo>
                    <a:pt x="782673" y="295093"/>
                    <a:pt x="786176" y="300460"/>
                    <a:pt x="789396" y="305987"/>
                  </a:cubicBezTo>
                  <a:cubicBezTo>
                    <a:pt x="789531" y="306276"/>
                    <a:pt x="789605" y="306588"/>
                    <a:pt x="789605" y="306907"/>
                  </a:cubicBezTo>
                  <a:cubicBezTo>
                    <a:pt x="789605" y="307226"/>
                    <a:pt x="789531" y="307539"/>
                    <a:pt x="789396" y="307828"/>
                  </a:cubicBezTo>
                  <a:cubicBezTo>
                    <a:pt x="789212" y="308435"/>
                    <a:pt x="788789" y="308944"/>
                    <a:pt x="788231" y="309238"/>
                  </a:cubicBezTo>
                  <a:cubicBezTo>
                    <a:pt x="741366" y="330953"/>
                    <a:pt x="687201" y="343344"/>
                    <a:pt x="640090" y="353220"/>
                  </a:cubicBezTo>
                  <a:lnTo>
                    <a:pt x="613530" y="358680"/>
                  </a:lnTo>
                  <a:lnTo>
                    <a:pt x="592735" y="363096"/>
                  </a:lnTo>
                  <a:cubicBezTo>
                    <a:pt x="523848" y="377880"/>
                    <a:pt x="450422" y="393276"/>
                    <a:pt x="376505" y="404441"/>
                  </a:cubicBezTo>
                  <a:cubicBezTo>
                    <a:pt x="326352" y="412789"/>
                    <a:pt x="275647" y="417402"/>
                    <a:pt x="224807" y="418243"/>
                  </a:cubicBezTo>
                  <a:close/>
                  <a:moveTo>
                    <a:pt x="182849" y="412108"/>
                  </a:moveTo>
                  <a:cubicBezTo>
                    <a:pt x="190947" y="412722"/>
                    <a:pt x="198246" y="413151"/>
                    <a:pt x="205178" y="413335"/>
                  </a:cubicBezTo>
                  <a:cubicBezTo>
                    <a:pt x="265170" y="415298"/>
                    <a:pt x="325346" y="407753"/>
                    <a:pt x="376260" y="400085"/>
                  </a:cubicBezTo>
                  <a:cubicBezTo>
                    <a:pt x="449870" y="388921"/>
                    <a:pt x="523480" y="373586"/>
                    <a:pt x="592183" y="358741"/>
                  </a:cubicBezTo>
                  <a:lnTo>
                    <a:pt x="613039" y="354386"/>
                  </a:lnTo>
                  <a:lnTo>
                    <a:pt x="639354" y="348927"/>
                  </a:lnTo>
                  <a:cubicBezTo>
                    <a:pt x="685667" y="339234"/>
                    <a:pt x="738544" y="327212"/>
                    <a:pt x="784427" y="306294"/>
                  </a:cubicBezTo>
                  <a:cubicBezTo>
                    <a:pt x="781728" y="301693"/>
                    <a:pt x="778661" y="297338"/>
                    <a:pt x="775472" y="292738"/>
                  </a:cubicBezTo>
                  <a:lnTo>
                    <a:pt x="772466" y="288444"/>
                  </a:lnTo>
                  <a:cubicBezTo>
                    <a:pt x="738237" y="238511"/>
                    <a:pt x="705787" y="186616"/>
                    <a:pt x="677141" y="140855"/>
                  </a:cubicBezTo>
                  <a:cubicBezTo>
                    <a:pt x="667142" y="124784"/>
                    <a:pt x="657573" y="108099"/>
                    <a:pt x="648310" y="91782"/>
                  </a:cubicBezTo>
                  <a:cubicBezTo>
                    <a:pt x="642176" y="81047"/>
                    <a:pt x="636042" y="70313"/>
                    <a:pt x="629908" y="59701"/>
                  </a:cubicBezTo>
                  <a:cubicBezTo>
                    <a:pt x="617639" y="38906"/>
                    <a:pt x="601875" y="16761"/>
                    <a:pt x="579485" y="8357"/>
                  </a:cubicBezTo>
                  <a:cubicBezTo>
                    <a:pt x="558077" y="567"/>
                    <a:pt x="536914" y="5658"/>
                    <a:pt x="514524" y="11118"/>
                  </a:cubicBezTo>
                  <a:lnTo>
                    <a:pt x="506550" y="13019"/>
                  </a:lnTo>
                  <a:cubicBezTo>
                    <a:pt x="495447" y="15596"/>
                    <a:pt x="484160" y="18602"/>
                    <a:pt x="473241" y="21546"/>
                  </a:cubicBezTo>
                  <a:cubicBezTo>
                    <a:pt x="453612" y="26760"/>
                    <a:pt x="433308" y="32158"/>
                    <a:pt x="412820" y="35532"/>
                  </a:cubicBezTo>
                  <a:cubicBezTo>
                    <a:pt x="334241" y="48352"/>
                    <a:pt x="254803" y="65160"/>
                    <a:pt x="177942" y="81415"/>
                  </a:cubicBezTo>
                  <a:lnTo>
                    <a:pt x="161809" y="84850"/>
                  </a:lnTo>
                  <a:cubicBezTo>
                    <a:pt x="155675" y="86200"/>
                    <a:pt x="147823" y="87488"/>
                    <a:pt x="138990" y="89022"/>
                  </a:cubicBezTo>
                  <a:cubicBezTo>
                    <a:pt x="90346" y="97242"/>
                    <a:pt x="8823" y="111105"/>
                    <a:pt x="4897" y="164104"/>
                  </a:cubicBezTo>
                  <a:cubicBezTo>
                    <a:pt x="3916" y="178151"/>
                    <a:pt x="11522" y="191156"/>
                    <a:pt x="18208" y="200909"/>
                  </a:cubicBezTo>
                  <a:cubicBezTo>
                    <a:pt x="26398" y="212300"/>
                    <a:pt x="35225" y="223219"/>
                    <a:pt x="44647" y="233604"/>
                  </a:cubicBezTo>
                  <a:cubicBezTo>
                    <a:pt x="53971" y="243891"/>
                    <a:pt x="62712" y="254681"/>
                    <a:pt x="70840" y="265931"/>
                  </a:cubicBezTo>
                  <a:lnTo>
                    <a:pt x="82433" y="282677"/>
                  </a:lnTo>
                  <a:cubicBezTo>
                    <a:pt x="94701" y="300773"/>
                    <a:pt x="107829" y="319482"/>
                    <a:pt x="121324" y="337333"/>
                  </a:cubicBezTo>
                  <a:cubicBezTo>
                    <a:pt x="137273" y="358496"/>
                    <a:pt x="156043" y="381315"/>
                    <a:pt x="178740" y="407017"/>
                  </a:cubicBezTo>
                  <a:cubicBezTo>
                    <a:pt x="179782" y="408919"/>
                    <a:pt x="181377" y="410513"/>
                    <a:pt x="182849" y="412108"/>
                  </a:cubicBezTo>
                  <a:close/>
                </a:path>
              </a:pathLst>
            </a:custGeom>
            <a:solidFill>
              <a:srgbClr val="0E0E0E"/>
            </a:solidFill>
            <a:ln w="6134" cap="flat">
              <a:noFill/>
              <a:prstDash val="solid"/>
              <a:miter/>
            </a:ln>
          </p:spPr>
          <p:txBody>
            <a:bodyPr rtlCol="0" anchor="ctr"/>
            <a:lstStyle/>
            <a:p>
              <a:endParaRPr lang="en-AU"/>
            </a:p>
          </p:txBody>
        </p:sp>
        <p:sp>
          <p:nvSpPr>
            <p:cNvPr id="1080" name="Freeform: Shape 1079">
              <a:extLst>
                <a:ext uri="{FF2B5EF4-FFF2-40B4-BE49-F238E27FC236}">
                  <a16:creationId xmlns:a16="http://schemas.microsoft.com/office/drawing/2014/main" id="{D0EA8ACB-6C94-45F1-8E04-315E4255C48E}"/>
                </a:ext>
              </a:extLst>
            </p:cNvPr>
            <p:cNvSpPr/>
            <p:nvPr/>
          </p:nvSpPr>
          <p:spPr>
            <a:xfrm>
              <a:off x="4806928" y="2292765"/>
              <a:ext cx="386720" cy="122068"/>
            </a:xfrm>
            <a:custGeom>
              <a:avLst/>
              <a:gdLst>
                <a:gd name="connsiteX0" fmla="*/ 204612 w 386720"/>
                <a:gd name="connsiteY0" fmla="*/ 81710 h 122068"/>
                <a:gd name="connsiteX1" fmla="*/ 64323 w 386720"/>
                <a:gd name="connsiteY1" fmla="*/ 116674 h 122068"/>
                <a:gd name="connsiteX2" fmla="*/ 3595 w 386720"/>
                <a:gd name="connsiteY2" fmla="*/ 109743 h 122068"/>
                <a:gd name="connsiteX3" fmla="*/ 39848 w 386720"/>
                <a:gd name="connsiteY3" fmla="*/ 72938 h 122068"/>
                <a:gd name="connsiteX4" fmla="*/ 165169 w 386720"/>
                <a:gd name="connsiteY4" fmla="*/ 43678 h 122068"/>
                <a:gd name="connsiteX5" fmla="*/ 273928 w 386720"/>
                <a:gd name="connsiteY5" fmla="*/ 19448 h 122068"/>
                <a:gd name="connsiteX6" fmla="*/ 326375 w 386720"/>
                <a:gd name="connsiteY6" fmla="*/ 6811 h 122068"/>
                <a:gd name="connsiteX7" fmla="*/ 362198 w 386720"/>
                <a:gd name="connsiteY7" fmla="*/ 64 h 122068"/>
                <a:gd name="connsiteX8" fmla="*/ 383484 w 386720"/>
                <a:gd name="connsiteY8" fmla="*/ 31593 h 122068"/>
                <a:gd name="connsiteX9" fmla="*/ 336864 w 386720"/>
                <a:gd name="connsiteY9" fmla="*/ 48830 h 122068"/>
                <a:gd name="connsiteX10" fmla="*/ 274664 w 386720"/>
                <a:gd name="connsiteY10" fmla="*/ 65086 h 122068"/>
                <a:gd name="connsiteX11" fmla="*/ 204612 w 386720"/>
                <a:gd name="connsiteY11" fmla="*/ 81710 h 12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720" h="122068">
                  <a:moveTo>
                    <a:pt x="204612" y="81710"/>
                  </a:moveTo>
                  <a:cubicBezTo>
                    <a:pt x="157747" y="92960"/>
                    <a:pt x="110986" y="104615"/>
                    <a:pt x="64323" y="116674"/>
                  </a:cubicBezTo>
                  <a:cubicBezTo>
                    <a:pt x="47086" y="121091"/>
                    <a:pt x="15250" y="128943"/>
                    <a:pt x="3595" y="109743"/>
                  </a:cubicBezTo>
                  <a:cubicBezTo>
                    <a:pt x="-11127" y="85206"/>
                    <a:pt x="23040" y="77477"/>
                    <a:pt x="39848" y="72938"/>
                  </a:cubicBezTo>
                  <a:cubicBezTo>
                    <a:pt x="81315" y="62326"/>
                    <a:pt x="123334" y="52450"/>
                    <a:pt x="165169" y="43678"/>
                  </a:cubicBezTo>
                  <a:cubicBezTo>
                    <a:pt x="201563" y="36035"/>
                    <a:pt x="237816" y="27956"/>
                    <a:pt x="273928" y="19448"/>
                  </a:cubicBezTo>
                  <a:cubicBezTo>
                    <a:pt x="291410" y="15277"/>
                    <a:pt x="308892" y="10860"/>
                    <a:pt x="326375" y="6811"/>
                  </a:cubicBezTo>
                  <a:cubicBezTo>
                    <a:pt x="337355" y="4235"/>
                    <a:pt x="350912" y="-611"/>
                    <a:pt x="362198" y="64"/>
                  </a:cubicBezTo>
                  <a:cubicBezTo>
                    <a:pt x="376184" y="984"/>
                    <a:pt x="394157" y="17362"/>
                    <a:pt x="383484" y="31593"/>
                  </a:cubicBezTo>
                  <a:cubicBezTo>
                    <a:pt x="373669" y="44659"/>
                    <a:pt x="351464" y="45702"/>
                    <a:pt x="336864" y="48830"/>
                  </a:cubicBezTo>
                  <a:cubicBezTo>
                    <a:pt x="316008" y="53308"/>
                    <a:pt x="295704" y="60240"/>
                    <a:pt x="274664" y="65086"/>
                  </a:cubicBezTo>
                  <a:cubicBezTo>
                    <a:pt x="251274" y="70650"/>
                    <a:pt x="227922" y="76189"/>
                    <a:pt x="204612" y="81710"/>
                  </a:cubicBezTo>
                  <a:close/>
                </a:path>
              </a:pathLst>
            </a:custGeom>
            <a:solidFill>
              <a:srgbClr val="E05555"/>
            </a:solidFill>
            <a:ln w="6134" cap="flat">
              <a:noFill/>
              <a:prstDash val="solid"/>
              <a:miter/>
            </a:ln>
          </p:spPr>
          <p:txBody>
            <a:bodyPr rtlCol="0" anchor="ctr"/>
            <a:lstStyle/>
            <a:p>
              <a:endParaRPr lang="en-AU"/>
            </a:p>
          </p:txBody>
        </p:sp>
        <p:sp>
          <p:nvSpPr>
            <p:cNvPr id="1081" name="Freeform: Shape 1080">
              <a:extLst>
                <a:ext uri="{FF2B5EF4-FFF2-40B4-BE49-F238E27FC236}">
                  <a16:creationId xmlns:a16="http://schemas.microsoft.com/office/drawing/2014/main" id="{C2AF93B0-960F-4F2B-9F72-8C92DD93BD59}"/>
                </a:ext>
              </a:extLst>
            </p:cNvPr>
            <p:cNvSpPr/>
            <p:nvPr/>
          </p:nvSpPr>
          <p:spPr>
            <a:xfrm>
              <a:off x="4804696" y="2290743"/>
              <a:ext cx="391285" cy="126425"/>
            </a:xfrm>
            <a:custGeom>
              <a:avLst/>
              <a:gdLst>
                <a:gd name="connsiteX0" fmla="*/ 33493 w 391285"/>
                <a:gd name="connsiteY0" fmla="*/ 126425 h 126425"/>
                <a:gd name="connsiteX1" fmla="*/ 3865 w 391285"/>
                <a:gd name="connsiteY1" fmla="*/ 112991 h 126425"/>
                <a:gd name="connsiteX2" fmla="*/ 221 w 391285"/>
                <a:gd name="connsiteY2" fmla="*/ 104134 h 126425"/>
                <a:gd name="connsiteX3" fmla="*/ 1104 w 391285"/>
                <a:gd name="connsiteY3" fmla="*/ 94589 h 126425"/>
                <a:gd name="connsiteX4" fmla="*/ 40302 w 391285"/>
                <a:gd name="connsiteY4" fmla="*/ 73242 h 126425"/>
                <a:gd name="connsiteX5" fmla="*/ 41528 w 391285"/>
                <a:gd name="connsiteY5" fmla="*/ 72935 h 126425"/>
                <a:gd name="connsiteX6" fmla="*/ 166911 w 391285"/>
                <a:gd name="connsiteY6" fmla="*/ 43614 h 126425"/>
                <a:gd name="connsiteX7" fmla="*/ 275608 w 391285"/>
                <a:gd name="connsiteY7" fmla="*/ 19384 h 126425"/>
                <a:gd name="connsiteX8" fmla="*/ 298673 w 391285"/>
                <a:gd name="connsiteY8" fmla="*/ 13802 h 126425"/>
                <a:gd name="connsiteX9" fmla="*/ 328117 w 391285"/>
                <a:gd name="connsiteY9" fmla="*/ 6748 h 126425"/>
                <a:gd name="connsiteX10" fmla="*/ 336643 w 391285"/>
                <a:gd name="connsiteY10" fmla="*/ 4539 h 126425"/>
                <a:gd name="connsiteX11" fmla="*/ 364615 w 391285"/>
                <a:gd name="connsiteY11" fmla="*/ 0 h 126425"/>
                <a:gd name="connsiteX12" fmla="*/ 379171 w 391285"/>
                <a:gd name="connsiteY12" fmla="*/ 5331 h 126425"/>
                <a:gd name="connsiteX13" fmla="*/ 389459 w 391285"/>
                <a:gd name="connsiteY13" fmla="*/ 16930 h 126425"/>
                <a:gd name="connsiteX14" fmla="*/ 391194 w 391285"/>
                <a:gd name="connsiteY14" fmla="*/ 26408 h 126425"/>
                <a:gd name="connsiteX15" fmla="*/ 387557 w 391285"/>
                <a:gd name="connsiteY15" fmla="*/ 35333 h 126425"/>
                <a:gd name="connsiteX16" fmla="*/ 348605 w 391285"/>
                <a:gd name="connsiteY16" fmla="*/ 51772 h 126425"/>
                <a:gd name="connsiteX17" fmla="*/ 339588 w 391285"/>
                <a:gd name="connsiteY17" fmla="*/ 53429 h 126425"/>
                <a:gd name="connsiteX18" fmla="*/ 306770 w 391285"/>
                <a:gd name="connsiteY18" fmla="*/ 61894 h 126425"/>
                <a:gd name="connsiteX19" fmla="*/ 277449 w 391285"/>
                <a:gd name="connsiteY19" fmla="*/ 69684 h 126425"/>
                <a:gd name="connsiteX20" fmla="*/ 207396 w 391285"/>
                <a:gd name="connsiteY20" fmla="*/ 86062 h 126425"/>
                <a:gd name="connsiteX21" fmla="*/ 67108 w 391285"/>
                <a:gd name="connsiteY21" fmla="*/ 120966 h 126425"/>
                <a:gd name="connsiteX22" fmla="*/ 33493 w 391285"/>
                <a:gd name="connsiteY22" fmla="*/ 126425 h 126425"/>
                <a:gd name="connsiteX23" fmla="*/ 362100 w 391285"/>
                <a:gd name="connsiteY23" fmla="*/ 4601 h 126425"/>
                <a:gd name="connsiteX24" fmla="*/ 337563 w 391285"/>
                <a:gd name="connsiteY24" fmla="*/ 9079 h 126425"/>
                <a:gd name="connsiteX25" fmla="*/ 328914 w 391285"/>
                <a:gd name="connsiteY25" fmla="*/ 11287 h 126425"/>
                <a:gd name="connsiteX26" fmla="*/ 299532 w 391285"/>
                <a:gd name="connsiteY26" fmla="*/ 18341 h 126425"/>
                <a:gd name="connsiteX27" fmla="*/ 276406 w 391285"/>
                <a:gd name="connsiteY27" fmla="*/ 23923 h 126425"/>
                <a:gd name="connsiteX28" fmla="*/ 167647 w 391285"/>
                <a:gd name="connsiteY28" fmla="*/ 48460 h 126425"/>
                <a:gd name="connsiteX29" fmla="*/ 42449 w 391285"/>
                <a:gd name="connsiteY29" fmla="*/ 77720 h 126425"/>
                <a:gd name="connsiteX30" fmla="*/ 41160 w 391285"/>
                <a:gd name="connsiteY30" fmla="*/ 78027 h 126425"/>
                <a:gd name="connsiteX31" fmla="*/ 5153 w 391285"/>
                <a:gd name="connsiteY31" fmla="*/ 96736 h 126425"/>
                <a:gd name="connsiteX32" fmla="*/ 4601 w 391285"/>
                <a:gd name="connsiteY32" fmla="*/ 104115 h 126425"/>
                <a:gd name="connsiteX33" fmla="*/ 7545 w 391285"/>
                <a:gd name="connsiteY33" fmla="*/ 110906 h 126425"/>
                <a:gd name="connsiteX34" fmla="*/ 65697 w 391285"/>
                <a:gd name="connsiteY34" fmla="*/ 116733 h 126425"/>
                <a:gd name="connsiteX35" fmla="*/ 206047 w 391285"/>
                <a:gd name="connsiteY35" fmla="*/ 81830 h 126425"/>
                <a:gd name="connsiteX36" fmla="*/ 276160 w 391285"/>
                <a:gd name="connsiteY36" fmla="*/ 65451 h 126425"/>
                <a:gd name="connsiteX37" fmla="*/ 305236 w 391285"/>
                <a:gd name="connsiteY37" fmla="*/ 57723 h 126425"/>
                <a:gd name="connsiteX38" fmla="*/ 338361 w 391285"/>
                <a:gd name="connsiteY38" fmla="*/ 49135 h 126425"/>
                <a:gd name="connsiteX39" fmla="*/ 347623 w 391285"/>
                <a:gd name="connsiteY39" fmla="*/ 47478 h 126425"/>
                <a:gd name="connsiteX40" fmla="*/ 383631 w 391285"/>
                <a:gd name="connsiteY40" fmla="*/ 32818 h 126425"/>
                <a:gd name="connsiteX41" fmla="*/ 386410 w 391285"/>
                <a:gd name="connsiteY41" fmla="*/ 26224 h 126425"/>
                <a:gd name="connsiteX42" fmla="*/ 385042 w 391285"/>
                <a:gd name="connsiteY42" fmla="*/ 19200 h 126425"/>
                <a:gd name="connsiteX43" fmla="*/ 376313 w 391285"/>
                <a:gd name="connsiteY43" fmla="*/ 9490 h 126425"/>
                <a:gd name="connsiteX44" fmla="*/ 364063 w 391285"/>
                <a:gd name="connsiteY44" fmla="*/ 4969 h 126425"/>
                <a:gd name="connsiteX45" fmla="*/ 362100 w 391285"/>
                <a:gd name="connsiteY45" fmla="*/ 4601 h 12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91285" h="126425">
                  <a:moveTo>
                    <a:pt x="33493" y="126425"/>
                  </a:moveTo>
                  <a:cubicBezTo>
                    <a:pt x="21592" y="126425"/>
                    <a:pt x="10183" y="123297"/>
                    <a:pt x="3865" y="112991"/>
                  </a:cubicBezTo>
                  <a:cubicBezTo>
                    <a:pt x="1951" y="110378"/>
                    <a:pt x="699" y="107336"/>
                    <a:pt x="221" y="104134"/>
                  </a:cubicBezTo>
                  <a:cubicBezTo>
                    <a:pt x="-258" y="100925"/>
                    <a:pt x="43" y="97650"/>
                    <a:pt x="1104" y="94589"/>
                  </a:cubicBezTo>
                  <a:cubicBezTo>
                    <a:pt x="6318" y="81891"/>
                    <a:pt x="27604" y="76186"/>
                    <a:pt x="40302" y="73242"/>
                  </a:cubicBezTo>
                  <a:lnTo>
                    <a:pt x="41528" y="72935"/>
                  </a:lnTo>
                  <a:cubicBezTo>
                    <a:pt x="84468" y="61955"/>
                    <a:pt x="126548" y="52079"/>
                    <a:pt x="166911" y="43614"/>
                  </a:cubicBezTo>
                  <a:cubicBezTo>
                    <a:pt x="205249" y="35578"/>
                    <a:pt x="240521" y="27665"/>
                    <a:pt x="275608" y="19384"/>
                  </a:cubicBezTo>
                  <a:cubicBezTo>
                    <a:pt x="283276" y="17605"/>
                    <a:pt x="291005" y="15703"/>
                    <a:pt x="298673" y="13802"/>
                  </a:cubicBezTo>
                  <a:cubicBezTo>
                    <a:pt x="308487" y="11409"/>
                    <a:pt x="318302" y="9017"/>
                    <a:pt x="328117" y="6748"/>
                  </a:cubicBezTo>
                  <a:cubicBezTo>
                    <a:pt x="330816" y="6134"/>
                    <a:pt x="333699" y="5337"/>
                    <a:pt x="336643" y="4539"/>
                  </a:cubicBezTo>
                  <a:cubicBezTo>
                    <a:pt x="345679" y="1601"/>
                    <a:pt x="355113" y="74"/>
                    <a:pt x="364615" y="0"/>
                  </a:cubicBezTo>
                  <a:cubicBezTo>
                    <a:pt x="369835" y="540"/>
                    <a:pt x="374835" y="2374"/>
                    <a:pt x="379171" y="5331"/>
                  </a:cubicBezTo>
                  <a:cubicBezTo>
                    <a:pt x="383508" y="8281"/>
                    <a:pt x="387042" y="12268"/>
                    <a:pt x="389459" y="16930"/>
                  </a:cubicBezTo>
                  <a:cubicBezTo>
                    <a:pt x="390931" y="19862"/>
                    <a:pt x="391532" y="23150"/>
                    <a:pt x="391194" y="26408"/>
                  </a:cubicBezTo>
                  <a:cubicBezTo>
                    <a:pt x="390857" y="29671"/>
                    <a:pt x="389593" y="32769"/>
                    <a:pt x="387557" y="35333"/>
                  </a:cubicBezTo>
                  <a:cubicBezTo>
                    <a:pt x="379092" y="46620"/>
                    <a:pt x="362223" y="49441"/>
                    <a:pt x="348605" y="51772"/>
                  </a:cubicBezTo>
                  <a:cubicBezTo>
                    <a:pt x="345415" y="52324"/>
                    <a:pt x="342471" y="52815"/>
                    <a:pt x="339588" y="53429"/>
                  </a:cubicBezTo>
                  <a:cubicBezTo>
                    <a:pt x="328546" y="55760"/>
                    <a:pt x="317505" y="58888"/>
                    <a:pt x="306770" y="61894"/>
                  </a:cubicBezTo>
                  <a:cubicBezTo>
                    <a:pt x="297201" y="64593"/>
                    <a:pt x="287324" y="67414"/>
                    <a:pt x="277449" y="69684"/>
                  </a:cubicBezTo>
                  <a:cubicBezTo>
                    <a:pt x="254059" y="75045"/>
                    <a:pt x="230706" y="80505"/>
                    <a:pt x="207396" y="86062"/>
                  </a:cubicBezTo>
                  <a:cubicBezTo>
                    <a:pt x="159856" y="97411"/>
                    <a:pt x="112685" y="109127"/>
                    <a:pt x="67108" y="120966"/>
                  </a:cubicBezTo>
                  <a:cubicBezTo>
                    <a:pt x="56171" y="124156"/>
                    <a:pt x="44878" y="125990"/>
                    <a:pt x="33493" y="126425"/>
                  </a:cubicBezTo>
                  <a:close/>
                  <a:moveTo>
                    <a:pt x="362100" y="4601"/>
                  </a:moveTo>
                  <a:cubicBezTo>
                    <a:pt x="353764" y="5055"/>
                    <a:pt x="345519" y="6557"/>
                    <a:pt x="337563" y="9079"/>
                  </a:cubicBezTo>
                  <a:cubicBezTo>
                    <a:pt x="334558" y="9876"/>
                    <a:pt x="331429" y="10673"/>
                    <a:pt x="328914" y="11287"/>
                  </a:cubicBezTo>
                  <a:cubicBezTo>
                    <a:pt x="319100" y="13556"/>
                    <a:pt x="309285" y="15949"/>
                    <a:pt x="299532" y="18341"/>
                  </a:cubicBezTo>
                  <a:cubicBezTo>
                    <a:pt x="291802" y="20243"/>
                    <a:pt x="284135" y="22144"/>
                    <a:pt x="276406" y="23923"/>
                  </a:cubicBezTo>
                  <a:cubicBezTo>
                    <a:pt x="241564" y="32204"/>
                    <a:pt x="205986" y="40118"/>
                    <a:pt x="167647" y="48460"/>
                  </a:cubicBezTo>
                  <a:cubicBezTo>
                    <a:pt x="127345" y="56925"/>
                    <a:pt x="85204" y="66862"/>
                    <a:pt x="42449" y="77720"/>
                  </a:cubicBezTo>
                  <a:lnTo>
                    <a:pt x="41160" y="78027"/>
                  </a:lnTo>
                  <a:cubicBezTo>
                    <a:pt x="29321" y="81094"/>
                    <a:pt x="9447" y="86124"/>
                    <a:pt x="5153" y="96736"/>
                  </a:cubicBezTo>
                  <a:cubicBezTo>
                    <a:pt x="4374" y="99116"/>
                    <a:pt x="4184" y="101649"/>
                    <a:pt x="4601" y="104115"/>
                  </a:cubicBezTo>
                  <a:cubicBezTo>
                    <a:pt x="5018" y="106587"/>
                    <a:pt x="6030" y="108912"/>
                    <a:pt x="7545" y="110906"/>
                  </a:cubicBezTo>
                  <a:cubicBezTo>
                    <a:pt x="18587" y="129002"/>
                    <a:pt x="50484" y="120720"/>
                    <a:pt x="65697" y="116733"/>
                  </a:cubicBezTo>
                  <a:cubicBezTo>
                    <a:pt x="111335" y="104894"/>
                    <a:pt x="158507" y="93178"/>
                    <a:pt x="206047" y="81830"/>
                  </a:cubicBezTo>
                  <a:cubicBezTo>
                    <a:pt x="229436" y="76229"/>
                    <a:pt x="252808" y="70770"/>
                    <a:pt x="276160" y="65451"/>
                  </a:cubicBezTo>
                  <a:cubicBezTo>
                    <a:pt x="285975" y="63182"/>
                    <a:pt x="295790" y="60422"/>
                    <a:pt x="305236" y="57723"/>
                  </a:cubicBezTo>
                  <a:cubicBezTo>
                    <a:pt x="316033" y="54717"/>
                    <a:pt x="327197" y="51588"/>
                    <a:pt x="338361" y="49135"/>
                  </a:cubicBezTo>
                  <a:lnTo>
                    <a:pt x="347623" y="47478"/>
                  </a:lnTo>
                  <a:cubicBezTo>
                    <a:pt x="361057" y="45209"/>
                    <a:pt x="376270" y="42633"/>
                    <a:pt x="383631" y="32818"/>
                  </a:cubicBezTo>
                  <a:cubicBezTo>
                    <a:pt x="385189" y="30947"/>
                    <a:pt x="386158" y="28653"/>
                    <a:pt x="386410" y="26224"/>
                  </a:cubicBezTo>
                  <a:cubicBezTo>
                    <a:pt x="386661" y="23801"/>
                    <a:pt x="386183" y="21353"/>
                    <a:pt x="385042" y="19200"/>
                  </a:cubicBezTo>
                  <a:cubicBezTo>
                    <a:pt x="382962" y="15305"/>
                    <a:pt x="379969" y="11968"/>
                    <a:pt x="376313" y="9490"/>
                  </a:cubicBezTo>
                  <a:cubicBezTo>
                    <a:pt x="372657" y="7011"/>
                    <a:pt x="368455" y="5459"/>
                    <a:pt x="364063" y="4969"/>
                  </a:cubicBezTo>
                  <a:lnTo>
                    <a:pt x="362100" y="4601"/>
                  </a:lnTo>
                  <a:close/>
                </a:path>
              </a:pathLst>
            </a:custGeom>
            <a:solidFill>
              <a:srgbClr val="0E0E0E"/>
            </a:solidFill>
            <a:ln w="6134" cap="flat">
              <a:noFill/>
              <a:prstDash val="solid"/>
              <a:miter/>
            </a:ln>
          </p:spPr>
          <p:txBody>
            <a:bodyPr rtlCol="0" anchor="ctr"/>
            <a:lstStyle/>
            <a:p>
              <a:endParaRPr lang="en-AU"/>
            </a:p>
          </p:txBody>
        </p:sp>
        <p:sp>
          <p:nvSpPr>
            <p:cNvPr id="1082" name="Freeform: Shape 1081">
              <a:extLst>
                <a:ext uri="{FF2B5EF4-FFF2-40B4-BE49-F238E27FC236}">
                  <a16:creationId xmlns:a16="http://schemas.microsoft.com/office/drawing/2014/main" id="{3EF8727B-576E-46D0-866C-B239D6227933}"/>
                </a:ext>
              </a:extLst>
            </p:cNvPr>
            <p:cNvSpPr/>
            <p:nvPr/>
          </p:nvSpPr>
          <p:spPr>
            <a:xfrm>
              <a:off x="5001293" y="2348916"/>
              <a:ext cx="429687" cy="217449"/>
            </a:xfrm>
            <a:custGeom>
              <a:avLst/>
              <a:gdLst>
                <a:gd name="connsiteX0" fmla="*/ 5646 w 429687"/>
                <a:gd name="connsiteY0" fmla="*/ 72792 h 217449"/>
                <a:gd name="connsiteX1" fmla="*/ 36992 w 429687"/>
                <a:gd name="connsiteY1" fmla="*/ 63897 h 217449"/>
                <a:gd name="connsiteX2" fmla="*/ 97904 w 429687"/>
                <a:gd name="connsiteY2" fmla="*/ 51936 h 217449"/>
                <a:gd name="connsiteX3" fmla="*/ 215864 w 429687"/>
                <a:gd name="connsiteY3" fmla="*/ 24700 h 217449"/>
                <a:gd name="connsiteX4" fmla="*/ 299841 w 429687"/>
                <a:gd name="connsiteY4" fmla="*/ 6604 h 217449"/>
                <a:gd name="connsiteX5" fmla="*/ 342780 w 429687"/>
                <a:gd name="connsiteY5" fmla="*/ 470 h 217449"/>
                <a:gd name="connsiteX6" fmla="*/ 399766 w 429687"/>
                <a:gd name="connsiteY6" fmla="*/ 66167 h 217449"/>
                <a:gd name="connsiteX7" fmla="*/ 429640 w 429687"/>
                <a:gd name="connsiteY7" fmla="*/ 128736 h 217449"/>
                <a:gd name="connsiteX8" fmla="*/ 346951 w 429687"/>
                <a:gd name="connsiteY8" fmla="*/ 163639 h 217449"/>
                <a:gd name="connsiteX9" fmla="*/ 188874 w 429687"/>
                <a:gd name="connsiteY9" fmla="*/ 202836 h 217449"/>
                <a:gd name="connsiteX10" fmla="*/ 100848 w 429687"/>
                <a:gd name="connsiteY10" fmla="*/ 217006 h 217449"/>
                <a:gd name="connsiteX11" fmla="*/ 53125 w 429687"/>
                <a:gd name="connsiteY11" fmla="*/ 170141 h 217449"/>
                <a:gd name="connsiteX12" fmla="*/ 12884 w 429687"/>
                <a:gd name="connsiteY12" fmla="*/ 106959 h 217449"/>
                <a:gd name="connsiteX13" fmla="*/ 1229 w 429687"/>
                <a:gd name="connsiteY13" fmla="*/ 78435 h 217449"/>
                <a:gd name="connsiteX14" fmla="*/ 5646 w 429687"/>
                <a:gd name="connsiteY14" fmla="*/ 72792 h 21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687" h="217449">
                  <a:moveTo>
                    <a:pt x="5646" y="72792"/>
                  </a:moveTo>
                  <a:cubicBezTo>
                    <a:pt x="13866" y="66658"/>
                    <a:pt x="28404" y="65431"/>
                    <a:pt x="36992" y="63897"/>
                  </a:cubicBezTo>
                  <a:cubicBezTo>
                    <a:pt x="57418" y="60340"/>
                    <a:pt x="77661" y="56352"/>
                    <a:pt x="97904" y="51936"/>
                  </a:cubicBezTo>
                  <a:cubicBezTo>
                    <a:pt x="137347" y="43287"/>
                    <a:pt x="176421" y="33533"/>
                    <a:pt x="215864" y="24700"/>
                  </a:cubicBezTo>
                  <a:cubicBezTo>
                    <a:pt x="243836" y="18566"/>
                    <a:pt x="272053" y="13229"/>
                    <a:pt x="299841" y="6604"/>
                  </a:cubicBezTo>
                  <a:cubicBezTo>
                    <a:pt x="314317" y="3108"/>
                    <a:pt x="327935" y="-1493"/>
                    <a:pt x="342780" y="470"/>
                  </a:cubicBezTo>
                  <a:cubicBezTo>
                    <a:pt x="373451" y="4396"/>
                    <a:pt x="386455" y="42796"/>
                    <a:pt x="399766" y="66167"/>
                  </a:cubicBezTo>
                  <a:cubicBezTo>
                    <a:pt x="408231" y="80950"/>
                    <a:pt x="430867" y="110885"/>
                    <a:pt x="429640" y="128736"/>
                  </a:cubicBezTo>
                  <a:cubicBezTo>
                    <a:pt x="427983" y="151616"/>
                    <a:pt x="365354" y="158732"/>
                    <a:pt x="346951" y="163639"/>
                  </a:cubicBezTo>
                  <a:cubicBezTo>
                    <a:pt x="294320" y="177625"/>
                    <a:pt x="242118" y="190813"/>
                    <a:pt x="188874" y="202836"/>
                  </a:cubicBezTo>
                  <a:cubicBezTo>
                    <a:pt x="159368" y="209461"/>
                    <a:pt x="131580" y="219705"/>
                    <a:pt x="100848" y="217006"/>
                  </a:cubicBezTo>
                  <a:cubicBezTo>
                    <a:pt x="72999" y="214552"/>
                    <a:pt x="66068" y="192776"/>
                    <a:pt x="53125" y="170141"/>
                  </a:cubicBezTo>
                  <a:cubicBezTo>
                    <a:pt x="41028" y="148273"/>
                    <a:pt x="27588" y="127171"/>
                    <a:pt x="12884" y="106959"/>
                  </a:cubicBezTo>
                  <a:cubicBezTo>
                    <a:pt x="6750" y="98678"/>
                    <a:pt x="-3555" y="88557"/>
                    <a:pt x="1229" y="78435"/>
                  </a:cubicBezTo>
                  <a:cubicBezTo>
                    <a:pt x="2217" y="76221"/>
                    <a:pt x="3732" y="74282"/>
                    <a:pt x="5646" y="72792"/>
                  </a:cubicBezTo>
                  <a:close/>
                </a:path>
              </a:pathLst>
            </a:custGeom>
            <a:solidFill>
              <a:srgbClr val="3C8563"/>
            </a:solidFill>
            <a:ln w="6134" cap="flat">
              <a:noFill/>
              <a:prstDash val="solid"/>
              <a:miter/>
            </a:ln>
          </p:spPr>
          <p:txBody>
            <a:bodyPr rtlCol="0" anchor="ctr"/>
            <a:lstStyle/>
            <a:p>
              <a:endParaRPr lang="en-AU"/>
            </a:p>
          </p:txBody>
        </p:sp>
        <p:sp>
          <p:nvSpPr>
            <p:cNvPr id="1083" name="Freeform: Shape 1082">
              <a:extLst>
                <a:ext uri="{FF2B5EF4-FFF2-40B4-BE49-F238E27FC236}">
                  <a16:creationId xmlns:a16="http://schemas.microsoft.com/office/drawing/2014/main" id="{DE7DCF7F-0FD7-4ECE-968F-59EA8F18D4DD}"/>
                </a:ext>
              </a:extLst>
            </p:cNvPr>
            <p:cNvSpPr/>
            <p:nvPr/>
          </p:nvSpPr>
          <p:spPr>
            <a:xfrm>
              <a:off x="4999100" y="2346803"/>
              <a:ext cx="434280" cy="221757"/>
            </a:xfrm>
            <a:custGeom>
              <a:avLst/>
              <a:gdLst>
                <a:gd name="connsiteX0" fmla="*/ 113040 w 434280"/>
                <a:gd name="connsiteY0" fmla="*/ 221757 h 221757"/>
                <a:gd name="connsiteX1" fmla="*/ 102673 w 434280"/>
                <a:gd name="connsiteY1" fmla="*/ 221266 h 221757"/>
                <a:gd name="connsiteX2" fmla="*/ 58691 w 434280"/>
                <a:gd name="connsiteY2" fmla="*/ 183419 h 221757"/>
                <a:gd name="connsiteX3" fmla="*/ 53170 w 434280"/>
                <a:gd name="connsiteY3" fmla="*/ 173297 h 221757"/>
                <a:gd name="connsiteX4" fmla="*/ 13360 w 434280"/>
                <a:gd name="connsiteY4" fmla="*/ 110361 h 221757"/>
                <a:gd name="connsiteX5" fmla="*/ 10599 w 434280"/>
                <a:gd name="connsiteY5" fmla="*/ 106803 h 221757"/>
                <a:gd name="connsiteX6" fmla="*/ 1459 w 434280"/>
                <a:gd name="connsiteY6" fmla="*/ 79444 h 221757"/>
                <a:gd name="connsiteX7" fmla="*/ 6735 w 434280"/>
                <a:gd name="connsiteY7" fmla="*/ 73310 h 221757"/>
                <a:gd name="connsiteX8" fmla="*/ 34032 w 434280"/>
                <a:gd name="connsiteY8" fmla="*/ 64784 h 221757"/>
                <a:gd name="connsiteX9" fmla="*/ 39123 w 434280"/>
                <a:gd name="connsiteY9" fmla="*/ 63986 h 221757"/>
                <a:gd name="connsiteX10" fmla="*/ 99913 w 434280"/>
                <a:gd name="connsiteY10" fmla="*/ 51718 h 221757"/>
                <a:gd name="connsiteX11" fmla="*/ 157022 w 434280"/>
                <a:gd name="connsiteY11" fmla="*/ 38529 h 221757"/>
                <a:gd name="connsiteX12" fmla="*/ 217873 w 434280"/>
                <a:gd name="connsiteY12" fmla="*/ 24543 h 221757"/>
                <a:gd name="connsiteX13" fmla="*/ 247501 w 434280"/>
                <a:gd name="connsiteY13" fmla="*/ 18409 h 221757"/>
                <a:gd name="connsiteX14" fmla="*/ 301788 w 434280"/>
                <a:gd name="connsiteY14" fmla="*/ 6509 h 221757"/>
                <a:gd name="connsiteX15" fmla="*/ 309027 w 434280"/>
                <a:gd name="connsiteY15" fmla="*/ 4730 h 221757"/>
                <a:gd name="connsiteX16" fmla="*/ 345341 w 434280"/>
                <a:gd name="connsiteY16" fmla="*/ 252 h 221757"/>
                <a:gd name="connsiteX17" fmla="*/ 396745 w 434280"/>
                <a:gd name="connsiteY17" fmla="*/ 53190 h 221757"/>
                <a:gd name="connsiteX18" fmla="*/ 404106 w 434280"/>
                <a:gd name="connsiteY18" fmla="*/ 67053 h 221757"/>
                <a:gd name="connsiteX19" fmla="*/ 411283 w 434280"/>
                <a:gd name="connsiteY19" fmla="*/ 78647 h 221757"/>
                <a:gd name="connsiteX20" fmla="*/ 434225 w 434280"/>
                <a:gd name="connsiteY20" fmla="*/ 130971 h 221757"/>
                <a:gd name="connsiteX21" fmla="*/ 364357 w 434280"/>
                <a:gd name="connsiteY21" fmla="*/ 164771 h 221757"/>
                <a:gd name="connsiteX22" fmla="*/ 349819 w 434280"/>
                <a:gd name="connsiteY22" fmla="*/ 167899 h 221757"/>
                <a:gd name="connsiteX23" fmla="*/ 191680 w 434280"/>
                <a:gd name="connsiteY23" fmla="*/ 207096 h 221757"/>
                <a:gd name="connsiteX24" fmla="*/ 171744 w 434280"/>
                <a:gd name="connsiteY24" fmla="*/ 212004 h 221757"/>
                <a:gd name="connsiteX25" fmla="*/ 113040 w 434280"/>
                <a:gd name="connsiteY25" fmla="*/ 221757 h 221757"/>
                <a:gd name="connsiteX26" fmla="*/ 9250 w 434280"/>
                <a:gd name="connsiteY26" fmla="*/ 76684 h 221757"/>
                <a:gd name="connsiteX27" fmla="*/ 5324 w 434280"/>
                <a:gd name="connsiteY27" fmla="*/ 81407 h 221757"/>
                <a:gd name="connsiteX28" fmla="*/ 13912 w 434280"/>
                <a:gd name="connsiteY28" fmla="*/ 103981 h 221757"/>
                <a:gd name="connsiteX29" fmla="*/ 16733 w 434280"/>
                <a:gd name="connsiteY29" fmla="*/ 107600 h 221757"/>
                <a:gd name="connsiteX30" fmla="*/ 57158 w 434280"/>
                <a:gd name="connsiteY30" fmla="*/ 171027 h 221757"/>
                <a:gd name="connsiteX31" fmla="*/ 62740 w 434280"/>
                <a:gd name="connsiteY31" fmla="*/ 181210 h 221757"/>
                <a:gd name="connsiteX32" fmla="*/ 103102 w 434280"/>
                <a:gd name="connsiteY32" fmla="*/ 216727 h 221757"/>
                <a:gd name="connsiteX33" fmla="*/ 170272 w 434280"/>
                <a:gd name="connsiteY33" fmla="*/ 207526 h 221757"/>
                <a:gd name="connsiteX34" fmla="*/ 190392 w 434280"/>
                <a:gd name="connsiteY34" fmla="*/ 202557 h 221757"/>
                <a:gd name="connsiteX35" fmla="*/ 348347 w 434280"/>
                <a:gd name="connsiteY35" fmla="*/ 163421 h 221757"/>
                <a:gd name="connsiteX36" fmla="*/ 363191 w 434280"/>
                <a:gd name="connsiteY36" fmla="*/ 160231 h 221757"/>
                <a:gd name="connsiteX37" fmla="*/ 429318 w 434280"/>
                <a:gd name="connsiteY37" fmla="*/ 130603 h 221757"/>
                <a:gd name="connsiteX38" fmla="*/ 407112 w 434280"/>
                <a:gd name="connsiteY38" fmla="*/ 81101 h 221757"/>
                <a:gd name="connsiteX39" fmla="*/ 399751 w 434280"/>
                <a:gd name="connsiteY39" fmla="*/ 69262 h 221757"/>
                <a:gd name="connsiteX40" fmla="*/ 392390 w 434280"/>
                <a:gd name="connsiteY40" fmla="*/ 55214 h 221757"/>
                <a:gd name="connsiteX41" fmla="*/ 344482 w 434280"/>
                <a:gd name="connsiteY41" fmla="*/ 4791 h 221757"/>
                <a:gd name="connsiteX42" fmla="*/ 309885 w 434280"/>
                <a:gd name="connsiteY42" fmla="*/ 9085 h 221757"/>
                <a:gd name="connsiteX43" fmla="*/ 302586 w 434280"/>
                <a:gd name="connsiteY43" fmla="*/ 10926 h 221757"/>
                <a:gd name="connsiteX44" fmla="*/ 248114 w 434280"/>
                <a:gd name="connsiteY44" fmla="*/ 22826 h 221757"/>
                <a:gd name="connsiteX45" fmla="*/ 218548 w 434280"/>
                <a:gd name="connsiteY45" fmla="*/ 28960 h 221757"/>
                <a:gd name="connsiteX46" fmla="*/ 157758 w 434280"/>
                <a:gd name="connsiteY46" fmla="*/ 42946 h 221757"/>
                <a:gd name="connsiteX47" fmla="*/ 100587 w 434280"/>
                <a:gd name="connsiteY47" fmla="*/ 56196 h 221757"/>
                <a:gd name="connsiteX48" fmla="*/ 39614 w 434280"/>
                <a:gd name="connsiteY48" fmla="*/ 68158 h 221757"/>
                <a:gd name="connsiteX49" fmla="*/ 34338 w 434280"/>
                <a:gd name="connsiteY49" fmla="*/ 68955 h 221757"/>
                <a:gd name="connsiteX50" fmla="*/ 9250 w 434280"/>
                <a:gd name="connsiteY50" fmla="*/ 76561 h 221757"/>
                <a:gd name="connsiteX51" fmla="*/ 9250 w 434280"/>
                <a:gd name="connsiteY51" fmla="*/ 76684 h 2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34280" h="221757">
                  <a:moveTo>
                    <a:pt x="113040" y="221757"/>
                  </a:moveTo>
                  <a:cubicBezTo>
                    <a:pt x="109605" y="221757"/>
                    <a:pt x="106170" y="221757"/>
                    <a:pt x="102673" y="221266"/>
                  </a:cubicBezTo>
                  <a:cubicBezTo>
                    <a:pt x="77768" y="219058"/>
                    <a:pt x="68506" y="201760"/>
                    <a:pt x="58691" y="183419"/>
                  </a:cubicBezTo>
                  <a:cubicBezTo>
                    <a:pt x="56912" y="180106"/>
                    <a:pt x="55072" y="176671"/>
                    <a:pt x="53170" y="173297"/>
                  </a:cubicBezTo>
                  <a:cubicBezTo>
                    <a:pt x="41190" y="151533"/>
                    <a:pt x="27898" y="130511"/>
                    <a:pt x="13360" y="110361"/>
                  </a:cubicBezTo>
                  <a:lnTo>
                    <a:pt x="10599" y="106803"/>
                  </a:lnTo>
                  <a:cubicBezTo>
                    <a:pt x="4465" y="99012"/>
                    <a:pt x="-3264" y="89320"/>
                    <a:pt x="1459" y="79444"/>
                  </a:cubicBezTo>
                  <a:cubicBezTo>
                    <a:pt x="2729" y="77027"/>
                    <a:pt x="4532" y="74930"/>
                    <a:pt x="6735" y="73310"/>
                  </a:cubicBezTo>
                  <a:cubicBezTo>
                    <a:pt x="15010" y="68299"/>
                    <a:pt x="24377" y="65373"/>
                    <a:pt x="34032" y="64784"/>
                  </a:cubicBezTo>
                  <a:cubicBezTo>
                    <a:pt x="35872" y="64784"/>
                    <a:pt x="37590" y="64293"/>
                    <a:pt x="39123" y="63986"/>
                  </a:cubicBezTo>
                  <a:cubicBezTo>
                    <a:pt x="60470" y="60244"/>
                    <a:pt x="80345" y="56319"/>
                    <a:pt x="99913" y="51718"/>
                  </a:cubicBezTo>
                  <a:cubicBezTo>
                    <a:pt x="119481" y="47117"/>
                    <a:pt x="138313" y="42946"/>
                    <a:pt x="157022" y="38529"/>
                  </a:cubicBezTo>
                  <a:cubicBezTo>
                    <a:pt x="176958" y="33806"/>
                    <a:pt x="197507" y="28960"/>
                    <a:pt x="217873" y="24543"/>
                  </a:cubicBezTo>
                  <a:lnTo>
                    <a:pt x="247501" y="18409"/>
                  </a:lnTo>
                  <a:cubicBezTo>
                    <a:pt x="265351" y="14668"/>
                    <a:pt x="283815" y="10803"/>
                    <a:pt x="301788" y="6509"/>
                  </a:cubicBezTo>
                  <a:lnTo>
                    <a:pt x="309027" y="4730"/>
                  </a:lnTo>
                  <a:cubicBezTo>
                    <a:pt x="320718" y="872"/>
                    <a:pt x="333060" y="-650"/>
                    <a:pt x="345341" y="252"/>
                  </a:cubicBezTo>
                  <a:cubicBezTo>
                    <a:pt x="371534" y="3626"/>
                    <a:pt x="385520" y="30923"/>
                    <a:pt x="396745" y="53190"/>
                  </a:cubicBezTo>
                  <a:cubicBezTo>
                    <a:pt x="399260" y="58097"/>
                    <a:pt x="401652" y="62821"/>
                    <a:pt x="404106" y="67053"/>
                  </a:cubicBezTo>
                  <a:cubicBezTo>
                    <a:pt x="405946" y="70305"/>
                    <a:pt x="408461" y="74292"/>
                    <a:pt x="411283" y="78647"/>
                  </a:cubicBezTo>
                  <a:cubicBezTo>
                    <a:pt x="421405" y="94534"/>
                    <a:pt x="435268" y="116249"/>
                    <a:pt x="434225" y="130971"/>
                  </a:cubicBezTo>
                  <a:cubicBezTo>
                    <a:pt x="432753" y="151214"/>
                    <a:pt x="391592" y="159373"/>
                    <a:pt x="364357" y="164771"/>
                  </a:cubicBezTo>
                  <a:cubicBezTo>
                    <a:pt x="358222" y="165998"/>
                    <a:pt x="353254" y="166979"/>
                    <a:pt x="349819" y="167899"/>
                  </a:cubicBezTo>
                  <a:cubicBezTo>
                    <a:pt x="290317" y="183787"/>
                    <a:pt x="240017" y="196239"/>
                    <a:pt x="191680" y="207096"/>
                  </a:cubicBezTo>
                  <a:cubicBezTo>
                    <a:pt x="184994" y="208630"/>
                    <a:pt x="178307" y="210348"/>
                    <a:pt x="171744" y="212004"/>
                  </a:cubicBezTo>
                  <a:cubicBezTo>
                    <a:pt x="152673" y="217745"/>
                    <a:pt x="132945" y="221021"/>
                    <a:pt x="113040" y="221757"/>
                  </a:cubicBezTo>
                  <a:close/>
                  <a:moveTo>
                    <a:pt x="9250" y="76684"/>
                  </a:moveTo>
                  <a:cubicBezTo>
                    <a:pt x="7612" y="77948"/>
                    <a:pt x="6269" y="79561"/>
                    <a:pt x="5324" y="81407"/>
                  </a:cubicBezTo>
                  <a:cubicBezTo>
                    <a:pt x="1766" y="88707"/>
                    <a:pt x="8207" y="96804"/>
                    <a:pt x="13912" y="103981"/>
                  </a:cubicBezTo>
                  <a:lnTo>
                    <a:pt x="16733" y="107600"/>
                  </a:lnTo>
                  <a:cubicBezTo>
                    <a:pt x="31504" y="127886"/>
                    <a:pt x="45006" y="149073"/>
                    <a:pt x="57158" y="171027"/>
                  </a:cubicBezTo>
                  <a:cubicBezTo>
                    <a:pt x="59121" y="174463"/>
                    <a:pt x="60961" y="177898"/>
                    <a:pt x="62740" y="181210"/>
                  </a:cubicBezTo>
                  <a:cubicBezTo>
                    <a:pt x="72738" y="199920"/>
                    <a:pt x="80651" y="214703"/>
                    <a:pt x="103102" y="216727"/>
                  </a:cubicBezTo>
                  <a:cubicBezTo>
                    <a:pt x="125553" y="218751"/>
                    <a:pt x="147698" y="213292"/>
                    <a:pt x="170272" y="207526"/>
                  </a:cubicBezTo>
                  <a:cubicBezTo>
                    <a:pt x="176896" y="205808"/>
                    <a:pt x="183583" y="204091"/>
                    <a:pt x="190392" y="202557"/>
                  </a:cubicBezTo>
                  <a:cubicBezTo>
                    <a:pt x="238668" y="191700"/>
                    <a:pt x="288845" y="179247"/>
                    <a:pt x="348347" y="163421"/>
                  </a:cubicBezTo>
                  <a:cubicBezTo>
                    <a:pt x="351966" y="162440"/>
                    <a:pt x="357118" y="161397"/>
                    <a:pt x="363191" y="160231"/>
                  </a:cubicBezTo>
                  <a:cubicBezTo>
                    <a:pt x="387728" y="155385"/>
                    <a:pt x="428152" y="147350"/>
                    <a:pt x="429318" y="130603"/>
                  </a:cubicBezTo>
                  <a:cubicBezTo>
                    <a:pt x="430299" y="117415"/>
                    <a:pt x="417049" y="96375"/>
                    <a:pt x="407112" y="81101"/>
                  </a:cubicBezTo>
                  <a:cubicBezTo>
                    <a:pt x="404229" y="76623"/>
                    <a:pt x="401652" y="72574"/>
                    <a:pt x="399751" y="69262"/>
                  </a:cubicBezTo>
                  <a:cubicBezTo>
                    <a:pt x="397358" y="64968"/>
                    <a:pt x="394905" y="60183"/>
                    <a:pt x="392390" y="55214"/>
                  </a:cubicBezTo>
                  <a:cubicBezTo>
                    <a:pt x="381042" y="33009"/>
                    <a:pt x="368221" y="7797"/>
                    <a:pt x="344482" y="4791"/>
                  </a:cubicBezTo>
                  <a:cubicBezTo>
                    <a:pt x="332778" y="3976"/>
                    <a:pt x="321031" y="5436"/>
                    <a:pt x="309885" y="9085"/>
                  </a:cubicBezTo>
                  <a:cubicBezTo>
                    <a:pt x="307493" y="9699"/>
                    <a:pt x="305039" y="10374"/>
                    <a:pt x="302586" y="10926"/>
                  </a:cubicBezTo>
                  <a:cubicBezTo>
                    <a:pt x="284551" y="15281"/>
                    <a:pt x="265781" y="19146"/>
                    <a:pt x="248114" y="22826"/>
                  </a:cubicBezTo>
                  <a:cubicBezTo>
                    <a:pt x="238238" y="24912"/>
                    <a:pt x="228362" y="26936"/>
                    <a:pt x="218548" y="28960"/>
                  </a:cubicBezTo>
                  <a:cubicBezTo>
                    <a:pt x="198243" y="33377"/>
                    <a:pt x="177694" y="38223"/>
                    <a:pt x="157758" y="42946"/>
                  </a:cubicBezTo>
                  <a:cubicBezTo>
                    <a:pt x="139049" y="47363"/>
                    <a:pt x="119726" y="51963"/>
                    <a:pt x="100587" y="56196"/>
                  </a:cubicBezTo>
                  <a:cubicBezTo>
                    <a:pt x="81449" y="60428"/>
                    <a:pt x="61022" y="64416"/>
                    <a:pt x="39614" y="68158"/>
                  </a:cubicBezTo>
                  <a:cubicBezTo>
                    <a:pt x="38019" y="68464"/>
                    <a:pt x="36240" y="68710"/>
                    <a:pt x="34338" y="68955"/>
                  </a:cubicBezTo>
                  <a:cubicBezTo>
                    <a:pt x="25499" y="69501"/>
                    <a:pt x="16905" y="72108"/>
                    <a:pt x="9250" y="76561"/>
                  </a:cubicBezTo>
                  <a:lnTo>
                    <a:pt x="9250" y="76684"/>
                  </a:lnTo>
                  <a:close/>
                </a:path>
              </a:pathLst>
            </a:custGeom>
            <a:solidFill>
              <a:srgbClr val="0E0E0E"/>
            </a:solidFill>
            <a:ln w="6134" cap="flat">
              <a:noFill/>
              <a:prstDash val="solid"/>
              <a:miter/>
            </a:ln>
          </p:spPr>
          <p:txBody>
            <a:bodyPr rtlCol="0" anchor="ctr"/>
            <a:lstStyle/>
            <a:p>
              <a:endParaRPr lang="en-AU"/>
            </a:p>
          </p:txBody>
        </p:sp>
        <p:sp>
          <p:nvSpPr>
            <p:cNvPr id="1084" name="Freeform: Shape 1083">
              <a:extLst>
                <a:ext uri="{FF2B5EF4-FFF2-40B4-BE49-F238E27FC236}">
                  <a16:creationId xmlns:a16="http://schemas.microsoft.com/office/drawing/2014/main" id="{D97C66FD-C185-4E8D-8D1D-B3B754F127B3}"/>
                </a:ext>
              </a:extLst>
            </p:cNvPr>
            <p:cNvSpPr/>
            <p:nvPr/>
          </p:nvSpPr>
          <p:spPr>
            <a:xfrm>
              <a:off x="4908302" y="2449434"/>
              <a:ext cx="57109" cy="13740"/>
            </a:xfrm>
            <a:custGeom>
              <a:avLst/>
              <a:gdLst>
                <a:gd name="connsiteX0" fmla="*/ 57109 w 57109"/>
                <a:gd name="connsiteY0" fmla="*/ 0 h 13740"/>
                <a:gd name="connsiteX1" fmla="*/ 0 w 57109"/>
                <a:gd name="connsiteY1" fmla="*/ 13740 h 13740"/>
                <a:gd name="connsiteX2" fmla="*/ 57109 w 57109"/>
                <a:gd name="connsiteY2" fmla="*/ 0 h 13740"/>
              </a:gdLst>
              <a:ahLst/>
              <a:cxnLst>
                <a:cxn ang="0">
                  <a:pos x="connsiteX0" y="connsiteY0"/>
                </a:cxn>
                <a:cxn ang="0">
                  <a:pos x="connsiteX1" y="connsiteY1"/>
                </a:cxn>
                <a:cxn ang="0">
                  <a:pos x="connsiteX2" y="connsiteY2"/>
                </a:cxn>
              </a:cxnLst>
              <a:rect l="l" t="t" r="r" b="b"/>
              <a:pathLst>
                <a:path w="57109" h="13740">
                  <a:moveTo>
                    <a:pt x="57109" y="0"/>
                  </a:moveTo>
                  <a:cubicBezTo>
                    <a:pt x="40976" y="8956"/>
                    <a:pt x="17728" y="9201"/>
                    <a:pt x="0" y="13740"/>
                  </a:cubicBezTo>
                  <a:lnTo>
                    <a:pt x="57109" y="0"/>
                  </a:lnTo>
                  <a:close/>
                </a:path>
              </a:pathLst>
            </a:custGeom>
            <a:solidFill>
              <a:srgbClr val="F0E7E1"/>
            </a:solidFill>
            <a:ln w="6134" cap="flat">
              <a:noFill/>
              <a:prstDash val="solid"/>
              <a:miter/>
            </a:ln>
          </p:spPr>
          <p:txBody>
            <a:bodyPr rtlCol="0" anchor="ctr"/>
            <a:lstStyle/>
            <a:p>
              <a:endParaRPr lang="en-AU"/>
            </a:p>
          </p:txBody>
        </p:sp>
        <p:sp>
          <p:nvSpPr>
            <p:cNvPr id="1085" name="Freeform: Shape 1084">
              <a:extLst>
                <a:ext uri="{FF2B5EF4-FFF2-40B4-BE49-F238E27FC236}">
                  <a16:creationId xmlns:a16="http://schemas.microsoft.com/office/drawing/2014/main" id="{1C75672E-B8C1-43B1-B72E-E18A713E1A69}"/>
                </a:ext>
              </a:extLst>
            </p:cNvPr>
            <p:cNvSpPr/>
            <p:nvPr/>
          </p:nvSpPr>
          <p:spPr>
            <a:xfrm>
              <a:off x="4905898" y="2446942"/>
              <a:ext cx="62144" cy="18502"/>
            </a:xfrm>
            <a:custGeom>
              <a:avLst/>
              <a:gdLst>
                <a:gd name="connsiteX0" fmla="*/ 2281 w 62144"/>
                <a:gd name="connsiteY0" fmla="*/ 18502 h 18502"/>
                <a:gd name="connsiteX1" fmla="*/ 870 w 62144"/>
                <a:gd name="connsiteY1" fmla="*/ 18036 h 18502"/>
                <a:gd name="connsiteX2" fmla="*/ 73 w 62144"/>
                <a:gd name="connsiteY2" fmla="*/ 16785 h 18502"/>
                <a:gd name="connsiteX3" fmla="*/ 324 w 62144"/>
                <a:gd name="connsiteY3" fmla="*/ 15036 h 18502"/>
                <a:gd name="connsiteX4" fmla="*/ 1729 w 62144"/>
                <a:gd name="connsiteY4" fmla="*/ 13963 h 18502"/>
                <a:gd name="connsiteX5" fmla="*/ 21604 w 62144"/>
                <a:gd name="connsiteY5" fmla="*/ 10282 h 18502"/>
                <a:gd name="connsiteX6" fmla="*/ 58409 w 62144"/>
                <a:gd name="connsiteY6" fmla="*/ 468 h 18502"/>
                <a:gd name="connsiteX7" fmla="*/ 59310 w 62144"/>
                <a:gd name="connsiteY7" fmla="*/ 51 h 18502"/>
                <a:gd name="connsiteX8" fmla="*/ 60304 w 62144"/>
                <a:gd name="connsiteY8" fmla="*/ 51 h 18502"/>
                <a:gd name="connsiteX9" fmla="*/ 61206 w 62144"/>
                <a:gd name="connsiteY9" fmla="*/ 462 h 18502"/>
                <a:gd name="connsiteX10" fmla="*/ 61856 w 62144"/>
                <a:gd name="connsiteY10" fmla="*/ 1216 h 18502"/>
                <a:gd name="connsiteX11" fmla="*/ 62138 w 62144"/>
                <a:gd name="connsiteY11" fmla="*/ 2167 h 18502"/>
                <a:gd name="connsiteX12" fmla="*/ 61991 w 62144"/>
                <a:gd name="connsiteY12" fmla="*/ 3148 h 18502"/>
                <a:gd name="connsiteX13" fmla="*/ 61451 w 62144"/>
                <a:gd name="connsiteY13" fmla="*/ 3983 h 18502"/>
                <a:gd name="connsiteX14" fmla="*/ 60617 w 62144"/>
                <a:gd name="connsiteY14" fmla="*/ 4516 h 18502"/>
                <a:gd name="connsiteX15" fmla="*/ 22462 w 62144"/>
                <a:gd name="connsiteY15" fmla="*/ 14822 h 18502"/>
                <a:gd name="connsiteX16" fmla="*/ 2956 w 62144"/>
                <a:gd name="connsiteY16" fmla="*/ 18441 h 18502"/>
                <a:gd name="connsiteX17" fmla="*/ 2281 w 62144"/>
                <a:gd name="connsiteY17" fmla="*/ 18502 h 1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44" h="18502">
                  <a:moveTo>
                    <a:pt x="2281" y="18502"/>
                  </a:moveTo>
                  <a:cubicBezTo>
                    <a:pt x="1772" y="18514"/>
                    <a:pt x="1269" y="18355"/>
                    <a:pt x="870" y="18036"/>
                  </a:cubicBezTo>
                  <a:cubicBezTo>
                    <a:pt x="465" y="17723"/>
                    <a:pt x="183" y="17282"/>
                    <a:pt x="73" y="16785"/>
                  </a:cubicBezTo>
                  <a:cubicBezTo>
                    <a:pt x="-81" y="16190"/>
                    <a:pt x="11" y="15564"/>
                    <a:pt x="324" y="15036"/>
                  </a:cubicBezTo>
                  <a:cubicBezTo>
                    <a:pt x="631" y="14509"/>
                    <a:pt x="1134" y="14122"/>
                    <a:pt x="1729" y="13963"/>
                  </a:cubicBezTo>
                  <a:cubicBezTo>
                    <a:pt x="7863" y="12368"/>
                    <a:pt x="14549" y="11387"/>
                    <a:pt x="21604" y="10282"/>
                  </a:cubicBezTo>
                  <a:cubicBezTo>
                    <a:pt x="34338" y="9117"/>
                    <a:pt x="46784" y="5798"/>
                    <a:pt x="58409" y="468"/>
                  </a:cubicBezTo>
                  <a:cubicBezTo>
                    <a:pt x="58672" y="265"/>
                    <a:pt x="58985" y="124"/>
                    <a:pt x="59310" y="51"/>
                  </a:cubicBezTo>
                  <a:cubicBezTo>
                    <a:pt x="59635" y="-17"/>
                    <a:pt x="59973" y="-17"/>
                    <a:pt x="60304" y="51"/>
                  </a:cubicBezTo>
                  <a:cubicBezTo>
                    <a:pt x="60629" y="124"/>
                    <a:pt x="60942" y="265"/>
                    <a:pt x="61206" y="462"/>
                  </a:cubicBezTo>
                  <a:cubicBezTo>
                    <a:pt x="61476" y="664"/>
                    <a:pt x="61696" y="922"/>
                    <a:pt x="61856" y="1216"/>
                  </a:cubicBezTo>
                  <a:cubicBezTo>
                    <a:pt x="62015" y="1511"/>
                    <a:pt x="62114" y="1836"/>
                    <a:pt x="62138" y="2167"/>
                  </a:cubicBezTo>
                  <a:cubicBezTo>
                    <a:pt x="62163" y="2504"/>
                    <a:pt x="62114" y="2836"/>
                    <a:pt x="61991" y="3148"/>
                  </a:cubicBezTo>
                  <a:cubicBezTo>
                    <a:pt x="61874" y="3461"/>
                    <a:pt x="61690" y="3750"/>
                    <a:pt x="61451" y="3983"/>
                  </a:cubicBezTo>
                  <a:cubicBezTo>
                    <a:pt x="61218" y="4222"/>
                    <a:pt x="60930" y="4400"/>
                    <a:pt x="60617" y="4516"/>
                  </a:cubicBezTo>
                  <a:cubicBezTo>
                    <a:pt x="48576" y="10086"/>
                    <a:pt x="35669" y="13570"/>
                    <a:pt x="22462" y="14822"/>
                  </a:cubicBezTo>
                  <a:cubicBezTo>
                    <a:pt x="15531" y="15864"/>
                    <a:pt x="8967" y="16907"/>
                    <a:pt x="2956" y="18441"/>
                  </a:cubicBezTo>
                  <a:lnTo>
                    <a:pt x="2281" y="18502"/>
                  </a:lnTo>
                  <a:close/>
                </a:path>
              </a:pathLst>
            </a:custGeom>
            <a:solidFill>
              <a:srgbClr val="0E0E0E"/>
            </a:solidFill>
            <a:ln w="6134" cap="flat">
              <a:noFill/>
              <a:prstDash val="solid"/>
              <a:miter/>
            </a:ln>
          </p:spPr>
          <p:txBody>
            <a:bodyPr rtlCol="0" anchor="ctr"/>
            <a:lstStyle/>
            <a:p>
              <a:endParaRPr lang="en-AU"/>
            </a:p>
          </p:txBody>
        </p:sp>
        <p:sp>
          <p:nvSpPr>
            <p:cNvPr id="1086" name="Freeform: Shape 1085">
              <a:extLst>
                <a:ext uri="{FF2B5EF4-FFF2-40B4-BE49-F238E27FC236}">
                  <a16:creationId xmlns:a16="http://schemas.microsoft.com/office/drawing/2014/main" id="{85011374-F200-4144-B196-7BA5F9283E30}"/>
                </a:ext>
              </a:extLst>
            </p:cNvPr>
            <p:cNvSpPr/>
            <p:nvPr/>
          </p:nvSpPr>
          <p:spPr>
            <a:xfrm>
              <a:off x="4911369" y="2480412"/>
              <a:ext cx="92073" cy="22328"/>
            </a:xfrm>
            <a:custGeom>
              <a:avLst/>
              <a:gdLst>
                <a:gd name="connsiteX0" fmla="*/ 0 w 92073"/>
                <a:gd name="connsiteY0" fmla="*/ 22328 h 22328"/>
                <a:gd name="connsiteX1" fmla="*/ 22451 w 92073"/>
                <a:gd name="connsiteY1" fmla="*/ 18403 h 22328"/>
                <a:gd name="connsiteX2" fmla="*/ 92074 w 92073"/>
                <a:gd name="connsiteY2" fmla="*/ 0 h 22328"/>
              </a:gdLst>
              <a:ahLst/>
              <a:cxnLst>
                <a:cxn ang="0">
                  <a:pos x="connsiteX0" y="connsiteY0"/>
                </a:cxn>
                <a:cxn ang="0">
                  <a:pos x="connsiteX1" y="connsiteY1"/>
                </a:cxn>
                <a:cxn ang="0">
                  <a:pos x="connsiteX2" y="connsiteY2"/>
                </a:cxn>
              </a:cxnLst>
              <a:rect l="l" t="t" r="r" b="b"/>
              <a:pathLst>
                <a:path w="92073" h="22328">
                  <a:moveTo>
                    <a:pt x="0" y="22328"/>
                  </a:moveTo>
                  <a:cubicBezTo>
                    <a:pt x="7643" y="22212"/>
                    <a:pt x="15219" y="20887"/>
                    <a:pt x="22451" y="18403"/>
                  </a:cubicBezTo>
                  <a:cubicBezTo>
                    <a:pt x="45718" y="12637"/>
                    <a:pt x="68930" y="6502"/>
                    <a:pt x="92074" y="0"/>
                  </a:cubicBezTo>
                </a:path>
              </a:pathLst>
            </a:custGeom>
            <a:solidFill>
              <a:srgbClr val="F0E7E1"/>
            </a:solidFill>
            <a:ln w="6134" cap="flat">
              <a:noFill/>
              <a:prstDash val="solid"/>
              <a:miter/>
            </a:ln>
          </p:spPr>
          <p:txBody>
            <a:bodyPr rtlCol="0" anchor="ctr"/>
            <a:lstStyle/>
            <a:p>
              <a:endParaRPr lang="en-AU"/>
            </a:p>
          </p:txBody>
        </p:sp>
        <p:sp>
          <p:nvSpPr>
            <p:cNvPr id="1087" name="Freeform: Shape 1086">
              <a:extLst>
                <a:ext uri="{FF2B5EF4-FFF2-40B4-BE49-F238E27FC236}">
                  <a16:creationId xmlns:a16="http://schemas.microsoft.com/office/drawing/2014/main" id="{9DBF6C53-BFD6-49AC-81F8-B482E401A590}"/>
                </a:ext>
              </a:extLst>
            </p:cNvPr>
            <p:cNvSpPr/>
            <p:nvPr/>
          </p:nvSpPr>
          <p:spPr>
            <a:xfrm>
              <a:off x="4909031" y="2478487"/>
              <a:ext cx="96704" cy="26645"/>
            </a:xfrm>
            <a:custGeom>
              <a:avLst/>
              <a:gdLst>
                <a:gd name="connsiteX0" fmla="*/ 4485 w 96704"/>
                <a:gd name="connsiteY0" fmla="*/ 26645 h 26645"/>
                <a:gd name="connsiteX1" fmla="*/ 2154 w 96704"/>
                <a:gd name="connsiteY1" fmla="*/ 26645 h 26645"/>
                <a:gd name="connsiteX2" fmla="*/ 1277 w 96704"/>
                <a:gd name="connsiteY2" fmla="*/ 26418 h 26645"/>
                <a:gd name="connsiteX3" fmla="*/ 559 w 96704"/>
                <a:gd name="connsiteY3" fmla="*/ 25872 h 26645"/>
                <a:gd name="connsiteX4" fmla="*/ 112 w 96704"/>
                <a:gd name="connsiteY4" fmla="*/ 25087 h 26645"/>
                <a:gd name="connsiteX5" fmla="*/ 7 w 96704"/>
                <a:gd name="connsiteY5" fmla="*/ 24191 h 26645"/>
                <a:gd name="connsiteX6" fmla="*/ 216 w 96704"/>
                <a:gd name="connsiteY6" fmla="*/ 23290 h 26645"/>
                <a:gd name="connsiteX7" fmla="*/ 780 w 96704"/>
                <a:gd name="connsiteY7" fmla="*/ 22554 h 26645"/>
                <a:gd name="connsiteX8" fmla="*/ 1596 w 96704"/>
                <a:gd name="connsiteY8" fmla="*/ 22112 h 26645"/>
                <a:gd name="connsiteX9" fmla="*/ 2522 w 96704"/>
                <a:gd name="connsiteY9" fmla="*/ 22045 h 26645"/>
                <a:gd name="connsiteX10" fmla="*/ 19759 w 96704"/>
                <a:gd name="connsiteY10" fmla="*/ 19407 h 26645"/>
                <a:gd name="connsiteX11" fmla="*/ 24237 w 96704"/>
                <a:gd name="connsiteY11" fmla="*/ 18180 h 26645"/>
                <a:gd name="connsiteX12" fmla="*/ 93799 w 96704"/>
                <a:gd name="connsiteY12" fmla="*/ 84 h 26645"/>
                <a:gd name="connsiteX13" fmla="*/ 94688 w 96704"/>
                <a:gd name="connsiteY13" fmla="*/ 17 h 26645"/>
                <a:gd name="connsiteX14" fmla="*/ 95541 w 96704"/>
                <a:gd name="connsiteY14" fmla="*/ 299 h 26645"/>
                <a:gd name="connsiteX15" fmla="*/ 96216 w 96704"/>
                <a:gd name="connsiteY15" fmla="*/ 882 h 26645"/>
                <a:gd name="connsiteX16" fmla="*/ 96621 w 96704"/>
                <a:gd name="connsiteY16" fmla="*/ 1679 h 26645"/>
                <a:gd name="connsiteX17" fmla="*/ 96688 w 96704"/>
                <a:gd name="connsiteY17" fmla="*/ 2569 h 26645"/>
                <a:gd name="connsiteX18" fmla="*/ 96406 w 96704"/>
                <a:gd name="connsiteY18" fmla="*/ 3421 h 26645"/>
                <a:gd name="connsiteX19" fmla="*/ 95823 w 96704"/>
                <a:gd name="connsiteY19" fmla="*/ 4096 h 26645"/>
                <a:gd name="connsiteX20" fmla="*/ 95026 w 96704"/>
                <a:gd name="connsiteY20" fmla="*/ 4501 h 26645"/>
                <a:gd name="connsiteX21" fmla="*/ 25342 w 96704"/>
                <a:gd name="connsiteY21" fmla="*/ 22903 h 26645"/>
                <a:gd name="connsiteX22" fmla="*/ 20986 w 96704"/>
                <a:gd name="connsiteY22" fmla="*/ 24069 h 26645"/>
                <a:gd name="connsiteX23" fmla="*/ 4485 w 96704"/>
                <a:gd name="connsiteY23" fmla="*/ 26645 h 26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6704" h="26645">
                  <a:moveTo>
                    <a:pt x="4485" y="26645"/>
                  </a:moveTo>
                  <a:lnTo>
                    <a:pt x="2154" y="26645"/>
                  </a:lnTo>
                  <a:cubicBezTo>
                    <a:pt x="1848" y="26633"/>
                    <a:pt x="1553" y="26553"/>
                    <a:pt x="1277" y="26418"/>
                  </a:cubicBezTo>
                  <a:cubicBezTo>
                    <a:pt x="1007" y="26289"/>
                    <a:pt x="762" y="26099"/>
                    <a:pt x="559" y="25872"/>
                  </a:cubicBezTo>
                  <a:cubicBezTo>
                    <a:pt x="357" y="25645"/>
                    <a:pt x="210" y="25375"/>
                    <a:pt x="112" y="25087"/>
                  </a:cubicBezTo>
                  <a:cubicBezTo>
                    <a:pt x="20" y="24799"/>
                    <a:pt x="-17" y="24492"/>
                    <a:pt x="7" y="24191"/>
                  </a:cubicBezTo>
                  <a:cubicBezTo>
                    <a:pt x="14" y="23879"/>
                    <a:pt x="81" y="23572"/>
                    <a:pt x="216" y="23290"/>
                  </a:cubicBezTo>
                  <a:cubicBezTo>
                    <a:pt x="351" y="23008"/>
                    <a:pt x="541" y="22756"/>
                    <a:pt x="780" y="22554"/>
                  </a:cubicBezTo>
                  <a:cubicBezTo>
                    <a:pt x="1020" y="22351"/>
                    <a:pt x="1296" y="22198"/>
                    <a:pt x="1596" y="22112"/>
                  </a:cubicBezTo>
                  <a:cubicBezTo>
                    <a:pt x="1897" y="22026"/>
                    <a:pt x="2210" y="22002"/>
                    <a:pt x="2522" y="22045"/>
                  </a:cubicBezTo>
                  <a:cubicBezTo>
                    <a:pt x="8374" y="22179"/>
                    <a:pt x="14214" y="21290"/>
                    <a:pt x="19759" y="19407"/>
                  </a:cubicBezTo>
                  <a:lnTo>
                    <a:pt x="24237" y="18180"/>
                  </a:lnTo>
                  <a:cubicBezTo>
                    <a:pt x="49817" y="12046"/>
                    <a:pt x="72636" y="5912"/>
                    <a:pt x="93799" y="84"/>
                  </a:cubicBezTo>
                  <a:cubicBezTo>
                    <a:pt x="94087" y="4"/>
                    <a:pt x="94388" y="-20"/>
                    <a:pt x="94688" y="17"/>
                  </a:cubicBezTo>
                  <a:cubicBezTo>
                    <a:pt x="94989" y="53"/>
                    <a:pt x="95277" y="152"/>
                    <a:pt x="95541" y="299"/>
                  </a:cubicBezTo>
                  <a:cubicBezTo>
                    <a:pt x="95799" y="446"/>
                    <a:pt x="96032" y="642"/>
                    <a:pt x="96216" y="882"/>
                  </a:cubicBezTo>
                  <a:cubicBezTo>
                    <a:pt x="96400" y="1121"/>
                    <a:pt x="96541" y="1391"/>
                    <a:pt x="96621" y="1679"/>
                  </a:cubicBezTo>
                  <a:cubicBezTo>
                    <a:pt x="96700" y="1967"/>
                    <a:pt x="96725" y="2274"/>
                    <a:pt x="96688" y="2569"/>
                  </a:cubicBezTo>
                  <a:cubicBezTo>
                    <a:pt x="96651" y="2869"/>
                    <a:pt x="96553" y="3157"/>
                    <a:pt x="96406" y="3421"/>
                  </a:cubicBezTo>
                  <a:cubicBezTo>
                    <a:pt x="96259" y="3685"/>
                    <a:pt x="96062" y="3912"/>
                    <a:pt x="95823" y="4096"/>
                  </a:cubicBezTo>
                  <a:cubicBezTo>
                    <a:pt x="95584" y="4286"/>
                    <a:pt x="95314" y="4421"/>
                    <a:pt x="95026" y="4501"/>
                  </a:cubicBezTo>
                  <a:cubicBezTo>
                    <a:pt x="73801" y="10328"/>
                    <a:pt x="50982" y="16278"/>
                    <a:pt x="25342" y="22903"/>
                  </a:cubicBezTo>
                  <a:lnTo>
                    <a:pt x="20986" y="24069"/>
                  </a:lnTo>
                  <a:cubicBezTo>
                    <a:pt x="15619" y="25645"/>
                    <a:pt x="10074" y="26510"/>
                    <a:pt x="4485" y="26645"/>
                  </a:cubicBezTo>
                  <a:close/>
                </a:path>
              </a:pathLst>
            </a:custGeom>
            <a:solidFill>
              <a:srgbClr val="0E0E0E"/>
            </a:solidFill>
            <a:ln w="6134" cap="flat">
              <a:noFill/>
              <a:prstDash val="solid"/>
              <a:miter/>
            </a:ln>
          </p:spPr>
          <p:txBody>
            <a:bodyPr rtlCol="0" anchor="ctr"/>
            <a:lstStyle/>
            <a:p>
              <a:endParaRPr lang="en-AU"/>
            </a:p>
          </p:txBody>
        </p:sp>
        <p:sp>
          <p:nvSpPr>
            <p:cNvPr id="1088" name="Freeform: Shape 1087">
              <a:extLst>
                <a:ext uri="{FF2B5EF4-FFF2-40B4-BE49-F238E27FC236}">
                  <a16:creationId xmlns:a16="http://schemas.microsoft.com/office/drawing/2014/main" id="{CE426F4A-C72D-4194-97A7-DC404401B9E9}"/>
                </a:ext>
              </a:extLst>
            </p:cNvPr>
            <p:cNvSpPr/>
            <p:nvPr/>
          </p:nvSpPr>
          <p:spPr>
            <a:xfrm>
              <a:off x="4943328" y="2509549"/>
              <a:ext cx="69990" cy="22083"/>
            </a:xfrm>
            <a:custGeom>
              <a:avLst/>
              <a:gdLst>
                <a:gd name="connsiteX0" fmla="*/ 69991 w 69990"/>
                <a:gd name="connsiteY0" fmla="*/ 0 h 22083"/>
                <a:gd name="connsiteX1" fmla="*/ 0 w 69990"/>
                <a:gd name="connsiteY1" fmla="*/ 22083 h 22083"/>
                <a:gd name="connsiteX2" fmla="*/ 69991 w 69990"/>
                <a:gd name="connsiteY2" fmla="*/ 0 h 22083"/>
              </a:gdLst>
              <a:ahLst/>
              <a:cxnLst>
                <a:cxn ang="0">
                  <a:pos x="connsiteX0" y="connsiteY0"/>
                </a:cxn>
                <a:cxn ang="0">
                  <a:pos x="connsiteX1" y="connsiteY1"/>
                </a:cxn>
                <a:cxn ang="0">
                  <a:pos x="connsiteX2" y="connsiteY2"/>
                </a:cxn>
              </a:cxnLst>
              <a:rect l="l" t="t" r="r" b="b"/>
              <a:pathLst>
                <a:path w="69990" h="22083">
                  <a:moveTo>
                    <a:pt x="69991" y="0"/>
                  </a:moveTo>
                  <a:cubicBezTo>
                    <a:pt x="47110" y="8343"/>
                    <a:pt x="23187" y="14415"/>
                    <a:pt x="0" y="22083"/>
                  </a:cubicBezTo>
                  <a:lnTo>
                    <a:pt x="69991" y="0"/>
                  </a:lnTo>
                  <a:close/>
                </a:path>
              </a:pathLst>
            </a:custGeom>
            <a:solidFill>
              <a:srgbClr val="F0E7E1"/>
            </a:solidFill>
            <a:ln w="6134" cap="flat">
              <a:noFill/>
              <a:prstDash val="solid"/>
              <a:miter/>
            </a:ln>
          </p:spPr>
          <p:txBody>
            <a:bodyPr rtlCol="0" anchor="ctr"/>
            <a:lstStyle/>
            <a:p>
              <a:endParaRPr lang="en-AU"/>
            </a:p>
          </p:txBody>
        </p:sp>
        <p:sp>
          <p:nvSpPr>
            <p:cNvPr id="1089" name="Freeform: Shape 1088">
              <a:extLst>
                <a:ext uri="{FF2B5EF4-FFF2-40B4-BE49-F238E27FC236}">
                  <a16:creationId xmlns:a16="http://schemas.microsoft.com/office/drawing/2014/main" id="{E748A33C-45C0-44D3-B6A2-403DA1494331}"/>
                </a:ext>
              </a:extLst>
            </p:cNvPr>
            <p:cNvSpPr/>
            <p:nvPr/>
          </p:nvSpPr>
          <p:spPr>
            <a:xfrm>
              <a:off x="4941002" y="2507143"/>
              <a:ext cx="74982" cy="26820"/>
            </a:xfrm>
            <a:custGeom>
              <a:avLst/>
              <a:gdLst>
                <a:gd name="connsiteX0" fmla="*/ 2326 w 74982"/>
                <a:gd name="connsiteY0" fmla="*/ 26820 h 26820"/>
                <a:gd name="connsiteX1" fmla="*/ 964 w 74982"/>
                <a:gd name="connsiteY1" fmla="*/ 26379 h 26820"/>
                <a:gd name="connsiteX2" fmla="*/ 118 w 74982"/>
                <a:gd name="connsiteY2" fmla="*/ 25225 h 26820"/>
                <a:gd name="connsiteX3" fmla="*/ 7 w 74982"/>
                <a:gd name="connsiteY3" fmla="*/ 24336 h 26820"/>
                <a:gd name="connsiteX4" fmla="*/ 247 w 74982"/>
                <a:gd name="connsiteY4" fmla="*/ 23477 h 26820"/>
                <a:gd name="connsiteX5" fmla="*/ 805 w 74982"/>
                <a:gd name="connsiteY5" fmla="*/ 22778 h 26820"/>
                <a:gd name="connsiteX6" fmla="*/ 1590 w 74982"/>
                <a:gd name="connsiteY6" fmla="*/ 22342 h 26820"/>
                <a:gd name="connsiteX7" fmla="*/ 30666 w 74982"/>
                <a:gd name="connsiteY7" fmla="*/ 13325 h 26820"/>
                <a:gd name="connsiteX8" fmla="*/ 71581 w 74982"/>
                <a:gd name="connsiteY8" fmla="*/ 259 h 26820"/>
                <a:gd name="connsiteX9" fmla="*/ 72538 w 74982"/>
                <a:gd name="connsiteY9" fmla="*/ 2 h 26820"/>
                <a:gd name="connsiteX10" fmla="*/ 73507 w 74982"/>
                <a:gd name="connsiteY10" fmla="*/ 167 h 26820"/>
                <a:gd name="connsiteX11" fmla="*/ 74329 w 74982"/>
                <a:gd name="connsiteY11" fmla="*/ 713 h 26820"/>
                <a:gd name="connsiteX12" fmla="*/ 74850 w 74982"/>
                <a:gd name="connsiteY12" fmla="*/ 1560 h 26820"/>
                <a:gd name="connsiteX13" fmla="*/ 74973 w 74982"/>
                <a:gd name="connsiteY13" fmla="*/ 2535 h 26820"/>
                <a:gd name="connsiteX14" fmla="*/ 74679 w 74982"/>
                <a:gd name="connsiteY14" fmla="*/ 3480 h 26820"/>
                <a:gd name="connsiteX15" fmla="*/ 74016 w 74982"/>
                <a:gd name="connsiteY15" fmla="*/ 4216 h 26820"/>
                <a:gd name="connsiteX16" fmla="*/ 73114 w 74982"/>
                <a:gd name="connsiteY16" fmla="*/ 4615 h 26820"/>
                <a:gd name="connsiteX17" fmla="*/ 32015 w 74982"/>
                <a:gd name="connsiteY17" fmla="*/ 17742 h 26820"/>
                <a:gd name="connsiteX18" fmla="*/ 3062 w 74982"/>
                <a:gd name="connsiteY18" fmla="*/ 26698 h 26820"/>
                <a:gd name="connsiteX19" fmla="*/ 2326 w 74982"/>
                <a:gd name="connsiteY19" fmla="*/ 26820 h 2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4982" h="26820">
                  <a:moveTo>
                    <a:pt x="2326" y="26820"/>
                  </a:moveTo>
                  <a:cubicBezTo>
                    <a:pt x="1835" y="26820"/>
                    <a:pt x="1363" y="26667"/>
                    <a:pt x="964" y="26379"/>
                  </a:cubicBezTo>
                  <a:cubicBezTo>
                    <a:pt x="566" y="26096"/>
                    <a:pt x="271" y="25692"/>
                    <a:pt x="118" y="25225"/>
                  </a:cubicBezTo>
                  <a:cubicBezTo>
                    <a:pt x="20" y="24943"/>
                    <a:pt x="-17" y="24637"/>
                    <a:pt x="7" y="24336"/>
                  </a:cubicBezTo>
                  <a:cubicBezTo>
                    <a:pt x="32" y="24035"/>
                    <a:pt x="112" y="23747"/>
                    <a:pt x="247" y="23477"/>
                  </a:cubicBezTo>
                  <a:cubicBezTo>
                    <a:pt x="388" y="23207"/>
                    <a:pt x="578" y="22968"/>
                    <a:pt x="805" y="22778"/>
                  </a:cubicBezTo>
                  <a:cubicBezTo>
                    <a:pt x="1038" y="22582"/>
                    <a:pt x="1302" y="22434"/>
                    <a:pt x="1590" y="22342"/>
                  </a:cubicBezTo>
                  <a:cubicBezTo>
                    <a:pt x="11221" y="19153"/>
                    <a:pt x="21097" y="16208"/>
                    <a:pt x="30666" y="13325"/>
                  </a:cubicBezTo>
                  <a:cubicBezTo>
                    <a:pt x="44222" y="9277"/>
                    <a:pt x="58208" y="5105"/>
                    <a:pt x="71581" y="259"/>
                  </a:cubicBezTo>
                  <a:cubicBezTo>
                    <a:pt x="71875" y="106"/>
                    <a:pt x="72200" y="20"/>
                    <a:pt x="72538" y="2"/>
                  </a:cubicBezTo>
                  <a:cubicBezTo>
                    <a:pt x="72869" y="-11"/>
                    <a:pt x="73200" y="45"/>
                    <a:pt x="73507" y="167"/>
                  </a:cubicBezTo>
                  <a:cubicBezTo>
                    <a:pt x="73820" y="290"/>
                    <a:pt x="74102" y="474"/>
                    <a:pt x="74329" y="713"/>
                  </a:cubicBezTo>
                  <a:cubicBezTo>
                    <a:pt x="74562" y="959"/>
                    <a:pt x="74740" y="1241"/>
                    <a:pt x="74850" y="1560"/>
                  </a:cubicBezTo>
                  <a:cubicBezTo>
                    <a:pt x="74961" y="1873"/>
                    <a:pt x="75004" y="2204"/>
                    <a:pt x="74973" y="2535"/>
                  </a:cubicBezTo>
                  <a:cubicBezTo>
                    <a:pt x="74942" y="2873"/>
                    <a:pt x="74844" y="3192"/>
                    <a:pt x="74679" y="3480"/>
                  </a:cubicBezTo>
                  <a:cubicBezTo>
                    <a:pt x="74513" y="3774"/>
                    <a:pt x="74286" y="4026"/>
                    <a:pt x="74016" y="4216"/>
                  </a:cubicBezTo>
                  <a:cubicBezTo>
                    <a:pt x="73746" y="4412"/>
                    <a:pt x="73440" y="4547"/>
                    <a:pt x="73114" y="4615"/>
                  </a:cubicBezTo>
                  <a:cubicBezTo>
                    <a:pt x="59619" y="9461"/>
                    <a:pt x="45572" y="13693"/>
                    <a:pt x="32015" y="17742"/>
                  </a:cubicBezTo>
                  <a:cubicBezTo>
                    <a:pt x="22446" y="20564"/>
                    <a:pt x="12570" y="23508"/>
                    <a:pt x="3062" y="26698"/>
                  </a:cubicBezTo>
                  <a:lnTo>
                    <a:pt x="2326" y="26820"/>
                  </a:lnTo>
                  <a:close/>
                </a:path>
              </a:pathLst>
            </a:custGeom>
            <a:solidFill>
              <a:srgbClr val="0E0E0E"/>
            </a:solidFill>
            <a:ln w="6134" cap="flat">
              <a:noFill/>
              <a:prstDash val="solid"/>
              <a:miter/>
            </a:ln>
          </p:spPr>
          <p:txBody>
            <a:bodyPr rtlCol="0" anchor="ctr"/>
            <a:lstStyle/>
            <a:p>
              <a:endParaRPr lang="en-AU"/>
            </a:p>
          </p:txBody>
        </p:sp>
        <p:sp>
          <p:nvSpPr>
            <p:cNvPr id="1090" name="Freeform: Shape 1089">
              <a:extLst>
                <a:ext uri="{FF2B5EF4-FFF2-40B4-BE49-F238E27FC236}">
                  <a16:creationId xmlns:a16="http://schemas.microsoft.com/office/drawing/2014/main" id="{B8747425-C372-4FB4-A435-BE646B255966}"/>
                </a:ext>
              </a:extLst>
            </p:cNvPr>
            <p:cNvSpPr/>
            <p:nvPr/>
          </p:nvSpPr>
          <p:spPr>
            <a:xfrm>
              <a:off x="4947867" y="2552979"/>
              <a:ext cx="76125" cy="16746"/>
            </a:xfrm>
            <a:custGeom>
              <a:avLst/>
              <a:gdLst>
                <a:gd name="connsiteX0" fmla="*/ 0 w 76125"/>
                <a:gd name="connsiteY0" fmla="*/ 16746 h 16746"/>
                <a:gd name="connsiteX1" fmla="*/ 76125 w 76125"/>
                <a:gd name="connsiteY1" fmla="*/ 0 h 16746"/>
                <a:gd name="connsiteX2" fmla="*/ 0 w 76125"/>
                <a:gd name="connsiteY2" fmla="*/ 16746 h 16746"/>
              </a:gdLst>
              <a:ahLst/>
              <a:cxnLst>
                <a:cxn ang="0">
                  <a:pos x="connsiteX0" y="connsiteY0"/>
                </a:cxn>
                <a:cxn ang="0">
                  <a:pos x="connsiteX1" y="connsiteY1"/>
                </a:cxn>
                <a:cxn ang="0">
                  <a:pos x="connsiteX2" y="connsiteY2"/>
                </a:cxn>
              </a:cxnLst>
              <a:rect l="l" t="t" r="r" b="b"/>
              <a:pathLst>
                <a:path w="76125" h="16746">
                  <a:moveTo>
                    <a:pt x="0" y="16746"/>
                  </a:moveTo>
                  <a:cubicBezTo>
                    <a:pt x="25212" y="11716"/>
                    <a:pt x="51772" y="8220"/>
                    <a:pt x="76125" y="0"/>
                  </a:cubicBezTo>
                  <a:lnTo>
                    <a:pt x="0" y="16746"/>
                  </a:lnTo>
                  <a:close/>
                </a:path>
              </a:pathLst>
            </a:custGeom>
            <a:solidFill>
              <a:srgbClr val="F0E7E1"/>
            </a:solidFill>
            <a:ln w="6134" cap="flat">
              <a:noFill/>
              <a:prstDash val="solid"/>
              <a:miter/>
            </a:ln>
          </p:spPr>
          <p:txBody>
            <a:bodyPr rtlCol="0" anchor="ctr"/>
            <a:lstStyle/>
            <a:p>
              <a:endParaRPr lang="en-AU"/>
            </a:p>
          </p:txBody>
        </p:sp>
        <p:sp>
          <p:nvSpPr>
            <p:cNvPr id="1091" name="Freeform: Shape 1090">
              <a:extLst>
                <a:ext uri="{FF2B5EF4-FFF2-40B4-BE49-F238E27FC236}">
                  <a16:creationId xmlns:a16="http://schemas.microsoft.com/office/drawing/2014/main" id="{B277932E-AEC8-4415-88D8-F6898B259C8A}"/>
                </a:ext>
              </a:extLst>
            </p:cNvPr>
            <p:cNvSpPr/>
            <p:nvPr/>
          </p:nvSpPr>
          <p:spPr>
            <a:xfrm>
              <a:off x="4945619" y="2550650"/>
              <a:ext cx="80671" cy="21345"/>
            </a:xfrm>
            <a:custGeom>
              <a:avLst/>
              <a:gdLst>
                <a:gd name="connsiteX0" fmla="*/ 2248 w 80671"/>
                <a:gd name="connsiteY0" fmla="*/ 21345 h 21345"/>
                <a:gd name="connsiteX1" fmla="*/ 800 w 80671"/>
                <a:gd name="connsiteY1" fmla="*/ 20836 h 21345"/>
                <a:gd name="connsiteX2" fmla="*/ 40 w 80671"/>
                <a:gd name="connsiteY2" fmla="*/ 19505 h 21345"/>
                <a:gd name="connsiteX3" fmla="*/ 383 w 80671"/>
                <a:gd name="connsiteY3" fmla="*/ 17800 h 21345"/>
                <a:gd name="connsiteX4" fmla="*/ 1819 w 80671"/>
                <a:gd name="connsiteY4" fmla="*/ 16806 h 21345"/>
                <a:gd name="connsiteX5" fmla="*/ 21387 w 80671"/>
                <a:gd name="connsiteY5" fmla="*/ 13126 h 21345"/>
                <a:gd name="connsiteX6" fmla="*/ 77637 w 80671"/>
                <a:gd name="connsiteY6" fmla="*/ 121 h 21345"/>
                <a:gd name="connsiteX7" fmla="*/ 78526 w 80671"/>
                <a:gd name="connsiteY7" fmla="*/ 5 h 21345"/>
                <a:gd name="connsiteX8" fmla="*/ 79391 w 80671"/>
                <a:gd name="connsiteY8" fmla="*/ 238 h 21345"/>
                <a:gd name="connsiteX9" fmla="*/ 80103 w 80671"/>
                <a:gd name="connsiteY9" fmla="*/ 783 h 21345"/>
                <a:gd name="connsiteX10" fmla="*/ 80551 w 80671"/>
                <a:gd name="connsiteY10" fmla="*/ 1563 h 21345"/>
                <a:gd name="connsiteX11" fmla="*/ 80667 w 80671"/>
                <a:gd name="connsiteY11" fmla="*/ 2452 h 21345"/>
                <a:gd name="connsiteX12" fmla="*/ 80434 w 80671"/>
                <a:gd name="connsiteY12" fmla="*/ 3317 h 21345"/>
                <a:gd name="connsiteX13" fmla="*/ 79882 w 80671"/>
                <a:gd name="connsiteY13" fmla="*/ 4029 h 21345"/>
                <a:gd name="connsiteX14" fmla="*/ 79109 w 80671"/>
                <a:gd name="connsiteY14" fmla="*/ 4476 h 21345"/>
                <a:gd name="connsiteX15" fmla="*/ 22184 w 80671"/>
                <a:gd name="connsiteY15" fmla="*/ 17665 h 21345"/>
                <a:gd name="connsiteX16" fmla="*/ 2739 w 80671"/>
                <a:gd name="connsiteY16" fmla="*/ 21284 h 21345"/>
                <a:gd name="connsiteX17" fmla="*/ 2248 w 80671"/>
                <a:gd name="connsiteY17" fmla="*/ 21345 h 2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71" h="21345">
                  <a:moveTo>
                    <a:pt x="2248" y="21345"/>
                  </a:moveTo>
                  <a:cubicBezTo>
                    <a:pt x="1720" y="21351"/>
                    <a:pt x="1205" y="21174"/>
                    <a:pt x="800" y="20836"/>
                  </a:cubicBezTo>
                  <a:cubicBezTo>
                    <a:pt x="395" y="20499"/>
                    <a:pt x="126" y="20027"/>
                    <a:pt x="40" y="19505"/>
                  </a:cubicBezTo>
                  <a:cubicBezTo>
                    <a:pt x="-71" y="18910"/>
                    <a:pt x="52" y="18303"/>
                    <a:pt x="383" y="17800"/>
                  </a:cubicBezTo>
                  <a:cubicBezTo>
                    <a:pt x="714" y="17297"/>
                    <a:pt x="1230" y="16941"/>
                    <a:pt x="1819" y="16806"/>
                  </a:cubicBezTo>
                  <a:cubicBezTo>
                    <a:pt x="8259" y="15518"/>
                    <a:pt x="14823" y="14352"/>
                    <a:pt x="21387" y="13126"/>
                  </a:cubicBezTo>
                  <a:cubicBezTo>
                    <a:pt x="40427" y="10175"/>
                    <a:pt x="59228" y="5826"/>
                    <a:pt x="77637" y="121"/>
                  </a:cubicBezTo>
                  <a:cubicBezTo>
                    <a:pt x="77919" y="23"/>
                    <a:pt x="78226" y="-14"/>
                    <a:pt x="78526" y="5"/>
                  </a:cubicBezTo>
                  <a:cubicBezTo>
                    <a:pt x="78827" y="23"/>
                    <a:pt x="79121" y="103"/>
                    <a:pt x="79391" y="238"/>
                  </a:cubicBezTo>
                  <a:cubicBezTo>
                    <a:pt x="79661" y="373"/>
                    <a:pt x="79900" y="557"/>
                    <a:pt x="80103" y="783"/>
                  </a:cubicBezTo>
                  <a:cubicBezTo>
                    <a:pt x="80299" y="1011"/>
                    <a:pt x="80452" y="1274"/>
                    <a:pt x="80551" y="1563"/>
                  </a:cubicBezTo>
                  <a:cubicBezTo>
                    <a:pt x="80649" y="1851"/>
                    <a:pt x="80686" y="2152"/>
                    <a:pt x="80667" y="2452"/>
                  </a:cubicBezTo>
                  <a:cubicBezTo>
                    <a:pt x="80642" y="2753"/>
                    <a:pt x="80563" y="3047"/>
                    <a:pt x="80434" y="3317"/>
                  </a:cubicBezTo>
                  <a:cubicBezTo>
                    <a:pt x="80299" y="3587"/>
                    <a:pt x="80115" y="3832"/>
                    <a:pt x="79882" y="4029"/>
                  </a:cubicBezTo>
                  <a:cubicBezTo>
                    <a:pt x="79655" y="4225"/>
                    <a:pt x="79391" y="4378"/>
                    <a:pt x="79109" y="4476"/>
                  </a:cubicBezTo>
                  <a:cubicBezTo>
                    <a:pt x="60480" y="10255"/>
                    <a:pt x="41451" y="14665"/>
                    <a:pt x="22184" y="17665"/>
                  </a:cubicBezTo>
                  <a:lnTo>
                    <a:pt x="2739" y="21284"/>
                  </a:lnTo>
                  <a:lnTo>
                    <a:pt x="2248" y="21345"/>
                  </a:lnTo>
                  <a:close/>
                </a:path>
              </a:pathLst>
            </a:custGeom>
            <a:solidFill>
              <a:srgbClr val="0E0E0E"/>
            </a:solidFill>
            <a:ln w="6134" cap="flat">
              <a:noFill/>
              <a:prstDash val="solid"/>
              <a:miter/>
            </a:ln>
          </p:spPr>
          <p:txBody>
            <a:bodyPr rtlCol="0" anchor="ctr"/>
            <a:lstStyle/>
            <a:p>
              <a:endParaRPr lang="en-AU"/>
            </a:p>
          </p:txBody>
        </p:sp>
        <p:sp>
          <p:nvSpPr>
            <p:cNvPr id="1092" name="Freeform: Shape 1091">
              <a:extLst>
                <a:ext uri="{FF2B5EF4-FFF2-40B4-BE49-F238E27FC236}">
                  <a16:creationId xmlns:a16="http://schemas.microsoft.com/office/drawing/2014/main" id="{C30BB9F2-7B67-4879-A732-2AC89422DBF7}"/>
                </a:ext>
              </a:extLst>
            </p:cNvPr>
            <p:cNvSpPr/>
            <p:nvPr/>
          </p:nvSpPr>
          <p:spPr>
            <a:xfrm>
              <a:off x="4986697" y="2577332"/>
              <a:ext cx="60114" cy="13679"/>
            </a:xfrm>
            <a:custGeom>
              <a:avLst/>
              <a:gdLst>
                <a:gd name="connsiteX0" fmla="*/ 60115 w 60114"/>
                <a:gd name="connsiteY0" fmla="*/ 0 h 13679"/>
                <a:gd name="connsiteX1" fmla="*/ 0 w 60114"/>
                <a:gd name="connsiteY1" fmla="*/ 13679 h 13679"/>
                <a:gd name="connsiteX2" fmla="*/ 60115 w 60114"/>
                <a:gd name="connsiteY2" fmla="*/ 0 h 13679"/>
              </a:gdLst>
              <a:ahLst/>
              <a:cxnLst>
                <a:cxn ang="0">
                  <a:pos x="connsiteX0" y="connsiteY0"/>
                </a:cxn>
                <a:cxn ang="0">
                  <a:pos x="connsiteX1" y="connsiteY1"/>
                </a:cxn>
                <a:cxn ang="0">
                  <a:pos x="connsiteX2" y="connsiteY2"/>
                </a:cxn>
              </a:cxnLst>
              <a:rect l="l" t="t" r="r" b="b"/>
              <a:pathLst>
                <a:path w="60114" h="13679">
                  <a:moveTo>
                    <a:pt x="60115" y="0"/>
                  </a:moveTo>
                  <a:cubicBezTo>
                    <a:pt x="40387" y="5834"/>
                    <a:pt x="20304" y="10403"/>
                    <a:pt x="0" y="13679"/>
                  </a:cubicBezTo>
                  <a:lnTo>
                    <a:pt x="60115" y="0"/>
                  </a:lnTo>
                  <a:close/>
                </a:path>
              </a:pathLst>
            </a:custGeom>
            <a:solidFill>
              <a:srgbClr val="F0E7E1"/>
            </a:solidFill>
            <a:ln w="6134" cap="flat">
              <a:noFill/>
              <a:prstDash val="solid"/>
              <a:miter/>
            </a:ln>
          </p:spPr>
          <p:txBody>
            <a:bodyPr rtlCol="0" anchor="ctr"/>
            <a:lstStyle/>
            <a:p>
              <a:endParaRPr lang="en-AU"/>
            </a:p>
          </p:txBody>
        </p:sp>
        <p:sp>
          <p:nvSpPr>
            <p:cNvPr id="1093" name="Freeform: Shape 1092">
              <a:extLst>
                <a:ext uri="{FF2B5EF4-FFF2-40B4-BE49-F238E27FC236}">
                  <a16:creationId xmlns:a16="http://schemas.microsoft.com/office/drawing/2014/main" id="{1388E814-2042-44F6-B90A-80FB1EBA37ED}"/>
                </a:ext>
              </a:extLst>
            </p:cNvPr>
            <p:cNvSpPr/>
            <p:nvPr/>
          </p:nvSpPr>
          <p:spPr>
            <a:xfrm>
              <a:off x="4984401" y="2575039"/>
              <a:ext cx="64703" cy="18302"/>
            </a:xfrm>
            <a:custGeom>
              <a:avLst/>
              <a:gdLst>
                <a:gd name="connsiteX0" fmla="*/ 2296 w 64703"/>
                <a:gd name="connsiteY0" fmla="*/ 18303 h 18302"/>
                <a:gd name="connsiteX1" fmla="*/ 799 w 64703"/>
                <a:gd name="connsiteY1" fmla="*/ 17732 h 18302"/>
                <a:gd name="connsiteX2" fmla="*/ 26 w 64703"/>
                <a:gd name="connsiteY2" fmla="*/ 16340 h 18302"/>
                <a:gd name="connsiteX3" fmla="*/ 437 w 64703"/>
                <a:gd name="connsiteY3" fmla="*/ 14634 h 18302"/>
                <a:gd name="connsiteX4" fmla="*/ 1928 w 64703"/>
                <a:gd name="connsiteY4" fmla="*/ 13702 h 18302"/>
                <a:gd name="connsiteX5" fmla="*/ 61797 w 64703"/>
                <a:gd name="connsiteY5" fmla="*/ 84 h 18302"/>
                <a:gd name="connsiteX6" fmla="*/ 62687 w 64703"/>
                <a:gd name="connsiteY6" fmla="*/ 17 h 18302"/>
                <a:gd name="connsiteX7" fmla="*/ 63539 w 64703"/>
                <a:gd name="connsiteY7" fmla="*/ 299 h 18302"/>
                <a:gd name="connsiteX8" fmla="*/ 64214 w 64703"/>
                <a:gd name="connsiteY8" fmla="*/ 882 h 18302"/>
                <a:gd name="connsiteX9" fmla="*/ 64619 w 64703"/>
                <a:gd name="connsiteY9" fmla="*/ 1679 h 18302"/>
                <a:gd name="connsiteX10" fmla="*/ 64686 w 64703"/>
                <a:gd name="connsiteY10" fmla="*/ 2569 h 18302"/>
                <a:gd name="connsiteX11" fmla="*/ 64404 w 64703"/>
                <a:gd name="connsiteY11" fmla="*/ 3421 h 18302"/>
                <a:gd name="connsiteX12" fmla="*/ 63822 w 64703"/>
                <a:gd name="connsiteY12" fmla="*/ 4096 h 18302"/>
                <a:gd name="connsiteX13" fmla="*/ 63024 w 64703"/>
                <a:gd name="connsiteY13" fmla="*/ 4501 h 18302"/>
                <a:gd name="connsiteX14" fmla="*/ 2664 w 64703"/>
                <a:gd name="connsiteY14" fmla="*/ 18241 h 18302"/>
                <a:gd name="connsiteX15" fmla="*/ 2296 w 64703"/>
                <a:gd name="connsiteY15" fmla="*/ 18303 h 1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703" h="18302">
                  <a:moveTo>
                    <a:pt x="2296" y="18303"/>
                  </a:moveTo>
                  <a:cubicBezTo>
                    <a:pt x="1744" y="18297"/>
                    <a:pt x="1216" y="18094"/>
                    <a:pt x="799" y="17732"/>
                  </a:cubicBezTo>
                  <a:cubicBezTo>
                    <a:pt x="388" y="17376"/>
                    <a:pt x="112" y="16880"/>
                    <a:pt x="26" y="16340"/>
                  </a:cubicBezTo>
                  <a:cubicBezTo>
                    <a:pt x="-66" y="15739"/>
                    <a:pt x="87" y="15125"/>
                    <a:pt x="437" y="14634"/>
                  </a:cubicBezTo>
                  <a:cubicBezTo>
                    <a:pt x="793" y="14144"/>
                    <a:pt x="1327" y="13806"/>
                    <a:pt x="1928" y="13702"/>
                  </a:cubicBezTo>
                  <a:cubicBezTo>
                    <a:pt x="22146" y="10408"/>
                    <a:pt x="42143" y="5863"/>
                    <a:pt x="61797" y="84"/>
                  </a:cubicBezTo>
                  <a:cubicBezTo>
                    <a:pt x="62086" y="4"/>
                    <a:pt x="62386" y="-20"/>
                    <a:pt x="62687" y="17"/>
                  </a:cubicBezTo>
                  <a:cubicBezTo>
                    <a:pt x="62987" y="54"/>
                    <a:pt x="63276" y="152"/>
                    <a:pt x="63539" y="299"/>
                  </a:cubicBezTo>
                  <a:cubicBezTo>
                    <a:pt x="63797" y="446"/>
                    <a:pt x="64030" y="642"/>
                    <a:pt x="64214" y="882"/>
                  </a:cubicBezTo>
                  <a:cubicBezTo>
                    <a:pt x="64398" y="1121"/>
                    <a:pt x="64539" y="1391"/>
                    <a:pt x="64619" y="1679"/>
                  </a:cubicBezTo>
                  <a:cubicBezTo>
                    <a:pt x="64699" y="1967"/>
                    <a:pt x="64723" y="2274"/>
                    <a:pt x="64686" y="2569"/>
                  </a:cubicBezTo>
                  <a:cubicBezTo>
                    <a:pt x="64650" y="2869"/>
                    <a:pt x="64551" y="3157"/>
                    <a:pt x="64404" y="3421"/>
                  </a:cubicBezTo>
                  <a:cubicBezTo>
                    <a:pt x="64257" y="3685"/>
                    <a:pt x="64061" y="3912"/>
                    <a:pt x="63822" y="4096"/>
                  </a:cubicBezTo>
                  <a:cubicBezTo>
                    <a:pt x="63582" y="4286"/>
                    <a:pt x="63312" y="4421"/>
                    <a:pt x="63024" y="4501"/>
                  </a:cubicBezTo>
                  <a:cubicBezTo>
                    <a:pt x="43217" y="10359"/>
                    <a:pt x="23054" y="14947"/>
                    <a:pt x="2664" y="18241"/>
                  </a:cubicBezTo>
                  <a:lnTo>
                    <a:pt x="2296" y="18303"/>
                  </a:lnTo>
                  <a:close/>
                </a:path>
              </a:pathLst>
            </a:custGeom>
            <a:solidFill>
              <a:srgbClr val="0E0E0E"/>
            </a:solidFill>
            <a:ln w="6134" cap="flat">
              <a:noFill/>
              <a:prstDash val="solid"/>
              <a:miter/>
            </a:ln>
          </p:spPr>
          <p:txBody>
            <a:bodyPr rtlCol="0" anchor="ctr"/>
            <a:lstStyle/>
            <a:p>
              <a:endParaRPr lang="en-AU"/>
            </a:p>
          </p:txBody>
        </p:sp>
        <p:sp>
          <p:nvSpPr>
            <p:cNvPr id="1094" name="Freeform: Shape 1093">
              <a:extLst>
                <a:ext uri="{FF2B5EF4-FFF2-40B4-BE49-F238E27FC236}">
                  <a16:creationId xmlns:a16="http://schemas.microsoft.com/office/drawing/2014/main" id="{4A69EC79-0FE2-4F2B-B8A8-8FBACCD249C3}"/>
                </a:ext>
              </a:extLst>
            </p:cNvPr>
            <p:cNvSpPr/>
            <p:nvPr/>
          </p:nvSpPr>
          <p:spPr>
            <a:xfrm>
              <a:off x="5185908" y="2427510"/>
              <a:ext cx="54169" cy="54165"/>
            </a:xfrm>
            <a:custGeom>
              <a:avLst/>
              <a:gdLst>
                <a:gd name="connsiteX0" fmla="*/ 36464 w 54169"/>
                <a:gd name="connsiteY0" fmla="*/ 1620 h 54165"/>
                <a:gd name="connsiteX1" fmla="*/ 19533 w 54169"/>
                <a:gd name="connsiteY1" fmla="*/ 1173 h 54165"/>
                <a:gd name="connsiteX2" fmla="*/ 5793 w 54169"/>
                <a:gd name="connsiteY2" fmla="*/ 11067 h 54165"/>
                <a:gd name="connsiteX3" fmla="*/ 186 w 54169"/>
                <a:gd name="connsiteY3" fmla="*/ 25758 h 54165"/>
                <a:gd name="connsiteX4" fmla="*/ 2480 w 54169"/>
                <a:gd name="connsiteY4" fmla="*/ 41308 h 54165"/>
                <a:gd name="connsiteX5" fmla="*/ 13092 w 54169"/>
                <a:gd name="connsiteY5" fmla="*/ 51859 h 54165"/>
                <a:gd name="connsiteX6" fmla="*/ 26465 w 54169"/>
                <a:gd name="connsiteY6" fmla="*/ 54067 h 54165"/>
                <a:gd name="connsiteX7" fmla="*/ 38426 w 54169"/>
                <a:gd name="connsiteY7" fmla="*/ 51798 h 54165"/>
                <a:gd name="connsiteX8" fmla="*/ 49284 w 54169"/>
                <a:gd name="connsiteY8" fmla="*/ 41002 h 54165"/>
                <a:gd name="connsiteX9" fmla="*/ 54161 w 54169"/>
                <a:gd name="connsiteY9" fmla="*/ 25991 h 54165"/>
                <a:gd name="connsiteX10" fmla="*/ 50020 w 54169"/>
                <a:gd name="connsiteY10" fmla="*/ 10760 h 54165"/>
                <a:gd name="connsiteX11" fmla="*/ 36464 w 54169"/>
                <a:gd name="connsiteY11" fmla="*/ 1620 h 54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169" h="54165">
                  <a:moveTo>
                    <a:pt x="36464" y="1620"/>
                  </a:moveTo>
                  <a:cubicBezTo>
                    <a:pt x="31023" y="-373"/>
                    <a:pt x="25072" y="-533"/>
                    <a:pt x="19533" y="1173"/>
                  </a:cubicBezTo>
                  <a:cubicBezTo>
                    <a:pt x="13994" y="2878"/>
                    <a:pt x="9167" y="6356"/>
                    <a:pt x="5793" y="11067"/>
                  </a:cubicBezTo>
                  <a:cubicBezTo>
                    <a:pt x="2695" y="15404"/>
                    <a:pt x="763" y="20459"/>
                    <a:pt x="186" y="25758"/>
                  </a:cubicBezTo>
                  <a:cubicBezTo>
                    <a:pt x="-397" y="31052"/>
                    <a:pt x="395" y="36407"/>
                    <a:pt x="2480" y="41308"/>
                  </a:cubicBezTo>
                  <a:cubicBezTo>
                    <a:pt x="4682" y="45952"/>
                    <a:pt x="8437" y="49682"/>
                    <a:pt x="13092" y="51859"/>
                  </a:cubicBezTo>
                  <a:cubicBezTo>
                    <a:pt x="17374" y="53417"/>
                    <a:pt x="21907" y="54166"/>
                    <a:pt x="26465" y="54067"/>
                  </a:cubicBezTo>
                  <a:cubicBezTo>
                    <a:pt x="30587" y="54460"/>
                    <a:pt x="34734" y="53669"/>
                    <a:pt x="38426" y="51798"/>
                  </a:cubicBezTo>
                  <a:cubicBezTo>
                    <a:pt x="42929" y="49215"/>
                    <a:pt x="46677" y="45492"/>
                    <a:pt x="49284" y="41002"/>
                  </a:cubicBezTo>
                  <a:cubicBezTo>
                    <a:pt x="52339" y="36579"/>
                    <a:pt x="54032" y="31365"/>
                    <a:pt x="54161" y="25991"/>
                  </a:cubicBezTo>
                  <a:cubicBezTo>
                    <a:pt x="54296" y="20618"/>
                    <a:pt x="52854" y="15324"/>
                    <a:pt x="50020" y="10760"/>
                  </a:cubicBezTo>
                  <a:cubicBezTo>
                    <a:pt x="46597" y="6344"/>
                    <a:pt x="41843" y="3142"/>
                    <a:pt x="36464" y="1620"/>
                  </a:cubicBezTo>
                  <a:close/>
                </a:path>
              </a:pathLst>
            </a:custGeom>
            <a:solidFill>
              <a:srgbClr val="E05555"/>
            </a:solidFill>
            <a:ln w="6134" cap="flat">
              <a:noFill/>
              <a:prstDash val="solid"/>
              <a:miter/>
            </a:ln>
          </p:spPr>
          <p:txBody>
            <a:bodyPr rtlCol="0" anchor="ctr"/>
            <a:lstStyle/>
            <a:p>
              <a:endParaRPr lang="en-AU"/>
            </a:p>
          </p:txBody>
        </p:sp>
        <p:sp>
          <p:nvSpPr>
            <p:cNvPr id="1095" name="Freeform: Shape 1094">
              <a:extLst>
                <a:ext uri="{FF2B5EF4-FFF2-40B4-BE49-F238E27FC236}">
                  <a16:creationId xmlns:a16="http://schemas.microsoft.com/office/drawing/2014/main" id="{CE4E4325-5F29-49D9-8351-4C14B47C472A}"/>
                </a:ext>
              </a:extLst>
            </p:cNvPr>
            <p:cNvSpPr/>
            <p:nvPr/>
          </p:nvSpPr>
          <p:spPr>
            <a:xfrm>
              <a:off x="5183578" y="2425046"/>
              <a:ext cx="58716" cy="58698"/>
            </a:xfrm>
            <a:custGeom>
              <a:avLst/>
              <a:gdLst>
                <a:gd name="connsiteX0" fmla="*/ 30144 w 58716"/>
                <a:gd name="connsiteY0" fmla="*/ 58678 h 58698"/>
                <a:gd name="connsiteX1" fmla="*/ 28672 w 58716"/>
                <a:gd name="connsiteY1" fmla="*/ 58678 h 58698"/>
                <a:gd name="connsiteX2" fmla="*/ 14502 w 58716"/>
                <a:gd name="connsiteY2" fmla="*/ 56224 h 58698"/>
                <a:gd name="connsiteX3" fmla="*/ 2663 w 58716"/>
                <a:gd name="connsiteY3" fmla="*/ 44569 h 58698"/>
                <a:gd name="connsiteX4" fmla="*/ 191 w 58716"/>
                <a:gd name="connsiteY4" fmla="*/ 27860 h 58698"/>
                <a:gd name="connsiteX5" fmla="*/ 6160 w 58716"/>
                <a:gd name="connsiteY5" fmla="*/ 12058 h 58698"/>
                <a:gd name="connsiteX6" fmla="*/ 21084 w 58716"/>
                <a:gd name="connsiteY6" fmla="*/ 1311 h 58698"/>
                <a:gd name="connsiteX7" fmla="*/ 39468 w 58716"/>
                <a:gd name="connsiteY7" fmla="*/ 1691 h 58698"/>
                <a:gd name="connsiteX8" fmla="*/ 54190 w 58716"/>
                <a:gd name="connsiteY8" fmla="*/ 11690 h 58698"/>
                <a:gd name="connsiteX9" fmla="*/ 58711 w 58716"/>
                <a:gd name="connsiteY9" fmla="*/ 28167 h 58698"/>
                <a:gd name="connsiteX10" fmla="*/ 53515 w 58716"/>
                <a:gd name="connsiteY10" fmla="*/ 44447 h 58698"/>
                <a:gd name="connsiteX11" fmla="*/ 41799 w 58716"/>
                <a:gd name="connsiteY11" fmla="*/ 56102 h 58698"/>
                <a:gd name="connsiteX12" fmla="*/ 30144 w 58716"/>
                <a:gd name="connsiteY12" fmla="*/ 58678 h 58698"/>
                <a:gd name="connsiteX13" fmla="*/ 29347 w 58716"/>
                <a:gd name="connsiteY13" fmla="*/ 4636 h 58698"/>
                <a:gd name="connsiteX14" fmla="*/ 18403 w 58716"/>
                <a:gd name="connsiteY14" fmla="*/ 7249 h 58698"/>
                <a:gd name="connsiteX15" fmla="*/ 9963 w 58716"/>
                <a:gd name="connsiteY15" fmla="*/ 14696 h 58698"/>
                <a:gd name="connsiteX16" fmla="*/ 4755 w 58716"/>
                <a:gd name="connsiteY16" fmla="*/ 28240 h 58698"/>
                <a:gd name="connsiteX17" fmla="*/ 6834 w 58716"/>
                <a:gd name="connsiteY17" fmla="*/ 42606 h 58698"/>
                <a:gd name="connsiteX18" fmla="*/ 16281 w 58716"/>
                <a:gd name="connsiteY18" fmla="*/ 51992 h 58698"/>
                <a:gd name="connsiteX19" fmla="*/ 28549 w 58716"/>
                <a:gd name="connsiteY19" fmla="*/ 54077 h 58698"/>
                <a:gd name="connsiteX20" fmla="*/ 39345 w 58716"/>
                <a:gd name="connsiteY20" fmla="*/ 52053 h 58698"/>
                <a:gd name="connsiteX21" fmla="*/ 49344 w 58716"/>
                <a:gd name="connsiteY21" fmla="*/ 42054 h 58698"/>
                <a:gd name="connsiteX22" fmla="*/ 53865 w 58716"/>
                <a:gd name="connsiteY22" fmla="*/ 28351 h 58698"/>
                <a:gd name="connsiteX23" fmla="*/ 50203 w 58716"/>
                <a:gd name="connsiteY23" fmla="*/ 14389 h 58698"/>
                <a:gd name="connsiteX24" fmla="*/ 37935 w 58716"/>
                <a:gd name="connsiteY24" fmla="*/ 6108 h 58698"/>
                <a:gd name="connsiteX25" fmla="*/ 29347 w 58716"/>
                <a:gd name="connsiteY25" fmla="*/ 4636 h 5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716" h="58698">
                  <a:moveTo>
                    <a:pt x="30144" y="58678"/>
                  </a:moveTo>
                  <a:lnTo>
                    <a:pt x="28672" y="58678"/>
                  </a:lnTo>
                  <a:cubicBezTo>
                    <a:pt x="23838" y="58782"/>
                    <a:pt x="19023" y="57948"/>
                    <a:pt x="14502" y="56224"/>
                  </a:cubicBezTo>
                  <a:cubicBezTo>
                    <a:pt x="9319" y="53832"/>
                    <a:pt x="5135" y="49716"/>
                    <a:pt x="2663" y="44569"/>
                  </a:cubicBezTo>
                  <a:cubicBezTo>
                    <a:pt x="430" y="39300"/>
                    <a:pt x="-416" y="33552"/>
                    <a:pt x="191" y="27860"/>
                  </a:cubicBezTo>
                  <a:cubicBezTo>
                    <a:pt x="804" y="22174"/>
                    <a:pt x="2859" y="16733"/>
                    <a:pt x="6160" y="12058"/>
                  </a:cubicBezTo>
                  <a:cubicBezTo>
                    <a:pt x="9840" y="6955"/>
                    <a:pt x="15073" y="3182"/>
                    <a:pt x="21084" y="1311"/>
                  </a:cubicBezTo>
                  <a:cubicBezTo>
                    <a:pt x="27089" y="-560"/>
                    <a:pt x="33542" y="-425"/>
                    <a:pt x="39468" y="1691"/>
                  </a:cubicBezTo>
                  <a:cubicBezTo>
                    <a:pt x="45308" y="3391"/>
                    <a:pt x="50460" y="6893"/>
                    <a:pt x="54190" y="11690"/>
                  </a:cubicBezTo>
                  <a:cubicBezTo>
                    <a:pt x="57257" y="16628"/>
                    <a:pt x="58828" y="22358"/>
                    <a:pt x="58711" y="28167"/>
                  </a:cubicBezTo>
                  <a:cubicBezTo>
                    <a:pt x="58588" y="33982"/>
                    <a:pt x="56785" y="39637"/>
                    <a:pt x="53515" y="44447"/>
                  </a:cubicBezTo>
                  <a:cubicBezTo>
                    <a:pt x="50706" y="49299"/>
                    <a:pt x="46663" y="53317"/>
                    <a:pt x="41799" y="56102"/>
                  </a:cubicBezTo>
                  <a:cubicBezTo>
                    <a:pt x="38204" y="57966"/>
                    <a:pt x="34187" y="58850"/>
                    <a:pt x="30144" y="58678"/>
                  </a:cubicBezTo>
                  <a:close/>
                  <a:moveTo>
                    <a:pt x="29347" y="4636"/>
                  </a:moveTo>
                  <a:cubicBezTo>
                    <a:pt x="25537" y="4599"/>
                    <a:pt x="21783" y="5495"/>
                    <a:pt x="18403" y="7249"/>
                  </a:cubicBezTo>
                  <a:cubicBezTo>
                    <a:pt x="15023" y="9003"/>
                    <a:pt x="12122" y="11561"/>
                    <a:pt x="9963" y="14696"/>
                  </a:cubicBezTo>
                  <a:cubicBezTo>
                    <a:pt x="7098" y="18689"/>
                    <a:pt x="5301" y="23357"/>
                    <a:pt x="4755" y="28240"/>
                  </a:cubicBezTo>
                  <a:cubicBezTo>
                    <a:pt x="4203" y="33129"/>
                    <a:pt x="4920" y="38079"/>
                    <a:pt x="6834" y="42606"/>
                  </a:cubicBezTo>
                  <a:cubicBezTo>
                    <a:pt x="8803" y="46735"/>
                    <a:pt x="12140" y="50053"/>
                    <a:pt x="16281" y="51992"/>
                  </a:cubicBezTo>
                  <a:cubicBezTo>
                    <a:pt x="20207" y="53446"/>
                    <a:pt x="24366" y="54151"/>
                    <a:pt x="28549" y="54077"/>
                  </a:cubicBezTo>
                  <a:cubicBezTo>
                    <a:pt x="32266" y="54415"/>
                    <a:pt x="36002" y="53715"/>
                    <a:pt x="39345" y="52053"/>
                  </a:cubicBezTo>
                  <a:cubicBezTo>
                    <a:pt x="43510" y="49673"/>
                    <a:pt x="46964" y="46219"/>
                    <a:pt x="49344" y="42054"/>
                  </a:cubicBezTo>
                  <a:cubicBezTo>
                    <a:pt x="52141" y="38018"/>
                    <a:pt x="53712" y="33258"/>
                    <a:pt x="53865" y="28351"/>
                  </a:cubicBezTo>
                  <a:cubicBezTo>
                    <a:pt x="54012" y="23443"/>
                    <a:pt x="52742" y="18591"/>
                    <a:pt x="50203" y="14389"/>
                  </a:cubicBezTo>
                  <a:cubicBezTo>
                    <a:pt x="47093" y="10402"/>
                    <a:pt x="42799" y="7501"/>
                    <a:pt x="37935" y="6108"/>
                  </a:cubicBezTo>
                  <a:cubicBezTo>
                    <a:pt x="35168" y="5163"/>
                    <a:pt x="32273" y="4667"/>
                    <a:pt x="29347" y="4636"/>
                  </a:cubicBezTo>
                  <a:close/>
                </a:path>
              </a:pathLst>
            </a:custGeom>
            <a:solidFill>
              <a:srgbClr val="0E0E0E"/>
            </a:solidFill>
            <a:ln w="6134" cap="flat">
              <a:noFill/>
              <a:prstDash val="solid"/>
              <a:miter/>
            </a:ln>
          </p:spPr>
          <p:txBody>
            <a:bodyPr rtlCol="0" anchor="ctr"/>
            <a:lstStyle/>
            <a:p>
              <a:endParaRPr lang="en-AU"/>
            </a:p>
          </p:txBody>
        </p:sp>
      </p:grpSp>
    </p:spTree>
    <p:extLst>
      <p:ext uri="{BB962C8B-B14F-4D97-AF65-F5344CB8AC3E}">
        <p14:creationId xmlns:p14="http://schemas.microsoft.com/office/powerpoint/2010/main" val="2149029814"/>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0_Divider slide">
    <p:bg>
      <p:bgPr>
        <a:solidFill>
          <a:schemeClr val="accent3"/>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0609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grpSp>
        <p:nvGrpSpPr>
          <p:cNvPr id="4" name="Graphic 2">
            <a:extLst>
              <a:ext uri="{FF2B5EF4-FFF2-40B4-BE49-F238E27FC236}">
                <a16:creationId xmlns:a16="http://schemas.microsoft.com/office/drawing/2014/main" id="{0F1CDB6A-7A68-4FCF-AF43-6CE43C6AE269}"/>
              </a:ext>
            </a:extLst>
          </p:cNvPr>
          <p:cNvGrpSpPr/>
          <p:nvPr/>
        </p:nvGrpSpPr>
        <p:grpSpPr>
          <a:xfrm>
            <a:off x="7943850" y="2225971"/>
            <a:ext cx="3704602" cy="3082629"/>
            <a:chOff x="7263582" y="1623533"/>
            <a:chExt cx="4334070" cy="3606414"/>
          </a:xfrm>
        </p:grpSpPr>
        <p:sp>
          <p:nvSpPr>
            <p:cNvPr id="1096" name="Freeform: Shape 1095">
              <a:extLst>
                <a:ext uri="{FF2B5EF4-FFF2-40B4-BE49-F238E27FC236}">
                  <a16:creationId xmlns:a16="http://schemas.microsoft.com/office/drawing/2014/main" id="{47A36500-7E8B-49C6-80DC-FF01E20820D7}"/>
                </a:ext>
              </a:extLst>
            </p:cNvPr>
            <p:cNvSpPr/>
            <p:nvPr/>
          </p:nvSpPr>
          <p:spPr>
            <a:xfrm>
              <a:off x="11212122" y="2484658"/>
              <a:ext cx="295635" cy="349916"/>
            </a:xfrm>
            <a:custGeom>
              <a:avLst/>
              <a:gdLst>
                <a:gd name="connsiteX0" fmla="*/ 291726 w 295635"/>
                <a:gd name="connsiteY0" fmla="*/ 202981 h 349916"/>
                <a:gd name="connsiteX1" fmla="*/ 181444 w 295635"/>
                <a:gd name="connsiteY1" fmla="*/ 2286 h 349916"/>
                <a:gd name="connsiteX2" fmla="*/ 3909 w 295635"/>
                <a:gd name="connsiteY2" fmla="*/ 146935 h 349916"/>
                <a:gd name="connsiteX3" fmla="*/ 114191 w 295635"/>
                <a:gd name="connsiteY3" fmla="*/ 347631 h 349916"/>
                <a:gd name="connsiteX4" fmla="*/ 291726 w 295635"/>
                <a:gd name="connsiteY4" fmla="*/ 202981 h 349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635" h="349916">
                  <a:moveTo>
                    <a:pt x="291726" y="202981"/>
                  </a:moveTo>
                  <a:cubicBezTo>
                    <a:pt x="310296" y="107622"/>
                    <a:pt x="260922" y="17767"/>
                    <a:pt x="181444" y="2286"/>
                  </a:cubicBezTo>
                  <a:cubicBezTo>
                    <a:pt x="101966" y="-13191"/>
                    <a:pt x="22479" y="51571"/>
                    <a:pt x="3909" y="146935"/>
                  </a:cubicBezTo>
                  <a:cubicBezTo>
                    <a:pt x="-14661" y="242295"/>
                    <a:pt x="34714" y="332149"/>
                    <a:pt x="114191" y="347631"/>
                  </a:cubicBezTo>
                  <a:cubicBezTo>
                    <a:pt x="193669" y="363107"/>
                    <a:pt x="273157" y="298345"/>
                    <a:pt x="291726" y="202981"/>
                  </a:cubicBezTo>
                  <a:close/>
                </a:path>
              </a:pathLst>
            </a:custGeom>
            <a:solidFill>
              <a:srgbClr val="E69C9C"/>
            </a:solidFill>
            <a:ln w="4941" cap="flat">
              <a:noFill/>
              <a:prstDash val="solid"/>
              <a:miter/>
            </a:ln>
          </p:spPr>
          <p:txBody>
            <a:bodyPr rtlCol="0" anchor="ctr"/>
            <a:lstStyle/>
            <a:p>
              <a:endParaRPr lang="en-AU"/>
            </a:p>
          </p:txBody>
        </p:sp>
        <p:sp>
          <p:nvSpPr>
            <p:cNvPr id="1097" name="Freeform: Shape 1096">
              <a:extLst>
                <a:ext uri="{FF2B5EF4-FFF2-40B4-BE49-F238E27FC236}">
                  <a16:creationId xmlns:a16="http://schemas.microsoft.com/office/drawing/2014/main" id="{D67B82FD-0838-410E-B8EE-A44B318416CB}"/>
                </a:ext>
              </a:extLst>
            </p:cNvPr>
            <p:cNvSpPr/>
            <p:nvPr/>
          </p:nvSpPr>
          <p:spPr>
            <a:xfrm>
              <a:off x="11210595" y="2483099"/>
              <a:ext cx="299325" cy="353523"/>
            </a:xfrm>
            <a:custGeom>
              <a:avLst/>
              <a:gdLst>
                <a:gd name="connsiteX0" fmla="*/ 139536 w 299325"/>
                <a:gd name="connsiteY0" fmla="*/ 353524 h 353523"/>
                <a:gd name="connsiteX1" fmla="*/ 97089 w 299325"/>
                <a:gd name="connsiteY1" fmla="*/ 346062 h 353523"/>
                <a:gd name="connsiteX2" fmla="*/ 9527 w 299325"/>
                <a:gd name="connsiteY2" fmla="*/ 126120 h 353523"/>
                <a:gd name="connsiteX3" fmla="*/ 99758 w 299325"/>
                <a:gd name="connsiteY3" fmla="*/ 14444 h 353523"/>
                <a:gd name="connsiteX4" fmla="*/ 150269 w 299325"/>
                <a:gd name="connsiteY4" fmla="*/ 307 h 353523"/>
                <a:gd name="connsiteX5" fmla="*/ 202242 w 299325"/>
                <a:gd name="connsiteY5" fmla="*/ 7378 h 353523"/>
                <a:gd name="connsiteX6" fmla="*/ 289804 w 299325"/>
                <a:gd name="connsiteY6" fmla="*/ 227370 h 353523"/>
                <a:gd name="connsiteX7" fmla="*/ 199574 w 299325"/>
                <a:gd name="connsiteY7" fmla="*/ 339045 h 353523"/>
                <a:gd name="connsiteX8" fmla="*/ 139536 w 299325"/>
                <a:gd name="connsiteY8" fmla="*/ 353524 h 353523"/>
                <a:gd name="connsiteX9" fmla="*/ 159796 w 299325"/>
                <a:gd name="connsiteY9" fmla="*/ 3672 h 353523"/>
                <a:gd name="connsiteX10" fmla="*/ 101437 w 299325"/>
                <a:gd name="connsiteY10" fmla="*/ 17755 h 353523"/>
                <a:gd name="connsiteX11" fmla="*/ 13036 w 299325"/>
                <a:gd name="connsiteY11" fmla="*/ 127207 h 353523"/>
                <a:gd name="connsiteX12" fmla="*/ 98374 w 299325"/>
                <a:gd name="connsiteY12" fmla="*/ 342603 h 353523"/>
                <a:gd name="connsiteX13" fmla="*/ 148845 w 299325"/>
                <a:gd name="connsiteY13" fmla="*/ 349457 h 353523"/>
                <a:gd name="connsiteX14" fmla="*/ 197894 w 299325"/>
                <a:gd name="connsiteY14" fmla="*/ 335735 h 353523"/>
                <a:gd name="connsiteX15" fmla="*/ 286296 w 299325"/>
                <a:gd name="connsiteY15" fmla="*/ 226282 h 353523"/>
                <a:gd name="connsiteX16" fmla="*/ 200958 w 299325"/>
                <a:gd name="connsiteY16" fmla="*/ 10886 h 353523"/>
                <a:gd name="connsiteX17" fmla="*/ 159796 w 299325"/>
                <a:gd name="connsiteY17" fmla="*/ 3672 h 353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9325" h="353523">
                  <a:moveTo>
                    <a:pt x="139536" y="353524"/>
                  </a:moveTo>
                  <a:cubicBezTo>
                    <a:pt x="125058" y="353534"/>
                    <a:pt x="110693" y="351009"/>
                    <a:pt x="97089" y="346062"/>
                  </a:cubicBezTo>
                  <a:cubicBezTo>
                    <a:pt x="19855" y="318341"/>
                    <a:pt x="-19429" y="219513"/>
                    <a:pt x="9527" y="126120"/>
                  </a:cubicBezTo>
                  <a:cubicBezTo>
                    <a:pt x="25043" y="75915"/>
                    <a:pt x="57953" y="35247"/>
                    <a:pt x="99758" y="14444"/>
                  </a:cubicBezTo>
                  <a:cubicBezTo>
                    <a:pt x="115451" y="6335"/>
                    <a:pt x="132642" y="1522"/>
                    <a:pt x="150269" y="307"/>
                  </a:cubicBezTo>
                  <a:cubicBezTo>
                    <a:pt x="167895" y="-909"/>
                    <a:pt x="185580" y="1498"/>
                    <a:pt x="202242" y="7378"/>
                  </a:cubicBezTo>
                  <a:cubicBezTo>
                    <a:pt x="279427" y="35346"/>
                    <a:pt x="318761" y="134026"/>
                    <a:pt x="289804" y="227370"/>
                  </a:cubicBezTo>
                  <a:cubicBezTo>
                    <a:pt x="274288" y="277525"/>
                    <a:pt x="241378" y="318242"/>
                    <a:pt x="199574" y="339045"/>
                  </a:cubicBezTo>
                  <a:cubicBezTo>
                    <a:pt x="180945" y="348434"/>
                    <a:pt x="160398" y="353390"/>
                    <a:pt x="139536" y="353524"/>
                  </a:cubicBezTo>
                  <a:close/>
                  <a:moveTo>
                    <a:pt x="159796" y="3672"/>
                  </a:moveTo>
                  <a:cubicBezTo>
                    <a:pt x="139511" y="3766"/>
                    <a:pt x="119528" y="8583"/>
                    <a:pt x="101437" y="17755"/>
                  </a:cubicBezTo>
                  <a:cubicBezTo>
                    <a:pt x="60523" y="38113"/>
                    <a:pt x="28305" y="77991"/>
                    <a:pt x="13036" y="127207"/>
                  </a:cubicBezTo>
                  <a:cubicBezTo>
                    <a:pt x="-15279" y="218673"/>
                    <a:pt x="22919" y="315327"/>
                    <a:pt x="98374" y="342603"/>
                  </a:cubicBezTo>
                  <a:cubicBezTo>
                    <a:pt x="114552" y="348306"/>
                    <a:pt x="131728" y="350638"/>
                    <a:pt x="148845" y="349457"/>
                  </a:cubicBezTo>
                  <a:cubicBezTo>
                    <a:pt x="165958" y="348276"/>
                    <a:pt x="182650" y="343606"/>
                    <a:pt x="197894" y="335735"/>
                  </a:cubicBezTo>
                  <a:cubicBezTo>
                    <a:pt x="238809" y="315376"/>
                    <a:pt x="271027" y="275450"/>
                    <a:pt x="286296" y="226282"/>
                  </a:cubicBezTo>
                  <a:cubicBezTo>
                    <a:pt x="314610" y="134767"/>
                    <a:pt x="276413" y="38163"/>
                    <a:pt x="200958" y="10886"/>
                  </a:cubicBezTo>
                  <a:cubicBezTo>
                    <a:pt x="187764" y="6093"/>
                    <a:pt x="173834" y="3652"/>
                    <a:pt x="159796" y="3672"/>
                  </a:cubicBezTo>
                  <a:close/>
                </a:path>
              </a:pathLst>
            </a:custGeom>
            <a:solidFill>
              <a:srgbClr val="0E0E0E"/>
            </a:solidFill>
            <a:ln w="4941" cap="flat">
              <a:noFill/>
              <a:prstDash val="solid"/>
              <a:miter/>
            </a:ln>
          </p:spPr>
          <p:txBody>
            <a:bodyPr rtlCol="0" anchor="ctr"/>
            <a:lstStyle/>
            <a:p>
              <a:endParaRPr lang="en-AU"/>
            </a:p>
          </p:txBody>
        </p:sp>
        <p:sp>
          <p:nvSpPr>
            <p:cNvPr id="1098" name="Freeform: Shape 1097">
              <a:extLst>
                <a:ext uri="{FF2B5EF4-FFF2-40B4-BE49-F238E27FC236}">
                  <a16:creationId xmlns:a16="http://schemas.microsoft.com/office/drawing/2014/main" id="{381DEC70-4361-46B2-97D1-806A18CD4174}"/>
                </a:ext>
              </a:extLst>
            </p:cNvPr>
            <p:cNvSpPr/>
            <p:nvPr/>
          </p:nvSpPr>
          <p:spPr>
            <a:xfrm>
              <a:off x="11260928" y="2933379"/>
              <a:ext cx="335052" cy="312323"/>
            </a:xfrm>
            <a:custGeom>
              <a:avLst/>
              <a:gdLst>
                <a:gd name="connsiteX0" fmla="*/ 314106 w 335052"/>
                <a:gd name="connsiteY0" fmla="*/ 253432 h 312323"/>
                <a:gd name="connsiteX1" fmla="*/ 248603 w 335052"/>
                <a:gd name="connsiteY1" fmla="*/ 34004 h 312323"/>
                <a:gd name="connsiteX2" fmla="*/ 20957 w 335052"/>
                <a:gd name="connsiteY2" fmla="*/ 58889 h 312323"/>
                <a:gd name="connsiteX3" fmla="*/ 86461 w 335052"/>
                <a:gd name="connsiteY3" fmla="*/ 278322 h 312323"/>
                <a:gd name="connsiteX4" fmla="*/ 314106 w 335052"/>
                <a:gd name="connsiteY4" fmla="*/ 253432 h 312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052" h="312323">
                  <a:moveTo>
                    <a:pt x="314106" y="253432"/>
                  </a:moveTo>
                  <a:cubicBezTo>
                    <a:pt x="358856" y="185967"/>
                    <a:pt x="329554" y="87727"/>
                    <a:pt x="248603" y="34004"/>
                  </a:cubicBezTo>
                  <a:cubicBezTo>
                    <a:pt x="167648" y="-19719"/>
                    <a:pt x="65731" y="-8576"/>
                    <a:pt x="20957" y="58889"/>
                  </a:cubicBezTo>
                  <a:cubicBezTo>
                    <a:pt x="-23817" y="126354"/>
                    <a:pt x="5510" y="224599"/>
                    <a:pt x="86461" y="278322"/>
                  </a:cubicBezTo>
                  <a:cubicBezTo>
                    <a:pt x="167411" y="332040"/>
                    <a:pt x="269332" y="320902"/>
                    <a:pt x="314106" y="253432"/>
                  </a:cubicBezTo>
                  <a:close/>
                </a:path>
              </a:pathLst>
            </a:custGeom>
            <a:solidFill>
              <a:srgbClr val="E69C9C"/>
            </a:solidFill>
            <a:ln w="4941" cap="flat">
              <a:noFill/>
              <a:prstDash val="solid"/>
              <a:miter/>
            </a:ln>
          </p:spPr>
          <p:txBody>
            <a:bodyPr rtlCol="0" anchor="ctr"/>
            <a:lstStyle/>
            <a:p>
              <a:endParaRPr lang="en-AU"/>
            </a:p>
          </p:txBody>
        </p:sp>
        <p:sp>
          <p:nvSpPr>
            <p:cNvPr id="1099" name="Freeform: Shape 1098">
              <a:extLst>
                <a:ext uri="{FF2B5EF4-FFF2-40B4-BE49-F238E27FC236}">
                  <a16:creationId xmlns:a16="http://schemas.microsoft.com/office/drawing/2014/main" id="{82C31837-7D87-4967-9937-97D86CDEBAC8}"/>
                </a:ext>
              </a:extLst>
            </p:cNvPr>
            <p:cNvSpPr/>
            <p:nvPr/>
          </p:nvSpPr>
          <p:spPr>
            <a:xfrm>
              <a:off x="11258714" y="2931275"/>
              <a:ext cx="338938" cy="315880"/>
            </a:xfrm>
            <a:custGeom>
              <a:avLst/>
              <a:gdLst>
                <a:gd name="connsiteX0" fmla="*/ 197460 w 338938"/>
                <a:gd name="connsiteY0" fmla="*/ 315880 h 315880"/>
                <a:gd name="connsiteX1" fmla="*/ 68983 w 338938"/>
                <a:gd name="connsiteY1" fmla="*/ 267949 h 315880"/>
                <a:gd name="connsiteX2" fmla="*/ 445 w 338938"/>
                <a:gd name="connsiteY2" fmla="*/ 141794 h 315880"/>
                <a:gd name="connsiteX3" fmla="*/ 6766 w 338938"/>
                <a:gd name="connsiteY3" fmla="*/ 89736 h 315880"/>
                <a:gd name="connsiteX4" fmla="*/ 33207 w 338938"/>
                <a:gd name="connsiteY4" fmla="*/ 44448 h 315880"/>
                <a:gd name="connsiteX5" fmla="*/ 269950 w 338938"/>
                <a:gd name="connsiteY5" fmla="*/ 47907 h 315880"/>
                <a:gd name="connsiteX6" fmla="*/ 338487 w 338938"/>
                <a:gd name="connsiteY6" fmla="*/ 174062 h 315880"/>
                <a:gd name="connsiteX7" fmla="*/ 332182 w 338938"/>
                <a:gd name="connsiteY7" fmla="*/ 226124 h 315880"/>
                <a:gd name="connsiteX8" fmla="*/ 305726 w 338938"/>
                <a:gd name="connsiteY8" fmla="*/ 271408 h 315880"/>
                <a:gd name="connsiteX9" fmla="*/ 197460 w 338938"/>
                <a:gd name="connsiteY9" fmla="*/ 315880 h 315880"/>
                <a:gd name="connsiteX10" fmla="*/ 141720 w 338938"/>
                <a:gd name="connsiteY10" fmla="*/ 3583 h 315880"/>
                <a:gd name="connsiteX11" fmla="*/ 36073 w 338938"/>
                <a:gd name="connsiteY11" fmla="*/ 46870 h 315880"/>
                <a:gd name="connsiteX12" fmla="*/ 10368 w 338938"/>
                <a:gd name="connsiteY12" fmla="*/ 90863 h 315880"/>
                <a:gd name="connsiteX13" fmla="*/ 4250 w 338938"/>
                <a:gd name="connsiteY13" fmla="*/ 141448 h 315880"/>
                <a:gd name="connsiteX14" fmla="*/ 71454 w 338938"/>
                <a:gd name="connsiteY14" fmla="*/ 264984 h 315880"/>
                <a:gd name="connsiteX15" fmla="*/ 303107 w 338938"/>
                <a:gd name="connsiteY15" fmla="*/ 268739 h 315880"/>
                <a:gd name="connsiteX16" fmla="*/ 328777 w 338938"/>
                <a:gd name="connsiteY16" fmla="*/ 224736 h 315880"/>
                <a:gd name="connsiteX17" fmla="*/ 334929 w 338938"/>
                <a:gd name="connsiteY17" fmla="*/ 174160 h 315880"/>
                <a:gd name="connsiteX18" fmla="*/ 267677 w 338938"/>
                <a:gd name="connsiteY18" fmla="*/ 50625 h 315880"/>
                <a:gd name="connsiteX19" fmla="*/ 141720 w 338938"/>
                <a:gd name="connsiteY19" fmla="*/ 3583 h 31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938" h="315880">
                  <a:moveTo>
                    <a:pt x="197460" y="315880"/>
                  </a:moveTo>
                  <a:cubicBezTo>
                    <a:pt x="150373" y="315277"/>
                    <a:pt x="104956" y="298333"/>
                    <a:pt x="68983" y="267949"/>
                  </a:cubicBezTo>
                  <a:cubicBezTo>
                    <a:pt x="28611" y="234396"/>
                    <a:pt x="3608" y="188392"/>
                    <a:pt x="445" y="141794"/>
                  </a:cubicBezTo>
                  <a:cubicBezTo>
                    <a:pt x="-1017" y="124193"/>
                    <a:pt x="1132" y="106478"/>
                    <a:pt x="6766" y="89736"/>
                  </a:cubicBezTo>
                  <a:cubicBezTo>
                    <a:pt x="12404" y="72995"/>
                    <a:pt x="21397" y="57583"/>
                    <a:pt x="33207" y="44448"/>
                  </a:cubicBezTo>
                  <a:cubicBezTo>
                    <a:pt x="88650" y="-16133"/>
                    <a:pt x="194841" y="-14601"/>
                    <a:pt x="269950" y="47907"/>
                  </a:cubicBezTo>
                  <a:cubicBezTo>
                    <a:pt x="310371" y="81460"/>
                    <a:pt x="335325" y="127464"/>
                    <a:pt x="338487" y="174062"/>
                  </a:cubicBezTo>
                  <a:cubicBezTo>
                    <a:pt x="339960" y="191663"/>
                    <a:pt x="337815" y="209383"/>
                    <a:pt x="332182" y="226124"/>
                  </a:cubicBezTo>
                  <a:cubicBezTo>
                    <a:pt x="326549" y="242866"/>
                    <a:pt x="317541" y="258278"/>
                    <a:pt x="305726" y="271408"/>
                  </a:cubicBezTo>
                  <a:cubicBezTo>
                    <a:pt x="278696" y="301056"/>
                    <a:pt x="239363" y="315880"/>
                    <a:pt x="197460" y="315880"/>
                  </a:cubicBezTo>
                  <a:close/>
                  <a:moveTo>
                    <a:pt x="141720" y="3583"/>
                  </a:moveTo>
                  <a:cubicBezTo>
                    <a:pt x="100806" y="3583"/>
                    <a:pt x="62658" y="17962"/>
                    <a:pt x="36073" y="46870"/>
                  </a:cubicBezTo>
                  <a:cubicBezTo>
                    <a:pt x="24589" y="59624"/>
                    <a:pt x="15838" y="74596"/>
                    <a:pt x="10368" y="90863"/>
                  </a:cubicBezTo>
                  <a:cubicBezTo>
                    <a:pt x="4893" y="107130"/>
                    <a:pt x="2812" y="124346"/>
                    <a:pt x="4250" y="141448"/>
                  </a:cubicBezTo>
                  <a:cubicBezTo>
                    <a:pt x="7363" y="187008"/>
                    <a:pt x="31873" y="232074"/>
                    <a:pt x="71454" y="264984"/>
                  </a:cubicBezTo>
                  <a:cubicBezTo>
                    <a:pt x="145080" y="326208"/>
                    <a:pt x="248999" y="327888"/>
                    <a:pt x="303107" y="268739"/>
                  </a:cubicBezTo>
                  <a:cubicBezTo>
                    <a:pt x="314571" y="255971"/>
                    <a:pt x="323307" y="240998"/>
                    <a:pt x="328777" y="224736"/>
                  </a:cubicBezTo>
                  <a:cubicBezTo>
                    <a:pt x="334253" y="208469"/>
                    <a:pt x="336343" y="191263"/>
                    <a:pt x="334929" y="174160"/>
                  </a:cubicBezTo>
                  <a:cubicBezTo>
                    <a:pt x="331817" y="128551"/>
                    <a:pt x="307307" y="83535"/>
                    <a:pt x="267677" y="50625"/>
                  </a:cubicBezTo>
                  <a:cubicBezTo>
                    <a:pt x="232415" y="20814"/>
                    <a:pt x="187888" y="4181"/>
                    <a:pt x="141720" y="3583"/>
                  </a:cubicBezTo>
                  <a:close/>
                </a:path>
              </a:pathLst>
            </a:custGeom>
            <a:solidFill>
              <a:srgbClr val="0E0E0E"/>
            </a:solidFill>
            <a:ln w="4941" cap="flat">
              <a:noFill/>
              <a:prstDash val="solid"/>
              <a:miter/>
            </a:ln>
          </p:spPr>
          <p:txBody>
            <a:bodyPr rtlCol="0" anchor="ctr"/>
            <a:lstStyle/>
            <a:p>
              <a:endParaRPr lang="en-AU"/>
            </a:p>
          </p:txBody>
        </p:sp>
        <p:sp>
          <p:nvSpPr>
            <p:cNvPr id="1100" name="Freeform: Shape 1099">
              <a:extLst>
                <a:ext uri="{FF2B5EF4-FFF2-40B4-BE49-F238E27FC236}">
                  <a16:creationId xmlns:a16="http://schemas.microsoft.com/office/drawing/2014/main" id="{9F4E65EF-9516-4127-82AC-3A210472FA50}"/>
                </a:ext>
              </a:extLst>
            </p:cNvPr>
            <p:cNvSpPr/>
            <p:nvPr/>
          </p:nvSpPr>
          <p:spPr>
            <a:xfrm>
              <a:off x="11260938" y="3256562"/>
              <a:ext cx="335070" cy="312325"/>
            </a:xfrm>
            <a:custGeom>
              <a:avLst/>
              <a:gdLst>
                <a:gd name="connsiteX0" fmla="*/ 314106 w 335070"/>
                <a:gd name="connsiteY0" fmla="*/ 253437 h 312325"/>
                <a:gd name="connsiteX1" fmla="*/ 248598 w 335070"/>
                <a:gd name="connsiteY1" fmla="*/ 34004 h 312325"/>
                <a:gd name="connsiteX2" fmla="*/ 20957 w 335070"/>
                <a:gd name="connsiteY2" fmla="*/ 58889 h 312325"/>
                <a:gd name="connsiteX3" fmla="*/ 86461 w 335070"/>
                <a:gd name="connsiteY3" fmla="*/ 278322 h 312325"/>
                <a:gd name="connsiteX4" fmla="*/ 314106 w 335070"/>
                <a:gd name="connsiteY4" fmla="*/ 253437 h 31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070" h="312325">
                  <a:moveTo>
                    <a:pt x="314106" y="253437"/>
                  </a:moveTo>
                  <a:cubicBezTo>
                    <a:pt x="358896" y="185967"/>
                    <a:pt x="329553" y="87727"/>
                    <a:pt x="248598" y="34004"/>
                  </a:cubicBezTo>
                  <a:cubicBezTo>
                    <a:pt x="167648" y="-19719"/>
                    <a:pt x="65731" y="-8576"/>
                    <a:pt x="20957" y="58889"/>
                  </a:cubicBezTo>
                  <a:cubicBezTo>
                    <a:pt x="-23817" y="126359"/>
                    <a:pt x="5510" y="224599"/>
                    <a:pt x="86461" y="278322"/>
                  </a:cubicBezTo>
                  <a:cubicBezTo>
                    <a:pt x="167411" y="332045"/>
                    <a:pt x="269332" y="320902"/>
                    <a:pt x="314106" y="253437"/>
                  </a:cubicBezTo>
                  <a:close/>
                </a:path>
              </a:pathLst>
            </a:custGeom>
            <a:solidFill>
              <a:srgbClr val="E69C9C"/>
            </a:solidFill>
            <a:ln w="4941" cap="flat">
              <a:noFill/>
              <a:prstDash val="solid"/>
              <a:miter/>
            </a:ln>
          </p:spPr>
          <p:txBody>
            <a:bodyPr rtlCol="0" anchor="ctr"/>
            <a:lstStyle/>
            <a:p>
              <a:endParaRPr lang="en-AU"/>
            </a:p>
          </p:txBody>
        </p:sp>
        <p:sp>
          <p:nvSpPr>
            <p:cNvPr id="1101" name="Freeform: Shape 1100">
              <a:extLst>
                <a:ext uri="{FF2B5EF4-FFF2-40B4-BE49-F238E27FC236}">
                  <a16:creationId xmlns:a16="http://schemas.microsoft.com/office/drawing/2014/main" id="{43841834-ADAE-4AA5-8E14-A7AC8EB9FA30}"/>
                </a:ext>
              </a:extLst>
            </p:cNvPr>
            <p:cNvSpPr/>
            <p:nvPr/>
          </p:nvSpPr>
          <p:spPr>
            <a:xfrm>
              <a:off x="11258712" y="3254419"/>
              <a:ext cx="338940" cy="315855"/>
            </a:xfrm>
            <a:custGeom>
              <a:avLst/>
              <a:gdLst>
                <a:gd name="connsiteX0" fmla="*/ 197462 w 338940"/>
                <a:gd name="connsiteY0" fmla="*/ 315856 h 315855"/>
                <a:gd name="connsiteX1" fmla="*/ 68985 w 338940"/>
                <a:gd name="connsiteY1" fmla="*/ 267973 h 315855"/>
                <a:gd name="connsiteX2" fmla="*/ 448 w 338940"/>
                <a:gd name="connsiteY2" fmla="*/ 141819 h 315855"/>
                <a:gd name="connsiteX3" fmla="*/ 6768 w 338940"/>
                <a:gd name="connsiteY3" fmla="*/ 89761 h 315855"/>
                <a:gd name="connsiteX4" fmla="*/ 33209 w 338940"/>
                <a:gd name="connsiteY4" fmla="*/ 44473 h 315855"/>
                <a:gd name="connsiteX5" fmla="*/ 269953 w 338940"/>
                <a:gd name="connsiteY5" fmla="*/ 47883 h 315855"/>
                <a:gd name="connsiteX6" fmla="*/ 338490 w 338940"/>
                <a:gd name="connsiteY6" fmla="*/ 174087 h 315855"/>
                <a:gd name="connsiteX7" fmla="*/ 332180 w 338940"/>
                <a:gd name="connsiteY7" fmla="*/ 226125 h 315855"/>
                <a:gd name="connsiteX8" fmla="*/ 305728 w 338940"/>
                <a:gd name="connsiteY8" fmla="*/ 271383 h 315855"/>
                <a:gd name="connsiteX9" fmla="*/ 197462 w 338940"/>
                <a:gd name="connsiteY9" fmla="*/ 315856 h 315855"/>
                <a:gd name="connsiteX10" fmla="*/ 141723 w 338940"/>
                <a:gd name="connsiteY10" fmla="*/ 3657 h 315855"/>
                <a:gd name="connsiteX11" fmla="*/ 36075 w 338940"/>
                <a:gd name="connsiteY11" fmla="*/ 46993 h 315855"/>
                <a:gd name="connsiteX12" fmla="*/ 10360 w 338940"/>
                <a:gd name="connsiteY12" fmla="*/ 90982 h 315855"/>
                <a:gd name="connsiteX13" fmla="*/ 4253 w 338940"/>
                <a:gd name="connsiteY13" fmla="*/ 141572 h 315855"/>
                <a:gd name="connsiteX14" fmla="*/ 71456 w 338940"/>
                <a:gd name="connsiteY14" fmla="*/ 265107 h 315855"/>
                <a:gd name="connsiteX15" fmla="*/ 303109 w 338940"/>
                <a:gd name="connsiteY15" fmla="*/ 268912 h 315855"/>
                <a:gd name="connsiteX16" fmla="*/ 328750 w 338940"/>
                <a:gd name="connsiteY16" fmla="*/ 225027 h 315855"/>
                <a:gd name="connsiteX17" fmla="*/ 334932 w 338940"/>
                <a:gd name="connsiteY17" fmla="*/ 174581 h 315855"/>
                <a:gd name="connsiteX18" fmla="*/ 267679 w 338940"/>
                <a:gd name="connsiteY18" fmla="*/ 51045 h 315855"/>
                <a:gd name="connsiteX19" fmla="*/ 141723 w 338940"/>
                <a:gd name="connsiteY19" fmla="*/ 3657 h 31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940" h="315855">
                  <a:moveTo>
                    <a:pt x="197462" y="315856"/>
                  </a:moveTo>
                  <a:cubicBezTo>
                    <a:pt x="150380" y="315272"/>
                    <a:pt x="104964" y="298343"/>
                    <a:pt x="68985" y="267973"/>
                  </a:cubicBezTo>
                  <a:cubicBezTo>
                    <a:pt x="28614" y="234372"/>
                    <a:pt x="3610" y="188417"/>
                    <a:pt x="448" y="141819"/>
                  </a:cubicBezTo>
                  <a:cubicBezTo>
                    <a:pt x="-1020" y="124218"/>
                    <a:pt x="1130" y="106503"/>
                    <a:pt x="6768" y="89761"/>
                  </a:cubicBezTo>
                  <a:cubicBezTo>
                    <a:pt x="12401" y="73020"/>
                    <a:pt x="21400" y="57607"/>
                    <a:pt x="33209" y="44473"/>
                  </a:cubicBezTo>
                  <a:cubicBezTo>
                    <a:pt x="88652" y="-16158"/>
                    <a:pt x="194843" y="-14577"/>
                    <a:pt x="269953" y="47883"/>
                  </a:cubicBezTo>
                  <a:cubicBezTo>
                    <a:pt x="310373" y="81484"/>
                    <a:pt x="335327" y="127489"/>
                    <a:pt x="338490" y="174087"/>
                  </a:cubicBezTo>
                  <a:cubicBezTo>
                    <a:pt x="339962" y="191683"/>
                    <a:pt x="337818" y="209393"/>
                    <a:pt x="332180" y="226125"/>
                  </a:cubicBezTo>
                  <a:cubicBezTo>
                    <a:pt x="326547" y="242861"/>
                    <a:pt x="317543" y="258263"/>
                    <a:pt x="305728" y="271383"/>
                  </a:cubicBezTo>
                  <a:cubicBezTo>
                    <a:pt x="278699" y="301081"/>
                    <a:pt x="239365" y="315856"/>
                    <a:pt x="197462" y="315856"/>
                  </a:cubicBezTo>
                  <a:close/>
                  <a:moveTo>
                    <a:pt x="141723" y="3657"/>
                  </a:moveTo>
                  <a:cubicBezTo>
                    <a:pt x="100808" y="3657"/>
                    <a:pt x="62660" y="18037"/>
                    <a:pt x="36075" y="46993"/>
                  </a:cubicBezTo>
                  <a:cubicBezTo>
                    <a:pt x="24587" y="59742"/>
                    <a:pt x="15835" y="74715"/>
                    <a:pt x="10360" y="90982"/>
                  </a:cubicBezTo>
                  <a:cubicBezTo>
                    <a:pt x="4885" y="107254"/>
                    <a:pt x="2810" y="124470"/>
                    <a:pt x="4253" y="141572"/>
                  </a:cubicBezTo>
                  <a:cubicBezTo>
                    <a:pt x="7366" y="187132"/>
                    <a:pt x="31875" y="232197"/>
                    <a:pt x="71456" y="265107"/>
                  </a:cubicBezTo>
                  <a:cubicBezTo>
                    <a:pt x="145083" y="326381"/>
                    <a:pt x="249001" y="328061"/>
                    <a:pt x="303109" y="268912"/>
                  </a:cubicBezTo>
                  <a:cubicBezTo>
                    <a:pt x="314554" y="256183"/>
                    <a:pt x="323275" y="241250"/>
                    <a:pt x="328750" y="225027"/>
                  </a:cubicBezTo>
                  <a:cubicBezTo>
                    <a:pt x="334220" y="208810"/>
                    <a:pt x="336326" y="191643"/>
                    <a:pt x="334932" y="174581"/>
                  </a:cubicBezTo>
                  <a:cubicBezTo>
                    <a:pt x="331819" y="128971"/>
                    <a:pt x="307310" y="83955"/>
                    <a:pt x="267679" y="51045"/>
                  </a:cubicBezTo>
                  <a:cubicBezTo>
                    <a:pt x="232467" y="21110"/>
                    <a:pt x="187935" y="4359"/>
                    <a:pt x="141723" y="3657"/>
                  </a:cubicBezTo>
                  <a:close/>
                </a:path>
              </a:pathLst>
            </a:custGeom>
            <a:solidFill>
              <a:srgbClr val="0E0E0E"/>
            </a:solidFill>
            <a:ln w="4941" cap="flat">
              <a:noFill/>
              <a:prstDash val="solid"/>
              <a:miter/>
            </a:ln>
          </p:spPr>
          <p:txBody>
            <a:bodyPr rtlCol="0" anchor="ctr"/>
            <a:lstStyle/>
            <a:p>
              <a:endParaRPr lang="en-AU"/>
            </a:p>
          </p:txBody>
        </p:sp>
        <p:sp>
          <p:nvSpPr>
            <p:cNvPr id="1102" name="Freeform: Shape 1101">
              <a:extLst>
                <a:ext uri="{FF2B5EF4-FFF2-40B4-BE49-F238E27FC236}">
                  <a16:creationId xmlns:a16="http://schemas.microsoft.com/office/drawing/2014/main" id="{9AB5413D-1E7F-4919-9EB6-4A6F7258AF36}"/>
                </a:ext>
              </a:extLst>
            </p:cNvPr>
            <p:cNvSpPr/>
            <p:nvPr/>
          </p:nvSpPr>
          <p:spPr>
            <a:xfrm>
              <a:off x="7265485" y="1826598"/>
              <a:ext cx="697159" cy="439934"/>
            </a:xfrm>
            <a:custGeom>
              <a:avLst/>
              <a:gdLst>
                <a:gd name="connsiteX0" fmla="*/ 566360 w 697159"/>
                <a:gd name="connsiteY0" fmla="*/ 0 h 439934"/>
                <a:gd name="connsiteX1" fmla="*/ 11439 w 697159"/>
                <a:gd name="connsiteY1" fmla="*/ 204920 h 439934"/>
                <a:gd name="connsiteX2" fmla="*/ 3182 w 697159"/>
                <a:gd name="connsiteY2" fmla="*/ 210519 h 439934"/>
                <a:gd name="connsiteX3" fmla="*/ 0 w 697159"/>
                <a:gd name="connsiteY3" fmla="*/ 219967 h 439934"/>
                <a:gd name="connsiteX4" fmla="*/ 3182 w 697159"/>
                <a:gd name="connsiteY4" fmla="*/ 229420 h 439934"/>
                <a:gd name="connsiteX5" fmla="*/ 11439 w 697159"/>
                <a:gd name="connsiteY5" fmla="*/ 235014 h 439934"/>
                <a:gd name="connsiteX6" fmla="*/ 566360 w 697159"/>
                <a:gd name="connsiteY6" fmla="*/ 439934 h 439934"/>
                <a:gd name="connsiteX7" fmla="*/ 697159 w 697159"/>
                <a:gd name="connsiteY7" fmla="*/ 439934 h 439934"/>
                <a:gd name="connsiteX8" fmla="*/ 697159 w 697159"/>
                <a:gd name="connsiteY8" fmla="*/ 148 h 439934"/>
                <a:gd name="connsiteX9" fmla="*/ 566360 w 697159"/>
                <a:gd name="connsiteY9" fmla="*/ 0 h 43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7159" h="439934">
                  <a:moveTo>
                    <a:pt x="566360" y="0"/>
                  </a:moveTo>
                  <a:lnTo>
                    <a:pt x="11439" y="204920"/>
                  </a:lnTo>
                  <a:cubicBezTo>
                    <a:pt x="8148" y="205835"/>
                    <a:pt x="5248" y="207801"/>
                    <a:pt x="3182" y="210519"/>
                  </a:cubicBezTo>
                  <a:cubicBezTo>
                    <a:pt x="1117" y="213237"/>
                    <a:pt x="0" y="216553"/>
                    <a:pt x="0" y="219967"/>
                  </a:cubicBezTo>
                  <a:cubicBezTo>
                    <a:pt x="0" y="223382"/>
                    <a:pt x="1117" y="226702"/>
                    <a:pt x="3182" y="229420"/>
                  </a:cubicBezTo>
                  <a:cubicBezTo>
                    <a:pt x="5248" y="232138"/>
                    <a:pt x="8148" y="234104"/>
                    <a:pt x="11439" y="235014"/>
                  </a:cubicBezTo>
                  <a:lnTo>
                    <a:pt x="566360" y="439934"/>
                  </a:lnTo>
                  <a:lnTo>
                    <a:pt x="697159" y="439934"/>
                  </a:lnTo>
                  <a:lnTo>
                    <a:pt x="697159" y="148"/>
                  </a:lnTo>
                  <a:lnTo>
                    <a:pt x="566360" y="0"/>
                  </a:lnTo>
                  <a:close/>
                </a:path>
              </a:pathLst>
            </a:custGeom>
            <a:solidFill>
              <a:srgbClr val="E29A74"/>
            </a:solidFill>
            <a:ln w="4941" cap="flat">
              <a:noFill/>
              <a:prstDash val="solid"/>
              <a:miter/>
            </a:ln>
          </p:spPr>
          <p:txBody>
            <a:bodyPr rtlCol="0" anchor="ctr"/>
            <a:lstStyle/>
            <a:p>
              <a:endParaRPr lang="en-AU"/>
            </a:p>
          </p:txBody>
        </p:sp>
        <p:sp>
          <p:nvSpPr>
            <p:cNvPr id="1103" name="Freeform: Shape 1102">
              <a:extLst>
                <a:ext uri="{FF2B5EF4-FFF2-40B4-BE49-F238E27FC236}">
                  <a16:creationId xmlns:a16="http://schemas.microsoft.com/office/drawing/2014/main" id="{983C800A-74E0-4382-A557-9B9C4C2723FE}"/>
                </a:ext>
              </a:extLst>
            </p:cNvPr>
            <p:cNvSpPr/>
            <p:nvPr/>
          </p:nvSpPr>
          <p:spPr>
            <a:xfrm>
              <a:off x="7263617" y="1824828"/>
              <a:ext cx="700707" cy="443569"/>
            </a:xfrm>
            <a:custGeom>
              <a:avLst/>
              <a:gdLst>
                <a:gd name="connsiteX0" fmla="*/ 698829 w 700707"/>
                <a:gd name="connsiteY0" fmla="*/ 443533 h 443569"/>
                <a:gd name="connsiteX1" fmla="*/ 568228 w 700707"/>
                <a:gd name="connsiteY1" fmla="*/ 443533 h 443569"/>
                <a:gd name="connsiteX2" fmla="*/ 567586 w 700707"/>
                <a:gd name="connsiteY2" fmla="*/ 443533 h 443569"/>
                <a:gd name="connsiteX3" fmla="*/ 12665 w 700707"/>
                <a:gd name="connsiteY3" fmla="*/ 238513 h 443569"/>
                <a:gd name="connsiteX4" fmla="*/ 3523 w 700707"/>
                <a:gd name="connsiteY4" fmla="*/ 232248 h 443569"/>
                <a:gd name="connsiteX5" fmla="*/ 0 w 700707"/>
                <a:gd name="connsiteY5" fmla="*/ 221737 h 443569"/>
                <a:gd name="connsiteX6" fmla="*/ 3523 w 700707"/>
                <a:gd name="connsiteY6" fmla="*/ 211227 h 443569"/>
                <a:gd name="connsiteX7" fmla="*/ 12665 w 700707"/>
                <a:gd name="connsiteY7" fmla="*/ 204961 h 443569"/>
                <a:gd name="connsiteX8" fmla="*/ 567388 w 700707"/>
                <a:gd name="connsiteY8" fmla="*/ 41 h 443569"/>
                <a:gd name="connsiteX9" fmla="*/ 568030 w 700707"/>
                <a:gd name="connsiteY9" fmla="*/ 41 h 443569"/>
                <a:gd name="connsiteX10" fmla="*/ 698829 w 700707"/>
                <a:gd name="connsiteY10" fmla="*/ 41 h 443569"/>
                <a:gd name="connsiteX11" fmla="*/ 699546 w 700707"/>
                <a:gd name="connsiteY11" fmla="*/ 164 h 443569"/>
                <a:gd name="connsiteX12" fmla="*/ 700154 w 700707"/>
                <a:gd name="connsiteY12" fmla="*/ 560 h 443569"/>
                <a:gd name="connsiteX13" fmla="*/ 700564 w 700707"/>
                <a:gd name="connsiteY13" fmla="*/ 1158 h 443569"/>
                <a:gd name="connsiteX14" fmla="*/ 700707 w 700707"/>
                <a:gd name="connsiteY14" fmla="*/ 1869 h 443569"/>
                <a:gd name="connsiteX15" fmla="*/ 700707 w 700707"/>
                <a:gd name="connsiteY15" fmla="*/ 441655 h 443569"/>
                <a:gd name="connsiteX16" fmla="*/ 700579 w 700707"/>
                <a:gd name="connsiteY16" fmla="*/ 442381 h 443569"/>
                <a:gd name="connsiteX17" fmla="*/ 700174 w 700707"/>
                <a:gd name="connsiteY17" fmla="*/ 442999 h 443569"/>
                <a:gd name="connsiteX18" fmla="*/ 699556 w 700707"/>
                <a:gd name="connsiteY18" fmla="*/ 443404 h 443569"/>
                <a:gd name="connsiteX19" fmla="*/ 698829 w 700707"/>
                <a:gd name="connsiteY19" fmla="*/ 443533 h 443569"/>
                <a:gd name="connsiteX20" fmla="*/ 568228 w 700707"/>
                <a:gd name="connsiteY20" fmla="*/ 439827 h 443569"/>
                <a:gd name="connsiteX21" fmla="*/ 696705 w 700707"/>
                <a:gd name="connsiteY21" fmla="*/ 439827 h 443569"/>
                <a:gd name="connsiteX22" fmla="*/ 696705 w 700707"/>
                <a:gd name="connsiteY22" fmla="*/ 3648 h 443569"/>
                <a:gd name="connsiteX23" fmla="*/ 568228 w 700707"/>
                <a:gd name="connsiteY23" fmla="*/ 3648 h 443569"/>
                <a:gd name="connsiteX24" fmla="*/ 13950 w 700707"/>
                <a:gd name="connsiteY24" fmla="*/ 208470 h 443569"/>
                <a:gd name="connsiteX25" fmla="*/ 6513 w 700707"/>
                <a:gd name="connsiteY25" fmla="*/ 213332 h 443569"/>
                <a:gd name="connsiteX26" fmla="*/ 3627 w 700707"/>
                <a:gd name="connsiteY26" fmla="*/ 221737 h 443569"/>
                <a:gd name="connsiteX27" fmla="*/ 6513 w 700707"/>
                <a:gd name="connsiteY27" fmla="*/ 230143 h 443569"/>
                <a:gd name="connsiteX28" fmla="*/ 13950 w 700707"/>
                <a:gd name="connsiteY28" fmla="*/ 235005 h 443569"/>
                <a:gd name="connsiteX29" fmla="*/ 568228 w 700707"/>
                <a:gd name="connsiteY29" fmla="*/ 439827 h 443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0707" h="443569">
                  <a:moveTo>
                    <a:pt x="698829" y="443533"/>
                  </a:moveTo>
                  <a:lnTo>
                    <a:pt x="568228" y="443533"/>
                  </a:lnTo>
                  <a:cubicBezTo>
                    <a:pt x="568016" y="443582"/>
                    <a:pt x="567798" y="443582"/>
                    <a:pt x="567586" y="443533"/>
                  </a:cubicBezTo>
                  <a:lnTo>
                    <a:pt x="12665" y="238513"/>
                  </a:lnTo>
                  <a:cubicBezTo>
                    <a:pt x="9018" y="237476"/>
                    <a:pt x="5806" y="235272"/>
                    <a:pt x="3523" y="232248"/>
                  </a:cubicBezTo>
                  <a:cubicBezTo>
                    <a:pt x="1235" y="229219"/>
                    <a:pt x="0" y="225527"/>
                    <a:pt x="0" y="221737"/>
                  </a:cubicBezTo>
                  <a:cubicBezTo>
                    <a:pt x="0" y="217942"/>
                    <a:pt x="1235" y="214251"/>
                    <a:pt x="3523" y="211227"/>
                  </a:cubicBezTo>
                  <a:cubicBezTo>
                    <a:pt x="5806" y="208198"/>
                    <a:pt x="9018" y="205999"/>
                    <a:pt x="12665" y="204961"/>
                  </a:cubicBezTo>
                  <a:lnTo>
                    <a:pt x="567388" y="41"/>
                  </a:lnTo>
                  <a:cubicBezTo>
                    <a:pt x="567600" y="-14"/>
                    <a:pt x="567818" y="-14"/>
                    <a:pt x="568030" y="41"/>
                  </a:cubicBezTo>
                  <a:lnTo>
                    <a:pt x="698829" y="41"/>
                  </a:lnTo>
                  <a:cubicBezTo>
                    <a:pt x="699072" y="31"/>
                    <a:pt x="699319" y="75"/>
                    <a:pt x="699546" y="164"/>
                  </a:cubicBezTo>
                  <a:cubicBezTo>
                    <a:pt x="699773" y="253"/>
                    <a:pt x="699981" y="387"/>
                    <a:pt x="700154" y="560"/>
                  </a:cubicBezTo>
                  <a:cubicBezTo>
                    <a:pt x="700327" y="728"/>
                    <a:pt x="700470" y="930"/>
                    <a:pt x="700564" y="1158"/>
                  </a:cubicBezTo>
                  <a:cubicBezTo>
                    <a:pt x="700658" y="1380"/>
                    <a:pt x="700707" y="1622"/>
                    <a:pt x="700707" y="1869"/>
                  </a:cubicBezTo>
                  <a:lnTo>
                    <a:pt x="700707" y="441655"/>
                  </a:lnTo>
                  <a:cubicBezTo>
                    <a:pt x="700712" y="441902"/>
                    <a:pt x="700668" y="442149"/>
                    <a:pt x="700579" y="442381"/>
                  </a:cubicBezTo>
                  <a:cubicBezTo>
                    <a:pt x="700485" y="442614"/>
                    <a:pt x="700347" y="442821"/>
                    <a:pt x="700174" y="442999"/>
                  </a:cubicBezTo>
                  <a:cubicBezTo>
                    <a:pt x="699996" y="443172"/>
                    <a:pt x="699788" y="443310"/>
                    <a:pt x="699556" y="443404"/>
                  </a:cubicBezTo>
                  <a:cubicBezTo>
                    <a:pt x="699324" y="443493"/>
                    <a:pt x="699077" y="443538"/>
                    <a:pt x="698829" y="443533"/>
                  </a:cubicBezTo>
                  <a:close/>
                  <a:moveTo>
                    <a:pt x="568228" y="439827"/>
                  </a:moveTo>
                  <a:lnTo>
                    <a:pt x="696705" y="439827"/>
                  </a:lnTo>
                  <a:lnTo>
                    <a:pt x="696705" y="3648"/>
                  </a:lnTo>
                  <a:lnTo>
                    <a:pt x="568228" y="3648"/>
                  </a:lnTo>
                  <a:lnTo>
                    <a:pt x="13950" y="208470"/>
                  </a:lnTo>
                  <a:cubicBezTo>
                    <a:pt x="11000" y="209216"/>
                    <a:pt x="8381" y="210930"/>
                    <a:pt x="6513" y="213332"/>
                  </a:cubicBezTo>
                  <a:cubicBezTo>
                    <a:pt x="4640" y="215733"/>
                    <a:pt x="3627" y="218693"/>
                    <a:pt x="3627" y="221737"/>
                  </a:cubicBezTo>
                  <a:cubicBezTo>
                    <a:pt x="3627" y="224781"/>
                    <a:pt x="4640" y="227736"/>
                    <a:pt x="6513" y="230143"/>
                  </a:cubicBezTo>
                  <a:cubicBezTo>
                    <a:pt x="8381" y="232544"/>
                    <a:pt x="11000" y="234254"/>
                    <a:pt x="13950" y="235005"/>
                  </a:cubicBezTo>
                  <a:lnTo>
                    <a:pt x="568228" y="439827"/>
                  </a:lnTo>
                  <a:close/>
                </a:path>
              </a:pathLst>
            </a:custGeom>
            <a:solidFill>
              <a:srgbClr val="0E0E0E"/>
            </a:solidFill>
            <a:ln w="4941" cap="flat">
              <a:noFill/>
              <a:prstDash val="solid"/>
              <a:miter/>
            </a:ln>
          </p:spPr>
          <p:txBody>
            <a:bodyPr rtlCol="0" anchor="ctr"/>
            <a:lstStyle/>
            <a:p>
              <a:endParaRPr lang="en-AU"/>
            </a:p>
          </p:txBody>
        </p:sp>
        <p:sp>
          <p:nvSpPr>
            <p:cNvPr id="1104" name="Freeform: Shape 1103">
              <a:extLst>
                <a:ext uri="{FF2B5EF4-FFF2-40B4-BE49-F238E27FC236}">
                  <a16:creationId xmlns:a16="http://schemas.microsoft.com/office/drawing/2014/main" id="{459B3B59-4B82-432F-A546-6A44D61E3E50}"/>
                </a:ext>
              </a:extLst>
            </p:cNvPr>
            <p:cNvSpPr/>
            <p:nvPr/>
          </p:nvSpPr>
          <p:spPr>
            <a:xfrm>
              <a:off x="7265485" y="1982598"/>
              <a:ext cx="143918" cy="127933"/>
            </a:xfrm>
            <a:custGeom>
              <a:avLst/>
              <a:gdLst>
                <a:gd name="connsiteX0" fmla="*/ 143919 w 143918"/>
                <a:gd name="connsiteY0" fmla="*/ 0 h 127933"/>
                <a:gd name="connsiteX1" fmla="*/ 11439 w 143918"/>
                <a:gd name="connsiteY1" fmla="*/ 48920 h 127933"/>
                <a:gd name="connsiteX2" fmla="*/ 3182 w 143918"/>
                <a:gd name="connsiteY2" fmla="*/ 54514 h 127933"/>
                <a:gd name="connsiteX3" fmla="*/ 0 w 143918"/>
                <a:gd name="connsiteY3" fmla="*/ 63966 h 127933"/>
                <a:gd name="connsiteX4" fmla="*/ 3182 w 143918"/>
                <a:gd name="connsiteY4" fmla="*/ 73420 h 127933"/>
                <a:gd name="connsiteX5" fmla="*/ 11439 w 143918"/>
                <a:gd name="connsiteY5" fmla="*/ 79013 h 127933"/>
                <a:gd name="connsiteX6" fmla="*/ 143919 w 143918"/>
                <a:gd name="connsiteY6" fmla="*/ 127933 h 127933"/>
                <a:gd name="connsiteX7" fmla="*/ 143919 w 143918"/>
                <a:gd name="connsiteY7" fmla="*/ 0 h 1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918" h="127933">
                  <a:moveTo>
                    <a:pt x="143919" y="0"/>
                  </a:moveTo>
                  <a:lnTo>
                    <a:pt x="11439" y="48920"/>
                  </a:lnTo>
                  <a:cubicBezTo>
                    <a:pt x="8148" y="49834"/>
                    <a:pt x="5248" y="51796"/>
                    <a:pt x="3182" y="54514"/>
                  </a:cubicBezTo>
                  <a:cubicBezTo>
                    <a:pt x="1117" y="57231"/>
                    <a:pt x="0" y="60552"/>
                    <a:pt x="0" y="63966"/>
                  </a:cubicBezTo>
                  <a:cubicBezTo>
                    <a:pt x="0" y="67381"/>
                    <a:pt x="1117" y="70702"/>
                    <a:pt x="3182" y="73420"/>
                  </a:cubicBezTo>
                  <a:cubicBezTo>
                    <a:pt x="5248" y="76137"/>
                    <a:pt x="8148" y="78099"/>
                    <a:pt x="11439" y="79013"/>
                  </a:cubicBezTo>
                  <a:lnTo>
                    <a:pt x="143919" y="127933"/>
                  </a:lnTo>
                  <a:lnTo>
                    <a:pt x="143919" y="0"/>
                  </a:lnTo>
                  <a:close/>
                </a:path>
              </a:pathLst>
            </a:custGeom>
            <a:solidFill>
              <a:srgbClr val="2B1F18"/>
            </a:solidFill>
            <a:ln w="4941" cap="flat">
              <a:noFill/>
              <a:prstDash val="solid"/>
              <a:miter/>
            </a:ln>
          </p:spPr>
          <p:txBody>
            <a:bodyPr rtlCol="0" anchor="ctr"/>
            <a:lstStyle/>
            <a:p>
              <a:endParaRPr lang="en-AU"/>
            </a:p>
          </p:txBody>
        </p:sp>
        <p:sp>
          <p:nvSpPr>
            <p:cNvPr id="1105" name="Freeform: Shape 1104">
              <a:extLst>
                <a:ext uri="{FF2B5EF4-FFF2-40B4-BE49-F238E27FC236}">
                  <a16:creationId xmlns:a16="http://schemas.microsoft.com/office/drawing/2014/main" id="{2B47A188-71B6-43C1-B030-2D8D9694FE21}"/>
                </a:ext>
              </a:extLst>
            </p:cNvPr>
            <p:cNvSpPr/>
            <p:nvPr/>
          </p:nvSpPr>
          <p:spPr>
            <a:xfrm>
              <a:off x="7263617" y="1980760"/>
              <a:ext cx="147614" cy="131636"/>
            </a:xfrm>
            <a:custGeom>
              <a:avLst/>
              <a:gdLst>
                <a:gd name="connsiteX0" fmla="*/ 145787 w 147614"/>
                <a:gd name="connsiteY0" fmla="*/ 131600 h 131636"/>
                <a:gd name="connsiteX1" fmla="*/ 145144 w 147614"/>
                <a:gd name="connsiteY1" fmla="*/ 131600 h 131636"/>
                <a:gd name="connsiteX2" fmla="*/ 12665 w 147614"/>
                <a:gd name="connsiteY2" fmla="*/ 82680 h 131636"/>
                <a:gd name="connsiteX3" fmla="*/ 3523 w 147614"/>
                <a:gd name="connsiteY3" fmla="*/ 76414 h 131636"/>
                <a:gd name="connsiteX4" fmla="*/ 0 w 147614"/>
                <a:gd name="connsiteY4" fmla="*/ 65904 h 131636"/>
                <a:gd name="connsiteX5" fmla="*/ 3523 w 147614"/>
                <a:gd name="connsiteY5" fmla="*/ 55393 h 131636"/>
                <a:gd name="connsiteX6" fmla="*/ 12665 w 147614"/>
                <a:gd name="connsiteY6" fmla="*/ 49127 h 131636"/>
                <a:gd name="connsiteX7" fmla="*/ 145144 w 147614"/>
                <a:gd name="connsiteY7" fmla="*/ 208 h 131636"/>
                <a:gd name="connsiteX8" fmla="*/ 145984 w 147614"/>
                <a:gd name="connsiteY8" fmla="*/ 0 h 131636"/>
                <a:gd name="connsiteX9" fmla="*/ 146824 w 147614"/>
                <a:gd name="connsiteY9" fmla="*/ 208 h 131636"/>
                <a:gd name="connsiteX10" fmla="*/ 147407 w 147614"/>
                <a:gd name="connsiteY10" fmla="*/ 875 h 131636"/>
                <a:gd name="connsiteX11" fmla="*/ 147615 w 147614"/>
                <a:gd name="connsiteY11" fmla="*/ 1739 h 131636"/>
                <a:gd name="connsiteX12" fmla="*/ 147615 w 147614"/>
                <a:gd name="connsiteY12" fmla="*/ 129673 h 131636"/>
                <a:gd name="connsiteX13" fmla="*/ 147407 w 147614"/>
                <a:gd name="connsiteY13" fmla="*/ 130532 h 131636"/>
                <a:gd name="connsiteX14" fmla="*/ 146824 w 147614"/>
                <a:gd name="connsiteY14" fmla="*/ 131204 h 131636"/>
                <a:gd name="connsiteX15" fmla="*/ 145787 w 147614"/>
                <a:gd name="connsiteY15" fmla="*/ 131600 h 131636"/>
                <a:gd name="connsiteX16" fmla="*/ 143909 w 147614"/>
                <a:gd name="connsiteY16" fmla="*/ 4507 h 131636"/>
                <a:gd name="connsiteX17" fmla="*/ 13950 w 147614"/>
                <a:gd name="connsiteY17" fmla="*/ 52537 h 131636"/>
                <a:gd name="connsiteX18" fmla="*/ 6513 w 147614"/>
                <a:gd name="connsiteY18" fmla="*/ 57399 h 131636"/>
                <a:gd name="connsiteX19" fmla="*/ 3627 w 147614"/>
                <a:gd name="connsiteY19" fmla="*/ 65805 h 131636"/>
                <a:gd name="connsiteX20" fmla="*/ 6513 w 147614"/>
                <a:gd name="connsiteY20" fmla="*/ 74210 h 131636"/>
                <a:gd name="connsiteX21" fmla="*/ 13950 w 147614"/>
                <a:gd name="connsiteY21" fmla="*/ 79073 h 131636"/>
                <a:gd name="connsiteX22" fmla="*/ 143909 w 147614"/>
                <a:gd name="connsiteY22" fmla="*/ 127103 h 131636"/>
                <a:gd name="connsiteX23" fmla="*/ 143909 w 147614"/>
                <a:gd name="connsiteY23" fmla="*/ 4507 h 13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614" h="131636">
                  <a:moveTo>
                    <a:pt x="145787" y="131600"/>
                  </a:moveTo>
                  <a:cubicBezTo>
                    <a:pt x="145574" y="131649"/>
                    <a:pt x="145357" y="131649"/>
                    <a:pt x="145144" y="131600"/>
                  </a:cubicBezTo>
                  <a:lnTo>
                    <a:pt x="12665" y="82680"/>
                  </a:lnTo>
                  <a:cubicBezTo>
                    <a:pt x="9018" y="81642"/>
                    <a:pt x="5806" y="79438"/>
                    <a:pt x="3523" y="76414"/>
                  </a:cubicBezTo>
                  <a:cubicBezTo>
                    <a:pt x="1235" y="73385"/>
                    <a:pt x="0" y="69694"/>
                    <a:pt x="0" y="65904"/>
                  </a:cubicBezTo>
                  <a:cubicBezTo>
                    <a:pt x="0" y="62109"/>
                    <a:pt x="1235" y="58417"/>
                    <a:pt x="3523" y="55393"/>
                  </a:cubicBezTo>
                  <a:cubicBezTo>
                    <a:pt x="5806" y="52364"/>
                    <a:pt x="9018" y="50165"/>
                    <a:pt x="12665" y="49127"/>
                  </a:cubicBezTo>
                  <a:lnTo>
                    <a:pt x="145144" y="208"/>
                  </a:lnTo>
                  <a:cubicBezTo>
                    <a:pt x="145401" y="74"/>
                    <a:pt x="145693" y="0"/>
                    <a:pt x="145984" y="0"/>
                  </a:cubicBezTo>
                  <a:cubicBezTo>
                    <a:pt x="146276" y="0"/>
                    <a:pt x="146562" y="74"/>
                    <a:pt x="146824" y="208"/>
                  </a:cubicBezTo>
                  <a:cubicBezTo>
                    <a:pt x="147066" y="380"/>
                    <a:pt x="147269" y="608"/>
                    <a:pt x="147407" y="875"/>
                  </a:cubicBezTo>
                  <a:cubicBezTo>
                    <a:pt x="147541" y="1141"/>
                    <a:pt x="147615" y="1438"/>
                    <a:pt x="147615" y="1739"/>
                  </a:cubicBezTo>
                  <a:lnTo>
                    <a:pt x="147615" y="129673"/>
                  </a:lnTo>
                  <a:cubicBezTo>
                    <a:pt x="147615" y="129974"/>
                    <a:pt x="147541" y="130266"/>
                    <a:pt x="147407" y="130532"/>
                  </a:cubicBezTo>
                  <a:cubicBezTo>
                    <a:pt x="147269" y="130799"/>
                    <a:pt x="147066" y="131031"/>
                    <a:pt x="146824" y="131204"/>
                  </a:cubicBezTo>
                  <a:cubicBezTo>
                    <a:pt x="146523" y="131437"/>
                    <a:pt x="146162" y="131570"/>
                    <a:pt x="145787" y="131600"/>
                  </a:cubicBezTo>
                  <a:close/>
                  <a:moveTo>
                    <a:pt x="143909" y="4507"/>
                  </a:moveTo>
                  <a:lnTo>
                    <a:pt x="13950" y="52537"/>
                  </a:lnTo>
                  <a:cubicBezTo>
                    <a:pt x="11000" y="53283"/>
                    <a:pt x="8381" y="54998"/>
                    <a:pt x="6513" y="57399"/>
                  </a:cubicBezTo>
                  <a:cubicBezTo>
                    <a:pt x="4640" y="59801"/>
                    <a:pt x="3627" y="62761"/>
                    <a:pt x="3627" y="65805"/>
                  </a:cubicBezTo>
                  <a:cubicBezTo>
                    <a:pt x="3627" y="68849"/>
                    <a:pt x="4640" y="71809"/>
                    <a:pt x="6513" y="74210"/>
                  </a:cubicBezTo>
                  <a:cubicBezTo>
                    <a:pt x="8381" y="76612"/>
                    <a:pt x="11000" y="78321"/>
                    <a:pt x="13950" y="79073"/>
                  </a:cubicBezTo>
                  <a:lnTo>
                    <a:pt x="143909" y="127103"/>
                  </a:lnTo>
                  <a:lnTo>
                    <a:pt x="143909" y="4507"/>
                  </a:lnTo>
                  <a:close/>
                </a:path>
              </a:pathLst>
            </a:custGeom>
            <a:solidFill>
              <a:srgbClr val="0E0E0E"/>
            </a:solidFill>
            <a:ln w="4941" cap="flat">
              <a:noFill/>
              <a:prstDash val="solid"/>
              <a:miter/>
            </a:ln>
          </p:spPr>
          <p:txBody>
            <a:bodyPr rtlCol="0" anchor="ctr"/>
            <a:lstStyle/>
            <a:p>
              <a:endParaRPr lang="en-AU"/>
            </a:p>
          </p:txBody>
        </p:sp>
        <p:sp>
          <p:nvSpPr>
            <p:cNvPr id="1106" name="Freeform: Shape 1105">
              <a:extLst>
                <a:ext uri="{FF2B5EF4-FFF2-40B4-BE49-F238E27FC236}">
                  <a16:creationId xmlns:a16="http://schemas.microsoft.com/office/drawing/2014/main" id="{AFC3556F-E3CF-4A3F-8D94-625B986146DE}"/>
                </a:ext>
              </a:extLst>
            </p:cNvPr>
            <p:cNvSpPr/>
            <p:nvPr/>
          </p:nvSpPr>
          <p:spPr>
            <a:xfrm>
              <a:off x="7831845" y="1826598"/>
              <a:ext cx="3361149" cy="439934"/>
            </a:xfrm>
            <a:custGeom>
              <a:avLst/>
              <a:gdLst>
                <a:gd name="connsiteX0" fmla="*/ 0 w 3361149"/>
                <a:gd name="connsiteY0" fmla="*/ 0 h 439934"/>
                <a:gd name="connsiteX1" fmla="*/ 85388 w 3361149"/>
                <a:gd name="connsiteY1" fmla="*/ 73627 h 439934"/>
                <a:gd name="connsiteX2" fmla="*/ 9142 w 3361149"/>
                <a:gd name="connsiteY2" fmla="*/ 146809 h 439934"/>
                <a:gd name="connsiteX3" fmla="*/ 85388 w 3361149"/>
                <a:gd name="connsiteY3" fmla="*/ 219942 h 439934"/>
                <a:gd name="connsiteX4" fmla="*/ 9092 w 3361149"/>
                <a:gd name="connsiteY4" fmla="*/ 293125 h 439934"/>
                <a:gd name="connsiteX5" fmla="*/ 85388 w 3361149"/>
                <a:gd name="connsiteY5" fmla="*/ 366307 h 439934"/>
                <a:gd name="connsiteX6" fmla="*/ 0 w 3361149"/>
                <a:gd name="connsiteY6" fmla="*/ 439934 h 439934"/>
                <a:gd name="connsiteX7" fmla="*/ 3361149 w 3361149"/>
                <a:gd name="connsiteY7" fmla="*/ 439934 h 439934"/>
                <a:gd name="connsiteX8" fmla="*/ 3361149 w 3361149"/>
                <a:gd name="connsiteY8" fmla="*/ 148 h 439934"/>
                <a:gd name="connsiteX9" fmla="*/ 0 w 3361149"/>
                <a:gd name="connsiteY9" fmla="*/ 0 h 43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61149" h="439934">
                  <a:moveTo>
                    <a:pt x="0" y="0"/>
                  </a:moveTo>
                  <a:cubicBezTo>
                    <a:pt x="47141" y="0"/>
                    <a:pt x="85388" y="32959"/>
                    <a:pt x="85388" y="73627"/>
                  </a:cubicBezTo>
                  <a:cubicBezTo>
                    <a:pt x="85388" y="111627"/>
                    <a:pt x="51984" y="142807"/>
                    <a:pt x="9142" y="146809"/>
                  </a:cubicBezTo>
                  <a:cubicBezTo>
                    <a:pt x="51984" y="150713"/>
                    <a:pt x="85388" y="181992"/>
                    <a:pt x="85388" y="219942"/>
                  </a:cubicBezTo>
                  <a:cubicBezTo>
                    <a:pt x="85388" y="257892"/>
                    <a:pt x="51984" y="289122"/>
                    <a:pt x="9092" y="293125"/>
                  </a:cubicBezTo>
                  <a:cubicBezTo>
                    <a:pt x="51984" y="297078"/>
                    <a:pt x="85388" y="328308"/>
                    <a:pt x="85388" y="366307"/>
                  </a:cubicBezTo>
                  <a:cubicBezTo>
                    <a:pt x="85388" y="406975"/>
                    <a:pt x="47141" y="439934"/>
                    <a:pt x="0" y="439934"/>
                  </a:cubicBezTo>
                  <a:lnTo>
                    <a:pt x="3361149" y="439934"/>
                  </a:lnTo>
                  <a:lnTo>
                    <a:pt x="3361149" y="148"/>
                  </a:lnTo>
                  <a:lnTo>
                    <a:pt x="0" y="0"/>
                  </a:lnTo>
                  <a:close/>
                </a:path>
              </a:pathLst>
            </a:custGeom>
            <a:solidFill>
              <a:srgbClr val="F0B064"/>
            </a:solidFill>
            <a:ln w="4941" cap="flat">
              <a:noFill/>
              <a:prstDash val="solid"/>
              <a:miter/>
            </a:ln>
          </p:spPr>
          <p:txBody>
            <a:bodyPr rtlCol="0" anchor="ctr"/>
            <a:lstStyle/>
            <a:p>
              <a:endParaRPr lang="en-AU"/>
            </a:p>
          </p:txBody>
        </p:sp>
        <p:sp>
          <p:nvSpPr>
            <p:cNvPr id="1107" name="Freeform: Shape 1106">
              <a:extLst>
                <a:ext uri="{FF2B5EF4-FFF2-40B4-BE49-F238E27FC236}">
                  <a16:creationId xmlns:a16="http://schemas.microsoft.com/office/drawing/2014/main" id="{28D5DD04-9CC0-429A-A510-12E6AC48AE84}"/>
                </a:ext>
              </a:extLst>
            </p:cNvPr>
            <p:cNvSpPr/>
            <p:nvPr/>
          </p:nvSpPr>
          <p:spPr>
            <a:xfrm>
              <a:off x="7829967" y="1824768"/>
              <a:ext cx="3364862" cy="443603"/>
            </a:xfrm>
            <a:custGeom>
              <a:avLst/>
              <a:gdLst>
                <a:gd name="connsiteX0" fmla="*/ 3362829 w 3364862"/>
                <a:gd name="connsiteY0" fmla="*/ 443592 h 443603"/>
                <a:gd name="connsiteX1" fmla="*/ 1878 w 3364862"/>
                <a:gd name="connsiteY1" fmla="*/ 443592 h 443603"/>
                <a:gd name="connsiteX2" fmla="*/ 1161 w 3364862"/>
                <a:gd name="connsiteY2" fmla="*/ 443464 h 443603"/>
                <a:gd name="connsiteX3" fmla="*/ 553 w 3364862"/>
                <a:gd name="connsiteY3" fmla="*/ 443073 h 443603"/>
                <a:gd name="connsiteX4" fmla="*/ 143 w 3364862"/>
                <a:gd name="connsiteY4" fmla="*/ 442475 h 443603"/>
                <a:gd name="connsiteX5" fmla="*/ 0 w 3364862"/>
                <a:gd name="connsiteY5" fmla="*/ 441764 h 443603"/>
                <a:gd name="connsiteX6" fmla="*/ 548 w 3364862"/>
                <a:gd name="connsiteY6" fmla="*/ 440434 h 443603"/>
                <a:gd name="connsiteX7" fmla="*/ 1878 w 3364862"/>
                <a:gd name="connsiteY7" fmla="*/ 439886 h 443603"/>
                <a:gd name="connsiteX8" fmla="*/ 85437 w 3364862"/>
                <a:gd name="connsiteY8" fmla="*/ 368137 h 443603"/>
                <a:gd name="connsiteX9" fmla="*/ 10822 w 3364862"/>
                <a:gd name="connsiteY9" fmla="*/ 296832 h 443603"/>
                <a:gd name="connsiteX10" fmla="*/ 9695 w 3364862"/>
                <a:gd name="connsiteY10" fmla="*/ 296195 h 443603"/>
                <a:gd name="connsiteX11" fmla="*/ 9245 w 3364862"/>
                <a:gd name="connsiteY11" fmla="*/ 294979 h 443603"/>
                <a:gd name="connsiteX12" fmla="*/ 9695 w 3364862"/>
                <a:gd name="connsiteY12" fmla="*/ 293763 h 443603"/>
                <a:gd name="connsiteX13" fmla="*/ 10822 w 3364862"/>
                <a:gd name="connsiteY13" fmla="*/ 293126 h 443603"/>
                <a:gd name="connsiteX14" fmla="*/ 85437 w 3364862"/>
                <a:gd name="connsiteY14" fmla="*/ 221821 h 443603"/>
                <a:gd name="connsiteX15" fmla="*/ 10822 w 3364862"/>
                <a:gd name="connsiteY15" fmla="*/ 150467 h 443603"/>
                <a:gd name="connsiteX16" fmla="*/ 9695 w 3364862"/>
                <a:gd name="connsiteY16" fmla="*/ 149830 h 443603"/>
                <a:gd name="connsiteX17" fmla="*/ 9245 w 3364862"/>
                <a:gd name="connsiteY17" fmla="*/ 148614 h 443603"/>
                <a:gd name="connsiteX18" fmla="*/ 9695 w 3364862"/>
                <a:gd name="connsiteY18" fmla="*/ 147399 h 443603"/>
                <a:gd name="connsiteX19" fmla="*/ 10822 w 3364862"/>
                <a:gd name="connsiteY19" fmla="*/ 146761 h 443603"/>
                <a:gd name="connsiteX20" fmla="*/ 85437 w 3364862"/>
                <a:gd name="connsiteY20" fmla="*/ 75457 h 443603"/>
                <a:gd name="connsiteX21" fmla="*/ 1878 w 3364862"/>
                <a:gd name="connsiteY21" fmla="*/ 3707 h 443603"/>
                <a:gd name="connsiteX22" fmla="*/ 548 w 3364862"/>
                <a:gd name="connsiteY22" fmla="*/ 3154 h 443603"/>
                <a:gd name="connsiteX23" fmla="*/ 0 w 3364862"/>
                <a:gd name="connsiteY23" fmla="*/ 1830 h 443603"/>
                <a:gd name="connsiteX24" fmla="*/ 143 w 3364862"/>
                <a:gd name="connsiteY24" fmla="*/ 1118 h 443603"/>
                <a:gd name="connsiteX25" fmla="*/ 553 w 3364862"/>
                <a:gd name="connsiteY25" fmla="*/ 520 h 443603"/>
                <a:gd name="connsiteX26" fmla="*/ 1161 w 3364862"/>
                <a:gd name="connsiteY26" fmla="*/ 125 h 443603"/>
                <a:gd name="connsiteX27" fmla="*/ 1878 w 3364862"/>
                <a:gd name="connsiteY27" fmla="*/ 1 h 443603"/>
                <a:gd name="connsiteX28" fmla="*/ 3363027 w 3364862"/>
                <a:gd name="connsiteY28" fmla="*/ 1 h 443603"/>
                <a:gd name="connsiteX29" fmla="*/ 3364317 w 3364862"/>
                <a:gd name="connsiteY29" fmla="*/ 535 h 443603"/>
                <a:gd name="connsiteX30" fmla="*/ 3364856 w 3364862"/>
                <a:gd name="connsiteY30" fmla="*/ 1830 h 443603"/>
                <a:gd name="connsiteX31" fmla="*/ 3364856 w 3364862"/>
                <a:gd name="connsiteY31" fmla="*/ 441615 h 443603"/>
                <a:gd name="connsiteX32" fmla="*/ 3364747 w 3364862"/>
                <a:gd name="connsiteY32" fmla="*/ 442411 h 443603"/>
                <a:gd name="connsiteX33" fmla="*/ 3364312 w 3364862"/>
                <a:gd name="connsiteY33" fmla="*/ 443083 h 443603"/>
                <a:gd name="connsiteX34" fmla="*/ 3363625 w 3364862"/>
                <a:gd name="connsiteY34" fmla="*/ 443503 h 443603"/>
                <a:gd name="connsiteX35" fmla="*/ 3362829 w 3364862"/>
                <a:gd name="connsiteY35" fmla="*/ 443592 h 443603"/>
                <a:gd name="connsiteX36" fmla="*/ 28710 w 3364862"/>
                <a:gd name="connsiteY36" fmla="*/ 439886 h 443603"/>
                <a:gd name="connsiteX37" fmla="*/ 3360952 w 3364862"/>
                <a:gd name="connsiteY37" fmla="*/ 439886 h 443603"/>
                <a:gd name="connsiteX38" fmla="*/ 3360952 w 3364862"/>
                <a:gd name="connsiteY38" fmla="*/ 3707 h 443603"/>
                <a:gd name="connsiteX39" fmla="*/ 28710 w 3364862"/>
                <a:gd name="connsiteY39" fmla="*/ 3707 h 443603"/>
                <a:gd name="connsiteX40" fmla="*/ 88945 w 3364862"/>
                <a:gd name="connsiteY40" fmla="*/ 75457 h 443603"/>
                <a:gd name="connsiteX41" fmla="*/ 23027 w 3364862"/>
                <a:gd name="connsiteY41" fmla="*/ 148639 h 443603"/>
                <a:gd name="connsiteX42" fmla="*/ 88945 w 3364862"/>
                <a:gd name="connsiteY42" fmla="*/ 221821 h 443603"/>
                <a:gd name="connsiteX43" fmla="*/ 23027 w 3364862"/>
                <a:gd name="connsiteY43" fmla="*/ 294757 h 443603"/>
                <a:gd name="connsiteX44" fmla="*/ 88945 w 3364862"/>
                <a:gd name="connsiteY44" fmla="*/ 367939 h 443603"/>
                <a:gd name="connsiteX45" fmla="*/ 28710 w 3364862"/>
                <a:gd name="connsiteY45" fmla="*/ 439886 h 443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4862" h="443603">
                  <a:moveTo>
                    <a:pt x="3362829" y="443592"/>
                  </a:moveTo>
                  <a:lnTo>
                    <a:pt x="1878" y="443592"/>
                  </a:lnTo>
                  <a:cubicBezTo>
                    <a:pt x="1631" y="443597"/>
                    <a:pt x="1389" y="443552"/>
                    <a:pt x="1161" y="443464"/>
                  </a:cubicBezTo>
                  <a:cubicBezTo>
                    <a:pt x="934" y="443375"/>
                    <a:pt x="726" y="443241"/>
                    <a:pt x="553" y="443073"/>
                  </a:cubicBezTo>
                  <a:cubicBezTo>
                    <a:pt x="376" y="442900"/>
                    <a:pt x="237" y="442698"/>
                    <a:pt x="143" y="442475"/>
                  </a:cubicBezTo>
                  <a:cubicBezTo>
                    <a:pt x="49" y="442248"/>
                    <a:pt x="0" y="442006"/>
                    <a:pt x="0" y="441764"/>
                  </a:cubicBezTo>
                  <a:cubicBezTo>
                    <a:pt x="0" y="441265"/>
                    <a:pt x="198" y="440785"/>
                    <a:pt x="548" y="440434"/>
                  </a:cubicBezTo>
                  <a:cubicBezTo>
                    <a:pt x="899" y="440084"/>
                    <a:pt x="1379" y="439886"/>
                    <a:pt x="1878" y="439886"/>
                  </a:cubicBezTo>
                  <a:cubicBezTo>
                    <a:pt x="47932" y="439886"/>
                    <a:pt x="85437" y="407717"/>
                    <a:pt x="85437" y="368137"/>
                  </a:cubicBezTo>
                  <a:cubicBezTo>
                    <a:pt x="85437" y="331373"/>
                    <a:pt x="53367" y="300736"/>
                    <a:pt x="10822" y="296832"/>
                  </a:cubicBezTo>
                  <a:cubicBezTo>
                    <a:pt x="10382" y="296758"/>
                    <a:pt x="9982" y="296531"/>
                    <a:pt x="9695" y="296195"/>
                  </a:cubicBezTo>
                  <a:cubicBezTo>
                    <a:pt x="9404" y="295854"/>
                    <a:pt x="9245" y="295424"/>
                    <a:pt x="9245" y="294979"/>
                  </a:cubicBezTo>
                  <a:cubicBezTo>
                    <a:pt x="9245" y="294534"/>
                    <a:pt x="9404" y="294099"/>
                    <a:pt x="9695" y="293763"/>
                  </a:cubicBezTo>
                  <a:cubicBezTo>
                    <a:pt x="9982" y="293423"/>
                    <a:pt x="10382" y="293195"/>
                    <a:pt x="10822" y="293126"/>
                  </a:cubicBezTo>
                  <a:cubicBezTo>
                    <a:pt x="53367" y="289222"/>
                    <a:pt x="85437" y="258536"/>
                    <a:pt x="85437" y="221821"/>
                  </a:cubicBezTo>
                  <a:cubicBezTo>
                    <a:pt x="85437" y="185107"/>
                    <a:pt x="53367" y="154371"/>
                    <a:pt x="10822" y="150467"/>
                  </a:cubicBezTo>
                  <a:cubicBezTo>
                    <a:pt x="10382" y="150393"/>
                    <a:pt x="9982" y="150166"/>
                    <a:pt x="9695" y="149830"/>
                  </a:cubicBezTo>
                  <a:cubicBezTo>
                    <a:pt x="9404" y="149489"/>
                    <a:pt x="9245" y="149059"/>
                    <a:pt x="9245" y="148614"/>
                  </a:cubicBezTo>
                  <a:cubicBezTo>
                    <a:pt x="9245" y="148170"/>
                    <a:pt x="9404" y="147735"/>
                    <a:pt x="9695" y="147399"/>
                  </a:cubicBezTo>
                  <a:cubicBezTo>
                    <a:pt x="9982" y="147058"/>
                    <a:pt x="10382" y="146830"/>
                    <a:pt x="10822" y="146761"/>
                  </a:cubicBezTo>
                  <a:cubicBezTo>
                    <a:pt x="53367" y="142858"/>
                    <a:pt x="85437" y="112171"/>
                    <a:pt x="85437" y="75457"/>
                  </a:cubicBezTo>
                  <a:cubicBezTo>
                    <a:pt x="85437" y="35925"/>
                    <a:pt x="47932" y="3707"/>
                    <a:pt x="1878" y="3707"/>
                  </a:cubicBezTo>
                  <a:cubicBezTo>
                    <a:pt x="1379" y="3707"/>
                    <a:pt x="899" y="3510"/>
                    <a:pt x="548" y="3154"/>
                  </a:cubicBezTo>
                  <a:cubicBezTo>
                    <a:pt x="198" y="2803"/>
                    <a:pt x="0" y="2329"/>
                    <a:pt x="0" y="1830"/>
                  </a:cubicBezTo>
                  <a:cubicBezTo>
                    <a:pt x="0" y="1583"/>
                    <a:pt x="49" y="1340"/>
                    <a:pt x="143" y="1118"/>
                  </a:cubicBezTo>
                  <a:cubicBezTo>
                    <a:pt x="237" y="891"/>
                    <a:pt x="376" y="688"/>
                    <a:pt x="553" y="520"/>
                  </a:cubicBezTo>
                  <a:cubicBezTo>
                    <a:pt x="726" y="347"/>
                    <a:pt x="934" y="214"/>
                    <a:pt x="1161" y="125"/>
                  </a:cubicBezTo>
                  <a:cubicBezTo>
                    <a:pt x="1389" y="36"/>
                    <a:pt x="1631" y="-9"/>
                    <a:pt x="1878" y="1"/>
                  </a:cubicBezTo>
                  <a:lnTo>
                    <a:pt x="3363027" y="1"/>
                  </a:lnTo>
                  <a:cubicBezTo>
                    <a:pt x="3363511" y="1"/>
                    <a:pt x="3363976" y="194"/>
                    <a:pt x="3364317" y="535"/>
                  </a:cubicBezTo>
                  <a:cubicBezTo>
                    <a:pt x="3364663" y="881"/>
                    <a:pt x="3364856" y="1345"/>
                    <a:pt x="3364856" y="1830"/>
                  </a:cubicBezTo>
                  <a:lnTo>
                    <a:pt x="3364856" y="441615"/>
                  </a:lnTo>
                  <a:cubicBezTo>
                    <a:pt x="3364880" y="441882"/>
                    <a:pt x="3364841" y="442154"/>
                    <a:pt x="3364747" y="442411"/>
                  </a:cubicBezTo>
                  <a:cubicBezTo>
                    <a:pt x="3364653" y="442663"/>
                    <a:pt x="3364505" y="442895"/>
                    <a:pt x="3364312" y="443083"/>
                  </a:cubicBezTo>
                  <a:cubicBezTo>
                    <a:pt x="3364114" y="443271"/>
                    <a:pt x="3363882" y="443414"/>
                    <a:pt x="3363625" y="443503"/>
                  </a:cubicBezTo>
                  <a:cubicBezTo>
                    <a:pt x="3363373" y="443592"/>
                    <a:pt x="3363096" y="443622"/>
                    <a:pt x="3362829" y="443592"/>
                  </a:cubicBezTo>
                  <a:close/>
                  <a:moveTo>
                    <a:pt x="28710" y="439886"/>
                  </a:moveTo>
                  <a:lnTo>
                    <a:pt x="3360952" y="439886"/>
                  </a:lnTo>
                  <a:lnTo>
                    <a:pt x="3360952" y="3707"/>
                  </a:lnTo>
                  <a:lnTo>
                    <a:pt x="28710" y="3707"/>
                  </a:lnTo>
                  <a:cubicBezTo>
                    <a:pt x="63645" y="13590"/>
                    <a:pt x="88945" y="42003"/>
                    <a:pt x="88945" y="75457"/>
                  </a:cubicBezTo>
                  <a:cubicBezTo>
                    <a:pt x="88945" y="110541"/>
                    <a:pt x="61372" y="140337"/>
                    <a:pt x="23027" y="148639"/>
                  </a:cubicBezTo>
                  <a:cubicBezTo>
                    <a:pt x="61372" y="156891"/>
                    <a:pt x="88945" y="186688"/>
                    <a:pt x="88945" y="221821"/>
                  </a:cubicBezTo>
                  <a:cubicBezTo>
                    <a:pt x="88945" y="256955"/>
                    <a:pt x="61175" y="286702"/>
                    <a:pt x="23027" y="294757"/>
                  </a:cubicBezTo>
                  <a:cubicBezTo>
                    <a:pt x="61372" y="303058"/>
                    <a:pt x="88945" y="332855"/>
                    <a:pt x="88945" y="367939"/>
                  </a:cubicBezTo>
                  <a:cubicBezTo>
                    <a:pt x="88945" y="401590"/>
                    <a:pt x="63645" y="430053"/>
                    <a:pt x="28710" y="439886"/>
                  </a:cubicBezTo>
                  <a:close/>
                </a:path>
              </a:pathLst>
            </a:custGeom>
            <a:solidFill>
              <a:srgbClr val="0E0E0E"/>
            </a:solidFill>
            <a:ln w="4941" cap="flat">
              <a:noFill/>
              <a:prstDash val="solid"/>
              <a:miter/>
            </a:ln>
          </p:spPr>
          <p:txBody>
            <a:bodyPr rtlCol="0" anchor="ctr"/>
            <a:lstStyle/>
            <a:p>
              <a:endParaRPr lang="en-AU"/>
            </a:p>
          </p:txBody>
        </p:sp>
        <p:sp>
          <p:nvSpPr>
            <p:cNvPr id="1108" name="Freeform: Shape 1107">
              <a:extLst>
                <a:ext uri="{FF2B5EF4-FFF2-40B4-BE49-F238E27FC236}">
                  <a16:creationId xmlns:a16="http://schemas.microsoft.com/office/drawing/2014/main" id="{73304D53-A2BA-4594-9155-4E9A21788687}"/>
                </a:ext>
              </a:extLst>
            </p:cNvPr>
            <p:cNvSpPr/>
            <p:nvPr/>
          </p:nvSpPr>
          <p:spPr>
            <a:xfrm>
              <a:off x="7838605" y="1971505"/>
              <a:ext cx="3355762" cy="3756"/>
            </a:xfrm>
            <a:custGeom>
              <a:avLst/>
              <a:gdLst>
                <a:gd name="connsiteX0" fmla="*/ 3354192 w 3355762"/>
                <a:gd name="connsiteY0" fmla="*/ 3731 h 3756"/>
                <a:gd name="connsiteX1" fmla="*/ 2184 w 3355762"/>
                <a:gd name="connsiteY1" fmla="*/ 3731 h 3756"/>
                <a:gd name="connsiteX2" fmla="*/ 1379 w 3355762"/>
                <a:gd name="connsiteY2" fmla="*/ 3687 h 3756"/>
                <a:gd name="connsiteX3" fmla="*/ 662 w 3355762"/>
                <a:gd name="connsiteY3" fmla="*/ 3311 h 3756"/>
                <a:gd name="connsiteX4" fmla="*/ 178 w 3355762"/>
                <a:gd name="connsiteY4" fmla="*/ 2664 h 3756"/>
                <a:gd name="connsiteX5" fmla="*/ 0 w 3355762"/>
                <a:gd name="connsiteY5" fmla="*/ 1878 h 3756"/>
                <a:gd name="connsiteX6" fmla="*/ 178 w 3355762"/>
                <a:gd name="connsiteY6" fmla="*/ 1088 h 3756"/>
                <a:gd name="connsiteX7" fmla="*/ 662 w 3355762"/>
                <a:gd name="connsiteY7" fmla="*/ 445 h 3756"/>
                <a:gd name="connsiteX8" fmla="*/ 1379 w 3355762"/>
                <a:gd name="connsiteY8" fmla="*/ 69 h 3756"/>
                <a:gd name="connsiteX9" fmla="*/ 2184 w 3355762"/>
                <a:gd name="connsiteY9" fmla="*/ 25 h 3756"/>
                <a:gd name="connsiteX10" fmla="*/ 3354192 w 3355762"/>
                <a:gd name="connsiteY10" fmla="*/ 25 h 3756"/>
                <a:gd name="connsiteX11" fmla="*/ 3355319 w 3355762"/>
                <a:gd name="connsiteY11" fmla="*/ 662 h 3756"/>
                <a:gd name="connsiteX12" fmla="*/ 3355763 w 3355762"/>
                <a:gd name="connsiteY12" fmla="*/ 1878 h 3756"/>
                <a:gd name="connsiteX13" fmla="*/ 3355319 w 3355762"/>
                <a:gd name="connsiteY13" fmla="*/ 3094 h 3756"/>
                <a:gd name="connsiteX14" fmla="*/ 3354192 w 3355762"/>
                <a:gd name="connsiteY14" fmla="*/ 3731 h 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5762" h="3756">
                  <a:moveTo>
                    <a:pt x="3354192" y="3731"/>
                  </a:moveTo>
                  <a:lnTo>
                    <a:pt x="2184" y="3731"/>
                  </a:lnTo>
                  <a:cubicBezTo>
                    <a:pt x="1912" y="3776"/>
                    <a:pt x="1641" y="3761"/>
                    <a:pt x="1379" y="3687"/>
                  </a:cubicBezTo>
                  <a:cubicBezTo>
                    <a:pt x="1117" y="3613"/>
                    <a:pt x="870" y="3484"/>
                    <a:pt x="662" y="3311"/>
                  </a:cubicBezTo>
                  <a:cubicBezTo>
                    <a:pt x="455" y="3133"/>
                    <a:pt x="292" y="2911"/>
                    <a:pt x="178" y="2664"/>
                  </a:cubicBezTo>
                  <a:cubicBezTo>
                    <a:pt x="59" y="2417"/>
                    <a:pt x="0" y="2150"/>
                    <a:pt x="0" y="1878"/>
                  </a:cubicBezTo>
                  <a:cubicBezTo>
                    <a:pt x="0" y="1606"/>
                    <a:pt x="59" y="1335"/>
                    <a:pt x="178" y="1088"/>
                  </a:cubicBezTo>
                  <a:cubicBezTo>
                    <a:pt x="292" y="840"/>
                    <a:pt x="455" y="623"/>
                    <a:pt x="662" y="445"/>
                  </a:cubicBezTo>
                  <a:cubicBezTo>
                    <a:pt x="870" y="272"/>
                    <a:pt x="1117" y="144"/>
                    <a:pt x="1379" y="69"/>
                  </a:cubicBezTo>
                  <a:cubicBezTo>
                    <a:pt x="1641" y="-5"/>
                    <a:pt x="1912" y="-19"/>
                    <a:pt x="2184" y="25"/>
                  </a:cubicBezTo>
                  <a:lnTo>
                    <a:pt x="3354192" y="25"/>
                  </a:lnTo>
                  <a:cubicBezTo>
                    <a:pt x="3354632" y="94"/>
                    <a:pt x="3355032" y="321"/>
                    <a:pt x="3355319" y="662"/>
                  </a:cubicBezTo>
                  <a:cubicBezTo>
                    <a:pt x="3355605" y="1003"/>
                    <a:pt x="3355763" y="1433"/>
                    <a:pt x="3355763" y="1878"/>
                  </a:cubicBezTo>
                  <a:cubicBezTo>
                    <a:pt x="3355763" y="2323"/>
                    <a:pt x="3355605" y="2753"/>
                    <a:pt x="3355319" y="3094"/>
                  </a:cubicBezTo>
                  <a:cubicBezTo>
                    <a:pt x="3355032" y="3435"/>
                    <a:pt x="3354632" y="3657"/>
                    <a:pt x="3354192" y="3731"/>
                  </a:cubicBezTo>
                  <a:close/>
                </a:path>
              </a:pathLst>
            </a:custGeom>
            <a:solidFill>
              <a:srgbClr val="0E0E0E"/>
            </a:solidFill>
            <a:ln w="4941" cap="flat">
              <a:noFill/>
              <a:prstDash val="solid"/>
              <a:miter/>
            </a:ln>
          </p:spPr>
          <p:txBody>
            <a:bodyPr rtlCol="0" anchor="ctr"/>
            <a:lstStyle/>
            <a:p>
              <a:endParaRPr lang="en-AU"/>
            </a:p>
          </p:txBody>
        </p:sp>
        <p:sp>
          <p:nvSpPr>
            <p:cNvPr id="1109" name="Freeform: Shape 1108">
              <a:extLst>
                <a:ext uri="{FF2B5EF4-FFF2-40B4-BE49-F238E27FC236}">
                  <a16:creationId xmlns:a16="http://schemas.microsoft.com/office/drawing/2014/main" id="{D1435C15-1A6A-4017-ABD7-56A2BD261880}"/>
                </a:ext>
              </a:extLst>
            </p:cNvPr>
            <p:cNvSpPr/>
            <p:nvPr/>
          </p:nvSpPr>
          <p:spPr>
            <a:xfrm>
              <a:off x="7838605" y="2117869"/>
              <a:ext cx="3355762" cy="3756"/>
            </a:xfrm>
            <a:custGeom>
              <a:avLst/>
              <a:gdLst>
                <a:gd name="connsiteX0" fmla="*/ 3354192 w 3355762"/>
                <a:gd name="connsiteY0" fmla="*/ 3731 h 3756"/>
                <a:gd name="connsiteX1" fmla="*/ 2184 w 3355762"/>
                <a:gd name="connsiteY1" fmla="*/ 3731 h 3756"/>
                <a:gd name="connsiteX2" fmla="*/ 1379 w 3355762"/>
                <a:gd name="connsiteY2" fmla="*/ 3687 h 3756"/>
                <a:gd name="connsiteX3" fmla="*/ 662 w 3355762"/>
                <a:gd name="connsiteY3" fmla="*/ 3311 h 3756"/>
                <a:gd name="connsiteX4" fmla="*/ 178 w 3355762"/>
                <a:gd name="connsiteY4" fmla="*/ 2669 h 3756"/>
                <a:gd name="connsiteX5" fmla="*/ 0 w 3355762"/>
                <a:gd name="connsiteY5" fmla="*/ 1878 h 3756"/>
                <a:gd name="connsiteX6" fmla="*/ 178 w 3355762"/>
                <a:gd name="connsiteY6" fmla="*/ 1087 h 3756"/>
                <a:gd name="connsiteX7" fmla="*/ 662 w 3355762"/>
                <a:gd name="connsiteY7" fmla="*/ 445 h 3756"/>
                <a:gd name="connsiteX8" fmla="*/ 1379 w 3355762"/>
                <a:gd name="connsiteY8" fmla="*/ 69 h 3756"/>
                <a:gd name="connsiteX9" fmla="*/ 2184 w 3355762"/>
                <a:gd name="connsiteY9" fmla="*/ 25 h 3756"/>
                <a:gd name="connsiteX10" fmla="*/ 3354192 w 3355762"/>
                <a:gd name="connsiteY10" fmla="*/ 25 h 3756"/>
                <a:gd name="connsiteX11" fmla="*/ 3355319 w 3355762"/>
                <a:gd name="connsiteY11" fmla="*/ 662 h 3756"/>
                <a:gd name="connsiteX12" fmla="*/ 3355763 w 3355762"/>
                <a:gd name="connsiteY12" fmla="*/ 1878 h 3756"/>
                <a:gd name="connsiteX13" fmla="*/ 3355319 w 3355762"/>
                <a:gd name="connsiteY13" fmla="*/ 3094 h 3756"/>
                <a:gd name="connsiteX14" fmla="*/ 3354192 w 3355762"/>
                <a:gd name="connsiteY14" fmla="*/ 3731 h 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5762" h="3756">
                  <a:moveTo>
                    <a:pt x="3354192" y="3731"/>
                  </a:moveTo>
                  <a:lnTo>
                    <a:pt x="2184" y="3731"/>
                  </a:lnTo>
                  <a:cubicBezTo>
                    <a:pt x="1912" y="3775"/>
                    <a:pt x="1641" y="3761"/>
                    <a:pt x="1379" y="3687"/>
                  </a:cubicBezTo>
                  <a:cubicBezTo>
                    <a:pt x="1117" y="3612"/>
                    <a:pt x="870" y="3484"/>
                    <a:pt x="662" y="3311"/>
                  </a:cubicBezTo>
                  <a:cubicBezTo>
                    <a:pt x="455" y="3133"/>
                    <a:pt x="292" y="2916"/>
                    <a:pt x="178" y="2669"/>
                  </a:cubicBezTo>
                  <a:cubicBezTo>
                    <a:pt x="59" y="2422"/>
                    <a:pt x="0" y="2150"/>
                    <a:pt x="0" y="1878"/>
                  </a:cubicBezTo>
                  <a:cubicBezTo>
                    <a:pt x="0" y="1606"/>
                    <a:pt x="59" y="1334"/>
                    <a:pt x="178" y="1087"/>
                  </a:cubicBezTo>
                  <a:cubicBezTo>
                    <a:pt x="292" y="840"/>
                    <a:pt x="455" y="623"/>
                    <a:pt x="662" y="445"/>
                  </a:cubicBezTo>
                  <a:cubicBezTo>
                    <a:pt x="870" y="272"/>
                    <a:pt x="1117" y="144"/>
                    <a:pt x="1379" y="69"/>
                  </a:cubicBezTo>
                  <a:cubicBezTo>
                    <a:pt x="1641" y="-5"/>
                    <a:pt x="1912" y="-19"/>
                    <a:pt x="2184" y="25"/>
                  </a:cubicBezTo>
                  <a:lnTo>
                    <a:pt x="3354192" y="25"/>
                  </a:lnTo>
                  <a:cubicBezTo>
                    <a:pt x="3354632" y="99"/>
                    <a:pt x="3355032" y="322"/>
                    <a:pt x="3355319" y="662"/>
                  </a:cubicBezTo>
                  <a:cubicBezTo>
                    <a:pt x="3355605" y="1003"/>
                    <a:pt x="3355763" y="1433"/>
                    <a:pt x="3355763" y="1878"/>
                  </a:cubicBezTo>
                  <a:cubicBezTo>
                    <a:pt x="3355763" y="2323"/>
                    <a:pt x="3355605" y="2753"/>
                    <a:pt x="3355319" y="3094"/>
                  </a:cubicBezTo>
                  <a:cubicBezTo>
                    <a:pt x="3355032" y="3434"/>
                    <a:pt x="3354632" y="3657"/>
                    <a:pt x="3354192" y="3731"/>
                  </a:cubicBezTo>
                  <a:close/>
                </a:path>
              </a:pathLst>
            </a:custGeom>
            <a:solidFill>
              <a:srgbClr val="0E0E0E"/>
            </a:solidFill>
            <a:ln w="4941" cap="flat">
              <a:noFill/>
              <a:prstDash val="solid"/>
              <a:miter/>
            </a:ln>
          </p:spPr>
          <p:txBody>
            <a:bodyPr rtlCol="0" anchor="ctr"/>
            <a:lstStyle/>
            <a:p>
              <a:endParaRPr lang="en-AU"/>
            </a:p>
          </p:txBody>
        </p:sp>
        <p:sp>
          <p:nvSpPr>
            <p:cNvPr id="1110" name="Freeform: Shape 1109">
              <a:extLst>
                <a:ext uri="{FF2B5EF4-FFF2-40B4-BE49-F238E27FC236}">
                  <a16:creationId xmlns:a16="http://schemas.microsoft.com/office/drawing/2014/main" id="{E4612F2C-7595-4AA0-8C8C-FD366ACD9E9C}"/>
                </a:ext>
              </a:extLst>
            </p:cNvPr>
            <p:cNvSpPr/>
            <p:nvPr/>
          </p:nvSpPr>
          <p:spPr>
            <a:xfrm>
              <a:off x="8654442" y="2150700"/>
              <a:ext cx="1256502" cy="2078808"/>
            </a:xfrm>
            <a:custGeom>
              <a:avLst/>
              <a:gdLst>
                <a:gd name="connsiteX0" fmla="*/ 1256503 w 1256502"/>
                <a:gd name="connsiteY0" fmla="*/ 76202 h 2078808"/>
                <a:gd name="connsiteX1" fmla="*/ 1256503 w 1256502"/>
                <a:gd name="connsiteY1" fmla="*/ 1994311 h 2078808"/>
                <a:gd name="connsiteX2" fmla="*/ 0 w 1256502"/>
                <a:gd name="connsiteY2" fmla="*/ 2078809 h 2078808"/>
                <a:gd name="connsiteX3" fmla="*/ 0 w 1256502"/>
                <a:gd name="connsiteY3" fmla="*/ 160503 h 2078808"/>
                <a:gd name="connsiteX4" fmla="*/ 1256503 w 1256502"/>
                <a:gd name="connsiteY4" fmla="*/ 76202 h 2078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502" h="2078808">
                  <a:moveTo>
                    <a:pt x="1256503" y="76202"/>
                  </a:moveTo>
                  <a:lnTo>
                    <a:pt x="1256503" y="1994311"/>
                  </a:lnTo>
                  <a:cubicBezTo>
                    <a:pt x="1256503" y="1994311"/>
                    <a:pt x="404257" y="1775851"/>
                    <a:pt x="0" y="2078809"/>
                  </a:cubicBezTo>
                  <a:lnTo>
                    <a:pt x="0" y="160503"/>
                  </a:lnTo>
                  <a:cubicBezTo>
                    <a:pt x="404257" y="-142208"/>
                    <a:pt x="1256503" y="76202"/>
                    <a:pt x="1256503" y="76202"/>
                  </a:cubicBezTo>
                  <a:close/>
                </a:path>
              </a:pathLst>
            </a:custGeom>
            <a:solidFill>
              <a:srgbClr val="2B1F18"/>
            </a:solidFill>
            <a:ln w="4941" cap="flat">
              <a:noFill/>
              <a:prstDash val="solid"/>
              <a:miter/>
            </a:ln>
          </p:spPr>
          <p:txBody>
            <a:bodyPr rtlCol="0" anchor="ctr"/>
            <a:lstStyle/>
            <a:p>
              <a:endParaRPr lang="en-AU"/>
            </a:p>
          </p:txBody>
        </p:sp>
        <p:sp>
          <p:nvSpPr>
            <p:cNvPr id="1111" name="Freeform: Shape 1110">
              <a:extLst>
                <a:ext uri="{FF2B5EF4-FFF2-40B4-BE49-F238E27FC236}">
                  <a16:creationId xmlns:a16="http://schemas.microsoft.com/office/drawing/2014/main" id="{06ABB5D9-AE7C-46A9-97BA-7858A766AFD7}"/>
                </a:ext>
              </a:extLst>
            </p:cNvPr>
            <p:cNvSpPr/>
            <p:nvPr/>
          </p:nvSpPr>
          <p:spPr>
            <a:xfrm>
              <a:off x="8652564" y="2148982"/>
              <a:ext cx="1260209" cy="2082213"/>
            </a:xfrm>
            <a:custGeom>
              <a:avLst/>
              <a:gdLst>
                <a:gd name="connsiteX0" fmla="*/ 1878 w 1260209"/>
                <a:gd name="connsiteY0" fmla="*/ 2082158 h 2082213"/>
                <a:gd name="connsiteX1" fmla="*/ 1038 w 1260209"/>
                <a:gd name="connsiteY1" fmla="*/ 2082158 h 2082213"/>
                <a:gd name="connsiteX2" fmla="*/ 272 w 1260209"/>
                <a:gd name="connsiteY2" fmla="*/ 2081471 h 2082213"/>
                <a:gd name="connsiteX3" fmla="*/ 0 w 1260209"/>
                <a:gd name="connsiteY3" fmla="*/ 2080477 h 2082213"/>
                <a:gd name="connsiteX4" fmla="*/ 0 w 1260209"/>
                <a:gd name="connsiteY4" fmla="*/ 162221 h 2082213"/>
                <a:gd name="connsiteX5" fmla="*/ 198 w 1260209"/>
                <a:gd name="connsiteY5" fmla="*/ 161391 h 2082213"/>
                <a:gd name="connsiteX6" fmla="*/ 741 w 1260209"/>
                <a:gd name="connsiteY6" fmla="*/ 160738 h 2082213"/>
                <a:gd name="connsiteX7" fmla="*/ 781831 w 1260209"/>
                <a:gd name="connsiteY7" fmla="*/ 4738 h 2082213"/>
                <a:gd name="connsiteX8" fmla="*/ 1258825 w 1260209"/>
                <a:gd name="connsiteY8" fmla="*/ 76141 h 2082213"/>
                <a:gd name="connsiteX9" fmla="*/ 1259833 w 1260209"/>
                <a:gd name="connsiteY9" fmla="*/ 76784 h 2082213"/>
                <a:gd name="connsiteX10" fmla="*/ 1260209 w 1260209"/>
                <a:gd name="connsiteY10" fmla="*/ 77920 h 2082213"/>
                <a:gd name="connsiteX11" fmla="*/ 1260209 w 1260209"/>
                <a:gd name="connsiteY11" fmla="*/ 1996029 h 2082213"/>
                <a:gd name="connsiteX12" fmla="*/ 1260026 w 1260209"/>
                <a:gd name="connsiteY12" fmla="*/ 1996829 h 2082213"/>
                <a:gd name="connsiteX13" fmla="*/ 1259507 w 1260209"/>
                <a:gd name="connsiteY13" fmla="*/ 1997472 h 2082213"/>
                <a:gd name="connsiteX14" fmla="*/ 1258761 w 1260209"/>
                <a:gd name="connsiteY14" fmla="*/ 1997822 h 2082213"/>
                <a:gd name="connsiteX15" fmla="*/ 1257936 w 1260209"/>
                <a:gd name="connsiteY15" fmla="*/ 1997808 h 2082213"/>
                <a:gd name="connsiteX16" fmla="*/ 781534 w 1260209"/>
                <a:gd name="connsiteY16" fmla="*/ 1926503 h 2082213"/>
                <a:gd name="connsiteX17" fmla="*/ 2965 w 1260209"/>
                <a:gd name="connsiteY17" fmla="*/ 2081762 h 2082213"/>
                <a:gd name="connsiteX18" fmla="*/ 1878 w 1260209"/>
                <a:gd name="connsiteY18" fmla="*/ 2082158 h 2082213"/>
                <a:gd name="connsiteX19" fmla="*/ 3706 w 1260209"/>
                <a:gd name="connsiteY19" fmla="*/ 163259 h 2082213"/>
                <a:gd name="connsiteX20" fmla="*/ 3706 w 1260209"/>
                <a:gd name="connsiteY20" fmla="*/ 2076623 h 2082213"/>
                <a:gd name="connsiteX21" fmla="*/ 781831 w 1260209"/>
                <a:gd name="connsiteY21" fmla="*/ 1922797 h 2082213"/>
                <a:gd name="connsiteX22" fmla="*/ 1256503 w 1260209"/>
                <a:gd name="connsiteY22" fmla="*/ 1993657 h 2082213"/>
                <a:gd name="connsiteX23" fmla="*/ 1256503 w 1260209"/>
                <a:gd name="connsiteY23" fmla="*/ 79254 h 2082213"/>
                <a:gd name="connsiteX24" fmla="*/ 781534 w 1260209"/>
                <a:gd name="connsiteY24" fmla="*/ 8246 h 2082213"/>
                <a:gd name="connsiteX25" fmla="*/ 3706 w 1260209"/>
                <a:gd name="connsiteY25" fmla="*/ 163259 h 208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60209" h="2082213">
                  <a:moveTo>
                    <a:pt x="1878" y="2082158"/>
                  </a:moveTo>
                  <a:cubicBezTo>
                    <a:pt x="1601" y="2082232"/>
                    <a:pt x="1315" y="2082232"/>
                    <a:pt x="1038" y="2082158"/>
                  </a:cubicBezTo>
                  <a:cubicBezTo>
                    <a:pt x="722" y="2082004"/>
                    <a:pt x="455" y="2081767"/>
                    <a:pt x="272" y="2081471"/>
                  </a:cubicBezTo>
                  <a:cubicBezTo>
                    <a:pt x="89" y="2081169"/>
                    <a:pt x="-5" y="2080828"/>
                    <a:pt x="0" y="2080477"/>
                  </a:cubicBezTo>
                  <a:lnTo>
                    <a:pt x="0" y="162221"/>
                  </a:lnTo>
                  <a:cubicBezTo>
                    <a:pt x="0" y="161934"/>
                    <a:pt x="69" y="161648"/>
                    <a:pt x="198" y="161391"/>
                  </a:cubicBezTo>
                  <a:cubicBezTo>
                    <a:pt x="326" y="161134"/>
                    <a:pt x="514" y="160911"/>
                    <a:pt x="741" y="160738"/>
                  </a:cubicBezTo>
                  <a:cubicBezTo>
                    <a:pt x="210010" y="4046"/>
                    <a:pt x="541036" y="-10630"/>
                    <a:pt x="781831" y="4738"/>
                  </a:cubicBezTo>
                  <a:cubicBezTo>
                    <a:pt x="942535" y="15263"/>
                    <a:pt x="1102084" y="39145"/>
                    <a:pt x="1258825" y="76141"/>
                  </a:cubicBezTo>
                  <a:cubicBezTo>
                    <a:pt x="1259226" y="76230"/>
                    <a:pt x="1259581" y="76458"/>
                    <a:pt x="1259833" y="76784"/>
                  </a:cubicBezTo>
                  <a:cubicBezTo>
                    <a:pt x="1260085" y="77105"/>
                    <a:pt x="1260219" y="77510"/>
                    <a:pt x="1260209" y="77920"/>
                  </a:cubicBezTo>
                  <a:lnTo>
                    <a:pt x="1260209" y="1996029"/>
                  </a:lnTo>
                  <a:cubicBezTo>
                    <a:pt x="1260209" y="1996305"/>
                    <a:pt x="1260145" y="1996582"/>
                    <a:pt x="1260026" y="1996829"/>
                  </a:cubicBezTo>
                  <a:cubicBezTo>
                    <a:pt x="1259902" y="1997081"/>
                    <a:pt x="1259724" y="1997304"/>
                    <a:pt x="1259507" y="1997472"/>
                  </a:cubicBezTo>
                  <a:cubicBezTo>
                    <a:pt x="1259290" y="1997645"/>
                    <a:pt x="1259033" y="1997763"/>
                    <a:pt x="1258761" y="1997822"/>
                  </a:cubicBezTo>
                  <a:cubicBezTo>
                    <a:pt x="1258489" y="1997882"/>
                    <a:pt x="1258207" y="1997872"/>
                    <a:pt x="1257936" y="1997808"/>
                  </a:cubicBezTo>
                  <a:cubicBezTo>
                    <a:pt x="1101382" y="1960886"/>
                    <a:pt x="942036" y="1937033"/>
                    <a:pt x="781534" y="1926503"/>
                  </a:cubicBezTo>
                  <a:cubicBezTo>
                    <a:pt x="541381" y="1911185"/>
                    <a:pt x="211344" y="1925762"/>
                    <a:pt x="2965" y="2081762"/>
                  </a:cubicBezTo>
                  <a:cubicBezTo>
                    <a:pt x="2654" y="2082009"/>
                    <a:pt x="2273" y="2082148"/>
                    <a:pt x="1878" y="2082158"/>
                  </a:cubicBezTo>
                  <a:close/>
                  <a:moveTo>
                    <a:pt x="3706" y="163259"/>
                  </a:moveTo>
                  <a:lnTo>
                    <a:pt x="3706" y="2076623"/>
                  </a:lnTo>
                  <a:cubicBezTo>
                    <a:pt x="213123" y="1921957"/>
                    <a:pt x="542320" y="1907528"/>
                    <a:pt x="781831" y="1922797"/>
                  </a:cubicBezTo>
                  <a:cubicBezTo>
                    <a:pt x="941730" y="1933347"/>
                    <a:pt x="1100492" y="1957051"/>
                    <a:pt x="1256503" y="1993657"/>
                  </a:cubicBezTo>
                  <a:lnTo>
                    <a:pt x="1256503" y="79254"/>
                  </a:lnTo>
                  <a:cubicBezTo>
                    <a:pt x="1100409" y="42525"/>
                    <a:pt x="941542" y="18776"/>
                    <a:pt x="781534" y="8246"/>
                  </a:cubicBezTo>
                  <a:cubicBezTo>
                    <a:pt x="541628" y="-6825"/>
                    <a:pt x="212036" y="7653"/>
                    <a:pt x="3706" y="163259"/>
                  </a:cubicBezTo>
                  <a:close/>
                </a:path>
              </a:pathLst>
            </a:custGeom>
            <a:solidFill>
              <a:srgbClr val="0E0E0E"/>
            </a:solidFill>
            <a:ln w="4941" cap="flat">
              <a:noFill/>
              <a:prstDash val="solid"/>
              <a:miter/>
            </a:ln>
          </p:spPr>
          <p:txBody>
            <a:bodyPr rtlCol="0" anchor="ctr"/>
            <a:lstStyle/>
            <a:p>
              <a:endParaRPr lang="en-AU"/>
            </a:p>
          </p:txBody>
        </p:sp>
        <p:sp>
          <p:nvSpPr>
            <p:cNvPr id="1112" name="Freeform: Shape 1111">
              <a:extLst>
                <a:ext uri="{FF2B5EF4-FFF2-40B4-BE49-F238E27FC236}">
                  <a16:creationId xmlns:a16="http://schemas.microsoft.com/office/drawing/2014/main" id="{11347C94-7BE3-4969-84F0-677C02AF84B5}"/>
                </a:ext>
              </a:extLst>
            </p:cNvPr>
            <p:cNvSpPr/>
            <p:nvPr/>
          </p:nvSpPr>
          <p:spPr>
            <a:xfrm>
              <a:off x="8654442" y="2192094"/>
              <a:ext cx="1176501" cy="2037414"/>
            </a:xfrm>
            <a:custGeom>
              <a:avLst/>
              <a:gdLst>
                <a:gd name="connsiteX0" fmla="*/ 1176501 w 1176501"/>
                <a:gd name="connsiteY0" fmla="*/ 74685 h 2037414"/>
                <a:gd name="connsiteX1" fmla="*/ 1176501 w 1176501"/>
                <a:gd name="connsiteY1" fmla="*/ 1954597 h 2037414"/>
                <a:gd name="connsiteX2" fmla="*/ 0 w 1176501"/>
                <a:gd name="connsiteY2" fmla="*/ 2037415 h 2037414"/>
                <a:gd name="connsiteX3" fmla="*/ 0 w 1176501"/>
                <a:gd name="connsiteY3" fmla="*/ 157306 h 2037414"/>
                <a:gd name="connsiteX4" fmla="*/ 1176501 w 1176501"/>
                <a:gd name="connsiteY4" fmla="*/ 74685 h 2037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01" h="2037414">
                  <a:moveTo>
                    <a:pt x="1176501" y="74685"/>
                  </a:moveTo>
                  <a:lnTo>
                    <a:pt x="1176501" y="1954597"/>
                  </a:lnTo>
                  <a:cubicBezTo>
                    <a:pt x="1176501" y="1954597"/>
                    <a:pt x="378512" y="1740485"/>
                    <a:pt x="0" y="2037415"/>
                  </a:cubicBezTo>
                  <a:lnTo>
                    <a:pt x="0" y="157306"/>
                  </a:lnTo>
                  <a:cubicBezTo>
                    <a:pt x="378512" y="-139377"/>
                    <a:pt x="1176501" y="74685"/>
                    <a:pt x="1176501" y="74685"/>
                  </a:cubicBezTo>
                  <a:close/>
                </a:path>
              </a:pathLst>
            </a:custGeom>
            <a:solidFill>
              <a:srgbClr val="F0E7E1"/>
            </a:solidFill>
            <a:ln w="4941" cap="flat">
              <a:noFill/>
              <a:prstDash val="solid"/>
              <a:miter/>
            </a:ln>
          </p:spPr>
          <p:txBody>
            <a:bodyPr rtlCol="0" anchor="ctr"/>
            <a:lstStyle/>
            <a:p>
              <a:endParaRPr lang="en-AU"/>
            </a:p>
          </p:txBody>
        </p:sp>
        <p:sp>
          <p:nvSpPr>
            <p:cNvPr id="1113" name="Freeform: Shape 1112">
              <a:extLst>
                <a:ext uri="{FF2B5EF4-FFF2-40B4-BE49-F238E27FC236}">
                  <a16:creationId xmlns:a16="http://schemas.microsoft.com/office/drawing/2014/main" id="{F1E83B8A-D015-4B9B-A294-992A3A4C47CA}"/>
                </a:ext>
              </a:extLst>
            </p:cNvPr>
            <p:cNvSpPr/>
            <p:nvPr/>
          </p:nvSpPr>
          <p:spPr>
            <a:xfrm>
              <a:off x="8652563" y="2190200"/>
              <a:ext cx="1180060" cy="2040994"/>
            </a:xfrm>
            <a:custGeom>
              <a:avLst/>
              <a:gdLst>
                <a:gd name="connsiteX0" fmla="*/ 1879 w 1180060"/>
                <a:gd name="connsiteY0" fmla="*/ 2040939 h 2040994"/>
                <a:gd name="connsiteX1" fmla="*/ 1039 w 1180060"/>
                <a:gd name="connsiteY1" fmla="*/ 2040939 h 2040994"/>
                <a:gd name="connsiteX2" fmla="*/ 273 w 1180060"/>
                <a:gd name="connsiteY2" fmla="*/ 2040252 h 2040994"/>
                <a:gd name="connsiteX3" fmla="*/ 1 w 1180060"/>
                <a:gd name="connsiteY3" fmla="*/ 2039259 h 2040994"/>
                <a:gd name="connsiteX4" fmla="*/ 1 w 1180060"/>
                <a:gd name="connsiteY4" fmla="*/ 159199 h 2040994"/>
                <a:gd name="connsiteX5" fmla="*/ 169 w 1180060"/>
                <a:gd name="connsiteY5" fmla="*/ 158379 h 2040994"/>
                <a:gd name="connsiteX6" fmla="*/ 693 w 1180060"/>
                <a:gd name="connsiteY6" fmla="*/ 157717 h 2040994"/>
                <a:gd name="connsiteX7" fmla="*/ 732022 w 1180060"/>
                <a:gd name="connsiteY7" fmla="*/ 4533 h 2040994"/>
                <a:gd name="connsiteX8" fmla="*/ 1178676 w 1180060"/>
                <a:gd name="connsiteY8" fmla="*/ 74553 h 2040994"/>
                <a:gd name="connsiteX9" fmla="*/ 1179665 w 1180060"/>
                <a:gd name="connsiteY9" fmla="*/ 75210 h 2040994"/>
                <a:gd name="connsiteX10" fmla="*/ 1180060 w 1180060"/>
                <a:gd name="connsiteY10" fmla="*/ 76332 h 2040994"/>
                <a:gd name="connsiteX11" fmla="*/ 1180060 w 1180060"/>
                <a:gd name="connsiteY11" fmla="*/ 1956490 h 2040994"/>
                <a:gd name="connsiteX12" fmla="*/ 1179852 w 1180060"/>
                <a:gd name="connsiteY12" fmla="*/ 1957291 h 2040994"/>
                <a:gd name="connsiteX13" fmla="*/ 1179319 w 1180060"/>
                <a:gd name="connsiteY13" fmla="*/ 1957923 h 2040994"/>
                <a:gd name="connsiteX14" fmla="*/ 1178548 w 1180060"/>
                <a:gd name="connsiteY14" fmla="*/ 1958304 h 2040994"/>
                <a:gd name="connsiteX15" fmla="*/ 1177688 w 1180060"/>
                <a:gd name="connsiteY15" fmla="*/ 1958269 h 2040994"/>
                <a:gd name="connsiteX16" fmla="*/ 731676 w 1180060"/>
                <a:gd name="connsiteY16" fmla="*/ 1888348 h 2040994"/>
                <a:gd name="connsiteX17" fmla="*/ 2818 w 1180060"/>
                <a:gd name="connsiteY17" fmla="*/ 2040544 h 2040994"/>
                <a:gd name="connsiteX18" fmla="*/ 1879 w 1180060"/>
                <a:gd name="connsiteY18" fmla="*/ 2040939 h 2040994"/>
                <a:gd name="connsiteX19" fmla="*/ 3707 w 1180060"/>
                <a:gd name="connsiteY19" fmla="*/ 160089 h 2040994"/>
                <a:gd name="connsiteX20" fmla="*/ 3707 w 1180060"/>
                <a:gd name="connsiteY20" fmla="*/ 2035306 h 2040994"/>
                <a:gd name="connsiteX21" fmla="*/ 732220 w 1180060"/>
                <a:gd name="connsiteY21" fmla="*/ 1884642 h 2040994"/>
                <a:gd name="connsiteX22" fmla="*/ 1176552 w 1180060"/>
                <a:gd name="connsiteY22" fmla="*/ 1953822 h 2040994"/>
                <a:gd name="connsiteX23" fmla="*/ 1176552 w 1180060"/>
                <a:gd name="connsiteY23" fmla="*/ 78012 h 2040994"/>
                <a:gd name="connsiteX24" fmla="*/ 731824 w 1180060"/>
                <a:gd name="connsiteY24" fmla="*/ 8486 h 2040994"/>
                <a:gd name="connsiteX25" fmla="*/ 3707 w 1180060"/>
                <a:gd name="connsiteY25" fmla="*/ 160089 h 204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80060" h="2040994">
                  <a:moveTo>
                    <a:pt x="1879" y="2040939"/>
                  </a:moveTo>
                  <a:cubicBezTo>
                    <a:pt x="1602" y="2041013"/>
                    <a:pt x="1315" y="2041013"/>
                    <a:pt x="1039" y="2040939"/>
                  </a:cubicBezTo>
                  <a:cubicBezTo>
                    <a:pt x="723" y="2040791"/>
                    <a:pt x="456" y="2040549"/>
                    <a:pt x="273" y="2040252"/>
                  </a:cubicBezTo>
                  <a:cubicBezTo>
                    <a:pt x="90" y="2039956"/>
                    <a:pt x="-4" y="2039610"/>
                    <a:pt x="1" y="2039259"/>
                  </a:cubicBezTo>
                  <a:lnTo>
                    <a:pt x="1" y="159199"/>
                  </a:lnTo>
                  <a:cubicBezTo>
                    <a:pt x="-9" y="158918"/>
                    <a:pt x="51" y="158636"/>
                    <a:pt x="169" y="158379"/>
                  </a:cubicBezTo>
                  <a:cubicBezTo>
                    <a:pt x="293" y="158117"/>
                    <a:pt x="471" y="157895"/>
                    <a:pt x="693" y="157717"/>
                  </a:cubicBezTo>
                  <a:cubicBezTo>
                    <a:pt x="196719" y="4088"/>
                    <a:pt x="506694" y="-10291"/>
                    <a:pt x="732022" y="4533"/>
                  </a:cubicBezTo>
                  <a:cubicBezTo>
                    <a:pt x="882651" y="14900"/>
                    <a:pt x="1032099" y="38327"/>
                    <a:pt x="1178676" y="74553"/>
                  </a:cubicBezTo>
                  <a:cubicBezTo>
                    <a:pt x="1179067" y="74662"/>
                    <a:pt x="1179413" y="74894"/>
                    <a:pt x="1179665" y="75210"/>
                  </a:cubicBezTo>
                  <a:cubicBezTo>
                    <a:pt x="1179912" y="75531"/>
                    <a:pt x="1180050" y="75927"/>
                    <a:pt x="1180060" y="76332"/>
                  </a:cubicBezTo>
                  <a:lnTo>
                    <a:pt x="1180060" y="1956490"/>
                  </a:lnTo>
                  <a:cubicBezTo>
                    <a:pt x="1180050" y="1956772"/>
                    <a:pt x="1179981" y="1957044"/>
                    <a:pt x="1179852" y="1957291"/>
                  </a:cubicBezTo>
                  <a:cubicBezTo>
                    <a:pt x="1179724" y="1957538"/>
                    <a:pt x="1179541" y="1957755"/>
                    <a:pt x="1179319" y="1957923"/>
                  </a:cubicBezTo>
                  <a:cubicBezTo>
                    <a:pt x="1179097" y="1958116"/>
                    <a:pt x="1178834" y="1958244"/>
                    <a:pt x="1178548" y="1958304"/>
                  </a:cubicBezTo>
                  <a:cubicBezTo>
                    <a:pt x="1178261" y="1958368"/>
                    <a:pt x="1177965" y="1958353"/>
                    <a:pt x="1177688" y="1958269"/>
                  </a:cubicBezTo>
                  <a:cubicBezTo>
                    <a:pt x="1031319" y="1922103"/>
                    <a:pt x="882088" y="1898705"/>
                    <a:pt x="731676" y="1888348"/>
                  </a:cubicBezTo>
                  <a:cubicBezTo>
                    <a:pt x="506842" y="1873524"/>
                    <a:pt x="198004" y="1887656"/>
                    <a:pt x="2818" y="2040544"/>
                  </a:cubicBezTo>
                  <a:cubicBezTo>
                    <a:pt x="2546" y="2040756"/>
                    <a:pt x="2220" y="2040894"/>
                    <a:pt x="1879" y="2040939"/>
                  </a:cubicBezTo>
                  <a:close/>
                  <a:moveTo>
                    <a:pt x="3707" y="160089"/>
                  </a:moveTo>
                  <a:lnTo>
                    <a:pt x="3707" y="2035306"/>
                  </a:lnTo>
                  <a:cubicBezTo>
                    <a:pt x="199881" y="1883851"/>
                    <a:pt x="507731" y="1869719"/>
                    <a:pt x="732220" y="1884642"/>
                  </a:cubicBezTo>
                  <a:cubicBezTo>
                    <a:pt x="882034" y="1894960"/>
                    <a:pt x="1030691" y="1918105"/>
                    <a:pt x="1176552" y="1953822"/>
                  </a:cubicBezTo>
                  <a:lnTo>
                    <a:pt x="1176552" y="78012"/>
                  </a:lnTo>
                  <a:cubicBezTo>
                    <a:pt x="1030582" y="42093"/>
                    <a:pt x="881791" y="18834"/>
                    <a:pt x="731824" y="8486"/>
                  </a:cubicBezTo>
                  <a:cubicBezTo>
                    <a:pt x="507287" y="-6437"/>
                    <a:pt x="198794" y="7745"/>
                    <a:pt x="3707" y="160089"/>
                  </a:cubicBezTo>
                  <a:close/>
                </a:path>
              </a:pathLst>
            </a:custGeom>
            <a:solidFill>
              <a:srgbClr val="0E0E0E"/>
            </a:solidFill>
            <a:ln w="4941" cap="flat">
              <a:noFill/>
              <a:prstDash val="solid"/>
              <a:miter/>
            </a:ln>
          </p:spPr>
          <p:txBody>
            <a:bodyPr rtlCol="0" anchor="ctr"/>
            <a:lstStyle/>
            <a:p>
              <a:endParaRPr lang="en-AU"/>
            </a:p>
          </p:txBody>
        </p:sp>
        <p:sp>
          <p:nvSpPr>
            <p:cNvPr id="1114" name="Freeform: Shape 1113">
              <a:extLst>
                <a:ext uri="{FF2B5EF4-FFF2-40B4-BE49-F238E27FC236}">
                  <a16:creationId xmlns:a16="http://schemas.microsoft.com/office/drawing/2014/main" id="{1ED4DD9A-10CC-4EEF-9358-DAD629904C8D}"/>
                </a:ext>
              </a:extLst>
            </p:cNvPr>
            <p:cNvSpPr/>
            <p:nvPr/>
          </p:nvSpPr>
          <p:spPr>
            <a:xfrm>
              <a:off x="8620840" y="2150703"/>
              <a:ext cx="1176550" cy="2037198"/>
            </a:xfrm>
            <a:custGeom>
              <a:avLst/>
              <a:gdLst>
                <a:gd name="connsiteX0" fmla="*/ 1176551 w 1176550"/>
                <a:gd name="connsiteY0" fmla="*/ 74717 h 2037198"/>
                <a:gd name="connsiteX1" fmla="*/ 1176551 w 1176550"/>
                <a:gd name="connsiteY1" fmla="*/ 1954578 h 2037198"/>
                <a:gd name="connsiteX2" fmla="*/ 0 w 1176550"/>
                <a:gd name="connsiteY2" fmla="*/ 2037199 h 2037198"/>
                <a:gd name="connsiteX3" fmla="*/ 0 w 1176550"/>
                <a:gd name="connsiteY3" fmla="*/ 157288 h 2037198"/>
                <a:gd name="connsiteX4" fmla="*/ 1176551 w 1176550"/>
                <a:gd name="connsiteY4" fmla="*/ 74717 h 2037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50" h="2037198">
                  <a:moveTo>
                    <a:pt x="1176551" y="74717"/>
                  </a:moveTo>
                  <a:lnTo>
                    <a:pt x="1176551" y="1954578"/>
                  </a:lnTo>
                  <a:cubicBezTo>
                    <a:pt x="1176551" y="1954578"/>
                    <a:pt x="378562" y="1740516"/>
                    <a:pt x="0" y="2037199"/>
                  </a:cubicBezTo>
                  <a:lnTo>
                    <a:pt x="0" y="157288"/>
                  </a:lnTo>
                  <a:cubicBezTo>
                    <a:pt x="378562" y="-139395"/>
                    <a:pt x="1176551" y="74717"/>
                    <a:pt x="1176551" y="74717"/>
                  </a:cubicBezTo>
                  <a:close/>
                </a:path>
              </a:pathLst>
            </a:custGeom>
            <a:solidFill>
              <a:srgbClr val="F0E7E1"/>
            </a:solidFill>
            <a:ln w="4941" cap="flat">
              <a:noFill/>
              <a:prstDash val="solid"/>
              <a:miter/>
            </a:ln>
          </p:spPr>
          <p:txBody>
            <a:bodyPr rtlCol="0" anchor="ctr"/>
            <a:lstStyle/>
            <a:p>
              <a:endParaRPr lang="en-AU"/>
            </a:p>
          </p:txBody>
        </p:sp>
        <p:sp>
          <p:nvSpPr>
            <p:cNvPr id="1115" name="Freeform: Shape 1114">
              <a:extLst>
                <a:ext uri="{FF2B5EF4-FFF2-40B4-BE49-F238E27FC236}">
                  <a16:creationId xmlns:a16="http://schemas.microsoft.com/office/drawing/2014/main" id="{AAE78893-A340-4F99-B2BC-65D8C519A7B6}"/>
                </a:ext>
              </a:extLst>
            </p:cNvPr>
            <p:cNvSpPr/>
            <p:nvPr/>
          </p:nvSpPr>
          <p:spPr>
            <a:xfrm>
              <a:off x="8619012" y="2148841"/>
              <a:ext cx="1180059" cy="2041173"/>
            </a:xfrm>
            <a:custGeom>
              <a:avLst/>
              <a:gdLst>
                <a:gd name="connsiteX0" fmla="*/ 1828 w 1180059"/>
                <a:gd name="connsiteY0" fmla="*/ 2041137 h 2041173"/>
                <a:gd name="connsiteX1" fmla="*/ 1038 w 1180059"/>
                <a:gd name="connsiteY1" fmla="*/ 2041137 h 2041173"/>
                <a:gd name="connsiteX2" fmla="*/ 287 w 1180059"/>
                <a:gd name="connsiteY2" fmla="*/ 2040440 h 2041173"/>
                <a:gd name="connsiteX3" fmla="*/ 0 w 1180059"/>
                <a:gd name="connsiteY3" fmla="*/ 2039456 h 2041173"/>
                <a:gd name="connsiteX4" fmla="*/ 0 w 1180059"/>
                <a:gd name="connsiteY4" fmla="*/ 159150 h 2041173"/>
                <a:gd name="connsiteX5" fmla="*/ 183 w 1180059"/>
                <a:gd name="connsiteY5" fmla="*/ 158354 h 2041173"/>
                <a:gd name="connsiteX6" fmla="*/ 692 w 1180059"/>
                <a:gd name="connsiteY6" fmla="*/ 157717 h 2041173"/>
                <a:gd name="connsiteX7" fmla="*/ 732021 w 1180059"/>
                <a:gd name="connsiteY7" fmla="*/ 4533 h 2041173"/>
                <a:gd name="connsiteX8" fmla="*/ 1178676 w 1180059"/>
                <a:gd name="connsiteY8" fmla="*/ 74504 h 2041173"/>
                <a:gd name="connsiteX9" fmla="*/ 1179679 w 1180059"/>
                <a:gd name="connsiteY9" fmla="*/ 75181 h 2041173"/>
                <a:gd name="connsiteX10" fmla="*/ 1180059 w 1180059"/>
                <a:gd name="connsiteY10" fmla="*/ 76332 h 2041173"/>
                <a:gd name="connsiteX11" fmla="*/ 1180059 w 1180059"/>
                <a:gd name="connsiteY11" fmla="*/ 1956441 h 2041173"/>
                <a:gd name="connsiteX12" fmla="*/ 1179886 w 1180059"/>
                <a:gd name="connsiteY12" fmla="*/ 1957266 h 2041173"/>
                <a:gd name="connsiteX13" fmla="*/ 1179367 w 1180059"/>
                <a:gd name="connsiteY13" fmla="*/ 1957923 h 2041173"/>
                <a:gd name="connsiteX14" fmla="*/ 1178591 w 1180059"/>
                <a:gd name="connsiteY14" fmla="*/ 1958279 h 2041173"/>
                <a:gd name="connsiteX15" fmla="*/ 1177737 w 1180059"/>
                <a:gd name="connsiteY15" fmla="*/ 1958269 h 2041173"/>
                <a:gd name="connsiteX16" fmla="*/ 731725 w 1180059"/>
                <a:gd name="connsiteY16" fmla="*/ 1888348 h 2041173"/>
                <a:gd name="connsiteX17" fmla="*/ 2817 w 1180059"/>
                <a:gd name="connsiteY17" fmla="*/ 2040494 h 2041173"/>
                <a:gd name="connsiteX18" fmla="*/ 1828 w 1180059"/>
                <a:gd name="connsiteY18" fmla="*/ 2041137 h 2041173"/>
                <a:gd name="connsiteX19" fmla="*/ 3706 w 1180059"/>
                <a:gd name="connsiteY19" fmla="*/ 160336 h 2041173"/>
                <a:gd name="connsiteX20" fmla="*/ 3706 w 1180059"/>
                <a:gd name="connsiteY20" fmla="*/ 2035256 h 2041173"/>
                <a:gd name="connsiteX21" fmla="*/ 732169 w 1180059"/>
                <a:gd name="connsiteY21" fmla="*/ 1884642 h 2041173"/>
                <a:gd name="connsiteX22" fmla="*/ 1176501 w 1180059"/>
                <a:gd name="connsiteY22" fmla="*/ 1953822 h 2041173"/>
                <a:gd name="connsiteX23" fmla="*/ 1176501 w 1180059"/>
                <a:gd name="connsiteY23" fmla="*/ 78012 h 2041173"/>
                <a:gd name="connsiteX24" fmla="*/ 731774 w 1180059"/>
                <a:gd name="connsiteY24" fmla="*/ 8437 h 2041173"/>
                <a:gd name="connsiteX25" fmla="*/ 3706 w 1180059"/>
                <a:gd name="connsiteY25" fmla="*/ 160089 h 2041173"/>
                <a:gd name="connsiteX26" fmla="*/ 3706 w 1180059"/>
                <a:gd name="connsiteY26" fmla="*/ 160336 h 204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059" h="2041173">
                  <a:moveTo>
                    <a:pt x="1828" y="2041137"/>
                  </a:moveTo>
                  <a:cubicBezTo>
                    <a:pt x="1567" y="2041186"/>
                    <a:pt x="1300" y="2041186"/>
                    <a:pt x="1038" y="2041137"/>
                  </a:cubicBezTo>
                  <a:cubicBezTo>
                    <a:pt x="726" y="2040979"/>
                    <a:pt x="469" y="2040736"/>
                    <a:pt x="287" y="2040440"/>
                  </a:cubicBezTo>
                  <a:cubicBezTo>
                    <a:pt x="104" y="2040143"/>
                    <a:pt x="5" y="2039802"/>
                    <a:pt x="0" y="2039456"/>
                  </a:cubicBezTo>
                  <a:lnTo>
                    <a:pt x="0" y="159150"/>
                  </a:lnTo>
                  <a:cubicBezTo>
                    <a:pt x="0" y="158873"/>
                    <a:pt x="59" y="158601"/>
                    <a:pt x="183" y="158354"/>
                  </a:cubicBezTo>
                  <a:cubicBezTo>
                    <a:pt x="301" y="158107"/>
                    <a:pt x="474" y="157890"/>
                    <a:pt x="692" y="157717"/>
                  </a:cubicBezTo>
                  <a:cubicBezTo>
                    <a:pt x="196718" y="4088"/>
                    <a:pt x="506643" y="-10291"/>
                    <a:pt x="732021" y="4533"/>
                  </a:cubicBezTo>
                  <a:cubicBezTo>
                    <a:pt x="882645" y="14920"/>
                    <a:pt x="1032088" y="38332"/>
                    <a:pt x="1178676" y="74504"/>
                  </a:cubicBezTo>
                  <a:cubicBezTo>
                    <a:pt x="1179076" y="74612"/>
                    <a:pt x="1179426" y="74849"/>
                    <a:pt x="1179679" y="75181"/>
                  </a:cubicBezTo>
                  <a:cubicBezTo>
                    <a:pt x="1179930" y="75512"/>
                    <a:pt x="1180064" y="75917"/>
                    <a:pt x="1180059" y="76332"/>
                  </a:cubicBezTo>
                  <a:lnTo>
                    <a:pt x="1180059" y="1956441"/>
                  </a:lnTo>
                  <a:cubicBezTo>
                    <a:pt x="1180064" y="1956722"/>
                    <a:pt x="1180009" y="1957004"/>
                    <a:pt x="1179886" y="1957266"/>
                  </a:cubicBezTo>
                  <a:cubicBezTo>
                    <a:pt x="1179768" y="1957523"/>
                    <a:pt x="1179590" y="1957745"/>
                    <a:pt x="1179367" y="1957923"/>
                  </a:cubicBezTo>
                  <a:cubicBezTo>
                    <a:pt x="1179135" y="1958096"/>
                    <a:pt x="1178873" y="1958215"/>
                    <a:pt x="1178591" y="1958279"/>
                  </a:cubicBezTo>
                  <a:cubicBezTo>
                    <a:pt x="1178310" y="1958338"/>
                    <a:pt x="1178018" y="1958333"/>
                    <a:pt x="1177737" y="1958269"/>
                  </a:cubicBezTo>
                  <a:cubicBezTo>
                    <a:pt x="1031372" y="1922073"/>
                    <a:pt x="882141" y="1898681"/>
                    <a:pt x="731725" y="1888348"/>
                  </a:cubicBezTo>
                  <a:cubicBezTo>
                    <a:pt x="506890" y="1873524"/>
                    <a:pt x="198052" y="1887607"/>
                    <a:pt x="2817" y="2040494"/>
                  </a:cubicBezTo>
                  <a:cubicBezTo>
                    <a:pt x="2579" y="2040830"/>
                    <a:pt x="2229" y="2041058"/>
                    <a:pt x="1828" y="2041137"/>
                  </a:cubicBezTo>
                  <a:close/>
                  <a:moveTo>
                    <a:pt x="3706" y="160336"/>
                  </a:moveTo>
                  <a:lnTo>
                    <a:pt x="3706" y="2035256"/>
                  </a:lnTo>
                  <a:cubicBezTo>
                    <a:pt x="199831" y="1883802"/>
                    <a:pt x="507730" y="1869719"/>
                    <a:pt x="732169" y="1884642"/>
                  </a:cubicBezTo>
                  <a:cubicBezTo>
                    <a:pt x="881988" y="1894920"/>
                    <a:pt x="1030645" y="1918066"/>
                    <a:pt x="1176501" y="1953822"/>
                  </a:cubicBezTo>
                  <a:lnTo>
                    <a:pt x="1176501" y="78012"/>
                  </a:lnTo>
                  <a:cubicBezTo>
                    <a:pt x="1030537" y="42063"/>
                    <a:pt x="881741" y="18789"/>
                    <a:pt x="731774" y="8437"/>
                  </a:cubicBezTo>
                  <a:cubicBezTo>
                    <a:pt x="507483" y="-6486"/>
                    <a:pt x="198793" y="7696"/>
                    <a:pt x="3706" y="160089"/>
                  </a:cubicBezTo>
                  <a:lnTo>
                    <a:pt x="3706" y="160336"/>
                  </a:lnTo>
                  <a:close/>
                </a:path>
              </a:pathLst>
            </a:custGeom>
            <a:solidFill>
              <a:srgbClr val="0E0E0E"/>
            </a:solidFill>
            <a:ln w="4941" cap="flat">
              <a:noFill/>
              <a:prstDash val="solid"/>
              <a:miter/>
            </a:ln>
          </p:spPr>
          <p:txBody>
            <a:bodyPr rtlCol="0" anchor="ctr"/>
            <a:lstStyle/>
            <a:p>
              <a:endParaRPr lang="en-AU"/>
            </a:p>
          </p:txBody>
        </p:sp>
        <p:sp>
          <p:nvSpPr>
            <p:cNvPr id="1116" name="Freeform: Shape 1115">
              <a:extLst>
                <a:ext uri="{FF2B5EF4-FFF2-40B4-BE49-F238E27FC236}">
                  <a16:creationId xmlns:a16="http://schemas.microsoft.com/office/drawing/2014/main" id="{15A562DF-4CAE-4C2C-A3CF-002DDD19AD0D}"/>
                </a:ext>
              </a:extLst>
            </p:cNvPr>
            <p:cNvSpPr/>
            <p:nvPr/>
          </p:nvSpPr>
          <p:spPr>
            <a:xfrm>
              <a:off x="8588177" y="2109172"/>
              <a:ext cx="1176550" cy="2037221"/>
            </a:xfrm>
            <a:custGeom>
              <a:avLst/>
              <a:gdLst>
                <a:gd name="connsiteX0" fmla="*/ 1176550 w 1176550"/>
                <a:gd name="connsiteY0" fmla="*/ 74591 h 2037221"/>
                <a:gd name="connsiteX1" fmla="*/ 1176550 w 1176550"/>
                <a:gd name="connsiteY1" fmla="*/ 1954651 h 2037221"/>
                <a:gd name="connsiteX2" fmla="*/ 0 w 1176550"/>
                <a:gd name="connsiteY2" fmla="*/ 2037222 h 2037221"/>
                <a:gd name="connsiteX3" fmla="*/ 0 w 1176550"/>
                <a:gd name="connsiteY3" fmla="*/ 157360 h 2037221"/>
                <a:gd name="connsiteX4" fmla="*/ 1176550 w 1176550"/>
                <a:gd name="connsiteY4" fmla="*/ 74591 h 2037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50" h="2037221">
                  <a:moveTo>
                    <a:pt x="1176550" y="74591"/>
                  </a:moveTo>
                  <a:lnTo>
                    <a:pt x="1176550" y="1954651"/>
                  </a:lnTo>
                  <a:cubicBezTo>
                    <a:pt x="1176550" y="1954651"/>
                    <a:pt x="378562" y="1740539"/>
                    <a:pt x="0" y="2037222"/>
                  </a:cubicBezTo>
                  <a:lnTo>
                    <a:pt x="0" y="157360"/>
                  </a:lnTo>
                  <a:cubicBezTo>
                    <a:pt x="378562" y="-139323"/>
                    <a:pt x="1176550" y="74591"/>
                    <a:pt x="1176550" y="74591"/>
                  </a:cubicBezTo>
                  <a:close/>
                </a:path>
              </a:pathLst>
            </a:custGeom>
            <a:solidFill>
              <a:srgbClr val="F0E7E1"/>
            </a:solidFill>
            <a:ln w="4941" cap="flat">
              <a:noFill/>
              <a:prstDash val="solid"/>
              <a:miter/>
            </a:ln>
          </p:spPr>
          <p:txBody>
            <a:bodyPr rtlCol="0" anchor="ctr"/>
            <a:lstStyle/>
            <a:p>
              <a:endParaRPr lang="en-AU"/>
            </a:p>
          </p:txBody>
        </p:sp>
        <p:sp>
          <p:nvSpPr>
            <p:cNvPr id="1117" name="Freeform: Shape 1116">
              <a:extLst>
                <a:ext uri="{FF2B5EF4-FFF2-40B4-BE49-F238E27FC236}">
                  <a16:creationId xmlns:a16="http://schemas.microsoft.com/office/drawing/2014/main" id="{A721B68A-DC96-4601-B152-0346C17B2658}"/>
                </a:ext>
              </a:extLst>
            </p:cNvPr>
            <p:cNvSpPr/>
            <p:nvPr/>
          </p:nvSpPr>
          <p:spPr>
            <a:xfrm>
              <a:off x="8586349" y="2107465"/>
              <a:ext cx="1180059" cy="2040862"/>
            </a:xfrm>
            <a:custGeom>
              <a:avLst/>
              <a:gdLst>
                <a:gd name="connsiteX0" fmla="*/ 1828 w 1180059"/>
                <a:gd name="connsiteY0" fmla="*/ 2040807 h 2040862"/>
                <a:gd name="connsiteX1" fmla="*/ 1038 w 1180059"/>
                <a:gd name="connsiteY1" fmla="*/ 2040807 h 2040862"/>
                <a:gd name="connsiteX2" fmla="*/ 272 w 1180059"/>
                <a:gd name="connsiteY2" fmla="*/ 2040120 h 2040862"/>
                <a:gd name="connsiteX3" fmla="*/ 0 w 1180059"/>
                <a:gd name="connsiteY3" fmla="*/ 2039127 h 2040862"/>
                <a:gd name="connsiteX4" fmla="*/ 0 w 1180059"/>
                <a:gd name="connsiteY4" fmla="*/ 159067 h 2040862"/>
                <a:gd name="connsiteX5" fmla="*/ 178 w 1180059"/>
                <a:gd name="connsiteY5" fmla="*/ 158252 h 2040862"/>
                <a:gd name="connsiteX6" fmla="*/ 692 w 1180059"/>
                <a:gd name="connsiteY6" fmla="*/ 157585 h 2040862"/>
                <a:gd name="connsiteX7" fmla="*/ 732021 w 1180059"/>
                <a:gd name="connsiteY7" fmla="*/ 4648 h 2040862"/>
                <a:gd name="connsiteX8" fmla="*/ 1178675 w 1180059"/>
                <a:gd name="connsiteY8" fmla="*/ 74668 h 2040862"/>
                <a:gd name="connsiteX9" fmla="*/ 1179684 w 1180059"/>
                <a:gd name="connsiteY9" fmla="*/ 75310 h 2040862"/>
                <a:gd name="connsiteX10" fmla="*/ 1180059 w 1180059"/>
                <a:gd name="connsiteY10" fmla="*/ 76447 h 2040862"/>
                <a:gd name="connsiteX11" fmla="*/ 1180059 w 1180059"/>
                <a:gd name="connsiteY11" fmla="*/ 1956358 h 2040862"/>
                <a:gd name="connsiteX12" fmla="*/ 1179862 w 1180059"/>
                <a:gd name="connsiteY12" fmla="*/ 1957188 h 2040862"/>
                <a:gd name="connsiteX13" fmla="*/ 1179318 w 1180059"/>
                <a:gd name="connsiteY13" fmla="*/ 1957841 h 2040862"/>
                <a:gd name="connsiteX14" fmla="*/ 1178562 w 1180059"/>
                <a:gd name="connsiteY14" fmla="*/ 1958172 h 2040862"/>
                <a:gd name="connsiteX15" fmla="*/ 1177737 w 1180059"/>
                <a:gd name="connsiteY15" fmla="*/ 1958137 h 2040862"/>
                <a:gd name="connsiteX16" fmla="*/ 731725 w 1180059"/>
                <a:gd name="connsiteY16" fmla="*/ 1888216 h 2040862"/>
                <a:gd name="connsiteX17" fmla="*/ 2817 w 1180059"/>
                <a:gd name="connsiteY17" fmla="*/ 2040411 h 2040862"/>
                <a:gd name="connsiteX18" fmla="*/ 1828 w 1180059"/>
                <a:gd name="connsiteY18" fmla="*/ 2040807 h 2040862"/>
                <a:gd name="connsiteX19" fmla="*/ 3706 w 1180059"/>
                <a:gd name="connsiteY19" fmla="*/ 159957 h 2040862"/>
                <a:gd name="connsiteX20" fmla="*/ 3706 w 1180059"/>
                <a:gd name="connsiteY20" fmla="*/ 2035174 h 2040862"/>
                <a:gd name="connsiteX21" fmla="*/ 732169 w 1180059"/>
                <a:gd name="connsiteY21" fmla="*/ 1884559 h 2040862"/>
                <a:gd name="connsiteX22" fmla="*/ 1176501 w 1180059"/>
                <a:gd name="connsiteY22" fmla="*/ 1953739 h 2040862"/>
                <a:gd name="connsiteX23" fmla="*/ 1176501 w 1180059"/>
                <a:gd name="connsiteY23" fmla="*/ 77880 h 2040862"/>
                <a:gd name="connsiteX24" fmla="*/ 731774 w 1180059"/>
                <a:gd name="connsiteY24" fmla="*/ 8354 h 2040862"/>
                <a:gd name="connsiteX25" fmla="*/ 3706 w 1180059"/>
                <a:gd name="connsiteY25" fmla="*/ 159957 h 204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80059" h="2040862">
                  <a:moveTo>
                    <a:pt x="1828" y="2040807"/>
                  </a:moveTo>
                  <a:cubicBezTo>
                    <a:pt x="1572" y="2040881"/>
                    <a:pt x="1295" y="2040881"/>
                    <a:pt x="1038" y="2040807"/>
                  </a:cubicBezTo>
                  <a:cubicBezTo>
                    <a:pt x="722" y="2040659"/>
                    <a:pt x="455" y="2040417"/>
                    <a:pt x="272" y="2040120"/>
                  </a:cubicBezTo>
                  <a:cubicBezTo>
                    <a:pt x="89" y="2039824"/>
                    <a:pt x="-5" y="2039478"/>
                    <a:pt x="0" y="2039127"/>
                  </a:cubicBezTo>
                  <a:lnTo>
                    <a:pt x="0" y="159067"/>
                  </a:lnTo>
                  <a:cubicBezTo>
                    <a:pt x="0" y="158786"/>
                    <a:pt x="59" y="158504"/>
                    <a:pt x="178" y="158252"/>
                  </a:cubicBezTo>
                  <a:cubicBezTo>
                    <a:pt x="302" y="157995"/>
                    <a:pt x="474" y="157768"/>
                    <a:pt x="692" y="157585"/>
                  </a:cubicBezTo>
                  <a:cubicBezTo>
                    <a:pt x="196668" y="3956"/>
                    <a:pt x="506643" y="-10423"/>
                    <a:pt x="732021" y="4648"/>
                  </a:cubicBezTo>
                  <a:cubicBezTo>
                    <a:pt x="882650" y="15010"/>
                    <a:pt x="1032098" y="38438"/>
                    <a:pt x="1178675" y="74668"/>
                  </a:cubicBezTo>
                  <a:cubicBezTo>
                    <a:pt x="1179076" y="74762"/>
                    <a:pt x="1179432" y="74989"/>
                    <a:pt x="1179684" y="75310"/>
                  </a:cubicBezTo>
                  <a:cubicBezTo>
                    <a:pt x="1179935" y="75636"/>
                    <a:pt x="1180069" y="76037"/>
                    <a:pt x="1180059" y="76447"/>
                  </a:cubicBezTo>
                  <a:lnTo>
                    <a:pt x="1180059" y="1956358"/>
                  </a:lnTo>
                  <a:cubicBezTo>
                    <a:pt x="1180059" y="1956645"/>
                    <a:pt x="1179990" y="1956931"/>
                    <a:pt x="1179862" y="1957188"/>
                  </a:cubicBezTo>
                  <a:cubicBezTo>
                    <a:pt x="1179733" y="1957445"/>
                    <a:pt x="1179545" y="1957668"/>
                    <a:pt x="1179318" y="1957841"/>
                  </a:cubicBezTo>
                  <a:cubicBezTo>
                    <a:pt x="1179096" y="1958009"/>
                    <a:pt x="1178834" y="1958122"/>
                    <a:pt x="1178562" y="1958172"/>
                  </a:cubicBezTo>
                  <a:cubicBezTo>
                    <a:pt x="1178285" y="1958226"/>
                    <a:pt x="1178003" y="1958211"/>
                    <a:pt x="1177737" y="1958137"/>
                  </a:cubicBezTo>
                  <a:cubicBezTo>
                    <a:pt x="1031367" y="1921971"/>
                    <a:pt x="882136" y="1898578"/>
                    <a:pt x="731725" y="1888216"/>
                  </a:cubicBezTo>
                  <a:cubicBezTo>
                    <a:pt x="506890" y="1873392"/>
                    <a:pt x="198052" y="1887524"/>
                    <a:pt x="2817" y="2040411"/>
                  </a:cubicBezTo>
                  <a:cubicBezTo>
                    <a:pt x="2530" y="2040634"/>
                    <a:pt x="2189" y="2040767"/>
                    <a:pt x="1828" y="2040807"/>
                  </a:cubicBezTo>
                  <a:close/>
                  <a:moveTo>
                    <a:pt x="3706" y="159957"/>
                  </a:moveTo>
                  <a:lnTo>
                    <a:pt x="3706" y="2035174"/>
                  </a:lnTo>
                  <a:cubicBezTo>
                    <a:pt x="199831" y="1883719"/>
                    <a:pt x="507730" y="1869587"/>
                    <a:pt x="732169" y="1884559"/>
                  </a:cubicBezTo>
                  <a:cubicBezTo>
                    <a:pt x="881988" y="1894852"/>
                    <a:pt x="1030646" y="1917998"/>
                    <a:pt x="1176501" y="1953739"/>
                  </a:cubicBezTo>
                  <a:lnTo>
                    <a:pt x="1176501" y="77880"/>
                  </a:lnTo>
                  <a:cubicBezTo>
                    <a:pt x="1030532" y="41966"/>
                    <a:pt x="881741" y="18701"/>
                    <a:pt x="731774" y="8354"/>
                  </a:cubicBezTo>
                  <a:cubicBezTo>
                    <a:pt x="507286" y="-6618"/>
                    <a:pt x="198793" y="7613"/>
                    <a:pt x="3706" y="159957"/>
                  </a:cubicBezTo>
                  <a:close/>
                </a:path>
              </a:pathLst>
            </a:custGeom>
            <a:solidFill>
              <a:srgbClr val="0E0E0E"/>
            </a:solidFill>
            <a:ln w="4941" cap="flat">
              <a:noFill/>
              <a:prstDash val="solid"/>
              <a:miter/>
            </a:ln>
          </p:spPr>
          <p:txBody>
            <a:bodyPr rtlCol="0" anchor="ctr"/>
            <a:lstStyle/>
            <a:p>
              <a:endParaRPr lang="en-AU"/>
            </a:p>
          </p:txBody>
        </p:sp>
        <p:sp>
          <p:nvSpPr>
            <p:cNvPr id="1118" name="Freeform: Shape 1117">
              <a:extLst>
                <a:ext uri="{FF2B5EF4-FFF2-40B4-BE49-F238E27FC236}">
                  <a16:creationId xmlns:a16="http://schemas.microsoft.com/office/drawing/2014/main" id="{4D53D1B5-D2AE-4A55-A531-725282C62970}"/>
                </a:ext>
              </a:extLst>
            </p:cNvPr>
            <p:cNvSpPr/>
            <p:nvPr/>
          </p:nvSpPr>
          <p:spPr>
            <a:xfrm>
              <a:off x="9808311" y="2696633"/>
              <a:ext cx="1302951" cy="1447092"/>
            </a:xfrm>
            <a:custGeom>
              <a:avLst/>
              <a:gdLst>
                <a:gd name="connsiteX0" fmla="*/ 866131 w 1302951"/>
                <a:gd name="connsiteY0" fmla="*/ 0 h 1447092"/>
                <a:gd name="connsiteX1" fmla="*/ 196817 w 1302951"/>
                <a:gd name="connsiteY1" fmla="*/ 586496 h 1447092"/>
                <a:gd name="connsiteX2" fmla="*/ 0 w 1302951"/>
                <a:gd name="connsiteY2" fmla="*/ 994608 h 1447092"/>
                <a:gd name="connsiteX3" fmla="*/ 662149 w 1302951"/>
                <a:gd name="connsiteY3" fmla="*/ 1447093 h 1447092"/>
                <a:gd name="connsiteX4" fmla="*/ 1136525 w 1302951"/>
                <a:gd name="connsiteY4" fmla="*/ 1268411 h 1447092"/>
                <a:gd name="connsiteX5" fmla="*/ 1302952 w 1302951"/>
                <a:gd name="connsiteY5" fmla="*/ 846711 h 1447092"/>
                <a:gd name="connsiteX6" fmla="*/ 866131 w 1302951"/>
                <a:gd name="connsiteY6" fmla="*/ 0 h 1447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951" h="1447092">
                  <a:moveTo>
                    <a:pt x="866131" y="0"/>
                  </a:moveTo>
                  <a:cubicBezTo>
                    <a:pt x="866131" y="0"/>
                    <a:pt x="379748" y="216286"/>
                    <a:pt x="196817" y="586496"/>
                  </a:cubicBezTo>
                  <a:cubicBezTo>
                    <a:pt x="121509" y="738939"/>
                    <a:pt x="60236" y="874432"/>
                    <a:pt x="0" y="994608"/>
                  </a:cubicBezTo>
                  <a:cubicBezTo>
                    <a:pt x="240449" y="1089137"/>
                    <a:pt x="467062" y="1257244"/>
                    <a:pt x="662149" y="1447093"/>
                  </a:cubicBezTo>
                  <a:cubicBezTo>
                    <a:pt x="886292" y="1433208"/>
                    <a:pt x="1024207" y="1366696"/>
                    <a:pt x="1136525" y="1268411"/>
                  </a:cubicBezTo>
                  <a:cubicBezTo>
                    <a:pt x="1265496" y="1155797"/>
                    <a:pt x="1302952" y="846711"/>
                    <a:pt x="1302952" y="846711"/>
                  </a:cubicBezTo>
                  <a:lnTo>
                    <a:pt x="866131" y="0"/>
                  </a:lnTo>
                  <a:close/>
                </a:path>
              </a:pathLst>
            </a:custGeom>
            <a:solidFill>
              <a:srgbClr val="E69C9C"/>
            </a:solidFill>
            <a:ln w="4941" cap="flat">
              <a:noFill/>
              <a:prstDash val="solid"/>
              <a:miter/>
            </a:ln>
          </p:spPr>
          <p:txBody>
            <a:bodyPr rtlCol="0" anchor="ctr"/>
            <a:lstStyle/>
            <a:p>
              <a:endParaRPr lang="en-AU"/>
            </a:p>
          </p:txBody>
        </p:sp>
        <p:sp>
          <p:nvSpPr>
            <p:cNvPr id="1119" name="Freeform: Shape 1118">
              <a:extLst>
                <a:ext uri="{FF2B5EF4-FFF2-40B4-BE49-F238E27FC236}">
                  <a16:creationId xmlns:a16="http://schemas.microsoft.com/office/drawing/2014/main" id="{E0A64E7D-483B-4909-89BB-B724B44C95DB}"/>
                </a:ext>
              </a:extLst>
            </p:cNvPr>
            <p:cNvSpPr/>
            <p:nvPr/>
          </p:nvSpPr>
          <p:spPr>
            <a:xfrm>
              <a:off x="9806519" y="2694544"/>
              <a:ext cx="1306745" cy="1450960"/>
            </a:xfrm>
            <a:custGeom>
              <a:avLst/>
              <a:gdLst>
                <a:gd name="connsiteX0" fmla="*/ 664040 w 1306745"/>
                <a:gd name="connsiteY0" fmla="*/ 1450960 h 1450960"/>
                <a:gd name="connsiteX1" fmla="*/ 662755 w 1306745"/>
                <a:gd name="connsiteY1" fmla="*/ 1450417 h 1450960"/>
                <a:gd name="connsiteX2" fmla="*/ 1199 w 1306745"/>
                <a:gd name="connsiteY2" fmla="*/ 998327 h 1450960"/>
                <a:gd name="connsiteX3" fmla="*/ 547 w 1306745"/>
                <a:gd name="connsiteY3" fmla="*/ 997926 h 1450960"/>
                <a:gd name="connsiteX4" fmla="*/ 122 w 1306745"/>
                <a:gd name="connsiteY4" fmla="*/ 997294 h 1450960"/>
                <a:gd name="connsiteX5" fmla="*/ 3 w 1306745"/>
                <a:gd name="connsiteY5" fmla="*/ 996543 h 1450960"/>
                <a:gd name="connsiteX6" fmla="*/ 211 w 1306745"/>
                <a:gd name="connsiteY6" fmla="*/ 995807 h 1450960"/>
                <a:gd name="connsiteX7" fmla="*/ 94740 w 1306745"/>
                <a:gd name="connsiteY7" fmla="*/ 800077 h 1450960"/>
                <a:gd name="connsiteX8" fmla="*/ 196978 w 1306745"/>
                <a:gd name="connsiteY8" fmla="*/ 587596 h 1450960"/>
                <a:gd name="connsiteX9" fmla="*/ 600840 w 1306745"/>
                <a:gd name="connsiteY9" fmla="*/ 154778 h 1450960"/>
                <a:gd name="connsiteX10" fmla="*/ 867182 w 1306745"/>
                <a:gd name="connsiteY10" fmla="*/ 161 h 1450960"/>
                <a:gd name="connsiteX11" fmla="*/ 868555 w 1306745"/>
                <a:gd name="connsiteY11" fmla="*/ 102 h 1450960"/>
                <a:gd name="connsiteX12" fmla="*/ 869603 w 1306745"/>
                <a:gd name="connsiteY12" fmla="*/ 1001 h 1450960"/>
                <a:gd name="connsiteX13" fmla="*/ 1306671 w 1306745"/>
                <a:gd name="connsiteY13" fmla="*/ 848108 h 1450960"/>
                <a:gd name="connsiteX14" fmla="*/ 1306671 w 1306745"/>
                <a:gd name="connsiteY14" fmla="*/ 849145 h 1450960"/>
                <a:gd name="connsiteX15" fmla="*/ 1139651 w 1306745"/>
                <a:gd name="connsiteY15" fmla="*/ 1272031 h 1450960"/>
                <a:gd name="connsiteX16" fmla="*/ 664040 w 1306745"/>
                <a:gd name="connsiteY16" fmla="*/ 1450960 h 1450960"/>
                <a:gd name="connsiteX17" fmla="*/ 4361 w 1306745"/>
                <a:gd name="connsiteY17" fmla="*/ 995757 h 1450960"/>
                <a:gd name="connsiteX18" fmla="*/ 664683 w 1306745"/>
                <a:gd name="connsiteY18" fmla="*/ 1447303 h 1450960"/>
                <a:gd name="connsiteX19" fmla="*/ 1137427 w 1306745"/>
                <a:gd name="connsiteY19" fmla="*/ 1269413 h 1450960"/>
                <a:gd name="connsiteX20" fmla="*/ 1303113 w 1306745"/>
                <a:gd name="connsiteY20" fmla="*/ 849392 h 1450960"/>
                <a:gd name="connsiteX21" fmla="*/ 867083 w 1306745"/>
                <a:gd name="connsiteY21" fmla="*/ 4411 h 1450960"/>
                <a:gd name="connsiteX22" fmla="*/ 602865 w 1306745"/>
                <a:gd name="connsiteY22" fmla="*/ 157990 h 1450960"/>
                <a:gd name="connsiteX23" fmla="*/ 200289 w 1306745"/>
                <a:gd name="connsiteY23" fmla="*/ 589425 h 1450960"/>
                <a:gd name="connsiteX24" fmla="*/ 98001 w 1306745"/>
                <a:gd name="connsiteY24" fmla="*/ 801906 h 1450960"/>
                <a:gd name="connsiteX25" fmla="*/ 4361 w 1306745"/>
                <a:gd name="connsiteY25" fmla="*/ 995757 h 1450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6745" h="1450960">
                  <a:moveTo>
                    <a:pt x="664040" y="1450960"/>
                  </a:moveTo>
                  <a:cubicBezTo>
                    <a:pt x="663556" y="1450950"/>
                    <a:pt x="663096" y="1450757"/>
                    <a:pt x="662755" y="1450417"/>
                  </a:cubicBezTo>
                  <a:cubicBezTo>
                    <a:pt x="442912" y="1236602"/>
                    <a:pt x="220301" y="1084752"/>
                    <a:pt x="1199" y="998327"/>
                  </a:cubicBezTo>
                  <a:cubicBezTo>
                    <a:pt x="957" y="998243"/>
                    <a:pt x="734" y="998109"/>
                    <a:pt x="547" y="997926"/>
                  </a:cubicBezTo>
                  <a:cubicBezTo>
                    <a:pt x="364" y="997749"/>
                    <a:pt x="216" y="997536"/>
                    <a:pt x="122" y="997294"/>
                  </a:cubicBezTo>
                  <a:cubicBezTo>
                    <a:pt x="28" y="997057"/>
                    <a:pt x="-12" y="996800"/>
                    <a:pt x="3" y="996543"/>
                  </a:cubicBezTo>
                  <a:cubicBezTo>
                    <a:pt x="18" y="996286"/>
                    <a:pt x="87" y="996034"/>
                    <a:pt x="211" y="995807"/>
                  </a:cubicBezTo>
                  <a:cubicBezTo>
                    <a:pt x="30847" y="934582"/>
                    <a:pt x="61880" y="869257"/>
                    <a:pt x="94740" y="800077"/>
                  </a:cubicBezTo>
                  <a:cubicBezTo>
                    <a:pt x="126810" y="732429"/>
                    <a:pt x="160016" y="662508"/>
                    <a:pt x="196978" y="587596"/>
                  </a:cubicBezTo>
                  <a:cubicBezTo>
                    <a:pt x="249258" y="481850"/>
                    <a:pt x="361724" y="320760"/>
                    <a:pt x="600840" y="154778"/>
                  </a:cubicBezTo>
                  <a:cubicBezTo>
                    <a:pt x="685125" y="95856"/>
                    <a:pt x="774219" y="44135"/>
                    <a:pt x="867182" y="161"/>
                  </a:cubicBezTo>
                  <a:cubicBezTo>
                    <a:pt x="867616" y="-32"/>
                    <a:pt x="868106" y="-51"/>
                    <a:pt x="868555" y="102"/>
                  </a:cubicBezTo>
                  <a:cubicBezTo>
                    <a:pt x="869005" y="260"/>
                    <a:pt x="869381" y="581"/>
                    <a:pt x="869603" y="1001"/>
                  </a:cubicBezTo>
                  <a:lnTo>
                    <a:pt x="1306671" y="848108"/>
                  </a:lnTo>
                  <a:cubicBezTo>
                    <a:pt x="1306770" y="848448"/>
                    <a:pt x="1306770" y="848804"/>
                    <a:pt x="1306671" y="849145"/>
                  </a:cubicBezTo>
                  <a:cubicBezTo>
                    <a:pt x="1306276" y="852259"/>
                    <a:pt x="1267634" y="1160454"/>
                    <a:pt x="1139651" y="1272031"/>
                  </a:cubicBezTo>
                  <a:cubicBezTo>
                    <a:pt x="1011668" y="1383609"/>
                    <a:pt x="865502" y="1438607"/>
                    <a:pt x="664040" y="1450960"/>
                  </a:cubicBezTo>
                  <a:close/>
                  <a:moveTo>
                    <a:pt x="4361" y="995757"/>
                  </a:moveTo>
                  <a:cubicBezTo>
                    <a:pt x="223167" y="1082133"/>
                    <a:pt x="445333" y="1234081"/>
                    <a:pt x="664683" y="1447303"/>
                  </a:cubicBezTo>
                  <a:cubicBezTo>
                    <a:pt x="864810" y="1434802"/>
                    <a:pt x="1010581" y="1379853"/>
                    <a:pt x="1137427" y="1269413"/>
                  </a:cubicBezTo>
                  <a:cubicBezTo>
                    <a:pt x="1261754" y="1160702"/>
                    <a:pt x="1301186" y="864217"/>
                    <a:pt x="1303113" y="849392"/>
                  </a:cubicBezTo>
                  <a:lnTo>
                    <a:pt x="867083" y="4411"/>
                  </a:lnTo>
                  <a:cubicBezTo>
                    <a:pt x="774920" y="48221"/>
                    <a:pt x="686543" y="99587"/>
                    <a:pt x="602865" y="157990"/>
                  </a:cubicBezTo>
                  <a:cubicBezTo>
                    <a:pt x="471325" y="249505"/>
                    <a:pt x="294571" y="398439"/>
                    <a:pt x="200289" y="589425"/>
                  </a:cubicBezTo>
                  <a:cubicBezTo>
                    <a:pt x="163327" y="664188"/>
                    <a:pt x="130120" y="734159"/>
                    <a:pt x="98001" y="801906"/>
                  </a:cubicBezTo>
                  <a:cubicBezTo>
                    <a:pt x="65487" y="870295"/>
                    <a:pt x="34751" y="935027"/>
                    <a:pt x="4361" y="995757"/>
                  </a:cubicBezTo>
                  <a:close/>
                </a:path>
              </a:pathLst>
            </a:custGeom>
            <a:solidFill>
              <a:srgbClr val="0E0E0E"/>
            </a:solidFill>
            <a:ln w="4941" cap="flat">
              <a:noFill/>
              <a:prstDash val="solid"/>
              <a:miter/>
            </a:ln>
          </p:spPr>
          <p:txBody>
            <a:bodyPr rtlCol="0" anchor="ctr"/>
            <a:lstStyle/>
            <a:p>
              <a:endParaRPr lang="en-AU"/>
            </a:p>
          </p:txBody>
        </p:sp>
        <p:sp>
          <p:nvSpPr>
            <p:cNvPr id="1120" name="Freeform: Shape 1119">
              <a:extLst>
                <a:ext uri="{FF2B5EF4-FFF2-40B4-BE49-F238E27FC236}">
                  <a16:creationId xmlns:a16="http://schemas.microsoft.com/office/drawing/2014/main" id="{797E5740-8FA8-4B26-B88B-57AE3642FE78}"/>
                </a:ext>
              </a:extLst>
            </p:cNvPr>
            <p:cNvSpPr/>
            <p:nvPr/>
          </p:nvSpPr>
          <p:spPr>
            <a:xfrm>
              <a:off x="10195371" y="1625384"/>
              <a:ext cx="1384082" cy="2173480"/>
            </a:xfrm>
            <a:custGeom>
              <a:avLst/>
              <a:gdLst>
                <a:gd name="connsiteX0" fmla="*/ 999550 w 1384082"/>
                <a:gd name="connsiteY0" fmla="*/ 0 h 2173480"/>
                <a:gd name="connsiteX1" fmla="*/ 101151 w 1384082"/>
                <a:gd name="connsiteY1" fmla="*/ 0 h 2173480"/>
                <a:gd name="connsiteX2" fmla="*/ 989 w 1384082"/>
                <a:gd name="connsiteY2" fmla="*/ 115234 h 2173480"/>
                <a:gd name="connsiteX3" fmla="*/ 254237 w 1384082"/>
                <a:gd name="connsiteY3" fmla="*/ 2058247 h 2173480"/>
                <a:gd name="connsiteX4" fmla="*/ 384492 w 1384082"/>
                <a:gd name="connsiteY4" fmla="*/ 2173481 h 2173480"/>
                <a:gd name="connsiteX5" fmla="*/ 1282841 w 1384082"/>
                <a:gd name="connsiteY5" fmla="*/ 2173481 h 2173480"/>
                <a:gd name="connsiteX6" fmla="*/ 1383053 w 1384082"/>
                <a:gd name="connsiteY6" fmla="*/ 2058247 h 2173480"/>
                <a:gd name="connsiteX7" fmla="*/ 1129756 w 1384082"/>
                <a:gd name="connsiteY7" fmla="*/ 115234 h 2173480"/>
                <a:gd name="connsiteX8" fmla="*/ 999550 w 1384082"/>
                <a:gd name="connsiteY8" fmla="*/ 0 h 2173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82" h="2173480">
                  <a:moveTo>
                    <a:pt x="999550" y="0"/>
                  </a:moveTo>
                  <a:lnTo>
                    <a:pt x="101151" y="0"/>
                  </a:lnTo>
                  <a:cubicBezTo>
                    <a:pt x="37555" y="0"/>
                    <a:pt x="-7312" y="51588"/>
                    <a:pt x="989" y="115234"/>
                  </a:cubicBezTo>
                  <a:lnTo>
                    <a:pt x="254237" y="2058247"/>
                  </a:lnTo>
                  <a:cubicBezTo>
                    <a:pt x="262538" y="2121892"/>
                    <a:pt x="320847" y="2173481"/>
                    <a:pt x="384492" y="2173481"/>
                  </a:cubicBezTo>
                  <a:lnTo>
                    <a:pt x="1282841" y="2173481"/>
                  </a:lnTo>
                  <a:cubicBezTo>
                    <a:pt x="1346487" y="2173481"/>
                    <a:pt x="1391552" y="2121892"/>
                    <a:pt x="1383053" y="2058247"/>
                  </a:cubicBezTo>
                  <a:lnTo>
                    <a:pt x="1129756" y="115234"/>
                  </a:lnTo>
                  <a:cubicBezTo>
                    <a:pt x="1121455" y="51588"/>
                    <a:pt x="1063146" y="0"/>
                    <a:pt x="999550" y="0"/>
                  </a:cubicBezTo>
                  <a:close/>
                </a:path>
              </a:pathLst>
            </a:custGeom>
            <a:solidFill>
              <a:srgbClr val="8DC2EB"/>
            </a:solidFill>
            <a:ln w="4941" cap="flat">
              <a:noFill/>
              <a:prstDash val="solid"/>
              <a:miter/>
            </a:ln>
          </p:spPr>
          <p:txBody>
            <a:bodyPr rtlCol="0" anchor="ctr"/>
            <a:lstStyle/>
            <a:p>
              <a:endParaRPr lang="en-AU"/>
            </a:p>
          </p:txBody>
        </p:sp>
        <p:sp>
          <p:nvSpPr>
            <p:cNvPr id="1121" name="Freeform: Shape 1120">
              <a:extLst>
                <a:ext uri="{FF2B5EF4-FFF2-40B4-BE49-F238E27FC236}">
                  <a16:creationId xmlns:a16="http://schemas.microsoft.com/office/drawing/2014/main" id="{C278A1FB-A610-48BA-8E59-FEB82CE29823}"/>
                </a:ext>
              </a:extLst>
            </p:cNvPr>
            <p:cNvSpPr/>
            <p:nvPr/>
          </p:nvSpPr>
          <p:spPr>
            <a:xfrm>
              <a:off x="10193351" y="1623533"/>
              <a:ext cx="1388095" cy="2177180"/>
            </a:xfrm>
            <a:custGeom>
              <a:avLst/>
              <a:gdLst>
                <a:gd name="connsiteX0" fmla="*/ 1284861 w 1388095"/>
                <a:gd name="connsiteY0" fmla="*/ 2177159 h 2177180"/>
                <a:gd name="connsiteX1" fmla="*/ 386512 w 1388095"/>
                <a:gd name="connsiteY1" fmla="*/ 2177159 h 2177180"/>
                <a:gd name="connsiteX2" fmla="*/ 254428 w 1388095"/>
                <a:gd name="connsiteY2" fmla="*/ 2060344 h 2177180"/>
                <a:gd name="connsiteX3" fmla="*/ 1181 w 1388095"/>
                <a:gd name="connsiteY3" fmla="*/ 117282 h 2177180"/>
                <a:gd name="connsiteX4" fmla="*/ 4052 w 1388095"/>
                <a:gd name="connsiteY4" fmla="*/ 73036 h 2177180"/>
                <a:gd name="connsiteX5" fmla="*/ 25196 w 1388095"/>
                <a:gd name="connsiteY5" fmla="*/ 34068 h 2177180"/>
                <a:gd name="connsiteX6" fmla="*/ 60522 w 1388095"/>
                <a:gd name="connsiteY6" fmla="*/ 8477 h 2177180"/>
                <a:gd name="connsiteX7" fmla="*/ 103320 w 1388095"/>
                <a:gd name="connsiteY7" fmla="*/ 22 h 2177180"/>
                <a:gd name="connsiteX8" fmla="*/ 1001570 w 1388095"/>
                <a:gd name="connsiteY8" fmla="*/ 22 h 2177180"/>
                <a:gd name="connsiteX9" fmla="*/ 1133605 w 1388095"/>
                <a:gd name="connsiteY9" fmla="*/ 116837 h 2177180"/>
                <a:gd name="connsiteX10" fmla="*/ 1386902 w 1388095"/>
                <a:gd name="connsiteY10" fmla="*/ 2059850 h 2177180"/>
                <a:gd name="connsiteX11" fmla="*/ 1384080 w 1388095"/>
                <a:gd name="connsiteY11" fmla="*/ 2104115 h 2177180"/>
                <a:gd name="connsiteX12" fmla="*/ 1363034 w 1388095"/>
                <a:gd name="connsiteY12" fmla="*/ 2143163 h 2177180"/>
                <a:gd name="connsiteX13" fmla="*/ 1327664 w 1388095"/>
                <a:gd name="connsiteY13" fmla="*/ 2168710 h 2177180"/>
                <a:gd name="connsiteX14" fmla="*/ 1284861 w 1388095"/>
                <a:gd name="connsiteY14" fmla="*/ 2177159 h 2177180"/>
                <a:gd name="connsiteX15" fmla="*/ 103172 w 1388095"/>
                <a:gd name="connsiteY15" fmla="*/ 3728 h 2177180"/>
                <a:gd name="connsiteX16" fmla="*/ 61911 w 1388095"/>
                <a:gd name="connsiteY16" fmla="*/ 11832 h 2177180"/>
                <a:gd name="connsiteX17" fmla="*/ 27815 w 1388095"/>
                <a:gd name="connsiteY17" fmla="*/ 36440 h 2177180"/>
                <a:gd name="connsiteX18" fmla="*/ 7545 w 1388095"/>
                <a:gd name="connsiteY18" fmla="*/ 74104 h 2177180"/>
                <a:gd name="connsiteX19" fmla="*/ 4838 w 1388095"/>
                <a:gd name="connsiteY19" fmla="*/ 116788 h 2177180"/>
                <a:gd name="connsiteX20" fmla="*/ 258135 w 1388095"/>
                <a:gd name="connsiteY20" fmla="*/ 2059801 h 2177180"/>
                <a:gd name="connsiteX21" fmla="*/ 386611 w 1388095"/>
                <a:gd name="connsiteY21" fmla="*/ 2173453 h 2177180"/>
                <a:gd name="connsiteX22" fmla="*/ 1284960 w 1388095"/>
                <a:gd name="connsiteY22" fmla="*/ 2173453 h 2177180"/>
                <a:gd name="connsiteX23" fmla="*/ 1326246 w 1388095"/>
                <a:gd name="connsiteY23" fmla="*/ 2165320 h 2177180"/>
                <a:gd name="connsiteX24" fmla="*/ 1360366 w 1388095"/>
                <a:gd name="connsiteY24" fmla="*/ 2140692 h 2177180"/>
                <a:gd name="connsiteX25" fmla="*/ 1380636 w 1388095"/>
                <a:gd name="connsiteY25" fmla="*/ 2103028 h 2177180"/>
                <a:gd name="connsiteX26" fmla="*/ 1383344 w 1388095"/>
                <a:gd name="connsiteY26" fmla="*/ 2060344 h 2177180"/>
                <a:gd name="connsiteX27" fmla="*/ 1129948 w 1388095"/>
                <a:gd name="connsiteY27" fmla="*/ 117282 h 2177180"/>
                <a:gd name="connsiteX28" fmla="*/ 1001471 w 1388095"/>
                <a:gd name="connsiteY28" fmla="*/ 3629 h 2177180"/>
                <a:gd name="connsiteX29" fmla="*/ 103172 w 1388095"/>
                <a:gd name="connsiteY29" fmla="*/ 3728 h 217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88095" h="2177180">
                  <a:moveTo>
                    <a:pt x="1284861" y="2177159"/>
                  </a:moveTo>
                  <a:lnTo>
                    <a:pt x="386512" y="2177159"/>
                  </a:lnTo>
                  <a:cubicBezTo>
                    <a:pt x="322274" y="2177159"/>
                    <a:pt x="262977" y="2124780"/>
                    <a:pt x="254428" y="2060344"/>
                  </a:cubicBezTo>
                  <a:lnTo>
                    <a:pt x="1181" y="117282"/>
                  </a:lnTo>
                  <a:cubicBezTo>
                    <a:pt x="-1072" y="102502"/>
                    <a:pt x="-94" y="87406"/>
                    <a:pt x="4052" y="73036"/>
                  </a:cubicBezTo>
                  <a:cubicBezTo>
                    <a:pt x="8198" y="58672"/>
                    <a:pt x="15412" y="45374"/>
                    <a:pt x="25196" y="34068"/>
                  </a:cubicBezTo>
                  <a:cubicBezTo>
                    <a:pt x="34985" y="23084"/>
                    <a:pt x="47037" y="14352"/>
                    <a:pt x="60522" y="8477"/>
                  </a:cubicBezTo>
                  <a:cubicBezTo>
                    <a:pt x="74012" y="2597"/>
                    <a:pt x="88609" y="-284"/>
                    <a:pt x="103320" y="22"/>
                  </a:cubicBezTo>
                  <a:lnTo>
                    <a:pt x="1001570" y="22"/>
                  </a:lnTo>
                  <a:cubicBezTo>
                    <a:pt x="1065808" y="22"/>
                    <a:pt x="1125105" y="52401"/>
                    <a:pt x="1133605" y="116837"/>
                  </a:cubicBezTo>
                  <a:lnTo>
                    <a:pt x="1386902" y="2059850"/>
                  </a:lnTo>
                  <a:cubicBezTo>
                    <a:pt x="1389165" y="2074635"/>
                    <a:pt x="1388201" y="2089736"/>
                    <a:pt x="1384080" y="2104115"/>
                  </a:cubicBezTo>
                  <a:cubicBezTo>
                    <a:pt x="1379964" y="2118495"/>
                    <a:pt x="1372784" y="2131817"/>
                    <a:pt x="1363034" y="2143163"/>
                  </a:cubicBezTo>
                  <a:cubicBezTo>
                    <a:pt x="1353221" y="2154128"/>
                    <a:pt x="1341159" y="2162844"/>
                    <a:pt x="1327664" y="2168710"/>
                  </a:cubicBezTo>
                  <a:cubicBezTo>
                    <a:pt x="1314174" y="2174580"/>
                    <a:pt x="1299572" y="2177461"/>
                    <a:pt x="1284861" y="2177159"/>
                  </a:cubicBezTo>
                  <a:close/>
                  <a:moveTo>
                    <a:pt x="103172" y="3728"/>
                  </a:moveTo>
                  <a:cubicBezTo>
                    <a:pt x="88995" y="3422"/>
                    <a:pt x="74917" y="6189"/>
                    <a:pt x="61911" y="11832"/>
                  </a:cubicBezTo>
                  <a:cubicBezTo>
                    <a:pt x="48905" y="17480"/>
                    <a:pt x="37273" y="25876"/>
                    <a:pt x="27815" y="36440"/>
                  </a:cubicBezTo>
                  <a:cubicBezTo>
                    <a:pt x="18427" y="47390"/>
                    <a:pt x="11514" y="60238"/>
                    <a:pt x="7545" y="74104"/>
                  </a:cubicBezTo>
                  <a:cubicBezTo>
                    <a:pt x="3582" y="87969"/>
                    <a:pt x="2658" y="102532"/>
                    <a:pt x="4838" y="116788"/>
                  </a:cubicBezTo>
                  <a:lnTo>
                    <a:pt x="258135" y="2059801"/>
                  </a:lnTo>
                  <a:cubicBezTo>
                    <a:pt x="266288" y="2122458"/>
                    <a:pt x="323855" y="2173453"/>
                    <a:pt x="386611" y="2173453"/>
                  </a:cubicBezTo>
                  <a:lnTo>
                    <a:pt x="1284960" y="2173453"/>
                  </a:lnTo>
                  <a:cubicBezTo>
                    <a:pt x="1299147" y="2173750"/>
                    <a:pt x="1313230" y="2170973"/>
                    <a:pt x="1326246" y="2165320"/>
                  </a:cubicBezTo>
                  <a:cubicBezTo>
                    <a:pt x="1339261" y="2159662"/>
                    <a:pt x="1350898" y="2151262"/>
                    <a:pt x="1360366" y="2140692"/>
                  </a:cubicBezTo>
                  <a:cubicBezTo>
                    <a:pt x="1369755" y="2129742"/>
                    <a:pt x="1376668" y="2116894"/>
                    <a:pt x="1380636" y="2103028"/>
                  </a:cubicBezTo>
                  <a:cubicBezTo>
                    <a:pt x="1384599" y="2089163"/>
                    <a:pt x="1385523" y="2074601"/>
                    <a:pt x="1383344" y="2060344"/>
                  </a:cubicBezTo>
                  <a:lnTo>
                    <a:pt x="1129948" y="117282"/>
                  </a:lnTo>
                  <a:cubicBezTo>
                    <a:pt x="1121795" y="54674"/>
                    <a:pt x="1064178" y="3629"/>
                    <a:pt x="1001471" y="3629"/>
                  </a:cubicBezTo>
                  <a:lnTo>
                    <a:pt x="103172" y="3728"/>
                  </a:lnTo>
                  <a:close/>
                </a:path>
              </a:pathLst>
            </a:custGeom>
            <a:solidFill>
              <a:srgbClr val="0E0E0E"/>
            </a:solidFill>
            <a:ln w="4941" cap="flat">
              <a:noFill/>
              <a:prstDash val="solid"/>
              <a:miter/>
            </a:ln>
          </p:spPr>
          <p:txBody>
            <a:bodyPr rtlCol="0" anchor="ctr"/>
            <a:lstStyle/>
            <a:p>
              <a:endParaRPr lang="en-AU"/>
            </a:p>
          </p:txBody>
        </p:sp>
        <p:sp>
          <p:nvSpPr>
            <p:cNvPr id="1122" name="Freeform: Shape 1121">
              <a:extLst>
                <a:ext uri="{FF2B5EF4-FFF2-40B4-BE49-F238E27FC236}">
                  <a16:creationId xmlns:a16="http://schemas.microsoft.com/office/drawing/2014/main" id="{75B290D0-D417-4B47-A10C-300A36F8EFEF}"/>
                </a:ext>
              </a:extLst>
            </p:cNvPr>
            <p:cNvSpPr/>
            <p:nvPr/>
          </p:nvSpPr>
          <p:spPr>
            <a:xfrm>
              <a:off x="10279772" y="1914166"/>
              <a:ext cx="1299641" cy="1884698"/>
            </a:xfrm>
            <a:custGeom>
              <a:avLst/>
              <a:gdLst>
                <a:gd name="connsiteX0" fmla="*/ 1298653 w 1299641"/>
                <a:gd name="connsiteY0" fmla="*/ 1769465 h 1884698"/>
                <a:gd name="connsiteX1" fmla="*/ 1072484 w 1299641"/>
                <a:gd name="connsiteY1" fmla="*/ 34485 h 1884698"/>
                <a:gd name="connsiteX2" fmla="*/ 1034880 w 1299641"/>
                <a:gd name="connsiteY2" fmla="*/ 13830 h 1884698"/>
                <a:gd name="connsiteX3" fmla="*/ 940005 w 1299641"/>
                <a:gd name="connsiteY3" fmla="*/ 1180 h 1884698"/>
                <a:gd name="connsiteX4" fmla="*/ 765277 w 1299641"/>
                <a:gd name="connsiteY4" fmla="*/ 86469 h 1884698"/>
                <a:gd name="connsiteX5" fmla="*/ 638925 w 1299641"/>
                <a:gd name="connsiteY5" fmla="*/ 235996 h 1884698"/>
                <a:gd name="connsiteX6" fmla="*/ 560900 w 1299641"/>
                <a:gd name="connsiteY6" fmla="*/ 442893 h 1884698"/>
                <a:gd name="connsiteX7" fmla="*/ 503925 w 1299641"/>
                <a:gd name="connsiteY7" fmla="*/ 684281 h 1884698"/>
                <a:gd name="connsiteX8" fmla="*/ 499626 w 1299641"/>
                <a:gd name="connsiteY8" fmla="*/ 685418 h 1884698"/>
                <a:gd name="connsiteX9" fmla="*/ 390619 w 1299641"/>
                <a:gd name="connsiteY9" fmla="*/ 502140 h 1884698"/>
                <a:gd name="connsiteX10" fmla="*/ 246132 w 1299641"/>
                <a:gd name="connsiteY10" fmla="*/ 386709 h 1884698"/>
                <a:gd name="connsiteX11" fmla="*/ 46548 w 1299641"/>
                <a:gd name="connsiteY11" fmla="*/ 428859 h 1884698"/>
                <a:gd name="connsiteX12" fmla="*/ 0 w 1299641"/>
                <a:gd name="connsiteY12" fmla="*/ 466365 h 1884698"/>
                <a:gd name="connsiteX13" fmla="*/ 169836 w 1299641"/>
                <a:gd name="connsiteY13" fmla="*/ 1769465 h 1884698"/>
                <a:gd name="connsiteX14" fmla="*/ 300092 w 1299641"/>
                <a:gd name="connsiteY14" fmla="*/ 1884698 h 1884698"/>
                <a:gd name="connsiteX15" fmla="*/ 1198441 w 1299641"/>
                <a:gd name="connsiteY15" fmla="*/ 1884698 h 1884698"/>
                <a:gd name="connsiteX16" fmla="*/ 1298653 w 1299641"/>
                <a:gd name="connsiteY16" fmla="*/ 1769465 h 188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9641" h="1884698">
                  <a:moveTo>
                    <a:pt x="1298653" y="1769465"/>
                  </a:moveTo>
                  <a:lnTo>
                    <a:pt x="1072484" y="34485"/>
                  </a:lnTo>
                  <a:cubicBezTo>
                    <a:pt x="1060665" y="26366"/>
                    <a:pt x="1048069" y="19448"/>
                    <a:pt x="1034880" y="13830"/>
                  </a:cubicBezTo>
                  <a:cubicBezTo>
                    <a:pt x="1004742" y="2015"/>
                    <a:pt x="972188" y="-2328"/>
                    <a:pt x="940005" y="1180"/>
                  </a:cubicBezTo>
                  <a:cubicBezTo>
                    <a:pt x="874284" y="8049"/>
                    <a:pt x="814493" y="44220"/>
                    <a:pt x="765277" y="86469"/>
                  </a:cubicBezTo>
                  <a:cubicBezTo>
                    <a:pt x="715699" y="129494"/>
                    <a:pt x="673075" y="179936"/>
                    <a:pt x="638925" y="235996"/>
                  </a:cubicBezTo>
                  <a:cubicBezTo>
                    <a:pt x="599690" y="299740"/>
                    <a:pt x="576712" y="370056"/>
                    <a:pt x="560900" y="442893"/>
                  </a:cubicBezTo>
                  <a:cubicBezTo>
                    <a:pt x="543407" y="523685"/>
                    <a:pt x="532734" y="606404"/>
                    <a:pt x="503925" y="684281"/>
                  </a:cubicBezTo>
                  <a:cubicBezTo>
                    <a:pt x="503332" y="685912"/>
                    <a:pt x="500961" y="687098"/>
                    <a:pt x="499626" y="685418"/>
                  </a:cubicBezTo>
                  <a:cubicBezTo>
                    <a:pt x="455154" y="629332"/>
                    <a:pt x="428272" y="562525"/>
                    <a:pt x="390619" y="502140"/>
                  </a:cubicBezTo>
                  <a:cubicBezTo>
                    <a:pt x="356473" y="447340"/>
                    <a:pt x="311111" y="401237"/>
                    <a:pt x="246132" y="386709"/>
                  </a:cubicBezTo>
                  <a:cubicBezTo>
                    <a:pt x="176952" y="371292"/>
                    <a:pt x="104363" y="389723"/>
                    <a:pt x="46548" y="428859"/>
                  </a:cubicBezTo>
                  <a:cubicBezTo>
                    <a:pt x="30044" y="440086"/>
                    <a:pt x="14478" y="452628"/>
                    <a:pt x="0" y="466365"/>
                  </a:cubicBezTo>
                  <a:lnTo>
                    <a:pt x="169836" y="1769465"/>
                  </a:lnTo>
                  <a:cubicBezTo>
                    <a:pt x="178138" y="1833110"/>
                    <a:pt x="236447" y="1884698"/>
                    <a:pt x="300092" y="1884698"/>
                  </a:cubicBezTo>
                  <a:lnTo>
                    <a:pt x="1198441" y="1884698"/>
                  </a:lnTo>
                  <a:cubicBezTo>
                    <a:pt x="1262086" y="1884698"/>
                    <a:pt x="1306954" y="1833110"/>
                    <a:pt x="1298653" y="1769465"/>
                  </a:cubicBezTo>
                  <a:close/>
                </a:path>
              </a:pathLst>
            </a:custGeom>
            <a:solidFill>
              <a:srgbClr val="F0E7E1"/>
            </a:solidFill>
            <a:ln w="4941" cap="flat">
              <a:noFill/>
              <a:prstDash val="solid"/>
              <a:miter/>
            </a:ln>
          </p:spPr>
          <p:txBody>
            <a:bodyPr rtlCol="0" anchor="ctr"/>
            <a:lstStyle/>
            <a:p>
              <a:endParaRPr lang="en-AU"/>
            </a:p>
          </p:txBody>
        </p:sp>
        <p:sp>
          <p:nvSpPr>
            <p:cNvPr id="1123" name="Freeform: Shape 1122">
              <a:extLst>
                <a:ext uri="{FF2B5EF4-FFF2-40B4-BE49-F238E27FC236}">
                  <a16:creationId xmlns:a16="http://schemas.microsoft.com/office/drawing/2014/main" id="{CDBDFC82-48B8-4341-A8FF-027807844B45}"/>
                </a:ext>
              </a:extLst>
            </p:cNvPr>
            <p:cNvSpPr/>
            <p:nvPr/>
          </p:nvSpPr>
          <p:spPr>
            <a:xfrm>
              <a:off x="10277818" y="1912301"/>
              <a:ext cx="1303825" cy="1888417"/>
            </a:xfrm>
            <a:custGeom>
              <a:avLst/>
              <a:gdLst>
                <a:gd name="connsiteX0" fmla="*/ 1200394 w 1303825"/>
                <a:gd name="connsiteY0" fmla="*/ 1888392 h 1888417"/>
                <a:gd name="connsiteX1" fmla="*/ 302045 w 1303825"/>
                <a:gd name="connsiteY1" fmla="*/ 1888392 h 1888417"/>
                <a:gd name="connsiteX2" fmla="*/ 169961 w 1303825"/>
                <a:gd name="connsiteY2" fmla="*/ 1771577 h 1888417"/>
                <a:gd name="connsiteX3" fmla="*/ 26 w 1303825"/>
                <a:gd name="connsiteY3" fmla="*/ 468477 h 1888417"/>
                <a:gd name="connsiteX4" fmla="*/ 95 w 1303825"/>
                <a:gd name="connsiteY4" fmla="*/ 467617 h 1888417"/>
                <a:gd name="connsiteX5" fmla="*/ 570 w 1303825"/>
                <a:gd name="connsiteY5" fmla="*/ 466895 h 1888417"/>
                <a:gd name="connsiteX6" fmla="*/ 47315 w 1303825"/>
                <a:gd name="connsiteY6" fmla="*/ 429192 h 1888417"/>
                <a:gd name="connsiteX7" fmla="*/ 248382 w 1303825"/>
                <a:gd name="connsiteY7" fmla="*/ 386795 h 1888417"/>
                <a:gd name="connsiteX8" fmla="*/ 394054 w 1303825"/>
                <a:gd name="connsiteY8" fmla="*/ 503017 h 1888417"/>
                <a:gd name="connsiteX9" fmla="*/ 433586 w 1303825"/>
                <a:gd name="connsiteY9" fmla="*/ 573580 h 1888417"/>
                <a:gd name="connsiteX10" fmla="*/ 502765 w 1303825"/>
                <a:gd name="connsiteY10" fmla="*/ 686146 h 1888417"/>
                <a:gd name="connsiteX11" fmla="*/ 503418 w 1303825"/>
                <a:gd name="connsiteY11" fmla="*/ 686007 h 1888417"/>
                <a:gd name="connsiteX12" fmla="*/ 503853 w 1303825"/>
                <a:gd name="connsiteY12" fmla="*/ 685503 h 1888417"/>
                <a:gd name="connsiteX13" fmla="*/ 547337 w 1303825"/>
                <a:gd name="connsiteY13" fmla="*/ 511417 h 1888417"/>
                <a:gd name="connsiteX14" fmla="*/ 560778 w 1303825"/>
                <a:gd name="connsiteY14" fmla="*/ 444362 h 1888417"/>
                <a:gd name="connsiteX15" fmla="*/ 639000 w 1303825"/>
                <a:gd name="connsiteY15" fmla="*/ 236823 h 1888417"/>
                <a:gd name="connsiteX16" fmla="*/ 765945 w 1303825"/>
                <a:gd name="connsiteY16" fmla="*/ 86950 h 1888417"/>
                <a:gd name="connsiteX17" fmla="*/ 941711 w 1303825"/>
                <a:gd name="connsiteY17" fmla="*/ 1216 h 1888417"/>
                <a:gd name="connsiteX18" fmla="*/ 1037723 w 1303825"/>
                <a:gd name="connsiteY18" fmla="*/ 14015 h 1888417"/>
                <a:gd name="connsiteX19" fmla="*/ 1075673 w 1303825"/>
                <a:gd name="connsiteY19" fmla="*/ 34818 h 1888417"/>
                <a:gd name="connsiteX20" fmla="*/ 1076207 w 1303825"/>
                <a:gd name="connsiteY20" fmla="*/ 35376 h 1888417"/>
                <a:gd name="connsiteX21" fmla="*/ 1076463 w 1303825"/>
                <a:gd name="connsiteY21" fmla="*/ 36103 h 1888417"/>
                <a:gd name="connsiteX22" fmla="*/ 1302632 w 1303825"/>
                <a:gd name="connsiteY22" fmla="*/ 1771082 h 1888417"/>
                <a:gd name="connsiteX23" fmla="*/ 1299811 w 1303825"/>
                <a:gd name="connsiteY23" fmla="*/ 1815348 h 1888417"/>
                <a:gd name="connsiteX24" fmla="*/ 1278765 w 1303825"/>
                <a:gd name="connsiteY24" fmla="*/ 1854395 h 1888417"/>
                <a:gd name="connsiteX25" fmla="*/ 1243305 w 1303825"/>
                <a:gd name="connsiteY25" fmla="*/ 1879986 h 1888417"/>
                <a:gd name="connsiteX26" fmla="*/ 1200394 w 1303825"/>
                <a:gd name="connsiteY26" fmla="*/ 1888392 h 1888417"/>
                <a:gd name="connsiteX27" fmla="*/ 3880 w 1303825"/>
                <a:gd name="connsiteY27" fmla="*/ 469119 h 1888417"/>
                <a:gd name="connsiteX28" fmla="*/ 173667 w 1303825"/>
                <a:gd name="connsiteY28" fmla="*/ 1771280 h 1888417"/>
                <a:gd name="connsiteX29" fmla="*/ 302144 w 1303825"/>
                <a:gd name="connsiteY29" fmla="*/ 1884933 h 1888417"/>
                <a:gd name="connsiteX30" fmla="*/ 1200493 w 1303825"/>
                <a:gd name="connsiteY30" fmla="*/ 1884933 h 1888417"/>
                <a:gd name="connsiteX31" fmla="*/ 1241778 w 1303825"/>
                <a:gd name="connsiteY31" fmla="*/ 1876799 h 1888417"/>
                <a:gd name="connsiteX32" fmla="*/ 1275899 w 1303825"/>
                <a:gd name="connsiteY32" fmla="*/ 1852171 h 1888417"/>
                <a:gd name="connsiteX33" fmla="*/ 1296169 w 1303825"/>
                <a:gd name="connsiteY33" fmla="*/ 1814508 h 1888417"/>
                <a:gd name="connsiteX34" fmla="*/ 1298876 w 1303825"/>
                <a:gd name="connsiteY34" fmla="*/ 1771824 h 1888417"/>
                <a:gd name="connsiteX35" fmla="*/ 1072708 w 1303825"/>
                <a:gd name="connsiteY35" fmla="*/ 37437 h 1888417"/>
                <a:gd name="connsiteX36" fmla="*/ 1036142 w 1303825"/>
                <a:gd name="connsiteY36" fmla="*/ 17671 h 1888417"/>
                <a:gd name="connsiteX37" fmla="*/ 942255 w 1303825"/>
                <a:gd name="connsiteY37" fmla="*/ 5170 h 1888417"/>
                <a:gd name="connsiteX38" fmla="*/ 768515 w 1303825"/>
                <a:gd name="connsiteY38" fmla="*/ 90014 h 1888417"/>
                <a:gd name="connsiteX39" fmla="*/ 642410 w 1303825"/>
                <a:gd name="connsiteY39" fmla="*/ 238849 h 1888417"/>
                <a:gd name="connsiteX40" fmla="*/ 564632 w 1303825"/>
                <a:gd name="connsiteY40" fmla="*/ 445153 h 1888417"/>
                <a:gd name="connsiteX41" fmla="*/ 551191 w 1303825"/>
                <a:gd name="connsiteY41" fmla="*/ 512109 h 1888417"/>
                <a:gd name="connsiteX42" fmla="*/ 507559 w 1303825"/>
                <a:gd name="connsiteY42" fmla="*/ 686788 h 1888417"/>
                <a:gd name="connsiteX43" fmla="*/ 506091 w 1303825"/>
                <a:gd name="connsiteY43" fmla="*/ 688839 h 1888417"/>
                <a:gd name="connsiteX44" fmla="*/ 503803 w 1303825"/>
                <a:gd name="connsiteY44" fmla="*/ 689901 h 1888417"/>
                <a:gd name="connsiteX45" fmla="*/ 501752 w 1303825"/>
                <a:gd name="connsiteY45" fmla="*/ 689694 h 1888417"/>
                <a:gd name="connsiteX46" fmla="*/ 500097 w 1303825"/>
                <a:gd name="connsiteY46" fmla="*/ 688468 h 1888417"/>
                <a:gd name="connsiteX47" fmla="*/ 430621 w 1303825"/>
                <a:gd name="connsiteY47" fmla="*/ 575310 h 1888417"/>
                <a:gd name="connsiteX48" fmla="*/ 391090 w 1303825"/>
                <a:gd name="connsiteY48" fmla="*/ 504944 h 1888417"/>
                <a:gd name="connsiteX49" fmla="*/ 247789 w 1303825"/>
                <a:gd name="connsiteY49" fmla="*/ 390402 h 1888417"/>
                <a:gd name="connsiteX50" fmla="*/ 49638 w 1303825"/>
                <a:gd name="connsiteY50" fmla="*/ 432256 h 1888417"/>
                <a:gd name="connsiteX51" fmla="*/ 3880 w 1303825"/>
                <a:gd name="connsiteY51" fmla="*/ 469119 h 188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03825" h="1888417">
                  <a:moveTo>
                    <a:pt x="1200394" y="1888392"/>
                  </a:moveTo>
                  <a:lnTo>
                    <a:pt x="302045" y="1888392"/>
                  </a:lnTo>
                  <a:cubicBezTo>
                    <a:pt x="237807" y="1888392"/>
                    <a:pt x="178510" y="1836013"/>
                    <a:pt x="169961" y="1771577"/>
                  </a:cubicBezTo>
                  <a:lnTo>
                    <a:pt x="26" y="468477"/>
                  </a:lnTo>
                  <a:cubicBezTo>
                    <a:pt x="-23" y="468190"/>
                    <a:pt x="-4" y="467894"/>
                    <a:pt x="95" y="467617"/>
                  </a:cubicBezTo>
                  <a:cubicBezTo>
                    <a:pt x="189" y="467340"/>
                    <a:pt x="352" y="467093"/>
                    <a:pt x="570" y="466895"/>
                  </a:cubicBezTo>
                  <a:cubicBezTo>
                    <a:pt x="15117" y="453099"/>
                    <a:pt x="30747" y="440488"/>
                    <a:pt x="47315" y="429192"/>
                  </a:cubicBezTo>
                  <a:cubicBezTo>
                    <a:pt x="108984" y="387437"/>
                    <a:pt x="182265" y="371971"/>
                    <a:pt x="248382" y="386795"/>
                  </a:cubicBezTo>
                  <a:cubicBezTo>
                    <a:pt x="305603" y="399593"/>
                    <a:pt x="353238" y="437593"/>
                    <a:pt x="394054" y="503017"/>
                  </a:cubicBezTo>
                  <a:cubicBezTo>
                    <a:pt x="408335" y="525945"/>
                    <a:pt x="421282" y="550158"/>
                    <a:pt x="433586" y="573580"/>
                  </a:cubicBezTo>
                  <a:cubicBezTo>
                    <a:pt x="454043" y="611876"/>
                    <a:pt x="475192" y="651408"/>
                    <a:pt x="502765" y="686146"/>
                  </a:cubicBezTo>
                  <a:cubicBezTo>
                    <a:pt x="502993" y="686175"/>
                    <a:pt x="503220" y="686126"/>
                    <a:pt x="503418" y="686007"/>
                  </a:cubicBezTo>
                  <a:cubicBezTo>
                    <a:pt x="503615" y="685894"/>
                    <a:pt x="503769" y="685716"/>
                    <a:pt x="503853" y="685503"/>
                  </a:cubicBezTo>
                  <a:cubicBezTo>
                    <a:pt x="524656" y="629221"/>
                    <a:pt x="536169" y="569331"/>
                    <a:pt x="547337" y="511417"/>
                  </a:cubicBezTo>
                  <a:cubicBezTo>
                    <a:pt x="551537" y="489379"/>
                    <a:pt x="555935" y="466648"/>
                    <a:pt x="560778" y="444362"/>
                  </a:cubicBezTo>
                  <a:cubicBezTo>
                    <a:pt x="579110" y="359716"/>
                    <a:pt x="603965" y="293798"/>
                    <a:pt x="639000" y="236823"/>
                  </a:cubicBezTo>
                  <a:cubicBezTo>
                    <a:pt x="673308" y="180600"/>
                    <a:pt x="716131" y="130039"/>
                    <a:pt x="765945" y="86950"/>
                  </a:cubicBezTo>
                  <a:cubicBezTo>
                    <a:pt x="825242" y="36004"/>
                    <a:pt x="884539" y="7196"/>
                    <a:pt x="941711" y="1216"/>
                  </a:cubicBezTo>
                  <a:cubicBezTo>
                    <a:pt x="974280" y="-2376"/>
                    <a:pt x="1007234" y="2017"/>
                    <a:pt x="1037723" y="14015"/>
                  </a:cubicBezTo>
                  <a:cubicBezTo>
                    <a:pt x="1051050" y="19638"/>
                    <a:pt x="1063764" y="26610"/>
                    <a:pt x="1075673" y="34818"/>
                  </a:cubicBezTo>
                  <a:cubicBezTo>
                    <a:pt x="1075890" y="34961"/>
                    <a:pt x="1076068" y="35154"/>
                    <a:pt x="1076207" y="35376"/>
                  </a:cubicBezTo>
                  <a:cubicBezTo>
                    <a:pt x="1076345" y="35599"/>
                    <a:pt x="1076429" y="35846"/>
                    <a:pt x="1076463" y="36103"/>
                  </a:cubicBezTo>
                  <a:lnTo>
                    <a:pt x="1302632" y="1771082"/>
                  </a:lnTo>
                  <a:cubicBezTo>
                    <a:pt x="1304895" y="1785867"/>
                    <a:pt x="1303932" y="1800968"/>
                    <a:pt x="1299811" y="1815348"/>
                  </a:cubicBezTo>
                  <a:cubicBezTo>
                    <a:pt x="1295694" y="1829732"/>
                    <a:pt x="1288514" y="1843049"/>
                    <a:pt x="1278765" y="1854395"/>
                  </a:cubicBezTo>
                  <a:cubicBezTo>
                    <a:pt x="1268932" y="1865385"/>
                    <a:pt x="1256835" y="1874116"/>
                    <a:pt x="1243305" y="1879986"/>
                  </a:cubicBezTo>
                  <a:cubicBezTo>
                    <a:pt x="1229776" y="1885852"/>
                    <a:pt x="1215139" y="1888723"/>
                    <a:pt x="1200394" y="1888392"/>
                  </a:cubicBezTo>
                  <a:close/>
                  <a:moveTo>
                    <a:pt x="3880" y="469119"/>
                  </a:moveTo>
                  <a:lnTo>
                    <a:pt x="173667" y="1771280"/>
                  </a:lnTo>
                  <a:cubicBezTo>
                    <a:pt x="181821" y="1833937"/>
                    <a:pt x="239388" y="1884933"/>
                    <a:pt x="302144" y="1884933"/>
                  </a:cubicBezTo>
                  <a:lnTo>
                    <a:pt x="1200493" y="1884933"/>
                  </a:lnTo>
                  <a:cubicBezTo>
                    <a:pt x="1214680" y="1885229"/>
                    <a:pt x="1228763" y="1882452"/>
                    <a:pt x="1241778" y="1876799"/>
                  </a:cubicBezTo>
                  <a:cubicBezTo>
                    <a:pt x="1254794" y="1871141"/>
                    <a:pt x="1266431" y="1862741"/>
                    <a:pt x="1275899" y="1852171"/>
                  </a:cubicBezTo>
                  <a:cubicBezTo>
                    <a:pt x="1285288" y="1841221"/>
                    <a:pt x="1292201" y="1828373"/>
                    <a:pt x="1296169" y="1814508"/>
                  </a:cubicBezTo>
                  <a:cubicBezTo>
                    <a:pt x="1300132" y="1800642"/>
                    <a:pt x="1301056" y="1786080"/>
                    <a:pt x="1298876" y="1771824"/>
                  </a:cubicBezTo>
                  <a:lnTo>
                    <a:pt x="1072708" y="37437"/>
                  </a:lnTo>
                  <a:cubicBezTo>
                    <a:pt x="1061214" y="29640"/>
                    <a:pt x="1048960" y="23018"/>
                    <a:pt x="1036142" y="17671"/>
                  </a:cubicBezTo>
                  <a:cubicBezTo>
                    <a:pt x="1006315" y="5980"/>
                    <a:pt x="974102" y="1686"/>
                    <a:pt x="942255" y="5170"/>
                  </a:cubicBezTo>
                  <a:cubicBezTo>
                    <a:pt x="885675" y="11050"/>
                    <a:pt x="827219" y="39759"/>
                    <a:pt x="768515" y="90014"/>
                  </a:cubicBezTo>
                  <a:cubicBezTo>
                    <a:pt x="719016" y="132787"/>
                    <a:pt x="676471" y="182996"/>
                    <a:pt x="642410" y="238849"/>
                  </a:cubicBezTo>
                  <a:cubicBezTo>
                    <a:pt x="607820" y="295379"/>
                    <a:pt x="583113" y="360951"/>
                    <a:pt x="564632" y="445153"/>
                  </a:cubicBezTo>
                  <a:cubicBezTo>
                    <a:pt x="559691" y="467389"/>
                    <a:pt x="555441" y="490120"/>
                    <a:pt x="551191" y="512109"/>
                  </a:cubicBezTo>
                  <a:cubicBezTo>
                    <a:pt x="540073" y="570171"/>
                    <a:pt x="528510" y="630209"/>
                    <a:pt x="507559" y="686788"/>
                  </a:cubicBezTo>
                  <a:cubicBezTo>
                    <a:pt x="507257" y="687589"/>
                    <a:pt x="506748" y="688295"/>
                    <a:pt x="506091" y="688839"/>
                  </a:cubicBezTo>
                  <a:cubicBezTo>
                    <a:pt x="505434" y="689387"/>
                    <a:pt x="504643" y="689753"/>
                    <a:pt x="503803" y="689901"/>
                  </a:cubicBezTo>
                  <a:cubicBezTo>
                    <a:pt x="503111" y="690015"/>
                    <a:pt x="502405" y="689946"/>
                    <a:pt x="501752" y="689694"/>
                  </a:cubicBezTo>
                  <a:cubicBezTo>
                    <a:pt x="501100" y="689442"/>
                    <a:pt x="500532" y="689017"/>
                    <a:pt x="500097" y="688468"/>
                  </a:cubicBezTo>
                  <a:cubicBezTo>
                    <a:pt x="472376" y="653483"/>
                    <a:pt x="451128" y="613754"/>
                    <a:pt x="430621" y="575310"/>
                  </a:cubicBezTo>
                  <a:cubicBezTo>
                    <a:pt x="418119" y="551937"/>
                    <a:pt x="405172" y="527773"/>
                    <a:pt x="391090" y="504944"/>
                  </a:cubicBezTo>
                  <a:cubicBezTo>
                    <a:pt x="350866" y="440459"/>
                    <a:pt x="303972" y="402953"/>
                    <a:pt x="247789" y="390402"/>
                  </a:cubicBezTo>
                  <a:cubicBezTo>
                    <a:pt x="182661" y="375825"/>
                    <a:pt x="110417" y="391094"/>
                    <a:pt x="49638" y="432256"/>
                  </a:cubicBezTo>
                  <a:cubicBezTo>
                    <a:pt x="33440" y="443320"/>
                    <a:pt x="18141" y="455649"/>
                    <a:pt x="3880" y="469119"/>
                  </a:cubicBezTo>
                  <a:close/>
                </a:path>
              </a:pathLst>
            </a:custGeom>
            <a:solidFill>
              <a:srgbClr val="0E0E0E"/>
            </a:solidFill>
            <a:ln w="4941" cap="flat">
              <a:noFill/>
              <a:prstDash val="solid"/>
              <a:miter/>
            </a:ln>
          </p:spPr>
          <p:txBody>
            <a:bodyPr rtlCol="0" anchor="ctr"/>
            <a:lstStyle/>
            <a:p>
              <a:endParaRPr lang="en-AU"/>
            </a:p>
          </p:txBody>
        </p:sp>
        <p:sp>
          <p:nvSpPr>
            <p:cNvPr id="1124" name="Freeform: Shape 1123">
              <a:extLst>
                <a:ext uri="{FF2B5EF4-FFF2-40B4-BE49-F238E27FC236}">
                  <a16:creationId xmlns:a16="http://schemas.microsoft.com/office/drawing/2014/main" id="{E444F565-FC86-416B-821E-B84EAF9A39EE}"/>
                </a:ext>
              </a:extLst>
            </p:cNvPr>
            <p:cNvSpPr/>
            <p:nvPr/>
          </p:nvSpPr>
          <p:spPr>
            <a:xfrm>
              <a:off x="10389421" y="3206043"/>
              <a:ext cx="51835" cy="297571"/>
            </a:xfrm>
            <a:custGeom>
              <a:avLst/>
              <a:gdLst>
                <a:gd name="connsiteX0" fmla="*/ 0 w 51835"/>
                <a:gd name="connsiteY0" fmla="*/ 15417 h 297571"/>
                <a:gd name="connsiteX1" fmla="*/ 36764 w 51835"/>
                <a:gd name="connsiteY1" fmla="*/ 297572 h 297571"/>
                <a:gd name="connsiteX2" fmla="*/ 51835 w 51835"/>
                <a:gd name="connsiteY2" fmla="*/ 0 h 297571"/>
                <a:gd name="connsiteX3" fmla="*/ 0 w 51835"/>
                <a:gd name="connsiteY3" fmla="*/ 15417 h 297571"/>
              </a:gdLst>
              <a:ahLst/>
              <a:cxnLst>
                <a:cxn ang="0">
                  <a:pos x="connsiteX0" y="connsiteY0"/>
                </a:cxn>
                <a:cxn ang="0">
                  <a:pos x="connsiteX1" y="connsiteY1"/>
                </a:cxn>
                <a:cxn ang="0">
                  <a:pos x="connsiteX2" y="connsiteY2"/>
                </a:cxn>
                <a:cxn ang="0">
                  <a:pos x="connsiteX3" y="connsiteY3"/>
                </a:cxn>
              </a:cxnLst>
              <a:rect l="l" t="t" r="r" b="b"/>
              <a:pathLst>
                <a:path w="51835" h="297571">
                  <a:moveTo>
                    <a:pt x="0" y="15417"/>
                  </a:moveTo>
                  <a:lnTo>
                    <a:pt x="36764" y="297572"/>
                  </a:lnTo>
                  <a:lnTo>
                    <a:pt x="51835" y="0"/>
                  </a:lnTo>
                  <a:cubicBezTo>
                    <a:pt x="33997" y="5089"/>
                    <a:pt x="16900" y="10476"/>
                    <a:pt x="0" y="15417"/>
                  </a:cubicBezTo>
                  <a:close/>
                </a:path>
              </a:pathLst>
            </a:custGeom>
            <a:solidFill>
              <a:srgbClr val="0E0E0E"/>
            </a:solidFill>
            <a:ln w="4941" cap="flat">
              <a:noFill/>
              <a:prstDash val="solid"/>
              <a:miter/>
            </a:ln>
          </p:spPr>
          <p:txBody>
            <a:bodyPr rtlCol="0" anchor="ctr"/>
            <a:lstStyle/>
            <a:p>
              <a:endParaRPr lang="en-AU"/>
            </a:p>
          </p:txBody>
        </p:sp>
        <p:sp>
          <p:nvSpPr>
            <p:cNvPr id="1125" name="Freeform: Shape 1124">
              <a:extLst>
                <a:ext uri="{FF2B5EF4-FFF2-40B4-BE49-F238E27FC236}">
                  <a16:creationId xmlns:a16="http://schemas.microsoft.com/office/drawing/2014/main" id="{95EDED1D-B822-4256-9625-305DA1EFE7DB}"/>
                </a:ext>
              </a:extLst>
            </p:cNvPr>
            <p:cNvSpPr/>
            <p:nvPr/>
          </p:nvSpPr>
          <p:spPr>
            <a:xfrm>
              <a:off x="10387471" y="3204375"/>
              <a:ext cx="55523" cy="301266"/>
            </a:xfrm>
            <a:custGeom>
              <a:avLst/>
              <a:gdLst>
                <a:gd name="connsiteX0" fmla="*/ 38615 w 55523"/>
                <a:gd name="connsiteY0" fmla="*/ 301266 h 301266"/>
                <a:gd name="connsiteX1" fmla="*/ 37400 w 55523"/>
                <a:gd name="connsiteY1" fmla="*/ 300821 h 301266"/>
                <a:gd name="connsiteX2" fmla="*/ 36787 w 55523"/>
                <a:gd name="connsiteY2" fmla="*/ 299685 h 301266"/>
                <a:gd name="connsiteX3" fmla="*/ 23 w 55523"/>
                <a:gd name="connsiteY3" fmla="*/ 17530 h 301266"/>
                <a:gd name="connsiteX4" fmla="*/ 265 w 55523"/>
                <a:gd name="connsiteY4" fmla="*/ 16290 h 301266"/>
                <a:gd name="connsiteX5" fmla="*/ 1258 w 55523"/>
                <a:gd name="connsiteY5" fmla="*/ 15504 h 301266"/>
                <a:gd name="connsiteX6" fmla="*/ 53193 w 55523"/>
                <a:gd name="connsiteY6" fmla="*/ 87 h 301266"/>
                <a:gd name="connsiteX7" fmla="*/ 54057 w 55523"/>
                <a:gd name="connsiteY7" fmla="*/ 37 h 301266"/>
                <a:gd name="connsiteX8" fmla="*/ 54823 w 55523"/>
                <a:gd name="connsiteY8" fmla="*/ 433 h 301266"/>
                <a:gd name="connsiteX9" fmla="*/ 55372 w 55523"/>
                <a:gd name="connsiteY9" fmla="*/ 1105 h 301266"/>
                <a:gd name="connsiteX10" fmla="*/ 55515 w 55523"/>
                <a:gd name="connsiteY10" fmla="*/ 1965 h 301266"/>
                <a:gd name="connsiteX11" fmla="*/ 40444 w 55523"/>
                <a:gd name="connsiteY11" fmla="*/ 299536 h 301266"/>
                <a:gd name="connsiteX12" fmla="*/ 39890 w 55523"/>
                <a:gd name="connsiteY12" fmla="*/ 300747 h 301266"/>
                <a:gd name="connsiteX13" fmla="*/ 38665 w 55523"/>
                <a:gd name="connsiteY13" fmla="*/ 301266 h 301266"/>
                <a:gd name="connsiteX14" fmla="*/ 38615 w 55523"/>
                <a:gd name="connsiteY14" fmla="*/ 301266 h 301266"/>
                <a:gd name="connsiteX15" fmla="*/ 4025 w 55523"/>
                <a:gd name="connsiteY15" fmla="*/ 18568 h 301266"/>
                <a:gd name="connsiteX16" fmla="*/ 37874 w 55523"/>
                <a:gd name="connsiteY16" fmla="*/ 278980 h 301266"/>
                <a:gd name="connsiteX17" fmla="*/ 51809 w 55523"/>
                <a:gd name="connsiteY17" fmla="*/ 4485 h 301266"/>
                <a:gd name="connsiteX18" fmla="*/ 4025 w 55523"/>
                <a:gd name="connsiteY18" fmla="*/ 18568 h 3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523" h="301266">
                  <a:moveTo>
                    <a:pt x="38615" y="301266"/>
                  </a:moveTo>
                  <a:cubicBezTo>
                    <a:pt x="38171" y="301271"/>
                    <a:pt x="37741" y="301113"/>
                    <a:pt x="37400" y="300821"/>
                  </a:cubicBezTo>
                  <a:cubicBezTo>
                    <a:pt x="37064" y="300530"/>
                    <a:pt x="36846" y="300124"/>
                    <a:pt x="36787" y="299685"/>
                  </a:cubicBezTo>
                  <a:lnTo>
                    <a:pt x="23" y="17530"/>
                  </a:lnTo>
                  <a:cubicBezTo>
                    <a:pt x="-46" y="17100"/>
                    <a:pt x="43" y="16660"/>
                    <a:pt x="265" y="16290"/>
                  </a:cubicBezTo>
                  <a:cubicBezTo>
                    <a:pt x="492" y="15919"/>
                    <a:pt x="843" y="15637"/>
                    <a:pt x="1258" y="15504"/>
                  </a:cubicBezTo>
                  <a:cubicBezTo>
                    <a:pt x="17169" y="10563"/>
                    <a:pt x="34662" y="5177"/>
                    <a:pt x="53193" y="87"/>
                  </a:cubicBezTo>
                  <a:cubicBezTo>
                    <a:pt x="53469" y="-7"/>
                    <a:pt x="53766" y="-27"/>
                    <a:pt x="54057" y="37"/>
                  </a:cubicBezTo>
                  <a:cubicBezTo>
                    <a:pt x="54344" y="97"/>
                    <a:pt x="54606" y="235"/>
                    <a:pt x="54823" y="433"/>
                  </a:cubicBezTo>
                  <a:cubicBezTo>
                    <a:pt x="55060" y="606"/>
                    <a:pt x="55253" y="838"/>
                    <a:pt x="55372" y="1105"/>
                  </a:cubicBezTo>
                  <a:cubicBezTo>
                    <a:pt x="55495" y="1376"/>
                    <a:pt x="55545" y="1673"/>
                    <a:pt x="55515" y="1965"/>
                  </a:cubicBezTo>
                  <a:lnTo>
                    <a:pt x="40444" y="299536"/>
                  </a:lnTo>
                  <a:cubicBezTo>
                    <a:pt x="40419" y="299996"/>
                    <a:pt x="40221" y="300431"/>
                    <a:pt x="39890" y="300747"/>
                  </a:cubicBezTo>
                  <a:cubicBezTo>
                    <a:pt x="39564" y="301068"/>
                    <a:pt x="39124" y="301256"/>
                    <a:pt x="38665" y="301266"/>
                  </a:cubicBezTo>
                  <a:lnTo>
                    <a:pt x="38615" y="301266"/>
                  </a:lnTo>
                  <a:close/>
                  <a:moveTo>
                    <a:pt x="4025" y="18568"/>
                  </a:moveTo>
                  <a:lnTo>
                    <a:pt x="37874" y="278980"/>
                  </a:lnTo>
                  <a:lnTo>
                    <a:pt x="51809" y="4485"/>
                  </a:lnTo>
                  <a:cubicBezTo>
                    <a:pt x="34810" y="9031"/>
                    <a:pt x="18850" y="13824"/>
                    <a:pt x="4025" y="18568"/>
                  </a:cubicBezTo>
                  <a:close/>
                </a:path>
              </a:pathLst>
            </a:custGeom>
            <a:solidFill>
              <a:srgbClr val="0E0E0E"/>
            </a:solidFill>
            <a:ln w="4941" cap="flat">
              <a:noFill/>
              <a:prstDash val="solid"/>
              <a:miter/>
            </a:ln>
          </p:spPr>
          <p:txBody>
            <a:bodyPr rtlCol="0" anchor="ctr"/>
            <a:lstStyle/>
            <a:p>
              <a:endParaRPr lang="en-AU"/>
            </a:p>
          </p:txBody>
        </p:sp>
        <p:sp>
          <p:nvSpPr>
            <p:cNvPr id="1126" name="Freeform: Shape 1125">
              <a:extLst>
                <a:ext uri="{FF2B5EF4-FFF2-40B4-BE49-F238E27FC236}">
                  <a16:creationId xmlns:a16="http://schemas.microsoft.com/office/drawing/2014/main" id="{FF92EF30-8E71-478C-8103-6BED8D87AB63}"/>
                </a:ext>
              </a:extLst>
            </p:cNvPr>
            <p:cNvSpPr/>
            <p:nvPr/>
          </p:nvSpPr>
          <p:spPr>
            <a:xfrm>
              <a:off x="10426087" y="3192355"/>
              <a:ext cx="71601" cy="545631"/>
            </a:xfrm>
            <a:custGeom>
              <a:avLst/>
              <a:gdLst>
                <a:gd name="connsiteX0" fmla="*/ 15170 w 71601"/>
                <a:gd name="connsiteY0" fmla="*/ 13885 h 545631"/>
                <a:gd name="connsiteX1" fmla="*/ 0 w 71601"/>
                <a:gd name="connsiteY1" fmla="*/ 311457 h 545631"/>
                <a:gd name="connsiteX2" fmla="*/ 23422 w 71601"/>
                <a:gd name="connsiteY2" fmla="*/ 491276 h 545631"/>
                <a:gd name="connsiteX3" fmla="*/ 43979 w 71601"/>
                <a:gd name="connsiteY3" fmla="*/ 545631 h 545631"/>
                <a:gd name="connsiteX4" fmla="*/ 71601 w 71601"/>
                <a:gd name="connsiteY4" fmla="*/ 0 h 545631"/>
                <a:gd name="connsiteX5" fmla="*/ 15170 w 71601"/>
                <a:gd name="connsiteY5" fmla="*/ 13885 h 54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601" h="545631">
                  <a:moveTo>
                    <a:pt x="15170" y="13885"/>
                  </a:moveTo>
                  <a:lnTo>
                    <a:pt x="0" y="311457"/>
                  </a:lnTo>
                  <a:lnTo>
                    <a:pt x="23422" y="491276"/>
                  </a:lnTo>
                  <a:cubicBezTo>
                    <a:pt x="26011" y="510730"/>
                    <a:pt x="33043" y="529329"/>
                    <a:pt x="43979" y="545631"/>
                  </a:cubicBezTo>
                  <a:lnTo>
                    <a:pt x="71601" y="0"/>
                  </a:lnTo>
                  <a:cubicBezTo>
                    <a:pt x="52265" y="4284"/>
                    <a:pt x="33453" y="8910"/>
                    <a:pt x="15170" y="13885"/>
                  </a:cubicBezTo>
                  <a:close/>
                </a:path>
              </a:pathLst>
            </a:custGeom>
            <a:solidFill>
              <a:srgbClr val="F0E7E1"/>
            </a:solidFill>
            <a:ln w="4941" cap="flat">
              <a:noFill/>
              <a:prstDash val="solid"/>
              <a:miter/>
            </a:ln>
          </p:spPr>
          <p:txBody>
            <a:bodyPr rtlCol="0" anchor="ctr"/>
            <a:lstStyle/>
            <a:p>
              <a:endParaRPr lang="en-AU"/>
            </a:p>
          </p:txBody>
        </p:sp>
        <p:sp>
          <p:nvSpPr>
            <p:cNvPr id="1127" name="Freeform: Shape 1126">
              <a:extLst>
                <a:ext uri="{FF2B5EF4-FFF2-40B4-BE49-F238E27FC236}">
                  <a16:creationId xmlns:a16="http://schemas.microsoft.com/office/drawing/2014/main" id="{2AD4ABD6-1EB0-46D0-9FE8-8D665E3F5249}"/>
                </a:ext>
              </a:extLst>
            </p:cNvPr>
            <p:cNvSpPr/>
            <p:nvPr/>
          </p:nvSpPr>
          <p:spPr>
            <a:xfrm>
              <a:off x="10424357" y="3190228"/>
              <a:ext cx="75109" cy="549388"/>
            </a:xfrm>
            <a:custGeom>
              <a:avLst/>
              <a:gdLst>
                <a:gd name="connsiteX0" fmla="*/ 45807 w 75109"/>
                <a:gd name="connsiteY0" fmla="*/ 549389 h 549388"/>
                <a:gd name="connsiteX1" fmla="*/ 44942 w 75109"/>
                <a:gd name="connsiteY1" fmla="*/ 549152 h 549388"/>
                <a:gd name="connsiteX2" fmla="*/ 44275 w 75109"/>
                <a:gd name="connsiteY2" fmla="*/ 548549 h 549388"/>
                <a:gd name="connsiteX3" fmla="*/ 23422 w 75109"/>
                <a:gd name="connsiteY3" fmla="*/ 493650 h 549388"/>
                <a:gd name="connsiteX4" fmla="*/ 0 w 75109"/>
                <a:gd name="connsiteY4" fmla="*/ 313832 h 549388"/>
                <a:gd name="connsiteX5" fmla="*/ 14824 w 75109"/>
                <a:gd name="connsiteY5" fmla="*/ 15914 h 549388"/>
                <a:gd name="connsiteX6" fmla="*/ 15239 w 75109"/>
                <a:gd name="connsiteY6" fmla="*/ 14847 h 549388"/>
                <a:gd name="connsiteX7" fmla="*/ 16208 w 75109"/>
                <a:gd name="connsiteY7" fmla="*/ 14234 h 549388"/>
                <a:gd name="connsiteX8" fmla="*/ 72836 w 75109"/>
                <a:gd name="connsiteY8" fmla="*/ 52 h 549388"/>
                <a:gd name="connsiteX9" fmla="*/ 73676 w 75109"/>
                <a:gd name="connsiteY9" fmla="*/ 52 h 549388"/>
                <a:gd name="connsiteX10" fmla="*/ 74418 w 75109"/>
                <a:gd name="connsiteY10" fmla="*/ 447 h 549388"/>
                <a:gd name="connsiteX11" fmla="*/ 74931 w 75109"/>
                <a:gd name="connsiteY11" fmla="*/ 1139 h 549388"/>
                <a:gd name="connsiteX12" fmla="*/ 75109 w 75109"/>
                <a:gd name="connsiteY12" fmla="*/ 1979 h 549388"/>
                <a:gd name="connsiteX13" fmla="*/ 47437 w 75109"/>
                <a:gd name="connsiteY13" fmla="*/ 547610 h 549388"/>
                <a:gd name="connsiteX14" fmla="*/ 47062 w 75109"/>
                <a:gd name="connsiteY14" fmla="*/ 548682 h 549388"/>
                <a:gd name="connsiteX15" fmla="*/ 46103 w 75109"/>
                <a:gd name="connsiteY15" fmla="*/ 549290 h 549388"/>
                <a:gd name="connsiteX16" fmla="*/ 45807 w 75109"/>
                <a:gd name="connsiteY16" fmla="*/ 549389 h 549388"/>
                <a:gd name="connsiteX17" fmla="*/ 18678 w 75109"/>
                <a:gd name="connsiteY17" fmla="*/ 17446 h 549388"/>
                <a:gd name="connsiteX18" fmla="*/ 3854 w 75109"/>
                <a:gd name="connsiteY18" fmla="*/ 313683 h 549388"/>
                <a:gd name="connsiteX19" fmla="*/ 27326 w 75109"/>
                <a:gd name="connsiteY19" fmla="*/ 493155 h 549388"/>
                <a:gd name="connsiteX20" fmla="*/ 44423 w 75109"/>
                <a:gd name="connsiteY20" fmla="*/ 541582 h 549388"/>
                <a:gd name="connsiteX21" fmla="*/ 71650 w 75109"/>
                <a:gd name="connsiteY21" fmla="*/ 4203 h 549388"/>
                <a:gd name="connsiteX22" fmla="*/ 18678 w 75109"/>
                <a:gd name="connsiteY22" fmla="*/ 17446 h 5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109" h="549388">
                  <a:moveTo>
                    <a:pt x="45807" y="549389"/>
                  </a:moveTo>
                  <a:cubicBezTo>
                    <a:pt x="45500" y="549379"/>
                    <a:pt x="45204" y="549300"/>
                    <a:pt x="44942" y="549152"/>
                  </a:cubicBezTo>
                  <a:cubicBezTo>
                    <a:pt x="44675" y="549008"/>
                    <a:pt x="44443" y="548801"/>
                    <a:pt x="44275" y="548549"/>
                  </a:cubicBezTo>
                  <a:cubicBezTo>
                    <a:pt x="33250" y="532069"/>
                    <a:pt x="26120" y="513292"/>
                    <a:pt x="23422" y="493650"/>
                  </a:cubicBezTo>
                  <a:lnTo>
                    <a:pt x="0" y="313832"/>
                  </a:lnTo>
                  <a:lnTo>
                    <a:pt x="14824" y="15914"/>
                  </a:lnTo>
                  <a:cubicBezTo>
                    <a:pt x="14844" y="15523"/>
                    <a:pt x="14987" y="15148"/>
                    <a:pt x="15239" y="14847"/>
                  </a:cubicBezTo>
                  <a:cubicBezTo>
                    <a:pt x="15486" y="14545"/>
                    <a:pt x="15827" y="14328"/>
                    <a:pt x="16208" y="14234"/>
                  </a:cubicBezTo>
                  <a:cubicBezTo>
                    <a:pt x="34046" y="9292"/>
                    <a:pt x="53071" y="4598"/>
                    <a:pt x="72836" y="52"/>
                  </a:cubicBezTo>
                  <a:cubicBezTo>
                    <a:pt x="73113" y="-17"/>
                    <a:pt x="73399" y="-17"/>
                    <a:pt x="73676" y="52"/>
                  </a:cubicBezTo>
                  <a:cubicBezTo>
                    <a:pt x="73953" y="121"/>
                    <a:pt x="74205" y="254"/>
                    <a:pt x="74418" y="447"/>
                  </a:cubicBezTo>
                  <a:cubicBezTo>
                    <a:pt x="74635" y="640"/>
                    <a:pt x="74808" y="872"/>
                    <a:pt x="74931" y="1139"/>
                  </a:cubicBezTo>
                  <a:cubicBezTo>
                    <a:pt x="75050" y="1401"/>
                    <a:pt x="75109" y="1687"/>
                    <a:pt x="75109" y="1979"/>
                  </a:cubicBezTo>
                  <a:lnTo>
                    <a:pt x="47437" y="547610"/>
                  </a:lnTo>
                  <a:cubicBezTo>
                    <a:pt x="47437" y="548000"/>
                    <a:pt x="47304" y="548376"/>
                    <a:pt x="47062" y="548682"/>
                  </a:cubicBezTo>
                  <a:cubicBezTo>
                    <a:pt x="46820" y="548989"/>
                    <a:pt x="46484" y="549201"/>
                    <a:pt x="46103" y="549290"/>
                  </a:cubicBezTo>
                  <a:lnTo>
                    <a:pt x="45807" y="549389"/>
                  </a:lnTo>
                  <a:close/>
                  <a:moveTo>
                    <a:pt x="18678" y="17446"/>
                  </a:moveTo>
                  <a:lnTo>
                    <a:pt x="3854" y="313683"/>
                  </a:lnTo>
                  <a:lnTo>
                    <a:pt x="27326" y="493155"/>
                  </a:lnTo>
                  <a:cubicBezTo>
                    <a:pt x="29648" y="510297"/>
                    <a:pt x="35464" y="526782"/>
                    <a:pt x="44423" y="541582"/>
                  </a:cubicBezTo>
                  <a:lnTo>
                    <a:pt x="71650" y="4203"/>
                  </a:lnTo>
                  <a:cubicBezTo>
                    <a:pt x="53120" y="8452"/>
                    <a:pt x="35380" y="12899"/>
                    <a:pt x="18678" y="17446"/>
                  </a:cubicBezTo>
                  <a:close/>
                </a:path>
              </a:pathLst>
            </a:custGeom>
            <a:solidFill>
              <a:srgbClr val="0E0E0E"/>
            </a:solidFill>
            <a:ln w="4941" cap="flat">
              <a:noFill/>
              <a:prstDash val="solid"/>
              <a:miter/>
            </a:ln>
          </p:spPr>
          <p:txBody>
            <a:bodyPr rtlCol="0" anchor="ctr"/>
            <a:lstStyle/>
            <a:p>
              <a:endParaRPr lang="en-AU"/>
            </a:p>
          </p:txBody>
        </p:sp>
        <p:sp>
          <p:nvSpPr>
            <p:cNvPr id="1128" name="Freeform: Shape 1127">
              <a:extLst>
                <a:ext uri="{FF2B5EF4-FFF2-40B4-BE49-F238E27FC236}">
                  <a16:creationId xmlns:a16="http://schemas.microsoft.com/office/drawing/2014/main" id="{E60FF773-2DA7-4E75-B6B0-5EE172AC4F21}"/>
                </a:ext>
              </a:extLst>
            </p:cNvPr>
            <p:cNvSpPr/>
            <p:nvPr/>
          </p:nvSpPr>
          <p:spPr>
            <a:xfrm>
              <a:off x="10470164" y="3180298"/>
              <a:ext cx="84053" cy="604878"/>
            </a:xfrm>
            <a:custGeom>
              <a:avLst/>
              <a:gdLst>
                <a:gd name="connsiteX0" fmla="*/ 27623 w 84053"/>
                <a:gd name="connsiteY0" fmla="*/ 11810 h 604878"/>
                <a:gd name="connsiteX1" fmla="*/ 0 w 84053"/>
                <a:gd name="connsiteY1" fmla="*/ 557441 h 604878"/>
                <a:gd name="connsiteX2" fmla="*/ 53417 w 84053"/>
                <a:gd name="connsiteY2" fmla="*/ 604878 h 604878"/>
                <a:gd name="connsiteX3" fmla="*/ 84053 w 84053"/>
                <a:gd name="connsiteY3" fmla="*/ 0 h 604878"/>
                <a:gd name="connsiteX4" fmla="*/ 27623 w 84053"/>
                <a:gd name="connsiteY4" fmla="*/ 11810 h 604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53" h="604878">
                  <a:moveTo>
                    <a:pt x="27623" y="11810"/>
                  </a:moveTo>
                  <a:lnTo>
                    <a:pt x="0" y="557441"/>
                  </a:lnTo>
                  <a:cubicBezTo>
                    <a:pt x="13401" y="577612"/>
                    <a:pt x="31803" y="593953"/>
                    <a:pt x="53417" y="604878"/>
                  </a:cubicBezTo>
                  <a:lnTo>
                    <a:pt x="84053" y="0"/>
                  </a:lnTo>
                  <a:cubicBezTo>
                    <a:pt x="64782" y="3657"/>
                    <a:pt x="45970" y="7595"/>
                    <a:pt x="27623" y="11810"/>
                  </a:cubicBezTo>
                  <a:close/>
                </a:path>
              </a:pathLst>
            </a:custGeom>
            <a:solidFill>
              <a:srgbClr val="0E0E0E"/>
            </a:solidFill>
            <a:ln w="4941" cap="flat">
              <a:noFill/>
              <a:prstDash val="solid"/>
              <a:miter/>
            </a:ln>
          </p:spPr>
          <p:txBody>
            <a:bodyPr rtlCol="0" anchor="ctr"/>
            <a:lstStyle/>
            <a:p>
              <a:endParaRPr lang="en-AU"/>
            </a:p>
          </p:txBody>
        </p:sp>
        <p:sp>
          <p:nvSpPr>
            <p:cNvPr id="1129" name="Freeform: Shape 1128">
              <a:extLst>
                <a:ext uri="{FF2B5EF4-FFF2-40B4-BE49-F238E27FC236}">
                  <a16:creationId xmlns:a16="http://schemas.microsoft.com/office/drawing/2014/main" id="{A31D3673-5B01-42AE-B8CD-D62615E3264F}"/>
                </a:ext>
              </a:extLst>
            </p:cNvPr>
            <p:cNvSpPr/>
            <p:nvPr/>
          </p:nvSpPr>
          <p:spPr>
            <a:xfrm>
              <a:off x="10468324" y="3178249"/>
              <a:ext cx="87723" cy="608808"/>
            </a:xfrm>
            <a:custGeom>
              <a:avLst/>
              <a:gdLst>
                <a:gd name="connsiteX0" fmla="*/ 55257 w 87723"/>
                <a:gd name="connsiteY0" fmla="*/ 608756 h 608808"/>
                <a:gd name="connsiteX1" fmla="*/ 54417 w 87723"/>
                <a:gd name="connsiteY1" fmla="*/ 608756 h 608808"/>
                <a:gd name="connsiteX2" fmla="*/ 309 w 87723"/>
                <a:gd name="connsiteY2" fmla="*/ 560726 h 608808"/>
                <a:gd name="connsiteX3" fmla="*/ 12 w 87723"/>
                <a:gd name="connsiteY3" fmla="*/ 559589 h 608808"/>
                <a:gd name="connsiteX4" fmla="*/ 27635 w 87723"/>
                <a:gd name="connsiteY4" fmla="*/ 13563 h 608808"/>
                <a:gd name="connsiteX5" fmla="*/ 28045 w 87723"/>
                <a:gd name="connsiteY5" fmla="*/ 12441 h 608808"/>
                <a:gd name="connsiteX6" fmla="*/ 29068 w 87723"/>
                <a:gd name="connsiteY6" fmla="*/ 11833 h 608808"/>
                <a:gd name="connsiteX7" fmla="*/ 85548 w 87723"/>
                <a:gd name="connsiteY7" fmla="*/ 24 h 608808"/>
                <a:gd name="connsiteX8" fmla="*/ 86368 w 87723"/>
                <a:gd name="connsiteY8" fmla="*/ 73 h 608808"/>
                <a:gd name="connsiteX9" fmla="*/ 87090 w 87723"/>
                <a:gd name="connsiteY9" fmla="*/ 473 h 608808"/>
                <a:gd name="connsiteX10" fmla="*/ 87574 w 87723"/>
                <a:gd name="connsiteY10" fmla="*/ 1140 h 608808"/>
                <a:gd name="connsiteX11" fmla="*/ 87722 w 87723"/>
                <a:gd name="connsiteY11" fmla="*/ 1951 h 608808"/>
                <a:gd name="connsiteX12" fmla="*/ 57135 w 87723"/>
                <a:gd name="connsiteY12" fmla="*/ 607027 h 608808"/>
                <a:gd name="connsiteX13" fmla="*/ 56848 w 87723"/>
                <a:gd name="connsiteY13" fmla="*/ 607882 h 608808"/>
                <a:gd name="connsiteX14" fmla="*/ 56196 w 87723"/>
                <a:gd name="connsiteY14" fmla="*/ 608509 h 608808"/>
                <a:gd name="connsiteX15" fmla="*/ 55257 w 87723"/>
                <a:gd name="connsiteY15" fmla="*/ 608756 h 608808"/>
                <a:gd name="connsiteX16" fmla="*/ 3718 w 87723"/>
                <a:gd name="connsiteY16" fmla="*/ 558996 h 608808"/>
                <a:gd name="connsiteX17" fmla="*/ 53577 w 87723"/>
                <a:gd name="connsiteY17" fmla="*/ 603963 h 608808"/>
                <a:gd name="connsiteX18" fmla="*/ 83917 w 87723"/>
                <a:gd name="connsiteY18" fmla="*/ 4323 h 608808"/>
                <a:gd name="connsiteX19" fmla="*/ 31242 w 87723"/>
                <a:gd name="connsiteY19" fmla="*/ 15342 h 608808"/>
                <a:gd name="connsiteX20" fmla="*/ 3718 w 87723"/>
                <a:gd name="connsiteY20" fmla="*/ 558996 h 60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7723" h="608808">
                  <a:moveTo>
                    <a:pt x="55257" y="608756"/>
                  </a:moveTo>
                  <a:cubicBezTo>
                    <a:pt x="54980" y="608825"/>
                    <a:pt x="54694" y="608825"/>
                    <a:pt x="54417" y="608756"/>
                  </a:cubicBezTo>
                  <a:cubicBezTo>
                    <a:pt x="32512" y="597717"/>
                    <a:pt x="13863" y="581164"/>
                    <a:pt x="309" y="560726"/>
                  </a:cubicBezTo>
                  <a:cubicBezTo>
                    <a:pt x="66" y="560400"/>
                    <a:pt x="-37" y="559989"/>
                    <a:pt x="12" y="559589"/>
                  </a:cubicBezTo>
                  <a:lnTo>
                    <a:pt x="27635" y="13563"/>
                  </a:lnTo>
                  <a:cubicBezTo>
                    <a:pt x="27639" y="13153"/>
                    <a:pt x="27783" y="12758"/>
                    <a:pt x="28045" y="12441"/>
                  </a:cubicBezTo>
                  <a:cubicBezTo>
                    <a:pt x="28302" y="12130"/>
                    <a:pt x="28667" y="11912"/>
                    <a:pt x="29068" y="11833"/>
                  </a:cubicBezTo>
                  <a:cubicBezTo>
                    <a:pt x="47054" y="7732"/>
                    <a:pt x="66029" y="3730"/>
                    <a:pt x="85548" y="24"/>
                  </a:cubicBezTo>
                  <a:cubicBezTo>
                    <a:pt x="85820" y="-21"/>
                    <a:pt x="86101" y="-1"/>
                    <a:pt x="86368" y="73"/>
                  </a:cubicBezTo>
                  <a:cubicBezTo>
                    <a:pt x="86635" y="152"/>
                    <a:pt x="86882" y="285"/>
                    <a:pt x="87090" y="473"/>
                  </a:cubicBezTo>
                  <a:cubicBezTo>
                    <a:pt x="87297" y="656"/>
                    <a:pt x="87465" y="883"/>
                    <a:pt x="87574" y="1140"/>
                  </a:cubicBezTo>
                  <a:cubicBezTo>
                    <a:pt x="87683" y="1397"/>
                    <a:pt x="87732" y="1674"/>
                    <a:pt x="87722" y="1951"/>
                  </a:cubicBezTo>
                  <a:lnTo>
                    <a:pt x="57135" y="607027"/>
                  </a:lnTo>
                  <a:cubicBezTo>
                    <a:pt x="57110" y="607333"/>
                    <a:pt x="57011" y="607625"/>
                    <a:pt x="56848" y="607882"/>
                  </a:cubicBezTo>
                  <a:cubicBezTo>
                    <a:pt x="56685" y="608143"/>
                    <a:pt x="56463" y="608356"/>
                    <a:pt x="56196" y="608509"/>
                  </a:cubicBezTo>
                  <a:cubicBezTo>
                    <a:pt x="55914" y="608687"/>
                    <a:pt x="55588" y="608776"/>
                    <a:pt x="55257" y="608756"/>
                  </a:cubicBezTo>
                  <a:close/>
                  <a:moveTo>
                    <a:pt x="3718" y="558996"/>
                  </a:moveTo>
                  <a:cubicBezTo>
                    <a:pt x="16368" y="577872"/>
                    <a:pt x="33495" y="593324"/>
                    <a:pt x="53577" y="603963"/>
                  </a:cubicBezTo>
                  <a:lnTo>
                    <a:pt x="83917" y="4323"/>
                  </a:lnTo>
                  <a:cubicBezTo>
                    <a:pt x="65782" y="7781"/>
                    <a:pt x="48092" y="11487"/>
                    <a:pt x="31242" y="15342"/>
                  </a:cubicBezTo>
                  <a:lnTo>
                    <a:pt x="3718" y="558996"/>
                  </a:lnTo>
                  <a:close/>
                </a:path>
              </a:pathLst>
            </a:custGeom>
            <a:solidFill>
              <a:srgbClr val="0E0E0E"/>
            </a:solidFill>
            <a:ln w="4941" cap="flat">
              <a:noFill/>
              <a:prstDash val="solid"/>
              <a:miter/>
            </a:ln>
          </p:spPr>
          <p:txBody>
            <a:bodyPr rtlCol="0" anchor="ctr"/>
            <a:lstStyle/>
            <a:p>
              <a:endParaRPr lang="en-AU"/>
            </a:p>
          </p:txBody>
        </p:sp>
        <p:sp>
          <p:nvSpPr>
            <p:cNvPr id="1130" name="Freeform: Shape 1129">
              <a:extLst>
                <a:ext uri="{FF2B5EF4-FFF2-40B4-BE49-F238E27FC236}">
                  <a16:creationId xmlns:a16="http://schemas.microsoft.com/office/drawing/2014/main" id="{72F758BD-CAC4-4CCA-A258-53F982FE39B2}"/>
                </a:ext>
              </a:extLst>
            </p:cNvPr>
            <p:cNvSpPr/>
            <p:nvPr/>
          </p:nvSpPr>
          <p:spPr>
            <a:xfrm>
              <a:off x="10523581" y="3170514"/>
              <a:ext cx="86969" cy="628300"/>
            </a:xfrm>
            <a:custGeom>
              <a:avLst/>
              <a:gdLst>
                <a:gd name="connsiteX0" fmla="*/ 30637 w 86969"/>
                <a:gd name="connsiteY0" fmla="*/ 9784 h 628300"/>
                <a:gd name="connsiteX1" fmla="*/ 0 w 86969"/>
                <a:gd name="connsiteY1" fmla="*/ 614662 h 628300"/>
                <a:gd name="connsiteX2" fmla="*/ 55146 w 86969"/>
                <a:gd name="connsiteY2" fmla="*/ 628301 h 628300"/>
                <a:gd name="connsiteX3" fmla="*/ 86969 w 86969"/>
                <a:gd name="connsiteY3" fmla="*/ 0 h 628300"/>
                <a:gd name="connsiteX4" fmla="*/ 30637 w 86969"/>
                <a:gd name="connsiteY4" fmla="*/ 9784 h 62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69" h="628300">
                  <a:moveTo>
                    <a:pt x="30637" y="9784"/>
                  </a:moveTo>
                  <a:lnTo>
                    <a:pt x="0" y="614662"/>
                  </a:lnTo>
                  <a:cubicBezTo>
                    <a:pt x="17102" y="623349"/>
                    <a:pt x="35964" y="628014"/>
                    <a:pt x="55146" y="628301"/>
                  </a:cubicBezTo>
                  <a:lnTo>
                    <a:pt x="86969" y="0"/>
                  </a:lnTo>
                  <a:cubicBezTo>
                    <a:pt x="67747" y="3014"/>
                    <a:pt x="49019" y="6473"/>
                    <a:pt x="30637" y="9784"/>
                  </a:cubicBezTo>
                  <a:close/>
                </a:path>
              </a:pathLst>
            </a:custGeom>
            <a:solidFill>
              <a:srgbClr val="F0E7E1"/>
            </a:solidFill>
            <a:ln w="4941" cap="flat">
              <a:noFill/>
              <a:prstDash val="solid"/>
              <a:miter/>
            </a:ln>
          </p:spPr>
          <p:txBody>
            <a:bodyPr rtlCol="0" anchor="ctr"/>
            <a:lstStyle/>
            <a:p>
              <a:endParaRPr lang="en-AU"/>
            </a:p>
          </p:txBody>
        </p:sp>
        <p:sp>
          <p:nvSpPr>
            <p:cNvPr id="1131" name="Freeform: Shape 1130">
              <a:extLst>
                <a:ext uri="{FF2B5EF4-FFF2-40B4-BE49-F238E27FC236}">
                  <a16:creationId xmlns:a16="http://schemas.microsoft.com/office/drawing/2014/main" id="{C2250D70-DB48-459D-8444-8A0F6D8672CD}"/>
                </a:ext>
              </a:extLst>
            </p:cNvPr>
            <p:cNvSpPr/>
            <p:nvPr/>
          </p:nvSpPr>
          <p:spPr>
            <a:xfrm>
              <a:off x="10521747" y="3168567"/>
              <a:ext cx="90632" cy="632125"/>
            </a:xfrm>
            <a:custGeom>
              <a:avLst/>
              <a:gdLst>
                <a:gd name="connsiteX0" fmla="*/ 56980 w 90632"/>
                <a:gd name="connsiteY0" fmla="*/ 632125 h 632125"/>
                <a:gd name="connsiteX1" fmla="*/ 994 w 90632"/>
                <a:gd name="connsiteY1" fmla="*/ 618240 h 632125"/>
                <a:gd name="connsiteX2" fmla="*/ 233 w 90632"/>
                <a:gd name="connsiteY2" fmla="*/ 617529 h 632125"/>
                <a:gd name="connsiteX3" fmla="*/ 6 w 90632"/>
                <a:gd name="connsiteY3" fmla="*/ 616511 h 632125"/>
                <a:gd name="connsiteX4" fmla="*/ 30593 w 90632"/>
                <a:gd name="connsiteY4" fmla="*/ 11632 h 632125"/>
                <a:gd name="connsiteX5" fmla="*/ 31072 w 90632"/>
                <a:gd name="connsiteY5" fmla="*/ 10511 h 632125"/>
                <a:gd name="connsiteX6" fmla="*/ 32125 w 90632"/>
                <a:gd name="connsiteY6" fmla="*/ 9903 h 632125"/>
                <a:gd name="connsiteX7" fmla="*/ 88507 w 90632"/>
                <a:gd name="connsiteY7" fmla="*/ 20 h 632125"/>
                <a:gd name="connsiteX8" fmla="*/ 89322 w 90632"/>
                <a:gd name="connsiteY8" fmla="*/ 74 h 632125"/>
                <a:gd name="connsiteX9" fmla="*/ 90039 w 90632"/>
                <a:gd name="connsiteY9" fmla="*/ 465 h 632125"/>
                <a:gd name="connsiteX10" fmla="*/ 90493 w 90632"/>
                <a:gd name="connsiteY10" fmla="*/ 1142 h 632125"/>
                <a:gd name="connsiteX11" fmla="*/ 90631 w 90632"/>
                <a:gd name="connsiteY11" fmla="*/ 1947 h 632125"/>
                <a:gd name="connsiteX12" fmla="*/ 58809 w 90632"/>
                <a:gd name="connsiteY12" fmla="*/ 630248 h 632125"/>
                <a:gd name="connsiteX13" fmla="*/ 58685 w 90632"/>
                <a:gd name="connsiteY13" fmla="*/ 630964 h 632125"/>
                <a:gd name="connsiteX14" fmla="*/ 58290 w 90632"/>
                <a:gd name="connsiteY14" fmla="*/ 631572 h 632125"/>
                <a:gd name="connsiteX15" fmla="*/ 57692 w 90632"/>
                <a:gd name="connsiteY15" fmla="*/ 631982 h 632125"/>
                <a:gd name="connsiteX16" fmla="*/ 56980 w 90632"/>
                <a:gd name="connsiteY16" fmla="*/ 632125 h 632125"/>
                <a:gd name="connsiteX17" fmla="*/ 3761 w 90632"/>
                <a:gd name="connsiteY17" fmla="*/ 615473 h 632125"/>
                <a:gd name="connsiteX18" fmla="*/ 55201 w 90632"/>
                <a:gd name="connsiteY18" fmla="*/ 628370 h 632125"/>
                <a:gd name="connsiteX19" fmla="*/ 86827 w 90632"/>
                <a:gd name="connsiteY19" fmla="*/ 4121 h 632125"/>
                <a:gd name="connsiteX20" fmla="*/ 34250 w 90632"/>
                <a:gd name="connsiteY20" fmla="*/ 13312 h 632125"/>
                <a:gd name="connsiteX21" fmla="*/ 3761 w 90632"/>
                <a:gd name="connsiteY21" fmla="*/ 615473 h 63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32" h="632125">
                  <a:moveTo>
                    <a:pt x="56980" y="632125"/>
                  </a:moveTo>
                  <a:cubicBezTo>
                    <a:pt x="37506" y="631799"/>
                    <a:pt x="18363" y="627051"/>
                    <a:pt x="994" y="618240"/>
                  </a:cubicBezTo>
                  <a:cubicBezTo>
                    <a:pt x="673" y="618082"/>
                    <a:pt x="411" y="617835"/>
                    <a:pt x="233" y="617529"/>
                  </a:cubicBezTo>
                  <a:cubicBezTo>
                    <a:pt x="60" y="617217"/>
                    <a:pt x="-24" y="616867"/>
                    <a:pt x="6" y="616511"/>
                  </a:cubicBezTo>
                  <a:lnTo>
                    <a:pt x="30593" y="11632"/>
                  </a:lnTo>
                  <a:cubicBezTo>
                    <a:pt x="30628" y="11217"/>
                    <a:pt x="30796" y="10822"/>
                    <a:pt x="31072" y="10511"/>
                  </a:cubicBezTo>
                  <a:cubicBezTo>
                    <a:pt x="31344" y="10199"/>
                    <a:pt x="31715" y="9987"/>
                    <a:pt x="32125" y="9903"/>
                  </a:cubicBezTo>
                  <a:cubicBezTo>
                    <a:pt x="51594" y="6197"/>
                    <a:pt x="70075" y="3034"/>
                    <a:pt x="88507" y="20"/>
                  </a:cubicBezTo>
                  <a:cubicBezTo>
                    <a:pt x="88778" y="-20"/>
                    <a:pt x="89055" y="0"/>
                    <a:pt x="89322" y="74"/>
                  </a:cubicBezTo>
                  <a:cubicBezTo>
                    <a:pt x="89584" y="153"/>
                    <a:pt x="89831" y="287"/>
                    <a:pt x="90039" y="465"/>
                  </a:cubicBezTo>
                  <a:cubicBezTo>
                    <a:pt x="90236" y="653"/>
                    <a:pt x="90394" y="885"/>
                    <a:pt x="90493" y="1142"/>
                  </a:cubicBezTo>
                  <a:cubicBezTo>
                    <a:pt x="90597" y="1399"/>
                    <a:pt x="90641" y="1670"/>
                    <a:pt x="90631" y="1947"/>
                  </a:cubicBezTo>
                  <a:lnTo>
                    <a:pt x="58809" y="630248"/>
                  </a:lnTo>
                  <a:cubicBezTo>
                    <a:pt x="58814" y="630490"/>
                    <a:pt x="58774" y="630737"/>
                    <a:pt x="58685" y="630964"/>
                  </a:cubicBezTo>
                  <a:cubicBezTo>
                    <a:pt x="58596" y="631192"/>
                    <a:pt x="58463" y="631399"/>
                    <a:pt x="58290" y="631572"/>
                  </a:cubicBezTo>
                  <a:cubicBezTo>
                    <a:pt x="58122" y="631745"/>
                    <a:pt x="57914" y="631888"/>
                    <a:pt x="57692" y="631982"/>
                  </a:cubicBezTo>
                  <a:cubicBezTo>
                    <a:pt x="57465" y="632076"/>
                    <a:pt x="57222" y="632125"/>
                    <a:pt x="56980" y="632125"/>
                  </a:cubicBezTo>
                  <a:close/>
                  <a:moveTo>
                    <a:pt x="3761" y="615473"/>
                  </a:moveTo>
                  <a:cubicBezTo>
                    <a:pt x="19786" y="623409"/>
                    <a:pt x="37329" y="627807"/>
                    <a:pt x="55201" y="628370"/>
                  </a:cubicBezTo>
                  <a:lnTo>
                    <a:pt x="86827" y="4121"/>
                  </a:lnTo>
                  <a:cubicBezTo>
                    <a:pt x="69630" y="6839"/>
                    <a:pt x="52237" y="9853"/>
                    <a:pt x="34250" y="13312"/>
                  </a:cubicBezTo>
                  <a:lnTo>
                    <a:pt x="3761" y="615473"/>
                  </a:lnTo>
                  <a:close/>
                </a:path>
              </a:pathLst>
            </a:custGeom>
            <a:solidFill>
              <a:srgbClr val="0E0E0E"/>
            </a:solidFill>
            <a:ln w="4941" cap="flat">
              <a:noFill/>
              <a:prstDash val="solid"/>
              <a:miter/>
            </a:ln>
          </p:spPr>
          <p:txBody>
            <a:bodyPr rtlCol="0" anchor="ctr"/>
            <a:lstStyle/>
            <a:p>
              <a:endParaRPr lang="en-AU"/>
            </a:p>
          </p:txBody>
        </p:sp>
        <p:sp>
          <p:nvSpPr>
            <p:cNvPr id="1132" name="Freeform: Shape 1131">
              <a:extLst>
                <a:ext uri="{FF2B5EF4-FFF2-40B4-BE49-F238E27FC236}">
                  <a16:creationId xmlns:a16="http://schemas.microsoft.com/office/drawing/2014/main" id="{E3488BBA-160C-4712-A834-98F29CEFE9C2}"/>
                </a:ext>
              </a:extLst>
            </p:cNvPr>
            <p:cNvSpPr/>
            <p:nvPr/>
          </p:nvSpPr>
          <p:spPr>
            <a:xfrm>
              <a:off x="10578727" y="3162657"/>
              <a:ext cx="88006" cy="636157"/>
            </a:xfrm>
            <a:custGeom>
              <a:avLst/>
              <a:gdLst>
                <a:gd name="connsiteX0" fmla="*/ 31823 w 88006"/>
                <a:gd name="connsiteY0" fmla="*/ 7857 h 636157"/>
                <a:gd name="connsiteX1" fmla="*/ 0 w 88006"/>
                <a:gd name="connsiteY1" fmla="*/ 636158 h 636157"/>
                <a:gd name="connsiteX2" fmla="*/ 55838 w 88006"/>
                <a:gd name="connsiteY2" fmla="*/ 636158 h 636157"/>
                <a:gd name="connsiteX3" fmla="*/ 88007 w 88006"/>
                <a:gd name="connsiteY3" fmla="*/ 0 h 636157"/>
                <a:gd name="connsiteX4" fmla="*/ 31823 w 88006"/>
                <a:gd name="connsiteY4" fmla="*/ 7857 h 636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06" h="636157">
                  <a:moveTo>
                    <a:pt x="31823" y="7857"/>
                  </a:moveTo>
                  <a:lnTo>
                    <a:pt x="0" y="636158"/>
                  </a:lnTo>
                  <a:lnTo>
                    <a:pt x="55838" y="636158"/>
                  </a:lnTo>
                  <a:lnTo>
                    <a:pt x="88007" y="0"/>
                  </a:lnTo>
                  <a:cubicBezTo>
                    <a:pt x="68932" y="2372"/>
                    <a:pt x="49958" y="4991"/>
                    <a:pt x="31823" y="7857"/>
                  </a:cubicBezTo>
                  <a:close/>
                </a:path>
              </a:pathLst>
            </a:custGeom>
            <a:solidFill>
              <a:srgbClr val="0E0E0E"/>
            </a:solidFill>
            <a:ln w="4941" cap="flat">
              <a:noFill/>
              <a:prstDash val="solid"/>
              <a:miter/>
            </a:ln>
          </p:spPr>
          <p:txBody>
            <a:bodyPr rtlCol="0" anchor="ctr"/>
            <a:lstStyle/>
            <a:p>
              <a:endParaRPr lang="en-AU"/>
            </a:p>
          </p:txBody>
        </p:sp>
        <p:sp>
          <p:nvSpPr>
            <p:cNvPr id="1133" name="Freeform: Shape 1132">
              <a:extLst>
                <a:ext uri="{FF2B5EF4-FFF2-40B4-BE49-F238E27FC236}">
                  <a16:creationId xmlns:a16="http://schemas.microsoft.com/office/drawing/2014/main" id="{5A96E34B-520A-4EB0-94AB-001DFCEF438C}"/>
                </a:ext>
              </a:extLst>
            </p:cNvPr>
            <p:cNvSpPr/>
            <p:nvPr/>
          </p:nvSpPr>
          <p:spPr>
            <a:xfrm>
              <a:off x="10576849" y="3160774"/>
              <a:ext cx="92009" cy="639934"/>
            </a:xfrm>
            <a:custGeom>
              <a:avLst/>
              <a:gdLst>
                <a:gd name="connsiteX0" fmla="*/ 57716 w 92009"/>
                <a:gd name="connsiteY0" fmla="*/ 639918 h 639934"/>
                <a:gd name="connsiteX1" fmla="*/ 1878 w 92009"/>
                <a:gd name="connsiteY1" fmla="*/ 639918 h 639934"/>
                <a:gd name="connsiteX2" fmla="*/ 543 w 92009"/>
                <a:gd name="connsiteY2" fmla="*/ 639325 h 639934"/>
                <a:gd name="connsiteX3" fmla="*/ 0 w 92009"/>
                <a:gd name="connsiteY3" fmla="*/ 637942 h 639934"/>
                <a:gd name="connsiteX4" fmla="*/ 32070 w 92009"/>
                <a:gd name="connsiteY4" fmla="*/ 9641 h 639934"/>
                <a:gd name="connsiteX5" fmla="*/ 32559 w 92009"/>
                <a:gd name="connsiteY5" fmla="*/ 8500 h 639934"/>
                <a:gd name="connsiteX6" fmla="*/ 33651 w 92009"/>
                <a:gd name="connsiteY6" fmla="*/ 7912 h 639934"/>
                <a:gd name="connsiteX7" fmla="*/ 89934 w 92009"/>
                <a:gd name="connsiteY7" fmla="*/ 5 h 639934"/>
                <a:gd name="connsiteX8" fmla="*/ 90724 w 92009"/>
                <a:gd name="connsiteY8" fmla="*/ 104 h 639934"/>
                <a:gd name="connsiteX9" fmla="*/ 91416 w 92009"/>
                <a:gd name="connsiteY9" fmla="*/ 500 h 639934"/>
                <a:gd name="connsiteX10" fmla="*/ 91856 w 92009"/>
                <a:gd name="connsiteY10" fmla="*/ 1157 h 639934"/>
                <a:gd name="connsiteX11" fmla="*/ 92009 w 92009"/>
                <a:gd name="connsiteY11" fmla="*/ 1932 h 639934"/>
                <a:gd name="connsiteX12" fmla="*/ 59791 w 92009"/>
                <a:gd name="connsiteY12" fmla="*/ 638139 h 639934"/>
                <a:gd name="connsiteX13" fmla="*/ 59618 w 92009"/>
                <a:gd name="connsiteY13" fmla="*/ 638886 h 639934"/>
                <a:gd name="connsiteX14" fmla="*/ 59154 w 92009"/>
                <a:gd name="connsiteY14" fmla="*/ 639493 h 639934"/>
                <a:gd name="connsiteX15" fmla="*/ 58477 w 92009"/>
                <a:gd name="connsiteY15" fmla="*/ 639859 h 639934"/>
                <a:gd name="connsiteX16" fmla="*/ 57716 w 92009"/>
                <a:gd name="connsiteY16" fmla="*/ 639918 h 639934"/>
                <a:gd name="connsiteX17" fmla="*/ 3805 w 92009"/>
                <a:gd name="connsiteY17" fmla="*/ 636212 h 639934"/>
                <a:gd name="connsiteX18" fmla="*/ 55937 w 92009"/>
                <a:gd name="connsiteY18" fmla="*/ 636212 h 639934"/>
                <a:gd name="connsiteX19" fmla="*/ 87957 w 92009"/>
                <a:gd name="connsiteY19" fmla="*/ 3711 h 639934"/>
                <a:gd name="connsiteX20" fmla="*/ 35479 w 92009"/>
                <a:gd name="connsiteY20" fmla="*/ 11124 h 639934"/>
                <a:gd name="connsiteX21" fmla="*/ 3805 w 92009"/>
                <a:gd name="connsiteY21" fmla="*/ 636212 h 63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009" h="639934">
                  <a:moveTo>
                    <a:pt x="57716" y="639918"/>
                  </a:moveTo>
                  <a:lnTo>
                    <a:pt x="1878" y="639918"/>
                  </a:lnTo>
                  <a:cubicBezTo>
                    <a:pt x="1374" y="639899"/>
                    <a:pt x="894" y="639686"/>
                    <a:pt x="543" y="639325"/>
                  </a:cubicBezTo>
                  <a:cubicBezTo>
                    <a:pt x="203" y="638945"/>
                    <a:pt x="10" y="638451"/>
                    <a:pt x="0" y="637942"/>
                  </a:cubicBezTo>
                  <a:lnTo>
                    <a:pt x="32070" y="9641"/>
                  </a:lnTo>
                  <a:cubicBezTo>
                    <a:pt x="32099" y="9216"/>
                    <a:pt x="32267" y="8811"/>
                    <a:pt x="32559" y="8500"/>
                  </a:cubicBezTo>
                  <a:cubicBezTo>
                    <a:pt x="32845" y="8183"/>
                    <a:pt x="33231" y="7976"/>
                    <a:pt x="33651" y="7912"/>
                  </a:cubicBezTo>
                  <a:cubicBezTo>
                    <a:pt x="51440" y="5145"/>
                    <a:pt x="70366" y="2476"/>
                    <a:pt x="89934" y="5"/>
                  </a:cubicBezTo>
                  <a:cubicBezTo>
                    <a:pt x="90200" y="-14"/>
                    <a:pt x="90467" y="20"/>
                    <a:pt x="90724" y="104"/>
                  </a:cubicBezTo>
                  <a:cubicBezTo>
                    <a:pt x="90976" y="188"/>
                    <a:pt x="91213" y="322"/>
                    <a:pt x="91416" y="500"/>
                  </a:cubicBezTo>
                  <a:cubicBezTo>
                    <a:pt x="91604" y="687"/>
                    <a:pt x="91757" y="910"/>
                    <a:pt x="91856" y="1157"/>
                  </a:cubicBezTo>
                  <a:cubicBezTo>
                    <a:pt x="91960" y="1399"/>
                    <a:pt x="92009" y="1666"/>
                    <a:pt x="92009" y="1932"/>
                  </a:cubicBezTo>
                  <a:lnTo>
                    <a:pt x="59791" y="638139"/>
                  </a:lnTo>
                  <a:cubicBezTo>
                    <a:pt x="59786" y="638396"/>
                    <a:pt x="59727" y="638653"/>
                    <a:pt x="59618" y="638886"/>
                  </a:cubicBezTo>
                  <a:cubicBezTo>
                    <a:pt x="59504" y="639118"/>
                    <a:pt x="59346" y="639325"/>
                    <a:pt x="59154" y="639493"/>
                  </a:cubicBezTo>
                  <a:cubicBezTo>
                    <a:pt x="58956" y="639662"/>
                    <a:pt x="58729" y="639785"/>
                    <a:pt x="58477" y="639859"/>
                  </a:cubicBezTo>
                  <a:cubicBezTo>
                    <a:pt x="58230" y="639933"/>
                    <a:pt x="57973" y="639953"/>
                    <a:pt x="57716" y="639918"/>
                  </a:cubicBezTo>
                  <a:close/>
                  <a:moveTo>
                    <a:pt x="3805" y="636212"/>
                  </a:moveTo>
                  <a:lnTo>
                    <a:pt x="55937" y="636212"/>
                  </a:lnTo>
                  <a:lnTo>
                    <a:pt x="87957" y="3711"/>
                  </a:lnTo>
                  <a:cubicBezTo>
                    <a:pt x="69723" y="6034"/>
                    <a:pt x="52082" y="8653"/>
                    <a:pt x="35479" y="11124"/>
                  </a:cubicBezTo>
                  <a:lnTo>
                    <a:pt x="3805" y="636212"/>
                  </a:lnTo>
                  <a:close/>
                </a:path>
              </a:pathLst>
            </a:custGeom>
            <a:solidFill>
              <a:srgbClr val="0E0E0E"/>
            </a:solidFill>
            <a:ln w="4941" cap="flat">
              <a:noFill/>
              <a:prstDash val="solid"/>
              <a:miter/>
            </a:ln>
          </p:spPr>
          <p:txBody>
            <a:bodyPr rtlCol="0" anchor="ctr"/>
            <a:lstStyle/>
            <a:p>
              <a:endParaRPr lang="en-AU"/>
            </a:p>
          </p:txBody>
        </p:sp>
        <p:sp>
          <p:nvSpPr>
            <p:cNvPr id="1134" name="Freeform: Shape 1133">
              <a:extLst>
                <a:ext uri="{FF2B5EF4-FFF2-40B4-BE49-F238E27FC236}">
                  <a16:creationId xmlns:a16="http://schemas.microsoft.com/office/drawing/2014/main" id="{E350FF51-7FEB-4F3F-A3B2-FCD6301EABA1}"/>
                </a:ext>
              </a:extLst>
            </p:cNvPr>
            <p:cNvSpPr/>
            <p:nvPr/>
          </p:nvSpPr>
          <p:spPr>
            <a:xfrm>
              <a:off x="10634565" y="3156481"/>
              <a:ext cx="88352" cy="642383"/>
            </a:xfrm>
            <a:custGeom>
              <a:avLst/>
              <a:gdLst>
                <a:gd name="connsiteX0" fmla="*/ 32169 w 88352"/>
                <a:gd name="connsiteY0" fmla="*/ 6177 h 642383"/>
                <a:gd name="connsiteX1" fmla="*/ 0 w 88352"/>
                <a:gd name="connsiteY1" fmla="*/ 642384 h 642383"/>
                <a:gd name="connsiteX2" fmla="*/ 55788 w 88352"/>
                <a:gd name="connsiteY2" fmla="*/ 642384 h 642383"/>
                <a:gd name="connsiteX3" fmla="*/ 88352 w 88352"/>
                <a:gd name="connsiteY3" fmla="*/ 0 h 642383"/>
                <a:gd name="connsiteX4" fmla="*/ 32169 w 88352"/>
                <a:gd name="connsiteY4" fmla="*/ 6177 h 64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352" h="642383">
                  <a:moveTo>
                    <a:pt x="32169" y="6177"/>
                  </a:moveTo>
                  <a:lnTo>
                    <a:pt x="0" y="642384"/>
                  </a:lnTo>
                  <a:lnTo>
                    <a:pt x="55788" y="642384"/>
                  </a:lnTo>
                  <a:lnTo>
                    <a:pt x="88352" y="0"/>
                  </a:lnTo>
                  <a:cubicBezTo>
                    <a:pt x="69343" y="1814"/>
                    <a:pt x="50615" y="3869"/>
                    <a:pt x="32169" y="6177"/>
                  </a:cubicBezTo>
                  <a:close/>
                </a:path>
              </a:pathLst>
            </a:custGeom>
            <a:solidFill>
              <a:srgbClr val="F0E7E1"/>
            </a:solidFill>
            <a:ln w="4941" cap="flat">
              <a:noFill/>
              <a:prstDash val="solid"/>
              <a:miter/>
            </a:ln>
          </p:spPr>
          <p:txBody>
            <a:bodyPr rtlCol="0" anchor="ctr"/>
            <a:lstStyle/>
            <a:p>
              <a:endParaRPr lang="en-AU"/>
            </a:p>
          </p:txBody>
        </p:sp>
        <p:sp>
          <p:nvSpPr>
            <p:cNvPr id="1135" name="Freeform: Shape 1134">
              <a:extLst>
                <a:ext uri="{FF2B5EF4-FFF2-40B4-BE49-F238E27FC236}">
                  <a16:creationId xmlns:a16="http://schemas.microsoft.com/office/drawing/2014/main" id="{CDD949E3-187C-4C06-9F0F-2720F952B716}"/>
                </a:ext>
              </a:extLst>
            </p:cNvPr>
            <p:cNvSpPr/>
            <p:nvPr/>
          </p:nvSpPr>
          <p:spPr>
            <a:xfrm>
              <a:off x="10632687" y="3154548"/>
              <a:ext cx="92058" cy="646145"/>
            </a:xfrm>
            <a:custGeom>
              <a:avLst/>
              <a:gdLst>
                <a:gd name="connsiteX0" fmla="*/ 57667 w 92058"/>
                <a:gd name="connsiteY0" fmla="*/ 646145 h 646145"/>
                <a:gd name="connsiteX1" fmla="*/ 1878 w 92058"/>
                <a:gd name="connsiteY1" fmla="*/ 646145 h 646145"/>
                <a:gd name="connsiteX2" fmla="*/ 1132 w 92058"/>
                <a:gd name="connsiteY2" fmla="*/ 646012 h 646145"/>
                <a:gd name="connsiteX3" fmla="*/ 494 w 92058"/>
                <a:gd name="connsiteY3" fmla="*/ 645601 h 646145"/>
                <a:gd name="connsiteX4" fmla="*/ 0 w 92058"/>
                <a:gd name="connsiteY4" fmla="*/ 644218 h 646145"/>
                <a:gd name="connsiteX5" fmla="*/ 32219 w 92058"/>
                <a:gd name="connsiteY5" fmla="*/ 8011 h 646145"/>
                <a:gd name="connsiteX6" fmla="*/ 32722 w 92058"/>
                <a:gd name="connsiteY6" fmla="*/ 6835 h 646145"/>
                <a:gd name="connsiteX7" fmla="*/ 33849 w 92058"/>
                <a:gd name="connsiteY7" fmla="*/ 6232 h 646145"/>
                <a:gd name="connsiteX8" fmla="*/ 90033 w 92058"/>
                <a:gd name="connsiteY8" fmla="*/ 6 h 646145"/>
                <a:gd name="connsiteX9" fmla="*/ 90799 w 92058"/>
                <a:gd name="connsiteY9" fmla="*/ 105 h 646145"/>
                <a:gd name="connsiteX10" fmla="*/ 91466 w 92058"/>
                <a:gd name="connsiteY10" fmla="*/ 500 h 646145"/>
                <a:gd name="connsiteX11" fmla="*/ 91911 w 92058"/>
                <a:gd name="connsiteY11" fmla="*/ 1157 h 646145"/>
                <a:gd name="connsiteX12" fmla="*/ 92059 w 92058"/>
                <a:gd name="connsiteY12" fmla="*/ 1933 h 646145"/>
                <a:gd name="connsiteX13" fmla="*/ 59544 w 92058"/>
                <a:gd name="connsiteY13" fmla="*/ 644317 h 646145"/>
                <a:gd name="connsiteX14" fmla="*/ 58976 w 92058"/>
                <a:gd name="connsiteY14" fmla="*/ 645611 h 646145"/>
                <a:gd name="connsiteX15" fmla="*/ 57667 w 92058"/>
                <a:gd name="connsiteY15" fmla="*/ 646145 h 646145"/>
                <a:gd name="connsiteX16" fmla="*/ 3805 w 92058"/>
                <a:gd name="connsiteY16" fmla="*/ 642439 h 646145"/>
                <a:gd name="connsiteX17" fmla="*/ 55937 w 92058"/>
                <a:gd name="connsiteY17" fmla="*/ 642439 h 646145"/>
                <a:gd name="connsiteX18" fmla="*/ 88254 w 92058"/>
                <a:gd name="connsiteY18" fmla="*/ 3910 h 646145"/>
                <a:gd name="connsiteX19" fmla="*/ 35826 w 92058"/>
                <a:gd name="connsiteY19" fmla="*/ 9740 h 646145"/>
                <a:gd name="connsiteX20" fmla="*/ 3805 w 92058"/>
                <a:gd name="connsiteY20" fmla="*/ 642439 h 64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058" h="646145">
                  <a:moveTo>
                    <a:pt x="57667" y="646145"/>
                  </a:moveTo>
                  <a:lnTo>
                    <a:pt x="1878" y="646145"/>
                  </a:lnTo>
                  <a:cubicBezTo>
                    <a:pt x="1621" y="646150"/>
                    <a:pt x="1369" y="646105"/>
                    <a:pt x="1132" y="646012"/>
                  </a:cubicBezTo>
                  <a:cubicBezTo>
                    <a:pt x="895" y="645918"/>
                    <a:pt x="677" y="645779"/>
                    <a:pt x="494" y="645601"/>
                  </a:cubicBezTo>
                  <a:cubicBezTo>
                    <a:pt x="168" y="645216"/>
                    <a:pt x="-10" y="644722"/>
                    <a:pt x="0" y="644218"/>
                  </a:cubicBezTo>
                  <a:lnTo>
                    <a:pt x="32219" y="8011"/>
                  </a:lnTo>
                  <a:cubicBezTo>
                    <a:pt x="32248" y="7571"/>
                    <a:pt x="32426" y="7156"/>
                    <a:pt x="32722" y="6835"/>
                  </a:cubicBezTo>
                  <a:cubicBezTo>
                    <a:pt x="33019" y="6514"/>
                    <a:pt x="33414" y="6301"/>
                    <a:pt x="33849" y="6232"/>
                  </a:cubicBezTo>
                  <a:cubicBezTo>
                    <a:pt x="52132" y="3959"/>
                    <a:pt x="71058" y="1834"/>
                    <a:pt x="90033" y="6"/>
                  </a:cubicBezTo>
                  <a:cubicBezTo>
                    <a:pt x="90295" y="-14"/>
                    <a:pt x="90557" y="16"/>
                    <a:pt x="90799" y="105"/>
                  </a:cubicBezTo>
                  <a:cubicBezTo>
                    <a:pt x="91046" y="189"/>
                    <a:pt x="91273" y="322"/>
                    <a:pt x="91466" y="500"/>
                  </a:cubicBezTo>
                  <a:cubicBezTo>
                    <a:pt x="91654" y="688"/>
                    <a:pt x="91807" y="910"/>
                    <a:pt x="91911" y="1157"/>
                  </a:cubicBezTo>
                  <a:cubicBezTo>
                    <a:pt x="92009" y="1404"/>
                    <a:pt x="92059" y="1666"/>
                    <a:pt x="92059" y="1933"/>
                  </a:cubicBezTo>
                  <a:lnTo>
                    <a:pt x="59544" y="644317"/>
                  </a:lnTo>
                  <a:cubicBezTo>
                    <a:pt x="59530" y="644806"/>
                    <a:pt x="59327" y="645271"/>
                    <a:pt x="58976" y="645611"/>
                  </a:cubicBezTo>
                  <a:cubicBezTo>
                    <a:pt x="58625" y="645953"/>
                    <a:pt x="58156" y="646145"/>
                    <a:pt x="57667" y="646145"/>
                  </a:cubicBezTo>
                  <a:close/>
                  <a:moveTo>
                    <a:pt x="3805" y="642439"/>
                  </a:moveTo>
                  <a:lnTo>
                    <a:pt x="55937" y="642439"/>
                  </a:lnTo>
                  <a:lnTo>
                    <a:pt x="88254" y="3910"/>
                  </a:lnTo>
                  <a:cubicBezTo>
                    <a:pt x="70564" y="5639"/>
                    <a:pt x="52923" y="7616"/>
                    <a:pt x="35826" y="9740"/>
                  </a:cubicBezTo>
                  <a:lnTo>
                    <a:pt x="3805" y="642439"/>
                  </a:lnTo>
                  <a:close/>
                </a:path>
              </a:pathLst>
            </a:custGeom>
            <a:solidFill>
              <a:srgbClr val="0E0E0E"/>
            </a:solidFill>
            <a:ln w="4941" cap="flat">
              <a:noFill/>
              <a:prstDash val="solid"/>
              <a:miter/>
            </a:ln>
          </p:spPr>
          <p:txBody>
            <a:bodyPr rtlCol="0" anchor="ctr"/>
            <a:lstStyle/>
            <a:p>
              <a:endParaRPr lang="en-AU"/>
            </a:p>
          </p:txBody>
        </p:sp>
        <p:sp>
          <p:nvSpPr>
            <p:cNvPr id="1136" name="Freeform: Shape 1135">
              <a:extLst>
                <a:ext uri="{FF2B5EF4-FFF2-40B4-BE49-F238E27FC236}">
                  <a16:creationId xmlns:a16="http://schemas.microsoft.com/office/drawing/2014/main" id="{90EBBED5-2242-4382-94E2-AC4CC6000915}"/>
                </a:ext>
              </a:extLst>
            </p:cNvPr>
            <p:cNvSpPr/>
            <p:nvPr/>
          </p:nvSpPr>
          <p:spPr>
            <a:xfrm>
              <a:off x="10690353" y="3151440"/>
              <a:ext cx="88599" cy="647325"/>
            </a:xfrm>
            <a:custGeom>
              <a:avLst/>
              <a:gdLst>
                <a:gd name="connsiteX0" fmla="*/ 32564 w 88599"/>
                <a:gd name="connsiteY0" fmla="*/ 4941 h 647325"/>
                <a:gd name="connsiteX1" fmla="*/ 0 w 88599"/>
                <a:gd name="connsiteY1" fmla="*/ 647325 h 647325"/>
                <a:gd name="connsiteX2" fmla="*/ 55838 w 88599"/>
                <a:gd name="connsiteY2" fmla="*/ 647325 h 647325"/>
                <a:gd name="connsiteX3" fmla="*/ 88600 w 88599"/>
                <a:gd name="connsiteY3" fmla="*/ 0 h 647325"/>
                <a:gd name="connsiteX4" fmla="*/ 32564 w 88599"/>
                <a:gd name="connsiteY4" fmla="*/ 4941 h 64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99" h="647325">
                  <a:moveTo>
                    <a:pt x="32564" y="4941"/>
                  </a:moveTo>
                  <a:lnTo>
                    <a:pt x="0" y="647325"/>
                  </a:lnTo>
                  <a:lnTo>
                    <a:pt x="55838" y="647325"/>
                  </a:lnTo>
                  <a:lnTo>
                    <a:pt x="88600" y="0"/>
                  </a:lnTo>
                  <a:cubicBezTo>
                    <a:pt x="69625" y="1517"/>
                    <a:pt x="50946" y="3163"/>
                    <a:pt x="32564" y="4941"/>
                  </a:cubicBezTo>
                  <a:close/>
                </a:path>
              </a:pathLst>
            </a:custGeom>
            <a:solidFill>
              <a:srgbClr val="0E0E0E"/>
            </a:solidFill>
            <a:ln w="4941" cap="flat">
              <a:noFill/>
              <a:prstDash val="solid"/>
              <a:miter/>
            </a:ln>
          </p:spPr>
          <p:txBody>
            <a:bodyPr rtlCol="0" anchor="ctr"/>
            <a:lstStyle/>
            <a:p>
              <a:endParaRPr lang="en-AU"/>
            </a:p>
          </p:txBody>
        </p:sp>
        <p:sp>
          <p:nvSpPr>
            <p:cNvPr id="1137" name="Freeform: Shape 1136">
              <a:extLst>
                <a:ext uri="{FF2B5EF4-FFF2-40B4-BE49-F238E27FC236}">
                  <a16:creationId xmlns:a16="http://schemas.microsoft.com/office/drawing/2014/main" id="{26EC9351-DB50-424F-AC40-7C604C5B0B94}"/>
                </a:ext>
              </a:extLst>
            </p:cNvPr>
            <p:cNvSpPr/>
            <p:nvPr/>
          </p:nvSpPr>
          <p:spPr>
            <a:xfrm>
              <a:off x="10688520" y="3149651"/>
              <a:ext cx="92310" cy="651041"/>
            </a:xfrm>
            <a:custGeom>
              <a:avLst/>
              <a:gdLst>
                <a:gd name="connsiteX0" fmla="*/ 57672 w 92310"/>
                <a:gd name="connsiteY0" fmla="*/ 651041 h 651041"/>
                <a:gd name="connsiteX1" fmla="*/ 1834 w 92310"/>
                <a:gd name="connsiteY1" fmla="*/ 651041 h 651041"/>
                <a:gd name="connsiteX2" fmla="*/ 500 w 92310"/>
                <a:gd name="connsiteY2" fmla="*/ 650498 h 651041"/>
                <a:gd name="connsiteX3" fmla="*/ 109 w 92310"/>
                <a:gd name="connsiteY3" fmla="*/ 649856 h 651041"/>
                <a:gd name="connsiteX4" fmla="*/ 5 w 92310"/>
                <a:gd name="connsiteY4" fmla="*/ 649114 h 651041"/>
                <a:gd name="connsiteX5" fmla="*/ 32520 w 92310"/>
                <a:gd name="connsiteY5" fmla="*/ 6731 h 651041"/>
                <a:gd name="connsiteX6" fmla="*/ 33029 w 92310"/>
                <a:gd name="connsiteY6" fmla="*/ 5530 h 651041"/>
                <a:gd name="connsiteX7" fmla="*/ 34200 w 92310"/>
                <a:gd name="connsiteY7" fmla="*/ 4952 h 651041"/>
                <a:gd name="connsiteX8" fmla="*/ 90285 w 92310"/>
                <a:gd name="connsiteY8" fmla="*/ 10 h 651041"/>
                <a:gd name="connsiteX9" fmla="*/ 91066 w 92310"/>
                <a:gd name="connsiteY9" fmla="*/ 109 h 651041"/>
                <a:gd name="connsiteX10" fmla="*/ 91718 w 92310"/>
                <a:gd name="connsiteY10" fmla="*/ 554 h 651041"/>
                <a:gd name="connsiteX11" fmla="*/ 92163 w 92310"/>
                <a:gd name="connsiteY11" fmla="*/ 1211 h 651041"/>
                <a:gd name="connsiteX12" fmla="*/ 92311 w 92310"/>
                <a:gd name="connsiteY12" fmla="*/ 1987 h 651041"/>
                <a:gd name="connsiteX13" fmla="*/ 59500 w 92310"/>
                <a:gd name="connsiteY13" fmla="*/ 649312 h 651041"/>
                <a:gd name="connsiteX14" fmla="*/ 58932 w 92310"/>
                <a:gd name="connsiteY14" fmla="*/ 650543 h 651041"/>
                <a:gd name="connsiteX15" fmla="*/ 57672 w 92310"/>
                <a:gd name="connsiteY15" fmla="*/ 651041 h 651041"/>
                <a:gd name="connsiteX16" fmla="*/ 3810 w 92310"/>
                <a:gd name="connsiteY16" fmla="*/ 647335 h 651041"/>
                <a:gd name="connsiteX17" fmla="*/ 55893 w 92310"/>
                <a:gd name="connsiteY17" fmla="*/ 647335 h 651041"/>
                <a:gd name="connsiteX18" fmla="*/ 88407 w 92310"/>
                <a:gd name="connsiteY18" fmla="*/ 4013 h 651041"/>
                <a:gd name="connsiteX19" fmla="*/ 36078 w 92310"/>
                <a:gd name="connsiteY19" fmla="*/ 8460 h 651041"/>
                <a:gd name="connsiteX20" fmla="*/ 3810 w 92310"/>
                <a:gd name="connsiteY20" fmla="*/ 647335 h 65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310" h="651041">
                  <a:moveTo>
                    <a:pt x="57672" y="651041"/>
                  </a:moveTo>
                  <a:lnTo>
                    <a:pt x="1834" y="651041"/>
                  </a:lnTo>
                  <a:cubicBezTo>
                    <a:pt x="1334" y="651037"/>
                    <a:pt x="855" y="650844"/>
                    <a:pt x="500" y="650498"/>
                  </a:cubicBezTo>
                  <a:cubicBezTo>
                    <a:pt x="327" y="650315"/>
                    <a:pt x="193" y="650098"/>
                    <a:pt x="109" y="649856"/>
                  </a:cubicBezTo>
                  <a:cubicBezTo>
                    <a:pt x="20" y="649618"/>
                    <a:pt x="-14" y="649366"/>
                    <a:pt x="5" y="649114"/>
                  </a:cubicBezTo>
                  <a:lnTo>
                    <a:pt x="32520" y="6731"/>
                  </a:lnTo>
                  <a:cubicBezTo>
                    <a:pt x="32540" y="6281"/>
                    <a:pt x="32723" y="5856"/>
                    <a:pt x="33029" y="5530"/>
                  </a:cubicBezTo>
                  <a:cubicBezTo>
                    <a:pt x="33340" y="5204"/>
                    <a:pt x="33755" y="4996"/>
                    <a:pt x="34200" y="4952"/>
                  </a:cubicBezTo>
                  <a:cubicBezTo>
                    <a:pt x="52879" y="3123"/>
                    <a:pt x="71755" y="1542"/>
                    <a:pt x="90285" y="10"/>
                  </a:cubicBezTo>
                  <a:cubicBezTo>
                    <a:pt x="90547" y="-19"/>
                    <a:pt x="90819" y="15"/>
                    <a:pt x="91066" y="109"/>
                  </a:cubicBezTo>
                  <a:cubicBezTo>
                    <a:pt x="91318" y="203"/>
                    <a:pt x="91540" y="356"/>
                    <a:pt x="91718" y="554"/>
                  </a:cubicBezTo>
                  <a:cubicBezTo>
                    <a:pt x="91906" y="742"/>
                    <a:pt x="92059" y="964"/>
                    <a:pt x="92163" y="1211"/>
                  </a:cubicBezTo>
                  <a:cubicBezTo>
                    <a:pt x="92261" y="1453"/>
                    <a:pt x="92311" y="1720"/>
                    <a:pt x="92311" y="1987"/>
                  </a:cubicBezTo>
                  <a:lnTo>
                    <a:pt x="59500" y="649312"/>
                  </a:lnTo>
                  <a:cubicBezTo>
                    <a:pt x="59475" y="649777"/>
                    <a:pt x="59273" y="650221"/>
                    <a:pt x="58932" y="650543"/>
                  </a:cubicBezTo>
                  <a:cubicBezTo>
                    <a:pt x="58591" y="650864"/>
                    <a:pt x="58141" y="651041"/>
                    <a:pt x="57672" y="651041"/>
                  </a:cubicBezTo>
                  <a:close/>
                  <a:moveTo>
                    <a:pt x="3810" y="647335"/>
                  </a:moveTo>
                  <a:lnTo>
                    <a:pt x="55893" y="647335"/>
                  </a:lnTo>
                  <a:lnTo>
                    <a:pt x="88407" y="4013"/>
                  </a:lnTo>
                  <a:cubicBezTo>
                    <a:pt x="71112" y="5248"/>
                    <a:pt x="53521" y="6731"/>
                    <a:pt x="36078" y="8460"/>
                  </a:cubicBezTo>
                  <a:lnTo>
                    <a:pt x="3810" y="647335"/>
                  </a:lnTo>
                  <a:close/>
                </a:path>
              </a:pathLst>
            </a:custGeom>
            <a:solidFill>
              <a:srgbClr val="0E0E0E"/>
            </a:solidFill>
            <a:ln w="4941" cap="flat">
              <a:noFill/>
              <a:prstDash val="solid"/>
              <a:miter/>
            </a:ln>
          </p:spPr>
          <p:txBody>
            <a:bodyPr rtlCol="0" anchor="ctr"/>
            <a:lstStyle/>
            <a:p>
              <a:endParaRPr lang="en-AU"/>
            </a:p>
          </p:txBody>
        </p:sp>
        <p:sp>
          <p:nvSpPr>
            <p:cNvPr id="1138" name="Freeform: Shape 1137">
              <a:extLst>
                <a:ext uri="{FF2B5EF4-FFF2-40B4-BE49-F238E27FC236}">
                  <a16:creationId xmlns:a16="http://schemas.microsoft.com/office/drawing/2014/main" id="{CA44D04F-97E4-4612-81FB-0F1FD1187740}"/>
                </a:ext>
              </a:extLst>
            </p:cNvPr>
            <p:cNvSpPr/>
            <p:nvPr/>
          </p:nvSpPr>
          <p:spPr>
            <a:xfrm>
              <a:off x="10746191" y="3148574"/>
              <a:ext cx="88747" cy="650438"/>
            </a:xfrm>
            <a:custGeom>
              <a:avLst/>
              <a:gdLst>
                <a:gd name="connsiteX0" fmla="*/ 32762 w 88747"/>
                <a:gd name="connsiteY0" fmla="*/ 3113 h 650438"/>
                <a:gd name="connsiteX1" fmla="*/ 0 w 88747"/>
                <a:gd name="connsiteY1" fmla="*/ 650438 h 650438"/>
                <a:gd name="connsiteX2" fmla="*/ 55838 w 88747"/>
                <a:gd name="connsiteY2" fmla="*/ 650438 h 650438"/>
                <a:gd name="connsiteX3" fmla="*/ 88748 w 88747"/>
                <a:gd name="connsiteY3" fmla="*/ 0 h 650438"/>
                <a:gd name="connsiteX4" fmla="*/ 32762 w 88747"/>
                <a:gd name="connsiteY4" fmla="*/ 3113 h 650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47" h="650438">
                  <a:moveTo>
                    <a:pt x="32762" y="3113"/>
                  </a:moveTo>
                  <a:lnTo>
                    <a:pt x="0" y="650438"/>
                  </a:lnTo>
                  <a:lnTo>
                    <a:pt x="55838" y="650438"/>
                  </a:lnTo>
                  <a:lnTo>
                    <a:pt x="88748" y="0"/>
                  </a:lnTo>
                  <a:cubicBezTo>
                    <a:pt x="69837" y="756"/>
                    <a:pt x="51178" y="1794"/>
                    <a:pt x="32762" y="3113"/>
                  </a:cubicBezTo>
                  <a:close/>
                </a:path>
              </a:pathLst>
            </a:custGeom>
            <a:solidFill>
              <a:srgbClr val="F0E7E1"/>
            </a:solidFill>
            <a:ln w="4941" cap="flat">
              <a:noFill/>
              <a:prstDash val="solid"/>
              <a:miter/>
            </a:ln>
          </p:spPr>
          <p:txBody>
            <a:bodyPr rtlCol="0" anchor="ctr"/>
            <a:lstStyle/>
            <a:p>
              <a:endParaRPr lang="en-AU"/>
            </a:p>
          </p:txBody>
        </p:sp>
        <p:sp>
          <p:nvSpPr>
            <p:cNvPr id="1139" name="Freeform: Shape 1138">
              <a:extLst>
                <a:ext uri="{FF2B5EF4-FFF2-40B4-BE49-F238E27FC236}">
                  <a16:creationId xmlns:a16="http://schemas.microsoft.com/office/drawing/2014/main" id="{D13B227D-0956-4D0F-B382-B4DF56F1A995}"/>
                </a:ext>
              </a:extLst>
            </p:cNvPr>
            <p:cNvSpPr/>
            <p:nvPr/>
          </p:nvSpPr>
          <p:spPr>
            <a:xfrm>
              <a:off x="10744358" y="3146400"/>
              <a:ext cx="92459" cy="654292"/>
            </a:xfrm>
            <a:custGeom>
              <a:avLst/>
              <a:gdLst>
                <a:gd name="connsiteX0" fmla="*/ 57672 w 92459"/>
                <a:gd name="connsiteY0" fmla="*/ 654292 h 654292"/>
                <a:gd name="connsiteX1" fmla="*/ 1834 w 92459"/>
                <a:gd name="connsiteY1" fmla="*/ 654292 h 654292"/>
                <a:gd name="connsiteX2" fmla="*/ 500 w 92459"/>
                <a:gd name="connsiteY2" fmla="*/ 653749 h 654292"/>
                <a:gd name="connsiteX3" fmla="*/ 109 w 92459"/>
                <a:gd name="connsiteY3" fmla="*/ 653112 h 654292"/>
                <a:gd name="connsiteX4" fmla="*/ 5 w 92459"/>
                <a:gd name="connsiteY4" fmla="*/ 652366 h 654292"/>
                <a:gd name="connsiteX5" fmla="*/ 32767 w 92459"/>
                <a:gd name="connsiteY5" fmla="*/ 5040 h 654292"/>
                <a:gd name="connsiteX6" fmla="*/ 33276 w 92459"/>
                <a:gd name="connsiteY6" fmla="*/ 3840 h 654292"/>
                <a:gd name="connsiteX7" fmla="*/ 34447 w 92459"/>
                <a:gd name="connsiteY7" fmla="*/ 3261 h 654292"/>
                <a:gd name="connsiteX8" fmla="*/ 90483 w 92459"/>
                <a:gd name="connsiteY8" fmla="*/ 0 h 654292"/>
                <a:gd name="connsiteX9" fmla="*/ 91916 w 92459"/>
                <a:gd name="connsiteY9" fmla="*/ 544 h 654292"/>
                <a:gd name="connsiteX10" fmla="*/ 92459 w 92459"/>
                <a:gd name="connsiteY10" fmla="*/ 1977 h 654292"/>
                <a:gd name="connsiteX11" fmla="*/ 59500 w 92459"/>
                <a:gd name="connsiteY11" fmla="*/ 652366 h 654292"/>
                <a:gd name="connsiteX12" fmla="*/ 59391 w 92459"/>
                <a:gd name="connsiteY12" fmla="*/ 653097 h 654292"/>
                <a:gd name="connsiteX13" fmla="*/ 59001 w 92459"/>
                <a:gd name="connsiteY13" fmla="*/ 653724 h 654292"/>
                <a:gd name="connsiteX14" fmla="*/ 58393 w 92459"/>
                <a:gd name="connsiteY14" fmla="*/ 654144 h 654292"/>
                <a:gd name="connsiteX15" fmla="*/ 57672 w 92459"/>
                <a:gd name="connsiteY15" fmla="*/ 654292 h 654292"/>
                <a:gd name="connsiteX16" fmla="*/ 3761 w 92459"/>
                <a:gd name="connsiteY16" fmla="*/ 650586 h 654292"/>
                <a:gd name="connsiteX17" fmla="*/ 55893 w 92459"/>
                <a:gd name="connsiteY17" fmla="*/ 650586 h 654292"/>
                <a:gd name="connsiteX18" fmla="*/ 88654 w 92459"/>
                <a:gd name="connsiteY18" fmla="*/ 3953 h 654292"/>
                <a:gd name="connsiteX19" fmla="*/ 36374 w 92459"/>
                <a:gd name="connsiteY19" fmla="*/ 7017 h 654292"/>
                <a:gd name="connsiteX20" fmla="*/ 3761 w 92459"/>
                <a:gd name="connsiteY20" fmla="*/ 650586 h 6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459" h="654292">
                  <a:moveTo>
                    <a:pt x="57672" y="654292"/>
                  </a:moveTo>
                  <a:lnTo>
                    <a:pt x="1834" y="654292"/>
                  </a:lnTo>
                  <a:cubicBezTo>
                    <a:pt x="1335" y="654292"/>
                    <a:pt x="855" y="654095"/>
                    <a:pt x="500" y="653749"/>
                  </a:cubicBezTo>
                  <a:cubicBezTo>
                    <a:pt x="327" y="653566"/>
                    <a:pt x="193" y="653349"/>
                    <a:pt x="109" y="653112"/>
                  </a:cubicBezTo>
                  <a:cubicBezTo>
                    <a:pt x="20" y="652869"/>
                    <a:pt x="-14" y="652617"/>
                    <a:pt x="5" y="652366"/>
                  </a:cubicBezTo>
                  <a:lnTo>
                    <a:pt x="32767" y="5040"/>
                  </a:lnTo>
                  <a:cubicBezTo>
                    <a:pt x="32787" y="4591"/>
                    <a:pt x="32970" y="4166"/>
                    <a:pt x="33276" y="3840"/>
                  </a:cubicBezTo>
                  <a:cubicBezTo>
                    <a:pt x="33587" y="3513"/>
                    <a:pt x="34002" y="3311"/>
                    <a:pt x="34447" y="3261"/>
                  </a:cubicBezTo>
                  <a:cubicBezTo>
                    <a:pt x="52730" y="1977"/>
                    <a:pt x="71607" y="889"/>
                    <a:pt x="90483" y="0"/>
                  </a:cubicBezTo>
                  <a:cubicBezTo>
                    <a:pt x="91006" y="20"/>
                    <a:pt x="91510" y="212"/>
                    <a:pt x="91916" y="544"/>
                  </a:cubicBezTo>
                  <a:cubicBezTo>
                    <a:pt x="92267" y="939"/>
                    <a:pt x="92459" y="1448"/>
                    <a:pt x="92459" y="1977"/>
                  </a:cubicBezTo>
                  <a:lnTo>
                    <a:pt x="59500" y="652366"/>
                  </a:lnTo>
                  <a:cubicBezTo>
                    <a:pt x="59515" y="652613"/>
                    <a:pt x="59475" y="652865"/>
                    <a:pt x="59391" y="653097"/>
                  </a:cubicBezTo>
                  <a:cubicBezTo>
                    <a:pt x="59302" y="653329"/>
                    <a:pt x="59169" y="653541"/>
                    <a:pt x="59001" y="653724"/>
                  </a:cubicBezTo>
                  <a:cubicBezTo>
                    <a:pt x="58828" y="653902"/>
                    <a:pt x="58625" y="654045"/>
                    <a:pt x="58393" y="654144"/>
                  </a:cubicBezTo>
                  <a:cubicBezTo>
                    <a:pt x="58166" y="654243"/>
                    <a:pt x="57919" y="654292"/>
                    <a:pt x="57672" y="654292"/>
                  </a:cubicBezTo>
                  <a:close/>
                  <a:moveTo>
                    <a:pt x="3761" y="650586"/>
                  </a:moveTo>
                  <a:lnTo>
                    <a:pt x="55893" y="650586"/>
                  </a:lnTo>
                  <a:lnTo>
                    <a:pt x="88654" y="3953"/>
                  </a:lnTo>
                  <a:cubicBezTo>
                    <a:pt x="71013" y="4793"/>
                    <a:pt x="53422" y="5831"/>
                    <a:pt x="36374" y="7017"/>
                  </a:cubicBezTo>
                  <a:lnTo>
                    <a:pt x="3761" y="650586"/>
                  </a:lnTo>
                  <a:close/>
                </a:path>
              </a:pathLst>
            </a:custGeom>
            <a:solidFill>
              <a:srgbClr val="0E0E0E"/>
            </a:solidFill>
            <a:ln w="4941" cap="flat">
              <a:noFill/>
              <a:prstDash val="solid"/>
              <a:miter/>
            </a:ln>
          </p:spPr>
          <p:txBody>
            <a:bodyPr rtlCol="0" anchor="ctr"/>
            <a:lstStyle/>
            <a:p>
              <a:endParaRPr lang="en-AU"/>
            </a:p>
          </p:txBody>
        </p:sp>
        <p:sp>
          <p:nvSpPr>
            <p:cNvPr id="1140" name="Freeform: Shape 1139">
              <a:extLst>
                <a:ext uri="{FF2B5EF4-FFF2-40B4-BE49-F238E27FC236}">
                  <a16:creationId xmlns:a16="http://schemas.microsoft.com/office/drawing/2014/main" id="{069A90EF-B977-405E-9746-BB4E51FD946F}"/>
                </a:ext>
              </a:extLst>
            </p:cNvPr>
            <p:cNvSpPr/>
            <p:nvPr/>
          </p:nvSpPr>
          <p:spPr>
            <a:xfrm>
              <a:off x="10802029" y="3146598"/>
              <a:ext cx="88846" cy="652266"/>
            </a:xfrm>
            <a:custGeom>
              <a:avLst/>
              <a:gdLst>
                <a:gd name="connsiteX0" fmla="*/ 32910 w 88846"/>
                <a:gd name="connsiteY0" fmla="*/ 1828 h 652266"/>
                <a:gd name="connsiteX1" fmla="*/ 0 w 88846"/>
                <a:gd name="connsiteY1" fmla="*/ 652266 h 652266"/>
                <a:gd name="connsiteX2" fmla="*/ 55788 w 88846"/>
                <a:gd name="connsiteY2" fmla="*/ 652266 h 652266"/>
                <a:gd name="connsiteX3" fmla="*/ 88847 w 88846"/>
                <a:gd name="connsiteY3" fmla="*/ 0 h 652266"/>
                <a:gd name="connsiteX4" fmla="*/ 32910 w 88846"/>
                <a:gd name="connsiteY4" fmla="*/ 1828 h 65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46" h="652266">
                  <a:moveTo>
                    <a:pt x="32910" y="1828"/>
                  </a:moveTo>
                  <a:lnTo>
                    <a:pt x="0" y="652266"/>
                  </a:lnTo>
                  <a:lnTo>
                    <a:pt x="55788" y="652266"/>
                  </a:lnTo>
                  <a:lnTo>
                    <a:pt x="88847" y="0"/>
                  </a:lnTo>
                  <a:cubicBezTo>
                    <a:pt x="70020" y="346"/>
                    <a:pt x="51341" y="988"/>
                    <a:pt x="32910" y="1828"/>
                  </a:cubicBezTo>
                  <a:close/>
                </a:path>
              </a:pathLst>
            </a:custGeom>
            <a:solidFill>
              <a:srgbClr val="0E0E0E"/>
            </a:solidFill>
            <a:ln w="4941" cap="flat">
              <a:noFill/>
              <a:prstDash val="solid"/>
              <a:miter/>
            </a:ln>
          </p:spPr>
          <p:txBody>
            <a:bodyPr rtlCol="0" anchor="ctr"/>
            <a:lstStyle/>
            <a:p>
              <a:endParaRPr lang="en-AU"/>
            </a:p>
          </p:txBody>
        </p:sp>
        <p:sp>
          <p:nvSpPr>
            <p:cNvPr id="1141" name="Freeform: Shape 1140">
              <a:extLst>
                <a:ext uri="{FF2B5EF4-FFF2-40B4-BE49-F238E27FC236}">
                  <a16:creationId xmlns:a16="http://schemas.microsoft.com/office/drawing/2014/main" id="{DCA777C5-036B-4A9B-B6B8-B6B7C2815ECF}"/>
                </a:ext>
              </a:extLst>
            </p:cNvPr>
            <p:cNvSpPr/>
            <p:nvPr/>
          </p:nvSpPr>
          <p:spPr>
            <a:xfrm>
              <a:off x="10800150" y="3144671"/>
              <a:ext cx="92557" cy="656022"/>
            </a:xfrm>
            <a:custGeom>
              <a:avLst/>
              <a:gdLst>
                <a:gd name="connsiteX0" fmla="*/ 57668 w 92557"/>
                <a:gd name="connsiteY0" fmla="*/ 656022 h 656022"/>
                <a:gd name="connsiteX1" fmla="*/ 1879 w 92557"/>
                <a:gd name="connsiteY1" fmla="*/ 656022 h 656022"/>
                <a:gd name="connsiteX2" fmla="*/ 1158 w 92557"/>
                <a:gd name="connsiteY2" fmla="*/ 655889 h 656022"/>
                <a:gd name="connsiteX3" fmla="*/ 545 w 92557"/>
                <a:gd name="connsiteY3" fmla="*/ 655478 h 656022"/>
                <a:gd name="connsiteX4" fmla="*/ 130 w 92557"/>
                <a:gd name="connsiteY4" fmla="*/ 654841 h 656022"/>
                <a:gd name="connsiteX5" fmla="*/ 1 w 92557"/>
                <a:gd name="connsiteY5" fmla="*/ 654095 h 656022"/>
                <a:gd name="connsiteX6" fmla="*/ 32961 w 92557"/>
                <a:gd name="connsiteY6" fmla="*/ 3657 h 656022"/>
                <a:gd name="connsiteX7" fmla="*/ 33489 w 92557"/>
                <a:gd name="connsiteY7" fmla="*/ 2441 h 656022"/>
                <a:gd name="connsiteX8" fmla="*/ 34690 w 92557"/>
                <a:gd name="connsiteY8" fmla="*/ 1878 h 656022"/>
                <a:gd name="connsiteX9" fmla="*/ 90676 w 92557"/>
                <a:gd name="connsiteY9" fmla="*/ 0 h 656022"/>
                <a:gd name="connsiteX10" fmla="*/ 92060 w 92557"/>
                <a:gd name="connsiteY10" fmla="*/ 544 h 656022"/>
                <a:gd name="connsiteX11" fmla="*/ 92450 w 92557"/>
                <a:gd name="connsiteY11" fmla="*/ 1181 h 656022"/>
                <a:gd name="connsiteX12" fmla="*/ 92554 w 92557"/>
                <a:gd name="connsiteY12" fmla="*/ 1927 h 656022"/>
                <a:gd name="connsiteX13" fmla="*/ 59545 w 92557"/>
                <a:gd name="connsiteY13" fmla="*/ 654194 h 656022"/>
                <a:gd name="connsiteX14" fmla="*/ 58977 w 92557"/>
                <a:gd name="connsiteY14" fmla="*/ 655488 h 656022"/>
                <a:gd name="connsiteX15" fmla="*/ 57668 w 92557"/>
                <a:gd name="connsiteY15" fmla="*/ 656022 h 656022"/>
                <a:gd name="connsiteX16" fmla="*/ 3806 w 92557"/>
                <a:gd name="connsiteY16" fmla="*/ 652316 h 656022"/>
                <a:gd name="connsiteX17" fmla="*/ 55839 w 92557"/>
                <a:gd name="connsiteY17" fmla="*/ 652316 h 656022"/>
                <a:gd name="connsiteX18" fmla="*/ 88650 w 92557"/>
                <a:gd name="connsiteY18" fmla="*/ 3756 h 656022"/>
                <a:gd name="connsiteX19" fmla="*/ 36469 w 92557"/>
                <a:gd name="connsiteY19" fmla="*/ 5534 h 656022"/>
                <a:gd name="connsiteX20" fmla="*/ 3806 w 92557"/>
                <a:gd name="connsiteY20" fmla="*/ 652316 h 65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557" h="656022">
                  <a:moveTo>
                    <a:pt x="57668" y="656022"/>
                  </a:moveTo>
                  <a:lnTo>
                    <a:pt x="1879" y="656022"/>
                  </a:lnTo>
                  <a:cubicBezTo>
                    <a:pt x="1632" y="656027"/>
                    <a:pt x="1385" y="655982"/>
                    <a:pt x="1158" y="655889"/>
                  </a:cubicBezTo>
                  <a:cubicBezTo>
                    <a:pt x="925" y="655795"/>
                    <a:pt x="718" y="655656"/>
                    <a:pt x="545" y="655478"/>
                  </a:cubicBezTo>
                  <a:cubicBezTo>
                    <a:pt x="362" y="655296"/>
                    <a:pt x="224" y="655078"/>
                    <a:pt x="130" y="654841"/>
                  </a:cubicBezTo>
                  <a:cubicBezTo>
                    <a:pt x="36" y="654604"/>
                    <a:pt x="-9" y="654352"/>
                    <a:pt x="1" y="654095"/>
                  </a:cubicBezTo>
                  <a:lnTo>
                    <a:pt x="32961" y="3657"/>
                  </a:lnTo>
                  <a:cubicBezTo>
                    <a:pt x="32980" y="3202"/>
                    <a:pt x="33173" y="2767"/>
                    <a:pt x="33489" y="2441"/>
                  </a:cubicBezTo>
                  <a:cubicBezTo>
                    <a:pt x="33806" y="2115"/>
                    <a:pt x="34235" y="1912"/>
                    <a:pt x="34690" y="1878"/>
                  </a:cubicBezTo>
                  <a:cubicBezTo>
                    <a:pt x="52776" y="1038"/>
                    <a:pt x="71602" y="445"/>
                    <a:pt x="90676" y="0"/>
                  </a:cubicBezTo>
                  <a:cubicBezTo>
                    <a:pt x="91185" y="20"/>
                    <a:pt x="91674" y="212"/>
                    <a:pt x="92060" y="544"/>
                  </a:cubicBezTo>
                  <a:cubicBezTo>
                    <a:pt x="92233" y="726"/>
                    <a:pt x="92366" y="944"/>
                    <a:pt x="92450" y="1181"/>
                  </a:cubicBezTo>
                  <a:cubicBezTo>
                    <a:pt x="92534" y="1423"/>
                    <a:pt x="92569" y="1675"/>
                    <a:pt x="92554" y="1927"/>
                  </a:cubicBezTo>
                  <a:lnTo>
                    <a:pt x="59545" y="654194"/>
                  </a:lnTo>
                  <a:cubicBezTo>
                    <a:pt x="59531" y="654683"/>
                    <a:pt x="59328" y="655148"/>
                    <a:pt x="58977" y="655488"/>
                  </a:cubicBezTo>
                  <a:cubicBezTo>
                    <a:pt x="58626" y="655830"/>
                    <a:pt x="58157" y="656022"/>
                    <a:pt x="57668" y="656022"/>
                  </a:cubicBezTo>
                  <a:close/>
                  <a:moveTo>
                    <a:pt x="3806" y="652316"/>
                  </a:moveTo>
                  <a:lnTo>
                    <a:pt x="55839" y="652316"/>
                  </a:lnTo>
                  <a:lnTo>
                    <a:pt x="88650" y="3756"/>
                  </a:lnTo>
                  <a:cubicBezTo>
                    <a:pt x="70911" y="4151"/>
                    <a:pt x="53369" y="4744"/>
                    <a:pt x="36469" y="5534"/>
                  </a:cubicBezTo>
                  <a:lnTo>
                    <a:pt x="3806" y="652316"/>
                  </a:lnTo>
                  <a:close/>
                </a:path>
              </a:pathLst>
            </a:custGeom>
            <a:solidFill>
              <a:srgbClr val="0E0E0E"/>
            </a:solidFill>
            <a:ln w="4941" cap="flat">
              <a:noFill/>
              <a:prstDash val="solid"/>
              <a:miter/>
            </a:ln>
          </p:spPr>
          <p:txBody>
            <a:bodyPr rtlCol="0" anchor="ctr"/>
            <a:lstStyle/>
            <a:p>
              <a:endParaRPr lang="en-AU"/>
            </a:p>
          </p:txBody>
        </p:sp>
        <p:sp>
          <p:nvSpPr>
            <p:cNvPr id="1142" name="Freeform: Shape 1141">
              <a:extLst>
                <a:ext uri="{FF2B5EF4-FFF2-40B4-BE49-F238E27FC236}">
                  <a16:creationId xmlns:a16="http://schemas.microsoft.com/office/drawing/2014/main" id="{B158C4CD-3549-454D-BF88-4D84167CDFB2}"/>
                </a:ext>
              </a:extLst>
            </p:cNvPr>
            <p:cNvSpPr/>
            <p:nvPr/>
          </p:nvSpPr>
          <p:spPr>
            <a:xfrm>
              <a:off x="10857818" y="3145857"/>
              <a:ext cx="88895" cy="652958"/>
            </a:xfrm>
            <a:custGeom>
              <a:avLst/>
              <a:gdLst>
                <a:gd name="connsiteX0" fmla="*/ 86079 w 88895"/>
                <a:gd name="connsiteY0" fmla="*/ 0 h 652958"/>
                <a:gd name="connsiteX1" fmla="*/ 33058 w 88895"/>
                <a:gd name="connsiteY1" fmla="*/ 692 h 652958"/>
                <a:gd name="connsiteX2" fmla="*/ 0 w 88895"/>
                <a:gd name="connsiteY2" fmla="*/ 652958 h 652958"/>
                <a:gd name="connsiteX3" fmla="*/ 55838 w 88895"/>
                <a:gd name="connsiteY3" fmla="*/ 652958 h 652958"/>
                <a:gd name="connsiteX4" fmla="*/ 88896 w 88895"/>
                <a:gd name="connsiteY4" fmla="*/ 0 h 652958"/>
                <a:gd name="connsiteX5" fmla="*/ 86079 w 88895"/>
                <a:gd name="connsiteY5" fmla="*/ 0 h 65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95" h="652958">
                  <a:moveTo>
                    <a:pt x="86079" y="0"/>
                  </a:moveTo>
                  <a:cubicBezTo>
                    <a:pt x="68241" y="0"/>
                    <a:pt x="50600" y="296"/>
                    <a:pt x="33058" y="692"/>
                  </a:cubicBezTo>
                  <a:lnTo>
                    <a:pt x="0" y="652958"/>
                  </a:lnTo>
                  <a:lnTo>
                    <a:pt x="55838" y="652958"/>
                  </a:lnTo>
                  <a:lnTo>
                    <a:pt x="88896" y="0"/>
                  </a:lnTo>
                  <a:lnTo>
                    <a:pt x="86079" y="0"/>
                  </a:lnTo>
                  <a:close/>
                </a:path>
              </a:pathLst>
            </a:custGeom>
            <a:solidFill>
              <a:srgbClr val="F0E7E1"/>
            </a:solidFill>
            <a:ln w="4941" cap="flat">
              <a:noFill/>
              <a:prstDash val="solid"/>
              <a:miter/>
            </a:ln>
          </p:spPr>
          <p:txBody>
            <a:bodyPr rtlCol="0" anchor="ctr"/>
            <a:lstStyle/>
            <a:p>
              <a:endParaRPr lang="en-AU"/>
            </a:p>
          </p:txBody>
        </p:sp>
        <p:sp>
          <p:nvSpPr>
            <p:cNvPr id="1143" name="Freeform: Shape 1142">
              <a:extLst>
                <a:ext uri="{FF2B5EF4-FFF2-40B4-BE49-F238E27FC236}">
                  <a16:creationId xmlns:a16="http://schemas.microsoft.com/office/drawing/2014/main" id="{616E517A-D591-4900-82E8-AF7CC99016F9}"/>
                </a:ext>
              </a:extLst>
            </p:cNvPr>
            <p:cNvSpPr/>
            <p:nvPr/>
          </p:nvSpPr>
          <p:spPr>
            <a:xfrm>
              <a:off x="10855984" y="3144078"/>
              <a:ext cx="92607" cy="656614"/>
            </a:xfrm>
            <a:custGeom>
              <a:avLst/>
              <a:gdLst>
                <a:gd name="connsiteX0" fmla="*/ 57672 w 92607"/>
                <a:gd name="connsiteY0" fmla="*/ 656615 h 656614"/>
                <a:gd name="connsiteX1" fmla="*/ 1834 w 92607"/>
                <a:gd name="connsiteY1" fmla="*/ 656615 h 656614"/>
                <a:gd name="connsiteX2" fmla="*/ 499 w 92607"/>
                <a:gd name="connsiteY2" fmla="*/ 656071 h 656614"/>
                <a:gd name="connsiteX3" fmla="*/ 109 w 92607"/>
                <a:gd name="connsiteY3" fmla="*/ 655429 h 656614"/>
                <a:gd name="connsiteX4" fmla="*/ 5 w 92607"/>
                <a:gd name="connsiteY4" fmla="*/ 654688 h 656614"/>
                <a:gd name="connsiteX5" fmla="*/ 33014 w 92607"/>
                <a:gd name="connsiteY5" fmla="*/ 2421 h 656614"/>
                <a:gd name="connsiteX6" fmla="*/ 33577 w 92607"/>
                <a:gd name="connsiteY6" fmla="*/ 1171 h 656614"/>
                <a:gd name="connsiteX7" fmla="*/ 34842 w 92607"/>
                <a:gd name="connsiteY7" fmla="*/ 642 h 656614"/>
                <a:gd name="connsiteX8" fmla="*/ 87913 w 92607"/>
                <a:gd name="connsiteY8" fmla="*/ 0 h 656614"/>
                <a:gd name="connsiteX9" fmla="*/ 90730 w 92607"/>
                <a:gd name="connsiteY9" fmla="*/ 0 h 656614"/>
                <a:gd name="connsiteX10" fmla="*/ 91461 w 92607"/>
                <a:gd name="connsiteY10" fmla="*/ 153 h 656614"/>
                <a:gd name="connsiteX11" fmla="*/ 92064 w 92607"/>
                <a:gd name="connsiteY11" fmla="*/ 593 h 656614"/>
                <a:gd name="connsiteX12" fmla="*/ 92474 w 92607"/>
                <a:gd name="connsiteY12" fmla="*/ 1230 h 656614"/>
                <a:gd name="connsiteX13" fmla="*/ 92607 w 92607"/>
                <a:gd name="connsiteY13" fmla="*/ 1977 h 656614"/>
                <a:gd name="connsiteX14" fmla="*/ 59549 w 92607"/>
                <a:gd name="connsiteY14" fmla="*/ 654886 h 656614"/>
                <a:gd name="connsiteX15" fmla="*/ 58952 w 92607"/>
                <a:gd name="connsiteY15" fmla="*/ 656116 h 656614"/>
                <a:gd name="connsiteX16" fmla="*/ 57672 w 92607"/>
                <a:gd name="connsiteY16" fmla="*/ 656615 h 656614"/>
                <a:gd name="connsiteX17" fmla="*/ 3810 w 92607"/>
                <a:gd name="connsiteY17" fmla="*/ 652909 h 656614"/>
                <a:gd name="connsiteX18" fmla="*/ 55893 w 92607"/>
                <a:gd name="connsiteY18" fmla="*/ 652909 h 656614"/>
                <a:gd name="connsiteX19" fmla="*/ 88951 w 92607"/>
                <a:gd name="connsiteY19" fmla="*/ 3657 h 656614"/>
                <a:gd name="connsiteX20" fmla="*/ 88061 w 92607"/>
                <a:gd name="connsiteY20" fmla="*/ 3657 h 656614"/>
                <a:gd name="connsiteX21" fmla="*/ 36770 w 92607"/>
                <a:gd name="connsiteY21" fmla="*/ 4250 h 656614"/>
                <a:gd name="connsiteX22" fmla="*/ 3810 w 92607"/>
                <a:gd name="connsiteY22" fmla="*/ 652909 h 65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607" h="656614">
                  <a:moveTo>
                    <a:pt x="57672" y="656615"/>
                  </a:moveTo>
                  <a:lnTo>
                    <a:pt x="1834" y="656615"/>
                  </a:lnTo>
                  <a:cubicBezTo>
                    <a:pt x="1335" y="656610"/>
                    <a:pt x="855" y="656417"/>
                    <a:pt x="499" y="656071"/>
                  </a:cubicBezTo>
                  <a:cubicBezTo>
                    <a:pt x="327" y="655889"/>
                    <a:pt x="193" y="655671"/>
                    <a:pt x="109" y="655429"/>
                  </a:cubicBezTo>
                  <a:cubicBezTo>
                    <a:pt x="20" y="655192"/>
                    <a:pt x="-14" y="654940"/>
                    <a:pt x="5" y="654688"/>
                  </a:cubicBezTo>
                  <a:lnTo>
                    <a:pt x="33014" y="2421"/>
                  </a:lnTo>
                  <a:cubicBezTo>
                    <a:pt x="33039" y="1947"/>
                    <a:pt x="33241" y="1502"/>
                    <a:pt x="33577" y="1171"/>
                  </a:cubicBezTo>
                  <a:cubicBezTo>
                    <a:pt x="33918" y="845"/>
                    <a:pt x="34368" y="652"/>
                    <a:pt x="34842" y="642"/>
                  </a:cubicBezTo>
                  <a:cubicBezTo>
                    <a:pt x="55053" y="198"/>
                    <a:pt x="71903" y="0"/>
                    <a:pt x="87913" y="0"/>
                  </a:cubicBezTo>
                  <a:lnTo>
                    <a:pt x="90730" y="0"/>
                  </a:lnTo>
                  <a:cubicBezTo>
                    <a:pt x="90982" y="0"/>
                    <a:pt x="91229" y="49"/>
                    <a:pt x="91461" y="153"/>
                  </a:cubicBezTo>
                  <a:cubicBezTo>
                    <a:pt x="91689" y="257"/>
                    <a:pt x="91896" y="405"/>
                    <a:pt x="92064" y="593"/>
                  </a:cubicBezTo>
                  <a:cubicBezTo>
                    <a:pt x="92242" y="776"/>
                    <a:pt x="92380" y="993"/>
                    <a:pt x="92474" y="1230"/>
                  </a:cubicBezTo>
                  <a:cubicBezTo>
                    <a:pt x="92568" y="1468"/>
                    <a:pt x="92612" y="1720"/>
                    <a:pt x="92607" y="1977"/>
                  </a:cubicBezTo>
                  <a:lnTo>
                    <a:pt x="59549" y="654886"/>
                  </a:lnTo>
                  <a:cubicBezTo>
                    <a:pt x="59510" y="655355"/>
                    <a:pt x="59298" y="655795"/>
                    <a:pt x="58952" y="656116"/>
                  </a:cubicBezTo>
                  <a:cubicBezTo>
                    <a:pt x="58601" y="656437"/>
                    <a:pt x="58146" y="656615"/>
                    <a:pt x="57672" y="656615"/>
                  </a:cubicBezTo>
                  <a:close/>
                  <a:moveTo>
                    <a:pt x="3810" y="652909"/>
                  </a:moveTo>
                  <a:lnTo>
                    <a:pt x="55893" y="652909"/>
                  </a:lnTo>
                  <a:lnTo>
                    <a:pt x="88951" y="3657"/>
                  </a:lnTo>
                  <a:lnTo>
                    <a:pt x="88061" y="3657"/>
                  </a:lnTo>
                  <a:cubicBezTo>
                    <a:pt x="72545" y="3657"/>
                    <a:pt x="56239" y="3657"/>
                    <a:pt x="36770" y="4250"/>
                  </a:cubicBezTo>
                  <a:lnTo>
                    <a:pt x="3810" y="652909"/>
                  </a:lnTo>
                  <a:close/>
                </a:path>
              </a:pathLst>
            </a:custGeom>
            <a:solidFill>
              <a:srgbClr val="0E0E0E"/>
            </a:solidFill>
            <a:ln w="4941" cap="flat">
              <a:noFill/>
              <a:prstDash val="solid"/>
              <a:miter/>
            </a:ln>
          </p:spPr>
          <p:txBody>
            <a:bodyPr rtlCol="0" anchor="ctr"/>
            <a:lstStyle/>
            <a:p>
              <a:endParaRPr lang="en-AU"/>
            </a:p>
          </p:txBody>
        </p:sp>
        <p:sp>
          <p:nvSpPr>
            <p:cNvPr id="1144" name="Freeform: Shape 1143">
              <a:extLst>
                <a:ext uri="{FF2B5EF4-FFF2-40B4-BE49-F238E27FC236}">
                  <a16:creationId xmlns:a16="http://schemas.microsoft.com/office/drawing/2014/main" id="{80AAC401-D1C5-400C-9AAF-5C15559AF9D1}"/>
                </a:ext>
              </a:extLst>
            </p:cNvPr>
            <p:cNvSpPr/>
            <p:nvPr/>
          </p:nvSpPr>
          <p:spPr>
            <a:xfrm>
              <a:off x="10913656" y="3145906"/>
              <a:ext cx="88994" cy="652958"/>
            </a:xfrm>
            <a:custGeom>
              <a:avLst/>
              <a:gdLst>
                <a:gd name="connsiteX0" fmla="*/ 33058 w 88994"/>
                <a:gd name="connsiteY0" fmla="*/ 0 h 652958"/>
                <a:gd name="connsiteX1" fmla="*/ 0 w 88994"/>
                <a:gd name="connsiteY1" fmla="*/ 652958 h 652958"/>
                <a:gd name="connsiteX2" fmla="*/ 55986 w 88994"/>
                <a:gd name="connsiteY2" fmla="*/ 652958 h 652958"/>
                <a:gd name="connsiteX3" fmla="*/ 88995 w 88994"/>
                <a:gd name="connsiteY3" fmla="*/ 692 h 652958"/>
                <a:gd name="connsiteX4" fmla="*/ 33058 w 88994"/>
                <a:gd name="connsiteY4" fmla="*/ 0 h 652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994" h="652958">
                  <a:moveTo>
                    <a:pt x="33058" y="0"/>
                  </a:moveTo>
                  <a:lnTo>
                    <a:pt x="0" y="652958"/>
                  </a:lnTo>
                  <a:lnTo>
                    <a:pt x="55986" y="652958"/>
                  </a:lnTo>
                  <a:lnTo>
                    <a:pt x="88995" y="692"/>
                  </a:lnTo>
                  <a:cubicBezTo>
                    <a:pt x="70366" y="296"/>
                    <a:pt x="51786" y="0"/>
                    <a:pt x="33058" y="0"/>
                  </a:cubicBezTo>
                  <a:close/>
                </a:path>
              </a:pathLst>
            </a:custGeom>
            <a:solidFill>
              <a:srgbClr val="0E0E0E"/>
            </a:solidFill>
            <a:ln w="4941" cap="flat">
              <a:noFill/>
              <a:prstDash val="solid"/>
              <a:miter/>
            </a:ln>
          </p:spPr>
          <p:txBody>
            <a:bodyPr rtlCol="0" anchor="ctr"/>
            <a:lstStyle/>
            <a:p>
              <a:endParaRPr lang="en-AU"/>
            </a:p>
          </p:txBody>
        </p:sp>
        <p:sp>
          <p:nvSpPr>
            <p:cNvPr id="1145" name="Freeform: Shape 1144">
              <a:extLst>
                <a:ext uri="{FF2B5EF4-FFF2-40B4-BE49-F238E27FC236}">
                  <a16:creationId xmlns:a16="http://schemas.microsoft.com/office/drawing/2014/main" id="{A6DCAD31-6C58-4E05-B65B-81B09C78E27A}"/>
                </a:ext>
              </a:extLst>
            </p:cNvPr>
            <p:cNvSpPr/>
            <p:nvPr/>
          </p:nvSpPr>
          <p:spPr>
            <a:xfrm>
              <a:off x="10911970" y="3144028"/>
              <a:ext cx="92459" cy="656664"/>
            </a:xfrm>
            <a:custGeom>
              <a:avLst/>
              <a:gdLst>
                <a:gd name="connsiteX0" fmla="*/ 57672 w 92459"/>
                <a:gd name="connsiteY0" fmla="*/ 656664 h 656664"/>
                <a:gd name="connsiteX1" fmla="*/ 1834 w 92459"/>
                <a:gd name="connsiteY1" fmla="*/ 656664 h 656664"/>
                <a:gd name="connsiteX2" fmla="*/ 499 w 92459"/>
                <a:gd name="connsiteY2" fmla="*/ 656121 h 656664"/>
                <a:gd name="connsiteX3" fmla="*/ 109 w 92459"/>
                <a:gd name="connsiteY3" fmla="*/ 655484 h 656664"/>
                <a:gd name="connsiteX4" fmla="*/ 5 w 92459"/>
                <a:gd name="connsiteY4" fmla="*/ 654737 h 656664"/>
                <a:gd name="connsiteX5" fmla="*/ 32965 w 92459"/>
                <a:gd name="connsiteY5" fmla="*/ 1779 h 656664"/>
                <a:gd name="connsiteX6" fmla="*/ 33518 w 92459"/>
                <a:gd name="connsiteY6" fmla="*/ 519 h 656664"/>
                <a:gd name="connsiteX7" fmla="*/ 34793 w 92459"/>
                <a:gd name="connsiteY7" fmla="*/ 0 h 656664"/>
                <a:gd name="connsiteX8" fmla="*/ 90631 w 92459"/>
                <a:gd name="connsiteY8" fmla="*/ 791 h 656664"/>
                <a:gd name="connsiteX9" fmla="*/ 91362 w 92459"/>
                <a:gd name="connsiteY9" fmla="*/ 944 h 656664"/>
                <a:gd name="connsiteX10" fmla="*/ 91965 w 92459"/>
                <a:gd name="connsiteY10" fmla="*/ 1384 h 656664"/>
                <a:gd name="connsiteX11" fmla="*/ 92459 w 92459"/>
                <a:gd name="connsiteY11" fmla="*/ 2718 h 656664"/>
                <a:gd name="connsiteX12" fmla="*/ 59401 w 92459"/>
                <a:gd name="connsiteY12" fmla="*/ 654984 h 656664"/>
                <a:gd name="connsiteX13" fmla="*/ 58853 w 92459"/>
                <a:gd name="connsiteY13" fmla="*/ 656151 h 656664"/>
                <a:gd name="connsiteX14" fmla="*/ 57672 w 92459"/>
                <a:gd name="connsiteY14" fmla="*/ 656664 h 656664"/>
                <a:gd name="connsiteX15" fmla="*/ 3810 w 92459"/>
                <a:gd name="connsiteY15" fmla="*/ 652958 h 656664"/>
                <a:gd name="connsiteX16" fmla="*/ 55893 w 92459"/>
                <a:gd name="connsiteY16" fmla="*/ 652958 h 656664"/>
                <a:gd name="connsiteX17" fmla="*/ 88753 w 92459"/>
                <a:gd name="connsiteY17" fmla="*/ 4447 h 656664"/>
                <a:gd name="connsiteX18" fmla="*/ 36671 w 92459"/>
                <a:gd name="connsiteY18" fmla="*/ 3706 h 656664"/>
                <a:gd name="connsiteX19" fmla="*/ 3810 w 92459"/>
                <a:gd name="connsiteY19" fmla="*/ 652958 h 65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2459" h="656664">
                  <a:moveTo>
                    <a:pt x="57672" y="656664"/>
                  </a:moveTo>
                  <a:lnTo>
                    <a:pt x="1834" y="656664"/>
                  </a:lnTo>
                  <a:cubicBezTo>
                    <a:pt x="1335" y="656664"/>
                    <a:pt x="855" y="656467"/>
                    <a:pt x="499" y="656121"/>
                  </a:cubicBezTo>
                  <a:cubicBezTo>
                    <a:pt x="327" y="655938"/>
                    <a:pt x="193" y="655721"/>
                    <a:pt x="109" y="655484"/>
                  </a:cubicBezTo>
                  <a:cubicBezTo>
                    <a:pt x="20" y="655241"/>
                    <a:pt x="-14" y="654989"/>
                    <a:pt x="5" y="654737"/>
                  </a:cubicBezTo>
                  <a:lnTo>
                    <a:pt x="32965" y="1779"/>
                  </a:lnTo>
                  <a:cubicBezTo>
                    <a:pt x="32975" y="1305"/>
                    <a:pt x="33177" y="850"/>
                    <a:pt x="33518" y="519"/>
                  </a:cubicBezTo>
                  <a:cubicBezTo>
                    <a:pt x="33859" y="188"/>
                    <a:pt x="34314" y="0"/>
                    <a:pt x="34793" y="0"/>
                  </a:cubicBezTo>
                  <a:cubicBezTo>
                    <a:pt x="51989" y="0"/>
                    <a:pt x="70272" y="297"/>
                    <a:pt x="90631" y="791"/>
                  </a:cubicBezTo>
                  <a:cubicBezTo>
                    <a:pt x="90883" y="791"/>
                    <a:pt x="91130" y="840"/>
                    <a:pt x="91362" y="944"/>
                  </a:cubicBezTo>
                  <a:cubicBezTo>
                    <a:pt x="91590" y="1048"/>
                    <a:pt x="91797" y="1196"/>
                    <a:pt x="91965" y="1384"/>
                  </a:cubicBezTo>
                  <a:cubicBezTo>
                    <a:pt x="92276" y="1759"/>
                    <a:pt x="92454" y="2229"/>
                    <a:pt x="92459" y="2718"/>
                  </a:cubicBezTo>
                  <a:lnTo>
                    <a:pt x="59401" y="654984"/>
                  </a:lnTo>
                  <a:cubicBezTo>
                    <a:pt x="59367" y="655429"/>
                    <a:pt x="59169" y="655839"/>
                    <a:pt x="58853" y="656151"/>
                  </a:cubicBezTo>
                  <a:cubicBezTo>
                    <a:pt x="58536" y="656457"/>
                    <a:pt x="58116" y="656640"/>
                    <a:pt x="57672" y="656664"/>
                  </a:cubicBezTo>
                  <a:close/>
                  <a:moveTo>
                    <a:pt x="3810" y="652958"/>
                  </a:moveTo>
                  <a:lnTo>
                    <a:pt x="55893" y="652958"/>
                  </a:lnTo>
                  <a:lnTo>
                    <a:pt x="88753" y="4447"/>
                  </a:lnTo>
                  <a:cubicBezTo>
                    <a:pt x="69877" y="4003"/>
                    <a:pt x="52780" y="3756"/>
                    <a:pt x="36671" y="3706"/>
                  </a:cubicBezTo>
                  <a:lnTo>
                    <a:pt x="3810" y="652958"/>
                  </a:lnTo>
                  <a:close/>
                </a:path>
              </a:pathLst>
            </a:custGeom>
            <a:solidFill>
              <a:srgbClr val="0E0E0E"/>
            </a:solidFill>
            <a:ln w="4941" cap="flat">
              <a:noFill/>
              <a:prstDash val="solid"/>
              <a:miter/>
            </a:ln>
          </p:spPr>
          <p:txBody>
            <a:bodyPr rtlCol="0" anchor="ctr"/>
            <a:lstStyle/>
            <a:p>
              <a:endParaRPr lang="en-AU"/>
            </a:p>
          </p:txBody>
        </p:sp>
        <p:sp>
          <p:nvSpPr>
            <p:cNvPr id="1146" name="Freeform: Shape 1145">
              <a:extLst>
                <a:ext uri="{FF2B5EF4-FFF2-40B4-BE49-F238E27FC236}">
                  <a16:creationId xmlns:a16="http://schemas.microsoft.com/office/drawing/2014/main" id="{F34A7994-1816-498C-91A1-65FCBB40B491}"/>
                </a:ext>
              </a:extLst>
            </p:cNvPr>
            <p:cNvSpPr/>
            <p:nvPr/>
          </p:nvSpPr>
          <p:spPr>
            <a:xfrm>
              <a:off x="10969494" y="3146647"/>
              <a:ext cx="88747" cy="652266"/>
            </a:xfrm>
            <a:custGeom>
              <a:avLst/>
              <a:gdLst>
                <a:gd name="connsiteX0" fmla="*/ 33009 w 88747"/>
                <a:gd name="connsiteY0" fmla="*/ 0 h 652266"/>
                <a:gd name="connsiteX1" fmla="*/ 0 w 88747"/>
                <a:gd name="connsiteY1" fmla="*/ 652267 h 652266"/>
                <a:gd name="connsiteX2" fmla="*/ 55838 w 88747"/>
                <a:gd name="connsiteY2" fmla="*/ 652267 h 652266"/>
                <a:gd name="connsiteX3" fmla="*/ 88748 w 88747"/>
                <a:gd name="connsiteY3" fmla="*/ 2026 h 652266"/>
                <a:gd name="connsiteX4" fmla="*/ 33009 w 88747"/>
                <a:gd name="connsiteY4" fmla="*/ 0 h 65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47" h="652266">
                  <a:moveTo>
                    <a:pt x="33009" y="0"/>
                  </a:moveTo>
                  <a:lnTo>
                    <a:pt x="0" y="652267"/>
                  </a:lnTo>
                  <a:lnTo>
                    <a:pt x="55838" y="652267"/>
                  </a:lnTo>
                  <a:lnTo>
                    <a:pt x="88748" y="2026"/>
                  </a:lnTo>
                  <a:cubicBezTo>
                    <a:pt x="70331" y="1137"/>
                    <a:pt x="51752" y="460"/>
                    <a:pt x="33009" y="0"/>
                  </a:cubicBezTo>
                  <a:close/>
                </a:path>
              </a:pathLst>
            </a:custGeom>
            <a:solidFill>
              <a:srgbClr val="F0E7E1"/>
            </a:solidFill>
            <a:ln w="4941" cap="flat">
              <a:noFill/>
              <a:prstDash val="solid"/>
              <a:miter/>
            </a:ln>
          </p:spPr>
          <p:txBody>
            <a:bodyPr rtlCol="0" anchor="ctr"/>
            <a:lstStyle/>
            <a:p>
              <a:endParaRPr lang="en-AU"/>
            </a:p>
          </p:txBody>
        </p:sp>
        <p:sp>
          <p:nvSpPr>
            <p:cNvPr id="1147" name="Freeform: Shape 1146">
              <a:extLst>
                <a:ext uri="{FF2B5EF4-FFF2-40B4-BE49-F238E27FC236}">
                  <a16:creationId xmlns:a16="http://schemas.microsoft.com/office/drawing/2014/main" id="{2896F239-49A7-4100-9F21-B60C29B1CF9E}"/>
                </a:ext>
              </a:extLst>
            </p:cNvPr>
            <p:cNvSpPr/>
            <p:nvPr/>
          </p:nvSpPr>
          <p:spPr>
            <a:xfrm>
              <a:off x="10967764" y="3144764"/>
              <a:ext cx="92457" cy="655934"/>
            </a:xfrm>
            <a:custGeom>
              <a:avLst/>
              <a:gdLst>
                <a:gd name="connsiteX0" fmla="*/ 57568 w 92457"/>
                <a:gd name="connsiteY0" fmla="*/ 655929 h 655934"/>
                <a:gd name="connsiteX1" fmla="*/ 1878 w 92457"/>
                <a:gd name="connsiteY1" fmla="*/ 655929 h 655934"/>
                <a:gd name="connsiteX2" fmla="*/ 543 w 92457"/>
                <a:gd name="connsiteY2" fmla="*/ 655385 h 655934"/>
                <a:gd name="connsiteX3" fmla="*/ 0 w 92457"/>
                <a:gd name="connsiteY3" fmla="*/ 654002 h 655934"/>
                <a:gd name="connsiteX4" fmla="*/ 33058 w 92457"/>
                <a:gd name="connsiteY4" fmla="*/ 1735 h 655934"/>
                <a:gd name="connsiteX5" fmla="*/ 33201 w 92457"/>
                <a:gd name="connsiteY5" fmla="*/ 1039 h 655934"/>
                <a:gd name="connsiteX6" fmla="*/ 33616 w 92457"/>
                <a:gd name="connsiteY6" fmla="*/ 456 h 655934"/>
                <a:gd name="connsiteX7" fmla="*/ 34229 w 92457"/>
                <a:gd name="connsiteY7" fmla="*/ 95 h 655934"/>
                <a:gd name="connsiteX8" fmla="*/ 34936 w 92457"/>
                <a:gd name="connsiteY8" fmla="*/ 6 h 655934"/>
                <a:gd name="connsiteX9" fmla="*/ 90724 w 92457"/>
                <a:gd name="connsiteY9" fmla="*/ 1933 h 655934"/>
                <a:gd name="connsiteX10" fmla="*/ 92009 w 92457"/>
                <a:gd name="connsiteY10" fmla="*/ 2526 h 655934"/>
                <a:gd name="connsiteX11" fmla="*/ 92454 w 92457"/>
                <a:gd name="connsiteY11" fmla="*/ 3910 h 655934"/>
                <a:gd name="connsiteX12" fmla="*/ 59544 w 92457"/>
                <a:gd name="connsiteY12" fmla="*/ 654101 h 655934"/>
                <a:gd name="connsiteX13" fmla="*/ 59391 w 92457"/>
                <a:gd name="connsiteY13" fmla="*/ 654837 h 655934"/>
                <a:gd name="connsiteX14" fmla="*/ 58956 w 92457"/>
                <a:gd name="connsiteY14" fmla="*/ 655450 h 655934"/>
                <a:gd name="connsiteX15" fmla="*/ 58314 w 92457"/>
                <a:gd name="connsiteY15" fmla="*/ 655835 h 655934"/>
                <a:gd name="connsiteX16" fmla="*/ 57568 w 92457"/>
                <a:gd name="connsiteY16" fmla="*/ 655929 h 655934"/>
                <a:gd name="connsiteX17" fmla="*/ 3657 w 92457"/>
                <a:gd name="connsiteY17" fmla="*/ 652223 h 655934"/>
                <a:gd name="connsiteX18" fmla="*/ 55788 w 92457"/>
                <a:gd name="connsiteY18" fmla="*/ 652223 h 655934"/>
                <a:gd name="connsiteX19" fmla="*/ 88501 w 92457"/>
                <a:gd name="connsiteY19" fmla="*/ 5590 h 655934"/>
                <a:gd name="connsiteX20" fmla="*/ 36517 w 92457"/>
                <a:gd name="connsiteY20" fmla="*/ 3811 h 655934"/>
                <a:gd name="connsiteX21" fmla="*/ 3657 w 92457"/>
                <a:gd name="connsiteY21" fmla="*/ 652223 h 655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457" h="655934">
                  <a:moveTo>
                    <a:pt x="57568" y="655929"/>
                  </a:moveTo>
                  <a:lnTo>
                    <a:pt x="1878" y="655929"/>
                  </a:lnTo>
                  <a:cubicBezTo>
                    <a:pt x="1379" y="655929"/>
                    <a:pt x="899" y="655731"/>
                    <a:pt x="543" y="655385"/>
                  </a:cubicBezTo>
                  <a:cubicBezTo>
                    <a:pt x="203" y="655005"/>
                    <a:pt x="10" y="654516"/>
                    <a:pt x="0" y="654002"/>
                  </a:cubicBezTo>
                  <a:lnTo>
                    <a:pt x="33058" y="1735"/>
                  </a:lnTo>
                  <a:cubicBezTo>
                    <a:pt x="33058" y="1493"/>
                    <a:pt x="33108" y="1256"/>
                    <a:pt x="33201" y="1039"/>
                  </a:cubicBezTo>
                  <a:cubicBezTo>
                    <a:pt x="33295" y="816"/>
                    <a:pt x="33439" y="619"/>
                    <a:pt x="33616" y="456"/>
                  </a:cubicBezTo>
                  <a:cubicBezTo>
                    <a:pt x="33789" y="292"/>
                    <a:pt x="34002" y="169"/>
                    <a:pt x="34229" y="95"/>
                  </a:cubicBezTo>
                  <a:cubicBezTo>
                    <a:pt x="34457" y="16"/>
                    <a:pt x="34694" y="-14"/>
                    <a:pt x="34936" y="6"/>
                  </a:cubicBezTo>
                  <a:cubicBezTo>
                    <a:pt x="54998" y="500"/>
                    <a:pt x="73232" y="1093"/>
                    <a:pt x="90724" y="1933"/>
                  </a:cubicBezTo>
                  <a:cubicBezTo>
                    <a:pt x="91209" y="1973"/>
                    <a:pt x="91663" y="2185"/>
                    <a:pt x="92009" y="2526"/>
                  </a:cubicBezTo>
                  <a:cubicBezTo>
                    <a:pt x="92320" y="2916"/>
                    <a:pt x="92484" y="3411"/>
                    <a:pt x="92454" y="3910"/>
                  </a:cubicBezTo>
                  <a:lnTo>
                    <a:pt x="59544" y="654101"/>
                  </a:lnTo>
                  <a:cubicBezTo>
                    <a:pt x="59544" y="654353"/>
                    <a:pt x="59495" y="654605"/>
                    <a:pt x="59391" y="654837"/>
                  </a:cubicBezTo>
                  <a:cubicBezTo>
                    <a:pt x="59292" y="655069"/>
                    <a:pt x="59144" y="655277"/>
                    <a:pt x="58956" y="655450"/>
                  </a:cubicBezTo>
                  <a:cubicBezTo>
                    <a:pt x="58773" y="655623"/>
                    <a:pt x="58551" y="655751"/>
                    <a:pt x="58314" y="655835"/>
                  </a:cubicBezTo>
                  <a:cubicBezTo>
                    <a:pt x="58072" y="655919"/>
                    <a:pt x="57819" y="655949"/>
                    <a:pt x="57568" y="655929"/>
                  </a:cubicBezTo>
                  <a:close/>
                  <a:moveTo>
                    <a:pt x="3657" y="652223"/>
                  </a:moveTo>
                  <a:lnTo>
                    <a:pt x="55788" y="652223"/>
                  </a:lnTo>
                  <a:lnTo>
                    <a:pt x="88501" y="5590"/>
                  </a:lnTo>
                  <a:cubicBezTo>
                    <a:pt x="72145" y="4848"/>
                    <a:pt x="55097" y="4255"/>
                    <a:pt x="36517" y="3811"/>
                  </a:cubicBezTo>
                  <a:lnTo>
                    <a:pt x="3657" y="652223"/>
                  </a:lnTo>
                  <a:close/>
                </a:path>
              </a:pathLst>
            </a:custGeom>
            <a:solidFill>
              <a:srgbClr val="0E0E0E"/>
            </a:solidFill>
            <a:ln w="4941" cap="flat">
              <a:noFill/>
              <a:prstDash val="solid"/>
              <a:miter/>
            </a:ln>
          </p:spPr>
          <p:txBody>
            <a:bodyPr rtlCol="0" anchor="ctr"/>
            <a:lstStyle/>
            <a:p>
              <a:endParaRPr lang="en-AU"/>
            </a:p>
          </p:txBody>
        </p:sp>
        <p:sp>
          <p:nvSpPr>
            <p:cNvPr id="1148" name="Freeform: Shape 1147">
              <a:extLst>
                <a:ext uri="{FF2B5EF4-FFF2-40B4-BE49-F238E27FC236}">
                  <a16:creationId xmlns:a16="http://schemas.microsoft.com/office/drawing/2014/main" id="{C6D4C64C-7BBE-4BAD-A85E-E5B2512FF6B4}"/>
                </a:ext>
              </a:extLst>
            </p:cNvPr>
            <p:cNvSpPr/>
            <p:nvPr/>
          </p:nvSpPr>
          <p:spPr>
            <a:xfrm>
              <a:off x="11025332" y="3148624"/>
              <a:ext cx="88550" cy="650240"/>
            </a:xfrm>
            <a:custGeom>
              <a:avLst/>
              <a:gdLst>
                <a:gd name="connsiteX0" fmla="*/ 32910 w 88550"/>
                <a:gd name="connsiteY0" fmla="*/ 0 h 650240"/>
                <a:gd name="connsiteX1" fmla="*/ 0 w 88550"/>
                <a:gd name="connsiteY1" fmla="*/ 650240 h 650240"/>
                <a:gd name="connsiteX2" fmla="*/ 55788 w 88550"/>
                <a:gd name="connsiteY2" fmla="*/ 650240 h 650240"/>
                <a:gd name="connsiteX3" fmla="*/ 88550 w 88550"/>
                <a:gd name="connsiteY3" fmla="*/ 3311 h 650240"/>
                <a:gd name="connsiteX4" fmla="*/ 32910 w 88550"/>
                <a:gd name="connsiteY4" fmla="*/ 0 h 65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50" h="650240">
                  <a:moveTo>
                    <a:pt x="32910" y="0"/>
                  </a:moveTo>
                  <a:lnTo>
                    <a:pt x="0" y="650240"/>
                  </a:lnTo>
                  <a:lnTo>
                    <a:pt x="55788" y="650240"/>
                  </a:lnTo>
                  <a:lnTo>
                    <a:pt x="88550" y="3311"/>
                  </a:lnTo>
                  <a:cubicBezTo>
                    <a:pt x="70168" y="2026"/>
                    <a:pt x="51638" y="889"/>
                    <a:pt x="32910" y="0"/>
                  </a:cubicBezTo>
                  <a:close/>
                </a:path>
              </a:pathLst>
            </a:custGeom>
            <a:solidFill>
              <a:srgbClr val="0E0E0E"/>
            </a:solidFill>
            <a:ln w="4941" cap="flat">
              <a:noFill/>
              <a:prstDash val="solid"/>
              <a:miter/>
            </a:ln>
          </p:spPr>
          <p:txBody>
            <a:bodyPr rtlCol="0" anchor="ctr"/>
            <a:lstStyle/>
            <a:p>
              <a:endParaRPr lang="en-AU"/>
            </a:p>
          </p:txBody>
        </p:sp>
        <p:sp>
          <p:nvSpPr>
            <p:cNvPr id="1149" name="Freeform: Shape 1148">
              <a:extLst>
                <a:ext uri="{FF2B5EF4-FFF2-40B4-BE49-F238E27FC236}">
                  <a16:creationId xmlns:a16="http://schemas.microsoft.com/office/drawing/2014/main" id="{8AB38E40-0B61-4501-B5BF-94B812E24508}"/>
                </a:ext>
              </a:extLst>
            </p:cNvPr>
            <p:cNvSpPr/>
            <p:nvPr/>
          </p:nvSpPr>
          <p:spPr>
            <a:xfrm>
              <a:off x="11023454" y="3146745"/>
              <a:ext cx="92306" cy="653947"/>
            </a:xfrm>
            <a:custGeom>
              <a:avLst/>
              <a:gdLst>
                <a:gd name="connsiteX0" fmla="*/ 57667 w 92306"/>
                <a:gd name="connsiteY0" fmla="*/ 653947 h 653947"/>
                <a:gd name="connsiteX1" fmla="*/ 1878 w 92306"/>
                <a:gd name="connsiteY1" fmla="*/ 653947 h 653947"/>
                <a:gd name="connsiteX2" fmla="*/ 1132 w 92306"/>
                <a:gd name="connsiteY2" fmla="*/ 653814 h 653947"/>
                <a:gd name="connsiteX3" fmla="*/ 494 w 92306"/>
                <a:gd name="connsiteY3" fmla="*/ 653404 h 653947"/>
                <a:gd name="connsiteX4" fmla="*/ 0 w 92306"/>
                <a:gd name="connsiteY4" fmla="*/ 652020 h 653947"/>
                <a:gd name="connsiteX5" fmla="*/ 32910 w 92306"/>
                <a:gd name="connsiteY5" fmla="*/ 1780 h 653947"/>
                <a:gd name="connsiteX6" fmla="*/ 33543 w 92306"/>
                <a:gd name="connsiteY6" fmla="*/ 495 h 653947"/>
                <a:gd name="connsiteX7" fmla="*/ 34887 w 92306"/>
                <a:gd name="connsiteY7" fmla="*/ 1 h 653947"/>
                <a:gd name="connsiteX8" fmla="*/ 90576 w 92306"/>
                <a:gd name="connsiteY8" fmla="*/ 3361 h 653947"/>
                <a:gd name="connsiteX9" fmla="*/ 91827 w 92306"/>
                <a:gd name="connsiteY9" fmla="*/ 3979 h 653947"/>
                <a:gd name="connsiteX10" fmla="*/ 92306 w 92306"/>
                <a:gd name="connsiteY10" fmla="*/ 5288 h 653947"/>
                <a:gd name="connsiteX11" fmla="*/ 59544 w 92306"/>
                <a:gd name="connsiteY11" fmla="*/ 652169 h 653947"/>
                <a:gd name="connsiteX12" fmla="*/ 58961 w 92306"/>
                <a:gd name="connsiteY12" fmla="*/ 653434 h 653947"/>
                <a:gd name="connsiteX13" fmla="*/ 57667 w 92306"/>
                <a:gd name="connsiteY13" fmla="*/ 653947 h 653947"/>
                <a:gd name="connsiteX14" fmla="*/ 3805 w 92306"/>
                <a:gd name="connsiteY14" fmla="*/ 650241 h 653947"/>
                <a:gd name="connsiteX15" fmla="*/ 55937 w 92306"/>
                <a:gd name="connsiteY15" fmla="*/ 650241 h 653947"/>
                <a:gd name="connsiteX16" fmla="*/ 88501 w 92306"/>
                <a:gd name="connsiteY16" fmla="*/ 6919 h 653947"/>
                <a:gd name="connsiteX17" fmla="*/ 36517 w 92306"/>
                <a:gd name="connsiteY17" fmla="*/ 3806 h 653947"/>
                <a:gd name="connsiteX18" fmla="*/ 3805 w 92306"/>
                <a:gd name="connsiteY18" fmla="*/ 650241 h 65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306" h="653947">
                  <a:moveTo>
                    <a:pt x="57667" y="653947"/>
                  </a:moveTo>
                  <a:lnTo>
                    <a:pt x="1878" y="653947"/>
                  </a:lnTo>
                  <a:cubicBezTo>
                    <a:pt x="1621" y="653952"/>
                    <a:pt x="1369" y="653908"/>
                    <a:pt x="1132" y="653814"/>
                  </a:cubicBezTo>
                  <a:cubicBezTo>
                    <a:pt x="895" y="653720"/>
                    <a:pt x="677" y="653582"/>
                    <a:pt x="494" y="653404"/>
                  </a:cubicBezTo>
                  <a:cubicBezTo>
                    <a:pt x="168" y="653018"/>
                    <a:pt x="-10" y="652524"/>
                    <a:pt x="0" y="652020"/>
                  </a:cubicBezTo>
                  <a:lnTo>
                    <a:pt x="32910" y="1780"/>
                  </a:lnTo>
                  <a:cubicBezTo>
                    <a:pt x="32950" y="1286"/>
                    <a:pt x="33172" y="826"/>
                    <a:pt x="33543" y="495"/>
                  </a:cubicBezTo>
                  <a:cubicBezTo>
                    <a:pt x="33908" y="164"/>
                    <a:pt x="34392" y="-14"/>
                    <a:pt x="34887" y="1"/>
                  </a:cubicBezTo>
                  <a:cubicBezTo>
                    <a:pt x="52923" y="890"/>
                    <a:pt x="71157" y="1977"/>
                    <a:pt x="90576" y="3361"/>
                  </a:cubicBezTo>
                  <a:cubicBezTo>
                    <a:pt x="91056" y="3400"/>
                    <a:pt x="91506" y="3618"/>
                    <a:pt x="91827" y="3979"/>
                  </a:cubicBezTo>
                  <a:cubicBezTo>
                    <a:pt x="92148" y="4339"/>
                    <a:pt x="92321" y="4809"/>
                    <a:pt x="92306" y="5288"/>
                  </a:cubicBezTo>
                  <a:lnTo>
                    <a:pt x="59544" y="652169"/>
                  </a:lnTo>
                  <a:cubicBezTo>
                    <a:pt x="59520" y="652648"/>
                    <a:pt x="59312" y="653103"/>
                    <a:pt x="58961" y="653434"/>
                  </a:cubicBezTo>
                  <a:cubicBezTo>
                    <a:pt x="58610" y="653765"/>
                    <a:pt x="58146" y="653947"/>
                    <a:pt x="57667" y="653947"/>
                  </a:cubicBezTo>
                  <a:close/>
                  <a:moveTo>
                    <a:pt x="3805" y="650241"/>
                  </a:moveTo>
                  <a:lnTo>
                    <a:pt x="55937" y="650241"/>
                  </a:lnTo>
                  <a:lnTo>
                    <a:pt x="88501" y="6919"/>
                  </a:lnTo>
                  <a:cubicBezTo>
                    <a:pt x="70416" y="5634"/>
                    <a:pt x="53417" y="4596"/>
                    <a:pt x="36517" y="3806"/>
                  </a:cubicBezTo>
                  <a:lnTo>
                    <a:pt x="3805" y="650241"/>
                  </a:lnTo>
                  <a:close/>
                </a:path>
              </a:pathLst>
            </a:custGeom>
            <a:solidFill>
              <a:srgbClr val="0E0E0E"/>
            </a:solidFill>
            <a:ln w="4941" cap="flat">
              <a:noFill/>
              <a:prstDash val="solid"/>
              <a:miter/>
            </a:ln>
          </p:spPr>
          <p:txBody>
            <a:bodyPr rtlCol="0" anchor="ctr"/>
            <a:lstStyle/>
            <a:p>
              <a:endParaRPr lang="en-AU"/>
            </a:p>
          </p:txBody>
        </p:sp>
        <p:sp>
          <p:nvSpPr>
            <p:cNvPr id="1150" name="Freeform: Shape 1149">
              <a:extLst>
                <a:ext uri="{FF2B5EF4-FFF2-40B4-BE49-F238E27FC236}">
                  <a16:creationId xmlns:a16="http://schemas.microsoft.com/office/drawing/2014/main" id="{F618CC42-B937-4491-9755-BD8C22F5B7C1}"/>
                </a:ext>
              </a:extLst>
            </p:cNvPr>
            <p:cNvSpPr/>
            <p:nvPr/>
          </p:nvSpPr>
          <p:spPr>
            <a:xfrm>
              <a:off x="11081120" y="3151934"/>
              <a:ext cx="88352" cy="646929"/>
            </a:xfrm>
            <a:custGeom>
              <a:avLst/>
              <a:gdLst>
                <a:gd name="connsiteX0" fmla="*/ 32762 w 88352"/>
                <a:gd name="connsiteY0" fmla="*/ 0 h 646929"/>
                <a:gd name="connsiteX1" fmla="*/ 0 w 88352"/>
                <a:gd name="connsiteY1" fmla="*/ 646930 h 646929"/>
                <a:gd name="connsiteX2" fmla="*/ 55838 w 88352"/>
                <a:gd name="connsiteY2" fmla="*/ 646930 h 646929"/>
                <a:gd name="connsiteX3" fmla="*/ 88352 w 88352"/>
                <a:gd name="connsiteY3" fmla="*/ 4546 h 646929"/>
                <a:gd name="connsiteX4" fmla="*/ 32762 w 88352"/>
                <a:gd name="connsiteY4" fmla="*/ 0 h 646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352" h="646929">
                  <a:moveTo>
                    <a:pt x="32762" y="0"/>
                  </a:moveTo>
                  <a:lnTo>
                    <a:pt x="0" y="646930"/>
                  </a:lnTo>
                  <a:lnTo>
                    <a:pt x="55838" y="646930"/>
                  </a:lnTo>
                  <a:lnTo>
                    <a:pt x="88352" y="4546"/>
                  </a:lnTo>
                  <a:cubicBezTo>
                    <a:pt x="70035" y="2831"/>
                    <a:pt x="51504" y="1319"/>
                    <a:pt x="32762" y="0"/>
                  </a:cubicBezTo>
                  <a:close/>
                </a:path>
              </a:pathLst>
            </a:custGeom>
            <a:solidFill>
              <a:srgbClr val="F0E7E1"/>
            </a:solidFill>
            <a:ln w="4941" cap="flat">
              <a:noFill/>
              <a:prstDash val="solid"/>
              <a:miter/>
            </a:ln>
          </p:spPr>
          <p:txBody>
            <a:bodyPr rtlCol="0" anchor="ctr"/>
            <a:lstStyle/>
            <a:p>
              <a:endParaRPr lang="en-AU"/>
            </a:p>
          </p:txBody>
        </p:sp>
        <p:sp>
          <p:nvSpPr>
            <p:cNvPr id="1151" name="Freeform: Shape 1150">
              <a:extLst>
                <a:ext uri="{FF2B5EF4-FFF2-40B4-BE49-F238E27FC236}">
                  <a16:creationId xmlns:a16="http://schemas.microsoft.com/office/drawing/2014/main" id="{105C442C-CFBF-49D5-BF9A-22F78BEDF109}"/>
                </a:ext>
              </a:extLst>
            </p:cNvPr>
            <p:cNvSpPr/>
            <p:nvPr/>
          </p:nvSpPr>
          <p:spPr>
            <a:xfrm>
              <a:off x="11079287" y="3150085"/>
              <a:ext cx="92066" cy="650607"/>
            </a:xfrm>
            <a:custGeom>
              <a:avLst/>
              <a:gdLst>
                <a:gd name="connsiteX0" fmla="*/ 57672 w 92066"/>
                <a:gd name="connsiteY0" fmla="*/ 650607 h 650607"/>
                <a:gd name="connsiteX1" fmla="*/ 1834 w 92066"/>
                <a:gd name="connsiteY1" fmla="*/ 650607 h 650607"/>
                <a:gd name="connsiteX2" fmla="*/ 499 w 92066"/>
                <a:gd name="connsiteY2" fmla="*/ 650064 h 650607"/>
                <a:gd name="connsiteX3" fmla="*/ 109 w 92066"/>
                <a:gd name="connsiteY3" fmla="*/ 649427 h 650607"/>
                <a:gd name="connsiteX4" fmla="*/ 5 w 92066"/>
                <a:gd name="connsiteY4" fmla="*/ 648681 h 650607"/>
                <a:gd name="connsiteX5" fmla="*/ 32767 w 92066"/>
                <a:gd name="connsiteY5" fmla="*/ 1751 h 650607"/>
                <a:gd name="connsiteX6" fmla="*/ 32935 w 92066"/>
                <a:gd name="connsiteY6" fmla="*/ 1049 h 650607"/>
                <a:gd name="connsiteX7" fmla="*/ 33360 w 92066"/>
                <a:gd name="connsiteY7" fmla="*/ 466 h 650607"/>
                <a:gd name="connsiteX8" fmla="*/ 33997 w 92066"/>
                <a:gd name="connsiteY8" fmla="*/ 76 h 650607"/>
                <a:gd name="connsiteX9" fmla="*/ 34743 w 92066"/>
                <a:gd name="connsiteY9" fmla="*/ 21 h 650607"/>
                <a:gd name="connsiteX10" fmla="*/ 90384 w 92066"/>
                <a:gd name="connsiteY10" fmla="*/ 4617 h 650607"/>
                <a:gd name="connsiteX11" fmla="*/ 91614 w 92066"/>
                <a:gd name="connsiteY11" fmla="*/ 5239 h 650607"/>
                <a:gd name="connsiteX12" fmla="*/ 92064 w 92066"/>
                <a:gd name="connsiteY12" fmla="*/ 6544 h 650607"/>
                <a:gd name="connsiteX13" fmla="*/ 59500 w 92066"/>
                <a:gd name="connsiteY13" fmla="*/ 648928 h 650607"/>
                <a:gd name="connsiteX14" fmla="*/ 58912 w 92066"/>
                <a:gd name="connsiteY14" fmla="*/ 650128 h 650607"/>
                <a:gd name="connsiteX15" fmla="*/ 57672 w 92066"/>
                <a:gd name="connsiteY15" fmla="*/ 650607 h 650607"/>
                <a:gd name="connsiteX16" fmla="*/ 3810 w 92066"/>
                <a:gd name="connsiteY16" fmla="*/ 646901 h 650607"/>
                <a:gd name="connsiteX17" fmla="*/ 55893 w 92066"/>
                <a:gd name="connsiteY17" fmla="*/ 646901 h 650607"/>
                <a:gd name="connsiteX18" fmla="*/ 88259 w 92066"/>
                <a:gd name="connsiteY18" fmla="*/ 8125 h 650607"/>
                <a:gd name="connsiteX19" fmla="*/ 36374 w 92066"/>
                <a:gd name="connsiteY19" fmla="*/ 3826 h 650607"/>
                <a:gd name="connsiteX20" fmla="*/ 3810 w 92066"/>
                <a:gd name="connsiteY20" fmla="*/ 646901 h 65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066" h="650607">
                  <a:moveTo>
                    <a:pt x="57672" y="650607"/>
                  </a:moveTo>
                  <a:lnTo>
                    <a:pt x="1834" y="650607"/>
                  </a:lnTo>
                  <a:cubicBezTo>
                    <a:pt x="1335" y="650607"/>
                    <a:pt x="855" y="650410"/>
                    <a:pt x="499" y="650064"/>
                  </a:cubicBezTo>
                  <a:cubicBezTo>
                    <a:pt x="327" y="649881"/>
                    <a:pt x="193" y="649664"/>
                    <a:pt x="109" y="649427"/>
                  </a:cubicBezTo>
                  <a:cubicBezTo>
                    <a:pt x="20" y="649185"/>
                    <a:pt x="-14" y="648932"/>
                    <a:pt x="5" y="648681"/>
                  </a:cubicBezTo>
                  <a:lnTo>
                    <a:pt x="32767" y="1751"/>
                  </a:lnTo>
                  <a:cubicBezTo>
                    <a:pt x="32777" y="1508"/>
                    <a:pt x="32831" y="1271"/>
                    <a:pt x="32935" y="1049"/>
                  </a:cubicBezTo>
                  <a:cubicBezTo>
                    <a:pt x="33034" y="827"/>
                    <a:pt x="33182" y="629"/>
                    <a:pt x="33360" y="466"/>
                  </a:cubicBezTo>
                  <a:cubicBezTo>
                    <a:pt x="33538" y="288"/>
                    <a:pt x="33755" y="155"/>
                    <a:pt x="33997" y="76"/>
                  </a:cubicBezTo>
                  <a:cubicBezTo>
                    <a:pt x="34239" y="-4"/>
                    <a:pt x="34492" y="-18"/>
                    <a:pt x="34743" y="21"/>
                  </a:cubicBezTo>
                  <a:cubicBezTo>
                    <a:pt x="53472" y="1355"/>
                    <a:pt x="72199" y="2887"/>
                    <a:pt x="90384" y="4617"/>
                  </a:cubicBezTo>
                  <a:cubicBezTo>
                    <a:pt x="90858" y="4656"/>
                    <a:pt x="91303" y="4879"/>
                    <a:pt x="91614" y="5239"/>
                  </a:cubicBezTo>
                  <a:cubicBezTo>
                    <a:pt x="91930" y="5600"/>
                    <a:pt x="92089" y="6069"/>
                    <a:pt x="92064" y="6544"/>
                  </a:cubicBezTo>
                  <a:lnTo>
                    <a:pt x="59500" y="648928"/>
                  </a:lnTo>
                  <a:cubicBezTo>
                    <a:pt x="59460" y="649387"/>
                    <a:pt x="59253" y="649817"/>
                    <a:pt x="58912" y="650128"/>
                  </a:cubicBezTo>
                  <a:cubicBezTo>
                    <a:pt x="58576" y="650439"/>
                    <a:pt x="58131" y="650607"/>
                    <a:pt x="57672" y="650607"/>
                  </a:cubicBezTo>
                  <a:close/>
                  <a:moveTo>
                    <a:pt x="3810" y="646901"/>
                  </a:moveTo>
                  <a:lnTo>
                    <a:pt x="55893" y="646901"/>
                  </a:lnTo>
                  <a:lnTo>
                    <a:pt x="88259" y="8125"/>
                  </a:lnTo>
                  <a:cubicBezTo>
                    <a:pt x="71261" y="6544"/>
                    <a:pt x="53669" y="5111"/>
                    <a:pt x="36374" y="3826"/>
                  </a:cubicBezTo>
                  <a:lnTo>
                    <a:pt x="3810" y="646901"/>
                  </a:lnTo>
                  <a:close/>
                </a:path>
              </a:pathLst>
            </a:custGeom>
            <a:solidFill>
              <a:srgbClr val="0E0E0E"/>
            </a:solidFill>
            <a:ln w="4941" cap="flat">
              <a:noFill/>
              <a:prstDash val="solid"/>
              <a:miter/>
            </a:ln>
          </p:spPr>
          <p:txBody>
            <a:bodyPr rtlCol="0" anchor="ctr"/>
            <a:lstStyle/>
            <a:p>
              <a:endParaRPr lang="en-AU"/>
            </a:p>
          </p:txBody>
        </p:sp>
        <p:sp>
          <p:nvSpPr>
            <p:cNvPr id="1152" name="Freeform: Shape 1151">
              <a:extLst>
                <a:ext uri="{FF2B5EF4-FFF2-40B4-BE49-F238E27FC236}">
                  <a16:creationId xmlns:a16="http://schemas.microsoft.com/office/drawing/2014/main" id="{93AFCCEA-A886-4355-90FD-2BA419BFF5D2}"/>
                </a:ext>
              </a:extLst>
            </p:cNvPr>
            <p:cNvSpPr/>
            <p:nvPr/>
          </p:nvSpPr>
          <p:spPr>
            <a:xfrm>
              <a:off x="11136958" y="3156579"/>
              <a:ext cx="88056" cy="642383"/>
            </a:xfrm>
            <a:custGeom>
              <a:avLst/>
              <a:gdLst>
                <a:gd name="connsiteX0" fmla="*/ 32515 w 88056"/>
                <a:gd name="connsiteY0" fmla="*/ 0 h 642383"/>
                <a:gd name="connsiteX1" fmla="*/ 0 w 88056"/>
                <a:gd name="connsiteY1" fmla="*/ 642384 h 642383"/>
                <a:gd name="connsiteX2" fmla="*/ 55838 w 88056"/>
                <a:gd name="connsiteY2" fmla="*/ 642384 h 642383"/>
                <a:gd name="connsiteX3" fmla="*/ 88056 w 88056"/>
                <a:gd name="connsiteY3" fmla="*/ 6127 h 642383"/>
                <a:gd name="connsiteX4" fmla="*/ 32515 w 88056"/>
                <a:gd name="connsiteY4" fmla="*/ 0 h 642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56" h="642383">
                  <a:moveTo>
                    <a:pt x="32515" y="0"/>
                  </a:moveTo>
                  <a:lnTo>
                    <a:pt x="0" y="642384"/>
                  </a:lnTo>
                  <a:lnTo>
                    <a:pt x="55838" y="642384"/>
                  </a:lnTo>
                  <a:lnTo>
                    <a:pt x="88056" y="6127"/>
                  </a:lnTo>
                  <a:cubicBezTo>
                    <a:pt x="69773" y="3854"/>
                    <a:pt x="51257" y="1814"/>
                    <a:pt x="32515" y="0"/>
                  </a:cubicBezTo>
                  <a:close/>
                </a:path>
              </a:pathLst>
            </a:custGeom>
            <a:solidFill>
              <a:srgbClr val="0E0E0E"/>
            </a:solidFill>
            <a:ln w="4941" cap="flat">
              <a:noFill/>
              <a:prstDash val="solid"/>
              <a:miter/>
            </a:ln>
          </p:spPr>
          <p:txBody>
            <a:bodyPr rtlCol="0" anchor="ctr"/>
            <a:lstStyle/>
            <a:p>
              <a:endParaRPr lang="en-AU"/>
            </a:p>
          </p:txBody>
        </p:sp>
        <p:sp>
          <p:nvSpPr>
            <p:cNvPr id="1153" name="Freeform: Shape 1152">
              <a:extLst>
                <a:ext uri="{FF2B5EF4-FFF2-40B4-BE49-F238E27FC236}">
                  <a16:creationId xmlns:a16="http://schemas.microsoft.com/office/drawing/2014/main" id="{6D49D23D-B52A-4F07-A810-211B9BAA6E60}"/>
                </a:ext>
              </a:extLst>
            </p:cNvPr>
            <p:cNvSpPr/>
            <p:nvPr/>
          </p:nvSpPr>
          <p:spPr>
            <a:xfrm>
              <a:off x="11135125" y="3154587"/>
              <a:ext cx="91718" cy="646105"/>
            </a:xfrm>
            <a:custGeom>
              <a:avLst/>
              <a:gdLst>
                <a:gd name="connsiteX0" fmla="*/ 57672 w 91718"/>
                <a:gd name="connsiteY0" fmla="*/ 646105 h 646105"/>
                <a:gd name="connsiteX1" fmla="*/ 1834 w 91718"/>
                <a:gd name="connsiteY1" fmla="*/ 646105 h 646105"/>
                <a:gd name="connsiteX2" fmla="*/ 499 w 91718"/>
                <a:gd name="connsiteY2" fmla="*/ 645562 h 646105"/>
                <a:gd name="connsiteX3" fmla="*/ 109 w 91718"/>
                <a:gd name="connsiteY3" fmla="*/ 644919 h 646105"/>
                <a:gd name="connsiteX4" fmla="*/ 5 w 91718"/>
                <a:gd name="connsiteY4" fmla="*/ 644178 h 646105"/>
                <a:gd name="connsiteX5" fmla="*/ 32520 w 91718"/>
                <a:gd name="connsiteY5" fmla="*/ 1794 h 646105"/>
                <a:gd name="connsiteX6" fmla="*/ 32688 w 91718"/>
                <a:gd name="connsiteY6" fmla="*/ 1053 h 646105"/>
                <a:gd name="connsiteX7" fmla="*/ 33162 w 91718"/>
                <a:gd name="connsiteY7" fmla="*/ 460 h 646105"/>
                <a:gd name="connsiteX8" fmla="*/ 33805 w 91718"/>
                <a:gd name="connsiteY8" fmla="*/ 80 h 646105"/>
                <a:gd name="connsiteX9" fmla="*/ 34546 w 91718"/>
                <a:gd name="connsiteY9" fmla="*/ 15 h 646105"/>
                <a:gd name="connsiteX10" fmla="*/ 90087 w 91718"/>
                <a:gd name="connsiteY10" fmla="*/ 6044 h 646105"/>
                <a:gd name="connsiteX11" fmla="*/ 91273 w 91718"/>
                <a:gd name="connsiteY11" fmla="*/ 6691 h 646105"/>
                <a:gd name="connsiteX12" fmla="*/ 91718 w 91718"/>
                <a:gd name="connsiteY12" fmla="*/ 7971 h 646105"/>
                <a:gd name="connsiteX13" fmla="*/ 59500 w 91718"/>
                <a:gd name="connsiteY13" fmla="*/ 644228 h 646105"/>
                <a:gd name="connsiteX14" fmla="*/ 59376 w 91718"/>
                <a:gd name="connsiteY14" fmla="*/ 644944 h 646105"/>
                <a:gd name="connsiteX15" fmla="*/ 58981 w 91718"/>
                <a:gd name="connsiteY15" fmla="*/ 645552 h 646105"/>
                <a:gd name="connsiteX16" fmla="*/ 58383 w 91718"/>
                <a:gd name="connsiteY16" fmla="*/ 645962 h 646105"/>
                <a:gd name="connsiteX17" fmla="*/ 57672 w 91718"/>
                <a:gd name="connsiteY17" fmla="*/ 646105 h 646105"/>
                <a:gd name="connsiteX18" fmla="*/ 3761 w 91718"/>
                <a:gd name="connsiteY18" fmla="*/ 642399 h 646105"/>
                <a:gd name="connsiteX19" fmla="*/ 55893 w 91718"/>
                <a:gd name="connsiteY19" fmla="*/ 642399 h 646105"/>
                <a:gd name="connsiteX20" fmla="*/ 87913 w 91718"/>
                <a:gd name="connsiteY20" fmla="*/ 9602 h 646105"/>
                <a:gd name="connsiteX21" fmla="*/ 36127 w 91718"/>
                <a:gd name="connsiteY21" fmla="*/ 4018 h 646105"/>
                <a:gd name="connsiteX22" fmla="*/ 3761 w 91718"/>
                <a:gd name="connsiteY22" fmla="*/ 642399 h 64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18" h="646105">
                  <a:moveTo>
                    <a:pt x="57672" y="646105"/>
                  </a:moveTo>
                  <a:lnTo>
                    <a:pt x="1834" y="646105"/>
                  </a:lnTo>
                  <a:cubicBezTo>
                    <a:pt x="1334" y="646105"/>
                    <a:pt x="855" y="645907"/>
                    <a:pt x="499" y="645562"/>
                  </a:cubicBezTo>
                  <a:cubicBezTo>
                    <a:pt x="327" y="645379"/>
                    <a:pt x="193" y="645161"/>
                    <a:pt x="109" y="644919"/>
                  </a:cubicBezTo>
                  <a:cubicBezTo>
                    <a:pt x="20" y="644682"/>
                    <a:pt x="-14" y="644430"/>
                    <a:pt x="5" y="644178"/>
                  </a:cubicBezTo>
                  <a:lnTo>
                    <a:pt x="32520" y="1794"/>
                  </a:lnTo>
                  <a:cubicBezTo>
                    <a:pt x="32520" y="1537"/>
                    <a:pt x="32579" y="1285"/>
                    <a:pt x="32688" y="1053"/>
                  </a:cubicBezTo>
                  <a:cubicBezTo>
                    <a:pt x="32802" y="826"/>
                    <a:pt x="32964" y="623"/>
                    <a:pt x="33162" y="460"/>
                  </a:cubicBezTo>
                  <a:cubicBezTo>
                    <a:pt x="33345" y="287"/>
                    <a:pt x="33563" y="159"/>
                    <a:pt x="33805" y="80"/>
                  </a:cubicBezTo>
                  <a:cubicBezTo>
                    <a:pt x="34042" y="5"/>
                    <a:pt x="34294" y="-19"/>
                    <a:pt x="34546" y="15"/>
                  </a:cubicBezTo>
                  <a:cubicBezTo>
                    <a:pt x="53027" y="1794"/>
                    <a:pt x="71705" y="3820"/>
                    <a:pt x="90087" y="6044"/>
                  </a:cubicBezTo>
                  <a:cubicBezTo>
                    <a:pt x="90547" y="6103"/>
                    <a:pt x="90972" y="6335"/>
                    <a:pt x="91273" y="6691"/>
                  </a:cubicBezTo>
                  <a:cubicBezTo>
                    <a:pt x="91575" y="7047"/>
                    <a:pt x="91733" y="7507"/>
                    <a:pt x="91718" y="7971"/>
                  </a:cubicBezTo>
                  <a:lnTo>
                    <a:pt x="59500" y="644228"/>
                  </a:lnTo>
                  <a:cubicBezTo>
                    <a:pt x="59505" y="644469"/>
                    <a:pt x="59465" y="644717"/>
                    <a:pt x="59376" y="644944"/>
                  </a:cubicBezTo>
                  <a:cubicBezTo>
                    <a:pt x="59288" y="645171"/>
                    <a:pt x="59154" y="645379"/>
                    <a:pt x="58981" y="645552"/>
                  </a:cubicBezTo>
                  <a:cubicBezTo>
                    <a:pt x="58813" y="645725"/>
                    <a:pt x="58606" y="645868"/>
                    <a:pt x="58383" y="645962"/>
                  </a:cubicBezTo>
                  <a:cubicBezTo>
                    <a:pt x="58156" y="646056"/>
                    <a:pt x="57914" y="646105"/>
                    <a:pt x="57672" y="646105"/>
                  </a:cubicBezTo>
                  <a:close/>
                  <a:moveTo>
                    <a:pt x="3761" y="642399"/>
                  </a:moveTo>
                  <a:lnTo>
                    <a:pt x="55893" y="642399"/>
                  </a:lnTo>
                  <a:lnTo>
                    <a:pt x="87913" y="9602"/>
                  </a:lnTo>
                  <a:cubicBezTo>
                    <a:pt x="70766" y="7576"/>
                    <a:pt x="53323" y="5649"/>
                    <a:pt x="36127" y="4018"/>
                  </a:cubicBezTo>
                  <a:lnTo>
                    <a:pt x="3761" y="642399"/>
                  </a:lnTo>
                  <a:close/>
                </a:path>
              </a:pathLst>
            </a:custGeom>
            <a:solidFill>
              <a:srgbClr val="0E0E0E"/>
            </a:solidFill>
            <a:ln w="4941" cap="flat">
              <a:noFill/>
              <a:prstDash val="solid"/>
              <a:miter/>
            </a:ln>
          </p:spPr>
          <p:txBody>
            <a:bodyPr rtlCol="0" anchor="ctr"/>
            <a:lstStyle/>
            <a:p>
              <a:endParaRPr lang="en-AU"/>
            </a:p>
          </p:txBody>
        </p:sp>
        <p:sp>
          <p:nvSpPr>
            <p:cNvPr id="1154" name="Freeform: Shape 1153">
              <a:extLst>
                <a:ext uri="{FF2B5EF4-FFF2-40B4-BE49-F238E27FC236}">
                  <a16:creationId xmlns:a16="http://schemas.microsoft.com/office/drawing/2014/main" id="{B4B6860E-D5DB-40D1-A745-0994A1D7BE51}"/>
                </a:ext>
              </a:extLst>
            </p:cNvPr>
            <p:cNvSpPr/>
            <p:nvPr/>
          </p:nvSpPr>
          <p:spPr>
            <a:xfrm>
              <a:off x="11192796" y="3162608"/>
              <a:ext cx="87660" cy="636256"/>
            </a:xfrm>
            <a:custGeom>
              <a:avLst/>
              <a:gdLst>
                <a:gd name="connsiteX0" fmla="*/ 32218 w 87660"/>
                <a:gd name="connsiteY0" fmla="*/ 0 h 636256"/>
                <a:gd name="connsiteX1" fmla="*/ 0 w 87660"/>
                <a:gd name="connsiteY1" fmla="*/ 636256 h 636256"/>
                <a:gd name="connsiteX2" fmla="*/ 55789 w 87660"/>
                <a:gd name="connsiteY2" fmla="*/ 636256 h 636256"/>
                <a:gd name="connsiteX3" fmla="*/ 87661 w 87660"/>
                <a:gd name="connsiteY3" fmla="*/ 7462 h 636256"/>
                <a:gd name="connsiteX4" fmla="*/ 32218 w 87660"/>
                <a:gd name="connsiteY4" fmla="*/ 0 h 636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60" h="636256">
                  <a:moveTo>
                    <a:pt x="32218" y="0"/>
                  </a:moveTo>
                  <a:lnTo>
                    <a:pt x="0" y="636256"/>
                  </a:lnTo>
                  <a:lnTo>
                    <a:pt x="55789" y="636256"/>
                  </a:lnTo>
                  <a:lnTo>
                    <a:pt x="87661" y="7462"/>
                  </a:lnTo>
                  <a:cubicBezTo>
                    <a:pt x="69442" y="4759"/>
                    <a:pt x="50961" y="2273"/>
                    <a:pt x="32218" y="0"/>
                  </a:cubicBezTo>
                  <a:close/>
                </a:path>
              </a:pathLst>
            </a:custGeom>
            <a:solidFill>
              <a:srgbClr val="F0E7E1"/>
            </a:solidFill>
            <a:ln w="4941" cap="flat">
              <a:noFill/>
              <a:prstDash val="solid"/>
              <a:miter/>
            </a:ln>
          </p:spPr>
          <p:txBody>
            <a:bodyPr rtlCol="0" anchor="ctr"/>
            <a:lstStyle/>
            <a:p>
              <a:endParaRPr lang="en-AU"/>
            </a:p>
          </p:txBody>
        </p:sp>
        <p:sp>
          <p:nvSpPr>
            <p:cNvPr id="1155" name="Freeform: Shape 1154">
              <a:extLst>
                <a:ext uri="{FF2B5EF4-FFF2-40B4-BE49-F238E27FC236}">
                  <a16:creationId xmlns:a16="http://schemas.microsoft.com/office/drawing/2014/main" id="{1BA02956-1D27-40AE-B15C-E6F9DEA5A925}"/>
                </a:ext>
              </a:extLst>
            </p:cNvPr>
            <p:cNvSpPr/>
            <p:nvPr/>
          </p:nvSpPr>
          <p:spPr>
            <a:xfrm>
              <a:off x="11190918" y="3160722"/>
              <a:ext cx="91371" cy="639970"/>
            </a:xfrm>
            <a:custGeom>
              <a:avLst/>
              <a:gdLst>
                <a:gd name="connsiteX0" fmla="*/ 57667 w 91371"/>
                <a:gd name="connsiteY0" fmla="*/ 639971 h 639970"/>
                <a:gd name="connsiteX1" fmla="*/ 1878 w 91371"/>
                <a:gd name="connsiteY1" fmla="*/ 639971 h 639970"/>
                <a:gd name="connsiteX2" fmla="*/ 1147 w 91371"/>
                <a:gd name="connsiteY2" fmla="*/ 639823 h 639970"/>
                <a:gd name="connsiteX3" fmla="*/ 534 w 91371"/>
                <a:gd name="connsiteY3" fmla="*/ 639403 h 639970"/>
                <a:gd name="connsiteX4" fmla="*/ 129 w 91371"/>
                <a:gd name="connsiteY4" fmla="*/ 638780 h 639970"/>
                <a:gd name="connsiteX5" fmla="*/ 0 w 91371"/>
                <a:gd name="connsiteY5" fmla="*/ 638044 h 639970"/>
                <a:gd name="connsiteX6" fmla="*/ 32219 w 91371"/>
                <a:gd name="connsiteY6" fmla="*/ 1788 h 639970"/>
                <a:gd name="connsiteX7" fmla="*/ 32426 w 91371"/>
                <a:gd name="connsiteY7" fmla="*/ 1046 h 639970"/>
                <a:gd name="connsiteX8" fmla="*/ 32910 w 91371"/>
                <a:gd name="connsiteY8" fmla="*/ 453 h 639970"/>
                <a:gd name="connsiteX9" fmla="*/ 33558 w 91371"/>
                <a:gd name="connsiteY9" fmla="*/ 88 h 639970"/>
                <a:gd name="connsiteX10" fmla="*/ 34294 w 91371"/>
                <a:gd name="connsiteY10" fmla="*/ 9 h 639970"/>
                <a:gd name="connsiteX11" fmla="*/ 89786 w 91371"/>
                <a:gd name="connsiteY11" fmla="*/ 7520 h 639970"/>
                <a:gd name="connsiteX12" fmla="*/ 90952 w 91371"/>
                <a:gd name="connsiteY12" fmla="*/ 8142 h 639970"/>
                <a:gd name="connsiteX13" fmla="*/ 91367 w 91371"/>
                <a:gd name="connsiteY13" fmla="*/ 9397 h 639970"/>
                <a:gd name="connsiteX14" fmla="*/ 59545 w 91371"/>
                <a:gd name="connsiteY14" fmla="*/ 638192 h 639970"/>
                <a:gd name="connsiteX15" fmla="*/ 58961 w 91371"/>
                <a:gd name="connsiteY15" fmla="*/ 639457 h 639970"/>
                <a:gd name="connsiteX16" fmla="*/ 57667 w 91371"/>
                <a:gd name="connsiteY16" fmla="*/ 639971 h 639970"/>
                <a:gd name="connsiteX17" fmla="*/ 3805 w 91371"/>
                <a:gd name="connsiteY17" fmla="*/ 636265 h 639970"/>
                <a:gd name="connsiteX18" fmla="*/ 55937 w 91371"/>
                <a:gd name="connsiteY18" fmla="*/ 636265 h 639970"/>
                <a:gd name="connsiteX19" fmla="*/ 87612 w 91371"/>
                <a:gd name="connsiteY19" fmla="*/ 10929 h 639970"/>
                <a:gd name="connsiteX20" fmla="*/ 35826 w 91371"/>
                <a:gd name="connsiteY20" fmla="*/ 3962 h 639970"/>
                <a:gd name="connsiteX21" fmla="*/ 3805 w 91371"/>
                <a:gd name="connsiteY21" fmla="*/ 636265 h 63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371" h="639970">
                  <a:moveTo>
                    <a:pt x="57667" y="639971"/>
                  </a:moveTo>
                  <a:lnTo>
                    <a:pt x="1878" y="639971"/>
                  </a:lnTo>
                  <a:cubicBezTo>
                    <a:pt x="1626" y="639971"/>
                    <a:pt x="1379" y="639922"/>
                    <a:pt x="1147" y="639823"/>
                  </a:cubicBezTo>
                  <a:cubicBezTo>
                    <a:pt x="915" y="639724"/>
                    <a:pt x="707" y="639586"/>
                    <a:pt x="534" y="639403"/>
                  </a:cubicBezTo>
                  <a:cubicBezTo>
                    <a:pt x="356" y="639225"/>
                    <a:pt x="218" y="639012"/>
                    <a:pt x="129" y="638780"/>
                  </a:cubicBezTo>
                  <a:cubicBezTo>
                    <a:pt x="35" y="638543"/>
                    <a:pt x="-4" y="638296"/>
                    <a:pt x="0" y="638044"/>
                  </a:cubicBezTo>
                  <a:lnTo>
                    <a:pt x="32219" y="1788"/>
                  </a:lnTo>
                  <a:cubicBezTo>
                    <a:pt x="32233" y="1531"/>
                    <a:pt x="32307" y="1279"/>
                    <a:pt x="32426" y="1046"/>
                  </a:cubicBezTo>
                  <a:cubicBezTo>
                    <a:pt x="32545" y="819"/>
                    <a:pt x="32708" y="616"/>
                    <a:pt x="32910" y="453"/>
                  </a:cubicBezTo>
                  <a:cubicBezTo>
                    <a:pt x="33098" y="290"/>
                    <a:pt x="33315" y="162"/>
                    <a:pt x="33558" y="88"/>
                  </a:cubicBezTo>
                  <a:cubicBezTo>
                    <a:pt x="33795" y="14"/>
                    <a:pt x="34047" y="-16"/>
                    <a:pt x="34294" y="9"/>
                  </a:cubicBezTo>
                  <a:cubicBezTo>
                    <a:pt x="53170" y="2331"/>
                    <a:pt x="71849" y="4950"/>
                    <a:pt x="89786" y="7520"/>
                  </a:cubicBezTo>
                  <a:cubicBezTo>
                    <a:pt x="90241" y="7569"/>
                    <a:pt x="90656" y="7791"/>
                    <a:pt x="90952" y="8142"/>
                  </a:cubicBezTo>
                  <a:cubicBezTo>
                    <a:pt x="91249" y="8493"/>
                    <a:pt x="91397" y="8943"/>
                    <a:pt x="91367" y="9397"/>
                  </a:cubicBezTo>
                  <a:lnTo>
                    <a:pt x="59545" y="638192"/>
                  </a:lnTo>
                  <a:cubicBezTo>
                    <a:pt x="59520" y="638671"/>
                    <a:pt x="59307" y="639126"/>
                    <a:pt x="58961" y="639457"/>
                  </a:cubicBezTo>
                  <a:cubicBezTo>
                    <a:pt x="58611" y="639788"/>
                    <a:pt x="58146" y="639971"/>
                    <a:pt x="57667" y="639971"/>
                  </a:cubicBezTo>
                  <a:close/>
                  <a:moveTo>
                    <a:pt x="3805" y="636265"/>
                  </a:moveTo>
                  <a:lnTo>
                    <a:pt x="55937" y="636265"/>
                  </a:lnTo>
                  <a:lnTo>
                    <a:pt x="87612" y="10929"/>
                  </a:lnTo>
                  <a:cubicBezTo>
                    <a:pt x="70811" y="8458"/>
                    <a:pt x="53417" y="5988"/>
                    <a:pt x="35826" y="3962"/>
                  </a:cubicBezTo>
                  <a:lnTo>
                    <a:pt x="3805" y="636265"/>
                  </a:lnTo>
                  <a:close/>
                </a:path>
              </a:pathLst>
            </a:custGeom>
            <a:solidFill>
              <a:srgbClr val="0E0E0E"/>
            </a:solidFill>
            <a:ln w="4941" cap="flat">
              <a:noFill/>
              <a:prstDash val="solid"/>
              <a:miter/>
            </a:ln>
          </p:spPr>
          <p:txBody>
            <a:bodyPr rtlCol="0" anchor="ctr"/>
            <a:lstStyle/>
            <a:p>
              <a:endParaRPr lang="en-AU"/>
            </a:p>
          </p:txBody>
        </p:sp>
        <p:sp>
          <p:nvSpPr>
            <p:cNvPr id="1156" name="Freeform: Shape 1155">
              <a:extLst>
                <a:ext uri="{FF2B5EF4-FFF2-40B4-BE49-F238E27FC236}">
                  <a16:creationId xmlns:a16="http://schemas.microsoft.com/office/drawing/2014/main" id="{3E4820A7-A93A-44AC-9CE3-19193CCD9FF8}"/>
                </a:ext>
              </a:extLst>
            </p:cNvPr>
            <p:cNvSpPr/>
            <p:nvPr/>
          </p:nvSpPr>
          <p:spPr>
            <a:xfrm>
              <a:off x="11248585" y="3170069"/>
              <a:ext cx="87215" cy="628794"/>
            </a:xfrm>
            <a:custGeom>
              <a:avLst/>
              <a:gdLst>
                <a:gd name="connsiteX0" fmla="*/ 31872 w 87215"/>
                <a:gd name="connsiteY0" fmla="*/ 0 h 628794"/>
                <a:gd name="connsiteX1" fmla="*/ 0 w 87215"/>
                <a:gd name="connsiteY1" fmla="*/ 628795 h 628794"/>
                <a:gd name="connsiteX2" fmla="*/ 55838 w 87215"/>
                <a:gd name="connsiteY2" fmla="*/ 628795 h 628794"/>
                <a:gd name="connsiteX3" fmla="*/ 87216 w 87215"/>
                <a:gd name="connsiteY3" fmla="*/ 8993 h 628794"/>
                <a:gd name="connsiteX4" fmla="*/ 31872 w 87215"/>
                <a:gd name="connsiteY4" fmla="*/ 0 h 628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15" h="628794">
                  <a:moveTo>
                    <a:pt x="31872" y="0"/>
                  </a:moveTo>
                  <a:lnTo>
                    <a:pt x="0" y="628795"/>
                  </a:lnTo>
                  <a:lnTo>
                    <a:pt x="55838" y="628795"/>
                  </a:lnTo>
                  <a:lnTo>
                    <a:pt x="87216" y="8993"/>
                  </a:lnTo>
                  <a:cubicBezTo>
                    <a:pt x="69066" y="5767"/>
                    <a:pt x="50615" y="2767"/>
                    <a:pt x="31872" y="0"/>
                  </a:cubicBezTo>
                  <a:close/>
                </a:path>
              </a:pathLst>
            </a:custGeom>
            <a:solidFill>
              <a:srgbClr val="0E0E0E"/>
            </a:solidFill>
            <a:ln w="4941" cap="flat">
              <a:noFill/>
              <a:prstDash val="solid"/>
              <a:miter/>
            </a:ln>
          </p:spPr>
          <p:txBody>
            <a:bodyPr rtlCol="0" anchor="ctr"/>
            <a:lstStyle/>
            <a:p>
              <a:endParaRPr lang="en-AU"/>
            </a:p>
          </p:txBody>
        </p:sp>
        <p:sp>
          <p:nvSpPr>
            <p:cNvPr id="1157" name="Freeform: Shape 1156">
              <a:extLst>
                <a:ext uri="{FF2B5EF4-FFF2-40B4-BE49-F238E27FC236}">
                  <a16:creationId xmlns:a16="http://schemas.microsoft.com/office/drawing/2014/main" id="{D8C35DC4-5814-4FD0-9F32-8C1DD0A5B9E6}"/>
                </a:ext>
              </a:extLst>
            </p:cNvPr>
            <p:cNvSpPr/>
            <p:nvPr/>
          </p:nvSpPr>
          <p:spPr>
            <a:xfrm>
              <a:off x="11246751" y="3168210"/>
              <a:ext cx="90927" cy="632482"/>
            </a:xfrm>
            <a:custGeom>
              <a:avLst/>
              <a:gdLst>
                <a:gd name="connsiteX0" fmla="*/ 57672 w 90927"/>
                <a:gd name="connsiteY0" fmla="*/ 632482 h 632482"/>
                <a:gd name="connsiteX1" fmla="*/ 1834 w 90927"/>
                <a:gd name="connsiteY1" fmla="*/ 632482 h 632482"/>
                <a:gd name="connsiteX2" fmla="*/ 499 w 90927"/>
                <a:gd name="connsiteY2" fmla="*/ 631939 h 632482"/>
                <a:gd name="connsiteX3" fmla="*/ 109 w 90927"/>
                <a:gd name="connsiteY3" fmla="*/ 631296 h 632482"/>
                <a:gd name="connsiteX4" fmla="*/ 5 w 90927"/>
                <a:gd name="connsiteY4" fmla="*/ 630555 h 632482"/>
                <a:gd name="connsiteX5" fmla="*/ 31828 w 90927"/>
                <a:gd name="connsiteY5" fmla="*/ 1760 h 632482"/>
                <a:gd name="connsiteX6" fmla="*/ 32036 w 90927"/>
                <a:gd name="connsiteY6" fmla="*/ 1019 h 632482"/>
                <a:gd name="connsiteX7" fmla="*/ 32520 w 90927"/>
                <a:gd name="connsiteY7" fmla="*/ 426 h 632482"/>
                <a:gd name="connsiteX8" fmla="*/ 33192 w 90927"/>
                <a:gd name="connsiteY8" fmla="*/ 61 h 632482"/>
                <a:gd name="connsiteX9" fmla="*/ 33953 w 90927"/>
                <a:gd name="connsiteY9" fmla="*/ 31 h 632482"/>
                <a:gd name="connsiteX10" fmla="*/ 89395 w 90927"/>
                <a:gd name="connsiteY10" fmla="*/ 9024 h 632482"/>
                <a:gd name="connsiteX11" fmla="*/ 90507 w 90927"/>
                <a:gd name="connsiteY11" fmla="*/ 9711 h 632482"/>
                <a:gd name="connsiteX12" fmla="*/ 90927 w 90927"/>
                <a:gd name="connsiteY12" fmla="*/ 10951 h 632482"/>
                <a:gd name="connsiteX13" fmla="*/ 59549 w 90927"/>
                <a:gd name="connsiteY13" fmla="*/ 630703 h 632482"/>
                <a:gd name="connsiteX14" fmla="*/ 58966 w 90927"/>
                <a:gd name="connsiteY14" fmla="*/ 631969 h 632482"/>
                <a:gd name="connsiteX15" fmla="*/ 57672 w 90927"/>
                <a:gd name="connsiteY15" fmla="*/ 632482 h 632482"/>
                <a:gd name="connsiteX16" fmla="*/ 3810 w 90927"/>
                <a:gd name="connsiteY16" fmla="*/ 628776 h 632482"/>
                <a:gd name="connsiteX17" fmla="*/ 55942 w 90927"/>
                <a:gd name="connsiteY17" fmla="*/ 628776 h 632482"/>
                <a:gd name="connsiteX18" fmla="*/ 87123 w 90927"/>
                <a:gd name="connsiteY18" fmla="*/ 12434 h 632482"/>
                <a:gd name="connsiteX19" fmla="*/ 35435 w 90927"/>
                <a:gd name="connsiteY19" fmla="*/ 3984 h 632482"/>
                <a:gd name="connsiteX20" fmla="*/ 3810 w 90927"/>
                <a:gd name="connsiteY20" fmla="*/ 628776 h 63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927" h="632482">
                  <a:moveTo>
                    <a:pt x="57672" y="632482"/>
                  </a:moveTo>
                  <a:lnTo>
                    <a:pt x="1834" y="632482"/>
                  </a:lnTo>
                  <a:cubicBezTo>
                    <a:pt x="1335" y="632482"/>
                    <a:pt x="855" y="632285"/>
                    <a:pt x="499" y="631939"/>
                  </a:cubicBezTo>
                  <a:cubicBezTo>
                    <a:pt x="327" y="631756"/>
                    <a:pt x="193" y="631539"/>
                    <a:pt x="109" y="631296"/>
                  </a:cubicBezTo>
                  <a:cubicBezTo>
                    <a:pt x="20" y="631059"/>
                    <a:pt x="-14" y="630807"/>
                    <a:pt x="5" y="630555"/>
                  </a:cubicBezTo>
                  <a:lnTo>
                    <a:pt x="31828" y="1760"/>
                  </a:lnTo>
                  <a:cubicBezTo>
                    <a:pt x="31843" y="1504"/>
                    <a:pt x="31917" y="1251"/>
                    <a:pt x="32036" y="1019"/>
                  </a:cubicBezTo>
                  <a:cubicBezTo>
                    <a:pt x="32154" y="792"/>
                    <a:pt x="32317" y="589"/>
                    <a:pt x="32520" y="426"/>
                  </a:cubicBezTo>
                  <a:cubicBezTo>
                    <a:pt x="32712" y="253"/>
                    <a:pt x="32940" y="130"/>
                    <a:pt x="33192" y="61"/>
                  </a:cubicBezTo>
                  <a:cubicBezTo>
                    <a:pt x="33439" y="-9"/>
                    <a:pt x="33701" y="-19"/>
                    <a:pt x="33953" y="31"/>
                  </a:cubicBezTo>
                  <a:cubicBezTo>
                    <a:pt x="52236" y="2699"/>
                    <a:pt x="70865" y="5763"/>
                    <a:pt x="89395" y="9024"/>
                  </a:cubicBezTo>
                  <a:cubicBezTo>
                    <a:pt x="89835" y="9118"/>
                    <a:pt x="90231" y="9360"/>
                    <a:pt x="90507" y="9711"/>
                  </a:cubicBezTo>
                  <a:cubicBezTo>
                    <a:pt x="90789" y="10062"/>
                    <a:pt x="90937" y="10502"/>
                    <a:pt x="90927" y="10951"/>
                  </a:cubicBezTo>
                  <a:lnTo>
                    <a:pt x="59549" y="630703"/>
                  </a:lnTo>
                  <a:cubicBezTo>
                    <a:pt x="59525" y="631183"/>
                    <a:pt x="59312" y="631637"/>
                    <a:pt x="58966" y="631969"/>
                  </a:cubicBezTo>
                  <a:cubicBezTo>
                    <a:pt x="58615" y="632299"/>
                    <a:pt x="58151" y="632482"/>
                    <a:pt x="57672" y="632482"/>
                  </a:cubicBezTo>
                  <a:close/>
                  <a:moveTo>
                    <a:pt x="3810" y="628776"/>
                  </a:moveTo>
                  <a:lnTo>
                    <a:pt x="55942" y="628776"/>
                  </a:lnTo>
                  <a:lnTo>
                    <a:pt x="87123" y="12434"/>
                  </a:lnTo>
                  <a:cubicBezTo>
                    <a:pt x="69877" y="9370"/>
                    <a:pt x="52533" y="6504"/>
                    <a:pt x="35435" y="3984"/>
                  </a:cubicBezTo>
                  <a:lnTo>
                    <a:pt x="3810" y="628776"/>
                  </a:lnTo>
                  <a:close/>
                </a:path>
              </a:pathLst>
            </a:custGeom>
            <a:solidFill>
              <a:srgbClr val="0E0E0E"/>
            </a:solidFill>
            <a:ln w="4941" cap="flat">
              <a:noFill/>
              <a:prstDash val="solid"/>
              <a:miter/>
            </a:ln>
          </p:spPr>
          <p:txBody>
            <a:bodyPr rtlCol="0" anchor="ctr"/>
            <a:lstStyle/>
            <a:p>
              <a:endParaRPr lang="en-AU"/>
            </a:p>
          </p:txBody>
        </p:sp>
        <p:sp>
          <p:nvSpPr>
            <p:cNvPr id="1158" name="Freeform: Shape 1157">
              <a:extLst>
                <a:ext uri="{FF2B5EF4-FFF2-40B4-BE49-F238E27FC236}">
                  <a16:creationId xmlns:a16="http://schemas.microsoft.com/office/drawing/2014/main" id="{8BA92A15-1D98-4F4C-AFBA-F6345C308F08}"/>
                </a:ext>
              </a:extLst>
            </p:cNvPr>
            <p:cNvSpPr/>
            <p:nvPr/>
          </p:nvSpPr>
          <p:spPr>
            <a:xfrm>
              <a:off x="11304423" y="3179063"/>
              <a:ext cx="86672" cy="619801"/>
            </a:xfrm>
            <a:custGeom>
              <a:avLst/>
              <a:gdLst>
                <a:gd name="connsiteX0" fmla="*/ 31378 w 86672"/>
                <a:gd name="connsiteY0" fmla="*/ 0 h 619801"/>
                <a:gd name="connsiteX1" fmla="*/ 0 w 86672"/>
                <a:gd name="connsiteY1" fmla="*/ 619801 h 619801"/>
                <a:gd name="connsiteX2" fmla="*/ 55838 w 86672"/>
                <a:gd name="connsiteY2" fmla="*/ 619801 h 619801"/>
                <a:gd name="connsiteX3" fmla="*/ 86672 w 86672"/>
                <a:gd name="connsiteY3" fmla="*/ 10624 h 619801"/>
                <a:gd name="connsiteX4" fmla="*/ 31378 w 86672"/>
                <a:gd name="connsiteY4" fmla="*/ 0 h 61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72" h="619801">
                  <a:moveTo>
                    <a:pt x="31378" y="0"/>
                  </a:moveTo>
                  <a:lnTo>
                    <a:pt x="0" y="619801"/>
                  </a:lnTo>
                  <a:lnTo>
                    <a:pt x="55838" y="619801"/>
                  </a:lnTo>
                  <a:lnTo>
                    <a:pt x="86672" y="10624"/>
                  </a:lnTo>
                  <a:cubicBezTo>
                    <a:pt x="68636" y="6868"/>
                    <a:pt x="50155" y="3360"/>
                    <a:pt x="31378" y="0"/>
                  </a:cubicBezTo>
                  <a:close/>
                </a:path>
              </a:pathLst>
            </a:custGeom>
            <a:solidFill>
              <a:srgbClr val="F0E7E1"/>
            </a:solidFill>
            <a:ln w="4941" cap="flat">
              <a:noFill/>
              <a:prstDash val="solid"/>
              <a:miter/>
            </a:ln>
          </p:spPr>
          <p:txBody>
            <a:bodyPr rtlCol="0" anchor="ctr"/>
            <a:lstStyle/>
            <a:p>
              <a:endParaRPr lang="en-AU"/>
            </a:p>
          </p:txBody>
        </p:sp>
        <p:sp>
          <p:nvSpPr>
            <p:cNvPr id="1159" name="Freeform: Shape 1158">
              <a:extLst>
                <a:ext uri="{FF2B5EF4-FFF2-40B4-BE49-F238E27FC236}">
                  <a16:creationId xmlns:a16="http://schemas.microsoft.com/office/drawing/2014/main" id="{05B269F0-A3DA-4824-BEA8-72040BB1344B}"/>
                </a:ext>
              </a:extLst>
            </p:cNvPr>
            <p:cNvSpPr/>
            <p:nvPr/>
          </p:nvSpPr>
          <p:spPr>
            <a:xfrm>
              <a:off x="11302589" y="3177204"/>
              <a:ext cx="90383" cy="623488"/>
            </a:xfrm>
            <a:custGeom>
              <a:avLst/>
              <a:gdLst>
                <a:gd name="connsiteX0" fmla="*/ 57672 w 90383"/>
                <a:gd name="connsiteY0" fmla="*/ 623489 h 623488"/>
                <a:gd name="connsiteX1" fmla="*/ 1834 w 90383"/>
                <a:gd name="connsiteY1" fmla="*/ 623489 h 623488"/>
                <a:gd name="connsiteX2" fmla="*/ 499 w 90383"/>
                <a:gd name="connsiteY2" fmla="*/ 622945 h 623488"/>
                <a:gd name="connsiteX3" fmla="*/ 109 w 90383"/>
                <a:gd name="connsiteY3" fmla="*/ 622308 h 623488"/>
                <a:gd name="connsiteX4" fmla="*/ 5 w 90383"/>
                <a:gd name="connsiteY4" fmla="*/ 621562 h 623488"/>
                <a:gd name="connsiteX5" fmla="*/ 31383 w 90383"/>
                <a:gd name="connsiteY5" fmla="*/ 1810 h 623488"/>
                <a:gd name="connsiteX6" fmla="*/ 31566 w 90383"/>
                <a:gd name="connsiteY6" fmla="*/ 1039 h 623488"/>
                <a:gd name="connsiteX7" fmla="*/ 32075 w 90383"/>
                <a:gd name="connsiteY7" fmla="*/ 426 h 623488"/>
                <a:gd name="connsiteX8" fmla="*/ 32772 w 90383"/>
                <a:gd name="connsiteY8" fmla="*/ 61 h 623488"/>
                <a:gd name="connsiteX9" fmla="*/ 33558 w 90383"/>
                <a:gd name="connsiteY9" fmla="*/ 31 h 623488"/>
                <a:gd name="connsiteX10" fmla="*/ 88901 w 90383"/>
                <a:gd name="connsiteY10" fmla="*/ 10655 h 623488"/>
                <a:gd name="connsiteX11" fmla="*/ 89974 w 90383"/>
                <a:gd name="connsiteY11" fmla="*/ 11366 h 623488"/>
                <a:gd name="connsiteX12" fmla="*/ 90384 w 90383"/>
                <a:gd name="connsiteY12" fmla="*/ 12582 h 623488"/>
                <a:gd name="connsiteX13" fmla="*/ 59500 w 90383"/>
                <a:gd name="connsiteY13" fmla="*/ 621710 h 623488"/>
                <a:gd name="connsiteX14" fmla="*/ 58947 w 90383"/>
                <a:gd name="connsiteY14" fmla="*/ 622970 h 623488"/>
                <a:gd name="connsiteX15" fmla="*/ 57672 w 90383"/>
                <a:gd name="connsiteY15" fmla="*/ 623489 h 623488"/>
                <a:gd name="connsiteX16" fmla="*/ 3810 w 90383"/>
                <a:gd name="connsiteY16" fmla="*/ 619783 h 623488"/>
                <a:gd name="connsiteX17" fmla="*/ 55893 w 90383"/>
                <a:gd name="connsiteY17" fmla="*/ 619783 h 623488"/>
                <a:gd name="connsiteX18" fmla="*/ 86579 w 90383"/>
                <a:gd name="connsiteY18" fmla="*/ 13966 h 623488"/>
                <a:gd name="connsiteX19" fmla="*/ 34991 w 90383"/>
                <a:gd name="connsiteY19" fmla="*/ 4083 h 623488"/>
                <a:gd name="connsiteX20" fmla="*/ 3810 w 90383"/>
                <a:gd name="connsiteY20" fmla="*/ 619783 h 6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383" h="623488">
                  <a:moveTo>
                    <a:pt x="57672" y="623489"/>
                  </a:moveTo>
                  <a:lnTo>
                    <a:pt x="1834" y="623489"/>
                  </a:lnTo>
                  <a:cubicBezTo>
                    <a:pt x="1335" y="623489"/>
                    <a:pt x="855" y="623291"/>
                    <a:pt x="499" y="622945"/>
                  </a:cubicBezTo>
                  <a:cubicBezTo>
                    <a:pt x="327" y="622763"/>
                    <a:pt x="193" y="622545"/>
                    <a:pt x="109" y="622308"/>
                  </a:cubicBezTo>
                  <a:cubicBezTo>
                    <a:pt x="20" y="622066"/>
                    <a:pt x="-14" y="621814"/>
                    <a:pt x="5" y="621562"/>
                  </a:cubicBezTo>
                  <a:lnTo>
                    <a:pt x="31383" y="1810"/>
                  </a:lnTo>
                  <a:cubicBezTo>
                    <a:pt x="31383" y="1543"/>
                    <a:pt x="31448" y="1276"/>
                    <a:pt x="31566" y="1039"/>
                  </a:cubicBezTo>
                  <a:cubicBezTo>
                    <a:pt x="31685" y="797"/>
                    <a:pt x="31858" y="589"/>
                    <a:pt x="32075" y="426"/>
                  </a:cubicBezTo>
                  <a:cubicBezTo>
                    <a:pt x="32278" y="253"/>
                    <a:pt x="32515" y="130"/>
                    <a:pt x="32772" y="61"/>
                  </a:cubicBezTo>
                  <a:cubicBezTo>
                    <a:pt x="33029" y="-9"/>
                    <a:pt x="33296" y="-18"/>
                    <a:pt x="33558" y="31"/>
                  </a:cubicBezTo>
                  <a:cubicBezTo>
                    <a:pt x="53818" y="3638"/>
                    <a:pt x="71903" y="7146"/>
                    <a:pt x="88901" y="10655"/>
                  </a:cubicBezTo>
                  <a:cubicBezTo>
                    <a:pt x="89326" y="10764"/>
                    <a:pt x="89707" y="11016"/>
                    <a:pt x="89974" y="11366"/>
                  </a:cubicBezTo>
                  <a:cubicBezTo>
                    <a:pt x="90241" y="11712"/>
                    <a:pt x="90384" y="12142"/>
                    <a:pt x="90384" y="12582"/>
                  </a:cubicBezTo>
                  <a:lnTo>
                    <a:pt x="59500" y="621710"/>
                  </a:lnTo>
                  <a:cubicBezTo>
                    <a:pt x="59485" y="622184"/>
                    <a:pt x="59288" y="622639"/>
                    <a:pt x="58947" y="622970"/>
                  </a:cubicBezTo>
                  <a:cubicBezTo>
                    <a:pt x="58606" y="623306"/>
                    <a:pt x="58146" y="623489"/>
                    <a:pt x="57672" y="623489"/>
                  </a:cubicBezTo>
                  <a:close/>
                  <a:moveTo>
                    <a:pt x="3810" y="619783"/>
                  </a:moveTo>
                  <a:lnTo>
                    <a:pt x="55893" y="619783"/>
                  </a:lnTo>
                  <a:lnTo>
                    <a:pt x="86579" y="13966"/>
                  </a:lnTo>
                  <a:cubicBezTo>
                    <a:pt x="70668" y="10655"/>
                    <a:pt x="53768" y="7443"/>
                    <a:pt x="34991" y="4083"/>
                  </a:cubicBezTo>
                  <a:lnTo>
                    <a:pt x="3810" y="619783"/>
                  </a:lnTo>
                  <a:close/>
                </a:path>
              </a:pathLst>
            </a:custGeom>
            <a:solidFill>
              <a:srgbClr val="0E0E0E"/>
            </a:solidFill>
            <a:ln w="4941" cap="flat">
              <a:noFill/>
              <a:prstDash val="solid"/>
              <a:miter/>
            </a:ln>
          </p:spPr>
          <p:txBody>
            <a:bodyPr rtlCol="0" anchor="ctr"/>
            <a:lstStyle/>
            <a:p>
              <a:endParaRPr lang="en-AU"/>
            </a:p>
          </p:txBody>
        </p:sp>
        <p:sp>
          <p:nvSpPr>
            <p:cNvPr id="1160" name="Freeform: Shape 1159">
              <a:extLst>
                <a:ext uri="{FF2B5EF4-FFF2-40B4-BE49-F238E27FC236}">
                  <a16:creationId xmlns:a16="http://schemas.microsoft.com/office/drawing/2014/main" id="{F3CB69D5-9996-4A09-AFE1-CDC4EAF8B63F}"/>
                </a:ext>
              </a:extLst>
            </p:cNvPr>
            <p:cNvSpPr/>
            <p:nvPr/>
          </p:nvSpPr>
          <p:spPr>
            <a:xfrm>
              <a:off x="11360261" y="3189687"/>
              <a:ext cx="86030" cy="609177"/>
            </a:xfrm>
            <a:custGeom>
              <a:avLst/>
              <a:gdLst>
                <a:gd name="connsiteX0" fmla="*/ 30834 w 86030"/>
                <a:gd name="connsiteY0" fmla="*/ 0 h 609177"/>
                <a:gd name="connsiteX1" fmla="*/ 0 w 86030"/>
                <a:gd name="connsiteY1" fmla="*/ 609177 h 609177"/>
                <a:gd name="connsiteX2" fmla="*/ 55838 w 86030"/>
                <a:gd name="connsiteY2" fmla="*/ 609177 h 609177"/>
                <a:gd name="connsiteX3" fmla="*/ 86030 w 86030"/>
                <a:gd name="connsiteY3" fmla="*/ 12551 h 609177"/>
                <a:gd name="connsiteX4" fmla="*/ 30834 w 86030"/>
                <a:gd name="connsiteY4" fmla="*/ 0 h 609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30" h="609177">
                  <a:moveTo>
                    <a:pt x="30834" y="0"/>
                  </a:moveTo>
                  <a:lnTo>
                    <a:pt x="0" y="609177"/>
                  </a:lnTo>
                  <a:lnTo>
                    <a:pt x="55838" y="609177"/>
                  </a:lnTo>
                  <a:lnTo>
                    <a:pt x="86030" y="12551"/>
                  </a:lnTo>
                  <a:cubicBezTo>
                    <a:pt x="68043" y="8168"/>
                    <a:pt x="49646" y="3988"/>
                    <a:pt x="30834" y="0"/>
                  </a:cubicBezTo>
                  <a:close/>
                </a:path>
              </a:pathLst>
            </a:custGeom>
            <a:solidFill>
              <a:srgbClr val="0E0E0E"/>
            </a:solidFill>
            <a:ln w="4941" cap="flat">
              <a:noFill/>
              <a:prstDash val="solid"/>
              <a:miter/>
            </a:ln>
          </p:spPr>
          <p:txBody>
            <a:bodyPr rtlCol="0" anchor="ctr"/>
            <a:lstStyle/>
            <a:p>
              <a:endParaRPr lang="en-AU"/>
            </a:p>
          </p:txBody>
        </p:sp>
        <p:sp>
          <p:nvSpPr>
            <p:cNvPr id="1161" name="Freeform: Shape 1160">
              <a:extLst>
                <a:ext uri="{FF2B5EF4-FFF2-40B4-BE49-F238E27FC236}">
                  <a16:creationId xmlns:a16="http://schemas.microsoft.com/office/drawing/2014/main" id="{3CD17547-7A17-4E3E-BA1C-839B1DD382BF}"/>
                </a:ext>
              </a:extLst>
            </p:cNvPr>
            <p:cNvSpPr/>
            <p:nvPr/>
          </p:nvSpPr>
          <p:spPr>
            <a:xfrm>
              <a:off x="11358383" y="3187830"/>
              <a:ext cx="89739" cy="612862"/>
            </a:xfrm>
            <a:custGeom>
              <a:avLst/>
              <a:gdLst>
                <a:gd name="connsiteX0" fmla="*/ 57716 w 89739"/>
                <a:gd name="connsiteY0" fmla="*/ 612862 h 612862"/>
                <a:gd name="connsiteX1" fmla="*/ 1878 w 89739"/>
                <a:gd name="connsiteY1" fmla="*/ 612862 h 612862"/>
                <a:gd name="connsiteX2" fmla="*/ 543 w 89739"/>
                <a:gd name="connsiteY2" fmla="*/ 612319 h 612862"/>
                <a:gd name="connsiteX3" fmla="*/ 0 w 89739"/>
                <a:gd name="connsiteY3" fmla="*/ 610935 h 612862"/>
                <a:gd name="connsiteX4" fmla="*/ 30884 w 89739"/>
                <a:gd name="connsiteY4" fmla="*/ 1758 h 612862"/>
                <a:gd name="connsiteX5" fmla="*/ 31067 w 89739"/>
                <a:gd name="connsiteY5" fmla="*/ 987 h 612862"/>
                <a:gd name="connsiteX6" fmla="*/ 31576 w 89739"/>
                <a:gd name="connsiteY6" fmla="*/ 374 h 612862"/>
                <a:gd name="connsiteX7" fmla="*/ 33108 w 89739"/>
                <a:gd name="connsiteY7" fmla="*/ 28 h 612862"/>
                <a:gd name="connsiteX8" fmla="*/ 88352 w 89739"/>
                <a:gd name="connsiteY8" fmla="*/ 12629 h 612862"/>
                <a:gd name="connsiteX9" fmla="*/ 89380 w 89739"/>
                <a:gd name="connsiteY9" fmla="*/ 13321 h 612862"/>
                <a:gd name="connsiteX10" fmla="*/ 89736 w 89739"/>
                <a:gd name="connsiteY10" fmla="*/ 14506 h 612862"/>
                <a:gd name="connsiteX11" fmla="*/ 59544 w 89739"/>
                <a:gd name="connsiteY11" fmla="*/ 611083 h 612862"/>
                <a:gd name="connsiteX12" fmla="*/ 58991 w 89739"/>
                <a:gd name="connsiteY12" fmla="*/ 612343 h 612862"/>
                <a:gd name="connsiteX13" fmla="*/ 57716 w 89739"/>
                <a:gd name="connsiteY13" fmla="*/ 612862 h 612862"/>
                <a:gd name="connsiteX14" fmla="*/ 3805 w 89739"/>
                <a:gd name="connsiteY14" fmla="*/ 609156 h 612862"/>
                <a:gd name="connsiteX15" fmla="*/ 55986 w 89739"/>
                <a:gd name="connsiteY15" fmla="*/ 609156 h 612862"/>
                <a:gd name="connsiteX16" fmla="*/ 86030 w 89739"/>
                <a:gd name="connsiteY16" fmla="*/ 15890 h 612862"/>
                <a:gd name="connsiteX17" fmla="*/ 34491 w 89739"/>
                <a:gd name="connsiteY17" fmla="*/ 4129 h 612862"/>
                <a:gd name="connsiteX18" fmla="*/ 3805 w 89739"/>
                <a:gd name="connsiteY18" fmla="*/ 609156 h 61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739" h="612862">
                  <a:moveTo>
                    <a:pt x="57716" y="612862"/>
                  </a:moveTo>
                  <a:lnTo>
                    <a:pt x="1878" y="612862"/>
                  </a:lnTo>
                  <a:cubicBezTo>
                    <a:pt x="1379" y="612862"/>
                    <a:pt x="899" y="612665"/>
                    <a:pt x="543" y="612319"/>
                  </a:cubicBezTo>
                  <a:cubicBezTo>
                    <a:pt x="203" y="611938"/>
                    <a:pt x="10" y="611449"/>
                    <a:pt x="0" y="610935"/>
                  </a:cubicBezTo>
                  <a:lnTo>
                    <a:pt x="30884" y="1758"/>
                  </a:lnTo>
                  <a:cubicBezTo>
                    <a:pt x="30884" y="1491"/>
                    <a:pt x="30948" y="1224"/>
                    <a:pt x="31067" y="987"/>
                  </a:cubicBezTo>
                  <a:cubicBezTo>
                    <a:pt x="31185" y="745"/>
                    <a:pt x="31358" y="537"/>
                    <a:pt x="31576" y="374"/>
                  </a:cubicBezTo>
                  <a:cubicBezTo>
                    <a:pt x="32021" y="63"/>
                    <a:pt x="32569" y="-61"/>
                    <a:pt x="33108" y="28"/>
                  </a:cubicBezTo>
                  <a:cubicBezTo>
                    <a:pt x="50847" y="3784"/>
                    <a:pt x="68933" y="7885"/>
                    <a:pt x="88352" y="12629"/>
                  </a:cubicBezTo>
                  <a:cubicBezTo>
                    <a:pt x="88763" y="12732"/>
                    <a:pt x="89128" y="12975"/>
                    <a:pt x="89380" y="13321"/>
                  </a:cubicBezTo>
                  <a:cubicBezTo>
                    <a:pt x="89632" y="13661"/>
                    <a:pt x="89761" y="14082"/>
                    <a:pt x="89736" y="14506"/>
                  </a:cubicBezTo>
                  <a:lnTo>
                    <a:pt x="59544" y="611083"/>
                  </a:lnTo>
                  <a:cubicBezTo>
                    <a:pt x="59529" y="611558"/>
                    <a:pt x="59332" y="612012"/>
                    <a:pt x="58991" y="612343"/>
                  </a:cubicBezTo>
                  <a:cubicBezTo>
                    <a:pt x="58650" y="612679"/>
                    <a:pt x="58190" y="612862"/>
                    <a:pt x="57716" y="612862"/>
                  </a:cubicBezTo>
                  <a:close/>
                  <a:moveTo>
                    <a:pt x="3805" y="609156"/>
                  </a:moveTo>
                  <a:lnTo>
                    <a:pt x="55986" y="609156"/>
                  </a:lnTo>
                  <a:lnTo>
                    <a:pt x="86030" y="15890"/>
                  </a:lnTo>
                  <a:cubicBezTo>
                    <a:pt x="67994" y="11492"/>
                    <a:pt x="51094" y="7638"/>
                    <a:pt x="34491" y="4129"/>
                  </a:cubicBezTo>
                  <a:lnTo>
                    <a:pt x="3805" y="609156"/>
                  </a:lnTo>
                  <a:close/>
                </a:path>
              </a:pathLst>
            </a:custGeom>
            <a:solidFill>
              <a:srgbClr val="0E0E0E"/>
            </a:solidFill>
            <a:ln w="4941" cap="flat">
              <a:noFill/>
              <a:prstDash val="solid"/>
              <a:miter/>
            </a:ln>
          </p:spPr>
          <p:txBody>
            <a:bodyPr rtlCol="0" anchor="ctr"/>
            <a:lstStyle/>
            <a:p>
              <a:endParaRPr lang="en-AU"/>
            </a:p>
          </p:txBody>
        </p:sp>
        <p:sp>
          <p:nvSpPr>
            <p:cNvPr id="1162" name="Freeform: Shape 1161">
              <a:extLst>
                <a:ext uri="{FF2B5EF4-FFF2-40B4-BE49-F238E27FC236}">
                  <a16:creationId xmlns:a16="http://schemas.microsoft.com/office/drawing/2014/main" id="{871B4445-ADB9-4702-A1E4-EB393CDD65DA}"/>
                </a:ext>
              </a:extLst>
            </p:cNvPr>
            <p:cNvSpPr/>
            <p:nvPr/>
          </p:nvSpPr>
          <p:spPr>
            <a:xfrm>
              <a:off x="11416099" y="3202238"/>
              <a:ext cx="85437" cy="596626"/>
            </a:xfrm>
            <a:custGeom>
              <a:avLst/>
              <a:gdLst>
                <a:gd name="connsiteX0" fmla="*/ 30192 w 85437"/>
                <a:gd name="connsiteY0" fmla="*/ 0 h 596626"/>
                <a:gd name="connsiteX1" fmla="*/ 0 w 85437"/>
                <a:gd name="connsiteY1" fmla="*/ 596626 h 596626"/>
                <a:gd name="connsiteX2" fmla="*/ 55789 w 85437"/>
                <a:gd name="connsiteY2" fmla="*/ 596626 h 596626"/>
                <a:gd name="connsiteX3" fmla="*/ 85437 w 85437"/>
                <a:gd name="connsiteY3" fmla="*/ 14577 h 596626"/>
                <a:gd name="connsiteX4" fmla="*/ 30192 w 85437"/>
                <a:gd name="connsiteY4" fmla="*/ 0 h 596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437" h="596626">
                  <a:moveTo>
                    <a:pt x="30192" y="0"/>
                  </a:moveTo>
                  <a:lnTo>
                    <a:pt x="0" y="596626"/>
                  </a:lnTo>
                  <a:lnTo>
                    <a:pt x="55789" y="596626"/>
                  </a:lnTo>
                  <a:lnTo>
                    <a:pt x="85437" y="14577"/>
                  </a:lnTo>
                  <a:cubicBezTo>
                    <a:pt x="67450" y="9503"/>
                    <a:pt x="49034" y="4645"/>
                    <a:pt x="30192" y="0"/>
                  </a:cubicBezTo>
                  <a:close/>
                </a:path>
              </a:pathLst>
            </a:custGeom>
            <a:solidFill>
              <a:srgbClr val="F0E7E1"/>
            </a:solidFill>
            <a:ln w="4941" cap="flat">
              <a:noFill/>
              <a:prstDash val="solid"/>
              <a:miter/>
            </a:ln>
          </p:spPr>
          <p:txBody>
            <a:bodyPr rtlCol="0" anchor="ctr"/>
            <a:lstStyle/>
            <a:p>
              <a:endParaRPr lang="en-AU"/>
            </a:p>
          </p:txBody>
        </p:sp>
        <p:sp>
          <p:nvSpPr>
            <p:cNvPr id="1163" name="Freeform: Shape 1162">
              <a:extLst>
                <a:ext uri="{FF2B5EF4-FFF2-40B4-BE49-F238E27FC236}">
                  <a16:creationId xmlns:a16="http://schemas.microsoft.com/office/drawing/2014/main" id="{EFF30A6F-3CFB-463A-9FEA-9AEFDEA85A2B}"/>
                </a:ext>
              </a:extLst>
            </p:cNvPr>
            <p:cNvSpPr/>
            <p:nvPr/>
          </p:nvSpPr>
          <p:spPr>
            <a:xfrm>
              <a:off x="11414221" y="3200406"/>
              <a:ext cx="88996" cy="600286"/>
            </a:xfrm>
            <a:custGeom>
              <a:avLst/>
              <a:gdLst>
                <a:gd name="connsiteX0" fmla="*/ 57667 w 88996"/>
                <a:gd name="connsiteY0" fmla="*/ 600286 h 600286"/>
                <a:gd name="connsiteX1" fmla="*/ 1878 w 88996"/>
                <a:gd name="connsiteY1" fmla="*/ 600286 h 600286"/>
                <a:gd name="connsiteX2" fmla="*/ 495 w 88996"/>
                <a:gd name="connsiteY2" fmla="*/ 599743 h 600286"/>
                <a:gd name="connsiteX3" fmla="*/ 0 w 88996"/>
                <a:gd name="connsiteY3" fmla="*/ 598359 h 600286"/>
                <a:gd name="connsiteX4" fmla="*/ 30193 w 88996"/>
                <a:gd name="connsiteY4" fmla="*/ 1782 h 600286"/>
                <a:gd name="connsiteX5" fmla="*/ 30934 w 88996"/>
                <a:gd name="connsiteY5" fmla="*/ 349 h 600286"/>
                <a:gd name="connsiteX6" fmla="*/ 31695 w 88996"/>
                <a:gd name="connsiteY6" fmla="*/ 33 h 600286"/>
                <a:gd name="connsiteX7" fmla="*/ 32515 w 88996"/>
                <a:gd name="connsiteY7" fmla="*/ 53 h 600286"/>
                <a:gd name="connsiteX8" fmla="*/ 87661 w 88996"/>
                <a:gd name="connsiteY8" fmla="*/ 14877 h 600286"/>
                <a:gd name="connsiteX9" fmla="*/ 88649 w 88996"/>
                <a:gd name="connsiteY9" fmla="*/ 15589 h 600286"/>
                <a:gd name="connsiteX10" fmla="*/ 88995 w 88996"/>
                <a:gd name="connsiteY10" fmla="*/ 16755 h 600286"/>
                <a:gd name="connsiteX11" fmla="*/ 59347 w 88996"/>
                <a:gd name="connsiteY11" fmla="*/ 598755 h 600286"/>
                <a:gd name="connsiteX12" fmla="*/ 58764 w 88996"/>
                <a:gd name="connsiteY12" fmla="*/ 599802 h 600286"/>
                <a:gd name="connsiteX13" fmla="*/ 57667 w 88996"/>
                <a:gd name="connsiteY13" fmla="*/ 600286 h 600286"/>
                <a:gd name="connsiteX14" fmla="*/ 3805 w 88996"/>
                <a:gd name="connsiteY14" fmla="*/ 596580 h 600286"/>
                <a:gd name="connsiteX15" fmla="*/ 55937 w 88996"/>
                <a:gd name="connsiteY15" fmla="*/ 596580 h 600286"/>
                <a:gd name="connsiteX16" fmla="*/ 85240 w 88996"/>
                <a:gd name="connsiteY16" fmla="*/ 17793 h 600286"/>
                <a:gd name="connsiteX17" fmla="*/ 33800 w 88996"/>
                <a:gd name="connsiteY17" fmla="*/ 4204 h 600286"/>
                <a:gd name="connsiteX18" fmla="*/ 3805 w 88996"/>
                <a:gd name="connsiteY18" fmla="*/ 596580 h 60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8996" h="600286">
                  <a:moveTo>
                    <a:pt x="57667" y="600286"/>
                  </a:moveTo>
                  <a:lnTo>
                    <a:pt x="1878" y="600286"/>
                  </a:lnTo>
                  <a:cubicBezTo>
                    <a:pt x="1364" y="600286"/>
                    <a:pt x="870" y="600094"/>
                    <a:pt x="495" y="599743"/>
                  </a:cubicBezTo>
                  <a:cubicBezTo>
                    <a:pt x="168" y="599357"/>
                    <a:pt x="-9" y="598868"/>
                    <a:pt x="0" y="598359"/>
                  </a:cubicBezTo>
                  <a:lnTo>
                    <a:pt x="30193" y="1782"/>
                  </a:lnTo>
                  <a:cubicBezTo>
                    <a:pt x="30242" y="1224"/>
                    <a:pt x="30509" y="710"/>
                    <a:pt x="30934" y="349"/>
                  </a:cubicBezTo>
                  <a:cubicBezTo>
                    <a:pt x="31161" y="191"/>
                    <a:pt x="31418" y="83"/>
                    <a:pt x="31695" y="33"/>
                  </a:cubicBezTo>
                  <a:cubicBezTo>
                    <a:pt x="31966" y="-16"/>
                    <a:pt x="32243" y="-11"/>
                    <a:pt x="32515" y="53"/>
                  </a:cubicBezTo>
                  <a:cubicBezTo>
                    <a:pt x="51144" y="4599"/>
                    <a:pt x="69674" y="9540"/>
                    <a:pt x="87661" y="14877"/>
                  </a:cubicBezTo>
                  <a:cubicBezTo>
                    <a:pt x="88062" y="14996"/>
                    <a:pt x="88407" y="15248"/>
                    <a:pt x="88649" y="15589"/>
                  </a:cubicBezTo>
                  <a:cubicBezTo>
                    <a:pt x="88892" y="15930"/>
                    <a:pt x="89010" y="16340"/>
                    <a:pt x="88995" y="16755"/>
                  </a:cubicBezTo>
                  <a:lnTo>
                    <a:pt x="59347" y="598755"/>
                  </a:lnTo>
                  <a:cubicBezTo>
                    <a:pt x="59273" y="599160"/>
                    <a:pt x="59070" y="599525"/>
                    <a:pt x="58764" y="599802"/>
                  </a:cubicBezTo>
                  <a:cubicBezTo>
                    <a:pt x="58463" y="600079"/>
                    <a:pt x="58077" y="600252"/>
                    <a:pt x="57667" y="600286"/>
                  </a:cubicBezTo>
                  <a:close/>
                  <a:moveTo>
                    <a:pt x="3805" y="596580"/>
                  </a:moveTo>
                  <a:lnTo>
                    <a:pt x="55937" y="596580"/>
                  </a:lnTo>
                  <a:lnTo>
                    <a:pt x="85240" y="17793"/>
                  </a:lnTo>
                  <a:cubicBezTo>
                    <a:pt x="68439" y="12851"/>
                    <a:pt x="51144" y="8453"/>
                    <a:pt x="33800" y="4204"/>
                  </a:cubicBezTo>
                  <a:lnTo>
                    <a:pt x="3805" y="596580"/>
                  </a:lnTo>
                  <a:close/>
                </a:path>
              </a:pathLst>
            </a:custGeom>
            <a:solidFill>
              <a:srgbClr val="0E0E0E"/>
            </a:solidFill>
            <a:ln w="4941" cap="flat">
              <a:noFill/>
              <a:prstDash val="solid"/>
              <a:miter/>
            </a:ln>
          </p:spPr>
          <p:txBody>
            <a:bodyPr rtlCol="0" anchor="ctr"/>
            <a:lstStyle/>
            <a:p>
              <a:endParaRPr lang="en-AU"/>
            </a:p>
          </p:txBody>
        </p:sp>
        <p:sp>
          <p:nvSpPr>
            <p:cNvPr id="1164" name="Freeform: Shape 1163">
              <a:extLst>
                <a:ext uri="{FF2B5EF4-FFF2-40B4-BE49-F238E27FC236}">
                  <a16:creationId xmlns:a16="http://schemas.microsoft.com/office/drawing/2014/main" id="{8E46B919-7B72-45B7-8E76-13BEE6E1F63F}"/>
                </a:ext>
              </a:extLst>
            </p:cNvPr>
            <p:cNvSpPr/>
            <p:nvPr/>
          </p:nvSpPr>
          <p:spPr>
            <a:xfrm>
              <a:off x="11471739" y="3216815"/>
              <a:ext cx="74220" cy="582052"/>
            </a:xfrm>
            <a:custGeom>
              <a:avLst/>
              <a:gdLst>
                <a:gd name="connsiteX0" fmla="*/ 29648 w 74220"/>
                <a:gd name="connsiteY0" fmla="*/ 0 h 582052"/>
                <a:gd name="connsiteX1" fmla="*/ 0 w 74220"/>
                <a:gd name="connsiteY1" fmla="*/ 582049 h 582052"/>
                <a:gd name="connsiteX2" fmla="*/ 6325 w 74220"/>
                <a:gd name="connsiteY2" fmla="*/ 582049 h 582052"/>
                <a:gd name="connsiteX3" fmla="*/ 56480 w 74220"/>
                <a:gd name="connsiteY3" fmla="*/ 569745 h 582052"/>
                <a:gd name="connsiteX4" fmla="*/ 74220 w 74220"/>
                <a:gd name="connsiteY4" fmla="*/ 218905 h 582052"/>
                <a:gd name="connsiteX5" fmla="*/ 46400 w 74220"/>
                <a:gd name="connsiteY5" fmla="*/ 4645 h 582052"/>
                <a:gd name="connsiteX6" fmla="*/ 29648 w 74220"/>
                <a:gd name="connsiteY6" fmla="*/ 0 h 58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220" h="582052">
                  <a:moveTo>
                    <a:pt x="29648" y="0"/>
                  </a:moveTo>
                  <a:lnTo>
                    <a:pt x="0" y="582049"/>
                  </a:lnTo>
                  <a:lnTo>
                    <a:pt x="6325" y="582049"/>
                  </a:lnTo>
                  <a:cubicBezTo>
                    <a:pt x="23808" y="582197"/>
                    <a:pt x="41048" y="577967"/>
                    <a:pt x="56480" y="569745"/>
                  </a:cubicBezTo>
                  <a:lnTo>
                    <a:pt x="74220" y="218905"/>
                  </a:lnTo>
                  <a:lnTo>
                    <a:pt x="46400" y="4645"/>
                  </a:lnTo>
                  <a:lnTo>
                    <a:pt x="29648" y="0"/>
                  </a:lnTo>
                  <a:close/>
                </a:path>
              </a:pathLst>
            </a:custGeom>
            <a:solidFill>
              <a:srgbClr val="0E0E0E"/>
            </a:solidFill>
            <a:ln w="4941" cap="flat">
              <a:noFill/>
              <a:prstDash val="solid"/>
              <a:miter/>
            </a:ln>
          </p:spPr>
          <p:txBody>
            <a:bodyPr rtlCol="0" anchor="ctr"/>
            <a:lstStyle/>
            <a:p>
              <a:endParaRPr lang="en-AU"/>
            </a:p>
          </p:txBody>
        </p:sp>
        <p:sp>
          <p:nvSpPr>
            <p:cNvPr id="1165" name="Freeform: Shape 1164">
              <a:extLst>
                <a:ext uri="{FF2B5EF4-FFF2-40B4-BE49-F238E27FC236}">
                  <a16:creationId xmlns:a16="http://schemas.microsoft.com/office/drawing/2014/main" id="{871F4DB2-3E07-45EA-849F-305D32579D3E}"/>
                </a:ext>
              </a:extLst>
            </p:cNvPr>
            <p:cNvSpPr/>
            <p:nvPr/>
          </p:nvSpPr>
          <p:spPr>
            <a:xfrm>
              <a:off x="11470054" y="3214969"/>
              <a:ext cx="77733" cy="585724"/>
            </a:xfrm>
            <a:custGeom>
              <a:avLst/>
              <a:gdLst>
                <a:gd name="connsiteX0" fmla="*/ 8159 w 77733"/>
                <a:gd name="connsiteY0" fmla="*/ 585723 h 585724"/>
                <a:gd name="connsiteX1" fmla="*/ 1834 w 77733"/>
                <a:gd name="connsiteY1" fmla="*/ 585723 h 585724"/>
                <a:gd name="connsiteX2" fmla="*/ 499 w 77733"/>
                <a:gd name="connsiteY2" fmla="*/ 585180 h 585724"/>
                <a:gd name="connsiteX3" fmla="*/ 109 w 77733"/>
                <a:gd name="connsiteY3" fmla="*/ 584538 h 585724"/>
                <a:gd name="connsiteX4" fmla="*/ 5 w 77733"/>
                <a:gd name="connsiteY4" fmla="*/ 583797 h 585724"/>
                <a:gd name="connsiteX5" fmla="*/ 29654 w 77733"/>
                <a:gd name="connsiteY5" fmla="*/ 1797 h 585724"/>
                <a:gd name="connsiteX6" fmla="*/ 29896 w 77733"/>
                <a:gd name="connsiteY6" fmla="*/ 996 h 585724"/>
                <a:gd name="connsiteX7" fmla="*/ 30444 w 77733"/>
                <a:gd name="connsiteY7" fmla="*/ 364 h 585724"/>
                <a:gd name="connsiteX8" fmla="*/ 31201 w 77733"/>
                <a:gd name="connsiteY8" fmla="*/ 33 h 585724"/>
                <a:gd name="connsiteX9" fmla="*/ 32026 w 77733"/>
                <a:gd name="connsiteY9" fmla="*/ 67 h 585724"/>
                <a:gd name="connsiteX10" fmla="*/ 36967 w 77733"/>
                <a:gd name="connsiteY10" fmla="*/ 1451 h 585724"/>
                <a:gd name="connsiteX11" fmla="*/ 48925 w 77733"/>
                <a:gd name="connsiteY11" fmla="*/ 4910 h 585724"/>
                <a:gd name="connsiteX12" fmla="*/ 49795 w 77733"/>
                <a:gd name="connsiteY12" fmla="*/ 5483 h 585724"/>
                <a:gd name="connsiteX13" fmla="*/ 50210 w 77733"/>
                <a:gd name="connsiteY13" fmla="*/ 6442 h 585724"/>
                <a:gd name="connsiteX14" fmla="*/ 77734 w 77733"/>
                <a:gd name="connsiteY14" fmla="*/ 220603 h 585724"/>
                <a:gd name="connsiteX15" fmla="*/ 59994 w 77733"/>
                <a:gd name="connsiteY15" fmla="*/ 571443 h 585724"/>
                <a:gd name="connsiteX16" fmla="*/ 59703 w 77733"/>
                <a:gd name="connsiteY16" fmla="*/ 572342 h 585724"/>
                <a:gd name="connsiteX17" fmla="*/ 59006 w 77733"/>
                <a:gd name="connsiteY17" fmla="*/ 572975 h 585724"/>
                <a:gd name="connsiteX18" fmla="*/ 8159 w 77733"/>
                <a:gd name="connsiteY18" fmla="*/ 585723 h 585724"/>
                <a:gd name="connsiteX19" fmla="*/ 3810 w 77733"/>
                <a:gd name="connsiteY19" fmla="*/ 582017 h 585724"/>
                <a:gd name="connsiteX20" fmla="*/ 8159 w 77733"/>
                <a:gd name="connsiteY20" fmla="*/ 582017 h 585724"/>
                <a:gd name="connsiteX21" fmla="*/ 56486 w 77733"/>
                <a:gd name="connsiteY21" fmla="*/ 570455 h 585724"/>
                <a:gd name="connsiteX22" fmla="*/ 74225 w 77733"/>
                <a:gd name="connsiteY22" fmla="*/ 220751 h 585724"/>
                <a:gd name="connsiteX23" fmla="*/ 46455 w 77733"/>
                <a:gd name="connsiteY23" fmla="*/ 8270 h 585724"/>
                <a:gd name="connsiteX24" fmla="*/ 35682 w 77733"/>
                <a:gd name="connsiteY24" fmla="*/ 5157 h 585724"/>
                <a:gd name="connsiteX25" fmla="*/ 33064 w 77733"/>
                <a:gd name="connsiteY25" fmla="*/ 4416 h 585724"/>
                <a:gd name="connsiteX26" fmla="*/ 3810 w 77733"/>
                <a:gd name="connsiteY26" fmla="*/ 582017 h 58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7733" h="585724">
                  <a:moveTo>
                    <a:pt x="8159" y="585723"/>
                  </a:moveTo>
                  <a:lnTo>
                    <a:pt x="1834" y="585723"/>
                  </a:lnTo>
                  <a:cubicBezTo>
                    <a:pt x="1335" y="585723"/>
                    <a:pt x="855" y="585526"/>
                    <a:pt x="499" y="585180"/>
                  </a:cubicBezTo>
                  <a:cubicBezTo>
                    <a:pt x="327" y="584997"/>
                    <a:pt x="193" y="584780"/>
                    <a:pt x="109" y="584538"/>
                  </a:cubicBezTo>
                  <a:cubicBezTo>
                    <a:pt x="20" y="584300"/>
                    <a:pt x="-14" y="584048"/>
                    <a:pt x="5" y="583797"/>
                  </a:cubicBezTo>
                  <a:lnTo>
                    <a:pt x="29654" y="1797"/>
                  </a:lnTo>
                  <a:cubicBezTo>
                    <a:pt x="29679" y="1515"/>
                    <a:pt x="29763" y="1243"/>
                    <a:pt x="29896" y="996"/>
                  </a:cubicBezTo>
                  <a:cubicBezTo>
                    <a:pt x="30034" y="749"/>
                    <a:pt x="30222" y="532"/>
                    <a:pt x="30444" y="364"/>
                  </a:cubicBezTo>
                  <a:cubicBezTo>
                    <a:pt x="30667" y="196"/>
                    <a:pt x="30924" y="82"/>
                    <a:pt x="31201" y="33"/>
                  </a:cubicBezTo>
                  <a:cubicBezTo>
                    <a:pt x="31472" y="-22"/>
                    <a:pt x="31759" y="-7"/>
                    <a:pt x="32026" y="67"/>
                  </a:cubicBezTo>
                  <a:lnTo>
                    <a:pt x="36967" y="1451"/>
                  </a:lnTo>
                  <a:lnTo>
                    <a:pt x="48925" y="4910"/>
                  </a:lnTo>
                  <a:cubicBezTo>
                    <a:pt x="49266" y="5014"/>
                    <a:pt x="49568" y="5211"/>
                    <a:pt x="49795" y="5483"/>
                  </a:cubicBezTo>
                  <a:cubicBezTo>
                    <a:pt x="50022" y="5755"/>
                    <a:pt x="50166" y="6091"/>
                    <a:pt x="50210" y="6442"/>
                  </a:cubicBezTo>
                  <a:lnTo>
                    <a:pt x="77734" y="220603"/>
                  </a:lnTo>
                  <a:lnTo>
                    <a:pt x="59994" y="571443"/>
                  </a:lnTo>
                  <a:cubicBezTo>
                    <a:pt x="59979" y="571764"/>
                    <a:pt x="59875" y="572070"/>
                    <a:pt x="59703" y="572342"/>
                  </a:cubicBezTo>
                  <a:cubicBezTo>
                    <a:pt x="59530" y="572609"/>
                    <a:pt x="59287" y="572826"/>
                    <a:pt x="59006" y="572975"/>
                  </a:cubicBezTo>
                  <a:cubicBezTo>
                    <a:pt x="43391" y="581415"/>
                    <a:pt x="25908" y="585798"/>
                    <a:pt x="8159" y="585723"/>
                  </a:cubicBezTo>
                  <a:close/>
                  <a:moveTo>
                    <a:pt x="3810" y="582017"/>
                  </a:moveTo>
                  <a:lnTo>
                    <a:pt x="8159" y="582017"/>
                  </a:lnTo>
                  <a:cubicBezTo>
                    <a:pt x="24969" y="582176"/>
                    <a:pt x="41563" y="578203"/>
                    <a:pt x="56486" y="570455"/>
                  </a:cubicBezTo>
                  <a:lnTo>
                    <a:pt x="74225" y="220751"/>
                  </a:lnTo>
                  <a:lnTo>
                    <a:pt x="46455" y="8270"/>
                  </a:lnTo>
                  <a:lnTo>
                    <a:pt x="35682" y="5157"/>
                  </a:lnTo>
                  <a:lnTo>
                    <a:pt x="33064" y="4416"/>
                  </a:lnTo>
                  <a:lnTo>
                    <a:pt x="3810" y="582017"/>
                  </a:lnTo>
                  <a:close/>
                </a:path>
              </a:pathLst>
            </a:custGeom>
            <a:solidFill>
              <a:srgbClr val="0E0E0E"/>
            </a:solidFill>
            <a:ln w="4941" cap="flat">
              <a:noFill/>
              <a:prstDash val="solid"/>
              <a:miter/>
            </a:ln>
          </p:spPr>
          <p:txBody>
            <a:bodyPr rtlCol="0" anchor="ctr"/>
            <a:lstStyle/>
            <a:p>
              <a:endParaRPr lang="en-AU"/>
            </a:p>
          </p:txBody>
        </p:sp>
        <p:sp>
          <p:nvSpPr>
            <p:cNvPr id="1166" name="Freeform: Shape 1165">
              <a:extLst>
                <a:ext uri="{FF2B5EF4-FFF2-40B4-BE49-F238E27FC236}">
                  <a16:creationId xmlns:a16="http://schemas.microsoft.com/office/drawing/2014/main" id="{64394578-A375-47B3-9997-B31C093A9712}"/>
                </a:ext>
              </a:extLst>
            </p:cNvPr>
            <p:cNvSpPr/>
            <p:nvPr/>
          </p:nvSpPr>
          <p:spPr>
            <a:xfrm>
              <a:off x="11528368" y="3435819"/>
              <a:ext cx="51045" cy="350840"/>
            </a:xfrm>
            <a:custGeom>
              <a:avLst/>
              <a:gdLst>
                <a:gd name="connsiteX0" fmla="*/ 50057 w 51045"/>
                <a:gd name="connsiteY0" fmla="*/ 247812 h 350840"/>
                <a:gd name="connsiteX1" fmla="*/ 17740 w 51045"/>
                <a:gd name="connsiteY1" fmla="*/ 0 h 350840"/>
                <a:gd name="connsiteX2" fmla="*/ 0 w 51045"/>
                <a:gd name="connsiteY2" fmla="*/ 350840 h 350840"/>
                <a:gd name="connsiteX3" fmla="*/ 50057 w 51045"/>
                <a:gd name="connsiteY3" fmla="*/ 247812 h 350840"/>
              </a:gdLst>
              <a:ahLst/>
              <a:cxnLst>
                <a:cxn ang="0">
                  <a:pos x="connsiteX0" y="connsiteY0"/>
                </a:cxn>
                <a:cxn ang="0">
                  <a:pos x="connsiteX1" y="connsiteY1"/>
                </a:cxn>
                <a:cxn ang="0">
                  <a:pos x="connsiteX2" y="connsiteY2"/>
                </a:cxn>
                <a:cxn ang="0">
                  <a:pos x="connsiteX3" y="connsiteY3"/>
                </a:cxn>
              </a:cxnLst>
              <a:rect l="l" t="t" r="r" b="b"/>
              <a:pathLst>
                <a:path w="51045" h="350840">
                  <a:moveTo>
                    <a:pt x="50057" y="247812"/>
                  </a:moveTo>
                  <a:lnTo>
                    <a:pt x="17740" y="0"/>
                  </a:lnTo>
                  <a:lnTo>
                    <a:pt x="0" y="350840"/>
                  </a:lnTo>
                  <a:cubicBezTo>
                    <a:pt x="35133" y="331816"/>
                    <a:pt x="55937" y="292828"/>
                    <a:pt x="50057" y="247812"/>
                  </a:cubicBezTo>
                  <a:close/>
                </a:path>
              </a:pathLst>
            </a:custGeom>
            <a:solidFill>
              <a:srgbClr val="F0E7E1"/>
            </a:solidFill>
            <a:ln w="4941" cap="flat">
              <a:noFill/>
              <a:prstDash val="solid"/>
              <a:miter/>
            </a:ln>
          </p:spPr>
          <p:txBody>
            <a:bodyPr rtlCol="0" anchor="ctr"/>
            <a:lstStyle/>
            <a:p>
              <a:endParaRPr lang="en-AU"/>
            </a:p>
          </p:txBody>
        </p:sp>
        <p:sp>
          <p:nvSpPr>
            <p:cNvPr id="1167" name="Freeform: Shape 1166">
              <a:extLst>
                <a:ext uri="{FF2B5EF4-FFF2-40B4-BE49-F238E27FC236}">
                  <a16:creationId xmlns:a16="http://schemas.microsoft.com/office/drawing/2014/main" id="{FC8FDBFC-B6B6-473E-9AB7-CB756C79B394}"/>
                </a:ext>
              </a:extLst>
            </p:cNvPr>
            <p:cNvSpPr/>
            <p:nvPr/>
          </p:nvSpPr>
          <p:spPr>
            <a:xfrm>
              <a:off x="11526488" y="3433842"/>
              <a:ext cx="54780" cy="354595"/>
            </a:xfrm>
            <a:custGeom>
              <a:avLst/>
              <a:gdLst>
                <a:gd name="connsiteX0" fmla="*/ 1880 w 54780"/>
                <a:gd name="connsiteY0" fmla="*/ 354596 h 354595"/>
                <a:gd name="connsiteX1" fmla="*/ 891 w 54780"/>
                <a:gd name="connsiteY1" fmla="*/ 354299 h 354595"/>
                <a:gd name="connsiteX2" fmla="*/ 219 w 54780"/>
                <a:gd name="connsiteY2" fmla="*/ 353578 h 354595"/>
                <a:gd name="connsiteX3" fmla="*/ 2 w 54780"/>
                <a:gd name="connsiteY3" fmla="*/ 352619 h 354595"/>
                <a:gd name="connsiteX4" fmla="*/ 17791 w 54780"/>
                <a:gd name="connsiteY4" fmla="*/ 1779 h 354595"/>
                <a:gd name="connsiteX5" fmla="*/ 18339 w 54780"/>
                <a:gd name="connsiteY5" fmla="*/ 549 h 354595"/>
                <a:gd name="connsiteX6" fmla="*/ 19570 w 54780"/>
                <a:gd name="connsiteY6" fmla="*/ 0 h 354595"/>
                <a:gd name="connsiteX7" fmla="*/ 20795 w 54780"/>
                <a:gd name="connsiteY7" fmla="*/ 484 h 354595"/>
                <a:gd name="connsiteX8" fmla="*/ 21447 w 54780"/>
                <a:gd name="connsiteY8" fmla="*/ 1631 h 354595"/>
                <a:gd name="connsiteX9" fmla="*/ 53764 w 54780"/>
                <a:gd name="connsiteY9" fmla="*/ 249443 h 354595"/>
                <a:gd name="connsiteX10" fmla="*/ 2720 w 54780"/>
                <a:gd name="connsiteY10" fmla="*/ 354250 h 354595"/>
                <a:gd name="connsiteX11" fmla="*/ 1880 w 54780"/>
                <a:gd name="connsiteY11" fmla="*/ 354596 h 354595"/>
                <a:gd name="connsiteX12" fmla="*/ 20410 w 54780"/>
                <a:gd name="connsiteY12" fmla="*/ 22533 h 354595"/>
                <a:gd name="connsiteX13" fmla="*/ 3905 w 54780"/>
                <a:gd name="connsiteY13" fmla="*/ 349457 h 354595"/>
                <a:gd name="connsiteX14" fmla="*/ 50108 w 54780"/>
                <a:gd name="connsiteY14" fmla="*/ 250036 h 354595"/>
                <a:gd name="connsiteX15" fmla="*/ 20410 w 54780"/>
                <a:gd name="connsiteY15" fmla="*/ 22533 h 35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780" h="354595">
                  <a:moveTo>
                    <a:pt x="1880" y="354596"/>
                  </a:moveTo>
                  <a:cubicBezTo>
                    <a:pt x="1529" y="354596"/>
                    <a:pt x="1183" y="354492"/>
                    <a:pt x="891" y="354299"/>
                  </a:cubicBezTo>
                  <a:cubicBezTo>
                    <a:pt x="605" y="354121"/>
                    <a:pt x="373" y="353874"/>
                    <a:pt x="219" y="353578"/>
                  </a:cubicBezTo>
                  <a:cubicBezTo>
                    <a:pt x="61" y="353286"/>
                    <a:pt x="-13" y="352955"/>
                    <a:pt x="2" y="352619"/>
                  </a:cubicBezTo>
                  <a:lnTo>
                    <a:pt x="17791" y="1779"/>
                  </a:lnTo>
                  <a:cubicBezTo>
                    <a:pt x="17816" y="1314"/>
                    <a:pt x="18008" y="875"/>
                    <a:pt x="18339" y="549"/>
                  </a:cubicBezTo>
                  <a:cubicBezTo>
                    <a:pt x="18665" y="217"/>
                    <a:pt x="19105" y="25"/>
                    <a:pt x="19570" y="0"/>
                  </a:cubicBezTo>
                  <a:cubicBezTo>
                    <a:pt x="20019" y="15"/>
                    <a:pt x="20454" y="188"/>
                    <a:pt x="20795" y="484"/>
                  </a:cubicBezTo>
                  <a:cubicBezTo>
                    <a:pt x="21136" y="781"/>
                    <a:pt x="21368" y="1186"/>
                    <a:pt x="21447" y="1631"/>
                  </a:cubicBezTo>
                  <a:lnTo>
                    <a:pt x="53764" y="249443"/>
                  </a:lnTo>
                  <a:cubicBezTo>
                    <a:pt x="59595" y="293915"/>
                    <a:pt x="40027" y="334188"/>
                    <a:pt x="2720" y="354250"/>
                  </a:cubicBezTo>
                  <a:cubicBezTo>
                    <a:pt x="2477" y="354438"/>
                    <a:pt x="2186" y="354561"/>
                    <a:pt x="1880" y="354596"/>
                  </a:cubicBezTo>
                  <a:close/>
                  <a:moveTo>
                    <a:pt x="20410" y="22533"/>
                  </a:moveTo>
                  <a:lnTo>
                    <a:pt x="3905" y="349457"/>
                  </a:lnTo>
                  <a:cubicBezTo>
                    <a:pt x="37902" y="329691"/>
                    <a:pt x="55543" y="291840"/>
                    <a:pt x="50108" y="250036"/>
                  </a:cubicBezTo>
                  <a:lnTo>
                    <a:pt x="20410" y="22533"/>
                  </a:lnTo>
                  <a:close/>
                </a:path>
              </a:pathLst>
            </a:custGeom>
            <a:solidFill>
              <a:srgbClr val="0E0E0E"/>
            </a:solidFill>
            <a:ln w="4941" cap="flat">
              <a:noFill/>
              <a:prstDash val="solid"/>
              <a:miter/>
            </a:ln>
          </p:spPr>
          <p:txBody>
            <a:bodyPr rtlCol="0" anchor="ctr"/>
            <a:lstStyle/>
            <a:p>
              <a:endParaRPr lang="en-AU"/>
            </a:p>
          </p:txBody>
        </p:sp>
        <p:sp>
          <p:nvSpPr>
            <p:cNvPr id="1168" name="Freeform: Shape 1167">
              <a:extLst>
                <a:ext uri="{FF2B5EF4-FFF2-40B4-BE49-F238E27FC236}">
                  <a16:creationId xmlns:a16="http://schemas.microsoft.com/office/drawing/2014/main" id="{9B35DE88-AD6D-4715-9E5C-307F1F044A25}"/>
                </a:ext>
              </a:extLst>
            </p:cNvPr>
            <p:cNvSpPr/>
            <p:nvPr/>
          </p:nvSpPr>
          <p:spPr>
            <a:xfrm>
              <a:off x="10495958" y="1625384"/>
              <a:ext cx="507392" cy="105765"/>
            </a:xfrm>
            <a:custGeom>
              <a:avLst/>
              <a:gdLst>
                <a:gd name="connsiteX0" fmla="*/ 0 w 507392"/>
                <a:gd name="connsiteY0" fmla="*/ 0 h 105765"/>
                <a:gd name="connsiteX1" fmla="*/ 7165 w 507392"/>
                <a:gd name="connsiteY1" fmla="*/ 54751 h 105765"/>
                <a:gd name="connsiteX2" fmla="*/ 26689 w 507392"/>
                <a:gd name="connsiteY2" fmla="*/ 90734 h 105765"/>
                <a:gd name="connsiteX3" fmla="*/ 64782 w 507392"/>
                <a:gd name="connsiteY3" fmla="*/ 105746 h 105765"/>
                <a:gd name="connsiteX4" fmla="*/ 462319 w 507392"/>
                <a:gd name="connsiteY4" fmla="*/ 105746 h 105765"/>
                <a:gd name="connsiteX5" fmla="*/ 481145 w 507392"/>
                <a:gd name="connsiteY5" fmla="*/ 102099 h 105765"/>
                <a:gd name="connsiteX6" fmla="*/ 496607 w 507392"/>
                <a:gd name="connsiteY6" fmla="*/ 90759 h 105765"/>
                <a:gd name="connsiteX7" fmla="*/ 505739 w 507392"/>
                <a:gd name="connsiteY7" fmla="*/ 73899 h 105765"/>
                <a:gd name="connsiteX8" fmla="*/ 506791 w 507392"/>
                <a:gd name="connsiteY8" fmla="*/ 54751 h 105765"/>
                <a:gd name="connsiteX9" fmla="*/ 499527 w 507392"/>
                <a:gd name="connsiteY9" fmla="*/ 0 h 105765"/>
                <a:gd name="connsiteX10" fmla="*/ 0 w 507392"/>
                <a:gd name="connsiteY10" fmla="*/ 0 h 105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7392" h="105765">
                  <a:moveTo>
                    <a:pt x="0" y="0"/>
                  </a:moveTo>
                  <a:lnTo>
                    <a:pt x="7165" y="54751"/>
                  </a:lnTo>
                  <a:cubicBezTo>
                    <a:pt x="9240" y="68671"/>
                    <a:pt x="16153" y="81410"/>
                    <a:pt x="26689" y="90734"/>
                  </a:cubicBezTo>
                  <a:cubicBezTo>
                    <a:pt x="37229" y="100064"/>
                    <a:pt x="50714" y="105376"/>
                    <a:pt x="64782" y="105746"/>
                  </a:cubicBezTo>
                  <a:lnTo>
                    <a:pt x="462319" y="105746"/>
                  </a:lnTo>
                  <a:cubicBezTo>
                    <a:pt x="468787" y="105939"/>
                    <a:pt x="475216" y="104694"/>
                    <a:pt x="481145" y="102099"/>
                  </a:cubicBezTo>
                  <a:cubicBezTo>
                    <a:pt x="487075" y="99510"/>
                    <a:pt x="492353" y="95636"/>
                    <a:pt x="496607" y="90759"/>
                  </a:cubicBezTo>
                  <a:cubicBezTo>
                    <a:pt x="500862" y="85882"/>
                    <a:pt x="503980" y="80125"/>
                    <a:pt x="505739" y="73899"/>
                  </a:cubicBezTo>
                  <a:cubicBezTo>
                    <a:pt x="507503" y="67673"/>
                    <a:pt x="507859" y="61130"/>
                    <a:pt x="506791" y="54751"/>
                  </a:cubicBezTo>
                  <a:lnTo>
                    <a:pt x="499527" y="0"/>
                  </a:lnTo>
                  <a:lnTo>
                    <a:pt x="0" y="0"/>
                  </a:lnTo>
                  <a:close/>
                </a:path>
              </a:pathLst>
            </a:custGeom>
            <a:solidFill>
              <a:srgbClr val="A6A6A6"/>
            </a:solidFill>
            <a:ln w="4941" cap="flat">
              <a:noFill/>
              <a:prstDash val="solid"/>
              <a:miter/>
            </a:ln>
          </p:spPr>
          <p:txBody>
            <a:bodyPr rtlCol="0" anchor="ctr"/>
            <a:lstStyle/>
            <a:p>
              <a:endParaRPr lang="en-AU"/>
            </a:p>
          </p:txBody>
        </p:sp>
        <p:sp>
          <p:nvSpPr>
            <p:cNvPr id="1169" name="Freeform: Shape 1168">
              <a:extLst>
                <a:ext uri="{FF2B5EF4-FFF2-40B4-BE49-F238E27FC236}">
                  <a16:creationId xmlns:a16="http://schemas.microsoft.com/office/drawing/2014/main" id="{3ACFE061-A5DE-4278-983B-4EDA6C8B5E44}"/>
                </a:ext>
              </a:extLst>
            </p:cNvPr>
            <p:cNvSpPr/>
            <p:nvPr/>
          </p:nvSpPr>
          <p:spPr>
            <a:xfrm>
              <a:off x="10494267" y="1623555"/>
              <a:ext cx="510506" cy="109406"/>
            </a:xfrm>
            <a:custGeom>
              <a:avLst/>
              <a:gdLst>
                <a:gd name="connsiteX0" fmla="*/ 464010 w 510506"/>
                <a:gd name="connsiteY0" fmla="*/ 109403 h 109406"/>
                <a:gd name="connsiteX1" fmla="*/ 66473 w 510506"/>
                <a:gd name="connsiteY1" fmla="*/ 109403 h 109406"/>
                <a:gd name="connsiteX2" fmla="*/ 27293 w 510506"/>
                <a:gd name="connsiteY2" fmla="*/ 93867 h 109406"/>
                <a:gd name="connsiteX3" fmla="*/ 7176 w 510506"/>
                <a:gd name="connsiteY3" fmla="*/ 56826 h 109406"/>
                <a:gd name="connsiteX4" fmla="*/ 11 w 510506"/>
                <a:gd name="connsiteY4" fmla="*/ 2075 h 109406"/>
                <a:gd name="connsiteX5" fmla="*/ 90 w 510506"/>
                <a:gd name="connsiteY5" fmla="*/ 1309 h 109406"/>
                <a:gd name="connsiteX6" fmla="*/ 471 w 510506"/>
                <a:gd name="connsiteY6" fmla="*/ 637 h 109406"/>
                <a:gd name="connsiteX7" fmla="*/ 1089 w 510506"/>
                <a:gd name="connsiteY7" fmla="*/ 173 h 109406"/>
                <a:gd name="connsiteX8" fmla="*/ 1840 w 510506"/>
                <a:gd name="connsiteY8" fmla="*/ 0 h 109406"/>
                <a:gd name="connsiteX9" fmla="*/ 501219 w 510506"/>
                <a:gd name="connsiteY9" fmla="*/ 0 h 109406"/>
                <a:gd name="connsiteX10" fmla="*/ 502420 w 510506"/>
                <a:gd name="connsiteY10" fmla="*/ 455 h 109406"/>
                <a:gd name="connsiteX11" fmla="*/ 503047 w 510506"/>
                <a:gd name="connsiteY11" fmla="*/ 1581 h 109406"/>
                <a:gd name="connsiteX12" fmla="*/ 509965 w 510506"/>
                <a:gd name="connsiteY12" fmla="*/ 56184 h 109406"/>
                <a:gd name="connsiteX13" fmla="*/ 508695 w 510506"/>
                <a:gd name="connsiteY13" fmla="*/ 76187 h 109406"/>
                <a:gd name="connsiteX14" fmla="*/ 499193 w 510506"/>
                <a:gd name="connsiteY14" fmla="*/ 93837 h 109406"/>
                <a:gd name="connsiteX15" fmla="*/ 483296 w 510506"/>
                <a:gd name="connsiteY15" fmla="*/ 105445 h 109406"/>
                <a:gd name="connsiteX16" fmla="*/ 464010 w 510506"/>
                <a:gd name="connsiteY16" fmla="*/ 109403 h 109406"/>
                <a:gd name="connsiteX17" fmla="*/ 3816 w 510506"/>
                <a:gd name="connsiteY17" fmla="*/ 3706 h 109406"/>
                <a:gd name="connsiteX18" fmla="*/ 10882 w 510506"/>
                <a:gd name="connsiteY18" fmla="*/ 56184 h 109406"/>
                <a:gd name="connsiteX19" fmla="*/ 29803 w 510506"/>
                <a:gd name="connsiteY19" fmla="*/ 91021 h 109406"/>
                <a:gd name="connsiteX20" fmla="*/ 66671 w 510506"/>
                <a:gd name="connsiteY20" fmla="*/ 105598 h 109406"/>
                <a:gd name="connsiteX21" fmla="*/ 464010 w 510506"/>
                <a:gd name="connsiteY21" fmla="*/ 105598 h 109406"/>
                <a:gd name="connsiteX22" fmla="*/ 481839 w 510506"/>
                <a:gd name="connsiteY22" fmla="*/ 102099 h 109406"/>
                <a:gd name="connsiteX23" fmla="*/ 496574 w 510506"/>
                <a:gd name="connsiteY23" fmla="*/ 91466 h 109406"/>
                <a:gd name="connsiteX24" fmla="*/ 505281 w 510506"/>
                <a:gd name="connsiteY24" fmla="*/ 75243 h 109406"/>
                <a:gd name="connsiteX25" fmla="*/ 506457 w 510506"/>
                <a:gd name="connsiteY25" fmla="*/ 56876 h 109406"/>
                <a:gd name="connsiteX26" fmla="*/ 499539 w 510506"/>
                <a:gd name="connsiteY26" fmla="*/ 3755 h 109406"/>
                <a:gd name="connsiteX27" fmla="*/ 3816 w 510506"/>
                <a:gd name="connsiteY27" fmla="*/ 3706 h 1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10506" h="109406">
                  <a:moveTo>
                    <a:pt x="464010" y="109403"/>
                  </a:moveTo>
                  <a:lnTo>
                    <a:pt x="66473" y="109403"/>
                  </a:lnTo>
                  <a:cubicBezTo>
                    <a:pt x="51995" y="108973"/>
                    <a:pt x="38129" y="103473"/>
                    <a:pt x="27293" y="93867"/>
                  </a:cubicBezTo>
                  <a:cubicBezTo>
                    <a:pt x="16451" y="84256"/>
                    <a:pt x="9336" y="71146"/>
                    <a:pt x="7176" y="56826"/>
                  </a:cubicBezTo>
                  <a:lnTo>
                    <a:pt x="11" y="2075"/>
                  </a:lnTo>
                  <a:cubicBezTo>
                    <a:pt x="-18" y="1818"/>
                    <a:pt x="11" y="1557"/>
                    <a:pt x="90" y="1309"/>
                  </a:cubicBezTo>
                  <a:cubicBezTo>
                    <a:pt x="169" y="1057"/>
                    <a:pt x="298" y="830"/>
                    <a:pt x="471" y="637"/>
                  </a:cubicBezTo>
                  <a:cubicBezTo>
                    <a:pt x="639" y="440"/>
                    <a:pt x="851" y="282"/>
                    <a:pt x="1089" y="173"/>
                  </a:cubicBezTo>
                  <a:cubicBezTo>
                    <a:pt x="1321" y="64"/>
                    <a:pt x="1578" y="5"/>
                    <a:pt x="1840" y="0"/>
                  </a:cubicBezTo>
                  <a:lnTo>
                    <a:pt x="501219" y="0"/>
                  </a:lnTo>
                  <a:cubicBezTo>
                    <a:pt x="501658" y="5"/>
                    <a:pt x="502089" y="168"/>
                    <a:pt x="502420" y="455"/>
                  </a:cubicBezTo>
                  <a:cubicBezTo>
                    <a:pt x="502756" y="746"/>
                    <a:pt x="502978" y="1146"/>
                    <a:pt x="503047" y="1581"/>
                  </a:cubicBezTo>
                  <a:lnTo>
                    <a:pt x="509965" y="56184"/>
                  </a:lnTo>
                  <a:cubicBezTo>
                    <a:pt x="510988" y="62865"/>
                    <a:pt x="510558" y="69689"/>
                    <a:pt x="508695" y="76187"/>
                  </a:cubicBezTo>
                  <a:cubicBezTo>
                    <a:pt x="506837" y="82690"/>
                    <a:pt x="503596" y="88708"/>
                    <a:pt x="499193" y="93837"/>
                  </a:cubicBezTo>
                  <a:cubicBezTo>
                    <a:pt x="494785" y="98804"/>
                    <a:pt x="489364" y="102762"/>
                    <a:pt x="483296" y="105445"/>
                  </a:cubicBezTo>
                  <a:cubicBezTo>
                    <a:pt x="477223" y="108133"/>
                    <a:pt x="470646" y="109482"/>
                    <a:pt x="464010" y="109403"/>
                  </a:cubicBezTo>
                  <a:close/>
                  <a:moveTo>
                    <a:pt x="3816" y="3706"/>
                  </a:moveTo>
                  <a:lnTo>
                    <a:pt x="10882" y="56184"/>
                  </a:lnTo>
                  <a:cubicBezTo>
                    <a:pt x="12903" y="69654"/>
                    <a:pt x="19604" y="81988"/>
                    <a:pt x="29803" y="91021"/>
                  </a:cubicBezTo>
                  <a:cubicBezTo>
                    <a:pt x="40002" y="100054"/>
                    <a:pt x="53052" y="105218"/>
                    <a:pt x="66671" y="105598"/>
                  </a:cubicBezTo>
                  <a:lnTo>
                    <a:pt x="464010" y="105598"/>
                  </a:lnTo>
                  <a:cubicBezTo>
                    <a:pt x="470137" y="105731"/>
                    <a:pt x="476220" y="104540"/>
                    <a:pt x="481839" y="102099"/>
                  </a:cubicBezTo>
                  <a:cubicBezTo>
                    <a:pt x="487462" y="99658"/>
                    <a:pt x="492487" y="96031"/>
                    <a:pt x="496574" y="91466"/>
                  </a:cubicBezTo>
                  <a:cubicBezTo>
                    <a:pt x="500606" y="86746"/>
                    <a:pt x="503571" y="81212"/>
                    <a:pt x="505281" y="75243"/>
                  </a:cubicBezTo>
                  <a:cubicBezTo>
                    <a:pt x="506985" y="69279"/>
                    <a:pt x="507386" y="63013"/>
                    <a:pt x="506457" y="56876"/>
                  </a:cubicBezTo>
                  <a:lnTo>
                    <a:pt x="499539" y="3755"/>
                  </a:lnTo>
                  <a:lnTo>
                    <a:pt x="3816" y="3706"/>
                  </a:lnTo>
                  <a:close/>
                </a:path>
              </a:pathLst>
            </a:custGeom>
            <a:solidFill>
              <a:srgbClr val="0E0E0E"/>
            </a:solidFill>
            <a:ln w="4941" cap="flat">
              <a:noFill/>
              <a:prstDash val="solid"/>
              <a:miter/>
            </a:ln>
          </p:spPr>
          <p:txBody>
            <a:bodyPr rtlCol="0" anchor="ctr"/>
            <a:lstStyle/>
            <a:p>
              <a:endParaRPr lang="en-AU"/>
            </a:p>
          </p:txBody>
        </p:sp>
        <p:sp>
          <p:nvSpPr>
            <p:cNvPr id="1170" name="Freeform: Shape 1169">
              <a:extLst>
                <a:ext uri="{FF2B5EF4-FFF2-40B4-BE49-F238E27FC236}">
                  <a16:creationId xmlns:a16="http://schemas.microsoft.com/office/drawing/2014/main" id="{8FB499E9-777A-4B47-AB5E-15C4FD491A8E}"/>
                </a:ext>
              </a:extLst>
            </p:cNvPr>
            <p:cNvSpPr/>
            <p:nvPr/>
          </p:nvSpPr>
          <p:spPr>
            <a:xfrm>
              <a:off x="10370803" y="2502636"/>
              <a:ext cx="146011" cy="251581"/>
            </a:xfrm>
            <a:custGeom>
              <a:avLst/>
              <a:gdLst>
                <a:gd name="connsiteX0" fmla="*/ 102548 w 146011"/>
                <a:gd name="connsiteY0" fmla="*/ 250571 h 251581"/>
                <a:gd name="connsiteX1" fmla="*/ 139747 w 146011"/>
                <a:gd name="connsiteY1" fmla="*/ 109988 h 251581"/>
                <a:gd name="connsiteX2" fmla="*/ 43464 w 146011"/>
                <a:gd name="connsiteY2" fmla="*/ 1010 h 251581"/>
                <a:gd name="connsiteX3" fmla="*/ 6265 w 146011"/>
                <a:gd name="connsiteY3" fmla="*/ 141593 h 251581"/>
                <a:gd name="connsiteX4" fmla="*/ 102548 w 146011"/>
                <a:gd name="connsiteY4" fmla="*/ 250571 h 251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11" h="251581">
                  <a:moveTo>
                    <a:pt x="102548" y="250571"/>
                  </a:moveTo>
                  <a:cubicBezTo>
                    <a:pt x="139406" y="241845"/>
                    <a:pt x="156064" y="178901"/>
                    <a:pt x="139747" y="109988"/>
                  </a:cubicBezTo>
                  <a:cubicBezTo>
                    <a:pt x="123431" y="41075"/>
                    <a:pt x="80322" y="-7717"/>
                    <a:pt x="43464" y="1010"/>
                  </a:cubicBezTo>
                  <a:cubicBezTo>
                    <a:pt x="6601" y="9737"/>
                    <a:pt x="-10051" y="72675"/>
                    <a:pt x="6265" y="141593"/>
                  </a:cubicBezTo>
                  <a:cubicBezTo>
                    <a:pt x="22582" y="210506"/>
                    <a:pt x="65685" y="259298"/>
                    <a:pt x="102548" y="250571"/>
                  </a:cubicBezTo>
                  <a:close/>
                </a:path>
              </a:pathLst>
            </a:custGeom>
            <a:solidFill>
              <a:srgbClr val="AB795E"/>
            </a:solidFill>
            <a:ln w="4941" cap="flat">
              <a:noFill/>
              <a:prstDash val="solid"/>
              <a:miter/>
            </a:ln>
          </p:spPr>
          <p:txBody>
            <a:bodyPr rtlCol="0" anchor="ctr"/>
            <a:lstStyle/>
            <a:p>
              <a:endParaRPr lang="en-AU"/>
            </a:p>
          </p:txBody>
        </p:sp>
        <p:sp>
          <p:nvSpPr>
            <p:cNvPr id="1171" name="Freeform: Shape 1170">
              <a:extLst>
                <a:ext uri="{FF2B5EF4-FFF2-40B4-BE49-F238E27FC236}">
                  <a16:creationId xmlns:a16="http://schemas.microsoft.com/office/drawing/2014/main" id="{FD63D92B-0956-4532-B4F9-DE32BAEC5BD6}"/>
                </a:ext>
              </a:extLst>
            </p:cNvPr>
            <p:cNvSpPr/>
            <p:nvPr/>
          </p:nvSpPr>
          <p:spPr>
            <a:xfrm>
              <a:off x="10369059" y="2500473"/>
              <a:ext cx="149632" cy="255358"/>
            </a:xfrm>
            <a:custGeom>
              <a:avLst/>
              <a:gdLst>
                <a:gd name="connsiteX0" fmla="*/ 95768 w 149632"/>
                <a:gd name="connsiteY0" fmla="*/ 255358 h 255358"/>
                <a:gd name="connsiteX1" fmla="*/ 92260 w 149632"/>
                <a:gd name="connsiteY1" fmla="*/ 255358 h 255358"/>
                <a:gd name="connsiteX2" fmla="*/ 2178 w 149632"/>
                <a:gd name="connsiteY2" fmla="*/ 121940 h 255358"/>
                <a:gd name="connsiteX3" fmla="*/ 23525 w 149632"/>
                <a:gd name="connsiteY3" fmla="*/ 13772 h 255358"/>
                <a:gd name="connsiteX4" fmla="*/ 38838 w 149632"/>
                <a:gd name="connsiteY4" fmla="*/ 2956 h 255358"/>
                <a:gd name="connsiteX5" fmla="*/ 57373 w 149632"/>
                <a:gd name="connsiteY5" fmla="*/ 134 h 255358"/>
                <a:gd name="connsiteX6" fmla="*/ 147455 w 149632"/>
                <a:gd name="connsiteY6" fmla="*/ 133305 h 255358"/>
                <a:gd name="connsiteX7" fmla="*/ 126108 w 149632"/>
                <a:gd name="connsiteY7" fmla="*/ 241522 h 255358"/>
                <a:gd name="connsiteX8" fmla="*/ 112396 w 149632"/>
                <a:gd name="connsiteY8" fmla="*/ 251637 h 255358"/>
                <a:gd name="connsiteX9" fmla="*/ 95768 w 149632"/>
                <a:gd name="connsiteY9" fmla="*/ 255358 h 255358"/>
                <a:gd name="connsiteX10" fmla="*/ 53865 w 149632"/>
                <a:gd name="connsiteY10" fmla="*/ 3741 h 255358"/>
                <a:gd name="connsiteX11" fmla="*/ 38719 w 149632"/>
                <a:gd name="connsiteY11" fmla="*/ 7111 h 255358"/>
                <a:gd name="connsiteX12" fmla="*/ 26243 w 149632"/>
                <a:gd name="connsiteY12" fmla="*/ 16342 h 255358"/>
                <a:gd name="connsiteX13" fmla="*/ 5834 w 149632"/>
                <a:gd name="connsiteY13" fmla="*/ 121495 h 255358"/>
                <a:gd name="connsiteX14" fmla="*/ 92556 w 149632"/>
                <a:gd name="connsiteY14" fmla="*/ 251504 h 255358"/>
                <a:gd name="connsiteX15" fmla="*/ 109451 w 149632"/>
                <a:gd name="connsiteY15" fmla="*/ 248900 h 255358"/>
                <a:gd name="connsiteX16" fmla="*/ 123391 w 149632"/>
                <a:gd name="connsiteY16" fmla="*/ 239002 h 255358"/>
                <a:gd name="connsiteX17" fmla="*/ 143799 w 149632"/>
                <a:gd name="connsiteY17" fmla="*/ 133898 h 255358"/>
                <a:gd name="connsiteX18" fmla="*/ 57027 w 149632"/>
                <a:gd name="connsiteY18" fmla="*/ 3890 h 255358"/>
                <a:gd name="connsiteX19" fmla="*/ 53865 w 149632"/>
                <a:gd name="connsiteY19" fmla="*/ 3741 h 25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632" h="255358">
                  <a:moveTo>
                    <a:pt x="95768" y="255358"/>
                  </a:moveTo>
                  <a:lnTo>
                    <a:pt x="92260" y="255358"/>
                  </a:lnTo>
                  <a:cubicBezTo>
                    <a:pt x="52383" y="251998"/>
                    <a:pt x="11962" y="192256"/>
                    <a:pt x="2178" y="121940"/>
                  </a:cubicBezTo>
                  <a:cubicBezTo>
                    <a:pt x="-4296" y="75985"/>
                    <a:pt x="3907" y="34526"/>
                    <a:pt x="23525" y="13772"/>
                  </a:cubicBezTo>
                  <a:cubicBezTo>
                    <a:pt x="27720" y="9024"/>
                    <a:pt x="32963" y="5323"/>
                    <a:pt x="38838" y="2956"/>
                  </a:cubicBezTo>
                  <a:cubicBezTo>
                    <a:pt x="44713" y="589"/>
                    <a:pt x="51058" y="-380"/>
                    <a:pt x="57373" y="134"/>
                  </a:cubicBezTo>
                  <a:cubicBezTo>
                    <a:pt x="97201" y="3494"/>
                    <a:pt x="137622" y="63236"/>
                    <a:pt x="147455" y="133305"/>
                  </a:cubicBezTo>
                  <a:cubicBezTo>
                    <a:pt x="153928" y="179310"/>
                    <a:pt x="145726" y="220768"/>
                    <a:pt x="126108" y="241522"/>
                  </a:cubicBezTo>
                  <a:cubicBezTo>
                    <a:pt x="122289" y="245811"/>
                    <a:pt x="117619" y="249255"/>
                    <a:pt x="112396" y="251637"/>
                  </a:cubicBezTo>
                  <a:cubicBezTo>
                    <a:pt x="107173" y="254019"/>
                    <a:pt x="101510" y="255289"/>
                    <a:pt x="95768" y="255358"/>
                  </a:cubicBezTo>
                  <a:close/>
                  <a:moveTo>
                    <a:pt x="53865" y="3741"/>
                  </a:moveTo>
                  <a:cubicBezTo>
                    <a:pt x="48637" y="3796"/>
                    <a:pt x="43473" y="4942"/>
                    <a:pt x="38719" y="7111"/>
                  </a:cubicBezTo>
                  <a:cubicBezTo>
                    <a:pt x="33961" y="9286"/>
                    <a:pt x="29711" y="12428"/>
                    <a:pt x="26243" y="16342"/>
                  </a:cubicBezTo>
                  <a:cubicBezTo>
                    <a:pt x="7366" y="36108"/>
                    <a:pt x="-491" y="76578"/>
                    <a:pt x="5834" y="121495"/>
                  </a:cubicBezTo>
                  <a:cubicBezTo>
                    <a:pt x="15421" y="189983"/>
                    <a:pt x="54359" y="248292"/>
                    <a:pt x="92556" y="251504"/>
                  </a:cubicBezTo>
                  <a:cubicBezTo>
                    <a:pt x="98313" y="251958"/>
                    <a:pt x="104099" y="251069"/>
                    <a:pt x="109451" y="248900"/>
                  </a:cubicBezTo>
                  <a:cubicBezTo>
                    <a:pt x="114803" y="246725"/>
                    <a:pt x="119576" y="243341"/>
                    <a:pt x="123391" y="239002"/>
                  </a:cubicBezTo>
                  <a:cubicBezTo>
                    <a:pt x="142267" y="219236"/>
                    <a:pt x="150074" y="178766"/>
                    <a:pt x="143799" y="133898"/>
                  </a:cubicBezTo>
                  <a:cubicBezTo>
                    <a:pt x="134212" y="65410"/>
                    <a:pt x="95274" y="7101"/>
                    <a:pt x="57027" y="3890"/>
                  </a:cubicBezTo>
                  <a:cubicBezTo>
                    <a:pt x="55990" y="3791"/>
                    <a:pt x="54952" y="3741"/>
                    <a:pt x="53865" y="3741"/>
                  </a:cubicBezTo>
                  <a:close/>
                </a:path>
              </a:pathLst>
            </a:custGeom>
            <a:solidFill>
              <a:srgbClr val="0E0E0E"/>
            </a:solidFill>
            <a:ln w="4941" cap="flat">
              <a:noFill/>
              <a:prstDash val="solid"/>
              <a:miter/>
            </a:ln>
          </p:spPr>
          <p:txBody>
            <a:bodyPr rtlCol="0" anchor="ctr"/>
            <a:lstStyle/>
            <a:p>
              <a:endParaRPr lang="en-AU"/>
            </a:p>
          </p:txBody>
        </p:sp>
        <p:sp>
          <p:nvSpPr>
            <p:cNvPr id="1172" name="Freeform: Shape 1171">
              <a:extLst>
                <a:ext uri="{FF2B5EF4-FFF2-40B4-BE49-F238E27FC236}">
                  <a16:creationId xmlns:a16="http://schemas.microsoft.com/office/drawing/2014/main" id="{F008DEEB-BD50-4EC7-B818-60730637FB2C}"/>
                </a:ext>
              </a:extLst>
            </p:cNvPr>
            <p:cNvSpPr/>
            <p:nvPr/>
          </p:nvSpPr>
          <p:spPr>
            <a:xfrm>
              <a:off x="11238049" y="2502527"/>
              <a:ext cx="141865" cy="251605"/>
            </a:xfrm>
            <a:custGeom>
              <a:avLst/>
              <a:gdLst>
                <a:gd name="connsiteX0" fmla="*/ 87939 w 141865"/>
                <a:gd name="connsiteY0" fmla="*/ 251253 h 251605"/>
                <a:gd name="connsiteX1" fmla="*/ 139779 w 141865"/>
                <a:gd name="connsiteY1" fmla="*/ 116471 h 251605"/>
                <a:gd name="connsiteX2" fmla="*/ 53927 w 141865"/>
                <a:gd name="connsiteY2" fmla="*/ 352 h 251605"/>
                <a:gd name="connsiteX3" fmla="*/ 2086 w 141865"/>
                <a:gd name="connsiteY3" fmla="*/ 135134 h 251605"/>
                <a:gd name="connsiteX4" fmla="*/ 87939 w 141865"/>
                <a:gd name="connsiteY4" fmla="*/ 251253 h 251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865" h="251605">
                  <a:moveTo>
                    <a:pt x="87939" y="251253"/>
                  </a:moveTo>
                  <a:cubicBezTo>
                    <a:pt x="125963" y="246099"/>
                    <a:pt x="149173" y="185754"/>
                    <a:pt x="139779" y="116471"/>
                  </a:cubicBezTo>
                  <a:cubicBezTo>
                    <a:pt x="130385" y="47187"/>
                    <a:pt x="91951" y="-4802"/>
                    <a:pt x="53927" y="352"/>
                  </a:cubicBezTo>
                  <a:cubicBezTo>
                    <a:pt x="15903" y="5506"/>
                    <a:pt x="-7307" y="65851"/>
                    <a:pt x="2086" y="135134"/>
                  </a:cubicBezTo>
                  <a:cubicBezTo>
                    <a:pt x="11480" y="204423"/>
                    <a:pt x="49914" y="256407"/>
                    <a:pt x="87939" y="251253"/>
                  </a:cubicBezTo>
                  <a:close/>
                </a:path>
              </a:pathLst>
            </a:custGeom>
            <a:solidFill>
              <a:srgbClr val="AB795E"/>
            </a:solidFill>
            <a:ln w="4941" cap="flat">
              <a:noFill/>
              <a:prstDash val="solid"/>
              <a:miter/>
            </a:ln>
          </p:spPr>
          <p:txBody>
            <a:bodyPr rtlCol="0" anchor="ctr"/>
            <a:lstStyle/>
            <a:p>
              <a:endParaRPr lang="en-AU"/>
            </a:p>
          </p:txBody>
        </p:sp>
        <p:sp>
          <p:nvSpPr>
            <p:cNvPr id="1173" name="Freeform: Shape 1172">
              <a:extLst>
                <a:ext uri="{FF2B5EF4-FFF2-40B4-BE49-F238E27FC236}">
                  <a16:creationId xmlns:a16="http://schemas.microsoft.com/office/drawing/2014/main" id="{2DF8E93C-C2B2-400D-950B-CC03425C1789}"/>
                </a:ext>
              </a:extLst>
            </p:cNvPr>
            <p:cNvSpPr/>
            <p:nvPr/>
          </p:nvSpPr>
          <p:spPr>
            <a:xfrm>
              <a:off x="11236241" y="2500517"/>
              <a:ext cx="145530" cy="255313"/>
            </a:xfrm>
            <a:custGeom>
              <a:avLst/>
              <a:gdLst>
                <a:gd name="connsiteX0" fmla="*/ 84587 w 145530"/>
                <a:gd name="connsiteY0" fmla="*/ 255314 h 255313"/>
                <a:gd name="connsiteX1" fmla="*/ 1670 w 145530"/>
                <a:gd name="connsiteY1" fmla="*/ 133805 h 255313"/>
                <a:gd name="connsiteX2" fmla="*/ 24747 w 145530"/>
                <a:gd name="connsiteY2" fmla="*/ 19114 h 255313"/>
                <a:gd name="connsiteX3" fmla="*/ 39141 w 145530"/>
                <a:gd name="connsiteY3" fmla="*/ 6247 h 255313"/>
                <a:gd name="connsiteX4" fmla="*/ 57459 w 145530"/>
                <a:gd name="connsiteY4" fmla="*/ 139 h 255313"/>
                <a:gd name="connsiteX5" fmla="*/ 143884 w 145530"/>
                <a:gd name="connsiteY5" fmla="*/ 121501 h 255313"/>
                <a:gd name="connsiteX6" fmla="*/ 120808 w 145530"/>
                <a:gd name="connsiteY6" fmla="*/ 236141 h 255313"/>
                <a:gd name="connsiteX7" fmla="*/ 106384 w 145530"/>
                <a:gd name="connsiteY7" fmla="*/ 249024 h 255313"/>
                <a:gd name="connsiteX8" fmla="*/ 88046 w 145530"/>
                <a:gd name="connsiteY8" fmla="*/ 255166 h 255313"/>
                <a:gd name="connsiteX9" fmla="*/ 84587 w 145530"/>
                <a:gd name="connsiteY9" fmla="*/ 255314 h 255313"/>
                <a:gd name="connsiteX10" fmla="*/ 60967 w 145530"/>
                <a:gd name="connsiteY10" fmla="*/ 3697 h 255313"/>
                <a:gd name="connsiteX11" fmla="*/ 57755 w 145530"/>
                <a:gd name="connsiteY11" fmla="*/ 3697 h 255313"/>
                <a:gd name="connsiteX12" fmla="*/ 40851 w 145530"/>
                <a:gd name="connsiteY12" fmla="*/ 9390 h 255313"/>
                <a:gd name="connsiteX13" fmla="*/ 27613 w 145530"/>
                <a:gd name="connsiteY13" fmla="*/ 21338 h 255313"/>
                <a:gd name="connsiteX14" fmla="*/ 5327 w 145530"/>
                <a:gd name="connsiteY14" fmla="*/ 133212 h 255313"/>
                <a:gd name="connsiteX15" fmla="*/ 87750 w 145530"/>
                <a:gd name="connsiteY15" fmla="*/ 251311 h 255313"/>
                <a:gd name="connsiteX16" fmla="*/ 104644 w 145530"/>
                <a:gd name="connsiteY16" fmla="*/ 245604 h 255313"/>
                <a:gd name="connsiteX17" fmla="*/ 117892 w 145530"/>
                <a:gd name="connsiteY17" fmla="*/ 233671 h 255313"/>
                <a:gd name="connsiteX18" fmla="*/ 140178 w 145530"/>
                <a:gd name="connsiteY18" fmla="*/ 121797 h 255313"/>
                <a:gd name="connsiteX19" fmla="*/ 60967 w 145530"/>
                <a:gd name="connsiteY19" fmla="*/ 3697 h 25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5530" h="255313">
                  <a:moveTo>
                    <a:pt x="84587" y="255314"/>
                  </a:moveTo>
                  <a:cubicBezTo>
                    <a:pt x="46637" y="255314"/>
                    <a:pt x="9873" y="201996"/>
                    <a:pt x="1670" y="133805"/>
                  </a:cubicBezTo>
                  <a:cubicBezTo>
                    <a:pt x="-3963" y="87454"/>
                    <a:pt x="4882" y="43525"/>
                    <a:pt x="24747" y="19114"/>
                  </a:cubicBezTo>
                  <a:cubicBezTo>
                    <a:pt x="28616" y="13886"/>
                    <a:pt x="33513" y="9508"/>
                    <a:pt x="39141" y="6247"/>
                  </a:cubicBezTo>
                  <a:cubicBezTo>
                    <a:pt x="44764" y="2981"/>
                    <a:pt x="51000" y="905"/>
                    <a:pt x="57459" y="139"/>
                  </a:cubicBezTo>
                  <a:cubicBezTo>
                    <a:pt x="96694" y="-3122"/>
                    <a:pt x="135385" y="51234"/>
                    <a:pt x="143884" y="121501"/>
                  </a:cubicBezTo>
                  <a:cubicBezTo>
                    <a:pt x="149468" y="167851"/>
                    <a:pt x="140623" y="211780"/>
                    <a:pt x="120808" y="236141"/>
                  </a:cubicBezTo>
                  <a:cubicBezTo>
                    <a:pt x="116924" y="241369"/>
                    <a:pt x="112017" y="245752"/>
                    <a:pt x="106384" y="249024"/>
                  </a:cubicBezTo>
                  <a:cubicBezTo>
                    <a:pt x="100751" y="252295"/>
                    <a:pt x="94510" y="254385"/>
                    <a:pt x="88046" y="255166"/>
                  </a:cubicBezTo>
                  <a:cubicBezTo>
                    <a:pt x="86910" y="255265"/>
                    <a:pt x="85773" y="255314"/>
                    <a:pt x="84587" y="255314"/>
                  </a:cubicBezTo>
                  <a:close/>
                  <a:moveTo>
                    <a:pt x="60967" y="3697"/>
                  </a:moveTo>
                  <a:lnTo>
                    <a:pt x="57755" y="3697"/>
                  </a:lnTo>
                  <a:cubicBezTo>
                    <a:pt x="51791" y="4419"/>
                    <a:pt x="46039" y="6356"/>
                    <a:pt x="40851" y="9390"/>
                  </a:cubicBezTo>
                  <a:cubicBezTo>
                    <a:pt x="35667" y="12424"/>
                    <a:pt x="31161" y="16491"/>
                    <a:pt x="27613" y="21338"/>
                  </a:cubicBezTo>
                  <a:cubicBezTo>
                    <a:pt x="8391" y="44958"/>
                    <a:pt x="-158" y="87850"/>
                    <a:pt x="5327" y="133212"/>
                  </a:cubicBezTo>
                  <a:cubicBezTo>
                    <a:pt x="13579" y="201502"/>
                    <a:pt x="50640" y="254474"/>
                    <a:pt x="87750" y="251311"/>
                  </a:cubicBezTo>
                  <a:cubicBezTo>
                    <a:pt x="93709" y="250580"/>
                    <a:pt x="99461" y="248638"/>
                    <a:pt x="104644" y="245604"/>
                  </a:cubicBezTo>
                  <a:cubicBezTo>
                    <a:pt x="109823" y="242570"/>
                    <a:pt x="114334" y="238508"/>
                    <a:pt x="117892" y="233671"/>
                  </a:cubicBezTo>
                  <a:cubicBezTo>
                    <a:pt x="137114" y="210051"/>
                    <a:pt x="145663" y="167159"/>
                    <a:pt x="140178" y="121797"/>
                  </a:cubicBezTo>
                  <a:cubicBezTo>
                    <a:pt x="132173" y="55582"/>
                    <a:pt x="97089" y="3697"/>
                    <a:pt x="60967" y="3697"/>
                  </a:cubicBezTo>
                  <a:close/>
                </a:path>
              </a:pathLst>
            </a:custGeom>
            <a:solidFill>
              <a:srgbClr val="0E0E0E"/>
            </a:solidFill>
            <a:ln w="4941" cap="flat">
              <a:noFill/>
              <a:prstDash val="solid"/>
              <a:miter/>
            </a:ln>
          </p:spPr>
          <p:txBody>
            <a:bodyPr rtlCol="0" anchor="ctr"/>
            <a:lstStyle/>
            <a:p>
              <a:endParaRPr lang="en-AU"/>
            </a:p>
          </p:txBody>
        </p:sp>
        <p:sp>
          <p:nvSpPr>
            <p:cNvPr id="1174" name="Freeform: Shape 1173">
              <a:extLst>
                <a:ext uri="{FF2B5EF4-FFF2-40B4-BE49-F238E27FC236}">
                  <a16:creationId xmlns:a16="http://schemas.microsoft.com/office/drawing/2014/main" id="{F9182458-B978-43D4-86FF-3C0DE50002B3}"/>
                </a:ext>
              </a:extLst>
            </p:cNvPr>
            <p:cNvSpPr/>
            <p:nvPr/>
          </p:nvSpPr>
          <p:spPr>
            <a:xfrm>
              <a:off x="10449386" y="1955371"/>
              <a:ext cx="884296" cy="1408846"/>
            </a:xfrm>
            <a:custGeom>
              <a:avLst/>
              <a:gdLst>
                <a:gd name="connsiteX0" fmla="*/ 776221 w 884296"/>
                <a:gd name="connsiteY0" fmla="*/ 386517 h 1408846"/>
                <a:gd name="connsiteX1" fmla="*/ 339351 w 884296"/>
                <a:gd name="connsiteY1" fmla="*/ 0 h 1408846"/>
                <a:gd name="connsiteX2" fmla="*/ 3335 w 884296"/>
                <a:gd name="connsiteY2" fmla="*/ 386517 h 1408846"/>
                <a:gd name="connsiteX3" fmla="*/ 110415 w 884296"/>
                <a:gd name="connsiteY3" fmla="*/ 1208769 h 1408846"/>
                <a:gd name="connsiteX4" fmla="*/ 522974 w 884296"/>
                <a:gd name="connsiteY4" fmla="*/ 1408846 h 1408846"/>
                <a:gd name="connsiteX5" fmla="*/ 883400 w 884296"/>
                <a:gd name="connsiteY5" fmla="*/ 1208769 h 1408846"/>
                <a:gd name="connsiteX6" fmla="*/ 776221 w 884296"/>
                <a:gd name="connsiteY6" fmla="*/ 386517 h 140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96" h="1408846">
                  <a:moveTo>
                    <a:pt x="776221" y="386517"/>
                  </a:moveTo>
                  <a:cubicBezTo>
                    <a:pt x="748401" y="173048"/>
                    <a:pt x="552820" y="0"/>
                    <a:pt x="339351" y="0"/>
                  </a:cubicBezTo>
                  <a:cubicBezTo>
                    <a:pt x="125882" y="0"/>
                    <a:pt x="-24584" y="172949"/>
                    <a:pt x="3335" y="386517"/>
                  </a:cubicBezTo>
                  <a:lnTo>
                    <a:pt x="110415" y="1208769"/>
                  </a:lnTo>
                  <a:cubicBezTo>
                    <a:pt x="124844" y="1319259"/>
                    <a:pt x="309554" y="1408846"/>
                    <a:pt x="522974" y="1408846"/>
                  </a:cubicBezTo>
                  <a:cubicBezTo>
                    <a:pt x="736393" y="1408846"/>
                    <a:pt x="897829" y="1319259"/>
                    <a:pt x="883400" y="1208769"/>
                  </a:cubicBezTo>
                  <a:lnTo>
                    <a:pt x="776221" y="386517"/>
                  </a:lnTo>
                  <a:close/>
                </a:path>
              </a:pathLst>
            </a:custGeom>
            <a:solidFill>
              <a:srgbClr val="AB795E"/>
            </a:solidFill>
            <a:ln w="4941" cap="flat">
              <a:noFill/>
              <a:prstDash val="solid"/>
              <a:miter/>
            </a:ln>
          </p:spPr>
          <p:txBody>
            <a:bodyPr rtlCol="0" anchor="ctr"/>
            <a:lstStyle/>
            <a:p>
              <a:endParaRPr lang="en-AU"/>
            </a:p>
          </p:txBody>
        </p:sp>
        <p:sp>
          <p:nvSpPr>
            <p:cNvPr id="1175" name="Freeform: Shape 1174">
              <a:extLst>
                <a:ext uri="{FF2B5EF4-FFF2-40B4-BE49-F238E27FC236}">
                  <a16:creationId xmlns:a16="http://schemas.microsoft.com/office/drawing/2014/main" id="{8365537B-05F0-42F9-834E-7A9DB0B4803D}"/>
                </a:ext>
              </a:extLst>
            </p:cNvPr>
            <p:cNvSpPr/>
            <p:nvPr/>
          </p:nvSpPr>
          <p:spPr>
            <a:xfrm>
              <a:off x="10447446" y="1953592"/>
              <a:ext cx="888120" cy="1412503"/>
            </a:xfrm>
            <a:custGeom>
              <a:avLst/>
              <a:gdLst>
                <a:gd name="connsiteX0" fmla="*/ 524963 w 888120"/>
                <a:gd name="connsiteY0" fmla="*/ 1412503 h 1412503"/>
                <a:gd name="connsiteX1" fmla="*/ 110527 w 888120"/>
                <a:gd name="connsiteY1" fmla="*/ 1210795 h 1412503"/>
                <a:gd name="connsiteX2" fmla="*/ 3347 w 888120"/>
                <a:gd name="connsiteY2" fmla="*/ 388593 h 1412503"/>
                <a:gd name="connsiteX3" fmla="*/ 82410 w 888120"/>
                <a:gd name="connsiteY3" fmla="*/ 112664 h 1412503"/>
                <a:gd name="connsiteX4" fmla="*/ 341340 w 888120"/>
                <a:gd name="connsiteY4" fmla="*/ 0 h 1412503"/>
                <a:gd name="connsiteX5" fmla="*/ 780039 w 888120"/>
                <a:gd name="connsiteY5" fmla="*/ 388099 h 1412503"/>
                <a:gd name="connsiteX6" fmla="*/ 887218 w 888120"/>
                <a:gd name="connsiteY6" fmla="*/ 1210300 h 1412503"/>
                <a:gd name="connsiteX7" fmla="*/ 855198 w 888120"/>
                <a:gd name="connsiteY7" fmla="*/ 1304187 h 1412503"/>
                <a:gd name="connsiteX8" fmla="*/ 524963 w 888120"/>
                <a:gd name="connsiteY8" fmla="*/ 1412503 h 1412503"/>
                <a:gd name="connsiteX9" fmla="*/ 341291 w 888120"/>
                <a:gd name="connsiteY9" fmla="*/ 3706 h 1412503"/>
                <a:gd name="connsiteX10" fmla="*/ 85177 w 888120"/>
                <a:gd name="connsiteY10" fmla="*/ 115085 h 1412503"/>
                <a:gd name="connsiteX11" fmla="*/ 7004 w 888120"/>
                <a:gd name="connsiteY11" fmla="*/ 388296 h 1412503"/>
                <a:gd name="connsiteX12" fmla="*/ 114183 w 888120"/>
                <a:gd name="connsiteY12" fmla="*/ 1210498 h 1412503"/>
                <a:gd name="connsiteX13" fmla="*/ 524963 w 888120"/>
                <a:gd name="connsiteY13" fmla="*/ 1408995 h 1412503"/>
                <a:gd name="connsiteX14" fmla="*/ 852332 w 888120"/>
                <a:gd name="connsiteY14" fmla="*/ 1302013 h 1412503"/>
                <a:gd name="connsiteX15" fmla="*/ 883512 w 888120"/>
                <a:gd name="connsiteY15" fmla="*/ 1210992 h 1412503"/>
                <a:gd name="connsiteX16" fmla="*/ 776333 w 888120"/>
                <a:gd name="connsiteY16" fmla="*/ 388593 h 1412503"/>
                <a:gd name="connsiteX17" fmla="*/ 341291 w 888120"/>
                <a:gd name="connsiteY17" fmla="*/ 3706 h 141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8120" h="1412503">
                  <a:moveTo>
                    <a:pt x="524963" y="1412503"/>
                  </a:moveTo>
                  <a:cubicBezTo>
                    <a:pt x="310950" y="1412503"/>
                    <a:pt x="125005" y="1321976"/>
                    <a:pt x="110527" y="1210795"/>
                  </a:cubicBezTo>
                  <a:lnTo>
                    <a:pt x="3347" y="388593"/>
                  </a:lnTo>
                  <a:cubicBezTo>
                    <a:pt x="-10242" y="284181"/>
                    <a:pt x="17826" y="185995"/>
                    <a:pt x="82410" y="112664"/>
                  </a:cubicBezTo>
                  <a:cubicBezTo>
                    <a:pt x="146253" y="40025"/>
                    <a:pt x="238163" y="0"/>
                    <a:pt x="341340" y="0"/>
                  </a:cubicBezTo>
                  <a:cubicBezTo>
                    <a:pt x="555353" y="0"/>
                    <a:pt x="752169" y="174086"/>
                    <a:pt x="780039" y="388099"/>
                  </a:cubicBezTo>
                  <a:lnTo>
                    <a:pt x="887218" y="1210300"/>
                  </a:lnTo>
                  <a:cubicBezTo>
                    <a:pt x="891517" y="1243013"/>
                    <a:pt x="880399" y="1275477"/>
                    <a:pt x="855198" y="1304187"/>
                  </a:cubicBezTo>
                  <a:cubicBezTo>
                    <a:pt x="796494" y="1370995"/>
                    <a:pt x="669993" y="1412503"/>
                    <a:pt x="524963" y="1412503"/>
                  </a:cubicBezTo>
                  <a:close/>
                  <a:moveTo>
                    <a:pt x="341291" y="3706"/>
                  </a:moveTo>
                  <a:cubicBezTo>
                    <a:pt x="239201" y="3706"/>
                    <a:pt x="148279" y="43237"/>
                    <a:pt x="85177" y="115085"/>
                  </a:cubicBezTo>
                  <a:cubicBezTo>
                    <a:pt x="21285" y="187823"/>
                    <a:pt x="-6535" y="284774"/>
                    <a:pt x="7004" y="388296"/>
                  </a:cubicBezTo>
                  <a:lnTo>
                    <a:pt x="114183" y="1210498"/>
                  </a:lnTo>
                  <a:cubicBezTo>
                    <a:pt x="128464" y="1319950"/>
                    <a:pt x="312729" y="1408995"/>
                    <a:pt x="524963" y="1408995"/>
                  </a:cubicBezTo>
                  <a:cubicBezTo>
                    <a:pt x="668956" y="1408995"/>
                    <a:pt x="794369" y="1367981"/>
                    <a:pt x="852332" y="1302013"/>
                  </a:cubicBezTo>
                  <a:cubicBezTo>
                    <a:pt x="877039" y="1273699"/>
                    <a:pt x="887712" y="1243062"/>
                    <a:pt x="883512" y="1210992"/>
                  </a:cubicBezTo>
                  <a:lnTo>
                    <a:pt x="776333" y="388593"/>
                  </a:lnTo>
                  <a:cubicBezTo>
                    <a:pt x="748661" y="176359"/>
                    <a:pt x="553524" y="3706"/>
                    <a:pt x="341291" y="3706"/>
                  </a:cubicBezTo>
                  <a:close/>
                </a:path>
              </a:pathLst>
            </a:custGeom>
            <a:solidFill>
              <a:srgbClr val="0E0E0E"/>
            </a:solidFill>
            <a:ln w="4941" cap="flat">
              <a:noFill/>
              <a:prstDash val="solid"/>
              <a:miter/>
            </a:ln>
          </p:spPr>
          <p:txBody>
            <a:bodyPr rtlCol="0" anchor="ctr"/>
            <a:lstStyle/>
            <a:p>
              <a:endParaRPr lang="en-AU"/>
            </a:p>
          </p:txBody>
        </p:sp>
        <p:sp>
          <p:nvSpPr>
            <p:cNvPr id="1176" name="Freeform: Shape 1175">
              <a:extLst>
                <a:ext uri="{FF2B5EF4-FFF2-40B4-BE49-F238E27FC236}">
                  <a16:creationId xmlns:a16="http://schemas.microsoft.com/office/drawing/2014/main" id="{308ACA24-28E2-40BE-A06E-95E323FF175C}"/>
                </a:ext>
              </a:extLst>
            </p:cNvPr>
            <p:cNvSpPr/>
            <p:nvPr/>
          </p:nvSpPr>
          <p:spPr>
            <a:xfrm>
              <a:off x="10449386" y="1955421"/>
              <a:ext cx="801916" cy="584173"/>
            </a:xfrm>
            <a:custGeom>
              <a:avLst/>
              <a:gdLst>
                <a:gd name="connsiteX0" fmla="*/ 339351 w 801916"/>
                <a:gd name="connsiteY0" fmla="*/ 0 h 584173"/>
                <a:gd name="connsiteX1" fmla="*/ 3335 w 801916"/>
                <a:gd name="connsiteY1" fmla="*/ 386517 h 584173"/>
                <a:gd name="connsiteX2" fmla="*/ 29129 w 801916"/>
                <a:gd name="connsiteY2" fmla="*/ 584174 h 584173"/>
                <a:gd name="connsiteX3" fmla="*/ 93367 w 801916"/>
                <a:gd name="connsiteY3" fmla="*/ 448582 h 584173"/>
                <a:gd name="connsiteX4" fmla="*/ 381896 w 801916"/>
                <a:gd name="connsiteY4" fmla="*/ 324305 h 584173"/>
                <a:gd name="connsiteX5" fmla="*/ 702396 w 801916"/>
                <a:gd name="connsiteY5" fmla="*/ 448532 h 584173"/>
                <a:gd name="connsiteX6" fmla="*/ 801916 w 801916"/>
                <a:gd name="connsiteY6" fmla="*/ 584124 h 584173"/>
                <a:gd name="connsiteX7" fmla="*/ 776172 w 801916"/>
                <a:gd name="connsiteY7" fmla="*/ 386468 h 584173"/>
                <a:gd name="connsiteX8" fmla="*/ 339351 w 801916"/>
                <a:gd name="connsiteY8" fmla="*/ 0 h 58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916" h="584173">
                  <a:moveTo>
                    <a:pt x="339351" y="0"/>
                  </a:moveTo>
                  <a:cubicBezTo>
                    <a:pt x="125882" y="0"/>
                    <a:pt x="-24584" y="172949"/>
                    <a:pt x="3335" y="386517"/>
                  </a:cubicBezTo>
                  <a:lnTo>
                    <a:pt x="29129" y="584174"/>
                  </a:lnTo>
                  <a:cubicBezTo>
                    <a:pt x="68660" y="584174"/>
                    <a:pt x="73601" y="516378"/>
                    <a:pt x="93367" y="448582"/>
                  </a:cubicBezTo>
                  <a:cubicBezTo>
                    <a:pt x="113133" y="380785"/>
                    <a:pt x="147179" y="324305"/>
                    <a:pt x="381896" y="324305"/>
                  </a:cubicBezTo>
                  <a:cubicBezTo>
                    <a:pt x="616613" y="324305"/>
                    <a:pt x="664891" y="380785"/>
                    <a:pt x="702396" y="448532"/>
                  </a:cubicBezTo>
                  <a:cubicBezTo>
                    <a:pt x="739902" y="516279"/>
                    <a:pt x="762385" y="584124"/>
                    <a:pt x="801916" y="584124"/>
                  </a:cubicBezTo>
                  <a:lnTo>
                    <a:pt x="776172" y="386468"/>
                  </a:lnTo>
                  <a:cubicBezTo>
                    <a:pt x="748401" y="173048"/>
                    <a:pt x="552820" y="0"/>
                    <a:pt x="339351" y="0"/>
                  </a:cubicBezTo>
                  <a:close/>
                </a:path>
              </a:pathLst>
            </a:custGeom>
            <a:solidFill>
              <a:srgbClr val="2B1F18"/>
            </a:solidFill>
            <a:ln w="4941" cap="flat">
              <a:noFill/>
              <a:prstDash val="solid"/>
              <a:miter/>
            </a:ln>
          </p:spPr>
          <p:txBody>
            <a:bodyPr rtlCol="0" anchor="ctr"/>
            <a:lstStyle/>
            <a:p>
              <a:endParaRPr lang="en-AU"/>
            </a:p>
          </p:txBody>
        </p:sp>
        <p:sp>
          <p:nvSpPr>
            <p:cNvPr id="1177" name="Freeform: Shape 1176">
              <a:extLst>
                <a:ext uri="{FF2B5EF4-FFF2-40B4-BE49-F238E27FC236}">
                  <a16:creationId xmlns:a16="http://schemas.microsoft.com/office/drawing/2014/main" id="{9564F0E1-3EE7-47D6-AAEE-DF41A62DDC82}"/>
                </a:ext>
              </a:extLst>
            </p:cNvPr>
            <p:cNvSpPr/>
            <p:nvPr/>
          </p:nvSpPr>
          <p:spPr>
            <a:xfrm>
              <a:off x="10447347" y="1953345"/>
              <a:ext cx="805845" cy="588028"/>
            </a:xfrm>
            <a:custGeom>
              <a:avLst/>
              <a:gdLst>
                <a:gd name="connsiteX0" fmla="*/ 803955 w 805845"/>
                <a:gd name="connsiteY0" fmla="*/ 588028 h 588028"/>
                <a:gd name="connsiteX1" fmla="*/ 725930 w 805845"/>
                <a:gd name="connsiteY1" fmla="*/ 496464 h 588028"/>
                <a:gd name="connsiteX2" fmla="*/ 702508 w 805845"/>
                <a:gd name="connsiteY2" fmla="*/ 451546 h 588028"/>
                <a:gd name="connsiteX3" fmla="*/ 383639 w 805845"/>
                <a:gd name="connsiteY3" fmla="*/ 328011 h 588028"/>
                <a:gd name="connsiteX4" fmla="*/ 97037 w 805845"/>
                <a:gd name="connsiteY4" fmla="*/ 450953 h 588028"/>
                <a:gd name="connsiteX5" fmla="*/ 85326 w 805845"/>
                <a:gd name="connsiteY5" fmla="*/ 495871 h 588028"/>
                <a:gd name="connsiteX6" fmla="*/ 30970 w 805845"/>
                <a:gd name="connsiteY6" fmla="*/ 587831 h 588028"/>
                <a:gd name="connsiteX7" fmla="*/ 29735 w 805845"/>
                <a:gd name="connsiteY7" fmla="*/ 587391 h 588028"/>
                <a:gd name="connsiteX8" fmla="*/ 29092 w 805845"/>
                <a:gd name="connsiteY8" fmla="*/ 586249 h 588028"/>
                <a:gd name="connsiteX9" fmla="*/ 3347 w 805845"/>
                <a:gd name="connsiteY9" fmla="*/ 388593 h 588028"/>
                <a:gd name="connsiteX10" fmla="*/ 82410 w 805845"/>
                <a:gd name="connsiteY10" fmla="*/ 112664 h 588028"/>
                <a:gd name="connsiteX11" fmla="*/ 341340 w 805845"/>
                <a:gd name="connsiteY11" fmla="*/ 0 h 588028"/>
                <a:gd name="connsiteX12" fmla="*/ 780039 w 805845"/>
                <a:gd name="connsiteY12" fmla="*/ 388099 h 588028"/>
                <a:gd name="connsiteX13" fmla="*/ 805833 w 805845"/>
                <a:gd name="connsiteY13" fmla="*/ 585755 h 588028"/>
                <a:gd name="connsiteX14" fmla="*/ 805759 w 805845"/>
                <a:gd name="connsiteY14" fmla="*/ 586541 h 588028"/>
                <a:gd name="connsiteX15" fmla="*/ 805388 w 805845"/>
                <a:gd name="connsiteY15" fmla="*/ 587238 h 588028"/>
                <a:gd name="connsiteX16" fmla="*/ 804761 w 805845"/>
                <a:gd name="connsiteY16" fmla="*/ 587796 h 588028"/>
                <a:gd name="connsiteX17" fmla="*/ 803955 w 805845"/>
                <a:gd name="connsiteY17" fmla="*/ 588028 h 588028"/>
                <a:gd name="connsiteX18" fmla="*/ 341340 w 805845"/>
                <a:gd name="connsiteY18" fmla="*/ 3953 h 588028"/>
                <a:gd name="connsiteX19" fmla="*/ 85227 w 805845"/>
                <a:gd name="connsiteY19" fmla="*/ 115333 h 588028"/>
                <a:gd name="connsiteX20" fmla="*/ 7103 w 805845"/>
                <a:gd name="connsiteY20" fmla="*/ 388543 h 588028"/>
                <a:gd name="connsiteX21" fmla="*/ 32650 w 805845"/>
                <a:gd name="connsiteY21" fmla="*/ 584520 h 588028"/>
                <a:gd name="connsiteX22" fmla="*/ 82064 w 805845"/>
                <a:gd name="connsiteY22" fmla="*/ 495574 h 588028"/>
                <a:gd name="connsiteX23" fmla="*/ 93775 w 805845"/>
                <a:gd name="connsiteY23" fmla="*/ 450509 h 588028"/>
                <a:gd name="connsiteX24" fmla="*/ 383935 w 805845"/>
                <a:gd name="connsiteY24" fmla="*/ 324305 h 588028"/>
                <a:gd name="connsiteX25" fmla="*/ 706066 w 805845"/>
                <a:gd name="connsiteY25" fmla="*/ 449520 h 588028"/>
                <a:gd name="connsiteX26" fmla="*/ 729538 w 805845"/>
                <a:gd name="connsiteY26" fmla="*/ 494586 h 588028"/>
                <a:gd name="connsiteX27" fmla="*/ 802176 w 805845"/>
                <a:gd name="connsiteY27" fmla="*/ 584075 h 588028"/>
                <a:gd name="connsiteX28" fmla="*/ 776679 w 805845"/>
                <a:gd name="connsiteY28" fmla="*/ 388642 h 588028"/>
                <a:gd name="connsiteX29" fmla="*/ 341390 w 805845"/>
                <a:gd name="connsiteY29" fmla="*/ 3953 h 588028"/>
                <a:gd name="connsiteX30" fmla="*/ 341340 w 805845"/>
                <a:gd name="connsiteY30" fmla="*/ 3953 h 58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05845" h="588028">
                  <a:moveTo>
                    <a:pt x="803955" y="588028"/>
                  </a:moveTo>
                  <a:cubicBezTo>
                    <a:pt x="772083" y="588028"/>
                    <a:pt x="751724" y="547657"/>
                    <a:pt x="725930" y="496464"/>
                  </a:cubicBezTo>
                  <a:cubicBezTo>
                    <a:pt x="718567" y="481640"/>
                    <a:pt x="711106" y="466815"/>
                    <a:pt x="702508" y="451546"/>
                  </a:cubicBezTo>
                  <a:cubicBezTo>
                    <a:pt x="665200" y="384047"/>
                    <a:pt x="615440" y="328011"/>
                    <a:pt x="383639" y="328011"/>
                  </a:cubicBezTo>
                  <a:cubicBezTo>
                    <a:pt x="151837" y="328011"/>
                    <a:pt x="116802" y="383701"/>
                    <a:pt x="97037" y="450953"/>
                  </a:cubicBezTo>
                  <a:cubicBezTo>
                    <a:pt x="92589" y="466173"/>
                    <a:pt x="88883" y="481244"/>
                    <a:pt x="85326" y="495871"/>
                  </a:cubicBezTo>
                  <a:cubicBezTo>
                    <a:pt x="72824" y="547262"/>
                    <a:pt x="62990" y="587831"/>
                    <a:pt x="30970" y="587831"/>
                  </a:cubicBezTo>
                  <a:cubicBezTo>
                    <a:pt x="30520" y="587835"/>
                    <a:pt x="30081" y="587682"/>
                    <a:pt x="29735" y="587391"/>
                  </a:cubicBezTo>
                  <a:cubicBezTo>
                    <a:pt x="29394" y="587099"/>
                    <a:pt x="29161" y="586694"/>
                    <a:pt x="29092" y="586249"/>
                  </a:cubicBezTo>
                  <a:lnTo>
                    <a:pt x="3347" y="388593"/>
                  </a:lnTo>
                  <a:cubicBezTo>
                    <a:pt x="-10242" y="284181"/>
                    <a:pt x="17826" y="185995"/>
                    <a:pt x="82410" y="112664"/>
                  </a:cubicBezTo>
                  <a:cubicBezTo>
                    <a:pt x="146253" y="40025"/>
                    <a:pt x="238163" y="0"/>
                    <a:pt x="341340" y="0"/>
                  </a:cubicBezTo>
                  <a:cubicBezTo>
                    <a:pt x="555353" y="0"/>
                    <a:pt x="752169" y="174086"/>
                    <a:pt x="780039" y="388099"/>
                  </a:cubicBezTo>
                  <a:lnTo>
                    <a:pt x="805833" y="585755"/>
                  </a:lnTo>
                  <a:cubicBezTo>
                    <a:pt x="805863" y="586022"/>
                    <a:pt x="805838" y="586289"/>
                    <a:pt x="805759" y="586541"/>
                  </a:cubicBezTo>
                  <a:cubicBezTo>
                    <a:pt x="805685" y="586798"/>
                    <a:pt x="805556" y="587035"/>
                    <a:pt x="805388" y="587238"/>
                  </a:cubicBezTo>
                  <a:cubicBezTo>
                    <a:pt x="805225" y="587470"/>
                    <a:pt x="805008" y="587663"/>
                    <a:pt x="804761" y="587796"/>
                  </a:cubicBezTo>
                  <a:cubicBezTo>
                    <a:pt x="804513" y="587934"/>
                    <a:pt x="804237" y="588013"/>
                    <a:pt x="803955" y="588028"/>
                  </a:cubicBezTo>
                  <a:close/>
                  <a:moveTo>
                    <a:pt x="341340" y="3953"/>
                  </a:moveTo>
                  <a:cubicBezTo>
                    <a:pt x="239250" y="3953"/>
                    <a:pt x="148329" y="43485"/>
                    <a:pt x="85227" y="115333"/>
                  </a:cubicBezTo>
                  <a:cubicBezTo>
                    <a:pt x="21384" y="188070"/>
                    <a:pt x="-6437" y="285021"/>
                    <a:pt x="7103" y="388543"/>
                  </a:cubicBezTo>
                  <a:lnTo>
                    <a:pt x="32650" y="584520"/>
                  </a:lnTo>
                  <a:cubicBezTo>
                    <a:pt x="60717" y="583087"/>
                    <a:pt x="70155" y="544247"/>
                    <a:pt x="82064" y="495574"/>
                  </a:cubicBezTo>
                  <a:cubicBezTo>
                    <a:pt x="85622" y="480750"/>
                    <a:pt x="89279" y="465926"/>
                    <a:pt x="93775" y="450509"/>
                  </a:cubicBezTo>
                  <a:cubicBezTo>
                    <a:pt x="113887" y="381378"/>
                    <a:pt x="149564" y="324305"/>
                    <a:pt x="383935" y="324305"/>
                  </a:cubicBezTo>
                  <a:cubicBezTo>
                    <a:pt x="618306" y="324305"/>
                    <a:pt x="668165" y="381032"/>
                    <a:pt x="706066" y="449520"/>
                  </a:cubicBezTo>
                  <a:cubicBezTo>
                    <a:pt x="714516" y="464839"/>
                    <a:pt x="722125" y="479960"/>
                    <a:pt x="729538" y="494586"/>
                  </a:cubicBezTo>
                  <a:cubicBezTo>
                    <a:pt x="754245" y="543407"/>
                    <a:pt x="773714" y="582247"/>
                    <a:pt x="802176" y="584075"/>
                  </a:cubicBezTo>
                  <a:lnTo>
                    <a:pt x="776679" y="388642"/>
                  </a:lnTo>
                  <a:cubicBezTo>
                    <a:pt x="748760" y="176606"/>
                    <a:pt x="553623" y="3953"/>
                    <a:pt x="341390" y="3953"/>
                  </a:cubicBezTo>
                  <a:lnTo>
                    <a:pt x="341340" y="3953"/>
                  </a:lnTo>
                  <a:close/>
                </a:path>
              </a:pathLst>
            </a:custGeom>
            <a:solidFill>
              <a:srgbClr val="0E0E0E"/>
            </a:solidFill>
            <a:ln w="4941" cap="flat">
              <a:noFill/>
              <a:prstDash val="solid"/>
              <a:miter/>
            </a:ln>
          </p:spPr>
          <p:txBody>
            <a:bodyPr rtlCol="0" anchor="ctr"/>
            <a:lstStyle/>
            <a:p>
              <a:endParaRPr lang="en-AU"/>
            </a:p>
          </p:txBody>
        </p:sp>
        <p:sp>
          <p:nvSpPr>
            <p:cNvPr id="1178" name="Freeform: Shape 1177">
              <a:extLst>
                <a:ext uri="{FF2B5EF4-FFF2-40B4-BE49-F238E27FC236}">
                  <a16:creationId xmlns:a16="http://schemas.microsoft.com/office/drawing/2014/main" id="{ED0A9CF1-5FD3-446D-B224-8A5B27DEA981}"/>
                </a:ext>
              </a:extLst>
            </p:cNvPr>
            <p:cNvSpPr/>
            <p:nvPr/>
          </p:nvSpPr>
          <p:spPr>
            <a:xfrm>
              <a:off x="10812999" y="2512664"/>
              <a:ext cx="140682" cy="336905"/>
            </a:xfrm>
            <a:custGeom>
              <a:avLst/>
              <a:gdLst>
                <a:gd name="connsiteX0" fmla="*/ 140682 w 140682"/>
                <a:gd name="connsiteY0" fmla="*/ 336906 h 336905"/>
                <a:gd name="connsiteX1" fmla="*/ 43929 w 140682"/>
                <a:gd name="connsiteY1" fmla="*/ 336906 h 336905"/>
                <a:gd name="connsiteX2" fmla="*/ 0 w 140682"/>
                <a:gd name="connsiteY2" fmla="*/ 0 h 336905"/>
                <a:gd name="connsiteX3" fmla="*/ 96753 w 140682"/>
                <a:gd name="connsiteY3" fmla="*/ 0 h 336905"/>
                <a:gd name="connsiteX4" fmla="*/ 140682 w 140682"/>
                <a:gd name="connsiteY4" fmla="*/ 336906 h 33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2" h="336905">
                  <a:moveTo>
                    <a:pt x="140682" y="336906"/>
                  </a:moveTo>
                  <a:lnTo>
                    <a:pt x="43929" y="336906"/>
                  </a:lnTo>
                  <a:lnTo>
                    <a:pt x="0" y="0"/>
                  </a:lnTo>
                  <a:lnTo>
                    <a:pt x="96753" y="0"/>
                  </a:lnTo>
                  <a:lnTo>
                    <a:pt x="140682" y="336906"/>
                  </a:lnTo>
                  <a:close/>
                </a:path>
              </a:pathLst>
            </a:custGeom>
            <a:solidFill>
              <a:srgbClr val="E05555"/>
            </a:solidFill>
            <a:ln w="4941" cap="flat">
              <a:noFill/>
              <a:prstDash val="solid"/>
              <a:miter/>
            </a:ln>
          </p:spPr>
          <p:txBody>
            <a:bodyPr rtlCol="0" anchor="ctr"/>
            <a:lstStyle/>
            <a:p>
              <a:endParaRPr lang="en-AU"/>
            </a:p>
          </p:txBody>
        </p:sp>
        <p:sp>
          <p:nvSpPr>
            <p:cNvPr id="1179" name="Freeform: Shape 1178">
              <a:extLst>
                <a:ext uri="{FF2B5EF4-FFF2-40B4-BE49-F238E27FC236}">
                  <a16:creationId xmlns:a16="http://schemas.microsoft.com/office/drawing/2014/main" id="{A52C680E-FA47-45CC-AACF-FBE92C126365}"/>
                </a:ext>
              </a:extLst>
            </p:cNvPr>
            <p:cNvSpPr/>
            <p:nvPr/>
          </p:nvSpPr>
          <p:spPr>
            <a:xfrm>
              <a:off x="10811146" y="2510834"/>
              <a:ext cx="144388" cy="340564"/>
            </a:xfrm>
            <a:custGeom>
              <a:avLst/>
              <a:gdLst>
                <a:gd name="connsiteX0" fmla="*/ 142535 w 144388"/>
                <a:gd name="connsiteY0" fmla="*/ 340563 h 340564"/>
                <a:gd name="connsiteX1" fmla="*/ 45782 w 144388"/>
                <a:gd name="connsiteY1" fmla="*/ 340563 h 340564"/>
                <a:gd name="connsiteX2" fmla="*/ 44557 w 144388"/>
                <a:gd name="connsiteY2" fmla="*/ 340109 h 340564"/>
                <a:gd name="connsiteX3" fmla="*/ 43905 w 144388"/>
                <a:gd name="connsiteY3" fmla="*/ 338982 h 340564"/>
                <a:gd name="connsiteX4" fmla="*/ 25 w 144388"/>
                <a:gd name="connsiteY4" fmla="*/ 2077 h 340564"/>
                <a:gd name="connsiteX5" fmla="*/ 69 w 144388"/>
                <a:gd name="connsiteY5" fmla="*/ 1291 h 340564"/>
                <a:gd name="connsiteX6" fmla="*/ 445 w 144388"/>
                <a:gd name="connsiteY6" fmla="*/ 604 h 340564"/>
                <a:gd name="connsiteX7" fmla="*/ 1082 w 144388"/>
                <a:gd name="connsiteY7" fmla="*/ 145 h 340564"/>
                <a:gd name="connsiteX8" fmla="*/ 1853 w 144388"/>
                <a:gd name="connsiteY8" fmla="*/ 1 h 340564"/>
                <a:gd name="connsiteX9" fmla="*/ 98606 w 144388"/>
                <a:gd name="connsiteY9" fmla="*/ 1 h 340564"/>
                <a:gd name="connsiteX10" fmla="*/ 99832 w 144388"/>
                <a:gd name="connsiteY10" fmla="*/ 436 h 340564"/>
                <a:gd name="connsiteX11" fmla="*/ 100434 w 144388"/>
                <a:gd name="connsiteY11" fmla="*/ 1583 h 340564"/>
                <a:gd name="connsiteX12" fmla="*/ 144364 w 144388"/>
                <a:gd name="connsiteY12" fmla="*/ 338488 h 340564"/>
                <a:gd name="connsiteX13" fmla="*/ 144319 w 144388"/>
                <a:gd name="connsiteY13" fmla="*/ 339274 h 340564"/>
                <a:gd name="connsiteX14" fmla="*/ 143944 w 144388"/>
                <a:gd name="connsiteY14" fmla="*/ 339961 h 340564"/>
                <a:gd name="connsiteX15" fmla="*/ 143306 w 144388"/>
                <a:gd name="connsiteY15" fmla="*/ 340420 h 340564"/>
                <a:gd name="connsiteX16" fmla="*/ 142535 w 144388"/>
                <a:gd name="connsiteY16" fmla="*/ 340563 h 340564"/>
                <a:gd name="connsiteX17" fmla="*/ 47413 w 144388"/>
                <a:gd name="connsiteY17" fmla="*/ 336857 h 340564"/>
                <a:gd name="connsiteX18" fmla="*/ 140410 w 144388"/>
                <a:gd name="connsiteY18" fmla="*/ 336857 h 340564"/>
                <a:gd name="connsiteX19" fmla="*/ 96975 w 144388"/>
                <a:gd name="connsiteY19" fmla="*/ 3707 h 340564"/>
                <a:gd name="connsiteX20" fmla="*/ 3978 w 144388"/>
                <a:gd name="connsiteY20" fmla="*/ 3707 h 340564"/>
                <a:gd name="connsiteX21" fmla="*/ 47413 w 144388"/>
                <a:gd name="connsiteY21" fmla="*/ 336857 h 34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4388" h="340564">
                  <a:moveTo>
                    <a:pt x="142535" y="340563"/>
                  </a:moveTo>
                  <a:lnTo>
                    <a:pt x="45782" y="340563"/>
                  </a:lnTo>
                  <a:cubicBezTo>
                    <a:pt x="45333" y="340559"/>
                    <a:pt x="44903" y="340400"/>
                    <a:pt x="44557" y="340109"/>
                  </a:cubicBezTo>
                  <a:cubicBezTo>
                    <a:pt x="44216" y="339822"/>
                    <a:pt x="43984" y="339422"/>
                    <a:pt x="43905" y="338982"/>
                  </a:cubicBezTo>
                  <a:lnTo>
                    <a:pt x="25" y="2077"/>
                  </a:lnTo>
                  <a:cubicBezTo>
                    <a:pt x="-19" y="1815"/>
                    <a:pt x="-5" y="1548"/>
                    <a:pt x="69" y="1291"/>
                  </a:cubicBezTo>
                  <a:cubicBezTo>
                    <a:pt x="139" y="1039"/>
                    <a:pt x="267" y="802"/>
                    <a:pt x="445" y="604"/>
                  </a:cubicBezTo>
                  <a:cubicBezTo>
                    <a:pt x="618" y="401"/>
                    <a:pt x="835" y="248"/>
                    <a:pt x="1082" y="145"/>
                  </a:cubicBezTo>
                  <a:cubicBezTo>
                    <a:pt x="1325" y="41"/>
                    <a:pt x="1586" y="-9"/>
                    <a:pt x="1853" y="1"/>
                  </a:cubicBezTo>
                  <a:lnTo>
                    <a:pt x="98606" y="1"/>
                  </a:lnTo>
                  <a:cubicBezTo>
                    <a:pt x="99056" y="-14"/>
                    <a:pt x="99491" y="140"/>
                    <a:pt x="99832" y="436"/>
                  </a:cubicBezTo>
                  <a:cubicBezTo>
                    <a:pt x="100168" y="728"/>
                    <a:pt x="100385" y="1138"/>
                    <a:pt x="100434" y="1583"/>
                  </a:cubicBezTo>
                  <a:lnTo>
                    <a:pt x="144364" y="338488"/>
                  </a:lnTo>
                  <a:cubicBezTo>
                    <a:pt x="144408" y="338750"/>
                    <a:pt x="144393" y="339017"/>
                    <a:pt x="144319" y="339274"/>
                  </a:cubicBezTo>
                  <a:cubicBezTo>
                    <a:pt x="144250" y="339526"/>
                    <a:pt x="144122" y="339763"/>
                    <a:pt x="143944" y="339961"/>
                  </a:cubicBezTo>
                  <a:cubicBezTo>
                    <a:pt x="143771" y="340163"/>
                    <a:pt x="143553" y="340316"/>
                    <a:pt x="143306" y="340420"/>
                  </a:cubicBezTo>
                  <a:cubicBezTo>
                    <a:pt x="143064" y="340524"/>
                    <a:pt x="142802" y="340573"/>
                    <a:pt x="142535" y="340563"/>
                  </a:cubicBezTo>
                  <a:close/>
                  <a:moveTo>
                    <a:pt x="47413" y="336857"/>
                  </a:moveTo>
                  <a:lnTo>
                    <a:pt x="140410" y="336857"/>
                  </a:lnTo>
                  <a:lnTo>
                    <a:pt x="96975" y="3707"/>
                  </a:lnTo>
                  <a:lnTo>
                    <a:pt x="3978" y="3707"/>
                  </a:lnTo>
                  <a:lnTo>
                    <a:pt x="47413" y="336857"/>
                  </a:lnTo>
                  <a:close/>
                </a:path>
              </a:pathLst>
            </a:custGeom>
            <a:solidFill>
              <a:srgbClr val="0E0E0E"/>
            </a:solidFill>
            <a:ln w="4941" cap="flat">
              <a:noFill/>
              <a:prstDash val="solid"/>
              <a:miter/>
            </a:ln>
          </p:spPr>
          <p:txBody>
            <a:bodyPr rtlCol="0" anchor="ctr"/>
            <a:lstStyle/>
            <a:p>
              <a:endParaRPr lang="en-AU"/>
            </a:p>
          </p:txBody>
        </p:sp>
        <p:sp>
          <p:nvSpPr>
            <p:cNvPr id="1180" name="Freeform: Shape 1179">
              <a:extLst>
                <a:ext uri="{FF2B5EF4-FFF2-40B4-BE49-F238E27FC236}">
                  <a16:creationId xmlns:a16="http://schemas.microsoft.com/office/drawing/2014/main" id="{3A7A5B2D-BBA3-4F20-9447-466CF058D302}"/>
                </a:ext>
              </a:extLst>
            </p:cNvPr>
            <p:cNvSpPr/>
            <p:nvPr/>
          </p:nvSpPr>
          <p:spPr>
            <a:xfrm>
              <a:off x="10599036" y="2596470"/>
              <a:ext cx="160744" cy="38416"/>
            </a:xfrm>
            <a:custGeom>
              <a:avLst/>
              <a:gdLst>
                <a:gd name="connsiteX0" fmla="*/ 160744 w 160744"/>
                <a:gd name="connsiteY0" fmla="*/ 0 h 38416"/>
                <a:gd name="connsiteX1" fmla="*/ 127513 w 160744"/>
                <a:gd name="connsiteY1" fmla="*/ 28695 h 38416"/>
                <a:gd name="connsiteX2" fmla="*/ 84696 w 160744"/>
                <a:gd name="connsiteY2" fmla="*/ 38395 h 38416"/>
                <a:gd name="connsiteX3" fmla="*/ 38622 w 160744"/>
                <a:gd name="connsiteY3" fmla="*/ 28300 h 38416"/>
                <a:gd name="connsiteX4" fmla="*/ 0 w 160744"/>
                <a:gd name="connsiteY4" fmla="*/ 1235 h 38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744" h="38416">
                  <a:moveTo>
                    <a:pt x="160744" y="0"/>
                  </a:moveTo>
                  <a:cubicBezTo>
                    <a:pt x="152191" y="12146"/>
                    <a:pt x="140776" y="21999"/>
                    <a:pt x="127513" y="28695"/>
                  </a:cubicBezTo>
                  <a:cubicBezTo>
                    <a:pt x="114255" y="35390"/>
                    <a:pt x="99550" y="38721"/>
                    <a:pt x="84696" y="38395"/>
                  </a:cubicBezTo>
                  <a:cubicBezTo>
                    <a:pt x="68824" y="38108"/>
                    <a:pt x="53165" y="34679"/>
                    <a:pt x="38622" y="28300"/>
                  </a:cubicBezTo>
                  <a:cubicBezTo>
                    <a:pt x="24085" y="21920"/>
                    <a:pt x="10960" y="12724"/>
                    <a:pt x="0" y="1235"/>
                  </a:cubicBezTo>
                </a:path>
              </a:pathLst>
            </a:custGeom>
            <a:solidFill>
              <a:srgbClr val="AB795E"/>
            </a:solidFill>
            <a:ln w="4941" cap="flat">
              <a:noFill/>
              <a:prstDash val="solid"/>
              <a:miter/>
            </a:ln>
          </p:spPr>
          <p:txBody>
            <a:bodyPr rtlCol="0" anchor="ctr"/>
            <a:lstStyle/>
            <a:p>
              <a:endParaRPr lang="en-AU"/>
            </a:p>
          </p:txBody>
        </p:sp>
        <p:sp>
          <p:nvSpPr>
            <p:cNvPr id="1181" name="Freeform: Shape 1180">
              <a:extLst>
                <a:ext uri="{FF2B5EF4-FFF2-40B4-BE49-F238E27FC236}">
                  <a16:creationId xmlns:a16="http://schemas.microsoft.com/office/drawing/2014/main" id="{40C07321-0883-4553-B9A3-459FD12BA585}"/>
                </a:ext>
              </a:extLst>
            </p:cNvPr>
            <p:cNvSpPr/>
            <p:nvPr/>
          </p:nvSpPr>
          <p:spPr>
            <a:xfrm>
              <a:off x="10596985" y="2594493"/>
              <a:ext cx="164648" cy="42221"/>
            </a:xfrm>
            <a:custGeom>
              <a:avLst/>
              <a:gdLst>
                <a:gd name="connsiteX0" fmla="*/ 86747 w 164648"/>
                <a:gd name="connsiteY0" fmla="*/ 42200 h 42221"/>
                <a:gd name="connsiteX1" fmla="*/ 39838 w 164648"/>
                <a:gd name="connsiteY1" fmla="*/ 31922 h 42221"/>
                <a:gd name="connsiteX2" fmla="*/ 519 w 164648"/>
                <a:gd name="connsiteY2" fmla="*/ 4349 h 42221"/>
                <a:gd name="connsiteX3" fmla="*/ 0 w 164648"/>
                <a:gd name="connsiteY3" fmla="*/ 3030 h 42221"/>
                <a:gd name="connsiteX4" fmla="*/ 569 w 164648"/>
                <a:gd name="connsiteY4" fmla="*/ 1730 h 42221"/>
                <a:gd name="connsiteX5" fmla="*/ 1888 w 164648"/>
                <a:gd name="connsiteY5" fmla="*/ 1211 h 42221"/>
                <a:gd name="connsiteX6" fmla="*/ 3187 w 164648"/>
                <a:gd name="connsiteY6" fmla="*/ 1780 h 42221"/>
                <a:gd name="connsiteX7" fmla="*/ 41311 w 164648"/>
                <a:gd name="connsiteY7" fmla="*/ 28419 h 42221"/>
                <a:gd name="connsiteX8" fmla="*/ 86747 w 164648"/>
                <a:gd name="connsiteY8" fmla="*/ 38346 h 42221"/>
                <a:gd name="connsiteX9" fmla="*/ 128709 w 164648"/>
                <a:gd name="connsiteY9" fmla="*/ 28859 h 42221"/>
                <a:gd name="connsiteX10" fmla="*/ 161313 w 164648"/>
                <a:gd name="connsiteY10" fmla="*/ 791 h 42221"/>
                <a:gd name="connsiteX11" fmla="*/ 161822 w 164648"/>
                <a:gd name="connsiteY11" fmla="*/ 292 h 42221"/>
                <a:gd name="connsiteX12" fmla="*/ 162489 w 164648"/>
                <a:gd name="connsiteY12" fmla="*/ 30 h 42221"/>
                <a:gd name="connsiteX13" fmla="*/ 163200 w 164648"/>
                <a:gd name="connsiteY13" fmla="*/ 40 h 42221"/>
                <a:gd name="connsiteX14" fmla="*/ 163858 w 164648"/>
                <a:gd name="connsiteY14" fmla="*/ 322 h 42221"/>
                <a:gd name="connsiteX15" fmla="*/ 164357 w 164648"/>
                <a:gd name="connsiteY15" fmla="*/ 836 h 42221"/>
                <a:gd name="connsiteX16" fmla="*/ 164618 w 164648"/>
                <a:gd name="connsiteY16" fmla="*/ 1498 h 42221"/>
                <a:gd name="connsiteX17" fmla="*/ 164608 w 164648"/>
                <a:gd name="connsiteY17" fmla="*/ 2210 h 42221"/>
                <a:gd name="connsiteX18" fmla="*/ 164327 w 164648"/>
                <a:gd name="connsiteY18" fmla="*/ 2867 h 42221"/>
                <a:gd name="connsiteX19" fmla="*/ 130459 w 164648"/>
                <a:gd name="connsiteY19" fmla="*/ 32243 h 42221"/>
                <a:gd name="connsiteX20" fmla="*/ 86747 w 164648"/>
                <a:gd name="connsiteY20" fmla="*/ 42200 h 4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648" h="42221">
                  <a:moveTo>
                    <a:pt x="86747" y="42200"/>
                  </a:moveTo>
                  <a:cubicBezTo>
                    <a:pt x="70584" y="41914"/>
                    <a:pt x="54637" y="38420"/>
                    <a:pt x="39838" y="31922"/>
                  </a:cubicBezTo>
                  <a:cubicBezTo>
                    <a:pt x="25033" y="25424"/>
                    <a:pt x="11672" y="16051"/>
                    <a:pt x="519" y="4349"/>
                  </a:cubicBezTo>
                  <a:cubicBezTo>
                    <a:pt x="178" y="3994"/>
                    <a:pt x="-10" y="3519"/>
                    <a:pt x="0" y="3030"/>
                  </a:cubicBezTo>
                  <a:cubicBezTo>
                    <a:pt x="10" y="2536"/>
                    <a:pt x="213" y="2071"/>
                    <a:pt x="569" y="1730"/>
                  </a:cubicBezTo>
                  <a:cubicBezTo>
                    <a:pt x="924" y="1389"/>
                    <a:pt x="1399" y="1202"/>
                    <a:pt x="1888" y="1211"/>
                  </a:cubicBezTo>
                  <a:cubicBezTo>
                    <a:pt x="2377" y="1221"/>
                    <a:pt x="2847" y="1424"/>
                    <a:pt x="3187" y="1780"/>
                  </a:cubicBezTo>
                  <a:cubicBezTo>
                    <a:pt x="14014" y="13086"/>
                    <a:pt x="26970" y="22143"/>
                    <a:pt x="41311" y="28419"/>
                  </a:cubicBezTo>
                  <a:cubicBezTo>
                    <a:pt x="55650" y="34694"/>
                    <a:pt x="71092" y="38069"/>
                    <a:pt x="86747" y="38346"/>
                  </a:cubicBezTo>
                  <a:cubicBezTo>
                    <a:pt x="101299" y="38667"/>
                    <a:pt x="115708" y="35411"/>
                    <a:pt x="128709" y="28859"/>
                  </a:cubicBezTo>
                  <a:cubicBezTo>
                    <a:pt x="141710" y="22311"/>
                    <a:pt x="152907" y="12676"/>
                    <a:pt x="161313" y="791"/>
                  </a:cubicBezTo>
                  <a:cubicBezTo>
                    <a:pt x="161446" y="594"/>
                    <a:pt x="161624" y="426"/>
                    <a:pt x="161822" y="292"/>
                  </a:cubicBezTo>
                  <a:cubicBezTo>
                    <a:pt x="162024" y="164"/>
                    <a:pt x="162251" y="75"/>
                    <a:pt x="162489" y="30"/>
                  </a:cubicBezTo>
                  <a:cubicBezTo>
                    <a:pt x="162726" y="-14"/>
                    <a:pt x="162968" y="-9"/>
                    <a:pt x="163200" y="40"/>
                  </a:cubicBezTo>
                  <a:cubicBezTo>
                    <a:pt x="163437" y="90"/>
                    <a:pt x="163660" y="184"/>
                    <a:pt x="163858" y="322"/>
                  </a:cubicBezTo>
                  <a:cubicBezTo>
                    <a:pt x="164055" y="460"/>
                    <a:pt x="164223" y="633"/>
                    <a:pt x="164357" y="836"/>
                  </a:cubicBezTo>
                  <a:cubicBezTo>
                    <a:pt x="164485" y="1034"/>
                    <a:pt x="164574" y="1261"/>
                    <a:pt x="164618" y="1498"/>
                  </a:cubicBezTo>
                  <a:cubicBezTo>
                    <a:pt x="164663" y="1735"/>
                    <a:pt x="164658" y="1977"/>
                    <a:pt x="164608" y="2210"/>
                  </a:cubicBezTo>
                  <a:cubicBezTo>
                    <a:pt x="164559" y="2447"/>
                    <a:pt x="164460" y="2669"/>
                    <a:pt x="164327" y="2867"/>
                  </a:cubicBezTo>
                  <a:cubicBezTo>
                    <a:pt x="155625" y="15294"/>
                    <a:pt x="143993" y="25385"/>
                    <a:pt x="130459" y="32243"/>
                  </a:cubicBezTo>
                  <a:cubicBezTo>
                    <a:pt x="116929" y="39107"/>
                    <a:pt x="101912" y="42527"/>
                    <a:pt x="86747" y="42200"/>
                  </a:cubicBezTo>
                  <a:close/>
                </a:path>
              </a:pathLst>
            </a:custGeom>
            <a:solidFill>
              <a:srgbClr val="0E0E0E"/>
            </a:solidFill>
            <a:ln w="4941" cap="flat">
              <a:noFill/>
              <a:prstDash val="solid"/>
              <a:miter/>
            </a:ln>
          </p:spPr>
          <p:txBody>
            <a:bodyPr rtlCol="0" anchor="ctr"/>
            <a:lstStyle/>
            <a:p>
              <a:endParaRPr lang="en-AU"/>
            </a:p>
          </p:txBody>
        </p:sp>
        <p:sp>
          <p:nvSpPr>
            <p:cNvPr id="1182" name="Freeform: Shape 1181">
              <a:extLst>
                <a:ext uri="{FF2B5EF4-FFF2-40B4-BE49-F238E27FC236}">
                  <a16:creationId xmlns:a16="http://schemas.microsoft.com/office/drawing/2014/main" id="{36C694AF-B5C7-4C41-80E2-3DF07FA88836}"/>
                </a:ext>
              </a:extLst>
            </p:cNvPr>
            <p:cNvSpPr/>
            <p:nvPr/>
          </p:nvSpPr>
          <p:spPr>
            <a:xfrm>
              <a:off x="10984812" y="2596470"/>
              <a:ext cx="161287" cy="38416"/>
            </a:xfrm>
            <a:custGeom>
              <a:avLst/>
              <a:gdLst>
                <a:gd name="connsiteX0" fmla="*/ 0 w 161287"/>
                <a:gd name="connsiteY0" fmla="*/ 0 h 38416"/>
                <a:gd name="connsiteX1" fmla="*/ 39126 w 161287"/>
                <a:gd name="connsiteY1" fmla="*/ 27973 h 38416"/>
                <a:gd name="connsiteX2" fmla="*/ 86079 w 161287"/>
                <a:gd name="connsiteY2" fmla="*/ 38395 h 38416"/>
                <a:gd name="connsiteX3" fmla="*/ 128239 w 161287"/>
                <a:gd name="connsiteY3" fmla="*/ 29036 h 38416"/>
                <a:gd name="connsiteX4" fmla="*/ 161288 w 161287"/>
                <a:gd name="connsiteY4" fmla="*/ 1235 h 38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87" h="38416">
                  <a:moveTo>
                    <a:pt x="0" y="0"/>
                  </a:moveTo>
                  <a:cubicBezTo>
                    <a:pt x="11024" y="11860"/>
                    <a:pt x="24332" y="21377"/>
                    <a:pt x="39126" y="27973"/>
                  </a:cubicBezTo>
                  <a:cubicBezTo>
                    <a:pt x="53916" y="34570"/>
                    <a:pt x="69886" y="38113"/>
                    <a:pt x="86079" y="38395"/>
                  </a:cubicBezTo>
                  <a:cubicBezTo>
                    <a:pt x="100681" y="38716"/>
                    <a:pt x="115145" y="35504"/>
                    <a:pt x="128239" y="29036"/>
                  </a:cubicBezTo>
                  <a:cubicBezTo>
                    <a:pt x="141334" y="22568"/>
                    <a:pt x="152670" y="13031"/>
                    <a:pt x="161288" y="1235"/>
                  </a:cubicBezTo>
                </a:path>
              </a:pathLst>
            </a:custGeom>
            <a:solidFill>
              <a:srgbClr val="AB795E"/>
            </a:solidFill>
            <a:ln w="4941" cap="flat">
              <a:noFill/>
              <a:prstDash val="solid"/>
              <a:miter/>
            </a:ln>
          </p:spPr>
          <p:txBody>
            <a:bodyPr rtlCol="0" anchor="ctr"/>
            <a:lstStyle/>
            <a:p>
              <a:endParaRPr lang="en-AU"/>
            </a:p>
          </p:txBody>
        </p:sp>
        <p:sp>
          <p:nvSpPr>
            <p:cNvPr id="1183" name="Freeform: Shape 1182">
              <a:extLst>
                <a:ext uri="{FF2B5EF4-FFF2-40B4-BE49-F238E27FC236}">
                  <a16:creationId xmlns:a16="http://schemas.microsoft.com/office/drawing/2014/main" id="{B516DE44-0FEC-457F-963B-96BAF6A424F2}"/>
                </a:ext>
              </a:extLst>
            </p:cNvPr>
            <p:cNvSpPr/>
            <p:nvPr/>
          </p:nvSpPr>
          <p:spPr>
            <a:xfrm>
              <a:off x="10982959" y="2594617"/>
              <a:ext cx="164983" cy="42096"/>
            </a:xfrm>
            <a:custGeom>
              <a:avLst/>
              <a:gdLst>
                <a:gd name="connsiteX0" fmla="*/ 87933 w 164983"/>
                <a:gd name="connsiteY0" fmla="*/ 42077 h 42096"/>
                <a:gd name="connsiteX1" fmla="*/ 40243 w 164983"/>
                <a:gd name="connsiteY1" fmla="*/ 31542 h 42096"/>
                <a:gd name="connsiteX2" fmla="*/ 519 w 164983"/>
                <a:gd name="connsiteY2" fmla="*/ 3138 h 42096"/>
                <a:gd name="connsiteX3" fmla="*/ 129 w 164983"/>
                <a:gd name="connsiteY3" fmla="*/ 2530 h 42096"/>
                <a:gd name="connsiteX4" fmla="*/ 0 w 164983"/>
                <a:gd name="connsiteY4" fmla="*/ 1819 h 42096"/>
                <a:gd name="connsiteX5" fmla="*/ 154 w 164983"/>
                <a:gd name="connsiteY5" fmla="*/ 1112 h 42096"/>
                <a:gd name="connsiteX6" fmla="*/ 569 w 164983"/>
                <a:gd name="connsiteY6" fmla="*/ 519 h 42096"/>
                <a:gd name="connsiteX7" fmla="*/ 1176 w 164983"/>
                <a:gd name="connsiteY7" fmla="*/ 129 h 42096"/>
                <a:gd name="connsiteX8" fmla="*/ 1888 w 164983"/>
                <a:gd name="connsiteY8" fmla="*/ 0 h 42096"/>
                <a:gd name="connsiteX9" fmla="*/ 2594 w 164983"/>
                <a:gd name="connsiteY9" fmla="*/ 159 h 42096"/>
                <a:gd name="connsiteX10" fmla="*/ 3187 w 164983"/>
                <a:gd name="connsiteY10" fmla="*/ 569 h 42096"/>
                <a:gd name="connsiteX11" fmla="*/ 41696 w 164983"/>
                <a:gd name="connsiteY11" fmla="*/ 28132 h 42096"/>
                <a:gd name="connsiteX12" fmla="*/ 87933 w 164983"/>
                <a:gd name="connsiteY12" fmla="*/ 38371 h 42096"/>
                <a:gd name="connsiteX13" fmla="*/ 129223 w 164983"/>
                <a:gd name="connsiteY13" fmla="*/ 29204 h 42096"/>
                <a:gd name="connsiteX14" fmla="*/ 161609 w 164983"/>
                <a:gd name="connsiteY14" fmla="*/ 2002 h 42096"/>
                <a:gd name="connsiteX15" fmla="*/ 162835 w 164983"/>
                <a:gd name="connsiteY15" fmla="*/ 1265 h 42096"/>
                <a:gd name="connsiteX16" fmla="*/ 164228 w 164983"/>
                <a:gd name="connsiteY16" fmla="*/ 1606 h 42096"/>
                <a:gd name="connsiteX17" fmla="*/ 164717 w 164983"/>
                <a:gd name="connsiteY17" fmla="*/ 2135 h 42096"/>
                <a:gd name="connsiteX18" fmla="*/ 164960 w 164983"/>
                <a:gd name="connsiteY18" fmla="*/ 2807 h 42096"/>
                <a:gd name="connsiteX19" fmla="*/ 164930 w 164983"/>
                <a:gd name="connsiteY19" fmla="*/ 3529 h 42096"/>
                <a:gd name="connsiteX20" fmla="*/ 164624 w 164983"/>
                <a:gd name="connsiteY20" fmla="*/ 4176 h 42096"/>
                <a:gd name="connsiteX21" fmla="*/ 130913 w 164983"/>
                <a:gd name="connsiteY21" fmla="*/ 32500 h 42096"/>
                <a:gd name="connsiteX22" fmla="*/ 87933 w 164983"/>
                <a:gd name="connsiteY22" fmla="*/ 42077 h 4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4983" h="42096">
                  <a:moveTo>
                    <a:pt x="87933" y="42077"/>
                  </a:moveTo>
                  <a:cubicBezTo>
                    <a:pt x="71488" y="41820"/>
                    <a:pt x="55265" y="38237"/>
                    <a:pt x="40243" y="31542"/>
                  </a:cubicBezTo>
                  <a:cubicBezTo>
                    <a:pt x="25221" y="24851"/>
                    <a:pt x="11712" y="15190"/>
                    <a:pt x="519" y="3138"/>
                  </a:cubicBezTo>
                  <a:cubicBezTo>
                    <a:pt x="351" y="2965"/>
                    <a:pt x="218" y="2758"/>
                    <a:pt x="129" y="2530"/>
                  </a:cubicBezTo>
                  <a:cubicBezTo>
                    <a:pt x="40" y="2303"/>
                    <a:pt x="-5" y="2061"/>
                    <a:pt x="0" y="1819"/>
                  </a:cubicBezTo>
                  <a:cubicBezTo>
                    <a:pt x="5" y="1577"/>
                    <a:pt x="60" y="1335"/>
                    <a:pt x="154" y="1112"/>
                  </a:cubicBezTo>
                  <a:cubicBezTo>
                    <a:pt x="252" y="890"/>
                    <a:pt x="391" y="687"/>
                    <a:pt x="569" y="519"/>
                  </a:cubicBezTo>
                  <a:cubicBezTo>
                    <a:pt x="741" y="351"/>
                    <a:pt x="949" y="218"/>
                    <a:pt x="1176" y="129"/>
                  </a:cubicBezTo>
                  <a:cubicBezTo>
                    <a:pt x="1404" y="40"/>
                    <a:pt x="1646" y="-4"/>
                    <a:pt x="1888" y="0"/>
                  </a:cubicBezTo>
                  <a:cubicBezTo>
                    <a:pt x="2130" y="5"/>
                    <a:pt x="2372" y="60"/>
                    <a:pt x="2594" y="159"/>
                  </a:cubicBezTo>
                  <a:cubicBezTo>
                    <a:pt x="2817" y="252"/>
                    <a:pt x="3019" y="396"/>
                    <a:pt x="3187" y="569"/>
                  </a:cubicBezTo>
                  <a:cubicBezTo>
                    <a:pt x="14034" y="12260"/>
                    <a:pt x="27134" y="21634"/>
                    <a:pt x="41696" y="28132"/>
                  </a:cubicBezTo>
                  <a:cubicBezTo>
                    <a:pt x="56258" y="34625"/>
                    <a:pt x="71987" y="38109"/>
                    <a:pt x="87933" y="38371"/>
                  </a:cubicBezTo>
                  <a:cubicBezTo>
                    <a:pt x="102233" y="38682"/>
                    <a:pt x="116395" y="35534"/>
                    <a:pt x="129223" y="29204"/>
                  </a:cubicBezTo>
                  <a:cubicBezTo>
                    <a:pt x="142046" y="22874"/>
                    <a:pt x="153159" y="13540"/>
                    <a:pt x="161609" y="2002"/>
                  </a:cubicBezTo>
                  <a:cubicBezTo>
                    <a:pt x="161906" y="1601"/>
                    <a:pt x="162346" y="1339"/>
                    <a:pt x="162835" y="1265"/>
                  </a:cubicBezTo>
                  <a:cubicBezTo>
                    <a:pt x="163329" y="1191"/>
                    <a:pt x="163828" y="1315"/>
                    <a:pt x="164228" y="1606"/>
                  </a:cubicBezTo>
                  <a:cubicBezTo>
                    <a:pt x="164421" y="1750"/>
                    <a:pt x="164589" y="1928"/>
                    <a:pt x="164717" y="2135"/>
                  </a:cubicBezTo>
                  <a:cubicBezTo>
                    <a:pt x="164841" y="2343"/>
                    <a:pt x="164925" y="2570"/>
                    <a:pt x="164960" y="2807"/>
                  </a:cubicBezTo>
                  <a:cubicBezTo>
                    <a:pt x="164999" y="3049"/>
                    <a:pt x="164989" y="3291"/>
                    <a:pt x="164930" y="3529"/>
                  </a:cubicBezTo>
                  <a:cubicBezTo>
                    <a:pt x="164871" y="3761"/>
                    <a:pt x="164767" y="3983"/>
                    <a:pt x="164624" y="4176"/>
                  </a:cubicBezTo>
                  <a:cubicBezTo>
                    <a:pt x="155823" y="16188"/>
                    <a:pt x="144260" y="25903"/>
                    <a:pt x="130913" y="32500"/>
                  </a:cubicBezTo>
                  <a:cubicBezTo>
                    <a:pt x="117562" y="39097"/>
                    <a:pt x="102821" y="42383"/>
                    <a:pt x="87933" y="42077"/>
                  </a:cubicBezTo>
                  <a:close/>
                </a:path>
              </a:pathLst>
            </a:custGeom>
            <a:solidFill>
              <a:srgbClr val="0E0E0E"/>
            </a:solidFill>
            <a:ln w="4941" cap="flat">
              <a:noFill/>
              <a:prstDash val="solid"/>
              <a:miter/>
            </a:ln>
          </p:spPr>
          <p:txBody>
            <a:bodyPr rtlCol="0" anchor="ctr"/>
            <a:lstStyle/>
            <a:p>
              <a:endParaRPr lang="en-AU"/>
            </a:p>
          </p:txBody>
        </p:sp>
        <p:sp>
          <p:nvSpPr>
            <p:cNvPr id="1184" name="Freeform: Shape 1183">
              <a:extLst>
                <a:ext uri="{FF2B5EF4-FFF2-40B4-BE49-F238E27FC236}">
                  <a16:creationId xmlns:a16="http://schemas.microsoft.com/office/drawing/2014/main" id="{86520AE6-476A-452F-AFB0-E30642772439}"/>
                </a:ext>
              </a:extLst>
            </p:cNvPr>
            <p:cNvSpPr/>
            <p:nvPr/>
          </p:nvSpPr>
          <p:spPr>
            <a:xfrm>
              <a:off x="10701126" y="2898242"/>
              <a:ext cx="421057" cy="86030"/>
            </a:xfrm>
            <a:custGeom>
              <a:avLst/>
              <a:gdLst>
                <a:gd name="connsiteX0" fmla="*/ 0 w 421057"/>
                <a:gd name="connsiteY0" fmla="*/ 99 h 86030"/>
                <a:gd name="connsiteX1" fmla="*/ 221721 w 421057"/>
                <a:gd name="connsiteY1" fmla="*/ 86030 h 86030"/>
                <a:gd name="connsiteX2" fmla="*/ 421058 w 421057"/>
                <a:gd name="connsiteY2" fmla="*/ 0 h 86030"/>
              </a:gdLst>
              <a:ahLst/>
              <a:cxnLst>
                <a:cxn ang="0">
                  <a:pos x="connsiteX0" y="connsiteY0"/>
                </a:cxn>
                <a:cxn ang="0">
                  <a:pos x="connsiteX1" y="connsiteY1"/>
                </a:cxn>
                <a:cxn ang="0">
                  <a:pos x="connsiteX2" y="connsiteY2"/>
                </a:cxn>
              </a:cxnLst>
              <a:rect l="l" t="t" r="r" b="b"/>
              <a:pathLst>
                <a:path w="421057" h="86030">
                  <a:moveTo>
                    <a:pt x="0" y="99"/>
                  </a:moveTo>
                  <a:cubicBezTo>
                    <a:pt x="60804" y="55067"/>
                    <a:pt x="139753" y="85664"/>
                    <a:pt x="221721" y="86030"/>
                  </a:cubicBezTo>
                  <a:cubicBezTo>
                    <a:pt x="305725" y="86030"/>
                    <a:pt x="376832" y="52675"/>
                    <a:pt x="421058" y="0"/>
                  </a:cubicBezTo>
                </a:path>
              </a:pathLst>
            </a:custGeom>
            <a:solidFill>
              <a:srgbClr val="AB795E"/>
            </a:solidFill>
            <a:ln w="4941" cap="flat">
              <a:noFill/>
              <a:prstDash val="solid"/>
              <a:miter/>
            </a:ln>
          </p:spPr>
          <p:txBody>
            <a:bodyPr rtlCol="0" anchor="ctr"/>
            <a:lstStyle/>
            <a:p>
              <a:endParaRPr lang="en-AU"/>
            </a:p>
          </p:txBody>
        </p:sp>
        <p:sp>
          <p:nvSpPr>
            <p:cNvPr id="1185" name="Freeform: Shape 1184">
              <a:extLst>
                <a:ext uri="{FF2B5EF4-FFF2-40B4-BE49-F238E27FC236}">
                  <a16:creationId xmlns:a16="http://schemas.microsoft.com/office/drawing/2014/main" id="{5B3086FC-97A4-4A64-B2E8-378634F3CDCB}"/>
                </a:ext>
              </a:extLst>
            </p:cNvPr>
            <p:cNvSpPr/>
            <p:nvPr/>
          </p:nvSpPr>
          <p:spPr>
            <a:xfrm>
              <a:off x="10699465" y="2896494"/>
              <a:ext cx="424438" cy="89705"/>
            </a:xfrm>
            <a:custGeom>
              <a:avLst/>
              <a:gdLst>
                <a:gd name="connsiteX0" fmla="*/ 223382 w 424438"/>
                <a:gd name="connsiteY0" fmla="*/ 89706 h 89705"/>
                <a:gd name="connsiteX1" fmla="*/ 425 w 424438"/>
                <a:gd name="connsiteY1" fmla="*/ 3231 h 89705"/>
                <a:gd name="connsiteX2" fmla="*/ 0 w 424438"/>
                <a:gd name="connsiteY2" fmla="*/ 2001 h 89705"/>
                <a:gd name="connsiteX3" fmla="*/ 480 w 424438"/>
                <a:gd name="connsiteY3" fmla="*/ 790 h 89705"/>
                <a:gd name="connsiteX4" fmla="*/ 1626 w 424438"/>
                <a:gd name="connsiteY4" fmla="*/ 182 h 89705"/>
                <a:gd name="connsiteX5" fmla="*/ 2896 w 424438"/>
                <a:gd name="connsiteY5" fmla="*/ 464 h 89705"/>
                <a:gd name="connsiteX6" fmla="*/ 223382 w 424438"/>
                <a:gd name="connsiteY6" fmla="*/ 86000 h 89705"/>
                <a:gd name="connsiteX7" fmla="*/ 421335 w 424438"/>
                <a:gd name="connsiteY7" fmla="*/ 662 h 89705"/>
                <a:gd name="connsiteX8" fmla="*/ 422570 w 424438"/>
                <a:gd name="connsiteY8" fmla="*/ 9 h 89705"/>
                <a:gd name="connsiteX9" fmla="*/ 423905 w 424438"/>
                <a:gd name="connsiteY9" fmla="*/ 415 h 89705"/>
                <a:gd name="connsiteX10" fmla="*/ 424438 w 424438"/>
                <a:gd name="connsiteY10" fmla="*/ 1724 h 89705"/>
                <a:gd name="connsiteX11" fmla="*/ 423905 w 424438"/>
                <a:gd name="connsiteY11" fmla="*/ 3034 h 89705"/>
                <a:gd name="connsiteX12" fmla="*/ 223382 w 424438"/>
                <a:gd name="connsiteY12" fmla="*/ 89706 h 89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4438" h="89705">
                  <a:moveTo>
                    <a:pt x="223382" y="89706"/>
                  </a:moveTo>
                  <a:cubicBezTo>
                    <a:pt x="140969" y="89232"/>
                    <a:pt x="61610" y="58451"/>
                    <a:pt x="425" y="3231"/>
                  </a:cubicBezTo>
                  <a:cubicBezTo>
                    <a:pt x="144" y="2885"/>
                    <a:pt x="-9" y="2450"/>
                    <a:pt x="0" y="2001"/>
                  </a:cubicBezTo>
                  <a:cubicBezTo>
                    <a:pt x="10" y="1556"/>
                    <a:pt x="178" y="1126"/>
                    <a:pt x="480" y="790"/>
                  </a:cubicBezTo>
                  <a:cubicBezTo>
                    <a:pt x="776" y="459"/>
                    <a:pt x="1181" y="242"/>
                    <a:pt x="1626" y="182"/>
                  </a:cubicBezTo>
                  <a:cubicBezTo>
                    <a:pt x="2071" y="123"/>
                    <a:pt x="2521" y="222"/>
                    <a:pt x="2896" y="464"/>
                  </a:cubicBezTo>
                  <a:cubicBezTo>
                    <a:pt x="63394" y="55081"/>
                    <a:pt x="141878" y="85525"/>
                    <a:pt x="223382" y="86000"/>
                  </a:cubicBezTo>
                  <a:cubicBezTo>
                    <a:pt x="303631" y="86000"/>
                    <a:pt x="375775" y="54918"/>
                    <a:pt x="421335" y="662"/>
                  </a:cubicBezTo>
                  <a:cubicBezTo>
                    <a:pt x="421641" y="291"/>
                    <a:pt x="422086" y="54"/>
                    <a:pt x="422570" y="9"/>
                  </a:cubicBezTo>
                  <a:cubicBezTo>
                    <a:pt x="423050" y="-40"/>
                    <a:pt x="423529" y="108"/>
                    <a:pt x="423905" y="415"/>
                  </a:cubicBezTo>
                  <a:cubicBezTo>
                    <a:pt x="424246" y="765"/>
                    <a:pt x="424438" y="1235"/>
                    <a:pt x="424438" y="1724"/>
                  </a:cubicBezTo>
                  <a:cubicBezTo>
                    <a:pt x="424438" y="2213"/>
                    <a:pt x="424246" y="2683"/>
                    <a:pt x="423905" y="3034"/>
                  </a:cubicBezTo>
                  <a:cubicBezTo>
                    <a:pt x="377900" y="58130"/>
                    <a:pt x="304767" y="89706"/>
                    <a:pt x="223382" y="89706"/>
                  </a:cubicBezTo>
                  <a:close/>
                </a:path>
              </a:pathLst>
            </a:custGeom>
            <a:solidFill>
              <a:srgbClr val="0E0E0E"/>
            </a:solidFill>
            <a:ln w="4941" cap="flat">
              <a:noFill/>
              <a:prstDash val="solid"/>
              <a:miter/>
            </a:ln>
          </p:spPr>
          <p:txBody>
            <a:bodyPr rtlCol="0" anchor="ctr"/>
            <a:lstStyle/>
            <a:p>
              <a:endParaRPr lang="en-AU"/>
            </a:p>
          </p:txBody>
        </p:sp>
        <p:sp>
          <p:nvSpPr>
            <p:cNvPr id="1186" name="Freeform: Shape 1185">
              <a:extLst>
                <a:ext uri="{FF2B5EF4-FFF2-40B4-BE49-F238E27FC236}">
                  <a16:creationId xmlns:a16="http://schemas.microsoft.com/office/drawing/2014/main" id="{2FED460C-E801-45BC-90C3-E3F449F707D0}"/>
                </a:ext>
              </a:extLst>
            </p:cNvPr>
            <p:cNvSpPr/>
            <p:nvPr/>
          </p:nvSpPr>
          <p:spPr>
            <a:xfrm>
              <a:off x="11297242" y="2575589"/>
              <a:ext cx="37129" cy="100487"/>
            </a:xfrm>
            <a:custGeom>
              <a:avLst/>
              <a:gdLst>
                <a:gd name="connsiteX0" fmla="*/ 30999 w 37129"/>
                <a:gd name="connsiteY0" fmla="*/ 78 h 100487"/>
                <a:gd name="connsiteX1" fmla="*/ 4414 w 37129"/>
                <a:gd name="connsiteY1" fmla="*/ 50184 h 100487"/>
                <a:gd name="connsiteX2" fmla="*/ 36879 w 37129"/>
                <a:gd name="connsiteY2" fmla="*/ 57201 h 100487"/>
                <a:gd name="connsiteX3" fmla="*/ 27293 w 37129"/>
                <a:gd name="connsiteY3" fmla="*/ 47960 h 100487"/>
                <a:gd name="connsiteX4" fmla="*/ 8516 w 37129"/>
                <a:gd name="connsiteY4" fmla="*/ 76521 h 100487"/>
                <a:gd name="connsiteX5" fmla="*/ 27490 w 37129"/>
                <a:gd name="connsiteY5" fmla="*/ 100487 h 10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29" h="100487">
                  <a:moveTo>
                    <a:pt x="30999" y="78"/>
                  </a:moveTo>
                  <a:cubicBezTo>
                    <a:pt x="9010" y="-1800"/>
                    <a:pt x="-8532" y="30764"/>
                    <a:pt x="4414" y="50184"/>
                  </a:cubicBezTo>
                  <a:cubicBezTo>
                    <a:pt x="9356" y="57793"/>
                    <a:pt x="33519" y="70196"/>
                    <a:pt x="36879" y="57201"/>
                  </a:cubicBezTo>
                  <a:cubicBezTo>
                    <a:pt x="38411" y="51172"/>
                    <a:pt x="32630" y="48355"/>
                    <a:pt x="27293" y="47960"/>
                  </a:cubicBezTo>
                  <a:cubicBezTo>
                    <a:pt x="12815" y="46922"/>
                    <a:pt x="5452" y="64712"/>
                    <a:pt x="8516" y="76521"/>
                  </a:cubicBezTo>
                  <a:cubicBezTo>
                    <a:pt x="11974" y="86409"/>
                    <a:pt x="18655" y="94849"/>
                    <a:pt x="27490" y="100487"/>
                  </a:cubicBezTo>
                </a:path>
              </a:pathLst>
            </a:custGeom>
            <a:solidFill>
              <a:srgbClr val="AB795E"/>
            </a:solidFill>
            <a:ln w="4941" cap="flat">
              <a:noFill/>
              <a:prstDash val="solid"/>
              <a:miter/>
            </a:ln>
          </p:spPr>
          <p:txBody>
            <a:bodyPr rtlCol="0" anchor="ctr"/>
            <a:lstStyle/>
            <a:p>
              <a:endParaRPr lang="en-AU"/>
            </a:p>
          </p:txBody>
        </p:sp>
        <p:sp>
          <p:nvSpPr>
            <p:cNvPr id="1187" name="Freeform: Shape 1186">
              <a:extLst>
                <a:ext uri="{FF2B5EF4-FFF2-40B4-BE49-F238E27FC236}">
                  <a16:creationId xmlns:a16="http://schemas.microsoft.com/office/drawing/2014/main" id="{10C8F294-0D29-4165-89C6-D3EA5C3CC64F}"/>
                </a:ext>
              </a:extLst>
            </p:cNvPr>
            <p:cNvSpPr/>
            <p:nvPr/>
          </p:nvSpPr>
          <p:spPr>
            <a:xfrm>
              <a:off x="11295360" y="2573785"/>
              <a:ext cx="40658" cy="104119"/>
            </a:xfrm>
            <a:custGeom>
              <a:avLst/>
              <a:gdLst>
                <a:gd name="connsiteX0" fmla="*/ 29372 w 40658"/>
                <a:gd name="connsiteY0" fmla="*/ 104119 h 104119"/>
                <a:gd name="connsiteX1" fmla="*/ 28335 w 40658"/>
                <a:gd name="connsiteY1" fmla="*/ 103823 h 104119"/>
                <a:gd name="connsiteX2" fmla="*/ 8569 w 40658"/>
                <a:gd name="connsiteY2" fmla="*/ 78770 h 104119"/>
                <a:gd name="connsiteX3" fmla="*/ 11188 w 40658"/>
                <a:gd name="connsiteY3" fmla="*/ 59004 h 104119"/>
                <a:gd name="connsiteX4" fmla="*/ 4764 w 40658"/>
                <a:gd name="connsiteY4" fmla="*/ 52976 h 104119"/>
                <a:gd name="connsiteX5" fmla="*/ 10 w 40658"/>
                <a:gd name="connsiteY5" fmla="*/ 34613 h 104119"/>
                <a:gd name="connsiteX6" fmla="*/ 5654 w 40658"/>
                <a:gd name="connsiteY6" fmla="*/ 16508 h 104119"/>
                <a:gd name="connsiteX7" fmla="*/ 16979 w 40658"/>
                <a:gd name="connsiteY7" fmla="*/ 4337 h 104119"/>
                <a:gd name="connsiteX8" fmla="*/ 33029 w 40658"/>
                <a:gd name="connsiteY8" fmla="*/ 4 h 104119"/>
                <a:gd name="connsiteX9" fmla="*/ 33731 w 40658"/>
                <a:gd name="connsiteY9" fmla="*/ 201 h 104119"/>
                <a:gd name="connsiteX10" fmla="*/ 34299 w 40658"/>
                <a:gd name="connsiteY10" fmla="*/ 661 h 104119"/>
                <a:gd name="connsiteX11" fmla="*/ 34645 w 40658"/>
                <a:gd name="connsiteY11" fmla="*/ 1303 h 104119"/>
                <a:gd name="connsiteX12" fmla="*/ 34709 w 40658"/>
                <a:gd name="connsiteY12" fmla="*/ 2030 h 104119"/>
                <a:gd name="connsiteX13" fmla="*/ 34057 w 40658"/>
                <a:gd name="connsiteY13" fmla="*/ 3265 h 104119"/>
                <a:gd name="connsiteX14" fmla="*/ 32732 w 40658"/>
                <a:gd name="connsiteY14" fmla="*/ 3710 h 104119"/>
                <a:gd name="connsiteX15" fmla="*/ 18650 w 40658"/>
                <a:gd name="connsiteY15" fmla="*/ 7658 h 104119"/>
                <a:gd name="connsiteX16" fmla="*/ 8866 w 40658"/>
                <a:gd name="connsiteY16" fmla="*/ 18534 h 104119"/>
                <a:gd name="connsiteX17" fmla="*/ 3712 w 40658"/>
                <a:gd name="connsiteY17" fmla="*/ 34643 h 104119"/>
                <a:gd name="connsiteX18" fmla="*/ 7828 w 40658"/>
                <a:gd name="connsiteY18" fmla="*/ 51049 h 104119"/>
                <a:gd name="connsiteX19" fmla="*/ 13115 w 40658"/>
                <a:gd name="connsiteY19" fmla="*/ 55990 h 104119"/>
                <a:gd name="connsiteX20" fmla="*/ 14104 w 40658"/>
                <a:gd name="connsiteY20" fmla="*/ 54705 h 104119"/>
                <a:gd name="connsiteX21" fmla="*/ 20863 w 40658"/>
                <a:gd name="connsiteY21" fmla="*/ 49428 h 104119"/>
                <a:gd name="connsiteX22" fmla="*/ 29323 w 40658"/>
                <a:gd name="connsiteY22" fmla="*/ 47985 h 104119"/>
                <a:gd name="connsiteX23" fmla="*/ 34759 w 40658"/>
                <a:gd name="connsiteY23" fmla="*/ 49255 h 104119"/>
                <a:gd name="connsiteX24" fmla="*/ 39206 w 40658"/>
                <a:gd name="connsiteY24" fmla="*/ 52630 h 104119"/>
                <a:gd name="connsiteX25" fmla="*/ 40550 w 40658"/>
                <a:gd name="connsiteY25" fmla="*/ 55936 h 104119"/>
                <a:gd name="connsiteX26" fmla="*/ 40342 w 40658"/>
                <a:gd name="connsiteY26" fmla="*/ 59498 h 104119"/>
                <a:gd name="connsiteX27" fmla="*/ 37694 w 40658"/>
                <a:gd name="connsiteY27" fmla="*/ 64109 h 104119"/>
                <a:gd name="connsiteX28" fmla="*/ 32881 w 40658"/>
                <a:gd name="connsiteY28" fmla="*/ 66367 h 104119"/>
                <a:gd name="connsiteX29" fmla="*/ 14153 w 40658"/>
                <a:gd name="connsiteY29" fmla="*/ 61129 h 104119"/>
                <a:gd name="connsiteX30" fmla="*/ 11978 w 40658"/>
                <a:gd name="connsiteY30" fmla="*/ 77880 h 104119"/>
                <a:gd name="connsiteX31" fmla="*/ 30212 w 40658"/>
                <a:gd name="connsiteY31" fmla="*/ 100809 h 104119"/>
                <a:gd name="connsiteX32" fmla="*/ 30741 w 40658"/>
                <a:gd name="connsiteY32" fmla="*/ 101313 h 104119"/>
                <a:gd name="connsiteX33" fmla="*/ 31023 w 40658"/>
                <a:gd name="connsiteY33" fmla="*/ 101985 h 104119"/>
                <a:gd name="connsiteX34" fmla="*/ 31008 w 40658"/>
                <a:gd name="connsiteY34" fmla="*/ 102716 h 104119"/>
                <a:gd name="connsiteX35" fmla="*/ 30707 w 40658"/>
                <a:gd name="connsiteY35" fmla="*/ 103378 h 104119"/>
                <a:gd name="connsiteX36" fmla="*/ 30124 w 40658"/>
                <a:gd name="connsiteY36" fmla="*/ 103897 h 104119"/>
                <a:gd name="connsiteX37" fmla="*/ 29372 w 40658"/>
                <a:gd name="connsiteY37" fmla="*/ 104119 h 104119"/>
                <a:gd name="connsiteX38" fmla="*/ 16228 w 40658"/>
                <a:gd name="connsiteY38" fmla="*/ 57967 h 104119"/>
                <a:gd name="connsiteX39" fmla="*/ 32436 w 40658"/>
                <a:gd name="connsiteY39" fmla="*/ 62661 h 104119"/>
                <a:gd name="connsiteX40" fmla="*/ 35406 w 40658"/>
                <a:gd name="connsiteY40" fmla="*/ 61366 h 104119"/>
                <a:gd name="connsiteX41" fmla="*/ 36933 w 40658"/>
                <a:gd name="connsiteY41" fmla="*/ 58510 h 104119"/>
                <a:gd name="connsiteX42" fmla="*/ 37120 w 40658"/>
                <a:gd name="connsiteY42" fmla="*/ 56563 h 104119"/>
                <a:gd name="connsiteX43" fmla="*/ 36389 w 40658"/>
                <a:gd name="connsiteY43" fmla="*/ 54755 h 104119"/>
                <a:gd name="connsiteX44" fmla="*/ 33054 w 40658"/>
                <a:gd name="connsiteY44" fmla="*/ 52432 h 104119"/>
                <a:gd name="connsiteX45" fmla="*/ 29076 w 40658"/>
                <a:gd name="connsiteY45" fmla="*/ 51592 h 104119"/>
                <a:gd name="connsiteX46" fmla="*/ 22346 w 40658"/>
                <a:gd name="connsiteY46" fmla="*/ 52798 h 104119"/>
                <a:gd name="connsiteX47" fmla="*/ 16969 w 40658"/>
                <a:gd name="connsiteY47" fmla="*/ 57028 h 104119"/>
                <a:gd name="connsiteX48" fmla="*/ 16228 w 40658"/>
                <a:gd name="connsiteY48" fmla="*/ 57967 h 10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658" h="104119">
                  <a:moveTo>
                    <a:pt x="29372" y="104119"/>
                  </a:moveTo>
                  <a:cubicBezTo>
                    <a:pt x="29007" y="104119"/>
                    <a:pt x="28646" y="104021"/>
                    <a:pt x="28335" y="103823"/>
                  </a:cubicBezTo>
                  <a:cubicBezTo>
                    <a:pt x="23393" y="100463"/>
                    <a:pt x="11830" y="91371"/>
                    <a:pt x="8569" y="78770"/>
                  </a:cubicBezTo>
                  <a:cubicBezTo>
                    <a:pt x="7077" y="72079"/>
                    <a:pt x="8006" y="65077"/>
                    <a:pt x="11188" y="59004"/>
                  </a:cubicBezTo>
                  <a:cubicBezTo>
                    <a:pt x="8722" y="57369"/>
                    <a:pt x="6553" y="55328"/>
                    <a:pt x="4764" y="52976"/>
                  </a:cubicBezTo>
                  <a:cubicBezTo>
                    <a:pt x="1498" y="47417"/>
                    <a:pt x="-148" y="41057"/>
                    <a:pt x="10" y="34613"/>
                  </a:cubicBezTo>
                  <a:cubicBezTo>
                    <a:pt x="169" y="28170"/>
                    <a:pt x="2120" y="21899"/>
                    <a:pt x="5654" y="16508"/>
                  </a:cubicBezTo>
                  <a:cubicBezTo>
                    <a:pt x="8213" y="11473"/>
                    <a:pt x="12137" y="7253"/>
                    <a:pt x="16979" y="4337"/>
                  </a:cubicBezTo>
                  <a:cubicBezTo>
                    <a:pt x="21817" y="1417"/>
                    <a:pt x="27376" y="-85"/>
                    <a:pt x="33029" y="4"/>
                  </a:cubicBezTo>
                  <a:cubicBezTo>
                    <a:pt x="33271" y="23"/>
                    <a:pt x="33513" y="88"/>
                    <a:pt x="33731" y="201"/>
                  </a:cubicBezTo>
                  <a:cubicBezTo>
                    <a:pt x="33948" y="315"/>
                    <a:pt x="34141" y="468"/>
                    <a:pt x="34299" y="661"/>
                  </a:cubicBezTo>
                  <a:cubicBezTo>
                    <a:pt x="34457" y="849"/>
                    <a:pt x="34571" y="1066"/>
                    <a:pt x="34645" y="1303"/>
                  </a:cubicBezTo>
                  <a:cubicBezTo>
                    <a:pt x="34714" y="1541"/>
                    <a:pt x="34734" y="1788"/>
                    <a:pt x="34709" y="2030"/>
                  </a:cubicBezTo>
                  <a:cubicBezTo>
                    <a:pt x="34660" y="2509"/>
                    <a:pt x="34427" y="2954"/>
                    <a:pt x="34057" y="3265"/>
                  </a:cubicBezTo>
                  <a:cubicBezTo>
                    <a:pt x="33691" y="3576"/>
                    <a:pt x="33212" y="3740"/>
                    <a:pt x="32732" y="3710"/>
                  </a:cubicBezTo>
                  <a:cubicBezTo>
                    <a:pt x="27757" y="3665"/>
                    <a:pt x="22874" y="5034"/>
                    <a:pt x="18650" y="7658"/>
                  </a:cubicBezTo>
                  <a:cubicBezTo>
                    <a:pt x="14420" y="10282"/>
                    <a:pt x="11030" y="14052"/>
                    <a:pt x="8866" y="18534"/>
                  </a:cubicBezTo>
                  <a:cubicBezTo>
                    <a:pt x="5678" y="23317"/>
                    <a:pt x="3894" y="28896"/>
                    <a:pt x="3712" y="34643"/>
                  </a:cubicBezTo>
                  <a:cubicBezTo>
                    <a:pt x="3524" y="40390"/>
                    <a:pt x="4952" y="46073"/>
                    <a:pt x="7828" y="51049"/>
                  </a:cubicBezTo>
                  <a:cubicBezTo>
                    <a:pt x="9315" y="52971"/>
                    <a:pt x="11099" y="54636"/>
                    <a:pt x="13115" y="55990"/>
                  </a:cubicBezTo>
                  <a:cubicBezTo>
                    <a:pt x="13461" y="55545"/>
                    <a:pt x="13758" y="55100"/>
                    <a:pt x="14104" y="54705"/>
                  </a:cubicBezTo>
                  <a:cubicBezTo>
                    <a:pt x="15887" y="52412"/>
                    <a:pt x="18210" y="50599"/>
                    <a:pt x="20863" y="49428"/>
                  </a:cubicBezTo>
                  <a:cubicBezTo>
                    <a:pt x="23522" y="48252"/>
                    <a:pt x="26427" y="47758"/>
                    <a:pt x="29323" y="47985"/>
                  </a:cubicBezTo>
                  <a:cubicBezTo>
                    <a:pt x="31206" y="48020"/>
                    <a:pt x="33054" y="48454"/>
                    <a:pt x="34759" y="49255"/>
                  </a:cubicBezTo>
                  <a:cubicBezTo>
                    <a:pt x="36463" y="50055"/>
                    <a:pt x="37976" y="51207"/>
                    <a:pt x="39206" y="52630"/>
                  </a:cubicBezTo>
                  <a:cubicBezTo>
                    <a:pt x="39893" y="53618"/>
                    <a:pt x="40352" y="54750"/>
                    <a:pt x="40550" y="55936"/>
                  </a:cubicBezTo>
                  <a:cubicBezTo>
                    <a:pt x="40748" y="57122"/>
                    <a:pt x="40673" y="58342"/>
                    <a:pt x="40342" y="59498"/>
                  </a:cubicBezTo>
                  <a:cubicBezTo>
                    <a:pt x="39952" y="61272"/>
                    <a:pt x="39028" y="62878"/>
                    <a:pt x="37694" y="64109"/>
                  </a:cubicBezTo>
                  <a:cubicBezTo>
                    <a:pt x="36360" y="65334"/>
                    <a:pt x="34680" y="66125"/>
                    <a:pt x="32881" y="66367"/>
                  </a:cubicBezTo>
                  <a:cubicBezTo>
                    <a:pt x="26235" y="66683"/>
                    <a:pt x="19667" y="64845"/>
                    <a:pt x="14153" y="61129"/>
                  </a:cubicBezTo>
                  <a:cubicBezTo>
                    <a:pt x="11484" y="66283"/>
                    <a:pt x="10714" y="72213"/>
                    <a:pt x="11978" y="77880"/>
                  </a:cubicBezTo>
                  <a:cubicBezTo>
                    <a:pt x="14993" y="89592"/>
                    <a:pt x="26803" y="98387"/>
                    <a:pt x="30212" y="100809"/>
                  </a:cubicBezTo>
                  <a:cubicBezTo>
                    <a:pt x="30420" y="100937"/>
                    <a:pt x="30603" y="101110"/>
                    <a:pt x="30741" y="101313"/>
                  </a:cubicBezTo>
                  <a:cubicBezTo>
                    <a:pt x="30879" y="101515"/>
                    <a:pt x="30974" y="101743"/>
                    <a:pt x="31023" y="101985"/>
                  </a:cubicBezTo>
                  <a:cubicBezTo>
                    <a:pt x="31067" y="102227"/>
                    <a:pt x="31062" y="102474"/>
                    <a:pt x="31008" y="102716"/>
                  </a:cubicBezTo>
                  <a:cubicBezTo>
                    <a:pt x="30954" y="102953"/>
                    <a:pt x="30850" y="103180"/>
                    <a:pt x="30707" y="103378"/>
                  </a:cubicBezTo>
                  <a:cubicBezTo>
                    <a:pt x="30553" y="103591"/>
                    <a:pt x="30351" y="103768"/>
                    <a:pt x="30124" y="103897"/>
                  </a:cubicBezTo>
                  <a:cubicBezTo>
                    <a:pt x="29891" y="104025"/>
                    <a:pt x="29634" y="104105"/>
                    <a:pt x="29372" y="104119"/>
                  </a:cubicBezTo>
                  <a:close/>
                  <a:moveTo>
                    <a:pt x="16228" y="57967"/>
                  </a:moveTo>
                  <a:cubicBezTo>
                    <a:pt x="21021" y="61159"/>
                    <a:pt x="26679" y="62799"/>
                    <a:pt x="32436" y="62661"/>
                  </a:cubicBezTo>
                  <a:cubicBezTo>
                    <a:pt x="33543" y="62572"/>
                    <a:pt x="34586" y="62117"/>
                    <a:pt x="35406" y="61366"/>
                  </a:cubicBezTo>
                  <a:cubicBezTo>
                    <a:pt x="36221" y="60610"/>
                    <a:pt x="36760" y="59607"/>
                    <a:pt x="36933" y="58510"/>
                  </a:cubicBezTo>
                  <a:cubicBezTo>
                    <a:pt x="37150" y="57888"/>
                    <a:pt x="37215" y="57220"/>
                    <a:pt x="37120" y="56563"/>
                  </a:cubicBezTo>
                  <a:cubicBezTo>
                    <a:pt x="37027" y="55911"/>
                    <a:pt x="36775" y="55288"/>
                    <a:pt x="36389" y="54755"/>
                  </a:cubicBezTo>
                  <a:cubicBezTo>
                    <a:pt x="35445" y="53766"/>
                    <a:pt x="34309" y="52976"/>
                    <a:pt x="33054" y="52432"/>
                  </a:cubicBezTo>
                  <a:cubicBezTo>
                    <a:pt x="31799" y="51889"/>
                    <a:pt x="30445" y="51602"/>
                    <a:pt x="29076" y="51592"/>
                  </a:cubicBezTo>
                  <a:cubicBezTo>
                    <a:pt x="26768" y="51439"/>
                    <a:pt x="24456" y="51854"/>
                    <a:pt x="22346" y="52798"/>
                  </a:cubicBezTo>
                  <a:cubicBezTo>
                    <a:pt x="20236" y="53747"/>
                    <a:pt x="18388" y="55199"/>
                    <a:pt x="16969" y="57028"/>
                  </a:cubicBezTo>
                  <a:lnTo>
                    <a:pt x="16228" y="57967"/>
                  </a:lnTo>
                  <a:close/>
                </a:path>
              </a:pathLst>
            </a:custGeom>
            <a:solidFill>
              <a:srgbClr val="0E0E0E"/>
            </a:solidFill>
            <a:ln w="4941" cap="flat">
              <a:noFill/>
              <a:prstDash val="solid"/>
              <a:miter/>
            </a:ln>
          </p:spPr>
          <p:txBody>
            <a:bodyPr rtlCol="0" anchor="ctr"/>
            <a:lstStyle/>
            <a:p>
              <a:endParaRPr lang="en-AU"/>
            </a:p>
          </p:txBody>
        </p:sp>
        <p:sp>
          <p:nvSpPr>
            <p:cNvPr id="1188" name="Freeform: Shape 1187">
              <a:extLst>
                <a:ext uri="{FF2B5EF4-FFF2-40B4-BE49-F238E27FC236}">
                  <a16:creationId xmlns:a16="http://schemas.microsoft.com/office/drawing/2014/main" id="{B8201826-9799-43D7-A386-C9E9823C893E}"/>
                </a:ext>
              </a:extLst>
            </p:cNvPr>
            <p:cNvSpPr/>
            <p:nvPr/>
          </p:nvSpPr>
          <p:spPr>
            <a:xfrm>
              <a:off x="10419020" y="2575589"/>
              <a:ext cx="42347" cy="100487"/>
            </a:xfrm>
            <a:custGeom>
              <a:avLst/>
              <a:gdLst>
                <a:gd name="connsiteX0" fmla="*/ 0 w 42347"/>
                <a:gd name="connsiteY0" fmla="*/ 78 h 100487"/>
                <a:gd name="connsiteX1" fmla="*/ 39531 w 42347"/>
                <a:gd name="connsiteY1" fmla="*/ 50184 h 100487"/>
                <a:gd name="connsiteX2" fmla="*/ 8944 w 42347"/>
                <a:gd name="connsiteY2" fmla="*/ 57201 h 100487"/>
                <a:gd name="connsiteX3" fmla="*/ 16109 w 42347"/>
                <a:gd name="connsiteY3" fmla="*/ 47960 h 100487"/>
                <a:gd name="connsiteX4" fmla="*/ 42348 w 42347"/>
                <a:gd name="connsiteY4" fmla="*/ 76521 h 100487"/>
                <a:gd name="connsiteX5" fmla="*/ 38543 w 42347"/>
                <a:gd name="connsiteY5" fmla="*/ 89873 h 100487"/>
                <a:gd name="connsiteX6" fmla="*/ 29599 w 42347"/>
                <a:gd name="connsiteY6" fmla="*/ 100487 h 10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47" h="100487">
                  <a:moveTo>
                    <a:pt x="0" y="78"/>
                  </a:moveTo>
                  <a:cubicBezTo>
                    <a:pt x="21495" y="-1800"/>
                    <a:pt x="47586" y="30764"/>
                    <a:pt x="39531" y="50184"/>
                  </a:cubicBezTo>
                  <a:cubicBezTo>
                    <a:pt x="36418" y="57793"/>
                    <a:pt x="15664" y="70196"/>
                    <a:pt x="8944" y="57201"/>
                  </a:cubicBezTo>
                  <a:cubicBezTo>
                    <a:pt x="5831" y="51172"/>
                    <a:pt x="10871" y="48355"/>
                    <a:pt x="16109" y="47960"/>
                  </a:cubicBezTo>
                  <a:cubicBezTo>
                    <a:pt x="30340" y="46922"/>
                    <a:pt x="42298" y="64712"/>
                    <a:pt x="42348" y="76521"/>
                  </a:cubicBezTo>
                  <a:cubicBezTo>
                    <a:pt x="42036" y="81191"/>
                    <a:pt x="40742" y="85742"/>
                    <a:pt x="38543" y="89873"/>
                  </a:cubicBezTo>
                  <a:cubicBezTo>
                    <a:pt x="36344" y="94004"/>
                    <a:pt x="33295" y="97621"/>
                    <a:pt x="29599" y="100487"/>
                  </a:cubicBezTo>
                </a:path>
              </a:pathLst>
            </a:custGeom>
            <a:solidFill>
              <a:srgbClr val="AB795E"/>
            </a:solidFill>
            <a:ln w="4941" cap="flat">
              <a:noFill/>
              <a:prstDash val="solid"/>
              <a:miter/>
            </a:ln>
          </p:spPr>
          <p:txBody>
            <a:bodyPr rtlCol="0" anchor="ctr"/>
            <a:lstStyle/>
            <a:p>
              <a:endParaRPr lang="en-AU"/>
            </a:p>
          </p:txBody>
        </p:sp>
        <p:sp>
          <p:nvSpPr>
            <p:cNvPr id="1189" name="Freeform: Shape 1188">
              <a:extLst>
                <a:ext uri="{FF2B5EF4-FFF2-40B4-BE49-F238E27FC236}">
                  <a16:creationId xmlns:a16="http://schemas.microsoft.com/office/drawing/2014/main" id="{69B80213-1D7E-40B1-9F55-F650F559576A}"/>
                </a:ext>
              </a:extLst>
            </p:cNvPr>
            <p:cNvSpPr/>
            <p:nvPr/>
          </p:nvSpPr>
          <p:spPr>
            <a:xfrm>
              <a:off x="10417136" y="2573605"/>
              <a:ext cx="45911" cy="104300"/>
            </a:xfrm>
            <a:custGeom>
              <a:avLst/>
              <a:gdLst>
                <a:gd name="connsiteX0" fmla="*/ 31533 w 45911"/>
                <a:gd name="connsiteY0" fmla="*/ 104300 h 104300"/>
                <a:gd name="connsiteX1" fmla="*/ 30742 w 45911"/>
                <a:gd name="connsiteY1" fmla="*/ 104147 h 104300"/>
                <a:gd name="connsiteX2" fmla="*/ 30099 w 45911"/>
                <a:gd name="connsiteY2" fmla="*/ 103657 h 104300"/>
                <a:gd name="connsiteX3" fmla="*/ 29689 w 45911"/>
                <a:gd name="connsiteY3" fmla="*/ 102299 h 104300"/>
                <a:gd name="connsiteX4" fmla="*/ 30347 w 45911"/>
                <a:gd name="connsiteY4" fmla="*/ 101038 h 104300"/>
                <a:gd name="connsiteX5" fmla="*/ 38722 w 45911"/>
                <a:gd name="connsiteY5" fmla="*/ 91027 h 104300"/>
                <a:gd name="connsiteX6" fmla="*/ 42404 w 45911"/>
                <a:gd name="connsiteY6" fmla="*/ 78506 h 104300"/>
                <a:gd name="connsiteX7" fmla="*/ 35535 w 45911"/>
                <a:gd name="connsiteY7" fmla="*/ 61211 h 104300"/>
                <a:gd name="connsiteX8" fmla="*/ 21106 w 45911"/>
                <a:gd name="connsiteY8" fmla="*/ 66646 h 104300"/>
                <a:gd name="connsiteX9" fmla="*/ 14114 w 45911"/>
                <a:gd name="connsiteY9" fmla="*/ 65243 h 104300"/>
                <a:gd name="connsiteX10" fmla="*/ 9247 w 45911"/>
                <a:gd name="connsiteY10" fmla="*/ 60025 h 104300"/>
                <a:gd name="connsiteX11" fmla="*/ 8080 w 45911"/>
                <a:gd name="connsiteY11" fmla="*/ 56398 h 104300"/>
                <a:gd name="connsiteX12" fmla="*/ 8851 w 45911"/>
                <a:gd name="connsiteY12" fmla="*/ 52662 h 104300"/>
                <a:gd name="connsiteX13" fmla="*/ 12809 w 45911"/>
                <a:gd name="connsiteY13" fmla="*/ 49272 h 104300"/>
                <a:gd name="connsiteX14" fmla="*/ 17894 w 45911"/>
                <a:gd name="connsiteY14" fmla="*/ 48116 h 104300"/>
                <a:gd name="connsiteX15" fmla="*/ 27016 w 45911"/>
                <a:gd name="connsiteY15" fmla="*/ 49668 h 104300"/>
                <a:gd name="connsiteX16" fmla="*/ 34695 w 45911"/>
                <a:gd name="connsiteY16" fmla="*/ 54836 h 104300"/>
                <a:gd name="connsiteX17" fmla="*/ 36029 w 45911"/>
                <a:gd name="connsiteY17" fmla="*/ 56121 h 104300"/>
                <a:gd name="connsiteX18" fmla="*/ 39785 w 45911"/>
                <a:gd name="connsiteY18" fmla="*/ 51427 h 104300"/>
                <a:gd name="connsiteX19" fmla="*/ 32570 w 45911"/>
                <a:gd name="connsiteY19" fmla="*/ 21778 h 104300"/>
                <a:gd name="connsiteX20" fmla="*/ 2032 w 45911"/>
                <a:gd name="connsiteY20" fmla="*/ 3791 h 104300"/>
                <a:gd name="connsiteX21" fmla="*/ 1306 w 45911"/>
                <a:gd name="connsiteY21" fmla="*/ 3727 h 104300"/>
                <a:gd name="connsiteX22" fmla="*/ 663 w 45911"/>
                <a:gd name="connsiteY22" fmla="*/ 3381 h 104300"/>
                <a:gd name="connsiteX23" fmla="*/ 204 w 45911"/>
                <a:gd name="connsiteY23" fmla="*/ 2813 h 104300"/>
                <a:gd name="connsiteX24" fmla="*/ 6 w 45911"/>
                <a:gd name="connsiteY24" fmla="*/ 2111 h 104300"/>
                <a:gd name="connsiteX25" fmla="*/ 431 w 45911"/>
                <a:gd name="connsiteY25" fmla="*/ 757 h 104300"/>
                <a:gd name="connsiteX26" fmla="*/ 1686 w 45911"/>
                <a:gd name="connsiteY26" fmla="*/ 85 h 104300"/>
                <a:gd name="connsiteX27" fmla="*/ 35535 w 45911"/>
                <a:gd name="connsiteY27" fmla="*/ 19604 h 104300"/>
                <a:gd name="connsiteX28" fmla="*/ 43194 w 45911"/>
                <a:gd name="connsiteY28" fmla="*/ 52711 h 104300"/>
                <a:gd name="connsiteX29" fmla="*/ 38253 w 45911"/>
                <a:gd name="connsiteY29" fmla="*/ 58789 h 104300"/>
                <a:gd name="connsiteX30" fmla="*/ 45912 w 45911"/>
                <a:gd name="connsiteY30" fmla="*/ 78555 h 104300"/>
                <a:gd name="connsiteX31" fmla="*/ 41964 w 45911"/>
                <a:gd name="connsiteY31" fmla="*/ 92682 h 104300"/>
                <a:gd name="connsiteX32" fmla="*/ 32521 w 45911"/>
                <a:gd name="connsiteY32" fmla="*/ 103905 h 104300"/>
                <a:gd name="connsiteX33" fmla="*/ 31533 w 45911"/>
                <a:gd name="connsiteY33" fmla="*/ 104300 h 104300"/>
                <a:gd name="connsiteX34" fmla="*/ 19228 w 45911"/>
                <a:gd name="connsiteY34" fmla="*/ 51773 h 104300"/>
                <a:gd name="connsiteX35" fmla="*/ 18141 w 45911"/>
                <a:gd name="connsiteY35" fmla="*/ 51773 h 104300"/>
                <a:gd name="connsiteX36" fmla="*/ 14821 w 45911"/>
                <a:gd name="connsiteY36" fmla="*/ 52420 h 104300"/>
                <a:gd name="connsiteX37" fmla="*/ 12113 w 45911"/>
                <a:gd name="connsiteY37" fmla="*/ 54441 h 104300"/>
                <a:gd name="connsiteX38" fmla="*/ 11826 w 45911"/>
                <a:gd name="connsiteY38" fmla="*/ 56442 h 104300"/>
                <a:gd name="connsiteX39" fmla="*/ 12508 w 45911"/>
                <a:gd name="connsiteY39" fmla="*/ 58345 h 104300"/>
                <a:gd name="connsiteX40" fmla="*/ 16002 w 45911"/>
                <a:gd name="connsiteY40" fmla="*/ 62001 h 104300"/>
                <a:gd name="connsiteX41" fmla="*/ 20958 w 45911"/>
                <a:gd name="connsiteY41" fmla="*/ 62990 h 104300"/>
                <a:gd name="connsiteX42" fmla="*/ 33064 w 45911"/>
                <a:gd name="connsiteY42" fmla="*/ 58394 h 104300"/>
                <a:gd name="connsiteX43" fmla="*/ 32175 w 45911"/>
                <a:gd name="connsiteY43" fmla="*/ 57554 h 104300"/>
                <a:gd name="connsiteX44" fmla="*/ 19228 w 45911"/>
                <a:gd name="connsiteY44" fmla="*/ 51773 h 10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911" h="104300">
                  <a:moveTo>
                    <a:pt x="31533" y="104300"/>
                  </a:moveTo>
                  <a:cubicBezTo>
                    <a:pt x="31261" y="104310"/>
                    <a:pt x="30989" y="104255"/>
                    <a:pt x="30742" y="104147"/>
                  </a:cubicBezTo>
                  <a:cubicBezTo>
                    <a:pt x="30490" y="104033"/>
                    <a:pt x="30272" y="103870"/>
                    <a:pt x="30099" y="103657"/>
                  </a:cubicBezTo>
                  <a:cubicBezTo>
                    <a:pt x="29788" y="103277"/>
                    <a:pt x="29640" y="102788"/>
                    <a:pt x="29689" y="102299"/>
                  </a:cubicBezTo>
                  <a:cubicBezTo>
                    <a:pt x="29734" y="101809"/>
                    <a:pt x="29971" y="101355"/>
                    <a:pt x="30347" y="101038"/>
                  </a:cubicBezTo>
                  <a:cubicBezTo>
                    <a:pt x="33796" y="98316"/>
                    <a:pt x="36652" y="94906"/>
                    <a:pt x="38722" y="91027"/>
                  </a:cubicBezTo>
                  <a:cubicBezTo>
                    <a:pt x="40798" y="87153"/>
                    <a:pt x="42053" y="82889"/>
                    <a:pt x="42404" y="78506"/>
                  </a:cubicBezTo>
                  <a:cubicBezTo>
                    <a:pt x="41993" y="72161"/>
                    <a:pt x="39592" y="66108"/>
                    <a:pt x="35535" y="61211"/>
                  </a:cubicBezTo>
                  <a:cubicBezTo>
                    <a:pt x="31310" y="64299"/>
                    <a:pt x="26319" y="66182"/>
                    <a:pt x="21106" y="66646"/>
                  </a:cubicBezTo>
                  <a:cubicBezTo>
                    <a:pt x="18685" y="66918"/>
                    <a:pt x="16239" y="66429"/>
                    <a:pt x="14114" y="65243"/>
                  </a:cubicBezTo>
                  <a:cubicBezTo>
                    <a:pt x="11984" y="64052"/>
                    <a:pt x="10284" y="62229"/>
                    <a:pt x="9247" y="60025"/>
                  </a:cubicBezTo>
                  <a:cubicBezTo>
                    <a:pt x="8555" y="58938"/>
                    <a:pt x="8150" y="57687"/>
                    <a:pt x="8080" y="56398"/>
                  </a:cubicBezTo>
                  <a:cubicBezTo>
                    <a:pt x="8011" y="55108"/>
                    <a:pt x="8278" y="53818"/>
                    <a:pt x="8851" y="52662"/>
                  </a:cubicBezTo>
                  <a:cubicBezTo>
                    <a:pt x="9874" y="51229"/>
                    <a:pt x="11238" y="50063"/>
                    <a:pt x="12809" y="49272"/>
                  </a:cubicBezTo>
                  <a:cubicBezTo>
                    <a:pt x="14386" y="48482"/>
                    <a:pt x="16130" y="48086"/>
                    <a:pt x="17894" y="48116"/>
                  </a:cubicBezTo>
                  <a:cubicBezTo>
                    <a:pt x="21012" y="47982"/>
                    <a:pt x="24120" y="48511"/>
                    <a:pt x="27016" y="49668"/>
                  </a:cubicBezTo>
                  <a:cubicBezTo>
                    <a:pt x="29912" y="50829"/>
                    <a:pt x="32530" y="52588"/>
                    <a:pt x="34695" y="54836"/>
                  </a:cubicBezTo>
                  <a:lnTo>
                    <a:pt x="36029" y="56121"/>
                  </a:lnTo>
                  <a:cubicBezTo>
                    <a:pt x="37600" y="54841"/>
                    <a:pt x="38880" y="53240"/>
                    <a:pt x="39785" y="51427"/>
                  </a:cubicBezTo>
                  <a:cubicBezTo>
                    <a:pt x="42997" y="43669"/>
                    <a:pt x="40229" y="32353"/>
                    <a:pt x="32570" y="21778"/>
                  </a:cubicBezTo>
                  <a:cubicBezTo>
                    <a:pt x="23873" y="9968"/>
                    <a:pt x="11915" y="2951"/>
                    <a:pt x="2032" y="3791"/>
                  </a:cubicBezTo>
                  <a:cubicBezTo>
                    <a:pt x="1785" y="3821"/>
                    <a:pt x="1538" y="3796"/>
                    <a:pt x="1306" y="3727"/>
                  </a:cubicBezTo>
                  <a:cubicBezTo>
                    <a:pt x="1068" y="3658"/>
                    <a:pt x="851" y="3539"/>
                    <a:pt x="663" y="3381"/>
                  </a:cubicBezTo>
                  <a:cubicBezTo>
                    <a:pt x="471" y="3223"/>
                    <a:pt x="318" y="3030"/>
                    <a:pt x="204" y="2813"/>
                  </a:cubicBezTo>
                  <a:cubicBezTo>
                    <a:pt x="90" y="2596"/>
                    <a:pt x="26" y="2358"/>
                    <a:pt x="6" y="2111"/>
                  </a:cubicBezTo>
                  <a:cubicBezTo>
                    <a:pt x="-33" y="1622"/>
                    <a:pt x="115" y="1133"/>
                    <a:pt x="431" y="757"/>
                  </a:cubicBezTo>
                  <a:cubicBezTo>
                    <a:pt x="747" y="377"/>
                    <a:pt x="1197" y="135"/>
                    <a:pt x="1686" y="85"/>
                  </a:cubicBezTo>
                  <a:cubicBezTo>
                    <a:pt x="12854" y="-903"/>
                    <a:pt x="26097" y="6756"/>
                    <a:pt x="35535" y="19604"/>
                  </a:cubicBezTo>
                  <a:cubicBezTo>
                    <a:pt x="44084" y="31216"/>
                    <a:pt x="46950" y="43619"/>
                    <a:pt x="43194" y="52711"/>
                  </a:cubicBezTo>
                  <a:cubicBezTo>
                    <a:pt x="41998" y="55064"/>
                    <a:pt x="40313" y="57139"/>
                    <a:pt x="38253" y="58789"/>
                  </a:cubicBezTo>
                  <a:cubicBezTo>
                    <a:pt x="42848" y="64393"/>
                    <a:pt x="45532" y="71321"/>
                    <a:pt x="45912" y="78555"/>
                  </a:cubicBezTo>
                  <a:cubicBezTo>
                    <a:pt x="45621" y="83491"/>
                    <a:pt x="44276" y="88309"/>
                    <a:pt x="41964" y="92682"/>
                  </a:cubicBezTo>
                  <a:cubicBezTo>
                    <a:pt x="39656" y="97056"/>
                    <a:pt x="36434" y="100880"/>
                    <a:pt x="32521" y="103905"/>
                  </a:cubicBezTo>
                  <a:cubicBezTo>
                    <a:pt x="32234" y="104132"/>
                    <a:pt x="31893" y="104265"/>
                    <a:pt x="31533" y="104300"/>
                  </a:cubicBezTo>
                  <a:close/>
                  <a:moveTo>
                    <a:pt x="19228" y="51773"/>
                  </a:moveTo>
                  <a:lnTo>
                    <a:pt x="18141" y="51773"/>
                  </a:lnTo>
                  <a:cubicBezTo>
                    <a:pt x="17000" y="51738"/>
                    <a:pt x="15868" y="51960"/>
                    <a:pt x="14821" y="52420"/>
                  </a:cubicBezTo>
                  <a:cubicBezTo>
                    <a:pt x="13778" y="52884"/>
                    <a:pt x="12854" y="53571"/>
                    <a:pt x="12113" y="54441"/>
                  </a:cubicBezTo>
                  <a:cubicBezTo>
                    <a:pt x="11856" y="55073"/>
                    <a:pt x="11757" y="55760"/>
                    <a:pt x="11826" y="56442"/>
                  </a:cubicBezTo>
                  <a:cubicBezTo>
                    <a:pt x="11895" y="57124"/>
                    <a:pt x="12128" y="57776"/>
                    <a:pt x="12508" y="58345"/>
                  </a:cubicBezTo>
                  <a:cubicBezTo>
                    <a:pt x="13269" y="59891"/>
                    <a:pt x="14489" y="61171"/>
                    <a:pt x="16002" y="62001"/>
                  </a:cubicBezTo>
                  <a:cubicBezTo>
                    <a:pt x="17514" y="62831"/>
                    <a:pt x="19243" y="63177"/>
                    <a:pt x="20958" y="62990"/>
                  </a:cubicBezTo>
                  <a:cubicBezTo>
                    <a:pt x="25331" y="62560"/>
                    <a:pt x="29506" y="60973"/>
                    <a:pt x="33064" y="58394"/>
                  </a:cubicBezTo>
                  <a:lnTo>
                    <a:pt x="32175" y="57554"/>
                  </a:lnTo>
                  <a:cubicBezTo>
                    <a:pt x="28741" y="54070"/>
                    <a:pt x="24115" y="52005"/>
                    <a:pt x="19228" y="51773"/>
                  </a:cubicBezTo>
                  <a:close/>
                </a:path>
              </a:pathLst>
            </a:custGeom>
            <a:solidFill>
              <a:srgbClr val="0E0E0E"/>
            </a:solidFill>
            <a:ln w="4941" cap="flat">
              <a:noFill/>
              <a:prstDash val="solid"/>
              <a:miter/>
            </a:ln>
          </p:spPr>
          <p:txBody>
            <a:bodyPr rtlCol="0" anchor="ctr"/>
            <a:lstStyle/>
            <a:p>
              <a:endParaRPr lang="en-AU"/>
            </a:p>
          </p:txBody>
        </p:sp>
        <p:sp>
          <p:nvSpPr>
            <p:cNvPr id="1190" name="Freeform: Shape 1189">
              <a:extLst>
                <a:ext uri="{FF2B5EF4-FFF2-40B4-BE49-F238E27FC236}">
                  <a16:creationId xmlns:a16="http://schemas.microsoft.com/office/drawing/2014/main" id="{870AAC32-4BD2-489D-BAFD-506CDE988342}"/>
                </a:ext>
              </a:extLst>
            </p:cNvPr>
            <p:cNvSpPr/>
            <p:nvPr/>
          </p:nvSpPr>
          <p:spPr>
            <a:xfrm>
              <a:off x="10602100" y="1676428"/>
              <a:ext cx="300734" cy="3706"/>
            </a:xfrm>
            <a:custGeom>
              <a:avLst/>
              <a:gdLst>
                <a:gd name="connsiteX0" fmla="*/ 299005 w 300734"/>
                <a:gd name="connsiteY0" fmla="*/ 3706 h 3706"/>
                <a:gd name="connsiteX1" fmla="*/ 1878 w 300734"/>
                <a:gd name="connsiteY1" fmla="*/ 3706 h 3706"/>
                <a:gd name="connsiteX2" fmla="*/ 549 w 300734"/>
                <a:gd name="connsiteY2" fmla="*/ 3158 h 3706"/>
                <a:gd name="connsiteX3" fmla="*/ 0 w 300734"/>
                <a:gd name="connsiteY3" fmla="*/ 1829 h 3706"/>
                <a:gd name="connsiteX4" fmla="*/ 143 w 300734"/>
                <a:gd name="connsiteY4" fmla="*/ 1117 h 3706"/>
                <a:gd name="connsiteX5" fmla="*/ 553 w 300734"/>
                <a:gd name="connsiteY5" fmla="*/ 519 h 3706"/>
                <a:gd name="connsiteX6" fmla="*/ 1161 w 300734"/>
                <a:gd name="connsiteY6" fmla="*/ 124 h 3706"/>
                <a:gd name="connsiteX7" fmla="*/ 1878 w 300734"/>
                <a:gd name="connsiteY7" fmla="*/ 0 h 3706"/>
                <a:gd name="connsiteX8" fmla="*/ 298857 w 300734"/>
                <a:gd name="connsiteY8" fmla="*/ 0 h 3706"/>
                <a:gd name="connsiteX9" fmla="*/ 299573 w 300734"/>
                <a:gd name="connsiteY9" fmla="*/ 124 h 3706"/>
                <a:gd name="connsiteX10" fmla="*/ 300181 w 300734"/>
                <a:gd name="connsiteY10" fmla="*/ 519 h 3706"/>
                <a:gd name="connsiteX11" fmla="*/ 300591 w 300734"/>
                <a:gd name="connsiteY11" fmla="*/ 1117 h 3706"/>
                <a:gd name="connsiteX12" fmla="*/ 300734 w 300734"/>
                <a:gd name="connsiteY12" fmla="*/ 1829 h 3706"/>
                <a:gd name="connsiteX13" fmla="*/ 300235 w 300734"/>
                <a:gd name="connsiteY13" fmla="*/ 3109 h 3706"/>
                <a:gd name="connsiteX14" fmla="*/ 299005 w 300734"/>
                <a:gd name="connsiteY14" fmla="*/ 3706 h 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734" h="3706">
                  <a:moveTo>
                    <a:pt x="299005" y="3706"/>
                  </a:moveTo>
                  <a:lnTo>
                    <a:pt x="1878" y="3706"/>
                  </a:lnTo>
                  <a:cubicBezTo>
                    <a:pt x="1379" y="3706"/>
                    <a:pt x="899" y="3509"/>
                    <a:pt x="549" y="3158"/>
                  </a:cubicBezTo>
                  <a:cubicBezTo>
                    <a:pt x="198" y="2807"/>
                    <a:pt x="0" y="2328"/>
                    <a:pt x="0" y="1829"/>
                  </a:cubicBezTo>
                  <a:cubicBezTo>
                    <a:pt x="0" y="1587"/>
                    <a:pt x="49" y="1344"/>
                    <a:pt x="143" y="1117"/>
                  </a:cubicBezTo>
                  <a:cubicBezTo>
                    <a:pt x="237" y="895"/>
                    <a:pt x="375" y="687"/>
                    <a:pt x="553" y="519"/>
                  </a:cubicBezTo>
                  <a:cubicBezTo>
                    <a:pt x="726" y="346"/>
                    <a:pt x="934" y="213"/>
                    <a:pt x="1161" y="124"/>
                  </a:cubicBezTo>
                  <a:cubicBezTo>
                    <a:pt x="1389" y="35"/>
                    <a:pt x="1631" y="-5"/>
                    <a:pt x="1878" y="0"/>
                  </a:cubicBezTo>
                  <a:lnTo>
                    <a:pt x="298857" y="0"/>
                  </a:lnTo>
                  <a:cubicBezTo>
                    <a:pt x="299099" y="-5"/>
                    <a:pt x="299346" y="35"/>
                    <a:pt x="299573" y="124"/>
                  </a:cubicBezTo>
                  <a:cubicBezTo>
                    <a:pt x="299801" y="213"/>
                    <a:pt x="300008" y="346"/>
                    <a:pt x="300181" y="519"/>
                  </a:cubicBezTo>
                  <a:cubicBezTo>
                    <a:pt x="300354" y="687"/>
                    <a:pt x="300497" y="895"/>
                    <a:pt x="300591" y="1117"/>
                  </a:cubicBezTo>
                  <a:cubicBezTo>
                    <a:pt x="300685" y="1344"/>
                    <a:pt x="300734" y="1587"/>
                    <a:pt x="300734" y="1829"/>
                  </a:cubicBezTo>
                  <a:cubicBezTo>
                    <a:pt x="300734" y="2303"/>
                    <a:pt x="300556" y="2758"/>
                    <a:pt x="300235" y="3109"/>
                  </a:cubicBezTo>
                  <a:cubicBezTo>
                    <a:pt x="299914" y="3454"/>
                    <a:pt x="299474" y="3672"/>
                    <a:pt x="299005" y="3706"/>
                  </a:cubicBezTo>
                  <a:close/>
                </a:path>
              </a:pathLst>
            </a:custGeom>
            <a:solidFill>
              <a:srgbClr val="0E0E0E"/>
            </a:solidFill>
            <a:ln w="4941" cap="flat">
              <a:noFill/>
              <a:prstDash val="solid"/>
              <a:miter/>
            </a:ln>
          </p:spPr>
          <p:txBody>
            <a:bodyPr rtlCol="0" anchor="ctr"/>
            <a:lstStyle/>
            <a:p>
              <a:endParaRPr lang="en-AU"/>
            </a:p>
          </p:txBody>
        </p:sp>
        <p:sp>
          <p:nvSpPr>
            <p:cNvPr id="1191" name="Freeform: Shape 1190">
              <a:extLst>
                <a:ext uri="{FF2B5EF4-FFF2-40B4-BE49-F238E27FC236}">
                  <a16:creationId xmlns:a16="http://schemas.microsoft.com/office/drawing/2014/main" id="{EAFE4798-161D-44F7-B632-9903ACCDFCC6}"/>
                </a:ext>
              </a:extLst>
            </p:cNvPr>
            <p:cNvSpPr/>
            <p:nvPr/>
          </p:nvSpPr>
          <p:spPr>
            <a:xfrm>
              <a:off x="10919783" y="3743569"/>
              <a:ext cx="211294" cy="3706"/>
            </a:xfrm>
            <a:custGeom>
              <a:avLst/>
              <a:gdLst>
                <a:gd name="connsiteX0" fmla="*/ 209417 w 211294"/>
                <a:gd name="connsiteY0" fmla="*/ 3706 h 3706"/>
                <a:gd name="connsiteX1" fmla="*/ 1878 w 211294"/>
                <a:gd name="connsiteY1" fmla="*/ 3706 h 3706"/>
                <a:gd name="connsiteX2" fmla="*/ 549 w 211294"/>
                <a:gd name="connsiteY2" fmla="*/ 3158 h 3706"/>
                <a:gd name="connsiteX3" fmla="*/ 0 w 211294"/>
                <a:gd name="connsiteY3" fmla="*/ 1829 h 3706"/>
                <a:gd name="connsiteX4" fmla="*/ 143 w 211294"/>
                <a:gd name="connsiteY4" fmla="*/ 1117 h 3706"/>
                <a:gd name="connsiteX5" fmla="*/ 553 w 211294"/>
                <a:gd name="connsiteY5" fmla="*/ 519 h 3706"/>
                <a:gd name="connsiteX6" fmla="*/ 1161 w 211294"/>
                <a:gd name="connsiteY6" fmla="*/ 124 h 3706"/>
                <a:gd name="connsiteX7" fmla="*/ 1878 w 211294"/>
                <a:gd name="connsiteY7" fmla="*/ 0 h 3706"/>
                <a:gd name="connsiteX8" fmla="*/ 209417 w 211294"/>
                <a:gd name="connsiteY8" fmla="*/ 0 h 3706"/>
                <a:gd name="connsiteX9" fmla="*/ 210134 w 211294"/>
                <a:gd name="connsiteY9" fmla="*/ 124 h 3706"/>
                <a:gd name="connsiteX10" fmla="*/ 210741 w 211294"/>
                <a:gd name="connsiteY10" fmla="*/ 519 h 3706"/>
                <a:gd name="connsiteX11" fmla="*/ 211152 w 211294"/>
                <a:gd name="connsiteY11" fmla="*/ 1117 h 3706"/>
                <a:gd name="connsiteX12" fmla="*/ 211295 w 211294"/>
                <a:gd name="connsiteY12" fmla="*/ 1829 h 3706"/>
                <a:gd name="connsiteX13" fmla="*/ 210747 w 211294"/>
                <a:gd name="connsiteY13" fmla="*/ 3158 h 3706"/>
                <a:gd name="connsiteX14" fmla="*/ 209417 w 211294"/>
                <a:gd name="connsiteY14" fmla="*/ 3706 h 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1294" h="3706">
                  <a:moveTo>
                    <a:pt x="209417" y="3706"/>
                  </a:moveTo>
                  <a:lnTo>
                    <a:pt x="1878" y="3706"/>
                  </a:lnTo>
                  <a:cubicBezTo>
                    <a:pt x="1379" y="3706"/>
                    <a:pt x="899" y="3509"/>
                    <a:pt x="549" y="3158"/>
                  </a:cubicBezTo>
                  <a:cubicBezTo>
                    <a:pt x="198" y="2807"/>
                    <a:pt x="0" y="2328"/>
                    <a:pt x="0" y="1829"/>
                  </a:cubicBezTo>
                  <a:cubicBezTo>
                    <a:pt x="0" y="1587"/>
                    <a:pt x="49" y="1345"/>
                    <a:pt x="143" y="1117"/>
                  </a:cubicBezTo>
                  <a:cubicBezTo>
                    <a:pt x="237" y="895"/>
                    <a:pt x="376" y="687"/>
                    <a:pt x="553" y="519"/>
                  </a:cubicBezTo>
                  <a:cubicBezTo>
                    <a:pt x="727" y="346"/>
                    <a:pt x="934" y="213"/>
                    <a:pt x="1161" y="124"/>
                  </a:cubicBezTo>
                  <a:cubicBezTo>
                    <a:pt x="1389" y="35"/>
                    <a:pt x="1631" y="-4"/>
                    <a:pt x="1878" y="0"/>
                  </a:cubicBezTo>
                  <a:lnTo>
                    <a:pt x="209417" y="0"/>
                  </a:lnTo>
                  <a:cubicBezTo>
                    <a:pt x="209659" y="-4"/>
                    <a:pt x="209906" y="35"/>
                    <a:pt x="210134" y="124"/>
                  </a:cubicBezTo>
                  <a:cubicBezTo>
                    <a:pt x="210361" y="213"/>
                    <a:pt x="210569" y="346"/>
                    <a:pt x="210741" y="519"/>
                  </a:cubicBezTo>
                  <a:cubicBezTo>
                    <a:pt x="210915" y="687"/>
                    <a:pt x="211058" y="895"/>
                    <a:pt x="211152" y="1117"/>
                  </a:cubicBezTo>
                  <a:cubicBezTo>
                    <a:pt x="211245" y="1345"/>
                    <a:pt x="211295" y="1587"/>
                    <a:pt x="211295" y="1829"/>
                  </a:cubicBezTo>
                  <a:cubicBezTo>
                    <a:pt x="211295" y="2328"/>
                    <a:pt x="211097" y="2807"/>
                    <a:pt x="210747" y="3158"/>
                  </a:cubicBezTo>
                  <a:cubicBezTo>
                    <a:pt x="210391" y="3509"/>
                    <a:pt x="209916" y="3706"/>
                    <a:pt x="209417" y="3706"/>
                  </a:cubicBezTo>
                  <a:close/>
                </a:path>
              </a:pathLst>
            </a:custGeom>
            <a:solidFill>
              <a:srgbClr val="0E0E0E"/>
            </a:solidFill>
            <a:ln w="4941" cap="flat">
              <a:noFill/>
              <a:prstDash val="solid"/>
              <a:miter/>
            </a:ln>
          </p:spPr>
          <p:txBody>
            <a:bodyPr rtlCol="0" anchor="ctr"/>
            <a:lstStyle/>
            <a:p>
              <a:endParaRPr lang="en-AU"/>
            </a:p>
          </p:txBody>
        </p:sp>
        <p:sp>
          <p:nvSpPr>
            <p:cNvPr id="1192" name="Freeform: Shape 1191">
              <a:extLst>
                <a:ext uri="{FF2B5EF4-FFF2-40B4-BE49-F238E27FC236}">
                  <a16:creationId xmlns:a16="http://schemas.microsoft.com/office/drawing/2014/main" id="{79481E74-2E55-4B3B-9FC6-0DEE56F9D160}"/>
                </a:ext>
              </a:extLst>
            </p:cNvPr>
            <p:cNvSpPr/>
            <p:nvPr/>
          </p:nvSpPr>
          <p:spPr>
            <a:xfrm>
              <a:off x="10914570" y="3737715"/>
              <a:ext cx="222956" cy="15416"/>
            </a:xfrm>
            <a:custGeom>
              <a:avLst/>
              <a:gdLst>
                <a:gd name="connsiteX0" fmla="*/ 214630 w 222956"/>
                <a:gd name="connsiteY0" fmla="*/ 15392 h 15416"/>
                <a:gd name="connsiteX1" fmla="*/ 7091 w 222956"/>
                <a:gd name="connsiteY1" fmla="*/ 15392 h 15416"/>
                <a:gd name="connsiteX2" fmla="*/ 2041 w 222956"/>
                <a:gd name="connsiteY2" fmla="*/ 12936 h 15416"/>
                <a:gd name="connsiteX3" fmla="*/ 0 w 222956"/>
                <a:gd name="connsiteY3" fmla="*/ 7708 h 15416"/>
                <a:gd name="connsiteX4" fmla="*/ 2041 w 222956"/>
                <a:gd name="connsiteY4" fmla="*/ 2480 h 15416"/>
                <a:gd name="connsiteX5" fmla="*/ 7091 w 222956"/>
                <a:gd name="connsiteY5" fmla="*/ 24 h 15416"/>
                <a:gd name="connsiteX6" fmla="*/ 214630 w 222956"/>
                <a:gd name="connsiteY6" fmla="*/ 24 h 15416"/>
                <a:gd name="connsiteX7" fmla="*/ 217763 w 222956"/>
                <a:gd name="connsiteY7" fmla="*/ 425 h 15416"/>
                <a:gd name="connsiteX8" fmla="*/ 220476 w 222956"/>
                <a:gd name="connsiteY8" fmla="*/ 2045 h 15416"/>
                <a:gd name="connsiteX9" fmla="*/ 222309 w 222956"/>
                <a:gd name="connsiteY9" fmla="*/ 4615 h 15416"/>
                <a:gd name="connsiteX10" fmla="*/ 222957 w 222956"/>
                <a:gd name="connsiteY10" fmla="*/ 7708 h 15416"/>
                <a:gd name="connsiteX11" fmla="*/ 222309 w 222956"/>
                <a:gd name="connsiteY11" fmla="*/ 10802 h 15416"/>
                <a:gd name="connsiteX12" fmla="*/ 220476 w 222956"/>
                <a:gd name="connsiteY12" fmla="*/ 13371 h 15416"/>
                <a:gd name="connsiteX13" fmla="*/ 217763 w 222956"/>
                <a:gd name="connsiteY13" fmla="*/ 14997 h 15416"/>
                <a:gd name="connsiteX14" fmla="*/ 214630 w 222956"/>
                <a:gd name="connsiteY14" fmla="*/ 15392 h 1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2956" h="15416">
                  <a:moveTo>
                    <a:pt x="214630" y="15392"/>
                  </a:moveTo>
                  <a:lnTo>
                    <a:pt x="7091" y="15392"/>
                  </a:lnTo>
                  <a:cubicBezTo>
                    <a:pt x="5159" y="15239"/>
                    <a:pt x="3355" y="14359"/>
                    <a:pt x="2041" y="12936"/>
                  </a:cubicBezTo>
                  <a:cubicBezTo>
                    <a:pt x="727" y="11513"/>
                    <a:pt x="0" y="9645"/>
                    <a:pt x="0" y="7708"/>
                  </a:cubicBezTo>
                  <a:cubicBezTo>
                    <a:pt x="0" y="5771"/>
                    <a:pt x="727" y="3903"/>
                    <a:pt x="2041" y="2480"/>
                  </a:cubicBezTo>
                  <a:cubicBezTo>
                    <a:pt x="3355" y="1057"/>
                    <a:pt x="5159" y="177"/>
                    <a:pt x="7091" y="24"/>
                  </a:cubicBezTo>
                  <a:lnTo>
                    <a:pt x="214630" y="24"/>
                  </a:lnTo>
                  <a:cubicBezTo>
                    <a:pt x="215693" y="-60"/>
                    <a:pt x="216760" y="74"/>
                    <a:pt x="217763" y="425"/>
                  </a:cubicBezTo>
                  <a:cubicBezTo>
                    <a:pt x="218771" y="770"/>
                    <a:pt x="219690" y="1324"/>
                    <a:pt x="220476" y="2045"/>
                  </a:cubicBezTo>
                  <a:cubicBezTo>
                    <a:pt x="221257" y="2767"/>
                    <a:pt x="221880" y="3641"/>
                    <a:pt x="222309" y="4615"/>
                  </a:cubicBezTo>
                  <a:cubicBezTo>
                    <a:pt x="222734" y="5593"/>
                    <a:pt x="222957" y="6646"/>
                    <a:pt x="222957" y="7708"/>
                  </a:cubicBezTo>
                  <a:cubicBezTo>
                    <a:pt x="222957" y="8771"/>
                    <a:pt x="222734" y="9828"/>
                    <a:pt x="222309" y="10802"/>
                  </a:cubicBezTo>
                  <a:cubicBezTo>
                    <a:pt x="221880" y="11775"/>
                    <a:pt x="221257" y="12650"/>
                    <a:pt x="220476" y="13371"/>
                  </a:cubicBezTo>
                  <a:cubicBezTo>
                    <a:pt x="219690" y="14098"/>
                    <a:pt x="218771" y="14646"/>
                    <a:pt x="217763" y="14997"/>
                  </a:cubicBezTo>
                  <a:cubicBezTo>
                    <a:pt x="216760" y="15343"/>
                    <a:pt x="215693" y="15476"/>
                    <a:pt x="214630" y="15392"/>
                  </a:cubicBezTo>
                  <a:close/>
                </a:path>
              </a:pathLst>
            </a:custGeom>
            <a:solidFill>
              <a:srgbClr val="F0E7E1"/>
            </a:solidFill>
            <a:ln w="4941" cap="flat">
              <a:noFill/>
              <a:prstDash val="solid"/>
              <a:miter/>
            </a:ln>
          </p:spPr>
          <p:txBody>
            <a:bodyPr rtlCol="0" anchor="ctr"/>
            <a:lstStyle/>
            <a:p>
              <a:endParaRPr lang="en-AU"/>
            </a:p>
          </p:txBody>
        </p:sp>
        <p:sp>
          <p:nvSpPr>
            <p:cNvPr id="1193" name="Freeform: Shape 1192">
              <a:extLst>
                <a:ext uri="{FF2B5EF4-FFF2-40B4-BE49-F238E27FC236}">
                  <a16:creationId xmlns:a16="http://schemas.microsoft.com/office/drawing/2014/main" id="{B447791F-5E08-47C0-99DC-AFB3E12AACDE}"/>
                </a:ext>
              </a:extLst>
            </p:cNvPr>
            <p:cNvSpPr/>
            <p:nvPr/>
          </p:nvSpPr>
          <p:spPr>
            <a:xfrm>
              <a:off x="10911437" y="3736084"/>
              <a:ext cx="227986" cy="19073"/>
            </a:xfrm>
            <a:custGeom>
              <a:avLst/>
              <a:gdLst>
                <a:gd name="connsiteX0" fmla="*/ 217763 w 227986"/>
                <a:gd name="connsiteY0" fmla="*/ 19049 h 19073"/>
                <a:gd name="connsiteX1" fmla="*/ 10224 w 227986"/>
                <a:gd name="connsiteY1" fmla="*/ 19049 h 19073"/>
                <a:gd name="connsiteX2" fmla="*/ 6369 w 227986"/>
                <a:gd name="connsiteY2" fmla="*/ 18530 h 19073"/>
                <a:gd name="connsiteX3" fmla="*/ 3039 w 227986"/>
                <a:gd name="connsiteY3" fmla="*/ 16519 h 19073"/>
                <a:gd name="connsiteX4" fmla="*/ 796 w 227986"/>
                <a:gd name="connsiteY4" fmla="*/ 13346 h 19073"/>
                <a:gd name="connsiteX5" fmla="*/ 0 w 227986"/>
                <a:gd name="connsiteY5" fmla="*/ 9537 h 19073"/>
                <a:gd name="connsiteX6" fmla="*/ 796 w 227986"/>
                <a:gd name="connsiteY6" fmla="*/ 5727 h 19073"/>
                <a:gd name="connsiteX7" fmla="*/ 3039 w 227986"/>
                <a:gd name="connsiteY7" fmla="*/ 2554 h 19073"/>
                <a:gd name="connsiteX8" fmla="*/ 6369 w 227986"/>
                <a:gd name="connsiteY8" fmla="*/ 543 h 19073"/>
                <a:gd name="connsiteX9" fmla="*/ 10224 w 227986"/>
                <a:gd name="connsiteY9" fmla="*/ 24 h 19073"/>
                <a:gd name="connsiteX10" fmla="*/ 217763 w 227986"/>
                <a:gd name="connsiteY10" fmla="*/ 24 h 19073"/>
                <a:gd name="connsiteX11" fmla="*/ 221617 w 227986"/>
                <a:gd name="connsiteY11" fmla="*/ 543 h 19073"/>
                <a:gd name="connsiteX12" fmla="*/ 224943 w 227986"/>
                <a:gd name="connsiteY12" fmla="*/ 2554 h 19073"/>
                <a:gd name="connsiteX13" fmla="*/ 227191 w 227986"/>
                <a:gd name="connsiteY13" fmla="*/ 5727 h 19073"/>
                <a:gd name="connsiteX14" fmla="*/ 227987 w 227986"/>
                <a:gd name="connsiteY14" fmla="*/ 9537 h 19073"/>
                <a:gd name="connsiteX15" fmla="*/ 227191 w 227986"/>
                <a:gd name="connsiteY15" fmla="*/ 13346 h 19073"/>
                <a:gd name="connsiteX16" fmla="*/ 224943 w 227986"/>
                <a:gd name="connsiteY16" fmla="*/ 16519 h 19073"/>
                <a:gd name="connsiteX17" fmla="*/ 221617 w 227986"/>
                <a:gd name="connsiteY17" fmla="*/ 18530 h 19073"/>
                <a:gd name="connsiteX18" fmla="*/ 217763 w 227986"/>
                <a:gd name="connsiteY18" fmla="*/ 19049 h 19073"/>
                <a:gd name="connsiteX19" fmla="*/ 10224 w 227986"/>
                <a:gd name="connsiteY19" fmla="*/ 3731 h 19073"/>
                <a:gd name="connsiteX20" fmla="*/ 7832 w 227986"/>
                <a:gd name="connsiteY20" fmla="*/ 4007 h 19073"/>
                <a:gd name="connsiteX21" fmla="*/ 5757 w 227986"/>
                <a:gd name="connsiteY21" fmla="*/ 5228 h 19073"/>
                <a:gd name="connsiteX22" fmla="*/ 4353 w 227986"/>
                <a:gd name="connsiteY22" fmla="*/ 7180 h 19073"/>
                <a:gd name="connsiteX23" fmla="*/ 3854 w 227986"/>
                <a:gd name="connsiteY23" fmla="*/ 9537 h 19073"/>
                <a:gd name="connsiteX24" fmla="*/ 4353 w 227986"/>
                <a:gd name="connsiteY24" fmla="*/ 11894 h 19073"/>
                <a:gd name="connsiteX25" fmla="*/ 5757 w 227986"/>
                <a:gd name="connsiteY25" fmla="*/ 13846 h 19073"/>
                <a:gd name="connsiteX26" fmla="*/ 7832 w 227986"/>
                <a:gd name="connsiteY26" fmla="*/ 15066 h 19073"/>
                <a:gd name="connsiteX27" fmla="*/ 10224 w 227986"/>
                <a:gd name="connsiteY27" fmla="*/ 15343 h 19073"/>
                <a:gd name="connsiteX28" fmla="*/ 217763 w 227986"/>
                <a:gd name="connsiteY28" fmla="*/ 15343 h 19073"/>
                <a:gd name="connsiteX29" fmla="*/ 220155 w 227986"/>
                <a:gd name="connsiteY29" fmla="*/ 15066 h 19073"/>
                <a:gd name="connsiteX30" fmla="*/ 222225 w 227986"/>
                <a:gd name="connsiteY30" fmla="*/ 13846 h 19073"/>
                <a:gd name="connsiteX31" fmla="*/ 223633 w 227986"/>
                <a:gd name="connsiteY31" fmla="*/ 11894 h 19073"/>
                <a:gd name="connsiteX32" fmla="*/ 224128 w 227986"/>
                <a:gd name="connsiteY32" fmla="*/ 9537 h 19073"/>
                <a:gd name="connsiteX33" fmla="*/ 223633 w 227986"/>
                <a:gd name="connsiteY33" fmla="*/ 7180 h 19073"/>
                <a:gd name="connsiteX34" fmla="*/ 222225 w 227986"/>
                <a:gd name="connsiteY34" fmla="*/ 5228 h 19073"/>
                <a:gd name="connsiteX35" fmla="*/ 220155 w 227986"/>
                <a:gd name="connsiteY35" fmla="*/ 4007 h 19073"/>
                <a:gd name="connsiteX36" fmla="*/ 217763 w 227986"/>
                <a:gd name="connsiteY36" fmla="*/ 3731 h 19073"/>
                <a:gd name="connsiteX37" fmla="*/ 10224 w 227986"/>
                <a:gd name="connsiteY37" fmla="*/ 3731 h 1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7986" h="19073">
                  <a:moveTo>
                    <a:pt x="217763" y="19049"/>
                  </a:moveTo>
                  <a:lnTo>
                    <a:pt x="10224" y="19049"/>
                  </a:lnTo>
                  <a:cubicBezTo>
                    <a:pt x="8914" y="19143"/>
                    <a:pt x="7605" y="18965"/>
                    <a:pt x="6369" y="18530"/>
                  </a:cubicBezTo>
                  <a:cubicBezTo>
                    <a:pt x="5134" y="18095"/>
                    <a:pt x="3997" y="17413"/>
                    <a:pt x="3039" y="16519"/>
                  </a:cubicBezTo>
                  <a:cubicBezTo>
                    <a:pt x="2080" y="15624"/>
                    <a:pt x="1314" y="14547"/>
                    <a:pt x="796" y="13346"/>
                  </a:cubicBezTo>
                  <a:cubicBezTo>
                    <a:pt x="272" y="12141"/>
                    <a:pt x="0" y="10846"/>
                    <a:pt x="0" y="9537"/>
                  </a:cubicBezTo>
                  <a:cubicBezTo>
                    <a:pt x="0" y="8227"/>
                    <a:pt x="272" y="6932"/>
                    <a:pt x="796" y="5727"/>
                  </a:cubicBezTo>
                  <a:cubicBezTo>
                    <a:pt x="1314" y="4526"/>
                    <a:pt x="2080" y="3449"/>
                    <a:pt x="3039" y="2554"/>
                  </a:cubicBezTo>
                  <a:cubicBezTo>
                    <a:pt x="3997" y="1660"/>
                    <a:pt x="5134" y="978"/>
                    <a:pt x="6369" y="543"/>
                  </a:cubicBezTo>
                  <a:cubicBezTo>
                    <a:pt x="7605" y="108"/>
                    <a:pt x="8914" y="-70"/>
                    <a:pt x="10224" y="24"/>
                  </a:cubicBezTo>
                  <a:lnTo>
                    <a:pt x="217763" y="24"/>
                  </a:lnTo>
                  <a:cubicBezTo>
                    <a:pt x="219068" y="-70"/>
                    <a:pt x="220382" y="108"/>
                    <a:pt x="221617" y="543"/>
                  </a:cubicBezTo>
                  <a:cubicBezTo>
                    <a:pt x="222853" y="978"/>
                    <a:pt x="223984" y="1660"/>
                    <a:pt x="224943" y="2554"/>
                  </a:cubicBezTo>
                  <a:cubicBezTo>
                    <a:pt x="225906" y="3449"/>
                    <a:pt x="226667" y="4526"/>
                    <a:pt x="227191" y="5727"/>
                  </a:cubicBezTo>
                  <a:cubicBezTo>
                    <a:pt x="227715" y="6932"/>
                    <a:pt x="227987" y="8227"/>
                    <a:pt x="227987" y="9537"/>
                  </a:cubicBezTo>
                  <a:cubicBezTo>
                    <a:pt x="227987" y="10846"/>
                    <a:pt x="227715" y="12141"/>
                    <a:pt x="227191" y="13346"/>
                  </a:cubicBezTo>
                  <a:cubicBezTo>
                    <a:pt x="226667" y="14547"/>
                    <a:pt x="225906" y="15624"/>
                    <a:pt x="224943" y="16519"/>
                  </a:cubicBezTo>
                  <a:cubicBezTo>
                    <a:pt x="223984" y="17413"/>
                    <a:pt x="222853" y="18095"/>
                    <a:pt x="221617" y="18530"/>
                  </a:cubicBezTo>
                  <a:cubicBezTo>
                    <a:pt x="220382" y="18965"/>
                    <a:pt x="219068" y="19143"/>
                    <a:pt x="217763" y="19049"/>
                  </a:cubicBezTo>
                  <a:close/>
                  <a:moveTo>
                    <a:pt x="10224" y="3731"/>
                  </a:moveTo>
                  <a:cubicBezTo>
                    <a:pt x="9413" y="3656"/>
                    <a:pt x="8603" y="3750"/>
                    <a:pt x="7832" y="4007"/>
                  </a:cubicBezTo>
                  <a:cubicBezTo>
                    <a:pt x="7066" y="4264"/>
                    <a:pt x="6360" y="4679"/>
                    <a:pt x="5757" y="5228"/>
                  </a:cubicBezTo>
                  <a:cubicBezTo>
                    <a:pt x="5159" y="5776"/>
                    <a:pt x="4679" y="6438"/>
                    <a:pt x="4353" y="7180"/>
                  </a:cubicBezTo>
                  <a:cubicBezTo>
                    <a:pt x="4027" y="7926"/>
                    <a:pt x="3854" y="8726"/>
                    <a:pt x="3854" y="9537"/>
                  </a:cubicBezTo>
                  <a:cubicBezTo>
                    <a:pt x="3854" y="10347"/>
                    <a:pt x="4027" y="11147"/>
                    <a:pt x="4353" y="11894"/>
                  </a:cubicBezTo>
                  <a:cubicBezTo>
                    <a:pt x="4679" y="12635"/>
                    <a:pt x="5159" y="13297"/>
                    <a:pt x="5757" y="13846"/>
                  </a:cubicBezTo>
                  <a:cubicBezTo>
                    <a:pt x="6360" y="14389"/>
                    <a:pt x="7066" y="14809"/>
                    <a:pt x="7832" y="15066"/>
                  </a:cubicBezTo>
                  <a:cubicBezTo>
                    <a:pt x="8603" y="15323"/>
                    <a:pt x="9413" y="15417"/>
                    <a:pt x="10224" y="15343"/>
                  </a:cubicBezTo>
                  <a:lnTo>
                    <a:pt x="217763" y="15343"/>
                  </a:lnTo>
                  <a:cubicBezTo>
                    <a:pt x="218569" y="15417"/>
                    <a:pt x="219384" y="15323"/>
                    <a:pt x="220155" y="15066"/>
                  </a:cubicBezTo>
                  <a:cubicBezTo>
                    <a:pt x="220921" y="14809"/>
                    <a:pt x="221627" y="14389"/>
                    <a:pt x="222225" y="13846"/>
                  </a:cubicBezTo>
                  <a:cubicBezTo>
                    <a:pt x="222828" y="13297"/>
                    <a:pt x="223307" y="12635"/>
                    <a:pt x="223633" y="11894"/>
                  </a:cubicBezTo>
                  <a:cubicBezTo>
                    <a:pt x="223960" y="11147"/>
                    <a:pt x="224128" y="10347"/>
                    <a:pt x="224128" y="9537"/>
                  </a:cubicBezTo>
                  <a:cubicBezTo>
                    <a:pt x="224128" y="8726"/>
                    <a:pt x="223960" y="7926"/>
                    <a:pt x="223633" y="7180"/>
                  </a:cubicBezTo>
                  <a:cubicBezTo>
                    <a:pt x="223307" y="6438"/>
                    <a:pt x="222828" y="5776"/>
                    <a:pt x="222225" y="5228"/>
                  </a:cubicBezTo>
                  <a:cubicBezTo>
                    <a:pt x="221627" y="4679"/>
                    <a:pt x="220921" y="4264"/>
                    <a:pt x="220155" y="4007"/>
                  </a:cubicBezTo>
                  <a:cubicBezTo>
                    <a:pt x="219384" y="3750"/>
                    <a:pt x="218569" y="3656"/>
                    <a:pt x="217763" y="3731"/>
                  </a:cubicBezTo>
                  <a:lnTo>
                    <a:pt x="10224" y="3731"/>
                  </a:lnTo>
                  <a:close/>
                </a:path>
              </a:pathLst>
            </a:custGeom>
            <a:solidFill>
              <a:srgbClr val="0E0E0E"/>
            </a:solidFill>
            <a:ln w="4941" cap="flat">
              <a:noFill/>
              <a:prstDash val="solid"/>
              <a:miter/>
            </a:ln>
          </p:spPr>
          <p:txBody>
            <a:bodyPr rtlCol="0" anchor="ctr"/>
            <a:lstStyle/>
            <a:p>
              <a:endParaRPr lang="en-AU"/>
            </a:p>
          </p:txBody>
        </p:sp>
        <p:sp>
          <p:nvSpPr>
            <p:cNvPr id="1194" name="Freeform: Shape 1193">
              <a:extLst>
                <a:ext uri="{FF2B5EF4-FFF2-40B4-BE49-F238E27FC236}">
                  <a16:creationId xmlns:a16="http://schemas.microsoft.com/office/drawing/2014/main" id="{E758C835-8D40-4C08-984D-9F73A191458B}"/>
                </a:ext>
              </a:extLst>
            </p:cNvPr>
            <p:cNvSpPr/>
            <p:nvPr/>
          </p:nvSpPr>
          <p:spPr>
            <a:xfrm>
              <a:off x="9085679" y="3691240"/>
              <a:ext cx="1688925" cy="1464634"/>
            </a:xfrm>
            <a:custGeom>
              <a:avLst/>
              <a:gdLst>
                <a:gd name="connsiteX0" fmla="*/ 432621 w 1688925"/>
                <a:gd name="connsiteY0" fmla="*/ 426444 h 1464634"/>
                <a:gd name="connsiteX1" fmla="*/ 722632 w 1688925"/>
                <a:gd name="connsiteY1" fmla="*/ 0 h 1464634"/>
                <a:gd name="connsiteX2" fmla="*/ 1688926 w 1688925"/>
                <a:gd name="connsiteY2" fmla="*/ 794085 h 1464634"/>
                <a:gd name="connsiteX3" fmla="*/ 1224433 w 1688925"/>
                <a:gd name="connsiteY3" fmla="*/ 1447192 h 1464634"/>
                <a:gd name="connsiteX4" fmla="*/ 0 w 1688925"/>
                <a:gd name="connsiteY4" fmla="*/ 1464635 h 1464634"/>
                <a:gd name="connsiteX5" fmla="*/ 66561 w 1688925"/>
                <a:gd name="connsiteY5" fmla="*/ 732318 h 1464634"/>
                <a:gd name="connsiteX6" fmla="*/ 432621 w 1688925"/>
                <a:gd name="connsiteY6" fmla="*/ 426444 h 146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925" h="1464634">
                  <a:moveTo>
                    <a:pt x="432621" y="426444"/>
                  </a:moveTo>
                  <a:cubicBezTo>
                    <a:pt x="552549" y="312347"/>
                    <a:pt x="636553" y="171813"/>
                    <a:pt x="722632" y="0"/>
                  </a:cubicBezTo>
                  <a:cubicBezTo>
                    <a:pt x="1102380" y="149329"/>
                    <a:pt x="1447637" y="482134"/>
                    <a:pt x="1688926" y="794085"/>
                  </a:cubicBezTo>
                  <a:lnTo>
                    <a:pt x="1224433" y="1447192"/>
                  </a:lnTo>
                  <a:lnTo>
                    <a:pt x="0" y="1464635"/>
                  </a:lnTo>
                  <a:lnTo>
                    <a:pt x="66561" y="732318"/>
                  </a:lnTo>
                  <a:lnTo>
                    <a:pt x="432621" y="426444"/>
                  </a:lnTo>
                  <a:close/>
                </a:path>
              </a:pathLst>
            </a:custGeom>
            <a:solidFill>
              <a:srgbClr val="3C8563"/>
            </a:solidFill>
            <a:ln w="4941" cap="flat">
              <a:noFill/>
              <a:prstDash val="solid"/>
              <a:miter/>
            </a:ln>
          </p:spPr>
          <p:txBody>
            <a:bodyPr rtlCol="0" anchor="ctr"/>
            <a:lstStyle/>
            <a:p>
              <a:endParaRPr lang="en-AU"/>
            </a:p>
          </p:txBody>
        </p:sp>
        <p:sp>
          <p:nvSpPr>
            <p:cNvPr id="1195" name="Freeform: Shape 1194">
              <a:extLst>
                <a:ext uri="{FF2B5EF4-FFF2-40B4-BE49-F238E27FC236}">
                  <a16:creationId xmlns:a16="http://schemas.microsoft.com/office/drawing/2014/main" id="{39F265DB-6FA2-405D-9833-DA12030B97CE}"/>
                </a:ext>
              </a:extLst>
            </p:cNvPr>
            <p:cNvSpPr/>
            <p:nvPr/>
          </p:nvSpPr>
          <p:spPr>
            <a:xfrm>
              <a:off x="9083845" y="3689415"/>
              <a:ext cx="1692385" cy="1468337"/>
            </a:xfrm>
            <a:custGeom>
              <a:avLst/>
              <a:gdLst>
                <a:gd name="connsiteX0" fmla="*/ 1834 w 1692385"/>
                <a:gd name="connsiteY0" fmla="*/ 1468338 h 1468337"/>
                <a:gd name="connsiteX1" fmla="*/ 1093 w 1692385"/>
                <a:gd name="connsiteY1" fmla="*/ 1468170 h 1468337"/>
                <a:gd name="connsiteX2" fmla="*/ 485 w 1692385"/>
                <a:gd name="connsiteY2" fmla="*/ 1467720 h 1468337"/>
                <a:gd name="connsiteX3" fmla="*/ 100 w 1692385"/>
                <a:gd name="connsiteY3" fmla="*/ 1467063 h 1468337"/>
                <a:gd name="connsiteX4" fmla="*/ 6 w 1692385"/>
                <a:gd name="connsiteY4" fmla="*/ 1466312 h 1468337"/>
                <a:gd name="connsiteX5" fmla="*/ 66567 w 1692385"/>
                <a:gd name="connsiteY5" fmla="*/ 733994 h 1468337"/>
                <a:gd name="connsiteX6" fmla="*/ 67357 w 1692385"/>
                <a:gd name="connsiteY6" fmla="*/ 732808 h 1468337"/>
                <a:gd name="connsiteX7" fmla="*/ 433022 w 1692385"/>
                <a:gd name="connsiteY7" fmla="*/ 426886 h 1468337"/>
                <a:gd name="connsiteX8" fmla="*/ 722638 w 1692385"/>
                <a:gd name="connsiteY8" fmla="*/ 1034 h 1468337"/>
                <a:gd name="connsiteX9" fmla="*/ 723617 w 1692385"/>
                <a:gd name="connsiteY9" fmla="*/ 115 h 1468337"/>
                <a:gd name="connsiteX10" fmla="*/ 724961 w 1692385"/>
                <a:gd name="connsiteY10" fmla="*/ 145 h 1468337"/>
                <a:gd name="connsiteX11" fmla="*/ 1260560 w 1692385"/>
                <a:gd name="connsiteY11" fmla="*/ 336458 h 1468337"/>
                <a:gd name="connsiteX12" fmla="*/ 1691995 w 1692385"/>
                <a:gd name="connsiteY12" fmla="*/ 794774 h 1468337"/>
                <a:gd name="connsiteX13" fmla="*/ 1692386 w 1692385"/>
                <a:gd name="connsiteY13" fmla="*/ 795886 h 1468337"/>
                <a:gd name="connsiteX14" fmla="*/ 1691995 w 1692385"/>
                <a:gd name="connsiteY14" fmla="*/ 796997 h 1468337"/>
                <a:gd name="connsiteX15" fmla="*/ 1227502 w 1692385"/>
                <a:gd name="connsiteY15" fmla="*/ 1450104 h 1468337"/>
                <a:gd name="connsiteX16" fmla="*/ 1226840 w 1692385"/>
                <a:gd name="connsiteY16" fmla="*/ 1450652 h 1468337"/>
                <a:gd name="connsiteX17" fmla="*/ 1226020 w 1692385"/>
                <a:gd name="connsiteY17" fmla="*/ 1450895 h 1468337"/>
                <a:gd name="connsiteX18" fmla="*/ 1636 w 1692385"/>
                <a:gd name="connsiteY18" fmla="*/ 1468338 h 1468337"/>
                <a:gd name="connsiteX19" fmla="*/ 1834 w 1692385"/>
                <a:gd name="connsiteY19" fmla="*/ 1468338 h 1468337"/>
                <a:gd name="connsiteX20" fmla="*/ 70174 w 1692385"/>
                <a:gd name="connsiteY20" fmla="*/ 735082 h 1468337"/>
                <a:gd name="connsiteX21" fmla="*/ 3910 w 1692385"/>
                <a:gd name="connsiteY21" fmla="*/ 1464582 h 1468337"/>
                <a:gd name="connsiteX22" fmla="*/ 1225279 w 1692385"/>
                <a:gd name="connsiteY22" fmla="*/ 1447189 h 1468337"/>
                <a:gd name="connsiteX23" fmla="*/ 1688437 w 1692385"/>
                <a:gd name="connsiteY23" fmla="*/ 795960 h 1468337"/>
                <a:gd name="connsiteX24" fmla="*/ 725356 w 1692385"/>
                <a:gd name="connsiteY24" fmla="*/ 4197 h 1468337"/>
                <a:gd name="connsiteX25" fmla="*/ 435740 w 1692385"/>
                <a:gd name="connsiteY25" fmla="*/ 429653 h 1468337"/>
                <a:gd name="connsiteX26" fmla="*/ 70174 w 1692385"/>
                <a:gd name="connsiteY26" fmla="*/ 735082 h 146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92385" h="1468337">
                  <a:moveTo>
                    <a:pt x="1834" y="1468338"/>
                  </a:moveTo>
                  <a:cubicBezTo>
                    <a:pt x="1577" y="1468333"/>
                    <a:pt x="1325" y="1468273"/>
                    <a:pt x="1093" y="1468170"/>
                  </a:cubicBezTo>
                  <a:cubicBezTo>
                    <a:pt x="861" y="1468061"/>
                    <a:pt x="653" y="1467908"/>
                    <a:pt x="485" y="1467720"/>
                  </a:cubicBezTo>
                  <a:cubicBezTo>
                    <a:pt x="312" y="1467527"/>
                    <a:pt x="179" y="1467305"/>
                    <a:pt x="100" y="1467063"/>
                  </a:cubicBezTo>
                  <a:cubicBezTo>
                    <a:pt x="16" y="1466821"/>
                    <a:pt x="-14" y="1466569"/>
                    <a:pt x="6" y="1466312"/>
                  </a:cubicBezTo>
                  <a:lnTo>
                    <a:pt x="66567" y="733994"/>
                  </a:lnTo>
                  <a:cubicBezTo>
                    <a:pt x="66665" y="733510"/>
                    <a:pt x="66947" y="733085"/>
                    <a:pt x="67357" y="732808"/>
                  </a:cubicBezTo>
                  <a:lnTo>
                    <a:pt x="433022" y="426886"/>
                  </a:lnTo>
                  <a:cubicBezTo>
                    <a:pt x="561005" y="305129"/>
                    <a:pt x="647825" y="150166"/>
                    <a:pt x="722638" y="1034"/>
                  </a:cubicBezTo>
                  <a:cubicBezTo>
                    <a:pt x="722831" y="615"/>
                    <a:pt x="723182" y="283"/>
                    <a:pt x="723617" y="115"/>
                  </a:cubicBezTo>
                  <a:cubicBezTo>
                    <a:pt x="724051" y="-48"/>
                    <a:pt x="724536" y="-38"/>
                    <a:pt x="724961" y="145"/>
                  </a:cubicBezTo>
                  <a:cubicBezTo>
                    <a:pt x="901270" y="69325"/>
                    <a:pt x="1081484" y="182631"/>
                    <a:pt x="1260560" y="336458"/>
                  </a:cubicBezTo>
                  <a:cubicBezTo>
                    <a:pt x="1410730" y="465527"/>
                    <a:pt x="1559961" y="623998"/>
                    <a:pt x="1691995" y="794774"/>
                  </a:cubicBezTo>
                  <a:cubicBezTo>
                    <a:pt x="1692247" y="795090"/>
                    <a:pt x="1692386" y="795480"/>
                    <a:pt x="1692386" y="795886"/>
                  </a:cubicBezTo>
                  <a:cubicBezTo>
                    <a:pt x="1692386" y="796291"/>
                    <a:pt x="1692247" y="796681"/>
                    <a:pt x="1691995" y="796997"/>
                  </a:cubicBezTo>
                  <a:lnTo>
                    <a:pt x="1227502" y="1450104"/>
                  </a:lnTo>
                  <a:cubicBezTo>
                    <a:pt x="1227320" y="1450331"/>
                    <a:pt x="1227097" y="1450514"/>
                    <a:pt x="1226840" y="1450652"/>
                  </a:cubicBezTo>
                  <a:cubicBezTo>
                    <a:pt x="1226588" y="1450786"/>
                    <a:pt x="1226307" y="1450870"/>
                    <a:pt x="1226020" y="1450895"/>
                  </a:cubicBezTo>
                  <a:lnTo>
                    <a:pt x="1636" y="1468338"/>
                  </a:lnTo>
                  <a:lnTo>
                    <a:pt x="1834" y="1468338"/>
                  </a:lnTo>
                  <a:close/>
                  <a:moveTo>
                    <a:pt x="70174" y="735082"/>
                  </a:moveTo>
                  <a:lnTo>
                    <a:pt x="3910" y="1464582"/>
                  </a:lnTo>
                  <a:lnTo>
                    <a:pt x="1225279" y="1447189"/>
                  </a:lnTo>
                  <a:lnTo>
                    <a:pt x="1688437" y="795960"/>
                  </a:lnTo>
                  <a:cubicBezTo>
                    <a:pt x="1289665" y="280719"/>
                    <a:pt x="914563" y="78862"/>
                    <a:pt x="725356" y="4197"/>
                  </a:cubicBezTo>
                  <a:cubicBezTo>
                    <a:pt x="598955" y="256209"/>
                    <a:pt x="511492" y="357607"/>
                    <a:pt x="435740" y="429653"/>
                  </a:cubicBezTo>
                  <a:lnTo>
                    <a:pt x="70174" y="735082"/>
                  </a:lnTo>
                  <a:close/>
                </a:path>
              </a:pathLst>
            </a:custGeom>
            <a:solidFill>
              <a:srgbClr val="0E0E0E"/>
            </a:solidFill>
            <a:ln w="4941" cap="flat">
              <a:noFill/>
              <a:prstDash val="solid"/>
              <a:miter/>
            </a:ln>
          </p:spPr>
          <p:txBody>
            <a:bodyPr rtlCol="0" anchor="ctr"/>
            <a:lstStyle/>
            <a:p>
              <a:endParaRPr lang="en-AU"/>
            </a:p>
          </p:txBody>
        </p:sp>
        <p:sp>
          <p:nvSpPr>
            <p:cNvPr id="1196" name="Freeform: Shape 1195">
              <a:extLst>
                <a:ext uri="{FF2B5EF4-FFF2-40B4-BE49-F238E27FC236}">
                  <a16:creationId xmlns:a16="http://schemas.microsoft.com/office/drawing/2014/main" id="{76CF496B-86C2-49F8-953D-D1CC06C18AE3}"/>
                </a:ext>
              </a:extLst>
            </p:cNvPr>
            <p:cNvSpPr/>
            <p:nvPr/>
          </p:nvSpPr>
          <p:spPr>
            <a:xfrm>
              <a:off x="10455844" y="4159785"/>
              <a:ext cx="318858" cy="391705"/>
            </a:xfrm>
            <a:custGeom>
              <a:avLst/>
              <a:gdLst>
                <a:gd name="connsiteX0" fmla="*/ 267073 w 318858"/>
                <a:gd name="connsiteY0" fmla="*/ 391558 h 391705"/>
                <a:gd name="connsiteX1" fmla="*/ 272014 w 318858"/>
                <a:gd name="connsiteY1" fmla="*/ 391558 h 391705"/>
                <a:gd name="connsiteX2" fmla="*/ 318859 w 318858"/>
                <a:gd name="connsiteY2" fmla="*/ 325688 h 391705"/>
                <a:gd name="connsiteX3" fmla="*/ 31022 w 318858"/>
                <a:gd name="connsiteY3" fmla="*/ 0 h 391705"/>
                <a:gd name="connsiteX4" fmla="*/ 103 w 318858"/>
                <a:gd name="connsiteY4" fmla="*/ 132281 h 391705"/>
                <a:gd name="connsiteX5" fmla="*/ 38315 w 318858"/>
                <a:gd name="connsiteY5" fmla="*/ 262641 h 391705"/>
                <a:gd name="connsiteX6" fmla="*/ 135760 w 318858"/>
                <a:gd name="connsiteY6" fmla="*/ 357294 h 391705"/>
                <a:gd name="connsiteX7" fmla="*/ 267172 w 318858"/>
                <a:gd name="connsiteY7" fmla="*/ 391706 h 391705"/>
                <a:gd name="connsiteX8" fmla="*/ 267073 w 318858"/>
                <a:gd name="connsiteY8" fmla="*/ 391558 h 39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858" h="391705">
                  <a:moveTo>
                    <a:pt x="267073" y="391558"/>
                  </a:moveTo>
                  <a:lnTo>
                    <a:pt x="272014" y="391558"/>
                  </a:lnTo>
                  <a:lnTo>
                    <a:pt x="318859" y="325688"/>
                  </a:lnTo>
                  <a:cubicBezTo>
                    <a:pt x="230200" y="210899"/>
                    <a:pt x="134045" y="102099"/>
                    <a:pt x="31022" y="0"/>
                  </a:cubicBezTo>
                  <a:cubicBezTo>
                    <a:pt x="9477" y="40688"/>
                    <a:pt x="-1177" y="86257"/>
                    <a:pt x="103" y="132281"/>
                  </a:cubicBezTo>
                  <a:cubicBezTo>
                    <a:pt x="1383" y="178301"/>
                    <a:pt x="14547" y="223208"/>
                    <a:pt x="38315" y="262641"/>
                  </a:cubicBezTo>
                  <a:cubicBezTo>
                    <a:pt x="62088" y="302069"/>
                    <a:pt x="95655" y="334677"/>
                    <a:pt x="135760" y="357294"/>
                  </a:cubicBezTo>
                  <a:cubicBezTo>
                    <a:pt x="175860" y="379911"/>
                    <a:pt x="221133" y="391765"/>
                    <a:pt x="267172" y="391706"/>
                  </a:cubicBezTo>
                  <a:lnTo>
                    <a:pt x="267073" y="391558"/>
                  </a:lnTo>
                  <a:close/>
                </a:path>
              </a:pathLst>
            </a:custGeom>
            <a:solidFill>
              <a:srgbClr val="8DC2EB"/>
            </a:solidFill>
            <a:ln w="4941" cap="flat">
              <a:noFill/>
              <a:prstDash val="solid"/>
              <a:miter/>
            </a:ln>
          </p:spPr>
          <p:txBody>
            <a:bodyPr rtlCol="0" anchor="ctr"/>
            <a:lstStyle/>
            <a:p>
              <a:endParaRPr lang="en-AU"/>
            </a:p>
          </p:txBody>
        </p:sp>
        <p:sp>
          <p:nvSpPr>
            <p:cNvPr id="1197" name="Freeform: Shape 1196">
              <a:extLst>
                <a:ext uri="{FF2B5EF4-FFF2-40B4-BE49-F238E27FC236}">
                  <a16:creationId xmlns:a16="http://schemas.microsoft.com/office/drawing/2014/main" id="{A8FDED33-CD1F-478F-8BD3-7BA48F222B5F}"/>
                </a:ext>
              </a:extLst>
            </p:cNvPr>
            <p:cNvSpPr/>
            <p:nvPr/>
          </p:nvSpPr>
          <p:spPr>
            <a:xfrm>
              <a:off x="10454256" y="4157782"/>
              <a:ext cx="322418" cy="395388"/>
            </a:xfrm>
            <a:custGeom>
              <a:avLst/>
              <a:gdLst>
                <a:gd name="connsiteX0" fmla="*/ 268612 w 322418"/>
                <a:gd name="connsiteY0" fmla="*/ 395389 h 395388"/>
                <a:gd name="connsiteX1" fmla="*/ 136468 w 322418"/>
                <a:gd name="connsiteY1" fmla="*/ 360552 h 395388"/>
                <a:gd name="connsiteX2" fmla="*/ 38530 w 322418"/>
                <a:gd name="connsiteY2" fmla="*/ 265247 h 395388"/>
                <a:gd name="connsiteX3" fmla="*/ 105 w 322418"/>
                <a:gd name="connsiteY3" fmla="*/ 134107 h 395388"/>
                <a:gd name="connsiteX4" fmla="*/ 31127 w 322418"/>
                <a:gd name="connsiteY4" fmla="*/ 1015 h 395388"/>
                <a:gd name="connsiteX5" fmla="*/ 31666 w 322418"/>
                <a:gd name="connsiteY5" fmla="*/ 353 h 395388"/>
                <a:gd name="connsiteX6" fmla="*/ 32462 w 322418"/>
                <a:gd name="connsiteY6" fmla="*/ 26 h 395388"/>
                <a:gd name="connsiteX7" fmla="*/ 33312 w 322418"/>
                <a:gd name="connsiteY7" fmla="*/ 86 h 395388"/>
                <a:gd name="connsiteX8" fmla="*/ 34043 w 322418"/>
                <a:gd name="connsiteY8" fmla="*/ 521 h 395388"/>
                <a:gd name="connsiteX9" fmla="*/ 322028 w 322418"/>
                <a:gd name="connsiteY9" fmla="*/ 326407 h 395388"/>
                <a:gd name="connsiteX10" fmla="*/ 322419 w 322418"/>
                <a:gd name="connsiteY10" fmla="*/ 327519 h 395388"/>
                <a:gd name="connsiteX11" fmla="*/ 322028 w 322418"/>
                <a:gd name="connsiteY11" fmla="*/ 328630 h 395388"/>
                <a:gd name="connsiteX12" fmla="*/ 275184 w 322418"/>
                <a:gd name="connsiteY12" fmla="*/ 394500 h 395388"/>
                <a:gd name="connsiteX13" fmla="*/ 274536 w 322418"/>
                <a:gd name="connsiteY13" fmla="*/ 395078 h 395388"/>
                <a:gd name="connsiteX14" fmla="*/ 273701 w 322418"/>
                <a:gd name="connsiteY14" fmla="*/ 395290 h 395388"/>
                <a:gd name="connsiteX15" fmla="*/ 268760 w 322418"/>
                <a:gd name="connsiteY15" fmla="*/ 395290 h 395388"/>
                <a:gd name="connsiteX16" fmla="*/ 268612 w 322418"/>
                <a:gd name="connsiteY16" fmla="*/ 395389 h 395388"/>
                <a:gd name="connsiteX17" fmla="*/ 32956 w 322418"/>
                <a:gd name="connsiteY17" fmla="*/ 5017 h 395388"/>
                <a:gd name="connsiteX18" fmla="*/ 3624 w 322418"/>
                <a:gd name="connsiteY18" fmla="*/ 135999 h 395388"/>
                <a:gd name="connsiteX19" fmla="*/ 42186 w 322418"/>
                <a:gd name="connsiteY19" fmla="*/ 264570 h 395388"/>
                <a:gd name="connsiteX20" fmla="*/ 138761 w 322418"/>
                <a:gd name="connsiteY20" fmla="*/ 357790 h 395388"/>
                <a:gd name="connsiteX21" fmla="*/ 268612 w 322418"/>
                <a:gd name="connsiteY21" fmla="*/ 391782 h 395388"/>
                <a:gd name="connsiteX22" fmla="*/ 272515 w 322418"/>
                <a:gd name="connsiteY22" fmla="*/ 391782 h 395388"/>
                <a:gd name="connsiteX23" fmla="*/ 318026 w 322418"/>
                <a:gd name="connsiteY23" fmla="*/ 327543 h 395388"/>
                <a:gd name="connsiteX24" fmla="*/ 32956 w 322418"/>
                <a:gd name="connsiteY24" fmla="*/ 4918 h 395388"/>
                <a:gd name="connsiteX25" fmla="*/ 32956 w 322418"/>
                <a:gd name="connsiteY25" fmla="*/ 5017 h 395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2418" h="395388">
                  <a:moveTo>
                    <a:pt x="268612" y="395389"/>
                  </a:moveTo>
                  <a:cubicBezTo>
                    <a:pt x="222296" y="395354"/>
                    <a:pt x="176781" y="383357"/>
                    <a:pt x="136468" y="360552"/>
                  </a:cubicBezTo>
                  <a:cubicBezTo>
                    <a:pt x="96156" y="337752"/>
                    <a:pt x="62421" y="304922"/>
                    <a:pt x="38530" y="265247"/>
                  </a:cubicBezTo>
                  <a:cubicBezTo>
                    <a:pt x="14638" y="225572"/>
                    <a:pt x="1405" y="180398"/>
                    <a:pt x="105" y="134107"/>
                  </a:cubicBezTo>
                  <a:cubicBezTo>
                    <a:pt x="-1189" y="87811"/>
                    <a:pt x="9494" y="41964"/>
                    <a:pt x="31127" y="1015"/>
                  </a:cubicBezTo>
                  <a:cubicBezTo>
                    <a:pt x="31246" y="753"/>
                    <a:pt x="31434" y="521"/>
                    <a:pt x="31666" y="353"/>
                  </a:cubicBezTo>
                  <a:cubicBezTo>
                    <a:pt x="31898" y="180"/>
                    <a:pt x="32175" y="66"/>
                    <a:pt x="32462" y="26"/>
                  </a:cubicBezTo>
                  <a:cubicBezTo>
                    <a:pt x="32743" y="-23"/>
                    <a:pt x="33035" y="-3"/>
                    <a:pt x="33312" y="86"/>
                  </a:cubicBezTo>
                  <a:cubicBezTo>
                    <a:pt x="33583" y="170"/>
                    <a:pt x="33835" y="318"/>
                    <a:pt x="34043" y="521"/>
                  </a:cubicBezTo>
                  <a:cubicBezTo>
                    <a:pt x="137145" y="102655"/>
                    <a:pt x="233350" y="211524"/>
                    <a:pt x="322028" y="326407"/>
                  </a:cubicBezTo>
                  <a:cubicBezTo>
                    <a:pt x="322280" y="326723"/>
                    <a:pt x="322419" y="327113"/>
                    <a:pt x="322419" y="327519"/>
                  </a:cubicBezTo>
                  <a:cubicBezTo>
                    <a:pt x="322419" y="327924"/>
                    <a:pt x="322280" y="328314"/>
                    <a:pt x="322028" y="328630"/>
                  </a:cubicBezTo>
                  <a:lnTo>
                    <a:pt x="275184" y="394500"/>
                  </a:lnTo>
                  <a:cubicBezTo>
                    <a:pt x="275016" y="394742"/>
                    <a:pt x="274798" y="394939"/>
                    <a:pt x="274536" y="395078"/>
                  </a:cubicBezTo>
                  <a:cubicBezTo>
                    <a:pt x="274279" y="395211"/>
                    <a:pt x="273993" y="395285"/>
                    <a:pt x="273701" y="395290"/>
                  </a:cubicBezTo>
                  <a:lnTo>
                    <a:pt x="268760" y="395290"/>
                  </a:lnTo>
                  <a:lnTo>
                    <a:pt x="268612" y="395389"/>
                  </a:lnTo>
                  <a:close/>
                  <a:moveTo>
                    <a:pt x="32956" y="5017"/>
                  </a:moveTo>
                  <a:cubicBezTo>
                    <a:pt x="12108" y="45443"/>
                    <a:pt x="2008" y="90548"/>
                    <a:pt x="3624" y="135999"/>
                  </a:cubicBezTo>
                  <a:cubicBezTo>
                    <a:pt x="5239" y="181455"/>
                    <a:pt x="18517" y="225731"/>
                    <a:pt x="42186" y="264570"/>
                  </a:cubicBezTo>
                  <a:cubicBezTo>
                    <a:pt x="65851" y="303409"/>
                    <a:pt x="99106" y="335514"/>
                    <a:pt x="138761" y="357790"/>
                  </a:cubicBezTo>
                  <a:cubicBezTo>
                    <a:pt x="178411" y="380066"/>
                    <a:pt x="223131" y="391772"/>
                    <a:pt x="268612" y="391782"/>
                  </a:cubicBezTo>
                  <a:lnTo>
                    <a:pt x="272515" y="391782"/>
                  </a:lnTo>
                  <a:lnTo>
                    <a:pt x="318026" y="327543"/>
                  </a:lnTo>
                  <a:cubicBezTo>
                    <a:pt x="230187" y="213861"/>
                    <a:pt x="134956" y="106084"/>
                    <a:pt x="32956" y="4918"/>
                  </a:cubicBezTo>
                  <a:lnTo>
                    <a:pt x="32956" y="5017"/>
                  </a:lnTo>
                  <a:close/>
                </a:path>
              </a:pathLst>
            </a:custGeom>
            <a:solidFill>
              <a:srgbClr val="0E0E0E"/>
            </a:solidFill>
            <a:ln w="4941" cap="flat">
              <a:noFill/>
              <a:prstDash val="solid"/>
              <a:miter/>
            </a:ln>
          </p:spPr>
          <p:txBody>
            <a:bodyPr rtlCol="0" anchor="ctr"/>
            <a:lstStyle/>
            <a:p>
              <a:endParaRPr lang="en-AU"/>
            </a:p>
          </p:txBody>
        </p:sp>
        <p:sp>
          <p:nvSpPr>
            <p:cNvPr id="1198" name="Freeform: Shape 1197">
              <a:extLst>
                <a:ext uri="{FF2B5EF4-FFF2-40B4-BE49-F238E27FC236}">
                  <a16:creationId xmlns:a16="http://schemas.microsoft.com/office/drawing/2014/main" id="{AC52C685-32E5-4265-A22E-BACB2BB9AF1D}"/>
                </a:ext>
              </a:extLst>
            </p:cNvPr>
            <p:cNvSpPr/>
            <p:nvPr/>
          </p:nvSpPr>
          <p:spPr>
            <a:xfrm>
              <a:off x="10248888" y="4323840"/>
              <a:ext cx="123535" cy="381724"/>
            </a:xfrm>
            <a:custGeom>
              <a:avLst/>
              <a:gdLst>
                <a:gd name="connsiteX0" fmla="*/ 123535 w 123535"/>
                <a:gd name="connsiteY0" fmla="*/ 225131 h 381724"/>
                <a:gd name="connsiteX1" fmla="*/ 90630 w 123535"/>
                <a:gd name="connsiteY1" fmla="*/ 96728 h 381724"/>
                <a:gd name="connsiteX2" fmla="*/ 0 w 123535"/>
                <a:gd name="connsiteY2" fmla="*/ 0 h 381724"/>
                <a:gd name="connsiteX3" fmla="*/ 72639 w 123535"/>
                <a:gd name="connsiteY3" fmla="*/ 381724 h 381724"/>
                <a:gd name="connsiteX4" fmla="*/ 123535 w 123535"/>
                <a:gd name="connsiteY4" fmla="*/ 225131 h 3817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35" h="381724">
                  <a:moveTo>
                    <a:pt x="123535" y="225131"/>
                  </a:moveTo>
                  <a:cubicBezTo>
                    <a:pt x="123540" y="180243"/>
                    <a:pt x="112224" y="136082"/>
                    <a:pt x="90630" y="96728"/>
                  </a:cubicBezTo>
                  <a:cubicBezTo>
                    <a:pt x="69037" y="57375"/>
                    <a:pt x="37866" y="24104"/>
                    <a:pt x="0" y="0"/>
                  </a:cubicBezTo>
                  <a:lnTo>
                    <a:pt x="72639" y="381724"/>
                  </a:lnTo>
                  <a:cubicBezTo>
                    <a:pt x="105756" y="336233"/>
                    <a:pt x="123575" y="281398"/>
                    <a:pt x="123535" y="225131"/>
                  </a:cubicBezTo>
                  <a:close/>
                </a:path>
              </a:pathLst>
            </a:custGeom>
            <a:solidFill>
              <a:srgbClr val="8DC2EB"/>
            </a:solidFill>
            <a:ln w="4941" cap="flat">
              <a:noFill/>
              <a:prstDash val="solid"/>
              <a:miter/>
            </a:ln>
          </p:spPr>
          <p:txBody>
            <a:bodyPr rtlCol="0" anchor="ctr"/>
            <a:lstStyle/>
            <a:p>
              <a:endParaRPr lang="en-AU"/>
            </a:p>
          </p:txBody>
        </p:sp>
        <p:sp>
          <p:nvSpPr>
            <p:cNvPr id="1199" name="Freeform: Shape 1198">
              <a:extLst>
                <a:ext uri="{FF2B5EF4-FFF2-40B4-BE49-F238E27FC236}">
                  <a16:creationId xmlns:a16="http://schemas.microsoft.com/office/drawing/2014/main" id="{B3DB4A2D-E16D-450C-8DF3-605166FAA7B2}"/>
                </a:ext>
              </a:extLst>
            </p:cNvPr>
            <p:cNvSpPr/>
            <p:nvPr/>
          </p:nvSpPr>
          <p:spPr>
            <a:xfrm>
              <a:off x="10247068" y="4322041"/>
              <a:ext cx="127178" cy="385401"/>
            </a:xfrm>
            <a:custGeom>
              <a:avLst/>
              <a:gdLst>
                <a:gd name="connsiteX0" fmla="*/ 74507 w 127178"/>
                <a:gd name="connsiteY0" fmla="*/ 385400 h 385401"/>
                <a:gd name="connsiteX1" fmla="*/ 74112 w 127178"/>
                <a:gd name="connsiteY1" fmla="*/ 385400 h 385401"/>
                <a:gd name="connsiteX2" fmla="*/ 73168 w 127178"/>
                <a:gd name="connsiteY2" fmla="*/ 384882 h 385401"/>
                <a:gd name="connsiteX3" fmla="*/ 72679 w 127178"/>
                <a:gd name="connsiteY3" fmla="*/ 383918 h 385401"/>
                <a:gd name="connsiteX4" fmla="*/ 40 w 127178"/>
                <a:gd name="connsiteY4" fmla="*/ 2194 h 385401"/>
                <a:gd name="connsiteX5" fmla="*/ 139 w 127178"/>
                <a:gd name="connsiteY5" fmla="*/ 1132 h 385401"/>
                <a:gd name="connsiteX6" fmla="*/ 831 w 127178"/>
                <a:gd name="connsiteY6" fmla="*/ 316 h 385401"/>
                <a:gd name="connsiteX7" fmla="*/ 1844 w 127178"/>
                <a:gd name="connsiteY7" fmla="*/ 0 h 385401"/>
                <a:gd name="connsiteX8" fmla="*/ 2857 w 127178"/>
                <a:gd name="connsiteY8" fmla="*/ 316 h 385401"/>
                <a:gd name="connsiteX9" fmla="*/ 80887 w 127178"/>
                <a:gd name="connsiteY9" fmla="*/ 76157 h 385401"/>
                <a:gd name="connsiteX10" fmla="*/ 122444 w 127178"/>
                <a:gd name="connsiteY10" fmla="*/ 176720 h 385401"/>
                <a:gd name="connsiteX11" fmla="*/ 120719 w 127178"/>
                <a:gd name="connsiteY11" fmla="*/ 285515 h 385401"/>
                <a:gd name="connsiteX12" fmla="*/ 75990 w 127178"/>
                <a:gd name="connsiteY12" fmla="*/ 384709 h 385401"/>
                <a:gd name="connsiteX13" fmla="*/ 75328 w 127178"/>
                <a:gd name="connsiteY13" fmla="*/ 385232 h 385401"/>
                <a:gd name="connsiteX14" fmla="*/ 74507 w 127178"/>
                <a:gd name="connsiteY14" fmla="*/ 385400 h 385401"/>
                <a:gd name="connsiteX15" fmla="*/ 4488 w 127178"/>
                <a:gd name="connsiteY15" fmla="*/ 5702 h 385401"/>
                <a:gd name="connsiteX16" fmla="*/ 75545 w 127178"/>
                <a:gd name="connsiteY16" fmla="*/ 378927 h 385401"/>
                <a:gd name="connsiteX17" fmla="*/ 117572 w 127178"/>
                <a:gd name="connsiteY17" fmla="*/ 282501 h 385401"/>
                <a:gd name="connsiteX18" fmla="*/ 118787 w 127178"/>
                <a:gd name="connsiteY18" fmla="*/ 177318 h 385401"/>
                <a:gd name="connsiteX19" fmla="*/ 79004 w 127178"/>
                <a:gd name="connsiteY19" fmla="*/ 79942 h 385401"/>
                <a:gd name="connsiteX20" fmla="*/ 4488 w 127178"/>
                <a:gd name="connsiteY20" fmla="*/ 5702 h 38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7178" h="385401">
                  <a:moveTo>
                    <a:pt x="74507" y="385400"/>
                  </a:moveTo>
                  <a:lnTo>
                    <a:pt x="74112" y="385400"/>
                  </a:lnTo>
                  <a:cubicBezTo>
                    <a:pt x="73752" y="385326"/>
                    <a:pt x="73420" y="385144"/>
                    <a:pt x="73168" y="384882"/>
                  </a:cubicBezTo>
                  <a:cubicBezTo>
                    <a:pt x="72911" y="384615"/>
                    <a:pt x="72739" y="384279"/>
                    <a:pt x="72679" y="383918"/>
                  </a:cubicBezTo>
                  <a:lnTo>
                    <a:pt x="40" y="2194"/>
                  </a:lnTo>
                  <a:cubicBezTo>
                    <a:pt x="-39" y="1838"/>
                    <a:pt x="1" y="1468"/>
                    <a:pt x="139" y="1132"/>
                  </a:cubicBezTo>
                  <a:cubicBezTo>
                    <a:pt x="282" y="796"/>
                    <a:pt x="525" y="509"/>
                    <a:pt x="831" y="316"/>
                  </a:cubicBezTo>
                  <a:cubicBezTo>
                    <a:pt x="1128" y="109"/>
                    <a:pt x="1483" y="0"/>
                    <a:pt x="1844" y="0"/>
                  </a:cubicBezTo>
                  <a:cubicBezTo>
                    <a:pt x="2205" y="0"/>
                    <a:pt x="2560" y="109"/>
                    <a:pt x="2857" y="316"/>
                  </a:cubicBezTo>
                  <a:cubicBezTo>
                    <a:pt x="33765" y="20013"/>
                    <a:pt x="60321" y="45817"/>
                    <a:pt x="80887" y="76157"/>
                  </a:cubicBezTo>
                  <a:cubicBezTo>
                    <a:pt x="101453" y="106492"/>
                    <a:pt x="115595" y="140712"/>
                    <a:pt x="122444" y="176720"/>
                  </a:cubicBezTo>
                  <a:cubicBezTo>
                    <a:pt x="129293" y="212723"/>
                    <a:pt x="128705" y="249749"/>
                    <a:pt x="120719" y="285515"/>
                  </a:cubicBezTo>
                  <a:cubicBezTo>
                    <a:pt x="112729" y="321286"/>
                    <a:pt x="97510" y="355040"/>
                    <a:pt x="75990" y="384709"/>
                  </a:cubicBezTo>
                  <a:cubicBezTo>
                    <a:pt x="75812" y="384931"/>
                    <a:pt x="75590" y="385109"/>
                    <a:pt x="75328" y="385232"/>
                  </a:cubicBezTo>
                  <a:cubicBezTo>
                    <a:pt x="75071" y="385351"/>
                    <a:pt x="74789" y="385410"/>
                    <a:pt x="74507" y="385400"/>
                  </a:cubicBezTo>
                  <a:close/>
                  <a:moveTo>
                    <a:pt x="4488" y="5702"/>
                  </a:moveTo>
                  <a:lnTo>
                    <a:pt x="75545" y="378927"/>
                  </a:lnTo>
                  <a:cubicBezTo>
                    <a:pt x="95854" y="349916"/>
                    <a:pt x="110145" y="317125"/>
                    <a:pt x="117572" y="282501"/>
                  </a:cubicBezTo>
                  <a:cubicBezTo>
                    <a:pt x="124999" y="247871"/>
                    <a:pt x="125414" y="212110"/>
                    <a:pt x="118787" y="177318"/>
                  </a:cubicBezTo>
                  <a:cubicBezTo>
                    <a:pt x="112166" y="142530"/>
                    <a:pt x="98636" y="109418"/>
                    <a:pt x="79004" y="79942"/>
                  </a:cubicBezTo>
                  <a:cubicBezTo>
                    <a:pt x="59377" y="50467"/>
                    <a:pt x="34037" y="25226"/>
                    <a:pt x="4488" y="5702"/>
                  </a:cubicBezTo>
                  <a:close/>
                </a:path>
              </a:pathLst>
            </a:custGeom>
            <a:solidFill>
              <a:srgbClr val="0E0E0E"/>
            </a:solidFill>
            <a:ln w="4941" cap="flat">
              <a:noFill/>
              <a:prstDash val="solid"/>
              <a:miter/>
            </a:ln>
          </p:spPr>
          <p:txBody>
            <a:bodyPr rtlCol="0" anchor="ctr"/>
            <a:lstStyle/>
            <a:p>
              <a:endParaRPr lang="en-AU"/>
            </a:p>
          </p:txBody>
        </p:sp>
        <p:sp>
          <p:nvSpPr>
            <p:cNvPr id="1200" name="Freeform: Shape 1199">
              <a:extLst>
                <a:ext uri="{FF2B5EF4-FFF2-40B4-BE49-F238E27FC236}">
                  <a16:creationId xmlns:a16="http://schemas.microsoft.com/office/drawing/2014/main" id="{2833266D-5E49-4FE9-880B-2DB5661DFFED}"/>
                </a:ext>
              </a:extLst>
            </p:cNvPr>
            <p:cNvSpPr/>
            <p:nvPr/>
          </p:nvSpPr>
          <p:spPr>
            <a:xfrm>
              <a:off x="10352657" y="4706454"/>
              <a:ext cx="264760" cy="352372"/>
            </a:xfrm>
            <a:custGeom>
              <a:avLst/>
              <a:gdLst>
                <a:gd name="connsiteX0" fmla="*/ 0 w 264760"/>
                <a:gd name="connsiteY0" fmla="*/ 266984 h 352372"/>
                <a:gd name="connsiteX1" fmla="*/ 14132 w 264760"/>
                <a:gd name="connsiteY1" fmla="*/ 352372 h 352372"/>
                <a:gd name="connsiteX2" fmla="*/ 264761 w 264760"/>
                <a:gd name="connsiteY2" fmla="*/ 0 h 352372"/>
                <a:gd name="connsiteX3" fmla="*/ 77368 w 264760"/>
                <a:gd name="connsiteY3" fmla="*/ 78939 h 352372"/>
                <a:gd name="connsiteX4" fmla="*/ 0 w 264760"/>
                <a:gd name="connsiteY4" fmla="*/ 266984 h 35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60" h="352372">
                  <a:moveTo>
                    <a:pt x="0" y="266984"/>
                  </a:moveTo>
                  <a:cubicBezTo>
                    <a:pt x="34" y="296025"/>
                    <a:pt x="4808" y="324868"/>
                    <a:pt x="14132" y="352372"/>
                  </a:cubicBezTo>
                  <a:lnTo>
                    <a:pt x="264761" y="0"/>
                  </a:lnTo>
                  <a:cubicBezTo>
                    <a:pt x="194326" y="548"/>
                    <a:pt x="126965" y="28922"/>
                    <a:pt x="77368" y="78939"/>
                  </a:cubicBezTo>
                  <a:cubicBezTo>
                    <a:pt x="27771" y="128951"/>
                    <a:pt x="-39" y="196550"/>
                    <a:pt x="0" y="266984"/>
                  </a:cubicBezTo>
                  <a:close/>
                </a:path>
              </a:pathLst>
            </a:custGeom>
            <a:solidFill>
              <a:srgbClr val="8DC2EB"/>
            </a:solidFill>
            <a:ln w="4941" cap="flat">
              <a:noFill/>
              <a:prstDash val="solid"/>
              <a:miter/>
            </a:ln>
          </p:spPr>
          <p:txBody>
            <a:bodyPr rtlCol="0" anchor="ctr"/>
            <a:lstStyle/>
            <a:p>
              <a:endParaRPr lang="en-AU"/>
            </a:p>
          </p:txBody>
        </p:sp>
        <p:sp>
          <p:nvSpPr>
            <p:cNvPr id="1201" name="Freeform: Shape 1200">
              <a:extLst>
                <a:ext uri="{FF2B5EF4-FFF2-40B4-BE49-F238E27FC236}">
                  <a16:creationId xmlns:a16="http://schemas.microsoft.com/office/drawing/2014/main" id="{F92DB72A-9642-4C00-8DDC-38EF04B4F63F}"/>
                </a:ext>
              </a:extLst>
            </p:cNvPr>
            <p:cNvSpPr/>
            <p:nvPr/>
          </p:nvSpPr>
          <p:spPr>
            <a:xfrm>
              <a:off x="10350935" y="4704617"/>
              <a:ext cx="268385" cy="356044"/>
            </a:xfrm>
            <a:custGeom>
              <a:avLst/>
              <a:gdLst>
                <a:gd name="connsiteX0" fmla="*/ 15854 w 268385"/>
                <a:gd name="connsiteY0" fmla="*/ 356037 h 356044"/>
                <a:gd name="connsiteX1" fmla="*/ 15607 w 268385"/>
                <a:gd name="connsiteY1" fmla="*/ 356037 h 356044"/>
                <a:gd name="connsiteX2" fmla="*/ 14688 w 268385"/>
                <a:gd name="connsiteY2" fmla="*/ 355631 h 356044"/>
                <a:gd name="connsiteX3" fmla="*/ 14125 w 268385"/>
                <a:gd name="connsiteY3" fmla="*/ 354801 h 356044"/>
                <a:gd name="connsiteX4" fmla="*/ 2873 w 268385"/>
                <a:gd name="connsiteY4" fmla="*/ 229621 h 356044"/>
                <a:gd name="connsiteX5" fmla="*/ 49758 w 268385"/>
                <a:gd name="connsiteY5" fmla="*/ 113003 h 356044"/>
                <a:gd name="connsiteX6" fmla="*/ 144539 w 268385"/>
                <a:gd name="connsiteY6" fmla="*/ 30452 h 356044"/>
                <a:gd name="connsiteX7" fmla="*/ 266483 w 268385"/>
                <a:gd name="connsiteY7" fmla="*/ 8 h 356044"/>
                <a:gd name="connsiteX8" fmla="*/ 267461 w 268385"/>
                <a:gd name="connsiteY8" fmla="*/ 230 h 356044"/>
                <a:gd name="connsiteX9" fmla="*/ 268114 w 268385"/>
                <a:gd name="connsiteY9" fmla="*/ 996 h 356044"/>
                <a:gd name="connsiteX10" fmla="*/ 268385 w 268385"/>
                <a:gd name="connsiteY10" fmla="*/ 1960 h 356044"/>
                <a:gd name="connsiteX11" fmla="*/ 268114 w 268385"/>
                <a:gd name="connsiteY11" fmla="*/ 2923 h 356044"/>
                <a:gd name="connsiteX12" fmla="*/ 17485 w 268385"/>
                <a:gd name="connsiteY12" fmla="*/ 355295 h 356044"/>
                <a:gd name="connsiteX13" fmla="*/ 16769 w 268385"/>
                <a:gd name="connsiteY13" fmla="*/ 355879 h 356044"/>
                <a:gd name="connsiteX14" fmla="*/ 15854 w 268385"/>
                <a:gd name="connsiteY14" fmla="*/ 356037 h 356044"/>
                <a:gd name="connsiteX15" fmla="*/ 262925 w 268385"/>
                <a:gd name="connsiteY15" fmla="*/ 3763 h 356044"/>
                <a:gd name="connsiteX16" fmla="*/ 144657 w 268385"/>
                <a:gd name="connsiteY16" fmla="*/ 34529 h 356044"/>
                <a:gd name="connsiteX17" fmla="*/ 52752 w 268385"/>
                <a:gd name="connsiteY17" fmla="*/ 115073 h 356044"/>
                <a:gd name="connsiteX18" fmla="*/ 6737 w 268385"/>
                <a:gd name="connsiteY18" fmla="*/ 228286 h 356044"/>
                <a:gd name="connsiteX19" fmla="*/ 16398 w 268385"/>
                <a:gd name="connsiteY19" fmla="*/ 350107 h 356044"/>
                <a:gd name="connsiteX20" fmla="*/ 262925 w 268385"/>
                <a:gd name="connsiteY20" fmla="*/ 3763 h 35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385" h="356044">
                  <a:moveTo>
                    <a:pt x="15854" y="356037"/>
                  </a:moveTo>
                  <a:lnTo>
                    <a:pt x="15607" y="356037"/>
                  </a:lnTo>
                  <a:cubicBezTo>
                    <a:pt x="15271" y="355992"/>
                    <a:pt x="14950" y="355849"/>
                    <a:pt x="14688" y="355631"/>
                  </a:cubicBezTo>
                  <a:cubicBezTo>
                    <a:pt x="14426" y="355414"/>
                    <a:pt x="14234" y="355127"/>
                    <a:pt x="14125" y="354801"/>
                  </a:cubicBezTo>
                  <a:cubicBezTo>
                    <a:pt x="536" y="314549"/>
                    <a:pt x="-3323" y="271647"/>
                    <a:pt x="2873" y="229621"/>
                  </a:cubicBezTo>
                  <a:cubicBezTo>
                    <a:pt x="9065" y="187589"/>
                    <a:pt x="25134" y="147623"/>
                    <a:pt x="49758" y="113003"/>
                  </a:cubicBezTo>
                  <a:cubicBezTo>
                    <a:pt x="74385" y="78384"/>
                    <a:pt x="106865" y="50094"/>
                    <a:pt x="144539" y="30452"/>
                  </a:cubicBezTo>
                  <a:cubicBezTo>
                    <a:pt x="182207" y="10810"/>
                    <a:pt x="224002" y="378"/>
                    <a:pt x="266483" y="8"/>
                  </a:cubicBezTo>
                  <a:cubicBezTo>
                    <a:pt x="266824" y="-27"/>
                    <a:pt x="267170" y="52"/>
                    <a:pt x="267461" y="230"/>
                  </a:cubicBezTo>
                  <a:cubicBezTo>
                    <a:pt x="267758" y="408"/>
                    <a:pt x="267985" y="675"/>
                    <a:pt x="268114" y="996"/>
                  </a:cubicBezTo>
                  <a:cubicBezTo>
                    <a:pt x="268292" y="1288"/>
                    <a:pt x="268385" y="1619"/>
                    <a:pt x="268385" y="1960"/>
                  </a:cubicBezTo>
                  <a:cubicBezTo>
                    <a:pt x="268385" y="2301"/>
                    <a:pt x="268292" y="2637"/>
                    <a:pt x="268114" y="2923"/>
                  </a:cubicBezTo>
                  <a:lnTo>
                    <a:pt x="17485" y="355295"/>
                  </a:lnTo>
                  <a:cubicBezTo>
                    <a:pt x="17297" y="355548"/>
                    <a:pt x="17050" y="355750"/>
                    <a:pt x="16769" y="355879"/>
                  </a:cubicBezTo>
                  <a:cubicBezTo>
                    <a:pt x="16482" y="356012"/>
                    <a:pt x="16166" y="356066"/>
                    <a:pt x="15854" y="356037"/>
                  </a:cubicBezTo>
                  <a:close/>
                  <a:moveTo>
                    <a:pt x="262925" y="3763"/>
                  </a:moveTo>
                  <a:cubicBezTo>
                    <a:pt x="221645" y="4668"/>
                    <a:pt x="181145" y="15203"/>
                    <a:pt x="144657" y="34529"/>
                  </a:cubicBezTo>
                  <a:cubicBezTo>
                    <a:pt x="108165" y="53854"/>
                    <a:pt x="76693" y="81432"/>
                    <a:pt x="52752" y="115073"/>
                  </a:cubicBezTo>
                  <a:cubicBezTo>
                    <a:pt x="28806" y="148710"/>
                    <a:pt x="13048" y="187480"/>
                    <a:pt x="6737" y="228286"/>
                  </a:cubicBezTo>
                  <a:cubicBezTo>
                    <a:pt x="427" y="269092"/>
                    <a:pt x="3733" y="310808"/>
                    <a:pt x="16398" y="350107"/>
                  </a:cubicBezTo>
                  <a:lnTo>
                    <a:pt x="262925" y="3763"/>
                  </a:lnTo>
                  <a:close/>
                </a:path>
              </a:pathLst>
            </a:custGeom>
            <a:solidFill>
              <a:srgbClr val="0E0E0E"/>
            </a:solidFill>
            <a:ln w="4941" cap="flat">
              <a:noFill/>
              <a:prstDash val="solid"/>
              <a:miter/>
            </a:ln>
          </p:spPr>
          <p:txBody>
            <a:bodyPr rtlCol="0" anchor="ctr"/>
            <a:lstStyle/>
            <a:p>
              <a:endParaRPr lang="en-AU"/>
            </a:p>
          </p:txBody>
        </p:sp>
        <p:sp>
          <p:nvSpPr>
            <p:cNvPr id="1202" name="Freeform: Shape 1201">
              <a:extLst>
                <a:ext uri="{FF2B5EF4-FFF2-40B4-BE49-F238E27FC236}">
                  <a16:creationId xmlns:a16="http://schemas.microsoft.com/office/drawing/2014/main" id="{FA473BF7-E955-4151-A2DF-2D6D606E53B3}"/>
                </a:ext>
              </a:extLst>
            </p:cNvPr>
            <p:cNvSpPr/>
            <p:nvPr/>
          </p:nvSpPr>
          <p:spPr>
            <a:xfrm>
              <a:off x="10165971" y="3888600"/>
              <a:ext cx="198496" cy="227749"/>
            </a:xfrm>
            <a:custGeom>
              <a:avLst/>
              <a:gdLst>
                <a:gd name="connsiteX0" fmla="*/ 346 w 198496"/>
                <a:gd name="connsiteY0" fmla="*/ 1136 h 227749"/>
                <a:gd name="connsiteX1" fmla="*/ 43435 w 198496"/>
                <a:gd name="connsiteY1" fmla="*/ 227750 h 227749"/>
                <a:gd name="connsiteX2" fmla="*/ 198496 w 198496"/>
                <a:gd name="connsiteY2" fmla="*/ 157137 h 227749"/>
                <a:gd name="connsiteX3" fmla="*/ 840 w 198496"/>
                <a:gd name="connsiteY3" fmla="*/ 642 h 227749"/>
                <a:gd name="connsiteX4" fmla="*/ 0 w 198496"/>
                <a:gd name="connsiteY4" fmla="*/ 0 h 227749"/>
                <a:gd name="connsiteX5" fmla="*/ 346 w 198496"/>
                <a:gd name="connsiteY5" fmla="*/ 1136 h 22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496" h="227749">
                  <a:moveTo>
                    <a:pt x="346" y="1136"/>
                  </a:moveTo>
                  <a:lnTo>
                    <a:pt x="43435" y="227750"/>
                  </a:lnTo>
                  <a:cubicBezTo>
                    <a:pt x="101467" y="221845"/>
                    <a:pt x="155946" y="197039"/>
                    <a:pt x="198496" y="157137"/>
                  </a:cubicBezTo>
                  <a:cubicBezTo>
                    <a:pt x="135405" y="101536"/>
                    <a:pt x="69427" y="49300"/>
                    <a:pt x="840" y="642"/>
                  </a:cubicBezTo>
                  <a:lnTo>
                    <a:pt x="0" y="0"/>
                  </a:lnTo>
                  <a:lnTo>
                    <a:pt x="346" y="1136"/>
                  </a:lnTo>
                  <a:close/>
                </a:path>
              </a:pathLst>
            </a:custGeom>
            <a:solidFill>
              <a:srgbClr val="8DC2EB"/>
            </a:solidFill>
            <a:ln w="4941" cap="flat">
              <a:noFill/>
              <a:prstDash val="solid"/>
              <a:miter/>
            </a:ln>
          </p:spPr>
          <p:txBody>
            <a:bodyPr rtlCol="0" anchor="ctr"/>
            <a:lstStyle/>
            <a:p>
              <a:endParaRPr lang="en-AU"/>
            </a:p>
          </p:txBody>
        </p:sp>
        <p:sp>
          <p:nvSpPr>
            <p:cNvPr id="1203" name="Freeform: Shape 1202">
              <a:extLst>
                <a:ext uri="{FF2B5EF4-FFF2-40B4-BE49-F238E27FC236}">
                  <a16:creationId xmlns:a16="http://schemas.microsoft.com/office/drawing/2014/main" id="{EF5312AC-B9CB-4207-81B3-7301EAC5B72F}"/>
                </a:ext>
              </a:extLst>
            </p:cNvPr>
            <p:cNvSpPr/>
            <p:nvPr/>
          </p:nvSpPr>
          <p:spPr>
            <a:xfrm>
              <a:off x="10164453" y="3886737"/>
              <a:ext cx="202090" cy="231490"/>
            </a:xfrm>
            <a:custGeom>
              <a:avLst/>
              <a:gdLst>
                <a:gd name="connsiteX0" fmla="*/ 44953 w 202090"/>
                <a:gd name="connsiteY0" fmla="*/ 231490 h 231490"/>
                <a:gd name="connsiteX1" fmla="*/ 43787 w 202090"/>
                <a:gd name="connsiteY1" fmla="*/ 231046 h 231490"/>
                <a:gd name="connsiteX2" fmla="*/ 43174 w 202090"/>
                <a:gd name="connsiteY2" fmla="*/ 229958 h 231490"/>
                <a:gd name="connsiteX3" fmla="*/ 35 w 202090"/>
                <a:gd name="connsiteY3" fmla="*/ 3345 h 231490"/>
                <a:gd name="connsiteX4" fmla="*/ 35 w 202090"/>
                <a:gd name="connsiteY4" fmla="*/ 2209 h 231490"/>
                <a:gd name="connsiteX5" fmla="*/ 154 w 202090"/>
                <a:gd name="connsiteY5" fmla="*/ 1136 h 231490"/>
                <a:gd name="connsiteX6" fmla="*/ 875 w 202090"/>
                <a:gd name="connsiteY6" fmla="*/ 331 h 231490"/>
                <a:gd name="connsiteX7" fmla="*/ 1938 w 202090"/>
                <a:gd name="connsiteY7" fmla="*/ 0 h 231490"/>
                <a:gd name="connsiteX8" fmla="*/ 3000 w 202090"/>
                <a:gd name="connsiteY8" fmla="*/ 331 h 231490"/>
                <a:gd name="connsiteX9" fmla="*/ 3791 w 202090"/>
                <a:gd name="connsiteY9" fmla="*/ 974 h 231490"/>
                <a:gd name="connsiteX10" fmla="*/ 201447 w 202090"/>
                <a:gd name="connsiteY10" fmla="*/ 157518 h 231490"/>
                <a:gd name="connsiteX11" fmla="*/ 201917 w 202090"/>
                <a:gd name="connsiteY11" fmla="*/ 158140 h 231490"/>
                <a:gd name="connsiteX12" fmla="*/ 202090 w 202090"/>
                <a:gd name="connsiteY12" fmla="*/ 158901 h 231490"/>
                <a:gd name="connsiteX13" fmla="*/ 201946 w 202090"/>
                <a:gd name="connsiteY13" fmla="*/ 159657 h 231490"/>
                <a:gd name="connsiteX14" fmla="*/ 201497 w 202090"/>
                <a:gd name="connsiteY14" fmla="*/ 160285 h 231490"/>
                <a:gd name="connsiteX15" fmla="*/ 45348 w 202090"/>
                <a:gd name="connsiteY15" fmla="*/ 231392 h 231490"/>
                <a:gd name="connsiteX16" fmla="*/ 44953 w 202090"/>
                <a:gd name="connsiteY16" fmla="*/ 231490 h 231490"/>
                <a:gd name="connsiteX17" fmla="*/ 4334 w 202090"/>
                <a:gd name="connsiteY17" fmla="*/ 6113 h 231490"/>
                <a:gd name="connsiteX18" fmla="*/ 46485 w 202090"/>
                <a:gd name="connsiteY18" fmla="*/ 227587 h 231490"/>
                <a:gd name="connsiteX19" fmla="*/ 197395 w 202090"/>
                <a:gd name="connsiteY19" fmla="*/ 159000 h 231490"/>
                <a:gd name="connsiteX20" fmla="*/ 4334 w 202090"/>
                <a:gd name="connsiteY20" fmla="*/ 6113 h 231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2090" h="231490">
                  <a:moveTo>
                    <a:pt x="44953" y="231490"/>
                  </a:moveTo>
                  <a:cubicBezTo>
                    <a:pt x="44523" y="231485"/>
                    <a:pt x="44108" y="231327"/>
                    <a:pt x="43787" y="231046"/>
                  </a:cubicBezTo>
                  <a:cubicBezTo>
                    <a:pt x="43460" y="230769"/>
                    <a:pt x="43243" y="230383"/>
                    <a:pt x="43174" y="229958"/>
                  </a:cubicBezTo>
                  <a:lnTo>
                    <a:pt x="35" y="3345"/>
                  </a:lnTo>
                  <a:lnTo>
                    <a:pt x="35" y="2209"/>
                  </a:lnTo>
                  <a:cubicBezTo>
                    <a:pt x="-39" y="1848"/>
                    <a:pt x="6" y="1473"/>
                    <a:pt x="154" y="1136"/>
                  </a:cubicBezTo>
                  <a:cubicBezTo>
                    <a:pt x="307" y="800"/>
                    <a:pt x="559" y="519"/>
                    <a:pt x="875" y="331"/>
                  </a:cubicBezTo>
                  <a:cubicBezTo>
                    <a:pt x="1186" y="119"/>
                    <a:pt x="1557" y="0"/>
                    <a:pt x="1938" y="0"/>
                  </a:cubicBezTo>
                  <a:cubicBezTo>
                    <a:pt x="2318" y="0"/>
                    <a:pt x="2689" y="119"/>
                    <a:pt x="3000" y="331"/>
                  </a:cubicBezTo>
                  <a:lnTo>
                    <a:pt x="3791" y="974"/>
                  </a:lnTo>
                  <a:cubicBezTo>
                    <a:pt x="72348" y="49691"/>
                    <a:pt x="138321" y="101941"/>
                    <a:pt x="201447" y="157518"/>
                  </a:cubicBezTo>
                  <a:cubicBezTo>
                    <a:pt x="201645" y="157690"/>
                    <a:pt x="201808" y="157898"/>
                    <a:pt x="201917" y="158140"/>
                  </a:cubicBezTo>
                  <a:cubicBezTo>
                    <a:pt x="202030" y="158377"/>
                    <a:pt x="202090" y="158639"/>
                    <a:pt x="202090" y="158901"/>
                  </a:cubicBezTo>
                  <a:cubicBezTo>
                    <a:pt x="202099" y="159163"/>
                    <a:pt x="202050" y="159420"/>
                    <a:pt x="201946" y="159657"/>
                  </a:cubicBezTo>
                  <a:cubicBezTo>
                    <a:pt x="201843" y="159899"/>
                    <a:pt x="201689" y="160112"/>
                    <a:pt x="201497" y="160285"/>
                  </a:cubicBezTo>
                  <a:cubicBezTo>
                    <a:pt x="158739" y="200597"/>
                    <a:pt x="103825" y="225600"/>
                    <a:pt x="45348" y="231392"/>
                  </a:cubicBezTo>
                  <a:lnTo>
                    <a:pt x="44953" y="231490"/>
                  </a:lnTo>
                  <a:close/>
                  <a:moveTo>
                    <a:pt x="4334" y="6113"/>
                  </a:moveTo>
                  <a:lnTo>
                    <a:pt x="46485" y="227587"/>
                  </a:lnTo>
                  <a:cubicBezTo>
                    <a:pt x="102876" y="221637"/>
                    <a:pt x="155828" y="197573"/>
                    <a:pt x="197395" y="159000"/>
                  </a:cubicBezTo>
                  <a:cubicBezTo>
                    <a:pt x="135682" y="104788"/>
                    <a:pt x="71246" y="53758"/>
                    <a:pt x="4334" y="6113"/>
                  </a:cubicBezTo>
                  <a:close/>
                </a:path>
              </a:pathLst>
            </a:custGeom>
            <a:solidFill>
              <a:srgbClr val="0E0E0E"/>
            </a:solidFill>
            <a:ln w="4941" cap="flat">
              <a:noFill/>
              <a:prstDash val="solid"/>
              <a:miter/>
            </a:ln>
          </p:spPr>
          <p:txBody>
            <a:bodyPr rtlCol="0" anchor="ctr"/>
            <a:lstStyle/>
            <a:p>
              <a:endParaRPr lang="en-AU"/>
            </a:p>
          </p:txBody>
        </p:sp>
        <p:sp>
          <p:nvSpPr>
            <p:cNvPr id="1204" name="Freeform: Shape 1203">
              <a:extLst>
                <a:ext uri="{FF2B5EF4-FFF2-40B4-BE49-F238E27FC236}">
                  <a16:creationId xmlns:a16="http://schemas.microsoft.com/office/drawing/2014/main" id="{B0DF9FE0-0CCA-415F-B182-EA869AC54991}"/>
                </a:ext>
              </a:extLst>
            </p:cNvPr>
            <p:cNvSpPr/>
            <p:nvPr/>
          </p:nvSpPr>
          <p:spPr>
            <a:xfrm>
              <a:off x="9132227" y="5083681"/>
              <a:ext cx="2348357" cy="144437"/>
            </a:xfrm>
            <a:custGeom>
              <a:avLst/>
              <a:gdLst>
                <a:gd name="connsiteX0" fmla="*/ 2325380 w 2348357"/>
                <a:gd name="connsiteY0" fmla="*/ 51539 h 144437"/>
                <a:gd name="connsiteX1" fmla="*/ 2301365 w 2348357"/>
                <a:gd name="connsiteY1" fmla="*/ 14404 h 144437"/>
                <a:gd name="connsiteX2" fmla="*/ 2259560 w 2348357"/>
                <a:gd name="connsiteY2" fmla="*/ 0 h 144437"/>
                <a:gd name="connsiteX3" fmla="*/ 0 w 2348357"/>
                <a:gd name="connsiteY3" fmla="*/ 0 h 144437"/>
                <a:gd name="connsiteX4" fmla="*/ 0 w 2348357"/>
                <a:gd name="connsiteY4" fmla="*/ 144438 h 144437"/>
                <a:gd name="connsiteX5" fmla="*/ 2348357 w 2348357"/>
                <a:gd name="connsiteY5" fmla="*/ 144438 h 144437"/>
                <a:gd name="connsiteX6" fmla="*/ 2325380 w 2348357"/>
                <a:gd name="connsiteY6" fmla="*/ 51539 h 14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8357" h="144437">
                  <a:moveTo>
                    <a:pt x="2325380" y="51539"/>
                  </a:moveTo>
                  <a:cubicBezTo>
                    <a:pt x="2321753" y="36824"/>
                    <a:pt x="2313298" y="23749"/>
                    <a:pt x="2301365" y="14404"/>
                  </a:cubicBezTo>
                  <a:cubicBezTo>
                    <a:pt x="2289436" y="5065"/>
                    <a:pt x="2274715" y="-10"/>
                    <a:pt x="2259560" y="0"/>
                  </a:cubicBezTo>
                  <a:lnTo>
                    <a:pt x="0" y="0"/>
                  </a:lnTo>
                  <a:lnTo>
                    <a:pt x="0" y="144438"/>
                  </a:lnTo>
                  <a:lnTo>
                    <a:pt x="2348357" y="144438"/>
                  </a:lnTo>
                  <a:lnTo>
                    <a:pt x="2325380" y="51539"/>
                  </a:lnTo>
                  <a:close/>
                </a:path>
              </a:pathLst>
            </a:custGeom>
            <a:solidFill>
              <a:srgbClr val="A6A6A6"/>
            </a:solidFill>
            <a:ln w="4941" cap="flat">
              <a:noFill/>
              <a:prstDash val="solid"/>
              <a:miter/>
            </a:ln>
          </p:spPr>
          <p:txBody>
            <a:bodyPr rtlCol="0" anchor="ctr"/>
            <a:lstStyle/>
            <a:p>
              <a:endParaRPr lang="en-AU"/>
            </a:p>
          </p:txBody>
        </p:sp>
        <p:sp>
          <p:nvSpPr>
            <p:cNvPr id="1205" name="Freeform: Shape 1204">
              <a:extLst>
                <a:ext uri="{FF2B5EF4-FFF2-40B4-BE49-F238E27FC236}">
                  <a16:creationId xmlns:a16="http://schemas.microsoft.com/office/drawing/2014/main" id="{05DEEE32-8302-4E64-9C45-35B01A6265C4}"/>
                </a:ext>
              </a:extLst>
            </p:cNvPr>
            <p:cNvSpPr/>
            <p:nvPr/>
          </p:nvSpPr>
          <p:spPr>
            <a:xfrm>
              <a:off x="9130349" y="5081803"/>
              <a:ext cx="2352069" cy="148143"/>
            </a:xfrm>
            <a:custGeom>
              <a:avLst/>
              <a:gdLst>
                <a:gd name="connsiteX0" fmla="*/ 2350235 w 2352069"/>
                <a:gd name="connsiteY0" fmla="*/ 148144 h 148143"/>
                <a:gd name="connsiteX1" fmla="*/ 1878 w 2352069"/>
                <a:gd name="connsiteY1" fmla="*/ 148144 h 148143"/>
                <a:gd name="connsiteX2" fmla="*/ 568 w 2352069"/>
                <a:gd name="connsiteY2" fmla="*/ 147610 h 148143"/>
                <a:gd name="connsiteX3" fmla="*/ 0 w 2352069"/>
                <a:gd name="connsiteY3" fmla="*/ 146316 h 148143"/>
                <a:gd name="connsiteX4" fmla="*/ 0 w 2352069"/>
                <a:gd name="connsiteY4" fmla="*/ 1878 h 148143"/>
                <a:gd name="connsiteX5" fmla="*/ 548 w 2352069"/>
                <a:gd name="connsiteY5" fmla="*/ 549 h 148143"/>
                <a:gd name="connsiteX6" fmla="*/ 1878 w 2352069"/>
                <a:gd name="connsiteY6" fmla="*/ 0 h 148143"/>
                <a:gd name="connsiteX7" fmla="*/ 2261438 w 2352069"/>
                <a:gd name="connsiteY7" fmla="*/ 0 h 148143"/>
                <a:gd name="connsiteX8" fmla="*/ 2304413 w 2352069"/>
                <a:gd name="connsiteY8" fmla="*/ 14795 h 148143"/>
                <a:gd name="connsiteX9" fmla="*/ 2329086 w 2352069"/>
                <a:gd name="connsiteY9" fmla="*/ 52972 h 148143"/>
                <a:gd name="connsiteX10" fmla="*/ 2352014 w 2352069"/>
                <a:gd name="connsiteY10" fmla="*/ 145871 h 148143"/>
                <a:gd name="connsiteX11" fmla="*/ 2352029 w 2352069"/>
                <a:gd name="connsiteY11" fmla="*/ 146696 h 148143"/>
                <a:gd name="connsiteX12" fmla="*/ 2351678 w 2352069"/>
                <a:gd name="connsiteY12" fmla="*/ 147442 h 148143"/>
                <a:gd name="connsiteX13" fmla="*/ 2351040 w 2352069"/>
                <a:gd name="connsiteY13" fmla="*/ 147961 h 148143"/>
                <a:gd name="connsiteX14" fmla="*/ 2350235 w 2352069"/>
                <a:gd name="connsiteY14" fmla="*/ 148144 h 148143"/>
                <a:gd name="connsiteX15" fmla="*/ 3706 w 2352069"/>
                <a:gd name="connsiteY15" fmla="*/ 144438 h 148143"/>
                <a:gd name="connsiteX16" fmla="*/ 2347863 w 2352069"/>
                <a:gd name="connsiteY16" fmla="*/ 144438 h 148143"/>
                <a:gd name="connsiteX17" fmla="*/ 2325479 w 2352069"/>
                <a:gd name="connsiteY17" fmla="*/ 53812 h 148143"/>
                <a:gd name="connsiteX18" fmla="*/ 2302041 w 2352069"/>
                <a:gd name="connsiteY18" fmla="*/ 17626 h 148143"/>
                <a:gd name="connsiteX19" fmla="*/ 2261240 w 2352069"/>
                <a:gd name="connsiteY19" fmla="*/ 3706 h 148143"/>
                <a:gd name="connsiteX20" fmla="*/ 3706 w 2352069"/>
                <a:gd name="connsiteY20" fmla="*/ 3706 h 148143"/>
                <a:gd name="connsiteX21" fmla="*/ 3706 w 2352069"/>
                <a:gd name="connsiteY21" fmla="*/ 144438 h 14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52069" h="148143">
                  <a:moveTo>
                    <a:pt x="2350235" y="148144"/>
                  </a:moveTo>
                  <a:lnTo>
                    <a:pt x="1878" y="148144"/>
                  </a:lnTo>
                  <a:cubicBezTo>
                    <a:pt x="1389" y="148144"/>
                    <a:pt x="919" y="147951"/>
                    <a:pt x="568" y="147610"/>
                  </a:cubicBezTo>
                  <a:cubicBezTo>
                    <a:pt x="217" y="147269"/>
                    <a:pt x="15" y="146805"/>
                    <a:pt x="0" y="146316"/>
                  </a:cubicBezTo>
                  <a:lnTo>
                    <a:pt x="0" y="1878"/>
                  </a:lnTo>
                  <a:cubicBezTo>
                    <a:pt x="0" y="1379"/>
                    <a:pt x="198" y="905"/>
                    <a:pt x="548" y="549"/>
                  </a:cubicBezTo>
                  <a:cubicBezTo>
                    <a:pt x="899" y="198"/>
                    <a:pt x="1379" y="0"/>
                    <a:pt x="1878" y="0"/>
                  </a:cubicBezTo>
                  <a:lnTo>
                    <a:pt x="2261438" y="0"/>
                  </a:lnTo>
                  <a:cubicBezTo>
                    <a:pt x="2277018" y="-20"/>
                    <a:pt x="2292149" y="5194"/>
                    <a:pt x="2304413" y="14795"/>
                  </a:cubicBezTo>
                  <a:cubicBezTo>
                    <a:pt x="2316683" y="24401"/>
                    <a:pt x="2325370" y="37841"/>
                    <a:pt x="2329086" y="52972"/>
                  </a:cubicBezTo>
                  <a:lnTo>
                    <a:pt x="2352014" y="145871"/>
                  </a:lnTo>
                  <a:cubicBezTo>
                    <a:pt x="2352083" y="146142"/>
                    <a:pt x="2352088" y="146424"/>
                    <a:pt x="2352029" y="146696"/>
                  </a:cubicBezTo>
                  <a:cubicBezTo>
                    <a:pt x="2351969" y="146968"/>
                    <a:pt x="2351851" y="147225"/>
                    <a:pt x="2351678" y="147442"/>
                  </a:cubicBezTo>
                  <a:cubicBezTo>
                    <a:pt x="2351510" y="147659"/>
                    <a:pt x="2351287" y="147837"/>
                    <a:pt x="2351040" y="147961"/>
                  </a:cubicBezTo>
                  <a:cubicBezTo>
                    <a:pt x="2350789" y="148080"/>
                    <a:pt x="2350512" y="148144"/>
                    <a:pt x="2350235" y="148144"/>
                  </a:cubicBezTo>
                  <a:close/>
                  <a:moveTo>
                    <a:pt x="3706" y="144438"/>
                  </a:moveTo>
                  <a:lnTo>
                    <a:pt x="2347863" y="144438"/>
                  </a:lnTo>
                  <a:lnTo>
                    <a:pt x="2325479" y="53812"/>
                  </a:lnTo>
                  <a:cubicBezTo>
                    <a:pt x="2321951" y="39462"/>
                    <a:pt x="2313693" y="26713"/>
                    <a:pt x="2302041" y="17626"/>
                  </a:cubicBezTo>
                  <a:cubicBezTo>
                    <a:pt x="2290390" y="8539"/>
                    <a:pt x="2276020" y="3632"/>
                    <a:pt x="2261240" y="3706"/>
                  </a:cubicBezTo>
                  <a:lnTo>
                    <a:pt x="3706" y="3706"/>
                  </a:lnTo>
                  <a:lnTo>
                    <a:pt x="3706" y="144438"/>
                  </a:lnTo>
                  <a:close/>
                </a:path>
              </a:pathLst>
            </a:custGeom>
            <a:solidFill>
              <a:srgbClr val="0E0E0E"/>
            </a:solidFill>
            <a:ln w="4941" cap="flat">
              <a:noFill/>
              <a:prstDash val="solid"/>
              <a:miter/>
            </a:ln>
          </p:spPr>
          <p:txBody>
            <a:bodyPr rtlCol="0" anchor="ctr"/>
            <a:lstStyle/>
            <a:p>
              <a:endParaRPr lang="en-AU"/>
            </a:p>
          </p:txBody>
        </p:sp>
        <p:sp>
          <p:nvSpPr>
            <p:cNvPr id="1206" name="Freeform: Shape 1205">
              <a:extLst>
                <a:ext uri="{FF2B5EF4-FFF2-40B4-BE49-F238E27FC236}">
                  <a16:creationId xmlns:a16="http://schemas.microsoft.com/office/drawing/2014/main" id="{47AB9133-BA8E-4A41-967A-99C7A20D398C}"/>
                </a:ext>
              </a:extLst>
            </p:cNvPr>
            <p:cNvSpPr/>
            <p:nvPr/>
          </p:nvSpPr>
          <p:spPr>
            <a:xfrm>
              <a:off x="8981711" y="3453262"/>
              <a:ext cx="1411860" cy="1630666"/>
            </a:xfrm>
            <a:custGeom>
              <a:avLst/>
              <a:gdLst>
                <a:gd name="connsiteX0" fmla="*/ 1112411 w 1411860"/>
                <a:gd name="connsiteY0" fmla="*/ 57271 h 1630666"/>
                <a:gd name="connsiteX1" fmla="*/ 1088129 w 1411860"/>
                <a:gd name="connsiteY1" fmla="*/ 16188 h 1630666"/>
                <a:gd name="connsiteX2" fmla="*/ 1043231 w 1411860"/>
                <a:gd name="connsiteY2" fmla="*/ 0 h 1630666"/>
                <a:gd name="connsiteX3" fmla="*/ 0 w 1411860"/>
                <a:gd name="connsiteY3" fmla="*/ 0 h 1630666"/>
                <a:gd name="connsiteX4" fmla="*/ 71601 w 1411860"/>
                <a:gd name="connsiteY4" fmla="*/ 1630666 h 1630666"/>
                <a:gd name="connsiteX5" fmla="*/ 1411861 w 1411860"/>
                <a:gd name="connsiteY5" fmla="*/ 1630666 h 1630666"/>
                <a:gd name="connsiteX6" fmla="*/ 1112411 w 1411860"/>
                <a:gd name="connsiteY6" fmla="*/ 57271 h 163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860" h="1630666">
                  <a:moveTo>
                    <a:pt x="1112411" y="57271"/>
                  </a:moveTo>
                  <a:cubicBezTo>
                    <a:pt x="1109342" y="41167"/>
                    <a:pt x="1100754" y="26639"/>
                    <a:pt x="1088129" y="16188"/>
                  </a:cubicBezTo>
                  <a:cubicBezTo>
                    <a:pt x="1075499" y="5732"/>
                    <a:pt x="1059622" y="10"/>
                    <a:pt x="1043231" y="0"/>
                  </a:cubicBezTo>
                  <a:lnTo>
                    <a:pt x="0" y="0"/>
                  </a:lnTo>
                  <a:lnTo>
                    <a:pt x="71601" y="1630666"/>
                  </a:lnTo>
                  <a:lnTo>
                    <a:pt x="1411861" y="1630666"/>
                  </a:lnTo>
                  <a:lnTo>
                    <a:pt x="1112411" y="57271"/>
                  </a:lnTo>
                  <a:close/>
                </a:path>
              </a:pathLst>
            </a:custGeom>
            <a:solidFill>
              <a:srgbClr val="E69D49"/>
            </a:solidFill>
            <a:ln w="4941" cap="flat">
              <a:noFill/>
              <a:prstDash val="solid"/>
              <a:miter/>
            </a:ln>
          </p:spPr>
          <p:txBody>
            <a:bodyPr rtlCol="0" anchor="ctr"/>
            <a:lstStyle/>
            <a:p>
              <a:endParaRPr lang="en-AU"/>
            </a:p>
          </p:txBody>
        </p:sp>
        <p:sp>
          <p:nvSpPr>
            <p:cNvPr id="1207" name="Freeform: Shape 1206">
              <a:extLst>
                <a:ext uri="{FF2B5EF4-FFF2-40B4-BE49-F238E27FC236}">
                  <a16:creationId xmlns:a16="http://schemas.microsoft.com/office/drawing/2014/main" id="{48D2B5CE-8D36-4A3A-8F39-3C8C960526F9}"/>
                </a:ext>
              </a:extLst>
            </p:cNvPr>
            <p:cNvSpPr/>
            <p:nvPr/>
          </p:nvSpPr>
          <p:spPr>
            <a:xfrm>
              <a:off x="8979878" y="3451433"/>
              <a:ext cx="1415514" cy="1634075"/>
            </a:xfrm>
            <a:custGeom>
              <a:avLst/>
              <a:gdLst>
                <a:gd name="connsiteX0" fmla="*/ 1413694 w 1415514"/>
                <a:gd name="connsiteY0" fmla="*/ 1634076 h 1634075"/>
                <a:gd name="connsiteX1" fmla="*/ 73435 w 1415514"/>
                <a:gd name="connsiteY1" fmla="*/ 1634076 h 1634075"/>
                <a:gd name="connsiteX2" fmla="*/ 72160 w 1415514"/>
                <a:gd name="connsiteY2" fmla="*/ 1633557 h 1634075"/>
                <a:gd name="connsiteX3" fmla="*/ 71607 w 1415514"/>
                <a:gd name="connsiteY3" fmla="*/ 1632297 h 1634075"/>
                <a:gd name="connsiteX4" fmla="*/ 5 w 1415514"/>
                <a:gd name="connsiteY4" fmla="*/ 1927 h 1634075"/>
                <a:gd name="connsiteX5" fmla="*/ 104 w 1415514"/>
                <a:gd name="connsiteY5" fmla="*/ 1206 h 1634075"/>
                <a:gd name="connsiteX6" fmla="*/ 500 w 1415514"/>
                <a:gd name="connsiteY6" fmla="*/ 593 h 1634075"/>
                <a:gd name="connsiteX7" fmla="*/ 1102 w 1415514"/>
                <a:gd name="connsiteY7" fmla="*/ 153 h 1634075"/>
                <a:gd name="connsiteX8" fmla="*/ 1834 w 1415514"/>
                <a:gd name="connsiteY8" fmla="*/ 0 h 1634075"/>
                <a:gd name="connsiteX9" fmla="*/ 1045065 w 1415514"/>
                <a:gd name="connsiteY9" fmla="*/ 0 h 1634075"/>
                <a:gd name="connsiteX10" fmla="*/ 1091134 w 1415514"/>
                <a:gd name="connsiteY10" fmla="*/ 16608 h 1634075"/>
                <a:gd name="connsiteX11" fmla="*/ 1116073 w 1415514"/>
                <a:gd name="connsiteY11" fmla="*/ 58753 h 1634075"/>
                <a:gd name="connsiteX12" fmla="*/ 1415473 w 1415514"/>
                <a:gd name="connsiteY12" fmla="*/ 1631902 h 1634075"/>
                <a:gd name="connsiteX13" fmla="*/ 1415458 w 1415514"/>
                <a:gd name="connsiteY13" fmla="*/ 1632717 h 1634075"/>
                <a:gd name="connsiteX14" fmla="*/ 1415078 w 1415514"/>
                <a:gd name="connsiteY14" fmla="*/ 1633434 h 1634075"/>
                <a:gd name="connsiteX15" fmla="*/ 1414455 w 1415514"/>
                <a:gd name="connsiteY15" fmla="*/ 1633908 h 1634075"/>
                <a:gd name="connsiteX16" fmla="*/ 1413694 w 1415514"/>
                <a:gd name="connsiteY16" fmla="*/ 1634076 h 1634075"/>
                <a:gd name="connsiteX17" fmla="*/ 75214 w 1415514"/>
                <a:gd name="connsiteY17" fmla="*/ 1630370 h 1634075"/>
                <a:gd name="connsiteX18" fmla="*/ 1411619 w 1415514"/>
                <a:gd name="connsiteY18" fmla="*/ 1630370 h 1634075"/>
                <a:gd name="connsiteX19" fmla="*/ 1112417 w 1415514"/>
                <a:gd name="connsiteY19" fmla="*/ 59445 h 1634075"/>
                <a:gd name="connsiteX20" fmla="*/ 1088772 w 1415514"/>
                <a:gd name="connsiteY20" fmla="*/ 19454 h 1634075"/>
                <a:gd name="connsiteX21" fmla="*/ 1045065 w 1415514"/>
                <a:gd name="connsiteY21" fmla="*/ 3706 h 1634075"/>
                <a:gd name="connsiteX22" fmla="*/ 3761 w 1415514"/>
                <a:gd name="connsiteY22" fmla="*/ 3706 h 1634075"/>
                <a:gd name="connsiteX23" fmla="*/ 75214 w 1415514"/>
                <a:gd name="connsiteY23" fmla="*/ 1630370 h 163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5514" h="1634075">
                  <a:moveTo>
                    <a:pt x="1413694" y="1634076"/>
                  </a:moveTo>
                  <a:lnTo>
                    <a:pt x="73435" y="1634076"/>
                  </a:lnTo>
                  <a:cubicBezTo>
                    <a:pt x="72955" y="1634076"/>
                    <a:pt x="72501" y="1633888"/>
                    <a:pt x="72160" y="1633557"/>
                  </a:cubicBezTo>
                  <a:cubicBezTo>
                    <a:pt x="71819" y="1633226"/>
                    <a:pt x="71621" y="1632772"/>
                    <a:pt x="71607" y="1632297"/>
                  </a:cubicBezTo>
                  <a:lnTo>
                    <a:pt x="5" y="1927"/>
                  </a:lnTo>
                  <a:cubicBezTo>
                    <a:pt x="-14" y="1680"/>
                    <a:pt x="20" y="1438"/>
                    <a:pt x="104" y="1206"/>
                  </a:cubicBezTo>
                  <a:cubicBezTo>
                    <a:pt x="188" y="974"/>
                    <a:pt x="322" y="766"/>
                    <a:pt x="500" y="593"/>
                  </a:cubicBezTo>
                  <a:cubicBezTo>
                    <a:pt x="668" y="405"/>
                    <a:pt x="870" y="257"/>
                    <a:pt x="1102" y="153"/>
                  </a:cubicBezTo>
                  <a:cubicBezTo>
                    <a:pt x="1335" y="49"/>
                    <a:pt x="1582" y="0"/>
                    <a:pt x="1834" y="0"/>
                  </a:cubicBezTo>
                  <a:lnTo>
                    <a:pt x="1045065" y="0"/>
                  </a:lnTo>
                  <a:cubicBezTo>
                    <a:pt x="1061886" y="10"/>
                    <a:pt x="1078177" y="5885"/>
                    <a:pt x="1091134" y="16608"/>
                  </a:cubicBezTo>
                  <a:cubicBezTo>
                    <a:pt x="1104095" y="27331"/>
                    <a:pt x="1112916" y="42234"/>
                    <a:pt x="1116073" y="58753"/>
                  </a:cubicBezTo>
                  <a:lnTo>
                    <a:pt x="1415473" y="1631902"/>
                  </a:lnTo>
                  <a:cubicBezTo>
                    <a:pt x="1415533" y="1632169"/>
                    <a:pt x="1415528" y="1632450"/>
                    <a:pt x="1415458" y="1632717"/>
                  </a:cubicBezTo>
                  <a:cubicBezTo>
                    <a:pt x="1415394" y="1632984"/>
                    <a:pt x="1415261" y="1633226"/>
                    <a:pt x="1415078" y="1633434"/>
                  </a:cubicBezTo>
                  <a:cubicBezTo>
                    <a:pt x="1414905" y="1633636"/>
                    <a:pt x="1414693" y="1633794"/>
                    <a:pt x="1414455" y="1633908"/>
                  </a:cubicBezTo>
                  <a:cubicBezTo>
                    <a:pt x="1414218" y="1634017"/>
                    <a:pt x="1413956" y="1634076"/>
                    <a:pt x="1413694" y="1634076"/>
                  </a:cubicBezTo>
                  <a:close/>
                  <a:moveTo>
                    <a:pt x="75214" y="1630370"/>
                  </a:moveTo>
                  <a:lnTo>
                    <a:pt x="1411619" y="1630370"/>
                  </a:lnTo>
                  <a:lnTo>
                    <a:pt x="1112417" y="59445"/>
                  </a:lnTo>
                  <a:cubicBezTo>
                    <a:pt x="1109427" y="43771"/>
                    <a:pt x="1101066" y="29629"/>
                    <a:pt x="1088772" y="19454"/>
                  </a:cubicBezTo>
                  <a:cubicBezTo>
                    <a:pt x="1076478" y="9280"/>
                    <a:pt x="1061021" y="3711"/>
                    <a:pt x="1045065" y="3706"/>
                  </a:cubicBezTo>
                  <a:lnTo>
                    <a:pt x="3761" y="3706"/>
                  </a:lnTo>
                  <a:lnTo>
                    <a:pt x="75214" y="1630370"/>
                  </a:lnTo>
                  <a:close/>
                </a:path>
              </a:pathLst>
            </a:custGeom>
            <a:solidFill>
              <a:srgbClr val="0E0E0E"/>
            </a:solidFill>
            <a:ln w="4941" cap="flat">
              <a:noFill/>
              <a:prstDash val="solid"/>
              <a:miter/>
            </a:ln>
          </p:spPr>
          <p:txBody>
            <a:bodyPr rtlCol="0" anchor="ctr"/>
            <a:lstStyle/>
            <a:p>
              <a:endParaRPr lang="en-AU"/>
            </a:p>
          </p:txBody>
        </p:sp>
        <p:sp>
          <p:nvSpPr>
            <p:cNvPr id="1208" name="Freeform: Shape 1207">
              <a:extLst>
                <a:ext uri="{FF2B5EF4-FFF2-40B4-BE49-F238E27FC236}">
                  <a16:creationId xmlns:a16="http://schemas.microsoft.com/office/drawing/2014/main" id="{D2161CE8-3ECD-4CA3-925F-88E8C43401BB}"/>
                </a:ext>
              </a:extLst>
            </p:cNvPr>
            <p:cNvSpPr/>
            <p:nvPr/>
          </p:nvSpPr>
          <p:spPr>
            <a:xfrm>
              <a:off x="9808410" y="3453262"/>
              <a:ext cx="357758" cy="435289"/>
            </a:xfrm>
            <a:custGeom>
              <a:avLst/>
              <a:gdLst>
                <a:gd name="connsiteX0" fmla="*/ 285713 w 357758"/>
                <a:gd name="connsiteY0" fmla="*/ 57271 h 435289"/>
                <a:gd name="connsiteX1" fmla="*/ 261430 w 357758"/>
                <a:gd name="connsiteY1" fmla="*/ 16188 h 435289"/>
                <a:gd name="connsiteX2" fmla="*/ 216533 w 357758"/>
                <a:gd name="connsiteY2" fmla="*/ 0 h 435289"/>
                <a:gd name="connsiteX3" fmla="*/ 114542 w 357758"/>
                <a:gd name="connsiteY3" fmla="*/ 0 h 435289"/>
                <a:gd name="connsiteX4" fmla="*/ 0 w 357758"/>
                <a:gd name="connsiteY4" fmla="*/ 237979 h 435289"/>
                <a:gd name="connsiteX5" fmla="*/ 357758 w 357758"/>
                <a:gd name="connsiteY5" fmla="*/ 435289 h 435289"/>
                <a:gd name="connsiteX6" fmla="*/ 285713 w 357758"/>
                <a:gd name="connsiteY6" fmla="*/ 57271 h 435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758" h="435289">
                  <a:moveTo>
                    <a:pt x="285713" y="57271"/>
                  </a:moveTo>
                  <a:cubicBezTo>
                    <a:pt x="282644" y="41167"/>
                    <a:pt x="274056" y="26639"/>
                    <a:pt x="261430" y="16188"/>
                  </a:cubicBezTo>
                  <a:cubicBezTo>
                    <a:pt x="248800" y="5732"/>
                    <a:pt x="232924" y="10"/>
                    <a:pt x="216533" y="0"/>
                  </a:cubicBezTo>
                  <a:lnTo>
                    <a:pt x="114542" y="0"/>
                  </a:lnTo>
                  <a:cubicBezTo>
                    <a:pt x="74121" y="85289"/>
                    <a:pt x="36715" y="164500"/>
                    <a:pt x="0" y="237979"/>
                  </a:cubicBezTo>
                  <a:cubicBezTo>
                    <a:pt x="123535" y="286602"/>
                    <a:pt x="243760" y="354744"/>
                    <a:pt x="357758" y="435289"/>
                  </a:cubicBezTo>
                  <a:lnTo>
                    <a:pt x="285713" y="57271"/>
                  </a:lnTo>
                  <a:close/>
                </a:path>
              </a:pathLst>
            </a:custGeom>
            <a:solidFill>
              <a:srgbClr val="F0B064"/>
            </a:solidFill>
            <a:ln w="4941" cap="flat">
              <a:noFill/>
              <a:prstDash val="solid"/>
              <a:miter/>
            </a:ln>
          </p:spPr>
          <p:txBody>
            <a:bodyPr rtlCol="0" anchor="ctr"/>
            <a:lstStyle/>
            <a:p>
              <a:endParaRPr lang="en-AU"/>
            </a:p>
          </p:txBody>
        </p:sp>
        <p:sp>
          <p:nvSpPr>
            <p:cNvPr id="1209" name="Freeform: Shape 1208">
              <a:extLst>
                <a:ext uri="{FF2B5EF4-FFF2-40B4-BE49-F238E27FC236}">
                  <a16:creationId xmlns:a16="http://schemas.microsoft.com/office/drawing/2014/main" id="{54487A22-419F-473D-9800-6989C1A11DAE}"/>
                </a:ext>
              </a:extLst>
            </p:cNvPr>
            <p:cNvSpPr/>
            <p:nvPr/>
          </p:nvSpPr>
          <p:spPr>
            <a:xfrm>
              <a:off x="9806470" y="3451433"/>
              <a:ext cx="361309" cy="439045"/>
            </a:xfrm>
            <a:custGeom>
              <a:avLst/>
              <a:gdLst>
                <a:gd name="connsiteX0" fmla="*/ 359600 w 361309"/>
                <a:gd name="connsiteY0" fmla="*/ 439045 h 439045"/>
                <a:gd name="connsiteX1" fmla="*/ 358562 w 361309"/>
                <a:gd name="connsiteY1" fmla="*/ 438699 h 439045"/>
                <a:gd name="connsiteX2" fmla="*/ 1199 w 361309"/>
                <a:gd name="connsiteY2" fmla="*/ 241536 h 439045"/>
                <a:gd name="connsiteX3" fmla="*/ 547 w 361309"/>
                <a:gd name="connsiteY3" fmla="*/ 241141 h 439045"/>
                <a:gd name="connsiteX4" fmla="*/ 122 w 361309"/>
                <a:gd name="connsiteY4" fmla="*/ 240504 h 439045"/>
                <a:gd name="connsiteX5" fmla="*/ 3 w 361309"/>
                <a:gd name="connsiteY5" fmla="*/ 239753 h 439045"/>
                <a:gd name="connsiteX6" fmla="*/ 211 w 361309"/>
                <a:gd name="connsiteY6" fmla="*/ 239016 h 439045"/>
                <a:gd name="connsiteX7" fmla="*/ 94888 w 361309"/>
                <a:gd name="connsiteY7" fmla="*/ 42941 h 439045"/>
                <a:gd name="connsiteX8" fmla="*/ 114654 w 361309"/>
                <a:gd name="connsiteY8" fmla="*/ 1038 h 439045"/>
                <a:gd name="connsiteX9" fmla="*/ 115341 w 361309"/>
                <a:gd name="connsiteY9" fmla="*/ 272 h 439045"/>
                <a:gd name="connsiteX10" fmla="*/ 116334 w 361309"/>
                <a:gd name="connsiteY10" fmla="*/ 0 h 439045"/>
                <a:gd name="connsiteX11" fmla="*/ 218325 w 361309"/>
                <a:gd name="connsiteY11" fmla="*/ 0 h 439045"/>
                <a:gd name="connsiteX12" fmla="*/ 264393 w 361309"/>
                <a:gd name="connsiteY12" fmla="*/ 16608 h 439045"/>
                <a:gd name="connsiteX13" fmla="*/ 289333 w 361309"/>
                <a:gd name="connsiteY13" fmla="*/ 58754 h 439045"/>
                <a:gd name="connsiteX14" fmla="*/ 361280 w 361309"/>
                <a:gd name="connsiteY14" fmla="*/ 436821 h 439045"/>
                <a:gd name="connsiteX15" fmla="*/ 361166 w 361309"/>
                <a:gd name="connsiteY15" fmla="*/ 437903 h 439045"/>
                <a:gd name="connsiteX16" fmla="*/ 360489 w 361309"/>
                <a:gd name="connsiteY16" fmla="*/ 438748 h 439045"/>
                <a:gd name="connsiteX17" fmla="*/ 359600 w 361309"/>
                <a:gd name="connsiteY17" fmla="*/ 439045 h 439045"/>
                <a:gd name="connsiteX18" fmla="*/ 4411 w 361309"/>
                <a:gd name="connsiteY18" fmla="*/ 238868 h 439045"/>
                <a:gd name="connsiteX19" fmla="*/ 356931 w 361309"/>
                <a:gd name="connsiteY19" fmla="*/ 433016 h 439045"/>
                <a:gd name="connsiteX20" fmla="*/ 285824 w 361309"/>
                <a:gd name="connsiteY20" fmla="*/ 59446 h 439045"/>
                <a:gd name="connsiteX21" fmla="*/ 262180 w 361309"/>
                <a:gd name="connsiteY21" fmla="*/ 19455 h 439045"/>
                <a:gd name="connsiteX22" fmla="*/ 218473 w 361309"/>
                <a:gd name="connsiteY22" fmla="*/ 3706 h 439045"/>
                <a:gd name="connsiteX23" fmla="*/ 117619 w 361309"/>
                <a:gd name="connsiteY23" fmla="*/ 3706 h 439045"/>
                <a:gd name="connsiteX24" fmla="*/ 98248 w 361309"/>
                <a:gd name="connsiteY24" fmla="*/ 44522 h 439045"/>
                <a:gd name="connsiteX25" fmla="*/ 4411 w 361309"/>
                <a:gd name="connsiteY25" fmla="*/ 238868 h 43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1309" h="439045">
                  <a:moveTo>
                    <a:pt x="359600" y="439045"/>
                  </a:moveTo>
                  <a:cubicBezTo>
                    <a:pt x="359224" y="439055"/>
                    <a:pt x="358858" y="438931"/>
                    <a:pt x="358562" y="438699"/>
                  </a:cubicBezTo>
                  <a:cubicBezTo>
                    <a:pt x="238634" y="353954"/>
                    <a:pt x="118409" y="287640"/>
                    <a:pt x="1199" y="241536"/>
                  </a:cubicBezTo>
                  <a:cubicBezTo>
                    <a:pt x="957" y="241453"/>
                    <a:pt x="734" y="241319"/>
                    <a:pt x="547" y="241141"/>
                  </a:cubicBezTo>
                  <a:cubicBezTo>
                    <a:pt x="364" y="240963"/>
                    <a:pt x="216" y="240746"/>
                    <a:pt x="122" y="240504"/>
                  </a:cubicBezTo>
                  <a:cubicBezTo>
                    <a:pt x="28" y="240267"/>
                    <a:pt x="-12" y="240010"/>
                    <a:pt x="3" y="239753"/>
                  </a:cubicBezTo>
                  <a:cubicBezTo>
                    <a:pt x="18" y="239496"/>
                    <a:pt x="87" y="239244"/>
                    <a:pt x="211" y="239016"/>
                  </a:cubicBezTo>
                  <a:cubicBezTo>
                    <a:pt x="30897" y="177694"/>
                    <a:pt x="61978" y="112220"/>
                    <a:pt x="94888" y="42941"/>
                  </a:cubicBezTo>
                  <a:lnTo>
                    <a:pt x="114654" y="1038"/>
                  </a:lnTo>
                  <a:cubicBezTo>
                    <a:pt x="114807" y="722"/>
                    <a:pt x="115044" y="455"/>
                    <a:pt x="115341" y="272"/>
                  </a:cubicBezTo>
                  <a:cubicBezTo>
                    <a:pt x="115637" y="89"/>
                    <a:pt x="115983" y="-5"/>
                    <a:pt x="116334" y="0"/>
                  </a:cubicBezTo>
                  <a:lnTo>
                    <a:pt x="218325" y="0"/>
                  </a:lnTo>
                  <a:cubicBezTo>
                    <a:pt x="235145" y="10"/>
                    <a:pt x="251437" y="5886"/>
                    <a:pt x="264393" y="16608"/>
                  </a:cubicBezTo>
                  <a:cubicBezTo>
                    <a:pt x="277355" y="27331"/>
                    <a:pt x="286170" y="42234"/>
                    <a:pt x="289333" y="58754"/>
                  </a:cubicBezTo>
                  <a:lnTo>
                    <a:pt x="361280" y="436821"/>
                  </a:lnTo>
                  <a:cubicBezTo>
                    <a:pt x="361344" y="437187"/>
                    <a:pt x="361304" y="437557"/>
                    <a:pt x="361166" y="437903"/>
                  </a:cubicBezTo>
                  <a:cubicBezTo>
                    <a:pt x="361028" y="438244"/>
                    <a:pt x="360790" y="438536"/>
                    <a:pt x="360489" y="438748"/>
                  </a:cubicBezTo>
                  <a:cubicBezTo>
                    <a:pt x="360217" y="438916"/>
                    <a:pt x="359916" y="439015"/>
                    <a:pt x="359600" y="439045"/>
                  </a:cubicBezTo>
                  <a:close/>
                  <a:moveTo>
                    <a:pt x="4411" y="238868"/>
                  </a:moveTo>
                  <a:cubicBezTo>
                    <a:pt x="120089" y="284527"/>
                    <a:pt x="238683" y="349852"/>
                    <a:pt x="356931" y="433016"/>
                  </a:cubicBezTo>
                  <a:lnTo>
                    <a:pt x="285824" y="59446"/>
                  </a:lnTo>
                  <a:cubicBezTo>
                    <a:pt x="282835" y="43771"/>
                    <a:pt x="274474" y="29629"/>
                    <a:pt x="262180" y="19455"/>
                  </a:cubicBezTo>
                  <a:cubicBezTo>
                    <a:pt x="249886" y="9280"/>
                    <a:pt x="234429" y="3711"/>
                    <a:pt x="218473" y="3706"/>
                  </a:cubicBezTo>
                  <a:lnTo>
                    <a:pt x="117619" y="3706"/>
                  </a:lnTo>
                  <a:lnTo>
                    <a:pt x="98248" y="44522"/>
                  </a:lnTo>
                  <a:cubicBezTo>
                    <a:pt x="65635" y="113159"/>
                    <a:pt x="34850" y="178039"/>
                    <a:pt x="4411" y="238868"/>
                  </a:cubicBezTo>
                  <a:close/>
                </a:path>
              </a:pathLst>
            </a:custGeom>
            <a:solidFill>
              <a:srgbClr val="0E0E0E"/>
            </a:solidFill>
            <a:ln w="4941" cap="flat">
              <a:noFill/>
              <a:prstDash val="solid"/>
              <a:miter/>
            </a:ln>
          </p:spPr>
          <p:txBody>
            <a:bodyPr rtlCol="0" anchor="ctr"/>
            <a:lstStyle/>
            <a:p>
              <a:endParaRPr lang="en-AU"/>
            </a:p>
          </p:txBody>
        </p:sp>
        <p:sp>
          <p:nvSpPr>
            <p:cNvPr id="1210" name="Freeform: Shape 1209">
              <a:extLst>
                <a:ext uri="{FF2B5EF4-FFF2-40B4-BE49-F238E27FC236}">
                  <a16:creationId xmlns:a16="http://schemas.microsoft.com/office/drawing/2014/main" id="{5A15E01B-AF0E-40E7-9D57-5AD1E7E8392D}"/>
                </a:ext>
              </a:extLst>
            </p:cNvPr>
            <p:cNvSpPr/>
            <p:nvPr/>
          </p:nvSpPr>
          <p:spPr>
            <a:xfrm>
              <a:off x="9092251" y="3691141"/>
              <a:ext cx="1291883" cy="1392539"/>
            </a:xfrm>
            <a:custGeom>
              <a:avLst/>
              <a:gdLst>
                <a:gd name="connsiteX0" fmla="*/ 1256799 w 1291883"/>
                <a:gd name="connsiteY0" fmla="*/ 1392540 h 1392539"/>
                <a:gd name="connsiteX1" fmla="*/ 1291883 w 1291883"/>
                <a:gd name="connsiteY1" fmla="*/ 1343126 h 1392539"/>
                <a:gd name="connsiteX2" fmla="*/ 1073819 w 1291883"/>
                <a:gd name="connsiteY2" fmla="*/ 197410 h 1392539"/>
                <a:gd name="connsiteX3" fmla="*/ 716060 w 1291883"/>
                <a:gd name="connsiteY3" fmla="*/ 0 h 1392539"/>
                <a:gd name="connsiteX4" fmla="*/ 426049 w 1291883"/>
                <a:gd name="connsiteY4" fmla="*/ 426444 h 1392539"/>
                <a:gd name="connsiteX5" fmla="*/ 59989 w 1291883"/>
                <a:gd name="connsiteY5" fmla="*/ 732318 h 1392539"/>
                <a:gd name="connsiteX6" fmla="*/ 0 w 1291883"/>
                <a:gd name="connsiteY6" fmla="*/ 1392540 h 1392539"/>
                <a:gd name="connsiteX7" fmla="*/ 1256799 w 1291883"/>
                <a:gd name="connsiteY7" fmla="*/ 1392540 h 139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1883" h="1392539">
                  <a:moveTo>
                    <a:pt x="1256799" y="1392540"/>
                  </a:moveTo>
                  <a:lnTo>
                    <a:pt x="1291883" y="1343126"/>
                  </a:lnTo>
                  <a:lnTo>
                    <a:pt x="1073819" y="197410"/>
                  </a:lnTo>
                  <a:cubicBezTo>
                    <a:pt x="959820" y="116865"/>
                    <a:pt x="839793" y="48673"/>
                    <a:pt x="716060" y="0"/>
                  </a:cubicBezTo>
                  <a:cubicBezTo>
                    <a:pt x="629981" y="171813"/>
                    <a:pt x="545977" y="312347"/>
                    <a:pt x="426049" y="426444"/>
                  </a:cubicBezTo>
                  <a:lnTo>
                    <a:pt x="59989" y="732318"/>
                  </a:lnTo>
                  <a:lnTo>
                    <a:pt x="0" y="1392540"/>
                  </a:lnTo>
                  <a:lnTo>
                    <a:pt x="1256799" y="1392540"/>
                  </a:lnTo>
                  <a:close/>
                </a:path>
              </a:pathLst>
            </a:custGeom>
            <a:solidFill>
              <a:srgbClr val="F0B064"/>
            </a:solidFill>
            <a:ln w="4941" cap="flat">
              <a:noFill/>
              <a:prstDash val="solid"/>
              <a:miter/>
            </a:ln>
          </p:spPr>
          <p:txBody>
            <a:bodyPr rtlCol="0" anchor="ctr"/>
            <a:lstStyle/>
            <a:p>
              <a:endParaRPr lang="en-AU"/>
            </a:p>
          </p:txBody>
        </p:sp>
        <p:sp>
          <p:nvSpPr>
            <p:cNvPr id="1211" name="Freeform: Shape 1210">
              <a:extLst>
                <a:ext uri="{FF2B5EF4-FFF2-40B4-BE49-F238E27FC236}">
                  <a16:creationId xmlns:a16="http://schemas.microsoft.com/office/drawing/2014/main" id="{298686E3-1B0A-4675-81D7-F0C597DEEDE2}"/>
                </a:ext>
              </a:extLst>
            </p:cNvPr>
            <p:cNvSpPr/>
            <p:nvPr/>
          </p:nvSpPr>
          <p:spPr>
            <a:xfrm>
              <a:off x="9090408" y="3689465"/>
              <a:ext cx="1295591" cy="1396044"/>
            </a:xfrm>
            <a:custGeom>
              <a:avLst/>
              <a:gdLst>
                <a:gd name="connsiteX0" fmla="*/ 1258642 w 1295591"/>
                <a:gd name="connsiteY0" fmla="*/ 1396045 h 1396044"/>
                <a:gd name="connsiteX1" fmla="*/ 1843 w 1295591"/>
                <a:gd name="connsiteY1" fmla="*/ 1396045 h 1396044"/>
                <a:gd name="connsiteX2" fmla="*/ 1111 w 1295591"/>
                <a:gd name="connsiteY2" fmla="*/ 1395892 h 1396044"/>
                <a:gd name="connsiteX3" fmla="*/ 508 w 1295591"/>
                <a:gd name="connsiteY3" fmla="*/ 1395452 h 1396044"/>
                <a:gd name="connsiteX4" fmla="*/ 93 w 1295591"/>
                <a:gd name="connsiteY4" fmla="*/ 1394795 h 1396044"/>
                <a:gd name="connsiteX5" fmla="*/ 14 w 1295591"/>
                <a:gd name="connsiteY5" fmla="*/ 1394019 h 1396044"/>
                <a:gd name="connsiteX6" fmla="*/ 60003 w 1295591"/>
                <a:gd name="connsiteY6" fmla="*/ 733945 h 1396044"/>
                <a:gd name="connsiteX7" fmla="*/ 60794 w 1295591"/>
                <a:gd name="connsiteY7" fmla="*/ 732759 h 1396044"/>
                <a:gd name="connsiteX8" fmla="*/ 426854 w 1295591"/>
                <a:gd name="connsiteY8" fmla="*/ 426885 h 1396044"/>
                <a:gd name="connsiteX9" fmla="*/ 716420 w 1295591"/>
                <a:gd name="connsiteY9" fmla="*/ 1034 h 1396044"/>
                <a:gd name="connsiteX10" fmla="*/ 717399 w 1295591"/>
                <a:gd name="connsiteY10" fmla="*/ 115 h 1396044"/>
                <a:gd name="connsiteX11" fmla="*/ 718743 w 1295591"/>
                <a:gd name="connsiteY11" fmla="*/ 145 h 1396044"/>
                <a:gd name="connsiteX12" fmla="*/ 1076896 w 1295591"/>
                <a:gd name="connsiteY12" fmla="*/ 197801 h 1396044"/>
                <a:gd name="connsiteX13" fmla="*/ 1077638 w 1295591"/>
                <a:gd name="connsiteY13" fmla="*/ 198938 h 1396044"/>
                <a:gd name="connsiteX14" fmla="*/ 1295554 w 1295591"/>
                <a:gd name="connsiteY14" fmla="*/ 1344506 h 1396044"/>
                <a:gd name="connsiteX15" fmla="*/ 1295554 w 1295591"/>
                <a:gd name="connsiteY15" fmla="*/ 1345227 h 1396044"/>
                <a:gd name="connsiteX16" fmla="*/ 1295258 w 1295591"/>
                <a:gd name="connsiteY16" fmla="*/ 1345890 h 1396044"/>
                <a:gd name="connsiteX17" fmla="*/ 1260124 w 1295591"/>
                <a:gd name="connsiteY17" fmla="*/ 1395304 h 1396044"/>
                <a:gd name="connsiteX18" fmla="*/ 1259472 w 1295591"/>
                <a:gd name="connsiteY18" fmla="*/ 1395852 h 1396044"/>
                <a:gd name="connsiteX19" fmla="*/ 1258642 w 1295591"/>
                <a:gd name="connsiteY19" fmla="*/ 1396045 h 1396044"/>
                <a:gd name="connsiteX20" fmla="*/ 3868 w 1295591"/>
                <a:gd name="connsiteY20" fmla="*/ 1392339 h 1396044"/>
                <a:gd name="connsiteX21" fmla="*/ 1257653 w 1295591"/>
                <a:gd name="connsiteY21" fmla="*/ 1392339 h 1396044"/>
                <a:gd name="connsiteX22" fmla="*/ 1291749 w 1295591"/>
                <a:gd name="connsiteY22" fmla="*/ 1344407 h 1396044"/>
                <a:gd name="connsiteX23" fmla="*/ 1073783 w 1295591"/>
                <a:gd name="connsiteY23" fmla="*/ 200272 h 1396044"/>
                <a:gd name="connsiteX24" fmla="*/ 718595 w 1295591"/>
                <a:gd name="connsiteY24" fmla="*/ 4147 h 1396044"/>
                <a:gd name="connsiteX25" fmla="*/ 428978 w 1295591"/>
                <a:gd name="connsiteY25" fmla="*/ 429603 h 1396044"/>
                <a:gd name="connsiteX26" fmla="*/ 63314 w 1295591"/>
                <a:gd name="connsiteY26" fmla="*/ 735032 h 1396044"/>
                <a:gd name="connsiteX27" fmla="*/ 3868 w 1295591"/>
                <a:gd name="connsiteY27" fmla="*/ 1392339 h 139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5591" h="1396044">
                  <a:moveTo>
                    <a:pt x="1258642" y="1396045"/>
                  </a:moveTo>
                  <a:lnTo>
                    <a:pt x="1843" y="1396045"/>
                  </a:lnTo>
                  <a:cubicBezTo>
                    <a:pt x="1590" y="1396045"/>
                    <a:pt x="1343" y="1395995"/>
                    <a:pt x="1111" y="1395892"/>
                  </a:cubicBezTo>
                  <a:cubicBezTo>
                    <a:pt x="879" y="1395788"/>
                    <a:pt x="676" y="1395640"/>
                    <a:pt x="508" y="1395452"/>
                  </a:cubicBezTo>
                  <a:cubicBezTo>
                    <a:pt x="321" y="1395264"/>
                    <a:pt x="182" y="1395042"/>
                    <a:pt x="93" y="1394795"/>
                  </a:cubicBezTo>
                  <a:cubicBezTo>
                    <a:pt x="9" y="1394543"/>
                    <a:pt x="-20" y="1394281"/>
                    <a:pt x="14" y="1394019"/>
                  </a:cubicBezTo>
                  <a:lnTo>
                    <a:pt x="60003" y="733945"/>
                  </a:lnTo>
                  <a:cubicBezTo>
                    <a:pt x="60102" y="733461"/>
                    <a:pt x="60383" y="733036"/>
                    <a:pt x="60794" y="732759"/>
                  </a:cubicBezTo>
                  <a:lnTo>
                    <a:pt x="426854" y="426885"/>
                  </a:lnTo>
                  <a:cubicBezTo>
                    <a:pt x="554737" y="305178"/>
                    <a:pt x="641607" y="150166"/>
                    <a:pt x="716420" y="1034"/>
                  </a:cubicBezTo>
                  <a:cubicBezTo>
                    <a:pt x="716613" y="615"/>
                    <a:pt x="716964" y="283"/>
                    <a:pt x="717399" y="115"/>
                  </a:cubicBezTo>
                  <a:cubicBezTo>
                    <a:pt x="717834" y="-48"/>
                    <a:pt x="718318" y="-38"/>
                    <a:pt x="718743" y="145"/>
                  </a:cubicBezTo>
                  <a:cubicBezTo>
                    <a:pt x="836101" y="46298"/>
                    <a:pt x="956622" y="112760"/>
                    <a:pt x="1076896" y="197801"/>
                  </a:cubicBezTo>
                  <a:cubicBezTo>
                    <a:pt x="1077282" y="198068"/>
                    <a:pt x="1077549" y="198479"/>
                    <a:pt x="1077638" y="198938"/>
                  </a:cubicBezTo>
                  <a:lnTo>
                    <a:pt x="1295554" y="1344506"/>
                  </a:lnTo>
                  <a:cubicBezTo>
                    <a:pt x="1295603" y="1344743"/>
                    <a:pt x="1295603" y="1344990"/>
                    <a:pt x="1295554" y="1345227"/>
                  </a:cubicBezTo>
                  <a:cubicBezTo>
                    <a:pt x="1295500" y="1345469"/>
                    <a:pt x="1295401" y="1345692"/>
                    <a:pt x="1295258" y="1345890"/>
                  </a:cubicBezTo>
                  <a:lnTo>
                    <a:pt x="1260124" y="1395304"/>
                  </a:lnTo>
                  <a:cubicBezTo>
                    <a:pt x="1259951" y="1395536"/>
                    <a:pt x="1259729" y="1395724"/>
                    <a:pt x="1259472" y="1395852"/>
                  </a:cubicBezTo>
                  <a:cubicBezTo>
                    <a:pt x="1259215" y="1395981"/>
                    <a:pt x="1258928" y="1396045"/>
                    <a:pt x="1258642" y="1396045"/>
                  </a:cubicBezTo>
                  <a:close/>
                  <a:moveTo>
                    <a:pt x="3868" y="1392339"/>
                  </a:moveTo>
                  <a:lnTo>
                    <a:pt x="1257653" y="1392339"/>
                  </a:lnTo>
                  <a:lnTo>
                    <a:pt x="1291749" y="1344407"/>
                  </a:lnTo>
                  <a:lnTo>
                    <a:pt x="1073783" y="200272"/>
                  </a:lnTo>
                  <a:cubicBezTo>
                    <a:pt x="954498" y="116268"/>
                    <a:pt x="835014" y="50103"/>
                    <a:pt x="718595" y="4147"/>
                  </a:cubicBezTo>
                  <a:cubicBezTo>
                    <a:pt x="592193" y="256160"/>
                    <a:pt x="504730" y="357557"/>
                    <a:pt x="428978" y="429603"/>
                  </a:cubicBezTo>
                  <a:lnTo>
                    <a:pt x="63314" y="735032"/>
                  </a:lnTo>
                  <a:lnTo>
                    <a:pt x="3868" y="1392339"/>
                  </a:lnTo>
                  <a:close/>
                </a:path>
              </a:pathLst>
            </a:custGeom>
            <a:solidFill>
              <a:srgbClr val="0E0E0E"/>
            </a:solidFill>
            <a:ln w="4941" cap="flat">
              <a:noFill/>
              <a:prstDash val="solid"/>
              <a:miter/>
            </a:ln>
          </p:spPr>
          <p:txBody>
            <a:bodyPr rtlCol="0" anchor="ctr"/>
            <a:lstStyle/>
            <a:p>
              <a:endParaRPr lang="en-AU"/>
            </a:p>
          </p:txBody>
        </p:sp>
        <p:sp>
          <p:nvSpPr>
            <p:cNvPr id="1212" name="Freeform: Shape 1211">
              <a:extLst>
                <a:ext uri="{FF2B5EF4-FFF2-40B4-BE49-F238E27FC236}">
                  <a16:creationId xmlns:a16="http://schemas.microsoft.com/office/drawing/2014/main" id="{CA0B9D1F-1B6F-4DA2-B875-A0D1156FAE7A}"/>
                </a:ext>
              </a:extLst>
            </p:cNvPr>
            <p:cNvSpPr/>
            <p:nvPr/>
          </p:nvSpPr>
          <p:spPr>
            <a:xfrm>
              <a:off x="9915001" y="3748462"/>
              <a:ext cx="294404" cy="369271"/>
            </a:xfrm>
            <a:custGeom>
              <a:avLst/>
              <a:gdLst>
                <a:gd name="connsiteX0" fmla="*/ 267128 w 294404"/>
                <a:gd name="connsiteY0" fmla="*/ 369272 h 369271"/>
                <a:gd name="connsiteX1" fmla="*/ 294405 w 294404"/>
                <a:gd name="connsiteY1" fmla="*/ 367888 h 369271"/>
                <a:gd name="connsiteX2" fmla="*/ 251068 w 294404"/>
                <a:gd name="connsiteY2" fmla="*/ 140089 h 369271"/>
                <a:gd name="connsiteX3" fmla="*/ 20403 w 294404"/>
                <a:gd name="connsiteY3" fmla="*/ 0 h 369271"/>
                <a:gd name="connsiteX4" fmla="*/ 1275 w 294404"/>
                <a:gd name="connsiteY4" fmla="*/ 128383 h 369271"/>
                <a:gd name="connsiteX5" fmla="*/ 44982 w 294404"/>
                <a:gd name="connsiteY5" fmla="*/ 250604 h 369271"/>
                <a:gd name="connsiteX6" fmla="*/ 141191 w 294404"/>
                <a:gd name="connsiteY6" fmla="*/ 337741 h 369271"/>
                <a:gd name="connsiteX7" fmla="*/ 267128 w 294404"/>
                <a:gd name="connsiteY7" fmla="*/ 369173 h 369271"/>
                <a:gd name="connsiteX8" fmla="*/ 267128 w 294404"/>
                <a:gd name="connsiteY8" fmla="*/ 369272 h 36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404" h="369271">
                  <a:moveTo>
                    <a:pt x="267128" y="369272"/>
                  </a:moveTo>
                  <a:cubicBezTo>
                    <a:pt x="276368" y="369272"/>
                    <a:pt x="285460" y="368778"/>
                    <a:pt x="294405" y="367888"/>
                  </a:cubicBezTo>
                  <a:lnTo>
                    <a:pt x="251068" y="140089"/>
                  </a:lnTo>
                  <a:cubicBezTo>
                    <a:pt x="177659" y="87888"/>
                    <a:pt x="100568" y="41068"/>
                    <a:pt x="20403" y="0"/>
                  </a:cubicBezTo>
                  <a:cubicBezTo>
                    <a:pt x="3558" y="40569"/>
                    <a:pt x="-3014" y="84666"/>
                    <a:pt x="1275" y="128383"/>
                  </a:cubicBezTo>
                  <a:cubicBezTo>
                    <a:pt x="5559" y="172100"/>
                    <a:pt x="20576" y="214082"/>
                    <a:pt x="44982" y="250604"/>
                  </a:cubicBezTo>
                  <a:cubicBezTo>
                    <a:pt x="69392" y="287126"/>
                    <a:pt x="102436" y="317056"/>
                    <a:pt x="141191" y="337741"/>
                  </a:cubicBezTo>
                  <a:cubicBezTo>
                    <a:pt x="179942" y="358425"/>
                    <a:pt x="223199" y="369222"/>
                    <a:pt x="267128" y="369173"/>
                  </a:cubicBezTo>
                  <a:lnTo>
                    <a:pt x="267128" y="369272"/>
                  </a:lnTo>
                  <a:close/>
                </a:path>
              </a:pathLst>
            </a:custGeom>
            <a:solidFill>
              <a:srgbClr val="EBB881"/>
            </a:solidFill>
            <a:ln w="4941" cap="flat">
              <a:noFill/>
              <a:prstDash val="solid"/>
              <a:miter/>
            </a:ln>
          </p:spPr>
          <p:txBody>
            <a:bodyPr rtlCol="0" anchor="ctr"/>
            <a:lstStyle/>
            <a:p>
              <a:endParaRPr lang="en-AU"/>
            </a:p>
          </p:txBody>
        </p:sp>
        <p:sp>
          <p:nvSpPr>
            <p:cNvPr id="1213" name="Freeform: Shape 1212">
              <a:extLst>
                <a:ext uri="{FF2B5EF4-FFF2-40B4-BE49-F238E27FC236}">
                  <a16:creationId xmlns:a16="http://schemas.microsoft.com/office/drawing/2014/main" id="{394F7DF4-6FDB-4F20-9190-1538DF3590A3}"/>
                </a:ext>
              </a:extLst>
            </p:cNvPr>
            <p:cNvSpPr/>
            <p:nvPr/>
          </p:nvSpPr>
          <p:spPr>
            <a:xfrm>
              <a:off x="9913257" y="3746663"/>
              <a:ext cx="298022" cy="372898"/>
            </a:xfrm>
            <a:custGeom>
              <a:avLst/>
              <a:gdLst>
                <a:gd name="connsiteX0" fmla="*/ 268872 w 298022"/>
                <a:gd name="connsiteY0" fmla="*/ 372899 h 372898"/>
                <a:gd name="connsiteX1" fmla="*/ 142149 w 298022"/>
                <a:gd name="connsiteY1" fmla="*/ 341145 h 372898"/>
                <a:gd name="connsiteX2" fmla="*/ 45347 w 298022"/>
                <a:gd name="connsiteY2" fmla="*/ 253425 h 372898"/>
                <a:gd name="connsiteX3" fmla="*/ 1304 w 298022"/>
                <a:gd name="connsiteY3" fmla="*/ 130438 h 372898"/>
                <a:gd name="connsiteX4" fmla="*/ 20418 w 298022"/>
                <a:gd name="connsiteY4" fmla="*/ 1206 h 372898"/>
                <a:gd name="connsiteX5" fmla="*/ 20853 w 298022"/>
                <a:gd name="connsiteY5" fmla="*/ 573 h 372898"/>
                <a:gd name="connsiteX6" fmla="*/ 21505 w 298022"/>
                <a:gd name="connsiteY6" fmla="*/ 168 h 372898"/>
                <a:gd name="connsiteX7" fmla="*/ 22221 w 298022"/>
                <a:gd name="connsiteY7" fmla="*/ 0 h 372898"/>
                <a:gd name="connsiteX8" fmla="*/ 22938 w 298022"/>
                <a:gd name="connsiteY8" fmla="*/ 168 h 372898"/>
                <a:gd name="connsiteX9" fmla="*/ 253899 w 298022"/>
                <a:gd name="connsiteY9" fmla="*/ 140405 h 372898"/>
                <a:gd name="connsiteX10" fmla="*/ 254641 w 298022"/>
                <a:gd name="connsiteY10" fmla="*/ 141542 h 372898"/>
                <a:gd name="connsiteX11" fmla="*/ 297977 w 298022"/>
                <a:gd name="connsiteY11" fmla="*/ 369193 h 372898"/>
                <a:gd name="connsiteX12" fmla="*/ 297982 w 298022"/>
                <a:gd name="connsiteY12" fmla="*/ 369959 h 372898"/>
                <a:gd name="connsiteX13" fmla="*/ 297666 w 298022"/>
                <a:gd name="connsiteY13" fmla="*/ 370660 h 372898"/>
                <a:gd name="connsiteX14" fmla="*/ 297083 w 298022"/>
                <a:gd name="connsiteY14" fmla="*/ 371159 h 372898"/>
                <a:gd name="connsiteX15" fmla="*/ 296346 w 298022"/>
                <a:gd name="connsiteY15" fmla="*/ 371367 h 372898"/>
                <a:gd name="connsiteX16" fmla="*/ 268872 w 298022"/>
                <a:gd name="connsiteY16" fmla="*/ 372899 h 372898"/>
                <a:gd name="connsiteX17" fmla="*/ 23086 w 298022"/>
                <a:gd name="connsiteY17" fmla="*/ 4467 h 372898"/>
                <a:gd name="connsiteX18" fmla="*/ 5144 w 298022"/>
                <a:gd name="connsiteY18" fmla="*/ 131560 h 372898"/>
                <a:gd name="connsiteX19" fmla="*/ 48984 w 298022"/>
                <a:gd name="connsiteY19" fmla="*/ 252195 h 372898"/>
                <a:gd name="connsiteX20" fmla="*/ 144338 w 298022"/>
                <a:gd name="connsiteY20" fmla="*/ 338116 h 372898"/>
                <a:gd name="connsiteX21" fmla="*/ 268872 w 298022"/>
                <a:gd name="connsiteY21" fmla="*/ 369193 h 372898"/>
                <a:gd name="connsiteX22" fmla="*/ 293975 w 298022"/>
                <a:gd name="connsiteY22" fmla="*/ 368056 h 372898"/>
                <a:gd name="connsiteX23" fmla="*/ 250935 w 298022"/>
                <a:gd name="connsiteY23" fmla="*/ 143074 h 372898"/>
                <a:gd name="connsiteX24" fmla="*/ 23086 w 298022"/>
                <a:gd name="connsiteY24" fmla="*/ 4467 h 37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8022" h="372898">
                  <a:moveTo>
                    <a:pt x="268872" y="372899"/>
                  </a:moveTo>
                  <a:cubicBezTo>
                    <a:pt x="224661" y="372894"/>
                    <a:pt x="181137" y="361988"/>
                    <a:pt x="142149" y="341145"/>
                  </a:cubicBezTo>
                  <a:cubicBezTo>
                    <a:pt x="103162" y="320307"/>
                    <a:pt x="69916" y="290180"/>
                    <a:pt x="45347" y="253425"/>
                  </a:cubicBezTo>
                  <a:cubicBezTo>
                    <a:pt x="20778" y="216671"/>
                    <a:pt x="5653" y="174432"/>
                    <a:pt x="1304" y="130438"/>
                  </a:cubicBezTo>
                  <a:cubicBezTo>
                    <a:pt x="-3044" y="86445"/>
                    <a:pt x="3518" y="42056"/>
                    <a:pt x="20418" y="1206"/>
                  </a:cubicBezTo>
                  <a:cubicBezTo>
                    <a:pt x="20517" y="968"/>
                    <a:pt x="20665" y="751"/>
                    <a:pt x="20853" y="573"/>
                  </a:cubicBezTo>
                  <a:cubicBezTo>
                    <a:pt x="21040" y="395"/>
                    <a:pt x="21263" y="257"/>
                    <a:pt x="21505" y="168"/>
                  </a:cubicBezTo>
                  <a:cubicBezTo>
                    <a:pt x="21727" y="59"/>
                    <a:pt x="21974" y="0"/>
                    <a:pt x="22221" y="0"/>
                  </a:cubicBezTo>
                  <a:cubicBezTo>
                    <a:pt x="22469" y="0"/>
                    <a:pt x="22716" y="59"/>
                    <a:pt x="22938" y="168"/>
                  </a:cubicBezTo>
                  <a:cubicBezTo>
                    <a:pt x="103226" y="41246"/>
                    <a:pt x="180416" y="88115"/>
                    <a:pt x="253899" y="140405"/>
                  </a:cubicBezTo>
                  <a:cubicBezTo>
                    <a:pt x="254285" y="140672"/>
                    <a:pt x="254552" y="141077"/>
                    <a:pt x="254641" y="141542"/>
                  </a:cubicBezTo>
                  <a:lnTo>
                    <a:pt x="297977" y="369193"/>
                  </a:lnTo>
                  <a:cubicBezTo>
                    <a:pt x="298036" y="369445"/>
                    <a:pt x="298036" y="369707"/>
                    <a:pt x="297982" y="369959"/>
                  </a:cubicBezTo>
                  <a:cubicBezTo>
                    <a:pt x="297928" y="370211"/>
                    <a:pt x="297819" y="370453"/>
                    <a:pt x="297666" y="370660"/>
                  </a:cubicBezTo>
                  <a:cubicBezTo>
                    <a:pt x="297513" y="370863"/>
                    <a:pt x="297310" y="371036"/>
                    <a:pt x="297083" y="371159"/>
                  </a:cubicBezTo>
                  <a:cubicBezTo>
                    <a:pt x="296855" y="371283"/>
                    <a:pt x="296603" y="371352"/>
                    <a:pt x="296346" y="371367"/>
                  </a:cubicBezTo>
                  <a:cubicBezTo>
                    <a:pt x="287220" y="372350"/>
                    <a:pt x="278048" y="372859"/>
                    <a:pt x="268872" y="372899"/>
                  </a:cubicBezTo>
                  <a:close/>
                  <a:moveTo>
                    <a:pt x="23086" y="4467"/>
                  </a:moveTo>
                  <a:cubicBezTo>
                    <a:pt x="6789" y="44725"/>
                    <a:pt x="627" y="88367"/>
                    <a:pt x="5144" y="131560"/>
                  </a:cubicBezTo>
                  <a:cubicBezTo>
                    <a:pt x="9655" y="174753"/>
                    <a:pt x="24712" y="216182"/>
                    <a:pt x="48984" y="252195"/>
                  </a:cubicBezTo>
                  <a:cubicBezTo>
                    <a:pt x="73251" y="288208"/>
                    <a:pt x="105998" y="317713"/>
                    <a:pt x="144338" y="338116"/>
                  </a:cubicBezTo>
                  <a:cubicBezTo>
                    <a:pt x="182679" y="358514"/>
                    <a:pt x="225442" y="369188"/>
                    <a:pt x="268872" y="369193"/>
                  </a:cubicBezTo>
                  <a:cubicBezTo>
                    <a:pt x="277223" y="369193"/>
                    <a:pt x="285673" y="368797"/>
                    <a:pt x="293975" y="368056"/>
                  </a:cubicBezTo>
                  <a:lnTo>
                    <a:pt x="250935" y="143074"/>
                  </a:lnTo>
                  <a:cubicBezTo>
                    <a:pt x="178385" y="91500"/>
                    <a:pt x="102243" y="45179"/>
                    <a:pt x="23086" y="4467"/>
                  </a:cubicBezTo>
                  <a:close/>
                </a:path>
              </a:pathLst>
            </a:custGeom>
            <a:solidFill>
              <a:srgbClr val="0E0E0E"/>
            </a:solidFill>
            <a:ln w="4941" cap="flat">
              <a:noFill/>
              <a:prstDash val="solid"/>
              <a:miter/>
            </a:ln>
          </p:spPr>
          <p:txBody>
            <a:bodyPr rtlCol="0" anchor="ctr"/>
            <a:lstStyle/>
            <a:p>
              <a:endParaRPr lang="en-AU"/>
            </a:p>
          </p:txBody>
        </p:sp>
        <p:sp>
          <p:nvSpPr>
            <p:cNvPr id="1214" name="Freeform: Shape 1213">
              <a:extLst>
                <a:ext uri="{FF2B5EF4-FFF2-40B4-BE49-F238E27FC236}">
                  <a16:creationId xmlns:a16="http://schemas.microsoft.com/office/drawing/2014/main" id="{D9F6C004-4551-44E5-A6EF-8413FC7819DD}"/>
                </a:ext>
              </a:extLst>
            </p:cNvPr>
            <p:cNvSpPr/>
            <p:nvPr/>
          </p:nvSpPr>
          <p:spPr>
            <a:xfrm>
              <a:off x="9352762" y="3873282"/>
              <a:ext cx="485134" cy="495081"/>
            </a:xfrm>
            <a:custGeom>
              <a:avLst/>
              <a:gdLst>
                <a:gd name="connsiteX0" fmla="*/ 217571 w 485134"/>
                <a:gd name="connsiteY0" fmla="*/ 495080 h 495081"/>
                <a:gd name="connsiteX1" fmla="*/ 379194 w 485134"/>
                <a:gd name="connsiteY1" fmla="*/ 441115 h 495081"/>
                <a:gd name="connsiteX2" fmla="*/ 475206 w 485134"/>
                <a:gd name="connsiteY2" fmla="*/ 300349 h 495081"/>
                <a:gd name="connsiteX3" fmla="*/ 466460 w 485134"/>
                <a:gd name="connsiteY3" fmla="*/ 130182 h 495081"/>
                <a:gd name="connsiteX4" fmla="*/ 356523 w 485134"/>
                <a:gd name="connsiteY4" fmla="*/ 0 h 495081"/>
                <a:gd name="connsiteX5" fmla="*/ 165537 w 485134"/>
                <a:gd name="connsiteY5" fmla="*/ 244402 h 495081"/>
                <a:gd name="connsiteX6" fmla="*/ 0 w 485134"/>
                <a:gd name="connsiteY6" fmla="*/ 382762 h 495081"/>
                <a:gd name="connsiteX7" fmla="*/ 95142 w 485134"/>
                <a:gd name="connsiteY7" fmla="*/ 465348 h 495081"/>
                <a:gd name="connsiteX8" fmla="*/ 217571 w 485134"/>
                <a:gd name="connsiteY8" fmla="*/ 495080 h 49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5134" h="495081">
                  <a:moveTo>
                    <a:pt x="217571" y="495080"/>
                  </a:moveTo>
                  <a:cubicBezTo>
                    <a:pt x="275894" y="495239"/>
                    <a:pt x="332666" y="476283"/>
                    <a:pt x="379194" y="441115"/>
                  </a:cubicBezTo>
                  <a:cubicBezTo>
                    <a:pt x="425722" y="405947"/>
                    <a:pt x="459448" y="356503"/>
                    <a:pt x="475206" y="300349"/>
                  </a:cubicBezTo>
                  <a:cubicBezTo>
                    <a:pt x="490969" y="244195"/>
                    <a:pt x="487896" y="184424"/>
                    <a:pt x="466460" y="130182"/>
                  </a:cubicBezTo>
                  <a:cubicBezTo>
                    <a:pt x="445029" y="75940"/>
                    <a:pt x="406412" y="30212"/>
                    <a:pt x="356523" y="0"/>
                  </a:cubicBezTo>
                  <a:cubicBezTo>
                    <a:pt x="300685" y="92454"/>
                    <a:pt x="240054" y="173543"/>
                    <a:pt x="165537" y="244402"/>
                  </a:cubicBezTo>
                  <a:lnTo>
                    <a:pt x="0" y="382762"/>
                  </a:lnTo>
                  <a:cubicBezTo>
                    <a:pt x="24668" y="417490"/>
                    <a:pt x="57291" y="445810"/>
                    <a:pt x="95142" y="465348"/>
                  </a:cubicBezTo>
                  <a:cubicBezTo>
                    <a:pt x="132993" y="484891"/>
                    <a:pt x="174970" y="495085"/>
                    <a:pt x="217571" y="495080"/>
                  </a:cubicBezTo>
                  <a:close/>
                </a:path>
              </a:pathLst>
            </a:custGeom>
            <a:solidFill>
              <a:srgbClr val="EBB881"/>
            </a:solidFill>
            <a:ln w="4941" cap="flat">
              <a:noFill/>
              <a:prstDash val="solid"/>
              <a:miter/>
            </a:ln>
          </p:spPr>
          <p:txBody>
            <a:bodyPr rtlCol="0" anchor="ctr"/>
            <a:lstStyle/>
            <a:p>
              <a:endParaRPr lang="en-AU"/>
            </a:p>
          </p:txBody>
        </p:sp>
        <p:sp>
          <p:nvSpPr>
            <p:cNvPr id="1215" name="Freeform: Shape 1214">
              <a:extLst>
                <a:ext uri="{FF2B5EF4-FFF2-40B4-BE49-F238E27FC236}">
                  <a16:creationId xmlns:a16="http://schemas.microsoft.com/office/drawing/2014/main" id="{279E0518-7195-4FE5-A728-3E6605F14A16}"/>
                </a:ext>
              </a:extLst>
            </p:cNvPr>
            <p:cNvSpPr/>
            <p:nvPr/>
          </p:nvSpPr>
          <p:spPr>
            <a:xfrm>
              <a:off x="9350911" y="3871328"/>
              <a:ext cx="488328" cy="498912"/>
            </a:xfrm>
            <a:custGeom>
              <a:avLst/>
              <a:gdLst>
                <a:gd name="connsiteX0" fmla="*/ 219422 w 488328"/>
                <a:gd name="connsiteY0" fmla="*/ 498912 h 498912"/>
                <a:gd name="connsiteX1" fmla="*/ 96183 w 488328"/>
                <a:gd name="connsiteY1" fmla="*/ 468869 h 498912"/>
                <a:gd name="connsiteX2" fmla="*/ 319 w 488328"/>
                <a:gd name="connsiteY2" fmla="*/ 385804 h 498912"/>
                <a:gd name="connsiteX3" fmla="*/ 18 w 488328"/>
                <a:gd name="connsiteY3" fmla="*/ 384479 h 498912"/>
                <a:gd name="connsiteX4" fmla="*/ 665 w 488328"/>
                <a:gd name="connsiteY4" fmla="*/ 383283 h 498912"/>
                <a:gd name="connsiteX5" fmla="*/ 166203 w 488328"/>
                <a:gd name="connsiteY5" fmla="*/ 244924 h 498912"/>
                <a:gd name="connsiteX6" fmla="*/ 356793 w 488328"/>
                <a:gd name="connsiteY6" fmla="*/ 966 h 498912"/>
                <a:gd name="connsiteX7" fmla="*/ 357272 w 488328"/>
                <a:gd name="connsiteY7" fmla="*/ 428 h 498912"/>
                <a:gd name="connsiteX8" fmla="*/ 357929 w 488328"/>
                <a:gd name="connsiteY8" fmla="*/ 126 h 498912"/>
                <a:gd name="connsiteX9" fmla="*/ 359363 w 488328"/>
                <a:gd name="connsiteY9" fmla="*/ 126 h 498912"/>
                <a:gd name="connsiteX10" fmla="*/ 469650 w 488328"/>
                <a:gd name="connsiteY10" fmla="*/ 131281 h 498912"/>
                <a:gd name="connsiteX11" fmla="*/ 478322 w 488328"/>
                <a:gd name="connsiteY11" fmla="*/ 302427 h 498912"/>
                <a:gd name="connsiteX12" fmla="*/ 381856 w 488328"/>
                <a:gd name="connsiteY12" fmla="*/ 444063 h 498912"/>
                <a:gd name="connsiteX13" fmla="*/ 219422 w 488328"/>
                <a:gd name="connsiteY13" fmla="*/ 498665 h 498912"/>
                <a:gd name="connsiteX14" fmla="*/ 219422 w 488328"/>
                <a:gd name="connsiteY14" fmla="*/ 498912 h 498912"/>
                <a:gd name="connsiteX15" fmla="*/ 4371 w 488328"/>
                <a:gd name="connsiteY15" fmla="*/ 385260 h 498912"/>
                <a:gd name="connsiteX16" fmla="*/ 91291 w 488328"/>
                <a:gd name="connsiteY16" fmla="*/ 462356 h 498912"/>
                <a:gd name="connsiteX17" fmla="*/ 202824 w 488328"/>
                <a:gd name="connsiteY17" fmla="*/ 494890 h 498912"/>
                <a:gd name="connsiteX18" fmla="*/ 317558 w 488328"/>
                <a:gd name="connsiteY18" fmla="*/ 476617 h 498912"/>
                <a:gd name="connsiteX19" fmla="*/ 413471 w 488328"/>
                <a:gd name="connsiteY19" fmla="*/ 411049 h 498912"/>
                <a:gd name="connsiteX20" fmla="*/ 472141 w 488328"/>
                <a:gd name="connsiteY20" fmla="*/ 310768 h 498912"/>
                <a:gd name="connsiteX21" fmla="*/ 482310 w 488328"/>
                <a:gd name="connsiteY21" fmla="*/ 195035 h 498912"/>
                <a:gd name="connsiteX22" fmla="*/ 442022 w 488328"/>
                <a:gd name="connsiteY22" fmla="*/ 86062 h 498912"/>
                <a:gd name="connsiteX23" fmla="*/ 359017 w 488328"/>
                <a:gd name="connsiteY23" fmla="*/ 4771 h 498912"/>
                <a:gd name="connsiteX24" fmla="*/ 168673 w 488328"/>
                <a:gd name="connsiteY24" fmla="*/ 247987 h 498912"/>
                <a:gd name="connsiteX25" fmla="*/ 4371 w 488328"/>
                <a:gd name="connsiteY25" fmla="*/ 385260 h 49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8328" h="498912">
                  <a:moveTo>
                    <a:pt x="219422" y="498912"/>
                  </a:moveTo>
                  <a:cubicBezTo>
                    <a:pt x="176540" y="498838"/>
                    <a:pt x="134291" y="488540"/>
                    <a:pt x="96183" y="468869"/>
                  </a:cubicBezTo>
                  <a:cubicBezTo>
                    <a:pt x="58080" y="449197"/>
                    <a:pt x="25214" y="420719"/>
                    <a:pt x="319" y="385804"/>
                  </a:cubicBezTo>
                  <a:cubicBezTo>
                    <a:pt x="62" y="385413"/>
                    <a:pt x="-46" y="384944"/>
                    <a:pt x="18" y="384479"/>
                  </a:cubicBezTo>
                  <a:cubicBezTo>
                    <a:pt x="82" y="384015"/>
                    <a:pt x="309" y="383590"/>
                    <a:pt x="665" y="383283"/>
                  </a:cubicBezTo>
                  <a:lnTo>
                    <a:pt x="166203" y="244924"/>
                  </a:lnTo>
                  <a:cubicBezTo>
                    <a:pt x="235382" y="179055"/>
                    <a:pt x="296014" y="101623"/>
                    <a:pt x="356793" y="966"/>
                  </a:cubicBezTo>
                  <a:cubicBezTo>
                    <a:pt x="356917" y="754"/>
                    <a:pt x="357080" y="571"/>
                    <a:pt x="357272" y="428"/>
                  </a:cubicBezTo>
                  <a:cubicBezTo>
                    <a:pt x="357470" y="284"/>
                    <a:pt x="357692" y="181"/>
                    <a:pt x="357929" y="126"/>
                  </a:cubicBezTo>
                  <a:cubicBezTo>
                    <a:pt x="358389" y="-42"/>
                    <a:pt x="358898" y="-42"/>
                    <a:pt x="359363" y="126"/>
                  </a:cubicBezTo>
                  <a:cubicBezTo>
                    <a:pt x="409444" y="30649"/>
                    <a:pt x="448174" y="76708"/>
                    <a:pt x="469650" y="131281"/>
                  </a:cubicBezTo>
                  <a:cubicBezTo>
                    <a:pt x="491125" y="185859"/>
                    <a:pt x="494174" y="245961"/>
                    <a:pt x="478322" y="302427"/>
                  </a:cubicBezTo>
                  <a:cubicBezTo>
                    <a:pt x="462470" y="358898"/>
                    <a:pt x="428597" y="408633"/>
                    <a:pt x="381856" y="444063"/>
                  </a:cubicBezTo>
                  <a:cubicBezTo>
                    <a:pt x="335115" y="479488"/>
                    <a:pt x="278071" y="498665"/>
                    <a:pt x="219422" y="498665"/>
                  </a:cubicBezTo>
                  <a:lnTo>
                    <a:pt x="219422" y="498912"/>
                  </a:lnTo>
                  <a:close/>
                  <a:moveTo>
                    <a:pt x="4371" y="385260"/>
                  </a:moveTo>
                  <a:cubicBezTo>
                    <a:pt x="27290" y="417068"/>
                    <a:pt x="56973" y="443396"/>
                    <a:pt x="91291" y="462356"/>
                  </a:cubicBezTo>
                  <a:cubicBezTo>
                    <a:pt x="125604" y="481311"/>
                    <a:pt x="163697" y="492424"/>
                    <a:pt x="202824" y="494890"/>
                  </a:cubicBezTo>
                  <a:cubicBezTo>
                    <a:pt x="241949" y="497356"/>
                    <a:pt x="281135" y="491115"/>
                    <a:pt x="317558" y="476617"/>
                  </a:cubicBezTo>
                  <a:cubicBezTo>
                    <a:pt x="353981" y="462119"/>
                    <a:pt x="386738" y="439724"/>
                    <a:pt x="413471" y="411049"/>
                  </a:cubicBezTo>
                  <a:cubicBezTo>
                    <a:pt x="440199" y="382369"/>
                    <a:pt x="460237" y="348120"/>
                    <a:pt x="472141" y="310768"/>
                  </a:cubicBezTo>
                  <a:cubicBezTo>
                    <a:pt x="484044" y="273416"/>
                    <a:pt x="487518" y="233889"/>
                    <a:pt x="482310" y="195035"/>
                  </a:cubicBezTo>
                  <a:cubicBezTo>
                    <a:pt x="477102" y="156176"/>
                    <a:pt x="463345" y="118962"/>
                    <a:pt x="442022" y="86062"/>
                  </a:cubicBezTo>
                  <a:cubicBezTo>
                    <a:pt x="420705" y="53162"/>
                    <a:pt x="392356" y="25396"/>
                    <a:pt x="359017" y="4771"/>
                  </a:cubicBezTo>
                  <a:cubicBezTo>
                    <a:pt x="298385" y="104835"/>
                    <a:pt x="237853" y="182118"/>
                    <a:pt x="168673" y="247987"/>
                  </a:cubicBezTo>
                  <a:lnTo>
                    <a:pt x="4371" y="385260"/>
                  </a:lnTo>
                  <a:close/>
                </a:path>
              </a:pathLst>
            </a:custGeom>
            <a:solidFill>
              <a:srgbClr val="0E0E0E"/>
            </a:solidFill>
            <a:ln w="4941" cap="flat">
              <a:noFill/>
              <a:prstDash val="solid"/>
              <a:miter/>
            </a:ln>
          </p:spPr>
          <p:txBody>
            <a:bodyPr rtlCol="0" anchor="ctr"/>
            <a:lstStyle/>
            <a:p>
              <a:endParaRPr lang="en-AU"/>
            </a:p>
          </p:txBody>
        </p:sp>
        <p:sp>
          <p:nvSpPr>
            <p:cNvPr id="1216" name="Freeform: Shape 1215">
              <a:extLst>
                <a:ext uri="{FF2B5EF4-FFF2-40B4-BE49-F238E27FC236}">
                  <a16:creationId xmlns:a16="http://schemas.microsoft.com/office/drawing/2014/main" id="{2C4C425A-19E6-41EA-8650-F445540BABFD}"/>
                </a:ext>
              </a:extLst>
            </p:cNvPr>
            <p:cNvSpPr/>
            <p:nvPr/>
          </p:nvSpPr>
          <p:spPr>
            <a:xfrm>
              <a:off x="9838355" y="4281810"/>
              <a:ext cx="483221" cy="534451"/>
            </a:xfrm>
            <a:custGeom>
              <a:avLst/>
              <a:gdLst>
                <a:gd name="connsiteX0" fmla="*/ 0 w 483221"/>
                <a:gd name="connsiteY0" fmla="*/ 267160 h 534451"/>
                <a:gd name="connsiteX1" fmla="*/ 50887 w 483221"/>
                <a:gd name="connsiteY1" fmla="*/ 424356 h 534451"/>
                <a:gd name="connsiteX2" fmla="*/ 184577 w 483221"/>
                <a:gd name="connsiteY2" fmla="*/ 521455 h 534451"/>
                <a:gd name="connsiteX3" fmla="*/ 349803 w 483221"/>
                <a:gd name="connsiteY3" fmla="*/ 521223 h 534451"/>
                <a:gd name="connsiteX4" fmla="*/ 483221 w 483221"/>
                <a:gd name="connsiteY4" fmla="*/ 423754 h 534451"/>
                <a:gd name="connsiteX5" fmla="*/ 410583 w 483221"/>
                <a:gd name="connsiteY5" fmla="*/ 42030 h 534451"/>
                <a:gd name="connsiteX6" fmla="*/ 275820 w 483221"/>
                <a:gd name="connsiteY6" fmla="*/ 151 h 534451"/>
                <a:gd name="connsiteX7" fmla="*/ 138543 w 483221"/>
                <a:gd name="connsiteY7" fmla="*/ 32868 h 534451"/>
                <a:gd name="connsiteX8" fmla="*/ 37150 w 483221"/>
                <a:gd name="connsiteY8" fmla="*/ 131019 h 534451"/>
                <a:gd name="connsiteX9" fmla="*/ 0 w 483221"/>
                <a:gd name="connsiteY9" fmla="*/ 267160 h 5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3221" h="534451">
                  <a:moveTo>
                    <a:pt x="0" y="267160"/>
                  </a:moveTo>
                  <a:cubicBezTo>
                    <a:pt x="-99" y="323626"/>
                    <a:pt x="17720" y="378663"/>
                    <a:pt x="50887" y="424356"/>
                  </a:cubicBezTo>
                  <a:cubicBezTo>
                    <a:pt x="84054" y="470055"/>
                    <a:pt x="130864" y="504047"/>
                    <a:pt x="184577" y="521455"/>
                  </a:cubicBezTo>
                  <a:cubicBezTo>
                    <a:pt x="238290" y="538864"/>
                    <a:pt x="296139" y="538780"/>
                    <a:pt x="349803" y="521223"/>
                  </a:cubicBezTo>
                  <a:cubicBezTo>
                    <a:pt x="403467" y="503666"/>
                    <a:pt x="450183" y="469541"/>
                    <a:pt x="483221" y="423754"/>
                  </a:cubicBezTo>
                  <a:lnTo>
                    <a:pt x="410583" y="42030"/>
                  </a:lnTo>
                  <a:cubicBezTo>
                    <a:pt x="370231" y="16231"/>
                    <a:pt x="323683" y="1767"/>
                    <a:pt x="275820" y="151"/>
                  </a:cubicBezTo>
                  <a:cubicBezTo>
                    <a:pt x="227953" y="-1460"/>
                    <a:pt x="180540" y="9841"/>
                    <a:pt x="138543" y="32868"/>
                  </a:cubicBezTo>
                  <a:cubicBezTo>
                    <a:pt x="96551" y="55890"/>
                    <a:pt x="61531" y="89793"/>
                    <a:pt x="37150" y="131019"/>
                  </a:cubicBezTo>
                  <a:cubicBezTo>
                    <a:pt x="12774" y="172246"/>
                    <a:pt x="-59" y="219268"/>
                    <a:pt x="0" y="267160"/>
                  </a:cubicBezTo>
                  <a:close/>
                </a:path>
              </a:pathLst>
            </a:custGeom>
            <a:solidFill>
              <a:srgbClr val="EBB881"/>
            </a:solidFill>
            <a:ln w="4941" cap="flat">
              <a:noFill/>
              <a:prstDash val="solid"/>
              <a:miter/>
            </a:ln>
          </p:spPr>
          <p:txBody>
            <a:bodyPr rtlCol="0" anchor="ctr"/>
            <a:lstStyle/>
            <a:p>
              <a:endParaRPr lang="en-AU"/>
            </a:p>
          </p:txBody>
        </p:sp>
        <p:sp>
          <p:nvSpPr>
            <p:cNvPr id="1217" name="Freeform: Shape 1216">
              <a:extLst>
                <a:ext uri="{FF2B5EF4-FFF2-40B4-BE49-F238E27FC236}">
                  <a16:creationId xmlns:a16="http://schemas.microsoft.com/office/drawing/2014/main" id="{04DBAA8F-2778-4263-8F59-C0EF17139045}"/>
                </a:ext>
              </a:extLst>
            </p:cNvPr>
            <p:cNvSpPr/>
            <p:nvPr/>
          </p:nvSpPr>
          <p:spPr>
            <a:xfrm>
              <a:off x="9836315" y="4280010"/>
              <a:ext cx="487128" cy="537823"/>
            </a:xfrm>
            <a:custGeom>
              <a:avLst/>
              <a:gdLst>
                <a:gd name="connsiteX0" fmla="*/ 269074 w 487128"/>
                <a:gd name="connsiteY0" fmla="*/ 537823 h 537823"/>
                <a:gd name="connsiteX1" fmla="*/ 148760 w 487128"/>
                <a:gd name="connsiteY1" fmla="*/ 509489 h 537823"/>
                <a:gd name="connsiteX2" fmla="*/ 53831 w 487128"/>
                <a:gd name="connsiteY2" fmla="*/ 430323 h 537823"/>
                <a:gd name="connsiteX3" fmla="*/ 4347 w 487128"/>
                <a:gd name="connsiteY3" fmla="*/ 317056 h 537823"/>
                <a:gd name="connsiteX4" fmla="*/ 10756 w 487128"/>
                <a:gd name="connsiteY4" fmla="*/ 193619 h 537823"/>
                <a:gd name="connsiteX5" fmla="*/ 71709 w 487128"/>
                <a:gd name="connsiteY5" fmla="*/ 86089 h 537823"/>
                <a:gd name="connsiteX6" fmla="*/ 174327 w 487128"/>
                <a:gd name="connsiteY6" fmla="*/ 17181 h 537823"/>
                <a:gd name="connsiteX7" fmla="*/ 296928 w 487128"/>
                <a:gd name="connsiteY7" fmla="*/ 1462 h 537823"/>
                <a:gd name="connsiteX8" fmla="*/ 413610 w 487128"/>
                <a:gd name="connsiteY8" fmla="*/ 42249 h 537823"/>
                <a:gd name="connsiteX9" fmla="*/ 414144 w 487128"/>
                <a:gd name="connsiteY9" fmla="*/ 42778 h 537823"/>
                <a:gd name="connsiteX10" fmla="*/ 414401 w 487128"/>
                <a:gd name="connsiteY10" fmla="*/ 43484 h 537823"/>
                <a:gd name="connsiteX11" fmla="*/ 487089 w 487128"/>
                <a:gd name="connsiteY11" fmla="*/ 425208 h 537823"/>
                <a:gd name="connsiteX12" fmla="*/ 487079 w 487128"/>
                <a:gd name="connsiteY12" fmla="*/ 425964 h 537823"/>
                <a:gd name="connsiteX13" fmla="*/ 486743 w 487128"/>
                <a:gd name="connsiteY13" fmla="*/ 426641 h 537823"/>
                <a:gd name="connsiteX14" fmla="*/ 391220 w 487128"/>
                <a:gd name="connsiteY14" fmla="*/ 508298 h 537823"/>
                <a:gd name="connsiteX15" fmla="*/ 269074 w 487128"/>
                <a:gd name="connsiteY15" fmla="*/ 537823 h 537823"/>
                <a:gd name="connsiteX16" fmla="*/ 269074 w 487128"/>
                <a:gd name="connsiteY16" fmla="*/ 3755 h 537823"/>
                <a:gd name="connsiteX17" fmla="*/ 139490 w 487128"/>
                <a:gd name="connsiteY17" fmla="*/ 37485 h 537823"/>
                <a:gd name="connsiteX18" fmla="*/ 42900 w 487128"/>
                <a:gd name="connsiteY18" fmla="*/ 130221 h 537823"/>
                <a:gd name="connsiteX19" fmla="*/ 3927 w 487128"/>
                <a:gd name="connsiteY19" fmla="*/ 258332 h 537823"/>
                <a:gd name="connsiteX20" fmla="*/ 32513 w 487128"/>
                <a:gd name="connsiteY20" fmla="*/ 389146 h 537823"/>
                <a:gd name="connsiteX21" fmla="*/ 121360 w 487128"/>
                <a:gd name="connsiteY21" fmla="*/ 489323 h 537823"/>
                <a:gd name="connsiteX22" fmla="*/ 247831 w 487128"/>
                <a:gd name="connsiteY22" fmla="*/ 533327 h 537823"/>
                <a:gd name="connsiteX23" fmla="*/ 379672 w 487128"/>
                <a:gd name="connsiteY23" fmla="*/ 509934 h 537823"/>
                <a:gd name="connsiteX24" fmla="*/ 483284 w 487128"/>
                <a:gd name="connsiteY24" fmla="*/ 425110 h 537823"/>
                <a:gd name="connsiteX25" fmla="*/ 410942 w 487128"/>
                <a:gd name="connsiteY25" fmla="*/ 44967 h 537823"/>
                <a:gd name="connsiteX26" fmla="*/ 269074 w 487128"/>
                <a:gd name="connsiteY26" fmla="*/ 3854 h 537823"/>
                <a:gd name="connsiteX27" fmla="*/ 269074 w 487128"/>
                <a:gd name="connsiteY27" fmla="*/ 3755 h 53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7128" h="537823">
                  <a:moveTo>
                    <a:pt x="269074" y="537823"/>
                  </a:moveTo>
                  <a:cubicBezTo>
                    <a:pt x="227314" y="537848"/>
                    <a:pt x="186122" y="528148"/>
                    <a:pt x="148760" y="509489"/>
                  </a:cubicBezTo>
                  <a:cubicBezTo>
                    <a:pt x="111398" y="490830"/>
                    <a:pt x="78898" y="463727"/>
                    <a:pt x="53831" y="430323"/>
                  </a:cubicBezTo>
                  <a:cubicBezTo>
                    <a:pt x="28763" y="396924"/>
                    <a:pt x="11824" y="358144"/>
                    <a:pt x="4347" y="317056"/>
                  </a:cubicBezTo>
                  <a:cubicBezTo>
                    <a:pt x="-3134" y="275973"/>
                    <a:pt x="-935" y="233709"/>
                    <a:pt x="10756" y="193619"/>
                  </a:cubicBezTo>
                  <a:cubicBezTo>
                    <a:pt x="22448" y="153529"/>
                    <a:pt x="43315" y="116711"/>
                    <a:pt x="71709" y="86089"/>
                  </a:cubicBezTo>
                  <a:cubicBezTo>
                    <a:pt x="100102" y="55462"/>
                    <a:pt x="135236" y="31872"/>
                    <a:pt x="174327" y="17181"/>
                  </a:cubicBezTo>
                  <a:cubicBezTo>
                    <a:pt x="213418" y="2495"/>
                    <a:pt x="255396" y="-2886"/>
                    <a:pt x="296928" y="1462"/>
                  </a:cubicBezTo>
                  <a:cubicBezTo>
                    <a:pt x="338461" y="5816"/>
                    <a:pt x="378407" y="19780"/>
                    <a:pt x="413610" y="42249"/>
                  </a:cubicBezTo>
                  <a:cubicBezTo>
                    <a:pt x="413823" y="42382"/>
                    <a:pt x="414005" y="42565"/>
                    <a:pt x="414144" y="42778"/>
                  </a:cubicBezTo>
                  <a:cubicBezTo>
                    <a:pt x="414277" y="42990"/>
                    <a:pt x="414366" y="43232"/>
                    <a:pt x="414401" y="43484"/>
                  </a:cubicBezTo>
                  <a:lnTo>
                    <a:pt x="487089" y="425208"/>
                  </a:lnTo>
                  <a:cubicBezTo>
                    <a:pt x="487143" y="425455"/>
                    <a:pt x="487143" y="425717"/>
                    <a:pt x="487079" y="425964"/>
                  </a:cubicBezTo>
                  <a:cubicBezTo>
                    <a:pt x="487020" y="426212"/>
                    <a:pt x="486906" y="426444"/>
                    <a:pt x="486743" y="426641"/>
                  </a:cubicBezTo>
                  <a:cubicBezTo>
                    <a:pt x="461774" y="460999"/>
                    <a:pt x="429047" y="488977"/>
                    <a:pt x="391220" y="508298"/>
                  </a:cubicBezTo>
                  <a:cubicBezTo>
                    <a:pt x="353399" y="527619"/>
                    <a:pt x="311545" y="537734"/>
                    <a:pt x="269074" y="537823"/>
                  </a:cubicBezTo>
                  <a:close/>
                  <a:moveTo>
                    <a:pt x="269074" y="3755"/>
                  </a:moveTo>
                  <a:cubicBezTo>
                    <a:pt x="223701" y="3730"/>
                    <a:pt x="179085" y="15343"/>
                    <a:pt x="139490" y="37485"/>
                  </a:cubicBezTo>
                  <a:cubicBezTo>
                    <a:pt x="99890" y="59628"/>
                    <a:pt x="66634" y="91559"/>
                    <a:pt x="42900" y="130221"/>
                  </a:cubicBezTo>
                  <a:cubicBezTo>
                    <a:pt x="19162" y="168887"/>
                    <a:pt x="5746" y="212999"/>
                    <a:pt x="3927" y="258332"/>
                  </a:cubicBezTo>
                  <a:cubicBezTo>
                    <a:pt x="2109" y="303664"/>
                    <a:pt x="11952" y="348706"/>
                    <a:pt x="32513" y="389146"/>
                  </a:cubicBezTo>
                  <a:cubicBezTo>
                    <a:pt x="53070" y="429591"/>
                    <a:pt x="83662" y="464083"/>
                    <a:pt x="121360" y="489323"/>
                  </a:cubicBezTo>
                  <a:cubicBezTo>
                    <a:pt x="159058" y="514569"/>
                    <a:pt x="202602" y="529719"/>
                    <a:pt x="247831" y="533327"/>
                  </a:cubicBezTo>
                  <a:cubicBezTo>
                    <a:pt x="293054" y="536934"/>
                    <a:pt x="338451" y="528879"/>
                    <a:pt x="379672" y="509934"/>
                  </a:cubicBezTo>
                  <a:cubicBezTo>
                    <a:pt x="420899" y="490988"/>
                    <a:pt x="456571" y="461780"/>
                    <a:pt x="483284" y="425110"/>
                  </a:cubicBezTo>
                  <a:lnTo>
                    <a:pt x="410942" y="44967"/>
                  </a:lnTo>
                  <a:cubicBezTo>
                    <a:pt x="368525" y="18051"/>
                    <a:pt x="319308" y="3790"/>
                    <a:pt x="269074" y="3854"/>
                  </a:cubicBezTo>
                  <a:lnTo>
                    <a:pt x="269074" y="3755"/>
                  </a:lnTo>
                  <a:close/>
                </a:path>
              </a:pathLst>
            </a:custGeom>
            <a:solidFill>
              <a:srgbClr val="0E0E0E"/>
            </a:solidFill>
            <a:ln w="4941" cap="flat">
              <a:noFill/>
              <a:prstDash val="solid"/>
              <a:miter/>
            </a:ln>
          </p:spPr>
          <p:txBody>
            <a:bodyPr rtlCol="0" anchor="ctr"/>
            <a:lstStyle/>
            <a:p>
              <a:endParaRPr lang="en-AU"/>
            </a:p>
          </p:txBody>
        </p:sp>
        <p:sp>
          <p:nvSpPr>
            <p:cNvPr id="1218" name="Freeform: Shape 1217">
              <a:extLst>
                <a:ext uri="{FF2B5EF4-FFF2-40B4-BE49-F238E27FC236}">
                  <a16:creationId xmlns:a16="http://schemas.microsoft.com/office/drawing/2014/main" id="{867A8EFA-16E9-4515-8ADE-28238B8EEBF1}"/>
                </a:ext>
              </a:extLst>
            </p:cNvPr>
            <p:cNvSpPr/>
            <p:nvPr/>
          </p:nvSpPr>
          <p:spPr>
            <a:xfrm>
              <a:off x="9192511" y="4602126"/>
              <a:ext cx="533673" cy="481554"/>
            </a:xfrm>
            <a:custGeom>
              <a:avLst/>
              <a:gdLst>
                <a:gd name="connsiteX0" fmla="*/ 533674 w 533673"/>
                <a:gd name="connsiteY0" fmla="*/ 266505 h 481554"/>
                <a:gd name="connsiteX1" fmla="*/ 499627 w 533673"/>
                <a:gd name="connsiteY1" fmla="*/ 136412 h 481554"/>
                <a:gd name="connsiteX2" fmla="*/ 406462 w 533673"/>
                <a:gd name="connsiteY2" fmla="*/ 39447 h 481554"/>
                <a:gd name="connsiteX3" fmla="*/ 277837 w 533673"/>
                <a:gd name="connsiteY3" fmla="*/ 227 h 481554"/>
                <a:gd name="connsiteX4" fmla="*/ 146420 w 533673"/>
                <a:gd name="connsiteY4" fmla="*/ 28714 h 481554"/>
                <a:gd name="connsiteX5" fmla="*/ 45580 w 533673"/>
                <a:gd name="connsiteY5" fmla="*/ 117679 h 481554"/>
                <a:gd name="connsiteX6" fmla="*/ 935 w 533673"/>
                <a:gd name="connsiteY6" fmla="*/ 244520 h 481554"/>
                <a:gd name="connsiteX7" fmla="*/ 23819 w 533673"/>
                <a:gd name="connsiteY7" fmla="*/ 377029 h 481554"/>
                <a:gd name="connsiteX8" fmla="*/ 108415 w 533673"/>
                <a:gd name="connsiteY8" fmla="*/ 481555 h 481554"/>
                <a:gd name="connsiteX9" fmla="*/ 424913 w 533673"/>
                <a:gd name="connsiteY9" fmla="*/ 481555 h 481554"/>
                <a:gd name="connsiteX10" fmla="*/ 504954 w 533673"/>
                <a:gd name="connsiteY10" fmla="*/ 387006 h 481554"/>
                <a:gd name="connsiteX11" fmla="*/ 533674 w 533673"/>
                <a:gd name="connsiteY11" fmla="*/ 266505 h 48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673" h="481554">
                  <a:moveTo>
                    <a:pt x="533674" y="266505"/>
                  </a:moveTo>
                  <a:cubicBezTo>
                    <a:pt x="533614" y="220945"/>
                    <a:pt x="521898" y="176161"/>
                    <a:pt x="499627" y="136412"/>
                  </a:cubicBezTo>
                  <a:cubicBezTo>
                    <a:pt x="477361" y="96668"/>
                    <a:pt x="445287" y="63284"/>
                    <a:pt x="406462" y="39447"/>
                  </a:cubicBezTo>
                  <a:cubicBezTo>
                    <a:pt x="367642" y="15609"/>
                    <a:pt x="323357" y="2105"/>
                    <a:pt x="277837" y="227"/>
                  </a:cubicBezTo>
                  <a:cubicBezTo>
                    <a:pt x="232321" y="-1651"/>
                    <a:pt x="187078" y="8158"/>
                    <a:pt x="146420" y="28714"/>
                  </a:cubicBezTo>
                  <a:cubicBezTo>
                    <a:pt x="105767" y="49275"/>
                    <a:pt x="71048" y="79902"/>
                    <a:pt x="45580" y="117679"/>
                  </a:cubicBezTo>
                  <a:cubicBezTo>
                    <a:pt x="20117" y="155452"/>
                    <a:pt x="4745" y="199119"/>
                    <a:pt x="935" y="244520"/>
                  </a:cubicBezTo>
                  <a:cubicBezTo>
                    <a:pt x="-2875" y="289917"/>
                    <a:pt x="5002" y="335536"/>
                    <a:pt x="23819" y="377029"/>
                  </a:cubicBezTo>
                  <a:cubicBezTo>
                    <a:pt x="42630" y="418522"/>
                    <a:pt x="71755" y="454506"/>
                    <a:pt x="108415" y="481555"/>
                  </a:cubicBezTo>
                  <a:lnTo>
                    <a:pt x="424913" y="481555"/>
                  </a:lnTo>
                  <a:cubicBezTo>
                    <a:pt x="458638" y="456754"/>
                    <a:pt x="486058" y="424363"/>
                    <a:pt x="504954" y="387006"/>
                  </a:cubicBezTo>
                  <a:cubicBezTo>
                    <a:pt x="523845" y="349649"/>
                    <a:pt x="533683" y="308368"/>
                    <a:pt x="533674" y="266505"/>
                  </a:cubicBezTo>
                  <a:close/>
                </a:path>
              </a:pathLst>
            </a:custGeom>
            <a:solidFill>
              <a:srgbClr val="EBB881"/>
            </a:solidFill>
            <a:ln w="4941" cap="flat">
              <a:noFill/>
              <a:prstDash val="solid"/>
              <a:miter/>
            </a:ln>
          </p:spPr>
          <p:txBody>
            <a:bodyPr rtlCol="0" anchor="ctr"/>
            <a:lstStyle/>
            <a:p>
              <a:endParaRPr lang="en-AU"/>
            </a:p>
          </p:txBody>
        </p:sp>
        <p:sp>
          <p:nvSpPr>
            <p:cNvPr id="1219" name="Freeform: Shape 1218">
              <a:extLst>
                <a:ext uri="{FF2B5EF4-FFF2-40B4-BE49-F238E27FC236}">
                  <a16:creationId xmlns:a16="http://schemas.microsoft.com/office/drawing/2014/main" id="{752B449D-ACD9-4390-8CE0-A7E90B3B4C71}"/>
                </a:ext>
              </a:extLst>
            </p:cNvPr>
            <p:cNvSpPr/>
            <p:nvPr/>
          </p:nvSpPr>
          <p:spPr>
            <a:xfrm>
              <a:off x="9190263" y="4599630"/>
              <a:ext cx="537824" cy="485880"/>
            </a:xfrm>
            <a:custGeom>
              <a:avLst/>
              <a:gdLst>
                <a:gd name="connsiteX0" fmla="*/ 427161 w 537824"/>
                <a:gd name="connsiteY0" fmla="*/ 485879 h 485880"/>
                <a:gd name="connsiteX1" fmla="*/ 110663 w 537824"/>
                <a:gd name="connsiteY1" fmla="*/ 485879 h 485880"/>
                <a:gd name="connsiteX2" fmla="*/ 109577 w 537824"/>
                <a:gd name="connsiteY2" fmla="*/ 485533 h 485880"/>
                <a:gd name="connsiteX3" fmla="*/ 12799 w 537824"/>
                <a:gd name="connsiteY3" fmla="*/ 350880 h 485880"/>
                <a:gd name="connsiteX4" fmla="*/ 13407 w 537824"/>
                <a:gd name="connsiteY4" fmla="*/ 185061 h 485880"/>
                <a:gd name="connsiteX5" fmla="*/ 111167 w 537824"/>
                <a:gd name="connsiteY5" fmla="*/ 51124 h 485880"/>
                <a:gd name="connsiteX6" fmla="*/ 268912 w 537824"/>
                <a:gd name="connsiteY6" fmla="*/ 0 h 485880"/>
                <a:gd name="connsiteX7" fmla="*/ 426657 w 537824"/>
                <a:gd name="connsiteY7" fmla="*/ 51124 h 485880"/>
                <a:gd name="connsiteX8" fmla="*/ 524418 w 537824"/>
                <a:gd name="connsiteY8" fmla="*/ 185061 h 485880"/>
                <a:gd name="connsiteX9" fmla="*/ 525026 w 537824"/>
                <a:gd name="connsiteY9" fmla="*/ 350880 h 485880"/>
                <a:gd name="connsiteX10" fmla="*/ 428248 w 537824"/>
                <a:gd name="connsiteY10" fmla="*/ 485533 h 485880"/>
                <a:gd name="connsiteX11" fmla="*/ 427161 w 537824"/>
                <a:gd name="connsiteY11" fmla="*/ 485879 h 485880"/>
                <a:gd name="connsiteX12" fmla="*/ 111256 w 537824"/>
                <a:gd name="connsiteY12" fmla="*/ 482173 h 485880"/>
                <a:gd name="connsiteX13" fmla="*/ 426568 w 537824"/>
                <a:gd name="connsiteY13" fmla="*/ 482173 h 485880"/>
                <a:gd name="connsiteX14" fmla="*/ 521641 w 537824"/>
                <a:gd name="connsiteY14" fmla="*/ 349299 h 485880"/>
                <a:gd name="connsiteX15" fmla="*/ 520796 w 537824"/>
                <a:gd name="connsiteY15" fmla="*/ 185921 h 485880"/>
                <a:gd name="connsiteX16" fmla="*/ 424349 w 537824"/>
                <a:gd name="connsiteY16" fmla="*/ 54039 h 485880"/>
                <a:gd name="connsiteX17" fmla="*/ 268912 w 537824"/>
                <a:gd name="connsiteY17" fmla="*/ 3711 h 485880"/>
                <a:gd name="connsiteX18" fmla="*/ 113470 w 537824"/>
                <a:gd name="connsiteY18" fmla="*/ 54039 h 485880"/>
                <a:gd name="connsiteX19" fmla="*/ 17029 w 537824"/>
                <a:gd name="connsiteY19" fmla="*/ 185921 h 485880"/>
                <a:gd name="connsiteX20" fmla="*/ 16184 w 537824"/>
                <a:gd name="connsiteY20" fmla="*/ 349299 h 485880"/>
                <a:gd name="connsiteX21" fmla="*/ 111256 w 537824"/>
                <a:gd name="connsiteY21" fmla="*/ 482173 h 48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824" h="485880">
                  <a:moveTo>
                    <a:pt x="427161" y="485879"/>
                  </a:moveTo>
                  <a:lnTo>
                    <a:pt x="110663" y="485879"/>
                  </a:lnTo>
                  <a:cubicBezTo>
                    <a:pt x="110273" y="485894"/>
                    <a:pt x="109888" y="485771"/>
                    <a:pt x="109577" y="485533"/>
                  </a:cubicBezTo>
                  <a:cubicBezTo>
                    <a:pt x="63938" y="451967"/>
                    <a:pt x="30069" y="404840"/>
                    <a:pt x="12799" y="350880"/>
                  </a:cubicBezTo>
                  <a:cubicBezTo>
                    <a:pt x="-4471" y="296925"/>
                    <a:pt x="-4259" y="238893"/>
                    <a:pt x="13407" y="185061"/>
                  </a:cubicBezTo>
                  <a:cubicBezTo>
                    <a:pt x="31072" y="131234"/>
                    <a:pt x="65287" y="84355"/>
                    <a:pt x="111167" y="51124"/>
                  </a:cubicBezTo>
                  <a:cubicBezTo>
                    <a:pt x="157053" y="17893"/>
                    <a:pt x="212259" y="0"/>
                    <a:pt x="268912" y="0"/>
                  </a:cubicBezTo>
                  <a:cubicBezTo>
                    <a:pt x="325566" y="0"/>
                    <a:pt x="380771" y="17893"/>
                    <a:pt x="426657" y="51124"/>
                  </a:cubicBezTo>
                  <a:cubicBezTo>
                    <a:pt x="472538" y="84355"/>
                    <a:pt x="506752" y="131234"/>
                    <a:pt x="524418" y="185061"/>
                  </a:cubicBezTo>
                  <a:cubicBezTo>
                    <a:pt x="542084" y="238893"/>
                    <a:pt x="542296" y="296925"/>
                    <a:pt x="525026" y="350880"/>
                  </a:cubicBezTo>
                  <a:cubicBezTo>
                    <a:pt x="507755" y="404840"/>
                    <a:pt x="473887" y="451967"/>
                    <a:pt x="428248" y="485533"/>
                  </a:cubicBezTo>
                  <a:cubicBezTo>
                    <a:pt x="427937" y="485771"/>
                    <a:pt x="427552" y="485894"/>
                    <a:pt x="427161" y="485879"/>
                  </a:cubicBezTo>
                  <a:close/>
                  <a:moveTo>
                    <a:pt x="111256" y="482173"/>
                  </a:moveTo>
                  <a:lnTo>
                    <a:pt x="426568" y="482173"/>
                  </a:lnTo>
                  <a:cubicBezTo>
                    <a:pt x="471451" y="448992"/>
                    <a:pt x="504722" y="402493"/>
                    <a:pt x="521641" y="349299"/>
                  </a:cubicBezTo>
                  <a:cubicBezTo>
                    <a:pt x="538560" y="296109"/>
                    <a:pt x="538264" y="238932"/>
                    <a:pt x="520796" y="185921"/>
                  </a:cubicBezTo>
                  <a:cubicBezTo>
                    <a:pt x="503328" y="132904"/>
                    <a:pt x="469578" y="86752"/>
                    <a:pt x="424349" y="54039"/>
                  </a:cubicBezTo>
                  <a:cubicBezTo>
                    <a:pt x="379125" y="21322"/>
                    <a:pt x="324730" y="3711"/>
                    <a:pt x="268912" y="3711"/>
                  </a:cubicBezTo>
                  <a:cubicBezTo>
                    <a:pt x="213094" y="3711"/>
                    <a:pt x="158699" y="21322"/>
                    <a:pt x="113470" y="54039"/>
                  </a:cubicBezTo>
                  <a:cubicBezTo>
                    <a:pt x="68246" y="86752"/>
                    <a:pt x="34497" y="132904"/>
                    <a:pt x="17029" y="185921"/>
                  </a:cubicBezTo>
                  <a:cubicBezTo>
                    <a:pt x="-439" y="238932"/>
                    <a:pt x="-736" y="296109"/>
                    <a:pt x="16184" y="349299"/>
                  </a:cubicBezTo>
                  <a:cubicBezTo>
                    <a:pt x="33103" y="402493"/>
                    <a:pt x="66374" y="448992"/>
                    <a:pt x="111256" y="482173"/>
                  </a:cubicBezTo>
                  <a:close/>
                </a:path>
              </a:pathLst>
            </a:custGeom>
            <a:solidFill>
              <a:srgbClr val="0E0E0E"/>
            </a:solidFill>
            <a:ln w="4941" cap="flat">
              <a:noFill/>
              <a:prstDash val="solid"/>
              <a:miter/>
            </a:ln>
          </p:spPr>
          <p:txBody>
            <a:bodyPr rtlCol="0" anchor="ctr"/>
            <a:lstStyle/>
            <a:p>
              <a:endParaRPr lang="en-AU"/>
            </a:p>
          </p:txBody>
        </p:sp>
        <p:sp>
          <p:nvSpPr>
            <p:cNvPr id="1220" name="Freeform: Shape 1219">
              <a:extLst>
                <a:ext uri="{FF2B5EF4-FFF2-40B4-BE49-F238E27FC236}">
                  <a16:creationId xmlns:a16="http://schemas.microsoft.com/office/drawing/2014/main" id="{14E53E1A-CC91-4634-886B-A537DE5B304A}"/>
                </a:ext>
              </a:extLst>
            </p:cNvPr>
            <p:cNvSpPr/>
            <p:nvPr/>
          </p:nvSpPr>
          <p:spPr>
            <a:xfrm>
              <a:off x="9192166" y="4868631"/>
              <a:ext cx="812961" cy="146957"/>
            </a:xfrm>
            <a:custGeom>
              <a:avLst/>
              <a:gdLst>
                <a:gd name="connsiteX0" fmla="*/ 427630 w 812961"/>
                <a:gd name="connsiteY0" fmla="*/ 0 h 146957"/>
                <a:gd name="connsiteX1" fmla="*/ 325639 w 812961"/>
                <a:gd name="connsiteY1" fmla="*/ 20111 h 146957"/>
                <a:gd name="connsiteX2" fmla="*/ 0 w 812961"/>
                <a:gd name="connsiteY2" fmla="*/ 146958 h 146957"/>
                <a:gd name="connsiteX3" fmla="*/ 812961 w 812961"/>
                <a:gd name="connsiteY3" fmla="*/ 146958 h 146957"/>
                <a:gd name="connsiteX4" fmla="*/ 812961 w 812961"/>
                <a:gd name="connsiteY4" fmla="*/ 0 h 146957"/>
                <a:gd name="connsiteX5" fmla="*/ 427630 w 812961"/>
                <a:gd name="connsiteY5" fmla="*/ 0 h 14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2961" h="146957">
                  <a:moveTo>
                    <a:pt x="427630" y="0"/>
                  </a:moveTo>
                  <a:cubicBezTo>
                    <a:pt x="392729" y="790"/>
                    <a:pt x="358228" y="7590"/>
                    <a:pt x="325639" y="20111"/>
                  </a:cubicBezTo>
                  <a:cubicBezTo>
                    <a:pt x="230171" y="59346"/>
                    <a:pt x="0" y="146958"/>
                    <a:pt x="0" y="146958"/>
                  </a:cubicBezTo>
                  <a:lnTo>
                    <a:pt x="812961" y="146958"/>
                  </a:lnTo>
                  <a:lnTo>
                    <a:pt x="812961" y="0"/>
                  </a:lnTo>
                  <a:lnTo>
                    <a:pt x="427630" y="0"/>
                  </a:lnTo>
                  <a:close/>
                </a:path>
              </a:pathLst>
            </a:custGeom>
            <a:solidFill>
              <a:srgbClr val="F0E7E1"/>
            </a:solidFill>
            <a:ln w="4941" cap="flat">
              <a:noFill/>
              <a:prstDash val="solid"/>
              <a:miter/>
            </a:ln>
          </p:spPr>
          <p:txBody>
            <a:bodyPr rtlCol="0" anchor="ctr"/>
            <a:lstStyle/>
            <a:p>
              <a:endParaRPr lang="en-AU"/>
            </a:p>
          </p:txBody>
        </p:sp>
        <p:sp>
          <p:nvSpPr>
            <p:cNvPr id="1221" name="Freeform: Shape 1220">
              <a:extLst>
                <a:ext uri="{FF2B5EF4-FFF2-40B4-BE49-F238E27FC236}">
                  <a16:creationId xmlns:a16="http://schemas.microsoft.com/office/drawing/2014/main" id="{F5E10FF5-7D3B-4A8C-90EC-A4587D160873}"/>
                </a:ext>
              </a:extLst>
            </p:cNvPr>
            <p:cNvSpPr/>
            <p:nvPr/>
          </p:nvSpPr>
          <p:spPr>
            <a:xfrm>
              <a:off x="9190326" y="4866654"/>
              <a:ext cx="816781" cy="151061"/>
            </a:xfrm>
            <a:custGeom>
              <a:avLst/>
              <a:gdLst>
                <a:gd name="connsiteX0" fmla="*/ 814802 w 816781"/>
                <a:gd name="connsiteY0" fmla="*/ 151059 h 151061"/>
                <a:gd name="connsiteX1" fmla="*/ 1841 w 816781"/>
                <a:gd name="connsiteY1" fmla="*/ 151059 h 151061"/>
                <a:gd name="connsiteX2" fmla="*/ 669 w 816781"/>
                <a:gd name="connsiteY2" fmla="*/ 150614 h 151061"/>
                <a:gd name="connsiteX3" fmla="*/ 32 w 816781"/>
                <a:gd name="connsiteY3" fmla="*/ 149537 h 151061"/>
                <a:gd name="connsiteX4" fmla="*/ 225 w 816781"/>
                <a:gd name="connsiteY4" fmla="*/ 148297 h 151061"/>
                <a:gd name="connsiteX5" fmla="*/ 1149 w 816781"/>
                <a:gd name="connsiteY5" fmla="*/ 147452 h 151061"/>
                <a:gd name="connsiteX6" fmla="*/ 326788 w 816781"/>
                <a:gd name="connsiteY6" fmla="*/ 20606 h 151061"/>
                <a:gd name="connsiteX7" fmla="*/ 428532 w 816781"/>
                <a:gd name="connsiteY7" fmla="*/ 296 h 151061"/>
                <a:gd name="connsiteX8" fmla="*/ 429471 w 816781"/>
                <a:gd name="connsiteY8" fmla="*/ 0 h 151061"/>
                <a:gd name="connsiteX9" fmla="*/ 814901 w 816781"/>
                <a:gd name="connsiteY9" fmla="*/ 0 h 151061"/>
                <a:gd name="connsiteX10" fmla="*/ 816230 w 816781"/>
                <a:gd name="connsiteY10" fmla="*/ 549 h 151061"/>
                <a:gd name="connsiteX11" fmla="*/ 816779 w 816781"/>
                <a:gd name="connsiteY11" fmla="*/ 1878 h 151061"/>
                <a:gd name="connsiteX12" fmla="*/ 816779 w 816781"/>
                <a:gd name="connsiteY12" fmla="*/ 149082 h 151061"/>
                <a:gd name="connsiteX13" fmla="*/ 816655 w 816781"/>
                <a:gd name="connsiteY13" fmla="*/ 149853 h 151061"/>
                <a:gd name="connsiteX14" fmla="*/ 816230 w 816781"/>
                <a:gd name="connsiteY14" fmla="*/ 150510 h 151061"/>
                <a:gd name="connsiteX15" fmla="*/ 815573 w 816781"/>
                <a:gd name="connsiteY15" fmla="*/ 150935 h 151061"/>
                <a:gd name="connsiteX16" fmla="*/ 814802 w 816781"/>
                <a:gd name="connsiteY16" fmla="*/ 151059 h 151061"/>
                <a:gd name="connsiteX17" fmla="*/ 11872 w 816781"/>
                <a:gd name="connsiteY17" fmla="*/ 147353 h 151061"/>
                <a:gd name="connsiteX18" fmla="*/ 812974 w 816781"/>
                <a:gd name="connsiteY18" fmla="*/ 147353 h 151061"/>
                <a:gd name="connsiteX19" fmla="*/ 812974 w 816781"/>
                <a:gd name="connsiteY19" fmla="*/ 4052 h 151061"/>
                <a:gd name="connsiteX20" fmla="*/ 430310 w 816781"/>
                <a:gd name="connsiteY20" fmla="*/ 4052 h 151061"/>
                <a:gd name="connsiteX21" fmla="*/ 429421 w 816781"/>
                <a:gd name="connsiteY21" fmla="*/ 4348 h 151061"/>
                <a:gd name="connsiteX22" fmla="*/ 328122 w 816781"/>
                <a:gd name="connsiteY22" fmla="*/ 24114 h 151061"/>
                <a:gd name="connsiteX23" fmla="*/ 11872 w 816781"/>
                <a:gd name="connsiteY23" fmla="*/ 147353 h 15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6781" h="151061">
                  <a:moveTo>
                    <a:pt x="814802" y="151059"/>
                  </a:moveTo>
                  <a:lnTo>
                    <a:pt x="1841" y="151059"/>
                  </a:lnTo>
                  <a:cubicBezTo>
                    <a:pt x="1411" y="151049"/>
                    <a:pt x="995" y="150896"/>
                    <a:pt x="669" y="150614"/>
                  </a:cubicBezTo>
                  <a:cubicBezTo>
                    <a:pt x="338" y="150338"/>
                    <a:pt x="116" y="149957"/>
                    <a:pt x="32" y="149537"/>
                  </a:cubicBezTo>
                  <a:cubicBezTo>
                    <a:pt x="-47" y="149112"/>
                    <a:pt x="22" y="148677"/>
                    <a:pt x="225" y="148297"/>
                  </a:cubicBezTo>
                  <a:cubicBezTo>
                    <a:pt x="427" y="147916"/>
                    <a:pt x="753" y="147620"/>
                    <a:pt x="1149" y="147452"/>
                  </a:cubicBezTo>
                  <a:cubicBezTo>
                    <a:pt x="3471" y="146612"/>
                    <a:pt x="232407" y="59396"/>
                    <a:pt x="326788" y="20606"/>
                  </a:cubicBezTo>
                  <a:cubicBezTo>
                    <a:pt x="359302" y="8099"/>
                    <a:pt x="393710" y="1231"/>
                    <a:pt x="428532" y="296"/>
                  </a:cubicBezTo>
                  <a:cubicBezTo>
                    <a:pt x="428808" y="104"/>
                    <a:pt x="429135" y="0"/>
                    <a:pt x="429471" y="0"/>
                  </a:cubicBezTo>
                  <a:lnTo>
                    <a:pt x="814901" y="0"/>
                  </a:lnTo>
                  <a:cubicBezTo>
                    <a:pt x="815400" y="0"/>
                    <a:pt x="815874" y="198"/>
                    <a:pt x="816230" y="549"/>
                  </a:cubicBezTo>
                  <a:cubicBezTo>
                    <a:pt x="816581" y="899"/>
                    <a:pt x="816779" y="1379"/>
                    <a:pt x="816779" y="1878"/>
                  </a:cubicBezTo>
                  <a:lnTo>
                    <a:pt x="816779" y="149082"/>
                  </a:lnTo>
                  <a:cubicBezTo>
                    <a:pt x="816793" y="149344"/>
                    <a:pt x="816749" y="149611"/>
                    <a:pt x="816655" y="149853"/>
                  </a:cubicBezTo>
                  <a:cubicBezTo>
                    <a:pt x="816561" y="150100"/>
                    <a:pt x="816418" y="150323"/>
                    <a:pt x="816230" y="150510"/>
                  </a:cubicBezTo>
                  <a:cubicBezTo>
                    <a:pt x="816042" y="150698"/>
                    <a:pt x="815820" y="150842"/>
                    <a:pt x="815573" y="150935"/>
                  </a:cubicBezTo>
                  <a:cubicBezTo>
                    <a:pt x="815326" y="151029"/>
                    <a:pt x="815064" y="151074"/>
                    <a:pt x="814802" y="151059"/>
                  </a:cubicBezTo>
                  <a:close/>
                  <a:moveTo>
                    <a:pt x="11872" y="147353"/>
                  </a:moveTo>
                  <a:lnTo>
                    <a:pt x="812974" y="147353"/>
                  </a:lnTo>
                  <a:lnTo>
                    <a:pt x="812974" y="4052"/>
                  </a:lnTo>
                  <a:lnTo>
                    <a:pt x="430310" y="4052"/>
                  </a:lnTo>
                  <a:cubicBezTo>
                    <a:pt x="430034" y="4210"/>
                    <a:pt x="429732" y="4309"/>
                    <a:pt x="429421" y="4348"/>
                  </a:cubicBezTo>
                  <a:cubicBezTo>
                    <a:pt x="394772" y="5080"/>
                    <a:pt x="360503" y="11765"/>
                    <a:pt x="328122" y="24114"/>
                  </a:cubicBezTo>
                  <a:cubicBezTo>
                    <a:pt x="244760" y="58309"/>
                    <a:pt x="56147" y="130453"/>
                    <a:pt x="11872" y="147353"/>
                  </a:cubicBezTo>
                  <a:close/>
                </a:path>
              </a:pathLst>
            </a:custGeom>
            <a:solidFill>
              <a:srgbClr val="0E0E0E"/>
            </a:solidFill>
            <a:ln w="4941" cap="flat">
              <a:noFill/>
              <a:prstDash val="solid"/>
              <a:miter/>
            </a:ln>
          </p:spPr>
          <p:txBody>
            <a:bodyPr rtlCol="0" anchor="ctr"/>
            <a:lstStyle/>
            <a:p>
              <a:endParaRPr lang="en-AU"/>
            </a:p>
          </p:txBody>
        </p:sp>
        <p:sp>
          <p:nvSpPr>
            <p:cNvPr id="1222" name="Freeform: Shape 1221">
              <a:extLst>
                <a:ext uri="{FF2B5EF4-FFF2-40B4-BE49-F238E27FC236}">
                  <a16:creationId xmlns:a16="http://schemas.microsoft.com/office/drawing/2014/main" id="{EFCFA3AC-F00B-4FB6-AD4F-A546CA9877F2}"/>
                </a:ext>
              </a:extLst>
            </p:cNvPr>
            <p:cNvSpPr/>
            <p:nvPr/>
          </p:nvSpPr>
          <p:spPr>
            <a:xfrm>
              <a:off x="9775648" y="4868631"/>
              <a:ext cx="812961" cy="146957"/>
            </a:xfrm>
            <a:custGeom>
              <a:avLst/>
              <a:gdLst>
                <a:gd name="connsiteX0" fmla="*/ 427630 w 812961"/>
                <a:gd name="connsiteY0" fmla="*/ 0 h 146957"/>
                <a:gd name="connsiteX1" fmla="*/ 325688 w 812961"/>
                <a:gd name="connsiteY1" fmla="*/ 20111 h 146957"/>
                <a:gd name="connsiteX2" fmla="*/ 0 w 812961"/>
                <a:gd name="connsiteY2" fmla="*/ 146958 h 146957"/>
                <a:gd name="connsiteX3" fmla="*/ 812961 w 812961"/>
                <a:gd name="connsiteY3" fmla="*/ 146958 h 146957"/>
                <a:gd name="connsiteX4" fmla="*/ 812961 w 812961"/>
                <a:gd name="connsiteY4" fmla="*/ 0 h 146957"/>
                <a:gd name="connsiteX5" fmla="*/ 427630 w 812961"/>
                <a:gd name="connsiteY5" fmla="*/ 0 h 14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2961" h="146957">
                  <a:moveTo>
                    <a:pt x="427630" y="0"/>
                  </a:moveTo>
                  <a:cubicBezTo>
                    <a:pt x="392743" y="795"/>
                    <a:pt x="358257" y="7595"/>
                    <a:pt x="325688" y="20111"/>
                  </a:cubicBezTo>
                  <a:cubicBezTo>
                    <a:pt x="230171" y="59346"/>
                    <a:pt x="0" y="146958"/>
                    <a:pt x="0" y="146958"/>
                  </a:cubicBezTo>
                  <a:lnTo>
                    <a:pt x="812961" y="146958"/>
                  </a:lnTo>
                  <a:lnTo>
                    <a:pt x="812961" y="0"/>
                  </a:lnTo>
                  <a:lnTo>
                    <a:pt x="427630" y="0"/>
                  </a:lnTo>
                  <a:close/>
                </a:path>
              </a:pathLst>
            </a:custGeom>
            <a:solidFill>
              <a:srgbClr val="F0E7E1"/>
            </a:solidFill>
            <a:ln w="4941" cap="flat">
              <a:noFill/>
              <a:prstDash val="solid"/>
              <a:miter/>
            </a:ln>
          </p:spPr>
          <p:txBody>
            <a:bodyPr rtlCol="0" anchor="ctr"/>
            <a:lstStyle/>
            <a:p>
              <a:endParaRPr lang="en-AU"/>
            </a:p>
          </p:txBody>
        </p:sp>
        <p:sp>
          <p:nvSpPr>
            <p:cNvPr id="1223" name="Freeform: Shape 1222">
              <a:extLst>
                <a:ext uri="{FF2B5EF4-FFF2-40B4-BE49-F238E27FC236}">
                  <a16:creationId xmlns:a16="http://schemas.microsoft.com/office/drawing/2014/main" id="{2D669C71-1948-43C6-A94C-9378D9FEE0CA}"/>
                </a:ext>
              </a:extLst>
            </p:cNvPr>
            <p:cNvSpPr/>
            <p:nvPr/>
          </p:nvSpPr>
          <p:spPr>
            <a:xfrm>
              <a:off x="9773793" y="4866753"/>
              <a:ext cx="816793" cy="150963"/>
            </a:xfrm>
            <a:custGeom>
              <a:avLst/>
              <a:gdLst>
                <a:gd name="connsiteX0" fmla="*/ 814817 w 816793"/>
                <a:gd name="connsiteY0" fmla="*/ 150961 h 150963"/>
                <a:gd name="connsiteX1" fmla="*/ 1856 w 816793"/>
                <a:gd name="connsiteY1" fmla="*/ 150961 h 150963"/>
                <a:gd name="connsiteX2" fmla="*/ 665 w 816793"/>
                <a:gd name="connsiteY2" fmla="*/ 150521 h 150963"/>
                <a:gd name="connsiteX3" fmla="*/ 27 w 816793"/>
                <a:gd name="connsiteY3" fmla="*/ 149429 h 150963"/>
                <a:gd name="connsiteX4" fmla="*/ 245 w 816793"/>
                <a:gd name="connsiteY4" fmla="*/ 148179 h 150963"/>
                <a:gd name="connsiteX5" fmla="*/ 1213 w 816793"/>
                <a:gd name="connsiteY5" fmla="*/ 147354 h 150963"/>
                <a:gd name="connsiteX6" fmla="*/ 326803 w 816793"/>
                <a:gd name="connsiteY6" fmla="*/ 20507 h 150963"/>
                <a:gd name="connsiteX7" fmla="*/ 428596 w 816793"/>
                <a:gd name="connsiteY7" fmla="*/ 297 h 150963"/>
                <a:gd name="connsiteX8" fmla="*/ 429485 w 816793"/>
                <a:gd name="connsiteY8" fmla="*/ 1 h 150963"/>
                <a:gd name="connsiteX9" fmla="*/ 814916 w 816793"/>
                <a:gd name="connsiteY9" fmla="*/ 1 h 150963"/>
                <a:gd name="connsiteX10" fmla="*/ 816245 w 816793"/>
                <a:gd name="connsiteY10" fmla="*/ 549 h 150963"/>
                <a:gd name="connsiteX11" fmla="*/ 816793 w 816793"/>
                <a:gd name="connsiteY11" fmla="*/ 1878 h 150963"/>
                <a:gd name="connsiteX12" fmla="*/ 816793 w 816793"/>
                <a:gd name="connsiteY12" fmla="*/ 149083 h 150963"/>
                <a:gd name="connsiteX13" fmla="*/ 816640 w 816793"/>
                <a:gd name="connsiteY13" fmla="*/ 149824 h 150963"/>
                <a:gd name="connsiteX14" fmla="*/ 816210 w 816793"/>
                <a:gd name="connsiteY14" fmla="*/ 150447 h 150963"/>
                <a:gd name="connsiteX15" fmla="*/ 815563 w 816793"/>
                <a:gd name="connsiteY15" fmla="*/ 150847 h 150963"/>
                <a:gd name="connsiteX16" fmla="*/ 814817 w 816793"/>
                <a:gd name="connsiteY16" fmla="*/ 150961 h 150963"/>
                <a:gd name="connsiteX17" fmla="*/ 11887 w 816793"/>
                <a:gd name="connsiteY17" fmla="*/ 147255 h 150963"/>
                <a:gd name="connsiteX18" fmla="*/ 812989 w 816793"/>
                <a:gd name="connsiteY18" fmla="*/ 147255 h 150963"/>
                <a:gd name="connsiteX19" fmla="*/ 812989 w 816793"/>
                <a:gd name="connsiteY19" fmla="*/ 3954 h 150963"/>
                <a:gd name="connsiteX20" fmla="*/ 430424 w 816793"/>
                <a:gd name="connsiteY20" fmla="*/ 3954 h 150963"/>
                <a:gd name="connsiteX21" fmla="*/ 429535 w 816793"/>
                <a:gd name="connsiteY21" fmla="*/ 4250 h 150963"/>
                <a:gd name="connsiteX22" fmla="*/ 328236 w 816793"/>
                <a:gd name="connsiteY22" fmla="*/ 24016 h 150963"/>
                <a:gd name="connsiteX23" fmla="*/ 11887 w 816793"/>
                <a:gd name="connsiteY23" fmla="*/ 147255 h 15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16793" h="150963">
                  <a:moveTo>
                    <a:pt x="814817" y="150961"/>
                  </a:moveTo>
                  <a:lnTo>
                    <a:pt x="1856" y="150961"/>
                  </a:lnTo>
                  <a:cubicBezTo>
                    <a:pt x="1421" y="150956"/>
                    <a:pt x="1001" y="150803"/>
                    <a:pt x="665" y="150521"/>
                  </a:cubicBezTo>
                  <a:cubicBezTo>
                    <a:pt x="334" y="150244"/>
                    <a:pt x="106" y="149859"/>
                    <a:pt x="27" y="149429"/>
                  </a:cubicBezTo>
                  <a:cubicBezTo>
                    <a:pt x="-47" y="148999"/>
                    <a:pt x="32" y="148559"/>
                    <a:pt x="245" y="148179"/>
                  </a:cubicBezTo>
                  <a:cubicBezTo>
                    <a:pt x="462" y="147798"/>
                    <a:pt x="803" y="147507"/>
                    <a:pt x="1213" y="147354"/>
                  </a:cubicBezTo>
                  <a:cubicBezTo>
                    <a:pt x="3486" y="146513"/>
                    <a:pt x="232471" y="59298"/>
                    <a:pt x="326803" y="20507"/>
                  </a:cubicBezTo>
                  <a:cubicBezTo>
                    <a:pt x="359337" y="8030"/>
                    <a:pt x="393764" y="1196"/>
                    <a:pt x="428596" y="297"/>
                  </a:cubicBezTo>
                  <a:cubicBezTo>
                    <a:pt x="428848" y="99"/>
                    <a:pt x="429164" y="-9"/>
                    <a:pt x="429485" y="1"/>
                  </a:cubicBezTo>
                  <a:lnTo>
                    <a:pt x="814916" y="1"/>
                  </a:lnTo>
                  <a:cubicBezTo>
                    <a:pt x="815415" y="1"/>
                    <a:pt x="815889" y="198"/>
                    <a:pt x="816245" y="549"/>
                  </a:cubicBezTo>
                  <a:cubicBezTo>
                    <a:pt x="816596" y="905"/>
                    <a:pt x="816793" y="1379"/>
                    <a:pt x="816793" y="1878"/>
                  </a:cubicBezTo>
                  <a:lnTo>
                    <a:pt x="816793" y="149083"/>
                  </a:lnTo>
                  <a:cubicBezTo>
                    <a:pt x="816793" y="149340"/>
                    <a:pt x="816739" y="149592"/>
                    <a:pt x="816640" y="149824"/>
                  </a:cubicBezTo>
                  <a:cubicBezTo>
                    <a:pt x="816542" y="150061"/>
                    <a:pt x="816393" y="150269"/>
                    <a:pt x="816210" y="150447"/>
                  </a:cubicBezTo>
                  <a:cubicBezTo>
                    <a:pt x="816022" y="150625"/>
                    <a:pt x="815805" y="150758"/>
                    <a:pt x="815563" y="150847"/>
                  </a:cubicBezTo>
                  <a:cubicBezTo>
                    <a:pt x="815326" y="150936"/>
                    <a:pt x="815069" y="150976"/>
                    <a:pt x="814817" y="150961"/>
                  </a:cubicBezTo>
                  <a:close/>
                  <a:moveTo>
                    <a:pt x="11887" y="147255"/>
                  </a:moveTo>
                  <a:lnTo>
                    <a:pt x="812989" y="147255"/>
                  </a:lnTo>
                  <a:lnTo>
                    <a:pt x="812989" y="3954"/>
                  </a:lnTo>
                  <a:lnTo>
                    <a:pt x="430424" y="3954"/>
                  </a:lnTo>
                  <a:cubicBezTo>
                    <a:pt x="430148" y="4112"/>
                    <a:pt x="429846" y="4211"/>
                    <a:pt x="429535" y="4250"/>
                  </a:cubicBezTo>
                  <a:cubicBezTo>
                    <a:pt x="394886" y="4982"/>
                    <a:pt x="360617" y="11667"/>
                    <a:pt x="328236" y="24016"/>
                  </a:cubicBezTo>
                  <a:cubicBezTo>
                    <a:pt x="244775" y="58210"/>
                    <a:pt x="56162" y="130355"/>
                    <a:pt x="11887" y="147255"/>
                  </a:cubicBezTo>
                  <a:close/>
                </a:path>
              </a:pathLst>
            </a:custGeom>
            <a:solidFill>
              <a:srgbClr val="0E0E0E"/>
            </a:solidFill>
            <a:ln w="4941" cap="flat">
              <a:noFill/>
              <a:prstDash val="solid"/>
              <a:miter/>
            </a:ln>
          </p:spPr>
          <p:txBody>
            <a:bodyPr rtlCol="0" anchor="ctr"/>
            <a:lstStyle/>
            <a:p>
              <a:endParaRPr lang="en-AU"/>
            </a:p>
          </p:txBody>
        </p:sp>
        <p:sp>
          <p:nvSpPr>
            <p:cNvPr id="1224" name="Freeform: Shape 1223">
              <a:extLst>
                <a:ext uri="{FF2B5EF4-FFF2-40B4-BE49-F238E27FC236}">
                  <a16:creationId xmlns:a16="http://schemas.microsoft.com/office/drawing/2014/main" id="{717AFE32-06AB-4862-89B4-B7E753FE45D5}"/>
                </a:ext>
              </a:extLst>
            </p:cNvPr>
            <p:cNvSpPr/>
            <p:nvPr/>
          </p:nvSpPr>
          <p:spPr>
            <a:xfrm>
              <a:off x="9570580" y="4868604"/>
              <a:ext cx="735825" cy="147231"/>
            </a:xfrm>
            <a:custGeom>
              <a:avLst/>
              <a:gdLst>
                <a:gd name="connsiteX0" fmla="*/ 735826 w 735825"/>
                <a:gd name="connsiteY0" fmla="*/ 147232 h 147231"/>
                <a:gd name="connsiteX1" fmla="*/ 325688 w 735825"/>
                <a:gd name="connsiteY1" fmla="*/ 20386 h 147231"/>
                <a:gd name="connsiteX2" fmla="*/ 0 w 735825"/>
                <a:gd name="connsiteY2" fmla="*/ 147232 h 147231"/>
                <a:gd name="connsiteX3" fmla="*/ 735826 w 735825"/>
                <a:gd name="connsiteY3" fmla="*/ 147232 h 147231"/>
              </a:gdLst>
              <a:ahLst/>
              <a:cxnLst>
                <a:cxn ang="0">
                  <a:pos x="connsiteX0" y="connsiteY0"/>
                </a:cxn>
                <a:cxn ang="0">
                  <a:pos x="connsiteX1" y="connsiteY1"/>
                </a:cxn>
                <a:cxn ang="0">
                  <a:pos x="connsiteX2" y="connsiteY2"/>
                </a:cxn>
                <a:cxn ang="0">
                  <a:pos x="connsiteX3" y="connsiteY3"/>
                </a:cxn>
              </a:cxnLst>
              <a:rect l="l" t="t" r="r" b="b"/>
              <a:pathLst>
                <a:path w="735825" h="147231">
                  <a:moveTo>
                    <a:pt x="735826" y="147232"/>
                  </a:moveTo>
                  <a:cubicBezTo>
                    <a:pt x="618714" y="-13710"/>
                    <a:pt x="420910" y="-18849"/>
                    <a:pt x="325688" y="20386"/>
                  </a:cubicBezTo>
                  <a:cubicBezTo>
                    <a:pt x="230468" y="59620"/>
                    <a:pt x="0" y="147232"/>
                    <a:pt x="0" y="147232"/>
                  </a:cubicBezTo>
                  <a:lnTo>
                    <a:pt x="735826" y="147232"/>
                  </a:lnTo>
                  <a:close/>
                </a:path>
              </a:pathLst>
            </a:custGeom>
            <a:solidFill>
              <a:srgbClr val="F0E7E1"/>
            </a:solidFill>
            <a:ln w="4941" cap="flat">
              <a:noFill/>
              <a:prstDash val="solid"/>
              <a:miter/>
            </a:ln>
          </p:spPr>
          <p:txBody>
            <a:bodyPr rtlCol="0" anchor="ctr"/>
            <a:lstStyle/>
            <a:p>
              <a:endParaRPr lang="en-AU"/>
            </a:p>
          </p:txBody>
        </p:sp>
        <p:sp>
          <p:nvSpPr>
            <p:cNvPr id="1225" name="Freeform: Shape 1224">
              <a:extLst>
                <a:ext uri="{FF2B5EF4-FFF2-40B4-BE49-F238E27FC236}">
                  <a16:creationId xmlns:a16="http://schemas.microsoft.com/office/drawing/2014/main" id="{EEBA0C84-0293-4FCF-8C15-5AAB959E6E69}"/>
                </a:ext>
              </a:extLst>
            </p:cNvPr>
            <p:cNvSpPr/>
            <p:nvPr/>
          </p:nvSpPr>
          <p:spPr>
            <a:xfrm>
              <a:off x="9568280" y="4866454"/>
              <a:ext cx="739682" cy="151259"/>
            </a:xfrm>
            <a:custGeom>
              <a:avLst/>
              <a:gdLst>
                <a:gd name="connsiteX0" fmla="*/ 738126 w 739682"/>
                <a:gd name="connsiteY0" fmla="*/ 151259 h 151259"/>
                <a:gd name="connsiteX1" fmla="*/ 1855 w 739682"/>
                <a:gd name="connsiteY1" fmla="*/ 151259 h 151259"/>
                <a:gd name="connsiteX2" fmla="*/ 665 w 739682"/>
                <a:gd name="connsiteY2" fmla="*/ 150819 h 151259"/>
                <a:gd name="connsiteX3" fmla="*/ 27 w 739682"/>
                <a:gd name="connsiteY3" fmla="*/ 149727 h 151259"/>
                <a:gd name="connsiteX4" fmla="*/ 245 w 739682"/>
                <a:gd name="connsiteY4" fmla="*/ 148477 h 151259"/>
                <a:gd name="connsiteX5" fmla="*/ 1213 w 739682"/>
                <a:gd name="connsiteY5" fmla="*/ 147652 h 151259"/>
                <a:gd name="connsiteX6" fmla="*/ 326803 w 739682"/>
                <a:gd name="connsiteY6" fmla="*/ 20806 h 151259"/>
                <a:gd name="connsiteX7" fmla="*/ 739411 w 739682"/>
                <a:gd name="connsiteY7" fmla="*/ 148294 h 151259"/>
                <a:gd name="connsiteX8" fmla="*/ 739683 w 739682"/>
                <a:gd name="connsiteY8" fmla="*/ 149258 h 151259"/>
                <a:gd name="connsiteX9" fmla="*/ 739411 w 739682"/>
                <a:gd name="connsiteY9" fmla="*/ 150221 h 151259"/>
                <a:gd name="connsiteX10" fmla="*/ 738897 w 739682"/>
                <a:gd name="connsiteY10" fmla="*/ 150898 h 151259"/>
                <a:gd name="connsiteX11" fmla="*/ 738126 w 739682"/>
                <a:gd name="connsiteY11" fmla="*/ 151259 h 151259"/>
                <a:gd name="connsiteX12" fmla="*/ 12084 w 739682"/>
                <a:gd name="connsiteY12" fmla="*/ 147553 h 151259"/>
                <a:gd name="connsiteX13" fmla="*/ 734272 w 739682"/>
                <a:gd name="connsiteY13" fmla="*/ 147553 h 151259"/>
                <a:gd name="connsiteX14" fmla="*/ 328236 w 739682"/>
                <a:gd name="connsiteY14" fmla="*/ 24018 h 151259"/>
                <a:gd name="connsiteX15" fmla="*/ 12084 w 739682"/>
                <a:gd name="connsiteY15" fmla="*/ 147553 h 15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9682" h="151259">
                  <a:moveTo>
                    <a:pt x="738126" y="151259"/>
                  </a:moveTo>
                  <a:lnTo>
                    <a:pt x="1855" y="151259"/>
                  </a:lnTo>
                  <a:cubicBezTo>
                    <a:pt x="1421" y="151254"/>
                    <a:pt x="1001" y="151101"/>
                    <a:pt x="665" y="150819"/>
                  </a:cubicBezTo>
                  <a:cubicBezTo>
                    <a:pt x="333" y="150543"/>
                    <a:pt x="106" y="150152"/>
                    <a:pt x="27" y="149727"/>
                  </a:cubicBezTo>
                  <a:cubicBezTo>
                    <a:pt x="-47" y="149297"/>
                    <a:pt x="32" y="148853"/>
                    <a:pt x="245" y="148477"/>
                  </a:cubicBezTo>
                  <a:cubicBezTo>
                    <a:pt x="462" y="148097"/>
                    <a:pt x="803" y="147805"/>
                    <a:pt x="1213" y="147652"/>
                  </a:cubicBezTo>
                  <a:cubicBezTo>
                    <a:pt x="3486" y="146812"/>
                    <a:pt x="232471" y="59596"/>
                    <a:pt x="326803" y="20806"/>
                  </a:cubicBezTo>
                  <a:cubicBezTo>
                    <a:pt x="429090" y="-21196"/>
                    <a:pt x="624671" y="-9386"/>
                    <a:pt x="739411" y="148294"/>
                  </a:cubicBezTo>
                  <a:cubicBezTo>
                    <a:pt x="739589" y="148581"/>
                    <a:pt x="739683" y="148917"/>
                    <a:pt x="739683" y="149258"/>
                  </a:cubicBezTo>
                  <a:cubicBezTo>
                    <a:pt x="739683" y="149599"/>
                    <a:pt x="739589" y="149930"/>
                    <a:pt x="739411" y="150221"/>
                  </a:cubicBezTo>
                  <a:cubicBezTo>
                    <a:pt x="739297" y="150483"/>
                    <a:pt x="739119" y="150716"/>
                    <a:pt x="738897" y="150898"/>
                  </a:cubicBezTo>
                  <a:cubicBezTo>
                    <a:pt x="738670" y="151081"/>
                    <a:pt x="738408" y="151205"/>
                    <a:pt x="738126" y="151259"/>
                  </a:cubicBezTo>
                  <a:close/>
                  <a:moveTo>
                    <a:pt x="12084" y="147553"/>
                  </a:moveTo>
                  <a:lnTo>
                    <a:pt x="734272" y="147553"/>
                  </a:lnTo>
                  <a:cubicBezTo>
                    <a:pt x="620619" y="-5631"/>
                    <a:pt x="428744" y="-16996"/>
                    <a:pt x="328236" y="24018"/>
                  </a:cubicBezTo>
                  <a:cubicBezTo>
                    <a:pt x="245072" y="58509"/>
                    <a:pt x="56359" y="130654"/>
                    <a:pt x="12084" y="147553"/>
                  </a:cubicBezTo>
                  <a:close/>
                </a:path>
              </a:pathLst>
            </a:custGeom>
            <a:solidFill>
              <a:srgbClr val="0E0E0E"/>
            </a:solidFill>
            <a:ln w="4941" cap="flat">
              <a:noFill/>
              <a:prstDash val="solid"/>
              <a:miter/>
            </a:ln>
          </p:spPr>
          <p:txBody>
            <a:bodyPr rtlCol="0" anchor="ctr"/>
            <a:lstStyle/>
            <a:p>
              <a:endParaRPr lang="en-AU"/>
            </a:p>
          </p:txBody>
        </p:sp>
        <p:sp>
          <p:nvSpPr>
            <p:cNvPr id="1226" name="Freeform: Shape 1225">
              <a:extLst>
                <a:ext uri="{FF2B5EF4-FFF2-40B4-BE49-F238E27FC236}">
                  <a16:creationId xmlns:a16="http://schemas.microsoft.com/office/drawing/2014/main" id="{A26D5DF8-D3AA-41A5-B588-99C872E60514}"/>
                </a:ext>
              </a:extLst>
            </p:cNvPr>
            <p:cNvSpPr/>
            <p:nvPr/>
          </p:nvSpPr>
          <p:spPr>
            <a:xfrm>
              <a:off x="10306405" y="4868604"/>
              <a:ext cx="736073" cy="147231"/>
            </a:xfrm>
            <a:custGeom>
              <a:avLst/>
              <a:gdLst>
                <a:gd name="connsiteX0" fmla="*/ 0 w 736073"/>
                <a:gd name="connsiteY0" fmla="*/ 147232 h 147231"/>
                <a:gd name="connsiteX1" fmla="*/ 410385 w 736073"/>
                <a:gd name="connsiteY1" fmla="*/ 20386 h 147231"/>
                <a:gd name="connsiteX2" fmla="*/ 736073 w 736073"/>
                <a:gd name="connsiteY2" fmla="*/ 147232 h 147231"/>
                <a:gd name="connsiteX3" fmla="*/ 0 w 736073"/>
                <a:gd name="connsiteY3" fmla="*/ 147232 h 147231"/>
              </a:gdLst>
              <a:ahLst/>
              <a:cxnLst>
                <a:cxn ang="0">
                  <a:pos x="connsiteX0" y="connsiteY0"/>
                </a:cxn>
                <a:cxn ang="0">
                  <a:pos x="connsiteX1" y="connsiteY1"/>
                </a:cxn>
                <a:cxn ang="0">
                  <a:pos x="connsiteX2" y="connsiteY2"/>
                </a:cxn>
                <a:cxn ang="0">
                  <a:pos x="connsiteX3" y="connsiteY3"/>
                </a:cxn>
              </a:cxnLst>
              <a:rect l="l" t="t" r="r" b="b"/>
              <a:pathLst>
                <a:path w="736073" h="147231">
                  <a:moveTo>
                    <a:pt x="0" y="147232"/>
                  </a:moveTo>
                  <a:cubicBezTo>
                    <a:pt x="117112" y="-13710"/>
                    <a:pt x="314916" y="-18849"/>
                    <a:pt x="410385" y="20386"/>
                  </a:cubicBezTo>
                  <a:cubicBezTo>
                    <a:pt x="505853" y="59620"/>
                    <a:pt x="736073" y="147232"/>
                    <a:pt x="736073" y="147232"/>
                  </a:cubicBezTo>
                  <a:lnTo>
                    <a:pt x="0" y="147232"/>
                  </a:lnTo>
                  <a:close/>
                </a:path>
              </a:pathLst>
            </a:custGeom>
            <a:solidFill>
              <a:srgbClr val="F0E7E1"/>
            </a:solidFill>
            <a:ln w="4941" cap="flat">
              <a:noFill/>
              <a:prstDash val="solid"/>
              <a:miter/>
            </a:ln>
          </p:spPr>
          <p:txBody>
            <a:bodyPr rtlCol="0" anchor="ctr"/>
            <a:lstStyle/>
            <a:p>
              <a:endParaRPr lang="en-AU"/>
            </a:p>
          </p:txBody>
        </p:sp>
        <p:sp>
          <p:nvSpPr>
            <p:cNvPr id="1227" name="Freeform: Shape 1226">
              <a:extLst>
                <a:ext uri="{FF2B5EF4-FFF2-40B4-BE49-F238E27FC236}">
                  <a16:creationId xmlns:a16="http://schemas.microsoft.com/office/drawing/2014/main" id="{4D85FCC7-ACB1-421F-88A8-956B217079EF}"/>
                </a:ext>
              </a:extLst>
            </p:cNvPr>
            <p:cNvSpPr/>
            <p:nvPr/>
          </p:nvSpPr>
          <p:spPr>
            <a:xfrm>
              <a:off x="10304330" y="4866476"/>
              <a:ext cx="739743" cy="151237"/>
            </a:xfrm>
            <a:custGeom>
              <a:avLst/>
              <a:gdLst>
                <a:gd name="connsiteX0" fmla="*/ 738148 w 739743"/>
                <a:gd name="connsiteY0" fmla="*/ 151237 h 151237"/>
                <a:gd name="connsiteX1" fmla="*/ 1878 w 739743"/>
                <a:gd name="connsiteY1" fmla="*/ 151237 h 151237"/>
                <a:gd name="connsiteX2" fmla="*/ 899 w 739743"/>
                <a:gd name="connsiteY2" fmla="*/ 150960 h 151237"/>
                <a:gd name="connsiteX3" fmla="*/ 207 w 739743"/>
                <a:gd name="connsiteY3" fmla="*/ 150219 h 151237"/>
                <a:gd name="connsiteX4" fmla="*/ 5 w 739743"/>
                <a:gd name="connsiteY4" fmla="*/ 149226 h 151237"/>
                <a:gd name="connsiteX5" fmla="*/ 346 w 739743"/>
                <a:gd name="connsiteY5" fmla="*/ 148272 h 151237"/>
                <a:gd name="connsiteX6" fmla="*/ 412954 w 739743"/>
                <a:gd name="connsiteY6" fmla="*/ 20784 h 151237"/>
                <a:gd name="connsiteX7" fmla="*/ 738593 w 739743"/>
                <a:gd name="connsiteY7" fmla="*/ 147630 h 151237"/>
                <a:gd name="connsiteX8" fmla="*/ 739517 w 739743"/>
                <a:gd name="connsiteY8" fmla="*/ 148465 h 151237"/>
                <a:gd name="connsiteX9" fmla="*/ 739715 w 739743"/>
                <a:gd name="connsiteY9" fmla="*/ 149691 h 151237"/>
                <a:gd name="connsiteX10" fmla="*/ 739102 w 739743"/>
                <a:gd name="connsiteY10" fmla="*/ 150773 h 151237"/>
                <a:gd name="connsiteX11" fmla="*/ 737951 w 739743"/>
                <a:gd name="connsiteY11" fmla="*/ 151237 h 151237"/>
                <a:gd name="connsiteX12" fmla="*/ 738148 w 739743"/>
                <a:gd name="connsiteY12" fmla="*/ 151237 h 151237"/>
                <a:gd name="connsiteX13" fmla="*/ 5732 w 739743"/>
                <a:gd name="connsiteY13" fmla="*/ 147531 h 151237"/>
                <a:gd name="connsiteX14" fmla="*/ 728068 w 739743"/>
                <a:gd name="connsiteY14" fmla="*/ 147531 h 151237"/>
                <a:gd name="connsiteX15" fmla="*/ 411817 w 739743"/>
                <a:gd name="connsiteY15" fmla="*/ 23996 h 151237"/>
                <a:gd name="connsiteX16" fmla="*/ 5732 w 739743"/>
                <a:gd name="connsiteY16" fmla="*/ 147531 h 151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9743" h="151237">
                  <a:moveTo>
                    <a:pt x="738148" y="151237"/>
                  </a:moveTo>
                  <a:lnTo>
                    <a:pt x="1878" y="151237"/>
                  </a:lnTo>
                  <a:cubicBezTo>
                    <a:pt x="1532" y="151237"/>
                    <a:pt x="1196" y="151143"/>
                    <a:pt x="899" y="150960"/>
                  </a:cubicBezTo>
                  <a:cubicBezTo>
                    <a:pt x="607" y="150783"/>
                    <a:pt x="366" y="150526"/>
                    <a:pt x="207" y="150219"/>
                  </a:cubicBezTo>
                  <a:cubicBezTo>
                    <a:pt x="49" y="149913"/>
                    <a:pt x="-20" y="149572"/>
                    <a:pt x="5" y="149226"/>
                  </a:cubicBezTo>
                  <a:cubicBezTo>
                    <a:pt x="29" y="148885"/>
                    <a:pt x="148" y="148554"/>
                    <a:pt x="346" y="148272"/>
                  </a:cubicBezTo>
                  <a:cubicBezTo>
                    <a:pt x="115085" y="-9408"/>
                    <a:pt x="310716" y="-21169"/>
                    <a:pt x="412954" y="20784"/>
                  </a:cubicBezTo>
                  <a:cubicBezTo>
                    <a:pt x="507335" y="59574"/>
                    <a:pt x="736270" y="146790"/>
                    <a:pt x="738593" y="147630"/>
                  </a:cubicBezTo>
                  <a:cubicBezTo>
                    <a:pt x="738988" y="147793"/>
                    <a:pt x="739309" y="148089"/>
                    <a:pt x="739517" y="148465"/>
                  </a:cubicBezTo>
                  <a:cubicBezTo>
                    <a:pt x="739719" y="148836"/>
                    <a:pt x="739789" y="149271"/>
                    <a:pt x="739715" y="149691"/>
                  </a:cubicBezTo>
                  <a:cubicBezTo>
                    <a:pt x="739640" y="150111"/>
                    <a:pt x="739423" y="150491"/>
                    <a:pt x="739102" y="150773"/>
                  </a:cubicBezTo>
                  <a:cubicBezTo>
                    <a:pt x="738781" y="151055"/>
                    <a:pt x="738376" y="151217"/>
                    <a:pt x="737951" y="151237"/>
                  </a:cubicBezTo>
                  <a:lnTo>
                    <a:pt x="738148" y="151237"/>
                  </a:lnTo>
                  <a:close/>
                  <a:moveTo>
                    <a:pt x="5732" y="147531"/>
                  </a:moveTo>
                  <a:lnTo>
                    <a:pt x="728068" y="147531"/>
                  </a:lnTo>
                  <a:cubicBezTo>
                    <a:pt x="683595" y="130632"/>
                    <a:pt x="495228" y="58586"/>
                    <a:pt x="411817" y="23996"/>
                  </a:cubicBezTo>
                  <a:cubicBezTo>
                    <a:pt x="311259" y="-17067"/>
                    <a:pt x="119582" y="-5752"/>
                    <a:pt x="5732" y="147531"/>
                  </a:cubicBezTo>
                  <a:close/>
                </a:path>
              </a:pathLst>
            </a:custGeom>
            <a:solidFill>
              <a:srgbClr val="0E0E0E"/>
            </a:solidFill>
            <a:ln w="4941" cap="flat">
              <a:noFill/>
              <a:prstDash val="solid"/>
              <a:miter/>
            </a:ln>
          </p:spPr>
          <p:txBody>
            <a:bodyPr rtlCol="0" anchor="ctr"/>
            <a:lstStyle/>
            <a:p>
              <a:endParaRPr lang="en-AU"/>
            </a:p>
          </p:txBody>
        </p:sp>
        <p:sp>
          <p:nvSpPr>
            <p:cNvPr id="1228" name="Freeform: Shape 1227">
              <a:extLst>
                <a:ext uri="{FF2B5EF4-FFF2-40B4-BE49-F238E27FC236}">
                  <a16:creationId xmlns:a16="http://schemas.microsoft.com/office/drawing/2014/main" id="{F03EF289-B975-4206-8C0C-E6FBDE5C8DA2}"/>
                </a:ext>
              </a:extLst>
            </p:cNvPr>
            <p:cNvSpPr/>
            <p:nvPr/>
          </p:nvSpPr>
          <p:spPr>
            <a:xfrm>
              <a:off x="9838651" y="4925771"/>
              <a:ext cx="464492" cy="90064"/>
            </a:xfrm>
            <a:custGeom>
              <a:avLst/>
              <a:gdLst>
                <a:gd name="connsiteX0" fmla="*/ 464493 w 464492"/>
                <a:gd name="connsiteY0" fmla="*/ 90065 h 90064"/>
                <a:gd name="connsiteX1" fmla="*/ 156741 w 464492"/>
                <a:gd name="connsiteY1" fmla="*/ 5369 h 90064"/>
                <a:gd name="connsiteX2" fmla="*/ 0 w 464492"/>
                <a:gd name="connsiteY2" fmla="*/ 90065 h 90064"/>
              </a:gdLst>
              <a:ahLst/>
              <a:cxnLst>
                <a:cxn ang="0">
                  <a:pos x="connsiteX0" y="connsiteY0"/>
                </a:cxn>
                <a:cxn ang="0">
                  <a:pos x="connsiteX1" y="connsiteY1"/>
                </a:cxn>
                <a:cxn ang="0">
                  <a:pos x="connsiteX2" y="connsiteY2"/>
                </a:cxn>
              </a:cxnLst>
              <a:rect l="l" t="t" r="r" b="b"/>
              <a:pathLst>
                <a:path w="464492" h="90064">
                  <a:moveTo>
                    <a:pt x="464493" y="90065"/>
                  </a:moveTo>
                  <a:cubicBezTo>
                    <a:pt x="304292" y="18859"/>
                    <a:pt x="232246" y="-13705"/>
                    <a:pt x="156741" y="5369"/>
                  </a:cubicBezTo>
                  <a:cubicBezTo>
                    <a:pt x="49315" y="32201"/>
                    <a:pt x="0" y="90065"/>
                    <a:pt x="0" y="90065"/>
                  </a:cubicBezTo>
                </a:path>
              </a:pathLst>
            </a:custGeom>
            <a:solidFill>
              <a:srgbClr val="F0E7E1"/>
            </a:solidFill>
            <a:ln w="4941" cap="flat">
              <a:noFill/>
              <a:prstDash val="solid"/>
              <a:miter/>
            </a:ln>
          </p:spPr>
          <p:txBody>
            <a:bodyPr rtlCol="0" anchor="ctr"/>
            <a:lstStyle/>
            <a:p>
              <a:endParaRPr lang="en-AU"/>
            </a:p>
          </p:txBody>
        </p:sp>
        <p:sp>
          <p:nvSpPr>
            <p:cNvPr id="1229" name="Freeform: Shape 1228">
              <a:extLst>
                <a:ext uri="{FF2B5EF4-FFF2-40B4-BE49-F238E27FC236}">
                  <a16:creationId xmlns:a16="http://schemas.microsoft.com/office/drawing/2014/main" id="{F781D116-9E10-45E9-A439-E5EDAD4523AE}"/>
                </a:ext>
              </a:extLst>
            </p:cNvPr>
            <p:cNvSpPr/>
            <p:nvPr/>
          </p:nvSpPr>
          <p:spPr>
            <a:xfrm>
              <a:off x="9836902" y="4923889"/>
              <a:ext cx="468265" cy="93861"/>
            </a:xfrm>
            <a:custGeom>
              <a:avLst/>
              <a:gdLst>
                <a:gd name="connsiteX0" fmla="*/ 466242 w 468265"/>
                <a:gd name="connsiteY0" fmla="*/ 93825 h 93861"/>
                <a:gd name="connsiteX1" fmla="*/ 465501 w 468265"/>
                <a:gd name="connsiteY1" fmla="*/ 93825 h 93861"/>
                <a:gd name="connsiteX2" fmla="*/ 462882 w 468265"/>
                <a:gd name="connsiteY2" fmla="*/ 92639 h 93861"/>
                <a:gd name="connsiteX3" fmla="*/ 158936 w 468265"/>
                <a:gd name="connsiteY3" fmla="*/ 9228 h 93861"/>
                <a:gd name="connsiteX4" fmla="*/ 3133 w 468265"/>
                <a:gd name="connsiteY4" fmla="*/ 93232 h 93861"/>
                <a:gd name="connsiteX5" fmla="*/ 2535 w 468265"/>
                <a:gd name="connsiteY5" fmla="*/ 93642 h 93861"/>
                <a:gd name="connsiteX6" fmla="*/ 1823 w 468265"/>
                <a:gd name="connsiteY6" fmla="*/ 93785 h 93861"/>
                <a:gd name="connsiteX7" fmla="*/ 1112 w 468265"/>
                <a:gd name="connsiteY7" fmla="*/ 93642 h 93861"/>
                <a:gd name="connsiteX8" fmla="*/ 514 w 468265"/>
                <a:gd name="connsiteY8" fmla="*/ 93232 h 93861"/>
                <a:gd name="connsiteX9" fmla="*/ 0 w 468265"/>
                <a:gd name="connsiteY9" fmla="*/ 91922 h 93861"/>
                <a:gd name="connsiteX10" fmla="*/ 514 w 468265"/>
                <a:gd name="connsiteY10" fmla="*/ 90612 h 93861"/>
                <a:gd name="connsiteX11" fmla="*/ 158244 w 468265"/>
                <a:gd name="connsiteY11" fmla="*/ 5324 h 93861"/>
                <a:gd name="connsiteX12" fmla="*/ 464611 w 468265"/>
                <a:gd name="connsiteY12" fmla="*/ 88982 h 93861"/>
                <a:gd name="connsiteX13" fmla="*/ 467181 w 468265"/>
                <a:gd name="connsiteY13" fmla="*/ 90118 h 93861"/>
                <a:gd name="connsiteX14" fmla="*/ 468140 w 468265"/>
                <a:gd name="connsiteY14" fmla="*/ 91166 h 93861"/>
                <a:gd name="connsiteX15" fmla="*/ 468120 w 468265"/>
                <a:gd name="connsiteY15" fmla="*/ 92589 h 93861"/>
                <a:gd name="connsiteX16" fmla="*/ 467393 w 468265"/>
                <a:gd name="connsiteY16" fmla="*/ 93528 h 93861"/>
                <a:gd name="connsiteX17" fmla="*/ 466242 w 468265"/>
                <a:gd name="connsiteY17" fmla="*/ 93825 h 9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68265" h="93861">
                  <a:moveTo>
                    <a:pt x="466242" y="93825"/>
                  </a:moveTo>
                  <a:cubicBezTo>
                    <a:pt x="465995" y="93874"/>
                    <a:pt x="465743" y="93874"/>
                    <a:pt x="465501" y="93825"/>
                  </a:cubicBezTo>
                  <a:lnTo>
                    <a:pt x="462882" y="92639"/>
                  </a:lnTo>
                  <a:cubicBezTo>
                    <a:pt x="305300" y="22619"/>
                    <a:pt x="233353" y="-9402"/>
                    <a:pt x="158936" y="9228"/>
                  </a:cubicBezTo>
                  <a:cubicBezTo>
                    <a:pt x="53387" y="35516"/>
                    <a:pt x="3627" y="92737"/>
                    <a:pt x="3133" y="93232"/>
                  </a:cubicBezTo>
                  <a:cubicBezTo>
                    <a:pt x="2960" y="93404"/>
                    <a:pt x="2757" y="93543"/>
                    <a:pt x="2535" y="93642"/>
                  </a:cubicBezTo>
                  <a:cubicBezTo>
                    <a:pt x="2308" y="93736"/>
                    <a:pt x="2066" y="93785"/>
                    <a:pt x="1823" y="93785"/>
                  </a:cubicBezTo>
                  <a:cubicBezTo>
                    <a:pt x="1576" y="93785"/>
                    <a:pt x="1339" y="93736"/>
                    <a:pt x="1112" y="93642"/>
                  </a:cubicBezTo>
                  <a:cubicBezTo>
                    <a:pt x="889" y="93543"/>
                    <a:pt x="682" y="93404"/>
                    <a:pt x="514" y="93232"/>
                  </a:cubicBezTo>
                  <a:cubicBezTo>
                    <a:pt x="183" y="92876"/>
                    <a:pt x="0" y="92406"/>
                    <a:pt x="0" y="91922"/>
                  </a:cubicBezTo>
                  <a:cubicBezTo>
                    <a:pt x="0" y="91438"/>
                    <a:pt x="183" y="90968"/>
                    <a:pt x="514" y="90612"/>
                  </a:cubicBezTo>
                  <a:cubicBezTo>
                    <a:pt x="1008" y="90020"/>
                    <a:pt x="51460" y="31958"/>
                    <a:pt x="158244" y="5324"/>
                  </a:cubicBezTo>
                  <a:cubicBezTo>
                    <a:pt x="233897" y="-13552"/>
                    <a:pt x="306190" y="18567"/>
                    <a:pt x="464611" y="88982"/>
                  </a:cubicBezTo>
                  <a:lnTo>
                    <a:pt x="467181" y="90118"/>
                  </a:lnTo>
                  <a:cubicBezTo>
                    <a:pt x="467621" y="90331"/>
                    <a:pt x="467967" y="90707"/>
                    <a:pt x="468140" y="91166"/>
                  </a:cubicBezTo>
                  <a:cubicBezTo>
                    <a:pt x="468313" y="91626"/>
                    <a:pt x="468308" y="92135"/>
                    <a:pt x="468120" y="92589"/>
                  </a:cubicBezTo>
                  <a:cubicBezTo>
                    <a:pt x="467987" y="92975"/>
                    <a:pt x="467734" y="93306"/>
                    <a:pt x="467393" y="93528"/>
                  </a:cubicBezTo>
                  <a:cubicBezTo>
                    <a:pt x="467053" y="93750"/>
                    <a:pt x="466647" y="93854"/>
                    <a:pt x="466242" y="93825"/>
                  </a:cubicBezTo>
                  <a:close/>
                </a:path>
              </a:pathLst>
            </a:custGeom>
            <a:solidFill>
              <a:srgbClr val="0E0E0E"/>
            </a:solidFill>
            <a:ln w="4941" cap="flat">
              <a:noFill/>
              <a:prstDash val="solid"/>
              <a:miter/>
            </a:ln>
          </p:spPr>
          <p:txBody>
            <a:bodyPr rtlCol="0" anchor="ctr"/>
            <a:lstStyle/>
            <a:p>
              <a:endParaRPr lang="en-AU"/>
            </a:p>
          </p:txBody>
        </p:sp>
        <p:sp>
          <p:nvSpPr>
            <p:cNvPr id="1230" name="Freeform: Shape 1229">
              <a:extLst>
                <a:ext uri="{FF2B5EF4-FFF2-40B4-BE49-F238E27FC236}">
                  <a16:creationId xmlns:a16="http://schemas.microsoft.com/office/drawing/2014/main" id="{4DD9B22C-B37A-4BB7-A7D8-3FC92B4824BF}"/>
                </a:ext>
              </a:extLst>
            </p:cNvPr>
            <p:cNvSpPr/>
            <p:nvPr/>
          </p:nvSpPr>
          <p:spPr>
            <a:xfrm>
              <a:off x="9687642" y="4897000"/>
              <a:ext cx="615502" cy="118835"/>
            </a:xfrm>
            <a:custGeom>
              <a:avLst/>
              <a:gdLst>
                <a:gd name="connsiteX0" fmla="*/ 0 w 615502"/>
                <a:gd name="connsiteY0" fmla="*/ 118835 h 118835"/>
                <a:gd name="connsiteX1" fmla="*/ 230715 w 615502"/>
                <a:gd name="connsiteY1" fmla="*/ 23120 h 118835"/>
                <a:gd name="connsiteX2" fmla="*/ 615502 w 615502"/>
                <a:gd name="connsiteY2" fmla="*/ 118835 h 118835"/>
              </a:gdLst>
              <a:ahLst/>
              <a:cxnLst>
                <a:cxn ang="0">
                  <a:pos x="connsiteX0" y="connsiteY0"/>
                </a:cxn>
                <a:cxn ang="0">
                  <a:pos x="connsiteX1" y="connsiteY1"/>
                </a:cxn>
                <a:cxn ang="0">
                  <a:pos x="connsiteX2" y="connsiteY2"/>
                </a:cxn>
              </a:cxnLst>
              <a:rect l="l" t="t" r="r" b="b"/>
              <a:pathLst>
                <a:path w="615502" h="118835">
                  <a:moveTo>
                    <a:pt x="0" y="118835"/>
                  </a:moveTo>
                  <a:cubicBezTo>
                    <a:pt x="0" y="118835"/>
                    <a:pt x="115036" y="64480"/>
                    <a:pt x="230715" y="23120"/>
                  </a:cubicBezTo>
                  <a:cubicBezTo>
                    <a:pt x="390125" y="-33607"/>
                    <a:pt x="491325" y="20056"/>
                    <a:pt x="615502" y="118835"/>
                  </a:cubicBezTo>
                </a:path>
              </a:pathLst>
            </a:custGeom>
            <a:solidFill>
              <a:srgbClr val="F0E7E1"/>
            </a:solidFill>
            <a:ln w="4941" cap="flat">
              <a:noFill/>
              <a:prstDash val="solid"/>
              <a:miter/>
            </a:ln>
          </p:spPr>
          <p:txBody>
            <a:bodyPr rtlCol="0" anchor="ctr"/>
            <a:lstStyle/>
            <a:p>
              <a:endParaRPr lang="en-AU"/>
            </a:p>
          </p:txBody>
        </p:sp>
        <p:sp>
          <p:nvSpPr>
            <p:cNvPr id="1231" name="Freeform: Shape 1230">
              <a:extLst>
                <a:ext uri="{FF2B5EF4-FFF2-40B4-BE49-F238E27FC236}">
                  <a16:creationId xmlns:a16="http://schemas.microsoft.com/office/drawing/2014/main" id="{546B96BD-3B34-4C24-82E2-4A9DF32071A2}"/>
                </a:ext>
              </a:extLst>
            </p:cNvPr>
            <p:cNvSpPr/>
            <p:nvPr/>
          </p:nvSpPr>
          <p:spPr>
            <a:xfrm>
              <a:off x="9685776" y="4895084"/>
              <a:ext cx="619041" cy="122629"/>
            </a:xfrm>
            <a:custGeom>
              <a:avLst/>
              <a:gdLst>
                <a:gd name="connsiteX0" fmla="*/ 1866 w 619041"/>
                <a:gd name="connsiteY0" fmla="*/ 122629 h 122629"/>
                <a:gd name="connsiteX1" fmla="*/ 878 w 619041"/>
                <a:gd name="connsiteY1" fmla="*/ 122347 h 122629"/>
                <a:gd name="connsiteX2" fmla="*/ 186 w 619041"/>
                <a:gd name="connsiteY2" fmla="*/ 121591 h 122629"/>
                <a:gd name="connsiteX3" fmla="*/ 3 w 619041"/>
                <a:gd name="connsiteY3" fmla="*/ 120884 h 122629"/>
                <a:gd name="connsiteX4" fmla="*/ 107 w 619041"/>
                <a:gd name="connsiteY4" fmla="*/ 120168 h 122629"/>
                <a:gd name="connsiteX5" fmla="*/ 483 w 619041"/>
                <a:gd name="connsiteY5" fmla="*/ 119545 h 122629"/>
                <a:gd name="connsiteX6" fmla="*/ 1076 w 619041"/>
                <a:gd name="connsiteY6" fmla="*/ 119120 h 122629"/>
                <a:gd name="connsiteX7" fmla="*/ 231938 w 619041"/>
                <a:gd name="connsiteY7" fmla="*/ 23306 h 122629"/>
                <a:gd name="connsiteX8" fmla="*/ 618505 w 619041"/>
                <a:gd name="connsiteY8" fmla="*/ 119318 h 122629"/>
                <a:gd name="connsiteX9" fmla="*/ 619039 w 619041"/>
                <a:gd name="connsiteY9" fmla="*/ 120534 h 122629"/>
                <a:gd name="connsiteX10" fmla="*/ 618634 w 619041"/>
                <a:gd name="connsiteY10" fmla="*/ 121804 h 122629"/>
                <a:gd name="connsiteX11" fmla="*/ 617487 w 619041"/>
                <a:gd name="connsiteY11" fmla="*/ 122480 h 122629"/>
                <a:gd name="connsiteX12" fmla="*/ 616183 w 619041"/>
                <a:gd name="connsiteY12" fmla="*/ 122233 h 122629"/>
                <a:gd name="connsiteX13" fmla="*/ 233174 w 619041"/>
                <a:gd name="connsiteY13" fmla="*/ 26765 h 122629"/>
                <a:gd name="connsiteX14" fmla="*/ 2657 w 619041"/>
                <a:gd name="connsiteY14" fmla="*/ 122431 h 122629"/>
                <a:gd name="connsiteX15" fmla="*/ 1866 w 619041"/>
                <a:gd name="connsiteY15" fmla="*/ 122629 h 12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9041" h="122629">
                  <a:moveTo>
                    <a:pt x="1866" y="122629"/>
                  </a:moveTo>
                  <a:cubicBezTo>
                    <a:pt x="1516" y="122629"/>
                    <a:pt x="1174" y="122530"/>
                    <a:pt x="878" y="122347"/>
                  </a:cubicBezTo>
                  <a:cubicBezTo>
                    <a:pt x="581" y="122164"/>
                    <a:pt x="339" y="121902"/>
                    <a:pt x="186" y="121591"/>
                  </a:cubicBezTo>
                  <a:cubicBezTo>
                    <a:pt x="78" y="121369"/>
                    <a:pt x="13" y="121131"/>
                    <a:pt x="3" y="120884"/>
                  </a:cubicBezTo>
                  <a:cubicBezTo>
                    <a:pt x="-11" y="120642"/>
                    <a:pt x="23" y="120395"/>
                    <a:pt x="107" y="120168"/>
                  </a:cubicBezTo>
                  <a:cubicBezTo>
                    <a:pt x="191" y="119936"/>
                    <a:pt x="320" y="119723"/>
                    <a:pt x="483" y="119545"/>
                  </a:cubicBezTo>
                  <a:cubicBezTo>
                    <a:pt x="651" y="119367"/>
                    <a:pt x="853" y="119219"/>
                    <a:pt x="1076" y="119120"/>
                  </a:cubicBezTo>
                  <a:cubicBezTo>
                    <a:pt x="2212" y="118577"/>
                    <a:pt x="117495" y="64024"/>
                    <a:pt x="231938" y="23306"/>
                  </a:cubicBezTo>
                  <a:cubicBezTo>
                    <a:pt x="386407" y="-31642"/>
                    <a:pt x="486965" y="14659"/>
                    <a:pt x="618505" y="119318"/>
                  </a:cubicBezTo>
                  <a:cubicBezTo>
                    <a:pt x="618826" y="119644"/>
                    <a:pt x="619014" y="120079"/>
                    <a:pt x="619039" y="120534"/>
                  </a:cubicBezTo>
                  <a:cubicBezTo>
                    <a:pt x="619064" y="120993"/>
                    <a:pt x="618920" y="121443"/>
                    <a:pt x="618634" y="121804"/>
                  </a:cubicBezTo>
                  <a:cubicBezTo>
                    <a:pt x="618347" y="122159"/>
                    <a:pt x="617942" y="122401"/>
                    <a:pt x="617487" y="122480"/>
                  </a:cubicBezTo>
                  <a:cubicBezTo>
                    <a:pt x="617038" y="122559"/>
                    <a:pt x="616573" y="122471"/>
                    <a:pt x="616183" y="122233"/>
                  </a:cubicBezTo>
                  <a:cubicBezTo>
                    <a:pt x="485680" y="18464"/>
                    <a:pt x="386012" y="-27590"/>
                    <a:pt x="233174" y="26765"/>
                  </a:cubicBezTo>
                  <a:cubicBezTo>
                    <a:pt x="118928" y="67433"/>
                    <a:pt x="3794" y="121888"/>
                    <a:pt x="2657" y="122431"/>
                  </a:cubicBezTo>
                  <a:cubicBezTo>
                    <a:pt x="2415" y="122565"/>
                    <a:pt x="2143" y="122634"/>
                    <a:pt x="1866" y="122629"/>
                  </a:cubicBezTo>
                  <a:close/>
                </a:path>
              </a:pathLst>
            </a:custGeom>
            <a:solidFill>
              <a:srgbClr val="0E0E0E"/>
            </a:solidFill>
            <a:ln w="4941" cap="flat">
              <a:noFill/>
              <a:prstDash val="solid"/>
              <a:miter/>
            </a:ln>
          </p:spPr>
          <p:txBody>
            <a:bodyPr rtlCol="0" anchor="ctr"/>
            <a:lstStyle/>
            <a:p>
              <a:endParaRPr lang="en-AU"/>
            </a:p>
          </p:txBody>
        </p:sp>
        <p:sp>
          <p:nvSpPr>
            <p:cNvPr id="1232" name="Freeform: Shape 1231">
              <a:extLst>
                <a:ext uri="{FF2B5EF4-FFF2-40B4-BE49-F238E27FC236}">
                  <a16:creationId xmlns:a16="http://schemas.microsoft.com/office/drawing/2014/main" id="{3D930239-5E65-40C2-81B9-B5EDBFE8CBA3}"/>
                </a:ext>
              </a:extLst>
            </p:cNvPr>
            <p:cNvSpPr/>
            <p:nvPr/>
          </p:nvSpPr>
          <p:spPr>
            <a:xfrm>
              <a:off x="9907634" y="4967801"/>
              <a:ext cx="395313" cy="48034"/>
            </a:xfrm>
            <a:custGeom>
              <a:avLst/>
              <a:gdLst>
                <a:gd name="connsiteX0" fmla="*/ 0 w 395313"/>
                <a:gd name="connsiteY0" fmla="*/ 48035 h 48034"/>
                <a:gd name="connsiteX1" fmla="*/ 395313 w 395313"/>
                <a:gd name="connsiteY1" fmla="*/ 48035 h 48034"/>
                <a:gd name="connsiteX2" fmla="*/ 0 w 395313"/>
                <a:gd name="connsiteY2" fmla="*/ 48035 h 48034"/>
              </a:gdLst>
              <a:ahLst/>
              <a:cxnLst>
                <a:cxn ang="0">
                  <a:pos x="connsiteX0" y="connsiteY0"/>
                </a:cxn>
                <a:cxn ang="0">
                  <a:pos x="connsiteX1" y="connsiteY1"/>
                </a:cxn>
                <a:cxn ang="0">
                  <a:pos x="connsiteX2" y="connsiteY2"/>
                </a:cxn>
              </a:cxnLst>
              <a:rect l="l" t="t" r="r" b="b"/>
              <a:pathLst>
                <a:path w="395313" h="48034">
                  <a:moveTo>
                    <a:pt x="0" y="48035"/>
                  </a:moveTo>
                  <a:cubicBezTo>
                    <a:pt x="56727" y="-10126"/>
                    <a:pt x="208478" y="-21639"/>
                    <a:pt x="395313" y="48035"/>
                  </a:cubicBezTo>
                  <a:lnTo>
                    <a:pt x="0" y="48035"/>
                  </a:lnTo>
                  <a:close/>
                </a:path>
              </a:pathLst>
            </a:custGeom>
            <a:solidFill>
              <a:srgbClr val="F0E7E1"/>
            </a:solidFill>
            <a:ln w="4941" cap="flat">
              <a:noFill/>
              <a:prstDash val="solid"/>
              <a:miter/>
            </a:ln>
          </p:spPr>
          <p:txBody>
            <a:bodyPr rtlCol="0" anchor="ctr"/>
            <a:lstStyle/>
            <a:p>
              <a:endParaRPr lang="en-AU"/>
            </a:p>
          </p:txBody>
        </p:sp>
        <p:sp>
          <p:nvSpPr>
            <p:cNvPr id="1233" name="Freeform: Shape 1232">
              <a:extLst>
                <a:ext uri="{FF2B5EF4-FFF2-40B4-BE49-F238E27FC236}">
                  <a16:creationId xmlns:a16="http://schemas.microsoft.com/office/drawing/2014/main" id="{50019ABD-80E6-46CE-A493-693A14320D8F}"/>
                </a:ext>
              </a:extLst>
            </p:cNvPr>
            <p:cNvSpPr/>
            <p:nvPr/>
          </p:nvSpPr>
          <p:spPr>
            <a:xfrm>
              <a:off x="9905766" y="4966415"/>
              <a:ext cx="399217" cy="51391"/>
            </a:xfrm>
            <a:custGeom>
              <a:avLst/>
              <a:gdLst>
                <a:gd name="connsiteX0" fmla="*/ 397379 w 399217"/>
                <a:gd name="connsiteY0" fmla="*/ 51298 h 51391"/>
                <a:gd name="connsiteX1" fmla="*/ 396736 w 399217"/>
                <a:gd name="connsiteY1" fmla="*/ 51298 h 51391"/>
                <a:gd name="connsiteX2" fmla="*/ 150802 w 399217"/>
                <a:gd name="connsiteY2" fmla="*/ 3465 h 51391"/>
                <a:gd name="connsiteX3" fmla="*/ 3202 w 399217"/>
                <a:gd name="connsiteY3" fmla="*/ 50853 h 51391"/>
                <a:gd name="connsiteX4" fmla="*/ 1868 w 399217"/>
                <a:gd name="connsiteY4" fmla="*/ 51392 h 51391"/>
                <a:gd name="connsiteX5" fmla="*/ 534 w 399217"/>
                <a:gd name="connsiteY5" fmla="*/ 50853 h 51391"/>
                <a:gd name="connsiteX6" fmla="*/ 0 w 399217"/>
                <a:gd name="connsiteY6" fmla="*/ 49544 h 51391"/>
                <a:gd name="connsiteX7" fmla="*/ 534 w 399217"/>
                <a:gd name="connsiteY7" fmla="*/ 48235 h 51391"/>
                <a:gd name="connsiteX8" fmla="*/ 398021 w 399217"/>
                <a:gd name="connsiteY8" fmla="*/ 47790 h 51391"/>
                <a:gd name="connsiteX9" fmla="*/ 399049 w 399217"/>
                <a:gd name="connsiteY9" fmla="*/ 48783 h 51391"/>
                <a:gd name="connsiteX10" fmla="*/ 399108 w 399217"/>
                <a:gd name="connsiteY10" fmla="*/ 50211 h 51391"/>
                <a:gd name="connsiteX11" fmla="*/ 398401 w 399217"/>
                <a:gd name="connsiteY11" fmla="*/ 51012 h 51391"/>
                <a:gd name="connsiteX12" fmla="*/ 397379 w 399217"/>
                <a:gd name="connsiteY12" fmla="*/ 5129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9217" h="51391">
                  <a:moveTo>
                    <a:pt x="397379" y="51298"/>
                  </a:moveTo>
                  <a:lnTo>
                    <a:pt x="396736" y="51298"/>
                  </a:lnTo>
                  <a:cubicBezTo>
                    <a:pt x="308631" y="18438"/>
                    <a:pt x="223787" y="1884"/>
                    <a:pt x="150802" y="3465"/>
                  </a:cubicBezTo>
                  <a:cubicBezTo>
                    <a:pt x="84044" y="4849"/>
                    <a:pt x="31615" y="21699"/>
                    <a:pt x="3202" y="50853"/>
                  </a:cubicBezTo>
                  <a:cubicBezTo>
                    <a:pt x="2841" y="51199"/>
                    <a:pt x="2367" y="51392"/>
                    <a:pt x="1868" y="51392"/>
                  </a:cubicBezTo>
                  <a:cubicBezTo>
                    <a:pt x="1369" y="51392"/>
                    <a:pt x="895" y="51199"/>
                    <a:pt x="534" y="50853"/>
                  </a:cubicBezTo>
                  <a:cubicBezTo>
                    <a:pt x="193" y="50503"/>
                    <a:pt x="0" y="50033"/>
                    <a:pt x="0" y="49544"/>
                  </a:cubicBezTo>
                  <a:cubicBezTo>
                    <a:pt x="0" y="49055"/>
                    <a:pt x="193" y="48585"/>
                    <a:pt x="534" y="48235"/>
                  </a:cubicBezTo>
                  <a:cubicBezTo>
                    <a:pt x="63043" y="-16004"/>
                    <a:pt x="226505" y="-16004"/>
                    <a:pt x="398021" y="47790"/>
                  </a:cubicBezTo>
                  <a:cubicBezTo>
                    <a:pt x="398476" y="47978"/>
                    <a:pt x="398846" y="48333"/>
                    <a:pt x="399049" y="48783"/>
                  </a:cubicBezTo>
                  <a:cubicBezTo>
                    <a:pt x="399252" y="49233"/>
                    <a:pt x="399271" y="49746"/>
                    <a:pt x="399108" y="50211"/>
                  </a:cubicBezTo>
                  <a:cubicBezTo>
                    <a:pt x="398955" y="50537"/>
                    <a:pt x="398713" y="50819"/>
                    <a:pt x="398401" y="51012"/>
                  </a:cubicBezTo>
                  <a:cubicBezTo>
                    <a:pt x="398095" y="51204"/>
                    <a:pt x="397739" y="51303"/>
                    <a:pt x="397379" y="51298"/>
                  </a:cubicBezTo>
                  <a:close/>
                </a:path>
              </a:pathLst>
            </a:custGeom>
            <a:solidFill>
              <a:srgbClr val="0E0E0E"/>
            </a:solidFill>
            <a:ln w="4941" cap="flat">
              <a:noFill/>
              <a:prstDash val="solid"/>
              <a:miter/>
            </a:ln>
          </p:spPr>
          <p:txBody>
            <a:bodyPr rtlCol="0" anchor="ctr"/>
            <a:lstStyle/>
            <a:p>
              <a:endParaRPr lang="en-AU"/>
            </a:p>
          </p:txBody>
        </p:sp>
        <p:sp>
          <p:nvSpPr>
            <p:cNvPr id="1234" name="Freeform: Shape 1233">
              <a:extLst>
                <a:ext uri="{FF2B5EF4-FFF2-40B4-BE49-F238E27FC236}">
                  <a16:creationId xmlns:a16="http://schemas.microsoft.com/office/drawing/2014/main" id="{7EF2B585-5547-44B7-A0A9-57C4B71BCE1E}"/>
                </a:ext>
              </a:extLst>
            </p:cNvPr>
            <p:cNvSpPr/>
            <p:nvPr/>
          </p:nvSpPr>
          <p:spPr>
            <a:xfrm>
              <a:off x="10034084" y="4995059"/>
              <a:ext cx="269060" cy="20776"/>
            </a:xfrm>
            <a:custGeom>
              <a:avLst/>
              <a:gdLst>
                <a:gd name="connsiteX0" fmla="*/ 0 w 269060"/>
                <a:gd name="connsiteY0" fmla="*/ 20777 h 20776"/>
                <a:gd name="connsiteX1" fmla="*/ 269060 w 269060"/>
                <a:gd name="connsiteY1" fmla="*/ 20777 h 20776"/>
                <a:gd name="connsiteX2" fmla="*/ 0 w 269060"/>
                <a:gd name="connsiteY2" fmla="*/ 20777 h 20776"/>
              </a:gdLst>
              <a:ahLst/>
              <a:cxnLst>
                <a:cxn ang="0">
                  <a:pos x="connsiteX0" y="connsiteY0"/>
                </a:cxn>
                <a:cxn ang="0">
                  <a:pos x="connsiteX1" y="connsiteY1"/>
                </a:cxn>
                <a:cxn ang="0">
                  <a:pos x="connsiteX2" y="connsiteY2"/>
                </a:cxn>
              </a:cxnLst>
              <a:rect l="l" t="t" r="r" b="b"/>
              <a:pathLst>
                <a:path w="269060" h="20776">
                  <a:moveTo>
                    <a:pt x="0" y="20777"/>
                  </a:moveTo>
                  <a:cubicBezTo>
                    <a:pt x="59297" y="-14406"/>
                    <a:pt x="156396" y="1703"/>
                    <a:pt x="269060" y="20777"/>
                  </a:cubicBezTo>
                  <a:lnTo>
                    <a:pt x="0" y="20777"/>
                  </a:lnTo>
                  <a:close/>
                </a:path>
              </a:pathLst>
            </a:custGeom>
            <a:solidFill>
              <a:srgbClr val="F0E7E1"/>
            </a:solidFill>
            <a:ln w="4941" cap="flat">
              <a:noFill/>
              <a:prstDash val="solid"/>
              <a:miter/>
            </a:ln>
          </p:spPr>
          <p:txBody>
            <a:bodyPr rtlCol="0" anchor="ctr"/>
            <a:lstStyle/>
            <a:p>
              <a:endParaRPr lang="en-AU"/>
            </a:p>
          </p:txBody>
        </p:sp>
        <p:sp>
          <p:nvSpPr>
            <p:cNvPr id="1235" name="Freeform: Shape 1234">
              <a:extLst>
                <a:ext uri="{FF2B5EF4-FFF2-40B4-BE49-F238E27FC236}">
                  <a16:creationId xmlns:a16="http://schemas.microsoft.com/office/drawing/2014/main" id="{06A3E528-31DB-448F-825D-6F1E903C0E6A}"/>
                </a:ext>
              </a:extLst>
            </p:cNvPr>
            <p:cNvSpPr/>
            <p:nvPr/>
          </p:nvSpPr>
          <p:spPr>
            <a:xfrm>
              <a:off x="10032237" y="4993130"/>
              <a:ext cx="272756" cy="24802"/>
            </a:xfrm>
            <a:custGeom>
              <a:avLst/>
              <a:gdLst>
                <a:gd name="connsiteX0" fmla="*/ 1847 w 272756"/>
                <a:gd name="connsiteY0" fmla="*/ 24583 h 24802"/>
                <a:gd name="connsiteX1" fmla="*/ 943 w 272756"/>
                <a:gd name="connsiteY1" fmla="*/ 24341 h 24802"/>
                <a:gd name="connsiteX2" fmla="*/ 266 w 272756"/>
                <a:gd name="connsiteY2" fmla="*/ 23694 h 24802"/>
                <a:gd name="connsiteX3" fmla="*/ 58 w 272756"/>
                <a:gd name="connsiteY3" fmla="*/ 22275 h 24802"/>
                <a:gd name="connsiteX4" fmla="*/ 908 w 272756"/>
                <a:gd name="connsiteY4" fmla="*/ 21124 h 24802"/>
                <a:gd name="connsiteX5" fmla="*/ 271204 w 272756"/>
                <a:gd name="connsiteY5" fmla="*/ 21124 h 24802"/>
                <a:gd name="connsiteX6" fmla="*/ 272404 w 272756"/>
                <a:gd name="connsiteY6" fmla="*/ 21905 h 24802"/>
                <a:gd name="connsiteX7" fmla="*/ 272735 w 272756"/>
                <a:gd name="connsiteY7" fmla="*/ 23298 h 24802"/>
                <a:gd name="connsiteX8" fmla="*/ 271970 w 272756"/>
                <a:gd name="connsiteY8" fmla="*/ 24464 h 24802"/>
                <a:gd name="connsiteX9" fmla="*/ 270611 w 272756"/>
                <a:gd name="connsiteY9" fmla="*/ 24781 h 24802"/>
                <a:gd name="connsiteX10" fmla="*/ 2786 w 272756"/>
                <a:gd name="connsiteY10" fmla="*/ 24781 h 24802"/>
                <a:gd name="connsiteX11" fmla="*/ 1847 w 272756"/>
                <a:gd name="connsiteY11" fmla="*/ 24583 h 2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2756" h="24802">
                  <a:moveTo>
                    <a:pt x="1847" y="24583"/>
                  </a:moveTo>
                  <a:cubicBezTo>
                    <a:pt x="1531" y="24583"/>
                    <a:pt x="1219" y="24499"/>
                    <a:pt x="943" y="24341"/>
                  </a:cubicBezTo>
                  <a:cubicBezTo>
                    <a:pt x="666" y="24188"/>
                    <a:pt x="434" y="23965"/>
                    <a:pt x="266" y="23694"/>
                  </a:cubicBezTo>
                  <a:cubicBezTo>
                    <a:pt x="9" y="23269"/>
                    <a:pt x="-65" y="22760"/>
                    <a:pt x="58" y="22275"/>
                  </a:cubicBezTo>
                  <a:cubicBezTo>
                    <a:pt x="177" y="21796"/>
                    <a:pt x="483" y="21381"/>
                    <a:pt x="908" y="21124"/>
                  </a:cubicBezTo>
                  <a:cubicBezTo>
                    <a:pt x="61045" y="-14701"/>
                    <a:pt x="158440" y="1803"/>
                    <a:pt x="271204" y="21124"/>
                  </a:cubicBezTo>
                  <a:cubicBezTo>
                    <a:pt x="271688" y="21223"/>
                    <a:pt x="272118" y="21499"/>
                    <a:pt x="272404" y="21905"/>
                  </a:cubicBezTo>
                  <a:cubicBezTo>
                    <a:pt x="272691" y="22310"/>
                    <a:pt x="272810" y="22809"/>
                    <a:pt x="272735" y="23298"/>
                  </a:cubicBezTo>
                  <a:cubicBezTo>
                    <a:pt x="272636" y="23773"/>
                    <a:pt x="272365" y="24188"/>
                    <a:pt x="271970" y="24464"/>
                  </a:cubicBezTo>
                  <a:cubicBezTo>
                    <a:pt x="271574" y="24741"/>
                    <a:pt x="271085" y="24855"/>
                    <a:pt x="270611" y="24781"/>
                  </a:cubicBezTo>
                  <a:cubicBezTo>
                    <a:pt x="158539" y="5806"/>
                    <a:pt x="61737" y="-10550"/>
                    <a:pt x="2786" y="24781"/>
                  </a:cubicBezTo>
                  <a:cubicBezTo>
                    <a:pt x="2460" y="24791"/>
                    <a:pt x="2139" y="24721"/>
                    <a:pt x="1847" y="24583"/>
                  </a:cubicBezTo>
                  <a:close/>
                </a:path>
              </a:pathLst>
            </a:custGeom>
            <a:solidFill>
              <a:srgbClr val="0E0E0E"/>
            </a:solidFill>
            <a:ln w="4941" cap="flat">
              <a:noFill/>
              <a:prstDash val="solid"/>
              <a:miter/>
            </a:ln>
          </p:spPr>
          <p:txBody>
            <a:bodyPr rtlCol="0" anchor="ctr"/>
            <a:lstStyle/>
            <a:p>
              <a:endParaRPr lang="en-AU"/>
            </a:p>
          </p:txBody>
        </p:sp>
        <p:sp>
          <p:nvSpPr>
            <p:cNvPr id="1236" name="Freeform: Shape 1235">
              <a:extLst>
                <a:ext uri="{FF2B5EF4-FFF2-40B4-BE49-F238E27FC236}">
                  <a16:creationId xmlns:a16="http://schemas.microsoft.com/office/drawing/2014/main" id="{F8A65135-CDE6-42C1-A491-95E50511961F}"/>
                </a:ext>
              </a:extLst>
            </p:cNvPr>
            <p:cNvSpPr/>
            <p:nvPr/>
          </p:nvSpPr>
          <p:spPr>
            <a:xfrm>
              <a:off x="10306405" y="4898902"/>
              <a:ext cx="676627" cy="116933"/>
            </a:xfrm>
            <a:custGeom>
              <a:avLst/>
              <a:gdLst>
                <a:gd name="connsiteX0" fmla="*/ 0 w 676627"/>
                <a:gd name="connsiteY0" fmla="*/ 116933 h 116933"/>
                <a:gd name="connsiteX1" fmla="*/ 387654 w 676627"/>
                <a:gd name="connsiteY1" fmla="*/ 17364 h 116933"/>
                <a:gd name="connsiteX2" fmla="*/ 676628 w 676627"/>
                <a:gd name="connsiteY2" fmla="*/ 116933 h 116933"/>
              </a:gdLst>
              <a:ahLst/>
              <a:cxnLst>
                <a:cxn ang="0">
                  <a:pos x="connsiteX0" y="connsiteY0"/>
                </a:cxn>
                <a:cxn ang="0">
                  <a:pos x="connsiteX1" y="connsiteY1"/>
                </a:cxn>
                <a:cxn ang="0">
                  <a:pos x="connsiteX2" y="connsiteY2"/>
                </a:cxn>
              </a:cxnLst>
              <a:rect l="l" t="t" r="r" b="b"/>
              <a:pathLst>
                <a:path w="676627" h="116933">
                  <a:moveTo>
                    <a:pt x="0" y="116933"/>
                  </a:moveTo>
                  <a:cubicBezTo>
                    <a:pt x="64930" y="55709"/>
                    <a:pt x="232790" y="-39314"/>
                    <a:pt x="387654" y="17364"/>
                  </a:cubicBezTo>
                  <a:cubicBezTo>
                    <a:pt x="542518" y="74042"/>
                    <a:pt x="593859" y="92918"/>
                    <a:pt x="676628" y="116933"/>
                  </a:cubicBezTo>
                </a:path>
              </a:pathLst>
            </a:custGeom>
            <a:solidFill>
              <a:srgbClr val="F0E7E1"/>
            </a:solidFill>
            <a:ln w="4941" cap="flat">
              <a:noFill/>
              <a:prstDash val="solid"/>
              <a:miter/>
            </a:ln>
          </p:spPr>
          <p:txBody>
            <a:bodyPr rtlCol="0" anchor="ctr"/>
            <a:lstStyle/>
            <a:p>
              <a:endParaRPr lang="en-AU"/>
            </a:p>
          </p:txBody>
        </p:sp>
        <p:sp>
          <p:nvSpPr>
            <p:cNvPr id="1237" name="Freeform: Shape 1236">
              <a:extLst>
                <a:ext uri="{FF2B5EF4-FFF2-40B4-BE49-F238E27FC236}">
                  <a16:creationId xmlns:a16="http://schemas.microsoft.com/office/drawing/2014/main" id="{670CD2CE-694C-44D6-BDBB-1C76293C3BB1}"/>
                </a:ext>
              </a:extLst>
            </p:cNvPr>
            <p:cNvSpPr/>
            <p:nvPr/>
          </p:nvSpPr>
          <p:spPr>
            <a:xfrm>
              <a:off x="10304488" y="4897617"/>
              <a:ext cx="680222" cy="120540"/>
            </a:xfrm>
            <a:custGeom>
              <a:avLst/>
              <a:gdLst>
                <a:gd name="connsiteX0" fmla="*/ 678545 w 680222"/>
                <a:gd name="connsiteY0" fmla="*/ 120096 h 120540"/>
                <a:gd name="connsiteX1" fmla="*/ 678001 w 680222"/>
                <a:gd name="connsiteY1" fmla="*/ 120096 h 120540"/>
                <a:gd name="connsiteX2" fmla="*/ 389720 w 680222"/>
                <a:gd name="connsiteY2" fmla="*/ 20773 h 120540"/>
                <a:gd name="connsiteX3" fmla="*/ 388929 w 680222"/>
                <a:gd name="connsiteY3" fmla="*/ 20773 h 120540"/>
                <a:gd name="connsiteX4" fmla="*/ 3202 w 680222"/>
                <a:gd name="connsiteY4" fmla="*/ 119948 h 120540"/>
                <a:gd name="connsiteX5" fmla="*/ 1868 w 680222"/>
                <a:gd name="connsiteY5" fmla="*/ 120486 h 120540"/>
                <a:gd name="connsiteX6" fmla="*/ 534 w 680222"/>
                <a:gd name="connsiteY6" fmla="*/ 119948 h 120540"/>
                <a:gd name="connsiteX7" fmla="*/ 0 w 680222"/>
                <a:gd name="connsiteY7" fmla="*/ 118638 h 120540"/>
                <a:gd name="connsiteX8" fmla="*/ 534 w 680222"/>
                <a:gd name="connsiteY8" fmla="*/ 117329 h 120540"/>
                <a:gd name="connsiteX9" fmla="*/ 161327 w 680222"/>
                <a:gd name="connsiteY9" fmla="*/ 22899 h 120540"/>
                <a:gd name="connsiteX10" fmla="*/ 390115 w 680222"/>
                <a:gd name="connsiteY10" fmla="*/ 17364 h 120540"/>
                <a:gd name="connsiteX11" fmla="*/ 390905 w 680222"/>
                <a:gd name="connsiteY11" fmla="*/ 17661 h 120540"/>
                <a:gd name="connsiteX12" fmla="*/ 678940 w 680222"/>
                <a:gd name="connsiteY12" fmla="*/ 116884 h 120540"/>
                <a:gd name="connsiteX13" fmla="*/ 679939 w 680222"/>
                <a:gd name="connsiteY13" fmla="*/ 117675 h 120540"/>
                <a:gd name="connsiteX14" fmla="*/ 680206 w 680222"/>
                <a:gd name="connsiteY14" fmla="*/ 118915 h 120540"/>
                <a:gd name="connsiteX15" fmla="*/ 679617 w 680222"/>
                <a:gd name="connsiteY15" fmla="*/ 120047 h 120540"/>
                <a:gd name="connsiteX16" fmla="*/ 678446 w 680222"/>
                <a:gd name="connsiteY16" fmla="*/ 120541 h 120540"/>
                <a:gd name="connsiteX17" fmla="*/ 678545 w 680222"/>
                <a:gd name="connsiteY17" fmla="*/ 120096 h 12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0222" h="120540">
                  <a:moveTo>
                    <a:pt x="678545" y="120096"/>
                  </a:moveTo>
                  <a:lnTo>
                    <a:pt x="678001" y="120096"/>
                  </a:lnTo>
                  <a:cubicBezTo>
                    <a:pt x="595332" y="96130"/>
                    <a:pt x="543496" y="77155"/>
                    <a:pt x="389720" y="20773"/>
                  </a:cubicBezTo>
                  <a:lnTo>
                    <a:pt x="388929" y="20773"/>
                  </a:lnTo>
                  <a:cubicBezTo>
                    <a:pt x="241724" y="-33137"/>
                    <a:pt x="74210" y="52992"/>
                    <a:pt x="3202" y="119948"/>
                  </a:cubicBezTo>
                  <a:cubicBezTo>
                    <a:pt x="2841" y="120294"/>
                    <a:pt x="2367" y="120486"/>
                    <a:pt x="1868" y="120486"/>
                  </a:cubicBezTo>
                  <a:cubicBezTo>
                    <a:pt x="1369" y="120486"/>
                    <a:pt x="895" y="120294"/>
                    <a:pt x="534" y="119948"/>
                  </a:cubicBezTo>
                  <a:cubicBezTo>
                    <a:pt x="193" y="119597"/>
                    <a:pt x="0" y="119128"/>
                    <a:pt x="0" y="118638"/>
                  </a:cubicBezTo>
                  <a:cubicBezTo>
                    <a:pt x="0" y="118149"/>
                    <a:pt x="193" y="117680"/>
                    <a:pt x="534" y="117329"/>
                  </a:cubicBezTo>
                  <a:cubicBezTo>
                    <a:pt x="31615" y="88026"/>
                    <a:pt x="90171" y="47853"/>
                    <a:pt x="161327" y="22899"/>
                  </a:cubicBezTo>
                  <a:cubicBezTo>
                    <a:pt x="218203" y="3133"/>
                    <a:pt x="304035" y="-14162"/>
                    <a:pt x="390115" y="17364"/>
                  </a:cubicBezTo>
                  <a:lnTo>
                    <a:pt x="390905" y="17661"/>
                  </a:lnTo>
                  <a:cubicBezTo>
                    <a:pt x="544583" y="73993"/>
                    <a:pt x="596370" y="92918"/>
                    <a:pt x="678940" y="116884"/>
                  </a:cubicBezTo>
                  <a:cubicBezTo>
                    <a:pt x="679356" y="117022"/>
                    <a:pt x="679706" y="117299"/>
                    <a:pt x="679939" y="117675"/>
                  </a:cubicBezTo>
                  <a:cubicBezTo>
                    <a:pt x="680171" y="118045"/>
                    <a:pt x="680265" y="118485"/>
                    <a:pt x="680206" y="118915"/>
                  </a:cubicBezTo>
                  <a:cubicBezTo>
                    <a:pt x="680151" y="119350"/>
                    <a:pt x="679939" y="119750"/>
                    <a:pt x="679617" y="120047"/>
                  </a:cubicBezTo>
                  <a:cubicBezTo>
                    <a:pt x="679296" y="120343"/>
                    <a:pt x="678881" y="120516"/>
                    <a:pt x="678446" y="120541"/>
                  </a:cubicBezTo>
                  <a:lnTo>
                    <a:pt x="678545" y="120096"/>
                  </a:lnTo>
                  <a:close/>
                </a:path>
              </a:pathLst>
            </a:custGeom>
            <a:solidFill>
              <a:srgbClr val="0E0E0E"/>
            </a:solidFill>
            <a:ln w="4941" cap="flat">
              <a:noFill/>
              <a:prstDash val="solid"/>
              <a:miter/>
            </a:ln>
          </p:spPr>
          <p:txBody>
            <a:bodyPr rtlCol="0" anchor="ctr"/>
            <a:lstStyle/>
            <a:p>
              <a:endParaRPr lang="en-AU"/>
            </a:p>
          </p:txBody>
        </p:sp>
        <p:sp>
          <p:nvSpPr>
            <p:cNvPr id="1238" name="Freeform: Shape 1237">
              <a:extLst>
                <a:ext uri="{FF2B5EF4-FFF2-40B4-BE49-F238E27FC236}">
                  <a16:creationId xmlns:a16="http://schemas.microsoft.com/office/drawing/2014/main" id="{48818C74-BF02-414F-83A8-4760007E22D3}"/>
                </a:ext>
              </a:extLst>
            </p:cNvPr>
            <p:cNvSpPr/>
            <p:nvPr/>
          </p:nvSpPr>
          <p:spPr>
            <a:xfrm>
              <a:off x="10306405" y="4930988"/>
              <a:ext cx="589115" cy="84847"/>
            </a:xfrm>
            <a:custGeom>
              <a:avLst/>
              <a:gdLst>
                <a:gd name="connsiteX0" fmla="*/ 0 w 589115"/>
                <a:gd name="connsiteY0" fmla="*/ 84847 h 84847"/>
                <a:gd name="connsiteX1" fmla="*/ 405196 w 589115"/>
                <a:gd name="connsiteY1" fmla="*/ 21350 h 84847"/>
                <a:gd name="connsiteX2" fmla="*/ 589115 w 589115"/>
                <a:gd name="connsiteY2" fmla="*/ 84847 h 84847"/>
              </a:gdLst>
              <a:ahLst/>
              <a:cxnLst>
                <a:cxn ang="0">
                  <a:pos x="connsiteX0" y="connsiteY0"/>
                </a:cxn>
                <a:cxn ang="0">
                  <a:pos x="connsiteX1" y="connsiteY1"/>
                </a:cxn>
                <a:cxn ang="0">
                  <a:pos x="connsiteX2" y="connsiteY2"/>
                </a:cxn>
              </a:cxnLst>
              <a:rect l="l" t="t" r="r" b="b"/>
              <a:pathLst>
                <a:path w="589115" h="84847">
                  <a:moveTo>
                    <a:pt x="0" y="84847"/>
                  </a:moveTo>
                  <a:cubicBezTo>
                    <a:pt x="141769" y="2178"/>
                    <a:pt x="296781" y="-22381"/>
                    <a:pt x="405196" y="21350"/>
                  </a:cubicBezTo>
                  <a:cubicBezTo>
                    <a:pt x="519392" y="67305"/>
                    <a:pt x="589115" y="84847"/>
                    <a:pt x="589115" y="84847"/>
                  </a:cubicBezTo>
                </a:path>
              </a:pathLst>
            </a:custGeom>
            <a:solidFill>
              <a:srgbClr val="F0E7E1"/>
            </a:solidFill>
            <a:ln w="4941" cap="flat">
              <a:noFill/>
              <a:prstDash val="solid"/>
              <a:miter/>
            </a:ln>
          </p:spPr>
          <p:txBody>
            <a:bodyPr rtlCol="0" anchor="ctr"/>
            <a:lstStyle/>
            <a:p>
              <a:endParaRPr lang="en-AU"/>
            </a:p>
          </p:txBody>
        </p:sp>
        <p:sp>
          <p:nvSpPr>
            <p:cNvPr id="1239" name="Freeform: Shape 1238">
              <a:extLst>
                <a:ext uri="{FF2B5EF4-FFF2-40B4-BE49-F238E27FC236}">
                  <a16:creationId xmlns:a16="http://schemas.microsoft.com/office/drawing/2014/main" id="{42644891-09E7-4C15-B49E-5FD051F4B990}"/>
                </a:ext>
              </a:extLst>
            </p:cNvPr>
            <p:cNvSpPr/>
            <p:nvPr/>
          </p:nvSpPr>
          <p:spPr>
            <a:xfrm>
              <a:off x="10304427" y="4929190"/>
              <a:ext cx="593077" cy="88559"/>
            </a:xfrm>
            <a:custGeom>
              <a:avLst/>
              <a:gdLst>
                <a:gd name="connsiteX0" fmla="*/ 591094 w 593077"/>
                <a:gd name="connsiteY0" fmla="*/ 88523 h 88559"/>
                <a:gd name="connsiteX1" fmla="*/ 590649 w 593077"/>
                <a:gd name="connsiteY1" fmla="*/ 88523 h 88559"/>
                <a:gd name="connsiteX2" fmla="*/ 406483 w 593077"/>
                <a:gd name="connsiteY2" fmla="*/ 24878 h 88559"/>
                <a:gd name="connsiteX3" fmla="*/ 2819 w 593077"/>
                <a:gd name="connsiteY3" fmla="*/ 88325 h 88559"/>
                <a:gd name="connsiteX4" fmla="*/ 1395 w 593077"/>
                <a:gd name="connsiteY4" fmla="*/ 88494 h 88559"/>
                <a:gd name="connsiteX5" fmla="*/ 249 w 593077"/>
                <a:gd name="connsiteY5" fmla="*/ 87634 h 88559"/>
                <a:gd name="connsiteX6" fmla="*/ 17 w 593077"/>
                <a:gd name="connsiteY6" fmla="*/ 86952 h 88559"/>
                <a:gd name="connsiteX7" fmla="*/ 66 w 593077"/>
                <a:gd name="connsiteY7" fmla="*/ 86231 h 88559"/>
                <a:gd name="connsiteX8" fmla="*/ 392 w 593077"/>
                <a:gd name="connsiteY8" fmla="*/ 85583 h 88559"/>
                <a:gd name="connsiteX9" fmla="*/ 941 w 593077"/>
                <a:gd name="connsiteY9" fmla="*/ 85114 h 88559"/>
                <a:gd name="connsiteX10" fmla="*/ 407965 w 593077"/>
                <a:gd name="connsiteY10" fmla="*/ 21419 h 88559"/>
                <a:gd name="connsiteX11" fmla="*/ 591687 w 593077"/>
                <a:gd name="connsiteY11" fmla="*/ 84867 h 88559"/>
                <a:gd name="connsiteX12" fmla="*/ 592819 w 593077"/>
                <a:gd name="connsiteY12" fmla="*/ 85731 h 88559"/>
                <a:gd name="connsiteX13" fmla="*/ 593021 w 593077"/>
                <a:gd name="connsiteY13" fmla="*/ 87140 h 88559"/>
                <a:gd name="connsiteX14" fmla="*/ 592305 w 593077"/>
                <a:gd name="connsiteY14" fmla="*/ 88173 h 88559"/>
                <a:gd name="connsiteX15" fmla="*/ 591094 w 593077"/>
                <a:gd name="connsiteY15" fmla="*/ 88523 h 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93077" h="88559">
                  <a:moveTo>
                    <a:pt x="591094" y="88523"/>
                  </a:moveTo>
                  <a:lnTo>
                    <a:pt x="590649" y="88523"/>
                  </a:lnTo>
                  <a:cubicBezTo>
                    <a:pt x="589958" y="88523"/>
                    <a:pt x="519493" y="70388"/>
                    <a:pt x="406483" y="24878"/>
                  </a:cubicBezTo>
                  <a:cubicBezTo>
                    <a:pt x="298859" y="-18458"/>
                    <a:pt x="144193" y="5854"/>
                    <a:pt x="2819" y="88325"/>
                  </a:cubicBezTo>
                  <a:cubicBezTo>
                    <a:pt x="2384" y="88563"/>
                    <a:pt x="1875" y="88622"/>
                    <a:pt x="1395" y="88494"/>
                  </a:cubicBezTo>
                  <a:cubicBezTo>
                    <a:pt x="916" y="88365"/>
                    <a:pt x="506" y="88059"/>
                    <a:pt x="249" y="87634"/>
                  </a:cubicBezTo>
                  <a:cubicBezTo>
                    <a:pt x="125" y="87421"/>
                    <a:pt x="46" y="87189"/>
                    <a:pt x="17" y="86952"/>
                  </a:cubicBezTo>
                  <a:cubicBezTo>
                    <a:pt x="-18" y="86710"/>
                    <a:pt x="2" y="86463"/>
                    <a:pt x="66" y="86231"/>
                  </a:cubicBezTo>
                  <a:cubicBezTo>
                    <a:pt x="131" y="85993"/>
                    <a:pt x="239" y="85776"/>
                    <a:pt x="392" y="85583"/>
                  </a:cubicBezTo>
                  <a:cubicBezTo>
                    <a:pt x="541" y="85390"/>
                    <a:pt x="728" y="85232"/>
                    <a:pt x="941" y="85114"/>
                  </a:cubicBezTo>
                  <a:cubicBezTo>
                    <a:pt x="143402" y="1999"/>
                    <a:pt x="299551" y="-22362"/>
                    <a:pt x="407965" y="21419"/>
                  </a:cubicBezTo>
                  <a:cubicBezTo>
                    <a:pt x="520728" y="66830"/>
                    <a:pt x="590797" y="84718"/>
                    <a:pt x="591687" y="84867"/>
                  </a:cubicBezTo>
                  <a:cubicBezTo>
                    <a:pt x="592161" y="84995"/>
                    <a:pt x="592571" y="85306"/>
                    <a:pt x="592819" y="85731"/>
                  </a:cubicBezTo>
                  <a:cubicBezTo>
                    <a:pt x="593071" y="86156"/>
                    <a:pt x="593140" y="86660"/>
                    <a:pt x="593021" y="87140"/>
                  </a:cubicBezTo>
                  <a:cubicBezTo>
                    <a:pt x="592907" y="87555"/>
                    <a:pt x="592655" y="87920"/>
                    <a:pt x="592305" y="88173"/>
                  </a:cubicBezTo>
                  <a:cubicBezTo>
                    <a:pt x="591954" y="88424"/>
                    <a:pt x="591524" y="88548"/>
                    <a:pt x="591094" y="88523"/>
                  </a:cubicBezTo>
                  <a:close/>
                </a:path>
              </a:pathLst>
            </a:custGeom>
            <a:solidFill>
              <a:srgbClr val="0E0E0E"/>
            </a:solidFill>
            <a:ln w="4941" cap="flat">
              <a:noFill/>
              <a:prstDash val="solid"/>
              <a:miter/>
            </a:ln>
          </p:spPr>
          <p:txBody>
            <a:bodyPr rtlCol="0" anchor="ctr"/>
            <a:lstStyle/>
            <a:p>
              <a:endParaRPr lang="en-AU"/>
            </a:p>
          </p:txBody>
        </p:sp>
        <p:sp>
          <p:nvSpPr>
            <p:cNvPr id="1240" name="Freeform: Shape 1239">
              <a:extLst>
                <a:ext uri="{FF2B5EF4-FFF2-40B4-BE49-F238E27FC236}">
                  <a16:creationId xmlns:a16="http://schemas.microsoft.com/office/drawing/2014/main" id="{6C39826A-7ED1-4FB3-80E3-4D1E6F6C1500}"/>
                </a:ext>
              </a:extLst>
            </p:cNvPr>
            <p:cNvSpPr/>
            <p:nvPr/>
          </p:nvSpPr>
          <p:spPr>
            <a:xfrm>
              <a:off x="10310112" y="4959630"/>
              <a:ext cx="493548" cy="56205"/>
            </a:xfrm>
            <a:custGeom>
              <a:avLst/>
              <a:gdLst>
                <a:gd name="connsiteX0" fmla="*/ 0 w 493548"/>
                <a:gd name="connsiteY0" fmla="*/ 56206 h 56205"/>
                <a:gd name="connsiteX1" fmla="*/ 236051 w 493548"/>
                <a:gd name="connsiteY1" fmla="*/ 368 h 56205"/>
                <a:gd name="connsiteX2" fmla="*/ 493548 w 493548"/>
                <a:gd name="connsiteY2" fmla="*/ 56206 h 56205"/>
              </a:gdLst>
              <a:ahLst/>
              <a:cxnLst>
                <a:cxn ang="0">
                  <a:pos x="connsiteX0" y="connsiteY0"/>
                </a:cxn>
                <a:cxn ang="0">
                  <a:pos x="connsiteX1" y="connsiteY1"/>
                </a:cxn>
                <a:cxn ang="0">
                  <a:pos x="connsiteX2" y="connsiteY2"/>
                </a:cxn>
              </a:cxnLst>
              <a:rect l="l" t="t" r="r" b="b"/>
              <a:pathLst>
                <a:path w="493548" h="56205">
                  <a:moveTo>
                    <a:pt x="0" y="56206"/>
                  </a:moveTo>
                  <a:cubicBezTo>
                    <a:pt x="62015" y="25371"/>
                    <a:pt x="158422" y="4271"/>
                    <a:pt x="236051" y="368"/>
                  </a:cubicBezTo>
                  <a:cubicBezTo>
                    <a:pt x="319117" y="-3783"/>
                    <a:pt x="391607" y="27990"/>
                    <a:pt x="493548" y="56206"/>
                  </a:cubicBezTo>
                </a:path>
              </a:pathLst>
            </a:custGeom>
            <a:solidFill>
              <a:srgbClr val="F0E7E1"/>
            </a:solidFill>
            <a:ln w="4941" cap="flat">
              <a:noFill/>
              <a:prstDash val="solid"/>
              <a:miter/>
            </a:ln>
          </p:spPr>
          <p:txBody>
            <a:bodyPr rtlCol="0" anchor="ctr"/>
            <a:lstStyle/>
            <a:p>
              <a:endParaRPr lang="en-AU"/>
            </a:p>
          </p:txBody>
        </p:sp>
        <p:sp>
          <p:nvSpPr>
            <p:cNvPr id="1241" name="Freeform: Shape 1240">
              <a:extLst>
                <a:ext uri="{FF2B5EF4-FFF2-40B4-BE49-F238E27FC236}">
                  <a16:creationId xmlns:a16="http://schemas.microsoft.com/office/drawing/2014/main" id="{E07C456E-C393-413B-9839-EA0F690DA32C}"/>
                </a:ext>
              </a:extLst>
            </p:cNvPr>
            <p:cNvSpPr/>
            <p:nvPr/>
          </p:nvSpPr>
          <p:spPr>
            <a:xfrm>
              <a:off x="10308240" y="4957856"/>
              <a:ext cx="497196" cy="59907"/>
            </a:xfrm>
            <a:custGeom>
              <a:avLst/>
              <a:gdLst>
                <a:gd name="connsiteX0" fmla="*/ 495420 w 497196"/>
                <a:gd name="connsiteY0" fmla="*/ 59858 h 59907"/>
                <a:gd name="connsiteX1" fmla="*/ 494926 w 497196"/>
                <a:gd name="connsiteY1" fmla="*/ 59858 h 59907"/>
                <a:gd name="connsiteX2" fmla="*/ 425252 w 497196"/>
                <a:gd name="connsiteY2" fmla="*/ 39203 h 59907"/>
                <a:gd name="connsiteX3" fmla="*/ 238021 w 497196"/>
                <a:gd name="connsiteY3" fmla="*/ 4069 h 59907"/>
                <a:gd name="connsiteX4" fmla="*/ 2662 w 497196"/>
                <a:gd name="connsiteY4" fmla="*/ 59709 h 59907"/>
                <a:gd name="connsiteX5" fmla="*/ 1965 w 497196"/>
                <a:gd name="connsiteY5" fmla="*/ 59897 h 59907"/>
                <a:gd name="connsiteX6" fmla="*/ 1253 w 497196"/>
                <a:gd name="connsiteY6" fmla="*/ 59798 h 59907"/>
                <a:gd name="connsiteX7" fmla="*/ 631 w 497196"/>
                <a:gd name="connsiteY7" fmla="*/ 59443 h 59907"/>
                <a:gd name="connsiteX8" fmla="*/ 191 w 497196"/>
                <a:gd name="connsiteY8" fmla="*/ 58869 h 59907"/>
                <a:gd name="connsiteX9" fmla="*/ 3 w 497196"/>
                <a:gd name="connsiteY9" fmla="*/ 58173 h 59907"/>
                <a:gd name="connsiteX10" fmla="*/ 97 w 497196"/>
                <a:gd name="connsiteY10" fmla="*/ 57461 h 59907"/>
                <a:gd name="connsiteX11" fmla="*/ 458 w 497196"/>
                <a:gd name="connsiteY11" fmla="*/ 56838 h 59907"/>
                <a:gd name="connsiteX12" fmla="*/ 1031 w 497196"/>
                <a:gd name="connsiteY12" fmla="*/ 56399 h 59907"/>
                <a:gd name="connsiteX13" fmla="*/ 237824 w 497196"/>
                <a:gd name="connsiteY13" fmla="*/ 363 h 59907"/>
                <a:gd name="connsiteX14" fmla="*/ 426339 w 497196"/>
                <a:gd name="connsiteY14" fmla="*/ 35645 h 59907"/>
                <a:gd name="connsiteX15" fmla="*/ 495914 w 497196"/>
                <a:gd name="connsiteY15" fmla="*/ 56251 h 59907"/>
                <a:gd name="connsiteX16" fmla="*/ 496912 w 497196"/>
                <a:gd name="connsiteY16" fmla="*/ 57036 h 59907"/>
                <a:gd name="connsiteX17" fmla="*/ 497179 w 497196"/>
                <a:gd name="connsiteY17" fmla="*/ 58281 h 59907"/>
                <a:gd name="connsiteX18" fmla="*/ 496591 w 497196"/>
                <a:gd name="connsiteY18" fmla="*/ 59413 h 59907"/>
                <a:gd name="connsiteX19" fmla="*/ 495420 w 497196"/>
                <a:gd name="connsiteY19" fmla="*/ 59907 h 59907"/>
                <a:gd name="connsiteX20" fmla="*/ 495420 w 497196"/>
                <a:gd name="connsiteY20" fmla="*/ 59858 h 5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7196" h="59907">
                  <a:moveTo>
                    <a:pt x="495420" y="59858"/>
                  </a:moveTo>
                  <a:lnTo>
                    <a:pt x="494926" y="59858"/>
                  </a:lnTo>
                  <a:cubicBezTo>
                    <a:pt x="470218" y="52989"/>
                    <a:pt x="447340" y="45972"/>
                    <a:pt x="425252" y="39203"/>
                  </a:cubicBezTo>
                  <a:cubicBezTo>
                    <a:pt x="358345" y="18646"/>
                    <a:pt x="300580" y="857"/>
                    <a:pt x="238021" y="4069"/>
                  </a:cubicBezTo>
                  <a:cubicBezTo>
                    <a:pt x="155945" y="8170"/>
                    <a:pt x="61366" y="30555"/>
                    <a:pt x="2662" y="59709"/>
                  </a:cubicBezTo>
                  <a:cubicBezTo>
                    <a:pt x="2444" y="59818"/>
                    <a:pt x="2207" y="59877"/>
                    <a:pt x="1965" y="59897"/>
                  </a:cubicBezTo>
                  <a:cubicBezTo>
                    <a:pt x="1723" y="59912"/>
                    <a:pt x="1481" y="59877"/>
                    <a:pt x="1253" y="59798"/>
                  </a:cubicBezTo>
                  <a:cubicBezTo>
                    <a:pt x="1021" y="59724"/>
                    <a:pt x="809" y="59601"/>
                    <a:pt x="631" y="59443"/>
                  </a:cubicBezTo>
                  <a:cubicBezTo>
                    <a:pt x="448" y="59279"/>
                    <a:pt x="300" y="59087"/>
                    <a:pt x="191" y="58869"/>
                  </a:cubicBezTo>
                  <a:cubicBezTo>
                    <a:pt x="82" y="58652"/>
                    <a:pt x="18" y="58415"/>
                    <a:pt x="3" y="58173"/>
                  </a:cubicBezTo>
                  <a:cubicBezTo>
                    <a:pt x="-11" y="57930"/>
                    <a:pt x="23" y="57688"/>
                    <a:pt x="97" y="57461"/>
                  </a:cubicBezTo>
                  <a:cubicBezTo>
                    <a:pt x="176" y="57229"/>
                    <a:pt x="300" y="57016"/>
                    <a:pt x="458" y="56838"/>
                  </a:cubicBezTo>
                  <a:cubicBezTo>
                    <a:pt x="621" y="56656"/>
                    <a:pt x="814" y="56507"/>
                    <a:pt x="1031" y="56399"/>
                  </a:cubicBezTo>
                  <a:cubicBezTo>
                    <a:pt x="60328" y="26997"/>
                    <a:pt x="155302" y="4464"/>
                    <a:pt x="237824" y="363"/>
                  </a:cubicBezTo>
                  <a:cubicBezTo>
                    <a:pt x="301074" y="-2799"/>
                    <a:pt x="359136" y="15187"/>
                    <a:pt x="426339" y="35645"/>
                  </a:cubicBezTo>
                  <a:cubicBezTo>
                    <a:pt x="448377" y="42414"/>
                    <a:pt x="471207" y="49431"/>
                    <a:pt x="495914" y="56251"/>
                  </a:cubicBezTo>
                  <a:cubicBezTo>
                    <a:pt x="496329" y="56389"/>
                    <a:pt x="496680" y="56666"/>
                    <a:pt x="496912" y="57036"/>
                  </a:cubicBezTo>
                  <a:cubicBezTo>
                    <a:pt x="497144" y="57412"/>
                    <a:pt x="497238" y="57851"/>
                    <a:pt x="497179" y="58281"/>
                  </a:cubicBezTo>
                  <a:cubicBezTo>
                    <a:pt x="497119" y="58716"/>
                    <a:pt x="496912" y="59116"/>
                    <a:pt x="496591" y="59413"/>
                  </a:cubicBezTo>
                  <a:cubicBezTo>
                    <a:pt x="496269" y="59709"/>
                    <a:pt x="495854" y="59882"/>
                    <a:pt x="495420" y="59907"/>
                  </a:cubicBezTo>
                  <a:lnTo>
                    <a:pt x="495420" y="59858"/>
                  </a:lnTo>
                  <a:close/>
                </a:path>
              </a:pathLst>
            </a:custGeom>
            <a:solidFill>
              <a:srgbClr val="0E0E0E"/>
            </a:solidFill>
            <a:ln w="4941" cap="flat">
              <a:noFill/>
              <a:prstDash val="solid"/>
              <a:miter/>
            </a:ln>
          </p:spPr>
          <p:txBody>
            <a:bodyPr rtlCol="0" anchor="ctr"/>
            <a:lstStyle/>
            <a:p>
              <a:endParaRPr lang="en-AU"/>
            </a:p>
          </p:txBody>
        </p:sp>
        <p:sp>
          <p:nvSpPr>
            <p:cNvPr id="1242" name="Freeform: Shape 1241">
              <a:extLst>
                <a:ext uri="{FF2B5EF4-FFF2-40B4-BE49-F238E27FC236}">
                  <a16:creationId xmlns:a16="http://schemas.microsoft.com/office/drawing/2014/main" id="{B2EA7B3D-8B58-41AB-A977-3425BABF79EB}"/>
                </a:ext>
              </a:extLst>
            </p:cNvPr>
            <p:cNvSpPr/>
            <p:nvPr/>
          </p:nvSpPr>
          <p:spPr>
            <a:xfrm>
              <a:off x="10310112" y="4982454"/>
              <a:ext cx="429161" cy="33381"/>
            </a:xfrm>
            <a:custGeom>
              <a:avLst/>
              <a:gdLst>
                <a:gd name="connsiteX0" fmla="*/ 0 w 429161"/>
                <a:gd name="connsiteY0" fmla="*/ 33381 h 33381"/>
                <a:gd name="connsiteX1" fmla="*/ 429162 w 429161"/>
                <a:gd name="connsiteY1" fmla="*/ 33381 h 33381"/>
                <a:gd name="connsiteX2" fmla="*/ 0 w 429161"/>
                <a:gd name="connsiteY2" fmla="*/ 33381 h 33381"/>
              </a:gdLst>
              <a:ahLst/>
              <a:cxnLst>
                <a:cxn ang="0">
                  <a:pos x="connsiteX0" y="connsiteY0"/>
                </a:cxn>
                <a:cxn ang="0">
                  <a:pos x="connsiteX1" y="connsiteY1"/>
                </a:cxn>
                <a:cxn ang="0">
                  <a:pos x="connsiteX2" y="connsiteY2"/>
                </a:cxn>
              </a:cxnLst>
              <a:rect l="l" t="t" r="r" b="b"/>
              <a:pathLst>
                <a:path w="429161" h="33381">
                  <a:moveTo>
                    <a:pt x="0" y="33381"/>
                  </a:moveTo>
                  <a:cubicBezTo>
                    <a:pt x="149033" y="-17664"/>
                    <a:pt x="261895" y="-4075"/>
                    <a:pt x="429162" y="33381"/>
                  </a:cubicBezTo>
                  <a:lnTo>
                    <a:pt x="0" y="33381"/>
                  </a:lnTo>
                  <a:close/>
                </a:path>
              </a:pathLst>
            </a:custGeom>
            <a:solidFill>
              <a:srgbClr val="F0E7E1"/>
            </a:solidFill>
            <a:ln w="4941" cap="flat">
              <a:noFill/>
              <a:prstDash val="solid"/>
              <a:miter/>
            </a:ln>
          </p:spPr>
          <p:txBody>
            <a:bodyPr rtlCol="0" anchor="ctr"/>
            <a:lstStyle/>
            <a:p>
              <a:endParaRPr lang="en-AU"/>
            </a:p>
          </p:txBody>
        </p:sp>
        <p:sp>
          <p:nvSpPr>
            <p:cNvPr id="1243" name="Freeform: Shape 1242">
              <a:extLst>
                <a:ext uri="{FF2B5EF4-FFF2-40B4-BE49-F238E27FC236}">
                  <a16:creationId xmlns:a16="http://schemas.microsoft.com/office/drawing/2014/main" id="{0BDA5C25-82A9-40AA-8AE0-870F1EED105F}"/>
                </a:ext>
              </a:extLst>
            </p:cNvPr>
            <p:cNvSpPr/>
            <p:nvPr/>
          </p:nvSpPr>
          <p:spPr>
            <a:xfrm>
              <a:off x="10308313" y="4980649"/>
              <a:ext cx="432805" cy="37105"/>
            </a:xfrm>
            <a:custGeom>
              <a:avLst/>
              <a:gdLst>
                <a:gd name="connsiteX0" fmla="*/ 1750 w 432805"/>
                <a:gd name="connsiteY0" fmla="*/ 37064 h 37105"/>
                <a:gd name="connsiteX1" fmla="*/ 613 w 432805"/>
                <a:gd name="connsiteY1" fmla="*/ 36580 h 37105"/>
                <a:gd name="connsiteX2" fmla="*/ 25 w 432805"/>
                <a:gd name="connsiteY2" fmla="*/ 35493 h 37105"/>
                <a:gd name="connsiteX3" fmla="*/ 238 w 432805"/>
                <a:gd name="connsiteY3" fmla="*/ 34277 h 37105"/>
                <a:gd name="connsiteX4" fmla="*/ 1157 w 432805"/>
                <a:gd name="connsiteY4" fmla="*/ 33457 h 37105"/>
                <a:gd name="connsiteX5" fmla="*/ 431356 w 432805"/>
                <a:gd name="connsiteY5" fmla="*/ 33457 h 37105"/>
                <a:gd name="connsiteX6" fmla="*/ 432014 w 432805"/>
                <a:gd name="connsiteY6" fmla="*/ 33743 h 37105"/>
                <a:gd name="connsiteX7" fmla="*/ 432517 w 432805"/>
                <a:gd name="connsiteY7" fmla="*/ 34262 h 37105"/>
                <a:gd name="connsiteX8" fmla="*/ 432779 w 432805"/>
                <a:gd name="connsiteY8" fmla="*/ 34934 h 37105"/>
                <a:gd name="connsiteX9" fmla="*/ 432764 w 432805"/>
                <a:gd name="connsiteY9" fmla="*/ 35656 h 37105"/>
                <a:gd name="connsiteX10" fmla="*/ 432473 w 432805"/>
                <a:gd name="connsiteY10" fmla="*/ 36318 h 37105"/>
                <a:gd name="connsiteX11" fmla="*/ 431954 w 432805"/>
                <a:gd name="connsiteY11" fmla="*/ 36817 h 37105"/>
                <a:gd name="connsiteX12" fmla="*/ 431287 w 432805"/>
                <a:gd name="connsiteY12" fmla="*/ 37079 h 37105"/>
                <a:gd name="connsiteX13" fmla="*/ 430566 w 432805"/>
                <a:gd name="connsiteY13" fmla="*/ 37064 h 37105"/>
                <a:gd name="connsiteX14" fmla="*/ 2392 w 432805"/>
                <a:gd name="connsiteY14" fmla="*/ 37064 h 37105"/>
                <a:gd name="connsiteX15" fmla="*/ 1750 w 432805"/>
                <a:gd name="connsiteY15" fmla="*/ 37064 h 3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2805" h="37105">
                  <a:moveTo>
                    <a:pt x="1750" y="37064"/>
                  </a:moveTo>
                  <a:cubicBezTo>
                    <a:pt x="1325" y="37034"/>
                    <a:pt x="924" y="36866"/>
                    <a:pt x="613" y="36580"/>
                  </a:cubicBezTo>
                  <a:cubicBezTo>
                    <a:pt x="302" y="36293"/>
                    <a:pt x="94" y="35912"/>
                    <a:pt x="25" y="35493"/>
                  </a:cubicBezTo>
                  <a:cubicBezTo>
                    <a:pt x="-44" y="35077"/>
                    <a:pt x="30" y="34648"/>
                    <a:pt x="238" y="34277"/>
                  </a:cubicBezTo>
                  <a:cubicBezTo>
                    <a:pt x="440" y="33906"/>
                    <a:pt x="766" y="33620"/>
                    <a:pt x="1157" y="33457"/>
                  </a:cubicBezTo>
                  <a:cubicBezTo>
                    <a:pt x="145990" y="-15957"/>
                    <a:pt x="255294" y="-6074"/>
                    <a:pt x="431356" y="33457"/>
                  </a:cubicBezTo>
                  <a:cubicBezTo>
                    <a:pt x="431593" y="33506"/>
                    <a:pt x="431816" y="33605"/>
                    <a:pt x="432014" y="33743"/>
                  </a:cubicBezTo>
                  <a:cubicBezTo>
                    <a:pt x="432216" y="33882"/>
                    <a:pt x="432384" y="34059"/>
                    <a:pt x="432517" y="34262"/>
                  </a:cubicBezTo>
                  <a:cubicBezTo>
                    <a:pt x="432646" y="34470"/>
                    <a:pt x="432735" y="34697"/>
                    <a:pt x="432779" y="34934"/>
                  </a:cubicBezTo>
                  <a:cubicBezTo>
                    <a:pt x="432819" y="35171"/>
                    <a:pt x="432814" y="35418"/>
                    <a:pt x="432764" y="35656"/>
                  </a:cubicBezTo>
                  <a:cubicBezTo>
                    <a:pt x="432710" y="35893"/>
                    <a:pt x="432616" y="36115"/>
                    <a:pt x="432473" y="36318"/>
                  </a:cubicBezTo>
                  <a:cubicBezTo>
                    <a:pt x="432335" y="36515"/>
                    <a:pt x="432162" y="36683"/>
                    <a:pt x="431954" y="36817"/>
                  </a:cubicBezTo>
                  <a:cubicBezTo>
                    <a:pt x="431751" y="36945"/>
                    <a:pt x="431524" y="37034"/>
                    <a:pt x="431287" y="37079"/>
                  </a:cubicBezTo>
                  <a:cubicBezTo>
                    <a:pt x="431045" y="37118"/>
                    <a:pt x="430803" y="37113"/>
                    <a:pt x="430566" y="37064"/>
                  </a:cubicBezTo>
                  <a:cubicBezTo>
                    <a:pt x="255145" y="-2467"/>
                    <a:pt x="146335" y="-12350"/>
                    <a:pt x="2392" y="37064"/>
                  </a:cubicBezTo>
                  <a:lnTo>
                    <a:pt x="1750" y="37064"/>
                  </a:lnTo>
                  <a:close/>
                </a:path>
              </a:pathLst>
            </a:custGeom>
            <a:solidFill>
              <a:srgbClr val="0E0E0E"/>
            </a:solidFill>
            <a:ln w="4941" cap="flat">
              <a:noFill/>
              <a:prstDash val="solid"/>
              <a:miter/>
            </a:ln>
          </p:spPr>
          <p:txBody>
            <a:bodyPr rtlCol="0" anchor="ctr"/>
            <a:lstStyle/>
            <a:p>
              <a:endParaRPr lang="en-AU"/>
            </a:p>
          </p:txBody>
        </p:sp>
        <p:sp>
          <p:nvSpPr>
            <p:cNvPr id="1244" name="Freeform: Shape 1243">
              <a:extLst>
                <a:ext uri="{FF2B5EF4-FFF2-40B4-BE49-F238E27FC236}">
                  <a16:creationId xmlns:a16="http://schemas.microsoft.com/office/drawing/2014/main" id="{0A217467-43E3-42D9-B0F5-8DA3CDAF3252}"/>
                </a:ext>
              </a:extLst>
            </p:cNvPr>
            <p:cNvSpPr/>
            <p:nvPr/>
          </p:nvSpPr>
          <p:spPr>
            <a:xfrm>
              <a:off x="10310112" y="4999991"/>
              <a:ext cx="309579" cy="15844"/>
            </a:xfrm>
            <a:custGeom>
              <a:avLst/>
              <a:gdLst>
                <a:gd name="connsiteX0" fmla="*/ 0 w 309579"/>
                <a:gd name="connsiteY0" fmla="*/ 15845 h 15844"/>
                <a:gd name="connsiteX1" fmla="*/ 309580 w 309579"/>
                <a:gd name="connsiteY1" fmla="*/ 15845 h 15844"/>
                <a:gd name="connsiteX2" fmla="*/ 0 w 309579"/>
                <a:gd name="connsiteY2" fmla="*/ 15845 h 15844"/>
              </a:gdLst>
              <a:ahLst/>
              <a:cxnLst>
                <a:cxn ang="0">
                  <a:pos x="connsiteX0" y="connsiteY0"/>
                </a:cxn>
                <a:cxn ang="0">
                  <a:pos x="connsiteX1" y="connsiteY1"/>
                </a:cxn>
                <a:cxn ang="0">
                  <a:pos x="connsiteX2" y="connsiteY2"/>
                </a:cxn>
              </a:cxnLst>
              <a:rect l="l" t="t" r="r" b="b"/>
              <a:pathLst>
                <a:path w="309579" h="15844">
                  <a:moveTo>
                    <a:pt x="0" y="15845"/>
                  </a:moveTo>
                  <a:cubicBezTo>
                    <a:pt x="133418" y="-4909"/>
                    <a:pt x="205365" y="-5650"/>
                    <a:pt x="309580" y="15845"/>
                  </a:cubicBezTo>
                  <a:lnTo>
                    <a:pt x="0" y="15845"/>
                  </a:lnTo>
                  <a:close/>
                </a:path>
              </a:pathLst>
            </a:custGeom>
            <a:solidFill>
              <a:srgbClr val="F0E7E1"/>
            </a:solidFill>
            <a:ln w="4941" cap="flat">
              <a:noFill/>
              <a:prstDash val="solid"/>
              <a:miter/>
            </a:ln>
          </p:spPr>
          <p:txBody>
            <a:bodyPr rtlCol="0" anchor="ctr"/>
            <a:lstStyle/>
            <a:p>
              <a:endParaRPr lang="en-AU"/>
            </a:p>
          </p:txBody>
        </p:sp>
        <p:sp>
          <p:nvSpPr>
            <p:cNvPr id="1245" name="Freeform: Shape 1244">
              <a:extLst>
                <a:ext uri="{FF2B5EF4-FFF2-40B4-BE49-F238E27FC236}">
                  <a16:creationId xmlns:a16="http://schemas.microsoft.com/office/drawing/2014/main" id="{9DAC70C0-D08D-4052-9F03-32BC7BFC6730}"/>
                </a:ext>
              </a:extLst>
            </p:cNvPr>
            <p:cNvSpPr/>
            <p:nvPr/>
          </p:nvSpPr>
          <p:spPr>
            <a:xfrm>
              <a:off x="10308220" y="4998232"/>
              <a:ext cx="313508" cy="19518"/>
            </a:xfrm>
            <a:custGeom>
              <a:avLst/>
              <a:gdLst>
                <a:gd name="connsiteX0" fmla="*/ 311471 w 313508"/>
                <a:gd name="connsiteY0" fmla="*/ 19482 h 19518"/>
                <a:gd name="connsiteX1" fmla="*/ 311125 w 313508"/>
                <a:gd name="connsiteY1" fmla="*/ 19482 h 19518"/>
                <a:gd name="connsiteX2" fmla="*/ 2139 w 313508"/>
                <a:gd name="connsiteY2" fmla="*/ 19482 h 19518"/>
                <a:gd name="connsiteX3" fmla="*/ 1407 w 313508"/>
                <a:gd name="connsiteY3" fmla="*/ 19476 h 19518"/>
                <a:gd name="connsiteX4" fmla="*/ 740 w 313508"/>
                <a:gd name="connsiteY4" fmla="*/ 19180 h 19518"/>
                <a:gd name="connsiteX5" fmla="*/ 246 w 313508"/>
                <a:gd name="connsiteY5" fmla="*/ 18642 h 19518"/>
                <a:gd name="connsiteX6" fmla="*/ 14 w 313508"/>
                <a:gd name="connsiteY6" fmla="*/ 17950 h 19518"/>
                <a:gd name="connsiteX7" fmla="*/ 379 w 313508"/>
                <a:gd name="connsiteY7" fmla="*/ 16571 h 19518"/>
                <a:gd name="connsiteX8" fmla="*/ 1595 w 313508"/>
                <a:gd name="connsiteY8" fmla="*/ 15825 h 19518"/>
                <a:gd name="connsiteX9" fmla="*/ 311866 w 313508"/>
                <a:gd name="connsiteY9" fmla="*/ 15825 h 19518"/>
                <a:gd name="connsiteX10" fmla="*/ 313102 w 313508"/>
                <a:gd name="connsiteY10" fmla="*/ 16502 h 19518"/>
                <a:gd name="connsiteX11" fmla="*/ 313497 w 313508"/>
                <a:gd name="connsiteY11" fmla="*/ 17851 h 19518"/>
                <a:gd name="connsiteX12" fmla="*/ 312820 w 313508"/>
                <a:gd name="connsiteY12" fmla="*/ 19086 h 19518"/>
                <a:gd name="connsiteX13" fmla="*/ 311471 w 313508"/>
                <a:gd name="connsiteY13" fmla="*/ 19482 h 19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508" h="19518">
                  <a:moveTo>
                    <a:pt x="311471" y="19482"/>
                  </a:moveTo>
                  <a:lnTo>
                    <a:pt x="311125" y="19482"/>
                  </a:lnTo>
                  <a:cubicBezTo>
                    <a:pt x="209332" y="-1519"/>
                    <a:pt x="137138" y="-1519"/>
                    <a:pt x="2139" y="19482"/>
                  </a:cubicBezTo>
                  <a:cubicBezTo>
                    <a:pt x="1896" y="19531"/>
                    <a:pt x="1649" y="19531"/>
                    <a:pt x="1407" y="19476"/>
                  </a:cubicBezTo>
                  <a:cubicBezTo>
                    <a:pt x="1165" y="19427"/>
                    <a:pt x="938" y="19324"/>
                    <a:pt x="740" y="19180"/>
                  </a:cubicBezTo>
                  <a:cubicBezTo>
                    <a:pt x="537" y="19037"/>
                    <a:pt x="375" y="18854"/>
                    <a:pt x="246" y="18642"/>
                  </a:cubicBezTo>
                  <a:cubicBezTo>
                    <a:pt x="122" y="18429"/>
                    <a:pt x="43" y="18192"/>
                    <a:pt x="14" y="17950"/>
                  </a:cubicBezTo>
                  <a:cubicBezTo>
                    <a:pt x="-46" y="17461"/>
                    <a:pt x="88" y="16966"/>
                    <a:pt x="379" y="16571"/>
                  </a:cubicBezTo>
                  <a:cubicBezTo>
                    <a:pt x="676" y="16176"/>
                    <a:pt x="1111" y="15909"/>
                    <a:pt x="1595" y="15825"/>
                  </a:cubicBezTo>
                  <a:cubicBezTo>
                    <a:pt x="137089" y="-5275"/>
                    <a:pt x="209579" y="-5275"/>
                    <a:pt x="311866" y="15825"/>
                  </a:cubicBezTo>
                  <a:cubicBezTo>
                    <a:pt x="312350" y="15874"/>
                    <a:pt x="312795" y="16121"/>
                    <a:pt x="313102" y="16502"/>
                  </a:cubicBezTo>
                  <a:cubicBezTo>
                    <a:pt x="313408" y="16877"/>
                    <a:pt x="313551" y="17366"/>
                    <a:pt x="313497" y="17851"/>
                  </a:cubicBezTo>
                  <a:cubicBezTo>
                    <a:pt x="313443" y="18335"/>
                    <a:pt x="313200" y="18780"/>
                    <a:pt x="312820" y="19086"/>
                  </a:cubicBezTo>
                  <a:cubicBezTo>
                    <a:pt x="312439" y="19393"/>
                    <a:pt x="311955" y="19531"/>
                    <a:pt x="311471" y="19482"/>
                  </a:cubicBezTo>
                  <a:close/>
                </a:path>
              </a:pathLst>
            </a:custGeom>
            <a:solidFill>
              <a:srgbClr val="0E0E0E"/>
            </a:solidFill>
            <a:ln w="4941" cap="flat">
              <a:noFill/>
              <a:prstDash val="solid"/>
              <a:miter/>
            </a:ln>
          </p:spPr>
          <p:txBody>
            <a:bodyPr rtlCol="0" anchor="ctr"/>
            <a:lstStyle/>
            <a:p>
              <a:endParaRPr lang="en-AU"/>
            </a:p>
          </p:txBody>
        </p:sp>
        <p:sp>
          <p:nvSpPr>
            <p:cNvPr id="1246" name="Freeform: Shape 1245">
              <a:extLst>
                <a:ext uri="{FF2B5EF4-FFF2-40B4-BE49-F238E27FC236}">
                  <a16:creationId xmlns:a16="http://schemas.microsoft.com/office/drawing/2014/main" id="{B717C64D-E91A-4AC8-A8BA-BE2CA61E6137}"/>
                </a:ext>
              </a:extLst>
            </p:cNvPr>
            <p:cNvSpPr/>
            <p:nvPr/>
          </p:nvSpPr>
          <p:spPr>
            <a:xfrm>
              <a:off x="9176453" y="5015836"/>
              <a:ext cx="2057851" cy="67845"/>
            </a:xfrm>
            <a:custGeom>
              <a:avLst/>
              <a:gdLst>
                <a:gd name="connsiteX0" fmla="*/ 2015553 w 2057851"/>
                <a:gd name="connsiteY0" fmla="*/ 0 h 67845"/>
                <a:gd name="connsiteX1" fmla="*/ 0 w 2057851"/>
                <a:gd name="connsiteY1" fmla="*/ 0 h 67845"/>
                <a:gd name="connsiteX2" fmla="*/ 0 w 2057851"/>
                <a:gd name="connsiteY2" fmla="*/ 67846 h 67845"/>
                <a:gd name="connsiteX3" fmla="*/ 2057852 w 2057851"/>
                <a:gd name="connsiteY3" fmla="*/ 67846 h 67845"/>
                <a:gd name="connsiteX4" fmla="*/ 2057852 w 2057851"/>
                <a:gd name="connsiteY4" fmla="*/ 42595 h 67845"/>
                <a:gd name="connsiteX5" fmla="*/ 2045493 w 2057851"/>
                <a:gd name="connsiteY5" fmla="*/ 12566 h 67845"/>
                <a:gd name="connsiteX6" fmla="*/ 2015553 w 2057851"/>
                <a:gd name="connsiteY6" fmla="*/ 0 h 6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851" h="67845">
                  <a:moveTo>
                    <a:pt x="2015553" y="0"/>
                  </a:moveTo>
                  <a:lnTo>
                    <a:pt x="0" y="0"/>
                  </a:lnTo>
                  <a:lnTo>
                    <a:pt x="0" y="67846"/>
                  </a:lnTo>
                  <a:lnTo>
                    <a:pt x="2057852" y="67846"/>
                  </a:lnTo>
                  <a:lnTo>
                    <a:pt x="2057852" y="42595"/>
                  </a:lnTo>
                  <a:cubicBezTo>
                    <a:pt x="2057866" y="31343"/>
                    <a:pt x="2053424" y="20546"/>
                    <a:pt x="2045493" y="12566"/>
                  </a:cubicBezTo>
                  <a:cubicBezTo>
                    <a:pt x="2037567" y="4581"/>
                    <a:pt x="2026800" y="64"/>
                    <a:pt x="2015553" y="0"/>
                  </a:cubicBezTo>
                  <a:close/>
                </a:path>
              </a:pathLst>
            </a:custGeom>
            <a:solidFill>
              <a:srgbClr val="2B1F18"/>
            </a:solidFill>
            <a:ln w="4941" cap="flat">
              <a:noFill/>
              <a:prstDash val="solid"/>
              <a:miter/>
            </a:ln>
          </p:spPr>
          <p:txBody>
            <a:bodyPr rtlCol="0" anchor="ctr"/>
            <a:lstStyle/>
            <a:p>
              <a:endParaRPr lang="en-AU"/>
            </a:p>
          </p:txBody>
        </p:sp>
        <p:sp>
          <p:nvSpPr>
            <p:cNvPr id="1247" name="Freeform: Shape 1246">
              <a:extLst>
                <a:ext uri="{FF2B5EF4-FFF2-40B4-BE49-F238E27FC236}">
                  <a16:creationId xmlns:a16="http://schemas.microsoft.com/office/drawing/2014/main" id="{B80F9FC7-CCD2-404D-99F7-3074EB5EC43C}"/>
                </a:ext>
              </a:extLst>
            </p:cNvPr>
            <p:cNvSpPr/>
            <p:nvPr/>
          </p:nvSpPr>
          <p:spPr>
            <a:xfrm>
              <a:off x="9174575" y="5014007"/>
              <a:ext cx="2061903" cy="71527"/>
            </a:xfrm>
            <a:custGeom>
              <a:avLst/>
              <a:gdLst>
                <a:gd name="connsiteX0" fmla="*/ 2059729 w 2061903"/>
                <a:gd name="connsiteY0" fmla="*/ 71502 h 71527"/>
                <a:gd name="connsiteX1" fmla="*/ 1878 w 2061903"/>
                <a:gd name="connsiteY1" fmla="*/ 71502 h 71527"/>
                <a:gd name="connsiteX2" fmla="*/ 568 w 2061903"/>
                <a:gd name="connsiteY2" fmla="*/ 70969 h 71527"/>
                <a:gd name="connsiteX3" fmla="*/ 0 w 2061903"/>
                <a:gd name="connsiteY3" fmla="*/ 69674 h 71527"/>
                <a:gd name="connsiteX4" fmla="*/ 0 w 2061903"/>
                <a:gd name="connsiteY4" fmla="*/ 1828 h 71527"/>
                <a:gd name="connsiteX5" fmla="*/ 568 w 2061903"/>
                <a:gd name="connsiteY5" fmla="*/ 534 h 71527"/>
                <a:gd name="connsiteX6" fmla="*/ 1878 w 2061903"/>
                <a:gd name="connsiteY6" fmla="*/ 0 h 71527"/>
                <a:gd name="connsiteX7" fmla="*/ 2017431 w 2061903"/>
                <a:gd name="connsiteY7" fmla="*/ 0 h 71527"/>
                <a:gd name="connsiteX8" fmla="*/ 2048878 w 2061903"/>
                <a:gd name="connsiteY8" fmla="*/ 13025 h 71527"/>
                <a:gd name="connsiteX9" fmla="*/ 2061904 w 2061903"/>
                <a:gd name="connsiteY9" fmla="*/ 44473 h 71527"/>
                <a:gd name="connsiteX10" fmla="*/ 2061904 w 2061903"/>
                <a:gd name="connsiteY10" fmla="*/ 69723 h 71527"/>
                <a:gd name="connsiteX11" fmla="*/ 2061706 w 2061903"/>
                <a:gd name="connsiteY11" fmla="*/ 70484 h 71527"/>
                <a:gd name="connsiteX12" fmla="*/ 2061217 w 2061903"/>
                <a:gd name="connsiteY12" fmla="*/ 71102 h 71527"/>
                <a:gd name="connsiteX13" fmla="*/ 2060515 w 2061903"/>
                <a:gd name="connsiteY13" fmla="*/ 71463 h 71527"/>
                <a:gd name="connsiteX14" fmla="*/ 2059729 w 2061903"/>
                <a:gd name="connsiteY14" fmla="*/ 71502 h 71527"/>
                <a:gd name="connsiteX15" fmla="*/ 3706 w 2061903"/>
                <a:gd name="connsiteY15" fmla="*/ 67796 h 71527"/>
                <a:gd name="connsiteX16" fmla="*/ 2057901 w 2061903"/>
                <a:gd name="connsiteY16" fmla="*/ 67796 h 71527"/>
                <a:gd name="connsiteX17" fmla="*/ 2057901 w 2061903"/>
                <a:gd name="connsiteY17" fmla="*/ 44423 h 71527"/>
                <a:gd name="connsiteX18" fmla="*/ 2045958 w 2061903"/>
                <a:gd name="connsiteY18" fmla="*/ 15645 h 71527"/>
                <a:gd name="connsiteX19" fmla="*/ 2017184 w 2061903"/>
                <a:gd name="connsiteY19" fmla="*/ 3706 h 71527"/>
                <a:gd name="connsiteX20" fmla="*/ 3706 w 2061903"/>
                <a:gd name="connsiteY20" fmla="*/ 3706 h 71527"/>
                <a:gd name="connsiteX21" fmla="*/ 3706 w 2061903"/>
                <a:gd name="connsiteY21" fmla="*/ 67796 h 7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1903" h="71527">
                  <a:moveTo>
                    <a:pt x="2059729" y="71502"/>
                  </a:moveTo>
                  <a:lnTo>
                    <a:pt x="1878" y="71502"/>
                  </a:lnTo>
                  <a:cubicBezTo>
                    <a:pt x="1389" y="71502"/>
                    <a:pt x="919" y="71309"/>
                    <a:pt x="568" y="70969"/>
                  </a:cubicBezTo>
                  <a:cubicBezTo>
                    <a:pt x="217" y="70627"/>
                    <a:pt x="10" y="70163"/>
                    <a:pt x="0" y="69674"/>
                  </a:cubicBezTo>
                  <a:lnTo>
                    <a:pt x="0" y="1828"/>
                  </a:lnTo>
                  <a:cubicBezTo>
                    <a:pt x="10" y="1339"/>
                    <a:pt x="217" y="875"/>
                    <a:pt x="568" y="534"/>
                  </a:cubicBezTo>
                  <a:cubicBezTo>
                    <a:pt x="919" y="193"/>
                    <a:pt x="1389" y="0"/>
                    <a:pt x="1878" y="0"/>
                  </a:cubicBezTo>
                  <a:lnTo>
                    <a:pt x="2017431" y="0"/>
                  </a:lnTo>
                  <a:cubicBezTo>
                    <a:pt x="2029226" y="0"/>
                    <a:pt x="2040537" y="4684"/>
                    <a:pt x="2048878" y="13025"/>
                  </a:cubicBezTo>
                  <a:cubicBezTo>
                    <a:pt x="2057219" y="21367"/>
                    <a:pt x="2061904" y="32677"/>
                    <a:pt x="2061904" y="44473"/>
                  </a:cubicBezTo>
                  <a:lnTo>
                    <a:pt x="2061904" y="69723"/>
                  </a:lnTo>
                  <a:cubicBezTo>
                    <a:pt x="2061894" y="69990"/>
                    <a:pt x="2061825" y="70247"/>
                    <a:pt x="2061706" y="70484"/>
                  </a:cubicBezTo>
                  <a:cubicBezTo>
                    <a:pt x="2061587" y="70722"/>
                    <a:pt x="2061419" y="70934"/>
                    <a:pt x="2061217" y="71102"/>
                  </a:cubicBezTo>
                  <a:cubicBezTo>
                    <a:pt x="2061009" y="71270"/>
                    <a:pt x="2060772" y="71394"/>
                    <a:pt x="2060515" y="71463"/>
                  </a:cubicBezTo>
                  <a:cubicBezTo>
                    <a:pt x="2060258" y="71532"/>
                    <a:pt x="2059991" y="71547"/>
                    <a:pt x="2059729" y="71502"/>
                  </a:cubicBezTo>
                  <a:close/>
                  <a:moveTo>
                    <a:pt x="3706" y="67796"/>
                  </a:moveTo>
                  <a:lnTo>
                    <a:pt x="2057901" y="67796"/>
                  </a:lnTo>
                  <a:lnTo>
                    <a:pt x="2057901" y="44423"/>
                  </a:lnTo>
                  <a:cubicBezTo>
                    <a:pt x="2057886" y="33626"/>
                    <a:pt x="2053592" y="23279"/>
                    <a:pt x="2045958" y="15645"/>
                  </a:cubicBezTo>
                  <a:cubicBezTo>
                    <a:pt x="2038328" y="8015"/>
                    <a:pt x="2027976" y="3721"/>
                    <a:pt x="2017184" y="3706"/>
                  </a:cubicBezTo>
                  <a:lnTo>
                    <a:pt x="3706" y="3706"/>
                  </a:lnTo>
                  <a:lnTo>
                    <a:pt x="3706" y="67796"/>
                  </a:lnTo>
                  <a:close/>
                </a:path>
              </a:pathLst>
            </a:custGeom>
            <a:solidFill>
              <a:srgbClr val="0E0E0E"/>
            </a:solidFill>
            <a:ln w="4941" cap="flat">
              <a:noFill/>
              <a:prstDash val="solid"/>
              <a:miter/>
            </a:ln>
          </p:spPr>
          <p:txBody>
            <a:bodyPr rtlCol="0" anchor="ctr"/>
            <a:lstStyle/>
            <a:p>
              <a:endParaRPr lang="en-AU"/>
            </a:p>
          </p:txBody>
        </p:sp>
        <p:sp>
          <p:nvSpPr>
            <p:cNvPr id="1248" name="Freeform: Shape 1247">
              <a:extLst>
                <a:ext uri="{FF2B5EF4-FFF2-40B4-BE49-F238E27FC236}">
                  <a16:creationId xmlns:a16="http://schemas.microsoft.com/office/drawing/2014/main" id="{06CB012E-5CB1-4D47-8403-595D567D54E4}"/>
                </a:ext>
              </a:extLst>
            </p:cNvPr>
            <p:cNvSpPr/>
            <p:nvPr/>
          </p:nvSpPr>
          <p:spPr>
            <a:xfrm>
              <a:off x="7265411" y="2150700"/>
              <a:ext cx="1256552" cy="2078808"/>
            </a:xfrm>
            <a:custGeom>
              <a:avLst/>
              <a:gdLst>
                <a:gd name="connsiteX0" fmla="*/ 0 w 1256552"/>
                <a:gd name="connsiteY0" fmla="*/ 76202 h 2078808"/>
                <a:gd name="connsiteX1" fmla="*/ 0 w 1256552"/>
                <a:gd name="connsiteY1" fmla="*/ 1994311 h 2078808"/>
                <a:gd name="connsiteX2" fmla="*/ 1256552 w 1256552"/>
                <a:gd name="connsiteY2" fmla="*/ 2078809 h 2078808"/>
                <a:gd name="connsiteX3" fmla="*/ 1256552 w 1256552"/>
                <a:gd name="connsiteY3" fmla="*/ 160503 h 2078808"/>
                <a:gd name="connsiteX4" fmla="*/ 0 w 1256552"/>
                <a:gd name="connsiteY4" fmla="*/ 76202 h 2078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552" h="2078808">
                  <a:moveTo>
                    <a:pt x="0" y="76202"/>
                  </a:moveTo>
                  <a:lnTo>
                    <a:pt x="0" y="1994311"/>
                  </a:lnTo>
                  <a:cubicBezTo>
                    <a:pt x="0" y="1994311"/>
                    <a:pt x="852246" y="1775851"/>
                    <a:pt x="1256552" y="2078809"/>
                  </a:cubicBezTo>
                  <a:lnTo>
                    <a:pt x="1256552" y="160503"/>
                  </a:lnTo>
                  <a:cubicBezTo>
                    <a:pt x="852246" y="-142208"/>
                    <a:pt x="0" y="76202"/>
                    <a:pt x="0" y="76202"/>
                  </a:cubicBezTo>
                  <a:close/>
                </a:path>
              </a:pathLst>
            </a:custGeom>
            <a:solidFill>
              <a:srgbClr val="2B1F18"/>
            </a:solidFill>
            <a:ln w="4941" cap="flat">
              <a:noFill/>
              <a:prstDash val="solid"/>
              <a:miter/>
            </a:ln>
          </p:spPr>
          <p:txBody>
            <a:bodyPr rtlCol="0" anchor="ctr"/>
            <a:lstStyle/>
            <a:p>
              <a:endParaRPr lang="en-AU"/>
            </a:p>
          </p:txBody>
        </p:sp>
        <p:sp>
          <p:nvSpPr>
            <p:cNvPr id="1249" name="Freeform: Shape 1248">
              <a:extLst>
                <a:ext uri="{FF2B5EF4-FFF2-40B4-BE49-F238E27FC236}">
                  <a16:creationId xmlns:a16="http://schemas.microsoft.com/office/drawing/2014/main" id="{D4190008-3603-4DAF-83F5-D6221B25CBD5}"/>
                </a:ext>
              </a:extLst>
            </p:cNvPr>
            <p:cNvSpPr/>
            <p:nvPr/>
          </p:nvSpPr>
          <p:spPr>
            <a:xfrm>
              <a:off x="7263582" y="2149000"/>
              <a:ext cx="1260209" cy="2082216"/>
            </a:xfrm>
            <a:custGeom>
              <a:avLst/>
              <a:gdLst>
                <a:gd name="connsiteX0" fmla="*/ 1258381 w 1260209"/>
                <a:gd name="connsiteY0" fmla="*/ 2082139 h 2082216"/>
                <a:gd name="connsiteX1" fmla="*/ 1257244 w 1260209"/>
                <a:gd name="connsiteY1" fmla="*/ 2081744 h 2082216"/>
                <a:gd name="connsiteX2" fmla="*/ 478675 w 1260209"/>
                <a:gd name="connsiteY2" fmla="*/ 1926485 h 2082216"/>
                <a:gd name="connsiteX3" fmla="*/ 2323 w 1260209"/>
                <a:gd name="connsiteY3" fmla="*/ 1997789 h 2082216"/>
                <a:gd name="connsiteX4" fmla="*/ 1468 w 1260209"/>
                <a:gd name="connsiteY4" fmla="*/ 1997809 h 2082216"/>
                <a:gd name="connsiteX5" fmla="*/ 692 w 1260209"/>
                <a:gd name="connsiteY5" fmla="*/ 1997443 h 2082216"/>
                <a:gd name="connsiteX6" fmla="*/ 183 w 1260209"/>
                <a:gd name="connsiteY6" fmla="*/ 1996806 h 2082216"/>
                <a:gd name="connsiteX7" fmla="*/ 1 w 1260209"/>
                <a:gd name="connsiteY7" fmla="*/ 1996010 h 2082216"/>
                <a:gd name="connsiteX8" fmla="*/ 1 w 1260209"/>
                <a:gd name="connsiteY8" fmla="*/ 77902 h 2082216"/>
                <a:gd name="connsiteX9" fmla="*/ 376 w 1260209"/>
                <a:gd name="connsiteY9" fmla="*/ 76765 h 2082216"/>
                <a:gd name="connsiteX10" fmla="*/ 1384 w 1260209"/>
                <a:gd name="connsiteY10" fmla="*/ 76123 h 2082216"/>
                <a:gd name="connsiteX11" fmla="*/ 478379 w 1260209"/>
                <a:gd name="connsiteY11" fmla="*/ 4720 h 2082216"/>
                <a:gd name="connsiteX12" fmla="*/ 1259468 w 1260209"/>
                <a:gd name="connsiteY12" fmla="*/ 160720 h 2082216"/>
                <a:gd name="connsiteX13" fmla="*/ 1260021 w 1260209"/>
                <a:gd name="connsiteY13" fmla="*/ 161367 h 2082216"/>
                <a:gd name="connsiteX14" fmla="*/ 1260209 w 1260209"/>
                <a:gd name="connsiteY14" fmla="*/ 162202 h 2082216"/>
                <a:gd name="connsiteX15" fmla="*/ 1260209 w 1260209"/>
                <a:gd name="connsiteY15" fmla="*/ 2080508 h 2082216"/>
                <a:gd name="connsiteX16" fmla="*/ 1259937 w 1260209"/>
                <a:gd name="connsiteY16" fmla="*/ 2081502 h 2082216"/>
                <a:gd name="connsiteX17" fmla="*/ 1259172 w 1260209"/>
                <a:gd name="connsiteY17" fmla="*/ 2082189 h 2082216"/>
                <a:gd name="connsiteX18" fmla="*/ 1258381 w 1260209"/>
                <a:gd name="connsiteY18" fmla="*/ 2082139 h 2082216"/>
                <a:gd name="connsiteX19" fmla="*/ 623113 w 1260209"/>
                <a:gd name="connsiteY19" fmla="*/ 1918035 h 2082216"/>
                <a:gd name="connsiteX20" fmla="*/ 1256503 w 1260209"/>
                <a:gd name="connsiteY20" fmla="*/ 2076605 h 2082216"/>
                <a:gd name="connsiteX21" fmla="*/ 1256503 w 1260209"/>
                <a:gd name="connsiteY21" fmla="*/ 163240 h 2082216"/>
                <a:gd name="connsiteX22" fmla="*/ 478675 w 1260209"/>
                <a:gd name="connsiteY22" fmla="*/ 8475 h 2082216"/>
                <a:gd name="connsiteX23" fmla="*/ 3707 w 1260209"/>
                <a:gd name="connsiteY23" fmla="*/ 79236 h 2082216"/>
                <a:gd name="connsiteX24" fmla="*/ 3707 w 1260209"/>
                <a:gd name="connsiteY24" fmla="*/ 1993638 h 2082216"/>
                <a:gd name="connsiteX25" fmla="*/ 478379 w 1260209"/>
                <a:gd name="connsiteY25" fmla="*/ 1922779 h 2082216"/>
                <a:gd name="connsiteX26" fmla="*/ 623113 w 1260209"/>
                <a:gd name="connsiteY26" fmla="*/ 1918035 h 208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60209" h="2082216">
                  <a:moveTo>
                    <a:pt x="1258381" y="2082139"/>
                  </a:moveTo>
                  <a:cubicBezTo>
                    <a:pt x="1257971" y="2082129"/>
                    <a:pt x="1257571" y="2081991"/>
                    <a:pt x="1257244" y="2081744"/>
                  </a:cubicBezTo>
                  <a:cubicBezTo>
                    <a:pt x="1048865" y="1925743"/>
                    <a:pt x="718877" y="1911166"/>
                    <a:pt x="478675" y="1926485"/>
                  </a:cubicBezTo>
                  <a:cubicBezTo>
                    <a:pt x="318188" y="1937010"/>
                    <a:pt x="158857" y="1960857"/>
                    <a:pt x="2323" y="1997789"/>
                  </a:cubicBezTo>
                  <a:cubicBezTo>
                    <a:pt x="2041" y="1997858"/>
                    <a:pt x="1750" y="1997868"/>
                    <a:pt x="1468" y="1997809"/>
                  </a:cubicBezTo>
                  <a:cubicBezTo>
                    <a:pt x="1182" y="1997745"/>
                    <a:pt x="920" y="1997621"/>
                    <a:pt x="692" y="1997443"/>
                  </a:cubicBezTo>
                  <a:cubicBezTo>
                    <a:pt x="475" y="1997270"/>
                    <a:pt x="302" y="1997053"/>
                    <a:pt x="183" y="1996806"/>
                  </a:cubicBezTo>
                  <a:cubicBezTo>
                    <a:pt x="60" y="1996559"/>
                    <a:pt x="1" y="1996287"/>
                    <a:pt x="1" y="1996010"/>
                  </a:cubicBezTo>
                  <a:lnTo>
                    <a:pt x="1" y="77902"/>
                  </a:lnTo>
                  <a:cubicBezTo>
                    <a:pt x="-9" y="77492"/>
                    <a:pt x="124" y="77092"/>
                    <a:pt x="376" y="76765"/>
                  </a:cubicBezTo>
                  <a:cubicBezTo>
                    <a:pt x="628" y="76439"/>
                    <a:pt x="984" y="76212"/>
                    <a:pt x="1384" y="76123"/>
                  </a:cubicBezTo>
                  <a:cubicBezTo>
                    <a:pt x="158126" y="39132"/>
                    <a:pt x="317674" y="15245"/>
                    <a:pt x="478379" y="4720"/>
                  </a:cubicBezTo>
                  <a:cubicBezTo>
                    <a:pt x="719223" y="-10599"/>
                    <a:pt x="1050199" y="4028"/>
                    <a:pt x="1259468" y="160720"/>
                  </a:cubicBezTo>
                  <a:cubicBezTo>
                    <a:pt x="1259700" y="160888"/>
                    <a:pt x="1259893" y="161110"/>
                    <a:pt x="1260021" y="161367"/>
                  </a:cubicBezTo>
                  <a:cubicBezTo>
                    <a:pt x="1260150" y="161629"/>
                    <a:pt x="1260214" y="161916"/>
                    <a:pt x="1260209" y="162202"/>
                  </a:cubicBezTo>
                  <a:lnTo>
                    <a:pt x="1260209" y="2080508"/>
                  </a:lnTo>
                  <a:cubicBezTo>
                    <a:pt x="1260214" y="2080859"/>
                    <a:pt x="1260120" y="2081200"/>
                    <a:pt x="1259937" y="2081502"/>
                  </a:cubicBezTo>
                  <a:cubicBezTo>
                    <a:pt x="1259750" y="2081798"/>
                    <a:pt x="1259488" y="2082035"/>
                    <a:pt x="1259172" y="2082189"/>
                  </a:cubicBezTo>
                  <a:cubicBezTo>
                    <a:pt x="1258910" y="2082238"/>
                    <a:pt x="1258633" y="2082223"/>
                    <a:pt x="1258381" y="2082139"/>
                  </a:cubicBezTo>
                  <a:close/>
                  <a:moveTo>
                    <a:pt x="623113" y="1918035"/>
                  </a:moveTo>
                  <a:cubicBezTo>
                    <a:pt x="838657" y="1918035"/>
                    <a:pt x="1086815" y="1951290"/>
                    <a:pt x="1256503" y="2076605"/>
                  </a:cubicBezTo>
                  <a:lnTo>
                    <a:pt x="1256503" y="163240"/>
                  </a:lnTo>
                  <a:cubicBezTo>
                    <a:pt x="1048074" y="7734"/>
                    <a:pt x="718581" y="-6745"/>
                    <a:pt x="478675" y="8475"/>
                  </a:cubicBezTo>
                  <a:cubicBezTo>
                    <a:pt x="318672" y="18921"/>
                    <a:pt x="159806" y="42591"/>
                    <a:pt x="3707" y="79236"/>
                  </a:cubicBezTo>
                  <a:lnTo>
                    <a:pt x="3707" y="1993638"/>
                  </a:lnTo>
                  <a:cubicBezTo>
                    <a:pt x="159717" y="1957033"/>
                    <a:pt x="318480" y="1933333"/>
                    <a:pt x="478379" y="1922779"/>
                  </a:cubicBezTo>
                  <a:cubicBezTo>
                    <a:pt x="523790" y="1919863"/>
                    <a:pt x="572611" y="1918035"/>
                    <a:pt x="623113" y="1918035"/>
                  </a:cubicBezTo>
                  <a:close/>
                </a:path>
              </a:pathLst>
            </a:custGeom>
            <a:solidFill>
              <a:srgbClr val="0E0E0E"/>
            </a:solidFill>
            <a:ln w="4941" cap="flat">
              <a:noFill/>
              <a:prstDash val="solid"/>
              <a:miter/>
            </a:ln>
          </p:spPr>
          <p:txBody>
            <a:bodyPr rtlCol="0" anchor="ctr"/>
            <a:lstStyle/>
            <a:p>
              <a:endParaRPr lang="en-AU"/>
            </a:p>
          </p:txBody>
        </p:sp>
        <p:sp>
          <p:nvSpPr>
            <p:cNvPr id="1250" name="Freeform: Shape 1249">
              <a:extLst>
                <a:ext uri="{FF2B5EF4-FFF2-40B4-BE49-F238E27FC236}">
                  <a16:creationId xmlns:a16="http://schemas.microsoft.com/office/drawing/2014/main" id="{12646B9B-AF69-4932-BAC0-899DD95585FB}"/>
                </a:ext>
              </a:extLst>
            </p:cNvPr>
            <p:cNvSpPr/>
            <p:nvPr/>
          </p:nvSpPr>
          <p:spPr>
            <a:xfrm>
              <a:off x="7345412" y="2192094"/>
              <a:ext cx="1176550" cy="2037414"/>
            </a:xfrm>
            <a:custGeom>
              <a:avLst/>
              <a:gdLst>
                <a:gd name="connsiteX0" fmla="*/ 0 w 1176550"/>
                <a:gd name="connsiteY0" fmla="*/ 74685 h 2037414"/>
                <a:gd name="connsiteX1" fmla="*/ 0 w 1176550"/>
                <a:gd name="connsiteY1" fmla="*/ 1954597 h 2037414"/>
                <a:gd name="connsiteX2" fmla="*/ 1176551 w 1176550"/>
                <a:gd name="connsiteY2" fmla="*/ 2037415 h 2037414"/>
                <a:gd name="connsiteX3" fmla="*/ 1176551 w 1176550"/>
                <a:gd name="connsiteY3" fmla="*/ 157306 h 2037414"/>
                <a:gd name="connsiteX4" fmla="*/ 0 w 1176550"/>
                <a:gd name="connsiteY4" fmla="*/ 74685 h 2037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50" h="2037414">
                  <a:moveTo>
                    <a:pt x="0" y="74685"/>
                  </a:moveTo>
                  <a:lnTo>
                    <a:pt x="0" y="1954597"/>
                  </a:lnTo>
                  <a:cubicBezTo>
                    <a:pt x="0" y="1954597"/>
                    <a:pt x="797989" y="1740485"/>
                    <a:pt x="1176551" y="2037415"/>
                  </a:cubicBezTo>
                  <a:lnTo>
                    <a:pt x="1176551" y="157306"/>
                  </a:lnTo>
                  <a:cubicBezTo>
                    <a:pt x="797989" y="-139377"/>
                    <a:pt x="0" y="74685"/>
                    <a:pt x="0" y="74685"/>
                  </a:cubicBezTo>
                  <a:close/>
                </a:path>
              </a:pathLst>
            </a:custGeom>
            <a:solidFill>
              <a:srgbClr val="F0E7E1"/>
            </a:solidFill>
            <a:ln w="4941" cap="flat">
              <a:noFill/>
              <a:prstDash val="solid"/>
              <a:miter/>
            </a:ln>
          </p:spPr>
          <p:txBody>
            <a:bodyPr rtlCol="0" anchor="ctr"/>
            <a:lstStyle/>
            <a:p>
              <a:endParaRPr lang="en-AU"/>
            </a:p>
          </p:txBody>
        </p:sp>
        <p:sp>
          <p:nvSpPr>
            <p:cNvPr id="1251" name="Freeform: Shape 1250">
              <a:extLst>
                <a:ext uri="{FF2B5EF4-FFF2-40B4-BE49-F238E27FC236}">
                  <a16:creationId xmlns:a16="http://schemas.microsoft.com/office/drawing/2014/main" id="{57537753-79FE-4C5E-BC2C-A1A2AEA6348F}"/>
                </a:ext>
              </a:extLst>
            </p:cNvPr>
            <p:cNvSpPr/>
            <p:nvPr/>
          </p:nvSpPr>
          <p:spPr>
            <a:xfrm>
              <a:off x="7343584" y="2190426"/>
              <a:ext cx="1180059" cy="2040774"/>
            </a:xfrm>
            <a:custGeom>
              <a:avLst/>
              <a:gdLst>
                <a:gd name="connsiteX0" fmla="*/ 1178379 w 1180059"/>
                <a:gd name="connsiteY0" fmla="*/ 2040713 h 2040774"/>
                <a:gd name="connsiteX1" fmla="*/ 1177193 w 1180059"/>
                <a:gd name="connsiteY1" fmla="*/ 2040318 h 2040774"/>
                <a:gd name="connsiteX2" fmla="*/ 448335 w 1180059"/>
                <a:gd name="connsiteY2" fmla="*/ 1888122 h 2040774"/>
                <a:gd name="connsiteX3" fmla="*/ 2323 w 1180059"/>
                <a:gd name="connsiteY3" fmla="*/ 1958043 h 2040774"/>
                <a:gd name="connsiteX4" fmla="*/ 1463 w 1180059"/>
                <a:gd name="connsiteY4" fmla="*/ 1958078 h 2040774"/>
                <a:gd name="connsiteX5" fmla="*/ 692 w 1180059"/>
                <a:gd name="connsiteY5" fmla="*/ 1957698 h 2040774"/>
                <a:gd name="connsiteX6" fmla="*/ 183 w 1180059"/>
                <a:gd name="connsiteY6" fmla="*/ 1957060 h 2040774"/>
                <a:gd name="connsiteX7" fmla="*/ 0 w 1180059"/>
                <a:gd name="connsiteY7" fmla="*/ 1956264 h 2040774"/>
                <a:gd name="connsiteX8" fmla="*/ 0 w 1180059"/>
                <a:gd name="connsiteY8" fmla="*/ 76353 h 2040774"/>
                <a:gd name="connsiteX9" fmla="*/ 366 w 1180059"/>
                <a:gd name="connsiteY9" fmla="*/ 75236 h 2040774"/>
                <a:gd name="connsiteX10" fmla="*/ 1334 w 1180059"/>
                <a:gd name="connsiteY10" fmla="*/ 74574 h 2040774"/>
                <a:gd name="connsiteX11" fmla="*/ 448038 w 1180059"/>
                <a:gd name="connsiteY11" fmla="*/ 4554 h 2040774"/>
                <a:gd name="connsiteX12" fmla="*/ 1179367 w 1180059"/>
                <a:gd name="connsiteY12" fmla="*/ 157738 h 2040774"/>
                <a:gd name="connsiteX13" fmla="*/ 1179886 w 1180059"/>
                <a:gd name="connsiteY13" fmla="*/ 158396 h 2040774"/>
                <a:gd name="connsiteX14" fmla="*/ 1180059 w 1180059"/>
                <a:gd name="connsiteY14" fmla="*/ 159221 h 2040774"/>
                <a:gd name="connsiteX15" fmla="*/ 1180059 w 1180059"/>
                <a:gd name="connsiteY15" fmla="*/ 2039083 h 2040774"/>
                <a:gd name="connsiteX16" fmla="*/ 1179787 w 1180059"/>
                <a:gd name="connsiteY16" fmla="*/ 2040076 h 2040774"/>
                <a:gd name="connsiteX17" fmla="*/ 1179021 w 1180059"/>
                <a:gd name="connsiteY17" fmla="*/ 2040763 h 2040774"/>
                <a:gd name="connsiteX18" fmla="*/ 1178379 w 1180059"/>
                <a:gd name="connsiteY18" fmla="*/ 2040713 h 2040774"/>
                <a:gd name="connsiteX19" fmla="*/ 583532 w 1180059"/>
                <a:gd name="connsiteY19" fmla="*/ 1879821 h 2040774"/>
                <a:gd name="connsiteX20" fmla="*/ 1176501 w 1180059"/>
                <a:gd name="connsiteY20" fmla="*/ 2035080 h 2040774"/>
                <a:gd name="connsiteX21" fmla="*/ 1176501 w 1180059"/>
                <a:gd name="connsiteY21" fmla="*/ 159863 h 2040774"/>
                <a:gd name="connsiteX22" fmla="*/ 448335 w 1180059"/>
                <a:gd name="connsiteY22" fmla="*/ 8162 h 2040774"/>
                <a:gd name="connsiteX23" fmla="*/ 3607 w 1180059"/>
                <a:gd name="connsiteY23" fmla="*/ 77687 h 2040774"/>
                <a:gd name="connsiteX24" fmla="*/ 3607 w 1180059"/>
                <a:gd name="connsiteY24" fmla="*/ 1953843 h 2040774"/>
                <a:gd name="connsiteX25" fmla="*/ 447939 w 1180059"/>
                <a:gd name="connsiteY25" fmla="*/ 1884663 h 2040774"/>
                <a:gd name="connsiteX26" fmla="*/ 583532 w 1180059"/>
                <a:gd name="connsiteY26" fmla="*/ 1879821 h 204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059" h="2040774">
                  <a:moveTo>
                    <a:pt x="1178379" y="2040713"/>
                  </a:moveTo>
                  <a:cubicBezTo>
                    <a:pt x="1177949" y="2040708"/>
                    <a:pt x="1177534" y="2040570"/>
                    <a:pt x="1177193" y="2040318"/>
                  </a:cubicBezTo>
                  <a:cubicBezTo>
                    <a:pt x="982155" y="1887431"/>
                    <a:pt x="673169" y="1873150"/>
                    <a:pt x="448335" y="1888122"/>
                  </a:cubicBezTo>
                  <a:cubicBezTo>
                    <a:pt x="297923" y="1898480"/>
                    <a:pt x="148692" y="1921877"/>
                    <a:pt x="2323" y="1958043"/>
                  </a:cubicBezTo>
                  <a:cubicBezTo>
                    <a:pt x="2041" y="1958127"/>
                    <a:pt x="1749" y="1958137"/>
                    <a:pt x="1463" y="1958078"/>
                  </a:cubicBezTo>
                  <a:cubicBezTo>
                    <a:pt x="1176" y="1958019"/>
                    <a:pt x="914" y="1957885"/>
                    <a:pt x="692" y="1957698"/>
                  </a:cubicBezTo>
                  <a:cubicBezTo>
                    <a:pt x="474" y="1957525"/>
                    <a:pt x="302" y="1957307"/>
                    <a:pt x="183" y="1957060"/>
                  </a:cubicBezTo>
                  <a:cubicBezTo>
                    <a:pt x="59" y="1956813"/>
                    <a:pt x="0" y="1956541"/>
                    <a:pt x="0" y="1956264"/>
                  </a:cubicBezTo>
                  <a:lnTo>
                    <a:pt x="0" y="76353"/>
                  </a:lnTo>
                  <a:cubicBezTo>
                    <a:pt x="-5" y="75948"/>
                    <a:pt x="124" y="75558"/>
                    <a:pt x="366" y="75236"/>
                  </a:cubicBezTo>
                  <a:cubicBezTo>
                    <a:pt x="608" y="74915"/>
                    <a:pt x="949" y="74683"/>
                    <a:pt x="1334" y="74574"/>
                  </a:cubicBezTo>
                  <a:cubicBezTo>
                    <a:pt x="147926" y="38344"/>
                    <a:pt x="297389" y="14917"/>
                    <a:pt x="448038" y="4554"/>
                  </a:cubicBezTo>
                  <a:cubicBezTo>
                    <a:pt x="673515" y="-10270"/>
                    <a:pt x="983490" y="3863"/>
                    <a:pt x="1179367" y="157738"/>
                  </a:cubicBezTo>
                  <a:cubicBezTo>
                    <a:pt x="1179590" y="157916"/>
                    <a:pt x="1179768" y="158139"/>
                    <a:pt x="1179886" y="158396"/>
                  </a:cubicBezTo>
                  <a:cubicBezTo>
                    <a:pt x="1180010" y="158652"/>
                    <a:pt x="1180064" y="158934"/>
                    <a:pt x="1180059" y="159221"/>
                  </a:cubicBezTo>
                  <a:lnTo>
                    <a:pt x="1180059" y="2039083"/>
                  </a:lnTo>
                  <a:cubicBezTo>
                    <a:pt x="1180064" y="2039433"/>
                    <a:pt x="1179970" y="2039774"/>
                    <a:pt x="1179787" y="2040076"/>
                  </a:cubicBezTo>
                  <a:cubicBezTo>
                    <a:pt x="1179604" y="2040372"/>
                    <a:pt x="1179338" y="2040610"/>
                    <a:pt x="1179021" y="2040763"/>
                  </a:cubicBezTo>
                  <a:cubicBezTo>
                    <a:pt x="1178804" y="2040787"/>
                    <a:pt x="1178587" y="2040772"/>
                    <a:pt x="1178379" y="2040713"/>
                  </a:cubicBezTo>
                  <a:close/>
                  <a:moveTo>
                    <a:pt x="583532" y="1879821"/>
                  </a:moveTo>
                  <a:cubicBezTo>
                    <a:pt x="785289" y="1879821"/>
                    <a:pt x="1017585" y="1912385"/>
                    <a:pt x="1176501" y="2035080"/>
                  </a:cubicBezTo>
                  <a:lnTo>
                    <a:pt x="1176501" y="159863"/>
                  </a:lnTo>
                  <a:cubicBezTo>
                    <a:pt x="981414" y="7519"/>
                    <a:pt x="672922" y="-6663"/>
                    <a:pt x="448335" y="8162"/>
                  </a:cubicBezTo>
                  <a:cubicBezTo>
                    <a:pt x="298368" y="18499"/>
                    <a:pt x="149572" y="41758"/>
                    <a:pt x="3607" y="77687"/>
                  </a:cubicBezTo>
                  <a:lnTo>
                    <a:pt x="3607" y="1953843"/>
                  </a:lnTo>
                  <a:cubicBezTo>
                    <a:pt x="149468" y="1918117"/>
                    <a:pt x="298121" y="1894971"/>
                    <a:pt x="447939" y="1884663"/>
                  </a:cubicBezTo>
                  <a:cubicBezTo>
                    <a:pt x="490633" y="1881600"/>
                    <a:pt x="536242" y="1879821"/>
                    <a:pt x="583532" y="1879821"/>
                  </a:cubicBezTo>
                  <a:close/>
                </a:path>
              </a:pathLst>
            </a:custGeom>
            <a:solidFill>
              <a:srgbClr val="0E0E0E"/>
            </a:solidFill>
            <a:ln w="4941" cap="flat">
              <a:noFill/>
              <a:prstDash val="solid"/>
              <a:miter/>
            </a:ln>
          </p:spPr>
          <p:txBody>
            <a:bodyPr rtlCol="0" anchor="ctr"/>
            <a:lstStyle/>
            <a:p>
              <a:endParaRPr lang="en-AU"/>
            </a:p>
          </p:txBody>
        </p:sp>
        <p:sp>
          <p:nvSpPr>
            <p:cNvPr id="1252" name="Freeform: Shape 1251">
              <a:extLst>
                <a:ext uri="{FF2B5EF4-FFF2-40B4-BE49-F238E27FC236}">
                  <a16:creationId xmlns:a16="http://schemas.microsoft.com/office/drawing/2014/main" id="{F69C387C-0ACD-42F8-ADC3-FD5E567E2843}"/>
                </a:ext>
              </a:extLst>
            </p:cNvPr>
            <p:cNvSpPr/>
            <p:nvPr/>
          </p:nvSpPr>
          <p:spPr>
            <a:xfrm>
              <a:off x="7378964" y="2150703"/>
              <a:ext cx="1176550" cy="2037198"/>
            </a:xfrm>
            <a:custGeom>
              <a:avLst/>
              <a:gdLst>
                <a:gd name="connsiteX0" fmla="*/ 0 w 1176550"/>
                <a:gd name="connsiteY0" fmla="*/ 74717 h 2037198"/>
                <a:gd name="connsiteX1" fmla="*/ 0 w 1176550"/>
                <a:gd name="connsiteY1" fmla="*/ 1954578 h 2037198"/>
                <a:gd name="connsiteX2" fmla="*/ 1176551 w 1176550"/>
                <a:gd name="connsiteY2" fmla="*/ 2037199 h 2037198"/>
                <a:gd name="connsiteX3" fmla="*/ 1176551 w 1176550"/>
                <a:gd name="connsiteY3" fmla="*/ 157288 h 2037198"/>
                <a:gd name="connsiteX4" fmla="*/ 0 w 1176550"/>
                <a:gd name="connsiteY4" fmla="*/ 74717 h 2037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50" h="2037198">
                  <a:moveTo>
                    <a:pt x="0" y="74717"/>
                  </a:moveTo>
                  <a:lnTo>
                    <a:pt x="0" y="1954578"/>
                  </a:lnTo>
                  <a:cubicBezTo>
                    <a:pt x="0" y="1954578"/>
                    <a:pt x="798038" y="1740516"/>
                    <a:pt x="1176551" y="2037199"/>
                  </a:cubicBezTo>
                  <a:lnTo>
                    <a:pt x="1176551" y="157288"/>
                  </a:lnTo>
                  <a:cubicBezTo>
                    <a:pt x="798038" y="-139395"/>
                    <a:pt x="0" y="74717"/>
                    <a:pt x="0" y="74717"/>
                  </a:cubicBezTo>
                  <a:close/>
                </a:path>
              </a:pathLst>
            </a:custGeom>
            <a:solidFill>
              <a:srgbClr val="F0E7E1"/>
            </a:solidFill>
            <a:ln w="4941" cap="flat">
              <a:noFill/>
              <a:prstDash val="solid"/>
              <a:miter/>
            </a:ln>
          </p:spPr>
          <p:txBody>
            <a:bodyPr rtlCol="0" anchor="ctr"/>
            <a:lstStyle/>
            <a:p>
              <a:endParaRPr lang="en-AU"/>
            </a:p>
          </p:txBody>
        </p:sp>
        <p:sp>
          <p:nvSpPr>
            <p:cNvPr id="1253" name="Freeform: Shape 1252">
              <a:extLst>
                <a:ext uri="{FF2B5EF4-FFF2-40B4-BE49-F238E27FC236}">
                  <a16:creationId xmlns:a16="http://schemas.microsoft.com/office/drawing/2014/main" id="{A576CD71-CE45-4AE4-83E1-51115DA8C5BB}"/>
                </a:ext>
              </a:extLst>
            </p:cNvPr>
            <p:cNvSpPr/>
            <p:nvPr/>
          </p:nvSpPr>
          <p:spPr>
            <a:xfrm>
              <a:off x="7377136" y="2149066"/>
              <a:ext cx="1180108" cy="2040911"/>
            </a:xfrm>
            <a:custGeom>
              <a:avLst/>
              <a:gdLst>
                <a:gd name="connsiteX0" fmla="*/ 1178379 w 1180108"/>
                <a:gd name="connsiteY0" fmla="*/ 2040911 h 2040911"/>
                <a:gd name="connsiteX1" fmla="*/ 1177243 w 1180108"/>
                <a:gd name="connsiteY1" fmla="*/ 2040515 h 2040911"/>
                <a:gd name="connsiteX2" fmla="*/ 448335 w 1180108"/>
                <a:gd name="connsiteY2" fmla="*/ 1888369 h 2040911"/>
                <a:gd name="connsiteX3" fmla="*/ 2323 w 1180108"/>
                <a:gd name="connsiteY3" fmla="*/ 1958291 h 2040911"/>
                <a:gd name="connsiteX4" fmla="*/ 1493 w 1180108"/>
                <a:gd name="connsiteY4" fmla="*/ 1958305 h 2040911"/>
                <a:gd name="connsiteX5" fmla="*/ 741 w 1180108"/>
                <a:gd name="connsiteY5" fmla="*/ 1957945 h 2040911"/>
                <a:gd name="connsiteX6" fmla="*/ 188 w 1180108"/>
                <a:gd name="connsiteY6" fmla="*/ 1957297 h 2040911"/>
                <a:gd name="connsiteX7" fmla="*/ 0 w 1180108"/>
                <a:gd name="connsiteY7" fmla="*/ 1956462 h 2040911"/>
                <a:gd name="connsiteX8" fmla="*/ 0 w 1180108"/>
                <a:gd name="connsiteY8" fmla="*/ 76353 h 2040911"/>
                <a:gd name="connsiteX9" fmla="*/ 381 w 1180108"/>
                <a:gd name="connsiteY9" fmla="*/ 75202 h 2040911"/>
                <a:gd name="connsiteX10" fmla="*/ 1384 w 1180108"/>
                <a:gd name="connsiteY10" fmla="*/ 74525 h 2040911"/>
                <a:gd name="connsiteX11" fmla="*/ 448038 w 1180108"/>
                <a:gd name="connsiteY11" fmla="*/ 4554 h 2040911"/>
                <a:gd name="connsiteX12" fmla="*/ 1179367 w 1180108"/>
                <a:gd name="connsiteY12" fmla="*/ 157738 h 2040911"/>
                <a:gd name="connsiteX13" fmla="*/ 1179901 w 1180108"/>
                <a:gd name="connsiteY13" fmla="*/ 158371 h 2040911"/>
                <a:gd name="connsiteX14" fmla="*/ 1180109 w 1180108"/>
                <a:gd name="connsiteY14" fmla="*/ 159171 h 2040911"/>
                <a:gd name="connsiteX15" fmla="*/ 1180109 w 1180108"/>
                <a:gd name="connsiteY15" fmla="*/ 2038836 h 2040911"/>
                <a:gd name="connsiteX16" fmla="*/ 1179792 w 1180108"/>
                <a:gd name="connsiteY16" fmla="*/ 2039824 h 2040911"/>
                <a:gd name="connsiteX17" fmla="*/ 1179021 w 1180108"/>
                <a:gd name="connsiteY17" fmla="*/ 2040515 h 2040911"/>
                <a:gd name="connsiteX18" fmla="*/ 1178379 w 1180108"/>
                <a:gd name="connsiteY18" fmla="*/ 2040911 h 2040911"/>
                <a:gd name="connsiteX19" fmla="*/ 583532 w 1180108"/>
                <a:gd name="connsiteY19" fmla="*/ 1879821 h 2040911"/>
                <a:gd name="connsiteX20" fmla="*/ 1176501 w 1180108"/>
                <a:gd name="connsiteY20" fmla="*/ 2035031 h 2040911"/>
                <a:gd name="connsiteX21" fmla="*/ 1176501 w 1180108"/>
                <a:gd name="connsiteY21" fmla="*/ 159863 h 2040911"/>
                <a:gd name="connsiteX22" fmla="*/ 448285 w 1180108"/>
                <a:gd name="connsiteY22" fmla="*/ 8211 h 2040911"/>
                <a:gd name="connsiteX23" fmla="*/ 3558 w 1180108"/>
                <a:gd name="connsiteY23" fmla="*/ 77786 h 2040911"/>
                <a:gd name="connsiteX24" fmla="*/ 3558 w 1180108"/>
                <a:gd name="connsiteY24" fmla="*/ 1953843 h 2040911"/>
                <a:gd name="connsiteX25" fmla="*/ 447890 w 1180108"/>
                <a:gd name="connsiteY25" fmla="*/ 1884663 h 2040911"/>
                <a:gd name="connsiteX26" fmla="*/ 583532 w 1180108"/>
                <a:gd name="connsiteY26" fmla="*/ 1879821 h 204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108" h="2040911">
                  <a:moveTo>
                    <a:pt x="1178379" y="2040911"/>
                  </a:moveTo>
                  <a:cubicBezTo>
                    <a:pt x="1177964" y="2040926"/>
                    <a:pt x="1177559" y="2040782"/>
                    <a:pt x="1177243" y="2040515"/>
                  </a:cubicBezTo>
                  <a:cubicBezTo>
                    <a:pt x="982156" y="1887628"/>
                    <a:pt x="673218" y="1873397"/>
                    <a:pt x="448335" y="1888369"/>
                  </a:cubicBezTo>
                  <a:cubicBezTo>
                    <a:pt x="297918" y="1898702"/>
                    <a:pt x="148682" y="1922095"/>
                    <a:pt x="2323" y="1958291"/>
                  </a:cubicBezTo>
                  <a:cubicBezTo>
                    <a:pt x="2051" y="1958360"/>
                    <a:pt x="1764" y="1958364"/>
                    <a:pt x="1493" y="1958305"/>
                  </a:cubicBezTo>
                  <a:cubicBezTo>
                    <a:pt x="1216" y="1958241"/>
                    <a:pt x="959" y="1958122"/>
                    <a:pt x="741" y="1957945"/>
                  </a:cubicBezTo>
                  <a:cubicBezTo>
                    <a:pt x="504" y="1957777"/>
                    <a:pt x="316" y="1957554"/>
                    <a:pt x="188" y="1957297"/>
                  </a:cubicBezTo>
                  <a:cubicBezTo>
                    <a:pt x="60" y="1957035"/>
                    <a:pt x="-5" y="1956754"/>
                    <a:pt x="0" y="1956462"/>
                  </a:cubicBezTo>
                  <a:lnTo>
                    <a:pt x="0" y="76353"/>
                  </a:lnTo>
                  <a:cubicBezTo>
                    <a:pt x="-5" y="75938"/>
                    <a:pt x="129" y="75533"/>
                    <a:pt x="381" y="75202"/>
                  </a:cubicBezTo>
                  <a:cubicBezTo>
                    <a:pt x="633" y="74876"/>
                    <a:pt x="984" y="74634"/>
                    <a:pt x="1384" y="74525"/>
                  </a:cubicBezTo>
                  <a:cubicBezTo>
                    <a:pt x="147971" y="38354"/>
                    <a:pt x="297414" y="14941"/>
                    <a:pt x="448038" y="4554"/>
                  </a:cubicBezTo>
                  <a:cubicBezTo>
                    <a:pt x="673564" y="-10270"/>
                    <a:pt x="983539" y="3863"/>
                    <a:pt x="1179367" y="157738"/>
                  </a:cubicBezTo>
                  <a:cubicBezTo>
                    <a:pt x="1179590" y="157906"/>
                    <a:pt x="1179773" y="158124"/>
                    <a:pt x="1179901" y="158371"/>
                  </a:cubicBezTo>
                  <a:cubicBezTo>
                    <a:pt x="1180030" y="158618"/>
                    <a:pt x="1180099" y="158895"/>
                    <a:pt x="1180109" y="159171"/>
                  </a:cubicBezTo>
                  <a:lnTo>
                    <a:pt x="1180109" y="2038836"/>
                  </a:lnTo>
                  <a:cubicBezTo>
                    <a:pt x="1180094" y="2039186"/>
                    <a:pt x="1179985" y="2039527"/>
                    <a:pt x="1179792" y="2039824"/>
                  </a:cubicBezTo>
                  <a:cubicBezTo>
                    <a:pt x="1179600" y="2040120"/>
                    <a:pt x="1179333" y="2040357"/>
                    <a:pt x="1179021" y="2040515"/>
                  </a:cubicBezTo>
                  <a:cubicBezTo>
                    <a:pt x="1178834" y="2040689"/>
                    <a:pt x="1178616" y="2040822"/>
                    <a:pt x="1178379" y="2040911"/>
                  </a:cubicBezTo>
                  <a:close/>
                  <a:moveTo>
                    <a:pt x="583532" y="1879821"/>
                  </a:moveTo>
                  <a:cubicBezTo>
                    <a:pt x="785339" y="1879821"/>
                    <a:pt x="1017635" y="1912335"/>
                    <a:pt x="1176501" y="2035031"/>
                  </a:cubicBezTo>
                  <a:lnTo>
                    <a:pt x="1176501" y="159863"/>
                  </a:lnTo>
                  <a:cubicBezTo>
                    <a:pt x="981365" y="7470"/>
                    <a:pt x="672873" y="-6712"/>
                    <a:pt x="448285" y="8211"/>
                  </a:cubicBezTo>
                  <a:cubicBezTo>
                    <a:pt x="298318" y="18563"/>
                    <a:pt x="149523" y="41842"/>
                    <a:pt x="3558" y="77786"/>
                  </a:cubicBezTo>
                  <a:lnTo>
                    <a:pt x="3558" y="1953843"/>
                  </a:lnTo>
                  <a:cubicBezTo>
                    <a:pt x="149409" y="1918087"/>
                    <a:pt x="298071" y="1894946"/>
                    <a:pt x="447890" y="1884663"/>
                  </a:cubicBezTo>
                  <a:cubicBezTo>
                    <a:pt x="490633" y="1881600"/>
                    <a:pt x="536242" y="1879821"/>
                    <a:pt x="583532" y="1879821"/>
                  </a:cubicBezTo>
                  <a:close/>
                </a:path>
              </a:pathLst>
            </a:custGeom>
            <a:solidFill>
              <a:srgbClr val="0E0E0E"/>
            </a:solidFill>
            <a:ln w="4941" cap="flat">
              <a:noFill/>
              <a:prstDash val="solid"/>
              <a:miter/>
            </a:ln>
          </p:spPr>
          <p:txBody>
            <a:bodyPr rtlCol="0" anchor="ctr"/>
            <a:lstStyle/>
            <a:p>
              <a:endParaRPr lang="en-AU"/>
            </a:p>
          </p:txBody>
        </p:sp>
        <p:sp>
          <p:nvSpPr>
            <p:cNvPr id="1254" name="Freeform: Shape 1253">
              <a:extLst>
                <a:ext uri="{FF2B5EF4-FFF2-40B4-BE49-F238E27FC236}">
                  <a16:creationId xmlns:a16="http://schemas.microsoft.com/office/drawing/2014/main" id="{620E265C-AAD5-4E5A-99ED-B5483EEAE48D}"/>
                </a:ext>
              </a:extLst>
            </p:cNvPr>
            <p:cNvSpPr/>
            <p:nvPr/>
          </p:nvSpPr>
          <p:spPr>
            <a:xfrm>
              <a:off x="7411825" y="2109172"/>
              <a:ext cx="1176550" cy="2037221"/>
            </a:xfrm>
            <a:custGeom>
              <a:avLst/>
              <a:gdLst>
                <a:gd name="connsiteX0" fmla="*/ 0 w 1176550"/>
                <a:gd name="connsiteY0" fmla="*/ 74591 h 2037221"/>
                <a:gd name="connsiteX1" fmla="*/ 0 w 1176550"/>
                <a:gd name="connsiteY1" fmla="*/ 1954651 h 2037221"/>
                <a:gd name="connsiteX2" fmla="*/ 1176551 w 1176550"/>
                <a:gd name="connsiteY2" fmla="*/ 2037222 h 2037221"/>
                <a:gd name="connsiteX3" fmla="*/ 1176551 w 1176550"/>
                <a:gd name="connsiteY3" fmla="*/ 157360 h 2037221"/>
                <a:gd name="connsiteX4" fmla="*/ 0 w 1176550"/>
                <a:gd name="connsiteY4" fmla="*/ 74591 h 2037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6550" h="2037221">
                  <a:moveTo>
                    <a:pt x="0" y="74591"/>
                  </a:moveTo>
                  <a:lnTo>
                    <a:pt x="0" y="1954651"/>
                  </a:lnTo>
                  <a:cubicBezTo>
                    <a:pt x="0" y="1954651"/>
                    <a:pt x="798038" y="1740539"/>
                    <a:pt x="1176551" y="2037222"/>
                  </a:cubicBezTo>
                  <a:lnTo>
                    <a:pt x="1176551" y="157360"/>
                  </a:lnTo>
                  <a:cubicBezTo>
                    <a:pt x="797841" y="-139323"/>
                    <a:pt x="0" y="74591"/>
                    <a:pt x="0" y="74591"/>
                  </a:cubicBezTo>
                  <a:close/>
                </a:path>
              </a:pathLst>
            </a:custGeom>
            <a:solidFill>
              <a:srgbClr val="F0E7E1"/>
            </a:solidFill>
            <a:ln w="4941" cap="flat">
              <a:noFill/>
              <a:prstDash val="solid"/>
              <a:miter/>
            </a:ln>
          </p:spPr>
          <p:txBody>
            <a:bodyPr rtlCol="0" anchor="ctr"/>
            <a:lstStyle/>
            <a:p>
              <a:endParaRPr lang="en-AU"/>
            </a:p>
          </p:txBody>
        </p:sp>
        <p:sp>
          <p:nvSpPr>
            <p:cNvPr id="1255" name="Freeform: Shape 1254">
              <a:extLst>
                <a:ext uri="{FF2B5EF4-FFF2-40B4-BE49-F238E27FC236}">
                  <a16:creationId xmlns:a16="http://schemas.microsoft.com/office/drawing/2014/main" id="{EAF16454-B05E-4E63-A8ED-E58E1745308F}"/>
                </a:ext>
              </a:extLst>
            </p:cNvPr>
            <p:cNvSpPr/>
            <p:nvPr/>
          </p:nvSpPr>
          <p:spPr>
            <a:xfrm>
              <a:off x="7409798" y="2107409"/>
              <a:ext cx="1180108" cy="2040863"/>
            </a:xfrm>
            <a:custGeom>
              <a:avLst/>
              <a:gdLst>
                <a:gd name="connsiteX0" fmla="*/ 1178379 w 1180108"/>
                <a:gd name="connsiteY0" fmla="*/ 2040863 h 2040863"/>
                <a:gd name="connsiteX1" fmla="*/ 1177243 w 1180108"/>
                <a:gd name="connsiteY1" fmla="*/ 2040468 h 2040863"/>
                <a:gd name="connsiteX2" fmla="*/ 448335 w 1180108"/>
                <a:gd name="connsiteY2" fmla="*/ 1888272 h 2040863"/>
                <a:gd name="connsiteX3" fmla="*/ 2323 w 1180108"/>
                <a:gd name="connsiteY3" fmla="*/ 1958193 h 2040863"/>
                <a:gd name="connsiteX4" fmla="*/ 1498 w 1180108"/>
                <a:gd name="connsiteY4" fmla="*/ 1958228 h 2040863"/>
                <a:gd name="connsiteX5" fmla="*/ 742 w 1180108"/>
                <a:gd name="connsiteY5" fmla="*/ 1957897 h 2040863"/>
                <a:gd name="connsiteX6" fmla="*/ 198 w 1180108"/>
                <a:gd name="connsiteY6" fmla="*/ 1957240 h 2040863"/>
                <a:gd name="connsiteX7" fmla="*/ 1 w 1180108"/>
                <a:gd name="connsiteY7" fmla="*/ 1956414 h 2040863"/>
                <a:gd name="connsiteX8" fmla="*/ 1 w 1180108"/>
                <a:gd name="connsiteY8" fmla="*/ 76355 h 2040863"/>
                <a:gd name="connsiteX9" fmla="*/ 376 w 1180108"/>
                <a:gd name="connsiteY9" fmla="*/ 75218 h 2040863"/>
                <a:gd name="connsiteX10" fmla="*/ 1384 w 1180108"/>
                <a:gd name="connsiteY10" fmla="*/ 74576 h 2040863"/>
                <a:gd name="connsiteX11" fmla="*/ 448038 w 1180108"/>
                <a:gd name="connsiteY11" fmla="*/ 4556 h 2040863"/>
                <a:gd name="connsiteX12" fmla="*/ 1179368 w 1180108"/>
                <a:gd name="connsiteY12" fmla="*/ 157493 h 2040863"/>
                <a:gd name="connsiteX13" fmla="*/ 1179901 w 1180108"/>
                <a:gd name="connsiteY13" fmla="*/ 158150 h 2040863"/>
                <a:gd name="connsiteX14" fmla="*/ 1180109 w 1180108"/>
                <a:gd name="connsiteY14" fmla="*/ 158975 h 2040863"/>
                <a:gd name="connsiteX15" fmla="*/ 1180109 w 1180108"/>
                <a:gd name="connsiteY15" fmla="*/ 2038985 h 2040863"/>
                <a:gd name="connsiteX16" fmla="*/ 1179807 w 1180108"/>
                <a:gd name="connsiteY16" fmla="*/ 2039984 h 2040863"/>
                <a:gd name="connsiteX17" fmla="*/ 1179022 w 1180108"/>
                <a:gd name="connsiteY17" fmla="*/ 2040666 h 2040863"/>
                <a:gd name="connsiteX18" fmla="*/ 1178379 w 1180108"/>
                <a:gd name="connsiteY18" fmla="*/ 2040863 h 2040863"/>
                <a:gd name="connsiteX19" fmla="*/ 583581 w 1180108"/>
                <a:gd name="connsiteY19" fmla="*/ 1879971 h 2040863"/>
                <a:gd name="connsiteX20" fmla="*/ 1176551 w 1180108"/>
                <a:gd name="connsiteY20" fmla="*/ 2035230 h 2040863"/>
                <a:gd name="connsiteX21" fmla="*/ 1176551 w 1180108"/>
                <a:gd name="connsiteY21" fmla="*/ 160013 h 2040863"/>
                <a:gd name="connsiteX22" fmla="*/ 448335 w 1180108"/>
                <a:gd name="connsiteY22" fmla="*/ 8410 h 2040863"/>
                <a:gd name="connsiteX23" fmla="*/ 3608 w 1180108"/>
                <a:gd name="connsiteY23" fmla="*/ 77936 h 2040863"/>
                <a:gd name="connsiteX24" fmla="*/ 3608 w 1180108"/>
                <a:gd name="connsiteY24" fmla="*/ 1954092 h 2040863"/>
                <a:gd name="connsiteX25" fmla="*/ 447940 w 1180108"/>
                <a:gd name="connsiteY25" fmla="*/ 1884912 h 2040863"/>
                <a:gd name="connsiteX26" fmla="*/ 583581 w 1180108"/>
                <a:gd name="connsiteY26" fmla="*/ 1879971 h 204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0108" h="2040863">
                  <a:moveTo>
                    <a:pt x="1178379" y="2040863"/>
                  </a:moveTo>
                  <a:cubicBezTo>
                    <a:pt x="1177969" y="2040853"/>
                    <a:pt x="1177569" y="2040715"/>
                    <a:pt x="1177243" y="2040468"/>
                  </a:cubicBezTo>
                  <a:cubicBezTo>
                    <a:pt x="982156" y="1887580"/>
                    <a:pt x="673219" y="1873349"/>
                    <a:pt x="448335" y="1888272"/>
                  </a:cubicBezTo>
                  <a:cubicBezTo>
                    <a:pt x="297923" y="1898634"/>
                    <a:pt x="148693" y="1922032"/>
                    <a:pt x="2323" y="1958193"/>
                  </a:cubicBezTo>
                  <a:cubicBezTo>
                    <a:pt x="2056" y="1958267"/>
                    <a:pt x="1770" y="1958277"/>
                    <a:pt x="1498" y="1958228"/>
                  </a:cubicBezTo>
                  <a:cubicBezTo>
                    <a:pt x="1221" y="1958179"/>
                    <a:pt x="964" y="1958065"/>
                    <a:pt x="742" y="1957897"/>
                  </a:cubicBezTo>
                  <a:cubicBezTo>
                    <a:pt x="514" y="1957724"/>
                    <a:pt x="327" y="1957497"/>
                    <a:pt x="198" y="1957240"/>
                  </a:cubicBezTo>
                  <a:cubicBezTo>
                    <a:pt x="70" y="1956983"/>
                    <a:pt x="1" y="1956701"/>
                    <a:pt x="1" y="1956414"/>
                  </a:cubicBezTo>
                  <a:lnTo>
                    <a:pt x="1" y="76355"/>
                  </a:lnTo>
                  <a:cubicBezTo>
                    <a:pt x="-9" y="75945"/>
                    <a:pt x="124" y="75544"/>
                    <a:pt x="376" y="75218"/>
                  </a:cubicBezTo>
                  <a:cubicBezTo>
                    <a:pt x="628" y="74892"/>
                    <a:pt x="984" y="74665"/>
                    <a:pt x="1384" y="74576"/>
                  </a:cubicBezTo>
                  <a:cubicBezTo>
                    <a:pt x="147961" y="38346"/>
                    <a:pt x="297404" y="14918"/>
                    <a:pt x="448038" y="4556"/>
                  </a:cubicBezTo>
                  <a:cubicBezTo>
                    <a:pt x="673565" y="-10268"/>
                    <a:pt x="983539" y="3864"/>
                    <a:pt x="1179368" y="157493"/>
                  </a:cubicBezTo>
                  <a:cubicBezTo>
                    <a:pt x="1179590" y="157671"/>
                    <a:pt x="1179773" y="157898"/>
                    <a:pt x="1179901" y="158150"/>
                  </a:cubicBezTo>
                  <a:cubicBezTo>
                    <a:pt x="1180030" y="158407"/>
                    <a:pt x="1180099" y="158689"/>
                    <a:pt x="1180109" y="158975"/>
                  </a:cubicBezTo>
                  <a:lnTo>
                    <a:pt x="1180109" y="2038985"/>
                  </a:lnTo>
                  <a:cubicBezTo>
                    <a:pt x="1180104" y="2039341"/>
                    <a:pt x="1180000" y="2039687"/>
                    <a:pt x="1179807" y="2039984"/>
                  </a:cubicBezTo>
                  <a:cubicBezTo>
                    <a:pt x="1179615" y="2040280"/>
                    <a:pt x="1179343" y="2040517"/>
                    <a:pt x="1179022" y="2040666"/>
                  </a:cubicBezTo>
                  <a:cubicBezTo>
                    <a:pt x="1178824" y="2040779"/>
                    <a:pt x="1178607" y="2040848"/>
                    <a:pt x="1178379" y="2040863"/>
                  </a:cubicBezTo>
                  <a:close/>
                  <a:moveTo>
                    <a:pt x="583581" y="1879971"/>
                  </a:moveTo>
                  <a:cubicBezTo>
                    <a:pt x="785339" y="1879971"/>
                    <a:pt x="1017635" y="1912535"/>
                    <a:pt x="1176551" y="2035230"/>
                  </a:cubicBezTo>
                  <a:lnTo>
                    <a:pt x="1176551" y="160013"/>
                  </a:lnTo>
                  <a:cubicBezTo>
                    <a:pt x="981415" y="7669"/>
                    <a:pt x="672922" y="-6562"/>
                    <a:pt x="448335" y="8410"/>
                  </a:cubicBezTo>
                  <a:cubicBezTo>
                    <a:pt x="298368" y="18758"/>
                    <a:pt x="149577" y="42017"/>
                    <a:pt x="3608" y="77936"/>
                  </a:cubicBezTo>
                  <a:lnTo>
                    <a:pt x="3608" y="1954092"/>
                  </a:lnTo>
                  <a:cubicBezTo>
                    <a:pt x="149463" y="1918351"/>
                    <a:pt x="298121" y="1895205"/>
                    <a:pt x="447940" y="1884912"/>
                  </a:cubicBezTo>
                  <a:cubicBezTo>
                    <a:pt x="490633" y="1881750"/>
                    <a:pt x="536243" y="1879971"/>
                    <a:pt x="583581" y="1879971"/>
                  </a:cubicBezTo>
                  <a:close/>
                </a:path>
              </a:pathLst>
            </a:custGeom>
            <a:solidFill>
              <a:srgbClr val="0E0E0E"/>
            </a:solidFill>
            <a:ln w="4941" cap="flat">
              <a:noFill/>
              <a:prstDash val="solid"/>
              <a:miter/>
            </a:ln>
          </p:spPr>
          <p:txBody>
            <a:bodyPr rtlCol="0" anchor="ctr"/>
            <a:lstStyle/>
            <a:p>
              <a:endParaRPr lang="en-AU"/>
            </a:p>
          </p:txBody>
        </p:sp>
        <p:sp>
          <p:nvSpPr>
            <p:cNvPr id="1256" name="Freeform: Shape 1255">
              <a:extLst>
                <a:ext uri="{FF2B5EF4-FFF2-40B4-BE49-F238E27FC236}">
                  <a16:creationId xmlns:a16="http://schemas.microsoft.com/office/drawing/2014/main" id="{7865BE01-B7E1-47BF-A5CC-A78146D35317}"/>
                </a:ext>
              </a:extLst>
            </p:cNvPr>
            <p:cNvSpPr/>
            <p:nvPr/>
          </p:nvSpPr>
          <p:spPr>
            <a:xfrm>
              <a:off x="8981711" y="3453262"/>
              <a:ext cx="1118637" cy="90131"/>
            </a:xfrm>
            <a:custGeom>
              <a:avLst/>
              <a:gdLst>
                <a:gd name="connsiteX0" fmla="*/ 1112411 w 1118637"/>
                <a:gd name="connsiteY0" fmla="*/ 57271 h 90131"/>
                <a:gd name="connsiteX1" fmla="*/ 1088129 w 1118637"/>
                <a:gd name="connsiteY1" fmla="*/ 16188 h 90131"/>
                <a:gd name="connsiteX2" fmla="*/ 1043231 w 1118637"/>
                <a:gd name="connsiteY2" fmla="*/ 0 h 90131"/>
                <a:gd name="connsiteX3" fmla="*/ 0 w 1118637"/>
                <a:gd name="connsiteY3" fmla="*/ 0 h 90131"/>
                <a:gd name="connsiteX4" fmla="*/ 3953 w 1118637"/>
                <a:gd name="connsiteY4" fmla="*/ 90132 h 90131"/>
                <a:gd name="connsiteX5" fmla="*/ 1118637 w 1118637"/>
                <a:gd name="connsiteY5" fmla="*/ 90132 h 90131"/>
                <a:gd name="connsiteX6" fmla="*/ 1112411 w 1118637"/>
                <a:gd name="connsiteY6" fmla="*/ 57271 h 9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637" h="90131">
                  <a:moveTo>
                    <a:pt x="1112411" y="57271"/>
                  </a:moveTo>
                  <a:cubicBezTo>
                    <a:pt x="1109342" y="41167"/>
                    <a:pt x="1100754" y="26639"/>
                    <a:pt x="1088129" y="16188"/>
                  </a:cubicBezTo>
                  <a:cubicBezTo>
                    <a:pt x="1075499" y="5732"/>
                    <a:pt x="1059622" y="10"/>
                    <a:pt x="1043231" y="0"/>
                  </a:cubicBezTo>
                  <a:lnTo>
                    <a:pt x="0" y="0"/>
                  </a:lnTo>
                  <a:lnTo>
                    <a:pt x="3953" y="90132"/>
                  </a:lnTo>
                  <a:lnTo>
                    <a:pt x="1118637" y="90132"/>
                  </a:lnTo>
                  <a:lnTo>
                    <a:pt x="1112411" y="57271"/>
                  </a:lnTo>
                  <a:close/>
                </a:path>
              </a:pathLst>
            </a:custGeom>
            <a:solidFill>
              <a:srgbClr val="A6A6A6"/>
            </a:solidFill>
            <a:ln w="4941" cap="flat">
              <a:noFill/>
              <a:prstDash val="solid"/>
              <a:miter/>
            </a:ln>
          </p:spPr>
          <p:txBody>
            <a:bodyPr rtlCol="0" anchor="ctr"/>
            <a:lstStyle/>
            <a:p>
              <a:endParaRPr lang="en-AU"/>
            </a:p>
          </p:txBody>
        </p:sp>
        <p:sp>
          <p:nvSpPr>
            <p:cNvPr id="1257" name="Freeform: Shape 1256">
              <a:extLst>
                <a:ext uri="{FF2B5EF4-FFF2-40B4-BE49-F238E27FC236}">
                  <a16:creationId xmlns:a16="http://schemas.microsoft.com/office/drawing/2014/main" id="{8E1997F0-4547-48EF-B79A-840D0259693F}"/>
                </a:ext>
              </a:extLst>
            </p:cNvPr>
            <p:cNvSpPr/>
            <p:nvPr/>
          </p:nvSpPr>
          <p:spPr>
            <a:xfrm>
              <a:off x="8979878" y="3451433"/>
              <a:ext cx="1122326" cy="93788"/>
            </a:xfrm>
            <a:custGeom>
              <a:avLst/>
              <a:gdLst>
                <a:gd name="connsiteX0" fmla="*/ 1120471 w 1122326"/>
                <a:gd name="connsiteY0" fmla="*/ 93788 h 93788"/>
                <a:gd name="connsiteX1" fmla="*/ 5787 w 1122326"/>
                <a:gd name="connsiteY1" fmla="*/ 93788 h 93788"/>
                <a:gd name="connsiteX2" fmla="*/ 4512 w 1122326"/>
                <a:gd name="connsiteY2" fmla="*/ 93269 h 93788"/>
                <a:gd name="connsiteX3" fmla="*/ 3959 w 1122326"/>
                <a:gd name="connsiteY3" fmla="*/ 92009 h 93788"/>
                <a:gd name="connsiteX4" fmla="*/ 5 w 1122326"/>
                <a:gd name="connsiteY4" fmla="*/ 1927 h 93788"/>
                <a:gd name="connsiteX5" fmla="*/ 104 w 1122326"/>
                <a:gd name="connsiteY5" fmla="*/ 1206 h 93788"/>
                <a:gd name="connsiteX6" fmla="*/ 500 w 1122326"/>
                <a:gd name="connsiteY6" fmla="*/ 593 h 93788"/>
                <a:gd name="connsiteX7" fmla="*/ 1102 w 1122326"/>
                <a:gd name="connsiteY7" fmla="*/ 153 h 93788"/>
                <a:gd name="connsiteX8" fmla="*/ 1834 w 1122326"/>
                <a:gd name="connsiteY8" fmla="*/ 0 h 93788"/>
                <a:gd name="connsiteX9" fmla="*/ 1045065 w 1122326"/>
                <a:gd name="connsiteY9" fmla="*/ 0 h 93788"/>
                <a:gd name="connsiteX10" fmla="*/ 1091134 w 1122326"/>
                <a:gd name="connsiteY10" fmla="*/ 16608 h 93788"/>
                <a:gd name="connsiteX11" fmla="*/ 1116073 w 1122326"/>
                <a:gd name="connsiteY11" fmla="*/ 58753 h 93788"/>
                <a:gd name="connsiteX12" fmla="*/ 1122299 w 1122326"/>
                <a:gd name="connsiteY12" fmla="*/ 91614 h 93788"/>
                <a:gd name="connsiteX13" fmla="*/ 1122265 w 1122326"/>
                <a:gd name="connsiteY13" fmla="*/ 92424 h 93788"/>
                <a:gd name="connsiteX14" fmla="*/ 1121904 w 1122326"/>
                <a:gd name="connsiteY14" fmla="*/ 93146 h 93788"/>
                <a:gd name="connsiteX15" fmla="*/ 1121257 w 1122326"/>
                <a:gd name="connsiteY15" fmla="*/ 93625 h 93788"/>
                <a:gd name="connsiteX16" fmla="*/ 1120471 w 1122326"/>
                <a:gd name="connsiteY16" fmla="*/ 93788 h 93788"/>
                <a:gd name="connsiteX17" fmla="*/ 7566 w 1122326"/>
                <a:gd name="connsiteY17" fmla="*/ 90082 h 93788"/>
                <a:gd name="connsiteX18" fmla="*/ 1118247 w 1122326"/>
                <a:gd name="connsiteY18" fmla="*/ 90082 h 93788"/>
                <a:gd name="connsiteX19" fmla="*/ 1112417 w 1122326"/>
                <a:gd name="connsiteY19" fmla="*/ 59445 h 93788"/>
                <a:gd name="connsiteX20" fmla="*/ 1088772 w 1122326"/>
                <a:gd name="connsiteY20" fmla="*/ 19454 h 93788"/>
                <a:gd name="connsiteX21" fmla="*/ 1045065 w 1122326"/>
                <a:gd name="connsiteY21" fmla="*/ 3706 h 93788"/>
                <a:gd name="connsiteX22" fmla="*/ 3761 w 1122326"/>
                <a:gd name="connsiteY22" fmla="*/ 3706 h 93788"/>
                <a:gd name="connsiteX23" fmla="*/ 7566 w 1122326"/>
                <a:gd name="connsiteY23" fmla="*/ 90082 h 9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2326" h="93788">
                  <a:moveTo>
                    <a:pt x="1120471" y="93788"/>
                  </a:moveTo>
                  <a:lnTo>
                    <a:pt x="5787" y="93788"/>
                  </a:lnTo>
                  <a:cubicBezTo>
                    <a:pt x="5308" y="93788"/>
                    <a:pt x="4853" y="93600"/>
                    <a:pt x="4512" y="93269"/>
                  </a:cubicBezTo>
                  <a:cubicBezTo>
                    <a:pt x="4171" y="92938"/>
                    <a:pt x="3973" y="92484"/>
                    <a:pt x="3959" y="92009"/>
                  </a:cubicBezTo>
                  <a:lnTo>
                    <a:pt x="5" y="1927"/>
                  </a:lnTo>
                  <a:cubicBezTo>
                    <a:pt x="-14" y="1680"/>
                    <a:pt x="20" y="1438"/>
                    <a:pt x="104" y="1206"/>
                  </a:cubicBezTo>
                  <a:cubicBezTo>
                    <a:pt x="188" y="974"/>
                    <a:pt x="322" y="766"/>
                    <a:pt x="500" y="593"/>
                  </a:cubicBezTo>
                  <a:cubicBezTo>
                    <a:pt x="668" y="405"/>
                    <a:pt x="870" y="257"/>
                    <a:pt x="1102" y="153"/>
                  </a:cubicBezTo>
                  <a:cubicBezTo>
                    <a:pt x="1335" y="49"/>
                    <a:pt x="1582" y="0"/>
                    <a:pt x="1834" y="0"/>
                  </a:cubicBezTo>
                  <a:lnTo>
                    <a:pt x="1045065" y="0"/>
                  </a:lnTo>
                  <a:cubicBezTo>
                    <a:pt x="1061886" y="10"/>
                    <a:pt x="1078177" y="5885"/>
                    <a:pt x="1091134" y="16608"/>
                  </a:cubicBezTo>
                  <a:cubicBezTo>
                    <a:pt x="1104095" y="27331"/>
                    <a:pt x="1112916" y="42234"/>
                    <a:pt x="1116073" y="58753"/>
                  </a:cubicBezTo>
                  <a:lnTo>
                    <a:pt x="1122299" y="91614"/>
                  </a:lnTo>
                  <a:cubicBezTo>
                    <a:pt x="1122344" y="91881"/>
                    <a:pt x="1122334" y="92157"/>
                    <a:pt x="1122265" y="92424"/>
                  </a:cubicBezTo>
                  <a:cubicBezTo>
                    <a:pt x="1122196" y="92686"/>
                    <a:pt x="1122072" y="92933"/>
                    <a:pt x="1121904" y="93146"/>
                  </a:cubicBezTo>
                  <a:cubicBezTo>
                    <a:pt x="1121726" y="93348"/>
                    <a:pt x="1121504" y="93511"/>
                    <a:pt x="1121257" y="93625"/>
                  </a:cubicBezTo>
                  <a:cubicBezTo>
                    <a:pt x="1121009" y="93734"/>
                    <a:pt x="1120743" y="93793"/>
                    <a:pt x="1120471" y="93788"/>
                  </a:cubicBezTo>
                  <a:close/>
                  <a:moveTo>
                    <a:pt x="7566" y="90082"/>
                  </a:moveTo>
                  <a:lnTo>
                    <a:pt x="1118247" y="90082"/>
                  </a:lnTo>
                  <a:lnTo>
                    <a:pt x="1112417" y="59445"/>
                  </a:lnTo>
                  <a:cubicBezTo>
                    <a:pt x="1109427" y="43771"/>
                    <a:pt x="1101066" y="29629"/>
                    <a:pt x="1088772" y="19454"/>
                  </a:cubicBezTo>
                  <a:cubicBezTo>
                    <a:pt x="1076478" y="9280"/>
                    <a:pt x="1061021" y="3711"/>
                    <a:pt x="1045065" y="3706"/>
                  </a:cubicBezTo>
                  <a:lnTo>
                    <a:pt x="3761" y="3706"/>
                  </a:lnTo>
                  <a:lnTo>
                    <a:pt x="7566" y="90082"/>
                  </a:lnTo>
                  <a:close/>
                </a:path>
              </a:pathLst>
            </a:custGeom>
            <a:solidFill>
              <a:srgbClr val="0E0E0E"/>
            </a:solidFill>
            <a:ln w="4941" cap="flat">
              <a:noFill/>
              <a:prstDash val="solid"/>
              <a:miter/>
            </a:ln>
          </p:spPr>
          <p:txBody>
            <a:bodyPr rtlCol="0" anchor="ctr"/>
            <a:lstStyle/>
            <a:p>
              <a:endParaRPr lang="en-AU"/>
            </a:p>
          </p:txBody>
        </p:sp>
        <p:sp>
          <p:nvSpPr>
            <p:cNvPr id="1258" name="Freeform: Shape 1257">
              <a:extLst>
                <a:ext uri="{FF2B5EF4-FFF2-40B4-BE49-F238E27FC236}">
                  <a16:creationId xmlns:a16="http://schemas.microsoft.com/office/drawing/2014/main" id="{689ABABA-E336-4DFB-A54A-9F8CAFD22BF5}"/>
                </a:ext>
              </a:extLst>
            </p:cNvPr>
            <p:cNvSpPr/>
            <p:nvPr/>
          </p:nvSpPr>
          <p:spPr>
            <a:xfrm>
              <a:off x="8110837" y="2866173"/>
              <a:ext cx="819236" cy="507927"/>
            </a:xfrm>
            <a:custGeom>
              <a:avLst/>
              <a:gdLst>
                <a:gd name="connsiteX0" fmla="*/ 819237 w 819236"/>
                <a:gd name="connsiteY0" fmla="*/ 0 h 507927"/>
                <a:gd name="connsiteX1" fmla="*/ 0 w 819236"/>
                <a:gd name="connsiteY1" fmla="*/ 0 h 507927"/>
                <a:gd name="connsiteX2" fmla="*/ 0 w 819236"/>
                <a:gd name="connsiteY2" fmla="*/ 507928 h 507927"/>
                <a:gd name="connsiteX3" fmla="*/ 819237 w 819236"/>
                <a:gd name="connsiteY3" fmla="*/ 507928 h 507927"/>
                <a:gd name="connsiteX4" fmla="*/ 819237 w 819236"/>
                <a:gd name="connsiteY4" fmla="*/ 0 h 507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236" h="507927">
                  <a:moveTo>
                    <a:pt x="819237" y="0"/>
                  </a:moveTo>
                  <a:lnTo>
                    <a:pt x="0" y="0"/>
                  </a:lnTo>
                  <a:lnTo>
                    <a:pt x="0" y="507928"/>
                  </a:lnTo>
                  <a:lnTo>
                    <a:pt x="819237" y="507928"/>
                  </a:lnTo>
                  <a:lnTo>
                    <a:pt x="819237" y="0"/>
                  </a:lnTo>
                  <a:close/>
                </a:path>
              </a:pathLst>
            </a:custGeom>
            <a:solidFill>
              <a:srgbClr val="A6A6A6"/>
            </a:solidFill>
            <a:ln w="4941" cap="flat">
              <a:noFill/>
              <a:prstDash val="solid"/>
              <a:miter/>
            </a:ln>
          </p:spPr>
          <p:txBody>
            <a:bodyPr rtlCol="0" anchor="ctr"/>
            <a:lstStyle/>
            <a:p>
              <a:endParaRPr lang="en-AU"/>
            </a:p>
          </p:txBody>
        </p:sp>
        <p:sp>
          <p:nvSpPr>
            <p:cNvPr id="1259" name="Freeform: Shape 1258">
              <a:extLst>
                <a:ext uri="{FF2B5EF4-FFF2-40B4-BE49-F238E27FC236}">
                  <a16:creationId xmlns:a16="http://schemas.microsoft.com/office/drawing/2014/main" id="{25AA06C5-33AD-4C19-82DD-88E600B76106}"/>
                </a:ext>
              </a:extLst>
            </p:cNvPr>
            <p:cNvSpPr/>
            <p:nvPr/>
          </p:nvSpPr>
          <p:spPr>
            <a:xfrm>
              <a:off x="8109009" y="2864344"/>
              <a:ext cx="822893" cy="511584"/>
            </a:xfrm>
            <a:custGeom>
              <a:avLst/>
              <a:gdLst>
                <a:gd name="connsiteX0" fmla="*/ 821065 w 822893"/>
                <a:gd name="connsiteY0" fmla="*/ 511585 h 511584"/>
                <a:gd name="connsiteX1" fmla="*/ 1828 w 822893"/>
                <a:gd name="connsiteY1" fmla="*/ 511585 h 511584"/>
                <a:gd name="connsiteX2" fmla="*/ 534 w 822893"/>
                <a:gd name="connsiteY2" fmla="*/ 511051 h 511584"/>
                <a:gd name="connsiteX3" fmla="*/ 0 w 822893"/>
                <a:gd name="connsiteY3" fmla="*/ 509756 h 511584"/>
                <a:gd name="connsiteX4" fmla="*/ 0 w 822893"/>
                <a:gd name="connsiteY4" fmla="*/ 1828 h 511584"/>
                <a:gd name="connsiteX5" fmla="*/ 548 w 822893"/>
                <a:gd name="connsiteY5" fmla="*/ 548 h 511584"/>
                <a:gd name="connsiteX6" fmla="*/ 1828 w 822893"/>
                <a:gd name="connsiteY6" fmla="*/ 0 h 511584"/>
                <a:gd name="connsiteX7" fmla="*/ 821065 w 822893"/>
                <a:gd name="connsiteY7" fmla="*/ 0 h 511584"/>
                <a:gd name="connsiteX8" fmla="*/ 822355 w 822893"/>
                <a:gd name="connsiteY8" fmla="*/ 534 h 511584"/>
                <a:gd name="connsiteX9" fmla="*/ 822894 w 822893"/>
                <a:gd name="connsiteY9" fmla="*/ 1828 h 511584"/>
                <a:gd name="connsiteX10" fmla="*/ 822894 w 822893"/>
                <a:gd name="connsiteY10" fmla="*/ 509756 h 511584"/>
                <a:gd name="connsiteX11" fmla="*/ 822765 w 822893"/>
                <a:gd name="connsiteY11" fmla="*/ 510463 h 511584"/>
                <a:gd name="connsiteX12" fmla="*/ 822375 w 822893"/>
                <a:gd name="connsiteY12" fmla="*/ 511066 h 511584"/>
                <a:gd name="connsiteX13" fmla="*/ 821772 w 822893"/>
                <a:gd name="connsiteY13" fmla="*/ 511461 h 511584"/>
                <a:gd name="connsiteX14" fmla="*/ 821065 w 822893"/>
                <a:gd name="connsiteY14" fmla="*/ 511585 h 511584"/>
                <a:gd name="connsiteX15" fmla="*/ 3706 w 822893"/>
                <a:gd name="connsiteY15" fmla="*/ 507878 h 511584"/>
                <a:gd name="connsiteX16" fmla="*/ 819039 w 822893"/>
                <a:gd name="connsiteY16" fmla="*/ 507878 h 511584"/>
                <a:gd name="connsiteX17" fmla="*/ 819039 w 822893"/>
                <a:gd name="connsiteY17" fmla="*/ 3854 h 511584"/>
                <a:gd name="connsiteX18" fmla="*/ 3706 w 822893"/>
                <a:gd name="connsiteY18" fmla="*/ 3854 h 511584"/>
                <a:gd name="connsiteX19" fmla="*/ 3706 w 822893"/>
                <a:gd name="connsiteY19" fmla="*/ 507878 h 51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2893" h="511584">
                  <a:moveTo>
                    <a:pt x="821065" y="511585"/>
                  </a:moveTo>
                  <a:lnTo>
                    <a:pt x="1828" y="511585"/>
                  </a:lnTo>
                  <a:cubicBezTo>
                    <a:pt x="1344" y="511585"/>
                    <a:pt x="880" y="511392"/>
                    <a:pt x="534" y="511051"/>
                  </a:cubicBezTo>
                  <a:cubicBezTo>
                    <a:pt x="193" y="510705"/>
                    <a:pt x="0" y="510240"/>
                    <a:pt x="0" y="509756"/>
                  </a:cubicBezTo>
                  <a:lnTo>
                    <a:pt x="0" y="1828"/>
                  </a:lnTo>
                  <a:cubicBezTo>
                    <a:pt x="10" y="1349"/>
                    <a:pt x="208" y="889"/>
                    <a:pt x="548" y="548"/>
                  </a:cubicBezTo>
                  <a:cubicBezTo>
                    <a:pt x="889" y="208"/>
                    <a:pt x="1349" y="15"/>
                    <a:pt x="1828" y="0"/>
                  </a:cubicBezTo>
                  <a:lnTo>
                    <a:pt x="821065" y="0"/>
                  </a:lnTo>
                  <a:cubicBezTo>
                    <a:pt x="821549" y="0"/>
                    <a:pt x="822014" y="193"/>
                    <a:pt x="822355" y="534"/>
                  </a:cubicBezTo>
                  <a:cubicBezTo>
                    <a:pt x="822701" y="879"/>
                    <a:pt x="822894" y="1344"/>
                    <a:pt x="822894" y="1828"/>
                  </a:cubicBezTo>
                  <a:lnTo>
                    <a:pt x="822894" y="509756"/>
                  </a:lnTo>
                  <a:cubicBezTo>
                    <a:pt x="822899" y="509998"/>
                    <a:pt x="822859" y="510240"/>
                    <a:pt x="822765" y="510463"/>
                  </a:cubicBezTo>
                  <a:cubicBezTo>
                    <a:pt x="822676" y="510690"/>
                    <a:pt x="822543" y="510893"/>
                    <a:pt x="822375" y="511066"/>
                  </a:cubicBezTo>
                  <a:cubicBezTo>
                    <a:pt x="822202" y="511234"/>
                    <a:pt x="821999" y="511367"/>
                    <a:pt x="821772" y="511461"/>
                  </a:cubicBezTo>
                  <a:cubicBezTo>
                    <a:pt x="821549" y="511550"/>
                    <a:pt x="821307" y="511589"/>
                    <a:pt x="821065" y="511585"/>
                  </a:cubicBezTo>
                  <a:close/>
                  <a:moveTo>
                    <a:pt x="3706" y="507878"/>
                  </a:moveTo>
                  <a:lnTo>
                    <a:pt x="819039" y="507878"/>
                  </a:lnTo>
                  <a:lnTo>
                    <a:pt x="819039" y="3854"/>
                  </a:lnTo>
                  <a:lnTo>
                    <a:pt x="3706" y="3854"/>
                  </a:lnTo>
                  <a:lnTo>
                    <a:pt x="3706" y="507878"/>
                  </a:lnTo>
                  <a:close/>
                </a:path>
              </a:pathLst>
            </a:custGeom>
            <a:solidFill>
              <a:srgbClr val="0E0E0E"/>
            </a:solidFill>
            <a:ln w="4941" cap="flat">
              <a:noFill/>
              <a:prstDash val="solid"/>
              <a:miter/>
            </a:ln>
          </p:spPr>
          <p:txBody>
            <a:bodyPr rtlCol="0" anchor="ctr"/>
            <a:lstStyle/>
            <a:p>
              <a:endParaRPr lang="en-AU"/>
            </a:p>
          </p:txBody>
        </p:sp>
        <p:sp>
          <p:nvSpPr>
            <p:cNvPr id="1260" name="Freeform: Shape 1259">
              <a:extLst>
                <a:ext uri="{FF2B5EF4-FFF2-40B4-BE49-F238E27FC236}">
                  <a16:creationId xmlns:a16="http://schemas.microsoft.com/office/drawing/2014/main" id="{75AD8532-0A35-4901-8AE6-1013CE6146A1}"/>
                </a:ext>
              </a:extLst>
            </p:cNvPr>
            <p:cNvSpPr/>
            <p:nvPr/>
          </p:nvSpPr>
          <p:spPr>
            <a:xfrm>
              <a:off x="8194347" y="2894981"/>
              <a:ext cx="652167" cy="243512"/>
            </a:xfrm>
            <a:custGeom>
              <a:avLst/>
              <a:gdLst>
                <a:gd name="connsiteX0" fmla="*/ 652168 w 652167"/>
                <a:gd name="connsiteY0" fmla="*/ 0 h 243512"/>
                <a:gd name="connsiteX1" fmla="*/ 0 w 652167"/>
                <a:gd name="connsiteY1" fmla="*/ 0 h 243512"/>
                <a:gd name="connsiteX2" fmla="*/ 0 w 652167"/>
                <a:gd name="connsiteY2" fmla="*/ 243513 h 243512"/>
                <a:gd name="connsiteX3" fmla="*/ 652168 w 652167"/>
                <a:gd name="connsiteY3" fmla="*/ 243513 h 243512"/>
                <a:gd name="connsiteX4" fmla="*/ 652168 w 652167"/>
                <a:gd name="connsiteY4" fmla="*/ 0 h 243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167" h="243512">
                  <a:moveTo>
                    <a:pt x="652168" y="0"/>
                  </a:moveTo>
                  <a:lnTo>
                    <a:pt x="0" y="0"/>
                  </a:lnTo>
                  <a:lnTo>
                    <a:pt x="0" y="243513"/>
                  </a:lnTo>
                  <a:lnTo>
                    <a:pt x="652168" y="243513"/>
                  </a:lnTo>
                  <a:lnTo>
                    <a:pt x="652168" y="0"/>
                  </a:lnTo>
                  <a:close/>
                </a:path>
              </a:pathLst>
            </a:custGeom>
            <a:solidFill>
              <a:srgbClr val="A6A6A6"/>
            </a:solidFill>
            <a:ln w="4941" cap="flat">
              <a:noFill/>
              <a:prstDash val="solid"/>
              <a:miter/>
            </a:ln>
          </p:spPr>
          <p:txBody>
            <a:bodyPr rtlCol="0" anchor="ctr"/>
            <a:lstStyle/>
            <a:p>
              <a:endParaRPr lang="en-AU"/>
            </a:p>
          </p:txBody>
        </p:sp>
        <p:sp>
          <p:nvSpPr>
            <p:cNvPr id="1261" name="Freeform: Shape 1260">
              <a:extLst>
                <a:ext uri="{FF2B5EF4-FFF2-40B4-BE49-F238E27FC236}">
                  <a16:creationId xmlns:a16="http://schemas.microsoft.com/office/drawing/2014/main" id="{5CC11669-20FB-423C-AAC1-F8D37300DD92}"/>
                </a:ext>
              </a:extLst>
            </p:cNvPr>
            <p:cNvSpPr/>
            <p:nvPr/>
          </p:nvSpPr>
          <p:spPr>
            <a:xfrm>
              <a:off x="8192469" y="2893152"/>
              <a:ext cx="655923" cy="247219"/>
            </a:xfrm>
            <a:custGeom>
              <a:avLst/>
              <a:gdLst>
                <a:gd name="connsiteX0" fmla="*/ 654095 w 655923"/>
                <a:gd name="connsiteY0" fmla="*/ 247219 h 247219"/>
                <a:gd name="connsiteX1" fmla="*/ 1828 w 655923"/>
                <a:gd name="connsiteY1" fmla="*/ 247219 h 247219"/>
                <a:gd name="connsiteX2" fmla="*/ 534 w 655923"/>
                <a:gd name="connsiteY2" fmla="*/ 246651 h 247219"/>
                <a:gd name="connsiteX3" fmla="*/ 0 w 655923"/>
                <a:gd name="connsiteY3" fmla="*/ 245342 h 247219"/>
                <a:gd name="connsiteX4" fmla="*/ 0 w 655923"/>
                <a:gd name="connsiteY4" fmla="*/ 1829 h 247219"/>
                <a:gd name="connsiteX5" fmla="*/ 534 w 655923"/>
                <a:gd name="connsiteY5" fmla="*/ 534 h 247219"/>
                <a:gd name="connsiteX6" fmla="*/ 1828 w 655923"/>
                <a:gd name="connsiteY6" fmla="*/ 0 h 247219"/>
                <a:gd name="connsiteX7" fmla="*/ 654095 w 655923"/>
                <a:gd name="connsiteY7" fmla="*/ 0 h 247219"/>
                <a:gd name="connsiteX8" fmla="*/ 654802 w 655923"/>
                <a:gd name="connsiteY8" fmla="*/ 124 h 247219"/>
                <a:gd name="connsiteX9" fmla="*/ 655404 w 655923"/>
                <a:gd name="connsiteY9" fmla="*/ 519 h 247219"/>
                <a:gd name="connsiteX10" fmla="*/ 655795 w 655923"/>
                <a:gd name="connsiteY10" fmla="*/ 1122 h 247219"/>
                <a:gd name="connsiteX11" fmla="*/ 655923 w 655923"/>
                <a:gd name="connsiteY11" fmla="*/ 1829 h 247219"/>
                <a:gd name="connsiteX12" fmla="*/ 655923 w 655923"/>
                <a:gd name="connsiteY12" fmla="*/ 245342 h 247219"/>
                <a:gd name="connsiteX13" fmla="*/ 655800 w 655923"/>
                <a:gd name="connsiteY13" fmla="*/ 246058 h 247219"/>
                <a:gd name="connsiteX14" fmla="*/ 655404 w 655923"/>
                <a:gd name="connsiteY14" fmla="*/ 246666 h 247219"/>
                <a:gd name="connsiteX15" fmla="*/ 654807 w 655923"/>
                <a:gd name="connsiteY15" fmla="*/ 247076 h 247219"/>
                <a:gd name="connsiteX16" fmla="*/ 654095 w 655923"/>
                <a:gd name="connsiteY16" fmla="*/ 247219 h 247219"/>
                <a:gd name="connsiteX17" fmla="*/ 3756 w 655923"/>
                <a:gd name="connsiteY17" fmla="*/ 243513 h 247219"/>
                <a:gd name="connsiteX18" fmla="*/ 652366 w 655923"/>
                <a:gd name="connsiteY18" fmla="*/ 243513 h 247219"/>
                <a:gd name="connsiteX19" fmla="*/ 652366 w 655923"/>
                <a:gd name="connsiteY19" fmla="*/ 3706 h 247219"/>
                <a:gd name="connsiteX20" fmla="*/ 3756 w 655923"/>
                <a:gd name="connsiteY20" fmla="*/ 3706 h 247219"/>
                <a:gd name="connsiteX21" fmla="*/ 3756 w 655923"/>
                <a:gd name="connsiteY21" fmla="*/ 243513 h 24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5923" h="247219">
                  <a:moveTo>
                    <a:pt x="654095" y="247219"/>
                  </a:moveTo>
                  <a:lnTo>
                    <a:pt x="1828" y="247219"/>
                  </a:lnTo>
                  <a:cubicBezTo>
                    <a:pt x="1339" y="247205"/>
                    <a:pt x="875" y="247002"/>
                    <a:pt x="534" y="246651"/>
                  </a:cubicBezTo>
                  <a:cubicBezTo>
                    <a:pt x="188" y="246300"/>
                    <a:pt x="0" y="245831"/>
                    <a:pt x="0" y="245342"/>
                  </a:cubicBezTo>
                  <a:lnTo>
                    <a:pt x="0" y="1829"/>
                  </a:lnTo>
                  <a:cubicBezTo>
                    <a:pt x="0" y="1344"/>
                    <a:pt x="193" y="880"/>
                    <a:pt x="534" y="534"/>
                  </a:cubicBezTo>
                  <a:cubicBezTo>
                    <a:pt x="880" y="193"/>
                    <a:pt x="1344" y="0"/>
                    <a:pt x="1828" y="0"/>
                  </a:cubicBezTo>
                  <a:lnTo>
                    <a:pt x="654095" y="0"/>
                  </a:lnTo>
                  <a:cubicBezTo>
                    <a:pt x="654337" y="-5"/>
                    <a:pt x="654579" y="35"/>
                    <a:pt x="654802" y="124"/>
                  </a:cubicBezTo>
                  <a:cubicBezTo>
                    <a:pt x="655029" y="213"/>
                    <a:pt x="655231" y="351"/>
                    <a:pt x="655404" y="519"/>
                  </a:cubicBezTo>
                  <a:cubicBezTo>
                    <a:pt x="655572" y="692"/>
                    <a:pt x="655706" y="895"/>
                    <a:pt x="655795" y="1122"/>
                  </a:cubicBezTo>
                  <a:cubicBezTo>
                    <a:pt x="655889" y="1344"/>
                    <a:pt x="655928" y="1587"/>
                    <a:pt x="655923" y="1829"/>
                  </a:cubicBezTo>
                  <a:lnTo>
                    <a:pt x="655923" y="245342"/>
                  </a:lnTo>
                  <a:cubicBezTo>
                    <a:pt x="655928" y="245584"/>
                    <a:pt x="655889" y="245831"/>
                    <a:pt x="655800" y="246058"/>
                  </a:cubicBezTo>
                  <a:cubicBezTo>
                    <a:pt x="655711" y="246285"/>
                    <a:pt x="655577" y="246493"/>
                    <a:pt x="655404" y="246666"/>
                  </a:cubicBezTo>
                  <a:cubicBezTo>
                    <a:pt x="655236" y="246844"/>
                    <a:pt x="655029" y="246982"/>
                    <a:pt x="654807" y="247076"/>
                  </a:cubicBezTo>
                  <a:cubicBezTo>
                    <a:pt x="654579" y="247170"/>
                    <a:pt x="654337" y="247219"/>
                    <a:pt x="654095" y="247219"/>
                  </a:cubicBezTo>
                  <a:close/>
                  <a:moveTo>
                    <a:pt x="3756" y="243513"/>
                  </a:moveTo>
                  <a:lnTo>
                    <a:pt x="652366" y="243513"/>
                  </a:lnTo>
                  <a:lnTo>
                    <a:pt x="652366" y="3706"/>
                  </a:lnTo>
                  <a:lnTo>
                    <a:pt x="3756" y="3706"/>
                  </a:lnTo>
                  <a:lnTo>
                    <a:pt x="3756" y="243513"/>
                  </a:lnTo>
                  <a:close/>
                </a:path>
              </a:pathLst>
            </a:custGeom>
            <a:solidFill>
              <a:srgbClr val="0E0E0E"/>
            </a:solidFill>
            <a:ln w="4941" cap="flat">
              <a:noFill/>
              <a:prstDash val="solid"/>
              <a:miter/>
            </a:ln>
          </p:spPr>
          <p:txBody>
            <a:bodyPr rtlCol="0" anchor="ctr"/>
            <a:lstStyle/>
            <a:p>
              <a:endParaRPr lang="en-AU"/>
            </a:p>
          </p:txBody>
        </p:sp>
        <p:sp>
          <p:nvSpPr>
            <p:cNvPr id="1262" name="Freeform: Shape 1261">
              <a:extLst>
                <a:ext uri="{FF2B5EF4-FFF2-40B4-BE49-F238E27FC236}">
                  <a16:creationId xmlns:a16="http://schemas.microsoft.com/office/drawing/2014/main" id="{5439FD2C-595C-4E50-BD4F-DF561B7F0165}"/>
                </a:ext>
              </a:extLst>
            </p:cNvPr>
            <p:cNvSpPr/>
            <p:nvPr/>
          </p:nvSpPr>
          <p:spPr>
            <a:xfrm>
              <a:off x="8391509" y="3157321"/>
              <a:ext cx="257941" cy="159904"/>
            </a:xfrm>
            <a:custGeom>
              <a:avLst/>
              <a:gdLst>
                <a:gd name="connsiteX0" fmla="*/ 257942 w 257941"/>
                <a:gd name="connsiteY0" fmla="*/ 0 h 159904"/>
                <a:gd name="connsiteX1" fmla="*/ 0 w 257941"/>
                <a:gd name="connsiteY1" fmla="*/ 0 h 159904"/>
                <a:gd name="connsiteX2" fmla="*/ 0 w 257941"/>
                <a:gd name="connsiteY2" fmla="*/ 159904 h 159904"/>
                <a:gd name="connsiteX3" fmla="*/ 257942 w 257941"/>
                <a:gd name="connsiteY3" fmla="*/ 159904 h 159904"/>
                <a:gd name="connsiteX4" fmla="*/ 257942 w 257941"/>
                <a:gd name="connsiteY4" fmla="*/ 0 h 15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941" h="159904">
                  <a:moveTo>
                    <a:pt x="257942" y="0"/>
                  </a:moveTo>
                  <a:lnTo>
                    <a:pt x="0" y="0"/>
                  </a:lnTo>
                  <a:lnTo>
                    <a:pt x="0" y="159904"/>
                  </a:lnTo>
                  <a:lnTo>
                    <a:pt x="257942" y="159904"/>
                  </a:lnTo>
                  <a:lnTo>
                    <a:pt x="257942" y="0"/>
                  </a:lnTo>
                  <a:close/>
                </a:path>
              </a:pathLst>
            </a:custGeom>
            <a:solidFill>
              <a:srgbClr val="A6A6A6"/>
            </a:solidFill>
            <a:ln w="4941" cap="flat">
              <a:noFill/>
              <a:prstDash val="solid"/>
              <a:miter/>
            </a:ln>
          </p:spPr>
          <p:txBody>
            <a:bodyPr rtlCol="0" anchor="ctr"/>
            <a:lstStyle/>
            <a:p>
              <a:endParaRPr lang="en-AU"/>
            </a:p>
          </p:txBody>
        </p:sp>
        <p:sp>
          <p:nvSpPr>
            <p:cNvPr id="1263" name="Freeform: Shape 1262">
              <a:extLst>
                <a:ext uri="{FF2B5EF4-FFF2-40B4-BE49-F238E27FC236}">
                  <a16:creationId xmlns:a16="http://schemas.microsoft.com/office/drawing/2014/main" id="{AB02E2F8-6C72-4A58-8432-1EE5F331D3EF}"/>
                </a:ext>
              </a:extLst>
            </p:cNvPr>
            <p:cNvSpPr/>
            <p:nvPr/>
          </p:nvSpPr>
          <p:spPr>
            <a:xfrm>
              <a:off x="8389631" y="3155393"/>
              <a:ext cx="261650" cy="163709"/>
            </a:xfrm>
            <a:custGeom>
              <a:avLst/>
              <a:gdLst>
                <a:gd name="connsiteX0" fmla="*/ 259819 w 261650"/>
                <a:gd name="connsiteY0" fmla="*/ 163709 h 163709"/>
                <a:gd name="connsiteX1" fmla="*/ 1878 w 261650"/>
                <a:gd name="connsiteY1" fmla="*/ 163709 h 163709"/>
                <a:gd name="connsiteX2" fmla="*/ 1161 w 261650"/>
                <a:gd name="connsiteY2" fmla="*/ 163585 h 163709"/>
                <a:gd name="connsiteX3" fmla="*/ 553 w 261650"/>
                <a:gd name="connsiteY3" fmla="*/ 163190 h 163709"/>
                <a:gd name="connsiteX4" fmla="*/ 143 w 261650"/>
                <a:gd name="connsiteY4" fmla="*/ 162592 h 163709"/>
                <a:gd name="connsiteX5" fmla="*/ 0 w 261650"/>
                <a:gd name="connsiteY5" fmla="*/ 161881 h 163709"/>
                <a:gd name="connsiteX6" fmla="*/ 0 w 261650"/>
                <a:gd name="connsiteY6" fmla="*/ 1828 h 163709"/>
                <a:gd name="connsiteX7" fmla="*/ 568 w 261650"/>
                <a:gd name="connsiteY7" fmla="*/ 534 h 163709"/>
                <a:gd name="connsiteX8" fmla="*/ 1878 w 261650"/>
                <a:gd name="connsiteY8" fmla="*/ 0 h 163709"/>
                <a:gd name="connsiteX9" fmla="*/ 259819 w 261650"/>
                <a:gd name="connsiteY9" fmla="*/ 0 h 163709"/>
                <a:gd name="connsiteX10" fmla="*/ 261099 w 261650"/>
                <a:gd name="connsiteY10" fmla="*/ 548 h 163709"/>
                <a:gd name="connsiteX11" fmla="*/ 261648 w 261650"/>
                <a:gd name="connsiteY11" fmla="*/ 1828 h 163709"/>
                <a:gd name="connsiteX12" fmla="*/ 261648 w 261650"/>
                <a:gd name="connsiteY12" fmla="*/ 161782 h 163709"/>
                <a:gd name="connsiteX13" fmla="*/ 261539 w 261650"/>
                <a:gd name="connsiteY13" fmla="*/ 162513 h 163709"/>
                <a:gd name="connsiteX14" fmla="*/ 261149 w 261650"/>
                <a:gd name="connsiteY14" fmla="*/ 163141 h 163709"/>
                <a:gd name="connsiteX15" fmla="*/ 260541 w 261650"/>
                <a:gd name="connsiteY15" fmla="*/ 163561 h 163709"/>
                <a:gd name="connsiteX16" fmla="*/ 259819 w 261650"/>
                <a:gd name="connsiteY16" fmla="*/ 163709 h 163709"/>
                <a:gd name="connsiteX17" fmla="*/ 3706 w 261650"/>
                <a:gd name="connsiteY17" fmla="*/ 159954 h 163709"/>
                <a:gd name="connsiteX18" fmla="*/ 257942 w 261650"/>
                <a:gd name="connsiteY18" fmla="*/ 159954 h 163709"/>
                <a:gd name="connsiteX19" fmla="*/ 257942 w 261650"/>
                <a:gd name="connsiteY19" fmla="*/ 3805 h 163709"/>
                <a:gd name="connsiteX20" fmla="*/ 3706 w 261650"/>
                <a:gd name="connsiteY20" fmla="*/ 3805 h 163709"/>
                <a:gd name="connsiteX21" fmla="*/ 3706 w 261650"/>
                <a:gd name="connsiteY21" fmla="*/ 159954 h 16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650" h="163709">
                  <a:moveTo>
                    <a:pt x="259819" y="163709"/>
                  </a:moveTo>
                  <a:lnTo>
                    <a:pt x="1878" y="163709"/>
                  </a:lnTo>
                  <a:cubicBezTo>
                    <a:pt x="1631" y="163714"/>
                    <a:pt x="1388" y="163674"/>
                    <a:pt x="1161" y="163585"/>
                  </a:cubicBezTo>
                  <a:cubicBezTo>
                    <a:pt x="934" y="163496"/>
                    <a:pt x="726" y="163363"/>
                    <a:pt x="553" y="163190"/>
                  </a:cubicBezTo>
                  <a:cubicBezTo>
                    <a:pt x="375" y="163022"/>
                    <a:pt x="237" y="162815"/>
                    <a:pt x="143" y="162592"/>
                  </a:cubicBezTo>
                  <a:cubicBezTo>
                    <a:pt x="49" y="162365"/>
                    <a:pt x="0" y="162123"/>
                    <a:pt x="0" y="161881"/>
                  </a:cubicBezTo>
                  <a:lnTo>
                    <a:pt x="0" y="1828"/>
                  </a:lnTo>
                  <a:cubicBezTo>
                    <a:pt x="10" y="1339"/>
                    <a:pt x="217" y="875"/>
                    <a:pt x="568" y="534"/>
                  </a:cubicBezTo>
                  <a:cubicBezTo>
                    <a:pt x="919" y="188"/>
                    <a:pt x="1388" y="0"/>
                    <a:pt x="1878" y="0"/>
                  </a:cubicBezTo>
                  <a:lnTo>
                    <a:pt x="259819" y="0"/>
                  </a:lnTo>
                  <a:cubicBezTo>
                    <a:pt x="260299" y="10"/>
                    <a:pt x="260758" y="208"/>
                    <a:pt x="261099" y="548"/>
                  </a:cubicBezTo>
                  <a:cubicBezTo>
                    <a:pt x="261440" y="889"/>
                    <a:pt x="261633" y="1349"/>
                    <a:pt x="261648" y="1828"/>
                  </a:cubicBezTo>
                  <a:lnTo>
                    <a:pt x="261648" y="161782"/>
                  </a:lnTo>
                  <a:cubicBezTo>
                    <a:pt x="261663" y="162029"/>
                    <a:pt x="261623" y="162276"/>
                    <a:pt x="261539" y="162513"/>
                  </a:cubicBezTo>
                  <a:cubicBezTo>
                    <a:pt x="261450" y="162745"/>
                    <a:pt x="261317" y="162958"/>
                    <a:pt x="261149" y="163141"/>
                  </a:cubicBezTo>
                  <a:cubicBezTo>
                    <a:pt x="260976" y="163319"/>
                    <a:pt x="260773" y="163462"/>
                    <a:pt x="260541" y="163561"/>
                  </a:cubicBezTo>
                  <a:cubicBezTo>
                    <a:pt x="260314" y="163660"/>
                    <a:pt x="260067" y="163709"/>
                    <a:pt x="259819" y="163709"/>
                  </a:cubicBezTo>
                  <a:close/>
                  <a:moveTo>
                    <a:pt x="3706" y="159954"/>
                  </a:moveTo>
                  <a:lnTo>
                    <a:pt x="257942" y="159954"/>
                  </a:lnTo>
                  <a:lnTo>
                    <a:pt x="257942" y="3805"/>
                  </a:lnTo>
                  <a:lnTo>
                    <a:pt x="3706" y="3805"/>
                  </a:lnTo>
                  <a:lnTo>
                    <a:pt x="3706" y="159954"/>
                  </a:lnTo>
                  <a:close/>
                </a:path>
              </a:pathLst>
            </a:custGeom>
            <a:solidFill>
              <a:srgbClr val="0E0E0E"/>
            </a:solidFill>
            <a:ln w="4941" cap="flat">
              <a:noFill/>
              <a:prstDash val="solid"/>
              <a:miter/>
            </a:ln>
          </p:spPr>
          <p:txBody>
            <a:bodyPr rtlCol="0" anchor="ctr"/>
            <a:lstStyle/>
            <a:p>
              <a:endParaRPr lang="en-AU"/>
            </a:p>
          </p:txBody>
        </p:sp>
        <p:sp>
          <p:nvSpPr>
            <p:cNvPr id="1264" name="Freeform: Shape 1263">
              <a:extLst>
                <a:ext uri="{FF2B5EF4-FFF2-40B4-BE49-F238E27FC236}">
                  <a16:creationId xmlns:a16="http://schemas.microsoft.com/office/drawing/2014/main" id="{4B667BE1-6425-4D7C-BC48-E598D9E1C1E8}"/>
                </a:ext>
              </a:extLst>
            </p:cNvPr>
            <p:cNvSpPr/>
            <p:nvPr/>
          </p:nvSpPr>
          <p:spPr>
            <a:xfrm>
              <a:off x="7905566" y="2562669"/>
              <a:ext cx="1230021" cy="303503"/>
            </a:xfrm>
            <a:custGeom>
              <a:avLst/>
              <a:gdLst>
                <a:gd name="connsiteX0" fmla="*/ 1214653 w 1230021"/>
                <a:gd name="connsiteY0" fmla="*/ 1 h 303503"/>
                <a:gd name="connsiteX1" fmla="*/ 15224 w 1230021"/>
                <a:gd name="connsiteY1" fmla="*/ 1 h 303503"/>
                <a:gd name="connsiteX2" fmla="*/ 7283 w 1230021"/>
                <a:gd name="connsiteY2" fmla="*/ 2235 h 303503"/>
                <a:gd name="connsiteX3" fmla="*/ 1674 w 1230021"/>
                <a:gd name="connsiteY3" fmla="*/ 8283 h 303503"/>
                <a:gd name="connsiteX4" fmla="*/ 44 w 1230021"/>
                <a:gd name="connsiteY4" fmla="*/ 16368 h 303503"/>
                <a:gd name="connsiteX5" fmla="*/ 2870 w 1230021"/>
                <a:gd name="connsiteY5" fmla="*/ 24116 h 303503"/>
                <a:gd name="connsiteX6" fmla="*/ 205468 w 1230021"/>
                <a:gd name="connsiteY6" fmla="*/ 303503 h 303503"/>
                <a:gd name="connsiteX7" fmla="*/ 1024508 w 1230021"/>
                <a:gd name="connsiteY7" fmla="*/ 303503 h 303503"/>
                <a:gd name="connsiteX8" fmla="*/ 1227106 w 1230021"/>
                <a:gd name="connsiteY8" fmla="*/ 24116 h 303503"/>
                <a:gd name="connsiteX9" fmla="*/ 1229976 w 1230021"/>
                <a:gd name="connsiteY9" fmla="*/ 16338 h 303503"/>
                <a:gd name="connsiteX10" fmla="*/ 1228331 w 1230021"/>
                <a:gd name="connsiteY10" fmla="*/ 8209 h 303503"/>
                <a:gd name="connsiteX11" fmla="*/ 1222658 w 1230021"/>
                <a:gd name="connsiteY11" fmla="*/ 2161 h 303503"/>
                <a:gd name="connsiteX12" fmla="*/ 1214653 w 1230021"/>
                <a:gd name="connsiteY12" fmla="*/ 1 h 303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0021" h="303503">
                  <a:moveTo>
                    <a:pt x="1214653" y="1"/>
                  </a:moveTo>
                  <a:lnTo>
                    <a:pt x="15224" y="1"/>
                  </a:lnTo>
                  <a:cubicBezTo>
                    <a:pt x="12422" y="1"/>
                    <a:pt x="9675" y="772"/>
                    <a:pt x="7283" y="2235"/>
                  </a:cubicBezTo>
                  <a:cubicBezTo>
                    <a:pt x="4891" y="3698"/>
                    <a:pt x="2949" y="5788"/>
                    <a:pt x="1674" y="8283"/>
                  </a:cubicBezTo>
                  <a:cubicBezTo>
                    <a:pt x="395" y="10774"/>
                    <a:pt x="-169" y="13571"/>
                    <a:pt x="44" y="16368"/>
                  </a:cubicBezTo>
                  <a:cubicBezTo>
                    <a:pt x="256" y="19159"/>
                    <a:pt x="1235" y="21843"/>
                    <a:pt x="2870" y="24116"/>
                  </a:cubicBezTo>
                  <a:lnTo>
                    <a:pt x="205468" y="303503"/>
                  </a:lnTo>
                  <a:lnTo>
                    <a:pt x="1024508" y="303503"/>
                  </a:lnTo>
                  <a:lnTo>
                    <a:pt x="1227106" y="24116"/>
                  </a:lnTo>
                  <a:cubicBezTo>
                    <a:pt x="1228766" y="21838"/>
                    <a:pt x="1229759" y="19144"/>
                    <a:pt x="1229976" y="16338"/>
                  </a:cubicBezTo>
                  <a:cubicBezTo>
                    <a:pt x="1230194" y="13526"/>
                    <a:pt x="1229626" y="10714"/>
                    <a:pt x="1228331" y="8209"/>
                  </a:cubicBezTo>
                  <a:cubicBezTo>
                    <a:pt x="1227041" y="5704"/>
                    <a:pt x="1225075" y="3614"/>
                    <a:pt x="1222658" y="2161"/>
                  </a:cubicBezTo>
                  <a:cubicBezTo>
                    <a:pt x="1220242" y="713"/>
                    <a:pt x="1217470" y="-38"/>
                    <a:pt x="1214653" y="1"/>
                  </a:cubicBezTo>
                  <a:close/>
                </a:path>
              </a:pathLst>
            </a:custGeom>
            <a:solidFill>
              <a:srgbClr val="8DC2EB"/>
            </a:solidFill>
            <a:ln w="4941" cap="flat">
              <a:noFill/>
              <a:prstDash val="solid"/>
              <a:miter/>
            </a:ln>
          </p:spPr>
          <p:txBody>
            <a:bodyPr rtlCol="0" anchor="ctr"/>
            <a:lstStyle/>
            <a:p>
              <a:endParaRPr lang="en-AU"/>
            </a:p>
          </p:txBody>
        </p:sp>
        <p:sp>
          <p:nvSpPr>
            <p:cNvPr id="1265" name="Freeform: Shape 1264">
              <a:extLst>
                <a:ext uri="{FF2B5EF4-FFF2-40B4-BE49-F238E27FC236}">
                  <a16:creationId xmlns:a16="http://schemas.microsoft.com/office/drawing/2014/main" id="{5143D51F-8FE9-421A-AF28-CDFC5F4B8BCC}"/>
                </a:ext>
              </a:extLst>
            </p:cNvPr>
            <p:cNvSpPr/>
            <p:nvPr/>
          </p:nvSpPr>
          <p:spPr>
            <a:xfrm>
              <a:off x="7903540" y="2560793"/>
              <a:ext cx="1233681" cy="307257"/>
            </a:xfrm>
            <a:custGeom>
              <a:avLst/>
              <a:gdLst>
                <a:gd name="connsiteX0" fmla="*/ 1026533 w 1233681"/>
                <a:gd name="connsiteY0" fmla="*/ 307257 h 307257"/>
                <a:gd name="connsiteX1" fmla="*/ 207297 w 1233681"/>
                <a:gd name="connsiteY1" fmla="*/ 307257 h 307257"/>
                <a:gd name="connsiteX2" fmla="*/ 206457 w 1233681"/>
                <a:gd name="connsiteY2" fmla="*/ 307045 h 307257"/>
                <a:gd name="connsiteX3" fmla="*/ 205814 w 1233681"/>
                <a:gd name="connsiteY3" fmla="*/ 306467 h 307257"/>
                <a:gd name="connsiteX4" fmla="*/ 3216 w 1233681"/>
                <a:gd name="connsiteY4" fmla="*/ 27079 h 307257"/>
                <a:gd name="connsiteX5" fmla="*/ 49 w 1233681"/>
                <a:gd name="connsiteY5" fmla="*/ 18387 h 307257"/>
                <a:gd name="connsiteX6" fmla="*/ 1872 w 1233681"/>
                <a:gd name="connsiteY6" fmla="*/ 9320 h 307257"/>
                <a:gd name="connsiteX7" fmla="*/ 8153 w 1233681"/>
                <a:gd name="connsiteY7" fmla="*/ 2525 h 307257"/>
                <a:gd name="connsiteX8" fmla="*/ 17052 w 1233681"/>
                <a:gd name="connsiteY8" fmla="*/ 0 h 307257"/>
                <a:gd name="connsiteX9" fmla="*/ 1216679 w 1233681"/>
                <a:gd name="connsiteY9" fmla="*/ 0 h 307257"/>
                <a:gd name="connsiteX10" fmla="*/ 1225559 w 1233681"/>
                <a:gd name="connsiteY10" fmla="*/ 2545 h 307257"/>
                <a:gd name="connsiteX11" fmla="*/ 1231820 w 1233681"/>
                <a:gd name="connsiteY11" fmla="*/ 9339 h 307257"/>
                <a:gd name="connsiteX12" fmla="*/ 1233633 w 1233681"/>
                <a:gd name="connsiteY12" fmla="*/ 18402 h 307257"/>
                <a:gd name="connsiteX13" fmla="*/ 1230466 w 1233681"/>
                <a:gd name="connsiteY13" fmla="*/ 27079 h 307257"/>
                <a:gd name="connsiteX14" fmla="*/ 1027868 w 1233681"/>
                <a:gd name="connsiteY14" fmla="*/ 306467 h 307257"/>
                <a:gd name="connsiteX15" fmla="*/ 1027289 w 1233681"/>
                <a:gd name="connsiteY15" fmla="*/ 307010 h 307257"/>
                <a:gd name="connsiteX16" fmla="*/ 1026533 w 1233681"/>
                <a:gd name="connsiteY16" fmla="*/ 307257 h 307257"/>
                <a:gd name="connsiteX17" fmla="*/ 208235 w 1233681"/>
                <a:gd name="connsiteY17" fmla="*/ 303551 h 307257"/>
                <a:gd name="connsiteX18" fmla="*/ 1025595 w 1233681"/>
                <a:gd name="connsiteY18" fmla="*/ 303551 h 307257"/>
                <a:gd name="connsiteX19" fmla="*/ 1227501 w 1233681"/>
                <a:gd name="connsiteY19" fmla="*/ 24905 h 307257"/>
                <a:gd name="connsiteX20" fmla="*/ 1230016 w 1233681"/>
                <a:gd name="connsiteY20" fmla="*/ 18101 h 307257"/>
                <a:gd name="connsiteX21" fmla="*/ 1228598 w 1233681"/>
                <a:gd name="connsiteY21" fmla="*/ 10980 h 307257"/>
                <a:gd name="connsiteX22" fmla="*/ 1223666 w 1233681"/>
                <a:gd name="connsiteY22" fmla="*/ 5658 h 307257"/>
                <a:gd name="connsiteX23" fmla="*/ 1216679 w 1233681"/>
                <a:gd name="connsiteY23" fmla="*/ 3706 h 307257"/>
                <a:gd name="connsiteX24" fmla="*/ 17250 w 1233681"/>
                <a:gd name="connsiteY24" fmla="*/ 3706 h 307257"/>
                <a:gd name="connsiteX25" fmla="*/ 10263 w 1233681"/>
                <a:gd name="connsiteY25" fmla="*/ 5658 h 307257"/>
                <a:gd name="connsiteX26" fmla="*/ 5326 w 1233681"/>
                <a:gd name="connsiteY26" fmla="*/ 10980 h 307257"/>
                <a:gd name="connsiteX27" fmla="*/ 3908 w 1233681"/>
                <a:gd name="connsiteY27" fmla="*/ 18101 h 307257"/>
                <a:gd name="connsiteX28" fmla="*/ 6428 w 1233681"/>
                <a:gd name="connsiteY28" fmla="*/ 24905 h 307257"/>
                <a:gd name="connsiteX29" fmla="*/ 208235 w 1233681"/>
                <a:gd name="connsiteY29" fmla="*/ 303551 h 30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3681" h="307257">
                  <a:moveTo>
                    <a:pt x="1026533" y="307257"/>
                  </a:moveTo>
                  <a:lnTo>
                    <a:pt x="207297" y="307257"/>
                  </a:lnTo>
                  <a:cubicBezTo>
                    <a:pt x="207005" y="307252"/>
                    <a:pt x="206718" y="307178"/>
                    <a:pt x="206457" y="307045"/>
                  </a:cubicBezTo>
                  <a:cubicBezTo>
                    <a:pt x="206200" y="306906"/>
                    <a:pt x="205977" y="306709"/>
                    <a:pt x="205814" y="306467"/>
                  </a:cubicBezTo>
                  <a:lnTo>
                    <a:pt x="3216" y="27079"/>
                  </a:lnTo>
                  <a:cubicBezTo>
                    <a:pt x="1383" y="24529"/>
                    <a:pt x="286" y="21520"/>
                    <a:pt x="49" y="18387"/>
                  </a:cubicBezTo>
                  <a:cubicBezTo>
                    <a:pt x="-188" y="15254"/>
                    <a:pt x="444" y="12116"/>
                    <a:pt x="1872" y="9320"/>
                  </a:cubicBezTo>
                  <a:cubicBezTo>
                    <a:pt x="3300" y="6523"/>
                    <a:pt x="5474" y="4171"/>
                    <a:pt x="8153" y="2525"/>
                  </a:cubicBezTo>
                  <a:cubicBezTo>
                    <a:pt x="10831" y="885"/>
                    <a:pt x="13909" y="10"/>
                    <a:pt x="17052" y="0"/>
                  </a:cubicBezTo>
                  <a:lnTo>
                    <a:pt x="1216679" y="0"/>
                  </a:lnTo>
                  <a:cubicBezTo>
                    <a:pt x="1219817" y="20"/>
                    <a:pt x="1222890" y="899"/>
                    <a:pt x="1225559" y="2545"/>
                  </a:cubicBezTo>
                  <a:cubicBezTo>
                    <a:pt x="1228232" y="4195"/>
                    <a:pt x="1230396" y="6542"/>
                    <a:pt x="1231820" y="9339"/>
                  </a:cubicBezTo>
                  <a:cubicBezTo>
                    <a:pt x="1233243" y="12136"/>
                    <a:pt x="1233870" y="15269"/>
                    <a:pt x="1233633" y="18402"/>
                  </a:cubicBezTo>
                  <a:cubicBezTo>
                    <a:pt x="1233391" y="21530"/>
                    <a:pt x="1232299" y="24529"/>
                    <a:pt x="1230466" y="27079"/>
                  </a:cubicBezTo>
                  <a:lnTo>
                    <a:pt x="1027868" y="306467"/>
                  </a:lnTo>
                  <a:cubicBezTo>
                    <a:pt x="1027714" y="306689"/>
                    <a:pt x="1027517" y="306872"/>
                    <a:pt x="1027289" y="307010"/>
                  </a:cubicBezTo>
                  <a:cubicBezTo>
                    <a:pt x="1027057" y="307148"/>
                    <a:pt x="1026800" y="307232"/>
                    <a:pt x="1026533" y="307257"/>
                  </a:cubicBezTo>
                  <a:close/>
                  <a:moveTo>
                    <a:pt x="208235" y="303551"/>
                  </a:moveTo>
                  <a:lnTo>
                    <a:pt x="1025595" y="303551"/>
                  </a:lnTo>
                  <a:lnTo>
                    <a:pt x="1227501" y="24905"/>
                  </a:lnTo>
                  <a:cubicBezTo>
                    <a:pt x="1228953" y="22913"/>
                    <a:pt x="1229823" y="20556"/>
                    <a:pt x="1230016" y="18101"/>
                  </a:cubicBezTo>
                  <a:cubicBezTo>
                    <a:pt x="1230214" y="15640"/>
                    <a:pt x="1229719" y="13179"/>
                    <a:pt x="1228598" y="10980"/>
                  </a:cubicBezTo>
                  <a:cubicBezTo>
                    <a:pt x="1227481" y="8786"/>
                    <a:pt x="1225771" y="6943"/>
                    <a:pt x="1223666" y="5658"/>
                  </a:cubicBezTo>
                  <a:cubicBezTo>
                    <a:pt x="1221561" y="4373"/>
                    <a:pt x="1219145" y="3701"/>
                    <a:pt x="1216679" y="3706"/>
                  </a:cubicBezTo>
                  <a:lnTo>
                    <a:pt x="17250" y="3706"/>
                  </a:lnTo>
                  <a:cubicBezTo>
                    <a:pt x="14784" y="3701"/>
                    <a:pt x="12363" y="4373"/>
                    <a:pt x="10263" y="5658"/>
                  </a:cubicBezTo>
                  <a:cubicBezTo>
                    <a:pt x="8158" y="6943"/>
                    <a:pt x="6448" y="8786"/>
                    <a:pt x="5326" y="10980"/>
                  </a:cubicBezTo>
                  <a:cubicBezTo>
                    <a:pt x="4204" y="13179"/>
                    <a:pt x="3715" y="15640"/>
                    <a:pt x="3908" y="18101"/>
                  </a:cubicBezTo>
                  <a:cubicBezTo>
                    <a:pt x="4106" y="20556"/>
                    <a:pt x="4975" y="22913"/>
                    <a:pt x="6428" y="24905"/>
                  </a:cubicBezTo>
                  <a:lnTo>
                    <a:pt x="208235" y="303551"/>
                  </a:lnTo>
                  <a:close/>
                </a:path>
              </a:pathLst>
            </a:custGeom>
            <a:solidFill>
              <a:srgbClr val="0E0E0E"/>
            </a:solidFill>
            <a:ln w="4941" cap="flat">
              <a:noFill/>
              <a:prstDash val="solid"/>
              <a:miter/>
            </a:ln>
          </p:spPr>
          <p:txBody>
            <a:bodyPr rtlCol="0" anchor="ctr"/>
            <a:lstStyle/>
            <a:p>
              <a:endParaRPr lang="en-AU"/>
            </a:p>
          </p:txBody>
        </p:sp>
        <p:sp>
          <p:nvSpPr>
            <p:cNvPr id="1266" name="Freeform: Shape 1265">
              <a:extLst>
                <a:ext uri="{FF2B5EF4-FFF2-40B4-BE49-F238E27FC236}">
                  <a16:creationId xmlns:a16="http://schemas.microsoft.com/office/drawing/2014/main" id="{0C7FAB3F-0DA8-4881-ABC2-80310FB6DC1C}"/>
                </a:ext>
              </a:extLst>
            </p:cNvPr>
            <p:cNvSpPr/>
            <p:nvPr/>
          </p:nvSpPr>
          <p:spPr>
            <a:xfrm>
              <a:off x="8114642" y="2659779"/>
              <a:ext cx="822194" cy="157779"/>
            </a:xfrm>
            <a:custGeom>
              <a:avLst/>
              <a:gdLst>
                <a:gd name="connsiteX0" fmla="*/ 0 w 822194"/>
                <a:gd name="connsiteY0" fmla="*/ 110085 h 157779"/>
                <a:gd name="connsiteX1" fmla="*/ 134654 w 822194"/>
                <a:gd name="connsiteY1" fmla="*/ 39571 h 157779"/>
                <a:gd name="connsiteX2" fmla="*/ 373373 w 822194"/>
                <a:gd name="connsiteY2" fmla="*/ 22425 h 157779"/>
                <a:gd name="connsiteX3" fmla="*/ 268022 w 822194"/>
                <a:gd name="connsiteY3" fmla="*/ 132470 h 157779"/>
                <a:gd name="connsiteX4" fmla="*/ 215545 w 822194"/>
                <a:gd name="connsiteY4" fmla="*/ 125009 h 157779"/>
                <a:gd name="connsiteX5" fmla="*/ 373225 w 822194"/>
                <a:gd name="connsiteY5" fmla="*/ 38386 h 157779"/>
                <a:gd name="connsiteX6" fmla="*/ 638431 w 822194"/>
                <a:gd name="connsiteY6" fmla="*/ 33098 h 157779"/>
                <a:gd name="connsiteX7" fmla="*/ 492115 w 822194"/>
                <a:gd name="connsiteY7" fmla="*/ 115867 h 157779"/>
                <a:gd name="connsiteX8" fmla="*/ 485840 w 822194"/>
                <a:gd name="connsiteY8" fmla="*/ 100400 h 157779"/>
                <a:gd name="connsiteX9" fmla="*/ 647622 w 822194"/>
                <a:gd name="connsiteY9" fmla="*/ 64377 h 157779"/>
                <a:gd name="connsiteX10" fmla="*/ 821955 w 822194"/>
                <a:gd name="connsiteY10" fmla="*/ 104650 h 15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2194" h="157779">
                  <a:moveTo>
                    <a:pt x="0" y="110085"/>
                  </a:moveTo>
                  <a:cubicBezTo>
                    <a:pt x="43366" y="83787"/>
                    <a:pt x="88338" y="60237"/>
                    <a:pt x="134654" y="39571"/>
                  </a:cubicBezTo>
                  <a:cubicBezTo>
                    <a:pt x="192518" y="14074"/>
                    <a:pt x="347480" y="-25260"/>
                    <a:pt x="373373" y="22425"/>
                  </a:cubicBezTo>
                  <a:cubicBezTo>
                    <a:pt x="390817" y="54643"/>
                    <a:pt x="310963" y="106429"/>
                    <a:pt x="268022" y="132470"/>
                  </a:cubicBezTo>
                  <a:cubicBezTo>
                    <a:pt x="189355" y="180056"/>
                    <a:pt x="180757" y="150556"/>
                    <a:pt x="215545" y="125009"/>
                  </a:cubicBezTo>
                  <a:cubicBezTo>
                    <a:pt x="266836" y="87355"/>
                    <a:pt x="313335" y="58299"/>
                    <a:pt x="373225" y="38386"/>
                  </a:cubicBezTo>
                  <a:cubicBezTo>
                    <a:pt x="436772" y="17286"/>
                    <a:pt x="624891" y="-2233"/>
                    <a:pt x="638431" y="33098"/>
                  </a:cubicBezTo>
                  <a:cubicBezTo>
                    <a:pt x="650142" y="63686"/>
                    <a:pt x="530016" y="104008"/>
                    <a:pt x="492115" y="115867"/>
                  </a:cubicBezTo>
                  <a:cubicBezTo>
                    <a:pt x="396944" y="145515"/>
                    <a:pt x="393682" y="130691"/>
                    <a:pt x="485840" y="100400"/>
                  </a:cubicBezTo>
                  <a:cubicBezTo>
                    <a:pt x="535254" y="84192"/>
                    <a:pt x="599789" y="68923"/>
                    <a:pt x="647622" y="64377"/>
                  </a:cubicBezTo>
                  <a:cubicBezTo>
                    <a:pt x="731329" y="56471"/>
                    <a:pt x="827637" y="67639"/>
                    <a:pt x="821955" y="104650"/>
                  </a:cubicBezTo>
                </a:path>
              </a:pathLst>
            </a:custGeom>
            <a:solidFill>
              <a:srgbClr val="8DC2EB"/>
            </a:solidFill>
            <a:ln w="4941" cap="flat">
              <a:noFill/>
              <a:prstDash val="solid"/>
              <a:miter/>
            </a:ln>
          </p:spPr>
          <p:txBody>
            <a:bodyPr rtlCol="0" anchor="ctr"/>
            <a:lstStyle/>
            <a:p>
              <a:endParaRPr lang="en-AU"/>
            </a:p>
          </p:txBody>
        </p:sp>
        <p:sp>
          <p:nvSpPr>
            <p:cNvPr id="1267" name="Freeform: Shape 1266">
              <a:extLst>
                <a:ext uri="{FF2B5EF4-FFF2-40B4-BE49-F238E27FC236}">
                  <a16:creationId xmlns:a16="http://schemas.microsoft.com/office/drawing/2014/main" id="{62CBB538-F393-458B-A9D4-89A9724B9D77}"/>
                </a:ext>
              </a:extLst>
            </p:cNvPr>
            <p:cNvSpPr/>
            <p:nvPr/>
          </p:nvSpPr>
          <p:spPr>
            <a:xfrm>
              <a:off x="8112687" y="2657934"/>
              <a:ext cx="825923" cy="161620"/>
            </a:xfrm>
            <a:custGeom>
              <a:avLst/>
              <a:gdLst>
                <a:gd name="connsiteX0" fmla="*/ 208358 w 825923"/>
                <a:gd name="connsiteY0" fmla="*/ 161542 h 161620"/>
                <a:gd name="connsiteX1" fmla="*/ 202349 w 825923"/>
                <a:gd name="connsiteY1" fmla="*/ 160712 h 161620"/>
                <a:gd name="connsiteX2" fmla="*/ 197487 w 825923"/>
                <a:gd name="connsiteY2" fmla="*/ 157095 h 161620"/>
                <a:gd name="connsiteX3" fmla="*/ 216313 w 825923"/>
                <a:gd name="connsiteY3" fmla="*/ 125371 h 161620"/>
                <a:gd name="connsiteX4" fmla="*/ 374439 w 825923"/>
                <a:gd name="connsiteY4" fmla="*/ 38452 h 161620"/>
                <a:gd name="connsiteX5" fmla="*/ 375476 w 825923"/>
                <a:gd name="connsiteY5" fmla="*/ 38155 h 161620"/>
                <a:gd name="connsiteX6" fmla="*/ 373549 w 825923"/>
                <a:gd name="connsiteY6" fmla="*/ 25159 h 161620"/>
                <a:gd name="connsiteX7" fmla="*/ 137251 w 825923"/>
                <a:gd name="connsiteY7" fmla="*/ 43097 h 161620"/>
                <a:gd name="connsiteX8" fmla="*/ 2795 w 825923"/>
                <a:gd name="connsiteY8" fmla="*/ 113463 h 161620"/>
                <a:gd name="connsiteX9" fmla="*/ 1411 w 825923"/>
                <a:gd name="connsiteY9" fmla="*/ 113690 h 161620"/>
                <a:gd name="connsiteX10" fmla="*/ 275 w 825923"/>
                <a:gd name="connsiteY10" fmla="*/ 112869 h 161620"/>
                <a:gd name="connsiteX11" fmla="*/ 47 w 825923"/>
                <a:gd name="connsiteY11" fmla="*/ 111486 h 161620"/>
                <a:gd name="connsiteX12" fmla="*/ 868 w 825923"/>
                <a:gd name="connsiteY12" fmla="*/ 110349 h 161620"/>
                <a:gd name="connsiteX13" fmla="*/ 135867 w 825923"/>
                <a:gd name="connsiteY13" fmla="*/ 39737 h 161620"/>
                <a:gd name="connsiteX14" fmla="*/ 267655 w 825923"/>
                <a:gd name="connsiteY14" fmla="*/ 3565 h 161620"/>
                <a:gd name="connsiteX15" fmla="*/ 376909 w 825923"/>
                <a:gd name="connsiteY15" fmla="*/ 23331 h 161620"/>
                <a:gd name="connsiteX16" fmla="*/ 379528 w 825923"/>
                <a:gd name="connsiteY16" fmla="*/ 36821 h 161620"/>
                <a:gd name="connsiteX17" fmla="*/ 526387 w 825923"/>
                <a:gd name="connsiteY17" fmla="*/ 14486 h 161620"/>
                <a:gd name="connsiteX18" fmla="*/ 642066 w 825923"/>
                <a:gd name="connsiteY18" fmla="*/ 34252 h 161620"/>
                <a:gd name="connsiteX19" fmla="*/ 642960 w 825923"/>
                <a:gd name="connsiteY19" fmla="*/ 40502 h 161620"/>
                <a:gd name="connsiteX20" fmla="*/ 641176 w 825923"/>
                <a:gd name="connsiteY20" fmla="*/ 46556 h 161620"/>
                <a:gd name="connsiteX21" fmla="*/ 617606 w 825923"/>
                <a:gd name="connsiteY21" fmla="*/ 68545 h 161620"/>
                <a:gd name="connsiteX22" fmla="*/ 649379 w 825923"/>
                <a:gd name="connsiteY22" fmla="*/ 64394 h 161620"/>
                <a:gd name="connsiteX23" fmla="*/ 819413 w 825923"/>
                <a:gd name="connsiteY23" fmla="*/ 88113 h 161620"/>
                <a:gd name="connsiteX24" fmla="*/ 824794 w 825923"/>
                <a:gd name="connsiteY24" fmla="*/ 96672 h 161620"/>
                <a:gd name="connsiteX25" fmla="*/ 825688 w 825923"/>
                <a:gd name="connsiteY25" fmla="*/ 106742 h 161620"/>
                <a:gd name="connsiteX26" fmla="*/ 824952 w 825923"/>
                <a:gd name="connsiteY26" fmla="*/ 107973 h 161620"/>
                <a:gd name="connsiteX27" fmla="*/ 823564 w 825923"/>
                <a:gd name="connsiteY27" fmla="*/ 108323 h 161620"/>
                <a:gd name="connsiteX28" fmla="*/ 822383 w 825923"/>
                <a:gd name="connsiteY28" fmla="*/ 107562 h 161620"/>
                <a:gd name="connsiteX29" fmla="*/ 822032 w 825923"/>
                <a:gd name="connsiteY29" fmla="*/ 106199 h 161620"/>
                <a:gd name="connsiteX30" fmla="*/ 821271 w 825923"/>
                <a:gd name="connsiteY30" fmla="*/ 97764 h 161620"/>
                <a:gd name="connsiteX31" fmla="*/ 816695 w 825923"/>
                <a:gd name="connsiteY31" fmla="*/ 90633 h 161620"/>
                <a:gd name="connsiteX32" fmla="*/ 649725 w 825923"/>
                <a:gd name="connsiteY32" fmla="*/ 68100 h 161620"/>
                <a:gd name="connsiteX33" fmla="*/ 608859 w 825923"/>
                <a:gd name="connsiteY33" fmla="*/ 73783 h 161620"/>
                <a:gd name="connsiteX34" fmla="*/ 494564 w 825923"/>
                <a:gd name="connsiteY34" fmla="*/ 119491 h 161620"/>
                <a:gd name="connsiteX35" fmla="*/ 418862 w 825923"/>
                <a:gd name="connsiteY35" fmla="*/ 133080 h 161620"/>
                <a:gd name="connsiteX36" fmla="*/ 487202 w 825923"/>
                <a:gd name="connsiteY36" fmla="*/ 100516 h 161620"/>
                <a:gd name="connsiteX37" fmla="*/ 607624 w 825923"/>
                <a:gd name="connsiteY37" fmla="*/ 70225 h 161620"/>
                <a:gd name="connsiteX38" fmla="*/ 637816 w 825923"/>
                <a:gd name="connsiteY38" fmla="*/ 44974 h 161620"/>
                <a:gd name="connsiteX39" fmla="*/ 639209 w 825923"/>
                <a:gd name="connsiteY39" fmla="*/ 40364 h 161620"/>
                <a:gd name="connsiteX40" fmla="*/ 638607 w 825923"/>
                <a:gd name="connsiteY40" fmla="*/ 35586 h 161620"/>
                <a:gd name="connsiteX41" fmla="*/ 378787 w 825923"/>
                <a:gd name="connsiteY41" fmla="*/ 41021 h 161620"/>
                <a:gd name="connsiteX42" fmla="*/ 270867 w 825923"/>
                <a:gd name="connsiteY42" fmla="*/ 135896 h 161620"/>
                <a:gd name="connsiteX43" fmla="*/ 208358 w 825923"/>
                <a:gd name="connsiteY43" fmla="*/ 161542 h 161620"/>
                <a:gd name="connsiteX44" fmla="*/ 374439 w 825923"/>
                <a:gd name="connsiteY44" fmla="*/ 42405 h 161620"/>
                <a:gd name="connsiteX45" fmla="*/ 218488 w 825923"/>
                <a:gd name="connsiteY45" fmla="*/ 128336 h 161620"/>
                <a:gd name="connsiteX46" fmla="*/ 200550 w 825923"/>
                <a:gd name="connsiteY46" fmla="*/ 155020 h 161620"/>
                <a:gd name="connsiteX47" fmla="*/ 268890 w 825923"/>
                <a:gd name="connsiteY47" fmla="*/ 132734 h 161620"/>
                <a:gd name="connsiteX48" fmla="*/ 374537 w 825923"/>
                <a:gd name="connsiteY48" fmla="*/ 42405 h 161620"/>
                <a:gd name="connsiteX49" fmla="*/ 374439 w 825923"/>
                <a:gd name="connsiteY49" fmla="*/ 42405 h 161620"/>
                <a:gd name="connsiteX50" fmla="*/ 422667 w 825923"/>
                <a:gd name="connsiteY50" fmla="*/ 131845 h 161620"/>
                <a:gd name="connsiteX51" fmla="*/ 493428 w 825923"/>
                <a:gd name="connsiteY51" fmla="*/ 115933 h 161620"/>
                <a:gd name="connsiteX52" fmla="*/ 596753 w 825923"/>
                <a:gd name="connsiteY52" fmla="*/ 76007 h 161620"/>
                <a:gd name="connsiteX53" fmla="*/ 488388 w 825923"/>
                <a:gd name="connsiteY53" fmla="*/ 103975 h 161620"/>
                <a:gd name="connsiteX54" fmla="*/ 422766 w 825923"/>
                <a:gd name="connsiteY54" fmla="*/ 131845 h 161620"/>
                <a:gd name="connsiteX55" fmla="*/ 422667 w 825923"/>
                <a:gd name="connsiteY55" fmla="*/ 131845 h 16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25923" h="161620">
                  <a:moveTo>
                    <a:pt x="208358" y="161542"/>
                  </a:moveTo>
                  <a:cubicBezTo>
                    <a:pt x="206317" y="161775"/>
                    <a:pt x="204251" y="161488"/>
                    <a:pt x="202349" y="160712"/>
                  </a:cubicBezTo>
                  <a:cubicBezTo>
                    <a:pt x="200451" y="159937"/>
                    <a:pt x="198776" y="158691"/>
                    <a:pt x="197487" y="157095"/>
                  </a:cubicBezTo>
                  <a:cubicBezTo>
                    <a:pt x="192545" y="150029"/>
                    <a:pt x="200501" y="136984"/>
                    <a:pt x="216313" y="125371"/>
                  </a:cubicBezTo>
                  <a:cubicBezTo>
                    <a:pt x="267556" y="87718"/>
                    <a:pt x="314054" y="58563"/>
                    <a:pt x="374439" y="38452"/>
                  </a:cubicBezTo>
                  <a:lnTo>
                    <a:pt x="375476" y="38155"/>
                  </a:lnTo>
                  <a:cubicBezTo>
                    <a:pt x="376371" y="33733"/>
                    <a:pt x="375689" y="29132"/>
                    <a:pt x="373549" y="25159"/>
                  </a:cubicBezTo>
                  <a:cubicBezTo>
                    <a:pt x="348842" y="-20697"/>
                    <a:pt x="196597" y="16957"/>
                    <a:pt x="137251" y="43097"/>
                  </a:cubicBezTo>
                  <a:cubicBezTo>
                    <a:pt x="91034" y="63781"/>
                    <a:pt x="46131" y="87283"/>
                    <a:pt x="2795" y="113463"/>
                  </a:cubicBezTo>
                  <a:cubicBezTo>
                    <a:pt x="2380" y="113719"/>
                    <a:pt x="1886" y="113799"/>
                    <a:pt x="1411" y="113690"/>
                  </a:cubicBezTo>
                  <a:cubicBezTo>
                    <a:pt x="937" y="113576"/>
                    <a:pt x="532" y="113285"/>
                    <a:pt x="275" y="112869"/>
                  </a:cubicBezTo>
                  <a:cubicBezTo>
                    <a:pt x="18" y="112454"/>
                    <a:pt x="-61" y="111960"/>
                    <a:pt x="47" y="111486"/>
                  </a:cubicBezTo>
                  <a:cubicBezTo>
                    <a:pt x="161" y="111016"/>
                    <a:pt x="453" y="110606"/>
                    <a:pt x="868" y="110349"/>
                  </a:cubicBezTo>
                  <a:cubicBezTo>
                    <a:pt x="44352" y="84027"/>
                    <a:pt x="89443" y="60441"/>
                    <a:pt x="135867" y="39737"/>
                  </a:cubicBezTo>
                  <a:cubicBezTo>
                    <a:pt x="178181" y="22417"/>
                    <a:pt x="222431" y="10271"/>
                    <a:pt x="267655" y="3565"/>
                  </a:cubicBezTo>
                  <a:cubicBezTo>
                    <a:pt x="309360" y="-2414"/>
                    <a:pt x="362134" y="-3797"/>
                    <a:pt x="376909" y="23331"/>
                  </a:cubicBezTo>
                  <a:cubicBezTo>
                    <a:pt x="379143" y="27452"/>
                    <a:pt x="380057" y="32161"/>
                    <a:pt x="379528" y="36821"/>
                  </a:cubicBezTo>
                  <a:cubicBezTo>
                    <a:pt x="413278" y="26592"/>
                    <a:pt x="473662" y="17352"/>
                    <a:pt x="526387" y="14486"/>
                  </a:cubicBezTo>
                  <a:cubicBezTo>
                    <a:pt x="565918" y="12312"/>
                    <a:pt x="633566" y="11966"/>
                    <a:pt x="642066" y="34252"/>
                  </a:cubicBezTo>
                  <a:cubicBezTo>
                    <a:pt x="642807" y="36248"/>
                    <a:pt x="643113" y="38378"/>
                    <a:pt x="642960" y="40502"/>
                  </a:cubicBezTo>
                  <a:cubicBezTo>
                    <a:pt x="642807" y="42622"/>
                    <a:pt x="642199" y="44688"/>
                    <a:pt x="641176" y="46556"/>
                  </a:cubicBezTo>
                  <a:cubicBezTo>
                    <a:pt x="637668" y="53820"/>
                    <a:pt x="629070" y="61380"/>
                    <a:pt x="617606" y="68545"/>
                  </a:cubicBezTo>
                  <a:cubicBezTo>
                    <a:pt x="628921" y="66717"/>
                    <a:pt x="639595" y="65333"/>
                    <a:pt x="649379" y="64394"/>
                  </a:cubicBezTo>
                  <a:cubicBezTo>
                    <a:pt x="714655" y="58217"/>
                    <a:pt x="795694" y="62961"/>
                    <a:pt x="819413" y="88113"/>
                  </a:cubicBezTo>
                  <a:cubicBezTo>
                    <a:pt x="821859" y="90500"/>
                    <a:pt x="823702" y="93435"/>
                    <a:pt x="824794" y="96672"/>
                  </a:cubicBezTo>
                  <a:cubicBezTo>
                    <a:pt x="825881" y="99913"/>
                    <a:pt x="826192" y="103362"/>
                    <a:pt x="825688" y="106742"/>
                  </a:cubicBezTo>
                  <a:cubicBezTo>
                    <a:pt x="825614" y="107231"/>
                    <a:pt x="825348" y="107676"/>
                    <a:pt x="824952" y="107973"/>
                  </a:cubicBezTo>
                  <a:cubicBezTo>
                    <a:pt x="824552" y="108269"/>
                    <a:pt x="824053" y="108393"/>
                    <a:pt x="823564" y="108323"/>
                  </a:cubicBezTo>
                  <a:cubicBezTo>
                    <a:pt x="823084" y="108229"/>
                    <a:pt x="822664" y="107958"/>
                    <a:pt x="822383" y="107562"/>
                  </a:cubicBezTo>
                  <a:cubicBezTo>
                    <a:pt x="822096" y="107167"/>
                    <a:pt x="821973" y="106683"/>
                    <a:pt x="822032" y="106199"/>
                  </a:cubicBezTo>
                  <a:cubicBezTo>
                    <a:pt x="822462" y="103367"/>
                    <a:pt x="822200" y="100471"/>
                    <a:pt x="821271" y="97764"/>
                  </a:cubicBezTo>
                  <a:cubicBezTo>
                    <a:pt x="820342" y="95051"/>
                    <a:pt x="818771" y="92605"/>
                    <a:pt x="816695" y="90633"/>
                  </a:cubicBezTo>
                  <a:cubicBezTo>
                    <a:pt x="794903" y="67507"/>
                    <a:pt x="716187" y="61775"/>
                    <a:pt x="649725" y="68100"/>
                  </a:cubicBezTo>
                  <a:cubicBezTo>
                    <a:pt x="637371" y="69286"/>
                    <a:pt x="623535" y="71213"/>
                    <a:pt x="608859" y="73783"/>
                  </a:cubicBezTo>
                  <a:cubicBezTo>
                    <a:pt x="574269" y="93549"/>
                    <a:pt x="521643" y="110992"/>
                    <a:pt x="494564" y="119491"/>
                  </a:cubicBezTo>
                  <a:cubicBezTo>
                    <a:pt x="467485" y="127990"/>
                    <a:pt x="421431" y="141085"/>
                    <a:pt x="418862" y="133080"/>
                  </a:cubicBezTo>
                  <a:cubicBezTo>
                    <a:pt x="416292" y="125075"/>
                    <a:pt x="460567" y="109213"/>
                    <a:pt x="487202" y="100516"/>
                  </a:cubicBezTo>
                  <a:cubicBezTo>
                    <a:pt x="526604" y="87693"/>
                    <a:pt x="566842" y="77573"/>
                    <a:pt x="607624" y="70225"/>
                  </a:cubicBezTo>
                  <a:cubicBezTo>
                    <a:pt x="622448" y="61874"/>
                    <a:pt x="633813" y="53177"/>
                    <a:pt x="637816" y="44974"/>
                  </a:cubicBezTo>
                  <a:cubicBezTo>
                    <a:pt x="638597" y="43551"/>
                    <a:pt x="639076" y="41980"/>
                    <a:pt x="639209" y="40364"/>
                  </a:cubicBezTo>
                  <a:cubicBezTo>
                    <a:pt x="639348" y="38748"/>
                    <a:pt x="639140" y="37118"/>
                    <a:pt x="638607" y="35586"/>
                  </a:cubicBezTo>
                  <a:cubicBezTo>
                    <a:pt x="626253" y="3368"/>
                    <a:pt x="447670" y="19378"/>
                    <a:pt x="378787" y="41021"/>
                  </a:cubicBezTo>
                  <a:cubicBezTo>
                    <a:pt x="372857" y="64444"/>
                    <a:pt x="337230" y="95723"/>
                    <a:pt x="270867" y="135896"/>
                  </a:cubicBezTo>
                  <a:cubicBezTo>
                    <a:pt x="243195" y="152697"/>
                    <a:pt x="221304" y="161542"/>
                    <a:pt x="208358" y="161542"/>
                  </a:cubicBezTo>
                  <a:close/>
                  <a:moveTo>
                    <a:pt x="374439" y="42405"/>
                  </a:moveTo>
                  <a:cubicBezTo>
                    <a:pt x="315142" y="62171"/>
                    <a:pt x="269137" y="91177"/>
                    <a:pt x="218488" y="128336"/>
                  </a:cubicBezTo>
                  <a:cubicBezTo>
                    <a:pt x="203663" y="139355"/>
                    <a:pt x="197585" y="150572"/>
                    <a:pt x="200550" y="155020"/>
                  </a:cubicBezTo>
                  <a:cubicBezTo>
                    <a:pt x="203515" y="159467"/>
                    <a:pt x="222095" y="161048"/>
                    <a:pt x="268890" y="132734"/>
                  </a:cubicBezTo>
                  <a:cubicBezTo>
                    <a:pt x="331893" y="94636"/>
                    <a:pt x="367274" y="64444"/>
                    <a:pt x="374537" y="42405"/>
                  </a:cubicBezTo>
                  <a:lnTo>
                    <a:pt x="374439" y="42405"/>
                  </a:lnTo>
                  <a:close/>
                  <a:moveTo>
                    <a:pt x="422667" y="131845"/>
                  </a:moveTo>
                  <a:cubicBezTo>
                    <a:pt x="426225" y="132783"/>
                    <a:pt x="443668" y="131499"/>
                    <a:pt x="493428" y="115933"/>
                  </a:cubicBezTo>
                  <a:cubicBezTo>
                    <a:pt x="528789" y="105141"/>
                    <a:pt x="563319" y="91799"/>
                    <a:pt x="596753" y="76007"/>
                  </a:cubicBezTo>
                  <a:cubicBezTo>
                    <a:pt x="560092" y="83092"/>
                    <a:pt x="523902" y="92437"/>
                    <a:pt x="488388" y="103975"/>
                  </a:cubicBezTo>
                  <a:cubicBezTo>
                    <a:pt x="444607" y="118354"/>
                    <a:pt x="425483" y="128336"/>
                    <a:pt x="422766" y="131845"/>
                  </a:cubicBezTo>
                  <a:lnTo>
                    <a:pt x="422667" y="131845"/>
                  </a:lnTo>
                  <a:close/>
                </a:path>
              </a:pathLst>
            </a:custGeom>
            <a:solidFill>
              <a:srgbClr val="0E0E0E"/>
            </a:solidFill>
            <a:ln w="4941" cap="flat">
              <a:noFill/>
              <a:prstDash val="solid"/>
              <a:miter/>
            </a:ln>
          </p:spPr>
          <p:txBody>
            <a:bodyPr rtlCol="0" anchor="ctr"/>
            <a:lstStyle/>
            <a:p>
              <a:endParaRPr lang="en-AU"/>
            </a:p>
          </p:txBody>
        </p:sp>
        <p:sp>
          <p:nvSpPr>
            <p:cNvPr id="1268" name="Freeform: Shape 1267">
              <a:extLst>
                <a:ext uri="{FF2B5EF4-FFF2-40B4-BE49-F238E27FC236}">
                  <a16:creationId xmlns:a16="http://schemas.microsoft.com/office/drawing/2014/main" id="{6F8AB59A-4803-41B2-9AFF-5955D576B255}"/>
                </a:ext>
              </a:extLst>
            </p:cNvPr>
            <p:cNvSpPr/>
            <p:nvPr/>
          </p:nvSpPr>
          <p:spPr>
            <a:xfrm>
              <a:off x="7851857" y="2957539"/>
              <a:ext cx="572071" cy="548694"/>
            </a:xfrm>
            <a:custGeom>
              <a:avLst/>
              <a:gdLst>
                <a:gd name="connsiteX0" fmla="*/ 0 w 572071"/>
                <a:gd name="connsiteY0" fmla="*/ 489744 h 548694"/>
                <a:gd name="connsiteX1" fmla="*/ 121905 w 572071"/>
                <a:gd name="connsiteY1" fmla="*/ 170281 h 548694"/>
                <a:gd name="connsiteX2" fmla="*/ 296683 w 572071"/>
                <a:gd name="connsiteY2" fmla="*/ 0 h 548694"/>
                <a:gd name="connsiteX3" fmla="*/ 303798 w 572071"/>
                <a:gd name="connsiteY3" fmla="*/ 40618 h 548694"/>
                <a:gd name="connsiteX4" fmla="*/ 229677 w 572071"/>
                <a:gd name="connsiteY4" fmla="*/ 150367 h 548694"/>
                <a:gd name="connsiteX5" fmla="*/ 472547 w 572071"/>
                <a:gd name="connsiteY5" fmla="*/ 25399 h 548694"/>
                <a:gd name="connsiteX6" fmla="*/ 324305 w 572071"/>
                <a:gd name="connsiteY6" fmla="*/ 177792 h 548694"/>
                <a:gd name="connsiteX7" fmla="*/ 572068 w 572071"/>
                <a:gd name="connsiteY7" fmla="*/ 126006 h 548694"/>
                <a:gd name="connsiteX8" fmla="*/ 394177 w 572071"/>
                <a:gd name="connsiteY8" fmla="*/ 253149 h 548694"/>
                <a:gd name="connsiteX9" fmla="*/ 241882 w 572071"/>
                <a:gd name="connsiteY9" fmla="*/ 368827 h 548694"/>
                <a:gd name="connsiteX10" fmla="*/ 412559 w 572071"/>
                <a:gd name="connsiteY10" fmla="*/ 332261 h 548694"/>
                <a:gd name="connsiteX11" fmla="*/ 306911 w 572071"/>
                <a:gd name="connsiteY11" fmla="*/ 472498 h 548694"/>
                <a:gd name="connsiteX12" fmla="*/ 138113 w 572071"/>
                <a:gd name="connsiteY12" fmla="*/ 548695 h 548694"/>
                <a:gd name="connsiteX13" fmla="*/ 0 w 572071"/>
                <a:gd name="connsiteY13" fmla="*/ 489744 h 54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2071" h="548694">
                  <a:moveTo>
                    <a:pt x="0" y="489744"/>
                  </a:moveTo>
                  <a:cubicBezTo>
                    <a:pt x="57913" y="398327"/>
                    <a:pt x="74121" y="295843"/>
                    <a:pt x="121905" y="170281"/>
                  </a:cubicBezTo>
                  <a:cubicBezTo>
                    <a:pt x="169688" y="44720"/>
                    <a:pt x="272321" y="0"/>
                    <a:pt x="296683" y="0"/>
                  </a:cubicBezTo>
                  <a:cubicBezTo>
                    <a:pt x="321044" y="0"/>
                    <a:pt x="325145" y="13194"/>
                    <a:pt x="303798" y="40618"/>
                  </a:cubicBezTo>
                  <a:cubicBezTo>
                    <a:pt x="282451" y="68043"/>
                    <a:pt x="257052" y="106685"/>
                    <a:pt x="229677" y="150367"/>
                  </a:cubicBezTo>
                  <a:cubicBezTo>
                    <a:pt x="333447" y="61965"/>
                    <a:pt x="455252" y="-2817"/>
                    <a:pt x="472547" y="25399"/>
                  </a:cubicBezTo>
                  <a:cubicBezTo>
                    <a:pt x="489842" y="53614"/>
                    <a:pt x="386171" y="113801"/>
                    <a:pt x="324305" y="177792"/>
                  </a:cubicBezTo>
                  <a:cubicBezTo>
                    <a:pt x="433856" y="115679"/>
                    <a:pt x="572957" y="83312"/>
                    <a:pt x="572068" y="126006"/>
                  </a:cubicBezTo>
                  <a:cubicBezTo>
                    <a:pt x="571376" y="171220"/>
                    <a:pt x="493845" y="186192"/>
                    <a:pt x="394177" y="253149"/>
                  </a:cubicBezTo>
                  <a:cubicBezTo>
                    <a:pt x="294508" y="320105"/>
                    <a:pt x="241882" y="368827"/>
                    <a:pt x="241882" y="368827"/>
                  </a:cubicBezTo>
                  <a:cubicBezTo>
                    <a:pt x="241882" y="368827"/>
                    <a:pt x="370902" y="295694"/>
                    <a:pt x="412559" y="332261"/>
                  </a:cubicBezTo>
                  <a:cubicBezTo>
                    <a:pt x="454215" y="368827"/>
                    <a:pt x="357709" y="449125"/>
                    <a:pt x="306911" y="472498"/>
                  </a:cubicBezTo>
                  <a:cubicBezTo>
                    <a:pt x="256114" y="495871"/>
                    <a:pt x="138113" y="548695"/>
                    <a:pt x="138113" y="548695"/>
                  </a:cubicBezTo>
                  <a:lnTo>
                    <a:pt x="0" y="489744"/>
                  </a:lnTo>
                  <a:close/>
                </a:path>
              </a:pathLst>
            </a:custGeom>
            <a:solidFill>
              <a:srgbClr val="AB795E"/>
            </a:solidFill>
            <a:ln w="4941" cap="flat">
              <a:noFill/>
              <a:prstDash val="solid"/>
              <a:miter/>
            </a:ln>
          </p:spPr>
          <p:txBody>
            <a:bodyPr rtlCol="0" anchor="ctr"/>
            <a:lstStyle/>
            <a:p>
              <a:endParaRPr lang="en-AU"/>
            </a:p>
          </p:txBody>
        </p:sp>
        <p:sp>
          <p:nvSpPr>
            <p:cNvPr id="1269" name="Freeform: Shape 1268">
              <a:extLst>
                <a:ext uri="{FF2B5EF4-FFF2-40B4-BE49-F238E27FC236}">
                  <a16:creationId xmlns:a16="http://schemas.microsoft.com/office/drawing/2014/main" id="{BD0A7245-43D0-48AF-A99B-9F8C8755AC15}"/>
                </a:ext>
              </a:extLst>
            </p:cNvPr>
            <p:cNvSpPr/>
            <p:nvPr/>
          </p:nvSpPr>
          <p:spPr>
            <a:xfrm>
              <a:off x="7849791" y="2955810"/>
              <a:ext cx="575777" cy="552289"/>
            </a:xfrm>
            <a:custGeom>
              <a:avLst/>
              <a:gdLst>
                <a:gd name="connsiteX0" fmla="*/ 140178 w 575777"/>
                <a:gd name="connsiteY0" fmla="*/ 552252 h 552289"/>
                <a:gd name="connsiteX1" fmla="*/ 139487 w 575777"/>
                <a:gd name="connsiteY1" fmla="*/ 552252 h 552289"/>
                <a:gd name="connsiteX2" fmla="*/ 1127 w 575777"/>
                <a:gd name="connsiteY2" fmla="*/ 493351 h 552289"/>
                <a:gd name="connsiteX3" fmla="*/ 480 w 575777"/>
                <a:gd name="connsiteY3" fmla="*/ 492881 h 552289"/>
                <a:gd name="connsiteX4" fmla="*/ 84 w 575777"/>
                <a:gd name="connsiteY4" fmla="*/ 492185 h 552289"/>
                <a:gd name="connsiteX5" fmla="*/ 15 w 575777"/>
                <a:gd name="connsiteY5" fmla="*/ 491384 h 552289"/>
                <a:gd name="connsiteX6" fmla="*/ 287 w 575777"/>
                <a:gd name="connsiteY6" fmla="*/ 490633 h 552289"/>
                <a:gd name="connsiteX7" fmla="*/ 80338 w 575777"/>
                <a:gd name="connsiteY7" fmla="*/ 295447 h 552289"/>
                <a:gd name="connsiteX8" fmla="*/ 122043 w 575777"/>
                <a:gd name="connsiteY8" fmla="*/ 171517 h 552289"/>
                <a:gd name="connsiteX9" fmla="*/ 298551 w 575777"/>
                <a:gd name="connsiteY9" fmla="*/ 0 h 552289"/>
                <a:gd name="connsiteX10" fmla="*/ 320095 w 575777"/>
                <a:gd name="connsiteY10" fmla="*/ 8647 h 552289"/>
                <a:gd name="connsiteX11" fmla="*/ 307149 w 575777"/>
                <a:gd name="connsiteY11" fmla="*/ 43633 h 552289"/>
                <a:gd name="connsiteX12" fmla="*/ 239402 w 575777"/>
                <a:gd name="connsiteY12" fmla="*/ 143153 h 552289"/>
                <a:gd name="connsiteX13" fmla="*/ 463792 w 575777"/>
                <a:gd name="connsiteY13" fmla="*/ 19074 h 552289"/>
                <a:gd name="connsiteX14" fmla="*/ 470685 w 575777"/>
                <a:gd name="connsiteY14" fmla="*/ 21307 h 552289"/>
                <a:gd name="connsiteX15" fmla="*/ 475947 w 575777"/>
                <a:gd name="connsiteY15" fmla="*/ 26288 h 552289"/>
                <a:gd name="connsiteX16" fmla="*/ 403259 w 575777"/>
                <a:gd name="connsiteY16" fmla="*/ 114443 h 552289"/>
                <a:gd name="connsiteX17" fmla="*/ 336600 w 575777"/>
                <a:gd name="connsiteY17" fmla="*/ 171764 h 552289"/>
                <a:gd name="connsiteX18" fmla="*/ 566771 w 575777"/>
                <a:gd name="connsiteY18" fmla="*/ 112220 h 552289"/>
                <a:gd name="connsiteX19" fmla="*/ 573526 w 575777"/>
                <a:gd name="connsiteY19" fmla="*/ 118752 h 552289"/>
                <a:gd name="connsiteX20" fmla="*/ 575764 w 575777"/>
                <a:gd name="connsiteY20" fmla="*/ 127884 h 552289"/>
                <a:gd name="connsiteX21" fmla="*/ 494329 w 575777"/>
                <a:gd name="connsiteY21" fmla="*/ 200275 h 552289"/>
                <a:gd name="connsiteX22" fmla="*/ 397132 w 575777"/>
                <a:gd name="connsiteY22" fmla="*/ 256410 h 552289"/>
                <a:gd name="connsiteX23" fmla="*/ 256993 w 575777"/>
                <a:gd name="connsiteY23" fmla="*/ 361366 h 552289"/>
                <a:gd name="connsiteX24" fmla="*/ 415613 w 575777"/>
                <a:gd name="connsiteY24" fmla="*/ 332607 h 552289"/>
                <a:gd name="connsiteX25" fmla="*/ 424725 w 575777"/>
                <a:gd name="connsiteY25" fmla="*/ 345627 h 552289"/>
                <a:gd name="connsiteX26" fmla="*/ 425990 w 575777"/>
                <a:gd name="connsiteY26" fmla="*/ 361465 h 552289"/>
                <a:gd name="connsiteX27" fmla="*/ 380677 w 575777"/>
                <a:gd name="connsiteY27" fmla="*/ 427086 h 552289"/>
                <a:gd name="connsiteX28" fmla="*/ 309521 w 575777"/>
                <a:gd name="connsiteY28" fmla="*/ 475908 h 552289"/>
                <a:gd name="connsiteX29" fmla="*/ 140821 w 575777"/>
                <a:gd name="connsiteY29" fmla="*/ 552104 h 552289"/>
                <a:gd name="connsiteX30" fmla="*/ 140178 w 575777"/>
                <a:gd name="connsiteY30" fmla="*/ 552252 h 552289"/>
                <a:gd name="connsiteX31" fmla="*/ 4784 w 575777"/>
                <a:gd name="connsiteY31" fmla="*/ 490633 h 552289"/>
                <a:gd name="connsiteX32" fmla="*/ 140178 w 575777"/>
                <a:gd name="connsiteY32" fmla="*/ 548398 h 552289"/>
                <a:gd name="connsiteX33" fmla="*/ 308187 w 575777"/>
                <a:gd name="connsiteY33" fmla="*/ 472547 h 552289"/>
                <a:gd name="connsiteX34" fmla="*/ 422580 w 575777"/>
                <a:gd name="connsiteY34" fmla="*/ 360921 h 552289"/>
                <a:gd name="connsiteX35" fmla="*/ 421463 w 575777"/>
                <a:gd name="connsiteY35" fmla="*/ 346912 h 552289"/>
                <a:gd name="connsiteX36" fmla="*/ 413439 w 575777"/>
                <a:gd name="connsiteY36" fmla="*/ 335374 h 552289"/>
                <a:gd name="connsiteX37" fmla="*/ 244838 w 575777"/>
                <a:gd name="connsiteY37" fmla="*/ 372187 h 552289"/>
                <a:gd name="connsiteX38" fmla="*/ 243543 w 575777"/>
                <a:gd name="connsiteY38" fmla="*/ 372385 h 552289"/>
                <a:gd name="connsiteX39" fmla="*/ 242466 w 575777"/>
                <a:gd name="connsiteY39" fmla="*/ 371644 h 552289"/>
                <a:gd name="connsiteX40" fmla="*/ 241991 w 575777"/>
                <a:gd name="connsiteY40" fmla="*/ 370433 h 552289"/>
                <a:gd name="connsiteX41" fmla="*/ 242466 w 575777"/>
                <a:gd name="connsiteY41" fmla="*/ 369223 h 552289"/>
                <a:gd name="connsiteX42" fmla="*/ 395106 w 575777"/>
                <a:gd name="connsiteY42" fmla="*/ 253346 h 552289"/>
                <a:gd name="connsiteX43" fmla="*/ 492649 w 575777"/>
                <a:gd name="connsiteY43" fmla="*/ 196817 h 552289"/>
                <a:gd name="connsiteX44" fmla="*/ 572107 w 575777"/>
                <a:gd name="connsiteY44" fmla="*/ 127637 h 552289"/>
                <a:gd name="connsiteX45" fmla="*/ 570338 w 575777"/>
                <a:gd name="connsiteY45" fmla="*/ 120388 h 552289"/>
                <a:gd name="connsiteX46" fmla="*/ 564942 w 575777"/>
                <a:gd name="connsiteY46" fmla="*/ 115234 h 552289"/>
                <a:gd name="connsiteX47" fmla="*/ 326964 w 575777"/>
                <a:gd name="connsiteY47" fmla="*/ 181103 h 552289"/>
                <a:gd name="connsiteX48" fmla="*/ 325684 w 575777"/>
                <a:gd name="connsiteY48" fmla="*/ 181305 h 552289"/>
                <a:gd name="connsiteX49" fmla="*/ 324592 w 575777"/>
                <a:gd name="connsiteY49" fmla="*/ 180609 h 552289"/>
                <a:gd name="connsiteX50" fmla="*/ 324132 w 575777"/>
                <a:gd name="connsiteY50" fmla="*/ 179398 h 552289"/>
                <a:gd name="connsiteX51" fmla="*/ 324592 w 575777"/>
                <a:gd name="connsiteY51" fmla="*/ 178187 h 552289"/>
                <a:gd name="connsiteX52" fmla="*/ 400789 w 575777"/>
                <a:gd name="connsiteY52" fmla="*/ 111330 h 552289"/>
                <a:gd name="connsiteX53" fmla="*/ 472686 w 575777"/>
                <a:gd name="connsiteY53" fmla="*/ 28018 h 552289"/>
                <a:gd name="connsiteX54" fmla="*/ 468530 w 575777"/>
                <a:gd name="connsiteY54" fmla="*/ 24208 h 552289"/>
                <a:gd name="connsiteX55" fmla="*/ 463149 w 575777"/>
                <a:gd name="connsiteY55" fmla="*/ 22533 h 552289"/>
                <a:gd name="connsiteX56" fmla="*/ 232583 w 575777"/>
                <a:gd name="connsiteY56" fmla="*/ 153480 h 552289"/>
                <a:gd name="connsiteX57" fmla="*/ 231397 w 575777"/>
                <a:gd name="connsiteY57" fmla="*/ 153935 h 552289"/>
                <a:gd name="connsiteX58" fmla="*/ 230211 w 575777"/>
                <a:gd name="connsiteY58" fmla="*/ 153480 h 552289"/>
                <a:gd name="connsiteX59" fmla="*/ 229578 w 575777"/>
                <a:gd name="connsiteY59" fmla="*/ 152339 h 552289"/>
                <a:gd name="connsiteX60" fmla="*/ 229816 w 575777"/>
                <a:gd name="connsiteY60" fmla="*/ 151059 h 552289"/>
                <a:gd name="connsiteX61" fmla="*/ 303937 w 575777"/>
                <a:gd name="connsiteY61" fmla="*/ 41162 h 552289"/>
                <a:gd name="connsiteX62" fmla="*/ 316488 w 575777"/>
                <a:gd name="connsiteY62" fmla="*/ 10081 h 552289"/>
                <a:gd name="connsiteX63" fmla="*/ 298254 w 575777"/>
                <a:gd name="connsiteY63" fmla="*/ 3509 h 552289"/>
                <a:gd name="connsiteX64" fmla="*/ 125305 w 575777"/>
                <a:gd name="connsiteY64" fmla="*/ 172604 h 552289"/>
                <a:gd name="connsiteX65" fmla="*/ 83698 w 575777"/>
                <a:gd name="connsiteY65" fmla="*/ 296139 h 552289"/>
                <a:gd name="connsiteX66" fmla="*/ 4784 w 575777"/>
                <a:gd name="connsiteY66" fmla="*/ 490633 h 552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75777" h="552289">
                  <a:moveTo>
                    <a:pt x="140178" y="552252"/>
                  </a:moveTo>
                  <a:cubicBezTo>
                    <a:pt x="139951" y="552302"/>
                    <a:pt x="139714" y="552302"/>
                    <a:pt x="139487" y="552252"/>
                  </a:cubicBezTo>
                  <a:lnTo>
                    <a:pt x="1127" y="493351"/>
                  </a:lnTo>
                  <a:cubicBezTo>
                    <a:pt x="880" y="493242"/>
                    <a:pt x="658" y="493084"/>
                    <a:pt x="480" y="492881"/>
                  </a:cubicBezTo>
                  <a:cubicBezTo>
                    <a:pt x="297" y="492679"/>
                    <a:pt x="164" y="492442"/>
                    <a:pt x="84" y="492185"/>
                  </a:cubicBezTo>
                  <a:cubicBezTo>
                    <a:pt x="5" y="491928"/>
                    <a:pt x="-19" y="491656"/>
                    <a:pt x="15" y="491384"/>
                  </a:cubicBezTo>
                  <a:cubicBezTo>
                    <a:pt x="50" y="491117"/>
                    <a:pt x="144" y="490860"/>
                    <a:pt x="287" y="490633"/>
                  </a:cubicBezTo>
                  <a:cubicBezTo>
                    <a:pt x="37842" y="431336"/>
                    <a:pt x="57509" y="368382"/>
                    <a:pt x="80338" y="295447"/>
                  </a:cubicBezTo>
                  <a:cubicBezTo>
                    <a:pt x="92642" y="255916"/>
                    <a:pt x="105341" y="215495"/>
                    <a:pt x="122043" y="171517"/>
                  </a:cubicBezTo>
                  <a:cubicBezTo>
                    <a:pt x="170963" y="43040"/>
                    <a:pt x="274980" y="0"/>
                    <a:pt x="298551" y="0"/>
                  </a:cubicBezTo>
                  <a:cubicBezTo>
                    <a:pt x="310064" y="0"/>
                    <a:pt x="317328" y="2915"/>
                    <a:pt x="320095" y="8647"/>
                  </a:cubicBezTo>
                  <a:cubicBezTo>
                    <a:pt x="323801" y="16208"/>
                    <a:pt x="319552" y="27672"/>
                    <a:pt x="307149" y="43633"/>
                  </a:cubicBezTo>
                  <a:cubicBezTo>
                    <a:pt x="289755" y="65968"/>
                    <a:pt x="268161" y="97741"/>
                    <a:pt x="239402" y="143153"/>
                  </a:cubicBezTo>
                  <a:cubicBezTo>
                    <a:pt x="329237" y="68488"/>
                    <a:pt x="428362" y="13292"/>
                    <a:pt x="463792" y="19074"/>
                  </a:cubicBezTo>
                  <a:cubicBezTo>
                    <a:pt x="466228" y="19296"/>
                    <a:pt x="468580" y="20062"/>
                    <a:pt x="470685" y="21307"/>
                  </a:cubicBezTo>
                  <a:cubicBezTo>
                    <a:pt x="472785" y="22558"/>
                    <a:pt x="474584" y="24257"/>
                    <a:pt x="475947" y="26288"/>
                  </a:cubicBezTo>
                  <a:cubicBezTo>
                    <a:pt x="487807" y="46054"/>
                    <a:pt x="450499" y="76098"/>
                    <a:pt x="403259" y="114443"/>
                  </a:cubicBezTo>
                  <a:cubicBezTo>
                    <a:pt x="381517" y="132084"/>
                    <a:pt x="357255" y="151751"/>
                    <a:pt x="336600" y="171764"/>
                  </a:cubicBezTo>
                  <a:cubicBezTo>
                    <a:pt x="428757" y="122349"/>
                    <a:pt x="536134" y="94035"/>
                    <a:pt x="566771" y="112220"/>
                  </a:cubicBezTo>
                  <a:cubicBezTo>
                    <a:pt x="569592" y="113717"/>
                    <a:pt x="571934" y="115980"/>
                    <a:pt x="573526" y="118752"/>
                  </a:cubicBezTo>
                  <a:cubicBezTo>
                    <a:pt x="575117" y="121524"/>
                    <a:pt x="575893" y="124692"/>
                    <a:pt x="575764" y="127884"/>
                  </a:cubicBezTo>
                  <a:cubicBezTo>
                    <a:pt x="575319" y="157779"/>
                    <a:pt x="543101" y="174679"/>
                    <a:pt x="494329" y="200275"/>
                  </a:cubicBezTo>
                  <a:cubicBezTo>
                    <a:pt x="460896" y="217136"/>
                    <a:pt x="428446" y="235878"/>
                    <a:pt x="397132" y="256410"/>
                  </a:cubicBezTo>
                  <a:cubicBezTo>
                    <a:pt x="348484" y="288732"/>
                    <a:pt x="301698" y="323776"/>
                    <a:pt x="256993" y="361366"/>
                  </a:cubicBezTo>
                  <a:cubicBezTo>
                    <a:pt x="292028" y="343379"/>
                    <a:pt x="381319" y="302513"/>
                    <a:pt x="415613" y="332607"/>
                  </a:cubicBezTo>
                  <a:cubicBezTo>
                    <a:pt x="419754" y="336056"/>
                    <a:pt x="422896" y="340552"/>
                    <a:pt x="424725" y="345627"/>
                  </a:cubicBezTo>
                  <a:cubicBezTo>
                    <a:pt x="426548" y="350697"/>
                    <a:pt x="426983" y="356167"/>
                    <a:pt x="425990" y="361465"/>
                  </a:cubicBezTo>
                  <a:cubicBezTo>
                    <a:pt x="423371" y="379649"/>
                    <a:pt x="407262" y="402972"/>
                    <a:pt x="380677" y="427086"/>
                  </a:cubicBezTo>
                  <a:cubicBezTo>
                    <a:pt x="359365" y="446620"/>
                    <a:pt x="335414" y="463055"/>
                    <a:pt x="309521" y="475908"/>
                  </a:cubicBezTo>
                  <a:cubicBezTo>
                    <a:pt x="259267" y="498984"/>
                    <a:pt x="142007" y="551561"/>
                    <a:pt x="140821" y="552104"/>
                  </a:cubicBezTo>
                  <a:cubicBezTo>
                    <a:pt x="140613" y="552188"/>
                    <a:pt x="140401" y="552238"/>
                    <a:pt x="140178" y="552252"/>
                  </a:cubicBezTo>
                  <a:close/>
                  <a:moveTo>
                    <a:pt x="4784" y="490633"/>
                  </a:moveTo>
                  <a:lnTo>
                    <a:pt x="140178" y="548398"/>
                  </a:lnTo>
                  <a:cubicBezTo>
                    <a:pt x="150061" y="543852"/>
                    <a:pt x="259958" y="494685"/>
                    <a:pt x="308187" y="472547"/>
                  </a:cubicBezTo>
                  <a:cubicBezTo>
                    <a:pt x="350090" y="453276"/>
                    <a:pt x="416898" y="398920"/>
                    <a:pt x="422580" y="360921"/>
                  </a:cubicBezTo>
                  <a:cubicBezTo>
                    <a:pt x="423455" y="356236"/>
                    <a:pt x="423069" y="351399"/>
                    <a:pt x="421463" y="346912"/>
                  </a:cubicBezTo>
                  <a:cubicBezTo>
                    <a:pt x="419858" y="342425"/>
                    <a:pt x="417085" y="338442"/>
                    <a:pt x="413439" y="335374"/>
                  </a:cubicBezTo>
                  <a:cubicBezTo>
                    <a:pt x="373216" y="300043"/>
                    <a:pt x="246122" y="371446"/>
                    <a:pt x="244838" y="372187"/>
                  </a:cubicBezTo>
                  <a:cubicBezTo>
                    <a:pt x="244447" y="372415"/>
                    <a:pt x="243983" y="372484"/>
                    <a:pt x="243543" y="372385"/>
                  </a:cubicBezTo>
                  <a:cubicBezTo>
                    <a:pt x="243103" y="372281"/>
                    <a:pt x="242718" y="372019"/>
                    <a:pt x="242466" y="371644"/>
                  </a:cubicBezTo>
                  <a:cubicBezTo>
                    <a:pt x="242159" y="371313"/>
                    <a:pt x="241991" y="370883"/>
                    <a:pt x="241991" y="370433"/>
                  </a:cubicBezTo>
                  <a:cubicBezTo>
                    <a:pt x="241991" y="369984"/>
                    <a:pt x="242159" y="369553"/>
                    <a:pt x="242466" y="369223"/>
                  </a:cubicBezTo>
                  <a:cubicBezTo>
                    <a:pt x="243009" y="368728"/>
                    <a:pt x="296574" y="319561"/>
                    <a:pt x="395106" y="253346"/>
                  </a:cubicBezTo>
                  <a:cubicBezTo>
                    <a:pt x="426543" y="232706"/>
                    <a:pt x="459107" y="213830"/>
                    <a:pt x="492649" y="196817"/>
                  </a:cubicBezTo>
                  <a:cubicBezTo>
                    <a:pt x="540235" y="171862"/>
                    <a:pt x="571712" y="155358"/>
                    <a:pt x="572107" y="127637"/>
                  </a:cubicBezTo>
                  <a:cubicBezTo>
                    <a:pt x="572221" y="125102"/>
                    <a:pt x="571608" y="122587"/>
                    <a:pt x="570338" y="120388"/>
                  </a:cubicBezTo>
                  <a:cubicBezTo>
                    <a:pt x="569068" y="118189"/>
                    <a:pt x="567196" y="116400"/>
                    <a:pt x="564942" y="115234"/>
                  </a:cubicBezTo>
                  <a:cubicBezTo>
                    <a:pt x="534503" y="97198"/>
                    <a:pt x="418874" y="129169"/>
                    <a:pt x="326964" y="181103"/>
                  </a:cubicBezTo>
                  <a:cubicBezTo>
                    <a:pt x="326574" y="181325"/>
                    <a:pt x="326119" y="181394"/>
                    <a:pt x="325684" y="181305"/>
                  </a:cubicBezTo>
                  <a:cubicBezTo>
                    <a:pt x="325244" y="181211"/>
                    <a:pt x="324859" y="180964"/>
                    <a:pt x="324592" y="180609"/>
                  </a:cubicBezTo>
                  <a:cubicBezTo>
                    <a:pt x="324296" y="180273"/>
                    <a:pt x="324132" y="179843"/>
                    <a:pt x="324132" y="179398"/>
                  </a:cubicBezTo>
                  <a:cubicBezTo>
                    <a:pt x="324132" y="178953"/>
                    <a:pt x="324296" y="178523"/>
                    <a:pt x="324592" y="178187"/>
                  </a:cubicBezTo>
                  <a:cubicBezTo>
                    <a:pt x="348701" y="154474"/>
                    <a:pt x="374140" y="132153"/>
                    <a:pt x="400789" y="111330"/>
                  </a:cubicBezTo>
                  <a:cubicBezTo>
                    <a:pt x="444817" y="75653"/>
                    <a:pt x="482866" y="44769"/>
                    <a:pt x="472686" y="28018"/>
                  </a:cubicBezTo>
                  <a:cubicBezTo>
                    <a:pt x="471599" y="26456"/>
                    <a:pt x="470181" y="25157"/>
                    <a:pt x="468530" y="24208"/>
                  </a:cubicBezTo>
                  <a:cubicBezTo>
                    <a:pt x="466885" y="23259"/>
                    <a:pt x="465042" y="22686"/>
                    <a:pt x="463149" y="22533"/>
                  </a:cubicBezTo>
                  <a:cubicBezTo>
                    <a:pt x="428016" y="16850"/>
                    <a:pt x="322418" y="76888"/>
                    <a:pt x="232583" y="153480"/>
                  </a:cubicBezTo>
                  <a:cubicBezTo>
                    <a:pt x="232257" y="153772"/>
                    <a:pt x="231832" y="153935"/>
                    <a:pt x="231397" y="153935"/>
                  </a:cubicBezTo>
                  <a:cubicBezTo>
                    <a:pt x="230957" y="153935"/>
                    <a:pt x="230537" y="153772"/>
                    <a:pt x="230211" y="153480"/>
                  </a:cubicBezTo>
                  <a:cubicBezTo>
                    <a:pt x="229875" y="153184"/>
                    <a:pt x="229648" y="152784"/>
                    <a:pt x="229578" y="152339"/>
                  </a:cubicBezTo>
                  <a:cubicBezTo>
                    <a:pt x="229504" y="151899"/>
                    <a:pt x="229588" y="151444"/>
                    <a:pt x="229816" y="151059"/>
                  </a:cubicBezTo>
                  <a:cubicBezTo>
                    <a:pt x="261836" y="100113"/>
                    <a:pt x="285407" y="65227"/>
                    <a:pt x="303937" y="41162"/>
                  </a:cubicBezTo>
                  <a:cubicBezTo>
                    <a:pt x="315055" y="26832"/>
                    <a:pt x="319403" y="16109"/>
                    <a:pt x="316488" y="10081"/>
                  </a:cubicBezTo>
                  <a:cubicBezTo>
                    <a:pt x="314363" y="5732"/>
                    <a:pt x="308236" y="3509"/>
                    <a:pt x="298254" y="3509"/>
                  </a:cubicBezTo>
                  <a:cubicBezTo>
                    <a:pt x="276117" y="3509"/>
                    <a:pt x="172742" y="47635"/>
                    <a:pt x="125305" y="172604"/>
                  </a:cubicBezTo>
                  <a:cubicBezTo>
                    <a:pt x="108652" y="216483"/>
                    <a:pt x="95953" y="257102"/>
                    <a:pt x="83698" y="296139"/>
                  </a:cubicBezTo>
                  <a:cubicBezTo>
                    <a:pt x="61412" y="368827"/>
                    <a:pt x="41795" y="431534"/>
                    <a:pt x="4784" y="490633"/>
                  </a:cubicBezTo>
                  <a:close/>
                </a:path>
              </a:pathLst>
            </a:custGeom>
            <a:solidFill>
              <a:srgbClr val="0E0E0E"/>
            </a:solidFill>
            <a:ln w="4941" cap="flat">
              <a:noFill/>
              <a:prstDash val="solid"/>
              <a:miter/>
            </a:ln>
          </p:spPr>
          <p:txBody>
            <a:bodyPr rtlCol="0" anchor="ctr"/>
            <a:lstStyle/>
            <a:p>
              <a:endParaRPr lang="en-AU"/>
            </a:p>
          </p:txBody>
        </p:sp>
        <p:sp>
          <p:nvSpPr>
            <p:cNvPr id="1270" name="Freeform: Shape 1269">
              <a:extLst>
                <a:ext uri="{FF2B5EF4-FFF2-40B4-BE49-F238E27FC236}">
                  <a16:creationId xmlns:a16="http://schemas.microsoft.com/office/drawing/2014/main" id="{0E2D312D-FDB8-44A9-98A5-306B56186F68}"/>
                </a:ext>
              </a:extLst>
            </p:cNvPr>
            <p:cNvSpPr/>
            <p:nvPr/>
          </p:nvSpPr>
          <p:spPr>
            <a:xfrm>
              <a:off x="8729058" y="2984970"/>
              <a:ext cx="447394" cy="558422"/>
            </a:xfrm>
            <a:custGeom>
              <a:avLst/>
              <a:gdLst>
                <a:gd name="connsiteX0" fmla="*/ 447394 w 447394"/>
                <a:gd name="connsiteY0" fmla="*/ 427377 h 558422"/>
                <a:gd name="connsiteX1" fmla="*/ 336015 w 447394"/>
                <a:gd name="connsiteY1" fmla="*/ 142850 h 558422"/>
                <a:gd name="connsiteX2" fmla="*/ 174480 w 447394"/>
                <a:gd name="connsiteY2" fmla="*/ 2020 h 558422"/>
                <a:gd name="connsiteX3" fmla="*/ 251715 w 447394"/>
                <a:gd name="connsiteY3" fmla="*/ 184358 h 558422"/>
                <a:gd name="connsiteX4" fmla="*/ 72835 w 447394"/>
                <a:gd name="connsiteY4" fmla="*/ 57907 h 558422"/>
                <a:gd name="connsiteX5" fmla="*/ 174480 w 447394"/>
                <a:gd name="connsiteY5" fmla="*/ 246916 h 558422"/>
                <a:gd name="connsiteX6" fmla="*/ 5780 w 447394"/>
                <a:gd name="connsiteY6" fmla="*/ 156488 h 558422"/>
                <a:gd name="connsiteX7" fmla="*/ 74515 w 447394"/>
                <a:gd name="connsiteY7" fmla="*/ 279184 h 558422"/>
                <a:gd name="connsiteX8" fmla="*/ 162275 w 447394"/>
                <a:gd name="connsiteY8" fmla="*/ 367833 h 558422"/>
                <a:gd name="connsiteX9" fmla="*/ 8844 w 447394"/>
                <a:gd name="connsiteY9" fmla="*/ 366795 h 558422"/>
                <a:gd name="connsiteX10" fmla="*/ 252060 w 447394"/>
                <a:gd name="connsiteY10" fmla="*/ 558423 h 558422"/>
                <a:gd name="connsiteX11" fmla="*/ 381773 w 447394"/>
                <a:gd name="connsiteY11" fmla="*/ 521263 h 558422"/>
                <a:gd name="connsiteX12" fmla="*/ 447394 w 447394"/>
                <a:gd name="connsiteY12" fmla="*/ 427377 h 558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7394" h="558422">
                  <a:moveTo>
                    <a:pt x="447394" y="427377"/>
                  </a:moveTo>
                  <a:cubicBezTo>
                    <a:pt x="434744" y="332748"/>
                    <a:pt x="387851" y="225767"/>
                    <a:pt x="336015" y="142850"/>
                  </a:cubicBezTo>
                  <a:cubicBezTo>
                    <a:pt x="284180" y="59933"/>
                    <a:pt x="202943" y="-13200"/>
                    <a:pt x="174480" y="2020"/>
                  </a:cubicBezTo>
                  <a:cubicBezTo>
                    <a:pt x="146018" y="17239"/>
                    <a:pt x="209070" y="102429"/>
                    <a:pt x="251715" y="184358"/>
                  </a:cubicBezTo>
                  <a:cubicBezTo>
                    <a:pt x="188712" y="86370"/>
                    <a:pt x="104362" y="27419"/>
                    <a:pt x="72835" y="57907"/>
                  </a:cubicBezTo>
                  <a:cubicBezTo>
                    <a:pt x="41309" y="88396"/>
                    <a:pt x="137074" y="175760"/>
                    <a:pt x="174480" y="246916"/>
                  </a:cubicBezTo>
                  <a:cubicBezTo>
                    <a:pt x="114541" y="173734"/>
                    <a:pt x="27127" y="130052"/>
                    <a:pt x="5780" y="156488"/>
                  </a:cubicBezTo>
                  <a:cubicBezTo>
                    <a:pt x="-15567" y="182925"/>
                    <a:pt x="25546" y="230609"/>
                    <a:pt x="74515" y="279184"/>
                  </a:cubicBezTo>
                  <a:cubicBezTo>
                    <a:pt x="123485" y="327757"/>
                    <a:pt x="162275" y="367833"/>
                    <a:pt x="162275" y="367833"/>
                  </a:cubicBezTo>
                  <a:cubicBezTo>
                    <a:pt x="162275" y="367833"/>
                    <a:pt x="32217" y="323113"/>
                    <a:pt x="8844" y="366795"/>
                  </a:cubicBezTo>
                  <a:cubicBezTo>
                    <a:pt x="-14529" y="410477"/>
                    <a:pt x="76690" y="502091"/>
                    <a:pt x="252060" y="558423"/>
                  </a:cubicBezTo>
                  <a:lnTo>
                    <a:pt x="381773" y="521263"/>
                  </a:lnTo>
                  <a:lnTo>
                    <a:pt x="447394" y="427377"/>
                  </a:lnTo>
                  <a:close/>
                </a:path>
              </a:pathLst>
            </a:custGeom>
            <a:solidFill>
              <a:srgbClr val="AB795E"/>
            </a:solidFill>
            <a:ln w="4941" cap="flat">
              <a:noFill/>
              <a:prstDash val="solid"/>
              <a:miter/>
            </a:ln>
          </p:spPr>
          <p:txBody>
            <a:bodyPr rtlCol="0" anchor="ctr"/>
            <a:lstStyle/>
            <a:p>
              <a:endParaRPr lang="en-AU"/>
            </a:p>
          </p:txBody>
        </p:sp>
        <p:sp>
          <p:nvSpPr>
            <p:cNvPr id="1271" name="Freeform: Shape 1270">
              <a:extLst>
                <a:ext uri="{FF2B5EF4-FFF2-40B4-BE49-F238E27FC236}">
                  <a16:creationId xmlns:a16="http://schemas.microsoft.com/office/drawing/2014/main" id="{54F186C7-28E5-4903-8820-C6C9E5871D1A}"/>
                </a:ext>
              </a:extLst>
            </p:cNvPr>
            <p:cNvSpPr/>
            <p:nvPr/>
          </p:nvSpPr>
          <p:spPr>
            <a:xfrm>
              <a:off x="8727038" y="2982916"/>
              <a:ext cx="450859" cy="562339"/>
            </a:xfrm>
            <a:custGeom>
              <a:avLst/>
              <a:gdLst>
                <a:gd name="connsiteX0" fmla="*/ 254081 w 450859"/>
                <a:gd name="connsiteY0" fmla="*/ 562306 h 562339"/>
                <a:gd name="connsiteX1" fmla="*/ 253537 w 450859"/>
                <a:gd name="connsiteY1" fmla="*/ 562306 h 562339"/>
                <a:gd name="connsiteX2" fmla="*/ 9629 w 450859"/>
                <a:gd name="connsiteY2" fmla="*/ 403637 h 562339"/>
                <a:gd name="connsiteX3" fmla="*/ 9234 w 450859"/>
                <a:gd name="connsiteY3" fmla="*/ 368108 h 562339"/>
                <a:gd name="connsiteX4" fmla="*/ 157476 w 450859"/>
                <a:gd name="connsiteY4" fmla="*/ 365885 h 562339"/>
                <a:gd name="connsiteX5" fmla="*/ 75053 w 450859"/>
                <a:gd name="connsiteY5" fmla="*/ 282671 h 562339"/>
                <a:gd name="connsiteX6" fmla="*/ 6170 w 450859"/>
                <a:gd name="connsiteY6" fmla="*/ 157456 h 562339"/>
                <a:gd name="connsiteX7" fmla="*/ 15811 w 450859"/>
                <a:gd name="connsiteY7" fmla="*/ 150765 h 562339"/>
                <a:gd name="connsiteX8" fmla="*/ 27418 w 450859"/>
                <a:gd name="connsiteY8" fmla="*/ 149006 h 562339"/>
                <a:gd name="connsiteX9" fmla="*/ 164790 w 450859"/>
                <a:gd name="connsiteY9" fmla="*/ 233010 h 562339"/>
                <a:gd name="connsiteX10" fmla="*/ 121453 w 450859"/>
                <a:gd name="connsiteY10" fmla="*/ 172082 h 562339"/>
                <a:gd name="connsiteX11" fmla="*/ 73176 w 450859"/>
                <a:gd name="connsiteY11" fmla="*/ 58430 h 562339"/>
                <a:gd name="connsiteX12" fmla="*/ 86542 w 450859"/>
                <a:gd name="connsiteY12" fmla="*/ 50953 h 562339"/>
                <a:gd name="connsiteX13" fmla="*/ 101836 w 450859"/>
                <a:gd name="connsiteY13" fmla="*/ 50178 h 562339"/>
                <a:gd name="connsiteX14" fmla="*/ 235254 w 450859"/>
                <a:gd name="connsiteY14" fmla="*/ 156566 h 562339"/>
                <a:gd name="connsiteX15" fmla="*/ 215488 w 450859"/>
                <a:gd name="connsiteY15" fmla="*/ 122471 h 562339"/>
                <a:gd name="connsiteX16" fmla="*/ 167902 w 450859"/>
                <a:gd name="connsiteY16" fmla="*/ 11437 h 562339"/>
                <a:gd name="connsiteX17" fmla="*/ 170610 w 450859"/>
                <a:gd name="connsiteY17" fmla="*/ 6086 h 562339"/>
                <a:gd name="connsiteX18" fmla="*/ 175216 w 450859"/>
                <a:gd name="connsiteY18" fmla="*/ 2246 h 562339"/>
                <a:gd name="connsiteX19" fmla="*/ 339221 w 450859"/>
                <a:gd name="connsiteY19" fmla="*/ 143719 h 562339"/>
                <a:gd name="connsiteX20" fmla="*/ 450848 w 450859"/>
                <a:gd name="connsiteY20" fmla="*/ 428986 h 562339"/>
                <a:gd name="connsiteX21" fmla="*/ 450551 w 450859"/>
                <a:gd name="connsiteY21" fmla="*/ 430321 h 562339"/>
                <a:gd name="connsiteX22" fmla="*/ 384880 w 450859"/>
                <a:gd name="connsiteY22" fmla="*/ 524208 h 562339"/>
                <a:gd name="connsiteX23" fmla="*/ 383892 w 450859"/>
                <a:gd name="connsiteY23" fmla="*/ 524949 h 562339"/>
                <a:gd name="connsiteX24" fmla="*/ 254229 w 450859"/>
                <a:gd name="connsiteY24" fmla="*/ 562108 h 562339"/>
                <a:gd name="connsiteX25" fmla="*/ 254081 w 450859"/>
                <a:gd name="connsiteY25" fmla="*/ 562306 h 562339"/>
                <a:gd name="connsiteX26" fmla="*/ 59735 w 450859"/>
                <a:gd name="connsiteY26" fmla="*/ 351555 h 562339"/>
                <a:gd name="connsiteX27" fmla="*/ 12495 w 450859"/>
                <a:gd name="connsiteY27" fmla="*/ 369739 h 562339"/>
                <a:gd name="connsiteX28" fmla="*/ 13088 w 450859"/>
                <a:gd name="connsiteY28" fmla="*/ 402155 h 562339"/>
                <a:gd name="connsiteX29" fmla="*/ 254130 w 450859"/>
                <a:gd name="connsiteY29" fmla="*/ 558550 h 562339"/>
                <a:gd name="connsiteX30" fmla="*/ 382607 w 450859"/>
                <a:gd name="connsiteY30" fmla="*/ 521737 h 562339"/>
                <a:gd name="connsiteX31" fmla="*/ 447438 w 450859"/>
                <a:gd name="connsiteY31" fmla="*/ 428986 h 562339"/>
                <a:gd name="connsiteX32" fmla="*/ 336454 w 450859"/>
                <a:gd name="connsiteY32" fmla="*/ 145893 h 562339"/>
                <a:gd name="connsiteX33" fmla="*/ 177341 w 450859"/>
                <a:gd name="connsiteY33" fmla="*/ 5705 h 562339"/>
                <a:gd name="connsiteX34" fmla="*/ 173842 w 450859"/>
                <a:gd name="connsiteY34" fmla="*/ 8581 h 562339"/>
                <a:gd name="connsiteX35" fmla="*/ 171806 w 450859"/>
                <a:gd name="connsiteY35" fmla="*/ 12623 h 562339"/>
                <a:gd name="connsiteX36" fmla="*/ 218997 w 450859"/>
                <a:gd name="connsiteY36" fmla="*/ 120840 h 562339"/>
                <a:gd name="connsiteX37" fmla="*/ 255316 w 450859"/>
                <a:gd name="connsiteY37" fmla="*/ 185523 h 562339"/>
                <a:gd name="connsiteX38" fmla="*/ 255435 w 450859"/>
                <a:gd name="connsiteY38" fmla="*/ 186907 h 562339"/>
                <a:gd name="connsiteX39" fmla="*/ 254575 w 450859"/>
                <a:gd name="connsiteY39" fmla="*/ 187994 h 562339"/>
                <a:gd name="connsiteX40" fmla="*/ 253221 w 450859"/>
                <a:gd name="connsiteY40" fmla="*/ 188196 h 562339"/>
                <a:gd name="connsiteX41" fmla="*/ 252104 w 450859"/>
                <a:gd name="connsiteY41" fmla="*/ 187401 h 562339"/>
                <a:gd name="connsiteX42" fmla="*/ 101787 w 450859"/>
                <a:gd name="connsiteY42" fmla="*/ 53983 h 562339"/>
                <a:gd name="connsiteX43" fmla="*/ 88123 w 450859"/>
                <a:gd name="connsiteY43" fmla="*/ 54610 h 562339"/>
                <a:gd name="connsiteX44" fmla="*/ 76141 w 450859"/>
                <a:gd name="connsiteY44" fmla="*/ 61197 h 562339"/>
                <a:gd name="connsiteX45" fmla="*/ 124764 w 450859"/>
                <a:gd name="connsiteY45" fmla="*/ 169908 h 562339"/>
                <a:gd name="connsiteX46" fmla="*/ 178082 w 450859"/>
                <a:gd name="connsiteY46" fmla="*/ 248081 h 562339"/>
                <a:gd name="connsiteX47" fmla="*/ 178176 w 450859"/>
                <a:gd name="connsiteY47" fmla="*/ 249366 h 562339"/>
                <a:gd name="connsiteX48" fmla="*/ 177425 w 450859"/>
                <a:gd name="connsiteY48" fmla="*/ 250409 h 562339"/>
                <a:gd name="connsiteX49" fmla="*/ 176174 w 450859"/>
                <a:gd name="connsiteY49" fmla="*/ 250720 h 562339"/>
                <a:gd name="connsiteX50" fmla="*/ 175018 w 450859"/>
                <a:gd name="connsiteY50" fmla="*/ 250157 h 562339"/>
                <a:gd name="connsiteX51" fmla="*/ 27764 w 450859"/>
                <a:gd name="connsiteY51" fmla="*/ 152613 h 562339"/>
                <a:gd name="connsiteX52" fmla="*/ 17629 w 450859"/>
                <a:gd name="connsiteY52" fmla="*/ 153888 h 562339"/>
                <a:gd name="connsiteX53" fmla="*/ 9086 w 450859"/>
                <a:gd name="connsiteY53" fmla="*/ 159482 h 562339"/>
                <a:gd name="connsiteX54" fmla="*/ 77722 w 450859"/>
                <a:gd name="connsiteY54" fmla="*/ 279756 h 562339"/>
                <a:gd name="connsiteX55" fmla="*/ 165481 w 450859"/>
                <a:gd name="connsiteY55" fmla="*/ 368405 h 562339"/>
                <a:gd name="connsiteX56" fmla="*/ 165990 w 450859"/>
                <a:gd name="connsiteY56" fmla="*/ 369502 h 562339"/>
                <a:gd name="connsiteX57" fmla="*/ 165728 w 450859"/>
                <a:gd name="connsiteY57" fmla="*/ 370678 h 562339"/>
                <a:gd name="connsiteX58" fmla="*/ 164770 w 450859"/>
                <a:gd name="connsiteY58" fmla="*/ 371434 h 562339"/>
                <a:gd name="connsiteX59" fmla="*/ 163554 w 450859"/>
                <a:gd name="connsiteY59" fmla="*/ 371419 h 562339"/>
                <a:gd name="connsiteX60" fmla="*/ 59735 w 450859"/>
                <a:gd name="connsiteY60" fmla="*/ 351555 h 56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50859" h="562339">
                  <a:moveTo>
                    <a:pt x="254081" y="562306"/>
                  </a:moveTo>
                  <a:cubicBezTo>
                    <a:pt x="253903" y="562350"/>
                    <a:pt x="253715" y="562350"/>
                    <a:pt x="253537" y="562306"/>
                  </a:cubicBezTo>
                  <a:cubicBezTo>
                    <a:pt x="110879" y="516499"/>
                    <a:pt x="28258" y="449592"/>
                    <a:pt x="9629" y="403637"/>
                  </a:cubicBezTo>
                  <a:cubicBezTo>
                    <a:pt x="4095" y="389900"/>
                    <a:pt x="3946" y="377942"/>
                    <a:pt x="9234" y="368108"/>
                  </a:cubicBezTo>
                  <a:cubicBezTo>
                    <a:pt x="30087" y="329071"/>
                    <a:pt x="129607" y="357039"/>
                    <a:pt x="157476" y="365885"/>
                  </a:cubicBezTo>
                  <a:cubicBezTo>
                    <a:pt x="145172" y="353383"/>
                    <a:pt x="113003" y="320523"/>
                    <a:pt x="75053" y="282671"/>
                  </a:cubicBezTo>
                  <a:cubicBezTo>
                    <a:pt x="29543" y="237161"/>
                    <a:pt x="-17055" y="186215"/>
                    <a:pt x="6170" y="157456"/>
                  </a:cubicBezTo>
                  <a:cubicBezTo>
                    <a:pt x="8829" y="154521"/>
                    <a:pt x="12129" y="152228"/>
                    <a:pt x="15811" y="150765"/>
                  </a:cubicBezTo>
                  <a:cubicBezTo>
                    <a:pt x="19497" y="149298"/>
                    <a:pt x="23465" y="148700"/>
                    <a:pt x="27418" y="149006"/>
                  </a:cubicBezTo>
                  <a:cubicBezTo>
                    <a:pt x="58598" y="149006"/>
                    <a:pt x="116364" y="180137"/>
                    <a:pt x="164790" y="233010"/>
                  </a:cubicBezTo>
                  <a:cubicBezTo>
                    <a:pt x="152387" y="213244"/>
                    <a:pt x="136722" y="192293"/>
                    <a:pt x="121453" y="172082"/>
                  </a:cubicBezTo>
                  <a:cubicBezTo>
                    <a:pt x="83997" y="122421"/>
                    <a:pt x="51582" y="79480"/>
                    <a:pt x="73176" y="58430"/>
                  </a:cubicBezTo>
                  <a:cubicBezTo>
                    <a:pt x="76995" y="54946"/>
                    <a:pt x="81571" y="52387"/>
                    <a:pt x="86542" y="50953"/>
                  </a:cubicBezTo>
                  <a:cubicBezTo>
                    <a:pt x="91513" y="49525"/>
                    <a:pt x="96746" y="49259"/>
                    <a:pt x="101836" y="50178"/>
                  </a:cubicBezTo>
                  <a:cubicBezTo>
                    <a:pt x="138402" y="54427"/>
                    <a:pt x="190781" y="96726"/>
                    <a:pt x="235254" y="156566"/>
                  </a:cubicBezTo>
                  <a:cubicBezTo>
                    <a:pt x="228731" y="145102"/>
                    <a:pt x="222110" y="133688"/>
                    <a:pt x="215488" y="122471"/>
                  </a:cubicBezTo>
                  <a:cubicBezTo>
                    <a:pt x="186976" y="73402"/>
                    <a:pt x="162368" y="31055"/>
                    <a:pt x="167902" y="11437"/>
                  </a:cubicBezTo>
                  <a:cubicBezTo>
                    <a:pt x="168431" y="9490"/>
                    <a:pt x="169350" y="7667"/>
                    <a:pt x="170610" y="6086"/>
                  </a:cubicBezTo>
                  <a:cubicBezTo>
                    <a:pt x="171866" y="4504"/>
                    <a:pt x="173437" y="3200"/>
                    <a:pt x="175216" y="2246"/>
                  </a:cubicBezTo>
                  <a:cubicBezTo>
                    <a:pt x="206643" y="-14555"/>
                    <a:pt x="290598" y="65891"/>
                    <a:pt x="339221" y="143719"/>
                  </a:cubicBezTo>
                  <a:cubicBezTo>
                    <a:pt x="397728" y="237309"/>
                    <a:pt x="439483" y="343994"/>
                    <a:pt x="450848" y="428986"/>
                  </a:cubicBezTo>
                  <a:cubicBezTo>
                    <a:pt x="450897" y="429451"/>
                    <a:pt x="450794" y="429920"/>
                    <a:pt x="450551" y="430321"/>
                  </a:cubicBezTo>
                  <a:lnTo>
                    <a:pt x="384880" y="524208"/>
                  </a:lnTo>
                  <a:cubicBezTo>
                    <a:pt x="384658" y="524573"/>
                    <a:pt x="384302" y="524835"/>
                    <a:pt x="383892" y="524949"/>
                  </a:cubicBezTo>
                  <a:lnTo>
                    <a:pt x="254229" y="562108"/>
                  </a:lnTo>
                  <a:lnTo>
                    <a:pt x="254081" y="562306"/>
                  </a:lnTo>
                  <a:close/>
                  <a:moveTo>
                    <a:pt x="59735" y="351555"/>
                  </a:moveTo>
                  <a:cubicBezTo>
                    <a:pt x="38190" y="351555"/>
                    <a:pt x="19759" y="356150"/>
                    <a:pt x="12495" y="369739"/>
                  </a:cubicBezTo>
                  <a:cubicBezTo>
                    <a:pt x="7554" y="378584"/>
                    <a:pt x="7949" y="389505"/>
                    <a:pt x="13088" y="402155"/>
                  </a:cubicBezTo>
                  <a:cubicBezTo>
                    <a:pt x="31322" y="447270"/>
                    <a:pt x="112954" y="513089"/>
                    <a:pt x="254130" y="558550"/>
                  </a:cubicBezTo>
                  <a:lnTo>
                    <a:pt x="382607" y="521737"/>
                  </a:lnTo>
                  <a:lnTo>
                    <a:pt x="447438" y="428986"/>
                  </a:lnTo>
                  <a:cubicBezTo>
                    <a:pt x="435974" y="344538"/>
                    <a:pt x="394516" y="238791"/>
                    <a:pt x="336454" y="145893"/>
                  </a:cubicBezTo>
                  <a:cubicBezTo>
                    <a:pt x="284125" y="62235"/>
                    <a:pt x="203827" y="-8526"/>
                    <a:pt x="177341" y="5705"/>
                  </a:cubicBezTo>
                  <a:cubicBezTo>
                    <a:pt x="175987" y="6412"/>
                    <a:pt x="174796" y="7390"/>
                    <a:pt x="173842" y="8581"/>
                  </a:cubicBezTo>
                  <a:cubicBezTo>
                    <a:pt x="172888" y="9772"/>
                    <a:pt x="172197" y="11150"/>
                    <a:pt x="171806" y="12623"/>
                  </a:cubicBezTo>
                  <a:cubicBezTo>
                    <a:pt x="166865" y="30758"/>
                    <a:pt x="192116" y="74489"/>
                    <a:pt x="218997" y="120840"/>
                  </a:cubicBezTo>
                  <a:cubicBezTo>
                    <a:pt x="231251" y="141890"/>
                    <a:pt x="243951" y="163731"/>
                    <a:pt x="255316" y="185523"/>
                  </a:cubicBezTo>
                  <a:cubicBezTo>
                    <a:pt x="255529" y="185953"/>
                    <a:pt x="255573" y="186447"/>
                    <a:pt x="255435" y="186907"/>
                  </a:cubicBezTo>
                  <a:cubicBezTo>
                    <a:pt x="255296" y="187366"/>
                    <a:pt x="254990" y="187757"/>
                    <a:pt x="254575" y="187994"/>
                  </a:cubicBezTo>
                  <a:cubicBezTo>
                    <a:pt x="254165" y="188236"/>
                    <a:pt x="253681" y="188310"/>
                    <a:pt x="253221" y="188196"/>
                  </a:cubicBezTo>
                  <a:cubicBezTo>
                    <a:pt x="252756" y="188088"/>
                    <a:pt x="252356" y="187801"/>
                    <a:pt x="252104" y="187401"/>
                  </a:cubicBezTo>
                  <a:cubicBezTo>
                    <a:pt x="204667" y="113626"/>
                    <a:pt x="142850" y="58924"/>
                    <a:pt x="101787" y="53983"/>
                  </a:cubicBezTo>
                  <a:cubicBezTo>
                    <a:pt x="97245" y="53143"/>
                    <a:pt x="92571" y="53360"/>
                    <a:pt x="88123" y="54610"/>
                  </a:cubicBezTo>
                  <a:cubicBezTo>
                    <a:pt x="83676" y="55860"/>
                    <a:pt x="79580" y="58114"/>
                    <a:pt x="76141" y="61197"/>
                  </a:cubicBezTo>
                  <a:cubicBezTo>
                    <a:pt x="56869" y="79826"/>
                    <a:pt x="89878" y="123508"/>
                    <a:pt x="124764" y="169908"/>
                  </a:cubicBezTo>
                  <a:cubicBezTo>
                    <a:pt x="144530" y="195999"/>
                    <a:pt x="164790" y="222930"/>
                    <a:pt x="178082" y="248081"/>
                  </a:cubicBezTo>
                  <a:cubicBezTo>
                    <a:pt x="178265" y="248487"/>
                    <a:pt x="178299" y="248941"/>
                    <a:pt x="178176" y="249366"/>
                  </a:cubicBezTo>
                  <a:cubicBezTo>
                    <a:pt x="178057" y="249791"/>
                    <a:pt x="177790" y="250162"/>
                    <a:pt x="177425" y="250409"/>
                  </a:cubicBezTo>
                  <a:cubicBezTo>
                    <a:pt x="177059" y="250656"/>
                    <a:pt x="176614" y="250769"/>
                    <a:pt x="176174" y="250720"/>
                  </a:cubicBezTo>
                  <a:cubicBezTo>
                    <a:pt x="175735" y="250676"/>
                    <a:pt x="175325" y="250478"/>
                    <a:pt x="175018" y="250157"/>
                  </a:cubicBezTo>
                  <a:cubicBezTo>
                    <a:pt x="136525" y="203213"/>
                    <a:pt x="69371" y="152613"/>
                    <a:pt x="27764" y="152613"/>
                  </a:cubicBezTo>
                  <a:cubicBezTo>
                    <a:pt x="24335" y="152262"/>
                    <a:pt x="20866" y="152702"/>
                    <a:pt x="17629" y="153888"/>
                  </a:cubicBezTo>
                  <a:cubicBezTo>
                    <a:pt x="14393" y="155079"/>
                    <a:pt x="11472" y="156991"/>
                    <a:pt x="9086" y="159482"/>
                  </a:cubicBezTo>
                  <a:cubicBezTo>
                    <a:pt x="-11174" y="184634"/>
                    <a:pt x="30087" y="232121"/>
                    <a:pt x="77722" y="279756"/>
                  </a:cubicBezTo>
                  <a:cubicBezTo>
                    <a:pt x="125357" y="327391"/>
                    <a:pt x="165086" y="368010"/>
                    <a:pt x="165481" y="368405"/>
                  </a:cubicBezTo>
                  <a:cubicBezTo>
                    <a:pt x="165768" y="368706"/>
                    <a:pt x="165946" y="369087"/>
                    <a:pt x="165990" y="369502"/>
                  </a:cubicBezTo>
                  <a:cubicBezTo>
                    <a:pt x="166035" y="369912"/>
                    <a:pt x="165941" y="370327"/>
                    <a:pt x="165728" y="370678"/>
                  </a:cubicBezTo>
                  <a:cubicBezTo>
                    <a:pt x="165506" y="371034"/>
                    <a:pt x="165165" y="371301"/>
                    <a:pt x="164770" y="371434"/>
                  </a:cubicBezTo>
                  <a:cubicBezTo>
                    <a:pt x="164374" y="371567"/>
                    <a:pt x="163944" y="371562"/>
                    <a:pt x="163554" y="371419"/>
                  </a:cubicBezTo>
                  <a:cubicBezTo>
                    <a:pt x="162813" y="371320"/>
                    <a:pt x="104455" y="351555"/>
                    <a:pt x="59735" y="351555"/>
                  </a:cubicBezTo>
                  <a:close/>
                </a:path>
              </a:pathLst>
            </a:custGeom>
            <a:solidFill>
              <a:srgbClr val="0E0E0E"/>
            </a:solidFill>
            <a:ln w="4941" cap="flat">
              <a:noFill/>
              <a:prstDash val="solid"/>
              <a:miter/>
            </a:ln>
          </p:spPr>
          <p:txBody>
            <a:bodyPr rtlCol="0" anchor="ctr"/>
            <a:lstStyle/>
            <a:p>
              <a:endParaRPr lang="en-AU"/>
            </a:p>
          </p:txBody>
        </p:sp>
        <p:sp>
          <p:nvSpPr>
            <p:cNvPr id="1272" name="Freeform: Shape 1271">
              <a:extLst>
                <a:ext uri="{FF2B5EF4-FFF2-40B4-BE49-F238E27FC236}">
                  <a16:creationId xmlns:a16="http://schemas.microsoft.com/office/drawing/2014/main" id="{1CA4089F-1FED-4172-A507-4BD0BE92248E}"/>
                </a:ext>
              </a:extLst>
            </p:cNvPr>
            <p:cNvSpPr/>
            <p:nvPr/>
          </p:nvSpPr>
          <p:spPr>
            <a:xfrm>
              <a:off x="7265411" y="3412347"/>
              <a:ext cx="2605951" cy="1815919"/>
            </a:xfrm>
            <a:custGeom>
              <a:avLst/>
              <a:gdLst>
                <a:gd name="connsiteX0" fmla="*/ 2605064 w 2605951"/>
                <a:gd name="connsiteY0" fmla="*/ 977313 h 1815919"/>
                <a:gd name="connsiteX1" fmla="*/ 2565532 w 2605951"/>
                <a:gd name="connsiteY1" fmla="*/ 862474 h 1815919"/>
                <a:gd name="connsiteX2" fmla="*/ 1911042 w 2605951"/>
                <a:gd name="connsiteY2" fmla="*/ 0 h 1815919"/>
                <a:gd name="connsiteX3" fmla="*/ 1481139 w 2605951"/>
                <a:gd name="connsiteY3" fmla="*/ 288381 h 1815919"/>
                <a:gd name="connsiteX4" fmla="*/ 1650580 w 2605951"/>
                <a:gd name="connsiteY4" fmla="*/ 499972 h 1815919"/>
                <a:gd name="connsiteX5" fmla="*/ 1366350 w 2605951"/>
                <a:gd name="connsiteY5" fmla="*/ 550325 h 1815919"/>
                <a:gd name="connsiteX6" fmla="*/ 1150065 w 2605951"/>
                <a:gd name="connsiteY6" fmla="*/ 622421 h 1815919"/>
                <a:gd name="connsiteX7" fmla="*/ 841770 w 2605951"/>
                <a:gd name="connsiteY7" fmla="*/ 529967 h 1815919"/>
                <a:gd name="connsiteX8" fmla="*/ 1011161 w 2605951"/>
                <a:gd name="connsiteY8" fmla="*/ 331124 h 1815919"/>
                <a:gd name="connsiteX9" fmla="*/ 581258 w 2605951"/>
                <a:gd name="connsiteY9" fmla="*/ 49 h 1815919"/>
                <a:gd name="connsiteX10" fmla="*/ 146414 w 2605951"/>
                <a:gd name="connsiteY10" fmla="*/ 456685 h 1815919"/>
                <a:gd name="connsiteX11" fmla="*/ 0 w 2605951"/>
                <a:gd name="connsiteY11" fmla="*/ 732663 h 1815919"/>
                <a:gd name="connsiteX12" fmla="*/ 212777 w 2605951"/>
                <a:gd name="connsiteY12" fmla="*/ 974793 h 1815919"/>
                <a:gd name="connsiteX13" fmla="*/ 701977 w 2605951"/>
                <a:gd name="connsiteY13" fmla="*/ 1442053 h 1815919"/>
                <a:gd name="connsiteX14" fmla="*/ 765672 w 2605951"/>
                <a:gd name="connsiteY14" fmla="*/ 1815920 h 1815919"/>
                <a:gd name="connsiteX15" fmla="*/ 1977257 w 2605951"/>
                <a:gd name="connsiteY15" fmla="*/ 1815920 h 1815919"/>
                <a:gd name="connsiteX16" fmla="*/ 1977257 w 2605951"/>
                <a:gd name="connsiteY16" fmla="*/ 1150855 h 1815919"/>
                <a:gd name="connsiteX17" fmla="*/ 2359673 w 2605951"/>
                <a:gd name="connsiteY17" fmla="*/ 1268362 h 1815919"/>
                <a:gd name="connsiteX18" fmla="*/ 2605064 w 2605951"/>
                <a:gd name="connsiteY18" fmla="*/ 977313 h 181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05951" h="1815919">
                  <a:moveTo>
                    <a:pt x="2605064" y="977313"/>
                  </a:moveTo>
                  <a:cubicBezTo>
                    <a:pt x="2601313" y="936413"/>
                    <a:pt x="2587754" y="897015"/>
                    <a:pt x="2565532" y="862474"/>
                  </a:cubicBezTo>
                  <a:cubicBezTo>
                    <a:pt x="2475648" y="719964"/>
                    <a:pt x="2148675" y="312445"/>
                    <a:pt x="1911042" y="0"/>
                  </a:cubicBezTo>
                  <a:lnTo>
                    <a:pt x="1481139" y="288381"/>
                  </a:lnTo>
                  <a:lnTo>
                    <a:pt x="1650580" y="499972"/>
                  </a:lnTo>
                  <a:cubicBezTo>
                    <a:pt x="1553116" y="492684"/>
                    <a:pt x="1455380" y="509998"/>
                    <a:pt x="1366350" y="550325"/>
                  </a:cubicBezTo>
                  <a:lnTo>
                    <a:pt x="1150065" y="622421"/>
                  </a:lnTo>
                  <a:cubicBezTo>
                    <a:pt x="1150065" y="622421"/>
                    <a:pt x="1041601" y="555267"/>
                    <a:pt x="841770" y="529967"/>
                  </a:cubicBezTo>
                  <a:lnTo>
                    <a:pt x="1011161" y="331124"/>
                  </a:lnTo>
                  <a:cubicBezTo>
                    <a:pt x="1011161" y="331124"/>
                    <a:pt x="805549" y="53417"/>
                    <a:pt x="581258" y="49"/>
                  </a:cubicBezTo>
                  <a:cubicBezTo>
                    <a:pt x="581258" y="49"/>
                    <a:pt x="239856" y="339179"/>
                    <a:pt x="146414" y="456685"/>
                  </a:cubicBezTo>
                  <a:cubicBezTo>
                    <a:pt x="52972" y="574192"/>
                    <a:pt x="0" y="659036"/>
                    <a:pt x="0" y="732663"/>
                  </a:cubicBezTo>
                  <a:cubicBezTo>
                    <a:pt x="0" y="806439"/>
                    <a:pt x="4497" y="891876"/>
                    <a:pt x="212777" y="974793"/>
                  </a:cubicBezTo>
                  <a:cubicBezTo>
                    <a:pt x="421058" y="1057710"/>
                    <a:pt x="651476" y="1191078"/>
                    <a:pt x="701977" y="1442053"/>
                  </a:cubicBezTo>
                  <a:cubicBezTo>
                    <a:pt x="752478" y="1693027"/>
                    <a:pt x="765672" y="1815920"/>
                    <a:pt x="765672" y="1815920"/>
                  </a:cubicBezTo>
                  <a:lnTo>
                    <a:pt x="1977257" y="1815920"/>
                  </a:lnTo>
                  <a:lnTo>
                    <a:pt x="1977257" y="1150855"/>
                  </a:lnTo>
                  <a:cubicBezTo>
                    <a:pt x="1977257" y="1150855"/>
                    <a:pt x="2204562" y="1280370"/>
                    <a:pt x="2359673" y="1268362"/>
                  </a:cubicBezTo>
                  <a:cubicBezTo>
                    <a:pt x="2496204" y="1257787"/>
                    <a:pt x="2617565" y="1123134"/>
                    <a:pt x="2605064" y="977313"/>
                  </a:cubicBezTo>
                  <a:close/>
                </a:path>
              </a:pathLst>
            </a:custGeom>
            <a:solidFill>
              <a:srgbClr val="8DC2EB"/>
            </a:solidFill>
            <a:ln w="4941" cap="flat">
              <a:noFill/>
              <a:prstDash val="solid"/>
              <a:miter/>
            </a:ln>
          </p:spPr>
          <p:txBody>
            <a:bodyPr rtlCol="0" anchor="ctr"/>
            <a:lstStyle/>
            <a:p>
              <a:endParaRPr lang="en-AU"/>
            </a:p>
          </p:txBody>
        </p:sp>
        <p:sp>
          <p:nvSpPr>
            <p:cNvPr id="1273" name="Freeform: Shape 1272">
              <a:extLst>
                <a:ext uri="{FF2B5EF4-FFF2-40B4-BE49-F238E27FC236}">
                  <a16:creationId xmlns:a16="http://schemas.microsoft.com/office/drawing/2014/main" id="{5AD1AEEC-7C1D-45E0-8DFA-73C8F0A5EFA3}"/>
                </a:ext>
              </a:extLst>
            </p:cNvPr>
            <p:cNvSpPr/>
            <p:nvPr/>
          </p:nvSpPr>
          <p:spPr>
            <a:xfrm>
              <a:off x="7263582" y="3410512"/>
              <a:ext cx="2609377" cy="1819434"/>
            </a:xfrm>
            <a:custGeom>
              <a:avLst/>
              <a:gdLst>
                <a:gd name="connsiteX0" fmla="*/ 1979086 w 2609377"/>
                <a:gd name="connsiteY0" fmla="*/ 1819435 h 1819434"/>
                <a:gd name="connsiteX1" fmla="*/ 767352 w 2609377"/>
                <a:gd name="connsiteY1" fmla="*/ 1819435 h 1819434"/>
                <a:gd name="connsiteX2" fmla="*/ 766122 w 2609377"/>
                <a:gd name="connsiteY2" fmla="*/ 1818970 h 1819434"/>
                <a:gd name="connsiteX3" fmla="*/ 765524 w 2609377"/>
                <a:gd name="connsiteY3" fmla="*/ 1817804 h 1819434"/>
                <a:gd name="connsiteX4" fmla="*/ 701829 w 2609377"/>
                <a:gd name="connsiteY4" fmla="*/ 1444134 h 1819434"/>
                <a:gd name="connsiteX5" fmla="*/ 517168 w 2609377"/>
                <a:gd name="connsiteY5" fmla="*/ 1148440 h 1819434"/>
                <a:gd name="connsiteX6" fmla="*/ 213963 w 2609377"/>
                <a:gd name="connsiteY6" fmla="*/ 978208 h 1819434"/>
                <a:gd name="connsiteX7" fmla="*/ 0 w 2609377"/>
                <a:gd name="connsiteY7" fmla="*/ 734498 h 1819434"/>
                <a:gd name="connsiteX8" fmla="*/ 146612 w 2609377"/>
                <a:gd name="connsiteY8" fmla="*/ 457285 h 1819434"/>
                <a:gd name="connsiteX9" fmla="*/ 581802 w 2609377"/>
                <a:gd name="connsiteY9" fmla="*/ 550 h 1819434"/>
                <a:gd name="connsiteX10" fmla="*/ 582598 w 2609377"/>
                <a:gd name="connsiteY10" fmla="*/ 71 h 1819434"/>
                <a:gd name="connsiteX11" fmla="*/ 583532 w 2609377"/>
                <a:gd name="connsiteY11" fmla="*/ 56 h 1819434"/>
                <a:gd name="connsiteX12" fmla="*/ 1014522 w 2609377"/>
                <a:gd name="connsiteY12" fmla="*/ 331872 h 1819434"/>
                <a:gd name="connsiteX13" fmla="*/ 1014902 w 2609377"/>
                <a:gd name="connsiteY13" fmla="*/ 333008 h 1819434"/>
                <a:gd name="connsiteX14" fmla="*/ 1014522 w 2609377"/>
                <a:gd name="connsiteY14" fmla="*/ 334145 h 1819434"/>
                <a:gd name="connsiteX15" fmla="*/ 847205 w 2609377"/>
                <a:gd name="connsiteY15" fmla="*/ 530418 h 1819434"/>
                <a:gd name="connsiteX16" fmla="*/ 1152091 w 2609377"/>
                <a:gd name="connsiteY16" fmla="*/ 621982 h 1819434"/>
                <a:gd name="connsiteX17" fmla="*/ 1367586 w 2609377"/>
                <a:gd name="connsiteY17" fmla="*/ 550134 h 1819434"/>
                <a:gd name="connsiteX18" fmla="*/ 1648357 w 2609377"/>
                <a:gd name="connsiteY18" fmla="*/ 499682 h 1819434"/>
                <a:gd name="connsiteX19" fmla="*/ 1481535 w 2609377"/>
                <a:gd name="connsiteY19" fmla="*/ 291401 h 1819434"/>
                <a:gd name="connsiteX20" fmla="*/ 1481194 w 2609377"/>
                <a:gd name="connsiteY20" fmla="*/ 290725 h 1819434"/>
                <a:gd name="connsiteX21" fmla="*/ 1481139 w 2609377"/>
                <a:gd name="connsiteY21" fmla="*/ 289968 h 1819434"/>
                <a:gd name="connsiteX22" fmla="*/ 1481930 w 2609377"/>
                <a:gd name="connsiteY22" fmla="*/ 288684 h 1819434"/>
                <a:gd name="connsiteX23" fmla="*/ 1911833 w 2609377"/>
                <a:gd name="connsiteY23" fmla="*/ 303 h 1819434"/>
                <a:gd name="connsiteX24" fmla="*/ 1913182 w 2609377"/>
                <a:gd name="connsiteY24" fmla="*/ 31 h 1819434"/>
                <a:gd name="connsiteX25" fmla="*/ 1914353 w 2609377"/>
                <a:gd name="connsiteY25" fmla="*/ 747 h 1819434"/>
                <a:gd name="connsiteX26" fmla="*/ 2168045 w 2609377"/>
                <a:gd name="connsiteY26" fmla="*/ 329450 h 1819434"/>
                <a:gd name="connsiteX27" fmla="*/ 2568942 w 2609377"/>
                <a:gd name="connsiteY27" fmla="*/ 863123 h 1819434"/>
                <a:gd name="connsiteX28" fmla="*/ 2608473 w 2609377"/>
                <a:gd name="connsiteY28" fmla="*/ 978802 h 1819434"/>
                <a:gd name="connsiteX29" fmla="*/ 2542604 w 2609377"/>
                <a:gd name="connsiteY29" fmla="*/ 1174778 h 1819434"/>
                <a:gd name="connsiteX30" fmla="*/ 2361403 w 2609377"/>
                <a:gd name="connsiteY30" fmla="*/ 1271827 h 1819434"/>
                <a:gd name="connsiteX31" fmla="*/ 2340501 w 2609377"/>
                <a:gd name="connsiteY31" fmla="*/ 1272618 h 1819434"/>
                <a:gd name="connsiteX32" fmla="*/ 1980716 w 2609377"/>
                <a:gd name="connsiteY32" fmla="*/ 1155655 h 1819434"/>
                <a:gd name="connsiteX33" fmla="*/ 1980716 w 2609377"/>
                <a:gd name="connsiteY33" fmla="*/ 1817607 h 1819434"/>
                <a:gd name="connsiteX34" fmla="*/ 1980242 w 2609377"/>
                <a:gd name="connsiteY34" fmla="*/ 1818822 h 1819434"/>
                <a:gd name="connsiteX35" fmla="*/ 1979086 w 2609377"/>
                <a:gd name="connsiteY35" fmla="*/ 1819435 h 1819434"/>
                <a:gd name="connsiteX36" fmla="*/ 769032 w 2609377"/>
                <a:gd name="connsiteY36" fmla="*/ 1815729 h 1819434"/>
                <a:gd name="connsiteX37" fmla="*/ 1977257 w 2609377"/>
                <a:gd name="connsiteY37" fmla="*/ 1815729 h 1819434"/>
                <a:gd name="connsiteX38" fmla="*/ 1977257 w 2609377"/>
                <a:gd name="connsiteY38" fmla="*/ 1152690 h 1819434"/>
                <a:gd name="connsiteX39" fmla="*/ 1977514 w 2609377"/>
                <a:gd name="connsiteY39" fmla="*/ 1151771 h 1819434"/>
                <a:gd name="connsiteX40" fmla="*/ 1978196 w 2609377"/>
                <a:gd name="connsiteY40" fmla="*/ 1151109 h 1819434"/>
                <a:gd name="connsiteX41" fmla="*/ 1979110 w 2609377"/>
                <a:gd name="connsiteY41" fmla="*/ 1150847 h 1819434"/>
                <a:gd name="connsiteX42" fmla="*/ 1980024 w 2609377"/>
                <a:gd name="connsiteY42" fmla="*/ 1151109 h 1819434"/>
                <a:gd name="connsiteX43" fmla="*/ 2361353 w 2609377"/>
                <a:gd name="connsiteY43" fmla="*/ 1268368 h 1819434"/>
                <a:gd name="connsiteX44" fmla="*/ 2540035 w 2609377"/>
                <a:gd name="connsiteY44" fmla="*/ 1172604 h 1819434"/>
                <a:gd name="connsiteX45" fmla="*/ 2605014 w 2609377"/>
                <a:gd name="connsiteY45" fmla="*/ 979345 h 1819434"/>
                <a:gd name="connsiteX46" fmla="*/ 2565780 w 2609377"/>
                <a:gd name="connsiteY46" fmla="*/ 865297 h 1819434"/>
                <a:gd name="connsiteX47" fmla="*/ 2165130 w 2609377"/>
                <a:gd name="connsiteY47" fmla="*/ 331625 h 1819434"/>
                <a:gd name="connsiteX48" fmla="*/ 1912327 w 2609377"/>
                <a:gd name="connsiteY48" fmla="*/ 4355 h 1819434"/>
                <a:gd name="connsiteX49" fmla="*/ 1485586 w 2609377"/>
                <a:gd name="connsiteY49" fmla="*/ 290660 h 1819434"/>
                <a:gd name="connsiteX50" fmla="*/ 1653595 w 2609377"/>
                <a:gd name="connsiteY50" fmla="*/ 500670 h 1819434"/>
                <a:gd name="connsiteX51" fmla="*/ 1653891 w 2609377"/>
                <a:gd name="connsiteY51" fmla="*/ 501683 h 1819434"/>
                <a:gd name="connsiteX52" fmla="*/ 1653595 w 2609377"/>
                <a:gd name="connsiteY52" fmla="*/ 502696 h 1819434"/>
                <a:gd name="connsiteX53" fmla="*/ 1652839 w 2609377"/>
                <a:gd name="connsiteY53" fmla="*/ 503432 h 1819434"/>
                <a:gd name="connsiteX54" fmla="*/ 1651816 w 2609377"/>
                <a:gd name="connsiteY54" fmla="*/ 503685 h 1819434"/>
                <a:gd name="connsiteX55" fmla="*/ 1368772 w 2609377"/>
                <a:gd name="connsiteY55" fmla="*/ 553593 h 1819434"/>
                <a:gd name="connsiteX56" fmla="*/ 1152288 w 2609377"/>
                <a:gd name="connsiteY56" fmla="*/ 625738 h 1819434"/>
                <a:gd name="connsiteX57" fmla="*/ 1151522 w 2609377"/>
                <a:gd name="connsiteY57" fmla="*/ 625920 h 1819434"/>
                <a:gd name="connsiteX58" fmla="*/ 1150756 w 2609377"/>
                <a:gd name="connsiteY58" fmla="*/ 625738 h 1819434"/>
                <a:gd name="connsiteX59" fmla="*/ 843203 w 2609377"/>
                <a:gd name="connsiteY59" fmla="*/ 533827 h 1819434"/>
                <a:gd name="connsiteX60" fmla="*/ 842304 w 2609377"/>
                <a:gd name="connsiteY60" fmla="*/ 533432 h 1819434"/>
                <a:gd name="connsiteX61" fmla="*/ 841720 w 2609377"/>
                <a:gd name="connsiteY61" fmla="*/ 532641 h 1819434"/>
                <a:gd name="connsiteX62" fmla="*/ 841612 w 2609377"/>
                <a:gd name="connsiteY62" fmla="*/ 531663 h 1819434"/>
                <a:gd name="connsiteX63" fmla="*/ 842017 w 2609377"/>
                <a:gd name="connsiteY63" fmla="*/ 530763 h 1819434"/>
                <a:gd name="connsiteX64" fmla="*/ 1010519 w 2609377"/>
                <a:gd name="connsiteY64" fmla="*/ 333107 h 1819434"/>
                <a:gd name="connsiteX65" fmla="*/ 583532 w 2609377"/>
                <a:gd name="connsiteY65" fmla="*/ 4108 h 1819434"/>
                <a:gd name="connsiteX66" fmla="*/ 149379 w 2609377"/>
                <a:gd name="connsiteY66" fmla="*/ 459854 h 1819434"/>
                <a:gd name="connsiteX67" fmla="*/ 3558 w 2609377"/>
                <a:gd name="connsiteY67" fmla="*/ 734745 h 1819434"/>
                <a:gd name="connsiteX68" fmla="*/ 215149 w 2609377"/>
                <a:gd name="connsiteY68" fmla="*/ 974997 h 1819434"/>
                <a:gd name="connsiteX69" fmla="*/ 519392 w 2609377"/>
                <a:gd name="connsiteY69" fmla="*/ 1145871 h 1819434"/>
                <a:gd name="connsiteX70" fmla="*/ 705337 w 2609377"/>
                <a:gd name="connsiteY70" fmla="*/ 1443640 h 1819434"/>
                <a:gd name="connsiteX71" fmla="*/ 769032 w 2609377"/>
                <a:gd name="connsiteY71" fmla="*/ 1815729 h 181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609377" h="1819434">
                  <a:moveTo>
                    <a:pt x="1979086" y="1819435"/>
                  </a:moveTo>
                  <a:lnTo>
                    <a:pt x="767352" y="1819435"/>
                  </a:lnTo>
                  <a:cubicBezTo>
                    <a:pt x="766898" y="1819440"/>
                    <a:pt x="766463" y="1819272"/>
                    <a:pt x="766122" y="1818970"/>
                  </a:cubicBezTo>
                  <a:cubicBezTo>
                    <a:pt x="765786" y="1818669"/>
                    <a:pt x="765573" y="1818254"/>
                    <a:pt x="765524" y="1817804"/>
                  </a:cubicBezTo>
                  <a:cubicBezTo>
                    <a:pt x="765524" y="1816569"/>
                    <a:pt x="751589" y="1692144"/>
                    <a:pt x="701829" y="1444134"/>
                  </a:cubicBezTo>
                  <a:cubicBezTo>
                    <a:pt x="679247" y="1331371"/>
                    <a:pt x="617084" y="1231654"/>
                    <a:pt x="517168" y="1148440"/>
                  </a:cubicBezTo>
                  <a:cubicBezTo>
                    <a:pt x="440725" y="1084597"/>
                    <a:pt x="341501" y="1028907"/>
                    <a:pt x="213963" y="978208"/>
                  </a:cubicBezTo>
                  <a:cubicBezTo>
                    <a:pt x="0" y="893117"/>
                    <a:pt x="0" y="805160"/>
                    <a:pt x="0" y="734498"/>
                  </a:cubicBezTo>
                  <a:cubicBezTo>
                    <a:pt x="0" y="657115"/>
                    <a:pt x="58605" y="567725"/>
                    <a:pt x="146612" y="457285"/>
                  </a:cubicBezTo>
                  <a:cubicBezTo>
                    <a:pt x="239263" y="341063"/>
                    <a:pt x="578392" y="3910"/>
                    <a:pt x="581802" y="550"/>
                  </a:cubicBezTo>
                  <a:cubicBezTo>
                    <a:pt x="582019" y="322"/>
                    <a:pt x="582296" y="154"/>
                    <a:pt x="582598" y="71"/>
                  </a:cubicBezTo>
                  <a:cubicBezTo>
                    <a:pt x="582904" y="-18"/>
                    <a:pt x="583225" y="-23"/>
                    <a:pt x="583532" y="56"/>
                  </a:cubicBezTo>
                  <a:cubicBezTo>
                    <a:pt x="805895" y="52978"/>
                    <a:pt x="1012446" y="329055"/>
                    <a:pt x="1014522" y="331872"/>
                  </a:cubicBezTo>
                  <a:cubicBezTo>
                    <a:pt x="1014769" y="332198"/>
                    <a:pt x="1014902" y="332598"/>
                    <a:pt x="1014902" y="333008"/>
                  </a:cubicBezTo>
                  <a:cubicBezTo>
                    <a:pt x="1014902" y="333418"/>
                    <a:pt x="1014769" y="333819"/>
                    <a:pt x="1014522" y="334145"/>
                  </a:cubicBezTo>
                  <a:lnTo>
                    <a:pt x="847205" y="530418"/>
                  </a:lnTo>
                  <a:cubicBezTo>
                    <a:pt x="1002810" y="550183"/>
                    <a:pt x="1114042" y="598658"/>
                    <a:pt x="1152091" y="621982"/>
                  </a:cubicBezTo>
                  <a:lnTo>
                    <a:pt x="1367586" y="550134"/>
                  </a:lnTo>
                  <a:cubicBezTo>
                    <a:pt x="1455627" y="510563"/>
                    <a:pt x="1552044" y="493238"/>
                    <a:pt x="1648357" y="499682"/>
                  </a:cubicBezTo>
                  <a:lnTo>
                    <a:pt x="1481535" y="291401"/>
                  </a:lnTo>
                  <a:cubicBezTo>
                    <a:pt x="1481376" y="291199"/>
                    <a:pt x="1481263" y="290972"/>
                    <a:pt x="1481194" y="290725"/>
                  </a:cubicBezTo>
                  <a:cubicBezTo>
                    <a:pt x="1481124" y="290478"/>
                    <a:pt x="1481105" y="290221"/>
                    <a:pt x="1481139" y="289968"/>
                  </a:cubicBezTo>
                  <a:cubicBezTo>
                    <a:pt x="1481233" y="289455"/>
                    <a:pt x="1481515" y="289000"/>
                    <a:pt x="1481930" y="288684"/>
                  </a:cubicBezTo>
                  <a:lnTo>
                    <a:pt x="1911833" y="303"/>
                  </a:lnTo>
                  <a:cubicBezTo>
                    <a:pt x="1912233" y="46"/>
                    <a:pt x="1912712" y="-53"/>
                    <a:pt x="1913182" y="31"/>
                  </a:cubicBezTo>
                  <a:cubicBezTo>
                    <a:pt x="1913646" y="110"/>
                    <a:pt x="1914066" y="367"/>
                    <a:pt x="1914353" y="747"/>
                  </a:cubicBezTo>
                  <a:cubicBezTo>
                    <a:pt x="1993070" y="104221"/>
                    <a:pt x="2082015" y="218713"/>
                    <a:pt x="2168045" y="329450"/>
                  </a:cubicBezTo>
                  <a:cubicBezTo>
                    <a:pt x="2343268" y="554927"/>
                    <a:pt x="2509003" y="767951"/>
                    <a:pt x="2568942" y="863123"/>
                  </a:cubicBezTo>
                  <a:cubicBezTo>
                    <a:pt x="2591243" y="897935"/>
                    <a:pt x="2604807" y="937620"/>
                    <a:pt x="2608473" y="978802"/>
                  </a:cubicBezTo>
                  <a:cubicBezTo>
                    <a:pt x="2614403" y="1047981"/>
                    <a:pt x="2591030" y="1117754"/>
                    <a:pt x="2542604" y="1174778"/>
                  </a:cubicBezTo>
                  <a:cubicBezTo>
                    <a:pt x="2494178" y="1231802"/>
                    <a:pt x="2428606" y="1266639"/>
                    <a:pt x="2361403" y="1271827"/>
                  </a:cubicBezTo>
                  <a:cubicBezTo>
                    <a:pt x="2354584" y="1272371"/>
                    <a:pt x="2347567" y="1272618"/>
                    <a:pt x="2340501" y="1272618"/>
                  </a:cubicBezTo>
                  <a:cubicBezTo>
                    <a:pt x="2197200" y="1272618"/>
                    <a:pt x="2005967" y="1169590"/>
                    <a:pt x="1980716" y="1155655"/>
                  </a:cubicBezTo>
                  <a:lnTo>
                    <a:pt x="1980716" y="1817607"/>
                  </a:lnTo>
                  <a:cubicBezTo>
                    <a:pt x="1980706" y="1818056"/>
                    <a:pt x="1980538" y="1818486"/>
                    <a:pt x="1980242" y="1818822"/>
                  </a:cubicBezTo>
                  <a:cubicBezTo>
                    <a:pt x="1979940" y="1819158"/>
                    <a:pt x="1979530" y="1819375"/>
                    <a:pt x="1979086" y="1819435"/>
                  </a:cubicBezTo>
                  <a:close/>
                  <a:moveTo>
                    <a:pt x="769032" y="1815729"/>
                  </a:moveTo>
                  <a:lnTo>
                    <a:pt x="1977257" y="1815729"/>
                  </a:lnTo>
                  <a:lnTo>
                    <a:pt x="1977257" y="1152690"/>
                  </a:lnTo>
                  <a:cubicBezTo>
                    <a:pt x="1977257" y="1152369"/>
                    <a:pt x="1977346" y="1152052"/>
                    <a:pt x="1977514" y="1151771"/>
                  </a:cubicBezTo>
                  <a:cubicBezTo>
                    <a:pt x="1977677" y="1151494"/>
                    <a:pt x="1977914" y="1151267"/>
                    <a:pt x="1978196" y="1151109"/>
                  </a:cubicBezTo>
                  <a:cubicBezTo>
                    <a:pt x="1978468" y="1150941"/>
                    <a:pt x="1978784" y="1150847"/>
                    <a:pt x="1979110" y="1150847"/>
                  </a:cubicBezTo>
                  <a:cubicBezTo>
                    <a:pt x="1979431" y="1150847"/>
                    <a:pt x="1979748" y="1150941"/>
                    <a:pt x="1980024" y="1151109"/>
                  </a:cubicBezTo>
                  <a:cubicBezTo>
                    <a:pt x="1982297" y="1152393"/>
                    <a:pt x="2208663" y="1280178"/>
                    <a:pt x="2361353" y="1268368"/>
                  </a:cubicBezTo>
                  <a:cubicBezTo>
                    <a:pt x="2427568" y="1263427"/>
                    <a:pt x="2492696" y="1228294"/>
                    <a:pt x="2540035" y="1172604"/>
                  </a:cubicBezTo>
                  <a:cubicBezTo>
                    <a:pt x="2587373" y="1116914"/>
                    <a:pt x="2610895" y="1047685"/>
                    <a:pt x="2605014" y="979345"/>
                  </a:cubicBezTo>
                  <a:cubicBezTo>
                    <a:pt x="2601333" y="938722"/>
                    <a:pt x="2587873" y="899591"/>
                    <a:pt x="2565780" y="865297"/>
                  </a:cubicBezTo>
                  <a:cubicBezTo>
                    <a:pt x="2505741" y="770076"/>
                    <a:pt x="2340303" y="557151"/>
                    <a:pt x="2165130" y="331625"/>
                  </a:cubicBezTo>
                  <a:cubicBezTo>
                    <a:pt x="2079446" y="221481"/>
                    <a:pt x="1990896" y="107433"/>
                    <a:pt x="1912327" y="4355"/>
                  </a:cubicBezTo>
                  <a:lnTo>
                    <a:pt x="1485586" y="290660"/>
                  </a:lnTo>
                  <a:lnTo>
                    <a:pt x="1653595" y="500670"/>
                  </a:lnTo>
                  <a:cubicBezTo>
                    <a:pt x="1653787" y="500972"/>
                    <a:pt x="1653891" y="501322"/>
                    <a:pt x="1653891" y="501683"/>
                  </a:cubicBezTo>
                  <a:cubicBezTo>
                    <a:pt x="1653891" y="502044"/>
                    <a:pt x="1653787" y="502395"/>
                    <a:pt x="1653595" y="502696"/>
                  </a:cubicBezTo>
                  <a:cubicBezTo>
                    <a:pt x="1653412" y="503003"/>
                    <a:pt x="1653150" y="503255"/>
                    <a:pt x="1652839" y="503432"/>
                  </a:cubicBezTo>
                  <a:cubicBezTo>
                    <a:pt x="1652527" y="503606"/>
                    <a:pt x="1652171" y="503689"/>
                    <a:pt x="1651816" y="503685"/>
                  </a:cubicBezTo>
                  <a:cubicBezTo>
                    <a:pt x="1554786" y="496539"/>
                    <a:pt x="1457505" y="513691"/>
                    <a:pt x="1368772" y="553593"/>
                  </a:cubicBezTo>
                  <a:lnTo>
                    <a:pt x="1152288" y="625738"/>
                  </a:lnTo>
                  <a:cubicBezTo>
                    <a:pt x="1152051" y="625861"/>
                    <a:pt x="1151789" y="625920"/>
                    <a:pt x="1151522" y="625920"/>
                  </a:cubicBezTo>
                  <a:cubicBezTo>
                    <a:pt x="1151255" y="625920"/>
                    <a:pt x="1150994" y="625861"/>
                    <a:pt x="1150756" y="625738"/>
                  </a:cubicBezTo>
                  <a:cubicBezTo>
                    <a:pt x="1149669" y="625046"/>
                    <a:pt x="1040316" y="558534"/>
                    <a:pt x="843203" y="533827"/>
                  </a:cubicBezTo>
                  <a:cubicBezTo>
                    <a:pt x="842872" y="533773"/>
                    <a:pt x="842565" y="533640"/>
                    <a:pt x="842304" y="533432"/>
                  </a:cubicBezTo>
                  <a:cubicBezTo>
                    <a:pt x="842047" y="533225"/>
                    <a:pt x="841844" y="532952"/>
                    <a:pt x="841720" y="532641"/>
                  </a:cubicBezTo>
                  <a:cubicBezTo>
                    <a:pt x="841597" y="532330"/>
                    <a:pt x="841562" y="531994"/>
                    <a:pt x="841612" y="531663"/>
                  </a:cubicBezTo>
                  <a:cubicBezTo>
                    <a:pt x="841666" y="531332"/>
                    <a:pt x="841804" y="531020"/>
                    <a:pt x="842017" y="530763"/>
                  </a:cubicBezTo>
                  <a:lnTo>
                    <a:pt x="1010519" y="333107"/>
                  </a:lnTo>
                  <a:cubicBezTo>
                    <a:pt x="995695" y="313341"/>
                    <a:pt x="796803" y="55597"/>
                    <a:pt x="583532" y="4108"/>
                  </a:cubicBezTo>
                  <a:cubicBezTo>
                    <a:pt x="565742" y="21798"/>
                    <a:pt x="239807" y="346399"/>
                    <a:pt x="149379" y="459854"/>
                  </a:cubicBezTo>
                  <a:cubicBezTo>
                    <a:pt x="61817" y="569652"/>
                    <a:pt x="3558" y="658400"/>
                    <a:pt x="3558" y="734745"/>
                  </a:cubicBezTo>
                  <a:cubicBezTo>
                    <a:pt x="3558" y="804320"/>
                    <a:pt x="3558" y="890894"/>
                    <a:pt x="215149" y="974997"/>
                  </a:cubicBezTo>
                  <a:cubicBezTo>
                    <a:pt x="343082" y="1025844"/>
                    <a:pt x="442454" y="1081731"/>
                    <a:pt x="519392" y="1145871"/>
                  </a:cubicBezTo>
                  <a:cubicBezTo>
                    <a:pt x="619999" y="1229875"/>
                    <a:pt x="682459" y="1330037"/>
                    <a:pt x="705337" y="1443640"/>
                  </a:cubicBezTo>
                  <a:cubicBezTo>
                    <a:pt x="752182" y="1676232"/>
                    <a:pt x="767204" y="1800262"/>
                    <a:pt x="769032" y="1815729"/>
                  </a:cubicBezTo>
                  <a:close/>
                </a:path>
              </a:pathLst>
            </a:custGeom>
            <a:solidFill>
              <a:srgbClr val="0E0E0E"/>
            </a:solidFill>
            <a:ln w="4941" cap="flat">
              <a:noFill/>
              <a:prstDash val="solid"/>
              <a:miter/>
            </a:ln>
          </p:spPr>
          <p:txBody>
            <a:bodyPr rtlCol="0" anchor="ctr"/>
            <a:lstStyle/>
            <a:p>
              <a:endParaRPr lang="en-AU"/>
            </a:p>
          </p:txBody>
        </p:sp>
        <p:sp>
          <p:nvSpPr>
            <p:cNvPr id="1274" name="Freeform: Shape 1273">
              <a:extLst>
                <a:ext uri="{FF2B5EF4-FFF2-40B4-BE49-F238E27FC236}">
                  <a16:creationId xmlns:a16="http://schemas.microsoft.com/office/drawing/2014/main" id="{D1ECEC0B-46B7-4734-9A7E-DB3E8230F7FF}"/>
                </a:ext>
              </a:extLst>
            </p:cNvPr>
            <p:cNvSpPr/>
            <p:nvPr/>
          </p:nvSpPr>
          <p:spPr>
            <a:xfrm>
              <a:off x="8018296" y="4038920"/>
              <a:ext cx="323253" cy="323250"/>
            </a:xfrm>
            <a:custGeom>
              <a:avLst/>
              <a:gdLst>
                <a:gd name="connsiteX0" fmla="*/ 310912 w 323253"/>
                <a:gd name="connsiteY0" fmla="*/ 223459 h 323250"/>
                <a:gd name="connsiteX1" fmla="*/ 223459 w 323253"/>
                <a:gd name="connsiteY1" fmla="*/ 12342 h 323250"/>
                <a:gd name="connsiteX2" fmla="*/ 12342 w 323253"/>
                <a:gd name="connsiteY2" fmla="*/ 99790 h 323250"/>
                <a:gd name="connsiteX3" fmla="*/ 99790 w 323253"/>
                <a:gd name="connsiteY3" fmla="*/ 310907 h 323250"/>
                <a:gd name="connsiteX4" fmla="*/ 310912 w 323253"/>
                <a:gd name="connsiteY4" fmla="*/ 223459 h 323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53" h="323250">
                  <a:moveTo>
                    <a:pt x="310912" y="223459"/>
                  </a:moveTo>
                  <a:cubicBezTo>
                    <a:pt x="345062" y="141011"/>
                    <a:pt x="305906" y="46492"/>
                    <a:pt x="223459" y="12342"/>
                  </a:cubicBezTo>
                  <a:cubicBezTo>
                    <a:pt x="141011" y="-21808"/>
                    <a:pt x="46492" y="17343"/>
                    <a:pt x="12342" y="99790"/>
                  </a:cubicBezTo>
                  <a:cubicBezTo>
                    <a:pt x="-21808" y="182238"/>
                    <a:pt x="17343" y="276757"/>
                    <a:pt x="99790" y="310907"/>
                  </a:cubicBezTo>
                  <a:cubicBezTo>
                    <a:pt x="182238" y="345062"/>
                    <a:pt x="276757" y="305906"/>
                    <a:pt x="310912" y="223459"/>
                  </a:cubicBezTo>
                  <a:close/>
                </a:path>
              </a:pathLst>
            </a:custGeom>
            <a:solidFill>
              <a:srgbClr val="E05555"/>
            </a:solidFill>
            <a:ln w="4941" cap="flat">
              <a:noFill/>
              <a:prstDash val="solid"/>
              <a:miter/>
            </a:ln>
          </p:spPr>
          <p:txBody>
            <a:bodyPr rtlCol="0" anchor="ctr"/>
            <a:lstStyle/>
            <a:p>
              <a:endParaRPr lang="en-AU"/>
            </a:p>
          </p:txBody>
        </p:sp>
        <p:sp>
          <p:nvSpPr>
            <p:cNvPr id="1275" name="Freeform: Shape 1274">
              <a:extLst>
                <a:ext uri="{FF2B5EF4-FFF2-40B4-BE49-F238E27FC236}">
                  <a16:creationId xmlns:a16="http://schemas.microsoft.com/office/drawing/2014/main" id="{AE1A3C36-AE1A-4BB5-8C45-19F85319EBA9}"/>
                </a:ext>
              </a:extLst>
            </p:cNvPr>
            <p:cNvSpPr/>
            <p:nvPr/>
          </p:nvSpPr>
          <p:spPr>
            <a:xfrm>
              <a:off x="8016456" y="4037040"/>
              <a:ext cx="326924" cy="326924"/>
            </a:xfrm>
            <a:custGeom>
              <a:avLst/>
              <a:gdLst>
                <a:gd name="connsiteX0" fmla="*/ 163462 w 326924"/>
                <a:gd name="connsiteY0" fmla="*/ 326924 h 326924"/>
                <a:gd name="connsiteX1" fmla="*/ 72649 w 326924"/>
                <a:gd name="connsiteY1" fmla="*/ 299376 h 326924"/>
                <a:gd name="connsiteX2" fmla="*/ 12443 w 326924"/>
                <a:gd name="connsiteY2" fmla="*/ 226016 h 326924"/>
                <a:gd name="connsiteX3" fmla="*/ 3143 w 326924"/>
                <a:gd name="connsiteY3" fmla="*/ 131571 h 326924"/>
                <a:gd name="connsiteX4" fmla="*/ 47878 w 326924"/>
                <a:gd name="connsiteY4" fmla="*/ 47878 h 326924"/>
                <a:gd name="connsiteX5" fmla="*/ 131570 w 326924"/>
                <a:gd name="connsiteY5" fmla="*/ 3143 h 326924"/>
                <a:gd name="connsiteX6" fmla="*/ 226016 w 326924"/>
                <a:gd name="connsiteY6" fmla="*/ 12443 h 326924"/>
                <a:gd name="connsiteX7" fmla="*/ 299376 w 326924"/>
                <a:gd name="connsiteY7" fmla="*/ 72649 h 326924"/>
                <a:gd name="connsiteX8" fmla="*/ 326924 w 326924"/>
                <a:gd name="connsiteY8" fmla="*/ 163462 h 326924"/>
                <a:gd name="connsiteX9" fmla="*/ 278988 w 326924"/>
                <a:gd name="connsiteY9" fmla="*/ 278988 h 326924"/>
                <a:gd name="connsiteX10" fmla="*/ 163462 w 326924"/>
                <a:gd name="connsiteY10" fmla="*/ 326924 h 326924"/>
                <a:gd name="connsiteX11" fmla="*/ 163462 w 326924"/>
                <a:gd name="connsiteY11" fmla="*/ 3706 h 326924"/>
                <a:gd name="connsiteX12" fmla="*/ 74705 w 326924"/>
                <a:gd name="connsiteY12" fmla="*/ 30632 h 326924"/>
                <a:gd name="connsiteX13" fmla="*/ 15867 w 326924"/>
                <a:gd name="connsiteY13" fmla="*/ 102327 h 326924"/>
                <a:gd name="connsiteX14" fmla="*/ 6775 w 326924"/>
                <a:gd name="connsiteY14" fmla="*/ 194628 h 326924"/>
                <a:gd name="connsiteX15" fmla="*/ 50497 w 326924"/>
                <a:gd name="connsiteY15" fmla="*/ 276428 h 326924"/>
                <a:gd name="connsiteX16" fmla="*/ 132297 w 326924"/>
                <a:gd name="connsiteY16" fmla="*/ 320150 h 326924"/>
                <a:gd name="connsiteX17" fmla="*/ 224597 w 326924"/>
                <a:gd name="connsiteY17" fmla="*/ 311058 h 326924"/>
                <a:gd name="connsiteX18" fmla="*/ 296292 w 326924"/>
                <a:gd name="connsiteY18" fmla="*/ 252220 h 326924"/>
                <a:gd name="connsiteX19" fmla="*/ 323218 w 326924"/>
                <a:gd name="connsiteY19" fmla="*/ 163462 h 326924"/>
                <a:gd name="connsiteX20" fmla="*/ 276383 w 326924"/>
                <a:gd name="connsiteY20" fmla="*/ 50541 h 326924"/>
                <a:gd name="connsiteX21" fmla="*/ 163462 w 326924"/>
                <a:gd name="connsiteY21" fmla="*/ 370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4" h="326924">
                  <a:moveTo>
                    <a:pt x="163462" y="326924"/>
                  </a:moveTo>
                  <a:cubicBezTo>
                    <a:pt x="131131" y="326924"/>
                    <a:pt x="99530" y="317338"/>
                    <a:pt x="72649" y="299376"/>
                  </a:cubicBezTo>
                  <a:cubicBezTo>
                    <a:pt x="45768" y="281414"/>
                    <a:pt x="24816" y="255886"/>
                    <a:pt x="12443" y="226016"/>
                  </a:cubicBezTo>
                  <a:cubicBezTo>
                    <a:pt x="70" y="196150"/>
                    <a:pt x="-3167" y="163280"/>
                    <a:pt x="3143" y="131571"/>
                  </a:cubicBezTo>
                  <a:cubicBezTo>
                    <a:pt x="9448" y="99866"/>
                    <a:pt x="25014" y="70737"/>
                    <a:pt x="47878" y="47878"/>
                  </a:cubicBezTo>
                  <a:cubicBezTo>
                    <a:pt x="70737" y="25019"/>
                    <a:pt x="99861" y="9448"/>
                    <a:pt x="131570" y="3143"/>
                  </a:cubicBezTo>
                  <a:cubicBezTo>
                    <a:pt x="163279" y="-3167"/>
                    <a:pt x="196145" y="70"/>
                    <a:pt x="226016" y="12443"/>
                  </a:cubicBezTo>
                  <a:cubicBezTo>
                    <a:pt x="255886" y="24816"/>
                    <a:pt x="281414" y="45768"/>
                    <a:pt x="299376" y="72649"/>
                  </a:cubicBezTo>
                  <a:cubicBezTo>
                    <a:pt x="317338" y="99530"/>
                    <a:pt x="326924" y="131131"/>
                    <a:pt x="326924" y="163462"/>
                  </a:cubicBezTo>
                  <a:cubicBezTo>
                    <a:pt x="326870" y="206799"/>
                    <a:pt x="309634" y="248346"/>
                    <a:pt x="278988" y="278988"/>
                  </a:cubicBezTo>
                  <a:cubicBezTo>
                    <a:pt x="248346" y="309634"/>
                    <a:pt x="206799" y="326875"/>
                    <a:pt x="163462" y="326924"/>
                  </a:cubicBezTo>
                  <a:close/>
                  <a:moveTo>
                    <a:pt x="163462" y="3706"/>
                  </a:moveTo>
                  <a:cubicBezTo>
                    <a:pt x="131867" y="3706"/>
                    <a:pt x="100978" y="13075"/>
                    <a:pt x="74705" y="30632"/>
                  </a:cubicBezTo>
                  <a:cubicBezTo>
                    <a:pt x="48436" y="48184"/>
                    <a:pt x="27959" y="73133"/>
                    <a:pt x="15867" y="102327"/>
                  </a:cubicBezTo>
                  <a:cubicBezTo>
                    <a:pt x="3776" y="131516"/>
                    <a:pt x="613" y="163640"/>
                    <a:pt x="6775" y="194628"/>
                  </a:cubicBezTo>
                  <a:cubicBezTo>
                    <a:pt x="12942" y="225620"/>
                    <a:pt x="28156" y="254083"/>
                    <a:pt x="50497" y="276428"/>
                  </a:cubicBezTo>
                  <a:cubicBezTo>
                    <a:pt x="72842" y="298768"/>
                    <a:pt x="101304" y="313983"/>
                    <a:pt x="132297" y="320150"/>
                  </a:cubicBezTo>
                  <a:cubicBezTo>
                    <a:pt x="163284" y="326312"/>
                    <a:pt x="195409" y="323149"/>
                    <a:pt x="224597" y="311058"/>
                  </a:cubicBezTo>
                  <a:cubicBezTo>
                    <a:pt x="253791" y="298966"/>
                    <a:pt x="278740" y="278489"/>
                    <a:pt x="296292" y="252220"/>
                  </a:cubicBezTo>
                  <a:cubicBezTo>
                    <a:pt x="313849" y="225947"/>
                    <a:pt x="323218" y="195058"/>
                    <a:pt x="323218" y="163462"/>
                  </a:cubicBezTo>
                  <a:cubicBezTo>
                    <a:pt x="323179" y="121104"/>
                    <a:pt x="306333" y="80491"/>
                    <a:pt x="276383" y="50541"/>
                  </a:cubicBezTo>
                  <a:cubicBezTo>
                    <a:pt x="246434" y="20591"/>
                    <a:pt x="205820" y="3746"/>
                    <a:pt x="163462" y="3706"/>
                  </a:cubicBezTo>
                  <a:close/>
                </a:path>
              </a:pathLst>
            </a:custGeom>
            <a:solidFill>
              <a:srgbClr val="0E0E0E"/>
            </a:solidFill>
            <a:ln w="4941" cap="flat">
              <a:noFill/>
              <a:prstDash val="solid"/>
              <a:miter/>
            </a:ln>
          </p:spPr>
          <p:txBody>
            <a:bodyPr rtlCol="0" anchor="ctr"/>
            <a:lstStyle/>
            <a:p>
              <a:endParaRPr lang="en-AU"/>
            </a:p>
          </p:txBody>
        </p:sp>
        <p:sp>
          <p:nvSpPr>
            <p:cNvPr id="1276" name="Freeform: Shape 1275">
              <a:extLst>
                <a:ext uri="{FF2B5EF4-FFF2-40B4-BE49-F238E27FC236}">
                  <a16:creationId xmlns:a16="http://schemas.microsoft.com/office/drawing/2014/main" id="{7DEA3F7F-9081-4F26-AFC6-182ECB36AA86}"/>
                </a:ext>
              </a:extLst>
            </p:cNvPr>
            <p:cNvSpPr/>
            <p:nvPr/>
          </p:nvSpPr>
          <p:spPr>
            <a:xfrm>
              <a:off x="7527256" y="3535091"/>
              <a:ext cx="204821" cy="210201"/>
            </a:xfrm>
            <a:custGeom>
              <a:avLst/>
              <a:gdLst>
                <a:gd name="connsiteX0" fmla="*/ 204822 w 204821"/>
                <a:gd name="connsiteY0" fmla="*/ 48574 h 210201"/>
                <a:gd name="connsiteX1" fmla="*/ 197360 w 204821"/>
                <a:gd name="connsiteY1" fmla="*/ 0 h 210201"/>
                <a:gd name="connsiteX2" fmla="*/ 0 w 204821"/>
                <a:gd name="connsiteY2" fmla="*/ 204278 h 210201"/>
                <a:gd name="connsiteX3" fmla="*/ 73701 w 204821"/>
                <a:gd name="connsiteY3" fmla="*/ 207322 h 210201"/>
                <a:gd name="connsiteX4" fmla="*/ 141063 w 204821"/>
                <a:gd name="connsiteY4" fmla="*/ 177273 h 210201"/>
                <a:gd name="connsiteX5" fmla="*/ 188036 w 204821"/>
                <a:gd name="connsiteY5" fmla="*/ 120403 h 210201"/>
                <a:gd name="connsiteX6" fmla="*/ 204822 w 204821"/>
                <a:gd name="connsiteY6" fmla="*/ 48574 h 210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821" h="210201">
                  <a:moveTo>
                    <a:pt x="204822" y="48574"/>
                  </a:moveTo>
                  <a:cubicBezTo>
                    <a:pt x="204831" y="32095"/>
                    <a:pt x="202316" y="15714"/>
                    <a:pt x="197360" y="0"/>
                  </a:cubicBezTo>
                  <a:cubicBezTo>
                    <a:pt x="136630" y="61620"/>
                    <a:pt x="62954" y="137223"/>
                    <a:pt x="0" y="204278"/>
                  </a:cubicBezTo>
                  <a:cubicBezTo>
                    <a:pt x="24000" y="210964"/>
                    <a:pt x="49226" y="212007"/>
                    <a:pt x="73701" y="207322"/>
                  </a:cubicBezTo>
                  <a:cubicBezTo>
                    <a:pt x="98171" y="202638"/>
                    <a:pt x="121228" y="192350"/>
                    <a:pt x="141063" y="177273"/>
                  </a:cubicBezTo>
                  <a:cubicBezTo>
                    <a:pt x="160897" y="162192"/>
                    <a:pt x="176977" y="142728"/>
                    <a:pt x="188036" y="120403"/>
                  </a:cubicBezTo>
                  <a:cubicBezTo>
                    <a:pt x="199099" y="98077"/>
                    <a:pt x="204841" y="73489"/>
                    <a:pt x="204822" y="48574"/>
                  </a:cubicBezTo>
                  <a:close/>
                </a:path>
              </a:pathLst>
            </a:custGeom>
            <a:solidFill>
              <a:srgbClr val="E05555"/>
            </a:solidFill>
            <a:ln w="4941" cap="flat">
              <a:noFill/>
              <a:prstDash val="solid"/>
              <a:miter/>
            </a:ln>
          </p:spPr>
          <p:txBody>
            <a:bodyPr rtlCol="0" anchor="ctr"/>
            <a:lstStyle/>
            <a:p>
              <a:endParaRPr lang="en-AU"/>
            </a:p>
          </p:txBody>
        </p:sp>
        <p:sp>
          <p:nvSpPr>
            <p:cNvPr id="1277" name="Freeform: Shape 1276">
              <a:extLst>
                <a:ext uri="{FF2B5EF4-FFF2-40B4-BE49-F238E27FC236}">
                  <a16:creationId xmlns:a16="http://schemas.microsoft.com/office/drawing/2014/main" id="{10E40904-E8D3-4EDE-AC02-BA20EC6F357D}"/>
                </a:ext>
              </a:extLst>
            </p:cNvPr>
            <p:cNvSpPr/>
            <p:nvPr/>
          </p:nvSpPr>
          <p:spPr>
            <a:xfrm>
              <a:off x="7525404" y="3533212"/>
              <a:ext cx="208512" cy="213915"/>
            </a:xfrm>
            <a:custGeom>
              <a:avLst/>
              <a:gdLst>
                <a:gd name="connsiteX0" fmla="*/ 45090 w 208512"/>
                <a:gd name="connsiteY0" fmla="*/ 213916 h 213915"/>
                <a:gd name="connsiteX1" fmla="*/ 1358 w 208512"/>
                <a:gd name="connsiteY1" fmla="*/ 207937 h 213915"/>
                <a:gd name="connsiteX2" fmla="*/ 538 w 208512"/>
                <a:gd name="connsiteY2" fmla="*/ 207472 h 213915"/>
                <a:gd name="connsiteX3" fmla="*/ 73 w 208512"/>
                <a:gd name="connsiteY3" fmla="*/ 206652 h 213915"/>
                <a:gd name="connsiteX4" fmla="*/ 54 w 208512"/>
                <a:gd name="connsiteY4" fmla="*/ 205723 h 213915"/>
                <a:gd name="connsiteX5" fmla="*/ 518 w 208512"/>
                <a:gd name="connsiteY5" fmla="*/ 204922 h 213915"/>
                <a:gd name="connsiteX6" fmla="*/ 197928 w 208512"/>
                <a:gd name="connsiteY6" fmla="*/ 546 h 213915"/>
                <a:gd name="connsiteX7" fmla="*/ 198743 w 208512"/>
                <a:gd name="connsiteY7" fmla="*/ 66 h 213915"/>
                <a:gd name="connsiteX8" fmla="*/ 199687 w 208512"/>
                <a:gd name="connsiteY8" fmla="*/ 56 h 213915"/>
                <a:gd name="connsiteX9" fmla="*/ 200512 w 208512"/>
                <a:gd name="connsiteY9" fmla="*/ 521 h 213915"/>
                <a:gd name="connsiteX10" fmla="*/ 200991 w 208512"/>
                <a:gd name="connsiteY10" fmla="*/ 1336 h 213915"/>
                <a:gd name="connsiteX11" fmla="*/ 206313 w 208512"/>
                <a:gd name="connsiteY11" fmla="*/ 77078 h 213915"/>
                <a:gd name="connsiteX12" fmla="*/ 176843 w 208512"/>
                <a:gd name="connsiteY12" fmla="*/ 147053 h 213915"/>
                <a:gd name="connsiteX13" fmla="*/ 118939 w 208512"/>
                <a:gd name="connsiteY13" fmla="*/ 196166 h 213915"/>
                <a:gd name="connsiteX14" fmla="*/ 45090 w 208512"/>
                <a:gd name="connsiteY14" fmla="*/ 213817 h 213915"/>
                <a:gd name="connsiteX15" fmla="*/ 45090 w 208512"/>
                <a:gd name="connsiteY15" fmla="*/ 213916 h 213915"/>
                <a:gd name="connsiteX16" fmla="*/ 5311 w 208512"/>
                <a:gd name="connsiteY16" fmla="*/ 205169 h 213915"/>
                <a:gd name="connsiteX17" fmla="*/ 88525 w 208512"/>
                <a:gd name="connsiteY17" fmla="*/ 204151 h 213915"/>
                <a:gd name="connsiteX18" fmla="*/ 159948 w 208512"/>
                <a:gd name="connsiteY18" fmla="*/ 161428 h 213915"/>
                <a:gd name="connsiteX19" fmla="*/ 200201 w 208512"/>
                <a:gd name="connsiteY19" fmla="*/ 88592 h 213915"/>
                <a:gd name="connsiteX20" fmla="*/ 198372 w 208512"/>
                <a:gd name="connsiteY20" fmla="*/ 5388 h 213915"/>
                <a:gd name="connsiteX21" fmla="*/ 5311 w 208512"/>
                <a:gd name="connsiteY21" fmla="*/ 205169 h 213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8512" h="213915">
                  <a:moveTo>
                    <a:pt x="45090" y="213916"/>
                  </a:moveTo>
                  <a:cubicBezTo>
                    <a:pt x="30310" y="213901"/>
                    <a:pt x="15599" y="211890"/>
                    <a:pt x="1358" y="207937"/>
                  </a:cubicBezTo>
                  <a:cubicBezTo>
                    <a:pt x="1047" y="207857"/>
                    <a:pt x="765" y="207694"/>
                    <a:pt x="538" y="207472"/>
                  </a:cubicBezTo>
                  <a:cubicBezTo>
                    <a:pt x="311" y="207245"/>
                    <a:pt x="152" y="206963"/>
                    <a:pt x="73" y="206652"/>
                  </a:cubicBezTo>
                  <a:cubicBezTo>
                    <a:pt x="-16" y="206350"/>
                    <a:pt x="-25" y="206029"/>
                    <a:pt x="54" y="205723"/>
                  </a:cubicBezTo>
                  <a:cubicBezTo>
                    <a:pt x="133" y="205421"/>
                    <a:pt x="291" y="205145"/>
                    <a:pt x="518" y="204922"/>
                  </a:cubicBezTo>
                  <a:cubicBezTo>
                    <a:pt x="53490" y="148491"/>
                    <a:pt x="119903" y="79756"/>
                    <a:pt x="197928" y="546"/>
                  </a:cubicBezTo>
                  <a:cubicBezTo>
                    <a:pt x="198150" y="318"/>
                    <a:pt x="198432" y="150"/>
                    <a:pt x="198743" y="66"/>
                  </a:cubicBezTo>
                  <a:cubicBezTo>
                    <a:pt x="199049" y="-18"/>
                    <a:pt x="199375" y="-23"/>
                    <a:pt x="199687" y="56"/>
                  </a:cubicBezTo>
                  <a:cubicBezTo>
                    <a:pt x="199998" y="140"/>
                    <a:pt x="200280" y="299"/>
                    <a:pt x="200512" y="521"/>
                  </a:cubicBezTo>
                  <a:cubicBezTo>
                    <a:pt x="200739" y="748"/>
                    <a:pt x="200902" y="1030"/>
                    <a:pt x="200991" y="1336"/>
                  </a:cubicBezTo>
                  <a:cubicBezTo>
                    <a:pt x="208685" y="25816"/>
                    <a:pt x="210508" y="51763"/>
                    <a:pt x="206313" y="77078"/>
                  </a:cubicBezTo>
                  <a:cubicBezTo>
                    <a:pt x="202118" y="102393"/>
                    <a:pt x="192023" y="126364"/>
                    <a:pt x="176843" y="147053"/>
                  </a:cubicBezTo>
                  <a:cubicBezTo>
                    <a:pt x="161662" y="167743"/>
                    <a:pt x="141828" y="184569"/>
                    <a:pt x="118939" y="196166"/>
                  </a:cubicBezTo>
                  <a:cubicBezTo>
                    <a:pt x="96046" y="207764"/>
                    <a:pt x="70750" y="213812"/>
                    <a:pt x="45090" y="213817"/>
                  </a:cubicBezTo>
                  <a:lnTo>
                    <a:pt x="45090" y="213916"/>
                  </a:lnTo>
                  <a:close/>
                  <a:moveTo>
                    <a:pt x="5311" y="205169"/>
                  </a:moveTo>
                  <a:cubicBezTo>
                    <a:pt x="32652" y="212186"/>
                    <a:pt x="61367" y="211835"/>
                    <a:pt x="88525" y="204151"/>
                  </a:cubicBezTo>
                  <a:cubicBezTo>
                    <a:pt x="115688" y="196468"/>
                    <a:pt x="140330" y="181727"/>
                    <a:pt x="159948" y="161428"/>
                  </a:cubicBezTo>
                  <a:cubicBezTo>
                    <a:pt x="179560" y="141129"/>
                    <a:pt x="193451" y="115997"/>
                    <a:pt x="200201" y="88592"/>
                  </a:cubicBezTo>
                  <a:cubicBezTo>
                    <a:pt x="206951" y="61182"/>
                    <a:pt x="206318" y="32472"/>
                    <a:pt x="198372" y="5388"/>
                  </a:cubicBezTo>
                  <a:cubicBezTo>
                    <a:pt x="122324" y="82573"/>
                    <a:pt x="57443" y="149727"/>
                    <a:pt x="5311" y="205169"/>
                  </a:cubicBezTo>
                  <a:close/>
                </a:path>
              </a:pathLst>
            </a:custGeom>
            <a:solidFill>
              <a:srgbClr val="0E0E0E"/>
            </a:solidFill>
            <a:ln w="4941" cap="flat">
              <a:noFill/>
              <a:prstDash val="solid"/>
              <a:miter/>
            </a:ln>
          </p:spPr>
          <p:txBody>
            <a:bodyPr rtlCol="0" anchor="ctr"/>
            <a:lstStyle/>
            <a:p>
              <a:endParaRPr lang="en-AU"/>
            </a:p>
          </p:txBody>
        </p:sp>
        <p:sp>
          <p:nvSpPr>
            <p:cNvPr id="1278" name="Freeform: Shape 1277">
              <a:extLst>
                <a:ext uri="{FF2B5EF4-FFF2-40B4-BE49-F238E27FC236}">
                  <a16:creationId xmlns:a16="http://schemas.microsoft.com/office/drawing/2014/main" id="{629F601E-643E-4ACB-8608-8EC1D9CFDBB4}"/>
                </a:ext>
              </a:extLst>
            </p:cNvPr>
            <p:cNvSpPr/>
            <p:nvPr/>
          </p:nvSpPr>
          <p:spPr>
            <a:xfrm>
              <a:off x="7805655" y="3453904"/>
              <a:ext cx="323217" cy="319798"/>
            </a:xfrm>
            <a:custGeom>
              <a:avLst/>
              <a:gdLst>
                <a:gd name="connsiteX0" fmla="*/ 0 w 323217"/>
                <a:gd name="connsiteY0" fmla="*/ 160991 h 319798"/>
                <a:gd name="connsiteX1" fmla="*/ 48322 w 323217"/>
                <a:gd name="connsiteY1" fmla="*/ 273453 h 319798"/>
                <a:gd name="connsiteX2" fmla="*/ 161609 w 323217"/>
                <a:gd name="connsiteY2" fmla="*/ 319798 h 319798"/>
                <a:gd name="connsiteX3" fmla="*/ 274896 w 323217"/>
                <a:gd name="connsiteY3" fmla="*/ 273453 h 319798"/>
                <a:gd name="connsiteX4" fmla="*/ 323218 w 323217"/>
                <a:gd name="connsiteY4" fmla="*/ 160991 h 319798"/>
                <a:gd name="connsiteX5" fmla="*/ 318968 w 323217"/>
                <a:gd name="connsiteY5" fmla="*/ 124227 h 319798"/>
                <a:gd name="connsiteX6" fmla="*/ 147847 w 323217"/>
                <a:gd name="connsiteY6" fmla="*/ 0 h 319798"/>
                <a:gd name="connsiteX7" fmla="*/ 42560 w 323217"/>
                <a:gd name="connsiteY7" fmla="*/ 51692 h 319798"/>
                <a:gd name="connsiteX8" fmla="*/ 0 w 323217"/>
                <a:gd name="connsiteY8" fmla="*/ 160991 h 31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217" h="319798">
                  <a:moveTo>
                    <a:pt x="0" y="160991"/>
                  </a:moveTo>
                  <a:cubicBezTo>
                    <a:pt x="741" y="203364"/>
                    <a:pt x="18090" y="243750"/>
                    <a:pt x="48322" y="273453"/>
                  </a:cubicBezTo>
                  <a:cubicBezTo>
                    <a:pt x="78549" y="303156"/>
                    <a:pt x="119231" y="319798"/>
                    <a:pt x="161609" y="319798"/>
                  </a:cubicBezTo>
                  <a:cubicBezTo>
                    <a:pt x="203986" y="319798"/>
                    <a:pt x="244669" y="303156"/>
                    <a:pt x="274896" y="273453"/>
                  </a:cubicBezTo>
                  <a:cubicBezTo>
                    <a:pt x="305122" y="243750"/>
                    <a:pt x="322477" y="203364"/>
                    <a:pt x="323218" y="160991"/>
                  </a:cubicBezTo>
                  <a:cubicBezTo>
                    <a:pt x="323193" y="148618"/>
                    <a:pt x="321770" y="136284"/>
                    <a:pt x="318968" y="124227"/>
                  </a:cubicBezTo>
                  <a:cubicBezTo>
                    <a:pt x="269554" y="78964"/>
                    <a:pt x="210751" y="33305"/>
                    <a:pt x="147847" y="0"/>
                  </a:cubicBezTo>
                  <a:cubicBezTo>
                    <a:pt x="107515" y="3429"/>
                    <a:pt x="69936" y="21876"/>
                    <a:pt x="42560" y="51692"/>
                  </a:cubicBezTo>
                  <a:cubicBezTo>
                    <a:pt x="15180" y="81504"/>
                    <a:pt x="-10" y="120511"/>
                    <a:pt x="0" y="160991"/>
                  </a:cubicBezTo>
                  <a:close/>
                </a:path>
              </a:pathLst>
            </a:custGeom>
            <a:solidFill>
              <a:srgbClr val="E05555"/>
            </a:solidFill>
            <a:ln w="4941" cap="flat">
              <a:noFill/>
              <a:prstDash val="solid"/>
              <a:miter/>
            </a:ln>
          </p:spPr>
          <p:txBody>
            <a:bodyPr rtlCol="0" anchor="ctr"/>
            <a:lstStyle/>
            <a:p>
              <a:endParaRPr lang="en-AU"/>
            </a:p>
          </p:txBody>
        </p:sp>
        <p:sp>
          <p:nvSpPr>
            <p:cNvPr id="1279" name="Freeform: Shape 1278">
              <a:extLst>
                <a:ext uri="{FF2B5EF4-FFF2-40B4-BE49-F238E27FC236}">
                  <a16:creationId xmlns:a16="http://schemas.microsoft.com/office/drawing/2014/main" id="{03CE9FDC-D32D-46DC-AD16-C41C56A0DE61}"/>
                </a:ext>
              </a:extLst>
            </p:cNvPr>
            <p:cNvSpPr/>
            <p:nvPr/>
          </p:nvSpPr>
          <p:spPr>
            <a:xfrm>
              <a:off x="7804919" y="3452150"/>
              <a:ext cx="325787" cy="326207"/>
            </a:xfrm>
            <a:custGeom>
              <a:avLst/>
              <a:gdLst>
                <a:gd name="connsiteX0" fmla="*/ 162320 w 325787"/>
                <a:gd name="connsiteY0" fmla="*/ 326207 h 326207"/>
                <a:gd name="connsiteX1" fmla="*/ 49952 w 325787"/>
                <a:gd name="connsiteY1" fmla="*/ 280400 h 326207"/>
                <a:gd name="connsiteX2" fmla="*/ 148 w 325787"/>
                <a:gd name="connsiteY2" fmla="*/ 169753 h 326207"/>
                <a:gd name="connsiteX3" fmla="*/ 40371 w 325787"/>
                <a:gd name="connsiteY3" fmla="*/ 55265 h 326207"/>
                <a:gd name="connsiteX4" fmla="*/ 148435 w 325787"/>
                <a:gd name="connsiteY4" fmla="*/ 74 h 326207"/>
                <a:gd name="connsiteX5" fmla="*/ 149472 w 325787"/>
                <a:gd name="connsiteY5" fmla="*/ 74 h 326207"/>
                <a:gd name="connsiteX6" fmla="*/ 320940 w 325787"/>
                <a:gd name="connsiteY6" fmla="*/ 124598 h 326207"/>
                <a:gd name="connsiteX7" fmla="*/ 321483 w 325787"/>
                <a:gd name="connsiteY7" fmla="*/ 125537 h 326207"/>
                <a:gd name="connsiteX8" fmla="*/ 321839 w 325787"/>
                <a:gd name="connsiteY8" fmla="*/ 198492 h 326207"/>
                <a:gd name="connsiteX9" fmla="*/ 290407 w 325787"/>
                <a:gd name="connsiteY9" fmla="*/ 264326 h 326207"/>
                <a:gd name="connsiteX10" fmla="*/ 233442 w 325787"/>
                <a:gd name="connsiteY10" fmla="*/ 309916 h 326207"/>
                <a:gd name="connsiteX11" fmla="*/ 162320 w 325787"/>
                <a:gd name="connsiteY11" fmla="*/ 326158 h 326207"/>
                <a:gd name="connsiteX12" fmla="*/ 162320 w 325787"/>
                <a:gd name="connsiteY12" fmla="*/ 326207 h 326207"/>
                <a:gd name="connsiteX13" fmla="*/ 148237 w 325787"/>
                <a:gd name="connsiteY13" fmla="*/ 3632 h 326207"/>
                <a:gd name="connsiteX14" fmla="*/ 63576 w 325787"/>
                <a:gd name="connsiteY14" fmla="*/ 37179 h 326207"/>
                <a:gd name="connsiteX15" fmla="*/ 10999 w 325787"/>
                <a:gd name="connsiteY15" fmla="*/ 111533 h 326207"/>
                <a:gd name="connsiteX16" fmla="*/ 7590 w 325787"/>
                <a:gd name="connsiteY16" fmla="*/ 202534 h 326207"/>
                <a:gd name="connsiteX17" fmla="*/ 54459 w 325787"/>
                <a:gd name="connsiteY17" fmla="*/ 280613 h 326207"/>
                <a:gd name="connsiteX18" fmla="*/ 136368 w 325787"/>
                <a:gd name="connsiteY18" fmla="*/ 320401 h 326207"/>
                <a:gd name="connsiteX19" fmla="*/ 226712 w 325787"/>
                <a:gd name="connsiteY19" fmla="*/ 308972 h 326207"/>
                <a:gd name="connsiteX20" fmla="*/ 296134 w 325787"/>
                <a:gd name="connsiteY20" fmla="*/ 250035 h 326207"/>
                <a:gd name="connsiteX21" fmla="*/ 322076 w 325787"/>
                <a:gd name="connsiteY21" fmla="*/ 162745 h 326207"/>
                <a:gd name="connsiteX22" fmla="*/ 318024 w 325787"/>
                <a:gd name="connsiteY22" fmla="*/ 126970 h 326207"/>
                <a:gd name="connsiteX23" fmla="*/ 148237 w 325787"/>
                <a:gd name="connsiteY23" fmla="*/ 3632 h 326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5787" h="326207">
                  <a:moveTo>
                    <a:pt x="162320" y="326207"/>
                  </a:moveTo>
                  <a:cubicBezTo>
                    <a:pt x="120373" y="325926"/>
                    <a:pt x="80144" y="309525"/>
                    <a:pt x="49952" y="280400"/>
                  </a:cubicBezTo>
                  <a:cubicBezTo>
                    <a:pt x="19765" y="251276"/>
                    <a:pt x="1937" y="211660"/>
                    <a:pt x="148" y="169753"/>
                  </a:cubicBezTo>
                  <a:cubicBezTo>
                    <a:pt x="-1636" y="127839"/>
                    <a:pt x="12768" y="86850"/>
                    <a:pt x="40371" y="55265"/>
                  </a:cubicBezTo>
                  <a:cubicBezTo>
                    <a:pt x="67974" y="23679"/>
                    <a:pt x="106665" y="3919"/>
                    <a:pt x="148435" y="74"/>
                  </a:cubicBezTo>
                  <a:cubicBezTo>
                    <a:pt x="148771" y="-25"/>
                    <a:pt x="149132" y="-25"/>
                    <a:pt x="149472" y="74"/>
                  </a:cubicBezTo>
                  <a:cubicBezTo>
                    <a:pt x="204915" y="29426"/>
                    <a:pt x="262582" y="71280"/>
                    <a:pt x="320940" y="124598"/>
                  </a:cubicBezTo>
                  <a:cubicBezTo>
                    <a:pt x="321211" y="124850"/>
                    <a:pt x="321399" y="125176"/>
                    <a:pt x="321483" y="125537"/>
                  </a:cubicBezTo>
                  <a:cubicBezTo>
                    <a:pt x="327102" y="149517"/>
                    <a:pt x="327220" y="174457"/>
                    <a:pt x="321839" y="198492"/>
                  </a:cubicBezTo>
                  <a:cubicBezTo>
                    <a:pt x="316458" y="222527"/>
                    <a:pt x="305710" y="245035"/>
                    <a:pt x="290407" y="264326"/>
                  </a:cubicBezTo>
                  <a:cubicBezTo>
                    <a:pt x="275098" y="283622"/>
                    <a:pt x="255624" y="299208"/>
                    <a:pt x="233442" y="309916"/>
                  </a:cubicBezTo>
                  <a:cubicBezTo>
                    <a:pt x="211265" y="320619"/>
                    <a:pt x="186948" y="326173"/>
                    <a:pt x="162320" y="326158"/>
                  </a:cubicBezTo>
                  <a:lnTo>
                    <a:pt x="162320" y="326207"/>
                  </a:lnTo>
                  <a:close/>
                  <a:moveTo>
                    <a:pt x="148237" y="3632"/>
                  </a:moveTo>
                  <a:cubicBezTo>
                    <a:pt x="117358" y="6365"/>
                    <a:pt x="87947" y="18021"/>
                    <a:pt x="63576" y="37179"/>
                  </a:cubicBezTo>
                  <a:cubicBezTo>
                    <a:pt x="39210" y="56337"/>
                    <a:pt x="20941" y="82171"/>
                    <a:pt x="10999" y="111533"/>
                  </a:cubicBezTo>
                  <a:cubicBezTo>
                    <a:pt x="1062" y="140895"/>
                    <a:pt x="-124" y="172510"/>
                    <a:pt x="7590" y="202534"/>
                  </a:cubicBezTo>
                  <a:cubicBezTo>
                    <a:pt x="15308" y="232553"/>
                    <a:pt x="31590" y="259681"/>
                    <a:pt x="54459" y="280613"/>
                  </a:cubicBezTo>
                  <a:cubicBezTo>
                    <a:pt x="77323" y="301540"/>
                    <a:pt x="105781" y="315366"/>
                    <a:pt x="136368" y="320401"/>
                  </a:cubicBezTo>
                  <a:cubicBezTo>
                    <a:pt x="166955" y="325437"/>
                    <a:pt x="198343" y="321464"/>
                    <a:pt x="226712" y="308972"/>
                  </a:cubicBezTo>
                  <a:cubicBezTo>
                    <a:pt x="255080" y="296475"/>
                    <a:pt x="279200" y="275998"/>
                    <a:pt x="296134" y="250035"/>
                  </a:cubicBezTo>
                  <a:cubicBezTo>
                    <a:pt x="313068" y="224073"/>
                    <a:pt x="322081" y="193743"/>
                    <a:pt x="322076" y="162745"/>
                  </a:cubicBezTo>
                  <a:cubicBezTo>
                    <a:pt x="322056" y="150708"/>
                    <a:pt x="320697" y="138710"/>
                    <a:pt x="318024" y="126970"/>
                  </a:cubicBezTo>
                  <a:cubicBezTo>
                    <a:pt x="260210" y="74245"/>
                    <a:pt x="203087" y="32786"/>
                    <a:pt x="148237" y="3632"/>
                  </a:cubicBezTo>
                  <a:close/>
                </a:path>
              </a:pathLst>
            </a:custGeom>
            <a:solidFill>
              <a:srgbClr val="0E0E0E"/>
            </a:solidFill>
            <a:ln w="4941" cap="flat">
              <a:noFill/>
              <a:prstDash val="solid"/>
              <a:miter/>
            </a:ln>
          </p:spPr>
          <p:txBody>
            <a:bodyPr rtlCol="0" anchor="ctr"/>
            <a:lstStyle/>
            <a:p>
              <a:endParaRPr lang="en-AU"/>
            </a:p>
          </p:txBody>
        </p:sp>
        <p:sp>
          <p:nvSpPr>
            <p:cNvPr id="1280" name="Freeform: Shape 1279">
              <a:extLst>
                <a:ext uri="{FF2B5EF4-FFF2-40B4-BE49-F238E27FC236}">
                  <a16:creationId xmlns:a16="http://schemas.microsoft.com/office/drawing/2014/main" id="{2017FEBF-AF29-45C0-95F2-9E92DFF134B3}"/>
                </a:ext>
              </a:extLst>
            </p:cNvPr>
            <p:cNvSpPr/>
            <p:nvPr/>
          </p:nvSpPr>
          <p:spPr>
            <a:xfrm>
              <a:off x="8038939" y="3935791"/>
              <a:ext cx="177001" cy="41256"/>
            </a:xfrm>
            <a:custGeom>
              <a:avLst/>
              <a:gdLst>
                <a:gd name="connsiteX0" fmla="*/ 0 w 177001"/>
                <a:gd name="connsiteY0" fmla="*/ 0 h 41256"/>
                <a:gd name="connsiteX1" fmla="*/ 84622 w 177001"/>
                <a:gd name="connsiteY1" fmla="*/ 39581 h 41256"/>
                <a:gd name="connsiteX2" fmla="*/ 177001 w 177001"/>
                <a:gd name="connsiteY2" fmla="*/ 25695 h 41256"/>
                <a:gd name="connsiteX3" fmla="*/ 0 w 177001"/>
                <a:gd name="connsiteY3" fmla="*/ 0 h 41256"/>
              </a:gdLst>
              <a:ahLst/>
              <a:cxnLst>
                <a:cxn ang="0">
                  <a:pos x="connsiteX0" y="connsiteY0"/>
                </a:cxn>
                <a:cxn ang="0">
                  <a:pos x="connsiteX1" y="connsiteY1"/>
                </a:cxn>
                <a:cxn ang="0">
                  <a:pos x="connsiteX2" y="connsiteY2"/>
                </a:cxn>
                <a:cxn ang="0">
                  <a:pos x="connsiteX3" y="connsiteY3"/>
                </a:cxn>
              </a:cxnLst>
              <a:rect l="l" t="t" r="r" b="b"/>
              <a:pathLst>
                <a:path w="177001" h="41256">
                  <a:moveTo>
                    <a:pt x="0" y="0"/>
                  </a:moveTo>
                  <a:cubicBezTo>
                    <a:pt x="23694" y="21238"/>
                    <a:pt x="53130" y="35010"/>
                    <a:pt x="84622" y="39581"/>
                  </a:cubicBezTo>
                  <a:cubicBezTo>
                    <a:pt x="116108" y="44152"/>
                    <a:pt x="148247" y="39324"/>
                    <a:pt x="177001" y="25695"/>
                  </a:cubicBezTo>
                  <a:cubicBezTo>
                    <a:pt x="118777" y="12438"/>
                    <a:pt x="59588" y="3844"/>
                    <a:pt x="0" y="0"/>
                  </a:cubicBezTo>
                  <a:close/>
                </a:path>
              </a:pathLst>
            </a:custGeom>
            <a:solidFill>
              <a:srgbClr val="E05555"/>
            </a:solidFill>
            <a:ln w="4941" cap="flat">
              <a:noFill/>
              <a:prstDash val="solid"/>
              <a:miter/>
            </a:ln>
          </p:spPr>
          <p:txBody>
            <a:bodyPr rtlCol="0" anchor="ctr"/>
            <a:lstStyle/>
            <a:p>
              <a:endParaRPr lang="en-AU"/>
            </a:p>
          </p:txBody>
        </p:sp>
        <p:sp>
          <p:nvSpPr>
            <p:cNvPr id="1281" name="Freeform: Shape 1280">
              <a:extLst>
                <a:ext uri="{FF2B5EF4-FFF2-40B4-BE49-F238E27FC236}">
                  <a16:creationId xmlns:a16="http://schemas.microsoft.com/office/drawing/2014/main" id="{A4699991-C53A-4275-9BBC-D99190945203}"/>
                </a:ext>
              </a:extLst>
            </p:cNvPr>
            <p:cNvSpPr/>
            <p:nvPr/>
          </p:nvSpPr>
          <p:spPr>
            <a:xfrm>
              <a:off x="8037109" y="3933960"/>
              <a:ext cx="180677" cy="44920"/>
            </a:xfrm>
            <a:custGeom>
              <a:avLst/>
              <a:gdLst>
                <a:gd name="connsiteX0" fmla="*/ 109651 w 180677"/>
                <a:gd name="connsiteY0" fmla="*/ 44920 h 44920"/>
                <a:gd name="connsiteX1" fmla="*/ 595 w 180677"/>
                <a:gd name="connsiteY1" fmla="*/ 3215 h 44920"/>
                <a:gd name="connsiteX2" fmla="*/ 41 w 180677"/>
                <a:gd name="connsiteY2" fmla="*/ 2246 h 44920"/>
                <a:gd name="connsiteX3" fmla="*/ 150 w 180677"/>
                <a:gd name="connsiteY3" fmla="*/ 1139 h 44920"/>
                <a:gd name="connsiteX4" fmla="*/ 886 w 180677"/>
                <a:gd name="connsiteY4" fmla="*/ 284 h 44920"/>
                <a:gd name="connsiteX5" fmla="*/ 1978 w 180677"/>
                <a:gd name="connsiteY5" fmla="*/ 3 h 44920"/>
                <a:gd name="connsiteX6" fmla="*/ 179227 w 180677"/>
                <a:gd name="connsiteY6" fmla="*/ 25747 h 44920"/>
                <a:gd name="connsiteX7" fmla="*/ 180195 w 180677"/>
                <a:gd name="connsiteY7" fmla="*/ 26306 h 44920"/>
                <a:gd name="connsiteX8" fmla="*/ 180660 w 180677"/>
                <a:gd name="connsiteY8" fmla="*/ 27328 h 44920"/>
                <a:gd name="connsiteX9" fmla="*/ 180457 w 180677"/>
                <a:gd name="connsiteY9" fmla="*/ 28440 h 44920"/>
                <a:gd name="connsiteX10" fmla="*/ 179622 w 180677"/>
                <a:gd name="connsiteY10" fmla="*/ 29206 h 44920"/>
                <a:gd name="connsiteX11" fmla="*/ 109651 w 180677"/>
                <a:gd name="connsiteY11" fmla="*/ 44920 h 44920"/>
                <a:gd name="connsiteX12" fmla="*/ 7216 w 180677"/>
                <a:gd name="connsiteY12" fmla="*/ 4005 h 44920"/>
                <a:gd name="connsiteX13" fmla="*/ 86699 w 180677"/>
                <a:gd name="connsiteY13" fmla="*/ 39509 h 44920"/>
                <a:gd name="connsiteX14" fmla="*/ 173000 w 180677"/>
                <a:gd name="connsiteY14" fmla="*/ 28070 h 44920"/>
                <a:gd name="connsiteX15" fmla="*/ 7216 w 180677"/>
                <a:gd name="connsiteY15" fmla="*/ 4005 h 4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677" h="44920">
                  <a:moveTo>
                    <a:pt x="109651" y="44920"/>
                  </a:moveTo>
                  <a:cubicBezTo>
                    <a:pt x="69399" y="44954"/>
                    <a:pt x="30554" y="30101"/>
                    <a:pt x="595" y="3215"/>
                  </a:cubicBezTo>
                  <a:cubicBezTo>
                    <a:pt x="313" y="2958"/>
                    <a:pt x="120" y="2621"/>
                    <a:pt x="41" y="2246"/>
                  </a:cubicBezTo>
                  <a:cubicBezTo>
                    <a:pt x="-38" y="1875"/>
                    <a:pt x="-3" y="1490"/>
                    <a:pt x="150" y="1139"/>
                  </a:cubicBezTo>
                  <a:cubicBezTo>
                    <a:pt x="303" y="783"/>
                    <a:pt x="555" y="487"/>
                    <a:pt x="886" y="284"/>
                  </a:cubicBezTo>
                  <a:cubicBezTo>
                    <a:pt x="1212" y="82"/>
                    <a:pt x="1593" y="-17"/>
                    <a:pt x="1978" y="3"/>
                  </a:cubicBezTo>
                  <a:cubicBezTo>
                    <a:pt x="61651" y="3847"/>
                    <a:pt x="120923" y="12460"/>
                    <a:pt x="179227" y="25747"/>
                  </a:cubicBezTo>
                  <a:cubicBezTo>
                    <a:pt x="179602" y="25826"/>
                    <a:pt x="179938" y="26024"/>
                    <a:pt x="180195" y="26306"/>
                  </a:cubicBezTo>
                  <a:cubicBezTo>
                    <a:pt x="180452" y="26592"/>
                    <a:pt x="180615" y="26948"/>
                    <a:pt x="180660" y="27328"/>
                  </a:cubicBezTo>
                  <a:cubicBezTo>
                    <a:pt x="180714" y="27714"/>
                    <a:pt x="180645" y="28104"/>
                    <a:pt x="180457" y="28440"/>
                  </a:cubicBezTo>
                  <a:cubicBezTo>
                    <a:pt x="180269" y="28781"/>
                    <a:pt x="179973" y="29048"/>
                    <a:pt x="179622" y="29206"/>
                  </a:cubicBezTo>
                  <a:cubicBezTo>
                    <a:pt x="157766" y="39603"/>
                    <a:pt x="133855" y="44974"/>
                    <a:pt x="109651" y="44920"/>
                  </a:cubicBezTo>
                  <a:close/>
                  <a:moveTo>
                    <a:pt x="7216" y="4005"/>
                  </a:moveTo>
                  <a:cubicBezTo>
                    <a:pt x="29912" y="22970"/>
                    <a:pt x="57431" y="35260"/>
                    <a:pt x="86699" y="39509"/>
                  </a:cubicBezTo>
                  <a:cubicBezTo>
                    <a:pt x="115972" y="43759"/>
                    <a:pt x="145847" y="39801"/>
                    <a:pt x="173000" y="28070"/>
                  </a:cubicBezTo>
                  <a:cubicBezTo>
                    <a:pt x="118413" y="15938"/>
                    <a:pt x="63000" y="7894"/>
                    <a:pt x="7216" y="4005"/>
                  </a:cubicBezTo>
                  <a:close/>
                </a:path>
              </a:pathLst>
            </a:custGeom>
            <a:solidFill>
              <a:srgbClr val="0E0E0E"/>
            </a:solidFill>
            <a:ln w="4941" cap="flat">
              <a:noFill/>
              <a:prstDash val="solid"/>
              <a:miter/>
            </a:ln>
          </p:spPr>
          <p:txBody>
            <a:bodyPr rtlCol="0" anchor="ctr"/>
            <a:lstStyle/>
            <a:p>
              <a:endParaRPr lang="en-AU"/>
            </a:p>
          </p:txBody>
        </p:sp>
        <p:sp>
          <p:nvSpPr>
            <p:cNvPr id="1282" name="Freeform: Shape 1281">
              <a:extLst>
                <a:ext uri="{FF2B5EF4-FFF2-40B4-BE49-F238E27FC236}">
                  <a16:creationId xmlns:a16="http://schemas.microsoft.com/office/drawing/2014/main" id="{66517FD4-1B8D-4D81-B127-E6FD4B5A7CD1}"/>
                </a:ext>
              </a:extLst>
            </p:cNvPr>
            <p:cNvSpPr/>
            <p:nvPr/>
          </p:nvSpPr>
          <p:spPr>
            <a:xfrm>
              <a:off x="7307363" y="4132845"/>
              <a:ext cx="322575" cy="291404"/>
            </a:xfrm>
            <a:custGeom>
              <a:avLst/>
              <a:gdLst>
                <a:gd name="connsiteX0" fmla="*/ 322575 w 322575"/>
                <a:gd name="connsiteY0" fmla="*/ 161791 h 291404"/>
                <a:gd name="connsiteX1" fmla="*/ 277777 w 322575"/>
                <a:gd name="connsiteY1" fmla="*/ 49912 h 291404"/>
                <a:gd name="connsiteX2" fmla="*/ 168013 w 322575"/>
                <a:gd name="connsiteY2" fmla="*/ 152 h 291404"/>
                <a:gd name="connsiteX3" fmla="*/ 54346 w 322575"/>
                <a:gd name="connsiteY3" fmla="*/ 40193 h 291404"/>
                <a:gd name="connsiteX4" fmla="*/ 0 w 322575"/>
                <a:gd name="connsiteY4" fmla="*/ 147757 h 291404"/>
                <a:gd name="connsiteX5" fmla="*/ 170825 w 322575"/>
                <a:gd name="connsiteY5" fmla="*/ 254146 h 291404"/>
                <a:gd name="connsiteX6" fmla="*/ 257497 w 322575"/>
                <a:gd name="connsiteY6" fmla="*/ 291404 h 291404"/>
                <a:gd name="connsiteX7" fmla="*/ 305414 w 322575"/>
                <a:gd name="connsiteY7" fmla="*/ 234321 h 291404"/>
                <a:gd name="connsiteX8" fmla="*/ 322575 w 322575"/>
                <a:gd name="connsiteY8" fmla="*/ 161791 h 291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2575" h="291404">
                  <a:moveTo>
                    <a:pt x="322575" y="161791"/>
                  </a:moveTo>
                  <a:cubicBezTo>
                    <a:pt x="322630" y="120115"/>
                    <a:pt x="306575" y="80035"/>
                    <a:pt x="277777" y="49912"/>
                  </a:cubicBezTo>
                  <a:cubicBezTo>
                    <a:pt x="248973" y="19794"/>
                    <a:pt x="209649" y="1966"/>
                    <a:pt x="168013" y="152"/>
                  </a:cubicBezTo>
                  <a:cubicBezTo>
                    <a:pt x="126377" y="-1656"/>
                    <a:pt x="85654" y="12689"/>
                    <a:pt x="54346" y="40193"/>
                  </a:cubicBezTo>
                  <a:cubicBezTo>
                    <a:pt x="23037" y="67697"/>
                    <a:pt x="3568" y="106235"/>
                    <a:pt x="0" y="147757"/>
                  </a:cubicBezTo>
                  <a:cubicBezTo>
                    <a:pt x="30143" y="182989"/>
                    <a:pt x="81929" y="218815"/>
                    <a:pt x="170825" y="254146"/>
                  </a:cubicBezTo>
                  <a:cubicBezTo>
                    <a:pt x="199485" y="265511"/>
                    <a:pt x="228540" y="277914"/>
                    <a:pt x="257497" y="291404"/>
                  </a:cubicBezTo>
                  <a:cubicBezTo>
                    <a:pt x="277702" y="276378"/>
                    <a:pt x="294113" y="256824"/>
                    <a:pt x="305414" y="234321"/>
                  </a:cubicBezTo>
                  <a:cubicBezTo>
                    <a:pt x="316715" y="211813"/>
                    <a:pt x="322590" y="186972"/>
                    <a:pt x="322575" y="161791"/>
                  </a:cubicBezTo>
                  <a:close/>
                </a:path>
              </a:pathLst>
            </a:custGeom>
            <a:solidFill>
              <a:srgbClr val="E05555"/>
            </a:solidFill>
            <a:ln w="4941" cap="flat">
              <a:noFill/>
              <a:prstDash val="solid"/>
              <a:miter/>
            </a:ln>
          </p:spPr>
          <p:txBody>
            <a:bodyPr rtlCol="0" anchor="ctr"/>
            <a:lstStyle/>
            <a:p>
              <a:endParaRPr lang="en-AU"/>
            </a:p>
          </p:txBody>
        </p:sp>
        <p:sp>
          <p:nvSpPr>
            <p:cNvPr id="1283" name="Freeform: Shape 1282">
              <a:extLst>
                <a:ext uri="{FF2B5EF4-FFF2-40B4-BE49-F238E27FC236}">
                  <a16:creationId xmlns:a16="http://schemas.microsoft.com/office/drawing/2014/main" id="{65326E49-B491-4AC7-8291-728E5059DD52}"/>
                </a:ext>
              </a:extLst>
            </p:cNvPr>
            <p:cNvSpPr/>
            <p:nvPr/>
          </p:nvSpPr>
          <p:spPr>
            <a:xfrm>
              <a:off x="7305674" y="4132186"/>
              <a:ext cx="326143" cy="293928"/>
            </a:xfrm>
            <a:custGeom>
              <a:avLst/>
              <a:gdLst>
                <a:gd name="connsiteX0" fmla="*/ 259335 w 326143"/>
                <a:gd name="connsiteY0" fmla="*/ 293892 h 293928"/>
                <a:gd name="connsiteX1" fmla="*/ 258544 w 326143"/>
                <a:gd name="connsiteY1" fmla="*/ 293892 h 293928"/>
                <a:gd name="connsiteX2" fmla="*/ 172020 w 326143"/>
                <a:gd name="connsiteY2" fmla="*/ 256683 h 293928"/>
                <a:gd name="connsiteX3" fmla="*/ 454 w 326143"/>
                <a:gd name="connsiteY3" fmla="*/ 149800 h 293928"/>
                <a:gd name="connsiteX4" fmla="*/ 88 w 326143"/>
                <a:gd name="connsiteY4" fmla="*/ 149153 h 293928"/>
                <a:gd name="connsiteX5" fmla="*/ 9 w 326143"/>
                <a:gd name="connsiteY5" fmla="*/ 148417 h 293928"/>
                <a:gd name="connsiteX6" fmla="*/ 55259 w 326143"/>
                <a:gd name="connsiteY6" fmla="*/ 40313 h 293928"/>
                <a:gd name="connsiteX7" fmla="*/ 169831 w 326143"/>
                <a:gd name="connsiteY7" fmla="*/ 154 h 293928"/>
                <a:gd name="connsiteX8" fmla="*/ 280484 w 326143"/>
                <a:gd name="connsiteY8" fmla="*/ 50107 h 293928"/>
                <a:gd name="connsiteX9" fmla="*/ 326142 w 326143"/>
                <a:gd name="connsiteY9" fmla="*/ 162599 h 293928"/>
                <a:gd name="connsiteX10" fmla="*/ 308922 w 326143"/>
                <a:gd name="connsiteY10" fmla="*/ 236008 h 293928"/>
                <a:gd name="connsiteX11" fmla="*/ 260372 w 326143"/>
                <a:gd name="connsiteY11" fmla="*/ 293694 h 293928"/>
                <a:gd name="connsiteX12" fmla="*/ 259335 w 326143"/>
                <a:gd name="connsiteY12" fmla="*/ 293892 h 293928"/>
                <a:gd name="connsiteX13" fmla="*/ 3765 w 326143"/>
                <a:gd name="connsiteY13" fmla="*/ 147824 h 293928"/>
                <a:gd name="connsiteX14" fmla="*/ 173354 w 326143"/>
                <a:gd name="connsiteY14" fmla="*/ 253076 h 293928"/>
                <a:gd name="connsiteX15" fmla="*/ 259137 w 326143"/>
                <a:gd name="connsiteY15" fmla="*/ 289889 h 293928"/>
                <a:gd name="connsiteX16" fmla="*/ 315425 w 326143"/>
                <a:gd name="connsiteY16" fmla="*/ 209646 h 293928"/>
                <a:gd name="connsiteX17" fmla="*/ 314253 w 326143"/>
                <a:gd name="connsiteY17" fmla="*/ 111633 h 293928"/>
                <a:gd name="connsiteX18" fmla="*/ 256073 w 326143"/>
                <a:gd name="connsiteY18" fmla="*/ 32753 h 293928"/>
                <a:gd name="connsiteX19" fmla="*/ 162779 w 326143"/>
                <a:gd name="connsiteY19" fmla="*/ 2694 h 293928"/>
                <a:gd name="connsiteX20" fmla="*/ 55284 w 326143"/>
                <a:gd name="connsiteY20" fmla="*/ 44642 h 293928"/>
                <a:gd name="connsiteX21" fmla="*/ 3616 w 326143"/>
                <a:gd name="connsiteY21" fmla="*/ 147824 h 293928"/>
                <a:gd name="connsiteX22" fmla="*/ 3765 w 326143"/>
                <a:gd name="connsiteY22" fmla="*/ 147824 h 29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6143" h="293928">
                  <a:moveTo>
                    <a:pt x="259335" y="293892"/>
                  </a:moveTo>
                  <a:cubicBezTo>
                    <a:pt x="259073" y="293941"/>
                    <a:pt x="258806" y="293941"/>
                    <a:pt x="258544" y="293892"/>
                  </a:cubicBezTo>
                  <a:cubicBezTo>
                    <a:pt x="231218" y="281143"/>
                    <a:pt x="202064" y="268641"/>
                    <a:pt x="172020" y="256683"/>
                  </a:cubicBezTo>
                  <a:cubicBezTo>
                    <a:pt x="90388" y="224218"/>
                    <a:pt x="34253" y="189282"/>
                    <a:pt x="454" y="149800"/>
                  </a:cubicBezTo>
                  <a:cubicBezTo>
                    <a:pt x="291" y="149612"/>
                    <a:pt x="162" y="149390"/>
                    <a:pt x="88" y="149153"/>
                  </a:cubicBezTo>
                  <a:cubicBezTo>
                    <a:pt x="9" y="148916"/>
                    <a:pt x="-15" y="148664"/>
                    <a:pt x="9" y="148417"/>
                  </a:cubicBezTo>
                  <a:cubicBezTo>
                    <a:pt x="3859" y="106622"/>
                    <a:pt x="23644" y="67916"/>
                    <a:pt x="55259" y="40313"/>
                  </a:cubicBezTo>
                  <a:cubicBezTo>
                    <a:pt x="86879" y="12711"/>
                    <a:pt x="127903" y="-1669"/>
                    <a:pt x="169831" y="154"/>
                  </a:cubicBezTo>
                  <a:cubicBezTo>
                    <a:pt x="211759" y="1978"/>
                    <a:pt x="251379" y="19866"/>
                    <a:pt x="280484" y="50107"/>
                  </a:cubicBezTo>
                  <a:cubicBezTo>
                    <a:pt x="309584" y="80349"/>
                    <a:pt x="325930" y="120631"/>
                    <a:pt x="326142" y="162599"/>
                  </a:cubicBezTo>
                  <a:cubicBezTo>
                    <a:pt x="326251" y="188081"/>
                    <a:pt x="320351" y="213228"/>
                    <a:pt x="308922" y="236008"/>
                  </a:cubicBezTo>
                  <a:cubicBezTo>
                    <a:pt x="297497" y="258783"/>
                    <a:pt x="280864" y="278544"/>
                    <a:pt x="260372" y="293694"/>
                  </a:cubicBezTo>
                  <a:cubicBezTo>
                    <a:pt x="260051" y="293857"/>
                    <a:pt x="259690" y="293922"/>
                    <a:pt x="259335" y="293892"/>
                  </a:cubicBezTo>
                  <a:close/>
                  <a:moveTo>
                    <a:pt x="3765" y="147824"/>
                  </a:moveTo>
                  <a:cubicBezTo>
                    <a:pt x="37218" y="186564"/>
                    <a:pt x="92710" y="221006"/>
                    <a:pt x="173354" y="253076"/>
                  </a:cubicBezTo>
                  <a:cubicBezTo>
                    <a:pt x="203002" y="264935"/>
                    <a:pt x="232009" y="277289"/>
                    <a:pt x="259137" y="289889"/>
                  </a:cubicBezTo>
                  <a:cubicBezTo>
                    <a:pt x="285845" y="269699"/>
                    <a:pt x="305532" y="241631"/>
                    <a:pt x="315425" y="209646"/>
                  </a:cubicBezTo>
                  <a:cubicBezTo>
                    <a:pt x="325312" y="177660"/>
                    <a:pt x="324907" y="143376"/>
                    <a:pt x="314253" y="111633"/>
                  </a:cubicBezTo>
                  <a:cubicBezTo>
                    <a:pt x="303605" y="79894"/>
                    <a:pt x="283256" y="52301"/>
                    <a:pt x="256073" y="32753"/>
                  </a:cubicBezTo>
                  <a:cubicBezTo>
                    <a:pt x="228895" y="13205"/>
                    <a:pt x="196257" y="2689"/>
                    <a:pt x="162779" y="2694"/>
                  </a:cubicBezTo>
                  <a:cubicBezTo>
                    <a:pt x="122991" y="2887"/>
                    <a:pt x="84685" y="17835"/>
                    <a:pt x="55284" y="44642"/>
                  </a:cubicBezTo>
                  <a:cubicBezTo>
                    <a:pt x="25877" y="71454"/>
                    <a:pt x="7471" y="108218"/>
                    <a:pt x="3616" y="147824"/>
                  </a:cubicBezTo>
                  <a:lnTo>
                    <a:pt x="3765" y="147824"/>
                  </a:lnTo>
                  <a:close/>
                </a:path>
              </a:pathLst>
            </a:custGeom>
            <a:solidFill>
              <a:srgbClr val="0E0E0E"/>
            </a:solidFill>
            <a:ln w="4941" cap="flat">
              <a:noFill/>
              <a:prstDash val="solid"/>
              <a:miter/>
            </a:ln>
          </p:spPr>
          <p:txBody>
            <a:bodyPr rtlCol="0" anchor="ctr"/>
            <a:lstStyle/>
            <a:p>
              <a:endParaRPr lang="en-AU"/>
            </a:p>
          </p:txBody>
        </p:sp>
        <p:sp>
          <p:nvSpPr>
            <p:cNvPr id="1284" name="Freeform: Shape 1283">
              <a:extLst>
                <a:ext uri="{FF2B5EF4-FFF2-40B4-BE49-F238E27FC236}">
                  <a16:creationId xmlns:a16="http://schemas.microsoft.com/office/drawing/2014/main" id="{53521083-7B38-477F-A249-3FF8239BB6D0}"/>
                </a:ext>
              </a:extLst>
            </p:cNvPr>
            <p:cNvSpPr/>
            <p:nvPr/>
          </p:nvSpPr>
          <p:spPr>
            <a:xfrm>
              <a:off x="7657956" y="4311066"/>
              <a:ext cx="323168" cy="319289"/>
            </a:xfrm>
            <a:custGeom>
              <a:avLst/>
              <a:gdLst>
                <a:gd name="connsiteX0" fmla="*/ 323168 w 323168"/>
                <a:gd name="connsiteY0" fmla="*/ 162005 h 319289"/>
                <a:gd name="connsiteX1" fmla="*/ 311027 w 323168"/>
                <a:gd name="connsiteY1" fmla="*/ 100138 h 319289"/>
                <a:gd name="connsiteX2" fmla="*/ 276136 w 323168"/>
                <a:gd name="connsiteY2" fmla="*/ 47626 h 319289"/>
                <a:gd name="connsiteX3" fmla="*/ 223806 w 323168"/>
                <a:gd name="connsiteY3" fmla="*/ 12463 h 319289"/>
                <a:gd name="connsiteX4" fmla="*/ 162004 w 323168"/>
                <a:gd name="connsiteY4" fmla="*/ 1 h 319289"/>
                <a:gd name="connsiteX5" fmla="*/ 100138 w 323168"/>
                <a:gd name="connsiteY5" fmla="*/ 12141 h 319289"/>
                <a:gd name="connsiteX6" fmla="*/ 47625 w 323168"/>
                <a:gd name="connsiteY6" fmla="*/ 47033 h 319289"/>
                <a:gd name="connsiteX7" fmla="*/ 12462 w 323168"/>
                <a:gd name="connsiteY7" fmla="*/ 99362 h 319289"/>
                <a:gd name="connsiteX8" fmla="*/ 0 w 323168"/>
                <a:gd name="connsiteY8" fmla="*/ 161165 h 319289"/>
                <a:gd name="connsiteX9" fmla="*/ 198299 w 323168"/>
                <a:gd name="connsiteY9" fmla="*/ 319290 h 319289"/>
                <a:gd name="connsiteX10" fmla="*/ 288124 w 323168"/>
                <a:gd name="connsiteY10" fmla="*/ 262395 h 319289"/>
                <a:gd name="connsiteX11" fmla="*/ 323168 w 323168"/>
                <a:gd name="connsiteY11" fmla="*/ 162005 h 319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168" h="319289">
                  <a:moveTo>
                    <a:pt x="323168" y="162005"/>
                  </a:moveTo>
                  <a:cubicBezTo>
                    <a:pt x="323223" y="140786"/>
                    <a:pt x="319097" y="119761"/>
                    <a:pt x="311027" y="100138"/>
                  </a:cubicBezTo>
                  <a:cubicBezTo>
                    <a:pt x="302958" y="80511"/>
                    <a:pt x="291104" y="62668"/>
                    <a:pt x="276136" y="47626"/>
                  </a:cubicBezTo>
                  <a:cubicBezTo>
                    <a:pt x="261173" y="32579"/>
                    <a:pt x="243389" y="20631"/>
                    <a:pt x="223806" y="12463"/>
                  </a:cubicBezTo>
                  <a:cubicBezTo>
                    <a:pt x="204224" y="4290"/>
                    <a:pt x="183223" y="55"/>
                    <a:pt x="162004" y="1"/>
                  </a:cubicBezTo>
                  <a:cubicBezTo>
                    <a:pt x="140786" y="-54"/>
                    <a:pt x="119760" y="4072"/>
                    <a:pt x="100138" y="12141"/>
                  </a:cubicBezTo>
                  <a:cubicBezTo>
                    <a:pt x="80510" y="20211"/>
                    <a:pt x="62667" y="32065"/>
                    <a:pt x="47625" y="47033"/>
                  </a:cubicBezTo>
                  <a:cubicBezTo>
                    <a:pt x="32579" y="61996"/>
                    <a:pt x="20630" y="79780"/>
                    <a:pt x="12462" y="99362"/>
                  </a:cubicBezTo>
                  <a:cubicBezTo>
                    <a:pt x="4289" y="118945"/>
                    <a:pt x="54" y="139946"/>
                    <a:pt x="0" y="161165"/>
                  </a:cubicBezTo>
                  <a:cubicBezTo>
                    <a:pt x="74121" y="203661"/>
                    <a:pt x="143301" y="255348"/>
                    <a:pt x="198299" y="319290"/>
                  </a:cubicBezTo>
                  <a:cubicBezTo>
                    <a:pt x="233798" y="310998"/>
                    <a:pt x="265458" y="290946"/>
                    <a:pt x="288124" y="262395"/>
                  </a:cubicBezTo>
                  <a:cubicBezTo>
                    <a:pt x="310795" y="233838"/>
                    <a:pt x="323144" y="198463"/>
                    <a:pt x="323168" y="162005"/>
                  </a:cubicBezTo>
                  <a:close/>
                </a:path>
              </a:pathLst>
            </a:custGeom>
            <a:solidFill>
              <a:srgbClr val="E05555"/>
            </a:solidFill>
            <a:ln w="4941" cap="flat">
              <a:noFill/>
              <a:prstDash val="solid"/>
              <a:miter/>
            </a:ln>
          </p:spPr>
          <p:txBody>
            <a:bodyPr rtlCol="0" anchor="ctr"/>
            <a:lstStyle/>
            <a:p>
              <a:endParaRPr lang="en-AU"/>
            </a:p>
          </p:txBody>
        </p:sp>
        <p:sp>
          <p:nvSpPr>
            <p:cNvPr id="1285" name="Freeform: Shape 1284">
              <a:extLst>
                <a:ext uri="{FF2B5EF4-FFF2-40B4-BE49-F238E27FC236}">
                  <a16:creationId xmlns:a16="http://schemas.microsoft.com/office/drawing/2014/main" id="{22267CE8-0451-41D7-BDDB-2A09DAFA07B8}"/>
                </a:ext>
              </a:extLst>
            </p:cNvPr>
            <p:cNvSpPr/>
            <p:nvPr/>
          </p:nvSpPr>
          <p:spPr>
            <a:xfrm>
              <a:off x="7656276" y="4309511"/>
              <a:ext cx="326922" cy="322771"/>
            </a:xfrm>
            <a:custGeom>
              <a:avLst/>
              <a:gdLst>
                <a:gd name="connsiteX0" fmla="*/ 199979 w 326922"/>
                <a:gd name="connsiteY0" fmla="*/ 322772 h 322771"/>
                <a:gd name="connsiteX1" fmla="*/ 199218 w 326922"/>
                <a:gd name="connsiteY1" fmla="*/ 322604 h 322771"/>
                <a:gd name="connsiteX2" fmla="*/ 198596 w 326922"/>
                <a:gd name="connsiteY2" fmla="*/ 322129 h 322771"/>
                <a:gd name="connsiteX3" fmla="*/ 939 w 326922"/>
                <a:gd name="connsiteY3" fmla="*/ 164350 h 322771"/>
                <a:gd name="connsiteX4" fmla="*/ 242 w 326922"/>
                <a:gd name="connsiteY4" fmla="*/ 163663 h 322771"/>
                <a:gd name="connsiteX5" fmla="*/ 0 w 326922"/>
                <a:gd name="connsiteY5" fmla="*/ 162719 h 322771"/>
                <a:gd name="connsiteX6" fmla="*/ 25369 w 326922"/>
                <a:gd name="connsiteY6" fmla="*/ 75992 h 322771"/>
                <a:gd name="connsiteX7" fmla="*/ 92933 w 326922"/>
                <a:gd name="connsiteY7" fmla="*/ 15994 h 322771"/>
                <a:gd name="connsiteX8" fmla="*/ 182052 w 326922"/>
                <a:gd name="connsiteY8" fmla="*/ 1061 h 322771"/>
                <a:gd name="connsiteX9" fmla="*/ 265487 w 326922"/>
                <a:gd name="connsiteY9" fmla="*/ 35750 h 322771"/>
                <a:gd name="connsiteX10" fmla="*/ 317748 w 326922"/>
                <a:gd name="connsiteY10" fmla="*/ 109466 h 322771"/>
                <a:gd name="connsiteX11" fmla="*/ 322857 w 326922"/>
                <a:gd name="connsiteY11" fmla="*/ 199681 h 322771"/>
                <a:gd name="connsiteX12" fmla="*/ 279259 w 326922"/>
                <a:gd name="connsiteY12" fmla="*/ 278833 h 322771"/>
                <a:gd name="connsiteX13" fmla="*/ 200276 w 326922"/>
                <a:gd name="connsiteY13" fmla="*/ 322722 h 322771"/>
                <a:gd name="connsiteX14" fmla="*/ 199979 w 326922"/>
                <a:gd name="connsiteY14" fmla="*/ 322772 h 322771"/>
                <a:gd name="connsiteX15" fmla="*/ 3509 w 326922"/>
                <a:gd name="connsiteY15" fmla="*/ 161681 h 322771"/>
                <a:gd name="connsiteX16" fmla="*/ 200671 w 326922"/>
                <a:gd name="connsiteY16" fmla="*/ 318868 h 322771"/>
                <a:gd name="connsiteX17" fmla="*/ 277233 w 326922"/>
                <a:gd name="connsiteY17" fmla="*/ 275492 h 322771"/>
                <a:gd name="connsiteX18" fmla="*/ 319216 w 326922"/>
                <a:gd name="connsiteY18" fmla="*/ 198159 h 322771"/>
                <a:gd name="connsiteX19" fmla="*/ 313879 w 326922"/>
                <a:gd name="connsiteY19" fmla="*/ 110326 h 322771"/>
                <a:gd name="connsiteX20" fmla="*/ 262839 w 326922"/>
                <a:gd name="connsiteY20" fmla="*/ 38640 h 322771"/>
                <a:gd name="connsiteX21" fmla="*/ 181587 w 326922"/>
                <a:gd name="connsiteY21" fmla="*/ 4856 h 322771"/>
                <a:gd name="connsiteX22" fmla="*/ 94772 w 326922"/>
                <a:gd name="connsiteY22" fmla="*/ 19221 h 322771"/>
                <a:gd name="connsiteX23" fmla="*/ 28734 w 326922"/>
                <a:gd name="connsiteY23" fmla="*/ 77376 h 322771"/>
                <a:gd name="connsiteX24" fmla="*/ 3509 w 326922"/>
                <a:gd name="connsiteY24" fmla="*/ 161681 h 32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6922" h="322771">
                  <a:moveTo>
                    <a:pt x="199979" y="322772"/>
                  </a:moveTo>
                  <a:cubicBezTo>
                    <a:pt x="199717" y="322772"/>
                    <a:pt x="199455" y="322712"/>
                    <a:pt x="199218" y="322604"/>
                  </a:cubicBezTo>
                  <a:cubicBezTo>
                    <a:pt x="198976" y="322490"/>
                    <a:pt x="198764" y="322332"/>
                    <a:pt x="198596" y="322129"/>
                  </a:cubicBezTo>
                  <a:cubicBezTo>
                    <a:pt x="148786" y="264216"/>
                    <a:pt x="82225" y="211145"/>
                    <a:pt x="939" y="164350"/>
                  </a:cubicBezTo>
                  <a:cubicBezTo>
                    <a:pt x="648" y="164187"/>
                    <a:pt x="410" y="163955"/>
                    <a:pt x="242" y="163663"/>
                  </a:cubicBezTo>
                  <a:cubicBezTo>
                    <a:pt x="79" y="163376"/>
                    <a:pt x="-5" y="163050"/>
                    <a:pt x="0" y="162719"/>
                  </a:cubicBezTo>
                  <a:cubicBezTo>
                    <a:pt x="139" y="132003"/>
                    <a:pt x="8929" y="101945"/>
                    <a:pt x="25369" y="75992"/>
                  </a:cubicBezTo>
                  <a:cubicBezTo>
                    <a:pt x="41805" y="50040"/>
                    <a:pt x="65222" y="29247"/>
                    <a:pt x="92933" y="15994"/>
                  </a:cubicBezTo>
                  <a:cubicBezTo>
                    <a:pt x="120650" y="2741"/>
                    <a:pt x="151534" y="-2433"/>
                    <a:pt x="182052" y="1061"/>
                  </a:cubicBezTo>
                  <a:cubicBezTo>
                    <a:pt x="212570" y="4555"/>
                    <a:pt x="241487" y="16577"/>
                    <a:pt x="265487" y="35750"/>
                  </a:cubicBezTo>
                  <a:cubicBezTo>
                    <a:pt x="289488" y="54922"/>
                    <a:pt x="307598" y="80474"/>
                    <a:pt x="317748" y="109466"/>
                  </a:cubicBezTo>
                  <a:cubicBezTo>
                    <a:pt x="327893" y="138462"/>
                    <a:pt x="329667" y="169726"/>
                    <a:pt x="322857" y="199681"/>
                  </a:cubicBezTo>
                  <a:cubicBezTo>
                    <a:pt x="316048" y="229636"/>
                    <a:pt x="300942" y="257071"/>
                    <a:pt x="279259" y="278833"/>
                  </a:cubicBezTo>
                  <a:cubicBezTo>
                    <a:pt x="257576" y="300590"/>
                    <a:pt x="230206" y="315804"/>
                    <a:pt x="200276" y="322722"/>
                  </a:cubicBezTo>
                  <a:lnTo>
                    <a:pt x="199979" y="322772"/>
                  </a:lnTo>
                  <a:close/>
                  <a:moveTo>
                    <a:pt x="3509" y="161681"/>
                  </a:moveTo>
                  <a:cubicBezTo>
                    <a:pt x="84548" y="208328"/>
                    <a:pt x="150862" y="261202"/>
                    <a:pt x="200671" y="318868"/>
                  </a:cubicBezTo>
                  <a:cubicBezTo>
                    <a:pt x="229751" y="311861"/>
                    <a:pt x="256277" y="296834"/>
                    <a:pt x="277233" y="275492"/>
                  </a:cubicBezTo>
                  <a:cubicBezTo>
                    <a:pt x="298190" y="254155"/>
                    <a:pt x="312737" y="227358"/>
                    <a:pt x="319216" y="198159"/>
                  </a:cubicBezTo>
                  <a:cubicBezTo>
                    <a:pt x="325694" y="168955"/>
                    <a:pt x="323846" y="138526"/>
                    <a:pt x="313879" y="110326"/>
                  </a:cubicBezTo>
                  <a:cubicBezTo>
                    <a:pt x="303912" y="82120"/>
                    <a:pt x="286227" y="57284"/>
                    <a:pt x="262839" y="38640"/>
                  </a:cubicBezTo>
                  <a:cubicBezTo>
                    <a:pt x="239456" y="19996"/>
                    <a:pt x="211300" y="8290"/>
                    <a:pt x="181587" y="4856"/>
                  </a:cubicBezTo>
                  <a:cubicBezTo>
                    <a:pt x="151875" y="1422"/>
                    <a:pt x="121796" y="6403"/>
                    <a:pt x="94772" y="19221"/>
                  </a:cubicBezTo>
                  <a:cubicBezTo>
                    <a:pt x="67752" y="32044"/>
                    <a:pt x="44868" y="52195"/>
                    <a:pt x="28734" y="77376"/>
                  </a:cubicBezTo>
                  <a:cubicBezTo>
                    <a:pt x="12601" y="102562"/>
                    <a:pt x="3859" y="131771"/>
                    <a:pt x="3509" y="161681"/>
                  </a:cubicBezTo>
                  <a:close/>
                </a:path>
              </a:pathLst>
            </a:custGeom>
            <a:solidFill>
              <a:srgbClr val="0E0E0E"/>
            </a:solidFill>
            <a:ln w="4941" cap="flat">
              <a:noFill/>
              <a:prstDash val="solid"/>
              <a:miter/>
            </a:ln>
          </p:spPr>
          <p:txBody>
            <a:bodyPr rtlCol="0" anchor="ctr"/>
            <a:lstStyle/>
            <a:p>
              <a:endParaRPr lang="en-AU"/>
            </a:p>
          </p:txBody>
        </p:sp>
        <p:sp>
          <p:nvSpPr>
            <p:cNvPr id="1286" name="Freeform: Shape 1285">
              <a:extLst>
                <a:ext uri="{FF2B5EF4-FFF2-40B4-BE49-F238E27FC236}">
                  <a16:creationId xmlns:a16="http://schemas.microsoft.com/office/drawing/2014/main" id="{A06F45A5-B4B1-42C1-84A6-622C17917B44}"/>
                </a:ext>
              </a:extLst>
            </p:cNvPr>
            <p:cNvSpPr/>
            <p:nvPr/>
          </p:nvSpPr>
          <p:spPr>
            <a:xfrm>
              <a:off x="8036172" y="4473120"/>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287" name="Freeform: Shape 1286">
              <a:extLst>
                <a:ext uri="{FF2B5EF4-FFF2-40B4-BE49-F238E27FC236}">
                  <a16:creationId xmlns:a16="http://schemas.microsoft.com/office/drawing/2014/main" id="{D179AC51-C6B5-46CA-A0AC-20A3B486A34C}"/>
                </a:ext>
              </a:extLst>
            </p:cNvPr>
            <p:cNvSpPr/>
            <p:nvPr/>
          </p:nvSpPr>
          <p:spPr>
            <a:xfrm>
              <a:off x="8034294" y="4471192"/>
              <a:ext cx="326924" cy="326924"/>
            </a:xfrm>
            <a:custGeom>
              <a:avLst/>
              <a:gdLst>
                <a:gd name="connsiteX0" fmla="*/ 163462 w 326924"/>
                <a:gd name="connsiteY0" fmla="*/ 326925 h 326924"/>
                <a:gd name="connsiteX1" fmla="*/ 72644 w 326924"/>
                <a:gd name="connsiteY1" fmla="*/ 299371 h 326924"/>
                <a:gd name="connsiteX2" fmla="*/ 12438 w 326924"/>
                <a:gd name="connsiteY2" fmla="*/ 226006 h 326924"/>
                <a:gd name="connsiteX3" fmla="*/ 3143 w 326924"/>
                <a:gd name="connsiteY3" fmla="*/ 131556 h 326924"/>
                <a:gd name="connsiteX4" fmla="*/ 47893 w 326924"/>
                <a:gd name="connsiteY4" fmla="*/ 47858 h 326924"/>
                <a:gd name="connsiteX5" fmla="*/ 131600 w 326924"/>
                <a:gd name="connsiteY5" fmla="*/ 3133 h 326924"/>
                <a:gd name="connsiteX6" fmla="*/ 226050 w 326924"/>
                <a:gd name="connsiteY6" fmla="*/ 12458 h 326924"/>
                <a:gd name="connsiteX7" fmla="*/ 299401 w 326924"/>
                <a:gd name="connsiteY7" fmla="*/ 72684 h 326924"/>
                <a:gd name="connsiteX8" fmla="*/ 326924 w 326924"/>
                <a:gd name="connsiteY8" fmla="*/ 163512 h 326924"/>
                <a:gd name="connsiteX9" fmla="*/ 278988 w 326924"/>
                <a:gd name="connsiteY9" fmla="*/ 279022 h 326924"/>
                <a:gd name="connsiteX10" fmla="*/ 163462 w 326924"/>
                <a:gd name="connsiteY10" fmla="*/ 326925 h 326924"/>
                <a:gd name="connsiteX11" fmla="*/ 163462 w 326924"/>
                <a:gd name="connsiteY11" fmla="*/ 3756 h 326924"/>
                <a:gd name="connsiteX12" fmla="*/ 74705 w 326924"/>
                <a:gd name="connsiteY12" fmla="*/ 30682 h 326924"/>
                <a:gd name="connsiteX13" fmla="*/ 15867 w 326924"/>
                <a:gd name="connsiteY13" fmla="*/ 102377 h 326924"/>
                <a:gd name="connsiteX14" fmla="*/ 6775 w 326924"/>
                <a:gd name="connsiteY14" fmla="*/ 194677 h 326924"/>
                <a:gd name="connsiteX15" fmla="*/ 50497 w 326924"/>
                <a:gd name="connsiteY15" fmla="*/ 276478 h 326924"/>
                <a:gd name="connsiteX16" fmla="*/ 132297 w 326924"/>
                <a:gd name="connsiteY16" fmla="*/ 320199 h 326924"/>
                <a:gd name="connsiteX17" fmla="*/ 224598 w 326924"/>
                <a:gd name="connsiteY17" fmla="*/ 311107 h 326924"/>
                <a:gd name="connsiteX18" fmla="*/ 296293 w 326924"/>
                <a:gd name="connsiteY18" fmla="*/ 252269 h 326924"/>
                <a:gd name="connsiteX19" fmla="*/ 323218 w 326924"/>
                <a:gd name="connsiteY19" fmla="*/ 163512 h 326924"/>
                <a:gd name="connsiteX20" fmla="*/ 276384 w 326924"/>
                <a:gd name="connsiteY20" fmla="*/ 50591 h 326924"/>
                <a:gd name="connsiteX21" fmla="*/ 163462 w 326924"/>
                <a:gd name="connsiteY21"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4" h="326924">
                  <a:moveTo>
                    <a:pt x="163462" y="326925"/>
                  </a:moveTo>
                  <a:cubicBezTo>
                    <a:pt x="131131" y="326925"/>
                    <a:pt x="99526" y="317338"/>
                    <a:pt x="72644" y="299371"/>
                  </a:cubicBezTo>
                  <a:cubicBezTo>
                    <a:pt x="45758" y="281409"/>
                    <a:pt x="24806" y="255877"/>
                    <a:pt x="12438" y="226006"/>
                  </a:cubicBezTo>
                  <a:cubicBezTo>
                    <a:pt x="70" y="196135"/>
                    <a:pt x="-3167" y="163265"/>
                    <a:pt x="3143" y="131556"/>
                  </a:cubicBezTo>
                  <a:cubicBezTo>
                    <a:pt x="9453" y="99842"/>
                    <a:pt x="25029" y="70717"/>
                    <a:pt x="47893" y="47858"/>
                  </a:cubicBezTo>
                  <a:cubicBezTo>
                    <a:pt x="70762" y="24999"/>
                    <a:pt x="99891" y="9439"/>
                    <a:pt x="131600" y="3133"/>
                  </a:cubicBezTo>
                  <a:cubicBezTo>
                    <a:pt x="163314" y="-3167"/>
                    <a:pt x="196185" y="80"/>
                    <a:pt x="226050" y="12458"/>
                  </a:cubicBezTo>
                  <a:cubicBezTo>
                    <a:pt x="255916" y="24836"/>
                    <a:pt x="281444" y="45797"/>
                    <a:pt x="299401" y="72684"/>
                  </a:cubicBezTo>
                  <a:cubicBezTo>
                    <a:pt x="317353" y="99570"/>
                    <a:pt x="326934" y="131180"/>
                    <a:pt x="326924" y="163512"/>
                  </a:cubicBezTo>
                  <a:cubicBezTo>
                    <a:pt x="326870" y="206843"/>
                    <a:pt x="309630" y="248386"/>
                    <a:pt x="278988" y="279022"/>
                  </a:cubicBezTo>
                  <a:cubicBezTo>
                    <a:pt x="248341" y="309659"/>
                    <a:pt x="206794" y="326885"/>
                    <a:pt x="163462" y="326925"/>
                  </a:cubicBezTo>
                  <a:close/>
                  <a:moveTo>
                    <a:pt x="163462" y="3756"/>
                  </a:moveTo>
                  <a:cubicBezTo>
                    <a:pt x="131867" y="3756"/>
                    <a:pt x="100978" y="13125"/>
                    <a:pt x="74705" y="30682"/>
                  </a:cubicBezTo>
                  <a:cubicBezTo>
                    <a:pt x="48436" y="48234"/>
                    <a:pt x="27959" y="73183"/>
                    <a:pt x="15867" y="102377"/>
                  </a:cubicBezTo>
                  <a:cubicBezTo>
                    <a:pt x="3776" y="131566"/>
                    <a:pt x="613" y="163690"/>
                    <a:pt x="6775" y="194677"/>
                  </a:cubicBezTo>
                  <a:cubicBezTo>
                    <a:pt x="12942" y="225670"/>
                    <a:pt x="28157" y="254132"/>
                    <a:pt x="50497" y="276478"/>
                  </a:cubicBezTo>
                  <a:cubicBezTo>
                    <a:pt x="72842" y="298818"/>
                    <a:pt x="101304" y="314032"/>
                    <a:pt x="132297" y="320199"/>
                  </a:cubicBezTo>
                  <a:cubicBezTo>
                    <a:pt x="163285" y="326361"/>
                    <a:pt x="195404" y="323199"/>
                    <a:pt x="224598" y="311107"/>
                  </a:cubicBezTo>
                  <a:cubicBezTo>
                    <a:pt x="253791" y="299015"/>
                    <a:pt x="278741" y="278538"/>
                    <a:pt x="296293" y="252269"/>
                  </a:cubicBezTo>
                  <a:cubicBezTo>
                    <a:pt x="313850" y="225996"/>
                    <a:pt x="323218" y="195107"/>
                    <a:pt x="323218" y="163512"/>
                  </a:cubicBezTo>
                  <a:cubicBezTo>
                    <a:pt x="323179" y="121154"/>
                    <a:pt x="306333" y="80541"/>
                    <a:pt x="276384" y="50591"/>
                  </a:cubicBezTo>
                  <a:cubicBezTo>
                    <a:pt x="246434" y="20641"/>
                    <a:pt x="205820" y="3795"/>
                    <a:pt x="163462" y="3756"/>
                  </a:cubicBezTo>
                  <a:close/>
                </a:path>
              </a:pathLst>
            </a:custGeom>
            <a:solidFill>
              <a:srgbClr val="0E0E0E"/>
            </a:solidFill>
            <a:ln w="4941" cap="flat">
              <a:noFill/>
              <a:prstDash val="solid"/>
              <a:miter/>
            </a:ln>
          </p:spPr>
          <p:txBody>
            <a:bodyPr rtlCol="0" anchor="ctr"/>
            <a:lstStyle/>
            <a:p>
              <a:endParaRPr lang="en-AU"/>
            </a:p>
          </p:txBody>
        </p:sp>
        <p:sp>
          <p:nvSpPr>
            <p:cNvPr id="1288" name="Freeform: Shape 1287">
              <a:extLst>
                <a:ext uri="{FF2B5EF4-FFF2-40B4-BE49-F238E27FC236}">
                  <a16:creationId xmlns:a16="http://schemas.microsoft.com/office/drawing/2014/main" id="{650B0FB8-923F-4D03-9DB5-7DBCB792D4F2}"/>
                </a:ext>
              </a:extLst>
            </p:cNvPr>
            <p:cNvSpPr/>
            <p:nvPr/>
          </p:nvSpPr>
          <p:spPr>
            <a:xfrm>
              <a:off x="7629931" y="3933024"/>
              <a:ext cx="323168" cy="279063"/>
            </a:xfrm>
            <a:custGeom>
              <a:avLst/>
              <a:gdLst>
                <a:gd name="connsiteX0" fmla="*/ 272526 w 323168"/>
                <a:gd name="connsiteY0" fmla="*/ 0 h 279063"/>
                <a:gd name="connsiteX1" fmla="*/ 46407 w 323168"/>
                <a:gd name="connsiteY1" fmla="*/ 4151 h 279063"/>
                <a:gd name="connsiteX2" fmla="*/ 2779 w 323168"/>
                <a:gd name="connsiteY2" fmla="*/ 87646 h 279063"/>
                <a:gd name="connsiteX3" fmla="*/ 13132 w 323168"/>
                <a:gd name="connsiteY3" fmla="*/ 181286 h 279063"/>
                <a:gd name="connsiteX4" fmla="*/ 73946 w 323168"/>
                <a:gd name="connsiteY4" fmla="*/ 253233 h 279063"/>
                <a:gd name="connsiteX5" fmla="*/ 164551 w 323168"/>
                <a:gd name="connsiteY5" fmla="*/ 279037 h 279063"/>
                <a:gd name="connsiteX6" fmla="*/ 254149 w 323168"/>
                <a:gd name="connsiteY6" fmla="*/ 249927 h 279063"/>
                <a:gd name="connsiteX7" fmla="*/ 312280 w 323168"/>
                <a:gd name="connsiteY7" fmla="*/ 175791 h 279063"/>
                <a:gd name="connsiteX8" fmla="*/ 319188 w 323168"/>
                <a:gd name="connsiteY8" fmla="*/ 81840 h 279063"/>
                <a:gd name="connsiteX9" fmla="*/ 272526 w 323168"/>
                <a:gd name="connsiteY9" fmla="*/ 0 h 279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168" h="279063">
                  <a:moveTo>
                    <a:pt x="272526" y="0"/>
                  </a:moveTo>
                  <a:cubicBezTo>
                    <a:pt x="181802" y="0"/>
                    <a:pt x="106050" y="1828"/>
                    <a:pt x="46407" y="4151"/>
                  </a:cubicBezTo>
                  <a:cubicBezTo>
                    <a:pt x="23894" y="27029"/>
                    <a:pt x="8704" y="56100"/>
                    <a:pt x="2779" y="87646"/>
                  </a:cubicBezTo>
                  <a:cubicBezTo>
                    <a:pt x="-3150" y="119197"/>
                    <a:pt x="457" y="151790"/>
                    <a:pt x="13132" y="181286"/>
                  </a:cubicBezTo>
                  <a:cubicBezTo>
                    <a:pt x="25806" y="210776"/>
                    <a:pt x="46975" y="235824"/>
                    <a:pt x="73946" y="253233"/>
                  </a:cubicBezTo>
                  <a:cubicBezTo>
                    <a:pt x="100916" y="270641"/>
                    <a:pt x="132457" y="279625"/>
                    <a:pt x="164551" y="279037"/>
                  </a:cubicBezTo>
                  <a:cubicBezTo>
                    <a:pt x="196646" y="278449"/>
                    <a:pt x="227836" y="268314"/>
                    <a:pt x="254149" y="249927"/>
                  </a:cubicBezTo>
                  <a:cubicBezTo>
                    <a:pt x="280457" y="231535"/>
                    <a:pt x="300697" y="205731"/>
                    <a:pt x="312280" y="175791"/>
                  </a:cubicBezTo>
                  <a:cubicBezTo>
                    <a:pt x="323863" y="145856"/>
                    <a:pt x="326269" y="113149"/>
                    <a:pt x="319188" y="81840"/>
                  </a:cubicBezTo>
                  <a:cubicBezTo>
                    <a:pt x="312107" y="50531"/>
                    <a:pt x="295865" y="22039"/>
                    <a:pt x="272526" y="0"/>
                  </a:cubicBezTo>
                  <a:close/>
                </a:path>
              </a:pathLst>
            </a:custGeom>
            <a:solidFill>
              <a:srgbClr val="E05555"/>
            </a:solidFill>
            <a:ln w="4941" cap="flat">
              <a:noFill/>
              <a:prstDash val="solid"/>
              <a:miter/>
            </a:ln>
          </p:spPr>
          <p:txBody>
            <a:bodyPr rtlCol="0" anchor="ctr"/>
            <a:lstStyle/>
            <a:p>
              <a:endParaRPr lang="en-AU"/>
            </a:p>
          </p:txBody>
        </p:sp>
        <p:sp>
          <p:nvSpPr>
            <p:cNvPr id="1289" name="Freeform: Shape 1288">
              <a:extLst>
                <a:ext uri="{FF2B5EF4-FFF2-40B4-BE49-F238E27FC236}">
                  <a16:creationId xmlns:a16="http://schemas.microsoft.com/office/drawing/2014/main" id="{C1D41476-8301-4D43-9E56-22ED934B4341}"/>
                </a:ext>
              </a:extLst>
            </p:cNvPr>
            <p:cNvSpPr/>
            <p:nvPr/>
          </p:nvSpPr>
          <p:spPr>
            <a:xfrm>
              <a:off x="7628062" y="3930899"/>
              <a:ext cx="326923" cy="282796"/>
            </a:xfrm>
            <a:custGeom>
              <a:avLst/>
              <a:gdLst>
                <a:gd name="connsiteX0" fmla="*/ 163461 w 326923"/>
                <a:gd name="connsiteY0" fmla="*/ 282797 h 282796"/>
                <a:gd name="connsiteX1" fmla="*/ 72924 w 326923"/>
                <a:gd name="connsiteY1" fmla="*/ 255432 h 282796"/>
                <a:gd name="connsiteX2" fmla="*/ 12699 w 326923"/>
                <a:gd name="connsiteY2" fmla="*/ 182501 h 282796"/>
                <a:gd name="connsiteX3" fmla="*/ 2949 w 326923"/>
                <a:gd name="connsiteY3" fmla="*/ 88422 h 282796"/>
                <a:gd name="connsiteX4" fmla="*/ 46942 w 326923"/>
                <a:gd name="connsiteY4" fmla="*/ 4694 h 282796"/>
                <a:gd name="connsiteX5" fmla="*/ 47531 w 326923"/>
                <a:gd name="connsiteY5" fmla="*/ 4294 h 282796"/>
                <a:gd name="connsiteX6" fmla="*/ 48227 w 326923"/>
                <a:gd name="connsiteY6" fmla="*/ 4151 h 282796"/>
                <a:gd name="connsiteX7" fmla="*/ 274396 w 326923"/>
                <a:gd name="connsiteY7" fmla="*/ 0 h 282796"/>
                <a:gd name="connsiteX8" fmla="*/ 275631 w 326923"/>
                <a:gd name="connsiteY8" fmla="*/ 494 h 282796"/>
                <a:gd name="connsiteX9" fmla="*/ 313665 w 326923"/>
                <a:gd name="connsiteY9" fmla="*/ 54568 h 282796"/>
                <a:gd name="connsiteX10" fmla="*/ 326923 w 326923"/>
                <a:gd name="connsiteY10" fmla="*/ 119335 h 282796"/>
                <a:gd name="connsiteX11" fmla="*/ 278986 w 326923"/>
                <a:gd name="connsiteY11" fmla="*/ 234860 h 282796"/>
                <a:gd name="connsiteX12" fmla="*/ 163461 w 326923"/>
                <a:gd name="connsiteY12" fmla="*/ 282797 h 282796"/>
                <a:gd name="connsiteX13" fmla="*/ 49117 w 326923"/>
                <a:gd name="connsiteY13" fmla="*/ 7857 h 282796"/>
                <a:gd name="connsiteX14" fmla="*/ 6378 w 326923"/>
                <a:gd name="connsiteY14" fmla="*/ 90428 h 282796"/>
                <a:gd name="connsiteX15" fmla="*/ 16854 w 326923"/>
                <a:gd name="connsiteY15" fmla="*/ 182818 h 282796"/>
                <a:gd name="connsiteX16" fmla="*/ 77001 w 326923"/>
                <a:gd name="connsiteY16" fmla="*/ 253722 h 282796"/>
                <a:gd name="connsiteX17" fmla="*/ 166436 w 326923"/>
                <a:gd name="connsiteY17" fmla="*/ 279126 h 282796"/>
                <a:gd name="connsiteX18" fmla="*/ 254877 w 326923"/>
                <a:gd name="connsiteY18" fmla="*/ 250431 h 282796"/>
                <a:gd name="connsiteX19" fmla="*/ 312361 w 326923"/>
                <a:gd name="connsiteY19" fmla="*/ 177352 h 282796"/>
                <a:gd name="connsiteX20" fmla="*/ 319417 w 326923"/>
                <a:gd name="connsiteY20" fmla="*/ 84641 h 282796"/>
                <a:gd name="connsiteX21" fmla="*/ 273655 w 326923"/>
                <a:gd name="connsiteY21" fmla="*/ 3706 h 282796"/>
                <a:gd name="connsiteX22" fmla="*/ 49117 w 326923"/>
                <a:gd name="connsiteY22" fmla="*/ 7857 h 28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6923" h="282796">
                  <a:moveTo>
                    <a:pt x="163461" y="282797"/>
                  </a:moveTo>
                  <a:cubicBezTo>
                    <a:pt x="131243" y="282797"/>
                    <a:pt x="99746" y="273275"/>
                    <a:pt x="72924" y="255432"/>
                  </a:cubicBezTo>
                  <a:cubicBezTo>
                    <a:pt x="46102" y="237588"/>
                    <a:pt x="25151" y="212214"/>
                    <a:pt x="12699" y="182501"/>
                  </a:cubicBezTo>
                  <a:cubicBezTo>
                    <a:pt x="251" y="152788"/>
                    <a:pt x="-3144" y="120057"/>
                    <a:pt x="2949" y="88422"/>
                  </a:cubicBezTo>
                  <a:cubicBezTo>
                    <a:pt x="9042" y="56787"/>
                    <a:pt x="24345" y="27662"/>
                    <a:pt x="46942" y="4694"/>
                  </a:cubicBezTo>
                  <a:cubicBezTo>
                    <a:pt x="47110" y="4521"/>
                    <a:pt x="47308" y="4383"/>
                    <a:pt x="47531" y="4294"/>
                  </a:cubicBezTo>
                  <a:cubicBezTo>
                    <a:pt x="47748" y="4200"/>
                    <a:pt x="47985" y="4151"/>
                    <a:pt x="48227" y="4151"/>
                  </a:cubicBezTo>
                  <a:cubicBezTo>
                    <a:pt x="118939" y="1433"/>
                    <a:pt x="194987" y="0"/>
                    <a:pt x="274396" y="0"/>
                  </a:cubicBezTo>
                  <a:cubicBezTo>
                    <a:pt x="274850" y="15"/>
                    <a:pt x="275290" y="188"/>
                    <a:pt x="275631" y="494"/>
                  </a:cubicBezTo>
                  <a:cubicBezTo>
                    <a:pt x="291888" y="15714"/>
                    <a:pt x="304840" y="34120"/>
                    <a:pt x="313665" y="54568"/>
                  </a:cubicBezTo>
                  <a:cubicBezTo>
                    <a:pt x="322491" y="75015"/>
                    <a:pt x="327002" y="97064"/>
                    <a:pt x="326923" y="119335"/>
                  </a:cubicBezTo>
                  <a:cubicBezTo>
                    <a:pt x="326869" y="162671"/>
                    <a:pt x="309633" y="204219"/>
                    <a:pt x="278986" y="234860"/>
                  </a:cubicBezTo>
                  <a:cubicBezTo>
                    <a:pt x="248345" y="265507"/>
                    <a:pt x="206797" y="282743"/>
                    <a:pt x="163461" y="282797"/>
                  </a:cubicBezTo>
                  <a:close/>
                  <a:moveTo>
                    <a:pt x="49117" y="7857"/>
                  </a:moveTo>
                  <a:cubicBezTo>
                    <a:pt x="26999" y="30533"/>
                    <a:pt x="12120" y="59277"/>
                    <a:pt x="6378" y="90428"/>
                  </a:cubicBezTo>
                  <a:cubicBezTo>
                    <a:pt x="632" y="121583"/>
                    <a:pt x="4278" y="153742"/>
                    <a:pt x="16854" y="182818"/>
                  </a:cubicBezTo>
                  <a:cubicBezTo>
                    <a:pt x="29430" y="211893"/>
                    <a:pt x="50367" y="236570"/>
                    <a:pt x="77001" y="253722"/>
                  </a:cubicBezTo>
                  <a:cubicBezTo>
                    <a:pt x="103635" y="270868"/>
                    <a:pt x="134766" y="279714"/>
                    <a:pt x="166436" y="279126"/>
                  </a:cubicBezTo>
                  <a:cubicBezTo>
                    <a:pt x="198110" y="278543"/>
                    <a:pt x="228895" y="268556"/>
                    <a:pt x="254877" y="250431"/>
                  </a:cubicBezTo>
                  <a:cubicBezTo>
                    <a:pt x="280859" y="232311"/>
                    <a:pt x="300867" y="206872"/>
                    <a:pt x="312361" y="177352"/>
                  </a:cubicBezTo>
                  <a:cubicBezTo>
                    <a:pt x="323849" y="147832"/>
                    <a:pt x="326305" y="115560"/>
                    <a:pt x="319417" y="84641"/>
                  </a:cubicBezTo>
                  <a:cubicBezTo>
                    <a:pt x="312524" y="53723"/>
                    <a:pt x="296593" y="25552"/>
                    <a:pt x="273655" y="3706"/>
                  </a:cubicBezTo>
                  <a:cubicBezTo>
                    <a:pt x="194839" y="3706"/>
                    <a:pt x="119334" y="5139"/>
                    <a:pt x="49117" y="7857"/>
                  </a:cubicBezTo>
                  <a:close/>
                </a:path>
              </a:pathLst>
            </a:custGeom>
            <a:solidFill>
              <a:srgbClr val="0E0E0E"/>
            </a:solidFill>
            <a:ln w="4941" cap="flat">
              <a:noFill/>
              <a:prstDash val="solid"/>
              <a:miter/>
            </a:ln>
          </p:spPr>
          <p:txBody>
            <a:bodyPr rtlCol="0" anchor="ctr"/>
            <a:lstStyle/>
            <a:p>
              <a:endParaRPr lang="en-AU"/>
            </a:p>
          </p:txBody>
        </p:sp>
        <p:sp>
          <p:nvSpPr>
            <p:cNvPr id="1290" name="Freeform: Shape 1289">
              <a:extLst>
                <a:ext uri="{FF2B5EF4-FFF2-40B4-BE49-F238E27FC236}">
                  <a16:creationId xmlns:a16="http://schemas.microsoft.com/office/drawing/2014/main" id="{F703180C-C16D-49A7-BF19-E15D12330C46}"/>
                </a:ext>
              </a:extLst>
            </p:cNvPr>
            <p:cNvSpPr/>
            <p:nvPr/>
          </p:nvSpPr>
          <p:spPr>
            <a:xfrm>
              <a:off x="7572124" y="3803509"/>
              <a:ext cx="318325" cy="138705"/>
            </a:xfrm>
            <a:custGeom>
              <a:avLst/>
              <a:gdLst>
                <a:gd name="connsiteX0" fmla="*/ 159954 w 318325"/>
                <a:gd name="connsiteY0" fmla="*/ 0 h 138705"/>
                <a:gd name="connsiteX1" fmla="*/ 54094 w 318325"/>
                <a:gd name="connsiteY1" fmla="*/ 39507 h 138705"/>
                <a:gd name="connsiteX2" fmla="*/ 0 w 318325"/>
                <a:gd name="connsiteY2" fmla="*/ 138706 h 138705"/>
                <a:gd name="connsiteX3" fmla="*/ 318326 w 318325"/>
                <a:gd name="connsiteY3" fmla="*/ 129268 h 138705"/>
                <a:gd name="connsiteX4" fmla="*/ 262172 w 318325"/>
                <a:gd name="connsiteY4" fmla="*/ 36418 h 138705"/>
                <a:gd name="connsiteX5" fmla="*/ 159954 w 318325"/>
                <a:gd name="connsiteY5" fmla="*/ 0 h 13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325" h="138705">
                  <a:moveTo>
                    <a:pt x="159954" y="0"/>
                  </a:moveTo>
                  <a:cubicBezTo>
                    <a:pt x="121065" y="0"/>
                    <a:pt x="83475" y="14029"/>
                    <a:pt x="54094" y="39507"/>
                  </a:cubicBezTo>
                  <a:cubicBezTo>
                    <a:pt x="24712" y="64985"/>
                    <a:pt x="5505" y="100207"/>
                    <a:pt x="0" y="138706"/>
                  </a:cubicBezTo>
                  <a:cubicBezTo>
                    <a:pt x="59643" y="134802"/>
                    <a:pt x="167662" y="129515"/>
                    <a:pt x="318326" y="129268"/>
                  </a:cubicBezTo>
                  <a:cubicBezTo>
                    <a:pt x="310864" y="92770"/>
                    <a:pt x="291029" y="59969"/>
                    <a:pt x="262172" y="36418"/>
                  </a:cubicBezTo>
                  <a:cubicBezTo>
                    <a:pt x="233314" y="12863"/>
                    <a:pt x="197202" y="-5"/>
                    <a:pt x="159954" y="0"/>
                  </a:cubicBezTo>
                  <a:close/>
                </a:path>
              </a:pathLst>
            </a:custGeom>
            <a:solidFill>
              <a:srgbClr val="E05555"/>
            </a:solidFill>
            <a:ln w="4941" cap="flat">
              <a:noFill/>
              <a:prstDash val="solid"/>
              <a:miter/>
            </a:ln>
          </p:spPr>
          <p:txBody>
            <a:bodyPr rtlCol="0" anchor="ctr"/>
            <a:lstStyle/>
            <a:p>
              <a:endParaRPr lang="en-AU"/>
            </a:p>
          </p:txBody>
        </p:sp>
        <p:sp>
          <p:nvSpPr>
            <p:cNvPr id="1291" name="Freeform: Shape 1290">
              <a:extLst>
                <a:ext uri="{FF2B5EF4-FFF2-40B4-BE49-F238E27FC236}">
                  <a16:creationId xmlns:a16="http://schemas.microsoft.com/office/drawing/2014/main" id="{2492B9C8-C18E-4F3F-9B2F-DA5A8C4735FE}"/>
                </a:ext>
              </a:extLst>
            </p:cNvPr>
            <p:cNvSpPr/>
            <p:nvPr/>
          </p:nvSpPr>
          <p:spPr>
            <a:xfrm>
              <a:off x="7570279" y="3801604"/>
              <a:ext cx="322029" cy="142488"/>
            </a:xfrm>
            <a:custGeom>
              <a:avLst/>
              <a:gdLst>
                <a:gd name="connsiteX0" fmla="*/ 1845 w 322029"/>
                <a:gd name="connsiteY0" fmla="*/ 142489 h 142488"/>
                <a:gd name="connsiteX1" fmla="*/ 1079 w 322029"/>
                <a:gd name="connsiteY1" fmla="*/ 142311 h 142488"/>
                <a:gd name="connsiteX2" fmla="*/ 456 w 322029"/>
                <a:gd name="connsiteY2" fmla="*/ 141837 h 142488"/>
                <a:gd name="connsiteX3" fmla="*/ 76 w 322029"/>
                <a:gd name="connsiteY3" fmla="*/ 141145 h 142488"/>
                <a:gd name="connsiteX4" fmla="*/ 17 w 322029"/>
                <a:gd name="connsiteY4" fmla="*/ 140364 h 142488"/>
                <a:gd name="connsiteX5" fmla="*/ 52904 w 322029"/>
                <a:gd name="connsiteY5" fmla="*/ 41590 h 142488"/>
                <a:gd name="connsiteX6" fmla="*/ 156976 w 322029"/>
                <a:gd name="connsiteY6" fmla="*/ 72 h 142488"/>
                <a:gd name="connsiteX7" fmla="*/ 263330 w 322029"/>
                <a:gd name="connsiteY7" fmla="*/ 35324 h 142488"/>
                <a:gd name="connsiteX8" fmla="*/ 321999 w 322029"/>
                <a:gd name="connsiteY8" fmla="*/ 130778 h 142488"/>
                <a:gd name="connsiteX9" fmla="*/ 321969 w 322029"/>
                <a:gd name="connsiteY9" fmla="*/ 131588 h 142488"/>
                <a:gd name="connsiteX10" fmla="*/ 321604 w 322029"/>
                <a:gd name="connsiteY10" fmla="*/ 132310 h 142488"/>
                <a:gd name="connsiteX11" fmla="*/ 320966 w 322029"/>
                <a:gd name="connsiteY11" fmla="*/ 132819 h 142488"/>
                <a:gd name="connsiteX12" fmla="*/ 320171 w 322029"/>
                <a:gd name="connsiteY12" fmla="*/ 133001 h 142488"/>
                <a:gd name="connsiteX13" fmla="*/ 1944 w 322029"/>
                <a:gd name="connsiteY13" fmla="*/ 142489 h 142488"/>
                <a:gd name="connsiteX14" fmla="*/ 1845 w 322029"/>
                <a:gd name="connsiteY14" fmla="*/ 142489 h 142488"/>
                <a:gd name="connsiteX15" fmla="*/ 161798 w 322029"/>
                <a:gd name="connsiteY15" fmla="*/ 3734 h 142488"/>
                <a:gd name="connsiteX16" fmla="*/ 58132 w 322029"/>
                <a:gd name="connsiteY16" fmla="*/ 42208 h 142488"/>
                <a:gd name="connsiteX17" fmla="*/ 4019 w 322029"/>
                <a:gd name="connsiteY17" fmla="*/ 138635 h 142488"/>
                <a:gd name="connsiteX18" fmla="*/ 317898 w 322029"/>
                <a:gd name="connsiteY18" fmla="*/ 129295 h 142488"/>
                <a:gd name="connsiteX19" fmla="*/ 261887 w 322029"/>
                <a:gd name="connsiteY19" fmla="*/ 39115 h 142488"/>
                <a:gd name="connsiteX20" fmla="*/ 161798 w 322029"/>
                <a:gd name="connsiteY20" fmla="*/ 3734 h 142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2029" h="142488">
                  <a:moveTo>
                    <a:pt x="1845" y="142489"/>
                  </a:moveTo>
                  <a:cubicBezTo>
                    <a:pt x="1578" y="142484"/>
                    <a:pt x="1321" y="142425"/>
                    <a:pt x="1079" y="142311"/>
                  </a:cubicBezTo>
                  <a:cubicBezTo>
                    <a:pt x="842" y="142198"/>
                    <a:pt x="624" y="142039"/>
                    <a:pt x="456" y="141837"/>
                  </a:cubicBezTo>
                  <a:cubicBezTo>
                    <a:pt x="283" y="141634"/>
                    <a:pt x="155" y="141402"/>
                    <a:pt x="76" y="141145"/>
                  </a:cubicBezTo>
                  <a:cubicBezTo>
                    <a:pt x="2" y="140893"/>
                    <a:pt x="-18" y="140626"/>
                    <a:pt x="17" y="140364"/>
                  </a:cubicBezTo>
                  <a:cubicBezTo>
                    <a:pt x="5457" y="102236"/>
                    <a:pt x="24190" y="67256"/>
                    <a:pt x="52904" y="41590"/>
                  </a:cubicBezTo>
                  <a:cubicBezTo>
                    <a:pt x="81619" y="15925"/>
                    <a:pt x="118477" y="1219"/>
                    <a:pt x="156976" y="72"/>
                  </a:cubicBezTo>
                  <a:cubicBezTo>
                    <a:pt x="195469" y="-1074"/>
                    <a:pt x="233138" y="11413"/>
                    <a:pt x="263330" y="35324"/>
                  </a:cubicBezTo>
                  <a:cubicBezTo>
                    <a:pt x="293517" y="59236"/>
                    <a:pt x="314295" y="93040"/>
                    <a:pt x="321999" y="130778"/>
                  </a:cubicBezTo>
                  <a:cubicBezTo>
                    <a:pt x="322048" y="131045"/>
                    <a:pt x="322039" y="131321"/>
                    <a:pt x="321969" y="131588"/>
                  </a:cubicBezTo>
                  <a:cubicBezTo>
                    <a:pt x="321900" y="131850"/>
                    <a:pt x="321777" y="132097"/>
                    <a:pt x="321604" y="132310"/>
                  </a:cubicBezTo>
                  <a:cubicBezTo>
                    <a:pt x="321431" y="132527"/>
                    <a:pt x="321213" y="132700"/>
                    <a:pt x="320966" y="132819"/>
                  </a:cubicBezTo>
                  <a:cubicBezTo>
                    <a:pt x="320719" y="132937"/>
                    <a:pt x="320447" y="133001"/>
                    <a:pt x="320171" y="133001"/>
                  </a:cubicBezTo>
                  <a:cubicBezTo>
                    <a:pt x="172472" y="133298"/>
                    <a:pt x="65589" y="138338"/>
                    <a:pt x="1944" y="142489"/>
                  </a:cubicBezTo>
                  <a:lnTo>
                    <a:pt x="1845" y="142489"/>
                  </a:lnTo>
                  <a:close/>
                  <a:moveTo>
                    <a:pt x="161798" y="3734"/>
                  </a:moveTo>
                  <a:cubicBezTo>
                    <a:pt x="123774" y="3862"/>
                    <a:pt x="87035" y="17496"/>
                    <a:pt x="58132" y="42208"/>
                  </a:cubicBezTo>
                  <a:cubicBezTo>
                    <a:pt x="29230" y="66915"/>
                    <a:pt x="10053" y="101095"/>
                    <a:pt x="4019" y="138635"/>
                  </a:cubicBezTo>
                  <a:cubicBezTo>
                    <a:pt x="67615" y="134533"/>
                    <a:pt x="173015" y="129641"/>
                    <a:pt x="317898" y="129295"/>
                  </a:cubicBezTo>
                  <a:cubicBezTo>
                    <a:pt x="310016" y="93747"/>
                    <a:pt x="290260" y="61939"/>
                    <a:pt x="261887" y="39115"/>
                  </a:cubicBezTo>
                  <a:cubicBezTo>
                    <a:pt x="233513" y="16295"/>
                    <a:pt x="198212" y="3813"/>
                    <a:pt x="161798" y="3734"/>
                  </a:cubicBezTo>
                  <a:close/>
                </a:path>
              </a:pathLst>
            </a:custGeom>
            <a:solidFill>
              <a:srgbClr val="0E0E0E"/>
            </a:solidFill>
            <a:ln w="4941" cap="flat">
              <a:noFill/>
              <a:prstDash val="solid"/>
              <a:miter/>
            </a:ln>
          </p:spPr>
          <p:txBody>
            <a:bodyPr rtlCol="0" anchor="ctr"/>
            <a:lstStyle/>
            <a:p>
              <a:endParaRPr lang="en-AU"/>
            </a:p>
          </p:txBody>
        </p:sp>
        <p:sp>
          <p:nvSpPr>
            <p:cNvPr id="1292" name="Freeform: Shape 1291">
              <a:extLst>
                <a:ext uri="{FF2B5EF4-FFF2-40B4-BE49-F238E27FC236}">
                  <a16:creationId xmlns:a16="http://schemas.microsoft.com/office/drawing/2014/main" id="{7B9358CB-966A-4A9B-AD05-ADF18B4D2909}"/>
                </a:ext>
              </a:extLst>
            </p:cNvPr>
            <p:cNvSpPr/>
            <p:nvPr/>
          </p:nvSpPr>
          <p:spPr>
            <a:xfrm>
              <a:off x="7986807" y="3794806"/>
              <a:ext cx="231702" cy="147507"/>
            </a:xfrm>
            <a:custGeom>
              <a:avLst/>
              <a:gdLst>
                <a:gd name="connsiteX0" fmla="*/ 231703 w 231702"/>
                <a:gd name="connsiteY0" fmla="*/ 16807 h 147507"/>
                <a:gd name="connsiteX1" fmla="*/ 158017 w 231702"/>
                <a:gd name="connsiteY1" fmla="*/ 12 h 147507"/>
                <a:gd name="connsiteX2" fmla="*/ 84755 w 231702"/>
                <a:gd name="connsiteY2" fmla="*/ 18557 h 147507"/>
                <a:gd name="connsiteX3" fmla="*/ 27939 w 231702"/>
                <a:gd name="connsiteY3" fmla="*/ 68391 h 147507"/>
                <a:gd name="connsiteX4" fmla="*/ 0 w 231702"/>
                <a:gd name="connsiteY4" fmla="*/ 138613 h 147507"/>
                <a:gd name="connsiteX5" fmla="*/ 120373 w 231702"/>
                <a:gd name="connsiteY5" fmla="*/ 147508 h 147507"/>
                <a:gd name="connsiteX6" fmla="*/ 231703 w 231702"/>
                <a:gd name="connsiteY6" fmla="*/ 16807 h 147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702" h="147507">
                  <a:moveTo>
                    <a:pt x="231703" y="16807"/>
                  </a:moveTo>
                  <a:cubicBezTo>
                    <a:pt x="208814" y="5462"/>
                    <a:pt x="183564" y="-295"/>
                    <a:pt x="158017" y="12"/>
                  </a:cubicBezTo>
                  <a:cubicBezTo>
                    <a:pt x="132474" y="313"/>
                    <a:pt x="107367" y="6673"/>
                    <a:pt x="84755" y="18557"/>
                  </a:cubicBezTo>
                  <a:cubicBezTo>
                    <a:pt x="62143" y="30446"/>
                    <a:pt x="42674" y="47523"/>
                    <a:pt x="27939" y="68391"/>
                  </a:cubicBezTo>
                  <a:cubicBezTo>
                    <a:pt x="13203" y="89263"/>
                    <a:pt x="3632" y="113328"/>
                    <a:pt x="0" y="138613"/>
                  </a:cubicBezTo>
                  <a:cubicBezTo>
                    <a:pt x="43188" y="139700"/>
                    <a:pt x="83362" y="142863"/>
                    <a:pt x="120373" y="147508"/>
                  </a:cubicBezTo>
                  <a:lnTo>
                    <a:pt x="231703" y="16807"/>
                  </a:lnTo>
                  <a:close/>
                </a:path>
              </a:pathLst>
            </a:custGeom>
            <a:solidFill>
              <a:srgbClr val="E05555"/>
            </a:solidFill>
            <a:ln w="4941" cap="flat">
              <a:noFill/>
              <a:prstDash val="solid"/>
              <a:miter/>
            </a:ln>
          </p:spPr>
          <p:txBody>
            <a:bodyPr rtlCol="0" anchor="ctr"/>
            <a:lstStyle/>
            <a:p>
              <a:endParaRPr lang="en-AU"/>
            </a:p>
          </p:txBody>
        </p:sp>
        <p:sp>
          <p:nvSpPr>
            <p:cNvPr id="1293" name="Freeform: Shape 1292">
              <a:extLst>
                <a:ext uri="{FF2B5EF4-FFF2-40B4-BE49-F238E27FC236}">
                  <a16:creationId xmlns:a16="http://schemas.microsoft.com/office/drawing/2014/main" id="{36FEEE53-03ED-4EFF-B75D-810B98BA2A4C}"/>
                </a:ext>
              </a:extLst>
            </p:cNvPr>
            <p:cNvSpPr/>
            <p:nvPr/>
          </p:nvSpPr>
          <p:spPr>
            <a:xfrm>
              <a:off x="7984995" y="3792835"/>
              <a:ext cx="235419" cy="151355"/>
            </a:xfrm>
            <a:custGeom>
              <a:avLst/>
              <a:gdLst>
                <a:gd name="connsiteX0" fmla="*/ 122185 w 235419"/>
                <a:gd name="connsiteY0" fmla="*/ 151356 h 151355"/>
                <a:gd name="connsiteX1" fmla="*/ 121938 w 235419"/>
                <a:gd name="connsiteY1" fmla="*/ 151356 h 151355"/>
                <a:gd name="connsiteX2" fmla="*/ 1763 w 235419"/>
                <a:gd name="connsiteY2" fmla="*/ 142461 h 151355"/>
                <a:gd name="connsiteX3" fmla="*/ 997 w 235419"/>
                <a:gd name="connsiteY3" fmla="*/ 142229 h 151355"/>
                <a:gd name="connsiteX4" fmla="*/ 394 w 235419"/>
                <a:gd name="connsiteY4" fmla="*/ 141710 h 151355"/>
                <a:gd name="connsiteX5" fmla="*/ 53 w 235419"/>
                <a:gd name="connsiteY5" fmla="*/ 140984 h 151355"/>
                <a:gd name="connsiteX6" fmla="*/ 33 w 235419"/>
                <a:gd name="connsiteY6" fmla="*/ 140188 h 151355"/>
                <a:gd name="connsiteX7" fmla="*/ 54918 w 235419"/>
                <a:gd name="connsiteY7" fmla="*/ 40085 h 151355"/>
                <a:gd name="connsiteX8" fmla="*/ 161815 w 235419"/>
                <a:gd name="connsiteY8" fmla="*/ 0 h 151355"/>
                <a:gd name="connsiteX9" fmla="*/ 234404 w 235419"/>
                <a:gd name="connsiteY9" fmla="*/ 16999 h 151355"/>
                <a:gd name="connsiteX10" fmla="*/ 235042 w 235419"/>
                <a:gd name="connsiteY10" fmla="*/ 17528 h 151355"/>
                <a:gd name="connsiteX11" fmla="*/ 235393 w 235419"/>
                <a:gd name="connsiteY11" fmla="*/ 18284 h 151355"/>
                <a:gd name="connsiteX12" fmla="*/ 235358 w 235419"/>
                <a:gd name="connsiteY12" fmla="*/ 19114 h 151355"/>
                <a:gd name="connsiteX13" fmla="*/ 234997 w 235419"/>
                <a:gd name="connsiteY13" fmla="*/ 19865 h 151355"/>
                <a:gd name="connsiteX14" fmla="*/ 123569 w 235419"/>
                <a:gd name="connsiteY14" fmla="*/ 150713 h 151355"/>
                <a:gd name="connsiteX15" fmla="*/ 122946 w 235419"/>
                <a:gd name="connsiteY15" fmla="*/ 151188 h 151355"/>
                <a:gd name="connsiteX16" fmla="*/ 122185 w 235419"/>
                <a:gd name="connsiteY16" fmla="*/ 151356 h 151355"/>
                <a:gd name="connsiteX17" fmla="*/ 3986 w 235419"/>
                <a:gd name="connsiteY17" fmla="*/ 138805 h 151355"/>
                <a:gd name="connsiteX18" fmla="*/ 121394 w 235419"/>
                <a:gd name="connsiteY18" fmla="*/ 147551 h 151355"/>
                <a:gd name="connsiteX19" fmla="*/ 230550 w 235419"/>
                <a:gd name="connsiteY19" fmla="*/ 19420 h 151355"/>
                <a:gd name="connsiteX20" fmla="*/ 161766 w 235419"/>
                <a:gd name="connsiteY20" fmla="*/ 3855 h 151355"/>
                <a:gd name="connsiteX21" fmla="*/ 58085 w 235419"/>
                <a:gd name="connsiteY21" fmla="*/ 42348 h 151355"/>
                <a:gd name="connsiteX22" fmla="*/ 3986 w 235419"/>
                <a:gd name="connsiteY22" fmla="*/ 138805 h 15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419" h="151355">
                  <a:moveTo>
                    <a:pt x="122185" y="151356"/>
                  </a:moveTo>
                  <a:lnTo>
                    <a:pt x="121938" y="151356"/>
                  </a:lnTo>
                  <a:cubicBezTo>
                    <a:pt x="82051" y="146385"/>
                    <a:pt x="41946" y="143415"/>
                    <a:pt x="1763" y="142461"/>
                  </a:cubicBezTo>
                  <a:cubicBezTo>
                    <a:pt x="1496" y="142437"/>
                    <a:pt x="1234" y="142358"/>
                    <a:pt x="997" y="142229"/>
                  </a:cubicBezTo>
                  <a:cubicBezTo>
                    <a:pt x="765" y="142101"/>
                    <a:pt x="557" y="141923"/>
                    <a:pt x="394" y="141710"/>
                  </a:cubicBezTo>
                  <a:cubicBezTo>
                    <a:pt x="231" y="141493"/>
                    <a:pt x="112" y="141246"/>
                    <a:pt x="53" y="140984"/>
                  </a:cubicBezTo>
                  <a:cubicBezTo>
                    <a:pt x="-11" y="140722"/>
                    <a:pt x="-16" y="140450"/>
                    <a:pt x="33" y="140188"/>
                  </a:cubicBezTo>
                  <a:cubicBezTo>
                    <a:pt x="5755" y="101324"/>
                    <a:pt x="25230" y="65805"/>
                    <a:pt x="54918" y="40085"/>
                  </a:cubicBezTo>
                  <a:cubicBezTo>
                    <a:pt x="84606" y="14360"/>
                    <a:pt x="122536" y="139"/>
                    <a:pt x="161815" y="0"/>
                  </a:cubicBezTo>
                  <a:cubicBezTo>
                    <a:pt x="187002" y="-54"/>
                    <a:pt x="211857" y="5767"/>
                    <a:pt x="234404" y="16999"/>
                  </a:cubicBezTo>
                  <a:cubicBezTo>
                    <a:pt x="234656" y="17127"/>
                    <a:pt x="234874" y="17305"/>
                    <a:pt x="235042" y="17528"/>
                  </a:cubicBezTo>
                  <a:cubicBezTo>
                    <a:pt x="235215" y="17750"/>
                    <a:pt x="235333" y="18007"/>
                    <a:pt x="235393" y="18284"/>
                  </a:cubicBezTo>
                  <a:cubicBezTo>
                    <a:pt x="235437" y="18560"/>
                    <a:pt x="235427" y="18842"/>
                    <a:pt x="235358" y="19114"/>
                  </a:cubicBezTo>
                  <a:cubicBezTo>
                    <a:pt x="235294" y="19385"/>
                    <a:pt x="235170" y="19642"/>
                    <a:pt x="234997" y="19865"/>
                  </a:cubicBezTo>
                  <a:lnTo>
                    <a:pt x="123569" y="150713"/>
                  </a:lnTo>
                  <a:cubicBezTo>
                    <a:pt x="123396" y="150916"/>
                    <a:pt x="123183" y="151074"/>
                    <a:pt x="122946" y="151188"/>
                  </a:cubicBezTo>
                  <a:cubicBezTo>
                    <a:pt x="122709" y="151296"/>
                    <a:pt x="122447" y="151356"/>
                    <a:pt x="122185" y="151356"/>
                  </a:cubicBezTo>
                  <a:close/>
                  <a:moveTo>
                    <a:pt x="3986" y="138805"/>
                  </a:moveTo>
                  <a:cubicBezTo>
                    <a:pt x="43814" y="139842"/>
                    <a:pt x="83296" y="142807"/>
                    <a:pt x="121394" y="147551"/>
                  </a:cubicBezTo>
                  <a:lnTo>
                    <a:pt x="230550" y="19420"/>
                  </a:lnTo>
                  <a:cubicBezTo>
                    <a:pt x="209085" y="9117"/>
                    <a:pt x="185573" y="3800"/>
                    <a:pt x="161766" y="3855"/>
                  </a:cubicBezTo>
                  <a:cubicBezTo>
                    <a:pt x="123737" y="3983"/>
                    <a:pt x="86987" y="17626"/>
                    <a:pt x="58085" y="42348"/>
                  </a:cubicBezTo>
                  <a:cubicBezTo>
                    <a:pt x="29183" y="67065"/>
                    <a:pt x="10010" y="101255"/>
                    <a:pt x="3986" y="138805"/>
                  </a:cubicBezTo>
                  <a:close/>
                </a:path>
              </a:pathLst>
            </a:custGeom>
            <a:solidFill>
              <a:srgbClr val="0E0E0E"/>
            </a:solidFill>
            <a:ln w="4941" cap="flat">
              <a:noFill/>
              <a:prstDash val="solid"/>
              <a:miter/>
            </a:ln>
          </p:spPr>
          <p:txBody>
            <a:bodyPr rtlCol="0" anchor="ctr"/>
            <a:lstStyle/>
            <a:p>
              <a:endParaRPr lang="en-AU"/>
            </a:p>
          </p:txBody>
        </p:sp>
        <p:sp>
          <p:nvSpPr>
            <p:cNvPr id="1294" name="Freeform: Shape 1293">
              <a:extLst>
                <a:ext uri="{FF2B5EF4-FFF2-40B4-BE49-F238E27FC236}">
                  <a16:creationId xmlns:a16="http://schemas.microsoft.com/office/drawing/2014/main" id="{ADFB2471-BFD4-4CC3-93EE-9A792F3E2749}"/>
                </a:ext>
              </a:extLst>
            </p:cNvPr>
            <p:cNvSpPr/>
            <p:nvPr/>
          </p:nvSpPr>
          <p:spPr>
            <a:xfrm>
              <a:off x="7283496" y="3806721"/>
              <a:ext cx="223500" cy="270050"/>
            </a:xfrm>
            <a:custGeom>
              <a:avLst/>
              <a:gdLst>
                <a:gd name="connsiteX0" fmla="*/ 223500 w 223500"/>
                <a:gd name="connsiteY0" fmla="*/ 108415 h 270050"/>
                <a:gd name="connsiteX1" fmla="*/ 181696 w 223500"/>
                <a:gd name="connsiteY1" fmla="*/ 0 h 270050"/>
                <a:gd name="connsiteX2" fmla="*/ 128131 w 223500"/>
                <a:gd name="connsiteY2" fmla="*/ 62262 h 270050"/>
                <a:gd name="connsiteX3" fmla="*/ 0 w 223500"/>
                <a:gd name="connsiteY3" fmla="*/ 257695 h 270050"/>
                <a:gd name="connsiteX4" fmla="*/ 77704 w 223500"/>
                <a:gd name="connsiteY4" fmla="*/ 269282 h 270050"/>
                <a:gd name="connsiteX5" fmla="*/ 151687 w 223500"/>
                <a:gd name="connsiteY5" fmla="*/ 242846 h 270050"/>
                <a:gd name="connsiteX6" fmla="*/ 204441 w 223500"/>
                <a:gd name="connsiteY6" fmla="*/ 184631 h 270050"/>
                <a:gd name="connsiteX7" fmla="*/ 223500 w 223500"/>
                <a:gd name="connsiteY7" fmla="*/ 108415 h 27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00" h="270050">
                  <a:moveTo>
                    <a:pt x="223500" y="108415"/>
                  </a:moveTo>
                  <a:cubicBezTo>
                    <a:pt x="223559" y="68330"/>
                    <a:pt x="208651" y="29668"/>
                    <a:pt x="181696" y="0"/>
                  </a:cubicBezTo>
                  <a:cubicBezTo>
                    <a:pt x="159954" y="24164"/>
                    <a:pt x="141522" y="45461"/>
                    <a:pt x="128131" y="62262"/>
                  </a:cubicBezTo>
                  <a:cubicBezTo>
                    <a:pt x="66561" y="139496"/>
                    <a:pt x="22780" y="202598"/>
                    <a:pt x="0" y="257695"/>
                  </a:cubicBezTo>
                  <a:cubicBezTo>
                    <a:pt x="24554" y="267894"/>
                    <a:pt x="51242" y="271872"/>
                    <a:pt x="77704" y="269282"/>
                  </a:cubicBezTo>
                  <a:cubicBezTo>
                    <a:pt x="104165" y="266693"/>
                    <a:pt x="129574" y="257611"/>
                    <a:pt x="151687" y="242846"/>
                  </a:cubicBezTo>
                  <a:cubicBezTo>
                    <a:pt x="173794" y="228076"/>
                    <a:pt x="191915" y="208083"/>
                    <a:pt x="204441" y="184631"/>
                  </a:cubicBezTo>
                  <a:cubicBezTo>
                    <a:pt x="216973" y="161179"/>
                    <a:pt x="223515" y="134999"/>
                    <a:pt x="223500" y="108415"/>
                  </a:cubicBezTo>
                  <a:close/>
                </a:path>
              </a:pathLst>
            </a:custGeom>
            <a:solidFill>
              <a:srgbClr val="E05555"/>
            </a:solidFill>
            <a:ln w="4941" cap="flat">
              <a:noFill/>
              <a:prstDash val="solid"/>
              <a:miter/>
            </a:ln>
          </p:spPr>
          <p:txBody>
            <a:bodyPr rtlCol="0" anchor="ctr"/>
            <a:lstStyle/>
            <a:p>
              <a:endParaRPr lang="en-AU"/>
            </a:p>
          </p:txBody>
        </p:sp>
        <p:sp>
          <p:nvSpPr>
            <p:cNvPr id="1295" name="Freeform: Shape 1294">
              <a:extLst>
                <a:ext uri="{FF2B5EF4-FFF2-40B4-BE49-F238E27FC236}">
                  <a16:creationId xmlns:a16="http://schemas.microsoft.com/office/drawing/2014/main" id="{CD1E7565-475E-4D83-8BA7-6BB8A30B2C3A}"/>
                </a:ext>
              </a:extLst>
            </p:cNvPr>
            <p:cNvSpPr/>
            <p:nvPr/>
          </p:nvSpPr>
          <p:spPr>
            <a:xfrm>
              <a:off x="7281613" y="3804843"/>
              <a:ext cx="227306" cy="273754"/>
            </a:xfrm>
            <a:custGeom>
              <a:avLst/>
              <a:gdLst>
                <a:gd name="connsiteX0" fmla="*/ 63799 w 227306"/>
                <a:gd name="connsiteY0" fmla="*/ 273754 h 273754"/>
                <a:gd name="connsiteX1" fmla="*/ 1141 w 227306"/>
                <a:gd name="connsiteY1" fmla="*/ 261302 h 273754"/>
                <a:gd name="connsiteX2" fmla="*/ 539 w 227306"/>
                <a:gd name="connsiteY2" fmla="*/ 260902 h 273754"/>
                <a:gd name="connsiteX3" fmla="*/ 138 w 227306"/>
                <a:gd name="connsiteY3" fmla="*/ 260299 h 273754"/>
                <a:gd name="connsiteX4" fmla="*/ 0 w 227306"/>
                <a:gd name="connsiteY4" fmla="*/ 259587 h 273754"/>
                <a:gd name="connsiteX5" fmla="*/ 153 w 227306"/>
                <a:gd name="connsiteY5" fmla="*/ 258881 h 273754"/>
                <a:gd name="connsiteX6" fmla="*/ 128630 w 227306"/>
                <a:gd name="connsiteY6" fmla="*/ 62954 h 273754"/>
                <a:gd name="connsiteX7" fmla="*/ 182294 w 227306"/>
                <a:gd name="connsiteY7" fmla="*/ 642 h 273754"/>
                <a:gd name="connsiteX8" fmla="*/ 182892 w 227306"/>
                <a:gd name="connsiteY8" fmla="*/ 178 h 273754"/>
                <a:gd name="connsiteX9" fmla="*/ 183628 w 227306"/>
                <a:gd name="connsiteY9" fmla="*/ 0 h 273754"/>
                <a:gd name="connsiteX10" fmla="*/ 184389 w 227306"/>
                <a:gd name="connsiteY10" fmla="*/ 168 h 273754"/>
                <a:gd name="connsiteX11" fmla="*/ 185011 w 227306"/>
                <a:gd name="connsiteY11" fmla="*/ 642 h 273754"/>
                <a:gd name="connsiteX12" fmla="*/ 225239 w 227306"/>
                <a:gd name="connsiteY12" fmla="*/ 84434 h 273754"/>
                <a:gd name="connsiteX13" fmla="*/ 213266 w 227306"/>
                <a:gd name="connsiteY13" fmla="*/ 176611 h 273754"/>
                <a:gd name="connsiteX14" fmla="*/ 152966 w 227306"/>
                <a:gd name="connsiteY14" fmla="*/ 247342 h 273754"/>
                <a:gd name="connsiteX15" fmla="*/ 63848 w 227306"/>
                <a:gd name="connsiteY15" fmla="*/ 273754 h 273754"/>
                <a:gd name="connsiteX16" fmla="*/ 63799 w 227306"/>
                <a:gd name="connsiteY16" fmla="*/ 273754 h 273754"/>
                <a:gd name="connsiteX17" fmla="*/ 4502 w 227306"/>
                <a:gd name="connsiteY17" fmla="*/ 258584 h 273754"/>
                <a:gd name="connsiteX18" fmla="*/ 109121 w 227306"/>
                <a:gd name="connsiteY18" fmla="*/ 263323 h 273754"/>
                <a:gd name="connsiteX19" fmla="*/ 194198 w 227306"/>
                <a:gd name="connsiteY19" fmla="*/ 202247 h 273754"/>
                <a:gd name="connsiteX20" fmla="*/ 223169 w 227306"/>
                <a:gd name="connsiteY20" fmla="*/ 101605 h 273754"/>
                <a:gd name="connsiteX21" fmla="*/ 183578 w 227306"/>
                <a:gd name="connsiteY21" fmla="*/ 4645 h 273754"/>
                <a:gd name="connsiteX22" fmla="*/ 131496 w 227306"/>
                <a:gd name="connsiteY22" fmla="*/ 65276 h 273754"/>
                <a:gd name="connsiteX23" fmla="*/ 4304 w 227306"/>
                <a:gd name="connsiteY23" fmla="*/ 258584 h 273754"/>
                <a:gd name="connsiteX24" fmla="*/ 4502 w 227306"/>
                <a:gd name="connsiteY24" fmla="*/ 258584 h 27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7306" h="273754">
                  <a:moveTo>
                    <a:pt x="63799" y="273754"/>
                  </a:moveTo>
                  <a:cubicBezTo>
                    <a:pt x="42294" y="273774"/>
                    <a:pt x="21001" y="269544"/>
                    <a:pt x="1141" y="261302"/>
                  </a:cubicBezTo>
                  <a:cubicBezTo>
                    <a:pt x="914" y="261208"/>
                    <a:pt x="712" y="261075"/>
                    <a:pt x="539" y="260902"/>
                  </a:cubicBezTo>
                  <a:cubicBezTo>
                    <a:pt x="366" y="260729"/>
                    <a:pt x="227" y="260526"/>
                    <a:pt x="138" y="260299"/>
                  </a:cubicBezTo>
                  <a:cubicBezTo>
                    <a:pt x="44" y="260077"/>
                    <a:pt x="0" y="259834"/>
                    <a:pt x="0" y="259587"/>
                  </a:cubicBezTo>
                  <a:cubicBezTo>
                    <a:pt x="5" y="259345"/>
                    <a:pt x="54" y="259103"/>
                    <a:pt x="153" y="258881"/>
                  </a:cubicBezTo>
                  <a:cubicBezTo>
                    <a:pt x="21105" y="208182"/>
                    <a:pt x="59450" y="149626"/>
                    <a:pt x="128630" y="62954"/>
                  </a:cubicBezTo>
                  <a:cubicBezTo>
                    <a:pt x="141329" y="47042"/>
                    <a:pt x="159366" y="26041"/>
                    <a:pt x="182294" y="642"/>
                  </a:cubicBezTo>
                  <a:cubicBezTo>
                    <a:pt x="182457" y="450"/>
                    <a:pt x="182664" y="292"/>
                    <a:pt x="182892" y="178"/>
                  </a:cubicBezTo>
                  <a:cubicBezTo>
                    <a:pt x="183124" y="69"/>
                    <a:pt x="183371" y="10"/>
                    <a:pt x="183628" y="0"/>
                  </a:cubicBezTo>
                  <a:cubicBezTo>
                    <a:pt x="183890" y="0"/>
                    <a:pt x="184152" y="59"/>
                    <a:pt x="184389" y="168"/>
                  </a:cubicBezTo>
                  <a:cubicBezTo>
                    <a:pt x="184626" y="282"/>
                    <a:pt x="184839" y="445"/>
                    <a:pt x="185011" y="642"/>
                  </a:cubicBezTo>
                  <a:cubicBezTo>
                    <a:pt x="206250" y="24089"/>
                    <a:pt x="220224" y="53199"/>
                    <a:pt x="225239" y="84434"/>
                  </a:cubicBezTo>
                  <a:cubicBezTo>
                    <a:pt x="230255" y="115674"/>
                    <a:pt x="226094" y="147694"/>
                    <a:pt x="213266" y="176611"/>
                  </a:cubicBezTo>
                  <a:cubicBezTo>
                    <a:pt x="200434" y="205528"/>
                    <a:pt x="179487" y="230102"/>
                    <a:pt x="152966" y="247342"/>
                  </a:cubicBezTo>
                  <a:cubicBezTo>
                    <a:pt x="126441" y="264588"/>
                    <a:pt x="95483" y="273764"/>
                    <a:pt x="63848" y="273754"/>
                  </a:cubicBezTo>
                  <a:lnTo>
                    <a:pt x="63799" y="273754"/>
                  </a:lnTo>
                  <a:close/>
                  <a:moveTo>
                    <a:pt x="4502" y="258584"/>
                  </a:moveTo>
                  <a:cubicBezTo>
                    <a:pt x="37851" y="271877"/>
                    <a:pt x="74709" y="273547"/>
                    <a:pt x="109121" y="263323"/>
                  </a:cubicBezTo>
                  <a:cubicBezTo>
                    <a:pt x="143538" y="253104"/>
                    <a:pt x="173508" y="231589"/>
                    <a:pt x="194198" y="202247"/>
                  </a:cubicBezTo>
                  <a:cubicBezTo>
                    <a:pt x="214892" y="172905"/>
                    <a:pt x="225096" y="137455"/>
                    <a:pt x="223169" y="101605"/>
                  </a:cubicBezTo>
                  <a:cubicBezTo>
                    <a:pt x="221242" y="65755"/>
                    <a:pt x="207292" y="31600"/>
                    <a:pt x="183578" y="4645"/>
                  </a:cubicBezTo>
                  <a:cubicBezTo>
                    <a:pt x="161392" y="29352"/>
                    <a:pt x="144047" y="49711"/>
                    <a:pt x="131496" y="65276"/>
                  </a:cubicBezTo>
                  <a:cubicBezTo>
                    <a:pt x="63403" y="150664"/>
                    <a:pt x="25256" y="208627"/>
                    <a:pt x="4304" y="258584"/>
                  </a:cubicBezTo>
                  <a:lnTo>
                    <a:pt x="4502" y="258584"/>
                  </a:lnTo>
                  <a:close/>
                </a:path>
              </a:pathLst>
            </a:custGeom>
            <a:solidFill>
              <a:srgbClr val="0E0E0E"/>
            </a:solidFill>
            <a:ln w="4941" cap="flat">
              <a:noFill/>
              <a:prstDash val="solid"/>
              <a:miter/>
            </a:ln>
          </p:spPr>
          <p:txBody>
            <a:bodyPr rtlCol="0" anchor="ctr"/>
            <a:lstStyle/>
            <a:p>
              <a:endParaRPr lang="en-AU"/>
            </a:p>
          </p:txBody>
        </p:sp>
        <p:sp>
          <p:nvSpPr>
            <p:cNvPr id="1296" name="Freeform: Shape 1295">
              <a:extLst>
                <a:ext uri="{FF2B5EF4-FFF2-40B4-BE49-F238E27FC236}">
                  <a16:creationId xmlns:a16="http://schemas.microsoft.com/office/drawing/2014/main" id="{2E8D810C-5411-4E28-8DA1-28F82902E264}"/>
                </a:ext>
              </a:extLst>
            </p:cNvPr>
            <p:cNvSpPr/>
            <p:nvPr/>
          </p:nvSpPr>
          <p:spPr>
            <a:xfrm>
              <a:off x="7927412" y="4737288"/>
              <a:ext cx="90909" cy="236347"/>
            </a:xfrm>
            <a:custGeom>
              <a:avLst/>
              <a:gdLst>
                <a:gd name="connsiteX0" fmla="*/ 0 w 90909"/>
                <a:gd name="connsiteY0" fmla="*/ 0 h 236347"/>
                <a:gd name="connsiteX1" fmla="*/ 39828 w 90909"/>
                <a:gd name="connsiteY1" fmla="*/ 116963 h 236347"/>
                <a:gd name="connsiteX2" fmla="*/ 62855 w 90909"/>
                <a:gd name="connsiteY2" fmla="*/ 236348 h 236347"/>
                <a:gd name="connsiteX3" fmla="*/ 88604 w 90909"/>
                <a:gd name="connsiteY3" fmla="*/ 172539 h 236347"/>
                <a:gd name="connsiteX4" fmla="*/ 85482 w 90909"/>
                <a:gd name="connsiteY4" fmla="*/ 103799 h 236347"/>
                <a:gd name="connsiteX5" fmla="*/ 54044 w 90909"/>
                <a:gd name="connsiteY5" fmla="*/ 42590 h 236347"/>
                <a:gd name="connsiteX6" fmla="*/ 0 w 90909"/>
                <a:gd name="connsiteY6" fmla="*/ 0 h 23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09" h="236347">
                  <a:moveTo>
                    <a:pt x="0" y="0"/>
                  </a:moveTo>
                  <a:cubicBezTo>
                    <a:pt x="18323" y="37080"/>
                    <a:pt x="31714" y="76404"/>
                    <a:pt x="39828" y="116963"/>
                  </a:cubicBezTo>
                  <a:cubicBezTo>
                    <a:pt x="48623" y="160680"/>
                    <a:pt x="56298" y="200473"/>
                    <a:pt x="62855" y="236348"/>
                  </a:cubicBezTo>
                  <a:cubicBezTo>
                    <a:pt x="75920" y="217175"/>
                    <a:pt x="84701" y="195408"/>
                    <a:pt x="88604" y="172539"/>
                  </a:cubicBezTo>
                  <a:cubicBezTo>
                    <a:pt x="92508" y="149665"/>
                    <a:pt x="91446" y="126223"/>
                    <a:pt x="85482" y="103799"/>
                  </a:cubicBezTo>
                  <a:cubicBezTo>
                    <a:pt x="79517" y="81375"/>
                    <a:pt x="68794" y="60498"/>
                    <a:pt x="54044" y="42590"/>
                  </a:cubicBezTo>
                  <a:cubicBezTo>
                    <a:pt x="39294" y="24678"/>
                    <a:pt x="20863" y="10155"/>
                    <a:pt x="0" y="0"/>
                  </a:cubicBezTo>
                  <a:close/>
                </a:path>
              </a:pathLst>
            </a:custGeom>
            <a:solidFill>
              <a:srgbClr val="E05555"/>
            </a:solidFill>
            <a:ln w="4941" cap="flat">
              <a:noFill/>
              <a:prstDash val="solid"/>
              <a:miter/>
            </a:ln>
          </p:spPr>
          <p:txBody>
            <a:bodyPr rtlCol="0" anchor="ctr"/>
            <a:lstStyle/>
            <a:p>
              <a:endParaRPr lang="en-AU"/>
            </a:p>
          </p:txBody>
        </p:sp>
        <p:sp>
          <p:nvSpPr>
            <p:cNvPr id="1297" name="Freeform: Shape 1296">
              <a:extLst>
                <a:ext uri="{FF2B5EF4-FFF2-40B4-BE49-F238E27FC236}">
                  <a16:creationId xmlns:a16="http://schemas.microsoft.com/office/drawing/2014/main" id="{0BF81A5C-F579-4E5F-B108-867891FA92AB}"/>
                </a:ext>
              </a:extLst>
            </p:cNvPr>
            <p:cNvSpPr/>
            <p:nvPr/>
          </p:nvSpPr>
          <p:spPr>
            <a:xfrm>
              <a:off x="7925765" y="4735592"/>
              <a:ext cx="94690" cy="240088"/>
            </a:xfrm>
            <a:custGeom>
              <a:avLst/>
              <a:gdLst>
                <a:gd name="connsiteX0" fmla="*/ 64501 w 94690"/>
                <a:gd name="connsiteY0" fmla="*/ 240070 h 240088"/>
                <a:gd name="connsiteX1" fmla="*/ 64205 w 94690"/>
                <a:gd name="connsiteY1" fmla="*/ 240070 h 240088"/>
                <a:gd name="connsiteX2" fmla="*/ 63271 w 94690"/>
                <a:gd name="connsiteY2" fmla="*/ 239536 h 240088"/>
                <a:gd name="connsiteX3" fmla="*/ 62772 w 94690"/>
                <a:gd name="connsiteY3" fmla="*/ 238587 h 240088"/>
                <a:gd name="connsiteX4" fmla="*/ 39745 w 94690"/>
                <a:gd name="connsiteY4" fmla="*/ 119252 h 240088"/>
                <a:gd name="connsiteX5" fmla="*/ 213 w 94690"/>
                <a:gd name="connsiteY5" fmla="*/ 2684 h 240088"/>
                <a:gd name="connsiteX6" fmla="*/ 21 w 94690"/>
                <a:gd name="connsiteY6" fmla="*/ 1557 h 240088"/>
                <a:gd name="connsiteX7" fmla="*/ 535 w 94690"/>
                <a:gd name="connsiteY7" fmla="*/ 535 h 240088"/>
                <a:gd name="connsiteX8" fmla="*/ 1557 w 94690"/>
                <a:gd name="connsiteY8" fmla="*/ 21 h 240088"/>
                <a:gd name="connsiteX9" fmla="*/ 2684 w 94690"/>
                <a:gd name="connsiteY9" fmla="*/ 214 h 240088"/>
                <a:gd name="connsiteX10" fmla="*/ 57386 w 94690"/>
                <a:gd name="connsiteY10" fmla="*/ 43273 h 240088"/>
                <a:gd name="connsiteX11" fmla="*/ 89198 w 94690"/>
                <a:gd name="connsiteY11" fmla="*/ 105189 h 240088"/>
                <a:gd name="connsiteX12" fmla="*/ 92356 w 94690"/>
                <a:gd name="connsiteY12" fmla="*/ 174734 h 240088"/>
                <a:gd name="connsiteX13" fmla="*/ 66280 w 94690"/>
                <a:gd name="connsiteY13" fmla="*/ 239279 h 240088"/>
                <a:gd name="connsiteX14" fmla="*/ 65504 w 94690"/>
                <a:gd name="connsiteY14" fmla="*/ 239931 h 240088"/>
                <a:gd name="connsiteX15" fmla="*/ 64501 w 94690"/>
                <a:gd name="connsiteY15" fmla="*/ 240070 h 240088"/>
                <a:gd name="connsiteX16" fmla="*/ 5698 w 94690"/>
                <a:gd name="connsiteY16" fmla="*/ 5995 h 240088"/>
                <a:gd name="connsiteX17" fmla="*/ 43303 w 94690"/>
                <a:gd name="connsiteY17" fmla="*/ 118461 h 240088"/>
                <a:gd name="connsiteX18" fmla="*/ 65490 w 94690"/>
                <a:gd name="connsiteY18" fmla="*/ 233349 h 240088"/>
                <a:gd name="connsiteX19" fmla="*/ 88769 w 94690"/>
                <a:gd name="connsiteY19" fmla="*/ 172056 h 240088"/>
                <a:gd name="connsiteX20" fmla="*/ 85458 w 94690"/>
                <a:gd name="connsiteY20" fmla="*/ 106577 h 240088"/>
                <a:gd name="connsiteX21" fmla="*/ 56121 w 94690"/>
                <a:gd name="connsiteY21" fmla="*/ 47947 h 240088"/>
                <a:gd name="connsiteX22" fmla="*/ 5698 w 94690"/>
                <a:gd name="connsiteY22" fmla="*/ 6044 h 240088"/>
                <a:gd name="connsiteX23" fmla="*/ 5698 w 94690"/>
                <a:gd name="connsiteY23" fmla="*/ 5995 h 24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4690" h="240088">
                  <a:moveTo>
                    <a:pt x="64501" y="240070"/>
                  </a:moveTo>
                  <a:lnTo>
                    <a:pt x="64205" y="240070"/>
                  </a:lnTo>
                  <a:cubicBezTo>
                    <a:pt x="63849" y="239981"/>
                    <a:pt x="63528" y="239798"/>
                    <a:pt x="63271" y="239536"/>
                  </a:cubicBezTo>
                  <a:cubicBezTo>
                    <a:pt x="63019" y="239274"/>
                    <a:pt x="62846" y="238943"/>
                    <a:pt x="62772" y="238587"/>
                  </a:cubicBezTo>
                  <a:cubicBezTo>
                    <a:pt x="55706" y="200143"/>
                    <a:pt x="47947" y="159969"/>
                    <a:pt x="39745" y="119252"/>
                  </a:cubicBezTo>
                  <a:cubicBezTo>
                    <a:pt x="31680" y="78846"/>
                    <a:pt x="18393" y="39661"/>
                    <a:pt x="213" y="2684"/>
                  </a:cubicBezTo>
                  <a:cubicBezTo>
                    <a:pt x="31" y="2338"/>
                    <a:pt x="-39" y="1943"/>
                    <a:pt x="21" y="1557"/>
                  </a:cubicBezTo>
                  <a:cubicBezTo>
                    <a:pt x="80" y="1172"/>
                    <a:pt x="258" y="811"/>
                    <a:pt x="535" y="535"/>
                  </a:cubicBezTo>
                  <a:cubicBezTo>
                    <a:pt x="811" y="258"/>
                    <a:pt x="1172" y="80"/>
                    <a:pt x="1557" y="21"/>
                  </a:cubicBezTo>
                  <a:cubicBezTo>
                    <a:pt x="1943" y="-39"/>
                    <a:pt x="2338" y="30"/>
                    <a:pt x="2684" y="214"/>
                  </a:cubicBezTo>
                  <a:cubicBezTo>
                    <a:pt x="23799" y="10472"/>
                    <a:pt x="42453" y="25158"/>
                    <a:pt x="57386" y="43273"/>
                  </a:cubicBezTo>
                  <a:cubicBezTo>
                    <a:pt x="72314" y="61388"/>
                    <a:pt x="83165" y="82503"/>
                    <a:pt x="89198" y="105189"/>
                  </a:cubicBezTo>
                  <a:cubicBezTo>
                    <a:pt x="95232" y="127875"/>
                    <a:pt x="96309" y="151593"/>
                    <a:pt x="92356" y="174734"/>
                  </a:cubicBezTo>
                  <a:cubicBezTo>
                    <a:pt x="88403" y="197870"/>
                    <a:pt x="79508" y="219884"/>
                    <a:pt x="66280" y="239279"/>
                  </a:cubicBezTo>
                  <a:cubicBezTo>
                    <a:pt x="66087" y="239566"/>
                    <a:pt x="65821" y="239788"/>
                    <a:pt x="65504" y="239931"/>
                  </a:cubicBezTo>
                  <a:cubicBezTo>
                    <a:pt x="65188" y="240070"/>
                    <a:pt x="64842" y="240119"/>
                    <a:pt x="64501" y="240070"/>
                  </a:cubicBezTo>
                  <a:close/>
                  <a:moveTo>
                    <a:pt x="5698" y="5995"/>
                  </a:moveTo>
                  <a:cubicBezTo>
                    <a:pt x="22860" y="41775"/>
                    <a:pt x="35490" y="79553"/>
                    <a:pt x="43303" y="118461"/>
                  </a:cubicBezTo>
                  <a:cubicBezTo>
                    <a:pt x="51159" y="157647"/>
                    <a:pt x="58621" y="196289"/>
                    <a:pt x="65490" y="233349"/>
                  </a:cubicBezTo>
                  <a:cubicBezTo>
                    <a:pt x="77403" y="214750"/>
                    <a:pt x="85329" y="193877"/>
                    <a:pt x="88769" y="172056"/>
                  </a:cubicBezTo>
                  <a:cubicBezTo>
                    <a:pt x="92203" y="150240"/>
                    <a:pt x="91076" y="127944"/>
                    <a:pt x="85458" y="106577"/>
                  </a:cubicBezTo>
                  <a:cubicBezTo>
                    <a:pt x="79839" y="85216"/>
                    <a:pt x="69848" y="65252"/>
                    <a:pt x="56121" y="47947"/>
                  </a:cubicBezTo>
                  <a:cubicBezTo>
                    <a:pt x="42393" y="30643"/>
                    <a:pt x="25222" y="16377"/>
                    <a:pt x="5698" y="6044"/>
                  </a:cubicBezTo>
                  <a:lnTo>
                    <a:pt x="5698" y="5995"/>
                  </a:lnTo>
                  <a:close/>
                </a:path>
              </a:pathLst>
            </a:custGeom>
            <a:solidFill>
              <a:srgbClr val="0E0E0E"/>
            </a:solidFill>
            <a:ln w="4941" cap="flat">
              <a:noFill/>
              <a:prstDash val="solid"/>
              <a:miter/>
            </a:ln>
          </p:spPr>
          <p:txBody>
            <a:bodyPr rtlCol="0" anchor="ctr"/>
            <a:lstStyle/>
            <a:p>
              <a:endParaRPr lang="en-AU"/>
            </a:p>
          </p:txBody>
        </p:sp>
        <p:sp>
          <p:nvSpPr>
            <p:cNvPr id="1298" name="Freeform: Shape 1297">
              <a:extLst>
                <a:ext uri="{FF2B5EF4-FFF2-40B4-BE49-F238E27FC236}">
                  <a16:creationId xmlns:a16="http://schemas.microsoft.com/office/drawing/2014/main" id="{1BCD0004-9E62-4D73-BAEB-13B759D4DA45}"/>
                </a:ext>
              </a:extLst>
            </p:cNvPr>
            <p:cNvSpPr/>
            <p:nvPr/>
          </p:nvSpPr>
          <p:spPr>
            <a:xfrm>
              <a:off x="8388001" y="4242801"/>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299" name="Freeform: Shape 1298">
              <a:extLst>
                <a:ext uri="{FF2B5EF4-FFF2-40B4-BE49-F238E27FC236}">
                  <a16:creationId xmlns:a16="http://schemas.microsoft.com/office/drawing/2014/main" id="{ADCA01D6-282C-40B3-9D96-874F7CCD9418}"/>
                </a:ext>
              </a:extLst>
            </p:cNvPr>
            <p:cNvSpPr/>
            <p:nvPr/>
          </p:nvSpPr>
          <p:spPr>
            <a:xfrm>
              <a:off x="8386123" y="4240923"/>
              <a:ext cx="326924" cy="326924"/>
            </a:xfrm>
            <a:custGeom>
              <a:avLst/>
              <a:gdLst>
                <a:gd name="connsiteX0" fmla="*/ 163462 w 326924"/>
                <a:gd name="connsiteY0" fmla="*/ 326924 h 326924"/>
                <a:gd name="connsiteX1" fmla="*/ 72649 w 326924"/>
                <a:gd name="connsiteY1" fmla="*/ 299376 h 326924"/>
                <a:gd name="connsiteX2" fmla="*/ 12443 w 326924"/>
                <a:gd name="connsiteY2" fmla="*/ 226016 h 326924"/>
                <a:gd name="connsiteX3" fmla="*/ 3143 w 326924"/>
                <a:gd name="connsiteY3" fmla="*/ 131570 h 326924"/>
                <a:gd name="connsiteX4" fmla="*/ 47878 w 326924"/>
                <a:gd name="connsiteY4" fmla="*/ 47878 h 326924"/>
                <a:gd name="connsiteX5" fmla="*/ 131570 w 326924"/>
                <a:gd name="connsiteY5" fmla="*/ 3143 h 326924"/>
                <a:gd name="connsiteX6" fmla="*/ 226016 w 326924"/>
                <a:gd name="connsiteY6" fmla="*/ 12443 h 326924"/>
                <a:gd name="connsiteX7" fmla="*/ 299376 w 326924"/>
                <a:gd name="connsiteY7" fmla="*/ 72649 h 326924"/>
                <a:gd name="connsiteX8" fmla="*/ 326924 w 326924"/>
                <a:gd name="connsiteY8" fmla="*/ 163462 h 326924"/>
                <a:gd name="connsiteX9" fmla="*/ 278988 w 326924"/>
                <a:gd name="connsiteY9" fmla="*/ 278988 h 326924"/>
                <a:gd name="connsiteX10" fmla="*/ 163462 w 326924"/>
                <a:gd name="connsiteY10" fmla="*/ 326924 h 326924"/>
                <a:gd name="connsiteX11" fmla="*/ 163462 w 326924"/>
                <a:gd name="connsiteY11" fmla="*/ 3706 h 326924"/>
                <a:gd name="connsiteX12" fmla="*/ 74705 w 326924"/>
                <a:gd name="connsiteY12" fmla="*/ 30632 h 326924"/>
                <a:gd name="connsiteX13" fmla="*/ 15867 w 326924"/>
                <a:gd name="connsiteY13" fmla="*/ 102327 h 326924"/>
                <a:gd name="connsiteX14" fmla="*/ 6775 w 326924"/>
                <a:gd name="connsiteY14" fmla="*/ 194628 h 326924"/>
                <a:gd name="connsiteX15" fmla="*/ 50497 w 326924"/>
                <a:gd name="connsiteY15" fmla="*/ 276428 h 326924"/>
                <a:gd name="connsiteX16" fmla="*/ 132297 w 326924"/>
                <a:gd name="connsiteY16" fmla="*/ 320150 h 326924"/>
                <a:gd name="connsiteX17" fmla="*/ 224598 w 326924"/>
                <a:gd name="connsiteY17" fmla="*/ 311057 h 326924"/>
                <a:gd name="connsiteX18" fmla="*/ 296292 w 326924"/>
                <a:gd name="connsiteY18" fmla="*/ 252220 h 326924"/>
                <a:gd name="connsiteX19" fmla="*/ 323218 w 326924"/>
                <a:gd name="connsiteY19" fmla="*/ 163462 h 326924"/>
                <a:gd name="connsiteX20" fmla="*/ 276369 w 326924"/>
                <a:gd name="connsiteY20" fmla="*/ 50556 h 326924"/>
                <a:gd name="connsiteX21" fmla="*/ 163462 w 326924"/>
                <a:gd name="connsiteY21" fmla="*/ 370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4" h="326924">
                  <a:moveTo>
                    <a:pt x="163462" y="326924"/>
                  </a:moveTo>
                  <a:cubicBezTo>
                    <a:pt x="131131" y="326924"/>
                    <a:pt x="99530" y="317338"/>
                    <a:pt x="72649" y="299376"/>
                  </a:cubicBezTo>
                  <a:cubicBezTo>
                    <a:pt x="45768" y="281414"/>
                    <a:pt x="24816" y="255887"/>
                    <a:pt x="12443" y="226016"/>
                  </a:cubicBezTo>
                  <a:cubicBezTo>
                    <a:pt x="70" y="196150"/>
                    <a:pt x="-3167" y="163280"/>
                    <a:pt x="3143" y="131570"/>
                  </a:cubicBezTo>
                  <a:cubicBezTo>
                    <a:pt x="9448" y="99866"/>
                    <a:pt x="25014" y="70737"/>
                    <a:pt x="47878" y="47878"/>
                  </a:cubicBezTo>
                  <a:cubicBezTo>
                    <a:pt x="70737" y="25019"/>
                    <a:pt x="99861" y="9448"/>
                    <a:pt x="131570" y="3143"/>
                  </a:cubicBezTo>
                  <a:cubicBezTo>
                    <a:pt x="163279" y="-3167"/>
                    <a:pt x="196145" y="69"/>
                    <a:pt x="226016" y="12443"/>
                  </a:cubicBezTo>
                  <a:cubicBezTo>
                    <a:pt x="255887" y="24816"/>
                    <a:pt x="281414" y="45768"/>
                    <a:pt x="299376" y="72649"/>
                  </a:cubicBezTo>
                  <a:cubicBezTo>
                    <a:pt x="317338" y="99530"/>
                    <a:pt x="326924" y="131131"/>
                    <a:pt x="326924" y="163462"/>
                  </a:cubicBezTo>
                  <a:cubicBezTo>
                    <a:pt x="326870" y="206798"/>
                    <a:pt x="309634" y="248346"/>
                    <a:pt x="278988" y="278988"/>
                  </a:cubicBezTo>
                  <a:cubicBezTo>
                    <a:pt x="248346" y="309634"/>
                    <a:pt x="206799" y="326870"/>
                    <a:pt x="163462" y="326924"/>
                  </a:cubicBezTo>
                  <a:close/>
                  <a:moveTo>
                    <a:pt x="163462" y="3706"/>
                  </a:moveTo>
                  <a:cubicBezTo>
                    <a:pt x="131867" y="3706"/>
                    <a:pt x="100978" y="13075"/>
                    <a:pt x="74705" y="30632"/>
                  </a:cubicBezTo>
                  <a:cubicBezTo>
                    <a:pt x="48436" y="48184"/>
                    <a:pt x="27959" y="73133"/>
                    <a:pt x="15867" y="102327"/>
                  </a:cubicBezTo>
                  <a:cubicBezTo>
                    <a:pt x="3776" y="131516"/>
                    <a:pt x="613" y="163640"/>
                    <a:pt x="6775" y="194628"/>
                  </a:cubicBezTo>
                  <a:cubicBezTo>
                    <a:pt x="12942" y="225620"/>
                    <a:pt x="28156" y="254083"/>
                    <a:pt x="50497" y="276428"/>
                  </a:cubicBezTo>
                  <a:cubicBezTo>
                    <a:pt x="72842" y="298768"/>
                    <a:pt x="101304" y="313983"/>
                    <a:pt x="132297" y="320150"/>
                  </a:cubicBezTo>
                  <a:cubicBezTo>
                    <a:pt x="163284" y="326312"/>
                    <a:pt x="195404" y="323149"/>
                    <a:pt x="224598" y="311057"/>
                  </a:cubicBezTo>
                  <a:cubicBezTo>
                    <a:pt x="253791" y="298966"/>
                    <a:pt x="278741" y="278489"/>
                    <a:pt x="296292" y="252220"/>
                  </a:cubicBezTo>
                  <a:cubicBezTo>
                    <a:pt x="313849" y="225946"/>
                    <a:pt x="323218" y="195058"/>
                    <a:pt x="323218" y="163462"/>
                  </a:cubicBezTo>
                  <a:cubicBezTo>
                    <a:pt x="323164" y="121109"/>
                    <a:pt x="306319" y="80506"/>
                    <a:pt x="276369" y="50556"/>
                  </a:cubicBezTo>
                  <a:cubicBezTo>
                    <a:pt x="246419" y="20606"/>
                    <a:pt x="205815" y="3761"/>
                    <a:pt x="163462" y="3706"/>
                  </a:cubicBezTo>
                  <a:close/>
                </a:path>
              </a:pathLst>
            </a:custGeom>
            <a:solidFill>
              <a:srgbClr val="0E0E0E"/>
            </a:solidFill>
            <a:ln w="4941" cap="flat">
              <a:noFill/>
              <a:prstDash val="solid"/>
              <a:miter/>
            </a:ln>
          </p:spPr>
          <p:txBody>
            <a:bodyPr rtlCol="0" anchor="ctr"/>
            <a:lstStyle/>
            <a:p>
              <a:endParaRPr lang="en-AU"/>
            </a:p>
          </p:txBody>
        </p:sp>
        <p:sp>
          <p:nvSpPr>
            <p:cNvPr id="1300" name="Freeform: Shape 1299">
              <a:extLst>
                <a:ext uri="{FF2B5EF4-FFF2-40B4-BE49-F238E27FC236}">
                  <a16:creationId xmlns:a16="http://schemas.microsoft.com/office/drawing/2014/main" id="{927165AC-ED38-47F1-914E-9D349AC88DD3}"/>
                </a:ext>
              </a:extLst>
            </p:cNvPr>
            <p:cNvSpPr/>
            <p:nvPr/>
          </p:nvSpPr>
          <p:spPr>
            <a:xfrm>
              <a:off x="8757576" y="4038895"/>
              <a:ext cx="323253" cy="323253"/>
            </a:xfrm>
            <a:custGeom>
              <a:avLst/>
              <a:gdLst>
                <a:gd name="connsiteX0" fmla="*/ 223459 w 323253"/>
                <a:gd name="connsiteY0" fmla="*/ 310912 h 323253"/>
                <a:gd name="connsiteX1" fmla="*/ 310912 w 323253"/>
                <a:gd name="connsiteY1" fmla="*/ 99790 h 323253"/>
                <a:gd name="connsiteX2" fmla="*/ 99790 w 323253"/>
                <a:gd name="connsiteY2" fmla="*/ 12342 h 323253"/>
                <a:gd name="connsiteX3" fmla="*/ 12342 w 323253"/>
                <a:gd name="connsiteY3" fmla="*/ 223464 h 323253"/>
                <a:gd name="connsiteX4" fmla="*/ 223459 w 323253"/>
                <a:gd name="connsiteY4" fmla="*/ 310912 h 323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53" h="323253">
                  <a:moveTo>
                    <a:pt x="223459" y="310912"/>
                  </a:moveTo>
                  <a:cubicBezTo>
                    <a:pt x="305906" y="276762"/>
                    <a:pt x="345062" y="182238"/>
                    <a:pt x="310912" y="99790"/>
                  </a:cubicBezTo>
                  <a:cubicBezTo>
                    <a:pt x="276757" y="17343"/>
                    <a:pt x="182238" y="-21808"/>
                    <a:pt x="99790" y="12342"/>
                  </a:cubicBezTo>
                  <a:cubicBezTo>
                    <a:pt x="17343" y="46492"/>
                    <a:pt x="-21808" y="141016"/>
                    <a:pt x="12342" y="223464"/>
                  </a:cubicBezTo>
                  <a:cubicBezTo>
                    <a:pt x="46492" y="305911"/>
                    <a:pt x="141011" y="345062"/>
                    <a:pt x="223459" y="310912"/>
                  </a:cubicBezTo>
                  <a:close/>
                </a:path>
              </a:pathLst>
            </a:custGeom>
            <a:solidFill>
              <a:srgbClr val="E05555"/>
            </a:solidFill>
            <a:ln w="4941" cap="flat">
              <a:noFill/>
              <a:prstDash val="solid"/>
              <a:miter/>
            </a:ln>
          </p:spPr>
          <p:txBody>
            <a:bodyPr rtlCol="0" anchor="ctr"/>
            <a:lstStyle/>
            <a:p>
              <a:endParaRPr lang="en-AU"/>
            </a:p>
          </p:txBody>
        </p:sp>
        <p:sp>
          <p:nvSpPr>
            <p:cNvPr id="1301" name="Freeform: Shape 1300">
              <a:extLst>
                <a:ext uri="{FF2B5EF4-FFF2-40B4-BE49-F238E27FC236}">
                  <a16:creationId xmlns:a16="http://schemas.microsoft.com/office/drawing/2014/main" id="{23F9A7AB-8612-439F-B04D-82A1D331708E}"/>
                </a:ext>
              </a:extLst>
            </p:cNvPr>
            <p:cNvSpPr/>
            <p:nvPr/>
          </p:nvSpPr>
          <p:spPr>
            <a:xfrm>
              <a:off x="8755739" y="4037040"/>
              <a:ext cx="326925" cy="326924"/>
            </a:xfrm>
            <a:custGeom>
              <a:avLst/>
              <a:gdLst>
                <a:gd name="connsiteX0" fmla="*/ 163464 w 326925"/>
                <a:gd name="connsiteY0" fmla="*/ 326924 h 326924"/>
                <a:gd name="connsiteX1" fmla="*/ 72650 w 326925"/>
                <a:gd name="connsiteY1" fmla="*/ 299376 h 326924"/>
                <a:gd name="connsiteX2" fmla="*/ 12444 w 326925"/>
                <a:gd name="connsiteY2" fmla="*/ 226016 h 326924"/>
                <a:gd name="connsiteX3" fmla="*/ 3140 w 326925"/>
                <a:gd name="connsiteY3" fmla="*/ 131571 h 326924"/>
                <a:gd name="connsiteX4" fmla="*/ 47879 w 326925"/>
                <a:gd name="connsiteY4" fmla="*/ 47878 h 326924"/>
                <a:gd name="connsiteX5" fmla="*/ 131572 w 326925"/>
                <a:gd name="connsiteY5" fmla="*/ 3143 h 326924"/>
                <a:gd name="connsiteX6" fmla="*/ 226017 w 326925"/>
                <a:gd name="connsiteY6" fmla="*/ 12443 h 326924"/>
                <a:gd name="connsiteX7" fmla="*/ 299377 w 326925"/>
                <a:gd name="connsiteY7" fmla="*/ 72649 h 326924"/>
                <a:gd name="connsiteX8" fmla="*/ 326926 w 326925"/>
                <a:gd name="connsiteY8" fmla="*/ 163462 h 326924"/>
                <a:gd name="connsiteX9" fmla="*/ 279004 w 326925"/>
                <a:gd name="connsiteY9" fmla="*/ 279003 h 326924"/>
                <a:gd name="connsiteX10" fmla="*/ 163464 w 326925"/>
                <a:gd name="connsiteY10" fmla="*/ 326924 h 326924"/>
                <a:gd name="connsiteX11" fmla="*/ 163464 w 326925"/>
                <a:gd name="connsiteY11" fmla="*/ 3706 h 326924"/>
                <a:gd name="connsiteX12" fmla="*/ 74706 w 326925"/>
                <a:gd name="connsiteY12" fmla="*/ 30632 h 326924"/>
                <a:gd name="connsiteX13" fmla="*/ 15869 w 326925"/>
                <a:gd name="connsiteY13" fmla="*/ 102327 h 326924"/>
                <a:gd name="connsiteX14" fmla="*/ 6777 w 326925"/>
                <a:gd name="connsiteY14" fmla="*/ 194628 h 326924"/>
                <a:gd name="connsiteX15" fmla="*/ 50498 w 326925"/>
                <a:gd name="connsiteY15" fmla="*/ 276428 h 326924"/>
                <a:gd name="connsiteX16" fmla="*/ 132298 w 326925"/>
                <a:gd name="connsiteY16" fmla="*/ 320150 h 326924"/>
                <a:gd name="connsiteX17" fmla="*/ 224599 w 326925"/>
                <a:gd name="connsiteY17" fmla="*/ 311058 h 326924"/>
                <a:gd name="connsiteX18" fmla="*/ 296294 w 326925"/>
                <a:gd name="connsiteY18" fmla="*/ 252220 h 326924"/>
                <a:gd name="connsiteX19" fmla="*/ 323220 w 326925"/>
                <a:gd name="connsiteY19" fmla="*/ 163462 h 326924"/>
                <a:gd name="connsiteX20" fmla="*/ 276385 w 326925"/>
                <a:gd name="connsiteY20" fmla="*/ 50541 h 326924"/>
                <a:gd name="connsiteX21" fmla="*/ 163464 w 326925"/>
                <a:gd name="connsiteY21" fmla="*/ 370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5" h="326924">
                  <a:moveTo>
                    <a:pt x="163464" y="326924"/>
                  </a:moveTo>
                  <a:cubicBezTo>
                    <a:pt x="131132" y="326924"/>
                    <a:pt x="99532" y="317338"/>
                    <a:pt x="72650" y="299376"/>
                  </a:cubicBezTo>
                  <a:cubicBezTo>
                    <a:pt x="45769" y="281414"/>
                    <a:pt x="24818" y="255886"/>
                    <a:pt x="12444" y="226016"/>
                  </a:cubicBezTo>
                  <a:cubicBezTo>
                    <a:pt x="71" y="196150"/>
                    <a:pt x="-3166" y="163280"/>
                    <a:pt x="3140" y="131571"/>
                  </a:cubicBezTo>
                  <a:cubicBezTo>
                    <a:pt x="9450" y="99866"/>
                    <a:pt x="25015" y="70737"/>
                    <a:pt x="47879" y="47878"/>
                  </a:cubicBezTo>
                  <a:cubicBezTo>
                    <a:pt x="70738" y="25019"/>
                    <a:pt x="99863" y="9448"/>
                    <a:pt x="131572" y="3143"/>
                  </a:cubicBezTo>
                  <a:cubicBezTo>
                    <a:pt x="163281" y="-3167"/>
                    <a:pt x="196146" y="70"/>
                    <a:pt x="226017" y="12443"/>
                  </a:cubicBezTo>
                  <a:cubicBezTo>
                    <a:pt x="255888" y="24816"/>
                    <a:pt x="281415" y="45768"/>
                    <a:pt x="299377" y="72649"/>
                  </a:cubicBezTo>
                  <a:cubicBezTo>
                    <a:pt x="317339" y="99530"/>
                    <a:pt x="326926" y="131131"/>
                    <a:pt x="326926" y="163462"/>
                  </a:cubicBezTo>
                  <a:cubicBezTo>
                    <a:pt x="326886" y="206803"/>
                    <a:pt x="309651" y="248356"/>
                    <a:pt x="279004" y="279003"/>
                  </a:cubicBezTo>
                  <a:cubicBezTo>
                    <a:pt x="248357" y="309649"/>
                    <a:pt x="206805" y="326885"/>
                    <a:pt x="163464" y="326924"/>
                  </a:cubicBezTo>
                  <a:close/>
                  <a:moveTo>
                    <a:pt x="163464" y="3706"/>
                  </a:moveTo>
                  <a:cubicBezTo>
                    <a:pt x="131868" y="3706"/>
                    <a:pt x="100980" y="13075"/>
                    <a:pt x="74706" y="30632"/>
                  </a:cubicBezTo>
                  <a:cubicBezTo>
                    <a:pt x="48438" y="48184"/>
                    <a:pt x="27960" y="73133"/>
                    <a:pt x="15869" y="102327"/>
                  </a:cubicBezTo>
                  <a:cubicBezTo>
                    <a:pt x="3777" y="131516"/>
                    <a:pt x="615" y="163640"/>
                    <a:pt x="6777" y="194628"/>
                  </a:cubicBezTo>
                  <a:cubicBezTo>
                    <a:pt x="12943" y="225620"/>
                    <a:pt x="28158" y="254083"/>
                    <a:pt x="50498" y="276428"/>
                  </a:cubicBezTo>
                  <a:cubicBezTo>
                    <a:pt x="72843" y="298768"/>
                    <a:pt x="101306" y="313983"/>
                    <a:pt x="132298" y="320150"/>
                  </a:cubicBezTo>
                  <a:cubicBezTo>
                    <a:pt x="163286" y="326312"/>
                    <a:pt x="195405" y="323149"/>
                    <a:pt x="224599" y="311058"/>
                  </a:cubicBezTo>
                  <a:cubicBezTo>
                    <a:pt x="253793" y="298966"/>
                    <a:pt x="278742" y="278489"/>
                    <a:pt x="296294" y="252220"/>
                  </a:cubicBezTo>
                  <a:cubicBezTo>
                    <a:pt x="313851" y="225947"/>
                    <a:pt x="323220" y="195058"/>
                    <a:pt x="323220" y="163462"/>
                  </a:cubicBezTo>
                  <a:cubicBezTo>
                    <a:pt x="323180" y="121104"/>
                    <a:pt x="306335" y="80491"/>
                    <a:pt x="276385" y="50541"/>
                  </a:cubicBezTo>
                  <a:cubicBezTo>
                    <a:pt x="246435" y="20591"/>
                    <a:pt x="205822" y="3746"/>
                    <a:pt x="163464" y="3706"/>
                  </a:cubicBezTo>
                  <a:close/>
                </a:path>
              </a:pathLst>
            </a:custGeom>
            <a:solidFill>
              <a:srgbClr val="0E0E0E"/>
            </a:solidFill>
            <a:ln w="4941" cap="flat">
              <a:noFill/>
              <a:prstDash val="solid"/>
              <a:miter/>
            </a:ln>
          </p:spPr>
          <p:txBody>
            <a:bodyPr rtlCol="0" anchor="ctr"/>
            <a:lstStyle/>
            <a:p>
              <a:endParaRPr lang="en-AU"/>
            </a:p>
          </p:txBody>
        </p:sp>
        <p:sp>
          <p:nvSpPr>
            <p:cNvPr id="1302" name="Freeform: Shape 1301">
              <a:extLst>
                <a:ext uri="{FF2B5EF4-FFF2-40B4-BE49-F238E27FC236}">
                  <a16:creationId xmlns:a16="http://schemas.microsoft.com/office/drawing/2014/main" id="{0111103D-9336-4665-8CB4-AC53C490621D}"/>
                </a:ext>
              </a:extLst>
            </p:cNvPr>
            <p:cNvSpPr/>
            <p:nvPr/>
          </p:nvSpPr>
          <p:spPr>
            <a:xfrm>
              <a:off x="9538311" y="4309421"/>
              <a:ext cx="323169" cy="323168"/>
            </a:xfrm>
            <a:custGeom>
              <a:avLst/>
              <a:gdLst>
                <a:gd name="connsiteX0" fmla="*/ 323169 w 323169"/>
                <a:gd name="connsiteY0" fmla="*/ 161525 h 323168"/>
                <a:gd name="connsiteX1" fmla="*/ 290062 w 323169"/>
                <a:gd name="connsiteY1" fmla="*/ 63586 h 323168"/>
                <a:gd name="connsiteX2" fmla="*/ 204363 w 323169"/>
                <a:gd name="connsiteY2" fmla="*/ 5766 h 323168"/>
                <a:gd name="connsiteX3" fmla="*/ 101152 w 323169"/>
                <a:gd name="connsiteY3" fmla="*/ 11726 h 323168"/>
                <a:gd name="connsiteX4" fmla="*/ 22677 w 323169"/>
                <a:gd name="connsiteY4" fmla="*/ 79033 h 323168"/>
                <a:gd name="connsiteX5" fmla="*/ 1068 w 323169"/>
                <a:gd name="connsiteY5" fmla="*/ 180129 h 323168"/>
                <a:gd name="connsiteX6" fmla="*/ 45165 w 323169"/>
                <a:gd name="connsiteY6" fmla="*/ 273635 h 323168"/>
                <a:gd name="connsiteX7" fmla="*/ 136917 w 323169"/>
                <a:gd name="connsiteY7" fmla="*/ 321276 h 323168"/>
                <a:gd name="connsiteX8" fmla="*/ 238770 w 323169"/>
                <a:gd name="connsiteY8" fmla="*/ 303541 h 323168"/>
                <a:gd name="connsiteX9" fmla="*/ 322774 w 323169"/>
                <a:gd name="connsiteY9" fmla="*/ 171506 h 323168"/>
                <a:gd name="connsiteX10" fmla="*/ 323169 w 323169"/>
                <a:gd name="connsiteY10" fmla="*/ 161525 h 32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169" h="323168">
                  <a:moveTo>
                    <a:pt x="323169" y="161525"/>
                  </a:moveTo>
                  <a:cubicBezTo>
                    <a:pt x="323155" y="126134"/>
                    <a:pt x="311522" y="91727"/>
                    <a:pt x="290062" y="63586"/>
                  </a:cubicBezTo>
                  <a:cubicBezTo>
                    <a:pt x="268596" y="35450"/>
                    <a:pt x="238488" y="15135"/>
                    <a:pt x="204363" y="5766"/>
                  </a:cubicBezTo>
                  <a:cubicBezTo>
                    <a:pt x="170233" y="-3603"/>
                    <a:pt x="133972" y="-1512"/>
                    <a:pt x="101152" y="11726"/>
                  </a:cubicBezTo>
                  <a:cubicBezTo>
                    <a:pt x="68326" y="24964"/>
                    <a:pt x="40758" y="48608"/>
                    <a:pt x="22677" y="79033"/>
                  </a:cubicBezTo>
                  <a:cubicBezTo>
                    <a:pt x="4597" y="109457"/>
                    <a:pt x="-2994" y="144976"/>
                    <a:pt x="1068" y="180129"/>
                  </a:cubicBezTo>
                  <a:cubicBezTo>
                    <a:pt x="5130" y="215287"/>
                    <a:pt x="20621" y="248138"/>
                    <a:pt x="45165" y="273635"/>
                  </a:cubicBezTo>
                  <a:cubicBezTo>
                    <a:pt x="69710" y="299138"/>
                    <a:pt x="101942" y="315870"/>
                    <a:pt x="136917" y="321276"/>
                  </a:cubicBezTo>
                  <a:cubicBezTo>
                    <a:pt x="171893" y="326677"/>
                    <a:pt x="207679" y="320445"/>
                    <a:pt x="238770" y="303541"/>
                  </a:cubicBezTo>
                  <a:cubicBezTo>
                    <a:pt x="278489" y="268185"/>
                    <a:pt x="307579" y="222467"/>
                    <a:pt x="322774" y="171506"/>
                  </a:cubicBezTo>
                  <a:cubicBezTo>
                    <a:pt x="323021" y="168196"/>
                    <a:pt x="323169" y="164885"/>
                    <a:pt x="323169" y="161525"/>
                  </a:cubicBezTo>
                  <a:close/>
                </a:path>
              </a:pathLst>
            </a:custGeom>
            <a:solidFill>
              <a:srgbClr val="E05555"/>
            </a:solidFill>
            <a:ln w="4941" cap="flat">
              <a:noFill/>
              <a:prstDash val="solid"/>
              <a:miter/>
            </a:ln>
          </p:spPr>
          <p:txBody>
            <a:bodyPr rtlCol="0" anchor="ctr"/>
            <a:lstStyle/>
            <a:p>
              <a:endParaRPr lang="en-AU"/>
            </a:p>
          </p:txBody>
        </p:sp>
        <p:sp>
          <p:nvSpPr>
            <p:cNvPr id="1303" name="Freeform: Shape 1302">
              <a:extLst>
                <a:ext uri="{FF2B5EF4-FFF2-40B4-BE49-F238E27FC236}">
                  <a16:creationId xmlns:a16="http://schemas.microsoft.com/office/drawing/2014/main" id="{2CAD7349-C9B2-4816-81D1-BFDF3A91E938}"/>
                </a:ext>
              </a:extLst>
            </p:cNvPr>
            <p:cNvSpPr/>
            <p:nvPr/>
          </p:nvSpPr>
          <p:spPr>
            <a:xfrm>
              <a:off x="9536186" y="4307483"/>
              <a:ext cx="326925" cy="326924"/>
            </a:xfrm>
            <a:custGeom>
              <a:avLst/>
              <a:gdLst>
                <a:gd name="connsiteX0" fmla="*/ 163513 w 326925"/>
                <a:gd name="connsiteY0" fmla="*/ 326925 h 326924"/>
                <a:gd name="connsiteX1" fmla="*/ 72685 w 326925"/>
                <a:gd name="connsiteY1" fmla="*/ 299401 h 326924"/>
                <a:gd name="connsiteX2" fmla="*/ 12459 w 326925"/>
                <a:gd name="connsiteY2" fmla="*/ 226050 h 326924"/>
                <a:gd name="connsiteX3" fmla="*/ 3135 w 326925"/>
                <a:gd name="connsiteY3" fmla="*/ 131605 h 326924"/>
                <a:gd name="connsiteX4" fmla="*/ 47859 w 326925"/>
                <a:gd name="connsiteY4" fmla="*/ 47893 h 326924"/>
                <a:gd name="connsiteX5" fmla="*/ 131557 w 326925"/>
                <a:gd name="connsiteY5" fmla="*/ 3143 h 326924"/>
                <a:gd name="connsiteX6" fmla="*/ 226007 w 326925"/>
                <a:gd name="connsiteY6" fmla="*/ 12438 h 326924"/>
                <a:gd name="connsiteX7" fmla="*/ 299372 w 326925"/>
                <a:gd name="connsiteY7" fmla="*/ 72644 h 326924"/>
                <a:gd name="connsiteX8" fmla="*/ 326926 w 326925"/>
                <a:gd name="connsiteY8" fmla="*/ 163462 h 326924"/>
                <a:gd name="connsiteX9" fmla="*/ 326580 w 326925"/>
                <a:gd name="connsiteY9" fmla="*/ 173345 h 326924"/>
                <a:gd name="connsiteX10" fmla="*/ 241933 w 326925"/>
                <a:gd name="connsiteY10" fmla="*/ 306763 h 326924"/>
                <a:gd name="connsiteX11" fmla="*/ 163513 w 326925"/>
                <a:gd name="connsiteY11" fmla="*/ 326925 h 326924"/>
                <a:gd name="connsiteX12" fmla="*/ 163513 w 326925"/>
                <a:gd name="connsiteY12" fmla="*/ 3756 h 326924"/>
                <a:gd name="connsiteX13" fmla="*/ 93301 w 326925"/>
                <a:gd name="connsiteY13" fmla="*/ 19989 h 326924"/>
                <a:gd name="connsiteX14" fmla="*/ 37364 w 326925"/>
                <a:gd name="connsiteY14" fmla="*/ 65430 h 326924"/>
                <a:gd name="connsiteX15" fmla="*/ 7093 w 326925"/>
                <a:gd name="connsiteY15" fmla="*/ 130829 h 326924"/>
                <a:gd name="connsiteX16" fmla="*/ 8639 w 326925"/>
                <a:gd name="connsiteY16" fmla="*/ 202875 h 326924"/>
                <a:gd name="connsiteX17" fmla="*/ 41692 w 326925"/>
                <a:gd name="connsiteY17" fmla="*/ 266916 h 326924"/>
                <a:gd name="connsiteX18" fmla="*/ 99522 w 326925"/>
                <a:gd name="connsiteY18" fmla="*/ 309911 h 326924"/>
                <a:gd name="connsiteX19" fmla="*/ 170367 w 326925"/>
                <a:gd name="connsiteY19" fmla="*/ 323120 h 326924"/>
                <a:gd name="connsiteX20" fmla="*/ 239809 w 326925"/>
                <a:gd name="connsiteY20" fmla="*/ 303848 h 326924"/>
                <a:gd name="connsiteX21" fmla="*/ 322973 w 326925"/>
                <a:gd name="connsiteY21" fmla="*/ 172950 h 326924"/>
                <a:gd name="connsiteX22" fmla="*/ 323220 w 326925"/>
                <a:gd name="connsiteY22" fmla="*/ 163462 h 326924"/>
                <a:gd name="connsiteX23" fmla="*/ 276385 w 326925"/>
                <a:gd name="connsiteY23" fmla="*/ 50591 h 326924"/>
                <a:gd name="connsiteX24" fmla="*/ 163513 w 326925"/>
                <a:gd name="connsiteY24"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6925" h="326924">
                  <a:moveTo>
                    <a:pt x="163513" y="326925"/>
                  </a:moveTo>
                  <a:cubicBezTo>
                    <a:pt x="131181" y="326934"/>
                    <a:pt x="99571" y="317358"/>
                    <a:pt x="72685" y="299401"/>
                  </a:cubicBezTo>
                  <a:cubicBezTo>
                    <a:pt x="45799" y="281444"/>
                    <a:pt x="24837" y="255921"/>
                    <a:pt x="12459" y="226050"/>
                  </a:cubicBezTo>
                  <a:cubicBezTo>
                    <a:pt x="76" y="196185"/>
                    <a:pt x="-3166" y="163314"/>
                    <a:pt x="3135" y="131605"/>
                  </a:cubicBezTo>
                  <a:cubicBezTo>
                    <a:pt x="9440" y="99891"/>
                    <a:pt x="25000" y="70761"/>
                    <a:pt x="47859" y="47893"/>
                  </a:cubicBezTo>
                  <a:cubicBezTo>
                    <a:pt x="70718" y="25029"/>
                    <a:pt x="99843" y="9458"/>
                    <a:pt x="131557" y="3143"/>
                  </a:cubicBezTo>
                  <a:cubicBezTo>
                    <a:pt x="163266" y="-3167"/>
                    <a:pt x="196136" y="70"/>
                    <a:pt x="226007" y="12438"/>
                  </a:cubicBezTo>
                  <a:cubicBezTo>
                    <a:pt x="255878" y="24812"/>
                    <a:pt x="281410" y="45763"/>
                    <a:pt x="299372" y="72644"/>
                  </a:cubicBezTo>
                  <a:cubicBezTo>
                    <a:pt x="317334" y="99526"/>
                    <a:pt x="326926" y="131131"/>
                    <a:pt x="326926" y="163462"/>
                  </a:cubicBezTo>
                  <a:cubicBezTo>
                    <a:pt x="326926" y="166872"/>
                    <a:pt x="326926" y="170232"/>
                    <a:pt x="326580" y="173345"/>
                  </a:cubicBezTo>
                  <a:cubicBezTo>
                    <a:pt x="311286" y="224810"/>
                    <a:pt x="281979" y="271002"/>
                    <a:pt x="241933" y="306763"/>
                  </a:cubicBezTo>
                  <a:cubicBezTo>
                    <a:pt x="217893" y="319942"/>
                    <a:pt x="190928" y="326875"/>
                    <a:pt x="163513" y="326925"/>
                  </a:cubicBezTo>
                  <a:close/>
                  <a:moveTo>
                    <a:pt x="163513" y="3756"/>
                  </a:moveTo>
                  <a:cubicBezTo>
                    <a:pt x="139177" y="3751"/>
                    <a:pt x="115161" y="9300"/>
                    <a:pt x="93301" y="19989"/>
                  </a:cubicBezTo>
                  <a:cubicBezTo>
                    <a:pt x="71440" y="30682"/>
                    <a:pt x="52307" y="46222"/>
                    <a:pt x="37364" y="65430"/>
                  </a:cubicBezTo>
                  <a:cubicBezTo>
                    <a:pt x="22426" y="84637"/>
                    <a:pt x="12069" y="107007"/>
                    <a:pt x="7093" y="130829"/>
                  </a:cubicBezTo>
                  <a:cubicBezTo>
                    <a:pt x="2112" y="154647"/>
                    <a:pt x="2640" y="179290"/>
                    <a:pt x="8639" y="202875"/>
                  </a:cubicBezTo>
                  <a:cubicBezTo>
                    <a:pt x="14633" y="226461"/>
                    <a:pt x="25939" y="248366"/>
                    <a:pt x="41692" y="266916"/>
                  </a:cubicBezTo>
                  <a:cubicBezTo>
                    <a:pt x="57441" y="285466"/>
                    <a:pt x="77221" y="300172"/>
                    <a:pt x="99522" y="309911"/>
                  </a:cubicBezTo>
                  <a:cubicBezTo>
                    <a:pt x="121822" y="319651"/>
                    <a:pt x="146055" y="324172"/>
                    <a:pt x="170367" y="323120"/>
                  </a:cubicBezTo>
                  <a:cubicBezTo>
                    <a:pt x="194679" y="322067"/>
                    <a:pt x="218432" y="315475"/>
                    <a:pt x="239809" y="303848"/>
                  </a:cubicBezTo>
                  <a:cubicBezTo>
                    <a:pt x="279033" y="268685"/>
                    <a:pt x="307807" y="223397"/>
                    <a:pt x="322973" y="172950"/>
                  </a:cubicBezTo>
                  <a:cubicBezTo>
                    <a:pt x="322973" y="170084"/>
                    <a:pt x="323220" y="166773"/>
                    <a:pt x="323220" y="163462"/>
                  </a:cubicBezTo>
                  <a:cubicBezTo>
                    <a:pt x="323165" y="121120"/>
                    <a:pt x="306325" y="80531"/>
                    <a:pt x="276385" y="50591"/>
                  </a:cubicBezTo>
                  <a:cubicBezTo>
                    <a:pt x="246445" y="20651"/>
                    <a:pt x="205851" y="3811"/>
                    <a:pt x="163513" y="3756"/>
                  </a:cubicBezTo>
                  <a:close/>
                </a:path>
              </a:pathLst>
            </a:custGeom>
            <a:solidFill>
              <a:srgbClr val="0E0E0E"/>
            </a:solidFill>
            <a:ln w="4941" cap="flat">
              <a:noFill/>
              <a:prstDash val="solid"/>
              <a:miter/>
            </a:ln>
          </p:spPr>
          <p:txBody>
            <a:bodyPr rtlCol="0" anchor="ctr"/>
            <a:lstStyle/>
            <a:p>
              <a:endParaRPr lang="en-AU"/>
            </a:p>
          </p:txBody>
        </p:sp>
        <p:sp>
          <p:nvSpPr>
            <p:cNvPr id="1304" name="Freeform: Shape 1303">
              <a:extLst>
                <a:ext uri="{FF2B5EF4-FFF2-40B4-BE49-F238E27FC236}">
                  <a16:creationId xmlns:a16="http://schemas.microsoft.com/office/drawing/2014/main" id="{1F3CACF9-F868-4B66-B1CF-F0F48DDEBB8E}"/>
                </a:ext>
              </a:extLst>
            </p:cNvPr>
            <p:cNvSpPr/>
            <p:nvPr/>
          </p:nvSpPr>
          <p:spPr>
            <a:xfrm>
              <a:off x="9366058" y="3699048"/>
              <a:ext cx="221915" cy="257398"/>
            </a:xfrm>
            <a:custGeom>
              <a:avLst/>
              <a:gdLst>
                <a:gd name="connsiteX0" fmla="*/ 161630 w 221915"/>
                <a:gd name="connsiteY0" fmla="*/ 257398 h 257398"/>
                <a:gd name="connsiteX1" fmla="*/ 221915 w 221915"/>
                <a:gd name="connsiteY1" fmla="*/ 245687 h 257398"/>
                <a:gd name="connsiteX2" fmla="*/ 31473 w 221915"/>
                <a:gd name="connsiteY2" fmla="*/ 0 h 257398"/>
                <a:gd name="connsiteX3" fmla="*/ 560 w 221915"/>
                <a:gd name="connsiteY3" fmla="*/ 82373 h 257398"/>
                <a:gd name="connsiteX4" fmla="*/ 17385 w 221915"/>
                <a:gd name="connsiteY4" fmla="*/ 168729 h 257398"/>
                <a:gd name="connsiteX5" fmla="*/ 76964 w 221915"/>
                <a:gd name="connsiteY5" fmla="*/ 233467 h 257398"/>
                <a:gd name="connsiteX6" fmla="*/ 161630 w 221915"/>
                <a:gd name="connsiteY6" fmla="*/ 257398 h 25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915" h="257398">
                  <a:moveTo>
                    <a:pt x="161630" y="257398"/>
                  </a:moveTo>
                  <a:cubicBezTo>
                    <a:pt x="182290" y="257398"/>
                    <a:pt x="202757" y="253425"/>
                    <a:pt x="221915" y="245687"/>
                  </a:cubicBezTo>
                  <a:cubicBezTo>
                    <a:pt x="162173" y="168107"/>
                    <a:pt x="96996" y="84350"/>
                    <a:pt x="31473" y="0"/>
                  </a:cubicBezTo>
                  <a:cubicBezTo>
                    <a:pt x="13748" y="24069"/>
                    <a:pt x="3045" y="52582"/>
                    <a:pt x="560" y="82373"/>
                  </a:cubicBezTo>
                  <a:cubicBezTo>
                    <a:pt x="-1926" y="112160"/>
                    <a:pt x="3900" y="142056"/>
                    <a:pt x="17385" y="168729"/>
                  </a:cubicBezTo>
                  <a:cubicBezTo>
                    <a:pt x="30875" y="195403"/>
                    <a:pt x="51501" y="217812"/>
                    <a:pt x="76964" y="233467"/>
                  </a:cubicBezTo>
                  <a:cubicBezTo>
                    <a:pt x="102432" y="249121"/>
                    <a:pt x="131739" y="257408"/>
                    <a:pt x="161630" y="257398"/>
                  </a:cubicBezTo>
                  <a:close/>
                </a:path>
              </a:pathLst>
            </a:custGeom>
            <a:solidFill>
              <a:srgbClr val="E05555"/>
            </a:solidFill>
            <a:ln w="4941" cap="flat">
              <a:noFill/>
              <a:prstDash val="solid"/>
              <a:miter/>
            </a:ln>
          </p:spPr>
          <p:txBody>
            <a:bodyPr rtlCol="0" anchor="ctr"/>
            <a:lstStyle/>
            <a:p>
              <a:endParaRPr lang="en-AU"/>
            </a:p>
          </p:txBody>
        </p:sp>
        <p:sp>
          <p:nvSpPr>
            <p:cNvPr id="1305" name="Freeform: Shape 1304">
              <a:extLst>
                <a:ext uri="{FF2B5EF4-FFF2-40B4-BE49-F238E27FC236}">
                  <a16:creationId xmlns:a16="http://schemas.microsoft.com/office/drawing/2014/main" id="{9D608CEA-37F6-4EED-858B-A660690E4D34}"/>
                </a:ext>
              </a:extLst>
            </p:cNvPr>
            <p:cNvSpPr/>
            <p:nvPr/>
          </p:nvSpPr>
          <p:spPr>
            <a:xfrm>
              <a:off x="9364218" y="3697219"/>
              <a:ext cx="225749" cy="261055"/>
            </a:xfrm>
            <a:custGeom>
              <a:avLst/>
              <a:gdLst>
                <a:gd name="connsiteX0" fmla="*/ 163470 w 225749"/>
                <a:gd name="connsiteY0" fmla="*/ 261055 h 261055"/>
                <a:gd name="connsiteX1" fmla="*/ 77841 w 225749"/>
                <a:gd name="connsiteY1" fmla="*/ 236862 h 261055"/>
                <a:gd name="connsiteX2" fmla="*/ 17585 w 225749"/>
                <a:gd name="connsiteY2" fmla="*/ 171388 h 261055"/>
                <a:gd name="connsiteX3" fmla="*/ 567 w 225749"/>
                <a:gd name="connsiteY3" fmla="*/ 84049 h 261055"/>
                <a:gd name="connsiteX4" fmla="*/ 31831 w 225749"/>
                <a:gd name="connsiteY4" fmla="*/ 741 h 261055"/>
                <a:gd name="connsiteX5" fmla="*/ 32463 w 225749"/>
                <a:gd name="connsiteY5" fmla="*/ 208 h 261055"/>
                <a:gd name="connsiteX6" fmla="*/ 33264 w 225749"/>
                <a:gd name="connsiteY6" fmla="*/ 0 h 261055"/>
                <a:gd name="connsiteX7" fmla="*/ 34084 w 225749"/>
                <a:gd name="connsiteY7" fmla="*/ 178 h 261055"/>
                <a:gd name="connsiteX8" fmla="*/ 34746 w 225749"/>
                <a:gd name="connsiteY8" fmla="*/ 692 h 261055"/>
                <a:gd name="connsiteX9" fmla="*/ 67261 w 225749"/>
                <a:gd name="connsiteY9" fmla="*/ 42546 h 261055"/>
                <a:gd name="connsiteX10" fmla="*/ 225386 w 225749"/>
                <a:gd name="connsiteY10" fmla="*/ 246379 h 261055"/>
                <a:gd name="connsiteX11" fmla="*/ 225717 w 225749"/>
                <a:gd name="connsiteY11" fmla="*/ 247160 h 261055"/>
                <a:gd name="connsiteX12" fmla="*/ 225682 w 225749"/>
                <a:gd name="connsiteY12" fmla="*/ 248010 h 261055"/>
                <a:gd name="connsiteX13" fmla="*/ 225287 w 225749"/>
                <a:gd name="connsiteY13" fmla="*/ 248756 h 261055"/>
                <a:gd name="connsiteX14" fmla="*/ 224595 w 225749"/>
                <a:gd name="connsiteY14" fmla="*/ 249245 h 261055"/>
                <a:gd name="connsiteX15" fmla="*/ 163470 w 225749"/>
                <a:gd name="connsiteY15" fmla="*/ 261055 h 261055"/>
                <a:gd name="connsiteX16" fmla="*/ 33363 w 225749"/>
                <a:gd name="connsiteY16" fmla="*/ 4942 h 261055"/>
                <a:gd name="connsiteX17" fmla="*/ 3714 w 225749"/>
                <a:gd name="connsiteY17" fmla="*/ 97593 h 261055"/>
                <a:gd name="connsiteX18" fmla="*/ 22116 w 225749"/>
                <a:gd name="connsiteY18" fmla="*/ 171981 h 261055"/>
                <a:gd name="connsiteX19" fmla="*/ 73028 w 225749"/>
                <a:gd name="connsiteY19" fmla="*/ 229252 h 261055"/>
                <a:gd name="connsiteX20" fmla="*/ 144752 w 225749"/>
                <a:gd name="connsiteY20" fmla="*/ 256232 h 261055"/>
                <a:gd name="connsiteX21" fmla="*/ 220790 w 225749"/>
                <a:gd name="connsiteY21" fmla="*/ 246725 h 261055"/>
                <a:gd name="connsiteX22" fmla="*/ 64345 w 225749"/>
                <a:gd name="connsiteY22" fmla="*/ 44819 h 261055"/>
                <a:gd name="connsiteX23" fmla="*/ 33363 w 225749"/>
                <a:gd name="connsiteY23" fmla="*/ 494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5749" h="261055">
                  <a:moveTo>
                    <a:pt x="163470" y="261055"/>
                  </a:moveTo>
                  <a:cubicBezTo>
                    <a:pt x="133239" y="261065"/>
                    <a:pt x="103595" y="252689"/>
                    <a:pt x="77841" y="236862"/>
                  </a:cubicBezTo>
                  <a:cubicBezTo>
                    <a:pt x="52086" y="221030"/>
                    <a:pt x="31228" y="198363"/>
                    <a:pt x="17585" y="171388"/>
                  </a:cubicBezTo>
                  <a:cubicBezTo>
                    <a:pt x="3942" y="144408"/>
                    <a:pt x="-1949" y="114176"/>
                    <a:pt x="567" y="84049"/>
                  </a:cubicBezTo>
                  <a:cubicBezTo>
                    <a:pt x="3082" y="53921"/>
                    <a:pt x="13903" y="25083"/>
                    <a:pt x="31831" y="741"/>
                  </a:cubicBezTo>
                  <a:cubicBezTo>
                    <a:pt x="31999" y="519"/>
                    <a:pt x="32216" y="336"/>
                    <a:pt x="32463" y="208"/>
                  </a:cubicBezTo>
                  <a:cubicBezTo>
                    <a:pt x="32710" y="79"/>
                    <a:pt x="32982" y="10"/>
                    <a:pt x="33264" y="0"/>
                  </a:cubicBezTo>
                  <a:cubicBezTo>
                    <a:pt x="33545" y="-5"/>
                    <a:pt x="33827" y="55"/>
                    <a:pt x="34084" y="178"/>
                  </a:cubicBezTo>
                  <a:cubicBezTo>
                    <a:pt x="34341" y="297"/>
                    <a:pt x="34569" y="474"/>
                    <a:pt x="34746" y="692"/>
                  </a:cubicBezTo>
                  <a:lnTo>
                    <a:pt x="67261" y="42546"/>
                  </a:lnTo>
                  <a:cubicBezTo>
                    <a:pt x="122852" y="114097"/>
                    <a:pt x="175379" y="181646"/>
                    <a:pt x="225386" y="246379"/>
                  </a:cubicBezTo>
                  <a:cubicBezTo>
                    <a:pt x="225554" y="246611"/>
                    <a:pt x="225668" y="246878"/>
                    <a:pt x="225717" y="247160"/>
                  </a:cubicBezTo>
                  <a:cubicBezTo>
                    <a:pt x="225771" y="247441"/>
                    <a:pt x="225757" y="247733"/>
                    <a:pt x="225682" y="248010"/>
                  </a:cubicBezTo>
                  <a:cubicBezTo>
                    <a:pt x="225609" y="248286"/>
                    <a:pt x="225475" y="248543"/>
                    <a:pt x="225287" y="248756"/>
                  </a:cubicBezTo>
                  <a:cubicBezTo>
                    <a:pt x="225095" y="248973"/>
                    <a:pt x="224862" y="249136"/>
                    <a:pt x="224595" y="249245"/>
                  </a:cubicBezTo>
                  <a:cubicBezTo>
                    <a:pt x="205176" y="257092"/>
                    <a:pt x="184417" y="261104"/>
                    <a:pt x="163470" y="261055"/>
                  </a:cubicBezTo>
                  <a:close/>
                  <a:moveTo>
                    <a:pt x="33363" y="4942"/>
                  </a:moveTo>
                  <a:cubicBezTo>
                    <a:pt x="13987" y="31942"/>
                    <a:pt x="3615" y="64362"/>
                    <a:pt x="3714" y="97593"/>
                  </a:cubicBezTo>
                  <a:cubicBezTo>
                    <a:pt x="3724" y="123516"/>
                    <a:pt x="10039" y="149043"/>
                    <a:pt x="22116" y="171981"/>
                  </a:cubicBezTo>
                  <a:cubicBezTo>
                    <a:pt x="34188" y="194919"/>
                    <a:pt x="51666" y="214576"/>
                    <a:pt x="73028" y="229252"/>
                  </a:cubicBezTo>
                  <a:cubicBezTo>
                    <a:pt x="94394" y="243928"/>
                    <a:pt x="119012" y="253188"/>
                    <a:pt x="144752" y="256232"/>
                  </a:cubicBezTo>
                  <a:cubicBezTo>
                    <a:pt x="170492" y="259276"/>
                    <a:pt x="196593" y="256015"/>
                    <a:pt x="220790" y="246725"/>
                  </a:cubicBezTo>
                  <a:cubicBezTo>
                    <a:pt x="171376" y="182487"/>
                    <a:pt x="119343" y="115629"/>
                    <a:pt x="64345" y="44819"/>
                  </a:cubicBezTo>
                  <a:lnTo>
                    <a:pt x="33363" y="4942"/>
                  </a:lnTo>
                  <a:close/>
                </a:path>
              </a:pathLst>
            </a:custGeom>
            <a:solidFill>
              <a:srgbClr val="0E0E0E"/>
            </a:solidFill>
            <a:ln w="4941" cap="flat">
              <a:noFill/>
              <a:prstDash val="solid"/>
              <a:miter/>
            </a:ln>
          </p:spPr>
          <p:txBody>
            <a:bodyPr rtlCol="0" anchor="ctr"/>
            <a:lstStyle/>
            <a:p>
              <a:endParaRPr lang="en-AU"/>
            </a:p>
          </p:txBody>
        </p:sp>
        <p:sp>
          <p:nvSpPr>
            <p:cNvPr id="1306" name="Freeform: Shape 1305">
              <a:extLst>
                <a:ext uri="{FF2B5EF4-FFF2-40B4-BE49-F238E27FC236}">
                  <a16:creationId xmlns:a16="http://schemas.microsoft.com/office/drawing/2014/main" id="{19D2619A-E07F-40CD-ACAA-6C46A5396BFF}"/>
                </a:ext>
              </a:extLst>
            </p:cNvPr>
            <p:cNvSpPr/>
            <p:nvPr/>
          </p:nvSpPr>
          <p:spPr>
            <a:xfrm>
              <a:off x="8746550" y="3570719"/>
              <a:ext cx="199979" cy="204673"/>
            </a:xfrm>
            <a:custGeom>
              <a:avLst/>
              <a:gdLst>
                <a:gd name="connsiteX0" fmla="*/ 199979 w 199979"/>
                <a:gd name="connsiteY0" fmla="*/ 44473 h 204673"/>
                <a:gd name="connsiteX1" fmla="*/ 193753 w 199979"/>
                <a:gd name="connsiteY1" fmla="*/ 0 h 204673"/>
                <a:gd name="connsiteX2" fmla="*/ 0 w 199979"/>
                <a:gd name="connsiteY2" fmla="*/ 130058 h 204673"/>
                <a:gd name="connsiteX3" fmla="*/ 59742 w 199979"/>
                <a:gd name="connsiteY3" fmla="*/ 204673 h 204673"/>
                <a:gd name="connsiteX4" fmla="*/ 159963 w 199979"/>
                <a:gd name="connsiteY4" fmla="*/ 150926 h 204673"/>
                <a:gd name="connsiteX5" fmla="*/ 199979 w 199979"/>
                <a:gd name="connsiteY5" fmla="*/ 44473 h 20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979" h="204673">
                  <a:moveTo>
                    <a:pt x="199979" y="44473"/>
                  </a:moveTo>
                  <a:cubicBezTo>
                    <a:pt x="199994" y="29431"/>
                    <a:pt x="197899" y="14459"/>
                    <a:pt x="193753" y="0"/>
                  </a:cubicBezTo>
                  <a:lnTo>
                    <a:pt x="0" y="130058"/>
                  </a:lnTo>
                  <a:lnTo>
                    <a:pt x="59742" y="204673"/>
                  </a:lnTo>
                  <a:cubicBezTo>
                    <a:pt x="98557" y="199490"/>
                    <a:pt x="134169" y="180391"/>
                    <a:pt x="159963" y="150926"/>
                  </a:cubicBezTo>
                  <a:cubicBezTo>
                    <a:pt x="185758" y="121460"/>
                    <a:pt x="199974" y="83633"/>
                    <a:pt x="199979" y="44473"/>
                  </a:cubicBezTo>
                  <a:close/>
                </a:path>
              </a:pathLst>
            </a:custGeom>
            <a:solidFill>
              <a:srgbClr val="E05555"/>
            </a:solidFill>
            <a:ln w="4941" cap="flat">
              <a:noFill/>
              <a:prstDash val="solid"/>
              <a:miter/>
            </a:ln>
          </p:spPr>
          <p:txBody>
            <a:bodyPr rtlCol="0" anchor="ctr"/>
            <a:lstStyle/>
            <a:p>
              <a:endParaRPr lang="en-AU"/>
            </a:p>
          </p:txBody>
        </p:sp>
        <p:sp>
          <p:nvSpPr>
            <p:cNvPr id="1307" name="Freeform: Shape 1306">
              <a:extLst>
                <a:ext uri="{FF2B5EF4-FFF2-40B4-BE49-F238E27FC236}">
                  <a16:creationId xmlns:a16="http://schemas.microsoft.com/office/drawing/2014/main" id="{B14C0A47-83E3-4FD3-AF1A-38407EF85BE2}"/>
                </a:ext>
              </a:extLst>
            </p:cNvPr>
            <p:cNvSpPr/>
            <p:nvPr/>
          </p:nvSpPr>
          <p:spPr>
            <a:xfrm>
              <a:off x="8744705" y="3569034"/>
              <a:ext cx="203767" cy="208334"/>
            </a:xfrm>
            <a:custGeom>
              <a:avLst/>
              <a:gdLst>
                <a:gd name="connsiteX0" fmla="*/ 61587 w 203767"/>
                <a:gd name="connsiteY0" fmla="*/ 208137 h 208334"/>
                <a:gd name="connsiteX1" fmla="*/ 60791 w 203767"/>
                <a:gd name="connsiteY1" fmla="*/ 207954 h 208334"/>
                <a:gd name="connsiteX2" fmla="*/ 60154 w 203767"/>
                <a:gd name="connsiteY2" fmla="*/ 207446 h 208334"/>
                <a:gd name="connsiteX3" fmla="*/ 412 w 203767"/>
                <a:gd name="connsiteY3" fmla="*/ 132880 h 208334"/>
                <a:gd name="connsiteX4" fmla="*/ 71 w 203767"/>
                <a:gd name="connsiteY4" fmla="*/ 132203 h 208334"/>
                <a:gd name="connsiteX5" fmla="*/ 17 w 203767"/>
                <a:gd name="connsiteY5" fmla="*/ 131447 h 208334"/>
                <a:gd name="connsiteX6" fmla="*/ 807 w 203767"/>
                <a:gd name="connsiteY6" fmla="*/ 130162 h 208334"/>
                <a:gd name="connsiteX7" fmla="*/ 194560 w 203767"/>
                <a:gd name="connsiteY7" fmla="*/ 203 h 208334"/>
                <a:gd name="connsiteX8" fmla="*/ 195400 w 203767"/>
                <a:gd name="connsiteY8" fmla="*/ 0 h 208334"/>
                <a:gd name="connsiteX9" fmla="*/ 196240 w 203767"/>
                <a:gd name="connsiteY9" fmla="*/ 203 h 208334"/>
                <a:gd name="connsiteX10" fmla="*/ 196962 w 203767"/>
                <a:gd name="connsiteY10" fmla="*/ 677 h 208334"/>
                <a:gd name="connsiteX11" fmla="*/ 197377 w 203767"/>
                <a:gd name="connsiteY11" fmla="*/ 1438 h 208334"/>
                <a:gd name="connsiteX12" fmla="*/ 201947 w 203767"/>
                <a:gd name="connsiteY12" fmla="*/ 70939 h 208334"/>
                <a:gd name="connsiteX13" fmla="*/ 177102 w 203767"/>
                <a:gd name="connsiteY13" fmla="*/ 136003 h 208334"/>
                <a:gd name="connsiteX14" fmla="*/ 127372 w 203767"/>
                <a:gd name="connsiteY14" fmla="*/ 184769 h 208334"/>
                <a:gd name="connsiteX15" fmla="*/ 61834 w 203767"/>
                <a:gd name="connsiteY15" fmla="*/ 208335 h 208334"/>
                <a:gd name="connsiteX16" fmla="*/ 61587 w 203767"/>
                <a:gd name="connsiteY16" fmla="*/ 208137 h 208334"/>
                <a:gd name="connsiteX17" fmla="*/ 4563 w 203767"/>
                <a:gd name="connsiteY17" fmla="*/ 132138 h 208334"/>
                <a:gd name="connsiteX18" fmla="*/ 62377 w 203767"/>
                <a:gd name="connsiteY18" fmla="*/ 204332 h 208334"/>
                <a:gd name="connsiteX19" fmla="*/ 125459 w 203767"/>
                <a:gd name="connsiteY19" fmla="*/ 181281 h 208334"/>
                <a:gd name="connsiteX20" fmla="*/ 173480 w 203767"/>
                <a:gd name="connsiteY20" fmla="*/ 134322 h 208334"/>
                <a:gd name="connsiteX21" fmla="*/ 197940 w 203767"/>
                <a:gd name="connsiteY21" fmla="*/ 71774 h 208334"/>
                <a:gd name="connsiteX22" fmla="*/ 194511 w 203767"/>
                <a:gd name="connsiteY22" fmla="*/ 4699 h 208334"/>
                <a:gd name="connsiteX23" fmla="*/ 4563 w 203767"/>
                <a:gd name="connsiteY23" fmla="*/ 132138 h 208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3767" h="208334">
                  <a:moveTo>
                    <a:pt x="61587" y="208137"/>
                  </a:moveTo>
                  <a:cubicBezTo>
                    <a:pt x="61310" y="208137"/>
                    <a:pt x="61038" y="208073"/>
                    <a:pt x="60791" y="207954"/>
                  </a:cubicBezTo>
                  <a:cubicBezTo>
                    <a:pt x="60544" y="207836"/>
                    <a:pt x="60327" y="207663"/>
                    <a:pt x="60154" y="207446"/>
                  </a:cubicBezTo>
                  <a:lnTo>
                    <a:pt x="412" y="132880"/>
                  </a:lnTo>
                  <a:cubicBezTo>
                    <a:pt x="254" y="132677"/>
                    <a:pt x="140" y="132450"/>
                    <a:pt x="71" y="132203"/>
                  </a:cubicBezTo>
                  <a:cubicBezTo>
                    <a:pt x="2" y="131956"/>
                    <a:pt x="-18" y="131699"/>
                    <a:pt x="17" y="131447"/>
                  </a:cubicBezTo>
                  <a:cubicBezTo>
                    <a:pt x="111" y="130933"/>
                    <a:pt x="392" y="130478"/>
                    <a:pt x="807" y="130162"/>
                  </a:cubicBezTo>
                  <a:lnTo>
                    <a:pt x="194560" y="203"/>
                  </a:lnTo>
                  <a:cubicBezTo>
                    <a:pt x="194817" y="69"/>
                    <a:pt x="195109" y="0"/>
                    <a:pt x="195400" y="0"/>
                  </a:cubicBezTo>
                  <a:cubicBezTo>
                    <a:pt x="195692" y="0"/>
                    <a:pt x="195978" y="69"/>
                    <a:pt x="196240" y="203"/>
                  </a:cubicBezTo>
                  <a:cubicBezTo>
                    <a:pt x="196517" y="302"/>
                    <a:pt x="196764" y="464"/>
                    <a:pt x="196962" y="677"/>
                  </a:cubicBezTo>
                  <a:cubicBezTo>
                    <a:pt x="197159" y="895"/>
                    <a:pt x="197303" y="1156"/>
                    <a:pt x="197377" y="1438"/>
                  </a:cubicBezTo>
                  <a:cubicBezTo>
                    <a:pt x="203889" y="24006"/>
                    <a:pt x="205446" y="47709"/>
                    <a:pt x="201947" y="70939"/>
                  </a:cubicBezTo>
                  <a:cubicBezTo>
                    <a:pt x="198449" y="94164"/>
                    <a:pt x="189975" y="116355"/>
                    <a:pt x="177102" y="136003"/>
                  </a:cubicBezTo>
                  <a:cubicBezTo>
                    <a:pt x="164230" y="155650"/>
                    <a:pt x="147271" y="172282"/>
                    <a:pt x="127372" y="184769"/>
                  </a:cubicBezTo>
                  <a:cubicBezTo>
                    <a:pt x="107478" y="197251"/>
                    <a:pt x="85123" y="205291"/>
                    <a:pt x="61834" y="208335"/>
                  </a:cubicBezTo>
                  <a:lnTo>
                    <a:pt x="61587" y="208137"/>
                  </a:lnTo>
                  <a:close/>
                  <a:moveTo>
                    <a:pt x="4563" y="132138"/>
                  </a:moveTo>
                  <a:lnTo>
                    <a:pt x="62377" y="204332"/>
                  </a:lnTo>
                  <a:cubicBezTo>
                    <a:pt x="84802" y="201209"/>
                    <a:pt x="106302" y="193348"/>
                    <a:pt x="125459" y="181281"/>
                  </a:cubicBezTo>
                  <a:cubicBezTo>
                    <a:pt x="144612" y="169209"/>
                    <a:pt x="160983" y="153204"/>
                    <a:pt x="173480" y="134322"/>
                  </a:cubicBezTo>
                  <a:cubicBezTo>
                    <a:pt x="185972" y="115446"/>
                    <a:pt x="194313" y="94124"/>
                    <a:pt x="197940" y="71774"/>
                  </a:cubicBezTo>
                  <a:cubicBezTo>
                    <a:pt x="201562" y="49424"/>
                    <a:pt x="200396" y="26560"/>
                    <a:pt x="194511" y="4699"/>
                  </a:cubicBezTo>
                  <a:lnTo>
                    <a:pt x="4563" y="132138"/>
                  </a:lnTo>
                  <a:close/>
                </a:path>
              </a:pathLst>
            </a:custGeom>
            <a:solidFill>
              <a:srgbClr val="0E0E0E"/>
            </a:solidFill>
            <a:ln w="4941" cap="flat">
              <a:noFill/>
              <a:prstDash val="solid"/>
              <a:miter/>
            </a:ln>
          </p:spPr>
          <p:txBody>
            <a:bodyPr rtlCol="0" anchor="ctr"/>
            <a:lstStyle/>
            <a:p>
              <a:endParaRPr lang="en-AU"/>
            </a:p>
          </p:txBody>
        </p:sp>
        <p:sp>
          <p:nvSpPr>
            <p:cNvPr id="1308" name="Freeform: Shape 1307">
              <a:extLst>
                <a:ext uri="{FF2B5EF4-FFF2-40B4-BE49-F238E27FC236}">
                  <a16:creationId xmlns:a16="http://schemas.microsoft.com/office/drawing/2014/main" id="{7444A695-60D0-4833-8A24-FBB04789B8AE}"/>
                </a:ext>
              </a:extLst>
            </p:cNvPr>
            <p:cNvSpPr/>
            <p:nvPr/>
          </p:nvSpPr>
          <p:spPr>
            <a:xfrm>
              <a:off x="9030730" y="3412347"/>
              <a:ext cx="294854" cy="264266"/>
            </a:xfrm>
            <a:custGeom>
              <a:avLst/>
              <a:gdLst>
                <a:gd name="connsiteX0" fmla="*/ 161436 w 294854"/>
                <a:gd name="connsiteY0" fmla="*/ 264267 h 264266"/>
                <a:gd name="connsiteX1" fmla="*/ 236867 w 294854"/>
                <a:gd name="connsiteY1" fmla="*/ 245623 h 264266"/>
                <a:gd name="connsiteX2" fmla="*/ 294854 w 294854"/>
                <a:gd name="connsiteY2" fmla="*/ 193901 h 264266"/>
                <a:gd name="connsiteX3" fmla="*/ 145772 w 294854"/>
                <a:gd name="connsiteY3" fmla="*/ 0 h 264266"/>
                <a:gd name="connsiteX4" fmla="*/ 0 w 294854"/>
                <a:gd name="connsiteY4" fmla="*/ 97790 h 264266"/>
                <a:gd name="connsiteX5" fmla="*/ 0 w 294854"/>
                <a:gd name="connsiteY5" fmla="*/ 102732 h 264266"/>
                <a:gd name="connsiteX6" fmla="*/ 47304 w 294854"/>
                <a:gd name="connsiteY6" fmla="*/ 216888 h 264266"/>
                <a:gd name="connsiteX7" fmla="*/ 161436 w 294854"/>
                <a:gd name="connsiteY7" fmla="*/ 264267 h 26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854" h="264266">
                  <a:moveTo>
                    <a:pt x="161436" y="264267"/>
                  </a:moveTo>
                  <a:cubicBezTo>
                    <a:pt x="187724" y="264287"/>
                    <a:pt x="213617" y="257887"/>
                    <a:pt x="236867" y="245623"/>
                  </a:cubicBezTo>
                  <a:cubicBezTo>
                    <a:pt x="260121" y="233358"/>
                    <a:pt x="280025" y="215604"/>
                    <a:pt x="294854" y="193901"/>
                  </a:cubicBezTo>
                  <a:cubicBezTo>
                    <a:pt x="243315" y="127389"/>
                    <a:pt x="192814" y="61867"/>
                    <a:pt x="145772" y="0"/>
                  </a:cubicBezTo>
                  <a:lnTo>
                    <a:pt x="0" y="97790"/>
                  </a:lnTo>
                  <a:cubicBezTo>
                    <a:pt x="0" y="99421"/>
                    <a:pt x="0" y="101052"/>
                    <a:pt x="0" y="102732"/>
                  </a:cubicBezTo>
                  <a:cubicBezTo>
                    <a:pt x="25" y="145549"/>
                    <a:pt x="17038" y="186603"/>
                    <a:pt x="47304" y="216888"/>
                  </a:cubicBezTo>
                  <a:cubicBezTo>
                    <a:pt x="77570" y="247174"/>
                    <a:pt x="118619" y="264212"/>
                    <a:pt x="161436" y="264267"/>
                  </a:cubicBezTo>
                  <a:close/>
                </a:path>
              </a:pathLst>
            </a:custGeom>
            <a:solidFill>
              <a:srgbClr val="E05555"/>
            </a:solidFill>
            <a:ln w="4941" cap="flat">
              <a:noFill/>
              <a:prstDash val="solid"/>
              <a:miter/>
            </a:ln>
          </p:spPr>
          <p:txBody>
            <a:bodyPr rtlCol="0" anchor="ctr"/>
            <a:lstStyle/>
            <a:p>
              <a:endParaRPr lang="en-AU"/>
            </a:p>
          </p:txBody>
        </p:sp>
        <p:sp>
          <p:nvSpPr>
            <p:cNvPr id="1309" name="Freeform: Shape 1308">
              <a:extLst>
                <a:ext uri="{FF2B5EF4-FFF2-40B4-BE49-F238E27FC236}">
                  <a16:creationId xmlns:a16="http://schemas.microsoft.com/office/drawing/2014/main" id="{4F8BD9CD-9813-44FD-9A22-EBEF2304BE62}"/>
                </a:ext>
              </a:extLst>
            </p:cNvPr>
            <p:cNvSpPr/>
            <p:nvPr/>
          </p:nvSpPr>
          <p:spPr>
            <a:xfrm>
              <a:off x="9028704" y="3410514"/>
              <a:ext cx="298535" cy="267927"/>
            </a:xfrm>
            <a:custGeom>
              <a:avLst/>
              <a:gdLst>
                <a:gd name="connsiteX0" fmla="*/ 163462 w 298535"/>
                <a:gd name="connsiteY0" fmla="*/ 267928 h 267927"/>
                <a:gd name="connsiteX1" fmla="*/ 47937 w 298535"/>
                <a:gd name="connsiteY1" fmla="*/ 220026 h 267927"/>
                <a:gd name="connsiteX2" fmla="*/ 0 w 298535"/>
                <a:gd name="connsiteY2" fmla="*/ 104515 h 267927"/>
                <a:gd name="connsiteX3" fmla="*/ 0 w 298535"/>
                <a:gd name="connsiteY3" fmla="*/ 100809 h 267927"/>
                <a:gd name="connsiteX4" fmla="*/ 0 w 298535"/>
                <a:gd name="connsiteY4" fmla="*/ 99574 h 267927"/>
                <a:gd name="connsiteX5" fmla="*/ 252 w 298535"/>
                <a:gd name="connsiteY5" fmla="*/ 98739 h 267927"/>
                <a:gd name="connsiteX6" fmla="*/ 840 w 298535"/>
                <a:gd name="connsiteY6" fmla="*/ 98092 h 267927"/>
                <a:gd name="connsiteX7" fmla="*/ 146612 w 298535"/>
                <a:gd name="connsiteY7" fmla="*/ 301 h 267927"/>
                <a:gd name="connsiteX8" fmla="*/ 147961 w 298535"/>
                <a:gd name="connsiteY8" fmla="*/ 29 h 267927"/>
                <a:gd name="connsiteX9" fmla="*/ 149132 w 298535"/>
                <a:gd name="connsiteY9" fmla="*/ 746 h 267927"/>
                <a:gd name="connsiteX10" fmla="*/ 298165 w 298535"/>
                <a:gd name="connsiteY10" fmla="*/ 194597 h 267927"/>
                <a:gd name="connsiteX11" fmla="*/ 298536 w 298535"/>
                <a:gd name="connsiteY11" fmla="*/ 195684 h 267927"/>
                <a:gd name="connsiteX12" fmla="*/ 298165 w 298535"/>
                <a:gd name="connsiteY12" fmla="*/ 196772 h 267927"/>
                <a:gd name="connsiteX13" fmla="*/ 239614 w 298535"/>
                <a:gd name="connsiteY13" fmla="*/ 249007 h 267927"/>
                <a:gd name="connsiteX14" fmla="*/ 163462 w 298535"/>
                <a:gd name="connsiteY14" fmla="*/ 267928 h 267927"/>
                <a:gd name="connsiteX15" fmla="*/ 3904 w 298535"/>
                <a:gd name="connsiteY15" fmla="*/ 100661 h 267927"/>
                <a:gd name="connsiteX16" fmla="*/ 3904 w 298535"/>
                <a:gd name="connsiteY16" fmla="*/ 100958 h 267927"/>
                <a:gd name="connsiteX17" fmla="*/ 3904 w 298535"/>
                <a:gd name="connsiteY17" fmla="*/ 104515 h 267927"/>
                <a:gd name="connsiteX18" fmla="*/ 34862 w 298535"/>
                <a:gd name="connsiteY18" fmla="*/ 199069 h 267927"/>
                <a:gd name="connsiteX19" fmla="*/ 115787 w 298535"/>
                <a:gd name="connsiteY19" fmla="*/ 256948 h 267927"/>
                <a:gd name="connsiteX20" fmla="*/ 215268 w 298535"/>
                <a:gd name="connsiteY20" fmla="*/ 255688 h 267927"/>
                <a:gd name="connsiteX21" fmla="*/ 294706 w 298535"/>
                <a:gd name="connsiteY21" fmla="*/ 195783 h 267927"/>
                <a:gd name="connsiteX22" fmla="*/ 147501 w 298535"/>
                <a:gd name="connsiteY22" fmla="*/ 4353 h 267927"/>
                <a:gd name="connsiteX23" fmla="*/ 3904 w 298535"/>
                <a:gd name="connsiteY23" fmla="*/ 100661 h 267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8535" h="267927">
                  <a:moveTo>
                    <a:pt x="163462" y="267928"/>
                  </a:moveTo>
                  <a:cubicBezTo>
                    <a:pt x="120131" y="267888"/>
                    <a:pt x="78583" y="250663"/>
                    <a:pt x="47937" y="220026"/>
                  </a:cubicBezTo>
                  <a:cubicBezTo>
                    <a:pt x="17290" y="189389"/>
                    <a:pt x="49" y="147847"/>
                    <a:pt x="0" y="104515"/>
                  </a:cubicBezTo>
                  <a:cubicBezTo>
                    <a:pt x="0" y="103280"/>
                    <a:pt x="0" y="102045"/>
                    <a:pt x="0" y="100809"/>
                  </a:cubicBezTo>
                  <a:lnTo>
                    <a:pt x="0" y="99574"/>
                  </a:lnTo>
                  <a:cubicBezTo>
                    <a:pt x="20" y="99277"/>
                    <a:pt x="104" y="98996"/>
                    <a:pt x="252" y="98739"/>
                  </a:cubicBezTo>
                  <a:cubicBezTo>
                    <a:pt x="395" y="98482"/>
                    <a:pt x="598" y="98260"/>
                    <a:pt x="840" y="98092"/>
                  </a:cubicBezTo>
                  <a:lnTo>
                    <a:pt x="146612" y="301"/>
                  </a:lnTo>
                  <a:cubicBezTo>
                    <a:pt x="147007" y="44"/>
                    <a:pt x="147491" y="-55"/>
                    <a:pt x="147961" y="29"/>
                  </a:cubicBezTo>
                  <a:cubicBezTo>
                    <a:pt x="148425" y="108"/>
                    <a:pt x="148845" y="365"/>
                    <a:pt x="149132" y="746"/>
                  </a:cubicBezTo>
                  <a:cubicBezTo>
                    <a:pt x="190146" y="54657"/>
                    <a:pt x="237484" y="116276"/>
                    <a:pt x="298165" y="194597"/>
                  </a:cubicBezTo>
                  <a:cubicBezTo>
                    <a:pt x="298402" y="194909"/>
                    <a:pt x="298536" y="195289"/>
                    <a:pt x="298536" y="195684"/>
                  </a:cubicBezTo>
                  <a:cubicBezTo>
                    <a:pt x="298536" y="196080"/>
                    <a:pt x="298402" y="196460"/>
                    <a:pt x="298165" y="196772"/>
                  </a:cubicBezTo>
                  <a:cubicBezTo>
                    <a:pt x="283177" y="218682"/>
                    <a:pt x="263081" y="236609"/>
                    <a:pt x="239614" y="249007"/>
                  </a:cubicBezTo>
                  <a:cubicBezTo>
                    <a:pt x="216142" y="261405"/>
                    <a:pt x="190007" y="267898"/>
                    <a:pt x="163462" y="267928"/>
                  </a:cubicBezTo>
                  <a:close/>
                  <a:moveTo>
                    <a:pt x="3904" y="100661"/>
                  </a:moveTo>
                  <a:lnTo>
                    <a:pt x="3904" y="100958"/>
                  </a:lnTo>
                  <a:cubicBezTo>
                    <a:pt x="3904" y="102144"/>
                    <a:pt x="3904" y="103329"/>
                    <a:pt x="3904" y="104515"/>
                  </a:cubicBezTo>
                  <a:cubicBezTo>
                    <a:pt x="3894" y="138527"/>
                    <a:pt x="14735" y="171649"/>
                    <a:pt x="34862" y="199069"/>
                  </a:cubicBezTo>
                  <a:cubicBezTo>
                    <a:pt x="54983" y="226484"/>
                    <a:pt x="83337" y="246764"/>
                    <a:pt x="115787" y="256948"/>
                  </a:cubicBezTo>
                  <a:cubicBezTo>
                    <a:pt x="148237" y="267132"/>
                    <a:pt x="183089" y="266688"/>
                    <a:pt x="215268" y="255688"/>
                  </a:cubicBezTo>
                  <a:cubicBezTo>
                    <a:pt x="247451" y="244688"/>
                    <a:pt x="275281" y="223702"/>
                    <a:pt x="294706" y="195783"/>
                  </a:cubicBezTo>
                  <a:cubicBezTo>
                    <a:pt x="234964" y="118648"/>
                    <a:pt x="188119" y="57720"/>
                    <a:pt x="147501" y="4353"/>
                  </a:cubicBezTo>
                  <a:lnTo>
                    <a:pt x="3904" y="100661"/>
                  </a:lnTo>
                  <a:close/>
                </a:path>
              </a:pathLst>
            </a:custGeom>
            <a:solidFill>
              <a:srgbClr val="0E0E0E"/>
            </a:solidFill>
            <a:ln w="4941" cap="flat">
              <a:noFill/>
              <a:prstDash val="solid"/>
              <a:miter/>
            </a:ln>
          </p:spPr>
          <p:txBody>
            <a:bodyPr rtlCol="0" anchor="ctr"/>
            <a:lstStyle/>
            <a:p>
              <a:endParaRPr lang="en-AU"/>
            </a:p>
          </p:txBody>
        </p:sp>
        <p:sp>
          <p:nvSpPr>
            <p:cNvPr id="1310" name="Freeform: Shape 1309">
              <a:extLst>
                <a:ext uri="{FF2B5EF4-FFF2-40B4-BE49-F238E27FC236}">
                  <a16:creationId xmlns:a16="http://schemas.microsoft.com/office/drawing/2014/main" id="{89453C76-57F7-4934-A9BA-03B456D98740}"/>
                </a:ext>
              </a:extLst>
            </p:cNvPr>
            <p:cNvSpPr/>
            <p:nvPr/>
          </p:nvSpPr>
          <p:spPr>
            <a:xfrm>
              <a:off x="9626022" y="4013865"/>
              <a:ext cx="183277" cy="229627"/>
            </a:xfrm>
            <a:custGeom>
              <a:avLst/>
              <a:gdLst>
                <a:gd name="connsiteX0" fmla="*/ 0 w 183277"/>
                <a:gd name="connsiteY0" fmla="*/ 68043 h 229627"/>
                <a:gd name="connsiteX1" fmla="*/ 12299 w 183277"/>
                <a:gd name="connsiteY1" fmla="*/ 129880 h 229627"/>
                <a:gd name="connsiteX2" fmla="*/ 47324 w 183277"/>
                <a:gd name="connsiteY2" fmla="*/ 182299 h 229627"/>
                <a:gd name="connsiteX3" fmla="*/ 99748 w 183277"/>
                <a:gd name="connsiteY3" fmla="*/ 217328 h 229627"/>
                <a:gd name="connsiteX4" fmla="*/ 161584 w 183277"/>
                <a:gd name="connsiteY4" fmla="*/ 229628 h 229627"/>
                <a:gd name="connsiteX5" fmla="*/ 183277 w 183277"/>
                <a:gd name="connsiteY5" fmla="*/ 228145 h 229627"/>
                <a:gd name="connsiteX6" fmla="*/ 15269 w 183277"/>
                <a:gd name="connsiteY6" fmla="*/ 0 h 229627"/>
                <a:gd name="connsiteX7" fmla="*/ 0 w 183277"/>
                <a:gd name="connsiteY7" fmla="*/ 68043 h 22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277" h="229627">
                  <a:moveTo>
                    <a:pt x="0" y="68043"/>
                  </a:moveTo>
                  <a:cubicBezTo>
                    <a:pt x="0" y="89262"/>
                    <a:pt x="4180" y="110273"/>
                    <a:pt x="12299" y="129880"/>
                  </a:cubicBezTo>
                  <a:cubicBezTo>
                    <a:pt x="20418" y="149483"/>
                    <a:pt x="32322" y="167297"/>
                    <a:pt x="47324" y="182299"/>
                  </a:cubicBezTo>
                  <a:cubicBezTo>
                    <a:pt x="62331" y="197306"/>
                    <a:pt x="80145" y="209205"/>
                    <a:pt x="99748" y="217328"/>
                  </a:cubicBezTo>
                  <a:cubicBezTo>
                    <a:pt x="119350" y="225447"/>
                    <a:pt x="140366" y="229628"/>
                    <a:pt x="161584" y="229628"/>
                  </a:cubicBezTo>
                  <a:cubicBezTo>
                    <a:pt x="168838" y="229632"/>
                    <a:pt x="176087" y="229138"/>
                    <a:pt x="183277" y="228145"/>
                  </a:cubicBezTo>
                  <a:cubicBezTo>
                    <a:pt x="145179" y="172307"/>
                    <a:pt x="85684" y="92454"/>
                    <a:pt x="15269" y="0"/>
                  </a:cubicBezTo>
                  <a:cubicBezTo>
                    <a:pt x="5263" y="21288"/>
                    <a:pt x="49" y="44517"/>
                    <a:pt x="0" y="68043"/>
                  </a:cubicBezTo>
                  <a:close/>
                </a:path>
              </a:pathLst>
            </a:custGeom>
            <a:solidFill>
              <a:srgbClr val="E05555"/>
            </a:solidFill>
            <a:ln w="4941" cap="flat">
              <a:noFill/>
              <a:prstDash val="solid"/>
              <a:miter/>
            </a:ln>
          </p:spPr>
          <p:txBody>
            <a:bodyPr rtlCol="0" anchor="ctr"/>
            <a:lstStyle/>
            <a:p>
              <a:endParaRPr lang="en-AU"/>
            </a:p>
          </p:txBody>
        </p:sp>
        <p:sp>
          <p:nvSpPr>
            <p:cNvPr id="1311" name="Freeform: Shape 1310">
              <a:extLst>
                <a:ext uri="{FF2B5EF4-FFF2-40B4-BE49-F238E27FC236}">
                  <a16:creationId xmlns:a16="http://schemas.microsoft.com/office/drawing/2014/main" id="{D0CD495B-15F0-42E4-A288-2B8BE17CA4FD}"/>
                </a:ext>
              </a:extLst>
            </p:cNvPr>
            <p:cNvSpPr/>
            <p:nvPr/>
          </p:nvSpPr>
          <p:spPr>
            <a:xfrm>
              <a:off x="9624158" y="4012078"/>
              <a:ext cx="186911" cy="233292"/>
            </a:xfrm>
            <a:custGeom>
              <a:avLst/>
              <a:gdLst>
                <a:gd name="connsiteX0" fmla="*/ 163449 w 186911"/>
                <a:gd name="connsiteY0" fmla="*/ 233293 h 233292"/>
                <a:gd name="connsiteX1" fmla="*/ 84890 w 186911"/>
                <a:gd name="connsiteY1" fmla="*/ 213191 h 233292"/>
                <a:gd name="connsiteX2" fmla="*/ 25668 w 186911"/>
                <a:gd name="connsiteY2" fmla="*/ 157802 h 233292"/>
                <a:gd name="connsiteX3" fmla="*/ 363 w 186911"/>
                <a:gd name="connsiteY3" fmla="*/ 80766 h 233292"/>
                <a:gd name="connsiteX4" fmla="*/ 15207 w 186911"/>
                <a:gd name="connsiteY4" fmla="*/ 1046 h 233292"/>
                <a:gd name="connsiteX5" fmla="*/ 15799 w 186911"/>
                <a:gd name="connsiteY5" fmla="*/ 320 h 233292"/>
                <a:gd name="connsiteX6" fmla="*/ 16689 w 186911"/>
                <a:gd name="connsiteY6" fmla="*/ 8 h 233292"/>
                <a:gd name="connsiteX7" fmla="*/ 17613 w 186911"/>
                <a:gd name="connsiteY7" fmla="*/ 152 h 233292"/>
                <a:gd name="connsiteX8" fmla="*/ 18369 w 186911"/>
                <a:gd name="connsiteY8" fmla="*/ 700 h 233292"/>
                <a:gd name="connsiteX9" fmla="*/ 186674 w 186911"/>
                <a:gd name="connsiteY9" fmla="*/ 228944 h 233292"/>
                <a:gd name="connsiteX10" fmla="*/ 186911 w 186911"/>
                <a:gd name="connsiteY10" fmla="*/ 229858 h 233292"/>
                <a:gd name="connsiteX11" fmla="*/ 186674 w 186911"/>
                <a:gd name="connsiteY11" fmla="*/ 230772 h 233292"/>
                <a:gd name="connsiteX12" fmla="*/ 186091 w 186911"/>
                <a:gd name="connsiteY12" fmla="*/ 231494 h 233292"/>
                <a:gd name="connsiteX13" fmla="*/ 185241 w 186911"/>
                <a:gd name="connsiteY13" fmla="*/ 231859 h 233292"/>
                <a:gd name="connsiteX14" fmla="*/ 163449 w 186911"/>
                <a:gd name="connsiteY14" fmla="*/ 233293 h 233292"/>
                <a:gd name="connsiteX15" fmla="*/ 17282 w 186911"/>
                <a:gd name="connsiteY15" fmla="*/ 5395 h 233292"/>
                <a:gd name="connsiteX16" fmla="*/ 4207 w 186911"/>
                <a:gd name="connsiteY16" fmla="*/ 82812 h 233292"/>
                <a:gd name="connsiteX17" fmla="*/ 29606 w 186911"/>
                <a:gd name="connsiteY17" fmla="*/ 157106 h 233292"/>
                <a:gd name="connsiteX18" fmla="*/ 87337 w 186911"/>
                <a:gd name="connsiteY18" fmla="*/ 210315 h 233292"/>
                <a:gd name="connsiteX19" fmla="*/ 163449 w 186911"/>
                <a:gd name="connsiteY19" fmla="*/ 229587 h 233292"/>
                <a:gd name="connsiteX20" fmla="*/ 181881 w 186911"/>
                <a:gd name="connsiteY20" fmla="*/ 228499 h 233292"/>
                <a:gd name="connsiteX21" fmla="*/ 17282 w 186911"/>
                <a:gd name="connsiteY21" fmla="*/ 5395 h 23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6911" h="233292">
                  <a:moveTo>
                    <a:pt x="163449" y="233293"/>
                  </a:moveTo>
                  <a:cubicBezTo>
                    <a:pt x="135989" y="233297"/>
                    <a:pt x="108975" y="226384"/>
                    <a:pt x="84890" y="213191"/>
                  </a:cubicBezTo>
                  <a:cubicBezTo>
                    <a:pt x="60811" y="199997"/>
                    <a:pt x="40442" y="180948"/>
                    <a:pt x="25668" y="157802"/>
                  </a:cubicBezTo>
                  <a:cubicBezTo>
                    <a:pt x="10898" y="134657"/>
                    <a:pt x="2191" y="108161"/>
                    <a:pt x="363" y="80766"/>
                  </a:cubicBezTo>
                  <a:cubicBezTo>
                    <a:pt x="-1466" y="53366"/>
                    <a:pt x="3639" y="25951"/>
                    <a:pt x="15207" y="1046"/>
                  </a:cubicBezTo>
                  <a:cubicBezTo>
                    <a:pt x="15335" y="754"/>
                    <a:pt x="15538" y="502"/>
                    <a:pt x="15799" y="320"/>
                  </a:cubicBezTo>
                  <a:cubicBezTo>
                    <a:pt x="16062" y="137"/>
                    <a:pt x="16368" y="28"/>
                    <a:pt x="16689" y="8"/>
                  </a:cubicBezTo>
                  <a:cubicBezTo>
                    <a:pt x="17005" y="-21"/>
                    <a:pt x="17322" y="28"/>
                    <a:pt x="17613" y="152"/>
                  </a:cubicBezTo>
                  <a:cubicBezTo>
                    <a:pt x="17905" y="270"/>
                    <a:pt x="18166" y="458"/>
                    <a:pt x="18369" y="700"/>
                  </a:cubicBezTo>
                  <a:cubicBezTo>
                    <a:pt x="98717" y="105903"/>
                    <a:pt x="152183" y="178591"/>
                    <a:pt x="186674" y="228944"/>
                  </a:cubicBezTo>
                  <a:cubicBezTo>
                    <a:pt x="186827" y="229226"/>
                    <a:pt x="186911" y="229537"/>
                    <a:pt x="186911" y="229858"/>
                  </a:cubicBezTo>
                  <a:cubicBezTo>
                    <a:pt x="186911" y="230179"/>
                    <a:pt x="186827" y="230491"/>
                    <a:pt x="186674" y="230772"/>
                  </a:cubicBezTo>
                  <a:cubicBezTo>
                    <a:pt x="186540" y="231059"/>
                    <a:pt x="186343" y="231306"/>
                    <a:pt x="186091" y="231494"/>
                  </a:cubicBezTo>
                  <a:cubicBezTo>
                    <a:pt x="185844" y="231681"/>
                    <a:pt x="185547" y="231810"/>
                    <a:pt x="185241" y="231859"/>
                  </a:cubicBezTo>
                  <a:cubicBezTo>
                    <a:pt x="178016" y="232813"/>
                    <a:pt x="170738" y="233293"/>
                    <a:pt x="163449" y="233293"/>
                  </a:cubicBezTo>
                  <a:close/>
                  <a:moveTo>
                    <a:pt x="17282" y="5395"/>
                  </a:moveTo>
                  <a:cubicBezTo>
                    <a:pt x="6549" y="29711"/>
                    <a:pt x="2057" y="56321"/>
                    <a:pt x="4207" y="82812"/>
                  </a:cubicBezTo>
                  <a:cubicBezTo>
                    <a:pt x="6362" y="109302"/>
                    <a:pt x="15088" y="134840"/>
                    <a:pt x="29606" y="157106"/>
                  </a:cubicBezTo>
                  <a:cubicBezTo>
                    <a:pt x="44124" y="179367"/>
                    <a:pt x="63964" y="197660"/>
                    <a:pt x="87337" y="210315"/>
                  </a:cubicBezTo>
                  <a:cubicBezTo>
                    <a:pt x="110709" y="222975"/>
                    <a:pt x="136869" y="229596"/>
                    <a:pt x="163449" y="229587"/>
                  </a:cubicBezTo>
                  <a:cubicBezTo>
                    <a:pt x="169606" y="229587"/>
                    <a:pt x="175763" y="229226"/>
                    <a:pt x="181881" y="228499"/>
                  </a:cubicBezTo>
                  <a:cubicBezTo>
                    <a:pt x="147686" y="178542"/>
                    <a:pt x="95307" y="107484"/>
                    <a:pt x="17282" y="5395"/>
                  </a:cubicBezTo>
                  <a:close/>
                </a:path>
              </a:pathLst>
            </a:custGeom>
            <a:solidFill>
              <a:srgbClr val="0E0E0E"/>
            </a:solidFill>
            <a:ln w="4941" cap="flat">
              <a:noFill/>
              <a:prstDash val="solid"/>
              <a:miter/>
            </a:ln>
          </p:spPr>
          <p:txBody>
            <a:bodyPr rtlCol="0" anchor="ctr"/>
            <a:lstStyle/>
            <a:p>
              <a:endParaRPr lang="en-AU"/>
            </a:p>
          </p:txBody>
        </p:sp>
        <p:sp>
          <p:nvSpPr>
            <p:cNvPr id="1312" name="Freeform: Shape 1311">
              <a:extLst>
                <a:ext uri="{FF2B5EF4-FFF2-40B4-BE49-F238E27FC236}">
                  <a16:creationId xmlns:a16="http://schemas.microsoft.com/office/drawing/2014/main" id="{4DCFC5B4-13C6-4448-BB8F-E3829C1CA3E9}"/>
                </a:ext>
              </a:extLst>
            </p:cNvPr>
            <p:cNvSpPr/>
            <p:nvPr/>
          </p:nvSpPr>
          <p:spPr>
            <a:xfrm>
              <a:off x="9432418" y="4634704"/>
              <a:ext cx="177050" cy="46796"/>
            </a:xfrm>
            <a:custGeom>
              <a:avLst/>
              <a:gdLst>
                <a:gd name="connsiteX0" fmla="*/ 177051 w 177050"/>
                <a:gd name="connsiteY0" fmla="*/ 46746 h 46796"/>
                <a:gd name="connsiteX1" fmla="*/ 93675 w 177050"/>
                <a:gd name="connsiteY1" fmla="*/ 2876 h 46796"/>
                <a:gd name="connsiteX2" fmla="*/ 0 w 177050"/>
                <a:gd name="connsiteY2" fmla="*/ 12897 h 46796"/>
                <a:gd name="connsiteX3" fmla="*/ 177051 w 177050"/>
                <a:gd name="connsiteY3" fmla="*/ 46746 h 46796"/>
              </a:gdLst>
              <a:ahLst/>
              <a:cxnLst>
                <a:cxn ang="0">
                  <a:pos x="connsiteX0" y="connsiteY0"/>
                </a:cxn>
                <a:cxn ang="0">
                  <a:pos x="connsiteX1" y="connsiteY1"/>
                </a:cxn>
                <a:cxn ang="0">
                  <a:pos x="connsiteX2" y="connsiteY2"/>
                </a:cxn>
                <a:cxn ang="0">
                  <a:pos x="connsiteX3" y="connsiteY3"/>
                </a:cxn>
              </a:cxnLst>
              <a:rect l="l" t="t" r="r" b="b"/>
              <a:pathLst>
                <a:path w="177050" h="46796">
                  <a:moveTo>
                    <a:pt x="177051" y="46746"/>
                  </a:moveTo>
                  <a:cubicBezTo>
                    <a:pt x="154226" y="24174"/>
                    <a:pt x="125206" y="8905"/>
                    <a:pt x="93675" y="2876"/>
                  </a:cubicBezTo>
                  <a:cubicBezTo>
                    <a:pt x="62148" y="-3147"/>
                    <a:pt x="29540" y="336"/>
                    <a:pt x="0" y="12897"/>
                  </a:cubicBezTo>
                  <a:cubicBezTo>
                    <a:pt x="58161" y="32663"/>
                    <a:pt x="121411" y="47784"/>
                    <a:pt x="177051" y="46746"/>
                  </a:cubicBezTo>
                  <a:close/>
                </a:path>
              </a:pathLst>
            </a:custGeom>
            <a:solidFill>
              <a:srgbClr val="E05555"/>
            </a:solidFill>
            <a:ln w="4941" cap="flat">
              <a:noFill/>
              <a:prstDash val="solid"/>
              <a:miter/>
            </a:ln>
          </p:spPr>
          <p:txBody>
            <a:bodyPr rtlCol="0" anchor="ctr"/>
            <a:lstStyle/>
            <a:p>
              <a:endParaRPr lang="en-AU"/>
            </a:p>
          </p:txBody>
        </p:sp>
        <p:sp>
          <p:nvSpPr>
            <p:cNvPr id="1313" name="Freeform: Shape 1312">
              <a:extLst>
                <a:ext uri="{FF2B5EF4-FFF2-40B4-BE49-F238E27FC236}">
                  <a16:creationId xmlns:a16="http://schemas.microsoft.com/office/drawing/2014/main" id="{787455D1-FC09-452F-B2CE-A38A732AA2E7}"/>
                </a:ext>
              </a:extLst>
            </p:cNvPr>
            <p:cNvSpPr/>
            <p:nvPr/>
          </p:nvSpPr>
          <p:spPr>
            <a:xfrm>
              <a:off x="9430586" y="4632839"/>
              <a:ext cx="180712" cy="50488"/>
            </a:xfrm>
            <a:custGeom>
              <a:avLst/>
              <a:gdLst>
                <a:gd name="connsiteX0" fmla="*/ 173497 w 180712"/>
                <a:gd name="connsiteY0" fmla="*/ 50489 h 50488"/>
                <a:gd name="connsiteX1" fmla="*/ 1239 w 180712"/>
                <a:gd name="connsiteY1" fmla="*/ 16541 h 50488"/>
                <a:gd name="connsiteX2" fmla="*/ 365 w 180712"/>
                <a:gd name="connsiteY2" fmla="*/ 15889 h 50488"/>
                <a:gd name="connsiteX3" fmla="*/ 4 w 180712"/>
                <a:gd name="connsiteY3" fmla="*/ 14861 h 50488"/>
                <a:gd name="connsiteX4" fmla="*/ 281 w 180712"/>
                <a:gd name="connsiteY4" fmla="*/ 13784 h 50488"/>
                <a:gd name="connsiteX5" fmla="*/ 1141 w 180712"/>
                <a:gd name="connsiteY5" fmla="*/ 13082 h 50488"/>
                <a:gd name="connsiteX6" fmla="*/ 95862 w 180712"/>
                <a:gd name="connsiteY6" fmla="*/ 2903 h 50488"/>
                <a:gd name="connsiteX7" fmla="*/ 180168 w 180712"/>
                <a:gd name="connsiteY7" fmla="*/ 47277 h 50488"/>
                <a:gd name="connsiteX8" fmla="*/ 180677 w 180712"/>
                <a:gd name="connsiteY8" fmla="*/ 48230 h 50488"/>
                <a:gd name="connsiteX9" fmla="*/ 180563 w 180712"/>
                <a:gd name="connsiteY9" fmla="*/ 49302 h 50488"/>
                <a:gd name="connsiteX10" fmla="*/ 179901 w 180712"/>
                <a:gd name="connsiteY10" fmla="*/ 50133 h 50488"/>
                <a:gd name="connsiteX11" fmla="*/ 178883 w 180712"/>
                <a:gd name="connsiteY11" fmla="*/ 50439 h 50488"/>
                <a:gd name="connsiteX12" fmla="*/ 173497 w 180712"/>
                <a:gd name="connsiteY12" fmla="*/ 50489 h 50488"/>
                <a:gd name="connsiteX13" fmla="*/ 7218 w 180712"/>
                <a:gd name="connsiteY13" fmla="*/ 14614 h 50488"/>
                <a:gd name="connsiteX14" fmla="*/ 174387 w 180712"/>
                <a:gd name="connsiteY14" fmla="*/ 46783 h 50488"/>
                <a:gd name="connsiteX15" fmla="*/ 95447 w 180712"/>
                <a:gd name="connsiteY15" fmla="*/ 6569 h 50488"/>
                <a:gd name="connsiteX16" fmla="*/ 7218 w 180712"/>
                <a:gd name="connsiteY16" fmla="*/ 14614 h 5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0712" h="50488">
                  <a:moveTo>
                    <a:pt x="173497" y="50489"/>
                  </a:moveTo>
                  <a:cubicBezTo>
                    <a:pt x="125565" y="50489"/>
                    <a:pt x="67701" y="39074"/>
                    <a:pt x="1239" y="16541"/>
                  </a:cubicBezTo>
                  <a:cubicBezTo>
                    <a:pt x="888" y="16412"/>
                    <a:pt x="587" y="16185"/>
                    <a:pt x="365" y="15889"/>
                  </a:cubicBezTo>
                  <a:cubicBezTo>
                    <a:pt x="147" y="15587"/>
                    <a:pt x="19" y="15232"/>
                    <a:pt x="4" y="14861"/>
                  </a:cubicBezTo>
                  <a:cubicBezTo>
                    <a:pt x="-21" y="14480"/>
                    <a:pt x="73" y="14105"/>
                    <a:pt x="281" y="13784"/>
                  </a:cubicBezTo>
                  <a:cubicBezTo>
                    <a:pt x="483" y="13462"/>
                    <a:pt x="785" y="13220"/>
                    <a:pt x="1141" y="13082"/>
                  </a:cubicBezTo>
                  <a:cubicBezTo>
                    <a:pt x="31001" y="358"/>
                    <a:pt x="63980" y="-3190"/>
                    <a:pt x="95862" y="2903"/>
                  </a:cubicBezTo>
                  <a:cubicBezTo>
                    <a:pt x="127749" y="8991"/>
                    <a:pt x="157096" y="24442"/>
                    <a:pt x="180168" y="47277"/>
                  </a:cubicBezTo>
                  <a:cubicBezTo>
                    <a:pt x="180430" y="47534"/>
                    <a:pt x="180608" y="47865"/>
                    <a:pt x="180677" y="48230"/>
                  </a:cubicBezTo>
                  <a:cubicBezTo>
                    <a:pt x="180751" y="48591"/>
                    <a:pt x="180707" y="48966"/>
                    <a:pt x="180563" y="49302"/>
                  </a:cubicBezTo>
                  <a:cubicBezTo>
                    <a:pt x="180430" y="49639"/>
                    <a:pt x="180203" y="49930"/>
                    <a:pt x="179901" y="50133"/>
                  </a:cubicBezTo>
                  <a:cubicBezTo>
                    <a:pt x="179600" y="50335"/>
                    <a:pt x="179244" y="50444"/>
                    <a:pt x="178883" y="50439"/>
                  </a:cubicBezTo>
                  <a:lnTo>
                    <a:pt x="173497" y="50489"/>
                  </a:lnTo>
                  <a:close/>
                  <a:moveTo>
                    <a:pt x="7218" y="14614"/>
                  </a:moveTo>
                  <a:cubicBezTo>
                    <a:pt x="71457" y="36109"/>
                    <a:pt x="127789" y="46980"/>
                    <a:pt x="174387" y="46783"/>
                  </a:cubicBezTo>
                  <a:cubicBezTo>
                    <a:pt x="152392" y="26201"/>
                    <a:pt x="125027" y="12262"/>
                    <a:pt x="95447" y="6569"/>
                  </a:cubicBezTo>
                  <a:cubicBezTo>
                    <a:pt x="65868" y="877"/>
                    <a:pt x="35281" y="3664"/>
                    <a:pt x="7218" y="14614"/>
                  </a:cubicBezTo>
                  <a:close/>
                </a:path>
              </a:pathLst>
            </a:custGeom>
            <a:solidFill>
              <a:srgbClr val="0E0E0E"/>
            </a:solidFill>
            <a:ln w="4941" cap="flat">
              <a:noFill/>
              <a:prstDash val="solid"/>
              <a:miter/>
            </a:ln>
          </p:spPr>
          <p:txBody>
            <a:bodyPr rtlCol="0" anchor="ctr"/>
            <a:lstStyle/>
            <a:p>
              <a:endParaRPr lang="en-AU"/>
            </a:p>
          </p:txBody>
        </p:sp>
        <p:sp>
          <p:nvSpPr>
            <p:cNvPr id="1314" name="Freeform: Shape 1313">
              <a:extLst>
                <a:ext uri="{FF2B5EF4-FFF2-40B4-BE49-F238E27FC236}">
                  <a16:creationId xmlns:a16="http://schemas.microsoft.com/office/drawing/2014/main" id="{3305E500-F6B6-47AC-B1F7-66EE6E2FA0B0}"/>
                </a:ext>
              </a:extLst>
            </p:cNvPr>
            <p:cNvSpPr/>
            <p:nvPr/>
          </p:nvSpPr>
          <p:spPr>
            <a:xfrm>
              <a:off x="9262586" y="4038968"/>
              <a:ext cx="290698" cy="209311"/>
            </a:xfrm>
            <a:custGeom>
              <a:avLst/>
              <a:gdLst>
                <a:gd name="connsiteX0" fmla="*/ 7210 w 290698"/>
                <a:gd name="connsiteY0" fmla="*/ 0 h 209311"/>
                <a:gd name="connsiteX1" fmla="*/ 12705 w 290698"/>
                <a:gd name="connsiteY1" fmla="*/ 110539 h 209311"/>
                <a:gd name="connsiteX2" fmla="*/ 88051 w 290698"/>
                <a:gd name="connsiteY2" fmla="*/ 191608 h 209311"/>
                <a:gd name="connsiteX3" fmla="*/ 197889 w 290698"/>
                <a:gd name="connsiteY3" fmla="*/ 205182 h 209311"/>
                <a:gd name="connsiteX4" fmla="*/ 290699 w 290698"/>
                <a:gd name="connsiteY4" fmla="*/ 144882 h 209311"/>
                <a:gd name="connsiteX5" fmla="*/ 7210 w 290698"/>
                <a:gd name="connsiteY5" fmla="*/ 0 h 20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698" h="209311">
                  <a:moveTo>
                    <a:pt x="7210" y="0"/>
                  </a:moveTo>
                  <a:cubicBezTo>
                    <a:pt x="-4027" y="36344"/>
                    <a:pt x="-2080" y="75490"/>
                    <a:pt x="12705" y="110539"/>
                  </a:cubicBezTo>
                  <a:cubicBezTo>
                    <a:pt x="27494" y="145589"/>
                    <a:pt x="54173" y="174299"/>
                    <a:pt x="88051" y="191608"/>
                  </a:cubicBezTo>
                  <a:cubicBezTo>
                    <a:pt x="121925" y="208923"/>
                    <a:pt x="160824" y="213726"/>
                    <a:pt x="197889" y="205182"/>
                  </a:cubicBezTo>
                  <a:cubicBezTo>
                    <a:pt x="234960" y="196634"/>
                    <a:pt x="267825" y="175282"/>
                    <a:pt x="290699" y="144882"/>
                  </a:cubicBezTo>
                  <a:cubicBezTo>
                    <a:pt x="214749" y="106883"/>
                    <a:pt x="110980" y="54603"/>
                    <a:pt x="7210" y="0"/>
                  </a:cubicBezTo>
                  <a:close/>
                </a:path>
              </a:pathLst>
            </a:custGeom>
            <a:solidFill>
              <a:srgbClr val="E05555"/>
            </a:solidFill>
            <a:ln w="4941" cap="flat">
              <a:noFill/>
              <a:prstDash val="solid"/>
              <a:miter/>
            </a:ln>
          </p:spPr>
          <p:txBody>
            <a:bodyPr rtlCol="0" anchor="ctr"/>
            <a:lstStyle/>
            <a:p>
              <a:endParaRPr lang="en-AU"/>
            </a:p>
          </p:txBody>
        </p:sp>
        <p:sp>
          <p:nvSpPr>
            <p:cNvPr id="1315" name="Freeform: Shape 1314">
              <a:extLst>
                <a:ext uri="{FF2B5EF4-FFF2-40B4-BE49-F238E27FC236}">
                  <a16:creationId xmlns:a16="http://schemas.microsoft.com/office/drawing/2014/main" id="{F858AB7C-60CC-4341-AF83-6A9D9301DA30}"/>
                </a:ext>
              </a:extLst>
            </p:cNvPr>
            <p:cNvSpPr/>
            <p:nvPr/>
          </p:nvSpPr>
          <p:spPr>
            <a:xfrm>
              <a:off x="9261002" y="4037119"/>
              <a:ext cx="294361" cy="212897"/>
            </a:xfrm>
            <a:custGeom>
              <a:avLst/>
              <a:gdLst>
                <a:gd name="connsiteX0" fmla="*/ 163460 w 294361"/>
                <a:gd name="connsiteY0" fmla="*/ 212896 h 212897"/>
                <a:gd name="connsiteX1" fmla="*/ 89823 w 294361"/>
                <a:gd name="connsiteY1" fmla="*/ 195334 h 212897"/>
                <a:gd name="connsiteX2" fmla="*/ 31989 w 294361"/>
                <a:gd name="connsiteY2" fmla="*/ 146493 h 212897"/>
                <a:gd name="connsiteX3" fmla="*/ 2330 w 294361"/>
                <a:gd name="connsiteY3" fmla="*/ 76844 h 212897"/>
                <a:gd name="connsiteX4" fmla="*/ 7212 w 294361"/>
                <a:gd name="connsiteY4" fmla="*/ 1305 h 212897"/>
                <a:gd name="connsiteX5" fmla="*/ 7623 w 294361"/>
                <a:gd name="connsiteY5" fmla="*/ 608 h 212897"/>
                <a:gd name="connsiteX6" fmla="*/ 8300 w 294361"/>
                <a:gd name="connsiteY6" fmla="*/ 168 h 212897"/>
                <a:gd name="connsiteX7" fmla="*/ 9065 w 294361"/>
                <a:gd name="connsiteY7" fmla="*/ 0 h 212897"/>
                <a:gd name="connsiteX8" fmla="*/ 9832 w 294361"/>
                <a:gd name="connsiteY8" fmla="*/ 168 h 212897"/>
                <a:gd name="connsiteX9" fmla="*/ 293320 w 294361"/>
                <a:gd name="connsiteY9" fmla="*/ 145001 h 212897"/>
                <a:gd name="connsiteX10" fmla="*/ 293948 w 294361"/>
                <a:gd name="connsiteY10" fmla="*/ 145510 h 212897"/>
                <a:gd name="connsiteX11" fmla="*/ 294308 w 294361"/>
                <a:gd name="connsiteY11" fmla="*/ 146236 h 212897"/>
                <a:gd name="connsiteX12" fmla="*/ 294318 w 294361"/>
                <a:gd name="connsiteY12" fmla="*/ 147042 h 212897"/>
                <a:gd name="connsiteX13" fmla="*/ 293963 w 294361"/>
                <a:gd name="connsiteY13" fmla="*/ 147768 h 212897"/>
                <a:gd name="connsiteX14" fmla="*/ 236450 w 294361"/>
                <a:gd name="connsiteY14" fmla="*/ 195833 h 212897"/>
                <a:gd name="connsiteX15" fmla="*/ 163460 w 294361"/>
                <a:gd name="connsiteY15" fmla="*/ 212896 h 212897"/>
                <a:gd name="connsiteX16" fmla="*/ 10276 w 294361"/>
                <a:gd name="connsiteY16" fmla="*/ 4566 h 212897"/>
                <a:gd name="connsiteX17" fmla="*/ 16893 w 294361"/>
                <a:gd name="connsiteY17" fmla="*/ 112655 h 212897"/>
                <a:gd name="connsiteX18" fmla="*/ 90925 w 294361"/>
                <a:gd name="connsiteY18" fmla="*/ 191692 h 212897"/>
                <a:gd name="connsiteX19" fmla="*/ 198351 w 294361"/>
                <a:gd name="connsiteY19" fmla="*/ 205355 h 212897"/>
                <a:gd name="connsiteX20" fmla="*/ 289812 w 294361"/>
                <a:gd name="connsiteY20" fmla="*/ 147373 h 212897"/>
                <a:gd name="connsiteX21" fmla="*/ 10128 w 294361"/>
                <a:gd name="connsiteY21" fmla="*/ 4615 h 212897"/>
                <a:gd name="connsiteX22" fmla="*/ 10276 w 294361"/>
                <a:gd name="connsiteY22" fmla="*/ 4566 h 21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4361" h="212897">
                  <a:moveTo>
                    <a:pt x="163460" y="212896"/>
                  </a:moveTo>
                  <a:cubicBezTo>
                    <a:pt x="137878" y="212881"/>
                    <a:pt x="112657" y="206863"/>
                    <a:pt x="89823" y="195334"/>
                  </a:cubicBezTo>
                  <a:cubicBezTo>
                    <a:pt x="66994" y="183801"/>
                    <a:pt x="47184" y="167074"/>
                    <a:pt x="31989" y="146493"/>
                  </a:cubicBezTo>
                  <a:cubicBezTo>
                    <a:pt x="16789" y="125917"/>
                    <a:pt x="6634" y="102060"/>
                    <a:pt x="2330" y="76844"/>
                  </a:cubicBezTo>
                  <a:cubicBezTo>
                    <a:pt x="-1974" y="51628"/>
                    <a:pt x="-299" y="25755"/>
                    <a:pt x="7212" y="1305"/>
                  </a:cubicBezTo>
                  <a:cubicBezTo>
                    <a:pt x="7291" y="1043"/>
                    <a:pt x="7435" y="806"/>
                    <a:pt x="7623" y="608"/>
                  </a:cubicBezTo>
                  <a:cubicBezTo>
                    <a:pt x="7811" y="410"/>
                    <a:pt x="8043" y="262"/>
                    <a:pt x="8300" y="168"/>
                  </a:cubicBezTo>
                  <a:cubicBezTo>
                    <a:pt x="8537" y="55"/>
                    <a:pt x="8799" y="0"/>
                    <a:pt x="9065" y="0"/>
                  </a:cubicBezTo>
                  <a:cubicBezTo>
                    <a:pt x="9327" y="0"/>
                    <a:pt x="9589" y="55"/>
                    <a:pt x="9832" y="168"/>
                  </a:cubicBezTo>
                  <a:cubicBezTo>
                    <a:pt x="116467" y="56253"/>
                    <a:pt x="222856" y="109867"/>
                    <a:pt x="293320" y="145001"/>
                  </a:cubicBezTo>
                  <a:cubicBezTo>
                    <a:pt x="293562" y="145124"/>
                    <a:pt x="293775" y="145297"/>
                    <a:pt x="293948" y="145510"/>
                  </a:cubicBezTo>
                  <a:cubicBezTo>
                    <a:pt x="294116" y="145727"/>
                    <a:pt x="294239" y="145970"/>
                    <a:pt x="294308" y="146236"/>
                  </a:cubicBezTo>
                  <a:cubicBezTo>
                    <a:pt x="294378" y="146498"/>
                    <a:pt x="294378" y="146775"/>
                    <a:pt x="294318" y="147042"/>
                  </a:cubicBezTo>
                  <a:cubicBezTo>
                    <a:pt x="294259" y="147309"/>
                    <a:pt x="294136" y="147556"/>
                    <a:pt x="293963" y="147768"/>
                  </a:cubicBezTo>
                  <a:cubicBezTo>
                    <a:pt x="278807" y="168063"/>
                    <a:pt x="259111" y="184527"/>
                    <a:pt x="236450" y="195833"/>
                  </a:cubicBezTo>
                  <a:cubicBezTo>
                    <a:pt x="213783" y="207144"/>
                    <a:pt x="188790" y="212990"/>
                    <a:pt x="163460" y="212896"/>
                  </a:cubicBezTo>
                  <a:close/>
                  <a:moveTo>
                    <a:pt x="10276" y="4566"/>
                  </a:moveTo>
                  <a:cubicBezTo>
                    <a:pt x="-170" y="40268"/>
                    <a:pt x="2172" y="78494"/>
                    <a:pt x="16893" y="112655"/>
                  </a:cubicBezTo>
                  <a:cubicBezTo>
                    <a:pt x="31618" y="146814"/>
                    <a:pt x="57798" y="174768"/>
                    <a:pt x="90925" y="191692"/>
                  </a:cubicBezTo>
                  <a:cubicBezTo>
                    <a:pt x="124052" y="208617"/>
                    <a:pt x="162042" y="213450"/>
                    <a:pt x="198351" y="205355"/>
                  </a:cubicBezTo>
                  <a:cubicBezTo>
                    <a:pt x="234661" y="197266"/>
                    <a:pt x="267007" y="176759"/>
                    <a:pt x="289812" y="147373"/>
                  </a:cubicBezTo>
                  <a:cubicBezTo>
                    <a:pt x="219594" y="112437"/>
                    <a:pt x="115084" y="59761"/>
                    <a:pt x="10128" y="4615"/>
                  </a:cubicBezTo>
                  <a:lnTo>
                    <a:pt x="10276" y="4566"/>
                  </a:lnTo>
                  <a:close/>
                </a:path>
              </a:pathLst>
            </a:custGeom>
            <a:solidFill>
              <a:srgbClr val="0E0E0E"/>
            </a:solidFill>
            <a:ln w="4941" cap="flat">
              <a:noFill/>
              <a:prstDash val="solid"/>
              <a:miter/>
            </a:ln>
          </p:spPr>
          <p:txBody>
            <a:bodyPr rtlCol="0" anchor="ctr"/>
            <a:lstStyle/>
            <a:p>
              <a:endParaRPr lang="en-AU"/>
            </a:p>
          </p:txBody>
        </p:sp>
        <p:sp>
          <p:nvSpPr>
            <p:cNvPr id="1316" name="Freeform: Shape 1315">
              <a:extLst>
                <a:ext uri="{FF2B5EF4-FFF2-40B4-BE49-F238E27FC236}">
                  <a16:creationId xmlns:a16="http://schemas.microsoft.com/office/drawing/2014/main" id="{FD64601A-1F1B-45C1-AADE-7F0893088266}"/>
                </a:ext>
              </a:extLst>
            </p:cNvPr>
            <p:cNvSpPr/>
            <p:nvPr/>
          </p:nvSpPr>
          <p:spPr>
            <a:xfrm>
              <a:off x="9107224" y="4293658"/>
              <a:ext cx="323168" cy="321033"/>
            </a:xfrm>
            <a:custGeom>
              <a:avLst/>
              <a:gdLst>
                <a:gd name="connsiteX0" fmla="*/ 323168 w 323168"/>
                <a:gd name="connsiteY0" fmla="*/ 161574 h 321033"/>
                <a:gd name="connsiteX1" fmla="*/ 297730 w 323168"/>
                <a:gd name="connsiteY1" fmla="*/ 74561 h 321033"/>
                <a:gd name="connsiteX2" fmla="*/ 229435 w 323168"/>
                <a:gd name="connsiteY2" fmla="*/ 14938 h 321033"/>
                <a:gd name="connsiteX3" fmla="*/ 139782 w 323168"/>
                <a:gd name="connsiteY3" fmla="*/ 1478 h 321033"/>
                <a:gd name="connsiteX4" fmla="*/ 56989 w 323168"/>
                <a:gd name="connsiteY4" fmla="*/ 38420 h 321033"/>
                <a:gd name="connsiteX5" fmla="*/ 7125 w 323168"/>
                <a:gd name="connsiteY5" fmla="*/ 114132 h 321033"/>
                <a:gd name="connsiteX6" fmla="*/ 5880 w 323168"/>
                <a:gd name="connsiteY6" fmla="*/ 204782 h 321033"/>
                <a:gd name="connsiteX7" fmla="*/ 53649 w 323168"/>
                <a:gd name="connsiteY7" fmla="*/ 281834 h 321033"/>
                <a:gd name="connsiteX8" fmla="*/ 135395 w 323168"/>
                <a:gd name="connsiteY8" fmla="*/ 321034 h 321033"/>
                <a:gd name="connsiteX9" fmla="*/ 135395 w 323168"/>
                <a:gd name="connsiteY9" fmla="*/ 269544 h 321033"/>
                <a:gd name="connsiteX10" fmla="*/ 220337 w 323168"/>
                <a:gd name="connsiteY10" fmla="*/ 312090 h 321033"/>
                <a:gd name="connsiteX11" fmla="*/ 294997 w 323168"/>
                <a:gd name="connsiteY11" fmla="*/ 252714 h 321033"/>
                <a:gd name="connsiteX12" fmla="*/ 323168 w 323168"/>
                <a:gd name="connsiteY12" fmla="*/ 161574 h 321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168" h="321033">
                  <a:moveTo>
                    <a:pt x="323168" y="161574"/>
                  </a:moveTo>
                  <a:cubicBezTo>
                    <a:pt x="323163" y="130735"/>
                    <a:pt x="314338" y="100543"/>
                    <a:pt x="297730" y="74561"/>
                  </a:cubicBezTo>
                  <a:cubicBezTo>
                    <a:pt x="281122" y="48574"/>
                    <a:pt x="257423" y="27889"/>
                    <a:pt x="229435" y="14938"/>
                  </a:cubicBezTo>
                  <a:cubicBezTo>
                    <a:pt x="201446" y="1986"/>
                    <a:pt x="170335" y="-2683"/>
                    <a:pt x="139782" y="1478"/>
                  </a:cubicBezTo>
                  <a:cubicBezTo>
                    <a:pt x="109225" y="5643"/>
                    <a:pt x="80495" y="18461"/>
                    <a:pt x="56989" y="38420"/>
                  </a:cubicBezTo>
                  <a:cubicBezTo>
                    <a:pt x="33483" y="58383"/>
                    <a:pt x="16183" y="84656"/>
                    <a:pt x="7125" y="114132"/>
                  </a:cubicBezTo>
                  <a:cubicBezTo>
                    <a:pt x="-1932" y="143612"/>
                    <a:pt x="-2362" y="175064"/>
                    <a:pt x="5880" y="204782"/>
                  </a:cubicBezTo>
                  <a:cubicBezTo>
                    <a:pt x="14122" y="234500"/>
                    <a:pt x="30701" y="261233"/>
                    <a:pt x="53649" y="281834"/>
                  </a:cubicBezTo>
                  <a:cubicBezTo>
                    <a:pt x="76597" y="302434"/>
                    <a:pt x="104965" y="316038"/>
                    <a:pt x="135395" y="321034"/>
                  </a:cubicBezTo>
                  <a:lnTo>
                    <a:pt x="135395" y="269544"/>
                  </a:lnTo>
                  <a:cubicBezTo>
                    <a:pt x="135395" y="269544"/>
                    <a:pt x="169540" y="289013"/>
                    <a:pt x="220337" y="312090"/>
                  </a:cubicBezTo>
                  <a:cubicBezTo>
                    <a:pt x="250628" y="300260"/>
                    <a:pt x="276650" y="279565"/>
                    <a:pt x="294997" y="252714"/>
                  </a:cubicBezTo>
                  <a:cubicBezTo>
                    <a:pt x="313340" y="225857"/>
                    <a:pt x="323158" y="194094"/>
                    <a:pt x="323168" y="161574"/>
                  </a:cubicBezTo>
                  <a:close/>
                </a:path>
              </a:pathLst>
            </a:custGeom>
            <a:solidFill>
              <a:srgbClr val="E05555"/>
            </a:solidFill>
            <a:ln w="4941" cap="flat">
              <a:noFill/>
              <a:prstDash val="solid"/>
              <a:miter/>
            </a:ln>
          </p:spPr>
          <p:txBody>
            <a:bodyPr rtlCol="0" anchor="ctr"/>
            <a:lstStyle/>
            <a:p>
              <a:endParaRPr lang="en-AU"/>
            </a:p>
          </p:txBody>
        </p:sp>
        <p:sp>
          <p:nvSpPr>
            <p:cNvPr id="1317" name="Freeform: Shape 1316">
              <a:extLst>
                <a:ext uri="{FF2B5EF4-FFF2-40B4-BE49-F238E27FC236}">
                  <a16:creationId xmlns:a16="http://schemas.microsoft.com/office/drawing/2014/main" id="{2BCE081E-3BCC-4EE7-8FE6-787BB0982CF6}"/>
                </a:ext>
              </a:extLst>
            </p:cNvPr>
            <p:cNvSpPr/>
            <p:nvPr/>
          </p:nvSpPr>
          <p:spPr>
            <a:xfrm>
              <a:off x="9105430" y="4291900"/>
              <a:ext cx="326826" cy="324700"/>
            </a:xfrm>
            <a:custGeom>
              <a:avLst/>
              <a:gdLst>
                <a:gd name="connsiteX0" fmla="*/ 137237 w 326826"/>
                <a:gd name="connsiteY0" fmla="*/ 324669 h 324700"/>
                <a:gd name="connsiteX1" fmla="*/ 136941 w 326826"/>
                <a:gd name="connsiteY1" fmla="*/ 324669 h 324700"/>
                <a:gd name="connsiteX2" fmla="*/ 37337 w 326826"/>
                <a:gd name="connsiteY2" fmla="*/ 267378 h 324700"/>
                <a:gd name="connsiteX3" fmla="*/ 69 w 326826"/>
                <a:gd name="connsiteY3" fmla="*/ 158687 h 324700"/>
                <a:gd name="connsiteX4" fmla="*/ 43563 w 326826"/>
                <a:gd name="connsiteY4" fmla="*/ 52333 h 324700"/>
                <a:gd name="connsiteX5" fmla="*/ 146310 w 326826"/>
                <a:gd name="connsiteY5" fmla="*/ 898 h 324700"/>
                <a:gd name="connsiteX6" fmla="*/ 257516 w 326826"/>
                <a:gd name="connsiteY6" fmla="*/ 29820 h 324700"/>
                <a:gd name="connsiteX7" fmla="*/ 322194 w 326826"/>
                <a:gd name="connsiteY7" fmla="*/ 124789 h 324700"/>
                <a:gd name="connsiteX8" fmla="*/ 308368 w 326826"/>
                <a:gd name="connsiteY8" fmla="*/ 238856 h 324700"/>
                <a:gd name="connsiteX9" fmla="*/ 222872 w 326826"/>
                <a:gd name="connsiteY9" fmla="*/ 315626 h 324700"/>
                <a:gd name="connsiteX10" fmla="*/ 222156 w 326826"/>
                <a:gd name="connsiteY10" fmla="*/ 315775 h 324700"/>
                <a:gd name="connsiteX11" fmla="*/ 221439 w 326826"/>
                <a:gd name="connsiteY11" fmla="*/ 315626 h 324700"/>
                <a:gd name="connsiteX12" fmla="*/ 139115 w 326826"/>
                <a:gd name="connsiteY12" fmla="*/ 274563 h 324700"/>
                <a:gd name="connsiteX13" fmla="*/ 139115 w 326826"/>
                <a:gd name="connsiteY13" fmla="*/ 323038 h 324700"/>
                <a:gd name="connsiteX14" fmla="*/ 138952 w 326826"/>
                <a:gd name="connsiteY14" fmla="*/ 323824 h 324700"/>
                <a:gd name="connsiteX15" fmla="*/ 138473 w 326826"/>
                <a:gd name="connsiteY15" fmla="*/ 324471 h 324700"/>
                <a:gd name="connsiteX16" fmla="*/ 137237 w 326826"/>
                <a:gd name="connsiteY16" fmla="*/ 324669 h 324700"/>
                <a:gd name="connsiteX17" fmla="*/ 163377 w 326826"/>
                <a:gd name="connsiteY17" fmla="*/ 3477 h 324700"/>
                <a:gd name="connsiteX18" fmla="*/ 55358 w 326826"/>
                <a:gd name="connsiteY18" fmla="*/ 45306 h 324700"/>
                <a:gd name="connsiteX19" fmla="*/ 4022 w 326826"/>
                <a:gd name="connsiteY19" fmla="*/ 149145 h 324700"/>
                <a:gd name="connsiteX20" fmla="*/ 36383 w 326826"/>
                <a:gd name="connsiteY20" fmla="*/ 260371 h 324700"/>
                <a:gd name="connsiteX21" fmla="*/ 135409 w 326826"/>
                <a:gd name="connsiteY21" fmla="*/ 320469 h 324700"/>
                <a:gd name="connsiteX22" fmla="*/ 135409 w 326826"/>
                <a:gd name="connsiteY22" fmla="*/ 271055 h 324700"/>
                <a:gd name="connsiteX23" fmla="*/ 135666 w 326826"/>
                <a:gd name="connsiteY23" fmla="*/ 270136 h 324700"/>
                <a:gd name="connsiteX24" fmla="*/ 136348 w 326826"/>
                <a:gd name="connsiteY24" fmla="*/ 269473 h 324700"/>
                <a:gd name="connsiteX25" fmla="*/ 137262 w 326826"/>
                <a:gd name="connsiteY25" fmla="*/ 269212 h 324700"/>
                <a:gd name="connsiteX26" fmla="*/ 138176 w 326826"/>
                <a:gd name="connsiteY26" fmla="*/ 269473 h 324700"/>
                <a:gd name="connsiteX27" fmla="*/ 222180 w 326826"/>
                <a:gd name="connsiteY27" fmla="*/ 311574 h 324700"/>
                <a:gd name="connsiteX28" fmla="*/ 303343 w 326826"/>
                <a:gd name="connsiteY28" fmla="*/ 240008 h 324700"/>
                <a:gd name="connsiteX29" fmla="*/ 320257 w 326826"/>
                <a:gd name="connsiteY29" fmla="*/ 133130 h 324700"/>
                <a:gd name="connsiteX30" fmla="*/ 265151 w 326826"/>
                <a:gd name="connsiteY30" fmla="*/ 39999 h 324700"/>
                <a:gd name="connsiteX31" fmla="*/ 163328 w 326826"/>
                <a:gd name="connsiteY31" fmla="*/ 3378 h 324700"/>
                <a:gd name="connsiteX32" fmla="*/ 163377 w 326826"/>
                <a:gd name="connsiteY32" fmla="*/ 3477 h 32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26826" h="324700">
                  <a:moveTo>
                    <a:pt x="137237" y="324669"/>
                  </a:moveTo>
                  <a:lnTo>
                    <a:pt x="136941" y="324669"/>
                  </a:lnTo>
                  <a:cubicBezTo>
                    <a:pt x="97899" y="318260"/>
                    <a:pt x="62508" y="297906"/>
                    <a:pt x="37337" y="267378"/>
                  </a:cubicBezTo>
                  <a:cubicBezTo>
                    <a:pt x="12165" y="236855"/>
                    <a:pt x="-1078" y="198233"/>
                    <a:pt x="69" y="158687"/>
                  </a:cubicBezTo>
                  <a:cubicBezTo>
                    <a:pt x="1215" y="119141"/>
                    <a:pt x="16667" y="81349"/>
                    <a:pt x="43563" y="52333"/>
                  </a:cubicBezTo>
                  <a:cubicBezTo>
                    <a:pt x="70454" y="23317"/>
                    <a:pt x="106961" y="5039"/>
                    <a:pt x="146310" y="898"/>
                  </a:cubicBezTo>
                  <a:cubicBezTo>
                    <a:pt x="185658" y="-3243"/>
                    <a:pt x="225170" y="7035"/>
                    <a:pt x="257516" y="29820"/>
                  </a:cubicBezTo>
                  <a:cubicBezTo>
                    <a:pt x="289863" y="52600"/>
                    <a:pt x="312840" y="86345"/>
                    <a:pt x="322194" y="124789"/>
                  </a:cubicBezTo>
                  <a:cubicBezTo>
                    <a:pt x="331549" y="163233"/>
                    <a:pt x="326632" y="203763"/>
                    <a:pt x="308368" y="238856"/>
                  </a:cubicBezTo>
                  <a:cubicBezTo>
                    <a:pt x="290100" y="273955"/>
                    <a:pt x="259725" y="301232"/>
                    <a:pt x="222872" y="315626"/>
                  </a:cubicBezTo>
                  <a:cubicBezTo>
                    <a:pt x="222645" y="315725"/>
                    <a:pt x="222403" y="315775"/>
                    <a:pt x="222156" y="315775"/>
                  </a:cubicBezTo>
                  <a:cubicBezTo>
                    <a:pt x="221909" y="315775"/>
                    <a:pt x="221666" y="315725"/>
                    <a:pt x="221439" y="315626"/>
                  </a:cubicBezTo>
                  <a:cubicBezTo>
                    <a:pt x="179239" y="296454"/>
                    <a:pt x="148257" y="279653"/>
                    <a:pt x="139115" y="274563"/>
                  </a:cubicBezTo>
                  <a:lnTo>
                    <a:pt x="139115" y="323038"/>
                  </a:lnTo>
                  <a:cubicBezTo>
                    <a:pt x="139115" y="323310"/>
                    <a:pt x="139061" y="323577"/>
                    <a:pt x="138952" y="323824"/>
                  </a:cubicBezTo>
                  <a:cubicBezTo>
                    <a:pt x="138838" y="324071"/>
                    <a:pt x="138675" y="324294"/>
                    <a:pt x="138473" y="324471"/>
                  </a:cubicBezTo>
                  <a:cubicBezTo>
                    <a:pt x="138097" y="324674"/>
                    <a:pt x="137657" y="324748"/>
                    <a:pt x="137237" y="324669"/>
                  </a:cubicBezTo>
                  <a:close/>
                  <a:moveTo>
                    <a:pt x="163377" y="3477"/>
                  </a:moveTo>
                  <a:cubicBezTo>
                    <a:pt x="123406" y="3413"/>
                    <a:pt x="84858" y="18336"/>
                    <a:pt x="55358" y="45306"/>
                  </a:cubicBezTo>
                  <a:cubicBezTo>
                    <a:pt x="25853" y="72276"/>
                    <a:pt x="7535" y="109327"/>
                    <a:pt x="4022" y="149145"/>
                  </a:cubicBezTo>
                  <a:cubicBezTo>
                    <a:pt x="508" y="188963"/>
                    <a:pt x="12057" y="228652"/>
                    <a:pt x="36383" y="260371"/>
                  </a:cubicBezTo>
                  <a:cubicBezTo>
                    <a:pt x="60705" y="292090"/>
                    <a:pt x="96041" y="313536"/>
                    <a:pt x="135409" y="320469"/>
                  </a:cubicBezTo>
                  <a:lnTo>
                    <a:pt x="135409" y="271055"/>
                  </a:lnTo>
                  <a:cubicBezTo>
                    <a:pt x="135409" y="270733"/>
                    <a:pt x="135498" y="270417"/>
                    <a:pt x="135666" y="270136"/>
                  </a:cubicBezTo>
                  <a:cubicBezTo>
                    <a:pt x="135829" y="269859"/>
                    <a:pt x="136066" y="269632"/>
                    <a:pt x="136348" y="269473"/>
                  </a:cubicBezTo>
                  <a:cubicBezTo>
                    <a:pt x="136620" y="269301"/>
                    <a:pt x="136936" y="269212"/>
                    <a:pt x="137262" y="269212"/>
                  </a:cubicBezTo>
                  <a:cubicBezTo>
                    <a:pt x="137583" y="269212"/>
                    <a:pt x="137899" y="269301"/>
                    <a:pt x="138176" y="269473"/>
                  </a:cubicBezTo>
                  <a:cubicBezTo>
                    <a:pt x="138522" y="269473"/>
                    <a:pt x="172470" y="288942"/>
                    <a:pt x="222180" y="311574"/>
                  </a:cubicBezTo>
                  <a:cubicBezTo>
                    <a:pt x="256735" y="297892"/>
                    <a:pt x="285440" y="272582"/>
                    <a:pt x="303343" y="240008"/>
                  </a:cubicBezTo>
                  <a:cubicBezTo>
                    <a:pt x="321246" y="207434"/>
                    <a:pt x="327225" y="169637"/>
                    <a:pt x="320257" y="133130"/>
                  </a:cubicBezTo>
                  <a:cubicBezTo>
                    <a:pt x="313285" y="96618"/>
                    <a:pt x="293796" y="63683"/>
                    <a:pt x="265151" y="39999"/>
                  </a:cubicBezTo>
                  <a:cubicBezTo>
                    <a:pt x="236505" y="16315"/>
                    <a:pt x="200497" y="3364"/>
                    <a:pt x="163328" y="3378"/>
                  </a:cubicBezTo>
                  <a:lnTo>
                    <a:pt x="163377" y="3477"/>
                  </a:lnTo>
                  <a:close/>
                </a:path>
              </a:pathLst>
            </a:custGeom>
            <a:solidFill>
              <a:srgbClr val="0E0E0E"/>
            </a:solidFill>
            <a:ln w="4941" cap="flat">
              <a:noFill/>
              <a:prstDash val="solid"/>
              <a:miter/>
            </a:ln>
          </p:spPr>
          <p:txBody>
            <a:bodyPr rtlCol="0" anchor="ctr"/>
            <a:lstStyle/>
            <a:p>
              <a:endParaRPr lang="en-AU"/>
            </a:p>
          </p:txBody>
        </p:sp>
        <p:sp>
          <p:nvSpPr>
            <p:cNvPr id="1318" name="Freeform: Shape 1317">
              <a:extLst>
                <a:ext uri="{FF2B5EF4-FFF2-40B4-BE49-F238E27FC236}">
                  <a16:creationId xmlns:a16="http://schemas.microsoft.com/office/drawing/2014/main" id="{A493E727-0276-4801-AEA2-88C88E4015DC}"/>
                </a:ext>
              </a:extLst>
            </p:cNvPr>
            <p:cNvSpPr/>
            <p:nvPr/>
          </p:nvSpPr>
          <p:spPr>
            <a:xfrm>
              <a:off x="9092251" y="4677645"/>
              <a:ext cx="150416" cy="322328"/>
            </a:xfrm>
            <a:custGeom>
              <a:avLst/>
              <a:gdLst>
                <a:gd name="connsiteX0" fmla="*/ 0 w 150416"/>
                <a:gd name="connsiteY0" fmla="*/ 161189 h 322328"/>
                <a:gd name="connsiteX1" fmla="*/ 43450 w 150416"/>
                <a:gd name="connsiteY1" fmla="*/ 271402 h 322328"/>
                <a:gd name="connsiteX2" fmla="*/ 150417 w 150416"/>
                <a:gd name="connsiteY2" fmla="*/ 322328 h 322328"/>
                <a:gd name="connsiteX3" fmla="*/ 150417 w 150416"/>
                <a:gd name="connsiteY3" fmla="*/ 0 h 322328"/>
                <a:gd name="connsiteX4" fmla="*/ 43445 w 150416"/>
                <a:gd name="connsiteY4" fmla="*/ 50956 h 322328"/>
                <a:gd name="connsiteX5" fmla="*/ 0 w 150416"/>
                <a:gd name="connsiteY5" fmla="*/ 161189 h 32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16" h="322328">
                  <a:moveTo>
                    <a:pt x="0" y="161189"/>
                  </a:moveTo>
                  <a:cubicBezTo>
                    <a:pt x="5" y="202104"/>
                    <a:pt x="15531" y="241492"/>
                    <a:pt x="43450" y="271402"/>
                  </a:cubicBezTo>
                  <a:cubicBezTo>
                    <a:pt x="71369" y="301313"/>
                    <a:pt x="109601" y="319512"/>
                    <a:pt x="150417" y="322328"/>
                  </a:cubicBezTo>
                  <a:lnTo>
                    <a:pt x="150417" y="0"/>
                  </a:lnTo>
                  <a:cubicBezTo>
                    <a:pt x="109596" y="2827"/>
                    <a:pt x="71364" y="21041"/>
                    <a:pt x="43445" y="50956"/>
                  </a:cubicBezTo>
                  <a:cubicBezTo>
                    <a:pt x="15531" y="80871"/>
                    <a:pt x="0" y="120269"/>
                    <a:pt x="0" y="161189"/>
                  </a:cubicBezTo>
                  <a:close/>
                </a:path>
              </a:pathLst>
            </a:custGeom>
            <a:solidFill>
              <a:srgbClr val="E05555"/>
            </a:solidFill>
            <a:ln w="4941" cap="flat">
              <a:noFill/>
              <a:prstDash val="solid"/>
              <a:miter/>
            </a:ln>
          </p:spPr>
          <p:txBody>
            <a:bodyPr rtlCol="0" anchor="ctr"/>
            <a:lstStyle/>
            <a:p>
              <a:endParaRPr lang="en-AU"/>
            </a:p>
          </p:txBody>
        </p:sp>
        <p:sp>
          <p:nvSpPr>
            <p:cNvPr id="1319" name="Freeform: Shape 1318">
              <a:extLst>
                <a:ext uri="{FF2B5EF4-FFF2-40B4-BE49-F238E27FC236}">
                  <a16:creationId xmlns:a16="http://schemas.microsoft.com/office/drawing/2014/main" id="{DEA404C3-D680-450F-98DA-6B67EAB842DE}"/>
                </a:ext>
              </a:extLst>
            </p:cNvPr>
            <p:cNvSpPr/>
            <p:nvPr/>
          </p:nvSpPr>
          <p:spPr>
            <a:xfrm>
              <a:off x="9089879" y="4675709"/>
              <a:ext cx="154764" cy="326141"/>
            </a:xfrm>
            <a:custGeom>
              <a:avLst/>
              <a:gdLst>
                <a:gd name="connsiteX0" fmla="*/ 152789 w 154764"/>
                <a:gd name="connsiteY0" fmla="*/ 326142 h 326141"/>
                <a:gd name="connsiteX1" fmla="*/ 44166 w 154764"/>
                <a:gd name="connsiteY1" fmla="*/ 274806 h 326141"/>
                <a:gd name="connsiteX2" fmla="*/ 0 w 154764"/>
                <a:gd name="connsiteY2" fmla="*/ 163075 h 326141"/>
                <a:gd name="connsiteX3" fmla="*/ 44166 w 154764"/>
                <a:gd name="connsiteY3" fmla="*/ 51345 h 326141"/>
                <a:gd name="connsiteX4" fmla="*/ 152789 w 154764"/>
                <a:gd name="connsiteY4" fmla="*/ 9 h 326141"/>
                <a:gd name="connsiteX5" fmla="*/ 153525 w 154764"/>
                <a:gd name="connsiteY5" fmla="*/ 88 h 326141"/>
                <a:gd name="connsiteX6" fmla="*/ 154172 w 154764"/>
                <a:gd name="connsiteY6" fmla="*/ 453 h 326141"/>
                <a:gd name="connsiteX7" fmla="*/ 154607 w 154764"/>
                <a:gd name="connsiteY7" fmla="*/ 1086 h 326141"/>
                <a:gd name="connsiteX8" fmla="*/ 154765 w 154764"/>
                <a:gd name="connsiteY8" fmla="*/ 1837 h 326141"/>
                <a:gd name="connsiteX9" fmla="*/ 154765 w 154764"/>
                <a:gd name="connsiteY9" fmla="*/ 324165 h 326141"/>
                <a:gd name="connsiteX10" fmla="*/ 154612 w 154764"/>
                <a:gd name="connsiteY10" fmla="*/ 324921 h 326141"/>
                <a:gd name="connsiteX11" fmla="*/ 154172 w 154764"/>
                <a:gd name="connsiteY11" fmla="*/ 325549 h 326141"/>
                <a:gd name="connsiteX12" fmla="*/ 152789 w 154764"/>
                <a:gd name="connsiteY12" fmla="*/ 326142 h 326141"/>
                <a:gd name="connsiteX13" fmla="*/ 150960 w 154764"/>
                <a:gd name="connsiteY13" fmla="*/ 3912 h 326141"/>
                <a:gd name="connsiteX14" fmla="*/ 46434 w 154764"/>
                <a:gd name="connsiteY14" fmla="*/ 54814 h 326141"/>
                <a:gd name="connsiteX15" fmla="*/ 4116 w 154764"/>
                <a:gd name="connsiteY15" fmla="*/ 163100 h 326141"/>
                <a:gd name="connsiteX16" fmla="*/ 46434 w 154764"/>
                <a:gd name="connsiteY16" fmla="*/ 271386 h 326141"/>
                <a:gd name="connsiteX17" fmla="*/ 150960 w 154764"/>
                <a:gd name="connsiteY17" fmla="*/ 322288 h 326141"/>
                <a:gd name="connsiteX18" fmla="*/ 150960 w 154764"/>
                <a:gd name="connsiteY18" fmla="*/ 3912 h 32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764" h="326141">
                  <a:moveTo>
                    <a:pt x="152789" y="326142"/>
                  </a:moveTo>
                  <a:cubicBezTo>
                    <a:pt x="111374" y="323444"/>
                    <a:pt x="72540" y="305091"/>
                    <a:pt x="44166" y="274806"/>
                  </a:cubicBezTo>
                  <a:cubicBezTo>
                    <a:pt x="15793" y="244520"/>
                    <a:pt x="0" y="204578"/>
                    <a:pt x="0" y="163075"/>
                  </a:cubicBezTo>
                  <a:cubicBezTo>
                    <a:pt x="0" y="121577"/>
                    <a:pt x="15793" y="81631"/>
                    <a:pt x="44166" y="51345"/>
                  </a:cubicBezTo>
                  <a:cubicBezTo>
                    <a:pt x="72540" y="21064"/>
                    <a:pt x="111374" y="2707"/>
                    <a:pt x="152789" y="9"/>
                  </a:cubicBezTo>
                  <a:cubicBezTo>
                    <a:pt x="153036" y="-16"/>
                    <a:pt x="153288" y="14"/>
                    <a:pt x="153525" y="88"/>
                  </a:cubicBezTo>
                  <a:cubicBezTo>
                    <a:pt x="153762" y="167"/>
                    <a:pt x="153984" y="290"/>
                    <a:pt x="154172" y="453"/>
                  </a:cubicBezTo>
                  <a:cubicBezTo>
                    <a:pt x="154360" y="631"/>
                    <a:pt x="154508" y="848"/>
                    <a:pt x="154607" y="1086"/>
                  </a:cubicBezTo>
                  <a:cubicBezTo>
                    <a:pt x="154711" y="1323"/>
                    <a:pt x="154765" y="1580"/>
                    <a:pt x="154765" y="1837"/>
                  </a:cubicBezTo>
                  <a:lnTo>
                    <a:pt x="154765" y="324165"/>
                  </a:lnTo>
                  <a:cubicBezTo>
                    <a:pt x="154765" y="324427"/>
                    <a:pt x="154716" y="324679"/>
                    <a:pt x="154612" y="324921"/>
                  </a:cubicBezTo>
                  <a:cubicBezTo>
                    <a:pt x="154513" y="325159"/>
                    <a:pt x="154360" y="325371"/>
                    <a:pt x="154172" y="325549"/>
                  </a:cubicBezTo>
                  <a:cubicBezTo>
                    <a:pt x="153806" y="325920"/>
                    <a:pt x="153307" y="326137"/>
                    <a:pt x="152789" y="326142"/>
                  </a:cubicBezTo>
                  <a:close/>
                  <a:moveTo>
                    <a:pt x="150960" y="3912"/>
                  </a:moveTo>
                  <a:cubicBezTo>
                    <a:pt x="110959" y="7144"/>
                    <a:pt x="73642" y="25318"/>
                    <a:pt x="46434" y="54814"/>
                  </a:cubicBezTo>
                  <a:cubicBezTo>
                    <a:pt x="19222" y="84309"/>
                    <a:pt x="4116" y="122971"/>
                    <a:pt x="4116" y="163100"/>
                  </a:cubicBezTo>
                  <a:cubicBezTo>
                    <a:pt x="4116" y="203229"/>
                    <a:pt x="19222" y="241891"/>
                    <a:pt x="46434" y="271386"/>
                  </a:cubicBezTo>
                  <a:cubicBezTo>
                    <a:pt x="73642" y="300881"/>
                    <a:pt x="110959" y="319056"/>
                    <a:pt x="150960" y="322288"/>
                  </a:cubicBezTo>
                  <a:lnTo>
                    <a:pt x="150960" y="3912"/>
                  </a:lnTo>
                  <a:close/>
                </a:path>
              </a:pathLst>
            </a:custGeom>
            <a:solidFill>
              <a:srgbClr val="0E0E0E"/>
            </a:solidFill>
            <a:ln w="4941" cap="flat">
              <a:noFill/>
              <a:prstDash val="solid"/>
              <a:miter/>
            </a:ln>
          </p:spPr>
          <p:txBody>
            <a:bodyPr rtlCol="0" anchor="ctr"/>
            <a:lstStyle/>
            <a:p>
              <a:endParaRPr lang="en-AU"/>
            </a:p>
          </p:txBody>
        </p:sp>
        <p:sp>
          <p:nvSpPr>
            <p:cNvPr id="1320" name="Freeform: Shape 1319">
              <a:extLst>
                <a:ext uri="{FF2B5EF4-FFF2-40B4-BE49-F238E27FC236}">
                  <a16:creationId xmlns:a16="http://schemas.microsoft.com/office/drawing/2014/main" id="{AF59C2BA-2F44-4414-85BB-18DA0F41E37D}"/>
                </a:ext>
              </a:extLst>
            </p:cNvPr>
            <p:cNvSpPr/>
            <p:nvPr/>
          </p:nvSpPr>
          <p:spPr>
            <a:xfrm>
              <a:off x="9092251" y="5066930"/>
              <a:ext cx="150416" cy="161189"/>
            </a:xfrm>
            <a:custGeom>
              <a:avLst/>
              <a:gdLst>
                <a:gd name="connsiteX0" fmla="*/ 0 w 150416"/>
                <a:gd name="connsiteY0" fmla="*/ 161189 h 161189"/>
                <a:gd name="connsiteX1" fmla="*/ 150417 w 150416"/>
                <a:gd name="connsiteY1" fmla="*/ 161189 h 161189"/>
                <a:gd name="connsiteX2" fmla="*/ 150417 w 150416"/>
                <a:gd name="connsiteY2" fmla="*/ 0 h 161189"/>
                <a:gd name="connsiteX3" fmla="*/ 43445 w 150416"/>
                <a:gd name="connsiteY3" fmla="*/ 50956 h 161189"/>
                <a:gd name="connsiteX4" fmla="*/ 0 w 150416"/>
                <a:gd name="connsiteY4" fmla="*/ 161189 h 161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16" h="161189">
                  <a:moveTo>
                    <a:pt x="0" y="161189"/>
                  </a:moveTo>
                  <a:lnTo>
                    <a:pt x="150417" y="161189"/>
                  </a:lnTo>
                  <a:lnTo>
                    <a:pt x="150417" y="0"/>
                  </a:lnTo>
                  <a:cubicBezTo>
                    <a:pt x="109596" y="2827"/>
                    <a:pt x="71364" y="21041"/>
                    <a:pt x="43445" y="50956"/>
                  </a:cubicBezTo>
                  <a:cubicBezTo>
                    <a:pt x="15531" y="80876"/>
                    <a:pt x="0" y="120269"/>
                    <a:pt x="0" y="161189"/>
                  </a:cubicBezTo>
                  <a:close/>
                </a:path>
              </a:pathLst>
            </a:custGeom>
            <a:solidFill>
              <a:srgbClr val="E05555"/>
            </a:solidFill>
            <a:ln w="4941" cap="flat">
              <a:noFill/>
              <a:prstDash val="solid"/>
              <a:miter/>
            </a:ln>
          </p:spPr>
          <p:txBody>
            <a:bodyPr rtlCol="0" anchor="ctr"/>
            <a:lstStyle/>
            <a:p>
              <a:endParaRPr lang="en-AU"/>
            </a:p>
          </p:txBody>
        </p:sp>
        <p:sp>
          <p:nvSpPr>
            <p:cNvPr id="1321" name="Freeform: Shape 1320">
              <a:extLst>
                <a:ext uri="{FF2B5EF4-FFF2-40B4-BE49-F238E27FC236}">
                  <a16:creationId xmlns:a16="http://schemas.microsoft.com/office/drawing/2014/main" id="{AC11A2AC-5310-44CF-BC94-08ED11304EB1}"/>
                </a:ext>
              </a:extLst>
            </p:cNvPr>
            <p:cNvSpPr/>
            <p:nvPr/>
          </p:nvSpPr>
          <p:spPr>
            <a:xfrm>
              <a:off x="9090423" y="5065041"/>
              <a:ext cx="154122" cy="164906"/>
            </a:xfrm>
            <a:custGeom>
              <a:avLst/>
              <a:gdLst>
                <a:gd name="connsiteX0" fmla="*/ 152245 w 154122"/>
                <a:gd name="connsiteY0" fmla="*/ 164906 h 164906"/>
                <a:gd name="connsiteX1" fmla="*/ 1828 w 154122"/>
                <a:gd name="connsiteY1" fmla="*/ 164906 h 164906"/>
                <a:gd name="connsiteX2" fmla="*/ 549 w 154122"/>
                <a:gd name="connsiteY2" fmla="*/ 164358 h 164906"/>
                <a:gd name="connsiteX3" fmla="*/ 0 w 154122"/>
                <a:gd name="connsiteY3" fmla="*/ 163078 h 164906"/>
                <a:gd name="connsiteX4" fmla="*/ 44038 w 154122"/>
                <a:gd name="connsiteY4" fmla="*/ 51654 h 164906"/>
                <a:gd name="connsiteX5" fmla="*/ 152146 w 154122"/>
                <a:gd name="connsiteY5" fmla="*/ 11 h 164906"/>
                <a:gd name="connsiteX6" fmla="*/ 152892 w 154122"/>
                <a:gd name="connsiteY6" fmla="*/ 100 h 164906"/>
                <a:gd name="connsiteX7" fmla="*/ 153530 w 154122"/>
                <a:gd name="connsiteY7" fmla="*/ 505 h 164906"/>
                <a:gd name="connsiteX8" fmla="*/ 153970 w 154122"/>
                <a:gd name="connsiteY8" fmla="*/ 1108 h 164906"/>
                <a:gd name="connsiteX9" fmla="*/ 154123 w 154122"/>
                <a:gd name="connsiteY9" fmla="*/ 1840 h 164906"/>
                <a:gd name="connsiteX10" fmla="*/ 154123 w 154122"/>
                <a:gd name="connsiteY10" fmla="*/ 163028 h 164906"/>
                <a:gd name="connsiteX11" fmla="*/ 153574 w 154122"/>
                <a:gd name="connsiteY11" fmla="*/ 164358 h 164906"/>
                <a:gd name="connsiteX12" fmla="*/ 152245 w 154122"/>
                <a:gd name="connsiteY12" fmla="*/ 164906 h 164906"/>
                <a:gd name="connsiteX13" fmla="*/ 3706 w 154122"/>
                <a:gd name="connsiteY13" fmla="*/ 161200 h 164906"/>
                <a:gd name="connsiteX14" fmla="*/ 150417 w 154122"/>
                <a:gd name="connsiteY14" fmla="*/ 161200 h 164906"/>
                <a:gd name="connsiteX15" fmla="*/ 150417 w 154122"/>
                <a:gd name="connsiteY15" fmla="*/ 3915 h 164906"/>
                <a:gd name="connsiteX16" fmla="*/ 46701 w 154122"/>
                <a:gd name="connsiteY16" fmla="*/ 54238 h 164906"/>
                <a:gd name="connsiteX17" fmla="*/ 3706 w 154122"/>
                <a:gd name="connsiteY17" fmla="*/ 161200 h 16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122" h="164906">
                  <a:moveTo>
                    <a:pt x="152245" y="164906"/>
                  </a:moveTo>
                  <a:lnTo>
                    <a:pt x="1828" y="164906"/>
                  </a:lnTo>
                  <a:cubicBezTo>
                    <a:pt x="1349" y="164891"/>
                    <a:pt x="890" y="164699"/>
                    <a:pt x="549" y="164358"/>
                  </a:cubicBezTo>
                  <a:cubicBezTo>
                    <a:pt x="208" y="164017"/>
                    <a:pt x="10" y="163557"/>
                    <a:pt x="0" y="163078"/>
                  </a:cubicBezTo>
                  <a:cubicBezTo>
                    <a:pt x="84" y="121708"/>
                    <a:pt x="15813" y="81900"/>
                    <a:pt x="44038" y="51654"/>
                  </a:cubicBezTo>
                  <a:cubicBezTo>
                    <a:pt x="72258" y="21407"/>
                    <a:pt x="110880" y="2956"/>
                    <a:pt x="152146" y="11"/>
                  </a:cubicBezTo>
                  <a:cubicBezTo>
                    <a:pt x="152398" y="-19"/>
                    <a:pt x="152655" y="11"/>
                    <a:pt x="152892" y="100"/>
                  </a:cubicBezTo>
                  <a:cubicBezTo>
                    <a:pt x="153135" y="184"/>
                    <a:pt x="153352" y="322"/>
                    <a:pt x="153530" y="505"/>
                  </a:cubicBezTo>
                  <a:cubicBezTo>
                    <a:pt x="153717" y="673"/>
                    <a:pt x="153866" y="876"/>
                    <a:pt x="153970" y="1108"/>
                  </a:cubicBezTo>
                  <a:cubicBezTo>
                    <a:pt x="154073" y="1340"/>
                    <a:pt x="154123" y="1587"/>
                    <a:pt x="154123" y="1840"/>
                  </a:cubicBezTo>
                  <a:lnTo>
                    <a:pt x="154123" y="163028"/>
                  </a:lnTo>
                  <a:cubicBezTo>
                    <a:pt x="154123" y="163528"/>
                    <a:pt x="153925" y="164002"/>
                    <a:pt x="153574" y="164358"/>
                  </a:cubicBezTo>
                  <a:cubicBezTo>
                    <a:pt x="153218" y="164708"/>
                    <a:pt x="152744" y="164906"/>
                    <a:pt x="152245" y="164906"/>
                  </a:cubicBezTo>
                  <a:close/>
                  <a:moveTo>
                    <a:pt x="3706" y="161200"/>
                  </a:moveTo>
                  <a:lnTo>
                    <a:pt x="150417" y="161200"/>
                  </a:lnTo>
                  <a:lnTo>
                    <a:pt x="150417" y="3915"/>
                  </a:lnTo>
                  <a:cubicBezTo>
                    <a:pt x="110797" y="7225"/>
                    <a:pt x="73825" y="25163"/>
                    <a:pt x="46701" y="54238"/>
                  </a:cubicBezTo>
                  <a:cubicBezTo>
                    <a:pt x="19583" y="83313"/>
                    <a:pt x="4255" y="121441"/>
                    <a:pt x="3706" y="161200"/>
                  </a:cubicBezTo>
                  <a:close/>
                </a:path>
              </a:pathLst>
            </a:custGeom>
            <a:solidFill>
              <a:srgbClr val="0E0E0E"/>
            </a:solidFill>
            <a:ln w="4941" cap="flat">
              <a:noFill/>
              <a:prstDash val="solid"/>
              <a:miter/>
            </a:ln>
          </p:spPr>
          <p:txBody>
            <a:bodyPr rtlCol="0" anchor="ctr"/>
            <a:lstStyle/>
            <a:p>
              <a:endParaRPr lang="en-AU"/>
            </a:p>
          </p:txBody>
        </p:sp>
        <p:sp>
          <p:nvSpPr>
            <p:cNvPr id="1322" name="Freeform: Shape 1321">
              <a:extLst>
                <a:ext uri="{FF2B5EF4-FFF2-40B4-BE49-F238E27FC236}">
                  <a16:creationId xmlns:a16="http://schemas.microsoft.com/office/drawing/2014/main" id="{BBB3BA49-4277-4274-8591-203B32598D72}"/>
                </a:ext>
              </a:extLst>
            </p:cNvPr>
            <p:cNvSpPr/>
            <p:nvPr/>
          </p:nvSpPr>
          <p:spPr>
            <a:xfrm>
              <a:off x="8980377" y="3920324"/>
              <a:ext cx="199978" cy="82179"/>
            </a:xfrm>
            <a:custGeom>
              <a:avLst/>
              <a:gdLst>
                <a:gd name="connsiteX0" fmla="*/ 196075 w 199978"/>
                <a:gd name="connsiteY0" fmla="*/ 68784 h 82179"/>
                <a:gd name="connsiteX1" fmla="*/ 0 w 199978"/>
                <a:gd name="connsiteY1" fmla="*/ 0 h 82179"/>
                <a:gd name="connsiteX2" fmla="*/ 86712 w 199978"/>
                <a:gd name="connsiteY2" fmla="*/ 72891 h 82179"/>
                <a:gd name="connsiteX3" fmla="*/ 199979 w 199978"/>
                <a:gd name="connsiteY3" fmla="*/ 70909 h 82179"/>
                <a:gd name="connsiteX4" fmla="*/ 196075 w 199978"/>
                <a:gd name="connsiteY4" fmla="*/ 68784 h 82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978" h="82179">
                  <a:moveTo>
                    <a:pt x="196075" y="68784"/>
                  </a:moveTo>
                  <a:cubicBezTo>
                    <a:pt x="134812" y="35519"/>
                    <a:pt x="68617" y="12299"/>
                    <a:pt x="0" y="0"/>
                  </a:cubicBezTo>
                  <a:cubicBezTo>
                    <a:pt x="19158" y="33967"/>
                    <a:pt x="49958" y="59860"/>
                    <a:pt x="86712" y="72891"/>
                  </a:cubicBezTo>
                  <a:cubicBezTo>
                    <a:pt x="123471" y="85926"/>
                    <a:pt x="163699" y="85220"/>
                    <a:pt x="199979" y="70909"/>
                  </a:cubicBezTo>
                  <a:lnTo>
                    <a:pt x="196075" y="68784"/>
                  </a:lnTo>
                  <a:close/>
                </a:path>
              </a:pathLst>
            </a:custGeom>
            <a:solidFill>
              <a:srgbClr val="E05555"/>
            </a:solidFill>
            <a:ln w="4941" cap="flat">
              <a:noFill/>
              <a:prstDash val="solid"/>
              <a:miter/>
            </a:ln>
          </p:spPr>
          <p:txBody>
            <a:bodyPr rtlCol="0" anchor="ctr"/>
            <a:lstStyle/>
            <a:p>
              <a:endParaRPr lang="en-AU"/>
            </a:p>
          </p:txBody>
        </p:sp>
        <p:sp>
          <p:nvSpPr>
            <p:cNvPr id="1323" name="Freeform: Shape 1322">
              <a:extLst>
                <a:ext uri="{FF2B5EF4-FFF2-40B4-BE49-F238E27FC236}">
                  <a16:creationId xmlns:a16="http://schemas.microsoft.com/office/drawing/2014/main" id="{583A2717-A70A-4A9A-B254-CE80702C5058}"/>
                </a:ext>
              </a:extLst>
            </p:cNvPr>
            <p:cNvSpPr/>
            <p:nvPr/>
          </p:nvSpPr>
          <p:spPr>
            <a:xfrm>
              <a:off x="8978465" y="3918465"/>
              <a:ext cx="203719" cy="85865"/>
            </a:xfrm>
            <a:custGeom>
              <a:avLst/>
              <a:gdLst>
                <a:gd name="connsiteX0" fmla="*/ 142594 w 203719"/>
                <a:gd name="connsiteY0" fmla="*/ 85864 h 85865"/>
                <a:gd name="connsiteX1" fmla="*/ 60226 w 203719"/>
                <a:gd name="connsiteY1" fmla="*/ 63509 h 85865"/>
                <a:gd name="connsiteX2" fmla="*/ 282 w 203719"/>
                <a:gd name="connsiteY2" fmla="*/ 2749 h 85865"/>
                <a:gd name="connsiteX3" fmla="*/ 0 w 203719"/>
                <a:gd name="connsiteY3" fmla="*/ 1761 h 85865"/>
                <a:gd name="connsiteX4" fmla="*/ 282 w 203719"/>
                <a:gd name="connsiteY4" fmla="*/ 773 h 85865"/>
                <a:gd name="connsiteX5" fmla="*/ 1087 w 203719"/>
                <a:gd name="connsiteY5" fmla="*/ 135 h 85865"/>
                <a:gd name="connsiteX6" fmla="*/ 2110 w 203719"/>
                <a:gd name="connsiteY6" fmla="*/ 31 h 85865"/>
                <a:gd name="connsiteX7" fmla="*/ 198778 w 203719"/>
                <a:gd name="connsiteY7" fmla="*/ 69211 h 85865"/>
                <a:gd name="connsiteX8" fmla="*/ 202682 w 203719"/>
                <a:gd name="connsiteY8" fmla="*/ 71336 h 85865"/>
                <a:gd name="connsiteX9" fmla="*/ 203438 w 203719"/>
                <a:gd name="connsiteY9" fmla="*/ 72028 h 85865"/>
                <a:gd name="connsiteX10" fmla="*/ 203720 w 203719"/>
                <a:gd name="connsiteY10" fmla="*/ 73016 h 85865"/>
                <a:gd name="connsiteX11" fmla="*/ 203438 w 203719"/>
                <a:gd name="connsiteY11" fmla="*/ 74004 h 85865"/>
                <a:gd name="connsiteX12" fmla="*/ 202682 w 203719"/>
                <a:gd name="connsiteY12" fmla="*/ 74696 h 85865"/>
                <a:gd name="connsiteX13" fmla="*/ 142594 w 203719"/>
                <a:gd name="connsiteY13" fmla="*/ 85864 h 85865"/>
                <a:gd name="connsiteX14" fmla="*/ 5520 w 203719"/>
                <a:gd name="connsiteY14" fmla="*/ 4380 h 85865"/>
                <a:gd name="connsiteX15" fmla="*/ 89232 w 203719"/>
                <a:gd name="connsiteY15" fmla="*/ 72957 h 85865"/>
                <a:gd name="connsiteX16" fmla="*/ 197444 w 203719"/>
                <a:gd name="connsiteY16" fmla="*/ 72472 h 85865"/>
                <a:gd name="connsiteX17" fmla="*/ 197098 w 203719"/>
                <a:gd name="connsiteY17" fmla="*/ 72472 h 85865"/>
                <a:gd name="connsiteX18" fmla="*/ 5520 w 203719"/>
                <a:gd name="connsiteY18" fmla="*/ 4380 h 8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9" h="85865">
                  <a:moveTo>
                    <a:pt x="142594" y="85864"/>
                  </a:moveTo>
                  <a:cubicBezTo>
                    <a:pt x="113643" y="85819"/>
                    <a:pt x="85225" y="78106"/>
                    <a:pt x="60226" y="63509"/>
                  </a:cubicBezTo>
                  <a:cubicBezTo>
                    <a:pt x="35227" y="48907"/>
                    <a:pt x="14543" y="27940"/>
                    <a:pt x="282" y="2749"/>
                  </a:cubicBezTo>
                  <a:cubicBezTo>
                    <a:pt x="99" y="2453"/>
                    <a:pt x="0" y="2112"/>
                    <a:pt x="0" y="1761"/>
                  </a:cubicBezTo>
                  <a:cubicBezTo>
                    <a:pt x="0" y="1410"/>
                    <a:pt x="99" y="1069"/>
                    <a:pt x="282" y="773"/>
                  </a:cubicBezTo>
                  <a:cubicBezTo>
                    <a:pt x="484" y="486"/>
                    <a:pt x="761" y="264"/>
                    <a:pt x="1087" y="135"/>
                  </a:cubicBezTo>
                  <a:cubicBezTo>
                    <a:pt x="1408" y="2"/>
                    <a:pt x="1764" y="-33"/>
                    <a:pt x="2110" y="31"/>
                  </a:cubicBezTo>
                  <a:cubicBezTo>
                    <a:pt x="70944" y="12424"/>
                    <a:pt x="137342" y="35782"/>
                    <a:pt x="198778" y="69211"/>
                  </a:cubicBezTo>
                  <a:lnTo>
                    <a:pt x="202682" y="71336"/>
                  </a:lnTo>
                  <a:cubicBezTo>
                    <a:pt x="202993" y="71494"/>
                    <a:pt x="203255" y="71731"/>
                    <a:pt x="203438" y="72028"/>
                  </a:cubicBezTo>
                  <a:cubicBezTo>
                    <a:pt x="203621" y="72324"/>
                    <a:pt x="203720" y="72665"/>
                    <a:pt x="203720" y="73016"/>
                  </a:cubicBezTo>
                  <a:cubicBezTo>
                    <a:pt x="203720" y="73367"/>
                    <a:pt x="203621" y="73708"/>
                    <a:pt x="203438" y="74004"/>
                  </a:cubicBezTo>
                  <a:cubicBezTo>
                    <a:pt x="203255" y="74301"/>
                    <a:pt x="202993" y="74538"/>
                    <a:pt x="202682" y="74696"/>
                  </a:cubicBezTo>
                  <a:cubicBezTo>
                    <a:pt x="183539" y="82182"/>
                    <a:pt x="163151" y="85967"/>
                    <a:pt x="142594" y="85864"/>
                  </a:cubicBezTo>
                  <a:close/>
                  <a:moveTo>
                    <a:pt x="5520" y="4380"/>
                  </a:moveTo>
                  <a:cubicBezTo>
                    <a:pt x="24598" y="36277"/>
                    <a:pt x="54202" y="60529"/>
                    <a:pt x="89232" y="72957"/>
                  </a:cubicBezTo>
                  <a:cubicBezTo>
                    <a:pt x="124262" y="85384"/>
                    <a:pt x="162528" y="85211"/>
                    <a:pt x="197444" y="72472"/>
                  </a:cubicBezTo>
                  <a:lnTo>
                    <a:pt x="197098" y="72472"/>
                  </a:lnTo>
                  <a:cubicBezTo>
                    <a:pt x="137218" y="39839"/>
                    <a:pt x="72565" y="16862"/>
                    <a:pt x="5520" y="4380"/>
                  </a:cubicBezTo>
                  <a:close/>
                </a:path>
              </a:pathLst>
            </a:custGeom>
            <a:solidFill>
              <a:srgbClr val="0E0E0E"/>
            </a:solidFill>
            <a:ln w="4941" cap="flat">
              <a:noFill/>
              <a:prstDash val="solid"/>
              <a:miter/>
            </a:ln>
          </p:spPr>
          <p:txBody>
            <a:bodyPr rtlCol="0" anchor="ctr"/>
            <a:lstStyle/>
            <a:p>
              <a:endParaRPr lang="en-AU"/>
            </a:p>
          </p:txBody>
        </p:sp>
        <p:sp>
          <p:nvSpPr>
            <p:cNvPr id="1324" name="Freeform: Shape 1323">
              <a:extLst>
                <a:ext uri="{FF2B5EF4-FFF2-40B4-BE49-F238E27FC236}">
                  <a16:creationId xmlns:a16="http://schemas.microsoft.com/office/drawing/2014/main" id="{AD17A43E-0159-488C-A743-B8BD8378FDC8}"/>
                </a:ext>
              </a:extLst>
            </p:cNvPr>
            <p:cNvSpPr/>
            <p:nvPr/>
          </p:nvSpPr>
          <p:spPr>
            <a:xfrm>
              <a:off x="8642582" y="3910789"/>
              <a:ext cx="236347" cy="79459"/>
            </a:xfrm>
            <a:custGeom>
              <a:avLst/>
              <a:gdLst>
                <a:gd name="connsiteX0" fmla="*/ 0 w 236347"/>
                <a:gd name="connsiteY0" fmla="*/ 46942 h 79459"/>
                <a:gd name="connsiteX1" fmla="*/ 61190 w 236347"/>
                <a:gd name="connsiteY1" fmla="*/ 75390 h 79459"/>
                <a:gd name="connsiteX2" fmla="*/ 128664 w 236347"/>
                <a:gd name="connsiteY2" fmla="*/ 76368 h 79459"/>
                <a:gd name="connsiteX3" fmla="*/ 190654 w 236347"/>
                <a:gd name="connsiteY3" fmla="*/ 49704 h 79459"/>
                <a:gd name="connsiteX4" fmla="*/ 236348 w 236347"/>
                <a:gd name="connsiteY4" fmla="*/ 48 h 79459"/>
                <a:gd name="connsiteX5" fmla="*/ 0 w 236347"/>
                <a:gd name="connsiteY5" fmla="*/ 46942 h 7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347" h="79459">
                  <a:moveTo>
                    <a:pt x="0" y="46942"/>
                  </a:moveTo>
                  <a:cubicBezTo>
                    <a:pt x="18165" y="60625"/>
                    <a:pt x="39017" y="70320"/>
                    <a:pt x="61190" y="75390"/>
                  </a:cubicBezTo>
                  <a:cubicBezTo>
                    <a:pt x="83362" y="80464"/>
                    <a:pt x="106354" y="80796"/>
                    <a:pt x="128664" y="76368"/>
                  </a:cubicBezTo>
                  <a:cubicBezTo>
                    <a:pt x="150975" y="71945"/>
                    <a:pt x="172100" y="62858"/>
                    <a:pt x="190654" y="49704"/>
                  </a:cubicBezTo>
                  <a:cubicBezTo>
                    <a:pt x="209209" y="36555"/>
                    <a:pt x="224780" y="19631"/>
                    <a:pt x="236348" y="48"/>
                  </a:cubicBezTo>
                  <a:cubicBezTo>
                    <a:pt x="155155" y="-995"/>
                    <a:pt x="74645" y="14976"/>
                    <a:pt x="0" y="46942"/>
                  </a:cubicBezTo>
                  <a:close/>
                </a:path>
              </a:pathLst>
            </a:custGeom>
            <a:solidFill>
              <a:srgbClr val="E05555"/>
            </a:solidFill>
            <a:ln w="4941" cap="flat">
              <a:noFill/>
              <a:prstDash val="solid"/>
              <a:miter/>
            </a:ln>
          </p:spPr>
          <p:txBody>
            <a:bodyPr rtlCol="0" anchor="ctr"/>
            <a:lstStyle/>
            <a:p>
              <a:endParaRPr lang="en-AU"/>
            </a:p>
          </p:txBody>
        </p:sp>
        <p:sp>
          <p:nvSpPr>
            <p:cNvPr id="1325" name="Freeform: Shape 1324">
              <a:extLst>
                <a:ext uri="{FF2B5EF4-FFF2-40B4-BE49-F238E27FC236}">
                  <a16:creationId xmlns:a16="http://schemas.microsoft.com/office/drawing/2014/main" id="{F7A81965-D74B-4C89-B6F7-42D386486BEB}"/>
                </a:ext>
              </a:extLst>
            </p:cNvPr>
            <p:cNvSpPr/>
            <p:nvPr/>
          </p:nvSpPr>
          <p:spPr>
            <a:xfrm>
              <a:off x="8640746" y="3909143"/>
              <a:ext cx="240136" cy="83178"/>
            </a:xfrm>
            <a:custGeom>
              <a:avLst/>
              <a:gdLst>
                <a:gd name="connsiteX0" fmla="*/ 99084 w 240136"/>
                <a:gd name="connsiteY0" fmla="*/ 83177 h 83178"/>
                <a:gd name="connsiteX1" fmla="*/ 750 w 240136"/>
                <a:gd name="connsiteY1" fmla="*/ 50268 h 83178"/>
                <a:gd name="connsiteX2" fmla="*/ 157 w 240136"/>
                <a:gd name="connsiteY2" fmla="*/ 49526 h 83178"/>
                <a:gd name="connsiteX3" fmla="*/ 8 w 240136"/>
                <a:gd name="connsiteY3" fmla="*/ 48588 h 83178"/>
                <a:gd name="connsiteX4" fmla="*/ 364 w 240136"/>
                <a:gd name="connsiteY4" fmla="*/ 47683 h 83178"/>
                <a:gd name="connsiteX5" fmla="*/ 1145 w 240136"/>
                <a:gd name="connsiteY5" fmla="*/ 47105 h 83178"/>
                <a:gd name="connsiteX6" fmla="*/ 238333 w 240136"/>
                <a:gd name="connsiteY6" fmla="*/ 63 h 83178"/>
                <a:gd name="connsiteX7" fmla="*/ 239247 w 240136"/>
                <a:gd name="connsiteY7" fmla="*/ 320 h 83178"/>
                <a:gd name="connsiteX8" fmla="*/ 239914 w 240136"/>
                <a:gd name="connsiteY8" fmla="*/ 1002 h 83178"/>
                <a:gd name="connsiteX9" fmla="*/ 240136 w 240136"/>
                <a:gd name="connsiteY9" fmla="*/ 1916 h 83178"/>
                <a:gd name="connsiteX10" fmla="*/ 239914 w 240136"/>
                <a:gd name="connsiteY10" fmla="*/ 2830 h 83178"/>
                <a:gd name="connsiteX11" fmla="*/ 180098 w 240136"/>
                <a:gd name="connsiteY11" fmla="*/ 61583 h 83178"/>
                <a:gd name="connsiteX12" fmla="*/ 99084 w 240136"/>
                <a:gd name="connsiteY12" fmla="*/ 83177 h 83178"/>
                <a:gd name="connsiteX13" fmla="*/ 5543 w 240136"/>
                <a:gd name="connsiteY13" fmla="*/ 49230 h 83178"/>
                <a:gd name="connsiteX14" fmla="*/ 99084 w 240136"/>
                <a:gd name="connsiteY14" fmla="*/ 79471 h 83178"/>
                <a:gd name="connsiteX15" fmla="*/ 176787 w 240136"/>
                <a:gd name="connsiteY15" fmla="*/ 59142 h 83178"/>
                <a:gd name="connsiteX16" fmla="*/ 234923 w 240136"/>
                <a:gd name="connsiteY16" fmla="*/ 3719 h 83178"/>
                <a:gd name="connsiteX17" fmla="*/ 231711 w 240136"/>
                <a:gd name="connsiteY17" fmla="*/ 3719 h 83178"/>
                <a:gd name="connsiteX18" fmla="*/ 5543 w 240136"/>
                <a:gd name="connsiteY18" fmla="*/ 48983 h 83178"/>
                <a:gd name="connsiteX19" fmla="*/ 5543 w 240136"/>
                <a:gd name="connsiteY19" fmla="*/ 49230 h 8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0136" h="83178">
                  <a:moveTo>
                    <a:pt x="99084" y="83177"/>
                  </a:moveTo>
                  <a:cubicBezTo>
                    <a:pt x="63580" y="83291"/>
                    <a:pt x="29029" y="71728"/>
                    <a:pt x="750" y="50268"/>
                  </a:cubicBezTo>
                  <a:cubicBezTo>
                    <a:pt x="493" y="50075"/>
                    <a:pt x="290" y="49818"/>
                    <a:pt x="157" y="49526"/>
                  </a:cubicBezTo>
                  <a:cubicBezTo>
                    <a:pt x="28" y="49230"/>
                    <a:pt x="-21" y="48909"/>
                    <a:pt x="8" y="48588"/>
                  </a:cubicBezTo>
                  <a:cubicBezTo>
                    <a:pt x="43" y="48261"/>
                    <a:pt x="166" y="47945"/>
                    <a:pt x="364" y="47683"/>
                  </a:cubicBezTo>
                  <a:cubicBezTo>
                    <a:pt x="567" y="47421"/>
                    <a:pt x="834" y="47224"/>
                    <a:pt x="1145" y="47105"/>
                  </a:cubicBezTo>
                  <a:cubicBezTo>
                    <a:pt x="76012" y="14892"/>
                    <a:pt x="156839" y="-1138"/>
                    <a:pt x="238333" y="63"/>
                  </a:cubicBezTo>
                  <a:cubicBezTo>
                    <a:pt x="238654" y="68"/>
                    <a:pt x="238970" y="152"/>
                    <a:pt x="239247" y="320"/>
                  </a:cubicBezTo>
                  <a:cubicBezTo>
                    <a:pt x="239529" y="483"/>
                    <a:pt x="239756" y="720"/>
                    <a:pt x="239914" y="1002"/>
                  </a:cubicBezTo>
                  <a:cubicBezTo>
                    <a:pt x="240062" y="1283"/>
                    <a:pt x="240136" y="1600"/>
                    <a:pt x="240136" y="1916"/>
                  </a:cubicBezTo>
                  <a:cubicBezTo>
                    <a:pt x="240136" y="2232"/>
                    <a:pt x="240062" y="2548"/>
                    <a:pt x="239914" y="2830"/>
                  </a:cubicBezTo>
                  <a:cubicBezTo>
                    <a:pt x="225391" y="27260"/>
                    <a:pt x="204785" y="47501"/>
                    <a:pt x="180098" y="61583"/>
                  </a:cubicBezTo>
                  <a:cubicBezTo>
                    <a:pt x="155416" y="75666"/>
                    <a:pt x="127502" y="83108"/>
                    <a:pt x="99084" y="83177"/>
                  </a:cubicBezTo>
                  <a:close/>
                  <a:moveTo>
                    <a:pt x="5543" y="49230"/>
                  </a:moveTo>
                  <a:cubicBezTo>
                    <a:pt x="32730" y="68966"/>
                    <a:pt x="65487" y="79555"/>
                    <a:pt x="99084" y="79471"/>
                  </a:cubicBezTo>
                  <a:cubicBezTo>
                    <a:pt x="126291" y="79387"/>
                    <a:pt x="153029" y="72395"/>
                    <a:pt x="176787" y="59142"/>
                  </a:cubicBezTo>
                  <a:cubicBezTo>
                    <a:pt x="200551" y="45895"/>
                    <a:pt x="220554" y="26820"/>
                    <a:pt x="234923" y="3719"/>
                  </a:cubicBezTo>
                  <a:lnTo>
                    <a:pt x="231711" y="3719"/>
                  </a:lnTo>
                  <a:cubicBezTo>
                    <a:pt x="154042" y="3438"/>
                    <a:pt x="77119" y="18830"/>
                    <a:pt x="5543" y="48983"/>
                  </a:cubicBezTo>
                  <a:lnTo>
                    <a:pt x="5543" y="49230"/>
                  </a:lnTo>
                  <a:close/>
                </a:path>
              </a:pathLst>
            </a:custGeom>
            <a:solidFill>
              <a:srgbClr val="0E0E0E"/>
            </a:solidFill>
            <a:ln w="4941" cap="flat">
              <a:noFill/>
              <a:prstDash val="solid"/>
              <a:miter/>
            </a:ln>
          </p:spPr>
          <p:txBody>
            <a:bodyPr rtlCol="0" anchor="ctr"/>
            <a:lstStyle/>
            <a:p>
              <a:endParaRPr lang="en-AU"/>
            </a:p>
          </p:txBody>
        </p:sp>
        <p:sp>
          <p:nvSpPr>
            <p:cNvPr id="1326" name="Freeform: Shape 1325">
              <a:extLst>
                <a:ext uri="{FF2B5EF4-FFF2-40B4-BE49-F238E27FC236}">
                  <a16:creationId xmlns:a16="http://schemas.microsoft.com/office/drawing/2014/main" id="{33FFC53F-E7AB-4D37-A73F-464C432C88DF}"/>
                </a:ext>
              </a:extLst>
            </p:cNvPr>
            <p:cNvSpPr/>
            <p:nvPr/>
          </p:nvSpPr>
          <p:spPr>
            <a:xfrm>
              <a:off x="8739829" y="4473120"/>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327" name="Freeform: Shape 1326">
              <a:extLst>
                <a:ext uri="{FF2B5EF4-FFF2-40B4-BE49-F238E27FC236}">
                  <a16:creationId xmlns:a16="http://schemas.microsoft.com/office/drawing/2014/main" id="{6FC5B61B-20A2-495E-A97B-DCC37D2AD8A5}"/>
                </a:ext>
              </a:extLst>
            </p:cNvPr>
            <p:cNvSpPr/>
            <p:nvPr/>
          </p:nvSpPr>
          <p:spPr>
            <a:xfrm>
              <a:off x="8737951" y="4471192"/>
              <a:ext cx="326924" cy="326924"/>
            </a:xfrm>
            <a:custGeom>
              <a:avLst/>
              <a:gdLst>
                <a:gd name="connsiteX0" fmla="*/ 163462 w 326924"/>
                <a:gd name="connsiteY0" fmla="*/ 326925 h 326924"/>
                <a:gd name="connsiteX1" fmla="*/ 72644 w 326924"/>
                <a:gd name="connsiteY1" fmla="*/ 299371 h 326924"/>
                <a:gd name="connsiteX2" fmla="*/ 12438 w 326924"/>
                <a:gd name="connsiteY2" fmla="*/ 226006 h 326924"/>
                <a:gd name="connsiteX3" fmla="*/ 3143 w 326924"/>
                <a:gd name="connsiteY3" fmla="*/ 131556 h 326924"/>
                <a:gd name="connsiteX4" fmla="*/ 47893 w 326924"/>
                <a:gd name="connsiteY4" fmla="*/ 47858 h 326924"/>
                <a:gd name="connsiteX5" fmla="*/ 131600 w 326924"/>
                <a:gd name="connsiteY5" fmla="*/ 3133 h 326924"/>
                <a:gd name="connsiteX6" fmla="*/ 226050 w 326924"/>
                <a:gd name="connsiteY6" fmla="*/ 12458 h 326924"/>
                <a:gd name="connsiteX7" fmla="*/ 299401 w 326924"/>
                <a:gd name="connsiteY7" fmla="*/ 72684 h 326924"/>
                <a:gd name="connsiteX8" fmla="*/ 326924 w 326924"/>
                <a:gd name="connsiteY8" fmla="*/ 163512 h 326924"/>
                <a:gd name="connsiteX9" fmla="*/ 278988 w 326924"/>
                <a:gd name="connsiteY9" fmla="*/ 279022 h 326924"/>
                <a:gd name="connsiteX10" fmla="*/ 163462 w 326924"/>
                <a:gd name="connsiteY10" fmla="*/ 326925 h 326924"/>
                <a:gd name="connsiteX11" fmla="*/ 163462 w 326924"/>
                <a:gd name="connsiteY11" fmla="*/ 3756 h 326924"/>
                <a:gd name="connsiteX12" fmla="*/ 74705 w 326924"/>
                <a:gd name="connsiteY12" fmla="*/ 30682 h 326924"/>
                <a:gd name="connsiteX13" fmla="*/ 15867 w 326924"/>
                <a:gd name="connsiteY13" fmla="*/ 102377 h 326924"/>
                <a:gd name="connsiteX14" fmla="*/ 6775 w 326924"/>
                <a:gd name="connsiteY14" fmla="*/ 194677 h 326924"/>
                <a:gd name="connsiteX15" fmla="*/ 50497 w 326924"/>
                <a:gd name="connsiteY15" fmla="*/ 276478 h 326924"/>
                <a:gd name="connsiteX16" fmla="*/ 132297 w 326924"/>
                <a:gd name="connsiteY16" fmla="*/ 320199 h 326924"/>
                <a:gd name="connsiteX17" fmla="*/ 224598 w 326924"/>
                <a:gd name="connsiteY17" fmla="*/ 311107 h 326924"/>
                <a:gd name="connsiteX18" fmla="*/ 296293 w 326924"/>
                <a:gd name="connsiteY18" fmla="*/ 252269 h 326924"/>
                <a:gd name="connsiteX19" fmla="*/ 323218 w 326924"/>
                <a:gd name="connsiteY19" fmla="*/ 163512 h 326924"/>
                <a:gd name="connsiteX20" fmla="*/ 276384 w 326924"/>
                <a:gd name="connsiteY20" fmla="*/ 50591 h 326924"/>
                <a:gd name="connsiteX21" fmla="*/ 163462 w 326924"/>
                <a:gd name="connsiteY21"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4" h="326924">
                  <a:moveTo>
                    <a:pt x="163462" y="326925"/>
                  </a:moveTo>
                  <a:cubicBezTo>
                    <a:pt x="131131" y="326925"/>
                    <a:pt x="99526" y="317338"/>
                    <a:pt x="72644" y="299371"/>
                  </a:cubicBezTo>
                  <a:cubicBezTo>
                    <a:pt x="45758" y="281409"/>
                    <a:pt x="24806" y="255877"/>
                    <a:pt x="12438" y="226006"/>
                  </a:cubicBezTo>
                  <a:cubicBezTo>
                    <a:pt x="70" y="196135"/>
                    <a:pt x="-3167" y="163265"/>
                    <a:pt x="3143" y="131556"/>
                  </a:cubicBezTo>
                  <a:cubicBezTo>
                    <a:pt x="9453" y="99842"/>
                    <a:pt x="25029" y="70717"/>
                    <a:pt x="47893" y="47858"/>
                  </a:cubicBezTo>
                  <a:cubicBezTo>
                    <a:pt x="70762" y="24999"/>
                    <a:pt x="99891" y="9439"/>
                    <a:pt x="131600" y="3133"/>
                  </a:cubicBezTo>
                  <a:cubicBezTo>
                    <a:pt x="163314" y="-3167"/>
                    <a:pt x="196185" y="80"/>
                    <a:pt x="226050" y="12458"/>
                  </a:cubicBezTo>
                  <a:cubicBezTo>
                    <a:pt x="255916" y="24836"/>
                    <a:pt x="281444" y="45797"/>
                    <a:pt x="299401" y="72684"/>
                  </a:cubicBezTo>
                  <a:cubicBezTo>
                    <a:pt x="317353" y="99570"/>
                    <a:pt x="326934" y="131180"/>
                    <a:pt x="326924" y="163512"/>
                  </a:cubicBezTo>
                  <a:cubicBezTo>
                    <a:pt x="326870" y="206843"/>
                    <a:pt x="309630" y="248386"/>
                    <a:pt x="278988" y="279022"/>
                  </a:cubicBezTo>
                  <a:cubicBezTo>
                    <a:pt x="248341" y="309659"/>
                    <a:pt x="206794" y="326885"/>
                    <a:pt x="163462" y="326925"/>
                  </a:cubicBezTo>
                  <a:close/>
                  <a:moveTo>
                    <a:pt x="163462" y="3756"/>
                  </a:moveTo>
                  <a:cubicBezTo>
                    <a:pt x="131867" y="3756"/>
                    <a:pt x="100978" y="13125"/>
                    <a:pt x="74705" y="30682"/>
                  </a:cubicBezTo>
                  <a:cubicBezTo>
                    <a:pt x="48436" y="48234"/>
                    <a:pt x="27959" y="73183"/>
                    <a:pt x="15867" y="102377"/>
                  </a:cubicBezTo>
                  <a:cubicBezTo>
                    <a:pt x="3776" y="131566"/>
                    <a:pt x="613" y="163690"/>
                    <a:pt x="6775" y="194677"/>
                  </a:cubicBezTo>
                  <a:cubicBezTo>
                    <a:pt x="12942" y="225670"/>
                    <a:pt x="28157" y="254132"/>
                    <a:pt x="50497" y="276478"/>
                  </a:cubicBezTo>
                  <a:cubicBezTo>
                    <a:pt x="72842" y="298818"/>
                    <a:pt x="101304" y="314032"/>
                    <a:pt x="132297" y="320199"/>
                  </a:cubicBezTo>
                  <a:cubicBezTo>
                    <a:pt x="163285" y="326361"/>
                    <a:pt x="195409" y="323199"/>
                    <a:pt x="224598" y="311107"/>
                  </a:cubicBezTo>
                  <a:cubicBezTo>
                    <a:pt x="253791" y="299015"/>
                    <a:pt x="278741" y="278538"/>
                    <a:pt x="296293" y="252269"/>
                  </a:cubicBezTo>
                  <a:cubicBezTo>
                    <a:pt x="313850" y="225996"/>
                    <a:pt x="323218" y="195107"/>
                    <a:pt x="323218" y="163512"/>
                  </a:cubicBezTo>
                  <a:cubicBezTo>
                    <a:pt x="323179" y="121154"/>
                    <a:pt x="306334" y="80541"/>
                    <a:pt x="276384" y="50591"/>
                  </a:cubicBezTo>
                  <a:cubicBezTo>
                    <a:pt x="246434" y="20641"/>
                    <a:pt x="205820" y="3795"/>
                    <a:pt x="163462" y="3756"/>
                  </a:cubicBezTo>
                  <a:close/>
                </a:path>
              </a:pathLst>
            </a:custGeom>
            <a:solidFill>
              <a:srgbClr val="0E0E0E"/>
            </a:solidFill>
            <a:ln w="4941" cap="flat">
              <a:noFill/>
              <a:prstDash val="solid"/>
              <a:miter/>
            </a:ln>
          </p:spPr>
          <p:txBody>
            <a:bodyPr rtlCol="0" anchor="ctr"/>
            <a:lstStyle/>
            <a:p>
              <a:endParaRPr lang="en-AU"/>
            </a:p>
          </p:txBody>
        </p:sp>
        <p:sp>
          <p:nvSpPr>
            <p:cNvPr id="1328" name="Freeform: Shape 1327">
              <a:extLst>
                <a:ext uri="{FF2B5EF4-FFF2-40B4-BE49-F238E27FC236}">
                  <a16:creationId xmlns:a16="http://schemas.microsoft.com/office/drawing/2014/main" id="{842881CE-3409-4427-A22B-091F57DC2FD6}"/>
                </a:ext>
              </a:extLst>
            </p:cNvPr>
            <p:cNvSpPr/>
            <p:nvPr/>
          </p:nvSpPr>
          <p:spPr>
            <a:xfrm>
              <a:off x="8739829" y="4904901"/>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329" name="Freeform: Shape 1328">
              <a:extLst>
                <a:ext uri="{FF2B5EF4-FFF2-40B4-BE49-F238E27FC236}">
                  <a16:creationId xmlns:a16="http://schemas.microsoft.com/office/drawing/2014/main" id="{18F2FF6E-4BD1-4B25-8DA4-10F0A77C66AC}"/>
                </a:ext>
              </a:extLst>
            </p:cNvPr>
            <p:cNvSpPr/>
            <p:nvPr/>
          </p:nvSpPr>
          <p:spPr>
            <a:xfrm>
              <a:off x="8737951" y="4903023"/>
              <a:ext cx="326924" cy="326924"/>
            </a:xfrm>
            <a:custGeom>
              <a:avLst/>
              <a:gdLst>
                <a:gd name="connsiteX0" fmla="*/ 163462 w 326924"/>
                <a:gd name="connsiteY0" fmla="*/ 326924 h 326924"/>
                <a:gd name="connsiteX1" fmla="*/ 72649 w 326924"/>
                <a:gd name="connsiteY1" fmla="*/ 299376 h 326924"/>
                <a:gd name="connsiteX2" fmla="*/ 12443 w 326924"/>
                <a:gd name="connsiteY2" fmla="*/ 226016 h 326924"/>
                <a:gd name="connsiteX3" fmla="*/ 3143 w 326924"/>
                <a:gd name="connsiteY3" fmla="*/ 131571 h 326924"/>
                <a:gd name="connsiteX4" fmla="*/ 47878 w 326924"/>
                <a:gd name="connsiteY4" fmla="*/ 47878 h 326924"/>
                <a:gd name="connsiteX5" fmla="*/ 131570 w 326924"/>
                <a:gd name="connsiteY5" fmla="*/ 3143 h 326924"/>
                <a:gd name="connsiteX6" fmla="*/ 226016 w 326924"/>
                <a:gd name="connsiteY6" fmla="*/ 12443 h 326924"/>
                <a:gd name="connsiteX7" fmla="*/ 299376 w 326924"/>
                <a:gd name="connsiteY7" fmla="*/ 72649 h 326924"/>
                <a:gd name="connsiteX8" fmla="*/ 326924 w 326924"/>
                <a:gd name="connsiteY8" fmla="*/ 163462 h 326924"/>
                <a:gd name="connsiteX9" fmla="*/ 278988 w 326924"/>
                <a:gd name="connsiteY9" fmla="*/ 278988 h 326924"/>
                <a:gd name="connsiteX10" fmla="*/ 163462 w 326924"/>
                <a:gd name="connsiteY10" fmla="*/ 326924 h 326924"/>
                <a:gd name="connsiteX11" fmla="*/ 163462 w 326924"/>
                <a:gd name="connsiteY11" fmla="*/ 3756 h 326924"/>
                <a:gd name="connsiteX12" fmla="*/ 74700 w 326924"/>
                <a:gd name="connsiteY12" fmla="*/ 30681 h 326924"/>
                <a:gd name="connsiteX13" fmla="*/ 15862 w 326924"/>
                <a:gd name="connsiteY13" fmla="*/ 102387 h 326924"/>
                <a:gd name="connsiteX14" fmla="*/ 6780 w 326924"/>
                <a:gd name="connsiteY14" fmla="*/ 194697 h 326924"/>
                <a:gd name="connsiteX15" fmla="*/ 50516 w 326924"/>
                <a:gd name="connsiteY15" fmla="*/ 276492 h 326924"/>
                <a:gd name="connsiteX16" fmla="*/ 132326 w 326924"/>
                <a:gd name="connsiteY16" fmla="*/ 320204 h 326924"/>
                <a:gd name="connsiteX17" fmla="*/ 224632 w 326924"/>
                <a:gd name="connsiteY17" fmla="*/ 311092 h 326924"/>
                <a:gd name="connsiteX18" fmla="*/ 296317 w 326924"/>
                <a:gd name="connsiteY18" fmla="*/ 252230 h 326924"/>
                <a:gd name="connsiteX19" fmla="*/ 323218 w 326924"/>
                <a:gd name="connsiteY19" fmla="*/ 163462 h 326924"/>
                <a:gd name="connsiteX20" fmla="*/ 276364 w 326924"/>
                <a:gd name="connsiteY20" fmla="*/ 50576 h 326924"/>
                <a:gd name="connsiteX21" fmla="*/ 163462 w 326924"/>
                <a:gd name="connsiteY21"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4" h="326924">
                  <a:moveTo>
                    <a:pt x="163462" y="326924"/>
                  </a:moveTo>
                  <a:cubicBezTo>
                    <a:pt x="131131" y="326924"/>
                    <a:pt x="99530" y="317338"/>
                    <a:pt x="72649" y="299376"/>
                  </a:cubicBezTo>
                  <a:cubicBezTo>
                    <a:pt x="45768" y="281414"/>
                    <a:pt x="24816" y="255886"/>
                    <a:pt x="12443" y="226016"/>
                  </a:cubicBezTo>
                  <a:cubicBezTo>
                    <a:pt x="70" y="196150"/>
                    <a:pt x="-3167" y="163280"/>
                    <a:pt x="3143" y="131571"/>
                  </a:cubicBezTo>
                  <a:cubicBezTo>
                    <a:pt x="9448" y="99866"/>
                    <a:pt x="25014" y="70737"/>
                    <a:pt x="47878" y="47878"/>
                  </a:cubicBezTo>
                  <a:cubicBezTo>
                    <a:pt x="70737" y="25019"/>
                    <a:pt x="99861" y="9448"/>
                    <a:pt x="131570" y="3143"/>
                  </a:cubicBezTo>
                  <a:cubicBezTo>
                    <a:pt x="163279" y="-3167"/>
                    <a:pt x="196145" y="70"/>
                    <a:pt x="226016" y="12443"/>
                  </a:cubicBezTo>
                  <a:cubicBezTo>
                    <a:pt x="255886" y="24816"/>
                    <a:pt x="281414" y="45768"/>
                    <a:pt x="299376" y="72649"/>
                  </a:cubicBezTo>
                  <a:cubicBezTo>
                    <a:pt x="317338" y="99530"/>
                    <a:pt x="326924" y="131131"/>
                    <a:pt x="326924" y="163462"/>
                  </a:cubicBezTo>
                  <a:cubicBezTo>
                    <a:pt x="326870" y="206799"/>
                    <a:pt x="309634" y="248346"/>
                    <a:pt x="278988" y="278988"/>
                  </a:cubicBezTo>
                  <a:cubicBezTo>
                    <a:pt x="248346" y="309634"/>
                    <a:pt x="206799" y="326875"/>
                    <a:pt x="163462" y="326924"/>
                  </a:cubicBezTo>
                  <a:close/>
                  <a:moveTo>
                    <a:pt x="163462" y="3756"/>
                  </a:moveTo>
                  <a:cubicBezTo>
                    <a:pt x="131862" y="3756"/>
                    <a:pt x="100973" y="13125"/>
                    <a:pt x="74700" y="30681"/>
                  </a:cubicBezTo>
                  <a:cubicBezTo>
                    <a:pt x="48426" y="48239"/>
                    <a:pt x="27954" y="73193"/>
                    <a:pt x="15862" y="102387"/>
                  </a:cubicBezTo>
                  <a:cubicBezTo>
                    <a:pt x="3771" y="131580"/>
                    <a:pt x="613" y="163705"/>
                    <a:pt x="6780" y="194697"/>
                  </a:cubicBezTo>
                  <a:cubicBezTo>
                    <a:pt x="12947" y="225690"/>
                    <a:pt x="28166" y="254152"/>
                    <a:pt x="50516" y="276492"/>
                  </a:cubicBezTo>
                  <a:cubicBezTo>
                    <a:pt x="72861" y="298832"/>
                    <a:pt x="101334" y="314047"/>
                    <a:pt x="132326" y="320204"/>
                  </a:cubicBezTo>
                  <a:cubicBezTo>
                    <a:pt x="163319" y="326361"/>
                    <a:pt x="195443" y="323194"/>
                    <a:pt x="224632" y="311092"/>
                  </a:cubicBezTo>
                  <a:cubicBezTo>
                    <a:pt x="253821" y="298995"/>
                    <a:pt x="278770" y="278508"/>
                    <a:pt x="296317" y="252230"/>
                  </a:cubicBezTo>
                  <a:cubicBezTo>
                    <a:pt x="313864" y="225951"/>
                    <a:pt x="323228" y="195063"/>
                    <a:pt x="323218" y="163462"/>
                  </a:cubicBezTo>
                  <a:cubicBezTo>
                    <a:pt x="323164" y="121114"/>
                    <a:pt x="306314" y="80516"/>
                    <a:pt x="276364" y="50576"/>
                  </a:cubicBezTo>
                  <a:cubicBezTo>
                    <a:pt x="246414" y="20631"/>
                    <a:pt x="205810" y="3795"/>
                    <a:pt x="163462" y="3756"/>
                  </a:cubicBezTo>
                  <a:close/>
                </a:path>
              </a:pathLst>
            </a:custGeom>
            <a:solidFill>
              <a:srgbClr val="0E0E0E"/>
            </a:solidFill>
            <a:ln w="4941" cap="flat">
              <a:noFill/>
              <a:prstDash val="solid"/>
              <a:miter/>
            </a:ln>
          </p:spPr>
          <p:txBody>
            <a:bodyPr rtlCol="0" anchor="ctr"/>
            <a:lstStyle/>
            <a:p>
              <a:endParaRPr lang="en-AU"/>
            </a:p>
          </p:txBody>
        </p:sp>
        <p:sp>
          <p:nvSpPr>
            <p:cNvPr id="1330" name="Freeform: Shape 1329">
              <a:extLst>
                <a:ext uri="{FF2B5EF4-FFF2-40B4-BE49-F238E27FC236}">
                  <a16:creationId xmlns:a16="http://schemas.microsoft.com/office/drawing/2014/main" id="{77FE7DB2-2F1C-455A-8D24-425ED0C20720}"/>
                </a:ext>
              </a:extLst>
            </p:cNvPr>
            <p:cNvSpPr/>
            <p:nvPr/>
          </p:nvSpPr>
          <p:spPr>
            <a:xfrm>
              <a:off x="8919203" y="3737783"/>
              <a:ext cx="323166" cy="266149"/>
            </a:xfrm>
            <a:custGeom>
              <a:avLst/>
              <a:gdLst>
                <a:gd name="connsiteX0" fmla="*/ 284774 w 323166"/>
                <a:gd name="connsiteY0" fmla="*/ 266150 h 266149"/>
                <a:gd name="connsiteX1" fmla="*/ 319161 w 323166"/>
                <a:gd name="connsiteY1" fmla="*/ 197346 h 266149"/>
                <a:gd name="connsiteX2" fmla="*/ 317842 w 323166"/>
                <a:gd name="connsiteY2" fmla="*/ 120437 h 266149"/>
                <a:gd name="connsiteX3" fmla="*/ 281112 w 323166"/>
                <a:gd name="connsiteY3" fmla="*/ 52853 h 266149"/>
                <a:gd name="connsiteX4" fmla="*/ 217299 w 323166"/>
                <a:gd name="connsiteY4" fmla="*/ 9908 h 266149"/>
                <a:gd name="connsiteX5" fmla="*/ 140860 w 323166"/>
                <a:gd name="connsiteY5" fmla="*/ 1334 h 266149"/>
                <a:gd name="connsiteX6" fmla="*/ 69121 w 323166"/>
                <a:gd name="connsiteY6" fmla="*/ 29071 h 266149"/>
                <a:gd name="connsiteX7" fmla="*/ 18328 w 323166"/>
                <a:gd name="connsiteY7" fmla="*/ 86836 h 266149"/>
                <a:gd name="connsiteX8" fmla="*/ 0 w 323166"/>
                <a:gd name="connsiteY8" fmla="*/ 161540 h 266149"/>
                <a:gd name="connsiteX9" fmla="*/ 593 w 323166"/>
                <a:gd name="connsiteY9" fmla="*/ 174832 h 266149"/>
                <a:gd name="connsiteX10" fmla="*/ 257250 w 323166"/>
                <a:gd name="connsiteY10" fmla="*/ 251325 h 266149"/>
                <a:gd name="connsiteX11" fmla="*/ 284774 w 323166"/>
                <a:gd name="connsiteY11" fmla="*/ 266150 h 26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166" h="266149">
                  <a:moveTo>
                    <a:pt x="284774" y="266150"/>
                  </a:moveTo>
                  <a:cubicBezTo>
                    <a:pt x="301609" y="246315"/>
                    <a:pt x="313404" y="222715"/>
                    <a:pt x="319161" y="197346"/>
                  </a:cubicBezTo>
                  <a:cubicBezTo>
                    <a:pt x="324918" y="171976"/>
                    <a:pt x="324463" y="145594"/>
                    <a:pt x="317842" y="120437"/>
                  </a:cubicBezTo>
                  <a:cubicBezTo>
                    <a:pt x="311215" y="95285"/>
                    <a:pt x="298620" y="72100"/>
                    <a:pt x="281112" y="52853"/>
                  </a:cubicBezTo>
                  <a:cubicBezTo>
                    <a:pt x="263610" y="33612"/>
                    <a:pt x="241719" y="18881"/>
                    <a:pt x="217299" y="9908"/>
                  </a:cubicBezTo>
                  <a:cubicBezTo>
                    <a:pt x="192883" y="939"/>
                    <a:pt x="166659" y="-2001"/>
                    <a:pt x="140860" y="1334"/>
                  </a:cubicBezTo>
                  <a:cubicBezTo>
                    <a:pt x="115061" y="4670"/>
                    <a:pt x="90453" y="14187"/>
                    <a:pt x="69121" y="29071"/>
                  </a:cubicBezTo>
                  <a:cubicBezTo>
                    <a:pt x="47784" y="43959"/>
                    <a:pt x="30360" y="63774"/>
                    <a:pt x="18328" y="86836"/>
                  </a:cubicBezTo>
                  <a:cubicBezTo>
                    <a:pt x="6295" y="109897"/>
                    <a:pt x="5" y="135528"/>
                    <a:pt x="0" y="161540"/>
                  </a:cubicBezTo>
                  <a:cubicBezTo>
                    <a:pt x="0" y="166037"/>
                    <a:pt x="247" y="170434"/>
                    <a:pt x="593" y="174832"/>
                  </a:cubicBezTo>
                  <a:cubicBezTo>
                    <a:pt x="90546" y="182121"/>
                    <a:pt x="177980" y="208182"/>
                    <a:pt x="257250" y="251325"/>
                  </a:cubicBezTo>
                  <a:lnTo>
                    <a:pt x="284774" y="266150"/>
                  </a:lnTo>
                  <a:close/>
                </a:path>
              </a:pathLst>
            </a:custGeom>
            <a:solidFill>
              <a:srgbClr val="E05555"/>
            </a:solidFill>
            <a:ln w="4941" cap="flat">
              <a:noFill/>
              <a:prstDash val="solid"/>
              <a:miter/>
            </a:ln>
          </p:spPr>
          <p:txBody>
            <a:bodyPr rtlCol="0" anchor="ctr"/>
            <a:lstStyle/>
            <a:p>
              <a:endParaRPr lang="en-AU"/>
            </a:p>
          </p:txBody>
        </p:sp>
        <p:sp>
          <p:nvSpPr>
            <p:cNvPr id="1331" name="Freeform: Shape 1330">
              <a:extLst>
                <a:ext uri="{FF2B5EF4-FFF2-40B4-BE49-F238E27FC236}">
                  <a16:creationId xmlns:a16="http://schemas.microsoft.com/office/drawing/2014/main" id="{51095559-6787-470E-A0EF-57F697FDE54B}"/>
                </a:ext>
              </a:extLst>
            </p:cNvPr>
            <p:cNvSpPr/>
            <p:nvPr/>
          </p:nvSpPr>
          <p:spPr>
            <a:xfrm>
              <a:off x="8917374" y="3735997"/>
              <a:ext cx="326923" cy="269823"/>
            </a:xfrm>
            <a:custGeom>
              <a:avLst/>
              <a:gdLst>
                <a:gd name="connsiteX0" fmla="*/ 286602 w 326923"/>
                <a:gd name="connsiteY0" fmla="*/ 269764 h 269823"/>
                <a:gd name="connsiteX1" fmla="*/ 285713 w 326923"/>
                <a:gd name="connsiteY1" fmla="*/ 269764 h 269823"/>
                <a:gd name="connsiteX2" fmla="*/ 258189 w 326923"/>
                <a:gd name="connsiteY2" fmla="*/ 254940 h 269823"/>
                <a:gd name="connsiteX3" fmla="*/ 2273 w 326923"/>
                <a:gd name="connsiteY3" fmla="*/ 178644 h 269823"/>
                <a:gd name="connsiteX4" fmla="*/ 1122 w 326923"/>
                <a:gd name="connsiteY4" fmla="*/ 178115 h 269823"/>
                <a:gd name="connsiteX5" fmla="*/ 593 w 326923"/>
                <a:gd name="connsiteY5" fmla="*/ 176964 h 269823"/>
                <a:gd name="connsiteX6" fmla="*/ 0 w 326923"/>
                <a:gd name="connsiteY6" fmla="*/ 163523 h 269823"/>
                <a:gd name="connsiteX7" fmla="*/ 18486 w 326923"/>
                <a:gd name="connsiteY7" fmla="*/ 87945 h 269823"/>
                <a:gd name="connsiteX8" fmla="*/ 69822 w 326923"/>
                <a:gd name="connsiteY8" fmla="*/ 29478 h 269823"/>
                <a:gd name="connsiteX9" fmla="*/ 142372 w 326923"/>
                <a:gd name="connsiteY9" fmla="*/ 1366 h 269823"/>
                <a:gd name="connsiteX10" fmla="*/ 219700 w 326923"/>
                <a:gd name="connsiteY10" fmla="*/ 9979 h 269823"/>
                <a:gd name="connsiteX11" fmla="*/ 284289 w 326923"/>
                <a:gd name="connsiteY11" fmla="*/ 53365 h 269823"/>
                <a:gd name="connsiteX12" fmla="*/ 321498 w 326923"/>
                <a:gd name="connsiteY12" fmla="*/ 121699 h 269823"/>
                <a:gd name="connsiteX13" fmla="*/ 322902 w 326923"/>
                <a:gd name="connsiteY13" fmla="*/ 199492 h 269823"/>
                <a:gd name="connsiteX14" fmla="*/ 288183 w 326923"/>
                <a:gd name="connsiteY14" fmla="*/ 269122 h 269823"/>
                <a:gd name="connsiteX15" fmla="*/ 287477 w 326923"/>
                <a:gd name="connsiteY15" fmla="*/ 269650 h 269823"/>
                <a:gd name="connsiteX16" fmla="*/ 286602 w 326923"/>
                <a:gd name="connsiteY16" fmla="*/ 269764 h 269823"/>
                <a:gd name="connsiteX17" fmla="*/ 4151 w 326923"/>
                <a:gd name="connsiteY17" fmla="*/ 174889 h 269823"/>
                <a:gd name="connsiteX18" fmla="*/ 259968 w 326923"/>
                <a:gd name="connsiteY18" fmla="*/ 251382 h 269823"/>
                <a:gd name="connsiteX19" fmla="*/ 286108 w 326923"/>
                <a:gd name="connsiteY19" fmla="*/ 265465 h 269823"/>
                <a:gd name="connsiteX20" fmla="*/ 319438 w 326923"/>
                <a:gd name="connsiteY20" fmla="*/ 197328 h 269823"/>
                <a:gd name="connsiteX21" fmla="*/ 317570 w 326923"/>
                <a:gd name="connsiteY21" fmla="*/ 121497 h 269823"/>
                <a:gd name="connsiteX22" fmla="*/ 280929 w 326923"/>
                <a:gd name="connsiteY22" fmla="*/ 55079 h 269823"/>
                <a:gd name="connsiteX23" fmla="*/ 217778 w 326923"/>
                <a:gd name="connsiteY23" fmla="*/ 13062 h 269823"/>
                <a:gd name="connsiteX24" fmla="*/ 142362 w 326923"/>
                <a:gd name="connsiteY24" fmla="*/ 4919 h 269823"/>
                <a:gd name="connsiteX25" fmla="*/ 71695 w 326923"/>
                <a:gd name="connsiteY25" fmla="*/ 32482 h 269823"/>
                <a:gd name="connsiteX26" fmla="*/ 21717 w 326923"/>
                <a:gd name="connsiteY26" fmla="*/ 89546 h 269823"/>
                <a:gd name="connsiteX27" fmla="*/ 3706 w 326923"/>
                <a:gd name="connsiteY27" fmla="*/ 163227 h 269823"/>
                <a:gd name="connsiteX28" fmla="*/ 4151 w 326923"/>
                <a:gd name="connsiteY28" fmla="*/ 174889 h 26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6923" h="269823">
                  <a:moveTo>
                    <a:pt x="286602" y="269764"/>
                  </a:moveTo>
                  <a:cubicBezTo>
                    <a:pt x="286310" y="269843"/>
                    <a:pt x="286004" y="269843"/>
                    <a:pt x="285713" y="269764"/>
                  </a:cubicBezTo>
                  <a:lnTo>
                    <a:pt x="258189" y="254940"/>
                  </a:lnTo>
                  <a:cubicBezTo>
                    <a:pt x="179111" y="212004"/>
                    <a:pt x="91950" y="186022"/>
                    <a:pt x="2273" y="178644"/>
                  </a:cubicBezTo>
                  <a:cubicBezTo>
                    <a:pt x="1838" y="178610"/>
                    <a:pt x="1428" y="178422"/>
                    <a:pt x="1122" y="178115"/>
                  </a:cubicBezTo>
                  <a:cubicBezTo>
                    <a:pt x="815" y="177804"/>
                    <a:pt x="628" y="177399"/>
                    <a:pt x="593" y="176964"/>
                  </a:cubicBezTo>
                  <a:cubicBezTo>
                    <a:pt x="198" y="172023"/>
                    <a:pt x="0" y="167625"/>
                    <a:pt x="0" y="163523"/>
                  </a:cubicBezTo>
                  <a:cubicBezTo>
                    <a:pt x="-10" y="137211"/>
                    <a:pt x="6330" y="111283"/>
                    <a:pt x="18486" y="87945"/>
                  </a:cubicBezTo>
                  <a:cubicBezTo>
                    <a:pt x="30642" y="64606"/>
                    <a:pt x="48253" y="44549"/>
                    <a:pt x="69822" y="29478"/>
                  </a:cubicBezTo>
                  <a:cubicBezTo>
                    <a:pt x="91391" y="14402"/>
                    <a:pt x="116281" y="4761"/>
                    <a:pt x="142372" y="1366"/>
                  </a:cubicBezTo>
                  <a:cubicBezTo>
                    <a:pt x="168468" y="-2029"/>
                    <a:pt x="194993" y="926"/>
                    <a:pt x="219700" y="9979"/>
                  </a:cubicBezTo>
                  <a:cubicBezTo>
                    <a:pt x="244407" y="19032"/>
                    <a:pt x="266565" y="33915"/>
                    <a:pt x="284289" y="53365"/>
                  </a:cubicBezTo>
                  <a:cubicBezTo>
                    <a:pt x="302009" y="72814"/>
                    <a:pt x="314778" y="96256"/>
                    <a:pt x="321498" y="121699"/>
                  </a:cubicBezTo>
                  <a:cubicBezTo>
                    <a:pt x="328223" y="147138"/>
                    <a:pt x="328703" y="173826"/>
                    <a:pt x="322902" y="199492"/>
                  </a:cubicBezTo>
                  <a:cubicBezTo>
                    <a:pt x="317100" y="225158"/>
                    <a:pt x="305192" y="249044"/>
                    <a:pt x="288183" y="269122"/>
                  </a:cubicBezTo>
                  <a:cubicBezTo>
                    <a:pt x="287995" y="269359"/>
                    <a:pt x="287754" y="269542"/>
                    <a:pt x="287477" y="269650"/>
                  </a:cubicBezTo>
                  <a:cubicBezTo>
                    <a:pt x="287200" y="269764"/>
                    <a:pt x="286898" y="269804"/>
                    <a:pt x="286602" y="269764"/>
                  </a:cubicBezTo>
                  <a:close/>
                  <a:moveTo>
                    <a:pt x="4151" y="174889"/>
                  </a:moveTo>
                  <a:cubicBezTo>
                    <a:pt x="93783" y="182479"/>
                    <a:pt x="180881" y="208525"/>
                    <a:pt x="259968" y="251382"/>
                  </a:cubicBezTo>
                  <a:lnTo>
                    <a:pt x="286108" y="265465"/>
                  </a:lnTo>
                  <a:cubicBezTo>
                    <a:pt x="302528" y="245759"/>
                    <a:pt x="313958" y="222386"/>
                    <a:pt x="319438" y="197328"/>
                  </a:cubicBezTo>
                  <a:cubicBezTo>
                    <a:pt x="324913" y="172270"/>
                    <a:pt x="324270" y="146258"/>
                    <a:pt x="317570" y="121497"/>
                  </a:cubicBezTo>
                  <a:cubicBezTo>
                    <a:pt x="310864" y="96735"/>
                    <a:pt x="298298" y="73955"/>
                    <a:pt x="280929" y="55079"/>
                  </a:cubicBezTo>
                  <a:cubicBezTo>
                    <a:pt x="263560" y="36208"/>
                    <a:pt x="241897" y="21794"/>
                    <a:pt x="217778" y="13062"/>
                  </a:cubicBezTo>
                  <a:cubicBezTo>
                    <a:pt x="193659" y="4331"/>
                    <a:pt x="167791" y="1534"/>
                    <a:pt x="142362" y="4919"/>
                  </a:cubicBezTo>
                  <a:cubicBezTo>
                    <a:pt x="116934" y="8299"/>
                    <a:pt x="92696" y="17752"/>
                    <a:pt x="71695" y="32482"/>
                  </a:cubicBezTo>
                  <a:cubicBezTo>
                    <a:pt x="50699" y="47213"/>
                    <a:pt x="33557" y="66786"/>
                    <a:pt x="21717" y="89546"/>
                  </a:cubicBezTo>
                  <a:cubicBezTo>
                    <a:pt x="9883" y="112301"/>
                    <a:pt x="3706" y="137576"/>
                    <a:pt x="3706" y="163227"/>
                  </a:cubicBezTo>
                  <a:cubicBezTo>
                    <a:pt x="3706" y="166884"/>
                    <a:pt x="3854" y="170689"/>
                    <a:pt x="4151" y="174889"/>
                  </a:cubicBezTo>
                  <a:close/>
                </a:path>
              </a:pathLst>
            </a:custGeom>
            <a:solidFill>
              <a:srgbClr val="0E0E0E"/>
            </a:solidFill>
            <a:ln w="4941" cap="flat">
              <a:noFill/>
              <a:prstDash val="solid"/>
              <a:miter/>
            </a:ln>
          </p:spPr>
          <p:txBody>
            <a:bodyPr rtlCol="0" anchor="ctr"/>
            <a:lstStyle/>
            <a:p>
              <a:endParaRPr lang="en-AU"/>
            </a:p>
          </p:txBody>
        </p:sp>
        <p:sp>
          <p:nvSpPr>
            <p:cNvPr id="1332" name="Freeform: Shape 1331">
              <a:extLst>
                <a:ext uri="{FF2B5EF4-FFF2-40B4-BE49-F238E27FC236}">
                  <a16:creationId xmlns:a16="http://schemas.microsoft.com/office/drawing/2014/main" id="{E673C429-976F-4321-A2C7-8AE49B82689E}"/>
                </a:ext>
              </a:extLst>
            </p:cNvPr>
            <p:cNvSpPr/>
            <p:nvPr/>
          </p:nvSpPr>
          <p:spPr>
            <a:xfrm>
              <a:off x="9284175" y="4002857"/>
              <a:ext cx="272224" cy="182179"/>
            </a:xfrm>
            <a:custGeom>
              <a:avLst/>
              <a:gdLst>
                <a:gd name="connsiteX0" fmla="*/ 272223 w 272224"/>
                <a:gd name="connsiteY0" fmla="*/ 161228 h 182179"/>
                <a:gd name="connsiteX1" fmla="*/ 245539 w 272224"/>
                <a:gd name="connsiteY1" fmla="*/ 72643 h 182179"/>
                <a:gd name="connsiteX2" fmla="*/ 174630 w 272224"/>
                <a:gd name="connsiteY2" fmla="*/ 13213 h 182179"/>
                <a:gd name="connsiteX3" fmla="*/ 82744 w 272224"/>
                <a:gd name="connsiteY3" fmla="*/ 2425 h 182179"/>
                <a:gd name="connsiteX4" fmla="*/ 0 w 272224"/>
                <a:gd name="connsiteY4" fmla="*/ 43820 h 182179"/>
                <a:gd name="connsiteX5" fmla="*/ 270987 w 272224"/>
                <a:gd name="connsiteY5" fmla="*/ 182179 h 182179"/>
                <a:gd name="connsiteX6" fmla="*/ 272223 w 272224"/>
                <a:gd name="connsiteY6" fmla="*/ 161228 h 18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24" h="182179">
                  <a:moveTo>
                    <a:pt x="272223" y="161228"/>
                  </a:moveTo>
                  <a:cubicBezTo>
                    <a:pt x="272154" y="129731"/>
                    <a:pt x="262878" y="98936"/>
                    <a:pt x="245539" y="72643"/>
                  </a:cubicBezTo>
                  <a:cubicBezTo>
                    <a:pt x="228200" y="46345"/>
                    <a:pt x="203552" y="25685"/>
                    <a:pt x="174630" y="13213"/>
                  </a:cubicBezTo>
                  <a:cubicBezTo>
                    <a:pt x="145707" y="735"/>
                    <a:pt x="113766" y="-3010"/>
                    <a:pt x="82744" y="2425"/>
                  </a:cubicBezTo>
                  <a:cubicBezTo>
                    <a:pt x="51717" y="7866"/>
                    <a:pt x="22958" y="22250"/>
                    <a:pt x="0" y="43820"/>
                  </a:cubicBezTo>
                  <a:cubicBezTo>
                    <a:pt x="99669" y="96100"/>
                    <a:pt x="198101" y="145711"/>
                    <a:pt x="270987" y="182179"/>
                  </a:cubicBezTo>
                  <a:cubicBezTo>
                    <a:pt x="271842" y="175227"/>
                    <a:pt x="272252" y="168230"/>
                    <a:pt x="272223" y="161228"/>
                  </a:cubicBezTo>
                  <a:close/>
                </a:path>
              </a:pathLst>
            </a:custGeom>
            <a:solidFill>
              <a:srgbClr val="E05555"/>
            </a:solidFill>
            <a:ln w="4941" cap="flat">
              <a:noFill/>
              <a:prstDash val="solid"/>
              <a:miter/>
            </a:ln>
          </p:spPr>
          <p:txBody>
            <a:bodyPr rtlCol="0" anchor="ctr"/>
            <a:lstStyle/>
            <a:p>
              <a:endParaRPr lang="en-AU"/>
            </a:p>
          </p:txBody>
        </p:sp>
        <p:sp>
          <p:nvSpPr>
            <p:cNvPr id="1333" name="Freeform: Shape 1332">
              <a:extLst>
                <a:ext uri="{FF2B5EF4-FFF2-40B4-BE49-F238E27FC236}">
                  <a16:creationId xmlns:a16="http://schemas.microsoft.com/office/drawing/2014/main" id="{5D550F52-D254-481A-B4A9-E76910294834}"/>
                </a:ext>
              </a:extLst>
            </p:cNvPr>
            <p:cNvSpPr/>
            <p:nvPr/>
          </p:nvSpPr>
          <p:spPr>
            <a:xfrm>
              <a:off x="9282321" y="4000689"/>
              <a:ext cx="276004" cy="185866"/>
            </a:xfrm>
            <a:custGeom>
              <a:avLst/>
              <a:gdLst>
                <a:gd name="connsiteX0" fmla="*/ 272842 w 276004"/>
                <a:gd name="connsiteY0" fmla="*/ 185829 h 185866"/>
                <a:gd name="connsiteX1" fmla="*/ 272002 w 276004"/>
                <a:gd name="connsiteY1" fmla="*/ 185829 h 185866"/>
                <a:gd name="connsiteX2" fmla="*/ 965 w 276004"/>
                <a:gd name="connsiteY2" fmla="*/ 47469 h 185866"/>
                <a:gd name="connsiteX3" fmla="*/ 323 w 276004"/>
                <a:gd name="connsiteY3" fmla="*/ 46896 h 185866"/>
                <a:gd name="connsiteX4" fmla="*/ 26 w 276004"/>
                <a:gd name="connsiteY4" fmla="*/ 46086 h 185866"/>
                <a:gd name="connsiteX5" fmla="*/ 95 w 276004"/>
                <a:gd name="connsiteY5" fmla="*/ 45226 h 185866"/>
                <a:gd name="connsiteX6" fmla="*/ 570 w 276004"/>
                <a:gd name="connsiteY6" fmla="*/ 44505 h 185866"/>
                <a:gd name="connsiteX7" fmla="*/ 84341 w 276004"/>
                <a:gd name="connsiteY7" fmla="*/ 2468 h 185866"/>
                <a:gd name="connsiteX8" fmla="*/ 177428 w 276004"/>
                <a:gd name="connsiteY8" fmla="*/ 13399 h 185866"/>
                <a:gd name="connsiteX9" fmla="*/ 249187 w 276004"/>
                <a:gd name="connsiteY9" fmla="*/ 73684 h 185866"/>
                <a:gd name="connsiteX10" fmla="*/ 276004 w 276004"/>
                <a:gd name="connsiteY10" fmla="*/ 163494 h 185866"/>
                <a:gd name="connsiteX11" fmla="*/ 274670 w 276004"/>
                <a:gd name="connsiteY11" fmla="*/ 184297 h 185866"/>
                <a:gd name="connsiteX12" fmla="*/ 274334 w 276004"/>
                <a:gd name="connsiteY12" fmla="*/ 185103 h 185866"/>
                <a:gd name="connsiteX13" fmla="*/ 273682 w 276004"/>
                <a:gd name="connsiteY13" fmla="*/ 185681 h 185866"/>
                <a:gd name="connsiteX14" fmla="*/ 272842 w 276004"/>
                <a:gd name="connsiteY14" fmla="*/ 185829 h 185866"/>
                <a:gd name="connsiteX15" fmla="*/ 5017 w 276004"/>
                <a:gd name="connsiteY15" fmla="*/ 45345 h 185866"/>
                <a:gd name="connsiteX16" fmla="*/ 271310 w 276004"/>
                <a:gd name="connsiteY16" fmla="*/ 181135 h 185866"/>
                <a:gd name="connsiteX17" fmla="*/ 272298 w 276004"/>
                <a:gd name="connsiteY17" fmla="*/ 163395 h 185866"/>
                <a:gd name="connsiteX18" fmla="*/ 246445 w 276004"/>
                <a:gd name="connsiteY18" fmla="*/ 76169 h 185866"/>
                <a:gd name="connsiteX19" fmla="*/ 177146 w 276004"/>
                <a:gd name="connsiteY19" fmla="*/ 17228 h 185866"/>
                <a:gd name="connsiteX20" fmla="*/ 86901 w 276004"/>
                <a:gd name="connsiteY20" fmla="*/ 5705 h 185866"/>
                <a:gd name="connsiteX21" fmla="*/ 5017 w 276004"/>
                <a:gd name="connsiteY21" fmla="*/ 45345 h 185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004" h="185866">
                  <a:moveTo>
                    <a:pt x="272842" y="185829"/>
                  </a:moveTo>
                  <a:cubicBezTo>
                    <a:pt x="272565" y="185879"/>
                    <a:pt x="272278" y="185879"/>
                    <a:pt x="272002" y="185829"/>
                  </a:cubicBezTo>
                  <a:cubicBezTo>
                    <a:pt x="205144" y="152524"/>
                    <a:pt x="103994" y="101529"/>
                    <a:pt x="965" y="47469"/>
                  </a:cubicBezTo>
                  <a:cubicBezTo>
                    <a:pt x="708" y="47331"/>
                    <a:pt x="486" y="47133"/>
                    <a:pt x="323" y="46896"/>
                  </a:cubicBezTo>
                  <a:cubicBezTo>
                    <a:pt x="160" y="46654"/>
                    <a:pt x="56" y="46377"/>
                    <a:pt x="26" y="46086"/>
                  </a:cubicBezTo>
                  <a:cubicBezTo>
                    <a:pt x="-23" y="45799"/>
                    <a:pt x="-4" y="45503"/>
                    <a:pt x="95" y="45226"/>
                  </a:cubicBezTo>
                  <a:cubicBezTo>
                    <a:pt x="189" y="44949"/>
                    <a:pt x="352" y="44702"/>
                    <a:pt x="570" y="44505"/>
                  </a:cubicBezTo>
                  <a:cubicBezTo>
                    <a:pt x="23789" y="22609"/>
                    <a:pt x="52909" y="7998"/>
                    <a:pt x="84341" y="2468"/>
                  </a:cubicBezTo>
                  <a:cubicBezTo>
                    <a:pt x="115769" y="-3056"/>
                    <a:pt x="148130" y="739"/>
                    <a:pt x="177428" y="13399"/>
                  </a:cubicBezTo>
                  <a:cubicBezTo>
                    <a:pt x="206721" y="26053"/>
                    <a:pt x="231670" y="47010"/>
                    <a:pt x="249187" y="73684"/>
                  </a:cubicBezTo>
                  <a:cubicBezTo>
                    <a:pt x="266709" y="100357"/>
                    <a:pt x="276029" y="131582"/>
                    <a:pt x="276004" y="163494"/>
                  </a:cubicBezTo>
                  <a:cubicBezTo>
                    <a:pt x="275989" y="170451"/>
                    <a:pt x="275545" y="177394"/>
                    <a:pt x="274670" y="184297"/>
                  </a:cubicBezTo>
                  <a:cubicBezTo>
                    <a:pt x="274620" y="184589"/>
                    <a:pt x="274507" y="184865"/>
                    <a:pt x="274334" y="185103"/>
                  </a:cubicBezTo>
                  <a:cubicBezTo>
                    <a:pt x="274166" y="185345"/>
                    <a:pt x="273938" y="185543"/>
                    <a:pt x="273682" y="185681"/>
                  </a:cubicBezTo>
                  <a:cubicBezTo>
                    <a:pt x="273420" y="185799"/>
                    <a:pt x="273128" y="185854"/>
                    <a:pt x="272842" y="185829"/>
                  </a:cubicBezTo>
                  <a:close/>
                  <a:moveTo>
                    <a:pt x="5017" y="45345"/>
                  </a:moveTo>
                  <a:cubicBezTo>
                    <a:pt x="106069" y="98168"/>
                    <a:pt x="204897" y="148077"/>
                    <a:pt x="271310" y="181135"/>
                  </a:cubicBezTo>
                  <a:cubicBezTo>
                    <a:pt x="271947" y="175245"/>
                    <a:pt x="272278" y="169320"/>
                    <a:pt x="272298" y="163395"/>
                  </a:cubicBezTo>
                  <a:cubicBezTo>
                    <a:pt x="272323" y="132427"/>
                    <a:pt x="263339" y="102121"/>
                    <a:pt x="246445" y="76169"/>
                  </a:cubicBezTo>
                  <a:cubicBezTo>
                    <a:pt x="229550" y="50217"/>
                    <a:pt x="205470" y="29740"/>
                    <a:pt x="177146" y="17228"/>
                  </a:cubicBezTo>
                  <a:cubicBezTo>
                    <a:pt x="148817" y="4716"/>
                    <a:pt x="117464" y="714"/>
                    <a:pt x="86901" y="5705"/>
                  </a:cubicBezTo>
                  <a:cubicBezTo>
                    <a:pt x="56338" y="10695"/>
                    <a:pt x="27891" y="24467"/>
                    <a:pt x="5017" y="45345"/>
                  </a:cubicBezTo>
                  <a:close/>
                </a:path>
              </a:pathLst>
            </a:custGeom>
            <a:solidFill>
              <a:srgbClr val="0E0E0E"/>
            </a:solidFill>
            <a:ln w="4941" cap="flat">
              <a:noFill/>
              <a:prstDash val="solid"/>
              <a:miter/>
            </a:ln>
          </p:spPr>
          <p:txBody>
            <a:bodyPr rtlCol="0" anchor="ctr"/>
            <a:lstStyle/>
            <a:p>
              <a:endParaRPr lang="en-AU"/>
            </a:p>
          </p:txBody>
        </p:sp>
        <p:sp>
          <p:nvSpPr>
            <p:cNvPr id="1334" name="Freeform: Shape 1333">
              <a:extLst>
                <a:ext uri="{FF2B5EF4-FFF2-40B4-BE49-F238E27FC236}">
                  <a16:creationId xmlns:a16="http://schemas.microsoft.com/office/drawing/2014/main" id="{9E457B5C-DDDE-42A8-BC28-C2137007ED40}"/>
                </a:ext>
              </a:extLst>
            </p:cNvPr>
            <p:cNvSpPr/>
            <p:nvPr/>
          </p:nvSpPr>
          <p:spPr>
            <a:xfrm>
              <a:off x="8384196" y="4677250"/>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335" name="Freeform: Shape 1334">
              <a:extLst>
                <a:ext uri="{FF2B5EF4-FFF2-40B4-BE49-F238E27FC236}">
                  <a16:creationId xmlns:a16="http://schemas.microsoft.com/office/drawing/2014/main" id="{B5665164-EA2D-4EAF-80CF-C4F212C2A0AD}"/>
                </a:ext>
              </a:extLst>
            </p:cNvPr>
            <p:cNvSpPr/>
            <p:nvPr/>
          </p:nvSpPr>
          <p:spPr>
            <a:xfrm>
              <a:off x="8382268" y="4675322"/>
              <a:ext cx="326924" cy="326924"/>
            </a:xfrm>
            <a:custGeom>
              <a:avLst/>
              <a:gdLst>
                <a:gd name="connsiteX0" fmla="*/ 163512 w 326924"/>
                <a:gd name="connsiteY0" fmla="*/ 326924 h 326924"/>
                <a:gd name="connsiteX1" fmla="*/ 72679 w 326924"/>
                <a:gd name="connsiteY1" fmla="*/ 299396 h 326924"/>
                <a:gd name="connsiteX2" fmla="*/ 12453 w 326924"/>
                <a:gd name="connsiteY2" fmla="*/ 226040 h 326924"/>
                <a:gd name="connsiteX3" fmla="*/ 3138 w 326924"/>
                <a:gd name="connsiteY3" fmla="*/ 131585 h 326924"/>
                <a:gd name="connsiteX4" fmla="*/ 47878 w 326924"/>
                <a:gd name="connsiteY4" fmla="*/ 47878 h 326924"/>
                <a:gd name="connsiteX5" fmla="*/ 131585 w 326924"/>
                <a:gd name="connsiteY5" fmla="*/ 3138 h 326924"/>
                <a:gd name="connsiteX6" fmla="*/ 226040 w 326924"/>
                <a:gd name="connsiteY6" fmla="*/ 12453 h 326924"/>
                <a:gd name="connsiteX7" fmla="*/ 299396 w 326924"/>
                <a:gd name="connsiteY7" fmla="*/ 72679 h 326924"/>
                <a:gd name="connsiteX8" fmla="*/ 326924 w 326924"/>
                <a:gd name="connsiteY8" fmla="*/ 163512 h 326924"/>
                <a:gd name="connsiteX9" fmla="*/ 278988 w 326924"/>
                <a:gd name="connsiteY9" fmla="*/ 278988 h 326924"/>
                <a:gd name="connsiteX10" fmla="*/ 163512 w 326924"/>
                <a:gd name="connsiteY10" fmla="*/ 326924 h 326924"/>
                <a:gd name="connsiteX11" fmla="*/ 163512 w 326924"/>
                <a:gd name="connsiteY11" fmla="*/ 3756 h 326924"/>
                <a:gd name="connsiteX12" fmla="*/ 74744 w 326924"/>
                <a:gd name="connsiteY12" fmla="*/ 30657 h 326924"/>
                <a:gd name="connsiteX13" fmla="*/ 15882 w 326924"/>
                <a:gd name="connsiteY13" fmla="*/ 102342 h 326924"/>
                <a:gd name="connsiteX14" fmla="*/ 6770 w 326924"/>
                <a:gd name="connsiteY14" fmla="*/ 194648 h 326924"/>
                <a:gd name="connsiteX15" fmla="*/ 50482 w 326924"/>
                <a:gd name="connsiteY15" fmla="*/ 276458 h 326924"/>
                <a:gd name="connsiteX16" fmla="*/ 132277 w 326924"/>
                <a:gd name="connsiteY16" fmla="*/ 320194 h 326924"/>
                <a:gd name="connsiteX17" fmla="*/ 224588 w 326924"/>
                <a:gd name="connsiteY17" fmla="*/ 311112 h 326924"/>
                <a:gd name="connsiteX18" fmla="*/ 296292 w 326924"/>
                <a:gd name="connsiteY18" fmla="*/ 252275 h 326924"/>
                <a:gd name="connsiteX19" fmla="*/ 323218 w 326924"/>
                <a:gd name="connsiteY19" fmla="*/ 163512 h 326924"/>
                <a:gd name="connsiteX20" fmla="*/ 276364 w 326924"/>
                <a:gd name="connsiteY20" fmla="*/ 50670 h 326924"/>
                <a:gd name="connsiteX21" fmla="*/ 163512 w 326924"/>
                <a:gd name="connsiteY21" fmla="*/ 3855 h 326924"/>
                <a:gd name="connsiteX22" fmla="*/ 163512 w 326924"/>
                <a:gd name="connsiteY22"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6924" h="326924">
                  <a:moveTo>
                    <a:pt x="163512" y="326924"/>
                  </a:moveTo>
                  <a:cubicBezTo>
                    <a:pt x="131175" y="326934"/>
                    <a:pt x="99565" y="317353"/>
                    <a:pt x="72679" y="299396"/>
                  </a:cubicBezTo>
                  <a:cubicBezTo>
                    <a:pt x="45788" y="281439"/>
                    <a:pt x="24831" y="255911"/>
                    <a:pt x="12453" y="226040"/>
                  </a:cubicBezTo>
                  <a:cubicBezTo>
                    <a:pt x="75" y="196170"/>
                    <a:pt x="-3167" y="163300"/>
                    <a:pt x="3138" y="131585"/>
                  </a:cubicBezTo>
                  <a:cubicBezTo>
                    <a:pt x="9443" y="99872"/>
                    <a:pt x="25014" y="70742"/>
                    <a:pt x="47878" y="47878"/>
                  </a:cubicBezTo>
                  <a:cubicBezTo>
                    <a:pt x="70742" y="25014"/>
                    <a:pt x="99871" y="9443"/>
                    <a:pt x="131585" y="3138"/>
                  </a:cubicBezTo>
                  <a:cubicBezTo>
                    <a:pt x="163299" y="-3167"/>
                    <a:pt x="196170" y="75"/>
                    <a:pt x="226040" y="12453"/>
                  </a:cubicBezTo>
                  <a:cubicBezTo>
                    <a:pt x="255911" y="24831"/>
                    <a:pt x="281439" y="45788"/>
                    <a:pt x="299396" y="72679"/>
                  </a:cubicBezTo>
                  <a:cubicBezTo>
                    <a:pt x="317353" y="99565"/>
                    <a:pt x="326934" y="131180"/>
                    <a:pt x="326924" y="163512"/>
                  </a:cubicBezTo>
                  <a:cubicBezTo>
                    <a:pt x="326860" y="206833"/>
                    <a:pt x="309620" y="248356"/>
                    <a:pt x="278988" y="278988"/>
                  </a:cubicBezTo>
                  <a:cubicBezTo>
                    <a:pt x="248356" y="309620"/>
                    <a:pt x="206833" y="326860"/>
                    <a:pt x="163512" y="326924"/>
                  </a:cubicBezTo>
                  <a:close/>
                  <a:moveTo>
                    <a:pt x="163512" y="3756"/>
                  </a:moveTo>
                  <a:cubicBezTo>
                    <a:pt x="131911" y="3746"/>
                    <a:pt x="101023" y="13105"/>
                    <a:pt x="74744" y="30657"/>
                  </a:cubicBezTo>
                  <a:cubicBezTo>
                    <a:pt x="48466" y="48204"/>
                    <a:pt x="27979" y="73153"/>
                    <a:pt x="15882" y="102342"/>
                  </a:cubicBezTo>
                  <a:cubicBezTo>
                    <a:pt x="3781" y="131531"/>
                    <a:pt x="613" y="163655"/>
                    <a:pt x="6770" y="194648"/>
                  </a:cubicBezTo>
                  <a:cubicBezTo>
                    <a:pt x="12927" y="225640"/>
                    <a:pt x="28142" y="254113"/>
                    <a:pt x="50482" y="276458"/>
                  </a:cubicBezTo>
                  <a:cubicBezTo>
                    <a:pt x="72822" y="298808"/>
                    <a:pt x="101285" y="314027"/>
                    <a:pt x="132277" y="320194"/>
                  </a:cubicBezTo>
                  <a:cubicBezTo>
                    <a:pt x="163270" y="326361"/>
                    <a:pt x="195394" y="323204"/>
                    <a:pt x="224588" y="311112"/>
                  </a:cubicBezTo>
                  <a:cubicBezTo>
                    <a:pt x="253781" y="299020"/>
                    <a:pt x="278736" y="278543"/>
                    <a:pt x="296292" y="252275"/>
                  </a:cubicBezTo>
                  <a:cubicBezTo>
                    <a:pt x="313849" y="226001"/>
                    <a:pt x="323218" y="195112"/>
                    <a:pt x="323218" y="163512"/>
                  </a:cubicBezTo>
                  <a:cubicBezTo>
                    <a:pt x="323154" y="121179"/>
                    <a:pt x="306304" y="80600"/>
                    <a:pt x="276364" y="50670"/>
                  </a:cubicBezTo>
                  <a:cubicBezTo>
                    <a:pt x="246429" y="20745"/>
                    <a:pt x="205845" y="3909"/>
                    <a:pt x="163512" y="3855"/>
                  </a:cubicBezTo>
                  <a:lnTo>
                    <a:pt x="163512" y="3756"/>
                  </a:lnTo>
                  <a:close/>
                </a:path>
              </a:pathLst>
            </a:custGeom>
            <a:solidFill>
              <a:srgbClr val="0E0E0E"/>
            </a:solidFill>
            <a:ln w="4941" cap="flat">
              <a:noFill/>
              <a:prstDash val="solid"/>
              <a:miter/>
            </a:ln>
          </p:spPr>
          <p:txBody>
            <a:bodyPr rtlCol="0" anchor="ctr"/>
            <a:lstStyle/>
            <a:p>
              <a:endParaRPr lang="en-AU"/>
            </a:p>
          </p:txBody>
        </p:sp>
        <p:sp>
          <p:nvSpPr>
            <p:cNvPr id="1336" name="Freeform: Shape 1335">
              <a:extLst>
                <a:ext uri="{FF2B5EF4-FFF2-40B4-BE49-F238E27FC236}">
                  <a16:creationId xmlns:a16="http://schemas.microsoft.com/office/drawing/2014/main" id="{6616E440-8545-44FF-8012-37091A9F3FFE}"/>
                </a:ext>
              </a:extLst>
            </p:cNvPr>
            <p:cNvSpPr/>
            <p:nvPr/>
          </p:nvSpPr>
          <p:spPr>
            <a:xfrm>
              <a:off x="8390224" y="5110068"/>
              <a:ext cx="311309" cy="118050"/>
            </a:xfrm>
            <a:custGeom>
              <a:avLst/>
              <a:gdLst>
                <a:gd name="connsiteX0" fmla="*/ 155556 w 311309"/>
                <a:gd name="connsiteY0" fmla="*/ 0 h 118050"/>
                <a:gd name="connsiteX1" fmla="*/ 57928 w 311309"/>
                <a:gd name="connsiteY1" fmla="*/ 32870 h 118050"/>
                <a:gd name="connsiteX2" fmla="*/ 0 w 311309"/>
                <a:gd name="connsiteY2" fmla="*/ 118050 h 118050"/>
                <a:gd name="connsiteX3" fmla="*/ 311309 w 311309"/>
                <a:gd name="connsiteY3" fmla="*/ 118050 h 118050"/>
                <a:gd name="connsiteX4" fmla="*/ 253297 w 311309"/>
                <a:gd name="connsiteY4" fmla="*/ 32816 h 118050"/>
                <a:gd name="connsiteX5" fmla="*/ 155556 w 311309"/>
                <a:gd name="connsiteY5" fmla="*/ 0 h 11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309" h="118050">
                  <a:moveTo>
                    <a:pt x="155556" y="0"/>
                  </a:moveTo>
                  <a:cubicBezTo>
                    <a:pt x="120299" y="10"/>
                    <a:pt x="86010" y="11553"/>
                    <a:pt x="57928" y="32870"/>
                  </a:cubicBezTo>
                  <a:cubicBezTo>
                    <a:pt x="29841" y="54182"/>
                    <a:pt x="9497" y="84098"/>
                    <a:pt x="0" y="118050"/>
                  </a:cubicBezTo>
                  <a:lnTo>
                    <a:pt x="311309" y="118050"/>
                  </a:lnTo>
                  <a:cubicBezTo>
                    <a:pt x="301792" y="84068"/>
                    <a:pt x="281418" y="54133"/>
                    <a:pt x="253297" y="32816"/>
                  </a:cubicBezTo>
                  <a:cubicBezTo>
                    <a:pt x="225170" y="11504"/>
                    <a:pt x="190842" y="-25"/>
                    <a:pt x="155556" y="0"/>
                  </a:cubicBezTo>
                  <a:close/>
                </a:path>
              </a:pathLst>
            </a:custGeom>
            <a:solidFill>
              <a:srgbClr val="E05555"/>
            </a:solidFill>
            <a:ln w="4941" cap="flat">
              <a:noFill/>
              <a:prstDash val="solid"/>
              <a:miter/>
            </a:ln>
          </p:spPr>
          <p:txBody>
            <a:bodyPr rtlCol="0" anchor="ctr"/>
            <a:lstStyle/>
            <a:p>
              <a:endParaRPr lang="en-AU"/>
            </a:p>
          </p:txBody>
        </p:sp>
        <p:sp>
          <p:nvSpPr>
            <p:cNvPr id="1337" name="Freeform: Shape 1336">
              <a:extLst>
                <a:ext uri="{FF2B5EF4-FFF2-40B4-BE49-F238E27FC236}">
                  <a16:creationId xmlns:a16="http://schemas.microsoft.com/office/drawing/2014/main" id="{34A33DB4-E6B6-4284-AD94-C63631826CAE}"/>
                </a:ext>
              </a:extLst>
            </p:cNvPr>
            <p:cNvSpPr/>
            <p:nvPr/>
          </p:nvSpPr>
          <p:spPr>
            <a:xfrm>
              <a:off x="8388341" y="5108235"/>
              <a:ext cx="314937" cy="121712"/>
            </a:xfrm>
            <a:custGeom>
              <a:avLst/>
              <a:gdLst>
                <a:gd name="connsiteX0" fmla="*/ 313193 w 314937"/>
                <a:gd name="connsiteY0" fmla="*/ 121712 h 121712"/>
                <a:gd name="connsiteX1" fmla="*/ 1883 w 314937"/>
                <a:gd name="connsiteY1" fmla="*/ 121712 h 121712"/>
                <a:gd name="connsiteX2" fmla="*/ 1048 w 314937"/>
                <a:gd name="connsiteY2" fmla="*/ 121524 h 121712"/>
                <a:gd name="connsiteX3" fmla="*/ 401 w 314937"/>
                <a:gd name="connsiteY3" fmla="*/ 120971 h 121712"/>
                <a:gd name="connsiteX4" fmla="*/ 45 w 314937"/>
                <a:gd name="connsiteY4" fmla="*/ 120220 h 121712"/>
                <a:gd name="connsiteX5" fmla="*/ 55 w 314937"/>
                <a:gd name="connsiteY5" fmla="*/ 119390 h 121712"/>
                <a:gd name="connsiteX6" fmla="*/ 58680 w 314937"/>
                <a:gd name="connsiteY6" fmla="*/ 33221 h 121712"/>
                <a:gd name="connsiteX7" fmla="*/ 157464 w 314937"/>
                <a:gd name="connsiteY7" fmla="*/ 0 h 121712"/>
                <a:gd name="connsiteX8" fmla="*/ 256248 w 314937"/>
                <a:gd name="connsiteY8" fmla="*/ 33221 h 121712"/>
                <a:gd name="connsiteX9" fmla="*/ 314873 w 314937"/>
                <a:gd name="connsiteY9" fmla="*/ 119390 h 121712"/>
                <a:gd name="connsiteX10" fmla="*/ 314907 w 314937"/>
                <a:gd name="connsiteY10" fmla="*/ 120215 h 121712"/>
                <a:gd name="connsiteX11" fmla="*/ 314576 w 314937"/>
                <a:gd name="connsiteY11" fmla="*/ 120971 h 121712"/>
                <a:gd name="connsiteX12" fmla="*/ 313968 w 314937"/>
                <a:gd name="connsiteY12" fmla="*/ 121500 h 121712"/>
                <a:gd name="connsiteX13" fmla="*/ 313193 w 314937"/>
                <a:gd name="connsiteY13" fmla="*/ 121712 h 121712"/>
                <a:gd name="connsiteX14" fmla="*/ 4404 w 314937"/>
                <a:gd name="connsiteY14" fmla="*/ 118006 h 121712"/>
                <a:gd name="connsiteX15" fmla="*/ 310771 w 314937"/>
                <a:gd name="connsiteY15" fmla="*/ 118006 h 121712"/>
                <a:gd name="connsiteX16" fmla="*/ 253184 w 314937"/>
                <a:gd name="connsiteY16" fmla="*/ 35361 h 121712"/>
                <a:gd name="connsiteX17" fmla="*/ 157587 w 314937"/>
                <a:gd name="connsiteY17" fmla="*/ 3602 h 121712"/>
                <a:gd name="connsiteX18" fmla="*/ 61991 w 314937"/>
                <a:gd name="connsiteY18" fmla="*/ 35361 h 121712"/>
                <a:gd name="connsiteX19" fmla="*/ 4404 w 314937"/>
                <a:gd name="connsiteY19" fmla="*/ 118006 h 121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937" h="121712">
                  <a:moveTo>
                    <a:pt x="313193" y="121712"/>
                  </a:moveTo>
                  <a:lnTo>
                    <a:pt x="1883" y="121712"/>
                  </a:lnTo>
                  <a:cubicBezTo>
                    <a:pt x="1592" y="121717"/>
                    <a:pt x="1310" y="121653"/>
                    <a:pt x="1048" y="121524"/>
                  </a:cubicBezTo>
                  <a:cubicBezTo>
                    <a:pt x="791" y="121396"/>
                    <a:pt x="569" y="121208"/>
                    <a:pt x="401" y="120971"/>
                  </a:cubicBezTo>
                  <a:cubicBezTo>
                    <a:pt x="223" y="120753"/>
                    <a:pt x="104" y="120496"/>
                    <a:pt x="45" y="120220"/>
                  </a:cubicBezTo>
                  <a:cubicBezTo>
                    <a:pt x="-19" y="119948"/>
                    <a:pt x="-14" y="119661"/>
                    <a:pt x="55" y="119390"/>
                  </a:cubicBezTo>
                  <a:cubicBezTo>
                    <a:pt x="9671" y="85042"/>
                    <a:pt x="30262" y="54781"/>
                    <a:pt x="58680" y="33221"/>
                  </a:cubicBezTo>
                  <a:cubicBezTo>
                    <a:pt x="87103" y="11667"/>
                    <a:pt x="121792" y="0"/>
                    <a:pt x="157464" y="0"/>
                  </a:cubicBezTo>
                  <a:cubicBezTo>
                    <a:pt x="193136" y="0"/>
                    <a:pt x="227825" y="11667"/>
                    <a:pt x="256248" y="33221"/>
                  </a:cubicBezTo>
                  <a:cubicBezTo>
                    <a:pt x="284666" y="54781"/>
                    <a:pt x="305257" y="85042"/>
                    <a:pt x="314873" y="119390"/>
                  </a:cubicBezTo>
                  <a:cubicBezTo>
                    <a:pt x="314947" y="119656"/>
                    <a:pt x="314957" y="119943"/>
                    <a:pt x="314907" y="120215"/>
                  </a:cubicBezTo>
                  <a:cubicBezTo>
                    <a:pt x="314858" y="120492"/>
                    <a:pt x="314744" y="120749"/>
                    <a:pt x="314576" y="120971"/>
                  </a:cubicBezTo>
                  <a:cubicBezTo>
                    <a:pt x="314413" y="121188"/>
                    <a:pt x="314205" y="121371"/>
                    <a:pt x="313968" y="121500"/>
                  </a:cubicBezTo>
                  <a:cubicBezTo>
                    <a:pt x="313726" y="121628"/>
                    <a:pt x="313464" y="121697"/>
                    <a:pt x="313193" y="121712"/>
                  </a:cubicBezTo>
                  <a:close/>
                  <a:moveTo>
                    <a:pt x="4404" y="118006"/>
                  </a:moveTo>
                  <a:lnTo>
                    <a:pt x="310771" y="118006"/>
                  </a:lnTo>
                  <a:cubicBezTo>
                    <a:pt x="300987" y="84968"/>
                    <a:pt x="280787" y="55976"/>
                    <a:pt x="253184" y="35361"/>
                  </a:cubicBezTo>
                  <a:cubicBezTo>
                    <a:pt x="225576" y="14740"/>
                    <a:pt x="192044" y="3602"/>
                    <a:pt x="157587" y="3602"/>
                  </a:cubicBezTo>
                  <a:cubicBezTo>
                    <a:pt x="123131" y="3602"/>
                    <a:pt x="89599" y="14740"/>
                    <a:pt x="61991" y="35361"/>
                  </a:cubicBezTo>
                  <a:cubicBezTo>
                    <a:pt x="34383" y="55976"/>
                    <a:pt x="14183" y="84968"/>
                    <a:pt x="4404" y="118006"/>
                  </a:cubicBezTo>
                  <a:close/>
                </a:path>
              </a:pathLst>
            </a:custGeom>
            <a:solidFill>
              <a:srgbClr val="0E0E0E"/>
            </a:solidFill>
            <a:ln w="4941" cap="flat">
              <a:noFill/>
              <a:prstDash val="solid"/>
              <a:miter/>
            </a:ln>
          </p:spPr>
          <p:txBody>
            <a:bodyPr rtlCol="0" anchor="ctr"/>
            <a:lstStyle/>
            <a:p>
              <a:endParaRPr lang="en-AU"/>
            </a:p>
          </p:txBody>
        </p:sp>
        <p:sp>
          <p:nvSpPr>
            <p:cNvPr id="1338" name="Freeform: Shape 1337">
              <a:extLst>
                <a:ext uri="{FF2B5EF4-FFF2-40B4-BE49-F238E27FC236}">
                  <a16:creationId xmlns:a16="http://schemas.microsoft.com/office/drawing/2014/main" id="{B8F3A6BE-CE5A-40CA-B924-00983170C284}"/>
                </a:ext>
              </a:extLst>
            </p:cNvPr>
            <p:cNvSpPr/>
            <p:nvPr/>
          </p:nvSpPr>
          <p:spPr>
            <a:xfrm>
              <a:off x="8036172" y="4904901"/>
              <a:ext cx="323168" cy="323168"/>
            </a:xfrm>
            <a:custGeom>
              <a:avLst/>
              <a:gdLst>
                <a:gd name="connsiteX0" fmla="*/ 161584 w 323168"/>
                <a:gd name="connsiteY0" fmla="*/ 323169 h 323168"/>
                <a:gd name="connsiteX1" fmla="*/ 323168 w 323168"/>
                <a:gd name="connsiteY1" fmla="*/ 161584 h 323168"/>
                <a:gd name="connsiteX2" fmla="*/ 161584 w 323168"/>
                <a:gd name="connsiteY2" fmla="*/ 0 h 323168"/>
                <a:gd name="connsiteX3" fmla="*/ 0 w 323168"/>
                <a:gd name="connsiteY3" fmla="*/ 161584 h 323168"/>
                <a:gd name="connsiteX4" fmla="*/ 161584 w 323168"/>
                <a:gd name="connsiteY4" fmla="*/ 323169 h 323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68" h="323168">
                  <a:moveTo>
                    <a:pt x="161584" y="323169"/>
                  </a:moveTo>
                  <a:cubicBezTo>
                    <a:pt x="250826" y="323169"/>
                    <a:pt x="323168" y="250826"/>
                    <a:pt x="323168" y="161584"/>
                  </a:cubicBezTo>
                  <a:cubicBezTo>
                    <a:pt x="323168" y="72342"/>
                    <a:pt x="250826" y="0"/>
                    <a:pt x="161584" y="0"/>
                  </a:cubicBezTo>
                  <a:cubicBezTo>
                    <a:pt x="72342" y="0"/>
                    <a:pt x="0" y="72342"/>
                    <a:pt x="0" y="161584"/>
                  </a:cubicBezTo>
                  <a:cubicBezTo>
                    <a:pt x="0" y="250826"/>
                    <a:pt x="72342" y="323169"/>
                    <a:pt x="161584" y="323169"/>
                  </a:cubicBezTo>
                  <a:close/>
                </a:path>
              </a:pathLst>
            </a:custGeom>
            <a:solidFill>
              <a:srgbClr val="E05555"/>
            </a:solidFill>
            <a:ln w="4941" cap="flat">
              <a:noFill/>
              <a:prstDash val="solid"/>
              <a:miter/>
            </a:ln>
          </p:spPr>
          <p:txBody>
            <a:bodyPr rtlCol="0" anchor="ctr"/>
            <a:lstStyle/>
            <a:p>
              <a:endParaRPr lang="en-AU"/>
            </a:p>
          </p:txBody>
        </p:sp>
        <p:sp>
          <p:nvSpPr>
            <p:cNvPr id="1339" name="Freeform: Shape 1338">
              <a:extLst>
                <a:ext uri="{FF2B5EF4-FFF2-40B4-BE49-F238E27FC236}">
                  <a16:creationId xmlns:a16="http://schemas.microsoft.com/office/drawing/2014/main" id="{2586EA8B-5D83-46C0-8B09-0ABD2B1F43C1}"/>
                </a:ext>
              </a:extLst>
            </p:cNvPr>
            <p:cNvSpPr/>
            <p:nvPr/>
          </p:nvSpPr>
          <p:spPr>
            <a:xfrm>
              <a:off x="8034293" y="4903023"/>
              <a:ext cx="326925" cy="326924"/>
            </a:xfrm>
            <a:custGeom>
              <a:avLst/>
              <a:gdLst>
                <a:gd name="connsiteX0" fmla="*/ 163464 w 326925"/>
                <a:gd name="connsiteY0" fmla="*/ 326924 h 326924"/>
                <a:gd name="connsiteX1" fmla="*/ 72650 w 326925"/>
                <a:gd name="connsiteY1" fmla="*/ 299376 h 326924"/>
                <a:gd name="connsiteX2" fmla="*/ 12444 w 326925"/>
                <a:gd name="connsiteY2" fmla="*/ 226016 h 326924"/>
                <a:gd name="connsiteX3" fmla="*/ 3140 w 326925"/>
                <a:gd name="connsiteY3" fmla="*/ 131571 h 326924"/>
                <a:gd name="connsiteX4" fmla="*/ 47879 w 326925"/>
                <a:gd name="connsiteY4" fmla="*/ 47878 h 326924"/>
                <a:gd name="connsiteX5" fmla="*/ 131572 w 326925"/>
                <a:gd name="connsiteY5" fmla="*/ 3143 h 326924"/>
                <a:gd name="connsiteX6" fmla="*/ 226017 w 326925"/>
                <a:gd name="connsiteY6" fmla="*/ 12443 h 326924"/>
                <a:gd name="connsiteX7" fmla="*/ 299377 w 326925"/>
                <a:gd name="connsiteY7" fmla="*/ 72649 h 326924"/>
                <a:gd name="connsiteX8" fmla="*/ 326926 w 326925"/>
                <a:gd name="connsiteY8" fmla="*/ 163462 h 326924"/>
                <a:gd name="connsiteX9" fmla="*/ 278989 w 326925"/>
                <a:gd name="connsiteY9" fmla="*/ 278988 h 326924"/>
                <a:gd name="connsiteX10" fmla="*/ 163464 w 326925"/>
                <a:gd name="connsiteY10" fmla="*/ 326924 h 326924"/>
                <a:gd name="connsiteX11" fmla="*/ 163464 w 326925"/>
                <a:gd name="connsiteY11" fmla="*/ 3756 h 326924"/>
                <a:gd name="connsiteX12" fmla="*/ 74701 w 326925"/>
                <a:gd name="connsiteY12" fmla="*/ 30681 h 326924"/>
                <a:gd name="connsiteX13" fmla="*/ 15864 w 326925"/>
                <a:gd name="connsiteY13" fmla="*/ 102387 h 326924"/>
                <a:gd name="connsiteX14" fmla="*/ 6781 w 326925"/>
                <a:gd name="connsiteY14" fmla="*/ 194697 h 326924"/>
                <a:gd name="connsiteX15" fmla="*/ 50518 w 326925"/>
                <a:gd name="connsiteY15" fmla="*/ 276492 h 326924"/>
                <a:gd name="connsiteX16" fmla="*/ 132328 w 326925"/>
                <a:gd name="connsiteY16" fmla="*/ 320204 h 326924"/>
                <a:gd name="connsiteX17" fmla="*/ 224633 w 326925"/>
                <a:gd name="connsiteY17" fmla="*/ 311092 h 326924"/>
                <a:gd name="connsiteX18" fmla="*/ 296319 w 326925"/>
                <a:gd name="connsiteY18" fmla="*/ 252230 h 326924"/>
                <a:gd name="connsiteX19" fmla="*/ 323220 w 326925"/>
                <a:gd name="connsiteY19" fmla="*/ 163462 h 326924"/>
                <a:gd name="connsiteX20" fmla="*/ 276365 w 326925"/>
                <a:gd name="connsiteY20" fmla="*/ 50576 h 326924"/>
                <a:gd name="connsiteX21" fmla="*/ 163464 w 326925"/>
                <a:gd name="connsiteY21" fmla="*/ 3756 h 3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6925" h="326924">
                  <a:moveTo>
                    <a:pt x="163464" y="326924"/>
                  </a:moveTo>
                  <a:cubicBezTo>
                    <a:pt x="131132" y="326924"/>
                    <a:pt x="99532" y="317338"/>
                    <a:pt x="72650" y="299376"/>
                  </a:cubicBezTo>
                  <a:cubicBezTo>
                    <a:pt x="45769" y="281414"/>
                    <a:pt x="24818" y="255886"/>
                    <a:pt x="12444" y="226016"/>
                  </a:cubicBezTo>
                  <a:cubicBezTo>
                    <a:pt x="71" y="196150"/>
                    <a:pt x="-3166" y="163280"/>
                    <a:pt x="3140" y="131571"/>
                  </a:cubicBezTo>
                  <a:cubicBezTo>
                    <a:pt x="9450" y="99866"/>
                    <a:pt x="25015" y="70737"/>
                    <a:pt x="47879" y="47878"/>
                  </a:cubicBezTo>
                  <a:cubicBezTo>
                    <a:pt x="70738" y="25019"/>
                    <a:pt x="99863" y="9448"/>
                    <a:pt x="131572" y="3143"/>
                  </a:cubicBezTo>
                  <a:cubicBezTo>
                    <a:pt x="163281" y="-3167"/>
                    <a:pt x="196146" y="70"/>
                    <a:pt x="226017" y="12443"/>
                  </a:cubicBezTo>
                  <a:cubicBezTo>
                    <a:pt x="255888" y="24816"/>
                    <a:pt x="281415" y="45768"/>
                    <a:pt x="299377" y="72649"/>
                  </a:cubicBezTo>
                  <a:cubicBezTo>
                    <a:pt x="317339" y="99530"/>
                    <a:pt x="326926" y="131131"/>
                    <a:pt x="326926" y="163462"/>
                  </a:cubicBezTo>
                  <a:cubicBezTo>
                    <a:pt x="326871" y="206799"/>
                    <a:pt x="309636" y="248346"/>
                    <a:pt x="278989" y="278988"/>
                  </a:cubicBezTo>
                  <a:cubicBezTo>
                    <a:pt x="248347" y="309634"/>
                    <a:pt x="206800" y="326875"/>
                    <a:pt x="163464" y="326924"/>
                  </a:cubicBezTo>
                  <a:close/>
                  <a:moveTo>
                    <a:pt x="163464" y="3756"/>
                  </a:moveTo>
                  <a:cubicBezTo>
                    <a:pt x="131863" y="3756"/>
                    <a:pt x="100975" y="13125"/>
                    <a:pt x="74701" y="30681"/>
                  </a:cubicBezTo>
                  <a:cubicBezTo>
                    <a:pt x="48428" y="48239"/>
                    <a:pt x="27955" y="73193"/>
                    <a:pt x="15864" y="102387"/>
                  </a:cubicBezTo>
                  <a:cubicBezTo>
                    <a:pt x="3772" y="131580"/>
                    <a:pt x="615" y="163705"/>
                    <a:pt x="6781" y="194697"/>
                  </a:cubicBezTo>
                  <a:cubicBezTo>
                    <a:pt x="12948" y="225690"/>
                    <a:pt x="28168" y="254152"/>
                    <a:pt x="50518" y="276492"/>
                  </a:cubicBezTo>
                  <a:cubicBezTo>
                    <a:pt x="72863" y="298832"/>
                    <a:pt x="101335" y="314047"/>
                    <a:pt x="132328" y="320204"/>
                  </a:cubicBezTo>
                  <a:cubicBezTo>
                    <a:pt x="163320" y="326361"/>
                    <a:pt x="195445" y="323194"/>
                    <a:pt x="224633" y="311092"/>
                  </a:cubicBezTo>
                  <a:cubicBezTo>
                    <a:pt x="253822" y="298995"/>
                    <a:pt x="278772" y="278508"/>
                    <a:pt x="296319" y="252230"/>
                  </a:cubicBezTo>
                  <a:cubicBezTo>
                    <a:pt x="313866" y="225951"/>
                    <a:pt x="323230" y="195063"/>
                    <a:pt x="323220" y="163462"/>
                  </a:cubicBezTo>
                  <a:cubicBezTo>
                    <a:pt x="323165" y="121114"/>
                    <a:pt x="306315" y="80516"/>
                    <a:pt x="276365" y="50576"/>
                  </a:cubicBezTo>
                  <a:cubicBezTo>
                    <a:pt x="246415" y="20631"/>
                    <a:pt x="205812" y="3795"/>
                    <a:pt x="163464" y="3756"/>
                  </a:cubicBezTo>
                  <a:close/>
                </a:path>
              </a:pathLst>
            </a:custGeom>
            <a:solidFill>
              <a:srgbClr val="0E0E0E"/>
            </a:solidFill>
            <a:ln w="4941" cap="flat">
              <a:noFill/>
              <a:prstDash val="solid"/>
              <a:miter/>
            </a:ln>
          </p:spPr>
          <p:txBody>
            <a:bodyPr rtlCol="0" anchor="ctr"/>
            <a:lstStyle/>
            <a:p>
              <a:endParaRPr lang="en-AU"/>
            </a:p>
          </p:txBody>
        </p:sp>
        <p:sp>
          <p:nvSpPr>
            <p:cNvPr id="1340" name="Freeform: Shape 1339">
              <a:extLst>
                <a:ext uri="{FF2B5EF4-FFF2-40B4-BE49-F238E27FC236}">
                  <a16:creationId xmlns:a16="http://schemas.microsoft.com/office/drawing/2014/main" id="{ED217F7A-6D59-4637-912F-B4C5FF946D84}"/>
                </a:ext>
              </a:extLst>
            </p:cNvPr>
            <p:cNvSpPr/>
            <p:nvPr/>
          </p:nvSpPr>
          <p:spPr>
            <a:xfrm>
              <a:off x="7516613" y="3908926"/>
              <a:ext cx="2158361" cy="335736"/>
            </a:xfrm>
            <a:custGeom>
              <a:avLst/>
              <a:gdLst>
                <a:gd name="connsiteX0" fmla="*/ 2156501 w 2158361"/>
                <a:gd name="connsiteY0" fmla="*/ 335703 h 335736"/>
                <a:gd name="connsiteX1" fmla="*/ 2155711 w 2158361"/>
                <a:gd name="connsiteY1" fmla="*/ 335703 h 335736"/>
                <a:gd name="connsiteX2" fmla="*/ 1658950 w 2158361"/>
                <a:gd name="connsiteY2" fmla="*/ 81961 h 335736"/>
                <a:gd name="connsiteX3" fmla="*/ 1115889 w 2158361"/>
                <a:gd name="connsiteY3" fmla="*/ 55327 h 335736"/>
                <a:gd name="connsiteX4" fmla="*/ 899406 w 2158361"/>
                <a:gd name="connsiteY4" fmla="*/ 127472 h 335736"/>
                <a:gd name="connsiteX5" fmla="*/ 898640 w 2158361"/>
                <a:gd name="connsiteY5" fmla="*/ 127640 h 335736"/>
                <a:gd name="connsiteX6" fmla="*/ 897874 w 2158361"/>
                <a:gd name="connsiteY6" fmla="*/ 127472 h 335736"/>
                <a:gd name="connsiteX7" fmla="*/ 782294 w 2158361"/>
                <a:gd name="connsiteY7" fmla="*/ 78058 h 335736"/>
                <a:gd name="connsiteX8" fmla="*/ 450627 w 2158361"/>
                <a:gd name="connsiteY8" fmla="*/ 26469 h 335736"/>
                <a:gd name="connsiteX9" fmla="*/ 1847 w 2158361"/>
                <a:gd name="connsiteY9" fmla="*/ 39811 h 335736"/>
                <a:gd name="connsiteX10" fmla="*/ 612 w 2158361"/>
                <a:gd name="connsiteY10" fmla="*/ 39317 h 335736"/>
                <a:gd name="connsiteX11" fmla="*/ 9 w 2158361"/>
                <a:gd name="connsiteY11" fmla="*/ 38131 h 335736"/>
                <a:gd name="connsiteX12" fmla="*/ 345 w 2158361"/>
                <a:gd name="connsiteY12" fmla="*/ 36846 h 335736"/>
                <a:gd name="connsiteX13" fmla="*/ 1452 w 2158361"/>
                <a:gd name="connsiteY13" fmla="*/ 36105 h 335736"/>
                <a:gd name="connsiteX14" fmla="*/ 450676 w 2158361"/>
                <a:gd name="connsiteY14" fmla="*/ 22763 h 335736"/>
                <a:gd name="connsiteX15" fmla="*/ 783628 w 2158361"/>
                <a:gd name="connsiteY15" fmla="*/ 74598 h 335736"/>
                <a:gd name="connsiteX16" fmla="*/ 899060 w 2158361"/>
                <a:gd name="connsiteY16" fmla="*/ 124013 h 335736"/>
                <a:gd name="connsiteX17" fmla="*/ 1114555 w 2158361"/>
                <a:gd name="connsiteY17" fmla="*/ 52165 h 335736"/>
                <a:gd name="connsiteX18" fmla="*/ 1660729 w 2158361"/>
                <a:gd name="connsiteY18" fmla="*/ 78996 h 335736"/>
                <a:gd name="connsiteX19" fmla="*/ 2157341 w 2158361"/>
                <a:gd name="connsiteY19" fmla="*/ 332639 h 335736"/>
                <a:gd name="connsiteX20" fmla="*/ 2158261 w 2158361"/>
                <a:gd name="connsiteY20" fmla="*/ 333707 h 335736"/>
                <a:gd name="connsiteX21" fmla="*/ 2158182 w 2158361"/>
                <a:gd name="connsiteY21" fmla="*/ 335110 h 335736"/>
                <a:gd name="connsiteX22" fmla="*/ 2157420 w 2158361"/>
                <a:gd name="connsiteY22" fmla="*/ 335634 h 335736"/>
                <a:gd name="connsiteX23" fmla="*/ 2156501 w 2158361"/>
                <a:gd name="connsiteY23" fmla="*/ 335703 h 33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58361" h="335736">
                  <a:moveTo>
                    <a:pt x="2156501" y="335703"/>
                  </a:moveTo>
                  <a:cubicBezTo>
                    <a:pt x="2156240" y="335747"/>
                    <a:pt x="2155973" y="335747"/>
                    <a:pt x="2155711" y="335703"/>
                  </a:cubicBezTo>
                  <a:cubicBezTo>
                    <a:pt x="2153042" y="334369"/>
                    <a:pt x="1884230" y="203916"/>
                    <a:pt x="1658950" y="81961"/>
                  </a:cubicBezTo>
                  <a:cubicBezTo>
                    <a:pt x="1484420" y="-12469"/>
                    <a:pt x="1286467" y="-22204"/>
                    <a:pt x="1115889" y="55327"/>
                  </a:cubicBezTo>
                  <a:lnTo>
                    <a:pt x="899406" y="127472"/>
                  </a:lnTo>
                  <a:cubicBezTo>
                    <a:pt x="899164" y="127581"/>
                    <a:pt x="898902" y="127640"/>
                    <a:pt x="898640" y="127640"/>
                  </a:cubicBezTo>
                  <a:cubicBezTo>
                    <a:pt x="898373" y="127640"/>
                    <a:pt x="898111" y="127581"/>
                    <a:pt x="897874" y="127472"/>
                  </a:cubicBezTo>
                  <a:cubicBezTo>
                    <a:pt x="897479" y="127225"/>
                    <a:pt x="857206" y="102765"/>
                    <a:pt x="782294" y="78058"/>
                  </a:cubicBezTo>
                  <a:cubicBezTo>
                    <a:pt x="713114" y="55278"/>
                    <a:pt x="599462" y="27853"/>
                    <a:pt x="450627" y="26469"/>
                  </a:cubicBezTo>
                  <a:cubicBezTo>
                    <a:pt x="165260" y="23850"/>
                    <a:pt x="3429" y="39663"/>
                    <a:pt x="1847" y="39811"/>
                  </a:cubicBezTo>
                  <a:cubicBezTo>
                    <a:pt x="1388" y="39801"/>
                    <a:pt x="948" y="39628"/>
                    <a:pt x="612" y="39317"/>
                  </a:cubicBezTo>
                  <a:cubicBezTo>
                    <a:pt x="271" y="39011"/>
                    <a:pt x="59" y="38586"/>
                    <a:pt x="9" y="38131"/>
                  </a:cubicBezTo>
                  <a:cubicBezTo>
                    <a:pt x="-35" y="37676"/>
                    <a:pt x="83" y="37222"/>
                    <a:pt x="345" y="36846"/>
                  </a:cubicBezTo>
                  <a:cubicBezTo>
                    <a:pt x="612" y="36471"/>
                    <a:pt x="1007" y="36209"/>
                    <a:pt x="1452" y="36105"/>
                  </a:cubicBezTo>
                  <a:cubicBezTo>
                    <a:pt x="3083" y="36105"/>
                    <a:pt x="165062" y="20144"/>
                    <a:pt x="450676" y="22763"/>
                  </a:cubicBezTo>
                  <a:cubicBezTo>
                    <a:pt x="600055" y="24147"/>
                    <a:pt x="714202" y="51720"/>
                    <a:pt x="783628" y="74598"/>
                  </a:cubicBezTo>
                  <a:cubicBezTo>
                    <a:pt x="853055" y="97477"/>
                    <a:pt x="893180" y="120554"/>
                    <a:pt x="899060" y="124013"/>
                  </a:cubicBezTo>
                  <a:lnTo>
                    <a:pt x="1114555" y="52165"/>
                  </a:lnTo>
                  <a:cubicBezTo>
                    <a:pt x="1286022" y="-25762"/>
                    <a:pt x="1485161" y="-16027"/>
                    <a:pt x="1660729" y="78996"/>
                  </a:cubicBezTo>
                  <a:cubicBezTo>
                    <a:pt x="1885959" y="200901"/>
                    <a:pt x="2154624" y="331354"/>
                    <a:pt x="2157341" y="332639"/>
                  </a:cubicBezTo>
                  <a:cubicBezTo>
                    <a:pt x="2157771" y="332862"/>
                    <a:pt x="2158102" y="333242"/>
                    <a:pt x="2158261" y="333707"/>
                  </a:cubicBezTo>
                  <a:cubicBezTo>
                    <a:pt x="2158419" y="334166"/>
                    <a:pt x="2158389" y="334670"/>
                    <a:pt x="2158182" y="335110"/>
                  </a:cubicBezTo>
                  <a:cubicBezTo>
                    <a:pt x="2157979" y="335347"/>
                    <a:pt x="2157717" y="335525"/>
                    <a:pt x="2157420" y="335634"/>
                  </a:cubicBezTo>
                  <a:cubicBezTo>
                    <a:pt x="2157124" y="335738"/>
                    <a:pt x="2156808" y="335762"/>
                    <a:pt x="2156501" y="335703"/>
                  </a:cubicBezTo>
                  <a:close/>
                </a:path>
              </a:pathLst>
            </a:custGeom>
            <a:solidFill>
              <a:srgbClr val="0E0E0E"/>
            </a:solidFill>
            <a:ln w="4941" cap="flat">
              <a:noFill/>
              <a:prstDash val="solid"/>
              <a:miter/>
            </a:ln>
          </p:spPr>
          <p:txBody>
            <a:bodyPr rtlCol="0" anchor="ctr"/>
            <a:lstStyle/>
            <a:p>
              <a:endParaRPr lang="en-AU"/>
            </a:p>
          </p:txBody>
        </p:sp>
        <p:sp>
          <p:nvSpPr>
            <p:cNvPr id="1341" name="Freeform: Shape 1340">
              <a:extLst>
                <a:ext uri="{FF2B5EF4-FFF2-40B4-BE49-F238E27FC236}">
                  <a16:creationId xmlns:a16="http://schemas.microsoft.com/office/drawing/2014/main" id="{600A251B-157D-493C-9386-0FC2E5D5ED41}"/>
                </a:ext>
              </a:extLst>
            </p:cNvPr>
            <p:cNvSpPr/>
            <p:nvPr/>
          </p:nvSpPr>
          <p:spPr>
            <a:xfrm>
              <a:off x="8303503" y="3704582"/>
              <a:ext cx="461577" cy="521022"/>
            </a:xfrm>
            <a:custGeom>
              <a:avLst/>
              <a:gdLst>
                <a:gd name="connsiteX0" fmla="*/ 461577 w 461577"/>
                <a:gd name="connsiteY0" fmla="*/ 191578 h 521022"/>
                <a:gd name="connsiteX1" fmla="*/ 230764 w 461577"/>
                <a:gd name="connsiteY1" fmla="*/ 0 h 521022"/>
                <a:gd name="connsiteX2" fmla="*/ 0 w 461577"/>
                <a:gd name="connsiteY2" fmla="*/ 191578 h 521022"/>
                <a:gd name="connsiteX3" fmla="*/ 11958 w 461577"/>
                <a:gd name="connsiteY3" fmla="*/ 252556 h 521022"/>
                <a:gd name="connsiteX4" fmla="*/ 89193 w 461577"/>
                <a:gd name="connsiteY4" fmla="*/ 458514 h 521022"/>
                <a:gd name="connsiteX5" fmla="*/ 230764 w 461577"/>
                <a:gd name="connsiteY5" fmla="*/ 521023 h 521022"/>
                <a:gd name="connsiteX6" fmla="*/ 383948 w 461577"/>
                <a:gd name="connsiteY6" fmla="*/ 441960 h 521022"/>
                <a:gd name="connsiteX7" fmla="*/ 449422 w 461577"/>
                <a:gd name="connsiteY7" fmla="*/ 253000 h 521022"/>
                <a:gd name="connsiteX8" fmla="*/ 461577 w 461577"/>
                <a:gd name="connsiteY8" fmla="*/ 191578 h 52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577" h="521022">
                  <a:moveTo>
                    <a:pt x="461577" y="191578"/>
                  </a:moveTo>
                  <a:cubicBezTo>
                    <a:pt x="461577" y="85783"/>
                    <a:pt x="358252" y="0"/>
                    <a:pt x="230764" y="0"/>
                  </a:cubicBezTo>
                  <a:cubicBezTo>
                    <a:pt x="103276" y="0"/>
                    <a:pt x="0" y="85783"/>
                    <a:pt x="0" y="191578"/>
                  </a:cubicBezTo>
                  <a:cubicBezTo>
                    <a:pt x="5" y="212486"/>
                    <a:pt x="4062" y="233195"/>
                    <a:pt x="11958" y="252556"/>
                  </a:cubicBezTo>
                  <a:cubicBezTo>
                    <a:pt x="23917" y="282204"/>
                    <a:pt x="70811" y="435882"/>
                    <a:pt x="89193" y="458514"/>
                  </a:cubicBezTo>
                  <a:cubicBezTo>
                    <a:pt x="119879" y="496217"/>
                    <a:pt x="171862" y="521023"/>
                    <a:pt x="230764" y="521023"/>
                  </a:cubicBezTo>
                  <a:cubicBezTo>
                    <a:pt x="298017" y="521023"/>
                    <a:pt x="356177" y="488755"/>
                    <a:pt x="383948" y="441960"/>
                  </a:cubicBezTo>
                  <a:cubicBezTo>
                    <a:pt x="395165" y="423084"/>
                    <a:pt x="437463" y="282451"/>
                    <a:pt x="449422" y="253000"/>
                  </a:cubicBezTo>
                  <a:cubicBezTo>
                    <a:pt x="457437" y="233511"/>
                    <a:pt x="461563" y="212649"/>
                    <a:pt x="461577" y="191578"/>
                  </a:cubicBezTo>
                  <a:close/>
                </a:path>
              </a:pathLst>
            </a:custGeom>
            <a:solidFill>
              <a:srgbClr val="AB795E"/>
            </a:solidFill>
            <a:ln w="4941" cap="flat">
              <a:noFill/>
              <a:prstDash val="solid"/>
              <a:miter/>
            </a:ln>
          </p:spPr>
          <p:txBody>
            <a:bodyPr rtlCol="0" anchor="ctr"/>
            <a:lstStyle/>
            <a:p>
              <a:endParaRPr lang="en-AU"/>
            </a:p>
          </p:txBody>
        </p:sp>
        <p:sp>
          <p:nvSpPr>
            <p:cNvPr id="1342" name="Freeform: Shape 1341">
              <a:extLst>
                <a:ext uri="{FF2B5EF4-FFF2-40B4-BE49-F238E27FC236}">
                  <a16:creationId xmlns:a16="http://schemas.microsoft.com/office/drawing/2014/main" id="{31754E6C-CC45-4EE4-BD98-0D5D70549D69}"/>
                </a:ext>
              </a:extLst>
            </p:cNvPr>
            <p:cNvSpPr/>
            <p:nvPr/>
          </p:nvSpPr>
          <p:spPr>
            <a:xfrm>
              <a:off x="8301625" y="3702704"/>
              <a:ext cx="465283" cy="524728"/>
            </a:xfrm>
            <a:custGeom>
              <a:avLst/>
              <a:gdLst>
                <a:gd name="connsiteX0" fmla="*/ 232642 w 465283"/>
                <a:gd name="connsiteY0" fmla="*/ 524729 h 524728"/>
                <a:gd name="connsiteX1" fmla="*/ 89637 w 465283"/>
                <a:gd name="connsiteY1" fmla="*/ 461577 h 524728"/>
                <a:gd name="connsiteX2" fmla="*/ 30785 w 465283"/>
                <a:gd name="connsiteY2" fmla="*/ 308986 h 524728"/>
                <a:gd name="connsiteX3" fmla="*/ 12106 w 465283"/>
                <a:gd name="connsiteY3" fmla="*/ 255125 h 524728"/>
                <a:gd name="connsiteX4" fmla="*/ 0 w 465283"/>
                <a:gd name="connsiteY4" fmla="*/ 193456 h 524728"/>
                <a:gd name="connsiteX5" fmla="*/ 232642 w 465283"/>
                <a:gd name="connsiteY5" fmla="*/ 0 h 524728"/>
                <a:gd name="connsiteX6" fmla="*/ 465283 w 465283"/>
                <a:gd name="connsiteY6" fmla="*/ 193456 h 524728"/>
                <a:gd name="connsiteX7" fmla="*/ 453078 w 465283"/>
                <a:gd name="connsiteY7" fmla="*/ 255471 h 524728"/>
                <a:gd name="connsiteX8" fmla="*/ 427482 w 465283"/>
                <a:gd name="connsiteY8" fmla="*/ 331173 h 524728"/>
                <a:gd name="connsiteX9" fmla="*/ 387506 w 465283"/>
                <a:gd name="connsiteY9" fmla="*/ 444826 h 524728"/>
                <a:gd name="connsiteX10" fmla="*/ 232642 w 465283"/>
                <a:gd name="connsiteY10" fmla="*/ 524729 h 524728"/>
                <a:gd name="connsiteX11" fmla="*/ 232642 w 465283"/>
                <a:gd name="connsiteY11" fmla="*/ 3706 h 524728"/>
                <a:gd name="connsiteX12" fmla="*/ 3706 w 465283"/>
                <a:gd name="connsiteY12" fmla="*/ 193456 h 524728"/>
                <a:gd name="connsiteX13" fmla="*/ 15516 w 465283"/>
                <a:gd name="connsiteY13" fmla="*/ 253741 h 524728"/>
                <a:gd name="connsiteX14" fmla="*/ 34293 w 465283"/>
                <a:gd name="connsiteY14" fmla="*/ 307801 h 524728"/>
                <a:gd name="connsiteX15" fmla="*/ 92503 w 465283"/>
                <a:gd name="connsiteY15" fmla="*/ 459255 h 524728"/>
                <a:gd name="connsiteX16" fmla="*/ 232642 w 465283"/>
                <a:gd name="connsiteY16" fmla="*/ 521023 h 524728"/>
                <a:gd name="connsiteX17" fmla="*/ 384294 w 465283"/>
                <a:gd name="connsiteY17" fmla="*/ 442800 h 524728"/>
                <a:gd name="connsiteX18" fmla="*/ 423825 w 465283"/>
                <a:gd name="connsiteY18" fmla="*/ 329987 h 524728"/>
                <a:gd name="connsiteX19" fmla="*/ 449570 w 465283"/>
                <a:gd name="connsiteY19" fmla="*/ 254087 h 524728"/>
                <a:gd name="connsiteX20" fmla="*/ 461479 w 465283"/>
                <a:gd name="connsiteY20" fmla="*/ 193456 h 524728"/>
                <a:gd name="connsiteX21" fmla="*/ 232642 w 465283"/>
                <a:gd name="connsiteY21" fmla="*/ 3706 h 5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5283" h="524728">
                  <a:moveTo>
                    <a:pt x="232642" y="524729"/>
                  </a:moveTo>
                  <a:cubicBezTo>
                    <a:pt x="175321" y="524729"/>
                    <a:pt x="121855" y="501109"/>
                    <a:pt x="89637" y="461577"/>
                  </a:cubicBezTo>
                  <a:cubicBezTo>
                    <a:pt x="76592" y="445567"/>
                    <a:pt x="50106" y="366603"/>
                    <a:pt x="30785" y="308986"/>
                  </a:cubicBezTo>
                  <a:cubicBezTo>
                    <a:pt x="22681" y="284872"/>
                    <a:pt x="15714" y="264020"/>
                    <a:pt x="12106" y="255125"/>
                  </a:cubicBezTo>
                  <a:cubicBezTo>
                    <a:pt x="4111" y="235547"/>
                    <a:pt x="0" y="214606"/>
                    <a:pt x="0" y="193456"/>
                  </a:cubicBezTo>
                  <a:cubicBezTo>
                    <a:pt x="0" y="86771"/>
                    <a:pt x="104363" y="0"/>
                    <a:pt x="232642" y="0"/>
                  </a:cubicBezTo>
                  <a:cubicBezTo>
                    <a:pt x="360921" y="0"/>
                    <a:pt x="465283" y="86771"/>
                    <a:pt x="465283" y="193456"/>
                  </a:cubicBezTo>
                  <a:cubicBezTo>
                    <a:pt x="465279" y="214724"/>
                    <a:pt x="461133" y="235789"/>
                    <a:pt x="453078" y="255471"/>
                  </a:cubicBezTo>
                  <a:cubicBezTo>
                    <a:pt x="448137" y="267429"/>
                    <a:pt x="438254" y="298363"/>
                    <a:pt x="427482" y="331173"/>
                  </a:cubicBezTo>
                  <a:cubicBezTo>
                    <a:pt x="411867" y="379056"/>
                    <a:pt x="394226" y="433313"/>
                    <a:pt x="387506" y="444826"/>
                  </a:cubicBezTo>
                  <a:cubicBezTo>
                    <a:pt x="358154" y="494042"/>
                    <a:pt x="298857" y="524729"/>
                    <a:pt x="232642" y="524729"/>
                  </a:cubicBezTo>
                  <a:close/>
                  <a:moveTo>
                    <a:pt x="232642" y="3706"/>
                  </a:moveTo>
                  <a:cubicBezTo>
                    <a:pt x="106438" y="3706"/>
                    <a:pt x="3706" y="88847"/>
                    <a:pt x="3706" y="193456"/>
                  </a:cubicBezTo>
                  <a:cubicBezTo>
                    <a:pt x="3726" y="214126"/>
                    <a:pt x="7733" y="234593"/>
                    <a:pt x="15516" y="253741"/>
                  </a:cubicBezTo>
                  <a:cubicBezTo>
                    <a:pt x="19173" y="262784"/>
                    <a:pt x="25843" y="282649"/>
                    <a:pt x="34293" y="307801"/>
                  </a:cubicBezTo>
                  <a:cubicBezTo>
                    <a:pt x="52478" y="362156"/>
                    <a:pt x="79903" y="443739"/>
                    <a:pt x="92503" y="459255"/>
                  </a:cubicBezTo>
                  <a:cubicBezTo>
                    <a:pt x="124029" y="497946"/>
                    <a:pt x="176507" y="521023"/>
                    <a:pt x="232642" y="521023"/>
                  </a:cubicBezTo>
                  <a:cubicBezTo>
                    <a:pt x="297522" y="521023"/>
                    <a:pt x="355634" y="491028"/>
                    <a:pt x="384294" y="442800"/>
                  </a:cubicBezTo>
                  <a:cubicBezTo>
                    <a:pt x="390816" y="431781"/>
                    <a:pt x="408408" y="377722"/>
                    <a:pt x="423825" y="329987"/>
                  </a:cubicBezTo>
                  <a:cubicBezTo>
                    <a:pt x="434548" y="297177"/>
                    <a:pt x="444628" y="266144"/>
                    <a:pt x="449570" y="254087"/>
                  </a:cubicBezTo>
                  <a:cubicBezTo>
                    <a:pt x="457427" y="234840"/>
                    <a:pt x="461469" y="214250"/>
                    <a:pt x="461479" y="193456"/>
                  </a:cubicBezTo>
                  <a:cubicBezTo>
                    <a:pt x="461577" y="88847"/>
                    <a:pt x="358895" y="3706"/>
                    <a:pt x="232642" y="3706"/>
                  </a:cubicBezTo>
                  <a:close/>
                </a:path>
              </a:pathLst>
            </a:custGeom>
            <a:solidFill>
              <a:srgbClr val="0E0E0E"/>
            </a:solidFill>
            <a:ln w="4941" cap="flat">
              <a:noFill/>
              <a:prstDash val="solid"/>
              <a:miter/>
            </a:ln>
          </p:spPr>
          <p:txBody>
            <a:bodyPr rtlCol="0" anchor="ctr"/>
            <a:lstStyle/>
            <a:p>
              <a:endParaRPr lang="en-AU"/>
            </a:p>
          </p:txBody>
        </p:sp>
        <p:sp>
          <p:nvSpPr>
            <p:cNvPr id="1343" name="Freeform: Shape 1342">
              <a:extLst>
                <a:ext uri="{FF2B5EF4-FFF2-40B4-BE49-F238E27FC236}">
                  <a16:creationId xmlns:a16="http://schemas.microsoft.com/office/drawing/2014/main" id="{2E870922-D0BB-491B-AC64-5FACB3277B52}"/>
                </a:ext>
              </a:extLst>
            </p:cNvPr>
            <p:cNvSpPr/>
            <p:nvPr/>
          </p:nvSpPr>
          <p:spPr>
            <a:xfrm>
              <a:off x="8146740" y="3583678"/>
              <a:ext cx="137751" cy="215164"/>
            </a:xfrm>
            <a:custGeom>
              <a:avLst/>
              <a:gdLst>
                <a:gd name="connsiteX0" fmla="*/ 90646 w 137751"/>
                <a:gd name="connsiteY0" fmla="*/ 8042 h 215164"/>
                <a:gd name="connsiteX1" fmla="*/ 416 w 137751"/>
                <a:gd name="connsiteY1" fmla="*/ 93726 h 215164"/>
                <a:gd name="connsiteX2" fmla="*/ 55957 w 137751"/>
                <a:gd name="connsiteY2" fmla="*/ 213753 h 215164"/>
                <a:gd name="connsiteX3" fmla="*/ 136750 w 137751"/>
                <a:gd name="connsiteY3" fmla="*/ 136519 h 215164"/>
                <a:gd name="connsiteX4" fmla="*/ 90646 w 137751"/>
                <a:gd name="connsiteY4" fmla="*/ 8042 h 215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51" h="215164">
                  <a:moveTo>
                    <a:pt x="90646" y="8042"/>
                  </a:moveTo>
                  <a:cubicBezTo>
                    <a:pt x="55315" y="-14886"/>
                    <a:pt x="-5613" y="10463"/>
                    <a:pt x="416" y="93726"/>
                  </a:cubicBezTo>
                  <a:cubicBezTo>
                    <a:pt x="6444" y="176989"/>
                    <a:pt x="35006" y="205748"/>
                    <a:pt x="55957" y="213753"/>
                  </a:cubicBezTo>
                  <a:cubicBezTo>
                    <a:pt x="76909" y="221758"/>
                    <a:pt x="127707" y="195668"/>
                    <a:pt x="136750" y="136519"/>
                  </a:cubicBezTo>
                  <a:cubicBezTo>
                    <a:pt x="145792" y="77370"/>
                    <a:pt x="90646" y="8042"/>
                    <a:pt x="90646" y="8042"/>
                  </a:cubicBezTo>
                  <a:close/>
                </a:path>
              </a:pathLst>
            </a:custGeom>
            <a:solidFill>
              <a:srgbClr val="AB795E"/>
            </a:solidFill>
            <a:ln w="4941" cap="flat">
              <a:noFill/>
              <a:prstDash val="solid"/>
              <a:miter/>
            </a:ln>
          </p:spPr>
          <p:txBody>
            <a:bodyPr rtlCol="0" anchor="ctr"/>
            <a:lstStyle/>
            <a:p>
              <a:endParaRPr lang="en-AU"/>
            </a:p>
          </p:txBody>
        </p:sp>
        <p:sp>
          <p:nvSpPr>
            <p:cNvPr id="1344" name="Freeform: Shape 1343">
              <a:extLst>
                <a:ext uri="{FF2B5EF4-FFF2-40B4-BE49-F238E27FC236}">
                  <a16:creationId xmlns:a16="http://schemas.microsoft.com/office/drawing/2014/main" id="{659ACDDF-6508-43D6-8C2F-B08F1CFFFB6B}"/>
                </a:ext>
              </a:extLst>
            </p:cNvPr>
            <p:cNvSpPr/>
            <p:nvPr/>
          </p:nvSpPr>
          <p:spPr>
            <a:xfrm>
              <a:off x="8144908" y="3581738"/>
              <a:ext cx="141490" cy="218958"/>
            </a:xfrm>
            <a:custGeom>
              <a:avLst/>
              <a:gdLst>
                <a:gd name="connsiteX0" fmla="*/ 66289 w 141490"/>
                <a:gd name="connsiteY0" fmla="*/ 218955 h 218958"/>
                <a:gd name="connsiteX1" fmla="*/ 57098 w 141490"/>
                <a:gd name="connsiteY1" fmla="*/ 217423 h 218958"/>
                <a:gd name="connsiteX2" fmla="*/ 420 w 141490"/>
                <a:gd name="connsiteY2" fmla="*/ 95765 h 218958"/>
                <a:gd name="connsiteX3" fmla="*/ 35849 w 141490"/>
                <a:gd name="connsiteY3" fmla="*/ 8154 h 218958"/>
                <a:gd name="connsiteX4" fmla="*/ 64717 w 141490"/>
                <a:gd name="connsiteY4" fmla="*/ 1 h 218958"/>
                <a:gd name="connsiteX5" fmla="*/ 93516 w 141490"/>
                <a:gd name="connsiteY5" fmla="*/ 8401 h 218958"/>
                <a:gd name="connsiteX6" fmla="*/ 93911 w 141490"/>
                <a:gd name="connsiteY6" fmla="*/ 8846 h 218958"/>
                <a:gd name="connsiteX7" fmla="*/ 140459 w 141490"/>
                <a:gd name="connsiteY7" fmla="*/ 138755 h 218958"/>
                <a:gd name="connsiteX8" fmla="*/ 125511 w 141490"/>
                <a:gd name="connsiteY8" fmla="*/ 179819 h 218958"/>
                <a:gd name="connsiteX9" fmla="*/ 94207 w 141490"/>
                <a:gd name="connsiteY9" fmla="*/ 210307 h 218958"/>
                <a:gd name="connsiteX10" fmla="*/ 66289 w 141490"/>
                <a:gd name="connsiteY10" fmla="*/ 218955 h 218958"/>
                <a:gd name="connsiteX11" fmla="*/ 64954 w 141490"/>
                <a:gd name="connsiteY11" fmla="*/ 3756 h 218958"/>
                <a:gd name="connsiteX12" fmla="*/ 37727 w 141490"/>
                <a:gd name="connsiteY12" fmla="*/ 11366 h 218958"/>
                <a:gd name="connsiteX13" fmla="*/ 4126 w 141490"/>
                <a:gd name="connsiteY13" fmla="*/ 95370 h 218958"/>
                <a:gd name="connsiteX14" fmla="*/ 58481 w 141490"/>
                <a:gd name="connsiteY14" fmla="*/ 213964 h 218958"/>
                <a:gd name="connsiteX15" fmla="*/ 92379 w 141490"/>
                <a:gd name="connsiteY15" fmla="*/ 207095 h 218958"/>
                <a:gd name="connsiteX16" fmla="*/ 122507 w 141490"/>
                <a:gd name="connsiteY16" fmla="*/ 177748 h 218958"/>
                <a:gd name="connsiteX17" fmla="*/ 136852 w 141490"/>
                <a:gd name="connsiteY17" fmla="*/ 138212 h 218958"/>
                <a:gd name="connsiteX18" fmla="*/ 91292 w 141490"/>
                <a:gd name="connsiteY18" fmla="*/ 11366 h 218958"/>
                <a:gd name="connsiteX19" fmla="*/ 64954 w 141490"/>
                <a:gd name="connsiteY19" fmla="*/ 3756 h 21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1490" h="218958">
                  <a:moveTo>
                    <a:pt x="66289" y="218955"/>
                  </a:moveTo>
                  <a:cubicBezTo>
                    <a:pt x="63156" y="219009"/>
                    <a:pt x="60043" y="218490"/>
                    <a:pt x="57098" y="217423"/>
                  </a:cubicBezTo>
                  <a:cubicBezTo>
                    <a:pt x="38715" y="210455"/>
                    <a:pt x="6893" y="185353"/>
                    <a:pt x="420" y="95765"/>
                  </a:cubicBezTo>
                  <a:cubicBezTo>
                    <a:pt x="-2545" y="55147"/>
                    <a:pt x="10302" y="23176"/>
                    <a:pt x="35849" y="8154"/>
                  </a:cubicBezTo>
                  <a:cubicBezTo>
                    <a:pt x="44517" y="2783"/>
                    <a:pt x="54518" y="-44"/>
                    <a:pt x="64717" y="1"/>
                  </a:cubicBezTo>
                  <a:cubicBezTo>
                    <a:pt x="74916" y="45"/>
                    <a:pt x="84893" y="2956"/>
                    <a:pt x="93516" y="8401"/>
                  </a:cubicBezTo>
                  <a:cubicBezTo>
                    <a:pt x="93674" y="8525"/>
                    <a:pt x="93807" y="8673"/>
                    <a:pt x="93911" y="8846"/>
                  </a:cubicBezTo>
                  <a:cubicBezTo>
                    <a:pt x="96184" y="11662"/>
                    <a:pt x="149502" y="79508"/>
                    <a:pt x="140459" y="138755"/>
                  </a:cubicBezTo>
                  <a:cubicBezTo>
                    <a:pt x="138631" y="153392"/>
                    <a:pt x="133521" y="167431"/>
                    <a:pt x="125511" y="179819"/>
                  </a:cubicBezTo>
                  <a:cubicBezTo>
                    <a:pt x="117501" y="192207"/>
                    <a:pt x="106803" y="202628"/>
                    <a:pt x="94207" y="210307"/>
                  </a:cubicBezTo>
                  <a:cubicBezTo>
                    <a:pt x="85792" y="215525"/>
                    <a:pt x="76181" y="218500"/>
                    <a:pt x="66289" y="218955"/>
                  </a:cubicBezTo>
                  <a:close/>
                  <a:moveTo>
                    <a:pt x="64954" y="3756"/>
                  </a:moveTo>
                  <a:cubicBezTo>
                    <a:pt x="55358" y="3801"/>
                    <a:pt x="45955" y="6429"/>
                    <a:pt x="37727" y="11366"/>
                  </a:cubicBezTo>
                  <a:cubicBezTo>
                    <a:pt x="13514" y="25646"/>
                    <a:pt x="1259" y="56333"/>
                    <a:pt x="4126" y="95370"/>
                  </a:cubicBezTo>
                  <a:cubicBezTo>
                    <a:pt x="10451" y="182882"/>
                    <a:pt x="40840" y="207145"/>
                    <a:pt x="58481" y="213964"/>
                  </a:cubicBezTo>
                  <a:cubicBezTo>
                    <a:pt x="66733" y="217126"/>
                    <a:pt x="79729" y="214458"/>
                    <a:pt x="92379" y="207095"/>
                  </a:cubicBezTo>
                  <a:cubicBezTo>
                    <a:pt x="104505" y="199713"/>
                    <a:pt x="114808" y="189677"/>
                    <a:pt x="122507" y="177748"/>
                  </a:cubicBezTo>
                  <a:cubicBezTo>
                    <a:pt x="130211" y="165820"/>
                    <a:pt x="135113" y="152305"/>
                    <a:pt x="136852" y="138212"/>
                  </a:cubicBezTo>
                  <a:cubicBezTo>
                    <a:pt x="145450" y="82275"/>
                    <a:pt x="94801" y="15863"/>
                    <a:pt x="91292" y="11366"/>
                  </a:cubicBezTo>
                  <a:cubicBezTo>
                    <a:pt x="83430" y="6336"/>
                    <a:pt x="74284" y="3692"/>
                    <a:pt x="64954" y="3756"/>
                  </a:cubicBezTo>
                  <a:close/>
                </a:path>
              </a:pathLst>
            </a:custGeom>
            <a:solidFill>
              <a:srgbClr val="0E0E0E"/>
            </a:solidFill>
            <a:ln w="4941" cap="flat">
              <a:noFill/>
              <a:prstDash val="solid"/>
              <a:miter/>
            </a:ln>
          </p:spPr>
          <p:txBody>
            <a:bodyPr rtlCol="0" anchor="ctr"/>
            <a:lstStyle/>
            <a:p>
              <a:endParaRPr lang="en-AU"/>
            </a:p>
          </p:txBody>
        </p:sp>
        <p:sp>
          <p:nvSpPr>
            <p:cNvPr id="1345" name="Freeform: Shape 1344">
              <a:extLst>
                <a:ext uri="{FF2B5EF4-FFF2-40B4-BE49-F238E27FC236}">
                  <a16:creationId xmlns:a16="http://schemas.microsoft.com/office/drawing/2014/main" id="{2AB616DB-8BB8-4044-8486-70925F8F027A}"/>
                </a:ext>
              </a:extLst>
            </p:cNvPr>
            <p:cNvSpPr/>
            <p:nvPr/>
          </p:nvSpPr>
          <p:spPr>
            <a:xfrm>
              <a:off x="8783498" y="3583678"/>
              <a:ext cx="137751" cy="215164"/>
            </a:xfrm>
            <a:custGeom>
              <a:avLst/>
              <a:gdLst>
                <a:gd name="connsiteX0" fmla="*/ 47105 w 137751"/>
                <a:gd name="connsiteY0" fmla="*/ 8042 h 215164"/>
                <a:gd name="connsiteX1" fmla="*/ 137335 w 137751"/>
                <a:gd name="connsiteY1" fmla="*/ 93726 h 215164"/>
                <a:gd name="connsiteX2" fmla="*/ 81843 w 137751"/>
                <a:gd name="connsiteY2" fmla="*/ 213753 h 215164"/>
                <a:gd name="connsiteX3" fmla="*/ 1002 w 137751"/>
                <a:gd name="connsiteY3" fmla="*/ 136519 h 215164"/>
                <a:gd name="connsiteX4" fmla="*/ 47105 w 137751"/>
                <a:gd name="connsiteY4" fmla="*/ 8042 h 215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51" h="215164">
                  <a:moveTo>
                    <a:pt x="47105" y="8042"/>
                  </a:moveTo>
                  <a:cubicBezTo>
                    <a:pt x="82436" y="-14886"/>
                    <a:pt x="143364" y="10463"/>
                    <a:pt x="137335" y="93726"/>
                  </a:cubicBezTo>
                  <a:cubicBezTo>
                    <a:pt x="131307" y="176989"/>
                    <a:pt x="102746" y="205748"/>
                    <a:pt x="81843" y="213753"/>
                  </a:cubicBezTo>
                  <a:cubicBezTo>
                    <a:pt x="60941" y="221758"/>
                    <a:pt x="10045" y="195668"/>
                    <a:pt x="1002" y="136519"/>
                  </a:cubicBezTo>
                  <a:cubicBezTo>
                    <a:pt x="-8041" y="77370"/>
                    <a:pt x="47105" y="8042"/>
                    <a:pt x="47105" y="8042"/>
                  </a:cubicBezTo>
                  <a:close/>
                </a:path>
              </a:pathLst>
            </a:custGeom>
            <a:solidFill>
              <a:srgbClr val="AB795E"/>
            </a:solidFill>
            <a:ln w="4941" cap="flat">
              <a:noFill/>
              <a:prstDash val="solid"/>
              <a:miter/>
            </a:ln>
          </p:spPr>
          <p:txBody>
            <a:bodyPr rtlCol="0" anchor="ctr"/>
            <a:lstStyle/>
            <a:p>
              <a:endParaRPr lang="en-AU"/>
            </a:p>
          </p:txBody>
        </p:sp>
        <p:sp>
          <p:nvSpPr>
            <p:cNvPr id="1346" name="Freeform: Shape 1345">
              <a:extLst>
                <a:ext uri="{FF2B5EF4-FFF2-40B4-BE49-F238E27FC236}">
                  <a16:creationId xmlns:a16="http://schemas.microsoft.com/office/drawing/2014/main" id="{54305653-25F9-4901-AE5B-D916CBF7673B}"/>
                </a:ext>
              </a:extLst>
            </p:cNvPr>
            <p:cNvSpPr/>
            <p:nvPr/>
          </p:nvSpPr>
          <p:spPr>
            <a:xfrm>
              <a:off x="8781629" y="3581787"/>
              <a:ext cx="141451" cy="218911"/>
            </a:xfrm>
            <a:custGeom>
              <a:avLst/>
              <a:gdLst>
                <a:gd name="connsiteX0" fmla="*/ 75213 w 141451"/>
                <a:gd name="connsiteY0" fmla="*/ 218905 h 218911"/>
                <a:gd name="connsiteX1" fmla="*/ 47294 w 141451"/>
                <a:gd name="connsiteY1" fmla="*/ 210258 h 218911"/>
                <a:gd name="connsiteX2" fmla="*/ 16000 w 141451"/>
                <a:gd name="connsiteY2" fmla="*/ 179789 h 218911"/>
                <a:gd name="connsiteX3" fmla="*/ 1042 w 141451"/>
                <a:gd name="connsiteY3" fmla="*/ 138755 h 218911"/>
                <a:gd name="connsiteX4" fmla="*/ 47541 w 141451"/>
                <a:gd name="connsiteY4" fmla="*/ 8846 h 218911"/>
                <a:gd name="connsiteX5" fmla="*/ 47986 w 141451"/>
                <a:gd name="connsiteY5" fmla="*/ 8401 h 218911"/>
                <a:gd name="connsiteX6" fmla="*/ 76784 w 141451"/>
                <a:gd name="connsiteY6" fmla="*/ 1 h 218911"/>
                <a:gd name="connsiteX7" fmla="*/ 105652 w 141451"/>
                <a:gd name="connsiteY7" fmla="*/ 8154 h 218911"/>
                <a:gd name="connsiteX8" fmla="*/ 141033 w 141451"/>
                <a:gd name="connsiteY8" fmla="*/ 95765 h 218911"/>
                <a:gd name="connsiteX9" fmla="*/ 84355 w 141451"/>
                <a:gd name="connsiteY9" fmla="*/ 217423 h 218911"/>
                <a:gd name="connsiteX10" fmla="*/ 75213 w 141451"/>
                <a:gd name="connsiteY10" fmla="*/ 218905 h 218911"/>
                <a:gd name="connsiteX11" fmla="*/ 50259 w 141451"/>
                <a:gd name="connsiteY11" fmla="*/ 11366 h 218911"/>
                <a:gd name="connsiteX12" fmla="*/ 4699 w 141451"/>
                <a:gd name="connsiteY12" fmla="*/ 138212 h 218911"/>
                <a:gd name="connsiteX13" fmla="*/ 19054 w 141451"/>
                <a:gd name="connsiteY13" fmla="*/ 177743 h 218911"/>
                <a:gd name="connsiteX14" fmla="*/ 49172 w 141451"/>
                <a:gd name="connsiteY14" fmla="*/ 207095 h 218911"/>
                <a:gd name="connsiteX15" fmla="*/ 83070 w 141451"/>
                <a:gd name="connsiteY15" fmla="*/ 213964 h 218911"/>
                <a:gd name="connsiteX16" fmla="*/ 137425 w 141451"/>
                <a:gd name="connsiteY16" fmla="*/ 95370 h 218911"/>
                <a:gd name="connsiteX17" fmla="*/ 103824 w 141451"/>
                <a:gd name="connsiteY17" fmla="*/ 11366 h 218911"/>
                <a:gd name="connsiteX18" fmla="*/ 77046 w 141451"/>
                <a:gd name="connsiteY18" fmla="*/ 3692 h 218911"/>
                <a:gd name="connsiteX19" fmla="*/ 50259 w 141451"/>
                <a:gd name="connsiteY19" fmla="*/ 11317 h 218911"/>
                <a:gd name="connsiteX20" fmla="*/ 50259 w 141451"/>
                <a:gd name="connsiteY20" fmla="*/ 11366 h 21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451" h="218911">
                  <a:moveTo>
                    <a:pt x="75213" y="218905"/>
                  </a:moveTo>
                  <a:cubicBezTo>
                    <a:pt x="65320" y="218465"/>
                    <a:pt x="55704" y="215486"/>
                    <a:pt x="47294" y="210258"/>
                  </a:cubicBezTo>
                  <a:cubicBezTo>
                    <a:pt x="34703" y="202584"/>
                    <a:pt x="24005" y="192172"/>
                    <a:pt x="16000" y="179789"/>
                  </a:cubicBezTo>
                  <a:cubicBezTo>
                    <a:pt x="7990" y="167411"/>
                    <a:pt x="2881" y="153382"/>
                    <a:pt x="1042" y="138755"/>
                  </a:cubicBezTo>
                  <a:cubicBezTo>
                    <a:pt x="-8050" y="79459"/>
                    <a:pt x="45268" y="11662"/>
                    <a:pt x="47541" y="8846"/>
                  </a:cubicBezTo>
                  <a:cubicBezTo>
                    <a:pt x="47650" y="8663"/>
                    <a:pt x="47803" y="8510"/>
                    <a:pt x="47986" y="8401"/>
                  </a:cubicBezTo>
                  <a:cubicBezTo>
                    <a:pt x="56609" y="2956"/>
                    <a:pt x="66585" y="45"/>
                    <a:pt x="76784" y="1"/>
                  </a:cubicBezTo>
                  <a:cubicBezTo>
                    <a:pt x="86979" y="-44"/>
                    <a:pt x="96985" y="2782"/>
                    <a:pt x="105652" y="8154"/>
                  </a:cubicBezTo>
                  <a:cubicBezTo>
                    <a:pt x="131100" y="22978"/>
                    <a:pt x="143998" y="55147"/>
                    <a:pt x="141033" y="95765"/>
                  </a:cubicBezTo>
                  <a:cubicBezTo>
                    <a:pt x="134559" y="185353"/>
                    <a:pt x="102737" y="210455"/>
                    <a:pt x="84355" y="217423"/>
                  </a:cubicBezTo>
                  <a:cubicBezTo>
                    <a:pt x="81424" y="218475"/>
                    <a:pt x="78326" y="218974"/>
                    <a:pt x="75213" y="218905"/>
                  </a:cubicBezTo>
                  <a:close/>
                  <a:moveTo>
                    <a:pt x="50259" y="11366"/>
                  </a:moveTo>
                  <a:cubicBezTo>
                    <a:pt x="46750" y="15863"/>
                    <a:pt x="-3850" y="82275"/>
                    <a:pt x="4699" y="138212"/>
                  </a:cubicBezTo>
                  <a:cubicBezTo>
                    <a:pt x="6448" y="152300"/>
                    <a:pt x="11355" y="165815"/>
                    <a:pt x="19054" y="177743"/>
                  </a:cubicBezTo>
                  <a:cubicBezTo>
                    <a:pt x="26757" y="189667"/>
                    <a:pt x="37051" y="199703"/>
                    <a:pt x="49172" y="207095"/>
                  </a:cubicBezTo>
                  <a:cubicBezTo>
                    <a:pt x="61822" y="214458"/>
                    <a:pt x="74818" y="216978"/>
                    <a:pt x="83070" y="213964"/>
                  </a:cubicBezTo>
                  <a:cubicBezTo>
                    <a:pt x="100661" y="207293"/>
                    <a:pt x="131051" y="183031"/>
                    <a:pt x="137425" y="95370"/>
                  </a:cubicBezTo>
                  <a:cubicBezTo>
                    <a:pt x="140291" y="56184"/>
                    <a:pt x="128037" y="25498"/>
                    <a:pt x="103824" y="11366"/>
                  </a:cubicBezTo>
                  <a:cubicBezTo>
                    <a:pt x="95789" y="6355"/>
                    <a:pt x="86514" y="3697"/>
                    <a:pt x="77046" y="3692"/>
                  </a:cubicBezTo>
                  <a:cubicBezTo>
                    <a:pt x="67583" y="3682"/>
                    <a:pt x="58303" y="6321"/>
                    <a:pt x="50259" y="11317"/>
                  </a:cubicBezTo>
                  <a:lnTo>
                    <a:pt x="50259" y="11366"/>
                  </a:lnTo>
                  <a:close/>
                </a:path>
              </a:pathLst>
            </a:custGeom>
            <a:solidFill>
              <a:srgbClr val="0E0E0E"/>
            </a:solidFill>
            <a:ln w="4941" cap="flat">
              <a:noFill/>
              <a:prstDash val="solid"/>
              <a:miter/>
            </a:ln>
          </p:spPr>
          <p:txBody>
            <a:bodyPr rtlCol="0" anchor="ctr"/>
            <a:lstStyle/>
            <a:p>
              <a:endParaRPr lang="en-AU"/>
            </a:p>
          </p:txBody>
        </p:sp>
        <p:sp>
          <p:nvSpPr>
            <p:cNvPr id="1347" name="Freeform: Shape 1346">
              <a:extLst>
                <a:ext uri="{FF2B5EF4-FFF2-40B4-BE49-F238E27FC236}">
                  <a16:creationId xmlns:a16="http://schemas.microsoft.com/office/drawing/2014/main" id="{63F5CBA3-421D-4868-8171-574EAF8CE29E}"/>
                </a:ext>
              </a:extLst>
            </p:cNvPr>
            <p:cNvSpPr/>
            <p:nvPr/>
          </p:nvSpPr>
          <p:spPr>
            <a:xfrm>
              <a:off x="8237387" y="3189983"/>
              <a:ext cx="593710" cy="927700"/>
            </a:xfrm>
            <a:custGeom>
              <a:avLst/>
              <a:gdLst>
                <a:gd name="connsiteX0" fmla="*/ 296880 w 593710"/>
                <a:gd name="connsiteY0" fmla="*/ 0 h 927700"/>
                <a:gd name="connsiteX1" fmla="*/ 0 w 593710"/>
                <a:gd name="connsiteY1" fmla="*/ 246478 h 927700"/>
                <a:gd name="connsiteX2" fmla="*/ 0 w 593710"/>
                <a:gd name="connsiteY2" fmla="*/ 407370 h 927700"/>
                <a:gd name="connsiteX3" fmla="*/ 24707 w 593710"/>
                <a:gd name="connsiteY3" fmla="*/ 609425 h 927700"/>
                <a:gd name="connsiteX4" fmla="*/ 97000 w 593710"/>
                <a:gd name="connsiteY4" fmla="*/ 804561 h 927700"/>
                <a:gd name="connsiteX5" fmla="*/ 296831 w 593710"/>
                <a:gd name="connsiteY5" fmla="*/ 927701 h 927700"/>
                <a:gd name="connsiteX6" fmla="*/ 496711 w 593710"/>
                <a:gd name="connsiteY6" fmla="*/ 804561 h 927700"/>
                <a:gd name="connsiteX7" fmla="*/ 569004 w 593710"/>
                <a:gd name="connsiteY7" fmla="*/ 609425 h 927700"/>
                <a:gd name="connsiteX8" fmla="*/ 593711 w 593710"/>
                <a:gd name="connsiteY8" fmla="*/ 407370 h 927700"/>
                <a:gd name="connsiteX9" fmla="*/ 593711 w 593710"/>
                <a:gd name="connsiteY9" fmla="*/ 246478 h 927700"/>
                <a:gd name="connsiteX10" fmla="*/ 296880 w 593710"/>
                <a:gd name="connsiteY10" fmla="*/ 0 h 92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710" h="927700">
                  <a:moveTo>
                    <a:pt x="296880" y="0"/>
                  </a:moveTo>
                  <a:cubicBezTo>
                    <a:pt x="132924" y="0"/>
                    <a:pt x="0" y="110342"/>
                    <a:pt x="0" y="246478"/>
                  </a:cubicBezTo>
                  <a:lnTo>
                    <a:pt x="0" y="407370"/>
                  </a:lnTo>
                  <a:cubicBezTo>
                    <a:pt x="0" y="469632"/>
                    <a:pt x="9389" y="536193"/>
                    <a:pt x="24707" y="609425"/>
                  </a:cubicBezTo>
                  <a:cubicBezTo>
                    <a:pt x="40025" y="682656"/>
                    <a:pt x="74467" y="767056"/>
                    <a:pt x="97000" y="804561"/>
                  </a:cubicBezTo>
                  <a:cubicBezTo>
                    <a:pt x="141720" y="879176"/>
                    <a:pt x="214606" y="927701"/>
                    <a:pt x="296831" y="927701"/>
                  </a:cubicBezTo>
                  <a:cubicBezTo>
                    <a:pt x="379056" y="927701"/>
                    <a:pt x="451942" y="879176"/>
                    <a:pt x="496711" y="804561"/>
                  </a:cubicBezTo>
                  <a:cubicBezTo>
                    <a:pt x="519244" y="767056"/>
                    <a:pt x="553636" y="682656"/>
                    <a:pt x="569004" y="609425"/>
                  </a:cubicBezTo>
                  <a:cubicBezTo>
                    <a:pt x="584371" y="536193"/>
                    <a:pt x="593711" y="469632"/>
                    <a:pt x="593711" y="407370"/>
                  </a:cubicBezTo>
                  <a:lnTo>
                    <a:pt x="593711" y="246478"/>
                  </a:lnTo>
                  <a:cubicBezTo>
                    <a:pt x="593760" y="110539"/>
                    <a:pt x="460836" y="0"/>
                    <a:pt x="296880" y="0"/>
                  </a:cubicBezTo>
                  <a:close/>
                </a:path>
              </a:pathLst>
            </a:custGeom>
            <a:solidFill>
              <a:srgbClr val="2B1F18"/>
            </a:solidFill>
            <a:ln w="4941" cap="flat">
              <a:noFill/>
              <a:prstDash val="solid"/>
              <a:miter/>
            </a:ln>
          </p:spPr>
          <p:txBody>
            <a:bodyPr rtlCol="0" anchor="ctr"/>
            <a:lstStyle/>
            <a:p>
              <a:endParaRPr lang="en-AU"/>
            </a:p>
          </p:txBody>
        </p:sp>
        <p:sp>
          <p:nvSpPr>
            <p:cNvPr id="1348" name="Freeform: Shape 1347">
              <a:extLst>
                <a:ext uri="{FF2B5EF4-FFF2-40B4-BE49-F238E27FC236}">
                  <a16:creationId xmlns:a16="http://schemas.microsoft.com/office/drawing/2014/main" id="{81FA39CD-5636-4944-84A2-3FDC1DEB7A15}"/>
                </a:ext>
              </a:extLst>
            </p:cNvPr>
            <p:cNvSpPr/>
            <p:nvPr/>
          </p:nvSpPr>
          <p:spPr>
            <a:xfrm>
              <a:off x="8235608" y="3188155"/>
              <a:ext cx="597466" cy="931406"/>
            </a:xfrm>
            <a:custGeom>
              <a:avLst/>
              <a:gdLst>
                <a:gd name="connsiteX0" fmla="*/ 298659 w 597466"/>
                <a:gd name="connsiteY0" fmla="*/ 931407 h 931406"/>
                <a:gd name="connsiteX1" fmla="*/ 97198 w 597466"/>
                <a:gd name="connsiteY1" fmla="*/ 807328 h 931406"/>
                <a:gd name="connsiteX2" fmla="*/ 24707 w 597466"/>
                <a:gd name="connsiteY2" fmla="*/ 611648 h 931406"/>
                <a:gd name="connsiteX3" fmla="*/ 0 w 597466"/>
                <a:gd name="connsiteY3" fmla="*/ 409050 h 931406"/>
                <a:gd name="connsiteX4" fmla="*/ 0 w 597466"/>
                <a:gd name="connsiteY4" fmla="*/ 248306 h 931406"/>
                <a:gd name="connsiteX5" fmla="*/ 298709 w 597466"/>
                <a:gd name="connsiteY5" fmla="*/ 0 h 931406"/>
                <a:gd name="connsiteX6" fmla="*/ 597466 w 597466"/>
                <a:gd name="connsiteY6" fmla="*/ 248306 h 931406"/>
                <a:gd name="connsiteX7" fmla="*/ 597466 w 597466"/>
                <a:gd name="connsiteY7" fmla="*/ 409198 h 931406"/>
                <a:gd name="connsiteX8" fmla="*/ 572759 w 597466"/>
                <a:gd name="connsiteY8" fmla="*/ 611796 h 931406"/>
                <a:gd name="connsiteX9" fmla="*/ 500219 w 597466"/>
                <a:gd name="connsiteY9" fmla="*/ 807476 h 931406"/>
                <a:gd name="connsiteX10" fmla="*/ 298659 w 597466"/>
                <a:gd name="connsiteY10" fmla="*/ 931407 h 931406"/>
                <a:gd name="connsiteX11" fmla="*/ 298659 w 597466"/>
                <a:gd name="connsiteY11" fmla="*/ 3706 h 931406"/>
                <a:gd name="connsiteX12" fmla="*/ 3657 w 597466"/>
                <a:gd name="connsiteY12" fmla="*/ 248306 h 931406"/>
                <a:gd name="connsiteX13" fmla="*/ 3657 w 597466"/>
                <a:gd name="connsiteY13" fmla="*/ 409198 h 931406"/>
                <a:gd name="connsiteX14" fmla="*/ 28364 w 597466"/>
                <a:gd name="connsiteY14" fmla="*/ 610907 h 931406"/>
                <a:gd name="connsiteX15" fmla="*/ 100459 w 597466"/>
                <a:gd name="connsiteY15" fmla="*/ 805450 h 931406"/>
                <a:gd name="connsiteX16" fmla="*/ 298709 w 597466"/>
                <a:gd name="connsiteY16" fmla="*/ 927701 h 931406"/>
                <a:gd name="connsiteX17" fmla="*/ 497007 w 597466"/>
                <a:gd name="connsiteY17" fmla="*/ 805450 h 931406"/>
                <a:gd name="connsiteX18" fmla="*/ 569053 w 597466"/>
                <a:gd name="connsiteY18" fmla="*/ 610907 h 931406"/>
                <a:gd name="connsiteX19" fmla="*/ 593760 w 597466"/>
                <a:gd name="connsiteY19" fmla="*/ 409198 h 931406"/>
                <a:gd name="connsiteX20" fmla="*/ 593760 w 597466"/>
                <a:gd name="connsiteY20" fmla="*/ 248306 h 931406"/>
                <a:gd name="connsiteX21" fmla="*/ 298659 w 597466"/>
                <a:gd name="connsiteY21" fmla="*/ 3657 h 931406"/>
                <a:gd name="connsiteX22" fmla="*/ 298659 w 597466"/>
                <a:gd name="connsiteY22" fmla="*/ 3706 h 93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7466" h="931406">
                  <a:moveTo>
                    <a:pt x="298659" y="931407"/>
                  </a:moveTo>
                  <a:cubicBezTo>
                    <a:pt x="219152" y="931407"/>
                    <a:pt x="143845" y="885007"/>
                    <a:pt x="97198" y="807328"/>
                  </a:cubicBezTo>
                  <a:cubicBezTo>
                    <a:pt x="73429" y="767797"/>
                    <a:pt x="39778" y="683793"/>
                    <a:pt x="24707" y="611648"/>
                  </a:cubicBezTo>
                  <a:cubicBezTo>
                    <a:pt x="7808" y="531004"/>
                    <a:pt x="0" y="466667"/>
                    <a:pt x="0" y="409050"/>
                  </a:cubicBezTo>
                  <a:lnTo>
                    <a:pt x="0" y="248306"/>
                  </a:lnTo>
                  <a:cubicBezTo>
                    <a:pt x="0" y="111379"/>
                    <a:pt x="134011" y="0"/>
                    <a:pt x="298709" y="0"/>
                  </a:cubicBezTo>
                  <a:cubicBezTo>
                    <a:pt x="463406" y="0"/>
                    <a:pt x="597466" y="111379"/>
                    <a:pt x="597466" y="248306"/>
                  </a:cubicBezTo>
                  <a:lnTo>
                    <a:pt x="597466" y="409198"/>
                  </a:lnTo>
                  <a:cubicBezTo>
                    <a:pt x="597466" y="466667"/>
                    <a:pt x="589609" y="531004"/>
                    <a:pt x="572759" y="611796"/>
                  </a:cubicBezTo>
                  <a:cubicBezTo>
                    <a:pt x="557639" y="683793"/>
                    <a:pt x="524037" y="767797"/>
                    <a:pt x="500219" y="807476"/>
                  </a:cubicBezTo>
                  <a:cubicBezTo>
                    <a:pt x="453523" y="885007"/>
                    <a:pt x="378216" y="931407"/>
                    <a:pt x="298659" y="931407"/>
                  </a:cubicBezTo>
                  <a:close/>
                  <a:moveTo>
                    <a:pt x="298659" y="3706"/>
                  </a:moveTo>
                  <a:cubicBezTo>
                    <a:pt x="135988" y="3706"/>
                    <a:pt x="3657" y="113405"/>
                    <a:pt x="3657" y="248306"/>
                  </a:cubicBezTo>
                  <a:lnTo>
                    <a:pt x="3657" y="409198"/>
                  </a:lnTo>
                  <a:cubicBezTo>
                    <a:pt x="3657" y="466420"/>
                    <a:pt x="11464" y="530510"/>
                    <a:pt x="28364" y="610907"/>
                  </a:cubicBezTo>
                  <a:cubicBezTo>
                    <a:pt x="43188" y="681520"/>
                    <a:pt x="77333" y="766858"/>
                    <a:pt x="100459" y="805450"/>
                  </a:cubicBezTo>
                  <a:cubicBezTo>
                    <a:pt x="146365" y="881993"/>
                    <a:pt x="220486" y="927701"/>
                    <a:pt x="298709" y="927701"/>
                  </a:cubicBezTo>
                  <a:cubicBezTo>
                    <a:pt x="376931" y="927701"/>
                    <a:pt x="451052" y="881993"/>
                    <a:pt x="497007" y="805450"/>
                  </a:cubicBezTo>
                  <a:cubicBezTo>
                    <a:pt x="520133" y="766858"/>
                    <a:pt x="554278" y="681520"/>
                    <a:pt x="569053" y="610907"/>
                  </a:cubicBezTo>
                  <a:cubicBezTo>
                    <a:pt x="585903" y="530510"/>
                    <a:pt x="593760" y="466420"/>
                    <a:pt x="593760" y="409198"/>
                  </a:cubicBezTo>
                  <a:lnTo>
                    <a:pt x="593760" y="248306"/>
                  </a:lnTo>
                  <a:cubicBezTo>
                    <a:pt x="593711" y="113405"/>
                    <a:pt x="461380" y="3657"/>
                    <a:pt x="298659" y="3657"/>
                  </a:cubicBezTo>
                  <a:lnTo>
                    <a:pt x="298659" y="3706"/>
                  </a:lnTo>
                  <a:close/>
                </a:path>
              </a:pathLst>
            </a:custGeom>
            <a:solidFill>
              <a:srgbClr val="0E0E0E"/>
            </a:solidFill>
            <a:ln w="4941" cap="flat">
              <a:noFill/>
              <a:prstDash val="solid"/>
              <a:miter/>
            </a:ln>
          </p:spPr>
          <p:txBody>
            <a:bodyPr rtlCol="0" anchor="ctr"/>
            <a:lstStyle/>
            <a:p>
              <a:endParaRPr lang="en-AU"/>
            </a:p>
          </p:txBody>
        </p:sp>
        <p:sp>
          <p:nvSpPr>
            <p:cNvPr id="1349" name="Freeform: Shape 1348">
              <a:extLst>
                <a:ext uri="{FF2B5EF4-FFF2-40B4-BE49-F238E27FC236}">
                  <a16:creationId xmlns:a16="http://schemas.microsoft.com/office/drawing/2014/main" id="{17583AB2-DDCD-43AF-A780-D2A6EA04BAA0}"/>
                </a:ext>
              </a:extLst>
            </p:cNvPr>
            <p:cNvSpPr/>
            <p:nvPr/>
          </p:nvSpPr>
          <p:spPr>
            <a:xfrm>
              <a:off x="7905566" y="2562671"/>
              <a:ext cx="1229875" cy="33997"/>
            </a:xfrm>
            <a:custGeom>
              <a:avLst/>
              <a:gdLst>
                <a:gd name="connsiteX0" fmla="*/ 1214653 w 1229875"/>
                <a:gd name="connsiteY0" fmla="*/ 0 h 33997"/>
                <a:gd name="connsiteX1" fmla="*/ 15224 w 1229875"/>
                <a:gd name="connsiteY1" fmla="*/ 0 h 33997"/>
                <a:gd name="connsiteX2" fmla="*/ 7283 w 1229875"/>
                <a:gd name="connsiteY2" fmla="*/ 2234 h 33997"/>
                <a:gd name="connsiteX3" fmla="*/ 1674 w 1229875"/>
                <a:gd name="connsiteY3" fmla="*/ 8282 h 33997"/>
                <a:gd name="connsiteX4" fmla="*/ 44 w 1229875"/>
                <a:gd name="connsiteY4" fmla="*/ 16366 h 33997"/>
                <a:gd name="connsiteX5" fmla="*/ 2870 w 1229875"/>
                <a:gd name="connsiteY5" fmla="*/ 24114 h 33997"/>
                <a:gd name="connsiteX6" fmla="*/ 9887 w 1229875"/>
                <a:gd name="connsiteY6" fmla="*/ 33997 h 33997"/>
                <a:gd name="connsiteX7" fmla="*/ 1219940 w 1229875"/>
                <a:gd name="connsiteY7" fmla="*/ 33997 h 33997"/>
                <a:gd name="connsiteX8" fmla="*/ 1226957 w 1229875"/>
                <a:gd name="connsiteY8" fmla="*/ 24114 h 33997"/>
                <a:gd name="connsiteX9" fmla="*/ 1229828 w 1229875"/>
                <a:gd name="connsiteY9" fmla="*/ 16371 h 33997"/>
                <a:gd name="connsiteX10" fmla="*/ 1228217 w 1229875"/>
                <a:gd name="connsiteY10" fmla="*/ 8277 h 33997"/>
                <a:gd name="connsiteX11" fmla="*/ 1222604 w 1229875"/>
                <a:gd name="connsiteY11" fmla="*/ 2219 h 33997"/>
                <a:gd name="connsiteX12" fmla="*/ 1214653 w 1229875"/>
                <a:gd name="connsiteY12" fmla="*/ 0 h 3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9875" h="33997">
                  <a:moveTo>
                    <a:pt x="1214653" y="0"/>
                  </a:moveTo>
                  <a:lnTo>
                    <a:pt x="15224" y="0"/>
                  </a:lnTo>
                  <a:cubicBezTo>
                    <a:pt x="12422" y="0"/>
                    <a:pt x="9675" y="771"/>
                    <a:pt x="7283" y="2234"/>
                  </a:cubicBezTo>
                  <a:cubicBezTo>
                    <a:pt x="4891" y="3696"/>
                    <a:pt x="2949" y="5787"/>
                    <a:pt x="1674" y="8282"/>
                  </a:cubicBezTo>
                  <a:cubicBezTo>
                    <a:pt x="395" y="10772"/>
                    <a:pt x="-169" y="13569"/>
                    <a:pt x="44" y="16366"/>
                  </a:cubicBezTo>
                  <a:cubicBezTo>
                    <a:pt x="256" y="19158"/>
                    <a:pt x="1235" y="21841"/>
                    <a:pt x="2870" y="24114"/>
                  </a:cubicBezTo>
                  <a:lnTo>
                    <a:pt x="9887" y="33997"/>
                  </a:lnTo>
                  <a:lnTo>
                    <a:pt x="1219940" y="33997"/>
                  </a:lnTo>
                  <a:lnTo>
                    <a:pt x="1226957" y="24114"/>
                  </a:lnTo>
                  <a:cubicBezTo>
                    <a:pt x="1228613" y="21846"/>
                    <a:pt x="1229606" y="19168"/>
                    <a:pt x="1229828" y="16371"/>
                  </a:cubicBezTo>
                  <a:cubicBezTo>
                    <a:pt x="1230051" y="13574"/>
                    <a:pt x="1229492" y="10772"/>
                    <a:pt x="1228217" y="8277"/>
                  </a:cubicBezTo>
                  <a:cubicBezTo>
                    <a:pt x="1226942" y="5777"/>
                    <a:pt x="1225000" y="3681"/>
                    <a:pt x="1222604" y="2219"/>
                  </a:cubicBezTo>
                  <a:cubicBezTo>
                    <a:pt x="1220212" y="761"/>
                    <a:pt x="1217460" y="-10"/>
                    <a:pt x="1214653" y="0"/>
                  </a:cubicBezTo>
                  <a:close/>
                </a:path>
              </a:pathLst>
            </a:custGeom>
            <a:solidFill>
              <a:srgbClr val="A6A6A6"/>
            </a:solidFill>
            <a:ln w="4941" cap="flat">
              <a:noFill/>
              <a:prstDash val="solid"/>
              <a:miter/>
            </a:ln>
          </p:spPr>
          <p:txBody>
            <a:bodyPr rtlCol="0" anchor="ctr"/>
            <a:lstStyle/>
            <a:p>
              <a:endParaRPr lang="en-AU"/>
            </a:p>
          </p:txBody>
        </p:sp>
        <p:sp>
          <p:nvSpPr>
            <p:cNvPr id="1350" name="Freeform: Shape 1349">
              <a:extLst>
                <a:ext uri="{FF2B5EF4-FFF2-40B4-BE49-F238E27FC236}">
                  <a16:creationId xmlns:a16="http://schemas.microsoft.com/office/drawing/2014/main" id="{CBCF529C-2585-427E-8BEA-3147269B144D}"/>
                </a:ext>
              </a:extLst>
            </p:cNvPr>
            <p:cNvSpPr/>
            <p:nvPr/>
          </p:nvSpPr>
          <p:spPr>
            <a:xfrm>
              <a:off x="7903689" y="2560596"/>
              <a:ext cx="1233533" cy="37703"/>
            </a:xfrm>
            <a:custGeom>
              <a:avLst/>
              <a:gdLst>
                <a:gd name="connsiteX0" fmla="*/ 1221818 w 1233533"/>
                <a:gd name="connsiteY0" fmla="*/ 37703 h 37703"/>
                <a:gd name="connsiteX1" fmla="*/ 11715 w 1233533"/>
                <a:gd name="connsiteY1" fmla="*/ 37703 h 37703"/>
                <a:gd name="connsiteX2" fmla="*/ 10861 w 1233533"/>
                <a:gd name="connsiteY2" fmla="*/ 37510 h 37703"/>
                <a:gd name="connsiteX3" fmla="*/ 10184 w 1233533"/>
                <a:gd name="connsiteY3" fmla="*/ 36962 h 37703"/>
                <a:gd name="connsiteX4" fmla="*/ 3216 w 1233533"/>
                <a:gd name="connsiteY4" fmla="*/ 27079 h 37703"/>
                <a:gd name="connsiteX5" fmla="*/ 49 w 1233533"/>
                <a:gd name="connsiteY5" fmla="*/ 18387 h 37703"/>
                <a:gd name="connsiteX6" fmla="*/ 1872 w 1233533"/>
                <a:gd name="connsiteY6" fmla="*/ 9319 h 37703"/>
                <a:gd name="connsiteX7" fmla="*/ 8153 w 1233533"/>
                <a:gd name="connsiteY7" fmla="*/ 2525 h 37703"/>
                <a:gd name="connsiteX8" fmla="*/ 17052 w 1233533"/>
                <a:gd name="connsiteY8" fmla="*/ 0 h 37703"/>
                <a:gd name="connsiteX9" fmla="*/ 1216531 w 1233533"/>
                <a:gd name="connsiteY9" fmla="*/ 0 h 37703"/>
                <a:gd name="connsiteX10" fmla="*/ 1225411 w 1233533"/>
                <a:gd name="connsiteY10" fmla="*/ 2545 h 37703"/>
                <a:gd name="connsiteX11" fmla="*/ 1231671 w 1233533"/>
                <a:gd name="connsiteY11" fmla="*/ 9339 h 37703"/>
                <a:gd name="connsiteX12" fmla="*/ 1233485 w 1233533"/>
                <a:gd name="connsiteY12" fmla="*/ 18402 h 37703"/>
                <a:gd name="connsiteX13" fmla="*/ 1230317 w 1233533"/>
                <a:gd name="connsiteY13" fmla="*/ 27079 h 37703"/>
                <a:gd name="connsiteX14" fmla="*/ 1223350 w 1233533"/>
                <a:gd name="connsiteY14" fmla="*/ 36962 h 37703"/>
                <a:gd name="connsiteX15" fmla="*/ 1222673 w 1233533"/>
                <a:gd name="connsiteY15" fmla="*/ 37520 h 37703"/>
                <a:gd name="connsiteX16" fmla="*/ 1221818 w 1233533"/>
                <a:gd name="connsiteY16" fmla="*/ 37703 h 37703"/>
                <a:gd name="connsiteX17" fmla="*/ 12654 w 1233533"/>
                <a:gd name="connsiteY17" fmla="*/ 33997 h 37703"/>
                <a:gd name="connsiteX18" fmla="*/ 1220879 w 1233533"/>
                <a:gd name="connsiteY18" fmla="*/ 33997 h 37703"/>
                <a:gd name="connsiteX19" fmla="*/ 1227352 w 1233533"/>
                <a:gd name="connsiteY19" fmla="*/ 25102 h 37703"/>
                <a:gd name="connsiteX20" fmla="*/ 1229868 w 1233533"/>
                <a:gd name="connsiteY20" fmla="*/ 18298 h 37703"/>
                <a:gd name="connsiteX21" fmla="*/ 1228450 w 1233533"/>
                <a:gd name="connsiteY21" fmla="*/ 11177 h 37703"/>
                <a:gd name="connsiteX22" fmla="*/ 1223518 w 1233533"/>
                <a:gd name="connsiteY22" fmla="*/ 5856 h 37703"/>
                <a:gd name="connsiteX23" fmla="*/ 1216531 w 1233533"/>
                <a:gd name="connsiteY23" fmla="*/ 3904 h 37703"/>
                <a:gd name="connsiteX24" fmla="*/ 17102 w 1233533"/>
                <a:gd name="connsiteY24" fmla="*/ 3904 h 37703"/>
                <a:gd name="connsiteX25" fmla="*/ 10109 w 1233533"/>
                <a:gd name="connsiteY25" fmla="*/ 5856 h 37703"/>
                <a:gd name="connsiteX26" fmla="*/ 5178 w 1233533"/>
                <a:gd name="connsiteY26" fmla="*/ 11177 h 37703"/>
                <a:gd name="connsiteX27" fmla="*/ 3760 w 1233533"/>
                <a:gd name="connsiteY27" fmla="*/ 18298 h 37703"/>
                <a:gd name="connsiteX28" fmla="*/ 6280 w 1233533"/>
                <a:gd name="connsiteY28" fmla="*/ 25102 h 37703"/>
                <a:gd name="connsiteX29" fmla="*/ 12654 w 1233533"/>
                <a:gd name="connsiteY29" fmla="*/ 33997 h 3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3533" h="37703">
                  <a:moveTo>
                    <a:pt x="1221818" y="37703"/>
                  </a:moveTo>
                  <a:lnTo>
                    <a:pt x="11715" y="37703"/>
                  </a:lnTo>
                  <a:cubicBezTo>
                    <a:pt x="11419" y="37703"/>
                    <a:pt x="11127" y="37639"/>
                    <a:pt x="10861" y="37510"/>
                  </a:cubicBezTo>
                  <a:cubicBezTo>
                    <a:pt x="10599" y="37382"/>
                    <a:pt x="10366" y="37194"/>
                    <a:pt x="10184" y="36962"/>
                  </a:cubicBezTo>
                  <a:lnTo>
                    <a:pt x="3216" y="27079"/>
                  </a:lnTo>
                  <a:cubicBezTo>
                    <a:pt x="1383" y="24529"/>
                    <a:pt x="286" y="21520"/>
                    <a:pt x="49" y="18387"/>
                  </a:cubicBezTo>
                  <a:cubicBezTo>
                    <a:pt x="-188" y="15254"/>
                    <a:pt x="444" y="12116"/>
                    <a:pt x="1872" y="9319"/>
                  </a:cubicBezTo>
                  <a:cubicBezTo>
                    <a:pt x="3300" y="6518"/>
                    <a:pt x="5474" y="4171"/>
                    <a:pt x="8153" y="2525"/>
                  </a:cubicBezTo>
                  <a:cubicBezTo>
                    <a:pt x="10831" y="884"/>
                    <a:pt x="13909" y="10"/>
                    <a:pt x="17052" y="0"/>
                  </a:cubicBezTo>
                  <a:lnTo>
                    <a:pt x="1216531" y="0"/>
                  </a:lnTo>
                  <a:cubicBezTo>
                    <a:pt x="1219669" y="20"/>
                    <a:pt x="1222742" y="899"/>
                    <a:pt x="1225411" y="2545"/>
                  </a:cubicBezTo>
                  <a:cubicBezTo>
                    <a:pt x="1228084" y="4190"/>
                    <a:pt x="1230248" y="6542"/>
                    <a:pt x="1231671" y="9339"/>
                  </a:cubicBezTo>
                  <a:cubicBezTo>
                    <a:pt x="1233094" y="12136"/>
                    <a:pt x="1233722" y="15269"/>
                    <a:pt x="1233485" y="18402"/>
                  </a:cubicBezTo>
                  <a:cubicBezTo>
                    <a:pt x="1233243" y="21530"/>
                    <a:pt x="1232151" y="24529"/>
                    <a:pt x="1230317" y="27079"/>
                  </a:cubicBezTo>
                  <a:lnTo>
                    <a:pt x="1223350" y="36962"/>
                  </a:lnTo>
                  <a:cubicBezTo>
                    <a:pt x="1223172" y="37199"/>
                    <a:pt x="1222940" y="37392"/>
                    <a:pt x="1222673" y="37520"/>
                  </a:cubicBezTo>
                  <a:cubicBezTo>
                    <a:pt x="1222406" y="37649"/>
                    <a:pt x="1222115" y="37713"/>
                    <a:pt x="1221818" y="37703"/>
                  </a:cubicBezTo>
                  <a:close/>
                  <a:moveTo>
                    <a:pt x="12654" y="33997"/>
                  </a:moveTo>
                  <a:lnTo>
                    <a:pt x="1220879" y="33997"/>
                  </a:lnTo>
                  <a:lnTo>
                    <a:pt x="1227352" y="25102"/>
                  </a:lnTo>
                  <a:cubicBezTo>
                    <a:pt x="1228805" y="23111"/>
                    <a:pt x="1229675" y="20754"/>
                    <a:pt x="1229868" y="18298"/>
                  </a:cubicBezTo>
                  <a:cubicBezTo>
                    <a:pt x="1230065" y="15837"/>
                    <a:pt x="1229571" y="13376"/>
                    <a:pt x="1228450" y="11177"/>
                  </a:cubicBezTo>
                  <a:cubicBezTo>
                    <a:pt x="1227333" y="8983"/>
                    <a:pt x="1225623" y="7140"/>
                    <a:pt x="1223518" y="5856"/>
                  </a:cubicBezTo>
                  <a:cubicBezTo>
                    <a:pt x="1221413" y="4571"/>
                    <a:pt x="1218997" y="3899"/>
                    <a:pt x="1216531" y="3904"/>
                  </a:cubicBezTo>
                  <a:lnTo>
                    <a:pt x="17102" y="3904"/>
                  </a:lnTo>
                  <a:cubicBezTo>
                    <a:pt x="14636" y="3899"/>
                    <a:pt x="12214" y="4571"/>
                    <a:pt x="10109" y="5856"/>
                  </a:cubicBezTo>
                  <a:cubicBezTo>
                    <a:pt x="8009" y="7140"/>
                    <a:pt x="6300" y="8983"/>
                    <a:pt x="5178" y="11177"/>
                  </a:cubicBezTo>
                  <a:cubicBezTo>
                    <a:pt x="4056" y="13376"/>
                    <a:pt x="3567" y="15837"/>
                    <a:pt x="3760" y="18298"/>
                  </a:cubicBezTo>
                  <a:cubicBezTo>
                    <a:pt x="3957" y="20754"/>
                    <a:pt x="4827" y="23111"/>
                    <a:pt x="6280" y="25102"/>
                  </a:cubicBezTo>
                  <a:lnTo>
                    <a:pt x="12654" y="33997"/>
                  </a:lnTo>
                  <a:close/>
                </a:path>
              </a:pathLst>
            </a:custGeom>
            <a:solidFill>
              <a:srgbClr val="0E0E0E"/>
            </a:solidFill>
            <a:ln w="4941" cap="flat">
              <a:noFill/>
              <a:prstDash val="solid"/>
              <a:miter/>
            </a:ln>
          </p:spPr>
          <p:txBody>
            <a:bodyPr rtlCol="0" anchor="ctr"/>
            <a:lstStyle/>
            <a:p>
              <a:endParaRPr lang="en-AU"/>
            </a:p>
          </p:txBody>
        </p:sp>
        <p:sp>
          <p:nvSpPr>
            <p:cNvPr id="1351" name="Freeform: Shape 1350">
              <a:extLst>
                <a:ext uri="{FF2B5EF4-FFF2-40B4-BE49-F238E27FC236}">
                  <a16:creationId xmlns:a16="http://schemas.microsoft.com/office/drawing/2014/main" id="{5560E3E1-3D3C-410A-AAC1-A6987770D177}"/>
                </a:ext>
              </a:extLst>
            </p:cNvPr>
            <p:cNvSpPr/>
            <p:nvPr/>
          </p:nvSpPr>
          <p:spPr>
            <a:xfrm>
              <a:off x="10134098" y="2836896"/>
              <a:ext cx="633623" cy="863091"/>
            </a:xfrm>
            <a:custGeom>
              <a:avLst/>
              <a:gdLst>
                <a:gd name="connsiteX0" fmla="*/ 0 w 633623"/>
                <a:gd name="connsiteY0" fmla="*/ 255495 h 863091"/>
                <a:gd name="connsiteX1" fmla="*/ 401441 w 633623"/>
                <a:gd name="connsiteY1" fmla="*/ 38567 h 863091"/>
                <a:gd name="connsiteX2" fmla="*/ 622272 w 633623"/>
                <a:gd name="connsiteY2" fmla="*/ 55417 h 863091"/>
                <a:gd name="connsiteX3" fmla="*/ 525223 w 633623"/>
                <a:gd name="connsiteY3" fmla="*/ 270912 h 863091"/>
                <a:gd name="connsiteX4" fmla="*/ 340958 w 633623"/>
                <a:gd name="connsiteY4" fmla="*/ 397560 h 863091"/>
                <a:gd name="connsiteX5" fmla="*/ 375547 w 633623"/>
                <a:gd name="connsiteY5" fmla="*/ 616366 h 863091"/>
                <a:gd name="connsiteX6" fmla="*/ 171615 w 633623"/>
                <a:gd name="connsiteY6" fmla="*/ 863091 h 86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23" h="863091">
                  <a:moveTo>
                    <a:pt x="0" y="255495"/>
                  </a:moveTo>
                  <a:cubicBezTo>
                    <a:pt x="120571" y="147574"/>
                    <a:pt x="292878" y="96134"/>
                    <a:pt x="401441" y="38567"/>
                  </a:cubicBezTo>
                  <a:cubicBezTo>
                    <a:pt x="510003" y="-19001"/>
                    <a:pt x="592278" y="-11095"/>
                    <a:pt x="622272" y="55417"/>
                  </a:cubicBezTo>
                  <a:cubicBezTo>
                    <a:pt x="648116" y="112787"/>
                    <a:pt x="635416" y="186908"/>
                    <a:pt x="525223" y="270912"/>
                  </a:cubicBezTo>
                  <a:cubicBezTo>
                    <a:pt x="415030" y="354916"/>
                    <a:pt x="340958" y="397560"/>
                    <a:pt x="340958" y="397560"/>
                  </a:cubicBezTo>
                  <a:cubicBezTo>
                    <a:pt x="340958" y="397560"/>
                    <a:pt x="421601" y="460168"/>
                    <a:pt x="375547" y="616366"/>
                  </a:cubicBezTo>
                  <a:cubicBezTo>
                    <a:pt x="329493" y="772564"/>
                    <a:pt x="171615" y="863091"/>
                    <a:pt x="171615" y="863091"/>
                  </a:cubicBezTo>
                </a:path>
              </a:pathLst>
            </a:custGeom>
            <a:solidFill>
              <a:srgbClr val="E69C9C"/>
            </a:solidFill>
            <a:ln w="4941" cap="flat">
              <a:noFill/>
              <a:prstDash val="solid"/>
              <a:miter/>
            </a:ln>
          </p:spPr>
          <p:txBody>
            <a:bodyPr rtlCol="0" anchor="ctr"/>
            <a:lstStyle/>
            <a:p>
              <a:endParaRPr lang="en-AU"/>
            </a:p>
          </p:txBody>
        </p:sp>
        <p:sp>
          <p:nvSpPr>
            <p:cNvPr id="1352" name="Freeform: Shape 1351">
              <a:extLst>
                <a:ext uri="{FF2B5EF4-FFF2-40B4-BE49-F238E27FC236}">
                  <a16:creationId xmlns:a16="http://schemas.microsoft.com/office/drawing/2014/main" id="{F6F91408-B7EF-4EDE-BC83-2DEE38950408}"/>
                </a:ext>
              </a:extLst>
            </p:cNvPr>
            <p:cNvSpPr/>
            <p:nvPr/>
          </p:nvSpPr>
          <p:spPr>
            <a:xfrm>
              <a:off x="10131984" y="2835143"/>
              <a:ext cx="637082" cy="866721"/>
            </a:xfrm>
            <a:custGeom>
              <a:avLst/>
              <a:gdLst>
                <a:gd name="connsiteX0" fmla="*/ 173681 w 637082"/>
                <a:gd name="connsiteY0" fmla="*/ 866721 h 866721"/>
                <a:gd name="connsiteX1" fmla="*/ 172742 w 637082"/>
                <a:gd name="connsiteY1" fmla="*/ 866465 h 866721"/>
                <a:gd name="connsiteX2" fmla="*/ 172050 w 637082"/>
                <a:gd name="connsiteY2" fmla="*/ 865783 h 866721"/>
                <a:gd name="connsiteX3" fmla="*/ 171818 w 637082"/>
                <a:gd name="connsiteY3" fmla="*/ 865101 h 866721"/>
                <a:gd name="connsiteX4" fmla="*/ 171867 w 637082"/>
                <a:gd name="connsiteY4" fmla="*/ 864379 h 866721"/>
                <a:gd name="connsiteX5" fmla="*/ 172189 w 637082"/>
                <a:gd name="connsiteY5" fmla="*/ 863732 h 866721"/>
                <a:gd name="connsiteX6" fmla="*/ 172742 w 637082"/>
                <a:gd name="connsiteY6" fmla="*/ 863263 h 866721"/>
                <a:gd name="connsiteX7" fmla="*/ 375834 w 637082"/>
                <a:gd name="connsiteY7" fmla="*/ 617625 h 866721"/>
                <a:gd name="connsiteX8" fmla="*/ 375834 w 637082"/>
                <a:gd name="connsiteY8" fmla="*/ 451099 h 866721"/>
                <a:gd name="connsiteX9" fmla="*/ 341738 w 637082"/>
                <a:gd name="connsiteY9" fmla="*/ 400796 h 866721"/>
                <a:gd name="connsiteX10" fmla="*/ 341210 w 637082"/>
                <a:gd name="connsiteY10" fmla="*/ 400084 h 866721"/>
                <a:gd name="connsiteX11" fmla="*/ 341047 w 637082"/>
                <a:gd name="connsiteY11" fmla="*/ 399214 h 866721"/>
                <a:gd name="connsiteX12" fmla="*/ 341328 w 637082"/>
                <a:gd name="connsiteY12" fmla="*/ 398354 h 866721"/>
                <a:gd name="connsiteX13" fmla="*/ 341985 w 637082"/>
                <a:gd name="connsiteY13" fmla="*/ 397732 h 866721"/>
                <a:gd name="connsiteX14" fmla="*/ 526004 w 637082"/>
                <a:gd name="connsiteY14" fmla="*/ 271182 h 866721"/>
                <a:gd name="connsiteX15" fmla="*/ 622510 w 637082"/>
                <a:gd name="connsiteY15" fmla="*/ 57960 h 866721"/>
                <a:gd name="connsiteX16" fmla="*/ 601597 w 637082"/>
                <a:gd name="connsiteY16" fmla="*/ 28154 h 866721"/>
                <a:gd name="connsiteX17" fmla="*/ 570279 w 637082"/>
                <a:gd name="connsiteY17" fmla="*/ 9584 h 866721"/>
                <a:gd name="connsiteX18" fmla="*/ 404198 w 637082"/>
                <a:gd name="connsiteY18" fmla="*/ 41950 h 866721"/>
                <a:gd name="connsiteX19" fmla="*/ 292077 w 637082"/>
                <a:gd name="connsiteY19" fmla="*/ 93934 h 866721"/>
                <a:gd name="connsiteX20" fmla="*/ 3153 w 637082"/>
                <a:gd name="connsiteY20" fmla="*/ 258631 h 866721"/>
                <a:gd name="connsiteX21" fmla="*/ 1843 w 637082"/>
                <a:gd name="connsiteY21" fmla="*/ 259145 h 866721"/>
                <a:gd name="connsiteX22" fmla="*/ 534 w 637082"/>
                <a:gd name="connsiteY22" fmla="*/ 258631 h 866721"/>
                <a:gd name="connsiteX23" fmla="*/ 0 w 637082"/>
                <a:gd name="connsiteY23" fmla="*/ 257322 h 866721"/>
                <a:gd name="connsiteX24" fmla="*/ 534 w 637082"/>
                <a:gd name="connsiteY24" fmla="*/ 256012 h 866721"/>
                <a:gd name="connsiteX25" fmla="*/ 290446 w 637082"/>
                <a:gd name="connsiteY25" fmla="*/ 90722 h 866721"/>
                <a:gd name="connsiteX26" fmla="*/ 402320 w 637082"/>
                <a:gd name="connsiteY26" fmla="*/ 38837 h 866721"/>
                <a:gd name="connsiteX27" fmla="*/ 571316 w 637082"/>
                <a:gd name="connsiteY27" fmla="*/ 6224 h 866721"/>
                <a:gd name="connsiteX28" fmla="*/ 603925 w 637082"/>
                <a:gd name="connsiteY28" fmla="*/ 25535 h 866721"/>
                <a:gd name="connsiteX29" fmla="*/ 625672 w 637082"/>
                <a:gd name="connsiteY29" fmla="*/ 56577 h 866721"/>
                <a:gd name="connsiteX30" fmla="*/ 528029 w 637082"/>
                <a:gd name="connsiteY30" fmla="*/ 274295 h 866721"/>
                <a:gd name="connsiteX31" fmla="*/ 345840 w 637082"/>
                <a:gd name="connsiteY31" fmla="*/ 399758 h 866721"/>
                <a:gd name="connsiteX32" fmla="*/ 379392 w 637082"/>
                <a:gd name="connsiteY32" fmla="*/ 618564 h 866721"/>
                <a:gd name="connsiteX33" fmla="*/ 174570 w 637082"/>
                <a:gd name="connsiteY33" fmla="*/ 866376 h 866721"/>
                <a:gd name="connsiteX34" fmla="*/ 173681 w 637082"/>
                <a:gd name="connsiteY34" fmla="*/ 866721 h 866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7082" h="866721">
                  <a:moveTo>
                    <a:pt x="173681" y="866721"/>
                  </a:moveTo>
                  <a:cubicBezTo>
                    <a:pt x="173350" y="866717"/>
                    <a:pt x="173028" y="866628"/>
                    <a:pt x="172742" y="866465"/>
                  </a:cubicBezTo>
                  <a:cubicBezTo>
                    <a:pt x="172455" y="866302"/>
                    <a:pt x="172218" y="866064"/>
                    <a:pt x="172050" y="865783"/>
                  </a:cubicBezTo>
                  <a:cubicBezTo>
                    <a:pt x="171927" y="865575"/>
                    <a:pt x="171847" y="865338"/>
                    <a:pt x="171818" y="865101"/>
                  </a:cubicBezTo>
                  <a:cubicBezTo>
                    <a:pt x="171783" y="864859"/>
                    <a:pt x="171803" y="864612"/>
                    <a:pt x="171867" y="864379"/>
                  </a:cubicBezTo>
                  <a:cubicBezTo>
                    <a:pt x="171932" y="864142"/>
                    <a:pt x="172040" y="863925"/>
                    <a:pt x="172189" y="863732"/>
                  </a:cubicBezTo>
                  <a:cubicBezTo>
                    <a:pt x="172342" y="863539"/>
                    <a:pt x="172529" y="863381"/>
                    <a:pt x="172742" y="863263"/>
                  </a:cubicBezTo>
                  <a:cubicBezTo>
                    <a:pt x="174323" y="862324"/>
                    <a:pt x="330571" y="771303"/>
                    <a:pt x="375834" y="617625"/>
                  </a:cubicBezTo>
                  <a:cubicBezTo>
                    <a:pt x="399454" y="537574"/>
                    <a:pt x="388978" y="482872"/>
                    <a:pt x="375834" y="451099"/>
                  </a:cubicBezTo>
                  <a:cubicBezTo>
                    <a:pt x="361800" y="416509"/>
                    <a:pt x="341936" y="400944"/>
                    <a:pt x="341738" y="400796"/>
                  </a:cubicBezTo>
                  <a:cubicBezTo>
                    <a:pt x="341511" y="400603"/>
                    <a:pt x="341328" y="400361"/>
                    <a:pt x="341210" y="400084"/>
                  </a:cubicBezTo>
                  <a:cubicBezTo>
                    <a:pt x="341091" y="399812"/>
                    <a:pt x="341037" y="399516"/>
                    <a:pt x="341047" y="399214"/>
                  </a:cubicBezTo>
                  <a:cubicBezTo>
                    <a:pt x="341066" y="398908"/>
                    <a:pt x="341160" y="398611"/>
                    <a:pt x="341328" y="398354"/>
                  </a:cubicBezTo>
                  <a:cubicBezTo>
                    <a:pt x="341491" y="398093"/>
                    <a:pt x="341718" y="397880"/>
                    <a:pt x="341985" y="397732"/>
                  </a:cubicBezTo>
                  <a:cubicBezTo>
                    <a:pt x="342726" y="397287"/>
                    <a:pt x="417144" y="354050"/>
                    <a:pt x="526004" y="271182"/>
                  </a:cubicBezTo>
                  <a:cubicBezTo>
                    <a:pt x="619890" y="199828"/>
                    <a:pt x="653146" y="126053"/>
                    <a:pt x="622510" y="57960"/>
                  </a:cubicBezTo>
                  <a:cubicBezTo>
                    <a:pt x="617731" y="46654"/>
                    <a:pt x="610606" y="36495"/>
                    <a:pt x="601597" y="28154"/>
                  </a:cubicBezTo>
                  <a:cubicBezTo>
                    <a:pt x="592594" y="19813"/>
                    <a:pt x="581916" y="13483"/>
                    <a:pt x="570279" y="9584"/>
                  </a:cubicBezTo>
                  <a:cubicBezTo>
                    <a:pt x="528573" y="-4697"/>
                    <a:pt x="471154" y="6471"/>
                    <a:pt x="404198" y="41950"/>
                  </a:cubicBezTo>
                  <a:cubicBezTo>
                    <a:pt x="371535" y="59295"/>
                    <a:pt x="332943" y="76145"/>
                    <a:pt x="292077" y="93934"/>
                  </a:cubicBezTo>
                  <a:cubicBezTo>
                    <a:pt x="196065" y="135837"/>
                    <a:pt x="87256" y="183324"/>
                    <a:pt x="3153" y="258631"/>
                  </a:cubicBezTo>
                  <a:cubicBezTo>
                    <a:pt x="2797" y="258962"/>
                    <a:pt x="2327" y="259145"/>
                    <a:pt x="1843" y="259145"/>
                  </a:cubicBezTo>
                  <a:cubicBezTo>
                    <a:pt x="1359" y="259145"/>
                    <a:pt x="889" y="258962"/>
                    <a:pt x="534" y="258631"/>
                  </a:cubicBezTo>
                  <a:cubicBezTo>
                    <a:pt x="193" y="258280"/>
                    <a:pt x="0" y="257811"/>
                    <a:pt x="0" y="257322"/>
                  </a:cubicBezTo>
                  <a:cubicBezTo>
                    <a:pt x="0" y="256832"/>
                    <a:pt x="193" y="256363"/>
                    <a:pt x="534" y="256012"/>
                  </a:cubicBezTo>
                  <a:cubicBezTo>
                    <a:pt x="85081" y="180310"/>
                    <a:pt x="194188" y="132477"/>
                    <a:pt x="290446" y="90722"/>
                  </a:cubicBezTo>
                  <a:cubicBezTo>
                    <a:pt x="331263" y="72933"/>
                    <a:pt x="369509" y="56132"/>
                    <a:pt x="402320" y="38837"/>
                  </a:cubicBezTo>
                  <a:cubicBezTo>
                    <a:pt x="470166" y="2864"/>
                    <a:pt x="528623" y="-8403"/>
                    <a:pt x="571316" y="6224"/>
                  </a:cubicBezTo>
                  <a:cubicBezTo>
                    <a:pt x="583438" y="10271"/>
                    <a:pt x="594551" y="16853"/>
                    <a:pt x="603925" y="25535"/>
                  </a:cubicBezTo>
                  <a:cubicBezTo>
                    <a:pt x="613299" y="34217"/>
                    <a:pt x="620711" y="44801"/>
                    <a:pt x="625672" y="56577"/>
                  </a:cubicBezTo>
                  <a:cubicBezTo>
                    <a:pt x="665203" y="144880"/>
                    <a:pt x="594541" y="223695"/>
                    <a:pt x="528029" y="274295"/>
                  </a:cubicBezTo>
                  <a:cubicBezTo>
                    <a:pt x="469622" y="319396"/>
                    <a:pt x="408803" y="361274"/>
                    <a:pt x="345840" y="399758"/>
                  </a:cubicBezTo>
                  <a:cubicBezTo>
                    <a:pt x="358341" y="411024"/>
                    <a:pt x="421147" y="477091"/>
                    <a:pt x="379392" y="618564"/>
                  </a:cubicBezTo>
                  <a:cubicBezTo>
                    <a:pt x="333684" y="773724"/>
                    <a:pt x="176152" y="865634"/>
                    <a:pt x="174570" y="866376"/>
                  </a:cubicBezTo>
                  <a:cubicBezTo>
                    <a:pt x="174303" y="866559"/>
                    <a:pt x="174002" y="866677"/>
                    <a:pt x="173681" y="866721"/>
                  </a:cubicBezTo>
                  <a:close/>
                </a:path>
              </a:pathLst>
            </a:custGeom>
            <a:solidFill>
              <a:srgbClr val="0E0E0E"/>
            </a:solidFill>
            <a:ln w="4941" cap="flat">
              <a:noFill/>
              <a:prstDash val="solid"/>
              <a:miter/>
            </a:ln>
          </p:spPr>
          <p:txBody>
            <a:bodyPr rtlCol="0" anchor="ctr"/>
            <a:lstStyle/>
            <a:p>
              <a:endParaRPr lang="en-AU"/>
            </a:p>
          </p:txBody>
        </p:sp>
        <p:sp>
          <p:nvSpPr>
            <p:cNvPr id="1353" name="Freeform: Shape 1352">
              <a:extLst>
                <a:ext uri="{FF2B5EF4-FFF2-40B4-BE49-F238E27FC236}">
                  <a16:creationId xmlns:a16="http://schemas.microsoft.com/office/drawing/2014/main" id="{91BA8D4D-D9C2-48D2-9B46-4F81AE9068E9}"/>
                </a:ext>
              </a:extLst>
            </p:cNvPr>
            <p:cNvSpPr/>
            <p:nvPr/>
          </p:nvSpPr>
          <p:spPr>
            <a:xfrm>
              <a:off x="9394913" y="3481675"/>
              <a:ext cx="33305" cy="33305"/>
            </a:xfrm>
            <a:custGeom>
              <a:avLst/>
              <a:gdLst>
                <a:gd name="connsiteX0" fmla="*/ 16653 w 33305"/>
                <a:gd name="connsiteY0" fmla="*/ 33305 h 33305"/>
                <a:gd name="connsiteX1" fmla="*/ 33305 w 33305"/>
                <a:gd name="connsiteY1" fmla="*/ 16653 h 33305"/>
                <a:gd name="connsiteX2" fmla="*/ 16653 w 33305"/>
                <a:gd name="connsiteY2" fmla="*/ 0 h 33305"/>
                <a:gd name="connsiteX3" fmla="*/ 0 w 33305"/>
                <a:gd name="connsiteY3" fmla="*/ 16653 h 33305"/>
                <a:gd name="connsiteX4" fmla="*/ 16653 w 33305"/>
                <a:gd name="connsiteY4" fmla="*/ 33305 h 33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05" h="33305">
                  <a:moveTo>
                    <a:pt x="16653" y="33305"/>
                  </a:moveTo>
                  <a:cubicBezTo>
                    <a:pt x="25849" y="33305"/>
                    <a:pt x="33305" y="25849"/>
                    <a:pt x="33305" y="16653"/>
                  </a:cubicBezTo>
                  <a:cubicBezTo>
                    <a:pt x="33305" y="7457"/>
                    <a:pt x="25849" y="0"/>
                    <a:pt x="16653" y="0"/>
                  </a:cubicBezTo>
                  <a:cubicBezTo>
                    <a:pt x="7456" y="0"/>
                    <a:pt x="0" y="7457"/>
                    <a:pt x="0" y="16653"/>
                  </a:cubicBezTo>
                  <a:cubicBezTo>
                    <a:pt x="0" y="25849"/>
                    <a:pt x="7456" y="33305"/>
                    <a:pt x="16653" y="33305"/>
                  </a:cubicBezTo>
                  <a:close/>
                </a:path>
              </a:pathLst>
            </a:custGeom>
            <a:solidFill>
              <a:srgbClr val="2B1F18"/>
            </a:solidFill>
            <a:ln w="4941" cap="flat">
              <a:noFill/>
              <a:prstDash val="solid"/>
              <a:miter/>
            </a:ln>
          </p:spPr>
          <p:txBody>
            <a:bodyPr rtlCol="0" anchor="ctr"/>
            <a:lstStyle/>
            <a:p>
              <a:endParaRPr lang="en-AU"/>
            </a:p>
          </p:txBody>
        </p:sp>
        <p:sp>
          <p:nvSpPr>
            <p:cNvPr id="1354" name="Freeform: Shape 1353">
              <a:extLst>
                <a:ext uri="{FF2B5EF4-FFF2-40B4-BE49-F238E27FC236}">
                  <a16:creationId xmlns:a16="http://schemas.microsoft.com/office/drawing/2014/main" id="{C66DB1B7-D6A5-4A02-AF82-80427CFD93FA}"/>
                </a:ext>
              </a:extLst>
            </p:cNvPr>
            <p:cNvSpPr/>
            <p:nvPr/>
          </p:nvSpPr>
          <p:spPr>
            <a:xfrm>
              <a:off x="9393033" y="3479797"/>
              <a:ext cx="37062" cy="37061"/>
            </a:xfrm>
            <a:custGeom>
              <a:avLst/>
              <a:gdLst>
                <a:gd name="connsiteX0" fmla="*/ 18532 w 37062"/>
                <a:gd name="connsiteY0" fmla="*/ 37061 h 37061"/>
                <a:gd name="connsiteX1" fmla="*/ 8234 w 37062"/>
                <a:gd name="connsiteY1" fmla="*/ 33938 h 37061"/>
                <a:gd name="connsiteX2" fmla="*/ 1410 w 37062"/>
                <a:gd name="connsiteY2" fmla="*/ 25622 h 37061"/>
                <a:gd name="connsiteX3" fmla="*/ 358 w 37062"/>
                <a:gd name="connsiteY3" fmla="*/ 14914 h 37061"/>
                <a:gd name="connsiteX4" fmla="*/ 5427 w 37062"/>
                <a:gd name="connsiteY4" fmla="*/ 5426 h 37061"/>
                <a:gd name="connsiteX5" fmla="*/ 14915 w 37062"/>
                <a:gd name="connsiteY5" fmla="*/ 356 h 37061"/>
                <a:gd name="connsiteX6" fmla="*/ 25623 w 37062"/>
                <a:gd name="connsiteY6" fmla="*/ 1409 h 37061"/>
                <a:gd name="connsiteX7" fmla="*/ 33939 w 37062"/>
                <a:gd name="connsiteY7" fmla="*/ 8238 h 37061"/>
                <a:gd name="connsiteX8" fmla="*/ 37062 w 37062"/>
                <a:gd name="connsiteY8" fmla="*/ 18531 h 37061"/>
                <a:gd name="connsiteX9" fmla="*/ 31636 w 37062"/>
                <a:gd name="connsiteY9" fmla="*/ 31636 h 37061"/>
                <a:gd name="connsiteX10" fmla="*/ 18532 w 37062"/>
                <a:gd name="connsiteY10" fmla="*/ 37061 h 37061"/>
                <a:gd name="connsiteX11" fmla="*/ 18532 w 37062"/>
                <a:gd name="connsiteY11" fmla="*/ 3707 h 37061"/>
                <a:gd name="connsiteX12" fmla="*/ 10295 w 37062"/>
                <a:gd name="connsiteY12" fmla="*/ 6207 h 37061"/>
                <a:gd name="connsiteX13" fmla="*/ 4834 w 37062"/>
                <a:gd name="connsiteY13" fmla="*/ 12858 h 37061"/>
                <a:gd name="connsiteX14" fmla="*/ 3989 w 37062"/>
                <a:gd name="connsiteY14" fmla="*/ 21422 h 37061"/>
                <a:gd name="connsiteX15" fmla="*/ 8051 w 37062"/>
                <a:gd name="connsiteY15" fmla="*/ 29012 h 37061"/>
                <a:gd name="connsiteX16" fmla="*/ 15641 w 37062"/>
                <a:gd name="connsiteY16" fmla="*/ 33069 h 37061"/>
                <a:gd name="connsiteX17" fmla="*/ 24205 w 37062"/>
                <a:gd name="connsiteY17" fmla="*/ 32229 h 37061"/>
                <a:gd name="connsiteX18" fmla="*/ 30856 w 37062"/>
                <a:gd name="connsiteY18" fmla="*/ 26768 h 37061"/>
                <a:gd name="connsiteX19" fmla="*/ 33356 w 37062"/>
                <a:gd name="connsiteY19" fmla="*/ 18531 h 37061"/>
                <a:gd name="connsiteX20" fmla="*/ 32269 w 37062"/>
                <a:gd name="connsiteY20" fmla="*/ 12814 h 37061"/>
                <a:gd name="connsiteX21" fmla="*/ 29067 w 37062"/>
                <a:gd name="connsiteY21" fmla="*/ 7951 h 37061"/>
                <a:gd name="connsiteX22" fmla="*/ 24239 w 37062"/>
                <a:gd name="connsiteY22" fmla="*/ 4700 h 37061"/>
                <a:gd name="connsiteX23" fmla="*/ 18532 w 37062"/>
                <a:gd name="connsiteY23" fmla="*/ 3558 h 37061"/>
                <a:gd name="connsiteX24" fmla="*/ 18532 w 37062"/>
                <a:gd name="connsiteY24" fmla="*/ 3707 h 3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062" h="37061">
                  <a:moveTo>
                    <a:pt x="18532" y="37061"/>
                  </a:moveTo>
                  <a:cubicBezTo>
                    <a:pt x="14865" y="37061"/>
                    <a:pt x="11283" y="35974"/>
                    <a:pt x="8234" y="33938"/>
                  </a:cubicBezTo>
                  <a:cubicBezTo>
                    <a:pt x="5190" y="31903"/>
                    <a:pt x="2813" y="29007"/>
                    <a:pt x="1410" y="25622"/>
                  </a:cubicBezTo>
                  <a:cubicBezTo>
                    <a:pt x="6" y="22237"/>
                    <a:pt x="-359" y="18511"/>
                    <a:pt x="358" y="14914"/>
                  </a:cubicBezTo>
                  <a:cubicBezTo>
                    <a:pt x="1074" y="11321"/>
                    <a:pt x="2838" y="8021"/>
                    <a:pt x="5427" y="5426"/>
                  </a:cubicBezTo>
                  <a:cubicBezTo>
                    <a:pt x="8021" y="2837"/>
                    <a:pt x="11322" y="1073"/>
                    <a:pt x="14915" y="356"/>
                  </a:cubicBezTo>
                  <a:cubicBezTo>
                    <a:pt x="18512" y="-360"/>
                    <a:pt x="22238" y="10"/>
                    <a:pt x="25623" y="1409"/>
                  </a:cubicBezTo>
                  <a:cubicBezTo>
                    <a:pt x="29008" y="2812"/>
                    <a:pt x="31903" y="5189"/>
                    <a:pt x="33939" y="8238"/>
                  </a:cubicBezTo>
                  <a:cubicBezTo>
                    <a:pt x="35975" y="11282"/>
                    <a:pt x="37062" y="14865"/>
                    <a:pt x="37062" y="18531"/>
                  </a:cubicBezTo>
                  <a:cubicBezTo>
                    <a:pt x="37062" y="23448"/>
                    <a:pt x="35110" y="28157"/>
                    <a:pt x="31636" y="31636"/>
                  </a:cubicBezTo>
                  <a:cubicBezTo>
                    <a:pt x="28158" y="35109"/>
                    <a:pt x="23444" y="37061"/>
                    <a:pt x="18532" y="37061"/>
                  </a:cubicBezTo>
                  <a:close/>
                  <a:moveTo>
                    <a:pt x="18532" y="3707"/>
                  </a:moveTo>
                  <a:cubicBezTo>
                    <a:pt x="15602" y="3707"/>
                    <a:pt x="12735" y="4576"/>
                    <a:pt x="10295" y="6207"/>
                  </a:cubicBezTo>
                  <a:cubicBezTo>
                    <a:pt x="7858" y="7833"/>
                    <a:pt x="5956" y="10150"/>
                    <a:pt x="4834" y="12858"/>
                  </a:cubicBezTo>
                  <a:cubicBezTo>
                    <a:pt x="3713" y="15566"/>
                    <a:pt x="3421" y="18546"/>
                    <a:pt x="3989" y="21422"/>
                  </a:cubicBezTo>
                  <a:cubicBezTo>
                    <a:pt x="4562" y="24298"/>
                    <a:pt x="5976" y="26941"/>
                    <a:pt x="8051" y="29012"/>
                  </a:cubicBezTo>
                  <a:cubicBezTo>
                    <a:pt x="10122" y="31087"/>
                    <a:pt x="12765" y="32500"/>
                    <a:pt x="15641" y="33069"/>
                  </a:cubicBezTo>
                  <a:cubicBezTo>
                    <a:pt x="18517" y="33642"/>
                    <a:pt x="21497" y="33350"/>
                    <a:pt x="24205" y="32229"/>
                  </a:cubicBezTo>
                  <a:cubicBezTo>
                    <a:pt x="26912" y="31107"/>
                    <a:pt x="29230" y="29204"/>
                    <a:pt x="30856" y="26768"/>
                  </a:cubicBezTo>
                  <a:cubicBezTo>
                    <a:pt x="32486" y="24327"/>
                    <a:pt x="33356" y="21461"/>
                    <a:pt x="33356" y="18531"/>
                  </a:cubicBezTo>
                  <a:cubicBezTo>
                    <a:pt x="33376" y="16574"/>
                    <a:pt x="33005" y="14627"/>
                    <a:pt x="32269" y="12814"/>
                  </a:cubicBezTo>
                  <a:cubicBezTo>
                    <a:pt x="31533" y="10995"/>
                    <a:pt x="30446" y="9345"/>
                    <a:pt x="29067" y="7951"/>
                  </a:cubicBezTo>
                  <a:cubicBezTo>
                    <a:pt x="27688" y="6563"/>
                    <a:pt x="26048" y="5456"/>
                    <a:pt x="24239" y="4700"/>
                  </a:cubicBezTo>
                  <a:cubicBezTo>
                    <a:pt x="22431" y="3949"/>
                    <a:pt x="20489" y="3558"/>
                    <a:pt x="18532" y="3558"/>
                  </a:cubicBezTo>
                  <a:lnTo>
                    <a:pt x="18532" y="3707"/>
                  </a:lnTo>
                  <a:close/>
                </a:path>
              </a:pathLst>
            </a:custGeom>
            <a:solidFill>
              <a:srgbClr val="0E0E0E"/>
            </a:solidFill>
            <a:ln w="4941" cap="flat">
              <a:noFill/>
              <a:prstDash val="solid"/>
              <a:miter/>
            </a:ln>
          </p:spPr>
          <p:txBody>
            <a:bodyPr rtlCol="0" anchor="ctr"/>
            <a:lstStyle/>
            <a:p>
              <a:endParaRPr lang="en-AU"/>
            </a:p>
          </p:txBody>
        </p:sp>
        <p:sp>
          <p:nvSpPr>
            <p:cNvPr id="1355" name="Freeform: Shape 1354">
              <a:extLst>
                <a:ext uri="{FF2B5EF4-FFF2-40B4-BE49-F238E27FC236}">
                  <a16:creationId xmlns:a16="http://schemas.microsoft.com/office/drawing/2014/main" id="{25D972D8-9939-4C0F-80BE-17A5AF033CBE}"/>
                </a:ext>
              </a:extLst>
            </p:cNvPr>
            <p:cNvSpPr/>
            <p:nvPr/>
          </p:nvSpPr>
          <p:spPr>
            <a:xfrm>
              <a:off x="9370601" y="5140161"/>
              <a:ext cx="302562" cy="31427"/>
            </a:xfrm>
            <a:custGeom>
              <a:avLst/>
              <a:gdLst>
                <a:gd name="connsiteX0" fmla="*/ 287392 w 302562"/>
                <a:gd name="connsiteY0" fmla="*/ 0 h 31427"/>
                <a:gd name="connsiteX1" fmla="*/ 15170 w 302562"/>
                <a:gd name="connsiteY1" fmla="*/ 0 h 31427"/>
                <a:gd name="connsiteX2" fmla="*/ 0 w 302562"/>
                <a:gd name="connsiteY2" fmla="*/ 15170 h 31427"/>
                <a:gd name="connsiteX3" fmla="*/ 0 w 302562"/>
                <a:gd name="connsiteY3" fmla="*/ 16257 h 31427"/>
                <a:gd name="connsiteX4" fmla="*/ 15170 w 302562"/>
                <a:gd name="connsiteY4" fmla="*/ 31428 h 31427"/>
                <a:gd name="connsiteX5" fmla="*/ 287392 w 302562"/>
                <a:gd name="connsiteY5" fmla="*/ 31428 h 31427"/>
                <a:gd name="connsiteX6" fmla="*/ 302563 w 302562"/>
                <a:gd name="connsiteY6" fmla="*/ 16257 h 31427"/>
                <a:gd name="connsiteX7" fmla="*/ 302563 w 302562"/>
                <a:gd name="connsiteY7" fmla="*/ 15170 h 31427"/>
                <a:gd name="connsiteX8" fmla="*/ 287392 w 302562"/>
                <a:gd name="connsiteY8" fmla="*/ 0 h 3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2562" h="31427">
                  <a:moveTo>
                    <a:pt x="287392" y="0"/>
                  </a:moveTo>
                  <a:lnTo>
                    <a:pt x="15170" y="0"/>
                  </a:lnTo>
                  <a:cubicBezTo>
                    <a:pt x="6789" y="0"/>
                    <a:pt x="0" y="6794"/>
                    <a:pt x="0" y="15170"/>
                  </a:cubicBezTo>
                  <a:lnTo>
                    <a:pt x="0" y="16257"/>
                  </a:lnTo>
                  <a:cubicBezTo>
                    <a:pt x="0" y="24638"/>
                    <a:pt x="6789" y="31428"/>
                    <a:pt x="15170" y="31428"/>
                  </a:cubicBezTo>
                  <a:lnTo>
                    <a:pt x="287392" y="31428"/>
                  </a:lnTo>
                  <a:cubicBezTo>
                    <a:pt x="295768" y="31428"/>
                    <a:pt x="302563" y="24638"/>
                    <a:pt x="302563" y="16257"/>
                  </a:cubicBezTo>
                  <a:lnTo>
                    <a:pt x="302563" y="15170"/>
                  </a:lnTo>
                  <a:cubicBezTo>
                    <a:pt x="302563" y="6794"/>
                    <a:pt x="295768" y="0"/>
                    <a:pt x="287392" y="0"/>
                  </a:cubicBezTo>
                  <a:close/>
                </a:path>
              </a:pathLst>
            </a:custGeom>
            <a:solidFill>
              <a:srgbClr val="A6A6A6"/>
            </a:solidFill>
            <a:ln w="4941" cap="flat">
              <a:noFill/>
              <a:prstDash val="solid"/>
              <a:miter/>
            </a:ln>
          </p:spPr>
          <p:txBody>
            <a:bodyPr rtlCol="0" anchor="ctr"/>
            <a:lstStyle/>
            <a:p>
              <a:endParaRPr lang="en-AU"/>
            </a:p>
          </p:txBody>
        </p:sp>
        <p:sp>
          <p:nvSpPr>
            <p:cNvPr id="1356" name="Freeform: Shape 1355">
              <a:extLst>
                <a:ext uri="{FF2B5EF4-FFF2-40B4-BE49-F238E27FC236}">
                  <a16:creationId xmlns:a16="http://schemas.microsoft.com/office/drawing/2014/main" id="{47095210-CF2E-4276-9F27-F628011F7581}"/>
                </a:ext>
              </a:extLst>
            </p:cNvPr>
            <p:cNvSpPr/>
            <p:nvPr/>
          </p:nvSpPr>
          <p:spPr>
            <a:xfrm>
              <a:off x="9368723" y="5138185"/>
              <a:ext cx="306268" cy="35133"/>
            </a:xfrm>
            <a:custGeom>
              <a:avLst/>
              <a:gdLst>
                <a:gd name="connsiteX0" fmla="*/ 289221 w 306268"/>
                <a:gd name="connsiteY0" fmla="*/ 35133 h 35133"/>
                <a:gd name="connsiteX1" fmla="*/ 17048 w 306268"/>
                <a:gd name="connsiteY1" fmla="*/ 35133 h 35133"/>
                <a:gd name="connsiteX2" fmla="*/ 5006 w 306268"/>
                <a:gd name="connsiteY2" fmla="*/ 30128 h 35133"/>
                <a:gd name="connsiteX3" fmla="*/ 0 w 306268"/>
                <a:gd name="connsiteY3" fmla="*/ 18085 h 35133"/>
                <a:gd name="connsiteX4" fmla="*/ 0 w 306268"/>
                <a:gd name="connsiteY4" fmla="*/ 16998 h 35133"/>
                <a:gd name="connsiteX5" fmla="*/ 5010 w 306268"/>
                <a:gd name="connsiteY5" fmla="*/ 4976 h 35133"/>
                <a:gd name="connsiteX6" fmla="*/ 17048 w 306268"/>
                <a:gd name="connsiteY6" fmla="*/ 0 h 35133"/>
                <a:gd name="connsiteX7" fmla="*/ 289221 w 306268"/>
                <a:gd name="connsiteY7" fmla="*/ 0 h 35133"/>
                <a:gd name="connsiteX8" fmla="*/ 301258 w 306268"/>
                <a:gd name="connsiteY8" fmla="*/ 4976 h 35133"/>
                <a:gd name="connsiteX9" fmla="*/ 306269 w 306268"/>
                <a:gd name="connsiteY9" fmla="*/ 16998 h 35133"/>
                <a:gd name="connsiteX10" fmla="*/ 306269 w 306268"/>
                <a:gd name="connsiteY10" fmla="*/ 18085 h 35133"/>
                <a:gd name="connsiteX11" fmla="*/ 301263 w 306268"/>
                <a:gd name="connsiteY11" fmla="*/ 30128 h 35133"/>
                <a:gd name="connsiteX12" fmla="*/ 289221 w 306268"/>
                <a:gd name="connsiteY12" fmla="*/ 35133 h 35133"/>
                <a:gd name="connsiteX13" fmla="*/ 17048 w 306268"/>
                <a:gd name="connsiteY13" fmla="*/ 3706 h 35133"/>
                <a:gd name="connsiteX14" fmla="*/ 7629 w 306268"/>
                <a:gd name="connsiteY14" fmla="*/ 7595 h 35133"/>
                <a:gd name="connsiteX15" fmla="*/ 3706 w 306268"/>
                <a:gd name="connsiteY15" fmla="*/ 16998 h 35133"/>
                <a:gd name="connsiteX16" fmla="*/ 3706 w 306268"/>
                <a:gd name="connsiteY16" fmla="*/ 18085 h 35133"/>
                <a:gd name="connsiteX17" fmla="*/ 7614 w 306268"/>
                <a:gd name="connsiteY17" fmla="*/ 27519 h 35133"/>
                <a:gd name="connsiteX18" fmla="*/ 17048 w 306268"/>
                <a:gd name="connsiteY18" fmla="*/ 31427 h 35133"/>
                <a:gd name="connsiteX19" fmla="*/ 289221 w 306268"/>
                <a:gd name="connsiteY19" fmla="*/ 31427 h 35133"/>
                <a:gd name="connsiteX20" fmla="*/ 298654 w 306268"/>
                <a:gd name="connsiteY20" fmla="*/ 27519 h 35133"/>
                <a:gd name="connsiteX21" fmla="*/ 302563 w 306268"/>
                <a:gd name="connsiteY21" fmla="*/ 18085 h 35133"/>
                <a:gd name="connsiteX22" fmla="*/ 302563 w 306268"/>
                <a:gd name="connsiteY22" fmla="*/ 16998 h 35133"/>
                <a:gd name="connsiteX23" fmla="*/ 298639 w 306268"/>
                <a:gd name="connsiteY23" fmla="*/ 7595 h 35133"/>
                <a:gd name="connsiteX24" fmla="*/ 289221 w 306268"/>
                <a:gd name="connsiteY24" fmla="*/ 3706 h 35133"/>
                <a:gd name="connsiteX25" fmla="*/ 17048 w 306268"/>
                <a:gd name="connsiteY25" fmla="*/ 3706 h 3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6268" h="35133">
                  <a:moveTo>
                    <a:pt x="289221" y="35133"/>
                  </a:moveTo>
                  <a:lnTo>
                    <a:pt x="17048" y="35133"/>
                  </a:lnTo>
                  <a:cubicBezTo>
                    <a:pt x="12531" y="35119"/>
                    <a:pt x="8203" y="33320"/>
                    <a:pt x="5006" y="30128"/>
                  </a:cubicBezTo>
                  <a:cubicBezTo>
                    <a:pt x="1814" y="26931"/>
                    <a:pt x="15" y="22602"/>
                    <a:pt x="0" y="18085"/>
                  </a:cubicBezTo>
                  <a:lnTo>
                    <a:pt x="0" y="16998"/>
                  </a:lnTo>
                  <a:cubicBezTo>
                    <a:pt x="15" y="12487"/>
                    <a:pt x="1814" y="8163"/>
                    <a:pt x="5010" y="4976"/>
                  </a:cubicBezTo>
                  <a:cubicBezTo>
                    <a:pt x="8207" y="1789"/>
                    <a:pt x="12536" y="0"/>
                    <a:pt x="17048" y="0"/>
                  </a:cubicBezTo>
                  <a:lnTo>
                    <a:pt x="289221" y="0"/>
                  </a:lnTo>
                  <a:cubicBezTo>
                    <a:pt x="293732" y="0"/>
                    <a:pt x="298061" y="1789"/>
                    <a:pt x="301258" y="4976"/>
                  </a:cubicBezTo>
                  <a:cubicBezTo>
                    <a:pt x="304455" y="8163"/>
                    <a:pt x="306254" y="12487"/>
                    <a:pt x="306269" y="16998"/>
                  </a:cubicBezTo>
                  <a:lnTo>
                    <a:pt x="306269" y="18085"/>
                  </a:lnTo>
                  <a:cubicBezTo>
                    <a:pt x="306254" y="22602"/>
                    <a:pt x="304455" y="26931"/>
                    <a:pt x="301263" y="30128"/>
                  </a:cubicBezTo>
                  <a:cubicBezTo>
                    <a:pt x="298066" y="33320"/>
                    <a:pt x="293737" y="35119"/>
                    <a:pt x="289221" y="35133"/>
                  </a:cubicBezTo>
                  <a:close/>
                  <a:moveTo>
                    <a:pt x="17048" y="3706"/>
                  </a:moveTo>
                  <a:cubicBezTo>
                    <a:pt x="13515" y="3706"/>
                    <a:pt x="10130" y="5104"/>
                    <a:pt x="7629" y="7595"/>
                  </a:cubicBezTo>
                  <a:cubicBezTo>
                    <a:pt x="5129" y="10090"/>
                    <a:pt x="3721" y="13470"/>
                    <a:pt x="3706" y="16998"/>
                  </a:cubicBezTo>
                  <a:lnTo>
                    <a:pt x="3706" y="18085"/>
                  </a:lnTo>
                  <a:cubicBezTo>
                    <a:pt x="3706" y="21624"/>
                    <a:pt x="5109" y="25018"/>
                    <a:pt x="7614" y="27519"/>
                  </a:cubicBezTo>
                  <a:cubicBezTo>
                    <a:pt x="10115" y="30024"/>
                    <a:pt x="13510" y="31427"/>
                    <a:pt x="17048" y="31427"/>
                  </a:cubicBezTo>
                  <a:lnTo>
                    <a:pt x="289221" y="31427"/>
                  </a:lnTo>
                  <a:cubicBezTo>
                    <a:pt x="292759" y="31427"/>
                    <a:pt x="296154" y="30024"/>
                    <a:pt x="298654" y="27519"/>
                  </a:cubicBezTo>
                  <a:cubicBezTo>
                    <a:pt x="301154" y="25018"/>
                    <a:pt x="302563" y="21624"/>
                    <a:pt x="302563" y="18085"/>
                  </a:cubicBezTo>
                  <a:lnTo>
                    <a:pt x="302563" y="16998"/>
                  </a:lnTo>
                  <a:cubicBezTo>
                    <a:pt x="302548" y="13470"/>
                    <a:pt x="301139" y="10090"/>
                    <a:pt x="298639" y="7595"/>
                  </a:cubicBezTo>
                  <a:cubicBezTo>
                    <a:pt x="296139" y="5104"/>
                    <a:pt x="292749" y="3706"/>
                    <a:pt x="289221" y="3706"/>
                  </a:cubicBezTo>
                  <a:lnTo>
                    <a:pt x="17048" y="3706"/>
                  </a:lnTo>
                  <a:close/>
                </a:path>
              </a:pathLst>
            </a:custGeom>
            <a:solidFill>
              <a:srgbClr val="0E0E0E"/>
            </a:solidFill>
            <a:ln w="4941" cap="flat">
              <a:noFill/>
              <a:prstDash val="solid"/>
              <a:miter/>
            </a:ln>
          </p:spPr>
          <p:txBody>
            <a:bodyPr rtlCol="0" anchor="ctr"/>
            <a:lstStyle/>
            <a:p>
              <a:endParaRPr lang="en-AU"/>
            </a:p>
          </p:txBody>
        </p:sp>
      </p:grpSp>
    </p:spTree>
    <p:extLst>
      <p:ext uri="{BB962C8B-B14F-4D97-AF65-F5344CB8AC3E}">
        <p14:creationId xmlns:p14="http://schemas.microsoft.com/office/powerpoint/2010/main" val="2898599837"/>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1_Divider slide">
    <p:bg>
      <p:bgPr>
        <a:solidFill>
          <a:schemeClr val="accent3"/>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6476205" y="6362530"/>
            <a:ext cx="706438" cy="286232"/>
          </a:xfrm>
        </p:spPr>
        <p:txBody>
          <a:bodyPr rIns="0"/>
          <a:lstStyle>
            <a:lvl1pPr>
              <a:defRPr sz="800">
                <a:solidFill>
                  <a:schemeClr val="tx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solidFill>
                <a:schemeClr val="tx1"/>
              </a:solidFill>
            </a:endParaRPr>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tx1"/>
                </a:solidFill>
                <a:latin typeface="Arial" panose="020B0604020202020204" pitchFamily="34" charset="0"/>
                <a:cs typeface="Arial" panose="020B0604020202020204" pitchFamily="34" charset="0"/>
              </a:rPr>
              <a:t>Transformational </a:t>
            </a:r>
            <a:br>
              <a:rPr lang="en-US" sz="700">
                <a:solidFill>
                  <a:schemeClr val="tx1"/>
                </a:solidFill>
                <a:latin typeface="Arial" panose="020B0604020202020204" pitchFamily="34" charset="0"/>
                <a:cs typeface="Arial" panose="020B0604020202020204" pitchFamily="34" charset="0"/>
              </a:rPr>
            </a:br>
            <a:r>
              <a:rPr lang="en-US" sz="700">
                <a:solidFill>
                  <a:schemeClr val="tx1"/>
                </a:solidFill>
                <a:latin typeface="Arial" panose="020B0604020202020204" pitchFamily="34" charset="0"/>
                <a:cs typeface="Arial" panose="020B0604020202020204" pitchFamily="34" charset="0"/>
              </a:rPr>
              <a:t>Learning</a:t>
            </a:r>
          </a:p>
        </p:txBody>
      </p:sp>
      <p:sp>
        <p:nvSpPr>
          <p:cNvPr id="18" name="Title 1">
            <a:extLst>
              <a:ext uri="{FF2B5EF4-FFF2-40B4-BE49-F238E27FC236}">
                <a16:creationId xmlns:a16="http://schemas.microsoft.com/office/drawing/2014/main" id="{0DEB02A6-2E79-4DE3-96FD-4C08B896736F}"/>
              </a:ext>
            </a:extLst>
          </p:cNvPr>
          <p:cNvSpPr>
            <a:spLocks noGrp="1"/>
          </p:cNvSpPr>
          <p:nvPr>
            <p:ph type="title" hasCustomPrompt="1"/>
          </p:nvPr>
        </p:nvSpPr>
        <p:spPr>
          <a:xfrm>
            <a:off x="334963" y="2111375"/>
            <a:ext cx="6847680" cy="3197225"/>
          </a:xfrm>
        </p:spPr>
        <p:txBody>
          <a:bodyPr>
            <a:noAutofit/>
          </a:bodyPr>
          <a:lstStyle>
            <a:lvl1pPr>
              <a:defRPr sz="7200">
                <a:solidFill>
                  <a:schemeClr val="tx1"/>
                </a:solidFill>
              </a:defRPr>
            </a:lvl1pPr>
          </a:lstStyle>
          <a:p>
            <a:r>
              <a:rPr lang="en-US"/>
              <a:t>Divider slide for topics</a:t>
            </a:r>
            <a:endParaRPr lang="en-AU"/>
          </a:p>
        </p:txBody>
      </p:sp>
      <p:sp>
        <p:nvSpPr>
          <p:cNvPr id="8" name="Picture Placeholder 19">
            <a:extLst>
              <a:ext uri="{FF2B5EF4-FFF2-40B4-BE49-F238E27FC236}">
                <a16:creationId xmlns:a16="http://schemas.microsoft.com/office/drawing/2014/main" id="{1B9086E2-4518-4B79-AF27-68F490D8FD2C}"/>
              </a:ext>
            </a:extLst>
          </p:cNvPr>
          <p:cNvSpPr>
            <a:spLocks noGrp="1"/>
          </p:cNvSpPr>
          <p:nvPr>
            <p:ph type="pic" sz="quarter" idx="18"/>
          </p:nvPr>
        </p:nvSpPr>
        <p:spPr>
          <a:xfrm>
            <a:off x="7385050" y="0"/>
            <a:ext cx="4806950" cy="6858000"/>
          </a:xfrm>
          <a:solidFill>
            <a:schemeClr val="bg1">
              <a:lumMod val="95000"/>
            </a:schemeClr>
          </a:solidFill>
        </p:spPr>
        <p:txBody>
          <a:bodyPr anchor="ctr"/>
          <a:lstStyle>
            <a:lvl1pPr algn="ctr">
              <a:defRPr/>
            </a:lvl1pPr>
          </a:lstStyle>
          <a:p>
            <a:endParaRPr lang="en-AU"/>
          </a:p>
        </p:txBody>
      </p:sp>
    </p:spTree>
    <p:extLst>
      <p:ext uri="{BB962C8B-B14F-4D97-AF65-F5344CB8AC3E}">
        <p14:creationId xmlns:p14="http://schemas.microsoft.com/office/powerpoint/2010/main" val="1147179688"/>
      </p:ext>
    </p:extLst>
  </p:cSld>
  <p:clrMapOvr>
    <a:masterClrMapping/>
  </p:clrMapOvr>
  <p:extLst>
    <p:ext uri="{DCECCB84-F9BA-43D5-87BE-67443E8EF086}">
      <p15:sldGuideLst xmlns:p15="http://schemas.microsoft.com/office/powerpoint/2012/main">
        <p15:guide id="1" orient="horz" pos="2160"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01_Icons 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6" name="Text Placeholder 13">
            <a:extLst>
              <a:ext uri="{FF2B5EF4-FFF2-40B4-BE49-F238E27FC236}">
                <a16:creationId xmlns:a16="http://schemas.microsoft.com/office/drawing/2014/main" id="{1129C380-B474-45A2-90B7-5BF5FF2B6736}"/>
              </a:ext>
            </a:extLst>
          </p:cNvPr>
          <p:cNvSpPr>
            <a:spLocks noGrp="1"/>
          </p:cNvSpPr>
          <p:nvPr>
            <p:ph type="body" sz="quarter" idx="16"/>
          </p:nvPr>
        </p:nvSpPr>
        <p:spPr>
          <a:xfrm>
            <a:off x="334962" y="1953493"/>
            <a:ext cx="4135438" cy="484908"/>
          </a:xfrm>
        </p:spPr>
        <p:txBody>
          <a:bodyPr>
            <a:noAutofit/>
          </a:bodyPr>
          <a:lstStyle>
            <a:lvl1pPr marL="0" indent="0" algn="l">
              <a:buNone/>
              <a:defRPr sz="1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FB827622-9127-4EF9-ADD3-1171E7B77C3C}"/>
              </a:ext>
            </a:extLst>
          </p:cNvPr>
          <p:cNvSpPr>
            <a:spLocks noGrp="1"/>
          </p:cNvSpPr>
          <p:nvPr>
            <p:ph type="body" sz="quarter" idx="19"/>
          </p:nvPr>
        </p:nvSpPr>
        <p:spPr>
          <a:xfrm>
            <a:off x="334963" y="252109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7" name="Online Image Placeholder 7">
            <a:extLst>
              <a:ext uri="{FF2B5EF4-FFF2-40B4-BE49-F238E27FC236}">
                <a16:creationId xmlns:a16="http://schemas.microsoft.com/office/drawing/2014/main" id="{2573FD95-89C3-4699-8AD1-562910113649}"/>
              </a:ext>
            </a:extLst>
          </p:cNvPr>
          <p:cNvSpPr>
            <a:spLocks noGrp="1"/>
          </p:cNvSpPr>
          <p:nvPr>
            <p:ph type="clipArt" sz="quarter" idx="21"/>
          </p:nvPr>
        </p:nvSpPr>
        <p:spPr>
          <a:xfrm>
            <a:off x="443622" y="2594915"/>
            <a:ext cx="553885" cy="427038"/>
          </a:xfrm>
        </p:spPr>
        <p:txBody>
          <a:bodyPr anchor="ctr">
            <a:normAutofit/>
          </a:bodyPr>
          <a:lstStyle>
            <a:lvl1pPr marL="0" indent="0" algn="ctr">
              <a:buNone/>
              <a:defRPr sz="700">
                <a:solidFill>
                  <a:schemeClr val="accent2"/>
                </a:solidFill>
              </a:defRPr>
            </a:lvl1pPr>
          </a:lstStyle>
          <a:p>
            <a:endParaRPr lang="en-AU"/>
          </a:p>
        </p:txBody>
      </p:sp>
      <p:sp>
        <p:nvSpPr>
          <p:cNvPr id="28" name="Text Placeholder 12">
            <a:extLst>
              <a:ext uri="{FF2B5EF4-FFF2-40B4-BE49-F238E27FC236}">
                <a16:creationId xmlns:a16="http://schemas.microsoft.com/office/drawing/2014/main" id="{E4BA93EA-8ECF-4A88-9299-557D9B7EF4DE}"/>
              </a:ext>
            </a:extLst>
          </p:cNvPr>
          <p:cNvSpPr>
            <a:spLocks noGrp="1"/>
          </p:cNvSpPr>
          <p:nvPr>
            <p:ph type="body" sz="quarter" idx="22"/>
          </p:nvPr>
        </p:nvSpPr>
        <p:spPr>
          <a:xfrm>
            <a:off x="334963" y="322533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9" name="Online Image Placeholder 7">
            <a:extLst>
              <a:ext uri="{FF2B5EF4-FFF2-40B4-BE49-F238E27FC236}">
                <a16:creationId xmlns:a16="http://schemas.microsoft.com/office/drawing/2014/main" id="{562EE5B9-BCDB-4267-ACA1-946EAC85E3D8}"/>
              </a:ext>
            </a:extLst>
          </p:cNvPr>
          <p:cNvSpPr>
            <a:spLocks noGrp="1"/>
          </p:cNvSpPr>
          <p:nvPr>
            <p:ph type="clipArt" sz="quarter" idx="23"/>
          </p:nvPr>
        </p:nvSpPr>
        <p:spPr>
          <a:xfrm>
            <a:off x="443622" y="3299155"/>
            <a:ext cx="553885" cy="427038"/>
          </a:xfrm>
        </p:spPr>
        <p:txBody>
          <a:bodyPr anchor="ctr">
            <a:normAutofit/>
          </a:bodyPr>
          <a:lstStyle>
            <a:lvl1pPr marL="0" indent="0" algn="ctr">
              <a:buNone/>
              <a:defRPr sz="700">
                <a:solidFill>
                  <a:schemeClr val="accent2"/>
                </a:solidFill>
              </a:defRPr>
            </a:lvl1pPr>
          </a:lstStyle>
          <a:p>
            <a:endParaRPr lang="en-AU"/>
          </a:p>
        </p:txBody>
      </p:sp>
      <p:sp>
        <p:nvSpPr>
          <p:cNvPr id="30" name="Text Placeholder 12">
            <a:extLst>
              <a:ext uri="{FF2B5EF4-FFF2-40B4-BE49-F238E27FC236}">
                <a16:creationId xmlns:a16="http://schemas.microsoft.com/office/drawing/2014/main" id="{770A07F6-C587-4DC5-9247-35BEA2C45D31}"/>
              </a:ext>
            </a:extLst>
          </p:cNvPr>
          <p:cNvSpPr>
            <a:spLocks noGrp="1"/>
          </p:cNvSpPr>
          <p:nvPr>
            <p:ph type="body" sz="quarter" idx="24"/>
          </p:nvPr>
        </p:nvSpPr>
        <p:spPr>
          <a:xfrm>
            <a:off x="334963" y="3926958"/>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Online Image Placeholder 7">
            <a:extLst>
              <a:ext uri="{FF2B5EF4-FFF2-40B4-BE49-F238E27FC236}">
                <a16:creationId xmlns:a16="http://schemas.microsoft.com/office/drawing/2014/main" id="{B84FD95A-3D74-41F9-A3DF-FEFB029199AB}"/>
              </a:ext>
            </a:extLst>
          </p:cNvPr>
          <p:cNvSpPr>
            <a:spLocks noGrp="1"/>
          </p:cNvSpPr>
          <p:nvPr>
            <p:ph type="clipArt" sz="quarter" idx="25"/>
          </p:nvPr>
        </p:nvSpPr>
        <p:spPr>
          <a:xfrm>
            <a:off x="443622" y="4000776"/>
            <a:ext cx="553885" cy="427038"/>
          </a:xfrm>
        </p:spPr>
        <p:txBody>
          <a:bodyPr anchor="ctr">
            <a:normAutofit/>
          </a:bodyPr>
          <a:lstStyle>
            <a:lvl1pPr marL="0" indent="0" algn="ctr">
              <a:buNone/>
              <a:defRPr sz="700">
                <a:solidFill>
                  <a:schemeClr val="accent2"/>
                </a:solidFill>
              </a:defRPr>
            </a:lvl1pPr>
          </a:lstStyle>
          <a:p>
            <a:endParaRPr lang="en-AU"/>
          </a:p>
        </p:txBody>
      </p:sp>
      <p:sp>
        <p:nvSpPr>
          <p:cNvPr id="32" name="Text Placeholder 12">
            <a:extLst>
              <a:ext uri="{FF2B5EF4-FFF2-40B4-BE49-F238E27FC236}">
                <a16:creationId xmlns:a16="http://schemas.microsoft.com/office/drawing/2014/main" id="{8B1CB4F1-E300-44ED-9A0B-9404AF8B67CF}"/>
              </a:ext>
            </a:extLst>
          </p:cNvPr>
          <p:cNvSpPr>
            <a:spLocks noGrp="1"/>
          </p:cNvSpPr>
          <p:nvPr>
            <p:ph type="body" sz="quarter" idx="26"/>
          </p:nvPr>
        </p:nvSpPr>
        <p:spPr>
          <a:xfrm>
            <a:off x="334963" y="4626633"/>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3" name="Online Image Placeholder 7">
            <a:extLst>
              <a:ext uri="{FF2B5EF4-FFF2-40B4-BE49-F238E27FC236}">
                <a16:creationId xmlns:a16="http://schemas.microsoft.com/office/drawing/2014/main" id="{922EECED-10A6-474C-9714-A46CF492F0A3}"/>
              </a:ext>
            </a:extLst>
          </p:cNvPr>
          <p:cNvSpPr>
            <a:spLocks noGrp="1"/>
          </p:cNvSpPr>
          <p:nvPr>
            <p:ph type="clipArt" sz="quarter" idx="27"/>
          </p:nvPr>
        </p:nvSpPr>
        <p:spPr>
          <a:xfrm>
            <a:off x="443622" y="4700451"/>
            <a:ext cx="553885" cy="427038"/>
          </a:xfrm>
        </p:spPr>
        <p:txBody>
          <a:bodyPr anchor="ctr">
            <a:normAutofit/>
          </a:bodyPr>
          <a:lstStyle>
            <a:lvl1pPr marL="0" indent="0" algn="ctr">
              <a:buNone/>
              <a:defRPr sz="700">
                <a:solidFill>
                  <a:schemeClr val="accent2"/>
                </a:solidFill>
              </a:defRPr>
            </a:lvl1pPr>
          </a:lstStyle>
          <a:p>
            <a:endParaRPr lang="en-AU"/>
          </a:p>
        </p:txBody>
      </p:sp>
      <p:sp>
        <p:nvSpPr>
          <p:cNvPr id="34" name="Text Placeholder 12">
            <a:extLst>
              <a:ext uri="{FF2B5EF4-FFF2-40B4-BE49-F238E27FC236}">
                <a16:creationId xmlns:a16="http://schemas.microsoft.com/office/drawing/2014/main" id="{A9C3229B-D0C0-4E6B-9F45-4B7634BC8349}"/>
              </a:ext>
            </a:extLst>
          </p:cNvPr>
          <p:cNvSpPr>
            <a:spLocks noGrp="1"/>
          </p:cNvSpPr>
          <p:nvPr>
            <p:ph type="body" sz="quarter" idx="28"/>
          </p:nvPr>
        </p:nvSpPr>
        <p:spPr>
          <a:xfrm>
            <a:off x="334963" y="5324102"/>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5" name="Online Image Placeholder 7">
            <a:extLst>
              <a:ext uri="{FF2B5EF4-FFF2-40B4-BE49-F238E27FC236}">
                <a16:creationId xmlns:a16="http://schemas.microsoft.com/office/drawing/2014/main" id="{52345297-3F3D-49A6-BBC7-C435F87C44A2}"/>
              </a:ext>
            </a:extLst>
          </p:cNvPr>
          <p:cNvSpPr>
            <a:spLocks noGrp="1"/>
          </p:cNvSpPr>
          <p:nvPr>
            <p:ph type="clipArt" sz="quarter" idx="29"/>
          </p:nvPr>
        </p:nvSpPr>
        <p:spPr>
          <a:xfrm>
            <a:off x="443622" y="5397920"/>
            <a:ext cx="553885" cy="427038"/>
          </a:xfrm>
        </p:spPr>
        <p:txBody>
          <a:bodyPr anchor="ctr">
            <a:normAutofit/>
          </a:bodyPr>
          <a:lstStyle>
            <a:lvl1pPr marL="0" indent="0" algn="ctr">
              <a:buNone/>
              <a:defRPr sz="700">
                <a:solidFill>
                  <a:schemeClr val="accent2"/>
                </a:solidFill>
              </a:defRPr>
            </a:lvl1pPr>
          </a:lstStyle>
          <a:p>
            <a:endParaRPr lang="en-AU"/>
          </a:p>
        </p:txBody>
      </p:sp>
      <p:pic>
        <p:nvPicPr>
          <p:cNvPr id="36" name="Object 9" descr="preencoded.png">
            <a:extLst>
              <a:ext uri="{FF2B5EF4-FFF2-40B4-BE49-F238E27FC236}">
                <a16:creationId xmlns:a16="http://schemas.microsoft.com/office/drawing/2014/main" id="{63A6A311-029F-4923-905A-C1F8A312FC79}"/>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21"/>
          <a:stretch/>
        </p:blipFill>
        <p:spPr>
          <a:xfrm>
            <a:off x="5061960" y="1405186"/>
            <a:ext cx="6795077" cy="4244035"/>
          </a:xfrm>
          <a:prstGeom prst="rect">
            <a:avLst/>
          </a:prstGeom>
        </p:spPr>
      </p:pic>
      <p:sp>
        <p:nvSpPr>
          <p:cNvPr id="37" name="Picture Placeholder 3">
            <a:extLst>
              <a:ext uri="{FF2B5EF4-FFF2-40B4-BE49-F238E27FC236}">
                <a16:creationId xmlns:a16="http://schemas.microsoft.com/office/drawing/2014/main" id="{B351A829-7A2C-4041-B586-BF7225EB1DE6}"/>
              </a:ext>
            </a:extLst>
          </p:cNvPr>
          <p:cNvSpPr>
            <a:spLocks noGrp="1"/>
          </p:cNvSpPr>
          <p:nvPr>
            <p:ph type="pic" sz="quarter" idx="18"/>
          </p:nvPr>
        </p:nvSpPr>
        <p:spPr>
          <a:xfrm>
            <a:off x="5543580" y="1615702"/>
            <a:ext cx="5816599" cy="3708400"/>
          </a:xfrm>
        </p:spPr>
        <p:txBody>
          <a:bodyPr anchor="ctr"/>
          <a:lstStyle>
            <a:lvl1pPr algn="ctr">
              <a:defRPr/>
            </a:lvl1pPr>
          </a:lstStyle>
          <a:p>
            <a:endParaRPr lang="en-AU"/>
          </a:p>
        </p:txBody>
      </p:sp>
    </p:spTree>
    <p:extLst>
      <p:ext uri="{BB962C8B-B14F-4D97-AF65-F5344CB8AC3E}">
        <p14:creationId xmlns:p14="http://schemas.microsoft.com/office/powerpoint/2010/main" val="374721929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02_Icons 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6" name="Text Placeholder 13">
            <a:extLst>
              <a:ext uri="{FF2B5EF4-FFF2-40B4-BE49-F238E27FC236}">
                <a16:creationId xmlns:a16="http://schemas.microsoft.com/office/drawing/2014/main" id="{1129C380-B474-45A2-90B7-5BF5FF2B6736}"/>
              </a:ext>
            </a:extLst>
          </p:cNvPr>
          <p:cNvSpPr>
            <a:spLocks noGrp="1"/>
          </p:cNvSpPr>
          <p:nvPr>
            <p:ph type="body" sz="quarter" idx="16"/>
          </p:nvPr>
        </p:nvSpPr>
        <p:spPr>
          <a:xfrm>
            <a:off x="334962" y="1953493"/>
            <a:ext cx="4135438" cy="484908"/>
          </a:xfrm>
        </p:spPr>
        <p:txBody>
          <a:bodyPr>
            <a:noAutofit/>
          </a:bodyPr>
          <a:lstStyle>
            <a:lvl1pPr marL="0" indent="0" algn="l">
              <a:buNone/>
              <a:defRPr sz="1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FB827622-9127-4EF9-ADD3-1171E7B77C3C}"/>
              </a:ext>
            </a:extLst>
          </p:cNvPr>
          <p:cNvSpPr>
            <a:spLocks noGrp="1"/>
          </p:cNvSpPr>
          <p:nvPr>
            <p:ph type="body" sz="quarter" idx="19"/>
          </p:nvPr>
        </p:nvSpPr>
        <p:spPr>
          <a:xfrm>
            <a:off x="334963" y="252109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7" name="Online Image Placeholder 7">
            <a:extLst>
              <a:ext uri="{FF2B5EF4-FFF2-40B4-BE49-F238E27FC236}">
                <a16:creationId xmlns:a16="http://schemas.microsoft.com/office/drawing/2014/main" id="{2573FD95-89C3-4699-8AD1-562910113649}"/>
              </a:ext>
            </a:extLst>
          </p:cNvPr>
          <p:cNvSpPr>
            <a:spLocks noGrp="1"/>
          </p:cNvSpPr>
          <p:nvPr>
            <p:ph type="clipArt" sz="quarter" idx="21"/>
          </p:nvPr>
        </p:nvSpPr>
        <p:spPr>
          <a:xfrm>
            <a:off x="443622" y="2594915"/>
            <a:ext cx="553885" cy="427038"/>
          </a:xfrm>
        </p:spPr>
        <p:txBody>
          <a:bodyPr anchor="ctr">
            <a:normAutofit/>
          </a:bodyPr>
          <a:lstStyle>
            <a:lvl1pPr marL="0" indent="0" algn="ctr">
              <a:buNone/>
              <a:defRPr sz="700">
                <a:solidFill>
                  <a:schemeClr val="accent2"/>
                </a:solidFill>
              </a:defRPr>
            </a:lvl1pPr>
          </a:lstStyle>
          <a:p>
            <a:endParaRPr lang="en-AU"/>
          </a:p>
        </p:txBody>
      </p:sp>
      <p:sp>
        <p:nvSpPr>
          <p:cNvPr id="28" name="Text Placeholder 12">
            <a:extLst>
              <a:ext uri="{FF2B5EF4-FFF2-40B4-BE49-F238E27FC236}">
                <a16:creationId xmlns:a16="http://schemas.microsoft.com/office/drawing/2014/main" id="{E4BA93EA-8ECF-4A88-9299-557D9B7EF4DE}"/>
              </a:ext>
            </a:extLst>
          </p:cNvPr>
          <p:cNvSpPr>
            <a:spLocks noGrp="1"/>
          </p:cNvSpPr>
          <p:nvPr>
            <p:ph type="body" sz="quarter" idx="22"/>
          </p:nvPr>
        </p:nvSpPr>
        <p:spPr>
          <a:xfrm>
            <a:off x="334963" y="322533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9" name="Online Image Placeholder 7">
            <a:extLst>
              <a:ext uri="{FF2B5EF4-FFF2-40B4-BE49-F238E27FC236}">
                <a16:creationId xmlns:a16="http://schemas.microsoft.com/office/drawing/2014/main" id="{562EE5B9-BCDB-4267-ACA1-946EAC85E3D8}"/>
              </a:ext>
            </a:extLst>
          </p:cNvPr>
          <p:cNvSpPr>
            <a:spLocks noGrp="1"/>
          </p:cNvSpPr>
          <p:nvPr>
            <p:ph type="clipArt" sz="quarter" idx="23"/>
          </p:nvPr>
        </p:nvSpPr>
        <p:spPr>
          <a:xfrm>
            <a:off x="443622" y="3299155"/>
            <a:ext cx="553885" cy="427038"/>
          </a:xfrm>
        </p:spPr>
        <p:txBody>
          <a:bodyPr anchor="ctr">
            <a:normAutofit/>
          </a:bodyPr>
          <a:lstStyle>
            <a:lvl1pPr marL="0" indent="0" algn="ctr">
              <a:buNone/>
              <a:defRPr sz="700">
                <a:solidFill>
                  <a:schemeClr val="accent2"/>
                </a:solidFill>
              </a:defRPr>
            </a:lvl1pPr>
          </a:lstStyle>
          <a:p>
            <a:endParaRPr lang="en-AU"/>
          </a:p>
        </p:txBody>
      </p:sp>
      <p:sp>
        <p:nvSpPr>
          <p:cNvPr id="30" name="Text Placeholder 12">
            <a:extLst>
              <a:ext uri="{FF2B5EF4-FFF2-40B4-BE49-F238E27FC236}">
                <a16:creationId xmlns:a16="http://schemas.microsoft.com/office/drawing/2014/main" id="{770A07F6-C587-4DC5-9247-35BEA2C45D31}"/>
              </a:ext>
            </a:extLst>
          </p:cNvPr>
          <p:cNvSpPr>
            <a:spLocks noGrp="1"/>
          </p:cNvSpPr>
          <p:nvPr>
            <p:ph type="body" sz="quarter" idx="24"/>
          </p:nvPr>
        </p:nvSpPr>
        <p:spPr>
          <a:xfrm>
            <a:off x="334963" y="3926958"/>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Online Image Placeholder 7">
            <a:extLst>
              <a:ext uri="{FF2B5EF4-FFF2-40B4-BE49-F238E27FC236}">
                <a16:creationId xmlns:a16="http://schemas.microsoft.com/office/drawing/2014/main" id="{B84FD95A-3D74-41F9-A3DF-FEFB029199AB}"/>
              </a:ext>
            </a:extLst>
          </p:cNvPr>
          <p:cNvSpPr>
            <a:spLocks noGrp="1"/>
          </p:cNvSpPr>
          <p:nvPr>
            <p:ph type="clipArt" sz="quarter" idx="25"/>
          </p:nvPr>
        </p:nvSpPr>
        <p:spPr>
          <a:xfrm>
            <a:off x="443622" y="4000776"/>
            <a:ext cx="553885" cy="427038"/>
          </a:xfrm>
        </p:spPr>
        <p:txBody>
          <a:bodyPr anchor="ctr">
            <a:normAutofit/>
          </a:bodyPr>
          <a:lstStyle>
            <a:lvl1pPr marL="0" indent="0" algn="ctr">
              <a:buNone/>
              <a:defRPr sz="700">
                <a:solidFill>
                  <a:schemeClr val="accent2"/>
                </a:solidFill>
              </a:defRPr>
            </a:lvl1pPr>
          </a:lstStyle>
          <a:p>
            <a:endParaRPr lang="en-AU"/>
          </a:p>
        </p:txBody>
      </p:sp>
      <p:sp>
        <p:nvSpPr>
          <p:cNvPr id="32" name="Text Placeholder 12">
            <a:extLst>
              <a:ext uri="{FF2B5EF4-FFF2-40B4-BE49-F238E27FC236}">
                <a16:creationId xmlns:a16="http://schemas.microsoft.com/office/drawing/2014/main" id="{8B1CB4F1-E300-44ED-9A0B-9404AF8B67CF}"/>
              </a:ext>
            </a:extLst>
          </p:cNvPr>
          <p:cNvSpPr>
            <a:spLocks noGrp="1"/>
          </p:cNvSpPr>
          <p:nvPr>
            <p:ph type="body" sz="quarter" idx="26"/>
          </p:nvPr>
        </p:nvSpPr>
        <p:spPr>
          <a:xfrm>
            <a:off x="334963" y="4626633"/>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3" name="Online Image Placeholder 7">
            <a:extLst>
              <a:ext uri="{FF2B5EF4-FFF2-40B4-BE49-F238E27FC236}">
                <a16:creationId xmlns:a16="http://schemas.microsoft.com/office/drawing/2014/main" id="{922EECED-10A6-474C-9714-A46CF492F0A3}"/>
              </a:ext>
            </a:extLst>
          </p:cNvPr>
          <p:cNvSpPr>
            <a:spLocks noGrp="1"/>
          </p:cNvSpPr>
          <p:nvPr>
            <p:ph type="clipArt" sz="quarter" idx="27"/>
          </p:nvPr>
        </p:nvSpPr>
        <p:spPr>
          <a:xfrm>
            <a:off x="443622" y="4700451"/>
            <a:ext cx="553885" cy="427038"/>
          </a:xfrm>
        </p:spPr>
        <p:txBody>
          <a:bodyPr anchor="ctr">
            <a:normAutofit/>
          </a:bodyPr>
          <a:lstStyle>
            <a:lvl1pPr marL="0" indent="0" algn="ctr">
              <a:buNone/>
              <a:defRPr sz="700">
                <a:solidFill>
                  <a:schemeClr val="accent2"/>
                </a:solidFill>
              </a:defRPr>
            </a:lvl1pPr>
          </a:lstStyle>
          <a:p>
            <a:endParaRPr lang="en-AU"/>
          </a:p>
        </p:txBody>
      </p:sp>
      <p:sp>
        <p:nvSpPr>
          <p:cNvPr id="34" name="Text Placeholder 12">
            <a:extLst>
              <a:ext uri="{FF2B5EF4-FFF2-40B4-BE49-F238E27FC236}">
                <a16:creationId xmlns:a16="http://schemas.microsoft.com/office/drawing/2014/main" id="{A9C3229B-D0C0-4E6B-9F45-4B7634BC8349}"/>
              </a:ext>
            </a:extLst>
          </p:cNvPr>
          <p:cNvSpPr>
            <a:spLocks noGrp="1"/>
          </p:cNvSpPr>
          <p:nvPr>
            <p:ph type="body" sz="quarter" idx="28"/>
          </p:nvPr>
        </p:nvSpPr>
        <p:spPr>
          <a:xfrm>
            <a:off x="334963" y="5324102"/>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5" name="Online Image Placeholder 7">
            <a:extLst>
              <a:ext uri="{FF2B5EF4-FFF2-40B4-BE49-F238E27FC236}">
                <a16:creationId xmlns:a16="http://schemas.microsoft.com/office/drawing/2014/main" id="{52345297-3F3D-49A6-BBC7-C435F87C44A2}"/>
              </a:ext>
            </a:extLst>
          </p:cNvPr>
          <p:cNvSpPr>
            <a:spLocks noGrp="1"/>
          </p:cNvSpPr>
          <p:nvPr>
            <p:ph type="clipArt" sz="quarter" idx="29"/>
          </p:nvPr>
        </p:nvSpPr>
        <p:spPr>
          <a:xfrm>
            <a:off x="443622" y="5397920"/>
            <a:ext cx="553885" cy="427038"/>
          </a:xfrm>
        </p:spPr>
        <p:txBody>
          <a:bodyPr anchor="ctr">
            <a:normAutofit/>
          </a:bodyPr>
          <a:lstStyle>
            <a:lvl1pPr marL="0" indent="0" algn="ctr">
              <a:buNone/>
              <a:defRPr sz="700">
                <a:solidFill>
                  <a:schemeClr val="accent2"/>
                </a:solidFill>
              </a:defRPr>
            </a:lvl1pPr>
          </a:lstStyle>
          <a:p>
            <a:endParaRPr lang="en-AU"/>
          </a:p>
        </p:txBody>
      </p:sp>
      <p:pic>
        <p:nvPicPr>
          <p:cNvPr id="36" name="Object 9" descr="preencoded.png">
            <a:extLst>
              <a:ext uri="{FF2B5EF4-FFF2-40B4-BE49-F238E27FC236}">
                <a16:creationId xmlns:a16="http://schemas.microsoft.com/office/drawing/2014/main" id="{63A6A311-029F-4923-905A-C1F8A312FC79}"/>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21"/>
          <a:stretch/>
        </p:blipFill>
        <p:spPr>
          <a:xfrm>
            <a:off x="5061960" y="1405186"/>
            <a:ext cx="6795077" cy="4244035"/>
          </a:xfrm>
          <a:prstGeom prst="rect">
            <a:avLst/>
          </a:prstGeom>
        </p:spPr>
      </p:pic>
      <p:sp>
        <p:nvSpPr>
          <p:cNvPr id="37" name="Picture Placeholder 3">
            <a:extLst>
              <a:ext uri="{FF2B5EF4-FFF2-40B4-BE49-F238E27FC236}">
                <a16:creationId xmlns:a16="http://schemas.microsoft.com/office/drawing/2014/main" id="{B351A829-7A2C-4041-B586-BF7225EB1DE6}"/>
              </a:ext>
            </a:extLst>
          </p:cNvPr>
          <p:cNvSpPr>
            <a:spLocks noGrp="1"/>
          </p:cNvSpPr>
          <p:nvPr>
            <p:ph type="pic" sz="quarter" idx="18"/>
          </p:nvPr>
        </p:nvSpPr>
        <p:spPr>
          <a:xfrm>
            <a:off x="5543580" y="1615702"/>
            <a:ext cx="5816599" cy="3708400"/>
          </a:xfrm>
        </p:spPr>
        <p:txBody>
          <a:bodyPr anchor="ctr"/>
          <a:lstStyle>
            <a:lvl1pPr algn="ctr">
              <a:defRPr/>
            </a:lvl1pPr>
          </a:lstStyle>
          <a:p>
            <a:endParaRPr lang="en-AU"/>
          </a:p>
        </p:txBody>
      </p:sp>
    </p:spTree>
    <p:extLst>
      <p:ext uri="{BB962C8B-B14F-4D97-AF65-F5344CB8AC3E}">
        <p14:creationId xmlns:p14="http://schemas.microsoft.com/office/powerpoint/2010/main" val="150015783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F1F3F3"/>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b="1955"/>
          <a:stretch/>
        </p:blipFill>
        <p:spPr>
          <a:xfrm>
            <a:off x="7070951" y="60407"/>
            <a:ext cx="5121049" cy="6805530"/>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9893045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03_Icons 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6" name="Text Placeholder 13">
            <a:extLst>
              <a:ext uri="{FF2B5EF4-FFF2-40B4-BE49-F238E27FC236}">
                <a16:creationId xmlns:a16="http://schemas.microsoft.com/office/drawing/2014/main" id="{1129C380-B474-45A2-90B7-5BF5FF2B6736}"/>
              </a:ext>
            </a:extLst>
          </p:cNvPr>
          <p:cNvSpPr>
            <a:spLocks noGrp="1"/>
          </p:cNvSpPr>
          <p:nvPr>
            <p:ph type="body" sz="quarter" idx="16"/>
          </p:nvPr>
        </p:nvSpPr>
        <p:spPr>
          <a:xfrm>
            <a:off x="334962" y="1953493"/>
            <a:ext cx="4135438" cy="484908"/>
          </a:xfrm>
        </p:spPr>
        <p:txBody>
          <a:bodyPr>
            <a:noAutofit/>
          </a:bodyPr>
          <a:lstStyle>
            <a:lvl1pPr marL="0" indent="0" algn="l">
              <a:buNone/>
              <a:defRPr sz="1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FB827622-9127-4EF9-ADD3-1171E7B77C3C}"/>
              </a:ext>
            </a:extLst>
          </p:cNvPr>
          <p:cNvSpPr>
            <a:spLocks noGrp="1"/>
          </p:cNvSpPr>
          <p:nvPr>
            <p:ph type="body" sz="quarter" idx="19"/>
          </p:nvPr>
        </p:nvSpPr>
        <p:spPr>
          <a:xfrm>
            <a:off x="334963" y="252109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7" name="Online Image Placeholder 7">
            <a:extLst>
              <a:ext uri="{FF2B5EF4-FFF2-40B4-BE49-F238E27FC236}">
                <a16:creationId xmlns:a16="http://schemas.microsoft.com/office/drawing/2014/main" id="{2573FD95-89C3-4699-8AD1-562910113649}"/>
              </a:ext>
            </a:extLst>
          </p:cNvPr>
          <p:cNvSpPr>
            <a:spLocks noGrp="1"/>
          </p:cNvSpPr>
          <p:nvPr>
            <p:ph type="clipArt" sz="quarter" idx="21"/>
          </p:nvPr>
        </p:nvSpPr>
        <p:spPr>
          <a:xfrm>
            <a:off x="443622" y="2594915"/>
            <a:ext cx="553885" cy="427038"/>
          </a:xfrm>
        </p:spPr>
        <p:txBody>
          <a:bodyPr anchor="ctr">
            <a:normAutofit/>
          </a:bodyPr>
          <a:lstStyle>
            <a:lvl1pPr marL="0" indent="0" algn="ctr">
              <a:buNone/>
              <a:defRPr sz="700">
                <a:solidFill>
                  <a:schemeClr val="accent2"/>
                </a:solidFill>
              </a:defRPr>
            </a:lvl1pPr>
          </a:lstStyle>
          <a:p>
            <a:endParaRPr lang="en-AU"/>
          </a:p>
        </p:txBody>
      </p:sp>
      <p:sp>
        <p:nvSpPr>
          <p:cNvPr id="28" name="Text Placeholder 12">
            <a:extLst>
              <a:ext uri="{FF2B5EF4-FFF2-40B4-BE49-F238E27FC236}">
                <a16:creationId xmlns:a16="http://schemas.microsoft.com/office/drawing/2014/main" id="{E4BA93EA-8ECF-4A88-9299-557D9B7EF4DE}"/>
              </a:ext>
            </a:extLst>
          </p:cNvPr>
          <p:cNvSpPr>
            <a:spLocks noGrp="1"/>
          </p:cNvSpPr>
          <p:nvPr>
            <p:ph type="body" sz="quarter" idx="22"/>
          </p:nvPr>
        </p:nvSpPr>
        <p:spPr>
          <a:xfrm>
            <a:off x="334963" y="3225337"/>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9" name="Online Image Placeholder 7">
            <a:extLst>
              <a:ext uri="{FF2B5EF4-FFF2-40B4-BE49-F238E27FC236}">
                <a16:creationId xmlns:a16="http://schemas.microsoft.com/office/drawing/2014/main" id="{562EE5B9-BCDB-4267-ACA1-946EAC85E3D8}"/>
              </a:ext>
            </a:extLst>
          </p:cNvPr>
          <p:cNvSpPr>
            <a:spLocks noGrp="1"/>
          </p:cNvSpPr>
          <p:nvPr>
            <p:ph type="clipArt" sz="quarter" idx="23"/>
          </p:nvPr>
        </p:nvSpPr>
        <p:spPr>
          <a:xfrm>
            <a:off x="443622" y="3299155"/>
            <a:ext cx="553885" cy="427038"/>
          </a:xfrm>
        </p:spPr>
        <p:txBody>
          <a:bodyPr anchor="ctr">
            <a:normAutofit/>
          </a:bodyPr>
          <a:lstStyle>
            <a:lvl1pPr marL="0" indent="0" algn="ctr">
              <a:buNone/>
              <a:defRPr sz="700">
                <a:solidFill>
                  <a:schemeClr val="accent2"/>
                </a:solidFill>
              </a:defRPr>
            </a:lvl1pPr>
          </a:lstStyle>
          <a:p>
            <a:endParaRPr lang="en-AU"/>
          </a:p>
        </p:txBody>
      </p:sp>
      <p:sp>
        <p:nvSpPr>
          <p:cNvPr id="30" name="Text Placeholder 12">
            <a:extLst>
              <a:ext uri="{FF2B5EF4-FFF2-40B4-BE49-F238E27FC236}">
                <a16:creationId xmlns:a16="http://schemas.microsoft.com/office/drawing/2014/main" id="{770A07F6-C587-4DC5-9247-35BEA2C45D31}"/>
              </a:ext>
            </a:extLst>
          </p:cNvPr>
          <p:cNvSpPr>
            <a:spLocks noGrp="1"/>
          </p:cNvSpPr>
          <p:nvPr>
            <p:ph type="body" sz="quarter" idx="24"/>
          </p:nvPr>
        </p:nvSpPr>
        <p:spPr>
          <a:xfrm>
            <a:off x="334963" y="3926958"/>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1" name="Online Image Placeholder 7">
            <a:extLst>
              <a:ext uri="{FF2B5EF4-FFF2-40B4-BE49-F238E27FC236}">
                <a16:creationId xmlns:a16="http://schemas.microsoft.com/office/drawing/2014/main" id="{B84FD95A-3D74-41F9-A3DF-FEFB029199AB}"/>
              </a:ext>
            </a:extLst>
          </p:cNvPr>
          <p:cNvSpPr>
            <a:spLocks noGrp="1"/>
          </p:cNvSpPr>
          <p:nvPr>
            <p:ph type="clipArt" sz="quarter" idx="25"/>
          </p:nvPr>
        </p:nvSpPr>
        <p:spPr>
          <a:xfrm>
            <a:off x="443622" y="4000776"/>
            <a:ext cx="553885" cy="427038"/>
          </a:xfrm>
        </p:spPr>
        <p:txBody>
          <a:bodyPr anchor="ctr">
            <a:normAutofit/>
          </a:bodyPr>
          <a:lstStyle>
            <a:lvl1pPr marL="0" indent="0" algn="ctr">
              <a:buNone/>
              <a:defRPr sz="700">
                <a:solidFill>
                  <a:schemeClr val="accent2"/>
                </a:solidFill>
              </a:defRPr>
            </a:lvl1pPr>
          </a:lstStyle>
          <a:p>
            <a:endParaRPr lang="en-AU"/>
          </a:p>
        </p:txBody>
      </p:sp>
      <p:sp>
        <p:nvSpPr>
          <p:cNvPr id="32" name="Text Placeholder 12">
            <a:extLst>
              <a:ext uri="{FF2B5EF4-FFF2-40B4-BE49-F238E27FC236}">
                <a16:creationId xmlns:a16="http://schemas.microsoft.com/office/drawing/2014/main" id="{8B1CB4F1-E300-44ED-9A0B-9404AF8B67CF}"/>
              </a:ext>
            </a:extLst>
          </p:cNvPr>
          <p:cNvSpPr>
            <a:spLocks noGrp="1"/>
          </p:cNvSpPr>
          <p:nvPr>
            <p:ph type="body" sz="quarter" idx="26"/>
          </p:nvPr>
        </p:nvSpPr>
        <p:spPr>
          <a:xfrm>
            <a:off x="334963" y="4626633"/>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3" name="Online Image Placeholder 7">
            <a:extLst>
              <a:ext uri="{FF2B5EF4-FFF2-40B4-BE49-F238E27FC236}">
                <a16:creationId xmlns:a16="http://schemas.microsoft.com/office/drawing/2014/main" id="{922EECED-10A6-474C-9714-A46CF492F0A3}"/>
              </a:ext>
            </a:extLst>
          </p:cNvPr>
          <p:cNvSpPr>
            <a:spLocks noGrp="1"/>
          </p:cNvSpPr>
          <p:nvPr>
            <p:ph type="clipArt" sz="quarter" idx="27"/>
          </p:nvPr>
        </p:nvSpPr>
        <p:spPr>
          <a:xfrm>
            <a:off x="443622" y="4700451"/>
            <a:ext cx="553885" cy="427038"/>
          </a:xfrm>
        </p:spPr>
        <p:txBody>
          <a:bodyPr anchor="ctr">
            <a:normAutofit/>
          </a:bodyPr>
          <a:lstStyle>
            <a:lvl1pPr marL="0" indent="0" algn="ctr">
              <a:buNone/>
              <a:defRPr sz="700">
                <a:solidFill>
                  <a:schemeClr val="accent2"/>
                </a:solidFill>
              </a:defRPr>
            </a:lvl1pPr>
          </a:lstStyle>
          <a:p>
            <a:endParaRPr lang="en-AU"/>
          </a:p>
        </p:txBody>
      </p:sp>
      <p:sp>
        <p:nvSpPr>
          <p:cNvPr id="34" name="Text Placeholder 12">
            <a:extLst>
              <a:ext uri="{FF2B5EF4-FFF2-40B4-BE49-F238E27FC236}">
                <a16:creationId xmlns:a16="http://schemas.microsoft.com/office/drawing/2014/main" id="{A9C3229B-D0C0-4E6B-9F45-4B7634BC8349}"/>
              </a:ext>
            </a:extLst>
          </p:cNvPr>
          <p:cNvSpPr>
            <a:spLocks noGrp="1"/>
          </p:cNvSpPr>
          <p:nvPr>
            <p:ph type="body" sz="quarter" idx="28"/>
          </p:nvPr>
        </p:nvSpPr>
        <p:spPr>
          <a:xfrm>
            <a:off x="334963" y="5324102"/>
            <a:ext cx="4135437" cy="574675"/>
          </a:xfrm>
          <a:prstGeom prst="roundRect">
            <a:avLst/>
          </a:prstGeom>
          <a:solidFill>
            <a:schemeClr val="tx1"/>
          </a:solidFill>
        </p:spPr>
        <p:txBody>
          <a:bodyPr lIns="720000" anchor="ctr">
            <a:normAutofit/>
          </a:bodyPr>
          <a:lstStyle>
            <a:lvl1pPr marL="0" indent="0">
              <a:buNone/>
              <a:defRPr sz="1800">
                <a:solidFill>
                  <a:schemeClr val="accent2"/>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35" name="Online Image Placeholder 7">
            <a:extLst>
              <a:ext uri="{FF2B5EF4-FFF2-40B4-BE49-F238E27FC236}">
                <a16:creationId xmlns:a16="http://schemas.microsoft.com/office/drawing/2014/main" id="{52345297-3F3D-49A6-BBC7-C435F87C44A2}"/>
              </a:ext>
            </a:extLst>
          </p:cNvPr>
          <p:cNvSpPr>
            <a:spLocks noGrp="1"/>
          </p:cNvSpPr>
          <p:nvPr>
            <p:ph type="clipArt" sz="quarter" idx="29"/>
          </p:nvPr>
        </p:nvSpPr>
        <p:spPr>
          <a:xfrm>
            <a:off x="443622" y="5397920"/>
            <a:ext cx="553885" cy="427038"/>
          </a:xfrm>
        </p:spPr>
        <p:txBody>
          <a:bodyPr anchor="ctr">
            <a:normAutofit/>
          </a:bodyPr>
          <a:lstStyle>
            <a:lvl1pPr marL="0" indent="0" algn="ctr">
              <a:buNone/>
              <a:defRPr sz="700">
                <a:solidFill>
                  <a:schemeClr val="accent2"/>
                </a:solidFill>
              </a:defRPr>
            </a:lvl1pPr>
          </a:lstStyle>
          <a:p>
            <a:endParaRPr lang="en-AU"/>
          </a:p>
        </p:txBody>
      </p:sp>
      <p:pic>
        <p:nvPicPr>
          <p:cNvPr id="36" name="Object 9" descr="preencoded.png">
            <a:extLst>
              <a:ext uri="{FF2B5EF4-FFF2-40B4-BE49-F238E27FC236}">
                <a16:creationId xmlns:a16="http://schemas.microsoft.com/office/drawing/2014/main" id="{63A6A311-029F-4923-905A-C1F8A312FC79}"/>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21"/>
          <a:stretch/>
        </p:blipFill>
        <p:spPr>
          <a:xfrm>
            <a:off x="5061960" y="1405186"/>
            <a:ext cx="6795077" cy="4244035"/>
          </a:xfrm>
          <a:prstGeom prst="rect">
            <a:avLst/>
          </a:prstGeom>
        </p:spPr>
      </p:pic>
      <p:sp>
        <p:nvSpPr>
          <p:cNvPr id="37" name="Picture Placeholder 3">
            <a:extLst>
              <a:ext uri="{FF2B5EF4-FFF2-40B4-BE49-F238E27FC236}">
                <a16:creationId xmlns:a16="http://schemas.microsoft.com/office/drawing/2014/main" id="{B351A829-7A2C-4041-B586-BF7225EB1DE6}"/>
              </a:ext>
            </a:extLst>
          </p:cNvPr>
          <p:cNvSpPr>
            <a:spLocks noGrp="1"/>
          </p:cNvSpPr>
          <p:nvPr>
            <p:ph type="pic" sz="quarter" idx="18"/>
          </p:nvPr>
        </p:nvSpPr>
        <p:spPr>
          <a:xfrm>
            <a:off x="5543580" y="1615702"/>
            <a:ext cx="5816599" cy="3708400"/>
          </a:xfrm>
        </p:spPr>
        <p:txBody>
          <a:bodyPr anchor="ctr"/>
          <a:lstStyle>
            <a:lvl1pPr algn="ctr">
              <a:defRPr/>
            </a:lvl1pPr>
          </a:lstStyle>
          <a:p>
            <a:endParaRPr lang="en-AU"/>
          </a:p>
        </p:txBody>
      </p:sp>
    </p:spTree>
    <p:extLst>
      <p:ext uri="{BB962C8B-B14F-4D97-AF65-F5344CB8AC3E}">
        <p14:creationId xmlns:p14="http://schemas.microsoft.com/office/powerpoint/2010/main" val="376899554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04_Logos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0" y="4714240"/>
            <a:ext cx="12192000" cy="21437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CC834A04-17BF-400D-8F3C-520193110847}"/>
              </a:ext>
            </a:extLst>
          </p:cNvPr>
          <p:cNvGrpSpPr/>
          <p:nvPr/>
        </p:nvGrpSpPr>
        <p:grpSpPr>
          <a:xfrm>
            <a:off x="2702543" y="2288674"/>
            <a:ext cx="6777103" cy="4235951"/>
            <a:chOff x="2702543" y="1596926"/>
            <a:chExt cx="6777103" cy="4235951"/>
          </a:xfrm>
        </p:grpSpPr>
        <p:sp>
          <p:nvSpPr>
            <p:cNvPr id="4" name="Freeform: Shape 3">
              <a:extLst>
                <a:ext uri="{FF2B5EF4-FFF2-40B4-BE49-F238E27FC236}">
                  <a16:creationId xmlns:a16="http://schemas.microsoft.com/office/drawing/2014/main" id="{2B1B5D5C-E0F9-4B3E-9FBB-5FB7FE840F14}"/>
                </a:ext>
              </a:extLst>
            </p:cNvPr>
            <p:cNvSpPr/>
            <p:nvPr/>
          </p:nvSpPr>
          <p:spPr>
            <a:xfrm>
              <a:off x="3062154" y="1596926"/>
              <a:ext cx="6059331" cy="4038825"/>
            </a:xfrm>
            <a:custGeom>
              <a:avLst/>
              <a:gdLst>
                <a:gd name="connsiteX0" fmla="*/ 111967 w 6059331"/>
                <a:gd name="connsiteY0" fmla="*/ 0 h 4038825"/>
                <a:gd name="connsiteX1" fmla="*/ 5947357 w 6059331"/>
                <a:gd name="connsiteY1" fmla="*/ 0 h 4038825"/>
                <a:gd name="connsiteX2" fmla="*/ 6059331 w 6059331"/>
                <a:gd name="connsiteY2" fmla="*/ 111916 h 4038825"/>
                <a:gd name="connsiteX3" fmla="*/ 6059331 w 6059331"/>
                <a:gd name="connsiteY3" fmla="*/ 4038826 h 4038825"/>
                <a:gd name="connsiteX4" fmla="*/ 0 w 6059331"/>
                <a:gd name="connsiteY4" fmla="*/ 4038826 h 4038825"/>
                <a:gd name="connsiteX5" fmla="*/ 0 w 6059331"/>
                <a:gd name="connsiteY5" fmla="*/ 111915 h 4038825"/>
                <a:gd name="connsiteX6" fmla="*/ 111967 w 6059331"/>
                <a:gd name="connsiteY6" fmla="*/ 0 h 403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9331" h="4038825">
                  <a:moveTo>
                    <a:pt x="111967" y="0"/>
                  </a:moveTo>
                  <a:lnTo>
                    <a:pt x="5947357" y="0"/>
                  </a:lnTo>
                  <a:cubicBezTo>
                    <a:pt x="6009196" y="0"/>
                    <a:pt x="6059331" y="50106"/>
                    <a:pt x="6059331" y="111916"/>
                  </a:cubicBezTo>
                  <a:lnTo>
                    <a:pt x="6059331" y="4038826"/>
                  </a:lnTo>
                  <a:lnTo>
                    <a:pt x="0" y="4038826"/>
                  </a:lnTo>
                  <a:lnTo>
                    <a:pt x="0" y="111915"/>
                  </a:lnTo>
                  <a:cubicBezTo>
                    <a:pt x="0" y="50106"/>
                    <a:pt x="50129" y="0"/>
                    <a:pt x="111967" y="0"/>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F4370341-28DC-4F5F-B042-017E0581656D}"/>
                </a:ext>
              </a:extLst>
            </p:cNvPr>
            <p:cNvSpPr/>
            <p:nvPr/>
          </p:nvSpPr>
          <p:spPr>
            <a:xfrm>
              <a:off x="6055223" y="1678097"/>
              <a:ext cx="73120" cy="73086"/>
            </a:xfrm>
            <a:custGeom>
              <a:avLst/>
              <a:gdLst>
                <a:gd name="connsiteX0" fmla="*/ 73121 w 73120"/>
                <a:gd name="connsiteY0" fmla="*/ 36543 h 73086"/>
                <a:gd name="connsiteX1" fmla="*/ 36560 w 73120"/>
                <a:gd name="connsiteY1" fmla="*/ 73086 h 73086"/>
                <a:gd name="connsiteX2" fmla="*/ 0 w 73120"/>
                <a:gd name="connsiteY2" fmla="*/ 36543 h 73086"/>
                <a:gd name="connsiteX3" fmla="*/ 36560 w 73120"/>
                <a:gd name="connsiteY3" fmla="*/ 0 h 73086"/>
                <a:gd name="connsiteX4" fmla="*/ 73121 w 73120"/>
                <a:gd name="connsiteY4" fmla="*/ 36543 h 73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20" h="73086">
                  <a:moveTo>
                    <a:pt x="73121" y="36543"/>
                  </a:moveTo>
                  <a:cubicBezTo>
                    <a:pt x="73121" y="56725"/>
                    <a:pt x="56752" y="73086"/>
                    <a:pt x="36560" y="73086"/>
                  </a:cubicBezTo>
                  <a:cubicBezTo>
                    <a:pt x="16369" y="73086"/>
                    <a:pt x="0" y="56725"/>
                    <a:pt x="0" y="36543"/>
                  </a:cubicBezTo>
                  <a:cubicBezTo>
                    <a:pt x="0" y="16361"/>
                    <a:pt x="16369" y="0"/>
                    <a:pt x="36560" y="0"/>
                  </a:cubicBezTo>
                  <a:cubicBezTo>
                    <a:pt x="56752" y="0"/>
                    <a:pt x="73121" y="16361"/>
                    <a:pt x="73121" y="36543"/>
                  </a:cubicBezTo>
                  <a:close/>
                </a:path>
              </a:pathLst>
            </a:custGeom>
            <a:solidFill>
              <a:srgbClr val="F4FAFB"/>
            </a:solidFill>
            <a:ln w="8085"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12ED437C-751B-4B4A-8650-27914096D8A1}"/>
                </a:ext>
              </a:extLst>
            </p:cNvPr>
            <p:cNvSpPr/>
            <p:nvPr/>
          </p:nvSpPr>
          <p:spPr>
            <a:xfrm>
              <a:off x="2702543" y="5632236"/>
              <a:ext cx="6778527" cy="200641"/>
            </a:xfrm>
            <a:custGeom>
              <a:avLst/>
              <a:gdLst>
                <a:gd name="connsiteX0" fmla="*/ 204738 w 6778527"/>
                <a:gd name="connsiteY0" fmla="*/ 200642 h 200641"/>
                <a:gd name="connsiteX1" fmla="*/ 6573788 w 6778527"/>
                <a:gd name="connsiteY1" fmla="*/ 200642 h 200641"/>
                <a:gd name="connsiteX2" fmla="*/ 6778528 w 6778527"/>
                <a:gd name="connsiteY2" fmla="*/ 0 h 200641"/>
                <a:gd name="connsiteX3" fmla="*/ 0 w 6778527"/>
                <a:gd name="connsiteY3" fmla="*/ 0 h 200641"/>
                <a:gd name="connsiteX4" fmla="*/ 204738 w 6778527"/>
                <a:gd name="connsiteY4" fmla="*/ 200642 h 20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527" h="200641">
                  <a:moveTo>
                    <a:pt x="204738" y="200642"/>
                  </a:moveTo>
                  <a:lnTo>
                    <a:pt x="6573788" y="200642"/>
                  </a:lnTo>
                  <a:cubicBezTo>
                    <a:pt x="6685528" y="200642"/>
                    <a:pt x="6776368" y="111177"/>
                    <a:pt x="6778528" y="0"/>
                  </a:cubicBezTo>
                  <a:lnTo>
                    <a:pt x="0" y="0"/>
                  </a:lnTo>
                  <a:cubicBezTo>
                    <a:pt x="2154" y="111177"/>
                    <a:pt x="92994" y="200642"/>
                    <a:pt x="204738" y="200642"/>
                  </a:cubicBezTo>
                  <a:close/>
                </a:path>
              </a:pathLst>
            </a:custGeom>
            <a:solidFill>
              <a:schemeClr val="accent1">
                <a:lumMod val="60000"/>
                <a:lumOff val="40000"/>
              </a:schemeClr>
            </a:solidFill>
            <a:ln w="8085"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DA3F2C0E-C188-464F-BA95-12B13C11E9A3}"/>
                </a:ext>
              </a:extLst>
            </p:cNvPr>
            <p:cNvSpPr/>
            <p:nvPr/>
          </p:nvSpPr>
          <p:spPr>
            <a:xfrm>
              <a:off x="5788480" y="5678621"/>
              <a:ext cx="595010" cy="96278"/>
            </a:xfrm>
            <a:custGeom>
              <a:avLst/>
              <a:gdLst>
                <a:gd name="connsiteX0" fmla="*/ 100287 w 595010"/>
                <a:gd name="connsiteY0" fmla="*/ 96279 h 96278"/>
                <a:gd name="connsiteX1" fmla="*/ 494723 w 595010"/>
                <a:gd name="connsiteY1" fmla="*/ 96279 h 96278"/>
                <a:gd name="connsiteX2" fmla="*/ 595011 w 595010"/>
                <a:gd name="connsiteY2" fmla="*/ 0 h 96278"/>
                <a:gd name="connsiteX3" fmla="*/ 0 w 595010"/>
                <a:gd name="connsiteY3" fmla="*/ 0 h 96278"/>
                <a:gd name="connsiteX4" fmla="*/ 100287 w 595010"/>
                <a:gd name="connsiteY4" fmla="*/ 96279 h 9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10" h="96278">
                  <a:moveTo>
                    <a:pt x="100287" y="96279"/>
                  </a:moveTo>
                  <a:lnTo>
                    <a:pt x="494723" y="96279"/>
                  </a:lnTo>
                  <a:cubicBezTo>
                    <a:pt x="548797" y="96279"/>
                    <a:pt x="592891" y="53531"/>
                    <a:pt x="595011" y="0"/>
                  </a:cubicBezTo>
                  <a:lnTo>
                    <a:pt x="0" y="0"/>
                  </a:lnTo>
                  <a:cubicBezTo>
                    <a:pt x="2119" y="53531"/>
                    <a:pt x="46205" y="96279"/>
                    <a:pt x="100287" y="96279"/>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17FEB53D-1904-47FC-A57C-0D9E0B86B553}"/>
                </a:ext>
              </a:extLst>
            </p:cNvPr>
            <p:cNvSpPr/>
            <p:nvPr/>
          </p:nvSpPr>
          <p:spPr>
            <a:xfrm>
              <a:off x="3178161" y="1805655"/>
              <a:ext cx="5827302" cy="3714144"/>
            </a:xfrm>
            <a:custGeom>
              <a:avLst/>
              <a:gdLst>
                <a:gd name="connsiteX0" fmla="*/ 0 w 5827302"/>
                <a:gd name="connsiteY0" fmla="*/ 0 h 3714144"/>
                <a:gd name="connsiteX1" fmla="*/ 5827302 w 5827302"/>
                <a:gd name="connsiteY1" fmla="*/ 0 h 3714144"/>
                <a:gd name="connsiteX2" fmla="*/ 5827302 w 5827302"/>
                <a:gd name="connsiteY2" fmla="*/ 3714145 h 3714144"/>
                <a:gd name="connsiteX3" fmla="*/ 0 w 5827302"/>
                <a:gd name="connsiteY3" fmla="*/ 3714145 h 3714144"/>
              </a:gdLst>
              <a:ahLst/>
              <a:cxnLst>
                <a:cxn ang="0">
                  <a:pos x="connsiteX0" y="connsiteY0"/>
                </a:cxn>
                <a:cxn ang="0">
                  <a:pos x="connsiteX1" y="connsiteY1"/>
                </a:cxn>
                <a:cxn ang="0">
                  <a:pos x="connsiteX2" y="connsiteY2"/>
                </a:cxn>
                <a:cxn ang="0">
                  <a:pos x="connsiteX3" y="connsiteY3"/>
                </a:cxn>
              </a:cxnLst>
              <a:rect l="l" t="t" r="r" b="b"/>
              <a:pathLst>
                <a:path w="5827302" h="3714144">
                  <a:moveTo>
                    <a:pt x="0" y="0"/>
                  </a:moveTo>
                  <a:lnTo>
                    <a:pt x="5827302" y="0"/>
                  </a:lnTo>
                  <a:lnTo>
                    <a:pt x="5827302" y="3714145"/>
                  </a:lnTo>
                  <a:lnTo>
                    <a:pt x="0" y="3714145"/>
                  </a:lnTo>
                  <a:close/>
                </a:path>
              </a:pathLst>
            </a:custGeom>
            <a:solidFill>
              <a:srgbClr val="F4FAFB"/>
            </a:solidFill>
            <a:ln w="8085"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6"/>
            <a:ext cx="11522076" cy="666891"/>
          </a:xfrm>
        </p:spPr>
        <p:txBody>
          <a:bodyPr>
            <a:noAutofit/>
          </a:bodyPr>
          <a:lstStyle>
            <a:lvl1pPr algn="ct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3180081" y="2495149"/>
            <a:ext cx="5816599" cy="3708400"/>
          </a:xfrm>
        </p:spPr>
        <p:txBody>
          <a:bodyPr anchor="ctr"/>
          <a:lstStyle>
            <a:lvl1pPr algn="ctr">
              <a:defRPr/>
            </a:lvl1pPr>
          </a:lstStyle>
          <a:p>
            <a:endParaRPr lang="en-AU"/>
          </a:p>
        </p:txBody>
      </p:sp>
      <p:sp>
        <p:nvSpPr>
          <p:cNvPr id="14" name="Picture Placeholder 13">
            <a:extLst>
              <a:ext uri="{FF2B5EF4-FFF2-40B4-BE49-F238E27FC236}">
                <a16:creationId xmlns:a16="http://schemas.microsoft.com/office/drawing/2014/main" id="{2269115F-162B-44F2-BB1B-FFB148389FF2}"/>
              </a:ext>
            </a:extLst>
          </p:cNvPr>
          <p:cNvSpPr>
            <a:spLocks noGrp="1"/>
          </p:cNvSpPr>
          <p:nvPr>
            <p:ph type="pic" sz="quarter" idx="19" hasCustomPrompt="1"/>
          </p:nvPr>
        </p:nvSpPr>
        <p:spPr>
          <a:xfrm>
            <a:off x="3487509" y="1877325"/>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BB334EEB-1E69-48BF-84A6-E646CBE2740A}"/>
              </a:ext>
            </a:extLst>
          </p:cNvPr>
          <p:cNvSpPr>
            <a:spLocks noGrp="1"/>
          </p:cNvSpPr>
          <p:nvPr>
            <p:ph type="pic" sz="quarter" idx="20" hasCustomPrompt="1"/>
          </p:nvPr>
        </p:nvSpPr>
        <p:spPr>
          <a:xfrm>
            <a:off x="1665905" y="4198037"/>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7" name="Picture Placeholder 13">
            <a:extLst>
              <a:ext uri="{FF2B5EF4-FFF2-40B4-BE49-F238E27FC236}">
                <a16:creationId xmlns:a16="http://schemas.microsoft.com/office/drawing/2014/main" id="{F9F6C0B1-E08D-4CE5-AE24-C4DAF950DB74}"/>
              </a:ext>
            </a:extLst>
          </p:cNvPr>
          <p:cNvSpPr>
            <a:spLocks noGrp="1"/>
          </p:cNvSpPr>
          <p:nvPr>
            <p:ph type="pic" sz="quarter" idx="21" hasCustomPrompt="1"/>
          </p:nvPr>
        </p:nvSpPr>
        <p:spPr>
          <a:xfrm>
            <a:off x="7875499" y="2808739"/>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8" name="Picture Placeholder 13">
            <a:extLst>
              <a:ext uri="{FF2B5EF4-FFF2-40B4-BE49-F238E27FC236}">
                <a16:creationId xmlns:a16="http://schemas.microsoft.com/office/drawing/2014/main" id="{DAD3B025-6A7D-43F6-AE7E-8373C3A3B3FC}"/>
              </a:ext>
            </a:extLst>
          </p:cNvPr>
          <p:cNvSpPr>
            <a:spLocks noGrp="1"/>
          </p:cNvSpPr>
          <p:nvPr>
            <p:ph type="pic" sz="quarter" idx="22" hasCustomPrompt="1"/>
          </p:nvPr>
        </p:nvSpPr>
        <p:spPr>
          <a:xfrm>
            <a:off x="737730" y="3214503"/>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r>
              <a:rPr lang="en-AU"/>
              <a:t>Click to add logo</a:t>
            </a:r>
          </a:p>
        </p:txBody>
      </p:sp>
      <p:sp>
        <p:nvSpPr>
          <p:cNvPr id="39" name="Picture Placeholder 13">
            <a:extLst>
              <a:ext uri="{FF2B5EF4-FFF2-40B4-BE49-F238E27FC236}">
                <a16:creationId xmlns:a16="http://schemas.microsoft.com/office/drawing/2014/main" id="{14DD5F16-BD35-4B4A-A314-486766EF471E}"/>
              </a:ext>
            </a:extLst>
          </p:cNvPr>
          <p:cNvSpPr>
            <a:spLocks noGrp="1"/>
          </p:cNvSpPr>
          <p:nvPr>
            <p:ph type="pic" sz="quarter" idx="23" hasCustomPrompt="1"/>
          </p:nvPr>
        </p:nvSpPr>
        <p:spPr>
          <a:xfrm>
            <a:off x="6128343" y="1246982"/>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40" name="Picture Placeholder 13">
            <a:extLst>
              <a:ext uri="{FF2B5EF4-FFF2-40B4-BE49-F238E27FC236}">
                <a16:creationId xmlns:a16="http://schemas.microsoft.com/office/drawing/2014/main" id="{38159A4E-DC88-4C9A-AABA-D1B2F97AC1EC}"/>
              </a:ext>
            </a:extLst>
          </p:cNvPr>
          <p:cNvSpPr>
            <a:spLocks noGrp="1"/>
          </p:cNvSpPr>
          <p:nvPr>
            <p:ph type="pic" sz="quarter" idx="24" hasCustomPrompt="1"/>
          </p:nvPr>
        </p:nvSpPr>
        <p:spPr>
          <a:xfrm>
            <a:off x="8782972" y="4589356"/>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Tree>
    <p:extLst>
      <p:ext uri="{BB962C8B-B14F-4D97-AF65-F5344CB8AC3E}">
        <p14:creationId xmlns:p14="http://schemas.microsoft.com/office/powerpoint/2010/main" val="228104943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6_Logos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0" y="4714240"/>
            <a:ext cx="12192000" cy="21437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CC834A04-17BF-400D-8F3C-520193110847}"/>
              </a:ext>
            </a:extLst>
          </p:cNvPr>
          <p:cNvGrpSpPr/>
          <p:nvPr/>
        </p:nvGrpSpPr>
        <p:grpSpPr>
          <a:xfrm>
            <a:off x="2702543" y="2288674"/>
            <a:ext cx="6777103" cy="4235951"/>
            <a:chOff x="2702543" y="1596926"/>
            <a:chExt cx="6777103" cy="4235951"/>
          </a:xfrm>
        </p:grpSpPr>
        <p:sp>
          <p:nvSpPr>
            <p:cNvPr id="4" name="Freeform: Shape 3">
              <a:extLst>
                <a:ext uri="{FF2B5EF4-FFF2-40B4-BE49-F238E27FC236}">
                  <a16:creationId xmlns:a16="http://schemas.microsoft.com/office/drawing/2014/main" id="{2B1B5D5C-E0F9-4B3E-9FBB-5FB7FE840F14}"/>
                </a:ext>
              </a:extLst>
            </p:cNvPr>
            <p:cNvSpPr/>
            <p:nvPr/>
          </p:nvSpPr>
          <p:spPr>
            <a:xfrm>
              <a:off x="3062154" y="1596926"/>
              <a:ext cx="6059331" cy="4038825"/>
            </a:xfrm>
            <a:custGeom>
              <a:avLst/>
              <a:gdLst>
                <a:gd name="connsiteX0" fmla="*/ 111967 w 6059331"/>
                <a:gd name="connsiteY0" fmla="*/ 0 h 4038825"/>
                <a:gd name="connsiteX1" fmla="*/ 5947357 w 6059331"/>
                <a:gd name="connsiteY1" fmla="*/ 0 h 4038825"/>
                <a:gd name="connsiteX2" fmla="*/ 6059331 w 6059331"/>
                <a:gd name="connsiteY2" fmla="*/ 111916 h 4038825"/>
                <a:gd name="connsiteX3" fmla="*/ 6059331 w 6059331"/>
                <a:gd name="connsiteY3" fmla="*/ 4038826 h 4038825"/>
                <a:gd name="connsiteX4" fmla="*/ 0 w 6059331"/>
                <a:gd name="connsiteY4" fmla="*/ 4038826 h 4038825"/>
                <a:gd name="connsiteX5" fmla="*/ 0 w 6059331"/>
                <a:gd name="connsiteY5" fmla="*/ 111915 h 4038825"/>
                <a:gd name="connsiteX6" fmla="*/ 111967 w 6059331"/>
                <a:gd name="connsiteY6" fmla="*/ 0 h 403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9331" h="4038825">
                  <a:moveTo>
                    <a:pt x="111967" y="0"/>
                  </a:moveTo>
                  <a:lnTo>
                    <a:pt x="5947357" y="0"/>
                  </a:lnTo>
                  <a:cubicBezTo>
                    <a:pt x="6009196" y="0"/>
                    <a:pt x="6059331" y="50106"/>
                    <a:pt x="6059331" y="111916"/>
                  </a:cubicBezTo>
                  <a:lnTo>
                    <a:pt x="6059331" y="4038826"/>
                  </a:lnTo>
                  <a:lnTo>
                    <a:pt x="0" y="4038826"/>
                  </a:lnTo>
                  <a:lnTo>
                    <a:pt x="0" y="111915"/>
                  </a:lnTo>
                  <a:cubicBezTo>
                    <a:pt x="0" y="50106"/>
                    <a:pt x="50129" y="0"/>
                    <a:pt x="111967" y="0"/>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F4370341-28DC-4F5F-B042-017E0581656D}"/>
                </a:ext>
              </a:extLst>
            </p:cNvPr>
            <p:cNvSpPr/>
            <p:nvPr/>
          </p:nvSpPr>
          <p:spPr>
            <a:xfrm>
              <a:off x="6055223" y="1678097"/>
              <a:ext cx="73120" cy="73086"/>
            </a:xfrm>
            <a:custGeom>
              <a:avLst/>
              <a:gdLst>
                <a:gd name="connsiteX0" fmla="*/ 73121 w 73120"/>
                <a:gd name="connsiteY0" fmla="*/ 36543 h 73086"/>
                <a:gd name="connsiteX1" fmla="*/ 36560 w 73120"/>
                <a:gd name="connsiteY1" fmla="*/ 73086 h 73086"/>
                <a:gd name="connsiteX2" fmla="*/ 0 w 73120"/>
                <a:gd name="connsiteY2" fmla="*/ 36543 h 73086"/>
                <a:gd name="connsiteX3" fmla="*/ 36560 w 73120"/>
                <a:gd name="connsiteY3" fmla="*/ 0 h 73086"/>
                <a:gd name="connsiteX4" fmla="*/ 73121 w 73120"/>
                <a:gd name="connsiteY4" fmla="*/ 36543 h 73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20" h="73086">
                  <a:moveTo>
                    <a:pt x="73121" y="36543"/>
                  </a:moveTo>
                  <a:cubicBezTo>
                    <a:pt x="73121" y="56725"/>
                    <a:pt x="56752" y="73086"/>
                    <a:pt x="36560" y="73086"/>
                  </a:cubicBezTo>
                  <a:cubicBezTo>
                    <a:pt x="16369" y="73086"/>
                    <a:pt x="0" y="56725"/>
                    <a:pt x="0" y="36543"/>
                  </a:cubicBezTo>
                  <a:cubicBezTo>
                    <a:pt x="0" y="16361"/>
                    <a:pt x="16369" y="0"/>
                    <a:pt x="36560" y="0"/>
                  </a:cubicBezTo>
                  <a:cubicBezTo>
                    <a:pt x="56752" y="0"/>
                    <a:pt x="73121" y="16361"/>
                    <a:pt x="73121" y="36543"/>
                  </a:cubicBezTo>
                  <a:close/>
                </a:path>
              </a:pathLst>
            </a:custGeom>
            <a:solidFill>
              <a:srgbClr val="F4FAFB"/>
            </a:solidFill>
            <a:ln w="8085"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12ED437C-751B-4B4A-8650-27914096D8A1}"/>
                </a:ext>
              </a:extLst>
            </p:cNvPr>
            <p:cNvSpPr/>
            <p:nvPr/>
          </p:nvSpPr>
          <p:spPr>
            <a:xfrm>
              <a:off x="2702543" y="5632236"/>
              <a:ext cx="6778527" cy="200641"/>
            </a:xfrm>
            <a:custGeom>
              <a:avLst/>
              <a:gdLst>
                <a:gd name="connsiteX0" fmla="*/ 204738 w 6778527"/>
                <a:gd name="connsiteY0" fmla="*/ 200642 h 200641"/>
                <a:gd name="connsiteX1" fmla="*/ 6573788 w 6778527"/>
                <a:gd name="connsiteY1" fmla="*/ 200642 h 200641"/>
                <a:gd name="connsiteX2" fmla="*/ 6778528 w 6778527"/>
                <a:gd name="connsiteY2" fmla="*/ 0 h 200641"/>
                <a:gd name="connsiteX3" fmla="*/ 0 w 6778527"/>
                <a:gd name="connsiteY3" fmla="*/ 0 h 200641"/>
                <a:gd name="connsiteX4" fmla="*/ 204738 w 6778527"/>
                <a:gd name="connsiteY4" fmla="*/ 200642 h 20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527" h="200641">
                  <a:moveTo>
                    <a:pt x="204738" y="200642"/>
                  </a:moveTo>
                  <a:lnTo>
                    <a:pt x="6573788" y="200642"/>
                  </a:lnTo>
                  <a:cubicBezTo>
                    <a:pt x="6685528" y="200642"/>
                    <a:pt x="6776368" y="111177"/>
                    <a:pt x="6778528" y="0"/>
                  </a:cubicBezTo>
                  <a:lnTo>
                    <a:pt x="0" y="0"/>
                  </a:lnTo>
                  <a:cubicBezTo>
                    <a:pt x="2154" y="111177"/>
                    <a:pt x="92994" y="200642"/>
                    <a:pt x="204738" y="200642"/>
                  </a:cubicBezTo>
                  <a:close/>
                </a:path>
              </a:pathLst>
            </a:custGeom>
            <a:solidFill>
              <a:schemeClr val="accent1">
                <a:lumMod val="60000"/>
                <a:lumOff val="40000"/>
              </a:schemeClr>
            </a:solidFill>
            <a:ln w="8085"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DA3F2C0E-C188-464F-BA95-12B13C11E9A3}"/>
                </a:ext>
              </a:extLst>
            </p:cNvPr>
            <p:cNvSpPr/>
            <p:nvPr/>
          </p:nvSpPr>
          <p:spPr>
            <a:xfrm>
              <a:off x="5788480" y="5678621"/>
              <a:ext cx="595010" cy="96278"/>
            </a:xfrm>
            <a:custGeom>
              <a:avLst/>
              <a:gdLst>
                <a:gd name="connsiteX0" fmla="*/ 100287 w 595010"/>
                <a:gd name="connsiteY0" fmla="*/ 96279 h 96278"/>
                <a:gd name="connsiteX1" fmla="*/ 494723 w 595010"/>
                <a:gd name="connsiteY1" fmla="*/ 96279 h 96278"/>
                <a:gd name="connsiteX2" fmla="*/ 595011 w 595010"/>
                <a:gd name="connsiteY2" fmla="*/ 0 h 96278"/>
                <a:gd name="connsiteX3" fmla="*/ 0 w 595010"/>
                <a:gd name="connsiteY3" fmla="*/ 0 h 96278"/>
                <a:gd name="connsiteX4" fmla="*/ 100287 w 595010"/>
                <a:gd name="connsiteY4" fmla="*/ 96279 h 9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10" h="96278">
                  <a:moveTo>
                    <a:pt x="100287" y="96279"/>
                  </a:moveTo>
                  <a:lnTo>
                    <a:pt x="494723" y="96279"/>
                  </a:lnTo>
                  <a:cubicBezTo>
                    <a:pt x="548797" y="96279"/>
                    <a:pt x="592891" y="53531"/>
                    <a:pt x="595011" y="0"/>
                  </a:cubicBezTo>
                  <a:lnTo>
                    <a:pt x="0" y="0"/>
                  </a:lnTo>
                  <a:cubicBezTo>
                    <a:pt x="2119" y="53531"/>
                    <a:pt x="46205" y="96279"/>
                    <a:pt x="100287" y="96279"/>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17FEB53D-1904-47FC-A57C-0D9E0B86B553}"/>
                </a:ext>
              </a:extLst>
            </p:cNvPr>
            <p:cNvSpPr/>
            <p:nvPr/>
          </p:nvSpPr>
          <p:spPr>
            <a:xfrm>
              <a:off x="3178161" y="1805655"/>
              <a:ext cx="5827302" cy="3714144"/>
            </a:xfrm>
            <a:custGeom>
              <a:avLst/>
              <a:gdLst>
                <a:gd name="connsiteX0" fmla="*/ 0 w 5827302"/>
                <a:gd name="connsiteY0" fmla="*/ 0 h 3714144"/>
                <a:gd name="connsiteX1" fmla="*/ 5827302 w 5827302"/>
                <a:gd name="connsiteY1" fmla="*/ 0 h 3714144"/>
                <a:gd name="connsiteX2" fmla="*/ 5827302 w 5827302"/>
                <a:gd name="connsiteY2" fmla="*/ 3714145 h 3714144"/>
                <a:gd name="connsiteX3" fmla="*/ 0 w 5827302"/>
                <a:gd name="connsiteY3" fmla="*/ 3714145 h 3714144"/>
              </a:gdLst>
              <a:ahLst/>
              <a:cxnLst>
                <a:cxn ang="0">
                  <a:pos x="connsiteX0" y="connsiteY0"/>
                </a:cxn>
                <a:cxn ang="0">
                  <a:pos x="connsiteX1" y="connsiteY1"/>
                </a:cxn>
                <a:cxn ang="0">
                  <a:pos x="connsiteX2" y="connsiteY2"/>
                </a:cxn>
                <a:cxn ang="0">
                  <a:pos x="connsiteX3" y="connsiteY3"/>
                </a:cxn>
              </a:cxnLst>
              <a:rect l="l" t="t" r="r" b="b"/>
              <a:pathLst>
                <a:path w="5827302" h="3714144">
                  <a:moveTo>
                    <a:pt x="0" y="0"/>
                  </a:moveTo>
                  <a:lnTo>
                    <a:pt x="5827302" y="0"/>
                  </a:lnTo>
                  <a:lnTo>
                    <a:pt x="5827302" y="3714145"/>
                  </a:lnTo>
                  <a:lnTo>
                    <a:pt x="0" y="3714145"/>
                  </a:lnTo>
                  <a:close/>
                </a:path>
              </a:pathLst>
            </a:custGeom>
            <a:solidFill>
              <a:srgbClr val="F4FAFB"/>
            </a:solidFill>
            <a:ln w="8085"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6"/>
            <a:ext cx="11522076" cy="666891"/>
          </a:xfrm>
        </p:spPr>
        <p:txBody>
          <a:bodyPr>
            <a:noAutofit/>
          </a:bodyPr>
          <a:lstStyle>
            <a:lvl1pPr algn="ct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3180081" y="2495149"/>
            <a:ext cx="5816599" cy="3708400"/>
          </a:xfrm>
        </p:spPr>
        <p:txBody>
          <a:bodyPr anchor="ctr"/>
          <a:lstStyle>
            <a:lvl1pPr algn="ctr">
              <a:defRPr/>
            </a:lvl1pPr>
          </a:lstStyle>
          <a:p>
            <a:endParaRPr lang="en-AU"/>
          </a:p>
        </p:txBody>
      </p:sp>
      <p:sp>
        <p:nvSpPr>
          <p:cNvPr id="14" name="Picture Placeholder 13">
            <a:extLst>
              <a:ext uri="{FF2B5EF4-FFF2-40B4-BE49-F238E27FC236}">
                <a16:creationId xmlns:a16="http://schemas.microsoft.com/office/drawing/2014/main" id="{2269115F-162B-44F2-BB1B-FFB148389FF2}"/>
              </a:ext>
            </a:extLst>
          </p:cNvPr>
          <p:cNvSpPr>
            <a:spLocks noGrp="1"/>
          </p:cNvSpPr>
          <p:nvPr>
            <p:ph type="pic" sz="quarter" idx="19" hasCustomPrompt="1"/>
          </p:nvPr>
        </p:nvSpPr>
        <p:spPr>
          <a:xfrm>
            <a:off x="3487509" y="1877325"/>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BB334EEB-1E69-48BF-84A6-E646CBE2740A}"/>
              </a:ext>
            </a:extLst>
          </p:cNvPr>
          <p:cNvSpPr>
            <a:spLocks noGrp="1"/>
          </p:cNvSpPr>
          <p:nvPr>
            <p:ph type="pic" sz="quarter" idx="20" hasCustomPrompt="1"/>
          </p:nvPr>
        </p:nvSpPr>
        <p:spPr>
          <a:xfrm>
            <a:off x="1414234" y="4198037"/>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7" name="Picture Placeholder 13">
            <a:extLst>
              <a:ext uri="{FF2B5EF4-FFF2-40B4-BE49-F238E27FC236}">
                <a16:creationId xmlns:a16="http://schemas.microsoft.com/office/drawing/2014/main" id="{F9F6C0B1-E08D-4CE5-AE24-C4DAF950DB74}"/>
              </a:ext>
            </a:extLst>
          </p:cNvPr>
          <p:cNvSpPr>
            <a:spLocks noGrp="1"/>
          </p:cNvSpPr>
          <p:nvPr>
            <p:ph type="pic" sz="quarter" idx="21" hasCustomPrompt="1"/>
          </p:nvPr>
        </p:nvSpPr>
        <p:spPr>
          <a:xfrm>
            <a:off x="9380995" y="3219082"/>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8" name="Picture Placeholder 13">
            <a:extLst>
              <a:ext uri="{FF2B5EF4-FFF2-40B4-BE49-F238E27FC236}">
                <a16:creationId xmlns:a16="http://schemas.microsoft.com/office/drawing/2014/main" id="{DAD3B025-6A7D-43F6-AE7E-8373C3A3B3FC}"/>
              </a:ext>
            </a:extLst>
          </p:cNvPr>
          <p:cNvSpPr>
            <a:spLocks noGrp="1"/>
          </p:cNvSpPr>
          <p:nvPr>
            <p:ph type="pic" sz="quarter" idx="22" hasCustomPrompt="1"/>
          </p:nvPr>
        </p:nvSpPr>
        <p:spPr>
          <a:xfrm>
            <a:off x="737730" y="3214503"/>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r>
              <a:rPr lang="en-AU"/>
              <a:t>Click to add logo</a:t>
            </a:r>
          </a:p>
        </p:txBody>
      </p:sp>
      <p:sp>
        <p:nvSpPr>
          <p:cNvPr id="40" name="Picture Placeholder 13">
            <a:extLst>
              <a:ext uri="{FF2B5EF4-FFF2-40B4-BE49-F238E27FC236}">
                <a16:creationId xmlns:a16="http://schemas.microsoft.com/office/drawing/2014/main" id="{38159A4E-DC88-4C9A-AABA-D1B2F97AC1EC}"/>
              </a:ext>
            </a:extLst>
          </p:cNvPr>
          <p:cNvSpPr>
            <a:spLocks noGrp="1"/>
          </p:cNvSpPr>
          <p:nvPr>
            <p:ph type="pic" sz="quarter" idx="24" hasCustomPrompt="1"/>
          </p:nvPr>
        </p:nvSpPr>
        <p:spPr>
          <a:xfrm>
            <a:off x="8716932" y="4194912"/>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Tree>
    <p:extLst>
      <p:ext uri="{BB962C8B-B14F-4D97-AF65-F5344CB8AC3E}">
        <p14:creationId xmlns:p14="http://schemas.microsoft.com/office/powerpoint/2010/main" val="141076875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5_Logos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0" y="4714240"/>
            <a:ext cx="12192000" cy="214376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CC834A04-17BF-400D-8F3C-520193110847}"/>
              </a:ext>
            </a:extLst>
          </p:cNvPr>
          <p:cNvGrpSpPr/>
          <p:nvPr/>
        </p:nvGrpSpPr>
        <p:grpSpPr>
          <a:xfrm>
            <a:off x="2702543" y="2288674"/>
            <a:ext cx="6777103" cy="4235951"/>
            <a:chOff x="2702543" y="1596926"/>
            <a:chExt cx="6777103" cy="4235951"/>
          </a:xfrm>
        </p:grpSpPr>
        <p:sp>
          <p:nvSpPr>
            <p:cNvPr id="4" name="Freeform: Shape 3">
              <a:extLst>
                <a:ext uri="{FF2B5EF4-FFF2-40B4-BE49-F238E27FC236}">
                  <a16:creationId xmlns:a16="http://schemas.microsoft.com/office/drawing/2014/main" id="{2B1B5D5C-E0F9-4B3E-9FBB-5FB7FE840F14}"/>
                </a:ext>
              </a:extLst>
            </p:cNvPr>
            <p:cNvSpPr/>
            <p:nvPr/>
          </p:nvSpPr>
          <p:spPr>
            <a:xfrm>
              <a:off x="3062154" y="1596926"/>
              <a:ext cx="6059331" cy="4038825"/>
            </a:xfrm>
            <a:custGeom>
              <a:avLst/>
              <a:gdLst>
                <a:gd name="connsiteX0" fmla="*/ 111967 w 6059331"/>
                <a:gd name="connsiteY0" fmla="*/ 0 h 4038825"/>
                <a:gd name="connsiteX1" fmla="*/ 5947357 w 6059331"/>
                <a:gd name="connsiteY1" fmla="*/ 0 h 4038825"/>
                <a:gd name="connsiteX2" fmla="*/ 6059331 w 6059331"/>
                <a:gd name="connsiteY2" fmla="*/ 111916 h 4038825"/>
                <a:gd name="connsiteX3" fmla="*/ 6059331 w 6059331"/>
                <a:gd name="connsiteY3" fmla="*/ 4038826 h 4038825"/>
                <a:gd name="connsiteX4" fmla="*/ 0 w 6059331"/>
                <a:gd name="connsiteY4" fmla="*/ 4038826 h 4038825"/>
                <a:gd name="connsiteX5" fmla="*/ 0 w 6059331"/>
                <a:gd name="connsiteY5" fmla="*/ 111915 h 4038825"/>
                <a:gd name="connsiteX6" fmla="*/ 111967 w 6059331"/>
                <a:gd name="connsiteY6" fmla="*/ 0 h 403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9331" h="4038825">
                  <a:moveTo>
                    <a:pt x="111967" y="0"/>
                  </a:moveTo>
                  <a:lnTo>
                    <a:pt x="5947357" y="0"/>
                  </a:lnTo>
                  <a:cubicBezTo>
                    <a:pt x="6009196" y="0"/>
                    <a:pt x="6059331" y="50106"/>
                    <a:pt x="6059331" y="111916"/>
                  </a:cubicBezTo>
                  <a:lnTo>
                    <a:pt x="6059331" y="4038826"/>
                  </a:lnTo>
                  <a:lnTo>
                    <a:pt x="0" y="4038826"/>
                  </a:lnTo>
                  <a:lnTo>
                    <a:pt x="0" y="111915"/>
                  </a:lnTo>
                  <a:cubicBezTo>
                    <a:pt x="0" y="50106"/>
                    <a:pt x="50129" y="0"/>
                    <a:pt x="111967" y="0"/>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F4370341-28DC-4F5F-B042-017E0581656D}"/>
                </a:ext>
              </a:extLst>
            </p:cNvPr>
            <p:cNvSpPr/>
            <p:nvPr/>
          </p:nvSpPr>
          <p:spPr>
            <a:xfrm>
              <a:off x="6055223" y="1678097"/>
              <a:ext cx="73120" cy="73086"/>
            </a:xfrm>
            <a:custGeom>
              <a:avLst/>
              <a:gdLst>
                <a:gd name="connsiteX0" fmla="*/ 73121 w 73120"/>
                <a:gd name="connsiteY0" fmla="*/ 36543 h 73086"/>
                <a:gd name="connsiteX1" fmla="*/ 36560 w 73120"/>
                <a:gd name="connsiteY1" fmla="*/ 73086 h 73086"/>
                <a:gd name="connsiteX2" fmla="*/ 0 w 73120"/>
                <a:gd name="connsiteY2" fmla="*/ 36543 h 73086"/>
                <a:gd name="connsiteX3" fmla="*/ 36560 w 73120"/>
                <a:gd name="connsiteY3" fmla="*/ 0 h 73086"/>
                <a:gd name="connsiteX4" fmla="*/ 73121 w 73120"/>
                <a:gd name="connsiteY4" fmla="*/ 36543 h 73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20" h="73086">
                  <a:moveTo>
                    <a:pt x="73121" y="36543"/>
                  </a:moveTo>
                  <a:cubicBezTo>
                    <a:pt x="73121" y="56725"/>
                    <a:pt x="56752" y="73086"/>
                    <a:pt x="36560" y="73086"/>
                  </a:cubicBezTo>
                  <a:cubicBezTo>
                    <a:pt x="16369" y="73086"/>
                    <a:pt x="0" y="56725"/>
                    <a:pt x="0" y="36543"/>
                  </a:cubicBezTo>
                  <a:cubicBezTo>
                    <a:pt x="0" y="16361"/>
                    <a:pt x="16369" y="0"/>
                    <a:pt x="36560" y="0"/>
                  </a:cubicBezTo>
                  <a:cubicBezTo>
                    <a:pt x="56752" y="0"/>
                    <a:pt x="73121" y="16361"/>
                    <a:pt x="73121" y="36543"/>
                  </a:cubicBezTo>
                  <a:close/>
                </a:path>
              </a:pathLst>
            </a:custGeom>
            <a:solidFill>
              <a:srgbClr val="F4FAFB"/>
            </a:solidFill>
            <a:ln w="8085"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12ED437C-751B-4B4A-8650-27914096D8A1}"/>
                </a:ext>
              </a:extLst>
            </p:cNvPr>
            <p:cNvSpPr/>
            <p:nvPr/>
          </p:nvSpPr>
          <p:spPr>
            <a:xfrm>
              <a:off x="2702543" y="5632236"/>
              <a:ext cx="6778527" cy="200641"/>
            </a:xfrm>
            <a:custGeom>
              <a:avLst/>
              <a:gdLst>
                <a:gd name="connsiteX0" fmla="*/ 204738 w 6778527"/>
                <a:gd name="connsiteY0" fmla="*/ 200642 h 200641"/>
                <a:gd name="connsiteX1" fmla="*/ 6573788 w 6778527"/>
                <a:gd name="connsiteY1" fmla="*/ 200642 h 200641"/>
                <a:gd name="connsiteX2" fmla="*/ 6778528 w 6778527"/>
                <a:gd name="connsiteY2" fmla="*/ 0 h 200641"/>
                <a:gd name="connsiteX3" fmla="*/ 0 w 6778527"/>
                <a:gd name="connsiteY3" fmla="*/ 0 h 200641"/>
                <a:gd name="connsiteX4" fmla="*/ 204738 w 6778527"/>
                <a:gd name="connsiteY4" fmla="*/ 200642 h 200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8527" h="200641">
                  <a:moveTo>
                    <a:pt x="204738" y="200642"/>
                  </a:moveTo>
                  <a:lnTo>
                    <a:pt x="6573788" y="200642"/>
                  </a:lnTo>
                  <a:cubicBezTo>
                    <a:pt x="6685528" y="200642"/>
                    <a:pt x="6776368" y="111177"/>
                    <a:pt x="6778528" y="0"/>
                  </a:cubicBezTo>
                  <a:lnTo>
                    <a:pt x="0" y="0"/>
                  </a:lnTo>
                  <a:cubicBezTo>
                    <a:pt x="2154" y="111177"/>
                    <a:pt x="92994" y="200642"/>
                    <a:pt x="204738" y="200642"/>
                  </a:cubicBezTo>
                  <a:close/>
                </a:path>
              </a:pathLst>
            </a:custGeom>
            <a:solidFill>
              <a:schemeClr val="accent1">
                <a:lumMod val="60000"/>
                <a:lumOff val="40000"/>
              </a:schemeClr>
            </a:solidFill>
            <a:ln w="8085"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DA3F2C0E-C188-464F-BA95-12B13C11E9A3}"/>
                </a:ext>
              </a:extLst>
            </p:cNvPr>
            <p:cNvSpPr/>
            <p:nvPr/>
          </p:nvSpPr>
          <p:spPr>
            <a:xfrm>
              <a:off x="5788480" y="5678621"/>
              <a:ext cx="595010" cy="96278"/>
            </a:xfrm>
            <a:custGeom>
              <a:avLst/>
              <a:gdLst>
                <a:gd name="connsiteX0" fmla="*/ 100287 w 595010"/>
                <a:gd name="connsiteY0" fmla="*/ 96279 h 96278"/>
                <a:gd name="connsiteX1" fmla="*/ 494723 w 595010"/>
                <a:gd name="connsiteY1" fmla="*/ 96279 h 96278"/>
                <a:gd name="connsiteX2" fmla="*/ 595011 w 595010"/>
                <a:gd name="connsiteY2" fmla="*/ 0 h 96278"/>
                <a:gd name="connsiteX3" fmla="*/ 0 w 595010"/>
                <a:gd name="connsiteY3" fmla="*/ 0 h 96278"/>
                <a:gd name="connsiteX4" fmla="*/ 100287 w 595010"/>
                <a:gd name="connsiteY4" fmla="*/ 96279 h 96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010" h="96278">
                  <a:moveTo>
                    <a:pt x="100287" y="96279"/>
                  </a:moveTo>
                  <a:lnTo>
                    <a:pt x="494723" y="96279"/>
                  </a:lnTo>
                  <a:cubicBezTo>
                    <a:pt x="548797" y="96279"/>
                    <a:pt x="592891" y="53531"/>
                    <a:pt x="595011" y="0"/>
                  </a:cubicBezTo>
                  <a:lnTo>
                    <a:pt x="0" y="0"/>
                  </a:lnTo>
                  <a:cubicBezTo>
                    <a:pt x="2119" y="53531"/>
                    <a:pt x="46205" y="96279"/>
                    <a:pt x="100287" y="96279"/>
                  </a:cubicBezTo>
                  <a:close/>
                </a:path>
              </a:pathLst>
            </a:custGeom>
            <a:solidFill>
              <a:schemeClr val="accent1"/>
            </a:solidFill>
            <a:ln w="8085"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17FEB53D-1904-47FC-A57C-0D9E0B86B553}"/>
                </a:ext>
              </a:extLst>
            </p:cNvPr>
            <p:cNvSpPr/>
            <p:nvPr/>
          </p:nvSpPr>
          <p:spPr>
            <a:xfrm>
              <a:off x="3178161" y="1805655"/>
              <a:ext cx="5827302" cy="3714144"/>
            </a:xfrm>
            <a:custGeom>
              <a:avLst/>
              <a:gdLst>
                <a:gd name="connsiteX0" fmla="*/ 0 w 5827302"/>
                <a:gd name="connsiteY0" fmla="*/ 0 h 3714144"/>
                <a:gd name="connsiteX1" fmla="*/ 5827302 w 5827302"/>
                <a:gd name="connsiteY1" fmla="*/ 0 h 3714144"/>
                <a:gd name="connsiteX2" fmla="*/ 5827302 w 5827302"/>
                <a:gd name="connsiteY2" fmla="*/ 3714145 h 3714144"/>
                <a:gd name="connsiteX3" fmla="*/ 0 w 5827302"/>
                <a:gd name="connsiteY3" fmla="*/ 3714145 h 3714144"/>
              </a:gdLst>
              <a:ahLst/>
              <a:cxnLst>
                <a:cxn ang="0">
                  <a:pos x="connsiteX0" y="connsiteY0"/>
                </a:cxn>
                <a:cxn ang="0">
                  <a:pos x="connsiteX1" y="connsiteY1"/>
                </a:cxn>
                <a:cxn ang="0">
                  <a:pos x="connsiteX2" y="connsiteY2"/>
                </a:cxn>
                <a:cxn ang="0">
                  <a:pos x="connsiteX3" y="connsiteY3"/>
                </a:cxn>
              </a:cxnLst>
              <a:rect l="l" t="t" r="r" b="b"/>
              <a:pathLst>
                <a:path w="5827302" h="3714144">
                  <a:moveTo>
                    <a:pt x="0" y="0"/>
                  </a:moveTo>
                  <a:lnTo>
                    <a:pt x="5827302" y="0"/>
                  </a:lnTo>
                  <a:lnTo>
                    <a:pt x="5827302" y="3714145"/>
                  </a:lnTo>
                  <a:lnTo>
                    <a:pt x="0" y="3714145"/>
                  </a:lnTo>
                  <a:close/>
                </a:path>
              </a:pathLst>
            </a:custGeom>
            <a:solidFill>
              <a:srgbClr val="F4FAFB"/>
            </a:solidFill>
            <a:ln w="8085"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6"/>
            <a:ext cx="11522076" cy="666891"/>
          </a:xfrm>
        </p:spPr>
        <p:txBody>
          <a:bodyPr>
            <a:noAutofit/>
          </a:bodyPr>
          <a:lstStyle>
            <a:lvl1pPr algn="ct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3180081" y="2495149"/>
            <a:ext cx="5816599" cy="3708400"/>
          </a:xfrm>
        </p:spPr>
        <p:txBody>
          <a:bodyPr anchor="ctr"/>
          <a:lstStyle>
            <a:lvl1pPr algn="ctr">
              <a:defRPr/>
            </a:lvl1pPr>
          </a:lstStyle>
          <a:p>
            <a:endParaRPr lang="en-AU"/>
          </a:p>
        </p:txBody>
      </p:sp>
      <p:sp>
        <p:nvSpPr>
          <p:cNvPr id="14" name="Picture Placeholder 13">
            <a:extLst>
              <a:ext uri="{FF2B5EF4-FFF2-40B4-BE49-F238E27FC236}">
                <a16:creationId xmlns:a16="http://schemas.microsoft.com/office/drawing/2014/main" id="{2269115F-162B-44F2-BB1B-FFB148389FF2}"/>
              </a:ext>
            </a:extLst>
          </p:cNvPr>
          <p:cNvSpPr>
            <a:spLocks noGrp="1"/>
          </p:cNvSpPr>
          <p:nvPr>
            <p:ph type="pic" sz="quarter" idx="19" hasCustomPrompt="1"/>
          </p:nvPr>
        </p:nvSpPr>
        <p:spPr>
          <a:xfrm>
            <a:off x="748594" y="2808739"/>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BB334EEB-1E69-48BF-84A6-E646CBE2740A}"/>
              </a:ext>
            </a:extLst>
          </p:cNvPr>
          <p:cNvSpPr>
            <a:spLocks noGrp="1"/>
          </p:cNvSpPr>
          <p:nvPr>
            <p:ph type="pic" sz="quarter" idx="20" hasCustomPrompt="1"/>
          </p:nvPr>
        </p:nvSpPr>
        <p:spPr>
          <a:xfrm>
            <a:off x="1665905" y="4198037"/>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7" name="Picture Placeholder 13">
            <a:extLst>
              <a:ext uri="{FF2B5EF4-FFF2-40B4-BE49-F238E27FC236}">
                <a16:creationId xmlns:a16="http://schemas.microsoft.com/office/drawing/2014/main" id="{F9F6C0B1-E08D-4CE5-AE24-C4DAF950DB74}"/>
              </a:ext>
            </a:extLst>
          </p:cNvPr>
          <p:cNvSpPr>
            <a:spLocks noGrp="1"/>
          </p:cNvSpPr>
          <p:nvPr>
            <p:ph type="pic" sz="quarter" idx="21" hasCustomPrompt="1"/>
          </p:nvPr>
        </p:nvSpPr>
        <p:spPr>
          <a:xfrm>
            <a:off x="8368259" y="2112680"/>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40" name="Picture Placeholder 13">
            <a:extLst>
              <a:ext uri="{FF2B5EF4-FFF2-40B4-BE49-F238E27FC236}">
                <a16:creationId xmlns:a16="http://schemas.microsoft.com/office/drawing/2014/main" id="{38159A4E-DC88-4C9A-AABA-D1B2F97AC1EC}"/>
              </a:ext>
            </a:extLst>
          </p:cNvPr>
          <p:cNvSpPr>
            <a:spLocks noGrp="1"/>
          </p:cNvSpPr>
          <p:nvPr>
            <p:ph type="pic" sz="quarter" idx="24" hasCustomPrompt="1"/>
          </p:nvPr>
        </p:nvSpPr>
        <p:spPr>
          <a:xfrm>
            <a:off x="8782972" y="4589356"/>
            <a:ext cx="2073275" cy="782638"/>
          </a:xfrm>
          <a:prstGeom prst="roundRect">
            <a:avLst/>
          </a:prstGeom>
          <a:solidFill>
            <a:schemeClr val="bg2"/>
          </a:solidFill>
          <a:ln w="12700">
            <a:solidFill>
              <a:schemeClr val="tx1"/>
            </a:solidFill>
          </a:ln>
        </p:spPr>
        <p:txBody>
          <a:bodyPr anchor="ctr">
            <a:normAutofit/>
          </a:bodyPr>
          <a:lstStyle>
            <a:lvl1pPr marL="0" indent="0" algn="ctr">
              <a:buNone/>
              <a:defRPr sz="20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Tree>
    <p:extLst>
      <p:ext uri="{BB962C8B-B14F-4D97-AF65-F5344CB8AC3E}">
        <p14:creationId xmlns:p14="http://schemas.microsoft.com/office/powerpoint/2010/main" val="22018502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05_List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4848876" y="0"/>
            <a:ext cx="734312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pic>
        <p:nvPicPr>
          <p:cNvPr id="17" name="Object 9" descr="preencoded.png">
            <a:extLst>
              <a:ext uri="{FF2B5EF4-FFF2-40B4-BE49-F238E27FC236}">
                <a16:creationId xmlns:a16="http://schemas.microsoft.com/office/drawing/2014/main" id="{6B609257-6944-4387-B0F3-674EEB5CF98A}"/>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21"/>
          <a:stretch/>
        </p:blipFill>
        <p:spPr>
          <a:xfrm>
            <a:off x="7510560" y="1247439"/>
            <a:ext cx="5792180" cy="3617651"/>
          </a:xfrm>
          <a:prstGeom prst="rect">
            <a:avLst/>
          </a:prstGeom>
        </p:spPr>
      </p:pic>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tx2"/>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5" name="Text Placeholder 4">
            <a:extLst>
              <a:ext uri="{FF2B5EF4-FFF2-40B4-BE49-F238E27FC236}">
                <a16:creationId xmlns:a16="http://schemas.microsoft.com/office/drawing/2014/main" id="{093CA3AC-0433-4970-91EC-088446FB67AD}"/>
              </a:ext>
            </a:extLst>
          </p:cNvPr>
          <p:cNvSpPr>
            <a:spLocks noGrp="1"/>
          </p:cNvSpPr>
          <p:nvPr>
            <p:ph type="body" sz="quarter" idx="16"/>
          </p:nvPr>
        </p:nvSpPr>
        <p:spPr>
          <a:xfrm>
            <a:off x="334962" y="1962951"/>
            <a:ext cx="4135438" cy="484908"/>
          </a:xfrm>
        </p:spPr>
        <p:txBody>
          <a:bodyPr>
            <a:normAutofit/>
          </a:bodyPr>
          <a:lstStyle>
            <a:lvl1pPr marL="0" indent="0">
              <a:spcBef>
                <a:spcPts val="0"/>
              </a:spcBef>
              <a:buNone/>
              <a:defRPr sz="1800" b="1"/>
            </a:lvl1pPr>
          </a:lstStyle>
          <a:p>
            <a:endParaRPr lang="en-AU"/>
          </a:p>
        </p:txBody>
      </p:sp>
      <p:sp>
        <p:nvSpPr>
          <p:cNvPr id="26" name="Text Placeholder 4">
            <a:extLst>
              <a:ext uri="{FF2B5EF4-FFF2-40B4-BE49-F238E27FC236}">
                <a16:creationId xmlns:a16="http://schemas.microsoft.com/office/drawing/2014/main" id="{A32946BA-2FDF-4C4A-9E29-44B292CC4E8F}"/>
              </a:ext>
            </a:extLst>
          </p:cNvPr>
          <p:cNvSpPr>
            <a:spLocks noGrp="1"/>
          </p:cNvSpPr>
          <p:nvPr>
            <p:ph type="body" sz="quarter" idx="23"/>
          </p:nvPr>
        </p:nvSpPr>
        <p:spPr>
          <a:xfrm>
            <a:off x="334962" y="2481366"/>
            <a:ext cx="3623289" cy="3833073"/>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42488515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06_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684220C1-CBED-4590-8643-1E93626FE09B}"/>
              </a:ext>
            </a:extLst>
          </p:cNvPr>
          <p:cNvGrpSpPr/>
          <p:nvPr/>
        </p:nvGrpSpPr>
        <p:grpSpPr>
          <a:xfrm>
            <a:off x="5192640" y="1409567"/>
            <a:ext cx="7783508" cy="4864992"/>
            <a:chOff x="5192640" y="1409567"/>
            <a:chExt cx="7783508" cy="4864992"/>
          </a:xfrm>
          <a:solidFill>
            <a:schemeClr val="accent5"/>
          </a:solidFill>
        </p:grpSpPr>
        <p:sp>
          <p:nvSpPr>
            <p:cNvPr id="4" name="Freeform: Shape 3">
              <a:extLst>
                <a:ext uri="{FF2B5EF4-FFF2-40B4-BE49-F238E27FC236}">
                  <a16:creationId xmlns:a16="http://schemas.microsoft.com/office/drawing/2014/main" id="{B8F88931-0555-4F7D-9563-4212287AF38E}"/>
                </a:ext>
              </a:extLst>
            </p:cNvPr>
            <p:cNvSpPr/>
            <p:nvPr/>
          </p:nvSpPr>
          <p:spPr>
            <a:xfrm>
              <a:off x="5605652" y="1409567"/>
              <a:ext cx="6959145" cy="4638594"/>
            </a:xfrm>
            <a:custGeom>
              <a:avLst/>
              <a:gdLst>
                <a:gd name="connsiteX0" fmla="*/ 128595 w 6959145"/>
                <a:gd name="connsiteY0" fmla="*/ 0 h 4638594"/>
                <a:gd name="connsiteX1" fmla="*/ 6830543 w 6959145"/>
                <a:gd name="connsiteY1" fmla="*/ 0 h 4638594"/>
                <a:gd name="connsiteX2" fmla="*/ 6959146 w 6959145"/>
                <a:gd name="connsiteY2" fmla="*/ 128535 h 4638594"/>
                <a:gd name="connsiteX3" fmla="*/ 6959146 w 6959145"/>
                <a:gd name="connsiteY3" fmla="*/ 4638594 h 4638594"/>
                <a:gd name="connsiteX4" fmla="*/ 0 w 6959145"/>
                <a:gd name="connsiteY4" fmla="*/ 4638594 h 4638594"/>
                <a:gd name="connsiteX5" fmla="*/ 0 w 6959145"/>
                <a:gd name="connsiteY5" fmla="*/ 128534 h 4638594"/>
                <a:gd name="connsiteX6" fmla="*/ 128595 w 6959145"/>
                <a:gd name="connsiteY6" fmla="*/ 0 h 46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145" h="4638594">
                  <a:moveTo>
                    <a:pt x="128595" y="0"/>
                  </a:moveTo>
                  <a:lnTo>
                    <a:pt x="6830543" y="0"/>
                  </a:lnTo>
                  <a:cubicBezTo>
                    <a:pt x="6901565" y="0"/>
                    <a:pt x="6959146" y="57547"/>
                    <a:pt x="6959146" y="128535"/>
                  </a:cubicBezTo>
                  <a:lnTo>
                    <a:pt x="6959146" y="4638594"/>
                  </a:lnTo>
                  <a:lnTo>
                    <a:pt x="0" y="4638594"/>
                  </a:lnTo>
                  <a:lnTo>
                    <a:pt x="0" y="128534"/>
                  </a:lnTo>
                  <a:cubicBezTo>
                    <a:pt x="0" y="57547"/>
                    <a:pt x="57573" y="0"/>
                    <a:pt x="128595"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9ABD245D-1A17-4D53-9527-C8AEBE4B74A5}"/>
                </a:ext>
              </a:extLst>
            </p:cNvPr>
            <p:cNvSpPr/>
            <p:nvPr/>
          </p:nvSpPr>
          <p:spPr>
            <a:xfrm>
              <a:off x="9043195" y="1502791"/>
              <a:ext cx="83978" cy="83939"/>
            </a:xfrm>
            <a:custGeom>
              <a:avLst/>
              <a:gdLst>
                <a:gd name="connsiteX0" fmla="*/ 83979 w 83978"/>
                <a:gd name="connsiteY0" fmla="*/ 41970 h 83939"/>
                <a:gd name="connsiteX1" fmla="*/ 41990 w 83978"/>
                <a:gd name="connsiteY1" fmla="*/ 83940 h 83939"/>
                <a:gd name="connsiteX2" fmla="*/ 0 w 83978"/>
                <a:gd name="connsiteY2" fmla="*/ 41970 h 83939"/>
                <a:gd name="connsiteX3" fmla="*/ 41990 w 83978"/>
                <a:gd name="connsiteY3" fmla="*/ 0 h 83939"/>
                <a:gd name="connsiteX4" fmla="*/ 83979 w 83978"/>
                <a:gd name="connsiteY4" fmla="*/ 41970 h 83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8" h="83939">
                  <a:moveTo>
                    <a:pt x="83979" y="41970"/>
                  </a:moveTo>
                  <a:cubicBezTo>
                    <a:pt x="83979" y="65149"/>
                    <a:pt x="65180" y="83940"/>
                    <a:pt x="41990" y="83940"/>
                  </a:cubicBezTo>
                  <a:cubicBezTo>
                    <a:pt x="18799" y="83940"/>
                    <a:pt x="0" y="65149"/>
                    <a:pt x="0" y="41970"/>
                  </a:cubicBezTo>
                  <a:cubicBezTo>
                    <a:pt x="0" y="18790"/>
                    <a:pt x="18800" y="0"/>
                    <a:pt x="41990" y="0"/>
                  </a:cubicBezTo>
                  <a:cubicBezTo>
                    <a:pt x="65180" y="0"/>
                    <a:pt x="83979" y="18790"/>
                    <a:pt x="83979" y="41970"/>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46FA9FAF-8EA7-4FE7-BD50-45B16C16009C}"/>
                </a:ext>
              </a:extLst>
            </p:cNvPr>
            <p:cNvSpPr/>
            <p:nvPr/>
          </p:nvSpPr>
          <p:spPr>
            <a:xfrm>
              <a:off x="5192640" y="6044122"/>
              <a:ext cx="7785143" cy="230437"/>
            </a:xfrm>
            <a:custGeom>
              <a:avLst/>
              <a:gdLst>
                <a:gd name="connsiteX0" fmla="*/ 235142 w 7785143"/>
                <a:gd name="connsiteY0" fmla="*/ 230437 h 230437"/>
                <a:gd name="connsiteX1" fmla="*/ 7550000 w 7785143"/>
                <a:gd name="connsiteY1" fmla="*/ 230437 h 230437"/>
                <a:gd name="connsiteX2" fmla="*/ 7785143 w 7785143"/>
                <a:gd name="connsiteY2" fmla="*/ 0 h 230437"/>
                <a:gd name="connsiteX3" fmla="*/ 0 w 7785143"/>
                <a:gd name="connsiteY3" fmla="*/ 0 h 230437"/>
                <a:gd name="connsiteX4" fmla="*/ 235142 w 7785143"/>
                <a:gd name="connsiteY4" fmla="*/ 230437 h 230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5143" h="230437">
                  <a:moveTo>
                    <a:pt x="235142" y="230437"/>
                  </a:moveTo>
                  <a:lnTo>
                    <a:pt x="7550000" y="230437"/>
                  </a:lnTo>
                  <a:cubicBezTo>
                    <a:pt x="7678332" y="230437"/>
                    <a:pt x="7782663" y="127687"/>
                    <a:pt x="7785143" y="0"/>
                  </a:cubicBezTo>
                  <a:lnTo>
                    <a:pt x="0" y="0"/>
                  </a:lnTo>
                  <a:cubicBezTo>
                    <a:pt x="2474" y="127687"/>
                    <a:pt x="106804" y="230437"/>
                    <a:pt x="235142" y="230437"/>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12BD576C-29A9-4B18-B5F6-0CE250BDC97D}"/>
                </a:ext>
              </a:extLst>
            </p:cNvPr>
            <p:cNvSpPr/>
            <p:nvPr/>
          </p:nvSpPr>
          <p:spPr>
            <a:xfrm>
              <a:off x="8736839" y="6097396"/>
              <a:ext cx="683370" cy="110576"/>
            </a:xfrm>
            <a:custGeom>
              <a:avLst/>
              <a:gdLst>
                <a:gd name="connsiteX0" fmla="*/ 115180 w 683370"/>
                <a:gd name="connsiteY0" fmla="*/ 110576 h 110576"/>
                <a:gd name="connsiteX1" fmla="*/ 568190 w 683370"/>
                <a:gd name="connsiteY1" fmla="*/ 110576 h 110576"/>
                <a:gd name="connsiteX2" fmla="*/ 683370 w 683370"/>
                <a:gd name="connsiteY2" fmla="*/ 0 h 110576"/>
                <a:gd name="connsiteX3" fmla="*/ 0 w 683370"/>
                <a:gd name="connsiteY3" fmla="*/ 0 h 110576"/>
                <a:gd name="connsiteX4" fmla="*/ 115180 w 683370"/>
                <a:gd name="connsiteY4" fmla="*/ 110576 h 110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370" h="110576">
                  <a:moveTo>
                    <a:pt x="115180" y="110576"/>
                  </a:moveTo>
                  <a:lnTo>
                    <a:pt x="568190" y="110576"/>
                  </a:lnTo>
                  <a:cubicBezTo>
                    <a:pt x="630294" y="110576"/>
                    <a:pt x="680936" y="61481"/>
                    <a:pt x="683370" y="0"/>
                  </a:cubicBezTo>
                  <a:lnTo>
                    <a:pt x="0" y="0"/>
                  </a:lnTo>
                  <a:cubicBezTo>
                    <a:pt x="2434" y="61481"/>
                    <a:pt x="53066" y="110576"/>
                    <a:pt x="115180" y="110576"/>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C787F1E1-0938-4681-B22B-6A830B91CC7F}"/>
                </a:ext>
              </a:extLst>
            </p:cNvPr>
            <p:cNvSpPr/>
            <p:nvPr/>
          </p:nvSpPr>
          <p:spPr>
            <a:xfrm>
              <a:off x="5738887" y="1649291"/>
              <a:ext cx="6692659" cy="4265697"/>
            </a:xfrm>
            <a:custGeom>
              <a:avLst/>
              <a:gdLst>
                <a:gd name="connsiteX0" fmla="*/ 0 w 6692659"/>
                <a:gd name="connsiteY0" fmla="*/ 0 h 4265697"/>
                <a:gd name="connsiteX1" fmla="*/ 6692660 w 6692659"/>
                <a:gd name="connsiteY1" fmla="*/ 0 h 4265697"/>
                <a:gd name="connsiteX2" fmla="*/ 6692660 w 6692659"/>
                <a:gd name="connsiteY2" fmla="*/ 4265698 h 4265697"/>
                <a:gd name="connsiteX3" fmla="*/ 0 w 6692659"/>
                <a:gd name="connsiteY3" fmla="*/ 4265698 h 4265697"/>
              </a:gdLst>
              <a:ahLst/>
              <a:cxnLst>
                <a:cxn ang="0">
                  <a:pos x="connsiteX0" y="connsiteY0"/>
                </a:cxn>
                <a:cxn ang="0">
                  <a:pos x="connsiteX1" y="connsiteY1"/>
                </a:cxn>
                <a:cxn ang="0">
                  <a:pos x="connsiteX2" y="connsiteY2"/>
                </a:cxn>
                <a:cxn ang="0">
                  <a:pos x="connsiteX3" y="connsiteY3"/>
                </a:cxn>
              </a:cxnLst>
              <a:rect l="l" t="t" r="r" b="b"/>
              <a:pathLst>
                <a:path w="6692659" h="4265697">
                  <a:moveTo>
                    <a:pt x="0" y="0"/>
                  </a:moveTo>
                  <a:lnTo>
                    <a:pt x="6692660" y="0"/>
                  </a:lnTo>
                  <a:lnTo>
                    <a:pt x="6692660" y="4265698"/>
                  </a:lnTo>
                  <a:lnTo>
                    <a:pt x="0" y="4265698"/>
                  </a:lnTo>
                  <a:close/>
                </a:path>
              </a:pathLst>
            </a:custGeom>
            <a:solidFill>
              <a:schemeClr val="accent5"/>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5753099" y="1658938"/>
            <a:ext cx="6678447" cy="4265611"/>
          </a:xfrm>
          <a:noFill/>
        </p:spPr>
        <p:txBody>
          <a:bodyPr anchor="ctr"/>
          <a:lstStyle>
            <a:lvl1pPr algn="ctr">
              <a:defRPr/>
            </a:lvl1pPr>
          </a:lstStyle>
          <a:p>
            <a:endParaRPr lang="en-AU"/>
          </a:p>
        </p:txBody>
      </p:sp>
      <p:sp>
        <p:nvSpPr>
          <p:cNvPr id="18" name="Text Placeholder 4">
            <a:extLst>
              <a:ext uri="{FF2B5EF4-FFF2-40B4-BE49-F238E27FC236}">
                <a16:creationId xmlns:a16="http://schemas.microsoft.com/office/drawing/2014/main" id="{CEE1FE4A-AB39-4F4B-AEB7-40571B0751E3}"/>
              </a:ext>
            </a:extLst>
          </p:cNvPr>
          <p:cNvSpPr>
            <a:spLocks noGrp="1"/>
          </p:cNvSpPr>
          <p:nvPr>
            <p:ph type="body" sz="quarter" idx="16"/>
          </p:nvPr>
        </p:nvSpPr>
        <p:spPr>
          <a:xfrm>
            <a:off x="334962" y="1962951"/>
            <a:ext cx="4135438" cy="484908"/>
          </a:xfrm>
        </p:spPr>
        <p:txBody>
          <a:bodyPr>
            <a:normAutofit/>
          </a:bodyPr>
          <a:lstStyle>
            <a:lvl1pPr marL="0" indent="0">
              <a:spcBef>
                <a:spcPts val="0"/>
              </a:spcBef>
              <a:buNone/>
              <a:defRPr sz="1800" b="1"/>
            </a:lvl1pPr>
          </a:lstStyle>
          <a:p>
            <a:endParaRPr lang="en-AU"/>
          </a:p>
        </p:txBody>
      </p:sp>
      <p:sp>
        <p:nvSpPr>
          <p:cNvPr id="19" name="Text Placeholder 4">
            <a:extLst>
              <a:ext uri="{FF2B5EF4-FFF2-40B4-BE49-F238E27FC236}">
                <a16:creationId xmlns:a16="http://schemas.microsoft.com/office/drawing/2014/main" id="{15B15803-415D-47F1-BD7E-89442F145B90}"/>
              </a:ext>
            </a:extLst>
          </p:cNvPr>
          <p:cNvSpPr>
            <a:spLocks noGrp="1"/>
          </p:cNvSpPr>
          <p:nvPr>
            <p:ph type="body" sz="quarter" idx="23"/>
          </p:nvPr>
        </p:nvSpPr>
        <p:spPr>
          <a:xfrm>
            <a:off x="334962" y="2481366"/>
            <a:ext cx="3623289" cy="3833073"/>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314203577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07_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684220C1-CBED-4590-8643-1E93626FE09B}"/>
              </a:ext>
            </a:extLst>
          </p:cNvPr>
          <p:cNvGrpSpPr/>
          <p:nvPr/>
        </p:nvGrpSpPr>
        <p:grpSpPr>
          <a:xfrm>
            <a:off x="5192640" y="1409567"/>
            <a:ext cx="7783508" cy="4864992"/>
            <a:chOff x="5192640" y="1409567"/>
            <a:chExt cx="7783508" cy="4864992"/>
          </a:xfrm>
          <a:solidFill>
            <a:schemeClr val="accent5"/>
          </a:solidFill>
        </p:grpSpPr>
        <p:sp>
          <p:nvSpPr>
            <p:cNvPr id="4" name="Freeform: Shape 3">
              <a:extLst>
                <a:ext uri="{FF2B5EF4-FFF2-40B4-BE49-F238E27FC236}">
                  <a16:creationId xmlns:a16="http://schemas.microsoft.com/office/drawing/2014/main" id="{B8F88931-0555-4F7D-9563-4212287AF38E}"/>
                </a:ext>
              </a:extLst>
            </p:cNvPr>
            <p:cNvSpPr/>
            <p:nvPr/>
          </p:nvSpPr>
          <p:spPr>
            <a:xfrm>
              <a:off x="5605652" y="1409567"/>
              <a:ext cx="6959145" cy="4638594"/>
            </a:xfrm>
            <a:custGeom>
              <a:avLst/>
              <a:gdLst>
                <a:gd name="connsiteX0" fmla="*/ 128595 w 6959145"/>
                <a:gd name="connsiteY0" fmla="*/ 0 h 4638594"/>
                <a:gd name="connsiteX1" fmla="*/ 6830543 w 6959145"/>
                <a:gd name="connsiteY1" fmla="*/ 0 h 4638594"/>
                <a:gd name="connsiteX2" fmla="*/ 6959146 w 6959145"/>
                <a:gd name="connsiteY2" fmla="*/ 128535 h 4638594"/>
                <a:gd name="connsiteX3" fmla="*/ 6959146 w 6959145"/>
                <a:gd name="connsiteY3" fmla="*/ 4638594 h 4638594"/>
                <a:gd name="connsiteX4" fmla="*/ 0 w 6959145"/>
                <a:gd name="connsiteY4" fmla="*/ 4638594 h 4638594"/>
                <a:gd name="connsiteX5" fmla="*/ 0 w 6959145"/>
                <a:gd name="connsiteY5" fmla="*/ 128534 h 4638594"/>
                <a:gd name="connsiteX6" fmla="*/ 128595 w 6959145"/>
                <a:gd name="connsiteY6" fmla="*/ 0 h 46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145" h="4638594">
                  <a:moveTo>
                    <a:pt x="128595" y="0"/>
                  </a:moveTo>
                  <a:lnTo>
                    <a:pt x="6830543" y="0"/>
                  </a:lnTo>
                  <a:cubicBezTo>
                    <a:pt x="6901565" y="0"/>
                    <a:pt x="6959146" y="57547"/>
                    <a:pt x="6959146" y="128535"/>
                  </a:cubicBezTo>
                  <a:lnTo>
                    <a:pt x="6959146" y="4638594"/>
                  </a:lnTo>
                  <a:lnTo>
                    <a:pt x="0" y="4638594"/>
                  </a:lnTo>
                  <a:lnTo>
                    <a:pt x="0" y="128534"/>
                  </a:lnTo>
                  <a:cubicBezTo>
                    <a:pt x="0" y="57547"/>
                    <a:pt x="57573" y="0"/>
                    <a:pt x="128595"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9ABD245D-1A17-4D53-9527-C8AEBE4B74A5}"/>
                </a:ext>
              </a:extLst>
            </p:cNvPr>
            <p:cNvSpPr/>
            <p:nvPr/>
          </p:nvSpPr>
          <p:spPr>
            <a:xfrm>
              <a:off x="9043195" y="1502791"/>
              <a:ext cx="83978" cy="83939"/>
            </a:xfrm>
            <a:custGeom>
              <a:avLst/>
              <a:gdLst>
                <a:gd name="connsiteX0" fmla="*/ 83979 w 83978"/>
                <a:gd name="connsiteY0" fmla="*/ 41970 h 83939"/>
                <a:gd name="connsiteX1" fmla="*/ 41990 w 83978"/>
                <a:gd name="connsiteY1" fmla="*/ 83940 h 83939"/>
                <a:gd name="connsiteX2" fmla="*/ 0 w 83978"/>
                <a:gd name="connsiteY2" fmla="*/ 41970 h 83939"/>
                <a:gd name="connsiteX3" fmla="*/ 41990 w 83978"/>
                <a:gd name="connsiteY3" fmla="*/ 0 h 83939"/>
                <a:gd name="connsiteX4" fmla="*/ 83979 w 83978"/>
                <a:gd name="connsiteY4" fmla="*/ 41970 h 83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8" h="83939">
                  <a:moveTo>
                    <a:pt x="83979" y="41970"/>
                  </a:moveTo>
                  <a:cubicBezTo>
                    <a:pt x="83979" y="65149"/>
                    <a:pt x="65180" y="83940"/>
                    <a:pt x="41990" y="83940"/>
                  </a:cubicBezTo>
                  <a:cubicBezTo>
                    <a:pt x="18799" y="83940"/>
                    <a:pt x="0" y="65149"/>
                    <a:pt x="0" y="41970"/>
                  </a:cubicBezTo>
                  <a:cubicBezTo>
                    <a:pt x="0" y="18790"/>
                    <a:pt x="18800" y="0"/>
                    <a:pt x="41990" y="0"/>
                  </a:cubicBezTo>
                  <a:cubicBezTo>
                    <a:pt x="65180" y="0"/>
                    <a:pt x="83979" y="18790"/>
                    <a:pt x="83979" y="41970"/>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46FA9FAF-8EA7-4FE7-BD50-45B16C16009C}"/>
                </a:ext>
              </a:extLst>
            </p:cNvPr>
            <p:cNvSpPr/>
            <p:nvPr/>
          </p:nvSpPr>
          <p:spPr>
            <a:xfrm>
              <a:off x="5192640" y="6044122"/>
              <a:ext cx="7785143" cy="230437"/>
            </a:xfrm>
            <a:custGeom>
              <a:avLst/>
              <a:gdLst>
                <a:gd name="connsiteX0" fmla="*/ 235142 w 7785143"/>
                <a:gd name="connsiteY0" fmla="*/ 230437 h 230437"/>
                <a:gd name="connsiteX1" fmla="*/ 7550000 w 7785143"/>
                <a:gd name="connsiteY1" fmla="*/ 230437 h 230437"/>
                <a:gd name="connsiteX2" fmla="*/ 7785143 w 7785143"/>
                <a:gd name="connsiteY2" fmla="*/ 0 h 230437"/>
                <a:gd name="connsiteX3" fmla="*/ 0 w 7785143"/>
                <a:gd name="connsiteY3" fmla="*/ 0 h 230437"/>
                <a:gd name="connsiteX4" fmla="*/ 235142 w 7785143"/>
                <a:gd name="connsiteY4" fmla="*/ 230437 h 230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5143" h="230437">
                  <a:moveTo>
                    <a:pt x="235142" y="230437"/>
                  </a:moveTo>
                  <a:lnTo>
                    <a:pt x="7550000" y="230437"/>
                  </a:lnTo>
                  <a:cubicBezTo>
                    <a:pt x="7678332" y="230437"/>
                    <a:pt x="7782663" y="127687"/>
                    <a:pt x="7785143" y="0"/>
                  </a:cubicBezTo>
                  <a:lnTo>
                    <a:pt x="0" y="0"/>
                  </a:lnTo>
                  <a:cubicBezTo>
                    <a:pt x="2474" y="127687"/>
                    <a:pt x="106804" y="230437"/>
                    <a:pt x="235142" y="230437"/>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12BD576C-29A9-4B18-B5F6-0CE250BDC97D}"/>
                </a:ext>
              </a:extLst>
            </p:cNvPr>
            <p:cNvSpPr/>
            <p:nvPr/>
          </p:nvSpPr>
          <p:spPr>
            <a:xfrm>
              <a:off x="8736839" y="6097396"/>
              <a:ext cx="683370" cy="110576"/>
            </a:xfrm>
            <a:custGeom>
              <a:avLst/>
              <a:gdLst>
                <a:gd name="connsiteX0" fmla="*/ 115180 w 683370"/>
                <a:gd name="connsiteY0" fmla="*/ 110576 h 110576"/>
                <a:gd name="connsiteX1" fmla="*/ 568190 w 683370"/>
                <a:gd name="connsiteY1" fmla="*/ 110576 h 110576"/>
                <a:gd name="connsiteX2" fmla="*/ 683370 w 683370"/>
                <a:gd name="connsiteY2" fmla="*/ 0 h 110576"/>
                <a:gd name="connsiteX3" fmla="*/ 0 w 683370"/>
                <a:gd name="connsiteY3" fmla="*/ 0 h 110576"/>
                <a:gd name="connsiteX4" fmla="*/ 115180 w 683370"/>
                <a:gd name="connsiteY4" fmla="*/ 110576 h 110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370" h="110576">
                  <a:moveTo>
                    <a:pt x="115180" y="110576"/>
                  </a:moveTo>
                  <a:lnTo>
                    <a:pt x="568190" y="110576"/>
                  </a:lnTo>
                  <a:cubicBezTo>
                    <a:pt x="630294" y="110576"/>
                    <a:pt x="680936" y="61481"/>
                    <a:pt x="683370" y="0"/>
                  </a:cubicBezTo>
                  <a:lnTo>
                    <a:pt x="0" y="0"/>
                  </a:lnTo>
                  <a:cubicBezTo>
                    <a:pt x="2434" y="61481"/>
                    <a:pt x="53066" y="110576"/>
                    <a:pt x="115180" y="110576"/>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C787F1E1-0938-4681-B22B-6A830B91CC7F}"/>
                </a:ext>
              </a:extLst>
            </p:cNvPr>
            <p:cNvSpPr/>
            <p:nvPr/>
          </p:nvSpPr>
          <p:spPr>
            <a:xfrm>
              <a:off x="5738887" y="1649291"/>
              <a:ext cx="6692659" cy="4265697"/>
            </a:xfrm>
            <a:custGeom>
              <a:avLst/>
              <a:gdLst>
                <a:gd name="connsiteX0" fmla="*/ 0 w 6692659"/>
                <a:gd name="connsiteY0" fmla="*/ 0 h 4265697"/>
                <a:gd name="connsiteX1" fmla="*/ 6692660 w 6692659"/>
                <a:gd name="connsiteY1" fmla="*/ 0 h 4265697"/>
                <a:gd name="connsiteX2" fmla="*/ 6692660 w 6692659"/>
                <a:gd name="connsiteY2" fmla="*/ 4265698 h 4265697"/>
                <a:gd name="connsiteX3" fmla="*/ 0 w 6692659"/>
                <a:gd name="connsiteY3" fmla="*/ 4265698 h 4265697"/>
              </a:gdLst>
              <a:ahLst/>
              <a:cxnLst>
                <a:cxn ang="0">
                  <a:pos x="connsiteX0" y="connsiteY0"/>
                </a:cxn>
                <a:cxn ang="0">
                  <a:pos x="connsiteX1" y="connsiteY1"/>
                </a:cxn>
                <a:cxn ang="0">
                  <a:pos x="connsiteX2" y="connsiteY2"/>
                </a:cxn>
                <a:cxn ang="0">
                  <a:pos x="connsiteX3" y="connsiteY3"/>
                </a:cxn>
              </a:cxnLst>
              <a:rect l="l" t="t" r="r" b="b"/>
              <a:pathLst>
                <a:path w="6692659" h="4265697">
                  <a:moveTo>
                    <a:pt x="0" y="0"/>
                  </a:moveTo>
                  <a:lnTo>
                    <a:pt x="6692660" y="0"/>
                  </a:lnTo>
                  <a:lnTo>
                    <a:pt x="6692660" y="4265698"/>
                  </a:lnTo>
                  <a:lnTo>
                    <a:pt x="0" y="4265698"/>
                  </a:lnTo>
                  <a:close/>
                </a:path>
              </a:pathLst>
            </a:custGeom>
            <a:solidFill>
              <a:schemeClr val="accent5"/>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5753099" y="1658938"/>
            <a:ext cx="6678447" cy="4265611"/>
          </a:xfrm>
          <a:noFill/>
        </p:spPr>
        <p:txBody>
          <a:bodyPr anchor="ctr"/>
          <a:lstStyle>
            <a:lvl1pPr algn="ctr">
              <a:defRPr/>
            </a:lvl1pPr>
          </a:lstStyle>
          <a:p>
            <a:endParaRPr lang="en-AU"/>
          </a:p>
        </p:txBody>
      </p:sp>
      <p:sp>
        <p:nvSpPr>
          <p:cNvPr id="15" name="Text Placeholder 4">
            <a:extLst>
              <a:ext uri="{FF2B5EF4-FFF2-40B4-BE49-F238E27FC236}">
                <a16:creationId xmlns:a16="http://schemas.microsoft.com/office/drawing/2014/main" id="{9AFBB5DF-B810-47B0-8133-5107D0A09499}"/>
              </a:ext>
            </a:extLst>
          </p:cNvPr>
          <p:cNvSpPr>
            <a:spLocks noGrp="1"/>
          </p:cNvSpPr>
          <p:nvPr>
            <p:ph type="body" sz="quarter" idx="16"/>
          </p:nvPr>
        </p:nvSpPr>
        <p:spPr>
          <a:xfrm>
            <a:off x="334962" y="1962951"/>
            <a:ext cx="4135438" cy="484908"/>
          </a:xfrm>
        </p:spPr>
        <p:txBody>
          <a:bodyPr>
            <a:normAutofit/>
          </a:bodyPr>
          <a:lstStyle>
            <a:lvl1pPr marL="0" indent="0">
              <a:spcBef>
                <a:spcPts val="0"/>
              </a:spcBef>
              <a:buNone/>
              <a:defRPr sz="1800" b="1"/>
            </a:lvl1pPr>
          </a:lstStyle>
          <a:p>
            <a:endParaRPr lang="en-AU"/>
          </a:p>
        </p:txBody>
      </p:sp>
      <p:sp>
        <p:nvSpPr>
          <p:cNvPr id="16" name="Text Placeholder 4">
            <a:extLst>
              <a:ext uri="{FF2B5EF4-FFF2-40B4-BE49-F238E27FC236}">
                <a16:creationId xmlns:a16="http://schemas.microsoft.com/office/drawing/2014/main" id="{BED78C7E-EBEC-458B-A5B9-B14EBBD7B432}"/>
              </a:ext>
            </a:extLst>
          </p:cNvPr>
          <p:cNvSpPr>
            <a:spLocks noGrp="1"/>
          </p:cNvSpPr>
          <p:nvPr>
            <p:ph type="body" sz="quarter" idx="23"/>
          </p:nvPr>
        </p:nvSpPr>
        <p:spPr>
          <a:xfrm>
            <a:off x="334962" y="2481366"/>
            <a:ext cx="3623289" cy="3833073"/>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223161134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08_List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4848876" y="0"/>
            <a:ext cx="734312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0" name="Object 9" descr="preencoded.png">
            <a:extLst>
              <a:ext uri="{FF2B5EF4-FFF2-40B4-BE49-F238E27FC236}">
                <a16:creationId xmlns:a16="http://schemas.microsoft.com/office/drawing/2014/main" id="{DFAA9C09-F8A5-4BC1-8803-0FE34DCBB64F}"/>
              </a:ext>
            </a:extLst>
          </p:cNvPr>
          <p:cNvGrpSpPr/>
          <p:nvPr/>
        </p:nvGrpSpPr>
        <p:grpSpPr>
          <a:xfrm>
            <a:off x="7514040" y="1250884"/>
            <a:ext cx="5776859" cy="3610760"/>
            <a:chOff x="7514040" y="1250884"/>
            <a:chExt cx="5776859" cy="3610760"/>
          </a:xfrm>
        </p:grpSpPr>
        <p:sp>
          <p:nvSpPr>
            <p:cNvPr id="21" name="Freeform: Shape 20">
              <a:extLst>
                <a:ext uri="{FF2B5EF4-FFF2-40B4-BE49-F238E27FC236}">
                  <a16:creationId xmlns:a16="http://schemas.microsoft.com/office/drawing/2014/main" id="{E5BC96EE-D3C2-44E8-96A1-5DCCEA84C91F}"/>
                </a:ext>
              </a:extLst>
            </p:cNvPr>
            <p:cNvSpPr/>
            <p:nvPr/>
          </p:nvSpPr>
          <p:spPr>
            <a:xfrm>
              <a:off x="7820575" y="1250884"/>
              <a:ext cx="5165024" cy="3442728"/>
            </a:xfrm>
            <a:custGeom>
              <a:avLst/>
              <a:gdLst>
                <a:gd name="connsiteX0" fmla="*/ 95442 w 5165024"/>
                <a:gd name="connsiteY0" fmla="*/ 0 h 3442728"/>
                <a:gd name="connsiteX1" fmla="*/ 5069577 w 5165024"/>
                <a:gd name="connsiteY1" fmla="*/ 0 h 3442728"/>
                <a:gd name="connsiteX2" fmla="*/ 5165024 w 5165024"/>
                <a:gd name="connsiteY2" fmla="*/ 95398 h 3442728"/>
                <a:gd name="connsiteX3" fmla="*/ 5165024 w 5165024"/>
                <a:gd name="connsiteY3" fmla="*/ 3442729 h 3442728"/>
                <a:gd name="connsiteX4" fmla="*/ 0 w 5165024"/>
                <a:gd name="connsiteY4" fmla="*/ 3442729 h 3442728"/>
                <a:gd name="connsiteX5" fmla="*/ 0 w 5165024"/>
                <a:gd name="connsiteY5" fmla="*/ 95397 h 3442728"/>
                <a:gd name="connsiteX6" fmla="*/ 95442 w 5165024"/>
                <a:gd name="connsiteY6" fmla="*/ 0 h 34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5024" h="3442728">
                  <a:moveTo>
                    <a:pt x="95442" y="0"/>
                  </a:moveTo>
                  <a:lnTo>
                    <a:pt x="5069577" y="0"/>
                  </a:lnTo>
                  <a:cubicBezTo>
                    <a:pt x="5122288" y="0"/>
                    <a:pt x="5165024" y="42711"/>
                    <a:pt x="5165024" y="95398"/>
                  </a:cubicBezTo>
                  <a:lnTo>
                    <a:pt x="5165024" y="3442729"/>
                  </a:lnTo>
                  <a:lnTo>
                    <a:pt x="0" y="3442729"/>
                  </a:lnTo>
                  <a:lnTo>
                    <a:pt x="0" y="95397"/>
                  </a:lnTo>
                  <a:cubicBezTo>
                    <a:pt x="0" y="42711"/>
                    <a:pt x="42730" y="0"/>
                    <a:pt x="95442"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1E7BFC-BE3E-40AD-A206-0AE8D1C48F3F}"/>
                </a:ext>
              </a:extLst>
            </p:cNvPr>
            <p:cNvSpPr/>
            <p:nvPr/>
          </p:nvSpPr>
          <p:spPr>
            <a:xfrm>
              <a:off x="10371892" y="1320074"/>
              <a:ext cx="62328" cy="62299"/>
            </a:xfrm>
            <a:custGeom>
              <a:avLst/>
              <a:gdLst>
                <a:gd name="connsiteX0" fmla="*/ 62329 w 62328"/>
                <a:gd name="connsiteY0" fmla="*/ 31150 h 62299"/>
                <a:gd name="connsiteX1" fmla="*/ 31164 w 62328"/>
                <a:gd name="connsiteY1" fmla="*/ 62299 h 62299"/>
                <a:gd name="connsiteX2" fmla="*/ 0 w 62328"/>
                <a:gd name="connsiteY2" fmla="*/ 31150 h 62299"/>
                <a:gd name="connsiteX3" fmla="*/ 31164 w 62328"/>
                <a:gd name="connsiteY3" fmla="*/ 0 h 62299"/>
                <a:gd name="connsiteX4" fmla="*/ 62329 w 62328"/>
                <a:gd name="connsiteY4" fmla="*/ 31150 h 6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8" h="62299">
                  <a:moveTo>
                    <a:pt x="62329" y="31150"/>
                  </a:moveTo>
                  <a:cubicBezTo>
                    <a:pt x="62329" y="48353"/>
                    <a:pt x="48376" y="62299"/>
                    <a:pt x="31164" y="62299"/>
                  </a:cubicBezTo>
                  <a:cubicBezTo>
                    <a:pt x="13953" y="62299"/>
                    <a:pt x="0" y="48353"/>
                    <a:pt x="0" y="31150"/>
                  </a:cubicBezTo>
                  <a:cubicBezTo>
                    <a:pt x="0" y="13946"/>
                    <a:pt x="13953" y="0"/>
                    <a:pt x="31164" y="0"/>
                  </a:cubicBezTo>
                  <a:cubicBezTo>
                    <a:pt x="48376" y="0"/>
                    <a:pt x="62329" y="13946"/>
                    <a:pt x="62329" y="31150"/>
                  </a:cubicBezTo>
                  <a:close/>
                </a:path>
              </a:pathLst>
            </a:custGeom>
            <a:solidFill>
              <a:srgbClr val="F4FAFB"/>
            </a:solidFill>
            <a:ln w="12700" cap="flat">
              <a:solidFill>
                <a:srgbClr val="000000"/>
              </a:solid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F643083-F218-474A-BB36-4AB8C9FCA82E}"/>
                </a:ext>
              </a:extLst>
            </p:cNvPr>
            <p:cNvSpPr/>
            <p:nvPr/>
          </p:nvSpPr>
          <p:spPr>
            <a:xfrm>
              <a:off x="7514040" y="4690615"/>
              <a:ext cx="5778073" cy="171028"/>
            </a:xfrm>
            <a:custGeom>
              <a:avLst/>
              <a:gdLst>
                <a:gd name="connsiteX0" fmla="*/ 174521 w 5778073"/>
                <a:gd name="connsiteY0" fmla="*/ 171029 h 171028"/>
                <a:gd name="connsiteX1" fmla="*/ 5603552 w 5778073"/>
                <a:gd name="connsiteY1" fmla="*/ 171029 h 171028"/>
                <a:gd name="connsiteX2" fmla="*/ 5778074 w 5778073"/>
                <a:gd name="connsiteY2" fmla="*/ 0 h 171028"/>
                <a:gd name="connsiteX3" fmla="*/ 0 w 5778073"/>
                <a:gd name="connsiteY3" fmla="*/ 0 h 171028"/>
                <a:gd name="connsiteX4" fmla="*/ 174521 w 5778073"/>
                <a:gd name="connsiteY4" fmla="*/ 171029 h 17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8073" h="171028">
                  <a:moveTo>
                    <a:pt x="174521" y="171029"/>
                  </a:moveTo>
                  <a:lnTo>
                    <a:pt x="5603552" y="171029"/>
                  </a:lnTo>
                  <a:cubicBezTo>
                    <a:pt x="5698799" y="171029"/>
                    <a:pt x="5776233" y="94769"/>
                    <a:pt x="5778074" y="0"/>
                  </a:cubicBezTo>
                  <a:lnTo>
                    <a:pt x="0" y="0"/>
                  </a:lnTo>
                  <a:cubicBezTo>
                    <a:pt x="1836" y="94769"/>
                    <a:pt x="79269" y="171029"/>
                    <a:pt x="174521" y="171029"/>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F9814CAB-D566-4452-A725-B3BF0855A62D}"/>
                </a:ext>
              </a:extLst>
            </p:cNvPr>
            <p:cNvSpPr/>
            <p:nvPr/>
          </p:nvSpPr>
          <p:spPr>
            <a:xfrm>
              <a:off x="10144517" y="4730155"/>
              <a:ext cx="507191" cy="82069"/>
            </a:xfrm>
            <a:custGeom>
              <a:avLst/>
              <a:gdLst>
                <a:gd name="connsiteX0" fmla="*/ 85486 w 507191"/>
                <a:gd name="connsiteY0" fmla="*/ 82069 h 82069"/>
                <a:gd name="connsiteX1" fmla="*/ 421706 w 507191"/>
                <a:gd name="connsiteY1" fmla="*/ 82069 h 82069"/>
                <a:gd name="connsiteX2" fmla="*/ 507192 w 507191"/>
                <a:gd name="connsiteY2" fmla="*/ 0 h 82069"/>
                <a:gd name="connsiteX3" fmla="*/ 0 w 507191"/>
                <a:gd name="connsiteY3" fmla="*/ 0 h 82069"/>
                <a:gd name="connsiteX4" fmla="*/ 85486 w 507191"/>
                <a:gd name="connsiteY4" fmla="*/ 82069 h 8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91" h="82069">
                  <a:moveTo>
                    <a:pt x="85486" y="82069"/>
                  </a:moveTo>
                  <a:lnTo>
                    <a:pt x="421706" y="82069"/>
                  </a:lnTo>
                  <a:cubicBezTo>
                    <a:pt x="467800" y="82069"/>
                    <a:pt x="505386" y="45630"/>
                    <a:pt x="507192" y="0"/>
                  </a:cubicBezTo>
                  <a:lnTo>
                    <a:pt x="0" y="0"/>
                  </a:lnTo>
                  <a:cubicBezTo>
                    <a:pt x="1806" y="45630"/>
                    <a:pt x="39386" y="82069"/>
                    <a:pt x="85486" y="82069"/>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09DA859B-4907-4B4B-8545-AF8F70EAD5CF}"/>
                </a:ext>
              </a:extLst>
            </p:cNvPr>
            <p:cNvSpPr/>
            <p:nvPr/>
          </p:nvSpPr>
          <p:spPr>
            <a:xfrm>
              <a:off x="7919460" y="1428805"/>
              <a:ext cx="4967240" cy="3165968"/>
            </a:xfrm>
            <a:custGeom>
              <a:avLst/>
              <a:gdLst>
                <a:gd name="connsiteX0" fmla="*/ 0 w 4967240"/>
                <a:gd name="connsiteY0" fmla="*/ 0 h 3165968"/>
                <a:gd name="connsiteX1" fmla="*/ 4967241 w 4967240"/>
                <a:gd name="connsiteY1" fmla="*/ 0 h 3165968"/>
                <a:gd name="connsiteX2" fmla="*/ 4967241 w 4967240"/>
                <a:gd name="connsiteY2" fmla="*/ 3165968 h 3165968"/>
                <a:gd name="connsiteX3" fmla="*/ 0 w 4967240"/>
                <a:gd name="connsiteY3" fmla="*/ 3165968 h 3165968"/>
              </a:gdLst>
              <a:ahLst/>
              <a:cxnLst>
                <a:cxn ang="0">
                  <a:pos x="connsiteX0" y="connsiteY0"/>
                </a:cxn>
                <a:cxn ang="0">
                  <a:pos x="connsiteX1" y="connsiteY1"/>
                </a:cxn>
                <a:cxn ang="0">
                  <a:pos x="connsiteX2" y="connsiteY2"/>
                </a:cxn>
                <a:cxn ang="0">
                  <a:pos x="connsiteX3" y="connsiteY3"/>
                </a:cxn>
              </a:cxnLst>
              <a:rect l="l" t="t" r="r" b="b"/>
              <a:pathLst>
                <a:path w="4967240" h="3165968">
                  <a:moveTo>
                    <a:pt x="0" y="0"/>
                  </a:moveTo>
                  <a:lnTo>
                    <a:pt x="4967241" y="0"/>
                  </a:lnTo>
                  <a:lnTo>
                    <a:pt x="4967241" y="3165968"/>
                  </a:lnTo>
                  <a:lnTo>
                    <a:pt x="0" y="3165968"/>
                  </a:lnTo>
                  <a:close/>
                </a:path>
              </a:pathLst>
            </a:custGeom>
            <a:solidFill>
              <a:srgbClr val="F4FAFB"/>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bg1">
                <a:lumMod val="85000"/>
              </a:schemeClr>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9" name="Text Placeholder 4">
            <a:extLst>
              <a:ext uri="{FF2B5EF4-FFF2-40B4-BE49-F238E27FC236}">
                <a16:creationId xmlns:a16="http://schemas.microsoft.com/office/drawing/2014/main" id="{FE9DEB14-F2A3-4766-8636-AB3166D00DF0}"/>
              </a:ext>
            </a:extLst>
          </p:cNvPr>
          <p:cNvSpPr>
            <a:spLocks noGrp="1"/>
          </p:cNvSpPr>
          <p:nvPr>
            <p:ph type="body" sz="quarter" idx="16"/>
          </p:nvPr>
        </p:nvSpPr>
        <p:spPr>
          <a:xfrm>
            <a:off x="334962" y="1962951"/>
            <a:ext cx="4135438" cy="484908"/>
          </a:xfrm>
        </p:spPr>
        <p:txBody>
          <a:bodyPr>
            <a:normAutofit/>
          </a:bodyPr>
          <a:lstStyle>
            <a:lvl1pPr marL="0" indent="0">
              <a:spcBef>
                <a:spcPts val="0"/>
              </a:spcBef>
              <a:buNone/>
              <a:defRPr sz="1800" b="1"/>
            </a:lvl1pPr>
          </a:lstStyle>
          <a:p>
            <a:endParaRPr lang="en-AU"/>
          </a:p>
        </p:txBody>
      </p:sp>
      <p:sp>
        <p:nvSpPr>
          <p:cNvPr id="30" name="Text Placeholder 4">
            <a:extLst>
              <a:ext uri="{FF2B5EF4-FFF2-40B4-BE49-F238E27FC236}">
                <a16:creationId xmlns:a16="http://schemas.microsoft.com/office/drawing/2014/main" id="{3E1AC1DD-DFC9-483A-941A-131C3D357AB0}"/>
              </a:ext>
            </a:extLst>
          </p:cNvPr>
          <p:cNvSpPr>
            <a:spLocks noGrp="1"/>
          </p:cNvSpPr>
          <p:nvPr>
            <p:ph type="body" sz="quarter" idx="23"/>
          </p:nvPr>
        </p:nvSpPr>
        <p:spPr>
          <a:xfrm>
            <a:off x="334962" y="2481366"/>
            <a:ext cx="3623289" cy="3833073"/>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1554874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09_List Logos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0" y="4470400"/>
            <a:ext cx="12192000" cy="2387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0" name="Object 9" descr="preencoded.png">
            <a:extLst>
              <a:ext uri="{FF2B5EF4-FFF2-40B4-BE49-F238E27FC236}">
                <a16:creationId xmlns:a16="http://schemas.microsoft.com/office/drawing/2014/main" id="{DFAA9C09-F8A5-4BC1-8803-0FE34DCBB64F}"/>
              </a:ext>
            </a:extLst>
          </p:cNvPr>
          <p:cNvGrpSpPr/>
          <p:nvPr/>
        </p:nvGrpSpPr>
        <p:grpSpPr>
          <a:xfrm>
            <a:off x="7514040" y="1250884"/>
            <a:ext cx="5776859" cy="3610760"/>
            <a:chOff x="7514040" y="1250884"/>
            <a:chExt cx="5776859" cy="3610760"/>
          </a:xfrm>
        </p:grpSpPr>
        <p:sp>
          <p:nvSpPr>
            <p:cNvPr id="21" name="Freeform: Shape 20">
              <a:extLst>
                <a:ext uri="{FF2B5EF4-FFF2-40B4-BE49-F238E27FC236}">
                  <a16:creationId xmlns:a16="http://schemas.microsoft.com/office/drawing/2014/main" id="{E5BC96EE-D3C2-44E8-96A1-5DCCEA84C91F}"/>
                </a:ext>
              </a:extLst>
            </p:cNvPr>
            <p:cNvSpPr/>
            <p:nvPr/>
          </p:nvSpPr>
          <p:spPr>
            <a:xfrm>
              <a:off x="7820575" y="1250884"/>
              <a:ext cx="5165024" cy="3442728"/>
            </a:xfrm>
            <a:custGeom>
              <a:avLst/>
              <a:gdLst>
                <a:gd name="connsiteX0" fmla="*/ 95442 w 5165024"/>
                <a:gd name="connsiteY0" fmla="*/ 0 h 3442728"/>
                <a:gd name="connsiteX1" fmla="*/ 5069577 w 5165024"/>
                <a:gd name="connsiteY1" fmla="*/ 0 h 3442728"/>
                <a:gd name="connsiteX2" fmla="*/ 5165024 w 5165024"/>
                <a:gd name="connsiteY2" fmla="*/ 95398 h 3442728"/>
                <a:gd name="connsiteX3" fmla="*/ 5165024 w 5165024"/>
                <a:gd name="connsiteY3" fmla="*/ 3442729 h 3442728"/>
                <a:gd name="connsiteX4" fmla="*/ 0 w 5165024"/>
                <a:gd name="connsiteY4" fmla="*/ 3442729 h 3442728"/>
                <a:gd name="connsiteX5" fmla="*/ 0 w 5165024"/>
                <a:gd name="connsiteY5" fmla="*/ 95397 h 3442728"/>
                <a:gd name="connsiteX6" fmla="*/ 95442 w 5165024"/>
                <a:gd name="connsiteY6" fmla="*/ 0 h 34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5024" h="3442728">
                  <a:moveTo>
                    <a:pt x="95442" y="0"/>
                  </a:moveTo>
                  <a:lnTo>
                    <a:pt x="5069577" y="0"/>
                  </a:lnTo>
                  <a:cubicBezTo>
                    <a:pt x="5122288" y="0"/>
                    <a:pt x="5165024" y="42711"/>
                    <a:pt x="5165024" y="95398"/>
                  </a:cubicBezTo>
                  <a:lnTo>
                    <a:pt x="5165024" y="3442729"/>
                  </a:lnTo>
                  <a:lnTo>
                    <a:pt x="0" y="3442729"/>
                  </a:lnTo>
                  <a:lnTo>
                    <a:pt x="0" y="95397"/>
                  </a:lnTo>
                  <a:cubicBezTo>
                    <a:pt x="0" y="42711"/>
                    <a:pt x="42730" y="0"/>
                    <a:pt x="95442"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1E7BFC-BE3E-40AD-A206-0AE8D1C48F3F}"/>
                </a:ext>
              </a:extLst>
            </p:cNvPr>
            <p:cNvSpPr/>
            <p:nvPr/>
          </p:nvSpPr>
          <p:spPr>
            <a:xfrm>
              <a:off x="10371892" y="1320074"/>
              <a:ext cx="62328" cy="62299"/>
            </a:xfrm>
            <a:custGeom>
              <a:avLst/>
              <a:gdLst>
                <a:gd name="connsiteX0" fmla="*/ 62329 w 62328"/>
                <a:gd name="connsiteY0" fmla="*/ 31150 h 62299"/>
                <a:gd name="connsiteX1" fmla="*/ 31164 w 62328"/>
                <a:gd name="connsiteY1" fmla="*/ 62299 h 62299"/>
                <a:gd name="connsiteX2" fmla="*/ 0 w 62328"/>
                <a:gd name="connsiteY2" fmla="*/ 31150 h 62299"/>
                <a:gd name="connsiteX3" fmla="*/ 31164 w 62328"/>
                <a:gd name="connsiteY3" fmla="*/ 0 h 62299"/>
                <a:gd name="connsiteX4" fmla="*/ 62329 w 62328"/>
                <a:gd name="connsiteY4" fmla="*/ 31150 h 6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8" h="62299">
                  <a:moveTo>
                    <a:pt x="62329" y="31150"/>
                  </a:moveTo>
                  <a:cubicBezTo>
                    <a:pt x="62329" y="48353"/>
                    <a:pt x="48376" y="62299"/>
                    <a:pt x="31164" y="62299"/>
                  </a:cubicBezTo>
                  <a:cubicBezTo>
                    <a:pt x="13953" y="62299"/>
                    <a:pt x="0" y="48353"/>
                    <a:pt x="0" y="31150"/>
                  </a:cubicBezTo>
                  <a:cubicBezTo>
                    <a:pt x="0" y="13946"/>
                    <a:pt x="13953" y="0"/>
                    <a:pt x="31164" y="0"/>
                  </a:cubicBezTo>
                  <a:cubicBezTo>
                    <a:pt x="48376" y="0"/>
                    <a:pt x="62329" y="13946"/>
                    <a:pt x="62329" y="31150"/>
                  </a:cubicBezTo>
                  <a:close/>
                </a:path>
              </a:pathLst>
            </a:custGeom>
            <a:solidFill>
              <a:srgbClr val="F4FAFB"/>
            </a:solidFill>
            <a:ln w="12700" cap="flat">
              <a:solidFill>
                <a:srgbClr val="000000"/>
              </a:solid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F643083-F218-474A-BB36-4AB8C9FCA82E}"/>
                </a:ext>
              </a:extLst>
            </p:cNvPr>
            <p:cNvSpPr/>
            <p:nvPr/>
          </p:nvSpPr>
          <p:spPr>
            <a:xfrm>
              <a:off x="7514040" y="4690615"/>
              <a:ext cx="5778073" cy="171028"/>
            </a:xfrm>
            <a:custGeom>
              <a:avLst/>
              <a:gdLst>
                <a:gd name="connsiteX0" fmla="*/ 174521 w 5778073"/>
                <a:gd name="connsiteY0" fmla="*/ 171029 h 171028"/>
                <a:gd name="connsiteX1" fmla="*/ 5603552 w 5778073"/>
                <a:gd name="connsiteY1" fmla="*/ 171029 h 171028"/>
                <a:gd name="connsiteX2" fmla="*/ 5778074 w 5778073"/>
                <a:gd name="connsiteY2" fmla="*/ 0 h 171028"/>
                <a:gd name="connsiteX3" fmla="*/ 0 w 5778073"/>
                <a:gd name="connsiteY3" fmla="*/ 0 h 171028"/>
                <a:gd name="connsiteX4" fmla="*/ 174521 w 5778073"/>
                <a:gd name="connsiteY4" fmla="*/ 171029 h 17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8073" h="171028">
                  <a:moveTo>
                    <a:pt x="174521" y="171029"/>
                  </a:moveTo>
                  <a:lnTo>
                    <a:pt x="5603552" y="171029"/>
                  </a:lnTo>
                  <a:cubicBezTo>
                    <a:pt x="5698799" y="171029"/>
                    <a:pt x="5776233" y="94769"/>
                    <a:pt x="5778074" y="0"/>
                  </a:cubicBezTo>
                  <a:lnTo>
                    <a:pt x="0" y="0"/>
                  </a:lnTo>
                  <a:cubicBezTo>
                    <a:pt x="1836" y="94769"/>
                    <a:pt x="79269" y="171029"/>
                    <a:pt x="174521" y="171029"/>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F9814CAB-D566-4452-A725-B3BF0855A62D}"/>
                </a:ext>
              </a:extLst>
            </p:cNvPr>
            <p:cNvSpPr/>
            <p:nvPr/>
          </p:nvSpPr>
          <p:spPr>
            <a:xfrm>
              <a:off x="10144517" y="4730155"/>
              <a:ext cx="507191" cy="82069"/>
            </a:xfrm>
            <a:custGeom>
              <a:avLst/>
              <a:gdLst>
                <a:gd name="connsiteX0" fmla="*/ 85486 w 507191"/>
                <a:gd name="connsiteY0" fmla="*/ 82069 h 82069"/>
                <a:gd name="connsiteX1" fmla="*/ 421706 w 507191"/>
                <a:gd name="connsiteY1" fmla="*/ 82069 h 82069"/>
                <a:gd name="connsiteX2" fmla="*/ 507192 w 507191"/>
                <a:gd name="connsiteY2" fmla="*/ 0 h 82069"/>
                <a:gd name="connsiteX3" fmla="*/ 0 w 507191"/>
                <a:gd name="connsiteY3" fmla="*/ 0 h 82069"/>
                <a:gd name="connsiteX4" fmla="*/ 85486 w 507191"/>
                <a:gd name="connsiteY4" fmla="*/ 82069 h 8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91" h="82069">
                  <a:moveTo>
                    <a:pt x="85486" y="82069"/>
                  </a:moveTo>
                  <a:lnTo>
                    <a:pt x="421706" y="82069"/>
                  </a:lnTo>
                  <a:cubicBezTo>
                    <a:pt x="467800" y="82069"/>
                    <a:pt x="505386" y="45630"/>
                    <a:pt x="507192" y="0"/>
                  </a:cubicBezTo>
                  <a:lnTo>
                    <a:pt x="0" y="0"/>
                  </a:lnTo>
                  <a:cubicBezTo>
                    <a:pt x="1806" y="45630"/>
                    <a:pt x="39386" y="82069"/>
                    <a:pt x="85486" y="82069"/>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09DA859B-4907-4B4B-8545-AF8F70EAD5CF}"/>
                </a:ext>
              </a:extLst>
            </p:cNvPr>
            <p:cNvSpPr/>
            <p:nvPr/>
          </p:nvSpPr>
          <p:spPr>
            <a:xfrm>
              <a:off x="7919460" y="1428805"/>
              <a:ext cx="4967240" cy="3165968"/>
            </a:xfrm>
            <a:custGeom>
              <a:avLst/>
              <a:gdLst>
                <a:gd name="connsiteX0" fmla="*/ 0 w 4967240"/>
                <a:gd name="connsiteY0" fmla="*/ 0 h 3165968"/>
                <a:gd name="connsiteX1" fmla="*/ 4967241 w 4967240"/>
                <a:gd name="connsiteY1" fmla="*/ 0 h 3165968"/>
                <a:gd name="connsiteX2" fmla="*/ 4967241 w 4967240"/>
                <a:gd name="connsiteY2" fmla="*/ 3165968 h 3165968"/>
                <a:gd name="connsiteX3" fmla="*/ 0 w 4967240"/>
                <a:gd name="connsiteY3" fmla="*/ 3165968 h 3165968"/>
              </a:gdLst>
              <a:ahLst/>
              <a:cxnLst>
                <a:cxn ang="0">
                  <a:pos x="connsiteX0" y="connsiteY0"/>
                </a:cxn>
                <a:cxn ang="0">
                  <a:pos x="connsiteX1" y="connsiteY1"/>
                </a:cxn>
                <a:cxn ang="0">
                  <a:pos x="connsiteX2" y="connsiteY2"/>
                </a:cxn>
                <a:cxn ang="0">
                  <a:pos x="connsiteX3" y="connsiteY3"/>
                </a:cxn>
              </a:cxnLst>
              <a:rect l="l" t="t" r="r" b="b"/>
              <a:pathLst>
                <a:path w="4967240" h="3165968">
                  <a:moveTo>
                    <a:pt x="0" y="0"/>
                  </a:moveTo>
                  <a:lnTo>
                    <a:pt x="4967241" y="0"/>
                  </a:lnTo>
                  <a:lnTo>
                    <a:pt x="4967241" y="3165968"/>
                  </a:lnTo>
                  <a:lnTo>
                    <a:pt x="0" y="3165968"/>
                  </a:lnTo>
                  <a:close/>
                </a:path>
              </a:pathLst>
            </a:custGeom>
            <a:solidFill>
              <a:srgbClr val="F4FAFB"/>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29407" y="333375"/>
            <a:ext cx="7386713" cy="1213067"/>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bg1">
                <a:lumMod val="85000"/>
              </a:schemeClr>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8" name="Picture Placeholder 13">
            <a:extLst>
              <a:ext uri="{FF2B5EF4-FFF2-40B4-BE49-F238E27FC236}">
                <a16:creationId xmlns:a16="http://schemas.microsoft.com/office/drawing/2014/main" id="{E3CC10A1-A666-4948-9C4A-5BD479D91673}"/>
              </a:ext>
            </a:extLst>
          </p:cNvPr>
          <p:cNvSpPr>
            <a:spLocks noGrp="1"/>
          </p:cNvSpPr>
          <p:nvPr>
            <p:ph type="pic" sz="quarter" idx="20" hasCustomPrompt="1"/>
          </p:nvPr>
        </p:nvSpPr>
        <p:spPr>
          <a:xfrm>
            <a:off x="329406"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29" name="Picture Placeholder 13">
            <a:extLst>
              <a:ext uri="{FF2B5EF4-FFF2-40B4-BE49-F238E27FC236}">
                <a16:creationId xmlns:a16="http://schemas.microsoft.com/office/drawing/2014/main" id="{1C431F18-2938-44C3-A383-8552180E1CA3}"/>
              </a:ext>
            </a:extLst>
          </p:cNvPr>
          <p:cNvSpPr>
            <a:spLocks noGrp="1"/>
          </p:cNvSpPr>
          <p:nvPr>
            <p:ph type="pic" sz="quarter" idx="21" hasCustomPrompt="1"/>
          </p:nvPr>
        </p:nvSpPr>
        <p:spPr>
          <a:xfrm>
            <a:off x="329406"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0" name="Picture Placeholder 13">
            <a:extLst>
              <a:ext uri="{FF2B5EF4-FFF2-40B4-BE49-F238E27FC236}">
                <a16:creationId xmlns:a16="http://schemas.microsoft.com/office/drawing/2014/main" id="{A6EA8A79-1BFD-42C6-8211-988CBF30A839}"/>
              </a:ext>
            </a:extLst>
          </p:cNvPr>
          <p:cNvSpPr>
            <a:spLocks noGrp="1"/>
          </p:cNvSpPr>
          <p:nvPr>
            <p:ph type="pic" sz="quarter" idx="22" hasCustomPrompt="1"/>
          </p:nvPr>
        </p:nvSpPr>
        <p:spPr>
          <a:xfrm>
            <a:off x="329406" y="5678506"/>
            <a:ext cx="1604125" cy="605539"/>
          </a:xfrm>
          <a:prstGeom prst="roundRect">
            <a:avLst/>
          </a:prstGeom>
          <a:solidFill>
            <a:schemeClr val="bg1"/>
          </a:solidFill>
          <a:ln w="12700">
            <a:noFill/>
          </a:ln>
        </p:spPr>
        <p:txBody>
          <a:bodyPr anchor="ctr">
            <a:noAutofit/>
          </a:bodyPr>
          <a:lstStyle>
            <a:lvl1pPr marL="0" indent="0" algn="ctr">
              <a:buNone/>
              <a:defRPr sz="1400"/>
            </a:lvl1pPr>
          </a:lstStyle>
          <a:p>
            <a:r>
              <a:rPr lang="en-AU"/>
              <a:t>Click to add logo</a:t>
            </a:r>
          </a:p>
        </p:txBody>
      </p:sp>
      <p:pic>
        <p:nvPicPr>
          <p:cNvPr id="31" name="Graphic 30">
            <a:extLst>
              <a:ext uri="{FF2B5EF4-FFF2-40B4-BE49-F238E27FC236}">
                <a16:creationId xmlns:a16="http://schemas.microsoft.com/office/drawing/2014/main" id="{D7494ADD-3ECE-4F45-B767-7C4EE59775F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9621" y="4782606"/>
            <a:ext cx="243694" cy="144803"/>
          </a:xfrm>
          <a:prstGeom prst="rect">
            <a:avLst/>
          </a:prstGeom>
        </p:spPr>
      </p:pic>
      <p:pic>
        <p:nvPicPr>
          <p:cNvPr id="32" name="Graphic 31">
            <a:extLst>
              <a:ext uri="{FF2B5EF4-FFF2-40B4-BE49-F238E27FC236}">
                <a16:creationId xmlns:a16="http://schemas.microsoft.com/office/drawing/2014/main" id="{5CC3A3B9-C10D-46F6-926A-70BB3BB622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9621" y="5531738"/>
            <a:ext cx="243694" cy="144803"/>
          </a:xfrm>
          <a:prstGeom prst="rect">
            <a:avLst/>
          </a:prstGeom>
        </p:spPr>
      </p:pic>
      <p:sp>
        <p:nvSpPr>
          <p:cNvPr id="35" name="Picture Placeholder 13">
            <a:extLst>
              <a:ext uri="{FF2B5EF4-FFF2-40B4-BE49-F238E27FC236}">
                <a16:creationId xmlns:a16="http://schemas.microsoft.com/office/drawing/2014/main" id="{164FDB51-89A6-4A19-95AB-879C13D52EC3}"/>
              </a:ext>
            </a:extLst>
          </p:cNvPr>
          <p:cNvSpPr>
            <a:spLocks noGrp="1"/>
          </p:cNvSpPr>
          <p:nvPr>
            <p:ph type="pic" sz="quarter" idx="23" hasCustomPrompt="1"/>
          </p:nvPr>
        </p:nvSpPr>
        <p:spPr>
          <a:xfrm>
            <a:off x="2087155"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EEA7854D-1055-4051-A8AB-63F464908CD3}"/>
              </a:ext>
            </a:extLst>
          </p:cNvPr>
          <p:cNvSpPr>
            <a:spLocks noGrp="1"/>
          </p:cNvSpPr>
          <p:nvPr>
            <p:ph type="pic" sz="quarter" idx="24" hasCustomPrompt="1"/>
          </p:nvPr>
        </p:nvSpPr>
        <p:spPr>
          <a:xfrm>
            <a:off x="2087155"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7" name="Picture Placeholder 13">
            <a:extLst>
              <a:ext uri="{FF2B5EF4-FFF2-40B4-BE49-F238E27FC236}">
                <a16:creationId xmlns:a16="http://schemas.microsoft.com/office/drawing/2014/main" id="{3574084A-24D2-4AC4-B2C1-523DF8A2AA04}"/>
              </a:ext>
            </a:extLst>
          </p:cNvPr>
          <p:cNvSpPr>
            <a:spLocks noGrp="1"/>
          </p:cNvSpPr>
          <p:nvPr>
            <p:ph type="pic" sz="quarter" idx="25" hasCustomPrompt="1"/>
          </p:nvPr>
        </p:nvSpPr>
        <p:spPr>
          <a:xfrm>
            <a:off x="2087155" y="5678506"/>
            <a:ext cx="1604125" cy="605539"/>
          </a:xfrm>
          <a:prstGeom prst="roundRect">
            <a:avLst/>
          </a:prstGeom>
          <a:solidFill>
            <a:schemeClr val="bg1"/>
          </a:solidFill>
          <a:ln w="12700">
            <a:noFill/>
          </a:ln>
        </p:spPr>
        <p:txBody>
          <a:bodyPr anchor="ctr">
            <a:noAutofit/>
          </a:bodyPr>
          <a:lstStyle>
            <a:lvl1pPr marL="0" indent="0" algn="ctr">
              <a:buNone/>
              <a:defRPr sz="1400"/>
            </a:lvl1pPr>
          </a:lstStyle>
          <a:p>
            <a:r>
              <a:rPr lang="en-AU"/>
              <a:t>Click to add logo</a:t>
            </a:r>
          </a:p>
        </p:txBody>
      </p:sp>
      <p:pic>
        <p:nvPicPr>
          <p:cNvPr id="38" name="Graphic 37">
            <a:extLst>
              <a:ext uri="{FF2B5EF4-FFF2-40B4-BE49-F238E27FC236}">
                <a16:creationId xmlns:a16="http://schemas.microsoft.com/office/drawing/2014/main" id="{2E199651-46E3-4C17-84C7-EAF1A4E90EF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67370" y="4782606"/>
            <a:ext cx="243694" cy="144803"/>
          </a:xfrm>
          <a:prstGeom prst="rect">
            <a:avLst/>
          </a:prstGeom>
        </p:spPr>
      </p:pic>
      <p:pic>
        <p:nvPicPr>
          <p:cNvPr id="39" name="Graphic 38">
            <a:extLst>
              <a:ext uri="{FF2B5EF4-FFF2-40B4-BE49-F238E27FC236}">
                <a16:creationId xmlns:a16="http://schemas.microsoft.com/office/drawing/2014/main" id="{69B61E2E-2BDF-428F-BE43-F230A266EBF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67370" y="5531738"/>
            <a:ext cx="243694" cy="144803"/>
          </a:xfrm>
          <a:prstGeom prst="rect">
            <a:avLst/>
          </a:prstGeom>
        </p:spPr>
      </p:pic>
      <p:sp>
        <p:nvSpPr>
          <p:cNvPr id="40" name="Text Placeholder 4">
            <a:extLst>
              <a:ext uri="{FF2B5EF4-FFF2-40B4-BE49-F238E27FC236}">
                <a16:creationId xmlns:a16="http://schemas.microsoft.com/office/drawing/2014/main" id="{7545AF22-7296-4087-B018-81FE09DA6024}"/>
              </a:ext>
            </a:extLst>
          </p:cNvPr>
          <p:cNvSpPr>
            <a:spLocks noGrp="1"/>
          </p:cNvSpPr>
          <p:nvPr>
            <p:ph type="body" sz="quarter" idx="16"/>
          </p:nvPr>
        </p:nvSpPr>
        <p:spPr>
          <a:xfrm>
            <a:off x="334962" y="1595120"/>
            <a:ext cx="4135438" cy="484908"/>
          </a:xfrm>
        </p:spPr>
        <p:txBody>
          <a:bodyPr>
            <a:normAutofit/>
          </a:bodyPr>
          <a:lstStyle>
            <a:lvl1pPr marL="0" indent="0">
              <a:spcBef>
                <a:spcPts val="0"/>
              </a:spcBef>
              <a:buNone/>
              <a:defRPr sz="1800" b="1"/>
            </a:lvl1pPr>
          </a:lstStyle>
          <a:p>
            <a:endParaRPr lang="en-AU"/>
          </a:p>
        </p:txBody>
      </p:sp>
      <p:sp>
        <p:nvSpPr>
          <p:cNvPr id="41" name="Text Placeholder 4">
            <a:extLst>
              <a:ext uri="{FF2B5EF4-FFF2-40B4-BE49-F238E27FC236}">
                <a16:creationId xmlns:a16="http://schemas.microsoft.com/office/drawing/2014/main" id="{1E366C8F-C8F9-464B-912C-8A2951E6DF32}"/>
              </a:ext>
            </a:extLst>
          </p:cNvPr>
          <p:cNvSpPr>
            <a:spLocks noGrp="1"/>
          </p:cNvSpPr>
          <p:nvPr>
            <p:ph type="body" sz="quarter" idx="26"/>
          </p:nvPr>
        </p:nvSpPr>
        <p:spPr>
          <a:xfrm>
            <a:off x="334962" y="2113536"/>
            <a:ext cx="3623289" cy="1841498"/>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146890271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0_List Logos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0" y="4470400"/>
            <a:ext cx="12192000" cy="2387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0" name="Object 9" descr="preencoded.png">
            <a:extLst>
              <a:ext uri="{FF2B5EF4-FFF2-40B4-BE49-F238E27FC236}">
                <a16:creationId xmlns:a16="http://schemas.microsoft.com/office/drawing/2014/main" id="{DFAA9C09-F8A5-4BC1-8803-0FE34DCBB64F}"/>
              </a:ext>
            </a:extLst>
          </p:cNvPr>
          <p:cNvGrpSpPr/>
          <p:nvPr/>
        </p:nvGrpSpPr>
        <p:grpSpPr>
          <a:xfrm>
            <a:off x="7514040" y="1250884"/>
            <a:ext cx="5776859" cy="3610760"/>
            <a:chOff x="7514040" y="1250884"/>
            <a:chExt cx="5776859" cy="3610760"/>
          </a:xfrm>
        </p:grpSpPr>
        <p:sp>
          <p:nvSpPr>
            <p:cNvPr id="21" name="Freeform: Shape 20">
              <a:extLst>
                <a:ext uri="{FF2B5EF4-FFF2-40B4-BE49-F238E27FC236}">
                  <a16:creationId xmlns:a16="http://schemas.microsoft.com/office/drawing/2014/main" id="{E5BC96EE-D3C2-44E8-96A1-5DCCEA84C91F}"/>
                </a:ext>
              </a:extLst>
            </p:cNvPr>
            <p:cNvSpPr/>
            <p:nvPr/>
          </p:nvSpPr>
          <p:spPr>
            <a:xfrm>
              <a:off x="7820575" y="1250884"/>
              <a:ext cx="5165024" cy="3442728"/>
            </a:xfrm>
            <a:custGeom>
              <a:avLst/>
              <a:gdLst>
                <a:gd name="connsiteX0" fmla="*/ 95442 w 5165024"/>
                <a:gd name="connsiteY0" fmla="*/ 0 h 3442728"/>
                <a:gd name="connsiteX1" fmla="*/ 5069577 w 5165024"/>
                <a:gd name="connsiteY1" fmla="*/ 0 h 3442728"/>
                <a:gd name="connsiteX2" fmla="*/ 5165024 w 5165024"/>
                <a:gd name="connsiteY2" fmla="*/ 95398 h 3442728"/>
                <a:gd name="connsiteX3" fmla="*/ 5165024 w 5165024"/>
                <a:gd name="connsiteY3" fmla="*/ 3442729 h 3442728"/>
                <a:gd name="connsiteX4" fmla="*/ 0 w 5165024"/>
                <a:gd name="connsiteY4" fmla="*/ 3442729 h 3442728"/>
                <a:gd name="connsiteX5" fmla="*/ 0 w 5165024"/>
                <a:gd name="connsiteY5" fmla="*/ 95397 h 3442728"/>
                <a:gd name="connsiteX6" fmla="*/ 95442 w 5165024"/>
                <a:gd name="connsiteY6" fmla="*/ 0 h 34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5024" h="3442728">
                  <a:moveTo>
                    <a:pt x="95442" y="0"/>
                  </a:moveTo>
                  <a:lnTo>
                    <a:pt x="5069577" y="0"/>
                  </a:lnTo>
                  <a:cubicBezTo>
                    <a:pt x="5122288" y="0"/>
                    <a:pt x="5165024" y="42711"/>
                    <a:pt x="5165024" y="95398"/>
                  </a:cubicBezTo>
                  <a:lnTo>
                    <a:pt x="5165024" y="3442729"/>
                  </a:lnTo>
                  <a:lnTo>
                    <a:pt x="0" y="3442729"/>
                  </a:lnTo>
                  <a:lnTo>
                    <a:pt x="0" y="95397"/>
                  </a:lnTo>
                  <a:cubicBezTo>
                    <a:pt x="0" y="42711"/>
                    <a:pt x="42730" y="0"/>
                    <a:pt x="95442"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1E7BFC-BE3E-40AD-A206-0AE8D1C48F3F}"/>
                </a:ext>
              </a:extLst>
            </p:cNvPr>
            <p:cNvSpPr/>
            <p:nvPr/>
          </p:nvSpPr>
          <p:spPr>
            <a:xfrm>
              <a:off x="10371892" y="1320074"/>
              <a:ext cx="62328" cy="62299"/>
            </a:xfrm>
            <a:custGeom>
              <a:avLst/>
              <a:gdLst>
                <a:gd name="connsiteX0" fmla="*/ 62329 w 62328"/>
                <a:gd name="connsiteY0" fmla="*/ 31150 h 62299"/>
                <a:gd name="connsiteX1" fmla="*/ 31164 w 62328"/>
                <a:gd name="connsiteY1" fmla="*/ 62299 h 62299"/>
                <a:gd name="connsiteX2" fmla="*/ 0 w 62328"/>
                <a:gd name="connsiteY2" fmla="*/ 31150 h 62299"/>
                <a:gd name="connsiteX3" fmla="*/ 31164 w 62328"/>
                <a:gd name="connsiteY3" fmla="*/ 0 h 62299"/>
                <a:gd name="connsiteX4" fmla="*/ 62329 w 62328"/>
                <a:gd name="connsiteY4" fmla="*/ 31150 h 6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8" h="62299">
                  <a:moveTo>
                    <a:pt x="62329" y="31150"/>
                  </a:moveTo>
                  <a:cubicBezTo>
                    <a:pt x="62329" y="48353"/>
                    <a:pt x="48376" y="62299"/>
                    <a:pt x="31164" y="62299"/>
                  </a:cubicBezTo>
                  <a:cubicBezTo>
                    <a:pt x="13953" y="62299"/>
                    <a:pt x="0" y="48353"/>
                    <a:pt x="0" y="31150"/>
                  </a:cubicBezTo>
                  <a:cubicBezTo>
                    <a:pt x="0" y="13946"/>
                    <a:pt x="13953" y="0"/>
                    <a:pt x="31164" y="0"/>
                  </a:cubicBezTo>
                  <a:cubicBezTo>
                    <a:pt x="48376" y="0"/>
                    <a:pt x="62329" y="13946"/>
                    <a:pt x="62329" y="31150"/>
                  </a:cubicBezTo>
                  <a:close/>
                </a:path>
              </a:pathLst>
            </a:custGeom>
            <a:solidFill>
              <a:srgbClr val="F4FAFB"/>
            </a:solidFill>
            <a:ln w="12700" cap="flat">
              <a:solidFill>
                <a:srgbClr val="000000"/>
              </a:solid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F643083-F218-474A-BB36-4AB8C9FCA82E}"/>
                </a:ext>
              </a:extLst>
            </p:cNvPr>
            <p:cNvSpPr/>
            <p:nvPr/>
          </p:nvSpPr>
          <p:spPr>
            <a:xfrm>
              <a:off x="7514040" y="4690615"/>
              <a:ext cx="5778073" cy="171028"/>
            </a:xfrm>
            <a:custGeom>
              <a:avLst/>
              <a:gdLst>
                <a:gd name="connsiteX0" fmla="*/ 174521 w 5778073"/>
                <a:gd name="connsiteY0" fmla="*/ 171029 h 171028"/>
                <a:gd name="connsiteX1" fmla="*/ 5603552 w 5778073"/>
                <a:gd name="connsiteY1" fmla="*/ 171029 h 171028"/>
                <a:gd name="connsiteX2" fmla="*/ 5778074 w 5778073"/>
                <a:gd name="connsiteY2" fmla="*/ 0 h 171028"/>
                <a:gd name="connsiteX3" fmla="*/ 0 w 5778073"/>
                <a:gd name="connsiteY3" fmla="*/ 0 h 171028"/>
                <a:gd name="connsiteX4" fmla="*/ 174521 w 5778073"/>
                <a:gd name="connsiteY4" fmla="*/ 171029 h 17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8073" h="171028">
                  <a:moveTo>
                    <a:pt x="174521" y="171029"/>
                  </a:moveTo>
                  <a:lnTo>
                    <a:pt x="5603552" y="171029"/>
                  </a:lnTo>
                  <a:cubicBezTo>
                    <a:pt x="5698799" y="171029"/>
                    <a:pt x="5776233" y="94769"/>
                    <a:pt x="5778074" y="0"/>
                  </a:cubicBezTo>
                  <a:lnTo>
                    <a:pt x="0" y="0"/>
                  </a:lnTo>
                  <a:cubicBezTo>
                    <a:pt x="1836" y="94769"/>
                    <a:pt x="79269" y="171029"/>
                    <a:pt x="174521" y="171029"/>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F9814CAB-D566-4452-A725-B3BF0855A62D}"/>
                </a:ext>
              </a:extLst>
            </p:cNvPr>
            <p:cNvSpPr/>
            <p:nvPr/>
          </p:nvSpPr>
          <p:spPr>
            <a:xfrm>
              <a:off x="10144517" y="4730155"/>
              <a:ext cx="507191" cy="82069"/>
            </a:xfrm>
            <a:custGeom>
              <a:avLst/>
              <a:gdLst>
                <a:gd name="connsiteX0" fmla="*/ 85486 w 507191"/>
                <a:gd name="connsiteY0" fmla="*/ 82069 h 82069"/>
                <a:gd name="connsiteX1" fmla="*/ 421706 w 507191"/>
                <a:gd name="connsiteY1" fmla="*/ 82069 h 82069"/>
                <a:gd name="connsiteX2" fmla="*/ 507192 w 507191"/>
                <a:gd name="connsiteY2" fmla="*/ 0 h 82069"/>
                <a:gd name="connsiteX3" fmla="*/ 0 w 507191"/>
                <a:gd name="connsiteY3" fmla="*/ 0 h 82069"/>
                <a:gd name="connsiteX4" fmla="*/ 85486 w 507191"/>
                <a:gd name="connsiteY4" fmla="*/ 82069 h 8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91" h="82069">
                  <a:moveTo>
                    <a:pt x="85486" y="82069"/>
                  </a:moveTo>
                  <a:lnTo>
                    <a:pt x="421706" y="82069"/>
                  </a:lnTo>
                  <a:cubicBezTo>
                    <a:pt x="467800" y="82069"/>
                    <a:pt x="505386" y="45630"/>
                    <a:pt x="507192" y="0"/>
                  </a:cubicBezTo>
                  <a:lnTo>
                    <a:pt x="0" y="0"/>
                  </a:lnTo>
                  <a:cubicBezTo>
                    <a:pt x="1806" y="45630"/>
                    <a:pt x="39386" y="82069"/>
                    <a:pt x="85486" y="82069"/>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09DA859B-4907-4B4B-8545-AF8F70EAD5CF}"/>
                </a:ext>
              </a:extLst>
            </p:cNvPr>
            <p:cNvSpPr/>
            <p:nvPr/>
          </p:nvSpPr>
          <p:spPr>
            <a:xfrm>
              <a:off x="7919460" y="1428805"/>
              <a:ext cx="4967240" cy="3165968"/>
            </a:xfrm>
            <a:custGeom>
              <a:avLst/>
              <a:gdLst>
                <a:gd name="connsiteX0" fmla="*/ 0 w 4967240"/>
                <a:gd name="connsiteY0" fmla="*/ 0 h 3165968"/>
                <a:gd name="connsiteX1" fmla="*/ 4967241 w 4967240"/>
                <a:gd name="connsiteY1" fmla="*/ 0 h 3165968"/>
                <a:gd name="connsiteX2" fmla="*/ 4967241 w 4967240"/>
                <a:gd name="connsiteY2" fmla="*/ 3165968 h 3165968"/>
                <a:gd name="connsiteX3" fmla="*/ 0 w 4967240"/>
                <a:gd name="connsiteY3" fmla="*/ 3165968 h 3165968"/>
              </a:gdLst>
              <a:ahLst/>
              <a:cxnLst>
                <a:cxn ang="0">
                  <a:pos x="connsiteX0" y="connsiteY0"/>
                </a:cxn>
                <a:cxn ang="0">
                  <a:pos x="connsiteX1" y="connsiteY1"/>
                </a:cxn>
                <a:cxn ang="0">
                  <a:pos x="connsiteX2" y="connsiteY2"/>
                </a:cxn>
                <a:cxn ang="0">
                  <a:pos x="connsiteX3" y="connsiteY3"/>
                </a:cxn>
              </a:cxnLst>
              <a:rect l="l" t="t" r="r" b="b"/>
              <a:pathLst>
                <a:path w="4967240" h="3165968">
                  <a:moveTo>
                    <a:pt x="0" y="0"/>
                  </a:moveTo>
                  <a:lnTo>
                    <a:pt x="4967241" y="0"/>
                  </a:lnTo>
                  <a:lnTo>
                    <a:pt x="4967241" y="3165968"/>
                  </a:lnTo>
                  <a:lnTo>
                    <a:pt x="0" y="3165968"/>
                  </a:lnTo>
                  <a:close/>
                </a:path>
              </a:pathLst>
            </a:custGeom>
            <a:solidFill>
              <a:srgbClr val="F4FAFB"/>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29407" y="333375"/>
            <a:ext cx="7386713" cy="1213067"/>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bg1">
                <a:lumMod val="85000"/>
              </a:schemeClr>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8" name="Picture Placeholder 13">
            <a:extLst>
              <a:ext uri="{FF2B5EF4-FFF2-40B4-BE49-F238E27FC236}">
                <a16:creationId xmlns:a16="http://schemas.microsoft.com/office/drawing/2014/main" id="{E3CC10A1-A666-4948-9C4A-5BD479D91673}"/>
              </a:ext>
            </a:extLst>
          </p:cNvPr>
          <p:cNvSpPr>
            <a:spLocks noGrp="1"/>
          </p:cNvSpPr>
          <p:nvPr>
            <p:ph type="pic" sz="quarter" idx="20" hasCustomPrompt="1"/>
          </p:nvPr>
        </p:nvSpPr>
        <p:spPr>
          <a:xfrm>
            <a:off x="329406"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29" name="Picture Placeholder 13">
            <a:extLst>
              <a:ext uri="{FF2B5EF4-FFF2-40B4-BE49-F238E27FC236}">
                <a16:creationId xmlns:a16="http://schemas.microsoft.com/office/drawing/2014/main" id="{1C431F18-2938-44C3-A383-8552180E1CA3}"/>
              </a:ext>
            </a:extLst>
          </p:cNvPr>
          <p:cNvSpPr>
            <a:spLocks noGrp="1"/>
          </p:cNvSpPr>
          <p:nvPr>
            <p:ph type="pic" sz="quarter" idx="21" hasCustomPrompt="1"/>
          </p:nvPr>
        </p:nvSpPr>
        <p:spPr>
          <a:xfrm>
            <a:off x="329406"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0" name="Picture Placeholder 13">
            <a:extLst>
              <a:ext uri="{FF2B5EF4-FFF2-40B4-BE49-F238E27FC236}">
                <a16:creationId xmlns:a16="http://schemas.microsoft.com/office/drawing/2014/main" id="{A6EA8A79-1BFD-42C6-8211-988CBF30A839}"/>
              </a:ext>
            </a:extLst>
          </p:cNvPr>
          <p:cNvSpPr>
            <a:spLocks noGrp="1"/>
          </p:cNvSpPr>
          <p:nvPr>
            <p:ph type="pic" sz="quarter" idx="22" hasCustomPrompt="1"/>
          </p:nvPr>
        </p:nvSpPr>
        <p:spPr>
          <a:xfrm>
            <a:off x="1285092" y="5678506"/>
            <a:ext cx="1604125" cy="605539"/>
          </a:xfrm>
          <a:prstGeom prst="roundRect">
            <a:avLst/>
          </a:prstGeom>
          <a:solidFill>
            <a:schemeClr val="bg1"/>
          </a:solidFill>
          <a:ln w="12700">
            <a:noFill/>
          </a:ln>
        </p:spPr>
        <p:txBody>
          <a:bodyPr anchor="ctr">
            <a:noAutofit/>
          </a:bodyPr>
          <a:lstStyle>
            <a:lvl1pPr marL="0" indent="0" algn="ctr">
              <a:buNone/>
              <a:defRPr sz="1400"/>
            </a:lvl1pPr>
          </a:lstStyle>
          <a:p>
            <a:r>
              <a:rPr lang="en-AU"/>
              <a:t>Click to add logo</a:t>
            </a:r>
          </a:p>
        </p:txBody>
      </p:sp>
      <p:pic>
        <p:nvPicPr>
          <p:cNvPr id="31" name="Graphic 30">
            <a:extLst>
              <a:ext uri="{FF2B5EF4-FFF2-40B4-BE49-F238E27FC236}">
                <a16:creationId xmlns:a16="http://schemas.microsoft.com/office/drawing/2014/main" id="{D7494ADD-3ECE-4F45-B767-7C4EE59775F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9621" y="4782606"/>
            <a:ext cx="243694" cy="144803"/>
          </a:xfrm>
          <a:prstGeom prst="rect">
            <a:avLst/>
          </a:prstGeom>
        </p:spPr>
      </p:pic>
      <p:pic>
        <p:nvPicPr>
          <p:cNvPr id="32" name="Graphic 31">
            <a:extLst>
              <a:ext uri="{FF2B5EF4-FFF2-40B4-BE49-F238E27FC236}">
                <a16:creationId xmlns:a16="http://schemas.microsoft.com/office/drawing/2014/main" id="{5CC3A3B9-C10D-46F6-926A-70BB3BB622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616065" y="5531738"/>
            <a:ext cx="243694" cy="144803"/>
          </a:xfrm>
          <a:prstGeom prst="rect">
            <a:avLst/>
          </a:prstGeom>
        </p:spPr>
      </p:pic>
      <p:sp>
        <p:nvSpPr>
          <p:cNvPr id="35" name="Picture Placeholder 13">
            <a:extLst>
              <a:ext uri="{FF2B5EF4-FFF2-40B4-BE49-F238E27FC236}">
                <a16:creationId xmlns:a16="http://schemas.microsoft.com/office/drawing/2014/main" id="{164FDB51-89A6-4A19-95AB-879C13D52EC3}"/>
              </a:ext>
            </a:extLst>
          </p:cNvPr>
          <p:cNvSpPr>
            <a:spLocks noGrp="1"/>
          </p:cNvSpPr>
          <p:nvPr>
            <p:ph type="pic" sz="quarter" idx="23" hasCustomPrompt="1"/>
          </p:nvPr>
        </p:nvSpPr>
        <p:spPr>
          <a:xfrm>
            <a:off x="2087155"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EEA7854D-1055-4051-A8AB-63F464908CD3}"/>
              </a:ext>
            </a:extLst>
          </p:cNvPr>
          <p:cNvSpPr>
            <a:spLocks noGrp="1"/>
          </p:cNvSpPr>
          <p:nvPr>
            <p:ph type="pic" sz="quarter" idx="24" hasCustomPrompt="1"/>
          </p:nvPr>
        </p:nvSpPr>
        <p:spPr>
          <a:xfrm>
            <a:off x="2087155"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pic>
        <p:nvPicPr>
          <p:cNvPr id="38" name="Graphic 37">
            <a:extLst>
              <a:ext uri="{FF2B5EF4-FFF2-40B4-BE49-F238E27FC236}">
                <a16:creationId xmlns:a16="http://schemas.microsoft.com/office/drawing/2014/main" id="{2E199651-46E3-4C17-84C7-EAF1A4E90EF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67370" y="4782606"/>
            <a:ext cx="243694" cy="144803"/>
          </a:xfrm>
          <a:prstGeom prst="rect">
            <a:avLst/>
          </a:prstGeom>
        </p:spPr>
      </p:pic>
      <p:sp>
        <p:nvSpPr>
          <p:cNvPr id="33" name="Text Placeholder 4">
            <a:extLst>
              <a:ext uri="{FF2B5EF4-FFF2-40B4-BE49-F238E27FC236}">
                <a16:creationId xmlns:a16="http://schemas.microsoft.com/office/drawing/2014/main" id="{B3D241C6-C615-4210-8693-25D3939DACA1}"/>
              </a:ext>
            </a:extLst>
          </p:cNvPr>
          <p:cNvSpPr>
            <a:spLocks noGrp="1"/>
          </p:cNvSpPr>
          <p:nvPr>
            <p:ph type="body" sz="quarter" idx="16"/>
          </p:nvPr>
        </p:nvSpPr>
        <p:spPr>
          <a:xfrm>
            <a:off x="334962" y="1595120"/>
            <a:ext cx="4135438" cy="484908"/>
          </a:xfrm>
        </p:spPr>
        <p:txBody>
          <a:bodyPr>
            <a:normAutofit/>
          </a:bodyPr>
          <a:lstStyle>
            <a:lvl1pPr marL="0" indent="0">
              <a:spcBef>
                <a:spcPts val="0"/>
              </a:spcBef>
              <a:buNone/>
              <a:defRPr sz="1800" b="1"/>
            </a:lvl1pPr>
          </a:lstStyle>
          <a:p>
            <a:endParaRPr lang="en-AU"/>
          </a:p>
        </p:txBody>
      </p:sp>
      <p:sp>
        <p:nvSpPr>
          <p:cNvPr id="40" name="Text Placeholder 4">
            <a:extLst>
              <a:ext uri="{FF2B5EF4-FFF2-40B4-BE49-F238E27FC236}">
                <a16:creationId xmlns:a16="http://schemas.microsoft.com/office/drawing/2014/main" id="{6AA5D2B5-8F09-44CB-8FFF-48DC024DB840}"/>
              </a:ext>
            </a:extLst>
          </p:cNvPr>
          <p:cNvSpPr>
            <a:spLocks noGrp="1"/>
          </p:cNvSpPr>
          <p:nvPr>
            <p:ph type="body" sz="quarter" idx="25"/>
          </p:nvPr>
        </p:nvSpPr>
        <p:spPr>
          <a:xfrm>
            <a:off x="334962" y="2113536"/>
            <a:ext cx="3623289" cy="1841498"/>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10128194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rgbClr val="F5FAF9"/>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596787" y="359426"/>
            <a:ext cx="4595213" cy="6498574"/>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147005239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1_List Logos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0" y="4470400"/>
            <a:ext cx="12192000" cy="2387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0" name="Object 9" descr="preencoded.png">
            <a:extLst>
              <a:ext uri="{FF2B5EF4-FFF2-40B4-BE49-F238E27FC236}">
                <a16:creationId xmlns:a16="http://schemas.microsoft.com/office/drawing/2014/main" id="{DFAA9C09-F8A5-4BC1-8803-0FE34DCBB64F}"/>
              </a:ext>
            </a:extLst>
          </p:cNvPr>
          <p:cNvGrpSpPr/>
          <p:nvPr/>
        </p:nvGrpSpPr>
        <p:grpSpPr>
          <a:xfrm>
            <a:off x="7514040" y="1250884"/>
            <a:ext cx="5776859" cy="3610760"/>
            <a:chOff x="7514040" y="1250884"/>
            <a:chExt cx="5776859" cy="3610760"/>
          </a:xfrm>
        </p:grpSpPr>
        <p:sp>
          <p:nvSpPr>
            <p:cNvPr id="21" name="Freeform: Shape 20">
              <a:extLst>
                <a:ext uri="{FF2B5EF4-FFF2-40B4-BE49-F238E27FC236}">
                  <a16:creationId xmlns:a16="http://schemas.microsoft.com/office/drawing/2014/main" id="{E5BC96EE-D3C2-44E8-96A1-5DCCEA84C91F}"/>
                </a:ext>
              </a:extLst>
            </p:cNvPr>
            <p:cNvSpPr/>
            <p:nvPr/>
          </p:nvSpPr>
          <p:spPr>
            <a:xfrm>
              <a:off x="7820575" y="1250884"/>
              <a:ext cx="5165024" cy="3442728"/>
            </a:xfrm>
            <a:custGeom>
              <a:avLst/>
              <a:gdLst>
                <a:gd name="connsiteX0" fmla="*/ 95442 w 5165024"/>
                <a:gd name="connsiteY0" fmla="*/ 0 h 3442728"/>
                <a:gd name="connsiteX1" fmla="*/ 5069577 w 5165024"/>
                <a:gd name="connsiteY1" fmla="*/ 0 h 3442728"/>
                <a:gd name="connsiteX2" fmla="*/ 5165024 w 5165024"/>
                <a:gd name="connsiteY2" fmla="*/ 95398 h 3442728"/>
                <a:gd name="connsiteX3" fmla="*/ 5165024 w 5165024"/>
                <a:gd name="connsiteY3" fmla="*/ 3442729 h 3442728"/>
                <a:gd name="connsiteX4" fmla="*/ 0 w 5165024"/>
                <a:gd name="connsiteY4" fmla="*/ 3442729 h 3442728"/>
                <a:gd name="connsiteX5" fmla="*/ 0 w 5165024"/>
                <a:gd name="connsiteY5" fmla="*/ 95397 h 3442728"/>
                <a:gd name="connsiteX6" fmla="*/ 95442 w 5165024"/>
                <a:gd name="connsiteY6" fmla="*/ 0 h 34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5024" h="3442728">
                  <a:moveTo>
                    <a:pt x="95442" y="0"/>
                  </a:moveTo>
                  <a:lnTo>
                    <a:pt x="5069577" y="0"/>
                  </a:lnTo>
                  <a:cubicBezTo>
                    <a:pt x="5122288" y="0"/>
                    <a:pt x="5165024" y="42711"/>
                    <a:pt x="5165024" y="95398"/>
                  </a:cubicBezTo>
                  <a:lnTo>
                    <a:pt x="5165024" y="3442729"/>
                  </a:lnTo>
                  <a:lnTo>
                    <a:pt x="0" y="3442729"/>
                  </a:lnTo>
                  <a:lnTo>
                    <a:pt x="0" y="95397"/>
                  </a:lnTo>
                  <a:cubicBezTo>
                    <a:pt x="0" y="42711"/>
                    <a:pt x="42730" y="0"/>
                    <a:pt x="95442"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1E7BFC-BE3E-40AD-A206-0AE8D1C48F3F}"/>
                </a:ext>
              </a:extLst>
            </p:cNvPr>
            <p:cNvSpPr/>
            <p:nvPr/>
          </p:nvSpPr>
          <p:spPr>
            <a:xfrm>
              <a:off x="10371892" y="1320074"/>
              <a:ext cx="62328" cy="62299"/>
            </a:xfrm>
            <a:custGeom>
              <a:avLst/>
              <a:gdLst>
                <a:gd name="connsiteX0" fmla="*/ 62329 w 62328"/>
                <a:gd name="connsiteY0" fmla="*/ 31150 h 62299"/>
                <a:gd name="connsiteX1" fmla="*/ 31164 w 62328"/>
                <a:gd name="connsiteY1" fmla="*/ 62299 h 62299"/>
                <a:gd name="connsiteX2" fmla="*/ 0 w 62328"/>
                <a:gd name="connsiteY2" fmla="*/ 31150 h 62299"/>
                <a:gd name="connsiteX3" fmla="*/ 31164 w 62328"/>
                <a:gd name="connsiteY3" fmla="*/ 0 h 62299"/>
                <a:gd name="connsiteX4" fmla="*/ 62329 w 62328"/>
                <a:gd name="connsiteY4" fmla="*/ 31150 h 6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8" h="62299">
                  <a:moveTo>
                    <a:pt x="62329" y="31150"/>
                  </a:moveTo>
                  <a:cubicBezTo>
                    <a:pt x="62329" y="48353"/>
                    <a:pt x="48376" y="62299"/>
                    <a:pt x="31164" y="62299"/>
                  </a:cubicBezTo>
                  <a:cubicBezTo>
                    <a:pt x="13953" y="62299"/>
                    <a:pt x="0" y="48353"/>
                    <a:pt x="0" y="31150"/>
                  </a:cubicBezTo>
                  <a:cubicBezTo>
                    <a:pt x="0" y="13946"/>
                    <a:pt x="13953" y="0"/>
                    <a:pt x="31164" y="0"/>
                  </a:cubicBezTo>
                  <a:cubicBezTo>
                    <a:pt x="48376" y="0"/>
                    <a:pt x="62329" y="13946"/>
                    <a:pt x="62329" y="31150"/>
                  </a:cubicBezTo>
                  <a:close/>
                </a:path>
              </a:pathLst>
            </a:custGeom>
            <a:solidFill>
              <a:srgbClr val="F4FAFB"/>
            </a:solidFill>
            <a:ln w="12700" cap="flat">
              <a:solidFill>
                <a:srgbClr val="000000"/>
              </a:solid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F643083-F218-474A-BB36-4AB8C9FCA82E}"/>
                </a:ext>
              </a:extLst>
            </p:cNvPr>
            <p:cNvSpPr/>
            <p:nvPr/>
          </p:nvSpPr>
          <p:spPr>
            <a:xfrm>
              <a:off x="7514040" y="4690615"/>
              <a:ext cx="5778073" cy="171028"/>
            </a:xfrm>
            <a:custGeom>
              <a:avLst/>
              <a:gdLst>
                <a:gd name="connsiteX0" fmla="*/ 174521 w 5778073"/>
                <a:gd name="connsiteY0" fmla="*/ 171029 h 171028"/>
                <a:gd name="connsiteX1" fmla="*/ 5603552 w 5778073"/>
                <a:gd name="connsiteY1" fmla="*/ 171029 h 171028"/>
                <a:gd name="connsiteX2" fmla="*/ 5778074 w 5778073"/>
                <a:gd name="connsiteY2" fmla="*/ 0 h 171028"/>
                <a:gd name="connsiteX3" fmla="*/ 0 w 5778073"/>
                <a:gd name="connsiteY3" fmla="*/ 0 h 171028"/>
                <a:gd name="connsiteX4" fmla="*/ 174521 w 5778073"/>
                <a:gd name="connsiteY4" fmla="*/ 171029 h 17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8073" h="171028">
                  <a:moveTo>
                    <a:pt x="174521" y="171029"/>
                  </a:moveTo>
                  <a:lnTo>
                    <a:pt x="5603552" y="171029"/>
                  </a:lnTo>
                  <a:cubicBezTo>
                    <a:pt x="5698799" y="171029"/>
                    <a:pt x="5776233" y="94769"/>
                    <a:pt x="5778074" y="0"/>
                  </a:cubicBezTo>
                  <a:lnTo>
                    <a:pt x="0" y="0"/>
                  </a:lnTo>
                  <a:cubicBezTo>
                    <a:pt x="1836" y="94769"/>
                    <a:pt x="79269" y="171029"/>
                    <a:pt x="174521" y="171029"/>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F9814CAB-D566-4452-A725-B3BF0855A62D}"/>
                </a:ext>
              </a:extLst>
            </p:cNvPr>
            <p:cNvSpPr/>
            <p:nvPr/>
          </p:nvSpPr>
          <p:spPr>
            <a:xfrm>
              <a:off x="10144517" y="4730155"/>
              <a:ext cx="507191" cy="82069"/>
            </a:xfrm>
            <a:custGeom>
              <a:avLst/>
              <a:gdLst>
                <a:gd name="connsiteX0" fmla="*/ 85486 w 507191"/>
                <a:gd name="connsiteY0" fmla="*/ 82069 h 82069"/>
                <a:gd name="connsiteX1" fmla="*/ 421706 w 507191"/>
                <a:gd name="connsiteY1" fmla="*/ 82069 h 82069"/>
                <a:gd name="connsiteX2" fmla="*/ 507192 w 507191"/>
                <a:gd name="connsiteY2" fmla="*/ 0 h 82069"/>
                <a:gd name="connsiteX3" fmla="*/ 0 w 507191"/>
                <a:gd name="connsiteY3" fmla="*/ 0 h 82069"/>
                <a:gd name="connsiteX4" fmla="*/ 85486 w 507191"/>
                <a:gd name="connsiteY4" fmla="*/ 82069 h 8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91" h="82069">
                  <a:moveTo>
                    <a:pt x="85486" y="82069"/>
                  </a:moveTo>
                  <a:lnTo>
                    <a:pt x="421706" y="82069"/>
                  </a:lnTo>
                  <a:cubicBezTo>
                    <a:pt x="467800" y="82069"/>
                    <a:pt x="505386" y="45630"/>
                    <a:pt x="507192" y="0"/>
                  </a:cubicBezTo>
                  <a:lnTo>
                    <a:pt x="0" y="0"/>
                  </a:lnTo>
                  <a:cubicBezTo>
                    <a:pt x="1806" y="45630"/>
                    <a:pt x="39386" y="82069"/>
                    <a:pt x="85486" y="82069"/>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09DA859B-4907-4B4B-8545-AF8F70EAD5CF}"/>
                </a:ext>
              </a:extLst>
            </p:cNvPr>
            <p:cNvSpPr/>
            <p:nvPr/>
          </p:nvSpPr>
          <p:spPr>
            <a:xfrm>
              <a:off x="7919460" y="1428805"/>
              <a:ext cx="4967240" cy="3165968"/>
            </a:xfrm>
            <a:custGeom>
              <a:avLst/>
              <a:gdLst>
                <a:gd name="connsiteX0" fmla="*/ 0 w 4967240"/>
                <a:gd name="connsiteY0" fmla="*/ 0 h 3165968"/>
                <a:gd name="connsiteX1" fmla="*/ 4967241 w 4967240"/>
                <a:gd name="connsiteY1" fmla="*/ 0 h 3165968"/>
                <a:gd name="connsiteX2" fmla="*/ 4967241 w 4967240"/>
                <a:gd name="connsiteY2" fmla="*/ 3165968 h 3165968"/>
                <a:gd name="connsiteX3" fmla="*/ 0 w 4967240"/>
                <a:gd name="connsiteY3" fmla="*/ 3165968 h 3165968"/>
              </a:gdLst>
              <a:ahLst/>
              <a:cxnLst>
                <a:cxn ang="0">
                  <a:pos x="connsiteX0" y="connsiteY0"/>
                </a:cxn>
                <a:cxn ang="0">
                  <a:pos x="connsiteX1" y="connsiteY1"/>
                </a:cxn>
                <a:cxn ang="0">
                  <a:pos x="connsiteX2" y="connsiteY2"/>
                </a:cxn>
                <a:cxn ang="0">
                  <a:pos x="connsiteX3" y="connsiteY3"/>
                </a:cxn>
              </a:cxnLst>
              <a:rect l="l" t="t" r="r" b="b"/>
              <a:pathLst>
                <a:path w="4967240" h="3165968">
                  <a:moveTo>
                    <a:pt x="0" y="0"/>
                  </a:moveTo>
                  <a:lnTo>
                    <a:pt x="4967241" y="0"/>
                  </a:lnTo>
                  <a:lnTo>
                    <a:pt x="4967241" y="3165968"/>
                  </a:lnTo>
                  <a:lnTo>
                    <a:pt x="0" y="3165968"/>
                  </a:lnTo>
                  <a:close/>
                </a:path>
              </a:pathLst>
            </a:custGeom>
            <a:solidFill>
              <a:srgbClr val="F4FAFB"/>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29407" y="333375"/>
            <a:ext cx="7386713" cy="1213067"/>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bg1">
                <a:lumMod val="85000"/>
              </a:schemeClr>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8" name="Picture Placeholder 13">
            <a:extLst>
              <a:ext uri="{FF2B5EF4-FFF2-40B4-BE49-F238E27FC236}">
                <a16:creationId xmlns:a16="http://schemas.microsoft.com/office/drawing/2014/main" id="{E3CC10A1-A666-4948-9C4A-5BD479D91673}"/>
              </a:ext>
            </a:extLst>
          </p:cNvPr>
          <p:cNvSpPr>
            <a:spLocks noGrp="1"/>
          </p:cNvSpPr>
          <p:nvPr>
            <p:ph type="pic" sz="quarter" idx="20" hasCustomPrompt="1"/>
          </p:nvPr>
        </p:nvSpPr>
        <p:spPr>
          <a:xfrm>
            <a:off x="329406"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29" name="Picture Placeholder 13">
            <a:extLst>
              <a:ext uri="{FF2B5EF4-FFF2-40B4-BE49-F238E27FC236}">
                <a16:creationId xmlns:a16="http://schemas.microsoft.com/office/drawing/2014/main" id="{1C431F18-2938-44C3-A383-8552180E1CA3}"/>
              </a:ext>
            </a:extLst>
          </p:cNvPr>
          <p:cNvSpPr>
            <a:spLocks noGrp="1"/>
          </p:cNvSpPr>
          <p:nvPr>
            <p:ph type="pic" sz="quarter" idx="21" hasCustomPrompt="1"/>
          </p:nvPr>
        </p:nvSpPr>
        <p:spPr>
          <a:xfrm>
            <a:off x="329406"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pic>
        <p:nvPicPr>
          <p:cNvPr id="31" name="Graphic 30">
            <a:extLst>
              <a:ext uri="{FF2B5EF4-FFF2-40B4-BE49-F238E27FC236}">
                <a16:creationId xmlns:a16="http://schemas.microsoft.com/office/drawing/2014/main" id="{D7494ADD-3ECE-4F45-B767-7C4EE59775F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09621" y="4782606"/>
            <a:ext cx="243694" cy="144803"/>
          </a:xfrm>
          <a:prstGeom prst="rect">
            <a:avLst/>
          </a:prstGeom>
        </p:spPr>
      </p:pic>
      <p:sp>
        <p:nvSpPr>
          <p:cNvPr id="35" name="Picture Placeholder 13">
            <a:extLst>
              <a:ext uri="{FF2B5EF4-FFF2-40B4-BE49-F238E27FC236}">
                <a16:creationId xmlns:a16="http://schemas.microsoft.com/office/drawing/2014/main" id="{164FDB51-89A6-4A19-95AB-879C13D52EC3}"/>
              </a:ext>
            </a:extLst>
          </p:cNvPr>
          <p:cNvSpPr>
            <a:spLocks noGrp="1"/>
          </p:cNvSpPr>
          <p:nvPr>
            <p:ph type="pic" sz="quarter" idx="23" hasCustomPrompt="1"/>
          </p:nvPr>
        </p:nvSpPr>
        <p:spPr>
          <a:xfrm>
            <a:off x="2087155"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6" name="Picture Placeholder 13">
            <a:extLst>
              <a:ext uri="{FF2B5EF4-FFF2-40B4-BE49-F238E27FC236}">
                <a16:creationId xmlns:a16="http://schemas.microsoft.com/office/drawing/2014/main" id="{EEA7854D-1055-4051-A8AB-63F464908CD3}"/>
              </a:ext>
            </a:extLst>
          </p:cNvPr>
          <p:cNvSpPr>
            <a:spLocks noGrp="1"/>
          </p:cNvSpPr>
          <p:nvPr>
            <p:ph type="pic" sz="quarter" idx="24" hasCustomPrompt="1"/>
          </p:nvPr>
        </p:nvSpPr>
        <p:spPr>
          <a:xfrm>
            <a:off x="2087155"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pic>
        <p:nvPicPr>
          <p:cNvPr id="38" name="Graphic 37">
            <a:extLst>
              <a:ext uri="{FF2B5EF4-FFF2-40B4-BE49-F238E27FC236}">
                <a16:creationId xmlns:a16="http://schemas.microsoft.com/office/drawing/2014/main" id="{2E199651-46E3-4C17-84C7-EAF1A4E90EF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767370" y="4782606"/>
            <a:ext cx="243694" cy="144803"/>
          </a:xfrm>
          <a:prstGeom prst="rect">
            <a:avLst/>
          </a:prstGeom>
        </p:spPr>
      </p:pic>
      <p:pic>
        <p:nvPicPr>
          <p:cNvPr id="33" name="Graphic 32">
            <a:extLst>
              <a:ext uri="{FF2B5EF4-FFF2-40B4-BE49-F238E27FC236}">
                <a16:creationId xmlns:a16="http://schemas.microsoft.com/office/drawing/2014/main" id="{2AB8DEB3-0915-4224-8E68-7528524928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888497" y="5168335"/>
            <a:ext cx="243694" cy="144803"/>
          </a:xfrm>
          <a:prstGeom prst="rect">
            <a:avLst/>
          </a:prstGeom>
        </p:spPr>
      </p:pic>
      <p:sp>
        <p:nvSpPr>
          <p:cNvPr id="37" name="Text Placeholder 4">
            <a:extLst>
              <a:ext uri="{FF2B5EF4-FFF2-40B4-BE49-F238E27FC236}">
                <a16:creationId xmlns:a16="http://schemas.microsoft.com/office/drawing/2014/main" id="{C1DC0499-CDAC-47E8-8C65-0A6F6CD7B50A}"/>
              </a:ext>
            </a:extLst>
          </p:cNvPr>
          <p:cNvSpPr>
            <a:spLocks noGrp="1"/>
          </p:cNvSpPr>
          <p:nvPr>
            <p:ph type="body" sz="quarter" idx="16"/>
          </p:nvPr>
        </p:nvSpPr>
        <p:spPr>
          <a:xfrm>
            <a:off x="334962" y="1595120"/>
            <a:ext cx="4135438" cy="484908"/>
          </a:xfrm>
        </p:spPr>
        <p:txBody>
          <a:bodyPr>
            <a:normAutofit/>
          </a:bodyPr>
          <a:lstStyle>
            <a:lvl1pPr marL="0" indent="0">
              <a:spcBef>
                <a:spcPts val="0"/>
              </a:spcBef>
              <a:buNone/>
              <a:defRPr sz="1800" b="1"/>
            </a:lvl1pPr>
          </a:lstStyle>
          <a:p>
            <a:endParaRPr lang="en-AU"/>
          </a:p>
        </p:txBody>
      </p:sp>
      <p:sp>
        <p:nvSpPr>
          <p:cNvPr id="39" name="Text Placeholder 4">
            <a:extLst>
              <a:ext uri="{FF2B5EF4-FFF2-40B4-BE49-F238E27FC236}">
                <a16:creationId xmlns:a16="http://schemas.microsoft.com/office/drawing/2014/main" id="{765ECAFB-B421-412C-AB78-FC899F83142C}"/>
              </a:ext>
            </a:extLst>
          </p:cNvPr>
          <p:cNvSpPr>
            <a:spLocks noGrp="1"/>
          </p:cNvSpPr>
          <p:nvPr>
            <p:ph type="body" sz="quarter" idx="25"/>
          </p:nvPr>
        </p:nvSpPr>
        <p:spPr>
          <a:xfrm>
            <a:off x="334962" y="2113536"/>
            <a:ext cx="3623289" cy="1841498"/>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405817779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2_List Logos Screenshot">
    <p:bg>
      <p:bgPr>
        <a:solidFill>
          <a:schemeClr val="bg2"/>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95638C64-0EBE-487A-A268-8426818D408A}"/>
              </a:ext>
            </a:extLst>
          </p:cNvPr>
          <p:cNvSpPr/>
          <p:nvPr userDrawn="1"/>
        </p:nvSpPr>
        <p:spPr>
          <a:xfrm>
            <a:off x="0" y="4470400"/>
            <a:ext cx="12192000" cy="2387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20" name="Object 9" descr="preencoded.png">
            <a:extLst>
              <a:ext uri="{FF2B5EF4-FFF2-40B4-BE49-F238E27FC236}">
                <a16:creationId xmlns:a16="http://schemas.microsoft.com/office/drawing/2014/main" id="{DFAA9C09-F8A5-4BC1-8803-0FE34DCBB64F}"/>
              </a:ext>
            </a:extLst>
          </p:cNvPr>
          <p:cNvGrpSpPr/>
          <p:nvPr/>
        </p:nvGrpSpPr>
        <p:grpSpPr>
          <a:xfrm>
            <a:off x="7514040" y="1250884"/>
            <a:ext cx="5776859" cy="3610760"/>
            <a:chOff x="7514040" y="1250884"/>
            <a:chExt cx="5776859" cy="3610760"/>
          </a:xfrm>
        </p:grpSpPr>
        <p:sp>
          <p:nvSpPr>
            <p:cNvPr id="21" name="Freeform: Shape 20">
              <a:extLst>
                <a:ext uri="{FF2B5EF4-FFF2-40B4-BE49-F238E27FC236}">
                  <a16:creationId xmlns:a16="http://schemas.microsoft.com/office/drawing/2014/main" id="{E5BC96EE-D3C2-44E8-96A1-5DCCEA84C91F}"/>
                </a:ext>
              </a:extLst>
            </p:cNvPr>
            <p:cNvSpPr/>
            <p:nvPr/>
          </p:nvSpPr>
          <p:spPr>
            <a:xfrm>
              <a:off x="7820575" y="1250884"/>
              <a:ext cx="5165024" cy="3442728"/>
            </a:xfrm>
            <a:custGeom>
              <a:avLst/>
              <a:gdLst>
                <a:gd name="connsiteX0" fmla="*/ 95442 w 5165024"/>
                <a:gd name="connsiteY0" fmla="*/ 0 h 3442728"/>
                <a:gd name="connsiteX1" fmla="*/ 5069577 w 5165024"/>
                <a:gd name="connsiteY1" fmla="*/ 0 h 3442728"/>
                <a:gd name="connsiteX2" fmla="*/ 5165024 w 5165024"/>
                <a:gd name="connsiteY2" fmla="*/ 95398 h 3442728"/>
                <a:gd name="connsiteX3" fmla="*/ 5165024 w 5165024"/>
                <a:gd name="connsiteY3" fmla="*/ 3442729 h 3442728"/>
                <a:gd name="connsiteX4" fmla="*/ 0 w 5165024"/>
                <a:gd name="connsiteY4" fmla="*/ 3442729 h 3442728"/>
                <a:gd name="connsiteX5" fmla="*/ 0 w 5165024"/>
                <a:gd name="connsiteY5" fmla="*/ 95397 h 3442728"/>
                <a:gd name="connsiteX6" fmla="*/ 95442 w 5165024"/>
                <a:gd name="connsiteY6" fmla="*/ 0 h 344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65024" h="3442728">
                  <a:moveTo>
                    <a:pt x="95442" y="0"/>
                  </a:moveTo>
                  <a:lnTo>
                    <a:pt x="5069577" y="0"/>
                  </a:lnTo>
                  <a:cubicBezTo>
                    <a:pt x="5122288" y="0"/>
                    <a:pt x="5165024" y="42711"/>
                    <a:pt x="5165024" y="95398"/>
                  </a:cubicBezTo>
                  <a:lnTo>
                    <a:pt x="5165024" y="3442729"/>
                  </a:lnTo>
                  <a:lnTo>
                    <a:pt x="0" y="3442729"/>
                  </a:lnTo>
                  <a:lnTo>
                    <a:pt x="0" y="95397"/>
                  </a:lnTo>
                  <a:cubicBezTo>
                    <a:pt x="0" y="42711"/>
                    <a:pt x="42730" y="0"/>
                    <a:pt x="95442"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4" name="Freeform: Shape 23">
              <a:extLst>
                <a:ext uri="{FF2B5EF4-FFF2-40B4-BE49-F238E27FC236}">
                  <a16:creationId xmlns:a16="http://schemas.microsoft.com/office/drawing/2014/main" id="{F81E7BFC-BE3E-40AD-A206-0AE8D1C48F3F}"/>
                </a:ext>
              </a:extLst>
            </p:cNvPr>
            <p:cNvSpPr/>
            <p:nvPr/>
          </p:nvSpPr>
          <p:spPr>
            <a:xfrm>
              <a:off x="10371892" y="1320074"/>
              <a:ext cx="62328" cy="62299"/>
            </a:xfrm>
            <a:custGeom>
              <a:avLst/>
              <a:gdLst>
                <a:gd name="connsiteX0" fmla="*/ 62329 w 62328"/>
                <a:gd name="connsiteY0" fmla="*/ 31150 h 62299"/>
                <a:gd name="connsiteX1" fmla="*/ 31164 w 62328"/>
                <a:gd name="connsiteY1" fmla="*/ 62299 h 62299"/>
                <a:gd name="connsiteX2" fmla="*/ 0 w 62328"/>
                <a:gd name="connsiteY2" fmla="*/ 31150 h 62299"/>
                <a:gd name="connsiteX3" fmla="*/ 31164 w 62328"/>
                <a:gd name="connsiteY3" fmla="*/ 0 h 62299"/>
                <a:gd name="connsiteX4" fmla="*/ 62329 w 62328"/>
                <a:gd name="connsiteY4" fmla="*/ 31150 h 6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8" h="62299">
                  <a:moveTo>
                    <a:pt x="62329" y="31150"/>
                  </a:moveTo>
                  <a:cubicBezTo>
                    <a:pt x="62329" y="48353"/>
                    <a:pt x="48376" y="62299"/>
                    <a:pt x="31164" y="62299"/>
                  </a:cubicBezTo>
                  <a:cubicBezTo>
                    <a:pt x="13953" y="62299"/>
                    <a:pt x="0" y="48353"/>
                    <a:pt x="0" y="31150"/>
                  </a:cubicBezTo>
                  <a:cubicBezTo>
                    <a:pt x="0" y="13946"/>
                    <a:pt x="13953" y="0"/>
                    <a:pt x="31164" y="0"/>
                  </a:cubicBezTo>
                  <a:cubicBezTo>
                    <a:pt x="48376" y="0"/>
                    <a:pt x="62329" y="13946"/>
                    <a:pt x="62329" y="31150"/>
                  </a:cubicBezTo>
                  <a:close/>
                </a:path>
              </a:pathLst>
            </a:custGeom>
            <a:solidFill>
              <a:srgbClr val="F4FAFB"/>
            </a:solidFill>
            <a:ln w="12700" cap="flat">
              <a:solidFill>
                <a:srgbClr val="000000"/>
              </a:solidFill>
              <a:prstDash val="solid"/>
              <a:miter/>
            </a:ln>
          </p:spPr>
          <p:txBody>
            <a:bodyPr rtlCol="0" anchor="ctr"/>
            <a:lstStyle/>
            <a:p>
              <a:endParaRPr lang="en-AU"/>
            </a:p>
          </p:txBody>
        </p:sp>
        <p:sp>
          <p:nvSpPr>
            <p:cNvPr id="25" name="Freeform: Shape 24">
              <a:extLst>
                <a:ext uri="{FF2B5EF4-FFF2-40B4-BE49-F238E27FC236}">
                  <a16:creationId xmlns:a16="http://schemas.microsoft.com/office/drawing/2014/main" id="{3F643083-F218-474A-BB36-4AB8C9FCA82E}"/>
                </a:ext>
              </a:extLst>
            </p:cNvPr>
            <p:cNvSpPr/>
            <p:nvPr/>
          </p:nvSpPr>
          <p:spPr>
            <a:xfrm>
              <a:off x="7514040" y="4690615"/>
              <a:ext cx="5778073" cy="171028"/>
            </a:xfrm>
            <a:custGeom>
              <a:avLst/>
              <a:gdLst>
                <a:gd name="connsiteX0" fmla="*/ 174521 w 5778073"/>
                <a:gd name="connsiteY0" fmla="*/ 171029 h 171028"/>
                <a:gd name="connsiteX1" fmla="*/ 5603552 w 5778073"/>
                <a:gd name="connsiteY1" fmla="*/ 171029 h 171028"/>
                <a:gd name="connsiteX2" fmla="*/ 5778074 w 5778073"/>
                <a:gd name="connsiteY2" fmla="*/ 0 h 171028"/>
                <a:gd name="connsiteX3" fmla="*/ 0 w 5778073"/>
                <a:gd name="connsiteY3" fmla="*/ 0 h 171028"/>
                <a:gd name="connsiteX4" fmla="*/ 174521 w 5778073"/>
                <a:gd name="connsiteY4" fmla="*/ 171029 h 171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8073" h="171028">
                  <a:moveTo>
                    <a:pt x="174521" y="171029"/>
                  </a:moveTo>
                  <a:lnTo>
                    <a:pt x="5603552" y="171029"/>
                  </a:lnTo>
                  <a:cubicBezTo>
                    <a:pt x="5698799" y="171029"/>
                    <a:pt x="5776233" y="94769"/>
                    <a:pt x="5778074" y="0"/>
                  </a:cubicBezTo>
                  <a:lnTo>
                    <a:pt x="0" y="0"/>
                  </a:lnTo>
                  <a:cubicBezTo>
                    <a:pt x="1836" y="94769"/>
                    <a:pt x="79269" y="171029"/>
                    <a:pt x="174521" y="171029"/>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26" name="Freeform: Shape 25">
              <a:extLst>
                <a:ext uri="{FF2B5EF4-FFF2-40B4-BE49-F238E27FC236}">
                  <a16:creationId xmlns:a16="http://schemas.microsoft.com/office/drawing/2014/main" id="{F9814CAB-D566-4452-A725-B3BF0855A62D}"/>
                </a:ext>
              </a:extLst>
            </p:cNvPr>
            <p:cNvSpPr/>
            <p:nvPr/>
          </p:nvSpPr>
          <p:spPr>
            <a:xfrm>
              <a:off x="10144517" y="4730155"/>
              <a:ext cx="507191" cy="82069"/>
            </a:xfrm>
            <a:custGeom>
              <a:avLst/>
              <a:gdLst>
                <a:gd name="connsiteX0" fmla="*/ 85486 w 507191"/>
                <a:gd name="connsiteY0" fmla="*/ 82069 h 82069"/>
                <a:gd name="connsiteX1" fmla="*/ 421706 w 507191"/>
                <a:gd name="connsiteY1" fmla="*/ 82069 h 82069"/>
                <a:gd name="connsiteX2" fmla="*/ 507192 w 507191"/>
                <a:gd name="connsiteY2" fmla="*/ 0 h 82069"/>
                <a:gd name="connsiteX3" fmla="*/ 0 w 507191"/>
                <a:gd name="connsiteY3" fmla="*/ 0 h 82069"/>
                <a:gd name="connsiteX4" fmla="*/ 85486 w 507191"/>
                <a:gd name="connsiteY4" fmla="*/ 82069 h 82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191" h="82069">
                  <a:moveTo>
                    <a:pt x="85486" y="82069"/>
                  </a:moveTo>
                  <a:lnTo>
                    <a:pt x="421706" y="82069"/>
                  </a:lnTo>
                  <a:cubicBezTo>
                    <a:pt x="467800" y="82069"/>
                    <a:pt x="505386" y="45630"/>
                    <a:pt x="507192" y="0"/>
                  </a:cubicBezTo>
                  <a:lnTo>
                    <a:pt x="0" y="0"/>
                  </a:lnTo>
                  <a:cubicBezTo>
                    <a:pt x="1806" y="45630"/>
                    <a:pt x="39386" y="82069"/>
                    <a:pt x="85486" y="82069"/>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27" name="Freeform: Shape 26">
              <a:extLst>
                <a:ext uri="{FF2B5EF4-FFF2-40B4-BE49-F238E27FC236}">
                  <a16:creationId xmlns:a16="http://schemas.microsoft.com/office/drawing/2014/main" id="{09DA859B-4907-4B4B-8545-AF8F70EAD5CF}"/>
                </a:ext>
              </a:extLst>
            </p:cNvPr>
            <p:cNvSpPr/>
            <p:nvPr/>
          </p:nvSpPr>
          <p:spPr>
            <a:xfrm>
              <a:off x="7919460" y="1428805"/>
              <a:ext cx="4967240" cy="3165968"/>
            </a:xfrm>
            <a:custGeom>
              <a:avLst/>
              <a:gdLst>
                <a:gd name="connsiteX0" fmla="*/ 0 w 4967240"/>
                <a:gd name="connsiteY0" fmla="*/ 0 h 3165968"/>
                <a:gd name="connsiteX1" fmla="*/ 4967241 w 4967240"/>
                <a:gd name="connsiteY1" fmla="*/ 0 h 3165968"/>
                <a:gd name="connsiteX2" fmla="*/ 4967241 w 4967240"/>
                <a:gd name="connsiteY2" fmla="*/ 3165968 h 3165968"/>
                <a:gd name="connsiteX3" fmla="*/ 0 w 4967240"/>
                <a:gd name="connsiteY3" fmla="*/ 3165968 h 3165968"/>
              </a:gdLst>
              <a:ahLst/>
              <a:cxnLst>
                <a:cxn ang="0">
                  <a:pos x="connsiteX0" y="connsiteY0"/>
                </a:cxn>
                <a:cxn ang="0">
                  <a:pos x="connsiteX1" y="connsiteY1"/>
                </a:cxn>
                <a:cxn ang="0">
                  <a:pos x="connsiteX2" y="connsiteY2"/>
                </a:cxn>
                <a:cxn ang="0">
                  <a:pos x="connsiteX3" y="connsiteY3"/>
                </a:cxn>
              </a:cxnLst>
              <a:rect l="l" t="t" r="r" b="b"/>
              <a:pathLst>
                <a:path w="4967240" h="3165968">
                  <a:moveTo>
                    <a:pt x="0" y="0"/>
                  </a:moveTo>
                  <a:lnTo>
                    <a:pt x="4967241" y="0"/>
                  </a:lnTo>
                  <a:lnTo>
                    <a:pt x="4967241" y="3165968"/>
                  </a:lnTo>
                  <a:lnTo>
                    <a:pt x="0" y="3165968"/>
                  </a:lnTo>
                  <a:close/>
                </a:path>
              </a:pathLst>
            </a:custGeom>
            <a:solidFill>
              <a:srgbClr val="F4FAFB"/>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bg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chemeClr val="bg1"/>
                </a:solidFill>
                <a:latin typeface="Arial" panose="020B0604020202020204" pitchFamily="34" charset="0"/>
                <a:cs typeface="Arial" panose="020B0604020202020204" pitchFamily="34" charset="0"/>
              </a:rPr>
              <a:t>Transformational </a:t>
            </a:r>
            <a:br>
              <a:rPr lang="en-US" sz="700">
                <a:solidFill>
                  <a:schemeClr val="bg1"/>
                </a:solidFill>
                <a:latin typeface="Arial" panose="020B0604020202020204" pitchFamily="34" charset="0"/>
                <a:cs typeface="Arial" panose="020B0604020202020204" pitchFamily="34" charset="0"/>
              </a:rPr>
            </a:br>
            <a:r>
              <a:rPr lang="en-US" sz="700">
                <a:solidFill>
                  <a:schemeClr val="bg1"/>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29407" y="333375"/>
            <a:ext cx="7386713" cy="1213067"/>
          </a:xfrm>
        </p:spPr>
        <p:txBody>
          <a:bodyPr>
            <a:noAutofit/>
          </a:bodyPr>
          <a:lstStyle>
            <a:lvl1pPr>
              <a:defRPr sz="3600"/>
            </a:lvl1pPr>
          </a:lstStyle>
          <a:p>
            <a:r>
              <a:rPr lang="en-US"/>
              <a:t>Click to edit Master title style</a:t>
            </a:r>
            <a:endParaRPr lang="en-AU"/>
          </a:p>
        </p:txBody>
      </p:sp>
      <p:sp>
        <p:nvSpPr>
          <p:cNvPr id="22" name="Picture Placeholder 3">
            <a:extLst>
              <a:ext uri="{FF2B5EF4-FFF2-40B4-BE49-F238E27FC236}">
                <a16:creationId xmlns:a16="http://schemas.microsoft.com/office/drawing/2014/main" id="{4C8BB86D-668A-4360-846F-DE2C2F158F0D}"/>
              </a:ext>
            </a:extLst>
          </p:cNvPr>
          <p:cNvSpPr>
            <a:spLocks noGrp="1"/>
          </p:cNvSpPr>
          <p:nvPr>
            <p:ph type="pic" sz="quarter" idx="18"/>
          </p:nvPr>
        </p:nvSpPr>
        <p:spPr>
          <a:xfrm>
            <a:off x="7920096" y="1422674"/>
            <a:ext cx="4968419" cy="3170781"/>
          </a:xfrm>
          <a:custGeom>
            <a:avLst/>
            <a:gdLst>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0 w 4965701"/>
              <a:gd name="connsiteY7" fmla="*/ 2632594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526531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669925 w 4965701"/>
              <a:gd name="connsiteY7" fmla="*/ 1816619 h 3159125"/>
              <a:gd name="connsiteX8" fmla="*/ 0 w 4965701"/>
              <a:gd name="connsiteY8" fmla="*/ 526531 h 3159125"/>
              <a:gd name="connsiteX0" fmla="*/ 0 w 4965701"/>
              <a:gd name="connsiteY0" fmla="*/ 526531 h 3159125"/>
              <a:gd name="connsiteX1" fmla="*/ 526531 w 4965701"/>
              <a:gd name="connsiteY1" fmla="*/ 0 h 3159125"/>
              <a:gd name="connsiteX2" fmla="*/ 4439170 w 4965701"/>
              <a:gd name="connsiteY2" fmla="*/ 0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5072337"/>
              <a:gd name="connsiteY0" fmla="*/ 526531 h 3159125"/>
              <a:gd name="connsiteX1" fmla="*/ 526531 w 5072337"/>
              <a:gd name="connsiteY1" fmla="*/ 0 h 3159125"/>
              <a:gd name="connsiteX2" fmla="*/ 4934470 w 5072337"/>
              <a:gd name="connsiteY2" fmla="*/ 3175 h 3159125"/>
              <a:gd name="connsiteX3" fmla="*/ 4965701 w 5072337"/>
              <a:gd name="connsiteY3" fmla="*/ 526531 h 3159125"/>
              <a:gd name="connsiteX4" fmla="*/ 4965701 w 5072337"/>
              <a:gd name="connsiteY4" fmla="*/ 2632594 h 3159125"/>
              <a:gd name="connsiteX5" fmla="*/ 4439170 w 5072337"/>
              <a:gd name="connsiteY5" fmla="*/ 3159125 h 3159125"/>
              <a:gd name="connsiteX6" fmla="*/ 1279006 w 5072337"/>
              <a:gd name="connsiteY6" fmla="*/ 3159125 h 3159125"/>
              <a:gd name="connsiteX7" fmla="*/ 1266826 w 5072337"/>
              <a:gd name="connsiteY7" fmla="*/ 1873250 h 3159125"/>
              <a:gd name="connsiteX8" fmla="*/ 669925 w 5072337"/>
              <a:gd name="connsiteY8" fmla="*/ 1816619 h 3159125"/>
              <a:gd name="connsiteX9" fmla="*/ 0 w 5072337"/>
              <a:gd name="connsiteY9" fmla="*/ 526531 h 3159125"/>
              <a:gd name="connsiteX0" fmla="*/ 0 w 4999763"/>
              <a:gd name="connsiteY0" fmla="*/ 526531 h 3159125"/>
              <a:gd name="connsiteX1" fmla="*/ 526531 w 4999763"/>
              <a:gd name="connsiteY1" fmla="*/ 0 h 3159125"/>
              <a:gd name="connsiteX2" fmla="*/ 4934470 w 4999763"/>
              <a:gd name="connsiteY2" fmla="*/ 3175 h 3159125"/>
              <a:gd name="connsiteX3" fmla="*/ 4965701 w 4999763"/>
              <a:gd name="connsiteY3" fmla="*/ 526531 h 3159125"/>
              <a:gd name="connsiteX4" fmla="*/ 4965701 w 4999763"/>
              <a:gd name="connsiteY4" fmla="*/ 2632594 h 3159125"/>
              <a:gd name="connsiteX5" fmla="*/ 4439170 w 4999763"/>
              <a:gd name="connsiteY5" fmla="*/ 3159125 h 3159125"/>
              <a:gd name="connsiteX6" fmla="*/ 1279006 w 4999763"/>
              <a:gd name="connsiteY6" fmla="*/ 3159125 h 3159125"/>
              <a:gd name="connsiteX7" fmla="*/ 1266826 w 4999763"/>
              <a:gd name="connsiteY7" fmla="*/ 1873250 h 3159125"/>
              <a:gd name="connsiteX8" fmla="*/ 669925 w 4999763"/>
              <a:gd name="connsiteY8" fmla="*/ 1816619 h 3159125"/>
              <a:gd name="connsiteX9" fmla="*/ 0 w 4999763"/>
              <a:gd name="connsiteY9" fmla="*/ 526531 h 3159125"/>
              <a:gd name="connsiteX0" fmla="*/ 0 w 5010488"/>
              <a:gd name="connsiteY0" fmla="*/ 526531 h 3159125"/>
              <a:gd name="connsiteX1" fmla="*/ 526531 w 5010488"/>
              <a:gd name="connsiteY1" fmla="*/ 0 h 3159125"/>
              <a:gd name="connsiteX2" fmla="*/ 4950345 w 5010488"/>
              <a:gd name="connsiteY2" fmla="*/ 1588 h 3159125"/>
              <a:gd name="connsiteX3" fmla="*/ 4965701 w 5010488"/>
              <a:gd name="connsiteY3" fmla="*/ 526531 h 3159125"/>
              <a:gd name="connsiteX4" fmla="*/ 4965701 w 5010488"/>
              <a:gd name="connsiteY4" fmla="*/ 2632594 h 3159125"/>
              <a:gd name="connsiteX5" fmla="*/ 4439170 w 5010488"/>
              <a:gd name="connsiteY5" fmla="*/ 3159125 h 3159125"/>
              <a:gd name="connsiteX6" fmla="*/ 1279006 w 5010488"/>
              <a:gd name="connsiteY6" fmla="*/ 3159125 h 3159125"/>
              <a:gd name="connsiteX7" fmla="*/ 1266826 w 5010488"/>
              <a:gd name="connsiteY7" fmla="*/ 1873250 h 3159125"/>
              <a:gd name="connsiteX8" fmla="*/ 669925 w 5010488"/>
              <a:gd name="connsiteY8" fmla="*/ 1816619 h 3159125"/>
              <a:gd name="connsiteX9" fmla="*/ 0 w 5010488"/>
              <a:gd name="connsiteY9" fmla="*/ 526531 h 3159125"/>
              <a:gd name="connsiteX0" fmla="*/ 0 w 4965701"/>
              <a:gd name="connsiteY0" fmla="*/ 526531 h 3159125"/>
              <a:gd name="connsiteX1" fmla="*/ 526531 w 4965701"/>
              <a:gd name="connsiteY1" fmla="*/ 0 h 3159125"/>
              <a:gd name="connsiteX2" fmla="*/ 4950345 w 4965701"/>
              <a:gd name="connsiteY2" fmla="*/ 1588 h 3159125"/>
              <a:gd name="connsiteX3" fmla="*/ 4965701 w 4965701"/>
              <a:gd name="connsiteY3" fmla="*/ 526531 h 3159125"/>
              <a:gd name="connsiteX4" fmla="*/ 4965701 w 4965701"/>
              <a:gd name="connsiteY4" fmla="*/ 2632594 h 3159125"/>
              <a:gd name="connsiteX5" fmla="*/ 4439170 w 4965701"/>
              <a:gd name="connsiteY5" fmla="*/ 3159125 h 3159125"/>
              <a:gd name="connsiteX6" fmla="*/ 1279006 w 4965701"/>
              <a:gd name="connsiteY6" fmla="*/ 3159125 h 3159125"/>
              <a:gd name="connsiteX7" fmla="*/ 1266826 w 4965701"/>
              <a:gd name="connsiteY7" fmla="*/ 1873250 h 3159125"/>
              <a:gd name="connsiteX8" fmla="*/ 669925 w 4965701"/>
              <a:gd name="connsiteY8" fmla="*/ 1816619 h 3159125"/>
              <a:gd name="connsiteX9" fmla="*/ 0 w 4965701"/>
              <a:gd name="connsiteY9" fmla="*/ 526531 h 3159125"/>
              <a:gd name="connsiteX0" fmla="*/ 0 w 4965701"/>
              <a:gd name="connsiteY0" fmla="*/ 529441 h 3162035"/>
              <a:gd name="connsiteX1" fmla="*/ 526531 w 4965701"/>
              <a:gd name="connsiteY1" fmla="*/ 2910 h 3162035"/>
              <a:gd name="connsiteX2" fmla="*/ 4956695 w 4965701"/>
              <a:gd name="connsiteY2" fmla="*/ 265 h 3162035"/>
              <a:gd name="connsiteX3" fmla="*/ 4965701 w 4965701"/>
              <a:gd name="connsiteY3" fmla="*/ 529441 h 3162035"/>
              <a:gd name="connsiteX4" fmla="*/ 4965701 w 4965701"/>
              <a:gd name="connsiteY4" fmla="*/ 2635504 h 3162035"/>
              <a:gd name="connsiteX5" fmla="*/ 4439170 w 4965701"/>
              <a:gd name="connsiteY5" fmla="*/ 3162035 h 3162035"/>
              <a:gd name="connsiteX6" fmla="*/ 1279006 w 4965701"/>
              <a:gd name="connsiteY6" fmla="*/ 3162035 h 3162035"/>
              <a:gd name="connsiteX7" fmla="*/ 1266826 w 4965701"/>
              <a:gd name="connsiteY7" fmla="*/ 1876160 h 3162035"/>
              <a:gd name="connsiteX8" fmla="*/ 669925 w 4965701"/>
              <a:gd name="connsiteY8" fmla="*/ 1819529 h 3162035"/>
              <a:gd name="connsiteX9" fmla="*/ 0 w 4965701"/>
              <a:gd name="connsiteY9" fmla="*/ 529441 h 3162035"/>
              <a:gd name="connsiteX0" fmla="*/ 121840 w 5087541"/>
              <a:gd name="connsiteY0" fmla="*/ 534998 h 3167592"/>
              <a:gd name="connsiteX1" fmla="*/ 131904 w 5087541"/>
              <a:gd name="connsiteY1" fmla="*/ 0 h 3167592"/>
              <a:gd name="connsiteX2" fmla="*/ 5078535 w 5087541"/>
              <a:gd name="connsiteY2" fmla="*/ 5822 h 3167592"/>
              <a:gd name="connsiteX3" fmla="*/ 5087541 w 5087541"/>
              <a:gd name="connsiteY3" fmla="*/ 534998 h 3167592"/>
              <a:gd name="connsiteX4" fmla="*/ 5087541 w 5087541"/>
              <a:gd name="connsiteY4" fmla="*/ 2641061 h 3167592"/>
              <a:gd name="connsiteX5" fmla="*/ 4561010 w 5087541"/>
              <a:gd name="connsiteY5" fmla="*/ 3167592 h 3167592"/>
              <a:gd name="connsiteX6" fmla="*/ 1400846 w 5087541"/>
              <a:gd name="connsiteY6" fmla="*/ 3167592 h 3167592"/>
              <a:gd name="connsiteX7" fmla="*/ 1388666 w 5087541"/>
              <a:gd name="connsiteY7" fmla="*/ 1881717 h 3167592"/>
              <a:gd name="connsiteX8" fmla="*/ 791765 w 5087541"/>
              <a:gd name="connsiteY8" fmla="*/ 1825086 h 3167592"/>
              <a:gd name="connsiteX9" fmla="*/ 121840 w 5087541"/>
              <a:gd name="connsiteY9" fmla="*/ 534998 h 3167592"/>
              <a:gd name="connsiteX0" fmla="*/ 16736 w 4982437"/>
              <a:gd name="connsiteY0" fmla="*/ 535011 h 3167605"/>
              <a:gd name="connsiteX1" fmla="*/ 26800 w 4982437"/>
              <a:gd name="connsiteY1" fmla="*/ 13 h 3167605"/>
              <a:gd name="connsiteX2" fmla="*/ 4973431 w 4982437"/>
              <a:gd name="connsiteY2" fmla="*/ 5835 h 3167605"/>
              <a:gd name="connsiteX3" fmla="*/ 4982437 w 4982437"/>
              <a:gd name="connsiteY3" fmla="*/ 535011 h 3167605"/>
              <a:gd name="connsiteX4" fmla="*/ 4982437 w 4982437"/>
              <a:gd name="connsiteY4" fmla="*/ 2641074 h 3167605"/>
              <a:gd name="connsiteX5" fmla="*/ 4455906 w 4982437"/>
              <a:gd name="connsiteY5" fmla="*/ 3167605 h 3167605"/>
              <a:gd name="connsiteX6" fmla="*/ 1295742 w 4982437"/>
              <a:gd name="connsiteY6" fmla="*/ 3167605 h 3167605"/>
              <a:gd name="connsiteX7" fmla="*/ 1283562 w 4982437"/>
              <a:gd name="connsiteY7" fmla="*/ 1881730 h 3167605"/>
              <a:gd name="connsiteX8" fmla="*/ 686661 w 4982437"/>
              <a:gd name="connsiteY8" fmla="*/ 1825099 h 3167605"/>
              <a:gd name="connsiteX9" fmla="*/ 16736 w 4982437"/>
              <a:gd name="connsiteY9" fmla="*/ 535011 h 3167605"/>
              <a:gd name="connsiteX0" fmla="*/ 30739 w 4996440"/>
              <a:gd name="connsiteY0" fmla="*/ 535011 h 3167605"/>
              <a:gd name="connsiteX1" fmla="*/ 21753 w 4996440"/>
              <a:gd name="connsiteY1" fmla="*/ 13 h 3167605"/>
              <a:gd name="connsiteX2" fmla="*/ 4987434 w 4996440"/>
              <a:gd name="connsiteY2" fmla="*/ 5835 h 3167605"/>
              <a:gd name="connsiteX3" fmla="*/ 4996440 w 4996440"/>
              <a:gd name="connsiteY3" fmla="*/ 535011 h 3167605"/>
              <a:gd name="connsiteX4" fmla="*/ 4996440 w 4996440"/>
              <a:gd name="connsiteY4" fmla="*/ 2641074 h 3167605"/>
              <a:gd name="connsiteX5" fmla="*/ 4469909 w 4996440"/>
              <a:gd name="connsiteY5" fmla="*/ 3167605 h 3167605"/>
              <a:gd name="connsiteX6" fmla="*/ 1309745 w 4996440"/>
              <a:gd name="connsiteY6" fmla="*/ 3167605 h 3167605"/>
              <a:gd name="connsiteX7" fmla="*/ 1297565 w 4996440"/>
              <a:gd name="connsiteY7" fmla="*/ 1881730 h 3167605"/>
              <a:gd name="connsiteX8" fmla="*/ 700664 w 4996440"/>
              <a:gd name="connsiteY8" fmla="*/ 1825099 h 3167605"/>
              <a:gd name="connsiteX9" fmla="*/ 30739 w 4996440"/>
              <a:gd name="connsiteY9" fmla="*/ 535011 h 3167605"/>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680006 w 4975782"/>
              <a:gd name="connsiteY8" fmla="*/ 18250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2672 w 4975782"/>
              <a:gd name="connsiteY8" fmla="*/ 1812386 h 3167592"/>
              <a:gd name="connsiteX9" fmla="*/ 10081 w 4975782"/>
              <a:gd name="connsiteY9"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6907 w 4975782"/>
              <a:gd name="connsiteY7" fmla="*/ 188171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592"/>
              <a:gd name="connsiteX1" fmla="*/ 1095 w 4975782"/>
              <a:gd name="connsiteY1" fmla="*/ 0 h 3167592"/>
              <a:gd name="connsiteX2" fmla="*/ 4966776 w 4975782"/>
              <a:gd name="connsiteY2" fmla="*/ 5822 h 3167592"/>
              <a:gd name="connsiteX3" fmla="*/ 4975782 w 4975782"/>
              <a:gd name="connsiteY3" fmla="*/ 534998 h 3167592"/>
              <a:gd name="connsiteX4" fmla="*/ 4975782 w 4975782"/>
              <a:gd name="connsiteY4" fmla="*/ 2641061 h 3167592"/>
              <a:gd name="connsiteX5" fmla="*/ 4449251 w 4975782"/>
              <a:gd name="connsiteY5" fmla="*/ 3167592 h 3167592"/>
              <a:gd name="connsiteX6" fmla="*/ 1289087 w 4975782"/>
              <a:gd name="connsiteY6" fmla="*/ 3167592 h 3167592"/>
              <a:gd name="connsiteX7" fmla="*/ 1274791 w 4975782"/>
              <a:gd name="connsiteY7" fmla="*/ 2053167 h 3167592"/>
              <a:gd name="connsiteX8" fmla="*/ 746682 w 4975782"/>
              <a:gd name="connsiteY8" fmla="*/ 1821392 h 3167592"/>
              <a:gd name="connsiteX9" fmla="*/ 2672 w 4975782"/>
              <a:gd name="connsiteY9" fmla="*/ 1812386 h 3167592"/>
              <a:gd name="connsiteX10" fmla="*/ 10081 w 4975782"/>
              <a:gd name="connsiteY10" fmla="*/ 534998 h 3167592"/>
              <a:gd name="connsiteX0" fmla="*/ 10081 w 4975782"/>
              <a:gd name="connsiteY0" fmla="*/ 534998 h 3167876"/>
              <a:gd name="connsiteX1" fmla="*/ 1095 w 4975782"/>
              <a:gd name="connsiteY1" fmla="*/ 0 h 3167876"/>
              <a:gd name="connsiteX2" fmla="*/ 4966776 w 4975782"/>
              <a:gd name="connsiteY2" fmla="*/ 5822 h 3167876"/>
              <a:gd name="connsiteX3" fmla="*/ 4975782 w 4975782"/>
              <a:gd name="connsiteY3" fmla="*/ 534998 h 3167876"/>
              <a:gd name="connsiteX4" fmla="*/ 4975782 w 4975782"/>
              <a:gd name="connsiteY4" fmla="*/ 2641061 h 3167876"/>
              <a:gd name="connsiteX5" fmla="*/ 4449251 w 4975782"/>
              <a:gd name="connsiteY5" fmla="*/ 3167592 h 3167876"/>
              <a:gd name="connsiteX6" fmla="*/ 1289087 w 4975782"/>
              <a:gd name="connsiteY6" fmla="*/ 3167592 h 3167876"/>
              <a:gd name="connsiteX7" fmla="*/ 1274791 w 4975782"/>
              <a:gd name="connsiteY7" fmla="*/ 2053167 h 3167876"/>
              <a:gd name="connsiteX8" fmla="*/ 746682 w 4975782"/>
              <a:gd name="connsiteY8" fmla="*/ 1821392 h 3167876"/>
              <a:gd name="connsiteX9" fmla="*/ 2672 w 4975782"/>
              <a:gd name="connsiteY9" fmla="*/ 1812386 h 3167876"/>
              <a:gd name="connsiteX10" fmla="*/ 10081 w 4975782"/>
              <a:gd name="connsiteY10" fmla="*/ 534998 h 3167876"/>
              <a:gd name="connsiteX0" fmla="*/ 7409 w 4973110"/>
              <a:gd name="connsiteY0" fmla="*/ 534998 h 3167876"/>
              <a:gd name="connsiteX1" fmla="*/ 9006 w 4973110"/>
              <a:gd name="connsiteY1" fmla="*/ 0 h 3167876"/>
              <a:gd name="connsiteX2" fmla="*/ 4964104 w 4973110"/>
              <a:gd name="connsiteY2" fmla="*/ 5822 h 3167876"/>
              <a:gd name="connsiteX3" fmla="*/ 4973110 w 4973110"/>
              <a:gd name="connsiteY3" fmla="*/ 534998 h 3167876"/>
              <a:gd name="connsiteX4" fmla="*/ 4973110 w 4973110"/>
              <a:gd name="connsiteY4" fmla="*/ 2641061 h 3167876"/>
              <a:gd name="connsiteX5" fmla="*/ 4446579 w 4973110"/>
              <a:gd name="connsiteY5" fmla="*/ 3167592 h 3167876"/>
              <a:gd name="connsiteX6" fmla="*/ 1286415 w 4973110"/>
              <a:gd name="connsiteY6" fmla="*/ 3167592 h 3167876"/>
              <a:gd name="connsiteX7" fmla="*/ 1272119 w 4973110"/>
              <a:gd name="connsiteY7" fmla="*/ 2053167 h 3167876"/>
              <a:gd name="connsiteX8" fmla="*/ 744010 w 4973110"/>
              <a:gd name="connsiteY8" fmla="*/ 1821392 h 3167876"/>
              <a:gd name="connsiteX9" fmla="*/ 0 w 4973110"/>
              <a:gd name="connsiteY9" fmla="*/ 1812386 h 3167876"/>
              <a:gd name="connsiteX10" fmla="*/ 7409 w 4973110"/>
              <a:gd name="connsiteY10" fmla="*/ 534998 h 3167876"/>
              <a:gd name="connsiteX0" fmla="*/ 7409 w 4973110"/>
              <a:gd name="connsiteY0" fmla="*/ 530765 h 3163643"/>
              <a:gd name="connsiteX1" fmla="*/ 13239 w 4973110"/>
              <a:gd name="connsiteY1" fmla="*/ 0 h 3163643"/>
              <a:gd name="connsiteX2" fmla="*/ 4964104 w 4973110"/>
              <a:gd name="connsiteY2" fmla="*/ 1589 h 3163643"/>
              <a:gd name="connsiteX3" fmla="*/ 4973110 w 4973110"/>
              <a:gd name="connsiteY3" fmla="*/ 530765 h 3163643"/>
              <a:gd name="connsiteX4" fmla="*/ 4973110 w 4973110"/>
              <a:gd name="connsiteY4" fmla="*/ 2636828 h 3163643"/>
              <a:gd name="connsiteX5" fmla="*/ 4446579 w 4973110"/>
              <a:gd name="connsiteY5" fmla="*/ 3163359 h 3163643"/>
              <a:gd name="connsiteX6" fmla="*/ 1286415 w 4973110"/>
              <a:gd name="connsiteY6" fmla="*/ 3163359 h 3163643"/>
              <a:gd name="connsiteX7" fmla="*/ 1272119 w 4973110"/>
              <a:gd name="connsiteY7" fmla="*/ 2048934 h 3163643"/>
              <a:gd name="connsiteX8" fmla="*/ 744010 w 4973110"/>
              <a:gd name="connsiteY8" fmla="*/ 1817159 h 3163643"/>
              <a:gd name="connsiteX9" fmla="*/ 0 w 4973110"/>
              <a:gd name="connsiteY9" fmla="*/ 1808153 h 3163643"/>
              <a:gd name="connsiteX10" fmla="*/ 7409 w 4973110"/>
              <a:gd name="connsiteY10" fmla="*/ 530765 h 3163643"/>
              <a:gd name="connsiteX0" fmla="*/ 7409 w 4973110"/>
              <a:gd name="connsiteY0" fmla="*/ 529442 h 3162320"/>
              <a:gd name="connsiteX1" fmla="*/ 9005 w 4973110"/>
              <a:gd name="connsiteY1" fmla="*/ 2910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446579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5176773"/>
              <a:gd name="connsiteY0" fmla="*/ 529442 h 3162320"/>
              <a:gd name="connsiteX1" fmla="*/ 9005 w 5176773"/>
              <a:gd name="connsiteY1" fmla="*/ 794 h 3162320"/>
              <a:gd name="connsiteX2" fmla="*/ 4964104 w 5176773"/>
              <a:gd name="connsiteY2" fmla="*/ 266 h 3162320"/>
              <a:gd name="connsiteX3" fmla="*/ 4973110 w 5176773"/>
              <a:gd name="connsiteY3" fmla="*/ 529442 h 3162320"/>
              <a:gd name="connsiteX4" fmla="*/ 4973110 w 5176773"/>
              <a:gd name="connsiteY4" fmla="*/ 2635505 h 3162320"/>
              <a:gd name="connsiteX5" fmla="*/ 4963046 w 5176773"/>
              <a:gd name="connsiteY5" fmla="*/ 3162036 h 3162320"/>
              <a:gd name="connsiteX6" fmla="*/ 1286415 w 5176773"/>
              <a:gd name="connsiteY6" fmla="*/ 3162036 h 3162320"/>
              <a:gd name="connsiteX7" fmla="*/ 1272119 w 5176773"/>
              <a:gd name="connsiteY7" fmla="*/ 2047611 h 3162320"/>
              <a:gd name="connsiteX8" fmla="*/ 744010 w 5176773"/>
              <a:gd name="connsiteY8" fmla="*/ 1815836 h 3162320"/>
              <a:gd name="connsiteX9" fmla="*/ 0 w 5176773"/>
              <a:gd name="connsiteY9" fmla="*/ 1806830 h 3162320"/>
              <a:gd name="connsiteX10" fmla="*/ 7409 w 5176773"/>
              <a:gd name="connsiteY10" fmla="*/ 529442 h 3162320"/>
              <a:gd name="connsiteX0" fmla="*/ 7409 w 4973110"/>
              <a:gd name="connsiteY0" fmla="*/ 529442 h 3162320"/>
              <a:gd name="connsiteX1" fmla="*/ 9005 w 4973110"/>
              <a:gd name="connsiteY1" fmla="*/ 794 h 3162320"/>
              <a:gd name="connsiteX2" fmla="*/ 4964104 w 4973110"/>
              <a:gd name="connsiteY2" fmla="*/ 266 h 3162320"/>
              <a:gd name="connsiteX3" fmla="*/ 4973110 w 4973110"/>
              <a:gd name="connsiteY3" fmla="*/ 529442 h 3162320"/>
              <a:gd name="connsiteX4" fmla="*/ 4973110 w 4973110"/>
              <a:gd name="connsiteY4" fmla="*/ 2635505 h 3162320"/>
              <a:gd name="connsiteX5" fmla="*/ 4963046 w 4973110"/>
              <a:gd name="connsiteY5" fmla="*/ 3162036 h 3162320"/>
              <a:gd name="connsiteX6" fmla="*/ 1286415 w 4973110"/>
              <a:gd name="connsiteY6" fmla="*/ 3162036 h 3162320"/>
              <a:gd name="connsiteX7" fmla="*/ 1272119 w 4973110"/>
              <a:gd name="connsiteY7" fmla="*/ 2047611 h 3162320"/>
              <a:gd name="connsiteX8" fmla="*/ 744010 w 4973110"/>
              <a:gd name="connsiteY8" fmla="*/ 1815836 h 3162320"/>
              <a:gd name="connsiteX9" fmla="*/ 0 w 4973110"/>
              <a:gd name="connsiteY9" fmla="*/ 1806830 h 3162320"/>
              <a:gd name="connsiteX10" fmla="*/ 7409 w 4973110"/>
              <a:gd name="connsiteY10" fmla="*/ 529442 h 3162320"/>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06830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641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9005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110"/>
              <a:gd name="connsiteY0" fmla="*/ 529442 h 3162323"/>
              <a:gd name="connsiteX1" fmla="*/ 4772 w 4973110"/>
              <a:gd name="connsiteY1" fmla="*/ 794 h 3162323"/>
              <a:gd name="connsiteX2" fmla="*/ 4964104 w 4973110"/>
              <a:gd name="connsiteY2" fmla="*/ 266 h 3162323"/>
              <a:gd name="connsiteX3" fmla="*/ 4973110 w 4973110"/>
              <a:gd name="connsiteY3" fmla="*/ 529442 h 3162323"/>
              <a:gd name="connsiteX4" fmla="*/ 4973110 w 4973110"/>
              <a:gd name="connsiteY4" fmla="*/ 2635505 h 3162323"/>
              <a:gd name="connsiteX5" fmla="*/ 4963046 w 4973110"/>
              <a:gd name="connsiteY5" fmla="*/ 3162036 h 3162323"/>
              <a:gd name="connsiteX6" fmla="*/ 1280065 w 4973110"/>
              <a:gd name="connsiteY6" fmla="*/ 3162036 h 3162323"/>
              <a:gd name="connsiteX7" fmla="*/ 1280586 w 4973110"/>
              <a:gd name="connsiteY7" fmla="*/ 2053961 h 3162323"/>
              <a:gd name="connsiteX8" fmla="*/ 744010 w 4973110"/>
              <a:gd name="connsiteY8" fmla="*/ 1815836 h 3162323"/>
              <a:gd name="connsiteX9" fmla="*/ 0 w 4973110"/>
              <a:gd name="connsiteY9" fmla="*/ 1815296 h 3162323"/>
              <a:gd name="connsiteX10" fmla="*/ 7409 w 4973110"/>
              <a:gd name="connsiteY10" fmla="*/ 529442 h 3162323"/>
              <a:gd name="connsiteX0" fmla="*/ 7409 w 4973387"/>
              <a:gd name="connsiteY0" fmla="*/ 529442 h 3162323"/>
              <a:gd name="connsiteX1" fmla="*/ 4772 w 4973387"/>
              <a:gd name="connsiteY1" fmla="*/ 794 h 3162323"/>
              <a:gd name="connsiteX2" fmla="*/ 4966225 w 4973387"/>
              <a:gd name="connsiteY2" fmla="*/ 266 h 3162323"/>
              <a:gd name="connsiteX3" fmla="*/ 4973110 w 4973387"/>
              <a:gd name="connsiteY3" fmla="*/ 529442 h 3162323"/>
              <a:gd name="connsiteX4" fmla="*/ 4973110 w 4973387"/>
              <a:gd name="connsiteY4" fmla="*/ 2635505 h 3162323"/>
              <a:gd name="connsiteX5" fmla="*/ 4963046 w 4973387"/>
              <a:gd name="connsiteY5" fmla="*/ 3162036 h 3162323"/>
              <a:gd name="connsiteX6" fmla="*/ 1280065 w 4973387"/>
              <a:gd name="connsiteY6" fmla="*/ 3162036 h 3162323"/>
              <a:gd name="connsiteX7" fmla="*/ 1280586 w 4973387"/>
              <a:gd name="connsiteY7" fmla="*/ 2053961 h 3162323"/>
              <a:gd name="connsiteX8" fmla="*/ 744010 w 4973387"/>
              <a:gd name="connsiteY8" fmla="*/ 1815836 h 3162323"/>
              <a:gd name="connsiteX9" fmla="*/ 0 w 4973387"/>
              <a:gd name="connsiteY9" fmla="*/ 1815296 h 3162323"/>
              <a:gd name="connsiteX10" fmla="*/ 7409 w 4973387"/>
              <a:gd name="connsiteY10" fmla="*/ 529442 h 3162323"/>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63046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6850"/>
              <a:gd name="connsiteY0" fmla="*/ 537900 h 3170781"/>
              <a:gd name="connsiteX1" fmla="*/ 4772 w 4976850"/>
              <a:gd name="connsiteY1" fmla="*/ 9252 h 3170781"/>
              <a:gd name="connsiteX2" fmla="*/ 4972587 w 4976850"/>
              <a:gd name="connsiteY2" fmla="*/ 257 h 3170781"/>
              <a:gd name="connsiteX3" fmla="*/ 4973110 w 4976850"/>
              <a:gd name="connsiteY3" fmla="*/ 537900 h 3170781"/>
              <a:gd name="connsiteX4" fmla="*/ 4973110 w 4976850"/>
              <a:gd name="connsiteY4" fmla="*/ 2643963 h 3170781"/>
              <a:gd name="connsiteX5" fmla="*/ 4971528 w 4976850"/>
              <a:gd name="connsiteY5" fmla="*/ 3170494 h 3170781"/>
              <a:gd name="connsiteX6" fmla="*/ 1280065 w 4976850"/>
              <a:gd name="connsiteY6" fmla="*/ 3170494 h 3170781"/>
              <a:gd name="connsiteX7" fmla="*/ 1280586 w 4976850"/>
              <a:gd name="connsiteY7" fmla="*/ 2062419 h 3170781"/>
              <a:gd name="connsiteX8" fmla="*/ 744010 w 4976850"/>
              <a:gd name="connsiteY8" fmla="*/ 1824294 h 3170781"/>
              <a:gd name="connsiteX9" fmla="*/ 0 w 4976850"/>
              <a:gd name="connsiteY9" fmla="*/ 1823754 h 3170781"/>
              <a:gd name="connsiteX10" fmla="*/ 7409 w 4976850"/>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 name="connsiteX0" fmla="*/ 7409 w 4977482"/>
              <a:gd name="connsiteY0" fmla="*/ 537900 h 3170781"/>
              <a:gd name="connsiteX1" fmla="*/ 4772 w 4977482"/>
              <a:gd name="connsiteY1" fmla="*/ 9252 h 3170781"/>
              <a:gd name="connsiteX2" fmla="*/ 4972587 w 4977482"/>
              <a:gd name="connsiteY2" fmla="*/ 257 h 3170781"/>
              <a:gd name="connsiteX3" fmla="*/ 4973110 w 4977482"/>
              <a:gd name="connsiteY3" fmla="*/ 537900 h 3170781"/>
              <a:gd name="connsiteX4" fmla="*/ 4973110 w 4977482"/>
              <a:gd name="connsiteY4" fmla="*/ 2643963 h 3170781"/>
              <a:gd name="connsiteX5" fmla="*/ 4975770 w 4977482"/>
              <a:gd name="connsiteY5" fmla="*/ 3170494 h 3170781"/>
              <a:gd name="connsiteX6" fmla="*/ 1280065 w 4977482"/>
              <a:gd name="connsiteY6" fmla="*/ 3170494 h 3170781"/>
              <a:gd name="connsiteX7" fmla="*/ 1280586 w 4977482"/>
              <a:gd name="connsiteY7" fmla="*/ 2062419 h 3170781"/>
              <a:gd name="connsiteX8" fmla="*/ 744010 w 4977482"/>
              <a:gd name="connsiteY8" fmla="*/ 1824294 h 3170781"/>
              <a:gd name="connsiteX9" fmla="*/ 0 w 4977482"/>
              <a:gd name="connsiteY9" fmla="*/ 1823754 h 3170781"/>
              <a:gd name="connsiteX10" fmla="*/ 7409 w 4977482"/>
              <a:gd name="connsiteY10" fmla="*/ 537900 h 317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77482" h="3170781">
                <a:moveTo>
                  <a:pt x="7409" y="537900"/>
                </a:moveTo>
                <a:cubicBezTo>
                  <a:pt x="7409" y="247105"/>
                  <a:pt x="-273" y="15602"/>
                  <a:pt x="4772" y="9252"/>
                </a:cubicBezTo>
                <a:lnTo>
                  <a:pt x="4972587" y="257"/>
                </a:lnTo>
                <a:cubicBezTo>
                  <a:pt x="4981865" y="-9268"/>
                  <a:pt x="4973110" y="247105"/>
                  <a:pt x="4973110" y="537900"/>
                </a:cubicBezTo>
                <a:lnTo>
                  <a:pt x="4973110" y="2643963"/>
                </a:lnTo>
                <a:cubicBezTo>
                  <a:pt x="4973110" y="3108325"/>
                  <a:pt x="4980815" y="3174727"/>
                  <a:pt x="4975770" y="3170494"/>
                </a:cubicBezTo>
                <a:lnTo>
                  <a:pt x="1280065" y="3170494"/>
                </a:lnTo>
                <a:cubicBezTo>
                  <a:pt x="1274158" y="3187427"/>
                  <a:pt x="1284733" y="2451270"/>
                  <a:pt x="1280586" y="2062419"/>
                </a:cubicBezTo>
                <a:cubicBezTo>
                  <a:pt x="1274500" y="1754444"/>
                  <a:pt x="1316262" y="1825264"/>
                  <a:pt x="744010" y="1824294"/>
                </a:cubicBezTo>
                <a:cubicBezTo>
                  <a:pt x="540105" y="1827556"/>
                  <a:pt x="44097" y="1829661"/>
                  <a:pt x="0" y="1823754"/>
                </a:cubicBezTo>
                <a:cubicBezTo>
                  <a:pt x="0" y="1121733"/>
                  <a:pt x="7409" y="1239921"/>
                  <a:pt x="7409" y="537900"/>
                </a:cubicBezTo>
                <a:close/>
              </a:path>
            </a:pathLst>
          </a:custGeom>
          <a:ln>
            <a:solidFill>
              <a:schemeClr val="tx1"/>
            </a:solidFill>
          </a:ln>
        </p:spPr>
        <p:txBody>
          <a:bodyPr anchor="ctr"/>
          <a:lstStyle>
            <a:lvl1pPr algn="ctr">
              <a:defRPr/>
            </a:lvl1pPr>
          </a:lstStyle>
          <a:p>
            <a:endParaRPr lang="en-AU"/>
          </a:p>
        </p:txBody>
      </p:sp>
      <p:grpSp>
        <p:nvGrpSpPr>
          <p:cNvPr id="13" name="Group 12">
            <a:extLst>
              <a:ext uri="{FF2B5EF4-FFF2-40B4-BE49-F238E27FC236}">
                <a16:creationId xmlns:a16="http://schemas.microsoft.com/office/drawing/2014/main" id="{4A330E88-C1E4-4335-9552-0E66945B1C0F}"/>
              </a:ext>
            </a:extLst>
          </p:cNvPr>
          <p:cNvGrpSpPr/>
          <p:nvPr userDrawn="1"/>
        </p:nvGrpSpPr>
        <p:grpSpPr>
          <a:xfrm>
            <a:off x="4057150" y="3247333"/>
            <a:ext cx="5137627" cy="3167818"/>
            <a:chOff x="3083441" y="1017545"/>
            <a:chExt cx="5823963" cy="3591007"/>
          </a:xfrm>
        </p:grpSpPr>
        <p:sp>
          <p:nvSpPr>
            <p:cNvPr id="4" name="Freeform: Shape 3">
              <a:extLst>
                <a:ext uri="{FF2B5EF4-FFF2-40B4-BE49-F238E27FC236}">
                  <a16:creationId xmlns:a16="http://schemas.microsoft.com/office/drawing/2014/main" id="{5DBF5E71-0152-49CB-947A-A213C9FD8D8B}"/>
                </a:ext>
              </a:extLst>
            </p:cNvPr>
            <p:cNvSpPr/>
            <p:nvPr/>
          </p:nvSpPr>
          <p:spPr>
            <a:xfrm>
              <a:off x="3083441" y="1017545"/>
              <a:ext cx="5823963" cy="3591007"/>
            </a:xfrm>
            <a:custGeom>
              <a:avLst/>
              <a:gdLst>
                <a:gd name="connsiteX0" fmla="*/ 95816 w 5823963"/>
                <a:gd name="connsiteY0" fmla="*/ 0 h 3591007"/>
                <a:gd name="connsiteX1" fmla="*/ 5728147 w 5823963"/>
                <a:gd name="connsiteY1" fmla="*/ 0 h 3591007"/>
                <a:gd name="connsiteX2" fmla="*/ 5823963 w 5823963"/>
                <a:gd name="connsiteY2" fmla="*/ 96039 h 3591007"/>
                <a:gd name="connsiteX3" fmla="*/ 5823963 w 5823963"/>
                <a:gd name="connsiteY3" fmla="*/ 3591008 h 3591007"/>
                <a:gd name="connsiteX4" fmla="*/ 0 w 5823963"/>
                <a:gd name="connsiteY4" fmla="*/ 3591008 h 3591007"/>
                <a:gd name="connsiteX5" fmla="*/ 0 w 5823963"/>
                <a:gd name="connsiteY5" fmla="*/ 96039 h 3591007"/>
                <a:gd name="connsiteX6" fmla="*/ 95816 w 5823963"/>
                <a:gd name="connsiteY6" fmla="*/ 0 h 359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3963" h="3591007">
                  <a:moveTo>
                    <a:pt x="95816" y="0"/>
                  </a:moveTo>
                  <a:lnTo>
                    <a:pt x="5728147" y="0"/>
                  </a:lnTo>
                  <a:cubicBezTo>
                    <a:pt x="5781063" y="0"/>
                    <a:pt x="5823963" y="42998"/>
                    <a:pt x="5823963" y="96039"/>
                  </a:cubicBezTo>
                  <a:lnTo>
                    <a:pt x="5823963" y="3591008"/>
                  </a:lnTo>
                  <a:lnTo>
                    <a:pt x="0" y="3591008"/>
                  </a:lnTo>
                  <a:lnTo>
                    <a:pt x="0" y="96039"/>
                  </a:lnTo>
                  <a:cubicBezTo>
                    <a:pt x="0" y="42998"/>
                    <a:pt x="42898" y="0"/>
                    <a:pt x="95816" y="0"/>
                  </a:cubicBezTo>
                  <a:close/>
                </a:path>
              </a:pathLst>
            </a:custGeom>
            <a:solidFill>
              <a:schemeClr val="bg1">
                <a:lumMod val="85000"/>
              </a:schemeClr>
            </a:solidFill>
            <a:ln w="8328"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5A70F4ED-9287-4071-83C4-471BBA80E814}"/>
                </a:ext>
              </a:extLst>
            </p:cNvPr>
            <p:cNvSpPr/>
            <p:nvPr/>
          </p:nvSpPr>
          <p:spPr>
            <a:xfrm>
              <a:off x="3083441" y="1209622"/>
              <a:ext cx="5823963" cy="3398930"/>
            </a:xfrm>
            <a:custGeom>
              <a:avLst/>
              <a:gdLst>
                <a:gd name="connsiteX0" fmla="*/ 0 w 5823963"/>
                <a:gd name="connsiteY0" fmla="*/ 0 h 3398930"/>
                <a:gd name="connsiteX1" fmla="*/ 5823963 w 5823963"/>
                <a:gd name="connsiteY1" fmla="*/ 0 h 3398930"/>
                <a:gd name="connsiteX2" fmla="*/ 5823963 w 5823963"/>
                <a:gd name="connsiteY2" fmla="*/ 3398931 h 3398930"/>
                <a:gd name="connsiteX3" fmla="*/ 0 w 5823963"/>
                <a:gd name="connsiteY3" fmla="*/ 3398931 h 3398930"/>
              </a:gdLst>
              <a:ahLst/>
              <a:cxnLst>
                <a:cxn ang="0">
                  <a:pos x="connsiteX0" y="connsiteY0"/>
                </a:cxn>
                <a:cxn ang="0">
                  <a:pos x="connsiteX1" y="connsiteY1"/>
                </a:cxn>
                <a:cxn ang="0">
                  <a:pos x="connsiteX2" y="connsiteY2"/>
                </a:cxn>
                <a:cxn ang="0">
                  <a:pos x="connsiteX3" y="connsiteY3"/>
                </a:cxn>
              </a:cxnLst>
              <a:rect l="l" t="t" r="r" b="b"/>
              <a:pathLst>
                <a:path w="5823963" h="3398930">
                  <a:moveTo>
                    <a:pt x="0" y="0"/>
                  </a:moveTo>
                  <a:lnTo>
                    <a:pt x="5823963" y="0"/>
                  </a:lnTo>
                  <a:lnTo>
                    <a:pt x="5823963" y="3398931"/>
                  </a:lnTo>
                  <a:lnTo>
                    <a:pt x="0" y="3398931"/>
                  </a:lnTo>
                  <a:close/>
                </a:path>
              </a:pathLst>
            </a:custGeom>
            <a:solidFill>
              <a:srgbClr val="F4FAFB"/>
            </a:solidFill>
            <a:ln w="8328"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DC2D0C2A-3F91-4BDE-9B9E-918AE5DEB630}"/>
                </a:ext>
              </a:extLst>
            </p:cNvPr>
            <p:cNvSpPr/>
            <p:nvPr/>
          </p:nvSpPr>
          <p:spPr>
            <a:xfrm>
              <a:off x="3261795"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1" name="Freeform: Shape 10">
              <a:extLst>
                <a:ext uri="{FF2B5EF4-FFF2-40B4-BE49-F238E27FC236}">
                  <a16:creationId xmlns:a16="http://schemas.microsoft.com/office/drawing/2014/main" id="{CBF0BC27-C982-4D6D-867A-8255FD982248}"/>
                </a:ext>
              </a:extLst>
            </p:cNvPr>
            <p:cNvSpPr/>
            <p:nvPr/>
          </p:nvSpPr>
          <p:spPr>
            <a:xfrm>
              <a:off x="341785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F3B99928-632E-4C7D-B945-6091F38B934D}"/>
                </a:ext>
              </a:extLst>
            </p:cNvPr>
            <p:cNvSpPr/>
            <p:nvPr/>
          </p:nvSpPr>
          <p:spPr>
            <a:xfrm>
              <a:off x="3573914" y="1073410"/>
              <a:ext cx="80843" cy="81031"/>
            </a:xfrm>
            <a:custGeom>
              <a:avLst/>
              <a:gdLst>
                <a:gd name="connsiteX0" fmla="*/ 80844 w 80843"/>
                <a:gd name="connsiteY0" fmla="*/ 40516 h 81031"/>
                <a:gd name="connsiteX1" fmla="*/ 40422 w 80843"/>
                <a:gd name="connsiteY1" fmla="*/ 81032 h 81031"/>
                <a:gd name="connsiteX2" fmla="*/ 0 w 80843"/>
                <a:gd name="connsiteY2" fmla="*/ 40516 h 81031"/>
                <a:gd name="connsiteX3" fmla="*/ 40422 w 80843"/>
                <a:gd name="connsiteY3" fmla="*/ 0 h 81031"/>
                <a:gd name="connsiteX4" fmla="*/ 80844 w 80843"/>
                <a:gd name="connsiteY4" fmla="*/ 40516 h 81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43" h="81031">
                  <a:moveTo>
                    <a:pt x="80844" y="40516"/>
                  </a:moveTo>
                  <a:cubicBezTo>
                    <a:pt x="80844" y="62892"/>
                    <a:pt x="62746" y="81032"/>
                    <a:pt x="40422" y="81032"/>
                  </a:cubicBezTo>
                  <a:cubicBezTo>
                    <a:pt x="18098" y="81032"/>
                    <a:pt x="0" y="62892"/>
                    <a:pt x="0" y="40516"/>
                  </a:cubicBezTo>
                  <a:cubicBezTo>
                    <a:pt x="0" y="18140"/>
                    <a:pt x="18098" y="0"/>
                    <a:pt x="40422" y="0"/>
                  </a:cubicBezTo>
                  <a:cubicBezTo>
                    <a:pt x="62746" y="0"/>
                    <a:pt x="80844" y="18140"/>
                    <a:pt x="80844" y="40516"/>
                  </a:cubicBezTo>
                  <a:close/>
                </a:path>
              </a:pathLst>
            </a:custGeom>
            <a:solidFill>
              <a:srgbClr val="FFFFFF"/>
            </a:solidFill>
            <a:ln w="8328" cap="flat">
              <a:solidFill>
                <a:srgbClr val="000000"/>
              </a:solidFill>
              <a:prstDash val="solid"/>
              <a:miter/>
            </a:ln>
          </p:spPr>
          <p:txBody>
            <a:bodyPr rtlCol="0" anchor="ctr"/>
            <a:lstStyle/>
            <a:p>
              <a:endParaRPr lang="en-AU"/>
            </a:p>
          </p:txBody>
        </p:sp>
      </p:grpSp>
      <p:sp>
        <p:nvSpPr>
          <p:cNvPr id="18" name="Picture Placeholder 3">
            <a:extLst>
              <a:ext uri="{FF2B5EF4-FFF2-40B4-BE49-F238E27FC236}">
                <a16:creationId xmlns:a16="http://schemas.microsoft.com/office/drawing/2014/main" id="{2F1569B9-1A0C-4EF9-BCEC-154BE01341E2}"/>
              </a:ext>
            </a:extLst>
          </p:cNvPr>
          <p:cNvSpPr>
            <a:spLocks noGrp="1"/>
          </p:cNvSpPr>
          <p:nvPr>
            <p:ph type="pic" sz="quarter" idx="19"/>
          </p:nvPr>
        </p:nvSpPr>
        <p:spPr>
          <a:xfrm>
            <a:off x="4066292" y="3416774"/>
            <a:ext cx="5126508" cy="2998377"/>
          </a:xfrm>
          <a:ln>
            <a:solidFill>
              <a:schemeClr val="tx1"/>
            </a:solidFill>
          </a:ln>
        </p:spPr>
        <p:txBody>
          <a:bodyPr anchor="ctr"/>
          <a:lstStyle>
            <a:lvl1pPr algn="ctr">
              <a:defRPr/>
            </a:lvl1pPr>
          </a:lstStyle>
          <a:p>
            <a:endParaRPr lang="en-AU"/>
          </a:p>
        </p:txBody>
      </p:sp>
      <p:sp>
        <p:nvSpPr>
          <p:cNvPr id="28" name="Picture Placeholder 13">
            <a:extLst>
              <a:ext uri="{FF2B5EF4-FFF2-40B4-BE49-F238E27FC236}">
                <a16:creationId xmlns:a16="http://schemas.microsoft.com/office/drawing/2014/main" id="{E3CC10A1-A666-4948-9C4A-5BD479D91673}"/>
              </a:ext>
            </a:extLst>
          </p:cNvPr>
          <p:cNvSpPr>
            <a:spLocks noGrp="1"/>
          </p:cNvSpPr>
          <p:nvPr>
            <p:ph type="pic" sz="quarter" idx="20" hasCustomPrompt="1"/>
          </p:nvPr>
        </p:nvSpPr>
        <p:spPr>
          <a:xfrm>
            <a:off x="1141517" y="4177872"/>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29" name="Picture Placeholder 13">
            <a:extLst>
              <a:ext uri="{FF2B5EF4-FFF2-40B4-BE49-F238E27FC236}">
                <a16:creationId xmlns:a16="http://schemas.microsoft.com/office/drawing/2014/main" id="{1C431F18-2938-44C3-A383-8552180E1CA3}"/>
              </a:ext>
            </a:extLst>
          </p:cNvPr>
          <p:cNvSpPr>
            <a:spLocks noGrp="1"/>
          </p:cNvSpPr>
          <p:nvPr>
            <p:ph type="pic" sz="quarter" idx="21" hasCustomPrompt="1"/>
          </p:nvPr>
        </p:nvSpPr>
        <p:spPr>
          <a:xfrm>
            <a:off x="1568237" y="4927409"/>
            <a:ext cx="1604125" cy="605539"/>
          </a:xfrm>
          <a:prstGeom prst="roundRect">
            <a:avLst/>
          </a:prstGeom>
          <a:solidFill>
            <a:schemeClr val="bg1"/>
          </a:solidFill>
          <a:ln w="12700">
            <a:noFill/>
          </a:ln>
        </p:spPr>
        <p:txBody>
          <a:bodyPr anchor="ctr">
            <a:no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logo</a:t>
            </a:r>
          </a:p>
        </p:txBody>
      </p:sp>
      <p:sp>
        <p:nvSpPr>
          <p:cNvPr id="30" name="Picture Placeholder 13">
            <a:extLst>
              <a:ext uri="{FF2B5EF4-FFF2-40B4-BE49-F238E27FC236}">
                <a16:creationId xmlns:a16="http://schemas.microsoft.com/office/drawing/2014/main" id="{A6EA8A79-1BFD-42C6-8211-988CBF30A839}"/>
              </a:ext>
            </a:extLst>
          </p:cNvPr>
          <p:cNvSpPr>
            <a:spLocks noGrp="1"/>
          </p:cNvSpPr>
          <p:nvPr>
            <p:ph type="pic" sz="quarter" idx="22" hasCustomPrompt="1"/>
          </p:nvPr>
        </p:nvSpPr>
        <p:spPr>
          <a:xfrm>
            <a:off x="1913677" y="5678506"/>
            <a:ext cx="1604125" cy="605539"/>
          </a:xfrm>
          <a:prstGeom prst="roundRect">
            <a:avLst/>
          </a:prstGeom>
          <a:solidFill>
            <a:schemeClr val="bg1"/>
          </a:solidFill>
          <a:ln w="12700">
            <a:noFill/>
          </a:ln>
        </p:spPr>
        <p:txBody>
          <a:bodyPr anchor="ctr">
            <a:noAutofit/>
          </a:bodyPr>
          <a:lstStyle>
            <a:lvl1pPr marL="0" indent="0" algn="ctr">
              <a:buNone/>
              <a:defRPr sz="1400"/>
            </a:lvl1pPr>
          </a:lstStyle>
          <a:p>
            <a:r>
              <a:rPr lang="en-AU"/>
              <a:t>Click to add logo</a:t>
            </a:r>
          </a:p>
        </p:txBody>
      </p:sp>
      <p:pic>
        <p:nvPicPr>
          <p:cNvPr id="31" name="Graphic 30">
            <a:extLst>
              <a:ext uri="{FF2B5EF4-FFF2-40B4-BE49-F238E27FC236}">
                <a16:creationId xmlns:a16="http://schemas.microsoft.com/office/drawing/2014/main" id="{D7494ADD-3ECE-4F45-B767-7C4EE59775F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821732" y="4782606"/>
            <a:ext cx="243694" cy="144803"/>
          </a:xfrm>
          <a:prstGeom prst="rect">
            <a:avLst/>
          </a:prstGeom>
        </p:spPr>
      </p:pic>
      <p:pic>
        <p:nvPicPr>
          <p:cNvPr id="32" name="Graphic 31">
            <a:extLst>
              <a:ext uri="{FF2B5EF4-FFF2-40B4-BE49-F238E27FC236}">
                <a16:creationId xmlns:a16="http://schemas.microsoft.com/office/drawing/2014/main" id="{5CC3A3B9-C10D-46F6-926A-70BB3BB622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248452" y="5531738"/>
            <a:ext cx="243694" cy="144803"/>
          </a:xfrm>
          <a:prstGeom prst="rect">
            <a:avLst/>
          </a:prstGeom>
        </p:spPr>
      </p:pic>
      <p:sp>
        <p:nvSpPr>
          <p:cNvPr id="34" name="Text Placeholder 4">
            <a:extLst>
              <a:ext uri="{FF2B5EF4-FFF2-40B4-BE49-F238E27FC236}">
                <a16:creationId xmlns:a16="http://schemas.microsoft.com/office/drawing/2014/main" id="{9BFB24B0-AE65-4C56-A4C7-6ADF52AA88C9}"/>
              </a:ext>
            </a:extLst>
          </p:cNvPr>
          <p:cNvSpPr>
            <a:spLocks noGrp="1"/>
          </p:cNvSpPr>
          <p:nvPr>
            <p:ph type="body" sz="quarter" idx="16"/>
          </p:nvPr>
        </p:nvSpPr>
        <p:spPr>
          <a:xfrm>
            <a:off x="334962" y="1595120"/>
            <a:ext cx="4135438" cy="484908"/>
          </a:xfrm>
        </p:spPr>
        <p:txBody>
          <a:bodyPr>
            <a:normAutofit/>
          </a:bodyPr>
          <a:lstStyle>
            <a:lvl1pPr marL="0" indent="0">
              <a:spcBef>
                <a:spcPts val="0"/>
              </a:spcBef>
              <a:buNone/>
              <a:defRPr sz="1800" b="1"/>
            </a:lvl1pPr>
          </a:lstStyle>
          <a:p>
            <a:endParaRPr lang="en-AU"/>
          </a:p>
        </p:txBody>
      </p:sp>
      <p:sp>
        <p:nvSpPr>
          <p:cNvPr id="33" name="Text Placeholder 4">
            <a:extLst>
              <a:ext uri="{FF2B5EF4-FFF2-40B4-BE49-F238E27FC236}">
                <a16:creationId xmlns:a16="http://schemas.microsoft.com/office/drawing/2014/main" id="{2581F997-D0FB-4C5C-8891-E9D86DB6621A}"/>
              </a:ext>
            </a:extLst>
          </p:cNvPr>
          <p:cNvSpPr>
            <a:spLocks noGrp="1"/>
          </p:cNvSpPr>
          <p:nvPr>
            <p:ph type="body" sz="quarter" idx="23"/>
          </p:nvPr>
        </p:nvSpPr>
        <p:spPr>
          <a:xfrm>
            <a:off x="334962" y="2113536"/>
            <a:ext cx="3623289" cy="1841498"/>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a:p>
        </p:txBody>
      </p:sp>
    </p:spTree>
    <p:extLst>
      <p:ext uri="{BB962C8B-B14F-4D97-AF65-F5344CB8AC3E}">
        <p14:creationId xmlns:p14="http://schemas.microsoft.com/office/powerpoint/2010/main" val="57888208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01_Stats">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5"/>
            <a:ext cx="11522075" cy="1325563"/>
          </a:xfrm>
        </p:spPr>
        <p:txBody>
          <a:bodyPr>
            <a:noAutofit/>
          </a:bodyPr>
          <a:lstStyle>
            <a:lvl1pPr>
              <a:defRPr sz="3600"/>
            </a:lvl1pPr>
          </a:lstStyle>
          <a:p>
            <a:r>
              <a:rPr lang="en-US"/>
              <a:t>Click to edit Master title style</a:t>
            </a:r>
            <a:endParaRPr lang="en-AU"/>
          </a:p>
        </p:txBody>
      </p:sp>
      <p:sp>
        <p:nvSpPr>
          <p:cNvPr id="8" name="Text Placeholder 7">
            <a:extLst>
              <a:ext uri="{FF2B5EF4-FFF2-40B4-BE49-F238E27FC236}">
                <a16:creationId xmlns:a16="http://schemas.microsoft.com/office/drawing/2014/main" id="{90D8EF9F-6A9B-4B47-ACE0-33629F8D5AFE}"/>
              </a:ext>
            </a:extLst>
          </p:cNvPr>
          <p:cNvSpPr>
            <a:spLocks noGrp="1"/>
          </p:cNvSpPr>
          <p:nvPr>
            <p:ph type="body" sz="quarter" idx="13" hasCustomPrompt="1"/>
          </p:nvPr>
        </p:nvSpPr>
        <p:spPr>
          <a:xfrm>
            <a:off x="1403350" y="3205163"/>
            <a:ext cx="2368550" cy="85725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70%</a:t>
            </a:r>
            <a:endParaRPr lang="en-AU"/>
          </a:p>
        </p:txBody>
      </p:sp>
      <p:sp>
        <p:nvSpPr>
          <p:cNvPr id="15" name="Text Placeholder 7">
            <a:extLst>
              <a:ext uri="{FF2B5EF4-FFF2-40B4-BE49-F238E27FC236}">
                <a16:creationId xmlns:a16="http://schemas.microsoft.com/office/drawing/2014/main" id="{90232F9D-81F2-4675-A625-EB6C246436D9}"/>
              </a:ext>
            </a:extLst>
          </p:cNvPr>
          <p:cNvSpPr>
            <a:spLocks noGrp="1"/>
          </p:cNvSpPr>
          <p:nvPr>
            <p:ph type="body" sz="quarter" idx="14" hasCustomPrompt="1"/>
          </p:nvPr>
        </p:nvSpPr>
        <p:spPr>
          <a:xfrm>
            <a:off x="4911725" y="3205163"/>
            <a:ext cx="2368550" cy="85725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20%</a:t>
            </a:r>
            <a:endParaRPr lang="en-AU"/>
          </a:p>
        </p:txBody>
      </p:sp>
      <p:sp>
        <p:nvSpPr>
          <p:cNvPr id="16" name="Text Placeholder 7">
            <a:extLst>
              <a:ext uri="{FF2B5EF4-FFF2-40B4-BE49-F238E27FC236}">
                <a16:creationId xmlns:a16="http://schemas.microsoft.com/office/drawing/2014/main" id="{B5C9D87C-39F7-4FED-B479-EA88D7D45456}"/>
              </a:ext>
            </a:extLst>
          </p:cNvPr>
          <p:cNvSpPr>
            <a:spLocks noGrp="1"/>
          </p:cNvSpPr>
          <p:nvPr>
            <p:ph type="body" sz="quarter" idx="15" hasCustomPrompt="1"/>
          </p:nvPr>
        </p:nvSpPr>
        <p:spPr>
          <a:xfrm>
            <a:off x="8420100" y="3205163"/>
            <a:ext cx="2368550" cy="85725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50%</a:t>
            </a:r>
            <a:endParaRPr lang="en-AU"/>
          </a:p>
        </p:txBody>
      </p:sp>
      <p:sp>
        <p:nvSpPr>
          <p:cNvPr id="14" name="Text Placeholder 13">
            <a:extLst>
              <a:ext uri="{FF2B5EF4-FFF2-40B4-BE49-F238E27FC236}">
                <a16:creationId xmlns:a16="http://schemas.microsoft.com/office/drawing/2014/main" id="{788A7A2A-1A55-4A66-BC32-4F9EE586E3FE}"/>
              </a:ext>
            </a:extLst>
          </p:cNvPr>
          <p:cNvSpPr>
            <a:spLocks noGrp="1"/>
          </p:cNvSpPr>
          <p:nvPr>
            <p:ph type="body" sz="quarter" idx="16"/>
          </p:nvPr>
        </p:nvSpPr>
        <p:spPr>
          <a:xfrm>
            <a:off x="1307307" y="4148052"/>
            <a:ext cx="2563019"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9" name="Text Placeholder 13">
            <a:extLst>
              <a:ext uri="{FF2B5EF4-FFF2-40B4-BE49-F238E27FC236}">
                <a16:creationId xmlns:a16="http://schemas.microsoft.com/office/drawing/2014/main" id="{0173BEC4-3873-4835-A0B3-893B275808B6}"/>
              </a:ext>
            </a:extLst>
          </p:cNvPr>
          <p:cNvSpPr>
            <a:spLocks noGrp="1"/>
          </p:cNvSpPr>
          <p:nvPr>
            <p:ph type="body" sz="quarter" idx="17"/>
          </p:nvPr>
        </p:nvSpPr>
        <p:spPr>
          <a:xfrm>
            <a:off x="4785518" y="4148052"/>
            <a:ext cx="2620963"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0" name="Text Placeholder 13">
            <a:extLst>
              <a:ext uri="{FF2B5EF4-FFF2-40B4-BE49-F238E27FC236}">
                <a16:creationId xmlns:a16="http://schemas.microsoft.com/office/drawing/2014/main" id="{2839EA14-4F04-45EA-BA44-3D6D6CAE7F11}"/>
              </a:ext>
            </a:extLst>
          </p:cNvPr>
          <p:cNvSpPr>
            <a:spLocks noGrp="1"/>
          </p:cNvSpPr>
          <p:nvPr>
            <p:ph type="body" sz="quarter" idx="18"/>
          </p:nvPr>
        </p:nvSpPr>
        <p:spPr>
          <a:xfrm>
            <a:off x="8324056" y="4148052"/>
            <a:ext cx="2560637"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1" name="Online Image Placeholder 7">
            <a:extLst>
              <a:ext uri="{FF2B5EF4-FFF2-40B4-BE49-F238E27FC236}">
                <a16:creationId xmlns:a16="http://schemas.microsoft.com/office/drawing/2014/main" id="{79687688-1A81-4F8F-823C-DF24B4E002E1}"/>
              </a:ext>
            </a:extLst>
          </p:cNvPr>
          <p:cNvSpPr>
            <a:spLocks noGrp="1"/>
          </p:cNvSpPr>
          <p:nvPr>
            <p:ph type="clipArt" sz="quarter" idx="20"/>
          </p:nvPr>
        </p:nvSpPr>
        <p:spPr>
          <a:xfrm>
            <a:off x="5819056" y="2698750"/>
            <a:ext cx="553885" cy="427038"/>
          </a:xfrm>
        </p:spPr>
        <p:txBody>
          <a:bodyPr anchor="ctr">
            <a:normAutofit/>
          </a:bodyPr>
          <a:lstStyle>
            <a:lvl1pPr marL="0" indent="0" algn="ctr">
              <a:buNone/>
              <a:defRPr sz="900">
                <a:solidFill>
                  <a:schemeClr val="tx1"/>
                </a:solidFill>
              </a:defRPr>
            </a:lvl1pPr>
          </a:lstStyle>
          <a:p>
            <a:endParaRPr lang="en-AU"/>
          </a:p>
        </p:txBody>
      </p:sp>
      <p:sp>
        <p:nvSpPr>
          <p:cNvPr id="24" name="Online Image Placeholder 7">
            <a:extLst>
              <a:ext uri="{FF2B5EF4-FFF2-40B4-BE49-F238E27FC236}">
                <a16:creationId xmlns:a16="http://schemas.microsoft.com/office/drawing/2014/main" id="{7359E6BE-7490-4392-A796-9AAEFF693079}"/>
              </a:ext>
            </a:extLst>
          </p:cNvPr>
          <p:cNvSpPr>
            <a:spLocks noGrp="1"/>
          </p:cNvSpPr>
          <p:nvPr>
            <p:ph type="clipArt" sz="quarter" idx="21"/>
          </p:nvPr>
        </p:nvSpPr>
        <p:spPr>
          <a:xfrm>
            <a:off x="2310681" y="2698750"/>
            <a:ext cx="553885" cy="427038"/>
          </a:xfrm>
        </p:spPr>
        <p:txBody>
          <a:bodyPr anchor="ctr">
            <a:normAutofit/>
          </a:bodyPr>
          <a:lstStyle>
            <a:lvl1pPr marL="0" indent="0" algn="ctr">
              <a:buNone/>
              <a:defRPr sz="900">
                <a:solidFill>
                  <a:schemeClr val="tx1"/>
                </a:solidFill>
              </a:defRPr>
            </a:lvl1pPr>
          </a:lstStyle>
          <a:p>
            <a:endParaRPr lang="en-AU"/>
          </a:p>
        </p:txBody>
      </p:sp>
      <p:sp>
        <p:nvSpPr>
          <p:cNvPr id="25" name="Online Image Placeholder 7">
            <a:extLst>
              <a:ext uri="{FF2B5EF4-FFF2-40B4-BE49-F238E27FC236}">
                <a16:creationId xmlns:a16="http://schemas.microsoft.com/office/drawing/2014/main" id="{0DF75D8A-5278-44D8-A788-5397BF5DEAAE}"/>
              </a:ext>
            </a:extLst>
          </p:cNvPr>
          <p:cNvSpPr>
            <a:spLocks noGrp="1"/>
          </p:cNvSpPr>
          <p:nvPr>
            <p:ph type="clipArt" sz="quarter" idx="22"/>
          </p:nvPr>
        </p:nvSpPr>
        <p:spPr>
          <a:xfrm>
            <a:off x="9327431" y="2698750"/>
            <a:ext cx="553885" cy="427038"/>
          </a:xfrm>
        </p:spPr>
        <p:txBody>
          <a:bodyPr anchor="ctr">
            <a:normAutofit/>
          </a:bodyPr>
          <a:lstStyle>
            <a:lvl1pPr marL="0" indent="0" algn="ctr">
              <a:buNone/>
              <a:defRPr sz="900">
                <a:solidFill>
                  <a:schemeClr val="tx1"/>
                </a:solidFill>
              </a:defRPr>
            </a:lvl1pPr>
          </a:lstStyle>
          <a:p>
            <a:endParaRPr lang="en-AU"/>
          </a:p>
        </p:txBody>
      </p:sp>
      <p:pic>
        <p:nvPicPr>
          <p:cNvPr id="2" name="Graphic 1">
            <a:extLst>
              <a:ext uri="{FF2B5EF4-FFF2-40B4-BE49-F238E27FC236}">
                <a16:creationId xmlns:a16="http://schemas.microsoft.com/office/drawing/2014/main" id="{1C6FAECB-3A7A-43E3-6D9B-49C2860E67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71005" y="6089000"/>
            <a:ext cx="1232345" cy="559762"/>
          </a:xfrm>
          <a:prstGeom prst="rect">
            <a:avLst/>
          </a:prstGeom>
        </p:spPr>
      </p:pic>
    </p:spTree>
    <p:extLst>
      <p:ext uri="{BB962C8B-B14F-4D97-AF65-F5344CB8AC3E}">
        <p14:creationId xmlns:p14="http://schemas.microsoft.com/office/powerpoint/2010/main" val="381016252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02_Stats">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5"/>
            <a:ext cx="11522075" cy="1325563"/>
          </a:xfrm>
        </p:spPr>
        <p:txBody>
          <a:bodyPr>
            <a:noAutofit/>
          </a:bodyPr>
          <a:lstStyle>
            <a:lvl1pPr>
              <a:defRPr sz="3600"/>
            </a:lvl1pPr>
          </a:lstStyle>
          <a:p>
            <a:r>
              <a:rPr lang="en-US"/>
              <a:t>Click to edit Master title style</a:t>
            </a:r>
            <a:endParaRPr lang="en-AU"/>
          </a:p>
        </p:txBody>
      </p:sp>
      <p:sp>
        <p:nvSpPr>
          <p:cNvPr id="8" name="Text Placeholder 7">
            <a:extLst>
              <a:ext uri="{FF2B5EF4-FFF2-40B4-BE49-F238E27FC236}">
                <a16:creationId xmlns:a16="http://schemas.microsoft.com/office/drawing/2014/main" id="{90D8EF9F-6A9B-4B47-ACE0-33629F8D5AFE}"/>
              </a:ext>
            </a:extLst>
          </p:cNvPr>
          <p:cNvSpPr>
            <a:spLocks noGrp="1"/>
          </p:cNvSpPr>
          <p:nvPr>
            <p:ph type="body" sz="quarter" idx="13" hasCustomPrompt="1"/>
          </p:nvPr>
        </p:nvSpPr>
        <p:spPr>
          <a:xfrm>
            <a:off x="1403350"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70%</a:t>
            </a:r>
            <a:endParaRPr lang="en-AU"/>
          </a:p>
        </p:txBody>
      </p:sp>
      <p:sp>
        <p:nvSpPr>
          <p:cNvPr id="15" name="Text Placeholder 7">
            <a:extLst>
              <a:ext uri="{FF2B5EF4-FFF2-40B4-BE49-F238E27FC236}">
                <a16:creationId xmlns:a16="http://schemas.microsoft.com/office/drawing/2014/main" id="{90232F9D-81F2-4675-A625-EB6C246436D9}"/>
              </a:ext>
            </a:extLst>
          </p:cNvPr>
          <p:cNvSpPr>
            <a:spLocks noGrp="1"/>
          </p:cNvSpPr>
          <p:nvPr>
            <p:ph type="body" sz="quarter" idx="14" hasCustomPrompt="1"/>
          </p:nvPr>
        </p:nvSpPr>
        <p:spPr>
          <a:xfrm>
            <a:off x="4911725"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20%</a:t>
            </a:r>
            <a:endParaRPr lang="en-AU"/>
          </a:p>
        </p:txBody>
      </p:sp>
      <p:sp>
        <p:nvSpPr>
          <p:cNvPr id="16" name="Text Placeholder 7">
            <a:extLst>
              <a:ext uri="{FF2B5EF4-FFF2-40B4-BE49-F238E27FC236}">
                <a16:creationId xmlns:a16="http://schemas.microsoft.com/office/drawing/2014/main" id="{B5C9D87C-39F7-4FED-B479-EA88D7D45456}"/>
              </a:ext>
            </a:extLst>
          </p:cNvPr>
          <p:cNvSpPr>
            <a:spLocks noGrp="1"/>
          </p:cNvSpPr>
          <p:nvPr>
            <p:ph type="body" sz="quarter" idx="15" hasCustomPrompt="1"/>
          </p:nvPr>
        </p:nvSpPr>
        <p:spPr>
          <a:xfrm>
            <a:off x="8420100"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50%</a:t>
            </a:r>
            <a:endParaRPr lang="en-AU"/>
          </a:p>
        </p:txBody>
      </p:sp>
      <p:sp>
        <p:nvSpPr>
          <p:cNvPr id="14" name="Text Placeholder 13">
            <a:extLst>
              <a:ext uri="{FF2B5EF4-FFF2-40B4-BE49-F238E27FC236}">
                <a16:creationId xmlns:a16="http://schemas.microsoft.com/office/drawing/2014/main" id="{788A7A2A-1A55-4A66-BC32-4F9EE586E3FE}"/>
              </a:ext>
            </a:extLst>
          </p:cNvPr>
          <p:cNvSpPr>
            <a:spLocks noGrp="1"/>
          </p:cNvSpPr>
          <p:nvPr>
            <p:ph type="body" sz="quarter" idx="16"/>
          </p:nvPr>
        </p:nvSpPr>
        <p:spPr>
          <a:xfrm>
            <a:off x="1307307" y="5219700"/>
            <a:ext cx="2563019"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9" name="Text Placeholder 13">
            <a:extLst>
              <a:ext uri="{FF2B5EF4-FFF2-40B4-BE49-F238E27FC236}">
                <a16:creationId xmlns:a16="http://schemas.microsoft.com/office/drawing/2014/main" id="{0173BEC4-3873-4835-A0B3-893B275808B6}"/>
              </a:ext>
            </a:extLst>
          </p:cNvPr>
          <p:cNvSpPr>
            <a:spLocks noGrp="1"/>
          </p:cNvSpPr>
          <p:nvPr>
            <p:ph type="body" sz="quarter" idx="17"/>
          </p:nvPr>
        </p:nvSpPr>
        <p:spPr>
          <a:xfrm>
            <a:off x="4785518" y="5219700"/>
            <a:ext cx="2620963"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0" name="Text Placeholder 13">
            <a:extLst>
              <a:ext uri="{FF2B5EF4-FFF2-40B4-BE49-F238E27FC236}">
                <a16:creationId xmlns:a16="http://schemas.microsoft.com/office/drawing/2014/main" id="{2839EA14-4F04-45EA-BA44-3D6D6CAE7F11}"/>
              </a:ext>
            </a:extLst>
          </p:cNvPr>
          <p:cNvSpPr>
            <a:spLocks noGrp="1"/>
          </p:cNvSpPr>
          <p:nvPr>
            <p:ph type="body" sz="quarter" idx="18"/>
          </p:nvPr>
        </p:nvSpPr>
        <p:spPr>
          <a:xfrm>
            <a:off x="8324056" y="5219700"/>
            <a:ext cx="2560637"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Tree>
    <p:extLst>
      <p:ext uri="{BB962C8B-B14F-4D97-AF65-F5344CB8AC3E}">
        <p14:creationId xmlns:p14="http://schemas.microsoft.com/office/powerpoint/2010/main" val="134332478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04_Stats">
    <p:bg>
      <p:bgPr>
        <a:solidFill>
          <a:schemeClr val="bg2"/>
        </a:solidFill>
        <a:effectLst/>
      </p:bgPr>
    </p:bg>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2" y="333375"/>
            <a:ext cx="11522075" cy="1325563"/>
          </a:xfrm>
        </p:spPr>
        <p:txBody>
          <a:bodyPr>
            <a:noAutofit/>
          </a:bodyPr>
          <a:lstStyle>
            <a:lvl1pPr>
              <a:defRPr sz="3600"/>
            </a:lvl1pPr>
          </a:lstStyle>
          <a:p>
            <a:r>
              <a:rPr lang="en-US"/>
              <a:t>Click to edit Master title style</a:t>
            </a:r>
            <a:endParaRPr lang="en-AU"/>
          </a:p>
        </p:txBody>
      </p:sp>
      <p:sp>
        <p:nvSpPr>
          <p:cNvPr id="8" name="Text Placeholder 7">
            <a:extLst>
              <a:ext uri="{FF2B5EF4-FFF2-40B4-BE49-F238E27FC236}">
                <a16:creationId xmlns:a16="http://schemas.microsoft.com/office/drawing/2014/main" id="{90D8EF9F-6A9B-4B47-ACE0-33629F8D5AFE}"/>
              </a:ext>
            </a:extLst>
          </p:cNvPr>
          <p:cNvSpPr>
            <a:spLocks noGrp="1"/>
          </p:cNvSpPr>
          <p:nvPr>
            <p:ph type="body" sz="quarter" idx="13" hasCustomPrompt="1"/>
          </p:nvPr>
        </p:nvSpPr>
        <p:spPr>
          <a:xfrm>
            <a:off x="1403350"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70%</a:t>
            </a:r>
            <a:endParaRPr lang="en-AU"/>
          </a:p>
        </p:txBody>
      </p:sp>
      <p:sp>
        <p:nvSpPr>
          <p:cNvPr id="15" name="Text Placeholder 7">
            <a:extLst>
              <a:ext uri="{FF2B5EF4-FFF2-40B4-BE49-F238E27FC236}">
                <a16:creationId xmlns:a16="http://schemas.microsoft.com/office/drawing/2014/main" id="{90232F9D-81F2-4675-A625-EB6C246436D9}"/>
              </a:ext>
            </a:extLst>
          </p:cNvPr>
          <p:cNvSpPr>
            <a:spLocks noGrp="1"/>
          </p:cNvSpPr>
          <p:nvPr>
            <p:ph type="body" sz="quarter" idx="14" hasCustomPrompt="1"/>
          </p:nvPr>
        </p:nvSpPr>
        <p:spPr>
          <a:xfrm>
            <a:off x="4911725"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20%</a:t>
            </a:r>
            <a:endParaRPr lang="en-AU"/>
          </a:p>
        </p:txBody>
      </p:sp>
      <p:sp>
        <p:nvSpPr>
          <p:cNvPr id="16" name="Text Placeholder 7">
            <a:extLst>
              <a:ext uri="{FF2B5EF4-FFF2-40B4-BE49-F238E27FC236}">
                <a16:creationId xmlns:a16="http://schemas.microsoft.com/office/drawing/2014/main" id="{B5C9D87C-39F7-4FED-B479-EA88D7D45456}"/>
              </a:ext>
            </a:extLst>
          </p:cNvPr>
          <p:cNvSpPr>
            <a:spLocks noGrp="1"/>
          </p:cNvSpPr>
          <p:nvPr>
            <p:ph type="body" sz="quarter" idx="15" hasCustomPrompt="1"/>
          </p:nvPr>
        </p:nvSpPr>
        <p:spPr>
          <a:xfrm>
            <a:off x="8420100" y="2616200"/>
            <a:ext cx="2368550" cy="1511300"/>
          </a:xfrm>
        </p:spPr>
        <p:txBody>
          <a:bodyPr anchor="ctr">
            <a:noAutofit/>
          </a:bodyPr>
          <a:lstStyle>
            <a:lvl1pPr marL="0" indent="0" algn="ctr">
              <a:buNone/>
              <a:defRPr sz="6000" b="0">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50%</a:t>
            </a:r>
            <a:endParaRPr lang="en-AU"/>
          </a:p>
        </p:txBody>
      </p:sp>
      <p:sp>
        <p:nvSpPr>
          <p:cNvPr id="14" name="Text Placeholder 13">
            <a:extLst>
              <a:ext uri="{FF2B5EF4-FFF2-40B4-BE49-F238E27FC236}">
                <a16:creationId xmlns:a16="http://schemas.microsoft.com/office/drawing/2014/main" id="{788A7A2A-1A55-4A66-BC32-4F9EE586E3FE}"/>
              </a:ext>
            </a:extLst>
          </p:cNvPr>
          <p:cNvSpPr>
            <a:spLocks noGrp="1"/>
          </p:cNvSpPr>
          <p:nvPr>
            <p:ph type="body" sz="quarter" idx="16"/>
          </p:nvPr>
        </p:nvSpPr>
        <p:spPr>
          <a:xfrm>
            <a:off x="1307307" y="5219700"/>
            <a:ext cx="2563019"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9" name="Text Placeholder 13">
            <a:extLst>
              <a:ext uri="{FF2B5EF4-FFF2-40B4-BE49-F238E27FC236}">
                <a16:creationId xmlns:a16="http://schemas.microsoft.com/office/drawing/2014/main" id="{0173BEC4-3873-4835-A0B3-893B275808B6}"/>
              </a:ext>
            </a:extLst>
          </p:cNvPr>
          <p:cNvSpPr>
            <a:spLocks noGrp="1"/>
          </p:cNvSpPr>
          <p:nvPr>
            <p:ph type="body" sz="quarter" idx="17"/>
          </p:nvPr>
        </p:nvSpPr>
        <p:spPr>
          <a:xfrm>
            <a:off x="4785518" y="5219700"/>
            <a:ext cx="2620963"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0" name="Text Placeholder 13">
            <a:extLst>
              <a:ext uri="{FF2B5EF4-FFF2-40B4-BE49-F238E27FC236}">
                <a16:creationId xmlns:a16="http://schemas.microsoft.com/office/drawing/2014/main" id="{2839EA14-4F04-45EA-BA44-3D6D6CAE7F11}"/>
              </a:ext>
            </a:extLst>
          </p:cNvPr>
          <p:cNvSpPr>
            <a:spLocks noGrp="1"/>
          </p:cNvSpPr>
          <p:nvPr>
            <p:ph type="body" sz="quarter" idx="18"/>
          </p:nvPr>
        </p:nvSpPr>
        <p:spPr>
          <a:xfrm>
            <a:off x="8324056" y="5219700"/>
            <a:ext cx="2560637" cy="709613"/>
          </a:xfrm>
        </p:spPr>
        <p:txBody>
          <a:bodyPr>
            <a:normAutofit/>
          </a:bodyPr>
          <a:lstStyle>
            <a:lvl1pPr marL="0" indent="0" algn="ctr">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graphicFrame>
        <p:nvGraphicFramePr>
          <p:cNvPr id="12" name="Chart 11">
            <a:extLst>
              <a:ext uri="{FF2B5EF4-FFF2-40B4-BE49-F238E27FC236}">
                <a16:creationId xmlns:a16="http://schemas.microsoft.com/office/drawing/2014/main" id="{92EFF0B2-77BE-4027-8975-8691A5EE1532}"/>
              </a:ext>
            </a:extLst>
          </p:cNvPr>
          <p:cNvGraphicFramePr/>
          <p:nvPr userDrawn="1">
            <p:extLst>
              <p:ext uri="{D42A27DB-BD31-4B8C-83A1-F6EECF244321}">
                <p14:modId xmlns:p14="http://schemas.microsoft.com/office/powerpoint/2010/main" val="2909381698"/>
              </p:ext>
            </p:extLst>
          </p:nvPr>
        </p:nvGraphicFramePr>
        <p:xfrm>
          <a:off x="4486909" y="1837266"/>
          <a:ext cx="3218180" cy="318346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3" name="Chart 12">
            <a:extLst>
              <a:ext uri="{FF2B5EF4-FFF2-40B4-BE49-F238E27FC236}">
                <a16:creationId xmlns:a16="http://schemas.microsoft.com/office/drawing/2014/main" id="{8924F053-8C33-4756-92B1-39A14B123C29}"/>
              </a:ext>
            </a:extLst>
          </p:cNvPr>
          <p:cNvGraphicFramePr/>
          <p:nvPr userDrawn="1">
            <p:extLst>
              <p:ext uri="{D42A27DB-BD31-4B8C-83A1-F6EECF244321}">
                <p14:modId xmlns:p14="http://schemas.microsoft.com/office/powerpoint/2010/main" val="3724399398"/>
              </p:ext>
            </p:extLst>
          </p:nvPr>
        </p:nvGraphicFramePr>
        <p:xfrm>
          <a:off x="7995284" y="1837266"/>
          <a:ext cx="3218180" cy="31834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7" name="Chart 16">
            <a:extLst>
              <a:ext uri="{FF2B5EF4-FFF2-40B4-BE49-F238E27FC236}">
                <a16:creationId xmlns:a16="http://schemas.microsoft.com/office/drawing/2014/main" id="{09A9C4B8-24B2-4035-9018-6AE8B81E97F1}"/>
              </a:ext>
            </a:extLst>
          </p:cNvPr>
          <p:cNvGraphicFramePr/>
          <p:nvPr userDrawn="1">
            <p:extLst>
              <p:ext uri="{D42A27DB-BD31-4B8C-83A1-F6EECF244321}">
                <p14:modId xmlns:p14="http://schemas.microsoft.com/office/powerpoint/2010/main" val="568475951"/>
              </p:ext>
            </p:extLst>
          </p:nvPr>
        </p:nvGraphicFramePr>
        <p:xfrm>
          <a:off x="978534" y="1837266"/>
          <a:ext cx="3218180" cy="318346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071102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01_Steps">
    <p:bg>
      <p:bgPr>
        <a:solidFill>
          <a:schemeClr val="bg2"/>
        </a:solidFill>
        <a:effectLst/>
      </p:bgPr>
    </p:bg>
    <p:spTree>
      <p:nvGrpSpPr>
        <p:cNvPr id="1" name=""/>
        <p:cNvGrpSpPr/>
        <p:nvPr/>
      </p:nvGrpSpPr>
      <p:grpSpPr>
        <a:xfrm>
          <a:off x="0" y="0"/>
          <a:ext cx="0" cy="0"/>
          <a:chOff x="0" y="0"/>
          <a:chExt cx="0" cy="0"/>
        </a:xfrm>
      </p:grpSpPr>
      <p:sp>
        <p:nvSpPr>
          <p:cNvPr id="12" name="Text Placeholder 12">
            <a:extLst>
              <a:ext uri="{FF2B5EF4-FFF2-40B4-BE49-F238E27FC236}">
                <a16:creationId xmlns:a16="http://schemas.microsoft.com/office/drawing/2014/main" id="{6EAEB1C9-2F75-4FBB-AA44-3F1950647FAB}"/>
              </a:ext>
            </a:extLst>
          </p:cNvPr>
          <p:cNvSpPr>
            <a:spLocks noGrp="1"/>
          </p:cNvSpPr>
          <p:nvPr>
            <p:ph type="body" sz="quarter" idx="19"/>
          </p:nvPr>
        </p:nvSpPr>
        <p:spPr>
          <a:xfrm>
            <a:off x="334964" y="3635224"/>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BA259367-6B62-4B5A-BB90-67ACA712FFE8}"/>
              </a:ext>
            </a:extLst>
          </p:cNvPr>
          <p:cNvSpPr>
            <a:spLocks noGrp="1"/>
          </p:cNvSpPr>
          <p:nvPr>
            <p:ph type="body" sz="quarter" idx="22"/>
          </p:nvPr>
        </p:nvSpPr>
        <p:spPr>
          <a:xfrm>
            <a:off x="2278317" y="3266992"/>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7" name="Text Placeholder 12">
            <a:extLst>
              <a:ext uri="{FF2B5EF4-FFF2-40B4-BE49-F238E27FC236}">
                <a16:creationId xmlns:a16="http://schemas.microsoft.com/office/drawing/2014/main" id="{A9158355-C330-484F-90D2-CA09FDD6AB48}"/>
              </a:ext>
            </a:extLst>
          </p:cNvPr>
          <p:cNvSpPr>
            <a:spLocks noGrp="1"/>
          </p:cNvSpPr>
          <p:nvPr>
            <p:ph type="body" sz="quarter" idx="24"/>
          </p:nvPr>
        </p:nvSpPr>
        <p:spPr>
          <a:xfrm>
            <a:off x="4215320" y="2898760"/>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8" name="Text Placeholder 12">
            <a:extLst>
              <a:ext uri="{FF2B5EF4-FFF2-40B4-BE49-F238E27FC236}">
                <a16:creationId xmlns:a16="http://schemas.microsoft.com/office/drawing/2014/main" id="{804E6610-0650-4694-8B41-B2A385A4151A}"/>
              </a:ext>
            </a:extLst>
          </p:cNvPr>
          <p:cNvSpPr>
            <a:spLocks noGrp="1"/>
          </p:cNvSpPr>
          <p:nvPr>
            <p:ph type="body" sz="quarter" idx="26"/>
          </p:nvPr>
        </p:nvSpPr>
        <p:spPr>
          <a:xfrm>
            <a:off x="6152323" y="2530528"/>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1" name="Text Placeholder 12">
            <a:extLst>
              <a:ext uri="{FF2B5EF4-FFF2-40B4-BE49-F238E27FC236}">
                <a16:creationId xmlns:a16="http://schemas.microsoft.com/office/drawing/2014/main" id="{5CE6D208-5AFC-4CE8-BC1A-7AF993C1B87A}"/>
              </a:ext>
            </a:extLst>
          </p:cNvPr>
          <p:cNvSpPr>
            <a:spLocks noGrp="1"/>
          </p:cNvSpPr>
          <p:nvPr>
            <p:ph type="body" sz="quarter" idx="28"/>
          </p:nvPr>
        </p:nvSpPr>
        <p:spPr>
          <a:xfrm>
            <a:off x="8089326" y="2162296"/>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586287" cy="1449134"/>
          </a:xfrm>
        </p:spPr>
        <p:txBody>
          <a:bodyPr>
            <a:noAutofit/>
          </a:bodyPr>
          <a:lstStyle>
            <a:lvl1pPr>
              <a:defRPr sz="3600"/>
            </a:lvl1pPr>
          </a:lstStyle>
          <a:p>
            <a:r>
              <a:rPr lang="en-US"/>
              <a:t>Click to edit Master title style</a:t>
            </a:r>
            <a:endParaRPr lang="en-AU"/>
          </a:p>
        </p:txBody>
      </p:sp>
      <p:sp>
        <p:nvSpPr>
          <p:cNvPr id="22" name="Text Placeholder 12">
            <a:extLst>
              <a:ext uri="{FF2B5EF4-FFF2-40B4-BE49-F238E27FC236}">
                <a16:creationId xmlns:a16="http://schemas.microsoft.com/office/drawing/2014/main" id="{7A8A3AE4-FA3A-4542-A106-FB0F4621C500}"/>
              </a:ext>
            </a:extLst>
          </p:cNvPr>
          <p:cNvSpPr>
            <a:spLocks noGrp="1"/>
          </p:cNvSpPr>
          <p:nvPr>
            <p:ph type="body" sz="quarter" idx="29"/>
          </p:nvPr>
        </p:nvSpPr>
        <p:spPr>
          <a:xfrm>
            <a:off x="10026328" y="1794064"/>
            <a:ext cx="173655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24" name="Text Placeholder 7">
            <a:extLst>
              <a:ext uri="{FF2B5EF4-FFF2-40B4-BE49-F238E27FC236}">
                <a16:creationId xmlns:a16="http://schemas.microsoft.com/office/drawing/2014/main" id="{CEFED485-00AB-4474-A40C-0795F3CC2DD2}"/>
              </a:ext>
            </a:extLst>
          </p:cNvPr>
          <p:cNvSpPr>
            <a:spLocks noGrp="1"/>
          </p:cNvSpPr>
          <p:nvPr>
            <p:ph type="body" sz="quarter" idx="30" hasCustomPrompt="1"/>
          </p:nvPr>
        </p:nvSpPr>
        <p:spPr>
          <a:xfrm>
            <a:off x="334962" y="3062808"/>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01</a:t>
            </a:r>
            <a:endParaRPr lang="en-AU"/>
          </a:p>
        </p:txBody>
      </p:sp>
      <p:sp>
        <p:nvSpPr>
          <p:cNvPr id="25" name="Text Placeholder 7">
            <a:extLst>
              <a:ext uri="{FF2B5EF4-FFF2-40B4-BE49-F238E27FC236}">
                <a16:creationId xmlns:a16="http://schemas.microsoft.com/office/drawing/2014/main" id="{2CE896CA-0255-427E-953B-CEC57494458C}"/>
              </a:ext>
            </a:extLst>
          </p:cNvPr>
          <p:cNvSpPr>
            <a:spLocks noGrp="1"/>
          </p:cNvSpPr>
          <p:nvPr>
            <p:ph type="body" sz="quarter" idx="31" hasCustomPrompt="1"/>
          </p:nvPr>
        </p:nvSpPr>
        <p:spPr>
          <a:xfrm>
            <a:off x="2283175" y="2697359"/>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02</a:t>
            </a:r>
            <a:endParaRPr lang="en-AU"/>
          </a:p>
        </p:txBody>
      </p:sp>
      <p:sp>
        <p:nvSpPr>
          <p:cNvPr id="26" name="Text Placeholder 7">
            <a:extLst>
              <a:ext uri="{FF2B5EF4-FFF2-40B4-BE49-F238E27FC236}">
                <a16:creationId xmlns:a16="http://schemas.microsoft.com/office/drawing/2014/main" id="{153277F4-BC1F-4900-A906-6B51A5B59193}"/>
              </a:ext>
            </a:extLst>
          </p:cNvPr>
          <p:cNvSpPr>
            <a:spLocks noGrp="1"/>
          </p:cNvSpPr>
          <p:nvPr>
            <p:ph type="body" sz="quarter" idx="32" hasCustomPrompt="1"/>
          </p:nvPr>
        </p:nvSpPr>
        <p:spPr>
          <a:xfrm>
            <a:off x="4225038" y="2331911"/>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03     </a:t>
            </a:r>
            <a:endParaRPr lang="en-AU"/>
          </a:p>
        </p:txBody>
      </p:sp>
      <p:sp>
        <p:nvSpPr>
          <p:cNvPr id="27" name="Text Placeholder 7">
            <a:extLst>
              <a:ext uri="{FF2B5EF4-FFF2-40B4-BE49-F238E27FC236}">
                <a16:creationId xmlns:a16="http://schemas.microsoft.com/office/drawing/2014/main" id="{28F8EF6C-5644-4F76-BD6E-375BC2A52753}"/>
              </a:ext>
            </a:extLst>
          </p:cNvPr>
          <p:cNvSpPr>
            <a:spLocks noGrp="1"/>
          </p:cNvSpPr>
          <p:nvPr>
            <p:ph type="body" sz="quarter" idx="33" hasCustomPrompt="1"/>
          </p:nvPr>
        </p:nvSpPr>
        <p:spPr>
          <a:xfrm>
            <a:off x="6166901" y="1966463"/>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04</a:t>
            </a:r>
            <a:endParaRPr lang="en-AU"/>
          </a:p>
        </p:txBody>
      </p:sp>
      <p:sp>
        <p:nvSpPr>
          <p:cNvPr id="28" name="Text Placeholder 7">
            <a:extLst>
              <a:ext uri="{FF2B5EF4-FFF2-40B4-BE49-F238E27FC236}">
                <a16:creationId xmlns:a16="http://schemas.microsoft.com/office/drawing/2014/main" id="{988195FB-8ECC-4DE4-B226-9942D1ED7E71}"/>
              </a:ext>
            </a:extLst>
          </p:cNvPr>
          <p:cNvSpPr>
            <a:spLocks noGrp="1"/>
          </p:cNvSpPr>
          <p:nvPr>
            <p:ph type="body" sz="quarter" idx="34" hasCustomPrompt="1"/>
          </p:nvPr>
        </p:nvSpPr>
        <p:spPr>
          <a:xfrm>
            <a:off x="8108764" y="1601015"/>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05</a:t>
            </a:r>
            <a:endParaRPr lang="en-AU"/>
          </a:p>
        </p:txBody>
      </p:sp>
      <p:sp>
        <p:nvSpPr>
          <p:cNvPr id="29" name="Text Placeholder 7">
            <a:extLst>
              <a:ext uri="{FF2B5EF4-FFF2-40B4-BE49-F238E27FC236}">
                <a16:creationId xmlns:a16="http://schemas.microsoft.com/office/drawing/2014/main" id="{9F299951-3624-46E3-811C-FAFEA04530F2}"/>
              </a:ext>
            </a:extLst>
          </p:cNvPr>
          <p:cNvSpPr>
            <a:spLocks noGrp="1"/>
          </p:cNvSpPr>
          <p:nvPr>
            <p:ph type="body" sz="quarter" idx="35" hasCustomPrompt="1"/>
          </p:nvPr>
        </p:nvSpPr>
        <p:spPr>
          <a:xfrm>
            <a:off x="10050629" y="1235567"/>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06</a:t>
            </a:r>
            <a:endParaRPr lang="en-AU"/>
          </a:p>
        </p:txBody>
      </p:sp>
      <p:pic>
        <p:nvPicPr>
          <p:cNvPr id="30" name="Graphic 29">
            <a:extLst>
              <a:ext uri="{FF2B5EF4-FFF2-40B4-BE49-F238E27FC236}">
                <a16:creationId xmlns:a16="http://schemas.microsoft.com/office/drawing/2014/main" id="{F20B17A5-DD78-46C6-8B86-261A74DA19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997665" y="3885164"/>
            <a:ext cx="356202" cy="208478"/>
          </a:xfrm>
          <a:prstGeom prst="rect">
            <a:avLst/>
          </a:prstGeom>
        </p:spPr>
      </p:pic>
      <p:pic>
        <p:nvPicPr>
          <p:cNvPr id="31" name="Graphic 30">
            <a:extLst>
              <a:ext uri="{FF2B5EF4-FFF2-40B4-BE49-F238E27FC236}">
                <a16:creationId xmlns:a16="http://schemas.microsoft.com/office/drawing/2014/main" id="{B0B79A56-AB00-40F7-AD3C-972A68ED329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3936345" y="3512514"/>
            <a:ext cx="356202" cy="208478"/>
          </a:xfrm>
          <a:prstGeom prst="rect">
            <a:avLst/>
          </a:prstGeom>
        </p:spPr>
      </p:pic>
      <p:pic>
        <p:nvPicPr>
          <p:cNvPr id="32" name="Graphic 31">
            <a:extLst>
              <a:ext uri="{FF2B5EF4-FFF2-40B4-BE49-F238E27FC236}">
                <a16:creationId xmlns:a16="http://schemas.microsoft.com/office/drawing/2014/main" id="{99D3CDC2-D657-42EC-96EE-EDF31002A4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5873626" y="3128724"/>
            <a:ext cx="356202" cy="208478"/>
          </a:xfrm>
          <a:prstGeom prst="rect">
            <a:avLst/>
          </a:prstGeom>
        </p:spPr>
      </p:pic>
      <p:pic>
        <p:nvPicPr>
          <p:cNvPr id="33" name="Graphic 32">
            <a:extLst>
              <a:ext uri="{FF2B5EF4-FFF2-40B4-BE49-F238E27FC236}">
                <a16:creationId xmlns:a16="http://schemas.microsoft.com/office/drawing/2014/main" id="{6E6FCD09-BC11-4D8E-B3D0-FE07625233A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7810910" y="2772521"/>
            <a:ext cx="356202" cy="208478"/>
          </a:xfrm>
          <a:prstGeom prst="rect">
            <a:avLst/>
          </a:prstGeom>
        </p:spPr>
      </p:pic>
      <p:pic>
        <p:nvPicPr>
          <p:cNvPr id="34" name="Graphic 33">
            <a:extLst>
              <a:ext uri="{FF2B5EF4-FFF2-40B4-BE49-F238E27FC236}">
                <a16:creationId xmlns:a16="http://schemas.microsoft.com/office/drawing/2014/main" id="{7941C3B9-D162-42D3-AC6A-E12C2084680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746792" y="2447952"/>
            <a:ext cx="356202" cy="208478"/>
          </a:xfrm>
          <a:prstGeom prst="rect">
            <a:avLst/>
          </a:prstGeom>
        </p:spPr>
      </p:pic>
      <p:sp>
        <p:nvSpPr>
          <p:cNvPr id="35" name="Text Placeholder 7">
            <a:extLst>
              <a:ext uri="{FF2B5EF4-FFF2-40B4-BE49-F238E27FC236}">
                <a16:creationId xmlns:a16="http://schemas.microsoft.com/office/drawing/2014/main" id="{8F476F35-7C69-4C3E-9A75-C1BE959D9204}"/>
              </a:ext>
            </a:extLst>
          </p:cNvPr>
          <p:cNvSpPr>
            <a:spLocks noGrp="1"/>
          </p:cNvSpPr>
          <p:nvPr>
            <p:ph type="body" sz="quarter" idx="36" hasCustomPrompt="1"/>
          </p:nvPr>
        </p:nvSpPr>
        <p:spPr>
          <a:xfrm>
            <a:off x="334962" y="4800487"/>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6" name="Text Placeholder 7">
            <a:extLst>
              <a:ext uri="{FF2B5EF4-FFF2-40B4-BE49-F238E27FC236}">
                <a16:creationId xmlns:a16="http://schemas.microsoft.com/office/drawing/2014/main" id="{FDA726C1-14F9-4525-BD35-05A4E37CCC8F}"/>
              </a:ext>
            </a:extLst>
          </p:cNvPr>
          <p:cNvSpPr>
            <a:spLocks noGrp="1"/>
          </p:cNvSpPr>
          <p:nvPr>
            <p:ph type="body" sz="quarter" idx="37" hasCustomPrompt="1"/>
          </p:nvPr>
        </p:nvSpPr>
        <p:spPr>
          <a:xfrm>
            <a:off x="2283175" y="4435038"/>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7" name="Text Placeholder 7">
            <a:extLst>
              <a:ext uri="{FF2B5EF4-FFF2-40B4-BE49-F238E27FC236}">
                <a16:creationId xmlns:a16="http://schemas.microsoft.com/office/drawing/2014/main" id="{44520B81-5C4A-449A-9016-C407865E8E2E}"/>
              </a:ext>
            </a:extLst>
          </p:cNvPr>
          <p:cNvSpPr>
            <a:spLocks noGrp="1"/>
          </p:cNvSpPr>
          <p:nvPr>
            <p:ph type="body" sz="quarter" idx="38" hasCustomPrompt="1"/>
          </p:nvPr>
        </p:nvSpPr>
        <p:spPr>
          <a:xfrm>
            <a:off x="4225038" y="4069590"/>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8" name="Text Placeholder 7">
            <a:extLst>
              <a:ext uri="{FF2B5EF4-FFF2-40B4-BE49-F238E27FC236}">
                <a16:creationId xmlns:a16="http://schemas.microsoft.com/office/drawing/2014/main" id="{FC3E0F3C-20EA-4349-B077-D4FF87F95A64}"/>
              </a:ext>
            </a:extLst>
          </p:cNvPr>
          <p:cNvSpPr>
            <a:spLocks noGrp="1"/>
          </p:cNvSpPr>
          <p:nvPr>
            <p:ph type="body" sz="quarter" idx="39" hasCustomPrompt="1"/>
          </p:nvPr>
        </p:nvSpPr>
        <p:spPr>
          <a:xfrm>
            <a:off x="6166901" y="3704142"/>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9" name="Text Placeholder 7">
            <a:extLst>
              <a:ext uri="{FF2B5EF4-FFF2-40B4-BE49-F238E27FC236}">
                <a16:creationId xmlns:a16="http://schemas.microsoft.com/office/drawing/2014/main" id="{7DE9700A-4643-4925-AF5C-D47771663835}"/>
              </a:ext>
            </a:extLst>
          </p:cNvPr>
          <p:cNvSpPr>
            <a:spLocks noGrp="1"/>
          </p:cNvSpPr>
          <p:nvPr>
            <p:ph type="body" sz="quarter" idx="40" hasCustomPrompt="1"/>
          </p:nvPr>
        </p:nvSpPr>
        <p:spPr>
          <a:xfrm>
            <a:off x="8108764" y="3338694"/>
            <a:ext cx="1712256"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40" name="Text Placeholder 7">
            <a:extLst>
              <a:ext uri="{FF2B5EF4-FFF2-40B4-BE49-F238E27FC236}">
                <a16:creationId xmlns:a16="http://schemas.microsoft.com/office/drawing/2014/main" id="{1D069D7E-0F5A-48BD-9A23-1C71FB8439EF}"/>
              </a:ext>
            </a:extLst>
          </p:cNvPr>
          <p:cNvSpPr>
            <a:spLocks noGrp="1"/>
          </p:cNvSpPr>
          <p:nvPr>
            <p:ph type="body" sz="quarter" idx="41" hasCustomPrompt="1"/>
          </p:nvPr>
        </p:nvSpPr>
        <p:spPr>
          <a:xfrm>
            <a:off x="10050628" y="2973246"/>
            <a:ext cx="1712257"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Tree>
    <p:extLst>
      <p:ext uri="{BB962C8B-B14F-4D97-AF65-F5344CB8AC3E}">
        <p14:creationId xmlns:p14="http://schemas.microsoft.com/office/powerpoint/2010/main" val="346842641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02_Steps">
    <p:bg>
      <p:bgPr>
        <a:solidFill>
          <a:schemeClr val="bg2"/>
        </a:solidFill>
        <a:effectLst/>
      </p:bgPr>
    </p:bg>
    <p:spTree>
      <p:nvGrpSpPr>
        <p:cNvPr id="1" name=""/>
        <p:cNvGrpSpPr/>
        <p:nvPr/>
      </p:nvGrpSpPr>
      <p:grpSpPr>
        <a:xfrm>
          <a:off x="0" y="0"/>
          <a:ext cx="0" cy="0"/>
          <a:chOff x="0" y="0"/>
          <a:chExt cx="0" cy="0"/>
        </a:xfrm>
      </p:grpSpPr>
      <p:sp>
        <p:nvSpPr>
          <p:cNvPr id="12" name="Text Placeholder 12">
            <a:extLst>
              <a:ext uri="{FF2B5EF4-FFF2-40B4-BE49-F238E27FC236}">
                <a16:creationId xmlns:a16="http://schemas.microsoft.com/office/drawing/2014/main" id="{6EAEB1C9-2F75-4FBB-AA44-3F1950647FAB}"/>
              </a:ext>
            </a:extLst>
          </p:cNvPr>
          <p:cNvSpPr>
            <a:spLocks noGrp="1"/>
          </p:cNvSpPr>
          <p:nvPr>
            <p:ph type="body" sz="quarter" idx="19"/>
          </p:nvPr>
        </p:nvSpPr>
        <p:spPr>
          <a:xfrm>
            <a:off x="334964" y="3635224"/>
            <a:ext cx="2155286"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BA259367-6B62-4B5A-BB90-67ACA712FFE8}"/>
              </a:ext>
            </a:extLst>
          </p:cNvPr>
          <p:cNvSpPr>
            <a:spLocks noGrp="1"/>
          </p:cNvSpPr>
          <p:nvPr>
            <p:ph type="body" sz="quarter" idx="22"/>
          </p:nvPr>
        </p:nvSpPr>
        <p:spPr>
          <a:xfrm>
            <a:off x="2690225" y="3266992"/>
            <a:ext cx="2155286"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7" name="Text Placeholder 12">
            <a:extLst>
              <a:ext uri="{FF2B5EF4-FFF2-40B4-BE49-F238E27FC236}">
                <a16:creationId xmlns:a16="http://schemas.microsoft.com/office/drawing/2014/main" id="{A9158355-C330-484F-90D2-CA09FDD6AB48}"/>
              </a:ext>
            </a:extLst>
          </p:cNvPr>
          <p:cNvSpPr>
            <a:spLocks noGrp="1"/>
          </p:cNvSpPr>
          <p:nvPr>
            <p:ph type="body" sz="quarter" idx="24"/>
          </p:nvPr>
        </p:nvSpPr>
        <p:spPr>
          <a:xfrm>
            <a:off x="5049955" y="2898760"/>
            <a:ext cx="2155286"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8" name="Text Placeholder 12">
            <a:extLst>
              <a:ext uri="{FF2B5EF4-FFF2-40B4-BE49-F238E27FC236}">
                <a16:creationId xmlns:a16="http://schemas.microsoft.com/office/drawing/2014/main" id="{804E6610-0650-4694-8B41-B2A385A4151A}"/>
              </a:ext>
            </a:extLst>
          </p:cNvPr>
          <p:cNvSpPr>
            <a:spLocks noGrp="1"/>
          </p:cNvSpPr>
          <p:nvPr>
            <p:ph type="body" sz="quarter" idx="26"/>
          </p:nvPr>
        </p:nvSpPr>
        <p:spPr>
          <a:xfrm>
            <a:off x="7411802" y="2525554"/>
            <a:ext cx="2155286"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586287" cy="1449134"/>
          </a:xfrm>
        </p:spPr>
        <p:txBody>
          <a:bodyPr>
            <a:noAutofit/>
          </a:bodyPr>
          <a:lstStyle>
            <a:lvl1pPr>
              <a:defRPr sz="3600"/>
            </a:lvl1pPr>
          </a:lstStyle>
          <a:p>
            <a:r>
              <a:rPr lang="en-US"/>
              <a:t>Click to edit Master title style</a:t>
            </a:r>
            <a:endParaRPr lang="en-AU"/>
          </a:p>
        </p:txBody>
      </p:sp>
      <p:sp>
        <p:nvSpPr>
          <p:cNvPr id="24" name="Text Placeholder 7">
            <a:extLst>
              <a:ext uri="{FF2B5EF4-FFF2-40B4-BE49-F238E27FC236}">
                <a16:creationId xmlns:a16="http://schemas.microsoft.com/office/drawing/2014/main" id="{CEFED485-00AB-4474-A40C-0795F3CC2DD2}"/>
              </a:ext>
            </a:extLst>
          </p:cNvPr>
          <p:cNvSpPr>
            <a:spLocks noGrp="1"/>
          </p:cNvSpPr>
          <p:nvPr>
            <p:ph type="body" sz="quarter" idx="30" hasCustomPrompt="1"/>
          </p:nvPr>
        </p:nvSpPr>
        <p:spPr>
          <a:xfrm>
            <a:off x="334962" y="3062808"/>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01</a:t>
            </a:r>
            <a:endParaRPr lang="en-AU"/>
          </a:p>
        </p:txBody>
      </p:sp>
      <p:sp>
        <p:nvSpPr>
          <p:cNvPr id="25" name="Text Placeholder 7">
            <a:extLst>
              <a:ext uri="{FF2B5EF4-FFF2-40B4-BE49-F238E27FC236}">
                <a16:creationId xmlns:a16="http://schemas.microsoft.com/office/drawing/2014/main" id="{2CE896CA-0255-427E-953B-CEC57494458C}"/>
              </a:ext>
            </a:extLst>
          </p:cNvPr>
          <p:cNvSpPr>
            <a:spLocks noGrp="1"/>
          </p:cNvSpPr>
          <p:nvPr>
            <p:ph type="body" sz="quarter" idx="31" hasCustomPrompt="1"/>
          </p:nvPr>
        </p:nvSpPr>
        <p:spPr>
          <a:xfrm>
            <a:off x="2695083" y="2697359"/>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02</a:t>
            </a:r>
            <a:endParaRPr lang="en-AU"/>
          </a:p>
        </p:txBody>
      </p:sp>
      <p:sp>
        <p:nvSpPr>
          <p:cNvPr id="26" name="Text Placeholder 7">
            <a:extLst>
              <a:ext uri="{FF2B5EF4-FFF2-40B4-BE49-F238E27FC236}">
                <a16:creationId xmlns:a16="http://schemas.microsoft.com/office/drawing/2014/main" id="{153277F4-BC1F-4900-A906-6B51A5B59193}"/>
              </a:ext>
            </a:extLst>
          </p:cNvPr>
          <p:cNvSpPr>
            <a:spLocks noGrp="1"/>
          </p:cNvSpPr>
          <p:nvPr>
            <p:ph type="body" sz="quarter" idx="32" hasCustomPrompt="1"/>
          </p:nvPr>
        </p:nvSpPr>
        <p:spPr>
          <a:xfrm>
            <a:off x="5059673" y="2331911"/>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03     </a:t>
            </a:r>
            <a:endParaRPr lang="en-AU"/>
          </a:p>
        </p:txBody>
      </p:sp>
      <p:sp>
        <p:nvSpPr>
          <p:cNvPr id="27" name="Text Placeholder 7">
            <a:extLst>
              <a:ext uri="{FF2B5EF4-FFF2-40B4-BE49-F238E27FC236}">
                <a16:creationId xmlns:a16="http://schemas.microsoft.com/office/drawing/2014/main" id="{28F8EF6C-5644-4F76-BD6E-375BC2A52753}"/>
              </a:ext>
            </a:extLst>
          </p:cNvPr>
          <p:cNvSpPr>
            <a:spLocks noGrp="1"/>
          </p:cNvSpPr>
          <p:nvPr>
            <p:ph type="body" sz="quarter" idx="33" hasCustomPrompt="1"/>
          </p:nvPr>
        </p:nvSpPr>
        <p:spPr>
          <a:xfrm>
            <a:off x="7426380" y="1961489"/>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04</a:t>
            </a:r>
            <a:endParaRPr lang="en-AU"/>
          </a:p>
        </p:txBody>
      </p:sp>
      <p:sp>
        <p:nvSpPr>
          <p:cNvPr id="28" name="Text Placeholder 7">
            <a:extLst>
              <a:ext uri="{FF2B5EF4-FFF2-40B4-BE49-F238E27FC236}">
                <a16:creationId xmlns:a16="http://schemas.microsoft.com/office/drawing/2014/main" id="{988195FB-8ECC-4DE4-B226-9942D1ED7E71}"/>
              </a:ext>
            </a:extLst>
          </p:cNvPr>
          <p:cNvSpPr>
            <a:spLocks noGrp="1"/>
          </p:cNvSpPr>
          <p:nvPr>
            <p:ph type="body" sz="quarter" idx="34" hasCustomPrompt="1"/>
          </p:nvPr>
        </p:nvSpPr>
        <p:spPr>
          <a:xfrm>
            <a:off x="9947983" y="1596188"/>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05</a:t>
            </a:r>
            <a:endParaRPr lang="en-AU"/>
          </a:p>
        </p:txBody>
      </p:sp>
      <p:pic>
        <p:nvPicPr>
          <p:cNvPr id="30" name="Graphic 29">
            <a:extLst>
              <a:ext uri="{FF2B5EF4-FFF2-40B4-BE49-F238E27FC236}">
                <a16:creationId xmlns:a16="http://schemas.microsoft.com/office/drawing/2014/main" id="{F20B17A5-DD78-46C6-8B86-261A74DA19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409573" y="3885164"/>
            <a:ext cx="356202" cy="208478"/>
          </a:xfrm>
          <a:prstGeom prst="rect">
            <a:avLst/>
          </a:prstGeom>
        </p:spPr>
      </p:pic>
      <p:pic>
        <p:nvPicPr>
          <p:cNvPr id="31" name="Graphic 30">
            <a:extLst>
              <a:ext uri="{FF2B5EF4-FFF2-40B4-BE49-F238E27FC236}">
                <a16:creationId xmlns:a16="http://schemas.microsoft.com/office/drawing/2014/main" id="{B0B79A56-AB00-40F7-AD3C-972A68ED329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772100" y="3516932"/>
            <a:ext cx="356202" cy="208478"/>
          </a:xfrm>
          <a:prstGeom prst="rect">
            <a:avLst/>
          </a:prstGeom>
        </p:spPr>
      </p:pic>
      <p:pic>
        <p:nvPicPr>
          <p:cNvPr id="32" name="Graphic 31">
            <a:extLst>
              <a:ext uri="{FF2B5EF4-FFF2-40B4-BE49-F238E27FC236}">
                <a16:creationId xmlns:a16="http://schemas.microsoft.com/office/drawing/2014/main" id="{99D3CDC2-D657-42EC-96EE-EDF31002A4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7133105" y="3123750"/>
            <a:ext cx="356202" cy="208478"/>
          </a:xfrm>
          <a:prstGeom prst="rect">
            <a:avLst/>
          </a:prstGeom>
        </p:spPr>
      </p:pic>
      <p:pic>
        <p:nvPicPr>
          <p:cNvPr id="33" name="Graphic 32">
            <a:extLst>
              <a:ext uri="{FF2B5EF4-FFF2-40B4-BE49-F238E27FC236}">
                <a16:creationId xmlns:a16="http://schemas.microsoft.com/office/drawing/2014/main" id="{6E6FCD09-BC11-4D8E-B3D0-FE07625233A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9484926" y="2763611"/>
            <a:ext cx="356202" cy="208478"/>
          </a:xfrm>
          <a:prstGeom prst="rect">
            <a:avLst/>
          </a:prstGeom>
        </p:spPr>
      </p:pic>
      <p:sp>
        <p:nvSpPr>
          <p:cNvPr id="35" name="Text Placeholder 7">
            <a:extLst>
              <a:ext uri="{FF2B5EF4-FFF2-40B4-BE49-F238E27FC236}">
                <a16:creationId xmlns:a16="http://schemas.microsoft.com/office/drawing/2014/main" id="{8F476F35-7C69-4C3E-9A75-C1BE959D9204}"/>
              </a:ext>
            </a:extLst>
          </p:cNvPr>
          <p:cNvSpPr>
            <a:spLocks noGrp="1"/>
          </p:cNvSpPr>
          <p:nvPr>
            <p:ph type="body" sz="quarter" idx="36" hasCustomPrompt="1"/>
          </p:nvPr>
        </p:nvSpPr>
        <p:spPr>
          <a:xfrm>
            <a:off x="334962" y="4800487"/>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6" name="Text Placeholder 7">
            <a:extLst>
              <a:ext uri="{FF2B5EF4-FFF2-40B4-BE49-F238E27FC236}">
                <a16:creationId xmlns:a16="http://schemas.microsoft.com/office/drawing/2014/main" id="{FDA726C1-14F9-4525-BD35-05A4E37CCC8F}"/>
              </a:ext>
            </a:extLst>
          </p:cNvPr>
          <p:cNvSpPr>
            <a:spLocks noGrp="1"/>
          </p:cNvSpPr>
          <p:nvPr>
            <p:ph type="body" sz="quarter" idx="37" hasCustomPrompt="1"/>
          </p:nvPr>
        </p:nvSpPr>
        <p:spPr>
          <a:xfrm>
            <a:off x="2695083" y="4435038"/>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7" name="Text Placeholder 7">
            <a:extLst>
              <a:ext uri="{FF2B5EF4-FFF2-40B4-BE49-F238E27FC236}">
                <a16:creationId xmlns:a16="http://schemas.microsoft.com/office/drawing/2014/main" id="{44520B81-5C4A-449A-9016-C407865E8E2E}"/>
              </a:ext>
            </a:extLst>
          </p:cNvPr>
          <p:cNvSpPr>
            <a:spLocks noGrp="1"/>
          </p:cNvSpPr>
          <p:nvPr>
            <p:ph type="body" sz="quarter" idx="38" hasCustomPrompt="1"/>
          </p:nvPr>
        </p:nvSpPr>
        <p:spPr>
          <a:xfrm>
            <a:off x="5059673" y="4069590"/>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8" name="Text Placeholder 7">
            <a:extLst>
              <a:ext uri="{FF2B5EF4-FFF2-40B4-BE49-F238E27FC236}">
                <a16:creationId xmlns:a16="http://schemas.microsoft.com/office/drawing/2014/main" id="{FC3E0F3C-20EA-4349-B077-D4FF87F95A64}"/>
              </a:ext>
            </a:extLst>
          </p:cNvPr>
          <p:cNvSpPr>
            <a:spLocks noGrp="1"/>
          </p:cNvSpPr>
          <p:nvPr>
            <p:ph type="body" sz="quarter" idx="39" hasCustomPrompt="1"/>
          </p:nvPr>
        </p:nvSpPr>
        <p:spPr>
          <a:xfrm>
            <a:off x="7426380" y="3699168"/>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9" name="Text Placeholder 7">
            <a:extLst>
              <a:ext uri="{FF2B5EF4-FFF2-40B4-BE49-F238E27FC236}">
                <a16:creationId xmlns:a16="http://schemas.microsoft.com/office/drawing/2014/main" id="{7DE9700A-4643-4925-AF5C-D47771663835}"/>
              </a:ext>
            </a:extLst>
          </p:cNvPr>
          <p:cNvSpPr>
            <a:spLocks noGrp="1"/>
          </p:cNvSpPr>
          <p:nvPr>
            <p:ph type="body" sz="quarter" idx="40" hasCustomPrompt="1"/>
          </p:nvPr>
        </p:nvSpPr>
        <p:spPr>
          <a:xfrm>
            <a:off x="9947983" y="3333867"/>
            <a:ext cx="1712256"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41" name="Text Placeholder 12">
            <a:extLst>
              <a:ext uri="{FF2B5EF4-FFF2-40B4-BE49-F238E27FC236}">
                <a16:creationId xmlns:a16="http://schemas.microsoft.com/office/drawing/2014/main" id="{EBE2F317-16AE-423E-B702-BD5DC43CDFBF}"/>
              </a:ext>
            </a:extLst>
          </p:cNvPr>
          <p:cNvSpPr>
            <a:spLocks noGrp="1"/>
          </p:cNvSpPr>
          <p:nvPr>
            <p:ph type="body" sz="quarter" idx="41"/>
          </p:nvPr>
        </p:nvSpPr>
        <p:spPr>
          <a:xfrm>
            <a:off x="9756683" y="2119035"/>
            <a:ext cx="2155286"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Tree>
    <p:extLst>
      <p:ext uri="{BB962C8B-B14F-4D97-AF65-F5344CB8AC3E}">
        <p14:creationId xmlns:p14="http://schemas.microsoft.com/office/powerpoint/2010/main" val="309923180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03_Steps">
    <p:bg>
      <p:bgPr>
        <a:solidFill>
          <a:schemeClr val="bg2"/>
        </a:solidFill>
        <a:effectLst/>
      </p:bgPr>
    </p:bg>
    <p:spTree>
      <p:nvGrpSpPr>
        <p:cNvPr id="1" name=""/>
        <p:cNvGrpSpPr/>
        <p:nvPr/>
      </p:nvGrpSpPr>
      <p:grpSpPr>
        <a:xfrm>
          <a:off x="0" y="0"/>
          <a:ext cx="0" cy="0"/>
          <a:chOff x="0" y="0"/>
          <a:chExt cx="0" cy="0"/>
        </a:xfrm>
      </p:grpSpPr>
      <p:sp>
        <p:nvSpPr>
          <p:cNvPr id="12" name="Text Placeholder 12">
            <a:extLst>
              <a:ext uri="{FF2B5EF4-FFF2-40B4-BE49-F238E27FC236}">
                <a16:creationId xmlns:a16="http://schemas.microsoft.com/office/drawing/2014/main" id="{6EAEB1C9-2F75-4FBB-AA44-3F1950647FAB}"/>
              </a:ext>
            </a:extLst>
          </p:cNvPr>
          <p:cNvSpPr>
            <a:spLocks noGrp="1"/>
          </p:cNvSpPr>
          <p:nvPr>
            <p:ph type="body" sz="quarter" idx="19"/>
          </p:nvPr>
        </p:nvSpPr>
        <p:spPr>
          <a:xfrm>
            <a:off x="334964" y="3635224"/>
            <a:ext cx="266564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BA259367-6B62-4B5A-BB90-67ACA712FFE8}"/>
              </a:ext>
            </a:extLst>
          </p:cNvPr>
          <p:cNvSpPr>
            <a:spLocks noGrp="1"/>
          </p:cNvSpPr>
          <p:nvPr>
            <p:ph type="body" sz="quarter" idx="22"/>
          </p:nvPr>
        </p:nvSpPr>
        <p:spPr>
          <a:xfrm>
            <a:off x="3201052" y="3266992"/>
            <a:ext cx="266564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7" name="Text Placeholder 12">
            <a:extLst>
              <a:ext uri="{FF2B5EF4-FFF2-40B4-BE49-F238E27FC236}">
                <a16:creationId xmlns:a16="http://schemas.microsoft.com/office/drawing/2014/main" id="{A9158355-C330-484F-90D2-CA09FDD6AB48}"/>
              </a:ext>
            </a:extLst>
          </p:cNvPr>
          <p:cNvSpPr>
            <a:spLocks noGrp="1"/>
          </p:cNvSpPr>
          <p:nvPr>
            <p:ph type="body" sz="quarter" idx="24"/>
          </p:nvPr>
        </p:nvSpPr>
        <p:spPr>
          <a:xfrm>
            <a:off x="6075256" y="2905110"/>
            <a:ext cx="266564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8" name="Text Placeholder 12">
            <a:extLst>
              <a:ext uri="{FF2B5EF4-FFF2-40B4-BE49-F238E27FC236}">
                <a16:creationId xmlns:a16="http://schemas.microsoft.com/office/drawing/2014/main" id="{804E6610-0650-4694-8B41-B2A385A4151A}"/>
              </a:ext>
            </a:extLst>
          </p:cNvPr>
          <p:cNvSpPr>
            <a:spLocks noGrp="1"/>
          </p:cNvSpPr>
          <p:nvPr>
            <p:ph type="body" sz="quarter" idx="26"/>
          </p:nvPr>
        </p:nvSpPr>
        <p:spPr>
          <a:xfrm>
            <a:off x="8949460" y="2525554"/>
            <a:ext cx="2665648" cy="1064561"/>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586287" cy="1449134"/>
          </a:xfrm>
        </p:spPr>
        <p:txBody>
          <a:bodyPr>
            <a:noAutofit/>
          </a:bodyPr>
          <a:lstStyle>
            <a:lvl1pPr>
              <a:defRPr sz="3600"/>
            </a:lvl1pPr>
          </a:lstStyle>
          <a:p>
            <a:r>
              <a:rPr lang="en-US"/>
              <a:t>Click to edit Master title style</a:t>
            </a:r>
            <a:endParaRPr lang="en-AU"/>
          </a:p>
        </p:txBody>
      </p:sp>
      <p:sp>
        <p:nvSpPr>
          <p:cNvPr id="24" name="Text Placeholder 7">
            <a:extLst>
              <a:ext uri="{FF2B5EF4-FFF2-40B4-BE49-F238E27FC236}">
                <a16:creationId xmlns:a16="http://schemas.microsoft.com/office/drawing/2014/main" id="{CEFED485-00AB-4474-A40C-0795F3CC2DD2}"/>
              </a:ext>
            </a:extLst>
          </p:cNvPr>
          <p:cNvSpPr>
            <a:spLocks noGrp="1"/>
          </p:cNvSpPr>
          <p:nvPr>
            <p:ph type="body" sz="quarter" idx="30" hasCustomPrompt="1"/>
          </p:nvPr>
        </p:nvSpPr>
        <p:spPr>
          <a:xfrm>
            <a:off x="334962" y="3062808"/>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01</a:t>
            </a:r>
            <a:endParaRPr lang="en-AU"/>
          </a:p>
        </p:txBody>
      </p:sp>
      <p:sp>
        <p:nvSpPr>
          <p:cNvPr id="25" name="Text Placeholder 7">
            <a:extLst>
              <a:ext uri="{FF2B5EF4-FFF2-40B4-BE49-F238E27FC236}">
                <a16:creationId xmlns:a16="http://schemas.microsoft.com/office/drawing/2014/main" id="{2CE896CA-0255-427E-953B-CEC57494458C}"/>
              </a:ext>
            </a:extLst>
          </p:cNvPr>
          <p:cNvSpPr>
            <a:spLocks noGrp="1"/>
          </p:cNvSpPr>
          <p:nvPr>
            <p:ph type="body" sz="quarter" idx="31" hasCustomPrompt="1"/>
          </p:nvPr>
        </p:nvSpPr>
        <p:spPr>
          <a:xfrm>
            <a:off x="3205910" y="2697359"/>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02</a:t>
            </a:r>
            <a:endParaRPr lang="en-AU"/>
          </a:p>
        </p:txBody>
      </p:sp>
      <p:sp>
        <p:nvSpPr>
          <p:cNvPr id="26" name="Text Placeholder 7">
            <a:extLst>
              <a:ext uri="{FF2B5EF4-FFF2-40B4-BE49-F238E27FC236}">
                <a16:creationId xmlns:a16="http://schemas.microsoft.com/office/drawing/2014/main" id="{153277F4-BC1F-4900-A906-6B51A5B59193}"/>
              </a:ext>
            </a:extLst>
          </p:cNvPr>
          <p:cNvSpPr>
            <a:spLocks noGrp="1"/>
          </p:cNvSpPr>
          <p:nvPr>
            <p:ph type="body" sz="quarter" idx="32" hasCustomPrompt="1"/>
          </p:nvPr>
        </p:nvSpPr>
        <p:spPr>
          <a:xfrm>
            <a:off x="6084974" y="2338261"/>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03     </a:t>
            </a:r>
            <a:endParaRPr lang="en-AU"/>
          </a:p>
        </p:txBody>
      </p:sp>
      <p:sp>
        <p:nvSpPr>
          <p:cNvPr id="27" name="Text Placeholder 7">
            <a:extLst>
              <a:ext uri="{FF2B5EF4-FFF2-40B4-BE49-F238E27FC236}">
                <a16:creationId xmlns:a16="http://schemas.microsoft.com/office/drawing/2014/main" id="{28F8EF6C-5644-4F76-BD6E-375BC2A52753}"/>
              </a:ext>
            </a:extLst>
          </p:cNvPr>
          <p:cNvSpPr>
            <a:spLocks noGrp="1"/>
          </p:cNvSpPr>
          <p:nvPr>
            <p:ph type="body" sz="quarter" idx="33" hasCustomPrompt="1"/>
          </p:nvPr>
        </p:nvSpPr>
        <p:spPr>
          <a:xfrm>
            <a:off x="8964038" y="1961489"/>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04</a:t>
            </a:r>
            <a:endParaRPr lang="en-AU"/>
          </a:p>
        </p:txBody>
      </p:sp>
      <p:pic>
        <p:nvPicPr>
          <p:cNvPr id="30" name="Graphic 29">
            <a:extLst>
              <a:ext uri="{FF2B5EF4-FFF2-40B4-BE49-F238E27FC236}">
                <a16:creationId xmlns:a16="http://schemas.microsoft.com/office/drawing/2014/main" id="{F20B17A5-DD78-46C6-8B86-261A74DA19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2926750" y="3885164"/>
            <a:ext cx="356202" cy="208478"/>
          </a:xfrm>
          <a:prstGeom prst="rect">
            <a:avLst/>
          </a:prstGeom>
        </p:spPr>
      </p:pic>
      <p:pic>
        <p:nvPicPr>
          <p:cNvPr id="31" name="Graphic 30">
            <a:extLst>
              <a:ext uri="{FF2B5EF4-FFF2-40B4-BE49-F238E27FC236}">
                <a16:creationId xmlns:a16="http://schemas.microsoft.com/office/drawing/2014/main" id="{B0B79A56-AB00-40F7-AD3C-972A68ED329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5792826" y="3516932"/>
            <a:ext cx="356202" cy="208478"/>
          </a:xfrm>
          <a:prstGeom prst="rect">
            <a:avLst/>
          </a:prstGeom>
        </p:spPr>
      </p:pic>
      <p:pic>
        <p:nvPicPr>
          <p:cNvPr id="32" name="Graphic 31">
            <a:extLst>
              <a:ext uri="{FF2B5EF4-FFF2-40B4-BE49-F238E27FC236}">
                <a16:creationId xmlns:a16="http://schemas.microsoft.com/office/drawing/2014/main" id="{99D3CDC2-D657-42EC-96EE-EDF31002A4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8670763" y="3123750"/>
            <a:ext cx="356202" cy="208478"/>
          </a:xfrm>
          <a:prstGeom prst="rect">
            <a:avLst/>
          </a:prstGeom>
        </p:spPr>
      </p:pic>
      <p:sp>
        <p:nvSpPr>
          <p:cNvPr id="35" name="Text Placeholder 7">
            <a:extLst>
              <a:ext uri="{FF2B5EF4-FFF2-40B4-BE49-F238E27FC236}">
                <a16:creationId xmlns:a16="http://schemas.microsoft.com/office/drawing/2014/main" id="{8F476F35-7C69-4C3E-9A75-C1BE959D9204}"/>
              </a:ext>
            </a:extLst>
          </p:cNvPr>
          <p:cNvSpPr>
            <a:spLocks noGrp="1"/>
          </p:cNvSpPr>
          <p:nvPr>
            <p:ph type="body" sz="quarter" idx="36" hasCustomPrompt="1"/>
          </p:nvPr>
        </p:nvSpPr>
        <p:spPr>
          <a:xfrm>
            <a:off x="334962" y="4800487"/>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6" name="Text Placeholder 7">
            <a:extLst>
              <a:ext uri="{FF2B5EF4-FFF2-40B4-BE49-F238E27FC236}">
                <a16:creationId xmlns:a16="http://schemas.microsoft.com/office/drawing/2014/main" id="{FDA726C1-14F9-4525-BD35-05A4E37CCC8F}"/>
              </a:ext>
            </a:extLst>
          </p:cNvPr>
          <p:cNvSpPr>
            <a:spLocks noGrp="1"/>
          </p:cNvSpPr>
          <p:nvPr>
            <p:ph type="body" sz="quarter" idx="37" hasCustomPrompt="1"/>
          </p:nvPr>
        </p:nvSpPr>
        <p:spPr>
          <a:xfrm>
            <a:off x="3205910" y="4435038"/>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7" name="Text Placeholder 7">
            <a:extLst>
              <a:ext uri="{FF2B5EF4-FFF2-40B4-BE49-F238E27FC236}">
                <a16:creationId xmlns:a16="http://schemas.microsoft.com/office/drawing/2014/main" id="{44520B81-5C4A-449A-9016-C407865E8E2E}"/>
              </a:ext>
            </a:extLst>
          </p:cNvPr>
          <p:cNvSpPr>
            <a:spLocks noGrp="1"/>
          </p:cNvSpPr>
          <p:nvPr>
            <p:ph type="body" sz="quarter" idx="38" hasCustomPrompt="1"/>
          </p:nvPr>
        </p:nvSpPr>
        <p:spPr>
          <a:xfrm>
            <a:off x="6084974" y="4069590"/>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8" name="Text Placeholder 7">
            <a:extLst>
              <a:ext uri="{FF2B5EF4-FFF2-40B4-BE49-F238E27FC236}">
                <a16:creationId xmlns:a16="http://schemas.microsoft.com/office/drawing/2014/main" id="{FC3E0F3C-20EA-4349-B077-D4FF87F95A64}"/>
              </a:ext>
            </a:extLst>
          </p:cNvPr>
          <p:cNvSpPr>
            <a:spLocks noGrp="1"/>
          </p:cNvSpPr>
          <p:nvPr>
            <p:ph type="body" sz="quarter" idx="39" hasCustomPrompt="1"/>
          </p:nvPr>
        </p:nvSpPr>
        <p:spPr>
          <a:xfrm>
            <a:off x="8964038" y="3699168"/>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Tree>
    <p:extLst>
      <p:ext uri="{BB962C8B-B14F-4D97-AF65-F5344CB8AC3E}">
        <p14:creationId xmlns:p14="http://schemas.microsoft.com/office/powerpoint/2010/main" val="124228741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04_Steps">
    <p:bg>
      <p:bgPr>
        <a:solidFill>
          <a:schemeClr val="bg2"/>
        </a:solidFill>
        <a:effectLst/>
      </p:bgPr>
    </p:bg>
    <p:spTree>
      <p:nvGrpSpPr>
        <p:cNvPr id="1" name=""/>
        <p:cNvGrpSpPr/>
        <p:nvPr/>
      </p:nvGrpSpPr>
      <p:grpSpPr>
        <a:xfrm>
          <a:off x="0" y="0"/>
          <a:ext cx="0" cy="0"/>
          <a:chOff x="0" y="0"/>
          <a:chExt cx="0" cy="0"/>
        </a:xfrm>
      </p:grpSpPr>
      <p:sp>
        <p:nvSpPr>
          <p:cNvPr id="12" name="Text Placeholder 12">
            <a:extLst>
              <a:ext uri="{FF2B5EF4-FFF2-40B4-BE49-F238E27FC236}">
                <a16:creationId xmlns:a16="http://schemas.microsoft.com/office/drawing/2014/main" id="{6EAEB1C9-2F75-4FBB-AA44-3F1950647FAB}"/>
              </a:ext>
            </a:extLst>
          </p:cNvPr>
          <p:cNvSpPr>
            <a:spLocks noGrp="1"/>
          </p:cNvSpPr>
          <p:nvPr>
            <p:ph type="body" sz="quarter" idx="19"/>
          </p:nvPr>
        </p:nvSpPr>
        <p:spPr>
          <a:xfrm>
            <a:off x="334964" y="3614352"/>
            <a:ext cx="3122278" cy="1085433"/>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3" name="Text Placeholder 12">
            <a:extLst>
              <a:ext uri="{FF2B5EF4-FFF2-40B4-BE49-F238E27FC236}">
                <a16:creationId xmlns:a16="http://schemas.microsoft.com/office/drawing/2014/main" id="{BA259367-6B62-4B5A-BB90-67ACA712FFE8}"/>
              </a:ext>
            </a:extLst>
          </p:cNvPr>
          <p:cNvSpPr>
            <a:spLocks noGrp="1"/>
          </p:cNvSpPr>
          <p:nvPr>
            <p:ph type="body" sz="quarter" idx="22"/>
          </p:nvPr>
        </p:nvSpPr>
        <p:spPr>
          <a:xfrm>
            <a:off x="3657682" y="3224035"/>
            <a:ext cx="3122278" cy="1085433"/>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17" name="Text Placeholder 12">
            <a:extLst>
              <a:ext uri="{FF2B5EF4-FFF2-40B4-BE49-F238E27FC236}">
                <a16:creationId xmlns:a16="http://schemas.microsoft.com/office/drawing/2014/main" id="{A9158355-C330-484F-90D2-CA09FDD6AB48}"/>
              </a:ext>
            </a:extLst>
          </p:cNvPr>
          <p:cNvSpPr>
            <a:spLocks noGrp="1"/>
          </p:cNvSpPr>
          <p:nvPr>
            <p:ph type="body" sz="quarter" idx="24"/>
          </p:nvPr>
        </p:nvSpPr>
        <p:spPr>
          <a:xfrm>
            <a:off x="6988438" y="2838798"/>
            <a:ext cx="3122278" cy="1085433"/>
          </a:xfrm>
          <a:prstGeom prst="roundRect">
            <a:avLst/>
          </a:prstGeom>
          <a:solidFill>
            <a:schemeClr val="tx1"/>
          </a:solidFill>
        </p:spPr>
        <p:txBody>
          <a:bodyPr lIns="46800" rIns="46800" anchor="ctr">
            <a:normAutofit/>
          </a:bodyPr>
          <a:lstStyle>
            <a:lvl1pPr marL="0" indent="0" algn="ctr">
              <a:buNone/>
              <a:defRPr sz="160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586287" cy="1449134"/>
          </a:xfrm>
        </p:spPr>
        <p:txBody>
          <a:bodyPr>
            <a:noAutofit/>
          </a:bodyPr>
          <a:lstStyle>
            <a:lvl1pPr>
              <a:defRPr sz="3600"/>
            </a:lvl1pPr>
          </a:lstStyle>
          <a:p>
            <a:r>
              <a:rPr lang="en-US"/>
              <a:t>Click to edit Master title style</a:t>
            </a:r>
            <a:endParaRPr lang="en-AU"/>
          </a:p>
        </p:txBody>
      </p:sp>
      <p:sp>
        <p:nvSpPr>
          <p:cNvPr id="24" name="Text Placeholder 7">
            <a:extLst>
              <a:ext uri="{FF2B5EF4-FFF2-40B4-BE49-F238E27FC236}">
                <a16:creationId xmlns:a16="http://schemas.microsoft.com/office/drawing/2014/main" id="{CEFED485-00AB-4474-A40C-0795F3CC2DD2}"/>
              </a:ext>
            </a:extLst>
          </p:cNvPr>
          <p:cNvSpPr>
            <a:spLocks noGrp="1"/>
          </p:cNvSpPr>
          <p:nvPr>
            <p:ph type="body" sz="quarter" idx="30" hasCustomPrompt="1"/>
          </p:nvPr>
        </p:nvSpPr>
        <p:spPr>
          <a:xfrm>
            <a:off x="334962" y="3062808"/>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01</a:t>
            </a:r>
            <a:endParaRPr lang="en-AU"/>
          </a:p>
        </p:txBody>
      </p:sp>
      <p:sp>
        <p:nvSpPr>
          <p:cNvPr id="25" name="Text Placeholder 7">
            <a:extLst>
              <a:ext uri="{FF2B5EF4-FFF2-40B4-BE49-F238E27FC236}">
                <a16:creationId xmlns:a16="http://schemas.microsoft.com/office/drawing/2014/main" id="{2CE896CA-0255-427E-953B-CEC57494458C}"/>
              </a:ext>
            </a:extLst>
          </p:cNvPr>
          <p:cNvSpPr>
            <a:spLocks noGrp="1"/>
          </p:cNvSpPr>
          <p:nvPr>
            <p:ph type="body" sz="quarter" idx="31" hasCustomPrompt="1"/>
          </p:nvPr>
        </p:nvSpPr>
        <p:spPr>
          <a:xfrm>
            <a:off x="3662540" y="2675274"/>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02</a:t>
            </a:r>
            <a:endParaRPr lang="en-AU"/>
          </a:p>
        </p:txBody>
      </p:sp>
      <p:sp>
        <p:nvSpPr>
          <p:cNvPr id="26" name="Text Placeholder 7">
            <a:extLst>
              <a:ext uri="{FF2B5EF4-FFF2-40B4-BE49-F238E27FC236}">
                <a16:creationId xmlns:a16="http://schemas.microsoft.com/office/drawing/2014/main" id="{153277F4-BC1F-4900-A906-6B51A5B59193}"/>
              </a:ext>
            </a:extLst>
          </p:cNvPr>
          <p:cNvSpPr>
            <a:spLocks noGrp="1"/>
          </p:cNvSpPr>
          <p:nvPr>
            <p:ph type="body" sz="quarter" idx="32" hasCustomPrompt="1"/>
          </p:nvPr>
        </p:nvSpPr>
        <p:spPr>
          <a:xfrm>
            <a:off x="6988438" y="2292821"/>
            <a:ext cx="1306304" cy="465405"/>
          </a:xfrm>
        </p:spPr>
        <p:txBody>
          <a:bodyPr anchor="b">
            <a:noAutofit/>
          </a:bodyPr>
          <a:lstStyle>
            <a:lvl1pPr marL="0" indent="0" algn="l">
              <a:buNone/>
              <a:defRPr sz="2400" b="0">
                <a:solidFill>
                  <a:schemeClr val="tx1"/>
                </a:solidFill>
                <a:latin typeface="+mj-lt"/>
              </a:defRPr>
            </a:lvl1pPr>
            <a:lvl2pPr marL="457200" indent="0">
              <a:buNone/>
              <a:defRPr/>
            </a:lvl2pPr>
            <a:lvl3pPr marL="914400" indent="0">
              <a:buNone/>
              <a:defRPr/>
            </a:lvl3pPr>
            <a:lvl4pPr marL="1371600" indent="0">
              <a:buNone/>
              <a:defRPr/>
            </a:lvl4pPr>
            <a:lvl5pPr marL="1828800" indent="0">
              <a:buNone/>
              <a:defRPr/>
            </a:lvl5pPr>
          </a:lstStyle>
          <a:p>
            <a:pPr lvl="0"/>
            <a:r>
              <a:rPr lang="en-US"/>
              <a:t>Step 03     </a:t>
            </a:r>
            <a:endParaRPr lang="en-AU"/>
          </a:p>
        </p:txBody>
      </p:sp>
      <p:pic>
        <p:nvPicPr>
          <p:cNvPr id="30" name="Graphic 29">
            <a:extLst>
              <a:ext uri="{FF2B5EF4-FFF2-40B4-BE49-F238E27FC236}">
                <a16:creationId xmlns:a16="http://schemas.microsoft.com/office/drawing/2014/main" id="{F20B17A5-DD78-46C6-8B86-261A74DA199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3383380" y="3863079"/>
            <a:ext cx="356202" cy="208478"/>
          </a:xfrm>
          <a:prstGeom prst="rect">
            <a:avLst/>
          </a:prstGeom>
        </p:spPr>
      </p:pic>
      <p:pic>
        <p:nvPicPr>
          <p:cNvPr id="31" name="Graphic 30">
            <a:extLst>
              <a:ext uri="{FF2B5EF4-FFF2-40B4-BE49-F238E27FC236}">
                <a16:creationId xmlns:a16="http://schemas.microsoft.com/office/drawing/2014/main" id="{B0B79A56-AB00-40F7-AD3C-972A68ED329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6706098" y="3494214"/>
            <a:ext cx="356202" cy="208478"/>
          </a:xfrm>
          <a:prstGeom prst="rect">
            <a:avLst/>
          </a:prstGeom>
        </p:spPr>
      </p:pic>
      <p:sp>
        <p:nvSpPr>
          <p:cNvPr id="35" name="Text Placeholder 7">
            <a:extLst>
              <a:ext uri="{FF2B5EF4-FFF2-40B4-BE49-F238E27FC236}">
                <a16:creationId xmlns:a16="http://schemas.microsoft.com/office/drawing/2014/main" id="{8F476F35-7C69-4C3E-9A75-C1BE959D9204}"/>
              </a:ext>
            </a:extLst>
          </p:cNvPr>
          <p:cNvSpPr>
            <a:spLocks noGrp="1"/>
          </p:cNvSpPr>
          <p:nvPr>
            <p:ph type="body" sz="quarter" idx="36" hasCustomPrompt="1"/>
          </p:nvPr>
        </p:nvSpPr>
        <p:spPr>
          <a:xfrm>
            <a:off x="334962" y="4800487"/>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6" name="Text Placeholder 7">
            <a:extLst>
              <a:ext uri="{FF2B5EF4-FFF2-40B4-BE49-F238E27FC236}">
                <a16:creationId xmlns:a16="http://schemas.microsoft.com/office/drawing/2014/main" id="{FDA726C1-14F9-4525-BD35-05A4E37CCC8F}"/>
              </a:ext>
            </a:extLst>
          </p:cNvPr>
          <p:cNvSpPr>
            <a:spLocks noGrp="1"/>
          </p:cNvSpPr>
          <p:nvPr>
            <p:ph type="body" sz="quarter" idx="37" hasCustomPrompt="1"/>
          </p:nvPr>
        </p:nvSpPr>
        <p:spPr>
          <a:xfrm>
            <a:off x="3662540" y="4412953"/>
            <a:ext cx="173170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
        <p:nvSpPr>
          <p:cNvPr id="37" name="Text Placeholder 7">
            <a:extLst>
              <a:ext uri="{FF2B5EF4-FFF2-40B4-BE49-F238E27FC236}">
                <a16:creationId xmlns:a16="http://schemas.microsoft.com/office/drawing/2014/main" id="{44520B81-5C4A-449A-9016-C407865E8E2E}"/>
              </a:ext>
            </a:extLst>
          </p:cNvPr>
          <p:cNvSpPr>
            <a:spLocks noGrp="1"/>
          </p:cNvSpPr>
          <p:nvPr>
            <p:ph type="body" sz="quarter" idx="38" hasCustomPrompt="1"/>
          </p:nvPr>
        </p:nvSpPr>
        <p:spPr>
          <a:xfrm>
            <a:off x="6988438" y="4024150"/>
            <a:ext cx="1721980" cy="465405"/>
          </a:xfrm>
        </p:spPr>
        <p:txBody>
          <a:bodyPr anchor="t">
            <a:noAutofit/>
          </a:bodyPr>
          <a:lstStyle>
            <a:lvl1pPr marL="0" indent="0" algn="l">
              <a:buNone/>
              <a:defRPr sz="1400" b="0">
                <a:solidFill>
                  <a:schemeClr val="tx1"/>
                </a:solidFill>
                <a:latin typeface="+mn-lt"/>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text</a:t>
            </a:r>
            <a:endParaRPr lang="en-AU"/>
          </a:p>
        </p:txBody>
      </p:sp>
    </p:spTree>
    <p:extLst>
      <p:ext uri="{BB962C8B-B14F-4D97-AF65-F5344CB8AC3E}">
        <p14:creationId xmlns:p14="http://schemas.microsoft.com/office/powerpoint/2010/main" val="104052943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not for u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E2FD9-2A77-428D-BEA4-63A089323926}"/>
              </a:ext>
            </a:extLst>
          </p:cNvPr>
          <p:cNvSpPr>
            <a:spLocks noGrp="1"/>
          </p:cNvSpPr>
          <p:nvPr>
            <p:ph type="title" hasCustomPrompt="1"/>
          </p:nvPr>
        </p:nvSpPr>
        <p:spPr/>
        <p:txBody>
          <a:bodyPr/>
          <a:lstStyle>
            <a:lvl1pPr>
              <a:defRPr/>
            </a:lvl1pPr>
          </a:lstStyle>
          <a:p>
            <a:r>
              <a:rPr lang="en-US"/>
              <a:t>Graphic elements</a:t>
            </a:r>
            <a:endParaRPr lang="en-AU"/>
          </a:p>
        </p:txBody>
      </p:sp>
      <p:sp>
        <p:nvSpPr>
          <p:cNvPr id="3" name="Slide Number Placeholder 2">
            <a:extLst>
              <a:ext uri="{FF2B5EF4-FFF2-40B4-BE49-F238E27FC236}">
                <a16:creationId xmlns:a16="http://schemas.microsoft.com/office/drawing/2014/main" id="{CE04B12A-3269-4739-9D04-1E8719CD1039}"/>
              </a:ext>
            </a:extLst>
          </p:cNvPr>
          <p:cNvSpPr>
            <a:spLocks noGrp="1"/>
          </p:cNvSpPr>
          <p:nvPr>
            <p:ph type="sldNum" sz="quarter" idx="10"/>
          </p:nvPr>
        </p:nvSpPr>
        <p:spPr/>
        <p:txBody>
          <a:bodyPr/>
          <a:lstStyle/>
          <a:p>
            <a:fld id="{D46CBC3E-1147-4475-BA5A-10903BA8BD79}" type="slidenum">
              <a:rPr lang="en-AU" smtClean="0"/>
              <a:pPr/>
              <a:t>‹#›</a:t>
            </a:fld>
            <a:endParaRPr lang="en-AU"/>
          </a:p>
        </p:txBody>
      </p:sp>
      <p:grpSp>
        <p:nvGrpSpPr>
          <p:cNvPr id="4" name="Group 3">
            <a:extLst>
              <a:ext uri="{FF2B5EF4-FFF2-40B4-BE49-F238E27FC236}">
                <a16:creationId xmlns:a16="http://schemas.microsoft.com/office/drawing/2014/main" id="{52068C42-6A3F-4006-8D42-E370F3C61CD4}"/>
              </a:ext>
            </a:extLst>
          </p:cNvPr>
          <p:cNvGrpSpPr/>
          <p:nvPr userDrawn="1"/>
        </p:nvGrpSpPr>
        <p:grpSpPr>
          <a:xfrm>
            <a:off x="334963" y="2006600"/>
            <a:ext cx="279400" cy="279400"/>
            <a:chOff x="5318760" y="2712720"/>
            <a:chExt cx="1381760" cy="1381760"/>
          </a:xfrm>
        </p:grpSpPr>
        <p:sp>
          <p:nvSpPr>
            <p:cNvPr id="5" name="Oval 4">
              <a:extLst>
                <a:ext uri="{FF2B5EF4-FFF2-40B4-BE49-F238E27FC236}">
                  <a16:creationId xmlns:a16="http://schemas.microsoft.com/office/drawing/2014/main" id="{E21A637E-AD89-436F-889B-CD3FB19F0072}"/>
                </a:ext>
              </a:extLst>
            </p:cNvPr>
            <p:cNvSpPr/>
            <p:nvPr userDrawn="1"/>
          </p:nvSpPr>
          <p:spPr>
            <a:xfrm>
              <a:off x="5318760" y="2712720"/>
              <a:ext cx="1381760" cy="13817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pic>
          <p:nvPicPr>
            <p:cNvPr id="6" name="Graphic 5" descr="Checkmark with solid fill">
              <a:extLst>
                <a:ext uri="{FF2B5EF4-FFF2-40B4-BE49-F238E27FC236}">
                  <a16:creationId xmlns:a16="http://schemas.microsoft.com/office/drawing/2014/main" id="{E669DAB7-39C8-44EA-A09F-685ED50E4A5B}"/>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52440" y="2946400"/>
              <a:ext cx="914400" cy="914400"/>
            </a:xfrm>
            <a:prstGeom prst="rect">
              <a:avLst/>
            </a:prstGeom>
          </p:spPr>
        </p:pic>
      </p:grpSp>
      <p:graphicFrame>
        <p:nvGraphicFramePr>
          <p:cNvPr id="7" name="Chart 6">
            <a:extLst>
              <a:ext uri="{FF2B5EF4-FFF2-40B4-BE49-F238E27FC236}">
                <a16:creationId xmlns:a16="http://schemas.microsoft.com/office/drawing/2014/main" id="{A85739DA-ED17-466C-BF18-BA4B5EDA54B7}"/>
              </a:ext>
            </a:extLst>
          </p:cNvPr>
          <p:cNvGraphicFramePr/>
          <p:nvPr userDrawn="1">
            <p:extLst>
              <p:ext uri="{D42A27DB-BD31-4B8C-83A1-F6EECF244321}">
                <p14:modId xmlns:p14="http://schemas.microsoft.com/office/powerpoint/2010/main" val="2716170736"/>
              </p:ext>
            </p:extLst>
          </p:nvPr>
        </p:nvGraphicFramePr>
        <p:xfrm>
          <a:off x="4486909" y="1837266"/>
          <a:ext cx="3218180" cy="31834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a:extLst>
              <a:ext uri="{FF2B5EF4-FFF2-40B4-BE49-F238E27FC236}">
                <a16:creationId xmlns:a16="http://schemas.microsoft.com/office/drawing/2014/main" id="{1FF38467-867E-4E7D-ACC6-1EECBC042E67}"/>
              </a:ext>
            </a:extLst>
          </p:cNvPr>
          <p:cNvGraphicFramePr/>
          <p:nvPr userDrawn="1">
            <p:extLst>
              <p:ext uri="{D42A27DB-BD31-4B8C-83A1-F6EECF244321}">
                <p14:modId xmlns:p14="http://schemas.microsoft.com/office/powerpoint/2010/main" val="3724399398"/>
              </p:ext>
            </p:extLst>
          </p:nvPr>
        </p:nvGraphicFramePr>
        <p:xfrm>
          <a:off x="7995284" y="1837266"/>
          <a:ext cx="3218180" cy="318346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Chart 8">
            <a:extLst>
              <a:ext uri="{FF2B5EF4-FFF2-40B4-BE49-F238E27FC236}">
                <a16:creationId xmlns:a16="http://schemas.microsoft.com/office/drawing/2014/main" id="{79FE898E-B1BA-43A2-9131-3101259FD846}"/>
              </a:ext>
            </a:extLst>
          </p:cNvPr>
          <p:cNvGraphicFramePr/>
          <p:nvPr userDrawn="1">
            <p:extLst>
              <p:ext uri="{D42A27DB-BD31-4B8C-83A1-F6EECF244321}">
                <p14:modId xmlns:p14="http://schemas.microsoft.com/office/powerpoint/2010/main" val="3512329366"/>
              </p:ext>
            </p:extLst>
          </p:nvPr>
        </p:nvGraphicFramePr>
        <p:xfrm>
          <a:off x="978534" y="1837266"/>
          <a:ext cx="3218180" cy="318346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8104167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_Title Slide">
    <p:bg>
      <p:bgPr>
        <a:solidFill>
          <a:srgbClr val="B5BEC0"/>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189564" y="96632"/>
            <a:ext cx="5015433" cy="6761367"/>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24221133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Icons to copy and pas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E2FD9-2A77-428D-BEA4-63A089323926}"/>
              </a:ext>
            </a:extLst>
          </p:cNvPr>
          <p:cNvSpPr>
            <a:spLocks noGrp="1"/>
          </p:cNvSpPr>
          <p:nvPr>
            <p:ph type="title" hasCustomPrompt="1"/>
          </p:nvPr>
        </p:nvSpPr>
        <p:spPr>
          <a:xfrm>
            <a:off x="334963" y="333375"/>
            <a:ext cx="2225357" cy="803275"/>
          </a:xfrm>
        </p:spPr>
        <p:txBody>
          <a:bodyPr/>
          <a:lstStyle>
            <a:lvl1pPr>
              <a:defRPr/>
            </a:lvl1pPr>
          </a:lstStyle>
          <a:p>
            <a:r>
              <a:rPr lang="en-US"/>
              <a:t>Icons </a:t>
            </a:r>
            <a:endParaRPr lang="en-AU"/>
          </a:p>
        </p:txBody>
      </p:sp>
      <p:grpSp>
        <p:nvGrpSpPr>
          <p:cNvPr id="10" name="Graphic 7">
            <a:extLst>
              <a:ext uri="{FF2B5EF4-FFF2-40B4-BE49-F238E27FC236}">
                <a16:creationId xmlns:a16="http://schemas.microsoft.com/office/drawing/2014/main" id="{82A759C9-B33A-4881-92E5-AEDA530B2553}"/>
              </a:ext>
            </a:extLst>
          </p:cNvPr>
          <p:cNvGrpSpPr/>
          <p:nvPr/>
        </p:nvGrpSpPr>
        <p:grpSpPr>
          <a:xfrm>
            <a:off x="484868" y="3418202"/>
            <a:ext cx="441109" cy="403856"/>
            <a:chOff x="484868" y="3418202"/>
            <a:chExt cx="441109" cy="403856"/>
          </a:xfrm>
          <a:noFill/>
        </p:grpSpPr>
        <p:sp>
          <p:nvSpPr>
            <p:cNvPr id="11" name="Freeform: Shape 10">
              <a:extLst>
                <a:ext uri="{FF2B5EF4-FFF2-40B4-BE49-F238E27FC236}">
                  <a16:creationId xmlns:a16="http://schemas.microsoft.com/office/drawing/2014/main" id="{A2B4FF13-4D74-4B11-9E18-CFAF7414CB5A}"/>
                </a:ext>
              </a:extLst>
            </p:cNvPr>
            <p:cNvSpPr/>
            <p:nvPr/>
          </p:nvSpPr>
          <p:spPr>
            <a:xfrm>
              <a:off x="484868" y="3418202"/>
              <a:ext cx="441074" cy="360604"/>
            </a:xfrm>
            <a:custGeom>
              <a:avLst/>
              <a:gdLst>
                <a:gd name="connsiteX0" fmla="*/ 285116 w 441074"/>
                <a:gd name="connsiteY0" fmla="*/ 360605 h 360604"/>
                <a:gd name="connsiteX1" fmla="*/ 24204 w 441074"/>
                <a:gd name="connsiteY1" fmla="*/ 360605 h 360604"/>
                <a:gd name="connsiteX2" fmla="*/ 0 w 441074"/>
                <a:gd name="connsiteY2" fmla="*/ 336401 h 360604"/>
                <a:gd name="connsiteX3" fmla="*/ 0 w 441074"/>
                <a:gd name="connsiteY3" fmla="*/ 24204 h 360604"/>
                <a:gd name="connsiteX4" fmla="*/ 24204 w 441074"/>
                <a:gd name="connsiteY4" fmla="*/ 0 h 360604"/>
                <a:gd name="connsiteX5" fmla="*/ 416870 w 441074"/>
                <a:gd name="connsiteY5" fmla="*/ 0 h 360604"/>
                <a:gd name="connsiteX6" fmla="*/ 441074 w 441074"/>
                <a:gd name="connsiteY6" fmla="*/ 24204 h 360604"/>
                <a:gd name="connsiteX7" fmla="*/ 441074 w 441074"/>
                <a:gd name="connsiteY7" fmla="*/ 297429 h 3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074" h="360604">
                  <a:moveTo>
                    <a:pt x="285116" y="360605"/>
                  </a:moveTo>
                  <a:lnTo>
                    <a:pt x="24204" y="360605"/>
                  </a:lnTo>
                  <a:cubicBezTo>
                    <a:pt x="10839" y="360605"/>
                    <a:pt x="0" y="349766"/>
                    <a:pt x="0" y="336401"/>
                  </a:cubicBezTo>
                  <a:lnTo>
                    <a:pt x="0" y="24204"/>
                  </a:lnTo>
                  <a:cubicBezTo>
                    <a:pt x="0" y="10839"/>
                    <a:pt x="10839" y="0"/>
                    <a:pt x="24204" y="0"/>
                  </a:cubicBezTo>
                  <a:lnTo>
                    <a:pt x="416870" y="0"/>
                  </a:lnTo>
                  <a:cubicBezTo>
                    <a:pt x="430235" y="0"/>
                    <a:pt x="441074" y="10839"/>
                    <a:pt x="441074" y="24204"/>
                  </a:cubicBezTo>
                  <a:lnTo>
                    <a:pt x="441074" y="297429"/>
                  </a:lnTo>
                </a:path>
              </a:pathLst>
            </a:custGeom>
            <a:grpFill/>
            <a:ln w="12700" cap="rnd">
              <a:solidFill>
                <a:srgbClr val="114954"/>
              </a:solidFill>
              <a:prstDash val="solid"/>
              <a:round/>
            </a:ln>
          </p:spPr>
          <p:txBody>
            <a:bodyPr rtlCol="0" anchor="ctr"/>
            <a:lstStyle/>
            <a:p>
              <a:endParaRPr lang="en-AU"/>
            </a:p>
          </p:txBody>
        </p:sp>
        <p:sp>
          <p:nvSpPr>
            <p:cNvPr id="12" name="Freeform: Shape 11">
              <a:extLst>
                <a:ext uri="{FF2B5EF4-FFF2-40B4-BE49-F238E27FC236}">
                  <a16:creationId xmlns:a16="http://schemas.microsoft.com/office/drawing/2014/main" id="{664EA8C9-9B12-4584-9495-4E3B96EF1CBC}"/>
                </a:ext>
              </a:extLst>
            </p:cNvPr>
            <p:cNvSpPr/>
            <p:nvPr/>
          </p:nvSpPr>
          <p:spPr>
            <a:xfrm>
              <a:off x="535872" y="3461664"/>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8"/>
                    <a:pt x="4139" y="8278"/>
                  </a:cubicBezTo>
                  <a:cubicBezTo>
                    <a:pt x="6419"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13" name="Freeform: Shape 12">
              <a:extLst>
                <a:ext uri="{FF2B5EF4-FFF2-40B4-BE49-F238E27FC236}">
                  <a16:creationId xmlns:a16="http://schemas.microsoft.com/office/drawing/2014/main" id="{761B6951-0A94-41FA-AFC7-48C03AB049FF}"/>
                </a:ext>
              </a:extLst>
            </p:cNvPr>
            <p:cNvSpPr/>
            <p:nvPr/>
          </p:nvSpPr>
          <p:spPr>
            <a:xfrm>
              <a:off x="583192" y="3461664"/>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8"/>
                    <a:pt x="4139" y="8278"/>
                  </a:cubicBezTo>
                  <a:cubicBezTo>
                    <a:pt x="6419"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14" name="Freeform: Shape 13">
              <a:extLst>
                <a:ext uri="{FF2B5EF4-FFF2-40B4-BE49-F238E27FC236}">
                  <a16:creationId xmlns:a16="http://schemas.microsoft.com/office/drawing/2014/main" id="{1810D0F0-A35C-4865-87E4-362C682207A6}"/>
                </a:ext>
              </a:extLst>
            </p:cNvPr>
            <p:cNvSpPr/>
            <p:nvPr/>
          </p:nvSpPr>
          <p:spPr>
            <a:xfrm>
              <a:off x="630513" y="3461664"/>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8"/>
                    <a:pt x="4139" y="8278"/>
                  </a:cubicBezTo>
                  <a:cubicBezTo>
                    <a:pt x="6419"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15" name="Freeform: Shape 14">
              <a:extLst>
                <a:ext uri="{FF2B5EF4-FFF2-40B4-BE49-F238E27FC236}">
                  <a16:creationId xmlns:a16="http://schemas.microsoft.com/office/drawing/2014/main" id="{DD466C10-4B21-4B51-93B9-15A5B82B21D5}"/>
                </a:ext>
              </a:extLst>
            </p:cNvPr>
            <p:cNvSpPr/>
            <p:nvPr/>
          </p:nvSpPr>
          <p:spPr>
            <a:xfrm>
              <a:off x="484868" y="3514422"/>
              <a:ext cx="441109" cy="3507"/>
            </a:xfrm>
            <a:custGeom>
              <a:avLst/>
              <a:gdLst>
                <a:gd name="connsiteX0" fmla="*/ 0 w 441109"/>
                <a:gd name="connsiteY0" fmla="*/ 0 h 3507"/>
                <a:gd name="connsiteX1" fmla="*/ 441109 w 441109"/>
                <a:gd name="connsiteY1" fmla="*/ 0 h 3507"/>
              </a:gdLst>
              <a:ahLst/>
              <a:cxnLst>
                <a:cxn ang="0">
                  <a:pos x="connsiteX0" y="connsiteY0"/>
                </a:cxn>
                <a:cxn ang="0">
                  <a:pos x="connsiteX1" y="connsiteY1"/>
                </a:cxn>
              </a:cxnLst>
              <a:rect l="l" t="t" r="r" b="b"/>
              <a:pathLst>
                <a:path w="441109" h="3507">
                  <a:moveTo>
                    <a:pt x="0" y="0"/>
                  </a:moveTo>
                  <a:lnTo>
                    <a:pt x="441109" y="0"/>
                  </a:lnTo>
                </a:path>
              </a:pathLst>
            </a:custGeom>
            <a:grpFill/>
            <a:ln w="12700" cap="rnd">
              <a:solidFill>
                <a:srgbClr val="114954"/>
              </a:solidFill>
              <a:prstDash val="solid"/>
              <a:round/>
            </a:ln>
          </p:spPr>
          <p:txBody>
            <a:bodyPr rtlCol="0" anchor="ctr"/>
            <a:lstStyle/>
            <a:p>
              <a:endParaRPr lang="en-AU"/>
            </a:p>
          </p:txBody>
        </p:sp>
        <p:sp>
          <p:nvSpPr>
            <p:cNvPr id="16" name="Freeform: Shape 15">
              <a:extLst>
                <a:ext uri="{FF2B5EF4-FFF2-40B4-BE49-F238E27FC236}">
                  <a16:creationId xmlns:a16="http://schemas.microsoft.com/office/drawing/2014/main" id="{460361EA-F409-47B2-918A-2C5E9C57A582}"/>
                </a:ext>
              </a:extLst>
            </p:cNvPr>
            <p:cNvSpPr/>
            <p:nvPr/>
          </p:nvSpPr>
          <p:spPr>
            <a:xfrm>
              <a:off x="707685" y="3466295"/>
              <a:ext cx="175742" cy="3507"/>
            </a:xfrm>
            <a:custGeom>
              <a:avLst/>
              <a:gdLst>
                <a:gd name="connsiteX0" fmla="*/ 0 w 175742"/>
                <a:gd name="connsiteY0" fmla="*/ 0 h 3507"/>
                <a:gd name="connsiteX1" fmla="*/ 175742 w 175742"/>
                <a:gd name="connsiteY1" fmla="*/ 0 h 3507"/>
              </a:gdLst>
              <a:ahLst/>
              <a:cxnLst>
                <a:cxn ang="0">
                  <a:pos x="connsiteX0" y="connsiteY0"/>
                </a:cxn>
                <a:cxn ang="0">
                  <a:pos x="connsiteX1" y="connsiteY1"/>
                </a:cxn>
              </a:cxnLst>
              <a:rect l="l" t="t" r="r" b="b"/>
              <a:pathLst>
                <a:path w="175742" h="3507">
                  <a:moveTo>
                    <a:pt x="0" y="0"/>
                  </a:moveTo>
                  <a:lnTo>
                    <a:pt x="175742" y="0"/>
                  </a:lnTo>
                </a:path>
              </a:pathLst>
            </a:custGeom>
            <a:grpFill/>
            <a:ln w="12700" cap="rnd">
              <a:solidFill>
                <a:srgbClr val="114954"/>
              </a:solidFill>
              <a:prstDash val="solid"/>
              <a:round/>
            </a:ln>
          </p:spPr>
          <p:txBody>
            <a:bodyPr rtlCol="0" anchor="ctr"/>
            <a:lstStyle/>
            <a:p>
              <a:endParaRPr lang="en-AU"/>
            </a:p>
          </p:txBody>
        </p:sp>
        <p:grpSp>
          <p:nvGrpSpPr>
            <p:cNvPr id="17" name="Graphic 7">
              <a:extLst>
                <a:ext uri="{FF2B5EF4-FFF2-40B4-BE49-F238E27FC236}">
                  <a16:creationId xmlns:a16="http://schemas.microsoft.com/office/drawing/2014/main" id="{22EF6950-2F41-4F1B-B3CC-B93420F6C371}"/>
                </a:ext>
              </a:extLst>
            </p:cNvPr>
            <p:cNvGrpSpPr/>
            <p:nvPr/>
          </p:nvGrpSpPr>
          <p:grpSpPr>
            <a:xfrm>
              <a:off x="527243" y="3730925"/>
              <a:ext cx="224641" cy="18170"/>
              <a:chOff x="527243" y="3730925"/>
              <a:chExt cx="224641" cy="18170"/>
            </a:xfrm>
            <a:grpFill/>
          </p:grpSpPr>
          <p:sp>
            <p:nvSpPr>
              <p:cNvPr id="18" name="Freeform: Shape 17">
                <a:extLst>
                  <a:ext uri="{FF2B5EF4-FFF2-40B4-BE49-F238E27FC236}">
                    <a16:creationId xmlns:a16="http://schemas.microsoft.com/office/drawing/2014/main" id="{4017986B-9F07-492A-803C-FB63B4A445F6}"/>
                  </a:ext>
                </a:extLst>
              </p:cNvPr>
              <p:cNvSpPr/>
              <p:nvPr/>
            </p:nvSpPr>
            <p:spPr>
              <a:xfrm>
                <a:off x="527243" y="3730925"/>
                <a:ext cx="3507" cy="18170"/>
              </a:xfrm>
              <a:custGeom>
                <a:avLst/>
                <a:gdLst>
                  <a:gd name="connsiteX0" fmla="*/ 0 w 3507"/>
                  <a:gd name="connsiteY0" fmla="*/ 0 h 18170"/>
                  <a:gd name="connsiteX1" fmla="*/ 0 w 3507"/>
                  <a:gd name="connsiteY1" fmla="*/ 18171 h 18170"/>
                </a:gdLst>
                <a:ahLst/>
                <a:cxnLst>
                  <a:cxn ang="0">
                    <a:pos x="connsiteX0" y="connsiteY0"/>
                  </a:cxn>
                  <a:cxn ang="0">
                    <a:pos x="connsiteX1" y="connsiteY1"/>
                  </a:cxn>
                </a:cxnLst>
                <a:rect l="l" t="t" r="r" b="b"/>
                <a:pathLst>
                  <a:path w="3507" h="18170">
                    <a:moveTo>
                      <a:pt x="0" y="0"/>
                    </a:moveTo>
                    <a:lnTo>
                      <a:pt x="0" y="18171"/>
                    </a:lnTo>
                  </a:path>
                </a:pathLst>
              </a:custGeom>
              <a:grpFill/>
              <a:ln w="12700" cap="rnd">
                <a:solidFill>
                  <a:srgbClr val="114954"/>
                </a:solidFill>
                <a:prstDash val="solid"/>
                <a:round/>
              </a:ln>
            </p:spPr>
            <p:txBody>
              <a:bodyPr rtlCol="0" anchor="ctr"/>
              <a:lstStyle/>
              <a:p>
                <a:endParaRPr lang="en-AU"/>
              </a:p>
            </p:txBody>
          </p:sp>
          <p:sp>
            <p:nvSpPr>
              <p:cNvPr id="19" name="Freeform: Shape 18">
                <a:extLst>
                  <a:ext uri="{FF2B5EF4-FFF2-40B4-BE49-F238E27FC236}">
                    <a16:creationId xmlns:a16="http://schemas.microsoft.com/office/drawing/2014/main" id="{68ECB602-A42A-47F2-85D6-880DC6C9C492}"/>
                  </a:ext>
                </a:extLst>
              </p:cNvPr>
              <p:cNvSpPr/>
              <p:nvPr/>
            </p:nvSpPr>
            <p:spPr>
              <a:xfrm>
                <a:off x="549342" y="3730925"/>
                <a:ext cx="3507" cy="18170"/>
              </a:xfrm>
              <a:custGeom>
                <a:avLst/>
                <a:gdLst>
                  <a:gd name="connsiteX0" fmla="*/ 0 w 3507"/>
                  <a:gd name="connsiteY0" fmla="*/ 0 h 18170"/>
                  <a:gd name="connsiteX1" fmla="*/ 0 w 3507"/>
                  <a:gd name="connsiteY1" fmla="*/ 18171 h 18170"/>
                </a:gdLst>
                <a:ahLst/>
                <a:cxnLst>
                  <a:cxn ang="0">
                    <a:pos x="connsiteX0" y="connsiteY0"/>
                  </a:cxn>
                  <a:cxn ang="0">
                    <a:pos x="connsiteX1" y="connsiteY1"/>
                  </a:cxn>
                </a:cxnLst>
                <a:rect l="l" t="t" r="r" b="b"/>
                <a:pathLst>
                  <a:path w="3507" h="18170">
                    <a:moveTo>
                      <a:pt x="0" y="0"/>
                    </a:moveTo>
                    <a:lnTo>
                      <a:pt x="0" y="18171"/>
                    </a:lnTo>
                  </a:path>
                </a:pathLst>
              </a:custGeom>
              <a:grpFill/>
              <a:ln w="12700" cap="rnd">
                <a:solidFill>
                  <a:srgbClr val="114954"/>
                </a:solidFill>
                <a:prstDash val="solid"/>
                <a:round/>
              </a:ln>
            </p:spPr>
            <p:txBody>
              <a:bodyPr rtlCol="0" anchor="ctr"/>
              <a:lstStyle/>
              <a:p>
                <a:endParaRPr lang="en-AU"/>
              </a:p>
            </p:txBody>
          </p:sp>
          <p:sp>
            <p:nvSpPr>
              <p:cNvPr id="20" name="Freeform: Shape 19">
                <a:extLst>
                  <a:ext uri="{FF2B5EF4-FFF2-40B4-BE49-F238E27FC236}">
                    <a16:creationId xmlns:a16="http://schemas.microsoft.com/office/drawing/2014/main" id="{31B0878D-23B1-4090-A269-8012A26355F7}"/>
                  </a:ext>
                </a:extLst>
              </p:cNvPr>
              <p:cNvSpPr/>
              <p:nvPr/>
            </p:nvSpPr>
            <p:spPr>
              <a:xfrm>
                <a:off x="580246" y="3740010"/>
                <a:ext cx="171637" cy="3507"/>
              </a:xfrm>
              <a:custGeom>
                <a:avLst/>
                <a:gdLst>
                  <a:gd name="connsiteX0" fmla="*/ 0 w 171637"/>
                  <a:gd name="connsiteY0" fmla="*/ 0 h 3507"/>
                  <a:gd name="connsiteX1" fmla="*/ 171638 w 171637"/>
                  <a:gd name="connsiteY1" fmla="*/ 0 h 3507"/>
                </a:gdLst>
                <a:ahLst/>
                <a:cxnLst>
                  <a:cxn ang="0">
                    <a:pos x="connsiteX0" y="connsiteY0"/>
                  </a:cxn>
                  <a:cxn ang="0">
                    <a:pos x="connsiteX1" y="connsiteY1"/>
                  </a:cxn>
                </a:cxnLst>
                <a:rect l="l" t="t" r="r" b="b"/>
                <a:pathLst>
                  <a:path w="171637" h="3507">
                    <a:moveTo>
                      <a:pt x="0" y="0"/>
                    </a:moveTo>
                    <a:lnTo>
                      <a:pt x="171638" y="0"/>
                    </a:lnTo>
                  </a:path>
                </a:pathLst>
              </a:custGeom>
              <a:grpFill/>
              <a:ln w="12700" cap="rnd">
                <a:solidFill>
                  <a:srgbClr val="114954"/>
                </a:solidFill>
                <a:prstDash val="solid"/>
                <a:round/>
              </a:ln>
            </p:spPr>
            <p:txBody>
              <a:bodyPr rtlCol="0" anchor="ctr"/>
              <a:lstStyle/>
              <a:p>
                <a:endParaRPr lang="en-AU"/>
              </a:p>
            </p:txBody>
          </p:sp>
        </p:grpSp>
        <p:sp>
          <p:nvSpPr>
            <p:cNvPr id="21" name="Freeform: Shape 20">
              <a:extLst>
                <a:ext uri="{FF2B5EF4-FFF2-40B4-BE49-F238E27FC236}">
                  <a16:creationId xmlns:a16="http://schemas.microsoft.com/office/drawing/2014/main" id="{6730F66C-F729-42AD-A774-9C173A5C5858}"/>
                </a:ext>
              </a:extLst>
            </p:cNvPr>
            <p:cNvSpPr/>
            <p:nvPr/>
          </p:nvSpPr>
          <p:spPr>
            <a:xfrm>
              <a:off x="678605" y="3578405"/>
              <a:ext cx="82188" cy="103095"/>
            </a:xfrm>
            <a:custGeom>
              <a:avLst/>
              <a:gdLst>
                <a:gd name="connsiteX0" fmla="*/ 82188 w 82188"/>
                <a:gd name="connsiteY0" fmla="*/ 51530 h 103095"/>
                <a:gd name="connsiteX1" fmla="*/ 0 w 82188"/>
                <a:gd name="connsiteY1" fmla="*/ 0 h 103095"/>
                <a:gd name="connsiteX2" fmla="*/ 0 w 82188"/>
                <a:gd name="connsiteY2" fmla="*/ 103095 h 103095"/>
                <a:gd name="connsiteX3" fmla="*/ 82188 w 82188"/>
                <a:gd name="connsiteY3" fmla="*/ 51530 h 103095"/>
              </a:gdLst>
              <a:ahLst/>
              <a:cxnLst>
                <a:cxn ang="0">
                  <a:pos x="connsiteX0" y="connsiteY0"/>
                </a:cxn>
                <a:cxn ang="0">
                  <a:pos x="connsiteX1" y="connsiteY1"/>
                </a:cxn>
                <a:cxn ang="0">
                  <a:pos x="connsiteX2" y="connsiteY2"/>
                </a:cxn>
                <a:cxn ang="0">
                  <a:pos x="connsiteX3" y="connsiteY3"/>
                </a:cxn>
              </a:cxnLst>
              <a:rect l="l" t="t" r="r" b="b"/>
              <a:pathLst>
                <a:path w="82188" h="103095">
                  <a:moveTo>
                    <a:pt x="82188" y="51530"/>
                  </a:moveTo>
                  <a:lnTo>
                    <a:pt x="0" y="0"/>
                  </a:lnTo>
                  <a:lnTo>
                    <a:pt x="0" y="103095"/>
                  </a:lnTo>
                  <a:lnTo>
                    <a:pt x="82188" y="51530"/>
                  </a:lnTo>
                  <a:close/>
                </a:path>
              </a:pathLst>
            </a:custGeom>
            <a:grpFill/>
            <a:ln w="12700" cap="flat">
              <a:solidFill>
                <a:srgbClr val="114954"/>
              </a:solidFill>
              <a:prstDash val="solid"/>
              <a:miter/>
            </a:ln>
          </p:spPr>
          <p:txBody>
            <a:bodyPr rtlCol="0" anchor="ctr"/>
            <a:lstStyle/>
            <a:p>
              <a:endParaRPr lang="en-AU"/>
            </a:p>
          </p:txBody>
        </p:sp>
        <p:grpSp>
          <p:nvGrpSpPr>
            <p:cNvPr id="22" name="Graphic 7">
              <a:extLst>
                <a:ext uri="{FF2B5EF4-FFF2-40B4-BE49-F238E27FC236}">
                  <a16:creationId xmlns:a16="http://schemas.microsoft.com/office/drawing/2014/main" id="{831E56D1-30CB-4DC2-9752-506FD2D31773}"/>
                </a:ext>
              </a:extLst>
            </p:cNvPr>
            <p:cNvGrpSpPr/>
            <p:nvPr/>
          </p:nvGrpSpPr>
          <p:grpSpPr>
            <a:xfrm>
              <a:off x="769318" y="3696794"/>
              <a:ext cx="125264" cy="125264"/>
              <a:chOff x="769318" y="3696794"/>
              <a:chExt cx="125264" cy="125264"/>
            </a:xfrm>
            <a:grpFill/>
          </p:grpSpPr>
          <p:sp>
            <p:nvSpPr>
              <p:cNvPr id="23" name="Freeform: Shape 22">
                <a:extLst>
                  <a:ext uri="{FF2B5EF4-FFF2-40B4-BE49-F238E27FC236}">
                    <a16:creationId xmlns:a16="http://schemas.microsoft.com/office/drawing/2014/main" id="{A2A0A1C3-EBEA-4CE1-9C64-8561E98993FE}"/>
                  </a:ext>
                </a:extLst>
              </p:cNvPr>
              <p:cNvSpPr/>
              <p:nvPr/>
            </p:nvSpPr>
            <p:spPr>
              <a:xfrm>
                <a:off x="769318" y="3696794"/>
                <a:ext cx="125264" cy="125264"/>
              </a:xfrm>
              <a:custGeom>
                <a:avLst/>
                <a:gdLst>
                  <a:gd name="connsiteX0" fmla="*/ 95939 w 125264"/>
                  <a:gd name="connsiteY0" fmla="*/ 62896 h 125264"/>
                  <a:gd name="connsiteX1" fmla="*/ 125265 w 125264"/>
                  <a:gd name="connsiteY1" fmla="*/ 33570 h 125264"/>
                  <a:gd name="connsiteX2" fmla="*/ 0 w 125264"/>
                  <a:gd name="connsiteY2" fmla="*/ 0 h 125264"/>
                  <a:gd name="connsiteX3" fmla="*/ 33570 w 125264"/>
                  <a:gd name="connsiteY3" fmla="*/ 125265 h 125264"/>
                  <a:gd name="connsiteX4" fmla="*/ 62895 w 125264"/>
                  <a:gd name="connsiteY4" fmla="*/ 95939 h 12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64" h="125264">
                    <a:moveTo>
                      <a:pt x="95939" y="62896"/>
                    </a:moveTo>
                    <a:lnTo>
                      <a:pt x="125265" y="33570"/>
                    </a:lnTo>
                    <a:lnTo>
                      <a:pt x="0" y="0"/>
                    </a:lnTo>
                    <a:lnTo>
                      <a:pt x="33570" y="125265"/>
                    </a:lnTo>
                    <a:lnTo>
                      <a:pt x="62895" y="95939"/>
                    </a:lnTo>
                  </a:path>
                </a:pathLst>
              </a:custGeom>
              <a:grpFill/>
              <a:ln w="12700" cap="rnd">
                <a:solidFill>
                  <a:srgbClr val="114954"/>
                </a:solidFill>
                <a:prstDash val="solid"/>
                <a:round/>
              </a:ln>
            </p:spPr>
            <p:txBody>
              <a:bodyPr rtlCol="0" anchor="ctr"/>
              <a:lstStyle/>
              <a:p>
                <a:endParaRPr lang="en-AU"/>
              </a:p>
            </p:txBody>
          </p:sp>
          <p:sp>
            <p:nvSpPr>
              <p:cNvPr id="24" name="Freeform: Shape 23">
                <a:extLst>
                  <a:ext uri="{FF2B5EF4-FFF2-40B4-BE49-F238E27FC236}">
                    <a16:creationId xmlns:a16="http://schemas.microsoft.com/office/drawing/2014/main" id="{FA525D42-EC2E-49DC-9063-7A4304D69607}"/>
                  </a:ext>
                </a:extLst>
              </p:cNvPr>
              <p:cNvSpPr/>
              <p:nvPr/>
            </p:nvSpPr>
            <p:spPr>
              <a:xfrm>
                <a:off x="856487" y="3783963"/>
                <a:ext cx="36621" cy="36621"/>
              </a:xfrm>
              <a:custGeom>
                <a:avLst/>
                <a:gdLst>
                  <a:gd name="connsiteX0" fmla="*/ 0 w 36621"/>
                  <a:gd name="connsiteY0" fmla="*/ 0 h 36621"/>
                  <a:gd name="connsiteX1" fmla="*/ 36622 w 36621"/>
                  <a:gd name="connsiteY1" fmla="*/ 36622 h 36621"/>
                </a:gdLst>
                <a:ahLst/>
                <a:cxnLst>
                  <a:cxn ang="0">
                    <a:pos x="connsiteX0" y="connsiteY0"/>
                  </a:cxn>
                  <a:cxn ang="0">
                    <a:pos x="connsiteX1" y="connsiteY1"/>
                  </a:cxn>
                </a:cxnLst>
                <a:rect l="l" t="t" r="r" b="b"/>
                <a:pathLst>
                  <a:path w="36621" h="36621">
                    <a:moveTo>
                      <a:pt x="0" y="0"/>
                    </a:moveTo>
                    <a:lnTo>
                      <a:pt x="36622" y="36622"/>
                    </a:lnTo>
                  </a:path>
                </a:pathLst>
              </a:custGeom>
              <a:grpFill/>
              <a:ln w="12700" cap="rnd">
                <a:solidFill>
                  <a:srgbClr val="114954"/>
                </a:solidFill>
                <a:prstDash val="solid"/>
                <a:round/>
              </a:ln>
            </p:spPr>
            <p:txBody>
              <a:bodyPr rtlCol="0" anchor="ctr"/>
              <a:lstStyle/>
              <a:p>
                <a:endParaRPr lang="en-AU"/>
              </a:p>
            </p:txBody>
          </p:sp>
        </p:grpSp>
      </p:grpSp>
      <p:grpSp>
        <p:nvGrpSpPr>
          <p:cNvPr id="25" name="Graphic 7">
            <a:extLst>
              <a:ext uri="{FF2B5EF4-FFF2-40B4-BE49-F238E27FC236}">
                <a16:creationId xmlns:a16="http://schemas.microsoft.com/office/drawing/2014/main" id="{2AD74112-5153-4920-B83E-F6BB4DACE66A}"/>
              </a:ext>
            </a:extLst>
          </p:cNvPr>
          <p:cNvGrpSpPr/>
          <p:nvPr/>
        </p:nvGrpSpPr>
        <p:grpSpPr>
          <a:xfrm>
            <a:off x="6269591" y="5333511"/>
            <a:ext cx="483940" cy="400734"/>
            <a:chOff x="6269591" y="5333511"/>
            <a:chExt cx="483940" cy="400734"/>
          </a:xfrm>
          <a:noFill/>
        </p:grpSpPr>
        <p:sp>
          <p:nvSpPr>
            <p:cNvPr id="26" name="Freeform: Shape 25">
              <a:extLst>
                <a:ext uri="{FF2B5EF4-FFF2-40B4-BE49-F238E27FC236}">
                  <a16:creationId xmlns:a16="http://schemas.microsoft.com/office/drawing/2014/main" id="{2D927873-089C-4BAB-B9BA-596F87B86F77}"/>
                </a:ext>
              </a:extLst>
            </p:cNvPr>
            <p:cNvSpPr/>
            <p:nvPr/>
          </p:nvSpPr>
          <p:spPr>
            <a:xfrm>
              <a:off x="6350692" y="5333511"/>
              <a:ext cx="380529" cy="235375"/>
            </a:xfrm>
            <a:custGeom>
              <a:avLst/>
              <a:gdLst>
                <a:gd name="connsiteX0" fmla="*/ 0 w 380529"/>
                <a:gd name="connsiteY0" fmla="*/ 117688 h 235375"/>
                <a:gd name="connsiteX1" fmla="*/ 0 w 380529"/>
                <a:gd name="connsiteY1" fmla="*/ 21783 h 235375"/>
                <a:gd name="connsiteX2" fmla="*/ 21783 w 380529"/>
                <a:gd name="connsiteY2" fmla="*/ 0 h 235375"/>
                <a:gd name="connsiteX3" fmla="*/ 358746 w 380529"/>
                <a:gd name="connsiteY3" fmla="*/ 0 h 235375"/>
                <a:gd name="connsiteX4" fmla="*/ 380529 w 380529"/>
                <a:gd name="connsiteY4" fmla="*/ 21783 h 235375"/>
                <a:gd name="connsiteX5" fmla="*/ 380529 w 380529"/>
                <a:gd name="connsiteY5" fmla="*/ 213592 h 235375"/>
                <a:gd name="connsiteX6" fmla="*/ 358746 w 380529"/>
                <a:gd name="connsiteY6" fmla="*/ 235375 h 235375"/>
                <a:gd name="connsiteX7" fmla="*/ 129474 w 380529"/>
                <a:gd name="connsiteY7" fmla="*/ 235375 h 23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29" h="235375">
                  <a:moveTo>
                    <a:pt x="0" y="117688"/>
                  </a:moveTo>
                  <a:lnTo>
                    <a:pt x="0" y="21783"/>
                  </a:lnTo>
                  <a:cubicBezTo>
                    <a:pt x="0" y="9752"/>
                    <a:pt x="9751" y="0"/>
                    <a:pt x="21783" y="0"/>
                  </a:cubicBezTo>
                  <a:lnTo>
                    <a:pt x="358746" y="0"/>
                  </a:lnTo>
                  <a:cubicBezTo>
                    <a:pt x="370777" y="0"/>
                    <a:pt x="380529" y="9752"/>
                    <a:pt x="380529" y="21783"/>
                  </a:cubicBezTo>
                  <a:lnTo>
                    <a:pt x="380529" y="213592"/>
                  </a:lnTo>
                  <a:cubicBezTo>
                    <a:pt x="380529" y="225623"/>
                    <a:pt x="370777" y="235375"/>
                    <a:pt x="358746" y="235375"/>
                  </a:cubicBezTo>
                  <a:lnTo>
                    <a:pt x="129474" y="235375"/>
                  </a:lnTo>
                </a:path>
              </a:pathLst>
            </a:custGeom>
            <a:grpFill/>
            <a:ln w="12700" cap="rnd">
              <a:solidFill>
                <a:srgbClr val="114954"/>
              </a:solidFill>
              <a:prstDash val="solid"/>
              <a:round/>
            </a:ln>
          </p:spPr>
          <p:txBody>
            <a:bodyPr rtlCol="0" anchor="ctr"/>
            <a:lstStyle/>
            <a:p>
              <a:endParaRPr lang="en-AU"/>
            </a:p>
          </p:txBody>
        </p:sp>
        <p:sp>
          <p:nvSpPr>
            <p:cNvPr id="27" name="Freeform: Shape 26">
              <a:extLst>
                <a:ext uri="{FF2B5EF4-FFF2-40B4-BE49-F238E27FC236}">
                  <a16:creationId xmlns:a16="http://schemas.microsoft.com/office/drawing/2014/main" id="{D15EAF7F-7F21-4092-BFD8-C4BFE2F1B8FD}"/>
                </a:ext>
              </a:extLst>
            </p:cNvPr>
            <p:cNvSpPr/>
            <p:nvPr/>
          </p:nvSpPr>
          <p:spPr>
            <a:xfrm>
              <a:off x="6320279" y="5476113"/>
              <a:ext cx="124562" cy="25808"/>
            </a:xfrm>
            <a:custGeom>
              <a:avLst/>
              <a:gdLst>
                <a:gd name="connsiteX0" fmla="*/ 124563 w 124562"/>
                <a:gd name="connsiteY0" fmla="*/ 25809 h 25808"/>
                <a:gd name="connsiteX1" fmla="*/ 0 w 124562"/>
                <a:gd name="connsiteY1" fmla="*/ 25809 h 25808"/>
              </a:gdLst>
              <a:ahLst/>
              <a:cxnLst>
                <a:cxn ang="0">
                  <a:pos x="connsiteX0" y="connsiteY0"/>
                </a:cxn>
                <a:cxn ang="0">
                  <a:pos x="connsiteX1" y="connsiteY1"/>
                </a:cxn>
              </a:cxnLst>
              <a:rect l="l" t="t" r="r" b="b"/>
              <a:pathLst>
                <a:path w="124562" h="25808">
                  <a:moveTo>
                    <a:pt x="124563" y="25809"/>
                  </a:moveTo>
                  <a:cubicBezTo>
                    <a:pt x="90151" y="-8603"/>
                    <a:pt x="34412" y="-8603"/>
                    <a:pt x="0" y="25809"/>
                  </a:cubicBezTo>
                </a:path>
              </a:pathLst>
            </a:custGeom>
            <a:grpFill/>
            <a:ln w="12700" cap="rnd">
              <a:solidFill>
                <a:srgbClr val="114954"/>
              </a:solidFill>
              <a:prstDash val="solid"/>
              <a:round/>
            </a:ln>
          </p:spPr>
          <p:txBody>
            <a:bodyPr rtlCol="0" anchor="ctr"/>
            <a:lstStyle/>
            <a:p>
              <a:endParaRPr lang="en-AU"/>
            </a:p>
          </p:txBody>
        </p:sp>
        <p:sp>
          <p:nvSpPr>
            <p:cNvPr id="28" name="Freeform: Shape 27">
              <a:extLst>
                <a:ext uri="{FF2B5EF4-FFF2-40B4-BE49-F238E27FC236}">
                  <a16:creationId xmlns:a16="http://schemas.microsoft.com/office/drawing/2014/main" id="{222FA207-4A94-4A69-AEC1-A473E991F572}"/>
                </a:ext>
              </a:extLst>
            </p:cNvPr>
            <p:cNvSpPr/>
            <p:nvPr/>
          </p:nvSpPr>
          <p:spPr>
            <a:xfrm>
              <a:off x="6320490" y="5506342"/>
              <a:ext cx="124176" cy="124177"/>
            </a:xfrm>
            <a:custGeom>
              <a:avLst/>
              <a:gdLst>
                <a:gd name="connsiteX0" fmla="*/ 124177 w 124176"/>
                <a:gd name="connsiteY0" fmla="*/ 62088 h 124177"/>
                <a:gd name="connsiteX1" fmla="*/ 62088 w 124176"/>
                <a:gd name="connsiteY1" fmla="*/ 0 h 124177"/>
                <a:gd name="connsiteX2" fmla="*/ 0 w 124176"/>
                <a:gd name="connsiteY2" fmla="*/ 62088 h 124177"/>
                <a:gd name="connsiteX3" fmla="*/ 62088 w 124176"/>
                <a:gd name="connsiteY3" fmla="*/ 124177 h 124177"/>
                <a:gd name="connsiteX4" fmla="*/ 124177 w 124176"/>
                <a:gd name="connsiteY4" fmla="*/ 62088 h 124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76" h="124177">
                  <a:moveTo>
                    <a:pt x="124177" y="62088"/>
                  </a:moveTo>
                  <a:cubicBezTo>
                    <a:pt x="124177" y="27782"/>
                    <a:pt x="96395" y="0"/>
                    <a:pt x="62088" y="0"/>
                  </a:cubicBezTo>
                  <a:cubicBezTo>
                    <a:pt x="27782" y="0"/>
                    <a:pt x="0" y="27817"/>
                    <a:pt x="0" y="62088"/>
                  </a:cubicBezTo>
                  <a:cubicBezTo>
                    <a:pt x="0" y="96360"/>
                    <a:pt x="27817" y="124177"/>
                    <a:pt x="62088" y="124177"/>
                  </a:cubicBezTo>
                  <a:cubicBezTo>
                    <a:pt x="96360" y="124177"/>
                    <a:pt x="124177" y="96360"/>
                    <a:pt x="124177" y="62088"/>
                  </a:cubicBezTo>
                  <a:close/>
                </a:path>
              </a:pathLst>
            </a:custGeom>
            <a:grpFill/>
            <a:ln w="12700" cap="rnd">
              <a:solidFill>
                <a:srgbClr val="114954"/>
              </a:solidFill>
              <a:prstDash val="solid"/>
              <a:round/>
            </a:ln>
          </p:spPr>
          <p:txBody>
            <a:bodyPr rtlCol="0" anchor="ctr"/>
            <a:lstStyle/>
            <a:p>
              <a:endParaRPr lang="en-AU"/>
            </a:p>
          </p:txBody>
        </p:sp>
        <p:sp>
          <p:nvSpPr>
            <p:cNvPr id="30" name="Freeform: Shape 29">
              <a:extLst>
                <a:ext uri="{FF2B5EF4-FFF2-40B4-BE49-F238E27FC236}">
                  <a16:creationId xmlns:a16="http://schemas.microsoft.com/office/drawing/2014/main" id="{822D8DF7-59C2-4C4B-843B-ABCE88E2CF0D}"/>
                </a:ext>
              </a:extLst>
            </p:cNvPr>
            <p:cNvSpPr/>
            <p:nvPr/>
          </p:nvSpPr>
          <p:spPr>
            <a:xfrm>
              <a:off x="6399942" y="5585794"/>
              <a:ext cx="95448" cy="95447"/>
            </a:xfrm>
            <a:custGeom>
              <a:avLst/>
              <a:gdLst>
                <a:gd name="connsiteX0" fmla="*/ 0 w 95448"/>
                <a:gd name="connsiteY0" fmla="*/ 43567 h 95447"/>
                <a:gd name="connsiteX1" fmla="*/ 51846 w 95448"/>
                <a:gd name="connsiteY1" fmla="*/ 95448 h 95447"/>
                <a:gd name="connsiteX2" fmla="*/ 51846 w 95448"/>
                <a:gd name="connsiteY2" fmla="*/ 51845 h 95447"/>
                <a:gd name="connsiteX3" fmla="*/ 95448 w 95448"/>
                <a:gd name="connsiteY3" fmla="*/ 51845 h 95447"/>
                <a:gd name="connsiteX4" fmla="*/ 43567 w 95448"/>
                <a:gd name="connsiteY4" fmla="*/ 0 h 95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448" h="95447">
                  <a:moveTo>
                    <a:pt x="0" y="43567"/>
                  </a:moveTo>
                  <a:lnTo>
                    <a:pt x="51846" y="95448"/>
                  </a:lnTo>
                  <a:lnTo>
                    <a:pt x="51846" y="51845"/>
                  </a:lnTo>
                  <a:lnTo>
                    <a:pt x="95448" y="51845"/>
                  </a:lnTo>
                  <a:lnTo>
                    <a:pt x="43567" y="0"/>
                  </a:lnTo>
                </a:path>
              </a:pathLst>
            </a:custGeom>
            <a:grpFill/>
            <a:ln w="12700" cap="rnd">
              <a:solidFill>
                <a:srgbClr val="114954"/>
              </a:solidFill>
              <a:prstDash val="solid"/>
              <a:round/>
            </a:ln>
          </p:spPr>
          <p:txBody>
            <a:bodyPr rtlCol="0" anchor="ctr"/>
            <a:lstStyle/>
            <a:p>
              <a:endParaRPr lang="en-AU"/>
            </a:p>
          </p:txBody>
        </p:sp>
        <p:sp>
          <p:nvSpPr>
            <p:cNvPr id="31" name="Freeform: Shape 30">
              <a:extLst>
                <a:ext uri="{FF2B5EF4-FFF2-40B4-BE49-F238E27FC236}">
                  <a16:creationId xmlns:a16="http://schemas.microsoft.com/office/drawing/2014/main" id="{A9B55FEE-AFBE-4A69-9A55-D7E6273826CE}"/>
                </a:ext>
              </a:extLst>
            </p:cNvPr>
            <p:cNvSpPr/>
            <p:nvPr/>
          </p:nvSpPr>
          <p:spPr>
            <a:xfrm>
              <a:off x="6269591" y="5585794"/>
              <a:ext cx="95588" cy="95588"/>
            </a:xfrm>
            <a:custGeom>
              <a:avLst/>
              <a:gdLst>
                <a:gd name="connsiteX0" fmla="*/ 95588 w 95588"/>
                <a:gd name="connsiteY0" fmla="*/ 43567 h 95588"/>
                <a:gd name="connsiteX1" fmla="*/ 43567 w 95588"/>
                <a:gd name="connsiteY1" fmla="*/ 95588 h 95588"/>
                <a:gd name="connsiteX2" fmla="*/ 43567 w 95588"/>
                <a:gd name="connsiteY2" fmla="*/ 52021 h 95588"/>
                <a:gd name="connsiteX3" fmla="*/ 0 w 95588"/>
                <a:gd name="connsiteY3" fmla="*/ 52021 h 95588"/>
                <a:gd name="connsiteX4" fmla="*/ 52021 w 95588"/>
                <a:gd name="connsiteY4" fmla="*/ 0 h 95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88" h="95588">
                  <a:moveTo>
                    <a:pt x="95588" y="43567"/>
                  </a:moveTo>
                  <a:lnTo>
                    <a:pt x="43567" y="95588"/>
                  </a:lnTo>
                  <a:lnTo>
                    <a:pt x="43567" y="52021"/>
                  </a:lnTo>
                  <a:lnTo>
                    <a:pt x="0" y="52021"/>
                  </a:lnTo>
                  <a:lnTo>
                    <a:pt x="52021" y="0"/>
                  </a:lnTo>
                </a:path>
              </a:pathLst>
            </a:custGeom>
            <a:grpFill/>
            <a:ln w="12700" cap="rnd">
              <a:solidFill>
                <a:srgbClr val="114954"/>
              </a:solidFill>
              <a:prstDash val="solid"/>
              <a:round/>
            </a:ln>
          </p:spPr>
          <p:txBody>
            <a:bodyPr rtlCol="0" anchor="ctr"/>
            <a:lstStyle/>
            <a:p>
              <a:endParaRPr lang="en-AU"/>
            </a:p>
          </p:txBody>
        </p:sp>
        <p:sp>
          <p:nvSpPr>
            <p:cNvPr id="32" name="Freeform: Shape 31">
              <a:extLst>
                <a:ext uri="{FF2B5EF4-FFF2-40B4-BE49-F238E27FC236}">
                  <a16:creationId xmlns:a16="http://schemas.microsoft.com/office/drawing/2014/main" id="{9E617CDD-9496-4096-A021-36ACAE27C3E4}"/>
                </a:ext>
              </a:extLst>
            </p:cNvPr>
            <p:cNvSpPr/>
            <p:nvPr/>
          </p:nvSpPr>
          <p:spPr>
            <a:xfrm>
              <a:off x="6460768" y="5431695"/>
              <a:ext cx="162096" cy="3507"/>
            </a:xfrm>
            <a:custGeom>
              <a:avLst/>
              <a:gdLst>
                <a:gd name="connsiteX0" fmla="*/ 162097 w 162096"/>
                <a:gd name="connsiteY0" fmla="*/ 0 h 3507"/>
                <a:gd name="connsiteX1" fmla="*/ 0 w 162096"/>
                <a:gd name="connsiteY1" fmla="*/ 0 h 3507"/>
              </a:gdLst>
              <a:ahLst/>
              <a:cxnLst>
                <a:cxn ang="0">
                  <a:pos x="connsiteX0" y="connsiteY0"/>
                </a:cxn>
                <a:cxn ang="0">
                  <a:pos x="connsiteX1" y="connsiteY1"/>
                </a:cxn>
              </a:cxnLst>
              <a:rect l="l" t="t" r="r" b="b"/>
              <a:pathLst>
                <a:path w="162096" h="3507">
                  <a:moveTo>
                    <a:pt x="162097" y="0"/>
                  </a:moveTo>
                  <a:lnTo>
                    <a:pt x="0" y="0"/>
                  </a:lnTo>
                </a:path>
              </a:pathLst>
            </a:custGeom>
            <a:grpFill/>
            <a:ln w="12700" cap="rnd">
              <a:solidFill>
                <a:srgbClr val="114954"/>
              </a:solidFill>
              <a:prstDash val="solid"/>
              <a:round/>
            </a:ln>
          </p:spPr>
          <p:txBody>
            <a:bodyPr rtlCol="0" anchor="ctr"/>
            <a:lstStyle/>
            <a:p>
              <a:endParaRPr lang="en-AU"/>
            </a:p>
          </p:txBody>
        </p:sp>
        <p:sp>
          <p:nvSpPr>
            <p:cNvPr id="33" name="Freeform: Shape 32">
              <a:extLst>
                <a:ext uri="{FF2B5EF4-FFF2-40B4-BE49-F238E27FC236}">
                  <a16:creationId xmlns:a16="http://schemas.microsoft.com/office/drawing/2014/main" id="{80DCF703-D521-48DE-A615-4AF693180C1F}"/>
                </a:ext>
              </a:extLst>
            </p:cNvPr>
            <p:cNvSpPr/>
            <p:nvPr/>
          </p:nvSpPr>
          <p:spPr>
            <a:xfrm>
              <a:off x="6432074" y="5393811"/>
              <a:ext cx="219204" cy="3507"/>
            </a:xfrm>
            <a:custGeom>
              <a:avLst/>
              <a:gdLst>
                <a:gd name="connsiteX0" fmla="*/ 0 w 219204"/>
                <a:gd name="connsiteY0" fmla="*/ 0 h 3507"/>
                <a:gd name="connsiteX1" fmla="*/ 219204 w 219204"/>
                <a:gd name="connsiteY1" fmla="*/ 0 h 3507"/>
              </a:gdLst>
              <a:ahLst/>
              <a:cxnLst>
                <a:cxn ang="0">
                  <a:pos x="connsiteX0" y="connsiteY0"/>
                </a:cxn>
                <a:cxn ang="0">
                  <a:pos x="connsiteX1" y="connsiteY1"/>
                </a:cxn>
              </a:cxnLst>
              <a:rect l="l" t="t" r="r" b="b"/>
              <a:pathLst>
                <a:path w="219204" h="3507">
                  <a:moveTo>
                    <a:pt x="0" y="0"/>
                  </a:moveTo>
                  <a:lnTo>
                    <a:pt x="219204" y="0"/>
                  </a:lnTo>
                </a:path>
              </a:pathLst>
            </a:custGeom>
            <a:grpFill/>
            <a:ln w="12700" cap="rnd">
              <a:solidFill>
                <a:srgbClr val="114954"/>
              </a:solidFill>
              <a:prstDash val="solid"/>
              <a:round/>
            </a:ln>
          </p:spPr>
          <p:txBody>
            <a:bodyPr rtlCol="0" anchor="ctr"/>
            <a:lstStyle/>
            <a:p>
              <a:endParaRPr lang="en-AU"/>
            </a:p>
          </p:txBody>
        </p:sp>
        <p:sp>
          <p:nvSpPr>
            <p:cNvPr id="34" name="Freeform: Shape 33">
              <a:extLst>
                <a:ext uri="{FF2B5EF4-FFF2-40B4-BE49-F238E27FC236}">
                  <a16:creationId xmlns:a16="http://schemas.microsoft.com/office/drawing/2014/main" id="{93754F30-5A81-49FC-BFD4-86098A29CCB5}"/>
                </a:ext>
              </a:extLst>
            </p:cNvPr>
            <p:cNvSpPr/>
            <p:nvPr/>
          </p:nvSpPr>
          <p:spPr>
            <a:xfrm>
              <a:off x="6628302" y="5609016"/>
              <a:ext cx="125229" cy="125229"/>
            </a:xfrm>
            <a:custGeom>
              <a:avLst/>
              <a:gdLst>
                <a:gd name="connsiteX0" fmla="*/ 95904 w 125229"/>
                <a:gd name="connsiteY0" fmla="*/ 62860 h 125229"/>
                <a:gd name="connsiteX1" fmla="*/ 125229 w 125229"/>
                <a:gd name="connsiteY1" fmla="*/ 33535 h 125229"/>
                <a:gd name="connsiteX2" fmla="*/ 0 w 125229"/>
                <a:gd name="connsiteY2" fmla="*/ 0 h 125229"/>
                <a:gd name="connsiteX3" fmla="*/ 33570 w 125229"/>
                <a:gd name="connsiteY3" fmla="*/ 125229 h 125229"/>
                <a:gd name="connsiteX4" fmla="*/ 62895 w 125229"/>
                <a:gd name="connsiteY4" fmla="*/ 95904 h 125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29" h="125229">
                  <a:moveTo>
                    <a:pt x="95904" y="62860"/>
                  </a:moveTo>
                  <a:lnTo>
                    <a:pt x="125229" y="33535"/>
                  </a:lnTo>
                  <a:lnTo>
                    <a:pt x="0" y="0"/>
                  </a:lnTo>
                  <a:lnTo>
                    <a:pt x="33570" y="125229"/>
                  </a:lnTo>
                  <a:lnTo>
                    <a:pt x="62895" y="95904"/>
                  </a:lnTo>
                </a:path>
              </a:pathLst>
            </a:custGeom>
            <a:grpFill/>
            <a:ln w="12700" cap="rnd">
              <a:solidFill>
                <a:srgbClr val="114954"/>
              </a:solidFill>
              <a:prstDash val="solid"/>
              <a:round/>
            </a:ln>
          </p:spPr>
          <p:txBody>
            <a:bodyPr rtlCol="0" anchor="ctr"/>
            <a:lstStyle/>
            <a:p>
              <a:endParaRPr lang="en-AU"/>
            </a:p>
          </p:txBody>
        </p:sp>
        <p:sp>
          <p:nvSpPr>
            <p:cNvPr id="35" name="Freeform: Shape 34">
              <a:extLst>
                <a:ext uri="{FF2B5EF4-FFF2-40B4-BE49-F238E27FC236}">
                  <a16:creationId xmlns:a16="http://schemas.microsoft.com/office/drawing/2014/main" id="{E1273CCC-F640-418F-8D67-4F01531F2219}"/>
                </a:ext>
              </a:extLst>
            </p:cNvPr>
            <p:cNvSpPr/>
            <p:nvPr/>
          </p:nvSpPr>
          <p:spPr>
            <a:xfrm>
              <a:off x="6715436" y="5696150"/>
              <a:ext cx="36656" cy="36656"/>
            </a:xfrm>
            <a:custGeom>
              <a:avLst/>
              <a:gdLst>
                <a:gd name="connsiteX0" fmla="*/ 0 w 36656"/>
                <a:gd name="connsiteY0" fmla="*/ 0 h 36656"/>
                <a:gd name="connsiteX1" fmla="*/ 36657 w 36656"/>
                <a:gd name="connsiteY1" fmla="*/ 36657 h 36656"/>
              </a:gdLst>
              <a:ahLst/>
              <a:cxnLst>
                <a:cxn ang="0">
                  <a:pos x="connsiteX0" y="connsiteY0"/>
                </a:cxn>
                <a:cxn ang="0">
                  <a:pos x="connsiteX1" y="connsiteY1"/>
                </a:cxn>
              </a:cxnLst>
              <a:rect l="l" t="t" r="r" b="b"/>
              <a:pathLst>
                <a:path w="36656" h="36656">
                  <a:moveTo>
                    <a:pt x="0" y="0"/>
                  </a:moveTo>
                  <a:lnTo>
                    <a:pt x="36657" y="36657"/>
                  </a:lnTo>
                </a:path>
              </a:pathLst>
            </a:custGeom>
            <a:grpFill/>
            <a:ln w="12700" cap="rnd">
              <a:solidFill>
                <a:srgbClr val="114954"/>
              </a:solidFill>
              <a:prstDash val="solid"/>
              <a:round/>
            </a:ln>
          </p:spPr>
          <p:txBody>
            <a:bodyPr rtlCol="0" anchor="ctr"/>
            <a:lstStyle/>
            <a:p>
              <a:endParaRPr lang="en-AU"/>
            </a:p>
          </p:txBody>
        </p:sp>
      </p:grpSp>
      <p:grpSp>
        <p:nvGrpSpPr>
          <p:cNvPr id="36" name="Graphic 7">
            <a:extLst>
              <a:ext uri="{FF2B5EF4-FFF2-40B4-BE49-F238E27FC236}">
                <a16:creationId xmlns:a16="http://schemas.microsoft.com/office/drawing/2014/main" id="{28A6A90E-CE09-478C-B963-420800D2281F}"/>
              </a:ext>
            </a:extLst>
          </p:cNvPr>
          <p:cNvGrpSpPr/>
          <p:nvPr/>
        </p:nvGrpSpPr>
        <p:grpSpPr>
          <a:xfrm>
            <a:off x="1106174" y="5922125"/>
            <a:ext cx="459595" cy="455982"/>
            <a:chOff x="1106174" y="5922125"/>
            <a:chExt cx="459595" cy="455982"/>
          </a:xfrm>
          <a:noFill/>
        </p:grpSpPr>
        <p:sp>
          <p:nvSpPr>
            <p:cNvPr id="37" name="Freeform: Shape 36">
              <a:extLst>
                <a:ext uri="{FF2B5EF4-FFF2-40B4-BE49-F238E27FC236}">
                  <a16:creationId xmlns:a16="http://schemas.microsoft.com/office/drawing/2014/main" id="{BC58D9C3-8A4C-47FA-AFE0-020347B60BE9}"/>
                </a:ext>
              </a:extLst>
            </p:cNvPr>
            <p:cNvSpPr/>
            <p:nvPr/>
          </p:nvSpPr>
          <p:spPr>
            <a:xfrm>
              <a:off x="1110559" y="6032130"/>
              <a:ext cx="450825" cy="134209"/>
            </a:xfrm>
            <a:custGeom>
              <a:avLst/>
              <a:gdLst>
                <a:gd name="connsiteX0" fmla="*/ 450826 w 450825"/>
                <a:gd name="connsiteY0" fmla="*/ 134210 h 134209"/>
                <a:gd name="connsiteX1" fmla="*/ 450826 w 450825"/>
                <a:gd name="connsiteY1" fmla="*/ 24660 h 134209"/>
                <a:gd name="connsiteX2" fmla="*/ 426166 w 450825"/>
                <a:gd name="connsiteY2" fmla="*/ 0 h 134209"/>
                <a:gd name="connsiteX3" fmla="*/ 24660 w 450825"/>
                <a:gd name="connsiteY3" fmla="*/ 0 h 134209"/>
                <a:gd name="connsiteX4" fmla="*/ 0 w 450825"/>
                <a:gd name="connsiteY4" fmla="*/ 24660 h 134209"/>
                <a:gd name="connsiteX5" fmla="*/ 0 w 450825"/>
                <a:gd name="connsiteY5" fmla="*/ 134210 h 134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825" h="134209">
                  <a:moveTo>
                    <a:pt x="450826" y="134210"/>
                  </a:moveTo>
                  <a:lnTo>
                    <a:pt x="450826" y="24660"/>
                  </a:lnTo>
                  <a:cubicBezTo>
                    <a:pt x="450826" y="11050"/>
                    <a:pt x="439776" y="0"/>
                    <a:pt x="426166" y="0"/>
                  </a:cubicBezTo>
                  <a:lnTo>
                    <a:pt x="24660" y="0"/>
                  </a:lnTo>
                  <a:cubicBezTo>
                    <a:pt x="11050" y="0"/>
                    <a:pt x="0" y="11050"/>
                    <a:pt x="0" y="24660"/>
                  </a:cubicBezTo>
                  <a:lnTo>
                    <a:pt x="0" y="134210"/>
                  </a:lnTo>
                </a:path>
              </a:pathLst>
            </a:custGeom>
            <a:grpFill/>
            <a:ln w="12700" cap="rnd">
              <a:solidFill>
                <a:srgbClr val="114954"/>
              </a:solidFill>
              <a:prstDash val="solid"/>
              <a:round/>
            </a:ln>
          </p:spPr>
          <p:txBody>
            <a:bodyPr rtlCol="0" anchor="ctr"/>
            <a:lstStyle/>
            <a:p>
              <a:endParaRPr lang="en-AU"/>
            </a:p>
          </p:txBody>
        </p:sp>
        <p:sp>
          <p:nvSpPr>
            <p:cNvPr id="38" name="Freeform: Shape 37">
              <a:extLst>
                <a:ext uri="{FF2B5EF4-FFF2-40B4-BE49-F238E27FC236}">
                  <a16:creationId xmlns:a16="http://schemas.microsoft.com/office/drawing/2014/main" id="{B43C7E0D-62CA-42BC-A394-1E34612C654E}"/>
                </a:ext>
              </a:extLst>
            </p:cNvPr>
            <p:cNvSpPr/>
            <p:nvPr/>
          </p:nvSpPr>
          <p:spPr>
            <a:xfrm>
              <a:off x="1244804" y="6241758"/>
              <a:ext cx="181494" cy="3507"/>
            </a:xfrm>
            <a:custGeom>
              <a:avLst/>
              <a:gdLst>
                <a:gd name="connsiteX0" fmla="*/ 0 w 181494"/>
                <a:gd name="connsiteY0" fmla="*/ 0 h 3507"/>
                <a:gd name="connsiteX1" fmla="*/ 181495 w 181494"/>
                <a:gd name="connsiteY1" fmla="*/ 0 h 3507"/>
              </a:gdLst>
              <a:ahLst/>
              <a:cxnLst>
                <a:cxn ang="0">
                  <a:pos x="connsiteX0" y="connsiteY0"/>
                </a:cxn>
                <a:cxn ang="0">
                  <a:pos x="connsiteX1" y="connsiteY1"/>
                </a:cxn>
              </a:cxnLst>
              <a:rect l="l" t="t" r="r" b="b"/>
              <a:pathLst>
                <a:path w="181494" h="3507">
                  <a:moveTo>
                    <a:pt x="0" y="0"/>
                  </a:moveTo>
                  <a:lnTo>
                    <a:pt x="181495" y="0"/>
                  </a:lnTo>
                </a:path>
              </a:pathLst>
            </a:custGeom>
            <a:grpFill/>
            <a:ln w="12700" cap="rnd">
              <a:solidFill>
                <a:srgbClr val="114954"/>
              </a:solidFill>
              <a:prstDash val="solid"/>
              <a:round/>
            </a:ln>
          </p:spPr>
          <p:txBody>
            <a:bodyPr rtlCol="0" anchor="ctr"/>
            <a:lstStyle/>
            <a:p>
              <a:endParaRPr lang="en-AU"/>
            </a:p>
          </p:txBody>
        </p:sp>
        <p:grpSp>
          <p:nvGrpSpPr>
            <p:cNvPr id="39" name="Graphic 7">
              <a:extLst>
                <a:ext uri="{FF2B5EF4-FFF2-40B4-BE49-F238E27FC236}">
                  <a16:creationId xmlns:a16="http://schemas.microsoft.com/office/drawing/2014/main" id="{1EAD51BA-8B9E-4F6B-991A-E05AEC7F720B}"/>
                </a:ext>
              </a:extLst>
            </p:cNvPr>
            <p:cNvGrpSpPr/>
            <p:nvPr/>
          </p:nvGrpSpPr>
          <p:grpSpPr>
            <a:xfrm>
              <a:off x="1106174" y="6145223"/>
              <a:ext cx="459595" cy="232884"/>
              <a:chOff x="1106174" y="6145223"/>
              <a:chExt cx="459595" cy="232884"/>
            </a:xfrm>
            <a:grpFill/>
          </p:grpSpPr>
          <p:grpSp>
            <p:nvGrpSpPr>
              <p:cNvPr id="40" name="Graphic 7">
                <a:extLst>
                  <a:ext uri="{FF2B5EF4-FFF2-40B4-BE49-F238E27FC236}">
                    <a16:creationId xmlns:a16="http://schemas.microsoft.com/office/drawing/2014/main" id="{750A6536-99C7-4E54-90F6-01619230E89B}"/>
                  </a:ext>
                </a:extLst>
              </p:cNvPr>
              <p:cNvGrpSpPr/>
              <p:nvPr/>
            </p:nvGrpSpPr>
            <p:grpSpPr>
              <a:xfrm>
                <a:off x="1449610" y="6145223"/>
                <a:ext cx="116159" cy="232884"/>
                <a:chOff x="1449610" y="6145223"/>
                <a:chExt cx="116159" cy="232884"/>
              </a:xfrm>
              <a:grpFill/>
            </p:grpSpPr>
            <p:grpSp>
              <p:nvGrpSpPr>
                <p:cNvPr id="41" name="Graphic 7">
                  <a:extLst>
                    <a:ext uri="{FF2B5EF4-FFF2-40B4-BE49-F238E27FC236}">
                      <a16:creationId xmlns:a16="http://schemas.microsoft.com/office/drawing/2014/main" id="{F8C58C02-9A3C-4A0B-B964-BFBD55A13FAC}"/>
                    </a:ext>
                  </a:extLst>
                </p:cNvPr>
                <p:cNvGrpSpPr/>
                <p:nvPr/>
              </p:nvGrpSpPr>
              <p:grpSpPr>
                <a:xfrm>
                  <a:off x="1449610" y="6145223"/>
                  <a:ext cx="116159" cy="178969"/>
                  <a:chOff x="1449610" y="6145223"/>
                  <a:chExt cx="116159" cy="178969"/>
                </a:xfrm>
                <a:grpFill/>
              </p:grpSpPr>
              <p:sp>
                <p:nvSpPr>
                  <p:cNvPr id="42" name="Freeform: Shape 41">
                    <a:extLst>
                      <a:ext uri="{FF2B5EF4-FFF2-40B4-BE49-F238E27FC236}">
                        <a16:creationId xmlns:a16="http://schemas.microsoft.com/office/drawing/2014/main" id="{D8DED1B9-1F0D-4594-9494-48B3AF186909}"/>
                      </a:ext>
                    </a:extLst>
                  </p:cNvPr>
                  <p:cNvSpPr/>
                  <p:nvPr/>
                </p:nvSpPr>
                <p:spPr>
                  <a:xfrm>
                    <a:off x="1481056" y="6145223"/>
                    <a:ext cx="21959" cy="88747"/>
                  </a:xfrm>
                  <a:custGeom>
                    <a:avLst/>
                    <a:gdLst>
                      <a:gd name="connsiteX0" fmla="*/ 21959 w 21959"/>
                      <a:gd name="connsiteY0" fmla="*/ 70753 h 88747"/>
                      <a:gd name="connsiteX1" fmla="*/ 21959 w 21959"/>
                      <a:gd name="connsiteY1" fmla="*/ 10980 h 88747"/>
                      <a:gd name="connsiteX2" fmla="*/ 10980 w 21959"/>
                      <a:gd name="connsiteY2" fmla="*/ 0 h 88747"/>
                      <a:gd name="connsiteX3" fmla="*/ 10980 w 21959"/>
                      <a:gd name="connsiteY3" fmla="*/ 0 h 88747"/>
                      <a:gd name="connsiteX4" fmla="*/ 0 w 21959"/>
                      <a:gd name="connsiteY4" fmla="*/ 10980 h 88747"/>
                      <a:gd name="connsiteX5" fmla="*/ 0 w 21959"/>
                      <a:gd name="connsiteY5" fmla="*/ 88748 h 8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9" h="88747">
                        <a:moveTo>
                          <a:pt x="21959" y="70753"/>
                        </a:moveTo>
                        <a:lnTo>
                          <a:pt x="21959" y="10980"/>
                        </a:lnTo>
                        <a:cubicBezTo>
                          <a:pt x="21959" y="4911"/>
                          <a:pt x="17048" y="0"/>
                          <a:pt x="10980" y="0"/>
                        </a:cubicBezTo>
                        <a:lnTo>
                          <a:pt x="10980" y="0"/>
                        </a:lnTo>
                        <a:cubicBezTo>
                          <a:pt x="4911" y="0"/>
                          <a:pt x="0" y="4911"/>
                          <a:pt x="0" y="10980"/>
                        </a:cubicBezTo>
                        <a:lnTo>
                          <a:pt x="0" y="88748"/>
                        </a:lnTo>
                      </a:path>
                    </a:pathLst>
                  </a:custGeom>
                  <a:grpFill/>
                  <a:ln w="12700" cap="rnd">
                    <a:solidFill>
                      <a:srgbClr val="114954"/>
                    </a:solidFill>
                    <a:prstDash val="solid"/>
                    <a:round/>
                  </a:ln>
                </p:spPr>
                <p:txBody>
                  <a:bodyPr rtlCol="0" anchor="ctr"/>
                  <a:lstStyle/>
                  <a:p>
                    <a:endParaRPr lang="en-AU"/>
                  </a:p>
                </p:txBody>
              </p:sp>
              <p:sp>
                <p:nvSpPr>
                  <p:cNvPr id="43" name="Freeform: Shape 42">
                    <a:extLst>
                      <a:ext uri="{FF2B5EF4-FFF2-40B4-BE49-F238E27FC236}">
                        <a16:creationId xmlns:a16="http://schemas.microsoft.com/office/drawing/2014/main" id="{DA32709C-9F7E-4AAF-8A96-C750FC74D1D0}"/>
                      </a:ext>
                    </a:extLst>
                  </p:cNvPr>
                  <p:cNvSpPr/>
                  <p:nvPr/>
                </p:nvSpPr>
                <p:spPr>
                  <a:xfrm>
                    <a:off x="1513994" y="6187983"/>
                    <a:ext cx="10979" cy="27992"/>
                  </a:xfrm>
                  <a:custGeom>
                    <a:avLst/>
                    <a:gdLst>
                      <a:gd name="connsiteX0" fmla="*/ 10980 w 10979"/>
                      <a:gd name="connsiteY0" fmla="*/ 27992 h 27992"/>
                      <a:gd name="connsiteX1" fmla="*/ 10980 w 10979"/>
                      <a:gd name="connsiteY1" fmla="*/ 10980 h 27992"/>
                      <a:gd name="connsiteX2" fmla="*/ 0 w 10979"/>
                      <a:gd name="connsiteY2" fmla="*/ 0 h 27992"/>
                      <a:gd name="connsiteX3" fmla="*/ 0 w 10979"/>
                      <a:gd name="connsiteY3" fmla="*/ 0 h 27992"/>
                    </a:gdLst>
                    <a:ahLst/>
                    <a:cxnLst>
                      <a:cxn ang="0">
                        <a:pos x="connsiteX0" y="connsiteY0"/>
                      </a:cxn>
                      <a:cxn ang="0">
                        <a:pos x="connsiteX1" y="connsiteY1"/>
                      </a:cxn>
                      <a:cxn ang="0">
                        <a:pos x="connsiteX2" y="connsiteY2"/>
                      </a:cxn>
                      <a:cxn ang="0">
                        <a:pos x="connsiteX3" y="connsiteY3"/>
                      </a:cxn>
                    </a:cxnLst>
                    <a:rect l="l" t="t" r="r" b="b"/>
                    <a:pathLst>
                      <a:path w="10979" h="27992">
                        <a:moveTo>
                          <a:pt x="10980" y="27992"/>
                        </a:moveTo>
                        <a:lnTo>
                          <a:pt x="10980" y="10980"/>
                        </a:lnTo>
                        <a:cubicBezTo>
                          <a:pt x="10980" y="4911"/>
                          <a:pt x="6069" y="0"/>
                          <a:pt x="0" y="0"/>
                        </a:cubicBezTo>
                        <a:lnTo>
                          <a:pt x="0" y="0"/>
                        </a:lnTo>
                      </a:path>
                    </a:pathLst>
                  </a:custGeom>
                  <a:grpFill/>
                  <a:ln w="12700" cap="rnd">
                    <a:solidFill>
                      <a:srgbClr val="114954"/>
                    </a:solidFill>
                    <a:prstDash val="solid"/>
                    <a:round/>
                  </a:ln>
                </p:spPr>
                <p:txBody>
                  <a:bodyPr rtlCol="0" anchor="ctr"/>
                  <a:lstStyle/>
                  <a:p>
                    <a:endParaRPr lang="en-AU"/>
                  </a:p>
                </p:txBody>
              </p:sp>
              <p:sp>
                <p:nvSpPr>
                  <p:cNvPr id="44" name="Freeform: Shape 43">
                    <a:extLst>
                      <a:ext uri="{FF2B5EF4-FFF2-40B4-BE49-F238E27FC236}">
                        <a16:creationId xmlns:a16="http://schemas.microsoft.com/office/drawing/2014/main" id="{67572896-5040-40D6-83DB-3C218E947C51}"/>
                      </a:ext>
                    </a:extLst>
                  </p:cNvPr>
                  <p:cNvSpPr/>
                  <p:nvPr/>
                </p:nvSpPr>
                <p:spPr>
                  <a:xfrm>
                    <a:off x="1535953" y="6195244"/>
                    <a:ext cx="10979" cy="20730"/>
                  </a:xfrm>
                  <a:custGeom>
                    <a:avLst/>
                    <a:gdLst>
                      <a:gd name="connsiteX0" fmla="*/ 10980 w 10979"/>
                      <a:gd name="connsiteY0" fmla="*/ 20731 h 20730"/>
                      <a:gd name="connsiteX1" fmla="*/ 10980 w 10979"/>
                      <a:gd name="connsiteY1" fmla="*/ 10980 h 20730"/>
                      <a:gd name="connsiteX2" fmla="*/ 0 w 10979"/>
                      <a:gd name="connsiteY2" fmla="*/ 0 h 20730"/>
                      <a:gd name="connsiteX3" fmla="*/ 0 w 10979"/>
                      <a:gd name="connsiteY3" fmla="*/ 0 h 20730"/>
                    </a:gdLst>
                    <a:ahLst/>
                    <a:cxnLst>
                      <a:cxn ang="0">
                        <a:pos x="connsiteX0" y="connsiteY0"/>
                      </a:cxn>
                      <a:cxn ang="0">
                        <a:pos x="connsiteX1" y="connsiteY1"/>
                      </a:cxn>
                      <a:cxn ang="0">
                        <a:pos x="connsiteX2" y="connsiteY2"/>
                      </a:cxn>
                      <a:cxn ang="0">
                        <a:pos x="connsiteX3" y="connsiteY3"/>
                      </a:cxn>
                    </a:cxnLst>
                    <a:rect l="l" t="t" r="r" b="b"/>
                    <a:pathLst>
                      <a:path w="10979" h="20730">
                        <a:moveTo>
                          <a:pt x="10980" y="20731"/>
                        </a:moveTo>
                        <a:lnTo>
                          <a:pt x="10980" y="10980"/>
                        </a:lnTo>
                        <a:cubicBezTo>
                          <a:pt x="10980" y="4911"/>
                          <a:pt x="6069" y="0"/>
                          <a:pt x="0" y="0"/>
                        </a:cubicBezTo>
                        <a:lnTo>
                          <a:pt x="0" y="0"/>
                        </a:lnTo>
                      </a:path>
                    </a:pathLst>
                  </a:custGeom>
                  <a:grpFill/>
                  <a:ln w="12700" cap="rnd">
                    <a:solidFill>
                      <a:srgbClr val="114954"/>
                    </a:solidFill>
                    <a:prstDash val="solid"/>
                    <a:round/>
                  </a:ln>
                </p:spPr>
                <p:txBody>
                  <a:bodyPr rtlCol="0" anchor="ctr"/>
                  <a:lstStyle/>
                  <a:p>
                    <a:endParaRPr lang="en-AU"/>
                  </a:p>
                </p:txBody>
              </p:sp>
              <p:sp>
                <p:nvSpPr>
                  <p:cNvPr id="45" name="Freeform: Shape 44">
                    <a:extLst>
                      <a:ext uri="{FF2B5EF4-FFF2-40B4-BE49-F238E27FC236}">
                        <a16:creationId xmlns:a16="http://schemas.microsoft.com/office/drawing/2014/main" id="{8E91A553-0A4E-48F3-98D8-1BE35FCBF64B}"/>
                      </a:ext>
                    </a:extLst>
                  </p:cNvPr>
                  <p:cNvSpPr/>
                  <p:nvPr/>
                </p:nvSpPr>
                <p:spPr>
                  <a:xfrm>
                    <a:off x="1551002" y="6207171"/>
                    <a:ext cx="14767" cy="116985"/>
                  </a:xfrm>
                  <a:custGeom>
                    <a:avLst/>
                    <a:gdLst>
                      <a:gd name="connsiteX0" fmla="*/ 70 w 14767"/>
                      <a:gd name="connsiteY0" fmla="*/ 116986 h 116985"/>
                      <a:gd name="connsiteX1" fmla="*/ 1263 w 14767"/>
                      <a:gd name="connsiteY1" fmla="*/ 92922 h 116985"/>
                      <a:gd name="connsiteX2" fmla="*/ 4314 w 14767"/>
                      <a:gd name="connsiteY2" fmla="*/ 81487 h 116985"/>
                      <a:gd name="connsiteX3" fmla="*/ 14698 w 14767"/>
                      <a:gd name="connsiteY3" fmla="*/ 20240 h 116985"/>
                      <a:gd name="connsiteX4" fmla="*/ 14768 w 14767"/>
                      <a:gd name="connsiteY4" fmla="*/ 10979 h 116985"/>
                      <a:gd name="connsiteX5" fmla="*/ 3788 w 14767"/>
                      <a:gd name="connsiteY5" fmla="*/ 0 h 116985"/>
                      <a:gd name="connsiteX6" fmla="*/ 3788 w 14767"/>
                      <a:gd name="connsiteY6" fmla="*/ 0 h 11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7" h="116985">
                        <a:moveTo>
                          <a:pt x="70" y="116986"/>
                        </a:moveTo>
                        <a:cubicBezTo>
                          <a:pt x="-351" y="96781"/>
                          <a:pt x="1263" y="92922"/>
                          <a:pt x="1263" y="92922"/>
                        </a:cubicBezTo>
                        <a:cubicBezTo>
                          <a:pt x="1263" y="92922"/>
                          <a:pt x="2245" y="87871"/>
                          <a:pt x="4314" y="81487"/>
                        </a:cubicBezTo>
                        <a:cubicBezTo>
                          <a:pt x="10699" y="61667"/>
                          <a:pt x="14136" y="41041"/>
                          <a:pt x="14698" y="20240"/>
                        </a:cubicBezTo>
                        <a:lnTo>
                          <a:pt x="14768" y="10979"/>
                        </a:lnTo>
                        <a:cubicBezTo>
                          <a:pt x="14768" y="4911"/>
                          <a:pt x="9857" y="0"/>
                          <a:pt x="3788" y="0"/>
                        </a:cubicBezTo>
                        <a:lnTo>
                          <a:pt x="3788" y="0"/>
                        </a:lnTo>
                      </a:path>
                    </a:pathLst>
                  </a:custGeom>
                  <a:grpFill/>
                  <a:ln w="12700" cap="rnd">
                    <a:solidFill>
                      <a:srgbClr val="114954"/>
                    </a:solidFill>
                    <a:prstDash val="solid"/>
                    <a:round/>
                  </a:ln>
                </p:spPr>
                <p:txBody>
                  <a:bodyPr rtlCol="0" anchor="ctr"/>
                  <a:lstStyle/>
                  <a:p>
                    <a:endParaRPr lang="en-AU"/>
                  </a:p>
                </p:txBody>
              </p:sp>
              <p:sp>
                <p:nvSpPr>
                  <p:cNvPr id="46" name="Freeform: Shape 45">
                    <a:extLst>
                      <a:ext uri="{FF2B5EF4-FFF2-40B4-BE49-F238E27FC236}">
                        <a16:creationId xmlns:a16="http://schemas.microsoft.com/office/drawing/2014/main" id="{31B13AC7-AAAF-4270-8D88-61B837583465}"/>
                      </a:ext>
                    </a:extLst>
                  </p:cNvPr>
                  <p:cNvSpPr/>
                  <p:nvPr/>
                </p:nvSpPr>
                <p:spPr>
                  <a:xfrm>
                    <a:off x="1449610" y="6201242"/>
                    <a:ext cx="35479" cy="122949"/>
                  </a:xfrm>
                  <a:custGeom>
                    <a:avLst/>
                    <a:gdLst>
                      <a:gd name="connsiteX0" fmla="*/ 11732 w 35479"/>
                      <a:gd name="connsiteY0" fmla="*/ 0 h 122949"/>
                      <a:gd name="connsiteX1" fmla="*/ 11732 w 35479"/>
                      <a:gd name="connsiteY1" fmla="*/ 0 h 122949"/>
                      <a:gd name="connsiteX2" fmla="*/ 717 w 35479"/>
                      <a:gd name="connsiteY2" fmla="*/ 7331 h 122949"/>
                      <a:gd name="connsiteX3" fmla="*/ 437 w 35479"/>
                      <a:gd name="connsiteY3" fmla="*/ 8349 h 122949"/>
                      <a:gd name="connsiteX4" fmla="*/ 1489 w 35479"/>
                      <a:gd name="connsiteY4" fmla="*/ 19363 h 122949"/>
                      <a:gd name="connsiteX5" fmla="*/ 5839 w 35479"/>
                      <a:gd name="connsiteY5" fmla="*/ 55073 h 122949"/>
                      <a:gd name="connsiteX6" fmla="*/ 12398 w 35479"/>
                      <a:gd name="connsiteY6" fmla="*/ 82750 h 122949"/>
                      <a:gd name="connsiteX7" fmla="*/ 24570 w 35479"/>
                      <a:gd name="connsiteY7" fmla="*/ 99026 h 122949"/>
                      <a:gd name="connsiteX8" fmla="*/ 35480 w 35479"/>
                      <a:gd name="connsiteY8" fmla="*/ 122950 h 1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79" h="122949">
                        <a:moveTo>
                          <a:pt x="11732" y="0"/>
                        </a:moveTo>
                        <a:lnTo>
                          <a:pt x="11732" y="0"/>
                        </a:lnTo>
                        <a:cubicBezTo>
                          <a:pt x="5242" y="0"/>
                          <a:pt x="1805" y="3683"/>
                          <a:pt x="717" y="7331"/>
                        </a:cubicBezTo>
                        <a:cubicBezTo>
                          <a:pt x="612" y="7647"/>
                          <a:pt x="542" y="7998"/>
                          <a:pt x="437" y="8349"/>
                        </a:cubicBezTo>
                        <a:cubicBezTo>
                          <a:pt x="-440" y="12032"/>
                          <a:pt x="51" y="15891"/>
                          <a:pt x="1489" y="19363"/>
                        </a:cubicBezTo>
                        <a:cubicBezTo>
                          <a:pt x="4085" y="25572"/>
                          <a:pt x="8084" y="38271"/>
                          <a:pt x="5839" y="55073"/>
                        </a:cubicBezTo>
                        <a:cubicBezTo>
                          <a:pt x="4541" y="64789"/>
                          <a:pt x="6856" y="74682"/>
                          <a:pt x="12398" y="82750"/>
                        </a:cubicBezTo>
                        <a:cubicBezTo>
                          <a:pt x="15941" y="87871"/>
                          <a:pt x="20151" y="93694"/>
                          <a:pt x="24570" y="99026"/>
                        </a:cubicBezTo>
                        <a:cubicBezTo>
                          <a:pt x="24570" y="99026"/>
                          <a:pt x="35480" y="109795"/>
                          <a:pt x="35480" y="122950"/>
                        </a:cubicBezTo>
                      </a:path>
                    </a:pathLst>
                  </a:custGeom>
                  <a:grpFill/>
                  <a:ln w="12700" cap="rnd">
                    <a:solidFill>
                      <a:srgbClr val="114954"/>
                    </a:solidFill>
                    <a:prstDash val="solid"/>
                    <a:round/>
                  </a:ln>
                </p:spPr>
                <p:txBody>
                  <a:bodyPr rtlCol="0" anchor="ctr"/>
                  <a:lstStyle/>
                  <a:p>
                    <a:endParaRPr lang="en-AU"/>
                  </a:p>
                </p:txBody>
              </p:sp>
              <p:sp>
                <p:nvSpPr>
                  <p:cNvPr id="47" name="Freeform: Shape 46">
                    <a:extLst>
                      <a:ext uri="{FF2B5EF4-FFF2-40B4-BE49-F238E27FC236}">
                        <a16:creationId xmlns:a16="http://schemas.microsoft.com/office/drawing/2014/main" id="{E71D6C59-6D6E-46AE-B83A-1CF249785AC4}"/>
                      </a:ext>
                    </a:extLst>
                  </p:cNvPr>
                  <p:cNvSpPr/>
                  <p:nvPr/>
                </p:nvSpPr>
                <p:spPr>
                  <a:xfrm>
                    <a:off x="1546933" y="6207171"/>
                    <a:ext cx="7857" cy="3507"/>
                  </a:xfrm>
                  <a:custGeom>
                    <a:avLst/>
                    <a:gdLst>
                      <a:gd name="connsiteX0" fmla="*/ 7858 w 7857"/>
                      <a:gd name="connsiteY0" fmla="*/ 0 h 3507"/>
                      <a:gd name="connsiteX1" fmla="*/ 0 w 7857"/>
                      <a:gd name="connsiteY1" fmla="*/ 0 h 3507"/>
                    </a:gdLst>
                    <a:ahLst/>
                    <a:cxnLst>
                      <a:cxn ang="0">
                        <a:pos x="connsiteX0" y="connsiteY0"/>
                      </a:cxn>
                      <a:cxn ang="0">
                        <a:pos x="connsiteX1" y="connsiteY1"/>
                      </a:cxn>
                    </a:cxnLst>
                    <a:rect l="l" t="t" r="r" b="b"/>
                    <a:pathLst>
                      <a:path w="7857" h="3507">
                        <a:moveTo>
                          <a:pt x="7858" y="0"/>
                        </a:moveTo>
                        <a:lnTo>
                          <a:pt x="0" y="0"/>
                        </a:lnTo>
                      </a:path>
                    </a:pathLst>
                  </a:custGeom>
                  <a:grpFill/>
                  <a:ln w="12700" cap="rnd">
                    <a:solidFill>
                      <a:srgbClr val="114954"/>
                    </a:solidFill>
                    <a:prstDash val="solid"/>
                    <a:round/>
                  </a:ln>
                </p:spPr>
                <p:txBody>
                  <a:bodyPr rtlCol="0" anchor="ctr"/>
                  <a:lstStyle/>
                  <a:p>
                    <a:endParaRPr lang="en-AU"/>
                  </a:p>
                </p:txBody>
              </p:sp>
              <p:sp>
                <p:nvSpPr>
                  <p:cNvPr id="48" name="Freeform: Shape 47">
                    <a:extLst>
                      <a:ext uri="{FF2B5EF4-FFF2-40B4-BE49-F238E27FC236}">
                        <a16:creationId xmlns:a16="http://schemas.microsoft.com/office/drawing/2014/main" id="{C72CA91C-AD90-4FA3-B25C-5C895DF11E34}"/>
                      </a:ext>
                    </a:extLst>
                  </p:cNvPr>
                  <p:cNvSpPr/>
                  <p:nvPr/>
                </p:nvSpPr>
                <p:spPr>
                  <a:xfrm>
                    <a:off x="1524343" y="6195279"/>
                    <a:ext cx="11610" cy="3507"/>
                  </a:xfrm>
                  <a:custGeom>
                    <a:avLst/>
                    <a:gdLst>
                      <a:gd name="connsiteX0" fmla="*/ 11611 w 11610"/>
                      <a:gd name="connsiteY0" fmla="*/ 0 h 3507"/>
                      <a:gd name="connsiteX1" fmla="*/ 0 w 11610"/>
                      <a:gd name="connsiteY1" fmla="*/ 0 h 3507"/>
                    </a:gdLst>
                    <a:ahLst/>
                    <a:cxnLst>
                      <a:cxn ang="0">
                        <a:pos x="connsiteX0" y="connsiteY0"/>
                      </a:cxn>
                      <a:cxn ang="0">
                        <a:pos x="connsiteX1" y="connsiteY1"/>
                      </a:cxn>
                    </a:cxnLst>
                    <a:rect l="l" t="t" r="r" b="b"/>
                    <a:pathLst>
                      <a:path w="11610" h="3507">
                        <a:moveTo>
                          <a:pt x="11611" y="0"/>
                        </a:moveTo>
                        <a:lnTo>
                          <a:pt x="0" y="0"/>
                        </a:lnTo>
                      </a:path>
                    </a:pathLst>
                  </a:custGeom>
                  <a:grpFill/>
                  <a:ln w="12700" cap="rnd">
                    <a:solidFill>
                      <a:srgbClr val="114954"/>
                    </a:solidFill>
                    <a:prstDash val="solid"/>
                    <a:round/>
                  </a:ln>
                </p:spPr>
                <p:txBody>
                  <a:bodyPr rtlCol="0" anchor="ctr"/>
                  <a:lstStyle/>
                  <a:p>
                    <a:endParaRPr lang="en-AU"/>
                  </a:p>
                </p:txBody>
              </p:sp>
              <p:sp>
                <p:nvSpPr>
                  <p:cNvPr id="49" name="Freeform: Shape 48">
                    <a:extLst>
                      <a:ext uri="{FF2B5EF4-FFF2-40B4-BE49-F238E27FC236}">
                        <a16:creationId xmlns:a16="http://schemas.microsoft.com/office/drawing/2014/main" id="{957E0D9F-7061-420B-B432-D66F060A52F2}"/>
                      </a:ext>
                    </a:extLst>
                  </p:cNvPr>
                  <p:cNvSpPr/>
                  <p:nvPr/>
                </p:nvSpPr>
                <p:spPr>
                  <a:xfrm>
                    <a:off x="1503015" y="6187983"/>
                    <a:ext cx="10979" cy="3507"/>
                  </a:xfrm>
                  <a:custGeom>
                    <a:avLst/>
                    <a:gdLst>
                      <a:gd name="connsiteX0" fmla="*/ 10979 w 10979"/>
                      <a:gd name="connsiteY0" fmla="*/ 0 h 3507"/>
                      <a:gd name="connsiteX1" fmla="*/ 0 w 10979"/>
                      <a:gd name="connsiteY1" fmla="*/ 0 h 3507"/>
                    </a:gdLst>
                    <a:ahLst/>
                    <a:cxnLst>
                      <a:cxn ang="0">
                        <a:pos x="connsiteX0" y="connsiteY0"/>
                      </a:cxn>
                      <a:cxn ang="0">
                        <a:pos x="connsiteX1" y="connsiteY1"/>
                      </a:cxn>
                    </a:cxnLst>
                    <a:rect l="l" t="t" r="r" b="b"/>
                    <a:pathLst>
                      <a:path w="10979" h="3507">
                        <a:moveTo>
                          <a:pt x="10979" y="0"/>
                        </a:moveTo>
                        <a:lnTo>
                          <a:pt x="0" y="0"/>
                        </a:lnTo>
                      </a:path>
                    </a:pathLst>
                  </a:custGeom>
                  <a:grpFill/>
                  <a:ln w="12700" cap="rnd">
                    <a:solidFill>
                      <a:srgbClr val="114954"/>
                    </a:solidFill>
                    <a:prstDash val="solid"/>
                    <a:round/>
                  </a:ln>
                </p:spPr>
                <p:txBody>
                  <a:bodyPr rtlCol="0" anchor="ctr"/>
                  <a:lstStyle/>
                  <a:p>
                    <a:endParaRPr lang="en-AU"/>
                  </a:p>
                </p:txBody>
              </p:sp>
            </p:grpSp>
            <p:sp>
              <p:nvSpPr>
                <p:cNvPr id="50" name="Freeform: Shape 49">
                  <a:extLst>
                    <a:ext uri="{FF2B5EF4-FFF2-40B4-BE49-F238E27FC236}">
                      <a16:creationId xmlns:a16="http://schemas.microsoft.com/office/drawing/2014/main" id="{C8DB0353-BEEC-4CA1-9D6B-771391E8F968}"/>
                    </a:ext>
                  </a:extLst>
                </p:cNvPr>
                <p:cNvSpPr/>
                <p:nvPr/>
              </p:nvSpPr>
              <p:spPr>
                <a:xfrm>
                  <a:off x="1472742" y="6324157"/>
                  <a:ext cx="90747" cy="53950"/>
                </a:xfrm>
                <a:custGeom>
                  <a:avLst/>
                  <a:gdLst>
                    <a:gd name="connsiteX0" fmla="*/ 0 w 90747"/>
                    <a:gd name="connsiteY0" fmla="*/ 53950 h 53950"/>
                    <a:gd name="connsiteX1" fmla="*/ 0 w 90747"/>
                    <a:gd name="connsiteY1" fmla="*/ 6209 h 53950"/>
                    <a:gd name="connsiteX2" fmla="*/ 6209 w 90747"/>
                    <a:gd name="connsiteY2" fmla="*/ 0 h 53950"/>
                    <a:gd name="connsiteX3" fmla="*/ 84539 w 90747"/>
                    <a:gd name="connsiteY3" fmla="*/ 0 h 53950"/>
                    <a:gd name="connsiteX4" fmla="*/ 90747 w 90747"/>
                    <a:gd name="connsiteY4" fmla="*/ 6209 h 53950"/>
                    <a:gd name="connsiteX5" fmla="*/ 90747 w 90747"/>
                    <a:gd name="connsiteY5" fmla="*/ 53950 h 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47" h="53950">
                      <a:moveTo>
                        <a:pt x="0" y="53950"/>
                      </a:moveTo>
                      <a:lnTo>
                        <a:pt x="0" y="6209"/>
                      </a:lnTo>
                      <a:cubicBezTo>
                        <a:pt x="0" y="2771"/>
                        <a:pt x="2771" y="0"/>
                        <a:pt x="6209" y="0"/>
                      </a:cubicBezTo>
                      <a:lnTo>
                        <a:pt x="84539" y="0"/>
                      </a:lnTo>
                      <a:cubicBezTo>
                        <a:pt x="87976" y="0"/>
                        <a:pt x="90747" y="2771"/>
                        <a:pt x="90747" y="6209"/>
                      </a:cubicBezTo>
                      <a:lnTo>
                        <a:pt x="90747" y="53950"/>
                      </a:lnTo>
                    </a:path>
                  </a:pathLst>
                </a:custGeom>
                <a:grpFill/>
                <a:ln w="12700" cap="rnd">
                  <a:solidFill>
                    <a:srgbClr val="114954"/>
                  </a:solidFill>
                  <a:prstDash val="solid"/>
                  <a:round/>
                </a:ln>
              </p:spPr>
              <p:txBody>
                <a:bodyPr rtlCol="0" anchor="ctr"/>
                <a:lstStyle/>
                <a:p>
                  <a:endParaRPr lang="en-AU"/>
                </a:p>
              </p:txBody>
            </p:sp>
          </p:grpSp>
          <p:grpSp>
            <p:nvGrpSpPr>
              <p:cNvPr id="51" name="Graphic 7">
                <a:extLst>
                  <a:ext uri="{FF2B5EF4-FFF2-40B4-BE49-F238E27FC236}">
                    <a16:creationId xmlns:a16="http://schemas.microsoft.com/office/drawing/2014/main" id="{9B93D1DE-48A1-4ED3-B4BB-1A87704D9BB7}"/>
                  </a:ext>
                </a:extLst>
              </p:cNvPr>
              <p:cNvGrpSpPr/>
              <p:nvPr/>
            </p:nvGrpSpPr>
            <p:grpSpPr>
              <a:xfrm>
                <a:off x="1106174" y="6145223"/>
                <a:ext cx="116124" cy="232884"/>
                <a:chOff x="1106174" y="6145223"/>
                <a:chExt cx="116124" cy="232884"/>
              </a:xfrm>
              <a:grpFill/>
            </p:grpSpPr>
            <p:grpSp>
              <p:nvGrpSpPr>
                <p:cNvPr id="52" name="Graphic 7">
                  <a:extLst>
                    <a:ext uri="{FF2B5EF4-FFF2-40B4-BE49-F238E27FC236}">
                      <a16:creationId xmlns:a16="http://schemas.microsoft.com/office/drawing/2014/main" id="{867E7014-4ED6-412B-B363-F2FEE06C2F90}"/>
                    </a:ext>
                  </a:extLst>
                </p:cNvPr>
                <p:cNvGrpSpPr/>
                <p:nvPr/>
              </p:nvGrpSpPr>
              <p:grpSpPr>
                <a:xfrm>
                  <a:off x="1106174" y="6145223"/>
                  <a:ext cx="116124" cy="178969"/>
                  <a:chOff x="1106174" y="6145223"/>
                  <a:chExt cx="116124" cy="178969"/>
                </a:xfrm>
                <a:grpFill/>
              </p:grpSpPr>
              <p:sp>
                <p:nvSpPr>
                  <p:cNvPr id="53" name="Freeform: Shape 52">
                    <a:extLst>
                      <a:ext uri="{FF2B5EF4-FFF2-40B4-BE49-F238E27FC236}">
                        <a16:creationId xmlns:a16="http://schemas.microsoft.com/office/drawing/2014/main" id="{E73FCB37-B13D-4EF1-A1AB-FD59BFA01424}"/>
                      </a:ext>
                    </a:extLst>
                  </p:cNvPr>
                  <p:cNvSpPr/>
                  <p:nvPr/>
                </p:nvSpPr>
                <p:spPr>
                  <a:xfrm>
                    <a:off x="1168894" y="6145223"/>
                    <a:ext cx="21959" cy="88747"/>
                  </a:xfrm>
                  <a:custGeom>
                    <a:avLst/>
                    <a:gdLst>
                      <a:gd name="connsiteX0" fmla="*/ 0 w 21959"/>
                      <a:gd name="connsiteY0" fmla="*/ 70753 h 88747"/>
                      <a:gd name="connsiteX1" fmla="*/ 0 w 21959"/>
                      <a:gd name="connsiteY1" fmla="*/ 10980 h 88747"/>
                      <a:gd name="connsiteX2" fmla="*/ 10980 w 21959"/>
                      <a:gd name="connsiteY2" fmla="*/ 0 h 88747"/>
                      <a:gd name="connsiteX3" fmla="*/ 10980 w 21959"/>
                      <a:gd name="connsiteY3" fmla="*/ 0 h 88747"/>
                      <a:gd name="connsiteX4" fmla="*/ 21959 w 21959"/>
                      <a:gd name="connsiteY4" fmla="*/ 10980 h 88747"/>
                      <a:gd name="connsiteX5" fmla="*/ 21959 w 21959"/>
                      <a:gd name="connsiteY5" fmla="*/ 88748 h 8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59" h="88747">
                        <a:moveTo>
                          <a:pt x="0" y="70753"/>
                        </a:moveTo>
                        <a:lnTo>
                          <a:pt x="0" y="10980"/>
                        </a:lnTo>
                        <a:cubicBezTo>
                          <a:pt x="0" y="4911"/>
                          <a:pt x="4911" y="0"/>
                          <a:pt x="10980" y="0"/>
                        </a:cubicBezTo>
                        <a:lnTo>
                          <a:pt x="10980" y="0"/>
                        </a:lnTo>
                        <a:cubicBezTo>
                          <a:pt x="17048" y="0"/>
                          <a:pt x="21959" y="4911"/>
                          <a:pt x="21959" y="10980"/>
                        </a:cubicBezTo>
                        <a:lnTo>
                          <a:pt x="21959" y="88748"/>
                        </a:lnTo>
                      </a:path>
                    </a:pathLst>
                  </a:custGeom>
                  <a:grpFill/>
                  <a:ln w="12700" cap="rnd">
                    <a:solidFill>
                      <a:srgbClr val="114954"/>
                    </a:solidFill>
                    <a:prstDash val="solid"/>
                    <a:round/>
                  </a:ln>
                </p:spPr>
                <p:txBody>
                  <a:bodyPr rtlCol="0" anchor="ctr"/>
                  <a:lstStyle/>
                  <a:p>
                    <a:endParaRPr lang="en-AU"/>
                  </a:p>
                </p:txBody>
              </p:sp>
              <p:sp>
                <p:nvSpPr>
                  <p:cNvPr id="54" name="Freeform: Shape 53">
                    <a:extLst>
                      <a:ext uri="{FF2B5EF4-FFF2-40B4-BE49-F238E27FC236}">
                        <a16:creationId xmlns:a16="http://schemas.microsoft.com/office/drawing/2014/main" id="{175297DC-5B37-4886-B497-944C4400A8D1}"/>
                      </a:ext>
                    </a:extLst>
                  </p:cNvPr>
                  <p:cNvSpPr/>
                  <p:nvPr/>
                </p:nvSpPr>
                <p:spPr>
                  <a:xfrm>
                    <a:off x="1146935" y="6187983"/>
                    <a:ext cx="10979" cy="27992"/>
                  </a:xfrm>
                  <a:custGeom>
                    <a:avLst/>
                    <a:gdLst>
                      <a:gd name="connsiteX0" fmla="*/ 0 w 10979"/>
                      <a:gd name="connsiteY0" fmla="*/ 27992 h 27992"/>
                      <a:gd name="connsiteX1" fmla="*/ 0 w 10979"/>
                      <a:gd name="connsiteY1" fmla="*/ 10980 h 27992"/>
                      <a:gd name="connsiteX2" fmla="*/ 10980 w 10979"/>
                      <a:gd name="connsiteY2" fmla="*/ 0 h 27992"/>
                      <a:gd name="connsiteX3" fmla="*/ 10980 w 10979"/>
                      <a:gd name="connsiteY3" fmla="*/ 0 h 27992"/>
                    </a:gdLst>
                    <a:ahLst/>
                    <a:cxnLst>
                      <a:cxn ang="0">
                        <a:pos x="connsiteX0" y="connsiteY0"/>
                      </a:cxn>
                      <a:cxn ang="0">
                        <a:pos x="connsiteX1" y="connsiteY1"/>
                      </a:cxn>
                      <a:cxn ang="0">
                        <a:pos x="connsiteX2" y="connsiteY2"/>
                      </a:cxn>
                      <a:cxn ang="0">
                        <a:pos x="connsiteX3" y="connsiteY3"/>
                      </a:cxn>
                    </a:cxnLst>
                    <a:rect l="l" t="t" r="r" b="b"/>
                    <a:pathLst>
                      <a:path w="10979" h="27992">
                        <a:moveTo>
                          <a:pt x="0" y="27992"/>
                        </a:moveTo>
                        <a:lnTo>
                          <a:pt x="0" y="10980"/>
                        </a:lnTo>
                        <a:cubicBezTo>
                          <a:pt x="0" y="4911"/>
                          <a:pt x="4911" y="0"/>
                          <a:pt x="10980" y="0"/>
                        </a:cubicBezTo>
                        <a:lnTo>
                          <a:pt x="10980" y="0"/>
                        </a:lnTo>
                      </a:path>
                    </a:pathLst>
                  </a:custGeom>
                  <a:grpFill/>
                  <a:ln w="12700" cap="rnd">
                    <a:solidFill>
                      <a:srgbClr val="114954"/>
                    </a:solidFill>
                    <a:prstDash val="solid"/>
                    <a:round/>
                  </a:ln>
                </p:spPr>
                <p:txBody>
                  <a:bodyPr rtlCol="0" anchor="ctr"/>
                  <a:lstStyle/>
                  <a:p>
                    <a:endParaRPr lang="en-AU"/>
                  </a:p>
                </p:txBody>
              </p:sp>
              <p:sp>
                <p:nvSpPr>
                  <p:cNvPr id="55" name="Freeform: Shape 54">
                    <a:extLst>
                      <a:ext uri="{FF2B5EF4-FFF2-40B4-BE49-F238E27FC236}">
                        <a16:creationId xmlns:a16="http://schemas.microsoft.com/office/drawing/2014/main" id="{F9D1F48A-20F3-4D80-A2F8-993498EBA3F5}"/>
                      </a:ext>
                    </a:extLst>
                  </p:cNvPr>
                  <p:cNvSpPr/>
                  <p:nvPr/>
                </p:nvSpPr>
                <p:spPr>
                  <a:xfrm>
                    <a:off x="1124976" y="6195244"/>
                    <a:ext cx="10979" cy="20730"/>
                  </a:xfrm>
                  <a:custGeom>
                    <a:avLst/>
                    <a:gdLst>
                      <a:gd name="connsiteX0" fmla="*/ 0 w 10979"/>
                      <a:gd name="connsiteY0" fmla="*/ 20731 h 20730"/>
                      <a:gd name="connsiteX1" fmla="*/ 0 w 10979"/>
                      <a:gd name="connsiteY1" fmla="*/ 10980 h 20730"/>
                      <a:gd name="connsiteX2" fmla="*/ 10980 w 10979"/>
                      <a:gd name="connsiteY2" fmla="*/ 0 h 20730"/>
                      <a:gd name="connsiteX3" fmla="*/ 10980 w 10979"/>
                      <a:gd name="connsiteY3" fmla="*/ 0 h 20730"/>
                    </a:gdLst>
                    <a:ahLst/>
                    <a:cxnLst>
                      <a:cxn ang="0">
                        <a:pos x="connsiteX0" y="connsiteY0"/>
                      </a:cxn>
                      <a:cxn ang="0">
                        <a:pos x="connsiteX1" y="connsiteY1"/>
                      </a:cxn>
                      <a:cxn ang="0">
                        <a:pos x="connsiteX2" y="connsiteY2"/>
                      </a:cxn>
                      <a:cxn ang="0">
                        <a:pos x="connsiteX3" y="connsiteY3"/>
                      </a:cxn>
                    </a:cxnLst>
                    <a:rect l="l" t="t" r="r" b="b"/>
                    <a:pathLst>
                      <a:path w="10979" h="20730">
                        <a:moveTo>
                          <a:pt x="0" y="20731"/>
                        </a:moveTo>
                        <a:lnTo>
                          <a:pt x="0" y="10980"/>
                        </a:lnTo>
                        <a:cubicBezTo>
                          <a:pt x="0" y="4911"/>
                          <a:pt x="4911" y="0"/>
                          <a:pt x="10980" y="0"/>
                        </a:cubicBezTo>
                        <a:lnTo>
                          <a:pt x="10980" y="0"/>
                        </a:lnTo>
                      </a:path>
                    </a:pathLst>
                  </a:custGeom>
                  <a:grpFill/>
                  <a:ln w="12700" cap="rnd">
                    <a:solidFill>
                      <a:srgbClr val="114954"/>
                    </a:solidFill>
                    <a:prstDash val="solid"/>
                    <a:round/>
                  </a:ln>
                </p:spPr>
                <p:txBody>
                  <a:bodyPr rtlCol="0" anchor="ctr"/>
                  <a:lstStyle/>
                  <a:p>
                    <a:endParaRPr lang="en-AU"/>
                  </a:p>
                </p:txBody>
              </p:sp>
              <p:sp>
                <p:nvSpPr>
                  <p:cNvPr id="56" name="Freeform: Shape 55">
                    <a:extLst>
                      <a:ext uri="{FF2B5EF4-FFF2-40B4-BE49-F238E27FC236}">
                        <a16:creationId xmlns:a16="http://schemas.microsoft.com/office/drawing/2014/main" id="{2E14E995-0295-417C-81A8-44BF664EB4C2}"/>
                      </a:ext>
                    </a:extLst>
                  </p:cNvPr>
                  <p:cNvSpPr/>
                  <p:nvPr/>
                </p:nvSpPr>
                <p:spPr>
                  <a:xfrm>
                    <a:off x="1106174" y="6207171"/>
                    <a:ext cx="14767" cy="116985"/>
                  </a:xfrm>
                  <a:custGeom>
                    <a:avLst/>
                    <a:gdLst>
                      <a:gd name="connsiteX0" fmla="*/ 14698 w 14767"/>
                      <a:gd name="connsiteY0" fmla="*/ 116986 h 116985"/>
                      <a:gd name="connsiteX1" fmla="*/ 13505 w 14767"/>
                      <a:gd name="connsiteY1" fmla="*/ 92922 h 116985"/>
                      <a:gd name="connsiteX2" fmla="*/ 10453 w 14767"/>
                      <a:gd name="connsiteY2" fmla="*/ 81487 h 116985"/>
                      <a:gd name="connsiteX3" fmla="*/ 70 w 14767"/>
                      <a:gd name="connsiteY3" fmla="*/ 20240 h 116985"/>
                      <a:gd name="connsiteX4" fmla="*/ 0 w 14767"/>
                      <a:gd name="connsiteY4" fmla="*/ 10979 h 116985"/>
                      <a:gd name="connsiteX5" fmla="*/ 10979 w 14767"/>
                      <a:gd name="connsiteY5" fmla="*/ 0 h 116985"/>
                      <a:gd name="connsiteX6" fmla="*/ 10979 w 14767"/>
                      <a:gd name="connsiteY6" fmla="*/ 0 h 11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67" h="116985">
                        <a:moveTo>
                          <a:pt x="14698" y="116986"/>
                        </a:moveTo>
                        <a:cubicBezTo>
                          <a:pt x="15119" y="96781"/>
                          <a:pt x="13505" y="92922"/>
                          <a:pt x="13505" y="92922"/>
                        </a:cubicBezTo>
                        <a:cubicBezTo>
                          <a:pt x="13505" y="92922"/>
                          <a:pt x="12523" y="87871"/>
                          <a:pt x="10453" y="81487"/>
                        </a:cubicBezTo>
                        <a:cubicBezTo>
                          <a:pt x="4069" y="61667"/>
                          <a:pt x="631" y="41041"/>
                          <a:pt x="70" y="20240"/>
                        </a:cubicBezTo>
                        <a:lnTo>
                          <a:pt x="0" y="10979"/>
                        </a:lnTo>
                        <a:cubicBezTo>
                          <a:pt x="0" y="4911"/>
                          <a:pt x="4911" y="0"/>
                          <a:pt x="10979" y="0"/>
                        </a:cubicBezTo>
                        <a:lnTo>
                          <a:pt x="10979" y="0"/>
                        </a:lnTo>
                      </a:path>
                    </a:pathLst>
                  </a:custGeom>
                  <a:grpFill/>
                  <a:ln w="12700" cap="rnd">
                    <a:solidFill>
                      <a:srgbClr val="114954"/>
                    </a:solidFill>
                    <a:prstDash val="solid"/>
                    <a:round/>
                  </a:ln>
                </p:spPr>
                <p:txBody>
                  <a:bodyPr rtlCol="0" anchor="ctr"/>
                  <a:lstStyle/>
                  <a:p>
                    <a:endParaRPr lang="en-AU"/>
                  </a:p>
                </p:txBody>
              </p:sp>
              <p:sp>
                <p:nvSpPr>
                  <p:cNvPr id="57" name="Freeform: Shape 56">
                    <a:extLst>
                      <a:ext uri="{FF2B5EF4-FFF2-40B4-BE49-F238E27FC236}">
                        <a16:creationId xmlns:a16="http://schemas.microsoft.com/office/drawing/2014/main" id="{C7E1B992-E724-460F-BA91-361F9B80FB92}"/>
                      </a:ext>
                    </a:extLst>
                  </p:cNvPr>
                  <p:cNvSpPr/>
                  <p:nvPr/>
                </p:nvSpPr>
                <p:spPr>
                  <a:xfrm>
                    <a:off x="1186819" y="6201242"/>
                    <a:ext cx="35479" cy="122949"/>
                  </a:xfrm>
                  <a:custGeom>
                    <a:avLst/>
                    <a:gdLst>
                      <a:gd name="connsiteX0" fmla="*/ 23748 w 35479"/>
                      <a:gd name="connsiteY0" fmla="*/ 0 h 122949"/>
                      <a:gd name="connsiteX1" fmla="*/ 23748 w 35479"/>
                      <a:gd name="connsiteY1" fmla="*/ 0 h 122949"/>
                      <a:gd name="connsiteX2" fmla="*/ 34763 w 35479"/>
                      <a:gd name="connsiteY2" fmla="*/ 7331 h 122949"/>
                      <a:gd name="connsiteX3" fmla="*/ 35043 w 35479"/>
                      <a:gd name="connsiteY3" fmla="*/ 8349 h 122949"/>
                      <a:gd name="connsiteX4" fmla="*/ 33991 w 35479"/>
                      <a:gd name="connsiteY4" fmla="*/ 19363 h 122949"/>
                      <a:gd name="connsiteX5" fmla="*/ 29641 w 35479"/>
                      <a:gd name="connsiteY5" fmla="*/ 55073 h 122949"/>
                      <a:gd name="connsiteX6" fmla="*/ 23082 w 35479"/>
                      <a:gd name="connsiteY6" fmla="*/ 82750 h 122949"/>
                      <a:gd name="connsiteX7" fmla="*/ 10909 w 35479"/>
                      <a:gd name="connsiteY7" fmla="*/ 99026 h 122949"/>
                      <a:gd name="connsiteX8" fmla="*/ 0 w 35479"/>
                      <a:gd name="connsiteY8" fmla="*/ 122950 h 122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479" h="122949">
                        <a:moveTo>
                          <a:pt x="23748" y="0"/>
                        </a:moveTo>
                        <a:lnTo>
                          <a:pt x="23748" y="0"/>
                        </a:lnTo>
                        <a:cubicBezTo>
                          <a:pt x="30237" y="0"/>
                          <a:pt x="33675" y="3683"/>
                          <a:pt x="34763" y="7331"/>
                        </a:cubicBezTo>
                        <a:cubicBezTo>
                          <a:pt x="34868" y="7647"/>
                          <a:pt x="34938" y="7998"/>
                          <a:pt x="35043" y="8349"/>
                        </a:cubicBezTo>
                        <a:cubicBezTo>
                          <a:pt x="35920" y="12032"/>
                          <a:pt x="35429" y="15891"/>
                          <a:pt x="33991" y="19363"/>
                        </a:cubicBezTo>
                        <a:cubicBezTo>
                          <a:pt x="31395" y="25572"/>
                          <a:pt x="27396" y="38271"/>
                          <a:pt x="29641" y="55073"/>
                        </a:cubicBezTo>
                        <a:cubicBezTo>
                          <a:pt x="30939" y="64789"/>
                          <a:pt x="28624" y="74682"/>
                          <a:pt x="23082" y="82750"/>
                        </a:cubicBezTo>
                        <a:cubicBezTo>
                          <a:pt x="19539" y="87871"/>
                          <a:pt x="15329" y="93694"/>
                          <a:pt x="10909" y="99026"/>
                        </a:cubicBezTo>
                        <a:cubicBezTo>
                          <a:pt x="10909" y="99026"/>
                          <a:pt x="0" y="109795"/>
                          <a:pt x="0" y="122950"/>
                        </a:cubicBezTo>
                      </a:path>
                    </a:pathLst>
                  </a:custGeom>
                  <a:grpFill/>
                  <a:ln w="12700" cap="rnd">
                    <a:solidFill>
                      <a:srgbClr val="114954"/>
                    </a:solidFill>
                    <a:prstDash val="solid"/>
                    <a:round/>
                  </a:ln>
                </p:spPr>
                <p:txBody>
                  <a:bodyPr rtlCol="0" anchor="ctr"/>
                  <a:lstStyle/>
                  <a:p>
                    <a:endParaRPr lang="en-AU"/>
                  </a:p>
                </p:txBody>
              </p:sp>
              <p:sp>
                <p:nvSpPr>
                  <p:cNvPr id="58" name="Freeform: Shape 57">
                    <a:extLst>
                      <a:ext uri="{FF2B5EF4-FFF2-40B4-BE49-F238E27FC236}">
                        <a16:creationId xmlns:a16="http://schemas.microsoft.com/office/drawing/2014/main" id="{E4D0C043-BAF3-4C48-B32A-29AEF60C5968}"/>
                      </a:ext>
                    </a:extLst>
                  </p:cNvPr>
                  <p:cNvSpPr/>
                  <p:nvPr/>
                </p:nvSpPr>
                <p:spPr>
                  <a:xfrm>
                    <a:off x="1117154" y="6207171"/>
                    <a:ext cx="7822" cy="3507"/>
                  </a:xfrm>
                  <a:custGeom>
                    <a:avLst/>
                    <a:gdLst>
                      <a:gd name="connsiteX0" fmla="*/ 0 w 7822"/>
                      <a:gd name="connsiteY0" fmla="*/ 0 h 3507"/>
                      <a:gd name="connsiteX1" fmla="*/ 7822 w 7822"/>
                      <a:gd name="connsiteY1" fmla="*/ 0 h 3507"/>
                    </a:gdLst>
                    <a:ahLst/>
                    <a:cxnLst>
                      <a:cxn ang="0">
                        <a:pos x="connsiteX0" y="connsiteY0"/>
                      </a:cxn>
                      <a:cxn ang="0">
                        <a:pos x="connsiteX1" y="connsiteY1"/>
                      </a:cxn>
                    </a:cxnLst>
                    <a:rect l="l" t="t" r="r" b="b"/>
                    <a:pathLst>
                      <a:path w="7822" h="3507">
                        <a:moveTo>
                          <a:pt x="0" y="0"/>
                        </a:moveTo>
                        <a:lnTo>
                          <a:pt x="7822" y="0"/>
                        </a:lnTo>
                      </a:path>
                    </a:pathLst>
                  </a:custGeom>
                  <a:grpFill/>
                  <a:ln w="12700" cap="rnd">
                    <a:solidFill>
                      <a:srgbClr val="114954"/>
                    </a:solidFill>
                    <a:prstDash val="solid"/>
                    <a:round/>
                  </a:ln>
                </p:spPr>
                <p:txBody>
                  <a:bodyPr rtlCol="0" anchor="ctr"/>
                  <a:lstStyle/>
                  <a:p>
                    <a:endParaRPr lang="en-AU"/>
                  </a:p>
                </p:txBody>
              </p:sp>
              <p:sp>
                <p:nvSpPr>
                  <p:cNvPr id="59" name="Freeform: Shape 58">
                    <a:extLst>
                      <a:ext uri="{FF2B5EF4-FFF2-40B4-BE49-F238E27FC236}">
                        <a16:creationId xmlns:a16="http://schemas.microsoft.com/office/drawing/2014/main" id="{4FC8CAFD-8FF3-4691-8B66-317C54F95C0D}"/>
                      </a:ext>
                    </a:extLst>
                  </p:cNvPr>
                  <p:cNvSpPr/>
                  <p:nvPr/>
                </p:nvSpPr>
                <p:spPr>
                  <a:xfrm>
                    <a:off x="1135956" y="6195279"/>
                    <a:ext cx="11645" cy="3507"/>
                  </a:xfrm>
                  <a:custGeom>
                    <a:avLst/>
                    <a:gdLst>
                      <a:gd name="connsiteX0" fmla="*/ 0 w 11645"/>
                      <a:gd name="connsiteY0" fmla="*/ 0 h 3507"/>
                      <a:gd name="connsiteX1" fmla="*/ 11646 w 11645"/>
                      <a:gd name="connsiteY1" fmla="*/ 0 h 3507"/>
                    </a:gdLst>
                    <a:ahLst/>
                    <a:cxnLst>
                      <a:cxn ang="0">
                        <a:pos x="connsiteX0" y="connsiteY0"/>
                      </a:cxn>
                      <a:cxn ang="0">
                        <a:pos x="connsiteX1" y="connsiteY1"/>
                      </a:cxn>
                    </a:cxnLst>
                    <a:rect l="l" t="t" r="r" b="b"/>
                    <a:pathLst>
                      <a:path w="11645" h="3507">
                        <a:moveTo>
                          <a:pt x="0" y="0"/>
                        </a:moveTo>
                        <a:lnTo>
                          <a:pt x="11646" y="0"/>
                        </a:lnTo>
                      </a:path>
                    </a:pathLst>
                  </a:custGeom>
                  <a:grpFill/>
                  <a:ln w="12700" cap="rnd">
                    <a:solidFill>
                      <a:srgbClr val="114954"/>
                    </a:solidFill>
                    <a:prstDash val="solid"/>
                    <a:round/>
                  </a:ln>
                </p:spPr>
                <p:txBody>
                  <a:bodyPr rtlCol="0" anchor="ctr"/>
                  <a:lstStyle/>
                  <a:p>
                    <a:endParaRPr lang="en-AU"/>
                  </a:p>
                </p:txBody>
              </p:sp>
              <p:sp>
                <p:nvSpPr>
                  <p:cNvPr id="60" name="Freeform: Shape 59">
                    <a:extLst>
                      <a:ext uri="{FF2B5EF4-FFF2-40B4-BE49-F238E27FC236}">
                        <a16:creationId xmlns:a16="http://schemas.microsoft.com/office/drawing/2014/main" id="{EFF55393-94EE-4D19-850A-FDFE0BDBE7FC}"/>
                      </a:ext>
                    </a:extLst>
                  </p:cNvPr>
                  <p:cNvSpPr/>
                  <p:nvPr/>
                </p:nvSpPr>
                <p:spPr>
                  <a:xfrm>
                    <a:off x="1157915" y="6187983"/>
                    <a:ext cx="10979" cy="3507"/>
                  </a:xfrm>
                  <a:custGeom>
                    <a:avLst/>
                    <a:gdLst>
                      <a:gd name="connsiteX0" fmla="*/ 0 w 10979"/>
                      <a:gd name="connsiteY0" fmla="*/ 0 h 3507"/>
                      <a:gd name="connsiteX1" fmla="*/ 10979 w 10979"/>
                      <a:gd name="connsiteY1" fmla="*/ 0 h 3507"/>
                    </a:gdLst>
                    <a:ahLst/>
                    <a:cxnLst>
                      <a:cxn ang="0">
                        <a:pos x="connsiteX0" y="connsiteY0"/>
                      </a:cxn>
                      <a:cxn ang="0">
                        <a:pos x="connsiteX1" y="connsiteY1"/>
                      </a:cxn>
                    </a:cxnLst>
                    <a:rect l="l" t="t" r="r" b="b"/>
                    <a:pathLst>
                      <a:path w="10979" h="3507">
                        <a:moveTo>
                          <a:pt x="0" y="0"/>
                        </a:moveTo>
                        <a:lnTo>
                          <a:pt x="10979" y="0"/>
                        </a:lnTo>
                      </a:path>
                    </a:pathLst>
                  </a:custGeom>
                  <a:grpFill/>
                  <a:ln w="12700" cap="rnd">
                    <a:solidFill>
                      <a:srgbClr val="114954"/>
                    </a:solidFill>
                    <a:prstDash val="solid"/>
                    <a:round/>
                  </a:ln>
                </p:spPr>
                <p:txBody>
                  <a:bodyPr rtlCol="0" anchor="ctr"/>
                  <a:lstStyle/>
                  <a:p>
                    <a:endParaRPr lang="en-AU"/>
                  </a:p>
                </p:txBody>
              </p:sp>
            </p:grpSp>
            <p:sp>
              <p:nvSpPr>
                <p:cNvPr id="61" name="Freeform: Shape 60">
                  <a:extLst>
                    <a:ext uri="{FF2B5EF4-FFF2-40B4-BE49-F238E27FC236}">
                      <a16:creationId xmlns:a16="http://schemas.microsoft.com/office/drawing/2014/main" id="{4C375065-9DF7-40B6-923B-83CA9C6EDA40}"/>
                    </a:ext>
                  </a:extLst>
                </p:cNvPr>
                <p:cNvSpPr/>
                <p:nvPr/>
              </p:nvSpPr>
              <p:spPr>
                <a:xfrm>
                  <a:off x="1108419" y="6324157"/>
                  <a:ext cx="90747" cy="53950"/>
                </a:xfrm>
                <a:custGeom>
                  <a:avLst/>
                  <a:gdLst>
                    <a:gd name="connsiteX0" fmla="*/ 90747 w 90747"/>
                    <a:gd name="connsiteY0" fmla="*/ 53950 h 53950"/>
                    <a:gd name="connsiteX1" fmla="*/ 90747 w 90747"/>
                    <a:gd name="connsiteY1" fmla="*/ 6209 h 53950"/>
                    <a:gd name="connsiteX2" fmla="*/ 84539 w 90747"/>
                    <a:gd name="connsiteY2" fmla="*/ 0 h 53950"/>
                    <a:gd name="connsiteX3" fmla="*/ 6209 w 90747"/>
                    <a:gd name="connsiteY3" fmla="*/ 0 h 53950"/>
                    <a:gd name="connsiteX4" fmla="*/ 0 w 90747"/>
                    <a:gd name="connsiteY4" fmla="*/ 6209 h 53950"/>
                    <a:gd name="connsiteX5" fmla="*/ 0 w 90747"/>
                    <a:gd name="connsiteY5" fmla="*/ 53950 h 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747" h="53950">
                      <a:moveTo>
                        <a:pt x="90747" y="53950"/>
                      </a:moveTo>
                      <a:lnTo>
                        <a:pt x="90747" y="6209"/>
                      </a:lnTo>
                      <a:cubicBezTo>
                        <a:pt x="90747" y="2771"/>
                        <a:pt x="87976" y="0"/>
                        <a:pt x="84539" y="0"/>
                      </a:cubicBezTo>
                      <a:lnTo>
                        <a:pt x="6209" y="0"/>
                      </a:lnTo>
                      <a:cubicBezTo>
                        <a:pt x="2771" y="0"/>
                        <a:pt x="0" y="2771"/>
                        <a:pt x="0" y="6209"/>
                      </a:cubicBezTo>
                      <a:lnTo>
                        <a:pt x="0" y="53950"/>
                      </a:lnTo>
                    </a:path>
                  </a:pathLst>
                </a:custGeom>
                <a:grpFill/>
                <a:ln w="12700" cap="rnd">
                  <a:solidFill>
                    <a:srgbClr val="114954"/>
                  </a:solidFill>
                  <a:prstDash val="solid"/>
                  <a:round/>
                </a:ln>
              </p:spPr>
              <p:txBody>
                <a:bodyPr rtlCol="0" anchor="ctr"/>
                <a:lstStyle/>
                <a:p>
                  <a:endParaRPr lang="en-AU"/>
                </a:p>
              </p:txBody>
            </p:sp>
          </p:grpSp>
        </p:grpSp>
        <p:sp>
          <p:nvSpPr>
            <p:cNvPr id="62" name="Freeform: Shape 61">
              <a:extLst>
                <a:ext uri="{FF2B5EF4-FFF2-40B4-BE49-F238E27FC236}">
                  <a16:creationId xmlns:a16="http://schemas.microsoft.com/office/drawing/2014/main" id="{7887BBB1-D6BA-44F5-BB93-D13C1F2FEB71}"/>
                </a:ext>
              </a:extLst>
            </p:cNvPr>
            <p:cNvSpPr/>
            <p:nvPr/>
          </p:nvSpPr>
          <p:spPr>
            <a:xfrm>
              <a:off x="1211865" y="5922125"/>
              <a:ext cx="233270" cy="110005"/>
            </a:xfrm>
            <a:custGeom>
              <a:avLst/>
              <a:gdLst>
                <a:gd name="connsiteX0" fmla="*/ 123686 w 233270"/>
                <a:gd name="connsiteY0" fmla="*/ 110005 h 110005"/>
                <a:gd name="connsiteX1" fmla="*/ 123686 w 233270"/>
                <a:gd name="connsiteY1" fmla="*/ 110005 h 110005"/>
                <a:gd name="connsiteX2" fmla="*/ 153011 w 233270"/>
                <a:gd name="connsiteY2" fmla="*/ 80680 h 110005"/>
                <a:gd name="connsiteX3" fmla="*/ 209593 w 233270"/>
                <a:gd name="connsiteY3" fmla="*/ 80680 h 110005"/>
                <a:gd name="connsiteX4" fmla="*/ 233271 w 233270"/>
                <a:gd name="connsiteY4" fmla="*/ 57002 h 110005"/>
                <a:gd name="connsiteX5" fmla="*/ 233271 w 233270"/>
                <a:gd name="connsiteY5" fmla="*/ 57002 h 110005"/>
                <a:gd name="connsiteX6" fmla="*/ 209593 w 233270"/>
                <a:gd name="connsiteY6" fmla="*/ 33324 h 110005"/>
                <a:gd name="connsiteX7" fmla="*/ 33324 w 233270"/>
                <a:gd name="connsiteY7" fmla="*/ 33324 h 110005"/>
                <a:gd name="connsiteX8" fmla="*/ 0 w 233270"/>
                <a:gd name="connsiteY8" fmla="*/ 0 h 110005"/>
                <a:gd name="connsiteX9" fmla="*/ 0 w 233270"/>
                <a:gd name="connsiteY9" fmla="*/ 0 h 11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70" h="110005">
                  <a:moveTo>
                    <a:pt x="123686" y="110005"/>
                  </a:moveTo>
                  <a:lnTo>
                    <a:pt x="123686" y="110005"/>
                  </a:lnTo>
                  <a:cubicBezTo>
                    <a:pt x="123686" y="93799"/>
                    <a:pt x="136805" y="80680"/>
                    <a:pt x="153011" y="80680"/>
                  </a:cubicBezTo>
                  <a:lnTo>
                    <a:pt x="209593" y="80680"/>
                  </a:lnTo>
                  <a:cubicBezTo>
                    <a:pt x="222677" y="80680"/>
                    <a:pt x="233271" y="70086"/>
                    <a:pt x="233271" y="57002"/>
                  </a:cubicBezTo>
                  <a:lnTo>
                    <a:pt x="233271" y="57002"/>
                  </a:lnTo>
                  <a:cubicBezTo>
                    <a:pt x="233271" y="43918"/>
                    <a:pt x="222677" y="33324"/>
                    <a:pt x="209593" y="33324"/>
                  </a:cubicBezTo>
                  <a:lnTo>
                    <a:pt x="33324" y="33324"/>
                  </a:lnTo>
                  <a:cubicBezTo>
                    <a:pt x="14908" y="33324"/>
                    <a:pt x="0" y="18416"/>
                    <a:pt x="0" y="0"/>
                  </a:cubicBezTo>
                  <a:lnTo>
                    <a:pt x="0" y="0"/>
                  </a:lnTo>
                </a:path>
              </a:pathLst>
            </a:custGeom>
            <a:grpFill/>
            <a:ln w="12700" cap="rnd">
              <a:solidFill>
                <a:srgbClr val="114954"/>
              </a:solidFill>
              <a:prstDash val="solid"/>
              <a:round/>
            </a:ln>
          </p:spPr>
          <p:txBody>
            <a:bodyPr rtlCol="0" anchor="ctr"/>
            <a:lstStyle/>
            <a:p>
              <a:endParaRPr lang="en-AU"/>
            </a:p>
          </p:txBody>
        </p:sp>
        <p:grpSp>
          <p:nvGrpSpPr>
            <p:cNvPr id="63" name="Graphic 7">
              <a:extLst>
                <a:ext uri="{FF2B5EF4-FFF2-40B4-BE49-F238E27FC236}">
                  <a16:creationId xmlns:a16="http://schemas.microsoft.com/office/drawing/2014/main" id="{4955B9A0-5986-4460-85B6-D19E920093F0}"/>
                </a:ext>
              </a:extLst>
            </p:cNvPr>
            <p:cNvGrpSpPr/>
            <p:nvPr/>
          </p:nvGrpSpPr>
          <p:grpSpPr>
            <a:xfrm>
              <a:off x="1147672" y="6064753"/>
              <a:ext cx="376600" cy="25712"/>
              <a:chOff x="1147672" y="6064753"/>
              <a:chExt cx="376600" cy="25712"/>
            </a:xfrm>
            <a:grpFill/>
          </p:grpSpPr>
          <p:sp>
            <p:nvSpPr>
              <p:cNvPr id="64" name="Freeform: Shape 63">
                <a:extLst>
                  <a:ext uri="{FF2B5EF4-FFF2-40B4-BE49-F238E27FC236}">
                    <a16:creationId xmlns:a16="http://schemas.microsoft.com/office/drawing/2014/main" id="{F86D5F9A-5CA4-462C-BEB7-9B247DDB0837}"/>
                  </a:ext>
                </a:extLst>
              </p:cNvPr>
              <p:cNvSpPr/>
              <p:nvPr/>
            </p:nvSpPr>
            <p:spPr>
              <a:xfrm>
                <a:off x="1147672"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65" name="Freeform: Shape 64">
                <a:extLst>
                  <a:ext uri="{FF2B5EF4-FFF2-40B4-BE49-F238E27FC236}">
                    <a16:creationId xmlns:a16="http://schemas.microsoft.com/office/drawing/2014/main" id="{252C002D-243A-4C2B-9C6E-936DA7F47C01}"/>
                  </a:ext>
                </a:extLst>
              </p:cNvPr>
              <p:cNvSpPr/>
              <p:nvPr/>
            </p:nvSpPr>
            <p:spPr>
              <a:xfrm>
                <a:off x="1206147"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66" name="Freeform: Shape 65">
                <a:extLst>
                  <a:ext uri="{FF2B5EF4-FFF2-40B4-BE49-F238E27FC236}">
                    <a16:creationId xmlns:a16="http://schemas.microsoft.com/office/drawing/2014/main" id="{EF9E8818-5D2B-4760-9C7F-E9B95FDC77F8}"/>
                  </a:ext>
                </a:extLst>
              </p:cNvPr>
              <p:cNvSpPr/>
              <p:nvPr/>
            </p:nvSpPr>
            <p:spPr>
              <a:xfrm>
                <a:off x="1264623"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67" name="Freeform: Shape 66">
                <a:extLst>
                  <a:ext uri="{FF2B5EF4-FFF2-40B4-BE49-F238E27FC236}">
                    <a16:creationId xmlns:a16="http://schemas.microsoft.com/office/drawing/2014/main" id="{4D07A44B-151D-4DA1-AB96-9D9FCABB3FC0}"/>
                  </a:ext>
                </a:extLst>
              </p:cNvPr>
              <p:cNvSpPr/>
              <p:nvPr/>
            </p:nvSpPr>
            <p:spPr>
              <a:xfrm>
                <a:off x="1323098"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68" name="Freeform: Shape 67">
                <a:extLst>
                  <a:ext uri="{FF2B5EF4-FFF2-40B4-BE49-F238E27FC236}">
                    <a16:creationId xmlns:a16="http://schemas.microsoft.com/office/drawing/2014/main" id="{CBB938F7-DC29-4A94-8B63-23556F0F4AF1}"/>
                  </a:ext>
                </a:extLst>
              </p:cNvPr>
              <p:cNvSpPr/>
              <p:nvPr/>
            </p:nvSpPr>
            <p:spPr>
              <a:xfrm>
                <a:off x="1381574"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69" name="Freeform: Shape 68">
                <a:extLst>
                  <a:ext uri="{FF2B5EF4-FFF2-40B4-BE49-F238E27FC236}">
                    <a16:creationId xmlns:a16="http://schemas.microsoft.com/office/drawing/2014/main" id="{043C46E4-4584-433E-A024-24A3F6C3C64C}"/>
                  </a:ext>
                </a:extLst>
              </p:cNvPr>
              <p:cNvSpPr/>
              <p:nvPr/>
            </p:nvSpPr>
            <p:spPr>
              <a:xfrm>
                <a:off x="1440049"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70" name="Freeform: Shape 69">
                <a:extLst>
                  <a:ext uri="{FF2B5EF4-FFF2-40B4-BE49-F238E27FC236}">
                    <a16:creationId xmlns:a16="http://schemas.microsoft.com/office/drawing/2014/main" id="{31AAE879-A55B-4E66-923B-FA96B292E726}"/>
                  </a:ext>
                </a:extLst>
              </p:cNvPr>
              <p:cNvSpPr/>
              <p:nvPr/>
            </p:nvSpPr>
            <p:spPr>
              <a:xfrm>
                <a:off x="1498560" y="6064753"/>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grpSp>
        <p:grpSp>
          <p:nvGrpSpPr>
            <p:cNvPr id="71" name="Graphic 7">
              <a:extLst>
                <a:ext uri="{FF2B5EF4-FFF2-40B4-BE49-F238E27FC236}">
                  <a16:creationId xmlns:a16="http://schemas.microsoft.com/office/drawing/2014/main" id="{2E5153EC-AA62-4F9E-9DCF-BE1239916A86}"/>
                </a:ext>
              </a:extLst>
            </p:cNvPr>
            <p:cNvGrpSpPr/>
            <p:nvPr/>
          </p:nvGrpSpPr>
          <p:grpSpPr>
            <a:xfrm>
              <a:off x="1264623" y="6124386"/>
              <a:ext cx="142663" cy="25712"/>
              <a:chOff x="1264623" y="6124386"/>
              <a:chExt cx="142663" cy="25712"/>
            </a:xfrm>
            <a:grpFill/>
          </p:grpSpPr>
          <p:sp>
            <p:nvSpPr>
              <p:cNvPr id="72" name="Freeform: Shape 71">
                <a:extLst>
                  <a:ext uri="{FF2B5EF4-FFF2-40B4-BE49-F238E27FC236}">
                    <a16:creationId xmlns:a16="http://schemas.microsoft.com/office/drawing/2014/main" id="{EF7B0EE6-A2A4-4247-9335-67954A12D3CB}"/>
                  </a:ext>
                </a:extLst>
              </p:cNvPr>
              <p:cNvSpPr/>
              <p:nvPr/>
            </p:nvSpPr>
            <p:spPr>
              <a:xfrm>
                <a:off x="1264623" y="6124386"/>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73" name="Freeform: Shape 72">
                <a:extLst>
                  <a:ext uri="{FF2B5EF4-FFF2-40B4-BE49-F238E27FC236}">
                    <a16:creationId xmlns:a16="http://schemas.microsoft.com/office/drawing/2014/main" id="{571BFD35-A8DD-4ACB-A599-5C478B36DF32}"/>
                  </a:ext>
                </a:extLst>
              </p:cNvPr>
              <p:cNvSpPr/>
              <p:nvPr/>
            </p:nvSpPr>
            <p:spPr>
              <a:xfrm>
                <a:off x="1323098" y="6124386"/>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sp>
            <p:nvSpPr>
              <p:cNvPr id="74" name="Freeform: Shape 73">
                <a:extLst>
                  <a:ext uri="{FF2B5EF4-FFF2-40B4-BE49-F238E27FC236}">
                    <a16:creationId xmlns:a16="http://schemas.microsoft.com/office/drawing/2014/main" id="{3381740F-6A1F-46A8-9826-62F91075BD2C}"/>
                  </a:ext>
                </a:extLst>
              </p:cNvPr>
              <p:cNvSpPr/>
              <p:nvPr/>
            </p:nvSpPr>
            <p:spPr>
              <a:xfrm>
                <a:off x="1381574" y="6124386"/>
                <a:ext cx="25712" cy="25712"/>
              </a:xfrm>
              <a:custGeom>
                <a:avLst/>
                <a:gdLst>
                  <a:gd name="connsiteX0" fmla="*/ 0 w 25712"/>
                  <a:gd name="connsiteY0" fmla="*/ 0 h 25712"/>
                  <a:gd name="connsiteX1" fmla="*/ 25712 w 25712"/>
                  <a:gd name="connsiteY1" fmla="*/ 0 h 25712"/>
                  <a:gd name="connsiteX2" fmla="*/ 25712 w 25712"/>
                  <a:gd name="connsiteY2" fmla="*/ 25712 h 25712"/>
                  <a:gd name="connsiteX3" fmla="*/ 0 w 25712"/>
                  <a:gd name="connsiteY3" fmla="*/ 25712 h 25712"/>
                </a:gdLst>
                <a:ahLst/>
                <a:cxnLst>
                  <a:cxn ang="0">
                    <a:pos x="connsiteX0" y="connsiteY0"/>
                  </a:cxn>
                  <a:cxn ang="0">
                    <a:pos x="connsiteX1" y="connsiteY1"/>
                  </a:cxn>
                  <a:cxn ang="0">
                    <a:pos x="connsiteX2" y="connsiteY2"/>
                  </a:cxn>
                  <a:cxn ang="0">
                    <a:pos x="connsiteX3" y="connsiteY3"/>
                  </a:cxn>
                </a:cxnLst>
                <a:rect l="l" t="t" r="r" b="b"/>
                <a:pathLst>
                  <a:path w="25712" h="25712">
                    <a:moveTo>
                      <a:pt x="0" y="0"/>
                    </a:moveTo>
                    <a:lnTo>
                      <a:pt x="25712" y="0"/>
                    </a:lnTo>
                    <a:lnTo>
                      <a:pt x="25712" y="25712"/>
                    </a:lnTo>
                    <a:lnTo>
                      <a:pt x="0" y="25712"/>
                    </a:lnTo>
                    <a:close/>
                  </a:path>
                </a:pathLst>
              </a:custGeom>
              <a:grpFill/>
              <a:ln w="12700" cap="flat">
                <a:solidFill>
                  <a:srgbClr val="114954"/>
                </a:solidFill>
                <a:prstDash val="solid"/>
                <a:miter/>
              </a:ln>
            </p:spPr>
            <p:txBody>
              <a:bodyPr rtlCol="0" anchor="ctr"/>
              <a:lstStyle/>
              <a:p>
                <a:endParaRPr lang="en-AU"/>
              </a:p>
            </p:txBody>
          </p:sp>
        </p:grpSp>
      </p:grpSp>
      <p:sp>
        <p:nvSpPr>
          <p:cNvPr id="75" name="Freeform: Shape 74">
            <a:extLst>
              <a:ext uri="{FF2B5EF4-FFF2-40B4-BE49-F238E27FC236}">
                <a16:creationId xmlns:a16="http://schemas.microsoft.com/office/drawing/2014/main" id="{428B709B-CC12-4F2D-91C7-DE1A2C3B815B}"/>
              </a:ext>
            </a:extLst>
          </p:cNvPr>
          <p:cNvSpPr/>
          <p:nvPr/>
        </p:nvSpPr>
        <p:spPr>
          <a:xfrm>
            <a:off x="5654564" y="4803128"/>
            <a:ext cx="295850" cy="284695"/>
          </a:xfrm>
          <a:custGeom>
            <a:avLst/>
            <a:gdLst>
              <a:gd name="connsiteX0" fmla="*/ 295850 w 295850"/>
              <a:gd name="connsiteY0" fmla="*/ 284695 h 284695"/>
              <a:gd name="connsiteX1" fmla="*/ 21152 w 295850"/>
              <a:gd name="connsiteY1" fmla="*/ 284695 h 284695"/>
              <a:gd name="connsiteX2" fmla="*/ 0 w 295850"/>
              <a:gd name="connsiteY2" fmla="*/ 263543 h 284695"/>
              <a:gd name="connsiteX3" fmla="*/ 0 w 295850"/>
              <a:gd name="connsiteY3" fmla="*/ 0 h 284695"/>
            </a:gdLst>
            <a:ahLst/>
            <a:cxnLst>
              <a:cxn ang="0">
                <a:pos x="connsiteX0" y="connsiteY0"/>
              </a:cxn>
              <a:cxn ang="0">
                <a:pos x="connsiteX1" y="connsiteY1"/>
              </a:cxn>
              <a:cxn ang="0">
                <a:pos x="connsiteX2" y="connsiteY2"/>
              </a:cxn>
              <a:cxn ang="0">
                <a:pos x="connsiteX3" y="connsiteY3"/>
              </a:cxn>
            </a:cxnLst>
            <a:rect l="l" t="t" r="r" b="b"/>
            <a:pathLst>
              <a:path w="295850" h="284695">
                <a:moveTo>
                  <a:pt x="295850" y="284695"/>
                </a:moveTo>
                <a:lnTo>
                  <a:pt x="21152" y="284695"/>
                </a:lnTo>
                <a:cubicBezTo>
                  <a:pt x="9471" y="284695"/>
                  <a:pt x="0" y="275224"/>
                  <a:pt x="0" y="263543"/>
                </a:cubicBezTo>
                <a:lnTo>
                  <a:pt x="0" y="0"/>
                </a:lnTo>
              </a:path>
            </a:pathLst>
          </a:custGeom>
          <a:noFill/>
          <a:ln w="12700" cap="rnd">
            <a:solidFill>
              <a:srgbClr val="114954"/>
            </a:solidFill>
            <a:prstDash val="solid"/>
            <a:round/>
          </a:ln>
        </p:spPr>
        <p:txBody>
          <a:bodyPr rtlCol="0" anchor="ctr"/>
          <a:lstStyle/>
          <a:p>
            <a:endParaRPr lang="en-AU"/>
          </a:p>
        </p:txBody>
      </p:sp>
      <p:sp>
        <p:nvSpPr>
          <p:cNvPr id="76" name="Freeform: Shape 75">
            <a:extLst>
              <a:ext uri="{FF2B5EF4-FFF2-40B4-BE49-F238E27FC236}">
                <a16:creationId xmlns:a16="http://schemas.microsoft.com/office/drawing/2014/main" id="{409EAA89-7412-4C99-86D5-D3608AF16EBC}"/>
              </a:ext>
            </a:extLst>
          </p:cNvPr>
          <p:cNvSpPr/>
          <p:nvPr/>
        </p:nvSpPr>
        <p:spPr>
          <a:xfrm>
            <a:off x="5727035" y="4735532"/>
            <a:ext cx="40059" cy="27711"/>
          </a:xfrm>
          <a:custGeom>
            <a:avLst/>
            <a:gdLst>
              <a:gd name="connsiteX0" fmla="*/ 1578 w 40059"/>
              <a:gd name="connsiteY0" fmla="*/ 0 h 27711"/>
              <a:gd name="connsiteX1" fmla="*/ 0 w 40059"/>
              <a:gd name="connsiteY1" fmla="*/ 7682 h 27711"/>
              <a:gd name="connsiteX2" fmla="*/ 20030 w 40059"/>
              <a:gd name="connsiteY2" fmla="*/ 27712 h 27711"/>
              <a:gd name="connsiteX3" fmla="*/ 40060 w 40059"/>
              <a:gd name="connsiteY3" fmla="*/ 7682 h 27711"/>
              <a:gd name="connsiteX4" fmla="*/ 38481 w 40059"/>
              <a:gd name="connsiteY4" fmla="*/ 0 h 2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59" h="27711">
                <a:moveTo>
                  <a:pt x="1578" y="0"/>
                </a:moveTo>
                <a:cubicBezTo>
                  <a:pt x="561" y="2350"/>
                  <a:pt x="0" y="4946"/>
                  <a:pt x="0" y="7682"/>
                </a:cubicBezTo>
                <a:cubicBezTo>
                  <a:pt x="0" y="18732"/>
                  <a:pt x="8980" y="27712"/>
                  <a:pt x="20030" y="27712"/>
                </a:cubicBezTo>
                <a:cubicBezTo>
                  <a:pt x="31079" y="27712"/>
                  <a:pt x="40060" y="18732"/>
                  <a:pt x="40060" y="7682"/>
                </a:cubicBezTo>
                <a:cubicBezTo>
                  <a:pt x="40060" y="4946"/>
                  <a:pt x="39463" y="2385"/>
                  <a:pt x="38481" y="0"/>
                </a:cubicBezTo>
              </a:path>
            </a:pathLst>
          </a:custGeom>
          <a:noFill/>
          <a:ln w="12700" cap="rnd">
            <a:solidFill>
              <a:srgbClr val="114954"/>
            </a:solidFill>
            <a:prstDash val="solid"/>
            <a:round/>
          </a:ln>
        </p:spPr>
        <p:txBody>
          <a:bodyPr rtlCol="0" anchor="ctr"/>
          <a:lstStyle/>
          <a:p>
            <a:endParaRPr lang="en-AU"/>
          </a:p>
        </p:txBody>
      </p:sp>
      <p:sp>
        <p:nvSpPr>
          <p:cNvPr id="77" name="Freeform: Shape 76">
            <a:extLst>
              <a:ext uri="{FF2B5EF4-FFF2-40B4-BE49-F238E27FC236}">
                <a16:creationId xmlns:a16="http://schemas.microsoft.com/office/drawing/2014/main" id="{827FCE50-794D-4631-AF50-B59449B4F1F5}"/>
              </a:ext>
            </a:extLst>
          </p:cNvPr>
          <p:cNvSpPr/>
          <p:nvPr/>
        </p:nvSpPr>
        <p:spPr>
          <a:xfrm>
            <a:off x="5747065" y="4695928"/>
            <a:ext cx="3507" cy="46899"/>
          </a:xfrm>
          <a:custGeom>
            <a:avLst/>
            <a:gdLst>
              <a:gd name="connsiteX0" fmla="*/ 0 w 3507"/>
              <a:gd name="connsiteY0" fmla="*/ 46900 h 46899"/>
              <a:gd name="connsiteX1" fmla="*/ 0 w 3507"/>
              <a:gd name="connsiteY1" fmla="*/ 0 h 46899"/>
            </a:gdLst>
            <a:ahLst/>
            <a:cxnLst>
              <a:cxn ang="0">
                <a:pos x="connsiteX0" y="connsiteY0"/>
              </a:cxn>
              <a:cxn ang="0">
                <a:pos x="connsiteX1" y="connsiteY1"/>
              </a:cxn>
            </a:cxnLst>
            <a:rect l="l" t="t" r="r" b="b"/>
            <a:pathLst>
              <a:path w="3507" h="46899">
                <a:moveTo>
                  <a:pt x="0" y="46900"/>
                </a:moveTo>
                <a:lnTo>
                  <a:pt x="0" y="0"/>
                </a:lnTo>
              </a:path>
            </a:pathLst>
          </a:custGeom>
          <a:ln w="12700" cap="rnd">
            <a:solidFill>
              <a:srgbClr val="114954"/>
            </a:solidFill>
            <a:prstDash val="solid"/>
            <a:round/>
          </a:ln>
        </p:spPr>
        <p:txBody>
          <a:bodyPr rtlCol="0" anchor="ctr"/>
          <a:lstStyle/>
          <a:p>
            <a:endParaRPr lang="en-AU"/>
          </a:p>
        </p:txBody>
      </p:sp>
      <p:sp>
        <p:nvSpPr>
          <p:cNvPr id="78" name="Freeform: Shape 77">
            <a:extLst>
              <a:ext uri="{FF2B5EF4-FFF2-40B4-BE49-F238E27FC236}">
                <a16:creationId xmlns:a16="http://schemas.microsoft.com/office/drawing/2014/main" id="{AE052E7D-606D-4761-B1C5-D99955AB1721}"/>
              </a:ext>
            </a:extLst>
          </p:cNvPr>
          <p:cNvSpPr/>
          <p:nvPr/>
        </p:nvSpPr>
        <p:spPr>
          <a:xfrm>
            <a:off x="5974267" y="4735532"/>
            <a:ext cx="40059" cy="27711"/>
          </a:xfrm>
          <a:custGeom>
            <a:avLst/>
            <a:gdLst>
              <a:gd name="connsiteX0" fmla="*/ 38481 w 40059"/>
              <a:gd name="connsiteY0" fmla="*/ 0 h 27711"/>
              <a:gd name="connsiteX1" fmla="*/ 40060 w 40059"/>
              <a:gd name="connsiteY1" fmla="*/ 7682 h 27711"/>
              <a:gd name="connsiteX2" fmla="*/ 20030 w 40059"/>
              <a:gd name="connsiteY2" fmla="*/ 27712 h 27711"/>
              <a:gd name="connsiteX3" fmla="*/ 0 w 40059"/>
              <a:gd name="connsiteY3" fmla="*/ 7682 h 27711"/>
              <a:gd name="connsiteX4" fmla="*/ 1579 w 40059"/>
              <a:gd name="connsiteY4" fmla="*/ 0 h 2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59" h="27711">
                <a:moveTo>
                  <a:pt x="38481" y="0"/>
                </a:moveTo>
                <a:cubicBezTo>
                  <a:pt x="39498" y="2350"/>
                  <a:pt x="40060" y="4946"/>
                  <a:pt x="40060" y="7682"/>
                </a:cubicBezTo>
                <a:cubicBezTo>
                  <a:pt x="40060" y="18732"/>
                  <a:pt x="31079" y="27712"/>
                  <a:pt x="20030" y="27712"/>
                </a:cubicBezTo>
                <a:cubicBezTo>
                  <a:pt x="8980" y="27712"/>
                  <a:pt x="0" y="18732"/>
                  <a:pt x="0" y="7682"/>
                </a:cubicBezTo>
                <a:cubicBezTo>
                  <a:pt x="0" y="4946"/>
                  <a:pt x="596" y="2385"/>
                  <a:pt x="1579" y="0"/>
                </a:cubicBezTo>
              </a:path>
            </a:pathLst>
          </a:custGeom>
          <a:noFill/>
          <a:ln w="12700" cap="rnd">
            <a:solidFill>
              <a:srgbClr val="114954"/>
            </a:solidFill>
            <a:prstDash val="solid"/>
            <a:round/>
          </a:ln>
        </p:spPr>
        <p:txBody>
          <a:bodyPr rtlCol="0" anchor="ctr"/>
          <a:lstStyle/>
          <a:p>
            <a:endParaRPr lang="en-AU"/>
          </a:p>
        </p:txBody>
      </p:sp>
      <p:sp>
        <p:nvSpPr>
          <p:cNvPr id="79" name="Freeform: Shape 78">
            <a:extLst>
              <a:ext uri="{FF2B5EF4-FFF2-40B4-BE49-F238E27FC236}">
                <a16:creationId xmlns:a16="http://schemas.microsoft.com/office/drawing/2014/main" id="{74375509-2CAF-4D92-8A2B-7AA0A47477FE}"/>
              </a:ext>
            </a:extLst>
          </p:cNvPr>
          <p:cNvSpPr/>
          <p:nvPr/>
        </p:nvSpPr>
        <p:spPr>
          <a:xfrm>
            <a:off x="5994297" y="4695928"/>
            <a:ext cx="3507" cy="46899"/>
          </a:xfrm>
          <a:custGeom>
            <a:avLst/>
            <a:gdLst>
              <a:gd name="connsiteX0" fmla="*/ 0 w 3507"/>
              <a:gd name="connsiteY0" fmla="*/ 46900 h 46899"/>
              <a:gd name="connsiteX1" fmla="*/ 0 w 3507"/>
              <a:gd name="connsiteY1" fmla="*/ 0 h 46899"/>
            </a:gdLst>
            <a:ahLst/>
            <a:cxnLst>
              <a:cxn ang="0">
                <a:pos x="connsiteX0" y="connsiteY0"/>
              </a:cxn>
              <a:cxn ang="0">
                <a:pos x="connsiteX1" y="connsiteY1"/>
              </a:cxn>
            </a:cxnLst>
            <a:rect l="l" t="t" r="r" b="b"/>
            <a:pathLst>
              <a:path w="3507" h="46899">
                <a:moveTo>
                  <a:pt x="0" y="46900"/>
                </a:moveTo>
                <a:lnTo>
                  <a:pt x="0" y="0"/>
                </a:lnTo>
              </a:path>
            </a:pathLst>
          </a:custGeom>
          <a:ln w="12700" cap="rnd">
            <a:solidFill>
              <a:srgbClr val="114954"/>
            </a:solidFill>
            <a:prstDash val="solid"/>
            <a:round/>
          </a:ln>
        </p:spPr>
        <p:txBody>
          <a:bodyPr rtlCol="0" anchor="ctr"/>
          <a:lstStyle/>
          <a:p>
            <a:endParaRPr lang="en-AU"/>
          </a:p>
        </p:txBody>
      </p:sp>
      <p:sp>
        <p:nvSpPr>
          <p:cNvPr id="80" name="Freeform: Shape 79">
            <a:extLst>
              <a:ext uri="{FF2B5EF4-FFF2-40B4-BE49-F238E27FC236}">
                <a16:creationId xmlns:a16="http://schemas.microsoft.com/office/drawing/2014/main" id="{3976343E-A697-42F5-9BB2-655D29D74685}"/>
              </a:ext>
            </a:extLst>
          </p:cNvPr>
          <p:cNvSpPr/>
          <p:nvPr/>
        </p:nvSpPr>
        <p:spPr>
          <a:xfrm>
            <a:off x="5769200" y="4708943"/>
            <a:ext cx="202962" cy="3507"/>
          </a:xfrm>
          <a:custGeom>
            <a:avLst/>
            <a:gdLst>
              <a:gd name="connsiteX0" fmla="*/ 202963 w 202962"/>
              <a:gd name="connsiteY0" fmla="*/ 0 h 3507"/>
              <a:gd name="connsiteX1" fmla="*/ 0 w 202962"/>
              <a:gd name="connsiteY1" fmla="*/ 0 h 3507"/>
            </a:gdLst>
            <a:ahLst/>
            <a:cxnLst>
              <a:cxn ang="0">
                <a:pos x="connsiteX0" y="connsiteY0"/>
              </a:cxn>
              <a:cxn ang="0">
                <a:pos x="connsiteX1" y="connsiteY1"/>
              </a:cxn>
            </a:cxnLst>
            <a:rect l="l" t="t" r="r" b="b"/>
            <a:pathLst>
              <a:path w="202962" h="3507">
                <a:moveTo>
                  <a:pt x="202963" y="0"/>
                </a:moveTo>
                <a:lnTo>
                  <a:pt x="0" y="0"/>
                </a:lnTo>
              </a:path>
            </a:pathLst>
          </a:custGeom>
          <a:ln w="12700" cap="rnd">
            <a:solidFill>
              <a:srgbClr val="114954"/>
            </a:solidFill>
            <a:prstDash val="solid"/>
            <a:round/>
          </a:ln>
        </p:spPr>
        <p:txBody>
          <a:bodyPr rtlCol="0" anchor="ctr"/>
          <a:lstStyle/>
          <a:p>
            <a:endParaRPr lang="en-AU"/>
          </a:p>
        </p:txBody>
      </p:sp>
      <p:sp>
        <p:nvSpPr>
          <p:cNvPr id="81" name="Freeform: Shape 80">
            <a:extLst>
              <a:ext uri="{FF2B5EF4-FFF2-40B4-BE49-F238E27FC236}">
                <a16:creationId xmlns:a16="http://schemas.microsoft.com/office/drawing/2014/main" id="{622A595F-F8C4-4954-92C6-F9245F9CA0FA}"/>
              </a:ext>
            </a:extLst>
          </p:cNvPr>
          <p:cNvSpPr/>
          <p:nvPr/>
        </p:nvSpPr>
        <p:spPr>
          <a:xfrm>
            <a:off x="6016466" y="4708943"/>
            <a:ext cx="70332" cy="94149"/>
          </a:xfrm>
          <a:custGeom>
            <a:avLst/>
            <a:gdLst>
              <a:gd name="connsiteX0" fmla="*/ 70332 w 70332"/>
              <a:gd name="connsiteY0" fmla="*/ 94150 h 94149"/>
              <a:gd name="connsiteX1" fmla="*/ 70332 w 70332"/>
              <a:gd name="connsiteY1" fmla="*/ 21152 h 94149"/>
              <a:gd name="connsiteX2" fmla="*/ 49180 w 70332"/>
              <a:gd name="connsiteY2" fmla="*/ 0 h 94149"/>
              <a:gd name="connsiteX3" fmla="*/ 0 w 70332"/>
              <a:gd name="connsiteY3" fmla="*/ 0 h 94149"/>
            </a:gdLst>
            <a:ahLst/>
            <a:cxnLst>
              <a:cxn ang="0">
                <a:pos x="connsiteX0" y="connsiteY0"/>
              </a:cxn>
              <a:cxn ang="0">
                <a:pos x="connsiteX1" y="connsiteY1"/>
              </a:cxn>
              <a:cxn ang="0">
                <a:pos x="connsiteX2" y="connsiteY2"/>
              </a:cxn>
              <a:cxn ang="0">
                <a:pos x="connsiteX3" y="connsiteY3"/>
              </a:cxn>
            </a:cxnLst>
            <a:rect l="l" t="t" r="r" b="b"/>
            <a:pathLst>
              <a:path w="70332" h="94149">
                <a:moveTo>
                  <a:pt x="70332" y="94150"/>
                </a:moveTo>
                <a:lnTo>
                  <a:pt x="70332" y="21152"/>
                </a:lnTo>
                <a:cubicBezTo>
                  <a:pt x="70332" y="9471"/>
                  <a:pt x="60861" y="0"/>
                  <a:pt x="49180" y="0"/>
                </a:cubicBezTo>
                <a:lnTo>
                  <a:pt x="0" y="0"/>
                </a:lnTo>
              </a:path>
            </a:pathLst>
          </a:custGeom>
          <a:noFill/>
          <a:ln w="12700" cap="rnd">
            <a:solidFill>
              <a:srgbClr val="114954"/>
            </a:solidFill>
            <a:prstDash val="solid"/>
            <a:round/>
          </a:ln>
        </p:spPr>
        <p:txBody>
          <a:bodyPr rtlCol="0" anchor="ctr"/>
          <a:lstStyle/>
          <a:p>
            <a:endParaRPr lang="en-AU"/>
          </a:p>
        </p:txBody>
      </p:sp>
      <p:sp>
        <p:nvSpPr>
          <p:cNvPr id="82" name="Freeform: Shape 81">
            <a:extLst>
              <a:ext uri="{FF2B5EF4-FFF2-40B4-BE49-F238E27FC236}">
                <a16:creationId xmlns:a16="http://schemas.microsoft.com/office/drawing/2014/main" id="{ADF82ACB-8B0E-4F28-BA91-955ED185BC44}"/>
              </a:ext>
            </a:extLst>
          </p:cNvPr>
          <p:cNvSpPr/>
          <p:nvPr/>
        </p:nvSpPr>
        <p:spPr>
          <a:xfrm>
            <a:off x="5654599" y="4708943"/>
            <a:ext cx="432199" cy="152941"/>
          </a:xfrm>
          <a:custGeom>
            <a:avLst/>
            <a:gdLst>
              <a:gd name="connsiteX0" fmla="*/ 70332 w 432199"/>
              <a:gd name="connsiteY0" fmla="*/ 0 h 152941"/>
              <a:gd name="connsiteX1" fmla="*/ 21152 w 432199"/>
              <a:gd name="connsiteY1" fmla="*/ 0 h 152941"/>
              <a:gd name="connsiteX2" fmla="*/ 0 w 432199"/>
              <a:gd name="connsiteY2" fmla="*/ 21152 h 152941"/>
              <a:gd name="connsiteX3" fmla="*/ 0 w 432199"/>
              <a:gd name="connsiteY3" fmla="*/ 94150 h 152941"/>
              <a:gd name="connsiteX4" fmla="*/ 432200 w 432199"/>
              <a:gd name="connsiteY4" fmla="*/ 94150 h 152941"/>
              <a:gd name="connsiteX5" fmla="*/ 432200 w 432199"/>
              <a:gd name="connsiteY5" fmla="*/ 152941 h 15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199" h="152941">
                <a:moveTo>
                  <a:pt x="70332" y="0"/>
                </a:moveTo>
                <a:lnTo>
                  <a:pt x="21152" y="0"/>
                </a:lnTo>
                <a:cubicBezTo>
                  <a:pt x="9471" y="0"/>
                  <a:pt x="0" y="9471"/>
                  <a:pt x="0" y="21152"/>
                </a:cubicBezTo>
                <a:lnTo>
                  <a:pt x="0" y="94150"/>
                </a:lnTo>
                <a:lnTo>
                  <a:pt x="432200" y="94150"/>
                </a:lnTo>
                <a:lnTo>
                  <a:pt x="432200" y="152941"/>
                </a:lnTo>
              </a:path>
            </a:pathLst>
          </a:custGeom>
          <a:noFill/>
          <a:ln w="12700" cap="rnd">
            <a:solidFill>
              <a:srgbClr val="114954"/>
            </a:solidFill>
            <a:prstDash val="solid"/>
            <a:round/>
          </a:ln>
        </p:spPr>
        <p:txBody>
          <a:bodyPr rtlCol="0" anchor="ctr"/>
          <a:lstStyle/>
          <a:p>
            <a:endParaRPr lang="en-AU"/>
          </a:p>
        </p:txBody>
      </p:sp>
      <p:sp>
        <p:nvSpPr>
          <p:cNvPr id="83" name="Freeform: Shape 82">
            <a:extLst>
              <a:ext uri="{FF2B5EF4-FFF2-40B4-BE49-F238E27FC236}">
                <a16:creationId xmlns:a16="http://schemas.microsoft.com/office/drawing/2014/main" id="{89D3AB2A-158C-4D07-8811-FAC78E39B45C}"/>
              </a:ext>
            </a:extLst>
          </p:cNvPr>
          <p:cNvSpPr/>
          <p:nvPr/>
        </p:nvSpPr>
        <p:spPr>
          <a:xfrm>
            <a:off x="5771480" y="4879949"/>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4" name="Freeform: Shape 83">
            <a:extLst>
              <a:ext uri="{FF2B5EF4-FFF2-40B4-BE49-F238E27FC236}">
                <a16:creationId xmlns:a16="http://schemas.microsoft.com/office/drawing/2014/main" id="{0FE80EBD-5E3B-4B8E-A324-71D19B98832A}"/>
              </a:ext>
            </a:extLst>
          </p:cNvPr>
          <p:cNvSpPr/>
          <p:nvPr/>
        </p:nvSpPr>
        <p:spPr>
          <a:xfrm>
            <a:off x="5833849" y="4879949"/>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5" name="Freeform: Shape 84">
            <a:extLst>
              <a:ext uri="{FF2B5EF4-FFF2-40B4-BE49-F238E27FC236}">
                <a16:creationId xmlns:a16="http://schemas.microsoft.com/office/drawing/2014/main" id="{4A65B3E7-9128-4140-B22B-5E54BA8868C2}"/>
              </a:ext>
            </a:extLst>
          </p:cNvPr>
          <p:cNvSpPr/>
          <p:nvPr/>
        </p:nvSpPr>
        <p:spPr>
          <a:xfrm>
            <a:off x="5771480" y="4972977"/>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6" name="Freeform: Shape 85">
            <a:extLst>
              <a:ext uri="{FF2B5EF4-FFF2-40B4-BE49-F238E27FC236}">
                <a16:creationId xmlns:a16="http://schemas.microsoft.com/office/drawing/2014/main" id="{3096A664-F6DE-4DE9-9C50-DD95558A1371}"/>
              </a:ext>
            </a:extLst>
          </p:cNvPr>
          <p:cNvSpPr/>
          <p:nvPr/>
        </p:nvSpPr>
        <p:spPr>
          <a:xfrm>
            <a:off x="5833849" y="4972977"/>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7" name="Freeform: Shape 86">
            <a:extLst>
              <a:ext uri="{FF2B5EF4-FFF2-40B4-BE49-F238E27FC236}">
                <a16:creationId xmlns:a16="http://schemas.microsoft.com/office/drawing/2014/main" id="{8CD779A5-7322-475F-8D34-782B273D511D}"/>
              </a:ext>
            </a:extLst>
          </p:cNvPr>
          <p:cNvSpPr/>
          <p:nvPr/>
        </p:nvSpPr>
        <p:spPr>
          <a:xfrm>
            <a:off x="5896218" y="4880265"/>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8" name="Freeform: Shape 87">
            <a:extLst>
              <a:ext uri="{FF2B5EF4-FFF2-40B4-BE49-F238E27FC236}">
                <a16:creationId xmlns:a16="http://schemas.microsoft.com/office/drawing/2014/main" id="{70218315-B936-4C99-AB90-E41430040D18}"/>
              </a:ext>
            </a:extLst>
          </p:cNvPr>
          <p:cNvSpPr/>
          <p:nvPr/>
        </p:nvSpPr>
        <p:spPr>
          <a:xfrm>
            <a:off x="5895025" y="4972977"/>
            <a:ext cx="3507" cy="37989"/>
          </a:xfrm>
          <a:custGeom>
            <a:avLst/>
            <a:gdLst>
              <a:gd name="connsiteX0" fmla="*/ 0 w 3507"/>
              <a:gd name="connsiteY0" fmla="*/ 0 h 37989"/>
              <a:gd name="connsiteX1" fmla="*/ 0 w 3507"/>
              <a:gd name="connsiteY1" fmla="*/ 37990 h 37989"/>
            </a:gdLst>
            <a:ahLst/>
            <a:cxnLst>
              <a:cxn ang="0">
                <a:pos x="connsiteX0" y="connsiteY0"/>
              </a:cxn>
              <a:cxn ang="0">
                <a:pos x="connsiteX1" y="connsiteY1"/>
              </a:cxn>
            </a:cxnLst>
            <a:rect l="l" t="t" r="r" b="b"/>
            <a:pathLst>
              <a:path w="3507" h="37989">
                <a:moveTo>
                  <a:pt x="0" y="0"/>
                </a:moveTo>
                <a:lnTo>
                  <a:pt x="0" y="37990"/>
                </a:lnTo>
              </a:path>
            </a:pathLst>
          </a:custGeom>
          <a:ln w="12700" cap="rnd">
            <a:solidFill>
              <a:srgbClr val="114954"/>
            </a:solidFill>
            <a:prstDash val="solid"/>
            <a:round/>
          </a:ln>
        </p:spPr>
        <p:txBody>
          <a:bodyPr rtlCol="0" anchor="ctr"/>
          <a:lstStyle/>
          <a:p>
            <a:endParaRPr lang="en-AU"/>
          </a:p>
        </p:txBody>
      </p:sp>
      <p:sp>
        <p:nvSpPr>
          <p:cNvPr id="89" name="Freeform: Shape 88">
            <a:extLst>
              <a:ext uri="{FF2B5EF4-FFF2-40B4-BE49-F238E27FC236}">
                <a16:creationId xmlns:a16="http://schemas.microsoft.com/office/drawing/2014/main" id="{AB12249C-C2FD-4D0D-9315-2EF2707CF994}"/>
              </a:ext>
            </a:extLst>
          </p:cNvPr>
          <p:cNvSpPr/>
          <p:nvPr/>
        </p:nvSpPr>
        <p:spPr>
          <a:xfrm>
            <a:off x="5739839" y="4945475"/>
            <a:ext cx="188019" cy="3507"/>
          </a:xfrm>
          <a:custGeom>
            <a:avLst/>
            <a:gdLst>
              <a:gd name="connsiteX0" fmla="*/ 0 w 188019"/>
              <a:gd name="connsiteY0" fmla="*/ 0 h 3507"/>
              <a:gd name="connsiteX1" fmla="*/ 188020 w 188019"/>
              <a:gd name="connsiteY1" fmla="*/ 0 h 3507"/>
            </a:gdLst>
            <a:ahLst/>
            <a:cxnLst>
              <a:cxn ang="0">
                <a:pos x="connsiteX0" y="connsiteY0"/>
              </a:cxn>
              <a:cxn ang="0">
                <a:pos x="connsiteX1" y="connsiteY1"/>
              </a:cxn>
            </a:cxnLst>
            <a:rect l="l" t="t" r="r" b="b"/>
            <a:pathLst>
              <a:path w="188019" h="3507">
                <a:moveTo>
                  <a:pt x="0" y="0"/>
                </a:moveTo>
                <a:lnTo>
                  <a:pt x="188020" y="0"/>
                </a:lnTo>
              </a:path>
            </a:pathLst>
          </a:custGeom>
          <a:ln w="12700" cap="rnd">
            <a:solidFill>
              <a:srgbClr val="114954"/>
            </a:solidFill>
            <a:prstDash val="solid"/>
            <a:round/>
          </a:ln>
        </p:spPr>
        <p:txBody>
          <a:bodyPr rtlCol="0" anchor="ctr"/>
          <a:lstStyle/>
          <a:p>
            <a:endParaRPr lang="en-AU"/>
          </a:p>
        </p:txBody>
      </p:sp>
      <p:sp>
        <p:nvSpPr>
          <p:cNvPr id="90" name="Freeform: Shape 89">
            <a:extLst>
              <a:ext uri="{FF2B5EF4-FFF2-40B4-BE49-F238E27FC236}">
                <a16:creationId xmlns:a16="http://schemas.microsoft.com/office/drawing/2014/main" id="{D1447EB6-7D68-40D5-B08B-B656A1FE40A7}"/>
              </a:ext>
            </a:extLst>
          </p:cNvPr>
          <p:cNvSpPr/>
          <p:nvPr/>
        </p:nvSpPr>
        <p:spPr>
          <a:xfrm>
            <a:off x="5950414" y="4896927"/>
            <a:ext cx="190895" cy="190895"/>
          </a:xfrm>
          <a:custGeom>
            <a:avLst/>
            <a:gdLst>
              <a:gd name="connsiteX0" fmla="*/ 190896 w 190895"/>
              <a:gd name="connsiteY0" fmla="*/ 95448 h 190895"/>
              <a:gd name="connsiteX1" fmla="*/ 95448 w 190895"/>
              <a:gd name="connsiteY1" fmla="*/ 190896 h 190895"/>
              <a:gd name="connsiteX2" fmla="*/ 0 w 190895"/>
              <a:gd name="connsiteY2" fmla="*/ 95448 h 190895"/>
              <a:gd name="connsiteX3" fmla="*/ 95448 w 190895"/>
              <a:gd name="connsiteY3" fmla="*/ 0 h 190895"/>
              <a:gd name="connsiteX4" fmla="*/ 190896 w 190895"/>
              <a:gd name="connsiteY4" fmla="*/ 95448 h 190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895" h="190895">
                <a:moveTo>
                  <a:pt x="190896" y="95448"/>
                </a:moveTo>
                <a:cubicBezTo>
                  <a:pt x="190896" y="148163"/>
                  <a:pt x="148162" y="190896"/>
                  <a:pt x="95448" y="190896"/>
                </a:cubicBezTo>
                <a:cubicBezTo>
                  <a:pt x="42733" y="190896"/>
                  <a:pt x="0" y="148162"/>
                  <a:pt x="0" y="95448"/>
                </a:cubicBezTo>
                <a:cubicBezTo>
                  <a:pt x="0" y="42733"/>
                  <a:pt x="42734" y="0"/>
                  <a:pt x="95448" y="0"/>
                </a:cubicBezTo>
                <a:cubicBezTo>
                  <a:pt x="148163" y="0"/>
                  <a:pt x="190896" y="42733"/>
                  <a:pt x="190896" y="95448"/>
                </a:cubicBezTo>
                <a:close/>
              </a:path>
            </a:pathLst>
          </a:custGeom>
          <a:noFill/>
          <a:ln w="12700" cap="rnd">
            <a:solidFill>
              <a:srgbClr val="114954"/>
            </a:solidFill>
            <a:prstDash val="solid"/>
            <a:round/>
          </a:ln>
        </p:spPr>
        <p:txBody>
          <a:bodyPr rtlCol="0" anchor="ctr"/>
          <a:lstStyle/>
          <a:p>
            <a:endParaRPr lang="en-AU"/>
          </a:p>
        </p:txBody>
      </p:sp>
      <p:sp>
        <p:nvSpPr>
          <p:cNvPr id="91" name="Freeform: Shape 90">
            <a:extLst>
              <a:ext uri="{FF2B5EF4-FFF2-40B4-BE49-F238E27FC236}">
                <a16:creationId xmlns:a16="http://schemas.microsoft.com/office/drawing/2014/main" id="{F3FA7A8C-EAFA-4877-AA27-9CE19846956B}"/>
              </a:ext>
            </a:extLst>
          </p:cNvPr>
          <p:cNvSpPr/>
          <p:nvPr/>
        </p:nvSpPr>
        <p:spPr>
          <a:xfrm>
            <a:off x="6004925" y="4961857"/>
            <a:ext cx="85415" cy="64578"/>
          </a:xfrm>
          <a:custGeom>
            <a:avLst/>
            <a:gdLst>
              <a:gd name="connsiteX0" fmla="*/ 0 w 85415"/>
              <a:gd name="connsiteY0" fmla="*/ 35499 h 64578"/>
              <a:gd name="connsiteX1" fmla="*/ 32623 w 85415"/>
              <a:gd name="connsiteY1" fmla="*/ 64579 h 64578"/>
              <a:gd name="connsiteX2" fmla="*/ 85416 w 85415"/>
              <a:gd name="connsiteY2" fmla="*/ 0 h 64578"/>
            </a:gdLst>
            <a:ahLst/>
            <a:cxnLst>
              <a:cxn ang="0">
                <a:pos x="connsiteX0" y="connsiteY0"/>
              </a:cxn>
              <a:cxn ang="0">
                <a:pos x="connsiteX1" y="connsiteY1"/>
              </a:cxn>
              <a:cxn ang="0">
                <a:pos x="connsiteX2" y="connsiteY2"/>
              </a:cxn>
            </a:cxnLst>
            <a:rect l="l" t="t" r="r" b="b"/>
            <a:pathLst>
              <a:path w="85415" h="64578">
                <a:moveTo>
                  <a:pt x="0" y="35499"/>
                </a:moveTo>
                <a:lnTo>
                  <a:pt x="32623" y="64579"/>
                </a:lnTo>
                <a:lnTo>
                  <a:pt x="85416" y="0"/>
                </a:lnTo>
              </a:path>
            </a:pathLst>
          </a:custGeom>
          <a:noFill/>
          <a:ln w="12700" cap="rnd">
            <a:solidFill>
              <a:srgbClr val="114954"/>
            </a:solidFill>
            <a:prstDash val="solid"/>
            <a:round/>
          </a:ln>
        </p:spPr>
        <p:txBody>
          <a:bodyPr rtlCol="0" anchor="ctr"/>
          <a:lstStyle/>
          <a:p>
            <a:endParaRPr lang="en-AU"/>
          </a:p>
        </p:txBody>
      </p:sp>
      <p:sp>
        <p:nvSpPr>
          <p:cNvPr id="92" name="Freeform: Shape 91">
            <a:extLst>
              <a:ext uri="{FF2B5EF4-FFF2-40B4-BE49-F238E27FC236}">
                <a16:creationId xmlns:a16="http://schemas.microsoft.com/office/drawing/2014/main" id="{ED4B3843-11D5-4E20-A691-88DE327099E1}"/>
              </a:ext>
            </a:extLst>
          </p:cNvPr>
          <p:cNvSpPr/>
          <p:nvPr/>
        </p:nvSpPr>
        <p:spPr>
          <a:xfrm>
            <a:off x="3323437" y="5450287"/>
            <a:ext cx="85415" cy="64578"/>
          </a:xfrm>
          <a:custGeom>
            <a:avLst/>
            <a:gdLst>
              <a:gd name="connsiteX0" fmla="*/ 0 w 85415"/>
              <a:gd name="connsiteY0" fmla="*/ 35464 h 64578"/>
              <a:gd name="connsiteX1" fmla="*/ 32623 w 85415"/>
              <a:gd name="connsiteY1" fmla="*/ 64579 h 64578"/>
              <a:gd name="connsiteX2" fmla="*/ 85416 w 85415"/>
              <a:gd name="connsiteY2" fmla="*/ 0 h 64578"/>
            </a:gdLst>
            <a:ahLst/>
            <a:cxnLst>
              <a:cxn ang="0">
                <a:pos x="connsiteX0" y="connsiteY0"/>
              </a:cxn>
              <a:cxn ang="0">
                <a:pos x="connsiteX1" y="connsiteY1"/>
              </a:cxn>
              <a:cxn ang="0">
                <a:pos x="connsiteX2" y="connsiteY2"/>
              </a:cxn>
            </a:cxnLst>
            <a:rect l="l" t="t" r="r" b="b"/>
            <a:pathLst>
              <a:path w="85415" h="64578">
                <a:moveTo>
                  <a:pt x="0" y="35464"/>
                </a:moveTo>
                <a:lnTo>
                  <a:pt x="32623" y="64579"/>
                </a:lnTo>
                <a:lnTo>
                  <a:pt x="85416" y="0"/>
                </a:lnTo>
              </a:path>
            </a:pathLst>
          </a:custGeom>
          <a:noFill/>
          <a:ln w="12700" cap="rnd">
            <a:solidFill>
              <a:srgbClr val="114954"/>
            </a:solidFill>
            <a:prstDash val="solid"/>
            <a:round/>
          </a:ln>
        </p:spPr>
        <p:txBody>
          <a:bodyPr rtlCol="0" anchor="ctr"/>
          <a:lstStyle/>
          <a:p>
            <a:endParaRPr lang="en-AU"/>
          </a:p>
        </p:txBody>
      </p:sp>
      <p:grpSp>
        <p:nvGrpSpPr>
          <p:cNvPr id="93" name="Graphic 7">
            <a:extLst>
              <a:ext uri="{FF2B5EF4-FFF2-40B4-BE49-F238E27FC236}">
                <a16:creationId xmlns:a16="http://schemas.microsoft.com/office/drawing/2014/main" id="{0C60F45E-742A-4B2F-ACF8-9B14CA0C9890}"/>
              </a:ext>
            </a:extLst>
          </p:cNvPr>
          <p:cNvGrpSpPr/>
          <p:nvPr/>
        </p:nvGrpSpPr>
        <p:grpSpPr>
          <a:xfrm>
            <a:off x="435793" y="5926369"/>
            <a:ext cx="484360" cy="458718"/>
            <a:chOff x="435793" y="5926369"/>
            <a:chExt cx="484360" cy="458718"/>
          </a:xfrm>
          <a:noFill/>
        </p:grpSpPr>
        <p:sp>
          <p:nvSpPr>
            <p:cNvPr id="94" name="Freeform: Shape 93">
              <a:extLst>
                <a:ext uri="{FF2B5EF4-FFF2-40B4-BE49-F238E27FC236}">
                  <a16:creationId xmlns:a16="http://schemas.microsoft.com/office/drawing/2014/main" id="{CA302334-04E0-4E8D-BCA9-2393C2F826A4}"/>
                </a:ext>
              </a:extLst>
            </p:cNvPr>
            <p:cNvSpPr/>
            <p:nvPr/>
          </p:nvSpPr>
          <p:spPr>
            <a:xfrm>
              <a:off x="775492" y="6174828"/>
              <a:ext cx="127895" cy="44444"/>
            </a:xfrm>
            <a:custGeom>
              <a:avLst/>
              <a:gdLst>
                <a:gd name="connsiteX0" fmla="*/ 127895 w 127895"/>
                <a:gd name="connsiteY0" fmla="*/ 6525 h 44444"/>
                <a:gd name="connsiteX1" fmla="*/ 127895 w 127895"/>
                <a:gd name="connsiteY1" fmla="*/ 37920 h 44444"/>
                <a:gd name="connsiteX2" fmla="*/ 121371 w 127895"/>
                <a:gd name="connsiteY2" fmla="*/ 44444 h 44444"/>
                <a:gd name="connsiteX3" fmla="*/ 81697 w 127895"/>
                <a:gd name="connsiteY3" fmla="*/ 44444 h 44444"/>
                <a:gd name="connsiteX4" fmla="*/ 75839 w 127895"/>
                <a:gd name="connsiteY4" fmla="*/ 41077 h 44444"/>
                <a:gd name="connsiteX5" fmla="*/ 73980 w 127895"/>
                <a:gd name="connsiteY5" fmla="*/ 37850 h 44444"/>
                <a:gd name="connsiteX6" fmla="*/ 63948 w 127895"/>
                <a:gd name="connsiteY6" fmla="*/ 32097 h 44444"/>
                <a:gd name="connsiteX7" fmla="*/ 63948 w 127895"/>
                <a:gd name="connsiteY7" fmla="*/ 32097 h 44444"/>
                <a:gd name="connsiteX8" fmla="*/ 53915 w 127895"/>
                <a:gd name="connsiteY8" fmla="*/ 37850 h 44444"/>
                <a:gd name="connsiteX9" fmla="*/ 52056 w 127895"/>
                <a:gd name="connsiteY9" fmla="*/ 41077 h 44444"/>
                <a:gd name="connsiteX10" fmla="*/ 46198 w 127895"/>
                <a:gd name="connsiteY10" fmla="*/ 44444 h 44444"/>
                <a:gd name="connsiteX11" fmla="*/ 6525 w 127895"/>
                <a:gd name="connsiteY11" fmla="*/ 44444 h 44444"/>
                <a:gd name="connsiteX12" fmla="*/ 0 w 127895"/>
                <a:gd name="connsiteY12" fmla="*/ 37920 h 44444"/>
                <a:gd name="connsiteX13" fmla="*/ 0 w 127895"/>
                <a:gd name="connsiteY13" fmla="*/ 6525 h 44444"/>
                <a:gd name="connsiteX14" fmla="*/ 6525 w 127895"/>
                <a:gd name="connsiteY14" fmla="*/ 0 h 44444"/>
                <a:gd name="connsiteX15" fmla="*/ 121336 w 127895"/>
                <a:gd name="connsiteY15" fmla="*/ 0 h 44444"/>
                <a:gd name="connsiteX16" fmla="*/ 127860 w 127895"/>
                <a:gd name="connsiteY16" fmla="*/ 6525 h 4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895" h="44444">
                  <a:moveTo>
                    <a:pt x="127895" y="6525"/>
                  </a:moveTo>
                  <a:lnTo>
                    <a:pt x="127895" y="37920"/>
                  </a:lnTo>
                  <a:cubicBezTo>
                    <a:pt x="127895" y="41533"/>
                    <a:pt x="124984" y="44444"/>
                    <a:pt x="121371" y="44444"/>
                  </a:cubicBezTo>
                  <a:lnTo>
                    <a:pt x="81697" y="44444"/>
                  </a:lnTo>
                  <a:cubicBezTo>
                    <a:pt x="79277" y="44444"/>
                    <a:pt x="77067" y="43146"/>
                    <a:pt x="75839" y="41077"/>
                  </a:cubicBezTo>
                  <a:lnTo>
                    <a:pt x="73980" y="37850"/>
                  </a:lnTo>
                  <a:cubicBezTo>
                    <a:pt x="71910" y="34272"/>
                    <a:pt x="68087" y="32097"/>
                    <a:pt x="63948" y="32097"/>
                  </a:cubicBezTo>
                  <a:lnTo>
                    <a:pt x="63948" y="32097"/>
                  </a:lnTo>
                  <a:cubicBezTo>
                    <a:pt x="59808" y="32097"/>
                    <a:pt x="56020" y="34307"/>
                    <a:pt x="53915" y="37850"/>
                  </a:cubicBezTo>
                  <a:lnTo>
                    <a:pt x="52056" y="41077"/>
                  </a:lnTo>
                  <a:cubicBezTo>
                    <a:pt x="50828" y="43146"/>
                    <a:pt x="48618" y="44444"/>
                    <a:pt x="46198" y="44444"/>
                  </a:cubicBezTo>
                  <a:lnTo>
                    <a:pt x="6525" y="44444"/>
                  </a:lnTo>
                  <a:cubicBezTo>
                    <a:pt x="2911" y="44444"/>
                    <a:pt x="0" y="41533"/>
                    <a:pt x="0" y="37920"/>
                  </a:cubicBezTo>
                  <a:lnTo>
                    <a:pt x="0" y="6525"/>
                  </a:lnTo>
                  <a:cubicBezTo>
                    <a:pt x="0" y="2912"/>
                    <a:pt x="2911" y="0"/>
                    <a:pt x="6525" y="0"/>
                  </a:cubicBezTo>
                  <a:lnTo>
                    <a:pt x="121336" y="0"/>
                  </a:lnTo>
                  <a:cubicBezTo>
                    <a:pt x="124949" y="0"/>
                    <a:pt x="127860" y="2912"/>
                    <a:pt x="127860" y="6525"/>
                  </a:cubicBezTo>
                  <a:close/>
                </a:path>
              </a:pathLst>
            </a:custGeom>
            <a:grpFill/>
            <a:ln w="12700" cap="rnd">
              <a:solidFill>
                <a:srgbClr val="114954"/>
              </a:solidFill>
              <a:prstDash val="solid"/>
              <a:miter/>
            </a:ln>
          </p:spPr>
          <p:txBody>
            <a:bodyPr rtlCol="0" anchor="ctr"/>
            <a:lstStyle/>
            <a:p>
              <a:endParaRPr lang="en-AU"/>
            </a:p>
          </p:txBody>
        </p:sp>
        <p:sp>
          <p:nvSpPr>
            <p:cNvPr id="95" name="Freeform: Shape 94">
              <a:extLst>
                <a:ext uri="{FF2B5EF4-FFF2-40B4-BE49-F238E27FC236}">
                  <a16:creationId xmlns:a16="http://schemas.microsoft.com/office/drawing/2014/main" id="{5F191FEF-9075-4356-8072-558D6B6737D1}"/>
                </a:ext>
              </a:extLst>
            </p:cNvPr>
            <p:cNvSpPr/>
            <p:nvPr/>
          </p:nvSpPr>
          <p:spPr>
            <a:xfrm>
              <a:off x="799590" y="6133892"/>
              <a:ext cx="78785" cy="24519"/>
            </a:xfrm>
            <a:custGeom>
              <a:avLst/>
              <a:gdLst>
                <a:gd name="connsiteX0" fmla="*/ 0 w 78785"/>
                <a:gd name="connsiteY0" fmla="*/ 24520 h 24519"/>
                <a:gd name="connsiteX1" fmla="*/ 39849 w 78785"/>
                <a:gd name="connsiteY1" fmla="*/ 0 h 24519"/>
                <a:gd name="connsiteX2" fmla="*/ 78786 w 78785"/>
                <a:gd name="connsiteY2" fmla="*/ 23116 h 24519"/>
              </a:gdLst>
              <a:ahLst/>
              <a:cxnLst>
                <a:cxn ang="0">
                  <a:pos x="connsiteX0" y="connsiteY0"/>
                </a:cxn>
                <a:cxn ang="0">
                  <a:pos x="connsiteX1" y="connsiteY1"/>
                </a:cxn>
                <a:cxn ang="0">
                  <a:pos x="connsiteX2" y="connsiteY2"/>
                </a:cxn>
              </a:cxnLst>
              <a:rect l="l" t="t" r="r" b="b"/>
              <a:pathLst>
                <a:path w="78785" h="24519">
                  <a:moveTo>
                    <a:pt x="0" y="24520"/>
                  </a:moveTo>
                  <a:cubicBezTo>
                    <a:pt x="9436" y="9541"/>
                    <a:pt x="23783" y="0"/>
                    <a:pt x="39849" y="0"/>
                  </a:cubicBezTo>
                  <a:cubicBezTo>
                    <a:pt x="55915" y="0"/>
                    <a:pt x="69385" y="8980"/>
                    <a:pt x="78786" y="23116"/>
                  </a:cubicBezTo>
                </a:path>
              </a:pathLst>
            </a:custGeom>
            <a:grpFill/>
            <a:ln w="12700" cap="rnd">
              <a:solidFill>
                <a:srgbClr val="114954"/>
              </a:solidFill>
              <a:prstDash val="solid"/>
              <a:round/>
            </a:ln>
          </p:spPr>
          <p:txBody>
            <a:bodyPr rtlCol="0" anchor="ctr"/>
            <a:lstStyle/>
            <a:p>
              <a:endParaRPr lang="en-AU"/>
            </a:p>
          </p:txBody>
        </p:sp>
        <p:sp>
          <p:nvSpPr>
            <p:cNvPr id="96" name="Freeform: Shape 95">
              <a:extLst>
                <a:ext uri="{FF2B5EF4-FFF2-40B4-BE49-F238E27FC236}">
                  <a16:creationId xmlns:a16="http://schemas.microsoft.com/office/drawing/2014/main" id="{666B494D-4B56-4699-BE30-5F3CA20FC73E}"/>
                </a:ext>
              </a:extLst>
            </p:cNvPr>
            <p:cNvSpPr/>
            <p:nvPr/>
          </p:nvSpPr>
          <p:spPr>
            <a:xfrm>
              <a:off x="790049" y="6219308"/>
              <a:ext cx="98710" cy="47881"/>
            </a:xfrm>
            <a:custGeom>
              <a:avLst/>
              <a:gdLst>
                <a:gd name="connsiteX0" fmla="*/ 98710 w 98710"/>
                <a:gd name="connsiteY0" fmla="*/ 0 h 47881"/>
                <a:gd name="connsiteX1" fmla="*/ 49355 w 98710"/>
                <a:gd name="connsiteY1" fmla="*/ 47882 h 47881"/>
                <a:gd name="connsiteX2" fmla="*/ 0 w 98710"/>
                <a:gd name="connsiteY2" fmla="*/ 0 h 47881"/>
              </a:gdLst>
              <a:ahLst/>
              <a:cxnLst>
                <a:cxn ang="0">
                  <a:pos x="connsiteX0" y="connsiteY0"/>
                </a:cxn>
                <a:cxn ang="0">
                  <a:pos x="connsiteX1" y="connsiteY1"/>
                </a:cxn>
                <a:cxn ang="0">
                  <a:pos x="connsiteX2" y="connsiteY2"/>
                </a:cxn>
              </a:cxnLst>
              <a:rect l="l" t="t" r="r" b="b"/>
              <a:pathLst>
                <a:path w="98710" h="47881">
                  <a:moveTo>
                    <a:pt x="98710" y="0"/>
                  </a:moveTo>
                  <a:cubicBezTo>
                    <a:pt x="92466" y="27677"/>
                    <a:pt x="72717" y="47882"/>
                    <a:pt x="49355" y="47882"/>
                  </a:cubicBezTo>
                  <a:cubicBezTo>
                    <a:pt x="25993" y="47882"/>
                    <a:pt x="6244" y="27677"/>
                    <a:pt x="0" y="0"/>
                  </a:cubicBezTo>
                </a:path>
              </a:pathLst>
            </a:custGeom>
            <a:grpFill/>
            <a:ln w="12700" cap="rnd">
              <a:solidFill>
                <a:srgbClr val="114954"/>
              </a:solidFill>
              <a:prstDash val="solid"/>
              <a:round/>
            </a:ln>
          </p:spPr>
          <p:txBody>
            <a:bodyPr rtlCol="0" anchor="ctr"/>
            <a:lstStyle/>
            <a:p>
              <a:endParaRPr lang="en-AU"/>
            </a:p>
          </p:txBody>
        </p:sp>
        <p:grpSp>
          <p:nvGrpSpPr>
            <p:cNvPr id="97" name="Graphic 7">
              <a:extLst>
                <a:ext uri="{FF2B5EF4-FFF2-40B4-BE49-F238E27FC236}">
                  <a16:creationId xmlns:a16="http://schemas.microsoft.com/office/drawing/2014/main" id="{373D30A9-6C0D-4C8D-B0F4-C533F0F67E26}"/>
                </a:ext>
              </a:extLst>
            </p:cNvPr>
            <p:cNvGrpSpPr/>
            <p:nvPr/>
          </p:nvGrpSpPr>
          <p:grpSpPr>
            <a:xfrm>
              <a:off x="758689" y="6275047"/>
              <a:ext cx="161465" cy="108988"/>
              <a:chOff x="758689" y="6275047"/>
              <a:chExt cx="161465" cy="108988"/>
            </a:xfrm>
            <a:grpFill/>
          </p:grpSpPr>
          <p:sp>
            <p:nvSpPr>
              <p:cNvPr id="98" name="Freeform: Shape 97">
                <a:extLst>
                  <a:ext uri="{FF2B5EF4-FFF2-40B4-BE49-F238E27FC236}">
                    <a16:creationId xmlns:a16="http://schemas.microsoft.com/office/drawing/2014/main" id="{3409F10B-D671-4ECC-8DB1-86E24393B067}"/>
                  </a:ext>
                </a:extLst>
              </p:cNvPr>
              <p:cNvSpPr/>
              <p:nvPr/>
            </p:nvSpPr>
            <p:spPr>
              <a:xfrm>
                <a:off x="886619" y="6275047"/>
                <a:ext cx="33534" cy="108988"/>
              </a:xfrm>
              <a:custGeom>
                <a:avLst/>
                <a:gdLst>
                  <a:gd name="connsiteX0" fmla="*/ 0 w 33534"/>
                  <a:gd name="connsiteY0" fmla="*/ 0 h 108988"/>
                  <a:gd name="connsiteX1" fmla="*/ 33535 w 33534"/>
                  <a:gd name="connsiteY1" fmla="*/ 29150 h 108988"/>
                  <a:gd name="connsiteX2" fmla="*/ 33535 w 33534"/>
                  <a:gd name="connsiteY2" fmla="*/ 108988 h 108988"/>
                </a:gdLst>
                <a:ahLst/>
                <a:cxnLst>
                  <a:cxn ang="0">
                    <a:pos x="connsiteX0" y="connsiteY0"/>
                  </a:cxn>
                  <a:cxn ang="0">
                    <a:pos x="connsiteX1" y="connsiteY1"/>
                  </a:cxn>
                  <a:cxn ang="0">
                    <a:pos x="connsiteX2" y="connsiteY2"/>
                  </a:cxn>
                </a:cxnLst>
                <a:rect l="l" t="t" r="r" b="b"/>
                <a:pathLst>
                  <a:path w="33534" h="108988">
                    <a:moveTo>
                      <a:pt x="0" y="0"/>
                    </a:moveTo>
                    <a:lnTo>
                      <a:pt x="33535" y="29150"/>
                    </a:lnTo>
                    <a:lnTo>
                      <a:pt x="33535" y="108988"/>
                    </a:lnTo>
                  </a:path>
                </a:pathLst>
              </a:custGeom>
              <a:grpFill/>
              <a:ln w="12700" cap="rnd">
                <a:solidFill>
                  <a:srgbClr val="114954"/>
                </a:solidFill>
                <a:prstDash val="solid"/>
                <a:round/>
              </a:ln>
            </p:spPr>
            <p:txBody>
              <a:bodyPr rtlCol="0" anchor="ctr"/>
              <a:lstStyle/>
              <a:p>
                <a:endParaRPr lang="en-AU"/>
              </a:p>
            </p:txBody>
          </p:sp>
          <p:sp>
            <p:nvSpPr>
              <p:cNvPr id="99" name="Freeform: Shape 98">
                <a:extLst>
                  <a:ext uri="{FF2B5EF4-FFF2-40B4-BE49-F238E27FC236}">
                    <a16:creationId xmlns:a16="http://schemas.microsoft.com/office/drawing/2014/main" id="{9690FA1A-DF56-477C-9DDD-F962AD6017A9}"/>
                  </a:ext>
                </a:extLst>
              </p:cNvPr>
              <p:cNvSpPr/>
              <p:nvPr/>
            </p:nvSpPr>
            <p:spPr>
              <a:xfrm>
                <a:off x="758689" y="6275047"/>
                <a:ext cx="33534" cy="29150"/>
              </a:xfrm>
              <a:custGeom>
                <a:avLst/>
                <a:gdLst>
                  <a:gd name="connsiteX0" fmla="*/ 33535 w 33534"/>
                  <a:gd name="connsiteY0" fmla="*/ 0 h 29150"/>
                  <a:gd name="connsiteX1" fmla="*/ 0 w 33534"/>
                  <a:gd name="connsiteY1" fmla="*/ 29150 h 29150"/>
                </a:gdLst>
                <a:ahLst/>
                <a:cxnLst>
                  <a:cxn ang="0">
                    <a:pos x="connsiteX0" y="connsiteY0"/>
                  </a:cxn>
                  <a:cxn ang="0">
                    <a:pos x="connsiteX1" y="connsiteY1"/>
                  </a:cxn>
                </a:cxnLst>
                <a:rect l="l" t="t" r="r" b="b"/>
                <a:pathLst>
                  <a:path w="33534" h="29150">
                    <a:moveTo>
                      <a:pt x="33535" y="0"/>
                    </a:moveTo>
                    <a:lnTo>
                      <a:pt x="0" y="29150"/>
                    </a:lnTo>
                  </a:path>
                </a:pathLst>
              </a:custGeom>
              <a:grpFill/>
              <a:ln w="12700" cap="rnd">
                <a:solidFill>
                  <a:srgbClr val="114954"/>
                </a:solidFill>
                <a:prstDash val="solid"/>
                <a:round/>
              </a:ln>
            </p:spPr>
            <p:txBody>
              <a:bodyPr rtlCol="0" anchor="ctr"/>
              <a:lstStyle/>
              <a:p>
                <a:endParaRPr lang="en-AU"/>
              </a:p>
            </p:txBody>
          </p:sp>
        </p:grpSp>
        <p:sp>
          <p:nvSpPr>
            <p:cNvPr id="100" name="Freeform: Shape 99">
              <a:extLst>
                <a:ext uri="{FF2B5EF4-FFF2-40B4-BE49-F238E27FC236}">
                  <a16:creationId xmlns:a16="http://schemas.microsoft.com/office/drawing/2014/main" id="{BBAE1562-2E33-40E7-81B1-07ED7558F9ED}"/>
                </a:ext>
              </a:extLst>
            </p:cNvPr>
            <p:cNvSpPr/>
            <p:nvPr/>
          </p:nvSpPr>
          <p:spPr>
            <a:xfrm>
              <a:off x="452561" y="6174828"/>
              <a:ext cx="127895" cy="44444"/>
            </a:xfrm>
            <a:custGeom>
              <a:avLst/>
              <a:gdLst>
                <a:gd name="connsiteX0" fmla="*/ 0 w 127895"/>
                <a:gd name="connsiteY0" fmla="*/ 6525 h 44444"/>
                <a:gd name="connsiteX1" fmla="*/ 0 w 127895"/>
                <a:gd name="connsiteY1" fmla="*/ 37920 h 44444"/>
                <a:gd name="connsiteX2" fmla="*/ 6525 w 127895"/>
                <a:gd name="connsiteY2" fmla="*/ 44444 h 44444"/>
                <a:gd name="connsiteX3" fmla="*/ 46198 w 127895"/>
                <a:gd name="connsiteY3" fmla="*/ 44444 h 44444"/>
                <a:gd name="connsiteX4" fmla="*/ 52056 w 127895"/>
                <a:gd name="connsiteY4" fmla="*/ 41077 h 44444"/>
                <a:gd name="connsiteX5" fmla="*/ 53915 w 127895"/>
                <a:gd name="connsiteY5" fmla="*/ 37850 h 44444"/>
                <a:gd name="connsiteX6" fmla="*/ 63948 w 127895"/>
                <a:gd name="connsiteY6" fmla="*/ 32097 h 44444"/>
                <a:gd name="connsiteX7" fmla="*/ 63948 w 127895"/>
                <a:gd name="connsiteY7" fmla="*/ 32097 h 44444"/>
                <a:gd name="connsiteX8" fmla="*/ 73980 w 127895"/>
                <a:gd name="connsiteY8" fmla="*/ 37850 h 44444"/>
                <a:gd name="connsiteX9" fmla="*/ 75839 w 127895"/>
                <a:gd name="connsiteY9" fmla="*/ 41077 h 44444"/>
                <a:gd name="connsiteX10" fmla="*/ 81697 w 127895"/>
                <a:gd name="connsiteY10" fmla="*/ 44444 h 44444"/>
                <a:gd name="connsiteX11" fmla="*/ 121371 w 127895"/>
                <a:gd name="connsiteY11" fmla="*/ 44444 h 44444"/>
                <a:gd name="connsiteX12" fmla="*/ 127895 w 127895"/>
                <a:gd name="connsiteY12" fmla="*/ 37920 h 44444"/>
                <a:gd name="connsiteX13" fmla="*/ 127895 w 127895"/>
                <a:gd name="connsiteY13" fmla="*/ 6525 h 44444"/>
                <a:gd name="connsiteX14" fmla="*/ 121371 w 127895"/>
                <a:gd name="connsiteY14" fmla="*/ 0 h 44444"/>
                <a:gd name="connsiteX15" fmla="*/ 6525 w 127895"/>
                <a:gd name="connsiteY15" fmla="*/ 0 h 44444"/>
                <a:gd name="connsiteX16" fmla="*/ 0 w 127895"/>
                <a:gd name="connsiteY16" fmla="*/ 6525 h 4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895" h="44444">
                  <a:moveTo>
                    <a:pt x="0" y="6525"/>
                  </a:moveTo>
                  <a:lnTo>
                    <a:pt x="0" y="37920"/>
                  </a:lnTo>
                  <a:cubicBezTo>
                    <a:pt x="0" y="41533"/>
                    <a:pt x="2911" y="44444"/>
                    <a:pt x="6525" y="44444"/>
                  </a:cubicBezTo>
                  <a:lnTo>
                    <a:pt x="46198" y="44444"/>
                  </a:lnTo>
                  <a:cubicBezTo>
                    <a:pt x="48618" y="44444"/>
                    <a:pt x="50828" y="43146"/>
                    <a:pt x="52056" y="41077"/>
                  </a:cubicBezTo>
                  <a:lnTo>
                    <a:pt x="53915" y="37850"/>
                  </a:lnTo>
                  <a:cubicBezTo>
                    <a:pt x="55985" y="34272"/>
                    <a:pt x="59808" y="32097"/>
                    <a:pt x="63948" y="32097"/>
                  </a:cubicBezTo>
                  <a:lnTo>
                    <a:pt x="63948" y="32097"/>
                  </a:lnTo>
                  <a:cubicBezTo>
                    <a:pt x="68087" y="32097"/>
                    <a:pt x="71875" y="34307"/>
                    <a:pt x="73980" y="37850"/>
                  </a:cubicBezTo>
                  <a:lnTo>
                    <a:pt x="75839" y="41077"/>
                  </a:lnTo>
                  <a:cubicBezTo>
                    <a:pt x="77067" y="43146"/>
                    <a:pt x="79277" y="44444"/>
                    <a:pt x="81697" y="44444"/>
                  </a:cubicBezTo>
                  <a:lnTo>
                    <a:pt x="121371" y="44444"/>
                  </a:lnTo>
                  <a:cubicBezTo>
                    <a:pt x="124984" y="44444"/>
                    <a:pt x="127895" y="41533"/>
                    <a:pt x="127895" y="37920"/>
                  </a:cubicBezTo>
                  <a:lnTo>
                    <a:pt x="127895" y="6525"/>
                  </a:lnTo>
                  <a:cubicBezTo>
                    <a:pt x="127895" y="2912"/>
                    <a:pt x="124984" y="0"/>
                    <a:pt x="121371" y="0"/>
                  </a:cubicBezTo>
                  <a:lnTo>
                    <a:pt x="6525" y="0"/>
                  </a:lnTo>
                  <a:cubicBezTo>
                    <a:pt x="2911" y="0"/>
                    <a:pt x="0" y="2912"/>
                    <a:pt x="0" y="6525"/>
                  </a:cubicBezTo>
                  <a:close/>
                </a:path>
              </a:pathLst>
            </a:custGeom>
            <a:grpFill/>
            <a:ln w="12700" cap="rnd">
              <a:solidFill>
                <a:srgbClr val="114954"/>
              </a:solidFill>
              <a:prstDash val="solid"/>
              <a:miter/>
            </a:ln>
          </p:spPr>
          <p:txBody>
            <a:bodyPr rtlCol="0" anchor="ctr"/>
            <a:lstStyle/>
            <a:p>
              <a:endParaRPr lang="en-AU"/>
            </a:p>
          </p:txBody>
        </p:sp>
        <p:sp>
          <p:nvSpPr>
            <p:cNvPr id="101" name="Freeform: Shape 100">
              <a:extLst>
                <a:ext uri="{FF2B5EF4-FFF2-40B4-BE49-F238E27FC236}">
                  <a16:creationId xmlns:a16="http://schemas.microsoft.com/office/drawing/2014/main" id="{C906F9DB-DBE7-48C5-912E-7D886526816E}"/>
                </a:ext>
              </a:extLst>
            </p:cNvPr>
            <p:cNvSpPr/>
            <p:nvPr/>
          </p:nvSpPr>
          <p:spPr>
            <a:xfrm>
              <a:off x="477572" y="6133892"/>
              <a:ext cx="78785" cy="24519"/>
            </a:xfrm>
            <a:custGeom>
              <a:avLst/>
              <a:gdLst>
                <a:gd name="connsiteX0" fmla="*/ 78786 w 78785"/>
                <a:gd name="connsiteY0" fmla="*/ 24520 h 24519"/>
                <a:gd name="connsiteX1" fmla="*/ 38937 w 78785"/>
                <a:gd name="connsiteY1" fmla="*/ 0 h 24519"/>
                <a:gd name="connsiteX2" fmla="*/ 0 w 78785"/>
                <a:gd name="connsiteY2" fmla="*/ 23116 h 24519"/>
              </a:gdLst>
              <a:ahLst/>
              <a:cxnLst>
                <a:cxn ang="0">
                  <a:pos x="connsiteX0" y="connsiteY0"/>
                </a:cxn>
                <a:cxn ang="0">
                  <a:pos x="connsiteX1" y="connsiteY1"/>
                </a:cxn>
                <a:cxn ang="0">
                  <a:pos x="connsiteX2" y="connsiteY2"/>
                </a:cxn>
              </a:cxnLst>
              <a:rect l="l" t="t" r="r" b="b"/>
              <a:pathLst>
                <a:path w="78785" h="24519">
                  <a:moveTo>
                    <a:pt x="78786" y="24520"/>
                  </a:moveTo>
                  <a:cubicBezTo>
                    <a:pt x="69350" y="9541"/>
                    <a:pt x="55003" y="0"/>
                    <a:pt x="38937" y="0"/>
                  </a:cubicBezTo>
                  <a:cubicBezTo>
                    <a:pt x="22871" y="0"/>
                    <a:pt x="9401" y="8980"/>
                    <a:pt x="0" y="23116"/>
                  </a:cubicBezTo>
                </a:path>
              </a:pathLst>
            </a:custGeom>
            <a:grpFill/>
            <a:ln w="12700" cap="rnd">
              <a:solidFill>
                <a:srgbClr val="114954"/>
              </a:solidFill>
              <a:prstDash val="solid"/>
              <a:round/>
            </a:ln>
          </p:spPr>
          <p:txBody>
            <a:bodyPr rtlCol="0" anchor="ctr"/>
            <a:lstStyle/>
            <a:p>
              <a:endParaRPr lang="en-AU"/>
            </a:p>
          </p:txBody>
        </p:sp>
        <p:sp>
          <p:nvSpPr>
            <p:cNvPr id="102" name="Freeform: Shape 101">
              <a:extLst>
                <a:ext uri="{FF2B5EF4-FFF2-40B4-BE49-F238E27FC236}">
                  <a16:creationId xmlns:a16="http://schemas.microsoft.com/office/drawing/2014/main" id="{B0BE7971-E7CF-4FBD-A85A-61EF94AC05F0}"/>
                </a:ext>
              </a:extLst>
            </p:cNvPr>
            <p:cNvSpPr/>
            <p:nvPr/>
          </p:nvSpPr>
          <p:spPr>
            <a:xfrm>
              <a:off x="467153" y="6219308"/>
              <a:ext cx="98710" cy="47881"/>
            </a:xfrm>
            <a:custGeom>
              <a:avLst/>
              <a:gdLst>
                <a:gd name="connsiteX0" fmla="*/ 0 w 98710"/>
                <a:gd name="connsiteY0" fmla="*/ 0 h 47881"/>
                <a:gd name="connsiteX1" fmla="*/ 49355 w 98710"/>
                <a:gd name="connsiteY1" fmla="*/ 47882 h 47881"/>
                <a:gd name="connsiteX2" fmla="*/ 98710 w 98710"/>
                <a:gd name="connsiteY2" fmla="*/ 0 h 47881"/>
              </a:gdLst>
              <a:ahLst/>
              <a:cxnLst>
                <a:cxn ang="0">
                  <a:pos x="connsiteX0" y="connsiteY0"/>
                </a:cxn>
                <a:cxn ang="0">
                  <a:pos x="connsiteX1" y="connsiteY1"/>
                </a:cxn>
                <a:cxn ang="0">
                  <a:pos x="connsiteX2" y="connsiteY2"/>
                </a:cxn>
              </a:cxnLst>
              <a:rect l="l" t="t" r="r" b="b"/>
              <a:pathLst>
                <a:path w="98710" h="47881">
                  <a:moveTo>
                    <a:pt x="0" y="0"/>
                  </a:moveTo>
                  <a:cubicBezTo>
                    <a:pt x="6244" y="27677"/>
                    <a:pt x="25993" y="47882"/>
                    <a:pt x="49355" y="47882"/>
                  </a:cubicBezTo>
                  <a:cubicBezTo>
                    <a:pt x="72717" y="47882"/>
                    <a:pt x="92466" y="27677"/>
                    <a:pt x="98710" y="0"/>
                  </a:cubicBezTo>
                </a:path>
              </a:pathLst>
            </a:custGeom>
            <a:grpFill/>
            <a:ln w="12700" cap="rnd">
              <a:solidFill>
                <a:srgbClr val="114954"/>
              </a:solidFill>
              <a:prstDash val="solid"/>
              <a:round/>
            </a:ln>
          </p:spPr>
          <p:txBody>
            <a:bodyPr rtlCol="0" anchor="ctr"/>
            <a:lstStyle/>
            <a:p>
              <a:endParaRPr lang="en-AU"/>
            </a:p>
          </p:txBody>
        </p:sp>
        <p:grpSp>
          <p:nvGrpSpPr>
            <p:cNvPr id="103" name="Graphic 7">
              <a:extLst>
                <a:ext uri="{FF2B5EF4-FFF2-40B4-BE49-F238E27FC236}">
                  <a16:creationId xmlns:a16="http://schemas.microsoft.com/office/drawing/2014/main" id="{93FB1BE1-FF0A-4F90-B749-1EE9FADA9A4C}"/>
                </a:ext>
              </a:extLst>
            </p:cNvPr>
            <p:cNvGrpSpPr/>
            <p:nvPr/>
          </p:nvGrpSpPr>
          <p:grpSpPr>
            <a:xfrm>
              <a:off x="435793" y="6275047"/>
              <a:ext cx="161430" cy="108988"/>
              <a:chOff x="435793" y="6275047"/>
              <a:chExt cx="161430" cy="108988"/>
            </a:xfrm>
            <a:grpFill/>
          </p:grpSpPr>
          <p:sp>
            <p:nvSpPr>
              <p:cNvPr id="104" name="Freeform: Shape 103">
                <a:extLst>
                  <a:ext uri="{FF2B5EF4-FFF2-40B4-BE49-F238E27FC236}">
                    <a16:creationId xmlns:a16="http://schemas.microsoft.com/office/drawing/2014/main" id="{21EE106B-94BE-45FD-9C96-1F73664AFF39}"/>
                  </a:ext>
                </a:extLst>
              </p:cNvPr>
              <p:cNvSpPr/>
              <p:nvPr/>
            </p:nvSpPr>
            <p:spPr>
              <a:xfrm>
                <a:off x="435793" y="6275047"/>
                <a:ext cx="33534" cy="108988"/>
              </a:xfrm>
              <a:custGeom>
                <a:avLst/>
                <a:gdLst>
                  <a:gd name="connsiteX0" fmla="*/ 33535 w 33534"/>
                  <a:gd name="connsiteY0" fmla="*/ 0 h 108988"/>
                  <a:gd name="connsiteX1" fmla="*/ 0 w 33534"/>
                  <a:gd name="connsiteY1" fmla="*/ 29150 h 108988"/>
                  <a:gd name="connsiteX2" fmla="*/ 0 w 33534"/>
                  <a:gd name="connsiteY2" fmla="*/ 108988 h 108988"/>
                </a:gdLst>
                <a:ahLst/>
                <a:cxnLst>
                  <a:cxn ang="0">
                    <a:pos x="connsiteX0" y="connsiteY0"/>
                  </a:cxn>
                  <a:cxn ang="0">
                    <a:pos x="connsiteX1" y="connsiteY1"/>
                  </a:cxn>
                  <a:cxn ang="0">
                    <a:pos x="connsiteX2" y="connsiteY2"/>
                  </a:cxn>
                </a:cxnLst>
                <a:rect l="l" t="t" r="r" b="b"/>
                <a:pathLst>
                  <a:path w="33534" h="108988">
                    <a:moveTo>
                      <a:pt x="33535" y="0"/>
                    </a:moveTo>
                    <a:lnTo>
                      <a:pt x="0" y="29150"/>
                    </a:lnTo>
                    <a:lnTo>
                      <a:pt x="0" y="108988"/>
                    </a:lnTo>
                  </a:path>
                </a:pathLst>
              </a:custGeom>
              <a:grpFill/>
              <a:ln w="12700" cap="rnd">
                <a:solidFill>
                  <a:srgbClr val="114954"/>
                </a:solidFill>
                <a:prstDash val="solid"/>
                <a:round/>
              </a:ln>
            </p:spPr>
            <p:txBody>
              <a:bodyPr rtlCol="0" anchor="ctr"/>
              <a:lstStyle/>
              <a:p>
                <a:endParaRPr lang="en-AU"/>
              </a:p>
            </p:txBody>
          </p:sp>
          <p:sp>
            <p:nvSpPr>
              <p:cNvPr id="105" name="Freeform: Shape 104">
                <a:extLst>
                  <a:ext uri="{FF2B5EF4-FFF2-40B4-BE49-F238E27FC236}">
                    <a16:creationId xmlns:a16="http://schemas.microsoft.com/office/drawing/2014/main" id="{52CF3A99-A779-4ABE-B2F6-6132DB75A56B}"/>
                  </a:ext>
                </a:extLst>
              </p:cNvPr>
              <p:cNvSpPr/>
              <p:nvPr/>
            </p:nvSpPr>
            <p:spPr>
              <a:xfrm>
                <a:off x="563689" y="6275047"/>
                <a:ext cx="33534" cy="29150"/>
              </a:xfrm>
              <a:custGeom>
                <a:avLst/>
                <a:gdLst>
                  <a:gd name="connsiteX0" fmla="*/ 0 w 33534"/>
                  <a:gd name="connsiteY0" fmla="*/ 0 h 29150"/>
                  <a:gd name="connsiteX1" fmla="*/ 33535 w 33534"/>
                  <a:gd name="connsiteY1" fmla="*/ 29150 h 29150"/>
                </a:gdLst>
                <a:ahLst/>
                <a:cxnLst>
                  <a:cxn ang="0">
                    <a:pos x="connsiteX0" y="connsiteY0"/>
                  </a:cxn>
                  <a:cxn ang="0">
                    <a:pos x="connsiteX1" y="connsiteY1"/>
                  </a:cxn>
                </a:cxnLst>
                <a:rect l="l" t="t" r="r" b="b"/>
                <a:pathLst>
                  <a:path w="33534" h="29150">
                    <a:moveTo>
                      <a:pt x="0" y="0"/>
                    </a:moveTo>
                    <a:lnTo>
                      <a:pt x="33535" y="29150"/>
                    </a:lnTo>
                  </a:path>
                </a:pathLst>
              </a:custGeom>
              <a:grpFill/>
              <a:ln w="12700" cap="rnd">
                <a:solidFill>
                  <a:srgbClr val="114954"/>
                </a:solidFill>
                <a:prstDash val="solid"/>
                <a:round/>
              </a:ln>
            </p:spPr>
            <p:txBody>
              <a:bodyPr rtlCol="0" anchor="ctr"/>
              <a:lstStyle/>
              <a:p>
                <a:endParaRPr lang="en-AU"/>
              </a:p>
            </p:txBody>
          </p:sp>
        </p:grpSp>
        <p:sp>
          <p:nvSpPr>
            <p:cNvPr id="106" name="Freeform: Shape 105">
              <a:extLst>
                <a:ext uri="{FF2B5EF4-FFF2-40B4-BE49-F238E27FC236}">
                  <a16:creationId xmlns:a16="http://schemas.microsoft.com/office/drawing/2014/main" id="{8FE24AF5-2760-4DB6-B18C-64EC5CAB07D0}"/>
                </a:ext>
              </a:extLst>
            </p:cNvPr>
            <p:cNvSpPr/>
            <p:nvPr/>
          </p:nvSpPr>
          <p:spPr>
            <a:xfrm>
              <a:off x="614026" y="6174828"/>
              <a:ext cx="127895" cy="44444"/>
            </a:xfrm>
            <a:custGeom>
              <a:avLst/>
              <a:gdLst>
                <a:gd name="connsiteX0" fmla="*/ 0 w 127895"/>
                <a:gd name="connsiteY0" fmla="*/ 6525 h 44444"/>
                <a:gd name="connsiteX1" fmla="*/ 0 w 127895"/>
                <a:gd name="connsiteY1" fmla="*/ 37920 h 44444"/>
                <a:gd name="connsiteX2" fmla="*/ 6525 w 127895"/>
                <a:gd name="connsiteY2" fmla="*/ 44444 h 44444"/>
                <a:gd name="connsiteX3" fmla="*/ 46198 w 127895"/>
                <a:gd name="connsiteY3" fmla="*/ 44444 h 44444"/>
                <a:gd name="connsiteX4" fmla="*/ 52056 w 127895"/>
                <a:gd name="connsiteY4" fmla="*/ 41077 h 44444"/>
                <a:gd name="connsiteX5" fmla="*/ 53915 w 127895"/>
                <a:gd name="connsiteY5" fmla="*/ 37850 h 44444"/>
                <a:gd name="connsiteX6" fmla="*/ 63948 w 127895"/>
                <a:gd name="connsiteY6" fmla="*/ 32097 h 44444"/>
                <a:gd name="connsiteX7" fmla="*/ 63948 w 127895"/>
                <a:gd name="connsiteY7" fmla="*/ 32097 h 44444"/>
                <a:gd name="connsiteX8" fmla="*/ 73980 w 127895"/>
                <a:gd name="connsiteY8" fmla="*/ 37850 h 44444"/>
                <a:gd name="connsiteX9" fmla="*/ 75839 w 127895"/>
                <a:gd name="connsiteY9" fmla="*/ 41077 h 44444"/>
                <a:gd name="connsiteX10" fmla="*/ 81697 w 127895"/>
                <a:gd name="connsiteY10" fmla="*/ 44444 h 44444"/>
                <a:gd name="connsiteX11" fmla="*/ 121371 w 127895"/>
                <a:gd name="connsiteY11" fmla="*/ 44444 h 44444"/>
                <a:gd name="connsiteX12" fmla="*/ 127895 w 127895"/>
                <a:gd name="connsiteY12" fmla="*/ 37920 h 44444"/>
                <a:gd name="connsiteX13" fmla="*/ 127895 w 127895"/>
                <a:gd name="connsiteY13" fmla="*/ 6525 h 44444"/>
                <a:gd name="connsiteX14" fmla="*/ 121371 w 127895"/>
                <a:gd name="connsiteY14" fmla="*/ 0 h 44444"/>
                <a:gd name="connsiteX15" fmla="*/ 6525 w 127895"/>
                <a:gd name="connsiteY15" fmla="*/ 0 h 44444"/>
                <a:gd name="connsiteX16" fmla="*/ 0 w 127895"/>
                <a:gd name="connsiteY16" fmla="*/ 6525 h 4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895" h="44444">
                  <a:moveTo>
                    <a:pt x="0" y="6525"/>
                  </a:moveTo>
                  <a:lnTo>
                    <a:pt x="0" y="37920"/>
                  </a:lnTo>
                  <a:cubicBezTo>
                    <a:pt x="0" y="41533"/>
                    <a:pt x="2911" y="44444"/>
                    <a:pt x="6525" y="44444"/>
                  </a:cubicBezTo>
                  <a:lnTo>
                    <a:pt x="46198" y="44444"/>
                  </a:lnTo>
                  <a:cubicBezTo>
                    <a:pt x="48618" y="44444"/>
                    <a:pt x="50828" y="43146"/>
                    <a:pt x="52056" y="41077"/>
                  </a:cubicBezTo>
                  <a:lnTo>
                    <a:pt x="53915" y="37850"/>
                  </a:lnTo>
                  <a:cubicBezTo>
                    <a:pt x="55985" y="34272"/>
                    <a:pt x="59808" y="32097"/>
                    <a:pt x="63948" y="32097"/>
                  </a:cubicBezTo>
                  <a:lnTo>
                    <a:pt x="63948" y="32097"/>
                  </a:lnTo>
                  <a:cubicBezTo>
                    <a:pt x="68087" y="32097"/>
                    <a:pt x="71875" y="34307"/>
                    <a:pt x="73980" y="37850"/>
                  </a:cubicBezTo>
                  <a:lnTo>
                    <a:pt x="75839" y="41077"/>
                  </a:lnTo>
                  <a:cubicBezTo>
                    <a:pt x="77067" y="43146"/>
                    <a:pt x="79277" y="44444"/>
                    <a:pt x="81697" y="44444"/>
                  </a:cubicBezTo>
                  <a:lnTo>
                    <a:pt x="121371" y="44444"/>
                  </a:lnTo>
                  <a:cubicBezTo>
                    <a:pt x="124984" y="44444"/>
                    <a:pt x="127895" y="41533"/>
                    <a:pt x="127895" y="37920"/>
                  </a:cubicBezTo>
                  <a:lnTo>
                    <a:pt x="127895" y="6525"/>
                  </a:lnTo>
                  <a:cubicBezTo>
                    <a:pt x="127895" y="2912"/>
                    <a:pt x="124984" y="0"/>
                    <a:pt x="121371" y="0"/>
                  </a:cubicBezTo>
                  <a:lnTo>
                    <a:pt x="6525" y="0"/>
                  </a:lnTo>
                  <a:cubicBezTo>
                    <a:pt x="2911" y="0"/>
                    <a:pt x="0" y="2912"/>
                    <a:pt x="0" y="6525"/>
                  </a:cubicBezTo>
                  <a:close/>
                </a:path>
              </a:pathLst>
            </a:custGeom>
            <a:grpFill/>
            <a:ln w="12700" cap="rnd">
              <a:solidFill>
                <a:srgbClr val="114954"/>
              </a:solidFill>
              <a:prstDash val="solid"/>
              <a:miter/>
            </a:ln>
          </p:spPr>
          <p:txBody>
            <a:bodyPr rtlCol="0" anchor="ctr"/>
            <a:lstStyle/>
            <a:p>
              <a:endParaRPr lang="en-AU"/>
            </a:p>
          </p:txBody>
        </p:sp>
        <p:sp>
          <p:nvSpPr>
            <p:cNvPr id="107" name="Freeform: Shape 106">
              <a:extLst>
                <a:ext uri="{FF2B5EF4-FFF2-40B4-BE49-F238E27FC236}">
                  <a16:creationId xmlns:a16="http://schemas.microsoft.com/office/drawing/2014/main" id="{8CE68F58-5B4C-40C2-BF07-E3779642505D}"/>
                </a:ext>
              </a:extLst>
            </p:cNvPr>
            <p:cNvSpPr/>
            <p:nvPr/>
          </p:nvSpPr>
          <p:spPr>
            <a:xfrm>
              <a:off x="639037" y="6133892"/>
              <a:ext cx="78785" cy="24519"/>
            </a:xfrm>
            <a:custGeom>
              <a:avLst/>
              <a:gdLst>
                <a:gd name="connsiteX0" fmla="*/ 78786 w 78785"/>
                <a:gd name="connsiteY0" fmla="*/ 24520 h 24519"/>
                <a:gd name="connsiteX1" fmla="*/ 38937 w 78785"/>
                <a:gd name="connsiteY1" fmla="*/ 0 h 24519"/>
                <a:gd name="connsiteX2" fmla="*/ 0 w 78785"/>
                <a:gd name="connsiteY2" fmla="*/ 23116 h 24519"/>
              </a:gdLst>
              <a:ahLst/>
              <a:cxnLst>
                <a:cxn ang="0">
                  <a:pos x="connsiteX0" y="connsiteY0"/>
                </a:cxn>
                <a:cxn ang="0">
                  <a:pos x="connsiteX1" y="connsiteY1"/>
                </a:cxn>
                <a:cxn ang="0">
                  <a:pos x="connsiteX2" y="connsiteY2"/>
                </a:cxn>
              </a:cxnLst>
              <a:rect l="l" t="t" r="r" b="b"/>
              <a:pathLst>
                <a:path w="78785" h="24519">
                  <a:moveTo>
                    <a:pt x="78786" y="24520"/>
                  </a:moveTo>
                  <a:cubicBezTo>
                    <a:pt x="69350" y="9541"/>
                    <a:pt x="55003" y="0"/>
                    <a:pt x="38937" y="0"/>
                  </a:cubicBezTo>
                  <a:cubicBezTo>
                    <a:pt x="22871" y="0"/>
                    <a:pt x="9401" y="8980"/>
                    <a:pt x="0" y="23116"/>
                  </a:cubicBezTo>
                </a:path>
              </a:pathLst>
            </a:custGeom>
            <a:grpFill/>
            <a:ln w="12700" cap="rnd">
              <a:solidFill>
                <a:srgbClr val="114954"/>
              </a:solidFill>
              <a:prstDash val="solid"/>
              <a:round/>
            </a:ln>
          </p:spPr>
          <p:txBody>
            <a:bodyPr rtlCol="0" anchor="ctr"/>
            <a:lstStyle/>
            <a:p>
              <a:endParaRPr lang="en-AU"/>
            </a:p>
          </p:txBody>
        </p:sp>
        <p:sp>
          <p:nvSpPr>
            <p:cNvPr id="108" name="Freeform: Shape 107">
              <a:extLst>
                <a:ext uri="{FF2B5EF4-FFF2-40B4-BE49-F238E27FC236}">
                  <a16:creationId xmlns:a16="http://schemas.microsoft.com/office/drawing/2014/main" id="{ED325640-B48C-4E20-913F-AB41FDB45F83}"/>
                </a:ext>
              </a:extLst>
            </p:cNvPr>
            <p:cNvSpPr/>
            <p:nvPr/>
          </p:nvSpPr>
          <p:spPr>
            <a:xfrm>
              <a:off x="628619" y="6219308"/>
              <a:ext cx="98710" cy="47881"/>
            </a:xfrm>
            <a:custGeom>
              <a:avLst/>
              <a:gdLst>
                <a:gd name="connsiteX0" fmla="*/ 0 w 98710"/>
                <a:gd name="connsiteY0" fmla="*/ 0 h 47881"/>
                <a:gd name="connsiteX1" fmla="*/ 49355 w 98710"/>
                <a:gd name="connsiteY1" fmla="*/ 47882 h 47881"/>
                <a:gd name="connsiteX2" fmla="*/ 98710 w 98710"/>
                <a:gd name="connsiteY2" fmla="*/ 0 h 47881"/>
              </a:gdLst>
              <a:ahLst/>
              <a:cxnLst>
                <a:cxn ang="0">
                  <a:pos x="connsiteX0" y="connsiteY0"/>
                </a:cxn>
                <a:cxn ang="0">
                  <a:pos x="connsiteX1" y="connsiteY1"/>
                </a:cxn>
                <a:cxn ang="0">
                  <a:pos x="connsiteX2" y="connsiteY2"/>
                </a:cxn>
              </a:cxnLst>
              <a:rect l="l" t="t" r="r" b="b"/>
              <a:pathLst>
                <a:path w="98710" h="47881">
                  <a:moveTo>
                    <a:pt x="0" y="0"/>
                  </a:moveTo>
                  <a:cubicBezTo>
                    <a:pt x="6244" y="27677"/>
                    <a:pt x="25993" y="47882"/>
                    <a:pt x="49355" y="47882"/>
                  </a:cubicBezTo>
                  <a:cubicBezTo>
                    <a:pt x="72717" y="47882"/>
                    <a:pt x="92466" y="27677"/>
                    <a:pt x="98710" y="0"/>
                  </a:cubicBezTo>
                </a:path>
              </a:pathLst>
            </a:custGeom>
            <a:grpFill/>
            <a:ln w="12700" cap="rnd">
              <a:solidFill>
                <a:srgbClr val="114954"/>
              </a:solidFill>
              <a:prstDash val="solid"/>
              <a:round/>
            </a:ln>
          </p:spPr>
          <p:txBody>
            <a:bodyPr rtlCol="0" anchor="ctr"/>
            <a:lstStyle/>
            <a:p>
              <a:endParaRPr lang="en-AU"/>
            </a:p>
          </p:txBody>
        </p:sp>
        <p:grpSp>
          <p:nvGrpSpPr>
            <p:cNvPr id="109" name="Graphic 7">
              <a:extLst>
                <a:ext uri="{FF2B5EF4-FFF2-40B4-BE49-F238E27FC236}">
                  <a16:creationId xmlns:a16="http://schemas.microsoft.com/office/drawing/2014/main" id="{880F4985-C46B-4DD5-ABDB-6980E97DE7CC}"/>
                </a:ext>
              </a:extLst>
            </p:cNvPr>
            <p:cNvGrpSpPr/>
            <p:nvPr/>
          </p:nvGrpSpPr>
          <p:grpSpPr>
            <a:xfrm>
              <a:off x="597224" y="6275047"/>
              <a:ext cx="161465" cy="108988"/>
              <a:chOff x="597224" y="6275047"/>
              <a:chExt cx="161465" cy="108988"/>
            </a:xfrm>
            <a:grpFill/>
          </p:grpSpPr>
          <p:sp>
            <p:nvSpPr>
              <p:cNvPr id="110" name="Freeform: Shape 109">
                <a:extLst>
                  <a:ext uri="{FF2B5EF4-FFF2-40B4-BE49-F238E27FC236}">
                    <a16:creationId xmlns:a16="http://schemas.microsoft.com/office/drawing/2014/main" id="{8BA8BAB6-A49A-46B6-B785-589416E18CAF}"/>
                  </a:ext>
                </a:extLst>
              </p:cNvPr>
              <p:cNvSpPr/>
              <p:nvPr/>
            </p:nvSpPr>
            <p:spPr>
              <a:xfrm>
                <a:off x="597224" y="6275047"/>
                <a:ext cx="33534" cy="29150"/>
              </a:xfrm>
              <a:custGeom>
                <a:avLst/>
                <a:gdLst>
                  <a:gd name="connsiteX0" fmla="*/ 33535 w 33534"/>
                  <a:gd name="connsiteY0" fmla="*/ 0 h 29150"/>
                  <a:gd name="connsiteX1" fmla="*/ 0 w 33534"/>
                  <a:gd name="connsiteY1" fmla="*/ 29150 h 29150"/>
                </a:gdLst>
                <a:ahLst/>
                <a:cxnLst>
                  <a:cxn ang="0">
                    <a:pos x="connsiteX0" y="connsiteY0"/>
                  </a:cxn>
                  <a:cxn ang="0">
                    <a:pos x="connsiteX1" y="connsiteY1"/>
                  </a:cxn>
                </a:cxnLst>
                <a:rect l="l" t="t" r="r" b="b"/>
                <a:pathLst>
                  <a:path w="33534" h="29150">
                    <a:moveTo>
                      <a:pt x="33535" y="0"/>
                    </a:moveTo>
                    <a:lnTo>
                      <a:pt x="0" y="29150"/>
                    </a:lnTo>
                  </a:path>
                </a:pathLst>
              </a:custGeom>
              <a:grpFill/>
              <a:ln w="12700" cap="rnd">
                <a:solidFill>
                  <a:srgbClr val="114954"/>
                </a:solidFill>
                <a:prstDash val="solid"/>
                <a:round/>
              </a:ln>
            </p:spPr>
            <p:txBody>
              <a:bodyPr rtlCol="0" anchor="ctr"/>
              <a:lstStyle/>
              <a:p>
                <a:endParaRPr lang="en-AU"/>
              </a:p>
            </p:txBody>
          </p:sp>
          <p:sp>
            <p:nvSpPr>
              <p:cNvPr id="111" name="Freeform: Shape 110">
                <a:extLst>
                  <a:ext uri="{FF2B5EF4-FFF2-40B4-BE49-F238E27FC236}">
                    <a16:creationId xmlns:a16="http://schemas.microsoft.com/office/drawing/2014/main" id="{793A76F5-6FF4-45CC-944B-B1D183E61C17}"/>
                  </a:ext>
                </a:extLst>
              </p:cNvPr>
              <p:cNvSpPr/>
              <p:nvPr/>
            </p:nvSpPr>
            <p:spPr>
              <a:xfrm>
                <a:off x="725154" y="6275047"/>
                <a:ext cx="33534" cy="108988"/>
              </a:xfrm>
              <a:custGeom>
                <a:avLst/>
                <a:gdLst>
                  <a:gd name="connsiteX0" fmla="*/ 0 w 33534"/>
                  <a:gd name="connsiteY0" fmla="*/ 0 h 108988"/>
                  <a:gd name="connsiteX1" fmla="*/ 33535 w 33534"/>
                  <a:gd name="connsiteY1" fmla="*/ 29150 h 108988"/>
                  <a:gd name="connsiteX2" fmla="*/ 33535 w 33534"/>
                  <a:gd name="connsiteY2" fmla="*/ 108988 h 108988"/>
                </a:gdLst>
                <a:ahLst/>
                <a:cxnLst>
                  <a:cxn ang="0">
                    <a:pos x="connsiteX0" y="connsiteY0"/>
                  </a:cxn>
                  <a:cxn ang="0">
                    <a:pos x="connsiteX1" y="connsiteY1"/>
                  </a:cxn>
                  <a:cxn ang="0">
                    <a:pos x="connsiteX2" y="connsiteY2"/>
                  </a:cxn>
                </a:cxnLst>
                <a:rect l="l" t="t" r="r" b="b"/>
                <a:pathLst>
                  <a:path w="33534" h="108988">
                    <a:moveTo>
                      <a:pt x="0" y="0"/>
                    </a:moveTo>
                    <a:lnTo>
                      <a:pt x="33535" y="29150"/>
                    </a:lnTo>
                    <a:lnTo>
                      <a:pt x="33535" y="108988"/>
                    </a:lnTo>
                  </a:path>
                </a:pathLst>
              </a:custGeom>
              <a:grpFill/>
              <a:ln w="12700" cap="rnd">
                <a:solidFill>
                  <a:srgbClr val="114954"/>
                </a:solidFill>
                <a:prstDash val="solid"/>
                <a:round/>
              </a:ln>
            </p:spPr>
            <p:txBody>
              <a:bodyPr rtlCol="0" anchor="ctr"/>
              <a:lstStyle/>
              <a:p>
                <a:endParaRPr lang="en-AU"/>
              </a:p>
            </p:txBody>
          </p:sp>
        </p:grpSp>
        <p:sp>
          <p:nvSpPr>
            <p:cNvPr id="112" name="Freeform: Shape 111">
              <a:extLst>
                <a:ext uri="{FF2B5EF4-FFF2-40B4-BE49-F238E27FC236}">
                  <a16:creationId xmlns:a16="http://schemas.microsoft.com/office/drawing/2014/main" id="{88ED2BF4-E7B2-4E35-9DF5-272F7B2A5B16}"/>
                </a:ext>
              </a:extLst>
            </p:cNvPr>
            <p:cNvSpPr/>
            <p:nvPr/>
          </p:nvSpPr>
          <p:spPr>
            <a:xfrm>
              <a:off x="597224" y="6304197"/>
              <a:ext cx="3507" cy="80890"/>
            </a:xfrm>
            <a:custGeom>
              <a:avLst/>
              <a:gdLst>
                <a:gd name="connsiteX0" fmla="*/ 0 w 3507"/>
                <a:gd name="connsiteY0" fmla="*/ 0 h 80890"/>
                <a:gd name="connsiteX1" fmla="*/ 0 w 3507"/>
                <a:gd name="connsiteY1" fmla="*/ 80891 h 80890"/>
              </a:gdLst>
              <a:ahLst/>
              <a:cxnLst>
                <a:cxn ang="0">
                  <a:pos x="connsiteX0" y="connsiteY0"/>
                </a:cxn>
                <a:cxn ang="0">
                  <a:pos x="connsiteX1" y="connsiteY1"/>
                </a:cxn>
              </a:cxnLst>
              <a:rect l="l" t="t" r="r" b="b"/>
              <a:pathLst>
                <a:path w="3507" h="80890">
                  <a:moveTo>
                    <a:pt x="0" y="0"/>
                  </a:moveTo>
                  <a:lnTo>
                    <a:pt x="0" y="80891"/>
                  </a:lnTo>
                </a:path>
              </a:pathLst>
            </a:custGeom>
            <a:grpFill/>
            <a:ln w="12700" cap="rnd">
              <a:solidFill>
                <a:srgbClr val="114954"/>
              </a:solidFill>
              <a:prstDash val="solid"/>
              <a:miter/>
            </a:ln>
          </p:spPr>
          <p:txBody>
            <a:bodyPr rtlCol="0" anchor="ctr"/>
            <a:lstStyle/>
            <a:p>
              <a:endParaRPr lang="en-AU"/>
            </a:p>
          </p:txBody>
        </p:sp>
        <p:sp>
          <p:nvSpPr>
            <p:cNvPr id="113" name="Freeform: Shape 112">
              <a:extLst>
                <a:ext uri="{FF2B5EF4-FFF2-40B4-BE49-F238E27FC236}">
                  <a16:creationId xmlns:a16="http://schemas.microsoft.com/office/drawing/2014/main" id="{B0EA70EC-BDC4-444A-BBAD-C10B0386A900}"/>
                </a:ext>
              </a:extLst>
            </p:cNvPr>
            <p:cNvSpPr/>
            <p:nvPr/>
          </p:nvSpPr>
          <p:spPr>
            <a:xfrm>
              <a:off x="602380" y="5926369"/>
              <a:ext cx="151187" cy="43672"/>
            </a:xfrm>
            <a:custGeom>
              <a:avLst/>
              <a:gdLst>
                <a:gd name="connsiteX0" fmla="*/ 0 w 151187"/>
                <a:gd name="connsiteY0" fmla="*/ 43672 h 43672"/>
                <a:gd name="connsiteX1" fmla="*/ 75594 w 151187"/>
                <a:gd name="connsiteY1" fmla="*/ 0 h 43672"/>
                <a:gd name="connsiteX2" fmla="*/ 151187 w 151187"/>
                <a:gd name="connsiteY2" fmla="*/ 43672 h 43672"/>
              </a:gdLst>
              <a:ahLst/>
              <a:cxnLst>
                <a:cxn ang="0">
                  <a:pos x="connsiteX0" y="connsiteY0"/>
                </a:cxn>
                <a:cxn ang="0">
                  <a:pos x="connsiteX1" y="connsiteY1"/>
                </a:cxn>
                <a:cxn ang="0">
                  <a:pos x="connsiteX2" y="connsiteY2"/>
                </a:cxn>
              </a:cxnLst>
              <a:rect l="l" t="t" r="r" b="b"/>
              <a:pathLst>
                <a:path w="151187" h="43672">
                  <a:moveTo>
                    <a:pt x="0" y="43672"/>
                  </a:moveTo>
                  <a:lnTo>
                    <a:pt x="75594" y="0"/>
                  </a:lnTo>
                  <a:lnTo>
                    <a:pt x="151187" y="43672"/>
                  </a:lnTo>
                </a:path>
              </a:pathLst>
            </a:custGeom>
            <a:grpFill/>
            <a:ln w="12700" cap="rnd">
              <a:solidFill>
                <a:srgbClr val="114954"/>
              </a:solidFill>
              <a:prstDash val="solid"/>
              <a:miter/>
            </a:ln>
          </p:spPr>
          <p:txBody>
            <a:bodyPr rtlCol="0" anchor="ctr"/>
            <a:lstStyle/>
            <a:p>
              <a:endParaRPr lang="en-AU"/>
            </a:p>
          </p:txBody>
        </p:sp>
        <p:sp>
          <p:nvSpPr>
            <p:cNvPr id="114" name="Freeform: Shape 113">
              <a:extLst>
                <a:ext uri="{FF2B5EF4-FFF2-40B4-BE49-F238E27FC236}">
                  <a16:creationId xmlns:a16="http://schemas.microsoft.com/office/drawing/2014/main" id="{6A462545-A577-4C4D-B6B2-C3ABF30A6441}"/>
                </a:ext>
              </a:extLst>
            </p:cNvPr>
            <p:cNvSpPr/>
            <p:nvPr/>
          </p:nvSpPr>
          <p:spPr>
            <a:xfrm>
              <a:off x="602380" y="5970041"/>
              <a:ext cx="151187" cy="130912"/>
            </a:xfrm>
            <a:custGeom>
              <a:avLst/>
              <a:gdLst>
                <a:gd name="connsiteX0" fmla="*/ 151187 w 151187"/>
                <a:gd name="connsiteY0" fmla="*/ 0 h 130912"/>
                <a:gd name="connsiteX1" fmla="*/ 151187 w 151187"/>
                <a:gd name="connsiteY1" fmla="*/ 87275 h 130912"/>
                <a:gd name="connsiteX2" fmla="*/ 75594 w 151187"/>
                <a:gd name="connsiteY2" fmla="*/ 130912 h 130912"/>
                <a:gd name="connsiteX3" fmla="*/ 0 w 151187"/>
                <a:gd name="connsiteY3" fmla="*/ 87275 h 130912"/>
                <a:gd name="connsiteX4" fmla="*/ 0 w 151187"/>
                <a:gd name="connsiteY4" fmla="*/ 0 h 130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187" h="130912">
                  <a:moveTo>
                    <a:pt x="151187" y="0"/>
                  </a:moveTo>
                  <a:lnTo>
                    <a:pt x="151187" y="87275"/>
                  </a:lnTo>
                  <a:lnTo>
                    <a:pt x="75594" y="130912"/>
                  </a:lnTo>
                  <a:lnTo>
                    <a:pt x="0" y="87275"/>
                  </a:lnTo>
                  <a:lnTo>
                    <a:pt x="0" y="0"/>
                  </a:lnTo>
                </a:path>
              </a:pathLst>
            </a:custGeom>
            <a:grpFill/>
            <a:ln w="12700" cap="rnd">
              <a:solidFill>
                <a:srgbClr val="114954"/>
              </a:solidFill>
              <a:prstDash val="solid"/>
              <a:miter/>
            </a:ln>
          </p:spPr>
          <p:txBody>
            <a:bodyPr rtlCol="0" anchor="ctr"/>
            <a:lstStyle/>
            <a:p>
              <a:endParaRPr lang="en-AU"/>
            </a:p>
          </p:txBody>
        </p:sp>
        <p:sp>
          <p:nvSpPr>
            <p:cNvPr id="115" name="Freeform: Shape 114">
              <a:extLst>
                <a:ext uri="{FF2B5EF4-FFF2-40B4-BE49-F238E27FC236}">
                  <a16:creationId xmlns:a16="http://schemas.microsoft.com/office/drawing/2014/main" id="{6F646B6C-243E-47B1-B77C-8DB2F8537C12}"/>
                </a:ext>
              </a:extLst>
            </p:cNvPr>
            <p:cNvSpPr/>
            <p:nvPr/>
          </p:nvSpPr>
          <p:spPr>
            <a:xfrm>
              <a:off x="677974" y="6013679"/>
              <a:ext cx="3507" cy="57984"/>
            </a:xfrm>
            <a:custGeom>
              <a:avLst/>
              <a:gdLst>
                <a:gd name="connsiteX0" fmla="*/ 0 w 3507"/>
                <a:gd name="connsiteY0" fmla="*/ 0 h 57984"/>
                <a:gd name="connsiteX1" fmla="*/ 0 w 3507"/>
                <a:gd name="connsiteY1" fmla="*/ 57985 h 57984"/>
              </a:gdLst>
              <a:ahLst/>
              <a:cxnLst>
                <a:cxn ang="0">
                  <a:pos x="connsiteX0" y="connsiteY0"/>
                </a:cxn>
                <a:cxn ang="0">
                  <a:pos x="connsiteX1" y="connsiteY1"/>
                </a:cxn>
              </a:cxnLst>
              <a:rect l="l" t="t" r="r" b="b"/>
              <a:pathLst>
                <a:path w="3507" h="57984">
                  <a:moveTo>
                    <a:pt x="0" y="0"/>
                  </a:moveTo>
                  <a:lnTo>
                    <a:pt x="0" y="57985"/>
                  </a:lnTo>
                </a:path>
              </a:pathLst>
            </a:custGeom>
            <a:grpFill/>
            <a:ln w="12700" cap="rnd">
              <a:solidFill>
                <a:srgbClr val="114954"/>
              </a:solidFill>
              <a:prstDash val="solid"/>
              <a:miter/>
            </a:ln>
          </p:spPr>
          <p:txBody>
            <a:bodyPr rtlCol="0" anchor="ctr"/>
            <a:lstStyle/>
            <a:p>
              <a:endParaRPr lang="en-AU"/>
            </a:p>
          </p:txBody>
        </p:sp>
        <p:sp>
          <p:nvSpPr>
            <p:cNvPr id="116" name="Freeform: Shape 115">
              <a:extLst>
                <a:ext uri="{FF2B5EF4-FFF2-40B4-BE49-F238E27FC236}">
                  <a16:creationId xmlns:a16="http://schemas.microsoft.com/office/drawing/2014/main" id="{D40D3166-2645-442F-8189-207C280988B5}"/>
                </a:ext>
              </a:extLst>
            </p:cNvPr>
            <p:cNvSpPr/>
            <p:nvPr/>
          </p:nvSpPr>
          <p:spPr>
            <a:xfrm>
              <a:off x="602380" y="5970041"/>
              <a:ext cx="151187" cy="43637"/>
            </a:xfrm>
            <a:custGeom>
              <a:avLst/>
              <a:gdLst>
                <a:gd name="connsiteX0" fmla="*/ 0 w 151187"/>
                <a:gd name="connsiteY0" fmla="*/ 0 h 43637"/>
                <a:gd name="connsiteX1" fmla="*/ 75594 w 151187"/>
                <a:gd name="connsiteY1" fmla="*/ 43638 h 43637"/>
                <a:gd name="connsiteX2" fmla="*/ 151187 w 151187"/>
                <a:gd name="connsiteY2" fmla="*/ 0 h 43637"/>
              </a:gdLst>
              <a:ahLst/>
              <a:cxnLst>
                <a:cxn ang="0">
                  <a:pos x="connsiteX0" y="connsiteY0"/>
                </a:cxn>
                <a:cxn ang="0">
                  <a:pos x="connsiteX1" y="connsiteY1"/>
                </a:cxn>
                <a:cxn ang="0">
                  <a:pos x="connsiteX2" y="connsiteY2"/>
                </a:cxn>
              </a:cxnLst>
              <a:rect l="l" t="t" r="r" b="b"/>
              <a:pathLst>
                <a:path w="151187" h="43637">
                  <a:moveTo>
                    <a:pt x="0" y="0"/>
                  </a:moveTo>
                  <a:lnTo>
                    <a:pt x="75594" y="43638"/>
                  </a:lnTo>
                  <a:lnTo>
                    <a:pt x="151187" y="0"/>
                  </a:lnTo>
                </a:path>
              </a:pathLst>
            </a:custGeom>
            <a:grpFill/>
            <a:ln w="12700" cap="rnd">
              <a:solidFill>
                <a:srgbClr val="114954"/>
              </a:solidFill>
              <a:prstDash val="solid"/>
              <a:miter/>
            </a:ln>
          </p:spPr>
          <p:txBody>
            <a:bodyPr rtlCol="0" anchor="ctr"/>
            <a:lstStyle/>
            <a:p>
              <a:endParaRPr lang="en-AU"/>
            </a:p>
          </p:txBody>
        </p:sp>
        <p:sp>
          <p:nvSpPr>
            <p:cNvPr id="117" name="Freeform: Shape 116">
              <a:extLst>
                <a:ext uri="{FF2B5EF4-FFF2-40B4-BE49-F238E27FC236}">
                  <a16:creationId xmlns:a16="http://schemas.microsoft.com/office/drawing/2014/main" id="{8AEC67FB-2A51-4430-AED2-21F4561EADDE}"/>
                </a:ext>
              </a:extLst>
            </p:cNvPr>
            <p:cNvSpPr/>
            <p:nvPr/>
          </p:nvSpPr>
          <p:spPr>
            <a:xfrm>
              <a:off x="644474" y="5950678"/>
              <a:ext cx="66999" cy="38691"/>
            </a:xfrm>
            <a:custGeom>
              <a:avLst/>
              <a:gdLst>
                <a:gd name="connsiteX0" fmla="*/ 0 w 66999"/>
                <a:gd name="connsiteY0" fmla="*/ 19363 h 38691"/>
                <a:gd name="connsiteX1" fmla="*/ 33500 w 66999"/>
                <a:gd name="connsiteY1" fmla="*/ 38691 h 38691"/>
                <a:gd name="connsiteX2" fmla="*/ 67000 w 66999"/>
                <a:gd name="connsiteY2" fmla="*/ 19363 h 38691"/>
                <a:gd name="connsiteX3" fmla="*/ 33500 w 66999"/>
                <a:gd name="connsiteY3" fmla="*/ 0 h 38691"/>
                <a:gd name="connsiteX4" fmla="*/ 0 w 66999"/>
                <a:gd name="connsiteY4" fmla="*/ 19363 h 386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99" h="38691">
                  <a:moveTo>
                    <a:pt x="0" y="19363"/>
                  </a:moveTo>
                  <a:lnTo>
                    <a:pt x="33500" y="38691"/>
                  </a:lnTo>
                  <a:lnTo>
                    <a:pt x="67000" y="19363"/>
                  </a:lnTo>
                  <a:lnTo>
                    <a:pt x="33500" y="0"/>
                  </a:lnTo>
                  <a:lnTo>
                    <a:pt x="0" y="19363"/>
                  </a:lnTo>
                  <a:close/>
                </a:path>
              </a:pathLst>
            </a:custGeom>
            <a:grpFill/>
            <a:ln w="12700" cap="flat">
              <a:solidFill>
                <a:srgbClr val="114954"/>
              </a:solidFill>
              <a:prstDash val="solid"/>
              <a:miter/>
            </a:ln>
          </p:spPr>
          <p:txBody>
            <a:bodyPr rtlCol="0" anchor="ctr"/>
            <a:lstStyle/>
            <a:p>
              <a:endParaRPr lang="en-AU"/>
            </a:p>
          </p:txBody>
        </p:sp>
      </p:grpSp>
      <p:grpSp>
        <p:nvGrpSpPr>
          <p:cNvPr id="118" name="Graphic 7">
            <a:extLst>
              <a:ext uri="{FF2B5EF4-FFF2-40B4-BE49-F238E27FC236}">
                <a16:creationId xmlns:a16="http://schemas.microsoft.com/office/drawing/2014/main" id="{44632B0F-EC60-4414-A723-3A3E7611B7C8}"/>
              </a:ext>
            </a:extLst>
          </p:cNvPr>
          <p:cNvGrpSpPr/>
          <p:nvPr/>
        </p:nvGrpSpPr>
        <p:grpSpPr>
          <a:xfrm>
            <a:off x="1756385" y="3352466"/>
            <a:ext cx="466786" cy="454228"/>
            <a:chOff x="1756385" y="3352466"/>
            <a:chExt cx="466786" cy="454228"/>
          </a:xfrm>
          <a:noFill/>
        </p:grpSpPr>
        <p:sp>
          <p:nvSpPr>
            <p:cNvPr id="119" name="Freeform: Shape 118">
              <a:extLst>
                <a:ext uri="{FF2B5EF4-FFF2-40B4-BE49-F238E27FC236}">
                  <a16:creationId xmlns:a16="http://schemas.microsoft.com/office/drawing/2014/main" id="{3BF1377D-9EA0-47DC-8E60-8343A28AD379}"/>
                </a:ext>
              </a:extLst>
            </p:cNvPr>
            <p:cNvSpPr/>
            <p:nvPr/>
          </p:nvSpPr>
          <p:spPr>
            <a:xfrm>
              <a:off x="1805074" y="3396454"/>
              <a:ext cx="37709" cy="40831"/>
            </a:xfrm>
            <a:custGeom>
              <a:avLst/>
              <a:gdLst>
                <a:gd name="connsiteX0" fmla="*/ 0 w 37709"/>
                <a:gd name="connsiteY0" fmla="*/ 0 h 40831"/>
                <a:gd name="connsiteX1" fmla="*/ 37709 w 37709"/>
                <a:gd name="connsiteY1" fmla="*/ 3157 h 40831"/>
                <a:gd name="connsiteX2" fmla="*/ 34517 w 37709"/>
                <a:gd name="connsiteY2" fmla="*/ 40831 h 40831"/>
              </a:gdLst>
              <a:ahLst/>
              <a:cxnLst>
                <a:cxn ang="0">
                  <a:pos x="connsiteX0" y="connsiteY0"/>
                </a:cxn>
                <a:cxn ang="0">
                  <a:pos x="connsiteX1" y="connsiteY1"/>
                </a:cxn>
                <a:cxn ang="0">
                  <a:pos x="connsiteX2" y="connsiteY2"/>
                </a:cxn>
              </a:cxnLst>
              <a:rect l="l" t="t" r="r" b="b"/>
              <a:pathLst>
                <a:path w="37709" h="40831">
                  <a:moveTo>
                    <a:pt x="0" y="0"/>
                  </a:moveTo>
                  <a:lnTo>
                    <a:pt x="37709" y="3157"/>
                  </a:lnTo>
                  <a:lnTo>
                    <a:pt x="34517" y="40831"/>
                  </a:lnTo>
                </a:path>
              </a:pathLst>
            </a:custGeom>
            <a:grpFill/>
            <a:ln w="12700" cap="rnd">
              <a:solidFill>
                <a:srgbClr val="114954"/>
              </a:solidFill>
              <a:prstDash val="solid"/>
              <a:round/>
            </a:ln>
          </p:spPr>
          <p:txBody>
            <a:bodyPr rtlCol="0" anchor="ctr"/>
            <a:lstStyle/>
            <a:p>
              <a:endParaRPr lang="en-AU"/>
            </a:p>
          </p:txBody>
        </p:sp>
        <p:sp>
          <p:nvSpPr>
            <p:cNvPr id="120" name="Freeform: Shape 119">
              <a:extLst>
                <a:ext uri="{FF2B5EF4-FFF2-40B4-BE49-F238E27FC236}">
                  <a16:creationId xmlns:a16="http://schemas.microsoft.com/office/drawing/2014/main" id="{78331399-002E-42CB-8352-1116E1D0B244}"/>
                </a:ext>
              </a:extLst>
            </p:cNvPr>
            <p:cNvSpPr/>
            <p:nvPr/>
          </p:nvSpPr>
          <p:spPr>
            <a:xfrm>
              <a:off x="1864426" y="3761794"/>
              <a:ext cx="36972" cy="44900"/>
            </a:xfrm>
            <a:custGeom>
              <a:avLst/>
              <a:gdLst>
                <a:gd name="connsiteX0" fmla="*/ 7928 w 36972"/>
                <a:gd name="connsiteY0" fmla="*/ 44900 h 44900"/>
                <a:gd name="connsiteX1" fmla="*/ 0 w 36972"/>
                <a:gd name="connsiteY1" fmla="*/ 7928 h 44900"/>
                <a:gd name="connsiteX2" fmla="*/ 36972 w 36972"/>
                <a:gd name="connsiteY2" fmla="*/ 0 h 44900"/>
              </a:gdLst>
              <a:ahLst/>
              <a:cxnLst>
                <a:cxn ang="0">
                  <a:pos x="connsiteX0" y="connsiteY0"/>
                </a:cxn>
                <a:cxn ang="0">
                  <a:pos x="connsiteX1" y="connsiteY1"/>
                </a:cxn>
                <a:cxn ang="0">
                  <a:pos x="connsiteX2" y="connsiteY2"/>
                </a:cxn>
              </a:cxnLst>
              <a:rect l="l" t="t" r="r" b="b"/>
              <a:pathLst>
                <a:path w="36972" h="44900">
                  <a:moveTo>
                    <a:pt x="7928" y="44900"/>
                  </a:moveTo>
                  <a:lnTo>
                    <a:pt x="0" y="7928"/>
                  </a:lnTo>
                  <a:lnTo>
                    <a:pt x="36972" y="0"/>
                  </a:lnTo>
                </a:path>
              </a:pathLst>
            </a:custGeom>
            <a:grpFill/>
            <a:ln w="12700" cap="rnd">
              <a:solidFill>
                <a:srgbClr val="114954"/>
              </a:solidFill>
              <a:prstDash val="solid"/>
              <a:round/>
            </a:ln>
          </p:spPr>
          <p:txBody>
            <a:bodyPr rtlCol="0" anchor="ctr"/>
            <a:lstStyle/>
            <a:p>
              <a:endParaRPr lang="en-AU"/>
            </a:p>
          </p:txBody>
        </p:sp>
        <p:sp>
          <p:nvSpPr>
            <p:cNvPr id="121" name="Freeform: Shape 120">
              <a:extLst>
                <a:ext uri="{FF2B5EF4-FFF2-40B4-BE49-F238E27FC236}">
                  <a16:creationId xmlns:a16="http://schemas.microsoft.com/office/drawing/2014/main" id="{35AA8BFA-B1CB-476E-83ED-0B89F5119731}"/>
                </a:ext>
              </a:extLst>
            </p:cNvPr>
            <p:cNvSpPr/>
            <p:nvPr/>
          </p:nvSpPr>
          <p:spPr>
            <a:xfrm>
              <a:off x="2170625" y="3508003"/>
              <a:ext cx="52547" cy="31219"/>
            </a:xfrm>
            <a:custGeom>
              <a:avLst/>
              <a:gdLst>
                <a:gd name="connsiteX0" fmla="*/ 52547 w 52547"/>
                <a:gd name="connsiteY0" fmla="*/ 0 h 31219"/>
                <a:gd name="connsiteX1" fmla="*/ 31220 w 52547"/>
                <a:gd name="connsiteY1" fmla="*/ 31220 h 31219"/>
                <a:gd name="connsiteX2" fmla="*/ 0 w 52547"/>
                <a:gd name="connsiteY2" fmla="*/ 9927 h 31219"/>
              </a:gdLst>
              <a:ahLst/>
              <a:cxnLst>
                <a:cxn ang="0">
                  <a:pos x="connsiteX0" y="connsiteY0"/>
                </a:cxn>
                <a:cxn ang="0">
                  <a:pos x="connsiteX1" y="connsiteY1"/>
                </a:cxn>
                <a:cxn ang="0">
                  <a:pos x="connsiteX2" y="connsiteY2"/>
                </a:cxn>
              </a:cxnLst>
              <a:rect l="l" t="t" r="r" b="b"/>
              <a:pathLst>
                <a:path w="52547" h="31219">
                  <a:moveTo>
                    <a:pt x="52547" y="0"/>
                  </a:moveTo>
                  <a:lnTo>
                    <a:pt x="31220" y="31220"/>
                  </a:lnTo>
                  <a:lnTo>
                    <a:pt x="0" y="9927"/>
                  </a:lnTo>
                </a:path>
              </a:pathLst>
            </a:custGeom>
            <a:grpFill/>
            <a:ln w="12700" cap="rnd">
              <a:solidFill>
                <a:srgbClr val="114954"/>
              </a:solidFill>
              <a:prstDash val="solid"/>
              <a:round/>
            </a:ln>
          </p:spPr>
          <p:txBody>
            <a:bodyPr rtlCol="0" anchor="ctr"/>
            <a:lstStyle/>
            <a:p>
              <a:endParaRPr lang="en-AU"/>
            </a:p>
          </p:txBody>
        </p:sp>
        <p:sp>
          <p:nvSpPr>
            <p:cNvPr id="122" name="Freeform: Shape 121">
              <a:extLst>
                <a:ext uri="{FF2B5EF4-FFF2-40B4-BE49-F238E27FC236}">
                  <a16:creationId xmlns:a16="http://schemas.microsoft.com/office/drawing/2014/main" id="{1AC81AD4-1A65-4CEA-8DB9-D050E5CD1D52}"/>
                </a:ext>
              </a:extLst>
            </p:cNvPr>
            <p:cNvSpPr/>
            <p:nvPr/>
          </p:nvSpPr>
          <p:spPr>
            <a:xfrm>
              <a:off x="1898066" y="3577002"/>
              <a:ext cx="307285" cy="224500"/>
            </a:xfrm>
            <a:custGeom>
              <a:avLst/>
              <a:gdLst>
                <a:gd name="connsiteX0" fmla="*/ 307286 w 307285"/>
                <a:gd name="connsiteY0" fmla="*/ 0 h 224500"/>
                <a:gd name="connsiteX1" fmla="*/ 82785 w 307285"/>
                <a:gd name="connsiteY1" fmla="*/ 224501 h 224500"/>
                <a:gd name="connsiteX2" fmla="*/ 0 w 307285"/>
                <a:gd name="connsiteY2" fmla="*/ 208751 h 224500"/>
              </a:gdLst>
              <a:ahLst/>
              <a:cxnLst>
                <a:cxn ang="0">
                  <a:pos x="connsiteX0" y="connsiteY0"/>
                </a:cxn>
                <a:cxn ang="0">
                  <a:pos x="connsiteX1" y="connsiteY1"/>
                </a:cxn>
                <a:cxn ang="0">
                  <a:pos x="connsiteX2" y="connsiteY2"/>
                </a:cxn>
              </a:cxnLst>
              <a:rect l="l" t="t" r="r" b="b"/>
              <a:pathLst>
                <a:path w="307285" h="224500">
                  <a:moveTo>
                    <a:pt x="307286" y="0"/>
                  </a:moveTo>
                  <a:cubicBezTo>
                    <a:pt x="307286" y="124002"/>
                    <a:pt x="206786" y="224501"/>
                    <a:pt x="82785" y="224501"/>
                  </a:cubicBezTo>
                  <a:cubicBezTo>
                    <a:pt x="53529" y="224501"/>
                    <a:pt x="25607" y="218923"/>
                    <a:pt x="0" y="208751"/>
                  </a:cubicBezTo>
                </a:path>
              </a:pathLst>
            </a:custGeom>
            <a:grpFill/>
            <a:ln w="12700" cap="rnd">
              <a:solidFill>
                <a:srgbClr val="114954"/>
              </a:solidFill>
              <a:prstDash val="solid"/>
              <a:round/>
            </a:ln>
          </p:spPr>
          <p:txBody>
            <a:bodyPr rtlCol="0" anchor="ctr"/>
            <a:lstStyle/>
            <a:p>
              <a:endParaRPr lang="en-AU"/>
            </a:p>
          </p:txBody>
        </p:sp>
        <p:sp>
          <p:nvSpPr>
            <p:cNvPr id="123" name="Freeform: Shape 122">
              <a:extLst>
                <a:ext uri="{FF2B5EF4-FFF2-40B4-BE49-F238E27FC236}">
                  <a16:creationId xmlns:a16="http://schemas.microsoft.com/office/drawing/2014/main" id="{2B97D0B6-908E-47EC-9578-003A7BED6719}"/>
                </a:ext>
              </a:extLst>
            </p:cNvPr>
            <p:cNvSpPr/>
            <p:nvPr/>
          </p:nvSpPr>
          <p:spPr>
            <a:xfrm>
              <a:off x="1868776" y="3352466"/>
              <a:ext cx="323632" cy="149152"/>
            </a:xfrm>
            <a:custGeom>
              <a:avLst/>
              <a:gdLst>
                <a:gd name="connsiteX0" fmla="*/ 0 w 323632"/>
                <a:gd name="connsiteY0" fmla="*/ 29957 h 149152"/>
                <a:gd name="connsiteX1" fmla="*/ 112075 w 323632"/>
                <a:gd name="connsiteY1" fmla="*/ 0 h 149152"/>
                <a:gd name="connsiteX2" fmla="*/ 323632 w 323632"/>
                <a:gd name="connsiteY2" fmla="*/ 149153 h 149152"/>
              </a:gdLst>
              <a:ahLst/>
              <a:cxnLst>
                <a:cxn ang="0">
                  <a:pos x="connsiteX0" y="connsiteY0"/>
                </a:cxn>
                <a:cxn ang="0">
                  <a:pos x="connsiteX1" y="connsiteY1"/>
                </a:cxn>
                <a:cxn ang="0">
                  <a:pos x="connsiteX2" y="connsiteY2"/>
                </a:cxn>
              </a:cxnLst>
              <a:rect l="l" t="t" r="r" b="b"/>
              <a:pathLst>
                <a:path w="323632" h="149152">
                  <a:moveTo>
                    <a:pt x="0" y="29957"/>
                  </a:moveTo>
                  <a:cubicBezTo>
                    <a:pt x="32974" y="10909"/>
                    <a:pt x="71279" y="0"/>
                    <a:pt x="112075" y="0"/>
                  </a:cubicBezTo>
                  <a:cubicBezTo>
                    <a:pt x="209628" y="0"/>
                    <a:pt x="292658" y="62229"/>
                    <a:pt x="323632" y="149153"/>
                  </a:cubicBezTo>
                </a:path>
              </a:pathLst>
            </a:custGeom>
            <a:grpFill/>
            <a:ln w="12700" cap="rnd">
              <a:solidFill>
                <a:srgbClr val="114954"/>
              </a:solidFill>
              <a:prstDash val="solid"/>
              <a:round/>
            </a:ln>
          </p:spPr>
          <p:txBody>
            <a:bodyPr rtlCol="0" anchor="ctr"/>
            <a:lstStyle/>
            <a:p>
              <a:endParaRPr lang="en-AU"/>
            </a:p>
          </p:txBody>
        </p:sp>
        <p:sp>
          <p:nvSpPr>
            <p:cNvPr id="124" name="Freeform: Shape 123">
              <a:extLst>
                <a:ext uri="{FF2B5EF4-FFF2-40B4-BE49-F238E27FC236}">
                  <a16:creationId xmlns:a16="http://schemas.microsoft.com/office/drawing/2014/main" id="{35DE4531-CB9C-459C-B70A-C3923455724E}"/>
                </a:ext>
              </a:extLst>
            </p:cNvPr>
            <p:cNvSpPr/>
            <p:nvPr/>
          </p:nvSpPr>
          <p:spPr>
            <a:xfrm>
              <a:off x="1756385" y="3422412"/>
              <a:ext cx="81100" cy="327350"/>
            </a:xfrm>
            <a:custGeom>
              <a:avLst/>
              <a:gdLst>
                <a:gd name="connsiteX0" fmla="*/ 81101 w 81100"/>
                <a:gd name="connsiteY0" fmla="*/ 327351 h 327350"/>
                <a:gd name="connsiteX1" fmla="*/ 0 w 81100"/>
                <a:gd name="connsiteY1" fmla="*/ 154590 h 327350"/>
                <a:gd name="connsiteX2" fmla="*/ 61703 w 81100"/>
                <a:gd name="connsiteY2" fmla="*/ 0 h 327350"/>
              </a:gdLst>
              <a:ahLst/>
              <a:cxnLst>
                <a:cxn ang="0">
                  <a:pos x="connsiteX0" y="connsiteY0"/>
                </a:cxn>
                <a:cxn ang="0">
                  <a:pos x="connsiteX1" y="connsiteY1"/>
                </a:cxn>
                <a:cxn ang="0">
                  <a:pos x="connsiteX2" y="connsiteY2"/>
                </a:cxn>
              </a:cxnLst>
              <a:rect l="l" t="t" r="r" b="b"/>
              <a:pathLst>
                <a:path w="81100" h="327350">
                  <a:moveTo>
                    <a:pt x="81101" y="327351"/>
                  </a:moveTo>
                  <a:cubicBezTo>
                    <a:pt x="31535" y="286169"/>
                    <a:pt x="0" y="224080"/>
                    <a:pt x="0" y="154590"/>
                  </a:cubicBezTo>
                  <a:cubicBezTo>
                    <a:pt x="0" y="94676"/>
                    <a:pt x="23467" y="40270"/>
                    <a:pt x="61703" y="0"/>
                  </a:cubicBezTo>
                </a:path>
              </a:pathLst>
            </a:custGeom>
            <a:grpFill/>
            <a:ln w="12700" cap="rnd">
              <a:solidFill>
                <a:srgbClr val="114954"/>
              </a:solidFill>
              <a:prstDash val="solid"/>
              <a:round/>
            </a:ln>
          </p:spPr>
          <p:txBody>
            <a:bodyPr rtlCol="0" anchor="ctr"/>
            <a:lstStyle/>
            <a:p>
              <a:endParaRPr lang="en-AU"/>
            </a:p>
          </p:txBody>
        </p:sp>
        <p:sp>
          <p:nvSpPr>
            <p:cNvPr id="125" name="Freeform: Shape 124">
              <a:extLst>
                <a:ext uri="{FF2B5EF4-FFF2-40B4-BE49-F238E27FC236}">
                  <a16:creationId xmlns:a16="http://schemas.microsoft.com/office/drawing/2014/main" id="{4D45648B-9D7E-4380-BD8B-C5C472997193}"/>
                </a:ext>
              </a:extLst>
            </p:cNvPr>
            <p:cNvSpPr/>
            <p:nvPr/>
          </p:nvSpPr>
          <p:spPr>
            <a:xfrm>
              <a:off x="1828717" y="3488052"/>
              <a:ext cx="311258" cy="117924"/>
            </a:xfrm>
            <a:custGeom>
              <a:avLst/>
              <a:gdLst>
                <a:gd name="connsiteX0" fmla="*/ 27466 w 311258"/>
                <a:gd name="connsiteY0" fmla="*/ 64360 h 117924"/>
                <a:gd name="connsiteX1" fmla="*/ 137121 w 311258"/>
                <a:gd name="connsiteY1" fmla="*/ 98842 h 117924"/>
                <a:gd name="connsiteX2" fmla="*/ 170516 w 311258"/>
                <a:gd name="connsiteY2" fmla="*/ 98842 h 117924"/>
                <a:gd name="connsiteX3" fmla="*/ 307601 w 311258"/>
                <a:gd name="connsiteY3" fmla="*/ 55696 h 117924"/>
                <a:gd name="connsiteX4" fmla="*/ 307601 w 311258"/>
                <a:gd name="connsiteY4" fmla="*/ 45698 h 117924"/>
                <a:gd name="connsiteX5" fmla="*/ 170516 w 311258"/>
                <a:gd name="connsiteY5" fmla="*/ 2552 h 117924"/>
                <a:gd name="connsiteX6" fmla="*/ 137121 w 311258"/>
                <a:gd name="connsiteY6" fmla="*/ 2552 h 117924"/>
                <a:gd name="connsiteX7" fmla="*/ 0 w 311258"/>
                <a:gd name="connsiteY7" fmla="*/ 45698 h 117924"/>
                <a:gd name="connsiteX8" fmla="*/ 0 w 311258"/>
                <a:gd name="connsiteY8" fmla="*/ 117925 h 11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258" h="117924">
                  <a:moveTo>
                    <a:pt x="27466" y="64360"/>
                  </a:moveTo>
                  <a:lnTo>
                    <a:pt x="137121" y="98842"/>
                  </a:lnTo>
                  <a:cubicBezTo>
                    <a:pt x="147995" y="102244"/>
                    <a:pt x="159641" y="102244"/>
                    <a:pt x="170516" y="98842"/>
                  </a:cubicBezTo>
                  <a:lnTo>
                    <a:pt x="307601" y="55696"/>
                  </a:lnTo>
                  <a:cubicBezTo>
                    <a:pt x="312477" y="54152"/>
                    <a:pt x="312477" y="47242"/>
                    <a:pt x="307601" y="45698"/>
                  </a:cubicBezTo>
                  <a:lnTo>
                    <a:pt x="170516" y="2552"/>
                  </a:lnTo>
                  <a:cubicBezTo>
                    <a:pt x="159641" y="-851"/>
                    <a:pt x="147995" y="-851"/>
                    <a:pt x="137121" y="2552"/>
                  </a:cubicBezTo>
                  <a:lnTo>
                    <a:pt x="0" y="45698"/>
                  </a:lnTo>
                  <a:lnTo>
                    <a:pt x="0" y="117925"/>
                  </a:lnTo>
                </a:path>
              </a:pathLst>
            </a:custGeom>
            <a:grpFill/>
            <a:ln w="12700" cap="rnd">
              <a:solidFill>
                <a:srgbClr val="114954"/>
              </a:solidFill>
              <a:prstDash val="solid"/>
              <a:round/>
            </a:ln>
          </p:spPr>
          <p:txBody>
            <a:bodyPr rtlCol="0" anchor="ctr"/>
            <a:lstStyle/>
            <a:p>
              <a:endParaRPr lang="en-AU"/>
            </a:p>
          </p:txBody>
        </p:sp>
        <p:sp>
          <p:nvSpPr>
            <p:cNvPr id="126" name="Freeform: Shape 125">
              <a:extLst>
                <a:ext uri="{FF2B5EF4-FFF2-40B4-BE49-F238E27FC236}">
                  <a16:creationId xmlns:a16="http://schemas.microsoft.com/office/drawing/2014/main" id="{6CC3BE6C-29ED-4187-B4A1-DBCF811F896F}"/>
                </a:ext>
              </a:extLst>
            </p:cNvPr>
            <p:cNvSpPr/>
            <p:nvPr/>
          </p:nvSpPr>
          <p:spPr>
            <a:xfrm>
              <a:off x="1880597" y="3561076"/>
              <a:ext cx="203874" cy="103673"/>
            </a:xfrm>
            <a:custGeom>
              <a:avLst/>
              <a:gdLst>
                <a:gd name="connsiteX0" fmla="*/ 203875 w 203874"/>
                <a:gd name="connsiteY0" fmla="*/ 0 h 103673"/>
                <a:gd name="connsiteX1" fmla="*/ 203875 w 203874"/>
                <a:gd name="connsiteY1" fmla="*/ 69315 h 103673"/>
                <a:gd name="connsiteX2" fmla="*/ 194649 w 203874"/>
                <a:gd name="connsiteY2" fmla="*/ 83627 h 103673"/>
                <a:gd name="connsiteX3" fmla="*/ 9190 w 203874"/>
                <a:gd name="connsiteY3" fmla="*/ 83627 h 103673"/>
                <a:gd name="connsiteX4" fmla="*/ 0 w 203874"/>
                <a:gd name="connsiteY4" fmla="*/ 69315 h 103673"/>
                <a:gd name="connsiteX5" fmla="*/ 0 w 203874"/>
                <a:gd name="connsiteY5" fmla="*/ 0 h 10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874" h="103673">
                  <a:moveTo>
                    <a:pt x="203875" y="0"/>
                  </a:moveTo>
                  <a:lnTo>
                    <a:pt x="203875" y="69315"/>
                  </a:lnTo>
                  <a:cubicBezTo>
                    <a:pt x="203875" y="75489"/>
                    <a:pt x="200262" y="81101"/>
                    <a:pt x="194649" y="83627"/>
                  </a:cubicBezTo>
                  <a:cubicBezTo>
                    <a:pt x="135753" y="110356"/>
                    <a:pt x="68122" y="110356"/>
                    <a:pt x="9190" y="83627"/>
                  </a:cubicBezTo>
                  <a:cubicBezTo>
                    <a:pt x="3578" y="81066"/>
                    <a:pt x="0" y="75453"/>
                    <a:pt x="0" y="69315"/>
                  </a:cubicBezTo>
                  <a:lnTo>
                    <a:pt x="0" y="0"/>
                  </a:lnTo>
                </a:path>
              </a:pathLst>
            </a:custGeom>
            <a:grpFill/>
            <a:ln w="12700" cap="rnd">
              <a:solidFill>
                <a:srgbClr val="114954"/>
              </a:solidFill>
              <a:prstDash val="solid"/>
              <a:round/>
            </a:ln>
          </p:spPr>
          <p:txBody>
            <a:bodyPr rtlCol="0" anchor="ctr"/>
            <a:lstStyle/>
            <a:p>
              <a:endParaRPr lang="en-AU"/>
            </a:p>
          </p:txBody>
        </p:sp>
      </p:grpSp>
      <p:grpSp>
        <p:nvGrpSpPr>
          <p:cNvPr id="127" name="Graphic 7">
            <a:extLst>
              <a:ext uri="{FF2B5EF4-FFF2-40B4-BE49-F238E27FC236}">
                <a16:creationId xmlns:a16="http://schemas.microsoft.com/office/drawing/2014/main" id="{E7AECBF8-739B-4C9A-9D25-065E42157706}"/>
              </a:ext>
            </a:extLst>
          </p:cNvPr>
          <p:cNvGrpSpPr/>
          <p:nvPr/>
        </p:nvGrpSpPr>
        <p:grpSpPr>
          <a:xfrm>
            <a:off x="4346951" y="5294434"/>
            <a:ext cx="441109" cy="428411"/>
            <a:chOff x="4346951" y="5294434"/>
            <a:chExt cx="441109" cy="428411"/>
          </a:xfrm>
          <a:noFill/>
        </p:grpSpPr>
        <p:sp>
          <p:nvSpPr>
            <p:cNvPr id="128" name="Freeform: Shape 127">
              <a:extLst>
                <a:ext uri="{FF2B5EF4-FFF2-40B4-BE49-F238E27FC236}">
                  <a16:creationId xmlns:a16="http://schemas.microsoft.com/office/drawing/2014/main" id="{D7FD52F1-36A3-4930-B148-80D0A4F8077F}"/>
                </a:ext>
              </a:extLst>
            </p:cNvPr>
            <p:cNvSpPr/>
            <p:nvPr/>
          </p:nvSpPr>
          <p:spPr>
            <a:xfrm>
              <a:off x="4346951" y="5294434"/>
              <a:ext cx="441074" cy="385159"/>
            </a:xfrm>
            <a:custGeom>
              <a:avLst/>
              <a:gdLst>
                <a:gd name="connsiteX0" fmla="*/ 285116 w 441074"/>
                <a:gd name="connsiteY0" fmla="*/ 385160 h 385159"/>
                <a:gd name="connsiteX1" fmla="*/ 24204 w 441074"/>
                <a:gd name="connsiteY1" fmla="*/ 385160 h 385159"/>
                <a:gd name="connsiteX2" fmla="*/ 0 w 441074"/>
                <a:gd name="connsiteY2" fmla="*/ 360956 h 385159"/>
                <a:gd name="connsiteX3" fmla="*/ 0 w 441074"/>
                <a:gd name="connsiteY3" fmla="*/ 24204 h 385159"/>
                <a:gd name="connsiteX4" fmla="*/ 24204 w 441074"/>
                <a:gd name="connsiteY4" fmla="*/ 0 h 385159"/>
                <a:gd name="connsiteX5" fmla="*/ 416871 w 441074"/>
                <a:gd name="connsiteY5" fmla="*/ 0 h 385159"/>
                <a:gd name="connsiteX6" fmla="*/ 441075 w 441074"/>
                <a:gd name="connsiteY6" fmla="*/ 24204 h 385159"/>
                <a:gd name="connsiteX7" fmla="*/ 441075 w 441074"/>
                <a:gd name="connsiteY7" fmla="*/ 321984 h 38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074" h="385159">
                  <a:moveTo>
                    <a:pt x="285116" y="385160"/>
                  </a:moveTo>
                  <a:lnTo>
                    <a:pt x="24204" y="385160"/>
                  </a:lnTo>
                  <a:cubicBezTo>
                    <a:pt x="10839" y="385160"/>
                    <a:pt x="0" y="374320"/>
                    <a:pt x="0" y="360956"/>
                  </a:cubicBezTo>
                  <a:lnTo>
                    <a:pt x="0" y="24204"/>
                  </a:lnTo>
                  <a:cubicBezTo>
                    <a:pt x="0" y="10839"/>
                    <a:pt x="10839" y="0"/>
                    <a:pt x="24204" y="0"/>
                  </a:cubicBezTo>
                  <a:lnTo>
                    <a:pt x="416871" y="0"/>
                  </a:lnTo>
                  <a:cubicBezTo>
                    <a:pt x="430235" y="0"/>
                    <a:pt x="441075" y="10839"/>
                    <a:pt x="441075" y="24204"/>
                  </a:cubicBezTo>
                  <a:lnTo>
                    <a:pt x="441075" y="321984"/>
                  </a:lnTo>
                </a:path>
              </a:pathLst>
            </a:custGeom>
            <a:grpFill/>
            <a:ln w="12700" cap="rnd">
              <a:solidFill>
                <a:srgbClr val="114954"/>
              </a:solidFill>
              <a:prstDash val="solid"/>
              <a:round/>
            </a:ln>
          </p:spPr>
          <p:txBody>
            <a:bodyPr rtlCol="0" anchor="ctr"/>
            <a:lstStyle/>
            <a:p>
              <a:endParaRPr lang="en-AU"/>
            </a:p>
          </p:txBody>
        </p:sp>
        <p:sp>
          <p:nvSpPr>
            <p:cNvPr id="129" name="Freeform: Shape 128">
              <a:extLst>
                <a:ext uri="{FF2B5EF4-FFF2-40B4-BE49-F238E27FC236}">
                  <a16:creationId xmlns:a16="http://schemas.microsoft.com/office/drawing/2014/main" id="{AE11773D-450F-4767-AF33-BC29DBE199E9}"/>
                </a:ext>
              </a:extLst>
            </p:cNvPr>
            <p:cNvSpPr/>
            <p:nvPr/>
          </p:nvSpPr>
          <p:spPr>
            <a:xfrm>
              <a:off x="4397955" y="5337931"/>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20" y="0"/>
                    <a:pt x="4139" y="0"/>
                  </a:cubicBezTo>
                  <a:cubicBezTo>
                    <a:pt x="1859" y="0"/>
                    <a:pt x="0" y="1859"/>
                    <a:pt x="0" y="4139"/>
                  </a:cubicBezTo>
                  <a:cubicBezTo>
                    <a:pt x="0" y="6419"/>
                    <a:pt x="1859" y="8278"/>
                    <a:pt x="4139" y="8278"/>
                  </a:cubicBezTo>
                  <a:cubicBezTo>
                    <a:pt x="6420"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130" name="Freeform: Shape 129">
              <a:extLst>
                <a:ext uri="{FF2B5EF4-FFF2-40B4-BE49-F238E27FC236}">
                  <a16:creationId xmlns:a16="http://schemas.microsoft.com/office/drawing/2014/main" id="{3A77BE9E-C19F-420E-97D3-4B605EE1A963}"/>
                </a:ext>
              </a:extLst>
            </p:cNvPr>
            <p:cNvSpPr/>
            <p:nvPr/>
          </p:nvSpPr>
          <p:spPr>
            <a:xfrm>
              <a:off x="4445240" y="5337931"/>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20" y="0"/>
                    <a:pt x="4139" y="0"/>
                  </a:cubicBezTo>
                  <a:cubicBezTo>
                    <a:pt x="1859" y="0"/>
                    <a:pt x="0" y="1859"/>
                    <a:pt x="0" y="4139"/>
                  </a:cubicBezTo>
                  <a:cubicBezTo>
                    <a:pt x="0" y="6419"/>
                    <a:pt x="1859" y="8278"/>
                    <a:pt x="4139" y="8278"/>
                  </a:cubicBezTo>
                  <a:cubicBezTo>
                    <a:pt x="6420"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131" name="Freeform: Shape 130">
              <a:extLst>
                <a:ext uri="{FF2B5EF4-FFF2-40B4-BE49-F238E27FC236}">
                  <a16:creationId xmlns:a16="http://schemas.microsoft.com/office/drawing/2014/main" id="{BE54B8D7-7C66-4598-BACC-C20D0F2DA9CC}"/>
                </a:ext>
              </a:extLst>
            </p:cNvPr>
            <p:cNvSpPr/>
            <p:nvPr/>
          </p:nvSpPr>
          <p:spPr>
            <a:xfrm>
              <a:off x="4492561" y="5337931"/>
              <a:ext cx="8278" cy="8278"/>
            </a:xfrm>
            <a:custGeom>
              <a:avLst/>
              <a:gdLst>
                <a:gd name="connsiteX0" fmla="*/ 8279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9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9" y="4139"/>
                  </a:moveTo>
                  <a:cubicBezTo>
                    <a:pt x="8279" y="1859"/>
                    <a:pt x="6420" y="0"/>
                    <a:pt x="4139" y="0"/>
                  </a:cubicBezTo>
                  <a:cubicBezTo>
                    <a:pt x="1859" y="0"/>
                    <a:pt x="0" y="1859"/>
                    <a:pt x="0" y="4139"/>
                  </a:cubicBezTo>
                  <a:cubicBezTo>
                    <a:pt x="0" y="6419"/>
                    <a:pt x="1859" y="8278"/>
                    <a:pt x="4139" y="8278"/>
                  </a:cubicBezTo>
                  <a:cubicBezTo>
                    <a:pt x="6420" y="8278"/>
                    <a:pt x="8279" y="6419"/>
                    <a:pt x="8279" y="4139"/>
                  </a:cubicBezTo>
                  <a:close/>
                </a:path>
              </a:pathLst>
            </a:custGeom>
            <a:grpFill/>
            <a:ln w="12700" cap="rnd">
              <a:solidFill>
                <a:srgbClr val="114954"/>
              </a:solidFill>
              <a:prstDash val="solid"/>
              <a:round/>
            </a:ln>
          </p:spPr>
          <p:txBody>
            <a:bodyPr rtlCol="0" anchor="ctr"/>
            <a:lstStyle/>
            <a:p>
              <a:endParaRPr lang="en-AU"/>
            </a:p>
          </p:txBody>
        </p:sp>
        <p:sp>
          <p:nvSpPr>
            <p:cNvPr id="132" name="Freeform: Shape 131">
              <a:extLst>
                <a:ext uri="{FF2B5EF4-FFF2-40B4-BE49-F238E27FC236}">
                  <a16:creationId xmlns:a16="http://schemas.microsoft.com/office/drawing/2014/main" id="{0CFD5742-8EDC-44F6-A3DE-7AFC30217AAF}"/>
                </a:ext>
              </a:extLst>
            </p:cNvPr>
            <p:cNvSpPr/>
            <p:nvPr/>
          </p:nvSpPr>
          <p:spPr>
            <a:xfrm>
              <a:off x="4346951" y="5390689"/>
              <a:ext cx="441109" cy="3507"/>
            </a:xfrm>
            <a:custGeom>
              <a:avLst/>
              <a:gdLst>
                <a:gd name="connsiteX0" fmla="*/ 0 w 441109"/>
                <a:gd name="connsiteY0" fmla="*/ 0 h 3507"/>
                <a:gd name="connsiteX1" fmla="*/ 441109 w 441109"/>
                <a:gd name="connsiteY1" fmla="*/ 0 h 3507"/>
              </a:gdLst>
              <a:ahLst/>
              <a:cxnLst>
                <a:cxn ang="0">
                  <a:pos x="connsiteX0" y="connsiteY0"/>
                </a:cxn>
                <a:cxn ang="0">
                  <a:pos x="connsiteX1" y="connsiteY1"/>
                </a:cxn>
              </a:cxnLst>
              <a:rect l="l" t="t" r="r" b="b"/>
              <a:pathLst>
                <a:path w="441109" h="3507">
                  <a:moveTo>
                    <a:pt x="0" y="0"/>
                  </a:moveTo>
                  <a:lnTo>
                    <a:pt x="441109" y="0"/>
                  </a:lnTo>
                </a:path>
              </a:pathLst>
            </a:custGeom>
            <a:grpFill/>
            <a:ln w="12700" cap="rnd">
              <a:solidFill>
                <a:srgbClr val="114954"/>
              </a:solidFill>
              <a:prstDash val="solid"/>
              <a:round/>
            </a:ln>
          </p:spPr>
          <p:txBody>
            <a:bodyPr rtlCol="0" anchor="ctr"/>
            <a:lstStyle/>
            <a:p>
              <a:endParaRPr lang="en-AU"/>
            </a:p>
          </p:txBody>
        </p:sp>
        <p:sp>
          <p:nvSpPr>
            <p:cNvPr id="133" name="Freeform: Shape 132">
              <a:extLst>
                <a:ext uri="{FF2B5EF4-FFF2-40B4-BE49-F238E27FC236}">
                  <a16:creationId xmlns:a16="http://schemas.microsoft.com/office/drawing/2014/main" id="{3758232E-A48D-42E4-9C7B-C4CEF7F3257E}"/>
                </a:ext>
              </a:extLst>
            </p:cNvPr>
            <p:cNvSpPr/>
            <p:nvPr/>
          </p:nvSpPr>
          <p:spPr>
            <a:xfrm>
              <a:off x="4569768" y="5342561"/>
              <a:ext cx="175707" cy="3507"/>
            </a:xfrm>
            <a:custGeom>
              <a:avLst/>
              <a:gdLst>
                <a:gd name="connsiteX0" fmla="*/ 0 w 175707"/>
                <a:gd name="connsiteY0" fmla="*/ 0 h 3507"/>
                <a:gd name="connsiteX1" fmla="*/ 175707 w 175707"/>
                <a:gd name="connsiteY1" fmla="*/ 0 h 3507"/>
              </a:gdLst>
              <a:ahLst/>
              <a:cxnLst>
                <a:cxn ang="0">
                  <a:pos x="connsiteX0" y="connsiteY0"/>
                </a:cxn>
                <a:cxn ang="0">
                  <a:pos x="connsiteX1" y="connsiteY1"/>
                </a:cxn>
              </a:cxnLst>
              <a:rect l="l" t="t" r="r" b="b"/>
              <a:pathLst>
                <a:path w="175707" h="3507">
                  <a:moveTo>
                    <a:pt x="0" y="0"/>
                  </a:moveTo>
                  <a:lnTo>
                    <a:pt x="175707" y="0"/>
                  </a:lnTo>
                </a:path>
              </a:pathLst>
            </a:custGeom>
            <a:grpFill/>
            <a:ln w="12700" cap="rnd">
              <a:solidFill>
                <a:srgbClr val="114954"/>
              </a:solidFill>
              <a:prstDash val="solid"/>
              <a:round/>
            </a:ln>
          </p:spPr>
          <p:txBody>
            <a:bodyPr rtlCol="0" anchor="ctr"/>
            <a:lstStyle/>
            <a:p>
              <a:endParaRPr lang="en-AU"/>
            </a:p>
          </p:txBody>
        </p:sp>
        <p:sp>
          <p:nvSpPr>
            <p:cNvPr id="134" name="Freeform: Shape 133">
              <a:extLst>
                <a:ext uri="{FF2B5EF4-FFF2-40B4-BE49-F238E27FC236}">
                  <a16:creationId xmlns:a16="http://schemas.microsoft.com/office/drawing/2014/main" id="{A012121C-F1D6-4695-AD8D-E818FDDFD6C8}"/>
                </a:ext>
              </a:extLst>
            </p:cNvPr>
            <p:cNvSpPr/>
            <p:nvPr/>
          </p:nvSpPr>
          <p:spPr>
            <a:xfrm>
              <a:off x="4631401" y="5597581"/>
              <a:ext cx="125264" cy="125264"/>
            </a:xfrm>
            <a:custGeom>
              <a:avLst/>
              <a:gdLst>
                <a:gd name="connsiteX0" fmla="*/ 95904 w 125264"/>
                <a:gd name="connsiteY0" fmla="*/ 62895 h 125264"/>
                <a:gd name="connsiteX1" fmla="*/ 125264 w 125264"/>
                <a:gd name="connsiteY1" fmla="*/ 33570 h 125264"/>
                <a:gd name="connsiteX2" fmla="*/ 0 w 125264"/>
                <a:gd name="connsiteY2" fmla="*/ 0 h 125264"/>
                <a:gd name="connsiteX3" fmla="*/ 33570 w 125264"/>
                <a:gd name="connsiteY3" fmla="*/ 125264 h 125264"/>
                <a:gd name="connsiteX4" fmla="*/ 62895 w 125264"/>
                <a:gd name="connsiteY4" fmla="*/ 95939 h 12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64" h="125264">
                  <a:moveTo>
                    <a:pt x="95904" y="62895"/>
                  </a:moveTo>
                  <a:lnTo>
                    <a:pt x="125264" y="33570"/>
                  </a:lnTo>
                  <a:lnTo>
                    <a:pt x="0" y="0"/>
                  </a:lnTo>
                  <a:lnTo>
                    <a:pt x="33570" y="125264"/>
                  </a:lnTo>
                  <a:lnTo>
                    <a:pt x="62895" y="95939"/>
                  </a:lnTo>
                </a:path>
              </a:pathLst>
            </a:custGeom>
            <a:grpFill/>
            <a:ln w="12700" cap="rnd">
              <a:solidFill>
                <a:srgbClr val="114954"/>
              </a:solidFill>
              <a:prstDash val="solid"/>
              <a:round/>
            </a:ln>
          </p:spPr>
          <p:txBody>
            <a:bodyPr rtlCol="0" anchor="ctr"/>
            <a:lstStyle/>
            <a:p>
              <a:endParaRPr lang="en-AU"/>
            </a:p>
          </p:txBody>
        </p:sp>
        <p:sp>
          <p:nvSpPr>
            <p:cNvPr id="135" name="Freeform: Shape 134">
              <a:extLst>
                <a:ext uri="{FF2B5EF4-FFF2-40B4-BE49-F238E27FC236}">
                  <a16:creationId xmlns:a16="http://schemas.microsoft.com/office/drawing/2014/main" id="{DB87B018-5C24-4C31-BAA2-5EF7CE4E5770}"/>
                </a:ext>
              </a:extLst>
            </p:cNvPr>
            <p:cNvSpPr/>
            <p:nvPr/>
          </p:nvSpPr>
          <p:spPr>
            <a:xfrm>
              <a:off x="4718535" y="5684750"/>
              <a:ext cx="36656" cy="36621"/>
            </a:xfrm>
            <a:custGeom>
              <a:avLst/>
              <a:gdLst>
                <a:gd name="connsiteX0" fmla="*/ 0 w 36656"/>
                <a:gd name="connsiteY0" fmla="*/ 0 h 36621"/>
                <a:gd name="connsiteX1" fmla="*/ 36657 w 36656"/>
                <a:gd name="connsiteY1" fmla="*/ 36622 h 36621"/>
              </a:gdLst>
              <a:ahLst/>
              <a:cxnLst>
                <a:cxn ang="0">
                  <a:pos x="connsiteX0" y="connsiteY0"/>
                </a:cxn>
                <a:cxn ang="0">
                  <a:pos x="connsiteX1" y="connsiteY1"/>
                </a:cxn>
              </a:cxnLst>
              <a:rect l="l" t="t" r="r" b="b"/>
              <a:pathLst>
                <a:path w="36656" h="36621">
                  <a:moveTo>
                    <a:pt x="0" y="0"/>
                  </a:moveTo>
                  <a:lnTo>
                    <a:pt x="36657" y="36622"/>
                  </a:lnTo>
                </a:path>
              </a:pathLst>
            </a:custGeom>
            <a:grpFill/>
            <a:ln w="12700" cap="rnd">
              <a:solidFill>
                <a:srgbClr val="114954"/>
              </a:solidFill>
              <a:prstDash val="solid"/>
              <a:round/>
            </a:ln>
          </p:spPr>
          <p:txBody>
            <a:bodyPr rtlCol="0" anchor="ctr"/>
            <a:lstStyle/>
            <a:p>
              <a:endParaRPr lang="en-AU"/>
            </a:p>
          </p:txBody>
        </p:sp>
        <p:grpSp>
          <p:nvGrpSpPr>
            <p:cNvPr id="136" name="Graphic 7">
              <a:extLst>
                <a:ext uri="{FF2B5EF4-FFF2-40B4-BE49-F238E27FC236}">
                  <a16:creationId xmlns:a16="http://schemas.microsoft.com/office/drawing/2014/main" id="{F03A8B65-05C7-41B4-9043-3D97DDEA09A3}"/>
                </a:ext>
              </a:extLst>
            </p:cNvPr>
            <p:cNvGrpSpPr/>
            <p:nvPr/>
          </p:nvGrpSpPr>
          <p:grpSpPr>
            <a:xfrm>
              <a:off x="4431630" y="5566677"/>
              <a:ext cx="171111" cy="23186"/>
              <a:chOff x="4431630" y="5566677"/>
              <a:chExt cx="171111" cy="23186"/>
            </a:xfrm>
            <a:grpFill/>
          </p:grpSpPr>
          <p:grpSp>
            <p:nvGrpSpPr>
              <p:cNvPr id="137" name="Graphic 7">
                <a:extLst>
                  <a:ext uri="{FF2B5EF4-FFF2-40B4-BE49-F238E27FC236}">
                    <a16:creationId xmlns:a16="http://schemas.microsoft.com/office/drawing/2014/main" id="{7FC44EE2-F747-4E6A-A69B-D3F85B706AD3}"/>
                  </a:ext>
                </a:extLst>
              </p:cNvPr>
              <p:cNvGrpSpPr/>
              <p:nvPr/>
            </p:nvGrpSpPr>
            <p:grpSpPr>
              <a:xfrm>
                <a:off x="4431630" y="5566677"/>
                <a:ext cx="23151" cy="23116"/>
                <a:chOff x="4431630" y="5566677"/>
                <a:chExt cx="23151" cy="23116"/>
              </a:xfrm>
              <a:grpFill/>
            </p:grpSpPr>
            <p:sp>
              <p:nvSpPr>
                <p:cNvPr id="138" name="Freeform: Shape 137">
                  <a:extLst>
                    <a:ext uri="{FF2B5EF4-FFF2-40B4-BE49-F238E27FC236}">
                      <a16:creationId xmlns:a16="http://schemas.microsoft.com/office/drawing/2014/main" id="{5DF384F5-71F6-417B-AF5B-C72AD030D662}"/>
                    </a:ext>
                  </a:extLst>
                </p:cNvPr>
                <p:cNvSpPr/>
                <p:nvPr/>
              </p:nvSpPr>
              <p:spPr>
                <a:xfrm>
                  <a:off x="4431630" y="5566677"/>
                  <a:ext cx="23151" cy="23116"/>
                </a:xfrm>
                <a:custGeom>
                  <a:avLst/>
                  <a:gdLst>
                    <a:gd name="connsiteX0" fmla="*/ 23152 w 23151"/>
                    <a:gd name="connsiteY0" fmla="*/ 0 h 23116"/>
                    <a:gd name="connsiteX1" fmla="*/ 0 w 23151"/>
                    <a:gd name="connsiteY1" fmla="*/ 23117 h 23116"/>
                  </a:gdLst>
                  <a:ahLst/>
                  <a:cxnLst>
                    <a:cxn ang="0">
                      <a:pos x="connsiteX0" y="connsiteY0"/>
                    </a:cxn>
                    <a:cxn ang="0">
                      <a:pos x="connsiteX1" y="connsiteY1"/>
                    </a:cxn>
                  </a:cxnLst>
                  <a:rect l="l" t="t" r="r" b="b"/>
                  <a:pathLst>
                    <a:path w="23151" h="23116">
                      <a:moveTo>
                        <a:pt x="23152" y="0"/>
                      </a:moveTo>
                      <a:lnTo>
                        <a:pt x="0" y="23117"/>
                      </a:lnTo>
                    </a:path>
                  </a:pathLst>
                </a:custGeom>
                <a:grpFill/>
                <a:ln w="12700" cap="rnd">
                  <a:solidFill>
                    <a:srgbClr val="114954"/>
                  </a:solidFill>
                  <a:prstDash val="solid"/>
                  <a:round/>
                </a:ln>
              </p:spPr>
              <p:txBody>
                <a:bodyPr rtlCol="0" anchor="ctr"/>
                <a:lstStyle/>
                <a:p>
                  <a:endParaRPr lang="en-AU"/>
                </a:p>
              </p:txBody>
            </p:sp>
            <p:sp>
              <p:nvSpPr>
                <p:cNvPr id="139" name="Freeform: Shape 138">
                  <a:extLst>
                    <a:ext uri="{FF2B5EF4-FFF2-40B4-BE49-F238E27FC236}">
                      <a16:creationId xmlns:a16="http://schemas.microsoft.com/office/drawing/2014/main" id="{A001B027-E0D0-4B39-B7A6-CAF243F4F6E1}"/>
                    </a:ext>
                  </a:extLst>
                </p:cNvPr>
                <p:cNvSpPr/>
                <p:nvPr/>
              </p:nvSpPr>
              <p:spPr>
                <a:xfrm>
                  <a:off x="4431630" y="5566677"/>
                  <a:ext cx="23151" cy="23116"/>
                </a:xfrm>
                <a:custGeom>
                  <a:avLst/>
                  <a:gdLst>
                    <a:gd name="connsiteX0" fmla="*/ 0 w 23151"/>
                    <a:gd name="connsiteY0" fmla="*/ 0 h 23116"/>
                    <a:gd name="connsiteX1" fmla="*/ 23152 w 23151"/>
                    <a:gd name="connsiteY1" fmla="*/ 23117 h 23116"/>
                  </a:gdLst>
                  <a:ahLst/>
                  <a:cxnLst>
                    <a:cxn ang="0">
                      <a:pos x="connsiteX0" y="connsiteY0"/>
                    </a:cxn>
                    <a:cxn ang="0">
                      <a:pos x="connsiteX1" y="connsiteY1"/>
                    </a:cxn>
                  </a:cxnLst>
                  <a:rect l="l" t="t" r="r" b="b"/>
                  <a:pathLst>
                    <a:path w="23151" h="23116">
                      <a:moveTo>
                        <a:pt x="0" y="0"/>
                      </a:moveTo>
                      <a:lnTo>
                        <a:pt x="23152" y="23117"/>
                      </a:lnTo>
                    </a:path>
                  </a:pathLst>
                </a:custGeom>
                <a:grpFill/>
                <a:ln w="12700" cap="rnd">
                  <a:solidFill>
                    <a:srgbClr val="114954"/>
                  </a:solidFill>
                  <a:prstDash val="solid"/>
                  <a:round/>
                </a:ln>
              </p:spPr>
              <p:txBody>
                <a:bodyPr rtlCol="0" anchor="ctr"/>
                <a:lstStyle/>
                <a:p>
                  <a:endParaRPr lang="en-AU"/>
                </a:p>
              </p:txBody>
            </p:sp>
          </p:grpSp>
          <p:grpSp>
            <p:nvGrpSpPr>
              <p:cNvPr id="140" name="Graphic 7">
                <a:extLst>
                  <a:ext uri="{FF2B5EF4-FFF2-40B4-BE49-F238E27FC236}">
                    <a16:creationId xmlns:a16="http://schemas.microsoft.com/office/drawing/2014/main" id="{82E8E1FD-B18F-413F-A637-1F0222CEBED2}"/>
                  </a:ext>
                </a:extLst>
              </p:cNvPr>
              <p:cNvGrpSpPr/>
              <p:nvPr/>
            </p:nvGrpSpPr>
            <p:grpSpPr>
              <a:xfrm>
                <a:off x="4480950" y="5566747"/>
                <a:ext cx="23151" cy="23116"/>
                <a:chOff x="4480950" y="5566747"/>
                <a:chExt cx="23151" cy="23116"/>
              </a:xfrm>
              <a:grpFill/>
            </p:grpSpPr>
            <p:sp>
              <p:nvSpPr>
                <p:cNvPr id="141" name="Freeform: Shape 140">
                  <a:extLst>
                    <a:ext uri="{FF2B5EF4-FFF2-40B4-BE49-F238E27FC236}">
                      <a16:creationId xmlns:a16="http://schemas.microsoft.com/office/drawing/2014/main" id="{020FFE4B-09B2-4D2A-9D12-85FE8AF1EEA6}"/>
                    </a:ext>
                  </a:extLst>
                </p:cNvPr>
                <p:cNvSpPr/>
                <p:nvPr/>
              </p:nvSpPr>
              <p:spPr>
                <a:xfrm>
                  <a:off x="4480950" y="5566747"/>
                  <a:ext cx="23151" cy="23116"/>
                </a:xfrm>
                <a:custGeom>
                  <a:avLst/>
                  <a:gdLst>
                    <a:gd name="connsiteX0" fmla="*/ 23152 w 23151"/>
                    <a:gd name="connsiteY0" fmla="*/ 0 h 23116"/>
                    <a:gd name="connsiteX1" fmla="*/ 0 w 23151"/>
                    <a:gd name="connsiteY1" fmla="*/ 23116 h 23116"/>
                  </a:gdLst>
                  <a:ahLst/>
                  <a:cxnLst>
                    <a:cxn ang="0">
                      <a:pos x="connsiteX0" y="connsiteY0"/>
                    </a:cxn>
                    <a:cxn ang="0">
                      <a:pos x="connsiteX1" y="connsiteY1"/>
                    </a:cxn>
                  </a:cxnLst>
                  <a:rect l="l" t="t" r="r" b="b"/>
                  <a:pathLst>
                    <a:path w="23151" h="23116">
                      <a:moveTo>
                        <a:pt x="23152" y="0"/>
                      </a:moveTo>
                      <a:lnTo>
                        <a:pt x="0" y="23116"/>
                      </a:lnTo>
                    </a:path>
                  </a:pathLst>
                </a:custGeom>
                <a:grpFill/>
                <a:ln w="12700" cap="rnd">
                  <a:solidFill>
                    <a:srgbClr val="114954"/>
                  </a:solidFill>
                  <a:prstDash val="solid"/>
                  <a:round/>
                </a:ln>
              </p:spPr>
              <p:txBody>
                <a:bodyPr rtlCol="0" anchor="ctr"/>
                <a:lstStyle/>
                <a:p>
                  <a:endParaRPr lang="en-AU"/>
                </a:p>
              </p:txBody>
            </p:sp>
            <p:sp>
              <p:nvSpPr>
                <p:cNvPr id="142" name="Freeform: Shape 141">
                  <a:extLst>
                    <a:ext uri="{FF2B5EF4-FFF2-40B4-BE49-F238E27FC236}">
                      <a16:creationId xmlns:a16="http://schemas.microsoft.com/office/drawing/2014/main" id="{4031987A-31C9-427A-924A-4D24607E5D62}"/>
                    </a:ext>
                  </a:extLst>
                </p:cNvPr>
                <p:cNvSpPr/>
                <p:nvPr/>
              </p:nvSpPr>
              <p:spPr>
                <a:xfrm>
                  <a:off x="4480950" y="5566747"/>
                  <a:ext cx="23151" cy="23116"/>
                </a:xfrm>
                <a:custGeom>
                  <a:avLst/>
                  <a:gdLst>
                    <a:gd name="connsiteX0" fmla="*/ 0 w 23151"/>
                    <a:gd name="connsiteY0" fmla="*/ 0 h 23116"/>
                    <a:gd name="connsiteX1" fmla="*/ 23152 w 23151"/>
                    <a:gd name="connsiteY1" fmla="*/ 23116 h 23116"/>
                  </a:gdLst>
                  <a:ahLst/>
                  <a:cxnLst>
                    <a:cxn ang="0">
                      <a:pos x="connsiteX0" y="connsiteY0"/>
                    </a:cxn>
                    <a:cxn ang="0">
                      <a:pos x="connsiteX1" y="connsiteY1"/>
                    </a:cxn>
                  </a:cxnLst>
                  <a:rect l="l" t="t" r="r" b="b"/>
                  <a:pathLst>
                    <a:path w="23151" h="23116">
                      <a:moveTo>
                        <a:pt x="0" y="0"/>
                      </a:moveTo>
                      <a:lnTo>
                        <a:pt x="23152" y="23116"/>
                      </a:lnTo>
                    </a:path>
                  </a:pathLst>
                </a:custGeom>
                <a:grpFill/>
                <a:ln w="12700" cap="rnd">
                  <a:solidFill>
                    <a:srgbClr val="114954"/>
                  </a:solidFill>
                  <a:prstDash val="solid"/>
                  <a:round/>
                </a:ln>
              </p:spPr>
              <p:txBody>
                <a:bodyPr rtlCol="0" anchor="ctr"/>
                <a:lstStyle/>
                <a:p>
                  <a:endParaRPr lang="en-AU"/>
                </a:p>
              </p:txBody>
            </p:sp>
          </p:grpSp>
          <p:grpSp>
            <p:nvGrpSpPr>
              <p:cNvPr id="143" name="Graphic 7">
                <a:extLst>
                  <a:ext uri="{FF2B5EF4-FFF2-40B4-BE49-F238E27FC236}">
                    <a16:creationId xmlns:a16="http://schemas.microsoft.com/office/drawing/2014/main" id="{AA7B604B-D657-425D-9EDE-456AFDB9F2F5}"/>
                  </a:ext>
                </a:extLst>
              </p:cNvPr>
              <p:cNvGrpSpPr/>
              <p:nvPr/>
            </p:nvGrpSpPr>
            <p:grpSpPr>
              <a:xfrm>
                <a:off x="4530270" y="5566747"/>
                <a:ext cx="23151" cy="23116"/>
                <a:chOff x="4530270" y="5566747"/>
                <a:chExt cx="23151" cy="23116"/>
              </a:xfrm>
              <a:grpFill/>
            </p:grpSpPr>
            <p:sp>
              <p:nvSpPr>
                <p:cNvPr id="144" name="Freeform: Shape 143">
                  <a:extLst>
                    <a:ext uri="{FF2B5EF4-FFF2-40B4-BE49-F238E27FC236}">
                      <a16:creationId xmlns:a16="http://schemas.microsoft.com/office/drawing/2014/main" id="{1477AA88-6A76-4F42-97C3-6829D3D9251F}"/>
                    </a:ext>
                  </a:extLst>
                </p:cNvPr>
                <p:cNvSpPr/>
                <p:nvPr/>
              </p:nvSpPr>
              <p:spPr>
                <a:xfrm>
                  <a:off x="4530270" y="5566747"/>
                  <a:ext cx="23151" cy="23116"/>
                </a:xfrm>
                <a:custGeom>
                  <a:avLst/>
                  <a:gdLst>
                    <a:gd name="connsiteX0" fmla="*/ 23152 w 23151"/>
                    <a:gd name="connsiteY0" fmla="*/ 0 h 23116"/>
                    <a:gd name="connsiteX1" fmla="*/ 0 w 23151"/>
                    <a:gd name="connsiteY1" fmla="*/ 23116 h 23116"/>
                  </a:gdLst>
                  <a:ahLst/>
                  <a:cxnLst>
                    <a:cxn ang="0">
                      <a:pos x="connsiteX0" y="connsiteY0"/>
                    </a:cxn>
                    <a:cxn ang="0">
                      <a:pos x="connsiteX1" y="connsiteY1"/>
                    </a:cxn>
                  </a:cxnLst>
                  <a:rect l="l" t="t" r="r" b="b"/>
                  <a:pathLst>
                    <a:path w="23151" h="23116">
                      <a:moveTo>
                        <a:pt x="23152" y="0"/>
                      </a:moveTo>
                      <a:lnTo>
                        <a:pt x="0" y="23116"/>
                      </a:lnTo>
                    </a:path>
                  </a:pathLst>
                </a:custGeom>
                <a:grpFill/>
                <a:ln w="12700" cap="rnd">
                  <a:solidFill>
                    <a:srgbClr val="114954"/>
                  </a:solidFill>
                  <a:prstDash val="solid"/>
                  <a:round/>
                </a:ln>
              </p:spPr>
              <p:txBody>
                <a:bodyPr rtlCol="0" anchor="ctr"/>
                <a:lstStyle/>
                <a:p>
                  <a:endParaRPr lang="en-AU"/>
                </a:p>
              </p:txBody>
            </p:sp>
            <p:sp>
              <p:nvSpPr>
                <p:cNvPr id="145" name="Freeform: Shape 144">
                  <a:extLst>
                    <a:ext uri="{FF2B5EF4-FFF2-40B4-BE49-F238E27FC236}">
                      <a16:creationId xmlns:a16="http://schemas.microsoft.com/office/drawing/2014/main" id="{1CEFADF6-AD87-471C-AD25-70EBD4D80097}"/>
                    </a:ext>
                  </a:extLst>
                </p:cNvPr>
                <p:cNvSpPr/>
                <p:nvPr/>
              </p:nvSpPr>
              <p:spPr>
                <a:xfrm>
                  <a:off x="4530270" y="5566747"/>
                  <a:ext cx="23151" cy="23116"/>
                </a:xfrm>
                <a:custGeom>
                  <a:avLst/>
                  <a:gdLst>
                    <a:gd name="connsiteX0" fmla="*/ 0 w 23151"/>
                    <a:gd name="connsiteY0" fmla="*/ 0 h 23116"/>
                    <a:gd name="connsiteX1" fmla="*/ 23152 w 23151"/>
                    <a:gd name="connsiteY1" fmla="*/ 23116 h 23116"/>
                  </a:gdLst>
                  <a:ahLst/>
                  <a:cxnLst>
                    <a:cxn ang="0">
                      <a:pos x="connsiteX0" y="connsiteY0"/>
                    </a:cxn>
                    <a:cxn ang="0">
                      <a:pos x="connsiteX1" y="connsiteY1"/>
                    </a:cxn>
                  </a:cxnLst>
                  <a:rect l="l" t="t" r="r" b="b"/>
                  <a:pathLst>
                    <a:path w="23151" h="23116">
                      <a:moveTo>
                        <a:pt x="0" y="0"/>
                      </a:moveTo>
                      <a:lnTo>
                        <a:pt x="23152" y="23116"/>
                      </a:lnTo>
                    </a:path>
                  </a:pathLst>
                </a:custGeom>
                <a:grpFill/>
                <a:ln w="12700" cap="rnd">
                  <a:solidFill>
                    <a:srgbClr val="114954"/>
                  </a:solidFill>
                  <a:prstDash val="solid"/>
                  <a:round/>
                </a:ln>
              </p:spPr>
              <p:txBody>
                <a:bodyPr rtlCol="0" anchor="ctr"/>
                <a:lstStyle/>
                <a:p>
                  <a:endParaRPr lang="en-AU"/>
                </a:p>
              </p:txBody>
            </p:sp>
          </p:grpSp>
          <p:grpSp>
            <p:nvGrpSpPr>
              <p:cNvPr id="146" name="Graphic 7">
                <a:extLst>
                  <a:ext uri="{FF2B5EF4-FFF2-40B4-BE49-F238E27FC236}">
                    <a16:creationId xmlns:a16="http://schemas.microsoft.com/office/drawing/2014/main" id="{6A1E1C69-0B04-46DE-8AC4-3EB95E51E2F4}"/>
                  </a:ext>
                </a:extLst>
              </p:cNvPr>
              <p:cNvGrpSpPr/>
              <p:nvPr/>
            </p:nvGrpSpPr>
            <p:grpSpPr>
              <a:xfrm>
                <a:off x="4579590" y="5566747"/>
                <a:ext cx="23151" cy="23116"/>
                <a:chOff x="4579590" y="5566747"/>
                <a:chExt cx="23151" cy="23116"/>
              </a:xfrm>
              <a:grpFill/>
            </p:grpSpPr>
            <p:sp>
              <p:nvSpPr>
                <p:cNvPr id="147" name="Freeform: Shape 146">
                  <a:extLst>
                    <a:ext uri="{FF2B5EF4-FFF2-40B4-BE49-F238E27FC236}">
                      <a16:creationId xmlns:a16="http://schemas.microsoft.com/office/drawing/2014/main" id="{251AB4EC-E3FF-46CC-BDD3-E550A2EA20CA}"/>
                    </a:ext>
                  </a:extLst>
                </p:cNvPr>
                <p:cNvSpPr/>
                <p:nvPr/>
              </p:nvSpPr>
              <p:spPr>
                <a:xfrm>
                  <a:off x="4579590" y="5566747"/>
                  <a:ext cx="23151" cy="23116"/>
                </a:xfrm>
                <a:custGeom>
                  <a:avLst/>
                  <a:gdLst>
                    <a:gd name="connsiteX0" fmla="*/ 23152 w 23151"/>
                    <a:gd name="connsiteY0" fmla="*/ 0 h 23116"/>
                    <a:gd name="connsiteX1" fmla="*/ 0 w 23151"/>
                    <a:gd name="connsiteY1" fmla="*/ 23116 h 23116"/>
                  </a:gdLst>
                  <a:ahLst/>
                  <a:cxnLst>
                    <a:cxn ang="0">
                      <a:pos x="connsiteX0" y="connsiteY0"/>
                    </a:cxn>
                    <a:cxn ang="0">
                      <a:pos x="connsiteX1" y="connsiteY1"/>
                    </a:cxn>
                  </a:cxnLst>
                  <a:rect l="l" t="t" r="r" b="b"/>
                  <a:pathLst>
                    <a:path w="23151" h="23116">
                      <a:moveTo>
                        <a:pt x="23152" y="0"/>
                      </a:moveTo>
                      <a:lnTo>
                        <a:pt x="0" y="23116"/>
                      </a:lnTo>
                    </a:path>
                  </a:pathLst>
                </a:custGeom>
                <a:grpFill/>
                <a:ln w="12700" cap="rnd">
                  <a:solidFill>
                    <a:srgbClr val="114954"/>
                  </a:solidFill>
                  <a:prstDash val="solid"/>
                  <a:round/>
                </a:ln>
              </p:spPr>
              <p:txBody>
                <a:bodyPr rtlCol="0" anchor="ctr"/>
                <a:lstStyle/>
                <a:p>
                  <a:endParaRPr lang="en-AU"/>
                </a:p>
              </p:txBody>
            </p:sp>
            <p:sp>
              <p:nvSpPr>
                <p:cNvPr id="148" name="Freeform: Shape 147">
                  <a:extLst>
                    <a:ext uri="{FF2B5EF4-FFF2-40B4-BE49-F238E27FC236}">
                      <a16:creationId xmlns:a16="http://schemas.microsoft.com/office/drawing/2014/main" id="{72CFC477-A3F3-4AE1-BB36-2390F7A20E4F}"/>
                    </a:ext>
                  </a:extLst>
                </p:cNvPr>
                <p:cNvSpPr/>
                <p:nvPr/>
              </p:nvSpPr>
              <p:spPr>
                <a:xfrm>
                  <a:off x="4579590" y="5566747"/>
                  <a:ext cx="23151" cy="23116"/>
                </a:xfrm>
                <a:custGeom>
                  <a:avLst/>
                  <a:gdLst>
                    <a:gd name="connsiteX0" fmla="*/ 0 w 23151"/>
                    <a:gd name="connsiteY0" fmla="*/ 0 h 23116"/>
                    <a:gd name="connsiteX1" fmla="*/ 23152 w 23151"/>
                    <a:gd name="connsiteY1" fmla="*/ 23116 h 23116"/>
                  </a:gdLst>
                  <a:ahLst/>
                  <a:cxnLst>
                    <a:cxn ang="0">
                      <a:pos x="connsiteX0" y="connsiteY0"/>
                    </a:cxn>
                    <a:cxn ang="0">
                      <a:pos x="connsiteX1" y="connsiteY1"/>
                    </a:cxn>
                  </a:cxnLst>
                  <a:rect l="l" t="t" r="r" b="b"/>
                  <a:pathLst>
                    <a:path w="23151" h="23116">
                      <a:moveTo>
                        <a:pt x="0" y="0"/>
                      </a:moveTo>
                      <a:lnTo>
                        <a:pt x="23152" y="23116"/>
                      </a:lnTo>
                    </a:path>
                  </a:pathLst>
                </a:custGeom>
                <a:grpFill/>
                <a:ln w="12700" cap="rnd">
                  <a:solidFill>
                    <a:srgbClr val="114954"/>
                  </a:solidFill>
                  <a:prstDash val="solid"/>
                  <a:round/>
                </a:ln>
              </p:spPr>
              <p:txBody>
                <a:bodyPr rtlCol="0" anchor="ctr"/>
                <a:lstStyle/>
                <a:p>
                  <a:endParaRPr lang="en-AU"/>
                </a:p>
              </p:txBody>
            </p:sp>
          </p:grpSp>
        </p:grpSp>
        <p:sp>
          <p:nvSpPr>
            <p:cNvPr id="149" name="Freeform: Shape 148">
              <a:extLst>
                <a:ext uri="{FF2B5EF4-FFF2-40B4-BE49-F238E27FC236}">
                  <a16:creationId xmlns:a16="http://schemas.microsoft.com/office/drawing/2014/main" id="{26317810-CB88-47E7-9782-DA9355DCAC35}"/>
                </a:ext>
              </a:extLst>
            </p:cNvPr>
            <p:cNvSpPr/>
            <p:nvPr/>
          </p:nvSpPr>
          <p:spPr>
            <a:xfrm>
              <a:off x="4406374" y="5530090"/>
              <a:ext cx="221624" cy="96324"/>
            </a:xfrm>
            <a:custGeom>
              <a:avLst/>
              <a:gdLst>
                <a:gd name="connsiteX0" fmla="*/ 202577 w 221624"/>
                <a:gd name="connsiteY0" fmla="*/ 96325 h 96324"/>
                <a:gd name="connsiteX1" fmla="*/ 19048 w 221624"/>
                <a:gd name="connsiteY1" fmla="*/ 96325 h 96324"/>
                <a:gd name="connsiteX2" fmla="*/ 0 w 221624"/>
                <a:gd name="connsiteY2" fmla="*/ 77277 h 96324"/>
                <a:gd name="connsiteX3" fmla="*/ 0 w 221624"/>
                <a:gd name="connsiteY3" fmla="*/ 19047 h 96324"/>
                <a:gd name="connsiteX4" fmla="*/ 19048 w 221624"/>
                <a:gd name="connsiteY4" fmla="*/ 0 h 96324"/>
                <a:gd name="connsiteX5" fmla="*/ 202577 w 221624"/>
                <a:gd name="connsiteY5" fmla="*/ 0 h 96324"/>
                <a:gd name="connsiteX6" fmla="*/ 221625 w 221624"/>
                <a:gd name="connsiteY6" fmla="*/ 19047 h 96324"/>
                <a:gd name="connsiteX7" fmla="*/ 221625 w 221624"/>
                <a:gd name="connsiteY7" fmla="*/ 41533 h 9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4" h="96324">
                  <a:moveTo>
                    <a:pt x="202577" y="96325"/>
                  </a:moveTo>
                  <a:lnTo>
                    <a:pt x="19048" y="96325"/>
                  </a:lnTo>
                  <a:cubicBezTo>
                    <a:pt x="8524" y="96325"/>
                    <a:pt x="0" y="87801"/>
                    <a:pt x="0" y="77277"/>
                  </a:cubicBezTo>
                  <a:lnTo>
                    <a:pt x="0" y="19047"/>
                  </a:lnTo>
                  <a:cubicBezTo>
                    <a:pt x="0" y="8524"/>
                    <a:pt x="8524" y="0"/>
                    <a:pt x="19048" y="0"/>
                  </a:cubicBezTo>
                  <a:lnTo>
                    <a:pt x="202577" y="0"/>
                  </a:lnTo>
                  <a:cubicBezTo>
                    <a:pt x="213101" y="0"/>
                    <a:pt x="221625" y="8524"/>
                    <a:pt x="221625" y="19047"/>
                  </a:cubicBezTo>
                  <a:lnTo>
                    <a:pt x="221625" y="41533"/>
                  </a:lnTo>
                </a:path>
              </a:pathLst>
            </a:custGeom>
            <a:grpFill/>
            <a:ln w="12700" cap="rnd">
              <a:solidFill>
                <a:srgbClr val="114954"/>
              </a:solidFill>
              <a:prstDash val="solid"/>
              <a:miter/>
            </a:ln>
          </p:spPr>
          <p:txBody>
            <a:bodyPr rtlCol="0" anchor="ctr"/>
            <a:lstStyle/>
            <a:p>
              <a:endParaRPr lang="en-AU"/>
            </a:p>
          </p:txBody>
        </p:sp>
        <p:sp>
          <p:nvSpPr>
            <p:cNvPr id="150" name="Freeform: Shape 149">
              <a:extLst>
                <a:ext uri="{FF2B5EF4-FFF2-40B4-BE49-F238E27FC236}">
                  <a16:creationId xmlns:a16="http://schemas.microsoft.com/office/drawing/2014/main" id="{7F711DCB-AAD6-4252-B94A-1AA91513F72B}"/>
                </a:ext>
              </a:extLst>
            </p:cNvPr>
            <p:cNvSpPr/>
            <p:nvPr/>
          </p:nvSpPr>
          <p:spPr>
            <a:xfrm>
              <a:off x="4406374" y="5437343"/>
              <a:ext cx="221589" cy="52231"/>
            </a:xfrm>
            <a:custGeom>
              <a:avLst/>
              <a:gdLst>
                <a:gd name="connsiteX0" fmla="*/ 207558 w 221589"/>
                <a:gd name="connsiteY0" fmla="*/ 0 h 52231"/>
                <a:gd name="connsiteX1" fmla="*/ 221590 w 221589"/>
                <a:gd name="connsiteY1" fmla="*/ 14031 h 52231"/>
                <a:gd name="connsiteX2" fmla="*/ 221590 w 221589"/>
                <a:gd name="connsiteY2" fmla="*/ 38200 h 52231"/>
                <a:gd name="connsiteX3" fmla="*/ 207558 w 221589"/>
                <a:gd name="connsiteY3" fmla="*/ 52232 h 52231"/>
                <a:gd name="connsiteX4" fmla="*/ 14031 w 221589"/>
                <a:gd name="connsiteY4" fmla="*/ 52232 h 52231"/>
                <a:gd name="connsiteX5" fmla="*/ 0 w 221589"/>
                <a:gd name="connsiteY5" fmla="*/ 38200 h 52231"/>
                <a:gd name="connsiteX6" fmla="*/ 0 w 221589"/>
                <a:gd name="connsiteY6" fmla="*/ 14031 h 52231"/>
                <a:gd name="connsiteX7" fmla="*/ 14031 w 221589"/>
                <a:gd name="connsiteY7" fmla="*/ 0 h 5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589" h="52231">
                  <a:moveTo>
                    <a:pt x="207558" y="0"/>
                  </a:moveTo>
                  <a:cubicBezTo>
                    <a:pt x="215307" y="0"/>
                    <a:pt x="221590" y="6282"/>
                    <a:pt x="221590" y="14031"/>
                  </a:cubicBezTo>
                  <a:lnTo>
                    <a:pt x="221590" y="38200"/>
                  </a:lnTo>
                  <a:cubicBezTo>
                    <a:pt x="221590" y="45949"/>
                    <a:pt x="215307" y="52232"/>
                    <a:pt x="207558" y="52232"/>
                  </a:cubicBezTo>
                  <a:lnTo>
                    <a:pt x="14031" y="52232"/>
                  </a:lnTo>
                  <a:cubicBezTo>
                    <a:pt x="6282" y="52232"/>
                    <a:pt x="0" y="45949"/>
                    <a:pt x="0" y="38200"/>
                  </a:cubicBezTo>
                  <a:lnTo>
                    <a:pt x="0" y="14031"/>
                  </a:lnTo>
                  <a:cubicBezTo>
                    <a:pt x="0" y="6282"/>
                    <a:pt x="6282" y="0"/>
                    <a:pt x="14031" y="0"/>
                  </a:cubicBezTo>
                  <a:close/>
                </a:path>
              </a:pathLst>
            </a:custGeom>
            <a:grpFill/>
            <a:ln w="12700" cap="rnd">
              <a:solidFill>
                <a:srgbClr val="114954"/>
              </a:solidFill>
              <a:prstDash val="solid"/>
              <a:miter/>
            </a:ln>
          </p:spPr>
          <p:txBody>
            <a:bodyPr rtlCol="0" anchor="ctr"/>
            <a:lstStyle/>
            <a:p>
              <a:endParaRPr lang="en-AU"/>
            </a:p>
          </p:txBody>
        </p:sp>
      </p:grpSp>
      <p:grpSp>
        <p:nvGrpSpPr>
          <p:cNvPr id="151" name="Graphic 7">
            <a:extLst>
              <a:ext uri="{FF2B5EF4-FFF2-40B4-BE49-F238E27FC236}">
                <a16:creationId xmlns:a16="http://schemas.microsoft.com/office/drawing/2014/main" id="{2C2B4E74-0394-4484-9EA1-E52A4D9BFA69}"/>
              </a:ext>
            </a:extLst>
          </p:cNvPr>
          <p:cNvGrpSpPr/>
          <p:nvPr/>
        </p:nvGrpSpPr>
        <p:grpSpPr>
          <a:xfrm>
            <a:off x="466101" y="4623039"/>
            <a:ext cx="433321" cy="482634"/>
            <a:chOff x="466101" y="4623039"/>
            <a:chExt cx="433321" cy="482634"/>
          </a:xfrm>
          <a:noFill/>
        </p:grpSpPr>
        <p:sp>
          <p:nvSpPr>
            <p:cNvPr id="152" name="Freeform: Shape 151">
              <a:extLst>
                <a:ext uri="{FF2B5EF4-FFF2-40B4-BE49-F238E27FC236}">
                  <a16:creationId xmlns:a16="http://schemas.microsoft.com/office/drawing/2014/main" id="{EC1F96BE-EA2F-4000-8BA5-1F103E546AA7}"/>
                </a:ext>
              </a:extLst>
            </p:cNvPr>
            <p:cNvSpPr/>
            <p:nvPr/>
          </p:nvSpPr>
          <p:spPr>
            <a:xfrm>
              <a:off x="497707" y="4655448"/>
              <a:ext cx="361236" cy="411288"/>
            </a:xfrm>
            <a:custGeom>
              <a:avLst/>
              <a:gdLst>
                <a:gd name="connsiteX0" fmla="*/ 361236 w 361236"/>
                <a:gd name="connsiteY0" fmla="*/ 292167 h 411288"/>
                <a:gd name="connsiteX1" fmla="*/ 163254 w 361236"/>
                <a:gd name="connsiteY1" fmla="*/ 407469 h 411288"/>
                <a:gd name="connsiteX2" fmla="*/ 135016 w 361236"/>
                <a:gd name="connsiteY2" fmla="*/ 407504 h 411288"/>
                <a:gd name="connsiteX3" fmla="*/ 13119 w 361236"/>
                <a:gd name="connsiteY3" fmla="*/ 337137 h 411288"/>
                <a:gd name="connsiteX4" fmla="*/ 0 w 361236"/>
                <a:gd name="connsiteY4" fmla="*/ 314406 h 411288"/>
                <a:gd name="connsiteX5" fmla="*/ 0 w 361236"/>
                <a:gd name="connsiteY5" fmla="*/ 147715 h 411288"/>
                <a:gd name="connsiteX6" fmla="*/ 15645 w 361236"/>
                <a:gd name="connsiteY6" fmla="*/ 120494 h 411288"/>
                <a:gd name="connsiteX7" fmla="*/ 222572 w 361236"/>
                <a:gd name="connsiteY7" fmla="*/ 0 h 41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236" h="411288">
                  <a:moveTo>
                    <a:pt x="361236" y="292167"/>
                  </a:moveTo>
                  <a:lnTo>
                    <a:pt x="163254" y="407469"/>
                  </a:lnTo>
                  <a:cubicBezTo>
                    <a:pt x="154520" y="412556"/>
                    <a:pt x="143751" y="412556"/>
                    <a:pt x="135016" y="407504"/>
                  </a:cubicBezTo>
                  <a:lnTo>
                    <a:pt x="13119" y="337137"/>
                  </a:lnTo>
                  <a:cubicBezTo>
                    <a:pt x="4981" y="332437"/>
                    <a:pt x="0" y="323772"/>
                    <a:pt x="0" y="314406"/>
                  </a:cubicBezTo>
                  <a:lnTo>
                    <a:pt x="0" y="147715"/>
                  </a:lnTo>
                  <a:cubicBezTo>
                    <a:pt x="0" y="136489"/>
                    <a:pt x="5963" y="126141"/>
                    <a:pt x="15645" y="120494"/>
                  </a:cubicBezTo>
                  <a:lnTo>
                    <a:pt x="222572" y="0"/>
                  </a:lnTo>
                </a:path>
              </a:pathLst>
            </a:custGeom>
            <a:grpFill/>
            <a:ln w="12700" cap="rnd">
              <a:solidFill>
                <a:srgbClr val="114954"/>
              </a:solidFill>
              <a:prstDash val="solid"/>
              <a:round/>
            </a:ln>
          </p:spPr>
          <p:txBody>
            <a:bodyPr rtlCol="0" anchor="ctr"/>
            <a:lstStyle/>
            <a:p>
              <a:endParaRPr lang="en-AU"/>
            </a:p>
          </p:txBody>
        </p:sp>
        <p:sp>
          <p:nvSpPr>
            <p:cNvPr id="153" name="Freeform: Shape 152">
              <a:extLst>
                <a:ext uri="{FF2B5EF4-FFF2-40B4-BE49-F238E27FC236}">
                  <a16:creationId xmlns:a16="http://schemas.microsoft.com/office/drawing/2014/main" id="{732AF537-E614-411B-8F74-830AB31B1E88}"/>
                </a:ext>
              </a:extLst>
            </p:cNvPr>
            <p:cNvSpPr/>
            <p:nvPr/>
          </p:nvSpPr>
          <p:spPr>
            <a:xfrm>
              <a:off x="466101" y="4623039"/>
              <a:ext cx="433321" cy="482634"/>
            </a:xfrm>
            <a:custGeom>
              <a:avLst/>
              <a:gdLst>
                <a:gd name="connsiteX0" fmla="*/ 76927 w 433321"/>
                <a:gd name="connsiteY0" fmla="*/ 335590 h 482634"/>
                <a:gd name="connsiteX1" fmla="*/ 284169 w 433321"/>
                <a:gd name="connsiteY1" fmla="*/ 214921 h 482634"/>
                <a:gd name="connsiteX2" fmla="*/ 422553 w 433321"/>
                <a:gd name="connsiteY2" fmla="*/ 294794 h 482634"/>
                <a:gd name="connsiteX3" fmla="*/ 433322 w 433321"/>
                <a:gd name="connsiteY3" fmla="*/ 313456 h 482634"/>
                <a:gd name="connsiteX4" fmla="*/ 433322 w 433321"/>
                <a:gd name="connsiteY4" fmla="*/ 327522 h 482634"/>
                <a:gd name="connsiteX5" fmla="*/ 422623 w 433321"/>
                <a:gd name="connsiteY5" fmla="*/ 346149 h 482634"/>
                <a:gd name="connsiteX6" fmla="*/ 194790 w 433321"/>
                <a:gd name="connsiteY6" fmla="*/ 478815 h 482634"/>
                <a:gd name="connsiteX7" fmla="*/ 166657 w 433321"/>
                <a:gd name="connsiteY7" fmla="*/ 478955 h 482634"/>
                <a:gd name="connsiteX8" fmla="*/ 13260 w 433321"/>
                <a:gd name="connsiteY8" fmla="*/ 391505 h 482634"/>
                <a:gd name="connsiteX9" fmla="*/ 0 w 433321"/>
                <a:gd name="connsiteY9" fmla="*/ 368704 h 482634"/>
                <a:gd name="connsiteX10" fmla="*/ 0 w 433321"/>
                <a:gd name="connsiteY10" fmla="*/ 162514 h 482634"/>
                <a:gd name="connsiteX11" fmla="*/ 15645 w 433321"/>
                <a:gd name="connsiteY11" fmla="*/ 135294 h 482634"/>
                <a:gd name="connsiteX12" fmla="*/ 243794 w 433321"/>
                <a:gd name="connsiteY12" fmla="*/ 2417 h 482634"/>
                <a:gd name="connsiteX13" fmla="*/ 261403 w 433321"/>
                <a:gd name="connsiteY13" fmla="*/ 2241 h 482634"/>
                <a:gd name="connsiteX14" fmla="*/ 272032 w 433321"/>
                <a:gd name="connsiteY14" fmla="*/ 8170 h 482634"/>
                <a:gd name="connsiteX15" fmla="*/ 284169 w 433321"/>
                <a:gd name="connsiteY15" fmla="*/ 28796 h 482634"/>
                <a:gd name="connsiteX16" fmla="*/ 284169 w 433321"/>
                <a:gd name="connsiteY16" fmla="*/ 214851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3321" h="482634">
                  <a:moveTo>
                    <a:pt x="76927" y="335590"/>
                  </a:moveTo>
                  <a:lnTo>
                    <a:pt x="284169" y="214921"/>
                  </a:lnTo>
                  <a:lnTo>
                    <a:pt x="422553" y="294794"/>
                  </a:lnTo>
                  <a:cubicBezTo>
                    <a:pt x="429218" y="298653"/>
                    <a:pt x="433322" y="305774"/>
                    <a:pt x="433322" y="313456"/>
                  </a:cubicBezTo>
                  <a:lnTo>
                    <a:pt x="433322" y="327522"/>
                  </a:lnTo>
                  <a:cubicBezTo>
                    <a:pt x="433322" y="335205"/>
                    <a:pt x="429253" y="342291"/>
                    <a:pt x="422623" y="346149"/>
                  </a:cubicBezTo>
                  <a:lnTo>
                    <a:pt x="194790" y="478815"/>
                  </a:lnTo>
                  <a:cubicBezTo>
                    <a:pt x="186125" y="483866"/>
                    <a:pt x="175391" y="483902"/>
                    <a:pt x="166657" y="478955"/>
                  </a:cubicBezTo>
                  <a:lnTo>
                    <a:pt x="13260" y="391505"/>
                  </a:lnTo>
                  <a:cubicBezTo>
                    <a:pt x="5051" y="386840"/>
                    <a:pt x="0" y="378140"/>
                    <a:pt x="0" y="368704"/>
                  </a:cubicBezTo>
                  <a:lnTo>
                    <a:pt x="0" y="162514"/>
                  </a:lnTo>
                  <a:cubicBezTo>
                    <a:pt x="0" y="151289"/>
                    <a:pt x="5963" y="140941"/>
                    <a:pt x="15645" y="135294"/>
                  </a:cubicBezTo>
                  <a:lnTo>
                    <a:pt x="243794" y="2417"/>
                  </a:lnTo>
                  <a:cubicBezTo>
                    <a:pt x="249231" y="-740"/>
                    <a:pt x="255931" y="-810"/>
                    <a:pt x="261403" y="2241"/>
                  </a:cubicBezTo>
                  <a:lnTo>
                    <a:pt x="272032" y="8170"/>
                  </a:lnTo>
                  <a:cubicBezTo>
                    <a:pt x="279504" y="12344"/>
                    <a:pt x="284169" y="20237"/>
                    <a:pt x="284169" y="28796"/>
                  </a:cubicBezTo>
                  <a:lnTo>
                    <a:pt x="284169" y="214851"/>
                  </a:lnTo>
                </a:path>
              </a:pathLst>
            </a:custGeom>
            <a:grpFill/>
            <a:ln w="12700" cap="rnd">
              <a:solidFill>
                <a:srgbClr val="114954"/>
              </a:solidFill>
              <a:prstDash val="solid"/>
              <a:round/>
            </a:ln>
          </p:spPr>
          <p:txBody>
            <a:bodyPr rtlCol="0" anchor="ctr"/>
            <a:lstStyle/>
            <a:p>
              <a:endParaRPr lang="en-AU"/>
            </a:p>
          </p:txBody>
        </p:sp>
        <p:grpSp>
          <p:nvGrpSpPr>
            <p:cNvPr id="154" name="Graphic 7">
              <a:extLst>
                <a:ext uri="{FF2B5EF4-FFF2-40B4-BE49-F238E27FC236}">
                  <a16:creationId xmlns:a16="http://schemas.microsoft.com/office/drawing/2014/main" id="{097C63C2-A732-4255-9A78-F3E69BE25E8D}"/>
                </a:ext>
              </a:extLst>
            </p:cNvPr>
            <p:cNvGrpSpPr/>
            <p:nvPr/>
          </p:nvGrpSpPr>
          <p:grpSpPr>
            <a:xfrm>
              <a:off x="545957" y="4717881"/>
              <a:ext cx="168478" cy="182233"/>
              <a:chOff x="545957" y="4717881"/>
              <a:chExt cx="168478" cy="182233"/>
            </a:xfrm>
            <a:grpFill/>
          </p:grpSpPr>
          <p:sp>
            <p:nvSpPr>
              <p:cNvPr id="155" name="Freeform: Shape 154">
                <a:extLst>
                  <a:ext uri="{FF2B5EF4-FFF2-40B4-BE49-F238E27FC236}">
                    <a16:creationId xmlns:a16="http://schemas.microsoft.com/office/drawing/2014/main" id="{8EF6DCED-623C-45D3-B639-3E7CA476B7AC}"/>
                  </a:ext>
                </a:extLst>
              </p:cNvPr>
              <p:cNvSpPr/>
              <p:nvPr/>
            </p:nvSpPr>
            <p:spPr>
              <a:xfrm>
                <a:off x="613605" y="4790885"/>
                <a:ext cx="45531" cy="55318"/>
              </a:xfrm>
              <a:custGeom>
                <a:avLst/>
                <a:gdLst>
                  <a:gd name="connsiteX0" fmla="*/ 0 w 45531"/>
                  <a:gd name="connsiteY0" fmla="*/ 0 h 55318"/>
                  <a:gd name="connsiteX1" fmla="*/ 0 w 45531"/>
                  <a:gd name="connsiteY1" fmla="*/ 55319 h 55318"/>
                  <a:gd name="connsiteX2" fmla="*/ 45532 w 45531"/>
                  <a:gd name="connsiteY2" fmla="*/ 1368 h 55318"/>
                  <a:gd name="connsiteX3" fmla="*/ 0 w 45531"/>
                  <a:gd name="connsiteY3" fmla="*/ 0 h 55318"/>
                </a:gdLst>
                <a:ahLst/>
                <a:cxnLst>
                  <a:cxn ang="0">
                    <a:pos x="connsiteX0" y="connsiteY0"/>
                  </a:cxn>
                  <a:cxn ang="0">
                    <a:pos x="connsiteX1" y="connsiteY1"/>
                  </a:cxn>
                  <a:cxn ang="0">
                    <a:pos x="connsiteX2" y="connsiteY2"/>
                  </a:cxn>
                  <a:cxn ang="0">
                    <a:pos x="connsiteX3" y="connsiteY3"/>
                  </a:cxn>
                </a:cxnLst>
                <a:rect l="l" t="t" r="r" b="b"/>
                <a:pathLst>
                  <a:path w="45531" h="55318">
                    <a:moveTo>
                      <a:pt x="0" y="0"/>
                    </a:moveTo>
                    <a:lnTo>
                      <a:pt x="0" y="55319"/>
                    </a:lnTo>
                    <a:lnTo>
                      <a:pt x="45532" y="1368"/>
                    </a:lnTo>
                    <a:lnTo>
                      <a:pt x="0" y="0"/>
                    </a:lnTo>
                    <a:close/>
                  </a:path>
                </a:pathLst>
              </a:custGeom>
              <a:grpFill/>
              <a:ln w="12700" cap="flat">
                <a:solidFill>
                  <a:srgbClr val="114954"/>
                </a:solidFill>
                <a:prstDash val="solid"/>
                <a:miter/>
              </a:ln>
            </p:spPr>
            <p:txBody>
              <a:bodyPr rtlCol="0" anchor="ctr"/>
              <a:lstStyle/>
              <a:p>
                <a:endParaRPr lang="en-AU"/>
              </a:p>
            </p:txBody>
          </p:sp>
          <p:sp>
            <p:nvSpPr>
              <p:cNvPr id="156" name="Freeform: Shape 155">
                <a:extLst>
                  <a:ext uri="{FF2B5EF4-FFF2-40B4-BE49-F238E27FC236}">
                    <a16:creationId xmlns:a16="http://schemas.microsoft.com/office/drawing/2014/main" id="{7229861A-349F-43B1-A1E4-E1577020FB69}"/>
                  </a:ext>
                </a:extLst>
              </p:cNvPr>
              <p:cNvSpPr/>
              <p:nvPr/>
            </p:nvSpPr>
            <p:spPr>
              <a:xfrm rot="-3182999">
                <a:off x="550218" y="4763747"/>
                <a:ext cx="159956" cy="90501"/>
              </a:xfrm>
              <a:custGeom>
                <a:avLst/>
                <a:gdLst>
                  <a:gd name="connsiteX0" fmla="*/ 159957 w 159956"/>
                  <a:gd name="connsiteY0" fmla="*/ 45251 h 90501"/>
                  <a:gd name="connsiteX1" fmla="*/ 79978 w 159956"/>
                  <a:gd name="connsiteY1" fmla="*/ 90502 h 90501"/>
                  <a:gd name="connsiteX2" fmla="*/ 0 w 159956"/>
                  <a:gd name="connsiteY2" fmla="*/ 45251 h 90501"/>
                  <a:gd name="connsiteX3" fmla="*/ 79978 w 159956"/>
                  <a:gd name="connsiteY3" fmla="*/ 0 h 90501"/>
                  <a:gd name="connsiteX4" fmla="*/ 159957 w 159956"/>
                  <a:gd name="connsiteY4" fmla="*/ 45251 h 90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56" h="90501">
                    <a:moveTo>
                      <a:pt x="159957" y="45251"/>
                    </a:moveTo>
                    <a:cubicBezTo>
                      <a:pt x="159957" y="70242"/>
                      <a:pt x="124149" y="90502"/>
                      <a:pt x="79978" y="90502"/>
                    </a:cubicBezTo>
                    <a:cubicBezTo>
                      <a:pt x="35808" y="90502"/>
                      <a:pt x="0" y="70243"/>
                      <a:pt x="0" y="45251"/>
                    </a:cubicBezTo>
                    <a:cubicBezTo>
                      <a:pt x="0" y="20260"/>
                      <a:pt x="35808" y="0"/>
                      <a:pt x="79978" y="0"/>
                    </a:cubicBezTo>
                    <a:cubicBezTo>
                      <a:pt x="124149" y="0"/>
                      <a:pt x="159957" y="20259"/>
                      <a:pt x="159957" y="45251"/>
                    </a:cubicBezTo>
                    <a:close/>
                  </a:path>
                </a:pathLst>
              </a:custGeom>
              <a:grpFill/>
              <a:ln w="12700" cap="rnd">
                <a:solidFill>
                  <a:srgbClr val="114954"/>
                </a:solidFill>
                <a:prstDash val="solid"/>
                <a:round/>
              </a:ln>
            </p:spPr>
            <p:txBody>
              <a:bodyPr rtlCol="0" anchor="ctr"/>
              <a:lstStyle/>
              <a:p>
                <a:endParaRPr lang="en-AU"/>
              </a:p>
            </p:txBody>
          </p:sp>
        </p:grpSp>
      </p:grpSp>
      <p:sp>
        <p:nvSpPr>
          <p:cNvPr id="157" name="Freeform: Shape 156">
            <a:extLst>
              <a:ext uri="{FF2B5EF4-FFF2-40B4-BE49-F238E27FC236}">
                <a16:creationId xmlns:a16="http://schemas.microsoft.com/office/drawing/2014/main" id="{7C0ADFC1-1279-4631-8E8B-B0D92CDCC447}"/>
              </a:ext>
            </a:extLst>
          </p:cNvPr>
          <p:cNvSpPr/>
          <p:nvPr/>
        </p:nvSpPr>
        <p:spPr>
          <a:xfrm>
            <a:off x="1401744" y="4738163"/>
            <a:ext cx="125194" cy="166756"/>
          </a:xfrm>
          <a:custGeom>
            <a:avLst/>
            <a:gdLst>
              <a:gd name="connsiteX0" fmla="*/ 5858 w 125194"/>
              <a:gd name="connsiteY0" fmla="*/ 0 h 166756"/>
              <a:gd name="connsiteX1" fmla="*/ 116144 w 125194"/>
              <a:gd name="connsiteY1" fmla="*/ 63667 h 166756"/>
              <a:gd name="connsiteX2" fmla="*/ 116144 w 125194"/>
              <a:gd name="connsiteY2" fmla="*/ 74085 h 166756"/>
              <a:gd name="connsiteX3" fmla="*/ 13751 w 125194"/>
              <a:gd name="connsiteY3" fmla="*/ 133192 h 166756"/>
              <a:gd name="connsiteX4" fmla="*/ 0 w 125194"/>
              <a:gd name="connsiteY4" fmla="*/ 153643 h 166756"/>
              <a:gd name="connsiteX5" fmla="*/ 0 w 125194"/>
              <a:gd name="connsiteY5" fmla="*/ 153643 h 166756"/>
              <a:gd name="connsiteX6" fmla="*/ 17364 w 125194"/>
              <a:gd name="connsiteY6" fmla="*/ 164938 h 166756"/>
              <a:gd name="connsiteX7" fmla="*/ 125194 w 125194"/>
              <a:gd name="connsiteY7" fmla="*/ 102674 h 166756"/>
              <a:gd name="connsiteX8" fmla="*/ 112672 w 125194"/>
              <a:gd name="connsiteY8" fmla="*/ 94501 h 16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94" h="166756">
                <a:moveTo>
                  <a:pt x="5858" y="0"/>
                </a:moveTo>
                <a:lnTo>
                  <a:pt x="116144" y="63667"/>
                </a:lnTo>
                <a:cubicBezTo>
                  <a:pt x="120143" y="65982"/>
                  <a:pt x="120143" y="71770"/>
                  <a:pt x="116144" y="74085"/>
                </a:cubicBezTo>
                <a:lnTo>
                  <a:pt x="13751" y="133192"/>
                </a:lnTo>
                <a:cubicBezTo>
                  <a:pt x="4420" y="138594"/>
                  <a:pt x="0" y="144312"/>
                  <a:pt x="0" y="153643"/>
                </a:cubicBezTo>
                <a:lnTo>
                  <a:pt x="0" y="153643"/>
                </a:lnTo>
                <a:cubicBezTo>
                  <a:pt x="0" y="162974"/>
                  <a:pt x="7998" y="170305"/>
                  <a:pt x="17364" y="164938"/>
                </a:cubicBezTo>
                <a:lnTo>
                  <a:pt x="125194" y="102674"/>
                </a:lnTo>
                <a:lnTo>
                  <a:pt x="112672" y="94501"/>
                </a:lnTo>
              </a:path>
            </a:pathLst>
          </a:custGeom>
          <a:noFill/>
          <a:ln w="12700" cap="rnd">
            <a:solidFill>
              <a:srgbClr val="114954"/>
            </a:solidFill>
            <a:prstDash val="solid"/>
            <a:miter/>
          </a:ln>
        </p:spPr>
        <p:txBody>
          <a:bodyPr rtlCol="0" anchor="ctr"/>
          <a:lstStyle/>
          <a:p>
            <a:endParaRPr lang="en-AU"/>
          </a:p>
        </p:txBody>
      </p:sp>
      <p:sp>
        <p:nvSpPr>
          <p:cNvPr id="158" name="Freeform: Shape 157">
            <a:extLst>
              <a:ext uri="{FF2B5EF4-FFF2-40B4-BE49-F238E27FC236}">
                <a16:creationId xmlns:a16="http://schemas.microsoft.com/office/drawing/2014/main" id="{02C41C4E-24C4-4E47-93FC-3B6EF3DA7D53}"/>
              </a:ext>
            </a:extLst>
          </p:cNvPr>
          <p:cNvSpPr/>
          <p:nvPr/>
        </p:nvSpPr>
        <p:spPr>
          <a:xfrm>
            <a:off x="1282471" y="4738198"/>
            <a:ext cx="125165" cy="164762"/>
          </a:xfrm>
          <a:custGeom>
            <a:avLst/>
            <a:gdLst>
              <a:gd name="connsiteX0" fmla="*/ 124394 w 125165"/>
              <a:gd name="connsiteY0" fmla="*/ 164763 h 164762"/>
              <a:gd name="connsiteX1" fmla="*/ 7443 w 125165"/>
              <a:gd name="connsiteY1" fmla="*/ 97272 h 164762"/>
              <a:gd name="connsiteX2" fmla="*/ 533 w 125165"/>
              <a:gd name="connsiteY2" fmla="*/ 88608 h 164762"/>
              <a:gd name="connsiteX3" fmla="*/ 7 w 125165"/>
              <a:gd name="connsiteY3" fmla="*/ 84784 h 164762"/>
              <a:gd name="connsiteX4" fmla="*/ 13757 w 125165"/>
              <a:gd name="connsiteY4" fmla="*/ 64334 h 164762"/>
              <a:gd name="connsiteX5" fmla="*/ 125166 w 125165"/>
              <a:gd name="connsiteY5" fmla="*/ 0 h 16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65" h="164762">
                <a:moveTo>
                  <a:pt x="124394" y="164763"/>
                </a:moveTo>
                <a:lnTo>
                  <a:pt x="7443" y="97272"/>
                </a:lnTo>
                <a:cubicBezTo>
                  <a:pt x="4111" y="95343"/>
                  <a:pt x="1550" y="92291"/>
                  <a:pt x="533" y="88608"/>
                </a:cubicBezTo>
                <a:cubicBezTo>
                  <a:pt x="-99" y="86328"/>
                  <a:pt x="7" y="84679"/>
                  <a:pt x="7" y="84784"/>
                </a:cubicBezTo>
                <a:cubicBezTo>
                  <a:pt x="7" y="75453"/>
                  <a:pt x="4426" y="69701"/>
                  <a:pt x="13757" y="64334"/>
                </a:cubicBezTo>
                <a:lnTo>
                  <a:pt x="125166" y="0"/>
                </a:lnTo>
              </a:path>
            </a:pathLst>
          </a:custGeom>
          <a:noFill/>
          <a:ln w="12700" cap="rnd">
            <a:solidFill>
              <a:srgbClr val="114954"/>
            </a:solidFill>
            <a:prstDash val="solid"/>
            <a:miter/>
          </a:ln>
        </p:spPr>
        <p:txBody>
          <a:bodyPr rtlCol="0" anchor="ctr"/>
          <a:lstStyle/>
          <a:p>
            <a:endParaRPr lang="en-AU"/>
          </a:p>
        </p:txBody>
      </p:sp>
      <p:sp>
        <p:nvSpPr>
          <p:cNvPr id="159" name="Freeform: Shape 158">
            <a:extLst>
              <a:ext uri="{FF2B5EF4-FFF2-40B4-BE49-F238E27FC236}">
                <a16:creationId xmlns:a16="http://schemas.microsoft.com/office/drawing/2014/main" id="{78BBD3DA-8BF1-43C4-B286-9CFA52E272CE}"/>
              </a:ext>
            </a:extLst>
          </p:cNvPr>
          <p:cNvSpPr/>
          <p:nvPr/>
        </p:nvSpPr>
        <p:spPr>
          <a:xfrm>
            <a:off x="1296193" y="4802496"/>
            <a:ext cx="92606" cy="51354"/>
          </a:xfrm>
          <a:custGeom>
            <a:avLst/>
            <a:gdLst>
              <a:gd name="connsiteX0" fmla="*/ 0 w 92606"/>
              <a:gd name="connsiteY0" fmla="*/ 0 h 51354"/>
              <a:gd name="connsiteX1" fmla="*/ 92607 w 92606"/>
              <a:gd name="connsiteY1" fmla="*/ 51355 h 51354"/>
            </a:gdLst>
            <a:ahLst/>
            <a:cxnLst>
              <a:cxn ang="0">
                <a:pos x="connsiteX0" y="connsiteY0"/>
              </a:cxn>
              <a:cxn ang="0">
                <a:pos x="connsiteX1" y="connsiteY1"/>
              </a:cxn>
            </a:cxnLst>
            <a:rect l="l" t="t" r="r" b="b"/>
            <a:pathLst>
              <a:path w="92606" h="51354">
                <a:moveTo>
                  <a:pt x="0" y="0"/>
                </a:moveTo>
                <a:lnTo>
                  <a:pt x="92607" y="51355"/>
                </a:lnTo>
              </a:path>
            </a:pathLst>
          </a:custGeom>
          <a:ln w="12700" cap="rnd">
            <a:solidFill>
              <a:srgbClr val="114954"/>
            </a:solidFill>
            <a:prstDash val="solid"/>
            <a:miter/>
          </a:ln>
        </p:spPr>
        <p:txBody>
          <a:bodyPr rtlCol="0" anchor="ctr"/>
          <a:lstStyle/>
          <a:p>
            <a:endParaRPr lang="en-AU"/>
          </a:p>
        </p:txBody>
      </p:sp>
      <p:sp>
        <p:nvSpPr>
          <p:cNvPr id="160" name="Freeform: Shape 159">
            <a:extLst>
              <a:ext uri="{FF2B5EF4-FFF2-40B4-BE49-F238E27FC236}">
                <a16:creationId xmlns:a16="http://schemas.microsoft.com/office/drawing/2014/main" id="{D0187DCF-3692-4D75-87A1-0CB9E698D425}"/>
              </a:ext>
            </a:extLst>
          </p:cNvPr>
          <p:cNvSpPr/>
          <p:nvPr/>
        </p:nvSpPr>
        <p:spPr>
          <a:xfrm>
            <a:off x="1147777" y="4639733"/>
            <a:ext cx="373864" cy="425644"/>
          </a:xfrm>
          <a:custGeom>
            <a:avLst/>
            <a:gdLst>
              <a:gd name="connsiteX0" fmla="*/ 373864 w 373864"/>
              <a:gd name="connsiteY0" fmla="*/ 302340 h 425644"/>
              <a:gd name="connsiteX1" fmla="*/ 168972 w 373864"/>
              <a:gd name="connsiteY1" fmla="*/ 421676 h 425644"/>
              <a:gd name="connsiteX2" fmla="*/ 139717 w 373864"/>
              <a:gd name="connsiteY2" fmla="*/ 421746 h 425644"/>
              <a:gd name="connsiteX3" fmla="*/ 13575 w 373864"/>
              <a:gd name="connsiteY3" fmla="*/ 348924 h 425644"/>
              <a:gd name="connsiteX4" fmla="*/ 0 w 373864"/>
              <a:gd name="connsiteY4" fmla="*/ 325386 h 425644"/>
              <a:gd name="connsiteX5" fmla="*/ 0 w 373864"/>
              <a:gd name="connsiteY5" fmla="*/ 152871 h 425644"/>
              <a:gd name="connsiteX6" fmla="*/ 16206 w 373864"/>
              <a:gd name="connsiteY6" fmla="*/ 124703 h 425644"/>
              <a:gd name="connsiteX7" fmla="*/ 230359 w 373864"/>
              <a:gd name="connsiteY7" fmla="*/ 0 h 42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864" h="425644">
                <a:moveTo>
                  <a:pt x="373864" y="302340"/>
                </a:moveTo>
                <a:lnTo>
                  <a:pt x="168972" y="421676"/>
                </a:lnTo>
                <a:cubicBezTo>
                  <a:pt x="159957" y="426938"/>
                  <a:pt x="148802" y="426973"/>
                  <a:pt x="139717" y="421746"/>
                </a:cubicBezTo>
                <a:lnTo>
                  <a:pt x="13575" y="348924"/>
                </a:lnTo>
                <a:cubicBezTo>
                  <a:pt x="5157" y="344083"/>
                  <a:pt x="0" y="335103"/>
                  <a:pt x="0" y="325386"/>
                </a:cubicBezTo>
                <a:lnTo>
                  <a:pt x="0" y="152871"/>
                </a:lnTo>
                <a:cubicBezTo>
                  <a:pt x="0" y="141260"/>
                  <a:pt x="6174" y="130561"/>
                  <a:pt x="16206" y="124703"/>
                </a:cubicBezTo>
                <a:lnTo>
                  <a:pt x="230359" y="0"/>
                </a:lnTo>
              </a:path>
            </a:pathLst>
          </a:custGeom>
          <a:noFill/>
          <a:ln w="12700" cap="rnd">
            <a:solidFill>
              <a:srgbClr val="114954"/>
            </a:solidFill>
            <a:prstDash val="solid"/>
            <a:round/>
          </a:ln>
        </p:spPr>
        <p:txBody>
          <a:bodyPr rtlCol="0" anchor="ctr"/>
          <a:lstStyle/>
          <a:p>
            <a:endParaRPr lang="en-AU"/>
          </a:p>
        </p:txBody>
      </p:sp>
      <p:sp>
        <p:nvSpPr>
          <p:cNvPr id="161" name="Freeform: Shape 160">
            <a:extLst>
              <a:ext uri="{FF2B5EF4-FFF2-40B4-BE49-F238E27FC236}">
                <a16:creationId xmlns:a16="http://schemas.microsoft.com/office/drawing/2014/main" id="{2D23281D-37CA-4680-9B8F-8003CD0BA5E9}"/>
              </a:ext>
            </a:extLst>
          </p:cNvPr>
          <p:cNvSpPr/>
          <p:nvPr/>
        </p:nvSpPr>
        <p:spPr>
          <a:xfrm>
            <a:off x="1115049" y="4606228"/>
            <a:ext cx="448475" cy="499485"/>
          </a:xfrm>
          <a:custGeom>
            <a:avLst/>
            <a:gdLst>
              <a:gd name="connsiteX0" fmla="*/ 388387 w 448475"/>
              <a:gd name="connsiteY0" fmla="*/ 276773 h 499485"/>
              <a:gd name="connsiteX1" fmla="*/ 437321 w 448475"/>
              <a:gd name="connsiteY1" fmla="*/ 305011 h 499485"/>
              <a:gd name="connsiteX2" fmla="*/ 448476 w 448475"/>
              <a:gd name="connsiteY2" fmla="*/ 324339 h 499485"/>
              <a:gd name="connsiteX3" fmla="*/ 448476 w 448475"/>
              <a:gd name="connsiteY3" fmla="*/ 338897 h 499485"/>
              <a:gd name="connsiteX4" fmla="*/ 437391 w 448475"/>
              <a:gd name="connsiteY4" fmla="*/ 358190 h 499485"/>
              <a:gd name="connsiteX5" fmla="*/ 201595 w 448475"/>
              <a:gd name="connsiteY5" fmla="*/ 495521 h 499485"/>
              <a:gd name="connsiteX6" fmla="*/ 172480 w 448475"/>
              <a:gd name="connsiteY6" fmla="*/ 495661 h 499485"/>
              <a:gd name="connsiteX7" fmla="*/ 13716 w 448475"/>
              <a:gd name="connsiteY7" fmla="*/ 405160 h 499485"/>
              <a:gd name="connsiteX8" fmla="*/ 0 w 448475"/>
              <a:gd name="connsiteY8" fmla="*/ 381551 h 499485"/>
              <a:gd name="connsiteX9" fmla="*/ 0 w 448475"/>
              <a:gd name="connsiteY9" fmla="*/ 168170 h 499485"/>
              <a:gd name="connsiteX10" fmla="*/ 16206 w 448475"/>
              <a:gd name="connsiteY10" fmla="*/ 140003 h 499485"/>
              <a:gd name="connsiteX11" fmla="*/ 252353 w 448475"/>
              <a:gd name="connsiteY11" fmla="*/ 2496 h 499485"/>
              <a:gd name="connsiteX12" fmla="*/ 270594 w 448475"/>
              <a:gd name="connsiteY12" fmla="*/ 2320 h 499485"/>
              <a:gd name="connsiteX13" fmla="*/ 281573 w 448475"/>
              <a:gd name="connsiteY13" fmla="*/ 8424 h 499485"/>
              <a:gd name="connsiteX14" fmla="*/ 294131 w 448475"/>
              <a:gd name="connsiteY14" fmla="*/ 29787 h 499485"/>
              <a:gd name="connsiteX15" fmla="*/ 294131 w 448475"/>
              <a:gd name="connsiteY15" fmla="*/ 105310 h 499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475" h="499485">
                <a:moveTo>
                  <a:pt x="388387" y="276773"/>
                </a:moveTo>
                <a:lnTo>
                  <a:pt x="437321" y="305011"/>
                </a:lnTo>
                <a:cubicBezTo>
                  <a:pt x="444231" y="309010"/>
                  <a:pt x="448476" y="316376"/>
                  <a:pt x="448476" y="324339"/>
                </a:cubicBezTo>
                <a:lnTo>
                  <a:pt x="448476" y="338897"/>
                </a:lnTo>
                <a:cubicBezTo>
                  <a:pt x="448476" y="346824"/>
                  <a:pt x="444266" y="354191"/>
                  <a:pt x="437391" y="358190"/>
                </a:cubicBezTo>
                <a:lnTo>
                  <a:pt x="201595" y="495521"/>
                </a:lnTo>
                <a:cubicBezTo>
                  <a:pt x="192615" y="500748"/>
                  <a:pt x="181530" y="500818"/>
                  <a:pt x="172480" y="495661"/>
                </a:cubicBezTo>
                <a:lnTo>
                  <a:pt x="13716" y="405160"/>
                </a:lnTo>
                <a:cubicBezTo>
                  <a:pt x="5227" y="400319"/>
                  <a:pt x="0" y="391303"/>
                  <a:pt x="0" y="381551"/>
                </a:cubicBezTo>
                <a:lnTo>
                  <a:pt x="0" y="168170"/>
                </a:lnTo>
                <a:cubicBezTo>
                  <a:pt x="0" y="156560"/>
                  <a:pt x="6174" y="145861"/>
                  <a:pt x="16206" y="140003"/>
                </a:cubicBezTo>
                <a:lnTo>
                  <a:pt x="252353" y="2496"/>
                </a:lnTo>
                <a:cubicBezTo>
                  <a:pt x="257966" y="-766"/>
                  <a:pt x="264911" y="-837"/>
                  <a:pt x="270594" y="2320"/>
                </a:cubicBezTo>
                <a:lnTo>
                  <a:pt x="281573" y="8424"/>
                </a:lnTo>
                <a:cubicBezTo>
                  <a:pt x="289326" y="12739"/>
                  <a:pt x="294131" y="20912"/>
                  <a:pt x="294131" y="29787"/>
                </a:cubicBezTo>
                <a:lnTo>
                  <a:pt x="294131" y="105310"/>
                </a:lnTo>
              </a:path>
            </a:pathLst>
          </a:custGeom>
          <a:noFill/>
          <a:ln w="12700" cap="rnd">
            <a:solidFill>
              <a:srgbClr val="114954"/>
            </a:solidFill>
            <a:prstDash val="solid"/>
            <a:round/>
          </a:ln>
        </p:spPr>
        <p:txBody>
          <a:bodyPr rtlCol="0" anchor="ctr"/>
          <a:lstStyle/>
          <a:p>
            <a:endParaRPr lang="en-AU"/>
          </a:p>
        </p:txBody>
      </p:sp>
      <p:sp>
        <p:nvSpPr>
          <p:cNvPr id="162" name="Freeform: Shape 161">
            <a:extLst>
              <a:ext uri="{FF2B5EF4-FFF2-40B4-BE49-F238E27FC236}">
                <a16:creationId xmlns:a16="http://schemas.microsoft.com/office/drawing/2014/main" id="{E3BAABB8-464F-468F-8280-71FDE1C60E55}"/>
              </a:ext>
            </a:extLst>
          </p:cNvPr>
          <p:cNvSpPr/>
          <p:nvPr/>
        </p:nvSpPr>
        <p:spPr>
          <a:xfrm>
            <a:off x="1194642" y="4867391"/>
            <a:ext cx="147854" cy="86082"/>
          </a:xfrm>
          <a:custGeom>
            <a:avLst/>
            <a:gdLst>
              <a:gd name="connsiteX0" fmla="*/ 0 w 147854"/>
              <a:gd name="connsiteY0" fmla="*/ 86082 h 86082"/>
              <a:gd name="connsiteX1" fmla="*/ 147855 w 147854"/>
              <a:gd name="connsiteY1" fmla="*/ 0 h 86082"/>
            </a:gdLst>
            <a:ahLst/>
            <a:cxnLst>
              <a:cxn ang="0">
                <a:pos x="connsiteX0" y="connsiteY0"/>
              </a:cxn>
              <a:cxn ang="0">
                <a:pos x="connsiteX1" y="connsiteY1"/>
              </a:cxn>
            </a:cxnLst>
            <a:rect l="l" t="t" r="r" b="b"/>
            <a:pathLst>
              <a:path w="147854" h="86082">
                <a:moveTo>
                  <a:pt x="0" y="86082"/>
                </a:moveTo>
                <a:lnTo>
                  <a:pt x="147855" y="0"/>
                </a:lnTo>
              </a:path>
            </a:pathLst>
          </a:custGeom>
          <a:ln w="12700" cap="rnd">
            <a:solidFill>
              <a:srgbClr val="114954"/>
            </a:solidFill>
            <a:prstDash val="solid"/>
            <a:round/>
          </a:ln>
        </p:spPr>
        <p:txBody>
          <a:bodyPr rtlCol="0" anchor="ctr"/>
          <a:lstStyle/>
          <a:p>
            <a:endParaRPr lang="en-AU"/>
          </a:p>
        </p:txBody>
      </p:sp>
      <p:grpSp>
        <p:nvGrpSpPr>
          <p:cNvPr id="163" name="Graphic 7">
            <a:extLst>
              <a:ext uri="{FF2B5EF4-FFF2-40B4-BE49-F238E27FC236}">
                <a16:creationId xmlns:a16="http://schemas.microsoft.com/office/drawing/2014/main" id="{98CDA080-B0FF-4322-BEE7-B9E799A7AC5C}"/>
              </a:ext>
            </a:extLst>
          </p:cNvPr>
          <p:cNvGrpSpPr/>
          <p:nvPr/>
        </p:nvGrpSpPr>
        <p:grpSpPr>
          <a:xfrm>
            <a:off x="5642006" y="5346736"/>
            <a:ext cx="470996" cy="384107"/>
            <a:chOff x="5642006" y="5346736"/>
            <a:chExt cx="470996" cy="384107"/>
          </a:xfrm>
          <a:noFill/>
        </p:grpSpPr>
        <p:sp>
          <p:nvSpPr>
            <p:cNvPr id="164" name="Freeform: Shape 163">
              <a:extLst>
                <a:ext uri="{FF2B5EF4-FFF2-40B4-BE49-F238E27FC236}">
                  <a16:creationId xmlns:a16="http://schemas.microsoft.com/office/drawing/2014/main" id="{64F08C43-B5D5-46E3-BFC7-724B0653726B}"/>
                </a:ext>
              </a:extLst>
            </p:cNvPr>
            <p:cNvSpPr/>
            <p:nvPr/>
          </p:nvSpPr>
          <p:spPr>
            <a:xfrm>
              <a:off x="5770006" y="5346736"/>
              <a:ext cx="215065" cy="281362"/>
            </a:xfrm>
            <a:custGeom>
              <a:avLst/>
              <a:gdLst>
                <a:gd name="connsiteX0" fmla="*/ 215065 w 215065"/>
                <a:gd name="connsiteY0" fmla="*/ 281363 h 281362"/>
                <a:gd name="connsiteX1" fmla="*/ 215065 w 215065"/>
                <a:gd name="connsiteY1" fmla="*/ 0 h 281362"/>
                <a:gd name="connsiteX2" fmla="*/ 42971 w 215065"/>
                <a:gd name="connsiteY2" fmla="*/ 0 h 281362"/>
                <a:gd name="connsiteX3" fmla="*/ 0 w 215065"/>
                <a:gd name="connsiteY3" fmla="*/ 42971 h 281362"/>
                <a:gd name="connsiteX4" fmla="*/ 0 w 215065"/>
                <a:gd name="connsiteY4" fmla="*/ 281363 h 28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065" h="281362">
                  <a:moveTo>
                    <a:pt x="215065" y="281363"/>
                  </a:moveTo>
                  <a:lnTo>
                    <a:pt x="215065" y="0"/>
                  </a:lnTo>
                  <a:lnTo>
                    <a:pt x="42971" y="0"/>
                  </a:lnTo>
                  <a:lnTo>
                    <a:pt x="0" y="42971"/>
                  </a:lnTo>
                  <a:lnTo>
                    <a:pt x="0" y="281363"/>
                  </a:lnTo>
                </a:path>
              </a:pathLst>
            </a:custGeom>
            <a:grpFill/>
            <a:ln w="12700" cap="rnd">
              <a:solidFill>
                <a:srgbClr val="114954"/>
              </a:solidFill>
              <a:prstDash val="solid"/>
              <a:round/>
            </a:ln>
          </p:spPr>
          <p:txBody>
            <a:bodyPr rtlCol="0" anchor="ctr"/>
            <a:lstStyle/>
            <a:p>
              <a:endParaRPr lang="en-AU"/>
            </a:p>
          </p:txBody>
        </p:sp>
        <p:grpSp>
          <p:nvGrpSpPr>
            <p:cNvPr id="165" name="Graphic 7">
              <a:extLst>
                <a:ext uri="{FF2B5EF4-FFF2-40B4-BE49-F238E27FC236}">
                  <a16:creationId xmlns:a16="http://schemas.microsoft.com/office/drawing/2014/main" id="{44C12B9E-5C1D-4D43-AD24-7047E0534F8E}"/>
                </a:ext>
              </a:extLst>
            </p:cNvPr>
            <p:cNvGrpSpPr/>
            <p:nvPr/>
          </p:nvGrpSpPr>
          <p:grpSpPr>
            <a:xfrm>
              <a:off x="5896814" y="5416085"/>
              <a:ext cx="34131" cy="168796"/>
              <a:chOff x="5896814" y="5416085"/>
              <a:chExt cx="34131" cy="168796"/>
            </a:xfrm>
            <a:grpFill/>
          </p:grpSpPr>
          <p:sp>
            <p:nvSpPr>
              <p:cNvPr id="166" name="Freeform: Shape 165">
                <a:extLst>
                  <a:ext uri="{FF2B5EF4-FFF2-40B4-BE49-F238E27FC236}">
                    <a16:creationId xmlns:a16="http://schemas.microsoft.com/office/drawing/2014/main" id="{24355444-EDF6-49CF-ABC6-F2517C3E8FCF}"/>
                  </a:ext>
                </a:extLst>
              </p:cNvPr>
              <p:cNvSpPr/>
              <p:nvPr/>
            </p:nvSpPr>
            <p:spPr>
              <a:xfrm>
                <a:off x="5896814" y="5486944"/>
                <a:ext cx="34131" cy="24344"/>
              </a:xfrm>
              <a:custGeom>
                <a:avLst/>
                <a:gdLst>
                  <a:gd name="connsiteX0" fmla="*/ 34131 w 34131"/>
                  <a:gd name="connsiteY0" fmla="*/ 0 h 24344"/>
                  <a:gd name="connsiteX1" fmla="*/ 11120 w 34131"/>
                  <a:gd name="connsiteY1" fmla="*/ 24345 h 24344"/>
                  <a:gd name="connsiteX2" fmla="*/ 0 w 34131"/>
                  <a:gd name="connsiteY2" fmla="*/ 13225 h 24344"/>
                </a:gdLst>
                <a:ahLst/>
                <a:cxnLst>
                  <a:cxn ang="0">
                    <a:pos x="connsiteX0" y="connsiteY0"/>
                  </a:cxn>
                  <a:cxn ang="0">
                    <a:pos x="connsiteX1" y="connsiteY1"/>
                  </a:cxn>
                  <a:cxn ang="0">
                    <a:pos x="connsiteX2" y="connsiteY2"/>
                  </a:cxn>
                </a:cxnLst>
                <a:rect l="l" t="t" r="r" b="b"/>
                <a:pathLst>
                  <a:path w="34131" h="24344">
                    <a:moveTo>
                      <a:pt x="34131" y="0"/>
                    </a:moveTo>
                    <a:lnTo>
                      <a:pt x="11120" y="24345"/>
                    </a:lnTo>
                    <a:lnTo>
                      <a:pt x="0" y="13225"/>
                    </a:lnTo>
                  </a:path>
                </a:pathLst>
              </a:custGeom>
              <a:grpFill/>
              <a:ln w="12700" cap="rnd">
                <a:solidFill>
                  <a:srgbClr val="114954"/>
                </a:solidFill>
                <a:prstDash val="solid"/>
                <a:round/>
              </a:ln>
            </p:spPr>
            <p:txBody>
              <a:bodyPr rtlCol="0" anchor="ctr"/>
              <a:lstStyle/>
              <a:p>
                <a:endParaRPr lang="en-AU"/>
              </a:p>
            </p:txBody>
          </p:sp>
          <p:sp>
            <p:nvSpPr>
              <p:cNvPr id="167" name="Freeform: Shape 166">
                <a:extLst>
                  <a:ext uri="{FF2B5EF4-FFF2-40B4-BE49-F238E27FC236}">
                    <a16:creationId xmlns:a16="http://schemas.microsoft.com/office/drawing/2014/main" id="{AA0F9AD3-71A9-4E11-A903-B7369E25992E}"/>
                  </a:ext>
                </a:extLst>
              </p:cNvPr>
              <p:cNvSpPr/>
              <p:nvPr/>
            </p:nvSpPr>
            <p:spPr>
              <a:xfrm>
                <a:off x="5897937" y="5416085"/>
                <a:ext cx="27431" cy="27431"/>
              </a:xfrm>
              <a:custGeom>
                <a:avLst/>
                <a:gdLst>
                  <a:gd name="connsiteX0" fmla="*/ 0 w 27431"/>
                  <a:gd name="connsiteY0" fmla="*/ 27431 h 27431"/>
                  <a:gd name="connsiteX1" fmla="*/ 27431 w 27431"/>
                  <a:gd name="connsiteY1" fmla="*/ 0 h 27431"/>
                </a:gdLst>
                <a:ahLst/>
                <a:cxnLst>
                  <a:cxn ang="0">
                    <a:pos x="connsiteX0" y="connsiteY0"/>
                  </a:cxn>
                  <a:cxn ang="0">
                    <a:pos x="connsiteX1" y="connsiteY1"/>
                  </a:cxn>
                </a:cxnLst>
                <a:rect l="l" t="t" r="r" b="b"/>
                <a:pathLst>
                  <a:path w="27431" h="27431">
                    <a:moveTo>
                      <a:pt x="0" y="27431"/>
                    </a:moveTo>
                    <a:lnTo>
                      <a:pt x="27431" y="0"/>
                    </a:lnTo>
                  </a:path>
                </a:pathLst>
              </a:custGeom>
              <a:grpFill/>
              <a:ln w="12700" cap="rnd">
                <a:solidFill>
                  <a:srgbClr val="114954"/>
                </a:solidFill>
                <a:prstDash val="solid"/>
                <a:round/>
              </a:ln>
            </p:spPr>
            <p:txBody>
              <a:bodyPr rtlCol="0" anchor="ctr"/>
              <a:lstStyle/>
              <a:p>
                <a:endParaRPr lang="en-AU"/>
              </a:p>
            </p:txBody>
          </p:sp>
          <p:sp>
            <p:nvSpPr>
              <p:cNvPr id="168" name="Freeform: Shape 167">
                <a:extLst>
                  <a:ext uri="{FF2B5EF4-FFF2-40B4-BE49-F238E27FC236}">
                    <a16:creationId xmlns:a16="http://schemas.microsoft.com/office/drawing/2014/main" id="{A22EB8DF-456C-4E5F-B050-0F1AAB052007}"/>
                  </a:ext>
                </a:extLst>
              </p:cNvPr>
              <p:cNvSpPr/>
              <p:nvPr/>
            </p:nvSpPr>
            <p:spPr>
              <a:xfrm>
                <a:off x="5897937" y="5416085"/>
                <a:ext cx="27431" cy="27431"/>
              </a:xfrm>
              <a:custGeom>
                <a:avLst/>
                <a:gdLst>
                  <a:gd name="connsiteX0" fmla="*/ 27431 w 27431"/>
                  <a:gd name="connsiteY0" fmla="*/ 27431 h 27431"/>
                  <a:gd name="connsiteX1" fmla="*/ 0 w 27431"/>
                  <a:gd name="connsiteY1" fmla="*/ 0 h 27431"/>
                </a:gdLst>
                <a:ahLst/>
                <a:cxnLst>
                  <a:cxn ang="0">
                    <a:pos x="connsiteX0" y="connsiteY0"/>
                  </a:cxn>
                  <a:cxn ang="0">
                    <a:pos x="connsiteX1" y="connsiteY1"/>
                  </a:cxn>
                </a:cxnLst>
                <a:rect l="l" t="t" r="r" b="b"/>
                <a:pathLst>
                  <a:path w="27431" h="27431">
                    <a:moveTo>
                      <a:pt x="27431" y="27431"/>
                    </a:moveTo>
                    <a:lnTo>
                      <a:pt x="0" y="0"/>
                    </a:lnTo>
                  </a:path>
                </a:pathLst>
              </a:custGeom>
              <a:grpFill/>
              <a:ln w="12700" cap="rnd">
                <a:solidFill>
                  <a:srgbClr val="114954"/>
                </a:solidFill>
                <a:prstDash val="solid"/>
                <a:round/>
              </a:ln>
            </p:spPr>
            <p:txBody>
              <a:bodyPr rtlCol="0" anchor="ctr"/>
              <a:lstStyle/>
              <a:p>
                <a:endParaRPr lang="en-AU"/>
              </a:p>
            </p:txBody>
          </p:sp>
          <p:sp>
            <p:nvSpPr>
              <p:cNvPr id="169" name="Freeform: Shape 168">
                <a:extLst>
                  <a:ext uri="{FF2B5EF4-FFF2-40B4-BE49-F238E27FC236}">
                    <a16:creationId xmlns:a16="http://schemas.microsoft.com/office/drawing/2014/main" id="{F310FFCB-FE87-4306-BE79-17EF92075335}"/>
                  </a:ext>
                </a:extLst>
              </p:cNvPr>
              <p:cNvSpPr/>
              <p:nvPr/>
            </p:nvSpPr>
            <p:spPr>
              <a:xfrm>
                <a:off x="5897937" y="5557451"/>
                <a:ext cx="27431" cy="27431"/>
              </a:xfrm>
              <a:custGeom>
                <a:avLst/>
                <a:gdLst>
                  <a:gd name="connsiteX0" fmla="*/ 0 w 27431"/>
                  <a:gd name="connsiteY0" fmla="*/ 27431 h 27431"/>
                  <a:gd name="connsiteX1" fmla="*/ 27431 w 27431"/>
                  <a:gd name="connsiteY1" fmla="*/ 0 h 27431"/>
                </a:gdLst>
                <a:ahLst/>
                <a:cxnLst>
                  <a:cxn ang="0">
                    <a:pos x="connsiteX0" y="connsiteY0"/>
                  </a:cxn>
                  <a:cxn ang="0">
                    <a:pos x="connsiteX1" y="connsiteY1"/>
                  </a:cxn>
                </a:cxnLst>
                <a:rect l="l" t="t" r="r" b="b"/>
                <a:pathLst>
                  <a:path w="27431" h="27431">
                    <a:moveTo>
                      <a:pt x="0" y="27431"/>
                    </a:moveTo>
                    <a:lnTo>
                      <a:pt x="27431" y="0"/>
                    </a:lnTo>
                  </a:path>
                </a:pathLst>
              </a:custGeom>
              <a:grpFill/>
              <a:ln w="12700" cap="rnd">
                <a:solidFill>
                  <a:srgbClr val="114954"/>
                </a:solidFill>
                <a:prstDash val="solid"/>
                <a:round/>
              </a:ln>
            </p:spPr>
            <p:txBody>
              <a:bodyPr rtlCol="0" anchor="ctr"/>
              <a:lstStyle/>
              <a:p>
                <a:endParaRPr lang="en-AU"/>
              </a:p>
            </p:txBody>
          </p:sp>
          <p:sp>
            <p:nvSpPr>
              <p:cNvPr id="170" name="Freeform: Shape 169">
                <a:extLst>
                  <a:ext uri="{FF2B5EF4-FFF2-40B4-BE49-F238E27FC236}">
                    <a16:creationId xmlns:a16="http://schemas.microsoft.com/office/drawing/2014/main" id="{03F930B4-3B61-42B1-9C47-DCE275B42BCE}"/>
                  </a:ext>
                </a:extLst>
              </p:cNvPr>
              <p:cNvSpPr/>
              <p:nvPr/>
            </p:nvSpPr>
            <p:spPr>
              <a:xfrm>
                <a:off x="5897937" y="5557451"/>
                <a:ext cx="27431" cy="27431"/>
              </a:xfrm>
              <a:custGeom>
                <a:avLst/>
                <a:gdLst>
                  <a:gd name="connsiteX0" fmla="*/ 27431 w 27431"/>
                  <a:gd name="connsiteY0" fmla="*/ 27431 h 27431"/>
                  <a:gd name="connsiteX1" fmla="*/ 0 w 27431"/>
                  <a:gd name="connsiteY1" fmla="*/ 0 h 27431"/>
                </a:gdLst>
                <a:ahLst/>
                <a:cxnLst>
                  <a:cxn ang="0">
                    <a:pos x="connsiteX0" y="connsiteY0"/>
                  </a:cxn>
                  <a:cxn ang="0">
                    <a:pos x="connsiteX1" y="connsiteY1"/>
                  </a:cxn>
                </a:cxnLst>
                <a:rect l="l" t="t" r="r" b="b"/>
                <a:pathLst>
                  <a:path w="27431" h="27431">
                    <a:moveTo>
                      <a:pt x="27431" y="27431"/>
                    </a:moveTo>
                    <a:lnTo>
                      <a:pt x="0" y="0"/>
                    </a:lnTo>
                  </a:path>
                </a:pathLst>
              </a:custGeom>
              <a:grpFill/>
              <a:ln w="12700" cap="rnd">
                <a:solidFill>
                  <a:srgbClr val="114954"/>
                </a:solidFill>
                <a:prstDash val="solid"/>
                <a:round/>
              </a:ln>
            </p:spPr>
            <p:txBody>
              <a:bodyPr rtlCol="0" anchor="ctr"/>
              <a:lstStyle/>
              <a:p>
                <a:endParaRPr lang="en-AU"/>
              </a:p>
            </p:txBody>
          </p:sp>
        </p:grpSp>
        <p:sp>
          <p:nvSpPr>
            <p:cNvPr id="171" name="Freeform: Shape 170">
              <a:extLst>
                <a:ext uri="{FF2B5EF4-FFF2-40B4-BE49-F238E27FC236}">
                  <a16:creationId xmlns:a16="http://schemas.microsoft.com/office/drawing/2014/main" id="{69BA1E5F-3C4E-4835-8BFE-AFA0B019783D}"/>
                </a:ext>
              </a:extLst>
            </p:cNvPr>
            <p:cNvSpPr/>
            <p:nvPr/>
          </p:nvSpPr>
          <p:spPr>
            <a:xfrm>
              <a:off x="5787440" y="5364205"/>
              <a:ext cx="34727" cy="34692"/>
            </a:xfrm>
            <a:custGeom>
              <a:avLst/>
              <a:gdLst>
                <a:gd name="connsiteX0" fmla="*/ 34728 w 34727"/>
                <a:gd name="connsiteY0" fmla="*/ 0 h 34692"/>
                <a:gd name="connsiteX1" fmla="*/ 34728 w 34727"/>
                <a:gd name="connsiteY1" fmla="*/ 34692 h 34692"/>
                <a:gd name="connsiteX2" fmla="*/ 0 w 34727"/>
                <a:gd name="connsiteY2" fmla="*/ 34692 h 34692"/>
              </a:gdLst>
              <a:ahLst/>
              <a:cxnLst>
                <a:cxn ang="0">
                  <a:pos x="connsiteX0" y="connsiteY0"/>
                </a:cxn>
                <a:cxn ang="0">
                  <a:pos x="connsiteX1" y="connsiteY1"/>
                </a:cxn>
                <a:cxn ang="0">
                  <a:pos x="connsiteX2" y="connsiteY2"/>
                </a:cxn>
              </a:cxnLst>
              <a:rect l="l" t="t" r="r" b="b"/>
              <a:pathLst>
                <a:path w="34727" h="34692">
                  <a:moveTo>
                    <a:pt x="34728" y="0"/>
                  </a:moveTo>
                  <a:lnTo>
                    <a:pt x="34728" y="34692"/>
                  </a:lnTo>
                  <a:lnTo>
                    <a:pt x="0" y="34692"/>
                  </a:lnTo>
                </a:path>
              </a:pathLst>
            </a:custGeom>
            <a:grpFill/>
            <a:ln w="12700" cap="rnd">
              <a:solidFill>
                <a:srgbClr val="114954"/>
              </a:solidFill>
              <a:prstDash val="solid"/>
              <a:round/>
            </a:ln>
          </p:spPr>
          <p:txBody>
            <a:bodyPr rtlCol="0" anchor="ctr"/>
            <a:lstStyle/>
            <a:p>
              <a:endParaRPr lang="en-AU"/>
            </a:p>
          </p:txBody>
        </p:sp>
        <p:sp>
          <p:nvSpPr>
            <p:cNvPr id="172" name="Freeform: Shape 171">
              <a:extLst>
                <a:ext uri="{FF2B5EF4-FFF2-40B4-BE49-F238E27FC236}">
                  <a16:creationId xmlns:a16="http://schemas.microsoft.com/office/drawing/2014/main" id="{817783DA-3FE4-4DE0-8066-29CB609469C8}"/>
                </a:ext>
              </a:extLst>
            </p:cNvPr>
            <p:cNvSpPr/>
            <p:nvPr/>
          </p:nvSpPr>
          <p:spPr>
            <a:xfrm>
              <a:off x="5642041" y="5628098"/>
              <a:ext cx="470960" cy="58650"/>
            </a:xfrm>
            <a:custGeom>
              <a:avLst/>
              <a:gdLst>
                <a:gd name="connsiteX0" fmla="*/ 425219 w 470960"/>
                <a:gd name="connsiteY0" fmla="*/ 0 h 58650"/>
                <a:gd name="connsiteX1" fmla="*/ 470961 w 470960"/>
                <a:gd name="connsiteY1" fmla="*/ 58651 h 58650"/>
                <a:gd name="connsiteX2" fmla="*/ 235480 w 470960"/>
                <a:gd name="connsiteY2" fmla="*/ 58651 h 58650"/>
                <a:gd name="connsiteX3" fmla="*/ 0 w 470960"/>
                <a:gd name="connsiteY3" fmla="*/ 58651 h 58650"/>
                <a:gd name="connsiteX4" fmla="*/ 45742 w 470960"/>
                <a:gd name="connsiteY4" fmla="*/ 0 h 58650"/>
                <a:gd name="connsiteX5" fmla="*/ 425219 w 470960"/>
                <a:gd name="connsiteY5" fmla="*/ 0 h 5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960" h="58650">
                  <a:moveTo>
                    <a:pt x="425219" y="0"/>
                  </a:moveTo>
                  <a:lnTo>
                    <a:pt x="470961" y="58651"/>
                  </a:lnTo>
                  <a:lnTo>
                    <a:pt x="235480" y="58651"/>
                  </a:lnTo>
                  <a:lnTo>
                    <a:pt x="0" y="58651"/>
                  </a:lnTo>
                  <a:lnTo>
                    <a:pt x="45742" y="0"/>
                  </a:lnTo>
                  <a:lnTo>
                    <a:pt x="425219" y="0"/>
                  </a:lnTo>
                </a:path>
              </a:pathLst>
            </a:custGeom>
            <a:grpFill/>
            <a:ln w="12700" cap="rnd">
              <a:solidFill>
                <a:srgbClr val="114954"/>
              </a:solidFill>
              <a:prstDash val="solid"/>
              <a:round/>
            </a:ln>
          </p:spPr>
          <p:txBody>
            <a:bodyPr rtlCol="0" anchor="ctr"/>
            <a:lstStyle/>
            <a:p>
              <a:endParaRPr lang="en-AU"/>
            </a:p>
          </p:txBody>
        </p:sp>
        <p:sp>
          <p:nvSpPr>
            <p:cNvPr id="173" name="Freeform: Shape 172">
              <a:extLst>
                <a:ext uri="{FF2B5EF4-FFF2-40B4-BE49-F238E27FC236}">
                  <a16:creationId xmlns:a16="http://schemas.microsoft.com/office/drawing/2014/main" id="{CF43A341-F1B2-426D-9EF1-F4E0E62D59A8}"/>
                </a:ext>
              </a:extLst>
            </p:cNvPr>
            <p:cNvSpPr/>
            <p:nvPr/>
          </p:nvSpPr>
          <p:spPr>
            <a:xfrm>
              <a:off x="5685117" y="5649110"/>
              <a:ext cx="384773" cy="16591"/>
            </a:xfrm>
            <a:custGeom>
              <a:avLst/>
              <a:gdLst>
                <a:gd name="connsiteX0" fmla="*/ 0 w 384773"/>
                <a:gd name="connsiteY0" fmla="*/ 16592 h 16591"/>
                <a:gd name="connsiteX1" fmla="*/ 384773 w 384773"/>
                <a:gd name="connsiteY1" fmla="*/ 16592 h 16591"/>
                <a:gd name="connsiteX2" fmla="*/ 371865 w 384773"/>
                <a:gd name="connsiteY2" fmla="*/ 0 h 16591"/>
                <a:gd name="connsiteX3" fmla="*/ 12944 w 384773"/>
                <a:gd name="connsiteY3" fmla="*/ 0 h 16591"/>
                <a:gd name="connsiteX4" fmla="*/ 35 w 384773"/>
                <a:gd name="connsiteY4" fmla="*/ 16592 h 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773" h="16591">
                  <a:moveTo>
                    <a:pt x="0" y="16592"/>
                  </a:moveTo>
                  <a:lnTo>
                    <a:pt x="384773" y="16592"/>
                  </a:lnTo>
                  <a:lnTo>
                    <a:pt x="371865" y="0"/>
                  </a:lnTo>
                  <a:lnTo>
                    <a:pt x="12944" y="0"/>
                  </a:lnTo>
                  <a:lnTo>
                    <a:pt x="35" y="16592"/>
                  </a:lnTo>
                  <a:close/>
                </a:path>
              </a:pathLst>
            </a:custGeom>
            <a:grpFill/>
            <a:ln w="12700" cap="rnd">
              <a:solidFill>
                <a:srgbClr val="114954"/>
              </a:solidFill>
              <a:prstDash val="solid"/>
              <a:round/>
            </a:ln>
          </p:spPr>
          <p:txBody>
            <a:bodyPr rtlCol="0" anchor="ctr"/>
            <a:lstStyle/>
            <a:p>
              <a:endParaRPr lang="en-AU"/>
            </a:p>
          </p:txBody>
        </p:sp>
        <p:sp>
          <p:nvSpPr>
            <p:cNvPr id="174" name="Freeform: Shape 173">
              <a:extLst>
                <a:ext uri="{FF2B5EF4-FFF2-40B4-BE49-F238E27FC236}">
                  <a16:creationId xmlns:a16="http://schemas.microsoft.com/office/drawing/2014/main" id="{4CDA0C01-D597-4D79-BA72-56A49A860849}"/>
                </a:ext>
              </a:extLst>
            </p:cNvPr>
            <p:cNvSpPr/>
            <p:nvPr/>
          </p:nvSpPr>
          <p:spPr>
            <a:xfrm>
              <a:off x="5642006" y="5686749"/>
              <a:ext cx="470996" cy="44093"/>
            </a:xfrm>
            <a:custGeom>
              <a:avLst/>
              <a:gdLst>
                <a:gd name="connsiteX0" fmla="*/ 470996 w 470996"/>
                <a:gd name="connsiteY0" fmla="*/ 0 h 44093"/>
                <a:gd name="connsiteX1" fmla="*/ 470996 w 470996"/>
                <a:gd name="connsiteY1" fmla="*/ 0 h 44093"/>
                <a:gd name="connsiteX2" fmla="*/ 452720 w 470996"/>
                <a:gd name="connsiteY2" fmla="*/ 34728 h 44093"/>
                <a:gd name="connsiteX3" fmla="*/ 449949 w 470996"/>
                <a:gd name="connsiteY3" fmla="*/ 36657 h 44093"/>
                <a:gd name="connsiteX4" fmla="*/ 426025 w 470996"/>
                <a:gd name="connsiteY4" fmla="*/ 44094 h 44093"/>
                <a:gd name="connsiteX5" fmla="*/ 44970 w 470996"/>
                <a:gd name="connsiteY5" fmla="*/ 44094 h 44093"/>
                <a:gd name="connsiteX6" fmla="*/ 21047 w 470996"/>
                <a:gd name="connsiteY6" fmla="*/ 36657 h 44093"/>
                <a:gd name="connsiteX7" fmla="*/ 18276 w 470996"/>
                <a:gd name="connsiteY7" fmla="*/ 34728 h 44093"/>
                <a:gd name="connsiteX8" fmla="*/ 0 w 470996"/>
                <a:gd name="connsiteY8" fmla="*/ 0 h 44093"/>
                <a:gd name="connsiteX9" fmla="*/ 0 w 470996"/>
                <a:gd name="connsiteY9" fmla="*/ 0 h 4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996" h="44093">
                  <a:moveTo>
                    <a:pt x="470996" y="0"/>
                  </a:moveTo>
                  <a:lnTo>
                    <a:pt x="470996" y="0"/>
                  </a:lnTo>
                  <a:cubicBezTo>
                    <a:pt x="470996" y="13891"/>
                    <a:pt x="464156" y="26870"/>
                    <a:pt x="452720" y="34728"/>
                  </a:cubicBezTo>
                  <a:lnTo>
                    <a:pt x="449949" y="36657"/>
                  </a:lnTo>
                  <a:cubicBezTo>
                    <a:pt x="442898" y="41498"/>
                    <a:pt x="434585" y="44094"/>
                    <a:pt x="426025" y="44094"/>
                  </a:cubicBezTo>
                  <a:lnTo>
                    <a:pt x="44970" y="44094"/>
                  </a:lnTo>
                  <a:cubicBezTo>
                    <a:pt x="36411" y="44094"/>
                    <a:pt x="28098" y="41498"/>
                    <a:pt x="21047" y="36657"/>
                  </a:cubicBezTo>
                  <a:lnTo>
                    <a:pt x="18276" y="34728"/>
                  </a:lnTo>
                  <a:cubicBezTo>
                    <a:pt x="6840" y="26870"/>
                    <a:pt x="0" y="13856"/>
                    <a:pt x="0" y="0"/>
                  </a:cubicBezTo>
                  <a:lnTo>
                    <a:pt x="0" y="0"/>
                  </a:lnTo>
                </a:path>
              </a:pathLst>
            </a:custGeom>
            <a:grpFill/>
            <a:ln w="12700" cap="rnd">
              <a:solidFill>
                <a:srgbClr val="114954"/>
              </a:solidFill>
              <a:prstDash val="solid"/>
              <a:round/>
            </a:ln>
          </p:spPr>
          <p:txBody>
            <a:bodyPr rtlCol="0" anchor="ctr"/>
            <a:lstStyle/>
            <a:p>
              <a:endParaRPr lang="en-AU"/>
            </a:p>
          </p:txBody>
        </p:sp>
        <p:sp>
          <p:nvSpPr>
            <p:cNvPr id="175" name="Freeform: Shape 174">
              <a:extLst>
                <a:ext uri="{FF2B5EF4-FFF2-40B4-BE49-F238E27FC236}">
                  <a16:creationId xmlns:a16="http://schemas.microsoft.com/office/drawing/2014/main" id="{BE423ED6-7166-4718-B36F-C87391ACCCE6}"/>
                </a:ext>
              </a:extLst>
            </p:cNvPr>
            <p:cNvSpPr/>
            <p:nvPr/>
          </p:nvSpPr>
          <p:spPr>
            <a:xfrm>
              <a:off x="5857421" y="5708814"/>
              <a:ext cx="40234" cy="3507"/>
            </a:xfrm>
            <a:custGeom>
              <a:avLst/>
              <a:gdLst>
                <a:gd name="connsiteX0" fmla="*/ 0 w 40234"/>
                <a:gd name="connsiteY0" fmla="*/ 0 h 3507"/>
                <a:gd name="connsiteX1" fmla="*/ 40235 w 40234"/>
                <a:gd name="connsiteY1" fmla="*/ 0 h 3507"/>
              </a:gdLst>
              <a:ahLst/>
              <a:cxnLst>
                <a:cxn ang="0">
                  <a:pos x="connsiteX0" y="connsiteY0"/>
                </a:cxn>
                <a:cxn ang="0">
                  <a:pos x="connsiteX1" y="connsiteY1"/>
                </a:cxn>
              </a:cxnLst>
              <a:rect l="l" t="t" r="r" b="b"/>
              <a:pathLst>
                <a:path w="40234" h="3507">
                  <a:moveTo>
                    <a:pt x="0" y="0"/>
                  </a:moveTo>
                  <a:lnTo>
                    <a:pt x="40235" y="0"/>
                  </a:lnTo>
                </a:path>
              </a:pathLst>
            </a:custGeom>
            <a:grpFill/>
            <a:ln w="12700" cap="rnd">
              <a:solidFill>
                <a:srgbClr val="114954"/>
              </a:solidFill>
              <a:prstDash val="solid"/>
              <a:round/>
            </a:ln>
          </p:spPr>
          <p:txBody>
            <a:bodyPr rtlCol="0" anchor="ctr"/>
            <a:lstStyle/>
            <a:p>
              <a:endParaRPr lang="en-AU"/>
            </a:p>
          </p:txBody>
        </p:sp>
        <p:sp>
          <p:nvSpPr>
            <p:cNvPr id="176" name="Freeform: Shape 175">
              <a:extLst>
                <a:ext uri="{FF2B5EF4-FFF2-40B4-BE49-F238E27FC236}">
                  <a16:creationId xmlns:a16="http://schemas.microsoft.com/office/drawing/2014/main" id="{6B4F5A66-29C3-47EC-AA57-524315F76DA8}"/>
                </a:ext>
              </a:extLst>
            </p:cNvPr>
            <p:cNvSpPr/>
            <p:nvPr/>
          </p:nvSpPr>
          <p:spPr>
            <a:xfrm>
              <a:off x="6015344" y="5374377"/>
              <a:ext cx="52091" cy="253721"/>
            </a:xfrm>
            <a:custGeom>
              <a:avLst/>
              <a:gdLst>
                <a:gd name="connsiteX0" fmla="*/ 52091 w 52091"/>
                <a:gd name="connsiteY0" fmla="*/ 253721 h 253721"/>
                <a:gd name="connsiteX1" fmla="*/ 52091 w 52091"/>
                <a:gd name="connsiteY1" fmla="*/ 28308 h 253721"/>
                <a:gd name="connsiteX2" fmla="*/ 23783 w 52091"/>
                <a:gd name="connsiteY2" fmla="*/ 0 h 253721"/>
                <a:gd name="connsiteX3" fmla="*/ 0 w 52091"/>
                <a:gd name="connsiteY3" fmla="*/ 0 h 253721"/>
              </a:gdLst>
              <a:ahLst/>
              <a:cxnLst>
                <a:cxn ang="0">
                  <a:pos x="connsiteX0" y="connsiteY0"/>
                </a:cxn>
                <a:cxn ang="0">
                  <a:pos x="connsiteX1" y="connsiteY1"/>
                </a:cxn>
                <a:cxn ang="0">
                  <a:pos x="connsiteX2" y="connsiteY2"/>
                </a:cxn>
                <a:cxn ang="0">
                  <a:pos x="connsiteX3" y="connsiteY3"/>
                </a:cxn>
              </a:cxnLst>
              <a:rect l="l" t="t" r="r" b="b"/>
              <a:pathLst>
                <a:path w="52091" h="253721">
                  <a:moveTo>
                    <a:pt x="52091" y="253721"/>
                  </a:moveTo>
                  <a:lnTo>
                    <a:pt x="52091" y="28308"/>
                  </a:lnTo>
                  <a:cubicBezTo>
                    <a:pt x="52091" y="12698"/>
                    <a:pt x="39428" y="0"/>
                    <a:pt x="23783" y="0"/>
                  </a:cubicBezTo>
                  <a:lnTo>
                    <a:pt x="0" y="0"/>
                  </a:lnTo>
                </a:path>
              </a:pathLst>
            </a:custGeom>
            <a:grpFill/>
            <a:ln w="12700" cap="rnd">
              <a:solidFill>
                <a:srgbClr val="114954"/>
              </a:solidFill>
              <a:prstDash val="solid"/>
              <a:round/>
            </a:ln>
          </p:spPr>
          <p:txBody>
            <a:bodyPr rtlCol="0" anchor="ctr"/>
            <a:lstStyle/>
            <a:p>
              <a:endParaRPr lang="en-AU"/>
            </a:p>
          </p:txBody>
        </p:sp>
        <p:sp>
          <p:nvSpPr>
            <p:cNvPr id="177" name="Freeform: Shape 176">
              <a:extLst>
                <a:ext uri="{FF2B5EF4-FFF2-40B4-BE49-F238E27FC236}">
                  <a16:creationId xmlns:a16="http://schemas.microsoft.com/office/drawing/2014/main" id="{4EBD0BAA-DB54-43AF-B815-F8361F4DF9A2}"/>
                </a:ext>
              </a:extLst>
            </p:cNvPr>
            <p:cNvSpPr/>
            <p:nvPr/>
          </p:nvSpPr>
          <p:spPr>
            <a:xfrm>
              <a:off x="5687608" y="5374377"/>
              <a:ext cx="53249" cy="253721"/>
            </a:xfrm>
            <a:custGeom>
              <a:avLst/>
              <a:gdLst>
                <a:gd name="connsiteX0" fmla="*/ 0 w 53249"/>
                <a:gd name="connsiteY0" fmla="*/ 253721 h 253721"/>
                <a:gd name="connsiteX1" fmla="*/ 0 w 53249"/>
                <a:gd name="connsiteY1" fmla="*/ 28308 h 253721"/>
                <a:gd name="connsiteX2" fmla="*/ 28308 w 53249"/>
                <a:gd name="connsiteY2" fmla="*/ 0 h 253721"/>
                <a:gd name="connsiteX3" fmla="*/ 53249 w 53249"/>
                <a:gd name="connsiteY3" fmla="*/ 0 h 253721"/>
              </a:gdLst>
              <a:ahLst/>
              <a:cxnLst>
                <a:cxn ang="0">
                  <a:pos x="connsiteX0" y="connsiteY0"/>
                </a:cxn>
                <a:cxn ang="0">
                  <a:pos x="connsiteX1" y="connsiteY1"/>
                </a:cxn>
                <a:cxn ang="0">
                  <a:pos x="connsiteX2" y="connsiteY2"/>
                </a:cxn>
                <a:cxn ang="0">
                  <a:pos x="connsiteX3" y="connsiteY3"/>
                </a:cxn>
              </a:cxnLst>
              <a:rect l="l" t="t" r="r" b="b"/>
              <a:pathLst>
                <a:path w="53249" h="253721">
                  <a:moveTo>
                    <a:pt x="0" y="253721"/>
                  </a:moveTo>
                  <a:lnTo>
                    <a:pt x="0" y="28308"/>
                  </a:lnTo>
                  <a:cubicBezTo>
                    <a:pt x="0" y="12698"/>
                    <a:pt x="12663" y="0"/>
                    <a:pt x="28308" y="0"/>
                  </a:cubicBezTo>
                  <a:lnTo>
                    <a:pt x="53249" y="0"/>
                  </a:lnTo>
                </a:path>
              </a:pathLst>
            </a:custGeom>
            <a:grpFill/>
            <a:ln w="12700" cap="rnd">
              <a:solidFill>
                <a:srgbClr val="114954"/>
              </a:solidFill>
              <a:prstDash val="solid"/>
              <a:round/>
            </a:ln>
          </p:spPr>
          <p:txBody>
            <a:bodyPr rtlCol="0" anchor="ctr"/>
            <a:lstStyle/>
            <a:p>
              <a:endParaRPr lang="en-AU"/>
            </a:p>
          </p:txBody>
        </p:sp>
      </p:grpSp>
      <p:sp>
        <p:nvSpPr>
          <p:cNvPr id="178" name="Freeform: Shape 177">
            <a:extLst>
              <a:ext uri="{FF2B5EF4-FFF2-40B4-BE49-F238E27FC236}">
                <a16:creationId xmlns:a16="http://schemas.microsoft.com/office/drawing/2014/main" id="{7B16A32C-9EC0-4A90-88EF-072B6B03F384}"/>
              </a:ext>
            </a:extLst>
          </p:cNvPr>
          <p:cNvSpPr/>
          <p:nvPr/>
        </p:nvSpPr>
        <p:spPr>
          <a:xfrm>
            <a:off x="4460008" y="3949393"/>
            <a:ext cx="243758" cy="150766"/>
          </a:xfrm>
          <a:custGeom>
            <a:avLst/>
            <a:gdLst>
              <a:gd name="connsiteX0" fmla="*/ 59984 w 243758"/>
              <a:gd name="connsiteY0" fmla="*/ 150767 h 150766"/>
              <a:gd name="connsiteX1" fmla="*/ 13961 w 243758"/>
              <a:gd name="connsiteY1" fmla="*/ 150767 h 150766"/>
              <a:gd name="connsiteX2" fmla="*/ 0 w 243758"/>
              <a:gd name="connsiteY2" fmla="*/ 136805 h 150766"/>
              <a:gd name="connsiteX3" fmla="*/ 0 w 243758"/>
              <a:gd name="connsiteY3" fmla="*/ 13961 h 150766"/>
              <a:gd name="connsiteX4" fmla="*/ 13961 w 243758"/>
              <a:gd name="connsiteY4" fmla="*/ 0 h 150766"/>
              <a:gd name="connsiteX5" fmla="*/ 229798 w 243758"/>
              <a:gd name="connsiteY5" fmla="*/ 0 h 150766"/>
              <a:gd name="connsiteX6" fmla="*/ 243759 w 243758"/>
              <a:gd name="connsiteY6" fmla="*/ 13961 h 150766"/>
              <a:gd name="connsiteX7" fmla="*/ 243759 w 243758"/>
              <a:gd name="connsiteY7" fmla="*/ 136805 h 150766"/>
              <a:gd name="connsiteX8" fmla="*/ 229798 w 243758"/>
              <a:gd name="connsiteY8" fmla="*/ 150767 h 150766"/>
              <a:gd name="connsiteX9" fmla="*/ 183775 w 243758"/>
              <a:gd name="connsiteY9" fmla="*/ 150767 h 1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58" h="150766">
                <a:moveTo>
                  <a:pt x="59984" y="150767"/>
                </a:moveTo>
                <a:lnTo>
                  <a:pt x="13961" y="150767"/>
                </a:lnTo>
                <a:cubicBezTo>
                  <a:pt x="6244" y="150767"/>
                  <a:pt x="0" y="144523"/>
                  <a:pt x="0" y="136805"/>
                </a:cubicBezTo>
                <a:lnTo>
                  <a:pt x="0" y="13961"/>
                </a:lnTo>
                <a:cubicBezTo>
                  <a:pt x="0" y="6244"/>
                  <a:pt x="6244" y="0"/>
                  <a:pt x="13961" y="0"/>
                </a:cubicBezTo>
                <a:lnTo>
                  <a:pt x="229798" y="0"/>
                </a:lnTo>
                <a:cubicBezTo>
                  <a:pt x="237515" y="0"/>
                  <a:pt x="243759" y="6244"/>
                  <a:pt x="243759" y="13961"/>
                </a:cubicBezTo>
                <a:lnTo>
                  <a:pt x="243759" y="136805"/>
                </a:lnTo>
                <a:cubicBezTo>
                  <a:pt x="243759" y="144523"/>
                  <a:pt x="237515" y="150767"/>
                  <a:pt x="229798" y="150767"/>
                </a:cubicBezTo>
                <a:lnTo>
                  <a:pt x="183775" y="150767"/>
                </a:lnTo>
              </a:path>
            </a:pathLst>
          </a:custGeom>
          <a:noFill/>
          <a:ln w="12700" cap="rnd">
            <a:solidFill>
              <a:srgbClr val="114954"/>
            </a:solidFill>
            <a:prstDash val="solid"/>
            <a:round/>
          </a:ln>
        </p:spPr>
        <p:txBody>
          <a:bodyPr rtlCol="0" anchor="ctr"/>
          <a:lstStyle/>
          <a:p>
            <a:endParaRPr lang="en-AU"/>
          </a:p>
        </p:txBody>
      </p:sp>
      <p:sp>
        <p:nvSpPr>
          <p:cNvPr id="179" name="Freeform: Shape 178">
            <a:extLst>
              <a:ext uri="{FF2B5EF4-FFF2-40B4-BE49-F238E27FC236}">
                <a16:creationId xmlns:a16="http://schemas.microsoft.com/office/drawing/2014/main" id="{4E5EB99A-B07F-4E96-B528-6E9382B19578}"/>
              </a:ext>
            </a:extLst>
          </p:cNvPr>
          <p:cNvSpPr/>
          <p:nvPr/>
        </p:nvSpPr>
        <p:spPr>
          <a:xfrm>
            <a:off x="4542091" y="4060100"/>
            <a:ext cx="79557" cy="79557"/>
          </a:xfrm>
          <a:custGeom>
            <a:avLst/>
            <a:gdLst>
              <a:gd name="connsiteX0" fmla="*/ 79558 w 79557"/>
              <a:gd name="connsiteY0" fmla="*/ 39779 h 79557"/>
              <a:gd name="connsiteX1" fmla="*/ 39779 w 79557"/>
              <a:gd name="connsiteY1" fmla="*/ 0 h 79557"/>
              <a:gd name="connsiteX2" fmla="*/ 0 w 79557"/>
              <a:gd name="connsiteY2" fmla="*/ 39779 h 79557"/>
              <a:gd name="connsiteX3" fmla="*/ 39779 w 79557"/>
              <a:gd name="connsiteY3" fmla="*/ 79558 h 79557"/>
              <a:gd name="connsiteX4" fmla="*/ 79558 w 79557"/>
              <a:gd name="connsiteY4" fmla="*/ 39779 h 79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57" h="79557">
                <a:moveTo>
                  <a:pt x="79558" y="39779"/>
                </a:moveTo>
                <a:cubicBezTo>
                  <a:pt x="79558" y="17820"/>
                  <a:pt x="61738" y="0"/>
                  <a:pt x="39779" y="0"/>
                </a:cubicBezTo>
                <a:cubicBezTo>
                  <a:pt x="17820" y="0"/>
                  <a:pt x="0" y="17820"/>
                  <a:pt x="0" y="39779"/>
                </a:cubicBezTo>
                <a:cubicBezTo>
                  <a:pt x="0" y="61738"/>
                  <a:pt x="17820" y="79558"/>
                  <a:pt x="39779" y="79558"/>
                </a:cubicBezTo>
                <a:cubicBezTo>
                  <a:pt x="61738" y="79558"/>
                  <a:pt x="79558" y="61738"/>
                  <a:pt x="79558" y="39779"/>
                </a:cubicBezTo>
                <a:close/>
              </a:path>
            </a:pathLst>
          </a:custGeom>
          <a:noFill/>
          <a:ln w="12700" cap="rnd">
            <a:solidFill>
              <a:srgbClr val="114954"/>
            </a:solidFill>
            <a:prstDash val="solid"/>
            <a:round/>
          </a:ln>
        </p:spPr>
        <p:txBody>
          <a:bodyPr rtlCol="0" anchor="ctr"/>
          <a:lstStyle/>
          <a:p>
            <a:endParaRPr lang="en-AU"/>
          </a:p>
        </p:txBody>
      </p:sp>
      <p:sp>
        <p:nvSpPr>
          <p:cNvPr id="180" name="Freeform: Shape 179">
            <a:extLst>
              <a:ext uri="{FF2B5EF4-FFF2-40B4-BE49-F238E27FC236}">
                <a16:creationId xmlns:a16="http://schemas.microsoft.com/office/drawing/2014/main" id="{ABE5E312-CE92-49D4-8912-3B16A71AB8EF}"/>
              </a:ext>
            </a:extLst>
          </p:cNvPr>
          <p:cNvSpPr/>
          <p:nvPr/>
        </p:nvSpPr>
        <p:spPr>
          <a:xfrm>
            <a:off x="4563138" y="4081147"/>
            <a:ext cx="37463" cy="37463"/>
          </a:xfrm>
          <a:custGeom>
            <a:avLst/>
            <a:gdLst>
              <a:gd name="connsiteX0" fmla="*/ 18732 w 37463"/>
              <a:gd name="connsiteY0" fmla="*/ 37464 h 37463"/>
              <a:gd name="connsiteX1" fmla="*/ 0 w 37463"/>
              <a:gd name="connsiteY1" fmla="*/ 18732 h 37463"/>
              <a:gd name="connsiteX2" fmla="*/ 18732 w 37463"/>
              <a:gd name="connsiteY2" fmla="*/ 0 h 37463"/>
              <a:gd name="connsiteX3" fmla="*/ 37464 w 37463"/>
              <a:gd name="connsiteY3" fmla="*/ 18732 h 37463"/>
              <a:gd name="connsiteX4" fmla="*/ 18732 w 37463"/>
              <a:gd name="connsiteY4" fmla="*/ 37464 h 37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63" h="37463">
                <a:moveTo>
                  <a:pt x="18732" y="37464"/>
                </a:moveTo>
                <a:cubicBezTo>
                  <a:pt x="8419" y="37464"/>
                  <a:pt x="0" y="29080"/>
                  <a:pt x="0" y="18732"/>
                </a:cubicBezTo>
                <a:cubicBezTo>
                  <a:pt x="0" y="8384"/>
                  <a:pt x="8384" y="0"/>
                  <a:pt x="18732" y="0"/>
                </a:cubicBezTo>
                <a:cubicBezTo>
                  <a:pt x="29080" y="0"/>
                  <a:pt x="37464" y="8384"/>
                  <a:pt x="37464" y="18732"/>
                </a:cubicBezTo>
                <a:cubicBezTo>
                  <a:pt x="37464" y="29080"/>
                  <a:pt x="29080" y="37464"/>
                  <a:pt x="18732" y="37464"/>
                </a:cubicBezTo>
                <a:close/>
              </a:path>
            </a:pathLst>
          </a:custGeom>
          <a:noFill/>
          <a:ln w="12700" cap="flat">
            <a:solidFill>
              <a:srgbClr val="114954"/>
            </a:solidFill>
            <a:prstDash val="solid"/>
            <a:miter/>
          </a:ln>
        </p:spPr>
        <p:txBody>
          <a:bodyPr rtlCol="0" anchor="ctr"/>
          <a:lstStyle/>
          <a:p>
            <a:endParaRPr lang="en-AU"/>
          </a:p>
        </p:txBody>
      </p:sp>
      <p:sp>
        <p:nvSpPr>
          <p:cNvPr id="181" name="Freeform: Shape 180">
            <a:extLst>
              <a:ext uri="{FF2B5EF4-FFF2-40B4-BE49-F238E27FC236}">
                <a16:creationId xmlns:a16="http://schemas.microsoft.com/office/drawing/2014/main" id="{2CB277A4-836E-4423-B1B8-B2DDBE324DD3}"/>
              </a:ext>
            </a:extLst>
          </p:cNvPr>
          <p:cNvSpPr/>
          <p:nvPr/>
        </p:nvSpPr>
        <p:spPr>
          <a:xfrm>
            <a:off x="4541986" y="4033756"/>
            <a:ext cx="79767" cy="16521"/>
          </a:xfrm>
          <a:custGeom>
            <a:avLst/>
            <a:gdLst>
              <a:gd name="connsiteX0" fmla="*/ 79768 w 79767"/>
              <a:gd name="connsiteY0" fmla="*/ 16522 h 16521"/>
              <a:gd name="connsiteX1" fmla="*/ 0 w 79767"/>
              <a:gd name="connsiteY1" fmla="*/ 16522 h 16521"/>
            </a:gdLst>
            <a:ahLst/>
            <a:cxnLst>
              <a:cxn ang="0">
                <a:pos x="connsiteX0" y="connsiteY0"/>
              </a:cxn>
              <a:cxn ang="0">
                <a:pos x="connsiteX1" y="connsiteY1"/>
              </a:cxn>
            </a:cxnLst>
            <a:rect l="l" t="t" r="r" b="b"/>
            <a:pathLst>
              <a:path w="79767" h="16521">
                <a:moveTo>
                  <a:pt x="79768" y="16522"/>
                </a:moveTo>
                <a:cubicBezTo>
                  <a:pt x="57739" y="-5507"/>
                  <a:pt x="22029" y="-5507"/>
                  <a:pt x="0" y="16522"/>
                </a:cubicBezTo>
              </a:path>
            </a:pathLst>
          </a:custGeom>
          <a:noFill/>
          <a:ln w="12700" cap="rnd">
            <a:solidFill>
              <a:srgbClr val="114954"/>
            </a:solidFill>
            <a:prstDash val="solid"/>
            <a:round/>
          </a:ln>
        </p:spPr>
        <p:txBody>
          <a:bodyPr rtlCol="0" anchor="ctr"/>
          <a:lstStyle/>
          <a:p>
            <a:endParaRPr lang="en-AU"/>
          </a:p>
        </p:txBody>
      </p:sp>
      <p:sp>
        <p:nvSpPr>
          <p:cNvPr id="182" name="Freeform: Shape 181">
            <a:extLst>
              <a:ext uri="{FF2B5EF4-FFF2-40B4-BE49-F238E27FC236}">
                <a16:creationId xmlns:a16="http://schemas.microsoft.com/office/drawing/2014/main" id="{A2F09159-53B8-43F1-8591-FF4293A9B497}"/>
              </a:ext>
            </a:extLst>
          </p:cNvPr>
          <p:cNvSpPr/>
          <p:nvPr/>
        </p:nvSpPr>
        <p:spPr>
          <a:xfrm>
            <a:off x="4592990" y="4110998"/>
            <a:ext cx="65456" cy="65456"/>
          </a:xfrm>
          <a:custGeom>
            <a:avLst/>
            <a:gdLst>
              <a:gd name="connsiteX0" fmla="*/ 0 w 65456"/>
              <a:gd name="connsiteY0" fmla="*/ 27922 h 65456"/>
              <a:gd name="connsiteX1" fmla="*/ 37534 w 65456"/>
              <a:gd name="connsiteY1" fmla="*/ 65456 h 65456"/>
              <a:gd name="connsiteX2" fmla="*/ 37534 w 65456"/>
              <a:gd name="connsiteY2" fmla="*/ 37534 h 65456"/>
              <a:gd name="connsiteX3" fmla="*/ 65456 w 65456"/>
              <a:gd name="connsiteY3" fmla="*/ 37534 h 65456"/>
              <a:gd name="connsiteX4" fmla="*/ 27923 w 65456"/>
              <a:gd name="connsiteY4" fmla="*/ 0 h 65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56" h="65456">
                <a:moveTo>
                  <a:pt x="0" y="27922"/>
                </a:moveTo>
                <a:lnTo>
                  <a:pt x="37534" y="65456"/>
                </a:lnTo>
                <a:lnTo>
                  <a:pt x="37534" y="37534"/>
                </a:lnTo>
                <a:lnTo>
                  <a:pt x="65456" y="37534"/>
                </a:lnTo>
                <a:lnTo>
                  <a:pt x="27923" y="0"/>
                </a:lnTo>
              </a:path>
            </a:pathLst>
          </a:custGeom>
          <a:noFill/>
          <a:ln w="12700" cap="rnd">
            <a:solidFill>
              <a:srgbClr val="114954"/>
            </a:solidFill>
            <a:prstDash val="solid"/>
            <a:round/>
          </a:ln>
        </p:spPr>
        <p:txBody>
          <a:bodyPr rtlCol="0" anchor="ctr"/>
          <a:lstStyle/>
          <a:p>
            <a:endParaRPr lang="en-AU"/>
          </a:p>
        </p:txBody>
      </p:sp>
      <p:sp>
        <p:nvSpPr>
          <p:cNvPr id="183" name="Freeform: Shape 182">
            <a:extLst>
              <a:ext uri="{FF2B5EF4-FFF2-40B4-BE49-F238E27FC236}">
                <a16:creationId xmlns:a16="http://schemas.microsoft.com/office/drawing/2014/main" id="{ADA8AB55-18F7-443B-A5BA-8D63D2FFA91E}"/>
              </a:ext>
            </a:extLst>
          </p:cNvPr>
          <p:cNvSpPr/>
          <p:nvPr/>
        </p:nvSpPr>
        <p:spPr>
          <a:xfrm>
            <a:off x="4503961" y="4110998"/>
            <a:ext cx="66789" cy="66789"/>
          </a:xfrm>
          <a:custGeom>
            <a:avLst/>
            <a:gdLst>
              <a:gd name="connsiteX0" fmla="*/ 66789 w 66789"/>
              <a:gd name="connsiteY0" fmla="*/ 27922 h 66789"/>
              <a:gd name="connsiteX1" fmla="*/ 27887 w 66789"/>
              <a:gd name="connsiteY1" fmla="*/ 66789 h 66789"/>
              <a:gd name="connsiteX2" fmla="*/ 27887 w 66789"/>
              <a:gd name="connsiteY2" fmla="*/ 38902 h 66789"/>
              <a:gd name="connsiteX3" fmla="*/ 0 w 66789"/>
              <a:gd name="connsiteY3" fmla="*/ 38902 h 66789"/>
              <a:gd name="connsiteX4" fmla="*/ 38867 w 66789"/>
              <a:gd name="connsiteY4" fmla="*/ 0 h 66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789" h="66789">
                <a:moveTo>
                  <a:pt x="66789" y="27922"/>
                </a:moveTo>
                <a:lnTo>
                  <a:pt x="27887" y="66789"/>
                </a:lnTo>
                <a:lnTo>
                  <a:pt x="27887" y="38902"/>
                </a:lnTo>
                <a:lnTo>
                  <a:pt x="0" y="38902"/>
                </a:lnTo>
                <a:lnTo>
                  <a:pt x="38867" y="0"/>
                </a:lnTo>
              </a:path>
            </a:pathLst>
          </a:custGeom>
          <a:noFill/>
          <a:ln w="12700" cap="rnd">
            <a:solidFill>
              <a:srgbClr val="114954"/>
            </a:solidFill>
            <a:prstDash val="solid"/>
            <a:round/>
          </a:ln>
        </p:spPr>
        <p:txBody>
          <a:bodyPr rtlCol="0" anchor="ctr"/>
          <a:lstStyle/>
          <a:p>
            <a:endParaRPr lang="en-AU"/>
          </a:p>
        </p:txBody>
      </p:sp>
      <p:sp>
        <p:nvSpPr>
          <p:cNvPr id="184" name="Freeform: Shape 183">
            <a:extLst>
              <a:ext uri="{FF2B5EF4-FFF2-40B4-BE49-F238E27FC236}">
                <a16:creationId xmlns:a16="http://schemas.microsoft.com/office/drawing/2014/main" id="{25D49969-24B3-4BB8-AD9F-83097682FA65}"/>
              </a:ext>
            </a:extLst>
          </p:cNvPr>
          <p:cNvSpPr/>
          <p:nvPr/>
        </p:nvSpPr>
        <p:spPr>
          <a:xfrm>
            <a:off x="4384309" y="3991101"/>
            <a:ext cx="395121" cy="293359"/>
          </a:xfrm>
          <a:custGeom>
            <a:avLst/>
            <a:gdLst>
              <a:gd name="connsiteX0" fmla="*/ 75699 w 395121"/>
              <a:gd name="connsiteY0" fmla="*/ 0 h 293359"/>
              <a:gd name="connsiteX1" fmla="*/ 29431 w 395121"/>
              <a:gd name="connsiteY1" fmla="*/ 0 h 293359"/>
              <a:gd name="connsiteX2" fmla="*/ 0 w 395121"/>
              <a:gd name="connsiteY2" fmla="*/ 29431 h 293359"/>
              <a:gd name="connsiteX3" fmla="*/ 0 w 395121"/>
              <a:gd name="connsiteY3" fmla="*/ 263929 h 293359"/>
              <a:gd name="connsiteX4" fmla="*/ 29431 w 395121"/>
              <a:gd name="connsiteY4" fmla="*/ 293360 h 293359"/>
              <a:gd name="connsiteX5" fmla="*/ 365691 w 395121"/>
              <a:gd name="connsiteY5" fmla="*/ 293360 h 293359"/>
              <a:gd name="connsiteX6" fmla="*/ 395122 w 395121"/>
              <a:gd name="connsiteY6" fmla="*/ 263929 h 293359"/>
              <a:gd name="connsiteX7" fmla="*/ 395122 w 395121"/>
              <a:gd name="connsiteY7" fmla="*/ 29431 h 293359"/>
              <a:gd name="connsiteX8" fmla="*/ 365691 w 395121"/>
              <a:gd name="connsiteY8" fmla="*/ 0 h 293359"/>
              <a:gd name="connsiteX9" fmla="*/ 319423 w 395121"/>
              <a:gd name="connsiteY9"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21" h="293359">
                <a:moveTo>
                  <a:pt x="75699" y="0"/>
                </a:moveTo>
                <a:lnTo>
                  <a:pt x="29431" y="0"/>
                </a:lnTo>
                <a:cubicBezTo>
                  <a:pt x="13189" y="0"/>
                  <a:pt x="0" y="13189"/>
                  <a:pt x="0" y="29431"/>
                </a:cubicBezTo>
                <a:lnTo>
                  <a:pt x="0" y="263929"/>
                </a:lnTo>
                <a:cubicBezTo>
                  <a:pt x="0" y="280170"/>
                  <a:pt x="13189" y="293360"/>
                  <a:pt x="29431" y="293360"/>
                </a:cubicBezTo>
                <a:lnTo>
                  <a:pt x="365691" y="293360"/>
                </a:lnTo>
                <a:cubicBezTo>
                  <a:pt x="381932" y="293360"/>
                  <a:pt x="395122" y="280170"/>
                  <a:pt x="395122" y="263929"/>
                </a:cubicBezTo>
                <a:lnTo>
                  <a:pt x="395122" y="29431"/>
                </a:lnTo>
                <a:cubicBezTo>
                  <a:pt x="395122" y="13189"/>
                  <a:pt x="381932" y="0"/>
                  <a:pt x="365691" y="0"/>
                </a:cubicBezTo>
                <a:lnTo>
                  <a:pt x="319423" y="0"/>
                </a:lnTo>
              </a:path>
            </a:pathLst>
          </a:custGeom>
          <a:noFill/>
          <a:ln w="12700" cap="rnd">
            <a:solidFill>
              <a:srgbClr val="114954"/>
            </a:solidFill>
            <a:prstDash val="solid"/>
            <a:round/>
          </a:ln>
        </p:spPr>
        <p:txBody>
          <a:bodyPr rtlCol="0" anchor="ctr"/>
          <a:lstStyle/>
          <a:p>
            <a:endParaRPr lang="en-AU"/>
          </a:p>
        </p:txBody>
      </p:sp>
      <p:sp>
        <p:nvSpPr>
          <p:cNvPr id="185" name="Freeform: Shape 184">
            <a:extLst>
              <a:ext uri="{FF2B5EF4-FFF2-40B4-BE49-F238E27FC236}">
                <a16:creationId xmlns:a16="http://schemas.microsoft.com/office/drawing/2014/main" id="{B55B2A03-BE37-4F4F-B08E-C5455741A0F0}"/>
              </a:ext>
            </a:extLst>
          </p:cNvPr>
          <p:cNvSpPr/>
          <p:nvPr/>
        </p:nvSpPr>
        <p:spPr>
          <a:xfrm>
            <a:off x="4463130" y="4284460"/>
            <a:ext cx="237479" cy="45426"/>
          </a:xfrm>
          <a:custGeom>
            <a:avLst/>
            <a:gdLst>
              <a:gd name="connsiteX0" fmla="*/ 17960 w 237479"/>
              <a:gd name="connsiteY0" fmla="*/ 0 h 45426"/>
              <a:gd name="connsiteX1" fmla="*/ 0 w 237479"/>
              <a:gd name="connsiteY1" fmla="*/ 45426 h 45426"/>
              <a:gd name="connsiteX2" fmla="*/ 118740 w 237479"/>
              <a:gd name="connsiteY2" fmla="*/ 45426 h 45426"/>
              <a:gd name="connsiteX3" fmla="*/ 237480 w 237479"/>
              <a:gd name="connsiteY3" fmla="*/ 45426 h 45426"/>
              <a:gd name="connsiteX4" fmla="*/ 219520 w 237479"/>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426">
                <a:moveTo>
                  <a:pt x="17960" y="0"/>
                </a:moveTo>
                <a:lnTo>
                  <a:pt x="0" y="45426"/>
                </a:lnTo>
                <a:lnTo>
                  <a:pt x="118740" y="45426"/>
                </a:lnTo>
                <a:lnTo>
                  <a:pt x="237480" y="45426"/>
                </a:lnTo>
                <a:lnTo>
                  <a:pt x="219520" y="0"/>
                </a:lnTo>
              </a:path>
            </a:pathLst>
          </a:custGeom>
          <a:noFill/>
          <a:ln w="12700" cap="rnd">
            <a:solidFill>
              <a:srgbClr val="114954"/>
            </a:solidFill>
            <a:prstDash val="solid"/>
            <a:round/>
          </a:ln>
        </p:spPr>
        <p:txBody>
          <a:bodyPr rtlCol="0" anchor="ctr"/>
          <a:lstStyle/>
          <a:p>
            <a:endParaRPr lang="en-AU"/>
          </a:p>
        </p:txBody>
      </p:sp>
      <p:sp>
        <p:nvSpPr>
          <p:cNvPr id="186" name="Freeform: Shape 185">
            <a:extLst>
              <a:ext uri="{FF2B5EF4-FFF2-40B4-BE49-F238E27FC236}">
                <a16:creationId xmlns:a16="http://schemas.microsoft.com/office/drawing/2014/main" id="{3BA9851B-DEFD-4454-ABFA-1410C5AF913C}"/>
              </a:ext>
            </a:extLst>
          </p:cNvPr>
          <p:cNvSpPr/>
          <p:nvPr/>
        </p:nvSpPr>
        <p:spPr>
          <a:xfrm>
            <a:off x="4379559" y="4364298"/>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noFill/>
          <a:ln w="12700" cap="rnd">
            <a:solidFill>
              <a:srgbClr val="114954"/>
            </a:solidFill>
            <a:prstDash val="solid"/>
            <a:round/>
          </a:ln>
        </p:spPr>
        <p:txBody>
          <a:bodyPr rtlCol="0" anchor="ctr"/>
          <a:lstStyle/>
          <a:p>
            <a:endParaRPr lang="en-AU"/>
          </a:p>
        </p:txBody>
      </p:sp>
      <p:sp>
        <p:nvSpPr>
          <p:cNvPr id="187" name="Freeform: Shape 186">
            <a:extLst>
              <a:ext uri="{FF2B5EF4-FFF2-40B4-BE49-F238E27FC236}">
                <a16:creationId xmlns:a16="http://schemas.microsoft.com/office/drawing/2014/main" id="{512EEAB1-BDDE-4662-B704-53C1A7DAA5FA}"/>
              </a:ext>
            </a:extLst>
          </p:cNvPr>
          <p:cNvSpPr/>
          <p:nvPr/>
        </p:nvSpPr>
        <p:spPr>
          <a:xfrm>
            <a:off x="4465936" y="4405726"/>
            <a:ext cx="248389" cy="3507"/>
          </a:xfrm>
          <a:custGeom>
            <a:avLst/>
            <a:gdLst>
              <a:gd name="connsiteX0" fmla="*/ 0 w 248389"/>
              <a:gd name="connsiteY0" fmla="*/ 0 h 3507"/>
              <a:gd name="connsiteX1" fmla="*/ 248389 w 248389"/>
              <a:gd name="connsiteY1" fmla="*/ 0 h 3507"/>
            </a:gdLst>
            <a:ahLst/>
            <a:cxnLst>
              <a:cxn ang="0">
                <a:pos x="connsiteX0" y="connsiteY0"/>
              </a:cxn>
              <a:cxn ang="0">
                <a:pos x="connsiteX1" y="connsiteY1"/>
              </a:cxn>
            </a:cxnLst>
            <a:rect l="l" t="t" r="r" b="b"/>
            <a:pathLst>
              <a:path w="248389" h="3507">
                <a:moveTo>
                  <a:pt x="0" y="0"/>
                </a:moveTo>
                <a:lnTo>
                  <a:pt x="248389" y="0"/>
                </a:lnTo>
              </a:path>
            </a:pathLst>
          </a:custGeom>
          <a:ln w="12700" cap="rnd">
            <a:solidFill>
              <a:srgbClr val="114954"/>
            </a:solidFill>
            <a:custDash>
              <a:ds d="0" sp="0"/>
              <a:ds d="0" sp="707250"/>
            </a:custDash>
            <a:round/>
          </a:ln>
        </p:spPr>
        <p:txBody>
          <a:bodyPr rtlCol="0" anchor="ctr"/>
          <a:lstStyle/>
          <a:p>
            <a:endParaRPr lang="en-AU"/>
          </a:p>
        </p:txBody>
      </p:sp>
      <p:grpSp>
        <p:nvGrpSpPr>
          <p:cNvPr id="188" name="Graphic 7">
            <a:extLst>
              <a:ext uri="{FF2B5EF4-FFF2-40B4-BE49-F238E27FC236}">
                <a16:creationId xmlns:a16="http://schemas.microsoft.com/office/drawing/2014/main" id="{FB848682-D493-4D30-B920-918614CA2C19}"/>
              </a:ext>
            </a:extLst>
          </p:cNvPr>
          <p:cNvGrpSpPr/>
          <p:nvPr/>
        </p:nvGrpSpPr>
        <p:grpSpPr>
          <a:xfrm>
            <a:off x="6325176" y="2041099"/>
            <a:ext cx="404586" cy="455456"/>
            <a:chOff x="6325176" y="2041099"/>
            <a:chExt cx="404586" cy="455456"/>
          </a:xfrm>
          <a:noFill/>
        </p:grpSpPr>
        <p:sp>
          <p:nvSpPr>
            <p:cNvPr id="189" name="Freeform: Shape 188">
              <a:extLst>
                <a:ext uri="{FF2B5EF4-FFF2-40B4-BE49-F238E27FC236}">
                  <a16:creationId xmlns:a16="http://schemas.microsoft.com/office/drawing/2014/main" id="{1A3119FA-9359-46F7-ACFE-1A18ED1A4211}"/>
                </a:ext>
              </a:extLst>
            </p:cNvPr>
            <p:cNvSpPr/>
            <p:nvPr/>
          </p:nvSpPr>
          <p:spPr>
            <a:xfrm>
              <a:off x="6329891" y="2041099"/>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7"/>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190" name="Freeform: Shape 189">
              <a:extLst>
                <a:ext uri="{FF2B5EF4-FFF2-40B4-BE49-F238E27FC236}">
                  <a16:creationId xmlns:a16="http://schemas.microsoft.com/office/drawing/2014/main" id="{02D34454-87C9-48B7-9111-6DD56C160903}"/>
                </a:ext>
              </a:extLst>
            </p:cNvPr>
            <p:cNvSpPr/>
            <p:nvPr/>
          </p:nvSpPr>
          <p:spPr>
            <a:xfrm>
              <a:off x="6408711" y="2334459"/>
              <a:ext cx="237480" cy="45426"/>
            </a:xfrm>
            <a:custGeom>
              <a:avLst/>
              <a:gdLst>
                <a:gd name="connsiteX0" fmla="*/ 17960 w 237480"/>
                <a:gd name="connsiteY0" fmla="*/ 0 h 45426"/>
                <a:gd name="connsiteX1" fmla="*/ 0 w 237480"/>
                <a:gd name="connsiteY1" fmla="*/ 45426 h 45426"/>
                <a:gd name="connsiteX2" fmla="*/ 118740 w 237480"/>
                <a:gd name="connsiteY2" fmla="*/ 45426 h 45426"/>
                <a:gd name="connsiteX3" fmla="*/ 237480 w 237480"/>
                <a:gd name="connsiteY3" fmla="*/ 45426 h 45426"/>
                <a:gd name="connsiteX4" fmla="*/ 219520 w 237480"/>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80" h="45426">
                  <a:moveTo>
                    <a:pt x="17960" y="0"/>
                  </a:moveTo>
                  <a:lnTo>
                    <a:pt x="0" y="45426"/>
                  </a:lnTo>
                  <a:lnTo>
                    <a:pt x="118740" y="45426"/>
                  </a:lnTo>
                  <a:lnTo>
                    <a:pt x="237480" y="45426"/>
                  </a:lnTo>
                  <a:lnTo>
                    <a:pt x="219520" y="0"/>
                  </a:lnTo>
                </a:path>
              </a:pathLst>
            </a:custGeom>
            <a:grpFill/>
            <a:ln w="12700" cap="rnd">
              <a:solidFill>
                <a:srgbClr val="114954"/>
              </a:solidFill>
              <a:prstDash val="solid"/>
              <a:round/>
            </a:ln>
          </p:spPr>
          <p:txBody>
            <a:bodyPr rtlCol="0" anchor="ctr"/>
            <a:lstStyle/>
            <a:p>
              <a:endParaRPr lang="en-AU"/>
            </a:p>
          </p:txBody>
        </p:sp>
        <p:grpSp>
          <p:nvGrpSpPr>
            <p:cNvPr id="191" name="Graphic 7">
              <a:extLst>
                <a:ext uri="{FF2B5EF4-FFF2-40B4-BE49-F238E27FC236}">
                  <a16:creationId xmlns:a16="http://schemas.microsoft.com/office/drawing/2014/main" id="{F544EBCE-9633-45F3-AF56-54177F2CA1BC}"/>
                </a:ext>
              </a:extLst>
            </p:cNvPr>
            <p:cNvGrpSpPr/>
            <p:nvPr/>
          </p:nvGrpSpPr>
          <p:grpSpPr>
            <a:xfrm>
              <a:off x="6428250" y="2267740"/>
              <a:ext cx="221554" cy="32763"/>
              <a:chOff x="6428250" y="2267740"/>
              <a:chExt cx="221554" cy="32763"/>
            </a:xfrm>
            <a:grpFill/>
          </p:grpSpPr>
          <p:sp>
            <p:nvSpPr>
              <p:cNvPr id="192" name="Freeform: Shape 191">
                <a:extLst>
                  <a:ext uri="{FF2B5EF4-FFF2-40B4-BE49-F238E27FC236}">
                    <a16:creationId xmlns:a16="http://schemas.microsoft.com/office/drawing/2014/main" id="{7F8D4B9B-89F3-49A1-8476-3509F74D4452}"/>
                  </a:ext>
                </a:extLst>
              </p:cNvPr>
              <p:cNvSpPr/>
              <p:nvPr/>
            </p:nvSpPr>
            <p:spPr>
              <a:xfrm>
                <a:off x="6461013" y="2284122"/>
                <a:ext cx="188791" cy="3507"/>
              </a:xfrm>
              <a:custGeom>
                <a:avLst/>
                <a:gdLst>
                  <a:gd name="connsiteX0" fmla="*/ 0 w 188791"/>
                  <a:gd name="connsiteY0" fmla="*/ 0 h 3507"/>
                  <a:gd name="connsiteX1" fmla="*/ 188791 w 188791"/>
                  <a:gd name="connsiteY1" fmla="*/ 0 h 3507"/>
                </a:gdLst>
                <a:ahLst/>
                <a:cxnLst>
                  <a:cxn ang="0">
                    <a:pos x="connsiteX0" y="connsiteY0"/>
                  </a:cxn>
                  <a:cxn ang="0">
                    <a:pos x="connsiteX1" y="connsiteY1"/>
                  </a:cxn>
                </a:cxnLst>
                <a:rect l="l" t="t" r="r" b="b"/>
                <a:pathLst>
                  <a:path w="188791" h="3507">
                    <a:moveTo>
                      <a:pt x="0" y="0"/>
                    </a:moveTo>
                    <a:lnTo>
                      <a:pt x="188791" y="0"/>
                    </a:lnTo>
                  </a:path>
                </a:pathLst>
              </a:custGeom>
              <a:grpFill/>
              <a:ln w="12700" cap="rnd">
                <a:solidFill>
                  <a:srgbClr val="114954"/>
                </a:solidFill>
                <a:prstDash val="solid"/>
                <a:round/>
              </a:ln>
            </p:spPr>
            <p:txBody>
              <a:bodyPr rtlCol="0" anchor="ctr"/>
              <a:lstStyle/>
              <a:p>
                <a:endParaRPr lang="en-AU"/>
              </a:p>
            </p:txBody>
          </p:sp>
          <p:sp>
            <p:nvSpPr>
              <p:cNvPr id="193" name="Freeform: Shape 192">
                <a:extLst>
                  <a:ext uri="{FF2B5EF4-FFF2-40B4-BE49-F238E27FC236}">
                    <a16:creationId xmlns:a16="http://schemas.microsoft.com/office/drawing/2014/main" id="{FE6AC68C-501F-4936-84AB-69E545FFCDD6}"/>
                  </a:ext>
                </a:extLst>
              </p:cNvPr>
              <p:cNvSpPr/>
              <p:nvPr/>
            </p:nvSpPr>
            <p:spPr>
              <a:xfrm>
                <a:off x="6428250" y="2267740"/>
                <a:ext cx="32762" cy="32763"/>
              </a:xfrm>
              <a:custGeom>
                <a:avLst/>
                <a:gdLst>
                  <a:gd name="connsiteX0" fmla="*/ 32763 w 32762"/>
                  <a:gd name="connsiteY0" fmla="*/ 16382 h 32763"/>
                  <a:gd name="connsiteX1" fmla="*/ 16381 w 32762"/>
                  <a:gd name="connsiteY1" fmla="*/ 32763 h 32763"/>
                  <a:gd name="connsiteX2" fmla="*/ 0 w 32762"/>
                  <a:gd name="connsiteY2" fmla="*/ 16382 h 32763"/>
                  <a:gd name="connsiteX3" fmla="*/ 16381 w 32762"/>
                  <a:gd name="connsiteY3" fmla="*/ 0 h 32763"/>
                  <a:gd name="connsiteX4" fmla="*/ 32763 w 32762"/>
                  <a:gd name="connsiteY4" fmla="*/ 16382 h 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2" h="32763">
                    <a:moveTo>
                      <a:pt x="32763" y="16382"/>
                    </a:moveTo>
                    <a:cubicBezTo>
                      <a:pt x="32763" y="25432"/>
                      <a:pt x="25432" y="32763"/>
                      <a:pt x="16381" y="32763"/>
                    </a:cubicBezTo>
                    <a:cubicBezTo>
                      <a:pt x="7331" y="32763"/>
                      <a:pt x="0" y="25432"/>
                      <a:pt x="0" y="16382"/>
                    </a:cubicBezTo>
                    <a:cubicBezTo>
                      <a:pt x="0" y="7331"/>
                      <a:pt x="7331" y="0"/>
                      <a:pt x="16381" y="0"/>
                    </a:cubicBezTo>
                    <a:cubicBezTo>
                      <a:pt x="25432" y="0"/>
                      <a:pt x="32763" y="7331"/>
                      <a:pt x="32763" y="16382"/>
                    </a:cubicBezTo>
                    <a:close/>
                  </a:path>
                </a:pathLst>
              </a:custGeom>
              <a:grpFill/>
              <a:ln w="12700" cap="rnd">
                <a:solidFill>
                  <a:srgbClr val="114954"/>
                </a:solidFill>
                <a:prstDash val="solid"/>
                <a:round/>
              </a:ln>
            </p:spPr>
            <p:txBody>
              <a:bodyPr rtlCol="0" anchor="ctr"/>
              <a:lstStyle/>
              <a:p>
                <a:endParaRPr lang="en-AU"/>
              </a:p>
            </p:txBody>
          </p:sp>
        </p:grpSp>
        <p:grpSp>
          <p:nvGrpSpPr>
            <p:cNvPr id="194" name="Graphic 7">
              <a:extLst>
                <a:ext uri="{FF2B5EF4-FFF2-40B4-BE49-F238E27FC236}">
                  <a16:creationId xmlns:a16="http://schemas.microsoft.com/office/drawing/2014/main" id="{32B275A0-D108-4D0A-BFC6-06EB1C24BB73}"/>
                </a:ext>
              </a:extLst>
            </p:cNvPr>
            <p:cNvGrpSpPr/>
            <p:nvPr/>
          </p:nvGrpSpPr>
          <p:grpSpPr>
            <a:xfrm>
              <a:off x="6325176" y="2413736"/>
              <a:ext cx="404586" cy="82819"/>
              <a:chOff x="6325176" y="2413736"/>
              <a:chExt cx="404586" cy="82819"/>
            </a:xfrm>
            <a:grpFill/>
          </p:grpSpPr>
          <p:sp>
            <p:nvSpPr>
              <p:cNvPr id="195" name="Freeform: Shape 194">
                <a:extLst>
                  <a:ext uri="{FF2B5EF4-FFF2-40B4-BE49-F238E27FC236}">
                    <a16:creationId xmlns:a16="http://schemas.microsoft.com/office/drawing/2014/main" id="{02676C17-AEE9-47B3-8B68-0B42BDA3A144}"/>
                  </a:ext>
                </a:extLst>
              </p:cNvPr>
              <p:cNvSpPr/>
              <p:nvPr/>
            </p:nvSpPr>
            <p:spPr>
              <a:xfrm>
                <a:off x="6325176" y="2413736"/>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196" name="Freeform: Shape 195">
                <a:extLst>
                  <a:ext uri="{FF2B5EF4-FFF2-40B4-BE49-F238E27FC236}">
                    <a16:creationId xmlns:a16="http://schemas.microsoft.com/office/drawing/2014/main" id="{7C80E810-DA00-40E8-B602-7011A0A68249}"/>
                  </a:ext>
                </a:extLst>
              </p:cNvPr>
              <p:cNvSpPr/>
              <p:nvPr/>
            </p:nvSpPr>
            <p:spPr>
              <a:xfrm>
                <a:off x="6411518" y="2455163"/>
                <a:ext cx="248389" cy="3507"/>
              </a:xfrm>
              <a:custGeom>
                <a:avLst/>
                <a:gdLst>
                  <a:gd name="connsiteX0" fmla="*/ 0 w 248389"/>
                  <a:gd name="connsiteY0" fmla="*/ 0 h 3507"/>
                  <a:gd name="connsiteX1" fmla="*/ 248389 w 248389"/>
                  <a:gd name="connsiteY1" fmla="*/ 0 h 3507"/>
                </a:gdLst>
                <a:ahLst/>
                <a:cxnLst>
                  <a:cxn ang="0">
                    <a:pos x="connsiteX0" y="connsiteY0"/>
                  </a:cxn>
                  <a:cxn ang="0">
                    <a:pos x="connsiteX1" y="connsiteY1"/>
                  </a:cxn>
                </a:cxnLst>
                <a:rect l="l" t="t" r="r" b="b"/>
                <a:pathLst>
                  <a:path w="248389" h="3507">
                    <a:moveTo>
                      <a:pt x="0" y="0"/>
                    </a:moveTo>
                    <a:lnTo>
                      <a:pt x="248389" y="0"/>
                    </a:lnTo>
                  </a:path>
                </a:pathLst>
              </a:custGeom>
              <a:grpFill/>
              <a:ln w="12700" cap="rnd">
                <a:solidFill>
                  <a:srgbClr val="114954"/>
                </a:solidFill>
                <a:custDash>
                  <a:ds d="0" sp="0"/>
                  <a:ds d="0" sp="707250"/>
                </a:custDash>
                <a:round/>
              </a:ln>
            </p:spPr>
            <p:txBody>
              <a:bodyPr rtlCol="0" anchor="ctr"/>
              <a:lstStyle/>
              <a:p>
                <a:endParaRPr lang="en-AU"/>
              </a:p>
            </p:txBody>
          </p:sp>
        </p:grpSp>
        <p:grpSp>
          <p:nvGrpSpPr>
            <p:cNvPr id="197" name="Graphic 7">
              <a:extLst>
                <a:ext uri="{FF2B5EF4-FFF2-40B4-BE49-F238E27FC236}">
                  <a16:creationId xmlns:a16="http://schemas.microsoft.com/office/drawing/2014/main" id="{39BD23D5-A472-4A1B-BB70-46E9585413BF}"/>
                </a:ext>
              </a:extLst>
            </p:cNvPr>
            <p:cNvGrpSpPr/>
            <p:nvPr/>
          </p:nvGrpSpPr>
          <p:grpSpPr>
            <a:xfrm>
              <a:off x="6429258" y="2065752"/>
              <a:ext cx="196435" cy="196435"/>
              <a:chOff x="6429258" y="2065752"/>
              <a:chExt cx="196435" cy="196435"/>
            </a:xfrm>
            <a:grpFill/>
          </p:grpSpPr>
          <p:sp>
            <p:nvSpPr>
              <p:cNvPr id="198" name="Freeform: Shape 197">
                <a:extLst>
                  <a:ext uri="{FF2B5EF4-FFF2-40B4-BE49-F238E27FC236}">
                    <a16:creationId xmlns:a16="http://schemas.microsoft.com/office/drawing/2014/main" id="{32CF6D6D-6F98-4CA6-8613-C15FA6DC8528}"/>
                  </a:ext>
                </a:extLst>
              </p:cNvPr>
              <p:cNvSpPr/>
              <p:nvPr/>
            </p:nvSpPr>
            <p:spPr>
              <a:xfrm rot="-1349998">
                <a:off x="6452303" y="2088797"/>
                <a:ext cx="150345" cy="150345"/>
              </a:xfrm>
              <a:custGeom>
                <a:avLst/>
                <a:gdLst>
                  <a:gd name="connsiteX0" fmla="*/ 150345 w 150345"/>
                  <a:gd name="connsiteY0" fmla="*/ 75173 h 150345"/>
                  <a:gd name="connsiteX1" fmla="*/ 75173 w 150345"/>
                  <a:gd name="connsiteY1" fmla="*/ 150346 h 150345"/>
                  <a:gd name="connsiteX2" fmla="*/ 0 w 150345"/>
                  <a:gd name="connsiteY2" fmla="*/ 75173 h 150345"/>
                  <a:gd name="connsiteX3" fmla="*/ 75173 w 150345"/>
                  <a:gd name="connsiteY3" fmla="*/ 0 h 150345"/>
                  <a:gd name="connsiteX4" fmla="*/ 150345 w 150345"/>
                  <a:gd name="connsiteY4" fmla="*/ 75173 h 150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45" h="150345">
                    <a:moveTo>
                      <a:pt x="150345" y="75173"/>
                    </a:moveTo>
                    <a:cubicBezTo>
                      <a:pt x="150345" y="116690"/>
                      <a:pt x="116690" y="150346"/>
                      <a:pt x="75173" y="150346"/>
                    </a:cubicBezTo>
                    <a:cubicBezTo>
                      <a:pt x="33656" y="150346"/>
                      <a:pt x="0" y="116690"/>
                      <a:pt x="0" y="75173"/>
                    </a:cubicBezTo>
                    <a:cubicBezTo>
                      <a:pt x="0" y="33656"/>
                      <a:pt x="33655" y="0"/>
                      <a:pt x="75173" y="0"/>
                    </a:cubicBezTo>
                    <a:cubicBezTo>
                      <a:pt x="116689" y="0"/>
                      <a:pt x="150345" y="33656"/>
                      <a:pt x="150345" y="75173"/>
                    </a:cubicBezTo>
                    <a:close/>
                  </a:path>
                </a:pathLst>
              </a:custGeom>
              <a:grpFill/>
              <a:ln w="12700" cap="rnd">
                <a:solidFill>
                  <a:srgbClr val="114954"/>
                </a:solidFill>
                <a:prstDash val="solid"/>
                <a:round/>
              </a:ln>
            </p:spPr>
            <p:txBody>
              <a:bodyPr rtlCol="0" anchor="ctr"/>
              <a:lstStyle/>
              <a:p>
                <a:endParaRPr lang="en-AU"/>
              </a:p>
            </p:txBody>
          </p:sp>
          <p:sp>
            <p:nvSpPr>
              <p:cNvPr id="199" name="Freeform: Shape 198">
                <a:extLst>
                  <a:ext uri="{FF2B5EF4-FFF2-40B4-BE49-F238E27FC236}">
                    <a16:creationId xmlns:a16="http://schemas.microsoft.com/office/drawing/2014/main" id="{D96A0981-F948-4883-8D97-F757617DA3A9}"/>
                  </a:ext>
                </a:extLst>
              </p:cNvPr>
              <p:cNvSpPr/>
              <p:nvPr/>
            </p:nvSpPr>
            <p:spPr>
              <a:xfrm>
                <a:off x="6504581" y="2125147"/>
                <a:ext cx="65490" cy="77628"/>
              </a:xfrm>
              <a:custGeom>
                <a:avLst/>
                <a:gdLst>
                  <a:gd name="connsiteX0" fmla="*/ 65491 w 65490"/>
                  <a:gd name="connsiteY0" fmla="*/ 38832 h 77628"/>
                  <a:gd name="connsiteX1" fmla="*/ 0 w 65490"/>
                  <a:gd name="connsiteY1" fmla="*/ 0 h 77628"/>
                  <a:gd name="connsiteX2" fmla="*/ 0 w 65490"/>
                  <a:gd name="connsiteY2" fmla="*/ 38832 h 77628"/>
                  <a:gd name="connsiteX3" fmla="*/ 0 w 65490"/>
                  <a:gd name="connsiteY3" fmla="*/ 77628 h 77628"/>
                  <a:gd name="connsiteX4" fmla="*/ 65491 w 65490"/>
                  <a:gd name="connsiteY4" fmla="*/ 38832 h 7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90" h="77628">
                    <a:moveTo>
                      <a:pt x="65491" y="38832"/>
                    </a:moveTo>
                    <a:lnTo>
                      <a:pt x="0" y="0"/>
                    </a:lnTo>
                    <a:lnTo>
                      <a:pt x="0" y="38832"/>
                    </a:lnTo>
                    <a:lnTo>
                      <a:pt x="0" y="77628"/>
                    </a:lnTo>
                    <a:lnTo>
                      <a:pt x="65491" y="38832"/>
                    </a:lnTo>
                    <a:close/>
                  </a:path>
                </a:pathLst>
              </a:custGeom>
              <a:grpFill/>
              <a:ln w="12700" cap="flat">
                <a:solidFill>
                  <a:srgbClr val="114954"/>
                </a:solidFill>
                <a:prstDash val="solid"/>
                <a:miter/>
              </a:ln>
            </p:spPr>
            <p:txBody>
              <a:bodyPr rtlCol="0" anchor="ctr"/>
              <a:lstStyle/>
              <a:p>
                <a:endParaRPr lang="en-AU"/>
              </a:p>
            </p:txBody>
          </p:sp>
        </p:grpSp>
      </p:grpSp>
      <p:grpSp>
        <p:nvGrpSpPr>
          <p:cNvPr id="200" name="Graphic 7">
            <a:extLst>
              <a:ext uri="{FF2B5EF4-FFF2-40B4-BE49-F238E27FC236}">
                <a16:creationId xmlns:a16="http://schemas.microsoft.com/office/drawing/2014/main" id="{911BD0FE-4CF3-42FA-BB72-998DAB497073}"/>
              </a:ext>
            </a:extLst>
          </p:cNvPr>
          <p:cNvGrpSpPr/>
          <p:nvPr/>
        </p:nvGrpSpPr>
        <p:grpSpPr>
          <a:xfrm>
            <a:off x="1099819" y="2655514"/>
            <a:ext cx="455657" cy="503845"/>
            <a:chOff x="1099819" y="2655514"/>
            <a:chExt cx="455657" cy="503845"/>
          </a:xfrm>
          <a:noFill/>
        </p:grpSpPr>
        <p:grpSp>
          <p:nvGrpSpPr>
            <p:cNvPr id="201" name="Graphic 7">
              <a:extLst>
                <a:ext uri="{FF2B5EF4-FFF2-40B4-BE49-F238E27FC236}">
                  <a16:creationId xmlns:a16="http://schemas.microsoft.com/office/drawing/2014/main" id="{527C79F0-412D-42B3-8AB5-CA53D89203EE}"/>
                </a:ext>
              </a:extLst>
            </p:cNvPr>
            <p:cNvGrpSpPr/>
            <p:nvPr/>
          </p:nvGrpSpPr>
          <p:grpSpPr>
            <a:xfrm>
              <a:off x="1099819" y="2655514"/>
              <a:ext cx="224121" cy="224026"/>
              <a:chOff x="1099819" y="2655514"/>
              <a:chExt cx="224121" cy="224026"/>
            </a:xfrm>
            <a:grpFill/>
          </p:grpSpPr>
          <p:sp>
            <p:nvSpPr>
              <p:cNvPr id="202" name="Freeform: Shape 201">
                <a:extLst>
                  <a:ext uri="{FF2B5EF4-FFF2-40B4-BE49-F238E27FC236}">
                    <a16:creationId xmlns:a16="http://schemas.microsoft.com/office/drawing/2014/main" id="{1D869AF5-5965-4446-A4F9-D4B07BC938E4}"/>
                  </a:ext>
                </a:extLst>
              </p:cNvPr>
              <p:cNvSpPr/>
              <p:nvPr/>
            </p:nvSpPr>
            <p:spPr>
              <a:xfrm>
                <a:off x="1178260" y="2733860"/>
                <a:ext cx="145680" cy="145680"/>
              </a:xfrm>
              <a:custGeom>
                <a:avLst/>
                <a:gdLst>
                  <a:gd name="connsiteX0" fmla="*/ 105515 w 145680"/>
                  <a:gd name="connsiteY0" fmla="*/ 0 h 145680"/>
                  <a:gd name="connsiteX1" fmla="*/ 145680 w 145680"/>
                  <a:gd name="connsiteY1" fmla="*/ 40165 h 145680"/>
                  <a:gd name="connsiteX2" fmla="*/ 145505 w 145680"/>
                  <a:gd name="connsiteY2" fmla="*/ 40480 h 145680"/>
                  <a:gd name="connsiteX3" fmla="*/ 40480 w 145680"/>
                  <a:gd name="connsiteY3" fmla="*/ 145505 h 145680"/>
                  <a:gd name="connsiteX4" fmla="*/ 40165 w 145680"/>
                  <a:gd name="connsiteY4" fmla="*/ 145680 h 145680"/>
                  <a:gd name="connsiteX5" fmla="*/ 0 w 145680"/>
                  <a:gd name="connsiteY5" fmla="*/ 105516 h 14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80" h="145680">
                    <a:moveTo>
                      <a:pt x="105515" y="0"/>
                    </a:moveTo>
                    <a:lnTo>
                      <a:pt x="145680" y="40165"/>
                    </a:lnTo>
                    <a:lnTo>
                      <a:pt x="145505" y="40480"/>
                    </a:lnTo>
                    <a:cubicBezTo>
                      <a:pt x="122178" y="85486"/>
                      <a:pt x="85486" y="122143"/>
                      <a:pt x="40480" y="145505"/>
                    </a:cubicBezTo>
                    <a:lnTo>
                      <a:pt x="40165" y="145680"/>
                    </a:lnTo>
                    <a:lnTo>
                      <a:pt x="0" y="105516"/>
                    </a:lnTo>
                  </a:path>
                </a:pathLst>
              </a:custGeom>
              <a:grpFill/>
              <a:ln w="12700" cap="rnd">
                <a:solidFill>
                  <a:srgbClr val="114954"/>
                </a:solidFill>
                <a:prstDash val="solid"/>
                <a:round/>
              </a:ln>
            </p:spPr>
            <p:txBody>
              <a:bodyPr rtlCol="0" anchor="ctr"/>
              <a:lstStyle/>
              <a:p>
                <a:endParaRPr lang="en-AU"/>
              </a:p>
            </p:txBody>
          </p:sp>
          <p:sp>
            <p:nvSpPr>
              <p:cNvPr id="203" name="Freeform: Shape 202">
                <a:extLst>
                  <a:ext uri="{FF2B5EF4-FFF2-40B4-BE49-F238E27FC236}">
                    <a16:creationId xmlns:a16="http://schemas.microsoft.com/office/drawing/2014/main" id="{41FDE445-043F-46FE-B0DC-E2913376AAD3}"/>
                  </a:ext>
                </a:extLst>
              </p:cNvPr>
              <p:cNvSpPr/>
              <p:nvPr/>
            </p:nvSpPr>
            <p:spPr>
              <a:xfrm>
                <a:off x="1225967" y="2655514"/>
                <a:ext cx="69755" cy="78345"/>
              </a:xfrm>
              <a:custGeom>
                <a:avLst/>
                <a:gdLst>
                  <a:gd name="connsiteX0" fmla="*/ 57809 w 69755"/>
                  <a:gd name="connsiteY0" fmla="*/ 78346 h 78345"/>
                  <a:gd name="connsiteX1" fmla="*/ 69525 w 69755"/>
                  <a:gd name="connsiteY1" fmla="*/ 47056 h 78345"/>
                  <a:gd name="connsiteX2" fmla="*/ 47391 w 69755"/>
                  <a:gd name="connsiteY2" fmla="*/ 5173 h 78345"/>
                  <a:gd name="connsiteX3" fmla="*/ 0 w 69755"/>
                  <a:gd name="connsiteY3" fmla="*/ 9066 h 78345"/>
                </a:gdLst>
                <a:ahLst/>
                <a:cxnLst>
                  <a:cxn ang="0">
                    <a:pos x="connsiteX0" y="connsiteY0"/>
                  </a:cxn>
                  <a:cxn ang="0">
                    <a:pos x="connsiteX1" y="connsiteY1"/>
                  </a:cxn>
                  <a:cxn ang="0">
                    <a:pos x="connsiteX2" y="connsiteY2"/>
                  </a:cxn>
                  <a:cxn ang="0">
                    <a:pos x="connsiteX3" y="connsiteY3"/>
                  </a:cxn>
                </a:cxnLst>
                <a:rect l="l" t="t" r="r" b="b"/>
                <a:pathLst>
                  <a:path w="69755" h="78345">
                    <a:moveTo>
                      <a:pt x="57809" y="78346"/>
                    </a:moveTo>
                    <a:cubicBezTo>
                      <a:pt x="64018" y="69015"/>
                      <a:pt x="68332" y="58071"/>
                      <a:pt x="69525" y="47056"/>
                    </a:cubicBezTo>
                    <a:cubicBezTo>
                      <a:pt x="71349" y="30394"/>
                      <a:pt x="62194" y="13065"/>
                      <a:pt x="47391" y="5173"/>
                    </a:cubicBezTo>
                    <a:cubicBezTo>
                      <a:pt x="32623" y="-2720"/>
                      <a:pt x="12839" y="-1703"/>
                      <a:pt x="0" y="9066"/>
                    </a:cubicBezTo>
                  </a:path>
                </a:pathLst>
              </a:custGeom>
              <a:grpFill/>
              <a:ln w="12700" cap="rnd">
                <a:solidFill>
                  <a:srgbClr val="114954"/>
                </a:solidFill>
                <a:prstDash val="solid"/>
                <a:round/>
              </a:ln>
            </p:spPr>
            <p:txBody>
              <a:bodyPr rtlCol="0" anchor="ctr"/>
              <a:lstStyle/>
              <a:p>
                <a:endParaRPr lang="en-AU"/>
              </a:p>
            </p:txBody>
          </p:sp>
          <p:sp>
            <p:nvSpPr>
              <p:cNvPr id="204" name="Freeform: Shape 203">
                <a:extLst>
                  <a:ext uri="{FF2B5EF4-FFF2-40B4-BE49-F238E27FC236}">
                    <a16:creationId xmlns:a16="http://schemas.microsoft.com/office/drawing/2014/main" id="{1CA09D6C-4A85-4920-83DF-72C29DD3CAD1}"/>
                  </a:ext>
                </a:extLst>
              </p:cNvPr>
              <p:cNvSpPr/>
              <p:nvPr/>
            </p:nvSpPr>
            <p:spPr>
              <a:xfrm>
                <a:off x="1162931" y="2657177"/>
                <a:ext cx="70475" cy="23293"/>
              </a:xfrm>
              <a:custGeom>
                <a:avLst/>
                <a:gdLst>
                  <a:gd name="connsiteX0" fmla="*/ 70472 w 70475"/>
                  <a:gd name="connsiteY0" fmla="*/ 23294 h 23293"/>
                  <a:gd name="connsiteX1" fmla="*/ 48724 w 70475"/>
                  <a:gd name="connsiteY1" fmla="*/ 423 h 23293"/>
                  <a:gd name="connsiteX2" fmla="*/ 16066 w 70475"/>
                  <a:gd name="connsiteY2" fmla="*/ 8772 h 23293"/>
                  <a:gd name="connsiteX3" fmla="*/ 0 w 70475"/>
                  <a:gd name="connsiteY3" fmla="*/ 21084 h 23293"/>
                </a:gdLst>
                <a:ahLst/>
                <a:cxnLst>
                  <a:cxn ang="0">
                    <a:pos x="connsiteX0" y="connsiteY0"/>
                  </a:cxn>
                  <a:cxn ang="0">
                    <a:pos x="connsiteX1" y="connsiteY1"/>
                  </a:cxn>
                  <a:cxn ang="0">
                    <a:pos x="connsiteX2" y="connsiteY2"/>
                  </a:cxn>
                  <a:cxn ang="0">
                    <a:pos x="connsiteX3" y="connsiteY3"/>
                  </a:cxn>
                </a:cxnLst>
                <a:rect l="l" t="t" r="r" b="b"/>
                <a:pathLst>
                  <a:path w="70475" h="23293">
                    <a:moveTo>
                      <a:pt x="70472" y="23294"/>
                    </a:moveTo>
                    <a:cubicBezTo>
                      <a:pt x="70683" y="11823"/>
                      <a:pt x="60054" y="2247"/>
                      <a:pt x="48724" y="423"/>
                    </a:cubicBezTo>
                    <a:cubicBezTo>
                      <a:pt x="37393" y="-1401"/>
                      <a:pt x="25923" y="2914"/>
                      <a:pt x="16066" y="8772"/>
                    </a:cubicBezTo>
                    <a:cubicBezTo>
                      <a:pt x="10243" y="12209"/>
                      <a:pt x="4736" y="16278"/>
                      <a:pt x="0" y="21084"/>
                    </a:cubicBezTo>
                  </a:path>
                </a:pathLst>
              </a:custGeom>
              <a:grpFill/>
              <a:ln w="12700" cap="rnd">
                <a:solidFill>
                  <a:srgbClr val="114954"/>
                </a:solidFill>
                <a:prstDash val="solid"/>
                <a:round/>
              </a:ln>
            </p:spPr>
            <p:txBody>
              <a:bodyPr rtlCol="0" anchor="ctr"/>
              <a:lstStyle/>
              <a:p>
                <a:endParaRPr lang="en-AU"/>
              </a:p>
            </p:txBody>
          </p:sp>
          <p:sp>
            <p:nvSpPr>
              <p:cNvPr id="205" name="Freeform: Shape 204">
                <a:extLst>
                  <a:ext uri="{FF2B5EF4-FFF2-40B4-BE49-F238E27FC236}">
                    <a16:creationId xmlns:a16="http://schemas.microsoft.com/office/drawing/2014/main" id="{D9F3BB54-0DCA-44C7-8DBF-047E71D795F3}"/>
                  </a:ext>
                </a:extLst>
              </p:cNvPr>
              <p:cNvSpPr/>
              <p:nvPr/>
            </p:nvSpPr>
            <p:spPr>
              <a:xfrm>
                <a:off x="1099819" y="2782303"/>
                <a:ext cx="115624" cy="69466"/>
              </a:xfrm>
              <a:custGeom>
                <a:avLst/>
                <a:gdLst>
                  <a:gd name="connsiteX0" fmla="*/ 9688 w 115624"/>
                  <a:gd name="connsiteY0" fmla="*/ 0 h 69466"/>
                  <a:gd name="connsiteX1" fmla="*/ 4812 w 115624"/>
                  <a:gd name="connsiteY1" fmla="*/ 47110 h 69466"/>
                  <a:gd name="connsiteX2" fmla="*/ 46695 w 115624"/>
                  <a:gd name="connsiteY2" fmla="*/ 69245 h 69466"/>
                  <a:gd name="connsiteX3" fmla="*/ 85106 w 115624"/>
                  <a:gd name="connsiteY3" fmla="*/ 50758 h 69466"/>
                  <a:gd name="connsiteX4" fmla="*/ 115624 w 115624"/>
                  <a:gd name="connsiteY4" fmla="*/ 20240 h 69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24" h="69466">
                    <a:moveTo>
                      <a:pt x="9688" y="0"/>
                    </a:moveTo>
                    <a:cubicBezTo>
                      <a:pt x="-1081" y="12839"/>
                      <a:pt x="-3116" y="32342"/>
                      <a:pt x="4812" y="47110"/>
                    </a:cubicBezTo>
                    <a:cubicBezTo>
                      <a:pt x="12704" y="61878"/>
                      <a:pt x="30033" y="71034"/>
                      <a:pt x="46695" y="69245"/>
                    </a:cubicBezTo>
                    <a:cubicBezTo>
                      <a:pt x="60972" y="67701"/>
                      <a:pt x="73390" y="59107"/>
                      <a:pt x="85106" y="50758"/>
                    </a:cubicBezTo>
                    <a:lnTo>
                      <a:pt x="115624" y="20240"/>
                    </a:lnTo>
                  </a:path>
                </a:pathLst>
              </a:custGeom>
              <a:grpFill/>
              <a:ln w="12700" cap="rnd">
                <a:solidFill>
                  <a:srgbClr val="114954"/>
                </a:solidFill>
                <a:prstDash val="solid"/>
                <a:round/>
              </a:ln>
            </p:spPr>
            <p:txBody>
              <a:bodyPr rtlCol="0" anchor="ctr"/>
              <a:lstStyle/>
              <a:p>
                <a:endParaRPr lang="en-AU"/>
              </a:p>
            </p:txBody>
          </p:sp>
          <p:sp>
            <p:nvSpPr>
              <p:cNvPr id="206" name="Freeform: Shape 205">
                <a:extLst>
                  <a:ext uri="{FF2B5EF4-FFF2-40B4-BE49-F238E27FC236}">
                    <a16:creationId xmlns:a16="http://schemas.microsoft.com/office/drawing/2014/main" id="{7EF83148-33E8-463E-B19E-DCEFE1C4CB16}"/>
                  </a:ext>
                </a:extLst>
              </p:cNvPr>
              <p:cNvSpPr/>
              <p:nvPr/>
            </p:nvSpPr>
            <p:spPr>
              <a:xfrm>
                <a:off x="1101121" y="2704492"/>
                <a:ext cx="80962" cy="84970"/>
              </a:xfrm>
              <a:custGeom>
                <a:avLst/>
                <a:gdLst>
                  <a:gd name="connsiteX0" fmla="*/ 23294 w 80962"/>
                  <a:gd name="connsiteY0" fmla="*/ 84967 h 84970"/>
                  <a:gd name="connsiteX1" fmla="*/ 423 w 80962"/>
                  <a:gd name="connsiteY1" fmla="*/ 63219 h 84970"/>
                  <a:gd name="connsiteX2" fmla="*/ 8772 w 80962"/>
                  <a:gd name="connsiteY2" fmla="*/ 30561 h 84970"/>
                  <a:gd name="connsiteX3" fmla="*/ 28451 w 80962"/>
                  <a:gd name="connsiteY3" fmla="*/ 8321 h 84970"/>
                  <a:gd name="connsiteX4" fmla="*/ 56618 w 80962"/>
                  <a:gd name="connsiteY4" fmla="*/ 148 h 84970"/>
                  <a:gd name="connsiteX5" fmla="*/ 80963 w 80962"/>
                  <a:gd name="connsiteY5" fmla="*/ 15442 h 8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962" h="84970">
                    <a:moveTo>
                      <a:pt x="23294" y="84967"/>
                    </a:moveTo>
                    <a:cubicBezTo>
                      <a:pt x="11823" y="85178"/>
                      <a:pt x="2247" y="74549"/>
                      <a:pt x="423" y="63219"/>
                    </a:cubicBezTo>
                    <a:cubicBezTo>
                      <a:pt x="-1401" y="51889"/>
                      <a:pt x="2914" y="40418"/>
                      <a:pt x="8772" y="30561"/>
                    </a:cubicBezTo>
                    <a:cubicBezTo>
                      <a:pt x="13858" y="21967"/>
                      <a:pt x="20277" y="14039"/>
                      <a:pt x="28451" y="8321"/>
                    </a:cubicBezTo>
                    <a:cubicBezTo>
                      <a:pt x="36624" y="2604"/>
                      <a:pt x="46691" y="-764"/>
                      <a:pt x="56618" y="148"/>
                    </a:cubicBezTo>
                    <a:cubicBezTo>
                      <a:pt x="66546" y="1060"/>
                      <a:pt x="76227" y="6673"/>
                      <a:pt x="80963" y="15442"/>
                    </a:cubicBezTo>
                  </a:path>
                </a:pathLst>
              </a:custGeom>
              <a:grpFill/>
              <a:ln w="12700" cap="rnd">
                <a:solidFill>
                  <a:srgbClr val="114954"/>
                </a:solidFill>
                <a:prstDash val="solid"/>
                <a:round/>
              </a:ln>
            </p:spPr>
            <p:txBody>
              <a:bodyPr rtlCol="0" anchor="ctr"/>
              <a:lstStyle/>
              <a:p>
                <a:endParaRPr lang="en-AU"/>
              </a:p>
            </p:txBody>
          </p:sp>
        </p:grpSp>
        <p:grpSp>
          <p:nvGrpSpPr>
            <p:cNvPr id="207" name="Graphic 7">
              <a:extLst>
                <a:ext uri="{FF2B5EF4-FFF2-40B4-BE49-F238E27FC236}">
                  <a16:creationId xmlns:a16="http://schemas.microsoft.com/office/drawing/2014/main" id="{7D5B8E94-6ED0-4C6A-BD8A-429909357DF7}"/>
                </a:ext>
              </a:extLst>
            </p:cNvPr>
            <p:cNvGrpSpPr/>
            <p:nvPr/>
          </p:nvGrpSpPr>
          <p:grpSpPr>
            <a:xfrm>
              <a:off x="1293529" y="2781251"/>
              <a:ext cx="183847" cy="183847"/>
              <a:chOff x="1293529" y="2781251"/>
              <a:chExt cx="183847" cy="183847"/>
            </a:xfrm>
            <a:grpFill/>
          </p:grpSpPr>
          <p:sp>
            <p:nvSpPr>
              <p:cNvPr id="208" name="Freeform: Shape 207">
                <a:extLst>
                  <a:ext uri="{FF2B5EF4-FFF2-40B4-BE49-F238E27FC236}">
                    <a16:creationId xmlns:a16="http://schemas.microsoft.com/office/drawing/2014/main" id="{19A3EE03-9343-41F8-945F-67F64A3B23DE}"/>
                  </a:ext>
                </a:extLst>
              </p:cNvPr>
              <p:cNvSpPr/>
              <p:nvPr/>
            </p:nvSpPr>
            <p:spPr>
              <a:xfrm rot="-2700000">
                <a:off x="1320453" y="2808175"/>
                <a:ext cx="130000" cy="130000"/>
              </a:xfrm>
              <a:custGeom>
                <a:avLst/>
                <a:gdLst>
                  <a:gd name="connsiteX0" fmla="*/ 130000 w 130000"/>
                  <a:gd name="connsiteY0" fmla="*/ 65000 h 130000"/>
                  <a:gd name="connsiteX1" fmla="*/ 65000 w 130000"/>
                  <a:gd name="connsiteY1" fmla="*/ 130000 h 130000"/>
                  <a:gd name="connsiteX2" fmla="*/ 0 w 130000"/>
                  <a:gd name="connsiteY2" fmla="*/ 65000 h 130000"/>
                  <a:gd name="connsiteX3" fmla="*/ 65000 w 130000"/>
                  <a:gd name="connsiteY3" fmla="*/ 0 h 130000"/>
                  <a:gd name="connsiteX4" fmla="*/ 130000 w 130000"/>
                  <a:gd name="connsiteY4" fmla="*/ 65000 h 13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000" h="130000">
                    <a:moveTo>
                      <a:pt x="130000" y="65000"/>
                    </a:moveTo>
                    <a:cubicBezTo>
                      <a:pt x="130000" y="100899"/>
                      <a:pt x="100899" y="130000"/>
                      <a:pt x="65000" y="130000"/>
                    </a:cubicBezTo>
                    <a:cubicBezTo>
                      <a:pt x="29102" y="130000"/>
                      <a:pt x="0" y="100899"/>
                      <a:pt x="0" y="65000"/>
                    </a:cubicBezTo>
                    <a:cubicBezTo>
                      <a:pt x="0" y="29102"/>
                      <a:pt x="29102" y="0"/>
                      <a:pt x="65000" y="0"/>
                    </a:cubicBezTo>
                    <a:cubicBezTo>
                      <a:pt x="100899" y="0"/>
                      <a:pt x="130000" y="29102"/>
                      <a:pt x="130000" y="65000"/>
                    </a:cubicBezTo>
                    <a:close/>
                  </a:path>
                </a:pathLst>
              </a:custGeom>
              <a:grpFill/>
              <a:ln w="12700" cap="rnd">
                <a:solidFill>
                  <a:srgbClr val="114954"/>
                </a:solidFill>
                <a:prstDash val="solid"/>
                <a:round/>
              </a:ln>
            </p:spPr>
            <p:txBody>
              <a:bodyPr rtlCol="0" anchor="ctr"/>
              <a:lstStyle/>
              <a:p>
                <a:endParaRPr lang="en-AU"/>
              </a:p>
            </p:txBody>
          </p:sp>
          <p:sp>
            <p:nvSpPr>
              <p:cNvPr id="209" name="Freeform: Shape 208">
                <a:extLst>
                  <a:ext uri="{FF2B5EF4-FFF2-40B4-BE49-F238E27FC236}">
                    <a16:creationId xmlns:a16="http://schemas.microsoft.com/office/drawing/2014/main" id="{01C653D1-2E25-465E-AF6A-F57FDEDAE1B0}"/>
                  </a:ext>
                </a:extLst>
              </p:cNvPr>
              <p:cNvSpPr/>
              <p:nvPr/>
            </p:nvSpPr>
            <p:spPr>
              <a:xfrm>
                <a:off x="1365683" y="2839621"/>
                <a:ext cx="56616" cy="67139"/>
              </a:xfrm>
              <a:custGeom>
                <a:avLst/>
                <a:gdLst>
                  <a:gd name="connsiteX0" fmla="*/ 56616 w 56616"/>
                  <a:gd name="connsiteY0" fmla="*/ 33570 h 67139"/>
                  <a:gd name="connsiteX1" fmla="*/ 0 w 56616"/>
                  <a:gd name="connsiteY1" fmla="*/ 0 h 67139"/>
                  <a:gd name="connsiteX2" fmla="*/ 0 w 56616"/>
                  <a:gd name="connsiteY2" fmla="*/ 33570 h 67139"/>
                  <a:gd name="connsiteX3" fmla="*/ 0 w 56616"/>
                  <a:gd name="connsiteY3" fmla="*/ 67140 h 67139"/>
                  <a:gd name="connsiteX4" fmla="*/ 56616 w 56616"/>
                  <a:gd name="connsiteY4" fmla="*/ 33570 h 67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16" h="67139">
                    <a:moveTo>
                      <a:pt x="56616" y="33570"/>
                    </a:moveTo>
                    <a:lnTo>
                      <a:pt x="0" y="0"/>
                    </a:lnTo>
                    <a:lnTo>
                      <a:pt x="0" y="33570"/>
                    </a:lnTo>
                    <a:lnTo>
                      <a:pt x="0" y="67140"/>
                    </a:lnTo>
                    <a:lnTo>
                      <a:pt x="56616" y="33570"/>
                    </a:lnTo>
                    <a:close/>
                  </a:path>
                </a:pathLst>
              </a:custGeom>
              <a:grpFill/>
              <a:ln w="12700" cap="flat">
                <a:solidFill>
                  <a:srgbClr val="114954"/>
                </a:solidFill>
                <a:prstDash val="solid"/>
                <a:miter/>
              </a:ln>
            </p:spPr>
            <p:txBody>
              <a:bodyPr rtlCol="0" anchor="ctr"/>
              <a:lstStyle/>
              <a:p>
                <a:endParaRPr lang="en-AU"/>
              </a:p>
            </p:txBody>
          </p:sp>
        </p:grpSp>
        <p:grpSp>
          <p:nvGrpSpPr>
            <p:cNvPr id="210" name="Graphic 7">
              <a:extLst>
                <a:ext uri="{FF2B5EF4-FFF2-40B4-BE49-F238E27FC236}">
                  <a16:creationId xmlns:a16="http://schemas.microsoft.com/office/drawing/2014/main" id="{32337D07-C8DD-40A8-976D-F792F44498ED}"/>
                </a:ext>
              </a:extLst>
            </p:cNvPr>
            <p:cNvGrpSpPr/>
            <p:nvPr/>
          </p:nvGrpSpPr>
          <p:grpSpPr>
            <a:xfrm>
              <a:off x="1285354" y="2962711"/>
              <a:ext cx="192544" cy="28483"/>
              <a:chOff x="1285354" y="2962711"/>
              <a:chExt cx="192544" cy="28483"/>
            </a:xfrm>
            <a:grpFill/>
          </p:grpSpPr>
          <p:sp>
            <p:nvSpPr>
              <p:cNvPr id="211" name="Freeform: Shape 210">
                <a:extLst>
                  <a:ext uri="{FF2B5EF4-FFF2-40B4-BE49-F238E27FC236}">
                    <a16:creationId xmlns:a16="http://schemas.microsoft.com/office/drawing/2014/main" id="{A3DDEE14-4360-45CB-AFF0-3F11E6BFE971}"/>
                  </a:ext>
                </a:extLst>
              </p:cNvPr>
              <p:cNvSpPr/>
              <p:nvPr/>
            </p:nvSpPr>
            <p:spPr>
              <a:xfrm>
                <a:off x="1313838" y="2976953"/>
                <a:ext cx="164061" cy="3507"/>
              </a:xfrm>
              <a:custGeom>
                <a:avLst/>
                <a:gdLst>
                  <a:gd name="connsiteX0" fmla="*/ 0 w 164061"/>
                  <a:gd name="connsiteY0" fmla="*/ 0 h 3507"/>
                  <a:gd name="connsiteX1" fmla="*/ 164061 w 164061"/>
                  <a:gd name="connsiteY1" fmla="*/ 0 h 3507"/>
                </a:gdLst>
                <a:ahLst/>
                <a:cxnLst>
                  <a:cxn ang="0">
                    <a:pos x="connsiteX0" y="connsiteY0"/>
                  </a:cxn>
                  <a:cxn ang="0">
                    <a:pos x="connsiteX1" y="connsiteY1"/>
                  </a:cxn>
                </a:cxnLst>
                <a:rect l="l" t="t" r="r" b="b"/>
                <a:pathLst>
                  <a:path w="164061" h="3507">
                    <a:moveTo>
                      <a:pt x="0" y="0"/>
                    </a:moveTo>
                    <a:lnTo>
                      <a:pt x="164061" y="0"/>
                    </a:lnTo>
                  </a:path>
                </a:pathLst>
              </a:custGeom>
              <a:grpFill/>
              <a:ln w="12700" cap="rnd">
                <a:solidFill>
                  <a:srgbClr val="114954"/>
                </a:solidFill>
                <a:prstDash val="solid"/>
                <a:round/>
              </a:ln>
            </p:spPr>
            <p:txBody>
              <a:bodyPr rtlCol="0" anchor="ctr"/>
              <a:lstStyle/>
              <a:p>
                <a:endParaRPr lang="en-AU"/>
              </a:p>
            </p:txBody>
          </p:sp>
          <p:sp>
            <p:nvSpPr>
              <p:cNvPr id="212" name="Freeform: Shape 211">
                <a:extLst>
                  <a:ext uri="{FF2B5EF4-FFF2-40B4-BE49-F238E27FC236}">
                    <a16:creationId xmlns:a16="http://schemas.microsoft.com/office/drawing/2014/main" id="{8EBD1403-0E3C-430D-A08D-696EE11C92E4}"/>
                  </a:ext>
                </a:extLst>
              </p:cNvPr>
              <p:cNvSpPr/>
              <p:nvPr/>
            </p:nvSpPr>
            <p:spPr>
              <a:xfrm>
                <a:off x="1285354" y="2962711"/>
                <a:ext cx="28483" cy="28483"/>
              </a:xfrm>
              <a:custGeom>
                <a:avLst/>
                <a:gdLst>
                  <a:gd name="connsiteX0" fmla="*/ 28484 w 28483"/>
                  <a:gd name="connsiteY0" fmla="*/ 14242 h 28483"/>
                  <a:gd name="connsiteX1" fmla="*/ 14242 w 28483"/>
                  <a:gd name="connsiteY1" fmla="*/ 28484 h 28483"/>
                  <a:gd name="connsiteX2" fmla="*/ 0 w 28483"/>
                  <a:gd name="connsiteY2" fmla="*/ 14242 h 28483"/>
                  <a:gd name="connsiteX3" fmla="*/ 14242 w 28483"/>
                  <a:gd name="connsiteY3" fmla="*/ 0 h 28483"/>
                  <a:gd name="connsiteX4" fmla="*/ 28484 w 28483"/>
                  <a:gd name="connsiteY4" fmla="*/ 14242 h 28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3" h="28483">
                    <a:moveTo>
                      <a:pt x="28484" y="14242"/>
                    </a:moveTo>
                    <a:cubicBezTo>
                      <a:pt x="28484" y="22099"/>
                      <a:pt x="22099" y="28484"/>
                      <a:pt x="14242" y="28484"/>
                    </a:cubicBezTo>
                    <a:cubicBezTo>
                      <a:pt x="6384" y="28484"/>
                      <a:pt x="0" y="22099"/>
                      <a:pt x="0" y="14242"/>
                    </a:cubicBezTo>
                    <a:cubicBezTo>
                      <a:pt x="0" y="6384"/>
                      <a:pt x="6384" y="0"/>
                      <a:pt x="14242" y="0"/>
                    </a:cubicBezTo>
                    <a:cubicBezTo>
                      <a:pt x="22099" y="0"/>
                      <a:pt x="28484" y="6384"/>
                      <a:pt x="28484" y="14242"/>
                    </a:cubicBezTo>
                    <a:close/>
                  </a:path>
                </a:pathLst>
              </a:custGeom>
              <a:grpFill/>
              <a:ln w="12700" cap="rnd">
                <a:solidFill>
                  <a:srgbClr val="114954"/>
                </a:solidFill>
                <a:prstDash val="solid"/>
                <a:round/>
              </a:ln>
            </p:spPr>
            <p:txBody>
              <a:bodyPr rtlCol="0" anchor="ctr"/>
              <a:lstStyle/>
              <a:p>
                <a:endParaRPr lang="en-AU"/>
              </a:p>
            </p:txBody>
          </p:sp>
        </p:grpSp>
        <p:sp>
          <p:nvSpPr>
            <p:cNvPr id="213" name="Freeform: Shape 212">
              <a:extLst>
                <a:ext uri="{FF2B5EF4-FFF2-40B4-BE49-F238E27FC236}">
                  <a16:creationId xmlns:a16="http://schemas.microsoft.com/office/drawing/2014/main" id="{319CAF78-5B08-4CD2-A9AE-744D6DCA7F29}"/>
                </a:ext>
              </a:extLst>
            </p:cNvPr>
            <p:cNvSpPr/>
            <p:nvPr/>
          </p:nvSpPr>
          <p:spPr>
            <a:xfrm>
              <a:off x="1211900" y="2767500"/>
              <a:ext cx="339522" cy="252072"/>
            </a:xfrm>
            <a:custGeom>
              <a:avLst/>
              <a:gdLst>
                <a:gd name="connsiteX0" fmla="*/ 134560 w 339522"/>
                <a:gd name="connsiteY0" fmla="*/ 0 h 252072"/>
                <a:gd name="connsiteX1" fmla="*/ 314231 w 339522"/>
                <a:gd name="connsiteY1" fmla="*/ 0 h 252072"/>
                <a:gd name="connsiteX2" fmla="*/ 339523 w 339522"/>
                <a:gd name="connsiteY2" fmla="*/ 25292 h 252072"/>
                <a:gd name="connsiteX3" fmla="*/ 339523 w 339522"/>
                <a:gd name="connsiteY3" fmla="*/ 226781 h 252072"/>
                <a:gd name="connsiteX4" fmla="*/ 314231 w 339522"/>
                <a:gd name="connsiteY4" fmla="*/ 252073 h 252072"/>
                <a:gd name="connsiteX5" fmla="*/ 25291 w 339522"/>
                <a:gd name="connsiteY5" fmla="*/ 252073 h 252072"/>
                <a:gd name="connsiteX6" fmla="*/ 0 w 339522"/>
                <a:gd name="connsiteY6" fmla="*/ 226781 h 252072"/>
                <a:gd name="connsiteX7" fmla="*/ 0 w 339522"/>
                <a:gd name="connsiteY7" fmla="*/ 131579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522" h="252072">
                  <a:moveTo>
                    <a:pt x="134560" y="0"/>
                  </a:moveTo>
                  <a:lnTo>
                    <a:pt x="314231" y="0"/>
                  </a:lnTo>
                  <a:cubicBezTo>
                    <a:pt x="328192" y="0"/>
                    <a:pt x="339523" y="11330"/>
                    <a:pt x="339523" y="25292"/>
                  </a:cubicBezTo>
                  <a:lnTo>
                    <a:pt x="339523" y="226781"/>
                  </a:lnTo>
                  <a:cubicBezTo>
                    <a:pt x="339523" y="240742"/>
                    <a:pt x="328192" y="252073"/>
                    <a:pt x="314231" y="252073"/>
                  </a:cubicBezTo>
                  <a:lnTo>
                    <a:pt x="25291" y="252073"/>
                  </a:lnTo>
                  <a:cubicBezTo>
                    <a:pt x="11330" y="252073"/>
                    <a:pt x="0" y="240742"/>
                    <a:pt x="0" y="226781"/>
                  </a:cubicBezTo>
                  <a:lnTo>
                    <a:pt x="0" y="131579"/>
                  </a:lnTo>
                </a:path>
              </a:pathLst>
            </a:custGeom>
            <a:grpFill/>
            <a:ln w="12700" cap="rnd">
              <a:solidFill>
                <a:srgbClr val="114954"/>
              </a:solidFill>
              <a:prstDash val="solid"/>
              <a:round/>
            </a:ln>
          </p:spPr>
          <p:txBody>
            <a:bodyPr rtlCol="0" anchor="ctr"/>
            <a:lstStyle/>
            <a:p>
              <a:endParaRPr lang="en-AU"/>
            </a:p>
          </p:txBody>
        </p:sp>
        <p:sp>
          <p:nvSpPr>
            <p:cNvPr id="214" name="Freeform: Shape 213">
              <a:extLst>
                <a:ext uri="{FF2B5EF4-FFF2-40B4-BE49-F238E27FC236}">
                  <a16:creationId xmlns:a16="http://schemas.microsoft.com/office/drawing/2014/main" id="{BD477A83-B922-4F60-9BCC-868A34BAA9AB}"/>
                </a:ext>
              </a:extLst>
            </p:cNvPr>
            <p:cNvSpPr/>
            <p:nvPr/>
          </p:nvSpPr>
          <p:spPr>
            <a:xfrm>
              <a:off x="1279601" y="3019608"/>
              <a:ext cx="204085" cy="39007"/>
            </a:xfrm>
            <a:custGeom>
              <a:avLst/>
              <a:gdLst>
                <a:gd name="connsiteX0" fmla="*/ 15434 w 204085"/>
                <a:gd name="connsiteY0" fmla="*/ 0 h 39007"/>
                <a:gd name="connsiteX1" fmla="*/ 0 w 204085"/>
                <a:gd name="connsiteY1" fmla="*/ 39007 h 39007"/>
                <a:gd name="connsiteX2" fmla="*/ 102043 w 204085"/>
                <a:gd name="connsiteY2" fmla="*/ 39007 h 39007"/>
                <a:gd name="connsiteX3" fmla="*/ 204085 w 204085"/>
                <a:gd name="connsiteY3" fmla="*/ 39007 h 39007"/>
                <a:gd name="connsiteX4" fmla="*/ 188651 w 204085"/>
                <a:gd name="connsiteY4" fmla="*/ 0 h 39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085" h="39007">
                  <a:moveTo>
                    <a:pt x="15434" y="0"/>
                  </a:moveTo>
                  <a:lnTo>
                    <a:pt x="0" y="39007"/>
                  </a:lnTo>
                  <a:lnTo>
                    <a:pt x="102043" y="39007"/>
                  </a:lnTo>
                  <a:lnTo>
                    <a:pt x="204085" y="39007"/>
                  </a:lnTo>
                  <a:lnTo>
                    <a:pt x="188651" y="0"/>
                  </a:lnTo>
                </a:path>
              </a:pathLst>
            </a:custGeom>
            <a:grpFill/>
            <a:ln w="12700" cap="rnd">
              <a:solidFill>
                <a:srgbClr val="114954"/>
              </a:solidFill>
              <a:prstDash val="solid"/>
              <a:round/>
            </a:ln>
          </p:spPr>
          <p:txBody>
            <a:bodyPr rtlCol="0" anchor="ctr"/>
            <a:lstStyle/>
            <a:p>
              <a:endParaRPr lang="en-AU"/>
            </a:p>
          </p:txBody>
        </p:sp>
        <p:sp>
          <p:nvSpPr>
            <p:cNvPr id="215" name="Freeform: Shape 214">
              <a:extLst>
                <a:ext uri="{FF2B5EF4-FFF2-40B4-BE49-F238E27FC236}">
                  <a16:creationId xmlns:a16="http://schemas.microsoft.com/office/drawing/2014/main" id="{050F6DDA-D7A0-4077-B0C1-369E8E74EBFE}"/>
                </a:ext>
              </a:extLst>
            </p:cNvPr>
            <p:cNvSpPr/>
            <p:nvPr/>
          </p:nvSpPr>
          <p:spPr>
            <a:xfrm>
              <a:off x="1207791" y="3088186"/>
              <a:ext cx="347685" cy="71173"/>
            </a:xfrm>
            <a:custGeom>
              <a:avLst/>
              <a:gdLst>
                <a:gd name="connsiteX0" fmla="*/ 316622 w 347685"/>
                <a:gd name="connsiteY0" fmla="*/ 0 h 71173"/>
                <a:gd name="connsiteX1" fmla="*/ 346158 w 347685"/>
                <a:gd name="connsiteY1" fmla="*/ 53319 h 71173"/>
                <a:gd name="connsiteX2" fmla="*/ 335634 w 347685"/>
                <a:gd name="connsiteY2" fmla="*/ 71174 h 71173"/>
                <a:gd name="connsiteX3" fmla="*/ 12037 w 347685"/>
                <a:gd name="connsiteY3" fmla="*/ 71174 h 71173"/>
                <a:gd name="connsiteX4" fmla="*/ 1514 w 347685"/>
                <a:gd name="connsiteY4" fmla="*/ 53319 h 71173"/>
                <a:gd name="connsiteX5" fmla="*/ 31049 w 347685"/>
                <a:gd name="connsiteY5" fmla="*/ 0 h 71173"/>
                <a:gd name="connsiteX6" fmla="*/ 316587 w 347685"/>
                <a:gd name="connsiteY6" fmla="*/ 0 h 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685" h="71173">
                  <a:moveTo>
                    <a:pt x="316622" y="0"/>
                  </a:moveTo>
                  <a:lnTo>
                    <a:pt x="346158" y="53319"/>
                  </a:lnTo>
                  <a:cubicBezTo>
                    <a:pt x="350613" y="61352"/>
                    <a:pt x="344790" y="71174"/>
                    <a:pt x="335634" y="71174"/>
                  </a:cubicBezTo>
                  <a:lnTo>
                    <a:pt x="12037" y="71174"/>
                  </a:lnTo>
                  <a:cubicBezTo>
                    <a:pt x="2882" y="71174"/>
                    <a:pt x="-2906" y="61317"/>
                    <a:pt x="1514" y="53319"/>
                  </a:cubicBezTo>
                  <a:lnTo>
                    <a:pt x="31049" y="0"/>
                  </a:lnTo>
                  <a:lnTo>
                    <a:pt x="316587" y="0"/>
                  </a:lnTo>
                  <a:close/>
                </a:path>
              </a:pathLst>
            </a:custGeom>
            <a:grpFill/>
            <a:ln w="12700" cap="rnd">
              <a:solidFill>
                <a:srgbClr val="114954"/>
              </a:solidFill>
              <a:prstDash val="solid"/>
              <a:round/>
            </a:ln>
          </p:spPr>
          <p:txBody>
            <a:bodyPr rtlCol="0" anchor="ctr"/>
            <a:lstStyle/>
            <a:p>
              <a:endParaRPr lang="en-AU"/>
            </a:p>
          </p:txBody>
        </p:sp>
        <p:sp>
          <p:nvSpPr>
            <p:cNvPr id="216" name="Freeform: Shape 215">
              <a:extLst>
                <a:ext uri="{FF2B5EF4-FFF2-40B4-BE49-F238E27FC236}">
                  <a16:creationId xmlns:a16="http://schemas.microsoft.com/office/drawing/2014/main" id="{5B6A45B9-DF08-404C-A7B2-BD623F99FB33}"/>
                </a:ext>
              </a:extLst>
            </p:cNvPr>
            <p:cNvSpPr/>
            <p:nvPr/>
          </p:nvSpPr>
          <p:spPr>
            <a:xfrm>
              <a:off x="1290160" y="3123790"/>
              <a:ext cx="201244" cy="3507"/>
            </a:xfrm>
            <a:custGeom>
              <a:avLst/>
              <a:gdLst>
                <a:gd name="connsiteX0" fmla="*/ 0 w 201244"/>
                <a:gd name="connsiteY0" fmla="*/ 0 h 3507"/>
                <a:gd name="connsiteX1" fmla="*/ 201244 w 201244"/>
                <a:gd name="connsiteY1" fmla="*/ 0 h 3507"/>
              </a:gdLst>
              <a:ahLst/>
              <a:cxnLst>
                <a:cxn ang="0">
                  <a:pos x="connsiteX0" y="connsiteY0"/>
                </a:cxn>
                <a:cxn ang="0">
                  <a:pos x="connsiteX1" y="connsiteY1"/>
                </a:cxn>
              </a:cxnLst>
              <a:rect l="l" t="t" r="r" b="b"/>
              <a:pathLst>
                <a:path w="201244" h="3507">
                  <a:moveTo>
                    <a:pt x="0" y="0"/>
                  </a:moveTo>
                  <a:lnTo>
                    <a:pt x="201244" y="0"/>
                  </a:lnTo>
                </a:path>
              </a:pathLst>
            </a:custGeom>
            <a:grpFill/>
            <a:ln w="12700" cap="rnd">
              <a:solidFill>
                <a:srgbClr val="114954"/>
              </a:solidFill>
              <a:custDash>
                <a:ds d="0" sp="0"/>
                <a:ds d="750" sp="781500"/>
              </a:custDash>
              <a:round/>
            </a:ln>
          </p:spPr>
          <p:txBody>
            <a:bodyPr rtlCol="0" anchor="ctr"/>
            <a:lstStyle/>
            <a:p>
              <a:endParaRPr lang="en-AU"/>
            </a:p>
          </p:txBody>
        </p:sp>
      </p:grpSp>
      <p:grpSp>
        <p:nvGrpSpPr>
          <p:cNvPr id="217" name="Graphic 7">
            <a:extLst>
              <a:ext uri="{FF2B5EF4-FFF2-40B4-BE49-F238E27FC236}">
                <a16:creationId xmlns:a16="http://schemas.microsoft.com/office/drawing/2014/main" id="{BBA228B8-642E-416B-8992-8F0308DAE6E9}"/>
              </a:ext>
            </a:extLst>
          </p:cNvPr>
          <p:cNvGrpSpPr/>
          <p:nvPr/>
        </p:nvGrpSpPr>
        <p:grpSpPr>
          <a:xfrm>
            <a:off x="2382805" y="3324899"/>
            <a:ext cx="477668" cy="471517"/>
            <a:chOff x="2382805" y="3324899"/>
            <a:chExt cx="477668" cy="471517"/>
          </a:xfrm>
          <a:noFill/>
        </p:grpSpPr>
        <p:sp>
          <p:nvSpPr>
            <p:cNvPr id="218" name="Freeform: Shape 217">
              <a:extLst>
                <a:ext uri="{FF2B5EF4-FFF2-40B4-BE49-F238E27FC236}">
                  <a16:creationId xmlns:a16="http://schemas.microsoft.com/office/drawing/2014/main" id="{F6717C41-62DD-4C39-946A-EB5F1CD970F8}"/>
                </a:ext>
              </a:extLst>
            </p:cNvPr>
            <p:cNvSpPr/>
            <p:nvPr/>
          </p:nvSpPr>
          <p:spPr>
            <a:xfrm>
              <a:off x="2757168" y="3636354"/>
              <a:ext cx="103305" cy="160062"/>
            </a:xfrm>
            <a:custGeom>
              <a:avLst/>
              <a:gdLst>
                <a:gd name="connsiteX0" fmla="*/ 68823 w 103305"/>
                <a:gd name="connsiteY0" fmla="*/ 0 h 160062"/>
                <a:gd name="connsiteX1" fmla="*/ 103305 w 103305"/>
                <a:gd name="connsiteY1" fmla="*/ 34482 h 160062"/>
                <a:gd name="connsiteX2" fmla="*/ 103305 w 103305"/>
                <a:gd name="connsiteY2" fmla="*/ 125580 h 160062"/>
                <a:gd name="connsiteX3" fmla="*/ 68823 w 103305"/>
                <a:gd name="connsiteY3" fmla="*/ 160062 h 160062"/>
                <a:gd name="connsiteX4" fmla="*/ 34482 w 103305"/>
                <a:gd name="connsiteY4" fmla="*/ 160062 h 160062"/>
                <a:gd name="connsiteX5" fmla="*/ 0 w 103305"/>
                <a:gd name="connsiteY5" fmla="*/ 125580 h 160062"/>
                <a:gd name="connsiteX6" fmla="*/ 0 w 103305"/>
                <a:gd name="connsiteY6" fmla="*/ 34482 h 160062"/>
                <a:gd name="connsiteX7" fmla="*/ 34482 w 103305"/>
                <a:gd name="connsiteY7" fmla="*/ 0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05" h="160062">
                  <a:moveTo>
                    <a:pt x="68823" y="0"/>
                  </a:moveTo>
                  <a:cubicBezTo>
                    <a:pt x="87867" y="0"/>
                    <a:pt x="103305" y="15438"/>
                    <a:pt x="103305" y="34482"/>
                  </a:cubicBezTo>
                  <a:lnTo>
                    <a:pt x="103305" y="125580"/>
                  </a:lnTo>
                  <a:cubicBezTo>
                    <a:pt x="103305" y="144624"/>
                    <a:pt x="87867" y="160062"/>
                    <a:pt x="68823" y="160062"/>
                  </a:cubicBezTo>
                  <a:lnTo>
                    <a:pt x="34482" y="160062"/>
                  </a:lnTo>
                  <a:cubicBezTo>
                    <a:pt x="15438" y="160062"/>
                    <a:pt x="0" y="144624"/>
                    <a:pt x="0" y="125580"/>
                  </a:cubicBezTo>
                  <a:lnTo>
                    <a:pt x="0" y="34482"/>
                  </a:lnTo>
                  <a:cubicBezTo>
                    <a:pt x="0" y="15438"/>
                    <a:pt x="15438" y="0"/>
                    <a:pt x="34482" y="0"/>
                  </a:cubicBezTo>
                  <a:close/>
                </a:path>
              </a:pathLst>
            </a:custGeom>
            <a:grpFill/>
            <a:ln w="12700" cap="rnd">
              <a:solidFill>
                <a:srgbClr val="114954"/>
              </a:solidFill>
              <a:prstDash val="solid"/>
              <a:round/>
            </a:ln>
          </p:spPr>
          <p:txBody>
            <a:bodyPr rtlCol="0" anchor="ctr"/>
            <a:lstStyle/>
            <a:p>
              <a:endParaRPr lang="en-AU"/>
            </a:p>
          </p:txBody>
        </p:sp>
        <p:sp>
          <p:nvSpPr>
            <p:cNvPr id="219" name="Freeform: Shape 218">
              <a:extLst>
                <a:ext uri="{FF2B5EF4-FFF2-40B4-BE49-F238E27FC236}">
                  <a16:creationId xmlns:a16="http://schemas.microsoft.com/office/drawing/2014/main" id="{D69BB804-B2F7-4821-8BD4-D0992DCDD4B2}"/>
                </a:ext>
              </a:extLst>
            </p:cNvPr>
            <p:cNvSpPr/>
            <p:nvPr/>
          </p:nvSpPr>
          <p:spPr>
            <a:xfrm>
              <a:off x="2793685" y="3678167"/>
              <a:ext cx="30237" cy="30237"/>
            </a:xfrm>
            <a:custGeom>
              <a:avLst/>
              <a:gdLst>
                <a:gd name="connsiteX0" fmla="*/ 30238 w 30237"/>
                <a:gd name="connsiteY0" fmla="*/ 15119 h 30237"/>
                <a:gd name="connsiteX1" fmla="*/ 15119 w 30237"/>
                <a:gd name="connsiteY1" fmla="*/ 30237 h 30237"/>
                <a:gd name="connsiteX2" fmla="*/ 0 w 30237"/>
                <a:gd name="connsiteY2" fmla="*/ 15119 h 30237"/>
                <a:gd name="connsiteX3" fmla="*/ 15119 w 30237"/>
                <a:gd name="connsiteY3" fmla="*/ 0 h 30237"/>
                <a:gd name="connsiteX4" fmla="*/ 30238 w 30237"/>
                <a:gd name="connsiteY4" fmla="*/ 15119 h 3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37" h="30237">
                  <a:moveTo>
                    <a:pt x="30238" y="15119"/>
                  </a:moveTo>
                  <a:cubicBezTo>
                    <a:pt x="30238" y="23469"/>
                    <a:pt x="23469" y="30237"/>
                    <a:pt x="15119" y="30237"/>
                  </a:cubicBezTo>
                  <a:cubicBezTo>
                    <a:pt x="6769" y="30237"/>
                    <a:pt x="0" y="23469"/>
                    <a:pt x="0" y="15119"/>
                  </a:cubicBezTo>
                  <a:cubicBezTo>
                    <a:pt x="0" y="6769"/>
                    <a:pt x="6769" y="0"/>
                    <a:pt x="15119" y="0"/>
                  </a:cubicBezTo>
                  <a:cubicBezTo>
                    <a:pt x="23469" y="0"/>
                    <a:pt x="30238" y="6769"/>
                    <a:pt x="30238" y="15119"/>
                  </a:cubicBezTo>
                  <a:close/>
                </a:path>
              </a:pathLst>
            </a:custGeom>
            <a:grpFill/>
            <a:ln w="12700" cap="rnd">
              <a:solidFill>
                <a:srgbClr val="114954"/>
              </a:solidFill>
              <a:prstDash val="solid"/>
              <a:round/>
            </a:ln>
          </p:spPr>
          <p:txBody>
            <a:bodyPr rtlCol="0" anchor="ctr"/>
            <a:lstStyle/>
            <a:p>
              <a:endParaRPr lang="en-AU"/>
            </a:p>
          </p:txBody>
        </p:sp>
        <p:sp>
          <p:nvSpPr>
            <p:cNvPr id="220" name="Freeform: Shape 219">
              <a:extLst>
                <a:ext uri="{FF2B5EF4-FFF2-40B4-BE49-F238E27FC236}">
                  <a16:creationId xmlns:a16="http://schemas.microsoft.com/office/drawing/2014/main" id="{83F7C664-9C2E-407D-A697-BBEF0748BEE7}"/>
                </a:ext>
              </a:extLst>
            </p:cNvPr>
            <p:cNvSpPr/>
            <p:nvPr/>
          </p:nvSpPr>
          <p:spPr>
            <a:xfrm>
              <a:off x="2808804" y="3636354"/>
              <a:ext cx="3507" cy="41813"/>
            </a:xfrm>
            <a:custGeom>
              <a:avLst/>
              <a:gdLst>
                <a:gd name="connsiteX0" fmla="*/ 0 w 3507"/>
                <a:gd name="connsiteY0" fmla="*/ 41813 h 41813"/>
                <a:gd name="connsiteX1" fmla="*/ 0 w 3507"/>
                <a:gd name="connsiteY1" fmla="*/ 0 h 41813"/>
              </a:gdLst>
              <a:ahLst/>
              <a:cxnLst>
                <a:cxn ang="0">
                  <a:pos x="connsiteX0" y="connsiteY0"/>
                </a:cxn>
                <a:cxn ang="0">
                  <a:pos x="connsiteX1" y="connsiteY1"/>
                </a:cxn>
              </a:cxnLst>
              <a:rect l="l" t="t" r="r" b="b"/>
              <a:pathLst>
                <a:path w="3507" h="41813">
                  <a:moveTo>
                    <a:pt x="0" y="41813"/>
                  </a:moveTo>
                  <a:lnTo>
                    <a:pt x="0" y="0"/>
                  </a:lnTo>
                </a:path>
              </a:pathLst>
            </a:custGeom>
            <a:grpFill/>
            <a:ln w="12700" cap="rnd">
              <a:solidFill>
                <a:srgbClr val="114954"/>
              </a:solidFill>
              <a:prstDash val="solid"/>
              <a:round/>
            </a:ln>
          </p:spPr>
          <p:txBody>
            <a:bodyPr rtlCol="0" anchor="ctr"/>
            <a:lstStyle/>
            <a:p>
              <a:endParaRPr lang="en-AU"/>
            </a:p>
          </p:txBody>
        </p:sp>
        <p:sp>
          <p:nvSpPr>
            <p:cNvPr id="221" name="Freeform: Shape 220">
              <a:extLst>
                <a:ext uri="{FF2B5EF4-FFF2-40B4-BE49-F238E27FC236}">
                  <a16:creationId xmlns:a16="http://schemas.microsoft.com/office/drawing/2014/main" id="{9F2AA9E5-9239-4EBF-B6C9-81C625AED264}"/>
                </a:ext>
              </a:extLst>
            </p:cNvPr>
            <p:cNvSpPr/>
            <p:nvPr/>
          </p:nvSpPr>
          <p:spPr>
            <a:xfrm rot="-4839599">
              <a:off x="2405003" y="3347096"/>
              <a:ext cx="297884" cy="297884"/>
            </a:xfrm>
            <a:custGeom>
              <a:avLst/>
              <a:gdLst>
                <a:gd name="connsiteX0" fmla="*/ 297885 w 297884"/>
                <a:gd name="connsiteY0" fmla="*/ 148942 h 297884"/>
                <a:gd name="connsiteX1" fmla="*/ 148942 w 297884"/>
                <a:gd name="connsiteY1" fmla="*/ 297885 h 297884"/>
                <a:gd name="connsiteX2" fmla="*/ 0 w 297884"/>
                <a:gd name="connsiteY2" fmla="*/ 148942 h 297884"/>
                <a:gd name="connsiteX3" fmla="*/ 148942 w 297884"/>
                <a:gd name="connsiteY3" fmla="*/ 0 h 297884"/>
                <a:gd name="connsiteX4" fmla="*/ 297885 w 297884"/>
                <a:gd name="connsiteY4" fmla="*/ 148942 h 297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884" h="297884">
                  <a:moveTo>
                    <a:pt x="297885" y="148942"/>
                  </a:moveTo>
                  <a:cubicBezTo>
                    <a:pt x="297885" y="231201"/>
                    <a:pt x="231201" y="297885"/>
                    <a:pt x="148942" y="297885"/>
                  </a:cubicBezTo>
                  <a:cubicBezTo>
                    <a:pt x="66684" y="297885"/>
                    <a:pt x="0" y="231201"/>
                    <a:pt x="0" y="148942"/>
                  </a:cubicBezTo>
                  <a:cubicBezTo>
                    <a:pt x="0" y="66684"/>
                    <a:pt x="66684" y="0"/>
                    <a:pt x="148942" y="0"/>
                  </a:cubicBezTo>
                  <a:cubicBezTo>
                    <a:pt x="231201" y="0"/>
                    <a:pt x="297885" y="66684"/>
                    <a:pt x="297885" y="148942"/>
                  </a:cubicBezTo>
                  <a:close/>
                </a:path>
              </a:pathLst>
            </a:custGeom>
            <a:grpFill/>
            <a:ln w="12700" cap="rnd">
              <a:solidFill>
                <a:srgbClr val="114954"/>
              </a:solidFill>
              <a:prstDash val="solid"/>
              <a:round/>
            </a:ln>
          </p:spPr>
          <p:txBody>
            <a:bodyPr rtlCol="0" anchor="ctr"/>
            <a:lstStyle/>
            <a:p>
              <a:endParaRPr lang="en-AU"/>
            </a:p>
          </p:txBody>
        </p:sp>
        <p:sp>
          <p:nvSpPr>
            <p:cNvPr id="222" name="Freeform: Shape 221">
              <a:extLst>
                <a:ext uri="{FF2B5EF4-FFF2-40B4-BE49-F238E27FC236}">
                  <a16:creationId xmlns:a16="http://schemas.microsoft.com/office/drawing/2014/main" id="{01783410-4F44-4FF2-B5C9-EEF93E98F6B0}"/>
                </a:ext>
              </a:extLst>
            </p:cNvPr>
            <p:cNvSpPr/>
            <p:nvPr/>
          </p:nvSpPr>
          <p:spPr>
            <a:xfrm>
              <a:off x="2554030" y="3347169"/>
              <a:ext cx="254808" cy="387670"/>
            </a:xfrm>
            <a:custGeom>
              <a:avLst/>
              <a:gdLst>
                <a:gd name="connsiteX0" fmla="*/ 0 w 254808"/>
                <a:gd name="connsiteY0" fmla="*/ 0 h 387670"/>
                <a:gd name="connsiteX1" fmla="*/ 0 w 254808"/>
                <a:gd name="connsiteY1" fmla="*/ 325526 h 387670"/>
                <a:gd name="connsiteX2" fmla="*/ 62404 w 254808"/>
                <a:gd name="connsiteY2" fmla="*/ 387545 h 387670"/>
                <a:gd name="connsiteX3" fmla="*/ 118950 w 254808"/>
                <a:gd name="connsiteY3" fmla="*/ 340365 h 387670"/>
                <a:gd name="connsiteX4" fmla="*/ 154765 w 254808"/>
                <a:gd name="connsiteY4" fmla="*/ 268068 h 387670"/>
                <a:gd name="connsiteX5" fmla="*/ 212820 w 254808"/>
                <a:gd name="connsiteY5" fmla="*/ 213802 h 387670"/>
                <a:gd name="connsiteX6" fmla="*/ 254809 w 254808"/>
                <a:gd name="connsiteY6" fmla="*/ 244250 h 387670"/>
                <a:gd name="connsiteX7" fmla="*/ 254809 w 254808"/>
                <a:gd name="connsiteY7" fmla="*/ 289185 h 38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08" h="387670">
                  <a:moveTo>
                    <a:pt x="0" y="0"/>
                  </a:moveTo>
                  <a:lnTo>
                    <a:pt x="0" y="325526"/>
                  </a:lnTo>
                  <a:cubicBezTo>
                    <a:pt x="0" y="372847"/>
                    <a:pt x="39147" y="389299"/>
                    <a:pt x="62404" y="387545"/>
                  </a:cubicBezTo>
                  <a:cubicBezTo>
                    <a:pt x="89239" y="385510"/>
                    <a:pt x="105831" y="363832"/>
                    <a:pt x="118950" y="340365"/>
                  </a:cubicBezTo>
                  <a:cubicBezTo>
                    <a:pt x="132070" y="316897"/>
                    <a:pt x="141295" y="291360"/>
                    <a:pt x="154765" y="268068"/>
                  </a:cubicBezTo>
                  <a:cubicBezTo>
                    <a:pt x="168270" y="244706"/>
                    <a:pt x="186371" y="219169"/>
                    <a:pt x="212820" y="213802"/>
                  </a:cubicBezTo>
                  <a:cubicBezTo>
                    <a:pt x="231727" y="209979"/>
                    <a:pt x="254809" y="222466"/>
                    <a:pt x="254809" y="244250"/>
                  </a:cubicBezTo>
                  <a:lnTo>
                    <a:pt x="254809" y="289185"/>
                  </a:lnTo>
                </a:path>
              </a:pathLst>
            </a:custGeom>
            <a:grpFill/>
            <a:ln w="12700" cap="rnd">
              <a:solidFill>
                <a:srgbClr val="114954"/>
              </a:solidFill>
              <a:prstDash val="solid"/>
              <a:round/>
            </a:ln>
          </p:spPr>
          <p:txBody>
            <a:bodyPr rtlCol="0" anchor="ctr"/>
            <a:lstStyle/>
            <a:p>
              <a:endParaRPr lang="en-AU"/>
            </a:p>
          </p:txBody>
        </p:sp>
      </p:grpSp>
      <p:grpSp>
        <p:nvGrpSpPr>
          <p:cNvPr id="223" name="Graphic 7">
            <a:extLst>
              <a:ext uri="{FF2B5EF4-FFF2-40B4-BE49-F238E27FC236}">
                <a16:creationId xmlns:a16="http://schemas.microsoft.com/office/drawing/2014/main" id="{EBD7F6A7-756B-43FF-94B6-72FC61998AC4}"/>
              </a:ext>
            </a:extLst>
          </p:cNvPr>
          <p:cNvGrpSpPr/>
          <p:nvPr/>
        </p:nvGrpSpPr>
        <p:grpSpPr>
          <a:xfrm>
            <a:off x="483415" y="2694818"/>
            <a:ext cx="404586" cy="456017"/>
            <a:chOff x="483415" y="2694818"/>
            <a:chExt cx="404586" cy="456017"/>
          </a:xfrm>
          <a:noFill/>
        </p:grpSpPr>
        <p:sp>
          <p:nvSpPr>
            <p:cNvPr id="224" name="Freeform: Shape 223">
              <a:extLst>
                <a:ext uri="{FF2B5EF4-FFF2-40B4-BE49-F238E27FC236}">
                  <a16:creationId xmlns:a16="http://schemas.microsoft.com/office/drawing/2014/main" id="{45FA1D65-6115-4B47-B42E-43121A56045F}"/>
                </a:ext>
              </a:extLst>
            </p:cNvPr>
            <p:cNvSpPr/>
            <p:nvPr/>
          </p:nvSpPr>
          <p:spPr>
            <a:xfrm>
              <a:off x="488130" y="2694818"/>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6"/>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225" name="Freeform: Shape 224">
              <a:extLst>
                <a:ext uri="{FF2B5EF4-FFF2-40B4-BE49-F238E27FC236}">
                  <a16:creationId xmlns:a16="http://schemas.microsoft.com/office/drawing/2014/main" id="{7C06C02C-1EE7-473B-8945-74C0F20A10BA}"/>
                </a:ext>
              </a:extLst>
            </p:cNvPr>
            <p:cNvSpPr/>
            <p:nvPr/>
          </p:nvSpPr>
          <p:spPr>
            <a:xfrm>
              <a:off x="566951" y="2988213"/>
              <a:ext cx="237514" cy="45391"/>
            </a:xfrm>
            <a:custGeom>
              <a:avLst/>
              <a:gdLst>
                <a:gd name="connsiteX0" fmla="*/ 17960 w 237514"/>
                <a:gd name="connsiteY0" fmla="*/ 0 h 45391"/>
                <a:gd name="connsiteX1" fmla="*/ 0 w 237514"/>
                <a:gd name="connsiteY1" fmla="*/ 45391 h 45391"/>
                <a:gd name="connsiteX2" fmla="*/ 118775 w 237514"/>
                <a:gd name="connsiteY2" fmla="*/ 45391 h 45391"/>
                <a:gd name="connsiteX3" fmla="*/ 237515 w 237514"/>
                <a:gd name="connsiteY3" fmla="*/ 45391 h 45391"/>
                <a:gd name="connsiteX4" fmla="*/ 219555 w 237514"/>
                <a:gd name="connsiteY4" fmla="*/ 0 h 45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4" h="45391">
                  <a:moveTo>
                    <a:pt x="17960" y="0"/>
                  </a:moveTo>
                  <a:lnTo>
                    <a:pt x="0" y="45391"/>
                  </a:lnTo>
                  <a:lnTo>
                    <a:pt x="118775" y="45391"/>
                  </a:lnTo>
                  <a:lnTo>
                    <a:pt x="237515" y="45391"/>
                  </a:lnTo>
                  <a:lnTo>
                    <a:pt x="219555" y="0"/>
                  </a:lnTo>
                </a:path>
              </a:pathLst>
            </a:custGeom>
            <a:grpFill/>
            <a:ln w="12700" cap="rnd">
              <a:solidFill>
                <a:srgbClr val="114954"/>
              </a:solidFill>
              <a:prstDash val="solid"/>
              <a:round/>
            </a:ln>
          </p:spPr>
          <p:txBody>
            <a:bodyPr rtlCol="0" anchor="ctr"/>
            <a:lstStyle/>
            <a:p>
              <a:endParaRPr lang="en-AU"/>
            </a:p>
          </p:txBody>
        </p:sp>
        <p:sp>
          <p:nvSpPr>
            <p:cNvPr id="226" name="Freeform: Shape 225">
              <a:extLst>
                <a:ext uri="{FF2B5EF4-FFF2-40B4-BE49-F238E27FC236}">
                  <a16:creationId xmlns:a16="http://schemas.microsoft.com/office/drawing/2014/main" id="{C00780EE-296E-4A9B-9EAE-A84B821E921E}"/>
                </a:ext>
              </a:extLst>
            </p:cNvPr>
            <p:cNvSpPr/>
            <p:nvPr/>
          </p:nvSpPr>
          <p:spPr>
            <a:xfrm>
              <a:off x="483415" y="3068016"/>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227" name="Freeform: Shape 226">
              <a:extLst>
                <a:ext uri="{FF2B5EF4-FFF2-40B4-BE49-F238E27FC236}">
                  <a16:creationId xmlns:a16="http://schemas.microsoft.com/office/drawing/2014/main" id="{8BD49F42-0801-4D0F-B449-3E5A5CF40375}"/>
                </a:ext>
              </a:extLst>
            </p:cNvPr>
            <p:cNvSpPr/>
            <p:nvPr/>
          </p:nvSpPr>
          <p:spPr>
            <a:xfrm>
              <a:off x="569793" y="3109443"/>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grpSp>
          <p:nvGrpSpPr>
            <p:cNvPr id="228" name="Graphic 7">
              <a:extLst>
                <a:ext uri="{FF2B5EF4-FFF2-40B4-BE49-F238E27FC236}">
                  <a16:creationId xmlns:a16="http://schemas.microsoft.com/office/drawing/2014/main" id="{0BFB39BD-BB86-4A11-916D-8497F717ECE4}"/>
                </a:ext>
              </a:extLst>
            </p:cNvPr>
            <p:cNvGrpSpPr/>
            <p:nvPr/>
          </p:nvGrpSpPr>
          <p:grpSpPr>
            <a:xfrm>
              <a:off x="626830" y="2773148"/>
              <a:ext cx="118704" cy="136735"/>
              <a:chOff x="626830" y="2773148"/>
              <a:chExt cx="118704" cy="136735"/>
            </a:xfrm>
            <a:grpFill/>
          </p:grpSpPr>
          <p:grpSp>
            <p:nvGrpSpPr>
              <p:cNvPr id="229" name="Graphic 7">
                <a:extLst>
                  <a:ext uri="{FF2B5EF4-FFF2-40B4-BE49-F238E27FC236}">
                    <a16:creationId xmlns:a16="http://schemas.microsoft.com/office/drawing/2014/main" id="{E17009B9-A4B4-4F18-8B7F-A30293C75416}"/>
                  </a:ext>
                </a:extLst>
              </p:cNvPr>
              <p:cNvGrpSpPr/>
              <p:nvPr/>
            </p:nvGrpSpPr>
            <p:grpSpPr>
              <a:xfrm>
                <a:off x="626830" y="2857195"/>
                <a:ext cx="118704" cy="52687"/>
                <a:chOff x="626830" y="2857195"/>
                <a:chExt cx="118704" cy="52687"/>
              </a:xfrm>
              <a:grpFill/>
            </p:grpSpPr>
            <p:sp>
              <p:nvSpPr>
                <p:cNvPr id="230" name="Freeform: Shape 229">
                  <a:extLst>
                    <a:ext uri="{FF2B5EF4-FFF2-40B4-BE49-F238E27FC236}">
                      <a16:creationId xmlns:a16="http://schemas.microsoft.com/office/drawing/2014/main" id="{D67DF442-17C2-442D-9732-47AFBAAC86B7}"/>
                    </a:ext>
                  </a:extLst>
                </p:cNvPr>
                <p:cNvSpPr/>
                <p:nvPr/>
              </p:nvSpPr>
              <p:spPr>
                <a:xfrm>
                  <a:off x="720278" y="2857862"/>
                  <a:ext cx="25256" cy="52021"/>
                </a:xfrm>
                <a:custGeom>
                  <a:avLst/>
                  <a:gdLst>
                    <a:gd name="connsiteX0" fmla="*/ 0 w 25256"/>
                    <a:gd name="connsiteY0" fmla="*/ 0 h 52021"/>
                    <a:gd name="connsiteX1" fmla="*/ 25256 w 25256"/>
                    <a:gd name="connsiteY1" fmla="*/ 21854 h 52021"/>
                    <a:gd name="connsiteX2" fmla="*/ 25256 w 25256"/>
                    <a:gd name="connsiteY2" fmla="*/ 52021 h 52021"/>
                  </a:gdLst>
                  <a:ahLst/>
                  <a:cxnLst>
                    <a:cxn ang="0">
                      <a:pos x="connsiteX0" y="connsiteY0"/>
                    </a:cxn>
                    <a:cxn ang="0">
                      <a:pos x="connsiteX1" y="connsiteY1"/>
                    </a:cxn>
                    <a:cxn ang="0">
                      <a:pos x="connsiteX2" y="connsiteY2"/>
                    </a:cxn>
                  </a:cxnLst>
                  <a:rect l="l" t="t" r="r" b="b"/>
                  <a:pathLst>
                    <a:path w="25256" h="52021">
                      <a:moveTo>
                        <a:pt x="0" y="0"/>
                      </a:moveTo>
                      <a:lnTo>
                        <a:pt x="25256" y="21854"/>
                      </a:lnTo>
                      <a:lnTo>
                        <a:pt x="25256" y="52021"/>
                      </a:lnTo>
                    </a:path>
                  </a:pathLst>
                </a:custGeom>
                <a:grpFill/>
                <a:ln w="12700" cap="rnd">
                  <a:solidFill>
                    <a:srgbClr val="114954"/>
                  </a:solidFill>
                  <a:prstDash val="solid"/>
                  <a:round/>
                </a:ln>
              </p:spPr>
              <p:txBody>
                <a:bodyPr rtlCol="0" anchor="ctr"/>
                <a:lstStyle/>
                <a:p>
                  <a:endParaRPr lang="en-AU"/>
                </a:p>
              </p:txBody>
            </p:sp>
            <p:sp>
              <p:nvSpPr>
                <p:cNvPr id="231" name="Freeform: Shape 230">
                  <a:extLst>
                    <a:ext uri="{FF2B5EF4-FFF2-40B4-BE49-F238E27FC236}">
                      <a16:creationId xmlns:a16="http://schemas.microsoft.com/office/drawing/2014/main" id="{9D650FEF-DB7E-4536-8BA5-D3C52E9A5D58}"/>
                    </a:ext>
                  </a:extLst>
                </p:cNvPr>
                <p:cNvSpPr/>
                <p:nvPr/>
              </p:nvSpPr>
              <p:spPr>
                <a:xfrm>
                  <a:off x="626830" y="2857195"/>
                  <a:ext cx="25326" cy="52687"/>
                </a:xfrm>
                <a:custGeom>
                  <a:avLst/>
                  <a:gdLst>
                    <a:gd name="connsiteX0" fmla="*/ 25327 w 25326"/>
                    <a:gd name="connsiteY0" fmla="*/ 0 h 52687"/>
                    <a:gd name="connsiteX1" fmla="*/ 0 w 25326"/>
                    <a:gd name="connsiteY1" fmla="*/ 22520 h 52687"/>
                    <a:gd name="connsiteX2" fmla="*/ 0 w 25326"/>
                    <a:gd name="connsiteY2" fmla="*/ 52688 h 52687"/>
                  </a:gdLst>
                  <a:ahLst/>
                  <a:cxnLst>
                    <a:cxn ang="0">
                      <a:pos x="connsiteX0" y="connsiteY0"/>
                    </a:cxn>
                    <a:cxn ang="0">
                      <a:pos x="connsiteX1" y="connsiteY1"/>
                    </a:cxn>
                    <a:cxn ang="0">
                      <a:pos x="connsiteX2" y="connsiteY2"/>
                    </a:cxn>
                  </a:cxnLst>
                  <a:rect l="l" t="t" r="r" b="b"/>
                  <a:pathLst>
                    <a:path w="25326" h="52687">
                      <a:moveTo>
                        <a:pt x="25327" y="0"/>
                      </a:moveTo>
                      <a:lnTo>
                        <a:pt x="0" y="22520"/>
                      </a:lnTo>
                      <a:lnTo>
                        <a:pt x="0" y="52688"/>
                      </a:lnTo>
                    </a:path>
                  </a:pathLst>
                </a:custGeom>
                <a:grpFill/>
                <a:ln w="12700" cap="rnd">
                  <a:solidFill>
                    <a:srgbClr val="114954"/>
                  </a:solidFill>
                  <a:prstDash val="solid"/>
                  <a:round/>
                </a:ln>
              </p:spPr>
              <p:txBody>
                <a:bodyPr rtlCol="0" anchor="ctr"/>
                <a:lstStyle/>
                <a:p>
                  <a:endParaRPr lang="en-AU"/>
                </a:p>
              </p:txBody>
            </p:sp>
          </p:grpSp>
          <p:sp>
            <p:nvSpPr>
              <p:cNvPr id="232" name="Freeform: Shape 231">
                <a:extLst>
                  <a:ext uri="{FF2B5EF4-FFF2-40B4-BE49-F238E27FC236}">
                    <a16:creationId xmlns:a16="http://schemas.microsoft.com/office/drawing/2014/main" id="{E78630D5-BD48-4FB4-8017-9BC7B7AFAB2A}"/>
                  </a:ext>
                </a:extLst>
              </p:cNvPr>
              <p:cNvSpPr/>
              <p:nvPr/>
            </p:nvSpPr>
            <p:spPr>
              <a:xfrm>
                <a:off x="651490" y="2773148"/>
                <a:ext cx="70086" cy="83626"/>
              </a:xfrm>
              <a:custGeom>
                <a:avLst/>
                <a:gdLst>
                  <a:gd name="connsiteX0" fmla="*/ 70086 w 70086"/>
                  <a:gd name="connsiteY0" fmla="*/ 41813 h 83626"/>
                  <a:gd name="connsiteX1" fmla="*/ 35043 w 70086"/>
                  <a:gd name="connsiteY1" fmla="*/ 83627 h 83626"/>
                  <a:gd name="connsiteX2" fmla="*/ 0 w 70086"/>
                  <a:gd name="connsiteY2" fmla="*/ 41813 h 83626"/>
                  <a:gd name="connsiteX3" fmla="*/ 35043 w 70086"/>
                  <a:gd name="connsiteY3" fmla="*/ 0 h 83626"/>
                  <a:gd name="connsiteX4" fmla="*/ 70086 w 70086"/>
                  <a:gd name="connsiteY4" fmla="*/ 41813 h 83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86" h="83626">
                    <a:moveTo>
                      <a:pt x="70086" y="41813"/>
                    </a:moveTo>
                    <a:cubicBezTo>
                      <a:pt x="70086" y="64906"/>
                      <a:pt x="54397" y="83627"/>
                      <a:pt x="35043" y="83627"/>
                    </a:cubicBezTo>
                    <a:cubicBezTo>
                      <a:pt x="15689" y="83627"/>
                      <a:pt x="0" y="64906"/>
                      <a:pt x="0" y="41813"/>
                    </a:cubicBezTo>
                    <a:cubicBezTo>
                      <a:pt x="0" y="18720"/>
                      <a:pt x="15689" y="0"/>
                      <a:pt x="35043" y="0"/>
                    </a:cubicBezTo>
                    <a:cubicBezTo>
                      <a:pt x="54397" y="0"/>
                      <a:pt x="70086" y="18720"/>
                      <a:pt x="70086" y="41813"/>
                    </a:cubicBezTo>
                    <a:close/>
                  </a:path>
                </a:pathLst>
              </a:custGeom>
              <a:grpFill/>
              <a:ln w="12700" cap="rnd">
                <a:solidFill>
                  <a:srgbClr val="114954"/>
                </a:solidFill>
                <a:prstDash val="solid"/>
                <a:miter/>
              </a:ln>
            </p:spPr>
            <p:txBody>
              <a:bodyPr rtlCol="0" anchor="ctr"/>
              <a:lstStyle/>
              <a:p>
                <a:endParaRPr lang="en-AU"/>
              </a:p>
            </p:txBody>
          </p:sp>
        </p:grpSp>
        <p:sp>
          <p:nvSpPr>
            <p:cNvPr id="233" name="Freeform: Shape 232">
              <a:extLst>
                <a:ext uri="{FF2B5EF4-FFF2-40B4-BE49-F238E27FC236}">
                  <a16:creationId xmlns:a16="http://schemas.microsoft.com/office/drawing/2014/main" id="{05CF756B-91BE-48B8-83FA-AC7D0C495E35}"/>
                </a:ext>
              </a:extLst>
            </p:cNvPr>
            <p:cNvSpPr/>
            <p:nvPr/>
          </p:nvSpPr>
          <p:spPr>
            <a:xfrm>
              <a:off x="577404" y="2732738"/>
              <a:ext cx="217555" cy="217555"/>
            </a:xfrm>
            <a:custGeom>
              <a:avLst/>
              <a:gdLst>
                <a:gd name="connsiteX0" fmla="*/ 217555 w 217555"/>
                <a:gd name="connsiteY0" fmla="*/ 108778 h 217555"/>
                <a:gd name="connsiteX1" fmla="*/ 108778 w 217555"/>
                <a:gd name="connsiteY1" fmla="*/ 217555 h 217555"/>
                <a:gd name="connsiteX2" fmla="*/ 0 w 217555"/>
                <a:gd name="connsiteY2" fmla="*/ 108778 h 217555"/>
                <a:gd name="connsiteX3" fmla="*/ 108778 w 217555"/>
                <a:gd name="connsiteY3" fmla="*/ 0 h 217555"/>
                <a:gd name="connsiteX4" fmla="*/ 217555 w 217555"/>
                <a:gd name="connsiteY4" fmla="*/ 108778 h 217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555" h="217555">
                  <a:moveTo>
                    <a:pt x="217555" y="108778"/>
                  </a:moveTo>
                  <a:cubicBezTo>
                    <a:pt x="217555" y="168854"/>
                    <a:pt x="168854" y="217555"/>
                    <a:pt x="108778" y="217555"/>
                  </a:cubicBezTo>
                  <a:cubicBezTo>
                    <a:pt x="48701" y="217555"/>
                    <a:pt x="0" y="168854"/>
                    <a:pt x="0" y="108778"/>
                  </a:cubicBezTo>
                  <a:cubicBezTo>
                    <a:pt x="0" y="48701"/>
                    <a:pt x="48701" y="0"/>
                    <a:pt x="108778" y="0"/>
                  </a:cubicBezTo>
                  <a:cubicBezTo>
                    <a:pt x="168854" y="0"/>
                    <a:pt x="217555" y="48701"/>
                    <a:pt x="217555" y="108778"/>
                  </a:cubicBezTo>
                  <a:close/>
                </a:path>
              </a:pathLst>
            </a:custGeom>
            <a:grpFill/>
            <a:ln w="12700" cap="flat">
              <a:solidFill>
                <a:srgbClr val="114954"/>
              </a:solidFill>
              <a:prstDash val="solid"/>
              <a:miter/>
            </a:ln>
          </p:spPr>
          <p:txBody>
            <a:bodyPr rtlCol="0" anchor="ctr"/>
            <a:lstStyle/>
            <a:p>
              <a:endParaRPr lang="en-AU"/>
            </a:p>
          </p:txBody>
        </p:sp>
        <p:sp>
          <p:nvSpPr>
            <p:cNvPr id="234" name="Freeform: Shape 233">
              <a:extLst>
                <a:ext uri="{FF2B5EF4-FFF2-40B4-BE49-F238E27FC236}">
                  <a16:creationId xmlns:a16="http://schemas.microsoft.com/office/drawing/2014/main" id="{36FB10C3-507D-476F-9D85-537DEF658433}"/>
                </a:ext>
              </a:extLst>
            </p:cNvPr>
            <p:cNvSpPr/>
            <p:nvPr/>
          </p:nvSpPr>
          <p:spPr>
            <a:xfrm>
              <a:off x="509177" y="2715865"/>
              <a:ext cx="114846" cy="251265"/>
            </a:xfrm>
            <a:custGeom>
              <a:avLst/>
              <a:gdLst>
                <a:gd name="connsiteX0" fmla="*/ 36832 w 114846"/>
                <a:gd name="connsiteY0" fmla="*/ 125650 h 251265"/>
                <a:gd name="connsiteX1" fmla="*/ 114846 w 114846"/>
                <a:gd name="connsiteY1" fmla="*/ 0 h 251265"/>
                <a:gd name="connsiteX2" fmla="*/ 8384 w 114846"/>
                <a:gd name="connsiteY2" fmla="*/ 0 h 251265"/>
                <a:gd name="connsiteX3" fmla="*/ 0 w 114846"/>
                <a:gd name="connsiteY3" fmla="*/ 8384 h 251265"/>
                <a:gd name="connsiteX4" fmla="*/ 0 w 114846"/>
                <a:gd name="connsiteY4" fmla="*/ 242882 h 251265"/>
                <a:gd name="connsiteX5" fmla="*/ 8384 w 114846"/>
                <a:gd name="connsiteY5" fmla="*/ 251266 h 251265"/>
                <a:gd name="connsiteX6" fmla="*/ 114846 w 114846"/>
                <a:gd name="connsiteY6" fmla="*/ 251266 h 251265"/>
                <a:gd name="connsiteX7" fmla="*/ 36832 w 114846"/>
                <a:gd name="connsiteY7" fmla="*/ 125615 h 25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846" h="251265">
                  <a:moveTo>
                    <a:pt x="36832" y="125650"/>
                  </a:moveTo>
                  <a:cubicBezTo>
                    <a:pt x="36832" y="70578"/>
                    <a:pt x="68613" y="22941"/>
                    <a:pt x="114846" y="0"/>
                  </a:cubicBezTo>
                  <a:lnTo>
                    <a:pt x="8384" y="0"/>
                  </a:lnTo>
                  <a:cubicBezTo>
                    <a:pt x="3753" y="0"/>
                    <a:pt x="0" y="3753"/>
                    <a:pt x="0" y="8384"/>
                  </a:cubicBezTo>
                  <a:lnTo>
                    <a:pt x="0" y="242882"/>
                  </a:lnTo>
                  <a:cubicBezTo>
                    <a:pt x="0" y="247512"/>
                    <a:pt x="3753" y="251266"/>
                    <a:pt x="8384" y="251266"/>
                  </a:cubicBezTo>
                  <a:lnTo>
                    <a:pt x="114846" y="251266"/>
                  </a:lnTo>
                  <a:cubicBezTo>
                    <a:pt x="68613" y="228360"/>
                    <a:pt x="36832" y="180723"/>
                    <a:pt x="36832" y="125615"/>
                  </a:cubicBezTo>
                  <a:close/>
                </a:path>
              </a:pathLst>
            </a:custGeom>
            <a:grpFill/>
            <a:ln w="12700" cap="flat">
              <a:solidFill>
                <a:srgbClr val="114954"/>
              </a:solidFill>
              <a:prstDash val="solid"/>
              <a:miter/>
            </a:ln>
          </p:spPr>
          <p:txBody>
            <a:bodyPr rtlCol="0" anchor="ctr"/>
            <a:lstStyle/>
            <a:p>
              <a:endParaRPr lang="en-AU"/>
            </a:p>
          </p:txBody>
        </p:sp>
        <p:sp>
          <p:nvSpPr>
            <p:cNvPr id="235" name="Freeform: Shape 234">
              <a:extLst>
                <a:ext uri="{FF2B5EF4-FFF2-40B4-BE49-F238E27FC236}">
                  <a16:creationId xmlns:a16="http://schemas.microsoft.com/office/drawing/2014/main" id="{597F0C50-5181-40B7-B4C9-53BC7B350A91}"/>
                </a:ext>
              </a:extLst>
            </p:cNvPr>
            <p:cNvSpPr/>
            <p:nvPr/>
          </p:nvSpPr>
          <p:spPr>
            <a:xfrm>
              <a:off x="748376" y="2715865"/>
              <a:ext cx="113864" cy="251300"/>
            </a:xfrm>
            <a:custGeom>
              <a:avLst/>
              <a:gdLst>
                <a:gd name="connsiteX0" fmla="*/ 105480 w 113864"/>
                <a:gd name="connsiteY0" fmla="*/ 0 h 251300"/>
                <a:gd name="connsiteX1" fmla="*/ 0 w 113864"/>
                <a:gd name="connsiteY1" fmla="*/ 0 h 251300"/>
                <a:gd name="connsiteX2" fmla="*/ 78014 w 113864"/>
                <a:gd name="connsiteY2" fmla="*/ 125650 h 251300"/>
                <a:gd name="connsiteX3" fmla="*/ 0 w 113864"/>
                <a:gd name="connsiteY3" fmla="*/ 251301 h 251300"/>
                <a:gd name="connsiteX4" fmla="*/ 105480 w 113864"/>
                <a:gd name="connsiteY4" fmla="*/ 251301 h 251300"/>
                <a:gd name="connsiteX5" fmla="*/ 113864 w 113864"/>
                <a:gd name="connsiteY5" fmla="*/ 242917 h 251300"/>
                <a:gd name="connsiteX6" fmla="*/ 113864 w 113864"/>
                <a:gd name="connsiteY6" fmla="*/ 8419 h 251300"/>
                <a:gd name="connsiteX7" fmla="*/ 105480 w 113864"/>
                <a:gd name="connsiteY7" fmla="*/ 35 h 25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864" h="251300">
                  <a:moveTo>
                    <a:pt x="105480" y="0"/>
                  </a:moveTo>
                  <a:lnTo>
                    <a:pt x="0" y="0"/>
                  </a:lnTo>
                  <a:cubicBezTo>
                    <a:pt x="46233" y="22906"/>
                    <a:pt x="78014" y="70542"/>
                    <a:pt x="78014" y="125650"/>
                  </a:cubicBezTo>
                  <a:cubicBezTo>
                    <a:pt x="78014" y="180758"/>
                    <a:pt x="46233" y="228360"/>
                    <a:pt x="0" y="251301"/>
                  </a:cubicBezTo>
                  <a:lnTo>
                    <a:pt x="105480" y="251301"/>
                  </a:lnTo>
                  <a:cubicBezTo>
                    <a:pt x="110111" y="251301"/>
                    <a:pt x="113864" y="247547"/>
                    <a:pt x="113864" y="242917"/>
                  </a:cubicBezTo>
                  <a:lnTo>
                    <a:pt x="113864" y="8419"/>
                  </a:lnTo>
                  <a:cubicBezTo>
                    <a:pt x="113864" y="3789"/>
                    <a:pt x="110111" y="35"/>
                    <a:pt x="105480" y="35"/>
                  </a:cubicBezTo>
                  <a:close/>
                </a:path>
              </a:pathLst>
            </a:custGeom>
            <a:grpFill/>
            <a:ln w="12700" cap="flat">
              <a:solidFill>
                <a:srgbClr val="114954"/>
              </a:solidFill>
              <a:prstDash val="solid"/>
              <a:miter/>
            </a:ln>
          </p:spPr>
          <p:txBody>
            <a:bodyPr rtlCol="0" anchor="ctr"/>
            <a:lstStyle/>
            <a:p>
              <a:endParaRPr lang="en-AU"/>
            </a:p>
          </p:txBody>
        </p:sp>
      </p:grpSp>
      <p:grpSp>
        <p:nvGrpSpPr>
          <p:cNvPr id="236" name="Graphic 7">
            <a:extLst>
              <a:ext uri="{FF2B5EF4-FFF2-40B4-BE49-F238E27FC236}">
                <a16:creationId xmlns:a16="http://schemas.microsoft.com/office/drawing/2014/main" id="{192CAA35-63DB-4974-BE6C-2530C883016A}"/>
              </a:ext>
            </a:extLst>
          </p:cNvPr>
          <p:cNvGrpSpPr/>
          <p:nvPr/>
        </p:nvGrpSpPr>
        <p:grpSpPr>
          <a:xfrm>
            <a:off x="1692473" y="3968510"/>
            <a:ext cx="539644" cy="470013"/>
            <a:chOff x="1692473" y="3968510"/>
            <a:chExt cx="539644" cy="470013"/>
          </a:xfrm>
          <a:noFill/>
        </p:grpSpPr>
        <p:grpSp>
          <p:nvGrpSpPr>
            <p:cNvPr id="237" name="Graphic 7">
              <a:extLst>
                <a:ext uri="{FF2B5EF4-FFF2-40B4-BE49-F238E27FC236}">
                  <a16:creationId xmlns:a16="http://schemas.microsoft.com/office/drawing/2014/main" id="{64E3E3D9-8157-4366-94DD-C0ABA769800A}"/>
                </a:ext>
              </a:extLst>
            </p:cNvPr>
            <p:cNvGrpSpPr/>
            <p:nvPr/>
          </p:nvGrpSpPr>
          <p:grpSpPr>
            <a:xfrm>
              <a:off x="1692473" y="3968510"/>
              <a:ext cx="233270" cy="233270"/>
              <a:chOff x="1692473" y="3968510"/>
              <a:chExt cx="233270" cy="233270"/>
            </a:xfrm>
            <a:grpFill/>
          </p:grpSpPr>
          <p:sp>
            <p:nvSpPr>
              <p:cNvPr id="238" name="Freeform: Shape 237">
                <a:extLst>
                  <a:ext uri="{FF2B5EF4-FFF2-40B4-BE49-F238E27FC236}">
                    <a16:creationId xmlns:a16="http://schemas.microsoft.com/office/drawing/2014/main" id="{4887A355-7B60-4301-9E58-78CAC91B9315}"/>
                  </a:ext>
                </a:extLst>
              </p:cNvPr>
              <p:cNvSpPr/>
              <p:nvPr/>
            </p:nvSpPr>
            <p:spPr>
              <a:xfrm>
                <a:off x="1777222" y="4045191"/>
                <a:ext cx="71910" cy="79978"/>
              </a:xfrm>
              <a:custGeom>
                <a:avLst/>
                <a:gdLst>
                  <a:gd name="connsiteX0" fmla="*/ 0 w 71910"/>
                  <a:gd name="connsiteY0" fmla="*/ 64088 h 79978"/>
                  <a:gd name="connsiteX1" fmla="*/ 31921 w 71910"/>
                  <a:gd name="connsiteY1" fmla="*/ 79979 h 79978"/>
                  <a:gd name="connsiteX2" fmla="*/ 71910 w 71910"/>
                  <a:gd name="connsiteY2" fmla="*/ 39989 h 79978"/>
                  <a:gd name="connsiteX3" fmla="*/ 31921 w 71910"/>
                  <a:gd name="connsiteY3" fmla="*/ 0 h 79978"/>
                </a:gdLst>
                <a:ahLst/>
                <a:cxnLst>
                  <a:cxn ang="0">
                    <a:pos x="connsiteX0" y="connsiteY0"/>
                  </a:cxn>
                  <a:cxn ang="0">
                    <a:pos x="connsiteX1" y="connsiteY1"/>
                  </a:cxn>
                  <a:cxn ang="0">
                    <a:pos x="connsiteX2" y="connsiteY2"/>
                  </a:cxn>
                  <a:cxn ang="0">
                    <a:pos x="connsiteX3" y="connsiteY3"/>
                  </a:cxn>
                </a:cxnLst>
                <a:rect l="l" t="t" r="r" b="b"/>
                <a:pathLst>
                  <a:path w="71910" h="79978">
                    <a:moveTo>
                      <a:pt x="0" y="64088"/>
                    </a:moveTo>
                    <a:cubicBezTo>
                      <a:pt x="7296" y="73735"/>
                      <a:pt x="18872" y="79979"/>
                      <a:pt x="31921" y="79979"/>
                    </a:cubicBezTo>
                    <a:cubicBezTo>
                      <a:pt x="54021" y="79979"/>
                      <a:pt x="71910" y="62053"/>
                      <a:pt x="71910" y="39989"/>
                    </a:cubicBezTo>
                    <a:cubicBezTo>
                      <a:pt x="71910" y="17925"/>
                      <a:pt x="53986" y="0"/>
                      <a:pt x="31921" y="0"/>
                    </a:cubicBezTo>
                  </a:path>
                </a:pathLst>
              </a:custGeom>
              <a:grpFill/>
              <a:ln w="12700" cap="rnd">
                <a:solidFill>
                  <a:srgbClr val="114954"/>
                </a:solidFill>
                <a:prstDash val="solid"/>
                <a:round/>
              </a:ln>
            </p:spPr>
            <p:txBody>
              <a:bodyPr rtlCol="0" anchor="ctr"/>
              <a:lstStyle/>
              <a:p>
                <a:endParaRPr lang="en-AU"/>
              </a:p>
            </p:txBody>
          </p:sp>
          <p:sp>
            <p:nvSpPr>
              <p:cNvPr id="239" name="Freeform: Shape 238">
                <a:extLst>
                  <a:ext uri="{FF2B5EF4-FFF2-40B4-BE49-F238E27FC236}">
                    <a16:creationId xmlns:a16="http://schemas.microsoft.com/office/drawing/2014/main" id="{86714AEB-E3AA-468B-AD6C-E7BF623462E5}"/>
                  </a:ext>
                </a:extLst>
              </p:cNvPr>
              <p:cNvSpPr/>
              <p:nvPr/>
            </p:nvSpPr>
            <p:spPr>
              <a:xfrm>
                <a:off x="1743482" y="4021864"/>
                <a:ext cx="48157" cy="85275"/>
              </a:xfrm>
              <a:custGeom>
                <a:avLst/>
                <a:gdLst>
                  <a:gd name="connsiteX0" fmla="*/ 48157 w 48157"/>
                  <a:gd name="connsiteY0" fmla="*/ 0 h 85275"/>
                  <a:gd name="connsiteX1" fmla="*/ 100 w 48157"/>
                  <a:gd name="connsiteY1" fmla="*/ 59633 h 85275"/>
                  <a:gd name="connsiteX2" fmla="*/ 3783 w 48157"/>
                  <a:gd name="connsiteY2" fmla="*/ 85275 h 85275"/>
                </a:gdLst>
                <a:ahLst/>
                <a:cxnLst>
                  <a:cxn ang="0">
                    <a:pos x="connsiteX0" y="connsiteY0"/>
                  </a:cxn>
                  <a:cxn ang="0">
                    <a:pos x="connsiteX1" y="connsiteY1"/>
                  </a:cxn>
                  <a:cxn ang="0">
                    <a:pos x="connsiteX2" y="connsiteY2"/>
                  </a:cxn>
                </a:cxnLst>
                <a:rect l="l" t="t" r="r" b="b"/>
                <a:pathLst>
                  <a:path w="48157" h="85275">
                    <a:moveTo>
                      <a:pt x="48157" y="0"/>
                    </a:moveTo>
                    <a:cubicBezTo>
                      <a:pt x="21743" y="7296"/>
                      <a:pt x="1714" y="30764"/>
                      <a:pt x="100" y="59633"/>
                    </a:cubicBezTo>
                    <a:cubicBezTo>
                      <a:pt x="-391" y="68613"/>
                      <a:pt x="942" y="77277"/>
                      <a:pt x="3783" y="85275"/>
                    </a:cubicBezTo>
                  </a:path>
                </a:pathLst>
              </a:custGeom>
              <a:grpFill/>
              <a:ln w="12700" cap="rnd">
                <a:solidFill>
                  <a:srgbClr val="114954"/>
                </a:solidFill>
                <a:prstDash val="solid"/>
                <a:round/>
              </a:ln>
            </p:spPr>
            <p:txBody>
              <a:bodyPr rtlCol="0" anchor="ctr"/>
              <a:lstStyle/>
              <a:p>
                <a:endParaRPr lang="en-AU"/>
              </a:p>
            </p:txBody>
          </p:sp>
          <p:sp>
            <p:nvSpPr>
              <p:cNvPr id="240" name="Freeform: Shape 239">
                <a:extLst>
                  <a:ext uri="{FF2B5EF4-FFF2-40B4-BE49-F238E27FC236}">
                    <a16:creationId xmlns:a16="http://schemas.microsoft.com/office/drawing/2014/main" id="{6BED5759-5F94-4C5D-92C8-D2809987834E}"/>
                  </a:ext>
                </a:extLst>
              </p:cNvPr>
              <p:cNvSpPr/>
              <p:nvPr/>
            </p:nvSpPr>
            <p:spPr>
              <a:xfrm>
                <a:off x="1806091" y="4082094"/>
                <a:ext cx="6103" cy="6103"/>
              </a:xfrm>
              <a:custGeom>
                <a:avLst/>
                <a:gdLst>
                  <a:gd name="connsiteX0" fmla="*/ 6104 w 6103"/>
                  <a:gd name="connsiteY0" fmla="*/ 3052 h 6103"/>
                  <a:gd name="connsiteX1" fmla="*/ 3052 w 6103"/>
                  <a:gd name="connsiteY1" fmla="*/ 6104 h 6103"/>
                  <a:gd name="connsiteX2" fmla="*/ 0 w 6103"/>
                  <a:gd name="connsiteY2" fmla="*/ 3052 h 6103"/>
                  <a:gd name="connsiteX3" fmla="*/ 3052 w 6103"/>
                  <a:gd name="connsiteY3" fmla="*/ 0 h 6103"/>
                  <a:gd name="connsiteX4" fmla="*/ 6104 w 6103"/>
                  <a:gd name="connsiteY4" fmla="*/ 3052 h 6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3" h="6103">
                    <a:moveTo>
                      <a:pt x="6104" y="3052"/>
                    </a:moveTo>
                    <a:cubicBezTo>
                      <a:pt x="6104" y="4737"/>
                      <a:pt x="4737" y="6104"/>
                      <a:pt x="3052" y="6104"/>
                    </a:cubicBezTo>
                    <a:cubicBezTo>
                      <a:pt x="1366" y="6104"/>
                      <a:pt x="0" y="4737"/>
                      <a:pt x="0" y="3052"/>
                    </a:cubicBezTo>
                    <a:cubicBezTo>
                      <a:pt x="0" y="1366"/>
                      <a:pt x="1366" y="0"/>
                      <a:pt x="3052" y="0"/>
                    </a:cubicBezTo>
                    <a:cubicBezTo>
                      <a:pt x="4737" y="0"/>
                      <a:pt x="6104" y="1366"/>
                      <a:pt x="6104" y="3052"/>
                    </a:cubicBezTo>
                    <a:close/>
                  </a:path>
                </a:pathLst>
              </a:custGeom>
              <a:grpFill/>
              <a:ln w="12700" cap="rnd">
                <a:solidFill>
                  <a:srgbClr val="114954"/>
                </a:solidFill>
                <a:prstDash val="solid"/>
                <a:round/>
              </a:ln>
            </p:spPr>
            <p:txBody>
              <a:bodyPr rtlCol="0" anchor="ctr"/>
              <a:lstStyle/>
              <a:p>
                <a:endParaRPr lang="en-AU"/>
              </a:p>
            </p:txBody>
          </p:sp>
          <p:sp>
            <p:nvSpPr>
              <p:cNvPr id="241" name="Freeform: Shape 240">
                <a:extLst>
                  <a:ext uri="{FF2B5EF4-FFF2-40B4-BE49-F238E27FC236}">
                    <a16:creationId xmlns:a16="http://schemas.microsoft.com/office/drawing/2014/main" id="{5EA5BFDC-846C-4A74-B48D-74AB20AA483D}"/>
                  </a:ext>
                </a:extLst>
              </p:cNvPr>
              <p:cNvSpPr/>
              <p:nvPr/>
            </p:nvSpPr>
            <p:spPr>
              <a:xfrm>
                <a:off x="1749580" y="4009762"/>
                <a:ext cx="59562" cy="120423"/>
              </a:xfrm>
              <a:custGeom>
                <a:avLst/>
                <a:gdLst>
                  <a:gd name="connsiteX0" fmla="*/ 59563 w 59562"/>
                  <a:gd name="connsiteY0" fmla="*/ 0 h 120423"/>
                  <a:gd name="connsiteX1" fmla="*/ 59563 w 59562"/>
                  <a:gd name="connsiteY1" fmla="*/ 75383 h 120423"/>
                  <a:gd name="connsiteX2" fmla="*/ 0 w 59562"/>
                  <a:gd name="connsiteY2" fmla="*/ 120424 h 120423"/>
                </a:gdLst>
                <a:ahLst/>
                <a:cxnLst>
                  <a:cxn ang="0">
                    <a:pos x="connsiteX0" y="connsiteY0"/>
                  </a:cxn>
                  <a:cxn ang="0">
                    <a:pos x="connsiteX1" y="connsiteY1"/>
                  </a:cxn>
                  <a:cxn ang="0">
                    <a:pos x="connsiteX2" y="connsiteY2"/>
                  </a:cxn>
                </a:cxnLst>
                <a:rect l="l" t="t" r="r" b="b"/>
                <a:pathLst>
                  <a:path w="59562" h="120423">
                    <a:moveTo>
                      <a:pt x="59563" y="0"/>
                    </a:moveTo>
                    <a:lnTo>
                      <a:pt x="59563" y="75383"/>
                    </a:lnTo>
                    <a:lnTo>
                      <a:pt x="0" y="120424"/>
                    </a:lnTo>
                  </a:path>
                </a:pathLst>
              </a:custGeom>
              <a:grpFill/>
              <a:ln w="12700" cap="rnd">
                <a:solidFill>
                  <a:srgbClr val="114954"/>
                </a:solidFill>
                <a:prstDash val="solid"/>
                <a:round/>
              </a:ln>
            </p:spPr>
            <p:txBody>
              <a:bodyPr rtlCol="0" anchor="ctr"/>
              <a:lstStyle/>
              <a:p>
                <a:endParaRPr lang="en-AU"/>
              </a:p>
            </p:txBody>
          </p:sp>
          <p:sp>
            <p:nvSpPr>
              <p:cNvPr id="242" name="Freeform: Shape 241">
                <a:extLst>
                  <a:ext uri="{FF2B5EF4-FFF2-40B4-BE49-F238E27FC236}">
                    <a16:creationId xmlns:a16="http://schemas.microsoft.com/office/drawing/2014/main" id="{5152015B-7F26-44A8-B8A9-0C1732EA7E92}"/>
                  </a:ext>
                </a:extLst>
              </p:cNvPr>
              <p:cNvSpPr/>
              <p:nvPr/>
            </p:nvSpPr>
            <p:spPr>
              <a:xfrm>
                <a:off x="1692473" y="3968510"/>
                <a:ext cx="233270" cy="233270"/>
              </a:xfrm>
              <a:custGeom>
                <a:avLst/>
                <a:gdLst>
                  <a:gd name="connsiteX0" fmla="*/ 136770 w 233270"/>
                  <a:gd name="connsiteY0" fmla="*/ 231552 h 233270"/>
                  <a:gd name="connsiteX1" fmla="*/ 116635 w 233270"/>
                  <a:gd name="connsiteY1" fmla="*/ 233271 h 233270"/>
                  <a:gd name="connsiteX2" fmla="*/ 0 w 233270"/>
                  <a:gd name="connsiteY2" fmla="*/ 116635 h 233270"/>
                  <a:gd name="connsiteX3" fmla="*/ 116635 w 233270"/>
                  <a:gd name="connsiteY3" fmla="*/ 0 h 233270"/>
                  <a:gd name="connsiteX4" fmla="*/ 233271 w 233270"/>
                  <a:gd name="connsiteY4" fmla="*/ 116635 h 233270"/>
                  <a:gd name="connsiteX5" fmla="*/ 232253 w 233270"/>
                  <a:gd name="connsiteY5" fmla="*/ 132070 h 23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270" h="233270">
                    <a:moveTo>
                      <a:pt x="136770" y="231552"/>
                    </a:moveTo>
                    <a:cubicBezTo>
                      <a:pt x="130246" y="232674"/>
                      <a:pt x="123511" y="233271"/>
                      <a:pt x="116635" y="233271"/>
                    </a:cubicBezTo>
                    <a:cubicBezTo>
                      <a:pt x="52232" y="233271"/>
                      <a:pt x="0" y="181039"/>
                      <a:pt x="0" y="116635"/>
                    </a:cubicBezTo>
                    <a:cubicBezTo>
                      <a:pt x="0" y="52232"/>
                      <a:pt x="52232" y="0"/>
                      <a:pt x="116635" y="0"/>
                    </a:cubicBezTo>
                    <a:cubicBezTo>
                      <a:pt x="181039" y="0"/>
                      <a:pt x="233271" y="52232"/>
                      <a:pt x="233271" y="116635"/>
                    </a:cubicBezTo>
                    <a:cubicBezTo>
                      <a:pt x="233271" y="121862"/>
                      <a:pt x="232920" y="127019"/>
                      <a:pt x="232253" y="132070"/>
                    </a:cubicBezTo>
                  </a:path>
                </a:pathLst>
              </a:custGeom>
              <a:grpFill/>
              <a:ln w="12700" cap="rnd">
                <a:solidFill>
                  <a:srgbClr val="114954"/>
                </a:solidFill>
                <a:prstDash val="solid"/>
                <a:round/>
              </a:ln>
            </p:spPr>
            <p:txBody>
              <a:bodyPr rtlCol="0" anchor="ctr"/>
              <a:lstStyle/>
              <a:p>
                <a:endParaRPr lang="en-AU"/>
              </a:p>
            </p:txBody>
          </p:sp>
          <p:sp>
            <p:nvSpPr>
              <p:cNvPr id="243" name="Freeform: Shape 242">
                <a:extLst>
                  <a:ext uri="{FF2B5EF4-FFF2-40B4-BE49-F238E27FC236}">
                    <a16:creationId xmlns:a16="http://schemas.microsoft.com/office/drawing/2014/main" id="{5AF31CAE-3797-44E8-8A99-13AA50C140B1}"/>
                  </a:ext>
                </a:extLst>
              </p:cNvPr>
              <p:cNvSpPr/>
              <p:nvPr/>
            </p:nvSpPr>
            <p:spPr>
              <a:xfrm>
                <a:off x="1692508" y="4085146"/>
                <a:ext cx="15750" cy="3507"/>
              </a:xfrm>
              <a:custGeom>
                <a:avLst/>
                <a:gdLst>
                  <a:gd name="connsiteX0" fmla="*/ 0 w 15750"/>
                  <a:gd name="connsiteY0" fmla="*/ 0 h 3507"/>
                  <a:gd name="connsiteX1" fmla="*/ 15750 w 15750"/>
                  <a:gd name="connsiteY1" fmla="*/ 0 h 3507"/>
                </a:gdLst>
                <a:ahLst/>
                <a:cxnLst>
                  <a:cxn ang="0">
                    <a:pos x="connsiteX0" y="connsiteY0"/>
                  </a:cxn>
                  <a:cxn ang="0">
                    <a:pos x="connsiteX1" y="connsiteY1"/>
                  </a:cxn>
                </a:cxnLst>
                <a:rect l="l" t="t" r="r" b="b"/>
                <a:pathLst>
                  <a:path w="15750" h="3507">
                    <a:moveTo>
                      <a:pt x="0" y="0"/>
                    </a:moveTo>
                    <a:lnTo>
                      <a:pt x="15750" y="0"/>
                    </a:lnTo>
                  </a:path>
                </a:pathLst>
              </a:custGeom>
              <a:grpFill/>
              <a:ln w="12700" cap="rnd">
                <a:solidFill>
                  <a:srgbClr val="114954"/>
                </a:solidFill>
                <a:prstDash val="solid"/>
                <a:round/>
              </a:ln>
            </p:spPr>
            <p:txBody>
              <a:bodyPr rtlCol="0" anchor="ctr"/>
              <a:lstStyle/>
              <a:p>
                <a:endParaRPr lang="en-AU"/>
              </a:p>
            </p:txBody>
          </p:sp>
          <p:sp>
            <p:nvSpPr>
              <p:cNvPr id="244" name="Freeform: Shape 243">
                <a:extLst>
                  <a:ext uri="{FF2B5EF4-FFF2-40B4-BE49-F238E27FC236}">
                    <a16:creationId xmlns:a16="http://schemas.microsoft.com/office/drawing/2014/main" id="{A3A33DBF-9358-47BF-8C46-18A82755F244}"/>
                  </a:ext>
                </a:extLst>
              </p:cNvPr>
              <p:cNvSpPr/>
              <p:nvPr/>
            </p:nvSpPr>
            <p:spPr>
              <a:xfrm>
                <a:off x="1809143" y="3968510"/>
                <a:ext cx="3507" cy="15785"/>
              </a:xfrm>
              <a:custGeom>
                <a:avLst/>
                <a:gdLst>
                  <a:gd name="connsiteX0" fmla="*/ 0 w 3507"/>
                  <a:gd name="connsiteY0" fmla="*/ 0 h 15785"/>
                  <a:gd name="connsiteX1" fmla="*/ 0 w 3507"/>
                  <a:gd name="connsiteY1" fmla="*/ 15785 h 15785"/>
                </a:gdLst>
                <a:ahLst/>
                <a:cxnLst>
                  <a:cxn ang="0">
                    <a:pos x="connsiteX0" y="connsiteY0"/>
                  </a:cxn>
                  <a:cxn ang="0">
                    <a:pos x="connsiteX1" y="connsiteY1"/>
                  </a:cxn>
                </a:cxnLst>
                <a:rect l="l" t="t" r="r" b="b"/>
                <a:pathLst>
                  <a:path w="3507" h="15785">
                    <a:moveTo>
                      <a:pt x="0" y="0"/>
                    </a:moveTo>
                    <a:lnTo>
                      <a:pt x="0" y="15785"/>
                    </a:lnTo>
                  </a:path>
                </a:pathLst>
              </a:custGeom>
              <a:grpFill/>
              <a:ln w="12700" cap="rnd">
                <a:solidFill>
                  <a:srgbClr val="114954"/>
                </a:solidFill>
                <a:prstDash val="solid"/>
                <a:round/>
              </a:ln>
            </p:spPr>
            <p:txBody>
              <a:bodyPr rtlCol="0" anchor="ctr"/>
              <a:lstStyle/>
              <a:p>
                <a:endParaRPr lang="en-AU"/>
              </a:p>
            </p:txBody>
          </p:sp>
        </p:grpSp>
        <p:grpSp>
          <p:nvGrpSpPr>
            <p:cNvPr id="245" name="Graphic 7">
              <a:extLst>
                <a:ext uri="{FF2B5EF4-FFF2-40B4-BE49-F238E27FC236}">
                  <a16:creationId xmlns:a16="http://schemas.microsoft.com/office/drawing/2014/main" id="{C3B710F1-521A-422E-96C6-EF2774FADEC5}"/>
                </a:ext>
              </a:extLst>
            </p:cNvPr>
            <p:cNvGrpSpPr/>
            <p:nvPr/>
          </p:nvGrpSpPr>
          <p:grpSpPr>
            <a:xfrm>
              <a:off x="1824437" y="4130046"/>
              <a:ext cx="407679" cy="308478"/>
              <a:chOff x="1824437" y="4130046"/>
              <a:chExt cx="407679" cy="308478"/>
            </a:xfrm>
            <a:grpFill/>
          </p:grpSpPr>
          <p:grpSp>
            <p:nvGrpSpPr>
              <p:cNvPr id="246" name="Graphic 7">
                <a:extLst>
                  <a:ext uri="{FF2B5EF4-FFF2-40B4-BE49-F238E27FC236}">
                    <a16:creationId xmlns:a16="http://schemas.microsoft.com/office/drawing/2014/main" id="{4EA6315A-97EF-462B-A43C-300F416E6DA0}"/>
                  </a:ext>
                </a:extLst>
              </p:cNvPr>
              <p:cNvGrpSpPr/>
              <p:nvPr/>
            </p:nvGrpSpPr>
            <p:grpSpPr>
              <a:xfrm>
                <a:off x="1824437" y="4349601"/>
                <a:ext cx="407679" cy="88923"/>
                <a:chOff x="1824437" y="4349601"/>
                <a:chExt cx="407679" cy="88923"/>
              </a:xfrm>
              <a:grpFill/>
            </p:grpSpPr>
            <p:sp>
              <p:nvSpPr>
                <p:cNvPr id="247" name="Freeform: Shape 246">
                  <a:extLst>
                    <a:ext uri="{FF2B5EF4-FFF2-40B4-BE49-F238E27FC236}">
                      <a16:creationId xmlns:a16="http://schemas.microsoft.com/office/drawing/2014/main" id="{D6F944DA-589F-4C5B-8010-ABB6CC5AEC90}"/>
                    </a:ext>
                  </a:extLst>
                </p:cNvPr>
                <p:cNvSpPr/>
                <p:nvPr/>
              </p:nvSpPr>
              <p:spPr>
                <a:xfrm>
                  <a:off x="1824472" y="4349601"/>
                  <a:ext cx="407644" cy="50758"/>
                </a:xfrm>
                <a:custGeom>
                  <a:avLst/>
                  <a:gdLst>
                    <a:gd name="connsiteX0" fmla="*/ 368041 w 407644"/>
                    <a:gd name="connsiteY0" fmla="*/ 0 h 50758"/>
                    <a:gd name="connsiteX1" fmla="*/ 407645 w 407644"/>
                    <a:gd name="connsiteY1" fmla="*/ 50758 h 50758"/>
                    <a:gd name="connsiteX2" fmla="*/ 203805 w 407644"/>
                    <a:gd name="connsiteY2" fmla="*/ 50758 h 50758"/>
                    <a:gd name="connsiteX3" fmla="*/ 0 w 407644"/>
                    <a:gd name="connsiteY3" fmla="*/ 50758 h 50758"/>
                    <a:gd name="connsiteX4" fmla="*/ 39603 w 407644"/>
                    <a:gd name="connsiteY4" fmla="*/ 0 h 50758"/>
                    <a:gd name="connsiteX5" fmla="*/ 368041 w 407644"/>
                    <a:gd name="connsiteY5" fmla="*/ 0 h 5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644" h="50758">
                      <a:moveTo>
                        <a:pt x="368041" y="0"/>
                      </a:moveTo>
                      <a:lnTo>
                        <a:pt x="407645" y="50758"/>
                      </a:lnTo>
                      <a:lnTo>
                        <a:pt x="203805" y="50758"/>
                      </a:lnTo>
                      <a:lnTo>
                        <a:pt x="0" y="50758"/>
                      </a:lnTo>
                      <a:lnTo>
                        <a:pt x="39603" y="0"/>
                      </a:lnTo>
                      <a:lnTo>
                        <a:pt x="368041" y="0"/>
                      </a:lnTo>
                    </a:path>
                  </a:pathLst>
                </a:custGeom>
                <a:grpFill/>
                <a:ln w="12700" cap="rnd">
                  <a:solidFill>
                    <a:srgbClr val="114954"/>
                  </a:solidFill>
                  <a:prstDash val="solid"/>
                  <a:round/>
                </a:ln>
              </p:spPr>
              <p:txBody>
                <a:bodyPr rtlCol="0" anchor="ctr"/>
                <a:lstStyle/>
                <a:p>
                  <a:endParaRPr lang="en-AU"/>
                </a:p>
              </p:txBody>
            </p:sp>
            <p:sp>
              <p:nvSpPr>
                <p:cNvPr id="248" name="Freeform: Shape 247">
                  <a:extLst>
                    <a:ext uri="{FF2B5EF4-FFF2-40B4-BE49-F238E27FC236}">
                      <a16:creationId xmlns:a16="http://schemas.microsoft.com/office/drawing/2014/main" id="{4F85074C-D62C-471B-955D-E13E9CAC5131}"/>
                    </a:ext>
                  </a:extLst>
                </p:cNvPr>
                <p:cNvSpPr/>
                <p:nvPr/>
              </p:nvSpPr>
              <p:spPr>
                <a:xfrm>
                  <a:off x="1824437" y="4400359"/>
                  <a:ext cx="407679" cy="38165"/>
                </a:xfrm>
                <a:custGeom>
                  <a:avLst/>
                  <a:gdLst>
                    <a:gd name="connsiteX0" fmla="*/ 407680 w 407679"/>
                    <a:gd name="connsiteY0" fmla="*/ 0 h 38165"/>
                    <a:gd name="connsiteX1" fmla="*/ 407680 w 407679"/>
                    <a:gd name="connsiteY1" fmla="*/ 0 h 38165"/>
                    <a:gd name="connsiteX2" fmla="*/ 391859 w 407679"/>
                    <a:gd name="connsiteY2" fmla="*/ 30062 h 38165"/>
                    <a:gd name="connsiteX3" fmla="*/ 389439 w 407679"/>
                    <a:gd name="connsiteY3" fmla="*/ 31711 h 38165"/>
                    <a:gd name="connsiteX4" fmla="*/ 368743 w 407679"/>
                    <a:gd name="connsiteY4" fmla="*/ 38165 h 38165"/>
                    <a:gd name="connsiteX5" fmla="*/ 38937 w 407679"/>
                    <a:gd name="connsiteY5" fmla="*/ 38165 h 38165"/>
                    <a:gd name="connsiteX6" fmla="*/ 18241 w 407679"/>
                    <a:gd name="connsiteY6" fmla="*/ 31711 h 38165"/>
                    <a:gd name="connsiteX7" fmla="*/ 15820 w 407679"/>
                    <a:gd name="connsiteY7" fmla="*/ 30062 h 38165"/>
                    <a:gd name="connsiteX8" fmla="*/ 0 w 407679"/>
                    <a:gd name="connsiteY8" fmla="*/ 0 h 38165"/>
                    <a:gd name="connsiteX9" fmla="*/ 0 w 407679"/>
                    <a:gd name="connsiteY9" fmla="*/ 0 h 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679" h="38165">
                      <a:moveTo>
                        <a:pt x="407680" y="0"/>
                      </a:moveTo>
                      <a:lnTo>
                        <a:pt x="407680" y="0"/>
                      </a:lnTo>
                      <a:cubicBezTo>
                        <a:pt x="407680" y="11997"/>
                        <a:pt x="401787" y="23257"/>
                        <a:pt x="391859" y="30062"/>
                      </a:cubicBezTo>
                      <a:lnTo>
                        <a:pt x="389439" y="31711"/>
                      </a:lnTo>
                      <a:cubicBezTo>
                        <a:pt x="383335" y="35920"/>
                        <a:pt x="376144" y="38165"/>
                        <a:pt x="368743" y="38165"/>
                      </a:cubicBezTo>
                      <a:lnTo>
                        <a:pt x="38937" y="38165"/>
                      </a:lnTo>
                      <a:cubicBezTo>
                        <a:pt x="31535" y="38165"/>
                        <a:pt x="24309" y="35920"/>
                        <a:pt x="18241" y="31711"/>
                      </a:cubicBezTo>
                      <a:lnTo>
                        <a:pt x="15820" y="30062"/>
                      </a:lnTo>
                      <a:cubicBezTo>
                        <a:pt x="5928" y="23257"/>
                        <a:pt x="0" y="11997"/>
                        <a:pt x="0" y="0"/>
                      </a:cubicBezTo>
                      <a:lnTo>
                        <a:pt x="0" y="0"/>
                      </a:lnTo>
                    </a:path>
                  </a:pathLst>
                </a:custGeom>
                <a:grpFill/>
                <a:ln w="12700" cap="rnd">
                  <a:solidFill>
                    <a:srgbClr val="114954"/>
                  </a:solidFill>
                  <a:prstDash val="solid"/>
                  <a:round/>
                </a:ln>
              </p:spPr>
              <p:txBody>
                <a:bodyPr rtlCol="0" anchor="ctr"/>
                <a:lstStyle/>
                <a:p>
                  <a:endParaRPr lang="en-AU"/>
                </a:p>
              </p:txBody>
            </p:sp>
            <p:sp>
              <p:nvSpPr>
                <p:cNvPr id="249" name="Freeform: Shape 248">
                  <a:extLst>
                    <a:ext uri="{FF2B5EF4-FFF2-40B4-BE49-F238E27FC236}">
                      <a16:creationId xmlns:a16="http://schemas.microsoft.com/office/drawing/2014/main" id="{684C4F71-7C29-4699-9832-BC6DE4E74282}"/>
                    </a:ext>
                  </a:extLst>
                </p:cNvPr>
                <p:cNvSpPr/>
                <p:nvPr/>
              </p:nvSpPr>
              <p:spPr>
                <a:xfrm>
                  <a:off x="2010878" y="4419441"/>
                  <a:ext cx="34832" cy="3507"/>
                </a:xfrm>
                <a:custGeom>
                  <a:avLst/>
                  <a:gdLst>
                    <a:gd name="connsiteX0" fmla="*/ 0 w 34832"/>
                    <a:gd name="connsiteY0" fmla="*/ 0 h 3507"/>
                    <a:gd name="connsiteX1" fmla="*/ 34833 w 34832"/>
                    <a:gd name="connsiteY1" fmla="*/ 0 h 3507"/>
                  </a:gdLst>
                  <a:ahLst/>
                  <a:cxnLst>
                    <a:cxn ang="0">
                      <a:pos x="connsiteX0" y="connsiteY0"/>
                    </a:cxn>
                    <a:cxn ang="0">
                      <a:pos x="connsiteX1" y="connsiteY1"/>
                    </a:cxn>
                  </a:cxnLst>
                  <a:rect l="l" t="t" r="r" b="b"/>
                  <a:pathLst>
                    <a:path w="34832" h="3507">
                      <a:moveTo>
                        <a:pt x="0" y="0"/>
                      </a:moveTo>
                      <a:lnTo>
                        <a:pt x="34833" y="0"/>
                      </a:lnTo>
                    </a:path>
                  </a:pathLst>
                </a:custGeom>
                <a:grpFill/>
                <a:ln w="12700" cap="rnd">
                  <a:solidFill>
                    <a:srgbClr val="114954"/>
                  </a:solidFill>
                  <a:prstDash val="solid"/>
                  <a:round/>
                </a:ln>
              </p:spPr>
              <p:txBody>
                <a:bodyPr rtlCol="0" anchor="ctr"/>
                <a:lstStyle/>
                <a:p>
                  <a:endParaRPr lang="en-AU"/>
                </a:p>
              </p:txBody>
            </p:sp>
          </p:grpSp>
          <p:sp>
            <p:nvSpPr>
              <p:cNvPr id="250" name="Freeform: Shape 249">
                <a:extLst>
                  <a:ext uri="{FF2B5EF4-FFF2-40B4-BE49-F238E27FC236}">
                    <a16:creationId xmlns:a16="http://schemas.microsoft.com/office/drawing/2014/main" id="{0434090A-818A-40BB-B8CD-C1F6B6E70C57}"/>
                  </a:ext>
                </a:extLst>
              </p:cNvPr>
              <p:cNvSpPr/>
              <p:nvPr/>
            </p:nvSpPr>
            <p:spPr>
              <a:xfrm>
                <a:off x="1863935" y="4130046"/>
                <a:ext cx="328718" cy="219555"/>
              </a:xfrm>
              <a:custGeom>
                <a:avLst/>
                <a:gdLst>
                  <a:gd name="connsiteX0" fmla="*/ 0 w 328718"/>
                  <a:gd name="connsiteY0" fmla="*/ 219555 h 219555"/>
                  <a:gd name="connsiteX1" fmla="*/ 0 w 328718"/>
                  <a:gd name="connsiteY1" fmla="*/ 24485 h 219555"/>
                  <a:gd name="connsiteX2" fmla="*/ 24485 w 328718"/>
                  <a:gd name="connsiteY2" fmla="*/ 0 h 219555"/>
                  <a:gd name="connsiteX3" fmla="*/ 304234 w 328718"/>
                  <a:gd name="connsiteY3" fmla="*/ 0 h 219555"/>
                  <a:gd name="connsiteX4" fmla="*/ 328718 w 328718"/>
                  <a:gd name="connsiteY4" fmla="*/ 24485 h 219555"/>
                  <a:gd name="connsiteX5" fmla="*/ 328718 w 328718"/>
                  <a:gd name="connsiteY5" fmla="*/ 219555 h 21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718" h="219555">
                    <a:moveTo>
                      <a:pt x="0" y="219555"/>
                    </a:moveTo>
                    <a:lnTo>
                      <a:pt x="0" y="24485"/>
                    </a:lnTo>
                    <a:cubicBezTo>
                      <a:pt x="0" y="10944"/>
                      <a:pt x="10980" y="0"/>
                      <a:pt x="24485" y="0"/>
                    </a:cubicBezTo>
                    <a:lnTo>
                      <a:pt x="304234" y="0"/>
                    </a:lnTo>
                    <a:cubicBezTo>
                      <a:pt x="317774" y="0"/>
                      <a:pt x="328718" y="10980"/>
                      <a:pt x="328718" y="24485"/>
                    </a:cubicBezTo>
                    <a:lnTo>
                      <a:pt x="328718" y="219555"/>
                    </a:lnTo>
                  </a:path>
                </a:pathLst>
              </a:custGeom>
              <a:grpFill/>
              <a:ln w="12700" cap="rnd">
                <a:solidFill>
                  <a:srgbClr val="114954"/>
                </a:solidFill>
                <a:prstDash val="solid"/>
                <a:round/>
              </a:ln>
            </p:spPr>
            <p:txBody>
              <a:bodyPr rtlCol="0" anchor="ctr"/>
              <a:lstStyle/>
              <a:p>
                <a:endParaRPr lang="en-AU"/>
              </a:p>
            </p:txBody>
          </p:sp>
        </p:grpSp>
        <p:grpSp>
          <p:nvGrpSpPr>
            <p:cNvPr id="251" name="Graphic 7">
              <a:extLst>
                <a:ext uri="{FF2B5EF4-FFF2-40B4-BE49-F238E27FC236}">
                  <a16:creationId xmlns:a16="http://schemas.microsoft.com/office/drawing/2014/main" id="{38F8D9D7-BE7C-4139-9819-33C361FE1731}"/>
                </a:ext>
              </a:extLst>
            </p:cNvPr>
            <p:cNvGrpSpPr/>
            <p:nvPr/>
          </p:nvGrpSpPr>
          <p:grpSpPr>
            <a:xfrm>
              <a:off x="1969100" y="4201781"/>
              <a:ext cx="118354" cy="118354"/>
              <a:chOff x="1969100" y="4201781"/>
              <a:chExt cx="118354" cy="118354"/>
            </a:xfrm>
            <a:grpFill/>
          </p:grpSpPr>
          <p:sp>
            <p:nvSpPr>
              <p:cNvPr id="252" name="Freeform: Shape 251">
                <a:extLst>
                  <a:ext uri="{FF2B5EF4-FFF2-40B4-BE49-F238E27FC236}">
                    <a16:creationId xmlns:a16="http://schemas.microsoft.com/office/drawing/2014/main" id="{7903D70B-7ACC-446C-9D47-490288CA62F7}"/>
                  </a:ext>
                </a:extLst>
              </p:cNvPr>
              <p:cNvSpPr/>
              <p:nvPr/>
            </p:nvSpPr>
            <p:spPr>
              <a:xfrm>
                <a:off x="1969100" y="4201781"/>
                <a:ext cx="118354" cy="118354"/>
              </a:xfrm>
              <a:custGeom>
                <a:avLst/>
                <a:gdLst>
                  <a:gd name="connsiteX0" fmla="*/ 118354 w 118354"/>
                  <a:gd name="connsiteY0" fmla="*/ 59177 h 118354"/>
                  <a:gd name="connsiteX1" fmla="*/ 59177 w 118354"/>
                  <a:gd name="connsiteY1" fmla="*/ 118354 h 118354"/>
                  <a:gd name="connsiteX2" fmla="*/ 0 w 118354"/>
                  <a:gd name="connsiteY2" fmla="*/ 59177 h 118354"/>
                  <a:gd name="connsiteX3" fmla="*/ 59177 w 118354"/>
                  <a:gd name="connsiteY3" fmla="*/ 0 h 118354"/>
                  <a:gd name="connsiteX4" fmla="*/ 118354 w 118354"/>
                  <a:gd name="connsiteY4" fmla="*/ 59177 h 11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354" h="118354">
                    <a:moveTo>
                      <a:pt x="118354" y="59177"/>
                    </a:moveTo>
                    <a:cubicBezTo>
                      <a:pt x="118354" y="91860"/>
                      <a:pt x="91860" y="118354"/>
                      <a:pt x="59177" y="118354"/>
                    </a:cubicBezTo>
                    <a:cubicBezTo>
                      <a:pt x="26494" y="118354"/>
                      <a:pt x="0" y="91860"/>
                      <a:pt x="0" y="59177"/>
                    </a:cubicBezTo>
                    <a:cubicBezTo>
                      <a:pt x="0" y="26495"/>
                      <a:pt x="26494" y="0"/>
                      <a:pt x="59177" y="0"/>
                    </a:cubicBezTo>
                    <a:cubicBezTo>
                      <a:pt x="91860" y="0"/>
                      <a:pt x="118354" y="26495"/>
                      <a:pt x="118354" y="59177"/>
                    </a:cubicBezTo>
                    <a:close/>
                  </a:path>
                </a:pathLst>
              </a:custGeom>
              <a:grpFill/>
              <a:ln w="12700" cap="rnd">
                <a:solidFill>
                  <a:srgbClr val="114954"/>
                </a:solidFill>
                <a:prstDash val="solid"/>
                <a:round/>
              </a:ln>
            </p:spPr>
            <p:txBody>
              <a:bodyPr rtlCol="0" anchor="ctr"/>
              <a:lstStyle/>
              <a:p>
                <a:endParaRPr lang="en-AU"/>
              </a:p>
            </p:txBody>
          </p:sp>
          <p:sp>
            <p:nvSpPr>
              <p:cNvPr id="253" name="Freeform: Shape 252">
                <a:extLst>
                  <a:ext uri="{FF2B5EF4-FFF2-40B4-BE49-F238E27FC236}">
                    <a16:creationId xmlns:a16="http://schemas.microsoft.com/office/drawing/2014/main" id="{1D234931-0708-4335-A49D-D4912F07AEF0}"/>
                  </a:ext>
                </a:extLst>
              </p:cNvPr>
              <p:cNvSpPr/>
              <p:nvPr/>
            </p:nvSpPr>
            <p:spPr>
              <a:xfrm>
                <a:off x="2013860" y="4232965"/>
                <a:ext cx="47285" cy="55984"/>
              </a:xfrm>
              <a:custGeom>
                <a:avLst/>
                <a:gdLst>
                  <a:gd name="connsiteX0" fmla="*/ 47286 w 47285"/>
                  <a:gd name="connsiteY0" fmla="*/ 27992 h 55984"/>
                  <a:gd name="connsiteX1" fmla="*/ 0 w 47285"/>
                  <a:gd name="connsiteY1" fmla="*/ 0 h 55984"/>
                  <a:gd name="connsiteX2" fmla="*/ 0 w 47285"/>
                  <a:gd name="connsiteY2" fmla="*/ 27992 h 55984"/>
                  <a:gd name="connsiteX3" fmla="*/ 0 w 47285"/>
                  <a:gd name="connsiteY3" fmla="*/ 55985 h 55984"/>
                  <a:gd name="connsiteX4" fmla="*/ 47286 w 47285"/>
                  <a:gd name="connsiteY4" fmla="*/ 27992 h 55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85" h="55984">
                    <a:moveTo>
                      <a:pt x="47286" y="27992"/>
                    </a:moveTo>
                    <a:lnTo>
                      <a:pt x="0" y="0"/>
                    </a:lnTo>
                    <a:lnTo>
                      <a:pt x="0" y="27992"/>
                    </a:lnTo>
                    <a:lnTo>
                      <a:pt x="0" y="55985"/>
                    </a:lnTo>
                    <a:lnTo>
                      <a:pt x="47286" y="27992"/>
                    </a:lnTo>
                    <a:close/>
                  </a:path>
                </a:pathLst>
              </a:custGeom>
              <a:grpFill/>
              <a:ln w="12700" cap="rnd">
                <a:solidFill>
                  <a:srgbClr val="114954"/>
                </a:solidFill>
                <a:prstDash val="solid"/>
                <a:round/>
              </a:ln>
            </p:spPr>
            <p:txBody>
              <a:bodyPr rtlCol="0" anchor="ctr"/>
              <a:lstStyle/>
              <a:p>
                <a:endParaRPr lang="en-AU"/>
              </a:p>
            </p:txBody>
          </p:sp>
        </p:grpSp>
        <p:sp>
          <p:nvSpPr>
            <p:cNvPr id="254" name="Freeform: Shape 253">
              <a:extLst>
                <a:ext uri="{FF2B5EF4-FFF2-40B4-BE49-F238E27FC236}">
                  <a16:creationId xmlns:a16="http://schemas.microsoft.com/office/drawing/2014/main" id="{E59443A1-38AF-4DBC-91AC-D9E87E40D4B5}"/>
                </a:ext>
              </a:extLst>
            </p:cNvPr>
            <p:cNvSpPr/>
            <p:nvPr/>
          </p:nvSpPr>
          <p:spPr>
            <a:xfrm>
              <a:off x="1985797" y="4130011"/>
              <a:ext cx="84994" cy="43847"/>
            </a:xfrm>
            <a:custGeom>
              <a:avLst/>
              <a:gdLst>
                <a:gd name="connsiteX0" fmla="*/ 84995 w 84994"/>
                <a:gd name="connsiteY0" fmla="*/ 0 h 43847"/>
                <a:gd name="connsiteX1" fmla="*/ 84995 w 84994"/>
                <a:gd name="connsiteY1" fmla="*/ 25327 h 43847"/>
                <a:gd name="connsiteX2" fmla="*/ 66473 w 84994"/>
                <a:gd name="connsiteY2" fmla="*/ 43848 h 43847"/>
                <a:gd name="connsiteX3" fmla="*/ 18521 w 84994"/>
                <a:gd name="connsiteY3" fmla="*/ 43848 h 43847"/>
                <a:gd name="connsiteX4" fmla="*/ 0 w 84994"/>
                <a:gd name="connsiteY4" fmla="*/ 25327 h 43847"/>
                <a:gd name="connsiteX5" fmla="*/ 0 w 84994"/>
                <a:gd name="connsiteY5" fmla="*/ 0 h 4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94" h="43847">
                  <a:moveTo>
                    <a:pt x="84995" y="0"/>
                  </a:moveTo>
                  <a:lnTo>
                    <a:pt x="84995" y="25327"/>
                  </a:lnTo>
                  <a:cubicBezTo>
                    <a:pt x="84995" y="35569"/>
                    <a:pt x="76681" y="43848"/>
                    <a:pt x="66473" y="43848"/>
                  </a:cubicBezTo>
                  <a:lnTo>
                    <a:pt x="18521" y="43848"/>
                  </a:lnTo>
                  <a:cubicBezTo>
                    <a:pt x="8279" y="43848"/>
                    <a:pt x="0" y="35534"/>
                    <a:pt x="0" y="25327"/>
                  </a:cubicBezTo>
                  <a:lnTo>
                    <a:pt x="0" y="0"/>
                  </a:lnTo>
                </a:path>
              </a:pathLst>
            </a:custGeom>
            <a:grpFill/>
            <a:ln w="12700" cap="rnd">
              <a:solidFill>
                <a:srgbClr val="114954"/>
              </a:solidFill>
              <a:prstDash val="solid"/>
              <a:round/>
            </a:ln>
          </p:spPr>
          <p:txBody>
            <a:bodyPr rtlCol="0" anchor="ctr"/>
            <a:lstStyle/>
            <a:p>
              <a:endParaRPr lang="en-AU"/>
            </a:p>
          </p:txBody>
        </p:sp>
        <p:sp>
          <p:nvSpPr>
            <p:cNvPr id="255" name="Freeform: Shape 254">
              <a:extLst>
                <a:ext uri="{FF2B5EF4-FFF2-40B4-BE49-F238E27FC236}">
                  <a16:creationId xmlns:a16="http://schemas.microsoft.com/office/drawing/2014/main" id="{C79DE6B8-49B9-4F2E-B819-13BA2EE83CBC}"/>
                </a:ext>
              </a:extLst>
            </p:cNvPr>
            <p:cNvSpPr/>
            <p:nvPr/>
          </p:nvSpPr>
          <p:spPr>
            <a:xfrm>
              <a:off x="2025436" y="4149093"/>
              <a:ext cx="5682" cy="5682"/>
            </a:xfrm>
            <a:custGeom>
              <a:avLst/>
              <a:gdLst>
                <a:gd name="connsiteX0" fmla="*/ 5683 w 5682"/>
                <a:gd name="connsiteY0" fmla="*/ 2841 h 5682"/>
                <a:gd name="connsiteX1" fmla="*/ 2841 w 5682"/>
                <a:gd name="connsiteY1" fmla="*/ 5683 h 5682"/>
                <a:gd name="connsiteX2" fmla="*/ 0 w 5682"/>
                <a:gd name="connsiteY2" fmla="*/ 2841 h 5682"/>
                <a:gd name="connsiteX3" fmla="*/ 2841 w 5682"/>
                <a:gd name="connsiteY3" fmla="*/ 0 h 5682"/>
                <a:gd name="connsiteX4" fmla="*/ 5683 w 5682"/>
                <a:gd name="connsiteY4" fmla="*/ 2841 h 5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2" h="5682">
                  <a:moveTo>
                    <a:pt x="5683" y="2841"/>
                  </a:moveTo>
                  <a:cubicBezTo>
                    <a:pt x="5683" y="4410"/>
                    <a:pt x="4411" y="5683"/>
                    <a:pt x="2841" y="5683"/>
                  </a:cubicBezTo>
                  <a:cubicBezTo>
                    <a:pt x="1272" y="5683"/>
                    <a:pt x="0" y="4410"/>
                    <a:pt x="0" y="2841"/>
                  </a:cubicBezTo>
                  <a:cubicBezTo>
                    <a:pt x="0" y="1272"/>
                    <a:pt x="1272" y="0"/>
                    <a:pt x="2841" y="0"/>
                  </a:cubicBezTo>
                  <a:cubicBezTo>
                    <a:pt x="4411" y="0"/>
                    <a:pt x="5683" y="1272"/>
                    <a:pt x="5683" y="2841"/>
                  </a:cubicBezTo>
                  <a:close/>
                </a:path>
              </a:pathLst>
            </a:custGeom>
            <a:grpFill/>
            <a:ln w="12700" cap="rnd">
              <a:solidFill>
                <a:srgbClr val="114954"/>
              </a:solidFill>
              <a:prstDash val="solid"/>
              <a:round/>
            </a:ln>
          </p:spPr>
          <p:txBody>
            <a:bodyPr rtlCol="0" anchor="ctr"/>
            <a:lstStyle/>
            <a:p>
              <a:endParaRPr lang="en-AU"/>
            </a:p>
          </p:txBody>
        </p:sp>
      </p:grpSp>
      <p:grpSp>
        <p:nvGrpSpPr>
          <p:cNvPr id="256" name="Graphic 7">
            <a:extLst>
              <a:ext uri="{FF2B5EF4-FFF2-40B4-BE49-F238E27FC236}">
                <a16:creationId xmlns:a16="http://schemas.microsoft.com/office/drawing/2014/main" id="{11716A0C-AA99-4C90-B306-ECB433969F75}"/>
              </a:ext>
            </a:extLst>
          </p:cNvPr>
          <p:cNvGrpSpPr/>
          <p:nvPr/>
        </p:nvGrpSpPr>
        <p:grpSpPr>
          <a:xfrm>
            <a:off x="3719120" y="3987723"/>
            <a:ext cx="420343" cy="454098"/>
            <a:chOff x="3719120" y="3987723"/>
            <a:chExt cx="420343" cy="454098"/>
          </a:xfrm>
          <a:noFill/>
        </p:grpSpPr>
        <p:sp>
          <p:nvSpPr>
            <p:cNvPr id="257" name="Freeform: Shape 256">
              <a:extLst>
                <a:ext uri="{FF2B5EF4-FFF2-40B4-BE49-F238E27FC236}">
                  <a16:creationId xmlns:a16="http://schemas.microsoft.com/office/drawing/2014/main" id="{1D305552-084B-43BC-A4BC-570686D3E47B}"/>
                </a:ext>
              </a:extLst>
            </p:cNvPr>
            <p:cNvSpPr/>
            <p:nvPr/>
          </p:nvSpPr>
          <p:spPr>
            <a:xfrm>
              <a:off x="3961441" y="4082199"/>
              <a:ext cx="25466" cy="3507"/>
            </a:xfrm>
            <a:custGeom>
              <a:avLst/>
              <a:gdLst>
                <a:gd name="connsiteX0" fmla="*/ 25467 w 25466"/>
                <a:gd name="connsiteY0" fmla="*/ 0 h 3507"/>
                <a:gd name="connsiteX1" fmla="*/ 0 w 25466"/>
                <a:gd name="connsiteY1" fmla="*/ 0 h 3507"/>
              </a:gdLst>
              <a:ahLst/>
              <a:cxnLst>
                <a:cxn ang="0">
                  <a:pos x="connsiteX0" y="connsiteY0"/>
                </a:cxn>
                <a:cxn ang="0">
                  <a:pos x="connsiteX1" y="connsiteY1"/>
                </a:cxn>
              </a:cxnLst>
              <a:rect l="l" t="t" r="r" b="b"/>
              <a:pathLst>
                <a:path w="25466" h="3507">
                  <a:moveTo>
                    <a:pt x="25467" y="0"/>
                  </a:moveTo>
                  <a:lnTo>
                    <a:pt x="0" y="0"/>
                  </a:lnTo>
                </a:path>
              </a:pathLst>
            </a:custGeom>
            <a:grpFill/>
            <a:ln w="12700" cap="rnd">
              <a:solidFill>
                <a:srgbClr val="114954"/>
              </a:solidFill>
              <a:prstDash val="solid"/>
              <a:round/>
            </a:ln>
          </p:spPr>
          <p:txBody>
            <a:bodyPr rtlCol="0" anchor="ctr"/>
            <a:lstStyle/>
            <a:p>
              <a:endParaRPr lang="en-AU"/>
            </a:p>
          </p:txBody>
        </p:sp>
        <p:sp>
          <p:nvSpPr>
            <p:cNvPr id="258" name="Freeform: Shape 257">
              <a:extLst>
                <a:ext uri="{FF2B5EF4-FFF2-40B4-BE49-F238E27FC236}">
                  <a16:creationId xmlns:a16="http://schemas.microsoft.com/office/drawing/2014/main" id="{F03C3007-4B1B-4FEE-9C56-6DA19FD75849}"/>
                </a:ext>
              </a:extLst>
            </p:cNvPr>
            <p:cNvSpPr/>
            <p:nvPr/>
          </p:nvSpPr>
          <p:spPr>
            <a:xfrm>
              <a:off x="3967334" y="4117067"/>
              <a:ext cx="25747" cy="9365"/>
            </a:xfrm>
            <a:custGeom>
              <a:avLst/>
              <a:gdLst>
                <a:gd name="connsiteX0" fmla="*/ 25747 w 25747"/>
                <a:gd name="connsiteY0" fmla="*/ 0 h 9365"/>
                <a:gd name="connsiteX1" fmla="*/ 0 w 25747"/>
                <a:gd name="connsiteY1" fmla="*/ 9366 h 9365"/>
              </a:gdLst>
              <a:ahLst/>
              <a:cxnLst>
                <a:cxn ang="0">
                  <a:pos x="connsiteX0" y="connsiteY0"/>
                </a:cxn>
                <a:cxn ang="0">
                  <a:pos x="connsiteX1" y="connsiteY1"/>
                </a:cxn>
              </a:cxnLst>
              <a:rect l="l" t="t" r="r" b="b"/>
              <a:pathLst>
                <a:path w="25747" h="9365">
                  <a:moveTo>
                    <a:pt x="25747" y="0"/>
                  </a:moveTo>
                  <a:lnTo>
                    <a:pt x="0" y="9366"/>
                  </a:lnTo>
                </a:path>
              </a:pathLst>
            </a:custGeom>
            <a:grpFill/>
            <a:ln w="12700" cap="rnd">
              <a:solidFill>
                <a:srgbClr val="114954"/>
              </a:solidFill>
              <a:prstDash val="solid"/>
              <a:round/>
            </a:ln>
          </p:spPr>
          <p:txBody>
            <a:bodyPr rtlCol="0" anchor="ctr"/>
            <a:lstStyle/>
            <a:p>
              <a:endParaRPr lang="en-AU"/>
            </a:p>
          </p:txBody>
        </p:sp>
        <p:sp>
          <p:nvSpPr>
            <p:cNvPr id="259" name="Freeform: Shape 258">
              <a:extLst>
                <a:ext uri="{FF2B5EF4-FFF2-40B4-BE49-F238E27FC236}">
                  <a16:creationId xmlns:a16="http://schemas.microsoft.com/office/drawing/2014/main" id="{C9FE8D8F-70E7-4E66-883B-01EA84AF9DBC}"/>
                </a:ext>
              </a:extLst>
            </p:cNvPr>
            <p:cNvSpPr/>
            <p:nvPr/>
          </p:nvSpPr>
          <p:spPr>
            <a:xfrm>
              <a:off x="3969474" y="4038000"/>
              <a:ext cx="25572" cy="9330"/>
            </a:xfrm>
            <a:custGeom>
              <a:avLst/>
              <a:gdLst>
                <a:gd name="connsiteX0" fmla="*/ 25572 w 25572"/>
                <a:gd name="connsiteY0" fmla="*/ 9331 h 9330"/>
                <a:gd name="connsiteX1" fmla="*/ 0 w 25572"/>
                <a:gd name="connsiteY1" fmla="*/ 0 h 9330"/>
              </a:gdLst>
              <a:ahLst/>
              <a:cxnLst>
                <a:cxn ang="0">
                  <a:pos x="connsiteX0" y="connsiteY0"/>
                </a:cxn>
                <a:cxn ang="0">
                  <a:pos x="connsiteX1" y="connsiteY1"/>
                </a:cxn>
              </a:cxnLst>
              <a:rect l="l" t="t" r="r" b="b"/>
              <a:pathLst>
                <a:path w="25572" h="9330">
                  <a:moveTo>
                    <a:pt x="25572" y="9331"/>
                  </a:moveTo>
                  <a:lnTo>
                    <a:pt x="0" y="0"/>
                  </a:lnTo>
                </a:path>
              </a:pathLst>
            </a:custGeom>
            <a:grpFill/>
            <a:ln w="12700" cap="rnd">
              <a:solidFill>
                <a:srgbClr val="114954"/>
              </a:solidFill>
              <a:prstDash val="solid"/>
              <a:round/>
            </a:ln>
          </p:spPr>
          <p:txBody>
            <a:bodyPr rtlCol="0" anchor="ctr"/>
            <a:lstStyle/>
            <a:p>
              <a:endParaRPr lang="en-AU"/>
            </a:p>
          </p:txBody>
        </p:sp>
        <p:sp>
          <p:nvSpPr>
            <p:cNvPr id="260" name="Freeform: Shape 259">
              <a:extLst>
                <a:ext uri="{FF2B5EF4-FFF2-40B4-BE49-F238E27FC236}">
                  <a16:creationId xmlns:a16="http://schemas.microsoft.com/office/drawing/2014/main" id="{CEBAEB66-E3FE-4ACB-ACC6-5C6CDF221C1A}"/>
                </a:ext>
              </a:extLst>
            </p:cNvPr>
            <p:cNvSpPr/>
            <p:nvPr/>
          </p:nvSpPr>
          <p:spPr>
            <a:xfrm>
              <a:off x="3803027" y="4323187"/>
              <a:ext cx="3507" cy="88046"/>
            </a:xfrm>
            <a:custGeom>
              <a:avLst/>
              <a:gdLst>
                <a:gd name="connsiteX0" fmla="*/ 0 w 3507"/>
                <a:gd name="connsiteY0" fmla="*/ 0 h 88046"/>
                <a:gd name="connsiteX1" fmla="*/ 0 w 3507"/>
                <a:gd name="connsiteY1" fmla="*/ 88047 h 88046"/>
              </a:gdLst>
              <a:ahLst/>
              <a:cxnLst>
                <a:cxn ang="0">
                  <a:pos x="connsiteX0" y="connsiteY0"/>
                </a:cxn>
                <a:cxn ang="0">
                  <a:pos x="connsiteX1" y="connsiteY1"/>
                </a:cxn>
              </a:cxnLst>
              <a:rect l="l" t="t" r="r" b="b"/>
              <a:pathLst>
                <a:path w="3507" h="88046">
                  <a:moveTo>
                    <a:pt x="0" y="0"/>
                  </a:moveTo>
                  <a:lnTo>
                    <a:pt x="0" y="88047"/>
                  </a:lnTo>
                </a:path>
              </a:pathLst>
            </a:custGeom>
            <a:grpFill/>
            <a:ln w="12700" cap="rnd">
              <a:solidFill>
                <a:srgbClr val="114954"/>
              </a:solidFill>
              <a:prstDash val="solid"/>
              <a:round/>
            </a:ln>
          </p:spPr>
          <p:txBody>
            <a:bodyPr rtlCol="0" anchor="ctr"/>
            <a:lstStyle/>
            <a:p>
              <a:endParaRPr lang="en-AU"/>
            </a:p>
          </p:txBody>
        </p:sp>
        <p:sp>
          <p:nvSpPr>
            <p:cNvPr id="261" name="Freeform: Shape 260">
              <a:extLst>
                <a:ext uri="{FF2B5EF4-FFF2-40B4-BE49-F238E27FC236}">
                  <a16:creationId xmlns:a16="http://schemas.microsoft.com/office/drawing/2014/main" id="{B3AE762D-9F7A-494D-8D9A-888162933EB1}"/>
                </a:ext>
              </a:extLst>
            </p:cNvPr>
            <p:cNvSpPr/>
            <p:nvPr/>
          </p:nvSpPr>
          <p:spPr>
            <a:xfrm>
              <a:off x="3734414" y="4367210"/>
              <a:ext cx="137261" cy="44023"/>
            </a:xfrm>
            <a:custGeom>
              <a:avLst/>
              <a:gdLst>
                <a:gd name="connsiteX0" fmla="*/ 0 w 137261"/>
                <a:gd name="connsiteY0" fmla="*/ 44023 h 44023"/>
                <a:gd name="connsiteX1" fmla="*/ 0 w 137261"/>
                <a:gd name="connsiteY1" fmla="*/ 36376 h 44023"/>
                <a:gd name="connsiteX2" fmla="*/ 36376 w 137261"/>
                <a:gd name="connsiteY2" fmla="*/ 0 h 44023"/>
                <a:gd name="connsiteX3" fmla="*/ 100885 w 137261"/>
                <a:gd name="connsiteY3" fmla="*/ 0 h 44023"/>
                <a:gd name="connsiteX4" fmla="*/ 137261 w 137261"/>
                <a:gd name="connsiteY4" fmla="*/ 36376 h 44023"/>
                <a:gd name="connsiteX5" fmla="*/ 137261 w 137261"/>
                <a:gd name="connsiteY5" fmla="*/ 44023 h 4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261" h="44023">
                  <a:moveTo>
                    <a:pt x="0" y="44023"/>
                  </a:moveTo>
                  <a:lnTo>
                    <a:pt x="0" y="36376"/>
                  </a:lnTo>
                  <a:cubicBezTo>
                    <a:pt x="0" y="16311"/>
                    <a:pt x="16276" y="0"/>
                    <a:pt x="36376" y="0"/>
                  </a:cubicBezTo>
                  <a:lnTo>
                    <a:pt x="100885" y="0"/>
                  </a:lnTo>
                  <a:cubicBezTo>
                    <a:pt x="120985" y="0"/>
                    <a:pt x="137261" y="16276"/>
                    <a:pt x="137261" y="36376"/>
                  </a:cubicBezTo>
                  <a:lnTo>
                    <a:pt x="137261" y="44023"/>
                  </a:lnTo>
                </a:path>
              </a:pathLst>
            </a:custGeom>
            <a:grpFill/>
            <a:ln w="12700" cap="rnd">
              <a:solidFill>
                <a:srgbClr val="114954"/>
              </a:solidFill>
              <a:prstDash val="solid"/>
              <a:round/>
            </a:ln>
          </p:spPr>
          <p:txBody>
            <a:bodyPr rtlCol="0" anchor="ctr"/>
            <a:lstStyle/>
            <a:p>
              <a:endParaRPr lang="en-AU"/>
            </a:p>
          </p:txBody>
        </p:sp>
        <p:sp>
          <p:nvSpPr>
            <p:cNvPr id="262" name="Freeform: Shape 261">
              <a:extLst>
                <a:ext uri="{FF2B5EF4-FFF2-40B4-BE49-F238E27FC236}">
                  <a16:creationId xmlns:a16="http://schemas.microsoft.com/office/drawing/2014/main" id="{CD88AEB8-8BC9-4BB0-AA6C-2226E05CBCF0}"/>
                </a:ext>
              </a:extLst>
            </p:cNvPr>
            <p:cNvSpPr/>
            <p:nvPr/>
          </p:nvSpPr>
          <p:spPr>
            <a:xfrm>
              <a:off x="3787768" y="4411233"/>
              <a:ext cx="30588" cy="30588"/>
            </a:xfrm>
            <a:custGeom>
              <a:avLst/>
              <a:gdLst>
                <a:gd name="connsiteX0" fmla="*/ 30588 w 30588"/>
                <a:gd name="connsiteY0" fmla="*/ 15294 h 30588"/>
                <a:gd name="connsiteX1" fmla="*/ 15294 w 30588"/>
                <a:gd name="connsiteY1" fmla="*/ 0 h 30588"/>
                <a:gd name="connsiteX2" fmla="*/ 0 w 30588"/>
                <a:gd name="connsiteY2" fmla="*/ 15294 h 30588"/>
                <a:gd name="connsiteX3" fmla="*/ 15294 w 30588"/>
                <a:gd name="connsiteY3" fmla="*/ 30588 h 30588"/>
                <a:gd name="connsiteX4" fmla="*/ 30588 w 30588"/>
                <a:gd name="connsiteY4" fmla="*/ 15294 h 3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88" h="30588">
                  <a:moveTo>
                    <a:pt x="30588" y="15294"/>
                  </a:moveTo>
                  <a:cubicBezTo>
                    <a:pt x="30588" y="6840"/>
                    <a:pt x="23748" y="0"/>
                    <a:pt x="15294" y="0"/>
                  </a:cubicBezTo>
                  <a:cubicBezTo>
                    <a:pt x="6840" y="0"/>
                    <a:pt x="0" y="6840"/>
                    <a:pt x="0" y="15294"/>
                  </a:cubicBezTo>
                  <a:cubicBezTo>
                    <a:pt x="0" y="23748"/>
                    <a:pt x="6840" y="30588"/>
                    <a:pt x="15294" y="30588"/>
                  </a:cubicBezTo>
                  <a:cubicBezTo>
                    <a:pt x="23748" y="30588"/>
                    <a:pt x="30588" y="23748"/>
                    <a:pt x="30588" y="15294"/>
                  </a:cubicBezTo>
                  <a:close/>
                </a:path>
              </a:pathLst>
            </a:custGeom>
            <a:grpFill/>
            <a:ln w="12700" cap="rnd">
              <a:solidFill>
                <a:srgbClr val="114954"/>
              </a:solidFill>
              <a:prstDash val="solid"/>
              <a:round/>
            </a:ln>
          </p:spPr>
          <p:txBody>
            <a:bodyPr rtlCol="0" anchor="ctr"/>
            <a:lstStyle/>
            <a:p>
              <a:endParaRPr lang="en-AU"/>
            </a:p>
          </p:txBody>
        </p:sp>
        <p:sp>
          <p:nvSpPr>
            <p:cNvPr id="263" name="Freeform: Shape 262">
              <a:extLst>
                <a:ext uri="{FF2B5EF4-FFF2-40B4-BE49-F238E27FC236}">
                  <a16:creationId xmlns:a16="http://schemas.microsoft.com/office/drawing/2014/main" id="{6581007A-5714-4174-8997-F4215E79B3BB}"/>
                </a:ext>
              </a:extLst>
            </p:cNvPr>
            <p:cNvSpPr/>
            <p:nvPr/>
          </p:nvSpPr>
          <p:spPr>
            <a:xfrm>
              <a:off x="3856381" y="4411233"/>
              <a:ext cx="30588" cy="30588"/>
            </a:xfrm>
            <a:custGeom>
              <a:avLst/>
              <a:gdLst>
                <a:gd name="connsiteX0" fmla="*/ 30588 w 30588"/>
                <a:gd name="connsiteY0" fmla="*/ 15294 h 30588"/>
                <a:gd name="connsiteX1" fmla="*/ 15294 w 30588"/>
                <a:gd name="connsiteY1" fmla="*/ 0 h 30588"/>
                <a:gd name="connsiteX2" fmla="*/ 0 w 30588"/>
                <a:gd name="connsiteY2" fmla="*/ 15294 h 30588"/>
                <a:gd name="connsiteX3" fmla="*/ 15294 w 30588"/>
                <a:gd name="connsiteY3" fmla="*/ 30588 h 30588"/>
                <a:gd name="connsiteX4" fmla="*/ 30588 w 30588"/>
                <a:gd name="connsiteY4" fmla="*/ 15294 h 3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88" h="30588">
                  <a:moveTo>
                    <a:pt x="30588" y="15294"/>
                  </a:moveTo>
                  <a:cubicBezTo>
                    <a:pt x="30588" y="6840"/>
                    <a:pt x="23748" y="0"/>
                    <a:pt x="15294" y="0"/>
                  </a:cubicBezTo>
                  <a:cubicBezTo>
                    <a:pt x="6840" y="0"/>
                    <a:pt x="0" y="6840"/>
                    <a:pt x="0" y="15294"/>
                  </a:cubicBezTo>
                  <a:cubicBezTo>
                    <a:pt x="0" y="23748"/>
                    <a:pt x="6840" y="30588"/>
                    <a:pt x="15294" y="30588"/>
                  </a:cubicBezTo>
                  <a:cubicBezTo>
                    <a:pt x="23748" y="30588"/>
                    <a:pt x="30588" y="23748"/>
                    <a:pt x="30588" y="15294"/>
                  </a:cubicBezTo>
                  <a:close/>
                </a:path>
              </a:pathLst>
            </a:custGeom>
            <a:grpFill/>
            <a:ln w="12700" cap="rnd">
              <a:solidFill>
                <a:srgbClr val="114954"/>
              </a:solidFill>
              <a:prstDash val="solid"/>
              <a:round/>
            </a:ln>
          </p:spPr>
          <p:txBody>
            <a:bodyPr rtlCol="0" anchor="ctr"/>
            <a:lstStyle/>
            <a:p>
              <a:endParaRPr lang="en-AU"/>
            </a:p>
          </p:txBody>
        </p:sp>
        <p:sp>
          <p:nvSpPr>
            <p:cNvPr id="264" name="Freeform: Shape 263">
              <a:extLst>
                <a:ext uri="{FF2B5EF4-FFF2-40B4-BE49-F238E27FC236}">
                  <a16:creationId xmlns:a16="http://schemas.microsoft.com/office/drawing/2014/main" id="{60DDC567-C5EC-43F3-ACC5-A352EFF1084E}"/>
                </a:ext>
              </a:extLst>
            </p:cNvPr>
            <p:cNvSpPr/>
            <p:nvPr/>
          </p:nvSpPr>
          <p:spPr>
            <a:xfrm>
              <a:off x="3719155" y="4411233"/>
              <a:ext cx="30588" cy="30588"/>
            </a:xfrm>
            <a:custGeom>
              <a:avLst/>
              <a:gdLst>
                <a:gd name="connsiteX0" fmla="*/ 30588 w 30588"/>
                <a:gd name="connsiteY0" fmla="*/ 15294 h 30588"/>
                <a:gd name="connsiteX1" fmla="*/ 15294 w 30588"/>
                <a:gd name="connsiteY1" fmla="*/ 0 h 30588"/>
                <a:gd name="connsiteX2" fmla="*/ 0 w 30588"/>
                <a:gd name="connsiteY2" fmla="*/ 15294 h 30588"/>
                <a:gd name="connsiteX3" fmla="*/ 15294 w 30588"/>
                <a:gd name="connsiteY3" fmla="*/ 30588 h 30588"/>
                <a:gd name="connsiteX4" fmla="*/ 30588 w 30588"/>
                <a:gd name="connsiteY4" fmla="*/ 15294 h 3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88" h="30588">
                  <a:moveTo>
                    <a:pt x="30588" y="15294"/>
                  </a:moveTo>
                  <a:cubicBezTo>
                    <a:pt x="30588" y="6840"/>
                    <a:pt x="23748" y="0"/>
                    <a:pt x="15294" y="0"/>
                  </a:cubicBezTo>
                  <a:cubicBezTo>
                    <a:pt x="6840" y="0"/>
                    <a:pt x="0" y="6840"/>
                    <a:pt x="0" y="15294"/>
                  </a:cubicBezTo>
                  <a:cubicBezTo>
                    <a:pt x="0" y="23748"/>
                    <a:pt x="6840" y="30588"/>
                    <a:pt x="15294" y="30588"/>
                  </a:cubicBezTo>
                  <a:cubicBezTo>
                    <a:pt x="23748" y="30588"/>
                    <a:pt x="30588" y="23748"/>
                    <a:pt x="30588" y="15294"/>
                  </a:cubicBezTo>
                  <a:close/>
                </a:path>
              </a:pathLst>
            </a:custGeom>
            <a:grpFill/>
            <a:ln w="12700" cap="rnd">
              <a:solidFill>
                <a:srgbClr val="114954"/>
              </a:solidFill>
              <a:prstDash val="solid"/>
              <a:round/>
            </a:ln>
          </p:spPr>
          <p:txBody>
            <a:bodyPr rtlCol="0" anchor="ctr"/>
            <a:lstStyle/>
            <a:p>
              <a:endParaRPr lang="en-AU"/>
            </a:p>
          </p:txBody>
        </p:sp>
        <p:sp>
          <p:nvSpPr>
            <p:cNvPr id="265" name="Freeform: Shape 264">
              <a:extLst>
                <a:ext uri="{FF2B5EF4-FFF2-40B4-BE49-F238E27FC236}">
                  <a16:creationId xmlns:a16="http://schemas.microsoft.com/office/drawing/2014/main" id="{F32A03F0-9B56-4ACF-99BB-1C18412AC65A}"/>
                </a:ext>
              </a:extLst>
            </p:cNvPr>
            <p:cNvSpPr/>
            <p:nvPr/>
          </p:nvSpPr>
          <p:spPr>
            <a:xfrm>
              <a:off x="3719120" y="4123451"/>
              <a:ext cx="161219" cy="199735"/>
            </a:xfrm>
            <a:custGeom>
              <a:avLst/>
              <a:gdLst>
                <a:gd name="connsiteX0" fmla="*/ 161220 w 161219"/>
                <a:gd name="connsiteY0" fmla="*/ 199736 h 199735"/>
                <a:gd name="connsiteX1" fmla="*/ 34552 w 161219"/>
                <a:gd name="connsiteY1" fmla="*/ 199736 h 199735"/>
                <a:gd name="connsiteX2" fmla="*/ 0 w 161219"/>
                <a:gd name="connsiteY2" fmla="*/ 165184 h 199735"/>
                <a:gd name="connsiteX3" fmla="*/ 0 w 161219"/>
                <a:gd name="connsiteY3" fmla="*/ 0 h 199735"/>
              </a:gdLst>
              <a:ahLst/>
              <a:cxnLst>
                <a:cxn ang="0">
                  <a:pos x="connsiteX0" y="connsiteY0"/>
                </a:cxn>
                <a:cxn ang="0">
                  <a:pos x="connsiteX1" y="connsiteY1"/>
                </a:cxn>
                <a:cxn ang="0">
                  <a:pos x="connsiteX2" y="connsiteY2"/>
                </a:cxn>
                <a:cxn ang="0">
                  <a:pos x="connsiteX3" y="connsiteY3"/>
                </a:cxn>
              </a:cxnLst>
              <a:rect l="l" t="t" r="r" b="b"/>
              <a:pathLst>
                <a:path w="161219" h="199735">
                  <a:moveTo>
                    <a:pt x="161220" y="199736"/>
                  </a:moveTo>
                  <a:lnTo>
                    <a:pt x="34552" y="199736"/>
                  </a:lnTo>
                  <a:cubicBezTo>
                    <a:pt x="15469" y="199736"/>
                    <a:pt x="0" y="184266"/>
                    <a:pt x="0" y="165184"/>
                  </a:cubicBezTo>
                  <a:lnTo>
                    <a:pt x="0" y="0"/>
                  </a:lnTo>
                </a:path>
              </a:pathLst>
            </a:custGeom>
            <a:grpFill/>
            <a:ln w="12700" cap="rnd">
              <a:solidFill>
                <a:srgbClr val="114954"/>
              </a:solidFill>
              <a:prstDash val="solid"/>
              <a:round/>
            </a:ln>
          </p:spPr>
          <p:txBody>
            <a:bodyPr rtlCol="0" anchor="ctr"/>
            <a:lstStyle/>
            <a:p>
              <a:endParaRPr lang="en-AU"/>
            </a:p>
          </p:txBody>
        </p:sp>
        <p:sp>
          <p:nvSpPr>
            <p:cNvPr id="266" name="Freeform: Shape 265">
              <a:extLst>
                <a:ext uri="{FF2B5EF4-FFF2-40B4-BE49-F238E27FC236}">
                  <a16:creationId xmlns:a16="http://schemas.microsoft.com/office/drawing/2014/main" id="{57824A55-0271-4E27-8D2F-76494F057923}"/>
                </a:ext>
              </a:extLst>
            </p:cNvPr>
            <p:cNvSpPr/>
            <p:nvPr/>
          </p:nvSpPr>
          <p:spPr>
            <a:xfrm>
              <a:off x="3906438" y="4304765"/>
              <a:ext cx="232954" cy="18422"/>
            </a:xfrm>
            <a:custGeom>
              <a:avLst/>
              <a:gdLst>
                <a:gd name="connsiteX0" fmla="*/ 232955 w 232954"/>
                <a:gd name="connsiteY0" fmla="*/ 18422 h 18422"/>
                <a:gd name="connsiteX1" fmla="*/ 218362 w 232954"/>
                <a:gd name="connsiteY1" fmla="*/ 14283 h 18422"/>
                <a:gd name="connsiteX2" fmla="*/ 14417 w 232954"/>
                <a:gd name="connsiteY2" fmla="*/ 13687 h 18422"/>
                <a:gd name="connsiteX3" fmla="*/ 0 w 232954"/>
                <a:gd name="connsiteY3" fmla="*/ 18422 h 18422"/>
              </a:gdLst>
              <a:ahLst/>
              <a:cxnLst>
                <a:cxn ang="0">
                  <a:pos x="connsiteX0" y="connsiteY0"/>
                </a:cxn>
                <a:cxn ang="0">
                  <a:pos x="connsiteX1" y="connsiteY1"/>
                </a:cxn>
                <a:cxn ang="0">
                  <a:pos x="connsiteX2" y="connsiteY2"/>
                </a:cxn>
                <a:cxn ang="0">
                  <a:pos x="connsiteX3" y="connsiteY3"/>
                </a:cxn>
              </a:cxnLst>
              <a:rect l="l" t="t" r="r" b="b"/>
              <a:pathLst>
                <a:path w="232954" h="18422">
                  <a:moveTo>
                    <a:pt x="232955" y="18422"/>
                  </a:moveTo>
                  <a:lnTo>
                    <a:pt x="218362" y="14283"/>
                  </a:lnTo>
                  <a:cubicBezTo>
                    <a:pt x="151714" y="-4554"/>
                    <a:pt x="81171" y="-4765"/>
                    <a:pt x="14417" y="13687"/>
                  </a:cubicBezTo>
                  <a:lnTo>
                    <a:pt x="0" y="18422"/>
                  </a:lnTo>
                </a:path>
              </a:pathLst>
            </a:custGeom>
            <a:grpFill/>
            <a:ln w="12700" cap="rnd">
              <a:solidFill>
                <a:srgbClr val="114954"/>
              </a:solidFill>
              <a:prstDash val="solid"/>
              <a:round/>
            </a:ln>
          </p:spPr>
          <p:txBody>
            <a:bodyPr rtlCol="0" anchor="ctr"/>
            <a:lstStyle/>
            <a:p>
              <a:endParaRPr lang="en-AU"/>
            </a:p>
          </p:txBody>
        </p:sp>
        <p:sp>
          <p:nvSpPr>
            <p:cNvPr id="267" name="Freeform: Shape 266">
              <a:extLst>
                <a:ext uri="{FF2B5EF4-FFF2-40B4-BE49-F238E27FC236}">
                  <a16:creationId xmlns:a16="http://schemas.microsoft.com/office/drawing/2014/main" id="{19F8A0F9-B8DC-466C-A17C-B54ED8D7B673}"/>
                </a:ext>
              </a:extLst>
            </p:cNvPr>
            <p:cNvSpPr/>
            <p:nvPr/>
          </p:nvSpPr>
          <p:spPr>
            <a:xfrm>
              <a:off x="3906438" y="4219425"/>
              <a:ext cx="233025" cy="220431"/>
            </a:xfrm>
            <a:custGeom>
              <a:avLst/>
              <a:gdLst>
                <a:gd name="connsiteX0" fmla="*/ 0 w 233025"/>
                <a:gd name="connsiteY0" fmla="*/ 220432 h 220431"/>
                <a:gd name="connsiteX1" fmla="*/ 0 w 233025"/>
                <a:gd name="connsiteY1" fmla="*/ 13786 h 220431"/>
                <a:gd name="connsiteX2" fmla="*/ 13786 w 233025"/>
                <a:gd name="connsiteY2" fmla="*/ 0 h 220431"/>
                <a:gd name="connsiteX3" fmla="*/ 219239 w 233025"/>
                <a:gd name="connsiteY3" fmla="*/ 0 h 220431"/>
                <a:gd name="connsiteX4" fmla="*/ 233025 w 233025"/>
                <a:gd name="connsiteY4" fmla="*/ 13786 h 220431"/>
                <a:gd name="connsiteX5" fmla="*/ 233025 w 233025"/>
                <a:gd name="connsiteY5" fmla="*/ 220432 h 22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025" h="220431">
                  <a:moveTo>
                    <a:pt x="0" y="220432"/>
                  </a:moveTo>
                  <a:lnTo>
                    <a:pt x="0" y="13786"/>
                  </a:lnTo>
                  <a:cubicBezTo>
                    <a:pt x="0" y="6174"/>
                    <a:pt x="6174" y="0"/>
                    <a:pt x="13786" y="0"/>
                  </a:cubicBezTo>
                  <a:lnTo>
                    <a:pt x="219239" y="0"/>
                  </a:lnTo>
                  <a:cubicBezTo>
                    <a:pt x="226851" y="0"/>
                    <a:pt x="233025" y="6174"/>
                    <a:pt x="233025" y="13786"/>
                  </a:cubicBezTo>
                  <a:lnTo>
                    <a:pt x="233025" y="220432"/>
                  </a:lnTo>
                </a:path>
              </a:pathLst>
            </a:custGeom>
            <a:grpFill/>
            <a:ln w="12700" cap="rnd">
              <a:solidFill>
                <a:srgbClr val="114954"/>
              </a:solidFill>
              <a:prstDash val="solid"/>
              <a:round/>
            </a:ln>
          </p:spPr>
          <p:txBody>
            <a:bodyPr rtlCol="0" anchor="ctr"/>
            <a:lstStyle/>
            <a:p>
              <a:endParaRPr lang="en-AU"/>
            </a:p>
          </p:txBody>
        </p:sp>
        <p:sp>
          <p:nvSpPr>
            <p:cNvPr id="268" name="Freeform: Shape 267">
              <a:extLst>
                <a:ext uri="{FF2B5EF4-FFF2-40B4-BE49-F238E27FC236}">
                  <a16:creationId xmlns:a16="http://schemas.microsoft.com/office/drawing/2014/main" id="{AB41C858-9AD0-4788-8167-88642203E775}"/>
                </a:ext>
              </a:extLst>
            </p:cNvPr>
            <p:cNvSpPr/>
            <p:nvPr/>
          </p:nvSpPr>
          <p:spPr>
            <a:xfrm>
              <a:off x="4014304" y="4193117"/>
              <a:ext cx="89063" cy="26308"/>
            </a:xfrm>
            <a:custGeom>
              <a:avLst/>
              <a:gdLst>
                <a:gd name="connsiteX0" fmla="*/ 89064 w 89063"/>
                <a:gd name="connsiteY0" fmla="*/ 26309 h 26308"/>
                <a:gd name="connsiteX1" fmla="*/ 89064 w 89063"/>
                <a:gd name="connsiteY1" fmla="*/ 20415 h 26308"/>
                <a:gd name="connsiteX2" fmla="*/ 68648 w 89063"/>
                <a:gd name="connsiteY2" fmla="*/ 0 h 26308"/>
                <a:gd name="connsiteX3" fmla="*/ 20416 w 89063"/>
                <a:gd name="connsiteY3" fmla="*/ 0 h 26308"/>
                <a:gd name="connsiteX4" fmla="*/ 0 w 89063"/>
                <a:gd name="connsiteY4" fmla="*/ 20415 h 26308"/>
                <a:gd name="connsiteX5" fmla="*/ 0 w 89063"/>
                <a:gd name="connsiteY5" fmla="*/ 26309 h 2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063" h="26308">
                  <a:moveTo>
                    <a:pt x="89064" y="26309"/>
                  </a:moveTo>
                  <a:lnTo>
                    <a:pt x="89064" y="20415"/>
                  </a:lnTo>
                  <a:cubicBezTo>
                    <a:pt x="89064" y="9155"/>
                    <a:pt x="79944" y="0"/>
                    <a:pt x="68648" y="0"/>
                  </a:cubicBezTo>
                  <a:lnTo>
                    <a:pt x="20416" y="0"/>
                  </a:lnTo>
                  <a:cubicBezTo>
                    <a:pt x="9155" y="0"/>
                    <a:pt x="0" y="9120"/>
                    <a:pt x="0" y="20415"/>
                  </a:cubicBezTo>
                  <a:lnTo>
                    <a:pt x="0" y="26309"/>
                  </a:lnTo>
                </a:path>
              </a:pathLst>
            </a:custGeom>
            <a:grpFill/>
            <a:ln w="12700" cap="rnd">
              <a:solidFill>
                <a:srgbClr val="114954"/>
              </a:solidFill>
              <a:prstDash val="solid"/>
              <a:round/>
            </a:ln>
          </p:spPr>
          <p:txBody>
            <a:bodyPr rtlCol="0" anchor="ctr"/>
            <a:lstStyle/>
            <a:p>
              <a:endParaRPr lang="en-AU"/>
            </a:p>
          </p:txBody>
        </p:sp>
        <p:sp>
          <p:nvSpPr>
            <p:cNvPr id="269" name="Freeform: Shape 268">
              <a:extLst>
                <a:ext uri="{FF2B5EF4-FFF2-40B4-BE49-F238E27FC236}">
                  <a16:creationId xmlns:a16="http://schemas.microsoft.com/office/drawing/2014/main" id="{6E90AF59-A6E8-49AD-8867-9077F423CFB5}"/>
                </a:ext>
              </a:extLst>
            </p:cNvPr>
            <p:cNvSpPr/>
            <p:nvPr/>
          </p:nvSpPr>
          <p:spPr>
            <a:xfrm>
              <a:off x="4058853" y="4158284"/>
              <a:ext cx="3507" cy="34867"/>
            </a:xfrm>
            <a:custGeom>
              <a:avLst/>
              <a:gdLst>
                <a:gd name="connsiteX0" fmla="*/ 0 w 3507"/>
                <a:gd name="connsiteY0" fmla="*/ 34868 h 34867"/>
                <a:gd name="connsiteX1" fmla="*/ 0 w 3507"/>
                <a:gd name="connsiteY1" fmla="*/ 0 h 34867"/>
              </a:gdLst>
              <a:ahLst/>
              <a:cxnLst>
                <a:cxn ang="0">
                  <a:pos x="connsiteX0" y="connsiteY0"/>
                </a:cxn>
                <a:cxn ang="0">
                  <a:pos x="connsiteX1" y="connsiteY1"/>
                </a:cxn>
              </a:cxnLst>
              <a:rect l="l" t="t" r="r" b="b"/>
              <a:pathLst>
                <a:path w="3507" h="34867">
                  <a:moveTo>
                    <a:pt x="0" y="34868"/>
                  </a:moveTo>
                  <a:lnTo>
                    <a:pt x="0" y="0"/>
                  </a:lnTo>
                </a:path>
              </a:pathLst>
            </a:custGeom>
            <a:grpFill/>
            <a:ln w="12700" cap="rnd">
              <a:solidFill>
                <a:srgbClr val="114954"/>
              </a:solidFill>
              <a:prstDash val="solid"/>
              <a:round/>
            </a:ln>
          </p:spPr>
          <p:txBody>
            <a:bodyPr rtlCol="0" anchor="ctr"/>
            <a:lstStyle/>
            <a:p>
              <a:endParaRPr lang="en-AU"/>
            </a:p>
          </p:txBody>
        </p:sp>
        <p:sp>
          <p:nvSpPr>
            <p:cNvPr id="270" name="Freeform: Shape 269">
              <a:extLst>
                <a:ext uri="{FF2B5EF4-FFF2-40B4-BE49-F238E27FC236}">
                  <a16:creationId xmlns:a16="http://schemas.microsoft.com/office/drawing/2014/main" id="{A3AFDB7B-8852-4001-B6A3-2663D1D44923}"/>
                </a:ext>
              </a:extLst>
            </p:cNvPr>
            <p:cNvSpPr/>
            <p:nvPr/>
          </p:nvSpPr>
          <p:spPr>
            <a:xfrm>
              <a:off x="4028405" y="4006149"/>
              <a:ext cx="60825" cy="152099"/>
            </a:xfrm>
            <a:custGeom>
              <a:avLst/>
              <a:gdLst>
                <a:gd name="connsiteX0" fmla="*/ 0 w 60825"/>
                <a:gd name="connsiteY0" fmla="*/ 0 h 152099"/>
                <a:gd name="connsiteX1" fmla="*/ 38200 w 60825"/>
                <a:gd name="connsiteY1" fmla="*/ 0 h 152099"/>
                <a:gd name="connsiteX2" fmla="*/ 60826 w 60825"/>
                <a:gd name="connsiteY2" fmla="*/ 22626 h 152099"/>
                <a:gd name="connsiteX3" fmla="*/ 60826 w 60825"/>
                <a:gd name="connsiteY3" fmla="*/ 129474 h 152099"/>
                <a:gd name="connsiteX4" fmla="*/ 38200 w 60825"/>
                <a:gd name="connsiteY4" fmla="*/ 152100 h 152099"/>
                <a:gd name="connsiteX5" fmla="*/ 0 w 60825"/>
                <a:gd name="connsiteY5" fmla="*/ 152100 h 152099"/>
                <a:gd name="connsiteX6" fmla="*/ 0 w 60825"/>
                <a:gd name="connsiteY6" fmla="*/ 0 h 152099"/>
                <a:gd name="connsiteX7" fmla="*/ 0 w 60825"/>
                <a:gd name="connsiteY7" fmla="*/ 0 h 1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25" h="152099">
                  <a:moveTo>
                    <a:pt x="0" y="0"/>
                  </a:moveTo>
                  <a:lnTo>
                    <a:pt x="38200" y="0"/>
                  </a:lnTo>
                  <a:cubicBezTo>
                    <a:pt x="50688" y="0"/>
                    <a:pt x="60826" y="10138"/>
                    <a:pt x="60826" y="22626"/>
                  </a:cubicBezTo>
                  <a:lnTo>
                    <a:pt x="60826" y="129474"/>
                  </a:lnTo>
                  <a:cubicBezTo>
                    <a:pt x="60826" y="141962"/>
                    <a:pt x="50688" y="152100"/>
                    <a:pt x="38200" y="152100"/>
                  </a:cubicBezTo>
                  <a:lnTo>
                    <a:pt x="0" y="152100"/>
                  </a:lnTo>
                  <a:lnTo>
                    <a:pt x="0" y="0"/>
                  </a:lnTo>
                  <a:lnTo>
                    <a:pt x="0" y="0"/>
                  </a:lnTo>
                  <a:close/>
                </a:path>
              </a:pathLst>
            </a:custGeom>
            <a:grpFill/>
            <a:ln w="12700" cap="rnd">
              <a:solidFill>
                <a:srgbClr val="114954"/>
              </a:solidFill>
              <a:prstDash val="solid"/>
              <a:round/>
            </a:ln>
          </p:spPr>
          <p:txBody>
            <a:bodyPr rtlCol="0" anchor="ctr"/>
            <a:lstStyle/>
            <a:p>
              <a:endParaRPr lang="en-AU"/>
            </a:p>
          </p:txBody>
        </p:sp>
        <p:sp>
          <p:nvSpPr>
            <p:cNvPr id="271" name="Freeform: Shape 270">
              <a:extLst>
                <a:ext uri="{FF2B5EF4-FFF2-40B4-BE49-F238E27FC236}">
                  <a16:creationId xmlns:a16="http://schemas.microsoft.com/office/drawing/2014/main" id="{0E46978B-FB3B-4A7B-B5F8-DE85551A04B7}"/>
                </a:ext>
              </a:extLst>
            </p:cNvPr>
            <p:cNvSpPr/>
            <p:nvPr/>
          </p:nvSpPr>
          <p:spPr>
            <a:xfrm>
              <a:off x="3762677" y="3987723"/>
              <a:ext cx="82161" cy="82137"/>
            </a:xfrm>
            <a:custGeom>
              <a:avLst/>
              <a:gdLst>
                <a:gd name="connsiteX0" fmla="*/ 81251 w 82161"/>
                <a:gd name="connsiteY0" fmla="*/ 32633 h 82137"/>
                <a:gd name="connsiteX1" fmla="*/ 32633 w 82161"/>
                <a:gd name="connsiteY1" fmla="*/ 887 h 82137"/>
                <a:gd name="connsiteX2" fmla="*/ 887 w 82161"/>
                <a:gd name="connsiteY2" fmla="*/ 49505 h 82137"/>
                <a:gd name="connsiteX3" fmla="*/ 49505 w 82161"/>
                <a:gd name="connsiteY3" fmla="*/ 81251 h 82137"/>
                <a:gd name="connsiteX4" fmla="*/ 81286 w 82161"/>
                <a:gd name="connsiteY4" fmla="*/ 32633 h 82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61" h="82137">
                  <a:moveTo>
                    <a:pt x="81251" y="32633"/>
                  </a:moveTo>
                  <a:cubicBezTo>
                    <a:pt x="76586" y="10428"/>
                    <a:pt x="54837" y="-3779"/>
                    <a:pt x="32633" y="887"/>
                  </a:cubicBezTo>
                  <a:cubicBezTo>
                    <a:pt x="10428" y="5552"/>
                    <a:pt x="-3779" y="27301"/>
                    <a:pt x="887" y="49505"/>
                  </a:cubicBezTo>
                  <a:cubicBezTo>
                    <a:pt x="5552" y="71710"/>
                    <a:pt x="27301" y="85917"/>
                    <a:pt x="49505" y="81251"/>
                  </a:cubicBezTo>
                  <a:cubicBezTo>
                    <a:pt x="71710" y="76586"/>
                    <a:pt x="85916" y="54837"/>
                    <a:pt x="81286" y="32633"/>
                  </a:cubicBezTo>
                  <a:close/>
                </a:path>
              </a:pathLst>
            </a:custGeom>
            <a:grpFill/>
            <a:ln w="12700" cap="flat">
              <a:solidFill>
                <a:srgbClr val="114954"/>
              </a:solidFill>
              <a:prstDash val="solid"/>
              <a:miter/>
            </a:ln>
          </p:spPr>
          <p:txBody>
            <a:bodyPr rtlCol="0" anchor="ctr"/>
            <a:lstStyle/>
            <a:p>
              <a:endParaRPr lang="en-AU"/>
            </a:p>
          </p:txBody>
        </p:sp>
        <p:sp>
          <p:nvSpPr>
            <p:cNvPr id="272" name="Freeform: Shape 271">
              <a:extLst>
                <a:ext uri="{FF2B5EF4-FFF2-40B4-BE49-F238E27FC236}">
                  <a16:creationId xmlns:a16="http://schemas.microsoft.com/office/drawing/2014/main" id="{4DD7CA0E-C512-40DD-AF43-EFDC1BDE144D}"/>
                </a:ext>
              </a:extLst>
            </p:cNvPr>
            <p:cNvSpPr/>
            <p:nvPr/>
          </p:nvSpPr>
          <p:spPr>
            <a:xfrm>
              <a:off x="3765213" y="4267167"/>
              <a:ext cx="138524" cy="35"/>
            </a:xfrm>
            <a:custGeom>
              <a:avLst/>
              <a:gdLst>
                <a:gd name="connsiteX0" fmla="*/ 0 w 138524"/>
                <a:gd name="connsiteY0" fmla="*/ 0 h 35"/>
                <a:gd name="connsiteX1" fmla="*/ 138524 w 138524"/>
                <a:gd name="connsiteY1" fmla="*/ 35 h 35"/>
              </a:gdLst>
              <a:ahLst/>
              <a:cxnLst>
                <a:cxn ang="0">
                  <a:pos x="connsiteX0" y="connsiteY0"/>
                </a:cxn>
                <a:cxn ang="0">
                  <a:pos x="connsiteX1" y="connsiteY1"/>
                </a:cxn>
              </a:cxnLst>
              <a:rect l="l" t="t" r="r" b="b"/>
              <a:pathLst>
                <a:path w="138524" h="35">
                  <a:moveTo>
                    <a:pt x="0" y="0"/>
                  </a:moveTo>
                  <a:lnTo>
                    <a:pt x="138524" y="35"/>
                  </a:lnTo>
                </a:path>
              </a:pathLst>
            </a:custGeom>
            <a:grpFill/>
            <a:ln w="12700" cap="rnd">
              <a:solidFill>
                <a:srgbClr val="114954"/>
              </a:solidFill>
              <a:prstDash val="solid"/>
              <a:round/>
            </a:ln>
          </p:spPr>
          <p:txBody>
            <a:bodyPr rtlCol="0" anchor="ctr"/>
            <a:lstStyle/>
            <a:p>
              <a:endParaRPr lang="en-AU"/>
            </a:p>
          </p:txBody>
        </p:sp>
        <p:sp>
          <p:nvSpPr>
            <p:cNvPr id="273" name="Freeform: Shape 272">
              <a:extLst>
                <a:ext uri="{FF2B5EF4-FFF2-40B4-BE49-F238E27FC236}">
                  <a16:creationId xmlns:a16="http://schemas.microsoft.com/office/drawing/2014/main" id="{ECDDB2EE-0934-49C3-9F91-C8B0077C1ADB}"/>
                </a:ext>
              </a:extLst>
            </p:cNvPr>
            <p:cNvSpPr/>
            <p:nvPr/>
          </p:nvSpPr>
          <p:spPr>
            <a:xfrm>
              <a:off x="3760754" y="4095038"/>
              <a:ext cx="184550" cy="206470"/>
            </a:xfrm>
            <a:custGeom>
              <a:avLst/>
              <a:gdLst>
                <a:gd name="connsiteX0" fmla="*/ 117095 w 184550"/>
                <a:gd name="connsiteY0" fmla="*/ 97903 h 206470"/>
                <a:gd name="connsiteX1" fmla="*/ 184551 w 184550"/>
                <a:gd name="connsiteY1" fmla="*/ 97903 h 206470"/>
                <a:gd name="connsiteX2" fmla="*/ 184551 w 184550"/>
                <a:gd name="connsiteY2" fmla="*/ 86258 h 206470"/>
                <a:gd name="connsiteX3" fmla="*/ 184551 w 184550"/>
                <a:gd name="connsiteY3" fmla="*/ 86258 h 206470"/>
                <a:gd name="connsiteX4" fmla="*/ 167047 w 184550"/>
                <a:gd name="connsiteY4" fmla="*/ 68859 h 206470"/>
                <a:gd name="connsiteX5" fmla="*/ 138809 w 184550"/>
                <a:gd name="connsiteY5" fmla="*/ 68999 h 206470"/>
                <a:gd name="connsiteX6" fmla="*/ 81841 w 184550"/>
                <a:gd name="connsiteY6" fmla="*/ 33254 h 206470"/>
                <a:gd name="connsiteX7" fmla="*/ 43396 w 184550"/>
                <a:gd name="connsiteY7" fmla="*/ 0 h 206470"/>
                <a:gd name="connsiteX8" fmla="*/ 43396 w 184550"/>
                <a:gd name="connsiteY8" fmla="*/ 0 h 206470"/>
                <a:gd name="connsiteX9" fmla="*/ 4459 w 184550"/>
                <a:gd name="connsiteY9" fmla="*/ 38937 h 206470"/>
                <a:gd name="connsiteX10" fmla="*/ 4459 w 184550"/>
                <a:gd name="connsiteY10" fmla="*/ 172129 h 206470"/>
                <a:gd name="connsiteX11" fmla="*/ 4459 w 184550"/>
                <a:gd name="connsiteY11" fmla="*/ 206471 h 2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550" h="206470">
                  <a:moveTo>
                    <a:pt x="117095" y="97903"/>
                  </a:moveTo>
                  <a:lnTo>
                    <a:pt x="184551" y="97903"/>
                  </a:lnTo>
                  <a:lnTo>
                    <a:pt x="184551" y="86258"/>
                  </a:lnTo>
                  <a:lnTo>
                    <a:pt x="184551" y="86258"/>
                  </a:lnTo>
                  <a:cubicBezTo>
                    <a:pt x="184551" y="76611"/>
                    <a:pt x="176693" y="68788"/>
                    <a:pt x="167047" y="68859"/>
                  </a:cubicBezTo>
                  <a:lnTo>
                    <a:pt x="138809" y="68999"/>
                  </a:lnTo>
                  <a:cubicBezTo>
                    <a:pt x="107203" y="69139"/>
                    <a:pt x="86858" y="64158"/>
                    <a:pt x="81841" y="33254"/>
                  </a:cubicBezTo>
                  <a:cubicBezTo>
                    <a:pt x="78825" y="14663"/>
                    <a:pt x="62759" y="0"/>
                    <a:pt x="43396" y="0"/>
                  </a:cubicBezTo>
                  <a:lnTo>
                    <a:pt x="43396" y="0"/>
                  </a:lnTo>
                  <a:cubicBezTo>
                    <a:pt x="21893" y="0"/>
                    <a:pt x="4459" y="17434"/>
                    <a:pt x="4459" y="38937"/>
                  </a:cubicBezTo>
                  <a:lnTo>
                    <a:pt x="4459" y="172129"/>
                  </a:lnTo>
                  <a:cubicBezTo>
                    <a:pt x="4459" y="172129"/>
                    <a:pt x="-5574" y="189352"/>
                    <a:pt x="4459" y="206471"/>
                  </a:cubicBezTo>
                </a:path>
              </a:pathLst>
            </a:custGeom>
            <a:grpFill/>
            <a:ln w="12700" cap="rnd">
              <a:solidFill>
                <a:srgbClr val="114954"/>
              </a:solidFill>
              <a:prstDash val="solid"/>
              <a:miter/>
            </a:ln>
          </p:spPr>
          <p:txBody>
            <a:bodyPr rtlCol="0" anchor="ctr"/>
            <a:lstStyle/>
            <a:p>
              <a:endParaRPr lang="en-AU"/>
            </a:p>
          </p:txBody>
        </p:sp>
        <p:sp>
          <p:nvSpPr>
            <p:cNvPr id="274" name="Freeform: Shape 273">
              <a:extLst>
                <a:ext uri="{FF2B5EF4-FFF2-40B4-BE49-F238E27FC236}">
                  <a16:creationId xmlns:a16="http://schemas.microsoft.com/office/drawing/2014/main" id="{752052CF-FC48-4B65-BA02-F02F605E289A}"/>
                </a:ext>
              </a:extLst>
            </p:cNvPr>
            <p:cNvSpPr/>
            <p:nvPr/>
          </p:nvSpPr>
          <p:spPr>
            <a:xfrm>
              <a:off x="3843087" y="4213111"/>
              <a:ext cx="3507" cy="54090"/>
            </a:xfrm>
            <a:custGeom>
              <a:avLst/>
              <a:gdLst>
                <a:gd name="connsiteX0" fmla="*/ 0 w 3507"/>
                <a:gd name="connsiteY0" fmla="*/ 54091 h 54090"/>
                <a:gd name="connsiteX1" fmla="*/ 0 w 3507"/>
                <a:gd name="connsiteY1" fmla="*/ 0 h 54090"/>
              </a:gdLst>
              <a:ahLst/>
              <a:cxnLst>
                <a:cxn ang="0">
                  <a:pos x="connsiteX0" y="connsiteY0"/>
                </a:cxn>
                <a:cxn ang="0">
                  <a:pos x="connsiteX1" y="connsiteY1"/>
                </a:cxn>
              </a:cxnLst>
              <a:rect l="l" t="t" r="r" b="b"/>
              <a:pathLst>
                <a:path w="3507" h="54090">
                  <a:moveTo>
                    <a:pt x="0" y="54091"/>
                  </a:moveTo>
                  <a:lnTo>
                    <a:pt x="0" y="0"/>
                  </a:lnTo>
                </a:path>
              </a:pathLst>
            </a:custGeom>
            <a:grpFill/>
            <a:ln w="12700" cap="rnd">
              <a:solidFill>
                <a:srgbClr val="114954"/>
              </a:solidFill>
              <a:prstDash val="solid"/>
              <a:miter/>
            </a:ln>
          </p:spPr>
          <p:txBody>
            <a:bodyPr rtlCol="0" anchor="ctr"/>
            <a:lstStyle/>
            <a:p>
              <a:endParaRPr lang="en-AU"/>
            </a:p>
          </p:txBody>
        </p:sp>
        <p:sp>
          <p:nvSpPr>
            <p:cNvPr id="275" name="Freeform: Shape 274">
              <a:extLst>
                <a:ext uri="{FF2B5EF4-FFF2-40B4-BE49-F238E27FC236}">
                  <a16:creationId xmlns:a16="http://schemas.microsoft.com/office/drawing/2014/main" id="{B76BE96F-89E4-441F-BB61-D58840AE41C6}"/>
                </a:ext>
              </a:extLst>
            </p:cNvPr>
            <p:cNvSpPr/>
            <p:nvPr/>
          </p:nvSpPr>
          <p:spPr>
            <a:xfrm>
              <a:off x="3955372" y="4310664"/>
              <a:ext cx="3507" cy="129193"/>
            </a:xfrm>
            <a:custGeom>
              <a:avLst/>
              <a:gdLst>
                <a:gd name="connsiteX0" fmla="*/ 0 w 3507"/>
                <a:gd name="connsiteY0" fmla="*/ 0 h 129193"/>
                <a:gd name="connsiteX1" fmla="*/ 0 w 3507"/>
                <a:gd name="connsiteY1" fmla="*/ 129193 h 129193"/>
              </a:gdLst>
              <a:ahLst/>
              <a:cxnLst>
                <a:cxn ang="0">
                  <a:pos x="connsiteX0" y="connsiteY0"/>
                </a:cxn>
                <a:cxn ang="0">
                  <a:pos x="connsiteX1" y="connsiteY1"/>
                </a:cxn>
              </a:cxnLst>
              <a:rect l="l" t="t" r="r" b="b"/>
              <a:pathLst>
                <a:path w="3507" h="129193">
                  <a:moveTo>
                    <a:pt x="0" y="0"/>
                  </a:moveTo>
                  <a:lnTo>
                    <a:pt x="0" y="129193"/>
                  </a:lnTo>
                </a:path>
              </a:pathLst>
            </a:custGeom>
            <a:grpFill/>
            <a:ln w="12700" cap="rnd">
              <a:solidFill>
                <a:srgbClr val="114954"/>
              </a:solidFill>
              <a:prstDash val="solid"/>
              <a:round/>
            </a:ln>
          </p:spPr>
          <p:txBody>
            <a:bodyPr rtlCol="0" anchor="ctr"/>
            <a:lstStyle/>
            <a:p>
              <a:endParaRPr lang="en-AU"/>
            </a:p>
          </p:txBody>
        </p:sp>
      </p:grpSp>
      <p:grpSp>
        <p:nvGrpSpPr>
          <p:cNvPr id="276" name="Graphic 7">
            <a:extLst>
              <a:ext uri="{FF2B5EF4-FFF2-40B4-BE49-F238E27FC236}">
                <a16:creationId xmlns:a16="http://schemas.microsoft.com/office/drawing/2014/main" id="{C65B1BB1-BB96-4B7B-A841-1E129FB6BD91}"/>
              </a:ext>
            </a:extLst>
          </p:cNvPr>
          <p:cNvGrpSpPr/>
          <p:nvPr/>
        </p:nvGrpSpPr>
        <p:grpSpPr>
          <a:xfrm>
            <a:off x="5697991" y="3943359"/>
            <a:ext cx="395156" cy="493095"/>
            <a:chOff x="5697991" y="3943359"/>
            <a:chExt cx="395156" cy="493095"/>
          </a:xfrm>
          <a:noFill/>
        </p:grpSpPr>
        <p:sp>
          <p:nvSpPr>
            <p:cNvPr id="277" name="Freeform: Shape 276">
              <a:extLst>
                <a:ext uri="{FF2B5EF4-FFF2-40B4-BE49-F238E27FC236}">
                  <a16:creationId xmlns:a16="http://schemas.microsoft.com/office/drawing/2014/main" id="{A2B92AED-1E26-4CB5-8A87-6E49C4C11693}"/>
                </a:ext>
              </a:extLst>
            </p:cNvPr>
            <p:cNvSpPr/>
            <p:nvPr/>
          </p:nvSpPr>
          <p:spPr>
            <a:xfrm>
              <a:off x="5808592" y="4167509"/>
              <a:ext cx="173953" cy="76856"/>
            </a:xfrm>
            <a:custGeom>
              <a:avLst/>
              <a:gdLst>
                <a:gd name="connsiteX0" fmla="*/ 127825 w 173953"/>
                <a:gd name="connsiteY0" fmla="*/ 0 h 76856"/>
                <a:gd name="connsiteX1" fmla="*/ 173953 w 173953"/>
                <a:gd name="connsiteY1" fmla="*/ 26625 h 76856"/>
                <a:gd name="connsiteX2" fmla="*/ 86959 w 173953"/>
                <a:gd name="connsiteY2" fmla="*/ 76857 h 76856"/>
                <a:gd name="connsiteX3" fmla="*/ 0 w 173953"/>
                <a:gd name="connsiteY3" fmla="*/ 26625 h 76856"/>
                <a:gd name="connsiteX4" fmla="*/ 46093 w 173953"/>
                <a:gd name="connsiteY4" fmla="*/ 0 h 76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953" h="76856">
                  <a:moveTo>
                    <a:pt x="127825" y="0"/>
                  </a:moveTo>
                  <a:lnTo>
                    <a:pt x="173953" y="26625"/>
                  </a:lnTo>
                  <a:lnTo>
                    <a:pt x="86959" y="76857"/>
                  </a:lnTo>
                  <a:lnTo>
                    <a:pt x="0" y="26625"/>
                  </a:lnTo>
                  <a:lnTo>
                    <a:pt x="46093" y="0"/>
                  </a:lnTo>
                </a:path>
              </a:pathLst>
            </a:custGeom>
            <a:grpFill/>
            <a:ln w="12700" cap="rnd">
              <a:solidFill>
                <a:srgbClr val="114954"/>
              </a:solidFill>
              <a:prstDash val="solid"/>
              <a:round/>
            </a:ln>
          </p:spPr>
          <p:txBody>
            <a:bodyPr rtlCol="0" anchor="ctr"/>
            <a:lstStyle/>
            <a:p>
              <a:endParaRPr lang="en-AU"/>
            </a:p>
          </p:txBody>
        </p:sp>
        <p:sp>
          <p:nvSpPr>
            <p:cNvPr id="278" name="Freeform: Shape 277">
              <a:extLst>
                <a:ext uri="{FF2B5EF4-FFF2-40B4-BE49-F238E27FC236}">
                  <a16:creationId xmlns:a16="http://schemas.microsoft.com/office/drawing/2014/main" id="{CB76F451-9312-4F2B-ACB7-ADA52453EE54}"/>
                </a:ext>
              </a:extLst>
            </p:cNvPr>
            <p:cNvSpPr/>
            <p:nvPr/>
          </p:nvSpPr>
          <p:spPr>
            <a:xfrm>
              <a:off x="5808592" y="4194134"/>
              <a:ext cx="173953" cy="150661"/>
            </a:xfrm>
            <a:custGeom>
              <a:avLst/>
              <a:gdLst>
                <a:gd name="connsiteX0" fmla="*/ 173953 w 173953"/>
                <a:gd name="connsiteY0" fmla="*/ 0 h 150661"/>
                <a:gd name="connsiteX1" fmla="*/ 173953 w 173953"/>
                <a:gd name="connsiteY1" fmla="*/ 100464 h 150661"/>
                <a:gd name="connsiteX2" fmla="*/ 86959 w 173953"/>
                <a:gd name="connsiteY2" fmla="*/ 150661 h 150661"/>
                <a:gd name="connsiteX3" fmla="*/ 0 w 173953"/>
                <a:gd name="connsiteY3" fmla="*/ 100464 h 150661"/>
                <a:gd name="connsiteX4" fmla="*/ 0 w 173953"/>
                <a:gd name="connsiteY4" fmla="*/ 0 h 150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953" h="150661">
                  <a:moveTo>
                    <a:pt x="173953" y="0"/>
                  </a:moveTo>
                  <a:lnTo>
                    <a:pt x="173953" y="100464"/>
                  </a:lnTo>
                  <a:lnTo>
                    <a:pt x="86959" y="150661"/>
                  </a:lnTo>
                  <a:lnTo>
                    <a:pt x="0" y="100464"/>
                  </a:lnTo>
                  <a:lnTo>
                    <a:pt x="0" y="0"/>
                  </a:lnTo>
                </a:path>
              </a:pathLst>
            </a:custGeom>
            <a:grpFill/>
            <a:ln w="12700" cap="rnd">
              <a:solidFill>
                <a:srgbClr val="114954"/>
              </a:solidFill>
              <a:prstDash val="solid"/>
              <a:miter/>
            </a:ln>
          </p:spPr>
          <p:txBody>
            <a:bodyPr rtlCol="0" anchor="ctr"/>
            <a:lstStyle/>
            <a:p>
              <a:endParaRPr lang="en-AU"/>
            </a:p>
          </p:txBody>
        </p:sp>
        <p:sp>
          <p:nvSpPr>
            <p:cNvPr id="279" name="Freeform: Shape 278">
              <a:extLst>
                <a:ext uri="{FF2B5EF4-FFF2-40B4-BE49-F238E27FC236}">
                  <a16:creationId xmlns:a16="http://schemas.microsoft.com/office/drawing/2014/main" id="{CCE558ED-4F10-4428-8977-A5AFF0B17365}"/>
                </a:ext>
              </a:extLst>
            </p:cNvPr>
            <p:cNvSpPr/>
            <p:nvPr/>
          </p:nvSpPr>
          <p:spPr>
            <a:xfrm>
              <a:off x="5895552" y="4244366"/>
              <a:ext cx="3507" cy="100429"/>
            </a:xfrm>
            <a:custGeom>
              <a:avLst/>
              <a:gdLst>
                <a:gd name="connsiteX0" fmla="*/ 0 w 3507"/>
                <a:gd name="connsiteY0" fmla="*/ 0 h 100429"/>
                <a:gd name="connsiteX1" fmla="*/ 0 w 3507"/>
                <a:gd name="connsiteY1" fmla="*/ 100429 h 100429"/>
              </a:gdLst>
              <a:ahLst/>
              <a:cxnLst>
                <a:cxn ang="0">
                  <a:pos x="connsiteX0" y="connsiteY0"/>
                </a:cxn>
                <a:cxn ang="0">
                  <a:pos x="connsiteX1" y="connsiteY1"/>
                </a:cxn>
              </a:cxnLst>
              <a:rect l="l" t="t" r="r" b="b"/>
              <a:pathLst>
                <a:path w="3507" h="100429">
                  <a:moveTo>
                    <a:pt x="0" y="0"/>
                  </a:moveTo>
                  <a:lnTo>
                    <a:pt x="0" y="100429"/>
                  </a:lnTo>
                </a:path>
              </a:pathLst>
            </a:custGeom>
            <a:grpFill/>
            <a:ln w="12700" cap="rnd">
              <a:solidFill>
                <a:srgbClr val="114954"/>
              </a:solidFill>
              <a:prstDash val="solid"/>
              <a:miter/>
            </a:ln>
          </p:spPr>
          <p:txBody>
            <a:bodyPr rtlCol="0" anchor="ctr"/>
            <a:lstStyle/>
            <a:p>
              <a:endParaRPr lang="en-AU"/>
            </a:p>
          </p:txBody>
        </p:sp>
        <p:sp>
          <p:nvSpPr>
            <p:cNvPr id="282" name="Freeform: Shape 281">
              <a:extLst>
                <a:ext uri="{FF2B5EF4-FFF2-40B4-BE49-F238E27FC236}">
                  <a16:creationId xmlns:a16="http://schemas.microsoft.com/office/drawing/2014/main" id="{49585DF6-E425-455F-83EA-9ADB2AD43C54}"/>
                </a:ext>
              </a:extLst>
            </p:cNvPr>
            <p:cNvSpPr/>
            <p:nvPr/>
          </p:nvSpPr>
          <p:spPr>
            <a:xfrm>
              <a:off x="5912529" y="4144358"/>
              <a:ext cx="92746" cy="3507"/>
            </a:xfrm>
            <a:custGeom>
              <a:avLst/>
              <a:gdLst>
                <a:gd name="connsiteX0" fmla="*/ 0 w 92746"/>
                <a:gd name="connsiteY0" fmla="*/ 0 h 3507"/>
                <a:gd name="connsiteX1" fmla="*/ 92747 w 92746"/>
                <a:gd name="connsiteY1" fmla="*/ 0 h 3507"/>
              </a:gdLst>
              <a:ahLst/>
              <a:cxnLst>
                <a:cxn ang="0">
                  <a:pos x="connsiteX0" y="connsiteY0"/>
                </a:cxn>
                <a:cxn ang="0">
                  <a:pos x="connsiteX1" y="connsiteY1"/>
                </a:cxn>
              </a:cxnLst>
              <a:rect l="l" t="t" r="r" b="b"/>
              <a:pathLst>
                <a:path w="92746" h="3507">
                  <a:moveTo>
                    <a:pt x="0" y="0"/>
                  </a:moveTo>
                  <a:lnTo>
                    <a:pt x="92747" y="0"/>
                  </a:lnTo>
                </a:path>
              </a:pathLst>
            </a:custGeom>
            <a:grpFill/>
            <a:ln w="12700" cap="rnd">
              <a:solidFill>
                <a:srgbClr val="114954"/>
              </a:solidFill>
              <a:prstDash val="solid"/>
              <a:round/>
            </a:ln>
          </p:spPr>
          <p:txBody>
            <a:bodyPr rtlCol="0" anchor="ctr"/>
            <a:lstStyle/>
            <a:p>
              <a:endParaRPr lang="en-AU"/>
            </a:p>
          </p:txBody>
        </p:sp>
        <p:sp>
          <p:nvSpPr>
            <p:cNvPr id="283" name="Freeform: Shape 282">
              <a:extLst>
                <a:ext uri="{FF2B5EF4-FFF2-40B4-BE49-F238E27FC236}">
                  <a16:creationId xmlns:a16="http://schemas.microsoft.com/office/drawing/2014/main" id="{A9E09167-02F8-4242-A721-90B08624DBE1}"/>
                </a:ext>
              </a:extLst>
            </p:cNvPr>
            <p:cNvSpPr/>
            <p:nvPr/>
          </p:nvSpPr>
          <p:spPr>
            <a:xfrm>
              <a:off x="5785862" y="4144358"/>
              <a:ext cx="92536" cy="3507"/>
            </a:xfrm>
            <a:custGeom>
              <a:avLst/>
              <a:gdLst>
                <a:gd name="connsiteX0" fmla="*/ 0 w 92536"/>
                <a:gd name="connsiteY0" fmla="*/ 0 h 3507"/>
                <a:gd name="connsiteX1" fmla="*/ 92537 w 92536"/>
                <a:gd name="connsiteY1" fmla="*/ 0 h 3507"/>
              </a:gdLst>
              <a:ahLst/>
              <a:cxnLst>
                <a:cxn ang="0">
                  <a:pos x="connsiteX0" y="connsiteY0"/>
                </a:cxn>
                <a:cxn ang="0">
                  <a:pos x="connsiteX1" y="connsiteY1"/>
                </a:cxn>
              </a:cxnLst>
              <a:rect l="l" t="t" r="r" b="b"/>
              <a:pathLst>
                <a:path w="92536" h="3507">
                  <a:moveTo>
                    <a:pt x="0" y="0"/>
                  </a:moveTo>
                  <a:lnTo>
                    <a:pt x="92537" y="0"/>
                  </a:lnTo>
                </a:path>
              </a:pathLst>
            </a:custGeom>
            <a:grpFill/>
            <a:ln w="12700" cap="rnd">
              <a:solidFill>
                <a:srgbClr val="114954"/>
              </a:solidFill>
              <a:prstDash val="solid"/>
              <a:round/>
            </a:ln>
          </p:spPr>
          <p:txBody>
            <a:bodyPr rtlCol="0" anchor="ctr"/>
            <a:lstStyle/>
            <a:p>
              <a:endParaRPr lang="en-AU"/>
            </a:p>
          </p:txBody>
        </p:sp>
        <p:sp>
          <p:nvSpPr>
            <p:cNvPr id="284" name="Freeform: Shape 283">
              <a:extLst>
                <a:ext uri="{FF2B5EF4-FFF2-40B4-BE49-F238E27FC236}">
                  <a16:creationId xmlns:a16="http://schemas.microsoft.com/office/drawing/2014/main" id="{1FF1D5D8-8342-4E2A-8ACA-19058D448F28}"/>
                </a:ext>
              </a:extLst>
            </p:cNvPr>
            <p:cNvSpPr/>
            <p:nvPr/>
          </p:nvSpPr>
          <p:spPr>
            <a:xfrm>
              <a:off x="6005241" y="4127275"/>
              <a:ext cx="34166" cy="34166"/>
            </a:xfrm>
            <a:custGeom>
              <a:avLst/>
              <a:gdLst>
                <a:gd name="connsiteX0" fmla="*/ 34166 w 34166"/>
                <a:gd name="connsiteY0" fmla="*/ 17083 h 34166"/>
                <a:gd name="connsiteX1" fmla="*/ 17083 w 34166"/>
                <a:gd name="connsiteY1" fmla="*/ 34166 h 34166"/>
                <a:gd name="connsiteX2" fmla="*/ 0 w 34166"/>
                <a:gd name="connsiteY2" fmla="*/ 17083 h 34166"/>
                <a:gd name="connsiteX3" fmla="*/ 17083 w 34166"/>
                <a:gd name="connsiteY3" fmla="*/ 0 h 34166"/>
                <a:gd name="connsiteX4" fmla="*/ 34166 w 34166"/>
                <a:gd name="connsiteY4" fmla="*/ 17083 h 34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6" h="34166">
                  <a:moveTo>
                    <a:pt x="34166" y="17083"/>
                  </a:moveTo>
                  <a:cubicBezTo>
                    <a:pt x="34166" y="26519"/>
                    <a:pt x="26519" y="34166"/>
                    <a:pt x="17083" y="34166"/>
                  </a:cubicBezTo>
                  <a:cubicBezTo>
                    <a:pt x="7647" y="34166"/>
                    <a:pt x="0" y="26519"/>
                    <a:pt x="0" y="17083"/>
                  </a:cubicBezTo>
                  <a:cubicBezTo>
                    <a:pt x="0" y="7647"/>
                    <a:pt x="7647" y="0"/>
                    <a:pt x="17083" y="0"/>
                  </a:cubicBezTo>
                  <a:cubicBezTo>
                    <a:pt x="26519" y="0"/>
                    <a:pt x="34166" y="7647"/>
                    <a:pt x="34166" y="17083"/>
                  </a:cubicBezTo>
                  <a:close/>
                </a:path>
              </a:pathLst>
            </a:custGeom>
            <a:grpFill/>
            <a:ln w="12700" cap="rnd">
              <a:solidFill>
                <a:srgbClr val="114954"/>
              </a:solidFill>
              <a:prstDash val="solid"/>
              <a:round/>
            </a:ln>
          </p:spPr>
          <p:txBody>
            <a:bodyPr rtlCol="0" anchor="ctr"/>
            <a:lstStyle/>
            <a:p>
              <a:endParaRPr lang="en-AU"/>
            </a:p>
          </p:txBody>
        </p:sp>
        <p:sp>
          <p:nvSpPr>
            <p:cNvPr id="285" name="Freeform: Shape 284">
              <a:extLst>
                <a:ext uri="{FF2B5EF4-FFF2-40B4-BE49-F238E27FC236}">
                  <a16:creationId xmlns:a16="http://schemas.microsoft.com/office/drawing/2014/main" id="{87325DE7-227F-4B35-8D49-4B4E3D55D758}"/>
                </a:ext>
              </a:extLst>
            </p:cNvPr>
            <p:cNvSpPr/>
            <p:nvPr/>
          </p:nvSpPr>
          <p:spPr>
            <a:xfrm>
              <a:off x="5878363" y="4127275"/>
              <a:ext cx="34166" cy="34166"/>
            </a:xfrm>
            <a:custGeom>
              <a:avLst/>
              <a:gdLst>
                <a:gd name="connsiteX0" fmla="*/ 34166 w 34166"/>
                <a:gd name="connsiteY0" fmla="*/ 17083 h 34166"/>
                <a:gd name="connsiteX1" fmla="*/ 17083 w 34166"/>
                <a:gd name="connsiteY1" fmla="*/ 34166 h 34166"/>
                <a:gd name="connsiteX2" fmla="*/ 0 w 34166"/>
                <a:gd name="connsiteY2" fmla="*/ 17083 h 34166"/>
                <a:gd name="connsiteX3" fmla="*/ 17083 w 34166"/>
                <a:gd name="connsiteY3" fmla="*/ 0 h 34166"/>
                <a:gd name="connsiteX4" fmla="*/ 34166 w 34166"/>
                <a:gd name="connsiteY4" fmla="*/ 17083 h 34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6" h="34166">
                  <a:moveTo>
                    <a:pt x="34166" y="17083"/>
                  </a:moveTo>
                  <a:cubicBezTo>
                    <a:pt x="34166" y="26519"/>
                    <a:pt x="26519" y="34166"/>
                    <a:pt x="17083" y="34166"/>
                  </a:cubicBezTo>
                  <a:cubicBezTo>
                    <a:pt x="7647" y="34166"/>
                    <a:pt x="0" y="26519"/>
                    <a:pt x="0" y="17083"/>
                  </a:cubicBezTo>
                  <a:cubicBezTo>
                    <a:pt x="0" y="7647"/>
                    <a:pt x="7647" y="0"/>
                    <a:pt x="17083" y="0"/>
                  </a:cubicBezTo>
                  <a:cubicBezTo>
                    <a:pt x="26519" y="0"/>
                    <a:pt x="34166" y="7647"/>
                    <a:pt x="34166" y="17083"/>
                  </a:cubicBezTo>
                  <a:close/>
                </a:path>
              </a:pathLst>
            </a:custGeom>
            <a:grpFill/>
            <a:ln w="12700" cap="rnd">
              <a:solidFill>
                <a:srgbClr val="114954"/>
              </a:solidFill>
              <a:prstDash val="solid"/>
              <a:round/>
            </a:ln>
          </p:spPr>
          <p:txBody>
            <a:bodyPr rtlCol="0" anchor="ctr"/>
            <a:lstStyle/>
            <a:p>
              <a:endParaRPr lang="en-AU"/>
            </a:p>
          </p:txBody>
        </p:sp>
        <p:sp>
          <p:nvSpPr>
            <p:cNvPr id="286" name="Freeform: Shape 285">
              <a:extLst>
                <a:ext uri="{FF2B5EF4-FFF2-40B4-BE49-F238E27FC236}">
                  <a16:creationId xmlns:a16="http://schemas.microsoft.com/office/drawing/2014/main" id="{7B221DA3-DC1E-4FB0-AFFE-F30FF9BC8134}"/>
                </a:ext>
              </a:extLst>
            </p:cNvPr>
            <p:cNvSpPr/>
            <p:nvPr/>
          </p:nvSpPr>
          <p:spPr>
            <a:xfrm>
              <a:off x="5751696" y="4127275"/>
              <a:ext cx="34166" cy="34166"/>
            </a:xfrm>
            <a:custGeom>
              <a:avLst/>
              <a:gdLst>
                <a:gd name="connsiteX0" fmla="*/ 34166 w 34166"/>
                <a:gd name="connsiteY0" fmla="*/ 17083 h 34166"/>
                <a:gd name="connsiteX1" fmla="*/ 17083 w 34166"/>
                <a:gd name="connsiteY1" fmla="*/ 34166 h 34166"/>
                <a:gd name="connsiteX2" fmla="*/ 0 w 34166"/>
                <a:gd name="connsiteY2" fmla="*/ 17083 h 34166"/>
                <a:gd name="connsiteX3" fmla="*/ 17083 w 34166"/>
                <a:gd name="connsiteY3" fmla="*/ 0 h 34166"/>
                <a:gd name="connsiteX4" fmla="*/ 34166 w 34166"/>
                <a:gd name="connsiteY4" fmla="*/ 17083 h 34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6" h="34166">
                  <a:moveTo>
                    <a:pt x="34166" y="17083"/>
                  </a:moveTo>
                  <a:cubicBezTo>
                    <a:pt x="34166" y="26519"/>
                    <a:pt x="26519" y="34166"/>
                    <a:pt x="17083" y="34166"/>
                  </a:cubicBezTo>
                  <a:cubicBezTo>
                    <a:pt x="7647" y="34166"/>
                    <a:pt x="0" y="26519"/>
                    <a:pt x="0" y="17083"/>
                  </a:cubicBezTo>
                  <a:cubicBezTo>
                    <a:pt x="0" y="7647"/>
                    <a:pt x="7647" y="0"/>
                    <a:pt x="17083" y="0"/>
                  </a:cubicBezTo>
                  <a:cubicBezTo>
                    <a:pt x="26519" y="0"/>
                    <a:pt x="34166" y="7647"/>
                    <a:pt x="34166" y="17083"/>
                  </a:cubicBezTo>
                  <a:close/>
                </a:path>
              </a:pathLst>
            </a:custGeom>
            <a:grpFill/>
            <a:ln w="12700" cap="rnd">
              <a:solidFill>
                <a:srgbClr val="114954"/>
              </a:solidFill>
              <a:prstDash val="solid"/>
              <a:round/>
            </a:ln>
          </p:spPr>
          <p:txBody>
            <a:bodyPr rtlCol="0" anchor="ctr"/>
            <a:lstStyle/>
            <a:p>
              <a:endParaRPr lang="en-AU"/>
            </a:p>
          </p:txBody>
        </p:sp>
        <p:grpSp>
          <p:nvGrpSpPr>
            <p:cNvPr id="287" name="Graphic 7">
              <a:extLst>
                <a:ext uri="{FF2B5EF4-FFF2-40B4-BE49-F238E27FC236}">
                  <a16:creationId xmlns:a16="http://schemas.microsoft.com/office/drawing/2014/main" id="{E8D6B0CC-FCAD-476E-A27C-1B6B6B5F3354}"/>
                </a:ext>
              </a:extLst>
            </p:cNvPr>
            <p:cNvGrpSpPr/>
            <p:nvPr/>
          </p:nvGrpSpPr>
          <p:grpSpPr>
            <a:xfrm>
              <a:off x="5847670" y="3943359"/>
              <a:ext cx="95588" cy="160903"/>
              <a:chOff x="5847670" y="3943359"/>
              <a:chExt cx="95588" cy="160903"/>
            </a:xfrm>
            <a:grpFill/>
          </p:grpSpPr>
          <p:sp>
            <p:nvSpPr>
              <p:cNvPr id="288" name="Freeform: Shape 287">
                <a:extLst>
                  <a:ext uri="{FF2B5EF4-FFF2-40B4-BE49-F238E27FC236}">
                    <a16:creationId xmlns:a16="http://schemas.microsoft.com/office/drawing/2014/main" id="{7F12A5EE-92DF-4081-B2C7-9CA59C3A1F9F}"/>
                  </a:ext>
                </a:extLst>
              </p:cNvPr>
              <p:cNvSpPr/>
              <p:nvPr/>
            </p:nvSpPr>
            <p:spPr>
              <a:xfrm rot="10800000">
                <a:off x="5861140" y="3943359"/>
                <a:ext cx="68648" cy="37603"/>
              </a:xfrm>
              <a:custGeom>
                <a:avLst/>
                <a:gdLst>
                  <a:gd name="connsiteX0" fmla="*/ 0 w 68648"/>
                  <a:gd name="connsiteY0" fmla="*/ 0 h 37603"/>
                  <a:gd name="connsiteX1" fmla="*/ 68648 w 68648"/>
                  <a:gd name="connsiteY1" fmla="*/ 0 h 37603"/>
                  <a:gd name="connsiteX2" fmla="*/ 68648 w 68648"/>
                  <a:gd name="connsiteY2" fmla="*/ 28238 h 37603"/>
                  <a:gd name="connsiteX3" fmla="*/ 59282 w 68648"/>
                  <a:gd name="connsiteY3" fmla="*/ 37604 h 37603"/>
                  <a:gd name="connsiteX4" fmla="*/ 9366 w 68648"/>
                  <a:gd name="connsiteY4" fmla="*/ 37604 h 37603"/>
                  <a:gd name="connsiteX5" fmla="*/ 0 w 68648"/>
                  <a:gd name="connsiteY5" fmla="*/ 28238 h 37603"/>
                  <a:gd name="connsiteX6" fmla="*/ 0 w 68648"/>
                  <a:gd name="connsiteY6" fmla="*/ 0 h 37603"/>
                  <a:gd name="connsiteX7" fmla="*/ 0 w 68648"/>
                  <a:gd name="connsiteY7" fmla="*/ 0 h 37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648" h="37603">
                    <a:moveTo>
                      <a:pt x="0" y="0"/>
                    </a:moveTo>
                    <a:lnTo>
                      <a:pt x="68648" y="0"/>
                    </a:lnTo>
                    <a:lnTo>
                      <a:pt x="68648" y="28238"/>
                    </a:lnTo>
                    <a:cubicBezTo>
                      <a:pt x="68648" y="33395"/>
                      <a:pt x="64439" y="37604"/>
                      <a:pt x="59282" y="37604"/>
                    </a:cubicBezTo>
                    <a:lnTo>
                      <a:pt x="9366" y="37604"/>
                    </a:lnTo>
                    <a:cubicBezTo>
                      <a:pt x="4210" y="37604"/>
                      <a:pt x="0" y="33395"/>
                      <a:pt x="0" y="28238"/>
                    </a:cubicBezTo>
                    <a:lnTo>
                      <a:pt x="0" y="0"/>
                    </a:lnTo>
                    <a:lnTo>
                      <a:pt x="0" y="0"/>
                    </a:lnTo>
                    <a:close/>
                  </a:path>
                </a:pathLst>
              </a:custGeom>
              <a:grpFill/>
              <a:ln w="12700" cap="rnd">
                <a:solidFill>
                  <a:srgbClr val="114954"/>
                </a:solidFill>
                <a:prstDash val="solid"/>
                <a:miter/>
              </a:ln>
            </p:spPr>
            <p:txBody>
              <a:bodyPr rtlCol="0" anchor="ctr"/>
              <a:lstStyle/>
              <a:p>
                <a:endParaRPr lang="en-AU"/>
              </a:p>
            </p:txBody>
          </p:sp>
          <p:sp>
            <p:nvSpPr>
              <p:cNvPr id="289" name="Freeform: Shape 288">
                <a:extLst>
                  <a:ext uri="{FF2B5EF4-FFF2-40B4-BE49-F238E27FC236}">
                    <a16:creationId xmlns:a16="http://schemas.microsoft.com/office/drawing/2014/main" id="{593A486B-3CD2-46B6-8CA0-9E7D6683EB86}"/>
                  </a:ext>
                </a:extLst>
              </p:cNvPr>
              <p:cNvSpPr/>
              <p:nvPr/>
            </p:nvSpPr>
            <p:spPr>
              <a:xfrm>
                <a:off x="5847670" y="3980928"/>
                <a:ext cx="95588" cy="123335"/>
              </a:xfrm>
              <a:custGeom>
                <a:avLst/>
                <a:gdLst>
                  <a:gd name="connsiteX0" fmla="*/ 13470 w 95588"/>
                  <a:gd name="connsiteY0" fmla="*/ 0 h 123335"/>
                  <a:gd name="connsiteX1" fmla="*/ 0 w 95588"/>
                  <a:gd name="connsiteY1" fmla="*/ 53354 h 123335"/>
                  <a:gd name="connsiteX2" fmla="*/ 47777 w 95588"/>
                  <a:gd name="connsiteY2" fmla="*/ 123335 h 123335"/>
                  <a:gd name="connsiteX3" fmla="*/ 95588 w 95588"/>
                  <a:gd name="connsiteY3" fmla="*/ 53354 h 123335"/>
                  <a:gd name="connsiteX4" fmla="*/ 82118 w 95588"/>
                  <a:gd name="connsiteY4" fmla="*/ 0 h 123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88" h="123335">
                    <a:moveTo>
                      <a:pt x="13470" y="0"/>
                    </a:moveTo>
                    <a:lnTo>
                      <a:pt x="0" y="53354"/>
                    </a:lnTo>
                    <a:lnTo>
                      <a:pt x="47777" y="123335"/>
                    </a:lnTo>
                    <a:lnTo>
                      <a:pt x="95588" y="53354"/>
                    </a:lnTo>
                    <a:lnTo>
                      <a:pt x="82118" y="0"/>
                    </a:lnTo>
                  </a:path>
                </a:pathLst>
              </a:custGeom>
              <a:grpFill/>
              <a:ln w="12700" cap="rnd">
                <a:solidFill>
                  <a:srgbClr val="114954"/>
                </a:solidFill>
                <a:prstDash val="solid"/>
                <a:miter/>
              </a:ln>
            </p:spPr>
            <p:txBody>
              <a:bodyPr rtlCol="0" anchor="ctr"/>
              <a:lstStyle/>
              <a:p>
                <a:endParaRPr lang="en-AU"/>
              </a:p>
            </p:txBody>
          </p:sp>
          <p:sp>
            <p:nvSpPr>
              <p:cNvPr id="290" name="Freeform: Shape 289">
                <a:extLst>
                  <a:ext uri="{FF2B5EF4-FFF2-40B4-BE49-F238E27FC236}">
                    <a16:creationId xmlns:a16="http://schemas.microsoft.com/office/drawing/2014/main" id="{157E5A68-1617-4B83-A78B-BF299663AD1D}"/>
                  </a:ext>
                </a:extLst>
              </p:cNvPr>
              <p:cNvSpPr/>
              <p:nvPr/>
            </p:nvSpPr>
            <p:spPr>
              <a:xfrm>
                <a:off x="5895446" y="3980928"/>
                <a:ext cx="3507" cy="39568"/>
              </a:xfrm>
              <a:custGeom>
                <a:avLst/>
                <a:gdLst>
                  <a:gd name="connsiteX0" fmla="*/ 0 w 3507"/>
                  <a:gd name="connsiteY0" fmla="*/ 0 h 39568"/>
                  <a:gd name="connsiteX1" fmla="*/ 0 w 3507"/>
                  <a:gd name="connsiteY1" fmla="*/ 39568 h 39568"/>
                </a:gdLst>
                <a:ahLst/>
                <a:cxnLst>
                  <a:cxn ang="0">
                    <a:pos x="connsiteX0" y="connsiteY0"/>
                  </a:cxn>
                  <a:cxn ang="0">
                    <a:pos x="connsiteX1" y="connsiteY1"/>
                  </a:cxn>
                </a:cxnLst>
                <a:rect l="l" t="t" r="r" b="b"/>
                <a:pathLst>
                  <a:path w="3507" h="39568">
                    <a:moveTo>
                      <a:pt x="0" y="0"/>
                    </a:moveTo>
                    <a:lnTo>
                      <a:pt x="0" y="39568"/>
                    </a:lnTo>
                  </a:path>
                </a:pathLst>
              </a:custGeom>
              <a:grpFill/>
              <a:ln w="12700" cap="rnd">
                <a:solidFill>
                  <a:srgbClr val="114954"/>
                </a:solidFill>
                <a:prstDash val="solid"/>
                <a:miter/>
              </a:ln>
            </p:spPr>
            <p:txBody>
              <a:bodyPr rtlCol="0" anchor="ctr"/>
              <a:lstStyle/>
              <a:p>
                <a:endParaRPr lang="en-AU"/>
              </a:p>
            </p:txBody>
          </p:sp>
          <p:sp>
            <p:nvSpPr>
              <p:cNvPr id="291" name="Freeform: Shape 290">
                <a:extLst>
                  <a:ext uri="{FF2B5EF4-FFF2-40B4-BE49-F238E27FC236}">
                    <a16:creationId xmlns:a16="http://schemas.microsoft.com/office/drawing/2014/main" id="{201B8246-6AB9-418F-A9E4-9BEB7E3B68D0}"/>
                  </a:ext>
                </a:extLst>
              </p:cNvPr>
              <p:cNvSpPr/>
              <p:nvPr/>
            </p:nvSpPr>
            <p:spPr>
              <a:xfrm>
                <a:off x="5881310" y="4020496"/>
                <a:ext cx="28343" cy="28343"/>
              </a:xfrm>
              <a:custGeom>
                <a:avLst/>
                <a:gdLst>
                  <a:gd name="connsiteX0" fmla="*/ 28344 w 28343"/>
                  <a:gd name="connsiteY0" fmla="*/ 14172 h 28343"/>
                  <a:gd name="connsiteX1" fmla="*/ 14172 w 28343"/>
                  <a:gd name="connsiteY1" fmla="*/ 0 h 28343"/>
                  <a:gd name="connsiteX2" fmla="*/ 0 w 28343"/>
                  <a:gd name="connsiteY2" fmla="*/ 14172 h 28343"/>
                  <a:gd name="connsiteX3" fmla="*/ 14172 w 28343"/>
                  <a:gd name="connsiteY3" fmla="*/ 28343 h 28343"/>
                  <a:gd name="connsiteX4" fmla="*/ 28344 w 28343"/>
                  <a:gd name="connsiteY4" fmla="*/ 14172 h 28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3" h="28343">
                    <a:moveTo>
                      <a:pt x="28344" y="14172"/>
                    </a:moveTo>
                    <a:cubicBezTo>
                      <a:pt x="28344" y="6349"/>
                      <a:pt x="21994" y="0"/>
                      <a:pt x="14172" y="0"/>
                    </a:cubicBezTo>
                    <a:cubicBezTo>
                      <a:pt x="6349" y="0"/>
                      <a:pt x="0" y="6349"/>
                      <a:pt x="0" y="14172"/>
                    </a:cubicBezTo>
                    <a:cubicBezTo>
                      <a:pt x="0" y="21994"/>
                      <a:pt x="6349" y="28343"/>
                      <a:pt x="14172" y="28343"/>
                    </a:cubicBezTo>
                    <a:cubicBezTo>
                      <a:pt x="21994" y="28343"/>
                      <a:pt x="28344" y="21994"/>
                      <a:pt x="28344" y="14172"/>
                    </a:cubicBezTo>
                    <a:close/>
                  </a:path>
                </a:pathLst>
              </a:custGeom>
              <a:grpFill/>
              <a:ln w="12700" cap="rnd">
                <a:solidFill>
                  <a:srgbClr val="114954"/>
                </a:solidFill>
                <a:prstDash val="solid"/>
                <a:miter/>
              </a:ln>
            </p:spPr>
            <p:txBody>
              <a:bodyPr rtlCol="0" anchor="ctr"/>
              <a:lstStyle/>
              <a:p>
                <a:endParaRPr lang="en-AU"/>
              </a:p>
            </p:txBody>
          </p:sp>
        </p:grpSp>
        <p:sp>
          <p:nvSpPr>
            <p:cNvPr id="292" name="Freeform: Shape 291">
              <a:extLst>
                <a:ext uri="{FF2B5EF4-FFF2-40B4-BE49-F238E27FC236}">
                  <a16:creationId xmlns:a16="http://schemas.microsoft.com/office/drawing/2014/main" id="{A7D919CD-135E-4825-AF1F-A8ECFE67E809}"/>
                </a:ext>
              </a:extLst>
            </p:cNvPr>
            <p:cNvSpPr/>
            <p:nvPr/>
          </p:nvSpPr>
          <p:spPr>
            <a:xfrm>
              <a:off x="5697991" y="4097668"/>
              <a:ext cx="395156" cy="293359"/>
            </a:xfrm>
            <a:custGeom>
              <a:avLst/>
              <a:gdLst>
                <a:gd name="connsiteX0" fmla="*/ 240532 w 395156"/>
                <a:gd name="connsiteY0" fmla="*/ 0 h 293359"/>
                <a:gd name="connsiteX1" fmla="*/ 365726 w 395156"/>
                <a:gd name="connsiteY1" fmla="*/ 0 h 293359"/>
                <a:gd name="connsiteX2" fmla="*/ 395157 w 395156"/>
                <a:gd name="connsiteY2" fmla="*/ 29431 h 293359"/>
                <a:gd name="connsiteX3" fmla="*/ 395157 w 395156"/>
                <a:gd name="connsiteY3" fmla="*/ 263929 h 293359"/>
                <a:gd name="connsiteX4" fmla="*/ 365726 w 395156"/>
                <a:gd name="connsiteY4" fmla="*/ 293360 h 293359"/>
                <a:gd name="connsiteX5" fmla="*/ 29431 w 395156"/>
                <a:gd name="connsiteY5" fmla="*/ 293360 h 293359"/>
                <a:gd name="connsiteX6" fmla="*/ 0 w 395156"/>
                <a:gd name="connsiteY6" fmla="*/ 263929 h 293359"/>
                <a:gd name="connsiteX7" fmla="*/ 0 w 395156"/>
                <a:gd name="connsiteY7" fmla="*/ 29431 h 293359"/>
                <a:gd name="connsiteX8" fmla="*/ 29431 w 395156"/>
                <a:gd name="connsiteY8" fmla="*/ 0 h 293359"/>
                <a:gd name="connsiteX9" fmla="*/ 152836 w 395156"/>
                <a:gd name="connsiteY9"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56" h="293359">
                  <a:moveTo>
                    <a:pt x="240532" y="0"/>
                  </a:moveTo>
                  <a:lnTo>
                    <a:pt x="365726" y="0"/>
                  </a:lnTo>
                  <a:cubicBezTo>
                    <a:pt x="381967" y="0"/>
                    <a:pt x="395157" y="13189"/>
                    <a:pt x="395157" y="29431"/>
                  </a:cubicBezTo>
                  <a:lnTo>
                    <a:pt x="395157" y="263929"/>
                  </a:lnTo>
                  <a:cubicBezTo>
                    <a:pt x="395157" y="280170"/>
                    <a:pt x="381967" y="293360"/>
                    <a:pt x="365726" y="293360"/>
                  </a:cubicBezTo>
                  <a:lnTo>
                    <a:pt x="29431" y="293360"/>
                  </a:lnTo>
                  <a:cubicBezTo>
                    <a:pt x="13189" y="293360"/>
                    <a:pt x="0" y="280170"/>
                    <a:pt x="0" y="263929"/>
                  </a:cubicBezTo>
                  <a:lnTo>
                    <a:pt x="0" y="29431"/>
                  </a:lnTo>
                  <a:cubicBezTo>
                    <a:pt x="0" y="13189"/>
                    <a:pt x="13189" y="0"/>
                    <a:pt x="29431" y="0"/>
                  </a:cubicBezTo>
                  <a:lnTo>
                    <a:pt x="152836" y="0"/>
                  </a:lnTo>
                </a:path>
              </a:pathLst>
            </a:custGeom>
            <a:grpFill/>
            <a:ln w="12700" cap="rnd">
              <a:solidFill>
                <a:srgbClr val="114954"/>
              </a:solidFill>
              <a:prstDash val="solid"/>
              <a:round/>
            </a:ln>
          </p:spPr>
          <p:txBody>
            <a:bodyPr rtlCol="0" anchor="ctr"/>
            <a:lstStyle/>
            <a:p>
              <a:endParaRPr lang="en-AU"/>
            </a:p>
          </p:txBody>
        </p:sp>
        <p:sp>
          <p:nvSpPr>
            <p:cNvPr id="293" name="Freeform: Shape 292">
              <a:extLst>
                <a:ext uri="{FF2B5EF4-FFF2-40B4-BE49-F238E27FC236}">
                  <a16:creationId xmlns:a16="http://schemas.microsoft.com/office/drawing/2014/main" id="{64712422-BCEE-4C39-AB52-93E094D5E38B}"/>
                </a:ext>
              </a:extLst>
            </p:cNvPr>
            <p:cNvSpPr/>
            <p:nvPr/>
          </p:nvSpPr>
          <p:spPr>
            <a:xfrm>
              <a:off x="5776812" y="4391063"/>
              <a:ext cx="237479" cy="45391"/>
            </a:xfrm>
            <a:custGeom>
              <a:avLst/>
              <a:gdLst>
                <a:gd name="connsiteX0" fmla="*/ 17960 w 237479"/>
                <a:gd name="connsiteY0" fmla="*/ 0 h 45391"/>
                <a:gd name="connsiteX1" fmla="*/ 0 w 237479"/>
                <a:gd name="connsiteY1" fmla="*/ 45391 h 45391"/>
                <a:gd name="connsiteX2" fmla="*/ 118740 w 237479"/>
                <a:gd name="connsiteY2" fmla="*/ 45391 h 45391"/>
                <a:gd name="connsiteX3" fmla="*/ 237480 w 237479"/>
                <a:gd name="connsiteY3" fmla="*/ 45391 h 45391"/>
                <a:gd name="connsiteX4" fmla="*/ 219520 w 237479"/>
                <a:gd name="connsiteY4" fmla="*/ 0 h 45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391">
                  <a:moveTo>
                    <a:pt x="17960" y="0"/>
                  </a:moveTo>
                  <a:lnTo>
                    <a:pt x="0" y="45391"/>
                  </a:lnTo>
                  <a:lnTo>
                    <a:pt x="118740" y="45391"/>
                  </a:lnTo>
                  <a:lnTo>
                    <a:pt x="237480" y="45391"/>
                  </a:lnTo>
                  <a:lnTo>
                    <a:pt x="219520" y="0"/>
                  </a:lnTo>
                </a:path>
              </a:pathLst>
            </a:custGeom>
            <a:grpFill/>
            <a:ln w="12700" cap="rnd">
              <a:solidFill>
                <a:srgbClr val="114954"/>
              </a:solidFill>
              <a:prstDash val="solid"/>
              <a:round/>
            </a:ln>
          </p:spPr>
          <p:txBody>
            <a:bodyPr rtlCol="0" anchor="ctr"/>
            <a:lstStyle/>
            <a:p>
              <a:endParaRPr lang="en-AU"/>
            </a:p>
          </p:txBody>
        </p:sp>
      </p:grpSp>
      <p:grpSp>
        <p:nvGrpSpPr>
          <p:cNvPr id="294" name="Graphic 7">
            <a:extLst>
              <a:ext uri="{FF2B5EF4-FFF2-40B4-BE49-F238E27FC236}">
                <a16:creationId xmlns:a16="http://schemas.microsoft.com/office/drawing/2014/main" id="{25718E1F-B72F-4D20-B700-D5BE63459876}"/>
              </a:ext>
            </a:extLst>
          </p:cNvPr>
          <p:cNvGrpSpPr/>
          <p:nvPr/>
        </p:nvGrpSpPr>
        <p:grpSpPr>
          <a:xfrm>
            <a:off x="6287306" y="4622369"/>
            <a:ext cx="477415" cy="477415"/>
            <a:chOff x="6287306" y="4622369"/>
            <a:chExt cx="477415" cy="477415"/>
          </a:xfrm>
          <a:noFill/>
        </p:grpSpPr>
        <p:sp>
          <p:nvSpPr>
            <p:cNvPr id="295" name="Freeform: Shape 294">
              <a:extLst>
                <a:ext uri="{FF2B5EF4-FFF2-40B4-BE49-F238E27FC236}">
                  <a16:creationId xmlns:a16="http://schemas.microsoft.com/office/drawing/2014/main" id="{553C13BC-6E26-4FB4-B76B-85E4F5FEDF68}"/>
                </a:ext>
              </a:extLst>
            </p:cNvPr>
            <p:cNvSpPr/>
            <p:nvPr/>
          </p:nvSpPr>
          <p:spPr>
            <a:xfrm>
              <a:off x="6407519" y="4699770"/>
              <a:ext cx="237006" cy="89782"/>
            </a:xfrm>
            <a:custGeom>
              <a:avLst/>
              <a:gdLst>
                <a:gd name="connsiteX0" fmla="*/ 20907 w 237006"/>
                <a:gd name="connsiteY0" fmla="*/ 48952 h 89782"/>
                <a:gd name="connsiteX1" fmla="*/ 104393 w 237006"/>
                <a:gd name="connsiteY1" fmla="*/ 75225 h 89782"/>
                <a:gd name="connsiteX2" fmla="*/ 129825 w 237006"/>
                <a:gd name="connsiteY2" fmla="*/ 75225 h 89782"/>
                <a:gd name="connsiteX3" fmla="*/ 234218 w 237006"/>
                <a:gd name="connsiteY3" fmla="*/ 42392 h 89782"/>
                <a:gd name="connsiteX4" fmla="*/ 234218 w 237006"/>
                <a:gd name="connsiteY4" fmla="*/ 34780 h 89782"/>
                <a:gd name="connsiteX5" fmla="*/ 129825 w 237006"/>
                <a:gd name="connsiteY5" fmla="*/ 1947 h 89782"/>
                <a:gd name="connsiteX6" fmla="*/ 104393 w 237006"/>
                <a:gd name="connsiteY6" fmla="*/ 1947 h 89782"/>
                <a:gd name="connsiteX7" fmla="*/ 0 w 237006"/>
                <a:gd name="connsiteY7" fmla="*/ 34780 h 89782"/>
                <a:gd name="connsiteX8" fmla="*/ 0 w 237006"/>
                <a:gd name="connsiteY8" fmla="*/ 89783 h 89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006" h="89782">
                  <a:moveTo>
                    <a:pt x="20907" y="48952"/>
                  </a:moveTo>
                  <a:lnTo>
                    <a:pt x="104393" y="75225"/>
                  </a:lnTo>
                  <a:cubicBezTo>
                    <a:pt x="112671" y="77821"/>
                    <a:pt x="121546" y="77821"/>
                    <a:pt x="129825" y="75225"/>
                  </a:cubicBezTo>
                  <a:lnTo>
                    <a:pt x="234218" y="42392"/>
                  </a:lnTo>
                  <a:cubicBezTo>
                    <a:pt x="237936" y="41235"/>
                    <a:pt x="237936" y="35938"/>
                    <a:pt x="234218" y="34780"/>
                  </a:cubicBezTo>
                  <a:lnTo>
                    <a:pt x="129825" y="1947"/>
                  </a:lnTo>
                  <a:cubicBezTo>
                    <a:pt x="121546" y="-649"/>
                    <a:pt x="112671" y="-649"/>
                    <a:pt x="104393" y="1947"/>
                  </a:cubicBezTo>
                  <a:lnTo>
                    <a:pt x="0" y="34780"/>
                  </a:lnTo>
                  <a:lnTo>
                    <a:pt x="0" y="89783"/>
                  </a:lnTo>
                </a:path>
              </a:pathLst>
            </a:custGeom>
            <a:grpFill/>
            <a:ln w="12700" cap="rnd">
              <a:solidFill>
                <a:srgbClr val="114954"/>
              </a:solidFill>
              <a:prstDash val="solid"/>
              <a:round/>
            </a:ln>
          </p:spPr>
          <p:txBody>
            <a:bodyPr rtlCol="0" anchor="ctr"/>
            <a:lstStyle/>
            <a:p>
              <a:endParaRPr lang="en-AU"/>
            </a:p>
          </p:txBody>
        </p:sp>
        <p:sp>
          <p:nvSpPr>
            <p:cNvPr id="296" name="Freeform: Shape 295">
              <a:extLst>
                <a:ext uri="{FF2B5EF4-FFF2-40B4-BE49-F238E27FC236}">
                  <a16:creationId xmlns:a16="http://schemas.microsoft.com/office/drawing/2014/main" id="{3198EF0B-9D16-44D1-8AEB-08D24736B424}"/>
                </a:ext>
              </a:extLst>
            </p:cNvPr>
            <p:cNvSpPr/>
            <p:nvPr/>
          </p:nvSpPr>
          <p:spPr>
            <a:xfrm>
              <a:off x="6447017" y="4755281"/>
              <a:ext cx="155221" cy="68437"/>
            </a:xfrm>
            <a:custGeom>
              <a:avLst/>
              <a:gdLst>
                <a:gd name="connsiteX0" fmla="*/ 155221 w 155221"/>
                <a:gd name="connsiteY0" fmla="*/ 0 h 68437"/>
                <a:gd name="connsiteX1" fmla="*/ 155221 w 155221"/>
                <a:gd name="connsiteY1" fmla="*/ 42269 h 68437"/>
                <a:gd name="connsiteX2" fmla="*/ 148206 w 155221"/>
                <a:gd name="connsiteY2" fmla="*/ 53179 h 68437"/>
                <a:gd name="connsiteX3" fmla="*/ 7016 w 155221"/>
                <a:gd name="connsiteY3" fmla="*/ 53179 h 68437"/>
                <a:gd name="connsiteX4" fmla="*/ 0 w 155221"/>
                <a:gd name="connsiteY4" fmla="*/ 42269 h 68437"/>
                <a:gd name="connsiteX5" fmla="*/ 0 w 155221"/>
                <a:gd name="connsiteY5" fmla="*/ 0 h 6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221" h="68437">
                  <a:moveTo>
                    <a:pt x="155221" y="0"/>
                  </a:moveTo>
                  <a:lnTo>
                    <a:pt x="155221" y="42269"/>
                  </a:lnTo>
                  <a:cubicBezTo>
                    <a:pt x="155221" y="46970"/>
                    <a:pt x="152485" y="51250"/>
                    <a:pt x="148206" y="53179"/>
                  </a:cubicBezTo>
                  <a:cubicBezTo>
                    <a:pt x="103340" y="73524"/>
                    <a:pt x="51881" y="73524"/>
                    <a:pt x="7016" y="53179"/>
                  </a:cubicBezTo>
                  <a:cubicBezTo>
                    <a:pt x="2736" y="51250"/>
                    <a:pt x="0" y="46970"/>
                    <a:pt x="0" y="42269"/>
                  </a:cubicBezTo>
                  <a:lnTo>
                    <a:pt x="0" y="0"/>
                  </a:lnTo>
                </a:path>
              </a:pathLst>
            </a:custGeom>
            <a:grpFill/>
            <a:ln w="12700" cap="rnd">
              <a:solidFill>
                <a:srgbClr val="114954"/>
              </a:solidFill>
              <a:prstDash val="solid"/>
              <a:round/>
            </a:ln>
          </p:spPr>
          <p:txBody>
            <a:bodyPr rtlCol="0" anchor="ctr"/>
            <a:lstStyle/>
            <a:p>
              <a:endParaRPr lang="en-AU"/>
            </a:p>
          </p:txBody>
        </p:sp>
        <p:sp>
          <p:nvSpPr>
            <p:cNvPr id="297" name="Freeform: Shape 296">
              <a:extLst>
                <a:ext uri="{FF2B5EF4-FFF2-40B4-BE49-F238E27FC236}">
                  <a16:creationId xmlns:a16="http://schemas.microsoft.com/office/drawing/2014/main" id="{160BD27D-E5E1-4FA3-A9A2-1954B98DC8E5}"/>
                </a:ext>
              </a:extLst>
            </p:cNvPr>
            <p:cNvSpPr/>
            <p:nvPr/>
          </p:nvSpPr>
          <p:spPr>
            <a:xfrm>
              <a:off x="6583717" y="4915343"/>
              <a:ext cx="56160" cy="107093"/>
            </a:xfrm>
            <a:custGeom>
              <a:avLst/>
              <a:gdLst>
                <a:gd name="connsiteX0" fmla="*/ 0 w 56160"/>
                <a:gd name="connsiteY0" fmla="*/ 0 h 107093"/>
                <a:gd name="connsiteX1" fmla="*/ 56160 w 56160"/>
                <a:gd name="connsiteY1" fmla="*/ 48513 h 107093"/>
                <a:gd name="connsiteX2" fmla="*/ 56160 w 56160"/>
                <a:gd name="connsiteY2" fmla="*/ 107094 h 107093"/>
              </a:gdLst>
              <a:ahLst/>
              <a:cxnLst>
                <a:cxn ang="0">
                  <a:pos x="connsiteX0" y="connsiteY0"/>
                </a:cxn>
                <a:cxn ang="0">
                  <a:pos x="connsiteX1" y="connsiteY1"/>
                </a:cxn>
                <a:cxn ang="0">
                  <a:pos x="connsiteX2" y="connsiteY2"/>
                </a:cxn>
              </a:cxnLst>
              <a:rect l="l" t="t" r="r" b="b"/>
              <a:pathLst>
                <a:path w="56160" h="107093">
                  <a:moveTo>
                    <a:pt x="0" y="0"/>
                  </a:moveTo>
                  <a:lnTo>
                    <a:pt x="56160" y="48513"/>
                  </a:lnTo>
                  <a:lnTo>
                    <a:pt x="56160" y="107094"/>
                  </a:lnTo>
                </a:path>
              </a:pathLst>
            </a:custGeom>
            <a:grpFill/>
            <a:ln w="12700" cap="rnd">
              <a:solidFill>
                <a:srgbClr val="114954"/>
              </a:solidFill>
              <a:prstDash val="solid"/>
              <a:round/>
            </a:ln>
          </p:spPr>
          <p:txBody>
            <a:bodyPr rtlCol="0" anchor="ctr"/>
            <a:lstStyle/>
            <a:p>
              <a:endParaRPr lang="en-AU"/>
            </a:p>
          </p:txBody>
        </p:sp>
        <p:sp>
          <p:nvSpPr>
            <p:cNvPr id="298" name="Freeform: Shape 297">
              <a:extLst>
                <a:ext uri="{FF2B5EF4-FFF2-40B4-BE49-F238E27FC236}">
                  <a16:creationId xmlns:a16="http://schemas.microsoft.com/office/drawing/2014/main" id="{32B1CF8A-A7F7-4890-AB5A-D2540538537B}"/>
                </a:ext>
              </a:extLst>
            </p:cNvPr>
            <p:cNvSpPr/>
            <p:nvPr/>
          </p:nvSpPr>
          <p:spPr>
            <a:xfrm>
              <a:off x="6409273" y="4913975"/>
              <a:ext cx="56160" cy="108461"/>
            </a:xfrm>
            <a:custGeom>
              <a:avLst/>
              <a:gdLst>
                <a:gd name="connsiteX0" fmla="*/ 56160 w 56160"/>
                <a:gd name="connsiteY0" fmla="*/ 0 h 108461"/>
                <a:gd name="connsiteX1" fmla="*/ 0 w 56160"/>
                <a:gd name="connsiteY1" fmla="*/ 49881 h 108461"/>
                <a:gd name="connsiteX2" fmla="*/ 0 w 56160"/>
                <a:gd name="connsiteY2" fmla="*/ 108462 h 108461"/>
              </a:gdLst>
              <a:ahLst/>
              <a:cxnLst>
                <a:cxn ang="0">
                  <a:pos x="connsiteX0" y="connsiteY0"/>
                </a:cxn>
                <a:cxn ang="0">
                  <a:pos x="connsiteX1" y="connsiteY1"/>
                </a:cxn>
                <a:cxn ang="0">
                  <a:pos x="connsiteX2" y="connsiteY2"/>
                </a:cxn>
              </a:cxnLst>
              <a:rect l="l" t="t" r="r" b="b"/>
              <a:pathLst>
                <a:path w="56160" h="108461">
                  <a:moveTo>
                    <a:pt x="56160" y="0"/>
                  </a:moveTo>
                  <a:lnTo>
                    <a:pt x="0" y="49881"/>
                  </a:lnTo>
                  <a:lnTo>
                    <a:pt x="0" y="108462"/>
                  </a:lnTo>
                </a:path>
              </a:pathLst>
            </a:custGeom>
            <a:grpFill/>
            <a:ln w="12700" cap="rnd">
              <a:solidFill>
                <a:srgbClr val="114954"/>
              </a:solidFill>
              <a:prstDash val="solid"/>
              <a:round/>
            </a:ln>
          </p:spPr>
          <p:txBody>
            <a:bodyPr rtlCol="0" anchor="ctr"/>
            <a:lstStyle/>
            <a:p>
              <a:endParaRPr lang="en-AU"/>
            </a:p>
          </p:txBody>
        </p:sp>
        <p:sp>
          <p:nvSpPr>
            <p:cNvPr id="299" name="Freeform: Shape 298">
              <a:extLst>
                <a:ext uri="{FF2B5EF4-FFF2-40B4-BE49-F238E27FC236}">
                  <a16:creationId xmlns:a16="http://schemas.microsoft.com/office/drawing/2014/main" id="{2194E036-CAD7-41AB-9736-0482FB656FB3}"/>
                </a:ext>
              </a:extLst>
            </p:cNvPr>
            <p:cNvSpPr/>
            <p:nvPr/>
          </p:nvSpPr>
          <p:spPr>
            <a:xfrm>
              <a:off x="6454839" y="4831260"/>
              <a:ext cx="139471" cy="86397"/>
            </a:xfrm>
            <a:custGeom>
              <a:avLst/>
              <a:gdLst>
                <a:gd name="connsiteX0" fmla="*/ 139471 w 139471"/>
                <a:gd name="connsiteY0" fmla="*/ 0 h 86397"/>
                <a:gd name="connsiteX1" fmla="*/ 69736 w 139471"/>
                <a:gd name="connsiteY1" fmla="*/ 86398 h 86397"/>
                <a:gd name="connsiteX2" fmla="*/ 0 w 139471"/>
                <a:gd name="connsiteY2" fmla="*/ 0 h 86397"/>
              </a:gdLst>
              <a:ahLst/>
              <a:cxnLst>
                <a:cxn ang="0">
                  <a:pos x="connsiteX0" y="connsiteY0"/>
                </a:cxn>
                <a:cxn ang="0">
                  <a:pos x="connsiteX1" y="connsiteY1"/>
                </a:cxn>
                <a:cxn ang="0">
                  <a:pos x="connsiteX2" y="connsiteY2"/>
                </a:cxn>
              </a:cxnLst>
              <a:rect l="l" t="t" r="r" b="b"/>
              <a:pathLst>
                <a:path w="139471" h="86397">
                  <a:moveTo>
                    <a:pt x="139471" y="0"/>
                  </a:moveTo>
                  <a:cubicBezTo>
                    <a:pt x="139471" y="47706"/>
                    <a:pt x="108252" y="86398"/>
                    <a:pt x="69736" y="86398"/>
                  </a:cubicBezTo>
                  <a:cubicBezTo>
                    <a:pt x="31220" y="86398"/>
                    <a:pt x="0" y="47706"/>
                    <a:pt x="0" y="0"/>
                  </a:cubicBezTo>
                </a:path>
              </a:pathLst>
            </a:custGeom>
            <a:grpFill/>
            <a:ln w="12700" cap="rnd">
              <a:solidFill>
                <a:srgbClr val="114954"/>
              </a:solidFill>
              <a:prstDash val="solid"/>
              <a:miter/>
            </a:ln>
          </p:spPr>
          <p:txBody>
            <a:bodyPr rtlCol="0" anchor="ctr"/>
            <a:lstStyle/>
            <a:p>
              <a:endParaRPr lang="en-AU"/>
            </a:p>
          </p:txBody>
        </p:sp>
        <p:sp>
          <p:nvSpPr>
            <p:cNvPr id="300" name="Freeform: Shape 299">
              <a:extLst>
                <a:ext uri="{FF2B5EF4-FFF2-40B4-BE49-F238E27FC236}">
                  <a16:creationId xmlns:a16="http://schemas.microsoft.com/office/drawing/2014/main" id="{1A0A91C0-237E-4B58-B935-F277D16FBDEE}"/>
                </a:ext>
              </a:extLst>
            </p:cNvPr>
            <p:cNvSpPr/>
            <p:nvPr/>
          </p:nvSpPr>
          <p:spPr>
            <a:xfrm>
              <a:off x="6287306" y="4622369"/>
              <a:ext cx="477415" cy="477415"/>
            </a:xfrm>
            <a:custGeom>
              <a:avLst/>
              <a:gdLst>
                <a:gd name="connsiteX0" fmla="*/ 477415 w 477415"/>
                <a:gd name="connsiteY0" fmla="*/ 238708 h 477415"/>
                <a:gd name="connsiteX1" fmla="*/ 238707 w 477415"/>
                <a:gd name="connsiteY1" fmla="*/ 477415 h 477415"/>
                <a:gd name="connsiteX2" fmla="*/ -1 w 477415"/>
                <a:gd name="connsiteY2" fmla="*/ 238708 h 477415"/>
                <a:gd name="connsiteX3" fmla="*/ 238707 w 477415"/>
                <a:gd name="connsiteY3" fmla="*/ 0 h 477415"/>
                <a:gd name="connsiteX4" fmla="*/ 477415 w 477415"/>
                <a:gd name="connsiteY4" fmla="*/ 238708 h 477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15" h="477415">
                  <a:moveTo>
                    <a:pt x="477415" y="238708"/>
                  </a:moveTo>
                  <a:cubicBezTo>
                    <a:pt x="477415" y="370542"/>
                    <a:pt x="370542" y="477415"/>
                    <a:pt x="238707" y="477415"/>
                  </a:cubicBezTo>
                  <a:cubicBezTo>
                    <a:pt x="106873" y="477415"/>
                    <a:pt x="-1" y="370542"/>
                    <a:pt x="-1" y="238708"/>
                  </a:cubicBezTo>
                  <a:cubicBezTo>
                    <a:pt x="-1" y="106873"/>
                    <a:pt x="106873" y="0"/>
                    <a:pt x="238707" y="0"/>
                  </a:cubicBezTo>
                  <a:cubicBezTo>
                    <a:pt x="370542" y="0"/>
                    <a:pt x="477415" y="106873"/>
                    <a:pt x="477415" y="238708"/>
                  </a:cubicBezTo>
                  <a:close/>
                </a:path>
              </a:pathLst>
            </a:custGeom>
            <a:grpFill/>
            <a:ln w="12700" cap="rnd">
              <a:solidFill>
                <a:srgbClr val="114954"/>
              </a:solidFill>
              <a:prstDash val="solid"/>
              <a:round/>
            </a:ln>
          </p:spPr>
          <p:txBody>
            <a:bodyPr rtlCol="0" anchor="ctr"/>
            <a:lstStyle/>
            <a:p>
              <a:endParaRPr lang="en-AU"/>
            </a:p>
          </p:txBody>
        </p:sp>
        <p:sp>
          <p:nvSpPr>
            <p:cNvPr id="301" name="Freeform: Shape 300">
              <a:extLst>
                <a:ext uri="{FF2B5EF4-FFF2-40B4-BE49-F238E27FC236}">
                  <a16:creationId xmlns:a16="http://schemas.microsoft.com/office/drawing/2014/main" id="{2AC549D1-624B-4FFF-B46F-9BF3E4C9D470}"/>
                </a:ext>
              </a:extLst>
            </p:cNvPr>
            <p:cNvSpPr/>
            <p:nvPr/>
          </p:nvSpPr>
          <p:spPr>
            <a:xfrm>
              <a:off x="6490724" y="4938249"/>
              <a:ext cx="70507" cy="116214"/>
            </a:xfrm>
            <a:custGeom>
              <a:avLst/>
              <a:gdLst>
                <a:gd name="connsiteX0" fmla="*/ 49390 w 70507"/>
                <a:gd name="connsiteY0" fmla="*/ 0 h 116214"/>
                <a:gd name="connsiteX1" fmla="*/ 70508 w 70507"/>
                <a:gd name="connsiteY1" fmla="*/ 73945 h 116214"/>
                <a:gd name="connsiteX2" fmla="*/ 35254 w 70507"/>
                <a:gd name="connsiteY2" fmla="*/ 116214 h 116214"/>
                <a:gd name="connsiteX3" fmla="*/ 0 w 70507"/>
                <a:gd name="connsiteY3" fmla="*/ 73945 h 116214"/>
                <a:gd name="connsiteX4" fmla="*/ 24625 w 70507"/>
                <a:gd name="connsiteY4" fmla="*/ 0 h 116214"/>
                <a:gd name="connsiteX5" fmla="*/ 24625 w 70507"/>
                <a:gd name="connsiteY5" fmla="*/ 0 h 116214"/>
                <a:gd name="connsiteX6" fmla="*/ 48654 w 70507"/>
                <a:gd name="connsiteY6" fmla="*/ 351 h 116214"/>
                <a:gd name="connsiteX7" fmla="*/ 49355 w 70507"/>
                <a:gd name="connsiteY7" fmla="*/ 0 h 11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07" h="116214">
                  <a:moveTo>
                    <a:pt x="49390" y="0"/>
                  </a:moveTo>
                  <a:lnTo>
                    <a:pt x="70508" y="73945"/>
                  </a:lnTo>
                  <a:lnTo>
                    <a:pt x="35254" y="116214"/>
                  </a:lnTo>
                  <a:lnTo>
                    <a:pt x="0" y="73945"/>
                  </a:lnTo>
                  <a:lnTo>
                    <a:pt x="24625" y="0"/>
                  </a:lnTo>
                  <a:lnTo>
                    <a:pt x="24625" y="0"/>
                  </a:lnTo>
                  <a:cubicBezTo>
                    <a:pt x="32062" y="4139"/>
                    <a:pt x="41077" y="4280"/>
                    <a:pt x="48654" y="351"/>
                  </a:cubicBezTo>
                  <a:lnTo>
                    <a:pt x="49355" y="0"/>
                  </a:lnTo>
                  <a:close/>
                </a:path>
              </a:pathLst>
            </a:custGeom>
            <a:grpFill/>
            <a:ln w="12700" cap="flat">
              <a:solidFill>
                <a:srgbClr val="114954"/>
              </a:solidFill>
              <a:prstDash val="solid"/>
              <a:miter/>
            </a:ln>
          </p:spPr>
          <p:txBody>
            <a:bodyPr rtlCol="0" anchor="ctr"/>
            <a:lstStyle/>
            <a:p>
              <a:endParaRPr lang="en-AU"/>
            </a:p>
          </p:txBody>
        </p:sp>
      </p:grpSp>
      <p:grpSp>
        <p:nvGrpSpPr>
          <p:cNvPr id="302" name="Graphic 7">
            <a:extLst>
              <a:ext uri="{FF2B5EF4-FFF2-40B4-BE49-F238E27FC236}">
                <a16:creationId xmlns:a16="http://schemas.microsoft.com/office/drawing/2014/main" id="{98AFB3FD-93F4-4ACF-96CA-B588E27784E0}"/>
              </a:ext>
            </a:extLst>
          </p:cNvPr>
          <p:cNvGrpSpPr/>
          <p:nvPr/>
        </p:nvGrpSpPr>
        <p:grpSpPr>
          <a:xfrm>
            <a:off x="3048949" y="4004781"/>
            <a:ext cx="467418" cy="444687"/>
            <a:chOff x="3048949" y="4004781"/>
            <a:chExt cx="467418" cy="444687"/>
          </a:xfrm>
          <a:noFill/>
        </p:grpSpPr>
        <p:sp>
          <p:nvSpPr>
            <p:cNvPr id="303" name="Freeform: Shape 302">
              <a:extLst>
                <a:ext uri="{FF2B5EF4-FFF2-40B4-BE49-F238E27FC236}">
                  <a16:creationId xmlns:a16="http://schemas.microsoft.com/office/drawing/2014/main" id="{90262222-050F-4748-9262-435D7E8B2B5F}"/>
                </a:ext>
              </a:extLst>
            </p:cNvPr>
            <p:cNvSpPr/>
            <p:nvPr/>
          </p:nvSpPr>
          <p:spPr>
            <a:xfrm>
              <a:off x="3247668" y="4193362"/>
              <a:ext cx="33815" cy="29220"/>
            </a:xfrm>
            <a:custGeom>
              <a:avLst/>
              <a:gdLst>
                <a:gd name="connsiteX0" fmla="*/ 0 w 33815"/>
                <a:gd name="connsiteY0" fmla="*/ 0 h 29220"/>
                <a:gd name="connsiteX1" fmla="*/ 33816 w 33815"/>
                <a:gd name="connsiteY1" fmla="*/ 29220 h 29220"/>
              </a:gdLst>
              <a:ahLst/>
              <a:cxnLst>
                <a:cxn ang="0">
                  <a:pos x="connsiteX0" y="connsiteY0"/>
                </a:cxn>
                <a:cxn ang="0">
                  <a:pos x="connsiteX1" y="connsiteY1"/>
                </a:cxn>
              </a:cxnLst>
              <a:rect l="l" t="t" r="r" b="b"/>
              <a:pathLst>
                <a:path w="33815" h="29220">
                  <a:moveTo>
                    <a:pt x="0" y="0"/>
                  </a:moveTo>
                  <a:lnTo>
                    <a:pt x="33816" y="29220"/>
                  </a:lnTo>
                </a:path>
              </a:pathLst>
            </a:custGeom>
            <a:grpFill/>
            <a:ln w="12700" cap="rnd">
              <a:solidFill>
                <a:srgbClr val="114954"/>
              </a:solidFill>
              <a:prstDash val="solid"/>
              <a:round/>
            </a:ln>
          </p:spPr>
          <p:txBody>
            <a:bodyPr rtlCol="0" anchor="ctr"/>
            <a:lstStyle/>
            <a:p>
              <a:endParaRPr lang="en-AU"/>
            </a:p>
          </p:txBody>
        </p:sp>
        <p:sp>
          <p:nvSpPr>
            <p:cNvPr id="304" name="Freeform: Shape 303">
              <a:extLst>
                <a:ext uri="{FF2B5EF4-FFF2-40B4-BE49-F238E27FC236}">
                  <a16:creationId xmlns:a16="http://schemas.microsoft.com/office/drawing/2014/main" id="{9D3C6010-09EE-4B8E-A0F9-EEB2A3F36DA6}"/>
                </a:ext>
              </a:extLst>
            </p:cNvPr>
            <p:cNvSpPr/>
            <p:nvPr/>
          </p:nvSpPr>
          <p:spPr>
            <a:xfrm>
              <a:off x="3103531" y="4012849"/>
              <a:ext cx="155116" cy="185002"/>
            </a:xfrm>
            <a:custGeom>
              <a:avLst/>
              <a:gdLst>
                <a:gd name="connsiteX0" fmla="*/ 155116 w 155116"/>
                <a:gd name="connsiteY0" fmla="*/ 92501 h 185002"/>
                <a:gd name="connsiteX1" fmla="*/ 77558 w 155116"/>
                <a:gd name="connsiteY1" fmla="*/ 185003 h 185002"/>
                <a:gd name="connsiteX2" fmla="*/ 0 w 155116"/>
                <a:gd name="connsiteY2" fmla="*/ 92501 h 185002"/>
                <a:gd name="connsiteX3" fmla="*/ 77558 w 155116"/>
                <a:gd name="connsiteY3" fmla="*/ 0 h 185002"/>
                <a:gd name="connsiteX4" fmla="*/ 155116 w 155116"/>
                <a:gd name="connsiteY4" fmla="*/ 92501 h 185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16" h="185002">
                  <a:moveTo>
                    <a:pt x="155116" y="92501"/>
                  </a:moveTo>
                  <a:cubicBezTo>
                    <a:pt x="155116" y="143588"/>
                    <a:pt x="120392" y="185003"/>
                    <a:pt x="77558" y="185003"/>
                  </a:cubicBezTo>
                  <a:cubicBezTo>
                    <a:pt x="34724" y="185003"/>
                    <a:pt x="0" y="143588"/>
                    <a:pt x="0" y="92501"/>
                  </a:cubicBezTo>
                  <a:cubicBezTo>
                    <a:pt x="0" y="41414"/>
                    <a:pt x="34724" y="0"/>
                    <a:pt x="77558" y="0"/>
                  </a:cubicBezTo>
                  <a:cubicBezTo>
                    <a:pt x="120392" y="0"/>
                    <a:pt x="155116" y="41414"/>
                    <a:pt x="155116" y="92501"/>
                  </a:cubicBezTo>
                  <a:close/>
                </a:path>
              </a:pathLst>
            </a:custGeom>
            <a:grpFill/>
            <a:ln w="12700" cap="rnd">
              <a:solidFill>
                <a:srgbClr val="114954"/>
              </a:solidFill>
              <a:prstDash val="solid"/>
              <a:miter/>
            </a:ln>
          </p:spPr>
          <p:txBody>
            <a:bodyPr rtlCol="0" anchor="ctr"/>
            <a:lstStyle/>
            <a:p>
              <a:endParaRPr lang="en-AU"/>
            </a:p>
          </p:txBody>
        </p:sp>
        <p:sp>
          <p:nvSpPr>
            <p:cNvPr id="305" name="Freeform: Shape 304">
              <a:extLst>
                <a:ext uri="{FF2B5EF4-FFF2-40B4-BE49-F238E27FC236}">
                  <a16:creationId xmlns:a16="http://schemas.microsoft.com/office/drawing/2014/main" id="{6AF92B0A-E98C-4A19-9F6D-1D1C8C9481F5}"/>
                </a:ext>
              </a:extLst>
            </p:cNvPr>
            <p:cNvSpPr/>
            <p:nvPr/>
          </p:nvSpPr>
          <p:spPr>
            <a:xfrm>
              <a:off x="3314667" y="4004781"/>
              <a:ext cx="170515" cy="159290"/>
            </a:xfrm>
            <a:custGeom>
              <a:avLst/>
              <a:gdLst>
                <a:gd name="connsiteX0" fmla="*/ 30378 w 170515"/>
                <a:gd name="connsiteY0" fmla="*/ 129790 h 159290"/>
                <a:gd name="connsiteX1" fmla="*/ 0 w 170515"/>
                <a:gd name="connsiteY1" fmla="*/ 159290 h 159290"/>
                <a:gd name="connsiteX2" fmla="*/ 0 w 170515"/>
                <a:gd name="connsiteY2" fmla="*/ 31500 h 159290"/>
                <a:gd name="connsiteX3" fmla="*/ 31500 w 170515"/>
                <a:gd name="connsiteY3" fmla="*/ 0 h 159290"/>
                <a:gd name="connsiteX4" fmla="*/ 139015 w 170515"/>
                <a:gd name="connsiteY4" fmla="*/ 0 h 159290"/>
                <a:gd name="connsiteX5" fmla="*/ 170516 w 170515"/>
                <a:gd name="connsiteY5" fmla="*/ 31500 h 159290"/>
                <a:gd name="connsiteX6" fmla="*/ 170516 w 170515"/>
                <a:gd name="connsiteY6" fmla="*/ 98289 h 159290"/>
                <a:gd name="connsiteX7" fmla="*/ 139015 w 170515"/>
                <a:gd name="connsiteY7" fmla="*/ 129790 h 159290"/>
                <a:gd name="connsiteX8" fmla="*/ 30378 w 170515"/>
                <a:gd name="connsiteY8" fmla="*/ 129790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515" h="159290">
                  <a:moveTo>
                    <a:pt x="30378" y="129790"/>
                  </a:moveTo>
                  <a:lnTo>
                    <a:pt x="0" y="159290"/>
                  </a:lnTo>
                  <a:lnTo>
                    <a:pt x="0" y="31500"/>
                  </a:lnTo>
                  <a:cubicBezTo>
                    <a:pt x="0" y="14101"/>
                    <a:pt x="14102" y="0"/>
                    <a:pt x="31500" y="0"/>
                  </a:cubicBezTo>
                  <a:lnTo>
                    <a:pt x="139015" y="0"/>
                  </a:lnTo>
                  <a:cubicBezTo>
                    <a:pt x="156414" y="0"/>
                    <a:pt x="170516" y="14101"/>
                    <a:pt x="170516" y="31500"/>
                  </a:cubicBezTo>
                  <a:lnTo>
                    <a:pt x="170516" y="98289"/>
                  </a:lnTo>
                  <a:cubicBezTo>
                    <a:pt x="170516" y="115688"/>
                    <a:pt x="156414" y="129790"/>
                    <a:pt x="139015" y="129790"/>
                  </a:cubicBezTo>
                  <a:lnTo>
                    <a:pt x="30378" y="129790"/>
                  </a:lnTo>
                  <a:close/>
                </a:path>
              </a:pathLst>
            </a:custGeom>
            <a:grpFill/>
            <a:ln w="12700" cap="rnd">
              <a:solidFill>
                <a:srgbClr val="114954"/>
              </a:solidFill>
              <a:prstDash val="solid"/>
              <a:round/>
            </a:ln>
          </p:spPr>
          <p:txBody>
            <a:bodyPr rtlCol="0" anchor="ctr"/>
            <a:lstStyle/>
            <a:p>
              <a:endParaRPr lang="en-AU"/>
            </a:p>
          </p:txBody>
        </p:sp>
        <p:sp>
          <p:nvSpPr>
            <p:cNvPr id="306" name="Freeform: Shape 305">
              <a:extLst>
                <a:ext uri="{FF2B5EF4-FFF2-40B4-BE49-F238E27FC236}">
                  <a16:creationId xmlns:a16="http://schemas.microsoft.com/office/drawing/2014/main" id="{C447A641-6081-4931-B8BB-41E43082072E}"/>
                </a:ext>
              </a:extLst>
            </p:cNvPr>
            <p:cNvSpPr/>
            <p:nvPr/>
          </p:nvSpPr>
          <p:spPr>
            <a:xfrm>
              <a:off x="3342730" y="4070693"/>
              <a:ext cx="116565" cy="3507"/>
            </a:xfrm>
            <a:custGeom>
              <a:avLst/>
              <a:gdLst>
                <a:gd name="connsiteX0" fmla="*/ 0 w 116565"/>
                <a:gd name="connsiteY0" fmla="*/ 0 h 3507"/>
                <a:gd name="connsiteX1" fmla="*/ 116565 w 116565"/>
                <a:gd name="connsiteY1" fmla="*/ 0 h 3507"/>
              </a:gdLst>
              <a:ahLst/>
              <a:cxnLst>
                <a:cxn ang="0">
                  <a:pos x="connsiteX0" y="connsiteY0"/>
                </a:cxn>
                <a:cxn ang="0">
                  <a:pos x="connsiteX1" y="connsiteY1"/>
                </a:cxn>
              </a:cxnLst>
              <a:rect l="l" t="t" r="r" b="b"/>
              <a:pathLst>
                <a:path w="116565" h="3507">
                  <a:moveTo>
                    <a:pt x="0" y="0"/>
                  </a:moveTo>
                  <a:lnTo>
                    <a:pt x="116565" y="0"/>
                  </a:lnTo>
                </a:path>
              </a:pathLst>
            </a:custGeom>
            <a:grpFill/>
            <a:ln w="12700" cap="rnd">
              <a:solidFill>
                <a:srgbClr val="114954"/>
              </a:solidFill>
              <a:custDash>
                <a:ds d="0" sp="0"/>
                <a:ds d="0" sp="750000"/>
              </a:custDash>
              <a:round/>
            </a:ln>
          </p:spPr>
          <p:txBody>
            <a:bodyPr rtlCol="0" anchor="ctr"/>
            <a:lstStyle/>
            <a:p>
              <a:endParaRPr lang="en-AU"/>
            </a:p>
          </p:txBody>
        </p:sp>
        <p:sp>
          <p:nvSpPr>
            <p:cNvPr id="307" name="Freeform: Shape 306">
              <a:extLst>
                <a:ext uri="{FF2B5EF4-FFF2-40B4-BE49-F238E27FC236}">
                  <a16:creationId xmlns:a16="http://schemas.microsoft.com/office/drawing/2014/main" id="{23300F3B-4EDC-4986-A0A3-AFEA08806858}"/>
                </a:ext>
              </a:extLst>
            </p:cNvPr>
            <p:cNvSpPr/>
            <p:nvPr/>
          </p:nvSpPr>
          <p:spPr>
            <a:xfrm>
              <a:off x="3048949" y="4191784"/>
              <a:ext cx="448090" cy="182126"/>
            </a:xfrm>
            <a:custGeom>
              <a:avLst/>
              <a:gdLst>
                <a:gd name="connsiteX0" fmla="*/ 63983 w 448090"/>
                <a:gd name="connsiteY0" fmla="*/ 0 h 182126"/>
                <a:gd name="connsiteX1" fmla="*/ 0 w 448090"/>
                <a:gd name="connsiteY1" fmla="*/ 56862 h 182126"/>
                <a:gd name="connsiteX2" fmla="*/ 0 w 448090"/>
                <a:gd name="connsiteY2" fmla="*/ 141962 h 182126"/>
                <a:gd name="connsiteX3" fmla="*/ 40165 w 448090"/>
                <a:gd name="connsiteY3" fmla="*/ 182126 h 182126"/>
                <a:gd name="connsiteX4" fmla="*/ 170340 w 448090"/>
                <a:gd name="connsiteY4" fmla="*/ 182126 h 182126"/>
                <a:gd name="connsiteX5" fmla="*/ 262666 w 448090"/>
                <a:gd name="connsiteY5" fmla="*/ 23502 h 182126"/>
                <a:gd name="connsiteX6" fmla="*/ 448090 w 448090"/>
                <a:gd name="connsiteY6" fmla="*/ 23502 h 182126"/>
                <a:gd name="connsiteX7" fmla="*/ 364744 w 448090"/>
                <a:gd name="connsiteY7" fmla="*/ 182126 h 182126"/>
                <a:gd name="connsiteX8" fmla="*/ 279399 w 448090"/>
                <a:gd name="connsiteY8" fmla="*/ 182126 h 18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090" h="182126">
                  <a:moveTo>
                    <a:pt x="63983" y="0"/>
                  </a:moveTo>
                  <a:lnTo>
                    <a:pt x="0" y="56862"/>
                  </a:lnTo>
                  <a:lnTo>
                    <a:pt x="0" y="141962"/>
                  </a:lnTo>
                  <a:cubicBezTo>
                    <a:pt x="0" y="164131"/>
                    <a:pt x="17995" y="182126"/>
                    <a:pt x="40165" y="182126"/>
                  </a:cubicBezTo>
                  <a:lnTo>
                    <a:pt x="170340" y="182126"/>
                  </a:lnTo>
                  <a:lnTo>
                    <a:pt x="262666" y="23502"/>
                  </a:lnTo>
                  <a:lnTo>
                    <a:pt x="448090" y="23502"/>
                  </a:lnTo>
                  <a:lnTo>
                    <a:pt x="364744" y="182126"/>
                  </a:lnTo>
                  <a:lnTo>
                    <a:pt x="279399" y="182126"/>
                  </a:lnTo>
                </a:path>
              </a:pathLst>
            </a:custGeom>
            <a:grpFill/>
            <a:ln w="12700" cap="rnd">
              <a:solidFill>
                <a:srgbClr val="114954"/>
              </a:solidFill>
              <a:prstDash val="solid"/>
              <a:round/>
            </a:ln>
          </p:spPr>
          <p:txBody>
            <a:bodyPr rtlCol="0" anchor="ctr"/>
            <a:lstStyle/>
            <a:p>
              <a:endParaRPr lang="en-AU"/>
            </a:p>
          </p:txBody>
        </p:sp>
        <p:sp>
          <p:nvSpPr>
            <p:cNvPr id="308" name="Freeform: Shape 307">
              <a:extLst>
                <a:ext uri="{FF2B5EF4-FFF2-40B4-BE49-F238E27FC236}">
                  <a16:creationId xmlns:a16="http://schemas.microsoft.com/office/drawing/2014/main" id="{9F8D15CB-040B-49F0-92F5-A6DA214D2024}"/>
                </a:ext>
              </a:extLst>
            </p:cNvPr>
            <p:cNvSpPr/>
            <p:nvPr/>
          </p:nvSpPr>
          <p:spPr>
            <a:xfrm>
              <a:off x="3145204" y="4222582"/>
              <a:ext cx="71770" cy="95904"/>
            </a:xfrm>
            <a:custGeom>
              <a:avLst/>
              <a:gdLst>
                <a:gd name="connsiteX0" fmla="*/ 53845 w 71770"/>
                <a:gd name="connsiteY0" fmla="*/ 0 h 95904"/>
                <a:gd name="connsiteX1" fmla="*/ 71770 w 71770"/>
                <a:gd name="connsiteY1" fmla="*/ 38376 h 95904"/>
                <a:gd name="connsiteX2" fmla="*/ 35885 w 71770"/>
                <a:gd name="connsiteY2" fmla="*/ 95904 h 95904"/>
                <a:gd name="connsiteX3" fmla="*/ 0 w 71770"/>
                <a:gd name="connsiteY3" fmla="*/ 38376 h 95904"/>
                <a:gd name="connsiteX4" fmla="*/ 17925 w 71770"/>
                <a:gd name="connsiteY4" fmla="*/ 0 h 95904"/>
                <a:gd name="connsiteX5" fmla="*/ 18451 w 71770"/>
                <a:gd name="connsiteY5" fmla="*/ 140 h 95904"/>
                <a:gd name="connsiteX6" fmla="*/ 53284 w 71770"/>
                <a:gd name="connsiteY6" fmla="*/ 140 h 95904"/>
                <a:gd name="connsiteX7" fmla="*/ 53810 w 71770"/>
                <a:gd name="connsiteY7" fmla="*/ 0 h 9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70" h="95904">
                  <a:moveTo>
                    <a:pt x="53845" y="0"/>
                  </a:moveTo>
                  <a:lnTo>
                    <a:pt x="71770" y="38376"/>
                  </a:lnTo>
                  <a:lnTo>
                    <a:pt x="35885" y="95904"/>
                  </a:lnTo>
                  <a:lnTo>
                    <a:pt x="0" y="38376"/>
                  </a:lnTo>
                  <a:lnTo>
                    <a:pt x="17925" y="0"/>
                  </a:lnTo>
                  <a:lnTo>
                    <a:pt x="18451" y="140"/>
                  </a:lnTo>
                  <a:cubicBezTo>
                    <a:pt x="29852" y="3297"/>
                    <a:pt x="41883" y="3297"/>
                    <a:pt x="53284" y="140"/>
                  </a:cubicBezTo>
                  <a:lnTo>
                    <a:pt x="53810" y="0"/>
                  </a:lnTo>
                  <a:close/>
                </a:path>
              </a:pathLst>
            </a:custGeom>
            <a:grpFill/>
            <a:ln w="12700" cap="flat">
              <a:solidFill>
                <a:srgbClr val="114954"/>
              </a:solidFill>
              <a:prstDash val="solid"/>
              <a:miter/>
            </a:ln>
          </p:spPr>
          <p:txBody>
            <a:bodyPr rtlCol="0" anchor="ctr"/>
            <a:lstStyle/>
            <a:p>
              <a:endParaRPr lang="en-AU"/>
            </a:p>
          </p:txBody>
        </p:sp>
        <p:sp>
          <p:nvSpPr>
            <p:cNvPr id="309" name="Freeform: Shape 308">
              <a:extLst>
                <a:ext uri="{FF2B5EF4-FFF2-40B4-BE49-F238E27FC236}">
                  <a16:creationId xmlns:a16="http://schemas.microsoft.com/office/drawing/2014/main" id="{108F5602-A754-4852-B11D-47C552D85247}"/>
                </a:ext>
              </a:extLst>
            </p:cNvPr>
            <p:cNvSpPr/>
            <p:nvPr/>
          </p:nvSpPr>
          <p:spPr>
            <a:xfrm>
              <a:off x="3048949" y="4337849"/>
              <a:ext cx="467418" cy="111619"/>
            </a:xfrm>
            <a:custGeom>
              <a:avLst/>
              <a:gdLst>
                <a:gd name="connsiteX0" fmla="*/ 383756 w 467418"/>
                <a:gd name="connsiteY0" fmla="*/ 0 h 111619"/>
                <a:gd name="connsiteX1" fmla="*/ 427674 w 467418"/>
                <a:gd name="connsiteY1" fmla="*/ 0 h 111619"/>
                <a:gd name="connsiteX2" fmla="*/ 467418 w 467418"/>
                <a:gd name="connsiteY2" fmla="*/ 111619 h 111619"/>
                <a:gd name="connsiteX3" fmla="*/ 0 w 467418"/>
                <a:gd name="connsiteY3" fmla="*/ 111619 h 111619"/>
              </a:gdLst>
              <a:ahLst/>
              <a:cxnLst>
                <a:cxn ang="0">
                  <a:pos x="connsiteX0" y="connsiteY0"/>
                </a:cxn>
                <a:cxn ang="0">
                  <a:pos x="connsiteX1" y="connsiteY1"/>
                </a:cxn>
                <a:cxn ang="0">
                  <a:pos x="connsiteX2" y="connsiteY2"/>
                </a:cxn>
                <a:cxn ang="0">
                  <a:pos x="connsiteX3" y="connsiteY3"/>
                </a:cxn>
              </a:cxnLst>
              <a:rect l="l" t="t" r="r" b="b"/>
              <a:pathLst>
                <a:path w="467418" h="111619">
                  <a:moveTo>
                    <a:pt x="383756" y="0"/>
                  </a:moveTo>
                  <a:lnTo>
                    <a:pt x="427674" y="0"/>
                  </a:lnTo>
                  <a:lnTo>
                    <a:pt x="467418" y="111619"/>
                  </a:lnTo>
                  <a:lnTo>
                    <a:pt x="0" y="111619"/>
                  </a:lnTo>
                </a:path>
              </a:pathLst>
            </a:custGeom>
            <a:grpFill/>
            <a:ln w="12700" cap="rnd">
              <a:solidFill>
                <a:srgbClr val="114954"/>
              </a:solidFill>
              <a:prstDash val="solid"/>
              <a:round/>
            </a:ln>
          </p:spPr>
          <p:txBody>
            <a:bodyPr rtlCol="0" anchor="ctr"/>
            <a:lstStyle/>
            <a:p>
              <a:endParaRPr lang="en-AU"/>
            </a:p>
          </p:txBody>
        </p:sp>
      </p:grpSp>
      <p:grpSp>
        <p:nvGrpSpPr>
          <p:cNvPr id="310" name="Graphic 7">
            <a:extLst>
              <a:ext uri="{FF2B5EF4-FFF2-40B4-BE49-F238E27FC236}">
                <a16:creationId xmlns:a16="http://schemas.microsoft.com/office/drawing/2014/main" id="{7AE843AC-1C14-44C2-94D3-2E41F0D5AAA5}"/>
              </a:ext>
            </a:extLst>
          </p:cNvPr>
          <p:cNvGrpSpPr/>
          <p:nvPr/>
        </p:nvGrpSpPr>
        <p:grpSpPr>
          <a:xfrm>
            <a:off x="3054141" y="4647170"/>
            <a:ext cx="442582" cy="452509"/>
            <a:chOff x="3054141" y="4647170"/>
            <a:chExt cx="442582" cy="452509"/>
          </a:xfrm>
          <a:noFill/>
        </p:grpSpPr>
        <p:sp>
          <p:nvSpPr>
            <p:cNvPr id="311" name="Freeform: Shape 310">
              <a:extLst>
                <a:ext uri="{FF2B5EF4-FFF2-40B4-BE49-F238E27FC236}">
                  <a16:creationId xmlns:a16="http://schemas.microsoft.com/office/drawing/2014/main" id="{5A822AF6-3FBB-4EDE-80C2-DA12DE22CB82}"/>
                </a:ext>
              </a:extLst>
            </p:cNvPr>
            <p:cNvSpPr/>
            <p:nvPr/>
          </p:nvSpPr>
          <p:spPr>
            <a:xfrm>
              <a:off x="3299058" y="4929901"/>
              <a:ext cx="169778" cy="169778"/>
            </a:xfrm>
            <a:custGeom>
              <a:avLst/>
              <a:gdLst>
                <a:gd name="connsiteX0" fmla="*/ 169779 w 169778"/>
                <a:gd name="connsiteY0" fmla="*/ 84889 h 169778"/>
                <a:gd name="connsiteX1" fmla="*/ 84889 w 169778"/>
                <a:gd name="connsiteY1" fmla="*/ 0 h 169778"/>
                <a:gd name="connsiteX2" fmla="*/ 0 w 169778"/>
                <a:gd name="connsiteY2" fmla="*/ 84889 h 169778"/>
                <a:gd name="connsiteX3" fmla="*/ 84889 w 169778"/>
                <a:gd name="connsiteY3" fmla="*/ 169779 h 169778"/>
                <a:gd name="connsiteX4" fmla="*/ 169779 w 169778"/>
                <a:gd name="connsiteY4" fmla="*/ 84889 h 169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778" h="169778">
                  <a:moveTo>
                    <a:pt x="169779" y="84889"/>
                  </a:moveTo>
                  <a:cubicBezTo>
                    <a:pt x="169779" y="37990"/>
                    <a:pt x="131754" y="0"/>
                    <a:pt x="84889" y="0"/>
                  </a:cubicBezTo>
                  <a:cubicBezTo>
                    <a:pt x="38025" y="0"/>
                    <a:pt x="0" y="38025"/>
                    <a:pt x="0" y="84889"/>
                  </a:cubicBezTo>
                  <a:cubicBezTo>
                    <a:pt x="0" y="131754"/>
                    <a:pt x="38025" y="169779"/>
                    <a:pt x="84889" y="169779"/>
                  </a:cubicBezTo>
                  <a:cubicBezTo>
                    <a:pt x="131754" y="169779"/>
                    <a:pt x="169779" y="131754"/>
                    <a:pt x="169779" y="84889"/>
                  </a:cubicBezTo>
                  <a:close/>
                </a:path>
              </a:pathLst>
            </a:custGeom>
            <a:grpFill/>
            <a:ln w="12700" cap="rnd">
              <a:solidFill>
                <a:srgbClr val="114954"/>
              </a:solidFill>
              <a:prstDash val="solid"/>
              <a:round/>
            </a:ln>
          </p:spPr>
          <p:txBody>
            <a:bodyPr rtlCol="0" anchor="ctr"/>
            <a:lstStyle/>
            <a:p>
              <a:endParaRPr lang="en-AU"/>
            </a:p>
          </p:txBody>
        </p:sp>
        <p:sp>
          <p:nvSpPr>
            <p:cNvPr id="312" name="Freeform: Shape 311">
              <a:extLst>
                <a:ext uri="{FF2B5EF4-FFF2-40B4-BE49-F238E27FC236}">
                  <a16:creationId xmlns:a16="http://schemas.microsoft.com/office/drawing/2014/main" id="{5B28BF5C-00AF-411B-A8D9-3217AFB5F618}"/>
                </a:ext>
              </a:extLst>
            </p:cNvPr>
            <p:cNvSpPr/>
            <p:nvPr/>
          </p:nvSpPr>
          <p:spPr>
            <a:xfrm>
              <a:off x="3366232" y="4874828"/>
              <a:ext cx="35429" cy="26799"/>
            </a:xfrm>
            <a:custGeom>
              <a:avLst/>
              <a:gdLst>
                <a:gd name="connsiteX0" fmla="*/ 0 w 35429"/>
                <a:gd name="connsiteY0" fmla="*/ 26800 h 26799"/>
                <a:gd name="connsiteX1" fmla="*/ 0 w 35429"/>
                <a:gd name="connsiteY1" fmla="*/ 17714 h 26799"/>
                <a:gd name="connsiteX2" fmla="*/ 17714 w 35429"/>
                <a:gd name="connsiteY2" fmla="*/ 0 h 26799"/>
                <a:gd name="connsiteX3" fmla="*/ 17714 w 35429"/>
                <a:gd name="connsiteY3" fmla="*/ 0 h 26799"/>
                <a:gd name="connsiteX4" fmla="*/ 35429 w 35429"/>
                <a:gd name="connsiteY4" fmla="*/ 17714 h 26799"/>
                <a:gd name="connsiteX5" fmla="*/ 35429 w 35429"/>
                <a:gd name="connsiteY5" fmla="*/ 26800 h 26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429" h="26799">
                  <a:moveTo>
                    <a:pt x="0" y="26800"/>
                  </a:moveTo>
                  <a:lnTo>
                    <a:pt x="0" y="17714"/>
                  </a:lnTo>
                  <a:cubicBezTo>
                    <a:pt x="0" y="7928"/>
                    <a:pt x="7928" y="0"/>
                    <a:pt x="17714" y="0"/>
                  </a:cubicBezTo>
                  <a:lnTo>
                    <a:pt x="17714" y="0"/>
                  </a:lnTo>
                  <a:cubicBezTo>
                    <a:pt x="27501" y="0"/>
                    <a:pt x="35429" y="7928"/>
                    <a:pt x="35429" y="17714"/>
                  </a:cubicBezTo>
                  <a:lnTo>
                    <a:pt x="35429" y="26800"/>
                  </a:lnTo>
                </a:path>
              </a:pathLst>
            </a:custGeom>
            <a:grpFill/>
            <a:ln w="12700" cap="rnd">
              <a:solidFill>
                <a:srgbClr val="114954"/>
              </a:solidFill>
              <a:prstDash val="solid"/>
              <a:round/>
            </a:ln>
          </p:spPr>
          <p:txBody>
            <a:bodyPr rtlCol="0" anchor="ctr"/>
            <a:lstStyle/>
            <a:p>
              <a:endParaRPr lang="en-AU"/>
            </a:p>
          </p:txBody>
        </p:sp>
        <p:sp>
          <p:nvSpPr>
            <p:cNvPr id="313" name="Freeform: Shape 312">
              <a:extLst>
                <a:ext uri="{FF2B5EF4-FFF2-40B4-BE49-F238E27FC236}">
                  <a16:creationId xmlns:a16="http://schemas.microsoft.com/office/drawing/2014/main" id="{D9A62438-8C63-4DBF-8BD0-9A151F91901D}"/>
                </a:ext>
              </a:extLst>
            </p:cNvPr>
            <p:cNvSpPr/>
            <p:nvPr/>
          </p:nvSpPr>
          <p:spPr>
            <a:xfrm>
              <a:off x="3463680" y="4913519"/>
              <a:ext cx="21538" cy="21538"/>
            </a:xfrm>
            <a:custGeom>
              <a:avLst/>
              <a:gdLst>
                <a:gd name="connsiteX0" fmla="*/ 0 w 21538"/>
                <a:gd name="connsiteY0" fmla="*/ 21538 h 21538"/>
                <a:gd name="connsiteX1" fmla="*/ 21538 w 21538"/>
                <a:gd name="connsiteY1" fmla="*/ 0 h 21538"/>
              </a:gdLst>
              <a:ahLst/>
              <a:cxnLst>
                <a:cxn ang="0">
                  <a:pos x="connsiteX0" y="connsiteY0"/>
                </a:cxn>
                <a:cxn ang="0">
                  <a:pos x="connsiteX1" y="connsiteY1"/>
                </a:cxn>
              </a:cxnLst>
              <a:rect l="l" t="t" r="r" b="b"/>
              <a:pathLst>
                <a:path w="21538" h="21538">
                  <a:moveTo>
                    <a:pt x="0" y="21538"/>
                  </a:moveTo>
                  <a:lnTo>
                    <a:pt x="21538" y="0"/>
                  </a:lnTo>
                </a:path>
              </a:pathLst>
            </a:custGeom>
            <a:grpFill/>
            <a:ln w="12700" cap="rnd">
              <a:solidFill>
                <a:srgbClr val="114954"/>
              </a:solidFill>
              <a:prstDash val="solid"/>
              <a:round/>
            </a:ln>
          </p:spPr>
          <p:txBody>
            <a:bodyPr rtlCol="0" anchor="ctr"/>
            <a:lstStyle/>
            <a:p>
              <a:endParaRPr lang="en-AU"/>
            </a:p>
          </p:txBody>
        </p:sp>
        <p:sp>
          <p:nvSpPr>
            <p:cNvPr id="314" name="Freeform: Shape 313">
              <a:extLst>
                <a:ext uri="{FF2B5EF4-FFF2-40B4-BE49-F238E27FC236}">
                  <a16:creationId xmlns:a16="http://schemas.microsoft.com/office/drawing/2014/main" id="{BE13A2CC-3902-4DCA-AE68-8DBD8523C48B}"/>
                </a:ext>
              </a:extLst>
            </p:cNvPr>
            <p:cNvSpPr/>
            <p:nvPr/>
          </p:nvSpPr>
          <p:spPr>
            <a:xfrm>
              <a:off x="3475922" y="4904188"/>
              <a:ext cx="18626" cy="18626"/>
            </a:xfrm>
            <a:custGeom>
              <a:avLst/>
              <a:gdLst>
                <a:gd name="connsiteX0" fmla="*/ 0 w 18626"/>
                <a:gd name="connsiteY0" fmla="*/ 0 h 18626"/>
                <a:gd name="connsiteX1" fmla="*/ 18627 w 18626"/>
                <a:gd name="connsiteY1" fmla="*/ 18627 h 18626"/>
              </a:gdLst>
              <a:ahLst/>
              <a:cxnLst>
                <a:cxn ang="0">
                  <a:pos x="connsiteX0" y="connsiteY0"/>
                </a:cxn>
                <a:cxn ang="0">
                  <a:pos x="connsiteX1" y="connsiteY1"/>
                </a:cxn>
              </a:cxnLst>
              <a:rect l="l" t="t" r="r" b="b"/>
              <a:pathLst>
                <a:path w="18626" h="18626">
                  <a:moveTo>
                    <a:pt x="0" y="0"/>
                  </a:moveTo>
                  <a:lnTo>
                    <a:pt x="18627" y="18627"/>
                  </a:lnTo>
                </a:path>
              </a:pathLst>
            </a:custGeom>
            <a:grpFill/>
            <a:ln w="12700" cap="rnd">
              <a:solidFill>
                <a:srgbClr val="114954"/>
              </a:solidFill>
              <a:prstDash val="solid"/>
              <a:round/>
            </a:ln>
          </p:spPr>
          <p:txBody>
            <a:bodyPr rtlCol="0" anchor="ctr"/>
            <a:lstStyle/>
            <a:p>
              <a:endParaRPr lang="en-AU"/>
            </a:p>
          </p:txBody>
        </p:sp>
        <p:sp>
          <p:nvSpPr>
            <p:cNvPr id="315" name="Freeform: Shape 314">
              <a:extLst>
                <a:ext uri="{FF2B5EF4-FFF2-40B4-BE49-F238E27FC236}">
                  <a16:creationId xmlns:a16="http://schemas.microsoft.com/office/drawing/2014/main" id="{1E603D95-7C9F-4019-BD29-206E719AD6FF}"/>
                </a:ext>
              </a:extLst>
            </p:cNvPr>
            <p:cNvSpPr/>
            <p:nvPr/>
          </p:nvSpPr>
          <p:spPr>
            <a:xfrm>
              <a:off x="3282676" y="4913519"/>
              <a:ext cx="21538" cy="21538"/>
            </a:xfrm>
            <a:custGeom>
              <a:avLst/>
              <a:gdLst>
                <a:gd name="connsiteX0" fmla="*/ 21538 w 21538"/>
                <a:gd name="connsiteY0" fmla="*/ 21538 h 21538"/>
                <a:gd name="connsiteX1" fmla="*/ 0 w 21538"/>
                <a:gd name="connsiteY1" fmla="*/ 0 h 21538"/>
              </a:gdLst>
              <a:ahLst/>
              <a:cxnLst>
                <a:cxn ang="0">
                  <a:pos x="connsiteX0" y="connsiteY0"/>
                </a:cxn>
                <a:cxn ang="0">
                  <a:pos x="connsiteX1" y="connsiteY1"/>
                </a:cxn>
              </a:cxnLst>
              <a:rect l="l" t="t" r="r" b="b"/>
              <a:pathLst>
                <a:path w="21538" h="21538">
                  <a:moveTo>
                    <a:pt x="21538" y="21538"/>
                  </a:moveTo>
                  <a:lnTo>
                    <a:pt x="0" y="0"/>
                  </a:lnTo>
                </a:path>
              </a:pathLst>
            </a:custGeom>
            <a:grpFill/>
            <a:ln w="12700" cap="rnd">
              <a:solidFill>
                <a:srgbClr val="114954"/>
              </a:solidFill>
              <a:prstDash val="solid"/>
              <a:round/>
            </a:ln>
          </p:spPr>
          <p:txBody>
            <a:bodyPr rtlCol="0" anchor="ctr"/>
            <a:lstStyle/>
            <a:p>
              <a:endParaRPr lang="en-AU"/>
            </a:p>
          </p:txBody>
        </p:sp>
        <p:sp>
          <p:nvSpPr>
            <p:cNvPr id="316" name="Freeform: Shape 315">
              <a:extLst>
                <a:ext uri="{FF2B5EF4-FFF2-40B4-BE49-F238E27FC236}">
                  <a16:creationId xmlns:a16="http://schemas.microsoft.com/office/drawing/2014/main" id="{06907385-0EF0-486D-A8A0-32CCBAC8E8A3}"/>
                </a:ext>
              </a:extLst>
            </p:cNvPr>
            <p:cNvSpPr/>
            <p:nvPr/>
          </p:nvSpPr>
          <p:spPr>
            <a:xfrm>
              <a:off x="3273345" y="4904188"/>
              <a:ext cx="18626" cy="18626"/>
            </a:xfrm>
            <a:custGeom>
              <a:avLst/>
              <a:gdLst>
                <a:gd name="connsiteX0" fmla="*/ 18627 w 18626"/>
                <a:gd name="connsiteY0" fmla="*/ 0 h 18626"/>
                <a:gd name="connsiteX1" fmla="*/ 0 w 18626"/>
                <a:gd name="connsiteY1" fmla="*/ 18627 h 18626"/>
              </a:gdLst>
              <a:ahLst/>
              <a:cxnLst>
                <a:cxn ang="0">
                  <a:pos x="connsiteX0" y="connsiteY0"/>
                </a:cxn>
                <a:cxn ang="0">
                  <a:pos x="connsiteX1" y="connsiteY1"/>
                </a:cxn>
              </a:cxnLst>
              <a:rect l="l" t="t" r="r" b="b"/>
              <a:pathLst>
                <a:path w="18626" h="18626">
                  <a:moveTo>
                    <a:pt x="18627" y="0"/>
                  </a:moveTo>
                  <a:lnTo>
                    <a:pt x="0" y="18627"/>
                  </a:lnTo>
                </a:path>
              </a:pathLst>
            </a:custGeom>
            <a:grpFill/>
            <a:ln w="12700" cap="rnd">
              <a:solidFill>
                <a:srgbClr val="114954"/>
              </a:solidFill>
              <a:prstDash val="solid"/>
              <a:round/>
            </a:ln>
          </p:spPr>
          <p:txBody>
            <a:bodyPr rtlCol="0" anchor="ctr"/>
            <a:lstStyle/>
            <a:p>
              <a:endParaRPr lang="en-AU"/>
            </a:p>
          </p:txBody>
        </p:sp>
        <p:sp>
          <p:nvSpPr>
            <p:cNvPr id="317" name="Freeform: Shape 316">
              <a:extLst>
                <a:ext uri="{FF2B5EF4-FFF2-40B4-BE49-F238E27FC236}">
                  <a16:creationId xmlns:a16="http://schemas.microsoft.com/office/drawing/2014/main" id="{FC82F2CF-EE2D-42B6-A82C-ECE8737516F5}"/>
                </a:ext>
              </a:extLst>
            </p:cNvPr>
            <p:cNvSpPr/>
            <p:nvPr/>
          </p:nvSpPr>
          <p:spPr>
            <a:xfrm>
              <a:off x="3426041" y="4969995"/>
              <a:ext cx="2665" cy="2665"/>
            </a:xfrm>
            <a:custGeom>
              <a:avLst/>
              <a:gdLst>
                <a:gd name="connsiteX0" fmla="*/ 2666 w 2665"/>
                <a:gd name="connsiteY0" fmla="*/ 1333 h 2665"/>
                <a:gd name="connsiteX1" fmla="*/ 1333 w 2665"/>
                <a:gd name="connsiteY1" fmla="*/ 0 h 2665"/>
                <a:gd name="connsiteX2" fmla="*/ 0 w 2665"/>
                <a:gd name="connsiteY2" fmla="*/ 1333 h 2665"/>
                <a:gd name="connsiteX3" fmla="*/ 1333 w 2665"/>
                <a:gd name="connsiteY3" fmla="*/ 2666 h 2665"/>
                <a:gd name="connsiteX4" fmla="*/ 2666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2666" y="1333"/>
                  </a:moveTo>
                  <a:cubicBezTo>
                    <a:pt x="2666" y="596"/>
                    <a:pt x="2070" y="0"/>
                    <a:pt x="1333" y="0"/>
                  </a:cubicBezTo>
                  <a:cubicBezTo>
                    <a:pt x="596" y="0"/>
                    <a:pt x="0" y="596"/>
                    <a:pt x="0" y="1333"/>
                  </a:cubicBezTo>
                  <a:cubicBezTo>
                    <a:pt x="0" y="2069"/>
                    <a:pt x="596" y="2666"/>
                    <a:pt x="1333" y="2666"/>
                  </a:cubicBezTo>
                  <a:cubicBezTo>
                    <a:pt x="2070" y="2666"/>
                    <a:pt x="2666" y="2069"/>
                    <a:pt x="2666" y="1333"/>
                  </a:cubicBezTo>
                  <a:close/>
                </a:path>
              </a:pathLst>
            </a:custGeom>
            <a:grpFill/>
            <a:ln w="12700" cap="rnd">
              <a:solidFill>
                <a:srgbClr val="114954"/>
              </a:solidFill>
              <a:prstDash val="solid"/>
              <a:round/>
            </a:ln>
          </p:spPr>
          <p:txBody>
            <a:bodyPr rtlCol="0" anchor="ctr"/>
            <a:lstStyle/>
            <a:p>
              <a:endParaRPr lang="en-AU"/>
            </a:p>
          </p:txBody>
        </p:sp>
        <p:sp>
          <p:nvSpPr>
            <p:cNvPr id="318" name="Freeform: Shape 317">
              <a:extLst>
                <a:ext uri="{FF2B5EF4-FFF2-40B4-BE49-F238E27FC236}">
                  <a16:creationId xmlns:a16="http://schemas.microsoft.com/office/drawing/2014/main" id="{C84F101A-E104-4B91-A273-091A4B0F0BCB}"/>
                </a:ext>
              </a:extLst>
            </p:cNvPr>
            <p:cNvSpPr/>
            <p:nvPr/>
          </p:nvSpPr>
          <p:spPr>
            <a:xfrm>
              <a:off x="3445580" y="5013457"/>
              <a:ext cx="2665" cy="2665"/>
            </a:xfrm>
            <a:custGeom>
              <a:avLst/>
              <a:gdLst>
                <a:gd name="connsiteX0" fmla="*/ 2666 w 2665"/>
                <a:gd name="connsiteY0" fmla="*/ 1333 h 2665"/>
                <a:gd name="connsiteX1" fmla="*/ 1333 w 2665"/>
                <a:gd name="connsiteY1" fmla="*/ 0 h 2665"/>
                <a:gd name="connsiteX2" fmla="*/ 0 w 2665"/>
                <a:gd name="connsiteY2" fmla="*/ 1333 h 2665"/>
                <a:gd name="connsiteX3" fmla="*/ 1333 w 2665"/>
                <a:gd name="connsiteY3" fmla="*/ 2666 h 2665"/>
                <a:gd name="connsiteX4" fmla="*/ 2666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2666" y="1333"/>
                  </a:moveTo>
                  <a:cubicBezTo>
                    <a:pt x="2666" y="596"/>
                    <a:pt x="2070" y="0"/>
                    <a:pt x="1333" y="0"/>
                  </a:cubicBezTo>
                  <a:cubicBezTo>
                    <a:pt x="596" y="0"/>
                    <a:pt x="0" y="596"/>
                    <a:pt x="0" y="1333"/>
                  </a:cubicBezTo>
                  <a:cubicBezTo>
                    <a:pt x="0" y="2069"/>
                    <a:pt x="596" y="2666"/>
                    <a:pt x="1333" y="2666"/>
                  </a:cubicBezTo>
                  <a:cubicBezTo>
                    <a:pt x="2070" y="2666"/>
                    <a:pt x="2666" y="2069"/>
                    <a:pt x="2666" y="1333"/>
                  </a:cubicBezTo>
                  <a:close/>
                </a:path>
              </a:pathLst>
            </a:custGeom>
            <a:grpFill/>
            <a:ln w="12700" cap="rnd">
              <a:solidFill>
                <a:srgbClr val="114954"/>
              </a:solidFill>
              <a:prstDash val="solid"/>
              <a:round/>
            </a:ln>
          </p:spPr>
          <p:txBody>
            <a:bodyPr rtlCol="0" anchor="ctr"/>
            <a:lstStyle/>
            <a:p>
              <a:endParaRPr lang="en-AU"/>
            </a:p>
          </p:txBody>
        </p:sp>
        <p:sp>
          <p:nvSpPr>
            <p:cNvPr id="319" name="Freeform: Shape 318">
              <a:extLst>
                <a:ext uri="{FF2B5EF4-FFF2-40B4-BE49-F238E27FC236}">
                  <a16:creationId xmlns:a16="http://schemas.microsoft.com/office/drawing/2014/main" id="{0A97DFA7-9E83-4A7C-AF3C-55009ADC245A}"/>
                </a:ext>
              </a:extLst>
            </p:cNvPr>
            <p:cNvSpPr/>
            <p:nvPr/>
          </p:nvSpPr>
          <p:spPr>
            <a:xfrm>
              <a:off x="3426041" y="5056919"/>
              <a:ext cx="2665" cy="2665"/>
            </a:xfrm>
            <a:custGeom>
              <a:avLst/>
              <a:gdLst>
                <a:gd name="connsiteX0" fmla="*/ 2666 w 2665"/>
                <a:gd name="connsiteY0" fmla="*/ 1333 h 2665"/>
                <a:gd name="connsiteX1" fmla="*/ 1333 w 2665"/>
                <a:gd name="connsiteY1" fmla="*/ 0 h 2665"/>
                <a:gd name="connsiteX2" fmla="*/ 0 w 2665"/>
                <a:gd name="connsiteY2" fmla="*/ 1333 h 2665"/>
                <a:gd name="connsiteX3" fmla="*/ 1333 w 2665"/>
                <a:gd name="connsiteY3" fmla="*/ 2666 h 2665"/>
                <a:gd name="connsiteX4" fmla="*/ 2666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2666" y="1333"/>
                  </a:moveTo>
                  <a:cubicBezTo>
                    <a:pt x="2666" y="596"/>
                    <a:pt x="2070" y="0"/>
                    <a:pt x="1333" y="0"/>
                  </a:cubicBezTo>
                  <a:cubicBezTo>
                    <a:pt x="596" y="0"/>
                    <a:pt x="0" y="596"/>
                    <a:pt x="0" y="1333"/>
                  </a:cubicBezTo>
                  <a:cubicBezTo>
                    <a:pt x="0" y="2069"/>
                    <a:pt x="596" y="2666"/>
                    <a:pt x="1333" y="2666"/>
                  </a:cubicBezTo>
                  <a:cubicBezTo>
                    <a:pt x="2070" y="2666"/>
                    <a:pt x="2666" y="2069"/>
                    <a:pt x="2666" y="1333"/>
                  </a:cubicBezTo>
                  <a:close/>
                </a:path>
              </a:pathLst>
            </a:custGeom>
            <a:grpFill/>
            <a:ln w="12700" cap="rnd">
              <a:solidFill>
                <a:srgbClr val="114954"/>
              </a:solidFill>
              <a:prstDash val="solid"/>
              <a:round/>
            </a:ln>
          </p:spPr>
          <p:txBody>
            <a:bodyPr rtlCol="0" anchor="ctr"/>
            <a:lstStyle/>
            <a:p>
              <a:endParaRPr lang="en-AU"/>
            </a:p>
          </p:txBody>
        </p:sp>
        <p:sp>
          <p:nvSpPr>
            <p:cNvPr id="320" name="Freeform: Shape 319">
              <a:extLst>
                <a:ext uri="{FF2B5EF4-FFF2-40B4-BE49-F238E27FC236}">
                  <a16:creationId xmlns:a16="http://schemas.microsoft.com/office/drawing/2014/main" id="{B54C7FAE-C8F6-4B98-A686-A12AB97CE5F1}"/>
                </a:ext>
              </a:extLst>
            </p:cNvPr>
            <p:cNvSpPr/>
            <p:nvPr/>
          </p:nvSpPr>
          <p:spPr>
            <a:xfrm>
              <a:off x="3339187" y="4969995"/>
              <a:ext cx="2665" cy="2665"/>
            </a:xfrm>
            <a:custGeom>
              <a:avLst/>
              <a:gdLst>
                <a:gd name="connsiteX0" fmla="*/ 0 w 2665"/>
                <a:gd name="connsiteY0" fmla="*/ 1333 h 2665"/>
                <a:gd name="connsiteX1" fmla="*/ 1333 w 2665"/>
                <a:gd name="connsiteY1" fmla="*/ 0 h 2665"/>
                <a:gd name="connsiteX2" fmla="*/ 2666 w 2665"/>
                <a:gd name="connsiteY2" fmla="*/ 1333 h 2665"/>
                <a:gd name="connsiteX3" fmla="*/ 1333 w 2665"/>
                <a:gd name="connsiteY3" fmla="*/ 2666 h 2665"/>
                <a:gd name="connsiteX4" fmla="*/ 0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0" y="1333"/>
                  </a:moveTo>
                  <a:cubicBezTo>
                    <a:pt x="0" y="596"/>
                    <a:pt x="596" y="0"/>
                    <a:pt x="1333" y="0"/>
                  </a:cubicBezTo>
                  <a:cubicBezTo>
                    <a:pt x="2069" y="0"/>
                    <a:pt x="2666" y="596"/>
                    <a:pt x="2666" y="1333"/>
                  </a:cubicBezTo>
                  <a:cubicBezTo>
                    <a:pt x="2666" y="2069"/>
                    <a:pt x="2069" y="2666"/>
                    <a:pt x="1333" y="2666"/>
                  </a:cubicBezTo>
                  <a:cubicBezTo>
                    <a:pt x="596" y="2666"/>
                    <a:pt x="0" y="2069"/>
                    <a:pt x="0" y="1333"/>
                  </a:cubicBezTo>
                  <a:close/>
                </a:path>
              </a:pathLst>
            </a:custGeom>
            <a:grpFill/>
            <a:ln w="12700" cap="rnd">
              <a:solidFill>
                <a:srgbClr val="114954"/>
              </a:solidFill>
              <a:prstDash val="solid"/>
              <a:round/>
            </a:ln>
          </p:spPr>
          <p:txBody>
            <a:bodyPr rtlCol="0" anchor="ctr"/>
            <a:lstStyle/>
            <a:p>
              <a:endParaRPr lang="en-AU"/>
            </a:p>
          </p:txBody>
        </p:sp>
        <p:sp>
          <p:nvSpPr>
            <p:cNvPr id="321" name="Freeform: Shape 320">
              <a:extLst>
                <a:ext uri="{FF2B5EF4-FFF2-40B4-BE49-F238E27FC236}">
                  <a16:creationId xmlns:a16="http://schemas.microsoft.com/office/drawing/2014/main" id="{7DDD9245-CBC4-4B2A-82D7-3E731ACB9DFF}"/>
                </a:ext>
              </a:extLst>
            </p:cNvPr>
            <p:cNvSpPr/>
            <p:nvPr/>
          </p:nvSpPr>
          <p:spPr>
            <a:xfrm>
              <a:off x="3319649" y="5013457"/>
              <a:ext cx="2665" cy="2665"/>
            </a:xfrm>
            <a:custGeom>
              <a:avLst/>
              <a:gdLst>
                <a:gd name="connsiteX0" fmla="*/ 0 w 2665"/>
                <a:gd name="connsiteY0" fmla="*/ 1333 h 2665"/>
                <a:gd name="connsiteX1" fmla="*/ 1333 w 2665"/>
                <a:gd name="connsiteY1" fmla="*/ 0 h 2665"/>
                <a:gd name="connsiteX2" fmla="*/ 2666 w 2665"/>
                <a:gd name="connsiteY2" fmla="*/ 1333 h 2665"/>
                <a:gd name="connsiteX3" fmla="*/ 1333 w 2665"/>
                <a:gd name="connsiteY3" fmla="*/ 2666 h 2665"/>
                <a:gd name="connsiteX4" fmla="*/ 0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0" y="1333"/>
                  </a:moveTo>
                  <a:cubicBezTo>
                    <a:pt x="0" y="596"/>
                    <a:pt x="596" y="0"/>
                    <a:pt x="1333" y="0"/>
                  </a:cubicBezTo>
                  <a:cubicBezTo>
                    <a:pt x="2069" y="0"/>
                    <a:pt x="2666" y="596"/>
                    <a:pt x="2666" y="1333"/>
                  </a:cubicBezTo>
                  <a:cubicBezTo>
                    <a:pt x="2666" y="2069"/>
                    <a:pt x="2069" y="2666"/>
                    <a:pt x="1333" y="2666"/>
                  </a:cubicBezTo>
                  <a:cubicBezTo>
                    <a:pt x="596" y="2666"/>
                    <a:pt x="0" y="2069"/>
                    <a:pt x="0" y="1333"/>
                  </a:cubicBezTo>
                  <a:close/>
                </a:path>
              </a:pathLst>
            </a:custGeom>
            <a:grpFill/>
            <a:ln w="12700" cap="rnd">
              <a:solidFill>
                <a:srgbClr val="114954"/>
              </a:solidFill>
              <a:prstDash val="solid"/>
              <a:round/>
            </a:ln>
          </p:spPr>
          <p:txBody>
            <a:bodyPr rtlCol="0" anchor="ctr"/>
            <a:lstStyle/>
            <a:p>
              <a:endParaRPr lang="en-AU"/>
            </a:p>
          </p:txBody>
        </p:sp>
        <p:sp>
          <p:nvSpPr>
            <p:cNvPr id="322" name="Freeform: Shape 321">
              <a:extLst>
                <a:ext uri="{FF2B5EF4-FFF2-40B4-BE49-F238E27FC236}">
                  <a16:creationId xmlns:a16="http://schemas.microsoft.com/office/drawing/2014/main" id="{CC50EB4B-926F-46D4-B899-717F89435B9D}"/>
                </a:ext>
              </a:extLst>
            </p:cNvPr>
            <p:cNvSpPr/>
            <p:nvPr/>
          </p:nvSpPr>
          <p:spPr>
            <a:xfrm>
              <a:off x="3339187" y="5056919"/>
              <a:ext cx="2665" cy="2665"/>
            </a:xfrm>
            <a:custGeom>
              <a:avLst/>
              <a:gdLst>
                <a:gd name="connsiteX0" fmla="*/ 0 w 2665"/>
                <a:gd name="connsiteY0" fmla="*/ 1333 h 2665"/>
                <a:gd name="connsiteX1" fmla="*/ 1333 w 2665"/>
                <a:gd name="connsiteY1" fmla="*/ 0 h 2665"/>
                <a:gd name="connsiteX2" fmla="*/ 2666 w 2665"/>
                <a:gd name="connsiteY2" fmla="*/ 1333 h 2665"/>
                <a:gd name="connsiteX3" fmla="*/ 1333 w 2665"/>
                <a:gd name="connsiteY3" fmla="*/ 2666 h 2665"/>
                <a:gd name="connsiteX4" fmla="*/ 0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0" y="1333"/>
                  </a:moveTo>
                  <a:cubicBezTo>
                    <a:pt x="0" y="596"/>
                    <a:pt x="596" y="0"/>
                    <a:pt x="1333" y="0"/>
                  </a:cubicBezTo>
                  <a:cubicBezTo>
                    <a:pt x="2069" y="0"/>
                    <a:pt x="2666" y="596"/>
                    <a:pt x="2666" y="1333"/>
                  </a:cubicBezTo>
                  <a:cubicBezTo>
                    <a:pt x="2666" y="2069"/>
                    <a:pt x="2069" y="2666"/>
                    <a:pt x="1333" y="2666"/>
                  </a:cubicBezTo>
                  <a:cubicBezTo>
                    <a:pt x="596" y="2666"/>
                    <a:pt x="0" y="2069"/>
                    <a:pt x="0" y="1333"/>
                  </a:cubicBezTo>
                  <a:close/>
                </a:path>
              </a:pathLst>
            </a:custGeom>
            <a:grpFill/>
            <a:ln w="12700" cap="rnd">
              <a:solidFill>
                <a:srgbClr val="114954"/>
              </a:solidFill>
              <a:prstDash val="solid"/>
              <a:round/>
            </a:ln>
          </p:spPr>
          <p:txBody>
            <a:bodyPr rtlCol="0" anchor="ctr"/>
            <a:lstStyle/>
            <a:p>
              <a:endParaRPr lang="en-AU"/>
            </a:p>
          </p:txBody>
        </p:sp>
        <p:sp>
          <p:nvSpPr>
            <p:cNvPr id="323" name="Freeform: Shape 322">
              <a:extLst>
                <a:ext uri="{FF2B5EF4-FFF2-40B4-BE49-F238E27FC236}">
                  <a16:creationId xmlns:a16="http://schemas.microsoft.com/office/drawing/2014/main" id="{551EBF73-E651-416B-8EE4-1CC0EB7370DE}"/>
                </a:ext>
              </a:extLst>
            </p:cNvPr>
            <p:cNvSpPr/>
            <p:nvPr/>
          </p:nvSpPr>
          <p:spPr>
            <a:xfrm>
              <a:off x="3382614" y="5076423"/>
              <a:ext cx="2665" cy="2665"/>
            </a:xfrm>
            <a:custGeom>
              <a:avLst/>
              <a:gdLst>
                <a:gd name="connsiteX0" fmla="*/ 2666 w 2665"/>
                <a:gd name="connsiteY0" fmla="*/ 1333 h 2665"/>
                <a:gd name="connsiteX1" fmla="*/ 1333 w 2665"/>
                <a:gd name="connsiteY1" fmla="*/ 2666 h 2665"/>
                <a:gd name="connsiteX2" fmla="*/ 0 w 2665"/>
                <a:gd name="connsiteY2" fmla="*/ 1333 h 2665"/>
                <a:gd name="connsiteX3" fmla="*/ 1333 w 2665"/>
                <a:gd name="connsiteY3" fmla="*/ 0 h 2665"/>
                <a:gd name="connsiteX4" fmla="*/ 2666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2666" y="1333"/>
                  </a:moveTo>
                  <a:cubicBezTo>
                    <a:pt x="2666" y="2069"/>
                    <a:pt x="2069" y="2666"/>
                    <a:pt x="1333" y="2666"/>
                  </a:cubicBezTo>
                  <a:cubicBezTo>
                    <a:pt x="597" y="2666"/>
                    <a:pt x="0" y="2069"/>
                    <a:pt x="0" y="1333"/>
                  </a:cubicBezTo>
                  <a:cubicBezTo>
                    <a:pt x="0" y="597"/>
                    <a:pt x="597" y="0"/>
                    <a:pt x="1333" y="0"/>
                  </a:cubicBezTo>
                  <a:cubicBezTo>
                    <a:pt x="2069" y="0"/>
                    <a:pt x="2666" y="597"/>
                    <a:pt x="2666" y="1333"/>
                  </a:cubicBezTo>
                  <a:close/>
                </a:path>
              </a:pathLst>
            </a:custGeom>
            <a:grpFill/>
            <a:ln w="12700" cap="rnd">
              <a:solidFill>
                <a:srgbClr val="114954"/>
              </a:solidFill>
              <a:prstDash val="solid"/>
              <a:round/>
            </a:ln>
          </p:spPr>
          <p:txBody>
            <a:bodyPr rtlCol="0" anchor="ctr"/>
            <a:lstStyle/>
            <a:p>
              <a:endParaRPr lang="en-AU"/>
            </a:p>
          </p:txBody>
        </p:sp>
        <p:sp>
          <p:nvSpPr>
            <p:cNvPr id="324" name="Freeform: Shape 323">
              <a:extLst>
                <a:ext uri="{FF2B5EF4-FFF2-40B4-BE49-F238E27FC236}">
                  <a16:creationId xmlns:a16="http://schemas.microsoft.com/office/drawing/2014/main" id="{7267BC98-E3AC-4C64-833D-59395B00B790}"/>
                </a:ext>
              </a:extLst>
            </p:cNvPr>
            <p:cNvSpPr/>
            <p:nvPr/>
          </p:nvSpPr>
          <p:spPr>
            <a:xfrm>
              <a:off x="3382614" y="4950492"/>
              <a:ext cx="2665" cy="2665"/>
            </a:xfrm>
            <a:custGeom>
              <a:avLst/>
              <a:gdLst>
                <a:gd name="connsiteX0" fmla="*/ 2666 w 2665"/>
                <a:gd name="connsiteY0" fmla="*/ 1333 h 2665"/>
                <a:gd name="connsiteX1" fmla="*/ 1333 w 2665"/>
                <a:gd name="connsiteY1" fmla="*/ 0 h 2665"/>
                <a:gd name="connsiteX2" fmla="*/ 0 w 2665"/>
                <a:gd name="connsiteY2" fmla="*/ 1333 h 2665"/>
                <a:gd name="connsiteX3" fmla="*/ 1333 w 2665"/>
                <a:gd name="connsiteY3" fmla="*/ 2666 h 2665"/>
                <a:gd name="connsiteX4" fmla="*/ 2666 w 2665"/>
                <a:gd name="connsiteY4" fmla="*/ 1333 h 2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5" h="2665">
                  <a:moveTo>
                    <a:pt x="2666" y="1333"/>
                  </a:moveTo>
                  <a:cubicBezTo>
                    <a:pt x="2666" y="596"/>
                    <a:pt x="2069" y="0"/>
                    <a:pt x="1333" y="0"/>
                  </a:cubicBezTo>
                  <a:cubicBezTo>
                    <a:pt x="596" y="0"/>
                    <a:pt x="0" y="596"/>
                    <a:pt x="0" y="1333"/>
                  </a:cubicBezTo>
                  <a:cubicBezTo>
                    <a:pt x="0" y="2069"/>
                    <a:pt x="596" y="2666"/>
                    <a:pt x="1333" y="2666"/>
                  </a:cubicBezTo>
                  <a:cubicBezTo>
                    <a:pt x="2069" y="2666"/>
                    <a:pt x="2666" y="2069"/>
                    <a:pt x="2666" y="1333"/>
                  </a:cubicBezTo>
                  <a:close/>
                </a:path>
              </a:pathLst>
            </a:custGeom>
            <a:grpFill/>
            <a:ln w="12700" cap="rnd">
              <a:solidFill>
                <a:srgbClr val="114954"/>
              </a:solidFill>
              <a:prstDash val="solid"/>
              <a:round/>
            </a:ln>
          </p:spPr>
          <p:txBody>
            <a:bodyPr rtlCol="0" anchor="ctr"/>
            <a:lstStyle/>
            <a:p>
              <a:endParaRPr lang="en-AU"/>
            </a:p>
          </p:txBody>
        </p:sp>
        <p:sp>
          <p:nvSpPr>
            <p:cNvPr id="325" name="Freeform: Shape 324">
              <a:extLst>
                <a:ext uri="{FF2B5EF4-FFF2-40B4-BE49-F238E27FC236}">
                  <a16:creationId xmlns:a16="http://schemas.microsoft.com/office/drawing/2014/main" id="{B6A0B8E2-16A5-4528-9A1A-CC3090417971}"/>
                </a:ext>
              </a:extLst>
            </p:cNvPr>
            <p:cNvSpPr/>
            <p:nvPr/>
          </p:nvSpPr>
          <p:spPr>
            <a:xfrm>
              <a:off x="3383947" y="4981851"/>
              <a:ext cx="3507" cy="32938"/>
            </a:xfrm>
            <a:custGeom>
              <a:avLst/>
              <a:gdLst>
                <a:gd name="connsiteX0" fmla="*/ 0 w 3507"/>
                <a:gd name="connsiteY0" fmla="*/ 32939 h 32938"/>
                <a:gd name="connsiteX1" fmla="*/ 0 w 3507"/>
                <a:gd name="connsiteY1" fmla="*/ 0 h 32938"/>
              </a:gdLst>
              <a:ahLst/>
              <a:cxnLst>
                <a:cxn ang="0">
                  <a:pos x="connsiteX0" y="connsiteY0"/>
                </a:cxn>
                <a:cxn ang="0">
                  <a:pos x="connsiteX1" y="connsiteY1"/>
                </a:cxn>
              </a:cxnLst>
              <a:rect l="l" t="t" r="r" b="b"/>
              <a:pathLst>
                <a:path w="3507" h="32938">
                  <a:moveTo>
                    <a:pt x="0" y="32939"/>
                  </a:moveTo>
                  <a:lnTo>
                    <a:pt x="0" y="0"/>
                  </a:lnTo>
                </a:path>
              </a:pathLst>
            </a:custGeom>
            <a:grpFill/>
            <a:ln w="12700" cap="rnd">
              <a:solidFill>
                <a:srgbClr val="114954"/>
              </a:solidFill>
              <a:prstDash val="solid"/>
              <a:round/>
            </a:ln>
          </p:spPr>
          <p:txBody>
            <a:bodyPr rtlCol="0" anchor="ctr"/>
            <a:lstStyle/>
            <a:p>
              <a:endParaRPr lang="en-AU"/>
            </a:p>
          </p:txBody>
        </p:sp>
        <p:sp>
          <p:nvSpPr>
            <p:cNvPr id="326" name="Freeform: Shape 325">
              <a:extLst>
                <a:ext uri="{FF2B5EF4-FFF2-40B4-BE49-F238E27FC236}">
                  <a16:creationId xmlns:a16="http://schemas.microsoft.com/office/drawing/2014/main" id="{5A1488F2-ED65-421D-9025-7115EB56528B}"/>
                </a:ext>
              </a:extLst>
            </p:cNvPr>
            <p:cNvSpPr/>
            <p:nvPr/>
          </p:nvSpPr>
          <p:spPr>
            <a:xfrm>
              <a:off x="3252860" y="4835786"/>
              <a:ext cx="33815" cy="29185"/>
            </a:xfrm>
            <a:custGeom>
              <a:avLst/>
              <a:gdLst>
                <a:gd name="connsiteX0" fmla="*/ 0 w 33815"/>
                <a:gd name="connsiteY0" fmla="*/ 0 h 29185"/>
                <a:gd name="connsiteX1" fmla="*/ 33815 w 33815"/>
                <a:gd name="connsiteY1" fmla="*/ 29185 h 29185"/>
              </a:gdLst>
              <a:ahLst/>
              <a:cxnLst>
                <a:cxn ang="0">
                  <a:pos x="connsiteX0" y="connsiteY0"/>
                </a:cxn>
                <a:cxn ang="0">
                  <a:pos x="connsiteX1" y="connsiteY1"/>
                </a:cxn>
              </a:cxnLst>
              <a:rect l="l" t="t" r="r" b="b"/>
              <a:pathLst>
                <a:path w="33815" h="29185">
                  <a:moveTo>
                    <a:pt x="0" y="0"/>
                  </a:moveTo>
                  <a:lnTo>
                    <a:pt x="33815" y="29185"/>
                  </a:lnTo>
                </a:path>
              </a:pathLst>
            </a:custGeom>
            <a:grpFill/>
            <a:ln w="12700" cap="rnd">
              <a:solidFill>
                <a:srgbClr val="114954"/>
              </a:solidFill>
              <a:prstDash val="solid"/>
              <a:round/>
            </a:ln>
          </p:spPr>
          <p:txBody>
            <a:bodyPr rtlCol="0" anchor="ctr"/>
            <a:lstStyle/>
            <a:p>
              <a:endParaRPr lang="en-AU"/>
            </a:p>
          </p:txBody>
        </p:sp>
        <p:sp>
          <p:nvSpPr>
            <p:cNvPr id="327" name="Freeform: Shape 326">
              <a:extLst>
                <a:ext uri="{FF2B5EF4-FFF2-40B4-BE49-F238E27FC236}">
                  <a16:creationId xmlns:a16="http://schemas.microsoft.com/office/drawing/2014/main" id="{4A619C40-07B7-4D71-86C7-71CFEB6C9AA1}"/>
                </a:ext>
              </a:extLst>
            </p:cNvPr>
            <p:cNvSpPr/>
            <p:nvPr/>
          </p:nvSpPr>
          <p:spPr>
            <a:xfrm>
              <a:off x="3108723" y="4655273"/>
              <a:ext cx="155116" cy="185002"/>
            </a:xfrm>
            <a:custGeom>
              <a:avLst/>
              <a:gdLst>
                <a:gd name="connsiteX0" fmla="*/ 155116 w 155116"/>
                <a:gd name="connsiteY0" fmla="*/ 92501 h 185002"/>
                <a:gd name="connsiteX1" fmla="*/ 77558 w 155116"/>
                <a:gd name="connsiteY1" fmla="*/ 185003 h 185002"/>
                <a:gd name="connsiteX2" fmla="*/ 0 w 155116"/>
                <a:gd name="connsiteY2" fmla="*/ 92501 h 185002"/>
                <a:gd name="connsiteX3" fmla="*/ 77558 w 155116"/>
                <a:gd name="connsiteY3" fmla="*/ 0 h 185002"/>
                <a:gd name="connsiteX4" fmla="*/ 155116 w 155116"/>
                <a:gd name="connsiteY4" fmla="*/ 92501 h 185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16" h="185002">
                  <a:moveTo>
                    <a:pt x="155116" y="92501"/>
                  </a:moveTo>
                  <a:cubicBezTo>
                    <a:pt x="155116" y="143589"/>
                    <a:pt x="120392" y="185003"/>
                    <a:pt x="77558" y="185003"/>
                  </a:cubicBezTo>
                  <a:cubicBezTo>
                    <a:pt x="34724" y="185003"/>
                    <a:pt x="0" y="143589"/>
                    <a:pt x="0" y="92501"/>
                  </a:cubicBezTo>
                  <a:cubicBezTo>
                    <a:pt x="0" y="41414"/>
                    <a:pt x="34724" y="0"/>
                    <a:pt x="77558" y="0"/>
                  </a:cubicBezTo>
                  <a:cubicBezTo>
                    <a:pt x="120392" y="0"/>
                    <a:pt x="155116" y="41414"/>
                    <a:pt x="155116" y="92501"/>
                  </a:cubicBezTo>
                  <a:close/>
                </a:path>
              </a:pathLst>
            </a:custGeom>
            <a:grpFill/>
            <a:ln w="12700" cap="rnd">
              <a:solidFill>
                <a:srgbClr val="114954"/>
              </a:solidFill>
              <a:prstDash val="solid"/>
              <a:miter/>
            </a:ln>
          </p:spPr>
          <p:txBody>
            <a:bodyPr rtlCol="0" anchor="ctr"/>
            <a:lstStyle/>
            <a:p>
              <a:endParaRPr lang="en-AU"/>
            </a:p>
          </p:txBody>
        </p:sp>
        <p:sp>
          <p:nvSpPr>
            <p:cNvPr id="328" name="Freeform: Shape 327">
              <a:extLst>
                <a:ext uri="{FF2B5EF4-FFF2-40B4-BE49-F238E27FC236}">
                  <a16:creationId xmlns:a16="http://schemas.microsoft.com/office/drawing/2014/main" id="{572CDE93-BEDC-40AD-8770-920C99E1CB40}"/>
                </a:ext>
              </a:extLst>
            </p:cNvPr>
            <p:cNvSpPr/>
            <p:nvPr/>
          </p:nvSpPr>
          <p:spPr>
            <a:xfrm>
              <a:off x="3319859" y="4647170"/>
              <a:ext cx="170515" cy="159290"/>
            </a:xfrm>
            <a:custGeom>
              <a:avLst/>
              <a:gdLst>
                <a:gd name="connsiteX0" fmla="*/ 30378 w 170515"/>
                <a:gd name="connsiteY0" fmla="*/ 129790 h 159290"/>
                <a:gd name="connsiteX1" fmla="*/ 0 w 170515"/>
                <a:gd name="connsiteY1" fmla="*/ 159290 h 159290"/>
                <a:gd name="connsiteX2" fmla="*/ 0 w 170515"/>
                <a:gd name="connsiteY2" fmla="*/ 31500 h 159290"/>
                <a:gd name="connsiteX3" fmla="*/ 31500 w 170515"/>
                <a:gd name="connsiteY3" fmla="*/ 0 h 159290"/>
                <a:gd name="connsiteX4" fmla="*/ 139015 w 170515"/>
                <a:gd name="connsiteY4" fmla="*/ 0 h 159290"/>
                <a:gd name="connsiteX5" fmla="*/ 170515 w 170515"/>
                <a:gd name="connsiteY5" fmla="*/ 31500 h 159290"/>
                <a:gd name="connsiteX6" fmla="*/ 170515 w 170515"/>
                <a:gd name="connsiteY6" fmla="*/ 98289 h 159290"/>
                <a:gd name="connsiteX7" fmla="*/ 139015 w 170515"/>
                <a:gd name="connsiteY7" fmla="*/ 129790 h 159290"/>
                <a:gd name="connsiteX8" fmla="*/ 30378 w 170515"/>
                <a:gd name="connsiteY8" fmla="*/ 129790 h 15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515" h="159290">
                  <a:moveTo>
                    <a:pt x="30378" y="129790"/>
                  </a:moveTo>
                  <a:lnTo>
                    <a:pt x="0" y="159290"/>
                  </a:lnTo>
                  <a:lnTo>
                    <a:pt x="0" y="31500"/>
                  </a:lnTo>
                  <a:cubicBezTo>
                    <a:pt x="0" y="14101"/>
                    <a:pt x="14101" y="0"/>
                    <a:pt x="31500" y="0"/>
                  </a:cubicBezTo>
                  <a:lnTo>
                    <a:pt x="139015" y="0"/>
                  </a:lnTo>
                  <a:cubicBezTo>
                    <a:pt x="156414" y="0"/>
                    <a:pt x="170515" y="14101"/>
                    <a:pt x="170515" y="31500"/>
                  </a:cubicBezTo>
                  <a:lnTo>
                    <a:pt x="170515" y="98289"/>
                  </a:lnTo>
                  <a:cubicBezTo>
                    <a:pt x="170515" y="115688"/>
                    <a:pt x="156414" y="129790"/>
                    <a:pt x="139015" y="129790"/>
                  </a:cubicBezTo>
                  <a:lnTo>
                    <a:pt x="30378" y="129790"/>
                  </a:lnTo>
                  <a:close/>
                </a:path>
              </a:pathLst>
            </a:custGeom>
            <a:grpFill/>
            <a:ln w="12700" cap="rnd">
              <a:solidFill>
                <a:srgbClr val="114954"/>
              </a:solidFill>
              <a:prstDash val="solid"/>
              <a:round/>
            </a:ln>
          </p:spPr>
          <p:txBody>
            <a:bodyPr rtlCol="0" anchor="ctr"/>
            <a:lstStyle/>
            <a:p>
              <a:endParaRPr lang="en-AU"/>
            </a:p>
          </p:txBody>
        </p:sp>
        <p:sp>
          <p:nvSpPr>
            <p:cNvPr id="329" name="Freeform: Shape 328">
              <a:extLst>
                <a:ext uri="{FF2B5EF4-FFF2-40B4-BE49-F238E27FC236}">
                  <a16:creationId xmlns:a16="http://schemas.microsoft.com/office/drawing/2014/main" id="{C8D1DCE0-BD44-41C5-BF6A-030BDE6B0BD8}"/>
                </a:ext>
              </a:extLst>
            </p:cNvPr>
            <p:cNvSpPr/>
            <p:nvPr/>
          </p:nvSpPr>
          <p:spPr>
            <a:xfrm>
              <a:off x="3347922" y="4713117"/>
              <a:ext cx="116565" cy="3507"/>
            </a:xfrm>
            <a:custGeom>
              <a:avLst/>
              <a:gdLst>
                <a:gd name="connsiteX0" fmla="*/ 0 w 116565"/>
                <a:gd name="connsiteY0" fmla="*/ 0 h 3507"/>
                <a:gd name="connsiteX1" fmla="*/ 116565 w 116565"/>
                <a:gd name="connsiteY1" fmla="*/ 0 h 3507"/>
              </a:gdLst>
              <a:ahLst/>
              <a:cxnLst>
                <a:cxn ang="0">
                  <a:pos x="connsiteX0" y="connsiteY0"/>
                </a:cxn>
                <a:cxn ang="0">
                  <a:pos x="connsiteX1" y="connsiteY1"/>
                </a:cxn>
              </a:cxnLst>
              <a:rect l="l" t="t" r="r" b="b"/>
              <a:pathLst>
                <a:path w="116565" h="3507">
                  <a:moveTo>
                    <a:pt x="0" y="0"/>
                  </a:moveTo>
                  <a:lnTo>
                    <a:pt x="116565" y="0"/>
                  </a:lnTo>
                </a:path>
              </a:pathLst>
            </a:custGeom>
            <a:grpFill/>
            <a:ln w="12700" cap="rnd">
              <a:solidFill>
                <a:srgbClr val="114954"/>
              </a:solidFill>
              <a:custDash>
                <a:ds d="0" sp="0"/>
                <a:ds d="0" sp="750000"/>
              </a:custDash>
              <a:round/>
            </a:ln>
          </p:spPr>
          <p:txBody>
            <a:bodyPr rtlCol="0" anchor="ctr"/>
            <a:lstStyle/>
            <a:p>
              <a:endParaRPr lang="en-AU"/>
            </a:p>
          </p:txBody>
        </p:sp>
        <p:sp>
          <p:nvSpPr>
            <p:cNvPr id="330" name="Freeform: Shape 329">
              <a:extLst>
                <a:ext uri="{FF2B5EF4-FFF2-40B4-BE49-F238E27FC236}">
                  <a16:creationId xmlns:a16="http://schemas.microsoft.com/office/drawing/2014/main" id="{AB8BDB11-3BE2-47C2-89B7-9E54567835BC}"/>
                </a:ext>
              </a:extLst>
            </p:cNvPr>
            <p:cNvSpPr/>
            <p:nvPr/>
          </p:nvSpPr>
          <p:spPr>
            <a:xfrm>
              <a:off x="3054141" y="4834207"/>
              <a:ext cx="442582" cy="182126"/>
            </a:xfrm>
            <a:custGeom>
              <a:avLst/>
              <a:gdLst>
                <a:gd name="connsiteX0" fmla="*/ 63983 w 442582"/>
                <a:gd name="connsiteY0" fmla="*/ 0 h 182126"/>
                <a:gd name="connsiteX1" fmla="*/ 0 w 442582"/>
                <a:gd name="connsiteY1" fmla="*/ 56862 h 182126"/>
                <a:gd name="connsiteX2" fmla="*/ 0 w 442582"/>
                <a:gd name="connsiteY2" fmla="*/ 141962 h 182126"/>
                <a:gd name="connsiteX3" fmla="*/ 40165 w 442582"/>
                <a:gd name="connsiteY3" fmla="*/ 182126 h 182126"/>
                <a:gd name="connsiteX4" fmla="*/ 164237 w 442582"/>
                <a:gd name="connsiteY4" fmla="*/ 182126 h 182126"/>
                <a:gd name="connsiteX5" fmla="*/ 224711 w 442582"/>
                <a:gd name="connsiteY5" fmla="*/ 140909 h 182126"/>
                <a:gd name="connsiteX6" fmla="*/ 329806 w 442582"/>
                <a:gd name="connsiteY6" fmla="*/ 67806 h 182126"/>
                <a:gd name="connsiteX7" fmla="*/ 442583 w 442582"/>
                <a:gd name="connsiteY7" fmla="*/ 180583 h 18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2582" h="182126">
                  <a:moveTo>
                    <a:pt x="63983" y="0"/>
                  </a:moveTo>
                  <a:lnTo>
                    <a:pt x="0" y="56862"/>
                  </a:lnTo>
                  <a:lnTo>
                    <a:pt x="0" y="141962"/>
                  </a:lnTo>
                  <a:cubicBezTo>
                    <a:pt x="0" y="164131"/>
                    <a:pt x="17995" y="182126"/>
                    <a:pt x="40165" y="182126"/>
                  </a:cubicBezTo>
                  <a:lnTo>
                    <a:pt x="164237" y="182126"/>
                  </a:lnTo>
                  <a:cubicBezTo>
                    <a:pt x="190966" y="182126"/>
                    <a:pt x="215065" y="165815"/>
                    <a:pt x="224711" y="140909"/>
                  </a:cubicBezTo>
                  <a:cubicBezTo>
                    <a:pt x="241128" y="98465"/>
                    <a:pt x="281994" y="67806"/>
                    <a:pt x="329806" y="67806"/>
                  </a:cubicBezTo>
                  <a:cubicBezTo>
                    <a:pt x="392105" y="67806"/>
                    <a:pt x="442583" y="118284"/>
                    <a:pt x="442583" y="180583"/>
                  </a:cubicBezTo>
                </a:path>
              </a:pathLst>
            </a:custGeom>
            <a:grpFill/>
            <a:ln w="12700" cap="rnd">
              <a:solidFill>
                <a:srgbClr val="114954"/>
              </a:solidFill>
              <a:prstDash val="solid"/>
              <a:round/>
            </a:ln>
          </p:spPr>
          <p:txBody>
            <a:bodyPr rtlCol="0" anchor="ctr"/>
            <a:lstStyle/>
            <a:p>
              <a:endParaRPr lang="en-AU"/>
            </a:p>
          </p:txBody>
        </p:sp>
        <p:sp>
          <p:nvSpPr>
            <p:cNvPr id="331" name="Freeform: Shape 330">
              <a:extLst>
                <a:ext uri="{FF2B5EF4-FFF2-40B4-BE49-F238E27FC236}">
                  <a16:creationId xmlns:a16="http://schemas.microsoft.com/office/drawing/2014/main" id="{5BA2BEF9-9BC2-4C55-8E20-50362F2F5B8A}"/>
                </a:ext>
              </a:extLst>
            </p:cNvPr>
            <p:cNvSpPr/>
            <p:nvPr/>
          </p:nvSpPr>
          <p:spPr>
            <a:xfrm>
              <a:off x="3150361" y="4864971"/>
              <a:ext cx="71770" cy="95904"/>
            </a:xfrm>
            <a:custGeom>
              <a:avLst/>
              <a:gdLst>
                <a:gd name="connsiteX0" fmla="*/ 53845 w 71770"/>
                <a:gd name="connsiteY0" fmla="*/ 0 h 95904"/>
                <a:gd name="connsiteX1" fmla="*/ 71770 w 71770"/>
                <a:gd name="connsiteY1" fmla="*/ 38376 h 95904"/>
                <a:gd name="connsiteX2" fmla="*/ 35885 w 71770"/>
                <a:gd name="connsiteY2" fmla="*/ 95904 h 95904"/>
                <a:gd name="connsiteX3" fmla="*/ 0 w 71770"/>
                <a:gd name="connsiteY3" fmla="*/ 38376 h 95904"/>
                <a:gd name="connsiteX4" fmla="*/ 17925 w 71770"/>
                <a:gd name="connsiteY4" fmla="*/ 0 h 95904"/>
                <a:gd name="connsiteX5" fmla="*/ 17925 w 71770"/>
                <a:gd name="connsiteY5" fmla="*/ 0 h 95904"/>
                <a:gd name="connsiteX6" fmla="*/ 53810 w 71770"/>
                <a:gd name="connsiteY6" fmla="*/ 0 h 95904"/>
                <a:gd name="connsiteX7" fmla="*/ 53810 w 71770"/>
                <a:gd name="connsiteY7" fmla="*/ 0 h 9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70" h="95904">
                  <a:moveTo>
                    <a:pt x="53845" y="0"/>
                  </a:moveTo>
                  <a:lnTo>
                    <a:pt x="71770" y="38376"/>
                  </a:lnTo>
                  <a:lnTo>
                    <a:pt x="35885" y="95904"/>
                  </a:lnTo>
                  <a:lnTo>
                    <a:pt x="0" y="38376"/>
                  </a:lnTo>
                  <a:lnTo>
                    <a:pt x="17925" y="0"/>
                  </a:lnTo>
                  <a:lnTo>
                    <a:pt x="17925" y="0"/>
                  </a:lnTo>
                  <a:cubicBezTo>
                    <a:pt x="29115" y="6104"/>
                    <a:pt x="42620" y="6104"/>
                    <a:pt x="53810" y="0"/>
                  </a:cubicBezTo>
                  <a:lnTo>
                    <a:pt x="53810" y="0"/>
                  </a:lnTo>
                  <a:close/>
                </a:path>
              </a:pathLst>
            </a:custGeom>
            <a:grpFill/>
            <a:ln w="12700" cap="rnd">
              <a:solidFill>
                <a:srgbClr val="114954"/>
              </a:solidFill>
              <a:prstDash val="solid"/>
              <a:miter/>
            </a:ln>
          </p:spPr>
          <p:txBody>
            <a:bodyPr rtlCol="0" anchor="ctr"/>
            <a:lstStyle/>
            <a:p>
              <a:endParaRPr lang="en-AU"/>
            </a:p>
          </p:txBody>
        </p:sp>
      </p:grpSp>
      <p:grpSp>
        <p:nvGrpSpPr>
          <p:cNvPr id="332" name="Graphic 7">
            <a:extLst>
              <a:ext uri="{FF2B5EF4-FFF2-40B4-BE49-F238E27FC236}">
                <a16:creationId xmlns:a16="http://schemas.microsoft.com/office/drawing/2014/main" id="{B9E53640-0DE2-4DC4-A889-46836240FCA9}"/>
              </a:ext>
            </a:extLst>
          </p:cNvPr>
          <p:cNvGrpSpPr/>
          <p:nvPr/>
        </p:nvGrpSpPr>
        <p:grpSpPr>
          <a:xfrm>
            <a:off x="5013704" y="4628543"/>
            <a:ext cx="404586" cy="456017"/>
            <a:chOff x="5013704" y="4628543"/>
            <a:chExt cx="404586" cy="456017"/>
          </a:xfrm>
          <a:noFill/>
        </p:grpSpPr>
        <p:sp>
          <p:nvSpPr>
            <p:cNvPr id="333" name="Freeform: Shape 332">
              <a:extLst>
                <a:ext uri="{FF2B5EF4-FFF2-40B4-BE49-F238E27FC236}">
                  <a16:creationId xmlns:a16="http://schemas.microsoft.com/office/drawing/2014/main" id="{6F00FA16-F559-458F-8F70-E67FEAD70F0F}"/>
                </a:ext>
              </a:extLst>
            </p:cNvPr>
            <p:cNvSpPr/>
            <p:nvPr/>
          </p:nvSpPr>
          <p:spPr>
            <a:xfrm>
              <a:off x="5151261" y="4787728"/>
              <a:ext cx="19328" cy="39813"/>
            </a:xfrm>
            <a:custGeom>
              <a:avLst/>
              <a:gdLst>
                <a:gd name="connsiteX0" fmla="*/ 0 w 19328"/>
                <a:gd name="connsiteY0" fmla="*/ 0 h 39813"/>
                <a:gd name="connsiteX1" fmla="*/ 19328 w 19328"/>
                <a:gd name="connsiteY1" fmla="*/ 16732 h 39813"/>
                <a:gd name="connsiteX2" fmla="*/ 19328 w 19328"/>
                <a:gd name="connsiteY2" fmla="*/ 39814 h 39813"/>
              </a:gdLst>
              <a:ahLst/>
              <a:cxnLst>
                <a:cxn ang="0">
                  <a:pos x="connsiteX0" y="connsiteY0"/>
                </a:cxn>
                <a:cxn ang="0">
                  <a:pos x="connsiteX1" y="connsiteY1"/>
                </a:cxn>
                <a:cxn ang="0">
                  <a:pos x="connsiteX2" y="connsiteY2"/>
                </a:cxn>
              </a:cxnLst>
              <a:rect l="l" t="t" r="r" b="b"/>
              <a:pathLst>
                <a:path w="19328" h="39813">
                  <a:moveTo>
                    <a:pt x="0" y="0"/>
                  </a:moveTo>
                  <a:lnTo>
                    <a:pt x="19328" y="16732"/>
                  </a:lnTo>
                  <a:lnTo>
                    <a:pt x="19328" y="39814"/>
                  </a:lnTo>
                </a:path>
              </a:pathLst>
            </a:custGeom>
            <a:grpFill/>
            <a:ln w="12700" cap="rnd">
              <a:solidFill>
                <a:srgbClr val="114954"/>
              </a:solidFill>
              <a:prstDash val="solid"/>
              <a:round/>
            </a:ln>
          </p:spPr>
          <p:txBody>
            <a:bodyPr rtlCol="0" anchor="ctr"/>
            <a:lstStyle/>
            <a:p>
              <a:endParaRPr lang="en-AU"/>
            </a:p>
          </p:txBody>
        </p:sp>
        <p:sp>
          <p:nvSpPr>
            <p:cNvPr id="334" name="Freeform: Shape 333">
              <a:extLst>
                <a:ext uri="{FF2B5EF4-FFF2-40B4-BE49-F238E27FC236}">
                  <a16:creationId xmlns:a16="http://schemas.microsoft.com/office/drawing/2014/main" id="{DA900E1C-21E4-453C-9713-ECA15213EBD4}"/>
                </a:ext>
              </a:extLst>
            </p:cNvPr>
            <p:cNvSpPr/>
            <p:nvPr/>
          </p:nvSpPr>
          <p:spPr>
            <a:xfrm>
              <a:off x="5098608" y="4722904"/>
              <a:ext cx="53669" cy="63982"/>
            </a:xfrm>
            <a:custGeom>
              <a:avLst/>
              <a:gdLst>
                <a:gd name="connsiteX0" fmla="*/ 53670 w 53669"/>
                <a:gd name="connsiteY0" fmla="*/ 31991 h 63982"/>
                <a:gd name="connsiteX1" fmla="*/ 26835 w 53669"/>
                <a:gd name="connsiteY1" fmla="*/ 63983 h 63982"/>
                <a:gd name="connsiteX2" fmla="*/ 0 w 53669"/>
                <a:gd name="connsiteY2" fmla="*/ 31991 h 63982"/>
                <a:gd name="connsiteX3" fmla="*/ 26835 w 53669"/>
                <a:gd name="connsiteY3" fmla="*/ 0 h 63982"/>
                <a:gd name="connsiteX4" fmla="*/ 53670 w 53669"/>
                <a:gd name="connsiteY4" fmla="*/ 31991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69" h="63982">
                  <a:moveTo>
                    <a:pt x="53670" y="31991"/>
                  </a:moveTo>
                  <a:cubicBezTo>
                    <a:pt x="53670" y="49660"/>
                    <a:pt x="41655" y="63983"/>
                    <a:pt x="26835" y="63983"/>
                  </a:cubicBezTo>
                  <a:cubicBezTo>
                    <a:pt x="12014" y="63983"/>
                    <a:pt x="0" y="49660"/>
                    <a:pt x="0" y="31991"/>
                  </a:cubicBezTo>
                  <a:cubicBezTo>
                    <a:pt x="0" y="14323"/>
                    <a:pt x="12014" y="0"/>
                    <a:pt x="26835" y="0"/>
                  </a:cubicBezTo>
                  <a:cubicBezTo>
                    <a:pt x="41655" y="0"/>
                    <a:pt x="53670" y="14323"/>
                    <a:pt x="53670" y="31991"/>
                  </a:cubicBezTo>
                  <a:close/>
                </a:path>
              </a:pathLst>
            </a:custGeom>
            <a:grpFill/>
            <a:ln w="12700" cap="rnd">
              <a:solidFill>
                <a:srgbClr val="114954"/>
              </a:solidFill>
              <a:prstDash val="solid"/>
              <a:miter/>
            </a:ln>
          </p:spPr>
          <p:txBody>
            <a:bodyPr rtlCol="0" anchor="ctr"/>
            <a:lstStyle/>
            <a:p>
              <a:endParaRPr lang="en-AU"/>
            </a:p>
          </p:txBody>
        </p:sp>
        <p:grpSp>
          <p:nvGrpSpPr>
            <p:cNvPr id="335" name="Graphic 7">
              <a:extLst>
                <a:ext uri="{FF2B5EF4-FFF2-40B4-BE49-F238E27FC236}">
                  <a16:creationId xmlns:a16="http://schemas.microsoft.com/office/drawing/2014/main" id="{5706F399-848B-4258-A4C0-8967DE341E1A}"/>
                </a:ext>
              </a:extLst>
            </p:cNvPr>
            <p:cNvGrpSpPr/>
            <p:nvPr/>
          </p:nvGrpSpPr>
          <p:grpSpPr>
            <a:xfrm>
              <a:off x="5170589" y="4787237"/>
              <a:ext cx="90852" cy="40304"/>
              <a:chOff x="5170589" y="4787237"/>
              <a:chExt cx="90852" cy="40304"/>
            </a:xfrm>
            <a:grpFill/>
          </p:grpSpPr>
          <p:sp>
            <p:nvSpPr>
              <p:cNvPr id="336" name="Freeform: Shape 335">
                <a:extLst>
                  <a:ext uri="{FF2B5EF4-FFF2-40B4-BE49-F238E27FC236}">
                    <a16:creationId xmlns:a16="http://schemas.microsoft.com/office/drawing/2014/main" id="{3ECD82DD-6985-4E96-9F9E-FC60DA5EED5D}"/>
                  </a:ext>
                </a:extLst>
              </p:cNvPr>
              <p:cNvSpPr/>
              <p:nvPr/>
            </p:nvSpPr>
            <p:spPr>
              <a:xfrm>
                <a:off x="5242078" y="4787728"/>
                <a:ext cx="19363" cy="39813"/>
              </a:xfrm>
              <a:custGeom>
                <a:avLst/>
                <a:gdLst>
                  <a:gd name="connsiteX0" fmla="*/ 0 w 19363"/>
                  <a:gd name="connsiteY0" fmla="*/ 0 h 39813"/>
                  <a:gd name="connsiteX1" fmla="*/ 19363 w 19363"/>
                  <a:gd name="connsiteY1" fmla="*/ 16732 h 39813"/>
                  <a:gd name="connsiteX2" fmla="*/ 19363 w 19363"/>
                  <a:gd name="connsiteY2" fmla="*/ 39814 h 39813"/>
                </a:gdLst>
                <a:ahLst/>
                <a:cxnLst>
                  <a:cxn ang="0">
                    <a:pos x="connsiteX0" y="connsiteY0"/>
                  </a:cxn>
                  <a:cxn ang="0">
                    <a:pos x="connsiteX1" y="connsiteY1"/>
                  </a:cxn>
                  <a:cxn ang="0">
                    <a:pos x="connsiteX2" y="connsiteY2"/>
                  </a:cxn>
                </a:cxnLst>
                <a:rect l="l" t="t" r="r" b="b"/>
                <a:pathLst>
                  <a:path w="19363" h="39813">
                    <a:moveTo>
                      <a:pt x="0" y="0"/>
                    </a:moveTo>
                    <a:lnTo>
                      <a:pt x="19363" y="16732"/>
                    </a:lnTo>
                    <a:lnTo>
                      <a:pt x="19363" y="39814"/>
                    </a:lnTo>
                  </a:path>
                </a:pathLst>
              </a:custGeom>
              <a:grpFill/>
              <a:ln w="12700" cap="rnd">
                <a:solidFill>
                  <a:srgbClr val="114954"/>
                </a:solidFill>
                <a:prstDash val="solid"/>
                <a:round/>
              </a:ln>
            </p:spPr>
            <p:txBody>
              <a:bodyPr rtlCol="0" anchor="ctr"/>
              <a:lstStyle/>
              <a:p>
                <a:endParaRPr lang="en-AU"/>
              </a:p>
            </p:txBody>
          </p:sp>
          <p:sp>
            <p:nvSpPr>
              <p:cNvPr id="337" name="Freeform: Shape 336">
                <a:extLst>
                  <a:ext uri="{FF2B5EF4-FFF2-40B4-BE49-F238E27FC236}">
                    <a16:creationId xmlns:a16="http://schemas.microsoft.com/office/drawing/2014/main" id="{3F3F25A2-0C2E-4AD5-8DCC-CE396B6697F1}"/>
                  </a:ext>
                </a:extLst>
              </p:cNvPr>
              <p:cNvSpPr/>
              <p:nvPr/>
            </p:nvSpPr>
            <p:spPr>
              <a:xfrm>
                <a:off x="5170589" y="4787237"/>
                <a:ext cx="19398" cy="17223"/>
              </a:xfrm>
              <a:custGeom>
                <a:avLst/>
                <a:gdLst>
                  <a:gd name="connsiteX0" fmla="*/ 19398 w 19398"/>
                  <a:gd name="connsiteY0" fmla="*/ 0 h 17223"/>
                  <a:gd name="connsiteX1" fmla="*/ 0 w 19398"/>
                  <a:gd name="connsiteY1" fmla="*/ 17223 h 17223"/>
                </a:gdLst>
                <a:ahLst/>
                <a:cxnLst>
                  <a:cxn ang="0">
                    <a:pos x="connsiteX0" y="connsiteY0"/>
                  </a:cxn>
                  <a:cxn ang="0">
                    <a:pos x="connsiteX1" y="connsiteY1"/>
                  </a:cxn>
                </a:cxnLst>
                <a:rect l="l" t="t" r="r" b="b"/>
                <a:pathLst>
                  <a:path w="19398" h="17223">
                    <a:moveTo>
                      <a:pt x="19398" y="0"/>
                    </a:moveTo>
                    <a:lnTo>
                      <a:pt x="0" y="17223"/>
                    </a:lnTo>
                  </a:path>
                </a:pathLst>
              </a:custGeom>
              <a:grpFill/>
              <a:ln w="12700" cap="rnd">
                <a:solidFill>
                  <a:srgbClr val="114954"/>
                </a:solidFill>
                <a:prstDash val="solid"/>
                <a:round/>
              </a:ln>
            </p:spPr>
            <p:txBody>
              <a:bodyPr rtlCol="0" anchor="ctr"/>
              <a:lstStyle/>
              <a:p>
                <a:endParaRPr lang="en-AU"/>
              </a:p>
            </p:txBody>
          </p:sp>
        </p:grpSp>
        <p:sp>
          <p:nvSpPr>
            <p:cNvPr id="338" name="Freeform: Shape 337">
              <a:extLst>
                <a:ext uri="{FF2B5EF4-FFF2-40B4-BE49-F238E27FC236}">
                  <a16:creationId xmlns:a16="http://schemas.microsoft.com/office/drawing/2014/main" id="{835AAB82-D339-4FF0-9099-7472E2B66938}"/>
                </a:ext>
              </a:extLst>
            </p:cNvPr>
            <p:cNvSpPr/>
            <p:nvPr/>
          </p:nvSpPr>
          <p:spPr>
            <a:xfrm>
              <a:off x="5189461" y="4722904"/>
              <a:ext cx="53669" cy="63982"/>
            </a:xfrm>
            <a:custGeom>
              <a:avLst/>
              <a:gdLst>
                <a:gd name="connsiteX0" fmla="*/ 53670 w 53669"/>
                <a:gd name="connsiteY0" fmla="*/ 31991 h 63982"/>
                <a:gd name="connsiteX1" fmla="*/ 26835 w 53669"/>
                <a:gd name="connsiteY1" fmla="*/ 63983 h 63982"/>
                <a:gd name="connsiteX2" fmla="*/ 0 w 53669"/>
                <a:gd name="connsiteY2" fmla="*/ 31991 h 63982"/>
                <a:gd name="connsiteX3" fmla="*/ 26835 w 53669"/>
                <a:gd name="connsiteY3" fmla="*/ 0 h 63982"/>
                <a:gd name="connsiteX4" fmla="*/ 53670 w 53669"/>
                <a:gd name="connsiteY4" fmla="*/ 31991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69" h="63982">
                  <a:moveTo>
                    <a:pt x="53670" y="31991"/>
                  </a:moveTo>
                  <a:cubicBezTo>
                    <a:pt x="53670" y="49660"/>
                    <a:pt x="41655" y="63983"/>
                    <a:pt x="26835" y="63983"/>
                  </a:cubicBezTo>
                  <a:cubicBezTo>
                    <a:pt x="12014" y="63983"/>
                    <a:pt x="0" y="49660"/>
                    <a:pt x="0" y="31991"/>
                  </a:cubicBezTo>
                  <a:cubicBezTo>
                    <a:pt x="0" y="14323"/>
                    <a:pt x="12014" y="0"/>
                    <a:pt x="26835" y="0"/>
                  </a:cubicBezTo>
                  <a:cubicBezTo>
                    <a:pt x="41655" y="0"/>
                    <a:pt x="53670" y="14323"/>
                    <a:pt x="53670" y="31991"/>
                  </a:cubicBezTo>
                  <a:close/>
                </a:path>
              </a:pathLst>
            </a:custGeom>
            <a:grpFill/>
            <a:ln w="12700" cap="rnd">
              <a:solidFill>
                <a:srgbClr val="114954"/>
              </a:solidFill>
              <a:prstDash val="solid"/>
              <a:miter/>
            </a:ln>
          </p:spPr>
          <p:txBody>
            <a:bodyPr rtlCol="0" anchor="ctr"/>
            <a:lstStyle/>
            <a:p>
              <a:endParaRPr lang="en-AU"/>
            </a:p>
          </p:txBody>
        </p:sp>
        <p:sp>
          <p:nvSpPr>
            <p:cNvPr id="339" name="Freeform: Shape 338">
              <a:extLst>
                <a:ext uri="{FF2B5EF4-FFF2-40B4-BE49-F238E27FC236}">
                  <a16:creationId xmlns:a16="http://schemas.microsoft.com/office/drawing/2014/main" id="{2328D99F-E5A4-4D32-9C3B-CB5894E9C338}"/>
                </a:ext>
              </a:extLst>
            </p:cNvPr>
            <p:cNvSpPr/>
            <p:nvPr/>
          </p:nvSpPr>
          <p:spPr>
            <a:xfrm>
              <a:off x="5332931" y="4787728"/>
              <a:ext cx="19328" cy="16732"/>
            </a:xfrm>
            <a:custGeom>
              <a:avLst/>
              <a:gdLst>
                <a:gd name="connsiteX0" fmla="*/ 19328 w 19328"/>
                <a:gd name="connsiteY0" fmla="*/ 16732 h 16732"/>
                <a:gd name="connsiteX1" fmla="*/ 0 w 19328"/>
                <a:gd name="connsiteY1" fmla="*/ 0 h 16732"/>
              </a:gdLst>
              <a:ahLst/>
              <a:cxnLst>
                <a:cxn ang="0">
                  <a:pos x="connsiteX0" y="connsiteY0"/>
                </a:cxn>
                <a:cxn ang="0">
                  <a:pos x="connsiteX1" y="connsiteY1"/>
                </a:cxn>
              </a:cxnLst>
              <a:rect l="l" t="t" r="r" b="b"/>
              <a:pathLst>
                <a:path w="19328" h="16732">
                  <a:moveTo>
                    <a:pt x="19328" y="16732"/>
                  </a:moveTo>
                  <a:lnTo>
                    <a:pt x="0" y="0"/>
                  </a:lnTo>
                </a:path>
              </a:pathLst>
            </a:custGeom>
            <a:grpFill/>
            <a:ln w="12700" cap="rnd">
              <a:solidFill>
                <a:srgbClr val="114954"/>
              </a:solidFill>
              <a:prstDash val="solid"/>
              <a:round/>
            </a:ln>
          </p:spPr>
          <p:txBody>
            <a:bodyPr rtlCol="0" anchor="ctr"/>
            <a:lstStyle/>
            <a:p>
              <a:endParaRPr lang="en-AU"/>
            </a:p>
          </p:txBody>
        </p:sp>
        <p:sp>
          <p:nvSpPr>
            <p:cNvPr id="340" name="Freeform: Shape 339">
              <a:extLst>
                <a:ext uri="{FF2B5EF4-FFF2-40B4-BE49-F238E27FC236}">
                  <a16:creationId xmlns:a16="http://schemas.microsoft.com/office/drawing/2014/main" id="{953D9207-AC75-48C3-9FDE-0DBE1422426C}"/>
                </a:ext>
              </a:extLst>
            </p:cNvPr>
            <p:cNvSpPr/>
            <p:nvPr/>
          </p:nvSpPr>
          <p:spPr>
            <a:xfrm>
              <a:off x="5077386" y="4787728"/>
              <a:ext cx="19363" cy="16732"/>
            </a:xfrm>
            <a:custGeom>
              <a:avLst/>
              <a:gdLst>
                <a:gd name="connsiteX0" fmla="*/ 0 w 19363"/>
                <a:gd name="connsiteY0" fmla="*/ 16732 h 16732"/>
                <a:gd name="connsiteX1" fmla="*/ 19363 w 19363"/>
                <a:gd name="connsiteY1" fmla="*/ 0 h 16732"/>
              </a:gdLst>
              <a:ahLst/>
              <a:cxnLst>
                <a:cxn ang="0">
                  <a:pos x="connsiteX0" y="connsiteY0"/>
                </a:cxn>
                <a:cxn ang="0">
                  <a:pos x="connsiteX1" y="connsiteY1"/>
                </a:cxn>
              </a:cxnLst>
              <a:rect l="l" t="t" r="r" b="b"/>
              <a:pathLst>
                <a:path w="19363" h="16732">
                  <a:moveTo>
                    <a:pt x="0" y="16732"/>
                  </a:moveTo>
                  <a:lnTo>
                    <a:pt x="19363" y="0"/>
                  </a:lnTo>
                </a:path>
              </a:pathLst>
            </a:custGeom>
            <a:grpFill/>
            <a:ln w="12700" cap="rnd">
              <a:solidFill>
                <a:srgbClr val="114954"/>
              </a:solidFill>
              <a:prstDash val="solid"/>
              <a:round/>
            </a:ln>
          </p:spPr>
          <p:txBody>
            <a:bodyPr rtlCol="0" anchor="ctr"/>
            <a:lstStyle/>
            <a:p>
              <a:endParaRPr lang="en-AU"/>
            </a:p>
          </p:txBody>
        </p:sp>
        <p:sp>
          <p:nvSpPr>
            <p:cNvPr id="341" name="Freeform: Shape 340">
              <a:extLst>
                <a:ext uri="{FF2B5EF4-FFF2-40B4-BE49-F238E27FC236}">
                  <a16:creationId xmlns:a16="http://schemas.microsoft.com/office/drawing/2014/main" id="{36FA58D3-7AD6-451A-ACEB-2210777F5C6F}"/>
                </a:ext>
              </a:extLst>
            </p:cNvPr>
            <p:cNvSpPr/>
            <p:nvPr/>
          </p:nvSpPr>
          <p:spPr>
            <a:xfrm>
              <a:off x="5046728" y="4849396"/>
              <a:ext cx="336190" cy="33534"/>
            </a:xfrm>
            <a:custGeom>
              <a:avLst/>
              <a:gdLst>
                <a:gd name="connsiteX0" fmla="*/ 305532 w 336190"/>
                <a:gd name="connsiteY0" fmla="*/ 0 h 33534"/>
                <a:gd name="connsiteX1" fmla="*/ 336190 w 336190"/>
                <a:gd name="connsiteY1" fmla="*/ 33535 h 33534"/>
                <a:gd name="connsiteX2" fmla="*/ 166656 w 336190"/>
                <a:gd name="connsiteY2" fmla="*/ 33535 h 33534"/>
                <a:gd name="connsiteX3" fmla="*/ 169568 w 336190"/>
                <a:gd name="connsiteY3" fmla="*/ 33535 h 33534"/>
                <a:gd name="connsiteX4" fmla="*/ 0 w 336190"/>
                <a:gd name="connsiteY4" fmla="*/ 33535 h 33534"/>
                <a:gd name="connsiteX5" fmla="*/ 30658 w 336190"/>
                <a:gd name="connsiteY5" fmla="*/ 0 h 33534"/>
                <a:gd name="connsiteX6" fmla="*/ 305532 w 336190"/>
                <a:gd name="connsiteY6" fmla="*/ 0 h 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190" h="33534">
                  <a:moveTo>
                    <a:pt x="305532" y="0"/>
                  </a:moveTo>
                  <a:lnTo>
                    <a:pt x="336190" y="33535"/>
                  </a:lnTo>
                  <a:lnTo>
                    <a:pt x="166656" y="33535"/>
                  </a:lnTo>
                  <a:lnTo>
                    <a:pt x="169568" y="33535"/>
                  </a:lnTo>
                  <a:lnTo>
                    <a:pt x="0" y="33535"/>
                  </a:lnTo>
                  <a:lnTo>
                    <a:pt x="30658" y="0"/>
                  </a:lnTo>
                  <a:lnTo>
                    <a:pt x="305532" y="0"/>
                  </a:lnTo>
                  <a:close/>
                </a:path>
              </a:pathLst>
            </a:custGeom>
            <a:grpFill/>
            <a:ln w="12700" cap="rnd">
              <a:solidFill>
                <a:srgbClr val="114954"/>
              </a:solidFill>
              <a:prstDash val="solid"/>
              <a:round/>
            </a:ln>
          </p:spPr>
          <p:txBody>
            <a:bodyPr rtlCol="0" anchor="ctr"/>
            <a:lstStyle/>
            <a:p>
              <a:endParaRPr lang="en-AU"/>
            </a:p>
          </p:txBody>
        </p:sp>
        <p:sp>
          <p:nvSpPr>
            <p:cNvPr id="342" name="Freeform: Shape 341">
              <a:extLst>
                <a:ext uri="{FF2B5EF4-FFF2-40B4-BE49-F238E27FC236}">
                  <a16:creationId xmlns:a16="http://schemas.microsoft.com/office/drawing/2014/main" id="{53C8614E-C8EC-4034-ACD7-CCB9CE3BB294}"/>
                </a:ext>
              </a:extLst>
            </p:cNvPr>
            <p:cNvSpPr/>
            <p:nvPr/>
          </p:nvSpPr>
          <p:spPr>
            <a:xfrm>
              <a:off x="5261442" y="4787237"/>
              <a:ext cx="19363" cy="17223"/>
            </a:xfrm>
            <a:custGeom>
              <a:avLst/>
              <a:gdLst>
                <a:gd name="connsiteX0" fmla="*/ 19363 w 19363"/>
                <a:gd name="connsiteY0" fmla="*/ 0 h 17223"/>
                <a:gd name="connsiteX1" fmla="*/ 0 w 19363"/>
                <a:gd name="connsiteY1" fmla="*/ 17223 h 17223"/>
              </a:gdLst>
              <a:ahLst/>
              <a:cxnLst>
                <a:cxn ang="0">
                  <a:pos x="connsiteX0" y="connsiteY0"/>
                </a:cxn>
                <a:cxn ang="0">
                  <a:pos x="connsiteX1" y="connsiteY1"/>
                </a:cxn>
              </a:cxnLst>
              <a:rect l="l" t="t" r="r" b="b"/>
              <a:pathLst>
                <a:path w="19363" h="17223">
                  <a:moveTo>
                    <a:pt x="19363" y="0"/>
                  </a:moveTo>
                  <a:lnTo>
                    <a:pt x="0" y="17223"/>
                  </a:lnTo>
                </a:path>
              </a:pathLst>
            </a:custGeom>
            <a:grpFill/>
            <a:ln w="12700" cap="rnd">
              <a:solidFill>
                <a:srgbClr val="114954"/>
              </a:solidFill>
              <a:prstDash val="solid"/>
              <a:round/>
            </a:ln>
          </p:spPr>
          <p:txBody>
            <a:bodyPr rtlCol="0" anchor="ctr"/>
            <a:lstStyle/>
            <a:p>
              <a:endParaRPr lang="en-AU"/>
            </a:p>
          </p:txBody>
        </p:sp>
        <p:sp>
          <p:nvSpPr>
            <p:cNvPr id="343" name="Freeform: Shape 342">
              <a:extLst>
                <a:ext uri="{FF2B5EF4-FFF2-40B4-BE49-F238E27FC236}">
                  <a16:creationId xmlns:a16="http://schemas.microsoft.com/office/drawing/2014/main" id="{6475F821-D2C4-4430-BFB6-2B22DD7CF73E}"/>
                </a:ext>
              </a:extLst>
            </p:cNvPr>
            <p:cNvSpPr/>
            <p:nvPr/>
          </p:nvSpPr>
          <p:spPr>
            <a:xfrm>
              <a:off x="5280279" y="4722904"/>
              <a:ext cx="53669" cy="63982"/>
            </a:xfrm>
            <a:custGeom>
              <a:avLst/>
              <a:gdLst>
                <a:gd name="connsiteX0" fmla="*/ 53670 w 53669"/>
                <a:gd name="connsiteY0" fmla="*/ 31991 h 63982"/>
                <a:gd name="connsiteX1" fmla="*/ 26835 w 53669"/>
                <a:gd name="connsiteY1" fmla="*/ 63983 h 63982"/>
                <a:gd name="connsiteX2" fmla="*/ 0 w 53669"/>
                <a:gd name="connsiteY2" fmla="*/ 31991 h 63982"/>
                <a:gd name="connsiteX3" fmla="*/ 26835 w 53669"/>
                <a:gd name="connsiteY3" fmla="*/ 0 h 63982"/>
                <a:gd name="connsiteX4" fmla="*/ 53670 w 53669"/>
                <a:gd name="connsiteY4" fmla="*/ 31991 h 63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69" h="63982">
                  <a:moveTo>
                    <a:pt x="53670" y="31991"/>
                  </a:moveTo>
                  <a:cubicBezTo>
                    <a:pt x="53670" y="49660"/>
                    <a:pt x="41655" y="63983"/>
                    <a:pt x="26835" y="63983"/>
                  </a:cubicBezTo>
                  <a:cubicBezTo>
                    <a:pt x="12015" y="63983"/>
                    <a:pt x="0" y="49660"/>
                    <a:pt x="0" y="31991"/>
                  </a:cubicBezTo>
                  <a:cubicBezTo>
                    <a:pt x="0" y="14323"/>
                    <a:pt x="12015" y="0"/>
                    <a:pt x="26835" y="0"/>
                  </a:cubicBezTo>
                  <a:cubicBezTo>
                    <a:pt x="41655" y="0"/>
                    <a:pt x="53670" y="14323"/>
                    <a:pt x="53670" y="31991"/>
                  </a:cubicBezTo>
                  <a:close/>
                </a:path>
              </a:pathLst>
            </a:custGeom>
            <a:grpFill/>
            <a:ln w="12700" cap="rnd">
              <a:solidFill>
                <a:srgbClr val="114954"/>
              </a:solidFill>
              <a:prstDash val="solid"/>
              <a:miter/>
            </a:ln>
          </p:spPr>
          <p:txBody>
            <a:bodyPr rtlCol="0" anchor="ctr"/>
            <a:lstStyle/>
            <a:p>
              <a:endParaRPr lang="en-AU"/>
            </a:p>
          </p:txBody>
        </p:sp>
        <p:sp>
          <p:nvSpPr>
            <p:cNvPr id="344" name="Freeform: Shape 343">
              <a:extLst>
                <a:ext uri="{FF2B5EF4-FFF2-40B4-BE49-F238E27FC236}">
                  <a16:creationId xmlns:a16="http://schemas.microsoft.com/office/drawing/2014/main" id="{4316ED4F-6FDE-4C42-AD2A-0E1BFE0FBF31}"/>
                </a:ext>
              </a:extLst>
            </p:cNvPr>
            <p:cNvSpPr/>
            <p:nvPr/>
          </p:nvSpPr>
          <p:spPr>
            <a:xfrm>
              <a:off x="5018454" y="4628543"/>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7"/>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345" name="Freeform: Shape 344">
              <a:extLst>
                <a:ext uri="{FF2B5EF4-FFF2-40B4-BE49-F238E27FC236}">
                  <a16:creationId xmlns:a16="http://schemas.microsoft.com/office/drawing/2014/main" id="{5BED2108-1C5D-4730-A48E-F6CCBA61845A}"/>
                </a:ext>
              </a:extLst>
            </p:cNvPr>
            <p:cNvSpPr/>
            <p:nvPr/>
          </p:nvSpPr>
          <p:spPr>
            <a:xfrm>
              <a:off x="5097275" y="4921903"/>
              <a:ext cx="237480" cy="45426"/>
            </a:xfrm>
            <a:custGeom>
              <a:avLst/>
              <a:gdLst>
                <a:gd name="connsiteX0" fmla="*/ 17960 w 237480"/>
                <a:gd name="connsiteY0" fmla="*/ 0 h 45426"/>
                <a:gd name="connsiteX1" fmla="*/ 0 w 237480"/>
                <a:gd name="connsiteY1" fmla="*/ 45426 h 45426"/>
                <a:gd name="connsiteX2" fmla="*/ 118740 w 237480"/>
                <a:gd name="connsiteY2" fmla="*/ 45426 h 45426"/>
                <a:gd name="connsiteX3" fmla="*/ 237480 w 237480"/>
                <a:gd name="connsiteY3" fmla="*/ 45426 h 45426"/>
                <a:gd name="connsiteX4" fmla="*/ 219520 w 237480"/>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80" h="45426">
                  <a:moveTo>
                    <a:pt x="17960" y="0"/>
                  </a:moveTo>
                  <a:lnTo>
                    <a:pt x="0" y="45426"/>
                  </a:lnTo>
                  <a:lnTo>
                    <a:pt x="118740" y="45426"/>
                  </a:lnTo>
                  <a:lnTo>
                    <a:pt x="237480" y="45426"/>
                  </a:lnTo>
                  <a:lnTo>
                    <a:pt x="219520" y="0"/>
                  </a:lnTo>
                </a:path>
              </a:pathLst>
            </a:custGeom>
            <a:grpFill/>
            <a:ln w="12700" cap="rnd">
              <a:solidFill>
                <a:srgbClr val="114954"/>
              </a:solidFill>
              <a:prstDash val="solid"/>
              <a:round/>
            </a:ln>
          </p:spPr>
          <p:txBody>
            <a:bodyPr rtlCol="0" anchor="ctr"/>
            <a:lstStyle/>
            <a:p>
              <a:endParaRPr lang="en-AU"/>
            </a:p>
          </p:txBody>
        </p:sp>
        <p:sp>
          <p:nvSpPr>
            <p:cNvPr id="346" name="Freeform: Shape 345">
              <a:extLst>
                <a:ext uri="{FF2B5EF4-FFF2-40B4-BE49-F238E27FC236}">
                  <a16:creationId xmlns:a16="http://schemas.microsoft.com/office/drawing/2014/main" id="{AD29A9F3-9322-49CB-9F81-38D66FCABB67}"/>
                </a:ext>
              </a:extLst>
            </p:cNvPr>
            <p:cNvSpPr/>
            <p:nvPr/>
          </p:nvSpPr>
          <p:spPr>
            <a:xfrm>
              <a:off x="5013704" y="5001741"/>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347" name="Freeform: Shape 346">
              <a:extLst>
                <a:ext uri="{FF2B5EF4-FFF2-40B4-BE49-F238E27FC236}">
                  <a16:creationId xmlns:a16="http://schemas.microsoft.com/office/drawing/2014/main" id="{31145389-2F01-4AA4-B34C-97D895DAE7DA}"/>
                </a:ext>
              </a:extLst>
            </p:cNvPr>
            <p:cNvSpPr/>
            <p:nvPr/>
          </p:nvSpPr>
          <p:spPr>
            <a:xfrm>
              <a:off x="5100082" y="5043168"/>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sp>
          <p:nvSpPr>
            <p:cNvPr id="348" name="Freeform: Shape 347">
              <a:extLst>
                <a:ext uri="{FF2B5EF4-FFF2-40B4-BE49-F238E27FC236}">
                  <a16:creationId xmlns:a16="http://schemas.microsoft.com/office/drawing/2014/main" id="{55248131-D112-477C-98D6-8F38632C0286}"/>
                </a:ext>
              </a:extLst>
            </p:cNvPr>
            <p:cNvSpPr/>
            <p:nvPr/>
          </p:nvSpPr>
          <p:spPr>
            <a:xfrm>
              <a:off x="5175395" y="4628543"/>
              <a:ext cx="75979" cy="52862"/>
            </a:xfrm>
            <a:custGeom>
              <a:avLst/>
              <a:gdLst>
                <a:gd name="connsiteX0" fmla="*/ 75980 w 75979"/>
                <a:gd name="connsiteY0" fmla="*/ 0 h 52862"/>
                <a:gd name="connsiteX1" fmla="*/ 75980 w 75979"/>
                <a:gd name="connsiteY1" fmla="*/ 37674 h 52862"/>
                <a:gd name="connsiteX2" fmla="*/ 60790 w 75979"/>
                <a:gd name="connsiteY2" fmla="*/ 52863 h 52862"/>
                <a:gd name="connsiteX3" fmla="*/ 15189 w 75979"/>
                <a:gd name="connsiteY3" fmla="*/ 52863 h 52862"/>
                <a:gd name="connsiteX4" fmla="*/ 0 w 75979"/>
                <a:gd name="connsiteY4" fmla="*/ 37674 h 52862"/>
                <a:gd name="connsiteX5" fmla="*/ 0 w 75979"/>
                <a:gd name="connsiteY5" fmla="*/ 0 h 5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79" h="52862">
                  <a:moveTo>
                    <a:pt x="75980" y="0"/>
                  </a:moveTo>
                  <a:lnTo>
                    <a:pt x="75980" y="37674"/>
                  </a:lnTo>
                  <a:cubicBezTo>
                    <a:pt x="75980" y="46058"/>
                    <a:pt x="69174" y="52863"/>
                    <a:pt x="60790" y="52863"/>
                  </a:cubicBezTo>
                  <a:lnTo>
                    <a:pt x="15189" y="52863"/>
                  </a:lnTo>
                  <a:cubicBezTo>
                    <a:pt x="6805" y="52863"/>
                    <a:pt x="0" y="46058"/>
                    <a:pt x="0" y="37674"/>
                  </a:cubicBezTo>
                  <a:lnTo>
                    <a:pt x="0" y="0"/>
                  </a:lnTo>
                </a:path>
              </a:pathLst>
            </a:custGeom>
            <a:grpFill/>
            <a:ln w="12700" cap="rnd">
              <a:solidFill>
                <a:srgbClr val="114954"/>
              </a:solidFill>
              <a:prstDash val="solid"/>
              <a:miter/>
            </a:ln>
          </p:spPr>
          <p:txBody>
            <a:bodyPr rtlCol="0" anchor="ctr"/>
            <a:lstStyle/>
            <a:p>
              <a:endParaRPr lang="en-AU"/>
            </a:p>
          </p:txBody>
        </p:sp>
        <p:sp>
          <p:nvSpPr>
            <p:cNvPr id="349" name="Freeform: Shape 348">
              <a:extLst>
                <a:ext uri="{FF2B5EF4-FFF2-40B4-BE49-F238E27FC236}">
                  <a16:creationId xmlns:a16="http://schemas.microsoft.com/office/drawing/2014/main" id="{6327080C-165B-4FCB-8C20-4D0FC68D4114}"/>
                </a:ext>
              </a:extLst>
            </p:cNvPr>
            <p:cNvSpPr/>
            <p:nvPr/>
          </p:nvSpPr>
          <p:spPr>
            <a:xfrm>
              <a:off x="5210753" y="4652361"/>
              <a:ext cx="5261" cy="5261"/>
            </a:xfrm>
            <a:custGeom>
              <a:avLst/>
              <a:gdLst>
                <a:gd name="connsiteX0" fmla="*/ 5262 w 5261"/>
                <a:gd name="connsiteY0" fmla="*/ 2631 h 5261"/>
                <a:gd name="connsiteX1" fmla="*/ 2631 w 5261"/>
                <a:gd name="connsiteY1" fmla="*/ 5262 h 5261"/>
                <a:gd name="connsiteX2" fmla="*/ 0 w 5261"/>
                <a:gd name="connsiteY2" fmla="*/ 2631 h 5261"/>
                <a:gd name="connsiteX3" fmla="*/ 2631 w 5261"/>
                <a:gd name="connsiteY3" fmla="*/ 0 h 5261"/>
                <a:gd name="connsiteX4" fmla="*/ 5262 w 5261"/>
                <a:gd name="connsiteY4" fmla="*/ 2631 h 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1" h="5261">
                  <a:moveTo>
                    <a:pt x="5262" y="2631"/>
                  </a:moveTo>
                  <a:cubicBezTo>
                    <a:pt x="5262" y="4069"/>
                    <a:pt x="4069" y="5262"/>
                    <a:pt x="2631" y="5262"/>
                  </a:cubicBezTo>
                  <a:cubicBezTo>
                    <a:pt x="1193" y="5262"/>
                    <a:pt x="0" y="4069"/>
                    <a:pt x="0" y="2631"/>
                  </a:cubicBezTo>
                  <a:cubicBezTo>
                    <a:pt x="0" y="1193"/>
                    <a:pt x="1193" y="0"/>
                    <a:pt x="2631" y="0"/>
                  </a:cubicBezTo>
                  <a:cubicBezTo>
                    <a:pt x="4069" y="0"/>
                    <a:pt x="5262" y="1193"/>
                    <a:pt x="5262" y="2631"/>
                  </a:cubicBezTo>
                  <a:close/>
                </a:path>
              </a:pathLst>
            </a:custGeom>
            <a:grpFill/>
            <a:ln w="12700" cap="rnd">
              <a:solidFill>
                <a:srgbClr val="114954"/>
              </a:solidFill>
              <a:prstDash val="solid"/>
              <a:miter/>
            </a:ln>
          </p:spPr>
          <p:txBody>
            <a:bodyPr rtlCol="0" anchor="ctr"/>
            <a:lstStyle/>
            <a:p>
              <a:endParaRPr lang="en-AU"/>
            </a:p>
          </p:txBody>
        </p:sp>
      </p:grpSp>
      <p:grpSp>
        <p:nvGrpSpPr>
          <p:cNvPr id="350" name="Graphic 7">
            <a:extLst>
              <a:ext uri="{FF2B5EF4-FFF2-40B4-BE49-F238E27FC236}">
                <a16:creationId xmlns:a16="http://schemas.microsoft.com/office/drawing/2014/main" id="{0E7A94FE-A9E8-4A38-99B6-DACB54CD9F93}"/>
              </a:ext>
            </a:extLst>
          </p:cNvPr>
          <p:cNvGrpSpPr/>
          <p:nvPr/>
        </p:nvGrpSpPr>
        <p:grpSpPr>
          <a:xfrm>
            <a:off x="3042881" y="5273212"/>
            <a:ext cx="456017" cy="458087"/>
            <a:chOff x="3042881" y="5273212"/>
            <a:chExt cx="456017" cy="458087"/>
          </a:xfrm>
          <a:noFill/>
        </p:grpSpPr>
        <p:sp>
          <p:nvSpPr>
            <p:cNvPr id="351" name="Freeform: Shape 350">
              <a:extLst>
                <a:ext uri="{FF2B5EF4-FFF2-40B4-BE49-F238E27FC236}">
                  <a16:creationId xmlns:a16="http://schemas.microsoft.com/office/drawing/2014/main" id="{CBF48D5E-3C22-414F-95DB-771FA7B7269F}"/>
                </a:ext>
              </a:extLst>
            </p:cNvPr>
            <p:cNvSpPr/>
            <p:nvPr/>
          </p:nvSpPr>
          <p:spPr>
            <a:xfrm>
              <a:off x="3233391" y="5396477"/>
              <a:ext cx="265507" cy="211557"/>
            </a:xfrm>
            <a:custGeom>
              <a:avLst/>
              <a:gdLst>
                <a:gd name="connsiteX0" fmla="*/ 15785 w 265507"/>
                <a:gd name="connsiteY0" fmla="*/ 0 h 211557"/>
                <a:gd name="connsiteX1" fmla="*/ 254809 w 265507"/>
                <a:gd name="connsiteY1" fmla="*/ 0 h 211557"/>
                <a:gd name="connsiteX2" fmla="*/ 265507 w 265507"/>
                <a:gd name="connsiteY2" fmla="*/ 10699 h 211557"/>
                <a:gd name="connsiteX3" fmla="*/ 265507 w 265507"/>
                <a:gd name="connsiteY3" fmla="*/ 211557 h 211557"/>
                <a:gd name="connsiteX4" fmla="*/ 232148 w 265507"/>
                <a:gd name="connsiteY4" fmla="*/ 178163 h 211557"/>
                <a:gd name="connsiteX5" fmla="*/ 224571 w 265507"/>
                <a:gd name="connsiteY5" fmla="*/ 175041 h 211557"/>
                <a:gd name="connsiteX6" fmla="*/ 20731 w 265507"/>
                <a:gd name="connsiteY6" fmla="*/ 175041 h 211557"/>
                <a:gd name="connsiteX7" fmla="*/ 0 w 265507"/>
                <a:gd name="connsiteY7" fmla="*/ 154309 h 211557"/>
                <a:gd name="connsiteX8" fmla="*/ 0 w 265507"/>
                <a:gd name="connsiteY8" fmla="*/ 15785 h 211557"/>
                <a:gd name="connsiteX9" fmla="*/ 15750 w 265507"/>
                <a:gd name="connsiteY9" fmla="*/ 35 h 21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507" h="211557">
                  <a:moveTo>
                    <a:pt x="15785" y="0"/>
                  </a:moveTo>
                  <a:lnTo>
                    <a:pt x="254809" y="0"/>
                  </a:lnTo>
                  <a:cubicBezTo>
                    <a:pt x="260702" y="0"/>
                    <a:pt x="265507" y="4771"/>
                    <a:pt x="265507" y="10699"/>
                  </a:cubicBezTo>
                  <a:lnTo>
                    <a:pt x="265507" y="211557"/>
                  </a:lnTo>
                  <a:lnTo>
                    <a:pt x="232148" y="178163"/>
                  </a:lnTo>
                  <a:cubicBezTo>
                    <a:pt x="230149" y="176163"/>
                    <a:pt x="227413" y="175041"/>
                    <a:pt x="224571" y="175041"/>
                  </a:cubicBezTo>
                  <a:lnTo>
                    <a:pt x="20731" y="175041"/>
                  </a:lnTo>
                  <a:cubicBezTo>
                    <a:pt x="9296" y="175041"/>
                    <a:pt x="0" y="165780"/>
                    <a:pt x="0" y="154309"/>
                  </a:cubicBezTo>
                  <a:lnTo>
                    <a:pt x="0" y="15785"/>
                  </a:lnTo>
                  <a:cubicBezTo>
                    <a:pt x="0" y="7086"/>
                    <a:pt x="7051" y="35"/>
                    <a:pt x="15750" y="35"/>
                  </a:cubicBezTo>
                  <a:close/>
                </a:path>
              </a:pathLst>
            </a:custGeom>
            <a:grpFill/>
            <a:ln w="12700" cap="rnd">
              <a:solidFill>
                <a:srgbClr val="114954"/>
              </a:solidFill>
              <a:prstDash val="solid"/>
              <a:miter/>
            </a:ln>
          </p:spPr>
          <p:txBody>
            <a:bodyPr rtlCol="0" anchor="ctr"/>
            <a:lstStyle/>
            <a:p>
              <a:endParaRPr lang="en-AU"/>
            </a:p>
          </p:txBody>
        </p:sp>
        <p:sp>
          <p:nvSpPr>
            <p:cNvPr id="352" name="Freeform: Shape 351">
              <a:extLst>
                <a:ext uri="{FF2B5EF4-FFF2-40B4-BE49-F238E27FC236}">
                  <a16:creationId xmlns:a16="http://schemas.microsoft.com/office/drawing/2014/main" id="{E318FB93-3751-4A92-965B-ABB9476D63B5}"/>
                </a:ext>
              </a:extLst>
            </p:cNvPr>
            <p:cNvSpPr/>
            <p:nvPr/>
          </p:nvSpPr>
          <p:spPr>
            <a:xfrm>
              <a:off x="3042881" y="5273212"/>
              <a:ext cx="256737" cy="205102"/>
            </a:xfrm>
            <a:custGeom>
              <a:avLst/>
              <a:gdLst>
                <a:gd name="connsiteX0" fmla="*/ 256738 w 256737"/>
                <a:gd name="connsiteY0" fmla="*/ 102218 h 205102"/>
                <a:gd name="connsiteX1" fmla="*/ 256738 w 256737"/>
                <a:gd name="connsiteY1" fmla="*/ 15259 h 205102"/>
                <a:gd name="connsiteX2" fmla="*/ 241479 w 256737"/>
                <a:gd name="connsiteY2" fmla="*/ 0 h 205102"/>
                <a:gd name="connsiteX3" fmla="*/ 10383 w 256737"/>
                <a:gd name="connsiteY3" fmla="*/ 0 h 205102"/>
                <a:gd name="connsiteX4" fmla="*/ 0 w 256737"/>
                <a:gd name="connsiteY4" fmla="*/ 10383 h 205102"/>
                <a:gd name="connsiteX5" fmla="*/ 0 w 256737"/>
                <a:gd name="connsiteY5" fmla="*/ 205103 h 205102"/>
                <a:gd name="connsiteX6" fmla="*/ 32342 w 256737"/>
                <a:gd name="connsiteY6" fmla="*/ 172725 h 205102"/>
                <a:gd name="connsiteX7" fmla="*/ 39674 w 256737"/>
                <a:gd name="connsiteY7" fmla="*/ 169674 h 205102"/>
                <a:gd name="connsiteX8" fmla="*/ 169498 w 256737"/>
                <a:gd name="connsiteY8" fmla="*/ 169674 h 2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737" h="205102">
                  <a:moveTo>
                    <a:pt x="256738" y="102218"/>
                  </a:moveTo>
                  <a:lnTo>
                    <a:pt x="256738" y="15259"/>
                  </a:lnTo>
                  <a:cubicBezTo>
                    <a:pt x="256738" y="6840"/>
                    <a:pt x="249898" y="0"/>
                    <a:pt x="241479" y="0"/>
                  </a:cubicBezTo>
                  <a:lnTo>
                    <a:pt x="10383" y="0"/>
                  </a:lnTo>
                  <a:cubicBezTo>
                    <a:pt x="4665" y="0"/>
                    <a:pt x="0" y="4630"/>
                    <a:pt x="0" y="10383"/>
                  </a:cubicBezTo>
                  <a:lnTo>
                    <a:pt x="0" y="205103"/>
                  </a:lnTo>
                  <a:lnTo>
                    <a:pt x="32342" y="172725"/>
                  </a:lnTo>
                  <a:cubicBezTo>
                    <a:pt x="34272" y="170761"/>
                    <a:pt x="36938" y="169674"/>
                    <a:pt x="39674" y="169674"/>
                  </a:cubicBezTo>
                  <a:lnTo>
                    <a:pt x="169498" y="169674"/>
                  </a:lnTo>
                </a:path>
              </a:pathLst>
            </a:custGeom>
            <a:grpFill/>
            <a:ln w="12700" cap="rnd">
              <a:solidFill>
                <a:srgbClr val="114954"/>
              </a:solidFill>
              <a:prstDash val="solid"/>
              <a:miter/>
            </a:ln>
          </p:spPr>
          <p:txBody>
            <a:bodyPr rtlCol="0" anchor="ctr"/>
            <a:lstStyle/>
            <a:p>
              <a:endParaRPr lang="en-AU"/>
            </a:p>
          </p:txBody>
        </p:sp>
        <p:sp>
          <p:nvSpPr>
            <p:cNvPr id="353" name="Freeform: Shape 352">
              <a:extLst>
                <a:ext uri="{FF2B5EF4-FFF2-40B4-BE49-F238E27FC236}">
                  <a16:creationId xmlns:a16="http://schemas.microsoft.com/office/drawing/2014/main" id="{5D6317E8-314B-43C8-A5D9-4DC8AA296592}"/>
                </a:ext>
              </a:extLst>
            </p:cNvPr>
            <p:cNvSpPr/>
            <p:nvPr/>
          </p:nvSpPr>
          <p:spPr>
            <a:xfrm>
              <a:off x="3042881" y="5526196"/>
              <a:ext cx="256737" cy="205102"/>
            </a:xfrm>
            <a:custGeom>
              <a:avLst/>
              <a:gdLst>
                <a:gd name="connsiteX0" fmla="*/ 169498 w 256737"/>
                <a:gd name="connsiteY0" fmla="*/ 0 h 205102"/>
                <a:gd name="connsiteX1" fmla="*/ 10383 w 256737"/>
                <a:gd name="connsiteY1" fmla="*/ 0 h 205102"/>
                <a:gd name="connsiteX2" fmla="*/ 0 w 256737"/>
                <a:gd name="connsiteY2" fmla="*/ 10383 h 205102"/>
                <a:gd name="connsiteX3" fmla="*/ 0 w 256737"/>
                <a:gd name="connsiteY3" fmla="*/ 205103 h 205102"/>
                <a:gd name="connsiteX4" fmla="*/ 32342 w 256737"/>
                <a:gd name="connsiteY4" fmla="*/ 172725 h 205102"/>
                <a:gd name="connsiteX5" fmla="*/ 39674 w 256737"/>
                <a:gd name="connsiteY5" fmla="*/ 169674 h 205102"/>
                <a:gd name="connsiteX6" fmla="*/ 236638 w 256737"/>
                <a:gd name="connsiteY6" fmla="*/ 169674 h 205102"/>
                <a:gd name="connsiteX7" fmla="*/ 256738 w 256737"/>
                <a:gd name="connsiteY7" fmla="*/ 149573 h 205102"/>
                <a:gd name="connsiteX8" fmla="*/ 256738 w 256737"/>
                <a:gd name="connsiteY8" fmla="*/ 66333 h 2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737" h="205102">
                  <a:moveTo>
                    <a:pt x="169498" y="0"/>
                  </a:moveTo>
                  <a:lnTo>
                    <a:pt x="10383" y="0"/>
                  </a:lnTo>
                  <a:cubicBezTo>
                    <a:pt x="4665" y="0"/>
                    <a:pt x="0" y="4630"/>
                    <a:pt x="0" y="10383"/>
                  </a:cubicBezTo>
                  <a:lnTo>
                    <a:pt x="0" y="205103"/>
                  </a:lnTo>
                  <a:lnTo>
                    <a:pt x="32342" y="172725"/>
                  </a:lnTo>
                  <a:cubicBezTo>
                    <a:pt x="34272" y="170761"/>
                    <a:pt x="36938" y="169674"/>
                    <a:pt x="39674" y="169674"/>
                  </a:cubicBezTo>
                  <a:lnTo>
                    <a:pt x="236638" y="169674"/>
                  </a:lnTo>
                  <a:cubicBezTo>
                    <a:pt x="247723" y="169674"/>
                    <a:pt x="256738" y="160693"/>
                    <a:pt x="256738" y="149573"/>
                  </a:cubicBezTo>
                  <a:lnTo>
                    <a:pt x="256738" y="66333"/>
                  </a:lnTo>
                </a:path>
              </a:pathLst>
            </a:custGeom>
            <a:grpFill/>
            <a:ln w="12700" cap="rnd">
              <a:solidFill>
                <a:srgbClr val="114954"/>
              </a:solidFill>
              <a:prstDash val="solid"/>
              <a:miter/>
            </a:ln>
          </p:spPr>
          <p:txBody>
            <a:bodyPr rtlCol="0" anchor="ctr"/>
            <a:lstStyle/>
            <a:p>
              <a:endParaRPr lang="en-AU"/>
            </a:p>
          </p:txBody>
        </p:sp>
        <p:sp>
          <p:nvSpPr>
            <p:cNvPr id="354" name="Freeform: Shape 353">
              <a:extLst>
                <a:ext uri="{FF2B5EF4-FFF2-40B4-BE49-F238E27FC236}">
                  <a16:creationId xmlns:a16="http://schemas.microsoft.com/office/drawing/2014/main" id="{1DC0E02D-C5F0-461D-BB12-C98BEAB4D2E7}"/>
                </a:ext>
              </a:extLst>
            </p:cNvPr>
            <p:cNvSpPr/>
            <p:nvPr/>
          </p:nvSpPr>
          <p:spPr>
            <a:xfrm>
              <a:off x="3115879" y="5331512"/>
              <a:ext cx="111548" cy="3507"/>
            </a:xfrm>
            <a:custGeom>
              <a:avLst/>
              <a:gdLst>
                <a:gd name="connsiteX0" fmla="*/ 0 w 111548"/>
                <a:gd name="connsiteY0" fmla="*/ 0 h 3507"/>
                <a:gd name="connsiteX1" fmla="*/ 111549 w 111548"/>
                <a:gd name="connsiteY1" fmla="*/ 0 h 3507"/>
              </a:gdLst>
              <a:ahLst/>
              <a:cxnLst>
                <a:cxn ang="0">
                  <a:pos x="connsiteX0" y="connsiteY0"/>
                </a:cxn>
                <a:cxn ang="0">
                  <a:pos x="connsiteX1" y="connsiteY1"/>
                </a:cxn>
              </a:cxnLst>
              <a:rect l="l" t="t" r="r" b="b"/>
              <a:pathLst>
                <a:path w="111548" h="3507">
                  <a:moveTo>
                    <a:pt x="0" y="0"/>
                  </a:moveTo>
                  <a:lnTo>
                    <a:pt x="111549" y="0"/>
                  </a:lnTo>
                </a:path>
              </a:pathLst>
            </a:custGeom>
            <a:grpFill/>
            <a:ln w="12700" cap="rnd">
              <a:solidFill>
                <a:srgbClr val="114954"/>
              </a:solidFill>
              <a:prstDash val="solid"/>
              <a:miter/>
            </a:ln>
          </p:spPr>
          <p:txBody>
            <a:bodyPr rtlCol="0" anchor="ctr"/>
            <a:lstStyle/>
            <a:p>
              <a:endParaRPr lang="en-AU"/>
            </a:p>
          </p:txBody>
        </p:sp>
        <p:sp>
          <p:nvSpPr>
            <p:cNvPr id="355" name="Freeform: Shape 354">
              <a:extLst>
                <a:ext uri="{FF2B5EF4-FFF2-40B4-BE49-F238E27FC236}">
                  <a16:creationId xmlns:a16="http://schemas.microsoft.com/office/drawing/2014/main" id="{BFB0FCAD-6C2F-4D45-802F-7C9A45D94244}"/>
                </a:ext>
              </a:extLst>
            </p:cNvPr>
            <p:cNvSpPr/>
            <p:nvPr/>
          </p:nvSpPr>
          <p:spPr>
            <a:xfrm>
              <a:off x="3115879" y="5590670"/>
              <a:ext cx="111548" cy="3507"/>
            </a:xfrm>
            <a:custGeom>
              <a:avLst/>
              <a:gdLst>
                <a:gd name="connsiteX0" fmla="*/ 0 w 111548"/>
                <a:gd name="connsiteY0" fmla="*/ 0 h 3507"/>
                <a:gd name="connsiteX1" fmla="*/ 111549 w 111548"/>
                <a:gd name="connsiteY1" fmla="*/ 0 h 3507"/>
              </a:gdLst>
              <a:ahLst/>
              <a:cxnLst>
                <a:cxn ang="0">
                  <a:pos x="connsiteX0" y="connsiteY0"/>
                </a:cxn>
                <a:cxn ang="0">
                  <a:pos x="connsiteX1" y="connsiteY1"/>
                </a:cxn>
              </a:cxnLst>
              <a:rect l="l" t="t" r="r" b="b"/>
              <a:pathLst>
                <a:path w="111548" h="3507">
                  <a:moveTo>
                    <a:pt x="0" y="0"/>
                  </a:moveTo>
                  <a:lnTo>
                    <a:pt x="111549" y="0"/>
                  </a:lnTo>
                </a:path>
              </a:pathLst>
            </a:custGeom>
            <a:grpFill/>
            <a:ln w="12700" cap="rnd">
              <a:solidFill>
                <a:srgbClr val="114954"/>
              </a:solidFill>
              <a:prstDash val="solid"/>
              <a:miter/>
            </a:ln>
          </p:spPr>
          <p:txBody>
            <a:bodyPr rtlCol="0" anchor="ctr"/>
            <a:lstStyle/>
            <a:p>
              <a:endParaRPr lang="en-AU"/>
            </a:p>
          </p:txBody>
        </p:sp>
        <p:sp>
          <p:nvSpPr>
            <p:cNvPr id="356" name="Freeform: Shape 355">
              <a:extLst>
                <a:ext uri="{FF2B5EF4-FFF2-40B4-BE49-F238E27FC236}">
                  <a16:creationId xmlns:a16="http://schemas.microsoft.com/office/drawing/2014/main" id="{27F71DF8-5403-4EEA-AC73-52E1652FA27A}"/>
                </a:ext>
              </a:extLst>
            </p:cNvPr>
            <p:cNvSpPr/>
            <p:nvPr/>
          </p:nvSpPr>
          <p:spPr>
            <a:xfrm>
              <a:off x="3115879" y="5639885"/>
              <a:ext cx="111548" cy="3507"/>
            </a:xfrm>
            <a:custGeom>
              <a:avLst/>
              <a:gdLst>
                <a:gd name="connsiteX0" fmla="*/ 0 w 111548"/>
                <a:gd name="connsiteY0" fmla="*/ 0 h 3507"/>
                <a:gd name="connsiteX1" fmla="*/ 111549 w 111548"/>
                <a:gd name="connsiteY1" fmla="*/ 0 h 3507"/>
              </a:gdLst>
              <a:ahLst/>
              <a:cxnLst>
                <a:cxn ang="0">
                  <a:pos x="connsiteX0" y="connsiteY0"/>
                </a:cxn>
                <a:cxn ang="0">
                  <a:pos x="connsiteX1" y="connsiteY1"/>
                </a:cxn>
              </a:cxnLst>
              <a:rect l="l" t="t" r="r" b="b"/>
              <a:pathLst>
                <a:path w="111548" h="3507">
                  <a:moveTo>
                    <a:pt x="0" y="0"/>
                  </a:moveTo>
                  <a:lnTo>
                    <a:pt x="111549" y="0"/>
                  </a:lnTo>
                </a:path>
              </a:pathLst>
            </a:custGeom>
            <a:grpFill/>
            <a:ln w="12700" cap="rnd">
              <a:solidFill>
                <a:srgbClr val="114954"/>
              </a:solidFill>
              <a:prstDash val="solid"/>
              <a:miter/>
            </a:ln>
          </p:spPr>
          <p:txBody>
            <a:bodyPr rtlCol="0" anchor="ctr"/>
            <a:lstStyle/>
            <a:p>
              <a:endParaRPr lang="en-AU"/>
            </a:p>
          </p:txBody>
        </p:sp>
        <p:sp>
          <p:nvSpPr>
            <p:cNvPr id="357" name="Freeform: Shape 356">
              <a:extLst>
                <a:ext uri="{FF2B5EF4-FFF2-40B4-BE49-F238E27FC236}">
                  <a16:creationId xmlns:a16="http://schemas.microsoft.com/office/drawing/2014/main" id="{9915C36A-70FB-4BB5-ACB6-FDDD7DEE4018}"/>
                </a:ext>
              </a:extLst>
            </p:cNvPr>
            <p:cNvSpPr/>
            <p:nvPr/>
          </p:nvSpPr>
          <p:spPr>
            <a:xfrm>
              <a:off x="3115879" y="5380165"/>
              <a:ext cx="111548" cy="3507"/>
            </a:xfrm>
            <a:custGeom>
              <a:avLst/>
              <a:gdLst>
                <a:gd name="connsiteX0" fmla="*/ 0 w 111548"/>
                <a:gd name="connsiteY0" fmla="*/ 0 h 3507"/>
                <a:gd name="connsiteX1" fmla="*/ 111549 w 111548"/>
                <a:gd name="connsiteY1" fmla="*/ 0 h 3507"/>
              </a:gdLst>
              <a:ahLst/>
              <a:cxnLst>
                <a:cxn ang="0">
                  <a:pos x="connsiteX0" y="connsiteY0"/>
                </a:cxn>
                <a:cxn ang="0">
                  <a:pos x="connsiteX1" y="connsiteY1"/>
                </a:cxn>
              </a:cxnLst>
              <a:rect l="l" t="t" r="r" b="b"/>
              <a:pathLst>
                <a:path w="111548" h="3507">
                  <a:moveTo>
                    <a:pt x="0" y="0"/>
                  </a:moveTo>
                  <a:lnTo>
                    <a:pt x="111549" y="0"/>
                  </a:lnTo>
                </a:path>
              </a:pathLst>
            </a:custGeom>
            <a:grpFill/>
            <a:ln w="12700" cap="rnd">
              <a:solidFill>
                <a:srgbClr val="114954"/>
              </a:solidFill>
              <a:prstDash val="solid"/>
              <a:miter/>
            </a:ln>
          </p:spPr>
          <p:txBody>
            <a:bodyPr rtlCol="0" anchor="ctr"/>
            <a:lstStyle/>
            <a:p>
              <a:endParaRPr lang="en-AU"/>
            </a:p>
          </p:txBody>
        </p:sp>
      </p:grpSp>
      <p:grpSp>
        <p:nvGrpSpPr>
          <p:cNvPr id="358" name="Graphic 7">
            <a:extLst>
              <a:ext uri="{FF2B5EF4-FFF2-40B4-BE49-F238E27FC236}">
                <a16:creationId xmlns:a16="http://schemas.microsoft.com/office/drawing/2014/main" id="{A035E119-9CFF-476E-935A-F89A407F1890}"/>
              </a:ext>
            </a:extLst>
          </p:cNvPr>
          <p:cNvGrpSpPr/>
          <p:nvPr/>
        </p:nvGrpSpPr>
        <p:grpSpPr>
          <a:xfrm>
            <a:off x="2408560" y="4623702"/>
            <a:ext cx="445108" cy="447318"/>
            <a:chOff x="2408560" y="4623702"/>
            <a:chExt cx="445108" cy="447318"/>
          </a:xfrm>
          <a:noFill/>
        </p:grpSpPr>
        <p:sp>
          <p:nvSpPr>
            <p:cNvPr id="359" name="Freeform: Shape 358">
              <a:extLst>
                <a:ext uri="{FF2B5EF4-FFF2-40B4-BE49-F238E27FC236}">
                  <a16:creationId xmlns:a16="http://schemas.microsoft.com/office/drawing/2014/main" id="{3775D4EE-34D4-4AFB-AAAF-8E95C3A82521}"/>
                </a:ext>
              </a:extLst>
            </p:cNvPr>
            <p:cNvSpPr/>
            <p:nvPr/>
          </p:nvSpPr>
          <p:spPr>
            <a:xfrm>
              <a:off x="2408560" y="4810950"/>
              <a:ext cx="110321" cy="256457"/>
            </a:xfrm>
            <a:custGeom>
              <a:avLst/>
              <a:gdLst>
                <a:gd name="connsiteX0" fmla="*/ 110321 w 110321"/>
                <a:gd name="connsiteY0" fmla="*/ 0 h 256457"/>
                <a:gd name="connsiteX1" fmla="*/ 81066 w 110321"/>
                <a:gd name="connsiteY1" fmla="*/ 8875 h 256457"/>
                <a:gd name="connsiteX2" fmla="*/ 45041 w 110321"/>
                <a:gd name="connsiteY2" fmla="*/ 42339 h 256457"/>
                <a:gd name="connsiteX3" fmla="*/ 14312 w 110321"/>
                <a:gd name="connsiteY3" fmla="*/ 141155 h 256457"/>
                <a:gd name="connsiteX4" fmla="*/ 0 w 110321"/>
                <a:gd name="connsiteY4" fmla="*/ 256457 h 256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21" h="256457">
                  <a:moveTo>
                    <a:pt x="110321" y="0"/>
                  </a:moveTo>
                  <a:lnTo>
                    <a:pt x="81066" y="8875"/>
                  </a:lnTo>
                  <a:cubicBezTo>
                    <a:pt x="64544" y="13891"/>
                    <a:pt x="51250" y="26203"/>
                    <a:pt x="45041" y="42339"/>
                  </a:cubicBezTo>
                  <a:cubicBezTo>
                    <a:pt x="34798" y="69069"/>
                    <a:pt x="21152" y="111163"/>
                    <a:pt x="14312" y="141155"/>
                  </a:cubicBezTo>
                  <a:cubicBezTo>
                    <a:pt x="5858" y="178373"/>
                    <a:pt x="0" y="202472"/>
                    <a:pt x="0" y="256457"/>
                  </a:cubicBezTo>
                </a:path>
              </a:pathLst>
            </a:custGeom>
            <a:grpFill/>
            <a:ln w="12700" cap="rnd">
              <a:solidFill>
                <a:srgbClr val="114954"/>
              </a:solidFill>
              <a:prstDash val="solid"/>
              <a:round/>
            </a:ln>
          </p:spPr>
          <p:txBody>
            <a:bodyPr rtlCol="0" anchor="ctr"/>
            <a:lstStyle/>
            <a:p>
              <a:endParaRPr lang="en-AU"/>
            </a:p>
          </p:txBody>
        </p:sp>
        <p:sp>
          <p:nvSpPr>
            <p:cNvPr id="360" name="Freeform: Shape 359">
              <a:extLst>
                <a:ext uri="{FF2B5EF4-FFF2-40B4-BE49-F238E27FC236}">
                  <a16:creationId xmlns:a16="http://schemas.microsoft.com/office/drawing/2014/main" id="{354759E7-2797-4085-8057-BA091C73F9B0}"/>
                </a:ext>
              </a:extLst>
            </p:cNvPr>
            <p:cNvSpPr/>
            <p:nvPr/>
          </p:nvSpPr>
          <p:spPr>
            <a:xfrm>
              <a:off x="2503623" y="4869696"/>
              <a:ext cx="128111" cy="201324"/>
            </a:xfrm>
            <a:custGeom>
              <a:avLst/>
              <a:gdLst>
                <a:gd name="connsiteX0" fmla="*/ 16522 w 128111"/>
                <a:gd name="connsiteY0" fmla="*/ 52838 h 201324"/>
                <a:gd name="connsiteX1" fmla="*/ 37078 w 128111"/>
                <a:gd name="connsiteY1" fmla="*/ 64134 h 201324"/>
                <a:gd name="connsiteX2" fmla="*/ 91098 w 128111"/>
                <a:gd name="connsiteY2" fmla="*/ 8078 h 201324"/>
                <a:gd name="connsiteX3" fmla="*/ 120073 w 128111"/>
                <a:gd name="connsiteY3" fmla="*/ 4606 h 201324"/>
                <a:gd name="connsiteX4" fmla="*/ 120704 w 128111"/>
                <a:gd name="connsiteY4" fmla="*/ 5132 h 201324"/>
                <a:gd name="connsiteX5" fmla="*/ 120669 w 128111"/>
                <a:gd name="connsiteY5" fmla="*/ 37439 h 201324"/>
                <a:gd name="connsiteX6" fmla="*/ 94396 w 128111"/>
                <a:gd name="connsiteY6" fmla="*/ 75113 h 201324"/>
                <a:gd name="connsiteX7" fmla="*/ 77067 w 128111"/>
                <a:gd name="connsiteY7" fmla="*/ 109910 h 201324"/>
                <a:gd name="connsiteX8" fmla="*/ 19679 w 128111"/>
                <a:gd name="connsiteY8" fmla="*/ 171718 h 201324"/>
                <a:gd name="connsiteX9" fmla="*/ 0 w 128111"/>
                <a:gd name="connsiteY9" fmla="*/ 201325 h 201324"/>
                <a:gd name="connsiteX10" fmla="*/ 0 w 128111"/>
                <a:gd name="connsiteY10" fmla="*/ 201325 h 20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1" h="201324">
                  <a:moveTo>
                    <a:pt x="16522" y="52838"/>
                  </a:moveTo>
                  <a:cubicBezTo>
                    <a:pt x="16557" y="63993"/>
                    <a:pt x="28063" y="70798"/>
                    <a:pt x="37078" y="64134"/>
                  </a:cubicBezTo>
                  <a:cubicBezTo>
                    <a:pt x="64333" y="44069"/>
                    <a:pt x="79698" y="23022"/>
                    <a:pt x="91098" y="8078"/>
                  </a:cubicBezTo>
                  <a:cubicBezTo>
                    <a:pt x="98044" y="-1112"/>
                    <a:pt x="111198" y="-2726"/>
                    <a:pt x="120073" y="4606"/>
                  </a:cubicBezTo>
                  <a:cubicBezTo>
                    <a:pt x="120283" y="4816"/>
                    <a:pt x="120459" y="4956"/>
                    <a:pt x="120704" y="5132"/>
                  </a:cubicBezTo>
                  <a:cubicBezTo>
                    <a:pt x="131123" y="14287"/>
                    <a:pt x="130035" y="23127"/>
                    <a:pt x="120669" y="37439"/>
                  </a:cubicBezTo>
                  <a:cubicBezTo>
                    <a:pt x="112250" y="50207"/>
                    <a:pt x="101236" y="64309"/>
                    <a:pt x="94396" y="75113"/>
                  </a:cubicBezTo>
                  <a:cubicBezTo>
                    <a:pt x="87415" y="86057"/>
                    <a:pt x="81943" y="97809"/>
                    <a:pt x="77067" y="109910"/>
                  </a:cubicBezTo>
                  <a:cubicBezTo>
                    <a:pt x="61668" y="148251"/>
                    <a:pt x="36937" y="164703"/>
                    <a:pt x="19679" y="171718"/>
                  </a:cubicBezTo>
                  <a:cubicBezTo>
                    <a:pt x="7682" y="176594"/>
                    <a:pt x="0" y="188416"/>
                    <a:pt x="0" y="201325"/>
                  </a:cubicBezTo>
                  <a:lnTo>
                    <a:pt x="0" y="201325"/>
                  </a:lnTo>
                </a:path>
              </a:pathLst>
            </a:custGeom>
            <a:grpFill/>
            <a:ln w="12700" cap="rnd">
              <a:solidFill>
                <a:srgbClr val="114954"/>
              </a:solidFill>
              <a:prstDash val="solid"/>
              <a:round/>
            </a:ln>
          </p:spPr>
          <p:txBody>
            <a:bodyPr rtlCol="0" anchor="ctr"/>
            <a:lstStyle/>
            <a:p>
              <a:endParaRPr lang="en-AU"/>
            </a:p>
          </p:txBody>
        </p:sp>
        <p:sp>
          <p:nvSpPr>
            <p:cNvPr id="361" name="Freeform: Shape 360">
              <a:extLst>
                <a:ext uri="{FF2B5EF4-FFF2-40B4-BE49-F238E27FC236}">
                  <a16:creationId xmlns:a16="http://schemas.microsoft.com/office/drawing/2014/main" id="{809E1B6A-E5C5-4873-94A2-790169F0678C}"/>
                </a:ext>
              </a:extLst>
            </p:cNvPr>
            <p:cNvSpPr/>
            <p:nvPr/>
          </p:nvSpPr>
          <p:spPr>
            <a:xfrm>
              <a:off x="2556696" y="5017175"/>
              <a:ext cx="296937" cy="53845"/>
            </a:xfrm>
            <a:custGeom>
              <a:avLst/>
              <a:gdLst>
                <a:gd name="connsiteX0" fmla="*/ 0 w 296937"/>
                <a:gd name="connsiteY0" fmla="*/ 53845 h 53845"/>
                <a:gd name="connsiteX1" fmla="*/ 265367 w 296937"/>
                <a:gd name="connsiteY1" fmla="*/ 53845 h 53845"/>
                <a:gd name="connsiteX2" fmla="*/ 296937 w 296937"/>
                <a:gd name="connsiteY2" fmla="*/ 22275 h 53845"/>
                <a:gd name="connsiteX3" fmla="*/ 296937 w 296937"/>
                <a:gd name="connsiteY3" fmla="*/ 0 h 53845"/>
              </a:gdLst>
              <a:ahLst/>
              <a:cxnLst>
                <a:cxn ang="0">
                  <a:pos x="connsiteX0" y="connsiteY0"/>
                </a:cxn>
                <a:cxn ang="0">
                  <a:pos x="connsiteX1" y="connsiteY1"/>
                </a:cxn>
                <a:cxn ang="0">
                  <a:pos x="connsiteX2" y="connsiteY2"/>
                </a:cxn>
                <a:cxn ang="0">
                  <a:pos x="connsiteX3" y="connsiteY3"/>
                </a:cxn>
              </a:cxnLst>
              <a:rect l="l" t="t" r="r" b="b"/>
              <a:pathLst>
                <a:path w="296937" h="53845">
                  <a:moveTo>
                    <a:pt x="0" y="53845"/>
                  </a:moveTo>
                  <a:lnTo>
                    <a:pt x="265367" y="53845"/>
                  </a:lnTo>
                  <a:cubicBezTo>
                    <a:pt x="282801" y="53845"/>
                    <a:pt x="296937" y="39709"/>
                    <a:pt x="296937" y="22275"/>
                  </a:cubicBezTo>
                  <a:lnTo>
                    <a:pt x="296937" y="0"/>
                  </a:lnTo>
                </a:path>
              </a:pathLst>
            </a:custGeom>
            <a:grpFill/>
            <a:ln w="12700" cap="rnd">
              <a:solidFill>
                <a:srgbClr val="114954"/>
              </a:solidFill>
              <a:prstDash val="solid"/>
              <a:miter/>
            </a:ln>
          </p:spPr>
          <p:txBody>
            <a:bodyPr rtlCol="0" anchor="ctr"/>
            <a:lstStyle/>
            <a:p>
              <a:endParaRPr lang="en-AU"/>
            </a:p>
          </p:txBody>
        </p:sp>
        <p:sp>
          <p:nvSpPr>
            <p:cNvPr id="362" name="Freeform: Shape 361">
              <a:extLst>
                <a:ext uri="{FF2B5EF4-FFF2-40B4-BE49-F238E27FC236}">
                  <a16:creationId xmlns:a16="http://schemas.microsoft.com/office/drawing/2014/main" id="{6383499B-4FEE-4AA1-9146-1E5E33AA94F7}"/>
                </a:ext>
              </a:extLst>
            </p:cNvPr>
            <p:cNvSpPr/>
            <p:nvPr/>
          </p:nvSpPr>
          <p:spPr>
            <a:xfrm>
              <a:off x="2520144" y="4623702"/>
              <a:ext cx="333524" cy="393472"/>
            </a:xfrm>
            <a:custGeom>
              <a:avLst/>
              <a:gdLst>
                <a:gd name="connsiteX0" fmla="*/ 333524 w 333524"/>
                <a:gd name="connsiteY0" fmla="*/ 393473 h 393472"/>
                <a:gd name="connsiteX1" fmla="*/ 333524 w 333524"/>
                <a:gd name="connsiteY1" fmla="*/ 35394 h 393472"/>
                <a:gd name="connsiteX2" fmla="*/ 298130 w 333524"/>
                <a:gd name="connsiteY2" fmla="*/ 0 h 393472"/>
                <a:gd name="connsiteX3" fmla="*/ 35394 w 333524"/>
                <a:gd name="connsiteY3" fmla="*/ 0 h 393472"/>
                <a:gd name="connsiteX4" fmla="*/ 0 w 333524"/>
                <a:gd name="connsiteY4" fmla="*/ 35394 h 393472"/>
                <a:gd name="connsiteX5" fmla="*/ 0 w 333524"/>
                <a:gd name="connsiteY5" fmla="*/ 298797 h 39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3524" h="393472">
                  <a:moveTo>
                    <a:pt x="333524" y="393473"/>
                  </a:moveTo>
                  <a:lnTo>
                    <a:pt x="333524" y="35394"/>
                  </a:lnTo>
                  <a:cubicBezTo>
                    <a:pt x="333524" y="15855"/>
                    <a:pt x="317669" y="0"/>
                    <a:pt x="298130" y="0"/>
                  </a:cubicBezTo>
                  <a:lnTo>
                    <a:pt x="35394" y="0"/>
                  </a:lnTo>
                  <a:cubicBezTo>
                    <a:pt x="15855" y="0"/>
                    <a:pt x="0" y="15855"/>
                    <a:pt x="0" y="35394"/>
                  </a:cubicBezTo>
                  <a:lnTo>
                    <a:pt x="0" y="298797"/>
                  </a:lnTo>
                </a:path>
              </a:pathLst>
            </a:custGeom>
            <a:grpFill/>
            <a:ln w="12700" cap="rnd">
              <a:solidFill>
                <a:srgbClr val="114954"/>
              </a:solidFill>
              <a:prstDash val="solid"/>
              <a:miter/>
            </a:ln>
          </p:spPr>
          <p:txBody>
            <a:bodyPr rtlCol="0" anchor="ctr"/>
            <a:lstStyle/>
            <a:p>
              <a:endParaRPr lang="en-AU"/>
            </a:p>
          </p:txBody>
        </p:sp>
        <p:sp>
          <p:nvSpPr>
            <p:cNvPr id="363" name="Freeform: Shape 362">
              <a:extLst>
                <a:ext uri="{FF2B5EF4-FFF2-40B4-BE49-F238E27FC236}">
                  <a16:creationId xmlns:a16="http://schemas.microsoft.com/office/drawing/2014/main" id="{41D13399-C8D3-469F-B11D-3511A79192D4}"/>
                </a:ext>
              </a:extLst>
            </p:cNvPr>
            <p:cNvSpPr/>
            <p:nvPr/>
          </p:nvSpPr>
          <p:spPr>
            <a:xfrm>
              <a:off x="2625169" y="4623737"/>
              <a:ext cx="123440" cy="36411"/>
            </a:xfrm>
            <a:custGeom>
              <a:avLst/>
              <a:gdLst>
                <a:gd name="connsiteX0" fmla="*/ 0 w 123440"/>
                <a:gd name="connsiteY0" fmla="*/ 0 h 36411"/>
                <a:gd name="connsiteX1" fmla="*/ 0 w 123440"/>
                <a:gd name="connsiteY1" fmla="*/ 17294 h 36411"/>
                <a:gd name="connsiteX2" fmla="*/ 19118 w 123440"/>
                <a:gd name="connsiteY2" fmla="*/ 36411 h 36411"/>
                <a:gd name="connsiteX3" fmla="*/ 104323 w 123440"/>
                <a:gd name="connsiteY3" fmla="*/ 36411 h 36411"/>
                <a:gd name="connsiteX4" fmla="*/ 123440 w 123440"/>
                <a:gd name="connsiteY4" fmla="*/ 17294 h 36411"/>
                <a:gd name="connsiteX5" fmla="*/ 123440 w 123440"/>
                <a:gd name="connsiteY5" fmla="*/ 0 h 3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0" h="36411">
                  <a:moveTo>
                    <a:pt x="0" y="0"/>
                  </a:moveTo>
                  <a:lnTo>
                    <a:pt x="0" y="17294"/>
                  </a:lnTo>
                  <a:cubicBezTo>
                    <a:pt x="0" y="27852"/>
                    <a:pt x="8559" y="36411"/>
                    <a:pt x="19118" y="36411"/>
                  </a:cubicBezTo>
                  <a:lnTo>
                    <a:pt x="104323" y="36411"/>
                  </a:lnTo>
                  <a:cubicBezTo>
                    <a:pt x="114881" y="36411"/>
                    <a:pt x="123440" y="27852"/>
                    <a:pt x="123440" y="17294"/>
                  </a:cubicBezTo>
                  <a:lnTo>
                    <a:pt x="123440" y="0"/>
                  </a:lnTo>
                </a:path>
              </a:pathLst>
            </a:custGeom>
            <a:grpFill/>
            <a:ln w="12700" cap="rnd">
              <a:solidFill>
                <a:srgbClr val="114954"/>
              </a:solidFill>
              <a:prstDash val="solid"/>
              <a:miter/>
            </a:ln>
          </p:spPr>
          <p:txBody>
            <a:bodyPr rtlCol="0" anchor="ctr"/>
            <a:lstStyle/>
            <a:p>
              <a:endParaRPr lang="en-AU"/>
            </a:p>
          </p:txBody>
        </p:sp>
        <p:sp>
          <p:nvSpPr>
            <p:cNvPr id="364" name="Freeform: Shape 363">
              <a:extLst>
                <a:ext uri="{FF2B5EF4-FFF2-40B4-BE49-F238E27FC236}">
                  <a16:creationId xmlns:a16="http://schemas.microsoft.com/office/drawing/2014/main" id="{A5CD0B92-A06C-48B2-BACE-2B3BB881BB27}"/>
                </a:ext>
              </a:extLst>
            </p:cNvPr>
            <p:cNvSpPr/>
            <p:nvPr/>
          </p:nvSpPr>
          <p:spPr>
            <a:xfrm>
              <a:off x="2613102" y="4694701"/>
              <a:ext cx="147609" cy="85205"/>
            </a:xfrm>
            <a:custGeom>
              <a:avLst/>
              <a:gdLst>
                <a:gd name="connsiteX0" fmla="*/ 73805 w 147609"/>
                <a:gd name="connsiteY0" fmla="*/ 85205 h 85205"/>
                <a:gd name="connsiteX1" fmla="*/ 0 w 147609"/>
                <a:gd name="connsiteY1" fmla="*/ 42620 h 85205"/>
                <a:gd name="connsiteX2" fmla="*/ 73805 w 147609"/>
                <a:gd name="connsiteY2" fmla="*/ 0 h 85205"/>
                <a:gd name="connsiteX3" fmla="*/ 147609 w 147609"/>
                <a:gd name="connsiteY3" fmla="*/ 42620 h 85205"/>
                <a:gd name="connsiteX4" fmla="*/ 73805 w 147609"/>
                <a:gd name="connsiteY4" fmla="*/ 85205 h 8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09" h="85205">
                  <a:moveTo>
                    <a:pt x="73805" y="85205"/>
                  </a:moveTo>
                  <a:lnTo>
                    <a:pt x="0" y="42620"/>
                  </a:lnTo>
                  <a:lnTo>
                    <a:pt x="73805" y="0"/>
                  </a:lnTo>
                  <a:lnTo>
                    <a:pt x="147609" y="42620"/>
                  </a:lnTo>
                  <a:lnTo>
                    <a:pt x="73805" y="85205"/>
                  </a:lnTo>
                  <a:close/>
                </a:path>
              </a:pathLst>
            </a:custGeom>
            <a:grpFill/>
            <a:ln w="12700" cap="rnd">
              <a:solidFill>
                <a:srgbClr val="114954"/>
              </a:solidFill>
              <a:prstDash val="solid"/>
              <a:round/>
            </a:ln>
          </p:spPr>
          <p:txBody>
            <a:bodyPr rtlCol="0" anchor="ctr"/>
            <a:lstStyle/>
            <a:p>
              <a:endParaRPr lang="en-AU"/>
            </a:p>
          </p:txBody>
        </p:sp>
        <p:sp>
          <p:nvSpPr>
            <p:cNvPr id="365" name="Freeform: Shape 364">
              <a:extLst>
                <a:ext uri="{FF2B5EF4-FFF2-40B4-BE49-F238E27FC236}">
                  <a16:creationId xmlns:a16="http://schemas.microsoft.com/office/drawing/2014/main" id="{9FC2F4FD-B367-416B-B0BE-84303E1280BE}"/>
                </a:ext>
              </a:extLst>
            </p:cNvPr>
            <p:cNvSpPr/>
            <p:nvPr/>
          </p:nvSpPr>
          <p:spPr>
            <a:xfrm>
              <a:off x="2613102" y="4737321"/>
              <a:ext cx="147609" cy="127790"/>
            </a:xfrm>
            <a:custGeom>
              <a:avLst/>
              <a:gdLst>
                <a:gd name="connsiteX0" fmla="*/ 147609 w 147609"/>
                <a:gd name="connsiteY0" fmla="*/ 0 h 127790"/>
                <a:gd name="connsiteX1" fmla="*/ 147609 w 147609"/>
                <a:gd name="connsiteY1" fmla="*/ 85205 h 127790"/>
                <a:gd name="connsiteX2" fmla="*/ 73805 w 147609"/>
                <a:gd name="connsiteY2" fmla="*/ 127790 h 127790"/>
                <a:gd name="connsiteX3" fmla="*/ 0 w 147609"/>
                <a:gd name="connsiteY3" fmla="*/ 85205 h 127790"/>
                <a:gd name="connsiteX4" fmla="*/ 0 w 147609"/>
                <a:gd name="connsiteY4" fmla="*/ 0 h 12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609" h="127790">
                  <a:moveTo>
                    <a:pt x="147609" y="0"/>
                  </a:moveTo>
                  <a:lnTo>
                    <a:pt x="147609" y="85205"/>
                  </a:lnTo>
                  <a:lnTo>
                    <a:pt x="73805" y="127790"/>
                  </a:lnTo>
                  <a:lnTo>
                    <a:pt x="0" y="85205"/>
                  </a:lnTo>
                  <a:lnTo>
                    <a:pt x="0" y="0"/>
                  </a:lnTo>
                </a:path>
              </a:pathLst>
            </a:custGeom>
            <a:grpFill/>
            <a:ln w="12700" cap="rnd">
              <a:solidFill>
                <a:srgbClr val="114954"/>
              </a:solidFill>
              <a:prstDash val="solid"/>
              <a:miter/>
            </a:ln>
          </p:spPr>
          <p:txBody>
            <a:bodyPr rtlCol="0" anchor="ctr"/>
            <a:lstStyle/>
            <a:p>
              <a:endParaRPr lang="en-AU"/>
            </a:p>
          </p:txBody>
        </p:sp>
        <p:sp>
          <p:nvSpPr>
            <p:cNvPr id="366" name="Freeform: Shape 365">
              <a:extLst>
                <a:ext uri="{FF2B5EF4-FFF2-40B4-BE49-F238E27FC236}">
                  <a16:creationId xmlns:a16="http://schemas.microsoft.com/office/drawing/2014/main" id="{ED844E7B-6BF5-4753-92A3-C1F6E2E0C54B}"/>
                </a:ext>
              </a:extLst>
            </p:cNvPr>
            <p:cNvSpPr/>
            <p:nvPr/>
          </p:nvSpPr>
          <p:spPr>
            <a:xfrm>
              <a:off x="2686907" y="4779906"/>
              <a:ext cx="3507" cy="56616"/>
            </a:xfrm>
            <a:custGeom>
              <a:avLst/>
              <a:gdLst>
                <a:gd name="connsiteX0" fmla="*/ 0 w 3507"/>
                <a:gd name="connsiteY0" fmla="*/ 0 h 56616"/>
                <a:gd name="connsiteX1" fmla="*/ 0 w 3507"/>
                <a:gd name="connsiteY1" fmla="*/ 56616 h 56616"/>
              </a:gdLst>
              <a:ahLst/>
              <a:cxnLst>
                <a:cxn ang="0">
                  <a:pos x="connsiteX0" y="connsiteY0"/>
                </a:cxn>
                <a:cxn ang="0">
                  <a:pos x="connsiteX1" y="connsiteY1"/>
                </a:cxn>
              </a:cxnLst>
              <a:rect l="l" t="t" r="r" b="b"/>
              <a:pathLst>
                <a:path w="3507" h="56616">
                  <a:moveTo>
                    <a:pt x="0" y="0"/>
                  </a:moveTo>
                  <a:lnTo>
                    <a:pt x="0" y="56616"/>
                  </a:lnTo>
                </a:path>
              </a:pathLst>
            </a:custGeom>
            <a:grpFill/>
            <a:ln w="12700" cap="rnd">
              <a:solidFill>
                <a:srgbClr val="114954"/>
              </a:solidFill>
              <a:prstDash val="solid"/>
              <a:miter/>
            </a:ln>
          </p:spPr>
          <p:txBody>
            <a:bodyPr rtlCol="0" anchor="ctr"/>
            <a:lstStyle/>
            <a:p>
              <a:endParaRPr lang="en-AU"/>
            </a:p>
          </p:txBody>
        </p:sp>
        <p:sp>
          <p:nvSpPr>
            <p:cNvPr id="367" name="Freeform: Shape 366">
              <a:extLst>
                <a:ext uri="{FF2B5EF4-FFF2-40B4-BE49-F238E27FC236}">
                  <a16:creationId xmlns:a16="http://schemas.microsoft.com/office/drawing/2014/main" id="{C5942539-2605-417A-8277-B7B05B83BD80}"/>
                </a:ext>
              </a:extLst>
            </p:cNvPr>
            <p:cNvSpPr/>
            <p:nvPr/>
          </p:nvSpPr>
          <p:spPr>
            <a:xfrm>
              <a:off x="2645655" y="4939161"/>
              <a:ext cx="102568" cy="3507"/>
            </a:xfrm>
            <a:custGeom>
              <a:avLst/>
              <a:gdLst>
                <a:gd name="connsiteX0" fmla="*/ 0 w 102568"/>
                <a:gd name="connsiteY0" fmla="*/ 0 h 3507"/>
                <a:gd name="connsiteX1" fmla="*/ 102569 w 102568"/>
                <a:gd name="connsiteY1" fmla="*/ 0 h 3507"/>
              </a:gdLst>
              <a:ahLst/>
              <a:cxnLst>
                <a:cxn ang="0">
                  <a:pos x="connsiteX0" y="connsiteY0"/>
                </a:cxn>
                <a:cxn ang="0">
                  <a:pos x="connsiteX1" y="connsiteY1"/>
                </a:cxn>
              </a:cxnLst>
              <a:rect l="l" t="t" r="r" b="b"/>
              <a:pathLst>
                <a:path w="102568" h="3507">
                  <a:moveTo>
                    <a:pt x="0" y="0"/>
                  </a:moveTo>
                  <a:lnTo>
                    <a:pt x="102569" y="0"/>
                  </a:lnTo>
                </a:path>
              </a:pathLst>
            </a:custGeom>
            <a:grpFill/>
            <a:ln w="12700" cap="rnd">
              <a:solidFill>
                <a:srgbClr val="114954"/>
              </a:solidFill>
              <a:prstDash val="solid"/>
              <a:miter/>
            </a:ln>
          </p:spPr>
          <p:txBody>
            <a:bodyPr rtlCol="0" anchor="ctr"/>
            <a:lstStyle/>
            <a:p>
              <a:endParaRPr lang="en-AU"/>
            </a:p>
          </p:txBody>
        </p:sp>
        <p:sp>
          <p:nvSpPr>
            <p:cNvPr id="368" name="Freeform: Shape 367">
              <a:extLst>
                <a:ext uri="{FF2B5EF4-FFF2-40B4-BE49-F238E27FC236}">
                  <a16:creationId xmlns:a16="http://schemas.microsoft.com/office/drawing/2014/main" id="{45717EF3-5BF3-4461-BC97-6249816B4B29}"/>
                </a:ext>
              </a:extLst>
            </p:cNvPr>
            <p:cNvSpPr/>
            <p:nvPr/>
          </p:nvSpPr>
          <p:spPr>
            <a:xfrm>
              <a:off x="2625590" y="4998303"/>
              <a:ext cx="122633" cy="3507"/>
            </a:xfrm>
            <a:custGeom>
              <a:avLst/>
              <a:gdLst>
                <a:gd name="connsiteX0" fmla="*/ 0 w 122633"/>
                <a:gd name="connsiteY0" fmla="*/ 0 h 3507"/>
                <a:gd name="connsiteX1" fmla="*/ 122634 w 122633"/>
                <a:gd name="connsiteY1" fmla="*/ 0 h 3507"/>
              </a:gdLst>
              <a:ahLst/>
              <a:cxnLst>
                <a:cxn ang="0">
                  <a:pos x="connsiteX0" y="connsiteY0"/>
                </a:cxn>
                <a:cxn ang="0">
                  <a:pos x="connsiteX1" y="connsiteY1"/>
                </a:cxn>
              </a:cxnLst>
              <a:rect l="l" t="t" r="r" b="b"/>
              <a:pathLst>
                <a:path w="122633" h="3507">
                  <a:moveTo>
                    <a:pt x="0" y="0"/>
                  </a:moveTo>
                  <a:lnTo>
                    <a:pt x="122634" y="0"/>
                  </a:lnTo>
                </a:path>
              </a:pathLst>
            </a:custGeom>
            <a:grpFill/>
            <a:ln w="12700" cap="rnd">
              <a:solidFill>
                <a:srgbClr val="114954"/>
              </a:solidFill>
              <a:prstDash val="solid"/>
              <a:miter/>
            </a:ln>
          </p:spPr>
          <p:txBody>
            <a:bodyPr rtlCol="0" anchor="ctr"/>
            <a:lstStyle/>
            <a:p>
              <a:endParaRPr lang="en-AU"/>
            </a:p>
          </p:txBody>
        </p:sp>
      </p:grpSp>
      <p:grpSp>
        <p:nvGrpSpPr>
          <p:cNvPr id="369" name="Graphic 7">
            <a:extLst>
              <a:ext uri="{FF2B5EF4-FFF2-40B4-BE49-F238E27FC236}">
                <a16:creationId xmlns:a16="http://schemas.microsoft.com/office/drawing/2014/main" id="{0C23E6C9-2F16-46BB-B874-2CA4ED4D49BB}"/>
              </a:ext>
            </a:extLst>
          </p:cNvPr>
          <p:cNvGrpSpPr/>
          <p:nvPr/>
        </p:nvGrpSpPr>
        <p:grpSpPr>
          <a:xfrm>
            <a:off x="5647724" y="3343345"/>
            <a:ext cx="437426" cy="456894"/>
            <a:chOff x="5647724" y="3343345"/>
            <a:chExt cx="437426" cy="456894"/>
          </a:xfrm>
          <a:noFill/>
        </p:grpSpPr>
        <p:grpSp>
          <p:nvGrpSpPr>
            <p:cNvPr id="370" name="Graphic 7">
              <a:extLst>
                <a:ext uri="{FF2B5EF4-FFF2-40B4-BE49-F238E27FC236}">
                  <a16:creationId xmlns:a16="http://schemas.microsoft.com/office/drawing/2014/main" id="{9E1E8B85-4735-4D27-BE33-3AE5E8938BD1}"/>
                </a:ext>
              </a:extLst>
            </p:cNvPr>
            <p:cNvGrpSpPr/>
            <p:nvPr/>
          </p:nvGrpSpPr>
          <p:grpSpPr>
            <a:xfrm>
              <a:off x="5903584" y="3373969"/>
              <a:ext cx="119616" cy="119616"/>
              <a:chOff x="5903584" y="3373969"/>
              <a:chExt cx="119616" cy="119616"/>
            </a:xfrm>
            <a:grpFill/>
          </p:grpSpPr>
          <p:sp>
            <p:nvSpPr>
              <p:cNvPr id="371" name="Freeform: Shape 370">
                <a:extLst>
                  <a:ext uri="{FF2B5EF4-FFF2-40B4-BE49-F238E27FC236}">
                    <a16:creationId xmlns:a16="http://schemas.microsoft.com/office/drawing/2014/main" id="{ECF62ADD-E2FE-48E2-9A01-8BD775DDB761}"/>
                  </a:ext>
                </a:extLst>
              </p:cNvPr>
              <p:cNvSpPr/>
              <p:nvPr/>
            </p:nvSpPr>
            <p:spPr>
              <a:xfrm>
                <a:off x="5903584" y="3373969"/>
                <a:ext cx="119616" cy="119616"/>
              </a:xfrm>
              <a:custGeom>
                <a:avLst/>
                <a:gdLst>
                  <a:gd name="connsiteX0" fmla="*/ 119617 w 119616"/>
                  <a:gd name="connsiteY0" fmla="*/ 59808 h 119616"/>
                  <a:gd name="connsiteX1" fmla="*/ 59808 w 119616"/>
                  <a:gd name="connsiteY1" fmla="*/ 119617 h 119616"/>
                  <a:gd name="connsiteX2" fmla="*/ 0 w 119616"/>
                  <a:gd name="connsiteY2" fmla="*/ 59808 h 119616"/>
                  <a:gd name="connsiteX3" fmla="*/ 59808 w 119616"/>
                  <a:gd name="connsiteY3" fmla="*/ 0 h 119616"/>
                  <a:gd name="connsiteX4" fmla="*/ 119617 w 119616"/>
                  <a:gd name="connsiteY4" fmla="*/ 59808 h 119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616" h="119616">
                    <a:moveTo>
                      <a:pt x="119617" y="59808"/>
                    </a:moveTo>
                    <a:cubicBezTo>
                      <a:pt x="119617" y="92840"/>
                      <a:pt x="92840" y="119617"/>
                      <a:pt x="59808" y="119617"/>
                    </a:cubicBezTo>
                    <a:cubicBezTo>
                      <a:pt x="26777" y="119617"/>
                      <a:pt x="0" y="92840"/>
                      <a:pt x="0" y="59808"/>
                    </a:cubicBezTo>
                    <a:cubicBezTo>
                      <a:pt x="0" y="26777"/>
                      <a:pt x="26777" y="0"/>
                      <a:pt x="59808" y="0"/>
                    </a:cubicBezTo>
                    <a:cubicBezTo>
                      <a:pt x="92840" y="0"/>
                      <a:pt x="119617" y="26777"/>
                      <a:pt x="119617" y="59808"/>
                    </a:cubicBezTo>
                    <a:close/>
                  </a:path>
                </a:pathLst>
              </a:custGeom>
              <a:grpFill/>
              <a:ln w="12700" cap="rnd">
                <a:solidFill>
                  <a:srgbClr val="114954"/>
                </a:solidFill>
                <a:prstDash val="solid"/>
                <a:round/>
              </a:ln>
            </p:spPr>
            <p:txBody>
              <a:bodyPr rtlCol="0" anchor="ctr"/>
              <a:lstStyle/>
              <a:p>
                <a:endParaRPr lang="en-AU"/>
              </a:p>
            </p:txBody>
          </p:sp>
          <p:sp>
            <p:nvSpPr>
              <p:cNvPr id="372" name="Freeform: Shape 371">
                <a:extLst>
                  <a:ext uri="{FF2B5EF4-FFF2-40B4-BE49-F238E27FC236}">
                    <a16:creationId xmlns:a16="http://schemas.microsoft.com/office/drawing/2014/main" id="{000907F7-7B8F-41A5-B812-EAFA10F42FEF}"/>
                  </a:ext>
                </a:extLst>
              </p:cNvPr>
              <p:cNvSpPr/>
              <p:nvPr/>
            </p:nvSpPr>
            <p:spPr>
              <a:xfrm>
                <a:off x="5948800" y="3405469"/>
                <a:ext cx="47776" cy="56616"/>
              </a:xfrm>
              <a:custGeom>
                <a:avLst/>
                <a:gdLst>
                  <a:gd name="connsiteX0" fmla="*/ 47777 w 47776"/>
                  <a:gd name="connsiteY0" fmla="*/ 28308 h 56616"/>
                  <a:gd name="connsiteX1" fmla="*/ 0 w 47776"/>
                  <a:gd name="connsiteY1" fmla="*/ 0 h 56616"/>
                  <a:gd name="connsiteX2" fmla="*/ 0 w 47776"/>
                  <a:gd name="connsiteY2" fmla="*/ 28308 h 56616"/>
                  <a:gd name="connsiteX3" fmla="*/ 0 w 47776"/>
                  <a:gd name="connsiteY3" fmla="*/ 56616 h 56616"/>
                  <a:gd name="connsiteX4" fmla="*/ 47777 w 47776"/>
                  <a:gd name="connsiteY4" fmla="*/ 28308 h 56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76" h="56616">
                    <a:moveTo>
                      <a:pt x="47777" y="28308"/>
                    </a:moveTo>
                    <a:lnTo>
                      <a:pt x="0" y="0"/>
                    </a:lnTo>
                    <a:lnTo>
                      <a:pt x="0" y="28308"/>
                    </a:lnTo>
                    <a:lnTo>
                      <a:pt x="0" y="56616"/>
                    </a:lnTo>
                    <a:lnTo>
                      <a:pt x="47777" y="28308"/>
                    </a:lnTo>
                    <a:close/>
                  </a:path>
                </a:pathLst>
              </a:custGeom>
              <a:grpFill/>
              <a:ln w="12700" cap="flat">
                <a:solidFill>
                  <a:srgbClr val="114954"/>
                </a:solidFill>
                <a:prstDash val="solid"/>
                <a:miter/>
              </a:ln>
            </p:spPr>
            <p:txBody>
              <a:bodyPr rtlCol="0" anchor="ctr"/>
              <a:lstStyle/>
              <a:p>
                <a:endParaRPr lang="en-AU"/>
              </a:p>
            </p:txBody>
          </p:sp>
        </p:grpSp>
        <p:sp>
          <p:nvSpPr>
            <p:cNvPr id="373" name="Freeform: Shape 372">
              <a:extLst>
                <a:ext uri="{FF2B5EF4-FFF2-40B4-BE49-F238E27FC236}">
                  <a16:creationId xmlns:a16="http://schemas.microsoft.com/office/drawing/2014/main" id="{64743638-5954-4BFB-8B06-79BB917DE505}"/>
                </a:ext>
              </a:extLst>
            </p:cNvPr>
            <p:cNvSpPr/>
            <p:nvPr/>
          </p:nvSpPr>
          <p:spPr>
            <a:xfrm>
              <a:off x="5841601" y="3343345"/>
              <a:ext cx="243548" cy="180828"/>
            </a:xfrm>
            <a:custGeom>
              <a:avLst/>
              <a:gdLst>
                <a:gd name="connsiteX0" fmla="*/ 225413 w 243548"/>
                <a:gd name="connsiteY0" fmla="*/ 0 h 180828"/>
                <a:gd name="connsiteX1" fmla="*/ 243549 w 243548"/>
                <a:gd name="connsiteY1" fmla="*/ 18135 h 180828"/>
                <a:gd name="connsiteX2" fmla="*/ 243549 w 243548"/>
                <a:gd name="connsiteY2" fmla="*/ 162693 h 180828"/>
                <a:gd name="connsiteX3" fmla="*/ 225413 w 243548"/>
                <a:gd name="connsiteY3" fmla="*/ 180829 h 180828"/>
                <a:gd name="connsiteX4" fmla="*/ 18136 w 243548"/>
                <a:gd name="connsiteY4" fmla="*/ 180829 h 180828"/>
                <a:gd name="connsiteX5" fmla="*/ 0 w 243548"/>
                <a:gd name="connsiteY5" fmla="*/ 162693 h 180828"/>
                <a:gd name="connsiteX6" fmla="*/ 0 w 243548"/>
                <a:gd name="connsiteY6" fmla="*/ 18135 h 180828"/>
                <a:gd name="connsiteX7" fmla="*/ 18136 w 243548"/>
                <a:gd name="connsiteY7" fmla="*/ 0 h 18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548" h="180828">
                  <a:moveTo>
                    <a:pt x="225413" y="0"/>
                  </a:moveTo>
                  <a:cubicBezTo>
                    <a:pt x="235429" y="0"/>
                    <a:pt x="243549" y="8120"/>
                    <a:pt x="243549" y="18135"/>
                  </a:cubicBezTo>
                  <a:lnTo>
                    <a:pt x="243549" y="162693"/>
                  </a:lnTo>
                  <a:cubicBezTo>
                    <a:pt x="243549" y="172709"/>
                    <a:pt x="235429" y="180829"/>
                    <a:pt x="225413" y="180829"/>
                  </a:cubicBezTo>
                  <a:lnTo>
                    <a:pt x="18136" y="180829"/>
                  </a:lnTo>
                  <a:cubicBezTo>
                    <a:pt x="8120" y="180829"/>
                    <a:pt x="0" y="172709"/>
                    <a:pt x="0" y="162693"/>
                  </a:cubicBezTo>
                  <a:lnTo>
                    <a:pt x="0" y="18135"/>
                  </a:lnTo>
                  <a:cubicBezTo>
                    <a:pt x="0" y="8120"/>
                    <a:pt x="8120" y="0"/>
                    <a:pt x="18136" y="0"/>
                  </a:cubicBezTo>
                  <a:close/>
                </a:path>
              </a:pathLst>
            </a:custGeom>
            <a:grpFill/>
            <a:ln w="12700" cap="rnd">
              <a:solidFill>
                <a:srgbClr val="114954"/>
              </a:solidFill>
              <a:prstDash val="solid"/>
              <a:round/>
            </a:ln>
          </p:spPr>
          <p:txBody>
            <a:bodyPr rtlCol="0" anchor="ctr"/>
            <a:lstStyle/>
            <a:p>
              <a:endParaRPr lang="en-AU"/>
            </a:p>
          </p:txBody>
        </p:sp>
        <p:grpSp>
          <p:nvGrpSpPr>
            <p:cNvPr id="374" name="Graphic 7">
              <a:extLst>
                <a:ext uri="{FF2B5EF4-FFF2-40B4-BE49-F238E27FC236}">
                  <a16:creationId xmlns:a16="http://schemas.microsoft.com/office/drawing/2014/main" id="{B9A25073-ABE9-41FC-A7A4-0B883044D942}"/>
                </a:ext>
              </a:extLst>
            </p:cNvPr>
            <p:cNvGrpSpPr/>
            <p:nvPr/>
          </p:nvGrpSpPr>
          <p:grpSpPr>
            <a:xfrm>
              <a:off x="5985843" y="3661891"/>
              <a:ext cx="89309" cy="138348"/>
              <a:chOff x="5985843" y="3661891"/>
              <a:chExt cx="89309" cy="138348"/>
            </a:xfrm>
            <a:grpFill/>
          </p:grpSpPr>
          <p:sp>
            <p:nvSpPr>
              <p:cNvPr id="375" name="Freeform: Shape 374">
                <a:extLst>
                  <a:ext uri="{FF2B5EF4-FFF2-40B4-BE49-F238E27FC236}">
                    <a16:creationId xmlns:a16="http://schemas.microsoft.com/office/drawing/2014/main" id="{0B7BCFAA-2D63-4471-8724-B91D09E2B726}"/>
                  </a:ext>
                </a:extLst>
              </p:cNvPr>
              <p:cNvSpPr/>
              <p:nvPr/>
            </p:nvSpPr>
            <p:spPr>
              <a:xfrm>
                <a:off x="5985843" y="3661891"/>
                <a:ext cx="89309" cy="138348"/>
              </a:xfrm>
              <a:custGeom>
                <a:avLst/>
                <a:gdLst>
                  <a:gd name="connsiteX0" fmla="*/ 59493 w 89309"/>
                  <a:gd name="connsiteY0" fmla="*/ 0 h 138348"/>
                  <a:gd name="connsiteX1" fmla="*/ 89309 w 89309"/>
                  <a:gd name="connsiteY1" fmla="*/ 29817 h 138348"/>
                  <a:gd name="connsiteX2" fmla="*/ 89309 w 89309"/>
                  <a:gd name="connsiteY2" fmla="*/ 108532 h 138348"/>
                  <a:gd name="connsiteX3" fmla="*/ 59493 w 89309"/>
                  <a:gd name="connsiteY3" fmla="*/ 138349 h 138348"/>
                  <a:gd name="connsiteX4" fmla="*/ 29817 w 89309"/>
                  <a:gd name="connsiteY4" fmla="*/ 138349 h 138348"/>
                  <a:gd name="connsiteX5" fmla="*/ 0 w 89309"/>
                  <a:gd name="connsiteY5" fmla="*/ 108532 h 138348"/>
                  <a:gd name="connsiteX6" fmla="*/ 0 w 89309"/>
                  <a:gd name="connsiteY6" fmla="*/ 29817 h 138348"/>
                  <a:gd name="connsiteX7" fmla="*/ 29817 w 89309"/>
                  <a:gd name="connsiteY7" fmla="*/ 0 h 13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09" h="138348">
                    <a:moveTo>
                      <a:pt x="59493" y="0"/>
                    </a:moveTo>
                    <a:cubicBezTo>
                      <a:pt x="75960" y="0"/>
                      <a:pt x="89309" y="13349"/>
                      <a:pt x="89309" y="29817"/>
                    </a:cubicBezTo>
                    <a:lnTo>
                      <a:pt x="89309" y="108532"/>
                    </a:lnTo>
                    <a:cubicBezTo>
                      <a:pt x="89309" y="124999"/>
                      <a:pt x="75960" y="138349"/>
                      <a:pt x="59493" y="138349"/>
                    </a:cubicBezTo>
                    <a:lnTo>
                      <a:pt x="29817" y="138349"/>
                    </a:lnTo>
                    <a:cubicBezTo>
                      <a:pt x="13349" y="138349"/>
                      <a:pt x="0" y="124999"/>
                      <a:pt x="0" y="108532"/>
                    </a:cubicBezTo>
                    <a:lnTo>
                      <a:pt x="0" y="29817"/>
                    </a:lnTo>
                    <a:cubicBezTo>
                      <a:pt x="0" y="13349"/>
                      <a:pt x="13349" y="0"/>
                      <a:pt x="29817" y="0"/>
                    </a:cubicBezTo>
                    <a:close/>
                  </a:path>
                </a:pathLst>
              </a:custGeom>
              <a:grpFill/>
              <a:ln w="12700" cap="rnd">
                <a:solidFill>
                  <a:srgbClr val="114954"/>
                </a:solidFill>
                <a:prstDash val="solid"/>
                <a:round/>
              </a:ln>
            </p:spPr>
            <p:txBody>
              <a:bodyPr rtlCol="0" anchor="ctr"/>
              <a:lstStyle/>
              <a:p>
                <a:endParaRPr lang="en-AU"/>
              </a:p>
            </p:txBody>
          </p:sp>
          <p:sp>
            <p:nvSpPr>
              <p:cNvPr id="376" name="Freeform: Shape 375">
                <a:extLst>
                  <a:ext uri="{FF2B5EF4-FFF2-40B4-BE49-F238E27FC236}">
                    <a16:creationId xmlns:a16="http://schemas.microsoft.com/office/drawing/2014/main" id="{5E7DA44C-250B-42AF-8D2D-E9A3978FB498}"/>
                  </a:ext>
                </a:extLst>
              </p:cNvPr>
              <p:cNvSpPr/>
              <p:nvPr/>
            </p:nvSpPr>
            <p:spPr>
              <a:xfrm>
                <a:off x="6017378" y="3698022"/>
                <a:ext cx="26168" cy="26168"/>
              </a:xfrm>
              <a:custGeom>
                <a:avLst/>
                <a:gdLst>
                  <a:gd name="connsiteX0" fmla="*/ 26168 w 26168"/>
                  <a:gd name="connsiteY0" fmla="*/ 13084 h 26168"/>
                  <a:gd name="connsiteX1" fmla="*/ 13084 w 26168"/>
                  <a:gd name="connsiteY1" fmla="*/ 26168 h 26168"/>
                  <a:gd name="connsiteX2" fmla="*/ 0 w 26168"/>
                  <a:gd name="connsiteY2" fmla="*/ 13084 h 26168"/>
                  <a:gd name="connsiteX3" fmla="*/ 13084 w 26168"/>
                  <a:gd name="connsiteY3" fmla="*/ 0 h 26168"/>
                  <a:gd name="connsiteX4" fmla="*/ 26168 w 26168"/>
                  <a:gd name="connsiteY4" fmla="*/ 13084 h 26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 h="26168">
                    <a:moveTo>
                      <a:pt x="26168" y="13084"/>
                    </a:moveTo>
                    <a:cubicBezTo>
                      <a:pt x="26168" y="20310"/>
                      <a:pt x="20311" y="26168"/>
                      <a:pt x="13084" y="26168"/>
                    </a:cubicBezTo>
                    <a:cubicBezTo>
                      <a:pt x="5858" y="26168"/>
                      <a:pt x="0" y="20310"/>
                      <a:pt x="0" y="13084"/>
                    </a:cubicBezTo>
                    <a:cubicBezTo>
                      <a:pt x="0" y="5858"/>
                      <a:pt x="5858" y="0"/>
                      <a:pt x="13084" y="0"/>
                    </a:cubicBezTo>
                    <a:cubicBezTo>
                      <a:pt x="20311" y="0"/>
                      <a:pt x="26168" y="5858"/>
                      <a:pt x="26168" y="13084"/>
                    </a:cubicBezTo>
                    <a:close/>
                  </a:path>
                </a:pathLst>
              </a:custGeom>
              <a:grpFill/>
              <a:ln w="12700" cap="rnd">
                <a:solidFill>
                  <a:srgbClr val="114954"/>
                </a:solidFill>
                <a:prstDash val="solid"/>
                <a:round/>
              </a:ln>
            </p:spPr>
            <p:txBody>
              <a:bodyPr rtlCol="0" anchor="ctr"/>
              <a:lstStyle/>
              <a:p>
                <a:endParaRPr lang="en-AU"/>
              </a:p>
            </p:txBody>
          </p:sp>
        </p:grpSp>
        <p:grpSp>
          <p:nvGrpSpPr>
            <p:cNvPr id="377" name="Graphic 7">
              <a:extLst>
                <a:ext uri="{FF2B5EF4-FFF2-40B4-BE49-F238E27FC236}">
                  <a16:creationId xmlns:a16="http://schemas.microsoft.com/office/drawing/2014/main" id="{E255C385-922F-4FC5-AC0E-47D1E9400711}"/>
                </a:ext>
              </a:extLst>
            </p:cNvPr>
            <p:cNvGrpSpPr/>
            <p:nvPr/>
          </p:nvGrpSpPr>
          <p:grpSpPr>
            <a:xfrm>
              <a:off x="5647724" y="3469076"/>
              <a:ext cx="284612" cy="331129"/>
              <a:chOff x="5647724" y="3469076"/>
              <a:chExt cx="284612" cy="331129"/>
            </a:xfrm>
            <a:grpFill/>
          </p:grpSpPr>
          <p:sp>
            <p:nvSpPr>
              <p:cNvPr id="378" name="Freeform: Shape 377">
                <a:extLst>
                  <a:ext uri="{FF2B5EF4-FFF2-40B4-BE49-F238E27FC236}">
                    <a16:creationId xmlns:a16="http://schemas.microsoft.com/office/drawing/2014/main" id="{180FB91A-8F7D-426A-8C1E-05A067D860AA}"/>
                  </a:ext>
                </a:extLst>
              </p:cNvPr>
              <p:cNvSpPr/>
              <p:nvPr/>
            </p:nvSpPr>
            <p:spPr>
              <a:xfrm>
                <a:off x="5695966" y="3469076"/>
                <a:ext cx="62033" cy="62033"/>
              </a:xfrm>
              <a:custGeom>
                <a:avLst/>
                <a:gdLst>
                  <a:gd name="connsiteX0" fmla="*/ 59097 w 62033"/>
                  <a:gd name="connsiteY0" fmla="*/ 17845 h 62033"/>
                  <a:gd name="connsiteX1" fmla="*/ 17845 w 62033"/>
                  <a:gd name="connsiteY1" fmla="*/ 2937 h 62033"/>
                  <a:gd name="connsiteX2" fmla="*/ 2937 w 62033"/>
                  <a:gd name="connsiteY2" fmla="*/ 44189 h 62033"/>
                  <a:gd name="connsiteX3" fmla="*/ 44189 w 62033"/>
                  <a:gd name="connsiteY3" fmla="*/ 59097 h 62033"/>
                  <a:gd name="connsiteX4" fmla="*/ 59097 w 62033"/>
                  <a:gd name="connsiteY4" fmla="*/ 17845 h 62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33" h="62033">
                    <a:moveTo>
                      <a:pt x="59097" y="17845"/>
                    </a:moveTo>
                    <a:cubicBezTo>
                      <a:pt x="51801" y="2340"/>
                      <a:pt x="33350" y="-4324"/>
                      <a:pt x="17845" y="2937"/>
                    </a:cubicBezTo>
                    <a:cubicBezTo>
                      <a:pt x="2341" y="10198"/>
                      <a:pt x="-4324" y="28684"/>
                      <a:pt x="2937" y="44189"/>
                    </a:cubicBezTo>
                    <a:cubicBezTo>
                      <a:pt x="10233" y="59693"/>
                      <a:pt x="28684" y="66358"/>
                      <a:pt x="44189" y="59097"/>
                    </a:cubicBezTo>
                    <a:cubicBezTo>
                      <a:pt x="59694" y="51836"/>
                      <a:pt x="66358" y="33350"/>
                      <a:pt x="59097" y="17845"/>
                    </a:cubicBezTo>
                    <a:close/>
                  </a:path>
                </a:pathLst>
              </a:custGeom>
              <a:grpFill/>
              <a:ln w="12700" cap="flat">
                <a:solidFill>
                  <a:srgbClr val="114954"/>
                </a:solidFill>
                <a:prstDash val="solid"/>
                <a:miter/>
              </a:ln>
            </p:spPr>
            <p:txBody>
              <a:bodyPr rtlCol="0" anchor="ctr"/>
              <a:lstStyle/>
              <a:p>
                <a:endParaRPr lang="en-AU"/>
              </a:p>
            </p:txBody>
          </p:sp>
          <p:sp>
            <p:nvSpPr>
              <p:cNvPr id="379" name="Freeform: Shape 378">
                <a:extLst>
                  <a:ext uri="{FF2B5EF4-FFF2-40B4-BE49-F238E27FC236}">
                    <a16:creationId xmlns:a16="http://schemas.microsoft.com/office/drawing/2014/main" id="{9938031F-8618-4F92-8FAD-8BC4031FBBC7}"/>
                  </a:ext>
                </a:extLst>
              </p:cNvPr>
              <p:cNvSpPr/>
              <p:nvPr/>
            </p:nvSpPr>
            <p:spPr>
              <a:xfrm>
                <a:off x="5647724" y="3595909"/>
                <a:ext cx="201664" cy="204295"/>
              </a:xfrm>
              <a:custGeom>
                <a:avLst/>
                <a:gdLst>
                  <a:gd name="connsiteX0" fmla="*/ 201665 w 201664"/>
                  <a:gd name="connsiteY0" fmla="*/ 158940 h 204295"/>
                  <a:gd name="connsiteX1" fmla="*/ 111759 w 201664"/>
                  <a:gd name="connsiteY1" fmla="*/ 204296 h 204295"/>
                  <a:gd name="connsiteX2" fmla="*/ 0 w 201664"/>
                  <a:gd name="connsiteY2" fmla="*/ 92537 h 204295"/>
                  <a:gd name="connsiteX3" fmla="*/ 49074 w 201664"/>
                  <a:gd name="connsiteY3" fmla="*/ 0 h 204295"/>
                </a:gdLst>
                <a:ahLst/>
                <a:cxnLst>
                  <a:cxn ang="0">
                    <a:pos x="connsiteX0" y="connsiteY0"/>
                  </a:cxn>
                  <a:cxn ang="0">
                    <a:pos x="connsiteX1" y="connsiteY1"/>
                  </a:cxn>
                  <a:cxn ang="0">
                    <a:pos x="connsiteX2" y="connsiteY2"/>
                  </a:cxn>
                  <a:cxn ang="0">
                    <a:pos x="connsiteX3" y="connsiteY3"/>
                  </a:cxn>
                </a:cxnLst>
                <a:rect l="l" t="t" r="r" b="b"/>
                <a:pathLst>
                  <a:path w="201664" h="204295">
                    <a:moveTo>
                      <a:pt x="201665" y="158940"/>
                    </a:moveTo>
                    <a:cubicBezTo>
                      <a:pt x="181319" y="186441"/>
                      <a:pt x="148627" y="204296"/>
                      <a:pt x="111759" y="204296"/>
                    </a:cubicBezTo>
                    <a:cubicBezTo>
                      <a:pt x="50022" y="204296"/>
                      <a:pt x="0" y="154274"/>
                      <a:pt x="0" y="92537"/>
                    </a:cubicBezTo>
                    <a:cubicBezTo>
                      <a:pt x="0" y="54056"/>
                      <a:pt x="19469" y="20100"/>
                      <a:pt x="49074" y="0"/>
                    </a:cubicBezTo>
                  </a:path>
                </a:pathLst>
              </a:custGeom>
              <a:grpFill/>
              <a:ln w="12700" cap="rnd">
                <a:solidFill>
                  <a:srgbClr val="114954"/>
                </a:solidFill>
                <a:prstDash val="solid"/>
                <a:miter/>
              </a:ln>
            </p:spPr>
            <p:txBody>
              <a:bodyPr rtlCol="0" anchor="ctr"/>
              <a:lstStyle/>
              <a:p>
                <a:endParaRPr lang="en-AU"/>
              </a:p>
            </p:txBody>
          </p:sp>
          <p:sp>
            <p:nvSpPr>
              <p:cNvPr id="380" name="Freeform: Shape 379">
                <a:extLst>
                  <a:ext uri="{FF2B5EF4-FFF2-40B4-BE49-F238E27FC236}">
                    <a16:creationId xmlns:a16="http://schemas.microsoft.com/office/drawing/2014/main" id="{783726A9-F148-41BF-9064-F392EC6B904D}"/>
                  </a:ext>
                </a:extLst>
              </p:cNvPr>
              <p:cNvSpPr/>
              <p:nvPr/>
            </p:nvSpPr>
            <p:spPr>
              <a:xfrm>
                <a:off x="5741803" y="3668451"/>
                <a:ext cx="190533" cy="131717"/>
              </a:xfrm>
              <a:custGeom>
                <a:avLst/>
                <a:gdLst>
                  <a:gd name="connsiteX0" fmla="*/ 182407 w 190533"/>
                  <a:gd name="connsiteY0" fmla="*/ 128702 h 131717"/>
                  <a:gd name="connsiteX1" fmla="*/ 187704 w 190533"/>
                  <a:gd name="connsiteY1" fmla="*/ 103797 h 131717"/>
                  <a:gd name="connsiteX2" fmla="*/ 130947 w 190533"/>
                  <a:gd name="connsiteY2" fmla="*/ 13996 h 131717"/>
                  <a:gd name="connsiteX3" fmla="*/ 130702 w 190533"/>
                  <a:gd name="connsiteY3" fmla="*/ 13610 h 131717"/>
                  <a:gd name="connsiteX4" fmla="*/ 105621 w 190533"/>
                  <a:gd name="connsiteY4" fmla="*/ 70 h 131717"/>
                  <a:gd name="connsiteX5" fmla="*/ 0 w 190533"/>
                  <a:gd name="connsiteY5" fmla="*/ 0 h 131717"/>
                  <a:gd name="connsiteX6" fmla="*/ 54933 w 190533"/>
                  <a:gd name="connsiteY6" fmla="*/ 42269 h 131717"/>
                  <a:gd name="connsiteX7" fmla="*/ 104463 w 190533"/>
                  <a:gd name="connsiteY7" fmla="*/ 42269 h 131717"/>
                  <a:gd name="connsiteX8" fmla="*/ 157010 w 190533"/>
                  <a:gd name="connsiteY8" fmla="*/ 123405 h 131717"/>
                  <a:gd name="connsiteX9" fmla="*/ 182407 w 190533"/>
                  <a:gd name="connsiteY9" fmla="*/ 128667 h 131717"/>
                  <a:gd name="connsiteX10" fmla="*/ 182407 w 190533"/>
                  <a:gd name="connsiteY10" fmla="*/ 128667 h 13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533" h="131717">
                    <a:moveTo>
                      <a:pt x="182407" y="128702"/>
                    </a:moveTo>
                    <a:cubicBezTo>
                      <a:pt x="190651" y="123230"/>
                      <a:pt x="193001" y="112180"/>
                      <a:pt x="187704" y="103797"/>
                    </a:cubicBezTo>
                    <a:lnTo>
                      <a:pt x="130947" y="13996"/>
                    </a:lnTo>
                    <a:lnTo>
                      <a:pt x="130702" y="13610"/>
                    </a:lnTo>
                    <a:cubicBezTo>
                      <a:pt x="125335" y="5472"/>
                      <a:pt x="116109" y="70"/>
                      <a:pt x="105621" y="70"/>
                    </a:cubicBezTo>
                    <a:lnTo>
                      <a:pt x="0" y="0"/>
                    </a:lnTo>
                    <a:cubicBezTo>
                      <a:pt x="8594" y="32307"/>
                      <a:pt x="23608" y="42269"/>
                      <a:pt x="54933" y="42269"/>
                    </a:cubicBezTo>
                    <a:lnTo>
                      <a:pt x="104463" y="42269"/>
                    </a:lnTo>
                    <a:lnTo>
                      <a:pt x="157010" y="123405"/>
                    </a:lnTo>
                    <a:cubicBezTo>
                      <a:pt x="162518" y="131929"/>
                      <a:pt x="173953" y="134280"/>
                      <a:pt x="182407" y="128667"/>
                    </a:cubicBezTo>
                    <a:lnTo>
                      <a:pt x="182407" y="128667"/>
                    </a:lnTo>
                    <a:close/>
                  </a:path>
                </a:pathLst>
              </a:custGeom>
              <a:grpFill/>
              <a:ln w="12700" cap="flat">
                <a:solidFill>
                  <a:srgbClr val="114954"/>
                </a:solidFill>
                <a:prstDash val="solid"/>
                <a:miter/>
              </a:ln>
            </p:spPr>
            <p:txBody>
              <a:bodyPr rtlCol="0" anchor="ctr"/>
              <a:lstStyle/>
              <a:p>
                <a:endParaRPr lang="en-AU"/>
              </a:p>
            </p:txBody>
          </p:sp>
          <p:sp>
            <p:nvSpPr>
              <p:cNvPr id="381" name="Freeform: Shape 380">
                <a:extLst>
                  <a:ext uri="{FF2B5EF4-FFF2-40B4-BE49-F238E27FC236}">
                    <a16:creationId xmlns:a16="http://schemas.microsoft.com/office/drawing/2014/main" id="{DEAB700A-312B-4F57-9817-11901CC755B8}"/>
                  </a:ext>
                </a:extLst>
              </p:cNvPr>
              <p:cNvSpPr/>
              <p:nvPr/>
            </p:nvSpPr>
            <p:spPr>
              <a:xfrm>
                <a:off x="5716127" y="3546625"/>
                <a:ext cx="137295" cy="121896"/>
              </a:xfrm>
              <a:custGeom>
                <a:avLst/>
                <a:gdLst>
                  <a:gd name="connsiteX0" fmla="*/ 25677 w 137295"/>
                  <a:gd name="connsiteY0" fmla="*/ 121896 h 121896"/>
                  <a:gd name="connsiteX1" fmla="*/ 631 w 137295"/>
                  <a:gd name="connsiteY1" fmla="*/ 28974 h 121896"/>
                  <a:gd name="connsiteX2" fmla="*/ 14978 w 137295"/>
                  <a:gd name="connsiteY2" fmla="*/ 4770 h 121896"/>
                  <a:gd name="connsiteX3" fmla="*/ 31219 w 137295"/>
                  <a:gd name="connsiteY3" fmla="*/ 631 h 121896"/>
                  <a:gd name="connsiteX4" fmla="*/ 55423 w 137295"/>
                  <a:gd name="connsiteY4" fmla="*/ 14978 h 121896"/>
                  <a:gd name="connsiteX5" fmla="*/ 60825 w 137295"/>
                  <a:gd name="connsiteY5" fmla="*/ 35183 h 121896"/>
                  <a:gd name="connsiteX6" fmla="*/ 80855 w 137295"/>
                  <a:gd name="connsiteY6" fmla="*/ 50547 h 121896"/>
                  <a:gd name="connsiteX7" fmla="*/ 126737 w 137295"/>
                  <a:gd name="connsiteY7" fmla="*/ 50547 h 121896"/>
                  <a:gd name="connsiteX8" fmla="*/ 137296 w 137295"/>
                  <a:gd name="connsiteY8" fmla="*/ 61106 h 121896"/>
                  <a:gd name="connsiteX9" fmla="*/ 137296 w 137295"/>
                  <a:gd name="connsiteY9" fmla="*/ 71805 h 121896"/>
                  <a:gd name="connsiteX10" fmla="*/ 101481 w 137295"/>
                  <a:gd name="connsiteY10" fmla="*/ 71805 h 12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295" h="121896">
                    <a:moveTo>
                      <a:pt x="25677" y="121896"/>
                    </a:moveTo>
                    <a:lnTo>
                      <a:pt x="631" y="28974"/>
                    </a:lnTo>
                    <a:cubicBezTo>
                      <a:pt x="-2105" y="18345"/>
                      <a:pt x="4314" y="7506"/>
                      <a:pt x="14978" y="4770"/>
                    </a:cubicBezTo>
                    <a:lnTo>
                      <a:pt x="31219" y="631"/>
                    </a:lnTo>
                    <a:cubicBezTo>
                      <a:pt x="41848" y="-2105"/>
                      <a:pt x="52687" y="4314"/>
                      <a:pt x="55423" y="14978"/>
                    </a:cubicBezTo>
                    <a:lnTo>
                      <a:pt x="60825" y="35183"/>
                    </a:lnTo>
                    <a:cubicBezTo>
                      <a:pt x="63246" y="44233"/>
                      <a:pt x="71454" y="50547"/>
                      <a:pt x="80855" y="50547"/>
                    </a:cubicBezTo>
                    <a:lnTo>
                      <a:pt x="126737" y="50547"/>
                    </a:lnTo>
                    <a:cubicBezTo>
                      <a:pt x="132560" y="50547"/>
                      <a:pt x="137296" y="55283"/>
                      <a:pt x="137296" y="61106"/>
                    </a:cubicBezTo>
                    <a:lnTo>
                      <a:pt x="137296" y="71805"/>
                    </a:lnTo>
                    <a:lnTo>
                      <a:pt x="101481" y="71805"/>
                    </a:lnTo>
                  </a:path>
                </a:pathLst>
              </a:custGeom>
              <a:grpFill/>
              <a:ln w="12700" cap="rnd">
                <a:solidFill>
                  <a:srgbClr val="114954"/>
                </a:solidFill>
                <a:prstDash val="solid"/>
                <a:miter/>
              </a:ln>
            </p:spPr>
            <p:txBody>
              <a:bodyPr rtlCol="0" anchor="ctr"/>
              <a:lstStyle/>
              <a:p>
                <a:endParaRPr lang="en-AU"/>
              </a:p>
            </p:txBody>
          </p:sp>
          <p:sp>
            <p:nvSpPr>
              <p:cNvPr id="382" name="Freeform: Shape 381">
                <a:extLst>
                  <a:ext uri="{FF2B5EF4-FFF2-40B4-BE49-F238E27FC236}">
                    <a16:creationId xmlns:a16="http://schemas.microsoft.com/office/drawing/2014/main" id="{C96E4F8E-4078-4973-9A4F-DA39C0ADD640}"/>
                  </a:ext>
                </a:extLst>
              </p:cNvPr>
              <p:cNvSpPr/>
              <p:nvPr/>
            </p:nvSpPr>
            <p:spPr>
              <a:xfrm>
                <a:off x="5786949" y="3626216"/>
                <a:ext cx="11119" cy="42304"/>
              </a:xfrm>
              <a:custGeom>
                <a:avLst/>
                <a:gdLst>
                  <a:gd name="connsiteX0" fmla="*/ 0 w 11119"/>
                  <a:gd name="connsiteY0" fmla="*/ 0 h 42304"/>
                  <a:gd name="connsiteX1" fmla="*/ 11120 w 11119"/>
                  <a:gd name="connsiteY1" fmla="*/ 42304 h 42304"/>
                </a:gdLst>
                <a:ahLst/>
                <a:cxnLst>
                  <a:cxn ang="0">
                    <a:pos x="connsiteX0" y="connsiteY0"/>
                  </a:cxn>
                  <a:cxn ang="0">
                    <a:pos x="connsiteX1" y="connsiteY1"/>
                  </a:cxn>
                </a:cxnLst>
                <a:rect l="l" t="t" r="r" b="b"/>
                <a:pathLst>
                  <a:path w="11119" h="42304">
                    <a:moveTo>
                      <a:pt x="0" y="0"/>
                    </a:moveTo>
                    <a:lnTo>
                      <a:pt x="11120" y="42304"/>
                    </a:lnTo>
                  </a:path>
                </a:pathLst>
              </a:custGeom>
              <a:grpFill/>
              <a:ln w="12700" cap="rnd">
                <a:solidFill>
                  <a:srgbClr val="114954"/>
                </a:solidFill>
                <a:prstDash val="solid"/>
                <a:miter/>
              </a:ln>
            </p:spPr>
            <p:txBody>
              <a:bodyPr rtlCol="0" anchor="ctr"/>
              <a:lstStyle/>
              <a:p>
                <a:endParaRPr lang="en-AU"/>
              </a:p>
            </p:txBody>
          </p:sp>
          <p:sp>
            <p:nvSpPr>
              <p:cNvPr id="383" name="Freeform: Shape 382">
                <a:extLst>
                  <a:ext uri="{FF2B5EF4-FFF2-40B4-BE49-F238E27FC236}">
                    <a16:creationId xmlns:a16="http://schemas.microsoft.com/office/drawing/2014/main" id="{C4FDD1FF-E02F-42BD-B8FB-48DD191755F3}"/>
                  </a:ext>
                </a:extLst>
              </p:cNvPr>
              <p:cNvSpPr/>
              <p:nvPr/>
            </p:nvSpPr>
            <p:spPr>
              <a:xfrm>
                <a:off x="5692483" y="3636424"/>
                <a:ext cx="121370" cy="118354"/>
              </a:xfrm>
              <a:custGeom>
                <a:avLst/>
                <a:gdLst>
                  <a:gd name="connsiteX0" fmla="*/ 24204 w 121370"/>
                  <a:gd name="connsiteY0" fmla="*/ 0 h 118354"/>
                  <a:gd name="connsiteX1" fmla="*/ 0 w 121370"/>
                  <a:gd name="connsiteY1" fmla="*/ 51460 h 118354"/>
                  <a:gd name="connsiteX2" fmla="*/ 66894 w 121370"/>
                  <a:gd name="connsiteY2" fmla="*/ 118354 h 118354"/>
                  <a:gd name="connsiteX3" fmla="*/ 121371 w 121370"/>
                  <a:gd name="connsiteY3" fmla="*/ 90221 h 118354"/>
                </a:gdLst>
                <a:ahLst/>
                <a:cxnLst>
                  <a:cxn ang="0">
                    <a:pos x="connsiteX0" y="connsiteY0"/>
                  </a:cxn>
                  <a:cxn ang="0">
                    <a:pos x="connsiteX1" y="connsiteY1"/>
                  </a:cxn>
                  <a:cxn ang="0">
                    <a:pos x="connsiteX2" y="connsiteY2"/>
                  </a:cxn>
                  <a:cxn ang="0">
                    <a:pos x="connsiteX3" y="connsiteY3"/>
                  </a:cxn>
                </a:cxnLst>
                <a:rect l="l" t="t" r="r" b="b"/>
                <a:pathLst>
                  <a:path w="121370" h="118354">
                    <a:moveTo>
                      <a:pt x="24204" y="0"/>
                    </a:moveTo>
                    <a:cubicBezTo>
                      <a:pt x="9436" y="12277"/>
                      <a:pt x="0" y="30764"/>
                      <a:pt x="0" y="51460"/>
                    </a:cubicBezTo>
                    <a:cubicBezTo>
                      <a:pt x="0" y="88397"/>
                      <a:pt x="29957" y="118354"/>
                      <a:pt x="66894" y="118354"/>
                    </a:cubicBezTo>
                    <a:cubicBezTo>
                      <a:pt x="89379" y="118354"/>
                      <a:pt x="109234" y="107234"/>
                      <a:pt x="121371" y="90221"/>
                    </a:cubicBezTo>
                  </a:path>
                </a:pathLst>
              </a:custGeom>
              <a:grpFill/>
              <a:ln w="12700" cap="rnd">
                <a:solidFill>
                  <a:srgbClr val="114954"/>
                </a:solidFill>
                <a:prstDash val="solid"/>
                <a:miter/>
              </a:ln>
            </p:spPr>
            <p:txBody>
              <a:bodyPr rtlCol="0" anchor="ctr"/>
              <a:lstStyle/>
              <a:p>
                <a:endParaRPr lang="en-AU"/>
              </a:p>
            </p:txBody>
          </p:sp>
        </p:grpSp>
        <p:sp>
          <p:nvSpPr>
            <p:cNvPr id="384" name="Freeform: Shape 383">
              <a:extLst>
                <a:ext uri="{FF2B5EF4-FFF2-40B4-BE49-F238E27FC236}">
                  <a16:creationId xmlns:a16="http://schemas.microsoft.com/office/drawing/2014/main" id="{D6A59017-04A2-49F4-B871-88FA306755AA}"/>
                </a:ext>
              </a:extLst>
            </p:cNvPr>
            <p:cNvSpPr/>
            <p:nvPr/>
          </p:nvSpPr>
          <p:spPr>
            <a:xfrm>
              <a:off x="5906681" y="3524139"/>
              <a:ext cx="56711" cy="130378"/>
            </a:xfrm>
            <a:custGeom>
              <a:avLst/>
              <a:gdLst>
                <a:gd name="connsiteX0" fmla="*/ 41909 w 56711"/>
                <a:gd name="connsiteY0" fmla="*/ 76190 h 130378"/>
                <a:gd name="connsiteX1" fmla="*/ 31841 w 56711"/>
                <a:gd name="connsiteY1" fmla="*/ 127825 h 130378"/>
                <a:gd name="connsiteX2" fmla="*/ 54432 w 56711"/>
                <a:gd name="connsiteY2" fmla="*/ 94641 h 130378"/>
                <a:gd name="connsiteX3" fmla="*/ 56712 w 56711"/>
                <a:gd name="connsiteY3" fmla="*/ 71805 h 130378"/>
                <a:gd name="connsiteX4" fmla="*/ 56712 w 56711"/>
                <a:gd name="connsiteY4" fmla="*/ 0 h 130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11" h="130378">
                  <a:moveTo>
                    <a:pt x="41909" y="76190"/>
                  </a:moveTo>
                  <a:cubicBezTo>
                    <a:pt x="-20075" y="80399"/>
                    <a:pt x="-4430" y="143716"/>
                    <a:pt x="31841" y="127825"/>
                  </a:cubicBezTo>
                  <a:cubicBezTo>
                    <a:pt x="45346" y="121932"/>
                    <a:pt x="51345" y="108708"/>
                    <a:pt x="54432" y="94641"/>
                  </a:cubicBezTo>
                  <a:cubicBezTo>
                    <a:pt x="56080" y="87169"/>
                    <a:pt x="56712" y="79487"/>
                    <a:pt x="56712" y="71805"/>
                  </a:cubicBezTo>
                  <a:lnTo>
                    <a:pt x="56712" y="0"/>
                  </a:lnTo>
                </a:path>
              </a:pathLst>
            </a:custGeom>
            <a:grpFill/>
            <a:ln w="12700" cap="rnd">
              <a:solidFill>
                <a:srgbClr val="114954"/>
              </a:solidFill>
              <a:prstDash val="solid"/>
              <a:round/>
            </a:ln>
          </p:spPr>
          <p:txBody>
            <a:bodyPr rtlCol="0" anchor="ctr"/>
            <a:lstStyle/>
            <a:p>
              <a:endParaRPr lang="en-AU"/>
            </a:p>
          </p:txBody>
        </p:sp>
        <p:sp>
          <p:nvSpPr>
            <p:cNvPr id="385" name="Freeform: Shape 384">
              <a:extLst>
                <a:ext uri="{FF2B5EF4-FFF2-40B4-BE49-F238E27FC236}">
                  <a16:creationId xmlns:a16="http://schemas.microsoft.com/office/drawing/2014/main" id="{A8F60A16-90EC-4ABD-8842-FEB5296B7AA2}"/>
                </a:ext>
              </a:extLst>
            </p:cNvPr>
            <p:cNvSpPr/>
            <p:nvPr/>
          </p:nvSpPr>
          <p:spPr>
            <a:xfrm>
              <a:off x="5963393" y="3600715"/>
              <a:ext cx="67069" cy="97307"/>
            </a:xfrm>
            <a:custGeom>
              <a:avLst/>
              <a:gdLst>
                <a:gd name="connsiteX0" fmla="*/ 67070 w 67069"/>
                <a:gd name="connsiteY0" fmla="*/ 97307 h 97307"/>
                <a:gd name="connsiteX1" fmla="*/ 67070 w 67069"/>
                <a:gd name="connsiteY1" fmla="*/ 61177 h 97307"/>
                <a:gd name="connsiteX2" fmla="*/ 67070 w 67069"/>
                <a:gd name="connsiteY2" fmla="*/ 61177 h 97307"/>
                <a:gd name="connsiteX3" fmla="*/ 41112 w 67069"/>
                <a:gd name="connsiteY3" fmla="*/ 14908 h 97307"/>
                <a:gd name="connsiteX4" fmla="*/ 0 w 67069"/>
                <a:gd name="connsiteY4" fmla="*/ 0 h 97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69" h="97307">
                  <a:moveTo>
                    <a:pt x="67070" y="97307"/>
                  </a:moveTo>
                  <a:lnTo>
                    <a:pt x="67070" y="61177"/>
                  </a:lnTo>
                  <a:lnTo>
                    <a:pt x="67070" y="61177"/>
                  </a:lnTo>
                  <a:cubicBezTo>
                    <a:pt x="67070" y="42269"/>
                    <a:pt x="57213" y="24765"/>
                    <a:pt x="41112" y="14908"/>
                  </a:cubicBezTo>
                  <a:cubicBezTo>
                    <a:pt x="27887" y="6840"/>
                    <a:pt x="15014" y="1473"/>
                    <a:pt x="0" y="0"/>
                  </a:cubicBezTo>
                </a:path>
              </a:pathLst>
            </a:custGeom>
            <a:grpFill/>
            <a:ln w="12700" cap="rnd">
              <a:solidFill>
                <a:srgbClr val="114954"/>
              </a:solidFill>
              <a:prstDash val="solid"/>
              <a:round/>
            </a:ln>
          </p:spPr>
          <p:txBody>
            <a:bodyPr rtlCol="0" anchor="ctr"/>
            <a:lstStyle/>
            <a:p>
              <a:endParaRPr lang="en-AU"/>
            </a:p>
          </p:txBody>
        </p:sp>
      </p:grpSp>
      <p:sp>
        <p:nvSpPr>
          <p:cNvPr id="386" name="Freeform: Shape 385">
            <a:extLst>
              <a:ext uri="{FF2B5EF4-FFF2-40B4-BE49-F238E27FC236}">
                <a16:creationId xmlns:a16="http://schemas.microsoft.com/office/drawing/2014/main" id="{9796DE62-9D00-49A1-921B-DC6642B0CB42}"/>
              </a:ext>
            </a:extLst>
          </p:cNvPr>
          <p:cNvSpPr/>
          <p:nvPr/>
        </p:nvSpPr>
        <p:spPr>
          <a:xfrm>
            <a:off x="3658645" y="6255438"/>
            <a:ext cx="531400" cy="66192"/>
          </a:xfrm>
          <a:custGeom>
            <a:avLst/>
            <a:gdLst>
              <a:gd name="connsiteX0" fmla="*/ 479766 w 531400"/>
              <a:gd name="connsiteY0" fmla="*/ 0 h 66192"/>
              <a:gd name="connsiteX1" fmla="*/ 531401 w 531400"/>
              <a:gd name="connsiteY1" fmla="*/ 66193 h 66192"/>
              <a:gd name="connsiteX2" fmla="*/ 265718 w 531400"/>
              <a:gd name="connsiteY2" fmla="*/ 66193 h 66192"/>
              <a:gd name="connsiteX3" fmla="*/ 0 w 531400"/>
              <a:gd name="connsiteY3" fmla="*/ 66193 h 66192"/>
              <a:gd name="connsiteX4" fmla="*/ 51635 w 531400"/>
              <a:gd name="connsiteY4" fmla="*/ 0 h 66192"/>
              <a:gd name="connsiteX5" fmla="*/ 479766 w 531400"/>
              <a:gd name="connsiteY5" fmla="*/ 0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400" h="66192">
                <a:moveTo>
                  <a:pt x="479766" y="0"/>
                </a:moveTo>
                <a:lnTo>
                  <a:pt x="531401" y="66193"/>
                </a:lnTo>
                <a:lnTo>
                  <a:pt x="265718" y="66193"/>
                </a:lnTo>
                <a:lnTo>
                  <a:pt x="0" y="66193"/>
                </a:lnTo>
                <a:lnTo>
                  <a:pt x="51635" y="0"/>
                </a:lnTo>
                <a:lnTo>
                  <a:pt x="479766" y="0"/>
                </a:lnTo>
              </a:path>
            </a:pathLst>
          </a:custGeom>
          <a:noFill/>
          <a:ln w="12700" cap="rnd">
            <a:solidFill>
              <a:srgbClr val="114954"/>
            </a:solidFill>
            <a:prstDash val="solid"/>
            <a:round/>
          </a:ln>
        </p:spPr>
        <p:txBody>
          <a:bodyPr rtlCol="0" anchor="ctr"/>
          <a:lstStyle/>
          <a:p>
            <a:endParaRPr lang="en-AU"/>
          </a:p>
        </p:txBody>
      </p:sp>
      <p:sp>
        <p:nvSpPr>
          <p:cNvPr id="387" name="Freeform: Shape 386">
            <a:extLst>
              <a:ext uri="{FF2B5EF4-FFF2-40B4-BE49-F238E27FC236}">
                <a16:creationId xmlns:a16="http://schemas.microsoft.com/office/drawing/2014/main" id="{4A136B4B-0C90-4A50-B2CB-B6490EAA9F34}"/>
              </a:ext>
            </a:extLst>
          </p:cNvPr>
          <p:cNvSpPr/>
          <p:nvPr/>
        </p:nvSpPr>
        <p:spPr>
          <a:xfrm>
            <a:off x="3658680" y="6321631"/>
            <a:ext cx="531365" cy="49741"/>
          </a:xfrm>
          <a:custGeom>
            <a:avLst/>
            <a:gdLst>
              <a:gd name="connsiteX0" fmla="*/ 531366 w 531365"/>
              <a:gd name="connsiteY0" fmla="*/ 0 h 49741"/>
              <a:gd name="connsiteX1" fmla="*/ 531366 w 531365"/>
              <a:gd name="connsiteY1" fmla="*/ 0 h 49741"/>
              <a:gd name="connsiteX2" fmla="*/ 510775 w 531365"/>
              <a:gd name="connsiteY2" fmla="*/ 39183 h 49741"/>
              <a:gd name="connsiteX3" fmla="*/ 507618 w 531365"/>
              <a:gd name="connsiteY3" fmla="*/ 41357 h 49741"/>
              <a:gd name="connsiteX4" fmla="*/ 480643 w 531365"/>
              <a:gd name="connsiteY4" fmla="*/ 49741 h 49741"/>
              <a:gd name="connsiteX5" fmla="*/ 50723 w 531365"/>
              <a:gd name="connsiteY5" fmla="*/ 49741 h 49741"/>
              <a:gd name="connsiteX6" fmla="*/ 23748 w 531365"/>
              <a:gd name="connsiteY6" fmla="*/ 41357 h 49741"/>
              <a:gd name="connsiteX7" fmla="*/ 20591 w 531365"/>
              <a:gd name="connsiteY7" fmla="*/ 39183 h 49741"/>
              <a:gd name="connsiteX8" fmla="*/ 0 w 531365"/>
              <a:gd name="connsiteY8" fmla="*/ 0 h 49741"/>
              <a:gd name="connsiteX9" fmla="*/ 0 w 531365"/>
              <a:gd name="connsiteY9" fmla="*/ 0 h 4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365" h="49741">
                <a:moveTo>
                  <a:pt x="531366" y="0"/>
                </a:moveTo>
                <a:lnTo>
                  <a:pt x="531366" y="0"/>
                </a:lnTo>
                <a:cubicBezTo>
                  <a:pt x="531366" y="15645"/>
                  <a:pt x="523649" y="30308"/>
                  <a:pt x="510775" y="39183"/>
                </a:cubicBezTo>
                <a:lnTo>
                  <a:pt x="507618" y="41357"/>
                </a:lnTo>
                <a:cubicBezTo>
                  <a:pt x="499690" y="46830"/>
                  <a:pt x="490254" y="49741"/>
                  <a:pt x="480643" y="49741"/>
                </a:cubicBezTo>
                <a:lnTo>
                  <a:pt x="50723" y="49741"/>
                </a:lnTo>
                <a:cubicBezTo>
                  <a:pt x="41077" y="49741"/>
                  <a:pt x="31676" y="46830"/>
                  <a:pt x="23748" y="41357"/>
                </a:cubicBezTo>
                <a:lnTo>
                  <a:pt x="20591" y="39183"/>
                </a:lnTo>
                <a:cubicBezTo>
                  <a:pt x="7682" y="30308"/>
                  <a:pt x="0" y="15645"/>
                  <a:pt x="0" y="0"/>
                </a:cubicBezTo>
                <a:lnTo>
                  <a:pt x="0" y="0"/>
                </a:lnTo>
              </a:path>
            </a:pathLst>
          </a:custGeom>
          <a:noFill/>
          <a:ln w="12700" cap="rnd">
            <a:solidFill>
              <a:srgbClr val="114954"/>
            </a:solidFill>
            <a:prstDash val="solid"/>
            <a:round/>
          </a:ln>
        </p:spPr>
        <p:txBody>
          <a:bodyPr rtlCol="0" anchor="ctr"/>
          <a:lstStyle/>
          <a:p>
            <a:endParaRPr lang="en-AU"/>
          </a:p>
        </p:txBody>
      </p:sp>
      <p:sp>
        <p:nvSpPr>
          <p:cNvPr id="388" name="Freeform: Shape 387">
            <a:extLst>
              <a:ext uri="{FF2B5EF4-FFF2-40B4-BE49-F238E27FC236}">
                <a16:creationId xmlns:a16="http://schemas.microsoft.com/office/drawing/2014/main" id="{8C2FCB5A-535A-4C48-92D3-F270A039A2CE}"/>
              </a:ext>
            </a:extLst>
          </p:cNvPr>
          <p:cNvSpPr/>
          <p:nvPr/>
        </p:nvSpPr>
        <p:spPr>
          <a:xfrm>
            <a:off x="3901632" y="6346502"/>
            <a:ext cx="45426" cy="3507"/>
          </a:xfrm>
          <a:custGeom>
            <a:avLst/>
            <a:gdLst>
              <a:gd name="connsiteX0" fmla="*/ 0 w 45426"/>
              <a:gd name="connsiteY0" fmla="*/ 0 h 3507"/>
              <a:gd name="connsiteX1" fmla="*/ 45426 w 45426"/>
              <a:gd name="connsiteY1" fmla="*/ 0 h 3507"/>
            </a:gdLst>
            <a:ahLst/>
            <a:cxnLst>
              <a:cxn ang="0">
                <a:pos x="connsiteX0" y="connsiteY0"/>
              </a:cxn>
              <a:cxn ang="0">
                <a:pos x="connsiteX1" y="connsiteY1"/>
              </a:cxn>
            </a:cxnLst>
            <a:rect l="l" t="t" r="r" b="b"/>
            <a:pathLst>
              <a:path w="45426" h="3507">
                <a:moveTo>
                  <a:pt x="0" y="0"/>
                </a:moveTo>
                <a:lnTo>
                  <a:pt x="45426" y="0"/>
                </a:lnTo>
              </a:path>
            </a:pathLst>
          </a:custGeom>
          <a:ln w="12700" cap="rnd">
            <a:solidFill>
              <a:srgbClr val="114954"/>
            </a:solidFill>
            <a:prstDash val="solid"/>
            <a:round/>
          </a:ln>
        </p:spPr>
        <p:txBody>
          <a:bodyPr rtlCol="0" anchor="ctr"/>
          <a:lstStyle/>
          <a:p>
            <a:endParaRPr lang="en-AU"/>
          </a:p>
        </p:txBody>
      </p:sp>
      <p:sp>
        <p:nvSpPr>
          <p:cNvPr id="389" name="Freeform: Shape 388">
            <a:extLst>
              <a:ext uri="{FF2B5EF4-FFF2-40B4-BE49-F238E27FC236}">
                <a16:creationId xmlns:a16="http://schemas.microsoft.com/office/drawing/2014/main" id="{9265C056-FB09-47FA-8A19-12C979F82E88}"/>
              </a:ext>
            </a:extLst>
          </p:cNvPr>
          <p:cNvSpPr/>
          <p:nvPr/>
        </p:nvSpPr>
        <p:spPr>
          <a:xfrm>
            <a:off x="4057836" y="5969200"/>
            <a:ext cx="80785" cy="286203"/>
          </a:xfrm>
          <a:custGeom>
            <a:avLst/>
            <a:gdLst>
              <a:gd name="connsiteX0" fmla="*/ 0 w 80785"/>
              <a:gd name="connsiteY0" fmla="*/ 0 h 286203"/>
              <a:gd name="connsiteX1" fmla="*/ 48864 w 80785"/>
              <a:gd name="connsiteY1" fmla="*/ 0 h 286203"/>
              <a:gd name="connsiteX2" fmla="*/ 80785 w 80785"/>
              <a:gd name="connsiteY2" fmla="*/ 31921 h 286203"/>
              <a:gd name="connsiteX3" fmla="*/ 80785 w 80785"/>
              <a:gd name="connsiteY3" fmla="*/ 286204 h 286203"/>
            </a:gdLst>
            <a:ahLst/>
            <a:cxnLst>
              <a:cxn ang="0">
                <a:pos x="connsiteX0" y="connsiteY0"/>
              </a:cxn>
              <a:cxn ang="0">
                <a:pos x="connsiteX1" y="connsiteY1"/>
              </a:cxn>
              <a:cxn ang="0">
                <a:pos x="connsiteX2" y="connsiteY2"/>
              </a:cxn>
              <a:cxn ang="0">
                <a:pos x="connsiteX3" y="connsiteY3"/>
              </a:cxn>
            </a:cxnLst>
            <a:rect l="l" t="t" r="r" b="b"/>
            <a:pathLst>
              <a:path w="80785" h="286203">
                <a:moveTo>
                  <a:pt x="0" y="0"/>
                </a:moveTo>
                <a:lnTo>
                  <a:pt x="48864" y="0"/>
                </a:lnTo>
                <a:cubicBezTo>
                  <a:pt x="66508" y="0"/>
                  <a:pt x="80785" y="14277"/>
                  <a:pt x="80785" y="31921"/>
                </a:cubicBezTo>
                <a:lnTo>
                  <a:pt x="80785" y="286204"/>
                </a:lnTo>
              </a:path>
            </a:pathLst>
          </a:custGeom>
          <a:noFill/>
          <a:ln w="12700" cap="rnd">
            <a:solidFill>
              <a:srgbClr val="114954"/>
            </a:solidFill>
            <a:prstDash val="solid"/>
            <a:round/>
          </a:ln>
        </p:spPr>
        <p:txBody>
          <a:bodyPr rtlCol="0" anchor="ctr"/>
          <a:lstStyle/>
          <a:p>
            <a:endParaRPr lang="en-AU"/>
          </a:p>
        </p:txBody>
      </p:sp>
      <p:sp>
        <p:nvSpPr>
          <p:cNvPr id="390" name="Freeform: Shape 389">
            <a:extLst>
              <a:ext uri="{FF2B5EF4-FFF2-40B4-BE49-F238E27FC236}">
                <a16:creationId xmlns:a16="http://schemas.microsoft.com/office/drawing/2014/main" id="{6362CF05-B442-4725-AB41-F0C867EC0C94}"/>
              </a:ext>
            </a:extLst>
          </p:cNvPr>
          <p:cNvSpPr/>
          <p:nvPr/>
        </p:nvSpPr>
        <p:spPr>
          <a:xfrm>
            <a:off x="3710070" y="5969235"/>
            <a:ext cx="347730" cy="286203"/>
          </a:xfrm>
          <a:custGeom>
            <a:avLst/>
            <a:gdLst>
              <a:gd name="connsiteX0" fmla="*/ 0 w 347730"/>
              <a:gd name="connsiteY0" fmla="*/ 286204 h 286203"/>
              <a:gd name="connsiteX1" fmla="*/ 0 w 347730"/>
              <a:gd name="connsiteY1" fmla="*/ 31921 h 286203"/>
              <a:gd name="connsiteX2" fmla="*/ 31921 w 347730"/>
              <a:gd name="connsiteY2" fmla="*/ 0 h 286203"/>
              <a:gd name="connsiteX3" fmla="*/ 347731 w 347730"/>
              <a:gd name="connsiteY3" fmla="*/ 0 h 286203"/>
            </a:gdLst>
            <a:ahLst/>
            <a:cxnLst>
              <a:cxn ang="0">
                <a:pos x="connsiteX0" y="connsiteY0"/>
              </a:cxn>
              <a:cxn ang="0">
                <a:pos x="connsiteX1" y="connsiteY1"/>
              </a:cxn>
              <a:cxn ang="0">
                <a:pos x="connsiteX2" y="connsiteY2"/>
              </a:cxn>
              <a:cxn ang="0">
                <a:pos x="connsiteX3" y="connsiteY3"/>
              </a:cxn>
            </a:cxnLst>
            <a:rect l="l" t="t" r="r" b="b"/>
            <a:pathLst>
              <a:path w="347730" h="286203">
                <a:moveTo>
                  <a:pt x="0" y="286204"/>
                </a:moveTo>
                <a:lnTo>
                  <a:pt x="0" y="31921"/>
                </a:lnTo>
                <a:cubicBezTo>
                  <a:pt x="0" y="14277"/>
                  <a:pt x="14277" y="0"/>
                  <a:pt x="31921" y="0"/>
                </a:cubicBezTo>
                <a:lnTo>
                  <a:pt x="347731" y="0"/>
                </a:lnTo>
              </a:path>
            </a:pathLst>
          </a:custGeom>
          <a:noFill/>
          <a:ln w="12700" cap="rnd">
            <a:solidFill>
              <a:srgbClr val="114954"/>
            </a:solidFill>
            <a:prstDash val="solid"/>
            <a:round/>
          </a:ln>
        </p:spPr>
        <p:txBody>
          <a:bodyPr rtlCol="0" anchor="ctr"/>
          <a:lstStyle/>
          <a:p>
            <a:endParaRPr lang="en-AU"/>
          </a:p>
        </p:txBody>
      </p:sp>
      <p:grpSp>
        <p:nvGrpSpPr>
          <p:cNvPr id="391" name="Graphic 7">
            <a:extLst>
              <a:ext uri="{FF2B5EF4-FFF2-40B4-BE49-F238E27FC236}">
                <a16:creationId xmlns:a16="http://schemas.microsoft.com/office/drawing/2014/main" id="{FDAF34B8-88C7-4A13-9EE1-597CBD3A0FD8}"/>
              </a:ext>
            </a:extLst>
          </p:cNvPr>
          <p:cNvGrpSpPr/>
          <p:nvPr/>
        </p:nvGrpSpPr>
        <p:grpSpPr>
          <a:xfrm>
            <a:off x="3028709" y="5924510"/>
            <a:ext cx="490183" cy="497866"/>
            <a:chOff x="3028709" y="5924510"/>
            <a:chExt cx="490183" cy="497866"/>
          </a:xfrm>
          <a:noFill/>
        </p:grpSpPr>
        <p:sp>
          <p:nvSpPr>
            <p:cNvPr id="392" name="Freeform: Shape 391">
              <a:extLst>
                <a:ext uri="{FF2B5EF4-FFF2-40B4-BE49-F238E27FC236}">
                  <a16:creationId xmlns:a16="http://schemas.microsoft.com/office/drawing/2014/main" id="{D3EF969F-F197-46AF-B0F8-0D9A8EED3232}"/>
                </a:ext>
              </a:extLst>
            </p:cNvPr>
            <p:cNvSpPr/>
            <p:nvPr/>
          </p:nvSpPr>
          <p:spPr>
            <a:xfrm>
              <a:off x="3338871" y="6255263"/>
              <a:ext cx="133402" cy="15329"/>
            </a:xfrm>
            <a:custGeom>
              <a:avLst/>
              <a:gdLst>
                <a:gd name="connsiteX0" fmla="*/ 0 w 133402"/>
                <a:gd name="connsiteY0" fmla="*/ 15329 h 15329"/>
                <a:gd name="connsiteX1" fmla="*/ 133403 w 133402"/>
                <a:gd name="connsiteY1" fmla="*/ 0 h 15329"/>
              </a:gdLst>
              <a:ahLst/>
              <a:cxnLst>
                <a:cxn ang="0">
                  <a:pos x="connsiteX0" y="connsiteY0"/>
                </a:cxn>
                <a:cxn ang="0">
                  <a:pos x="connsiteX1" y="connsiteY1"/>
                </a:cxn>
              </a:cxnLst>
              <a:rect l="l" t="t" r="r" b="b"/>
              <a:pathLst>
                <a:path w="133402" h="15329">
                  <a:moveTo>
                    <a:pt x="0" y="15329"/>
                  </a:moveTo>
                  <a:cubicBezTo>
                    <a:pt x="41813" y="12733"/>
                    <a:pt x="85240" y="7647"/>
                    <a:pt x="133403" y="0"/>
                  </a:cubicBezTo>
                </a:path>
              </a:pathLst>
            </a:custGeom>
            <a:grpFill/>
            <a:ln w="12700" cap="rnd">
              <a:solidFill>
                <a:srgbClr val="114954"/>
              </a:solidFill>
              <a:prstDash val="solid"/>
              <a:round/>
            </a:ln>
          </p:spPr>
          <p:txBody>
            <a:bodyPr rtlCol="0" anchor="ctr"/>
            <a:lstStyle/>
            <a:p>
              <a:endParaRPr lang="en-AU"/>
            </a:p>
          </p:txBody>
        </p:sp>
        <p:sp>
          <p:nvSpPr>
            <p:cNvPr id="393" name="Freeform: Shape 392">
              <a:extLst>
                <a:ext uri="{FF2B5EF4-FFF2-40B4-BE49-F238E27FC236}">
                  <a16:creationId xmlns:a16="http://schemas.microsoft.com/office/drawing/2014/main" id="{DEE9C631-B3E5-4BF1-BBE7-81A16FBF163A}"/>
                </a:ext>
              </a:extLst>
            </p:cNvPr>
            <p:cNvSpPr/>
            <p:nvPr/>
          </p:nvSpPr>
          <p:spPr>
            <a:xfrm>
              <a:off x="3078766" y="6255298"/>
              <a:ext cx="133683" cy="15329"/>
            </a:xfrm>
            <a:custGeom>
              <a:avLst/>
              <a:gdLst>
                <a:gd name="connsiteX0" fmla="*/ 0 w 133683"/>
                <a:gd name="connsiteY0" fmla="*/ 0 h 15329"/>
                <a:gd name="connsiteX1" fmla="*/ 133683 w 133683"/>
                <a:gd name="connsiteY1" fmla="*/ 15329 h 15329"/>
              </a:gdLst>
              <a:ahLst/>
              <a:cxnLst>
                <a:cxn ang="0">
                  <a:pos x="connsiteX0" y="connsiteY0"/>
                </a:cxn>
                <a:cxn ang="0">
                  <a:pos x="connsiteX1" y="connsiteY1"/>
                </a:cxn>
              </a:cxnLst>
              <a:rect l="l" t="t" r="r" b="b"/>
              <a:pathLst>
                <a:path w="133683" h="15329">
                  <a:moveTo>
                    <a:pt x="0" y="0"/>
                  </a:moveTo>
                  <a:cubicBezTo>
                    <a:pt x="48268" y="7647"/>
                    <a:pt x="91765" y="12769"/>
                    <a:pt x="133683" y="15329"/>
                  </a:cubicBezTo>
                </a:path>
              </a:pathLst>
            </a:custGeom>
            <a:grpFill/>
            <a:ln w="12700" cap="rnd">
              <a:solidFill>
                <a:srgbClr val="114954"/>
              </a:solidFill>
              <a:prstDash val="solid"/>
              <a:round/>
            </a:ln>
          </p:spPr>
          <p:txBody>
            <a:bodyPr rtlCol="0" anchor="ctr"/>
            <a:lstStyle/>
            <a:p>
              <a:endParaRPr lang="en-AU"/>
            </a:p>
          </p:txBody>
        </p:sp>
        <p:sp>
          <p:nvSpPr>
            <p:cNvPr id="394" name="Freeform: Shape 393">
              <a:extLst>
                <a:ext uri="{FF2B5EF4-FFF2-40B4-BE49-F238E27FC236}">
                  <a16:creationId xmlns:a16="http://schemas.microsoft.com/office/drawing/2014/main" id="{D51DDCD3-8713-4451-BB03-A3B8FCD36F73}"/>
                </a:ext>
              </a:extLst>
            </p:cNvPr>
            <p:cNvSpPr/>
            <p:nvPr/>
          </p:nvSpPr>
          <p:spPr>
            <a:xfrm>
              <a:off x="3078801" y="6358008"/>
              <a:ext cx="84222" cy="11224"/>
            </a:xfrm>
            <a:custGeom>
              <a:avLst/>
              <a:gdLst>
                <a:gd name="connsiteX0" fmla="*/ 84223 w 84222"/>
                <a:gd name="connsiteY0" fmla="*/ 0 h 11224"/>
                <a:gd name="connsiteX1" fmla="*/ 0 w 84222"/>
                <a:gd name="connsiteY1" fmla="*/ 11225 h 11224"/>
              </a:gdLst>
              <a:ahLst/>
              <a:cxnLst>
                <a:cxn ang="0">
                  <a:pos x="connsiteX0" y="connsiteY0"/>
                </a:cxn>
                <a:cxn ang="0">
                  <a:pos x="connsiteX1" y="connsiteY1"/>
                </a:cxn>
              </a:cxnLst>
              <a:rect l="l" t="t" r="r" b="b"/>
              <a:pathLst>
                <a:path w="84222" h="11224">
                  <a:moveTo>
                    <a:pt x="84223" y="0"/>
                  </a:moveTo>
                  <a:cubicBezTo>
                    <a:pt x="57458" y="2771"/>
                    <a:pt x="29606" y="6525"/>
                    <a:pt x="0" y="11225"/>
                  </a:cubicBezTo>
                </a:path>
              </a:pathLst>
            </a:custGeom>
            <a:grpFill/>
            <a:ln w="12700" cap="rnd">
              <a:solidFill>
                <a:srgbClr val="114954"/>
              </a:solidFill>
              <a:prstDash val="solid"/>
              <a:round/>
            </a:ln>
          </p:spPr>
          <p:txBody>
            <a:bodyPr rtlCol="0" anchor="ctr"/>
            <a:lstStyle/>
            <a:p>
              <a:endParaRPr lang="en-AU"/>
            </a:p>
          </p:txBody>
        </p:sp>
        <p:sp>
          <p:nvSpPr>
            <p:cNvPr id="395" name="Freeform: Shape 394">
              <a:extLst>
                <a:ext uri="{FF2B5EF4-FFF2-40B4-BE49-F238E27FC236}">
                  <a16:creationId xmlns:a16="http://schemas.microsoft.com/office/drawing/2014/main" id="{A2E89D10-F58E-4FE5-9083-3E16826F0464}"/>
                </a:ext>
              </a:extLst>
            </p:cNvPr>
            <p:cNvSpPr/>
            <p:nvPr/>
          </p:nvSpPr>
          <p:spPr>
            <a:xfrm>
              <a:off x="3391103" y="6358358"/>
              <a:ext cx="81171" cy="10874"/>
            </a:xfrm>
            <a:custGeom>
              <a:avLst/>
              <a:gdLst>
                <a:gd name="connsiteX0" fmla="*/ 81171 w 81171"/>
                <a:gd name="connsiteY0" fmla="*/ 10874 h 10874"/>
                <a:gd name="connsiteX1" fmla="*/ 0 w 81171"/>
                <a:gd name="connsiteY1" fmla="*/ 0 h 10874"/>
              </a:gdLst>
              <a:ahLst/>
              <a:cxnLst>
                <a:cxn ang="0">
                  <a:pos x="connsiteX0" y="connsiteY0"/>
                </a:cxn>
                <a:cxn ang="0">
                  <a:pos x="connsiteX1" y="connsiteY1"/>
                </a:cxn>
              </a:cxnLst>
              <a:rect l="l" t="t" r="r" b="b"/>
              <a:pathLst>
                <a:path w="81171" h="10874">
                  <a:moveTo>
                    <a:pt x="81171" y="10874"/>
                  </a:moveTo>
                  <a:cubicBezTo>
                    <a:pt x="52687" y="6349"/>
                    <a:pt x="25853" y="2736"/>
                    <a:pt x="0" y="0"/>
                  </a:cubicBezTo>
                </a:path>
              </a:pathLst>
            </a:custGeom>
            <a:grpFill/>
            <a:ln w="12700" cap="rnd">
              <a:solidFill>
                <a:srgbClr val="114954"/>
              </a:solidFill>
              <a:prstDash val="solid"/>
              <a:round/>
            </a:ln>
          </p:spPr>
          <p:txBody>
            <a:bodyPr rtlCol="0" anchor="ctr"/>
            <a:lstStyle/>
            <a:p>
              <a:endParaRPr lang="en-AU"/>
            </a:p>
          </p:txBody>
        </p:sp>
        <p:sp>
          <p:nvSpPr>
            <p:cNvPr id="396" name="Freeform: Shape 395">
              <a:extLst>
                <a:ext uri="{FF2B5EF4-FFF2-40B4-BE49-F238E27FC236}">
                  <a16:creationId xmlns:a16="http://schemas.microsoft.com/office/drawing/2014/main" id="{EACB4995-665B-463E-AECF-A1E9AA9542A8}"/>
                </a:ext>
              </a:extLst>
            </p:cNvPr>
            <p:cNvSpPr/>
            <p:nvPr/>
          </p:nvSpPr>
          <p:spPr>
            <a:xfrm>
              <a:off x="3218448" y="6252667"/>
              <a:ext cx="114425" cy="114425"/>
            </a:xfrm>
            <a:custGeom>
              <a:avLst/>
              <a:gdLst>
                <a:gd name="connsiteX0" fmla="*/ 114425 w 114425"/>
                <a:gd name="connsiteY0" fmla="*/ 57212 h 114425"/>
                <a:gd name="connsiteX1" fmla="*/ 57213 w 114425"/>
                <a:gd name="connsiteY1" fmla="*/ 0 h 114425"/>
                <a:gd name="connsiteX2" fmla="*/ 0 w 114425"/>
                <a:gd name="connsiteY2" fmla="*/ 57212 h 114425"/>
                <a:gd name="connsiteX3" fmla="*/ 57213 w 114425"/>
                <a:gd name="connsiteY3" fmla="*/ 114425 h 114425"/>
                <a:gd name="connsiteX4" fmla="*/ 114425 w 114425"/>
                <a:gd name="connsiteY4" fmla="*/ 57212 h 114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25" h="114425">
                  <a:moveTo>
                    <a:pt x="114425" y="57212"/>
                  </a:moveTo>
                  <a:cubicBezTo>
                    <a:pt x="114425" y="25607"/>
                    <a:pt x="88818" y="0"/>
                    <a:pt x="57213" y="0"/>
                  </a:cubicBezTo>
                  <a:cubicBezTo>
                    <a:pt x="25607" y="0"/>
                    <a:pt x="0" y="25607"/>
                    <a:pt x="0" y="57212"/>
                  </a:cubicBezTo>
                  <a:cubicBezTo>
                    <a:pt x="0" y="88818"/>
                    <a:pt x="25607" y="114425"/>
                    <a:pt x="57213" y="114425"/>
                  </a:cubicBezTo>
                  <a:cubicBezTo>
                    <a:pt x="88818" y="114425"/>
                    <a:pt x="114425" y="88818"/>
                    <a:pt x="114425" y="57212"/>
                  </a:cubicBezTo>
                  <a:close/>
                </a:path>
              </a:pathLst>
            </a:custGeom>
            <a:grpFill/>
            <a:ln w="12700" cap="rnd">
              <a:solidFill>
                <a:srgbClr val="114954"/>
              </a:solidFill>
              <a:prstDash val="solid"/>
              <a:round/>
            </a:ln>
          </p:spPr>
          <p:txBody>
            <a:bodyPr rtlCol="0" anchor="ctr"/>
            <a:lstStyle/>
            <a:p>
              <a:endParaRPr lang="en-AU"/>
            </a:p>
          </p:txBody>
        </p:sp>
        <p:sp>
          <p:nvSpPr>
            <p:cNvPr id="397" name="Freeform: Shape 396">
              <a:extLst>
                <a:ext uri="{FF2B5EF4-FFF2-40B4-BE49-F238E27FC236}">
                  <a16:creationId xmlns:a16="http://schemas.microsoft.com/office/drawing/2014/main" id="{04F1EA14-7DF7-4EE9-86E0-FCCCD5E6C03A}"/>
                </a:ext>
              </a:extLst>
            </p:cNvPr>
            <p:cNvSpPr/>
            <p:nvPr/>
          </p:nvSpPr>
          <p:spPr>
            <a:xfrm>
              <a:off x="3239530" y="6273714"/>
              <a:ext cx="72331" cy="54265"/>
            </a:xfrm>
            <a:custGeom>
              <a:avLst/>
              <a:gdLst>
                <a:gd name="connsiteX0" fmla="*/ 36131 w 72331"/>
                <a:gd name="connsiteY0" fmla="*/ 36165 h 54265"/>
                <a:gd name="connsiteX1" fmla="*/ 67421 w 72331"/>
                <a:gd name="connsiteY1" fmla="*/ 54266 h 54265"/>
                <a:gd name="connsiteX2" fmla="*/ 72331 w 72331"/>
                <a:gd name="connsiteY2" fmla="*/ 36165 h 54265"/>
                <a:gd name="connsiteX3" fmla="*/ 36166 w 72331"/>
                <a:gd name="connsiteY3" fmla="*/ 0 h 54265"/>
                <a:gd name="connsiteX4" fmla="*/ 0 w 72331"/>
                <a:gd name="connsiteY4" fmla="*/ 36165 h 54265"/>
                <a:gd name="connsiteX5" fmla="*/ 4911 w 72331"/>
                <a:gd name="connsiteY5" fmla="*/ 54266 h 54265"/>
                <a:gd name="connsiteX6" fmla="*/ 36201 w 72331"/>
                <a:gd name="connsiteY6" fmla="*/ 36165 h 54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31" h="54265">
                  <a:moveTo>
                    <a:pt x="36131" y="36165"/>
                  </a:moveTo>
                  <a:cubicBezTo>
                    <a:pt x="49495" y="36165"/>
                    <a:pt x="61141" y="43462"/>
                    <a:pt x="67421" y="54266"/>
                  </a:cubicBezTo>
                  <a:cubicBezTo>
                    <a:pt x="70507" y="48934"/>
                    <a:pt x="72331" y="42760"/>
                    <a:pt x="72331" y="36165"/>
                  </a:cubicBezTo>
                  <a:cubicBezTo>
                    <a:pt x="72331" y="16206"/>
                    <a:pt x="56090" y="0"/>
                    <a:pt x="36166" y="0"/>
                  </a:cubicBezTo>
                  <a:cubicBezTo>
                    <a:pt x="16241" y="0"/>
                    <a:pt x="0" y="16241"/>
                    <a:pt x="0" y="36165"/>
                  </a:cubicBezTo>
                  <a:cubicBezTo>
                    <a:pt x="0" y="42760"/>
                    <a:pt x="1789" y="48934"/>
                    <a:pt x="4911" y="54266"/>
                  </a:cubicBezTo>
                  <a:cubicBezTo>
                    <a:pt x="11190" y="43462"/>
                    <a:pt x="22836" y="36165"/>
                    <a:pt x="36201" y="36165"/>
                  </a:cubicBezTo>
                  <a:close/>
                </a:path>
              </a:pathLst>
            </a:custGeom>
            <a:grpFill/>
            <a:ln w="12700" cap="flat">
              <a:solidFill>
                <a:srgbClr val="114954"/>
              </a:solidFill>
              <a:prstDash val="solid"/>
              <a:miter/>
            </a:ln>
          </p:spPr>
          <p:txBody>
            <a:bodyPr rtlCol="0" anchor="ctr"/>
            <a:lstStyle/>
            <a:p>
              <a:endParaRPr lang="en-AU"/>
            </a:p>
          </p:txBody>
        </p:sp>
        <p:sp>
          <p:nvSpPr>
            <p:cNvPr id="398" name="Freeform: Shape 397">
              <a:extLst>
                <a:ext uri="{FF2B5EF4-FFF2-40B4-BE49-F238E27FC236}">
                  <a16:creationId xmlns:a16="http://schemas.microsoft.com/office/drawing/2014/main" id="{2D441EF1-B306-4CF4-A305-8EF10157F359}"/>
                </a:ext>
              </a:extLst>
            </p:cNvPr>
            <p:cNvSpPr/>
            <p:nvPr/>
          </p:nvSpPr>
          <p:spPr>
            <a:xfrm>
              <a:off x="3291656" y="6325911"/>
              <a:ext cx="96500" cy="96465"/>
            </a:xfrm>
            <a:custGeom>
              <a:avLst/>
              <a:gdLst>
                <a:gd name="connsiteX0" fmla="*/ 0 w 96500"/>
                <a:gd name="connsiteY0" fmla="*/ 40129 h 96465"/>
                <a:gd name="connsiteX1" fmla="*/ 56336 w 96500"/>
                <a:gd name="connsiteY1" fmla="*/ 96465 h 96465"/>
                <a:gd name="connsiteX2" fmla="*/ 56336 w 96500"/>
                <a:gd name="connsiteY2" fmla="*/ 56335 h 96465"/>
                <a:gd name="connsiteX3" fmla="*/ 96500 w 96500"/>
                <a:gd name="connsiteY3" fmla="*/ 56335 h 96465"/>
                <a:gd name="connsiteX4" fmla="*/ 40165 w 96500"/>
                <a:gd name="connsiteY4" fmla="*/ 0 h 96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00" h="96465">
                  <a:moveTo>
                    <a:pt x="0" y="40129"/>
                  </a:moveTo>
                  <a:lnTo>
                    <a:pt x="56336" y="96465"/>
                  </a:lnTo>
                  <a:lnTo>
                    <a:pt x="56336" y="56335"/>
                  </a:lnTo>
                  <a:lnTo>
                    <a:pt x="96500" y="56335"/>
                  </a:lnTo>
                  <a:lnTo>
                    <a:pt x="40165" y="0"/>
                  </a:lnTo>
                </a:path>
              </a:pathLst>
            </a:custGeom>
            <a:grpFill/>
            <a:ln w="12700" cap="rnd">
              <a:solidFill>
                <a:srgbClr val="114954"/>
              </a:solidFill>
              <a:prstDash val="solid"/>
              <a:round/>
            </a:ln>
          </p:spPr>
          <p:txBody>
            <a:bodyPr rtlCol="0" anchor="ctr"/>
            <a:lstStyle/>
            <a:p>
              <a:endParaRPr lang="en-AU"/>
            </a:p>
          </p:txBody>
        </p:sp>
        <p:sp>
          <p:nvSpPr>
            <p:cNvPr id="399" name="Freeform: Shape 398">
              <a:extLst>
                <a:ext uri="{FF2B5EF4-FFF2-40B4-BE49-F238E27FC236}">
                  <a16:creationId xmlns:a16="http://schemas.microsoft.com/office/drawing/2014/main" id="{2664D98A-16E6-44A6-A90B-179EA21FE555}"/>
                </a:ext>
              </a:extLst>
            </p:cNvPr>
            <p:cNvSpPr/>
            <p:nvPr/>
          </p:nvSpPr>
          <p:spPr>
            <a:xfrm>
              <a:off x="3163796" y="6325911"/>
              <a:ext cx="95868" cy="95833"/>
            </a:xfrm>
            <a:custGeom>
              <a:avLst/>
              <a:gdLst>
                <a:gd name="connsiteX0" fmla="*/ 95869 w 95868"/>
                <a:gd name="connsiteY0" fmla="*/ 40129 h 95833"/>
                <a:gd name="connsiteX1" fmla="*/ 40130 w 95868"/>
                <a:gd name="connsiteY1" fmla="*/ 95834 h 95833"/>
                <a:gd name="connsiteX2" fmla="*/ 40130 w 95868"/>
                <a:gd name="connsiteY2" fmla="*/ 55704 h 95833"/>
                <a:gd name="connsiteX3" fmla="*/ 0 w 95868"/>
                <a:gd name="connsiteY3" fmla="*/ 55704 h 95833"/>
                <a:gd name="connsiteX4" fmla="*/ 55704 w 95868"/>
                <a:gd name="connsiteY4" fmla="*/ 0 h 95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868" h="95833">
                  <a:moveTo>
                    <a:pt x="95869" y="40129"/>
                  </a:moveTo>
                  <a:lnTo>
                    <a:pt x="40130" y="95834"/>
                  </a:lnTo>
                  <a:lnTo>
                    <a:pt x="40130" y="55704"/>
                  </a:lnTo>
                  <a:lnTo>
                    <a:pt x="0" y="55704"/>
                  </a:lnTo>
                  <a:lnTo>
                    <a:pt x="55704" y="0"/>
                  </a:lnTo>
                </a:path>
              </a:pathLst>
            </a:custGeom>
            <a:grpFill/>
            <a:ln w="12700" cap="rnd">
              <a:solidFill>
                <a:srgbClr val="114954"/>
              </a:solidFill>
              <a:prstDash val="solid"/>
              <a:round/>
            </a:ln>
          </p:spPr>
          <p:txBody>
            <a:bodyPr rtlCol="0" anchor="ctr"/>
            <a:lstStyle/>
            <a:p>
              <a:endParaRPr lang="en-AU"/>
            </a:p>
          </p:txBody>
        </p:sp>
        <p:sp>
          <p:nvSpPr>
            <p:cNvPr id="400" name="Freeform: Shape 399">
              <a:extLst>
                <a:ext uri="{FF2B5EF4-FFF2-40B4-BE49-F238E27FC236}">
                  <a16:creationId xmlns:a16="http://schemas.microsoft.com/office/drawing/2014/main" id="{5AB22C61-025F-4C04-AB83-700355F8BAE6}"/>
                </a:ext>
              </a:extLst>
            </p:cNvPr>
            <p:cNvSpPr/>
            <p:nvPr/>
          </p:nvSpPr>
          <p:spPr>
            <a:xfrm>
              <a:off x="3472274" y="6255298"/>
              <a:ext cx="16521" cy="113934"/>
            </a:xfrm>
            <a:custGeom>
              <a:avLst/>
              <a:gdLst>
                <a:gd name="connsiteX0" fmla="*/ 0 w 16521"/>
                <a:gd name="connsiteY0" fmla="*/ 0 h 113934"/>
                <a:gd name="connsiteX1" fmla="*/ 16522 w 16521"/>
                <a:gd name="connsiteY1" fmla="*/ 56967 h 113934"/>
                <a:gd name="connsiteX2" fmla="*/ 0 w 16521"/>
                <a:gd name="connsiteY2" fmla="*/ 113934 h 113934"/>
              </a:gdLst>
              <a:ahLst/>
              <a:cxnLst>
                <a:cxn ang="0">
                  <a:pos x="connsiteX0" y="connsiteY0"/>
                </a:cxn>
                <a:cxn ang="0">
                  <a:pos x="connsiteX1" y="connsiteY1"/>
                </a:cxn>
                <a:cxn ang="0">
                  <a:pos x="connsiteX2" y="connsiteY2"/>
                </a:cxn>
              </a:cxnLst>
              <a:rect l="l" t="t" r="r" b="b"/>
              <a:pathLst>
                <a:path w="16521" h="113934">
                  <a:moveTo>
                    <a:pt x="0" y="0"/>
                  </a:moveTo>
                  <a:cubicBezTo>
                    <a:pt x="9120" y="0"/>
                    <a:pt x="16522" y="25502"/>
                    <a:pt x="16522" y="56967"/>
                  </a:cubicBezTo>
                  <a:cubicBezTo>
                    <a:pt x="16522" y="88432"/>
                    <a:pt x="9120" y="113934"/>
                    <a:pt x="0" y="113934"/>
                  </a:cubicBezTo>
                </a:path>
              </a:pathLst>
            </a:custGeom>
            <a:grpFill/>
            <a:ln w="12700" cap="rnd">
              <a:solidFill>
                <a:srgbClr val="114954"/>
              </a:solidFill>
              <a:prstDash val="solid"/>
              <a:round/>
            </a:ln>
          </p:spPr>
          <p:txBody>
            <a:bodyPr rtlCol="0" anchor="ctr"/>
            <a:lstStyle/>
            <a:p>
              <a:endParaRPr lang="en-AU"/>
            </a:p>
          </p:txBody>
        </p:sp>
        <p:sp>
          <p:nvSpPr>
            <p:cNvPr id="401" name="Freeform: Shape 400">
              <a:extLst>
                <a:ext uri="{FF2B5EF4-FFF2-40B4-BE49-F238E27FC236}">
                  <a16:creationId xmlns:a16="http://schemas.microsoft.com/office/drawing/2014/main" id="{1F9DDA3E-49C7-48BD-9D71-14EEEBFB7B50}"/>
                </a:ext>
              </a:extLst>
            </p:cNvPr>
            <p:cNvSpPr/>
            <p:nvPr/>
          </p:nvSpPr>
          <p:spPr>
            <a:xfrm>
              <a:off x="3485358" y="6279327"/>
              <a:ext cx="33534" cy="65806"/>
            </a:xfrm>
            <a:custGeom>
              <a:avLst/>
              <a:gdLst>
                <a:gd name="connsiteX0" fmla="*/ 631 w 33534"/>
                <a:gd name="connsiteY0" fmla="*/ 0 h 65806"/>
                <a:gd name="connsiteX1" fmla="*/ 30518 w 33534"/>
                <a:gd name="connsiteY1" fmla="*/ 0 h 65806"/>
                <a:gd name="connsiteX2" fmla="*/ 33535 w 33534"/>
                <a:gd name="connsiteY2" fmla="*/ 32903 h 65806"/>
                <a:gd name="connsiteX3" fmla="*/ 30518 w 33534"/>
                <a:gd name="connsiteY3" fmla="*/ 65807 h 65806"/>
                <a:gd name="connsiteX4" fmla="*/ 0 w 33534"/>
                <a:gd name="connsiteY4" fmla="*/ 65807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4" h="65806">
                  <a:moveTo>
                    <a:pt x="631" y="0"/>
                  </a:moveTo>
                  <a:lnTo>
                    <a:pt x="30518" y="0"/>
                  </a:lnTo>
                  <a:cubicBezTo>
                    <a:pt x="32412" y="9296"/>
                    <a:pt x="33535" y="20661"/>
                    <a:pt x="33535" y="32903"/>
                  </a:cubicBezTo>
                  <a:cubicBezTo>
                    <a:pt x="33535" y="45146"/>
                    <a:pt x="32412" y="56511"/>
                    <a:pt x="30518" y="65807"/>
                  </a:cubicBezTo>
                  <a:lnTo>
                    <a:pt x="0" y="65807"/>
                  </a:lnTo>
                </a:path>
              </a:pathLst>
            </a:custGeom>
            <a:grpFill/>
            <a:ln w="12700" cap="rnd">
              <a:solidFill>
                <a:srgbClr val="114954"/>
              </a:solidFill>
              <a:prstDash val="solid"/>
              <a:round/>
            </a:ln>
          </p:spPr>
          <p:txBody>
            <a:bodyPr rtlCol="0" anchor="ctr"/>
            <a:lstStyle/>
            <a:p>
              <a:endParaRPr lang="en-AU"/>
            </a:p>
          </p:txBody>
        </p:sp>
        <p:sp>
          <p:nvSpPr>
            <p:cNvPr id="402" name="Freeform: Shape 401">
              <a:extLst>
                <a:ext uri="{FF2B5EF4-FFF2-40B4-BE49-F238E27FC236}">
                  <a16:creationId xmlns:a16="http://schemas.microsoft.com/office/drawing/2014/main" id="{05F4039F-603A-4C9C-A831-930B78C5C84E}"/>
                </a:ext>
              </a:extLst>
            </p:cNvPr>
            <p:cNvSpPr/>
            <p:nvPr/>
          </p:nvSpPr>
          <p:spPr>
            <a:xfrm>
              <a:off x="3028709" y="6279327"/>
              <a:ext cx="33534" cy="65806"/>
            </a:xfrm>
            <a:custGeom>
              <a:avLst/>
              <a:gdLst>
                <a:gd name="connsiteX0" fmla="*/ 32903 w 33534"/>
                <a:gd name="connsiteY0" fmla="*/ 0 h 65806"/>
                <a:gd name="connsiteX1" fmla="*/ 3017 w 33534"/>
                <a:gd name="connsiteY1" fmla="*/ 0 h 65806"/>
                <a:gd name="connsiteX2" fmla="*/ 0 w 33534"/>
                <a:gd name="connsiteY2" fmla="*/ 32903 h 65806"/>
                <a:gd name="connsiteX3" fmla="*/ 3017 w 33534"/>
                <a:gd name="connsiteY3" fmla="*/ 65807 h 65806"/>
                <a:gd name="connsiteX4" fmla="*/ 33535 w 33534"/>
                <a:gd name="connsiteY4" fmla="*/ 65807 h 65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4" h="65806">
                  <a:moveTo>
                    <a:pt x="32903" y="0"/>
                  </a:moveTo>
                  <a:lnTo>
                    <a:pt x="3017" y="0"/>
                  </a:lnTo>
                  <a:cubicBezTo>
                    <a:pt x="1123" y="9296"/>
                    <a:pt x="0" y="20661"/>
                    <a:pt x="0" y="32903"/>
                  </a:cubicBezTo>
                  <a:cubicBezTo>
                    <a:pt x="0" y="45146"/>
                    <a:pt x="1123" y="56511"/>
                    <a:pt x="3017" y="65807"/>
                  </a:cubicBezTo>
                  <a:lnTo>
                    <a:pt x="33535" y="65807"/>
                  </a:lnTo>
                </a:path>
              </a:pathLst>
            </a:custGeom>
            <a:grpFill/>
            <a:ln w="12700" cap="rnd">
              <a:solidFill>
                <a:srgbClr val="114954"/>
              </a:solidFill>
              <a:prstDash val="solid"/>
              <a:round/>
            </a:ln>
          </p:spPr>
          <p:txBody>
            <a:bodyPr rtlCol="0" anchor="ctr"/>
            <a:lstStyle/>
            <a:p>
              <a:endParaRPr lang="en-AU"/>
            </a:p>
          </p:txBody>
        </p:sp>
        <p:sp>
          <p:nvSpPr>
            <p:cNvPr id="403" name="Freeform: Shape 402">
              <a:extLst>
                <a:ext uri="{FF2B5EF4-FFF2-40B4-BE49-F238E27FC236}">
                  <a16:creationId xmlns:a16="http://schemas.microsoft.com/office/drawing/2014/main" id="{BFBE3870-887E-413F-9787-E8DA45B1B300}"/>
                </a:ext>
              </a:extLst>
            </p:cNvPr>
            <p:cNvSpPr/>
            <p:nvPr/>
          </p:nvSpPr>
          <p:spPr>
            <a:xfrm>
              <a:off x="3062244" y="6255298"/>
              <a:ext cx="16521" cy="113934"/>
            </a:xfrm>
            <a:custGeom>
              <a:avLst/>
              <a:gdLst>
                <a:gd name="connsiteX0" fmla="*/ 16522 w 16521"/>
                <a:gd name="connsiteY0" fmla="*/ 0 h 113934"/>
                <a:gd name="connsiteX1" fmla="*/ 0 w 16521"/>
                <a:gd name="connsiteY1" fmla="*/ 56967 h 113934"/>
                <a:gd name="connsiteX2" fmla="*/ 16522 w 16521"/>
                <a:gd name="connsiteY2" fmla="*/ 113934 h 113934"/>
              </a:gdLst>
              <a:ahLst/>
              <a:cxnLst>
                <a:cxn ang="0">
                  <a:pos x="connsiteX0" y="connsiteY0"/>
                </a:cxn>
                <a:cxn ang="0">
                  <a:pos x="connsiteX1" y="connsiteY1"/>
                </a:cxn>
                <a:cxn ang="0">
                  <a:pos x="connsiteX2" y="connsiteY2"/>
                </a:cxn>
              </a:cxnLst>
              <a:rect l="l" t="t" r="r" b="b"/>
              <a:pathLst>
                <a:path w="16521" h="113934">
                  <a:moveTo>
                    <a:pt x="16522" y="0"/>
                  </a:moveTo>
                  <a:cubicBezTo>
                    <a:pt x="7401" y="0"/>
                    <a:pt x="0" y="25502"/>
                    <a:pt x="0" y="56967"/>
                  </a:cubicBezTo>
                  <a:cubicBezTo>
                    <a:pt x="0" y="88432"/>
                    <a:pt x="7401" y="113934"/>
                    <a:pt x="16522" y="113934"/>
                  </a:cubicBezTo>
                </a:path>
              </a:pathLst>
            </a:custGeom>
            <a:grpFill/>
            <a:ln w="12700" cap="rnd">
              <a:solidFill>
                <a:srgbClr val="114954"/>
              </a:solidFill>
              <a:prstDash val="solid"/>
              <a:round/>
            </a:ln>
          </p:spPr>
          <p:txBody>
            <a:bodyPr rtlCol="0" anchor="ctr"/>
            <a:lstStyle/>
            <a:p>
              <a:endParaRPr lang="en-AU"/>
            </a:p>
          </p:txBody>
        </p:sp>
        <p:grpSp>
          <p:nvGrpSpPr>
            <p:cNvPr id="404" name="Graphic 7">
              <a:extLst>
                <a:ext uri="{FF2B5EF4-FFF2-40B4-BE49-F238E27FC236}">
                  <a16:creationId xmlns:a16="http://schemas.microsoft.com/office/drawing/2014/main" id="{DA7A066C-ACC1-4E3C-8B0A-0FBEF42448AC}"/>
                </a:ext>
              </a:extLst>
            </p:cNvPr>
            <p:cNvGrpSpPr/>
            <p:nvPr/>
          </p:nvGrpSpPr>
          <p:grpSpPr>
            <a:xfrm>
              <a:off x="3133734" y="5924510"/>
              <a:ext cx="280135" cy="314336"/>
              <a:chOff x="3133734" y="5924510"/>
              <a:chExt cx="280135" cy="314336"/>
            </a:xfrm>
            <a:grpFill/>
          </p:grpSpPr>
          <p:sp>
            <p:nvSpPr>
              <p:cNvPr id="405" name="Freeform: Shape 404">
                <a:extLst>
                  <a:ext uri="{FF2B5EF4-FFF2-40B4-BE49-F238E27FC236}">
                    <a16:creationId xmlns:a16="http://schemas.microsoft.com/office/drawing/2014/main" id="{7F915273-5F7F-4363-AA9E-C93CAE1BC3BF}"/>
                  </a:ext>
                </a:extLst>
              </p:cNvPr>
              <p:cNvSpPr/>
              <p:nvPr/>
            </p:nvSpPr>
            <p:spPr>
              <a:xfrm>
                <a:off x="3133734" y="5924510"/>
                <a:ext cx="280135" cy="314336"/>
              </a:xfrm>
              <a:custGeom>
                <a:avLst/>
                <a:gdLst>
                  <a:gd name="connsiteX0" fmla="*/ 280135 w 280135"/>
                  <a:gd name="connsiteY0" fmla="*/ 314336 h 314336"/>
                  <a:gd name="connsiteX1" fmla="*/ 280135 w 280135"/>
                  <a:gd name="connsiteY1" fmla="*/ 0 h 314336"/>
                  <a:gd name="connsiteX2" fmla="*/ 55985 w 280135"/>
                  <a:gd name="connsiteY2" fmla="*/ 0 h 314336"/>
                  <a:gd name="connsiteX3" fmla="*/ 0 w 280135"/>
                  <a:gd name="connsiteY3" fmla="*/ 55985 h 314336"/>
                  <a:gd name="connsiteX4" fmla="*/ 0 w 280135"/>
                  <a:gd name="connsiteY4" fmla="*/ 314336 h 314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135" h="314336">
                    <a:moveTo>
                      <a:pt x="280135" y="314336"/>
                    </a:moveTo>
                    <a:lnTo>
                      <a:pt x="280135" y="0"/>
                    </a:lnTo>
                    <a:lnTo>
                      <a:pt x="55985" y="0"/>
                    </a:lnTo>
                    <a:lnTo>
                      <a:pt x="0" y="55985"/>
                    </a:lnTo>
                    <a:lnTo>
                      <a:pt x="0" y="314336"/>
                    </a:lnTo>
                  </a:path>
                </a:pathLst>
              </a:custGeom>
              <a:grpFill/>
              <a:ln w="12700" cap="rnd">
                <a:solidFill>
                  <a:srgbClr val="114954"/>
                </a:solidFill>
                <a:prstDash val="solid"/>
                <a:round/>
              </a:ln>
            </p:spPr>
            <p:txBody>
              <a:bodyPr rtlCol="0" anchor="ctr"/>
              <a:lstStyle/>
              <a:p>
                <a:endParaRPr lang="en-AU"/>
              </a:p>
            </p:txBody>
          </p:sp>
          <p:sp>
            <p:nvSpPr>
              <p:cNvPr id="406" name="Freeform: Shape 405">
                <a:extLst>
                  <a:ext uri="{FF2B5EF4-FFF2-40B4-BE49-F238E27FC236}">
                    <a16:creationId xmlns:a16="http://schemas.microsoft.com/office/drawing/2014/main" id="{01F8EA9B-9F84-40E7-BFFB-6AAF1EFA4DAE}"/>
                  </a:ext>
                </a:extLst>
              </p:cNvPr>
              <p:cNvSpPr/>
              <p:nvPr/>
            </p:nvSpPr>
            <p:spPr>
              <a:xfrm>
                <a:off x="3156464" y="5947276"/>
                <a:ext cx="45215" cy="45180"/>
              </a:xfrm>
              <a:custGeom>
                <a:avLst/>
                <a:gdLst>
                  <a:gd name="connsiteX0" fmla="*/ 45216 w 45215"/>
                  <a:gd name="connsiteY0" fmla="*/ 0 h 45180"/>
                  <a:gd name="connsiteX1" fmla="*/ 45216 w 45215"/>
                  <a:gd name="connsiteY1" fmla="*/ 45181 h 45180"/>
                  <a:gd name="connsiteX2" fmla="*/ 0 w 45215"/>
                  <a:gd name="connsiteY2" fmla="*/ 45181 h 45180"/>
                </a:gdLst>
                <a:ahLst/>
                <a:cxnLst>
                  <a:cxn ang="0">
                    <a:pos x="connsiteX0" y="connsiteY0"/>
                  </a:cxn>
                  <a:cxn ang="0">
                    <a:pos x="connsiteX1" y="connsiteY1"/>
                  </a:cxn>
                  <a:cxn ang="0">
                    <a:pos x="connsiteX2" y="connsiteY2"/>
                  </a:cxn>
                </a:cxnLst>
                <a:rect l="l" t="t" r="r" b="b"/>
                <a:pathLst>
                  <a:path w="45215" h="45180">
                    <a:moveTo>
                      <a:pt x="45216" y="0"/>
                    </a:moveTo>
                    <a:lnTo>
                      <a:pt x="45216" y="45181"/>
                    </a:lnTo>
                    <a:lnTo>
                      <a:pt x="0" y="45181"/>
                    </a:lnTo>
                  </a:path>
                </a:pathLst>
              </a:custGeom>
              <a:grpFill/>
              <a:ln w="12700" cap="rnd">
                <a:solidFill>
                  <a:srgbClr val="114954"/>
                </a:solidFill>
                <a:prstDash val="solid"/>
                <a:round/>
              </a:ln>
            </p:spPr>
            <p:txBody>
              <a:bodyPr rtlCol="0" anchor="ctr"/>
              <a:lstStyle/>
              <a:p>
                <a:endParaRPr lang="en-AU"/>
              </a:p>
            </p:txBody>
          </p:sp>
        </p:grpSp>
        <p:grpSp>
          <p:nvGrpSpPr>
            <p:cNvPr id="407" name="Graphic 7">
              <a:extLst>
                <a:ext uri="{FF2B5EF4-FFF2-40B4-BE49-F238E27FC236}">
                  <a16:creationId xmlns:a16="http://schemas.microsoft.com/office/drawing/2014/main" id="{5628C1D6-F6FB-4492-B95C-862759987B22}"/>
                </a:ext>
              </a:extLst>
            </p:cNvPr>
            <p:cNvGrpSpPr/>
            <p:nvPr/>
          </p:nvGrpSpPr>
          <p:grpSpPr>
            <a:xfrm>
              <a:off x="3189298" y="6033744"/>
              <a:ext cx="54932" cy="74015"/>
              <a:chOff x="3189298" y="6033744"/>
              <a:chExt cx="54932" cy="74015"/>
            </a:xfrm>
            <a:grpFill/>
          </p:grpSpPr>
          <p:sp>
            <p:nvSpPr>
              <p:cNvPr id="408" name="Freeform: Shape 407">
                <a:extLst>
                  <a:ext uri="{FF2B5EF4-FFF2-40B4-BE49-F238E27FC236}">
                    <a16:creationId xmlns:a16="http://schemas.microsoft.com/office/drawing/2014/main" id="{6C6BEDAE-4F60-46D8-9E56-5246937B8FD2}"/>
                  </a:ext>
                </a:extLst>
              </p:cNvPr>
              <p:cNvSpPr/>
              <p:nvPr/>
            </p:nvSpPr>
            <p:spPr>
              <a:xfrm>
                <a:off x="3189298" y="6033744"/>
                <a:ext cx="27466" cy="74015"/>
              </a:xfrm>
              <a:custGeom>
                <a:avLst/>
                <a:gdLst>
                  <a:gd name="connsiteX0" fmla="*/ 27466 w 27466"/>
                  <a:gd name="connsiteY0" fmla="*/ 0 h 74015"/>
                  <a:gd name="connsiteX1" fmla="*/ 0 w 27466"/>
                  <a:gd name="connsiteY1" fmla="*/ 74015 h 74015"/>
                </a:gdLst>
                <a:ahLst/>
                <a:cxnLst>
                  <a:cxn ang="0">
                    <a:pos x="connsiteX0" y="connsiteY0"/>
                  </a:cxn>
                  <a:cxn ang="0">
                    <a:pos x="connsiteX1" y="connsiteY1"/>
                  </a:cxn>
                </a:cxnLst>
                <a:rect l="l" t="t" r="r" b="b"/>
                <a:pathLst>
                  <a:path w="27466" h="74015">
                    <a:moveTo>
                      <a:pt x="27466" y="0"/>
                    </a:moveTo>
                    <a:lnTo>
                      <a:pt x="0" y="74015"/>
                    </a:lnTo>
                  </a:path>
                </a:pathLst>
              </a:custGeom>
              <a:grpFill/>
              <a:ln w="12700" cap="rnd">
                <a:solidFill>
                  <a:srgbClr val="114954"/>
                </a:solidFill>
                <a:prstDash val="solid"/>
                <a:round/>
              </a:ln>
            </p:spPr>
            <p:txBody>
              <a:bodyPr rtlCol="0" anchor="ctr"/>
              <a:lstStyle/>
              <a:p>
                <a:endParaRPr lang="en-AU"/>
              </a:p>
            </p:txBody>
          </p:sp>
          <p:sp>
            <p:nvSpPr>
              <p:cNvPr id="409" name="Freeform: Shape 408">
                <a:extLst>
                  <a:ext uri="{FF2B5EF4-FFF2-40B4-BE49-F238E27FC236}">
                    <a16:creationId xmlns:a16="http://schemas.microsoft.com/office/drawing/2014/main" id="{A57C651F-D736-41AF-9A68-3AD2D4B03DF6}"/>
                  </a:ext>
                </a:extLst>
              </p:cNvPr>
              <p:cNvSpPr/>
              <p:nvPr/>
            </p:nvSpPr>
            <p:spPr>
              <a:xfrm>
                <a:off x="3216764" y="6033744"/>
                <a:ext cx="27466" cy="74015"/>
              </a:xfrm>
              <a:custGeom>
                <a:avLst/>
                <a:gdLst>
                  <a:gd name="connsiteX0" fmla="*/ 0 w 27466"/>
                  <a:gd name="connsiteY0" fmla="*/ 0 h 74015"/>
                  <a:gd name="connsiteX1" fmla="*/ 27466 w 27466"/>
                  <a:gd name="connsiteY1" fmla="*/ 74015 h 74015"/>
                </a:gdLst>
                <a:ahLst/>
                <a:cxnLst>
                  <a:cxn ang="0">
                    <a:pos x="connsiteX0" y="connsiteY0"/>
                  </a:cxn>
                  <a:cxn ang="0">
                    <a:pos x="connsiteX1" y="connsiteY1"/>
                  </a:cxn>
                </a:cxnLst>
                <a:rect l="l" t="t" r="r" b="b"/>
                <a:pathLst>
                  <a:path w="27466" h="74015">
                    <a:moveTo>
                      <a:pt x="0" y="0"/>
                    </a:moveTo>
                    <a:lnTo>
                      <a:pt x="27466" y="74015"/>
                    </a:lnTo>
                  </a:path>
                </a:pathLst>
              </a:custGeom>
              <a:grpFill/>
              <a:ln w="12700" cap="rnd">
                <a:solidFill>
                  <a:srgbClr val="114954"/>
                </a:solidFill>
                <a:prstDash val="solid"/>
                <a:round/>
              </a:ln>
            </p:spPr>
            <p:txBody>
              <a:bodyPr rtlCol="0" anchor="ctr"/>
              <a:lstStyle/>
              <a:p>
                <a:endParaRPr lang="en-AU"/>
              </a:p>
            </p:txBody>
          </p:sp>
          <p:sp>
            <p:nvSpPr>
              <p:cNvPr id="410" name="Freeform: Shape 409">
                <a:extLst>
                  <a:ext uri="{FF2B5EF4-FFF2-40B4-BE49-F238E27FC236}">
                    <a16:creationId xmlns:a16="http://schemas.microsoft.com/office/drawing/2014/main" id="{12CBB8ED-0C62-42D0-B086-3D89052CF98D}"/>
                  </a:ext>
                </a:extLst>
              </p:cNvPr>
              <p:cNvSpPr/>
              <p:nvPr/>
            </p:nvSpPr>
            <p:spPr>
              <a:xfrm>
                <a:off x="3201330" y="6075312"/>
                <a:ext cx="30868" cy="3507"/>
              </a:xfrm>
              <a:custGeom>
                <a:avLst/>
                <a:gdLst>
                  <a:gd name="connsiteX0" fmla="*/ 0 w 30868"/>
                  <a:gd name="connsiteY0" fmla="*/ 0 h 3507"/>
                  <a:gd name="connsiteX1" fmla="*/ 30869 w 30868"/>
                  <a:gd name="connsiteY1" fmla="*/ 0 h 3507"/>
                </a:gdLst>
                <a:ahLst/>
                <a:cxnLst>
                  <a:cxn ang="0">
                    <a:pos x="connsiteX0" y="connsiteY0"/>
                  </a:cxn>
                  <a:cxn ang="0">
                    <a:pos x="connsiteX1" y="connsiteY1"/>
                  </a:cxn>
                </a:cxnLst>
                <a:rect l="l" t="t" r="r" b="b"/>
                <a:pathLst>
                  <a:path w="30868" h="3507">
                    <a:moveTo>
                      <a:pt x="0" y="0"/>
                    </a:moveTo>
                    <a:lnTo>
                      <a:pt x="30869" y="0"/>
                    </a:lnTo>
                  </a:path>
                </a:pathLst>
              </a:custGeom>
              <a:grpFill/>
              <a:ln w="12700" cap="rnd">
                <a:solidFill>
                  <a:srgbClr val="114954"/>
                </a:solidFill>
                <a:prstDash val="solid"/>
                <a:round/>
              </a:ln>
            </p:spPr>
            <p:txBody>
              <a:bodyPr rtlCol="0" anchor="ctr"/>
              <a:lstStyle/>
              <a:p>
                <a:endParaRPr lang="en-AU"/>
              </a:p>
            </p:txBody>
          </p:sp>
        </p:grpSp>
        <p:sp>
          <p:nvSpPr>
            <p:cNvPr id="411" name="Freeform: Shape 410">
              <a:extLst>
                <a:ext uri="{FF2B5EF4-FFF2-40B4-BE49-F238E27FC236}">
                  <a16:creationId xmlns:a16="http://schemas.microsoft.com/office/drawing/2014/main" id="{D50C4C11-D38B-4BFF-951B-976D930305C1}"/>
                </a:ext>
              </a:extLst>
            </p:cNvPr>
            <p:cNvSpPr/>
            <p:nvPr/>
          </p:nvSpPr>
          <p:spPr>
            <a:xfrm>
              <a:off x="3273801" y="6107759"/>
              <a:ext cx="104322" cy="3507"/>
            </a:xfrm>
            <a:custGeom>
              <a:avLst/>
              <a:gdLst>
                <a:gd name="connsiteX0" fmla="*/ 0 w 104322"/>
                <a:gd name="connsiteY0" fmla="*/ 0 h 3507"/>
                <a:gd name="connsiteX1" fmla="*/ 104323 w 104322"/>
                <a:gd name="connsiteY1" fmla="*/ 0 h 3507"/>
              </a:gdLst>
              <a:ahLst/>
              <a:cxnLst>
                <a:cxn ang="0">
                  <a:pos x="connsiteX0" y="connsiteY0"/>
                </a:cxn>
                <a:cxn ang="0">
                  <a:pos x="connsiteX1" y="connsiteY1"/>
                </a:cxn>
              </a:cxnLst>
              <a:rect l="l" t="t" r="r" b="b"/>
              <a:pathLst>
                <a:path w="104322" h="3507">
                  <a:moveTo>
                    <a:pt x="0" y="0"/>
                  </a:moveTo>
                  <a:lnTo>
                    <a:pt x="104323" y="0"/>
                  </a:lnTo>
                </a:path>
              </a:pathLst>
            </a:custGeom>
            <a:grpFill/>
            <a:ln w="12700" cap="rnd">
              <a:solidFill>
                <a:srgbClr val="114954"/>
              </a:solidFill>
              <a:prstDash val="solid"/>
              <a:round/>
            </a:ln>
          </p:spPr>
          <p:txBody>
            <a:bodyPr rtlCol="0" anchor="ctr"/>
            <a:lstStyle/>
            <a:p>
              <a:endParaRPr lang="en-AU"/>
            </a:p>
          </p:txBody>
        </p:sp>
        <p:sp>
          <p:nvSpPr>
            <p:cNvPr id="412" name="Freeform: Shape 411">
              <a:extLst>
                <a:ext uri="{FF2B5EF4-FFF2-40B4-BE49-F238E27FC236}">
                  <a16:creationId xmlns:a16="http://schemas.microsoft.com/office/drawing/2014/main" id="{04F886F5-812B-4531-AF12-97A63299A49F}"/>
                </a:ext>
              </a:extLst>
            </p:cNvPr>
            <p:cNvSpPr/>
            <p:nvPr/>
          </p:nvSpPr>
          <p:spPr>
            <a:xfrm>
              <a:off x="3273801" y="6070751"/>
              <a:ext cx="104322" cy="3507"/>
            </a:xfrm>
            <a:custGeom>
              <a:avLst/>
              <a:gdLst>
                <a:gd name="connsiteX0" fmla="*/ 0 w 104322"/>
                <a:gd name="connsiteY0" fmla="*/ 0 h 3507"/>
                <a:gd name="connsiteX1" fmla="*/ 104323 w 104322"/>
                <a:gd name="connsiteY1" fmla="*/ 0 h 3507"/>
              </a:gdLst>
              <a:ahLst/>
              <a:cxnLst>
                <a:cxn ang="0">
                  <a:pos x="connsiteX0" y="connsiteY0"/>
                </a:cxn>
                <a:cxn ang="0">
                  <a:pos x="connsiteX1" y="connsiteY1"/>
                </a:cxn>
              </a:cxnLst>
              <a:rect l="l" t="t" r="r" b="b"/>
              <a:pathLst>
                <a:path w="104322" h="3507">
                  <a:moveTo>
                    <a:pt x="0" y="0"/>
                  </a:moveTo>
                  <a:lnTo>
                    <a:pt x="104323" y="0"/>
                  </a:lnTo>
                </a:path>
              </a:pathLst>
            </a:custGeom>
            <a:grpFill/>
            <a:ln w="12700" cap="rnd">
              <a:solidFill>
                <a:srgbClr val="114954"/>
              </a:solidFill>
              <a:prstDash val="solid"/>
              <a:round/>
            </a:ln>
          </p:spPr>
          <p:txBody>
            <a:bodyPr rtlCol="0" anchor="ctr"/>
            <a:lstStyle/>
            <a:p>
              <a:endParaRPr lang="en-AU"/>
            </a:p>
          </p:txBody>
        </p:sp>
        <p:sp>
          <p:nvSpPr>
            <p:cNvPr id="413" name="Freeform: Shape 412">
              <a:extLst>
                <a:ext uri="{FF2B5EF4-FFF2-40B4-BE49-F238E27FC236}">
                  <a16:creationId xmlns:a16="http://schemas.microsoft.com/office/drawing/2014/main" id="{B90F6BB1-08A9-454D-977E-126F6862A102}"/>
                </a:ext>
              </a:extLst>
            </p:cNvPr>
            <p:cNvSpPr/>
            <p:nvPr/>
          </p:nvSpPr>
          <p:spPr>
            <a:xfrm>
              <a:off x="3189298" y="6183598"/>
              <a:ext cx="188826" cy="3507"/>
            </a:xfrm>
            <a:custGeom>
              <a:avLst/>
              <a:gdLst>
                <a:gd name="connsiteX0" fmla="*/ 0 w 188826"/>
                <a:gd name="connsiteY0" fmla="*/ 0 h 3507"/>
                <a:gd name="connsiteX1" fmla="*/ 188826 w 188826"/>
                <a:gd name="connsiteY1" fmla="*/ 0 h 3507"/>
              </a:gdLst>
              <a:ahLst/>
              <a:cxnLst>
                <a:cxn ang="0">
                  <a:pos x="connsiteX0" y="connsiteY0"/>
                </a:cxn>
                <a:cxn ang="0">
                  <a:pos x="connsiteX1" y="connsiteY1"/>
                </a:cxn>
              </a:cxnLst>
              <a:rect l="l" t="t" r="r" b="b"/>
              <a:pathLst>
                <a:path w="188826" h="3507">
                  <a:moveTo>
                    <a:pt x="0" y="0"/>
                  </a:moveTo>
                  <a:lnTo>
                    <a:pt x="188826" y="0"/>
                  </a:lnTo>
                </a:path>
              </a:pathLst>
            </a:custGeom>
            <a:grpFill/>
            <a:ln w="12700" cap="rnd">
              <a:solidFill>
                <a:srgbClr val="114954"/>
              </a:solidFill>
              <a:prstDash val="solid"/>
              <a:round/>
            </a:ln>
          </p:spPr>
          <p:txBody>
            <a:bodyPr rtlCol="0" anchor="ctr"/>
            <a:lstStyle/>
            <a:p>
              <a:endParaRPr lang="en-AU"/>
            </a:p>
          </p:txBody>
        </p:sp>
        <p:sp>
          <p:nvSpPr>
            <p:cNvPr id="414" name="Freeform: Shape 413">
              <a:extLst>
                <a:ext uri="{FF2B5EF4-FFF2-40B4-BE49-F238E27FC236}">
                  <a16:creationId xmlns:a16="http://schemas.microsoft.com/office/drawing/2014/main" id="{E87FC8FA-CE0B-41BD-9442-6842AB037EB4}"/>
                </a:ext>
              </a:extLst>
            </p:cNvPr>
            <p:cNvSpPr/>
            <p:nvPr/>
          </p:nvSpPr>
          <p:spPr>
            <a:xfrm>
              <a:off x="3189298" y="6146591"/>
              <a:ext cx="188826" cy="3507"/>
            </a:xfrm>
            <a:custGeom>
              <a:avLst/>
              <a:gdLst>
                <a:gd name="connsiteX0" fmla="*/ 0 w 188826"/>
                <a:gd name="connsiteY0" fmla="*/ 0 h 3507"/>
                <a:gd name="connsiteX1" fmla="*/ 188826 w 188826"/>
                <a:gd name="connsiteY1" fmla="*/ 0 h 3507"/>
              </a:gdLst>
              <a:ahLst/>
              <a:cxnLst>
                <a:cxn ang="0">
                  <a:pos x="connsiteX0" y="connsiteY0"/>
                </a:cxn>
                <a:cxn ang="0">
                  <a:pos x="connsiteX1" y="connsiteY1"/>
                </a:cxn>
              </a:cxnLst>
              <a:rect l="l" t="t" r="r" b="b"/>
              <a:pathLst>
                <a:path w="188826" h="3507">
                  <a:moveTo>
                    <a:pt x="0" y="0"/>
                  </a:moveTo>
                  <a:lnTo>
                    <a:pt x="188826" y="0"/>
                  </a:lnTo>
                </a:path>
              </a:pathLst>
            </a:custGeom>
            <a:grpFill/>
            <a:ln w="12700" cap="rnd">
              <a:solidFill>
                <a:srgbClr val="114954"/>
              </a:solidFill>
              <a:prstDash val="solid"/>
              <a:round/>
            </a:ln>
          </p:spPr>
          <p:txBody>
            <a:bodyPr rtlCol="0" anchor="ctr"/>
            <a:lstStyle/>
            <a:p>
              <a:endParaRPr lang="en-AU"/>
            </a:p>
          </p:txBody>
        </p:sp>
      </p:grpSp>
      <p:grpSp>
        <p:nvGrpSpPr>
          <p:cNvPr id="415" name="Graphic 7">
            <a:extLst>
              <a:ext uri="{FF2B5EF4-FFF2-40B4-BE49-F238E27FC236}">
                <a16:creationId xmlns:a16="http://schemas.microsoft.com/office/drawing/2014/main" id="{C8F156ED-ED93-4CC6-A725-45A9B127BD01}"/>
              </a:ext>
            </a:extLst>
          </p:cNvPr>
          <p:cNvGrpSpPr/>
          <p:nvPr/>
        </p:nvGrpSpPr>
        <p:grpSpPr>
          <a:xfrm>
            <a:off x="3775842" y="6000560"/>
            <a:ext cx="305531" cy="223448"/>
            <a:chOff x="3775842" y="6000560"/>
            <a:chExt cx="305531" cy="223448"/>
          </a:xfrm>
          <a:noFill/>
        </p:grpSpPr>
        <p:grpSp>
          <p:nvGrpSpPr>
            <p:cNvPr id="416" name="Graphic 7">
              <a:extLst>
                <a:ext uri="{FF2B5EF4-FFF2-40B4-BE49-F238E27FC236}">
                  <a16:creationId xmlns:a16="http://schemas.microsoft.com/office/drawing/2014/main" id="{78E460B7-874E-4071-BC01-D458F7A2424D}"/>
                </a:ext>
              </a:extLst>
            </p:cNvPr>
            <p:cNvGrpSpPr/>
            <p:nvPr/>
          </p:nvGrpSpPr>
          <p:grpSpPr>
            <a:xfrm>
              <a:off x="3775842" y="6000560"/>
              <a:ext cx="212539" cy="223448"/>
              <a:chOff x="3775842" y="6000560"/>
              <a:chExt cx="212539" cy="223448"/>
            </a:xfrm>
            <a:grpFill/>
          </p:grpSpPr>
          <p:grpSp>
            <p:nvGrpSpPr>
              <p:cNvPr id="417" name="Graphic 7">
                <a:extLst>
                  <a:ext uri="{FF2B5EF4-FFF2-40B4-BE49-F238E27FC236}">
                    <a16:creationId xmlns:a16="http://schemas.microsoft.com/office/drawing/2014/main" id="{3CE5D273-6E5D-4BB5-A533-4170E17C9046}"/>
                  </a:ext>
                </a:extLst>
              </p:cNvPr>
              <p:cNvGrpSpPr/>
              <p:nvPr/>
            </p:nvGrpSpPr>
            <p:grpSpPr>
              <a:xfrm>
                <a:off x="3826565" y="6042092"/>
                <a:ext cx="121967" cy="140453"/>
                <a:chOff x="3826565" y="6042092"/>
                <a:chExt cx="121967" cy="140453"/>
              </a:xfrm>
              <a:grpFill/>
            </p:grpSpPr>
            <p:grpSp>
              <p:nvGrpSpPr>
                <p:cNvPr id="418" name="Graphic 7">
                  <a:extLst>
                    <a:ext uri="{FF2B5EF4-FFF2-40B4-BE49-F238E27FC236}">
                      <a16:creationId xmlns:a16="http://schemas.microsoft.com/office/drawing/2014/main" id="{E2B79331-D4B3-4390-A22C-C379B38D755B}"/>
                    </a:ext>
                  </a:extLst>
                </p:cNvPr>
                <p:cNvGrpSpPr/>
                <p:nvPr/>
              </p:nvGrpSpPr>
              <p:grpSpPr>
                <a:xfrm>
                  <a:off x="3826565" y="6128420"/>
                  <a:ext cx="121967" cy="54125"/>
                  <a:chOff x="3826565" y="6128420"/>
                  <a:chExt cx="121967" cy="54125"/>
                </a:xfrm>
                <a:grpFill/>
              </p:grpSpPr>
              <p:sp>
                <p:nvSpPr>
                  <p:cNvPr id="419" name="Freeform: Shape 418">
                    <a:extLst>
                      <a:ext uri="{FF2B5EF4-FFF2-40B4-BE49-F238E27FC236}">
                        <a16:creationId xmlns:a16="http://schemas.microsoft.com/office/drawing/2014/main" id="{0C5DE625-99DF-4D25-92B2-9DCC3DAE6D25}"/>
                      </a:ext>
                    </a:extLst>
                  </p:cNvPr>
                  <p:cNvSpPr/>
                  <p:nvPr/>
                </p:nvSpPr>
                <p:spPr>
                  <a:xfrm>
                    <a:off x="3922539" y="6129122"/>
                    <a:ext cx="25992" cy="53424"/>
                  </a:xfrm>
                  <a:custGeom>
                    <a:avLst/>
                    <a:gdLst>
                      <a:gd name="connsiteX0" fmla="*/ 0 w 25992"/>
                      <a:gd name="connsiteY0" fmla="*/ 0 h 53424"/>
                      <a:gd name="connsiteX1" fmla="*/ 25993 w 25992"/>
                      <a:gd name="connsiteY1" fmla="*/ 22415 h 53424"/>
                      <a:gd name="connsiteX2" fmla="*/ 25993 w 25992"/>
                      <a:gd name="connsiteY2" fmla="*/ 53424 h 53424"/>
                    </a:gdLst>
                    <a:ahLst/>
                    <a:cxnLst>
                      <a:cxn ang="0">
                        <a:pos x="connsiteX0" y="connsiteY0"/>
                      </a:cxn>
                      <a:cxn ang="0">
                        <a:pos x="connsiteX1" y="connsiteY1"/>
                      </a:cxn>
                      <a:cxn ang="0">
                        <a:pos x="connsiteX2" y="connsiteY2"/>
                      </a:cxn>
                    </a:cxnLst>
                    <a:rect l="l" t="t" r="r" b="b"/>
                    <a:pathLst>
                      <a:path w="25992" h="53424">
                        <a:moveTo>
                          <a:pt x="0" y="0"/>
                        </a:moveTo>
                        <a:lnTo>
                          <a:pt x="25993" y="22415"/>
                        </a:lnTo>
                        <a:lnTo>
                          <a:pt x="25993" y="53424"/>
                        </a:lnTo>
                      </a:path>
                    </a:pathLst>
                  </a:custGeom>
                  <a:grpFill/>
                  <a:ln w="12700" cap="rnd">
                    <a:solidFill>
                      <a:srgbClr val="114954"/>
                    </a:solidFill>
                    <a:prstDash val="solid"/>
                    <a:miter/>
                  </a:ln>
                </p:spPr>
                <p:txBody>
                  <a:bodyPr rtlCol="0" anchor="ctr"/>
                  <a:lstStyle/>
                  <a:p>
                    <a:endParaRPr lang="en-AU"/>
                  </a:p>
                </p:txBody>
              </p:sp>
              <p:sp>
                <p:nvSpPr>
                  <p:cNvPr id="420" name="Freeform: Shape 419">
                    <a:extLst>
                      <a:ext uri="{FF2B5EF4-FFF2-40B4-BE49-F238E27FC236}">
                        <a16:creationId xmlns:a16="http://schemas.microsoft.com/office/drawing/2014/main" id="{B63D781E-3A83-4F4F-AD76-062108E1D1AD}"/>
                      </a:ext>
                    </a:extLst>
                  </p:cNvPr>
                  <p:cNvSpPr/>
                  <p:nvPr/>
                </p:nvSpPr>
                <p:spPr>
                  <a:xfrm>
                    <a:off x="3826565" y="6128420"/>
                    <a:ext cx="26063" cy="54125"/>
                  </a:xfrm>
                  <a:custGeom>
                    <a:avLst/>
                    <a:gdLst>
                      <a:gd name="connsiteX0" fmla="*/ 26063 w 26063"/>
                      <a:gd name="connsiteY0" fmla="*/ 0 h 54125"/>
                      <a:gd name="connsiteX1" fmla="*/ 0 w 26063"/>
                      <a:gd name="connsiteY1" fmla="*/ 23116 h 54125"/>
                      <a:gd name="connsiteX2" fmla="*/ 0 w 26063"/>
                      <a:gd name="connsiteY2" fmla="*/ 54126 h 54125"/>
                    </a:gdLst>
                    <a:ahLst/>
                    <a:cxnLst>
                      <a:cxn ang="0">
                        <a:pos x="connsiteX0" y="connsiteY0"/>
                      </a:cxn>
                      <a:cxn ang="0">
                        <a:pos x="connsiteX1" y="connsiteY1"/>
                      </a:cxn>
                      <a:cxn ang="0">
                        <a:pos x="connsiteX2" y="connsiteY2"/>
                      </a:cxn>
                    </a:cxnLst>
                    <a:rect l="l" t="t" r="r" b="b"/>
                    <a:pathLst>
                      <a:path w="26063" h="54125">
                        <a:moveTo>
                          <a:pt x="26063" y="0"/>
                        </a:moveTo>
                        <a:lnTo>
                          <a:pt x="0" y="23116"/>
                        </a:lnTo>
                        <a:lnTo>
                          <a:pt x="0" y="54126"/>
                        </a:lnTo>
                      </a:path>
                    </a:pathLst>
                  </a:custGeom>
                  <a:grpFill/>
                  <a:ln w="12700" cap="rnd">
                    <a:solidFill>
                      <a:srgbClr val="114954"/>
                    </a:solidFill>
                    <a:prstDash val="solid"/>
                    <a:miter/>
                  </a:ln>
                </p:spPr>
                <p:txBody>
                  <a:bodyPr rtlCol="0" anchor="ctr"/>
                  <a:lstStyle/>
                  <a:p>
                    <a:endParaRPr lang="en-AU"/>
                  </a:p>
                </p:txBody>
              </p:sp>
            </p:grpSp>
            <p:sp>
              <p:nvSpPr>
                <p:cNvPr id="421" name="Freeform: Shape 420">
                  <a:extLst>
                    <a:ext uri="{FF2B5EF4-FFF2-40B4-BE49-F238E27FC236}">
                      <a16:creationId xmlns:a16="http://schemas.microsoft.com/office/drawing/2014/main" id="{A765A44C-131E-4B81-BF0F-DD90E3D51628}"/>
                    </a:ext>
                  </a:extLst>
                </p:cNvPr>
                <p:cNvSpPr/>
                <p:nvPr/>
              </p:nvSpPr>
              <p:spPr>
                <a:xfrm>
                  <a:off x="3851891" y="6042092"/>
                  <a:ext cx="72050" cy="85871"/>
                </a:xfrm>
                <a:custGeom>
                  <a:avLst/>
                  <a:gdLst>
                    <a:gd name="connsiteX0" fmla="*/ 72051 w 72050"/>
                    <a:gd name="connsiteY0" fmla="*/ 42936 h 85871"/>
                    <a:gd name="connsiteX1" fmla="*/ 36025 w 72050"/>
                    <a:gd name="connsiteY1" fmla="*/ 85872 h 85871"/>
                    <a:gd name="connsiteX2" fmla="*/ 0 w 72050"/>
                    <a:gd name="connsiteY2" fmla="*/ 42936 h 85871"/>
                    <a:gd name="connsiteX3" fmla="*/ 36025 w 72050"/>
                    <a:gd name="connsiteY3" fmla="*/ 0 h 85871"/>
                    <a:gd name="connsiteX4" fmla="*/ 72051 w 72050"/>
                    <a:gd name="connsiteY4" fmla="*/ 42936 h 85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50" h="85871">
                      <a:moveTo>
                        <a:pt x="72051" y="42936"/>
                      </a:moveTo>
                      <a:cubicBezTo>
                        <a:pt x="72051" y="66649"/>
                        <a:pt x="55922" y="85872"/>
                        <a:pt x="36025" y="85872"/>
                      </a:cubicBezTo>
                      <a:cubicBezTo>
                        <a:pt x="16129" y="85872"/>
                        <a:pt x="0" y="66649"/>
                        <a:pt x="0" y="42936"/>
                      </a:cubicBezTo>
                      <a:cubicBezTo>
                        <a:pt x="0" y="19223"/>
                        <a:pt x="16129" y="0"/>
                        <a:pt x="36025" y="0"/>
                      </a:cubicBezTo>
                      <a:cubicBezTo>
                        <a:pt x="55921" y="0"/>
                        <a:pt x="72051" y="19223"/>
                        <a:pt x="72051" y="42936"/>
                      </a:cubicBezTo>
                      <a:close/>
                    </a:path>
                  </a:pathLst>
                </a:custGeom>
                <a:grpFill/>
                <a:ln w="12700" cap="rnd">
                  <a:solidFill>
                    <a:srgbClr val="114954"/>
                  </a:solidFill>
                  <a:prstDash val="solid"/>
                  <a:miter/>
                </a:ln>
              </p:spPr>
              <p:txBody>
                <a:bodyPr rtlCol="0" anchor="ctr"/>
                <a:lstStyle/>
                <a:p>
                  <a:endParaRPr lang="en-AU"/>
                </a:p>
              </p:txBody>
            </p:sp>
          </p:grpSp>
          <p:sp>
            <p:nvSpPr>
              <p:cNvPr id="422" name="Freeform: Shape 421">
                <a:extLst>
                  <a:ext uri="{FF2B5EF4-FFF2-40B4-BE49-F238E27FC236}">
                    <a16:creationId xmlns:a16="http://schemas.microsoft.com/office/drawing/2014/main" id="{DB38FA85-D1D9-476D-8497-53A60E7DC24A}"/>
                  </a:ext>
                </a:extLst>
              </p:cNvPr>
              <p:cNvSpPr/>
              <p:nvPr/>
            </p:nvSpPr>
            <p:spPr>
              <a:xfrm>
                <a:off x="3775842" y="6000560"/>
                <a:ext cx="212539" cy="223448"/>
              </a:xfrm>
              <a:custGeom>
                <a:avLst/>
                <a:gdLst>
                  <a:gd name="connsiteX0" fmla="*/ 212539 w 212539"/>
                  <a:gd name="connsiteY0" fmla="*/ 159922 h 223448"/>
                  <a:gd name="connsiteX1" fmla="*/ 111724 w 212539"/>
                  <a:gd name="connsiteY1" fmla="*/ 223448 h 223448"/>
                  <a:gd name="connsiteX2" fmla="*/ 0 w 212539"/>
                  <a:gd name="connsiteY2" fmla="*/ 111724 h 223448"/>
                  <a:gd name="connsiteX3" fmla="*/ 111724 w 212539"/>
                  <a:gd name="connsiteY3" fmla="*/ 0 h 223448"/>
                  <a:gd name="connsiteX4" fmla="*/ 209558 w 212539"/>
                  <a:gd name="connsiteY4" fmla="*/ 57739 h 22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39" h="223448">
                    <a:moveTo>
                      <a:pt x="212539" y="159922"/>
                    </a:moveTo>
                    <a:cubicBezTo>
                      <a:pt x="194544" y="197490"/>
                      <a:pt x="156169" y="223448"/>
                      <a:pt x="111724" y="223448"/>
                    </a:cubicBezTo>
                    <a:cubicBezTo>
                      <a:pt x="50022" y="223448"/>
                      <a:pt x="0" y="173427"/>
                      <a:pt x="0" y="111724"/>
                    </a:cubicBezTo>
                    <a:cubicBezTo>
                      <a:pt x="0" y="50022"/>
                      <a:pt x="50022" y="0"/>
                      <a:pt x="111724" y="0"/>
                    </a:cubicBezTo>
                    <a:cubicBezTo>
                      <a:pt x="153853" y="0"/>
                      <a:pt x="190510" y="23292"/>
                      <a:pt x="209558" y="57739"/>
                    </a:cubicBezTo>
                  </a:path>
                </a:pathLst>
              </a:custGeom>
              <a:grpFill/>
              <a:ln w="12700" cap="rnd">
                <a:solidFill>
                  <a:srgbClr val="114954"/>
                </a:solidFill>
                <a:prstDash val="solid"/>
                <a:miter/>
              </a:ln>
            </p:spPr>
            <p:txBody>
              <a:bodyPr rtlCol="0" anchor="ctr"/>
              <a:lstStyle/>
              <a:p>
                <a:endParaRPr lang="en-AU"/>
              </a:p>
            </p:txBody>
          </p:sp>
        </p:grpSp>
        <p:grpSp>
          <p:nvGrpSpPr>
            <p:cNvPr id="423" name="Graphic 7">
              <a:extLst>
                <a:ext uri="{FF2B5EF4-FFF2-40B4-BE49-F238E27FC236}">
                  <a16:creationId xmlns:a16="http://schemas.microsoft.com/office/drawing/2014/main" id="{67D85E8D-BF92-4AEB-9D9B-7853B3827CA2}"/>
                </a:ext>
              </a:extLst>
            </p:cNvPr>
            <p:cNvGrpSpPr/>
            <p:nvPr/>
          </p:nvGrpSpPr>
          <p:grpSpPr>
            <a:xfrm>
              <a:off x="3986031" y="6060508"/>
              <a:ext cx="95342" cy="95342"/>
              <a:chOff x="3986031" y="6060508"/>
              <a:chExt cx="95342" cy="95342"/>
            </a:xfrm>
            <a:grpFill/>
          </p:grpSpPr>
          <p:sp>
            <p:nvSpPr>
              <p:cNvPr id="424" name="Freeform: Shape 423">
                <a:extLst>
                  <a:ext uri="{FF2B5EF4-FFF2-40B4-BE49-F238E27FC236}">
                    <a16:creationId xmlns:a16="http://schemas.microsoft.com/office/drawing/2014/main" id="{C09A7BD0-1F3C-49CC-AB0A-162B3F04FDB8}"/>
                  </a:ext>
                </a:extLst>
              </p:cNvPr>
              <p:cNvSpPr/>
              <p:nvPr/>
            </p:nvSpPr>
            <p:spPr>
              <a:xfrm>
                <a:off x="3986031" y="6060508"/>
                <a:ext cx="95342" cy="95342"/>
              </a:xfrm>
              <a:custGeom>
                <a:avLst/>
                <a:gdLst>
                  <a:gd name="connsiteX0" fmla="*/ 95343 w 95342"/>
                  <a:gd name="connsiteY0" fmla="*/ 47671 h 95342"/>
                  <a:gd name="connsiteX1" fmla="*/ 47671 w 95342"/>
                  <a:gd name="connsiteY1" fmla="*/ 95343 h 95342"/>
                  <a:gd name="connsiteX2" fmla="*/ 0 w 95342"/>
                  <a:gd name="connsiteY2" fmla="*/ 47671 h 95342"/>
                  <a:gd name="connsiteX3" fmla="*/ 47671 w 95342"/>
                  <a:gd name="connsiteY3" fmla="*/ 0 h 95342"/>
                  <a:gd name="connsiteX4" fmla="*/ 95343 w 95342"/>
                  <a:gd name="connsiteY4" fmla="*/ 47671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42" h="95342">
                    <a:moveTo>
                      <a:pt x="95343" y="47671"/>
                    </a:moveTo>
                    <a:cubicBezTo>
                      <a:pt x="95343" y="73999"/>
                      <a:pt x="73999" y="95343"/>
                      <a:pt x="47671" y="95343"/>
                    </a:cubicBezTo>
                    <a:cubicBezTo>
                      <a:pt x="21343" y="95343"/>
                      <a:pt x="0" y="73999"/>
                      <a:pt x="0" y="47671"/>
                    </a:cubicBezTo>
                    <a:cubicBezTo>
                      <a:pt x="0" y="21343"/>
                      <a:pt x="21343" y="0"/>
                      <a:pt x="47671" y="0"/>
                    </a:cubicBezTo>
                    <a:cubicBezTo>
                      <a:pt x="73999" y="0"/>
                      <a:pt x="95343" y="21343"/>
                      <a:pt x="95343" y="47671"/>
                    </a:cubicBezTo>
                    <a:close/>
                  </a:path>
                </a:pathLst>
              </a:custGeom>
              <a:grpFill/>
              <a:ln w="12700" cap="rnd">
                <a:solidFill>
                  <a:srgbClr val="114954"/>
                </a:solidFill>
                <a:prstDash val="solid"/>
                <a:miter/>
              </a:ln>
            </p:spPr>
            <p:txBody>
              <a:bodyPr rtlCol="0" anchor="ctr"/>
              <a:lstStyle/>
              <a:p>
                <a:endParaRPr lang="en-AU"/>
              </a:p>
            </p:txBody>
          </p:sp>
          <p:grpSp>
            <p:nvGrpSpPr>
              <p:cNvPr id="425" name="Graphic 7">
                <a:extLst>
                  <a:ext uri="{FF2B5EF4-FFF2-40B4-BE49-F238E27FC236}">
                    <a16:creationId xmlns:a16="http://schemas.microsoft.com/office/drawing/2014/main" id="{FB9A8214-0F43-4D5B-AFA5-95A7C88F1B26}"/>
                  </a:ext>
                </a:extLst>
              </p:cNvPr>
              <p:cNvGrpSpPr/>
              <p:nvPr/>
            </p:nvGrpSpPr>
            <p:grpSpPr>
              <a:xfrm>
                <a:off x="4013216" y="6087694"/>
                <a:ext cx="40971" cy="40971"/>
                <a:chOff x="4013216" y="6087694"/>
                <a:chExt cx="40971" cy="40971"/>
              </a:xfrm>
              <a:grpFill/>
            </p:grpSpPr>
            <p:sp>
              <p:nvSpPr>
                <p:cNvPr id="426" name="Freeform: Shape 425">
                  <a:extLst>
                    <a:ext uri="{FF2B5EF4-FFF2-40B4-BE49-F238E27FC236}">
                      <a16:creationId xmlns:a16="http://schemas.microsoft.com/office/drawing/2014/main" id="{063A055B-6B18-4C01-8921-FA3A6B11F5C1}"/>
                    </a:ext>
                  </a:extLst>
                </p:cNvPr>
                <p:cNvSpPr/>
                <p:nvPr/>
              </p:nvSpPr>
              <p:spPr>
                <a:xfrm>
                  <a:off x="4033702" y="6087694"/>
                  <a:ext cx="3507" cy="40971"/>
                </a:xfrm>
                <a:custGeom>
                  <a:avLst/>
                  <a:gdLst>
                    <a:gd name="connsiteX0" fmla="*/ 0 w 3507"/>
                    <a:gd name="connsiteY0" fmla="*/ 0 h 40971"/>
                    <a:gd name="connsiteX1" fmla="*/ 0 w 3507"/>
                    <a:gd name="connsiteY1" fmla="*/ 40972 h 40971"/>
                  </a:gdLst>
                  <a:ahLst/>
                  <a:cxnLst>
                    <a:cxn ang="0">
                      <a:pos x="connsiteX0" y="connsiteY0"/>
                    </a:cxn>
                    <a:cxn ang="0">
                      <a:pos x="connsiteX1" y="connsiteY1"/>
                    </a:cxn>
                  </a:cxnLst>
                  <a:rect l="l" t="t" r="r" b="b"/>
                  <a:pathLst>
                    <a:path w="3507" h="40971">
                      <a:moveTo>
                        <a:pt x="0" y="0"/>
                      </a:moveTo>
                      <a:lnTo>
                        <a:pt x="0" y="40972"/>
                      </a:lnTo>
                    </a:path>
                  </a:pathLst>
                </a:custGeom>
                <a:grpFill/>
                <a:ln w="12700" cap="rnd">
                  <a:solidFill>
                    <a:srgbClr val="114954"/>
                  </a:solidFill>
                  <a:prstDash val="solid"/>
                  <a:miter/>
                </a:ln>
              </p:spPr>
              <p:txBody>
                <a:bodyPr rtlCol="0" anchor="ctr"/>
                <a:lstStyle/>
                <a:p>
                  <a:endParaRPr lang="en-AU"/>
                </a:p>
              </p:txBody>
            </p:sp>
            <p:sp>
              <p:nvSpPr>
                <p:cNvPr id="427" name="Freeform: Shape 426">
                  <a:extLst>
                    <a:ext uri="{FF2B5EF4-FFF2-40B4-BE49-F238E27FC236}">
                      <a16:creationId xmlns:a16="http://schemas.microsoft.com/office/drawing/2014/main" id="{30CECAA2-AC0C-4575-9F1B-0296AA8A9791}"/>
                    </a:ext>
                  </a:extLst>
                </p:cNvPr>
                <p:cNvSpPr/>
                <p:nvPr/>
              </p:nvSpPr>
              <p:spPr>
                <a:xfrm>
                  <a:off x="4013216" y="6108180"/>
                  <a:ext cx="40971" cy="3507"/>
                </a:xfrm>
                <a:custGeom>
                  <a:avLst/>
                  <a:gdLst>
                    <a:gd name="connsiteX0" fmla="*/ 40971 w 40971"/>
                    <a:gd name="connsiteY0" fmla="*/ 0 h 3507"/>
                    <a:gd name="connsiteX1" fmla="*/ 0 w 40971"/>
                    <a:gd name="connsiteY1" fmla="*/ 0 h 3507"/>
                  </a:gdLst>
                  <a:ahLst/>
                  <a:cxnLst>
                    <a:cxn ang="0">
                      <a:pos x="connsiteX0" y="connsiteY0"/>
                    </a:cxn>
                    <a:cxn ang="0">
                      <a:pos x="connsiteX1" y="connsiteY1"/>
                    </a:cxn>
                  </a:cxnLst>
                  <a:rect l="l" t="t" r="r" b="b"/>
                  <a:pathLst>
                    <a:path w="40971" h="3507">
                      <a:moveTo>
                        <a:pt x="40971" y="0"/>
                      </a:moveTo>
                      <a:lnTo>
                        <a:pt x="0" y="0"/>
                      </a:lnTo>
                    </a:path>
                  </a:pathLst>
                </a:custGeom>
                <a:grpFill/>
                <a:ln w="12700" cap="rnd">
                  <a:solidFill>
                    <a:srgbClr val="114954"/>
                  </a:solidFill>
                  <a:prstDash val="solid"/>
                  <a:miter/>
                </a:ln>
              </p:spPr>
              <p:txBody>
                <a:bodyPr rtlCol="0" anchor="ctr"/>
                <a:lstStyle/>
                <a:p>
                  <a:endParaRPr lang="en-AU"/>
                </a:p>
              </p:txBody>
            </p:sp>
          </p:grpSp>
        </p:grpSp>
      </p:grpSp>
      <p:grpSp>
        <p:nvGrpSpPr>
          <p:cNvPr id="428" name="Graphic 7">
            <a:extLst>
              <a:ext uri="{FF2B5EF4-FFF2-40B4-BE49-F238E27FC236}">
                <a16:creationId xmlns:a16="http://schemas.microsoft.com/office/drawing/2014/main" id="{38C618B6-729C-42E5-AF3E-6BE0212D36DF}"/>
              </a:ext>
            </a:extLst>
          </p:cNvPr>
          <p:cNvGrpSpPr/>
          <p:nvPr/>
        </p:nvGrpSpPr>
        <p:grpSpPr>
          <a:xfrm>
            <a:off x="4310364" y="5969200"/>
            <a:ext cx="531365" cy="402172"/>
            <a:chOff x="4310364" y="5969200"/>
            <a:chExt cx="531365" cy="402172"/>
          </a:xfrm>
          <a:noFill/>
        </p:grpSpPr>
        <p:sp>
          <p:nvSpPr>
            <p:cNvPr id="429" name="Freeform: Shape 428">
              <a:extLst>
                <a:ext uri="{FF2B5EF4-FFF2-40B4-BE49-F238E27FC236}">
                  <a16:creationId xmlns:a16="http://schemas.microsoft.com/office/drawing/2014/main" id="{2668C40A-B8B8-4A6B-A82B-11A3BD6984C3}"/>
                </a:ext>
              </a:extLst>
            </p:cNvPr>
            <p:cNvSpPr/>
            <p:nvPr/>
          </p:nvSpPr>
          <p:spPr>
            <a:xfrm>
              <a:off x="4357019" y="6276485"/>
              <a:ext cx="445178" cy="24098"/>
            </a:xfrm>
            <a:custGeom>
              <a:avLst/>
              <a:gdLst>
                <a:gd name="connsiteX0" fmla="*/ 0 w 445178"/>
                <a:gd name="connsiteY0" fmla="*/ 24099 h 24098"/>
                <a:gd name="connsiteX1" fmla="*/ 445178 w 445178"/>
                <a:gd name="connsiteY1" fmla="*/ 24099 h 24098"/>
                <a:gd name="connsiteX2" fmla="*/ 426376 w 445178"/>
                <a:gd name="connsiteY2" fmla="*/ 0 h 24098"/>
                <a:gd name="connsiteX3" fmla="*/ 18802 w 445178"/>
                <a:gd name="connsiteY3" fmla="*/ 0 h 24098"/>
                <a:gd name="connsiteX4" fmla="*/ 0 w 445178"/>
                <a:gd name="connsiteY4" fmla="*/ 24099 h 2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178" h="24098">
                  <a:moveTo>
                    <a:pt x="0" y="24099"/>
                  </a:moveTo>
                  <a:lnTo>
                    <a:pt x="445178" y="24099"/>
                  </a:lnTo>
                  <a:lnTo>
                    <a:pt x="426376" y="0"/>
                  </a:lnTo>
                  <a:lnTo>
                    <a:pt x="18802" y="0"/>
                  </a:lnTo>
                  <a:lnTo>
                    <a:pt x="0" y="24099"/>
                  </a:lnTo>
                  <a:close/>
                </a:path>
              </a:pathLst>
            </a:custGeom>
            <a:grpFill/>
            <a:ln w="12700" cap="flat">
              <a:solidFill>
                <a:srgbClr val="114954"/>
              </a:solidFill>
              <a:prstDash val="solid"/>
              <a:miter/>
            </a:ln>
          </p:spPr>
          <p:txBody>
            <a:bodyPr rtlCol="0" anchor="ctr"/>
            <a:lstStyle/>
            <a:p>
              <a:endParaRPr lang="en-AU"/>
            </a:p>
          </p:txBody>
        </p:sp>
        <p:grpSp>
          <p:nvGrpSpPr>
            <p:cNvPr id="430" name="Graphic 7">
              <a:extLst>
                <a:ext uri="{FF2B5EF4-FFF2-40B4-BE49-F238E27FC236}">
                  <a16:creationId xmlns:a16="http://schemas.microsoft.com/office/drawing/2014/main" id="{714ECD31-EAEC-4D44-B1F2-1B546ED477B0}"/>
                </a:ext>
              </a:extLst>
            </p:cNvPr>
            <p:cNvGrpSpPr/>
            <p:nvPr/>
          </p:nvGrpSpPr>
          <p:grpSpPr>
            <a:xfrm>
              <a:off x="4310364" y="6255438"/>
              <a:ext cx="531365" cy="115933"/>
              <a:chOff x="4310364" y="6255438"/>
              <a:chExt cx="531365" cy="115933"/>
            </a:xfrm>
            <a:grpFill/>
          </p:grpSpPr>
          <p:sp>
            <p:nvSpPr>
              <p:cNvPr id="431" name="Freeform: Shape 430">
                <a:extLst>
                  <a:ext uri="{FF2B5EF4-FFF2-40B4-BE49-F238E27FC236}">
                    <a16:creationId xmlns:a16="http://schemas.microsoft.com/office/drawing/2014/main" id="{6E6797A5-16B1-4A3C-9233-2D784297C961}"/>
                  </a:ext>
                </a:extLst>
              </p:cNvPr>
              <p:cNvSpPr/>
              <p:nvPr/>
            </p:nvSpPr>
            <p:spPr>
              <a:xfrm>
                <a:off x="4310364" y="6255438"/>
                <a:ext cx="531365" cy="66192"/>
              </a:xfrm>
              <a:custGeom>
                <a:avLst/>
                <a:gdLst>
                  <a:gd name="connsiteX0" fmla="*/ 479766 w 531365"/>
                  <a:gd name="connsiteY0" fmla="*/ 0 h 66192"/>
                  <a:gd name="connsiteX1" fmla="*/ 531366 w 531365"/>
                  <a:gd name="connsiteY1" fmla="*/ 66193 h 66192"/>
                  <a:gd name="connsiteX2" fmla="*/ 265683 w 531365"/>
                  <a:gd name="connsiteY2" fmla="*/ 66193 h 66192"/>
                  <a:gd name="connsiteX3" fmla="*/ 0 w 531365"/>
                  <a:gd name="connsiteY3" fmla="*/ 66193 h 66192"/>
                  <a:gd name="connsiteX4" fmla="*/ 51600 w 531365"/>
                  <a:gd name="connsiteY4" fmla="*/ 0 h 66192"/>
                  <a:gd name="connsiteX5" fmla="*/ 479766 w 531365"/>
                  <a:gd name="connsiteY5" fmla="*/ 0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365" h="66192">
                    <a:moveTo>
                      <a:pt x="479766" y="0"/>
                    </a:moveTo>
                    <a:lnTo>
                      <a:pt x="531366" y="66193"/>
                    </a:lnTo>
                    <a:lnTo>
                      <a:pt x="265683" y="66193"/>
                    </a:lnTo>
                    <a:lnTo>
                      <a:pt x="0" y="66193"/>
                    </a:lnTo>
                    <a:lnTo>
                      <a:pt x="51600" y="0"/>
                    </a:lnTo>
                    <a:lnTo>
                      <a:pt x="479766" y="0"/>
                    </a:lnTo>
                  </a:path>
                </a:pathLst>
              </a:custGeom>
              <a:grpFill/>
              <a:ln w="12700" cap="rnd">
                <a:solidFill>
                  <a:srgbClr val="114954"/>
                </a:solidFill>
                <a:prstDash val="solid"/>
                <a:round/>
              </a:ln>
            </p:spPr>
            <p:txBody>
              <a:bodyPr rtlCol="0" anchor="ctr"/>
              <a:lstStyle/>
              <a:p>
                <a:endParaRPr lang="en-AU"/>
              </a:p>
            </p:txBody>
          </p:sp>
          <p:sp>
            <p:nvSpPr>
              <p:cNvPr id="432" name="Freeform: Shape 431">
                <a:extLst>
                  <a:ext uri="{FF2B5EF4-FFF2-40B4-BE49-F238E27FC236}">
                    <a16:creationId xmlns:a16="http://schemas.microsoft.com/office/drawing/2014/main" id="{5B76FC0C-B5C8-4D1D-98FE-9DA03C991F83}"/>
                  </a:ext>
                </a:extLst>
              </p:cNvPr>
              <p:cNvSpPr/>
              <p:nvPr/>
            </p:nvSpPr>
            <p:spPr>
              <a:xfrm>
                <a:off x="4310364" y="6321631"/>
                <a:ext cx="531365" cy="49741"/>
              </a:xfrm>
              <a:custGeom>
                <a:avLst/>
                <a:gdLst>
                  <a:gd name="connsiteX0" fmla="*/ 531366 w 531365"/>
                  <a:gd name="connsiteY0" fmla="*/ 0 h 49741"/>
                  <a:gd name="connsiteX1" fmla="*/ 531366 w 531365"/>
                  <a:gd name="connsiteY1" fmla="*/ 0 h 49741"/>
                  <a:gd name="connsiteX2" fmla="*/ 510775 w 531365"/>
                  <a:gd name="connsiteY2" fmla="*/ 39183 h 49741"/>
                  <a:gd name="connsiteX3" fmla="*/ 507618 w 531365"/>
                  <a:gd name="connsiteY3" fmla="*/ 41357 h 49741"/>
                  <a:gd name="connsiteX4" fmla="*/ 480643 w 531365"/>
                  <a:gd name="connsiteY4" fmla="*/ 49741 h 49741"/>
                  <a:gd name="connsiteX5" fmla="*/ 50723 w 531365"/>
                  <a:gd name="connsiteY5" fmla="*/ 49741 h 49741"/>
                  <a:gd name="connsiteX6" fmla="*/ 23748 w 531365"/>
                  <a:gd name="connsiteY6" fmla="*/ 41357 h 49741"/>
                  <a:gd name="connsiteX7" fmla="*/ 20591 w 531365"/>
                  <a:gd name="connsiteY7" fmla="*/ 39183 h 49741"/>
                  <a:gd name="connsiteX8" fmla="*/ 0 w 531365"/>
                  <a:gd name="connsiteY8" fmla="*/ 0 h 49741"/>
                  <a:gd name="connsiteX9" fmla="*/ 0 w 531365"/>
                  <a:gd name="connsiteY9" fmla="*/ 0 h 4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365" h="49741">
                    <a:moveTo>
                      <a:pt x="531366" y="0"/>
                    </a:moveTo>
                    <a:lnTo>
                      <a:pt x="531366" y="0"/>
                    </a:lnTo>
                    <a:cubicBezTo>
                      <a:pt x="531366" y="15645"/>
                      <a:pt x="523649" y="30308"/>
                      <a:pt x="510775" y="39183"/>
                    </a:cubicBezTo>
                    <a:lnTo>
                      <a:pt x="507618" y="41357"/>
                    </a:lnTo>
                    <a:cubicBezTo>
                      <a:pt x="499690" y="46830"/>
                      <a:pt x="490254" y="49741"/>
                      <a:pt x="480643" y="49741"/>
                    </a:cubicBezTo>
                    <a:lnTo>
                      <a:pt x="50723" y="49741"/>
                    </a:lnTo>
                    <a:cubicBezTo>
                      <a:pt x="41077" y="49741"/>
                      <a:pt x="31676" y="46830"/>
                      <a:pt x="23748" y="41357"/>
                    </a:cubicBezTo>
                    <a:lnTo>
                      <a:pt x="20591" y="39183"/>
                    </a:lnTo>
                    <a:cubicBezTo>
                      <a:pt x="7682" y="30308"/>
                      <a:pt x="0" y="15645"/>
                      <a:pt x="0" y="0"/>
                    </a:cubicBezTo>
                    <a:lnTo>
                      <a:pt x="0" y="0"/>
                    </a:lnTo>
                  </a:path>
                </a:pathLst>
              </a:custGeom>
              <a:grpFill/>
              <a:ln w="12700" cap="rnd">
                <a:solidFill>
                  <a:srgbClr val="114954"/>
                </a:solidFill>
                <a:prstDash val="solid"/>
                <a:round/>
              </a:ln>
            </p:spPr>
            <p:txBody>
              <a:bodyPr rtlCol="0" anchor="ctr"/>
              <a:lstStyle/>
              <a:p>
                <a:endParaRPr lang="en-AU"/>
              </a:p>
            </p:txBody>
          </p:sp>
          <p:sp>
            <p:nvSpPr>
              <p:cNvPr id="433" name="Freeform: Shape 432">
                <a:extLst>
                  <a:ext uri="{FF2B5EF4-FFF2-40B4-BE49-F238E27FC236}">
                    <a16:creationId xmlns:a16="http://schemas.microsoft.com/office/drawing/2014/main" id="{CF831D5D-F9D7-4C9E-BD2D-ABA3D1B3D213}"/>
                  </a:ext>
                </a:extLst>
              </p:cNvPr>
              <p:cNvSpPr/>
              <p:nvPr/>
            </p:nvSpPr>
            <p:spPr>
              <a:xfrm>
                <a:off x="4553352" y="6346502"/>
                <a:ext cx="45391" cy="3507"/>
              </a:xfrm>
              <a:custGeom>
                <a:avLst/>
                <a:gdLst>
                  <a:gd name="connsiteX0" fmla="*/ 0 w 45391"/>
                  <a:gd name="connsiteY0" fmla="*/ 0 h 3507"/>
                  <a:gd name="connsiteX1" fmla="*/ 45391 w 45391"/>
                  <a:gd name="connsiteY1" fmla="*/ 0 h 3507"/>
                </a:gdLst>
                <a:ahLst/>
                <a:cxnLst>
                  <a:cxn ang="0">
                    <a:pos x="connsiteX0" y="connsiteY0"/>
                  </a:cxn>
                  <a:cxn ang="0">
                    <a:pos x="connsiteX1" y="connsiteY1"/>
                  </a:cxn>
                </a:cxnLst>
                <a:rect l="l" t="t" r="r" b="b"/>
                <a:pathLst>
                  <a:path w="45391" h="3507">
                    <a:moveTo>
                      <a:pt x="0" y="0"/>
                    </a:moveTo>
                    <a:lnTo>
                      <a:pt x="45391" y="0"/>
                    </a:lnTo>
                  </a:path>
                </a:pathLst>
              </a:custGeom>
              <a:grpFill/>
              <a:ln w="12700" cap="rnd">
                <a:solidFill>
                  <a:srgbClr val="114954"/>
                </a:solidFill>
                <a:prstDash val="solid"/>
                <a:round/>
              </a:ln>
            </p:spPr>
            <p:txBody>
              <a:bodyPr rtlCol="0" anchor="ctr"/>
              <a:lstStyle/>
              <a:p>
                <a:endParaRPr lang="en-AU"/>
              </a:p>
            </p:txBody>
          </p:sp>
        </p:grpSp>
        <p:sp>
          <p:nvSpPr>
            <p:cNvPr id="434" name="Freeform: Shape 433">
              <a:extLst>
                <a:ext uri="{FF2B5EF4-FFF2-40B4-BE49-F238E27FC236}">
                  <a16:creationId xmlns:a16="http://schemas.microsoft.com/office/drawing/2014/main" id="{47CB62ED-205A-46D0-80DF-719571D18C80}"/>
                </a:ext>
              </a:extLst>
            </p:cNvPr>
            <p:cNvSpPr/>
            <p:nvPr/>
          </p:nvSpPr>
          <p:spPr>
            <a:xfrm>
              <a:off x="4709520" y="5969200"/>
              <a:ext cx="80784" cy="286203"/>
            </a:xfrm>
            <a:custGeom>
              <a:avLst/>
              <a:gdLst>
                <a:gd name="connsiteX0" fmla="*/ 0 w 80784"/>
                <a:gd name="connsiteY0" fmla="*/ 0 h 286203"/>
                <a:gd name="connsiteX1" fmla="*/ 48864 w 80784"/>
                <a:gd name="connsiteY1" fmla="*/ 0 h 286203"/>
                <a:gd name="connsiteX2" fmla="*/ 80785 w 80784"/>
                <a:gd name="connsiteY2" fmla="*/ 31921 h 286203"/>
                <a:gd name="connsiteX3" fmla="*/ 80785 w 80784"/>
                <a:gd name="connsiteY3" fmla="*/ 286204 h 286203"/>
              </a:gdLst>
              <a:ahLst/>
              <a:cxnLst>
                <a:cxn ang="0">
                  <a:pos x="connsiteX0" y="connsiteY0"/>
                </a:cxn>
                <a:cxn ang="0">
                  <a:pos x="connsiteX1" y="connsiteY1"/>
                </a:cxn>
                <a:cxn ang="0">
                  <a:pos x="connsiteX2" y="connsiteY2"/>
                </a:cxn>
                <a:cxn ang="0">
                  <a:pos x="connsiteX3" y="connsiteY3"/>
                </a:cxn>
              </a:cxnLst>
              <a:rect l="l" t="t" r="r" b="b"/>
              <a:pathLst>
                <a:path w="80784" h="286203">
                  <a:moveTo>
                    <a:pt x="0" y="0"/>
                  </a:moveTo>
                  <a:lnTo>
                    <a:pt x="48864" y="0"/>
                  </a:lnTo>
                  <a:cubicBezTo>
                    <a:pt x="66508" y="0"/>
                    <a:pt x="80785" y="14277"/>
                    <a:pt x="80785" y="31921"/>
                  </a:cubicBezTo>
                  <a:lnTo>
                    <a:pt x="80785" y="286204"/>
                  </a:lnTo>
                </a:path>
              </a:pathLst>
            </a:custGeom>
            <a:grpFill/>
            <a:ln w="12700" cap="rnd">
              <a:solidFill>
                <a:srgbClr val="114954"/>
              </a:solidFill>
              <a:prstDash val="solid"/>
              <a:round/>
            </a:ln>
          </p:spPr>
          <p:txBody>
            <a:bodyPr rtlCol="0" anchor="ctr"/>
            <a:lstStyle/>
            <a:p>
              <a:endParaRPr lang="en-AU"/>
            </a:p>
          </p:txBody>
        </p:sp>
        <p:sp>
          <p:nvSpPr>
            <p:cNvPr id="435" name="Freeform: Shape 434">
              <a:extLst>
                <a:ext uri="{FF2B5EF4-FFF2-40B4-BE49-F238E27FC236}">
                  <a16:creationId xmlns:a16="http://schemas.microsoft.com/office/drawing/2014/main" id="{1B7620DB-E9C4-4B07-9432-6AAFC860AB06}"/>
                </a:ext>
              </a:extLst>
            </p:cNvPr>
            <p:cNvSpPr/>
            <p:nvPr/>
          </p:nvSpPr>
          <p:spPr>
            <a:xfrm>
              <a:off x="4361789" y="5969235"/>
              <a:ext cx="347730" cy="286203"/>
            </a:xfrm>
            <a:custGeom>
              <a:avLst/>
              <a:gdLst>
                <a:gd name="connsiteX0" fmla="*/ 0 w 347730"/>
                <a:gd name="connsiteY0" fmla="*/ 286204 h 286203"/>
                <a:gd name="connsiteX1" fmla="*/ 0 w 347730"/>
                <a:gd name="connsiteY1" fmla="*/ 31921 h 286203"/>
                <a:gd name="connsiteX2" fmla="*/ 31921 w 347730"/>
                <a:gd name="connsiteY2" fmla="*/ 0 h 286203"/>
                <a:gd name="connsiteX3" fmla="*/ 347731 w 347730"/>
                <a:gd name="connsiteY3" fmla="*/ 0 h 286203"/>
              </a:gdLst>
              <a:ahLst/>
              <a:cxnLst>
                <a:cxn ang="0">
                  <a:pos x="connsiteX0" y="connsiteY0"/>
                </a:cxn>
                <a:cxn ang="0">
                  <a:pos x="connsiteX1" y="connsiteY1"/>
                </a:cxn>
                <a:cxn ang="0">
                  <a:pos x="connsiteX2" y="connsiteY2"/>
                </a:cxn>
                <a:cxn ang="0">
                  <a:pos x="connsiteX3" y="connsiteY3"/>
                </a:cxn>
              </a:cxnLst>
              <a:rect l="l" t="t" r="r" b="b"/>
              <a:pathLst>
                <a:path w="347730" h="286203">
                  <a:moveTo>
                    <a:pt x="0" y="286204"/>
                  </a:moveTo>
                  <a:lnTo>
                    <a:pt x="0" y="31921"/>
                  </a:lnTo>
                  <a:cubicBezTo>
                    <a:pt x="0" y="14277"/>
                    <a:pt x="14277" y="0"/>
                    <a:pt x="31921" y="0"/>
                  </a:cubicBezTo>
                  <a:lnTo>
                    <a:pt x="347731" y="0"/>
                  </a:lnTo>
                </a:path>
              </a:pathLst>
            </a:custGeom>
            <a:grpFill/>
            <a:ln w="12700" cap="rnd">
              <a:solidFill>
                <a:srgbClr val="114954"/>
              </a:solidFill>
              <a:prstDash val="solid"/>
              <a:round/>
            </a:ln>
          </p:spPr>
          <p:txBody>
            <a:bodyPr rtlCol="0" anchor="ctr"/>
            <a:lstStyle/>
            <a:p>
              <a:endParaRPr lang="en-AU"/>
            </a:p>
          </p:txBody>
        </p:sp>
        <p:sp>
          <p:nvSpPr>
            <p:cNvPr id="436" name="Freeform: Shape 435">
              <a:extLst>
                <a:ext uri="{FF2B5EF4-FFF2-40B4-BE49-F238E27FC236}">
                  <a16:creationId xmlns:a16="http://schemas.microsoft.com/office/drawing/2014/main" id="{63C12B70-B224-4750-BE77-72B7D8904F00}"/>
                </a:ext>
              </a:extLst>
            </p:cNvPr>
            <p:cNvSpPr/>
            <p:nvPr/>
          </p:nvSpPr>
          <p:spPr>
            <a:xfrm>
              <a:off x="4389887" y="6221588"/>
              <a:ext cx="370356" cy="3507"/>
            </a:xfrm>
            <a:custGeom>
              <a:avLst/>
              <a:gdLst>
                <a:gd name="connsiteX0" fmla="*/ 0 w 370356"/>
                <a:gd name="connsiteY0" fmla="*/ 0 h 3507"/>
                <a:gd name="connsiteX1" fmla="*/ 370356 w 370356"/>
                <a:gd name="connsiteY1" fmla="*/ 0 h 3507"/>
              </a:gdLst>
              <a:ahLst/>
              <a:cxnLst>
                <a:cxn ang="0">
                  <a:pos x="connsiteX0" y="connsiteY0"/>
                </a:cxn>
                <a:cxn ang="0">
                  <a:pos x="connsiteX1" y="connsiteY1"/>
                </a:cxn>
              </a:cxnLst>
              <a:rect l="l" t="t" r="r" b="b"/>
              <a:pathLst>
                <a:path w="370356" h="3507">
                  <a:moveTo>
                    <a:pt x="0" y="0"/>
                  </a:moveTo>
                  <a:lnTo>
                    <a:pt x="370356" y="0"/>
                  </a:lnTo>
                </a:path>
              </a:pathLst>
            </a:custGeom>
            <a:grpFill/>
            <a:ln w="12700" cap="rnd">
              <a:solidFill>
                <a:srgbClr val="114954"/>
              </a:solidFill>
              <a:prstDash val="solid"/>
              <a:round/>
            </a:ln>
          </p:spPr>
          <p:txBody>
            <a:bodyPr rtlCol="0" anchor="ctr"/>
            <a:lstStyle/>
            <a:p>
              <a:endParaRPr lang="en-AU"/>
            </a:p>
          </p:txBody>
        </p:sp>
        <p:sp>
          <p:nvSpPr>
            <p:cNvPr id="437" name="Freeform: Shape 436">
              <a:extLst>
                <a:ext uri="{FF2B5EF4-FFF2-40B4-BE49-F238E27FC236}">
                  <a16:creationId xmlns:a16="http://schemas.microsoft.com/office/drawing/2014/main" id="{C31B5903-9FAD-421E-B0AC-7A93324E6EB3}"/>
                </a:ext>
              </a:extLst>
            </p:cNvPr>
            <p:cNvSpPr/>
            <p:nvPr/>
          </p:nvSpPr>
          <p:spPr>
            <a:xfrm>
              <a:off x="4434541" y="6112003"/>
              <a:ext cx="30868" cy="78189"/>
            </a:xfrm>
            <a:custGeom>
              <a:avLst/>
              <a:gdLst>
                <a:gd name="connsiteX0" fmla="*/ 0 w 30868"/>
                <a:gd name="connsiteY0" fmla="*/ 0 h 78189"/>
                <a:gd name="connsiteX1" fmla="*/ 30869 w 30868"/>
                <a:gd name="connsiteY1" fmla="*/ 0 h 78189"/>
                <a:gd name="connsiteX2" fmla="*/ 30869 w 30868"/>
                <a:gd name="connsiteY2" fmla="*/ 78190 h 78189"/>
                <a:gd name="connsiteX3" fmla="*/ 0 w 30868"/>
                <a:gd name="connsiteY3" fmla="*/ 78190 h 78189"/>
              </a:gdLst>
              <a:ahLst/>
              <a:cxnLst>
                <a:cxn ang="0">
                  <a:pos x="connsiteX0" y="connsiteY0"/>
                </a:cxn>
                <a:cxn ang="0">
                  <a:pos x="connsiteX1" y="connsiteY1"/>
                </a:cxn>
                <a:cxn ang="0">
                  <a:pos x="connsiteX2" y="connsiteY2"/>
                </a:cxn>
                <a:cxn ang="0">
                  <a:pos x="connsiteX3" y="connsiteY3"/>
                </a:cxn>
              </a:cxnLst>
              <a:rect l="l" t="t" r="r" b="b"/>
              <a:pathLst>
                <a:path w="30868" h="78189">
                  <a:moveTo>
                    <a:pt x="0" y="0"/>
                  </a:moveTo>
                  <a:lnTo>
                    <a:pt x="30869" y="0"/>
                  </a:lnTo>
                  <a:lnTo>
                    <a:pt x="30869" y="78190"/>
                  </a:lnTo>
                  <a:lnTo>
                    <a:pt x="0" y="78190"/>
                  </a:lnTo>
                  <a:close/>
                </a:path>
              </a:pathLst>
            </a:custGeom>
            <a:grpFill/>
            <a:ln w="12700" cap="flat">
              <a:solidFill>
                <a:srgbClr val="114954"/>
              </a:solidFill>
              <a:prstDash val="solid"/>
              <a:miter/>
            </a:ln>
          </p:spPr>
          <p:txBody>
            <a:bodyPr rtlCol="0" anchor="ctr"/>
            <a:lstStyle/>
            <a:p>
              <a:endParaRPr lang="en-AU"/>
            </a:p>
          </p:txBody>
        </p:sp>
        <p:sp>
          <p:nvSpPr>
            <p:cNvPr id="438" name="Freeform: Shape 437">
              <a:extLst>
                <a:ext uri="{FF2B5EF4-FFF2-40B4-BE49-F238E27FC236}">
                  <a16:creationId xmlns:a16="http://schemas.microsoft.com/office/drawing/2014/main" id="{D772DCF1-F313-4971-8980-C9085EBAC226}"/>
                </a:ext>
              </a:extLst>
            </p:cNvPr>
            <p:cNvSpPr/>
            <p:nvPr/>
          </p:nvSpPr>
          <p:spPr>
            <a:xfrm>
              <a:off x="4684685" y="6071418"/>
              <a:ext cx="30868" cy="118775"/>
            </a:xfrm>
            <a:custGeom>
              <a:avLst/>
              <a:gdLst>
                <a:gd name="connsiteX0" fmla="*/ 0 w 30868"/>
                <a:gd name="connsiteY0" fmla="*/ 0 h 118775"/>
                <a:gd name="connsiteX1" fmla="*/ 30869 w 30868"/>
                <a:gd name="connsiteY1" fmla="*/ 0 h 118775"/>
                <a:gd name="connsiteX2" fmla="*/ 30869 w 30868"/>
                <a:gd name="connsiteY2" fmla="*/ 118775 h 118775"/>
                <a:gd name="connsiteX3" fmla="*/ 0 w 30868"/>
                <a:gd name="connsiteY3" fmla="*/ 118775 h 118775"/>
              </a:gdLst>
              <a:ahLst/>
              <a:cxnLst>
                <a:cxn ang="0">
                  <a:pos x="connsiteX0" y="connsiteY0"/>
                </a:cxn>
                <a:cxn ang="0">
                  <a:pos x="connsiteX1" y="connsiteY1"/>
                </a:cxn>
                <a:cxn ang="0">
                  <a:pos x="connsiteX2" y="connsiteY2"/>
                </a:cxn>
                <a:cxn ang="0">
                  <a:pos x="connsiteX3" y="connsiteY3"/>
                </a:cxn>
              </a:cxnLst>
              <a:rect l="l" t="t" r="r" b="b"/>
              <a:pathLst>
                <a:path w="30868" h="118775">
                  <a:moveTo>
                    <a:pt x="0" y="0"/>
                  </a:moveTo>
                  <a:lnTo>
                    <a:pt x="30869" y="0"/>
                  </a:lnTo>
                  <a:lnTo>
                    <a:pt x="30869" y="118775"/>
                  </a:lnTo>
                  <a:lnTo>
                    <a:pt x="0" y="118775"/>
                  </a:lnTo>
                  <a:close/>
                </a:path>
              </a:pathLst>
            </a:custGeom>
            <a:grpFill/>
            <a:ln w="12700" cap="flat">
              <a:solidFill>
                <a:srgbClr val="114954"/>
              </a:solidFill>
              <a:prstDash val="solid"/>
              <a:miter/>
            </a:ln>
          </p:spPr>
          <p:txBody>
            <a:bodyPr rtlCol="0" anchor="ctr"/>
            <a:lstStyle/>
            <a:p>
              <a:endParaRPr lang="en-AU"/>
            </a:p>
          </p:txBody>
        </p:sp>
        <p:sp>
          <p:nvSpPr>
            <p:cNvPr id="439" name="Freeform: Shape 438">
              <a:extLst>
                <a:ext uri="{FF2B5EF4-FFF2-40B4-BE49-F238E27FC236}">
                  <a16:creationId xmlns:a16="http://schemas.microsoft.com/office/drawing/2014/main" id="{9E50383D-9807-4969-806C-2CF87A809DD1}"/>
                </a:ext>
              </a:extLst>
            </p:cNvPr>
            <p:cNvSpPr/>
            <p:nvPr/>
          </p:nvSpPr>
          <p:spPr>
            <a:xfrm>
              <a:off x="4517922" y="6069909"/>
              <a:ext cx="30868" cy="120283"/>
            </a:xfrm>
            <a:custGeom>
              <a:avLst/>
              <a:gdLst>
                <a:gd name="connsiteX0" fmla="*/ 0 w 30868"/>
                <a:gd name="connsiteY0" fmla="*/ 0 h 120283"/>
                <a:gd name="connsiteX1" fmla="*/ 30869 w 30868"/>
                <a:gd name="connsiteY1" fmla="*/ 0 h 120283"/>
                <a:gd name="connsiteX2" fmla="*/ 30869 w 30868"/>
                <a:gd name="connsiteY2" fmla="*/ 120284 h 120283"/>
                <a:gd name="connsiteX3" fmla="*/ 0 w 30868"/>
                <a:gd name="connsiteY3" fmla="*/ 120284 h 120283"/>
              </a:gdLst>
              <a:ahLst/>
              <a:cxnLst>
                <a:cxn ang="0">
                  <a:pos x="connsiteX0" y="connsiteY0"/>
                </a:cxn>
                <a:cxn ang="0">
                  <a:pos x="connsiteX1" y="connsiteY1"/>
                </a:cxn>
                <a:cxn ang="0">
                  <a:pos x="connsiteX2" y="connsiteY2"/>
                </a:cxn>
                <a:cxn ang="0">
                  <a:pos x="connsiteX3" y="connsiteY3"/>
                </a:cxn>
              </a:cxnLst>
              <a:rect l="l" t="t" r="r" b="b"/>
              <a:pathLst>
                <a:path w="30868" h="120283">
                  <a:moveTo>
                    <a:pt x="0" y="0"/>
                  </a:moveTo>
                  <a:lnTo>
                    <a:pt x="30869" y="0"/>
                  </a:lnTo>
                  <a:lnTo>
                    <a:pt x="30869" y="120284"/>
                  </a:lnTo>
                  <a:lnTo>
                    <a:pt x="0" y="120284"/>
                  </a:lnTo>
                  <a:close/>
                </a:path>
              </a:pathLst>
            </a:custGeom>
            <a:grpFill/>
            <a:ln w="12700" cap="flat">
              <a:solidFill>
                <a:srgbClr val="114954"/>
              </a:solidFill>
              <a:prstDash val="solid"/>
              <a:miter/>
            </a:ln>
          </p:spPr>
          <p:txBody>
            <a:bodyPr rtlCol="0" anchor="ctr"/>
            <a:lstStyle/>
            <a:p>
              <a:endParaRPr lang="en-AU"/>
            </a:p>
          </p:txBody>
        </p:sp>
        <p:sp>
          <p:nvSpPr>
            <p:cNvPr id="440" name="Freeform: Shape 439">
              <a:extLst>
                <a:ext uri="{FF2B5EF4-FFF2-40B4-BE49-F238E27FC236}">
                  <a16:creationId xmlns:a16="http://schemas.microsoft.com/office/drawing/2014/main" id="{FC3752E5-ADDD-4786-ABE7-DAA65AC03BD2}"/>
                </a:ext>
              </a:extLst>
            </p:cNvPr>
            <p:cNvSpPr/>
            <p:nvPr/>
          </p:nvSpPr>
          <p:spPr>
            <a:xfrm>
              <a:off x="4511468" y="5998245"/>
              <a:ext cx="43777" cy="43777"/>
            </a:xfrm>
            <a:custGeom>
              <a:avLst/>
              <a:gdLst>
                <a:gd name="connsiteX0" fmla="*/ 43778 w 43777"/>
                <a:gd name="connsiteY0" fmla="*/ 21889 h 43777"/>
                <a:gd name="connsiteX1" fmla="*/ 21889 w 43777"/>
                <a:gd name="connsiteY1" fmla="*/ 43778 h 43777"/>
                <a:gd name="connsiteX2" fmla="*/ 0 w 43777"/>
                <a:gd name="connsiteY2" fmla="*/ 21889 h 43777"/>
                <a:gd name="connsiteX3" fmla="*/ 21889 w 43777"/>
                <a:gd name="connsiteY3" fmla="*/ 0 h 43777"/>
                <a:gd name="connsiteX4" fmla="*/ 43778 w 43777"/>
                <a:gd name="connsiteY4" fmla="*/ 21889 h 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7" h="43777">
                  <a:moveTo>
                    <a:pt x="43778" y="21889"/>
                  </a:moveTo>
                  <a:cubicBezTo>
                    <a:pt x="43778" y="33978"/>
                    <a:pt x="33978" y="43778"/>
                    <a:pt x="21889" y="43778"/>
                  </a:cubicBezTo>
                  <a:cubicBezTo>
                    <a:pt x="9800" y="43778"/>
                    <a:pt x="0" y="33978"/>
                    <a:pt x="0" y="21889"/>
                  </a:cubicBezTo>
                  <a:cubicBezTo>
                    <a:pt x="0" y="9800"/>
                    <a:pt x="9800" y="0"/>
                    <a:pt x="21889" y="0"/>
                  </a:cubicBezTo>
                  <a:cubicBezTo>
                    <a:pt x="33978" y="0"/>
                    <a:pt x="43778" y="9800"/>
                    <a:pt x="43778" y="21889"/>
                  </a:cubicBezTo>
                  <a:close/>
                </a:path>
              </a:pathLst>
            </a:custGeom>
            <a:grpFill/>
            <a:ln w="12700" cap="rnd">
              <a:solidFill>
                <a:srgbClr val="114954"/>
              </a:solidFill>
              <a:prstDash val="solid"/>
              <a:round/>
            </a:ln>
          </p:spPr>
          <p:txBody>
            <a:bodyPr rtlCol="0" anchor="ctr"/>
            <a:lstStyle/>
            <a:p>
              <a:endParaRPr lang="en-AU"/>
            </a:p>
          </p:txBody>
        </p:sp>
        <p:sp>
          <p:nvSpPr>
            <p:cNvPr id="441" name="Freeform: Shape 440">
              <a:extLst>
                <a:ext uri="{FF2B5EF4-FFF2-40B4-BE49-F238E27FC236}">
                  <a16:creationId xmlns:a16="http://schemas.microsoft.com/office/drawing/2014/main" id="{23B1ACBF-EBA5-4437-9242-E9C3371BE068}"/>
                </a:ext>
              </a:extLst>
            </p:cNvPr>
            <p:cNvSpPr/>
            <p:nvPr/>
          </p:nvSpPr>
          <p:spPr>
            <a:xfrm>
              <a:off x="4678195" y="6000139"/>
              <a:ext cx="43777" cy="43777"/>
            </a:xfrm>
            <a:custGeom>
              <a:avLst/>
              <a:gdLst>
                <a:gd name="connsiteX0" fmla="*/ 43778 w 43777"/>
                <a:gd name="connsiteY0" fmla="*/ 21889 h 43777"/>
                <a:gd name="connsiteX1" fmla="*/ 21889 w 43777"/>
                <a:gd name="connsiteY1" fmla="*/ 0 h 43777"/>
                <a:gd name="connsiteX2" fmla="*/ 0 w 43777"/>
                <a:gd name="connsiteY2" fmla="*/ 21889 h 43777"/>
                <a:gd name="connsiteX3" fmla="*/ 21889 w 43777"/>
                <a:gd name="connsiteY3" fmla="*/ 43778 h 43777"/>
                <a:gd name="connsiteX4" fmla="*/ 43778 w 43777"/>
                <a:gd name="connsiteY4" fmla="*/ 21889 h 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7" h="43777">
                  <a:moveTo>
                    <a:pt x="43778" y="21889"/>
                  </a:moveTo>
                  <a:cubicBezTo>
                    <a:pt x="43778" y="9822"/>
                    <a:pt x="33991" y="0"/>
                    <a:pt x="21889" y="0"/>
                  </a:cubicBezTo>
                  <a:cubicBezTo>
                    <a:pt x="9787" y="0"/>
                    <a:pt x="0" y="9787"/>
                    <a:pt x="0" y="21889"/>
                  </a:cubicBezTo>
                  <a:cubicBezTo>
                    <a:pt x="0" y="33991"/>
                    <a:pt x="9787" y="43778"/>
                    <a:pt x="21889" y="43778"/>
                  </a:cubicBezTo>
                  <a:cubicBezTo>
                    <a:pt x="33991" y="43778"/>
                    <a:pt x="43778" y="33991"/>
                    <a:pt x="43778" y="21889"/>
                  </a:cubicBezTo>
                  <a:close/>
                </a:path>
              </a:pathLst>
            </a:custGeom>
            <a:grpFill/>
            <a:ln w="12700" cap="rnd">
              <a:solidFill>
                <a:srgbClr val="114954"/>
              </a:solidFill>
              <a:prstDash val="solid"/>
              <a:round/>
            </a:ln>
          </p:spPr>
          <p:txBody>
            <a:bodyPr rtlCol="0" anchor="ctr"/>
            <a:lstStyle/>
            <a:p>
              <a:endParaRPr lang="en-AU"/>
            </a:p>
          </p:txBody>
        </p:sp>
        <p:sp>
          <p:nvSpPr>
            <p:cNvPr id="442" name="Freeform: Shape 441">
              <a:extLst>
                <a:ext uri="{FF2B5EF4-FFF2-40B4-BE49-F238E27FC236}">
                  <a16:creationId xmlns:a16="http://schemas.microsoft.com/office/drawing/2014/main" id="{EC7867C3-01BC-4E84-8E27-539DC0180E58}"/>
                </a:ext>
              </a:extLst>
            </p:cNvPr>
            <p:cNvSpPr/>
            <p:nvPr/>
          </p:nvSpPr>
          <p:spPr>
            <a:xfrm>
              <a:off x="4601304" y="6107513"/>
              <a:ext cx="30868" cy="82679"/>
            </a:xfrm>
            <a:custGeom>
              <a:avLst/>
              <a:gdLst>
                <a:gd name="connsiteX0" fmla="*/ 0 w 30868"/>
                <a:gd name="connsiteY0" fmla="*/ 0 h 82679"/>
                <a:gd name="connsiteX1" fmla="*/ 30869 w 30868"/>
                <a:gd name="connsiteY1" fmla="*/ 0 h 82679"/>
                <a:gd name="connsiteX2" fmla="*/ 30869 w 30868"/>
                <a:gd name="connsiteY2" fmla="*/ 82679 h 82679"/>
                <a:gd name="connsiteX3" fmla="*/ 0 w 30868"/>
                <a:gd name="connsiteY3" fmla="*/ 82679 h 82679"/>
              </a:gdLst>
              <a:ahLst/>
              <a:cxnLst>
                <a:cxn ang="0">
                  <a:pos x="connsiteX0" y="connsiteY0"/>
                </a:cxn>
                <a:cxn ang="0">
                  <a:pos x="connsiteX1" y="connsiteY1"/>
                </a:cxn>
                <a:cxn ang="0">
                  <a:pos x="connsiteX2" y="connsiteY2"/>
                </a:cxn>
                <a:cxn ang="0">
                  <a:pos x="connsiteX3" y="connsiteY3"/>
                </a:cxn>
              </a:cxnLst>
              <a:rect l="l" t="t" r="r" b="b"/>
              <a:pathLst>
                <a:path w="30868" h="82679">
                  <a:moveTo>
                    <a:pt x="0" y="0"/>
                  </a:moveTo>
                  <a:lnTo>
                    <a:pt x="30869" y="0"/>
                  </a:lnTo>
                  <a:lnTo>
                    <a:pt x="30869" y="82679"/>
                  </a:lnTo>
                  <a:lnTo>
                    <a:pt x="0" y="82679"/>
                  </a:lnTo>
                  <a:close/>
                </a:path>
              </a:pathLst>
            </a:custGeom>
            <a:grpFill/>
            <a:ln w="12700" cap="flat">
              <a:solidFill>
                <a:srgbClr val="114954"/>
              </a:solidFill>
              <a:prstDash val="solid"/>
              <a:miter/>
            </a:ln>
          </p:spPr>
          <p:txBody>
            <a:bodyPr rtlCol="0" anchor="ctr"/>
            <a:lstStyle/>
            <a:p>
              <a:endParaRPr lang="en-AU"/>
            </a:p>
          </p:txBody>
        </p:sp>
        <p:sp>
          <p:nvSpPr>
            <p:cNvPr id="443" name="Freeform: Shape 442">
              <a:extLst>
                <a:ext uri="{FF2B5EF4-FFF2-40B4-BE49-F238E27FC236}">
                  <a16:creationId xmlns:a16="http://schemas.microsoft.com/office/drawing/2014/main" id="{1E606139-5C61-435D-ACBC-FFF9DEC363A3}"/>
                </a:ext>
              </a:extLst>
            </p:cNvPr>
            <p:cNvSpPr/>
            <p:nvPr/>
          </p:nvSpPr>
          <p:spPr>
            <a:xfrm>
              <a:off x="4603584" y="6054405"/>
              <a:ext cx="26308" cy="26308"/>
            </a:xfrm>
            <a:custGeom>
              <a:avLst/>
              <a:gdLst>
                <a:gd name="connsiteX0" fmla="*/ 26309 w 26308"/>
                <a:gd name="connsiteY0" fmla="*/ 13154 h 26308"/>
                <a:gd name="connsiteX1" fmla="*/ 13154 w 26308"/>
                <a:gd name="connsiteY1" fmla="*/ 0 h 26308"/>
                <a:gd name="connsiteX2" fmla="*/ 0 w 26308"/>
                <a:gd name="connsiteY2" fmla="*/ 13154 h 26308"/>
                <a:gd name="connsiteX3" fmla="*/ 13154 w 26308"/>
                <a:gd name="connsiteY3" fmla="*/ 26309 h 26308"/>
                <a:gd name="connsiteX4" fmla="*/ 26309 w 26308"/>
                <a:gd name="connsiteY4" fmla="*/ 13154 h 2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8" h="26308">
                  <a:moveTo>
                    <a:pt x="26309" y="13154"/>
                  </a:moveTo>
                  <a:cubicBezTo>
                    <a:pt x="26309" y="5893"/>
                    <a:pt x="20416" y="0"/>
                    <a:pt x="13154" y="0"/>
                  </a:cubicBezTo>
                  <a:cubicBezTo>
                    <a:pt x="5893" y="0"/>
                    <a:pt x="0" y="5893"/>
                    <a:pt x="0" y="13154"/>
                  </a:cubicBezTo>
                  <a:cubicBezTo>
                    <a:pt x="0" y="20415"/>
                    <a:pt x="5893" y="26309"/>
                    <a:pt x="13154" y="26309"/>
                  </a:cubicBezTo>
                  <a:cubicBezTo>
                    <a:pt x="20416" y="26309"/>
                    <a:pt x="26309" y="20415"/>
                    <a:pt x="26309" y="13154"/>
                  </a:cubicBezTo>
                  <a:close/>
                </a:path>
              </a:pathLst>
            </a:custGeom>
            <a:grpFill/>
            <a:ln w="12700" cap="rnd">
              <a:solidFill>
                <a:srgbClr val="114954"/>
              </a:solidFill>
              <a:prstDash val="solid"/>
              <a:round/>
            </a:ln>
          </p:spPr>
          <p:txBody>
            <a:bodyPr rtlCol="0" anchor="ctr"/>
            <a:lstStyle/>
            <a:p>
              <a:endParaRPr lang="en-AU"/>
            </a:p>
          </p:txBody>
        </p:sp>
        <p:sp>
          <p:nvSpPr>
            <p:cNvPr id="444" name="Freeform: Shape 443">
              <a:extLst>
                <a:ext uri="{FF2B5EF4-FFF2-40B4-BE49-F238E27FC236}">
                  <a16:creationId xmlns:a16="http://schemas.microsoft.com/office/drawing/2014/main" id="{E9DD8AF4-6C07-4631-AF30-F48C01D25990}"/>
                </a:ext>
              </a:extLst>
            </p:cNvPr>
            <p:cNvSpPr/>
            <p:nvPr/>
          </p:nvSpPr>
          <p:spPr>
            <a:xfrm>
              <a:off x="4436822" y="6060052"/>
              <a:ext cx="26308" cy="26308"/>
            </a:xfrm>
            <a:custGeom>
              <a:avLst/>
              <a:gdLst>
                <a:gd name="connsiteX0" fmla="*/ 26309 w 26308"/>
                <a:gd name="connsiteY0" fmla="*/ 13154 h 26308"/>
                <a:gd name="connsiteX1" fmla="*/ 13154 w 26308"/>
                <a:gd name="connsiteY1" fmla="*/ 0 h 26308"/>
                <a:gd name="connsiteX2" fmla="*/ 0 w 26308"/>
                <a:gd name="connsiteY2" fmla="*/ 13154 h 26308"/>
                <a:gd name="connsiteX3" fmla="*/ 13154 w 26308"/>
                <a:gd name="connsiteY3" fmla="*/ 26309 h 26308"/>
                <a:gd name="connsiteX4" fmla="*/ 26309 w 26308"/>
                <a:gd name="connsiteY4" fmla="*/ 13154 h 26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08" h="26308">
                  <a:moveTo>
                    <a:pt x="26309" y="13154"/>
                  </a:moveTo>
                  <a:cubicBezTo>
                    <a:pt x="26309" y="5893"/>
                    <a:pt x="20415" y="0"/>
                    <a:pt x="13154" y="0"/>
                  </a:cubicBezTo>
                  <a:cubicBezTo>
                    <a:pt x="5893" y="0"/>
                    <a:pt x="0" y="5893"/>
                    <a:pt x="0" y="13154"/>
                  </a:cubicBezTo>
                  <a:cubicBezTo>
                    <a:pt x="0" y="20415"/>
                    <a:pt x="5893" y="26309"/>
                    <a:pt x="13154" y="26309"/>
                  </a:cubicBezTo>
                  <a:cubicBezTo>
                    <a:pt x="20415" y="26309"/>
                    <a:pt x="26309" y="20415"/>
                    <a:pt x="26309" y="13154"/>
                  </a:cubicBezTo>
                  <a:close/>
                </a:path>
              </a:pathLst>
            </a:custGeom>
            <a:grpFill/>
            <a:ln w="12700" cap="rnd">
              <a:solidFill>
                <a:srgbClr val="114954"/>
              </a:solidFill>
              <a:prstDash val="solid"/>
              <a:round/>
            </a:ln>
          </p:spPr>
          <p:txBody>
            <a:bodyPr rtlCol="0" anchor="ctr"/>
            <a:lstStyle/>
            <a:p>
              <a:endParaRPr lang="en-AU"/>
            </a:p>
          </p:txBody>
        </p:sp>
        <p:sp>
          <p:nvSpPr>
            <p:cNvPr id="445" name="Freeform: Shape 444">
              <a:extLst>
                <a:ext uri="{FF2B5EF4-FFF2-40B4-BE49-F238E27FC236}">
                  <a16:creationId xmlns:a16="http://schemas.microsoft.com/office/drawing/2014/main" id="{AE6C1A99-09ED-4926-A960-BB666708D12D}"/>
                </a:ext>
              </a:extLst>
            </p:cNvPr>
            <p:cNvSpPr/>
            <p:nvPr/>
          </p:nvSpPr>
          <p:spPr>
            <a:xfrm>
              <a:off x="4459833" y="6031288"/>
              <a:ext cx="54722" cy="33219"/>
            </a:xfrm>
            <a:custGeom>
              <a:avLst/>
              <a:gdLst>
                <a:gd name="connsiteX0" fmla="*/ 0 w 54722"/>
                <a:gd name="connsiteY0" fmla="*/ 33219 h 33219"/>
                <a:gd name="connsiteX1" fmla="*/ 54722 w 54722"/>
                <a:gd name="connsiteY1" fmla="*/ 0 h 33219"/>
              </a:gdLst>
              <a:ahLst/>
              <a:cxnLst>
                <a:cxn ang="0">
                  <a:pos x="connsiteX0" y="connsiteY0"/>
                </a:cxn>
                <a:cxn ang="0">
                  <a:pos x="connsiteX1" y="connsiteY1"/>
                </a:cxn>
              </a:cxnLst>
              <a:rect l="l" t="t" r="r" b="b"/>
              <a:pathLst>
                <a:path w="54722" h="33219">
                  <a:moveTo>
                    <a:pt x="0" y="33219"/>
                  </a:moveTo>
                  <a:lnTo>
                    <a:pt x="54722" y="0"/>
                  </a:lnTo>
                </a:path>
              </a:pathLst>
            </a:custGeom>
            <a:grpFill/>
            <a:ln w="12700" cap="rnd">
              <a:solidFill>
                <a:srgbClr val="114954"/>
              </a:solidFill>
              <a:prstDash val="solid"/>
              <a:round/>
            </a:ln>
          </p:spPr>
          <p:txBody>
            <a:bodyPr rtlCol="0" anchor="ctr"/>
            <a:lstStyle/>
            <a:p>
              <a:endParaRPr lang="en-AU"/>
            </a:p>
          </p:txBody>
        </p:sp>
        <p:sp>
          <p:nvSpPr>
            <p:cNvPr id="446" name="Freeform: Shape 445">
              <a:extLst>
                <a:ext uri="{FF2B5EF4-FFF2-40B4-BE49-F238E27FC236}">
                  <a16:creationId xmlns:a16="http://schemas.microsoft.com/office/drawing/2014/main" id="{BFC740D4-DB7C-4DD2-A929-5A20E03B1978}"/>
                </a:ext>
              </a:extLst>
            </p:cNvPr>
            <p:cNvSpPr/>
            <p:nvPr/>
          </p:nvSpPr>
          <p:spPr>
            <a:xfrm>
              <a:off x="4553527" y="6028622"/>
              <a:ext cx="50056" cy="31430"/>
            </a:xfrm>
            <a:custGeom>
              <a:avLst/>
              <a:gdLst>
                <a:gd name="connsiteX0" fmla="*/ 0 w 50056"/>
                <a:gd name="connsiteY0" fmla="*/ 0 h 31430"/>
                <a:gd name="connsiteX1" fmla="*/ 50057 w 50056"/>
                <a:gd name="connsiteY1" fmla="*/ 31430 h 31430"/>
              </a:gdLst>
              <a:ahLst/>
              <a:cxnLst>
                <a:cxn ang="0">
                  <a:pos x="connsiteX0" y="connsiteY0"/>
                </a:cxn>
                <a:cxn ang="0">
                  <a:pos x="connsiteX1" y="connsiteY1"/>
                </a:cxn>
              </a:cxnLst>
              <a:rect l="l" t="t" r="r" b="b"/>
              <a:pathLst>
                <a:path w="50056" h="31430">
                  <a:moveTo>
                    <a:pt x="0" y="0"/>
                  </a:moveTo>
                  <a:lnTo>
                    <a:pt x="50057" y="31430"/>
                  </a:lnTo>
                </a:path>
              </a:pathLst>
            </a:custGeom>
            <a:grpFill/>
            <a:ln w="12700" cap="rnd">
              <a:solidFill>
                <a:srgbClr val="114954"/>
              </a:solidFill>
              <a:prstDash val="solid"/>
              <a:round/>
            </a:ln>
          </p:spPr>
          <p:txBody>
            <a:bodyPr rtlCol="0" anchor="ctr"/>
            <a:lstStyle/>
            <a:p>
              <a:endParaRPr lang="en-AU"/>
            </a:p>
          </p:txBody>
        </p:sp>
        <p:sp>
          <p:nvSpPr>
            <p:cNvPr id="447" name="Freeform: Shape 446">
              <a:extLst>
                <a:ext uri="{FF2B5EF4-FFF2-40B4-BE49-F238E27FC236}">
                  <a16:creationId xmlns:a16="http://schemas.microsoft.com/office/drawing/2014/main" id="{EEA51D3E-7F9B-4F6D-8477-B6DE682E1444}"/>
                </a:ext>
              </a:extLst>
            </p:cNvPr>
            <p:cNvSpPr/>
            <p:nvPr/>
          </p:nvSpPr>
          <p:spPr>
            <a:xfrm>
              <a:off x="4628314" y="6031429"/>
              <a:ext cx="52091" cy="29886"/>
            </a:xfrm>
            <a:custGeom>
              <a:avLst/>
              <a:gdLst>
                <a:gd name="connsiteX0" fmla="*/ 0 w 52091"/>
                <a:gd name="connsiteY0" fmla="*/ 29887 h 29886"/>
                <a:gd name="connsiteX1" fmla="*/ 52091 w 52091"/>
                <a:gd name="connsiteY1" fmla="*/ 0 h 29886"/>
              </a:gdLst>
              <a:ahLst/>
              <a:cxnLst>
                <a:cxn ang="0">
                  <a:pos x="connsiteX0" y="connsiteY0"/>
                </a:cxn>
                <a:cxn ang="0">
                  <a:pos x="connsiteX1" y="connsiteY1"/>
                </a:cxn>
              </a:cxnLst>
              <a:rect l="l" t="t" r="r" b="b"/>
              <a:pathLst>
                <a:path w="52091" h="29886">
                  <a:moveTo>
                    <a:pt x="0" y="29887"/>
                  </a:moveTo>
                  <a:lnTo>
                    <a:pt x="52091" y="0"/>
                  </a:lnTo>
                </a:path>
              </a:pathLst>
            </a:custGeom>
            <a:grpFill/>
            <a:ln w="12700" cap="rnd">
              <a:solidFill>
                <a:srgbClr val="114954"/>
              </a:solidFill>
              <a:prstDash val="solid"/>
              <a:round/>
            </a:ln>
          </p:spPr>
          <p:txBody>
            <a:bodyPr rtlCol="0" anchor="ctr"/>
            <a:lstStyle/>
            <a:p>
              <a:endParaRPr lang="en-AU"/>
            </a:p>
          </p:txBody>
        </p:sp>
      </p:grpSp>
      <p:grpSp>
        <p:nvGrpSpPr>
          <p:cNvPr id="448" name="Graphic 7">
            <a:extLst>
              <a:ext uri="{FF2B5EF4-FFF2-40B4-BE49-F238E27FC236}">
                <a16:creationId xmlns:a16="http://schemas.microsoft.com/office/drawing/2014/main" id="{303CFA17-D352-4F31-8D04-43E88B88BDA6}"/>
              </a:ext>
            </a:extLst>
          </p:cNvPr>
          <p:cNvGrpSpPr/>
          <p:nvPr/>
        </p:nvGrpSpPr>
        <p:grpSpPr>
          <a:xfrm>
            <a:off x="4954366" y="5917184"/>
            <a:ext cx="531365" cy="454187"/>
            <a:chOff x="4954366" y="5917184"/>
            <a:chExt cx="531365" cy="454187"/>
          </a:xfrm>
          <a:noFill/>
        </p:grpSpPr>
        <p:sp>
          <p:nvSpPr>
            <p:cNvPr id="449" name="Freeform: Shape 448">
              <a:extLst>
                <a:ext uri="{FF2B5EF4-FFF2-40B4-BE49-F238E27FC236}">
                  <a16:creationId xmlns:a16="http://schemas.microsoft.com/office/drawing/2014/main" id="{57B215C5-771A-49CA-AD63-2A6C97339707}"/>
                </a:ext>
              </a:extLst>
            </p:cNvPr>
            <p:cNvSpPr/>
            <p:nvPr/>
          </p:nvSpPr>
          <p:spPr>
            <a:xfrm>
              <a:off x="4997442" y="6276485"/>
              <a:ext cx="445178" cy="24098"/>
            </a:xfrm>
            <a:custGeom>
              <a:avLst/>
              <a:gdLst>
                <a:gd name="connsiteX0" fmla="*/ 0 w 445178"/>
                <a:gd name="connsiteY0" fmla="*/ 24099 h 24098"/>
                <a:gd name="connsiteX1" fmla="*/ 445179 w 445178"/>
                <a:gd name="connsiteY1" fmla="*/ 24099 h 24098"/>
                <a:gd name="connsiteX2" fmla="*/ 426377 w 445178"/>
                <a:gd name="connsiteY2" fmla="*/ 0 h 24098"/>
                <a:gd name="connsiteX3" fmla="*/ 18802 w 445178"/>
                <a:gd name="connsiteY3" fmla="*/ 0 h 24098"/>
                <a:gd name="connsiteX4" fmla="*/ 0 w 445178"/>
                <a:gd name="connsiteY4" fmla="*/ 24099 h 2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178" h="24098">
                  <a:moveTo>
                    <a:pt x="0" y="24099"/>
                  </a:moveTo>
                  <a:lnTo>
                    <a:pt x="445179" y="24099"/>
                  </a:lnTo>
                  <a:lnTo>
                    <a:pt x="426377" y="0"/>
                  </a:lnTo>
                  <a:lnTo>
                    <a:pt x="18802" y="0"/>
                  </a:lnTo>
                  <a:lnTo>
                    <a:pt x="0" y="24099"/>
                  </a:lnTo>
                  <a:close/>
                </a:path>
              </a:pathLst>
            </a:custGeom>
            <a:grpFill/>
            <a:ln w="12700" cap="flat">
              <a:solidFill>
                <a:srgbClr val="114954"/>
              </a:solidFill>
              <a:prstDash val="solid"/>
              <a:miter/>
            </a:ln>
          </p:spPr>
          <p:txBody>
            <a:bodyPr rtlCol="0" anchor="ctr"/>
            <a:lstStyle/>
            <a:p>
              <a:endParaRPr lang="en-AU"/>
            </a:p>
          </p:txBody>
        </p:sp>
        <p:grpSp>
          <p:nvGrpSpPr>
            <p:cNvPr id="450" name="Graphic 7">
              <a:extLst>
                <a:ext uri="{FF2B5EF4-FFF2-40B4-BE49-F238E27FC236}">
                  <a16:creationId xmlns:a16="http://schemas.microsoft.com/office/drawing/2014/main" id="{E2C0A699-F193-4D29-86F6-CFF52D9C75A5}"/>
                </a:ext>
              </a:extLst>
            </p:cNvPr>
            <p:cNvGrpSpPr/>
            <p:nvPr/>
          </p:nvGrpSpPr>
          <p:grpSpPr>
            <a:xfrm>
              <a:off x="5399895" y="5938506"/>
              <a:ext cx="34937" cy="89519"/>
              <a:chOff x="5399895" y="5938506"/>
              <a:chExt cx="34937" cy="89519"/>
            </a:xfrm>
            <a:grpFill/>
          </p:grpSpPr>
          <p:sp>
            <p:nvSpPr>
              <p:cNvPr id="451" name="Freeform: Shape 450">
                <a:extLst>
                  <a:ext uri="{FF2B5EF4-FFF2-40B4-BE49-F238E27FC236}">
                    <a16:creationId xmlns:a16="http://schemas.microsoft.com/office/drawing/2014/main" id="{942E9DEE-60FB-4084-8CE4-A1A7DD9A7F62}"/>
                  </a:ext>
                </a:extLst>
              </p:cNvPr>
              <p:cNvSpPr/>
              <p:nvPr/>
            </p:nvSpPr>
            <p:spPr>
              <a:xfrm>
                <a:off x="5399895" y="5948293"/>
                <a:ext cx="34937" cy="69876"/>
              </a:xfrm>
              <a:custGeom>
                <a:avLst/>
                <a:gdLst>
                  <a:gd name="connsiteX0" fmla="*/ 0 w 34937"/>
                  <a:gd name="connsiteY0" fmla="*/ 52407 h 69876"/>
                  <a:gd name="connsiteX1" fmla="*/ 17469 w 34937"/>
                  <a:gd name="connsiteY1" fmla="*/ 69876 h 69876"/>
                  <a:gd name="connsiteX2" fmla="*/ 34938 w 34937"/>
                  <a:gd name="connsiteY2" fmla="*/ 52407 h 69876"/>
                  <a:gd name="connsiteX3" fmla="*/ 17469 w 34937"/>
                  <a:gd name="connsiteY3" fmla="*/ 34938 h 69876"/>
                  <a:gd name="connsiteX4" fmla="*/ 0 w 34937"/>
                  <a:gd name="connsiteY4" fmla="*/ 17469 h 69876"/>
                  <a:gd name="connsiteX5" fmla="*/ 17469 w 34937"/>
                  <a:gd name="connsiteY5" fmla="*/ 0 h 69876"/>
                  <a:gd name="connsiteX6" fmla="*/ 34938 w 34937"/>
                  <a:gd name="connsiteY6" fmla="*/ 17469 h 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37" h="69876">
                    <a:moveTo>
                      <a:pt x="0" y="52407"/>
                    </a:moveTo>
                    <a:cubicBezTo>
                      <a:pt x="0" y="62053"/>
                      <a:pt x="7822" y="69876"/>
                      <a:pt x="17469" y="69876"/>
                    </a:cubicBezTo>
                    <a:cubicBezTo>
                      <a:pt x="27115" y="69876"/>
                      <a:pt x="34938" y="62053"/>
                      <a:pt x="34938" y="52407"/>
                    </a:cubicBezTo>
                    <a:cubicBezTo>
                      <a:pt x="34938" y="42760"/>
                      <a:pt x="27782" y="38306"/>
                      <a:pt x="17469" y="34938"/>
                    </a:cubicBezTo>
                    <a:cubicBezTo>
                      <a:pt x="8278" y="31956"/>
                      <a:pt x="0" y="27115"/>
                      <a:pt x="0" y="17469"/>
                    </a:cubicBezTo>
                    <a:cubicBezTo>
                      <a:pt x="0" y="7822"/>
                      <a:pt x="7822" y="0"/>
                      <a:pt x="17469" y="0"/>
                    </a:cubicBezTo>
                    <a:cubicBezTo>
                      <a:pt x="27115" y="0"/>
                      <a:pt x="34938" y="7822"/>
                      <a:pt x="34938" y="17469"/>
                    </a:cubicBezTo>
                  </a:path>
                </a:pathLst>
              </a:custGeom>
              <a:grpFill/>
              <a:ln w="12700" cap="rnd">
                <a:solidFill>
                  <a:srgbClr val="114954"/>
                </a:solidFill>
                <a:prstDash val="solid"/>
                <a:round/>
              </a:ln>
            </p:spPr>
            <p:txBody>
              <a:bodyPr rtlCol="0" anchor="ctr"/>
              <a:lstStyle/>
              <a:p>
                <a:endParaRPr lang="en-AU"/>
              </a:p>
            </p:txBody>
          </p:sp>
          <p:sp>
            <p:nvSpPr>
              <p:cNvPr id="452" name="Freeform: Shape 451">
                <a:extLst>
                  <a:ext uri="{FF2B5EF4-FFF2-40B4-BE49-F238E27FC236}">
                    <a16:creationId xmlns:a16="http://schemas.microsoft.com/office/drawing/2014/main" id="{E330D664-5CDA-4E34-9F01-89E2AC5CF735}"/>
                  </a:ext>
                </a:extLst>
              </p:cNvPr>
              <p:cNvSpPr/>
              <p:nvPr/>
            </p:nvSpPr>
            <p:spPr>
              <a:xfrm>
                <a:off x="5417400" y="5938506"/>
                <a:ext cx="3507" cy="9856"/>
              </a:xfrm>
              <a:custGeom>
                <a:avLst/>
                <a:gdLst>
                  <a:gd name="connsiteX0" fmla="*/ 0 w 3507"/>
                  <a:gd name="connsiteY0" fmla="*/ 0 h 9856"/>
                  <a:gd name="connsiteX1" fmla="*/ 0 w 3507"/>
                  <a:gd name="connsiteY1" fmla="*/ 9857 h 9856"/>
                </a:gdLst>
                <a:ahLst/>
                <a:cxnLst>
                  <a:cxn ang="0">
                    <a:pos x="connsiteX0" y="connsiteY0"/>
                  </a:cxn>
                  <a:cxn ang="0">
                    <a:pos x="connsiteX1" y="connsiteY1"/>
                  </a:cxn>
                </a:cxnLst>
                <a:rect l="l" t="t" r="r" b="b"/>
                <a:pathLst>
                  <a:path w="3507" h="9856">
                    <a:moveTo>
                      <a:pt x="0" y="0"/>
                    </a:moveTo>
                    <a:lnTo>
                      <a:pt x="0" y="9857"/>
                    </a:lnTo>
                  </a:path>
                </a:pathLst>
              </a:custGeom>
              <a:grpFill/>
              <a:ln w="12700" cap="rnd">
                <a:solidFill>
                  <a:srgbClr val="114954"/>
                </a:solidFill>
                <a:prstDash val="solid"/>
                <a:round/>
              </a:ln>
            </p:spPr>
            <p:txBody>
              <a:bodyPr rtlCol="0" anchor="ctr"/>
              <a:lstStyle/>
              <a:p>
                <a:endParaRPr lang="en-AU"/>
              </a:p>
            </p:txBody>
          </p:sp>
          <p:sp>
            <p:nvSpPr>
              <p:cNvPr id="453" name="Freeform: Shape 452">
                <a:extLst>
                  <a:ext uri="{FF2B5EF4-FFF2-40B4-BE49-F238E27FC236}">
                    <a16:creationId xmlns:a16="http://schemas.microsoft.com/office/drawing/2014/main" id="{A6661ADD-4E8F-4D54-BD85-8AB11EA8A2CA}"/>
                  </a:ext>
                </a:extLst>
              </p:cNvPr>
              <p:cNvSpPr/>
              <p:nvPr/>
            </p:nvSpPr>
            <p:spPr>
              <a:xfrm>
                <a:off x="5417400" y="6018169"/>
                <a:ext cx="3507" cy="9856"/>
              </a:xfrm>
              <a:custGeom>
                <a:avLst/>
                <a:gdLst>
                  <a:gd name="connsiteX0" fmla="*/ 0 w 3507"/>
                  <a:gd name="connsiteY0" fmla="*/ 0 h 9856"/>
                  <a:gd name="connsiteX1" fmla="*/ 0 w 3507"/>
                  <a:gd name="connsiteY1" fmla="*/ 9857 h 9856"/>
                </a:gdLst>
                <a:ahLst/>
                <a:cxnLst>
                  <a:cxn ang="0">
                    <a:pos x="connsiteX0" y="connsiteY0"/>
                  </a:cxn>
                  <a:cxn ang="0">
                    <a:pos x="connsiteX1" y="connsiteY1"/>
                  </a:cxn>
                </a:cxnLst>
                <a:rect l="l" t="t" r="r" b="b"/>
                <a:pathLst>
                  <a:path w="3507" h="9856">
                    <a:moveTo>
                      <a:pt x="0" y="0"/>
                    </a:moveTo>
                    <a:lnTo>
                      <a:pt x="0" y="9857"/>
                    </a:lnTo>
                  </a:path>
                </a:pathLst>
              </a:custGeom>
              <a:grpFill/>
              <a:ln w="12700" cap="rnd">
                <a:solidFill>
                  <a:srgbClr val="114954"/>
                </a:solidFill>
                <a:prstDash val="solid"/>
                <a:round/>
              </a:ln>
            </p:spPr>
            <p:txBody>
              <a:bodyPr rtlCol="0" anchor="ctr"/>
              <a:lstStyle/>
              <a:p>
                <a:endParaRPr lang="en-AU"/>
              </a:p>
            </p:txBody>
          </p:sp>
        </p:grpSp>
        <p:sp>
          <p:nvSpPr>
            <p:cNvPr id="454" name="Freeform: Shape 453">
              <a:extLst>
                <a:ext uri="{FF2B5EF4-FFF2-40B4-BE49-F238E27FC236}">
                  <a16:creationId xmlns:a16="http://schemas.microsoft.com/office/drawing/2014/main" id="{B30E0FC9-3CF8-4A64-BED9-0DABC4489227}"/>
                </a:ext>
              </a:extLst>
            </p:cNvPr>
            <p:cNvSpPr/>
            <p:nvPr/>
          </p:nvSpPr>
          <p:spPr>
            <a:xfrm rot="-4050002">
              <a:off x="5351335" y="5917184"/>
              <a:ext cx="132104" cy="132104"/>
            </a:xfrm>
            <a:custGeom>
              <a:avLst/>
              <a:gdLst>
                <a:gd name="connsiteX0" fmla="*/ 132105 w 132104"/>
                <a:gd name="connsiteY0" fmla="*/ 66052 h 132104"/>
                <a:gd name="connsiteX1" fmla="*/ 66053 w 132104"/>
                <a:gd name="connsiteY1" fmla="*/ 132105 h 132104"/>
                <a:gd name="connsiteX2" fmla="*/ 0 w 132104"/>
                <a:gd name="connsiteY2" fmla="*/ 66052 h 132104"/>
                <a:gd name="connsiteX3" fmla="*/ 66053 w 132104"/>
                <a:gd name="connsiteY3" fmla="*/ 0 h 132104"/>
                <a:gd name="connsiteX4" fmla="*/ 132105 w 132104"/>
                <a:gd name="connsiteY4" fmla="*/ 66052 h 13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04" h="132104">
                  <a:moveTo>
                    <a:pt x="132105" y="66052"/>
                  </a:moveTo>
                  <a:cubicBezTo>
                    <a:pt x="132105" y="102532"/>
                    <a:pt x="102533" y="132105"/>
                    <a:pt x="66053" y="132105"/>
                  </a:cubicBezTo>
                  <a:cubicBezTo>
                    <a:pt x="29573" y="132105"/>
                    <a:pt x="0" y="102532"/>
                    <a:pt x="0" y="66052"/>
                  </a:cubicBezTo>
                  <a:cubicBezTo>
                    <a:pt x="0" y="29573"/>
                    <a:pt x="29573" y="0"/>
                    <a:pt x="66053" y="0"/>
                  </a:cubicBezTo>
                  <a:cubicBezTo>
                    <a:pt x="102533" y="0"/>
                    <a:pt x="132105" y="29573"/>
                    <a:pt x="132105" y="66052"/>
                  </a:cubicBezTo>
                  <a:close/>
                </a:path>
              </a:pathLst>
            </a:custGeom>
            <a:grpFill/>
            <a:ln w="12700" cap="rnd">
              <a:solidFill>
                <a:srgbClr val="114954"/>
              </a:solidFill>
              <a:prstDash val="solid"/>
              <a:round/>
            </a:ln>
          </p:spPr>
          <p:txBody>
            <a:bodyPr rtlCol="0" anchor="ctr"/>
            <a:lstStyle/>
            <a:p>
              <a:endParaRPr lang="en-AU"/>
            </a:p>
          </p:txBody>
        </p:sp>
        <p:sp>
          <p:nvSpPr>
            <p:cNvPr id="455" name="Freeform: Shape 454">
              <a:extLst>
                <a:ext uri="{FF2B5EF4-FFF2-40B4-BE49-F238E27FC236}">
                  <a16:creationId xmlns:a16="http://schemas.microsoft.com/office/drawing/2014/main" id="{3E891FC0-68E0-4216-BB8E-0F27471F2602}"/>
                </a:ext>
              </a:extLst>
            </p:cNvPr>
            <p:cNvSpPr/>
            <p:nvPr/>
          </p:nvSpPr>
          <p:spPr>
            <a:xfrm>
              <a:off x="5087699" y="6012591"/>
              <a:ext cx="264665" cy="198473"/>
            </a:xfrm>
            <a:custGeom>
              <a:avLst/>
              <a:gdLst>
                <a:gd name="connsiteX0" fmla="*/ 264666 w 264665"/>
                <a:gd name="connsiteY0" fmla="*/ 36727 h 198473"/>
                <a:gd name="connsiteX1" fmla="*/ 264666 w 264665"/>
                <a:gd name="connsiteY1" fmla="*/ 198473 h 198473"/>
                <a:gd name="connsiteX2" fmla="*/ 0 w 264665"/>
                <a:gd name="connsiteY2" fmla="*/ 198473 h 198473"/>
                <a:gd name="connsiteX3" fmla="*/ 0 w 264665"/>
                <a:gd name="connsiteY3" fmla="*/ 0 h 198473"/>
                <a:gd name="connsiteX4" fmla="*/ 245443 w 264665"/>
                <a:gd name="connsiteY4" fmla="*/ 0 h 198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65" h="198473">
                  <a:moveTo>
                    <a:pt x="264666" y="36727"/>
                  </a:moveTo>
                  <a:lnTo>
                    <a:pt x="264666" y="198473"/>
                  </a:lnTo>
                  <a:lnTo>
                    <a:pt x="0" y="198473"/>
                  </a:lnTo>
                  <a:lnTo>
                    <a:pt x="0" y="0"/>
                  </a:lnTo>
                  <a:lnTo>
                    <a:pt x="245443" y="0"/>
                  </a:lnTo>
                </a:path>
              </a:pathLst>
            </a:custGeom>
            <a:grpFill/>
            <a:ln w="12700" cap="rnd">
              <a:solidFill>
                <a:srgbClr val="114954"/>
              </a:solidFill>
              <a:prstDash val="solid"/>
              <a:round/>
            </a:ln>
          </p:spPr>
          <p:txBody>
            <a:bodyPr rtlCol="0" anchor="ctr"/>
            <a:lstStyle/>
            <a:p>
              <a:endParaRPr lang="en-AU"/>
            </a:p>
          </p:txBody>
        </p:sp>
        <p:sp>
          <p:nvSpPr>
            <p:cNvPr id="457" name="Freeform: Shape 456">
              <a:extLst>
                <a:ext uri="{FF2B5EF4-FFF2-40B4-BE49-F238E27FC236}">
                  <a16:creationId xmlns:a16="http://schemas.microsoft.com/office/drawing/2014/main" id="{F107224C-ADAE-4EB7-8FD8-9B88BFDB2673}"/>
                </a:ext>
              </a:extLst>
            </p:cNvPr>
            <p:cNvSpPr/>
            <p:nvPr/>
          </p:nvSpPr>
          <p:spPr>
            <a:xfrm>
              <a:off x="5087734" y="6049319"/>
              <a:ext cx="264630" cy="96553"/>
            </a:xfrm>
            <a:custGeom>
              <a:avLst/>
              <a:gdLst>
                <a:gd name="connsiteX0" fmla="*/ 264631 w 264630"/>
                <a:gd name="connsiteY0" fmla="*/ 79978 h 96553"/>
                <a:gd name="connsiteX1" fmla="*/ 206050 w 264630"/>
                <a:gd name="connsiteY1" fmla="*/ 0 h 96553"/>
                <a:gd name="connsiteX2" fmla="*/ 206050 w 264630"/>
                <a:gd name="connsiteY2" fmla="*/ 0 h 96553"/>
                <a:gd name="connsiteX3" fmla="*/ 142979 w 264630"/>
                <a:gd name="connsiteY3" fmla="*/ 85696 h 96553"/>
                <a:gd name="connsiteX4" fmla="*/ 107199 w 264630"/>
                <a:gd name="connsiteY4" fmla="*/ 33429 h 96553"/>
                <a:gd name="connsiteX5" fmla="*/ 0 w 264630"/>
                <a:gd name="connsiteY5" fmla="*/ 96500 h 9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630" h="96553">
                  <a:moveTo>
                    <a:pt x="264631" y="79978"/>
                  </a:moveTo>
                  <a:lnTo>
                    <a:pt x="206050" y="0"/>
                  </a:lnTo>
                  <a:lnTo>
                    <a:pt x="206050" y="0"/>
                  </a:lnTo>
                  <a:lnTo>
                    <a:pt x="142979" y="85696"/>
                  </a:lnTo>
                  <a:lnTo>
                    <a:pt x="107199" y="33429"/>
                  </a:lnTo>
                  <a:cubicBezTo>
                    <a:pt x="61071" y="100745"/>
                    <a:pt x="0" y="96500"/>
                    <a:pt x="0" y="96500"/>
                  </a:cubicBezTo>
                </a:path>
              </a:pathLst>
            </a:custGeom>
            <a:grpFill/>
            <a:ln w="12700" cap="rnd">
              <a:solidFill>
                <a:srgbClr val="114954"/>
              </a:solidFill>
              <a:prstDash val="solid"/>
              <a:miter/>
            </a:ln>
          </p:spPr>
          <p:txBody>
            <a:bodyPr rtlCol="0" anchor="ctr"/>
            <a:lstStyle/>
            <a:p>
              <a:endParaRPr lang="en-AU"/>
            </a:p>
          </p:txBody>
        </p:sp>
        <p:grpSp>
          <p:nvGrpSpPr>
            <p:cNvPr id="458" name="Graphic 7">
              <a:extLst>
                <a:ext uri="{FF2B5EF4-FFF2-40B4-BE49-F238E27FC236}">
                  <a16:creationId xmlns:a16="http://schemas.microsoft.com/office/drawing/2014/main" id="{7E9CCC0A-7689-423C-BC83-BDC7E476E70C}"/>
                </a:ext>
              </a:extLst>
            </p:cNvPr>
            <p:cNvGrpSpPr/>
            <p:nvPr/>
          </p:nvGrpSpPr>
          <p:grpSpPr>
            <a:xfrm>
              <a:off x="4954366" y="6255438"/>
              <a:ext cx="531365" cy="115933"/>
              <a:chOff x="4954366" y="6255438"/>
              <a:chExt cx="531365" cy="115933"/>
            </a:xfrm>
            <a:grpFill/>
          </p:grpSpPr>
          <p:sp>
            <p:nvSpPr>
              <p:cNvPr id="459" name="Freeform: Shape 458">
                <a:extLst>
                  <a:ext uri="{FF2B5EF4-FFF2-40B4-BE49-F238E27FC236}">
                    <a16:creationId xmlns:a16="http://schemas.microsoft.com/office/drawing/2014/main" id="{5315C10A-9AFB-4299-A7BC-DF76C06A37E2}"/>
                  </a:ext>
                </a:extLst>
              </p:cNvPr>
              <p:cNvSpPr/>
              <p:nvPr/>
            </p:nvSpPr>
            <p:spPr>
              <a:xfrm>
                <a:off x="4954366" y="6255438"/>
                <a:ext cx="531365" cy="66192"/>
              </a:xfrm>
              <a:custGeom>
                <a:avLst/>
                <a:gdLst>
                  <a:gd name="connsiteX0" fmla="*/ 479731 w 531365"/>
                  <a:gd name="connsiteY0" fmla="*/ 0 h 66192"/>
                  <a:gd name="connsiteX1" fmla="*/ 531366 w 531365"/>
                  <a:gd name="connsiteY1" fmla="*/ 66193 h 66192"/>
                  <a:gd name="connsiteX2" fmla="*/ 265683 w 531365"/>
                  <a:gd name="connsiteY2" fmla="*/ 66193 h 66192"/>
                  <a:gd name="connsiteX3" fmla="*/ 0 w 531365"/>
                  <a:gd name="connsiteY3" fmla="*/ 66193 h 66192"/>
                  <a:gd name="connsiteX4" fmla="*/ 51600 w 531365"/>
                  <a:gd name="connsiteY4" fmla="*/ 0 h 66192"/>
                  <a:gd name="connsiteX5" fmla="*/ 479731 w 531365"/>
                  <a:gd name="connsiteY5" fmla="*/ 0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365" h="66192">
                    <a:moveTo>
                      <a:pt x="479731" y="0"/>
                    </a:moveTo>
                    <a:lnTo>
                      <a:pt x="531366" y="66193"/>
                    </a:lnTo>
                    <a:lnTo>
                      <a:pt x="265683" y="66193"/>
                    </a:lnTo>
                    <a:lnTo>
                      <a:pt x="0" y="66193"/>
                    </a:lnTo>
                    <a:lnTo>
                      <a:pt x="51600" y="0"/>
                    </a:lnTo>
                    <a:lnTo>
                      <a:pt x="479731" y="0"/>
                    </a:lnTo>
                  </a:path>
                </a:pathLst>
              </a:custGeom>
              <a:grpFill/>
              <a:ln w="12700" cap="rnd">
                <a:solidFill>
                  <a:srgbClr val="114954"/>
                </a:solidFill>
                <a:prstDash val="solid"/>
                <a:round/>
              </a:ln>
            </p:spPr>
            <p:txBody>
              <a:bodyPr rtlCol="0" anchor="ctr"/>
              <a:lstStyle/>
              <a:p>
                <a:endParaRPr lang="en-AU"/>
              </a:p>
            </p:txBody>
          </p:sp>
          <p:sp>
            <p:nvSpPr>
              <p:cNvPr id="460" name="Freeform: Shape 459">
                <a:extLst>
                  <a:ext uri="{FF2B5EF4-FFF2-40B4-BE49-F238E27FC236}">
                    <a16:creationId xmlns:a16="http://schemas.microsoft.com/office/drawing/2014/main" id="{8B560A72-BB55-456A-98E6-448C50C7E01A}"/>
                  </a:ext>
                </a:extLst>
              </p:cNvPr>
              <p:cNvSpPr/>
              <p:nvPr/>
            </p:nvSpPr>
            <p:spPr>
              <a:xfrm>
                <a:off x="4954366" y="6321631"/>
                <a:ext cx="531365" cy="49741"/>
              </a:xfrm>
              <a:custGeom>
                <a:avLst/>
                <a:gdLst>
                  <a:gd name="connsiteX0" fmla="*/ 531366 w 531365"/>
                  <a:gd name="connsiteY0" fmla="*/ 0 h 49741"/>
                  <a:gd name="connsiteX1" fmla="*/ 531366 w 531365"/>
                  <a:gd name="connsiteY1" fmla="*/ 0 h 49741"/>
                  <a:gd name="connsiteX2" fmla="*/ 510775 w 531365"/>
                  <a:gd name="connsiteY2" fmla="*/ 39183 h 49741"/>
                  <a:gd name="connsiteX3" fmla="*/ 507618 w 531365"/>
                  <a:gd name="connsiteY3" fmla="*/ 41357 h 49741"/>
                  <a:gd name="connsiteX4" fmla="*/ 480643 w 531365"/>
                  <a:gd name="connsiteY4" fmla="*/ 49741 h 49741"/>
                  <a:gd name="connsiteX5" fmla="*/ 50723 w 531365"/>
                  <a:gd name="connsiteY5" fmla="*/ 49741 h 49741"/>
                  <a:gd name="connsiteX6" fmla="*/ 23748 w 531365"/>
                  <a:gd name="connsiteY6" fmla="*/ 41357 h 49741"/>
                  <a:gd name="connsiteX7" fmla="*/ 20591 w 531365"/>
                  <a:gd name="connsiteY7" fmla="*/ 39183 h 49741"/>
                  <a:gd name="connsiteX8" fmla="*/ 0 w 531365"/>
                  <a:gd name="connsiteY8" fmla="*/ 0 h 49741"/>
                  <a:gd name="connsiteX9" fmla="*/ 0 w 531365"/>
                  <a:gd name="connsiteY9" fmla="*/ 0 h 4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365" h="49741">
                    <a:moveTo>
                      <a:pt x="531366" y="0"/>
                    </a:moveTo>
                    <a:lnTo>
                      <a:pt x="531366" y="0"/>
                    </a:lnTo>
                    <a:cubicBezTo>
                      <a:pt x="531366" y="15645"/>
                      <a:pt x="523649" y="30308"/>
                      <a:pt x="510775" y="39183"/>
                    </a:cubicBezTo>
                    <a:lnTo>
                      <a:pt x="507618" y="41357"/>
                    </a:lnTo>
                    <a:cubicBezTo>
                      <a:pt x="499690" y="46830"/>
                      <a:pt x="490254" y="49741"/>
                      <a:pt x="480643" y="49741"/>
                    </a:cubicBezTo>
                    <a:lnTo>
                      <a:pt x="50723" y="49741"/>
                    </a:lnTo>
                    <a:cubicBezTo>
                      <a:pt x="41077" y="49741"/>
                      <a:pt x="31676" y="46830"/>
                      <a:pt x="23748" y="41357"/>
                    </a:cubicBezTo>
                    <a:lnTo>
                      <a:pt x="20591" y="39183"/>
                    </a:lnTo>
                    <a:cubicBezTo>
                      <a:pt x="7682" y="30308"/>
                      <a:pt x="0" y="15645"/>
                      <a:pt x="0" y="0"/>
                    </a:cubicBezTo>
                    <a:lnTo>
                      <a:pt x="0" y="0"/>
                    </a:lnTo>
                  </a:path>
                </a:pathLst>
              </a:custGeom>
              <a:grpFill/>
              <a:ln w="12700" cap="rnd">
                <a:solidFill>
                  <a:srgbClr val="114954"/>
                </a:solidFill>
                <a:prstDash val="solid"/>
                <a:round/>
              </a:ln>
            </p:spPr>
            <p:txBody>
              <a:bodyPr rtlCol="0" anchor="ctr"/>
              <a:lstStyle/>
              <a:p>
                <a:endParaRPr lang="en-AU"/>
              </a:p>
            </p:txBody>
          </p:sp>
          <p:sp>
            <p:nvSpPr>
              <p:cNvPr id="461" name="Freeform: Shape 460">
                <a:extLst>
                  <a:ext uri="{FF2B5EF4-FFF2-40B4-BE49-F238E27FC236}">
                    <a16:creationId xmlns:a16="http://schemas.microsoft.com/office/drawing/2014/main" id="{D2A15F71-B684-4E7E-8F86-3698AF01C1D1}"/>
                  </a:ext>
                </a:extLst>
              </p:cNvPr>
              <p:cNvSpPr/>
              <p:nvPr/>
            </p:nvSpPr>
            <p:spPr>
              <a:xfrm>
                <a:off x="5197354" y="6346502"/>
                <a:ext cx="45391" cy="3507"/>
              </a:xfrm>
              <a:custGeom>
                <a:avLst/>
                <a:gdLst>
                  <a:gd name="connsiteX0" fmla="*/ 0 w 45391"/>
                  <a:gd name="connsiteY0" fmla="*/ 0 h 3507"/>
                  <a:gd name="connsiteX1" fmla="*/ 45391 w 45391"/>
                  <a:gd name="connsiteY1" fmla="*/ 0 h 3507"/>
                </a:gdLst>
                <a:ahLst/>
                <a:cxnLst>
                  <a:cxn ang="0">
                    <a:pos x="connsiteX0" y="connsiteY0"/>
                  </a:cxn>
                  <a:cxn ang="0">
                    <a:pos x="connsiteX1" y="connsiteY1"/>
                  </a:cxn>
                </a:cxnLst>
                <a:rect l="l" t="t" r="r" b="b"/>
                <a:pathLst>
                  <a:path w="45391" h="3507">
                    <a:moveTo>
                      <a:pt x="0" y="0"/>
                    </a:moveTo>
                    <a:lnTo>
                      <a:pt x="45391" y="0"/>
                    </a:lnTo>
                  </a:path>
                </a:pathLst>
              </a:custGeom>
              <a:grpFill/>
              <a:ln w="12700" cap="rnd">
                <a:solidFill>
                  <a:srgbClr val="114954"/>
                </a:solidFill>
                <a:prstDash val="solid"/>
                <a:round/>
              </a:ln>
            </p:spPr>
            <p:txBody>
              <a:bodyPr rtlCol="0" anchor="ctr"/>
              <a:lstStyle/>
              <a:p>
                <a:endParaRPr lang="en-AU"/>
              </a:p>
            </p:txBody>
          </p:sp>
        </p:grpSp>
        <p:sp>
          <p:nvSpPr>
            <p:cNvPr id="462" name="Freeform: Shape 461">
              <a:extLst>
                <a:ext uri="{FF2B5EF4-FFF2-40B4-BE49-F238E27FC236}">
                  <a16:creationId xmlns:a16="http://schemas.microsoft.com/office/drawing/2014/main" id="{E838934D-C8F7-4273-AE3C-11B2A8702537}"/>
                </a:ext>
              </a:extLst>
            </p:cNvPr>
            <p:cNvSpPr/>
            <p:nvPr/>
          </p:nvSpPr>
          <p:spPr>
            <a:xfrm>
              <a:off x="5434307" y="6068717"/>
              <a:ext cx="3507" cy="186721"/>
            </a:xfrm>
            <a:custGeom>
              <a:avLst/>
              <a:gdLst>
                <a:gd name="connsiteX0" fmla="*/ 0 w 3507"/>
                <a:gd name="connsiteY0" fmla="*/ 0 h 186721"/>
                <a:gd name="connsiteX1" fmla="*/ 0 w 3507"/>
                <a:gd name="connsiteY1" fmla="*/ 186721 h 186721"/>
              </a:gdLst>
              <a:ahLst/>
              <a:cxnLst>
                <a:cxn ang="0">
                  <a:pos x="connsiteX0" y="connsiteY0"/>
                </a:cxn>
                <a:cxn ang="0">
                  <a:pos x="connsiteX1" y="connsiteY1"/>
                </a:cxn>
              </a:cxnLst>
              <a:rect l="l" t="t" r="r" b="b"/>
              <a:pathLst>
                <a:path w="3507" h="186721">
                  <a:moveTo>
                    <a:pt x="0" y="0"/>
                  </a:moveTo>
                  <a:lnTo>
                    <a:pt x="0" y="186721"/>
                  </a:lnTo>
                </a:path>
              </a:pathLst>
            </a:custGeom>
            <a:grpFill/>
            <a:ln w="12700" cap="rnd">
              <a:solidFill>
                <a:srgbClr val="114954"/>
              </a:solidFill>
              <a:prstDash val="solid"/>
              <a:round/>
            </a:ln>
          </p:spPr>
          <p:txBody>
            <a:bodyPr rtlCol="0" anchor="ctr"/>
            <a:lstStyle/>
            <a:p>
              <a:endParaRPr lang="en-AU"/>
            </a:p>
          </p:txBody>
        </p:sp>
        <p:sp>
          <p:nvSpPr>
            <p:cNvPr id="463" name="Freeform: Shape 462">
              <a:extLst>
                <a:ext uri="{FF2B5EF4-FFF2-40B4-BE49-F238E27FC236}">
                  <a16:creationId xmlns:a16="http://schemas.microsoft.com/office/drawing/2014/main" id="{006D0195-A852-4B19-A7E9-1E2445C51085}"/>
                </a:ext>
              </a:extLst>
            </p:cNvPr>
            <p:cNvSpPr/>
            <p:nvPr/>
          </p:nvSpPr>
          <p:spPr>
            <a:xfrm>
              <a:off x="5005791" y="5969235"/>
              <a:ext cx="346573" cy="286203"/>
            </a:xfrm>
            <a:custGeom>
              <a:avLst/>
              <a:gdLst>
                <a:gd name="connsiteX0" fmla="*/ 0 w 346573"/>
                <a:gd name="connsiteY0" fmla="*/ 286204 h 286203"/>
                <a:gd name="connsiteX1" fmla="*/ 0 w 346573"/>
                <a:gd name="connsiteY1" fmla="*/ 31921 h 286203"/>
                <a:gd name="connsiteX2" fmla="*/ 31921 w 346573"/>
                <a:gd name="connsiteY2" fmla="*/ 0 h 286203"/>
                <a:gd name="connsiteX3" fmla="*/ 346574 w 346573"/>
                <a:gd name="connsiteY3" fmla="*/ 0 h 286203"/>
              </a:gdLst>
              <a:ahLst/>
              <a:cxnLst>
                <a:cxn ang="0">
                  <a:pos x="connsiteX0" y="connsiteY0"/>
                </a:cxn>
                <a:cxn ang="0">
                  <a:pos x="connsiteX1" y="connsiteY1"/>
                </a:cxn>
                <a:cxn ang="0">
                  <a:pos x="connsiteX2" y="connsiteY2"/>
                </a:cxn>
                <a:cxn ang="0">
                  <a:pos x="connsiteX3" y="connsiteY3"/>
                </a:cxn>
              </a:cxnLst>
              <a:rect l="l" t="t" r="r" b="b"/>
              <a:pathLst>
                <a:path w="346573" h="286203">
                  <a:moveTo>
                    <a:pt x="0" y="286204"/>
                  </a:moveTo>
                  <a:lnTo>
                    <a:pt x="0" y="31921"/>
                  </a:lnTo>
                  <a:cubicBezTo>
                    <a:pt x="0" y="14277"/>
                    <a:pt x="14277" y="0"/>
                    <a:pt x="31921" y="0"/>
                  </a:cubicBezTo>
                  <a:lnTo>
                    <a:pt x="346574" y="0"/>
                  </a:lnTo>
                </a:path>
              </a:pathLst>
            </a:custGeom>
            <a:grpFill/>
            <a:ln w="12700" cap="rnd">
              <a:solidFill>
                <a:srgbClr val="114954"/>
              </a:solidFill>
              <a:prstDash val="solid"/>
              <a:round/>
            </a:ln>
          </p:spPr>
          <p:txBody>
            <a:bodyPr rtlCol="0" anchor="ctr"/>
            <a:lstStyle/>
            <a:p>
              <a:endParaRPr lang="en-AU"/>
            </a:p>
          </p:txBody>
        </p:sp>
      </p:grpSp>
      <p:grpSp>
        <p:nvGrpSpPr>
          <p:cNvPr id="464" name="Graphic 7">
            <a:extLst>
              <a:ext uri="{FF2B5EF4-FFF2-40B4-BE49-F238E27FC236}">
                <a16:creationId xmlns:a16="http://schemas.microsoft.com/office/drawing/2014/main" id="{E68DE965-4F81-4EE5-B371-94D540D750F9}"/>
              </a:ext>
            </a:extLst>
          </p:cNvPr>
          <p:cNvGrpSpPr/>
          <p:nvPr/>
        </p:nvGrpSpPr>
        <p:grpSpPr>
          <a:xfrm>
            <a:off x="5896148" y="6145889"/>
            <a:ext cx="194859" cy="253896"/>
            <a:chOff x="5896148" y="6145889"/>
            <a:chExt cx="194859" cy="253896"/>
          </a:xfrm>
          <a:noFill/>
        </p:grpSpPr>
        <p:sp>
          <p:nvSpPr>
            <p:cNvPr id="465" name="Freeform: Shape 464">
              <a:extLst>
                <a:ext uri="{FF2B5EF4-FFF2-40B4-BE49-F238E27FC236}">
                  <a16:creationId xmlns:a16="http://schemas.microsoft.com/office/drawing/2014/main" id="{6590AF4C-C608-4693-AD45-E64B9B9A19F1}"/>
                </a:ext>
              </a:extLst>
            </p:cNvPr>
            <p:cNvSpPr/>
            <p:nvPr/>
          </p:nvSpPr>
          <p:spPr>
            <a:xfrm>
              <a:off x="5896148" y="6145889"/>
              <a:ext cx="194859" cy="253896"/>
            </a:xfrm>
            <a:custGeom>
              <a:avLst/>
              <a:gdLst>
                <a:gd name="connsiteX0" fmla="*/ 194860 w 194859"/>
                <a:gd name="connsiteY0" fmla="*/ 253897 h 253896"/>
                <a:gd name="connsiteX1" fmla="*/ 194860 w 194859"/>
                <a:gd name="connsiteY1" fmla="*/ 41533 h 253896"/>
                <a:gd name="connsiteX2" fmla="*/ 153292 w 194859"/>
                <a:gd name="connsiteY2" fmla="*/ 0 h 253896"/>
                <a:gd name="connsiteX3" fmla="*/ 0 w 194859"/>
                <a:gd name="connsiteY3" fmla="*/ 0 h 253896"/>
                <a:gd name="connsiteX4" fmla="*/ 0 w 194859"/>
                <a:gd name="connsiteY4" fmla="*/ 253897 h 253896"/>
                <a:gd name="connsiteX5" fmla="*/ 194860 w 194859"/>
                <a:gd name="connsiteY5" fmla="*/ 253897 h 25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59" h="253896">
                  <a:moveTo>
                    <a:pt x="194860" y="253897"/>
                  </a:moveTo>
                  <a:lnTo>
                    <a:pt x="194860" y="41533"/>
                  </a:lnTo>
                  <a:lnTo>
                    <a:pt x="153292" y="0"/>
                  </a:lnTo>
                  <a:lnTo>
                    <a:pt x="0" y="0"/>
                  </a:lnTo>
                  <a:lnTo>
                    <a:pt x="0" y="253897"/>
                  </a:lnTo>
                  <a:lnTo>
                    <a:pt x="194860" y="253897"/>
                  </a:lnTo>
                  <a:close/>
                </a:path>
              </a:pathLst>
            </a:custGeom>
            <a:grpFill/>
            <a:ln w="12700" cap="rnd">
              <a:solidFill>
                <a:srgbClr val="114954"/>
              </a:solidFill>
              <a:prstDash val="solid"/>
              <a:round/>
            </a:ln>
          </p:spPr>
          <p:txBody>
            <a:bodyPr rtlCol="0" anchor="ctr"/>
            <a:lstStyle/>
            <a:p>
              <a:endParaRPr lang="en-AU"/>
            </a:p>
          </p:txBody>
        </p:sp>
        <p:sp>
          <p:nvSpPr>
            <p:cNvPr id="466" name="Freeform: Shape 465">
              <a:extLst>
                <a:ext uri="{FF2B5EF4-FFF2-40B4-BE49-F238E27FC236}">
                  <a16:creationId xmlns:a16="http://schemas.microsoft.com/office/drawing/2014/main" id="{6251E285-A43C-4DBE-9461-0739F207289D}"/>
                </a:ext>
              </a:extLst>
            </p:cNvPr>
            <p:cNvSpPr/>
            <p:nvPr/>
          </p:nvSpPr>
          <p:spPr>
            <a:xfrm>
              <a:off x="6040600" y="6162762"/>
              <a:ext cx="33534" cy="33534"/>
            </a:xfrm>
            <a:custGeom>
              <a:avLst/>
              <a:gdLst>
                <a:gd name="connsiteX0" fmla="*/ 0 w 33534"/>
                <a:gd name="connsiteY0" fmla="*/ 0 h 33534"/>
                <a:gd name="connsiteX1" fmla="*/ 0 w 33534"/>
                <a:gd name="connsiteY1" fmla="*/ 33535 h 33534"/>
                <a:gd name="connsiteX2" fmla="*/ 33535 w 33534"/>
                <a:gd name="connsiteY2" fmla="*/ 33535 h 33534"/>
              </a:gdLst>
              <a:ahLst/>
              <a:cxnLst>
                <a:cxn ang="0">
                  <a:pos x="connsiteX0" y="connsiteY0"/>
                </a:cxn>
                <a:cxn ang="0">
                  <a:pos x="connsiteX1" y="connsiteY1"/>
                </a:cxn>
                <a:cxn ang="0">
                  <a:pos x="connsiteX2" y="connsiteY2"/>
                </a:cxn>
              </a:cxnLst>
              <a:rect l="l" t="t" r="r" b="b"/>
              <a:pathLst>
                <a:path w="33534" h="33534">
                  <a:moveTo>
                    <a:pt x="0" y="0"/>
                  </a:moveTo>
                  <a:lnTo>
                    <a:pt x="0" y="33535"/>
                  </a:lnTo>
                  <a:lnTo>
                    <a:pt x="33535" y="33535"/>
                  </a:lnTo>
                </a:path>
              </a:pathLst>
            </a:custGeom>
            <a:grpFill/>
            <a:ln w="12700" cap="rnd">
              <a:solidFill>
                <a:srgbClr val="114954"/>
              </a:solidFill>
              <a:prstDash val="solid"/>
              <a:round/>
            </a:ln>
          </p:spPr>
          <p:txBody>
            <a:bodyPr rtlCol="0" anchor="ctr"/>
            <a:lstStyle/>
            <a:p>
              <a:endParaRPr lang="en-AU"/>
            </a:p>
          </p:txBody>
        </p:sp>
      </p:grpSp>
      <p:grpSp>
        <p:nvGrpSpPr>
          <p:cNvPr id="467" name="Graphic 7">
            <a:extLst>
              <a:ext uri="{FF2B5EF4-FFF2-40B4-BE49-F238E27FC236}">
                <a16:creationId xmlns:a16="http://schemas.microsoft.com/office/drawing/2014/main" id="{21AFC636-CDB4-45A5-9940-A67C23B86BED}"/>
              </a:ext>
            </a:extLst>
          </p:cNvPr>
          <p:cNvGrpSpPr/>
          <p:nvPr/>
        </p:nvGrpSpPr>
        <p:grpSpPr>
          <a:xfrm>
            <a:off x="5928280" y="6230989"/>
            <a:ext cx="130596" cy="83696"/>
            <a:chOff x="5928280" y="6230989"/>
            <a:chExt cx="130596" cy="83696"/>
          </a:xfrm>
          <a:noFill/>
        </p:grpSpPr>
        <p:sp>
          <p:nvSpPr>
            <p:cNvPr id="468" name="Freeform: Shape 467">
              <a:extLst>
                <a:ext uri="{FF2B5EF4-FFF2-40B4-BE49-F238E27FC236}">
                  <a16:creationId xmlns:a16="http://schemas.microsoft.com/office/drawing/2014/main" id="{C6FEAFF5-2E99-4FF7-A470-0147D73A9A93}"/>
                </a:ext>
              </a:extLst>
            </p:cNvPr>
            <p:cNvSpPr/>
            <p:nvPr/>
          </p:nvSpPr>
          <p:spPr>
            <a:xfrm>
              <a:off x="5928280" y="6258420"/>
              <a:ext cx="130596" cy="3507"/>
            </a:xfrm>
            <a:custGeom>
              <a:avLst/>
              <a:gdLst>
                <a:gd name="connsiteX0" fmla="*/ 0 w 130596"/>
                <a:gd name="connsiteY0" fmla="*/ 0 h 3507"/>
                <a:gd name="connsiteX1" fmla="*/ 130596 w 130596"/>
                <a:gd name="connsiteY1" fmla="*/ 0 h 3507"/>
              </a:gdLst>
              <a:ahLst/>
              <a:cxnLst>
                <a:cxn ang="0">
                  <a:pos x="connsiteX0" y="connsiteY0"/>
                </a:cxn>
                <a:cxn ang="0">
                  <a:pos x="connsiteX1" y="connsiteY1"/>
                </a:cxn>
              </a:cxnLst>
              <a:rect l="l" t="t" r="r" b="b"/>
              <a:pathLst>
                <a:path w="130596" h="3507">
                  <a:moveTo>
                    <a:pt x="0" y="0"/>
                  </a:moveTo>
                  <a:lnTo>
                    <a:pt x="130596" y="0"/>
                  </a:lnTo>
                </a:path>
              </a:pathLst>
            </a:custGeom>
            <a:grpFill/>
            <a:ln w="12700" cap="rnd">
              <a:solidFill>
                <a:srgbClr val="114954"/>
              </a:solidFill>
              <a:prstDash val="solid"/>
              <a:round/>
            </a:ln>
          </p:spPr>
          <p:txBody>
            <a:bodyPr rtlCol="0" anchor="ctr"/>
            <a:lstStyle/>
            <a:p>
              <a:endParaRPr lang="en-AU"/>
            </a:p>
          </p:txBody>
        </p:sp>
        <p:sp>
          <p:nvSpPr>
            <p:cNvPr id="469" name="Freeform: Shape 468">
              <a:extLst>
                <a:ext uri="{FF2B5EF4-FFF2-40B4-BE49-F238E27FC236}">
                  <a16:creationId xmlns:a16="http://schemas.microsoft.com/office/drawing/2014/main" id="{5D1D28DF-6B30-4DEC-9263-7F56CD4D5B25}"/>
                </a:ext>
              </a:extLst>
            </p:cNvPr>
            <p:cNvSpPr/>
            <p:nvPr/>
          </p:nvSpPr>
          <p:spPr>
            <a:xfrm>
              <a:off x="5928280" y="6230989"/>
              <a:ext cx="130596" cy="3507"/>
            </a:xfrm>
            <a:custGeom>
              <a:avLst/>
              <a:gdLst>
                <a:gd name="connsiteX0" fmla="*/ 0 w 130596"/>
                <a:gd name="connsiteY0" fmla="*/ 0 h 3507"/>
                <a:gd name="connsiteX1" fmla="*/ 130596 w 130596"/>
                <a:gd name="connsiteY1" fmla="*/ 0 h 3507"/>
              </a:gdLst>
              <a:ahLst/>
              <a:cxnLst>
                <a:cxn ang="0">
                  <a:pos x="connsiteX0" y="connsiteY0"/>
                </a:cxn>
                <a:cxn ang="0">
                  <a:pos x="connsiteX1" y="connsiteY1"/>
                </a:cxn>
              </a:cxnLst>
              <a:rect l="l" t="t" r="r" b="b"/>
              <a:pathLst>
                <a:path w="130596" h="3507">
                  <a:moveTo>
                    <a:pt x="0" y="0"/>
                  </a:moveTo>
                  <a:lnTo>
                    <a:pt x="130596" y="0"/>
                  </a:lnTo>
                </a:path>
              </a:pathLst>
            </a:custGeom>
            <a:grpFill/>
            <a:ln w="12700" cap="rnd">
              <a:solidFill>
                <a:srgbClr val="114954"/>
              </a:solidFill>
              <a:prstDash val="solid"/>
              <a:round/>
            </a:ln>
          </p:spPr>
          <p:txBody>
            <a:bodyPr rtlCol="0" anchor="ctr"/>
            <a:lstStyle/>
            <a:p>
              <a:endParaRPr lang="en-AU"/>
            </a:p>
          </p:txBody>
        </p:sp>
        <p:sp>
          <p:nvSpPr>
            <p:cNvPr id="470" name="Freeform: Shape 469">
              <a:extLst>
                <a:ext uri="{FF2B5EF4-FFF2-40B4-BE49-F238E27FC236}">
                  <a16:creationId xmlns:a16="http://schemas.microsoft.com/office/drawing/2014/main" id="{08E8313D-F163-4BC4-ACF6-230CD2143BAC}"/>
                </a:ext>
              </a:extLst>
            </p:cNvPr>
            <p:cNvSpPr/>
            <p:nvPr/>
          </p:nvSpPr>
          <p:spPr>
            <a:xfrm>
              <a:off x="5928280" y="6314686"/>
              <a:ext cx="65280" cy="3507"/>
            </a:xfrm>
            <a:custGeom>
              <a:avLst/>
              <a:gdLst>
                <a:gd name="connsiteX0" fmla="*/ 0 w 65280"/>
                <a:gd name="connsiteY0" fmla="*/ 0 h 3507"/>
                <a:gd name="connsiteX1" fmla="*/ 65281 w 65280"/>
                <a:gd name="connsiteY1" fmla="*/ 0 h 3507"/>
              </a:gdLst>
              <a:ahLst/>
              <a:cxnLst>
                <a:cxn ang="0">
                  <a:pos x="connsiteX0" y="connsiteY0"/>
                </a:cxn>
                <a:cxn ang="0">
                  <a:pos x="connsiteX1" y="connsiteY1"/>
                </a:cxn>
              </a:cxnLst>
              <a:rect l="l" t="t" r="r" b="b"/>
              <a:pathLst>
                <a:path w="65280" h="3507">
                  <a:moveTo>
                    <a:pt x="0" y="0"/>
                  </a:moveTo>
                  <a:lnTo>
                    <a:pt x="65281" y="0"/>
                  </a:lnTo>
                </a:path>
              </a:pathLst>
            </a:custGeom>
            <a:grpFill/>
            <a:ln w="12700" cap="rnd">
              <a:solidFill>
                <a:srgbClr val="114954"/>
              </a:solidFill>
              <a:prstDash val="solid"/>
              <a:round/>
            </a:ln>
          </p:spPr>
          <p:txBody>
            <a:bodyPr rtlCol="0" anchor="ctr"/>
            <a:lstStyle/>
            <a:p>
              <a:endParaRPr lang="en-AU"/>
            </a:p>
          </p:txBody>
        </p:sp>
        <p:sp>
          <p:nvSpPr>
            <p:cNvPr id="471" name="Freeform: Shape 470">
              <a:extLst>
                <a:ext uri="{FF2B5EF4-FFF2-40B4-BE49-F238E27FC236}">
                  <a16:creationId xmlns:a16="http://schemas.microsoft.com/office/drawing/2014/main" id="{BC6C7C62-C126-4045-BDEA-A4863FFC2E29}"/>
                </a:ext>
              </a:extLst>
            </p:cNvPr>
            <p:cNvSpPr/>
            <p:nvPr/>
          </p:nvSpPr>
          <p:spPr>
            <a:xfrm>
              <a:off x="5928280" y="6287254"/>
              <a:ext cx="130596" cy="3507"/>
            </a:xfrm>
            <a:custGeom>
              <a:avLst/>
              <a:gdLst>
                <a:gd name="connsiteX0" fmla="*/ 0 w 130596"/>
                <a:gd name="connsiteY0" fmla="*/ 0 h 3507"/>
                <a:gd name="connsiteX1" fmla="*/ 130596 w 130596"/>
                <a:gd name="connsiteY1" fmla="*/ 0 h 3507"/>
              </a:gdLst>
              <a:ahLst/>
              <a:cxnLst>
                <a:cxn ang="0">
                  <a:pos x="connsiteX0" y="connsiteY0"/>
                </a:cxn>
                <a:cxn ang="0">
                  <a:pos x="connsiteX1" y="connsiteY1"/>
                </a:cxn>
              </a:cxnLst>
              <a:rect l="l" t="t" r="r" b="b"/>
              <a:pathLst>
                <a:path w="130596" h="3507">
                  <a:moveTo>
                    <a:pt x="0" y="0"/>
                  </a:moveTo>
                  <a:lnTo>
                    <a:pt x="130596" y="0"/>
                  </a:lnTo>
                </a:path>
              </a:pathLst>
            </a:custGeom>
            <a:grpFill/>
            <a:ln w="12700" cap="rnd">
              <a:solidFill>
                <a:srgbClr val="114954"/>
              </a:solidFill>
              <a:prstDash val="solid"/>
              <a:round/>
            </a:ln>
          </p:spPr>
          <p:txBody>
            <a:bodyPr rtlCol="0" anchor="ctr"/>
            <a:lstStyle/>
            <a:p>
              <a:endParaRPr lang="en-AU"/>
            </a:p>
          </p:txBody>
        </p:sp>
      </p:grpSp>
      <p:sp>
        <p:nvSpPr>
          <p:cNvPr id="472" name="Freeform: Shape 471">
            <a:extLst>
              <a:ext uri="{FF2B5EF4-FFF2-40B4-BE49-F238E27FC236}">
                <a16:creationId xmlns:a16="http://schemas.microsoft.com/office/drawing/2014/main" id="{B9577433-685A-4E1A-A679-213E5F145E54}"/>
              </a:ext>
            </a:extLst>
          </p:cNvPr>
          <p:cNvSpPr/>
          <p:nvPr/>
        </p:nvSpPr>
        <p:spPr>
          <a:xfrm>
            <a:off x="5645478" y="5940786"/>
            <a:ext cx="198157" cy="254738"/>
          </a:xfrm>
          <a:custGeom>
            <a:avLst/>
            <a:gdLst>
              <a:gd name="connsiteX0" fmla="*/ 0 w 198157"/>
              <a:gd name="connsiteY0" fmla="*/ 254738 h 254738"/>
              <a:gd name="connsiteX1" fmla="*/ 0 w 198157"/>
              <a:gd name="connsiteY1" fmla="*/ 0 h 254738"/>
              <a:gd name="connsiteX2" fmla="*/ 156484 w 198157"/>
              <a:gd name="connsiteY2" fmla="*/ 0 h 254738"/>
              <a:gd name="connsiteX3" fmla="*/ 198157 w 198157"/>
              <a:gd name="connsiteY3" fmla="*/ 41673 h 254738"/>
              <a:gd name="connsiteX4" fmla="*/ 198157 w 198157"/>
              <a:gd name="connsiteY4" fmla="*/ 254738 h 254738"/>
              <a:gd name="connsiteX5" fmla="*/ 0 w 198157"/>
              <a:gd name="connsiteY5" fmla="*/ 254738 h 25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157" h="254738">
                <a:moveTo>
                  <a:pt x="0" y="254738"/>
                </a:moveTo>
                <a:lnTo>
                  <a:pt x="0" y="0"/>
                </a:lnTo>
                <a:lnTo>
                  <a:pt x="156484" y="0"/>
                </a:lnTo>
                <a:lnTo>
                  <a:pt x="198157" y="41673"/>
                </a:lnTo>
                <a:lnTo>
                  <a:pt x="198157" y="254738"/>
                </a:lnTo>
                <a:lnTo>
                  <a:pt x="0" y="254738"/>
                </a:lnTo>
                <a:close/>
              </a:path>
            </a:pathLst>
          </a:custGeom>
          <a:noFill/>
          <a:ln w="12700" cap="rnd">
            <a:solidFill>
              <a:srgbClr val="114954"/>
            </a:solidFill>
            <a:prstDash val="solid"/>
            <a:round/>
          </a:ln>
        </p:spPr>
        <p:txBody>
          <a:bodyPr rtlCol="0" anchor="ctr"/>
          <a:lstStyle/>
          <a:p>
            <a:endParaRPr lang="en-AU"/>
          </a:p>
        </p:txBody>
      </p:sp>
      <p:sp>
        <p:nvSpPr>
          <p:cNvPr id="473" name="Freeform: Shape 472">
            <a:extLst>
              <a:ext uri="{FF2B5EF4-FFF2-40B4-BE49-F238E27FC236}">
                <a16:creationId xmlns:a16="http://schemas.microsoft.com/office/drawing/2014/main" id="{00BE2DE8-FA53-4126-98DC-4F1BA3454898}"/>
              </a:ext>
            </a:extLst>
          </p:cNvPr>
          <p:cNvSpPr/>
          <p:nvPr/>
        </p:nvSpPr>
        <p:spPr>
          <a:xfrm>
            <a:off x="5793053" y="5957729"/>
            <a:ext cx="33640" cy="33640"/>
          </a:xfrm>
          <a:custGeom>
            <a:avLst/>
            <a:gdLst>
              <a:gd name="connsiteX0" fmla="*/ 0 w 33640"/>
              <a:gd name="connsiteY0" fmla="*/ 0 h 33640"/>
              <a:gd name="connsiteX1" fmla="*/ 0 w 33640"/>
              <a:gd name="connsiteY1" fmla="*/ 33640 h 33640"/>
              <a:gd name="connsiteX2" fmla="*/ 33640 w 33640"/>
              <a:gd name="connsiteY2" fmla="*/ 33640 h 33640"/>
            </a:gdLst>
            <a:ahLst/>
            <a:cxnLst>
              <a:cxn ang="0">
                <a:pos x="connsiteX0" y="connsiteY0"/>
              </a:cxn>
              <a:cxn ang="0">
                <a:pos x="connsiteX1" y="connsiteY1"/>
              </a:cxn>
              <a:cxn ang="0">
                <a:pos x="connsiteX2" y="connsiteY2"/>
              </a:cxn>
            </a:cxnLst>
            <a:rect l="l" t="t" r="r" b="b"/>
            <a:pathLst>
              <a:path w="33640" h="33640">
                <a:moveTo>
                  <a:pt x="0" y="0"/>
                </a:moveTo>
                <a:lnTo>
                  <a:pt x="0" y="33640"/>
                </a:lnTo>
                <a:lnTo>
                  <a:pt x="33640" y="33640"/>
                </a:lnTo>
              </a:path>
            </a:pathLst>
          </a:custGeom>
          <a:noFill/>
          <a:ln w="12700" cap="rnd">
            <a:solidFill>
              <a:srgbClr val="114954"/>
            </a:solidFill>
            <a:prstDash val="solid"/>
            <a:round/>
          </a:ln>
        </p:spPr>
        <p:txBody>
          <a:bodyPr rtlCol="0" anchor="ctr"/>
          <a:lstStyle/>
          <a:p>
            <a:endParaRPr lang="en-AU"/>
          </a:p>
        </p:txBody>
      </p:sp>
      <p:grpSp>
        <p:nvGrpSpPr>
          <p:cNvPr id="474" name="Graphic 7">
            <a:extLst>
              <a:ext uri="{FF2B5EF4-FFF2-40B4-BE49-F238E27FC236}">
                <a16:creationId xmlns:a16="http://schemas.microsoft.com/office/drawing/2014/main" id="{A8A33815-249E-4FD2-B909-81D26B456890}"/>
              </a:ext>
            </a:extLst>
          </p:cNvPr>
          <p:cNvGrpSpPr/>
          <p:nvPr/>
        </p:nvGrpSpPr>
        <p:grpSpPr>
          <a:xfrm>
            <a:off x="5683679" y="6022449"/>
            <a:ext cx="105761" cy="91413"/>
            <a:chOff x="5683679" y="6022449"/>
            <a:chExt cx="105761" cy="91413"/>
          </a:xfrm>
          <a:noFill/>
        </p:grpSpPr>
        <p:sp>
          <p:nvSpPr>
            <p:cNvPr id="475" name="Freeform: Shape 474">
              <a:extLst>
                <a:ext uri="{FF2B5EF4-FFF2-40B4-BE49-F238E27FC236}">
                  <a16:creationId xmlns:a16="http://schemas.microsoft.com/office/drawing/2014/main" id="{231E8A24-B9AA-4733-9BFF-0925761CA51A}"/>
                </a:ext>
              </a:extLst>
            </p:cNvPr>
            <p:cNvSpPr/>
            <p:nvPr/>
          </p:nvSpPr>
          <p:spPr>
            <a:xfrm>
              <a:off x="5712618" y="6022449"/>
              <a:ext cx="76786" cy="18801"/>
            </a:xfrm>
            <a:custGeom>
              <a:avLst/>
              <a:gdLst>
                <a:gd name="connsiteX0" fmla="*/ 0 w 76786"/>
                <a:gd name="connsiteY0" fmla="*/ 18802 h 18801"/>
                <a:gd name="connsiteX1" fmla="*/ 0 w 76786"/>
                <a:gd name="connsiteY1" fmla="*/ 8594 h 18801"/>
                <a:gd name="connsiteX2" fmla="*/ 8594 w 76786"/>
                <a:gd name="connsiteY2" fmla="*/ 0 h 18801"/>
                <a:gd name="connsiteX3" fmla="*/ 68192 w 76786"/>
                <a:gd name="connsiteY3" fmla="*/ 0 h 18801"/>
                <a:gd name="connsiteX4" fmla="*/ 76786 w 76786"/>
                <a:gd name="connsiteY4" fmla="*/ 8594 h 18801"/>
                <a:gd name="connsiteX5" fmla="*/ 76786 w 76786"/>
                <a:gd name="connsiteY5" fmla="*/ 18802 h 1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86" h="18801">
                  <a:moveTo>
                    <a:pt x="0" y="18802"/>
                  </a:moveTo>
                  <a:lnTo>
                    <a:pt x="0" y="8594"/>
                  </a:lnTo>
                  <a:cubicBezTo>
                    <a:pt x="0" y="3823"/>
                    <a:pt x="3859" y="0"/>
                    <a:pt x="8594" y="0"/>
                  </a:cubicBezTo>
                  <a:lnTo>
                    <a:pt x="68192" y="0"/>
                  </a:lnTo>
                  <a:cubicBezTo>
                    <a:pt x="72963" y="0"/>
                    <a:pt x="76786" y="3859"/>
                    <a:pt x="76786" y="8594"/>
                  </a:cubicBezTo>
                  <a:lnTo>
                    <a:pt x="76786" y="18802"/>
                  </a:lnTo>
                </a:path>
              </a:pathLst>
            </a:custGeom>
            <a:grpFill/>
            <a:ln w="12700" cap="flat">
              <a:solidFill>
                <a:srgbClr val="114954"/>
              </a:solidFill>
              <a:prstDash val="solid"/>
              <a:miter/>
            </a:ln>
          </p:spPr>
          <p:txBody>
            <a:bodyPr rtlCol="0" anchor="ctr"/>
            <a:lstStyle/>
            <a:p>
              <a:endParaRPr lang="en-AU"/>
            </a:p>
          </p:txBody>
        </p:sp>
        <p:sp>
          <p:nvSpPr>
            <p:cNvPr id="476" name="Freeform: Shape 475">
              <a:extLst>
                <a:ext uri="{FF2B5EF4-FFF2-40B4-BE49-F238E27FC236}">
                  <a16:creationId xmlns:a16="http://schemas.microsoft.com/office/drawing/2014/main" id="{FB32B8C5-58B7-4855-BD5E-F4FEDEED9331}"/>
                </a:ext>
              </a:extLst>
            </p:cNvPr>
            <p:cNvSpPr/>
            <p:nvPr/>
          </p:nvSpPr>
          <p:spPr>
            <a:xfrm>
              <a:off x="5683679" y="6041251"/>
              <a:ext cx="28939" cy="72611"/>
            </a:xfrm>
            <a:custGeom>
              <a:avLst/>
              <a:gdLst>
                <a:gd name="connsiteX0" fmla="*/ 28940 w 28939"/>
                <a:gd name="connsiteY0" fmla="*/ 0 h 72611"/>
                <a:gd name="connsiteX1" fmla="*/ 28940 w 28939"/>
                <a:gd name="connsiteY1" fmla="*/ 65912 h 72611"/>
                <a:gd name="connsiteX2" fmla="*/ 22240 w 28939"/>
                <a:gd name="connsiteY2" fmla="*/ 72612 h 72611"/>
                <a:gd name="connsiteX3" fmla="*/ 6700 w 28939"/>
                <a:gd name="connsiteY3" fmla="*/ 72612 h 72611"/>
                <a:gd name="connsiteX4" fmla="*/ 0 w 28939"/>
                <a:gd name="connsiteY4" fmla="*/ 65912 h 72611"/>
                <a:gd name="connsiteX5" fmla="*/ 0 w 28939"/>
                <a:gd name="connsiteY5" fmla="*/ 60264 h 72611"/>
                <a:gd name="connsiteX6" fmla="*/ 6700 w 28939"/>
                <a:gd name="connsiteY6" fmla="*/ 53565 h 72611"/>
                <a:gd name="connsiteX7" fmla="*/ 14487 w 28939"/>
                <a:gd name="connsiteY7" fmla="*/ 53565 h 7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39" h="72611">
                  <a:moveTo>
                    <a:pt x="28940" y="0"/>
                  </a:moveTo>
                  <a:lnTo>
                    <a:pt x="28940" y="65912"/>
                  </a:lnTo>
                  <a:cubicBezTo>
                    <a:pt x="28940" y="69595"/>
                    <a:pt x="25958" y="72612"/>
                    <a:pt x="22240" y="72612"/>
                  </a:cubicBezTo>
                  <a:lnTo>
                    <a:pt x="6700" y="72612"/>
                  </a:lnTo>
                  <a:cubicBezTo>
                    <a:pt x="3017" y="72612"/>
                    <a:pt x="0" y="69630"/>
                    <a:pt x="0" y="65912"/>
                  </a:cubicBezTo>
                  <a:lnTo>
                    <a:pt x="0" y="60264"/>
                  </a:lnTo>
                  <a:cubicBezTo>
                    <a:pt x="0" y="56581"/>
                    <a:pt x="2982" y="53565"/>
                    <a:pt x="6700" y="53565"/>
                  </a:cubicBezTo>
                  <a:lnTo>
                    <a:pt x="14487" y="53565"/>
                  </a:lnTo>
                </a:path>
              </a:pathLst>
            </a:custGeom>
            <a:grpFill/>
            <a:ln w="12700" cap="rnd">
              <a:solidFill>
                <a:srgbClr val="114954"/>
              </a:solidFill>
              <a:prstDash val="solid"/>
              <a:miter/>
            </a:ln>
          </p:spPr>
          <p:txBody>
            <a:bodyPr rtlCol="0" anchor="ctr"/>
            <a:lstStyle/>
            <a:p>
              <a:endParaRPr lang="en-AU"/>
            </a:p>
          </p:txBody>
        </p:sp>
        <p:sp>
          <p:nvSpPr>
            <p:cNvPr id="477" name="Freeform: Shape 476">
              <a:extLst>
                <a:ext uri="{FF2B5EF4-FFF2-40B4-BE49-F238E27FC236}">
                  <a16:creationId xmlns:a16="http://schemas.microsoft.com/office/drawing/2014/main" id="{B91D10BA-18B6-46C1-9853-B63F542BD082}"/>
                </a:ext>
              </a:extLst>
            </p:cNvPr>
            <p:cNvSpPr/>
            <p:nvPr/>
          </p:nvSpPr>
          <p:spPr>
            <a:xfrm>
              <a:off x="5760500" y="6041251"/>
              <a:ext cx="28939" cy="72611"/>
            </a:xfrm>
            <a:custGeom>
              <a:avLst/>
              <a:gdLst>
                <a:gd name="connsiteX0" fmla="*/ 28940 w 28939"/>
                <a:gd name="connsiteY0" fmla="*/ 0 h 72611"/>
                <a:gd name="connsiteX1" fmla="*/ 28940 w 28939"/>
                <a:gd name="connsiteY1" fmla="*/ 65912 h 72611"/>
                <a:gd name="connsiteX2" fmla="*/ 22240 w 28939"/>
                <a:gd name="connsiteY2" fmla="*/ 72612 h 72611"/>
                <a:gd name="connsiteX3" fmla="*/ 6700 w 28939"/>
                <a:gd name="connsiteY3" fmla="*/ 72612 h 72611"/>
                <a:gd name="connsiteX4" fmla="*/ 0 w 28939"/>
                <a:gd name="connsiteY4" fmla="*/ 65912 h 72611"/>
                <a:gd name="connsiteX5" fmla="*/ 0 w 28939"/>
                <a:gd name="connsiteY5" fmla="*/ 60264 h 72611"/>
                <a:gd name="connsiteX6" fmla="*/ 6700 w 28939"/>
                <a:gd name="connsiteY6" fmla="*/ 53565 h 72611"/>
                <a:gd name="connsiteX7" fmla="*/ 14487 w 28939"/>
                <a:gd name="connsiteY7" fmla="*/ 53565 h 7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39" h="72611">
                  <a:moveTo>
                    <a:pt x="28940" y="0"/>
                  </a:moveTo>
                  <a:lnTo>
                    <a:pt x="28940" y="65912"/>
                  </a:lnTo>
                  <a:cubicBezTo>
                    <a:pt x="28940" y="69595"/>
                    <a:pt x="25958" y="72612"/>
                    <a:pt x="22240" y="72612"/>
                  </a:cubicBezTo>
                  <a:lnTo>
                    <a:pt x="6700" y="72612"/>
                  </a:lnTo>
                  <a:cubicBezTo>
                    <a:pt x="3017" y="72612"/>
                    <a:pt x="0" y="69630"/>
                    <a:pt x="0" y="65912"/>
                  </a:cubicBezTo>
                  <a:lnTo>
                    <a:pt x="0" y="60264"/>
                  </a:lnTo>
                  <a:cubicBezTo>
                    <a:pt x="0" y="56581"/>
                    <a:pt x="2982" y="53565"/>
                    <a:pt x="6700" y="53565"/>
                  </a:cubicBezTo>
                  <a:lnTo>
                    <a:pt x="14487" y="53565"/>
                  </a:lnTo>
                </a:path>
              </a:pathLst>
            </a:custGeom>
            <a:grpFill/>
            <a:ln w="12700" cap="rnd">
              <a:solidFill>
                <a:srgbClr val="114954"/>
              </a:solidFill>
              <a:prstDash val="solid"/>
              <a:miter/>
            </a:ln>
          </p:spPr>
          <p:txBody>
            <a:bodyPr rtlCol="0" anchor="ctr"/>
            <a:lstStyle/>
            <a:p>
              <a:endParaRPr lang="en-AU"/>
            </a:p>
          </p:txBody>
        </p:sp>
        <p:sp>
          <p:nvSpPr>
            <p:cNvPr id="478" name="Freeform: Shape 477">
              <a:extLst>
                <a:ext uri="{FF2B5EF4-FFF2-40B4-BE49-F238E27FC236}">
                  <a16:creationId xmlns:a16="http://schemas.microsoft.com/office/drawing/2014/main" id="{008D3B26-A376-4B60-8028-9D561147F2FD}"/>
                </a:ext>
              </a:extLst>
            </p:cNvPr>
            <p:cNvSpPr/>
            <p:nvPr/>
          </p:nvSpPr>
          <p:spPr>
            <a:xfrm>
              <a:off x="5727106" y="6041251"/>
              <a:ext cx="47881" cy="3507"/>
            </a:xfrm>
            <a:custGeom>
              <a:avLst/>
              <a:gdLst>
                <a:gd name="connsiteX0" fmla="*/ 0 w 47881"/>
                <a:gd name="connsiteY0" fmla="*/ 0 h 3507"/>
                <a:gd name="connsiteX1" fmla="*/ 47882 w 47881"/>
                <a:gd name="connsiteY1" fmla="*/ 0 h 3507"/>
              </a:gdLst>
              <a:ahLst/>
              <a:cxnLst>
                <a:cxn ang="0">
                  <a:pos x="connsiteX0" y="connsiteY0"/>
                </a:cxn>
                <a:cxn ang="0">
                  <a:pos x="connsiteX1" y="connsiteY1"/>
                </a:cxn>
              </a:cxnLst>
              <a:rect l="l" t="t" r="r" b="b"/>
              <a:pathLst>
                <a:path w="47881" h="3507">
                  <a:moveTo>
                    <a:pt x="0" y="0"/>
                  </a:moveTo>
                  <a:lnTo>
                    <a:pt x="47882" y="0"/>
                  </a:lnTo>
                </a:path>
              </a:pathLst>
            </a:custGeom>
            <a:grpFill/>
            <a:ln w="12700" cap="rnd">
              <a:solidFill>
                <a:srgbClr val="114954"/>
              </a:solidFill>
              <a:prstDash val="solid"/>
              <a:miter/>
            </a:ln>
          </p:spPr>
          <p:txBody>
            <a:bodyPr rtlCol="0" anchor="ctr"/>
            <a:lstStyle/>
            <a:p>
              <a:endParaRPr lang="en-AU"/>
            </a:p>
          </p:txBody>
        </p:sp>
      </p:grpSp>
      <p:sp>
        <p:nvSpPr>
          <p:cNvPr id="479" name="Freeform: Shape 478">
            <a:extLst>
              <a:ext uri="{FF2B5EF4-FFF2-40B4-BE49-F238E27FC236}">
                <a16:creationId xmlns:a16="http://schemas.microsoft.com/office/drawing/2014/main" id="{406C4AC6-72A5-4D65-86DE-2242F7B02401}"/>
              </a:ext>
            </a:extLst>
          </p:cNvPr>
          <p:cNvSpPr/>
          <p:nvPr/>
        </p:nvSpPr>
        <p:spPr>
          <a:xfrm>
            <a:off x="5868226" y="6049108"/>
            <a:ext cx="119125" cy="71349"/>
          </a:xfrm>
          <a:custGeom>
            <a:avLst/>
            <a:gdLst>
              <a:gd name="connsiteX0" fmla="*/ 0 w 119125"/>
              <a:gd name="connsiteY0" fmla="*/ 0 h 71349"/>
              <a:gd name="connsiteX1" fmla="*/ 119126 w 119125"/>
              <a:gd name="connsiteY1" fmla="*/ 0 h 71349"/>
              <a:gd name="connsiteX2" fmla="*/ 119126 w 119125"/>
              <a:gd name="connsiteY2" fmla="*/ 71349 h 71349"/>
            </a:gdLst>
            <a:ahLst/>
            <a:cxnLst>
              <a:cxn ang="0">
                <a:pos x="connsiteX0" y="connsiteY0"/>
              </a:cxn>
              <a:cxn ang="0">
                <a:pos x="connsiteX1" y="connsiteY1"/>
              </a:cxn>
              <a:cxn ang="0">
                <a:pos x="connsiteX2" y="connsiteY2"/>
              </a:cxn>
            </a:cxnLst>
            <a:rect l="l" t="t" r="r" b="b"/>
            <a:pathLst>
              <a:path w="119125" h="71349">
                <a:moveTo>
                  <a:pt x="0" y="0"/>
                </a:moveTo>
                <a:lnTo>
                  <a:pt x="119126" y="0"/>
                </a:lnTo>
                <a:lnTo>
                  <a:pt x="119126" y="71349"/>
                </a:lnTo>
              </a:path>
            </a:pathLst>
          </a:custGeom>
          <a:noFill/>
          <a:ln w="12700" cap="rnd">
            <a:solidFill>
              <a:srgbClr val="114954"/>
            </a:solidFill>
            <a:prstDash val="solid"/>
            <a:round/>
          </a:ln>
        </p:spPr>
        <p:txBody>
          <a:bodyPr rtlCol="0" anchor="ctr"/>
          <a:lstStyle/>
          <a:p>
            <a:endParaRPr lang="en-AU"/>
          </a:p>
        </p:txBody>
      </p:sp>
      <p:sp>
        <p:nvSpPr>
          <p:cNvPr id="480" name="Freeform: Shape 479">
            <a:extLst>
              <a:ext uri="{FF2B5EF4-FFF2-40B4-BE49-F238E27FC236}">
                <a16:creationId xmlns:a16="http://schemas.microsoft.com/office/drawing/2014/main" id="{5ADA36A0-9847-433C-AB38-70C4E4720490}"/>
              </a:ext>
            </a:extLst>
          </p:cNvPr>
          <p:cNvSpPr/>
          <p:nvPr/>
        </p:nvSpPr>
        <p:spPr>
          <a:xfrm>
            <a:off x="5744575" y="6228007"/>
            <a:ext cx="119125" cy="71349"/>
          </a:xfrm>
          <a:custGeom>
            <a:avLst/>
            <a:gdLst>
              <a:gd name="connsiteX0" fmla="*/ 119126 w 119125"/>
              <a:gd name="connsiteY0" fmla="*/ 71349 h 71349"/>
              <a:gd name="connsiteX1" fmla="*/ 0 w 119125"/>
              <a:gd name="connsiteY1" fmla="*/ 71349 h 71349"/>
              <a:gd name="connsiteX2" fmla="*/ 0 w 119125"/>
              <a:gd name="connsiteY2" fmla="*/ 0 h 71349"/>
            </a:gdLst>
            <a:ahLst/>
            <a:cxnLst>
              <a:cxn ang="0">
                <a:pos x="connsiteX0" y="connsiteY0"/>
              </a:cxn>
              <a:cxn ang="0">
                <a:pos x="connsiteX1" y="connsiteY1"/>
              </a:cxn>
              <a:cxn ang="0">
                <a:pos x="connsiteX2" y="connsiteY2"/>
              </a:cxn>
            </a:cxnLst>
            <a:rect l="l" t="t" r="r" b="b"/>
            <a:pathLst>
              <a:path w="119125" h="71349">
                <a:moveTo>
                  <a:pt x="119126" y="71349"/>
                </a:moveTo>
                <a:lnTo>
                  <a:pt x="0" y="71349"/>
                </a:lnTo>
                <a:lnTo>
                  <a:pt x="0" y="0"/>
                </a:lnTo>
              </a:path>
            </a:pathLst>
          </a:custGeom>
          <a:noFill/>
          <a:ln w="12700" cap="rnd">
            <a:solidFill>
              <a:srgbClr val="114954"/>
            </a:solidFill>
            <a:prstDash val="solid"/>
            <a:round/>
          </a:ln>
        </p:spPr>
        <p:txBody>
          <a:bodyPr rtlCol="0" anchor="ctr"/>
          <a:lstStyle/>
          <a:p>
            <a:endParaRPr lang="en-AU"/>
          </a:p>
        </p:txBody>
      </p:sp>
      <p:grpSp>
        <p:nvGrpSpPr>
          <p:cNvPr id="481" name="Graphic 7">
            <a:extLst>
              <a:ext uri="{FF2B5EF4-FFF2-40B4-BE49-F238E27FC236}">
                <a16:creationId xmlns:a16="http://schemas.microsoft.com/office/drawing/2014/main" id="{60E69902-9BA7-4564-8500-8AF7CAAD2990}"/>
              </a:ext>
            </a:extLst>
          </p:cNvPr>
          <p:cNvGrpSpPr/>
          <p:nvPr/>
        </p:nvGrpSpPr>
        <p:grpSpPr>
          <a:xfrm>
            <a:off x="2400633" y="2678191"/>
            <a:ext cx="487331" cy="458033"/>
            <a:chOff x="2400633" y="2678191"/>
            <a:chExt cx="487331" cy="458033"/>
          </a:xfrm>
          <a:noFill/>
        </p:grpSpPr>
        <p:grpSp>
          <p:nvGrpSpPr>
            <p:cNvPr id="482" name="Graphic 7">
              <a:extLst>
                <a:ext uri="{FF2B5EF4-FFF2-40B4-BE49-F238E27FC236}">
                  <a16:creationId xmlns:a16="http://schemas.microsoft.com/office/drawing/2014/main" id="{2A18CE24-20A0-46F4-978B-C4963A5278B6}"/>
                </a:ext>
              </a:extLst>
            </p:cNvPr>
            <p:cNvGrpSpPr/>
            <p:nvPr/>
          </p:nvGrpSpPr>
          <p:grpSpPr>
            <a:xfrm>
              <a:off x="2523021" y="2725792"/>
              <a:ext cx="150345" cy="150345"/>
              <a:chOff x="2523021" y="2725792"/>
              <a:chExt cx="150345" cy="150345"/>
            </a:xfrm>
            <a:grpFill/>
          </p:grpSpPr>
          <p:sp>
            <p:nvSpPr>
              <p:cNvPr id="483" name="Freeform: Shape 482">
                <a:extLst>
                  <a:ext uri="{FF2B5EF4-FFF2-40B4-BE49-F238E27FC236}">
                    <a16:creationId xmlns:a16="http://schemas.microsoft.com/office/drawing/2014/main" id="{4D60E70A-05EF-4D94-AD1E-5D03AE6811AE}"/>
                  </a:ext>
                </a:extLst>
              </p:cNvPr>
              <p:cNvSpPr/>
              <p:nvPr/>
            </p:nvSpPr>
            <p:spPr>
              <a:xfrm>
                <a:off x="2523021" y="2725792"/>
                <a:ext cx="150345" cy="150345"/>
              </a:xfrm>
              <a:custGeom>
                <a:avLst/>
                <a:gdLst>
                  <a:gd name="connsiteX0" fmla="*/ 150346 w 150345"/>
                  <a:gd name="connsiteY0" fmla="*/ 75173 h 150345"/>
                  <a:gd name="connsiteX1" fmla="*/ 75173 w 150345"/>
                  <a:gd name="connsiteY1" fmla="*/ 150345 h 150345"/>
                  <a:gd name="connsiteX2" fmla="*/ 0 w 150345"/>
                  <a:gd name="connsiteY2" fmla="*/ 75173 h 150345"/>
                  <a:gd name="connsiteX3" fmla="*/ 75173 w 150345"/>
                  <a:gd name="connsiteY3" fmla="*/ 0 h 150345"/>
                  <a:gd name="connsiteX4" fmla="*/ 150346 w 150345"/>
                  <a:gd name="connsiteY4" fmla="*/ 75173 h 150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45" h="150345">
                    <a:moveTo>
                      <a:pt x="150346" y="75173"/>
                    </a:moveTo>
                    <a:cubicBezTo>
                      <a:pt x="150346" y="116689"/>
                      <a:pt x="116690" y="150345"/>
                      <a:pt x="75173" y="150345"/>
                    </a:cubicBezTo>
                    <a:cubicBezTo>
                      <a:pt x="33656" y="150345"/>
                      <a:pt x="0" y="116689"/>
                      <a:pt x="0" y="75173"/>
                    </a:cubicBezTo>
                    <a:cubicBezTo>
                      <a:pt x="0" y="33656"/>
                      <a:pt x="33656" y="0"/>
                      <a:pt x="75173" y="0"/>
                    </a:cubicBezTo>
                    <a:cubicBezTo>
                      <a:pt x="116690" y="0"/>
                      <a:pt x="150346" y="33656"/>
                      <a:pt x="150346" y="75173"/>
                    </a:cubicBezTo>
                    <a:close/>
                  </a:path>
                </a:pathLst>
              </a:custGeom>
              <a:grpFill/>
              <a:ln w="12700" cap="rnd">
                <a:solidFill>
                  <a:srgbClr val="114954"/>
                </a:solidFill>
                <a:prstDash val="solid"/>
                <a:round/>
              </a:ln>
            </p:spPr>
            <p:txBody>
              <a:bodyPr rtlCol="0" anchor="ctr"/>
              <a:lstStyle/>
              <a:p>
                <a:endParaRPr lang="en-AU"/>
              </a:p>
            </p:txBody>
          </p:sp>
          <p:sp>
            <p:nvSpPr>
              <p:cNvPr id="484" name="Freeform: Shape 483">
                <a:extLst>
                  <a:ext uri="{FF2B5EF4-FFF2-40B4-BE49-F238E27FC236}">
                    <a16:creationId xmlns:a16="http://schemas.microsoft.com/office/drawing/2014/main" id="{DBE7D4F6-3ABF-4439-A998-0F179BC3303C}"/>
                  </a:ext>
                </a:extLst>
              </p:cNvPr>
              <p:cNvSpPr/>
              <p:nvPr/>
            </p:nvSpPr>
            <p:spPr>
              <a:xfrm>
                <a:off x="2575288" y="2762168"/>
                <a:ext cx="65491" cy="77593"/>
              </a:xfrm>
              <a:custGeom>
                <a:avLst/>
                <a:gdLst>
                  <a:gd name="connsiteX0" fmla="*/ 65491 w 65491"/>
                  <a:gd name="connsiteY0" fmla="*/ 38797 h 77593"/>
                  <a:gd name="connsiteX1" fmla="*/ 0 w 65491"/>
                  <a:gd name="connsiteY1" fmla="*/ 0 h 77593"/>
                  <a:gd name="connsiteX2" fmla="*/ 0 w 65491"/>
                  <a:gd name="connsiteY2" fmla="*/ 38797 h 77593"/>
                  <a:gd name="connsiteX3" fmla="*/ 0 w 65491"/>
                  <a:gd name="connsiteY3" fmla="*/ 77593 h 77593"/>
                  <a:gd name="connsiteX4" fmla="*/ 65491 w 65491"/>
                  <a:gd name="connsiteY4" fmla="*/ 38797 h 7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91" h="77593">
                    <a:moveTo>
                      <a:pt x="65491" y="38797"/>
                    </a:moveTo>
                    <a:lnTo>
                      <a:pt x="0" y="0"/>
                    </a:lnTo>
                    <a:lnTo>
                      <a:pt x="0" y="38797"/>
                    </a:lnTo>
                    <a:lnTo>
                      <a:pt x="0" y="77593"/>
                    </a:lnTo>
                    <a:lnTo>
                      <a:pt x="65491" y="38797"/>
                    </a:lnTo>
                    <a:close/>
                  </a:path>
                </a:pathLst>
              </a:custGeom>
              <a:grpFill/>
              <a:ln w="12700" cap="flat">
                <a:solidFill>
                  <a:srgbClr val="114954"/>
                </a:solidFill>
                <a:prstDash val="solid"/>
                <a:miter/>
              </a:ln>
            </p:spPr>
            <p:txBody>
              <a:bodyPr rtlCol="0" anchor="ctr"/>
              <a:lstStyle/>
              <a:p>
                <a:endParaRPr lang="en-AU"/>
              </a:p>
            </p:txBody>
          </p:sp>
        </p:grpSp>
        <p:grpSp>
          <p:nvGrpSpPr>
            <p:cNvPr id="485" name="Graphic 7">
              <a:extLst>
                <a:ext uri="{FF2B5EF4-FFF2-40B4-BE49-F238E27FC236}">
                  <a16:creationId xmlns:a16="http://schemas.microsoft.com/office/drawing/2014/main" id="{1E5F13DD-3215-458B-9EC4-95644F71D906}"/>
                </a:ext>
              </a:extLst>
            </p:cNvPr>
            <p:cNvGrpSpPr/>
            <p:nvPr/>
          </p:nvGrpSpPr>
          <p:grpSpPr>
            <a:xfrm>
              <a:off x="2780811" y="3084783"/>
              <a:ext cx="29886" cy="1753"/>
              <a:chOff x="2780811" y="3084783"/>
              <a:chExt cx="29886" cy="1753"/>
            </a:xfrm>
            <a:grpFill/>
          </p:grpSpPr>
          <p:sp>
            <p:nvSpPr>
              <p:cNvPr id="486" name="Freeform: Shape 485">
                <a:extLst>
                  <a:ext uri="{FF2B5EF4-FFF2-40B4-BE49-F238E27FC236}">
                    <a16:creationId xmlns:a16="http://schemas.microsoft.com/office/drawing/2014/main" id="{BDF09673-459C-4D91-9BF6-D8C12E070A8B}"/>
                  </a:ext>
                </a:extLst>
              </p:cNvPr>
              <p:cNvSpPr/>
              <p:nvPr/>
            </p:nvSpPr>
            <p:spPr>
              <a:xfrm>
                <a:off x="2780811" y="3084783"/>
                <a:ext cx="3507" cy="1753"/>
              </a:xfrm>
              <a:custGeom>
                <a:avLst/>
                <a:gdLst>
                  <a:gd name="connsiteX0" fmla="*/ 0 w 3507"/>
                  <a:gd name="connsiteY0" fmla="*/ 1754 h 1753"/>
                  <a:gd name="connsiteX1" fmla="*/ 0 w 3507"/>
                  <a:gd name="connsiteY1" fmla="*/ 0 h 1753"/>
                </a:gdLst>
                <a:ahLst/>
                <a:cxnLst>
                  <a:cxn ang="0">
                    <a:pos x="connsiteX0" y="connsiteY0"/>
                  </a:cxn>
                  <a:cxn ang="0">
                    <a:pos x="connsiteX1" y="connsiteY1"/>
                  </a:cxn>
                </a:cxnLst>
                <a:rect l="l" t="t" r="r" b="b"/>
                <a:pathLst>
                  <a:path w="3507" h="1753">
                    <a:moveTo>
                      <a:pt x="0" y="1754"/>
                    </a:moveTo>
                    <a:lnTo>
                      <a:pt x="0" y="0"/>
                    </a:lnTo>
                  </a:path>
                </a:pathLst>
              </a:custGeom>
              <a:grpFill/>
              <a:ln w="12700" cap="rnd">
                <a:solidFill>
                  <a:srgbClr val="114954"/>
                </a:solidFill>
                <a:prstDash val="solid"/>
                <a:round/>
              </a:ln>
            </p:spPr>
            <p:txBody>
              <a:bodyPr rtlCol="0" anchor="ctr"/>
              <a:lstStyle/>
              <a:p>
                <a:endParaRPr lang="en-AU"/>
              </a:p>
            </p:txBody>
          </p:sp>
          <p:sp>
            <p:nvSpPr>
              <p:cNvPr id="487" name="Freeform: Shape 486">
                <a:extLst>
                  <a:ext uri="{FF2B5EF4-FFF2-40B4-BE49-F238E27FC236}">
                    <a16:creationId xmlns:a16="http://schemas.microsoft.com/office/drawing/2014/main" id="{A0455163-D2ED-499A-BBDB-E5DA10F06379}"/>
                  </a:ext>
                </a:extLst>
              </p:cNvPr>
              <p:cNvSpPr/>
              <p:nvPr/>
            </p:nvSpPr>
            <p:spPr>
              <a:xfrm>
                <a:off x="2795755" y="3084783"/>
                <a:ext cx="3507" cy="1753"/>
              </a:xfrm>
              <a:custGeom>
                <a:avLst/>
                <a:gdLst>
                  <a:gd name="connsiteX0" fmla="*/ 0 w 3507"/>
                  <a:gd name="connsiteY0" fmla="*/ 1754 h 1753"/>
                  <a:gd name="connsiteX1" fmla="*/ 0 w 3507"/>
                  <a:gd name="connsiteY1" fmla="*/ 0 h 1753"/>
                </a:gdLst>
                <a:ahLst/>
                <a:cxnLst>
                  <a:cxn ang="0">
                    <a:pos x="connsiteX0" y="connsiteY0"/>
                  </a:cxn>
                  <a:cxn ang="0">
                    <a:pos x="connsiteX1" y="connsiteY1"/>
                  </a:cxn>
                </a:cxnLst>
                <a:rect l="l" t="t" r="r" b="b"/>
                <a:pathLst>
                  <a:path w="3507" h="1753">
                    <a:moveTo>
                      <a:pt x="0" y="1754"/>
                    </a:moveTo>
                    <a:lnTo>
                      <a:pt x="0" y="0"/>
                    </a:lnTo>
                  </a:path>
                </a:pathLst>
              </a:custGeom>
              <a:grpFill/>
              <a:ln w="12700" cap="rnd">
                <a:solidFill>
                  <a:srgbClr val="114954"/>
                </a:solidFill>
                <a:prstDash val="solid"/>
                <a:round/>
              </a:ln>
            </p:spPr>
            <p:txBody>
              <a:bodyPr rtlCol="0" anchor="ctr"/>
              <a:lstStyle/>
              <a:p>
                <a:endParaRPr lang="en-AU"/>
              </a:p>
            </p:txBody>
          </p:sp>
          <p:sp>
            <p:nvSpPr>
              <p:cNvPr id="488" name="Freeform: Shape 487">
                <a:extLst>
                  <a:ext uri="{FF2B5EF4-FFF2-40B4-BE49-F238E27FC236}">
                    <a16:creationId xmlns:a16="http://schemas.microsoft.com/office/drawing/2014/main" id="{87A73981-B96F-494F-85B7-DB044C5CD24D}"/>
                  </a:ext>
                </a:extLst>
              </p:cNvPr>
              <p:cNvSpPr/>
              <p:nvPr/>
            </p:nvSpPr>
            <p:spPr>
              <a:xfrm>
                <a:off x="2810698" y="3084783"/>
                <a:ext cx="3507" cy="1753"/>
              </a:xfrm>
              <a:custGeom>
                <a:avLst/>
                <a:gdLst>
                  <a:gd name="connsiteX0" fmla="*/ 0 w 3507"/>
                  <a:gd name="connsiteY0" fmla="*/ 1754 h 1753"/>
                  <a:gd name="connsiteX1" fmla="*/ 0 w 3507"/>
                  <a:gd name="connsiteY1" fmla="*/ 0 h 1753"/>
                </a:gdLst>
                <a:ahLst/>
                <a:cxnLst>
                  <a:cxn ang="0">
                    <a:pos x="connsiteX0" y="connsiteY0"/>
                  </a:cxn>
                  <a:cxn ang="0">
                    <a:pos x="connsiteX1" y="connsiteY1"/>
                  </a:cxn>
                </a:cxnLst>
                <a:rect l="l" t="t" r="r" b="b"/>
                <a:pathLst>
                  <a:path w="3507" h="1753">
                    <a:moveTo>
                      <a:pt x="0" y="1754"/>
                    </a:moveTo>
                    <a:lnTo>
                      <a:pt x="0" y="0"/>
                    </a:lnTo>
                  </a:path>
                </a:pathLst>
              </a:custGeom>
              <a:grpFill/>
              <a:ln w="12700" cap="rnd">
                <a:solidFill>
                  <a:srgbClr val="114954"/>
                </a:solidFill>
                <a:prstDash val="solid"/>
                <a:round/>
              </a:ln>
            </p:spPr>
            <p:txBody>
              <a:bodyPr rtlCol="0" anchor="ctr"/>
              <a:lstStyle/>
              <a:p>
                <a:endParaRPr lang="en-AU"/>
              </a:p>
            </p:txBody>
          </p:sp>
        </p:grpSp>
        <p:sp>
          <p:nvSpPr>
            <p:cNvPr id="489" name="Freeform: Shape 488">
              <a:extLst>
                <a:ext uri="{FF2B5EF4-FFF2-40B4-BE49-F238E27FC236}">
                  <a16:creationId xmlns:a16="http://schemas.microsoft.com/office/drawing/2014/main" id="{F6C3AE3A-66B9-40FC-89EF-16B5224788AD}"/>
                </a:ext>
              </a:extLst>
            </p:cNvPr>
            <p:cNvSpPr/>
            <p:nvPr/>
          </p:nvSpPr>
          <p:spPr>
            <a:xfrm>
              <a:off x="2703684" y="3008593"/>
              <a:ext cx="184280" cy="127630"/>
            </a:xfrm>
            <a:custGeom>
              <a:avLst/>
              <a:gdLst>
                <a:gd name="connsiteX0" fmla="*/ 172399 w 184280"/>
                <a:gd name="connsiteY0" fmla="*/ 35710 h 127630"/>
                <a:gd name="connsiteX1" fmla="*/ 130656 w 184280"/>
                <a:gd name="connsiteY1" fmla="*/ 0 h 127630"/>
                <a:gd name="connsiteX2" fmla="*/ 53554 w 184280"/>
                <a:gd name="connsiteY2" fmla="*/ 0 h 127630"/>
                <a:gd name="connsiteX3" fmla="*/ 11811 w 184280"/>
                <a:gd name="connsiteY3" fmla="*/ 35710 h 127630"/>
                <a:gd name="connsiteX4" fmla="*/ 200 w 184280"/>
                <a:gd name="connsiteY4" fmla="*/ 109900 h 127630"/>
                <a:gd name="connsiteX5" fmla="*/ 26158 w 184280"/>
                <a:gd name="connsiteY5" fmla="*/ 123090 h 127630"/>
                <a:gd name="connsiteX6" fmla="*/ 45065 w 184280"/>
                <a:gd name="connsiteY6" fmla="*/ 104183 h 127630"/>
                <a:gd name="connsiteX7" fmla="*/ 71549 w 184280"/>
                <a:gd name="connsiteY7" fmla="*/ 93203 h 127630"/>
                <a:gd name="connsiteX8" fmla="*/ 112731 w 184280"/>
                <a:gd name="connsiteY8" fmla="*/ 93203 h 127630"/>
                <a:gd name="connsiteX9" fmla="*/ 139215 w 184280"/>
                <a:gd name="connsiteY9" fmla="*/ 104183 h 127630"/>
                <a:gd name="connsiteX10" fmla="*/ 158122 w 184280"/>
                <a:gd name="connsiteY10" fmla="*/ 123090 h 127630"/>
                <a:gd name="connsiteX11" fmla="*/ 184080 w 184280"/>
                <a:gd name="connsiteY11" fmla="*/ 109900 h 127630"/>
                <a:gd name="connsiteX12" fmla="*/ 172470 w 184280"/>
                <a:gd name="connsiteY12" fmla="*/ 35710 h 12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280" h="127630">
                  <a:moveTo>
                    <a:pt x="172399" y="35710"/>
                  </a:moveTo>
                  <a:cubicBezTo>
                    <a:pt x="169172" y="15154"/>
                    <a:pt x="151458" y="0"/>
                    <a:pt x="130656" y="0"/>
                  </a:cubicBezTo>
                  <a:lnTo>
                    <a:pt x="53554" y="0"/>
                  </a:lnTo>
                  <a:cubicBezTo>
                    <a:pt x="32753" y="0"/>
                    <a:pt x="15003" y="15154"/>
                    <a:pt x="11811" y="35710"/>
                  </a:cubicBezTo>
                  <a:lnTo>
                    <a:pt x="200" y="109900"/>
                  </a:lnTo>
                  <a:cubicBezTo>
                    <a:pt x="-2080" y="124528"/>
                    <a:pt x="15670" y="133578"/>
                    <a:pt x="26158" y="123090"/>
                  </a:cubicBezTo>
                  <a:lnTo>
                    <a:pt x="45065" y="104183"/>
                  </a:lnTo>
                  <a:cubicBezTo>
                    <a:pt x="52081" y="97167"/>
                    <a:pt x="61622" y="93203"/>
                    <a:pt x="71549" y="93203"/>
                  </a:cubicBezTo>
                  <a:lnTo>
                    <a:pt x="112731" y="93203"/>
                  </a:lnTo>
                  <a:cubicBezTo>
                    <a:pt x="122658" y="93203"/>
                    <a:pt x="132200" y="97132"/>
                    <a:pt x="139215" y="104183"/>
                  </a:cubicBezTo>
                  <a:lnTo>
                    <a:pt x="158122" y="123090"/>
                  </a:lnTo>
                  <a:cubicBezTo>
                    <a:pt x="168611" y="133578"/>
                    <a:pt x="186360" y="124528"/>
                    <a:pt x="184080" y="109900"/>
                  </a:cubicBezTo>
                  <a:lnTo>
                    <a:pt x="172470" y="35710"/>
                  </a:lnTo>
                  <a:close/>
                </a:path>
              </a:pathLst>
            </a:custGeom>
            <a:grpFill/>
            <a:ln w="12700" cap="rnd">
              <a:solidFill>
                <a:srgbClr val="114954"/>
              </a:solidFill>
              <a:prstDash val="solid"/>
              <a:round/>
            </a:ln>
          </p:spPr>
          <p:txBody>
            <a:bodyPr rtlCol="0" anchor="ctr"/>
            <a:lstStyle/>
            <a:p>
              <a:endParaRPr lang="en-AU"/>
            </a:p>
          </p:txBody>
        </p:sp>
        <p:sp>
          <p:nvSpPr>
            <p:cNvPr id="490" name="Freeform: Shape 489">
              <a:extLst>
                <a:ext uri="{FF2B5EF4-FFF2-40B4-BE49-F238E27FC236}">
                  <a16:creationId xmlns:a16="http://schemas.microsoft.com/office/drawing/2014/main" id="{833AAE61-330D-4709-BB44-15B9A1358B3C}"/>
                </a:ext>
              </a:extLst>
            </p:cNvPr>
            <p:cNvSpPr/>
            <p:nvPr/>
          </p:nvSpPr>
          <p:spPr>
            <a:xfrm>
              <a:off x="2400633" y="2678191"/>
              <a:ext cx="395121" cy="293359"/>
            </a:xfrm>
            <a:custGeom>
              <a:avLst/>
              <a:gdLst>
                <a:gd name="connsiteX0" fmla="*/ 298341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1752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98341"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17520"/>
                  </a:lnTo>
                </a:path>
              </a:pathLst>
            </a:custGeom>
            <a:grpFill/>
            <a:ln w="12700" cap="rnd">
              <a:solidFill>
                <a:srgbClr val="114954"/>
              </a:solidFill>
              <a:prstDash val="solid"/>
              <a:round/>
            </a:ln>
          </p:spPr>
          <p:txBody>
            <a:bodyPr rtlCol="0" anchor="ctr"/>
            <a:lstStyle/>
            <a:p>
              <a:endParaRPr lang="en-AU"/>
            </a:p>
          </p:txBody>
        </p:sp>
        <p:sp>
          <p:nvSpPr>
            <p:cNvPr id="491" name="Freeform: Shape 490">
              <a:extLst>
                <a:ext uri="{FF2B5EF4-FFF2-40B4-BE49-F238E27FC236}">
                  <a16:creationId xmlns:a16="http://schemas.microsoft.com/office/drawing/2014/main" id="{A7D6AA36-F525-4D29-B3A2-0518935CEF5C}"/>
                </a:ext>
              </a:extLst>
            </p:cNvPr>
            <p:cNvSpPr/>
            <p:nvPr/>
          </p:nvSpPr>
          <p:spPr>
            <a:xfrm>
              <a:off x="2479454" y="2971551"/>
              <a:ext cx="221098" cy="45391"/>
            </a:xfrm>
            <a:custGeom>
              <a:avLst/>
              <a:gdLst>
                <a:gd name="connsiteX0" fmla="*/ 17960 w 221098"/>
                <a:gd name="connsiteY0" fmla="*/ 0 h 45391"/>
                <a:gd name="connsiteX1" fmla="*/ 0 w 221098"/>
                <a:gd name="connsiteY1" fmla="*/ 45391 h 45391"/>
                <a:gd name="connsiteX2" fmla="*/ 118740 w 221098"/>
                <a:gd name="connsiteY2" fmla="*/ 45391 h 45391"/>
                <a:gd name="connsiteX3" fmla="*/ 221098 w 221098"/>
                <a:gd name="connsiteY3" fmla="*/ 45391 h 45391"/>
              </a:gdLst>
              <a:ahLst/>
              <a:cxnLst>
                <a:cxn ang="0">
                  <a:pos x="connsiteX0" y="connsiteY0"/>
                </a:cxn>
                <a:cxn ang="0">
                  <a:pos x="connsiteX1" y="connsiteY1"/>
                </a:cxn>
                <a:cxn ang="0">
                  <a:pos x="connsiteX2" y="connsiteY2"/>
                </a:cxn>
                <a:cxn ang="0">
                  <a:pos x="connsiteX3" y="connsiteY3"/>
                </a:cxn>
              </a:cxnLst>
              <a:rect l="l" t="t" r="r" b="b"/>
              <a:pathLst>
                <a:path w="221098" h="45391">
                  <a:moveTo>
                    <a:pt x="17960" y="0"/>
                  </a:moveTo>
                  <a:lnTo>
                    <a:pt x="0" y="45391"/>
                  </a:lnTo>
                  <a:lnTo>
                    <a:pt x="118740" y="45391"/>
                  </a:lnTo>
                  <a:lnTo>
                    <a:pt x="221098" y="45391"/>
                  </a:lnTo>
                </a:path>
              </a:pathLst>
            </a:custGeom>
            <a:grpFill/>
            <a:ln w="12700" cap="rnd">
              <a:solidFill>
                <a:srgbClr val="114954"/>
              </a:solidFill>
              <a:prstDash val="solid"/>
              <a:round/>
            </a:ln>
          </p:spPr>
          <p:txBody>
            <a:bodyPr rtlCol="0" anchor="ctr"/>
            <a:lstStyle/>
            <a:p>
              <a:endParaRPr lang="en-AU"/>
            </a:p>
          </p:txBody>
        </p:sp>
        <p:sp>
          <p:nvSpPr>
            <p:cNvPr id="492" name="Freeform: Shape 491">
              <a:extLst>
                <a:ext uri="{FF2B5EF4-FFF2-40B4-BE49-F238E27FC236}">
                  <a16:creationId xmlns:a16="http://schemas.microsoft.com/office/drawing/2014/main" id="{C85E5D94-3E1C-44F7-94FA-9D2304D6B74F}"/>
                </a:ext>
              </a:extLst>
            </p:cNvPr>
            <p:cNvSpPr/>
            <p:nvPr/>
          </p:nvSpPr>
          <p:spPr>
            <a:xfrm>
              <a:off x="2531755" y="2921213"/>
              <a:ext cx="188756" cy="3507"/>
            </a:xfrm>
            <a:custGeom>
              <a:avLst/>
              <a:gdLst>
                <a:gd name="connsiteX0" fmla="*/ 0 w 188756"/>
                <a:gd name="connsiteY0" fmla="*/ 0 h 3507"/>
                <a:gd name="connsiteX1" fmla="*/ 188756 w 188756"/>
                <a:gd name="connsiteY1" fmla="*/ 0 h 3507"/>
              </a:gdLst>
              <a:ahLst/>
              <a:cxnLst>
                <a:cxn ang="0">
                  <a:pos x="connsiteX0" y="connsiteY0"/>
                </a:cxn>
                <a:cxn ang="0">
                  <a:pos x="connsiteX1" y="connsiteY1"/>
                </a:cxn>
              </a:cxnLst>
              <a:rect l="l" t="t" r="r" b="b"/>
              <a:pathLst>
                <a:path w="188756" h="3507">
                  <a:moveTo>
                    <a:pt x="0" y="0"/>
                  </a:moveTo>
                  <a:lnTo>
                    <a:pt x="188756" y="0"/>
                  </a:lnTo>
                </a:path>
              </a:pathLst>
            </a:custGeom>
            <a:grpFill/>
            <a:ln w="12700" cap="rnd">
              <a:solidFill>
                <a:srgbClr val="114954"/>
              </a:solidFill>
              <a:prstDash val="solid"/>
              <a:round/>
            </a:ln>
          </p:spPr>
          <p:txBody>
            <a:bodyPr rtlCol="0" anchor="ctr"/>
            <a:lstStyle/>
            <a:p>
              <a:endParaRPr lang="en-AU"/>
            </a:p>
          </p:txBody>
        </p:sp>
        <p:sp>
          <p:nvSpPr>
            <p:cNvPr id="493" name="Freeform: Shape 492">
              <a:extLst>
                <a:ext uri="{FF2B5EF4-FFF2-40B4-BE49-F238E27FC236}">
                  <a16:creationId xmlns:a16="http://schemas.microsoft.com/office/drawing/2014/main" id="{1EFB92E4-9A61-4B68-836E-9A8DE4E647DB}"/>
                </a:ext>
              </a:extLst>
            </p:cNvPr>
            <p:cNvSpPr/>
            <p:nvPr/>
          </p:nvSpPr>
          <p:spPr>
            <a:xfrm>
              <a:off x="2498992" y="2904832"/>
              <a:ext cx="32762" cy="32763"/>
            </a:xfrm>
            <a:custGeom>
              <a:avLst/>
              <a:gdLst>
                <a:gd name="connsiteX0" fmla="*/ 32763 w 32762"/>
                <a:gd name="connsiteY0" fmla="*/ 16381 h 32763"/>
                <a:gd name="connsiteX1" fmla="*/ 16381 w 32762"/>
                <a:gd name="connsiteY1" fmla="*/ 32763 h 32763"/>
                <a:gd name="connsiteX2" fmla="*/ 0 w 32762"/>
                <a:gd name="connsiteY2" fmla="*/ 16381 h 32763"/>
                <a:gd name="connsiteX3" fmla="*/ 16381 w 32762"/>
                <a:gd name="connsiteY3" fmla="*/ 0 h 32763"/>
                <a:gd name="connsiteX4" fmla="*/ 32763 w 32762"/>
                <a:gd name="connsiteY4" fmla="*/ 16381 h 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2" h="32763">
                  <a:moveTo>
                    <a:pt x="32763" y="16381"/>
                  </a:moveTo>
                  <a:cubicBezTo>
                    <a:pt x="32763" y="25432"/>
                    <a:pt x="25432" y="32763"/>
                    <a:pt x="16381" y="32763"/>
                  </a:cubicBezTo>
                  <a:cubicBezTo>
                    <a:pt x="7331" y="32763"/>
                    <a:pt x="0" y="25432"/>
                    <a:pt x="0" y="16381"/>
                  </a:cubicBezTo>
                  <a:cubicBezTo>
                    <a:pt x="0" y="7331"/>
                    <a:pt x="7331" y="0"/>
                    <a:pt x="16381" y="0"/>
                  </a:cubicBezTo>
                  <a:cubicBezTo>
                    <a:pt x="25432" y="0"/>
                    <a:pt x="32763" y="7331"/>
                    <a:pt x="32763" y="16381"/>
                  </a:cubicBezTo>
                  <a:close/>
                </a:path>
              </a:pathLst>
            </a:custGeom>
            <a:grpFill/>
            <a:ln w="12700" cap="rnd">
              <a:solidFill>
                <a:srgbClr val="114954"/>
              </a:solidFill>
              <a:prstDash val="solid"/>
              <a:round/>
            </a:ln>
          </p:spPr>
          <p:txBody>
            <a:bodyPr rtlCol="0" anchor="ctr"/>
            <a:lstStyle/>
            <a:p>
              <a:endParaRPr lang="en-AU"/>
            </a:p>
          </p:txBody>
        </p:sp>
        <p:sp>
          <p:nvSpPr>
            <p:cNvPr id="494" name="Freeform: Shape 493">
              <a:extLst>
                <a:ext uri="{FF2B5EF4-FFF2-40B4-BE49-F238E27FC236}">
                  <a16:creationId xmlns:a16="http://schemas.microsoft.com/office/drawing/2014/main" id="{D8F813C3-32E3-48AE-95FA-DD33BBAFECC0}"/>
                </a:ext>
              </a:extLst>
            </p:cNvPr>
            <p:cNvSpPr/>
            <p:nvPr/>
          </p:nvSpPr>
          <p:spPr>
            <a:xfrm>
              <a:off x="2749697" y="2935806"/>
              <a:ext cx="92080" cy="16627"/>
            </a:xfrm>
            <a:custGeom>
              <a:avLst/>
              <a:gdLst>
                <a:gd name="connsiteX0" fmla="*/ 0 w 92080"/>
                <a:gd name="connsiteY0" fmla="*/ 16627 h 16627"/>
                <a:gd name="connsiteX1" fmla="*/ 46128 w 92080"/>
                <a:gd name="connsiteY1" fmla="*/ 0 h 16627"/>
                <a:gd name="connsiteX2" fmla="*/ 92080 w 92080"/>
                <a:gd name="connsiteY2" fmla="*/ 16487 h 16627"/>
              </a:gdLst>
              <a:ahLst/>
              <a:cxnLst>
                <a:cxn ang="0">
                  <a:pos x="connsiteX0" y="connsiteY0"/>
                </a:cxn>
                <a:cxn ang="0">
                  <a:pos x="connsiteX1" y="connsiteY1"/>
                </a:cxn>
                <a:cxn ang="0">
                  <a:pos x="connsiteX2" y="connsiteY2"/>
                </a:cxn>
              </a:cxnLst>
              <a:rect l="l" t="t" r="r" b="b"/>
              <a:pathLst>
                <a:path w="92080" h="16627">
                  <a:moveTo>
                    <a:pt x="0" y="16627"/>
                  </a:moveTo>
                  <a:cubicBezTo>
                    <a:pt x="12523" y="6244"/>
                    <a:pt x="28589" y="0"/>
                    <a:pt x="46128" y="0"/>
                  </a:cubicBezTo>
                  <a:cubicBezTo>
                    <a:pt x="63667" y="0"/>
                    <a:pt x="79593" y="6209"/>
                    <a:pt x="92080" y="16487"/>
                  </a:cubicBezTo>
                </a:path>
              </a:pathLst>
            </a:custGeom>
            <a:grpFill/>
            <a:ln w="12700" cap="rnd">
              <a:solidFill>
                <a:srgbClr val="114954"/>
              </a:solidFill>
              <a:prstDash val="solid"/>
              <a:round/>
            </a:ln>
          </p:spPr>
          <p:txBody>
            <a:bodyPr rtlCol="0" anchor="ctr"/>
            <a:lstStyle/>
            <a:p>
              <a:endParaRPr lang="en-AU"/>
            </a:p>
          </p:txBody>
        </p:sp>
        <p:sp>
          <p:nvSpPr>
            <p:cNvPr id="495" name="Freeform: Shape 494">
              <a:extLst>
                <a:ext uri="{FF2B5EF4-FFF2-40B4-BE49-F238E27FC236}">
                  <a16:creationId xmlns:a16="http://schemas.microsoft.com/office/drawing/2014/main" id="{F09343F9-F4D2-4B88-B4B1-035A728CA975}"/>
                </a:ext>
              </a:extLst>
            </p:cNvPr>
            <p:cNvSpPr/>
            <p:nvPr/>
          </p:nvSpPr>
          <p:spPr>
            <a:xfrm>
              <a:off x="2775725" y="2974532"/>
              <a:ext cx="40059" cy="7226"/>
            </a:xfrm>
            <a:custGeom>
              <a:avLst/>
              <a:gdLst>
                <a:gd name="connsiteX0" fmla="*/ 0 w 40059"/>
                <a:gd name="connsiteY0" fmla="*/ 7226 h 7226"/>
                <a:gd name="connsiteX1" fmla="*/ 20065 w 40059"/>
                <a:gd name="connsiteY1" fmla="*/ 0 h 7226"/>
                <a:gd name="connsiteX2" fmla="*/ 40059 w 40059"/>
                <a:gd name="connsiteY2" fmla="*/ 7191 h 7226"/>
              </a:gdLst>
              <a:ahLst/>
              <a:cxnLst>
                <a:cxn ang="0">
                  <a:pos x="connsiteX0" y="connsiteY0"/>
                </a:cxn>
                <a:cxn ang="0">
                  <a:pos x="connsiteX1" y="connsiteY1"/>
                </a:cxn>
                <a:cxn ang="0">
                  <a:pos x="connsiteX2" y="connsiteY2"/>
                </a:cxn>
              </a:cxnLst>
              <a:rect l="l" t="t" r="r" b="b"/>
              <a:pathLst>
                <a:path w="40059" h="7226">
                  <a:moveTo>
                    <a:pt x="0" y="7226"/>
                  </a:moveTo>
                  <a:cubicBezTo>
                    <a:pt x="5437" y="2701"/>
                    <a:pt x="12418" y="0"/>
                    <a:pt x="20065" y="0"/>
                  </a:cubicBezTo>
                  <a:cubicBezTo>
                    <a:pt x="27712" y="0"/>
                    <a:pt x="34622" y="2701"/>
                    <a:pt x="40059" y="7191"/>
                  </a:cubicBezTo>
                </a:path>
              </a:pathLst>
            </a:custGeom>
            <a:grpFill/>
            <a:ln w="12700" cap="rnd">
              <a:solidFill>
                <a:srgbClr val="114954"/>
              </a:solidFill>
              <a:prstDash val="solid"/>
              <a:round/>
            </a:ln>
          </p:spPr>
          <p:txBody>
            <a:bodyPr rtlCol="0" anchor="ctr"/>
            <a:lstStyle/>
            <a:p>
              <a:endParaRPr lang="en-AU"/>
            </a:p>
          </p:txBody>
        </p:sp>
      </p:grpSp>
      <p:grpSp>
        <p:nvGrpSpPr>
          <p:cNvPr id="496" name="Graphic 7">
            <a:extLst>
              <a:ext uri="{FF2B5EF4-FFF2-40B4-BE49-F238E27FC236}">
                <a16:creationId xmlns:a16="http://schemas.microsoft.com/office/drawing/2014/main" id="{26605959-7329-48E2-8C5E-CAE62192D42B}"/>
              </a:ext>
            </a:extLst>
          </p:cNvPr>
          <p:cNvGrpSpPr/>
          <p:nvPr/>
        </p:nvGrpSpPr>
        <p:grpSpPr>
          <a:xfrm>
            <a:off x="3767668" y="3276695"/>
            <a:ext cx="431721" cy="553629"/>
            <a:chOff x="3767668" y="3276695"/>
            <a:chExt cx="431721" cy="553629"/>
          </a:xfrm>
          <a:noFill/>
        </p:grpSpPr>
        <p:sp>
          <p:nvSpPr>
            <p:cNvPr id="497" name="Freeform: Shape 496">
              <a:extLst>
                <a:ext uri="{FF2B5EF4-FFF2-40B4-BE49-F238E27FC236}">
                  <a16:creationId xmlns:a16="http://schemas.microsoft.com/office/drawing/2014/main" id="{48F67310-3D9A-4237-931D-2FD22AB93C77}"/>
                </a:ext>
              </a:extLst>
            </p:cNvPr>
            <p:cNvSpPr/>
            <p:nvPr/>
          </p:nvSpPr>
          <p:spPr>
            <a:xfrm>
              <a:off x="3845682" y="3382563"/>
              <a:ext cx="179776" cy="81100"/>
            </a:xfrm>
            <a:custGeom>
              <a:avLst/>
              <a:gdLst>
                <a:gd name="connsiteX0" fmla="*/ 0 w 179776"/>
                <a:gd name="connsiteY0" fmla="*/ 81101 h 81100"/>
                <a:gd name="connsiteX1" fmla="*/ 0 w 179776"/>
                <a:gd name="connsiteY1" fmla="*/ 68017 h 81100"/>
                <a:gd name="connsiteX2" fmla="*/ 68017 w 179776"/>
                <a:gd name="connsiteY2" fmla="*/ 0 h 81100"/>
                <a:gd name="connsiteX3" fmla="*/ 111760 w 179776"/>
                <a:gd name="connsiteY3" fmla="*/ 0 h 81100"/>
                <a:gd name="connsiteX4" fmla="*/ 179776 w 179776"/>
                <a:gd name="connsiteY4" fmla="*/ 68017 h 81100"/>
                <a:gd name="connsiteX5" fmla="*/ 179776 w 179776"/>
                <a:gd name="connsiteY5" fmla="*/ 81101 h 8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776" h="81100">
                  <a:moveTo>
                    <a:pt x="0" y="81101"/>
                  </a:moveTo>
                  <a:lnTo>
                    <a:pt x="0" y="68017"/>
                  </a:lnTo>
                  <a:cubicBezTo>
                    <a:pt x="0" y="30448"/>
                    <a:pt x="30448" y="0"/>
                    <a:pt x="68017" y="0"/>
                  </a:cubicBezTo>
                  <a:lnTo>
                    <a:pt x="111760" y="0"/>
                  </a:lnTo>
                  <a:cubicBezTo>
                    <a:pt x="149328" y="0"/>
                    <a:pt x="179776" y="30448"/>
                    <a:pt x="179776" y="68017"/>
                  </a:cubicBezTo>
                  <a:lnTo>
                    <a:pt x="179776" y="81101"/>
                  </a:lnTo>
                </a:path>
              </a:pathLst>
            </a:custGeom>
            <a:grpFill/>
            <a:ln w="12700" cap="rnd">
              <a:solidFill>
                <a:srgbClr val="114954"/>
              </a:solidFill>
              <a:prstDash val="solid"/>
              <a:round/>
            </a:ln>
          </p:spPr>
          <p:txBody>
            <a:bodyPr rtlCol="0" anchor="ctr"/>
            <a:lstStyle/>
            <a:p>
              <a:endParaRPr lang="en-AU"/>
            </a:p>
          </p:txBody>
        </p:sp>
        <p:sp>
          <p:nvSpPr>
            <p:cNvPr id="498" name="Freeform: Shape 497">
              <a:extLst>
                <a:ext uri="{FF2B5EF4-FFF2-40B4-BE49-F238E27FC236}">
                  <a16:creationId xmlns:a16="http://schemas.microsoft.com/office/drawing/2014/main" id="{E82F0B95-C64D-4E1A-A6ED-AD1729FB934F}"/>
                </a:ext>
              </a:extLst>
            </p:cNvPr>
            <p:cNvSpPr/>
            <p:nvPr/>
          </p:nvSpPr>
          <p:spPr>
            <a:xfrm>
              <a:off x="3883146" y="3493515"/>
              <a:ext cx="3507" cy="21608"/>
            </a:xfrm>
            <a:custGeom>
              <a:avLst/>
              <a:gdLst>
                <a:gd name="connsiteX0" fmla="*/ 0 w 3507"/>
                <a:gd name="connsiteY0" fmla="*/ 0 h 21608"/>
                <a:gd name="connsiteX1" fmla="*/ 0 w 3507"/>
                <a:gd name="connsiteY1" fmla="*/ 21608 h 21608"/>
              </a:gdLst>
              <a:ahLst/>
              <a:cxnLst>
                <a:cxn ang="0">
                  <a:pos x="connsiteX0" y="connsiteY0"/>
                </a:cxn>
                <a:cxn ang="0">
                  <a:pos x="connsiteX1" y="connsiteY1"/>
                </a:cxn>
              </a:cxnLst>
              <a:rect l="l" t="t" r="r" b="b"/>
              <a:pathLst>
                <a:path w="3507" h="21608">
                  <a:moveTo>
                    <a:pt x="0" y="0"/>
                  </a:moveTo>
                  <a:lnTo>
                    <a:pt x="0" y="21608"/>
                  </a:lnTo>
                </a:path>
              </a:pathLst>
            </a:custGeom>
            <a:grpFill/>
            <a:ln w="12700" cap="rnd">
              <a:solidFill>
                <a:srgbClr val="114954"/>
              </a:solidFill>
              <a:prstDash val="solid"/>
              <a:round/>
            </a:ln>
          </p:spPr>
          <p:txBody>
            <a:bodyPr rtlCol="0" anchor="ctr"/>
            <a:lstStyle/>
            <a:p>
              <a:endParaRPr lang="en-AU"/>
            </a:p>
          </p:txBody>
        </p:sp>
        <p:sp>
          <p:nvSpPr>
            <p:cNvPr id="499" name="Freeform: Shape 498">
              <a:extLst>
                <a:ext uri="{FF2B5EF4-FFF2-40B4-BE49-F238E27FC236}">
                  <a16:creationId xmlns:a16="http://schemas.microsoft.com/office/drawing/2014/main" id="{E1DCBC2E-B579-46AE-A488-03A7CD41BBF1}"/>
                </a:ext>
              </a:extLst>
            </p:cNvPr>
            <p:cNvSpPr/>
            <p:nvPr/>
          </p:nvSpPr>
          <p:spPr>
            <a:xfrm>
              <a:off x="3830809" y="3493515"/>
              <a:ext cx="104638" cy="21608"/>
            </a:xfrm>
            <a:custGeom>
              <a:avLst/>
              <a:gdLst>
                <a:gd name="connsiteX0" fmla="*/ 0 w 104638"/>
                <a:gd name="connsiteY0" fmla="*/ 21608 h 21608"/>
                <a:gd name="connsiteX1" fmla="*/ 104639 w 104638"/>
                <a:gd name="connsiteY1" fmla="*/ 21608 h 21608"/>
                <a:gd name="connsiteX2" fmla="*/ 104639 w 104638"/>
                <a:gd name="connsiteY2" fmla="*/ 0 h 21608"/>
              </a:gdLst>
              <a:ahLst/>
              <a:cxnLst>
                <a:cxn ang="0">
                  <a:pos x="connsiteX0" y="connsiteY0"/>
                </a:cxn>
                <a:cxn ang="0">
                  <a:pos x="connsiteX1" y="connsiteY1"/>
                </a:cxn>
                <a:cxn ang="0">
                  <a:pos x="connsiteX2" y="connsiteY2"/>
                </a:cxn>
              </a:cxnLst>
              <a:rect l="l" t="t" r="r" b="b"/>
              <a:pathLst>
                <a:path w="104638" h="21608">
                  <a:moveTo>
                    <a:pt x="0" y="21608"/>
                  </a:moveTo>
                  <a:lnTo>
                    <a:pt x="104639" y="21608"/>
                  </a:lnTo>
                  <a:lnTo>
                    <a:pt x="104639" y="0"/>
                  </a:lnTo>
                </a:path>
              </a:pathLst>
            </a:custGeom>
            <a:grpFill/>
            <a:ln w="12700" cap="rnd">
              <a:solidFill>
                <a:srgbClr val="114954"/>
              </a:solidFill>
              <a:prstDash val="solid"/>
              <a:round/>
            </a:ln>
          </p:spPr>
          <p:txBody>
            <a:bodyPr rtlCol="0" anchor="ctr"/>
            <a:lstStyle/>
            <a:p>
              <a:endParaRPr lang="en-AU"/>
            </a:p>
          </p:txBody>
        </p:sp>
        <p:sp>
          <p:nvSpPr>
            <p:cNvPr id="500" name="Freeform: Shape 499">
              <a:extLst>
                <a:ext uri="{FF2B5EF4-FFF2-40B4-BE49-F238E27FC236}">
                  <a16:creationId xmlns:a16="http://schemas.microsoft.com/office/drawing/2014/main" id="{0EB2571E-AAEF-4D9D-823B-02D8C2F7981B}"/>
                </a:ext>
              </a:extLst>
            </p:cNvPr>
            <p:cNvSpPr/>
            <p:nvPr/>
          </p:nvSpPr>
          <p:spPr>
            <a:xfrm>
              <a:off x="3987784" y="3493515"/>
              <a:ext cx="3507" cy="21608"/>
            </a:xfrm>
            <a:custGeom>
              <a:avLst/>
              <a:gdLst>
                <a:gd name="connsiteX0" fmla="*/ 0 w 3507"/>
                <a:gd name="connsiteY0" fmla="*/ 0 h 21608"/>
                <a:gd name="connsiteX1" fmla="*/ 0 w 3507"/>
                <a:gd name="connsiteY1" fmla="*/ 21608 h 21608"/>
              </a:gdLst>
              <a:ahLst/>
              <a:cxnLst>
                <a:cxn ang="0">
                  <a:pos x="connsiteX0" y="connsiteY0"/>
                </a:cxn>
                <a:cxn ang="0">
                  <a:pos x="connsiteX1" y="connsiteY1"/>
                </a:cxn>
              </a:cxnLst>
              <a:rect l="l" t="t" r="r" b="b"/>
              <a:pathLst>
                <a:path w="3507" h="21608">
                  <a:moveTo>
                    <a:pt x="0" y="0"/>
                  </a:moveTo>
                  <a:lnTo>
                    <a:pt x="0" y="21608"/>
                  </a:lnTo>
                </a:path>
              </a:pathLst>
            </a:custGeom>
            <a:grpFill/>
            <a:ln w="12700" cap="rnd">
              <a:solidFill>
                <a:srgbClr val="114954"/>
              </a:solidFill>
              <a:prstDash val="solid"/>
              <a:round/>
            </a:ln>
          </p:spPr>
          <p:txBody>
            <a:bodyPr rtlCol="0" anchor="ctr"/>
            <a:lstStyle/>
            <a:p>
              <a:endParaRPr lang="en-AU"/>
            </a:p>
          </p:txBody>
        </p:sp>
        <p:sp>
          <p:nvSpPr>
            <p:cNvPr id="501" name="Freeform: Shape 500">
              <a:extLst>
                <a:ext uri="{FF2B5EF4-FFF2-40B4-BE49-F238E27FC236}">
                  <a16:creationId xmlns:a16="http://schemas.microsoft.com/office/drawing/2014/main" id="{F5114707-F474-4B82-A288-AF71B26789D8}"/>
                </a:ext>
              </a:extLst>
            </p:cNvPr>
            <p:cNvSpPr/>
            <p:nvPr/>
          </p:nvSpPr>
          <p:spPr>
            <a:xfrm>
              <a:off x="3767668" y="3463664"/>
              <a:ext cx="272417" cy="339873"/>
            </a:xfrm>
            <a:custGeom>
              <a:avLst/>
              <a:gdLst>
                <a:gd name="connsiteX0" fmla="*/ 272418 w 272417"/>
                <a:gd name="connsiteY0" fmla="*/ 51460 h 339873"/>
                <a:gd name="connsiteX1" fmla="*/ 272418 w 272417"/>
                <a:gd name="connsiteY1" fmla="*/ 0 h 339873"/>
                <a:gd name="connsiteX2" fmla="*/ 63141 w 272417"/>
                <a:gd name="connsiteY2" fmla="*/ 0 h 339873"/>
                <a:gd name="connsiteX3" fmla="*/ 63141 w 272417"/>
                <a:gd name="connsiteY3" fmla="*/ 51460 h 339873"/>
                <a:gd name="connsiteX4" fmla="*/ 25712 w 272417"/>
                <a:gd name="connsiteY4" fmla="*/ 51460 h 339873"/>
                <a:gd name="connsiteX5" fmla="*/ 0 w 272417"/>
                <a:gd name="connsiteY5" fmla="*/ 77172 h 339873"/>
                <a:gd name="connsiteX6" fmla="*/ 0 w 272417"/>
                <a:gd name="connsiteY6" fmla="*/ 339873 h 339873"/>
                <a:gd name="connsiteX7" fmla="*/ 89064 w 272417"/>
                <a:gd name="connsiteY7" fmla="*/ 339873 h 33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417" h="339873">
                  <a:moveTo>
                    <a:pt x="272418" y="51460"/>
                  </a:moveTo>
                  <a:lnTo>
                    <a:pt x="272418" y="0"/>
                  </a:lnTo>
                  <a:lnTo>
                    <a:pt x="63141" y="0"/>
                  </a:lnTo>
                  <a:lnTo>
                    <a:pt x="63141" y="51460"/>
                  </a:lnTo>
                  <a:lnTo>
                    <a:pt x="25712" y="51460"/>
                  </a:lnTo>
                  <a:cubicBezTo>
                    <a:pt x="11506" y="51460"/>
                    <a:pt x="0" y="62966"/>
                    <a:pt x="0" y="77172"/>
                  </a:cubicBezTo>
                  <a:lnTo>
                    <a:pt x="0" y="339873"/>
                  </a:lnTo>
                  <a:lnTo>
                    <a:pt x="89064" y="339873"/>
                  </a:lnTo>
                </a:path>
              </a:pathLst>
            </a:custGeom>
            <a:grpFill/>
            <a:ln w="12700" cap="rnd">
              <a:solidFill>
                <a:srgbClr val="114954"/>
              </a:solidFill>
              <a:prstDash val="solid"/>
              <a:round/>
            </a:ln>
          </p:spPr>
          <p:txBody>
            <a:bodyPr rtlCol="0" anchor="ctr"/>
            <a:lstStyle/>
            <a:p>
              <a:endParaRPr lang="en-AU"/>
            </a:p>
          </p:txBody>
        </p:sp>
        <p:sp>
          <p:nvSpPr>
            <p:cNvPr id="502" name="Freeform: Shape 501">
              <a:extLst>
                <a:ext uri="{FF2B5EF4-FFF2-40B4-BE49-F238E27FC236}">
                  <a16:creationId xmlns:a16="http://schemas.microsoft.com/office/drawing/2014/main" id="{DE1DC2F8-D80B-462B-A2E1-2C323F26A985}"/>
                </a:ext>
              </a:extLst>
            </p:cNvPr>
            <p:cNvSpPr/>
            <p:nvPr/>
          </p:nvSpPr>
          <p:spPr>
            <a:xfrm>
              <a:off x="3935553" y="3276695"/>
              <a:ext cx="84608" cy="105902"/>
            </a:xfrm>
            <a:custGeom>
              <a:avLst/>
              <a:gdLst>
                <a:gd name="connsiteX0" fmla="*/ 0 w 84608"/>
                <a:gd name="connsiteY0" fmla="*/ 105903 h 105902"/>
                <a:gd name="connsiteX1" fmla="*/ 0 w 84608"/>
                <a:gd name="connsiteY1" fmla="*/ 6175 h 105902"/>
                <a:gd name="connsiteX2" fmla="*/ 21223 w 84608"/>
                <a:gd name="connsiteY2" fmla="*/ 11262 h 105902"/>
                <a:gd name="connsiteX3" fmla="*/ 42690 w 84608"/>
                <a:gd name="connsiteY3" fmla="*/ 4912 h 105902"/>
                <a:gd name="connsiteX4" fmla="*/ 64474 w 84608"/>
                <a:gd name="connsiteY4" fmla="*/ 2 h 105902"/>
                <a:gd name="connsiteX5" fmla="*/ 84609 w 84608"/>
                <a:gd name="connsiteY5" fmla="*/ 5263 h 105902"/>
                <a:gd name="connsiteX6" fmla="*/ 84609 w 84608"/>
                <a:gd name="connsiteY6" fmla="*/ 60476 h 105902"/>
                <a:gd name="connsiteX7" fmla="*/ 64474 w 84608"/>
                <a:gd name="connsiteY7" fmla="*/ 55215 h 105902"/>
                <a:gd name="connsiteX8" fmla="*/ 42690 w 84608"/>
                <a:gd name="connsiteY8" fmla="*/ 60126 h 105902"/>
                <a:gd name="connsiteX9" fmla="*/ 21223 w 84608"/>
                <a:gd name="connsiteY9" fmla="*/ 66475 h 10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08" h="105902">
                  <a:moveTo>
                    <a:pt x="0" y="105903"/>
                  </a:moveTo>
                  <a:lnTo>
                    <a:pt x="0" y="6175"/>
                  </a:lnTo>
                  <a:cubicBezTo>
                    <a:pt x="5753" y="10981"/>
                    <a:pt x="13786" y="12209"/>
                    <a:pt x="21223" y="11262"/>
                  </a:cubicBezTo>
                  <a:cubicBezTo>
                    <a:pt x="28659" y="10349"/>
                    <a:pt x="35675" y="7473"/>
                    <a:pt x="42690" y="4912"/>
                  </a:cubicBezTo>
                  <a:cubicBezTo>
                    <a:pt x="49706" y="2317"/>
                    <a:pt x="57002" y="-69"/>
                    <a:pt x="64474" y="2"/>
                  </a:cubicBezTo>
                  <a:cubicBezTo>
                    <a:pt x="71455" y="72"/>
                    <a:pt x="78295" y="2281"/>
                    <a:pt x="84609" y="5263"/>
                  </a:cubicBezTo>
                  <a:lnTo>
                    <a:pt x="84609" y="60476"/>
                  </a:lnTo>
                  <a:cubicBezTo>
                    <a:pt x="78295" y="57495"/>
                    <a:pt x="71455" y="55285"/>
                    <a:pt x="64474" y="55215"/>
                  </a:cubicBezTo>
                  <a:cubicBezTo>
                    <a:pt x="57002" y="55144"/>
                    <a:pt x="49706" y="57530"/>
                    <a:pt x="42690" y="60126"/>
                  </a:cubicBezTo>
                  <a:cubicBezTo>
                    <a:pt x="35675" y="62721"/>
                    <a:pt x="28624" y="65563"/>
                    <a:pt x="21223" y="66475"/>
                  </a:cubicBezTo>
                </a:path>
              </a:pathLst>
            </a:custGeom>
            <a:grpFill/>
            <a:ln w="12700" cap="rnd">
              <a:solidFill>
                <a:srgbClr val="114954"/>
              </a:solidFill>
              <a:prstDash val="solid"/>
              <a:round/>
            </a:ln>
          </p:spPr>
          <p:txBody>
            <a:bodyPr rtlCol="0" anchor="ctr"/>
            <a:lstStyle/>
            <a:p>
              <a:endParaRPr lang="en-AU"/>
            </a:p>
          </p:txBody>
        </p:sp>
        <p:sp>
          <p:nvSpPr>
            <p:cNvPr id="503" name="Freeform: Shape 502">
              <a:extLst>
                <a:ext uri="{FF2B5EF4-FFF2-40B4-BE49-F238E27FC236}">
                  <a16:creationId xmlns:a16="http://schemas.microsoft.com/office/drawing/2014/main" id="{0919B136-B26B-4E9E-BF31-8DAAEB2F372C}"/>
                </a:ext>
              </a:extLst>
            </p:cNvPr>
            <p:cNvSpPr/>
            <p:nvPr/>
          </p:nvSpPr>
          <p:spPr>
            <a:xfrm>
              <a:off x="3889706" y="3781859"/>
              <a:ext cx="39568" cy="39533"/>
            </a:xfrm>
            <a:custGeom>
              <a:avLst/>
              <a:gdLst>
                <a:gd name="connsiteX0" fmla="*/ 39568 w 39568"/>
                <a:gd name="connsiteY0" fmla="*/ 0 h 39533"/>
                <a:gd name="connsiteX1" fmla="*/ 0 w 39568"/>
                <a:gd name="connsiteY1" fmla="*/ 39533 h 39533"/>
              </a:gdLst>
              <a:ahLst/>
              <a:cxnLst>
                <a:cxn ang="0">
                  <a:pos x="connsiteX0" y="connsiteY0"/>
                </a:cxn>
                <a:cxn ang="0">
                  <a:pos x="connsiteX1" y="connsiteY1"/>
                </a:cxn>
              </a:cxnLst>
              <a:rect l="l" t="t" r="r" b="b"/>
              <a:pathLst>
                <a:path w="39568" h="39533">
                  <a:moveTo>
                    <a:pt x="39568" y="0"/>
                  </a:moveTo>
                  <a:lnTo>
                    <a:pt x="0" y="39533"/>
                  </a:lnTo>
                </a:path>
              </a:pathLst>
            </a:custGeom>
            <a:grpFill/>
            <a:ln w="12700" cap="rnd">
              <a:solidFill>
                <a:srgbClr val="114954"/>
              </a:solidFill>
              <a:prstDash val="solid"/>
              <a:round/>
            </a:ln>
          </p:spPr>
          <p:txBody>
            <a:bodyPr rtlCol="0" anchor="ctr"/>
            <a:lstStyle/>
            <a:p>
              <a:endParaRPr lang="en-AU"/>
            </a:p>
          </p:txBody>
        </p:sp>
        <p:sp>
          <p:nvSpPr>
            <p:cNvPr id="504" name="Freeform: Shape 503">
              <a:extLst>
                <a:ext uri="{FF2B5EF4-FFF2-40B4-BE49-F238E27FC236}">
                  <a16:creationId xmlns:a16="http://schemas.microsoft.com/office/drawing/2014/main" id="{E3FAEA3B-95DD-491A-9A0C-33AD0855E010}"/>
                </a:ext>
              </a:extLst>
            </p:cNvPr>
            <p:cNvSpPr/>
            <p:nvPr/>
          </p:nvSpPr>
          <p:spPr>
            <a:xfrm>
              <a:off x="4150934" y="3520631"/>
              <a:ext cx="39568" cy="39568"/>
            </a:xfrm>
            <a:custGeom>
              <a:avLst/>
              <a:gdLst>
                <a:gd name="connsiteX0" fmla="*/ 39568 w 39568"/>
                <a:gd name="connsiteY0" fmla="*/ 0 h 39568"/>
                <a:gd name="connsiteX1" fmla="*/ 0 w 39568"/>
                <a:gd name="connsiteY1" fmla="*/ 39568 h 39568"/>
              </a:gdLst>
              <a:ahLst/>
              <a:cxnLst>
                <a:cxn ang="0">
                  <a:pos x="connsiteX0" y="connsiteY0"/>
                </a:cxn>
                <a:cxn ang="0">
                  <a:pos x="connsiteX1" y="connsiteY1"/>
                </a:cxn>
              </a:cxnLst>
              <a:rect l="l" t="t" r="r" b="b"/>
              <a:pathLst>
                <a:path w="39568" h="39568">
                  <a:moveTo>
                    <a:pt x="39568" y="0"/>
                  </a:moveTo>
                  <a:lnTo>
                    <a:pt x="0" y="39568"/>
                  </a:lnTo>
                </a:path>
              </a:pathLst>
            </a:custGeom>
            <a:grpFill/>
            <a:ln w="12700" cap="rnd">
              <a:solidFill>
                <a:srgbClr val="114954"/>
              </a:solidFill>
              <a:prstDash val="solid"/>
              <a:round/>
            </a:ln>
          </p:spPr>
          <p:txBody>
            <a:bodyPr rtlCol="0" anchor="ctr"/>
            <a:lstStyle/>
            <a:p>
              <a:endParaRPr lang="en-AU"/>
            </a:p>
          </p:txBody>
        </p:sp>
        <p:sp>
          <p:nvSpPr>
            <p:cNvPr id="505" name="Freeform: Shape 504">
              <a:extLst>
                <a:ext uri="{FF2B5EF4-FFF2-40B4-BE49-F238E27FC236}">
                  <a16:creationId xmlns:a16="http://schemas.microsoft.com/office/drawing/2014/main" id="{88A886A0-F6AA-4732-A04E-9CD405EDA37F}"/>
                </a:ext>
              </a:extLst>
            </p:cNvPr>
            <p:cNvSpPr/>
            <p:nvPr/>
          </p:nvSpPr>
          <p:spPr>
            <a:xfrm>
              <a:off x="3962669" y="3601592"/>
              <a:ext cx="154835" cy="95763"/>
            </a:xfrm>
            <a:custGeom>
              <a:avLst/>
              <a:gdLst>
                <a:gd name="connsiteX0" fmla="*/ 134280 w 154835"/>
                <a:gd name="connsiteY0" fmla="*/ 95764 h 95763"/>
                <a:gd name="connsiteX1" fmla="*/ 145961 w 154835"/>
                <a:gd name="connsiteY1" fmla="*/ 95764 h 95763"/>
                <a:gd name="connsiteX2" fmla="*/ 154836 w 154835"/>
                <a:gd name="connsiteY2" fmla="*/ 86889 h 95763"/>
                <a:gd name="connsiteX3" fmla="*/ 154836 w 154835"/>
                <a:gd name="connsiteY3" fmla="*/ 8875 h 95763"/>
                <a:gd name="connsiteX4" fmla="*/ 145961 w 154835"/>
                <a:gd name="connsiteY4" fmla="*/ 0 h 95763"/>
                <a:gd name="connsiteX5" fmla="*/ 8875 w 154835"/>
                <a:gd name="connsiteY5" fmla="*/ 0 h 95763"/>
                <a:gd name="connsiteX6" fmla="*/ 0 w 154835"/>
                <a:gd name="connsiteY6" fmla="*/ 8875 h 95763"/>
                <a:gd name="connsiteX7" fmla="*/ 0 w 154835"/>
                <a:gd name="connsiteY7" fmla="*/ 83662 h 95763"/>
                <a:gd name="connsiteX8" fmla="*/ 12102 w 154835"/>
                <a:gd name="connsiteY8" fmla="*/ 95764 h 95763"/>
                <a:gd name="connsiteX9" fmla="*/ 20907 w 154835"/>
                <a:gd name="connsiteY9" fmla="*/ 95764 h 9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835" h="95763">
                  <a:moveTo>
                    <a:pt x="134280" y="95764"/>
                  </a:moveTo>
                  <a:lnTo>
                    <a:pt x="145961" y="95764"/>
                  </a:lnTo>
                  <a:cubicBezTo>
                    <a:pt x="150872" y="95764"/>
                    <a:pt x="154836" y="91800"/>
                    <a:pt x="154836" y="86889"/>
                  </a:cubicBezTo>
                  <a:lnTo>
                    <a:pt x="154836" y="8875"/>
                  </a:lnTo>
                  <a:cubicBezTo>
                    <a:pt x="154836" y="3964"/>
                    <a:pt x="150872" y="0"/>
                    <a:pt x="145961" y="0"/>
                  </a:cubicBezTo>
                  <a:lnTo>
                    <a:pt x="8875" y="0"/>
                  </a:lnTo>
                  <a:cubicBezTo>
                    <a:pt x="3964" y="0"/>
                    <a:pt x="0" y="3964"/>
                    <a:pt x="0" y="8875"/>
                  </a:cubicBezTo>
                  <a:lnTo>
                    <a:pt x="0" y="83662"/>
                  </a:lnTo>
                  <a:cubicBezTo>
                    <a:pt x="0" y="90362"/>
                    <a:pt x="5402" y="95764"/>
                    <a:pt x="12102" y="95764"/>
                  </a:cubicBezTo>
                  <a:lnTo>
                    <a:pt x="20907" y="95764"/>
                  </a:lnTo>
                </a:path>
              </a:pathLst>
            </a:custGeom>
            <a:grpFill/>
            <a:ln w="12700" cap="rnd">
              <a:solidFill>
                <a:srgbClr val="114954"/>
              </a:solidFill>
              <a:prstDash val="solid"/>
              <a:round/>
            </a:ln>
          </p:spPr>
          <p:txBody>
            <a:bodyPr rtlCol="0" anchor="ctr"/>
            <a:lstStyle/>
            <a:p>
              <a:endParaRPr lang="en-AU"/>
            </a:p>
          </p:txBody>
        </p:sp>
        <p:sp>
          <p:nvSpPr>
            <p:cNvPr id="506" name="Freeform: Shape 505">
              <a:extLst>
                <a:ext uri="{FF2B5EF4-FFF2-40B4-BE49-F238E27FC236}">
                  <a16:creationId xmlns:a16="http://schemas.microsoft.com/office/drawing/2014/main" id="{5F61324F-A8AE-4BF5-8EBC-7A3A2D9AB08F}"/>
                </a:ext>
              </a:extLst>
            </p:cNvPr>
            <p:cNvSpPr/>
            <p:nvPr/>
          </p:nvSpPr>
          <p:spPr>
            <a:xfrm>
              <a:off x="4007288" y="3635819"/>
              <a:ext cx="65877" cy="13654"/>
            </a:xfrm>
            <a:custGeom>
              <a:avLst/>
              <a:gdLst>
                <a:gd name="connsiteX0" fmla="*/ 65877 w 65877"/>
                <a:gd name="connsiteY0" fmla="*/ 13654 h 13654"/>
                <a:gd name="connsiteX1" fmla="*/ 0 w 65877"/>
                <a:gd name="connsiteY1" fmla="*/ 13654 h 13654"/>
              </a:gdLst>
              <a:ahLst/>
              <a:cxnLst>
                <a:cxn ang="0">
                  <a:pos x="connsiteX0" y="connsiteY0"/>
                </a:cxn>
                <a:cxn ang="0">
                  <a:pos x="connsiteX1" y="connsiteY1"/>
                </a:cxn>
              </a:cxnLst>
              <a:rect l="l" t="t" r="r" b="b"/>
              <a:pathLst>
                <a:path w="65877" h="13654">
                  <a:moveTo>
                    <a:pt x="65877" y="13654"/>
                  </a:moveTo>
                  <a:cubicBezTo>
                    <a:pt x="47671" y="-4551"/>
                    <a:pt x="18206" y="-4551"/>
                    <a:pt x="0" y="13654"/>
                  </a:cubicBezTo>
                </a:path>
              </a:pathLst>
            </a:custGeom>
            <a:grpFill/>
            <a:ln w="12700" cap="rnd">
              <a:solidFill>
                <a:srgbClr val="114954"/>
              </a:solidFill>
              <a:prstDash val="solid"/>
              <a:round/>
            </a:ln>
          </p:spPr>
          <p:txBody>
            <a:bodyPr rtlCol="0" anchor="ctr"/>
            <a:lstStyle/>
            <a:p>
              <a:endParaRPr lang="en-AU"/>
            </a:p>
          </p:txBody>
        </p:sp>
        <p:sp>
          <p:nvSpPr>
            <p:cNvPr id="507" name="Freeform: Shape 506">
              <a:extLst>
                <a:ext uri="{FF2B5EF4-FFF2-40B4-BE49-F238E27FC236}">
                  <a16:creationId xmlns:a16="http://schemas.microsoft.com/office/drawing/2014/main" id="{E0E66A7C-9CEB-40EF-B81F-0993F464C4A1}"/>
                </a:ext>
              </a:extLst>
            </p:cNvPr>
            <p:cNvSpPr/>
            <p:nvPr/>
          </p:nvSpPr>
          <p:spPr>
            <a:xfrm>
              <a:off x="4007393" y="3662172"/>
              <a:ext cx="65666" cy="65666"/>
            </a:xfrm>
            <a:custGeom>
              <a:avLst/>
              <a:gdLst>
                <a:gd name="connsiteX0" fmla="*/ 65666 w 65666"/>
                <a:gd name="connsiteY0" fmla="*/ 32833 h 65666"/>
                <a:gd name="connsiteX1" fmla="*/ 32833 w 65666"/>
                <a:gd name="connsiteY1" fmla="*/ 0 h 65666"/>
                <a:gd name="connsiteX2" fmla="*/ 0 w 65666"/>
                <a:gd name="connsiteY2" fmla="*/ 32833 h 65666"/>
                <a:gd name="connsiteX3" fmla="*/ 32833 w 65666"/>
                <a:gd name="connsiteY3" fmla="*/ 65667 h 65666"/>
                <a:gd name="connsiteX4" fmla="*/ 65666 w 65666"/>
                <a:gd name="connsiteY4" fmla="*/ 32833 h 65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66" h="65666">
                  <a:moveTo>
                    <a:pt x="65666" y="32833"/>
                  </a:moveTo>
                  <a:cubicBezTo>
                    <a:pt x="65666" y="14698"/>
                    <a:pt x="50969" y="0"/>
                    <a:pt x="32833" y="0"/>
                  </a:cubicBezTo>
                  <a:cubicBezTo>
                    <a:pt x="14698" y="0"/>
                    <a:pt x="0" y="14698"/>
                    <a:pt x="0" y="32833"/>
                  </a:cubicBezTo>
                  <a:cubicBezTo>
                    <a:pt x="0" y="50969"/>
                    <a:pt x="14698" y="65667"/>
                    <a:pt x="32833" y="65667"/>
                  </a:cubicBezTo>
                  <a:cubicBezTo>
                    <a:pt x="50969" y="65667"/>
                    <a:pt x="65666" y="50969"/>
                    <a:pt x="65666" y="32833"/>
                  </a:cubicBezTo>
                  <a:close/>
                </a:path>
              </a:pathLst>
            </a:custGeom>
            <a:grpFill/>
            <a:ln w="12700" cap="rnd">
              <a:solidFill>
                <a:srgbClr val="114954"/>
              </a:solidFill>
              <a:prstDash val="solid"/>
              <a:round/>
            </a:ln>
          </p:spPr>
          <p:txBody>
            <a:bodyPr rtlCol="0" anchor="ctr"/>
            <a:lstStyle/>
            <a:p>
              <a:endParaRPr lang="en-AU"/>
            </a:p>
          </p:txBody>
        </p:sp>
        <p:sp>
          <p:nvSpPr>
            <p:cNvPr id="508" name="Freeform: Shape 507">
              <a:extLst>
                <a:ext uri="{FF2B5EF4-FFF2-40B4-BE49-F238E27FC236}">
                  <a16:creationId xmlns:a16="http://schemas.microsoft.com/office/drawing/2014/main" id="{90E48B5C-DF17-43B7-9CCB-A9D87C6D797E}"/>
                </a:ext>
              </a:extLst>
            </p:cNvPr>
            <p:cNvSpPr/>
            <p:nvPr/>
          </p:nvSpPr>
          <p:spPr>
            <a:xfrm>
              <a:off x="4028440" y="3683219"/>
              <a:ext cx="23572" cy="23572"/>
            </a:xfrm>
            <a:custGeom>
              <a:avLst/>
              <a:gdLst>
                <a:gd name="connsiteX0" fmla="*/ 11786 w 23572"/>
                <a:gd name="connsiteY0" fmla="*/ 23573 h 23572"/>
                <a:gd name="connsiteX1" fmla="*/ 0 w 23572"/>
                <a:gd name="connsiteY1" fmla="*/ 11786 h 23572"/>
                <a:gd name="connsiteX2" fmla="*/ 11786 w 23572"/>
                <a:gd name="connsiteY2" fmla="*/ 0 h 23572"/>
                <a:gd name="connsiteX3" fmla="*/ 23572 w 23572"/>
                <a:gd name="connsiteY3" fmla="*/ 11786 h 23572"/>
                <a:gd name="connsiteX4" fmla="*/ 11786 w 23572"/>
                <a:gd name="connsiteY4" fmla="*/ 23573 h 2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2" h="23572">
                  <a:moveTo>
                    <a:pt x="11786" y="23573"/>
                  </a:moveTo>
                  <a:cubicBezTo>
                    <a:pt x="5297" y="23573"/>
                    <a:pt x="0" y="18276"/>
                    <a:pt x="0" y="11786"/>
                  </a:cubicBezTo>
                  <a:cubicBezTo>
                    <a:pt x="0" y="5297"/>
                    <a:pt x="5297" y="0"/>
                    <a:pt x="11786" y="0"/>
                  </a:cubicBezTo>
                  <a:cubicBezTo>
                    <a:pt x="18276" y="0"/>
                    <a:pt x="23572" y="5297"/>
                    <a:pt x="23572" y="11786"/>
                  </a:cubicBezTo>
                  <a:cubicBezTo>
                    <a:pt x="23572" y="18276"/>
                    <a:pt x="18276" y="23573"/>
                    <a:pt x="11786" y="23573"/>
                  </a:cubicBezTo>
                  <a:close/>
                </a:path>
              </a:pathLst>
            </a:custGeom>
            <a:grpFill/>
            <a:ln w="12700" cap="flat">
              <a:solidFill>
                <a:srgbClr val="114954"/>
              </a:solidFill>
              <a:prstDash val="solid"/>
              <a:miter/>
            </a:ln>
          </p:spPr>
          <p:txBody>
            <a:bodyPr rtlCol="0" anchor="ctr"/>
            <a:lstStyle/>
            <a:p>
              <a:endParaRPr lang="en-AU"/>
            </a:p>
          </p:txBody>
        </p:sp>
        <p:sp>
          <p:nvSpPr>
            <p:cNvPr id="509" name="Freeform: Shape 508">
              <a:extLst>
                <a:ext uri="{FF2B5EF4-FFF2-40B4-BE49-F238E27FC236}">
                  <a16:creationId xmlns:a16="http://schemas.microsoft.com/office/drawing/2014/main" id="{BFD5DD42-82CE-443F-A6EE-3A177C850314}"/>
                </a:ext>
              </a:extLst>
            </p:cNvPr>
            <p:cNvSpPr/>
            <p:nvPr/>
          </p:nvSpPr>
          <p:spPr>
            <a:xfrm>
              <a:off x="4048119" y="3702898"/>
              <a:ext cx="62369" cy="62333"/>
            </a:xfrm>
            <a:custGeom>
              <a:avLst/>
              <a:gdLst>
                <a:gd name="connsiteX0" fmla="*/ 0 w 62369"/>
                <a:gd name="connsiteY0" fmla="*/ 25642 h 62333"/>
                <a:gd name="connsiteX1" fmla="*/ 36727 w 62369"/>
                <a:gd name="connsiteY1" fmla="*/ 62334 h 62333"/>
                <a:gd name="connsiteX2" fmla="*/ 36727 w 62369"/>
                <a:gd name="connsiteY2" fmla="*/ 36692 h 62333"/>
                <a:gd name="connsiteX3" fmla="*/ 62369 w 62369"/>
                <a:gd name="connsiteY3" fmla="*/ 36692 h 62333"/>
                <a:gd name="connsiteX4" fmla="*/ 25642 w 62369"/>
                <a:gd name="connsiteY4" fmla="*/ 0 h 62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69" h="62333">
                  <a:moveTo>
                    <a:pt x="0" y="25642"/>
                  </a:moveTo>
                  <a:lnTo>
                    <a:pt x="36727" y="62334"/>
                  </a:lnTo>
                  <a:lnTo>
                    <a:pt x="36727" y="36692"/>
                  </a:lnTo>
                  <a:lnTo>
                    <a:pt x="62369" y="36692"/>
                  </a:lnTo>
                  <a:lnTo>
                    <a:pt x="25642" y="0"/>
                  </a:lnTo>
                </a:path>
              </a:pathLst>
            </a:custGeom>
            <a:grpFill/>
            <a:ln w="12700" cap="rnd">
              <a:solidFill>
                <a:srgbClr val="114954"/>
              </a:solidFill>
              <a:prstDash val="solid"/>
              <a:round/>
            </a:ln>
          </p:spPr>
          <p:txBody>
            <a:bodyPr rtlCol="0" anchor="ctr"/>
            <a:lstStyle/>
            <a:p>
              <a:endParaRPr lang="en-AU"/>
            </a:p>
          </p:txBody>
        </p:sp>
        <p:sp>
          <p:nvSpPr>
            <p:cNvPr id="510" name="Freeform: Shape 509">
              <a:extLst>
                <a:ext uri="{FF2B5EF4-FFF2-40B4-BE49-F238E27FC236}">
                  <a16:creationId xmlns:a16="http://schemas.microsoft.com/office/drawing/2014/main" id="{F5CDFBA3-BD9A-457A-B0C4-A1FC73634A3D}"/>
                </a:ext>
              </a:extLst>
            </p:cNvPr>
            <p:cNvSpPr/>
            <p:nvPr/>
          </p:nvSpPr>
          <p:spPr>
            <a:xfrm>
              <a:off x="3969368" y="3702898"/>
              <a:ext cx="62333" cy="62333"/>
            </a:xfrm>
            <a:custGeom>
              <a:avLst/>
              <a:gdLst>
                <a:gd name="connsiteX0" fmla="*/ 62334 w 62333"/>
                <a:gd name="connsiteY0" fmla="*/ 25642 h 62333"/>
                <a:gd name="connsiteX1" fmla="*/ 25642 w 62333"/>
                <a:gd name="connsiteY1" fmla="*/ 62334 h 62333"/>
                <a:gd name="connsiteX2" fmla="*/ 25642 w 62333"/>
                <a:gd name="connsiteY2" fmla="*/ 36692 h 62333"/>
                <a:gd name="connsiteX3" fmla="*/ 0 w 62333"/>
                <a:gd name="connsiteY3" fmla="*/ 36692 h 62333"/>
                <a:gd name="connsiteX4" fmla="*/ 36692 w 62333"/>
                <a:gd name="connsiteY4" fmla="*/ 0 h 62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33" h="62333">
                  <a:moveTo>
                    <a:pt x="62334" y="25642"/>
                  </a:moveTo>
                  <a:lnTo>
                    <a:pt x="25642" y="62334"/>
                  </a:lnTo>
                  <a:lnTo>
                    <a:pt x="25642" y="36692"/>
                  </a:lnTo>
                  <a:lnTo>
                    <a:pt x="0" y="36692"/>
                  </a:lnTo>
                  <a:lnTo>
                    <a:pt x="36692" y="0"/>
                  </a:lnTo>
                </a:path>
              </a:pathLst>
            </a:custGeom>
            <a:grpFill/>
            <a:ln w="12700" cap="rnd">
              <a:solidFill>
                <a:srgbClr val="114954"/>
              </a:solidFill>
              <a:prstDash val="solid"/>
              <a:round/>
            </a:ln>
          </p:spPr>
          <p:txBody>
            <a:bodyPr rtlCol="0" anchor="ctr"/>
            <a:lstStyle/>
            <a:p>
              <a:endParaRPr lang="en-AU"/>
            </a:p>
          </p:txBody>
        </p:sp>
        <p:sp>
          <p:nvSpPr>
            <p:cNvPr id="511" name="Freeform: Shape 510">
              <a:extLst>
                <a:ext uri="{FF2B5EF4-FFF2-40B4-BE49-F238E27FC236}">
                  <a16:creationId xmlns:a16="http://schemas.microsoft.com/office/drawing/2014/main" id="{CF78313E-7048-4BF6-AFB3-6804314177FC}"/>
                </a:ext>
              </a:extLst>
            </p:cNvPr>
            <p:cNvSpPr/>
            <p:nvPr/>
          </p:nvSpPr>
          <p:spPr>
            <a:xfrm rot="-4603200">
              <a:off x="3907440" y="3538375"/>
              <a:ext cx="265051" cy="265051"/>
            </a:xfrm>
            <a:custGeom>
              <a:avLst/>
              <a:gdLst>
                <a:gd name="connsiteX0" fmla="*/ 265051 w 265051"/>
                <a:gd name="connsiteY0" fmla="*/ 132526 h 265051"/>
                <a:gd name="connsiteX1" fmla="*/ 132526 w 265051"/>
                <a:gd name="connsiteY1" fmla="*/ 265051 h 265051"/>
                <a:gd name="connsiteX2" fmla="*/ 0 w 265051"/>
                <a:gd name="connsiteY2" fmla="*/ 132526 h 265051"/>
                <a:gd name="connsiteX3" fmla="*/ 132526 w 265051"/>
                <a:gd name="connsiteY3" fmla="*/ 0 h 265051"/>
                <a:gd name="connsiteX4" fmla="*/ 265051 w 265051"/>
                <a:gd name="connsiteY4" fmla="*/ 132526 h 265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051" h="265051">
                  <a:moveTo>
                    <a:pt x="265051" y="132526"/>
                  </a:moveTo>
                  <a:cubicBezTo>
                    <a:pt x="265051" y="205718"/>
                    <a:pt x="205718" y="265051"/>
                    <a:pt x="132526" y="265051"/>
                  </a:cubicBezTo>
                  <a:cubicBezTo>
                    <a:pt x="59334" y="265051"/>
                    <a:pt x="0" y="205718"/>
                    <a:pt x="0" y="132526"/>
                  </a:cubicBezTo>
                  <a:cubicBezTo>
                    <a:pt x="0" y="59334"/>
                    <a:pt x="59333" y="0"/>
                    <a:pt x="132526" y="0"/>
                  </a:cubicBezTo>
                  <a:cubicBezTo>
                    <a:pt x="205718" y="0"/>
                    <a:pt x="265051" y="59334"/>
                    <a:pt x="265051" y="132526"/>
                  </a:cubicBezTo>
                  <a:close/>
                </a:path>
              </a:pathLst>
            </a:custGeom>
            <a:grpFill/>
            <a:ln w="12700" cap="rnd">
              <a:solidFill>
                <a:srgbClr val="114954"/>
              </a:solidFill>
              <a:prstDash val="solid"/>
              <a:round/>
            </a:ln>
          </p:spPr>
          <p:txBody>
            <a:bodyPr rtlCol="0" anchor="ctr"/>
            <a:lstStyle/>
            <a:p>
              <a:endParaRPr lang="en-AU"/>
            </a:p>
          </p:txBody>
        </p:sp>
        <p:sp>
          <p:nvSpPr>
            <p:cNvPr id="512" name="Freeform: Shape 511">
              <a:extLst>
                <a:ext uri="{FF2B5EF4-FFF2-40B4-BE49-F238E27FC236}">
                  <a16:creationId xmlns:a16="http://schemas.microsoft.com/office/drawing/2014/main" id="{795BF23F-28C1-4BF9-8DEF-998E085A9DD2}"/>
                </a:ext>
              </a:extLst>
            </p:cNvPr>
            <p:cNvSpPr/>
            <p:nvPr/>
          </p:nvSpPr>
          <p:spPr>
            <a:xfrm>
              <a:off x="3807763" y="3546343"/>
              <a:ext cx="46092" cy="46092"/>
            </a:xfrm>
            <a:custGeom>
              <a:avLst/>
              <a:gdLst>
                <a:gd name="connsiteX0" fmla="*/ 0 w 46092"/>
                <a:gd name="connsiteY0" fmla="*/ 46093 h 46092"/>
                <a:gd name="connsiteX1" fmla="*/ 0 w 46092"/>
                <a:gd name="connsiteY1" fmla="*/ 23046 h 46092"/>
                <a:gd name="connsiteX2" fmla="*/ 23046 w 46092"/>
                <a:gd name="connsiteY2" fmla="*/ 0 h 46092"/>
                <a:gd name="connsiteX3" fmla="*/ 23046 w 46092"/>
                <a:gd name="connsiteY3" fmla="*/ 0 h 46092"/>
                <a:gd name="connsiteX4" fmla="*/ 46093 w 46092"/>
                <a:gd name="connsiteY4" fmla="*/ 23046 h 46092"/>
                <a:gd name="connsiteX5" fmla="*/ 46093 w 46092"/>
                <a:gd name="connsiteY5" fmla="*/ 46093 h 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92" h="46092">
                  <a:moveTo>
                    <a:pt x="0" y="46093"/>
                  </a:moveTo>
                  <a:lnTo>
                    <a:pt x="0" y="23046"/>
                  </a:lnTo>
                  <a:cubicBezTo>
                    <a:pt x="0" y="10313"/>
                    <a:pt x="10313" y="0"/>
                    <a:pt x="23046" y="0"/>
                  </a:cubicBezTo>
                  <a:lnTo>
                    <a:pt x="23046" y="0"/>
                  </a:lnTo>
                  <a:cubicBezTo>
                    <a:pt x="35780" y="0"/>
                    <a:pt x="46093" y="10313"/>
                    <a:pt x="46093" y="23046"/>
                  </a:cubicBezTo>
                  <a:lnTo>
                    <a:pt x="46093" y="46093"/>
                  </a:lnTo>
                </a:path>
              </a:pathLst>
            </a:custGeom>
            <a:grpFill/>
            <a:ln w="12700" cap="rnd">
              <a:solidFill>
                <a:srgbClr val="114954"/>
              </a:solidFill>
              <a:prstDash val="solid"/>
              <a:round/>
            </a:ln>
          </p:spPr>
          <p:txBody>
            <a:bodyPr rtlCol="0" anchor="ctr"/>
            <a:lstStyle/>
            <a:p>
              <a:endParaRPr lang="en-AU"/>
            </a:p>
          </p:txBody>
        </p:sp>
        <p:sp>
          <p:nvSpPr>
            <p:cNvPr id="513" name="Freeform: Shape 512">
              <a:extLst>
                <a:ext uri="{FF2B5EF4-FFF2-40B4-BE49-F238E27FC236}">
                  <a16:creationId xmlns:a16="http://schemas.microsoft.com/office/drawing/2014/main" id="{86635A63-6ADE-4C4F-9D62-33644987729C}"/>
                </a:ext>
              </a:extLst>
            </p:cNvPr>
            <p:cNvSpPr/>
            <p:nvPr/>
          </p:nvSpPr>
          <p:spPr>
            <a:xfrm>
              <a:off x="3807763" y="3639125"/>
              <a:ext cx="46092" cy="46092"/>
            </a:xfrm>
            <a:custGeom>
              <a:avLst/>
              <a:gdLst>
                <a:gd name="connsiteX0" fmla="*/ 0 w 46092"/>
                <a:gd name="connsiteY0" fmla="*/ 46093 h 46092"/>
                <a:gd name="connsiteX1" fmla="*/ 0 w 46092"/>
                <a:gd name="connsiteY1" fmla="*/ 23046 h 46092"/>
                <a:gd name="connsiteX2" fmla="*/ 23046 w 46092"/>
                <a:gd name="connsiteY2" fmla="*/ 0 h 46092"/>
                <a:gd name="connsiteX3" fmla="*/ 23046 w 46092"/>
                <a:gd name="connsiteY3" fmla="*/ 0 h 46092"/>
                <a:gd name="connsiteX4" fmla="*/ 46093 w 46092"/>
                <a:gd name="connsiteY4" fmla="*/ 23046 h 46092"/>
                <a:gd name="connsiteX5" fmla="*/ 46093 w 46092"/>
                <a:gd name="connsiteY5" fmla="*/ 46093 h 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92" h="46092">
                  <a:moveTo>
                    <a:pt x="0" y="46093"/>
                  </a:moveTo>
                  <a:lnTo>
                    <a:pt x="0" y="23046"/>
                  </a:lnTo>
                  <a:cubicBezTo>
                    <a:pt x="0" y="10313"/>
                    <a:pt x="10313" y="0"/>
                    <a:pt x="23046" y="0"/>
                  </a:cubicBezTo>
                  <a:lnTo>
                    <a:pt x="23046" y="0"/>
                  </a:lnTo>
                  <a:cubicBezTo>
                    <a:pt x="35780" y="0"/>
                    <a:pt x="46093" y="10313"/>
                    <a:pt x="46093" y="23046"/>
                  </a:cubicBezTo>
                  <a:lnTo>
                    <a:pt x="46093" y="46093"/>
                  </a:lnTo>
                </a:path>
              </a:pathLst>
            </a:custGeom>
            <a:grpFill/>
            <a:ln w="12700" cap="rnd">
              <a:solidFill>
                <a:srgbClr val="114954"/>
              </a:solidFill>
              <a:prstDash val="solid"/>
              <a:round/>
            </a:ln>
          </p:spPr>
          <p:txBody>
            <a:bodyPr rtlCol="0" anchor="ctr"/>
            <a:lstStyle/>
            <a:p>
              <a:endParaRPr lang="en-AU"/>
            </a:p>
          </p:txBody>
        </p:sp>
        <p:sp>
          <p:nvSpPr>
            <p:cNvPr id="514" name="Freeform: Shape 513">
              <a:extLst>
                <a:ext uri="{FF2B5EF4-FFF2-40B4-BE49-F238E27FC236}">
                  <a16:creationId xmlns:a16="http://schemas.microsoft.com/office/drawing/2014/main" id="{760F6BF5-9512-42C6-B821-F3A341D21EE1}"/>
                </a:ext>
              </a:extLst>
            </p:cNvPr>
            <p:cNvSpPr/>
            <p:nvPr/>
          </p:nvSpPr>
          <p:spPr>
            <a:xfrm>
              <a:off x="3807763" y="3731907"/>
              <a:ext cx="46092" cy="46092"/>
            </a:xfrm>
            <a:custGeom>
              <a:avLst/>
              <a:gdLst>
                <a:gd name="connsiteX0" fmla="*/ 0 w 46092"/>
                <a:gd name="connsiteY0" fmla="*/ 46093 h 46092"/>
                <a:gd name="connsiteX1" fmla="*/ 0 w 46092"/>
                <a:gd name="connsiteY1" fmla="*/ 23046 h 46092"/>
                <a:gd name="connsiteX2" fmla="*/ 23046 w 46092"/>
                <a:gd name="connsiteY2" fmla="*/ 0 h 46092"/>
                <a:gd name="connsiteX3" fmla="*/ 23046 w 46092"/>
                <a:gd name="connsiteY3" fmla="*/ 0 h 46092"/>
                <a:gd name="connsiteX4" fmla="*/ 46093 w 46092"/>
                <a:gd name="connsiteY4" fmla="*/ 23046 h 46092"/>
                <a:gd name="connsiteX5" fmla="*/ 46093 w 46092"/>
                <a:gd name="connsiteY5" fmla="*/ 46093 h 4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92" h="46092">
                  <a:moveTo>
                    <a:pt x="0" y="46093"/>
                  </a:moveTo>
                  <a:lnTo>
                    <a:pt x="0" y="23046"/>
                  </a:lnTo>
                  <a:cubicBezTo>
                    <a:pt x="0" y="10313"/>
                    <a:pt x="10313" y="0"/>
                    <a:pt x="23046" y="0"/>
                  </a:cubicBezTo>
                  <a:lnTo>
                    <a:pt x="23046" y="0"/>
                  </a:lnTo>
                  <a:cubicBezTo>
                    <a:pt x="35780" y="0"/>
                    <a:pt x="46093" y="10313"/>
                    <a:pt x="46093" y="23046"/>
                  </a:cubicBezTo>
                  <a:lnTo>
                    <a:pt x="46093" y="46093"/>
                  </a:lnTo>
                </a:path>
              </a:pathLst>
            </a:custGeom>
            <a:grpFill/>
            <a:ln w="12700" cap="rnd">
              <a:solidFill>
                <a:srgbClr val="114954"/>
              </a:solidFill>
              <a:prstDash val="solid"/>
              <a:round/>
            </a:ln>
          </p:spPr>
          <p:txBody>
            <a:bodyPr rtlCol="0" anchor="ctr"/>
            <a:lstStyle/>
            <a:p>
              <a:endParaRPr lang="en-AU"/>
            </a:p>
          </p:txBody>
        </p:sp>
      </p:grpSp>
      <p:grpSp>
        <p:nvGrpSpPr>
          <p:cNvPr id="515" name="Graphic 7">
            <a:extLst>
              <a:ext uri="{FF2B5EF4-FFF2-40B4-BE49-F238E27FC236}">
                <a16:creationId xmlns:a16="http://schemas.microsoft.com/office/drawing/2014/main" id="{032248EB-7889-4E87-8B35-6F804C01D0DD}"/>
              </a:ext>
            </a:extLst>
          </p:cNvPr>
          <p:cNvGrpSpPr/>
          <p:nvPr/>
        </p:nvGrpSpPr>
        <p:grpSpPr>
          <a:xfrm>
            <a:off x="5684345" y="2696677"/>
            <a:ext cx="347555" cy="447283"/>
            <a:chOff x="5684345" y="2696677"/>
            <a:chExt cx="347555" cy="447283"/>
          </a:xfrm>
          <a:noFill/>
        </p:grpSpPr>
        <p:grpSp>
          <p:nvGrpSpPr>
            <p:cNvPr id="516" name="Graphic 7">
              <a:extLst>
                <a:ext uri="{FF2B5EF4-FFF2-40B4-BE49-F238E27FC236}">
                  <a16:creationId xmlns:a16="http://schemas.microsoft.com/office/drawing/2014/main" id="{A5B02B37-EBD4-43FA-B30B-7E9488A02B3F}"/>
                </a:ext>
              </a:extLst>
            </p:cNvPr>
            <p:cNvGrpSpPr/>
            <p:nvPr/>
          </p:nvGrpSpPr>
          <p:grpSpPr>
            <a:xfrm>
              <a:off x="5684345" y="2696677"/>
              <a:ext cx="347555" cy="447283"/>
              <a:chOff x="5684345" y="2696677"/>
              <a:chExt cx="347555" cy="447283"/>
            </a:xfrm>
            <a:grpFill/>
          </p:grpSpPr>
          <p:sp>
            <p:nvSpPr>
              <p:cNvPr id="517" name="Freeform: Shape 516">
                <a:extLst>
                  <a:ext uri="{FF2B5EF4-FFF2-40B4-BE49-F238E27FC236}">
                    <a16:creationId xmlns:a16="http://schemas.microsoft.com/office/drawing/2014/main" id="{037E87A0-CC7B-4344-BAE9-CBB6B729FF9C}"/>
                  </a:ext>
                </a:extLst>
              </p:cNvPr>
              <p:cNvSpPr/>
              <p:nvPr/>
            </p:nvSpPr>
            <p:spPr>
              <a:xfrm>
                <a:off x="5684345" y="2696677"/>
                <a:ext cx="347555" cy="447283"/>
              </a:xfrm>
              <a:custGeom>
                <a:avLst/>
                <a:gdLst>
                  <a:gd name="connsiteX0" fmla="*/ 347556 w 347555"/>
                  <a:gd name="connsiteY0" fmla="*/ 393473 h 447283"/>
                  <a:gd name="connsiteX1" fmla="*/ 347556 w 347555"/>
                  <a:gd name="connsiteY1" fmla="*/ 35394 h 447283"/>
                  <a:gd name="connsiteX2" fmla="*/ 312162 w 347555"/>
                  <a:gd name="connsiteY2" fmla="*/ 0 h 447283"/>
                  <a:gd name="connsiteX3" fmla="*/ 35394 w 347555"/>
                  <a:gd name="connsiteY3" fmla="*/ 0 h 447283"/>
                  <a:gd name="connsiteX4" fmla="*/ 0 w 347555"/>
                  <a:gd name="connsiteY4" fmla="*/ 35394 h 447283"/>
                  <a:gd name="connsiteX5" fmla="*/ 0 w 347555"/>
                  <a:gd name="connsiteY5" fmla="*/ 414239 h 447283"/>
                  <a:gd name="connsiteX6" fmla="*/ 33044 w 347555"/>
                  <a:gd name="connsiteY6" fmla="*/ 447283 h 447283"/>
                  <a:gd name="connsiteX7" fmla="*/ 315950 w 347555"/>
                  <a:gd name="connsiteY7" fmla="*/ 447283 h 447283"/>
                  <a:gd name="connsiteX8" fmla="*/ 347521 w 347555"/>
                  <a:gd name="connsiteY8" fmla="*/ 415713 h 447283"/>
                  <a:gd name="connsiteX9" fmla="*/ 347521 w 347555"/>
                  <a:gd name="connsiteY9" fmla="*/ 393438 h 4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555" h="447283">
                    <a:moveTo>
                      <a:pt x="347556" y="393473"/>
                    </a:moveTo>
                    <a:lnTo>
                      <a:pt x="347556" y="35394"/>
                    </a:lnTo>
                    <a:cubicBezTo>
                      <a:pt x="347556" y="15855"/>
                      <a:pt x="331700" y="0"/>
                      <a:pt x="312162" y="0"/>
                    </a:cubicBezTo>
                    <a:lnTo>
                      <a:pt x="35394" y="0"/>
                    </a:lnTo>
                    <a:cubicBezTo>
                      <a:pt x="15855" y="0"/>
                      <a:pt x="0" y="15855"/>
                      <a:pt x="0" y="35394"/>
                    </a:cubicBezTo>
                    <a:lnTo>
                      <a:pt x="0" y="414239"/>
                    </a:lnTo>
                    <a:cubicBezTo>
                      <a:pt x="0" y="432480"/>
                      <a:pt x="14803" y="447283"/>
                      <a:pt x="33044" y="447283"/>
                    </a:cubicBezTo>
                    <a:lnTo>
                      <a:pt x="315950" y="447283"/>
                    </a:lnTo>
                    <a:cubicBezTo>
                      <a:pt x="333384" y="447283"/>
                      <a:pt x="347521" y="433147"/>
                      <a:pt x="347521" y="415713"/>
                    </a:cubicBezTo>
                    <a:lnTo>
                      <a:pt x="347521" y="393438"/>
                    </a:lnTo>
                  </a:path>
                </a:pathLst>
              </a:custGeom>
              <a:grpFill/>
              <a:ln w="12700" cap="rnd">
                <a:solidFill>
                  <a:srgbClr val="114954"/>
                </a:solidFill>
                <a:prstDash val="solid"/>
                <a:miter/>
              </a:ln>
            </p:spPr>
            <p:txBody>
              <a:bodyPr rtlCol="0" anchor="ctr"/>
              <a:lstStyle/>
              <a:p>
                <a:endParaRPr lang="en-AU"/>
              </a:p>
            </p:txBody>
          </p:sp>
          <p:sp>
            <p:nvSpPr>
              <p:cNvPr id="518" name="Freeform: Shape 517">
                <a:extLst>
                  <a:ext uri="{FF2B5EF4-FFF2-40B4-BE49-F238E27FC236}">
                    <a16:creationId xmlns:a16="http://schemas.microsoft.com/office/drawing/2014/main" id="{BC8BADFF-BDC2-4E9C-9DFB-10C4C1B92797}"/>
                  </a:ext>
                </a:extLst>
              </p:cNvPr>
              <p:cNvSpPr/>
              <p:nvPr/>
            </p:nvSpPr>
            <p:spPr>
              <a:xfrm>
                <a:off x="5796385" y="2696712"/>
                <a:ext cx="123440" cy="36411"/>
              </a:xfrm>
              <a:custGeom>
                <a:avLst/>
                <a:gdLst>
                  <a:gd name="connsiteX0" fmla="*/ 0 w 123440"/>
                  <a:gd name="connsiteY0" fmla="*/ 0 h 36411"/>
                  <a:gd name="connsiteX1" fmla="*/ 0 w 123440"/>
                  <a:gd name="connsiteY1" fmla="*/ 17294 h 36411"/>
                  <a:gd name="connsiteX2" fmla="*/ 19117 w 123440"/>
                  <a:gd name="connsiteY2" fmla="*/ 36411 h 36411"/>
                  <a:gd name="connsiteX3" fmla="*/ 104323 w 123440"/>
                  <a:gd name="connsiteY3" fmla="*/ 36411 h 36411"/>
                  <a:gd name="connsiteX4" fmla="*/ 123440 w 123440"/>
                  <a:gd name="connsiteY4" fmla="*/ 17294 h 36411"/>
                  <a:gd name="connsiteX5" fmla="*/ 123440 w 123440"/>
                  <a:gd name="connsiteY5" fmla="*/ 0 h 3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0" h="36411">
                    <a:moveTo>
                      <a:pt x="0" y="0"/>
                    </a:moveTo>
                    <a:lnTo>
                      <a:pt x="0" y="17294"/>
                    </a:lnTo>
                    <a:cubicBezTo>
                      <a:pt x="0" y="27852"/>
                      <a:pt x="8559" y="36411"/>
                      <a:pt x="19117" y="36411"/>
                    </a:cubicBezTo>
                    <a:lnTo>
                      <a:pt x="104323" y="36411"/>
                    </a:lnTo>
                    <a:cubicBezTo>
                      <a:pt x="114881" y="36411"/>
                      <a:pt x="123440" y="27852"/>
                      <a:pt x="123440" y="17294"/>
                    </a:cubicBezTo>
                    <a:lnTo>
                      <a:pt x="123440" y="0"/>
                    </a:lnTo>
                  </a:path>
                </a:pathLst>
              </a:custGeom>
              <a:grpFill/>
              <a:ln w="12700" cap="rnd">
                <a:solidFill>
                  <a:srgbClr val="114954"/>
                </a:solidFill>
                <a:prstDash val="solid"/>
                <a:miter/>
              </a:ln>
            </p:spPr>
            <p:txBody>
              <a:bodyPr rtlCol="0" anchor="ctr"/>
              <a:lstStyle/>
              <a:p>
                <a:endParaRPr lang="en-AU"/>
              </a:p>
            </p:txBody>
          </p:sp>
        </p:grpSp>
        <p:grpSp>
          <p:nvGrpSpPr>
            <p:cNvPr id="519" name="Graphic 7">
              <a:extLst>
                <a:ext uri="{FF2B5EF4-FFF2-40B4-BE49-F238E27FC236}">
                  <a16:creationId xmlns:a16="http://schemas.microsoft.com/office/drawing/2014/main" id="{2EA53869-7E60-4599-B5AD-563AF47ABA2A}"/>
                </a:ext>
              </a:extLst>
            </p:cNvPr>
            <p:cNvGrpSpPr/>
            <p:nvPr/>
          </p:nvGrpSpPr>
          <p:grpSpPr>
            <a:xfrm>
              <a:off x="5733595" y="2741648"/>
              <a:ext cx="249055" cy="365726"/>
              <a:chOff x="5733595" y="2741648"/>
              <a:chExt cx="249055" cy="365726"/>
            </a:xfrm>
            <a:grpFill/>
          </p:grpSpPr>
          <p:sp>
            <p:nvSpPr>
              <p:cNvPr id="520" name="Freeform: Shape 519">
                <a:extLst>
                  <a:ext uri="{FF2B5EF4-FFF2-40B4-BE49-F238E27FC236}">
                    <a16:creationId xmlns:a16="http://schemas.microsoft.com/office/drawing/2014/main" id="{8D7D4546-6336-46BF-8A73-1AC8CD00F3A6}"/>
                  </a:ext>
                </a:extLst>
              </p:cNvPr>
              <p:cNvSpPr/>
              <p:nvPr/>
            </p:nvSpPr>
            <p:spPr>
              <a:xfrm>
                <a:off x="5982651" y="2741648"/>
                <a:ext cx="3507" cy="365726"/>
              </a:xfrm>
              <a:custGeom>
                <a:avLst/>
                <a:gdLst>
                  <a:gd name="connsiteX0" fmla="*/ 0 w 3507"/>
                  <a:gd name="connsiteY0" fmla="*/ 0 h 365726"/>
                  <a:gd name="connsiteX1" fmla="*/ 0 w 3507"/>
                  <a:gd name="connsiteY1" fmla="*/ 365726 h 365726"/>
                </a:gdLst>
                <a:ahLst/>
                <a:cxnLst>
                  <a:cxn ang="0">
                    <a:pos x="connsiteX0" y="connsiteY0"/>
                  </a:cxn>
                  <a:cxn ang="0">
                    <a:pos x="connsiteX1" y="connsiteY1"/>
                  </a:cxn>
                </a:cxnLst>
                <a:rect l="l" t="t" r="r" b="b"/>
                <a:pathLst>
                  <a:path w="3507" h="365726">
                    <a:moveTo>
                      <a:pt x="0" y="0"/>
                    </a:moveTo>
                    <a:lnTo>
                      <a:pt x="0" y="365726"/>
                    </a:lnTo>
                  </a:path>
                </a:pathLst>
              </a:custGeom>
              <a:grpFill/>
              <a:ln w="12700" cap="rnd">
                <a:solidFill>
                  <a:srgbClr val="114954"/>
                </a:solidFill>
                <a:prstDash val="solid"/>
                <a:miter/>
              </a:ln>
            </p:spPr>
            <p:txBody>
              <a:bodyPr rtlCol="0" anchor="ctr"/>
              <a:lstStyle/>
              <a:p>
                <a:endParaRPr lang="en-AU"/>
              </a:p>
            </p:txBody>
          </p:sp>
          <p:sp>
            <p:nvSpPr>
              <p:cNvPr id="521" name="Freeform: Shape 520">
                <a:extLst>
                  <a:ext uri="{FF2B5EF4-FFF2-40B4-BE49-F238E27FC236}">
                    <a16:creationId xmlns:a16="http://schemas.microsoft.com/office/drawing/2014/main" id="{C48C5348-8396-4646-AA00-82C4B58DC0BB}"/>
                  </a:ext>
                </a:extLst>
              </p:cNvPr>
              <p:cNvSpPr/>
              <p:nvPr/>
            </p:nvSpPr>
            <p:spPr>
              <a:xfrm>
                <a:off x="5733595" y="2741648"/>
                <a:ext cx="3507" cy="365726"/>
              </a:xfrm>
              <a:custGeom>
                <a:avLst/>
                <a:gdLst>
                  <a:gd name="connsiteX0" fmla="*/ 0 w 3507"/>
                  <a:gd name="connsiteY0" fmla="*/ 365726 h 365726"/>
                  <a:gd name="connsiteX1" fmla="*/ 0 w 3507"/>
                  <a:gd name="connsiteY1" fmla="*/ 0 h 365726"/>
                </a:gdLst>
                <a:ahLst/>
                <a:cxnLst>
                  <a:cxn ang="0">
                    <a:pos x="connsiteX0" y="connsiteY0"/>
                  </a:cxn>
                  <a:cxn ang="0">
                    <a:pos x="connsiteX1" y="connsiteY1"/>
                  </a:cxn>
                </a:cxnLst>
                <a:rect l="l" t="t" r="r" b="b"/>
                <a:pathLst>
                  <a:path w="3507" h="365726">
                    <a:moveTo>
                      <a:pt x="0" y="365726"/>
                    </a:moveTo>
                    <a:lnTo>
                      <a:pt x="0" y="0"/>
                    </a:lnTo>
                  </a:path>
                </a:pathLst>
              </a:custGeom>
              <a:grpFill/>
              <a:ln w="12700" cap="rnd">
                <a:solidFill>
                  <a:srgbClr val="114954"/>
                </a:solidFill>
                <a:prstDash val="solid"/>
                <a:miter/>
              </a:ln>
            </p:spPr>
            <p:txBody>
              <a:bodyPr rtlCol="0" anchor="ctr"/>
              <a:lstStyle/>
              <a:p>
                <a:endParaRPr lang="en-AU"/>
              </a:p>
            </p:txBody>
          </p:sp>
        </p:grpSp>
        <p:sp>
          <p:nvSpPr>
            <p:cNvPr id="522" name="Freeform: Shape 521">
              <a:extLst>
                <a:ext uri="{FF2B5EF4-FFF2-40B4-BE49-F238E27FC236}">
                  <a16:creationId xmlns:a16="http://schemas.microsoft.com/office/drawing/2014/main" id="{975A910C-9000-4E8C-84D2-9125865ACA0B}"/>
                </a:ext>
              </a:extLst>
            </p:cNvPr>
            <p:cNvSpPr/>
            <p:nvPr/>
          </p:nvSpPr>
          <p:spPr>
            <a:xfrm>
              <a:off x="5771585" y="2789775"/>
              <a:ext cx="81837" cy="81837"/>
            </a:xfrm>
            <a:custGeom>
              <a:avLst/>
              <a:gdLst>
                <a:gd name="connsiteX0" fmla="*/ 0 w 81837"/>
                <a:gd name="connsiteY0" fmla="*/ 0 h 81837"/>
                <a:gd name="connsiteX1" fmla="*/ 81837 w 81837"/>
                <a:gd name="connsiteY1" fmla="*/ 0 h 81837"/>
                <a:gd name="connsiteX2" fmla="*/ 81837 w 81837"/>
                <a:gd name="connsiteY2" fmla="*/ 81838 h 81837"/>
                <a:gd name="connsiteX3" fmla="*/ 0 w 81837"/>
                <a:gd name="connsiteY3" fmla="*/ 81838 h 81837"/>
              </a:gdLst>
              <a:ahLst/>
              <a:cxnLst>
                <a:cxn ang="0">
                  <a:pos x="connsiteX0" y="connsiteY0"/>
                </a:cxn>
                <a:cxn ang="0">
                  <a:pos x="connsiteX1" y="connsiteY1"/>
                </a:cxn>
                <a:cxn ang="0">
                  <a:pos x="connsiteX2" y="connsiteY2"/>
                </a:cxn>
                <a:cxn ang="0">
                  <a:pos x="connsiteX3" y="connsiteY3"/>
                </a:cxn>
              </a:cxnLst>
              <a:rect l="l" t="t" r="r" b="b"/>
              <a:pathLst>
                <a:path w="81837" h="81837">
                  <a:moveTo>
                    <a:pt x="0" y="0"/>
                  </a:moveTo>
                  <a:lnTo>
                    <a:pt x="81837" y="0"/>
                  </a:lnTo>
                  <a:lnTo>
                    <a:pt x="81837" y="81838"/>
                  </a:lnTo>
                  <a:lnTo>
                    <a:pt x="0" y="81838"/>
                  </a:lnTo>
                  <a:close/>
                </a:path>
              </a:pathLst>
            </a:custGeom>
            <a:grpFill/>
            <a:ln w="12700" cap="rnd">
              <a:solidFill>
                <a:srgbClr val="114954"/>
              </a:solidFill>
              <a:prstDash val="solid"/>
              <a:miter/>
            </a:ln>
          </p:spPr>
          <p:txBody>
            <a:bodyPr rtlCol="0" anchor="ctr"/>
            <a:lstStyle/>
            <a:p>
              <a:endParaRPr lang="en-AU"/>
            </a:p>
          </p:txBody>
        </p:sp>
        <p:sp>
          <p:nvSpPr>
            <p:cNvPr id="523" name="Freeform: Shape 522">
              <a:extLst>
                <a:ext uri="{FF2B5EF4-FFF2-40B4-BE49-F238E27FC236}">
                  <a16:creationId xmlns:a16="http://schemas.microsoft.com/office/drawing/2014/main" id="{812A2A11-DBB1-47DC-AF49-51501CF696A2}"/>
                </a:ext>
              </a:extLst>
            </p:cNvPr>
            <p:cNvSpPr/>
            <p:nvPr/>
          </p:nvSpPr>
          <p:spPr>
            <a:xfrm rot="5400000">
              <a:off x="5792667" y="2810822"/>
              <a:ext cx="39743" cy="39743"/>
            </a:xfrm>
            <a:custGeom>
              <a:avLst/>
              <a:gdLst>
                <a:gd name="connsiteX0" fmla="*/ 0 w 39743"/>
                <a:gd name="connsiteY0" fmla="*/ 0 h 39743"/>
                <a:gd name="connsiteX1" fmla="*/ 39743 w 39743"/>
                <a:gd name="connsiteY1" fmla="*/ 0 h 39743"/>
                <a:gd name="connsiteX2" fmla="*/ 39743 w 39743"/>
                <a:gd name="connsiteY2" fmla="*/ 39744 h 39743"/>
                <a:gd name="connsiteX3" fmla="*/ 0 w 39743"/>
                <a:gd name="connsiteY3" fmla="*/ 39744 h 39743"/>
              </a:gdLst>
              <a:ahLst/>
              <a:cxnLst>
                <a:cxn ang="0">
                  <a:pos x="connsiteX0" y="connsiteY0"/>
                </a:cxn>
                <a:cxn ang="0">
                  <a:pos x="connsiteX1" y="connsiteY1"/>
                </a:cxn>
                <a:cxn ang="0">
                  <a:pos x="connsiteX2" y="connsiteY2"/>
                </a:cxn>
                <a:cxn ang="0">
                  <a:pos x="connsiteX3" y="connsiteY3"/>
                </a:cxn>
              </a:cxnLst>
              <a:rect l="l" t="t" r="r" b="b"/>
              <a:pathLst>
                <a:path w="39743" h="39743">
                  <a:moveTo>
                    <a:pt x="0" y="0"/>
                  </a:moveTo>
                  <a:lnTo>
                    <a:pt x="39743" y="0"/>
                  </a:lnTo>
                  <a:lnTo>
                    <a:pt x="39743" y="39744"/>
                  </a:lnTo>
                  <a:lnTo>
                    <a:pt x="0" y="39744"/>
                  </a:lnTo>
                  <a:close/>
                </a:path>
              </a:pathLst>
            </a:custGeom>
            <a:grpFill/>
            <a:ln w="12700" cap="flat">
              <a:solidFill>
                <a:srgbClr val="114954"/>
              </a:solidFill>
              <a:prstDash val="solid"/>
              <a:miter/>
            </a:ln>
          </p:spPr>
          <p:txBody>
            <a:bodyPr rtlCol="0" anchor="ctr"/>
            <a:lstStyle/>
            <a:p>
              <a:endParaRPr lang="en-AU"/>
            </a:p>
          </p:txBody>
        </p:sp>
        <p:sp>
          <p:nvSpPr>
            <p:cNvPr id="524" name="Freeform: Shape 523">
              <a:extLst>
                <a:ext uri="{FF2B5EF4-FFF2-40B4-BE49-F238E27FC236}">
                  <a16:creationId xmlns:a16="http://schemas.microsoft.com/office/drawing/2014/main" id="{3FD93D78-1974-4531-B02C-779F349B861E}"/>
                </a:ext>
              </a:extLst>
            </p:cNvPr>
            <p:cNvSpPr/>
            <p:nvPr/>
          </p:nvSpPr>
          <p:spPr>
            <a:xfrm>
              <a:off x="5771585" y="2920336"/>
              <a:ext cx="177741" cy="81837"/>
            </a:xfrm>
            <a:custGeom>
              <a:avLst/>
              <a:gdLst>
                <a:gd name="connsiteX0" fmla="*/ 0 w 177741"/>
                <a:gd name="connsiteY0" fmla="*/ 0 h 81837"/>
                <a:gd name="connsiteX1" fmla="*/ 177742 w 177741"/>
                <a:gd name="connsiteY1" fmla="*/ 0 h 81837"/>
                <a:gd name="connsiteX2" fmla="*/ 177742 w 177741"/>
                <a:gd name="connsiteY2" fmla="*/ 81838 h 81837"/>
                <a:gd name="connsiteX3" fmla="*/ 0 w 177741"/>
                <a:gd name="connsiteY3" fmla="*/ 81838 h 81837"/>
              </a:gdLst>
              <a:ahLst/>
              <a:cxnLst>
                <a:cxn ang="0">
                  <a:pos x="connsiteX0" y="connsiteY0"/>
                </a:cxn>
                <a:cxn ang="0">
                  <a:pos x="connsiteX1" y="connsiteY1"/>
                </a:cxn>
                <a:cxn ang="0">
                  <a:pos x="connsiteX2" y="connsiteY2"/>
                </a:cxn>
                <a:cxn ang="0">
                  <a:pos x="connsiteX3" y="connsiteY3"/>
                </a:cxn>
              </a:cxnLst>
              <a:rect l="l" t="t" r="r" b="b"/>
              <a:pathLst>
                <a:path w="177741" h="81837">
                  <a:moveTo>
                    <a:pt x="0" y="0"/>
                  </a:moveTo>
                  <a:lnTo>
                    <a:pt x="177742" y="0"/>
                  </a:lnTo>
                  <a:lnTo>
                    <a:pt x="177742" y="81838"/>
                  </a:lnTo>
                  <a:lnTo>
                    <a:pt x="0" y="81838"/>
                  </a:lnTo>
                  <a:close/>
                </a:path>
              </a:pathLst>
            </a:custGeom>
            <a:grpFill/>
            <a:ln w="12700" cap="rnd">
              <a:solidFill>
                <a:srgbClr val="114954"/>
              </a:solidFill>
              <a:prstDash val="solid"/>
              <a:miter/>
            </a:ln>
          </p:spPr>
          <p:txBody>
            <a:bodyPr rtlCol="0" anchor="ctr"/>
            <a:lstStyle/>
            <a:p>
              <a:endParaRPr lang="en-AU"/>
            </a:p>
          </p:txBody>
        </p:sp>
        <p:sp>
          <p:nvSpPr>
            <p:cNvPr id="525" name="Freeform: Shape 524">
              <a:extLst>
                <a:ext uri="{FF2B5EF4-FFF2-40B4-BE49-F238E27FC236}">
                  <a16:creationId xmlns:a16="http://schemas.microsoft.com/office/drawing/2014/main" id="{9C1D35F2-E6B4-4C6B-B27A-AFE81A980C0F}"/>
                </a:ext>
              </a:extLst>
            </p:cNvPr>
            <p:cNvSpPr/>
            <p:nvPr/>
          </p:nvSpPr>
          <p:spPr>
            <a:xfrm rot="5400000">
              <a:off x="5840549" y="2893431"/>
              <a:ext cx="39743" cy="135647"/>
            </a:xfrm>
            <a:custGeom>
              <a:avLst/>
              <a:gdLst>
                <a:gd name="connsiteX0" fmla="*/ 0 w 39743"/>
                <a:gd name="connsiteY0" fmla="*/ 0 h 135647"/>
                <a:gd name="connsiteX1" fmla="*/ 39743 w 39743"/>
                <a:gd name="connsiteY1" fmla="*/ 0 h 135647"/>
                <a:gd name="connsiteX2" fmla="*/ 39743 w 39743"/>
                <a:gd name="connsiteY2" fmla="*/ 135648 h 135647"/>
                <a:gd name="connsiteX3" fmla="*/ 0 w 39743"/>
                <a:gd name="connsiteY3" fmla="*/ 135648 h 135647"/>
              </a:gdLst>
              <a:ahLst/>
              <a:cxnLst>
                <a:cxn ang="0">
                  <a:pos x="connsiteX0" y="connsiteY0"/>
                </a:cxn>
                <a:cxn ang="0">
                  <a:pos x="connsiteX1" y="connsiteY1"/>
                </a:cxn>
                <a:cxn ang="0">
                  <a:pos x="connsiteX2" y="connsiteY2"/>
                </a:cxn>
                <a:cxn ang="0">
                  <a:pos x="connsiteX3" y="connsiteY3"/>
                </a:cxn>
              </a:cxnLst>
              <a:rect l="l" t="t" r="r" b="b"/>
              <a:pathLst>
                <a:path w="39743" h="135647">
                  <a:moveTo>
                    <a:pt x="0" y="0"/>
                  </a:moveTo>
                  <a:lnTo>
                    <a:pt x="39743" y="0"/>
                  </a:lnTo>
                  <a:lnTo>
                    <a:pt x="39743" y="135648"/>
                  </a:lnTo>
                  <a:lnTo>
                    <a:pt x="0" y="135648"/>
                  </a:lnTo>
                  <a:close/>
                </a:path>
              </a:pathLst>
            </a:custGeom>
            <a:grpFill/>
            <a:ln w="12700" cap="flat">
              <a:solidFill>
                <a:srgbClr val="114954"/>
              </a:solidFill>
              <a:prstDash val="solid"/>
              <a:miter/>
            </a:ln>
          </p:spPr>
          <p:txBody>
            <a:bodyPr rtlCol="0" anchor="ctr"/>
            <a:lstStyle/>
            <a:p>
              <a:endParaRPr lang="en-AU"/>
            </a:p>
          </p:txBody>
        </p:sp>
        <p:sp>
          <p:nvSpPr>
            <p:cNvPr id="526" name="Freeform: Shape 525">
              <a:extLst>
                <a:ext uri="{FF2B5EF4-FFF2-40B4-BE49-F238E27FC236}">
                  <a16:creationId xmlns:a16="http://schemas.microsoft.com/office/drawing/2014/main" id="{891B1687-AA4B-4AA6-859B-936CA7702204}"/>
                </a:ext>
              </a:extLst>
            </p:cNvPr>
            <p:cNvSpPr/>
            <p:nvPr/>
          </p:nvSpPr>
          <p:spPr>
            <a:xfrm>
              <a:off x="5890991" y="2789775"/>
              <a:ext cx="58335" cy="3507"/>
            </a:xfrm>
            <a:custGeom>
              <a:avLst/>
              <a:gdLst>
                <a:gd name="connsiteX0" fmla="*/ 0 w 58335"/>
                <a:gd name="connsiteY0" fmla="*/ 0 h 3507"/>
                <a:gd name="connsiteX1" fmla="*/ 58335 w 58335"/>
                <a:gd name="connsiteY1" fmla="*/ 0 h 3507"/>
              </a:gdLst>
              <a:ahLst/>
              <a:cxnLst>
                <a:cxn ang="0">
                  <a:pos x="connsiteX0" y="connsiteY0"/>
                </a:cxn>
                <a:cxn ang="0">
                  <a:pos x="connsiteX1" y="connsiteY1"/>
                </a:cxn>
              </a:cxnLst>
              <a:rect l="l" t="t" r="r" b="b"/>
              <a:pathLst>
                <a:path w="58335" h="3507">
                  <a:moveTo>
                    <a:pt x="0" y="0"/>
                  </a:moveTo>
                  <a:lnTo>
                    <a:pt x="58335" y="0"/>
                  </a:lnTo>
                </a:path>
              </a:pathLst>
            </a:custGeom>
            <a:grpFill/>
            <a:ln w="12700" cap="rnd">
              <a:solidFill>
                <a:srgbClr val="114954"/>
              </a:solidFill>
              <a:prstDash val="solid"/>
              <a:miter/>
            </a:ln>
          </p:spPr>
          <p:txBody>
            <a:bodyPr rtlCol="0" anchor="ctr"/>
            <a:lstStyle/>
            <a:p>
              <a:endParaRPr lang="en-AU"/>
            </a:p>
          </p:txBody>
        </p:sp>
        <p:sp>
          <p:nvSpPr>
            <p:cNvPr id="527" name="Freeform: Shape 526">
              <a:extLst>
                <a:ext uri="{FF2B5EF4-FFF2-40B4-BE49-F238E27FC236}">
                  <a16:creationId xmlns:a16="http://schemas.microsoft.com/office/drawing/2014/main" id="{C4EA8B15-27EB-48D1-814F-C6D436EB7421}"/>
                </a:ext>
              </a:extLst>
            </p:cNvPr>
            <p:cNvSpPr/>
            <p:nvPr/>
          </p:nvSpPr>
          <p:spPr>
            <a:xfrm>
              <a:off x="5890991" y="2830711"/>
              <a:ext cx="58335" cy="3507"/>
            </a:xfrm>
            <a:custGeom>
              <a:avLst/>
              <a:gdLst>
                <a:gd name="connsiteX0" fmla="*/ 0 w 58335"/>
                <a:gd name="connsiteY0" fmla="*/ 0 h 3507"/>
                <a:gd name="connsiteX1" fmla="*/ 58335 w 58335"/>
                <a:gd name="connsiteY1" fmla="*/ 0 h 3507"/>
              </a:gdLst>
              <a:ahLst/>
              <a:cxnLst>
                <a:cxn ang="0">
                  <a:pos x="connsiteX0" y="connsiteY0"/>
                </a:cxn>
                <a:cxn ang="0">
                  <a:pos x="connsiteX1" y="connsiteY1"/>
                </a:cxn>
              </a:cxnLst>
              <a:rect l="l" t="t" r="r" b="b"/>
              <a:pathLst>
                <a:path w="58335" h="3507">
                  <a:moveTo>
                    <a:pt x="0" y="0"/>
                  </a:moveTo>
                  <a:lnTo>
                    <a:pt x="58335" y="0"/>
                  </a:lnTo>
                </a:path>
              </a:pathLst>
            </a:custGeom>
            <a:grpFill/>
            <a:ln w="12700" cap="rnd">
              <a:solidFill>
                <a:srgbClr val="114954"/>
              </a:solidFill>
              <a:prstDash val="solid"/>
              <a:miter/>
            </a:ln>
          </p:spPr>
          <p:txBody>
            <a:bodyPr rtlCol="0" anchor="ctr"/>
            <a:lstStyle/>
            <a:p>
              <a:endParaRPr lang="en-AU"/>
            </a:p>
          </p:txBody>
        </p:sp>
        <p:sp>
          <p:nvSpPr>
            <p:cNvPr id="528" name="Freeform: Shape 527">
              <a:extLst>
                <a:ext uri="{FF2B5EF4-FFF2-40B4-BE49-F238E27FC236}">
                  <a16:creationId xmlns:a16="http://schemas.microsoft.com/office/drawing/2014/main" id="{105EE1BE-EF33-4FB1-9922-375721012A2A}"/>
                </a:ext>
              </a:extLst>
            </p:cNvPr>
            <p:cNvSpPr/>
            <p:nvPr/>
          </p:nvSpPr>
          <p:spPr>
            <a:xfrm>
              <a:off x="5890991" y="2871613"/>
              <a:ext cx="58335" cy="3507"/>
            </a:xfrm>
            <a:custGeom>
              <a:avLst/>
              <a:gdLst>
                <a:gd name="connsiteX0" fmla="*/ 0 w 58335"/>
                <a:gd name="connsiteY0" fmla="*/ 0 h 3507"/>
                <a:gd name="connsiteX1" fmla="*/ 58335 w 58335"/>
                <a:gd name="connsiteY1" fmla="*/ 0 h 3507"/>
              </a:gdLst>
              <a:ahLst/>
              <a:cxnLst>
                <a:cxn ang="0">
                  <a:pos x="connsiteX0" y="connsiteY0"/>
                </a:cxn>
                <a:cxn ang="0">
                  <a:pos x="connsiteX1" y="connsiteY1"/>
                </a:cxn>
              </a:cxnLst>
              <a:rect l="l" t="t" r="r" b="b"/>
              <a:pathLst>
                <a:path w="58335" h="3507">
                  <a:moveTo>
                    <a:pt x="0" y="0"/>
                  </a:moveTo>
                  <a:lnTo>
                    <a:pt x="58335" y="0"/>
                  </a:lnTo>
                </a:path>
              </a:pathLst>
            </a:custGeom>
            <a:grpFill/>
            <a:ln w="12700" cap="rnd">
              <a:solidFill>
                <a:srgbClr val="114954"/>
              </a:solidFill>
              <a:prstDash val="solid"/>
              <a:miter/>
            </a:ln>
          </p:spPr>
          <p:txBody>
            <a:bodyPr rtlCol="0" anchor="ctr"/>
            <a:lstStyle/>
            <a:p>
              <a:endParaRPr lang="en-AU"/>
            </a:p>
          </p:txBody>
        </p:sp>
        <p:sp>
          <p:nvSpPr>
            <p:cNvPr id="529" name="Freeform: Shape 528">
              <a:extLst>
                <a:ext uri="{FF2B5EF4-FFF2-40B4-BE49-F238E27FC236}">
                  <a16:creationId xmlns:a16="http://schemas.microsoft.com/office/drawing/2014/main" id="{60C77B51-30EE-40F0-ABB7-C201C9771DFE}"/>
                </a:ext>
              </a:extLst>
            </p:cNvPr>
            <p:cNvSpPr/>
            <p:nvPr/>
          </p:nvSpPr>
          <p:spPr>
            <a:xfrm>
              <a:off x="5771585" y="3038234"/>
              <a:ext cx="177741" cy="3507"/>
            </a:xfrm>
            <a:custGeom>
              <a:avLst/>
              <a:gdLst>
                <a:gd name="connsiteX0" fmla="*/ 0 w 177741"/>
                <a:gd name="connsiteY0" fmla="*/ 0 h 3507"/>
                <a:gd name="connsiteX1" fmla="*/ 177742 w 177741"/>
                <a:gd name="connsiteY1" fmla="*/ 0 h 3507"/>
              </a:gdLst>
              <a:ahLst/>
              <a:cxnLst>
                <a:cxn ang="0">
                  <a:pos x="connsiteX0" y="connsiteY0"/>
                </a:cxn>
                <a:cxn ang="0">
                  <a:pos x="connsiteX1" y="connsiteY1"/>
                </a:cxn>
              </a:cxnLst>
              <a:rect l="l" t="t" r="r" b="b"/>
              <a:pathLst>
                <a:path w="177741" h="3507">
                  <a:moveTo>
                    <a:pt x="0" y="0"/>
                  </a:moveTo>
                  <a:lnTo>
                    <a:pt x="177742" y="0"/>
                  </a:lnTo>
                </a:path>
              </a:pathLst>
            </a:custGeom>
            <a:grpFill/>
            <a:ln w="12700" cap="rnd">
              <a:solidFill>
                <a:srgbClr val="114954"/>
              </a:solidFill>
              <a:prstDash val="solid"/>
              <a:miter/>
            </a:ln>
          </p:spPr>
          <p:txBody>
            <a:bodyPr rtlCol="0" anchor="ctr"/>
            <a:lstStyle/>
            <a:p>
              <a:endParaRPr lang="en-AU"/>
            </a:p>
          </p:txBody>
        </p:sp>
        <p:sp>
          <p:nvSpPr>
            <p:cNvPr id="530" name="Freeform: Shape 529">
              <a:extLst>
                <a:ext uri="{FF2B5EF4-FFF2-40B4-BE49-F238E27FC236}">
                  <a16:creationId xmlns:a16="http://schemas.microsoft.com/office/drawing/2014/main" id="{278A2993-C068-41BC-A820-47B7A67836D5}"/>
                </a:ext>
              </a:extLst>
            </p:cNvPr>
            <p:cNvSpPr/>
            <p:nvPr/>
          </p:nvSpPr>
          <p:spPr>
            <a:xfrm>
              <a:off x="5810767" y="3082082"/>
              <a:ext cx="99376" cy="3507"/>
            </a:xfrm>
            <a:custGeom>
              <a:avLst/>
              <a:gdLst>
                <a:gd name="connsiteX0" fmla="*/ 0 w 99376"/>
                <a:gd name="connsiteY0" fmla="*/ 0 h 3507"/>
                <a:gd name="connsiteX1" fmla="*/ 99377 w 99376"/>
                <a:gd name="connsiteY1" fmla="*/ 0 h 3507"/>
              </a:gdLst>
              <a:ahLst/>
              <a:cxnLst>
                <a:cxn ang="0">
                  <a:pos x="connsiteX0" y="connsiteY0"/>
                </a:cxn>
                <a:cxn ang="0">
                  <a:pos x="connsiteX1" y="connsiteY1"/>
                </a:cxn>
              </a:cxnLst>
              <a:rect l="l" t="t" r="r" b="b"/>
              <a:pathLst>
                <a:path w="99376" h="3507">
                  <a:moveTo>
                    <a:pt x="0" y="0"/>
                  </a:moveTo>
                  <a:lnTo>
                    <a:pt x="99377" y="0"/>
                  </a:lnTo>
                </a:path>
              </a:pathLst>
            </a:custGeom>
            <a:grpFill/>
            <a:ln w="12700" cap="rnd">
              <a:solidFill>
                <a:srgbClr val="114954"/>
              </a:solidFill>
              <a:prstDash val="solid"/>
              <a:miter/>
            </a:ln>
          </p:spPr>
          <p:txBody>
            <a:bodyPr rtlCol="0" anchor="ctr"/>
            <a:lstStyle/>
            <a:p>
              <a:endParaRPr lang="en-AU"/>
            </a:p>
          </p:txBody>
        </p:sp>
      </p:grpSp>
      <p:grpSp>
        <p:nvGrpSpPr>
          <p:cNvPr id="531" name="Graphic 7">
            <a:extLst>
              <a:ext uri="{FF2B5EF4-FFF2-40B4-BE49-F238E27FC236}">
                <a16:creationId xmlns:a16="http://schemas.microsoft.com/office/drawing/2014/main" id="{A6CDD1AC-59A5-4025-AFFC-686FF51DD372}"/>
              </a:ext>
            </a:extLst>
          </p:cNvPr>
          <p:cNvGrpSpPr/>
          <p:nvPr/>
        </p:nvGrpSpPr>
        <p:grpSpPr>
          <a:xfrm>
            <a:off x="4985691" y="2733124"/>
            <a:ext cx="487738" cy="422947"/>
            <a:chOff x="4985691" y="2733124"/>
            <a:chExt cx="487738" cy="422947"/>
          </a:xfrm>
          <a:noFill/>
        </p:grpSpPr>
        <p:grpSp>
          <p:nvGrpSpPr>
            <p:cNvPr id="532" name="Graphic 7">
              <a:extLst>
                <a:ext uri="{FF2B5EF4-FFF2-40B4-BE49-F238E27FC236}">
                  <a16:creationId xmlns:a16="http://schemas.microsoft.com/office/drawing/2014/main" id="{91842B4D-8FEA-454A-ACF0-578D1D73A92C}"/>
                </a:ext>
              </a:extLst>
            </p:cNvPr>
            <p:cNvGrpSpPr/>
            <p:nvPr/>
          </p:nvGrpSpPr>
          <p:grpSpPr>
            <a:xfrm>
              <a:off x="5097219" y="2771947"/>
              <a:ext cx="172492" cy="172492"/>
              <a:chOff x="5097219" y="2771947"/>
              <a:chExt cx="172492" cy="172492"/>
            </a:xfrm>
            <a:grpFill/>
          </p:grpSpPr>
          <p:sp>
            <p:nvSpPr>
              <p:cNvPr id="533" name="Freeform: Shape 532">
                <a:extLst>
                  <a:ext uri="{FF2B5EF4-FFF2-40B4-BE49-F238E27FC236}">
                    <a16:creationId xmlns:a16="http://schemas.microsoft.com/office/drawing/2014/main" id="{9521549F-FF93-410C-99E6-B2A7E671AD53}"/>
                  </a:ext>
                </a:extLst>
              </p:cNvPr>
              <p:cNvSpPr/>
              <p:nvPr/>
            </p:nvSpPr>
            <p:spPr>
              <a:xfrm rot="-4846799">
                <a:off x="5108293" y="2783020"/>
                <a:ext cx="150345" cy="150345"/>
              </a:xfrm>
              <a:custGeom>
                <a:avLst/>
                <a:gdLst>
                  <a:gd name="connsiteX0" fmla="*/ 150346 w 150345"/>
                  <a:gd name="connsiteY0" fmla="*/ 75173 h 150345"/>
                  <a:gd name="connsiteX1" fmla="*/ 75173 w 150345"/>
                  <a:gd name="connsiteY1" fmla="*/ 150345 h 150345"/>
                  <a:gd name="connsiteX2" fmla="*/ 0 w 150345"/>
                  <a:gd name="connsiteY2" fmla="*/ 75173 h 150345"/>
                  <a:gd name="connsiteX3" fmla="*/ 75173 w 150345"/>
                  <a:gd name="connsiteY3" fmla="*/ 0 h 150345"/>
                  <a:gd name="connsiteX4" fmla="*/ 150346 w 150345"/>
                  <a:gd name="connsiteY4" fmla="*/ 75173 h 150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45" h="150345">
                    <a:moveTo>
                      <a:pt x="150346" y="75173"/>
                    </a:moveTo>
                    <a:cubicBezTo>
                      <a:pt x="150346" y="116689"/>
                      <a:pt x="116690" y="150345"/>
                      <a:pt x="75173" y="150345"/>
                    </a:cubicBezTo>
                    <a:cubicBezTo>
                      <a:pt x="33656" y="150345"/>
                      <a:pt x="0" y="116689"/>
                      <a:pt x="0" y="75173"/>
                    </a:cubicBezTo>
                    <a:cubicBezTo>
                      <a:pt x="0" y="33656"/>
                      <a:pt x="33656" y="0"/>
                      <a:pt x="75173" y="0"/>
                    </a:cubicBezTo>
                    <a:cubicBezTo>
                      <a:pt x="116689" y="0"/>
                      <a:pt x="150346" y="33656"/>
                      <a:pt x="150346" y="75173"/>
                    </a:cubicBezTo>
                    <a:close/>
                  </a:path>
                </a:pathLst>
              </a:custGeom>
              <a:grpFill/>
              <a:ln w="12700" cap="rnd">
                <a:solidFill>
                  <a:srgbClr val="114954"/>
                </a:solidFill>
                <a:prstDash val="solid"/>
                <a:round/>
              </a:ln>
            </p:spPr>
            <p:txBody>
              <a:bodyPr rtlCol="0" anchor="ctr"/>
              <a:lstStyle/>
              <a:p>
                <a:endParaRPr lang="en-AU"/>
              </a:p>
            </p:txBody>
          </p:sp>
          <p:sp>
            <p:nvSpPr>
              <p:cNvPr id="534" name="Freeform: Shape 533">
                <a:extLst>
                  <a:ext uri="{FF2B5EF4-FFF2-40B4-BE49-F238E27FC236}">
                    <a16:creationId xmlns:a16="http://schemas.microsoft.com/office/drawing/2014/main" id="{B950CA0C-1E6C-44AC-89BF-70F6FFFE5071}"/>
                  </a:ext>
                </a:extLst>
              </p:cNvPr>
              <p:cNvSpPr/>
              <p:nvPr/>
            </p:nvSpPr>
            <p:spPr>
              <a:xfrm>
                <a:off x="5160381" y="2819276"/>
                <a:ext cx="65491" cy="77593"/>
              </a:xfrm>
              <a:custGeom>
                <a:avLst/>
                <a:gdLst>
                  <a:gd name="connsiteX0" fmla="*/ 65491 w 65491"/>
                  <a:gd name="connsiteY0" fmla="*/ 38797 h 77593"/>
                  <a:gd name="connsiteX1" fmla="*/ 0 w 65491"/>
                  <a:gd name="connsiteY1" fmla="*/ 0 h 77593"/>
                  <a:gd name="connsiteX2" fmla="*/ 0 w 65491"/>
                  <a:gd name="connsiteY2" fmla="*/ 38797 h 77593"/>
                  <a:gd name="connsiteX3" fmla="*/ 0 w 65491"/>
                  <a:gd name="connsiteY3" fmla="*/ 77593 h 77593"/>
                  <a:gd name="connsiteX4" fmla="*/ 65491 w 65491"/>
                  <a:gd name="connsiteY4" fmla="*/ 38797 h 7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91" h="77593">
                    <a:moveTo>
                      <a:pt x="65491" y="38797"/>
                    </a:moveTo>
                    <a:lnTo>
                      <a:pt x="0" y="0"/>
                    </a:lnTo>
                    <a:lnTo>
                      <a:pt x="0" y="38797"/>
                    </a:lnTo>
                    <a:lnTo>
                      <a:pt x="0" y="77593"/>
                    </a:lnTo>
                    <a:lnTo>
                      <a:pt x="65491" y="38797"/>
                    </a:lnTo>
                    <a:close/>
                  </a:path>
                </a:pathLst>
              </a:custGeom>
              <a:grpFill/>
              <a:ln w="12700" cap="rnd">
                <a:solidFill>
                  <a:srgbClr val="114954"/>
                </a:solidFill>
                <a:prstDash val="solid"/>
                <a:round/>
              </a:ln>
            </p:spPr>
            <p:txBody>
              <a:bodyPr rtlCol="0" anchor="ctr"/>
              <a:lstStyle/>
              <a:p>
                <a:endParaRPr lang="en-AU"/>
              </a:p>
            </p:txBody>
          </p:sp>
        </p:grpSp>
        <p:sp>
          <p:nvSpPr>
            <p:cNvPr id="535" name="Freeform: Shape 534">
              <a:extLst>
                <a:ext uri="{FF2B5EF4-FFF2-40B4-BE49-F238E27FC236}">
                  <a16:creationId xmlns:a16="http://schemas.microsoft.com/office/drawing/2014/main" id="{7B170C97-7084-4EC7-B13F-20178471B1B5}"/>
                </a:ext>
              </a:extLst>
            </p:cNvPr>
            <p:cNvSpPr/>
            <p:nvPr/>
          </p:nvSpPr>
          <p:spPr>
            <a:xfrm>
              <a:off x="4985691" y="2733124"/>
              <a:ext cx="395121" cy="293359"/>
            </a:xfrm>
            <a:custGeom>
              <a:avLst/>
              <a:gdLst>
                <a:gd name="connsiteX0" fmla="*/ 298340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12188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98340"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12188"/>
                  </a:lnTo>
                </a:path>
              </a:pathLst>
            </a:custGeom>
            <a:grpFill/>
            <a:ln w="12700" cap="rnd">
              <a:solidFill>
                <a:srgbClr val="114954"/>
              </a:solidFill>
              <a:prstDash val="solid"/>
              <a:round/>
            </a:ln>
          </p:spPr>
          <p:txBody>
            <a:bodyPr rtlCol="0" anchor="ctr"/>
            <a:lstStyle/>
            <a:p>
              <a:endParaRPr lang="en-AU"/>
            </a:p>
          </p:txBody>
        </p:sp>
        <p:sp>
          <p:nvSpPr>
            <p:cNvPr id="536" name="Freeform: Shape 535">
              <a:extLst>
                <a:ext uri="{FF2B5EF4-FFF2-40B4-BE49-F238E27FC236}">
                  <a16:creationId xmlns:a16="http://schemas.microsoft.com/office/drawing/2014/main" id="{3D605796-BB24-45AE-8CDD-E2B3295D3AE3}"/>
                </a:ext>
              </a:extLst>
            </p:cNvPr>
            <p:cNvSpPr/>
            <p:nvPr/>
          </p:nvSpPr>
          <p:spPr>
            <a:xfrm>
              <a:off x="5064512" y="3026483"/>
              <a:ext cx="220256" cy="45391"/>
            </a:xfrm>
            <a:custGeom>
              <a:avLst/>
              <a:gdLst>
                <a:gd name="connsiteX0" fmla="*/ 17960 w 220256"/>
                <a:gd name="connsiteY0" fmla="*/ 0 h 45391"/>
                <a:gd name="connsiteX1" fmla="*/ 0 w 220256"/>
                <a:gd name="connsiteY1" fmla="*/ 45391 h 45391"/>
                <a:gd name="connsiteX2" fmla="*/ 118740 w 220256"/>
                <a:gd name="connsiteY2" fmla="*/ 45391 h 45391"/>
                <a:gd name="connsiteX3" fmla="*/ 220257 w 220256"/>
                <a:gd name="connsiteY3" fmla="*/ 45391 h 45391"/>
              </a:gdLst>
              <a:ahLst/>
              <a:cxnLst>
                <a:cxn ang="0">
                  <a:pos x="connsiteX0" y="connsiteY0"/>
                </a:cxn>
                <a:cxn ang="0">
                  <a:pos x="connsiteX1" y="connsiteY1"/>
                </a:cxn>
                <a:cxn ang="0">
                  <a:pos x="connsiteX2" y="connsiteY2"/>
                </a:cxn>
                <a:cxn ang="0">
                  <a:pos x="connsiteX3" y="connsiteY3"/>
                </a:cxn>
              </a:cxnLst>
              <a:rect l="l" t="t" r="r" b="b"/>
              <a:pathLst>
                <a:path w="220256" h="45391">
                  <a:moveTo>
                    <a:pt x="17960" y="0"/>
                  </a:moveTo>
                  <a:lnTo>
                    <a:pt x="0" y="45391"/>
                  </a:lnTo>
                  <a:lnTo>
                    <a:pt x="118740" y="45391"/>
                  </a:lnTo>
                  <a:lnTo>
                    <a:pt x="220257" y="45391"/>
                  </a:lnTo>
                </a:path>
              </a:pathLst>
            </a:custGeom>
            <a:grpFill/>
            <a:ln w="12700" cap="rnd">
              <a:solidFill>
                <a:srgbClr val="114954"/>
              </a:solidFill>
              <a:prstDash val="solid"/>
              <a:round/>
            </a:ln>
          </p:spPr>
          <p:txBody>
            <a:bodyPr rtlCol="0" anchor="ctr"/>
            <a:lstStyle/>
            <a:p>
              <a:endParaRPr lang="en-AU"/>
            </a:p>
          </p:txBody>
        </p:sp>
        <p:grpSp>
          <p:nvGrpSpPr>
            <p:cNvPr id="537" name="Graphic 7">
              <a:extLst>
                <a:ext uri="{FF2B5EF4-FFF2-40B4-BE49-F238E27FC236}">
                  <a16:creationId xmlns:a16="http://schemas.microsoft.com/office/drawing/2014/main" id="{5493A6C1-C3DF-4E7C-B7FA-2F8C8DC741CE}"/>
                </a:ext>
              </a:extLst>
            </p:cNvPr>
            <p:cNvGrpSpPr/>
            <p:nvPr/>
          </p:nvGrpSpPr>
          <p:grpSpPr>
            <a:xfrm>
              <a:off x="5084051" y="2959764"/>
              <a:ext cx="210224" cy="32763"/>
              <a:chOff x="5084051" y="2959764"/>
              <a:chExt cx="210224" cy="32763"/>
            </a:xfrm>
            <a:grpFill/>
          </p:grpSpPr>
          <p:sp>
            <p:nvSpPr>
              <p:cNvPr id="538" name="Freeform: Shape 537">
                <a:extLst>
                  <a:ext uri="{FF2B5EF4-FFF2-40B4-BE49-F238E27FC236}">
                    <a16:creationId xmlns:a16="http://schemas.microsoft.com/office/drawing/2014/main" id="{284CF10E-76BA-4972-8404-D3EDDE72B9D3}"/>
                  </a:ext>
                </a:extLst>
              </p:cNvPr>
              <p:cNvSpPr/>
              <p:nvPr/>
            </p:nvSpPr>
            <p:spPr>
              <a:xfrm>
                <a:off x="5116814" y="2976146"/>
                <a:ext cx="177460" cy="3507"/>
              </a:xfrm>
              <a:custGeom>
                <a:avLst/>
                <a:gdLst>
                  <a:gd name="connsiteX0" fmla="*/ 0 w 177460"/>
                  <a:gd name="connsiteY0" fmla="*/ 0 h 3507"/>
                  <a:gd name="connsiteX1" fmla="*/ 177461 w 177460"/>
                  <a:gd name="connsiteY1" fmla="*/ 0 h 3507"/>
                </a:gdLst>
                <a:ahLst/>
                <a:cxnLst>
                  <a:cxn ang="0">
                    <a:pos x="connsiteX0" y="connsiteY0"/>
                  </a:cxn>
                  <a:cxn ang="0">
                    <a:pos x="connsiteX1" y="connsiteY1"/>
                  </a:cxn>
                </a:cxnLst>
                <a:rect l="l" t="t" r="r" b="b"/>
                <a:pathLst>
                  <a:path w="177460" h="3507">
                    <a:moveTo>
                      <a:pt x="0" y="0"/>
                    </a:moveTo>
                    <a:lnTo>
                      <a:pt x="177461" y="0"/>
                    </a:lnTo>
                  </a:path>
                </a:pathLst>
              </a:custGeom>
              <a:grpFill/>
              <a:ln w="12700" cap="rnd">
                <a:solidFill>
                  <a:srgbClr val="114954"/>
                </a:solidFill>
                <a:prstDash val="solid"/>
                <a:round/>
              </a:ln>
            </p:spPr>
            <p:txBody>
              <a:bodyPr rtlCol="0" anchor="ctr"/>
              <a:lstStyle/>
              <a:p>
                <a:endParaRPr lang="en-AU"/>
              </a:p>
            </p:txBody>
          </p:sp>
          <p:sp>
            <p:nvSpPr>
              <p:cNvPr id="539" name="Freeform: Shape 538">
                <a:extLst>
                  <a:ext uri="{FF2B5EF4-FFF2-40B4-BE49-F238E27FC236}">
                    <a16:creationId xmlns:a16="http://schemas.microsoft.com/office/drawing/2014/main" id="{2729EFB4-03BE-419C-8C86-F728F524715D}"/>
                  </a:ext>
                </a:extLst>
              </p:cNvPr>
              <p:cNvSpPr/>
              <p:nvPr/>
            </p:nvSpPr>
            <p:spPr>
              <a:xfrm>
                <a:off x="5084051" y="2959764"/>
                <a:ext cx="32763" cy="32763"/>
              </a:xfrm>
              <a:custGeom>
                <a:avLst/>
                <a:gdLst>
                  <a:gd name="connsiteX0" fmla="*/ 32763 w 32763"/>
                  <a:gd name="connsiteY0" fmla="*/ 16382 h 32763"/>
                  <a:gd name="connsiteX1" fmla="*/ 16382 w 32763"/>
                  <a:gd name="connsiteY1" fmla="*/ 32763 h 32763"/>
                  <a:gd name="connsiteX2" fmla="*/ 0 w 32763"/>
                  <a:gd name="connsiteY2" fmla="*/ 16382 h 32763"/>
                  <a:gd name="connsiteX3" fmla="*/ 16382 w 32763"/>
                  <a:gd name="connsiteY3" fmla="*/ 0 h 32763"/>
                  <a:gd name="connsiteX4" fmla="*/ 32763 w 32763"/>
                  <a:gd name="connsiteY4" fmla="*/ 16382 h 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32763">
                    <a:moveTo>
                      <a:pt x="32763" y="16382"/>
                    </a:moveTo>
                    <a:cubicBezTo>
                      <a:pt x="32763" y="25432"/>
                      <a:pt x="25432" y="32763"/>
                      <a:pt x="16382" y="32763"/>
                    </a:cubicBezTo>
                    <a:cubicBezTo>
                      <a:pt x="7332" y="32763"/>
                      <a:pt x="0" y="25432"/>
                      <a:pt x="0" y="16382"/>
                    </a:cubicBezTo>
                    <a:cubicBezTo>
                      <a:pt x="0" y="7331"/>
                      <a:pt x="7332" y="0"/>
                      <a:pt x="16382" y="0"/>
                    </a:cubicBezTo>
                    <a:cubicBezTo>
                      <a:pt x="25432" y="0"/>
                      <a:pt x="32763" y="7331"/>
                      <a:pt x="32763" y="16382"/>
                    </a:cubicBezTo>
                    <a:close/>
                  </a:path>
                </a:pathLst>
              </a:custGeom>
              <a:grpFill/>
              <a:ln w="12700" cap="rnd">
                <a:solidFill>
                  <a:srgbClr val="114954"/>
                </a:solidFill>
                <a:prstDash val="solid"/>
                <a:round/>
              </a:ln>
            </p:spPr>
            <p:txBody>
              <a:bodyPr rtlCol="0" anchor="ctr"/>
              <a:lstStyle/>
              <a:p>
                <a:endParaRPr lang="en-AU"/>
              </a:p>
            </p:txBody>
          </p:sp>
        </p:grpSp>
        <p:grpSp>
          <p:nvGrpSpPr>
            <p:cNvPr id="540" name="Graphic 7">
              <a:extLst>
                <a:ext uri="{FF2B5EF4-FFF2-40B4-BE49-F238E27FC236}">
                  <a16:creationId xmlns:a16="http://schemas.microsoft.com/office/drawing/2014/main" id="{A844F82E-6DCB-49B4-AEE6-5EE0C5DC4EE7}"/>
                </a:ext>
              </a:extLst>
            </p:cNvPr>
            <p:cNvGrpSpPr/>
            <p:nvPr/>
          </p:nvGrpSpPr>
          <p:grpSpPr>
            <a:xfrm>
              <a:off x="5254312" y="2936953"/>
              <a:ext cx="219117" cy="219117"/>
              <a:chOff x="5254312" y="2936953"/>
              <a:chExt cx="219117" cy="219117"/>
            </a:xfrm>
            <a:grpFill/>
          </p:grpSpPr>
          <p:sp>
            <p:nvSpPr>
              <p:cNvPr id="541" name="Freeform: Shape 540">
                <a:extLst>
                  <a:ext uri="{FF2B5EF4-FFF2-40B4-BE49-F238E27FC236}">
                    <a16:creationId xmlns:a16="http://schemas.microsoft.com/office/drawing/2014/main" id="{B4BE81F0-B90F-4CED-9A5A-8443C7AAAD72}"/>
                  </a:ext>
                </a:extLst>
              </p:cNvPr>
              <p:cNvSpPr/>
              <p:nvPr/>
            </p:nvSpPr>
            <p:spPr>
              <a:xfrm>
                <a:off x="5254312" y="3085827"/>
                <a:ext cx="70244" cy="70244"/>
              </a:xfrm>
              <a:custGeom>
                <a:avLst/>
                <a:gdLst>
                  <a:gd name="connsiteX0" fmla="*/ 5130 w 70244"/>
                  <a:gd name="connsiteY0" fmla="*/ 65114 h 70244"/>
                  <a:gd name="connsiteX1" fmla="*/ 5130 w 70244"/>
                  <a:gd name="connsiteY1" fmla="*/ 65114 h 70244"/>
                  <a:gd name="connsiteX2" fmla="*/ 5130 w 70244"/>
                  <a:gd name="connsiteY2" fmla="*/ 40314 h 70244"/>
                  <a:gd name="connsiteX3" fmla="*/ 40314 w 70244"/>
                  <a:gd name="connsiteY3" fmla="*/ 5130 h 70244"/>
                  <a:gd name="connsiteX4" fmla="*/ 65114 w 70244"/>
                  <a:gd name="connsiteY4" fmla="*/ 5130 h 70244"/>
                  <a:gd name="connsiteX5" fmla="*/ 65114 w 70244"/>
                  <a:gd name="connsiteY5" fmla="*/ 5130 h 70244"/>
                  <a:gd name="connsiteX6" fmla="*/ 65114 w 70244"/>
                  <a:gd name="connsiteY6" fmla="*/ 29930 h 70244"/>
                  <a:gd name="connsiteX7" fmla="*/ 29931 w 70244"/>
                  <a:gd name="connsiteY7" fmla="*/ 65114 h 70244"/>
                  <a:gd name="connsiteX8" fmla="*/ 5130 w 70244"/>
                  <a:gd name="connsiteY8" fmla="*/ 65114 h 7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44" h="70244">
                    <a:moveTo>
                      <a:pt x="5130" y="65114"/>
                    </a:moveTo>
                    <a:lnTo>
                      <a:pt x="5130" y="65114"/>
                    </a:lnTo>
                    <a:cubicBezTo>
                      <a:pt x="-1710" y="58274"/>
                      <a:pt x="-1710" y="47154"/>
                      <a:pt x="5130" y="40314"/>
                    </a:cubicBezTo>
                    <a:lnTo>
                      <a:pt x="40314" y="5130"/>
                    </a:lnTo>
                    <a:cubicBezTo>
                      <a:pt x="47154" y="-1710"/>
                      <a:pt x="58274" y="-1710"/>
                      <a:pt x="65114" y="5130"/>
                    </a:cubicBezTo>
                    <a:lnTo>
                      <a:pt x="65114" y="5130"/>
                    </a:lnTo>
                    <a:cubicBezTo>
                      <a:pt x="71954" y="11970"/>
                      <a:pt x="71954" y="23090"/>
                      <a:pt x="65114" y="29930"/>
                    </a:cubicBezTo>
                    <a:lnTo>
                      <a:pt x="29931" y="65114"/>
                    </a:lnTo>
                    <a:cubicBezTo>
                      <a:pt x="23090" y="71954"/>
                      <a:pt x="11971" y="71954"/>
                      <a:pt x="5130" y="65114"/>
                    </a:cubicBezTo>
                    <a:close/>
                  </a:path>
                </a:pathLst>
              </a:custGeom>
              <a:grpFill/>
              <a:ln w="12700" cap="rnd">
                <a:solidFill>
                  <a:srgbClr val="114954"/>
                </a:solidFill>
                <a:prstDash val="solid"/>
                <a:round/>
              </a:ln>
            </p:spPr>
            <p:txBody>
              <a:bodyPr rtlCol="0" anchor="ctr"/>
              <a:lstStyle/>
              <a:p>
                <a:endParaRPr lang="en-AU"/>
              </a:p>
            </p:txBody>
          </p:sp>
          <p:sp>
            <p:nvSpPr>
              <p:cNvPr id="542" name="Freeform: Shape 541">
                <a:extLst>
                  <a:ext uri="{FF2B5EF4-FFF2-40B4-BE49-F238E27FC236}">
                    <a16:creationId xmlns:a16="http://schemas.microsoft.com/office/drawing/2014/main" id="{D79DABB6-CA20-400C-8A54-7B4D0EFECED5}"/>
                  </a:ext>
                </a:extLst>
              </p:cNvPr>
              <p:cNvSpPr/>
              <p:nvPr/>
            </p:nvSpPr>
            <p:spPr>
              <a:xfrm>
                <a:off x="5301127" y="2936953"/>
                <a:ext cx="172302" cy="172292"/>
              </a:xfrm>
              <a:custGeom>
                <a:avLst/>
                <a:gdLst>
                  <a:gd name="connsiteX0" fmla="*/ 67268 w 172302"/>
                  <a:gd name="connsiteY0" fmla="*/ 138850 h 172292"/>
                  <a:gd name="connsiteX1" fmla="*/ 97926 w 172302"/>
                  <a:gd name="connsiteY1" fmla="*/ 169508 h 172292"/>
                  <a:gd name="connsiteX2" fmla="*/ 113536 w 172302"/>
                  <a:gd name="connsiteY2" fmla="*/ 166176 h 172292"/>
                  <a:gd name="connsiteX3" fmla="*/ 171661 w 172302"/>
                  <a:gd name="connsiteY3" fmla="*/ 12884 h 172292"/>
                  <a:gd name="connsiteX4" fmla="*/ 159419 w 172302"/>
                  <a:gd name="connsiteY4" fmla="*/ 642 h 172292"/>
                  <a:gd name="connsiteX5" fmla="*/ 6126 w 172302"/>
                  <a:gd name="connsiteY5" fmla="*/ 58766 h 172292"/>
                  <a:gd name="connsiteX6" fmla="*/ 2794 w 172302"/>
                  <a:gd name="connsiteY6" fmla="*/ 74376 h 172292"/>
                  <a:gd name="connsiteX7" fmla="*/ 33452 w 172302"/>
                  <a:gd name="connsiteY7" fmla="*/ 105035 h 17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02" h="172292">
                    <a:moveTo>
                      <a:pt x="67268" y="138850"/>
                    </a:moveTo>
                    <a:lnTo>
                      <a:pt x="97926" y="169508"/>
                    </a:lnTo>
                    <a:cubicBezTo>
                      <a:pt x="102802" y="174384"/>
                      <a:pt x="111081" y="172595"/>
                      <a:pt x="113536" y="166176"/>
                    </a:cubicBezTo>
                    <a:lnTo>
                      <a:pt x="171661" y="12884"/>
                    </a:lnTo>
                    <a:cubicBezTo>
                      <a:pt x="174572" y="5237"/>
                      <a:pt x="167066" y="-2270"/>
                      <a:pt x="159419" y="642"/>
                    </a:cubicBezTo>
                    <a:lnTo>
                      <a:pt x="6126" y="58766"/>
                    </a:lnTo>
                    <a:cubicBezTo>
                      <a:pt x="-328" y="61222"/>
                      <a:pt x="-2082" y="69500"/>
                      <a:pt x="2794" y="74376"/>
                    </a:cubicBezTo>
                    <a:lnTo>
                      <a:pt x="33452" y="105035"/>
                    </a:lnTo>
                  </a:path>
                </a:pathLst>
              </a:custGeom>
              <a:grpFill/>
              <a:ln w="12700" cap="rnd">
                <a:solidFill>
                  <a:srgbClr val="114954"/>
                </a:solidFill>
                <a:prstDash val="solid"/>
                <a:round/>
              </a:ln>
            </p:spPr>
            <p:txBody>
              <a:bodyPr rtlCol="0" anchor="ctr"/>
              <a:lstStyle/>
              <a:p>
                <a:endParaRPr lang="en-AU"/>
              </a:p>
            </p:txBody>
          </p:sp>
          <p:sp>
            <p:nvSpPr>
              <p:cNvPr id="543" name="Freeform: Shape 542">
                <a:extLst>
                  <a:ext uri="{FF2B5EF4-FFF2-40B4-BE49-F238E27FC236}">
                    <a16:creationId xmlns:a16="http://schemas.microsoft.com/office/drawing/2014/main" id="{C44BE9A2-7A8E-4BE9-B967-5089B1D4A959}"/>
                  </a:ext>
                </a:extLst>
              </p:cNvPr>
              <p:cNvSpPr/>
              <p:nvPr/>
            </p:nvSpPr>
            <p:spPr>
              <a:xfrm>
                <a:off x="5319461" y="3024063"/>
                <a:ext cx="66859" cy="66894"/>
              </a:xfrm>
              <a:custGeom>
                <a:avLst/>
                <a:gdLst>
                  <a:gd name="connsiteX0" fmla="*/ 0 w 66859"/>
                  <a:gd name="connsiteY0" fmla="*/ 66894 h 66894"/>
                  <a:gd name="connsiteX1" fmla="*/ 66859 w 66859"/>
                  <a:gd name="connsiteY1" fmla="*/ 0 h 66894"/>
                </a:gdLst>
                <a:ahLst/>
                <a:cxnLst>
                  <a:cxn ang="0">
                    <a:pos x="connsiteX0" y="connsiteY0"/>
                  </a:cxn>
                  <a:cxn ang="0">
                    <a:pos x="connsiteX1" y="connsiteY1"/>
                  </a:cxn>
                </a:cxnLst>
                <a:rect l="l" t="t" r="r" b="b"/>
                <a:pathLst>
                  <a:path w="66859" h="66894">
                    <a:moveTo>
                      <a:pt x="0" y="66894"/>
                    </a:moveTo>
                    <a:lnTo>
                      <a:pt x="66859" y="0"/>
                    </a:lnTo>
                  </a:path>
                </a:pathLst>
              </a:custGeom>
              <a:grpFill/>
              <a:ln w="12700" cap="rnd">
                <a:solidFill>
                  <a:srgbClr val="114954"/>
                </a:solidFill>
                <a:prstDash val="solid"/>
                <a:round/>
              </a:ln>
            </p:spPr>
            <p:txBody>
              <a:bodyPr rtlCol="0" anchor="ctr"/>
              <a:lstStyle/>
              <a:p>
                <a:endParaRPr lang="en-AU"/>
              </a:p>
            </p:txBody>
          </p:sp>
        </p:grpSp>
      </p:grpSp>
      <p:grpSp>
        <p:nvGrpSpPr>
          <p:cNvPr id="544" name="Graphic 7">
            <a:extLst>
              <a:ext uri="{FF2B5EF4-FFF2-40B4-BE49-F238E27FC236}">
                <a16:creationId xmlns:a16="http://schemas.microsoft.com/office/drawing/2014/main" id="{CCE56E19-E808-4218-BC27-2109B7D06211}"/>
              </a:ext>
            </a:extLst>
          </p:cNvPr>
          <p:cNvGrpSpPr/>
          <p:nvPr/>
        </p:nvGrpSpPr>
        <p:grpSpPr>
          <a:xfrm>
            <a:off x="2409473" y="1419688"/>
            <a:ext cx="455815" cy="419255"/>
            <a:chOff x="2409473" y="1419688"/>
            <a:chExt cx="455815" cy="419255"/>
          </a:xfrm>
          <a:noFill/>
        </p:grpSpPr>
        <p:grpSp>
          <p:nvGrpSpPr>
            <p:cNvPr id="545" name="Graphic 7">
              <a:extLst>
                <a:ext uri="{FF2B5EF4-FFF2-40B4-BE49-F238E27FC236}">
                  <a16:creationId xmlns:a16="http://schemas.microsoft.com/office/drawing/2014/main" id="{A3AFE49E-0892-4FF8-B266-ABCCD914725E}"/>
                </a:ext>
              </a:extLst>
            </p:cNvPr>
            <p:cNvGrpSpPr/>
            <p:nvPr/>
          </p:nvGrpSpPr>
          <p:grpSpPr>
            <a:xfrm>
              <a:off x="2531861" y="1469464"/>
              <a:ext cx="150345" cy="150345"/>
              <a:chOff x="2531861" y="1469464"/>
              <a:chExt cx="150345" cy="150345"/>
            </a:xfrm>
            <a:grpFill/>
          </p:grpSpPr>
          <p:sp>
            <p:nvSpPr>
              <p:cNvPr id="546" name="Freeform: Shape 545">
                <a:extLst>
                  <a:ext uri="{FF2B5EF4-FFF2-40B4-BE49-F238E27FC236}">
                    <a16:creationId xmlns:a16="http://schemas.microsoft.com/office/drawing/2014/main" id="{43301943-2676-4235-8E3A-372C778030CA}"/>
                  </a:ext>
                </a:extLst>
              </p:cNvPr>
              <p:cNvSpPr/>
              <p:nvPr/>
            </p:nvSpPr>
            <p:spPr>
              <a:xfrm>
                <a:off x="2531861" y="1469464"/>
                <a:ext cx="150345" cy="150345"/>
              </a:xfrm>
              <a:custGeom>
                <a:avLst/>
                <a:gdLst>
                  <a:gd name="connsiteX0" fmla="*/ 150345 w 150345"/>
                  <a:gd name="connsiteY0" fmla="*/ 75173 h 150345"/>
                  <a:gd name="connsiteX1" fmla="*/ 75173 w 150345"/>
                  <a:gd name="connsiteY1" fmla="*/ 150345 h 150345"/>
                  <a:gd name="connsiteX2" fmla="*/ 0 w 150345"/>
                  <a:gd name="connsiteY2" fmla="*/ 75173 h 150345"/>
                  <a:gd name="connsiteX3" fmla="*/ 75173 w 150345"/>
                  <a:gd name="connsiteY3" fmla="*/ 0 h 150345"/>
                  <a:gd name="connsiteX4" fmla="*/ 150345 w 150345"/>
                  <a:gd name="connsiteY4" fmla="*/ 75173 h 150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45" h="150345">
                    <a:moveTo>
                      <a:pt x="150345" y="75173"/>
                    </a:moveTo>
                    <a:cubicBezTo>
                      <a:pt x="150345" y="116690"/>
                      <a:pt x="116689" y="150345"/>
                      <a:pt x="75173" y="150345"/>
                    </a:cubicBezTo>
                    <a:cubicBezTo>
                      <a:pt x="33656" y="150345"/>
                      <a:pt x="0" y="116690"/>
                      <a:pt x="0" y="75173"/>
                    </a:cubicBezTo>
                    <a:cubicBezTo>
                      <a:pt x="0" y="33656"/>
                      <a:pt x="33656" y="0"/>
                      <a:pt x="75173" y="0"/>
                    </a:cubicBezTo>
                    <a:cubicBezTo>
                      <a:pt x="116689" y="0"/>
                      <a:pt x="150345" y="33656"/>
                      <a:pt x="150345" y="75173"/>
                    </a:cubicBezTo>
                    <a:close/>
                  </a:path>
                </a:pathLst>
              </a:custGeom>
              <a:grpFill/>
              <a:ln w="12700" cap="rnd">
                <a:solidFill>
                  <a:srgbClr val="114954"/>
                </a:solidFill>
                <a:prstDash val="solid"/>
                <a:round/>
              </a:ln>
            </p:spPr>
            <p:txBody>
              <a:bodyPr rtlCol="0" anchor="ctr"/>
              <a:lstStyle/>
              <a:p>
                <a:endParaRPr lang="en-AU"/>
              </a:p>
            </p:txBody>
          </p:sp>
          <p:sp>
            <p:nvSpPr>
              <p:cNvPr id="547" name="Freeform: Shape 546">
                <a:extLst>
                  <a:ext uri="{FF2B5EF4-FFF2-40B4-BE49-F238E27FC236}">
                    <a16:creationId xmlns:a16="http://schemas.microsoft.com/office/drawing/2014/main" id="{7A3F23A4-AD25-4DCC-B1B8-18C52EBA4E03}"/>
                  </a:ext>
                </a:extLst>
              </p:cNvPr>
              <p:cNvSpPr/>
              <p:nvPr/>
            </p:nvSpPr>
            <p:spPr>
              <a:xfrm>
                <a:off x="2584127" y="1505840"/>
                <a:ext cx="65491" cy="77593"/>
              </a:xfrm>
              <a:custGeom>
                <a:avLst/>
                <a:gdLst>
                  <a:gd name="connsiteX0" fmla="*/ 65491 w 65491"/>
                  <a:gd name="connsiteY0" fmla="*/ 38797 h 77593"/>
                  <a:gd name="connsiteX1" fmla="*/ 0 w 65491"/>
                  <a:gd name="connsiteY1" fmla="*/ 0 h 77593"/>
                  <a:gd name="connsiteX2" fmla="*/ 0 w 65491"/>
                  <a:gd name="connsiteY2" fmla="*/ 38797 h 77593"/>
                  <a:gd name="connsiteX3" fmla="*/ 0 w 65491"/>
                  <a:gd name="connsiteY3" fmla="*/ 77593 h 77593"/>
                  <a:gd name="connsiteX4" fmla="*/ 65491 w 65491"/>
                  <a:gd name="connsiteY4" fmla="*/ 38797 h 7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91" h="77593">
                    <a:moveTo>
                      <a:pt x="65491" y="38797"/>
                    </a:moveTo>
                    <a:lnTo>
                      <a:pt x="0" y="0"/>
                    </a:lnTo>
                    <a:lnTo>
                      <a:pt x="0" y="38797"/>
                    </a:lnTo>
                    <a:lnTo>
                      <a:pt x="0" y="77593"/>
                    </a:lnTo>
                    <a:lnTo>
                      <a:pt x="65491" y="38797"/>
                    </a:lnTo>
                    <a:close/>
                  </a:path>
                </a:pathLst>
              </a:custGeom>
              <a:grpFill/>
              <a:ln w="12700" cap="flat">
                <a:solidFill>
                  <a:srgbClr val="114954"/>
                </a:solidFill>
                <a:prstDash val="solid"/>
                <a:miter/>
              </a:ln>
            </p:spPr>
            <p:txBody>
              <a:bodyPr rtlCol="0" anchor="ctr"/>
              <a:lstStyle/>
              <a:p>
                <a:endParaRPr lang="en-AU"/>
              </a:p>
            </p:txBody>
          </p:sp>
        </p:grpSp>
        <p:sp>
          <p:nvSpPr>
            <p:cNvPr id="548" name="Freeform: Shape 547">
              <a:extLst>
                <a:ext uri="{FF2B5EF4-FFF2-40B4-BE49-F238E27FC236}">
                  <a16:creationId xmlns:a16="http://schemas.microsoft.com/office/drawing/2014/main" id="{27CB0680-A129-4FA8-9B3F-F04D2645686E}"/>
                </a:ext>
              </a:extLst>
            </p:cNvPr>
            <p:cNvSpPr/>
            <p:nvPr/>
          </p:nvSpPr>
          <p:spPr>
            <a:xfrm>
              <a:off x="2409473" y="1419688"/>
              <a:ext cx="395121" cy="293359"/>
            </a:xfrm>
            <a:custGeom>
              <a:avLst/>
              <a:gdLst>
                <a:gd name="connsiteX0" fmla="*/ 207383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21975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07383"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21975"/>
                  </a:lnTo>
                </a:path>
              </a:pathLst>
            </a:custGeom>
            <a:grpFill/>
            <a:ln w="12700" cap="rnd">
              <a:solidFill>
                <a:srgbClr val="114954"/>
              </a:solidFill>
              <a:prstDash val="solid"/>
              <a:round/>
            </a:ln>
          </p:spPr>
          <p:txBody>
            <a:bodyPr rtlCol="0" anchor="ctr"/>
            <a:lstStyle/>
            <a:p>
              <a:endParaRPr lang="en-AU"/>
            </a:p>
          </p:txBody>
        </p:sp>
        <p:sp>
          <p:nvSpPr>
            <p:cNvPr id="549" name="Freeform: Shape 548">
              <a:extLst>
                <a:ext uri="{FF2B5EF4-FFF2-40B4-BE49-F238E27FC236}">
                  <a16:creationId xmlns:a16="http://schemas.microsoft.com/office/drawing/2014/main" id="{E0000D16-631C-4C07-894F-2452A9BE3C1D}"/>
                </a:ext>
              </a:extLst>
            </p:cNvPr>
            <p:cNvSpPr/>
            <p:nvPr/>
          </p:nvSpPr>
          <p:spPr>
            <a:xfrm>
              <a:off x="2488294" y="1713047"/>
              <a:ext cx="118739" cy="45391"/>
            </a:xfrm>
            <a:custGeom>
              <a:avLst/>
              <a:gdLst>
                <a:gd name="connsiteX0" fmla="*/ 17960 w 118739"/>
                <a:gd name="connsiteY0" fmla="*/ 0 h 45391"/>
                <a:gd name="connsiteX1" fmla="*/ 0 w 118739"/>
                <a:gd name="connsiteY1" fmla="*/ 45391 h 45391"/>
                <a:gd name="connsiteX2" fmla="*/ 118740 w 118739"/>
                <a:gd name="connsiteY2" fmla="*/ 45391 h 45391"/>
              </a:gdLst>
              <a:ahLst/>
              <a:cxnLst>
                <a:cxn ang="0">
                  <a:pos x="connsiteX0" y="connsiteY0"/>
                </a:cxn>
                <a:cxn ang="0">
                  <a:pos x="connsiteX1" y="connsiteY1"/>
                </a:cxn>
                <a:cxn ang="0">
                  <a:pos x="connsiteX2" y="connsiteY2"/>
                </a:cxn>
              </a:cxnLst>
              <a:rect l="l" t="t" r="r" b="b"/>
              <a:pathLst>
                <a:path w="118739" h="45391">
                  <a:moveTo>
                    <a:pt x="17960" y="0"/>
                  </a:moveTo>
                  <a:lnTo>
                    <a:pt x="0" y="45391"/>
                  </a:lnTo>
                  <a:lnTo>
                    <a:pt x="118740" y="45391"/>
                  </a:lnTo>
                </a:path>
              </a:pathLst>
            </a:custGeom>
            <a:grpFill/>
            <a:ln w="12700" cap="rnd">
              <a:solidFill>
                <a:srgbClr val="114954"/>
              </a:solidFill>
              <a:prstDash val="solid"/>
              <a:round/>
            </a:ln>
          </p:spPr>
          <p:txBody>
            <a:bodyPr rtlCol="0" anchor="ctr"/>
            <a:lstStyle/>
            <a:p>
              <a:endParaRPr lang="en-AU"/>
            </a:p>
          </p:txBody>
        </p:sp>
        <p:grpSp>
          <p:nvGrpSpPr>
            <p:cNvPr id="550" name="Graphic 7">
              <a:extLst>
                <a:ext uri="{FF2B5EF4-FFF2-40B4-BE49-F238E27FC236}">
                  <a16:creationId xmlns:a16="http://schemas.microsoft.com/office/drawing/2014/main" id="{CC2EBC4C-22CE-44C4-9F81-00C8A4B356CA}"/>
                </a:ext>
              </a:extLst>
            </p:cNvPr>
            <p:cNvGrpSpPr/>
            <p:nvPr/>
          </p:nvGrpSpPr>
          <p:grpSpPr>
            <a:xfrm>
              <a:off x="2507832" y="1646328"/>
              <a:ext cx="189317" cy="32763"/>
              <a:chOff x="2507832" y="1646328"/>
              <a:chExt cx="189317" cy="32763"/>
            </a:xfrm>
            <a:grpFill/>
          </p:grpSpPr>
          <p:sp>
            <p:nvSpPr>
              <p:cNvPr id="551" name="Freeform: Shape 550">
                <a:extLst>
                  <a:ext uri="{FF2B5EF4-FFF2-40B4-BE49-F238E27FC236}">
                    <a16:creationId xmlns:a16="http://schemas.microsoft.com/office/drawing/2014/main" id="{267147E9-82B0-4193-895D-AB4295C6C87F}"/>
                  </a:ext>
                </a:extLst>
              </p:cNvPr>
              <p:cNvSpPr/>
              <p:nvPr/>
            </p:nvSpPr>
            <p:spPr>
              <a:xfrm>
                <a:off x="2540595" y="1662710"/>
                <a:ext cx="156554" cy="3507"/>
              </a:xfrm>
              <a:custGeom>
                <a:avLst/>
                <a:gdLst>
                  <a:gd name="connsiteX0" fmla="*/ 0 w 156554"/>
                  <a:gd name="connsiteY0" fmla="*/ 0 h 3507"/>
                  <a:gd name="connsiteX1" fmla="*/ 156554 w 156554"/>
                  <a:gd name="connsiteY1" fmla="*/ 0 h 3507"/>
                </a:gdLst>
                <a:ahLst/>
                <a:cxnLst>
                  <a:cxn ang="0">
                    <a:pos x="connsiteX0" y="connsiteY0"/>
                  </a:cxn>
                  <a:cxn ang="0">
                    <a:pos x="connsiteX1" y="connsiteY1"/>
                  </a:cxn>
                </a:cxnLst>
                <a:rect l="l" t="t" r="r" b="b"/>
                <a:pathLst>
                  <a:path w="156554" h="3507">
                    <a:moveTo>
                      <a:pt x="0" y="0"/>
                    </a:moveTo>
                    <a:lnTo>
                      <a:pt x="156554" y="0"/>
                    </a:lnTo>
                  </a:path>
                </a:pathLst>
              </a:custGeom>
              <a:grpFill/>
              <a:ln w="12700" cap="rnd">
                <a:solidFill>
                  <a:srgbClr val="114954"/>
                </a:solidFill>
                <a:prstDash val="solid"/>
                <a:round/>
              </a:ln>
            </p:spPr>
            <p:txBody>
              <a:bodyPr rtlCol="0" anchor="ctr"/>
              <a:lstStyle/>
              <a:p>
                <a:endParaRPr lang="en-AU"/>
              </a:p>
            </p:txBody>
          </p:sp>
          <p:sp>
            <p:nvSpPr>
              <p:cNvPr id="552" name="Freeform: Shape 551">
                <a:extLst>
                  <a:ext uri="{FF2B5EF4-FFF2-40B4-BE49-F238E27FC236}">
                    <a16:creationId xmlns:a16="http://schemas.microsoft.com/office/drawing/2014/main" id="{191B1E1F-F803-46DB-BE7B-160ADE89B66A}"/>
                  </a:ext>
                </a:extLst>
              </p:cNvPr>
              <p:cNvSpPr/>
              <p:nvPr/>
            </p:nvSpPr>
            <p:spPr>
              <a:xfrm>
                <a:off x="2507832" y="1646328"/>
                <a:ext cx="32762" cy="32763"/>
              </a:xfrm>
              <a:custGeom>
                <a:avLst/>
                <a:gdLst>
                  <a:gd name="connsiteX0" fmla="*/ 32763 w 32762"/>
                  <a:gd name="connsiteY0" fmla="*/ 16382 h 32763"/>
                  <a:gd name="connsiteX1" fmla="*/ 16381 w 32762"/>
                  <a:gd name="connsiteY1" fmla="*/ 32763 h 32763"/>
                  <a:gd name="connsiteX2" fmla="*/ 0 w 32762"/>
                  <a:gd name="connsiteY2" fmla="*/ 16382 h 32763"/>
                  <a:gd name="connsiteX3" fmla="*/ 16381 w 32762"/>
                  <a:gd name="connsiteY3" fmla="*/ 0 h 32763"/>
                  <a:gd name="connsiteX4" fmla="*/ 32763 w 32762"/>
                  <a:gd name="connsiteY4" fmla="*/ 16382 h 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2" h="32763">
                    <a:moveTo>
                      <a:pt x="32763" y="16382"/>
                    </a:moveTo>
                    <a:cubicBezTo>
                      <a:pt x="32763" y="25432"/>
                      <a:pt x="25432" y="32763"/>
                      <a:pt x="16381" y="32763"/>
                    </a:cubicBezTo>
                    <a:cubicBezTo>
                      <a:pt x="7331" y="32763"/>
                      <a:pt x="0" y="25432"/>
                      <a:pt x="0" y="16382"/>
                    </a:cubicBezTo>
                    <a:cubicBezTo>
                      <a:pt x="0" y="7331"/>
                      <a:pt x="7331" y="0"/>
                      <a:pt x="16381" y="0"/>
                    </a:cubicBezTo>
                    <a:cubicBezTo>
                      <a:pt x="25432" y="0"/>
                      <a:pt x="32763" y="7331"/>
                      <a:pt x="32763" y="16382"/>
                    </a:cubicBezTo>
                    <a:close/>
                  </a:path>
                </a:pathLst>
              </a:custGeom>
              <a:grpFill/>
              <a:ln w="12700" cap="rnd">
                <a:solidFill>
                  <a:srgbClr val="114954"/>
                </a:solidFill>
                <a:prstDash val="solid"/>
                <a:round/>
              </a:ln>
            </p:spPr>
            <p:txBody>
              <a:bodyPr rtlCol="0" anchor="ctr"/>
              <a:lstStyle/>
              <a:p>
                <a:endParaRPr lang="en-AU"/>
              </a:p>
            </p:txBody>
          </p:sp>
        </p:grpSp>
        <p:grpSp>
          <p:nvGrpSpPr>
            <p:cNvPr id="553" name="Graphic 7">
              <a:extLst>
                <a:ext uri="{FF2B5EF4-FFF2-40B4-BE49-F238E27FC236}">
                  <a16:creationId xmlns:a16="http://schemas.microsoft.com/office/drawing/2014/main" id="{2F7F9A3B-F38D-4B5C-A698-BC9E554A9E0C}"/>
                </a:ext>
              </a:extLst>
            </p:cNvPr>
            <p:cNvGrpSpPr/>
            <p:nvPr/>
          </p:nvGrpSpPr>
          <p:grpSpPr>
            <a:xfrm>
              <a:off x="2570833" y="1662710"/>
              <a:ext cx="294455" cy="176233"/>
              <a:chOff x="2570833" y="1662710"/>
              <a:chExt cx="294455" cy="176233"/>
            </a:xfrm>
            <a:grpFill/>
          </p:grpSpPr>
          <p:sp>
            <p:nvSpPr>
              <p:cNvPr id="554" name="Freeform: Shape 553">
                <a:extLst>
                  <a:ext uri="{FF2B5EF4-FFF2-40B4-BE49-F238E27FC236}">
                    <a16:creationId xmlns:a16="http://schemas.microsoft.com/office/drawing/2014/main" id="{C2552338-FA5E-4EA4-98A8-191622F27D86}"/>
                  </a:ext>
                </a:extLst>
              </p:cNvPr>
              <p:cNvSpPr/>
              <p:nvPr/>
            </p:nvSpPr>
            <p:spPr>
              <a:xfrm>
                <a:off x="2716780" y="1662710"/>
                <a:ext cx="148508" cy="37568"/>
              </a:xfrm>
              <a:custGeom>
                <a:avLst/>
                <a:gdLst>
                  <a:gd name="connsiteX0" fmla="*/ 14431 w 148508"/>
                  <a:gd name="connsiteY0" fmla="*/ 37569 h 37568"/>
                  <a:gd name="connsiteX1" fmla="*/ 1803 w 148508"/>
                  <a:gd name="connsiteY1" fmla="*/ 17644 h 37568"/>
                  <a:gd name="connsiteX2" fmla="*/ 11519 w 148508"/>
                  <a:gd name="connsiteY2" fmla="*/ 0 h 37568"/>
                  <a:gd name="connsiteX3" fmla="*/ 136994 w 148508"/>
                  <a:gd name="connsiteY3" fmla="*/ 0 h 37568"/>
                  <a:gd name="connsiteX4" fmla="*/ 146711 w 148508"/>
                  <a:gd name="connsiteY4" fmla="*/ 17644 h 37568"/>
                  <a:gd name="connsiteX5" fmla="*/ 134083 w 148508"/>
                  <a:gd name="connsiteY5" fmla="*/ 37569 h 3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508" h="37568">
                    <a:moveTo>
                      <a:pt x="14431" y="37569"/>
                    </a:moveTo>
                    <a:lnTo>
                      <a:pt x="1803" y="17644"/>
                    </a:lnTo>
                    <a:cubicBezTo>
                      <a:pt x="-3038" y="9997"/>
                      <a:pt x="2434" y="0"/>
                      <a:pt x="11519" y="0"/>
                    </a:cubicBezTo>
                    <a:lnTo>
                      <a:pt x="136994" y="0"/>
                    </a:lnTo>
                    <a:cubicBezTo>
                      <a:pt x="146044" y="0"/>
                      <a:pt x="151552" y="9997"/>
                      <a:pt x="146711" y="17644"/>
                    </a:cubicBezTo>
                    <a:lnTo>
                      <a:pt x="134083" y="37569"/>
                    </a:lnTo>
                  </a:path>
                </a:pathLst>
              </a:custGeom>
              <a:grpFill/>
              <a:ln w="12700" cap="rnd">
                <a:solidFill>
                  <a:srgbClr val="114954"/>
                </a:solidFill>
                <a:prstDash val="solid"/>
                <a:round/>
              </a:ln>
            </p:spPr>
            <p:txBody>
              <a:bodyPr rtlCol="0" anchor="ctr"/>
              <a:lstStyle/>
              <a:p>
                <a:endParaRPr lang="en-AU"/>
              </a:p>
            </p:txBody>
          </p:sp>
          <p:sp>
            <p:nvSpPr>
              <p:cNvPr id="555" name="Freeform: Shape 554">
                <a:extLst>
                  <a:ext uri="{FF2B5EF4-FFF2-40B4-BE49-F238E27FC236}">
                    <a16:creationId xmlns:a16="http://schemas.microsoft.com/office/drawing/2014/main" id="{4FA59B31-68B3-4CF4-8868-F76E666B0EDD}"/>
                  </a:ext>
                </a:extLst>
              </p:cNvPr>
              <p:cNvSpPr/>
              <p:nvPr/>
            </p:nvSpPr>
            <p:spPr>
              <a:xfrm>
                <a:off x="2711102" y="1801374"/>
                <a:ext cx="148508" cy="37568"/>
              </a:xfrm>
              <a:custGeom>
                <a:avLst/>
                <a:gdLst>
                  <a:gd name="connsiteX0" fmla="*/ 134078 w 148508"/>
                  <a:gd name="connsiteY0" fmla="*/ 0 h 37568"/>
                  <a:gd name="connsiteX1" fmla="*/ 146706 w 148508"/>
                  <a:gd name="connsiteY1" fmla="*/ 19924 h 37568"/>
                  <a:gd name="connsiteX2" fmla="*/ 136989 w 148508"/>
                  <a:gd name="connsiteY2" fmla="*/ 37569 h 37568"/>
                  <a:gd name="connsiteX3" fmla="*/ 11514 w 148508"/>
                  <a:gd name="connsiteY3" fmla="*/ 37569 h 37568"/>
                  <a:gd name="connsiteX4" fmla="*/ 1797 w 148508"/>
                  <a:gd name="connsiteY4" fmla="*/ 19924 h 37568"/>
                  <a:gd name="connsiteX5" fmla="*/ 14426 w 148508"/>
                  <a:gd name="connsiteY5" fmla="*/ 0 h 3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508" h="37568">
                    <a:moveTo>
                      <a:pt x="134078" y="0"/>
                    </a:moveTo>
                    <a:lnTo>
                      <a:pt x="146706" y="19924"/>
                    </a:lnTo>
                    <a:cubicBezTo>
                      <a:pt x="151547" y="27571"/>
                      <a:pt x="146074" y="37569"/>
                      <a:pt x="136989" y="37569"/>
                    </a:cubicBezTo>
                    <a:lnTo>
                      <a:pt x="11514" y="37569"/>
                    </a:lnTo>
                    <a:cubicBezTo>
                      <a:pt x="2464" y="37569"/>
                      <a:pt x="-3043" y="27571"/>
                      <a:pt x="1797" y="19924"/>
                    </a:cubicBezTo>
                    <a:lnTo>
                      <a:pt x="14426" y="0"/>
                    </a:lnTo>
                  </a:path>
                </a:pathLst>
              </a:custGeom>
              <a:grpFill/>
              <a:ln w="12700" cap="rnd">
                <a:solidFill>
                  <a:srgbClr val="114954"/>
                </a:solidFill>
                <a:prstDash val="solid"/>
                <a:round/>
              </a:ln>
            </p:spPr>
            <p:txBody>
              <a:bodyPr rtlCol="0" anchor="ctr"/>
              <a:lstStyle/>
              <a:p>
                <a:endParaRPr lang="en-AU"/>
              </a:p>
            </p:txBody>
          </p:sp>
          <p:grpSp>
            <p:nvGrpSpPr>
              <p:cNvPr id="556" name="Graphic 7">
                <a:extLst>
                  <a:ext uri="{FF2B5EF4-FFF2-40B4-BE49-F238E27FC236}">
                    <a16:creationId xmlns:a16="http://schemas.microsoft.com/office/drawing/2014/main" id="{760CD946-E76C-4ADD-AC41-FF29737FEE52}"/>
                  </a:ext>
                </a:extLst>
              </p:cNvPr>
              <p:cNvGrpSpPr/>
              <p:nvPr/>
            </p:nvGrpSpPr>
            <p:grpSpPr>
              <a:xfrm>
                <a:off x="2720722" y="1700279"/>
                <a:ext cx="138874" cy="101095"/>
                <a:chOff x="2720722" y="1700279"/>
                <a:chExt cx="138874" cy="101095"/>
              </a:xfrm>
              <a:grpFill/>
            </p:grpSpPr>
            <p:sp>
              <p:nvSpPr>
                <p:cNvPr id="557" name="Freeform: Shape 556">
                  <a:extLst>
                    <a:ext uri="{FF2B5EF4-FFF2-40B4-BE49-F238E27FC236}">
                      <a16:creationId xmlns:a16="http://schemas.microsoft.com/office/drawing/2014/main" id="{37EF9561-5541-4473-8338-854CA364BC1A}"/>
                    </a:ext>
                  </a:extLst>
                </p:cNvPr>
                <p:cNvSpPr/>
                <p:nvPr/>
              </p:nvSpPr>
              <p:spPr>
                <a:xfrm>
                  <a:off x="2721073" y="1700279"/>
                  <a:ext cx="129789" cy="25501"/>
                </a:xfrm>
                <a:custGeom>
                  <a:avLst/>
                  <a:gdLst>
                    <a:gd name="connsiteX0" fmla="*/ 0 w 129789"/>
                    <a:gd name="connsiteY0" fmla="*/ 25502 h 25501"/>
                    <a:gd name="connsiteX1" fmla="*/ 129790 w 129789"/>
                    <a:gd name="connsiteY1" fmla="*/ 0 h 25501"/>
                  </a:gdLst>
                  <a:ahLst/>
                  <a:cxnLst>
                    <a:cxn ang="0">
                      <a:pos x="connsiteX0" y="connsiteY0"/>
                    </a:cxn>
                    <a:cxn ang="0">
                      <a:pos x="connsiteX1" y="connsiteY1"/>
                    </a:cxn>
                  </a:cxnLst>
                  <a:rect l="l" t="t" r="r" b="b"/>
                  <a:pathLst>
                    <a:path w="129789" h="25501">
                      <a:moveTo>
                        <a:pt x="0" y="25502"/>
                      </a:moveTo>
                      <a:lnTo>
                        <a:pt x="129790" y="0"/>
                      </a:lnTo>
                    </a:path>
                  </a:pathLst>
                </a:custGeom>
                <a:grpFill/>
                <a:ln w="12700" cap="rnd">
                  <a:solidFill>
                    <a:srgbClr val="114954"/>
                  </a:solidFill>
                  <a:prstDash val="solid"/>
                  <a:round/>
                </a:ln>
              </p:spPr>
              <p:txBody>
                <a:bodyPr rtlCol="0" anchor="ctr"/>
                <a:lstStyle/>
                <a:p>
                  <a:endParaRPr lang="en-AU"/>
                </a:p>
              </p:txBody>
            </p:sp>
            <p:sp>
              <p:nvSpPr>
                <p:cNvPr id="558" name="Freeform: Shape 557">
                  <a:extLst>
                    <a:ext uri="{FF2B5EF4-FFF2-40B4-BE49-F238E27FC236}">
                      <a16:creationId xmlns:a16="http://schemas.microsoft.com/office/drawing/2014/main" id="{82602239-237E-4F40-BFCE-D00C9B46E523}"/>
                    </a:ext>
                  </a:extLst>
                </p:cNvPr>
                <p:cNvSpPr/>
                <p:nvPr/>
              </p:nvSpPr>
              <p:spPr>
                <a:xfrm>
                  <a:off x="2721073" y="1725781"/>
                  <a:ext cx="138524" cy="25501"/>
                </a:xfrm>
                <a:custGeom>
                  <a:avLst/>
                  <a:gdLst>
                    <a:gd name="connsiteX0" fmla="*/ 0 w 138524"/>
                    <a:gd name="connsiteY0" fmla="*/ 25502 h 25501"/>
                    <a:gd name="connsiteX1" fmla="*/ 138524 w 138524"/>
                    <a:gd name="connsiteY1" fmla="*/ 0 h 25501"/>
                  </a:gdLst>
                  <a:ahLst/>
                  <a:cxnLst>
                    <a:cxn ang="0">
                      <a:pos x="connsiteX0" y="connsiteY0"/>
                    </a:cxn>
                    <a:cxn ang="0">
                      <a:pos x="connsiteX1" y="connsiteY1"/>
                    </a:cxn>
                  </a:cxnLst>
                  <a:rect l="l" t="t" r="r" b="b"/>
                  <a:pathLst>
                    <a:path w="138524" h="25501">
                      <a:moveTo>
                        <a:pt x="0" y="25502"/>
                      </a:moveTo>
                      <a:lnTo>
                        <a:pt x="138524" y="0"/>
                      </a:lnTo>
                    </a:path>
                  </a:pathLst>
                </a:custGeom>
                <a:grpFill/>
                <a:ln w="12700" cap="rnd">
                  <a:solidFill>
                    <a:srgbClr val="114954"/>
                  </a:solidFill>
                  <a:prstDash val="solid"/>
                  <a:round/>
                </a:ln>
              </p:spPr>
              <p:txBody>
                <a:bodyPr rtlCol="0" anchor="ctr"/>
                <a:lstStyle/>
                <a:p>
                  <a:endParaRPr lang="en-AU"/>
                </a:p>
              </p:txBody>
            </p:sp>
            <p:sp>
              <p:nvSpPr>
                <p:cNvPr id="559" name="Freeform: Shape 558">
                  <a:extLst>
                    <a:ext uri="{FF2B5EF4-FFF2-40B4-BE49-F238E27FC236}">
                      <a16:creationId xmlns:a16="http://schemas.microsoft.com/office/drawing/2014/main" id="{64388827-6285-4BF5-A729-1CED5A002219}"/>
                    </a:ext>
                  </a:extLst>
                </p:cNvPr>
                <p:cNvSpPr/>
                <p:nvPr/>
              </p:nvSpPr>
              <p:spPr>
                <a:xfrm>
                  <a:off x="2720722" y="1750441"/>
                  <a:ext cx="138874" cy="26694"/>
                </a:xfrm>
                <a:custGeom>
                  <a:avLst/>
                  <a:gdLst>
                    <a:gd name="connsiteX0" fmla="*/ 0 w 138874"/>
                    <a:gd name="connsiteY0" fmla="*/ 26695 h 26694"/>
                    <a:gd name="connsiteX1" fmla="*/ 138875 w 138874"/>
                    <a:gd name="connsiteY1" fmla="*/ 0 h 26694"/>
                  </a:gdLst>
                  <a:ahLst/>
                  <a:cxnLst>
                    <a:cxn ang="0">
                      <a:pos x="connsiteX0" y="connsiteY0"/>
                    </a:cxn>
                    <a:cxn ang="0">
                      <a:pos x="connsiteX1" y="connsiteY1"/>
                    </a:cxn>
                  </a:cxnLst>
                  <a:rect l="l" t="t" r="r" b="b"/>
                  <a:pathLst>
                    <a:path w="138874" h="26694">
                      <a:moveTo>
                        <a:pt x="0" y="26695"/>
                      </a:moveTo>
                      <a:lnTo>
                        <a:pt x="138875" y="0"/>
                      </a:lnTo>
                    </a:path>
                  </a:pathLst>
                </a:custGeom>
                <a:grpFill/>
                <a:ln w="12700" cap="rnd">
                  <a:solidFill>
                    <a:srgbClr val="114954"/>
                  </a:solidFill>
                  <a:prstDash val="solid"/>
                  <a:round/>
                </a:ln>
              </p:spPr>
              <p:txBody>
                <a:bodyPr rtlCol="0" anchor="ctr"/>
                <a:lstStyle/>
                <a:p>
                  <a:endParaRPr lang="en-AU"/>
                </a:p>
              </p:txBody>
            </p:sp>
            <p:sp>
              <p:nvSpPr>
                <p:cNvPr id="560" name="Freeform: Shape 559">
                  <a:extLst>
                    <a:ext uri="{FF2B5EF4-FFF2-40B4-BE49-F238E27FC236}">
                      <a16:creationId xmlns:a16="http://schemas.microsoft.com/office/drawing/2014/main" id="{656801C3-6EA0-4951-8EAB-B0C268AD6CBA}"/>
                    </a:ext>
                  </a:extLst>
                </p:cNvPr>
                <p:cNvSpPr/>
                <p:nvPr/>
              </p:nvSpPr>
              <p:spPr>
                <a:xfrm>
                  <a:off x="2725528" y="1775101"/>
                  <a:ext cx="134069" cy="26273"/>
                </a:xfrm>
                <a:custGeom>
                  <a:avLst/>
                  <a:gdLst>
                    <a:gd name="connsiteX0" fmla="*/ 0 w 134069"/>
                    <a:gd name="connsiteY0" fmla="*/ 26274 h 26273"/>
                    <a:gd name="connsiteX1" fmla="*/ 134069 w 134069"/>
                    <a:gd name="connsiteY1" fmla="*/ 0 h 26273"/>
                  </a:gdLst>
                  <a:ahLst/>
                  <a:cxnLst>
                    <a:cxn ang="0">
                      <a:pos x="connsiteX0" y="connsiteY0"/>
                    </a:cxn>
                    <a:cxn ang="0">
                      <a:pos x="connsiteX1" y="connsiteY1"/>
                    </a:cxn>
                  </a:cxnLst>
                  <a:rect l="l" t="t" r="r" b="b"/>
                  <a:pathLst>
                    <a:path w="134069" h="26273">
                      <a:moveTo>
                        <a:pt x="0" y="26274"/>
                      </a:moveTo>
                      <a:lnTo>
                        <a:pt x="134069" y="0"/>
                      </a:lnTo>
                    </a:path>
                  </a:pathLst>
                </a:custGeom>
                <a:grpFill/>
                <a:ln w="12700" cap="rnd">
                  <a:solidFill>
                    <a:srgbClr val="114954"/>
                  </a:solidFill>
                  <a:prstDash val="solid"/>
                  <a:round/>
                </a:ln>
              </p:spPr>
              <p:txBody>
                <a:bodyPr rtlCol="0" anchor="ctr"/>
                <a:lstStyle/>
                <a:p>
                  <a:endParaRPr lang="en-AU"/>
                </a:p>
              </p:txBody>
            </p:sp>
          </p:grpSp>
          <p:sp>
            <p:nvSpPr>
              <p:cNvPr id="561" name="Freeform: Shape 560">
                <a:extLst>
                  <a:ext uri="{FF2B5EF4-FFF2-40B4-BE49-F238E27FC236}">
                    <a16:creationId xmlns:a16="http://schemas.microsoft.com/office/drawing/2014/main" id="{665AC143-14F8-429E-A0C3-B6503055D1C0}"/>
                  </a:ext>
                </a:extLst>
              </p:cNvPr>
              <p:cNvSpPr/>
              <p:nvPr/>
            </p:nvSpPr>
            <p:spPr>
              <a:xfrm>
                <a:off x="2669929" y="1777135"/>
                <a:ext cx="50793" cy="3246"/>
              </a:xfrm>
              <a:custGeom>
                <a:avLst/>
                <a:gdLst>
                  <a:gd name="connsiteX0" fmla="*/ 0 w 50793"/>
                  <a:gd name="connsiteY0" fmla="*/ 1614 h 3246"/>
                  <a:gd name="connsiteX1" fmla="*/ 50793 w 50793"/>
                  <a:gd name="connsiteY1" fmla="*/ 0 h 3246"/>
                </a:gdLst>
                <a:ahLst/>
                <a:cxnLst>
                  <a:cxn ang="0">
                    <a:pos x="connsiteX0" y="connsiteY0"/>
                  </a:cxn>
                  <a:cxn ang="0">
                    <a:pos x="connsiteX1" y="connsiteY1"/>
                  </a:cxn>
                </a:cxnLst>
                <a:rect l="l" t="t" r="r" b="b"/>
                <a:pathLst>
                  <a:path w="50793" h="3246">
                    <a:moveTo>
                      <a:pt x="0" y="1614"/>
                    </a:moveTo>
                    <a:cubicBezTo>
                      <a:pt x="13540" y="4069"/>
                      <a:pt x="30062" y="3929"/>
                      <a:pt x="50793" y="0"/>
                    </a:cubicBezTo>
                  </a:path>
                </a:pathLst>
              </a:custGeom>
              <a:grpFill/>
              <a:ln w="12700" cap="rnd">
                <a:solidFill>
                  <a:srgbClr val="114954"/>
                </a:solidFill>
                <a:prstDash val="solid"/>
                <a:round/>
              </a:ln>
            </p:spPr>
            <p:txBody>
              <a:bodyPr rtlCol="0" anchor="ctr"/>
              <a:lstStyle/>
              <a:p>
                <a:endParaRPr lang="en-AU"/>
              </a:p>
            </p:txBody>
          </p:sp>
          <p:sp>
            <p:nvSpPr>
              <p:cNvPr id="562" name="Freeform: Shape 561">
                <a:extLst>
                  <a:ext uri="{FF2B5EF4-FFF2-40B4-BE49-F238E27FC236}">
                    <a16:creationId xmlns:a16="http://schemas.microsoft.com/office/drawing/2014/main" id="{65E98247-37A3-47B9-A220-54367EC788C7}"/>
                  </a:ext>
                </a:extLst>
              </p:cNvPr>
              <p:cNvSpPr/>
              <p:nvPr/>
            </p:nvSpPr>
            <p:spPr>
              <a:xfrm>
                <a:off x="2570833" y="1722144"/>
                <a:ext cx="105326" cy="94103"/>
              </a:xfrm>
              <a:custGeom>
                <a:avLst/>
                <a:gdLst>
                  <a:gd name="connsiteX0" fmla="*/ 0 w 105326"/>
                  <a:gd name="connsiteY0" fmla="*/ 83825 h 94103"/>
                  <a:gd name="connsiteX1" fmla="*/ 29150 w 105326"/>
                  <a:gd name="connsiteY1" fmla="*/ 94103 h 94103"/>
                  <a:gd name="connsiteX2" fmla="*/ 81066 w 105326"/>
                  <a:gd name="connsiteY2" fmla="*/ 58 h 94103"/>
                  <a:gd name="connsiteX3" fmla="*/ 81241 w 105326"/>
                  <a:gd name="connsiteY3" fmla="*/ 51308 h 94103"/>
                </a:gdLst>
                <a:ahLst/>
                <a:cxnLst>
                  <a:cxn ang="0">
                    <a:pos x="connsiteX0" y="connsiteY0"/>
                  </a:cxn>
                  <a:cxn ang="0">
                    <a:pos x="connsiteX1" y="connsiteY1"/>
                  </a:cxn>
                  <a:cxn ang="0">
                    <a:pos x="connsiteX2" y="connsiteY2"/>
                  </a:cxn>
                  <a:cxn ang="0">
                    <a:pos x="connsiteX3" y="connsiteY3"/>
                  </a:cxn>
                </a:cxnLst>
                <a:rect l="l" t="t" r="r" b="b"/>
                <a:pathLst>
                  <a:path w="105326" h="94103">
                    <a:moveTo>
                      <a:pt x="0" y="83825"/>
                    </a:moveTo>
                    <a:cubicBezTo>
                      <a:pt x="7928" y="90701"/>
                      <a:pt x="18627" y="94103"/>
                      <a:pt x="29150" y="94103"/>
                    </a:cubicBezTo>
                    <a:cubicBezTo>
                      <a:pt x="118389" y="94173"/>
                      <a:pt x="120003" y="-2713"/>
                      <a:pt x="81066" y="58"/>
                    </a:cubicBezTo>
                    <a:cubicBezTo>
                      <a:pt x="50302" y="2233"/>
                      <a:pt x="47601" y="36435"/>
                      <a:pt x="81241" y="51308"/>
                    </a:cubicBezTo>
                  </a:path>
                </a:pathLst>
              </a:custGeom>
              <a:grpFill/>
              <a:ln w="12700" cap="rnd">
                <a:solidFill>
                  <a:srgbClr val="114954"/>
                </a:solidFill>
                <a:prstDash val="solid"/>
                <a:round/>
              </a:ln>
            </p:spPr>
            <p:txBody>
              <a:bodyPr rtlCol="0" anchor="ctr"/>
              <a:lstStyle/>
              <a:p>
                <a:endParaRPr lang="en-AU"/>
              </a:p>
            </p:txBody>
          </p:sp>
        </p:grpSp>
      </p:grpSp>
      <p:grpSp>
        <p:nvGrpSpPr>
          <p:cNvPr id="563" name="Graphic 7">
            <a:extLst>
              <a:ext uri="{FF2B5EF4-FFF2-40B4-BE49-F238E27FC236}">
                <a16:creationId xmlns:a16="http://schemas.microsoft.com/office/drawing/2014/main" id="{BE3F6FEB-2DD9-4398-9AE8-A85589B45C82}"/>
              </a:ext>
            </a:extLst>
          </p:cNvPr>
          <p:cNvGrpSpPr/>
          <p:nvPr/>
        </p:nvGrpSpPr>
        <p:grpSpPr>
          <a:xfrm>
            <a:off x="3054808" y="1396992"/>
            <a:ext cx="451492" cy="449282"/>
            <a:chOff x="3054808" y="1396992"/>
            <a:chExt cx="451492" cy="449282"/>
          </a:xfrm>
          <a:noFill/>
        </p:grpSpPr>
        <p:grpSp>
          <p:nvGrpSpPr>
            <p:cNvPr id="564" name="Graphic 7">
              <a:extLst>
                <a:ext uri="{FF2B5EF4-FFF2-40B4-BE49-F238E27FC236}">
                  <a16:creationId xmlns:a16="http://schemas.microsoft.com/office/drawing/2014/main" id="{828A08A8-D340-4F3F-930C-B5645C42BED1}"/>
                </a:ext>
              </a:extLst>
            </p:cNvPr>
            <p:cNvGrpSpPr/>
            <p:nvPr/>
          </p:nvGrpSpPr>
          <p:grpSpPr>
            <a:xfrm>
              <a:off x="3177196" y="1446102"/>
              <a:ext cx="150345" cy="150345"/>
              <a:chOff x="3177196" y="1446102"/>
              <a:chExt cx="150345" cy="150345"/>
            </a:xfrm>
            <a:grpFill/>
          </p:grpSpPr>
          <p:sp>
            <p:nvSpPr>
              <p:cNvPr id="565" name="Freeform: Shape 564">
                <a:extLst>
                  <a:ext uri="{FF2B5EF4-FFF2-40B4-BE49-F238E27FC236}">
                    <a16:creationId xmlns:a16="http://schemas.microsoft.com/office/drawing/2014/main" id="{FF9318F1-DFA7-4BE3-9301-533544082615}"/>
                  </a:ext>
                </a:extLst>
              </p:cNvPr>
              <p:cNvSpPr/>
              <p:nvPr/>
            </p:nvSpPr>
            <p:spPr>
              <a:xfrm>
                <a:off x="3177196" y="1446102"/>
                <a:ext cx="150345" cy="150345"/>
              </a:xfrm>
              <a:custGeom>
                <a:avLst/>
                <a:gdLst>
                  <a:gd name="connsiteX0" fmla="*/ 150346 w 150345"/>
                  <a:gd name="connsiteY0" fmla="*/ 75173 h 150345"/>
                  <a:gd name="connsiteX1" fmla="*/ 75173 w 150345"/>
                  <a:gd name="connsiteY1" fmla="*/ 150346 h 150345"/>
                  <a:gd name="connsiteX2" fmla="*/ 0 w 150345"/>
                  <a:gd name="connsiteY2" fmla="*/ 75173 h 150345"/>
                  <a:gd name="connsiteX3" fmla="*/ 75173 w 150345"/>
                  <a:gd name="connsiteY3" fmla="*/ 0 h 150345"/>
                  <a:gd name="connsiteX4" fmla="*/ 150346 w 150345"/>
                  <a:gd name="connsiteY4" fmla="*/ 75173 h 150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45" h="150345">
                    <a:moveTo>
                      <a:pt x="150346" y="75173"/>
                    </a:moveTo>
                    <a:cubicBezTo>
                      <a:pt x="150346" y="116690"/>
                      <a:pt x="116690" y="150346"/>
                      <a:pt x="75173" y="150346"/>
                    </a:cubicBezTo>
                    <a:cubicBezTo>
                      <a:pt x="33656" y="150346"/>
                      <a:pt x="0" y="116690"/>
                      <a:pt x="0" y="75173"/>
                    </a:cubicBezTo>
                    <a:cubicBezTo>
                      <a:pt x="0" y="33656"/>
                      <a:pt x="33656" y="0"/>
                      <a:pt x="75173" y="0"/>
                    </a:cubicBezTo>
                    <a:cubicBezTo>
                      <a:pt x="116690" y="0"/>
                      <a:pt x="150346" y="33656"/>
                      <a:pt x="150346" y="75173"/>
                    </a:cubicBezTo>
                    <a:close/>
                  </a:path>
                </a:pathLst>
              </a:custGeom>
              <a:grpFill/>
              <a:ln w="12700" cap="rnd">
                <a:solidFill>
                  <a:srgbClr val="114954"/>
                </a:solidFill>
                <a:prstDash val="solid"/>
                <a:round/>
              </a:ln>
            </p:spPr>
            <p:txBody>
              <a:bodyPr rtlCol="0" anchor="ctr"/>
              <a:lstStyle/>
              <a:p>
                <a:endParaRPr lang="en-AU"/>
              </a:p>
            </p:txBody>
          </p:sp>
          <p:sp>
            <p:nvSpPr>
              <p:cNvPr id="566" name="Freeform: Shape 565">
                <a:extLst>
                  <a:ext uri="{FF2B5EF4-FFF2-40B4-BE49-F238E27FC236}">
                    <a16:creationId xmlns:a16="http://schemas.microsoft.com/office/drawing/2014/main" id="{19EAB0F2-1815-4B93-859D-E47FFE0C5D8C}"/>
                  </a:ext>
                </a:extLst>
              </p:cNvPr>
              <p:cNvSpPr/>
              <p:nvPr/>
            </p:nvSpPr>
            <p:spPr>
              <a:xfrm>
                <a:off x="3229497" y="1482478"/>
                <a:ext cx="65491" cy="77628"/>
              </a:xfrm>
              <a:custGeom>
                <a:avLst/>
                <a:gdLst>
                  <a:gd name="connsiteX0" fmla="*/ 65491 w 65491"/>
                  <a:gd name="connsiteY0" fmla="*/ 38797 h 77628"/>
                  <a:gd name="connsiteX1" fmla="*/ 0 w 65491"/>
                  <a:gd name="connsiteY1" fmla="*/ 0 h 77628"/>
                  <a:gd name="connsiteX2" fmla="*/ 0 w 65491"/>
                  <a:gd name="connsiteY2" fmla="*/ 38797 h 77628"/>
                  <a:gd name="connsiteX3" fmla="*/ 0 w 65491"/>
                  <a:gd name="connsiteY3" fmla="*/ 77628 h 77628"/>
                  <a:gd name="connsiteX4" fmla="*/ 65491 w 65491"/>
                  <a:gd name="connsiteY4" fmla="*/ 38797 h 7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91" h="77628">
                    <a:moveTo>
                      <a:pt x="65491" y="38797"/>
                    </a:moveTo>
                    <a:lnTo>
                      <a:pt x="0" y="0"/>
                    </a:lnTo>
                    <a:lnTo>
                      <a:pt x="0" y="38797"/>
                    </a:lnTo>
                    <a:lnTo>
                      <a:pt x="0" y="77628"/>
                    </a:lnTo>
                    <a:lnTo>
                      <a:pt x="65491" y="38797"/>
                    </a:lnTo>
                    <a:close/>
                  </a:path>
                </a:pathLst>
              </a:custGeom>
              <a:grpFill/>
              <a:ln w="12700" cap="flat">
                <a:solidFill>
                  <a:srgbClr val="114954"/>
                </a:solidFill>
                <a:prstDash val="solid"/>
                <a:miter/>
              </a:ln>
            </p:spPr>
            <p:txBody>
              <a:bodyPr rtlCol="0" anchor="ctr"/>
              <a:lstStyle/>
              <a:p>
                <a:endParaRPr lang="en-AU"/>
              </a:p>
            </p:txBody>
          </p:sp>
        </p:grpSp>
        <p:sp>
          <p:nvSpPr>
            <p:cNvPr id="567" name="Freeform: Shape 566">
              <a:extLst>
                <a:ext uri="{FF2B5EF4-FFF2-40B4-BE49-F238E27FC236}">
                  <a16:creationId xmlns:a16="http://schemas.microsoft.com/office/drawing/2014/main" id="{440AB9FD-C94A-41E5-B19F-517E704E6A4D}"/>
                </a:ext>
              </a:extLst>
            </p:cNvPr>
            <p:cNvSpPr/>
            <p:nvPr/>
          </p:nvSpPr>
          <p:spPr>
            <a:xfrm>
              <a:off x="3054808" y="1396992"/>
              <a:ext cx="395121" cy="293359"/>
            </a:xfrm>
            <a:custGeom>
              <a:avLst/>
              <a:gdLst>
                <a:gd name="connsiteX0" fmla="*/ 210996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21975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10996"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21975"/>
                  </a:lnTo>
                </a:path>
              </a:pathLst>
            </a:custGeom>
            <a:grpFill/>
            <a:ln w="12700" cap="rnd">
              <a:solidFill>
                <a:srgbClr val="114954"/>
              </a:solidFill>
              <a:prstDash val="solid"/>
              <a:round/>
            </a:ln>
          </p:spPr>
          <p:txBody>
            <a:bodyPr rtlCol="0" anchor="ctr"/>
            <a:lstStyle/>
            <a:p>
              <a:endParaRPr lang="en-AU"/>
            </a:p>
          </p:txBody>
        </p:sp>
        <p:sp>
          <p:nvSpPr>
            <p:cNvPr id="568" name="Freeform: Shape 567">
              <a:extLst>
                <a:ext uri="{FF2B5EF4-FFF2-40B4-BE49-F238E27FC236}">
                  <a16:creationId xmlns:a16="http://schemas.microsoft.com/office/drawing/2014/main" id="{CFDB4992-3F86-4359-BC7C-0CB6D365DAF0}"/>
                </a:ext>
              </a:extLst>
            </p:cNvPr>
            <p:cNvSpPr/>
            <p:nvPr/>
          </p:nvSpPr>
          <p:spPr>
            <a:xfrm>
              <a:off x="3133628" y="1690352"/>
              <a:ext cx="132174" cy="45391"/>
            </a:xfrm>
            <a:custGeom>
              <a:avLst/>
              <a:gdLst>
                <a:gd name="connsiteX0" fmla="*/ 17960 w 132174"/>
                <a:gd name="connsiteY0" fmla="*/ 0 h 45391"/>
                <a:gd name="connsiteX1" fmla="*/ 0 w 132174"/>
                <a:gd name="connsiteY1" fmla="*/ 45391 h 45391"/>
                <a:gd name="connsiteX2" fmla="*/ 132175 w 132174"/>
                <a:gd name="connsiteY2" fmla="*/ 45391 h 45391"/>
              </a:gdLst>
              <a:ahLst/>
              <a:cxnLst>
                <a:cxn ang="0">
                  <a:pos x="connsiteX0" y="connsiteY0"/>
                </a:cxn>
                <a:cxn ang="0">
                  <a:pos x="connsiteX1" y="connsiteY1"/>
                </a:cxn>
                <a:cxn ang="0">
                  <a:pos x="connsiteX2" y="connsiteY2"/>
                </a:cxn>
              </a:cxnLst>
              <a:rect l="l" t="t" r="r" b="b"/>
              <a:pathLst>
                <a:path w="132174" h="45391">
                  <a:moveTo>
                    <a:pt x="17960" y="0"/>
                  </a:moveTo>
                  <a:lnTo>
                    <a:pt x="0" y="45391"/>
                  </a:lnTo>
                  <a:lnTo>
                    <a:pt x="132175" y="45391"/>
                  </a:lnTo>
                </a:path>
              </a:pathLst>
            </a:custGeom>
            <a:grpFill/>
            <a:ln w="12700" cap="rnd">
              <a:solidFill>
                <a:srgbClr val="114954"/>
              </a:solidFill>
              <a:prstDash val="solid"/>
              <a:round/>
            </a:ln>
          </p:spPr>
          <p:txBody>
            <a:bodyPr rtlCol="0" anchor="ctr"/>
            <a:lstStyle/>
            <a:p>
              <a:endParaRPr lang="en-AU"/>
            </a:p>
          </p:txBody>
        </p:sp>
        <p:grpSp>
          <p:nvGrpSpPr>
            <p:cNvPr id="569" name="Graphic 7">
              <a:extLst>
                <a:ext uri="{FF2B5EF4-FFF2-40B4-BE49-F238E27FC236}">
                  <a16:creationId xmlns:a16="http://schemas.microsoft.com/office/drawing/2014/main" id="{8BDDF396-97A8-4398-9A14-5735FF64B3A5}"/>
                </a:ext>
              </a:extLst>
            </p:cNvPr>
            <p:cNvGrpSpPr/>
            <p:nvPr/>
          </p:nvGrpSpPr>
          <p:grpSpPr>
            <a:xfrm>
              <a:off x="3153167" y="1623598"/>
              <a:ext cx="111057" cy="32763"/>
              <a:chOff x="3153167" y="1623598"/>
              <a:chExt cx="111057" cy="32763"/>
            </a:xfrm>
            <a:grpFill/>
          </p:grpSpPr>
          <p:sp>
            <p:nvSpPr>
              <p:cNvPr id="570" name="Freeform: Shape 569">
                <a:extLst>
                  <a:ext uri="{FF2B5EF4-FFF2-40B4-BE49-F238E27FC236}">
                    <a16:creationId xmlns:a16="http://schemas.microsoft.com/office/drawing/2014/main" id="{B3F387A9-747D-40A3-B7C2-1CD71B137F16}"/>
                  </a:ext>
                </a:extLst>
              </p:cNvPr>
              <p:cNvSpPr/>
              <p:nvPr/>
            </p:nvSpPr>
            <p:spPr>
              <a:xfrm>
                <a:off x="3185930" y="1639979"/>
                <a:ext cx="78294" cy="3507"/>
              </a:xfrm>
              <a:custGeom>
                <a:avLst/>
                <a:gdLst>
                  <a:gd name="connsiteX0" fmla="*/ 0 w 78294"/>
                  <a:gd name="connsiteY0" fmla="*/ 0 h 3507"/>
                  <a:gd name="connsiteX1" fmla="*/ 78295 w 78294"/>
                  <a:gd name="connsiteY1" fmla="*/ 0 h 3507"/>
                </a:gdLst>
                <a:ahLst/>
                <a:cxnLst>
                  <a:cxn ang="0">
                    <a:pos x="connsiteX0" y="connsiteY0"/>
                  </a:cxn>
                  <a:cxn ang="0">
                    <a:pos x="connsiteX1" y="connsiteY1"/>
                  </a:cxn>
                </a:cxnLst>
                <a:rect l="l" t="t" r="r" b="b"/>
                <a:pathLst>
                  <a:path w="78294" h="3507">
                    <a:moveTo>
                      <a:pt x="0" y="0"/>
                    </a:moveTo>
                    <a:lnTo>
                      <a:pt x="78295" y="0"/>
                    </a:lnTo>
                  </a:path>
                </a:pathLst>
              </a:custGeom>
              <a:grpFill/>
              <a:ln w="12700" cap="rnd">
                <a:solidFill>
                  <a:srgbClr val="114954"/>
                </a:solidFill>
                <a:prstDash val="solid"/>
                <a:round/>
              </a:ln>
            </p:spPr>
            <p:txBody>
              <a:bodyPr rtlCol="0" anchor="ctr"/>
              <a:lstStyle/>
              <a:p>
                <a:endParaRPr lang="en-AU"/>
              </a:p>
            </p:txBody>
          </p:sp>
          <p:sp>
            <p:nvSpPr>
              <p:cNvPr id="571" name="Freeform: Shape 570">
                <a:extLst>
                  <a:ext uri="{FF2B5EF4-FFF2-40B4-BE49-F238E27FC236}">
                    <a16:creationId xmlns:a16="http://schemas.microsoft.com/office/drawing/2014/main" id="{23AAC686-3B39-4DC3-BD7C-A82651DEC5DA}"/>
                  </a:ext>
                </a:extLst>
              </p:cNvPr>
              <p:cNvSpPr/>
              <p:nvPr/>
            </p:nvSpPr>
            <p:spPr>
              <a:xfrm>
                <a:off x="3153167" y="1623598"/>
                <a:ext cx="32763" cy="32763"/>
              </a:xfrm>
              <a:custGeom>
                <a:avLst/>
                <a:gdLst>
                  <a:gd name="connsiteX0" fmla="*/ 32763 w 32763"/>
                  <a:gd name="connsiteY0" fmla="*/ 16382 h 32763"/>
                  <a:gd name="connsiteX1" fmla="*/ 16381 w 32763"/>
                  <a:gd name="connsiteY1" fmla="*/ 32763 h 32763"/>
                  <a:gd name="connsiteX2" fmla="*/ 0 w 32763"/>
                  <a:gd name="connsiteY2" fmla="*/ 16382 h 32763"/>
                  <a:gd name="connsiteX3" fmla="*/ 16381 w 32763"/>
                  <a:gd name="connsiteY3" fmla="*/ 0 h 32763"/>
                  <a:gd name="connsiteX4" fmla="*/ 32763 w 32763"/>
                  <a:gd name="connsiteY4" fmla="*/ 16382 h 3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32763">
                    <a:moveTo>
                      <a:pt x="32763" y="16382"/>
                    </a:moveTo>
                    <a:cubicBezTo>
                      <a:pt x="32763" y="25432"/>
                      <a:pt x="25432" y="32763"/>
                      <a:pt x="16381" y="32763"/>
                    </a:cubicBezTo>
                    <a:cubicBezTo>
                      <a:pt x="7331" y="32763"/>
                      <a:pt x="0" y="25432"/>
                      <a:pt x="0" y="16382"/>
                    </a:cubicBezTo>
                    <a:cubicBezTo>
                      <a:pt x="0" y="7331"/>
                      <a:pt x="7331" y="0"/>
                      <a:pt x="16381" y="0"/>
                    </a:cubicBezTo>
                    <a:cubicBezTo>
                      <a:pt x="25432" y="0"/>
                      <a:pt x="32763" y="7331"/>
                      <a:pt x="32763" y="16382"/>
                    </a:cubicBezTo>
                    <a:close/>
                  </a:path>
                </a:pathLst>
              </a:custGeom>
              <a:grpFill/>
              <a:ln w="12700" cap="rnd">
                <a:solidFill>
                  <a:srgbClr val="114954"/>
                </a:solidFill>
                <a:prstDash val="solid"/>
                <a:round/>
              </a:ln>
            </p:spPr>
            <p:txBody>
              <a:bodyPr rtlCol="0" anchor="ctr"/>
              <a:lstStyle/>
              <a:p>
                <a:endParaRPr lang="en-AU"/>
              </a:p>
            </p:txBody>
          </p:sp>
        </p:grpSp>
        <p:grpSp>
          <p:nvGrpSpPr>
            <p:cNvPr id="572" name="Graphic 7">
              <a:extLst>
                <a:ext uri="{FF2B5EF4-FFF2-40B4-BE49-F238E27FC236}">
                  <a16:creationId xmlns:a16="http://schemas.microsoft.com/office/drawing/2014/main" id="{2F64F2BB-187C-4F8B-9E0D-4F5908946702}"/>
                </a:ext>
              </a:extLst>
            </p:cNvPr>
            <p:cNvGrpSpPr/>
            <p:nvPr/>
          </p:nvGrpSpPr>
          <p:grpSpPr>
            <a:xfrm>
              <a:off x="3262190" y="1646328"/>
              <a:ext cx="244109" cy="199946"/>
              <a:chOff x="3262190" y="1646328"/>
              <a:chExt cx="244109" cy="199946"/>
            </a:xfrm>
            <a:grpFill/>
          </p:grpSpPr>
          <p:sp>
            <p:nvSpPr>
              <p:cNvPr id="573" name="Freeform: Shape 572">
                <a:extLst>
                  <a:ext uri="{FF2B5EF4-FFF2-40B4-BE49-F238E27FC236}">
                    <a16:creationId xmlns:a16="http://schemas.microsoft.com/office/drawing/2014/main" id="{32979534-B484-4B27-BB6D-811E4C9676CD}"/>
                  </a:ext>
                </a:extLst>
              </p:cNvPr>
              <p:cNvSpPr/>
              <p:nvPr/>
            </p:nvSpPr>
            <p:spPr>
              <a:xfrm>
                <a:off x="3262190" y="1646328"/>
                <a:ext cx="244109" cy="199946"/>
              </a:xfrm>
              <a:custGeom>
                <a:avLst/>
                <a:gdLst>
                  <a:gd name="connsiteX0" fmla="*/ 24660 w 244109"/>
                  <a:gd name="connsiteY0" fmla="*/ 0 h 199946"/>
                  <a:gd name="connsiteX1" fmla="*/ 24660 w 244109"/>
                  <a:gd name="connsiteY1" fmla="*/ 66473 h 199946"/>
                  <a:gd name="connsiteX2" fmla="*/ 90046 w 244109"/>
                  <a:gd name="connsiteY2" fmla="*/ 66473 h 199946"/>
                  <a:gd name="connsiteX3" fmla="*/ 102358 w 244109"/>
                  <a:gd name="connsiteY3" fmla="*/ 42901 h 199946"/>
                  <a:gd name="connsiteX4" fmla="*/ 160483 w 244109"/>
                  <a:gd name="connsiteY4" fmla="*/ 42901 h 199946"/>
                  <a:gd name="connsiteX5" fmla="*/ 160483 w 244109"/>
                  <a:gd name="connsiteY5" fmla="*/ 121160 h 199946"/>
                  <a:gd name="connsiteX6" fmla="*/ 36832 w 244109"/>
                  <a:gd name="connsiteY6" fmla="*/ 121160 h 199946"/>
                  <a:gd name="connsiteX7" fmla="*/ 0 w 244109"/>
                  <a:gd name="connsiteY7" fmla="*/ 157993 h 199946"/>
                  <a:gd name="connsiteX8" fmla="*/ 0 w 244109"/>
                  <a:gd name="connsiteY8" fmla="*/ 199946 h 199946"/>
                  <a:gd name="connsiteX9" fmla="*/ 244110 w 244109"/>
                  <a:gd name="connsiteY9" fmla="*/ 199946 h 199946"/>
                  <a:gd name="connsiteX10" fmla="*/ 244110 w 244109"/>
                  <a:gd name="connsiteY10" fmla="*/ 0 h 199946"/>
                  <a:gd name="connsiteX11" fmla="*/ 24660 w 244109"/>
                  <a:gd name="connsiteY11" fmla="*/ 0 h 19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4109" h="199946">
                    <a:moveTo>
                      <a:pt x="24660" y="0"/>
                    </a:moveTo>
                    <a:lnTo>
                      <a:pt x="24660" y="66473"/>
                    </a:lnTo>
                    <a:lnTo>
                      <a:pt x="90046" y="66473"/>
                    </a:lnTo>
                    <a:lnTo>
                      <a:pt x="102358" y="42901"/>
                    </a:lnTo>
                    <a:lnTo>
                      <a:pt x="160483" y="42901"/>
                    </a:lnTo>
                    <a:lnTo>
                      <a:pt x="160483" y="121160"/>
                    </a:lnTo>
                    <a:lnTo>
                      <a:pt x="36832" y="121160"/>
                    </a:lnTo>
                    <a:cubicBezTo>
                      <a:pt x="16487" y="121160"/>
                      <a:pt x="0" y="137647"/>
                      <a:pt x="0" y="157993"/>
                    </a:cubicBezTo>
                    <a:lnTo>
                      <a:pt x="0" y="199946"/>
                    </a:lnTo>
                    <a:lnTo>
                      <a:pt x="244110" y="199946"/>
                    </a:lnTo>
                    <a:lnTo>
                      <a:pt x="244110" y="0"/>
                    </a:lnTo>
                    <a:lnTo>
                      <a:pt x="24660" y="0"/>
                    </a:lnTo>
                    <a:close/>
                  </a:path>
                </a:pathLst>
              </a:custGeom>
              <a:grpFill/>
              <a:ln w="12700" cap="rnd">
                <a:solidFill>
                  <a:srgbClr val="114954"/>
                </a:solidFill>
                <a:prstDash val="solid"/>
                <a:round/>
              </a:ln>
            </p:spPr>
            <p:txBody>
              <a:bodyPr rtlCol="0" anchor="ctr"/>
              <a:lstStyle/>
              <a:p>
                <a:endParaRPr lang="en-AU"/>
              </a:p>
            </p:txBody>
          </p:sp>
          <p:sp>
            <p:nvSpPr>
              <p:cNvPr id="574" name="Freeform: Shape 573">
                <a:extLst>
                  <a:ext uri="{FF2B5EF4-FFF2-40B4-BE49-F238E27FC236}">
                    <a16:creationId xmlns:a16="http://schemas.microsoft.com/office/drawing/2014/main" id="{9029F045-28EE-41E0-B1A4-662D95BEAA56}"/>
                  </a:ext>
                </a:extLst>
              </p:cNvPr>
              <p:cNvSpPr/>
              <p:nvPr/>
            </p:nvSpPr>
            <p:spPr>
              <a:xfrm>
                <a:off x="3318210" y="1712802"/>
                <a:ext cx="3507" cy="33499"/>
              </a:xfrm>
              <a:custGeom>
                <a:avLst/>
                <a:gdLst>
                  <a:gd name="connsiteX0" fmla="*/ 0 w 3507"/>
                  <a:gd name="connsiteY0" fmla="*/ 0 h 33499"/>
                  <a:gd name="connsiteX1" fmla="*/ 0 w 3507"/>
                  <a:gd name="connsiteY1" fmla="*/ 33500 h 33499"/>
                </a:gdLst>
                <a:ahLst/>
                <a:cxnLst>
                  <a:cxn ang="0">
                    <a:pos x="connsiteX0" y="connsiteY0"/>
                  </a:cxn>
                  <a:cxn ang="0">
                    <a:pos x="connsiteX1" y="connsiteY1"/>
                  </a:cxn>
                </a:cxnLst>
                <a:rect l="l" t="t" r="r" b="b"/>
                <a:pathLst>
                  <a:path w="3507" h="33499">
                    <a:moveTo>
                      <a:pt x="0" y="0"/>
                    </a:moveTo>
                    <a:lnTo>
                      <a:pt x="0" y="33500"/>
                    </a:lnTo>
                  </a:path>
                </a:pathLst>
              </a:custGeom>
              <a:grpFill/>
              <a:ln w="12700" cap="rnd">
                <a:solidFill>
                  <a:srgbClr val="114954"/>
                </a:solidFill>
                <a:prstDash val="solid"/>
                <a:round/>
              </a:ln>
            </p:spPr>
            <p:txBody>
              <a:bodyPr rtlCol="0" anchor="ctr"/>
              <a:lstStyle/>
              <a:p>
                <a:endParaRPr lang="en-AU"/>
              </a:p>
            </p:txBody>
          </p:sp>
        </p:grpSp>
        <p:sp>
          <p:nvSpPr>
            <p:cNvPr id="575" name="Freeform: Shape 574">
              <a:extLst>
                <a:ext uri="{FF2B5EF4-FFF2-40B4-BE49-F238E27FC236}">
                  <a16:creationId xmlns:a16="http://schemas.microsoft.com/office/drawing/2014/main" id="{5FA2B1BF-0469-41DC-82EB-7ED061B1C1C9}"/>
                </a:ext>
              </a:extLst>
            </p:cNvPr>
            <p:cNvSpPr/>
            <p:nvPr/>
          </p:nvSpPr>
          <p:spPr>
            <a:xfrm>
              <a:off x="3462242" y="1691404"/>
              <a:ext cx="5823" cy="5822"/>
            </a:xfrm>
            <a:custGeom>
              <a:avLst/>
              <a:gdLst>
                <a:gd name="connsiteX0" fmla="*/ 5823 w 5823"/>
                <a:gd name="connsiteY0" fmla="*/ 2912 h 5822"/>
                <a:gd name="connsiteX1" fmla="*/ 2912 w 5823"/>
                <a:gd name="connsiteY1" fmla="*/ 5823 h 5822"/>
                <a:gd name="connsiteX2" fmla="*/ 0 w 5823"/>
                <a:gd name="connsiteY2" fmla="*/ 2912 h 5822"/>
                <a:gd name="connsiteX3" fmla="*/ 2912 w 5823"/>
                <a:gd name="connsiteY3" fmla="*/ 0 h 5822"/>
                <a:gd name="connsiteX4" fmla="*/ 5823 w 5823"/>
                <a:gd name="connsiteY4" fmla="*/ 2912 h 5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 h="5822">
                  <a:moveTo>
                    <a:pt x="5823" y="2912"/>
                  </a:moveTo>
                  <a:cubicBezTo>
                    <a:pt x="5823" y="4525"/>
                    <a:pt x="4525" y="5823"/>
                    <a:pt x="2912" y="5823"/>
                  </a:cubicBezTo>
                  <a:cubicBezTo>
                    <a:pt x="1298" y="5823"/>
                    <a:pt x="0" y="4525"/>
                    <a:pt x="0" y="2912"/>
                  </a:cubicBezTo>
                  <a:cubicBezTo>
                    <a:pt x="0" y="1298"/>
                    <a:pt x="1298" y="0"/>
                    <a:pt x="2912" y="0"/>
                  </a:cubicBezTo>
                  <a:cubicBezTo>
                    <a:pt x="4525" y="0"/>
                    <a:pt x="5823" y="1298"/>
                    <a:pt x="5823" y="2912"/>
                  </a:cubicBezTo>
                  <a:close/>
                </a:path>
              </a:pathLst>
            </a:custGeom>
            <a:grpFill/>
            <a:ln w="12700" cap="rnd">
              <a:solidFill>
                <a:srgbClr val="114954"/>
              </a:solidFill>
              <a:prstDash val="solid"/>
              <a:round/>
            </a:ln>
          </p:spPr>
          <p:txBody>
            <a:bodyPr rtlCol="0" anchor="ctr"/>
            <a:lstStyle/>
            <a:p>
              <a:endParaRPr lang="en-AU"/>
            </a:p>
          </p:txBody>
        </p:sp>
        <p:sp>
          <p:nvSpPr>
            <p:cNvPr id="576" name="Freeform: Shape 575">
              <a:extLst>
                <a:ext uri="{FF2B5EF4-FFF2-40B4-BE49-F238E27FC236}">
                  <a16:creationId xmlns:a16="http://schemas.microsoft.com/office/drawing/2014/main" id="{ED2047CC-C5FC-4224-A78B-AC16D7ABC5E2}"/>
                </a:ext>
              </a:extLst>
            </p:cNvPr>
            <p:cNvSpPr/>
            <p:nvPr/>
          </p:nvSpPr>
          <p:spPr>
            <a:xfrm>
              <a:off x="3462242" y="1730867"/>
              <a:ext cx="5823" cy="5822"/>
            </a:xfrm>
            <a:custGeom>
              <a:avLst/>
              <a:gdLst>
                <a:gd name="connsiteX0" fmla="*/ 5823 w 5823"/>
                <a:gd name="connsiteY0" fmla="*/ 2912 h 5822"/>
                <a:gd name="connsiteX1" fmla="*/ 2912 w 5823"/>
                <a:gd name="connsiteY1" fmla="*/ 5823 h 5822"/>
                <a:gd name="connsiteX2" fmla="*/ 0 w 5823"/>
                <a:gd name="connsiteY2" fmla="*/ 2912 h 5822"/>
                <a:gd name="connsiteX3" fmla="*/ 2912 w 5823"/>
                <a:gd name="connsiteY3" fmla="*/ 0 h 5822"/>
                <a:gd name="connsiteX4" fmla="*/ 5823 w 5823"/>
                <a:gd name="connsiteY4" fmla="*/ 2912 h 5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3" h="5822">
                  <a:moveTo>
                    <a:pt x="5823" y="2912"/>
                  </a:moveTo>
                  <a:cubicBezTo>
                    <a:pt x="5823" y="4525"/>
                    <a:pt x="4525" y="5823"/>
                    <a:pt x="2912" y="5823"/>
                  </a:cubicBezTo>
                  <a:cubicBezTo>
                    <a:pt x="1298" y="5823"/>
                    <a:pt x="0" y="4525"/>
                    <a:pt x="0" y="2912"/>
                  </a:cubicBezTo>
                  <a:cubicBezTo>
                    <a:pt x="0" y="1298"/>
                    <a:pt x="1298" y="0"/>
                    <a:pt x="2912" y="0"/>
                  </a:cubicBezTo>
                  <a:cubicBezTo>
                    <a:pt x="4525" y="0"/>
                    <a:pt x="5823" y="1298"/>
                    <a:pt x="5823" y="2912"/>
                  </a:cubicBezTo>
                  <a:close/>
                </a:path>
              </a:pathLst>
            </a:custGeom>
            <a:grpFill/>
            <a:ln w="12700" cap="rnd">
              <a:solidFill>
                <a:srgbClr val="114954"/>
              </a:solidFill>
              <a:prstDash val="solid"/>
              <a:round/>
            </a:ln>
          </p:spPr>
          <p:txBody>
            <a:bodyPr rtlCol="0" anchor="ctr"/>
            <a:lstStyle/>
            <a:p>
              <a:endParaRPr lang="en-AU"/>
            </a:p>
          </p:txBody>
        </p:sp>
      </p:grpSp>
      <p:grpSp>
        <p:nvGrpSpPr>
          <p:cNvPr id="577" name="Graphic 7">
            <a:extLst>
              <a:ext uri="{FF2B5EF4-FFF2-40B4-BE49-F238E27FC236}">
                <a16:creationId xmlns:a16="http://schemas.microsoft.com/office/drawing/2014/main" id="{FCC7D211-94F6-4F5B-B9B2-8DEC88B90103}"/>
              </a:ext>
            </a:extLst>
          </p:cNvPr>
          <p:cNvGrpSpPr/>
          <p:nvPr/>
        </p:nvGrpSpPr>
        <p:grpSpPr>
          <a:xfrm>
            <a:off x="5001547" y="1397869"/>
            <a:ext cx="452299" cy="452264"/>
            <a:chOff x="5001547" y="1397869"/>
            <a:chExt cx="452299" cy="452264"/>
          </a:xfrm>
          <a:noFill/>
        </p:grpSpPr>
        <p:sp>
          <p:nvSpPr>
            <p:cNvPr id="578" name="Freeform: Shape 577">
              <a:extLst>
                <a:ext uri="{FF2B5EF4-FFF2-40B4-BE49-F238E27FC236}">
                  <a16:creationId xmlns:a16="http://schemas.microsoft.com/office/drawing/2014/main" id="{D2E2B908-57E2-40E0-8BAA-F2D603849A7C}"/>
                </a:ext>
              </a:extLst>
            </p:cNvPr>
            <p:cNvSpPr/>
            <p:nvPr/>
          </p:nvSpPr>
          <p:spPr>
            <a:xfrm>
              <a:off x="5009284" y="1767313"/>
              <a:ext cx="262259" cy="82819"/>
            </a:xfrm>
            <a:custGeom>
              <a:avLst/>
              <a:gdLst>
                <a:gd name="connsiteX0" fmla="*/ 202311 w 262259"/>
                <a:gd name="connsiteY0" fmla="*/ 82820 h 82819"/>
                <a:gd name="connsiteX1" fmla="*/ 14011 w 262259"/>
                <a:gd name="connsiteY1" fmla="*/ 82820 h 82819"/>
                <a:gd name="connsiteX2" fmla="*/ 1769 w 262259"/>
                <a:gd name="connsiteY2" fmla="*/ 62053 h 82819"/>
                <a:gd name="connsiteX3" fmla="*/ 36145 w 262259"/>
                <a:gd name="connsiteY3" fmla="*/ 0 h 82819"/>
                <a:gd name="connsiteX4" fmla="*/ 262260 w 262259"/>
                <a:gd name="connsiteY4" fmla="*/ 0 h 82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9" h="82819">
                  <a:moveTo>
                    <a:pt x="202311" y="82820"/>
                  </a:moveTo>
                  <a:lnTo>
                    <a:pt x="14011" y="82820"/>
                  </a:lnTo>
                  <a:cubicBezTo>
                    <a:pt x="3347" y="82820"/>
                    <a:pt x="-3388" y="71384"/>
                    <a:pt x="1769" y="62053"/>
                  </a:cubicBezTo>
                  <a:lnTo>
                    <a:pt x="36145" y="0"/>
                  </a:lnTo>
                  <a:lnTo>
                    <a:pt x="262260" y="0"/>
                  </a:lnTo>
                </a:path>
              </a:pathLst>
            </a:custGeom>
            <a:grpFill/>
            <a:ln w="12700" cap="rnd">
              <a:solidFill>
                <a:srgbClr val="114954"/>
              </a:solidFill>
              <a:prstDash val="solid"/>
              <a:round/>
            </a:ln>
          </p:spPr>
          <p:txBody>
            <a:bodyPr rtlCol="0" anchor="ctr"/>
            <a:lstStyle/>
            <a:p>
              <a:endParaRPr lang="en-AU"/>
            </a:p>
          </p:txBody>
        </p:sp>
        <p:sp>
          <p:nvSpPr>
            <p:cNvPr id="579" name="Freeform: Shape 578">
              <a:extLst>
                <a:ext uri="{FF2B5EF4-FFF2-40B4-BE49-F238E27FC236}">
                  <a16:creationId xmlns:a16="http://schemas.microsoft.com/office/drawing/2014/main" id="{7BE01AA4-6E94-4498-935F-3F6308E8134B}"/>
                </a:ext>
              </a:extLst>
            </p:cNvPr>
            <p:cNvSpPr/>
            <p:nvPr/>
          </p:nvSpPr>
          <p:spPr>
            <a:xfrm>
              <a:off x="5097556" y="1808741"/>
              <a:ext cx="122598" cy="3507"/>
            </a:xfrm>
            <a:custGeom>
              <a:avLst/>
              <a:gdLst>
                <a:gd name="connsiteX0" fmla="*/ 0 w 122598"/>
                <a:gd name="connsiteY0" fmla="*/ 0 h 3507"/>
                <a:gd name="connsiteX1" fmla="*/ 122599 w 122598"/>
                <a:gd name="connsiteY1" fmla="*/ 0 h 3507"/>
              </a:gdLst>
              <a:ahLst/>
              <a:cxnLst>
                <a:cxn ang="0">
                  <a:pos x="connsiteX0" y="connsiteY0"/>
                </a:cxn>
                <a:cxn ang="0">
                  <a:pos x="connsiteX1" y="connsiteY1"/>
                </a:cxn>
              </a:cxnLst>
              <a:rect l="l" t="t" r="r" b="b"/>
              <a:pathLst>
                <a:path w="122598" h="3507">
                  <a:moveTo>
                    <a:pt x="0" y="0"/>
                  </a:moveTo>
                  <a:lnTo>
                    <a:pt x="122599" y="0"/>
                  </a:lnTo>
                </a:path>
              </a:pathLst>
            </a:custGeom>
            <a:grpFill/>
            <a:ln w="12700" cap="rnd">
              <a:solidFill>
                <a:srgbClr val="114954"/>
              </a:solidFill>
              <a:custDash>
                <a:ds d="0" sp="0"/>
                <a:ds d="0" sp="748500"/>
              </a:custDash>
              <a:round/>
            </a:ln>
          </p:spPr>
          <p:txBody>
            <a:bodyPr rtlCol="0" anchor="ctr"/>
            <a:lstStyle/>
            <a:p>
              <a:endParaRPr lang="en-AU"/>
            </a:p>
          </p:txBody>
        </p:sp>
        <p:sp>
          <p:nvSpPr>
            <p:cNvPr id="580" name="Freeform: Shape 579">
              <a:extLst>
                <a:ext uri="{FF2B5EF4-FFF2-40B4-BE49-F238E27FC236}">
                  <a16:creationId xmlns:a16="http://schemas.microsoft.com/office/drawing/2014/main" id="{D9B76053-8A01-4954-9243-46B0D9EFFFDA}"/>
                </a:ext>
              </a:extLst>
            </p:cNvPr>
            <p:cNvSpPr/>
            <p:nvPr/>
          </p:nvSpPr>
          <p:spPr>
            <a:xfrm>
              <a:off x="5001547" y="1397869"/>
              <a:ext cx="382879" cy="284239"/>
            </a:xfrm>
            <a:custGeom>
              <a:avLst/>
              <a:gdLst>
                <a:gd name="connsiteX0" fmla="*/ 249021 w 382879"/>
                <a:gd name="connsiteY0" fmla="*/ 284239 h 284239"/>
                <a:gd name="connsiteX1" fmla="*/ 28519 w 382879"/>
                <a:gd name="connsiteY1" fmla="*/ 284239 h 284239"/>
                <a:gd name="connsiteX2" fmla="*/ 0 w 382879"/>
                <a:gd name="connsiteY2" fmla="*/ 255721 h 284239"/>
                <a:gd name="connsiteX3" fmla="*/ 0 w 382879"/>
                <a:gd name="connsiteY3" fmla="*/ 28519 h 284239"/>
                <a:gd name="connsiteX4" fmla="*/ 28519 w 382879"/>
                <a:gd name="connsiteY4" fmla="*/ 0 h 284239"/>
                <a:gd name="connsiteX5" fmla="*/ 354360 w 382879"/>
                <a:gd name="connsiteY5" fmla="*/ 0 h 284239"/>
                <a:gd name="connsiteX6" fmla="*/ 382879 w 382879"/>
                <a:gd name="connsiteY6" fmla="*/ 28519 h 284239"/>
                <a:gd name="connsiteX7" fmla="*/ 382879 w 382879"/>
                <a:gd name="connsiteY7" fmla="*/ 119898 h 284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879" h="284239">
                  <a:moveTo>
                    <a:pt x="249021" y="284239"/>
                  </a:moveTo>
                  <a:lnTo>
                    <a:pt x="28519" y="284239"/>
                  </a:lnTo>
                  <a:cubicBezTo>
                    <a:pt x="12768" y="284239"/>
                    <a:pt x="0" y="271471"/>
                    <a:pt x="0" y="255721"/>
                  </a:cubicBezTo>
                  <a:lnTo>
                    <a:pt x="0" y="28519"/>
                  </a:lnTo>
                  <a:cubicBezTo>
                    <a:pt x="0" y="12768"/>
                    <a:pt x="12768" y="0"/>
                    <a:pt x="28519" y="0"/>
                  </a:cubicBezTo>
                  <a:lnTo>
                    <a:pt x="354360" y="0"/>
                  </a:lnTo>
                  <a:cubicBezTo>
                    <a:pt x="370111" y="0"/>
                    <a:pt x="382879" y="12768"/>
                    <a:pt x="382879" y="28519"/>
                  </a:cubicBezTo>
                  <a:lnTo>
                    <a:pt x="382879" y="119898"/>
                  </a:lnTo>
                </a:path>
              </a:pathLst>
            </a:custGeom>
            <a:grpFill/>
            <a:ln w="12700" cap="rnd">
              <a:solidFill>
                <a:srgbClr val="114954"/>
              </a:solidFill>
              <a:prstDash val="solid"/>
              <a:round/>
            </a:ln>
          </p:spPr>
          <p:txBody>
            <a:bodyPr rtlCol="0" anchor="ctr"/>
            <a:lstStyle/>
            <a:p>
              <a:endParaRPr lang="en-AU"/>
            </a:p>
          </p:txBody>
        </p:sp>
        <p:sp>
          <p:nvSpPr>
            <p:cNvPr id="581" name="Freeform: Shape 580">
              <a:extLst>
                <a:ext uri="{FF2B5EF4-FFF2-40B4-BE49-F238E27FC236}">
                  <a16:creationId xmlns:a16="http://schemas.microsoft.com/office/drawing/2014/main" id="{B4BDDE03-F46D-48E4-A202-AD3065D0DC09}"/>
                </a:ext>
              </a:extLst>
            </p:cNvPr>
            <p:cNvSpPr/>
            <p:nvPr/>
          </p:nvSpPr>
          <p:spPr>
            <a:xfrm>
              <a:off x="5077947" y="1682108"/>
              <a:ext cx="206330" cy="43988"/>
            </a:xfrm>
            <a:custGeom>
              <a:avLst/>
              <a:gdLst>
                <a:gd name="connsiteX0" fmla="*/ 17399 w 206330"/>
                <a:gd name="connsiteY0" fmla="*/ 0 h 43988"/>
                <a:gd name="connsiteX1" fmla="*/ 0 w 206330"/>
                <a:gd name="connsiteY1" fmla="*/ 43988 h 43988"/>
                <a:gd name="connsiteX2" fmla="*/ 115057 w 206330"/>
                <a:gd name="connsiteY2" fmla="*/ 43988 h 43988"/>
                <a:gd name="connsiteX3" fmla="*/ 206331 w 206330"/>
                <a:gd name="connsiteY3" fmla="*/ 43988 h 43988"/>
              </a:gdLst>
              <a:ahLst/>
              <a:cxnLst>
                <a:cxn ang="0">
                  <a:pos x="connsiteX0" y="connsiteY0"/>
                </a:cxn>
                <a:cxn ang="0">
                  <a:pos x="connsiteX1" y="connsiteY1"/>
                </a:cxn>
                <a:cxn ang="0">
                  <a:pos x="connsiteX2" y="connsiteY2"/>
                </a:cxn>
                <a:cxn ang="0">
                  <a:pos x="connsiteX3" y="connsiteY3"/>
                </a:cxn>
              </a:cxnLst>
              <a:rect l="l" t="t" r="r" b="b"/>
              <a:pathLst>
                <a:path w="206330" h="43988">
                  <a:moveTo>
                    <a:pt x="17399" y="0"/>
                  </a:moveTo>
                  <a:lnTo>
                    <a:pt x="0" y="43988"/>
                  </a:lnTo>
                  <a:lnTo>
                    <a:pt x="115057" y="43988"/>
                  </a:lnTo>
                  <a:lnTo>
                    <a:pt x="206331" y="43988"/>
                  </a:lnTo>
                </a:path>
              </a:pathLst>
            </a:custGeom>
            <a:grpFill/>
            <a:ln w="12700" cap="rnd">
              <a:solidFill>
                <a:srgbClr val="114954"/>
              </a:solidFill>
              <a:prstDash val="solid"/>
              <a:round/>
            </a:ln>
          </p:spPr>
          <p:txBody>
            <a:bodyPr rtlCol="0" anchor="ctr"/>
            <a:lstStyle/>
            <a:p>
              <a:endParaRPr lang="en-AU"/>
            </a:p>
          </p:txBody>
        </p:sp>
        <p:sp>
          <p:nvSpPr>
            <p:cNvPr id="582" name="Freeform: Shape 581">
              <a:extLst>
                <a:ext uri="{FF2B5EF4-FFF2-40B4-BE49-F238E27FC236}">
                  <a16:creationId xmlns:a16="http://schemas.microsoft.com/office/drawing/2014/main" id="{BF8522CB-04FE-48E1-B697-DA1AAF617E33}"/>
                </a:ext>
              </a:extLst>
            </p:cNvPr>
            <p:cNvSpPr/>
            <p:nvPr/>
          </p:nvSpPr>
          <p:spPr>
            <a:xfrm>
              <a:off x="5153400" y="1476339"/>
              <a:ext cx="75628" cy="90221"/>
            </a:xfrm>
            <a:custGeom>
              <a:avLst/>
              <a:gdLst>
                <a:gd name="connsiteX0" fmla="*/ 75629 w 75628"/>
                <a:gd name="connsiteY0" fmla="*/ 45111 h 90221"/>
                <a:gd name="connsiteX1" fmla="*/ 37814 w 75628"/>
                <a:gd name="connsiteY1" fmla="*/ 90221 h 90221"/>
                <a:gd name="connsiteX2" fmla="*/ 0 w 75628"/>
                <a:gd name="connsiteY2" fmla="*/ 45111 h 90221"/>
                <a:gd name="connsiteX3" fmla="*/ 37814 w 75628"/>
                <a:gd name="connsiteY3" fmla="*/ 0 h 90221"/>
                <a:gd name="connsiteX4" fmla="*/ 75629 w 75628"/>
                <a:gd name="connsiteY4" fmla="*/ 45111 h 90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8" h="90221">
                  <a:moveTo>
                    <a:pt x="75629" y="45111"/>
                  </a:moveTo>
                  <a:cubicBezTo>
                    <a:pt x="75629" y="70025"/>
                    <a:pt x="58699" y="90221"/>
                    <a:pt x="37814" y="90221"/>
                  </a:cubicBezTo>
                  <a:cubicBezTo>
                    <a:pt x="16930" y="90221"/>
                    <a:pt x="0" y="70025"/>
                    <a:pt x="0" y="45111"/>
                  </a:cubicBezTo>
                  <a:cubicBezTo>
                    <a:pt x="0" y="20197"/>
                    <a:pt x="16930" y="0"/>
                    <a:pt x="37814" y="0"/>
                  </a:cubicBezTo>
                  <a:cubicBezTo>
                    <a:pt x="58699" y="0"/>
                    <a:pt x="75629" y="20197"/>
                    <a:pt x="75629" y="45111"/>
                  </a:cubicBezTo>
                  <a:close/>
                </a:path>
              </a:pathLst>
            </a:custGeom>
            <a:grpFill/>
            <a:ln w="12700" cap="rnd">
              <a:solidFill>
                <a:srgbClr val="114954"/>
              </a:solidFill>
              <a:prstDash val="solid"/>
              <a:miter/>
            </a:ln>
          </p:spPr>
          <p:txBody>
            <a:bodyPr rtlCol="0" anchor="ctr"/>
            <a:lstStyle/>
            <a:p>
              <a:endParaRPr lang="en-AU"/>
            </a:p>
          </p:txBody>
        </p:sp>
        <p:sp>
          <p:nvSpPr>
            <p:cNvPr id="583" name="Freeform: Shape 582">
              <a:extLst>
                <a:ext uri="{FF2B5EF4-FFF2-40B4-BE49-F238E27FC236}">
                  <a16:creationId xmlns:a16="http://schemas.microsoft.com/office/drawing/2014/main" id="{8B54A9FF-D4D2-489C-BC7C-BDF328D123C2}"/>
                </a:ext>
              </a:extLst>
            </p:cNvPr>
            <p:cNvSpPr/>
            <p:nvPr/>
          </p:nvSpPr>
          <p:spPr>
            <a:xfrm>
              <a:off x="5126776" y="1570559"/>
              <a:ext cx="31219" cy="69244"/>
            </a:xfrm>
            <a:custGeom>
              <a:avLst/>
              <a:gdLst>
                <a:gd name="connsiteX0" fmla="*/ 31220 w 31219"/>
                <a:gd name="connsiteY0" fmla="*/ 0 h 69244"/>
                <a:gd name="connsiteX1" fmla="*/ 0 w 31219"/>
                <a:gd name="connsiteY1" fmla="*/ 27747 h 69244"/>
                <a:gd name="connsiteX2" fmla="*/ 0 w 31219"/>
                <a:gd name="connsiteY2" fmla="*/ 69245 h 69244"/>
              </a:gdLst>
              <a:ahLst/>
              <a:cxnLst>
                <a:cxn ang="0">
                  <a:pos x="connsiteX0" y="connsiteY0"/>
                </a:cxn>
                <a:cxn ang="0">
                  <a:pos x="connsiteX1" y="connsiteY1"/>
                </a:cxn>
                <a:cxn ang="0">
                  <a:pos x="connsiteX2" y="connsiteY2"/>
                </a:cxn>
              </a:cxnLst>
              <a:rect l="l" t="t" r="r" b="b"/>
              <a:pathLst>
                <a:path w="31219" h="69244">
                  <a:moveTo>
                    <a:pt x="31220" y="0"/>
                  </a:moveTo>
                  <a:lnTo>
                    <a:pt x="0" y="27747"/>
                  </a:lnTo>
                  <a:lnTo>
                    <a:pt x="0" y="69245"/>
                  </a:lnTo>
                </a:path>
              </a:pathLst>
            </a:custGeom>
            <a:grpFill/>
            <a:ln w="12700" cap="rnd">
              <a:solidFill>
                <a:srgbClr val="114954"/>
              </a:solidFill>
              <a:prstDash val="solid"/>
              <a:round/>
            </a:ln>
          </p:spPr>
          <p:txBody>
            <a:bodyPr rtlCol="0" anchor="ctr"/>
            <a:lstStyle/>
            <a:p>
              <a:endParaRPr lang="en-AU"/>
            </a:p>
          </p:txBody>
        </p:sp>
        <p:sp>
          <p:nvSpPr>
            <p:cNvPr id="584" name="Freeform: Shape 583">
              <a:extLst>
                <a:ext uri="{FF2B5EF4-FFF2-40B4-BE49-F238E27FC236}">
                  <a16:creationId xmlns:a16="http://schemas.microsoft.com/office/drawing/2014/main" id="{AC8F325A-1C8E-4F39-9CDD-DD145CF6A4BE}"/>
                </a:ext>
              </a:extLst>
            </p:cNvPr>
            <p:cNvSpPr/>
            <p:nvPr/>
          </p:nvSpPr>
          <p:spPr>
            <a:xfrm>
              <a:off x="5225381" y="1570559"/>
              <a:ext cx="24660" cy="22029"/>
            </a:xfrm>
            <a:custGeom>
              <a:avLst/>
              <a:gdLst>
                <a:gd name="connsiteX0" fmla="*/ 0 w 24660"/>
                <a:gd name="connsiteY0" fmla="*/ 0 h 22029"/>
                <a:gd name="connsiteX1" fmla="*/ 24660 w 24660"/>
                <a:gd name="connsiteY1" fmla="*/ 22029 h 22029"/>
              </a:gdLst>
              <a:ahLst/>
              <a:cxnLst>
                <a:cxn ang="0">
                  <a:pos x="connsiteX0" y="connsiteY0"/>
                </a:cxn>
                <a:cxn ang="0">
                  <a:pos x="connsiteX1" y="connsiteY1"/>
                </a:cxn>
              </a:cxnLst>
              <a:rect l="l" t="t" r="r" b="b"/>
              <a:pathLst>
                <a:path w="24660" h="22029">
                  <a:moveTo>
                    <a:pt x="0" y="0"/>
                  </a:moveTo>
                  <a:lnTo>
                    <a:pt x="24660" y="22029"/>
                  </a:lnTo>
                </a:path>
              </a:pathLst>
            </a:custGeom>
            <a:grpFill/>
            <a:ln w="12700" cap="rnd">
              <a:solidFill>
                <a:srgbClr val="114954"/>
              </a:solidFill>
              <a:prstDash val="solid"/>
              <a:round/>
            </a:ln>
          </p:spPr>
          <p:txBody>
            <a:bodyPr rtlCol="0" anchor="ctr"/>
            <a:lstStyle/>
            <a:p>
              <a:endParaRPr lang="en-AU"/>
            </a:p>
          </p:txBody>
        </p:sp>
        <p:sp>
          <p:nvSpPr>
            <p:cNvPr id="585" name="Freeform: Shape 584">
              <a:extLst>
                <a:ext uri="{FF2B5EF4-FFF2-40B4-BE49-F238E27FC236}">
                  <a16:creationId xmlns:a16="http://schemas.microsoft.com/office/drawing/2014/main" id="{0CD9E29C-ADC9-4B63-9A6C-C18CDACBC499}"/>
                </a:ext>
              </a:extLst>
            </p:cNvPr>
            <p:cNvSpPr/>
            <p:nvPr/>
          </p:nvSpPr>
          <p:spPr>
            <a:xfrm>
              <a:off x="5271544" y="1558492"/>
              <a:ext cx="174339" cy="116775"/>
            </a:xfrm>
            <a:custGeom>
              <a:avLst/>
              <a:gdLst>
                <a:gd name="connsiteX0" fmla="*/ 169709 w 174339"/>
                <a:gd name="connsiteY0" fmla="*/ 0 h 116775"/>
                <a:gd name="connsiteX1" fmla="*/ 174339 w 174339"/>
                <a:gd name="connsiteY1" fmla="*/ 4630 h 116775"/>
                <a:gd name="connsiteX2" fmla="*/ 174339 w 174339"/>
                <a:gd name="connsiteY2" fmla="*/ 112145 h 116775"/>
                <a:gd name="connsiteX3" fmla="*/ 169709 w 174339"/>
                <a:gd name="connsiteY3" fmla="*/ 116776 h 116775"/>
                <a:gd name="connsiteX4" fmla="*/ 4630 w 174339"/>
                <a:gd name="connsiteY4" fmla="*/ 116776 h 116775"/>
                <a:gd name="connsiteX5" fmla="*/ 0 w 174339"/>
                <a:gd name="connsiteY5" fmla="*/ 112145 h 116775"/>
                <a:gd name="connsiteX6" fmla="*/ 0 w 174339"/>
                <a:gd name="connsiteY6" fmla="*/ 4630 h 116775"/>
                <a:gd name="connsiteX7" fmla="*/ 4630 w 174339"/>
                <a:gd name="connsiteY7" fmla="*/ 0 h 11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339" h="116775">
                  <a:moveTo>
                    <a:pt x="169709" y="0"/>
                  </a:moveTo>
                  <a:cubicBezTo>
                    <a:pt x="172266" y="0"/>
                    <a:pt x="174339" y="2073"/>
                    <a:pt x="174339" y="4630"/>
                  </a:cubicBezTo>
                  <a:lnTo>
                    <a:pt x="174339" y="112145"/>
                  </a:lnTo>
                  <a:cubicBezTo>
                    <a:pt x="174339" y="114703"/>
                    <a:pt x="172266" y="116776"/>
                    <a:pt x="169709" y="116776"/>
                  </a:cubicBezTo>
                  <a:lnTo>
                    <a:pt x="4630" y="116776"/>
                  </a:lnTo>
                  <a:cubicBezTo>
                    <a:pt x="2073" y="116776"/>
                    <a:pt x="0" y="114703"/>
                    <a:pt x="0" y="112145"/>
                  </a:cubicBezTo>
                  <a:lnTo>
                    <a:pt x="0" y="4630"/>
                  </a:lnTo>
                  <a:cubicBezTo>
                    <a:pt x="0" y="2073"/>
                    <a:pt x="2073" y="0"/>
                    <a:pt x="4630" y="0"/>
                  </a:cubicBezTo>
                  <a:close/>
                </a:path>
              </a:pathLst>
            </a:custGeom>
            <a:grpFill/>
            <a:ln w="12700" cap="rnd">
              <a:solidFill>
                <a:srgbClr val="114954"/>
              </a:solidFill>
              <a:prstDash val="solid"/>
              <a:miter/>
            </a:ln>
          </p:spPr>
          <p:txBody>
            <a:bodyPr rtlCol="0" anchor="ctr"/>
            <a:lstStyle/>
            <a:p>
              <a:endParaRPr lang="en-AU"/>
            </a:p>
          </p:txBody>
        </p:sp>
        <p:sp>
          <p:nvSpPr>
            <p:cNvPr id="586" name="Freeform: Shape 585">
              <a:extLst>
                <a:ext uri="{FF2B5EF4-FFF2-40B4-BE49-F238E27FC236}">
                  <a16:creationId xmlns:a16="http://schemas.microsoft.com/office/drawing/2014/main" id="{757C4C86-4EA8-4EE1-A6F2-677168AC3973}"/>
                </a:ext>
              </a:extLst>
            </p:cNvPr>
            <p:cNvSpPr/>
            <p:nvPr/>
          </p:nvSpPr>
          <p:spPr>
            <a:xfrm>
              <a:off x="5303536" y="1727184"/>
              <a:ext cx="110356" cy="34376"/>
            </a:xfrm>
            <a:custGeom>
              <a:avLst/>
              <a:gdLst>
                <a:gd name="connsiteX0" fmla="*/ 20415 w 110356"/>
                <a:gd name="connsiteY0" fmla="*/ 0 h 34376"/>
                <a:gd name="connsiteX1" fmla="*/ 89941 w 110356"/>
                <a:gd name="connsiteY1" fmla="*/ 0 h 34376"/>
                <a:gd name="connsiteX2" fmla="*/ 110356 w 110356"/>
                <a:gd name="connsiteY2" fmla="*/ 20416 h 34376"/>
                <a:gd name="connsiteX3" fmla="*/ 110356 w 110356"/>
                <a:gd name="connsiteY3" fmla="*/ 34377 h 34376"/>
                <a:gd name="connsiteX4" fmla="*/ 0 w 110356"/>
                <a:gd name="connsiteY4" fmla="*/ 34377 h 34376"/>
                <a:gd name="connsiteX5" fmla="*/ 0 w 110356"/>
                <a:gd name="connsiteY5" fmla="*/ 20416 h 34376"/>
                <a:gd name="connsiteX6" fmla="*/ 20415 w 110356"/>
                <a:gd name="connsiteY6" fmla="*/ 0 h 34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356" h="34376">
                  <a:moveTo>
                    <a:pt x="20415" y="0"/>
                  </a:moveTo>
                  <a:lnTo>
                    <a:pt x="89941" y="0"/>
                  </a:lnTo>
                  <a:cubicBezTo>
                    <a:pt x="101201" y="0"/>
                    <a:pt x="110356" y="9155"/>
                    <a:pt x="110356" y="20416"/>
                  </a:cubicBezTo>
                  <a:lnTo>
                    <a:pt x="110356" y="34377"/>
                  </a:lnTo>
                  <a:lnTo>
                    <a:pt x="0" y="34377"/>
                  </a:lnTo>
                  <a:lnTo>
                    <a:pt x="0" y="20416"/>
                  </a:lnTo>
                  <a:cubicBezTo>
                    <a:pt x="0" y="9155"/>
                    <a:pt x="9155" y="0"/>
                    <a:pt x="20415" y="0"/>
                  </a:cubicBezTo>
                  <a:close/>
                </a:path>
              </a:pathLst>
            </a:custGeom>
            <a:grpFill/>
            <a:ln w="12700" cap="rnd">
              <a:solidFill>
                <a:srgbClr val="114954"/>
              </a:solidFill>
              <a:prstDash val="solid"/>
              <a:round/>
            </a:ln>
          </p:spPr>
          <p:txBody>
            <a:bodyPr rtlCol="0" anchor="ctr"/>
            <a:lstStyle/>
            <a:p>
              <a:endParaRPr lang="en-AU"/>
            </a:p>
          </p:txBody>
        </p:sp>
        <p:sp>
          <p:nvSpPr>
            <p:cNvPr id="587" name="Freeform: Shape 586">
              <a:extLst>
                <a:ext uri="{FF2B5EF4-FFF2-40B4-BE49-F238E27FC236}">
                  <a16:creationId xmlns:a16="http://schemas.microsoft.com/office/drawing/2014/main" id="{9887141C-C714-4B8F-8115-4BB8A21253F9}"/>
                </a:ext>
              </a:extLst>
            </p:cNvPr>
            <p:cNvSpPr/>
            <p:nvPr/>
          </p:nvSpPr>
          <p:spPr>
            <a:xfrm>
              <a:off x="5358714" y="1761561"/>
              <a:ext cx="3507" cy="61071"/>
            </a:xfrm>
            <a:custGeom>
              <a:avLst/>
              <a:gdLst>
                <a:gd name="connsiteX0" fmla="*/ 0 w 3507"/>
                <a:gd name="connsiteY0" fmla="*/ 0 h 61071"/>
                <a:gd name="connsiteX1" fmla="*/ 0 w 3507"/>
                <a:gd name="connsiteY1" fmla="*/ 61071 h 61071"/>
              </a:gdLst>
              <a:ahLst/>
              <a:cxnLst>
                <a:cxn ang="0">
                  <a:pos x="connsiteX0" y="connsiteY0"/>
                </a:cxn>
                <a:cxn ang="0">
                  <a:pos x="connsiteX1" y="connsiteY1"/>
                </a:cxn>
              </a:cxnLst>
              <a:rect l="l" t="t" r="r" b="b"/>
              <a:pathLst>
                <a:path w="3507" h="61071">
                  <a:moveTo>
                    <a:pt x="0" y="0"/>
                  </a:moveTo>
                  <a:lnTo>
                    <a:pt x="0" y="61071"/>
                  </a:lnTo>
                </a:path>
              </a:pathLst>
            </a:custGeom>
            <a:grpFill/>
            <a:ln w="12700" cap="rnd">
              <a:solidFill>
                <a:srgbClr val="114954"/>
              </a:solidFill>
              <a:prstDash val="solid"/>
              <a:round/>
            </a:ln>
          </p:spPr>
          <p:txBody>
            <a:bodyPr rtlCol="0" anchor="ctr"/>
            <a:lstStyle/>
            <a:p>
              <a:endParaRPr lang="en-AU"/>
            </a:p>
          </p:txBody>
        </p:sp>
        <p:sp>
          <p:nvSpPr>
            <p:cNvPr id="588" name="Freeform: Shape 587">
              <a:extLst>
                <a:ext uri="{FF2B5EF4-FFF2-40B4-BE49-F238E27FC236}">
                  <a16:creationId xmlns:a16="http://schemas.microsoft.com/office/drawing/2014/main" id="{9120455B-217E-4059-98F3-B7438443D58A}"/>
                </a:ext>
              </a:extLst>
            </p:cNvPr>
            <p:cNvSpPr/>
            <p:nvPr/>
          </p:nvSpPr>
          <p:spPr>
            <a:xfrm>
              <a:off x="5377200" y="1675303"/>
              <a:ext cx="3507" cy="51880"/>
            </a:xfrm>
            <a:custGeom>
              <a:avLst/>
              <a:gdLst>
                <a:gd name="connsiteX0" fmla="*/ 0 w 3507"/>
                <a:gd name="connsiteY0" fmla="*/ 51881 h 51880"/>
                <a:gd name="connsiteX1" fmla="*/ 0 w 3507"/>
                <a:gd name="connsiteY1" fmla="*/ 0 h 51880"/>
              </a:gdLst>
              <a:ahLst/>
              <a:cxnLst>
                <a:cxn ang="0">
                  <a:pos x="connsiteX0" y="connsiteY0"/>
                </a:cxn>
                <a:cxn ang="0">
                  <a:pos x="connsiteX1" y="connsiteY1"/>
                </a:cxn>
              </a:cxnLst>
              <a:rect l="l" t="t" r="r" b="b"/>
              <a:pathLst>
                <a:path w="3507" h="51880">
                  <a:moveTo>
                    <a:pt x="0" y="51881"/>
                  </a:moveTo>
                  <a:lnTo>
                    <a:pt x="0" y="0"/>
                  </a:lnTo>
                </a:path>
              </a:pathLst>
            </a:custGeom>
            <a:grpFill/>
            <a:ln w="12700" cap="rnd">
              <a:solidFill>
                <a:srgbClr val="114954"/>
              </a:solidFill>
              <a:prstDash val="solid"/>
              <a:round/>
            </a:ln>
          </p:spPr>
          <p:txBody>
            <a:bodyPr rtlCol="0" anchor="ctr"/>
            <a:lstStyle/>
            <a:p>
              <a:endParaRPr lang="en-AU"/>
            </a:p>
          </p:txBody>
        </p:sp>
        <p:sp>
          <p:nvSpPr>
            <p:cNvPr id="589" name="Freeform: Shape 588">
              <a:extLst>
                <a:ext uri="{FF2B5EF4-FFF2-40B4-BE49-F238E27FC236}">
                  <a16:creationId xmlns:a16="http://schemas.microsoft.com/office/drawing/2014/main" id="{6BBA52F1-35C3-4E0D-9B53-0BD50C8A610B}"/>
                </a:ext>
              </a:extLst>
            </p:cNvPr>
            <p:cNvSpPr/>
            <p:nvPr/>
          </p:nvSpPr>
          <p:spPr>
            <a:xfrm>
              <a:off x="5340227" y="1675303"/>
              <a:ext cx="3507" cy="51880"/>
            </a:xfrm>
            <a:custGeom>
              <a:avLst/>
              <a:gdLst>
                <a:gd name="connsiteX0" fmla="*/ 0 w 3507"/>
                <a:gd name="connsiteY0" fmla="*/ 0 h 51880"/>
                <a:gd name="connsiteX1" fmla="*/ 0 w 3507"/>
                <a:gd name="connsiteY1" fmla="*/ 51881 h 51880"/>
              </a:gdLst>
              <a:ahLst/>
              <a:cxnLst>
                <a:cxn ang="0">
                  <a:pos x="connsiteX0" y="connsiteY0"/>
                </a:cxn>
                <a:cxn ang="0">
                  <a:pos x="connsiteX1" y="connsiteY1"/>
                </a:cxn>
              </a:cxnLst>
              <a:rect l="l" t="t" r="r" b="b"/>
              <a:pathLst>
                <a:path w="3507" h="51880">
                  <a:moveTo>
                    <a:pt x="0" y="0"/>
                  </a:moveTo>
                  <a:lnTo>
                    <a:pt x="0" y="51881"/>
                  </a:lnTo>
                </a:path>
              </a:pathLst>
            </a:custGeom>
            <a:grpFill/>
            <a:ln w="12700" cap="rnd">
              <a:solidFill>
                <a:srgbClr val="114954"/>
              </a:solidFill>
              <a:prstDash val="solid"/>
              <a:round/>
            </a:ln>
          </p:spPr>
          <p:txBody>
            <a:bodyPr rtlCol="0" anchor="ctr"/>
            <a:lstStyle/>
            <a:p>
              <a:endParaRPr lang="en-AU"/>
            </a:p>
          </p:txBody>
        </p:sp>
        <p:sp>
          <p:nvSpPr>
            <p:cNvPr id="590" name="Freeform: Shape 589">
              <a:extLst>
                <a:ext uri="{FF2B5EF4-FFF2-40B4-BE49-F238E27FC236}">
                  <a16:creationId xmlns:a16="http://schemas.microsoft.com/office/drawing/2014/main" id="{FEDF8B7E-6AB2-496D-98D8-161462186482}"/>
                </a:ext>
              </a:extLst>
            </p:cNvPr>
            <p:cNvSpPr/>
            <p:nvPr/>
          </p:nvSpPr>
          <p:spPr>
            <a:xfrm>
              <a:off x="5330441" y="1538252"/>
              <a:ext cx="56511" cy="20240"/>
            </a:xfrm>
            <a:custGeom>
              <a:avLst/>
              <a:gdLst>
                <a:gd name="connsiteX0" fmla="*/ 56511 w 56511"/>
                <a:gd name="connsiteY0" fmla="*/ 20240 h 20240"/>
                <a:gd name="connsiteX1" fmla="*/ 56511 w 56511"/>
                <a:gd name="connsiteY1" fmla="*/ 7963 h 20240"/>
                <a:gd name="connsiteX2" fmla="*/ 48548 w 56511"/>
                <a:gd name="connsiteY2" fmla="*/ 0 h 20240"/>
                <a:gd name="connsiteX3" fmla="*/ 7962 w 56511"/>
                <a:gd name="connsiteY3" fmla="*/ 0 h 20240"/>
                <a:gd name="connsiteX4" fmla="*/ 0 w 56511"/>
                <a:gd name="connsiteY4" fmla="*/ 7963 h 20240"/>
                <a:gd name="connsiteX5" fmla="*/ 0 w 56511"/>
                <a:gd name="connsiteY5" fmla="*/ 20240 h 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1" h="20240">
                  <a:moveTo>
                    <a:pt x="56511" y="20240"/>
                  </a:moveTo>
                  <a:lnTo>
                    <a:pt x="56511" y="7963"/>
                  </a:lnTo>
                  <a:cubicBezTo>
                    <a:pt x="56511" y="3578"/>
                    <a:pt x="52933" y="0"/>
                    <a:pt x="48548" y="0"/>
                  </a:cubicBezTo>
                  <a:lnTo>
                    <a:pt x="7962" y="0"/>
                  </a:lnTo>
                  <a:cubicBezTo>
                    <a:pt x="3578" y="0"/>
                    <a:pt x="0" y="3578"/>
                    <a:pt x="0" y="7963"/>
                  </a:cubicBezTo>
                  <a:lnTo>
                    <a:pt x="0" y="20240"/>
                  </a:lnTo>
                </a:path>
              </a:pathLst>
            </a:custGeom>
            <a:grpFill/>
            <a:ln w="12700" cap="rnd">
              <a:solidFill>
                <a:srgbClr val="114954"/>
              </a:solidFill>
              <a:prstDash val="solid"/>
              <a:round/>
            </a:ln>
          </p:spPr>
          <p:txBody>
            <a:bodyPr rtlCol="0" anchor="ctr"/>
            <a:lstStyle/>
            <a:p>
              <a:endParaRPr lang="en-AU"/>
            </a:p>
          </p:txBody>
        </p:sp>
        <p:sp>
          <p:nvSpPr>
            <p:cNvPr id="591" name="Freeform: Shape 590">
              <a:extLst>
                <a:ext uri="{FF2B5EF4-FFF2-40B4-BE49-F238E27FC236}">
                  <a16:creationId xmlns:a16="http://schemas.microsoft.com/office/drawing/2014/main" id="{F7DD8B8B-04E6-4A8A-ADE0-94F7450DC3F7}"/>
                </a:ext>
              </a:extLst>
            </p:cNvPr>
            <p:cNvSpPr/>
            <p:nvPr/>
          </p:nvSpPr>
          <p:spPr>
            <a:xfrm>
              <a:off x="5320899" y="1579083"/>
              <a:ext cx="75628" cy="75628"/>
            </a:xfrm>
            <a:custGeom>
              <a:avLst/>
              <a:gdLst>
                <a:gd name="connsiteX0" fmla="*/ 75629 w 75628"/>
                <a:gd name="connsiteY0" fmla="*/ 37814 h 75628"/>
                <a:gd name="connsiteX1" fmla="*/ 37814 w 75628"/>
                <a:gd name="connsiteY1" fmla="*/ 75629 h 75628"/>
                <a:gd name="connsiteX2" fmla="*/ 0 w 75628"/>
                <a:gd name="connsiteY2" fmla="*/ 37814 h 75628"/>
                <a:gd name="connsiteX3" fmla="*/ 37814 w 75628"/>
                <a:gd name="connsiteY3" fmla="*/ 0 h 75628"/>
                <a:gd name="connsiteX4" fmla="*/ 75629 w 75628"/>
                <a:gd name="connsiteY4" fmla="*/ 37814 h 75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28" h="75628">
                  <a:moveTo>
                    <a:pt x="75629" y="37814"/>
                  </a:moveTo>
                  <a:cubicBezTo>
                    <a:pt x="75629" y="58699"/>
                    <a:pt x="58699" y="75629"/>
                    <a:pt x="37814" y="75629"/>
                  </a:cubicBezTo>
                  <a:cubicBezTo>
                    <a:pt x="16930" y="75629"/>
                    <a:pt x="0" y="58699"/>
                    <a:pt x="0" y="37814"/>
                  </a:cubicBezTo>
                  <a:cubicBezTo>
                    <a:pt x="0" y="16930"/>
                    <a:pt x="16930" y="0"/>
                    <a:pt x="37814" y="0"/>
                  </a:cubicBezTo>
                  <a:cubicBezTo>
                    <a:pt x="58699" y="0"/>
                    <a:pt x="75629" y="16930"/>
                    <a:pt x="75629" y="37814"/>
                  </a:cubicBezTo>
                  <a:close/>
                </a:path>
              </a:pathLst>
            </a:custGeom>
            <a:grpFill/>
            <a:ln w="12700" cap="rnd">
              <a:solidFill>
                <a:srgbClr val="114954"/>
              </a:solidFill>
              <a:prstDash val="solid"/>
              <a:miter/>
            </a:ln>
          </p:spPr>
          <p:txBody>
            <a:bodyPr rtlCol="0" anchor="ctr"/>
            <a:lstStyle/>
            <a:p>
              <a:endParaRPr lang="en-AU"/>
            </a:p>
          </p:txBody>
        </p:sp>
        <p:sp>
          <p:nvSpPr>
            <p:cNvPr id="592" name="Freeform: Shape 591">
              <a:extLst>
                <a:ext uri="{FF2B5EF4-FFF2-40B4-BE49-F238E27FC236}">
                  <a16:creationId xmlns:a16="http://schemas.microsoft.com/office/drawing/2014/main" id="{65B7A517-8DE2-4E53-8DDD-4A724C9E53F3}"/>
                </a:ext>
              </a:extLst>
            </p:cNvPr>
            <p:cNvSpPr/>
            <p:nvPr/>
          </p:nvSpPr>
          <p:spPr>
            <a:xfrm>
              <a:off x="5341946" y="1600130"/>
              <a:ext cx="33534" cy="33534"/>
            </a:xfrm>
            <a:custGeom>
              <a:avLst/>
              <a:gdLst>
                <a:gd name="connsiteX0" fmla="*/ 33535 w 33534"/>
                <a:gd name="connsiteY0" fmla="*/ 16767 h 33534"/>
                <a:gd name="connsiteX1" fmla="*/ 16767 w 33534"/>
                <a:gd name="connsiteY1" fmla="*/ 33535 h 33534"/>
                <a:gd name="connsiteX2" fmla="*/ 0 w 33534"/>
                <a:gd name="connsiteY2" fmla="*/ 16767 h 33534"/>
                <a:gd name="connsiteX3" fmla="*/ 16767 w 33534"/>
                <a:gd name="connsiteY3" fmla="*/ 0 h 33534"/>
                <a:gd name="connsiteX4" fmla="*/ 33535 w 33534"/>
                <a:gd name="connsiteY4" fmla="*/ 16767 h 33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4" h="33534">
                  <a:moveTo>
                    <a:pt x="33535" y="16767"/>
                  </a:moveTo>
                  <a:cubicBezTo>
                    <a:pt x="33535" y="26028"/>
                    <a:pt x="26028" y="33535"/>
                    <a:pt x="16767" y="33535"/>
                  </a:cubicBezTo>
                  <a:cubicBezTo>
                    <a:pt x="7507" y="33535"/>
                    <a:pt x="0" y="26028"/>
                    <a:pt x="0" y="16767"/>
                  </a:cubicBezTo>
                  <a:cubicBezTo>
                    <a:pt x="0" y="7507"/>
                    <a:pt x="7507" y="0"/>
                    <a:pt x="16767" y="0"/>
                  </a:cubicBezTo>
                  <a:cubicBezTo>
                    <a:pt x="26028" y="0"/>
                    <a:pt x="33535" y="7507"/>
                    <a:pt x="33535" y="16767"/>
                  </a:cubicBezTo>
                  <a:close/>
                </a:path>
              </a:pathLst>
            </a:custGeom>
            <a:grpFill/>
            <a:ln w="12700" cap="flat">
              <a:solidFill>
                <a:srgbClr val="114954"/>
              </a:solidFill>
              <a:prstDash val="solid"/>
              <a:miter/>
            </a:ln>
          </p:spPr>
          <p:txBody>
            <a:bodyPr rtlCol="0" anchor="ctr"/>
            <a:lstStyle/>
            <a:p>
              <a:endParaRPr lang="en-AU"/>
            </a:p>
          </p:txBody>
        </p:sp>
        <p:sp>
          <p:nvSpPr>
            <p:cNvPr id="593" name="Freeform: Shape 592">
              <a:extLst>
                <a:ext uri="{FF2B5EF4-FFF2-40B4-BE49-F238E27FC236}">
                  <a16:creationId xmlns:a16="http://schemas.microsoft.com/office/drawing/2014/main" id="{1C5B0B77-F36D-4619-8411-1464DEA925EE}"/>
                </a:ext>
              </a:extLst>
            </p:cNvPr>
            <p:cNvSpPr/>
            <p:nvPr/>
          </p:nvSpPr>
          <p:spPr>
            <a:xfrm>
              <a:off x="5413892" y="1761561"/>
              <a:ext cx="39954" cy="88572"/>
            </a:xfrm>
            <a:custGeom>
              <a:avLst/>
              <a:gdLst>
                <a:gd name="connsiteX0" fmla="*/ 0 w 39954"/>
                <a:gd name="connsiteY0" fmla="*/ 0 h 88572"/>
                <a:gd name="connsiteX1" fmla="*/ 39954 w 39954"/>
                <a:gd name="connsiteY1" fmla="*/ 61071 h 88572"/>
                <a:gd name="connsiteX2" fmla="*/ 39954 w 39954"/>
                <a:gd name="connsiteY2" fmla="*/ 88573 h 88572"/>
              </a:gdLst>
              <a:ahLst/>
              <a:cxnLst>
                <a:cxn ang="0">
                  <a:pos x="connsiteX0" y="connsiteY0"/>
                </a:cxn>
                <a:cxn ang="0">
                  <a:pos x="connsiteX1" y="connsiteY1"/>
                </a:cxn>
                <a:cxn ang="0">
                  <a:pos x="connsiteX2" y="connsiteY2"/>
                </a:cxn>
              </a:cxnLst>
              <a:rect l="l" t="t" r="r" b="b"/>
              <a:pathLst>
                <a:path w="39954" h="88572">
                  <a:moveTo>
                    <a:pt x="0" y="0"/>
                  </a:moveTo>
                  <a:lnTo>
                    <a:pt x="39954" y="61071"/>
                  </a:lnTo>
                  <a:lnTo>
                    <a:pt x="39954" y="88573"/>
                  </a:lnTo>
                </a:path>
              </a:pathLst>
            </a:custGeom>
            <a:grpFill/>
            <a:ln w="12700" cap="rnd">
              <a:solidFill>
                <a:srgbClr val="114954"/>
              </a:solidFill>
              <a:prstDash val="solid"/>
              <a:miter/>
            </a:ln>
          </p:spPr>
          <p:txBody>
            <a:bodyPr rtlCol="0" anchor="ctr"/>
            <a:lstStyle/>
            <a:p>
              <a:endParaRPr lang="en-AU"/>
            </a:p>
          </p:txBody>
        </p:sp>
        <p:sp>
          <p:nvSpPr>
            <p:cNvPr id="594" name="Freeform: Shape 593">
              <a:extLst>
                <a:ext uri="{FF2B5EF4-FFF2-40B4-BE49-F238E27FC236}">
                  <a16:creationId xmlns:a16="http://schemas.microsoft.com/office/drawing/2014/main" id="{773DE09B-B8E2-49CC-A92D-45BB8AD03039}"/>
                </a:ext>
              </a:extLst>
            </p:cNvPr>
            <p:cNvSpPr/>
            <p:nvPr/>
          </p:nvSpPr>
          <p:spPr>
            <a:xfrm>
              <a:off x="5264283" y="1761561"/>
              <a:ext cx="39989" cy="88572"/>
            </a:xfrm>
            <a:custGeom>
              <a:avLst/>
              <a:gdLst>
                <a:gd name="connsiteX0" fmla="*/ 39989 w 39989"/>
                <a:gd name="connsiteY0" fmla="*/ 0 h 88572"/>
                <a:gd name="connsiteX1" fmla="*/ 0 w 39989"/>
                <a:gd name="connsiteY1" fmla="*/ 61071 h 88572"/>
                <a:gd name="connsiteX2" fmla="*/ 0 w 39989"/>
                <a:gd name="connsiteY2" fmla="*/ 88573 h 88572"/>
              </a:gdLst>
              <a:ahLst/>
              <a:cxnLst>
                <a:cxn ang="0">
                  <a:pos x="connsiteX0" y="connsiteY0"/>
                </a:cxn>
                <a:cxn ang="0">
                  <a:pos x="connsiteX1" y="connsiteY1"/>
                </a:cxn>
                <a:cxn ang="0">
                  <a:pos x="connsiteX2" y="connsiteY2"/>
                </a:cxn>
              </a:cxnLst>
              <a:rect l="l" t="t" r="r" b="b"/>
              <a:pathLst>
                <a:path w="39989" h="88572">
                  <a:moveTo>
                    <a:pt x="39989" y="0"/>
                  </a:moveTo>
                  <a:lnTo>
                    <a:pt x="0" y="61071"/>
                  </a:lnTo>
                  <a:lnTo>
                    <a:pt x="0" y="88573"/>
                  </a:lnTo>
                </a:path>
              </a:pathLst>
            </a:custGeom>
            <a:grpFill/>
            <a:ln w="12700" cap="rnd">
              <a:solidFill>
                <a:srgbClr val="114954"/>
              </a:solidFill>
              <a:prstDash val="solid"/>
              <a:miter/>
            </a:ln>
          </p:spPr>
          <p:txBody>
            <a:bodyPr rtlCol="0" anchor="ctr"/>
            <a:lstStyle/>
            <a:p>
              <a:endParaRPr lang="en-AU"/>
            </a:p>
          </p:txBody>
        </p:sp>
        <p:sp>
          <p:nvSpPr>
            <p:cNvPr id="595" name="Freeform: Shape 594">
              <a:extLst>
                <a:ext uri="{FF2B5EF4-FFF2-40B4-BE49-F238E27FC236}">
                  <a16:creationId xmlns:a16="http://schemas.microsoft.com/office/drawing/2014/main" id="{97390A72-4FC8-45FE-8BB8-4A8E76BCD5C3}"/>
                </a:ext>
              </a:extLst>
            </p:cNvPr>
            <p:cNvSpPr/>
            <p:nvPr/>
          </p:nvSpPr>
          <p:spPr>
            <a:xfrm>
              <a:off x="5061741" y="1438840"/>
              <a:ext cx="261403" cy="200963"/>
            </a:xfrm>
            <a:custGeom>
              <a:avLst/>
              <a:gdLst>
                <a:gd name="connsiteX0" fmla="*/ 188300 w 261403"/>
                <a:gd name="connsiteY0" fmla="*/ 200963 h 200963"/>
                <a:gd name="connsiteX1" fmla="*/ 0 w 261403"/>
                <a:gd name="connsiteY1" fmla="*/ 200963 h 200963"/>
                <a:gd name="connsiteX2" fmla="*/ 0 w 261403"/>
                <a:gd name="connsiteY2" fmla="*/ 0 h 200963"/>
                <a:gd name="connsiteX3" fmla="*/ 261403 w 261403"/>
                <a:gd name="connsiteY3" fmla="*/ 0 h 200963"/>
                <a:gd name="connsiteX4" fmla="*/ 261403 w 261403"/>
                <a:gd name="connsiteY4" fmla="*/ 78049 h 2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403" h="200963">
                  <a:moveTo>
                    <a:pt x="188300" y="200963"/>
                  </a:moveTo>
                  <a:lnTo>
                    <a:pt x="0" y="200963"/>
                  </a:lnTo>
                  <a:lnTo>
                    <a:pt x="0" y="0"/>
                  </a:lnTo>
                  <a:lnTo>
                    <a:pt x="261403" y="0"/>
                  </a:lnTo>
                  <a:lnTo>
                    <a:pt x="261403" y="78049"/>
                  </a:lnTo>
                </a:path>
              </a:pathLst>
            </a:custGeom>
            <a:grpFill/>
            <a:ln w="12700" cap="rnd">
              <a:solidFill>
                <a:srgbClr val="114954"/>
              </a:solidFill>
              <a:prstDash val="solid"/>
              <a:round/>
            </a:ln>
          </p:spPr>
          <p:txBody>
            <a:bodyPr rtlCol="0" anchor="ctr"/>
            <a:lstStyle/>
            <a:p>
              <a:endParaRPr lang="en-AU"/>
            </a:p>
          </p:txBody>
        </p:sp>
      </p:grpSp>
      <p:grpSp>
        <p:nvGrpSpPr>
          <p:cNvPr id="596" name="Graphic 7">
            <a:extLst>
              <a:ext uri="{FF2B5EF4-FFF2-40B4-BE49-F238E27FC236}">
                <a16:creationId xmlns:a16="http://schemas.microsoft.com/office/drawing/2014/main" id="{7E2FFF7C-BC22-4131-A96E-61F637EB1590}"/>
              </a:ext>
            </a:extLst>
          </p:cNvPr>
          <p:cNvGrpSpPr/>
          <p:nvPr/>
        </p:nvGrpSpPr>
        <p:grpSpPr>
          <a:xfrm>
            <a:off x="5676684" y="1401763"/>
            <a:ext cx="429407" cy="451176"/>
            <a:chOff x="5676684" y="1401763"/>
            <a:chExt cx="429407" cy="451176"/>
          </a:xfrm>
          <a:noFill/>
        </p:grpSpPr>
        <p:grpSp>
          <p:nvGrpSpPr>
            <p:cNvPr id="597" name="Graphic 7">
              <a:extLst>
                <a:ext uri="{FF2B5EF4-FFF2-40B4-BE49-F238E27FC236}">
                  <a16:creationId xmlns:a16="http://schemas.microsoft.com/office/drawing/2014/main" id="{C7CFA97E-B942-460E-99DB-3F348A422DE0}"/>
                </a:ext>
              </a:extLst>
            </p:cNvPr>
            <p:cNvGrpSpPr/>
            <p:nvPr/>
          </p:nvGrpSpPr>
          <p:grpSpPr>
            <a:xfrm>
              <a:off x="5676684" y="1767313"/>
              <a:ext cx="262259" cy="82819"/>
              <a:chOff x="5676684" y="1767313"/>
              <a:chExt cx="262259" cy="82819"/>
            </a:xfrm>
            <a:grpFill/>
          </p:grpSpPr>
          <p:sp>
            <p:nvSpPr>
              <p:cNvPr id="598" name="Freeform: Shape 597">
                <a:extLst>
                  <a:ext uri="{FF2B5EF4-FFF2-40B4-BE49-F238E27FC236}">
                    <a16:creationId xmlns:a16="http://schemas.microsoft.com/office/drawing/2014/main" id="{87565EC8-AFC5-41FB-9EA4-E4C7798A7014}"/>
                  </a:ext>
                </a:extLst>
              </p:cNvPr>
              <p:cNvSpPr/>
              <p:nvPr/>
            </p:nvSpPr>
            <p:spPr>
              <a:xfrm>
                <a:off x="5676684" y="1767313"/>
                <a:ext cx="262259" cy="82819"/>
              </a:xfrm>
              <a:custGeom>
                <a:avLst/>
                <a:gdLst>
                  <a:gd name="connsiteX0" fmla="*/ 202311 w 262259"/>
                  <a:gd name="connsiteY0" fmla="*/ 82820 h 82819"/>
                  <a:gd name="connsiteX1" fmla="*/ 14011 w 262259"/>
                  <a:gd name="connsiteY1" fmla="*/ 82820 h 82819"/>
                  <a:gd name="connsiteX2" fmla="*/ 1769 w 262259"/>
                  <a:gd name="connsiteY2" fmla="*/ 62053 h 82819"/>
                  <a:gd name="connsiteX3" fmla="*/ 36145 w 262259"/>
                  <a:gd name="connsiteY3" fmla="*/ 0 h 82819"/>
                  <a:gd name="connsiteX4" fmla="*/ 262260 w 262259"/>
                  <a:gd name="connsiteY4" fmla="*/ 0 h 82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59" h="82819">
                    <a:moveTo>
                      <a:pt x="202311" y="82820"/>
                    </a:moveTo>
                    <a:lnTo>
                      <a:pt x="14011" y="82820"/>
                    </a:lnTo>
                    <a:cubicBezTo>
                      <a:pt x="3347" y="82820"/>
                      <a:pt x="-3388" y="71384"/>
                      <a:pt x="1769" y="62053"/>
                    </a:cubicBezTo>
                    <a:lnTo>
                      <a:pt x="36145" y="0"/>
                    </a:lnTo>
                    <a:lnTo>
                      <a:pt x="262260" y="0"/>
                    </a:lnTo>
                  </a:path>
                </a:pathLst>
              </a:custGeom>
              <a:grpFill/>
              <a:ln w="12700" cap="rnd">
                <a:solidFill>
                  <a:srgbClr val="114954"/>
                </a:solidFill>
                <a:prstDash val="solid"/>
                <a:round/>
              </a:ln>
            </p:spPr>
            <p:txBody>
              <a:bodyPr rtlCol="0" anchor="ctr"/>
              <a:lstStyle/>
              <a:p>
                <a:endParaRPr lang="en-AU"/>
              </a:p>
            </p:txBody>
          </p:sp>
          <p:sp>
            <p:nvSpPr>
              <p:cNvPr id="599" name="Freeform: Shape 598">
                <a:extLst>
                  <a:ext uri="{FF2B5EF4-FFF2-40B4-BE49-F238E27FC236}">
                    <a16:creationId xmlns:a16="http://schemas.microsoft.com/office/drawing/2014/main" id="{61C8C25C-320A-4E41-9499-1C793A37E7F0}"/>
                  </a:ext>
                </a:extLst>
              </p:cNvPr>
              <p:cNvSpPr/>
              <p:nvPr/>
            </p:nvSpPr>
            <p:spPr>
              <a:xfrm>
                <a:off x="5764990" y="1808741"/>
                <a:ext cx="122598" cy="3507"/>
              </a:xfrm>
              <a:custGeom>
                <a:avLst/>
                <a:gdLst>
                  <a:gd name="connsiteX0" fmla="*/ 0 w 122598"/>
                  <a:gd name="connsiteY0" fmla="*/ 0 h 3507"/>
                  <a:gd name="connsiteX1" fmla="*/ 122599 w 122598"/>
                  <a:gd name="connsiteY1" fmla="*/ 0 h 3507"/>
                </a:gdLst>
                <a:ahLst/>
                <a:cxnLst>
                  <a:cxn ang="0">
                    <a:pos x="connsiteX0" y="connsiteY0"/>
                  </a:cxn>
                  <a:cxn ang="0">
                    <a:pos x="connsiteX1" y="connsiteY1"/>
                  </a:cxn>
                </a:cxnLst>
                <a:rect l="l" t="t" r="r" b="b"/>
                <a:pathLst>
                  <a:path w="122598" h="3507">
                    <a:moveTo>
                      <a:pt x="0" y="0"/>
                    </a:moveTo>
                    <a:lnTo>
                      <a:pt x="122599" y="0"/>
                    </a:lnTo>
                  </a:path>
                </a:pathLst>
              </a:custGeom>
              <a:grpFill/>
              <a:ln w="12700" cap="rnd">
                <a:solidFill>
                  <a:srgbClr val="114954"/>
                </a:solidFill>
                <a:custDash>
                  <a:ds d="0" sp="0"/>
                  <a:ds d="0" sp="748500"/>
                </a:custDash>
                <a:round/>
              </a:ln>
            </p:spPr>
            <p:txBody>
              <a:bodyPr rtlCol="0" anchor="ctr"/>
              <a:lstStyle/>
              <a:p>
                <a:endParaRPr lang="en-AU"/>
              </a:p>
            </p:txBody>
          </p:sp>
        </p:grpSp>
        <p:grpSp>
          <p:nvGrpSpPr>
            <p:cNvPr id="600" name="Graphic 7">
              <a:extLst>
                <a:ext uri="{FF2B5EF4-FFF2-40B4-BE49-F238E27FC236}">
                  <a16:creationId xmlns:a16="http://schemas.microsoft.com/office/drawing/2014/main" id="{C6BBF731-8AAF-475A-9324-94430920F652}"/>
                </a:ext>
              </a:extLst>
            </p:cNvPr>
            <p:cNvGrpSpPr/>
            <p:nvPr/>
          </p:nvGrpSpPr>
          <p:grpSpPr>
            <a:xfrm>
              <a:off x="5680943" y="1401763"/>
              <a:ext cx="425148" cy="451176"/>
              <a:chOff x="5680943" y="1401763"/>
              <a:chExt cx="425148" cy="451176"/>
            </a:xfrm>
            <a:grpFill/>
          </p:grpSpPr>
          <p:sp>
            <p:nvSpPr>
              <p:cNvPr id="601" name="Freeform: Shape 600">
                <a:extLst>
                  <a:ext uri="{FF2B5EF4-FFF2-40B4-BE49-F238E27FC236}">
                    <a16:creationId xmlns:a16="http://schemas.microsoft.com/office/drawing/2014/main" id="{B24BCE7E-8343-431F-AFFA-F4004F3AEF9C}"/>
                  </a:ext>
                </a:extLst>
              </p:cNvPr>
              <p:cNvSpPr/>
              <p:nvPr/>
            </p:nvSpPr>
            <p:spPr>
              <a:xfrm>
                <a:off x="5680943" y="1401763"/>
                <a:ext cx="395121" cy="293359"/>
              </a:xfrm>
              <a:custGeom>
                <a:avLst/>
                <a:gdLst>
                  <a:gd name="connsiteX0" fmla="*/ 257615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27658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57615"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27658"/>
                    </a:lnTo>
                  </a:path>
                </a:pathLst>
              </a:custGeom>
              <a:grpFill/>
              <a:ln w="12700" cap="rnd">
                <a:solidFill>
                  <a:srgbClr val="114954"/>
                </a:solidFill>
                <a:prstDash val="solid"/>
                <a:round/>
              </a:ln>
            </p:spPr>
            <p:txBody>
              <a:bodyPr rtlCol="0" anchor="ctr"/>
              <a:lstStyle/>
              <a:p>
                <a:endParaRPr lang="en-AU"/>
              </a:p>
            </p:txBody>
          </p:sp>
          <p:sp>
            <p:nvSpPr>
              <p:cNvPr id="602" name="Freeform: Shape 601">
                <a:extLst>
                  <a:ext uri="{FF2B5EF4-FFF2-40B4-BE49-F238E27FC236}">
                    <a16:creationId xmlns:a16="http://schemas.microsoft.com/office/drawing/2014/main" id="{5D0310FA-0ED9-4DA4-BE32-69F929B1DDE1}"/>
                  </a:ext>
                </a:extLst>
              </p:cNvPr>
              <p:cNvSpPr/>
              <p:nvPr/>
            </p:nvSpPr>
            <p:spPr>
              <a:xfrm>
                <a:off x="5759763" y="1695122"/>
                <a:ext cx="179565" cy="45426"/>
              </a:xfrm>
              <a:custGeom>
                <a:avLst/>
                <a:gdLst>
                  <a:gd name="connsiteX0" fmla="*/ 17960 w 179565"/>
                  <a:gd name="connsiteY0" fmla="*/ 0 h 45426"/>
                  <a:gd name="connsiteX1" fmla="*/ 0 w 179565"/>
                  <a:gd name="connsiteY1" fmla="*/ 45426 h 45426"/>
                  <a:gd name="connsiteX2" fmla="*/ 179566 w 179565"/>
                  <a:gd name="connsiteY2" fmla="*/ 45426 h 45426"/>
                </a:gdLst>
                <a:ahLst/>
                <a:cxnLst>
                  <a:cxn ang="0">
                    <a:pos x="connsiteX0" y="connsiteY0"/>
                  </a:cxn>
                  <a:cxn ang="0">
                    <a:pos x="connsiteX1" y="connsiteY1"/>
                  </a:cxn>
                  <a:cxn ang="0">
                    <a:pos x="connsiteX2" y="connsiteY2"/>
                  </a:cxn>
                </a:cxnLst>
                <a:rect l="l" t="t" r="r" b="b"/>
                <a:pathLst>
                  <a:path w="179565" h="45426">
                    <a:moveTo>
                      <a:pt x="17960" y="0"/>
                    </a:moveTo>
                    <a:lnTo>
                      <a:pt x="0" y="45426"/>
                    </a:lnTo>
                    <a:lnTo>
                      <a:pt x="179566" y="45426"/>
                    </a:lnTo>
                  </a:path>
                </a:pathLst>
              </a:custGeom>
              <a:grpFill/>
              <a:ln w="12700" cap="rnd">
                <a:solidFill>
                  <a:srgbClr val="114954"/>
                </a:solidFill>
                <a:prstDash val="solid"/>
                <a:round/>
              </a:ln>
            </p:spPr>
            <p:txBody>
              <a:bodyPr rtlCol="0" anchor="ctr"/>
              <a:lstStyle/>
              <a:p>
                <a:endParaRPr lang="en-AU"/>
              </a:p>
            </p:txBody>
          </p:sp>
          <p:grpSp>
            <p:nvGrpSpPr>
              <p:cNvPr id="603" name="Graphic 7">
                <a:extLst>
                  <a:ext uri="{FF2B5EF4-FFF2-40B4-BE49-F238E27FC236}">
                    <a16:creationId xmlns:a16="http://schemas.microsoft.com/office/drawing/2014/main" id="{522E85BB-5071-493E-AF37-20C233A55634}"/>
                  </a:ext>
                </a:extLst>
              </p:cNvPr>
              <p:cNvGrpSpPr/>
              <p:nvPr/>
            </p:nvGrpSpPr>
            <p:grpSpPr>
              <a:xfrm>
                <a:off x="5959604" y="1650468"/>
                <a:ext cx="146486" cy="202471"/>
                <a:chOff x="5959604" y="1650468"/>
                <a:chExt cx="146486" cy="202471"/>
              </a:xfrm>
              <a:grpFill/>
            </p:grpSpPr>
            <p:sp>
              <p:nvSpPr>
                <p:cNvPr id="604" name="Freeform: Shape 603">
                  <a:extLst>
                    <a:ext uri="{FF2B5EF4-FFF2-40B4-BE49-F238E27FC236}">
                      <a16:creationId xmlns:a16="http://schemas.microsoft.com/office/drawing/2014/main" id="{E7888E6E-BDAD-40ED-ABD1-8365D29BD56D}"/>
                    </a:ext>
                  </a:extLst>
                </p:cNvPr>
                <p:cNvSpPr/>
                <p:nvPr/>
              </p:nvSpPr>
              <p:spPr>
                <a:xfrm>
                  <a:off x="5959604" y="1650468"/>
                  <a:ext cx="146486" cy="202471"/>
                </a:xfrm>
                <a:custGeom>
                  <a:avLst/>
                  <a:gdLst>
                    <a:gd name="connsiteX0" fmla="*/ 0 w 146486"/>
                    <a:gd name="connsiteY0" fmla="*/ 0 h 202471"/>
                    <a:gd name="connsiteX1" fmla="*/ 146487 w 146486"/>
                    <a:gd name="connsiteY1" fmla="*/ 0 h 202471"/>
                    <a:gd name="connsiteX2" fmla="*/ 146487 w 146486"/>
                    <a:gd name="connsiteY2" fmla="*/ 202472 h 202471"/>
                    <a:gd name="connsiteX3" fmla="*/ 0 w 146486"/>
                    <a:gd name="connsiteY3" fmla="*/ 202472 h 202471"/>
                  </a:gdLst>
                  <a:ahLst/>
                  <a:cxnLst>
                    <a:cxn ang="0">
                      <a:pos x="connsiteX0" y="connsiteY0"/>
                    </a:cxn>
                    <a:cxn ang="0">
                      <a:pos x="connsiteX1" y="connsiteY1"/>
                    </a:cxn>
                    <a:cxn ang="0">
                      <a:pos x="connsiteX2" y="connsiteY2"/>
                    </a:cxn>
                    <a:cxn ang="0">
                      <a:pos x="connsiteX3" y="connsiteY3"/>
                    </a:cxn>
                  </a:cxnLst>
                  <a:rect l="l" t="t" r="r" b="b"/>
                  <a:pathLst>
                    <a:path w="146486" h="202471">
                      <a:moveTo>
                        <a:pt x="0" y="0"/>
                      </a:moveTo>
                      <a:lnTo>
                        <a:pt x="146487" y="0"/>
                      </a:lnTo>
                      <a:lnTo>
                        <a:pt x="146487" y="202472"/>
                      </a:lnTo>
                      <a:lnTo>
                        <a:pt x="0" y="202472"/>
                      </a:lnTo>
                      <a:close/>
                    </a:path>
                  </a:pathLst>
                </a:custGeom>
                <a:grpFill/>
                <a:ln w="12700" cap="rnd">
                  <a:solidFill>
                    <a:srgbClr val="114954"/>
                  </a:solidFill>
                  <a:prstDash val="solid"/>
                  <a:round/>
                </a:ln>
              </p:spPr>
              <p:txBody>
                <a:bodyPr rtlCol="0" anchor="ctr"/>
                <a:lstStyle/>
                <a:p>
                  <a:endParaRPr lang="en-AU"/>
                </a:p>
              </p:txBody>
            </p:sp>
            <p:sp>
              <p:nvSpPr>
                <p:cNvPr id="605" name="Freeform: Shape 604">
                  <a:extLst>
                    <a:ext uri="{FF2B5EF4-FFF2-40B4-BE49-F238E27FC236}">
                      <a16:creationId xmlns:a16="http://schemas.microsoft.com/office/drawing/2014/main" id="{43CA47B4-2591-4A39-8981-66822D262D31}"/>
                    </a:ext>
                  </a:extLst>
                </p:cNvPr>
                <p:cNvSpPr/>
                <p:nvPr/>
              </p:nvSpPr>
              <p:spPr>
                <a:xfrm>
                  <a:off x="5980160" y="1671059"/>
                  <a:ext cx="105375" cy="35744"/>
                </a:xfrm>
                <a:custGeom>
                  <a:avLst/>
                  <a:gdLst>
                    <a:gd name="connsiteX0" fmla="*/ 0 w 105375"/>
                    <a:gd name="connsiteY0" fmla="*/ 0 h 35744"/>
                    <a:gd name="connsiteX1" fmla="*/ 105375 w 105375"/>
                    <a:gd name="connsiteY1" fmla="*/ 0 h 35744"/>
                    <a:gd name="connsiteX2" fmla="*/ 105375 w 105375"/>
                    <a:gd name="connsiteY2" fmla="*/ 35745 h 35744"/>
                    <a:gd name="connsiteX3" fmla="*/ 0 w 105375"/>
                    <a:gd name="connsiteY3" fmla="*/ 35745 h 35744"/>
                  </a:gdLst>
                  <a:ahLst/>
                  <a:cxnLst>
                    <a:cxn ang="0">
                      <a:pos x="connsiteX0" y="connsiteY0"/>
                    </a:cxn>
                    <a:cxn ang="0">
                      <a:pos x="connsiteX1" y="connsiteY1"/>
                    </a:cxn>
                    <a:cxn ang="0">
                      <a:pos x="connsiteX2" y="connsiteY2"/>
                    </a:cxn>
                    <a:cxn ang="0">
                      <a:pos x="connsiteX3" y="connsiteY3"/>
                    </a:cxn>
                  </a:cxnLst>
                  <a:rect l="l" t="t" r="r" b="b"/>
                  <a:pathLst>
                    <a:path w="105375" h="35744">
                      <a:moveTo>
                        <a:pt x="0" y="0"/>
                      </a:moveTo>
                      <a:lnTo>
                        <a:pt x="105375" y="0"/>
                      </a:lnTo>
                      <a:lnTo>
                        <a:pt x="105375" y="35745"/>
                      </a:lnTo>
                      <a:lnTo>
                        <a:pt x="0" y="35745"/>
                      </a:lnTo>
                      <a:close/>
                    </a:path>
                  </a:pathLst>
                </a:custGeom>
                <a:grpFill/>
                <a:ln w="12700" cap="flat">
                  <a:solidFill>
                    <a:srgbClr val="114954"/>
                  </a:solidFill>
                  <a:prstDash val="solid"/>
                  <a:miter/>
                </a:ln>
              </p:spPr>
              <p:txBody>
                <a:bodyPr rtlCol="0" anchor="ctr"/>
                <a:lstStyle/>
                <a:p>
                  <a:endParaRPr lang="en-AU"/>
                </a:p>
              </p:txBody>
            </p:sp>
            <p:grpSp>
              <p:nvGrpSpPr>
                <p:cNvPr id="606" name="Graphic 7">
                  <a:extLst>
                    <a:ext uri="{FF2B5EF4-FFF2-40B4-BE49-F238E27FC236}">
                      <a16:creationId xmlns:a16="http://schemas.microsoft.com/office/drawing/2014/main" id="{936EF71C-0D69-4F55-AC45-B57173E95212}"/>
                    </a:ext>
                  </a:extLst>
                </p:cNvPr>
                <p:cNvGrpSpPr/>
                <p:nvPr/>
              </p:nvGrpSpPr>
              <p:grpSpPr>
                <a:xfrm>
                  <a:off x="5999909" y="1758754"/>
                  <a:ext cx="65876" cy="49039"/>
                  <a:chOff x="5999909" y="1758754"/>
                  <a:chExt cx="65876" cy="49039"/>
                </a:xfrm>
                <a:grpFill/>
              </p:grpSpPr>
              <p:sp>
                <p:nvSpPr>
                  <p:cNvPr id="607" name="Freeform: Shape 606">
                    <a:extLst>
                      <a:ext uri="{FF2B5EF4-FFF2-40B4-BE49-F238E27FC236}">
                        <a16:creationId xmlns:a16="http://schemas.microsoft.com/office/drawing/2014/main" id="{AE9003B3-3284-4018-94FC-5B8C3A080783}"/>
                      </a:ext>
                    </a:extLst>
                  </p:cNvPr>
                  <p:cNvSpPr/>
                  <p:nvPr/>
                </p:nvSpPr>
                <p:spPr>
                  <a:xfrm>
                    <a:off x="5999909" y="175875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08" name="Freeform: Shape 607">
                    <a:extLst>
                      <a:ext uri="{FF2B5EF4-FFF2-40B4-BE49-F238E27FC236}">
                        <a16:creationId xmlns:a16="http://schemas.microsoft.com/office/drawing/2014/main" id="{99321C5D-73E7-4F0A-9084-3F498AE1A7E5}"/>
                      </a:ext>
                    </a:extLst>
                  </p:cNvPr>
                  <p:cNvSpPr/>
                  <p:nvPr/>
                </p:nvSpPr>
                <p:spPr>
                  <a:xfrm>
                    <a:off x="6027621" y="175875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09" name="Freeform: Shape 608">
                    <a:extLst>
                      <a:ext uri="{FF2B5EF4-FFF2-40B4-BE49-F238E27FC236}">
                        <a16:creationId xmlns:a16="http://schemas.microsoft.com/office/drawing/2014/main" id="{EECDCE0A-CFB8-44AF-A8FE-0F5ACCDD0500}"/>
                      </a:ext>
                    </a:extLst>
                  </p:cNvPr>
                  <p:cNvSpPr/>
                  <p:nvPr/>
                </p:nvSpPr>
                <p:spPr>
                  <a:xfrm>
                    <a:off x="6055333" y="175875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0" name="Freeform: Shape 609">
                    <a:extLst>
                      <a:ext uri="{FF2B5EF4-FFF2-40B4-BE49-F238E27FC236}">
                        <a16:creationId xmlns:a16="http://schemas.microsoft.com/office/drawing/2014/main" id="{3B9F20D0-B6DD-4260-B885-0B1F0C54AAC6}"/>
                      </a:ext>
                    </a:extLst>
                  </p:cNvPr>
                  <p:cNvSpPr/>
                  <p:nvPr/>
                </p:nvSpPr>
                <p:spPr>
                  <a:xfrm>
                    <a:off x="5999909" y="178327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1" name="Freeform: Shape 610">
                    <a:extLst>
                      <a:ext uri="{FF2B5EF4-FFF2-40B4-BE49-F238E27FC236}">
                        <a16:creationId xmlns:a16="http://schemas.microsoft.com/office/drawing/2014/main" id="{63B6D78D-33D0-4CB2-91FB-1FD227B0DC9A}"/>
                      </a:ext>
                    </a:extLst>
                  </p:cNvPr>
                  <p:cNvSpPr/>
                  <p:nvPr/>
                </p:nvSpPr>
                <p:spPr>
                  <a:xfrm>
                    <a:off x="6027621" y="178327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2" name="Freeform: Shape 611">
                    <a:extLst>
                      <a:ext uri="{FF2B5EF4-FFF2-40B4-BE49-F238E27FC236}">
                        <a16:creationId xmlns:a16="http://schemas.microsoft.com/office/drawing/2014/main" id="{D5A774B9-AB2E-4B79-9343-D7415A595ECF}"/>
                      </a:ext>
                    </a:extLst>
                  </p:cNvPr>
                  <p:cNvSpPr/>
                  <p:nvPr/>
                </p:nvSpPr>
                <p:spPr>
                  <a:xfrm>
                    <a:off x="6055333" y="178327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3" name="Freeform: Shape 612">
                    <a:extLst>
                      <a:ext uri="{FF2B5EF4-FFF2-40B4-BE49-F238E27FC236}">
                        <a16:creationId xmlns:a16="http://schemas.microsoft.com/office/drawing/2014/main" id="{78F8B4E1-932E-472E-BB2A-35694B8F4A66}"/>
                      </a:ext>
                    </a:extLst>
                  </p:cNvPr>
                  <p:cNvSpPr/>
                  <p:nvPr/>
                </p:nvSpPr>
                <p:spPr>
                  <a:xfrm>
                    <a:off x="5999909" y="180779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4" name="Freeform: Shape 613">
                    <a:extLst>
                      <a:ext uri="{FF2B5EF4-FFF2-40B4-BE49-F238E27FC236}">
                        <a16:creationId xmlns:a16="http://schemas.microsoft.com/office/drawing/2014/main" id="{EF3BEE97-FA73-4CE6-A49E-4B4EE4A7A401}"/>
                      </a:ext>
                    </a:extLst>
                  </p:cNvPr>
                  <p:cNvSpPr/>
                  <p:nvPr/>
                </p:nvSpPr>
                <p:spPr>
                  <a:xfrm>
                    <a:off x="6027621" y="180779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sp>
                <p:nvSpPr>
                  <p:cNvPr id="615" name="Freeform: Shape 614">
                    <a:extLst>
                      <a:ext uri="{FF2B5EF4-FFF2-40B4-BE49-F238E27FC236}">
                        <a16:creationId xmlns:a16="http://schemas.microsoft.com/office/drawing/2014/main" id="{9E226148-6C2E-42BE-9738-AB6096021712}"/>
                      </a:ext>
                    </a:extLst>
                  </p:cNvPr>
                  <p:cNvSpPr/>
                  <p:nvPr/>
                </p:nvSpPr>
                <p:spPr>
                  <a:xfrm>
                    <a:off x="6055333" y="1807794"/>
                    <a:ext cx="10453" cy="3507"/>
                  </a:xfrm>
                  <a:custGeom>
                    <a:avLst/>
                    <a:gdLst>
                      <a:gd name="connsiteX0" fmla="*/ 0 w 10453"/>
                      <a:gd name="connsiteY0" fmla="*/ 0 h 3507"/>
                      <a:gd name="connsiteX1" fmla="*/ 10453 w 10453"/>
                      <a:gd name="connsiteY1" fmla="*/ 0 h 3507"/>
                    </a:gdLst>
                    <a:ahLst/>
                    <a:cxnLst>
                      <a:cxn ang="0">
                        <a:pos x="connsiteX0" y="connsiteY0"/>
                      </a:cxn>
                      <a:cxn ang="0">
                        <a:pos x="connsiteX1" y="connsiteY1"/>
                      </a:cxn>
                    </a:cxnLst>
                    <a:rect l="l" t="t" r="r" b="b"/>
                    <a:pathLst>
                      <a:path w="10453" h="3507">
                        <a:moveTo>
                          <a:pt x="0" y="0"/>
                        </a:moveTo>
                        <a:lnTo>
                          <a:pt x="10453" y="0"/>
                        </a:lnTo>
                      </a:path>
                    </a:pathLst>
                  </a:custGeom>
                  <a:grpFill/>
                  <a:ln w="12700" cap="rnd">
                    <a:solidFill>
                      <a:srgbClr val="114954"/>
                    </a:solidFill>
                    <a:prstDash val="solid"/>
                    <a:round/>
                  </a:ln>
                </p:spPr>
                <p:txBody>
                  <a:bodyPr rtlCol="0" anchor="ctr"/>
                  <a:lstStyle/>
                  <a:p>
                    <a:endParaRPr lang="en-AU"/>
                  </a:p>
                </p:txBody>
              </p:sp>
            </p:grpSp>
          </p:grpSp>
          <p:grpSp>
            <p:nvGrpSpPr>
              <p:cNvPr id="616" name="Graphic 7">
                <a:extLst>
                  <a:ext uri="{FF2B5EF4-FFF2-40B4-BE49-F238E27FC236}">
                    <a16:creationId xmlns:a16="http://schemas.microsoft.com/office/drawing/2014/main" id="{025969DF-23F6-43EE-9968-0441FCC1516B}"/>
                  </a:ext>
                </a:extLst>
              </p:cNvPr>
              <p:cNvGrpSpPr/>
              <p:nvPr/>
            </p:nvGrpSpPr>
            <p:grpSpPr>
              <a:xfrm>
                <a:off x="5723773" y="1462167"/>
                <a:ext cx="207979" cy="188300"/>
                <a:chOff x="5723773" y="1462167"/>
                <a:chExt cx="207979" cy="188300"/>
              </a:xfrm>
              <a:grpFill/>
            </p:grpSpPr>
            <p:grpSp>
              <p:nvGrpSpPr>
                <p:cNvPr id="617" name="Graphic 7">
                  <a:extLst>
                    <a:ext uri="{FF2B5EF4-FFF2-40B4-BE49-F238E27FC236}">
                      <a16:creationId xmlns:a16="http://schemas.microsoft.com/office/drawing/2014/main" id="{45BE7773-44B5-4475-BEF2-264F665E7D57}"/>
                    </a:ext>
                  </a:extLst>
                </p:cNvPr>
                <p:cNvGrpSpPr/>
                <p:nvPr/>
              </p:nvGrpSpPr>
              <p:grpSpPr>
                <a:xfrm>
                  <a:off x="5771901" y="1474305"/>
                  <a:ext cx="107760" cy="175672"/>
                  <a:chOff x="5771901" y="1474305"/>
                  <a:chExt cx="107760" cy="175672"/>
                </a:xfrm>
                <a:grpFill/>
              </p:grpSpPr>
              <p:sp>
                <p:nvSpPr>
                  <p:cNvPr id="618" name="Freeform: Shape 617">
                    <a:extLst>
                      <a:ext uri="{FF2B5EF4-FFF2-40B4-BE49-F238E27FC236}">
                        <a16:creationId xmlns:a16="http://schemas.microsoft.com/office/drawing/2014/main" id="{8263CB75-07DA-40CD-80B3-835B83E38C13}"/>
                      </a:ext>
                    </a:extLst>
                  </p:cNvPr>
                  <p:cNvSpPr/>
                  <p:nvPr/>
                </p:nvSpPr>
                <p:spPr>
                  <a:xfrm>
                    <a:off x="5771901" y="1534359"/>
                    <a:ext cx="35920" cy="115618"/>
                  </a:xfrm>
                  <a:custGeom>
                    <a:avLst/>
                    <a:gdLst>
                      <a:gd name="connsiteX0" fmla="*/ 0 w 35920"/>
                      <a:gd name="connsiteY0" fmla="*/ 115618 h 115618"/>
                      <a:gd name="connsiteX1" fmla="*/ 0 w 35920"/>
                      <a:gd name="connsiteY1" fmla="*/ 0 h 115618"/>
                      <a:gd name="connsiteX2" fmla="*/ 35920 w 35920"/>
                      <a:gd name="connsiteY2" fmla="*/ 0 h 115618"/>
                      <a:gd name="connsiteX3" fmla="*/ 35920 w 35920"/>
                      <a:gd name="connsiteY3" fmla="*/ 115618 h 115618"/>
                    </a:gdLst>
                    <a:ahLst/>
                    <a:cxnLst>
                      <a:cxn ang="0">
                        <a:pos x="connsiteX0" y="connsiteY0"/>
                      </a:cxn>
                      <a:cxn ang="0">
                        <a:pos x="connsiteX1" y="connsiteY1"/>
                      </a:cxn>
                      <a:cxn ang="0">
                        <a:pos x="connsiteX2" y="connsiteY2"/>
                      </a:cxn>
                      <a:cxn ang="0">
                        <a:pos x="connsiteX3" y="connsiteY3"/>
                      </a:cxn>
                    </a:cxnLst>
                    <a:rect l="l" t="t" r="r" b="b"/>
                    <a:pathLst>
                      <a:path w="35920" h="115618">
                        <a:moveTo>
                          <a:pt x="0" y="115618"/>
                        </a:moveTo>
                        <a:lnTo>
                          <a:pt x="0" y="0"/>
                        </a:lnTo>
                        <a:lnTo>
                          <a:pt x="35920" y="0"/>
                        </a:lnTo>
                        <a:lnTo>
                          <a:pt x="35920" y="115618"/>
                        </a:lnTo>
                      </a:path>
                    </a:pathLst>
                  </a:custGeom>
                  <a:grpFill/>
                  <a:ln w="12700" cap="rnd">
                    <a:solidFill>
                      <a:srgbClr val="114954"/>
                    </a:solidFill>
                    <a:prstDash val="solid"/>
                    <a:round/>
                  </a:ln>
                </p:spPr>
                <p:txBody>
                  <a:bodyPr rtlCol="0" anchor="ctr"/>
                  <a:lstStyle/>
                  <a:p>
                    <a:endParaRPr lang="en-AU"/>
                  </a:p>
                </p:txBody>
              </p:sp>
              <p:sp>
                <p:nvSpPr>
                  <p:cNvPr id="619" name="Freeform: Shape 618">
                    <a:extLst>
                      <a:ext uri="{FF2B5EF4-FFF2-40B4-BE49-F238E27FC236}">
                        <a16:creationId xmlns:a16="http://schemas.microsoft.com/office/drawing/2014/main" id="{60D5607B-1452-4BA6-AEA4-DD697B1C2850}"/>
                      </a:ext>
                    </a:extLst>
                  </p:cNvPr>
                  <p:cNvSpPr/>
                  <p:nvPr/>
                </p:nvSpPr>
                <p:spPr>
                  <a:xfrm>
                    <a:off x="5807821" y="1581083"/>
                    <a:ext cx="35920" cy="3507"/>
                  </a:xfrm>
                  <a:custGeom>
                    <a:avLst/>
                    <a:gdLst>
                      <a:gd name="connsiteX0" fmla="*/ 0 w 35920"/>
                      <a:gd name="connsiteY0" fmla="*/ 0 h 3507"/>
                      <a:gd name="connsiteX1" fmla="*/ 35920 w 35920"/>
                      <a:gd name="connsiteY1" fmla="*/ 0 h 3507"/>
                    </a:gdLst>
                    <a:ahLst/>
                    <a:cxnLst>
                      <a:cxn ang="0">
                        <a:pos x="connsiteX0" y="connsiteY0"/>
                      </a:cxn>
                      <a:cxn ang="0">
                        <a:pos x="connsiteX1" y="connsiteY1"/>
                      </a:cxn>
                    </a:cxnLst>
                    <a:rect l="l" t="t" r="r" b="b"/>
                    <a:pathLst>
                      <a:path w="35920" h="3507">
                        <a:moveTo>
                          <a:pt x="0" y="0"/>
                        </a:moveTo>
                        <a:lnTo>
                          <a:pt x="35920" y="0"/>
                        </a:lnTo>
                      </a:path>
                    </a:pathLst>
                  </a:custGeom>
                  <a:grpFill/>
                  <a:ln w="12700" cap="rnd">
                    <a:solidFill>
                      <a:srgbClr val="114954"/>
                    </a:solidFill>
                    <a:prstDash val="solid"/>
                    <a:round/>
                  </a:ln>
                </p:spPr>
                <p:txBody>
                  <a:bodyPr rtlCol="0" anchor="ctr"/>
                  <a:lstStyle/>
                  <a:p>
                    <a:endParaRPr lang="en-AU"/>
                  </a:p>
                </p:txBody>
              </p:sp>
              <p:sp>
                <p:nvSpPr>
                  <p:cNvPr id="620" name="Freeform: Shape 619">
                    <a:extLst>
                      <a:ext uri="{FF2B5EF4-FFF2-40B4-BE49-F238E27FC236}">
                        <a16:creationId xmlns:a16="http://schemas.microsoft.com/office/drawing/2014/main" id="{D025ABDB-A6FA-4CBA-9E84-C1A50A611A41}"/>
                      </a:ext>
                    </a:extLst>
                  </p:cNvPr>
                  <p:cNvSpPr/>
                  <p:nvPr/>
                </p:nvSpPr>
                <p:spPr>
                  <a:xfrm>
                    <a:off x="5843741" y="1474305"/>
                    <a:ext cx="35920" cy="175672"/>
                  </a:xfrm>
                  <a:custGeom>
                    <a:avLst/>
                    <a:gdLst>
                      <a:gd name="connsiteX0" fmla="*/ 0 w 35920"/>
                      <a:gd name="connsiteY0" fmla="*/ 175672 h 175672"/>
                      <a:gd name="connsiteX1" fmla="*/ 0 w 35920"/>
                      <a:gd name="connsiteY1" fmla="*/ 0 h 175672"/>
                      <a:gd name="connsiteX2" fmla="*/ 35920 w 35920"/>
                      <a:gd name="connsiteY2" fmla="*/ 0 h 175672"/>
                      <a:gd name="connsiteX3" fmla="*/ 35920 w 35920"/>
                      <a:gd name="connsiteY3" fmla="*/ 175672 h 175672"/>
                    </a:gdLst>
                    <a:ahLst/>
                    <a:cxnLst>
                      <a:cxn ang="0">
                        <a:pos x="connsiteX0" y="connsiteY0"/>
                      </a:cxn>
                      <a:cxn ang="0">
                        <a:pos x="connsiteX1" y="connsiteY1"/>
                      </a:cxn>
                      <a:cxn ang="0">
                        <a:pos x="connsiteX2" y="connsiteY2"/>
                      </a:cxn>
                      <a:cxn ang="0">
                        <a:pos x="connsiteX3" y="connsiteY3"/>
                      </a:cxn>
                    </a:cxnLst>
                    <a:rect l="l" t="t" r="r" b="b"/>
                    <a:pathLst>
                      <a:path w="35920" h="175672">
                        <a:moveTo>
                          <a:pt x="0" y="175672"/>
                        </a:moveTo>
                        <a:lnTo>
                          <a:pt x="0" y="0"/>
                        </a:lnTo>
                        <a:lnTo>
                          <a:pt x="35920" y="0"/>
                        </a:lnTo>
                        <a:lnTo>
                          <a:pt x="35920" y="175672"/>
                        </a:lnTo>
                      </a:path>
                    </a:pathLst>
                  </a:custGeom>
                  <a:grpFill/>
                  <a:ln w="12700" cap="rnd">
                    <a:solidFill>
                      <a:srgbClr val="114954"/>
                    </a:solidFill>
                    <a:prstDash val="solid"/>
                    <a:round/>
                  </a:ln>
                </p:spPr>
                <p:txBody>
                  <a:bodyPr rtlCol="0" anchor="ctr"/>
                  <a:lstStyle/>
                  <a:p>
                    <a:endParaRPr lang="en-AU"/>
                  </a:p>
                </p:txBody>
              </p:sp>
            </p:grpSp>
            <p:sp>
              <p:nvSpPr>
                <p:cNvPr id="621" name="Freeform: Shape 620">
                  <a:extLst>
                    <a:ext uri="{FF2B5EF4-FFF2-40B4-BE49-F238E27FC236}">
                      <a16:creationId xmlns:a16="http://schemas.microsoft.com/office/drawing/2014/main" id="{49C513A8-2245-41D3-A05F-DE758F0C2814}"/>
                    </a:ext>
                  </a:extLst>
                </p:cNvPr>
                <p:cNvSpPr/>
                <p:nvPr/>
              </p:nvSpPr>
              <p:spPr>
                <a:xfrm>
                  <a:off x="5723773" y="1462167"/>
                  <a:ext cx="207979" cy="188300"/>
                </a:xfrm>
                <a:custGeom>
                  <a:avLst/>
                  <a:gdLst>
                    <a:gd name="connsiteX0" fmla="*/ 0 w 207979"/>
                    <a:gd name="connsiteY0" fmla="*/ 0 h 188300"/>
                    <a:gd name="connsiteX1" fmla="*/ 0 w 207979"/>
                    <a:gd name="connsiteY1" fmla="*/ 188300 h 188300"/>
                    <a:gd name="connsiteX2" fmla="*/ 207979 w 207979"/>
                    <a:gd name="connsiteY2" fmla="*/ 188300 h 188300"/>
                  </a:gdLst>
                  <a:ahLst/>
                  <a:cxnLst>
                    <a:cxn ang="0">
                      <a:pos x="connsiteX0" y="connsiteY0"/>
                    </a:cxn>
                    <a:cxn ang="0">
                      <a:pos x="connsiteX1" y="connsiteY1"/>
                    </a:cxn>
                    <a:cxn ang="0">
                      <a:pos x="connsiteX2" y="connsiteY2"/>
                    </a:cxn>
                  </a:cxnLst>
                  <a:rect l="l" t="t" r="r" b="b"/>
                  <a:pathLst>
                    <a:path w="207979" h="188300">
                      <a:moveTo>
                        <a:pt x="0" y="0"/>
                      </a:moveTo>
                      <a:lnTo>
                        <a:pt x="0" y="188300"/>
                      </a:lnTo>
                      <a:lnTo>
                        <a:pt x="207979" y="188300"/>
                      </a:lnTo>
                    </a:path>
                  </a:pathLst>
                </a:custGeom>
                <a:grpFill/>
                <a:ln w="12700" cap="rnd">
                  <a:solidFill>
                    <a:srgbClr val="114954"/>
                  </a:solidFill>
                  <a:prstDash val="solid"/>
                  <a:round/>
                </a:ln>
              </p:spPr>
              <p:txBody>
                <a:bodyPr rtlCol="0" anchor="ctr"/>
                <a:lstStyle/>
                <a:p>
                  <a:endParaRPr lang="en-AU"/>
                </a:p>
              </p:txBody>
            </p:sp>
          </p:grpSp>
          <p:sp>
            <p:nvSpPr>
              <p:cNvPr id="622" name="Freeform: Shape 621">
                <a:extLst>
                  <a:ext uri="{FF2B5EF4-FFF2-40B4-BE49-F238E27FC236}">
                    <a16:creationId xmlns:a16="http://schemas.microsoft.com/office/drawing/2014/main" id="{84FECD06-D447-4E0F-B90B-2FDDADAA87E7}"/>
                  </a:ext>
                </a:extLst>
              </p:cNvPr>
              <p:cNvSpPr/>
              <p:nvPr/>
            </p:nvSpPr>
            <p:spPr>
              <a:xfrm>
                <a:off x="5931752" y="1465430"/>
                <a:ext cx="101095" cy="101095"/>
              </a:xfrm>
              <a:custGeom>
                <a:avLst/>
                <a:gdLst>
                  <a:gd name="connsiteX0" fmla="*/ 101096 w 101095"/>
                  <a:gd name="connsiteY0" fmla="*/ 50548 h 101095"/>
                  <a:gd name="connsiteX1" fmla="*/ 50548 w 101095"/>
                  <a:gd name="connsiteY1" fmla="*/ 101096 h 101095"/>
                  <a:gd name="connsiteX2" fmla="*/ 0 w 101095"/>
                  <a:gd name="connsiteY2" fmla="*/ 50548 h 101095"/>
                  <a:gd name="connsiteX3" fmla="*/ 50548 w 101095"/>
                  <a:gd name="connsiteY3" fmla="*/ 0 h 101095"/>
                  <a:gd name="connsiteX4" fmla="*/ 101096 w 101095"/>
                  <a:gd name="connsiteY4" fmla="*/ 50548 h 101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095" h="101095">
                    <a:moveTo>
                      <a:pt x="101096" y="50548"/>
                    </a:moveTo>
                    <a:cubicBezTo>
                      <a:pt x="101096" y="78465"/>
                      <a:pt x="78465" y="101096"/>
                      <a:pt x="50548" y="101096"/>
                    </a:cubicBezTo>
                    <a:cubicBezTo>
                      <a:pt x="22631" y="101096"/>
                      <a:pt x="0" y="78465"/>
                      <a:pt x="0" y="50548"/>
                    </a:cubicBezTo>
                    <a:cubicBezTo>
                      <a:pt x="0" y="22631"/>
                      <a:pt x="22631" y="0"/>
                      <a:pt x="50548" y="0"/>
                    </a:cubicBezTo>
                    <a:cubicBezTo>
                      <a:pt x="78464" y="0"/>
                      <a:pt x="101096" y="22631"/>
                      <a:pt x="101096" y="50548"/>
                    </a:cubicBezTo>
                    <a:close/>
                  </a:path>
                </a:pathLst>
              </a:custGeom>
              <a:grpFill/>
              <a:ln w="12700" cap="rnd">
                <a:solidFill>
                  <a:srgbClr val="114954"/>
                </a:solidFill>
                <a:prstDash val="solid"/>
                <a:round/>
              </a:ln>
            </p:spPr>
            <p:txBody>
              <a:bodyPr rtlCol="0" anchor="ctr"/>
              <a:lstStyle/>
              <a:p>
                <a:endParaRPr lang="en-AU"/>
              </a:p>
            </p:txBody>
          </p:sp>
          <p:sp>
            <p:nvSpPr>
              <p:cNvPr id="623" name="Freeform: Shape 622">
                <a:extLst>
                  <a:ext uri="{FF2B5EF4-FFF2-40B4-BE49-F238E27FC236}">
                    <a16:creationId xmlns:a16="http://schemas.microsoft.com/office/drawing/2014/main" id="{A8B1DA29-7F8A-4E16-B579-324DD826AD9C}"/>
                  </a:ext>
                </a:extLst>
              </p:cNvPr>
              <p:cNvSpPr/>
              <p:nvPr/>
            </p:nvSpPr>
            <p:spPr>
              <a:xfrm>
                <a:off x="5982300" y="1465395"/>
                <a:ext cx="50547" cy="50582"/>
              </a:xfrm>
              <a:custGeom>
                <a:avLst/>
                <a:gdLst>
                  <a:gd name="connsiteX0" fmla="*/ 0 w 50547"/>
                  <a:gd name="connsiteY0" fmla="*/ 0 h 50582"/>
                  <a:gd name="connsiteX1" fmla="*/ 0 w 50547"/>
                  <a:gd name="connsiteY1" fmla="*/ 50583 h 50582"/>
                  <a:gd name="connsiteX2" fmla="*/ 50548 w 50547"/>
                  <a:gd name="connsiteY2" fmla="*/ 50583 h 50582"/>
                </a:gdLst>
                <a:ahLst/>
                <a:cxnLst>
                  <a:cxn ang="0">
                    <a:pos x="connsiteX0" y="connsiteY0"/>
                  </a:cxn>
                  <a:cxn ang="0">
                    <a:pos x="connsiteX1" y="connsiteY1"/>
                  </a:cxn>
                  <a:cxn ang="0">
                    <a:pos x="connsiteX2" y="connsiteY2"/>
                  </a:cxn>
                </a:cxnLst>
                <a:rect l="l" t="t" r="r" b="b"/>
                <a:pathLst>
                  <a:path w="50547" h="50582">
                    <a:moveTo>
                      <a:pt x="0" y="0"/>
                    </a:moveTo>
                    <a:lnTo>
                      <a:pt x="0" y="50583"/>
                    </a:lnTo>
                    <a:lnTo>
                      <a:pt x="50548" y="50583"/>
                    </a:lnTo>
                  </a:path>
                </a:pathLst>
              </a:custGeom>
              <a:grpFill/>
              <a:ln w="12700" cap="rnd">
                <a:solidFill>
                  <a:srgbClr val="114954"/>
                </a:solidFill>
                <a:prstDash val="solid"/>
                <a:round/>
              </a:ln>
            </p:spPr>
            <p:txBody>
              <a:bodyPr rtlCol="0" anchor="ctr"/>
              <a:lstStyle/>
              <a:p>
                <a:endParaRPr lang="en-AU"/>
              </a:p>
            </p:txBody>
          </p:sp>
        </p:grpSp>
      </p:grpSp>
      <p:grpSp>
        <p:nvGrpSpPr>
          <p:cNvPr id="624" name="Graphic 7">
            <a:extLst>
              <a:ext uri="{FF2B5EF4-FFF2-40B4-BE49-F238E27FC236}">
                <a16:creationId xmlns:a16="http://schemas.microsoft.com/office/drawing/2014/main" id="{0559CD93-C0C6-4CD2-BBD7-EB07DA022902}"/>
              </a:ext>
            </a:extLst>
          </p:cNvPr>
          <p:cNvGrpSpPr/>
          <p:nvPr/>
        </p:nvGrpSpPr>
        <p:grpSpPr>
          <a:xfrm>
            <a:off x="454736" y="1981677"/>
            <a:ext cx="457420" cy="520210"/>
            <a:chOff x="454736" y="1981677"/>
            <a:chExt cx="457420" cy="520210"/>
          </a:xfrm>
          <a:noFill/>
        </p:grpSpPr>
        <p:sp>
          <p:nvSpPr>
            <p:cNvPr id="625" name="Freeform: Shape 624">
              <a:extLst>
                <a:ext uri="{FF2B5EF4-FFF2-40B4-BE49-F238E27FC236}">
                  <a16:creationId xmlns:a16="http://schemas.microsoft.com/office/drawing/2014/main" id="{C9835733-C590-418C-8473-9E51A0406CE5}"/>
                </a:ext>
              </a:extLst>
            </p:cNvPr>
            <p:cNvSpPr/>
            <p:nvPr/>
          </p:nvSpPr>
          <p:spPr>
            <a:xfrm>
              <a:off x="618657" y="1981677"/>
              <a:ext cx="127965" cy="152520"/>
            </a:xfrm>
            <a:custGeom>
              <a:avLst/>
              <a:gdLst>
                <a:gd name="connsiteX0" fmla="*/ 127966 w 127965"/>
                <a:gd name="connsiteY0" fmla="*/ 76260 h 152520"/>
                <a:gd name="connsiteX1" fmla="*/ 63983 w 127965"/>
                <a:gd name="connsiteY1" fmla="*/ 152520 h 152520"/>
                <a:gd name="connsiteX2" fmla="*/ 0 w 127965"/>
                <a:gd name="connsiteY2" fmla="*/ 76260 h 152520"/>
                <a:gd name="connsiteX3" fmla="*/ 63983 w 127965"/>
                <a:gd name="connsiteY3" fmla="*/ 0 h 152520"/>
                <a:gd name="connsiteX4" fmla="*/ 127966 w 127965"/>
                <a:gd name="connsiteY4" fmla="*/ 76260 h 152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65" h="152520">
                  <a:moveTo>
                    <a:pt x="127966" y="76260"/>
                  </a:moveTo>
                  <a:cubicBezTo>
                    <a:pt x="127966" y="118378"/>
                    <a:pt x="99319" y="152520"/>
                    <a:pt x="63983" y="152520"/>
                  </a:cubicBezTo>
                  <a:cubicBezTo>
                    <a:pt x="28646" y="152520"/>
                    <a:pt x="0" y="118378"/>
                    <a:pt x="0" y="76260"/>
                  </a:cubicBezTo>
                  <a:cubicBezTo>
                    <a:pt x="0" y="34143"/>
                    <a:pt x="28646" y="0"/>
                    <a:pt x="63983" y="0"/>
                  </a:cubicBezTo>
                  <a:cubicBezTo>
                    <a:pt x="99320" y="0"/>
                    <a:pt x="127966" y="34143"/>
                    <a:pt x="127966" y="76260"/>
                  </a:cubicBezTo>
                  <a:close/>
                </a:path>
              </a:pathLst>
            </a:custGeom>
            <a:grpFill/>
            <a:ln w="12700" cap="rnd">
              <a:solidFill>
                <a:srgbClr val="114954"/>
              </a:solidFill>
              <a:prstDash val="solid"/>
              <a:miter/>
            </a:ln>
          </p:spPr>
          <p:txBody>
            <a:bodyPr rtlCol="0" anchor="ctr"/>
            <a:lstStyle/>
            <a:p>
              <a:endParaRPr lang="en-AU"/>
            </a:p>
          </p:txBody>
        </p:sp>
        <p:sp>
          <p:nvSpPr>
            <p:cNvPr id="626" name="Freeform: Shape 625">
              <a:extLst>
                <a:ext uri="{FF2B5EF4-FFF2-40B4-BE49-F238E27FC236}">
                  <a16:creationId xmlns:a16="http://schemas.microsoft.com/office/drawing/2014/main" id="{54367968-BE30-4D39-BC52-90069E99031F}"/>
                </a:ext>
              </a:extLst>
            </p:cNvPr>
            <p:cNvSpPr/>
            <p:nvPr/>
          </p:nvSpPr>
          <p:spPr>
            <a:xfrm>
              <a:off x="573686" y="2129216"/>
              <a:ext cx="52757" cy="94781"/>
            </a:xfrm>
            <a:custGeom>
              <a:avLst/>
              <a:gdLst>
                <a:gd name="connsiteX0" fmla="*/ 52758 w 52757"/>
                <a:gd name="connsiteY0" fmla="*/ 0 h 94781"/>
                <a:gd name="connsiteX1" fmla="*/ 0 w 52757"/>
                <a:gd name="connsiteY1" fmla="*/ 46865 h 94781"/>
                <a:gd name="connsiteX2" fmla="*/ 0 w 52757"/>
                <a:gd name="connsiteY2" fmla="*/ 94782 h 94781"/>
              </a:gdLst>
              <a:ahLst/>
              <a:cxnLst>
                <a:cxn ang="0">
                  <a:pos x="connsiteX0" y="connsiteY0"/>
                </a:cxn>
                <a:cxn ang="0">
                  <a:pos x="connsiteX1" y="connsiteY1"/>
                </a:cxn>
                <a:cxn ang="0">
                  <a:pos x="connsiteX2" y="connsiteY2"/>
                </a:cxn>
              </a:cxnLst>
              <a:rect l="l" t="t" r="r" b="b"/>
              <a:pathLst>
                <a:path w="52757" h="94781">
                  <a:moveTo>
                    <a:pt x="52758" y="0"/>
                  </a:moveTo>
                  <a:lnTo>
                    <a:pt x="0" y="46865"/>
                  </a:lnTo>
                  <a:lnTo>
                    <a:pt x="0" y="94782"/>
                  </a:lnTo>
                </a:path>
              </a:pathLst>
            </a:custGeom>
            <a:grpFill/>
            <a:ln w="12700" cap="rnd">
              <a:solidFill>
                <a:srgbClr val="114954"/>
              </a:solidFill>
              <a:prstDash val="solid"/>
              <a:round/>
            </a:ln>
          </p:spPr>
          <p:txBody>
            <a:bodyPr rtlCol="0" anchor="ctr"/>
            <a:lstStyle/>
            <a:p>
              <a:endParaRPr lang="en-AU"/>
            </a:p>
          </p:txBody>
        </p:sp>
        <p:sp>
          <p:nvSpPr>
            <p:cNvPr id="627" name="Freeform: Shape 626">
              <a:extLst>
                <a:ext uri="{FF2B5EF4-FFF2-40B4-BE49-F238E27FC236}">
                  <a16:creationId xmlns:a16="http://schemas.microsoft.com/office/drawing/2014/main" id="{F1F4F109-D402-4B82-A3AD-CDA3115CA0B1}"/>
                </a:ext>
              </a:extLst>
            </p:cNvPr>
            <p:cNvSpPr/>
            <p:nvPr/>
          </p:nvSpPr>
          <p:spPr>
            <a:xfrm>
              <a:off x="740413" y="2129216"/>
              <a:ext cx="52757" cy="94781"/>
            </a:xfrm>
            <a:custGeom>
              <a:avLst/>
              <a:gdLst>
                <a:gd name="connsiteX0" fmla="*/ 0 w 52757"/>
                <a:gd name="connsiteY0" fmla="*/ 0 h 94781"/>
                <a:gd name="connsiteX1" fmla="*/ 52758 w 52757"/>
                <a:gd name="connsiteY1" fmla="*/ 46865 h 94781"/>
                <a:gd name="connsiteX2" fmla="*/ 52758 w 52757"/>
                <a:gd name="connsiteY2" fmla="*/ 94782 h 94781"/>
              </a:gdLst>
              <a:ahLst/>
              <a:cxnLst>
                <a:cxn ang="0">
                  <a:pos x="connsiteX0" y="connsiteY0"/>
                </a:cxn>
                <a:cxn ang="0">
                  <a:pos x="connsiteX1" y="connsiteY1"/>
                </a:cxn>
                <a:cxn ang="0">
                  <a:pos x="connsiteX2" y="connsiteY2"/>
                </a:cxn>
              </a:cxnLst>
              <a:rect l="l" t="t" r="r" b="b"/>
              <a:pathLst>
                <a:path w="52757" h="94781">
                  <a:moveTo>
                    <a:pt x="0" y="0"/>
                  </a:moveTo>
                  <a:lnTo>
                    <a:pt x="52758" y="46865"/>
                  </a:lnTo>
                  <a:lnTo>
                    <a:pt x="52758" y="94782"/>
                  </a:lnTo>
                </a:path>
              </a:pathLst>
            </a:custGeom>
            <a:grpFill/>
            <a:ln w="12700" cap="rnd">
              <a:solidFill>
                <a:srgbClr val="114954"/>
              </a:solidFill>
              <a:prstDash val="solid"/>
              <a:round/>
            </a:ln>
          </p:spPr>
          <p:txBody>
            <a:bodyPr rtlCol="0" anchor="ctr"/>
            <a:lstStyle/>
            <a:p>
              <a:endParaRPr lang="en-AU"/>
            </a:p>
          </p:txBody>
        </p:sp>
        <p:sp>
          <p:nvSpPr>
            <p:cNvPr id="628" name="Freeform: Shape 627">
              <a:extLst>
                <a:ext uri="{FF2B5EF4-FFF2-40B4-BE49-F238E27FC236}">
                  <a16:creationId xmlns:a16="http://schemas.microsoft.com/office/drawing/2014/main" id="{50271C82-B0B1-4D66-9ED6-BCA15BD235AF}"/>
                </a:ext>
              </a:extLst>
            </p:cNvPr>
            <p:cNvSpPr/>
            <p:nvPr/>
          </p:nvSpPr>
          <p:spPr>
            <a:xfrm>
              <a:off x="573862" y="2298188"/>
              <a:ext cx="219133" cy="39287"/>
            </a:xfrm>
            <a:custGeom>
              <a:avLst/>
              <a:gdLst>
                <a:gd name="connsiteX0" fmla="*/ 0 w 219133"/>
                <a:gd name="connsiteY0" fmla="*/ 39288 h 39287"/>
                <a:gd name="connsiteX1" fmla="*/ 0 w 219133"/>
                <a:gd name="connsiteY1" fmla="*/ 0 h 39287"/>
                <a:gd name="connsiteX2" fmla="*/ 219134 w 219133"/>
                <a:gd name="connsiteY2" fmla="*/ 0 h 39287"/>
                <a:gd name="connsiteX3" fmla="*/ 219134 w 219133"/>
                <a:gd name="connsiteY3" fmla="*/ 39288 h 39287"/>
              </a:gdLst>
              <a:ahLst/>
              <a:cxnLst>
                <a:cxn ang="0">
                  <a:pos x="connsiteX0" y="connsiteY0"/>
                </a:cxn>
                <a:cxn ang="0">
                  <a:pos x="connsiteX1" y="connsiteY1"/>
                </a:cxn>
                <a:cxn ang="0">
                  <a:pos x="connsiteX2" y="connsiteY2"/>
                </a:cxn>
                <a:cxn ang="0">
                  <a:pos x="connsiteX3" y="connsiteY3"/>
                </a:cxn>
              </a:cxnLst>
              <a:rect l="l" t="t" r="r" b="b"/>
              <a:pathLst>
                <a:path w="219133" h="39287">
                  <a:moveTo>
                    <a:pt x="0" y="39288"/>
                  </a:moveTo>
                  <a:lnTo>
                    <a:pt x="0" y="0"/>
                  </a:lnTo>
                  <a:lnTo>
                    <a:pt x="219134" y="0"/>
                  </a:lnTo>
                  <a:lnTo>
                    <a:pt x="219134" y="39288"/>
                  </a:lnTo>
                </a:path>
              </a:pathLst>
            </a:custGeom>
            <a:grpFill/>
            <a:ln w="12700" cap="rnd">
              <a:solidFill>
                <a:srgbClr val="114954"/>
              </a:solidFill>
              <a:prstDash val="solid"/>
              <a:round/>
            </a:ln>
          </p:spPr>
          <p:txBody>
            <a:bodyPr rtlCol="0" anchor="ctr"/>
            <a:lstStyle/>
            <a:p>
              <a:endParaRPr lang="en-AU"/>
            </a:p>
          </p:txBody>
        </p:sp>
        <p:sp>
          <p:nvSpPr>
            <p:cNvPr id="629" name="Freeform: Shape 628">
              <a:extLst>
                <a:ext uri="{FF2B5EF4-FFF2-40B4-BE49-F238E27FC236}">
                  <a16:creationId xmlns:a16="http://schemas.microsoft.com/office/drawing/2014/main" id="{678AF842-1943-442A-BAFC-B6012EA20BD4}"/>
                </a:ext>
              </a:extLst>
            </p:cNvPr>
            <p:cNvSpPr/>
            <p:nvPr/>
          </p:nvSpPr>
          <p:spPr>
            <a:xfrm>
              <a:off x="573862" y="2462600"/>
              <a:ext cx="220151" cy="39287"/>
            </a:xfrm>
            <a:custGeom>
              <a:avLst/>
              <a:gdLst>
                <a:gd name="connsiteX0" fmla="*/ 220151 w 220151"/>
                <a:gd name="connsiteY0" fmla="*/ 0 h 39287"/>
                <a:gd name="connsiteX1" fmla="*/ 220151 w 220151"/>
                <a:gd name="connsiteY1" fmla="*/ 39288 h 39287"/>
                <a:gd name="connsiteX2" fmla="*/ 0 w 220151"/>
                <a:gd name="connsiteY2" fmla="*/ 39288 h 39287"/>
                <a:gd name="connsiteX3" fmla="*/ 0 w 220151"/>
                <a:gd name="connsiteY3" fmla="*/ 0 h 39287"/>
              </a:gdLst>
              <a:ahLst/>
              <a:cxnLst>
                <a:cxn ang="0">
                  <a:pos x="connsiteX0" y="connsiteY0"/>
                </a:cxn>
                <a:cxn ang="0">
                  <a:pos x="connsiteX1" y="connsiteY1"/>
                </a:cxn>
                <a:cxn ang="0">
                  <a:pos x="connsiteX2" y="connsiteY2"/>
                </a:cxn>
                <a:cxn ang="0">
                  <a:pos x="connsiteX3" y="connsiteY3"/>
                </a:cxn>
              </a:cxnLst>
              <a:rect l="l" t="t" r="r" b="b"/>
              <a:pathLst>
                <a:path w="220151" h="39287">
                  <a:moveTo>
                    <a:pt x="220151" y="0"/>
                  </a:moveTo>
                  <a:lnTo>
                    <a:pt x="220151" y="39288"/>
                  </a:lnTo>
                  <a:lnTo>
                    <a:pt x="0" y="39288"/>
                  </a:lnTo>
                  <a:lnTo>
                    <a:pt x="0" y="0"/>
                  </a:lnTo>
                </a:path>
              </a:pathLst>
            </a:custGeom>
            <a:grpFill/>
            <a:ln w="12700" cap="rnd">
              <a:solidFill>
                <a:srgbClr val="114954"/>
              </a:solidFill>
              <a:prstDash val="solid"/>
              <a:round/>
            </a:ln>
          </p:spPr>
          <p:txBody>
            <a:bodyPr rtlCol="0" anchor="ctr"/>
            <a:lstStyle/>
            <a:p>
              <a:endParaRPr lang="en-AU"/>
            </a:p>
          </p:txBody>
        </p:sp>
        <p:sp>
          <p:nvSpPr>
            <p:cNvPr id="630" name="Freeform: Shape 629">
              <a:extLst>
                <a:ext uri="{FF2B5EF4-FFF2-40B4-BE49-F238E27FC236}">
                  <a16:creationId xmlns:a16="http://schemas.microsoft.com/office/drawing/2014/main" id="{DFB60F0E-F961-4DE6-AEC5-55ABAD4F90D8}"/>
                </a:ext>
              </a:extLst>
            </p:cNvPr>
            <p:cNvSpPr/>
            <p:nvPr/>
          </p:nvSpPr>
          <p:spPr>
            <a:xfrm>
              <a:off x="792996" y="2298188"/>
              <a:ext cx="119160" cy="3507"/>
            </a:xfrm>
            <a:custGeom>
              <a:avLst/>
              <a:gdLst>
                <a:gd name="connsiteX0" fmla="*/ 0 w 119160"/>
                <a:gd name="connsiteY0" fmla="*/ 0 h 3507"/>
                <a:gd name="connsiteX1" fmla="*/ 119161 w 119160"/>
                <a:gd name="connsiteY1" fmla="*/ 0 h 3507"/>
              </a:gdLst>
              <a:ahLst/>
              <a:cxnLst>
                <a:cxn ang="0">
                  <a:pos x="connsiteX0" y="connsiteY0"/>
                </a:cxn>
                <a:cxn ang="0">
                  <a:pos x="connsiteX1" y="connsiteY1"/>
                </a:cxn>
              </a:cxnLst>
              <a:rect l="l" t="t" r="r" b="b"/>
              <a:pathLst>
                <a:path w="119160" h="3507">
                  <a:moveTo>
                    <a:pt x="0" y="0"/>
                  </a:moveTo>
                  <a:lnTo>
                    <a:pt x="119161" y="0"/>
                  </a:lnTo>
                </a:path>
              </a:pathLst>
            </a:custGeom>
            <a:grpFill/>
            <a:ln w="12700" cap="rnd">
              <a:solidFill>
                <a:srgbClr val="114954"/>
              </a:solidFill>
              <a:prstDash val="solid"/>
              <a:round/>
            </a:ln>
          </p:spPr>
          <p:txBody>
            <a:bodyPr rtlCol="0" anchor="ctr"/>
            <a:lstStyle/>
            <a:p>
              <a:endParaRPr lang="en-AU"/>
            </a:p>
          </p:txBody>
        </p:sp>
        <p:sp>
          <p:nvSpPr>
            <p:cNvPr id="631" name="Freeform: Shape 630">
              <a:extLst>
                <a:ext uri="{FF2B5EF4-FFF2-40B4-BE49-F238E27FC236}">
                  <a16:creationId xmlns:a16="http://schemas.microsoft.com/office/drawing/2014/main" id="{F8B4DE1E-62C7-4B8C-B1E2-3E376B3EC2E4}"/>
                </a:ext>
              </a:extLst>
            </p:cNvPr>
            <p:cNvSpPr/>
            <p:nvPr/>
          </p:nvSpPr>
          <p:spPr>
            <a:xfrm>
              <a:off x="454736" y="2298188"/>
              <a:ext cx="119125" cy="3507"/>
            </a:xfrm>
            <a:custGeom>
              <a:avLst/>
              <a:gdLst>
                <a:gd name="connsiteX0" fmla="*/ 119126 w 119125"/>
                <a:gd name="connsiteY0" fmla="*/ 0 h 3507"/>
                <a:gd name="connsiteX1" fmla="*/ 0 w 119125"/>
                <a:gd name="connsiteY1" fmla="*/ 0 h 3507"/>
              </a:gdLst>
              <a:ahLst/>
              <a:cxnLst>
                <a:cxn ang="0">
                  <a:pos x="connsiteX0" y="connsiteY0"/>
                </a:cxn>
                <a:cxn ang="0">
                  <a:pos x="connsiteX1" y="connsiteY1"/>
                </a:cxn>
              </a:cxnLst>
              <a:rect l="l" t="t" r="r" b="b"/>
              <a:pathLst>
                <a:path w="119125" h="3507">
                  <a:moveTo>
                    <a:pt x="119126" y="0"/>
                  </a:moveTo>
                  <a:lnTo>
                    <a:pt x="0" y="0"/>
                  </a:lnTo>
                </a:path>
              </a:pathLst>
            </a:custGeom>
            <a:grpFill/>
            <a:ln w="12700" cap="rnd">
              <a:solidFill>
                <a:srgbClr val="114954"/>
              </a:solidFill>
              <a:prstDash val="solid"/>
              <a:round/>
            </a:ln>
          </p:spPr>
          <p:txBody>
            <a:bodyPr rtlCol="0" anchor="ctr"/>
            <a:lstStyle/>
            <a:p>
              <a:endParaRPr lang="en-AU"/>
            </a:p>
          </p:txBody>
        </p:sp>
        <p:sp>
          <p:nvSpPr>
            <p:cNvPr id="632" name="Freeform: Shape 631">
              <a:extLst>
                <a:ext uri="{FF2B5EF4-FFF2-40B4-BE49-F238E27FC236}">
                  <a16:creationId xmlns:a16="http://schemas.microsoft.com/office/drawing/2014/main" id="{57782C07-19CF-4843-8F93-1E17BFD71BF6}"/>
                </a:ext>
              </a:extLst>
            </p:cNvPr>
            <p:cNvSpPr/>
            <p:nvPr/>
          </p:nvSpPr>
          <p:spPr>
            <a:xfrm>
              <a:off x="454736" y="2501888"/>
              <a:ext cx="119125" cy="3507"/>
            </a:xfrm>
            <a:custGeom>
              <a:avLst/>
              <a:gdLst>
                <a:gd name="connsiteX0" fmla="*/ 0 w 119125"/>
                <a:gd name="connsiteY0" fmla="*/ 0 h 3507"/>
                <a:gd name="connsiteX1" fmla="*/ 119126 w 119125"/>
                <a:gd name="connsiteY1" fmla="*/ 0 h 3507"/>
              </a:gdLst>
              <a:ahLst/>
              <a:cxnLst>
                <a:cxn ang="0">
                  <a:pos x="connsiteX0" y="connsiteY0"/>
                </a:cxn>
                <a:cxn ang="0">
                  <a:pos x="connsiteX1" y="connsiteY1"/>
                </a:cxn>
              </a:cxnLst>
              <a:rect l="l" t="t" r="r" b="b"/>
              <a:pathLst>
                <a:path w="119125" h="3507">
                  <a:moveTo>
                    <a:pt x="0" y="0"/>
                  </a:moveTo>
                  <a:lnTo>
                    <a:pt x="119126" y="0"/>
                  </a:lnTo>
                </a:path>
              </a:pathLst>
            </a:custGeom>
            <a:grpFill/>
            <a:ln w="12700" cap="rnd">
              <a:solidFill>
                <a:srgbClr val="114954"/>
              </a:solidFill>
              <a:prstDash val="solid"/>
              <a:round/>
            </a:ln>
          </p:spPr>
          <p:txBody>
            <a:bodyPr rtlCol="0" anchor="ctr"/>
            <a:lstStyle/>
            <a:p>
              <a:endParaRPr lang="en-AU"/>
            </a:p>
          </p:txBody>
        </p:sp>
        <p:sp>
          <p:nvSpPr>
            <p:cNvPr id="633" name="Freeform: Shape 632">
              <a:extLst>
                <a:ext uri="{FF2B5EF4-FFF2-40B4-BE49-F238E27FC236}">
                  <a16:creationId xmlns:a16="http://schemas.microsoft.com/office/drawing/2014/main" id="{35782260-902D-4E3D-AB3E-098BB3122957}"/>
                </a:ext>
              </a:extLst>
            </p:cNvPr>
            <p:cNvSpPr/>
            <p:nvPr/>
          </p:nvSpPr>
          <p:spPr>
            <a:xfrm>
              <a:off x="454736" y="2246272"/>
              <a:ext cx="457420" cy="3507"/>
            </a:xfrm>
            <a:custGeom>
              <a:avLst/>
              <a:gdLst>
                <a:gd name="connsiteX0" fmla="*/ 0 w 457420"/>
                <a:gd name="connsiteY0" fmla="*/ 0 h 3507"/>
                <a:gd name="connsiteX1" fmla="*/ 457421 w 457420"/>
                <a:gd name="connsiteY1" fmla="*/ 0 h 3507"/>
              </a:gdLst>
              <a:ahLst/>
              <a:cxnLst>
                <a:cxn ang="0">
                  <a:pos x="connsiteX0" y="connsiteY0"/>
                </a:cxn>
                <a:cxn ang="0">
                  <a:pos x="connsiteX1" y="connsiteY1"/>
                </a:cxn>
              </a:cxnLst>
              <a:rect l="l" t="t" r="r" b="b"/>
              <a:pathLst>
                <a:path w="457420" h="3507">
                  <a:moveTo>
                    <a:pt x="0" y="0"/>
                  </a:moveTo>
                  <a:lnTo>
                    <a:pt x="457421" y="0"/>
                  </a:lnTo>
                </a:path>
              </a:pathLst>
            </a:custGeom>
            <a:grpFill/>
            <a:ln w="12700" cap="rnd">
              <a:solidFill>
                <a:srgbClr val="114954"/>
              </a:solidFill>
              <a:prstDash val="solid"/>
              <a:round/>
            </a:ln>
          </p:spPr>
          <p:txBody>
            <a:bodyPr rtlCol="0" anchor="ctr"/>
            <a:lstStyle/>
            <a:p>
              <a:endParaRPr lang="en-AU"/>
            </a:p>
          </p:txBody>
        </p:sp>
        <p:sp>
          <p:nvSpPr>
            <p:cNvPr id="634" name="Freeform: Shape 633">
              <a:extLst>
                <a:ext uri="{FF2B5EF4-FFF2-40B4-BE49-F238E27FC236}">
                  <a16:creationId xmlns:a16="http://schemas.microsoft.com/office/drawing/2014/main" id="{9CE1E858-4205-40E8-908D-A5D278F34D9A}"/>
                </a:ext>
              </a:extLst>
            </p:cNvPr>
            <p:cNvSpPr/>
            <p:nvPr/>
          </p:nvSpPr>
          <p:spPr>
            <a:xfrm>
              <a:off x="500829"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35" name="Freeform: Shape 634">
              <a:extLst>
                <a:ext uri="{FF2B5EF4-FFF2-40B4-BE49-F238E27FC236}">
                  <a16:creationId xmlns:a16="http://schemas.microsoft.com/office/drawing/2014/main" id="{85640CDE-3048-4C64-879D-602737A66B07}"/>
                </a:ext>
              </a:extLst>
            </p:cNvPr>
            <p:cNvSpPr/>
            <p:nvPr/>
          </p:nvSpPr>
          <p:spPr>
            <a:xfrm>
              <a:off x="573862"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36" name="Freeform: Shape 635">
              <a:extLst>
                <a:ext uri="{FF2B5EF4-FFF2-40B4-BE49-F238E27FC236}">
                  <a16:creationId xmlns:a16="http://schemas.microsoft.com/office/drawing/2014/main" id="{5D6BF2F8-5CBE-46C8-A61E-B839CF39B9CA}"/>
                </a:ext>
              </a:extLst>
            </p:cNvPr>
            <p:cNvSpPr/>
            <p:nvPr/>
          </p:nvSpPr>
          <p:spPr>
            <a:xfrm>
              <a:off x="646930"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37" name="Freeform: Shape 636">
              <a:extLst>
                <a:ext uri="{FF2B5EF4-FFF2-40B4-BE49-F238E27FC236}">
                  <a16:creationId xmlns:a16="http://schemas.microsoft.com/office/drawing/2014/main" id="{F084F943-E087-489E-8DEE-849856812DE0}"/>
                </a:ext>
              </a:extLst>
            </p:cNvPr>
            <p:cNvSpPr/>
            <p:nvPr/>
          </p:nvSpPr>
          <p:spPr>
            <a:xfrm>
              <a:off x="719963"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38" name="Freeform: Shape 637">
              <a:extLst>
                <a:ext uri="{FF2B5EF4-FFF2-40B4-BE49-F238E27FC236}">
                  <a16:creationId xmlns:a16="http://schemas.microsoft.com/office/drawing/2014/main" id="{8A4BCDE2-56CB-4F89-A5B6-B57018A9725C}"/>
                </a:ext>
              </a:extLst>
            </p:cNvPr>
            <p:cNvSpPr/>
            <p:nvPr/>
          </p:nvSpPr>
          <p:spPr>
            <a:xfrm>
              <a:off x="792996"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39" name="Freeform: Shape 638">
              <a:extLst>
                <a:ext uri="{FF2B5EF4-FFF2-40B4-BE49-F238E27FC236}">
                  <a16:creationId xmlns:a16="http://schemas.microsoft.com/office/drawing/2014/main" id="{D771921D-4376-4F0B-8753-03D47C23CC0D}"/>
                </a:ext>
              </a:extLst>
            </p:cNvPr>
            <p:cNvSpPr/>
            <p:nvPr/>
          </p:nvSpPr>
          <p:spPr>
            <a:xfrm>
              <a:off x="866064" y="2246272"/>
              <a:ext cx="3507" cy="51915"/>
            </a:xfrm>
            <a:custGeom>
              <a:avLst/>
              <a:gdLst>
                <a:gd name="connsiteX0" fmla="*/ 0 w 3507"/>
                <a:gd name="connsiteY0" fmla="*/ 0 h 51915"/>
                <a:gd name="connsiteX1" fmla="*/ 0 w 3507"/>
                <a:gd name="connsiteY1" fmla="*/ 51916 h 51915"/>
              </a:gdLst>
              <a:ahLst/>
              <a:cxnLst>
                <a:cxn ang="0">
                  <a:pos x="connsiteX0" y="connsiteY0"/>
                </a:cxn>
                <a:cxn ang="0">
                  <a:pos x="connsiteX1" y="connsiteY1"/>
                </a:cxn>
              </a:cxnLst>
              <a:rect l="l" t="t" r="r" b="b"/>
              <a:pathLst>
                <a:path w="3507" h="51915">
                  <a:moveTo>
                    <a:pt x="0" y="0"/>
                  </a:moveTo>
                  <a:lnTo>
                    <a:pt x="0" y="51916"/>
                  </a:lnTo>
                </a:path>
              </a:pathLst>
            </a:custGeom>
            <a:grpFill/>
            <a:ln w="12700" cap="rnd">
              <a:solidFill>
                <a:srgbClr val="114954"/>
              </a:solidFill>
              <a:prstDash val="solid"/>
              <a:round/>
            </a:ln>
          </p:spPr>
          <p:txBody>
            <a:bodyPr rtlCol="0" anchor="ctr"/>
            <a:lstStyle/>
            <a:p>
              <a:endParaRPr lang="en-AU"/>
            </a:p>
          </p:txBody>
        </p:sp>
        <p:sp>
          <p:nvSpPr>
            <p:cNvPr id="640" name="Freeform: Shape 639">
              <a:extLst>
                <a:ext uri="{FF2B5EF4-FFF2-40B4-BE49-F238E27FC236}">
                  <a16:creationId xmlns:a16="http://schemas.microsoft.com/office/drawing/2014/main" id="{63E1C3DC-A9CC-4704-8572-9DA27902AACE}"/>
                </a:ext>
              </a:extLst>
            </p:cNvPr>
            <p:cNvSpPr/>
            <p:nvPr/>
          </p:nvSpPr>
          <p:spPr>
            <a:xfrm>
              <a:off x="745500" y="2351542"/>
              <a:ext cx="97026" cy="97026"/>
            </a:xfrm>
            <a:custGeom>
              <a:avLst/>
              <a:gdLst>
                <a:gd name="connsiteX0" fmla="*/ 48513 w 97026"/>
                <a:gd name="connsiteY0" fmla="*/ 97027 h 97026"/>
                <a:gd name="connsiteX1" fmla="*/ 0 w 97026"/>
                <a:gd name="connsiteY1" fmla="*/ 48513 h 97026"/>
                <a:gd name="connsiteX2" fmla="*/ 48513 w 97026"/>
                <a:gd name="connsiteY2" fmla="*/ 0 h 97026"/>
                <a:gd name="connsiteX3" fmla="*/ 97027 w 97026"/>
                <a:gd name="connsiteY3" fmla="*/ 48513 h 97026"/>
                <a:gd name="connsiteX4" fmla="*/ 48513 w 97026"/>
                <a:gd name="connsiteY4" fmla="*/ 97027 h 97026"/>
                <a:gd name="connsiteX5" fmla="*/ 48513 w 97026"/>
                <a:gd name="connsiteY5" fmla="*/ 13996 h 97026"/>
                <a:gd name="connsiteX6" fmla="*/ 14031 w 97026"/>
                <a:gd name="connsiteY6" fmla="*/ 48478 h 97026"/>
                <a:gd name="connsiteX7" fmla="*/ 48513 w 97026"/>
                <a:gd name="connsiteY7" fmla="*/ 82960 h 97026"/>
                <a:gd name="connsiteX8" fmla="*/ 82995 w 97026"/>
                <a:gd name="connsiteY8" fmla="*/ 48478 h 97026"/>
                <a:gd name="connsiteX9" fmla="*/ 48513 w 97026"/>
                <a:gd name="connsiteY9" fmla="*/ 13996 h 9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026" h="97026">
                  <a:moveTo>
                    <a:pt x="48513" y="97027"/>
                  </a:moveTo>
                  <a:cubicBezTo>
                    <a:pt x="21749" y="97027"/>
                    <a:pt x="0" y="75243"/>
                    <a:pt x="0" y="48513"/>
                  </a:cubicBezTo>
                  <a:cubicBezTo>
                    <a:pt x="0" y="21784"/>
                    <a:pt x="21784" y="0"/>
                    <a:pt x="48513" y="0"/>
                  </a:cubicBezTo>
                  <a:cubicBezTo>
                    <a:pt x="75243" y="0"/>
                    <a:pt x="97027" y="21784"/>
                    <a:pt x="97027" y="48513"/>
                  </a:cubicBezTo>
                  <a:cubicBezTo>
                    <a:pt x="97027" y="75243"/>
                    <a:pt x="75243" y="97027"/>
                    <a:pt x="48513" y="97027"/>
                  </a:cubicBezTo>
                  <a:close/>
                  <a:moveTo>
                    <a:pt x="48513" y="13996"/>
                  </a:moveTo>
                  <a:cubicBezTo>
                    <a:pt x="29501" y="13996"/>
                    <a:pt x="14031" y="29466"/>
                    <a:pt x="14031" y="48478"/>
                  </a:cubicBezTo>
                  <a:cubicBezTo>
                    <a:pt x="14031" y="67491"/>
                    <a:pt x="29501" y="82960"/>
                    <a:pt x="48513" y="82960"/>
                  </a:cubicBezTo>
                  <a:cubicBezTo>
                    <a:pt x="67526" y="82960"/>
                    <a:pt x="82995" y="67491"/>
                    <a:pt x="82995" y="48478"/>
                  </a:cubicBezTo>
                  <a:cubicBezTo>
                    <a:pt x="82995" y="29466"/>
                    <a:pt x="67526" y="13996"/>
                    <a:pt x="48513" y="13996"/>
                  </a:cubicBezTo>
                  <a:close/>
                </a:path>
              </a:pathLst>
            </a:custGeom>
            <a:grpFill/>
            <a:ln w="12700" cap="flat">
              <a:solidFill>
                <a:srgbClr val="114954"/>
              </a:solidFill>
              <a:prstDash val="solid"/>
              <a:miter/>
            </a:ln>
          </p:spPr>
          <p:txBody>
            <a:bodyPr rtlCol="0" anchor="ctr"/>
            <a:lstStyle/>
            <a:p>
              <a:endParaRPr lang="en-AU"/>
            </a:p>
          </p:txBody>
        </p:sp>
        <p:sp>
          <p:nvSpPr>
            <p:cNvPr id="641" name="Freeform: Shape 640">
              <a:extLst>
                <a:ext uri="{FF2B5EF4-FFF2-40B4-BE49-F238E27FC236}">
                  <a16:creationId xmlns:a16="http://schemas.microsoft.com/office/drawing/2014/main" id="{EB77793E-6DFC-4615-96CC-6DCFE0303346}"/>
                </a:ext>
              </a:extLst>
            </p:cNvPr>
            <p:cNvSpPr/>
            <p:nvPr/>
          </p:nvSpPr>
          <p:spPr>
            <a:xfrm>
              <a:off x="794013" y="2381920"/>
              <a:ext cx="3507" cy="36235"/>
            </a:xfrm>
            <a:custGeom>
              <a:avLst/>
              <a:gdLst>
                <a:gd name="connsiteX0" fmla="*/ 0 w 3507"/>
                <a:gd name="connsiteY0" fmla="*/ 0 h 36235"/>
                <a:gd name="connsiteX1" fmla="*/ 0 w 3507"/>
                <a:gd name="connsiteY1" fmla="*/ 36236 h 36235"/>
              </a:gdLst>
              <a:ahLst/>
              <a:cxnLst>
                <a:cxn ang="0">
                  <a:pos x="connsiteX0" y="connsiteY0"/>
                </a:cxn>
                <a:cxn ang="0">
                  <a:pos x="connsiteX1" y="connsiteY1"/>
                </a:cxn>
              </a:cxnLst>
              <a:rect l="l" t="t" r="r" b="b"/>
              <a:pathLst>
                <a:path w="3507" h="36235">
                  <a:moveTo>
                    <a:pt x="0" y="0"/>
                  </a:moveTo>
                  <a:lnTo>
                    <a:pt x="0" y="36236"/>
                  </a:lnTo>
                </a:path>
              </a:pathLst>
            </a:custGeom>
            <a:grpFill/>
            <a:ln w="12700" cap="rnd">
              <a:solidFill>
                <a:srgbClr val="114954"/>
              </a:solidFill>
              <a:prstDash val="solid"/>
              <a:round/>
            </a:ln>
          </p:spPr>
          <p:txBody>
            <a:bodyPr rtlCol="0" anchor="ctr"/>
            <a:lstStyle/>
            <a:p>
              <a:endParaRPr lang="en-AU"/>
            </a:p>
          </p:txBody>
        </p:sp>
        <p:sp>
          <p:nvSpPr>
            <p:cNvPr id="642" name="Freeform: Shape 641">
              <a:extLst>
                <a:ext uri="{FF2B5EF4-FFF2-40B4-BE49-F238E27FC236}">
                  <a16:creationId xmlns:a16="http://schemas.microsoft.com/office/drawing/2014/main" id="{69D54028-4B69-45DE-977F-EE9957A134B8}"/>
                </a:ext>
              </a:extLst>
            </p:cNvPr>
            <p:cNvSpPr/>
            <p:nvPr/>
          </p:nvSpPr>
          <p:spPr>
            <a:xfrm>
              <a:off x="775877" y="2400055"/>
              <a:ext cx="36270" cy="3507"/>
            </a:xfrm>
            <a:custGeom>
              <a:avLst/>
              <a:gdLst>
                <a:gd name="connsiteX0" fmla="*/ 36271 w 36270"/>
                <a:gd name="connsiteY0" fmla="*/ 0 h 3507"/>
                <a:gd name="connsiteX1" fmla="*/ 0 w 36270"/>
                <a:gd name="connsiteY1" fmla="*/ 0 h 3507"/>
              </a:gdLst>
              <a:ahLst/>
              <a:cxnLst>
                <a:cxn ang="0">
                  <a:pos x="connsiteX0" y="connsiteY0"/>
                </a:cxn>
                <a:cxn ang="0">
                  <a:pos x="connsiteX1" y="connsiteY1"/>
                </a:cxn>
              </a:cxnLst>
              <a:rect l="l" t="t" r="r" b="b"/>
              <a:pathLst>
                <a:path w="36270" h="3507">
                  <a:moveTo>
                    <a:pt x="36271" y="0"/>
                  </a:moveTo>
                  <a:lnTo>
                    <a:pt x="0" y="0"/>
                  </a:lnTo>
                </a:path>
              </a:pathLst>
            </a:custGeom>
            <a:grpFill/>
            <a:ln w="12700" cap="rnd">
              <a:solidFill>
                <a:srgbClr val="114954"/>
              </a:solidFill>
              <a:prstDash val="solid"/>
              <a:round/>
            </a:ln>
          </p:spPr>
          <p:txBody>
            <a:bodyPr rtlCol="0" anchor="ctr"/>
            <a:lstStyle/>
            <a:p>
              <a:endParaRPr lang="en-AU"/>
            </a:p>
          </p:txBody>
        </p:sp>
        <p:sp>
          <p:nvSpPr>
            <p:cNvPr id="643" name="Freeform: Shape 642">
              <a:extLst>
                <a:ext uri="{FF2B5EF4-FFF2-40B4-BE49-F238E27FC236}">
                  <a16:creationId xmlns:a16="http://schemas.microsoft.com/office/drawing/2014/main" id="{AEE4C9FB-59D0-41EA-BCD3-1C2C54886949}"/>
                </a:ext>
              </a:extLst>
            </p:cNvPr>
            <p:cNvSpPr/>
            <p:nvPr/>
          </p:nvSpPr>
          <p:spPr>
            <a:xfrm>
              <a:off x="525348" y="2351542"/>
              <a:ext cx="97026" cy="97026"/>
            </a:xfrm>
            <a:custGeom>
              <a:avLst/>
              <a:gdLst>
                <a:gd name="connsiteX0" fmla="*/ 48513 w 97026"/>
                <a:gd name="connsiteY0" fmla="*/ 97027 h 97026"/>
                <a:gd name="connsiteX1" fmla="*/ 0 w 97026"/>
                <a:gd name="connsiteY1" fmla="*/ 48513 h 97026"/>
                <a:gd name="connsiteX2" fmla="*/ 48513 w 97026"/>
                <a:gd name="connsiteY2" fmla="*/ 0 h 97026"/>
                <a:gd name="connsiteX3" fmla="*/ 97027 w 97026"/>
                <a:gd name="connsiteY3" fmla="*/ 48513 h 97026"/>
                <a:gd name="connsiteX4" fmla="*/ 48513 w 97026"/>
                <a:gd name="connsiteY4" fmla="*/ 97027 h 97026"/>
                <a:gd name="connsiteX5" fmla="*/ 48513 w 97026"/>
                <a:gd name="connsiteY5" fmla="*/ 13996 h 97026"/>
                <a:gd name="connsiteX6" fmla="*/ 14031 w 97026"/>
                <a:gd name="connsiteY6" fmla="*/ 48478 h 97026"/>
                <a:gd name="connsiteX7" fmla="*/ 48513 w 97026"/>
                <a:gd name="connsiteY7" fmla="*/ 82960 h 97026"/>
                <a:gd name="connsiteX8" fmla="*/ 82995 w 97026"/>
                <a:gd name="connsiteY8" fmla="*/ 48478 h 97026"/>
                <a:gd name="connsiteX9" fmla="*/ 48513 w 97026"/>
                <a:gd name="connsiteY9" fmla="*/ 13996 h 9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026" h="97026">
                  <a:moveTo>
                    <a:pt x="48513" y="97027"/>
                  </a:moveTo>
                  <a:cubicBezTo>
                    <a:pt x="21749" y="97027"/>
                    <a:pt x="0" y="75243"/>
                    <a:pt x="0" y="48513"/>
                  </a:cubicBezTo>
                  <a:cubicBezTo>
                    <a:pt x="0" y="21784"/>
                    <a:pt x="21784" y="0"/>
                    <a:pt x="48513" y="0"/>
                  </a:cubicBezTo>
                  <a:cubicBezTo>
                    <a:pt x="75243" y="0"/>
                    <a:pt x="97027" y="21784"/>
                    <a:pt x="97027" y="48513"/>
                  </a:cubicBezTo>
                  <a:cubicBezTo>
                    <a:pt x="97027" y="75243"/>
                    <a:pt x="75243" y="97027"/>
                    <a:pt x="48513" y="97027"/>
                  </a:cubicBezTo>
                  <a:close/>
                  <a:moveTo>
                    <a:pt x="48513" y="13996"/>
                  </a:moveTo>
                  <a:cubicBezTo>
                    <a:pt x="29501" y="13996"/>
                    <a:pt x="14031" y="29466"/>
                    <a:pt x="14031" y="48478"/>
                  </a:cubicBezTo>
                  <a:cubicBezTo>
                    <a:pt x="14031" y="67491"/>
                    <a:pt x="29501" y="82960"/>
                    <a:pt x="48513" y="82960"/>
                  </a:cubicBezTo>
                  <a:cubicBezTo>
                    <a:pt x="67526" y="82960"/>
                    <a:pt x="82995" y="67491"/>
                    <a:pt x="82995" y="48478"/>
                  </a:cubicBezTo>
                  <a:cubicBezTo>
                    <a:pt x="82995" y="29466"/>
                    <a:pt x="67526" y="13996"/>
                    <a:pt x="48513" y="13996"/>
                  </a:cubicBezTo>
                  <a:close/>
                </a:path>
              </a:pathLst>
            </a:custGeom>
            <a:grpFill/>
            <a:ln w="12700" cap="flat">
              <a:solidFill>
                <a:srgbClr val="114954"/>
              </a:solidFill>
              <a:prstDash val="solid"/>
              <a:miter/>
            </a:ln>
          </p:spPr>
          <p:txBody>
            <a:bodyPr rtlCol="0" anchor="ctr"/>
            <a:lstStyle/>
            <a:p>
              <a:endParaRPr lang="en-AU"/>
            </a:p>
          </p:txBody>
        </p:sp>
        <p:sp>
          <p:nvSpPr>
            <p:cNvPr id="644" name="Freeform: Shape 643">
              <a:extLst>
                <a:ext uri="{FF2B5EF4-FFF2-40B4-BE49-F238E27FC236}">
                  <a16:creationId xmlns:a16="http://schemas.microsoft.com/office/drawing/2014/main" id="{04EFFCFC-83B7-47B9-84A3-F68C7913C44A}"/>
                </a:ext>
              </a:extLst>
            </p:cNvPr>
            <p:cNvSpPr/>
            <p:nvPr/>
          </p:nvSpPr>
          <p:spPr>
            <a:xfrm>
              <a:off x="573862" y="2381920"/>
              <a:ext cx="3507" cy="36235"/>
            </a:xfrm>
            <a:custGeom>
              <a:avLst/>
              <a:gdLst>
                <a:gd name="connsiteX0" fmla="*/ 0 w 3507"/>
                <a:gd name="connsiteY0" fmla="*/ 0 h 36235"/>
                <a:gd name="connsiteX1" fmla="*/ 0 w 3507"/>
                <a:gd name="connsiteY1" fmla="*/ 36236 h 36235"/>
              </a:gdLst>
              <a:ahLst/>
              <a:cxnLst>
                <a:cxn ang="0">
                  <a:pos x="connsiteX0" y="connsiteY0"/>
                </a:cxn>
                <a:cxn ang="0">
                  <a:pos x="connsiteX1" y="connsiteY1"/>
                </a:cxn>
              </a:cxnLst>
              <a:rect l="l" t="t" r="r" b="b"/>
              <a:pathLst>
                <a:path w="3507" h="36235">
                  <a:moveTo>
                    <a:pt x="0" y="0"/>
                  </a:moveTo>
                  <a:lnTo>
                    <a:pt x="0" y="36236"/>
                  </a:lnTo>
                </a:path>
              </a:pathLst>
            </a:custGeom>
            <a:grpFill/>
            <a:ln w="12700" cap="rnd">
              <a:solidFill>
                <a:srgbClr val="114954"/>
              </a:solidFill>
              <a:prstDash val="solid"/>
              <a:round/>
            </a:ln>
          </p:spPr>
          <p:txBody>
            <a:bodyPr rtlCol="0" anchor="ctr"/>
            <a:lstStyle/>
            <a:p>
              <a:endParaRPr lang="en-AU"/>
            </a:p>
          </p:txBody>
        </p:sp>
        <p:sp>
          <p:nvSpPr>
            <p:cNvPr id="645" name="Freeform: Shape 644">
              <a:extLst>
                <a:ext uri="{FF2B5EF4-FFF2-40B4-BE49-F238E27FC236}">
                  <a16:creationId xmlns:a16="http://schemas.microsoft.com/office/drawing/2014/main" id="{70E9EF69-DF7E-4B92-BE51-E264EFED1AD6}"/>
                </a:ext>
              </a:extLst>
            </p:cNvPr>
            <p:cNvSpPr/>
            <p:nvPr/>
          </p:nvSpPr>
          <p:spPr>
            <a:xfrm>
              <a:off x="555726" y="2400055"/>
              <a:ext cx="36270" cy="3507"/>
            </a:xfrm>
            <a:custGeom>
              <a:avLst/>
              <a:gdLst>
                <a:gd name="connsiteX0" fmla="*/ 36271 w 36270"/>
                <a:gd name="connsiteY0" fmla="*/ 0 h 3507"/>
                <a:gd name="connsiteX1" fmla="*/ 0 w 36270"/>
                <a:gd name="connsiteY1" fmla="*/ 0 h 3507"/>
              </a:gdLst>
              <a:ahLst/>
              <a:cxnLst>
                <a:cxn ang="0">
                  <a:pos x="connsiteX0" y="connsiteY0"/>
                </a:cxn>
                <a:cxn ang="0">
                  <a:pos x="connsiteX1" y="connsiteY1"/>
                </a:cxn>
              </a:cxnLst>
              <a:rect l="l" t="t" r="r" b="b"/>
              <a:pathLst>
                <a:path w="36270" h="3507">
                  <a:moveTo>
                    <a:pt x="36271" y="0"/>
                  </a:moveTo>
                  <a:lnTo>
                    <a:pt x="0" y="0"/>
                  </a:lnTo>
                </a:path>
              </a:pathLst>
            </a:custGeom>
            <a:grpFill/>
            <a:ln w="12700" cap="rnd">
              <a:solidFill>
                <a:srgbClr val="114954"/>
              </a:solidFill>
              <a:prstDash val="solid"/>
              <a:round/>
            </a:ln>
          </p:spPr>
          <p:txBody>
            <a:bodyPr rtlCol="0" anchor="ctr"/>
            <a:lstStyle/>
            <a:p>
              <a:endParaRPr lang="en-AU"/>
            </a:p>
          </p:txBody>
        </p:sp>
        <p:sp>
          <p:nvSpPr>
            <p:cNvPr id="646" name="Freeform: Shape 645">
              <a:extLst>
                <a:ext uri="{FF2B5EF4-FFF2-40B4-BE49-F238E27FC236}">
                  <a16:creationId xmlns:a16="http://schemas.microsoft.com/office/drawing/2014/main" id="{E627961A-5972-4B7D-9B8E-DF6664C2FD7A}"/>
                </a:ext>
              </a:extLst>
            </p:cNvPr>
            <p:cNvSpPr/>
            <p:nvPr/>
          </p:nvSpPr>
          <p:spPr>
            <a:xfrm>
              <a:off x="794013" y="2501888"/>
              <a:ext cx="118143" cy="3507"/>
            </a:xfrm>
            <a:custGeom>
              <a:avLst/>
              <a:gdLst>
                <a:gd name="connsiteX0" fmla="*/ 0 w 118143"/>
                <a:gd name="connsiteY0" fmla="*/ 0 h 3507"/>
                <a:gd name="connsiteX1" fmla="*/ 118144 w 118143"/>
                <a:gd name="connsiteY1" fmla="*/ 0 h 3507"/>
              </a:gdLst>
              <a:ahLst/>
              <a:cxnLst>
                <a:cxn ang="0">
                  <a:pos x="connsiteX0" y="connsiteY0"/>
                </a:cxn>
                <a:cxn ang="0">
                  <a:pos x="connsiteX1" y="connsiteY1"/>
                </a:cxn>
              </a:cxnLst>
              <a:rect l="l" t="t" r="r" b="b"/>
              <a:pathLst>
                <a:path w="118143" h="3507">
                  <a:moveTo>
                    <a:pt x="0" y="0"/>
                  </a:moveTo>
                  <a:lnTo>
                    <a:pt x="118144" y="0"/>
                  </a:lnTo>
                </a:path>
              </a:pathLst>
            </a:custGeom>
            <a:grpFill/>
            <a:ln w="12700" cap="rnd">
              <a:solidFill>
                <a:srgbClr val="114954"/>
              </a:solidFill>
              <a:prstDash val="solid"/>
              <a:round/>
            </a:ln>
          </p:spPr>
          <p:txBody>
            <a:bodyPr rtlCol="0" anchor="ctr"/>
            <a:lstStyle/>
            <a:p>
              <a:endParaRPr lang="en-AU"/>
            </a:p>
          </p:txBody>
        </p:sp>
      </p:grpSp>
      <p:grpSp>
        <p:nvGrpSpPr>
          <p:cNvPr id="647" name="Graphic 7">
            <a:extLst>
              <a:ext uri="{FF2B5EF4-FFF2-40B4-BE49-F238E27FC236}">
                <a16:creationId xmlns:a16="http://schemas.microsoft.com/office/drawing/2014/main" id="{4C4116EA-841C-45BC-9A4C-7814F52008A8}"/>
              </a:ext>
            </a:extLst>
          </p:cNvPr>
          <p:cNvGrpSpPr/>
          <p:nvPr/>
        </p:nvGrpSpPr>
        <p:grpSpPr>
          <a:xfrm>
            <a:off x="1120697" y="2045870"/>
            <a:ext cx="413923" cy="456052"/>
            <a:chOff x="1120697" y="2045870"/>
            <a:chExt cx="413923" cy="456052"/>
          </a:xfrm>
          <a:noFill/>
        </p:grpSpPr>
        <p:sp>
          <p:nvSpPr>
            <p:cNvPr id="648" name="Freeform: Shape 647">
              <a:extLst>
                <a:ext uri="{FF2B5EF4-FFF2-40B4-BE49-F238E27FC236}">
                  <a16:creationId xmlns:a16="http://schemas.microsoft.com/office/drawing/2014/main" id="{C1248B0F-C647-4231-A72D-1724284A12D3}"/>
                </a:ext>
              </a:extLst>
            </p:cNvPr>
            <p:cNvSpPr/>
            <p:nvPr/>
          </p:nvSpPr>
          <p:spPr>
            <a:xfrm>
              <a:off x="1258449" y="2045870"/>
              <a:ext cx="140663" cy="167744"/>
            </a:xfrm>
            <a:custGeom>
              <a:avLst/>
              <a:gdLst>
                <a:gd name="connsiteX0" fmla="*/ 140664 w 140663"/>
                <a:gd name="connsiteY0" fmla="*/ 83872 h 167744"/>
                <a:gd name="connsiteX1" fmla="*/ 70332 w 140663"/>
                <a:gd name="connsiteY1" fmla="*/ 167744 h 167744"/>
                <a:gd name="connsiteX2" fmla="*/ 0 w 140663"/>
                <a:gd name="connsiteY2" fmla="*/ 83872 h 167744"/>
                <a:gd name="connsiteX3" fmla="*/ 70332 w 140663"/>
                <a:gd name="connsiteY3" fmla="*/ 0 h 167744"/>
                <a:gd name="connsiteX4" fmla="*/ 140664 w 140663"/>
                <a:gd name="connsiteY4" fmla="*/ 83872 h 16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63" h="167744">
                  <a:moveTo>
                    <a:pt x="140664" y="83872"/>
                  </a:moveTo>
                  <a:cubicBezTo>
                    <a:pt x="140664" y="130193"/>
                    <a:pt x="109175" y="167744"/>
                    <a:pt x="70332" y="167744"/>
                  </a:cubicBezTo>
                  <a:cubicBezTo>
                    <a:pt x="31489" y="167744"/>
                    <a:pt x="0" y="130193"/>
                    <a:pt x="0" y="83872"/>
                  </a:cubicBezTo>
                  <a:cubicBezTo>
                    <a:pt x="0" y="37551"/>
                    <a:pt x="31489" y="0"/>
                    <a:pt x="70332" y="0"/>
                  </a:cubicBezTo>
                  <a:cubicBezTo>
                    <a:pt x="109175" y="0"/>
                    <a:pt x="140664" y="37551"/>
                    <a:pt x="140664" y="83872"/>
                  </a:cubicBezTo>
                  <a:close/>
                </a:path>
              </a:pathLst>
            </a:custGeom>
            <a:grpFill/>
            <a:ln w="12700" cap="rnd">
              <a:solidFill>
                <a:srgbClr val="114954"/>
              </a:solidFill>
              <a:prstDash val="solid"/>
              <a:miter/>
            </a:ln>
          </p:spPr>
          <p:txBody>
            <a:bodyPr rtlCol="0" anchor="ctr"/>
            <a:lstStyle/>
            <a:p>
              <a:endParaRPr lang="en-AU"/>
            </a:p>
          </p:txBody>
        </p:sp>
        <p:sp>
          <p:nvSpPr>
            <p:cNvPr id="649" name="Freeform: Shape 648">
              <a:extLst>
                <a:ext uri="{FF2B5EF4-FFF2-40B4-BE49-F238E27FC236}">
                  <a16:creationId xmlns:a16="http://schemas.microsoft.com/office/drawing/2014/main" id="{6B73C12F-0F9C-476B-895E-50D9FA134814}"/>
                </a:ext>
              </a:extLst>
            </p:cNvPr>
            <p:cNvSpPr/>
            <p:nvPr/>
          </p:nvSpPr>
          <p:spPr>
            <a:xfrm>
              <a:off x="1208989" y="2208107"/>
              <a:ext cx="58019" cy="128737"/>
            </a:xfrm>
            <a:custGeom>
              <a:avLst/>
              <a:gdLst>
                <a:gd name="connsiteX0" fmla="*/ 58019 w 58019"/>
                <a:gd name="connsiteY0" fmla="*/ 0 h 128737"/>
                <a:gd name="connsiteX1" fmla="*/ 0 w 58019"/>
                <a:gd name="connsiteY1" fmla="*/ 51565 h 128737"/>
                <a:gd name="connsiteX2" fmla="*/ 0 w 58019"/>
                <a:gd name="connsiteY2" fmla="*/ 128737 h 128737"/>
              </a:gdLst>
              <a:ahLst/>
              <a:cxnLst>
                <a:cxn ang="0">
                  <a:pos x="connsiteX0" y="connsiteY0"/>
                </a:cxn>
                <a:cxn ang="0">
                  <a:pos x="connsiteX1" y="connsiteY1"/>
                </a:cxn>
                <a:cxn ang="0">
                  <a:pos x="connsiteX2" y="connsiteY2"/>
                </a:cxn>
              </a:cxnLst>
              <a:rect l="l" t="t" r="r" b="b"/>
              <a:pathLst>
                <a:path w="58019" h="128737">
                  <a:moveTo>
                    <a:pt x="58019" y="0"/>
                  </a:moveTo>
                  <a:lnTo>
                    <a:pt x="0" y="51565"/>
                  </a:lnTo>
                  <a:lnTo>
                    <a:pt x="0" y="128737"/>
                  </a:lnTo>
                </a:path>
              </a:pathLst>
            </a:custGeom>
            <a:grpFill/>
            <a:ln w="12700" cap="rnd">
              <a:solidFill>
                <a:srgbClr val="114954"/>
              </a:solidFill>
              <a:prstDash val="solid"/>
              <a:round/>
            </a:ln>
          </p:spPr>
          <p:txBody>
            <a:bodyPr rtlCol="0" anchor="ctr"/>
            <a:lstStyle/>
            <a:p>
              <a:endParaRPr lang="en-AU"/>
            </a:p>
          </p:txBody>
        </p:sp>
        <p:sp>
          <p:nvSpPr>
            <p:cNvPr id="650" name="Freeform: Shape 649">
              <a:extLst>
                <a:ext uri="{FF2B5EF4-FFF2-40B4-BE49-F238E27FC236}">
                  <a16:creationId xmlns:a16="http://schemas.microsoft.com/office/drawing/2014/main" id="{761F5476-7D9D-4592-A06E-EE1D3F3945AF}"/>
                </a:ext>
              </a:extLst>
            </p:cNvPr>
            <p:cNvSpPr/>
            <p:nvPr/>
          </p:nvSpPr>
          <p:spPr>
            <a:xfrm>
              <a:off x="1388309" y="2208107"/>
              <a:ext cx="58019" cy="128737"/>
            </a:xfrm>
            <a:custGeom>
              <a:avLst/>
              <a:gdLst>
                <a:gd name="connsiteX0" fmla="*/ 0 w 58019"/>
                <a:gd name="connsiteY0" fmla="*/ 0 h 128737"/>
                <a:gd name="connsiteX1" fmla="*/ 58019 w 58019"/>
                <a:gd name="connsiteY1" fmla="*/ 51565 h 128737"/>
                <a:gd name="connsiteX2" fmla="*/ 58019 w 58019"/>
                <a:gd name="connsiteY2" fmla="*/ 128737 h 128737"/>
              </a:gdLst>
              <a:ahLst/>
              <a:cxnLst>
                <a:cxn ang="0">
                  <a:pos x="connsiteX0" y="connsiteY0"/>
                </a:cxn>
                <a:cxn ang="0">
                  <a:pos x="connsiteX1" y="connsiteY1"/>
                </a:cxn>
                <a:cxn ang="0">
                  <a:pos x="connsiteX2" y="connsiteY2"/>
                </a:cxn>
              </a:cxnLst>
              <a:rect l="l" t="t" r="r" b="b"/>
              <a:pathLst>
                <a:path w="58019" h="128737">
                  <a:moveTo>
                    <a:pt x="0" y="0"/>
                  </a:moveTo>
                  <a:lnTo>
                    <a:pt x="58019" y="51565"/>
                  </a:lnTo>
                  <a:lnTo>
                    <a:pt x="58019" y="128737"/>
                  </a:lnTo>
                </a:path>
              </a:pathLst>
            </a:custGeom>
            <a:grpFill/>
            <a:ln w="12700" cap="rnd">
              <a:solidFill>
                <a:srgbClr val="114954"/>
              </a:solidFill>
              <a:prstDash val="solid"/>
              <a:round/>
            </a:ln>
          </p:spPr>
          <p:txBody>
            <a:bodyPr rtlCol="0" anchor="ctr"/>
            <a:lstStyle/>
            <a:p>
              <a:endParaRPr lang="en-AU"/>
            </a:p>
          </p:txBody>
        </p:sp>
        <p:sp>
          <p:nvSpPr>
            <p:cNvPr id="651" name="Freeform: Shape 650">
              <a:extLst>
                <a:ext uri="{FF2B5EF4-FFF2-40B4-BE49-F238E27FC236}">
                  <a16:creationId xmlns:a16="http://schemas.microsoft.com/office/drawing/2014/main" id="{A2C6F354-EA3A-4BC5-97A9-9C1DFDFED160}"/>
                </a:ext>
              </a:extLst>
            </p:cNvPr>
            <p:cNvSpPr/>
            <p:nvPr/>
          </p:nvSpPr>
          <p:spPr>
            <a:xfrm>
              <a:off x="1296299" y="2231048"/>
              <a:ext cx="65035" cy="86959"/>
            </a:xfrm>
            <a:custGeom>
              <a:avLst/>
              <a:gdLst>
                <a:gd name="connsiteX0" fmla="*/ 48759 w 65035"/>
                <a:gd name="connsiteY0" fmla="*/ 0 h 86959"/>
                <a:gd name="connsiteX1" fmla="*/ 65035 w 65035"/>
                <a:gd name="connsiteY1" fmla="*/ 34798 h 86959"/>
                <a:gd name="connsiteX2" fmla="*/ 32518 w 65035"/>
                <a:gd name="connsiteY2" fmla="*/ 86959 h 86959"/>
                <a:gd name="connsiteX3" fmla="*/ 0 w 65035"/>
                <a:gd name="connsiteY3" fmla="*/ 34798 h 86959"/>
                <a:gd name="connsiteX4" fmla="*/ 16276 w 65035"/>
                <a:gd name="connsiteY4" fmla="*/ 0 h 86959"/>
                <a:gd name="connsiteX5" fmla="*/ 16276 w 65035"/>
                <a:gd name="connsiteY5" fmla="*/ 0 h 86959"/>
                <a:gd name="connsiteX6" fmla="*/ 48794 w 65035"/>
                <a:gd name="connsiteY6" fmla="*/ 0 h 86959"/>
                <a:gd name="connsiteX7" fmla="*/ 48794 w 65035"/>
                <a:gd name="connsiteY7" fmla="*/ 0 h 8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35" h="86959">
                  <a:moveTo>
                    <a:pt x="48759" y="0"/>
                  </a:moveTo>
                  <a:lnTo>
                    <a:pt x="65035" y="34798"/>
                  </a:lnTo>
                  <a:lnTo>
                    <a:pt x="32518" y="86959"/>
                  </a:lnTo>
                  <a:lnTo>
                    <a:pt x="0" y="34798"/>
                  </a:lnTo>
                  <a:lnTo>
                    <a:pt x="16276" y="0"/>
                  </a:lnTo>
                  <a:lnTo>
                    <a:pt x="16276" y="0"/>
                  </a:lnTo>
                  <a:cubicBezTo>
                    <a:pt x="24765" y="10067"/>
                    <a:pt x="40305" y="10067"/>
                    <a:pt x="48794" y="0"/>
                  </a:cubicBezTo>
                  <a:lnTo>
                    <a:pt x="48794" y="0"/>
                  </a:lnTo>
                  <a:close/>
                </a:path>
              </a:pathLst>
            </a:custGeom>
            <a:grpFill/>
            <a:ln w="12700" cap="flat">
              <a:solidFill>
                <a:srgbClr val="114954"/>
              </a:solidFill>
              <a:prstDash val="solid"/>
              <a:miter/>
            </a:ln>
          </p:spPr>
          <p:txBody>
            <a:bodyPr rtlCol="0" anchor="ctr"/>
            <a:lstStyle/>
            <a:p>
              <a:endParaRPr lang="en-AU"/>
            </a:p>
          </p:txBody>
        </p:sp>
        <p:sp>
          <p:nvSpPr>
            <p:cNvPr id="652" name="Freeform: Shape 651">
              <a:extLst>
                <a:ext uri="{FF2B5EF4-FFF2-40B4-BE49-F238E27FC236}">
                  <a16:creationId xmlns:a16="http://schemas.microsoft.com/office/drawing/2014/main" id="{E09F7E9F-607E-4E98-BB3E-3B8406689FD6}"/>
                </a:ext>
              </a:extLst>
            </p:cNvPr>
            <p:cNvSpPr/>
            <p:nvPr/>
          </p:nvSpPr>
          <p:spPr>
            <a:xfrm>
              <a:off x="1120697" y="2359470"/>
              <a:ext cx="413923" cy="142452"/>
            </a:xfrm>
            <a:custGeom>
              <a:avLst/>
              <a:gdLst>
                <a:gd name="connsiteX0" fmla="*/ 374952 w 413923"/>
                <a:gd name="connsiteY0" fmla="*/ 0 h 142452"/>
                <a:gd name="connsiteX1" fmla="*/ 413924 w 413923"/>
                <a:gd name="connsiteY1" fmla="*/ 38972 h 142452"/>
                <a:gd name="connsiteX2" fmla="*/ 413924 w 413923"/>
                <a:gd name="connsiteY2" fmla="*/ 103481 h 142452"/>
                <a:gd name="connsiteX3" fmla="*/ 374952 w 413923"/>
                <a:gd name="connsiteY3" fmla="*/ 142453 h 142452"/>
                <a:gd name="connsiteX4" fmla="*/ 38972 w 413923"/>
                <a:gd name="connsiteY4" fmla="*/ 142453 h 142452"/>
                <a:gd name="connsiteX5" fmla="*/ 0 w 413923"/>
                <a:gd name="connsiteY5" fmla="*/ 103481 h 142452"/>
                <a:gd name="connsiteX6" fmla="*/ 0 w 413923"/>
                <a:gd name="connsiteY6" fmla="*/ 38972 h 142452"/>
                <a:gd name="connsiteX7" fmla="*/ 38972 w 413923"/>
                <a:gd name="connsiteY7" fmla="*/ 0 h 14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23" h="142452">
                  <a:moveTo>
                    <a:pt x="374952" y="0"/>
                  </a:moveTo>
                  <a:cubicBezTo>
                    <a:pt x="396475" y="0"/>
                    <a:pt x="413924" y="17448"/>
                    <a:pt x="413924" y="38972"/>
                  </a:cubicBezTo>
                  <a:lnTo>
                    <a:pt x="413924" y="103481"/>
                  </a:lnTo>
                  <a:cubicBezTo>
                    <a:pt x="413924" y="125005"/>
                    <a:pt x="396475" y="142453"/>
                    <a:pt x="374952" y="142453"/>
                  </a:cubicBezTo>
                  <a:lnTo>
                    <a:pt x="38972" y="142453"/>
                  </a:lnTo>
                  <a:cubicBezTo>
                    <a:pt x="17448" y="142453"/>
                    <a:pt x="0" y="125005"/>
                    <a:pt x="0" y="103481"/>
                  </a:cubicBezTo>
                  <a:lnTo>
                    <a:pt x="0" y="38972"/>
                  </a:lnTo>
                  <a:cubicBezTo>
                    <a:pt x="0" y="17448"/>
                    <a:pt x="17448" y="0"/>
                    <a:pt x="38972" y="0"/>
                  </a:cubicBezTo>
                  <a:close/>
                </a:path>
              </a:pathLst>
            </a:custGeom>
            <a:grpFill/>
            <a:ln w="12700" cap="rnd">
              <a:solidFill>
                <a:srgbClr val="114954"/>
              </a:solidFill>
              <a:prstDash val="solid"/>
              <a:round/>
            </a:ln>
          </p:spPr>
          <p:txBody>
            <a:bodyPr rtlCol="0" anchor="ctr"/>
            <a:lstStyle/>
            <a:p>
              <a:endParaRPr lang="en-AU"/>
            </a:p>
          </p:txBody>
        </p:sp>
        <p:sp>
          <p:nvSpPr>
            <p:cNvPr id="653" name="Freeform: Shape 652">
              <a:extLst>
                <a:ext uri="{FF2B5EF4-FFF2-40B4-BE49-F238E27FC236}">
                  <a16:creationId xmlns:a16="http://schemas.microsoft.com/office/drawing/2014/main" id="{5FA397E6-9EB1-4166-8156-BE331495CE46}"/>
                </a:ext>
              </a:extLst>
            </p:cNvPr>
            <p:cNvSpPr/>
            <p:nvPr/>
          </p:nvSpPr>
          <p:spPr>
            <a:xfrm>
              <a:off x="1206077" y="2392093"/>
              <a:ext cx="38586" cy="77172"/>
            </a:xfrm>
            <a:custGeom>
              <a:avLst/>
              <a:gdLst>
                <a:gd name="connsiteX0" fmla="*/ 0 w 38586"/>
                <a:gd name="connsiteY0" fmla="*/ 57879 h 77172"/>
                <a:gd name="connsiteX1" fmla="*/ 19293 w 38586"/>
                <a:gd name="connsiteY1" fmla="*/ 77172 h 77172"/>
                <a:gd name="connsiteX2" fmla="*/ 38586 w 38586"/>
                <a:gd name="connsiteY2" fmla="*/ 57879 h 77172"/>
                <a:gd name="connsiteX3" fmla="*/ 19293 w 38586"/>
                <a:gd name="connsiteY3" fmla="*/ 38586 h 77172"/>
                <a:gd name="connsiteX4" fmla="*/ 0 w 38586"/>
                <a:gd name="connsiteY4" fmla="*/ 19293 h 77172"/>
                <a:gd name="connsiteX5" fmla="*/ 19293 w 38586"/>
                <a:gd name="connsiteY5" fmla="*/ 0 h 77172"/>
                <a:gd name="connsiteX6" fmla="*/ 38586 w 38586"/>
                <a:gd name="connsiteY6" fmla="*/ 19293 h 7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86" h="77172">
                  <a:moveTo>
                    <a:pt x="0" y="57879"/>
                  </a:moveTo>
                  <a:cubicBezTo>
                    <a:pt x="0" y="68543"/>
                    <a:pt x="8629" y="77172"/>
                    <a:pt x="19293" y="77172"/>
                  </a:cubicBezTo>
                  <a:cubicBezTo>
                    <a:pt x="29957" y="77172"/>
                    <a:pt x="38586" y="68543"/>
                    <a:pt x="38586" y="57879"/>
                  </a:cubicBezTo>
                  <a:cubicBezTo>
                    <a:pt x="38586" y="42375"/>
                    <a:pt x="19293" y="38586"/>
                    <a:pt x="19293" y="38586"/>
                  </a:cubicBezTo>
                  <a:cubicBezTo>
                    <a:pt x="19293" y="38586"/>
                    <a:pt x="0" y="33815"/>
                    <a:pt x="0" y="19293"/>
                  </a:cubicBezTo>
                  <a:cubicBezTo>
                    <a:pt x="0" y="8629"/>
                    <a:pt x="8629" y="0"/>
                    <a:pt x="19293" y="0"/>
                  </a:cubicBezTo>
                  <a:cubicBezTo>
                    <a:pt x="29957" y="0"/>
                    <a:pt x="38586" y="8629"/>
                    <a:pt x="38586" y="19293"/>
                  </a:cubicBezTo>
                </a:path>
              </a:pathLst>
            </a:custGeom>
            <a:grpFill/>
            <a:ln w="12700" cap="rnd">
              <a:solidFill>
                <a:srgbClr val="114954"/>
              </a:solidFill>
              <a:prstDash val="solid"/>
              <a:round/>
            </a:ln>
          </p:spPr>
          <p:txBody>
            <a:bodyPr rtlCol="0" anchor="ctr"/>
            <a:lstStyle/>
            <a:p>
              <a:endParaRPr lang="en-AU"/>
            </a:p>
          </p:txBody>
        </p:sp>
        <p:sp>
          <p:nvSpPr>
            <p:cNvPr id="654" name="Freeform: Shape 653">
              <a:extLst>
                <a:ext uri="{FF2B5EF4-FFF2-40B4-BE49-F238E27FC236}">
                  <a16:creationId xmlns:a16="http://schemas.microsoft.com/office/drawing/2014/main" id="{F5919973-3446-4127-B35A-B69E1FC25D51}"/>
                </a:ext>
              </a:extLst>
            </p:cNvPr>
            <p:cNvSpPr/>
            <p:nvPr/>
          </p:nvSpPr>
          <p:spPr>
            <a:xfrm>
              <a:off x="1270481" y="2392093"/>
              <a:ext cx="78715" cy="77172"/>
            </a:xfrm>
            <a:custGeom>
              <a:avLst/>
              <a:gdLst>
                <a:gd name="connsiteX0" fmla="*/ 78716 w 78715"/>
                <a:gd name="connsiteY0" fmla="*/ 77172 h 77172"/>
                <a:gd name="connsiteX1" fmla="*/ 56301 w 78715"/>
                <a:gd name="connsiteY1" fmla="*/ 0 h 77172"/>
                <a:gd name="connsiteX2" fmla="*/ 39358 w 78715"/>
                <a:gd name="connsiteY2" fmla="*/ 77172 h 77172"/>
                <a:gd name="connsiteX3" fmla="*/ 22415 w 78715"/>
                <a:gd name="connsiteY3" fmla="*/ 0 h 77172"/>
                <a:gd name="connsiteX4" fmla="*/ 0 w 78715"/>
                <a:gd name="connsiteY4" fmla="*/ 77172 h 7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15" h="77172">
                  <a:moveTo>
                    <a:pt x="78716" y="77172"/>
                  </a:moveTo>
                  <a:lnTo>
                    <a:pt x="56301" y="0"/>
                  </a:lnTo>
                  <a:lnTo>
                    <a:pt x="39358" y="77172"/>
                  </a:lnTo>
                  <a:lnTo>
                    <a:pt x="22415" y="0"/>
                  </a:lnTo>
                  <a:lnTo>
                    <a:pt x="0" y="77172"/>
                  </a:lnTo>
                </a:path>
              </a:pathLst>
            </a:custGeom>
            <a:grpFill/>
            <a:ln w="12700" cap="rnd">
              <a:solidFill>
                <a:srgbClr val="114954"/>
              </a:solidFill>
              <a:prstDash val="solid"/>
              <a:round/>
            </a:ln>
          </p:spPr>
          <p:txBody>
            <a:bodyPr rtlCol="0" anchor="ctr"/>
            <a:lstStyle/>
            <a:p>
              <a:endParaRPr lang="en-AU"/>
            </a:p>
          </p:txBody>
        </p:sp>
        <p:sp>
          <p:nvSpPr>
            <p:cNvPr id="655" name="Freeform: Shape 654">
              <a:extLst>
                <a:ext uri="{FF2B5EF4-FFF2-40B4-BE49-F238E27FC236}">
                  <a16:creationId xmlns:a16="http://schemas.microsoft.com/office/drawing/2014/main" id="{C3328292-336D-4122-B50F-D66FC17061E0}"/>
                </a:ext>
              </a:extLst>
            </p:cNvPr>
            <p:cNvSpPr/>
            <p:nvPr/>
          </p:nvSpPr>
          <p:spPr>
            <a:xfrm>
              <a:off x="1370489" y="2392093"/>
              <a:ext cx="78750" cy="77172"/>
            </a:xfrm>
            <a:custGeom>
              <a:avLst/>
              <a:gdLst>
                <a:gd name="connsiteX0" fmla="*/ 78751 w 78750"/>
                <a:gd name="connsiteY0" fmla="*/ 77172 h 77172"/>
                <a:gd name="connsiteX1" fmla="*/ 56301 w 78750"/>
                <a:gd name="connsiteY1" fmla="*/ 0 h 77172"/>
                <a:gd name="connsiteX2" fmla="*/ 39358 w 78750"/>
                <a:gd name="connsiteY2" fmla="*/ 77172 h 77172"/>
                <a:gd name="connsiteX3" fmla="*/ 22415 w 78750"/>
                <a:gd name="connsiteY3" fmla="*/ 0 h 77172"/>
                <a:gd name="connsiteX4" fmla="*/ 0 w 78750"/>
                <a:gd name="connsiteY4" fmla="*/ 77172 h 7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0" h="77172">
                  <a:moveTo>
                    <a:pt x="78751" y="77172"/>
                  </a:moveTo>
                  <a:lnTo>
                    <a:pt x="56301" y="0"/>
                  </a:lnTo>
                  <a:lnTo>
                    <a:pt x="39358" y="77172"/>
                  </a:lnTo>
                  <a:lnTo>
                    <a:pt x="22415" y="0"/>
                  </a:lnTo>
                  <a:lnTo>
                    <a:pt x="0" y="77172"/>
                  </a:lnTo>
                </a:path>
              </a:pathLst>
            </a:custGeom>
            <a:grpFill/>
            <a:ln w="12700" cap="rnd">
              <a:solidFill>
                <a:srgbClr val="114954"/>
              </a:solidFill>
              <a:prstDash val="solid"/>
              <a:round/>
            </a:ln>
          </p:spPr>
          <p:txBody>
            <a:bodyPr rtlCol="0" anchor="ctr"/>
            <a:lstStyle/>
            <a:p>
              <a:endParaRPr lang="en-AU"/>
            </a:p>
          </p:txBody>
        </p:sp>
      </p:grpSp>
      <p:grpSp>
        <p:nvGrpSpPr>
          <p:cNvPr id="656" name="Graphic 7">
            <a:extLst>
              <a:ext uri="{FF2B5EF4-FFF2-40B4-BE49-F238E27FC236}">
                <a16:creationId xmlns:a16="http://schemas.microsoft.com/office/drawing/2014/main" id="{3398FEDE-0A06-47A8-86F5-EA2432DFD8F3}"/>
              </a:ext>
            </a:extLst>
          </p:cNvPr>
          <p:cNvGrpSpPr/>
          <p:nvPr/>
        </p:nvGrpSpPr>
        <p:grpSpPr>
          <a:xfrm>
            <a:off x="1777853" y="2045870"/>
            <a:ext cx="413923" cy="456052"/>
            <a:chOff x="1777853" y="2045870"/>
            <a:chExt cx="413923" cy="456052"/>
          </a:xfrm>
          <a:noFill/>
        </p:grpSpPr>
        <p:sp>
          <p:nvSpPr>
            <p:cNvPr id="657" name="Freeform: Shape 656">
              <a:extLst>
                <a:ext uri="{FF2B5EF4-FFF2-40B4-BE49-F238E27FC236}">
                  <a16:creationId xmlns:a16="http://schemas.microsoft.com/office/drawing/2014/main" id="{B5F85453-13D5-423A-BF8E-B02E490338CB}"/>
                </a:ext>
              </a:extLst>
            </p:cNvPr>
            <p:cNvSpPr/>
            <p:nvPr/>
          </p:nvSpPr>
          <p:spPr>
            <a:xfrm>
              <a:off x="1951806" y="2231048"/>
              <a:ext cx="65035" cy="86959"/>
            </a:xfrm>
            <a:custGeom>
              <a:avLst/>
              <a:gdLst>
                <a:gd name="connsiteX0" fmla="*/ 48759 w 65035"/>
                <a:gd name="connsiteY0" fmla="*/ 0 h 86959"/>
                <a:gd name="connsiteX1" fmla="*/ 65035 w 65035"/>
                <a:gd name="connsiteY1" fmla="*/ 34798 h 86959"/>
                <a:gd name="connsiteX2" fmla="*/ 32518 w 65035"/>
                <a:gd name="connsiteY2" fmla="*/ 86959 h 86959"/>
                <a:gd name="connsiteX3" fmla="*/ 0 w 65035"/>
                <a:gd name="connsiteY3" fmla="*/ 34798 h 86959"/>
                <a:gd name="connsiteX4" fmla="*/ 16276 w 65035"/>
                <a:gd name="connsiteY4" fmla="*/ 0 h 86959"/>
                <a:gd name="connsiteX5" fmla="*/ 16276 w 65035"/>
                <a:gd name="connsiteY5" fmla="*/ 0 h 86959"/>
                <a:gd name="connsiteX6" fmla="*/ 48794 w 65035"/>
                <a:gd name="connsiteY6" fmla="*/ 0 h 86959"/>
                <a:gd name="connsiteX7" fmla="*/ 48794 w 65035"/>
                <a:gd name="connsiteY7" fmla="*/ 0 h 8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35" h="86959">
                  <a:moveTo>
                    <a:pt x="48759" y="0"/>
                  </a:moveTo>
                  <a:lnTo>
                    <a:pt x="65035" y="34798"/>
                  </a:lnTo>
                  <a:lnTo>
                    <a:pt x="32518" y="86959"/>
                  </a:lnTo>
                  <a:lnTo>
                    <a:pt x="0" y="34798"/>
                  </a:lnTo>
                  <a:lnTo>
                    <a:pt x="16276" y="0"/>
                  </a:lnTo>
                  <a:lnTo>
                    <a:pt x="16276" y="0"/>
                  </a:lnTo>
                  <a:cubicBezTo>
                    <a:pt x="24765" y="10067"/>
                    <a:pt x="40305" y="10067"/>
                    <a:pt x="48794" y="0"/>
                  </a:cubicBezTo>
                  <a:lnTo>
                    <a:pt x="48794" y="0"/>
                  </a:lnTo>
                  <a:close/>
                </a:path>
              </a:pathLst>
            </a:custGeom>
            <a:grpFill/>
            <a:ln w="12700" cap="flat">
              <a:solidFill>
                <a:srgbClr val="114954"/>
              </a:solidFill>
              <a:prstDash val="solid"/>
              <a:miter/>
            </a:ln>
          </p:spPr>
          <p:txBody>
            <a:bodyPr rtlCol="0" anchor="ctr"/>
            <a:lstStyle/>
            <a:p>
              <a:endParaRPr lang="en-AU"/>
            </a:p>
          </p:txBody>
        </p:sp>
        <p:grpSp>
          <p:nvGrpSpPr>
            <p:cNvPr id="658" name="Graphic 7">
              <a:extLst>
                <a:ext uri="{FF2B5EF4-FFF2-40B4-BE49-F238E27FC236}">
                  <a16:creationId xmlns:a16="http://schemas.microsoft.com/office/drawing/2014/main" id="{E4CD95A5-FE54-4B81-B284-FCBBE3934C28}"/>
                </a:ext>
              </a:extLst>
            </p:cNvPr>
            <p:cNvGrpSpPr/>
            <p:nvPr/>
          </p:nvGrpSpPr>
          <p:grpSpPr>
            <a:xfrm>
              <a:off x="1881930" y="2393285"/>
              <a:ext cx="205804" cy="74786"/>
              <a:chOff x="1881930" y="2393285"/>
              <a:chExt cx="205804" cy="74786"/>
            </a:xfrm>
            <a:grpFill/>
          </p:grpSpPr>
          <p:grpSp>
            <p:nvGrpSpPr>
              <p:cNvPr id="659" name="Graphic 7">
                <a:extLst>
                  <a:ext uri="{FF2B5EF4-FFF2-40B4-BE49-F238E27FC236}">
                    <a16:creationId xmlns:a16="http://schemas.microsoft.com/office/drawing/2014/main" id="{42AC0522-16BA-4F20-8281-60FA86174CF4}"/>
                  </a:ext>
                </a:extLst>
              </p:cNvPr>
              <p:cNvGrpSpPr/>
              <p:nvPr/>
            </p:nvGrpSpPr>
            <p:grpSpPr>
              <a:xfrm>
                <a:off x="1881930" y="2393285"/>
                <a:ext cx="138699" cy="74786"/>
                <a:chOff x="1881930" y="2393285"/>
                <a:chExt cx="138699" cy="74786"/>
              </a:xfrm>
              <a:grpFill/>
            </p:grpSpPr>
            <p:sp>
              <p:nvSpPr>
                <p:cNvPr id="660" name="Freeform: Shape 659">
                  <a:extLst>
                    <a:ext uri="{FF2B5EF4-FFF2-40B4-BE49-F238E27FC236}">
                      <a16:creationId xmlns:a16="http://schemas.microsoft.com/office/drawing/2014/main" id="{B3472FE5-AF2C-4B53-8B95-B8275B081585}"/>
                    </a:ext>
                  </a:extLst>
                </p:cNvPr>
                <p:cNvSpPr/>
                <p:nvPr/>
              </p:nvSpPr>
              <p:spPr>
                <a:xfrm>
                  <a:off x="1881930" y="2393285"/>
                  <a:ext cx="37393" cy="74786"/>
                </a:xfrm>
                <a:custGeom>
                  <a:avLst/>
                  <a:gdLst>
                    <a:gd name="connsiteX0" fmla="*/ 0 w 37393"/>
                    <a:gd name="connsiteY0" fmla="*/ 56090 h 74786"/>
                    <a:gd name="connsiteX1" fmla="*/ 18697 w 37393"/>
                    <a:gd name="connsiteY1" fmla="*/ 74787 h 74786"/>
                    <a:gd name="connsiteX2" fmla="*/ 37393 w 37393"/>
                    <a:gd name="connsiteY2" fmla="*/ 56090 h 74786"/>
                    <a:gd name="connsiteX3" fmla="*/ 18697 w 37393"/>
                    <a:gd name="connsiteY3" fmla="*/ 37393 h 74786"/>
                    <a:gd name="connsiteX4" fmla="*/ 0 w 37393"/>
                    <a:gd name="connsiteY4" fmla="*/ 18697 h 74786"/>
                    <a:gd name="connsiteX5" fmla="*/ 18697 w 37393"/>
                    <a:gd name="connsiteY5" fmla="*/ 0 h 74786"/>
                    <a:gd name="connsiteX6" fmla="*/ 37393 w 37393"/>
                    <a:gd name="connsiteY6" fmla="*/ 18697 h 7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93" h="74786">
                      <a:moveTo>
                        <a:pt x="0" y="56090"/>
                      </a:moveTo>
                      <a:cubicBezTo>
                        <a:pt x="0" y="66403"/>
                        <a:pt x="8384" y="74787"/>
                        <a:pt x="18697" y="74787"/>
                      </a:cubicBezTo>
                      <a:cubicBezTo>
                        <a:pt x="29010" y="74787"/>
                        <a:pt x="37393" y="66403"/>
                        <a:pt x="37393" y="56090"/>
                      </a:cubicBezTo>
                      <a:cubicBezTo>
                        <a:pt x="37393" y="41077"/>
                        <a:pt x="18697" y="37393"/>
                        <a:pt x="18697" y="37393"/>
                      </a:cubicBezTo>
                      <a:cubicBezTo>
                        <a:pt x="18697" y="37393"/>
                        <a:pt x="0" y="32763"/>
                        <a:pt x="0" y="18697"/>
                      </a:cubicBezTo>
                      <a:cubicBezTo>
                        <a:pt x="0" y="8384"/>
                        <a:pt x="8384" y="0"/>
                        <a:pt x="18697" y="0"/>
                      </a:cubicBezTo>
                      <a:cubicBezTo>
                        <a:pt x="29010" y="0"/>
                        <a:pt x="37393" y="8384"/>
                        <a:pt x="37393" y="18697"/>
                      </a:cubicBezTo>
                    </a:path>
                  </a:pathLst>
                </a:custGeom>
                <a:grpFill/>
                <a:ln w="12700" cap="rnd">
                  <a:solidFill>
                    <a:srgbClr val="114954"/>
                  </a:solidFill>
                  <a:prstDash val="solid"/>
                  <a:round/>
                </a:ln>
              </p:spPr>
              <p:txBody>
                <a:bodyPr rtlCol="0" anchor="ctr"/>
                <a:lstStyle/>
                <a:p>
                  <a:endParaRPr lang="en-AU"/>
                </a:p>
              </p:txBody>
            </p:sp>
            <p:sp>
              <p:nvSpPr>
                <p:cNvPr id="661" name="Freeform: Shape 660">
                  <a:extLst>
                    <a:ext uri="{FF2B5EF4-FFF2-40B4-BE49-F238E27FC236}">
                      <a16:creationId xmlns:a16="http://schemas.microsoft.com/office/drawing/2014/main" id="{62DD8CE2-49F2-44D1-81A5-394C699A96DF}"/>
                    </a:ext>
                  </a:extLst>
                </p:cNvPr>
                <p:cNvSpPr/>
                <p:nvPr/>
              </p:nvSpPr>
              <p:spPr>
                <a:xfrm>
                  <a:off x="1944335" y="2393285"/>
                  <a:ext cx="76295" cy="74786"/>
                </a:xfrm>
                <a:custGeom>
                  <a:avLst/>
                  <a:gdLst>
                    <a:gd name="connsiteX0" fmla="*/ 76295 w 76295"/>
                    <a:gd name="connsiteY0" fmla="*/ 74787 h 74786"/>
                    <a:gd name="connsiteX1" fmla="*/ 54547 w 76295"/>
                    <a:gd name="connsiteY1" fmla="*/ 0 h 74786"/>
                    <a:gd name="connsiteX2" fmla="*/ 38130 w 76295"/>
                    <a:gd name="connsiteY2" fmla="*/ 74787 h 74786"/>
                    <a:gd name="connsiteX3" fmla="*/ 21713 w 76295"/>
                    <a:gd name="connsiteY3" fmla="*/ 0 h 74786"/>
                    <a:gd name="connsiteX4" fmla="*/ 0 w 76295"/>
                    <a:gd name="connsiteY4" fmla="*/ 74787 h 74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95" h="74786">
                      <a:moveTo>
                        <a:pt x="76295" y="74787"/>
                      </a:moveTo>
                      <a:lnTo>
                        <a:pt x="54547" y="0"/>
                      </a:lnTo>
                      <a:lnTo>
                        <a:pt x="38130" y="74787"/>
                      </a:lnTo>
                      <a:lnTo>
                        <a:pt x="21713" y="0"/>
                      </a:lnTo>
                      <a:lnTo>
                        <a:pt x="0" y="74787"/>
                      </a:lnTo>
                    </a:path>
                  </a:pathLst>
                </a:custGeom>
                <a:grpFill/>
                <a:ln w="12700" cap="rnd">
                  <a:solidFill>
                    <a:srgbClr val="114954"/>
                  </a:solidFill>
                  <a:prstDash val="solid"/>
                  <a:round/>
                </a:ln>
              </p:spPr>
              <p:txBody>
                <a:bodyPr rtlCol="0" anchor="ctr"/>
                <a:lstStyle/>
                <a:p>
                  <a:endParaRPr lang="en-AU"/>
                </a:p>
              </p:txBody>
            </p:sp>
          </p:grpSp>
          <p:sp>
            <p:nvSpPr>
              <p:cNvPr id="662" name="Freeform: Shape 661">
                <a:extLst>
                  <a:ext uri="{FF2B5EF4-FFF2-40B4-BE49-F238E27FC236}">
                    <a16:creationId xmlns:a16="http://schemas.microsoft.com/office/drawing/2014/main" id="{717EAA5A-1EB6-484D-A3FC-C991682A78AC}"/>
                  </a:ext>
                </a:extLst>
              </p:cNvPr>
              <p:cNvSpPr/>
              <p:nvPr/>
            </p:nvSpPr>
            <p:spPr>
              <a:xfrm>
                <a:off x="2044448" y="2393285"/>
                <a:ext cx="43286" cy="74786"/>
              </a:xfrm>
              <a:custGeom>
                <a:avLst/>
                <a:gdLst>
                  <a:gd name="connsiteX0" fmla="*/ 21643 w 43286"/>
                  <a:gd name="connsiteY0" fmla="*/ 74787 h 74786"/>
                  <a:gd name="connsiteX1" fmla="*/ 21643 w 43286"/>
                  <a:gd name="connsiteY1" fmla="*/ 74787 h 74786"/>
                  <a:gd name="connsiteX2" fmla="*/ 0 w 43286"/>
                  <a:gd name="connsiteY2" fmla="*/ 53144 h 74786"/>
                  <a:gd name="connsiteX3" fmla="*/ 0 w 43286"/>
                  <a:gd name="connsiteY3" fmla="*/ 21643 h 74786"/>
                  <a:gd name="connsiteX4" fmla="*/ 21643 w 43286"/>
                  <a:gd name="connsiteY4" fmla="*/ 0 h 74786"/>
                  <a:gd name="connsiteX5" fmla="*/ 21643 w 43286"/>
                  <a:gd name="connsiteY5" fmla="*/ 0 h 74786"/>
                  <a:gd name="connsiteX6" fmla="*/ 43287 w 43286"/>
                  <a:gd name="connsiteY6" fmla="*/ 21643 h 74786"/>
                  <a:gd name="connsiteX7" fmla="*/ 43287 w 43286"/>
                  <a:gd name="connsiteY7" fmla="*/ 53144 h 74786"/>
                  <a:gd name="connsiteX8" fmla="*/ 21643 w 43286"/>
                  <a:gd name="connsiteY8" fmla="*/ 74787 h 7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86" h="74786">
                    <a:moveTo>
                      <a:pt x="21643" y="74787"/>
                    </a:moveTo>
                    <a:lnTo>
                      <a:pt x="21643" y="74787"/>
                    </a:lnTo>
                    <a:cubicBezTo>
                      <a:pt x="9682" y="74787"/>
                      <a:pt x="0" y="65105"/>
                      <a:pt x="0" y="53144"/>
                    </a:cubicBezTo>
                    <a:lnTo>
                      <a:pt x="0" y="21643"/>
                    </a:lnTo>
                    <a:cubicBezTo>
                      <a:pt x="0" y="9682"/>
                      <a:pt x="9682" y="0"/>
                      <a:pt x="21643" y="0"/>
                    </a:cubicBezTo>
                    <a:lnTo>
                      <a:pt x="21643" y="0"/>
                    </a:lnTo>
                    <a:cubicBezTo>
                      <a:pt x="33605" y="0"/>
                      <a:pt x="43287" y="9682"/>
                      <a:pt x="43287" y="21643"/>
                    </a:cubicBezTo>
                    <a:lnTo>
                      <a:pt x="43287" y="53144"/>
                    </a:lnTo>
                    <a:cubicBezTo>
                      <a:pt x="43287" y="65105"/>
                      <a:pt x="33605" y="74787"/>
                      <a:pt x="21643" y="74787"/>
                    </a:cubicBezTo>
                    <a:close/>
                  </a:path>
                </a:pathLst>
              </a:custGeom>
              <a:grpFill/>
              <a:ln w="12700" cap="rnd">
                <a:solidFill>
                  <a:srgbClr val="114954"/>
                </a:solidFill>
                <a:prstDash val="solid"/>
                <a:round/>
              </a:ln>
            </p:spPr>
            <p:txBody>
              <a:bodyPr rtlCol="0" anchor="ctr"/>
              <a:lstStyle/>
              <a:p>
                <a:endParaRPr lang="en-AU"/>
              </a:p>
            </p:txBody>
          </p:sp>
        </p:grpSp>
        <p:sp>
          <p:nvSpPr>
            <p:cNvPr id="663" name="Freeform: Shape 662">
              <a:extLst>
                <a:ext uri="{FF2B5EF4-FFF2-40B4-BE49-F238E27FC236}">
                  <a16:creationId xmlns:a16="http://schemas.microsoft.com/office/drawing/2014/main" id="{8B54E24E-611D-43FE-B7C4-D6336571FF2D}"/>
                </a:ext>
              </a:extLst>
            </p:cNvPr>
            <p:cNvSpPr/>
            <p:nvPr/>
          </p:nvSpPr>
          <p:spPr>
            <a:xfrm>
              <a:off x="1915641" y="2045870"/>
              <a:ext cx="140663" cy="167744"/>
            </a:xfrm>
            <a:custGeom>
              <a:avLst/>
              <a:gdLst>
                <a:gd name="connsiteX0" fmla="*/ 140664 w 140663"/>
                <a:gd name="connsiteY0" fmla="*/ 83872 h 167744"/>
                <a:gd name="connsiteX1" fmla="*/ 70332 w 140663"/>
                <a:gd name="connsiteY1" fmla="*/ 167744 h 167744"/>
                <a:gd name="connsiteX2" fmla="*/ 0 w 140663"/>
                <a:gd name="connsiteY2" fmla="*/ 83872 h 167744"/>
                <a:gd name="connsiteX3" fmla="*/ 70332 w 140663"/>
                <a:gd name="connsiteY3" fmla="*/ 0 h 167744"/>
                <a:gd name="connsiteX4" fmla="*/ 140664 w 140663"/>
                <a:gd name="connsiteY4" fmla="*/ 83872 h 16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63" h="167744">
                  <a:moveTo>
                    <a:pt x="140664" y="83872"/>
                  </a:moveTo>
                  <a:cubicBezTo>
                    <a:pt x="140664" y="130193"/>
                    <a:pt x="109175" y="167744"/>
                    <a:pt x="70332" y="167744"/>
                  </a:cubicBezTo>
                  <a:cubicBezTo>
                    <a:pt x="31489" y="167744"/>
                    <a:pt x="0" y="130193"/>
                    <a:pt x="0" y="83872"/>
                  </a:cubicBezTo>
                  <a:cubicBezTo>
                    <a:pt x="0" y="37551"/>
                    <a:pt x="31489" y="0"/>
                    <a:pt x="70332" y="0"/>
                  </a:cubicBezTo>
                  <a:cubicBezTo>
                    <a:pt x="109175" y="0"/>
                    <a:pt x="140664" y="37551"/>
                    <a:pt x="140664" y="83872"/>
                  </a:cubicBezTo>
                  <a:close/>
                </a:path>
              </a:pathLst>
            </a:custGeom>
            <a:grpFill/>
            <a:ln w="12700" cap="rnd">
              <a:solidFill>
                <a:srgbClr val="114954"/>
              </a:solidFill>
              <a:prstDash val="solid"/>
              <a:miter/>
            </a:ln>
          </p:spPr>
          <p:txBody>
            <a:bodyPr rtlCol="0" anchor="ctr"/>
            <a:lstStyle/>
            <a:p>
              <a:endParaRPr lang="en-AU"/>
            </a:p>
          </p:txBody>
        </p:sp>
        <p:sp>
          <p:nvSpPr>
            <p:cNvPr id="664" name="Freeform: Shape 663">
              <a:extLst>
                <a:ext uri="{FF2B5EF4-FFF2-40B4-BE49-F238E27FC236}">
                  <a16:creationId xmlns:a16="http://schemas.microsoft.com/office/drawing/2014/main" id="{2280BDBE-7BA6-472D-A3E8-94AD04B332AE}"/>
                </a:ext>
              </a:extLst>
            </p:cNvPr>
            <p:cNvSpPr/>
            <p:nvPr/>
          </p:nvSpPr>
          <p:spPr>
            <a:xfrm>
              <a:off x="1866145" y="2208107"/>
              <a:ext cx="58019" cy="128737"/>
            </a:xfrm>
            <a:custGeom>
              <a:avLst/>
              <a:gdLst>
                <a:gd name="connsiteX0" fmla="*/ 58019 w 58019"/>
                <a:gd name="connsiteY0" fmla="*/ 0 h 128737"/>
                <a:gd name="connsiteX1" fmla="*/ 0 w 58019"/>
                <a:gd name="connsiteY1" fmla="*/ 51565 h 128737"/>
                <a:gd name="connsiteX2" fmla="*/ 0 w 58019"/>
                <a:gd name="connsiteY2" fmla="*/ 128737 h 128737"/>
              </a:gdLst>
              <a:ahLst/>
              <a:cxnLst>
                <a:cxn ang="0">
                  <a:pos x="connsiteX0" y="connsiteY0"/>
                </a:cxn>
                <a:cxn ang="0">
                  <a:pos x="connsiteX1" y="connsiteY1"/>
                </a:cxn>
                <a:cxn ang="0">
                  <a:pos x="connsiteX2" y="connsiteY2"/>
                </a:cxn>
              </a:cxnLst>
              <a:rect l="l" t="t" r="r" b="b"/>
              <a:pathLst>
                <a:path w="58019" h="128737">
                  <a:moveTo>
                    <a:pt x="58019" y="0"/>
                  </a:moveTo>
                  <a:lnTo>
                    <a:pt x="0" y="51565"/>
                  </a:lnTo>
                  <a:lnTo>
                    <a:pt x="0" y="128737"/>
                  </a:lnTo>
                </a:path>
              </a:pathLst>
            </a:custGeom>
            <a:grpFill/>
            <a:ln w="12700" cap="rnd">
              <a:solidFill>
                <a:srgbClr val="114954"/>
              </a:solidFill>
              <a:prstDash val="solid"/>
              <a:round/>
            </a:ln>
          </p:spPr>
          <p:txBody>
            <a:bodyPr rtlCol="0" anchor="ctr"/>
            <a:lstStyle/>
            <a:p>
              <a:endParaRPr lang="en-AU"/>
            </a:p>
          </p:txBody>
        </p:sp>
        <p:sp>
          <p:nvSpPr>
            <p:cNvPr id="665" name="Freeform: Shape 664">
              <a:extLst>
                <a:ext uri="{FF2B5EF4-FFF2-40B4-BE49-F238E27FC236}">
                  <a16:creationId xmlns:a16="http://schemas.microsoft.com/office/drawing/2014/main" id="{5BD771C7-F208-43BB-AABA-BAE5C0E5AF61}"/>
                </a:ext>
              </a:extLst>
            </p:cNvPr>
            <p:cNvSpPr/>
            <p:nvPr/>
          </p:nvSpPr>
          <p:spPr>
            <a:xfrm>
              <a:off x="2045465" y="2208107"/>
              <a:ext cx="58019" cy="128737"/>
            </a:xfrm>
            <a:custGeom>
              <a:avLst/>
              <a:gdLst>
                <a:gd name="connsiteX0" fmla="*/ 0 w 58019"/>
                <a:gd name="connsiteY0" fmla="*/ 0 h 128737"/>
                <a:gd name="connsiteX1" fmla="*/ 58019 w 58019"/>
                <a:gd name="connsiteY1" fmla="*/ 51565 h 128737"/>
                <a:gd name="connsiteX2" fmla="*/ 58019 w 58019"/>
                <a:gd name="connsiteY2" fmla="*/ 128737 h 128737"/>
              </a:gdLst>
              <a:ahLst/>
              <a:cxnLst>
                <a:cxn ang="0">
                  <a:pos x="connsiteX0" y="connsiteY0"/>
                </a:cxn>
                <a:cxn ang="0">
                  <a:pos x="connsiteX1" y="connsiteY1"/>
                </a:cxn>
                <a:cxn ang="0">
                  <a:pos x="connsiteX2" y="connsiteY2"/>
                </a:cxn>
              </a:cxnLst>
              <a:rect l="l" t="t" r="r" b="b"/>
              <a:pathLst>
                <a:path w="58019" h="128737">
                  <a:moveTo>
                    <a:pt x="0" y="0"/>
                  </a:moveTo>
                  <a:lnTo>
                    <a:pt x="58019" y="51565"/>
                  </a:lnTo>
                  <a:lnTo>
                    <a:pt x="58019" y="128737"/>
                  </a:lnTo>
                </a:path>
              </a:pathLst>
            </a:custGeom>
            <a:grpFill/>
            <a:ln w="12700" cap="rnd">
              <a:solidFill>
                <a:srgbClr val="114954"/>
              </a:solidFill>
              <a:prstDash val="solid"/>
              <a:round/>
            </a:ln>
          </p:spPr>
          <p:txBody>
            <a:bodyPr rtlCol="0" anchor="ctr"/>
            <a:lstStyle/>
            <a:p>
              <a:endParaRPr lang="en-AU"/>
            </a:p>
          </p:txBody>
        </p:sp>
        <p:sp>
          <p:nvSpPr>
            <p:cNvPr id="666" name="Freeform: Shape 665">
              <a:extLst>
                <a:ext uri="{FF2B5EF4-FFF2-40B4-BE49-F238E27FC236}">
                  <a16:creationId xmlns:a16="http://schemas.microsoft.com/office/drawing/2014/main" id="{0296A013-0D4E-4C46-A83B-D3A27C43EFF9}"/>
                </a:ext>
              </a:extLst>
            </p:cNvPr>
            <p:cNvSpPr/>
            <p:nvPr/>
          </p:nvSpPr>
          <p:spPr>
            <a:xfrm>
              <a:off x="1777853" y="2359470"/>
              <a:ext cx="413923" cy="142452"/>
            </a:xfrm>
            <a:custGeom>
              <a:avLst/>
              <a:gdLst>
                <a:gd name="connsiteX0" fmla="*/ 374952 w 413923"/>
                <a:gd name="connsiteY0" fmla="*/ 0 h 142452"/>
                <a:gd name="connsiteX1" fmla="*/ 413924 w 413923"/>
                <a:gd name="connsiteY1" fmla="*/ 38972 h 142452"/>
                <a:gd name="connsiteX2" fmla="*/ 413924 w 413923"/>
                <a:gd name="connsiteY2" fmla="*/ 103481 h 142452"/>
                <a:gd name="connsiteX3" fmla="*/ 374952 w 413923"/>
                <a:gd name="connsiteY3" fmla="*/ 142453 h 142452"/>
                <a:gd name="connsiteX4" fmla="*/ 38972 w 413923"/>
                <a:gd name="connsiteY4" fmla="*/ 142453 h 142452"/>
                <a:gd name="connsiteX5" fmla="*/ 0 w 413923"/>
                <a:gd name="connsiteY5" fmla="*/ 103481 h 142452"/>
                <a:gd name="connsiteX6" fmla="*/ 0 w 413923"/>
                <a:gd name="connsiteY6" fmla="*/ 38972 h 142452"/>
                <a:gd name="connsiteX7" fmla="*/ 38972 w 413923"/>
                <a:gd name="connsiteY7" fmla="*/ 0 h 142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23" h="142452">
                  <a:moveTo>
                    <a:pt x="374952" y="0"/>
                  </a:moveTo>
                  <a:cubicBezTo>
                    <a:pt x="396475" y="0"/>
                    <a:pt x="413924" y="17448"/>
                    <a:pt x="413924" y="38972"/>
                  </a:cubicBezTo>
                  <a:lnTo>
                    <a:pt x="413924" y="103481"/>
                  </a:lnTo>
                  <a:cubicBezTo>
                    <a:pt x="413924" y="125005"/>
                    <a:pt x="396475" y="142453"/>
                    <a:pt x="374952" y="142453"/>
                  </a:cubicBezTo>
                  <a:lnTo>
                    <a:pt x="38972" y="142453"/>
                  </a:lnTo>
                  <a:cubicBezTo>
                    <a:pt x="17448" y="142453"/>
                    <a:pt x="0" y="125005"/>
                    <a:pt x="0" y="103481"/>
                  </a:cubicBezTo>
                  <a:lnTo>
                    <a:pt x="0" y="38972"/>
                  </a:lnTo>
                  <a:cubicBezTo>
                    <a:pt x="0" y="17448"/>
                    <a:pt x="17448" y="0"/>
                    <a:pt x="38972" y="0"/>
                  </a:cubicBezTo>
                  <a:close/>
                </a:path>
              </a:pathLst>
            </a:custGeom>
            <a:grpFill/>
            <a:ln w="12700" cap="rnd">
              <a:solidFill>
                <a:srgbClr val="114954"/>
              </a:solidFill>
              <a:prstDash val="solid"/>
              <a:round/>
            </a:ln>
          </p:spPr>
          <p:txBody>
            <a:bodyPr rtlCol="0" anchor="ctr"/>
            <a:lstStyle/>
            <a:p>
              <a:endParaRPr lang="en-AU"/>
            </a:p>
          </p:txBody>
        </p:sp>
      </p:grpSp>
      <p:grpSp>
        <p:nvGrpSpPr>
          <p:cNvPr id="667" name="Graphic 7">
            <a:extLst>
              <a:ext uri="{FF2B5EF4-FFF2-40B4-BE49-F238E27FC236}">
                <a16:creationId xmlns:a16="http://schemas.microsoft.com/office/drawing/2014/main" id="{2F49C78E-683F-4493-AD55-BDC538D30233}"/>
              </a:ext>
            </a:extLst>
          </p:cNvPr>
          <p:cNvGrpSpPr/>
          <p:nvPr/>
        </p:nvGrpSpPr>
        <p:grpSpPr>
          <a:xfrm>
            <a:off x="2429151" y="2024157"/>
            <a:ext cx="425710" cy="460928"/>
            <a:chOff x="2429151" y="2024157"/>
            <a:chExt cx="425710" cy="460928"/>
          </a:xfrm>
          <a:noFill/>
        </p:grpSpPr>
        <p:grpSp>
          <p:nvGrpSpPr>
            <p:cNvPr id="668" name="Graphic 7">
              <a:extLst>
                <a:ext uri="{FF2B5EF4-FFF2-40B4-BE49-F238E27FC236}">
                  <a16:creationId xmlns:a16="http://schemas.microsoft.com/office/drawing/2014/main" id="{7FC5ADC4-61AD-4A05-9986-AAC6C4A28339}"/>
                </a:ext>
              </a:extLst>
            </p:cNvPr>
            <p:cNvGrpSpPr/>
            <p:nvPr/>
          </p:nvGrpSpPr>
          <p:grpSpPr>
            <a:xfrm>
              <a:off x="2462020" y="2323094"/>
              <a:ext cx="111478" cy="161991"/>
              <a:chOff x="2462020" y="2323094"/>
              <a:chExt cx="111478" cy="161991"/>
            </a:xfrm>
            <a:grpFill/>
          </p:grpSpPr>
          <p:sp>
            <p:nvSpPr>
              <p:cNvPr id="669" name="Freeform: Shape 668">
                <a:extLst>
                  <a:ext uri="{FF2B5EF4-FFF2-40B4-BE49-F238E27FC236}">
                    <a16:creationId xmlns:a16="http://schemas.microsoft.com/office/drawing/2014/main" id="{4ADFB964-51CB-40C7-BA39-D012FBDF78E2}"/>
                  </a:ext>
                </a:extLst>
              </p:cNvPr>
              <p:cNvSpPr/>
              <p:nvPr/>
            </p:nvSpPr>
            <p:spPr>
              <a:xfrm>
                <a:off x="2543507" y="2423453"/>
                <a:ext cx="29991" cy="61632"/>
              </a:xfrm>
              <a:custGeom>
                <a:avLst/>
                <a:gdLst>
                  <a:gd name="connsiteX0" fmla="*/ 0 w 29991"/>
                  <a:gd name="connsiteY0" fmla="*/ 0 h 61632"/>
                  <a:gd name="connsiteX1" fmla="*/ 29992 w 29991"/>
                  <a:gd name="connsiteY1" fmla="*/ 25888 h 61632"/>
                  <a:gd name="connsiteX2" fmla="*/ 29992 w 29991"/>
                  <a:gd name="connsiteY2" fmla="*/ 61633 h 61632"/>
                </a:gdLst>
                <a:ahLst/>
                <a:cxnLst>
                  <a:cxn ang="0">
                    <a:pos x="connsiteX0" y="connsiteY0"/>
                  </a:cxn>
                  <a:cxn ang="0">
                    <a:pos x="connsiteX1" y="connsiteY1"/>
                  </a:cxn>
                  <a:cxn ang="0">
                    <a:pos x="connsiteX2" y="connsiteY2"/>
                  </a:cxn>
                </a:cxnLst>
                <a:rect l="l" t="t" r="r" b="b"/>
                <a:pathLst>
                  <a:path w="29991" h="61632">
                    <a:moveTo>
                      <a:pt x="0" y="0"/>
                    </a:moveTo>
                    <a:lnTo>
                      <a:pt x="29992" y="25888"/>
                    </a:lnTo>
                    <a:lnTo>
                      <a:pt x="29992" y="61633"/>
                    </a:lnTo>
                  </a:path>
                </a:pathLst>
              </a:custGeom>
              <a:grpFill/>
              <a:ln w="12700" cap="rnd">
                <a:solidFill>
                  <a:srgbClr val="114954"/>
                </a:solidFill>
                <a:prstDash val="solid"/>
                <a:round/>
              </a:ln>
            </p:spPr>
            <p:txBody>
              <a:bodyPr rtlCol="0" anchor="ctr"/>
              <a:lstStyle/>
              <a:p>
                <a:endParaRPr lang="en-AU"/>
              </a:p>
            </p:txBody>
          </p:sp>
          <p:sp>
            <p:nvSpPr>
              <p:cNvPr id="670" name="Freeform: Shape 669">
                <a:extLst>
                  <a:ext uri="{FF2B5EF4-FFF2-40B4-BE49-F238E27FC236}">
                    <a16:creationId xmlns:a16="http://schemas.microsoft.com/office/drawing/2014/main" id="{9C6E9EF4-CA98-4FEA-9579-3E4B9436EA4C}"/>
                  </a:ext>
                </a:extLst>
              </p:cNvPr>
              <p:cNvSpPr/>
              <p:nvPr/>
            </p:nvSpPr>
            <p:spPr>
              <a:xfrm>
                <a:off x="2462020" y="2323094"/>
                <a:ext cx="83065" cy="99061"/>
              </a:xfrm>
              <a:custGeom>
                <a:avLst/>
                <a:gdLst>
                  <a:gd name="connsiteX0" fmla="*/ 83065 w 83065"/>
                  <a:gd name="connsiteY0" fmla="*/ 49531 h 99061"/>
                  <a:gd name="connsiteX1" fmla="*/ 41533 w 83065"/>
                  <a:gd name="connsiteY1" fmla="*/ 99061 h 99061"/>
                  <a:gd name="connsiteX2" fmla="*/ 0 w 83065"/>
                  <a:gd name="connsiteY2" fmla="*/ 49531 h 99061"/>
                  <a:gd name="connsiteX3" fmla="*/ 41533 w 83065"/>
                  <a:gd name="connsiteY3" fmla="*/ 0 h 99061"/>
                  <a:gd name="connsiteX4" fmla="*/ 83065 w 83065"/>
                  <a:gd name="connsiteY4" fmla="*/ 49531 h 9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065" h="99061">
                    <a:moveTo>
                      <a:pt x="83065" y="49531"/>
                    </a:moveTo>
                    <a:cubicBezTo>
                      <a:pt x="83065" y="76885"/>
                      <a:pt x="64471" y="99061"/>
                      <a:pt x="41533" y="99061"/>
                    </a:cubicBezTo>
                    <a:cubicBezTo>
                      <a:pt x="18595" y="99061"/>
                      <a:pt x="0" y="76885"/>
                      <a:pt x="0" y="49531"/>
                    </a:cubicBezTo>
                    <a:cubicBezTo>
                      <a:pt x="0" y="22176"/>
                      <a:pt x="18595" y="0"/>
                      <a:pt x="41533" y="0"/>
                    </a:cubicBezTo>
                    <a:cubicBezTo>
                      <a:pt x="64471" y="0"/>
                      <a:pt x="83065" y="22176"/>
                      <a:pt x="83065" y="49531"/>
                    </a:cubicBezTo>
                    <a:close/>
                  </a:path>
                </a:pathLst>
              </a:custGeom>
              <a:grpFill/>
              <a:ln w="12700" cap="rnd">
                <a:solidFill>
                  <a:srgbClr val="114954"/>
                </a:solidFill>
                <a:prstDash val="solid"/>
                <a:miter/>
              </a:ln>
            </p:spPr>
            <p:txBody>
              <a:bodyPr rtlCol="0" anchor="ctr"/>
              <a:lstStyle/>
              <a:p>
                <a:endParaRPr lang="en-AU"/>
              </a:p>
            </p:txBody>
          </p:sp>
        </p:grpSp>
        <p:grpSp>
          <p:nvGrpSpPr>
            <p:cNvPr id="671" name="Graphic 7">
              <a:extLst>
                <a:ext uri="{FF2B5EF4-FFF2-40B4-BE49-F238E27FC236}">
                  <a16:creationId xmlns:a16="http://schemas.microsoft.com/office/drawing/2014/main" id="{7BA55EA3-051C-47CD-B003-E8C9A698A9CD}"/>
                </a:ext>
              </a:extLst>
            </p:cNvPr>
            <p:cNvGrpSpPr/>
            <p:nvPr/>
          </p:nvGrpSpPr>
          <p:grpSpPr>
            <a:xfrm>
              <a:off x="2573499" y="2323094"/>
              <a:ext cx="140663" cy="161991"/>
              <a:chOff x="2573499" y="2323094"/>
              <a:chExt cx="140663" cy="161991"/>
            </a:xfrm>
            <a:grpFill/>
          </p:grpSpPr>
          <p:grpSp>
            <p:nvGrpSpPr>
              <p:cNvPr id="672" name="Graphic 7">
                <a:extLst>
                  <a:ext uri="{FF2B5EF4-FFF2-40B4-BE49-F238E27FC236}">
                    <a16:creationId xmlns:a16="http://schemas.microsoft.com/office/drawing/2014/main" id="{BF65FA94-B5E3-48E5-86CB-A77755CB9148}"/>
                  </a:ext>
                </a:extLst>
              </p:cNvPr>
              <p:cNvGrpSpPr/>
              <p:nvPr/>
            </p:nvGrpSpPr>
            <p:grpSpPr>
              <a:xfrm>
                <a:off x="2573499" y="2422681"/>
                <a:ext cx="140663" cy="62404"/>
                <a:chOff x="2573499" y="2422681"/>
                <a:chExt cx="140663" cy="62404"/>
              </a:xfrm>
              <a:grpFill/>
            </p:grpSpPr>
            <p:sp>
              <p:nvSpPr>
                <p:cNvPr id="673" name="Freeform: Shape 672">
                  <a:extLst>
                    <a:ext uri="{FF2B5EF4-FFF2-40B4-BE49-F238E27FC236}">
                      <a16:creationId xmlns:a16="http://schemas.microsoft.com/office/drawing/2014/main" id="{7B1B2D46-AE64-4246-9A03-B9A0BA372EC9}"/>
                    </a:ext>
                  </a:extLst>
                </p:cNvPr>
                <p:cNvSpPr/>
                <p:nvPr/>
              </p:nvSpPr>
              <p:spPr>
                <a:xfrm>
                  <a:off x="2684206" y="2423453"/>
                  <a:ext cx="29956" cy="61632"/>
                </a:xfrm>
                <a:custGeom>
                  <a:avLst/>
                  <a:gdLst>
                    <a:gd name="connsiteX0" fmla="*/ 0 w 29956"/>
                    <a:gd name="connsiteY0" fmla="*/ 0 h 61632"/>
                    <a:gd name="connsiteX1" fmla="*/ 29957 w 29956"/>
                    <a:gd name="connsiteY1" fmla="*/ 25888 h 61632"/>
                    <a:gd name="connsiteX2" fmla="*/ 29957 w 29956"/>
                    <a:gd name="connsiteY2" fmla="*/ 61633 h 61632"/>
                  </a:gdLst>
                  <a:ahLst/>
                  <a:cxnLst>
                    <a:cxn ang="0">
                      <a:pos x="connsiteX0" y="connsiteY0"/>
                    </a:cxn>
                    <a:cxn ang="0">
                      <a:pos x="connsiteX1" y="connsiteY1"/>
                    </a:cxn>
                    <a:cxn ang="0">
                      <a:pos x="connsiteX2" y="connsiteY2"/>
                    </a:cxn>
                  </a:cxnLst>
                  <a:rect l="l" t="t" r="r" b="b"/>
                  <a:pathLst>
                    <a:path w="29956" h="61632">
                      <a:moveTo>
                        <a:pt x="0" y="0"/>
                      </a:moveTo>
                      <a:lnTo>
                        <a:pt x="29957" y="25888"/>
                      </a:lnTo>
                      <a:lnTo>
                        <a:pt x="29957" y="61633"/>
                      </a:lnTo>
                    </a:path>
                  </a:pathLst>
                </a:custGeom>
                <a:grpFill/>
                <a:ln w="12700" cap="rnd">
                  <a:solidFill>
                    <a:srgbClr val="114954"/>
                  </a:solidFill>
                  <a:prstDash val="solid"/>
                  <a:round/>
                </a:ln>
              </p:spPr>
              <p:txBody>
                <a:bodyPr rtlCol="0" anchor="ctr"/>
                <a:lstStyle/>
                <a:p>
                  <a:endParaRPr lang="en-AU"/>
                </a:p>
              </p:txBody>
            </p:sp>
            <p:sp>
              <p:nvSpPr>
                <p:cNvPr id="674" name="Freeform: Shape 673">
                  <a:extLst>
                    <a:ext uri="{FF2B5EF4-FFF2-40B4-BE49-F238E27FC236}">
                      <a16:creationId xmlns:a16="http://schemas.microsoft.com/office/drawing/2014/main" id="{22DE4A0D-DAF0-46C7-9D7D-21D739941A74}"/>
                    </a:ext>
                  </a:extLst>
                </p:cNvPr>
                <p:cNvSpPr/>
                <p:nvPr/>
              </p:nvSpPr>
              <p:spPr>
                <a:xfrm>
                  <a:off x="2573499" y="2422681"/>
                  <a:ext cx="30027" cy="26659"/>
                </a:xfrm>
                <a:custGeom>
                  <a:avLst/>
                  <a:gdLst>
                    <a:gd name="connsiteX0" fmla="*/ 30027 w 30027"/>
                    <a:gd name="connsiteY0" fmla="*/ 0 h 26659"/>
                    <a:gd name="connsiteX1" fmla="*/ 0 w 30027"/>
                    <a:gd name="connsiteY1" fmla="*/ 26660 h 26659"/>
                  </a:gdLst>
                  <a:ahLst/>
                  <a:cxnLst>
                    <a:cxn ang="0">
                      <a:pos x="connsiteX0" y="connsiteY0"/>
                    </a:cxn>
                    <a:cxn ang="0">
                      <a:pos x="connsiteX1" y="connsiteY1"/>
                    </a:cxn>
                  </a:cxnLst>
                  <a:rect l="l" t="t" r="r" b="b"/>
                  <a:pathLst>
                    <a:path w="30027" h="26659">
                      <a:moveTo>
                        <a:pt x="30027" y="0"/>
                      </a:moveTo>
                      <a:lnTo>
                        <a:pt x="0" y="26660"/>
                      </a:lnTo>
                    </a:path>
                  </a:pathLst>
                </a:custGeom>
                <a:grpFill/>
                <a:ln w="12700" cap="rnd">
                  <a:solidFill>
                    <a:srgbClr val="114954"/>
                  </a:solidFill>
                  <a:prstDash val="solid"/>
                  <a:round/>
                </a:ln>
              </p:spPr>
              <p:txBody>
                <a:bodyPr rtlCol="0" anchor="ctr"/>
                <a:lstStyle/>
                <a:p>
                  <a:endParaRPr lang="en-AU"/>
                </a:p>
              </p:txBody>
            </p:sp>
          </p:grpSp>
          <p:sp>
            <p:nvSpPr>
              <p:cNvPr id="675" name="Freeform: Shape 674">
                <a:extLst>
                  <a:ext uri="{FF2B5EF4-FFF2-40B4-BE49-F238E27FC236}">
                    <a16:creationId xmlns:a16="http://schemas.microsoft.com/office/drawing/2014/main" id="{1F12724D-EA2C-45A6-8C68-3B63670183A3}"/>
                  </a:ext>
                </a:extLst>
              </p:cNvPr>
              <p:cNvSpPr/>
              <p:nvPr/>
            </p:nvSpPr>
            <p:spPr>
              <a:xfrm>
                <a:off x="2602719" y="2323094"/>
                <a:ext cx="83065" cy="99061"/>
              </a:xfrm>
              <a:custGeom>
                <a:avLst/>
                <a:gdLst>
                  <a:gd name="connsiteX0" fmla="*/ 83065 w 83065"/>
                  <a:gd name="connsiteY0" fmla="*/ 49531 h 99061"/>
                  <a:gd name="connsiteX1" fmla="*/ 41533 w 83065"/>
                  <a:gd name="connsiteY1" fmla="*/ 99061 h 99061"/>
                  <a:gd name="connsiteX2" fmla="*/ 0 w 83065"/>
                  <a:gd name="connsiteY2" fmla="*/ 49531 h 99061"/>
                  <a:gd name="connsiteX3" fmla="*/ 41533 w 83065"/>
                  <a:gd name="connsiteY3" fmla="*/ 0 h 99061"/>
                  <a:gd name="connsiteX4" fmla="*/ 83065 w 83065"/>
                  <a:gd name="connsiteY4" fmla="*/ 49531 h 9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065" h="99061">
                    <a:moveTo>
                      <a:pt x="83065" y="49531"/>
                    </a:moveTo>
                    <a:cubicBezTo>
                      <a:pt x="83065" y="76885"/>
                      <a:pt x="64471" y="99061"/>
                      <a:pt x="41533" y="99061"/>
                    </a:cubicBezTo>
                    <a:cubicBezTo>
                      <a:pt x="18595" y="99061"/>
                      <a:pt x="0" y="76885"/>
                      <a:pt x="0" y="49531"/>
                    </a:cubicBezTo>
                    <a:cubicBezTo>
                      <a:pt x="0" y="22176"/>
                      <a:pt x="18595" y="0"/>
                      <a:pt x="41533" y="0"/>
                    </a:cubicBezTo>
                    <a:cubicBezTo>
                      <a:pt x="64471" y="0"/>
                      <a:pt x="83065" y="22176"/>
                      <a:pt x="83065" y="49531"/>
                    </a:cubicBezTo>
                    <a:close/>
                  </a:path>
                </a:pathLst>
              </a:custGeom>
              <a:grpFill/>
              <a:ln w="12700" cap="rnd">
                <a:solidFill>
                  <a:srgbClr val="114954"/>
                </a:solidFill>
                <a:prstDash val="solid"/>
                <a:miter/>
              </a:ln>
            </p:spPr>
            <p:txBody>
              <a:bodyPr rtlCol="0" anchor="ctr"/>
              <a:lstStyle/>
              <a:p>
                <a:endParaRPr lang="en-AU"/>
              </a:p>
            </p:txBody>
          </p:sp>
        </p:grpSp>
        <p:sp>
          <p:nvSpPr>
            <p:cNvPr id="676" name="Freeform: Shape 675">
              <a:extLst>
                <a:ext uri="{FF2B5EF4-FFF2-40B4-BE49-F238E27FC236}">
                  <a16:creationId xmlns:a16="http://schemas.microsoft.com/office/drawing/2014/main" id="{880D1AE3-C100-4297-A448-2C47109B77D0}"/>
                </a:ext>
              </a:extLst>
            </p:cNvPr>
            <p:cNvSpPr/>
            <p:nvPr/>
          </p:nvSpPr>
          <p:spPr>
            <a:xfrm>
              <a:off x="2824905" y="2423453"/>
              <a:ext cx="29956" cy="61632"/>
            </a:xfrm>
            <a:custGeom>
              <a:avLst/>
              <a:gdLst>
                <a:gd name="connsiteX0" fmla="*/ 0 w 29956"/>
                <a:gd name="connsiteY0" fmla="*/ 0 h 61632"/>
                <a:gd name="connsiteX1" fmla="*/ 29957 w 29956"/>
                <a:gd name="connsiteY1" fmla="*/ 25888 h 61632"/>
                <a:gd name="connsiteX2" fmla="*/ 29957 w 29956"/>
                <a:gd name="connsiteY2" fmla="*/ 61633 h 61632"/>
              </a:gdLst>
              <a:ahLst/>
              <a:cxnLst>
                <a:cxn ang="0">
                  <a:pos x="connsiteX0" y="connsiteY0"/>
                </a:cxn>
                <a:cxn ang="0">
                  <a:pos x="connsiteX1" y="connsiteY1"/>
                </a:cxn>
                <a:cxn ang="0">
                  <a:pos x="connsiteX2" y="connsiteY2"/>
                </a:cxn>
              </a:cxnLst>
              <a:rect l="l" t="t" r="r" b="b"/>
              <a:pathLst>
                <a:path w="29956" h="61632">
                  <a:moveTo>
                    <a:pt x="0" y="0"/>
                  </a:moveTo>
                  <a:lnTo>
                    <a:pt x="29957" y="25888"/>
                  </a:lnTo>
                  <a:lnTo>
                    <a:pt x="29957" y="61633"/>
                  </a:lnTo>
                </a:path>
              </a:pathLst>
            </a:custGeom>
            <a:grpFill/>
            <a:ln w="12700" cap="rnd">
              <a:solidFill>
                <a:srgbClr val="114954"/>
              </a:solidFill>
              <a:prstDash val="solid"/>
              <a:round/>
            </a:ln>
          </p:spPr>
          <p:txBody>
            <a:bodyPr rtlCol="0" anchor="ctr"/>
            <a:lstStyle/>
            <a:p>
              <a:endParaRPr lang="en-AU"/>
            </a:p>
          </p:txBody>
        </p:sp>
        <p:sp>
          <p:nvSpPr>
            <p:cNvPr id="677" name="Freeform: Shape 676">
              <a:extLst>
                <a:ext uri="{FF2B5EF4-FFF2-40B4-BE49-F238E27FC236}">
                  <a16:creationId xmlns:a16="http://schemas.microsoft.com/office/drawing/2014/main" id="{60712AFE-C64B-4B93-8799-19710E71D8EC}"/>
                </a:ext>
              </a:extLst>
            </p:cNvPr>
            <p:cNvSpPr/>
            <p:nvPr/>
          </p:nvSpPr>
          <p:spPr>
            <a:xfrm>
              <a:off x="2429151" y="2423453"/>
              <a:ext cx="29956" cy="61632"/>
            </a:xfrm>
            <a:custGeom>
              <a:avLst/>
              <a:gdLst>
                <a:gd name="connsiteX0" fmla="*/ 29957 w 29956"/>
                <a:gd name="connsiteY0" fmla="*/ 0 h 61632"/>
                <a:gd name="connsiteX1" fmla="*/ 0 w 29956"/>
                <a:gd name="connsiteY1" fmla="*/ 25888 h 61632"/>
                <a:gd name="connsiteX2" fmla="*/ 0 w 29956"/>
                <a:gd name="connsiteY2" fmla="*/ 61633 h 61632"/>
              </a:gdLst>
              <a:ahLst/>
              <a:cxnLst>
                <a:cxn ang="0">
                  <a:pos x="connsiteX0" y="connsiteY0"/>
                </a:cxn>
                <a:cxn ang="0">
                  <a:pos x="connsiteX1" y="connsiteY1"/>
                </a:cxn>
                <a:cxn ang="0">
                  <a:pos x="connsiteX2" y="connsiteY2"/>
                </a:cxn>
              </a:cxnLst>
              <a:rect l="l" t="t" r="r" b="b"/>
              <a:pathLst>
                <a:path w="29956" h="61632">
                  <a:moveTo>
                    <a:pt x="29957" y="0"/>
                  </a:moveTo>
                  <a:lnTo>
                    <a:pt x="0" y="25888"/>
                  </a:lnTo>
                  <a:lnTo>
                    <a:pt x="0" y="61633"/>
                  </a:lnTo>
                </a:path>
              </a:pathLst>
            </a:custGeom>
            <a:grpFill/>
            <a:ln w="12700" cap="rnd">
              <a:solidFill>
                <a:srgbClr val="114954"/>
              </a:solidFill>
              <a:prstDash val="solid"/>
              <a:round/>
            </a:ln>
          </p:spPr>
          <p:txBody>
            <a:bodyPr rtlCol="0" anchor="ctr"/>
            <a:lstStyle/>
            <a:p>
              <a:endParaRPr lang="en-AU"/>
            </a:p>
          </p:txBody>
        </p:sp>
        <p:sp>
          <p:nvSpPr>
            <p:cNvPr id="678" name="Freeform: Shape 677">
              <a:extLst>
                <a:ext uri="{FF2B5EF4-FFF2-40B4-BE49-F238E27FC236}">
                  <a16:creationId xmlns:a16="http://schemas.microsoft.com/office/drawing/2014/main" id="{A5D460AE-FA8A-4432-A2C2-F6295A6D178A}"/>
                </a:ext>
              </a:extLst>
            </p:cNvPr>
            <p:cNvSpPr/>
            <p:nvPr/>
          </p:nvSpPr>
          <p:spPr>
            <a:xfrm>
              <a:off x="2714163" y="2422681"/>
              <a:ext cx="30027" cy="26659"/>
            </a:xfrm>
            <a:custGeom>
              <a:avLst/>
              <a:gdLst>
                <a:gd name="connsiteX0" fmla="*/ 30027 w 30027"/>
                <a:gd name="connsiteY0" fmla="*/ 0 h 26659"/>
                <a:gd name="connsiteX1" fmla="*/ 0 w 30027"/>
                <a:gd name="connsiteY1" fmla="*/ 26660 h 26659"/>
              </a:gdLst>
              <a:ahLst/>
              <a:cxnLst>
                <a:cxn ang="0">
                  <a:pos x="connsiteX0" y="connsiteY0"/>
                </a:cxn>
                <a:cxn ang="0">
                  <a:pos x="connsiteX1" y="connsiteY1"/>
                </a:cxn>
              </a:cxnLst>
              <a:rect l="l" t="t" r="r" b="b"/>
              <a:pathLst>
                <a:path w="30027" h="26659">
                  <a:moveTo>
                    <a:pt x="30027" y="0"/>
                  </a:moveTo>
                  <a:lnTo>
                    <a:pt x="0" y="26660"/>
                  </a:lnTo>
                </a:path>
              </a:pathLst>
            </a:custGeom>
            <a:grpFill/>
            <a:ln w="12700" cap="rnd">
              <a:solidFill>
                <a:srgbClr val="114954"/>
              </a:solidFill>
              <a:prstDash val="solid"/>
              <a:round/>
            </a:ln>
          </p:spPr>
          <p:txBody>
            <a:bodyPr rtlCol="0" anchor="ctr"/>
            <a:lstStyle/>
            <a:p>
              <a:endParaRPr lang="en-AU"/>
            </a:p>
          </p:txBody>
        </p:sp>
        <p:sp>
          <p:nvSpPr>
            <p:cNvPr id="679" name="Freeform: Shape 678">
              <a:extLst>
                <a:ext uri="{FF2B5EF4-FFF2-40B4-BE49-F238E27FC236}">
                  <a16:creationId xmlns:a16="http://schemas.microsoft.com/office/drawing/2014/main" id="{B38E24ED-DE4D-4527-94C0-4EA83491653D}"/>
                </a:ext>
              </a:extLst>
            </p:cNvPr>
            <p:cNvSpPr/>
            <p:nvPr/>
          </p:nvSpPr>
          <p:spPr>
            <a:xfrm>
              <a:off x="2743418" y="2323094"/>
              <a:ext cx="83065" cy="99061"/>
            </a:xfrm>
            <a:custGeom>
              <a:avLst/>
              <a:gdLst>
                <a:gd name="connsiteX0" fmla="*/ 83065 w 83065"/>
                <a:gd name="connsiteY0" fmla="*/ 49531 h 99061"/>
                <a:gd name="connsiteX1" fmla="*/ 41533 w 83065"/>
                <a:gd name="connsiteY1" fmla="*/ 99061 h 99061"/>
                <a:gd name="connsiteX2" fmla="*/ 0 w 83065"/>
                <a:gd name="connsiteY2" fmla="*/ 49531 h 99061"/>
                <a:gd name="connsiteX3" fmla="*/ 41533 w 83065"/>
                <a:gd name="connsiteY3" fmla="*/ 0 h 99061"/>
                <a:gd name="connsiteX4" fmla="*/ 83065 w 83065"/>
                <a:gd name="connsiteY4" fmla="*/ 49531 h 99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065" h="99061">
                  <a:moveTo>
                    <a:pt x="83065" y="49531"/>
                  </a:moveTo>
                  <a:cubicBezTo>
                    <a:pt x="83065" y="76885"/>
                    <a:pt x="64470" y="99061"/>
                    <a:pt x="41533" y="99061"/>
                  </a:cubicBezTo>
                  <a:cubicBezTo>
                    <a:pt x="18595" y="99061"/>
                    <a:pt x="0" y="76885"/>
                    <a:pt x="0" y="49531"/>
                  </a:cubicBezTo>
                  <a:cubicBezTo>
                    <a:pt x="0" y="22176"/>
                    <a:pt x="18595" y="0"/>
                    <a:pt x="41533" y="0"/>
                  </a:cubicBezTo>
                  <a:cubicBezTo>
                    <a:pt x="64470" y="0"/>
                    <a:pt x="83065" y="22176"/>
                    <a:pt x="83065" y="49531"/>
                  </a:cubicBezTo>
                  <a:close/>
                </a:path>
              </a:pathLst>
            </a:custGeom>
            <a:grpFill/>
            <a:ln w="12700" cap="rnd">
              <a:solidFill>
                <a:srgbClr val="114954"/>
              </a:solidFill>
              <a:prstDash val="solid"/>
              <a:miter/>
            </a:ln>
          </p:spPr>
          <p:txBody>
            <a:bodyPr rtlCol="0" anchor="ctr"/>
            <a:lstStyle/>
            <a:p>
              <a:endParaRPr lang="en-AU"/>
            </a:p>
          </p:txBody>
        </p:sp>
        <p:grpSp>
          <p:nvGrpSpPr>
            <p:cNvPr id="680" name="Graphic 7">
              <a:extLst>
                <a:ext uri="{FF2B5EF4-FFF2-40B4-BE49-F238E27FC236}">
                  <a16:creationId xmlns:a16="http://schemas.microsoft.com/office/drawing/2014/main" id="{CD65D8B9-6E17-47BE-A942-1184C6D5443F}"/>
                </a:ext>
              </a:extLst>
            </p:cNvPr>
            <p:cNvGrpSpPr/>
            <p:nvPr/>
          </p:nvGrpSpPr>
          <p:grpSpPr>
            <a:xfrm>
              <a:off x="2559502" y="2144370"/>
              <a:ext cx="165183" cy="149082"/>
              <a:chOff x="2559502" y="2144370"/>
              <a:chExt cx="165183" cy="149082"/>
            </a:xfrm>
            <a:grpFill/>
          </p:grpSpPr>
          <p:sp>
            <p:nvSpPr>
              <p:cNvPr id="681" name="Freeform: Shape 680">
                <a:extLst>
                  <a:ext uri="{FF2B5EF4-FFF2-40B4-BE49-F238E27FC236}">
                    <a16:creationId xmlns:a16="http://schemas.microsoft.com/office/drawing/2014/main" id="{B7EE2600-1305-41C0-967C-05016BBF7FB1}"/>
                  </a:ext>
                </a:extLst>
              </p:cNvPr>
              <p:cNvSpPr/>
              <p:nvPr/>
            </p:nvSpPr>
            <p:spPr>
              <a:xfrm>
                <a:off x="2593914" y="2144370"/>
                <a:ext cx="97868" cy="72997"/>
              </a:xfrm>
              <a:custGeom>
                <a:avLst/>
                <a:gdLst>
                  <a:gd name="connsiteX0" fmla="*/ 1228 w 97868"/>
                  <a:gd name="connsiteY0" fmla="*/ 1614 h 72997"/>
                  <a:gd name="connsiteX1" fmla="*/ 0 w 97868"/>
                  <a:gd name="connsiteY1" fmla="*/ 14628 h 72997"/>
                  <a:gd name="connsiteX2" fmla="*/ 48934 w 97868"/>
                  <a:gd name="connsiteY2" fmla="*/ 72998 h 72997"/>
                  <a:gd name="connsiteX3" fmla="*/ 97868 w 97868"/>
                  <a:gd name="connsiteY3" fmla="*/ 14628 h 72997"/>
                  <a:gd name="connsiteX4" fmla="*/ 97202 w 97868"/>
                  <a:gd name="connsiteY4" fmla="*/ 4981 h 72997"/>
                  <a:gd name="connsiteX5" fmla="*/ 95764 w 97868"/>
                  <a:gd name="connsiteY5" fmla="*/ 0 h 72997"/>
                  <a:gd name="connsiteX6" fmla="*/ 95764 w 97868"/>
                  <a:gd name="connsiteY6" fmla="*/ 0 h 72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68" h="72997">
                    <a:moveTo>
                      <a:pt x="1228" y="1614"/>
                    </a:moveTo>
                    <a:cubicBezTo>
                      <a:pt x="421" y="5788"/>
                      <a:pt x="0" y="10138"/>
                      <a:pt x="0" y="14628"/>
                    </a:cubicBezTo>
                    <a:cubicBezTo>
                      <a:pt x="0" y="46865"/>
                      <a:pt x="21924" y="72998"/>
                      <a:pt x="48934" y="72998"/>
                    </a:cubicBezTo>
                    <a:cubicBezTo>
                      <a:pt x="75945" y="72998"/>
                      <a:pt x="97868" y="46865"/>
                      <a:pt x="97868" y="14628"/>
                    </a:cubicBezTo>
                    <a:cubicBezTo>
                      <a:pt x="97868" y="11330"/>
                      <a:pt x="97623" y="8103"/>
                      <a:pt x="97202" y="4981"/>
                    </a:cubicBezTo>
                    <a:cubicBezTo>
                      <a:pt x="96956" y="3262"/>
                      <a:pt x="96430" y="1579"/>
                      <a:pt x="95764" y="0"/>
                    </a:cubicBezTo>
                    <a:lnTo>
                      <a:pt x="95764" y="0"/>
                    </a:lnTo>
                  </a:path>
                </a:pathLst>
              </a:custGeom>
              <a:grpFill/>
              <a:ln w="12700" cap="rnd">
                <a:solidFill>
                  <a:srgbClr val="114954"/>
                </a:solidFill>
                <a:prstDash val="solid"/>
                <a:miter/>
              </a:ln>
            </p:spPr>
            <p:txBody>
              <a:bodyPr rtlCol="0" anchor="ctr"/>
              <a:lstStyle/>
              <a:p>
                <a:endParaRPr lang="en-AU"/>
              </a:p>
            </p:txBody>
          </p:sp>
          <p:sp>
            <p:nvSpPr>
              <p:cNvPr id="682" name="Freeform: Shape 681">
                <a:extLst>
                  <a:ext uri="{FF2B5EF4-FFF2-40B4-BE49-F238E27FC236}">
                    <a16:creationId xmlns:a16="http://schemas.microsoft.com/office/drawing/2014/main" id="{8495A005-FE7E-4908-A018-209E1D5D42F0}"/>
                  </a:ext>
                </a:extLst>
              </p:cNvPr>
              <p:cNvSpPr/>
              <p:nvPr/>
            </p:nvSpPr>
            <p:spPr>
              <a:xfrm>
                <a:off x="2559502" y="2213509"/>
                <a:ext cx="40375" cy="79943"/>
              </a:xfrm>
              <a:custGeom>
                <a:avLst/>
                <a:gdLst>
                  <a:gd name="connsiteX0" fmla="*/ 40375 w 40375"/>
                  <a:gd name="connsiteY0" fmla="*/ 0 h 79943"/>
                  <a:gd name="connsiteX1" fmla="*/ 0 w 40375"/>
                  <a:gd name="connsiteY1" fmla="*/ 35885 h 79943"/>
                  <a:gd name="connsiteX2" fmla="*/ 0 w 40375"/>
                  <a:gd name="connsiteY2" fmla="*/ 79943 h 79943"/>
                </a:gdLst>
                <a:ahLst/>
                <a:cxnLst>
                  <a:cxn ang="0">
                    <a:pos x="connsiteX0" y="connsiteY0"/>
                  </a:cxn>
                  <a:cxn ang="0">
                    <a:pos x="connsiteX1" y="connsiteY1"/>
                  </a:cxn>
                  <a:cxn ang="0">
                    <a:pos x="connsiteX2" y="connsiteY2"/>
                  </a:cxn>
                </a:cxnLst>
                <a:rect l="l" t="t" r="r" b="b"/>
                <a:pathLst>
                  <a:path w="40375" h="79943">
                    <a:moveTo>
                      <a:pt x="40375" y="0"/>
                    </a:moveTo>
                    <a:lnTo>
                      <a:pt x="0" y="35885"/>
                    </a:lnTo>
                    <a:lnTo>
                      <a:pt x="0" y="79943"/>
                    </a:lnTo>
                  </a:path>
                </a:pathLst>
              </a:custGeom>
              <a:grpFill/>
              <a:ln w="12700" cap="rnd">
                <a:solidFill>
                  <a:srgbClr val="114954"/>
                </a:solidFill>
                <a:prstDash val="solid"/>
                <a:round/>
              </a:ln>
            </p:spPr>
            <p:txBody>
              <a:bodyPr rtlCol="0" anchor="ctr"/>
              <a:lstStyle/>
              <a:p>
                <a:endParaRPr lang="en-AU"/>
              </a:p>
            </p:txBody>
          </p:sp>
          <p:sp>
            <p:nvSpPr>
              <p:cNvPr id="683" name="Freeform: Shape 682">
                <a:extLst>
                  <a:ext uri="{FF2B5EF4-FFF2-40B4-BE49-F238E27FC236}">
                    <a16:creationId xmlns:a16="http://schemas.microsoft.com/office/drawing/2014/main" id="{CB776327-5731-4C48-8E63-3ED8FA4781EC}"/>
                  </a:ext>
                </a:extLst>
              </p:cNvPr>
              <p:cNvSpPr/>
              <p:nvPr/>
            </p:nvSpPr>
            <p:spPr>
              <a:xfrm>
                <a:off x="2684311" y="2213509"/>
                <a:ext cx="40374" cy="79943"/>
              </a:xfrm>
              <a:custGeom>
                <a:avLst/>
                <a:gdLst>
                  <a:gd name="connsiteX0" fmla="*/ 0 w 40374"/>
                  <a:gd name="connsiteY0" fmla="*/ 0 h 79943"/>
                  <a:gd name="connsiteX1" fmla="*/ 40375 w 40374"/>
                  <a:gd name="connsiteY1" fmla="*/ 35885 h 79943"/>
                  <a:gd name="connsiteX2" fmla="*/ 40375 w 40374"/>
                  <a:gd name="connsiteY2" fmla="*/ 79943 h 79943"/>
                </a:gdLst>
                <a:ahLst/>
                <a:cxnLst>
                  <a:cxn ang="0">
                    <a:pos x="connsiteX0" y="connsiteY0"/>
                  </a:cxn>
                  <a:cxn ang="0">
                    <a:pos x="connsiteX1" y="connsiteY1"/>
                  </a:cxn>
                  <a:cxn ang="0">
                    <a:pos x="connsiteX2" y="connsiteY2"/>
                  </a:cxn>
                </a:cxnLst>
                <a:rect l="l" t="t" r="r" b="b"/>
                <a:pathLst>
                  <a:path w="40374" h="79943">
                    <a:moveTo>
                      <a:pt x="0" y="0"/>
                    </a:moveTo>
                    <a:lnTo>
                      <a:pt x="40375" y="35885"/>
                    </a:lnTo>
                    <a:lnTo>
                      <a:pt x="40375" y="79943"/>
                    </a:lnTo>
                  </a:path>
                </a:pathLst>
              </a:custGeom>
              <a:grpFill/>
              <a:ln w="12700" cap="rnd">
                <a:solidFill>
                  <a:srgbClr val="114954"/>
                </a:solidFill>
                <a:prstDash val="solid"/>
                <a:round/>
              </a:ln>
            </p:spPr>
            <p:txBody>
              <a:bodyPr rtlCol="0" anchor="ctr"/>
              <a:lstStyle/>
              <a:p>
                <a:endParaRPr lang="en-AU"/>
              </a:p>
            </p:txBody>
          </p:sp>
          <p:sp>
            <p:nvSpPr>
              <p:cNvPr id="684" name="Freeform: Shape 683">
                <a:extLst>
                  <a:ext uri="{FF2B5EF4-FFF2-40B4-BE49-F238E27FC236}">
                    <a16:creationId xmlns:a16="http://schemas.microsoft.com/office/drawing/2014/main" id="{1A062D74-211B-4D67-81BE-EA8EBCC4B47C}"/>
                  </a:ext>
                </a:extLst>
              </p:cNvPr>
              <p:cNvSpPr/>
              <p:nvPr/>
            </p:nvSpPr>
            <p:spPr>
              <a:xfrm>
                <a:off x="2620293" y="2232942"/>
                <a:ext cx="45250" cy="60510"/>
              </a:xfrm>
              <a:custGeom>
                <a:avLst/>
                <a:gdLst>
                  <a:gd name="connsiteX0" fmla="*/ 33921 w 45250"/>
                  <a:gd name="connsiteY0" fmla="*/ 0 h 60510"/>
                  <a:gd name="connsiteX1" fmla="*/ 45251 w 45250"/>
                  <a:gd name="connsiteY1" fmla="*/ 24204 h 60510"/>
                  <a:gd name="connsiteX2" fmla="*/ 22625 w 45250"/>
                  <a:gd name="connsiteY2" fmla="*/ 60510 h 60510"/>
                  <a:gd name="connsiteX3" fmla="*/ 0 w 45250"/>
                  <a:gd name="connsiteY3" fmla="*/ 24204 h 60510"/>
                  <a:gd name="connsiteX4" fmla="*/ 11330 w 45250"/>
                  <a:gd name="connsiteY4" fmla="*/ 0 h 60510"/>
                  <a:gd name="connsiteX5" fmla="*/ 11330 w 45250"/>
                  <a:gd name="connsiteY5" fmla="*/ 0 h 60510"/>
                  <a:gd name="connsiteX6" fmla="*/ 33956 w 45250"/>
                  <a:gd name="connsiteY6" fmla="*/ 0 h 60510"/>
                  <a:gd name="connsiteX7" fmla="*/ 33956 w 45250"/>
                  <a:gd name="connsiteY7" fmla="*/ 0 h 6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50" h="60510">
                    <a:moveTo>
                      <a:pt x="33921" y="0"/>
                    </a:moveTo>
                    <a:lnTo>
                      <a:pt x="45251" y="24204"/>
                    </a:lnTo>
                    <a:lnTo>
                      <a:pt x="22625" y="60510"/>
                    </a:lnTo>
                    <a:lnTo>
                      <a:pt x="0" y="24204"/>
                    </a:lnTo>
                    <a:lnTo>
                      <a:pt x="11330" y="0"/>
                    </a:lnTo>
                    <a:lnTo>
                      <a:pt x="11330" y="0"/>
                    </a:lnTo>
                    <a:cubicBezTo>
                      <a:pt x="18662" y="2561"/>
                      <a:pt x="26624" y="2561"/>
                      <a:pt x="33956" y="0"/>
                    </a:cubicBezTo>
                    <a:lnTo>
                      <a:pt x="33956" y="0"/>
                    </a:lnTo>
                    <a:close/>
                  </a:path>
                </a:pathLst>
              </a:custGeom>
              <a:grpFill/>
              <a:ln w="12700" cap="flat">
                <a:solidFill>
                  <a:srgbClr val="114954"/>
                </a:solidFill>
                <a:prstDash val="solid"/>
                <a:miter/>
              </a:ln>
            </p:spPr>
            <p:txBody>
              <a:bodyPr rtlCol="0" anchor="ctr"/>
              <a:lstStyle/>
              <a:p>
                <a:endParaRPr lang="en-AU"/>
              </a:p>
            </p:txBody>
          </p:sp>
        </p:grpSp>
        <p:grpSp>
          <p:nvGrpSpPr>
            <p:cNvPr id="685" name="Graphic 7">
              <a:extLst>
                <a:ext uri="{FF2B5EF4-FFF2-40B4-BE49-F238E27FC236}">
                  <a16:creationId xmlns:a16="http://schemas.microsoft.com/office/drawing/2014/main" id="{E8C30FE6-EE06-48C4-8133-455C7046E28D}"/>
                </a:ext>
              </a:extLst>
            </p:cNvPr>
            <p:cNvGrpSpPr/>
            <p:nvPr/>
          </p:nvGrpSpPr>
          <p:grpSpPr>
            <a:xfrm>
              <a:off x="2595984" y="2062462"/>
              <a:ext cx="92185" cy="76260"/>
              <a:chOff x="2595984" y="2062462"/>
              <a:chExt cx="92185" cy="76260"/>
            </a:xfrm>
            <a:grpFill/>
          </p:grpSpPr>
          <p:sp>
            <p:nvSpPr>
              <p:cNvPr id="686" name="Freeform: Shape 685">
                <a:extLst>
                  <a:ext uri="{FF2B5EF4-FFF2-40B4-BE49-F238E27FC236}">
                    <a16:creationId xmlns:a16="http://schemas.microsoft.com/office/drawing/2014/main" id="{3E54D45A-7959-4116-87C7-C4A56D0FF7B6}"/>
                  </a:ext>
                </a:extLst>
              </p:cNvPr>
              <p:cNvSpPr/>
              <p:nvPr/>
            </p:nvSpPr>
            <p:spPr>
              <a:xfrm>
                <a:off x="2596019" y="2062462"/>
                <a:ext cx="92150" cy="62474"/>
              </a:xfrm>
              <a:custGeom>
                <a:avLst/>
                <a:gdLst>
                  <a:gd name="connsiteX0" fmla="*/ 92151 w 92150"/>
                  <a:gd name="connsiteY0" fmla="*/ 62474 h 62474"/>
                  <a:gd name="connsiteX1" fmla="*/ 92151 w 92150"/>
                  <a:gd name="connsiteY1" fmla="*/ 3929 h 62474"/>
                  <a:gd name="connsiteX2" fmla="*/ 69174 w 92150"/>
                  <a:gd name="connsiteY2" fmla="*/ 22134 h 62474"/>
                  <a:gd name="connsiteX3" fmla="*/ 46058 w 92150"/>
                  <a:gd name="connsiteY3" fmla="*/ 0 h 62474"/>
                  <a:gd name="connsiteX4" fmla="*/ 22941 w 92150"/>
                  <a:gd name="connsiteY4" fmla="*/ 22134 h 62474"/>
                  <a:gd name="connsiteX5" fmla="*/ 0 w 92150"/>
                  <a:gd name="connsiteY5" fmla="*/ 3929 h 62474"/>
                  <a:gd name="connsiteX6" fmla="*/ 0 w 92150"/>
                  <a:gd name="connsiteY6" fmla="*/ 62474 h 6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50" h="62474">
                    <a:moveTo>
                      <a:pt x="92151" y="62474"/>
                    </a:moveTo>
                    <a:lnTo>
                      <a:pt x="92151" y="3929"/>
                    </a:lnTo>
                    <a:lnTo>
                      <a:pt x="69174" y="22134"/>
                    </a:lnTo>
                    <a:lnTo>
                      <a:pt x="46058" y="0"/>
                    </a:lnTo>
                    <a:lnTo>
                      <a:pt x="22941" y="22134"/>
                    </a:lnTo>
                    <a:lnTo>
                      <a:pt x="0" y="3929"/>
                    </a:lnTo>
                    <a:lnTo>
                      <a:pt x="0" y="62474"/>
                    </a:lnTo>
                  </a:path>
                </a:pathLst>
              </a:custGeom>
              <a:grpFill/>
              <a:ln w="12700" cap="rnd">
                <a:solidFill>
                  <a:srgbClr val="114954"/>
                </a:solidFill>
                <a:prstDash val="solid"/>
                <a:round/>
              </a:ln>
            </p:spPr>
            <p:txBody>
              <a:bodyPr rtlCol="0" anchor="ctr"/>
              <a:lstStyle/>
              <a:p>
                <a:endParaRPr lang="en-AU"/>
              </a:p>
            </p:txBody>
          </p:sp>
          <p:sp>
            <p:nvSpPr>
              <p:cNvPr id="687" name="Freeform: Shape 686">
                <a:extLst>
                  <a:ext uri="{FF2B5EF4-FFF2-40B4-BE49-F238E27FC236}">
                    <a16:creationId xmlns:a16="http://schemas.microsoft.com/office/drawing/2014/main" id="{A6C9E201-7291-4721-BCC1-0CA84C06CD27}"/>
                  </a:ext>
                </a:extLst>
              </p:cNvPr>
              <p:cNvSpPr/>
              <p:nvPr/>
            </p:nvSpPr>
            <p:spPr>
              <a:xfrm>
                <a:off x="2595984" y="2124936"/>
                <a:ext cx="92185" cy="13785"/>
              </a:xfrm>
              <a:custGeom>
                <a:avLst/>
                <a:gdLst>
                  <a:gd name="connsiteX0" fmla="*/ 92186 w 92185"/>
                  <a:gd name="connsiteY0" fmla="*/ 0 h 13785"/>
                  <a:gd name="connsiteX1" fmla="*/ 46093 w 92185"/>
                  <a:gd name="connsiteY1" fmla="*/ 13786 h 13785"/>
                  <a:gd name="connsiteX2" fmla="*/ 0 w 92185"/>
                  <a:gd name="connsiteY2" fmla="*/ 0 h 13785"/>
                </a:gdLst>
                <a:ahLst/>
                <a:cxnLst>
                  <a:cxn ang="0">
                    <a:pos x="connsiteX0" y="connsiteY0"/>
                  </a:cxn>
                  <a:cxn ang="0">
                    <a:pos x="connsiteX1" y="connsiteY1"/>
                  </a:cxn>
                  <a:cxn ang="0">
                    <a:pos x="connsiteX2" y="connsiteY2"/>
                  </a:cxn>
                </a:cxnLst>
                <a:rect l="l" t="t" r="r" b="b"/>
                <a:pathLst>
                  <a:path w="92185" h="13785">
                    <a:moveTo>
                      <a:pt x="92186" y="0"/>
                    </a:moveTo>
                    <a:cubicBezTo>
                      <a:pt x="92186" y="7612"/>
                      <a:pt x="71560" y="13786"/>
                      <a:pt x="46093" y="13786"/>
                    </a:cubicBezTo>
                    <a:cubicBezTo>
                      <a:pt x="20626" y="13786"/>
                      <a:pt x="0" y="7612"/>
                      <a:pt x="0" y="0"/>
                    </a:cubicBezTo>
                  </a:path>
                </a:pathLst>
              </a:custGeom>
              <a:grpFill/>
              <a:ln w="12700" cap="rnd">
                <a:solidFill>
                  <a:srgbClr val="114954"/>
                </a:solidFill>
                <a:prstDash val="solid"/>
                <a:round/>
              </a:ln>
            </p:spPr>
            <p:txBody>
              <a:bodyPr rtlCol="0" anchor="ctr"/>
              <a:lstStyle/>
              <a:p>
                <a:endParaRPr lang="en-AU"/>
              </a:p>
            </p:txBody>
          </p:sp>
        </p:grpSp>
        <p:sp>
          <p:nvSpPr>
            <p:cNvPr id="688" name="Freeform: Shape 687">
              <a:extLst>
                <a:ext uri="{FF2B5EF4-FFF2-40B4-BE49-F238E27FC236}">
                  <a16:creationId xmlns:a16="http://schemas.microsoft.com/office/drawing/2014/main" id="{60D49A5E-6CFD-4161-92BA-02EC8EC2DE0F}"/>
                </a:ext>
              </a:extLst>
            </p:cNvPr>
            <p:cNvSpPr/>
            <p:nvPr/>
          </p:nvSpPr>
          <p:spPr>
            <a:xfrm>
              <a:off x="2449707" y="2024157"/>
              <a:ext cx="386351" cy="269295"/>
            </a:xfrm>
            <a:custGeom>
              <a:avLst/>
              <a:gdLst>
                <a:gd name="connsiteX0" fmla="*/ 15575 w 386351"/>
                <a:gd name="connsiteY0" fmla="*/ 269296 h 269295"/>
                <a:gd name="connsiteX1" fmla="*/ 0 w 386351"/>
                <a:gd name="connsiteY1" fmla="*/ 193176 h 269295"/>
                <a:gd name="connsiteX2" fmla="*/ 193176 w 386351"/>
                <a:gd name="connsiteY2" fmla="*/ 0 h 269295"/>
                <a:gd name="connsiteX3" fmla="*/ 386352 w 386351"/>
                <a:gd name="connsiteY3" fmla="*/ 193176 h 269295"/>
                <a:gd name="connsiteX4" fmla="*/ 371163 w 386351"/>
                <a:gd name="connsiteY4" fmla="*/ 268384 h 26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351" h="269295">
                  <a:moveTo>
                    <a:pt x="15575" y="269296"/>
                  </a:moveTo>
                  <a:cubicBezTo>
                    <a:pt x="5542" y="245934"/>
                    <a:pt x="0" y="220221"/>
                    <a:pt x="0" y="193176"/>
                  </a:cubicBezTo>
                  <a:cubicBezTo>
                    <a:pt x="0" y="86503"/>
                    <a:pt x="86503" y="0"/>
                    <a:pt x="193176" y="0"/>
                  </a:cubicBezTo>
                  <a:cubicBezTo>
                    <a:pt x="299849" y="0"/>
                    <a:pt x="386352" y="86503"/>
                    <a:pt x="386352" y="193176"/>
                  </a:cubicBezTo>
                  <a:cubicBezTo>
                    <a:pt x="386352" y="219836"/>
                    <a:pt x="380950" y="245267"/>
                    <a:pt x="371163" y="268384"/>
                  </a:cubicBezTo>
                </a:path>
              </a:pathLst>
            </a:custGeom>
            <a:grpFill/>
            <a:ln w="12700" cap="rnd">
              <a:solidFill>
                <a:srgbClr val="114954"/>
              </a:solidFill>
              <a:prstDash val="solid"/>
              <a:round/>
            </a:ln>
          </p:spPr>
          <p:txBody>
            <a:bodyPr rtlCol="0" anchor="ctr"/>
            <a:lstStyle/>
            <a:p>
              <a:endParaRPr lang="en-AU"/>
            </a:p>
          </p:txBody>
        </p:sp>
      </p:grpSp>
      <p:grpSp>
        <p:nvGrpSpPr>
          <p:cNvPr id="689" name="Graphic 7">
            <a:extLst>
              <a:ext uri="{FF2B5EF4-FFF2-40B4-BE49-F238E27FC236}">
                <a16:creationId xmlns:a16="http://schemas.microsoft.com/office/drawing/2014/main" id="{409ECBCF-FCF6-42FB-BAA0-20BA1447FFCA}"/>
              </a:ext>
            </a:extLst>
          </p:cNvPr>
          <p:cNvGrpSpPr/>
          <p:nvPr/>
        </p:nvGrpSpPr>
        <p:grpSpPr>
          <a:xfrm>
            <a:off x="5671191" y="2038398"/>
            <a:ext cx="457491" cy="459034"/>
            <a:chOff x="5671191" y="2038398"/>
            <a:chExt cx="457491" cy="459034"/>
          </a:xfrm>
          <a:noFill/>
        </p:grpSpPr>
        <p:sp>
          <p:nvSpPr>
            <p:cNvPr id="690" name="Freeform: Shape 689">
              <a:extLst>
                <a:ext uri="{FF2B5EF4-FFF2-40B4-BE49-F238E27FC236}">
                  <a16:creationId xmlns:a16="http://schemas.microsoft.com/office/drawing/2014/main" id="{8958D25E-FFB5-4521-8451-63D28F5AC2D3}"/>
                </a:ext>
              </a:extLst>
            </p:cNvPr>
            <p:cNvSpPr/>
            <p:nvPr/>
          </p:nvSpPr>
          <p:spPr>
            <a:xfrm>
              <a:off x="5753976" y="2225962"/>
              <a:ext cx="71770" cy="95904"/>
            </a:xfrm>
            <a:custGeom>
              <a:avLst/>
              <a:gdLst>
                <a:gd name="connsiteX0" fmla="*/ 53845 w 71770"/>
                <a:gd name="connsiteY0" fmla="*/ 0 h 95904"/>
                <a:gd name="connsiteX1" fmla="*/ 71770 w 71770"/>
                <a:gd name="connsiteY1" fmla="*/ 38376 h 95904"/>
                <a:gd name="connsiteX2" fmla="*/ 35885 w 71770"/>
                <a:gd name="connsiteY2" fmla="*/ 95904 h 95904"/>
                <a:gd name="connsiteX3" fmla="*/ 0 w 71770"/>
                <a:gd name="connsiteY3" fmla="*/ 38376 h 95904"/>
                <a:gd name="connsiteX4" fmla="*/ 17925 w 71770"/>
                <a:gd name="connsiteY4" fmla="*/ 0 h 95904"/>
                <a:gd name="connsiteX5" fmla="*/ 23993 w 71770"/>
                <a:gd name="connsiteY5" fmla="*/ 1228 h 95904"/>
                <a:gd name="connsiteX6" fmla="*/ 47741 w 71770"/>
                <a:gd name="connsiteY6" fmla="*/ 1228 h 95904"/>
                <a:gd name="connsiteX7" fmla="*/ 53810 w 71770"/>
                <a:gd name="connsiteY7" fmla="*/ 0 h 95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70" h="95904">
                  <a:moveTo>
                    <a:pt x="53845" y="0"/>
                  </a:moveTo>
                  <a:lnTo>
                    <a:pt x="71770" y="38376"/>
                  </a:lnTo>
                  <a:lnTo>
                    <a:pt x="35885" y="95904"/>
                  </a:lnTo>
                  <a:lnTo>
                    <a:pt x="0" y="38376"/>
                  </a:lnTo>
                  <a:lnTo>
                    <a:pt x="17925" y="0"/>
                  </a:lnTo>
                  <a:lnTo>
                    <a:pt x="23993" y="1228"/>
                  </a:lnTo>
                  <a:cubicBezTo>
                    <a:pt x="31816" y="2806"/>
                    <a:pt x="39919" y="2806"/>
                    <a:pt x="47741" y="1228"/>
                  </a:cubicBezTo>
                  <a:lnTo>
                    <a:pt x="53810" y="0"/>
                  </a:lnTo>
                  <a:close/>
                </a:path>
              </a:pathLst>
            </a:custGeom>
            <a:grpFill/>
            <a:ln w="12700" cap="flat">
              <a:solidFill>
                <a:srgbClr val="114954"/>
              </a:solidFill>
              <a:prstDash val="solid"/>
              <a:miter/>
            </a:ln>
          </p:spPr>
          <p:txBody>
            <a:bodyPr rtlCol="0" anchor="ctr"/>
            <a:lstStyle/>
            <a:p>
              <a:endParaRPr lang="en-AU"/>
            </a:p>
          </p:txBody>
        </p:sp>
        <p:sp>
          <p:nvSpPr>
            <p:cNvPr id="691" name="Freeform: Shape 690">
              <a:extLst>
                <a:ext uri="{FF2B5EF4-FFF2-40B4-BE49-F238E27FC236}">
                  <a16:creationId xmlns:a16="http://schemas.microsoft.com/office/drawing/2014/main" id="{86903AD1-E617-4AB7-89CA-9DAAB73F60E1}"/>
                </a:ext>
              </a:extLst>
            </p:cNvPr>
            <p:cNvSpPr/>
            <p:nvPr/>
          </p:nvSpPr>
          <p:spPr>
            <a:xfrm>
              <a:off x="5720686" y="2038398"/>
              <a:ext cx="140663" cy="167744"/>
            </a:xfrm>
            <a:custGeom>
              <a:avLst/>
              <a:gdLst>
                <a:gd name="connsiteX0" fmla="*/ 140664 w 140663"/>
                <a:gd name="connsiteY0" fmla="*/ 83872 h 167744"/>
                <a:gd name="connsiteX1" fmla="*/ 70332 w 140663"/>
                <a:gd name="connsiteY1" fmla="*/ 167744 h 167744"/>
                <a:gd name="connsiteX2" fmla="*/ 0 w 140663"/>
                <a:gd name="connsiteY2" fmla="*/ 83872 h 167744"/>
                <a:gd name="connsiteX3" fmla="*/ 70332 w 140663"/>
                <a:gd name="connsiteY3" fmla="*/ 0 h 167744"/>
                <a:gd name="connsiteX4" fmla="*/ 140664 w 140663"/>
                <a:gd name="connsiteY4" fmla="*/ 83872 h 167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63" h="167744">
                  <a:moveTo>
                    <a:pt x="140664" y="83872"/>
                  </a:moveTo>
                  <a:cubicBezTo>
                    <a:pt x="140664" y="130193"/>
                    <a:pt x="109175" y="167744"/>
                    <a:pt x="70332" y="167744"/>
                  </a:cubicBezTo>
                  <a:cubicBezTo>
                    <a:pt x="31488" y="167744"/>
                    <a:pt x="0" y="130194"/>
                    <a:pt x="0" y="83872"/>
                  </a:cubicBezTo>
                  <a:cubicBezTo>
                    <a:pt x="0" y="37551"/>
                    <a:pt x="31488" y="0"/>
                    <a:pt x="70332" y="0"/>
                  </a:cubicBezTo>
                  <a:cubicBezTo>
                    <a:pt x="109175" y="0"/>
                    <a:pt x="140664" y="37551"/>
                    <a:pt x="140664" y="83872"/>
                  </a:cubicBezTo>
                  <a:close/>
                </a:path>
              </a:pathLst>
            </a:custGeom>
            <a:grpFill/>
            <a:ln w="12700" cap="rnd">
              <a:solidFill>
                <a:srgbClr val="114954"/>
              </a:solidFill>
              <a:prstDash val="solid"/>
              <a:miter/>
            </a:ln>
          </p:spPr>
          <p:txBody>
            <a:bodyPr rtlCol="0" anchor="ctr"/>
            <a:lstStyle/>
            <a:p>
              <a:endParaRPr lang="en-AU"/>
            </a:p>
          </p:txBody>
        </p:sp>
        <p:sp>
          <p:nvSpPr>
            <p:cNvPr id="692" name="Freeform: Shape 691">
              <a:extLst>
                <a:ext uri="{FF2B5EF4-FFF2-40B4-BE49-F238E27FC236}">
                  <a16:creationId xmlns:a16="http://schemas.microsoft.com/office/drawing/2014/main" id="{18BDF497-F757-42E9-AC40-1D5E8CF55823}"/>
                </a:ext>
              </a:extLst>
            </p:cNvPr>
            <p:cNvSpPr/>
            <p:nvPr/>
          </p:nvSpPr>
          <p:spPr>
            <a:xfrm>
              <a:off x="5671191" y="2200635"/>
              <a:ext cx="58019" cy="162237"/>
            </a:xfrm>
            <a:custGeom>
              <a:avLst/>
              <a:gdLst>
                <a:gd name="connsiteX0" fmla="*/ 58020 w 58019"/>
                <a:gd name="connsiteY0" fmla="*/ 0 h 162237"/>
                <a:gd name="connsiteX1" fmla="*/ 0 w 58019"/>
                <a:gd name="connsiteY1" fmla="*/ 51565 h 162237"/>
                <a:gd name="connsiteX2" fmla="*/ 0 w 58019"/>
                <a:gd name="connsiteY2" fmla="*/ 162237 h 162237"/>
              </a:gdLst>
              <a:ahLst/>
              <a:cxnLst>
                <a:cxn ang="0">
                  <a:pos x="connsiteX0" y="connsiteY0"/>
                </a:cxn>
                <a:cxn ang="0">
                  <a:pos x="connsiteX1" y="connsiteY1"/>
                </a:cxn>
                <a:cxn ang="0">
                  <a:pos x="connsiteX2" y="connsiteY2"/>
                </a:cxn>
              </a:cxnLst>
              <a:rect l="l" t="t" r="r" b="b"/>
              <a:pathLst>
                <a:path w="58019" h="162237">
                  <a:moveTo>
                    <a:pt x="58020" y="0"/>
                  </a:moveTo>
                  <a:lnTo>
                    <a:pt x="0" y="51565"/>
                  </a:lnTo>
                  <a:lnTo>
                    <a:pt x="0" y="162237"/>
                  </a:lnTo>
                </a:path>
              </a:pathLst>
            </a:custGeom>
            <a:grpFill/>
            <a:ln w="12700" cap="rnd">
              <a:solidFill>
                <a:srgbClr val="114954"/>
              </a:solidFill>
              <a:prstDash val="solid"/>
              <a:round/>
            </a:ln>
          </p:spPr>
          <p:txBody>
            <a:bodyPr rtlCol="0" anchor="ctr"/>
            <a:lstStyle/>
            <a:p>
              <a:endParaRPr lang="en-AU"/>
            </a:p>
          </p:txBody>
        </p:sp>
        <p:sp>
          <p:nvSpPr>
            <p:cNvPr id="693" name="Freeform: Shape 692">
              <a:extLst>
                <a:ext uri="{FF2B5EF4-FFF2-40B4-BE49-F238E27FC236}">
                  <a16:creationId xmlns:a16="http://schemas.microsoft.com/office/drawing/2014/main" id="{9AF8E329-E237-47FA-BFA1-3518D153E627}"/>
                </a:ext>
              </a:extLst>
            </p:cNvPr>
            <p:cNvSpPr/>
            <p:nvPr/>
          </p:nvSpPr>
          <p:spPr>
            <a:xfrm>
              <a:off x="5850511" y="2200635"/>
              <a:ext cx="58019" cy="128737"/>
            </a:xfrm>
            <a:custGeom>
              <a:avLst/>
              <a:gdLst>
                <a:gd name="connsiteX0" fmla="*/ 0 w 58019"/>
                <a:gd name="connsiteY0" fmla="*/ 0 h 128737"/>
                <a:gd name="connsiteX1" fmla="*/ 58020 w 58019"/>
                <a:gd name="connsiteY1" fmla="*/ 51565 h 128737"/>
                <a:gd name="connsiteX2" fmla="*/ 58020 w 58019"/>
                <a:gd name="connsiteY2" fmla="*/ 128737 h 128737"/>
              </a:gdLst>
              <a:ahLst/>
              <a:cxnLst>
                <a:cxn ang="0">
                  <a:pos x="connsiteX0" y="connsiteY0"/>
                </a:cxn>
                <a:cxn ang="0">
                  <a:pos x="connsiteX1" y="connsiteY1"/>
                </a:cxn>
                <a:cxn ang="0">
                  <a:pos x="connsiteX2" y="connsiteY2"/>
                </a:cxn>
              </a:cxnLst>
              <a:rect l="l" t="t" r="r" b="b"/>
              <a:pathLst>
                <a:path w="58019" h="128737">
                  <a:moveTo>
                    <a:pt x="0" y="0"/>
                  </a:moveTo>
                  <a:lnTo>
                    <a:pt x="58020" y="51565"/>
                  </a:lnTo>
                  <a:lnTo>
                    <a:pt x="58020" y="128737"/>
                  </a:lnTo>
                </a:path>
              </a:pathLst>
            </a:custGeom>
            <a:grpFill/>
            <a:ln w="12700" cap="rnd">
              <a:solidFill>
                <a:srgbClr val="114954"/>
              </a:solidFill>
              <a:prstDash val="solid"/>
              <a:round/>
            </a:ln>
          </p:spPr>
          <p:txBody>
            <a:bodyPr rtlCol="0" anchor="ctr"/>
            <a:lstStyle/>
            <a:p>
              <a:endParaRPr lang="en-AU"/>
            </a:p>
          </p:txBody>
        </p:sp>
        <p:sp>
          <p:nvSpPr>
            <p:cNvPr id="694" name="Freeform: Shape 693">
              <a:extLst>
                <a:ext uri="{FF2B5EF4-FFF2-40B4-BE49-F238E27FC236}">
                  <a16:creationId xmlns:a16="http://schemas.microsoft.com/office/drawing/2014/main" id="{C96BF05F-3AC9-4D5E-9FC0-29E7DAE16485}"/>
                </a:ext>
              </a:extLst>
            </p:cNvPr>
            <p:cNvSpPr/>
            <p:nvPr/>
          </p:nvSpPr>
          <p:spPr>
            <a:xfrm>
              <a:off x="5908530" y="2330039"/>
              <a:ext cx="3507" cy="167393"/>
            </a:xfrm>
            <a:custGeom>
              <a:avLst/>
              <a:gdLst>
                <a:gd name="connsiteX0" fmla="*/ 0 w 3507"/>
                <a:gd name="connsiteY0" fmla="*/ 0 h 167393"/>
                <a:gd name="connsiteX1" fmla="*/ 0 w 3507"/>
                <a:gd name="connsiteY1" fmla="*/ 167394 h 167393"/>
              </a:gdLst>
              <a:ahLst/>
              <a:cxnLst>
                <a:cxn ang="0">
                  <a:pos x="connsiteX0" y="connsiteY0"/>
                </a:cxn>
                <a:cxn ang="0">
                  <a:pos x="connsiteX1" y="connsiteY1"/>
                </a:cxn>
              </a:cxnLst>
              <a:rect l="l" t="t" r="r" b="b"/>
              <a:pathLst>
                <a:path w="3507" h="167393">
                  <a:moveTo>
                    <a:pt x="0" y="0"/>
                  </a:moveTo>
                  <a:lnTo>
                    <a:pt x="0" y="167394"/>
                  </a:lnTo>
                </a:path>
              </a:pathLst>
            </a:custGeom>
            <a:grpFill/>
            <a:ln w="12700" cap="rnd">
              <a:solidFill>
                <a:srgbClr val="114954"/>
              </a:solidFill>
              <a:prstDash val="solid"/>
              <a:round/>
            </a:ln>
          </p:spPr>
          <p:txBody>
            <a:bodyPr rtlCol="0" anchor="ctr"/>
            <a:lstStyle/>
            <a:p>
              <a:endParaRPr lang="en-AU"/>
            </a:p>
          </p:txBody>
        </p:sp>
        <p:sp>
          <p:nvSpPr>
            <p:cNvPr id="695" name="Freeform: Shape 694">
              <a:extLst>
                <a:ext uri="{FF2B5EF4-FFF2-40B4-BE49-F238E27FC236}">
                  <a16:creationId xmlns:a16="http://schemas.microsoft.com/office/drawing/2014/main" id="{6712FC82-B97B-42C4-AB8E-733BD1DC87CD}"/>
                </a:ext>
              </a:extLst>
            </p:cNvPr>
            <p:cNvSpPr/>
            <p:nvPr/>
          </p:nvSpPr>
          <p:spPr>
            <a:xfrm>
              <a:off x="5908530" y="2330039"/>
              <a:ext cx="128456" cy="167393"/>
            </a:xfrm>
            <a:custGeom>
              <a:avLst/>
              <a:gdLst>
                <a:gd name="connsiteX0" fmla="*/ 0 w 128456"/>
                <a:gd name="connsiteY0" fmla="*/ 167394 h 167393"/>
                <a:gd name="connsiteX1" fmla="*/ 128457 w 128456"/>
                <a:gd name="connsiteY1" fmla="*/ 167394 h 167393"/>
                <a:gd name="connsiteX2" fmla="*/ 128457 w 128456"/>
                <a:gd name="connsiteY2" fmla="*/ 0 h 167393"/>
                <a:gd name="connsiteX3" fmla="*/ 26695 w 128456"/>
                <a:gd name="connsiteY3" fmla="*/ 0 h 167393"/>
              </a:gdLst>
              <a:ahLst/>
              <a:cxnLst>
                <a:cxn ang="0">
                  <a:pos x="connsiteX0" y="connsiteY0"/>
                </a:cxn>
                <a:cxn ang="0">
                  <a:pos x="connsiteX1" y="connsiteY1"/>
                </a:cxn>
                <a:cxn ang="0">
                  <a:pos x="connsiteX2" y="connsiteY2"/>
                </a:cxn>
                <a:cxn ang="0">
                  <a:pos x="connsiteX3" y="connsiteY3"/>
                </a:cxn>
              </a:cxnLst>
              <a:rect l="l" t="t" r="r" b="b"/>
              <a:pathLst>
                <a:path w="128456" h="167393">
                  <a:moveTo>
                    <a:pt x="0" y="167394"/>
                  </a:moveTo>
                  <a:lnTo>
                    <a:pt x="128457" y="167394"/>
                  </a:lnTo>
                  <a:lnTo>
                    <a:pt x="128457" y="0"/>
                  </a:lnTo>
                  <a:lnTo>
                    <a:pt x="26695" y="0"/>
                  </a:lnTo>
                </a:path>
              </a:pathLst>
            </a:custGeom>
            <a:grpFill/>
            <a:ln w="12700" cap="rnd">
              <a:solidFill>
                <a:srgbClr val="114954"/>
              </a:solidFill>
              <a:prstDash val="solid"/>
              <a:round/>
            </a:ln>
          </p:spPr>
          <p:txBody>
            <a:bodyPr rtlCol="0" anchor="ctr"/>
            <a:lstStyle/>
            <a:p>
              <a:endParaRPr lang="en-AU"/>
            </a:p>
          </p:txBody>
        </p:sp>
        <p:sp>
          <p:nvSpPr>
            <p:cNvPr id="696" name="Freeform: Shape 695">
              <a:extLst>
                <a:ext uri="{FF2B5EF4-FFF2-40B4-BE49-F238E27FC236}">
                  <a16:creationId xmlns:a16="http://schemas.microsoft.com/office/drawing/2014/main" id="{9D084396-94AF-4E26-8822-99AD575CECE0}"/>
                </a:ext>
              </a:extLst>
            </p:cNvPr>
            <p:cNvSpPr/>
            <p:nvPr/>
          </p:nvSpPr>
          <p:spPr>
            <a:xfrm>
              <a:off x="6000225" y="2246342"/>
              <a:ext cx="128456" cy="167393"/>
            </a:xfrm>
            <a:custGeom>
              <a:avLst/>
              <a:gdLst>
                <a:gd name="connsiteX0" fmla="*/ 57809 w 128456"/>
                <a:gd name="connsiteY0" fmla="*/ 167394 h 167393"/>
                <a:gd name="connsiteX1" fmla="*/ 128457 w 128456"/>
                <a:gd name="connsiteY1" fmla="*/ 167394 h 167393"/>
                <a:gd name="connsiteX2" fmla="*/ 128457 w 128456"/>
                <a:gd name="connsiteY2" fmla="*/ 0 h 167393"/>
                <a:gd name="connsiteX3" fmla="*/ 0 w 128456"/>
                <a:gd name="connsiteY3" fmla="*/ 0 h 167393"/>
                <a:gd name="connsiteX4" fmla="*/ 0 w 128456"/>
                <a:gd name="connsiteY4" fmla="*/ 62650 h 167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56" h="167393">
                  <a:moveTo>
                    <a:pt x="57809" y="167394"/>
                  </a:moveTo>
                  <a:lnTo>
                    <a:pt x="128457" y="167394"/>
                  </a:lnTo>
                  <a:lnTo>
                    <a:pt x="128457" y="0"/>
                  </a:lnTo>
                  <a:lnTo>
                    <a:pt x="0" y="0"/>
                  </a:lnTo>
                  <a:lnTo>
                    <a:pt x="0" y="62650"/>
                  </a:lnTo>
                </a:path>
              </a:pathLst>
            </a:custGeom>
            <a:grpFill/>
            <a:ln w="12700" cap="rnd">
              <a:solidFill>
                <a:srgbClr val="114954"/>
              </a:solidFill>
              <a:prstDash val="solid"/>
              <a:round/>
            </a:ln>
          </p:spPr>
          <p:txBody>
            <a:bodyPr rtlCol="0" anchor="ctr"/>
            <a:lstStyle/>
            <a:p>
              <a:endParaRPr lang="en-AU"/>
            </a:p>
          </p:txBody>
        </p:sp>
        <p:grpSp>
          <p:nvGrpSpPr>
            <p:cNvPr id="697" name="Graphic 7">
              <a:extLst>
                <a:ext uri="{FF2B5EF4-FFF2-40B4-BE49-F238E27FC236}">
                  <a16:creationId xmlns:a16="http://schemas.microsoft.com/office/drawing/2014/main" id="{23F7FF1B-2CD6-47B3-814C-2DB01C9B28AA}"/>
                </a:ext>
              </a:extLst>
            </p:cNvPr>
            <p:cNvGrpSpPr/>
            <p:nvPr/>
          </p:nvGrpSpPr>
          <p:grpSpPr>
            <a:xfrm>
              <a:off x="5949747" y="2384796"/>
              <a:ext cx="46022" cy="57879"/>
              <a:chOff x="5949747" y="2384796"/>
              <a:chExt cx="46022" cy="57879"/>
            </a:xfrm>
            <a:grpFill/>
          </p:grpSpPr>
          <p:sp>
            <p:nvSpPr>
              <p:cNvPr id="698" name="Freeform: Shape 697">
                <a:extLst>
                  <a:ext uri="{FF2B5EF4-FFF2-40B4-BE49-F238E27FC236}">
                    <a16:creationId xmlns:a16="http://schemas.microsoft.com/office/drawing/2014/main" id="{F32C398D-DF54-48EC-8D0C-7A6066E14097}"/>
                  </a:ext>
                </a:extLst>
              </p:cNvPr>
              <p:cNvSpPr/>
              <p:nvPr/>
            </p:nvSpPr>
            <p:spPr>
              <a:xfrm>
                <a:off x="5949747" y="2384796"/>
                <a:ext cx="46022" cy="3507"/>
              </a:xfrm>
              <a:custGeom>
                <a:avLst/>
                <a:gdLst>
                  <a:gd name="connsiteX0" fmla="*/ 0 w 46022"/>
                  <a:gd name="connsiteY0" fmla="*/ 0 h 3507"/>
                  <a:gd name="connsiteX1" fmla="*/ 46023 w 46022"/>
                  <a:gd name="connsiteY1" fmla="*/ 0 h 3507"/>
                </a:gdLst>
                <a:ahLst/>
                <a:cxnLst>
                  <a:cxn ang="0">
                    <a:pos x="connsiteX0" y="connsiteY0"/>
                  </a:cxn>
                  <a:cxn ang="0">
                    <a:pos x="connsiteX1" y="connsiteY1"/>
                  </a:cxn>
                </a:cxnLst>
                <a:rect l="l" t="t" r="r" b="b"/>
                <a:pathLst>
                  <a:path w="46022" h="3507">
                    <a:moveTo>
                      <a:pt x="0" y="0"/>
                    </a:moveTo>
                    <a:lnTo>
                      <a:pt x="46023" y="0"/>
                    </a:lnTo>
                  </a:path>
                </a:pathLst>
              </a:custGeom>
              <a:grpFill/>
              <a:ln w="12700" cap="rnd">
                <a:solidFill>
                  <a:srgbClr val="114954"/>
                </a:solidFill>
                <a:prstDash val="solid"/>
                <a:round/>
              </a:ln>
            </p:spPr>
            <p:txBody>
              <a:bodyPr rtlCol="0" anchor="ctr"/>
              <a:lstStyle/>
              <a:p>
                <a:endParaRPr lang="en-AU"/>
              </a:p>
            </p:txBody>
          </p:sp>
          <p:sp>
            <p:nvSpPr>
              <p:cNvPr id="699" name="Freeform: Shape 698">
                <a:extLst>
                  <a:ext uri="{FF2B5EF4-FFF2-40B4-BE49-F238E27FC236}">
                    <a16:creationId xmlns:a16="http://schemas.microsoft.com/office/drawing/2014/main" id="{3DF1040F-1722-4B76-87FF-358D9E1F804E}"/>
                  </a:ext>
                </a:extLst>
              </p:cNvPr>
              <p:cNvSpPr/>
              <p:nvPr/>
            </p:nvSpPr>
            <p:spPr>
              <a:xfrm>
                <a:off x="5949747" y="2413736"/>
                <a:ext cx="46022" cy="3507"/>
              </a:xfrm>
              <a:custGeom>
                <a:avLst/>
                <a:gdLst>
                  <a:gd name="connsiteX0" fmla="*/ 0 w 46022"/>
                  <a:gd name="connsiteY0" fmla="*/ 0 h 3507"/>
                  <a:gd name="connsiteX1" fmla="*/ 46023 w 46022"/>
                  <a:gd name="connsiteY1" fmla="*/ 0 h 3507"/>
                </a:gdLst>
                <a:ahLst/>
                <a:cxnLst>
                  <a:cxn ang="0">
                    <a:pos x="connsiteX0" y="connsiteY0"/>
                  </a:cxn>
                  <a:cxn ang="0">
                    <a:pos x="connsiteX1" y="connsiteY1"/>
                  </a:cxn>
                </a:cxnLst>
                <a:rect l="l" t="t" r="r" b="b"/>
                <a:pathLst>
                  <a:path w="46022" h="3507">
                    <a:moveTo>
                      <a:pt x="0" y="0"/>
                    </a:moveTo>
                    <a:lnTo>
                      <a:pt x="46023" y="0"/>
                    </a:lnTo>
                  </a:path>
                </a:pathLst>
              </a:custGeom>
              <a:grpFill/>
              <a:ln w="12700" cap="rnd">
                <a:solidFill>
                  <a:srgbClr val="114954"/>
                </a:solidFill>
                <a:prstDash val="solid"/>
                <a:round/>
              </a:ln>
            </p:spPr>
            <p:txBody>
              <a:bodyPr rtlCol="0" anchor="ctr"/>
              <a:lstStyle/>
              <a:p>
                <a:endParaRPr lang="en-AU"/>
              </a:p>
            </p:txBody>
          </p:sp>
          <p:sp>
            <p:nvSpPr>
              <p:cNvPr id="700" name="Freeform: Shape 699">
                <a:extLst>
                  <a:ext uri="{FF2B5EF4-FFF2-40B4-BE49-F238E27FC236}">
                    <a16:creationId xmlns:a16="http://schemas.microsoft.com/office/drawing/2014/main" id="{A2213C65-A2AF-4763-BA43-3D70332F581D}"/>
                  </a:ext>
                </a:extLst>
              </p:cNvPr>
              <p:cNvSpPr/>
              <p:nvPr/>
            </p:nvSpPr>
            <p:spPr>
              <a:xfrm>
                <a:off x="5949747" y="2442675"/>
                <a:ext cx="46022" cy="3507"/>
              </a:xfrm>
              <a:custGeom>
                <a:avLst/>
                <a:gdLst>
                  <a:gd name="connsiteX0" fmla="*/ 0 w 46022"/>
                  <a:gd name="connsiteY0" fmla="*/ 0 h 3507"/>
                  <a:gd name="connsiteX1" fmla="*/ 46023 w 46022"/>
                  <a:gd name="connsiteY1" fmla="*/ 0 h 3507"/>
                </a:gdLst>
                <a:ahLst/>
                <a:cxnLst>
                  <a:cxn ang="0">
                    <a:pos x="connsiteX0" y="connsiteY0"/>
                  </a:cxn>
                  <a:cxn ang="0">
                    <a:pos x="connsiteX1" y="connsiteY1"/>
                  </a:cxn>
                </a:cxnLst>
                <a:rect l="l" t="t" r="r" b="b"/>
                <a:pathLst>
                  <a:path w="46022" h="3507">
                    <a:moveTo>
                      <a:pt x="0" y="0"/>
                    </a:moveTo>
                    <a:lnTo>
                      <a:pt x="46023" y="0"/>
                    </a:lnTo>
                  </a:path>
                </a:pathLst>
              </a:custGeom>
              <a:grpFill/>
              <a:ln w="12700" cap="rnd">
                <a:solidFill>
                  <a:srgbClr val="114954"/>
                </a:solidFill>
                <a:prstDash val="solid"/>
                <a:round/>
              </a:ln>
            </p:spPr>
            <p:txBody>
              <a:bodyPr rtlCol="0" anchor="ctr"/>
              <a:lstStyle/>
              <a:p>
                <a:endParaRPr lang="en-AU"/>
              </a:p>
            </p:txBody>
          </p:sp>
        </p:grpSp>
        <p:sp>
          <p:nvSpPr>
            <p:cNvPr id="701" name="Freeform: Shape 700">
              <a:extLst>
                <a:ext uri="{FF2B5EF4-FFF2-40B4-BE49-F238E27FC236}">
                  <a16:creationId xmlns:a16="http://schemas.microsoft.com/office/drawing/2014/main" id="{A6E78FD1-1D43-4BCB-917D-97B3EADE2663}"/>
                </a:ext>
              </a:extLst>
            </p:cNvPr>
            <p:cNvSpPr/>
            <p:nvPr/>
          </p:nvSpPr>
          <p:spPr>
            <a:xfrm>
              <a:off x="5703042" y="2367889"/>
              <a:ext cx="37393" cy="74786"/>
            </a:xfrm>
            <a:custGeom>
              <a:avLst/>
              <a:gdLst>
                <a:gd name="connsiteX0" fmla="*/ 0 w 37393"/>
                <a:gd name="connsiteY0" fmla="*/ 56090 h 74786"/>
                <a:gd name="connsiteX1" fmla="*/ 18697 w 37393"/>
                <a:gd name="connsiteY1" fmla="*/ 74787 h 74786"/>
                <a:gd name="connsiteX2" fmla="*/ 37393 w 37393"/>
                <a:gd name="connsiteY2" fmla="*/ 56090 h 74786"/>
                <a:gd name="connsiteX3" fmla="*/ 18697 w 37393"/>
                <a:gd name="connsiteY3" fmla="*/ 37393 h 74786"/>
                <a:gd name="connsiteX4" fmla="*/ 0 w 37393"/>
                <a:gd name="connsiteY4" fmla="*/ 18697 h 74786"/>
                <a:gd name="connsiteX5" fmla="*/ 18697 w 37393"/>
                <a:gd name="connsiteY5" fmla="*/ 0 h 74786"/>
                <a:gd name="connsiteX6" fmla="*/ 37393 w 37393"/>
                <a:gd name="connsiteY6" fmla="*/ 18697 h 7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93" h="74786">
                  <a:moveTo>
                    <a:pt x="0" y="56090"/>
                  </a:moveTo>
                  <a:cubicBezTo>
                    <a:pt x="0" y="66403"/>
                    <a:pt x="8384" y="74787"/>
                    <a:pt x="18697" y="74787"/>
                  </a:cubicBezTo>
                  <a:cubicBezTo>
                    <a:pt x="29010" y="74787"/>
                    <a:pt x="37393" y="66403"/>
                    <a:pt x="37393" y="56090"/>
                  </a:cubicBezTo>
                  <a:cubicBezTo>
                    <a:pt x="37393" y="41077"/>
                    <a:pt x="18697" y="37393"/>
                    <a:pt x="18697" y="37393"/>
                  </a:cubicBezTo>
                  <a:cubicBezTo>
                    <a:pt x="18697" y="37393"/>
                    <a:pt x="0" y="32763"/>
                    <a:pt x="0" y="18697"/>
                  </a:cubicBezTo>
                  <a:cubicBezTo>
                    <a:pt x="0" y="8384"/>
                    <a:pt x="8384" y="0"/>
                    <a:pt x="18697" y="0"/>
                  </a:cubicBezTo>
                  <a:cubicBezTo>
                    <a:pt x="29010" y="0"/>
                    <a:pt x="37393" y="8384"/>
                    <a:pt x="37393" y="18697"/>
                  </a:cubicBezTo>
                </a:path>
              </a:pathLst>
            </a:custGeom>
            <a:grpFill/>
            <a:ln w="12700" cap="rnd">
              <a:solidFill>
                <a:srgbClr val="114954"/>
              </a:solidFill>
              <a:prstDash val="solid"/>
              <a:round/>
            </a:ln>
          </p:spPr>
          <p:txBody>
            <a:bodyPr rtlCol="0" anchor="ctr"/>
            <a:lstStyle/>
            <a:p>
              <a:endParaRPr lang="en-AU"/>
            </a:p>
          </p:txBody>
        </p:sp>
        <p:sp>
          <p:nvSpPr>
            <p:cNvPr id="702" name="Freeform: Shape 701">
              <a:extLst>
                <a:ext uri="{FF2B5EF4-FFF2-40B4-BE49-F238E27FC236}">
                  <a16:creationId xmlns:a16="http://schemas.microsoft.com/office/drawing/2014/main" id="{828E7A8C-43C5-4177-A9A1-28E69E953C37}"/>
                </a:ext>
              </a:extLst>
            </p:cNvPr>
            <p:cNvSpPr/>
            <p:nvPr/>
          </p:nvSpPr>
          <p:spPr>
            <a:xfrm>
              <a:off x="5833393" y="2367889"/>
              <a:ext cx="43286" cy="74786"/>
            </a:xfrm>
            <a:custGeom>
              <a:avLst/>
              <a:gdLst>
                <a:gd name="connsiteX0" fmla="*/ 21643 w 43286"/>
                <a:gd name="connsiteY0" fmla="*/ 74787 h 74786"/>
                <a:gd name="connsiteX1" fmla="*/ 21643 w 43286"/>
                <a:gd name="connsiteY1" fmla="*/ 74787 h 74786"/>
                <a:gd name="connsiteX2" fmla="*/ 0 w 43286"/>
                <a:gd name="connsiteY2" fmla="*/ 53144 h 74786"/>
                <a:gd name="connsiteX3" fmla="*/ 0 w 43286"/>
                <a:gd name="connsiteY3" fmla="*/ 21643 h 74786"/>
                <a:gd name="connsiteX4" fmla="*/ 21643 w 43286"/>
                <a:gd name="connsiteY4" fmla="*/ 0 h 74786"/>
                <a:gd name="connsiteX5" fmla="*/ 21643 w 43286"/>
                <a:gd name="connsiteY5" fmla="*/ 0 h 74786"/>
                <a:gd name="connsiteX6" fmla="*/ 43287 w 43286"/>
                <a:gd name="connsiteY6" fmla="*/ 21643 h 74786"/>
                <a:gd name="connsiteX7" fmla="*/ 43287 w 43286"/>
                <a:gd name="connsiteY7" fmla="*/ 53144 h 74786"/>
                <a:gd name="connsiteX8" fmla="*/ 21643 w 43286"/>
                <a:gd name="connsiteY8" fmla="*/ 74787 h 74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86" h="74786">
                  <a:moveTo>
                    <a:pt x="21643" y="74787"/>
                  </a:moveTo>
                  <a:lnTo>
                    <a:pt x="21643" y="74787"/>
                  </a:lnTo>
                  <a:cubicBezTo>
                    <a:pt x="9682" y="74787"/>
                    <a:pt x="0" y="65105"/>
                    <a:pt x="0" y="53144"/>
                  </a:cubicBezTo>
                  <a:lnTo>
                    <a:pt x="0" y="21643"/>
                  </a:lnTo>
                  <a:cubicBezTo>
                    <a:pt x="0" y="9682"/>
                    <a:pt x="9682" y="0"/>
                    <a:pt x="21643" y="0"/>
                  </a:cubicBezTo>
                  <a:lnTo>
                    <a:pt x="21643" y="0"/>
                  </a:lnTo>
                  <a:cubicBezTo>
                    <a:pt x="33605" y="0"/>
                    <a:pt x="43287" y="9682"/>
                    <a:pt x="43287" y="21643"/>
                  </a:cubicBezTo>
                  <a:lnTo>
                    <a:pt x="43287" y="53144"/>
                  </a:lnTo>
                  <a:cubicBezTo>
                    <a:pt x="43287" y="65105"/>
                    <a:pt x="33605" y="74787"/>
                    <a:pt x="21643" y="74787"/>
                  </a:cubicBezTo>
                  <a:close/>
                </a:path>
              </a:pathLst>
            </a:custGeom>
            <a:grpFill/>
            <a:ln w="12700" cap="rnd">
              <a:solidFill>
                <a:srgbClr val="114954"/>
              </a:solidFill>
              <a:prstDash val="solid"/>
              <a:round/>
            </a:ln>
          </p:spPr>
          <p:txBody>
            <a:bodyPr rtlCol="0" anchor="ctr"/>
            <a:lstStyle/>
            <a:p>
              <a:endParaRPr lang="en-AU"/>
            </a:p>
          </p:txBody>
        </p:sp>
        <p:sp>
          <p:nvSpPr>
            <p:cNvPr id="703" name="Freeform: Shape 702">
              <a:extLst>
                <a:ext uri="{FF2B5EF4-FFF2-40B4-BE49-F238E27FC236}">
                  <a16:creationId xmlns:a16="http://schemas.microsoft.com/office/drawing/2014/main" id="{1E01E015-61CC-42D4-8AAA-79BCE2B75ED2}"/>
                </a:ext>
              </a:extLst>
            </p:cNvPr>
            <p:cNvSpPr/>
            <p:nvPr/>
          </p:nvSpPr>
          <p:spPr>
            <a:xfrm>
              <a:off x="5774531" y="2367889"/>
              <a:ext cx="3507" cy="74786"/>
            </a:xfrm>
            <a:custGeom>
              <a:avLst/>
              <a:gdLst>
                <a:gd name="connsiteX0" fmla="*/ 0 w 3507"/>
                <a:gd name="connsiteY0" fmla="*/ 0 h 74786"/>
                <a:gd name="connsiteX1" fmla="*/ 0 w 3507"/>
                <a:gd name="connsiteY1" fmla="*/ 74787 h 74786"/>
              </a:gdLst>
              <a:ahLst/>
              <a:cxnLst>
                <a:cxn ang="0">
                  <a:pos x="connsiteX0" y="connsiteY0"/>
                </a:cxn>
                <a:cxn ang="0">
                  <a:pos x="connsiteX1" y="connsiteY1"/>
                </a:cxn>
              </a:cxnLst>
              <a:rect l="l" t="t" r="r" b="b"/>
              <a:pathLst>
                <a:path w="3507" h="74786">
                  <a:moveTo>
                    <a:pt x="0" y="0"/>
                  </a:moveTo>
                  <a:lnTo>
                    <a:pt x="0" y="74787"/>
                  </a:lnTo>
                </a:path>
              </a:pathLst>
            </a:custGeom>
            <a:grpFill/>
            <a:ln w="12700" cap="rnd">
              <a:solidFill>
                <a:srgbClr val="114954"/>
              </a:solidFill>
              <a:prstDash val="solid"/>
              <a:round/>
            </a:ln>
          </p:spPr>
          <p:txBody>
            <a:bodyPr rtlCol="0" anchor="ctr"/>
            <a:lstStyle/>
            <a:p>
              <a:endParaRPr lang="en-AU"/>
            </a:p>
          </p:txBody>
        </p:sp>
        <p:sp>
          <p:nvSpPr>
            <p:cNvPr id="704" name="Freeform: Shape 703">
              <a:extLst>
                <a:ext uri="{FF2B5EF4-FFF2-40B4-BE49-F238E27FC236}">
                  <a16:creationId xmlns:a16="http://schemas.microsoft.com/office/drawing/2014/main" id="{967DE960-F6B6-42DB-9EEF-1B49AB751B8B}"/>
                </a:ext>
              </a:extLst>
            </p:cNvPr>
            <p:cNvSpPr/>
            <p:nvPr/>
          </p:nvSpPr>
          <p:spPr>
            <a:xfrm>
              <a:off x="5774531" y="2405282"/>
              <a:ext cx="29816" cy="3507"/>
            </a:xfrm>
            <a:custGeom>
              <a:avLst/>
              <a:gdLst>
                <a:gd name="connsiteX0" fmla="*/ 0 w 29816"/>
                <a:gd name="connsiteY0" fmla="*/ 0 h 3507"/>
                <a:gd name="connsiteX1" fmla="*/ 29817 w 29816"/>
                <a:gd name="connsiteY1" fmla="*/ 0 h 3507"/>
              </a:gdLst>
              <a:ahLst/>
              <a:cxnLst>
                <a:cxn ang="0">
                  <a:pos x="connsiteX0" y="connsiteY0"/>
                </a:cxn>
                <a:cxn ang="0">
                  <a:pos x="connsiteX1" y="connsiteY1"/>
                </a:cxn>
              </a:cxnLst>
              <a:rect l="l" t="t" r="r" b="b"/>
              <a:pathLst>
                <a:path w="29816" h="3507">
                  <a:moveTo>
                    <a:pt x="0" y="0"/>
                  </a:moveTo>
                  <a:lnTo>
                    <a:pt x="29817" y="0"/>
                  </a:lnTo>
                </a:path>
              </a:pathLst>
            </a:custGeom>
            <a:grpFill/>
            <a:ln w="12700" cap="rnd">
              <a:solidFill>
                <a:srgbClr val="114954"/>
              </a:solidFill>
              <a:prstDash val="solid"/>
              <a:round/>
            </a:ln>
          </p:spPr>
          <p:txBody>
            <a:bodyPr rtlCol="0" anchor="ctr"/>
            <a:lstStyle/>
            <a:p>
              <a:endParaRPr lang="en-AU"/>
            </a:p>
          </p:txBody>
        </p:sp>
        <p:sp>
          <p:nvSpPr>
            <p:cNvPr id="705" name="Freeform: Shape 704">
              <a:extLst>
                <a:ext uri="{FF2B5EF4-FFF2-40B4-BE49-F238E27FC236}">
                  <a16:creationId xmlns:a16="http://schemas.microsoft.com/office/drawing/2014/main" id="{1A0F2430-D422-44DA-9823-8DA0BBD98D30}"/>
                </a:ext>
              </a:extLst>
            </p:cNvPr>
            <p:cNvSpPr/>
            <p:nvPr/>
          </p:nvSpPr>
          <p:spPr>
            <a:xfrm>
              <a:off x="5774531" y="2367889"/>
              <a:ext cx="29816" cy="3507"/>
            </a:xfrm>
            <a:custGeom>
              <a:avLst/>
              <a:gdLst>
                <a:gd name="connsiteX0" fmla="*/ 0 w 29816"/>
                <a:gd name="connsiteY0" fmla="*/ 0 h 3507"/>
                <a:gd name="connsiteX1" fmla="*/ 29817 w 29816"/>
                <a:gd name="connsiteY1" fmla="*/ 0 h 3507"/>
              </a:gdLst>
              <a:ahLst/>
              <a:cxnLst>
                <a:cxn ang="0">
                  <a:pos x="connsiteX0" y="connsiteY0"/>
                </a:cxn>
                <a:cxn ang="0">
                  <a:pos x="connsiteX1" y="connsiteY1"/>
                </a:cxn>
              </a:cxnLst>
              <a:rect l="l" t="t" r="r" b="b"/>
              <a:pathLst>
                <a:path w="29816" h="3507">
                  <a:moveTo>
                    <a:pt x="0" y="0"/>
                  </a:moveTo>
                  <a:lnTo>
                    <a:pt x="29817" y="0"/>
                  </a:lnTo>
                </a:path>
              </a:pathLst>
            </a:custGeom>
            <a:grpFill/>
            <a:ln w="12700" cap="rnd">
              <a:solidFill>
                <a:srgbClr val="114954"/>
              </a:solidFill>
              <a:prstDash val="solid"/>
              <a:round/>
            </a:ln>
          </p:spPr>
          <p:txBody>
            <a:bodyPr rtlCol="0" anchor="ctr"/>
            <a:lstStyle/>
            <a:p>
              <a:endParaRPr lang="en-AU"/>
            </a:p>
          </p:txBody>
        </p:sp>
        <p:sp>
          <p:nvSpPr>
            <p:cNvPr id="706" name="Freeform: Shape 705">
              <a:extLst>
                <a:ext uri="{FF2B5EF4-FFF2-40B4-BE49-F238E27FC236}">
                  <a16:creationId xmlns:a16="http://schemas.microsoft.com/office/drawing/2014/main" id="{46316041-5D59-4B40-9255-FED10C835317}"/>
                </a:ext>
              </a:extLst>
            </p:cNvPr>
            <p:cNvSpPr/>
            <p:nvPr/>
          </p:nvSpPr>
          <p:spPr>
            <a:xfrm>
              <a:off x="5774531" y="2442675"/>
              <a:ext cx="29816" cy="3507"/>
            </a:xfrm>
            <a:custGeom>
              <a:avLst/>
              <a:gdLst>
                <a:gd name="connsiteX0" fmla="*/ 0 w 29816"/>
                <a:gd name="connsiteY0" fmla="*/ 0 h 3507"/>
                <a:gd name="connsiteX1" fmla="*/ 29817 w 29816"/>
                <a:gd name="connsiteY1" fmla="*/ 0 h 3507"/>
              </a:gdLst>
              <a:ahLst/>
              <a:cxnLst>
                <a:cxn ang="0">
                  <a:pos x="connsiteX0" y="connsiteY0"/>
                </a:cxn>
                <a:cxn ang="0">
                  <a:pos x="connsiteX1" y="connsiteY1"/>
                </a:cxn>
              </a:cxnLst>
              <a:rect l="l" t="t" r="r" b="b"/>
              <a:pathLst>
                <a:path w="29816" h="3507">
                  <a:moveTo>
                    <a:pt x="0" y="0"/>
                  </a:moveTo>
                  <a:lnTo>
                    <a:pt x="29817" y="0"/>
                  </a:lnTo>
                </a:path>
              </a:pathLst>
            </a:custGeom>
            <a:grpFill/>
            <a:ln w="12700" cap="rnd">
              <a:solidFill>
                <a:srgbClr val="114954"/>
              </a:solidFill>
              <a:prstDash val="solid"/>
              <a:round/>
            </a:ln>
          </p:spPr>
          <p:txBody>
            <a:bodyPr rtlCol="0" anchor="ctr"/>
            <a:lstStyle/>
            <a:p>
              <a:endParaRPr lang="en-AU"/>
            </a:p>
          </p:txBody>
        </p:sp>
      </p:grpSp>
      <p:grpSp>
        <p:nvGrpSpPr>
          <p:cNvPr id="707" name="Graphic 7">
            <a:extLst>
              <a:ext uri="{FF2B5EF4-FFF2-40B4-BE49-F238E27FC236}">
                <a16:creationId xmlns:a16="http://schemas.microsoft.com/office/drawing/2014/main" id="{FC2500BC-53F8-4CA1-B0B7-6EDA412550B2}"/>
              </a:ext>
            </a:extLst>
          </p:cNvPr>
          <p:cNvGrpSpPr/>
          <p:nvPr/>
        </p:nvGrpSpPr>
        <p:grpSpPr>
          <a:xfrm>
            <a:off x="6250193" y="3339136"/>
            <a:ext cx="531365" cy="448685"/>
            <a:chOff x="6250193" y="3339136"/>
            <a:chExt cx="531365" cy="448685"/>
          </a:xfrm>
          <a:noFill/>
        </p:grpSpPr>
        <p:sp>
          <p:nvSpPr>
            <p:cNvPr id="708" name="Freeform: Shape 707">
              <a:extLst>
                <a:ext uri="{FF2B5EF4-FFF2-40B4-BE49-F238E27FC236}">
                  <a16:creationId xmlns:a16="http://schemas.microsoft.com/office/drawing/2014/main" id="{1FD09992-5A0E-4BAE-A686-19AB4411F964}"/>
                </a:ext>
              </a:extLst>
            </p:cNvPr>
            <p:cNvSpPr/>
            <p:nvPr/>
          </p:nvSpPr>
          <p:spPr>
            <a:xfrm>
              <a:off x="6463276" y="3339136"/>
              <a:ext cx="160359" cy="158448"/>
            </a:xfrm>
            <a:custGeom>
              <a:avLst/>
              <a:gdLst>
                <a:gd name="connsiteX0" fmla="*/ 6647 w 160359"/>
                <a:gd name="connsiteY0" fmla="*/ 158448 h 158448"/>
                <a:gd name="connsiteX1" fmla="*/ 25273 w 160359"/>
                <a:gd name="connsiteY1" fmla="*/ 53424 h 158448"/>
                <a:gd name="connsiteX2" fmla="*/ 35516 w 160359"/>
                <a:gd name="connsiteY2" fmla="*/ 76576 h 158448"/>
                <a:gd name="connsiteX3" fmla="*/ 45268 w 160359"/>
                <a:gd name="connsiteY3" fmla="*/ 44935 h 158448"/>
                <a:gd name="connsiteX4" fmla="*/ 72559 w 160359"/>
                <a:gd name="connsiteY4" fmla="*/ 26765 h 158448"/>
                <a:gd name="connsiteX5" fmla="*/ 75576 w 160359"/>
                <a:gd name="connsiteY5" fmla="*/ 35920 h 158448"/>
                <a:gd name="connsiteX6" fmla="*/ 95044 w 160359"/>
                <a:gd name="connsiteY6" fmla="*/ 35324 h 158448"/>
                <a:gd name="connsiteX7" fmla="*/ 95290 w 160359"/>
                <a:gd name="connsiteY7" fmla="*/ 13610 h 158448"/>
                <a:gd name="connsiteX8" fmla="*/ 160360 w 160359"/>
                <a:gd name="connsiteY8" fmla="*/ 4806 h 15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359" h="158448">
                  <a:moveTo>
                    <a:pt x="6647" y="158448"/>
                  </a:moveTo>
                  <a:cubicBezTo>
                    <a:pt x="6647" y="158448"/>
                    <a:pt x="-17136" y="106989"/>
                    <a:pt x="25273" y="53424"/>
                  </a:cubicBezTo>
                  <a:lnTo>
                    <a:pt x="35516" y="76576"/>
                  </a:lnTo>
                  <a:cubicBezTo>
                    <a:pt x="35516" y="76576"/>
                    <a:pt x="50214" y="64263"/>
                    <a:pt x="45268" y="44935"/>
                  </a:cubicBezTo>
                  <a:cubicBezTo>
                    <a:pt x="45268" y="44935"/>
                    <a:pt x="60808" y="28554"/>
                    <a:pt x="72559" y="26765"/>
                  </a:cubicBezTo>
                  <a:lnTo>
                    <a:pt x="75576" y="35920"/>
                  </a:lnTo>
                  <a:cubicBezTo>
                    <a:pt x="78768" y="45496"/>
                    <a:pt x="92378" y="45075"/>
                    <a:pt x="95044" y="35324"/>
                  </a:cubicBezTo>
                  <a:cubicBezTo>
                    <a:pt x="96693" y="29325"/>
                    <a:pt x="97219" y="22064"/>
                    <a:pt x="95290" y="13610"/>
                  </a:cubicBezTo>
                  <a:cubicBezTo>
                    <a:pt x="95290" y="13610"/>
                    <a:pt x="136261" y="-9822"/>
                    <a:pt x="160360" y="4806"/>
                  </a:cubicBezTo>
                </a:path>
              </a:pathLst>
            </a:custGeom>
            <a:grpFill/>
            <a:ln w="12700" cap="rnd">
              <a:solidFill>
                <a:srgbClr val="114954"/>
              </a:solidFill>
              <a:prstDash val="solid"/>
              <a:round/>
            </a:ln>
          </p:spPr>
          <p:txBody>
            <a:bodyPr rtlCol="0" anchor="ctr"/>
            <a:lstStyle/>
            <a:p>
              <a:endParaRPr lang="en-AU"/>
            </a:p>
          </p:txBody>
        </p:sp>
        <p:sp>
          <p:nvSpPr>
            <p:cNvPr id="709" name="Freeform: Shape 708">
              <a:extLst>
                <a:ext uri="{FF2B5EF4-FFF2-40B4-BE49-F238E27FC236}">
                  <a16:creationId xmlns:a16="http://schemas.microsoft.com/office/drawing/2014/main" id="{04746467-9929-4B64-A84E-9655499CE3AE}"/>
                </a:ext>
              </a:extLst>
            </p:cNvPr>
            <p:cNvSpPr/>
            <p:nvPr/>
          </p:nvSpPr>
          <p:spPr>
            <a:xfrm>
              <a:off x="6469923" y="3343871"/>
              <a:ext cx="158448" cy="160359"/>
            </a:xfrm>
            <a:custGeom>
              <a:avLst/>
              <a:gdLst>
                <a:gd name="connsiteX0" fmla="*/ 0 w 158448"/>
                <a:gd name="connsiteY0" fmla="*/ 153713 h 160359"/>
                <a:gd name="connsiteX1" fmla="*/ 105024 w 158448"/>
                <a:gd name="connsiteY1" fmla="*/ 135086 h 160359"/>
                <a:gd name="connsiteX2" fmla="*/ 81873 w 158448"/>
                <a:gd name="connsiteY2" fmla="*/ 124844 h 160359"/>
                <a:gd name="connsiteX3" fmla="*/ 113513 w 158448"/>
                <a:gd name="connsiteY3" fmla="*/ 115092 h 160359"/>
                <a:gd name="connsiteX4" fmla="*/ 131684 w 158448"/>
                <a:gd name="connsiteY4" fmla="*/ 87801 h 160359"/>
                <a:gd name="connsiteX5" fmla="*/ 122528 w 158448"/>
                <a:gd name="connsiteY5" fmla="*/ 84784 h 160359"/>
                <a:gd name="connsiteX6" fmla="*/ 123125 w 158448"/>
                <a:gd name="connsiteY6" fmla="*/ 65316 h 160359"/>
                <a:gd name="connsiteX7" fmla="*/ 144838 w 158448"/>
                <a:gd name="connsiteY7" fmla="*/ 65070 h 160359"/>
                <a:gd name="connsiteX8" fmla="*/ 153643 w 158448"/>
                <a:gd name="connsiteY8" fmla="*/ 0 h 16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448" h="160359">
                  <a:moveTo>
                    <a:pt x="0" y="153713"/>
                  </a:moveTo>
                  <a:cubicBezTo>
                    <a:pt x="0" y="153713"/>
                    <a:pt x="51460" y="177496"/>
                    <a:pt x="105024" y="135086"/>
                  </a:cubicBezTo>
                  <a:lnTo>
                    <a:pt x="81873" y="124844"/>
                  </a:lnTo>
                  <a:cubicBezTo>
                    <a:pt x="81873" y="124844"/>
                    <a:pt x="94185" y="110146"/>
                    <a:pt x="113513" y="115092"/>
                  </a:cubicBezTo>
                  <a:cubicBezTo>
                    <a:pt x="113513" y="115092"/>
                    <a:pt x="129895" y="99552"/>
                    <a:pt x="131684" y="87801"/>
                  </a:cubicBezTo>
                  <a:lnTo>
                    <a:pt x="122528" y="84784"/>
                  </a:lnTo>
                  <a:cubicBezTo>
                    <a:pt x="112952" y="81592"/>
                    <a:pt x="113373" y="67982"/>
                    <a:pt x="123125" y="65316"/>
                  </a:cubicBezTo>
                  <a:cubicBezTo>
                    <a:pt x="129123" y="63667"/>
                    <a:pt x="136384" y="63141"/>
                    <a:pt x="144838" y="65070"/>
                  </a:cubicBezTo>
                  <a:cubicBezTo>
                    <a:pt x="144838" y="65070"/>
                    <a:pt x="168270" y="24099"/>
                    <a:pt x="153643" y="0"/>
                  </a:cubicBezTo>
                </a:path>
              </a:pathLst>
            </a:custGeom>
            <a:grpFill/>
            <a:ln w="12700" cap="rnd">
              <a:solidFill>
                <a:srgbClr val="114954"/>
              </a:solidFill>
              <a:prstDash val="solid"/>
              <a:round/>
            </a:ln>
          </p:spPr>
          <p:txBody>
            <a:bodyPr rtlCol="0" anchor="ctr"/>
            <a:lstStyle/>
            <a:p>
              <a:endParaRPr lang="en-AU"/>
            </a:p>
          </p:txBody>
        </p:sp>
        <p:sp>
          <p:nvSpPr>
            <p:cNvPr id="710" name="Freeform: Shape 709">
              <a:extLst>
                <a:ext uri="{FF2B5EF4-FFF2-40B4-BE49-F238E27FC236}">
                  <a16:creationId xmlns:a16="http://schemas.microsoft.com/office/drawing/2014/main" id="{35C97CFC-F75E-45FF-9BF6-EE526D0DB4BA}"/>
                </a:ext>
              </a:extLst>
            </p:cNvPr>
            <p:cNvSpPr/>
            <p:nvPr/>
          </p:nvSpPr>
          <p:spPr>
            <a:xfrm>
              <a:off x="6444667" y="3361691"/>
              <a:ext cx="161149" cy="161149"/>
            </a:xfrm>
            <a:custGeom>
              <a:avLst/>
              <a:gdLst>
                <a:gd name="connsiteX0" fmla="*/ 0 w 161149"/>
                <a:gd name="connsiteY0" fmla="*/ 161150 h 161149"/>
                <a:gd name="connsiteX1" fmla="*/ 161150 w 161149"/>
                <a:gd name="connsiteY1" fmla="*/ 0 h 161149"/>
              </a:gdLst>
              <a:ahLst/>
              <a:cxnLst>
                <a:cxn ang="0">
                  <a:pos x="connsiteX0" y="connsiteY0"/>
                </a:cxn>
                <a:cxn ang="0">
                  <a:pos x="connsiteX1" y="connsiteY1"/>
                </a:cxn>
              </a:cxnLst>
              <a:rect l="l" t="t" r="r" b="b"/>
              <a:pathLst>
                <a:path w="161149" h="161149">
                  <a:moveTo>
                    <a:pt x="0" y="161150"/>
                  </a:moveTo>
                  <a:lnTo>
                    <a:pt x="161150" y="0"/>
                  </a:lnTo>
                </a:path>
              </a:pathLst>
            </a:custGeom>
            <a:grpFill/>
            <a:ln w="12700" cap="rnd">
              <a:solidFill>
                <a:srgbClr val="114954"/>
              </a:solidFill>
              <a:prstDash val="solid"/>
              <a:round/>
            </a:ln>
          </p:spPr>
          <p:txBody>
            <a:bodyPr rtlCol="0" anchor="ctr"/>
            <a:lstStyle/>
            <a:p>
              <a:endParaRPr lang="en-AU"/>
            </a:p>
          </p:txBody>
        </p:sp>
        <p:sp>
          <p:nvSpPr>
            <p:cNvPr id="711" name="Freeform: Shape 710">
              <a:extLst>
                <a:ext uri="{FF2B5EF4-FFF2-40B4-BE49-F238E27FC236}">
                  <a16:creationId xmlns:a16="http://schemas.microsoft.com/office/drawing/2014/main" id="{CF0799B7-CFC0-4F83-BBB8-8719A99B4A15}"/>
                </a:ext>
              </a:extLst>
            </p:cNvPr>
            <p:cNvSpPr/>
            <p:nvPr/>
          </p:nvSpPr>
          <p:spPr>
            <a:xfrm>
              <a:off x="6250193" y="3671888"/>
              <a:ext cx="531365" cy="66192"/>
            </a:xfrm>
            <a:custGeom>
              <a:avLst/>
              <a:gdLst>
                <a:gd name="connsiteX0" fmla="*/ 479766 w 531365"/>
                <a:gd name="connsiteY0" fmla="*/ 0 h 66192"/>
                <a:gd name="connsiteX1" fmla="*/ 531366 w 531365"/>
                <a:gd name="connsiteY1" fmla="*/ 66193 h 66192"/>
                <a:gd name="connsiteX2" fmla="*/ 265683 w 531365"/>
                <a:gd name="connsiteY2" fmla="*/ 66193 h 66192"/>
                <a:gd name="connsiteX3" fmla="*/ 0 w 531365"/>
                <a:gd name="connsiteY3" fmla="*/ 66193 h 66192"/>
                <a:gd name="connsiteX4" fmla="*/ 51635 w 531365"/>
                <a:gd name="connsiteY4" fmla="*/ 0 h 66192"/>
                <a:gd name="connsiteX5" fmla="*/ 479766 w 531365"/>
                <a:gd name="connsiteY5" fmla="*/ 0 h 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365" h="66192">
                  <a:moveTo>
                    <a:pt x="479766" y="0"/>
                  </a:moveTo>
                  <a:lnTo>
                    <a:pt x="531366" y="66193"/>
                  </a:lnTo>
                  <a:lnTo>
                    <a:pt x="265683" y="66193"/>
                  </a:lnTo>
                  <a:lnTo>
                    <a:pt x="0" y="66193"/>
                  </a:lnTo>
                  <a:lnTo>
                    <a:pt x="51635" y="0"/>
                  </a:lnTo>
                  <a:lnTo>
                    <a:pt x="479766" y="0"/>
                  </a:lnTo>
                </a:path>
              </a:pathLst>
            </a:custGeom>
            <a:grpFill/>
            <a:ln w="12700" cap="rnd">
              <a:solidFill>
                <a:srgbClr val="114954"/>
              </a:solidFill>
              <a:prstDash val="solid"/>
              <a:round/>
            </a:ln>
          </p:spPr>
          <p:txBody>
            <a:bodyPr rtlCol="0" anchor="ctr"/>
            <a:lstStyle/>
            <a:p>
              <a:endParaRPr lang="en-AU"/>
            </a:p>
          </p:txBody>
        </p:sp>
        <p:sp>
          <p:nvSpPr>
            <p:cNvPr id="712" name="Freeform: Shape 711">
              <a:extLst>
                <a:ext uri="{FF2B5EF4-FFF2-40B4-BE49-F238E27FC236}">
                  <a16:creationId xmlns:a16="http://schemas.microsoft.com/office/drawing/2014/main" id="{684B1667-FD21-491D-BBC9-9594C8E1E44E}"/>
                </a:ext>
              </a:extLst>
            </p:cNvPr>
            <p:cNvSpPr/>
            <p:nvPr/>
          </p:nvSpPr>
          <p:spPr>
            <a:xfrm>
              <a:off x="6293304" y="3692935"/>
              <a:ext cx="445178" cy="24098"/>
            </a:xfrm>
            <a:custGeom>
              <a:avLst/>
              <a:gdLst>
                <a:gd name="connsiteX0" fmla="*/ 0 w 445178"/>
                <a:gd name="connsiteY0" fmla="*/ 24099 h 24098"/>
                <a:gd name="connsiteX1" fmla="*/ 445178 w 445178"/>
                <a:gd name="connsiteY1" fmla="*/ 24099 h 24098"/>
                <a:gd name="connsiteX2" fmla="*/ 426376 w 445178"/>
                <a:gd name="connsiteY2" fmla="*/ 0 h 24098"/>
                <a:gd name="connsiteX3" fmla="*/ 18802 w 445178"/>
                <a:gd name="connsiteY3" fmla="*/ 0 h 24098"/>
                <a:gd name="connsiteX4" fmla="*/ 0 w 445178"/>
                <a:gd name="connsiteY4" fmla="*/ 24099 h 24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178" h="24098">
                  <a:moveTo>
                    <a:pt x="0" y="24099"/>
                  </a:moveTo>
                  <a:lnTo>
                    <a:pt x="445178" y="24099"/>
                  </a:lnTo>
                  <a:lnTo>
                    <a:pt x="426376" y="0"/>
                  </a:lnTo>
                  <a:lnTo>
                    <a:pt x="18802" y="0"/>
                  </a:lnTo>
                  <a:lnTo>
                    <a:pt x="0" y="24099"/>
                  </a:lnTo>
                  <a:close/>
                </a:path>
              </a:pathLst>
            </a:custGeom>
            <a:grpFill/>
            <a:ln w="12700" cap="flat">
              <a:solidFill>
                <a:srgbClr val="114954"/>
              </a:solidFill>
              <a:prstDash val="solid"/>
              <a:miter/>
            </a:ln>
          </p:spPr>
          <p:txBody>
            <a:bodyPr rtlCol="0" anchor="ctr"/>
            <a:lstStyle/>
            <a:p>
              <a:endParaRPr lang="en-AU"/>
            </a:p>
          </p:txBody>
        </p:sp>
        <p:sp>
          <p:nvSpPr>
            <p:cNvPr id="713" name="Freeform: Shape 712">
              <a:extLst>
                <a:ext uri="{FF2B5EF4-FFF2-40B4-BE49-F238E27FC236}">
                  <a16:creationId xmlns:a16="http://schemas.microsoft.com/office/drawing/2014/main" id="{63396F71-5E4C-4D72-B3BA-568CB7490492}"/>
                </a:ext>
              </a:extLst>
            </p:cNvPr>
            <p:cNvSpPr/>
            <p:nvPr/>
          </p:nvSpPr>
          <p:spPr>
            <a:xfrm>
              <a:off x="6250193" y="3738081"/>
              <a:ext cx="531365" cy="49740"/>
            </a:xfrm>
            <a:custGeom>
              <a:avLst/>
              <a:gdLst>
                <a:gd name="connsiteX0" fmla="*/ 531366 w 531365"/>
                <a:gd name="connsiteY0" fmla="*/ 0 h 49740"/>
                <a:gd name="connsiteX1" fmla="*/ 531366 w 531365"/>
                <a:gd name="connsiteY1" fmla="*/ 0 h 49740"/>
                <a:gd name="connsiteX2" fmla="*/ 510775 w 531365"/>
                <a:gd name="connsiteY2" fmla="*/ 39182 h 49740"/>
                <a:gd name="connsiteX3" fmla="*/ 507618 w 531365"/>
                <a:gd name="connsiteY3" fmla="*/ 41357 h 49740"/>
                <a:gd name="connsiteX4" fmla="*/ 480643 w 531365"/>
                <a:gd name="connsiteY4" fmla="*/ 49741 h 49740"/>
                <a:gd name="connsiteX5" fmla="*/ 50723 w 531365"/>
                <a:gd name="connsiteY5" fmla="*/ 49741 h 49740"/>
                <a:gd name="connsiteX6" fmla="*/ 23748 w 531365"/>
                <a:gd name="connsiteY6" fmla="*/ 41357 h 49740"/>
                <a:gd name="connsiteX7" fmla="*/ 20591 w 531365"/>
                <a:gd name="connsiteY7" fmla="*/ 39182 h 49740"/>
                <a:gd name="connsiteX8" fmla="*/ 0 w 531365"/>
                <a:gd name="connsiteY8" fmla="*/ 0 h 49740"/>
                <a:gd name="connsiteX9" fmla="*/ 0 w 531365"/>
                <a:gd name="connsiteY9" fmla="*/ 0 h 4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365" h="49740">
                  <a:moveTo>
                    <a:pt x="531366" y="0"/>
                  </a:moveTo>
                  <a:lnTo>
                    <a:pt x="531366" y="0"/>
                  </a:lnTo>
                  <a:cubicBezTo>
                    <a:pt x="531366" y="15645"/>
                    <a:pt x="523649" y="30308"/>
                    <a:pt x="510775" y="39182"/>
                  </a:cubicBezTo>
                  <a:lnTo>
                    <a:pt x="507618" y="41357"/>
                  </a:lnTo>
                  <a:cubicBezTo>
                    <a:pt x="499690" y="46830"/>
                    <a:pt x="490254" y="49741"/>
                    <a:pt x="480643" y="49741"/>
                  </a:cubicBezTo>
                  <a:lnTo>
                    <a:pt x="50723" y="49741"/>
                  </a:lnTo>
                  <a:cubicBezTo>
                    <a:pt x="41077" y="49741"/>
                    <a:pt x="31676" y="46830"/>
                    <a:pt x="23748" y="41357"/>
                  </a:cubicBezTo>
                  <a:lnTo>
                    <a:pt x="20591" y="39182"/>
                  </a:lnTo>
                  <a:cubicBezTo>
                    <a:pt x="7682" y="30308"/>
                    <a:pt x="0" y="15645"/>
                    <a:pt x="0" y="0"/>
                  </a:cubicBezTo>
                  <a:lnTo>
                    <a:pt x="0" y="0"/>
                  </a:lnTo>
                </a:path>
              </a:pathLst>
            </a:custGeom>
            <a:grpFill/>
            <a:ln w="12700" cap="rnd">
              <a:solidFill>
                <a:srgbClr val="114954"/>
              </a:solidFill>
              <a:prstDash val="solid"/>
              <a:round/>
            </a:ln>
          </p:spPr>
          <p:txBody>
            <a:bodyPr rtlCol="0" anchor="ctr"/>
            <a:lstStyle/>
            <a:p>
              <a:endParaRPr lang="en-AU"/>
            </a:p>
          </p:txBody>
        </p:sp>
        <p:sp>
          <p:nvSpPr>
            <p:cNvPr id="714" name="Freeform: Shape 713">
              <a:extLst>
                <a:ext uri="{FF2B5EF4-FFF2-40B4-BE49-F238E27FC236}">
                  <a16:creationId xmlns:a16="http://schemas.microsoft.com/office/drawing/2014/main" id="{DD0C16A6-4A58-48F6-920D-8AA1ACEA4DE3}"/>
                </a:ext>
              </a:extLst>
            </p:cNvPr>
            <p:cNvSpPr/>
            <p:nvPr/>
          </p:nvSpPr>
          <p:spPr>
            <a:xfrm>
              <a:off x="6493180" y="3762952"/>
              <a:ext cx="45391" cy="3507"/>
            </a:xfrm>
            <a:custGeom>
              <a:avLst/>
              <a:gdLst>
                <a:gd name="connsiteX0" fmla="*/ 0 w 45391"/>
                <a:gd name="connsiteY0" fmla="*/ 0 h 3507"/>
                <a:gd name="connsiteX1" fmla="*/ 45391 w 45391"/>
                <a:gd name="connsiteY1" fmla="*/ 0 h 3507"/>
              </a:gdLst>
              <a:ahLst/>
              <a:cxnLst>
                <a:cxn ang="0">
                  <a:pos x="connsiteX0" y="connsiteY0"/>
                </a:cxn>
                <a:cxn ang="0">
                  <a:pos x="connsiteX1" y="connsiteY1"/>
                </a:cxn>
              </a:cxnLst>
              <a:rect l="l" t="t" r="r" b="b"/>
              <a:pathLst>
                <a:path w="45391" h="3507">
                  <a:moveTo>
                    <a:pt x="0" y="0"/>
                  </a:moveTo>
                  <a:lnTo>
                    <a:pt x="45391" y="0"/>
                  </a:lnTo>
                </a:path>
              </a:pathLst>
            </a:custGeom>
            <a:grpFill/>
            <a:ln w="12700" cap="rnd">
              <a:solidFill>
                <a:srgbClr val="114954"/>
              </a:solidFill>
              <a:prstDash val="solid"/>
              <a:round/>
            </a:ln>
          </p:spPr>
          <p:txBody>
            <a:bodyPr rtlCol="0" anchor="ctr"/>
            <a:lstStyle/>
            <a:p>
              <a:endParaRPr lang="en-AU"/>
            </a:p>
          </p:txBody>
        </p:sp>
        <p:sp>
          <p:nvSpPr>
            <p:cNvPr id="715" name="Freeform: Shape 714">
              <a:extLst>
                <a:ext uri="{FF2B5EF4-FFF2-40B4-BE49-F238E27FC236}">
                  <a16:creationId xmlns:a16="http://schemas.microsoft.com/office/drawing/2014/main" id="{E7419010-C9DA-4D58-B2A4-A1EF6F33E9DC}"/>
                </a:ext>
              </a:extLst>
            </p:cNvPr>
            <p:cNvSpPr/>
            <p:nvPr/>
          </p:nvSpPr>
          <p:spPr>
            <a:xfrm>
              <a:off x="6649384" y="3385650"/>
              <a:ext cx="80784" cy="286203"/>
            </a:xfrm>
            <a:custGeom>
              <a:avLst/>
              <a:gdLst>
                <a:gd name="connsiteX0" fmla="*/ 0 w 80784"/>
                <a:gd name="connsiteY0" fmla="*/ 0 h 286203"/>
                <a:gd name="connsiteX1" fmla="*/ 48864 w 80784"/>
                <a:gd name="connsiteY1" fmla="*/ 0 h 286203"/>
                <a:gd name="connsiteX2" fmla="*/ 80785 w 80784"/>
                <a:gd name="connsiteY2" fmla="*/ 31921 h 286203"/>
                <a:gd name="connsiteX3" fmla="*/ 80785 w 80784"/>
                <a:gd name="connsiteY3" fmla="*/ 286204 h 286203"/>
              </a:gdLst>
              <a:ahLst/>
              <a:cxnLst>
                <a:cxn ang="0">
                  <a:pos x="connsiteX0" y="connsiteY0"/>
                </a:cxn>
                <a:cxn ang="0">
                  <a:pos x="connsiteX1" y="connsiteY1"/>
                </a:cxn>
                <a:cxn ang="0">
                  <a:pos x="connsiteX2" y="connsiteY2"/>
                </a:cxn>
                <a:cxn ang="0">
                  <a:pos x="connsiteX3" y="connsiteY3"/>
                </a:cxn>
              </a:cxnLst>
              <a:rect l="l" t="t" r="r" b="b"/>
              <a:pathLst>
                <a:path w="80784" h="286203">
                  <a:moveTo>
                    <a:pt x="0" y="0"/>
                  </a:moveTo>
                  <a:lnTo>
                    <a:pt x="48864" y="0"/>
                  </a:lnTo>
                  <a:cubicBezTo>
                    <a:pt x="66508" y="0"/>
                    <a:pt x="80785" y="14277"/>
                    <a:pt x="80785" y="31921"/>
                  </a:cubicBezTo>
                  <a:lnTo>
                    <a:pt x="80785" y="286204"/>
                  </a:lnTo>
                </a:path>
              </a:pathLst>
            </a:custGeom>
            <a:grpFill/>
            <a:ln w="12700" cap="rnd">
              <a:solidFill>
                <a:srgbClr val="114954"/>
              </a:solidFill>
              <a:prstDash val="solid"/>
              <a:round/>
            </a:ln>
          </p:spPr>
          <p:txBody>
            <a:bodyPr rtlCol="0" anchor="ctr"/>
            <a:lstStyle/>
            <a:p>
              <a:endParaRPr lang="en-AU"/>
            </a:p>
          </p:txBody>
        </p:sp>
        <p:sp>
          <p:nvSpPr>
            <p:cNvPr id="716" name="Freeform: Shape 715">
              <a:extLst>
                <a:ext uri="{FF2B5EF4-FFF2-40B4-BE49-F238E27FC236}">
                  <a16:creationId xmlns:a16="http://schemas.microsoft.com/office/drawing/2014/main" id="{E8021BF5-159C-4BD1-B0CA-C8C698F6A63F}"/>
                </a:ext>
              </a:extLst>
            </p:cNvPr>
            <p:cNvSpPr/>
            <p:nvPr/>
          </p:nvSpPr>
          <p:spPr>
            <a:xfrm>
              <a:off x="6301618" y="3385685"/>
              <a:ext cx="165779" cy="286203"/>
            </a:xfrm>
            <a:custGeom>
              <a:avLst/>
              <a:gdLst>
                <a:gd name="connsiteX0" fmla="*/ 0 w 165779"/>
                <a:gd name="connsiteY0" fmla="*/ 286204 h 286203"/>
                <a:gd name="connsiteX1" fmla="*/ 0 w 165779"/>
                <a:gd name="connsiteY1" fmla="*/ 31921 h 286203"/>
                <a:gd name="connsiteX2" fmla="*/ 31921 w 165779"/>
                <a:gd name="connsiteY2" fmla="*/ 0 h 286203"/>
                <a:gd name="connsiteX3" fmla="*/ 165780 w 165779"/>
                <a:gd name="connsiteY3" fmla="*/ 0 h 286203"/>
              </a:gdLst>
              <a:ahLst/>
              <a:cxnLst>
                <a:cxn ang="0">
                  <a:pos x="connsiteX0" y="connsiteY0"/>
                </a:cxn>
                <a:cxn ang="0">
                  <a:pos x="connsiteX1" y="connsiteY1"/>
                </a:cxn>
                <a:cxn ang="0">
                  <a:pos x="connsiteX2" y="connsiteY2"/>
                </a:cxn>
                <a:cxn ang="0">
                  <a:pos x="connsiteX3" y="connsiteY3"/>
                </a:cxn>
              </a:cxnLst>
              <a:rect l="l" t="t" r="r" b="b"/>
              <a:pathLst>
                <a:path w="165779" h="286203">
                  <a:moveTo>
                    <a:pt x="0" y="286204"/>
                  </a:moveTo>
                  <a:lnTo>
                    <a:pt x="0" y="31921"/>
                  </a:lnTo>
                  <a:cubicBezTo>
                    <a:pt x="0" y="14277"/>
                    <a:pt x="14277" y="0"/>
                    <a:pt x="31921" y="0"/>
                  </a:cubicBezTo>
                  <a:lnTo>
                    <a:pt x="165780" y="0"/>
                  </a:lnTo>
                </a:path>
              </a:pathLst>
            </a:custGeom>
            <a:grpFill/>
            <a:ln w="12700" cap="rnd">
              <a:solidFill>
                <a:srgbClr val="114954"/>
              </a:solidFill>
              <a:prstDash val="solid"/>
              <a:round/>
            </a:ln>
          </p:spPr>
          <p:txBody>
            <a:bodyPr rtlCol="0" anchor="ctr"/>
            <a:lstStyle/>
            <a:p>
              <a:endParaRPr lang="en-AU"/>
            </a:p>
          </p:txBody>
        </p:sp>
        <p:sp>
          <p:nvSpPr>
            <p:cNvPr id="717" name="Freeform: Shape 716">
              <a:extLst>
                <a:ext uri="{FF2B5EF4-FFF2-40B4-BE49-F238E27FC236}">
                  <a16:creationId xmlns:a16="http://schemas.microsoft.com/office/drawing/2014/main" id="{27D24BB0-2D78-4064-B3EC-1FAADC606C34}"/>
                </a:ext>
              </a:extLst>
            </p:cNvPr>
            <p:cNvSpPr/>
            <p:nvPr/>
          </p:nvSpPr>
          <p:spPr>
            <a:xfrm>
              <a:off x="6368687" y="3451842"/>
              <a:ext cx="293780" cy="173637"/>
            </a:xfrm>
            <a:custGeom>
              <a:avLst/>
              <a:gdLst>
                <a:gd name="connsiteX0" fmla="*/ 247302 w 293780"/>
                <a:gd name="connsiteY0" fmla="*/ 0 h 173637"/>
                <a:gd name="connsiteX1" fmla="*/ 293781 w 293780"/>
                <a:gd name="connsiteY1" fmla="*/ 0 h 173637"/>
                <a:gd name="connsiteX2" fmla="*/ 293781 w 293780"/>
                <a:gd name="connsiteY2" fmla="*/ 173637 h 173637"/>
                <a:gd name="connsiteX3" fmla="*/ 0 w 293780"/>
                <a:gd name="connsiteY3" fmla="*/ 173637 h 173637"/>
                <a:gd name="connsiteX4" fmla="*/ 0 w 293780"/>
                <a:gd name="connsiteY4" fmla="*/ 0 h 173637"/>
                <a:gd name="connsiteX5" fmla="*/ 73524 w 293780"/>
                <a:gd name="connsiteY5" fmla="*/ 0 h 17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780" h="173637">
                  <a:moveTo>
                    <a:pt x="247302" y="0"/>
                  </a:moveTo>
                  <a:lnTo>
                    <a:pt x="293781" y="0"/>
                  </a:lnTo>
                  <a:lnTo>
                    <a:pt x="293781" y="173637"/>
                  </a:lnTo>
                  <a:lnTo>
                    <a:pt x="0" y="173637"/>
                  </a:lnTo>
                  <a:lnTo>
                    <a:pt x="0" y="0"/>
                  </a:lnTo>
                  <a:lnTo>
                    <a:pt x="73524" y="0"/>
                  </a:lnTo>
                </a:path>
              </a:pathLst>
            </a:custGeom>
            <a:grpFill/>
            <a:ln w="12700" cap="rnd">
              <a:solidFill>
                <a:srgbClr val="114954"/>
              </a:solidFill>
              <a:prstDash val="solid"/>
              <a:round/>
            </a:ln>
          </p:spPr>
          <p:txBody>
            <a:bodyPr rtlCol="0" anchor="ctr"/>
            <a:lstStyle/>
            <a:p>
              <a:endParaRPr lang="en-AU"/>
            </a:p>
          </p:txBody>
        </p:sp>
        <p:sp>
          <p:nvSpPr>
            <p:cNvPr id="718" name="Freeform: Shape 717">
              <a:extLst>
                <a:ext uri="{FF2B5EF4-FFF2-40B4-BE49-F238E27FC236}">
                  <a16:creationId xmlns:a16="http://schemas.microsoft.com/office/drawing/2014/main" id="{A1E091AB-71E9-46D0-97B2-30BB958B0B67}"/>
                </a:ext>
              </a:extLst>
            </p:cNvPr>
            <p:cNvSpPr/>
            <p:nvPr/>
          </p:nvSpPr>
          <p:spPr>
            <a:xfrm>
              <a:off x="6444667" y="3550342"/>
              <a:ext cx="141821" cy="3507"/>
            </a:xfrm>
            <a:custGeom>
              <a:avLst/>
              <a:gdLst>
                <a:gd name="connsiteX0" fmla="*/ 0 w 141821"/>
                <a:gd name="connsiteY0" fmla="*/ 0 h 3507"/>
                <a:gd name="connsiteX1" fmla="*/ 141821 w 141821"/>
                <a:gd name="connsiteY1" fmla="*/ 0 h 3507"/>
              </a:gdLst>
              <a:ahLst/>
              <a:cxnLst>
                <a:cxn ang="0">
                  <a:pos x="connsiteX0" y="connsiteY0"/>
                </a:cxn>
                <a:cxn ang="0">
                  <a:pos x="connsiteX1" y="connsiteY1"/>
                </a:cxn>
              </a:cxnLst>
              <a:rect l="l" t="t" r="r" b="b"/>
              <a:pathLst>
                <a:path w="141821" h="3507">
                  <a:moveTo>
                    <a:pt x="0" y="0"/>
                  </a:moveTo>
                  <a:lnTo>
                    <a:pt x="141821" y="0"/>
                  </a:lnTo>
                </a:path>
              </a:pathLst>
            </a:custGeom>
            <a:grpFill/>
            <a:ln w="12700" cap="rnd">
              <a:solidFill>
                <a:srgbClr val="114954"/>
              </a:solidFill>
              <a:prstDash val="solid"/>
              <a:round/>
            </a:ln>
          </p:spPr>
          <p:txBody>
            <a:bodyPr rtlCol="0" anchor="ctr"/>
            <a:lstStyle/>
            <a:p>
              <a:endParaRPr lang="en-AU"/>
            </a:p>
          </p:txBody>
        </p:sp>
        <p:sp>
          <p:nvSpPr>
            <p:cNvPr id="719" name="Freeform: Shape 718">
              <a:extLst>
                <a:ext uri="{FF2B5EF4-FFF2-40B4-BE49-F238E27FC236}">
                  <a16:creationId xmlns:a16="http://schemas.microsoft.com/office/drawing/2014/main" id="{9CDD8684-7ABD-4355-9D80-074CB2A9BA0E}"/>
                </a:ext>
              </a:extLst>
            </p:cNvPr>
            <p:cNvSpPr/>
            <p:nvPr/>
          </p:nvSpPr>
          <p:spPr>
            <a:xfrm>
              <a:off x="6470414" y="3588192"/>
              <a:ext cx="90326" cy="3507"/>
            </a:xfrm>
            <a:custGeom>
              <a:avLst/>
              <a:gdLst>
                <a:gd name="connsiteX0" fmla="*/ 0 w 90326"/>
                <a:gd name="connsiteY0" fmla="*/ 0 h 3507"/>
                <a:gd name="connsiteX1" fmla="*/ 90327 w 90326"/>
                <a:gd name="connsiteY1" fmla="*/ 0 h 3507"/>
              </a:gdLst>
              <a:ahLst/>
              <a:cxnLst>
                <a:cxn ang="0">
                  <a:pos x="connsiteX0" y="connsiteY0"/>
                </a:cxn>
                <a:cxn ang="0">
                  <a:pos x="connsiteX1" y="connsiteY1"/>
                </a:cxn>
              </a:cxnLst>
              <a:rect l="l" t="t" r="r" b="b"/>
              <a:pathLst>
                <a:path w="90326" h="3507">
                  <a:moveTo>
                    <a:pt x="0" y="0"/>
                  </a:moveTo>
                  <a:lnTo>
                    <a:pt x="90327" y="0"/>
                  </a:lnTo>
                </a:path>
              </a:pathLst>
            </a:custGeom>
            <a:grpFill/>
            <a:ln w="12700" cap="rnd">
              <a:solidFill>
                <a:srgbClr val="114954"/>
              </a:solidFill>
              <a:prstDash val="solid"/>
              <a:round/>
            </a:ln>
          </p:spPr>
          <p:txBody>
            <a:bodyPr rtlCol="0" anchor="ctr"/>
            <a:lstStyle/>
            <a:p>
              <a:endParaRPr lang="en-AU"/>
            </a:p>
          </p:txBody>
        </p:sp>
      </p:grpSp>
      <p:grpSp>
        <p:nvGrpSpPr>
          <p:cNvPr id="720" name="Graphic 7">
            <a:extLst>
              <a:ext uri="{FF2B5EF4-FFF2-40B4-BE49-F238E27FC236}">
                <a16:creationId xmlns:a16="http://schemas.microsoft.com/office/drawing/2014/main" id="{74929E44-166B-48EA-8833-436DC6607548}"/>
              </a:ext>
            </a:extLst>
          </p:cNvPr>
          <p:cNvGrpSpPr/>
          <p:nvPr/>
        </p:nvGrpSpPr>
        <p:grpSpPr>
          <a:xfrm>
            <a:off x="3685515" y="1359072"/>
            <a:ext cx="491159" cy="510953"/>
            <a:chOff x="3685515" y="1359072"/>
            <a:chExt cx="491159" cy="510953"/>
          </a:xfrm>
          <a:noFill/>
        </p:grpSpPr>
        <p:sp>
          <p:nvSpPr>
            <p:cNvPr id="721" name="Freeform: Shape 720">
              <a:extLst>
                <a:ext uri="{FF2B5EF4-FFF2-40B4-BE49-F238E27FC236}">
                  <a16:creationId xmlns:a16="http://schemas.microsoft.com/office/drawing/2014/main" id="{8FC2379C-F2BC-4FCB-9286-16CECEC5521D}"/>
                </a:ext>
              </a:extLst>
            </p:cNvPr>
            <p:cNvSpPr/>
            <p:nvPr/>
          </p:nvSpPr>
          <p:spPr>
            <a:xfrm>
              <a:off x="3707860" y="1393379"/>
              <a:ext cx="138699" cy="315002"/>
            </a:xfrm>
            <a:custGeom>
              <a:avLst/>
              <a:gdLst>
                <a:gd name="connsiteX0" fmla="*/ 138699 w 138699"/>
                <a:gd name="connsiteY0" fmla="*/ 0 h 315002"/>
                <a:gd name="connsiteX1" fmla="*/ 86222 w 138699"/>
                <a:gd name="connsiteY1" fmla="*/ 8454 h 315002"/>
                <a:gd name="connsiteX2" fmla="*/ 65105 w 138699"/>
                <a:gd name="connsiteY2" fmla="*/ 28448 h 315002"/>
                <a:gd name="connsiteX3" fmla="*/ 0 w 138699"/>
                <a:gd name="connsiteY3" fmla="*/ 299814 h 315002"/>
                <a:gd name="connsiteX4" fmla="*/ 52232 w 138699"/>
                <a:gd name="connsiteY4" fmla="*/ 308654 h 315002"/>
                <a:gd name="connsiteX5" fmla="*/ 94185 w 138699"/>
                <a:gd name="connsiteY5" fmla="*/ 131438 h 315002"/>
                <a:gd name="connsiteX6" fmla="*/ 94185 w 138699"/>
                <a:gd name="connsiteY6" fmla="*/ 131438 h 315002"/>
                <a:gd name="connsiteX7" fmla="*/ 116249 w 138699"/>
                <a:gd name="connsiteY7" fmla="*/ 254598 h 315002"/>
                <a:gd name="connsiteX8" fmla="*/ 116249 w 138699"/>
                <a:gd name="connsiteY8" fmla="*/ 315003 h 3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99" h="315002">
                  <a:moveTo>
                    <a:pt x="138699" y="0"/>
                  </a:moveTo>
                  <a:lnTo>
                    <a:pt x="86222" y="8454"/>
                  </a:lnTo>
                  <a:cubicBezTo>
                    <a:pt x="75839" y="10348"/>
                    <a:pt x="67561" y="18171"/>
                    <a:pt x="65105" y="28448"/>
                  </a:cubicBezTo>
                  <a:lnTo>
                    <a:pt x="0" y="299814"/>
                  </a:lnTo>
                  <a:lnTo>
                    <a:pt x="52232" y="308654"/>
                  </a:lnTo>
                  <a:lnTo>
                    <a:pt x="94185" y="131438"/>
                  </a:lnTo>
                  <a:lnTo>
                    <a:pt x="94185" y="131438"/>
                  </a:lnTo>
                  <a:cubicBezTo>
                    <a:pt x="108778" y="170866"/>
                    <a:pt x="116249" y="212574"/>
                    <a:pt x="116249" y="254598"/>
                  </a:cubicBezTo>
                  <a:lnTo>
                    <a:pt x="116249" y="315003"/>
                  </a:lnTo>
                </a:path>
              </a:pathLst>
            </a:custGeom>
            <a:grpFill/>
            <a:ln w="12700" cap="rnd">
              <a:solidFill>
                <a:srgbClr val="114954"/>
              </a:solidFill>
              <a:prstDash val="solid"/>
              <a:round/>
            </a:ln>
          </p:spPr>
          <p:txBody>
            <a:bodyPr rtlCol="0" anchor="ctr"/>
            <a:lstStyle/>
            <a:p>
              <a:endParaRPr lang="en-AU"/>
            </a:p>
          </p:txBody>
        </p:sp>
        <p:sp>
          <p:nvSpPr>
            <p:cNvPr id="722" name="Freeform: Shape 721">
              <a:extLst>
                <a:ext uri="{FF2B5EF4-FFF2-40B4-BE49-F238E27FC236}">
                  <a16:creationId xmlns:a16="http://schemas.microsoft.com/office/drawing/2014/main" id="{F57BEB02-EA10-45CB-A239-B7BEBF7B0889}"/>
                </a:ext>
              </a:extLst>
            </p:cNvPr>
            <p:cNvSpPr/>
            <p:nvPr/>
          </p:nvSpPr>
          <p:spPr>
            <a:xfrm>
              <a:off x="3996484" y="1524782"/>
              <a:ext cx="52161" cy="147328"/>
            </a:xfrm>
            <a:custGeom>
              <a:avLst/>
              <a:gdLst>
                <a:gd name="connsiteX0" fmla="*/ 52161 w 52161"/>
                <a:gd name="connsiteY0" fmla="*/ 127089 h 147328"/>
                <a:gd name="connsiteX1" fmla="*/ 22064 w 52161"/>
                <a:gd name="connsiteY1" fmla="*/ 0 h 147328"/>
                <a:gd name="connsiteX2" fmla="*/ 22064 w 52161"/>
                <a:gd name="connsiteY2" fmla="*/ 0 h 147328"/>
                <a:gd name="connsiteX3" fmla="*/ 0 w 52161"/>
                <a:gd name="connsiteY3" fmla="*/ 123160 h 147328"/>
                <a:gd name="connsiteX4" fmla="*/ 0 w 52161"/>
                <a:gd name="connsiteY4" fmla="*/ 147329 h 147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61" h="147328">
                  <a:moveTo>
                    <a:pt x="52161" y="127089"/>
                  </a:moveTo>
                  <a:lnTo>
                    <a:pt x="22064" y="0"/>
                  </a:lnTo>
                  <a:lnTo>
                    <a:pt x="22064" y="0"/>
                  </a:lnTo>
                  <a:cubicBezTo>
                    <a:pt x="7471" y="39428"/>
                    <a:pt x="0" y="81136"/>
                    <a:pt x="0" y="123160"/>
                  </a:cubicBezTo>
                  <a:lnTo>
                    <a:pt x="0" y="147329"/>
                  </a:lnTo>
                </a:path>
              </a:pathLst>
            </a:custGeom>
            <a:grpFill/>
            <a:ln w="12700" cap="rnd">
              <a:solidFill>
                <a:srgbClr val="114954"/>
              </a:solidFill>
              <a:prstDash val="solid"/>
              <a:round/>
            </a:ln>
          </p:spPr>
          <p:txBody>
            <a:bodyPr rtlCol="0" anchor="ctr"/>
            <a:lstStyle/>
            <a:p>
              <a:endParaRPr lang="en-AU"/>
            </a:p>
          </p:txBody>
        </p:sp>
        <p:sp>
          <p:nvSpPr>
            <p:cNvPr id="723" name="Freeform: Shape 722">
              <a:extLst>
                <a:ext uri="{FF2B5EF4-FFF2-40B4-BE49-F238E27FC236}">
                  <a16:creationId xmlns:a16="http://schemas.microsoft.com/office/drawing/2014/main" id="{90A52EED-C012-4876-95DA-F12BB64972C6}"/>
                </a:ext>
              </a:extLst>
            </p:cNvPr>
            <p:cNvSpPr/>
            <p:nvPr/>
          </p:nvSpPr>
          <p:spPr>
            <a:xfrm>
              <a:off x="3974069" y="1393344"/>
              <a:ext cx="128070" cy="255580"/>
            </a:xfrm>
            <a:custGeom>
              <a:avLst/>
              <a:gdLst>
                <a:gd name="connsiteX0" fmla="*/ 0 w 128070"/>
                <a:gd name="connsiteY0" fmla="*/ 0 h 255580"/>
                <a:gd name="connsiteX1" fmla="*/ 52477 w 128070"/>
                <a:gd name="connsiteY1" fmla="*/ 8454 h 255580"/>
                <a:gd name="connsiteX2" fmla="*/ 73594 w 128070"/>
                <a:gd name="connsiteY2" fmla="*/ 28448 h 255580"/>
                <a:gd name="connsiteX3" fmla="*/ 128071 w 128070"/>
                <a:gd name="connsiteY3" fmla="*/ 255580 h 255580"/>
              </a:gdLst>
              <a:ahLst/>
              <a:cxnLst>
                <a:cxn ang="0">
                  <a:pos x="connsiteX0" y="connsiteY0"/>
                </a:cxn>
                <a:cxn ang="0">
                  <a:pos x="connsiteX1" y="connsiteY1"/>
                </a:cxn>
                <a:cxn ang="0">
                  <a:pos x="connsiteX2" y="connsiteY2"/>
                </a:cxn>
                <a:cxn ang="0">
                  <a:pos x="connsiteX3" y="connsiteY3"/>
                </a:cxn>
              </a:cxnLst>
              <a:rect l="l" t="t" r="r" b="b"/>
              <a:pathLst>
                <a:path w="128070" h="255580">
                  <a:moveTo>
                    <a:pt x="0" y="0"/>
                  </a:moveTo>
                  <a:lnTo>
                    <a:pt x="52477" y="8454"/>
                  </a:lnTo>
                  <a:cubicBezTo>
                    <a:pt x="62860" y="10348"/>
                    <a:pt x="71139" y="18171"/>
                    <a:pt x="73594" y="28448"/>
                  </a:cubicBezTo>
                  <a:lnTo>
                    <a:pt x="128071" y="255580"/>
                  </a:lnTo>
                </a:path>
              </a:pathLst>
            </a:custGeom>
            <a:grpFill/>
            <a:ln w="12700" cap="rnd">
              <a:solidFill>
                <a:srgbClr val="114954"/>
              </a:solidFill>
              <a:prstDash val="solid"/>
              <a:round/>
            </a:ln>
          </p:spPr>
          <p:txBody>
            <a:bodyPr rtlCol="0" anchor="ctr"/>
            <a:lstStyle/>
            <a:p>
              <a:endParaRPr lang="en-AU"/>
            </a:p>
          </p:txBody>
        </p:sp>
        <p:sp>
          <p:nvSpPr>
            <p:cNvPr id="724" name="Freeform: Shape 723">
              <a:extLst>
                <a:ext uri="{FF2B5EF4-FFF2-40B4-BE49-F238E27FC236}">
                  <a16:creationId xmlns:a16="http://schemas.microsoft.com/office/drawing/2014/main" id="{EB7CE34D-426E-42ED-8FAB-04A0B47F9169}"/>
                </a:ext>
              </a:extLst>
            </p:cNvPr>
            <p:cNvSpPr/>
            <p:nvPr/>
          </p:nvSpPr>
          <p:spPr>
            <a:xfrm>
              <a:off x="3846524" y="1359072"/>
              <a:ext cx="127509" cy="156343"/>
            </a:xfrm>
            <a:custGeom>
              <a:avLst/>
              <a:gdLst>
                <a:gd name="connsiteX0" fmla="*/ 98991 w 127509"/>
                <a:gd name="connsiteY0" fmla="*/ 87029 h 156343"/>
                <a:gd name="connsiteX1" fmla="*/ 127509 w 127509"/>
                <a:gd name="connsiteY1" fmla="*/ 34307 h 156343"/>
                <a:gd name="connsiteX2" fmla="*/ 127509 w 127509"/>
                <a:gd name="connsiteY2" fmla="*/ 34307 h 156343"/>
                <a:gd name="connsiteX3" fmla="*/ 66543 w 127509"/>
                <a:gd name="connsiteY3" fmla="*/ 0 h 156343"/>
                <a:gd name="connsiteX4" fmla="*/ 60966 w 127509"/>
                <a:gd name="connsiteY4" fmla="*/ 0 h 156343"/>
                <a:gd name="connsiteX5" fmla="*/ 0 w 127509"/>
                <a:gd name="connsiteY5" fmla="*/ 34307 h 156343"/>
                <a:gd name="connsiteX6" fmla="*/ 0 w 127509"/>
                <a:gd name="connsiteY6" fmla="*/ 34307 h 156343"/>
                <a:gd name="connsiteX7" fmla="*/ 28518 w 127509"/>
                <a:gd name="connsiteY7" fmla="*/ 87029 h 156343"/>
                <a:gd name="connsiteX8" fmla="*/ 63737 w 127509"/>
                <a:gd name="connsiteY8" fmla="*/ 156344 h 156343"/>
                <a:gd name="connsiteX9" fmla="*/ 98956 w 127509"/>
                <a:gd name="connsiteY9" fmla="*/ 87029 h 156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509" h="156343">
                  <a:moveTo>
                    <a:pt x="98991" y="87029"/>
                  </a:moveTo>
                  <a:lnTo>
                    <a:pt x="127509" y="34307"/>
                  </a:lnTo>
                  <a:lnTo>
                    <a:pt x="127509" y="34307"/>
                  </a:lnTo>
                  <a:cubicBezTo>
                    <a:pt x="114566" y="13014"/>
                    <a:pt x="91449" y="0"/>
                    <a:pt x="66543" y="0"/>
                  </a:cubicBezTo>
                  <a:lnTo>
                    <a:pt x="60966" y="0"/>
                  </a:lnTo>
                  <a:cubicBezTo>
                    <a:pt x="36060" y="0"/>
                    <a:pt x="12944" y="13014"/>
                    <a:pt x="0" y="34307"/>
                  </a:cubicBezTo>
                  <a:lnTo>
                    <a:pt x="0" y="34307"/>
                  </a:lnTo>
                  <a:lnTo>
                    <a:pt x="28518" y="87029"/>
                  </a:lnTo>
                  <a:lnTo>
                    <a:pt x="63737" y="156344"/>
                  </a:lnTo>
                  <a:lnTo>
                    <a:pt x="98956" y="87029"/>
                  </a:lnTo>
                  <a:close/>
                </a:path>
              </a:pathLst>
            </a:custGeom>
            <a:grpFill/>
            <a:ln w="12700" cap="rnd">
              <a:solidFill>
                <a:srgbClr val="114954"/>
              </a:solidFill>
              <a:prstDash val="solid"/>
              <a:round/>
            </a:ln>
          </p:spPr>
          <p:txBody>
            <a:bodyPr rtlCol="0" anchor="ctr"/>
            <a:lstStyle/>
            <a:p>
              <a:endParaRPr lang="en-AU"/>
            </a:p>
          </p:txBody>
        </p:sp>
        <p:sp>
          <p:nvSpPr>
            <p:cNvPr id="725" name="Freeform: Shape 724">
              <a:extLst>
                <a:ext uri="{FF2B5EF4-FFF2-40B4-BE49-F238E27FC236}">
                  <a16:creationId xmlns:a16="http://schemas.microsoft.com/office/drawing/2014/main" id="{4932DD4A-209E-4E99-AE6B-B92BAB3FCC71}"/>
                </a:ext>
              </a:extLst>
            </p:cNvPr>
            <p:cNvSpPr/>
            <p:nvPr/>
          </p:nvSpPr>
          <p:spPr>
            <a:xfrm>
              <a:off x="3871535" y="1380154"/>
              <a:ext cx="77523" cy="88818"/>
            </a:xfrm>
            <a:custGeom>
              <a:avLst/>
              <a:gdLst>
                <a:gd name="connsiteX0" fmla="*/ 22064 w 77523"/>
                <a:gd name="connsiteY0" fmla="*/ 55950 h 88818"/>
                <a:gd name="connsiteX1" fmla="*/ 0 w 77523"/>
                <a:gd name="connsiteY1" fmla="*/ 15189 h 88818"/>
                <a:gd name="connsiteX2" fmla="*/ 35990 w 77523"/>
                <a:gd name="connsiteY2" fmla="*/ 0 h 88818"/>
                <a:gd name="connsiteX3" fmla="*/ 41533 w 77523"/>
                <a:gd name="connsiteY3" fmla="*/ 0 h 88818"/>
                <a:gd name="connsiteX4" fmla="*/ 77523 w 77523"/>
                <a:gd name="connsiteY4" fmla="*/ 15189 h 88818"/>
                <a:gd name="connsiteX5" fmla="*/ 55213 w 77523"/>
                <a:gd name="connsiteY5" fmla="*/ 56441 h 88818"/>
                <a:gd name="connsiteX6" fmla="*/ 38762 w 77523"/>
                <a:gd name="connsiteY6" fmla="*/ 88818 h 88818"/>
                <a:gd name="connsiteX7" fmla="*/ 22064 w 77523"/>
                <a:gd name="connsiteY7" fmla="*/ 55950 h 8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523" h="88818">
                  <a:moveTo>
                    <a:pt x="22064" y="55950"/>
                  </a:moveTo>
                  <a:lnTo>
                    <a:pt x="0" y="15189"/>
                  </a:lnTo>
                  <a:cubicBezTo>
                    <a:pt x="9366" y="5648"/>
                    <a:pt x="22380" y="0"/>
                    <a:pt x="35990" y="0"/>
                  </a:cubicBezTo>
                  <a:lnTo>
                    <a:pt x="41533" y="0"/>
                  </a:lnTo>
                  <a:cubicBezTo>
                    <a:pt x="55143" y="0"/>
                    <a:pt x="68157" y="5648"/>
                    <a:pt x="77523" y="15189"/>
                  </a:cubicBezTo>
                  <a:lnTo>
                    <a:pt x="55213" y="56441"/>
                  </a:lnTo>
                  <a:lnTo>
                    <a:pt x="38762" y="88818"/>
                  </a:lnTo>
                  <a:lnTo>
                    <a:pt x="22064" y="55950"/>
                  </a:lnTo>
                  <a:close/>
                </a:path>
              </a:pathLst>
            </a:custGeom>
            <a:grpFill/>
            <a:ln w="12700" cap="flat">
              <a:solidFill>
                <a:srgbClr val="114954"/>
              </a:solidFill>
              <a:prstDash val="solid"/>
              <a:miter/>
            </a:ln>
          </p:spPr>
          <p:txBody>
            <a:bodyPr rtlCol="0" anchor="ctr"/>
            <a:lstStyle/>
            <a:p>
              <a:endParaRPr lang="en-AU"/>
            </a:p>
          </p:txBody>
        </p:sp>
        <p:sp>
          <p:nvSpPr>
            <p:cNvPr id="726" name="Freeform: Shape 725">
              <a:extLst>
                <a:ext uri="{FF2B5EF4-FFF2-40B4-BE49-F238E27FC236}">
                  <a16:creationId xmlns:a16="http://schemas.microsoft.com/office/drawing/2014/main" id="{5C93108A-46E7-4003-BA39-369BF1DE9C37}"/>
                </a:ext>
              </a:extLst>
            </p:cNvPr>
            <p:cNvSpPr/>
            <p:nvPr/>
          </p:nvSpPr>
          <p:spPr>
            <a:xfrm>
              <a:off x="3907946" y="1629631"/>
              <a:ext cx="4700" cy="4700"/>
            </a:xfrm>
            <a:custGeom>
              <a:avLst/>
              <a:gdLst>
                <a:gd name="connsiteX0" fmla="*/ 4701 w 4700"/>
                <a:gd name="connsiteY0" fmla="*/ 2350 h 4700"/>
                <a:gd name="connsiteX1" fmla="*/ 2350 w 4700"/>
                <a:gd name="connsiteY1" fmla="*/ 4700 h 4700"/>
                <a:gd name="connsiteX2" fmla="*/ 0 w 4700"/>
                <a:gd name="connsiteY2" fmla="*/ 2350 h 4700"/>
                <a:gd name="connsiteX3" fmla="*/ 2350 w 4700"/>
                <a:gd name="connsiteY3" fmla="*/ 0 h 4700"/>
                <a:gd name="connsiteX4" fmla="*/ 4701 w 4700"/>
                <a:gd name="connsiteY4" fmla="*/ 2350 h 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4700">
                  <a:moveTo>
                    <a:pt x="4701" y="2350"/>
                  </a:moveTo>
                  <a:cubicBezTo>
                    <a:pt x="4701" y="3648"/>
                    <a:pt x="3648" y="4700"/>
                    <a:pt x="2350" y="4700"/>
                  </a:cubicBezTo>
                  <a:cubicBezTo>
                    <a:pt x="1053" y="4700"/>
                    <a:pt x="0" y="3648"/>
                    <a:pt x="0" y="2350"/>
                  </a:cubicBezTo>
                  <a:cubicBezTo>
                    <a:pt x="0" y="1052"/>
                    <a:pt x="1053" y="0"/>
                    <a:pt x="2350" y="0"/>
                  </a:cubicBezTo>
                  <a:cubicBezTo>
                    <a:pt x="3648" y="0"/>
                    <a:pt x="4701" y="1052"/>
                    <a:pt x="4701" y="2350"/>
                  </a:cubicBezTo>
                  <a:close/>
                </a:path>
              </a:pathLst>
            </a:custGeom>
            <a:grpFill/>
            <a:ln w="12700" cap="rnd">
              <a:solidFill>
                <a:srgbClr val="114954"/>
              </a:solidFill>
              <a:prstDash val="solid"/>
              <a:round/>
            </a:ln>
          </p:spPr>
          <p:txBody>
            <a:bodyPr rtlCol="0" anchor="ctr"/>
            <a:lstStyle/>
            <a:p>
              <a:endParaRPr lang="en-AU"/>
            </a:p>
          </p:txBody>
        </p:sp>
        <p:sp>
          <p:nvSpPr>
            <p:cNvPr id="727" name="Freeform: Shape 726">
              <a:extLst>
                <a:ext uri="{FF2B5EF4-FFF2-40B4-BE49-F238E27FC236}">
                  <a16:creationId xmlns:a16="http://schemas.microsoft.com/office/drawing/2014/main" id="{B8567003-CC3C-45D0-93FB-E630ACA543DF}"/>
                </a:ext>
              </a:extLst>
            </p:cNvPr>
            <p:cNvSpPr/>
            <p:nvPr/>
          </p:nvSpPr>
          <p:spPr>
            <a:xfrm>
              <a:off x="3907946" y="1681091"/>
              <a:ext cx="4700" cy="4700"/>
            </a:xfrm>
            <a:custGeom>
              <a:avLst/>
              <a:gdLst>
                <a:gd name="connsiteX0" fmla="*/ 4701 w 4700"/>
                <a:gd name="connsiteY0" fmla="*/ 2350 h 4700"/>
                <a:gd name="connsiteX1" fmla="*/ 2350 w 4700"/>
                <a:gd name="connsiteY1" fmla="*/ 4700 h 4700"/>
                <a:gd name="connsiteX2" fmla="*/ 0 w 4700"/>
                <a:gd name="connsiteY2" fmla="*/ 2350 h 4700"/>
                <a:gd name="connsiteX3" fmla="*/ 2350 w 4700"/>
                <a:gd name="connsiteY3" fmla="*/ 0 h 4700"/>
                <a:gd name="connsiteX4" fmla="*/ 4701 w 4700"/>
                <a:gd name="connsiteY4" fmla="*/ 2350 h 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0" h="4700">
                  <a:moveTo>
                    <a:pt x="4701" y="2350"/>
                  </a:moveTo>
                  <a:cubicBezTo>
                    <a:pt x="4701" y="3648"/>
                    <a:pt x="3648" y="4700"/>
                    <a:pt x="2350" y="4700"/>
                  </a:cubicBezTo>
                  <a:cubicBezTo>
                    <a:pt x="1052" y="4700"/>
                    <a:pt x="0" y="3648"/>
                    <a:pt x="0" y="2350"/>
                  </a:cubicBezTo>
                  <a:cubicBezTo>
                    <a:pt x="0" y="1052"/>
                    <a:pt x="1052" y="0"/>
                    <a:pt x="2350" y="0"/>
                  </a:cubicBezTo>
                  <a:cubicBezTo>
                    <a:pt x="3648" y="0"/>
                    <a:pt x="4701" y="1052"/>
                    <a:pt x="4701" y="2350"/>
                  </a:cubicBezTo>
                  <a:close/>
                </a:path>
              </a:pathLst>
            </a:custGeom>
            <a:grpFill/>
            <a:ln w="12700" cap="rnd">
              <a:solidFill>
                <a:srgbClr val="114954"/>
              </a:solidFill>
              <a:prstDash val="solid"/>
              <a:round/>
            </a:ln>
          </p:spPr>
          <p:txBody>
            <a:bodyPr rtlCol="0" anchor="ctr"/>
            <a:lstStyle/>
            <a:p>
              <a:endParaRPr lang="en-AU"/>
            </a:p>
          </p:txBody>
        </p:sp>
        <p:sp>
          <p:nvSpPr>
            <p:cNvPr id="728" name="Freeform: Shape 727">
              <a:extLst>
                <a:ext uri="{FF2B5EF4-FFF2-40B4-BE49-F238E27FC236}">
                  <a16:creationId xmlns:a16="http://schemas.microsoft.com/office/drawing/2014/main" id="{D01D12A0-1C68-4EFD-8577-B8457AC2C094}"/>
                </a:ext>
              </a:extLst>
            </p:cNvPr>
            <p:cNvSpPr/>
            <p:nvPr/>
          </p:nvSpPr>
          <p:spPr>
            <a:xfrm>
              <a:off x="3685515" y="1740163"/>
              <a:ext cx="246145" cy="112776"/>
            </a:xfrm>
            <a:custGeom>
              <a:avLst/>
              <a:gdLst>
                <a:gd name="connsiteX0" fmla="*/ 242882 w 246145"/>
                <a:gd name="connsiteY0" fmla="*/ 76050 h 112776"/>
                <a:gd name="connsiteX1" fmla="*/ 113478 w 246145"/>
                <a:gd name="connsiteY1" fmla="*/ 110742 h 112776"/>
                <a:gd name="connsiteX2" fmla="*/ 106533 w 246145"/>
                <a:gd name="connsiteY2" fmla="*/ 112777 h 112776"/>
                <a:gd name="connsiteX3" fmla="*/ 12839 w 246145"/>
                <a:gd name="connsiteY3" fmla="*/ 112777 h 112776"/>
                <a:gd name="connsiteX4" fmla="*/ 0 w 246145"/>
                <a:gd name="connsiteY4" fmla="*/ 99938 h 112776"/>
                <a:gd name="connsiteX5" fmla="*/ 0 w 246145"/>
                <a:gd name="connsiteY5" fmla="*/ 90818 h 112776"/>
                <a:gd name="connsiteX6" fmla="*/ 19153 w 246145"/>
                <a:gd name="connsiteY6" fmla="*/ 67841 h 112776"/>
                <a:gd name="connsiteX7" fmla="*/ 106392 w 246145"/>
                <a:gd name="connsiteY7" fmla="*/ 20766 h 112776"/>
                <a:gd name="connsiteX8" fmla="*/ 153994 w 246145"/>
                <a:gd name="connsiteY8" fmla="*/ 0 h 112776"/>
                <a:gd name="connsiteX9" fmla="*/ 224957 w 246145"/>
                <a:gd name="connsiteY9" fmla="*/ 0 h 112776"/>
                <a:gd name="connsiteX10" fmla="*/ 242847 w 246145"/>
                <a:gd name="connsiteY10" fmla="*/ 76050 h 112776"/>
                <a:gd name="connsiteX11" fmla="*/ 242847 w 246145"/>
                <a:gd name="connsiteY11" fmla="*/ 112777 h 112776"/>
                <a:gd name="connsiteX12" fmla="*/ 170691 w 246145"/>
                <a:gd name="connsiteY12" fmla="*/ 112777 h 112776"/>
                <a:gd name="connsiteX13" fmla="*/ 170691 w 246145"/>
                <a:gd name="connsiteY13" fmla="*/ 85977 h 11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145" h="112776">
                  <a:moveTo>
                    <a:pt x="242882" y="76050"/>
                  </a:moveTo>
                  <a:cubicBezTo>
                    <a:pt x="172620" y="76050"/>
                    <a:pt x="125510" y="103025"/>
                    <a:pt x="113478" y="110742"/>
                  </a:cubicBezTo>
                  <a:cubicBezTo>
                    <a:pt x="111409" y="112075"/>
                    <a:pt x="109023" y="112777"/>
                    <a:pt x="106533" y="112777"/>
                  </a:cubicBezTo>
                  <a:lnTo>
                    <a:pt x="12839" y="112777"/>
                  </a:lnTo>
                  <a:cubicBezTo>
                    <a:pt x="5753" y="112777"/>
                    <a:pt x="0" y="107024"/>
                    <a:pt x="0" y="99938"/>
                  </a:cubicBezTo>
                  <a:lnTo>
                    <a:pt x="0" y="90818"/>
                  </a:lnTo>
                  <a:cubicBezTo>
                    <a:pt x="0" y="79522"/>
                    <a:pt x="8033" y="69630"/>
                    <a:pt x="19153" y="67841"/>
                  </a:cubicBezTo>
                  <a:cubicBezTo>
                    <a:pt x="40270" y="64439"/>
                    <a:pt x="77839" y="47321"/>
                    <a:pt x="106392" y="20766"/>
                  </a:cubicBezTo>
                  <a:cubicBezTo>
                    <a:pt x="115723" y="12102"/>
                    <a:pt x="132210" y="491"/>
                    <a:pt x="153994" y="0"/>
                  </a:cubicBezTo>
                  <a:cubicBezTo>
                    <a:pt x="153994" y="0"/>
                    <a:pt x="183600" y="37744"/>
                    <a:pt x="224957" y="0"/>
                  </a:cubicBezTo>
                  <a:cubicBezTo>
                    <a:pt x="224957" y="0"/>
                    <a:pt x="256142" y="20310"/>
                    <a:pt x="242847" y="76050"/>
                  </a:cubicBezTo>
                  <a:lnTo>
                    <a:pt x="242847" y="112777"/>
                  </a:lnTo>
                  <a:lnTo>
                    <a:pt x="170691" y="112777"/>
                  </a:lnTo>
                  <a:lnTo>
                    <a:pt x="170691" y="85977"/>
                  </a:lnTo>
                </a:path>
              </a:pathLst>
            </a:custGeom>
            <a:grpFill/>
            <a:ln w="12700" cap="rnd">
              <a:solidFill>
                <a:srgbClr val="114954"/>
              </a:solidFill>
              <a:prstDash val="solid"/>
              <a:round/>
            </a:ln>
          </p:spPr>
          <p:txBody>
            <a:bodyPr rtlCol="0" anchor="ctr"/>
            <a:lstStyle/>
            <a:p>
              <a:endParaRPr lang="en-AU"/>
            </a:p>
          </p:txBody>
        </p:sp>
        <p:sp>
          <p:nvSpPr>
            <p:cNvPr id="729" name="Freeform: Shape 728">
              <a:extLst>
                <a:ext uri="{FF2B5EF4-FFF2-40B4-BE49-F238E27FC236}">
                  <a16:creationId xmlns:a16="http://schemas.microsoft.com/office/drawing/2014/main" id="{E968C771-0FBB-493A-9B44-3BD305D7E971}"/>
                </a:ext>
              </a:extLst>
            </p:cNvPr>
            <p:cNvSpPr/>
            <p:nvPr/>
          </p:nvSpPr>
          <p:spPr>
            <a:xfrm>
              <a:off x="3759039" y="1786326"/>
              <a:ext cx="9751" cy="15188"/>
            </a:xfrm>
            <a:custGeom>
              <a:avLst/>
              <a:gdLst>
                <a:gd name="connsiteX0" fmla="*/ 0 w 9751"/>
                <a:gd name="connsiteY0" fmla="*/ 0 h 15188"/>
                <a:gd name="connsiteX1" fmla="*/ 9752 w 9751"/>
                <a:gd name="connsiteY1" fmla="*/ 15189 h 15188"/>
              </a:gdLst>
              <a:ahLst/>
              <a:cxnLst>
                <a:cxn ang="0">
                  <a:pos x="connsiteX0" y="connsiteY0"/>
                </a:cxn>
                <a:cxn ang="0">
                  <a:pos x="connsiteX1" y="connsiteY1"/>
                </a:cxn>
              </a:cxnLst>
              <a:rect l="l" t="t" r="r" b="b"/>
              <a:pathLst>
                <a:path w="9751" h="15188">
                  <a:moveTo>
                    <a:pt x="0" y="0"/>
                  </a:moveTo>
                  <a:lnTo>
                    <a:pt x="9752" y="15189"/>
                  </a:lnTo>
                </a:path>
              </a:pathLst>
            </a:custGeom>
            <a:grpFill/>
            <a:ln w="12700" cap="rnd">
              <a:solidFill>
                <a:srgbClr val="114954"/>
              </a:solidFill>
              <a:prstDash val="solid"/>
              <a:round/>
            </a:ln>
          </p:spPr>
          <p:txBody>
            <a:bodyPr rtlCol="0" anchor="ctr"/>
            <a:lstStyle/>
            <a:p>
              <a:endParaRPr lang="en-AU"/>
            </a:p>
          </p:txBody>
        </p:sp>
        <p:sp>
          <p:nvSpPr>
            <p:cNvPr id="730" name="Freeform: Shape 729">
              <a:extLst>
                <a:ext uri="{FF2B5EF4-FFF2-40B4-BE49-F238E27FC236}">
                  <a16:creationId xmlns:a16="http://schemas.microsoft.com/office/drawing/2014/main" id="{01AD5639-E011-4BA7-9A09-18CE3634175C}"/>
                </a:ext>
              </a:extLst>
            </p:cNvPr>
            <p:cNvSpPr/>
            <p:nvPr/>
          </p:nvSpPr>
          <p:spPr>
            <a:xfrm>
              <a:off x="3777981" y="1774820"/>
              <a:ext cx="9751" cy="15188"/>
            </a:xfrm>
            <a:custGeom>
              <a:avLst/>
              <a:gdLst>
                <a:gd name="connsiteX0" fmla="*/ 0 w 9751"/>
                <a:gd name="connsiteY0" fmla="*/ 0 h 15188"/>
                <a:gd name="connsiteX1" fmla="*/ 9752 w 9751"/>
                <a:gd name="connsiteY1" fmla="*/ 15189 h 15188"/>
              </a:gdLst>
              <a:ahLst/>
              <a:cxnLst>
                <a:cxn ang="0">
                  <a:pos x="connsiteX0" y="connsiteY0"/>
                </a:cxn>
                <a:cxn ang="0">
                  <a:pos x="connsiteX1" y="connsiteY1"/>
                </a:cxn>
              </a:cxnLst>
              <a:rect l="l" t="t" r="r" b="b"/>
              <a:pathLst>
                <a:path w="9751" h="15188">
                  <a:moveTo>
                    <a:pt x="0" y="0"/>
                  </a:moveTo>
                  <a:lnTo>
                    <a:pt x="9752" y="15189"/>
                  </a:lnTo>
                </a:path>
              </a:pathLst>
            </a:custGeom>
            <a:grpFill/>
            <a:ln w="12700" cap="rnd">
              <a:solidFill>
                <a:srgbClr val="114954"/>
              </a:solidFill>
              <a:prstDash val="solid"/>
              <a:round/>
            </a:ln>
          </p:spPr>
          <p:txBody>
            <a:bodyPr rtlCol="0" anchor="ctr"/>
            <a:lstStyle/>
            <a:p>
              <a:endParaRPr lang="en-AU"/>
            </a:p>
          </p:txBody>
        </p:sp>
        <p:sp>
          <p:nvSpPr>
            <p:cNvPr id="731" name="Freeform: Shape 730">
              <a:extLst>
                <a:ext uri="{FF2B5EF4-FFF2-40B4-BE49-F238E27FC236}">
                  <a16:creationId xmlns:a16="http://schemas.microsoft.com/office/drawing/2014/main" id="{41BC82C0-7935-4563-942F-DB17960D5912}"/>
                </a:ext>
              </a:extLst>
            </p:cNvPr>
            <p:cNvSpPr/>
            <p:nvPr/>
          </p:nvSpPr>
          <p:spPr>
            <a:xfrm>
              <a:off x="3795170" y="1759631"/>
              <a:ext cx="9751" cy="15188"/>
            </a:xfrm>
            <a:custGeom>
              <a:avLst/>
              <a:gdLst>
                <a:gd name="connsiteX0" fmla="*/ 0 w 9751"/>
                <a:gd name="connsiteY0" fmla="*/ 0 h 15188"/>
                <a:gd name="connsiteX1" fmla="*/ 9752 w 9751"/>
                <a:gd name="connsiteY1" fmla="*/ 15189 h 15188"/>
              </a:gdLst>
              <a:ahLst/>
              <a:cxnLst>
                <a:cxn ang="0">
                  <a:pos x="connsiteX0" y="connsiteY0"/>
                </a:cxn>
                <a:cxn ang="0">
                  <a:pos x="connsiteX1" y="connsiteY1"/>
                </a:cxn>
              </a:cxnLst>
              <a:rect l="l" t="t" r="r" b="b"/>
              <a:pathLst>
                <a:path w="9751" h="15188">
                  <a:moveTo>
                    <a:pt x="0" y="0"/>
                  </a:moveTo>
                  <a:lnTo>
                    <a:pt x="9752" y="15189"/>
                  </a:lnTo>
                </a:path>
              </a:pathLst>
            </a:custGeom>
            <a:grpFill/>
            <a:ln w="12700" cap="rnd">
              <a:solidFill>
                <a:srgbClr val="114954"/>
              </a:solidFill>
              <a:prstDash val="solid"/>
              <a:round/>
            </a:ln>
          </p:spPr>
          <p:txBody>
            <a:bodyPr rtlCol="0" anchor="ctr"/>
            <a:lstStyle/>
            <a:p>
              <a:endParaRPr lang="en-AU"/>
            </a:p>
          </p:txBody>
        </p:sp>
        <p:sp>
          <p:nvSpPr>
            <p:cNvPr id="732" name="Freeform: Shape 731">
              <a:extLst>
                <a:ext uri="{FF2B5EF4-FFF2-40B4-BE49-F238E27FC236}">
                  <a16:creationId xmlns:a16="http://schemas.microsoft.com/office/drawing/2014/main" id="{E36E0763-6D0F-45F0-994E-E566F161591C}"/>
                </a:ext>
              </a:extLst>
            </p:cNvPr>
            <p:cNvSpPr/>
            <p:nvPr/>
          </p:nvSpPr>
          <p:spPr>
            <a:xfrm rot="-4603200">
              <a:off x="3990979" y="1684331"/>
              <a:ext cx="168586" cy="168586"/>
            </a:xfrm>
            <a:custGeom>
              <a:avLst/>
              <a:gdLst>
                <a:gd name="connsiteX0" fmla="*/ 168586 w 168586"/>
                <a:gd name="connsiteY0" fmla="*/ 84293 h 168586"/>
                <a:gd name="connsiteX1" fmla="*/ 84293 w 168586"/>
                <a:gd name="connsiteY1" fmla="*/ 168586 h 168586"/>
                <a:gd name="connsiteX2" fmla="*/ 0 w 168586"/>
                <a:gd name="connsiteY2" fmla="*/ 84293 h 168586"/>
                <a:gd name="connsiteX3" fmla="*/ 84293 w 168586"/>
                <a:gd name="connsiteY3" fmla="*/ 0 h 168586"/>
                <a:gd name="connsiteX4" fmla="*/ 168586 w 168586"/>
                <a:gd name="connsiteY4" fmla="*/ 84293 h 168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6" h="168586">
                  <a:moveTo>
                    <a:pt x="168586" y="84293"/>
                  </a:moveTo>
                  <a:cubicBezTo>
                    <a:pt x="168586" y="130847"/>
                    <a:pt x="130847" y="168586"/>
                    <a:pt x="84293" y="168586"/>
                  </a:cubicBezTo>
                  <a:cubicBezTo>
                    <a:pt x="37740" y="168586"/>
                    <a:pt x="0" y="130847"/>
                    <a:pt x="0" y="84293"/>
                  </a:cubicBezTo>
                  <a:cubicBezTo>
                    <a:pt x="0" y="37739"/>
                    <a:pt x="37739" y="0"/>
                    <a:pt x="84293" y="0"/>
                  </a:cubicBezTo>
                  <a:cubicBezTo>
                    <a:pt x="130847" y="0"/>
                    <a:pt x="168586" y="37739"/>
                    <a:pt x="168586" y="84293"/>
                  </a:cubicBezTo>
                  <a:close/>
                </a:path>
              </a:pathLst>
            </a:custGeom>
            <a:grpFill/>
            <a:ln w="12700" cap="rnd">
              <a:solidFill>
                <a:srgbClr val="114954"/>
              </a:solidFill>
              <a:prstDash val="solid"/>
              <a:round/>
            </a:ln>
          </p:spPr>
          <p:txBody>
            <a:bodyPr rtlCol="0" anchor="ctr"/>
            <a:lstStyle/>
            <a:p>
              <a:endParaRPr lang="en-AU"/>
            </a:p>
          </p:txBody>
        </p:sp>
        <p:grpSp>
          <p:nvGrpSpPr>
            <p:cNvPr id="733" name="Graphic 7">
              <a:extLst>
                <a:ext uri="{FF2B5EF4-FFF2-40B4-BE49-F238E27FC236}">
                  <a16:creationId xmlns:a16="http://schemas.microsoft.com/office/drawing/2014/main" id="{23EFB8F5-7D0D-4E04-A893-137B15138109}"/>
                </a:ext>
              </a:extLst>
            </p:cNvPr>
            <p:cNvGrpSpPr/>
            <p:nvPr/>
          </p:nvGrpSpPr>
          <p:grpSpPr>
            <a:xfrm>
              <a:off x="4049312" y="1717710"/>
              <a:ext cx="52199" cy="99730"/>
              <a:chOff x="4049312" y="1717710"/>
              <a:chExt cx="52199" cy="99730"/>
            </a:xfrm>
            <a:grpFill/>
          </p:grpSpPr>
          <p:sp>
            <p:nvSpPr>
              <p:cNvPr id="734" name="Freeform: Shape 733">
                <a:extLst>
                  <a:ext uri="{FF2B5EF4-FFF2-40B4-BE49-F238E27FC236}">
                    <a16:creationId xmlns:a16="http://schemas.microsoft.com/office/drawing/2014/main" id="{4A2C7BEF-AA5F-4708-9B34-C517357B8FC9}"/>
                  </a:ext>
                </a:extLst>
              </p:cNvPr>
              <p:cNvSpPr/>
              <p:nvPr/>
            </p:nvSpPr>
            <p:spPr>
              <a:xfrm>
                <a:off x="4049312" y="1717710"/>
                <a:ext cx="52199" cy="78578"/>
              </a:xfrm>
              <a:custGeom>
                <a:avLst/>
                <a:gdLst>
                  <a:gd name="connsiteX0" fmla="*/ 0 w 52199"/>
                  <a:gd name="connsiteY0" fmla="*/ 26101 h 78578"/>
                  <a:gd name="connsiteX1" fmla="*/ 26484 w 52199"/>
                  <a:gd name="connsiteY1" fmla="*/ 3 h 78578"/>
                  <a:gd name="connsiteX2" fmla="*/ 52196 w 52199"/>
                  <a:gd name="connsiteY2" fmla="*/ 25715 h 78578"/>
                  <a:gd name="connsiteX3" fmla="*/ 40060 w 52199"/>
                  <a:gd name="connsiteY3" fmla="*/ 48165 h 78578"/>
                  <a:gd name="connsiteX4" fmla="*/ 26098 w 52199"/>
                  <a:gd name="connsiteY4" fmla="*/ 72194 h 78578"/>
                  <a:gd name="connsiteX5" fmla="*/ 26098 w 52199"/>
                  <a:gd name="connsiteY5" fmla="*/ 78578 h 7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9" h="78578">
                    <a:moveTo>
                      <a:pt x="0" y="26101"/>
                    </a:moveTo>
                    <a:cubicBezTo>
                      <a:pt x="0" y="11579"/>
                      <a:pt x="11892" y="-208"/>
                      <a:pt x="26484" y="3"/>
                    </a:cubicBezTo>
                    <a:cubicBezTo>
                      <a:pt x="40340" y="178"/>
                      <a:pt x="52021" y="11859"/>
                      <a:pt x="52196" y="25715"/>
                    </a:cubicBezTo>
                    <a:cubicBezTo>
                      <a:pt x="52337" y="35151"/>
                      <a:pt x="47461" y="43465"/>
                      <a:pt x="40060" y="48165"/>
                    </a:cubicBezTo>
                    <a:cubicBezTo>
                      <a:pt x="31676" y="53497"/>
                      <a:pt x="26098" y="62267"/>
                      <a:pt x="26098" y="72194"/>
                    </a:cubicBezTo>
                    <a:lnTo>
                      <a:pt x="26098" y="78578"/>
                    </a:lnTo>
                  </a:path>
                </a:pathLst>
              </a:custGeom>
              <a:grpFill/>
              <a:ln w="12700" cap="rnd">
                <a:solidFill>
                  <a:srgbClr val="114954"/>
                </a:solidFill>
                <a:prstDash val="solid"/>
                <a:round/>
              </a:ln>
            </p:spPr>
            <p:txBody>
              <a:bodyPr rtlCol="0" anchor="ctr"/>
              <a:lstStyle/>
              <a:p>
                <a:endParaRPr lang="en-AU"/>
              </a:p>
            </p:txBody>
          </p:sp>
          <p:sp>
            <p:nvSpPr>
              <p:cNvPr id="735" name="Freeform: Shape 734">
                <a:extLst>
                  <a:ext uri="{FF2B5EF4-FFF2-40B4-BE49-F238E27FC236}">
                    <a16:creationId xmlns:a16="http://schemas.microsoft.com/office/drawing/2014/main" id="{D6673A34-3089-49EE-9E42-9D030B594445}"/>
                  </a:ext>
                </a:extLst>
              </p:cNvPr>
              <p:cNvSpPr/>
              <p:nvPr/>
            </p:nvSpPr>
            <p:spPr>
              <a:xfrm>
                <a:off x="4074287" y="1815195"/>
                <a:ext cx="2245" cy="2245"/>
              </a:xfrm>
              <a:custGeom>
                <a:avLst/>
                <a:gdLst>
                  <a:gd name="connsiteX0" fmla="*/ 2245 w 2245"/>
                  <a:gd name="connsiteY0" fmla="*/ 1123 h 2245"/>
                  <a:gd name="connsiteX1" fmla="*/ 1123 w 2245"/>
                  <a:gd name="connsiteY1" fmla="*/ 2245 h 2245"/>
                  <a:gd name="connsiteX2" fmla="*/ 0 w 2245"/>
                  <a:gd name="connsiteY2" fmla="*/ 1123 h 2245"/>
                  <a:gd name="connsiteX3" fmla="*/ 1123 w 2245"/>
                  <a:gd name="connsiteY3" fmla="*/ 0 h 2245"/>
                  <a:gd name="connsiteX4" fmla="*/ 2245 w 2245"/>
                  <a:gd name="connsiteY4" fmla="*/ 1123 h 2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 h="2245">
                    <a:moveTo>
                      <a:pt x="2245" y="1123"/>
                    </a:moveTo>
                    <a:cubicBezTo>
                      <a:pt x="2245" y="1754"/>
                      <a:pt x="1754" y="2245"/>
                      <a:pt x="1123" y="2245"/>
                    </a:cubicBezTo>
                    <a:cubicBezTo>
                      <a:pt x="491" y="2245"/>
                      <a:pt x="0" y="1754"/>
                      <a:pt x="0" y="1123"/>
                    </a:cubicBezTo>
                    <a:cubicBezTo>
                      <a:pt x="0" y="491"/>
                      <a:pt x="491" y="0"/>
                      <a:pt x="1123" y="0"/>
                    </a:cubicBezTo>
                    <a:cubicBezTo>
                      <a:pt x="1754" y="0"/>
                      <a:pt x="2245" y="491"/>
                      <a:pt x="2245" y="1123"/>
                    </a:cubicBezTo>
                    <a:close/>
                  </a:path>
                </a:pathLst>
              </a:custGeom>
              <a:grpFill/>
              <a:ln w="12700" cap="rnd">
                <a:solidFill>
                  <a:srgbClr val="114954"/>
                </a:solidFill>
                <a:prstDash val="solid"/>
                <a:round/>
              </a:ln>
            </p:spPr>
            <p:txBody>
              <a:bodyPr rtlCol="0" anchor="ctr"/>
              <a:lstStyle/>
              <a:p>
                <a:endParaRPr lang="en-AU"/>
              </a:p>
            </p:txBody>
          </p:sp>
        </p:grpSp>
        <p:sp>
          <p:nvSpPr>
            <p:cNvPr id="736" name="Freeform: Shape 735">
              <a:extLst>
                <a:ext uri="{FF2B5EF4-FFF2-40B4-BE49-F238E27FC236}">
                  <a16:creationId xmlns:a16="http://schemas.microsoft.com/office/drawing/2014/main" id="{39B58095-237E-4418-AE1C-B33037C756A7}"/>
                </a:ext>
              </a:extLst>
            </p:cNvPr>
            <p:cNvSpPr/>
            <p:nvPr/>
          </p:nvSpPr>
          <p:spPr>
            <a:xfrm>
              <a:off x="3910297" y="1515416"/>
              <a:ext cx="3507" cy="69595"/>
            </a:xfrm>
            <a:custGeom>
              <a:avLst/>
              <a:gdLst>
                <a:gd name="connsiteX0" fmla="*/ 0 w 3507"/>
                <a:gd name="connsiteY0" fmla="*/ 0 h 69595"/>
                <a:gd name="connsiteX1" fmla="*/ 0 w 3507"/>
                <a:gd name="connsiteY1" fmla="*/ 69595 h 69595"/>
              </a:gdLst>
              <a:ahLst/>
              <a:cxnLst>
                <a:cxn ang="0">
                  <a:pos x="connsiteX0" y="connsiteY0"/>
                </a:cxn>
                <a:cxn ang="0">
                  <a:pos x="connsiteX1" y="connsiteY1"/>
                </a:cxn>
              </a:cxnLst>
              <a:rect l="l" t="t" r="r" b="b"/>
              <a:pathLst>
                <a:path w="3507" h="69595">
                  <a:moveTo>
                    <a:pt x="0" y="0"/>
                  </a:moveTo>
                  <a:lnTo>
                    <a:pt x="0" y="69595"/>
                  </a:lnTo>
                </a:path>
              </a:pathLst>
            </a:custGeom>
            <a:grpFill/>
            <a:ln w="12700" cap="rnd">
              <a:solidFill>
                <a:srgbClr val="114954"/>
              </a:solidFill>
              <a:prstDash val="solid"/>
              <a:round/>
            </a:ln>
          </p:spPr>
          <p:txBody>
            <a:bodyPr rtlCol="0" anchor="ctr"/>
            <a:lstStyle/>
            <a:p>
              <a:endParaRPr lang="en-AU"/>
            </a:p>
          </p:txBody>
        </p:sp>
      </p:grpSp>
      <p:grpSp>
        <p:nvGrpSpPr>
          <p:cNvPr id="737" name="Graphic 7">
            <a:extLst>
              <a:ext uri="{FF2B5EF4-FFF2-40B4-BE49-F238E27FC236}">
                <a16:creationId xmlns:a16="http://schemas.microsoft.com/office/drawing/2014/main" id="{090076E2-ACE0-4434-B588-CFB41F9D2574}"/>
              </a:ext>
            </a:extLst>
          </p:cNvPr>
          <p:cNvGrpSpPr/>
          <p:nvPr/>
        </p:nvGrpSpPr>
        <p:grpSpPr>
          <a:xfrm>
            <a:off x="484082" y="1342480"/>
            <a:ext cx="404587" cy="523402"/>
            <a:chOff x="484082" y="1342480"/>
            <a:chExt cx="404587" cy="523402"/>
          </a:xfrm>
          <a:noFill/>
        </p:grpSpPr>
        <p:sp>
          <p:nvSpPr>
            <p:cNvPr id="738" name="Freeform: Shape 737">
              <a:extLst>
                <a:ext uri="{FF2B5EF4-FFF2-40B4-BE49-F238E27FC236}">
                  <a16:creationId xmlns:a16="http://schemas.microsoft.com/office/drawing/2014/main" id="{73A1EAB1-3075-4201-B2D9-D7E7CCD13106}"/>
                </a:ext>
              </a:extLst>
            </p:cNvPr>
            <p:cNvSpPr/>
            <p:nvPr/>
          </p:nvSpPr>
          <p:spPr>
            <a:xfrm>
              <a:off x="722593" y="1544812"/>
              <a:ext cx="77172" cy="77207"/>
            </a:xfrm>
            <a:custGeom>
              <a:avLst/>
              <a:gdLst>
                <a:gd name="connsiteX0" fmla="*/ 59107 w 77172"/>
                <a:gd name="connsiteY0" fmla="*/ 38762 h 77207"/>
                <a:gd name="connsiteX1" fmla="*/ 77172 w 77172"/>
                <a:gd name="connsiteY1" fmla="*/ 20696 h 77207"/>
                <a:gd name="connsiteX2" fmla="*/ 0 w 77172"/>
                <a:gd name="connsiteY2" fmla="*/ 0 h 77207"/>
                <a:gd name="connsiteX3" fmla="*/ 20661 w 77172"/>
                <a:gd name="connsiteY3" fmla="*/ 77207 h 77207"/>
                <a:gd name="connsiteX4" fmla="*/ 38761 w 77172"/>
                <a:gd name="connsiteY4" fmla="*/ 59142 h 77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72" h="77207">
                  <a:moveTo>
                    <a:pt x="59107" y="38762"/>
                  </a:moveTo>
                  <a:lnTo>
                    <a:pt x="77172" y="20696"/>
                  </a:lnTo>
                  <a:lnTo>
                    <a:pt x="0" y="0"/>
                  </a:lnTo>
                  <a:lnTo>
                    <a:pt x="20661" y="77207"/>
                  </a:lnTo>
                  <a:lnTo>
                    <a:pt x="38761" y="59142"/>
                  </a:lnTo>
                </a:path>
              </a:pathLst>
            </a:custGeom>
            <a:grpFill/>
            <a:ln w="12700" cap="rnd">
              <a:solidFill>
                <a:srgbClr val="114954"/>
              </a:solidFill>
              <a:prstDash val="solid"/>
              <a:round/>
            </a:ln>
          </p:spPr>
          <p:txBody>
            <a:bodyPr rtlCol="0" anchor="ctr"/>
            <a:lstStyle/>
            <a:p>
              <a:endParaRPr lang="en-AU"/>
            </a:p>
          </p:txBody>
        </p:sp>
        <p:sp>
          <p:nvSpPr>
            <p:cNvPr id="739" name="Freeform: Shape 738">
              <a:extLst>
                <a:ext uri="{FF2B5EF4-FFF2-40B4-BE49-F238E27FC236}">
                  <a16:creationId xmlns:a16="http://schemas.microsoft.com/office/drawing/2014/main" id="{693CF24C-3431-41D4-AD2E-C3604869BE51}"/>
                </a:ext>
              </a:extLst>
            </p:cNvPr>
            <p:cNvSpPr/>
            <p:nvPr/>
          </p:nvSpPr>
          <p:spPr>
            <a:xfrm>
              <a:off x="776298" y="1598552"/>
              <a:ext cx="22590" cy="22555"/>
            </a:xfrm>
            <a:custGeom>
              <a:avLst/>
              <a:gdLst>
                <a:gd name="connsiteX0" fmla="*/ 0 w 22590"/>
                <a:gd name="connsiteY0" fmla="*/ 0 h 22555"/>
                <a:gd name="connsiteX1" fmla="*/ 22590 w 22590"/>
                <a:gd name="connsiteY1" fmla="*/ 22555 h 22555"/>
              </a:gdLst>
              <a:ahLst/>
              <a:cxnLst>
                <a:cxn ang="0">
                  <a:pos x="connsiteX0" y="connsiteY0"/>
                </a:cxn>
                <a:cxn ang="0">
                  <a:pos x="connsiteX1" y="connsiteY1"/>
                </a:cxn>
              </a:cxnLst>
              <a:rect l="l" t="t" r="r" b="b"/>
              <a:pathLst>
                <a:path w="22590" h="22555">
                  <a:moveTo>
                    <a:pt x="0" y="0"/>
                  </a:moveTo>
                  <a:lnTo>
                    <a:pt x="22590" y="22555"/>
                  </a:lnTo>
                </a:path>
              </a:pathLst>
            </a:custGeom>
            <a:grpFill/>
            <a:ln w="12700" cap="rnd">
              <a:solidFill>
                <a:srgbClr val="114954"/>
              </a:solidFill>
              <a:prstDash val="solid"/>
              <a:round/>
            </a:ln>
          </p:spPr>
          <p:txBody>
            <a:bodyPr rtlCol="0" anchor="ctr"/>
            <a:lstStyle/>
            <a:p>
              <a:endParaRPr lang="en-AU"/>
            </a:p>
          </p:txBody>
        </p:sp>
        <p:grpSp>
          <p:nvGrpSpPr>
            <p:cNvPr id="740" name="Graphic 7">
              <a:extLst>
                <a:ext uri="{FF2B5EF4-FFF2-40B4-BE49-F238E27FC236}">
                  <a16:creationId xmlns:a16="http://schemas.microsoft.com/office/drawing/2014/main" id="{93031AFD-7736-4EED-8D33-5F348A5EF5C2}"/>
                </a:ext>
              </a:extLst>
            </p:cNvPr>
            <p:cNvGrpSpPr/>
            <p:nvPr/>
          </p:nvGrpSpPr>
          <p:grpSpPr>
            <a:xfrm>
              <a:off x="564173" y="1342480"/>
              <a:ext cx="244502" cy="166756"/>
              <a:chOff x="564173" y="1342480"/>
              <a:chExt cx="244502" cy="166756"/>
            </a:xfrm>
            <a:grpFill/>
          </p:grpSpPr>
          <p:sp>
            <p:nvSpPr>
              <p:cNvPr id="741" name="Freeform: Shape 740">
                <a:extLst>
                  <a:ext uri="{FF2B5EF4-FFF2-40B4-BE49-F238E27FC236}">
                    <a16:creationId xmlns:a16="http://schemas.microsoft.com/office/drawing/2014/main" id="{9FF93BDA-2A95-4362-A67E-9D152A46062A}"/>
                  </a:ext>
                </a:extLst>
              </p:cNvPr>
              <p:cNvSpPr/>
              <p:nvPr/>
            </p:nvSpPr>
            <p:spPr>
              <a:xfrm>
                <a:off x="683481" y="1342480"/>
                <a:ext cx="125194" cy="166756"/>
              </a:xfrm>
              <a:custGeom>
                <a:avLst/>
                <a:gdLst>
                  <a:gd name="connsiteX0" fmla="*/ 5858 w 125194"/>
                  <a:gd name="connsiteY0" fmla="*/ 0 h 166756"/>
                  <a:gd name="connsiteX1" fmla="*/ 116144 w 125194"/>
                  <a:gd name="connsiteY1" fmla="*/ 63667 h 166756"/>
                  <a:gd name="connsiteX2" fmla="*/ 116144 w 125194"/>
                  <a:gd name="connsiteY2" fmla="*/ 74085 h 166756"/>
                  <a:gd name="connsiteX3" fmla="*/ 13751 w 125194"/>
                  <a:gd name="connsiteY3" fmla="*/ 133192 h 166756"/>
                  <a:gd name="connsiteX4" fmla="*/ 0 w 125194"/>
                  <a:gd name="connsiteY4" fmla="*/ 153643 h 166756"/>
                  <a:gd name="connsiteX5" fmla="*/ 0 w 125194"/>
                  <a:gd name="connsiteY5" fmla="*/ 153643 h 166756"/>
                  <a:gd name="connsiteX6" fmla="*/ 17364 w 125194"/>
                  <a:gd name="connsiteY6" fmla="*/ 164938 h 166756"/>
                  <a:gd name="connsiteX7" fmla="*/ 125194 w 125194"/>
                  <a:gd name="connsiteY7" fmla="*/ 102674 h 166756"/>
                  <a:gd name="connsiteX8" fmla="*/ 112671 w 125194"/>
                  <a:gd name="connsiteY8" fmla="*/ 94501 h 166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94" h="166756">
                    <a:moveTo>
                      <a:pt x="5858" y="0"/>
                    </a:moveTo>
                    <a:lnTo>
                      <a:pt x="116144" y="63667"/>
                    </a:lnTo>
                    <a:cubicBezTo>
                      <a:pt x="120143" y="65982"/>
                      <a:pt x="120143" y="71770"/>
                      <a:pt x="116144" y="74085"/>
                    </a:cubicBezTo>
                    <a:lnTo>
                      <a:pt x="13751" y="133192"/>
                    </a:lnTo>
                    <a:cubicBezTo>
                      <a:pt x="4420" y="138594"/>
                      <a:pt x="0" y="144312"/>
                      <a:pt x="0" y="153643"/>
                    </a:cubicBezTo>
                    <a:lnTo>
                      <a:pt x="0" y="153643"/>
                    </a:lnTo>
                    <a:cubicBezTo>
                      <a:pt x="0" y="162974"/>
                      <a:pt x="7998" y="170305"/>
                      <a:pt x="17364" y="164938"/>
                    </a:cubicBezTo>
                    <a:lnTo>
                      <a:pt x="125194" y="102674"/>
                    </a:lnTo>
                    <a:lnTo>
                      <a:pt x="112671" y="94501"/>
                    </a:lnTo>
                  </a:path>
                </a:pathLst>
              </a:custGeom>
              <a:grpFill/>
              <a:ln w="12700" cap="rnd">
                <a:solidFill>
                  <a:srgbClr val="114954"/>
                </a:solidFill>
                <a:prstDash val="solid"/>
                <a:miter/>
              </a:ln>
            </p:spPr>
            <p:txBody>
              <a:bodyPr rtlCol="0" anchor="ctr"/>
              <a:lstStyle/>
              <a:p>
                <a:endParaRPr lang="en-AU"/>
              </a:p>
            </p:txBody>
          </p:sp>
          <p:sp>
            <p:nvSpPr>
              <p:cNvPr id="742" name="Freeform: Shape 741">
                <a:extLst>
                  <a:ext uri="{FF2B5EF4-FFF2-40B4-BE49-F238E27FC236}">
                    <a16:creationId xmlns:a16="http://schemas.microsoft.com/office/drawing/2014/main" id="{E414C69F-92A2-4C77-9924-22C42C6E576F}"/>
                  </a:ext>
                </a:extLst>
              </p:cNvPr>
              <p:cNvSpPr/>
              <p:nvPr/>
            </p:nvSpPr>
            <p:spPr>
              <a:xfrm>
                <a:off x="564173" y="1342480"/>
                <a:ext cx="125165" cy="164762"/>
              </a:xfrm>
              <a:custGeom>
                <a:avLst/>
                <a:gdLst>
                  <a:gd name="connsiteX0" fmla="*/ 124394 w 125165"/>
                  <a:gd name="connsiteY0" fmla="*/ 164763 h 164762"/>
                  <a:gd name="connsiteX1" fmla="*/ 7443 w 125165"/>
                  <a:gd name="connsiteY1" fmla="*/ 97272 h 164762"/>
                  <a:gd name="connsiteX2" fmla="*/ 533 w 125165"/>
                  <a:gd name="connsiteY2" fmla="*/ 88608 h 164762"/>
                  <a:gd name="connsiteX3" fmla="*/ 7 w 125165"/>
                  <a:gd name="connsiteY3" fmla="*/ 84784 h 164762"/>
                  <a:gd name="connsiteX4" fmla="*/ 13757 w 125165"/>
                  <a:gd name="connsiteY4" fmla="*/ 64334 h 164762"/>
                  <a:gd name="connsiteX5" fmla="*/ 125166 w 125165"/>
                  <a:gd name="connsiteY5" fmla="*/ 0 h 16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165" h="164762">
                    <a:moveTo>
                      <a:pt x="124394" y="164763"/>
                    </a:moveTo>
                    <a:lnTo>
                      <a:pt x="7443" y="97272"/>
                    </a:lnTo>
                    <a:cubicBezTo>
                      <a:pt x="4111" y="95343"/>
                      <a:pt x="1550" y="92291"/>
                      <a:pt x="533" y="88608"/>
                    </a:cubicBezTo>
                    <a:cubicBezTo>
                      <a:pt x="-99" y="86328"/>
                      <a:pt x="7" y="84679"/>
                      <a:pt x="7" y="84784"/>
                    </a:cubicBezTo>
                    <a:cubicBezTo>
                      <a:pt x="7" y="75453"/>
                      <a:pt x="4426" y="69701"/>
                      <a:pt x="13757" y="64334"/>
                    </a:cubicBezTo>
                    <a:lnTo>
                      <a:pt x="125166" y="0"/>
                    </a:lnTo>
                  </a:path>
                </a:pathLst>
              </a:custGeom>
              <a:grpFill/>
              <a:ln w="12700" cap="rnd">
                <a:solidFill>
                  <a:srgbClr val="114954"/>
                </a:solidFill>
                <a:prstDash val="solid"/>
                <a:miter/>
              </a:ln>
            </p:spPr>
            <p:txBody>
              <a:bodyPr rtlCol="0" anchor="ctr"/>
              <a:lstStyle/>
              <a:p>
                <a:endParaRPr lang="en-AU"/>
              </a:p>
            </p:txBody>
          </p:sp>
        </p:grpSp>
        <p:sp>
          <p:nvSpPr>
            <p:cNvPr id="743" name="Freeform: Shape 742">
              <a:extLst>
                <a:ext uri="{FF2B5EF4-FFF2-40B4-BE49-F238E27FC236}">
                  <a16:creationId xmlns:a16="http://schemas.microsoft.com/office/drawing/2014/main" id="{DCF38A3A-5059-4CED-86CD-E94F9F7B480A}"/>
                </a:ext>
              </a:extLst>
            </p:cNvPr>
            <p:cNvSpPr/>
            <p:nvPr/>
          </p:nvSpPr>
          <p:spPr>
            <a:xfrm>
              <a:off x="577931" y="1406814"/>
              <a:ext cx="92571" cy="51354"/>
            </a:xfrm>
            <a:custGeom>
              <a:avLst/>
              <a:gdLst>
                <a:gd name="connsiteX0" fmla="*/ 0 w 92571"/>
                <a:gd name="connsiteY0" fmla="*/ 0 h 51354"/>
                <a:gd name="connsiteX1" fmla="*/ 92572 w 92571"/>
                <a:gd name="connsiteY1" fmla="*/ 51355 h 51354"/>
              </a:gdLst>
              <a:ahLst/>
              <a:cxnLst>
                <a:cxn ang="0">
                  <a:pos x="connsiteX0" y="connsiteY0"/>
                </a:cxn>
                <a:cxn ang="0">
                  <a:pos x="connsiteX1" y="connsiteY1"/>
                </a:cxn>
              </a:cxnLst>
              <a:rect l="l" t="t" r="r" b="b"/>
              <a:pathLst>
                <a:path w="92571" h="51354">
                  <a:moveTo>
                    <a:pt x="0" y="0"/>
                  </a:moveTo>
                  <a:lnTo>
                    <a:pt x="92572" y="51355"/>
                  </a:lnTo>
                </a:path>
              </a:pathLst>
            </a:custGeom>
            <a:grpFill/>
            <a:ln w="12700" cap="rnd">
              <a:solidFill>
                <a:srgbClr val="114954"/>
              </a:solidFill>
              <a:prstDash val="solid"/>
              <a:miter/>
            </a:ln>
          </p:spPr>
          <p:txBody>
            <a:bodyPr rtlCol="0" anchor="ctr"/>
            <a:lstStyle/>
            <a:p>
              <a:endParaRPr lang="en-AU"/>
            </a:p>
          </p:txBody>
        </p:sp>
        <p:sp>
          <p:nvSpPr>
            <p:cNvPr id="744" name="Freeform: Shape 743">
              <a:extLst>
                <a:ext uri="{FF2B5EF4-FFF2-40B4-BE49-F238E27FC236}">
                  <a16:creationId xmlns:a16="http://schemas.microsoft.com/office/drawing/2014/main" id="{2C92AEC8-4E43-4214-9B0A-4C75946A274D}"/>
                </a:ext>
              </a:extLst>
            </p:cNvPr>
            <p:cNvSpPr/>
            <p:nvPr/>
          </p:nvSpPr>
          <p:spPr>
            <a:xfrm>
              <a:off x="488797" y="1409866"/>
              <a:ext cx="395156" cy="293359"/>
            </a:xfrm>
            <a:custGeom>
              <a:avLst/>
              <a:gdLst>
                <a:gd name="connsiteX0" fmla="*/ 53950 w 395156"/>
                <a:gd name="connsiteY0" fmla="*/ 0 h 293359"/>
                <a:gd name="connsiteX1" fmla="*/ 29431 w 395156"/>
                <a:gd name="connsiteY1" fmla="*/ 0 h 293359"/>
                <a:gd name="connsiteX2" fmla="*/ 0 w 395156"/>
                <a:gd name="connsiteY2" fmla="*/ 29431 h 293359"/>
                <a:gd name="connsiteX3" fmla="*/ 0 w 395156"/>
                <a:gd name="connsiteY3" fmla="*/ 263929 h 293359"/>
                <a:gd name="connsiteX4" fmla="*/ 29431 w 395156"/>
                <a:gd name="connsiteY4" fmla="*/ 293360 h 293359"/>
                <a:gd name="connsiteX5" fmla="*/ 365726 w 395156"/>
                <a:gd name="connsiteY5" fmla="*/ 293360 h 293359"/>
                <a:gd name="connsiteX6" fmla="*/ 395157 w 395156"/>
                <a:gd name="connsiteY6" fmla="*/ 263929 h 293359"/>
                <a:gd name="connsiteX7" fmla="*/ 395157 w 395156"/>
                <a:gd name="connsiteY7" fmla="*/ 29431 h 293359"/>
                <a:gd name="connsiteX8" fmla="*/ 365726 w 395156"/>
                <a:gd name="connsiteY8" fmla="*/ 0 h 293359"/>
                <a:gd name="connsiteX9" fmla="*/ 338084 w 395156"/>
                <a:gd name="connsiteY9"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56" h="293359">
                  <a:moveTo>
                    <a:pt x="53950" y="0"/>
                  </a:moveTo>
                  <a:lnTo>
                    <a:pt x="29431" y="0"/>
                  </a:lnTo>
                  <a:cubicBezTo>
                    <a:pt x="13189" y="0"/>
                    <a:pt x="0" y="13189"/>
                    <a:pt x="0" y="29431"/>
                  </a:cubicBezTo>
                  <a:lnTo>
                    <a:pt x="0" y="263929"/>
                  </a:lnTo>
                  <a:cubicBezTo>
                    <a:pt x="0" y="280170"/>
                    <a:pt x="13189" y="293360"/>
                    <a:pt x="29431" y="293360"/>
                  </a:cubicBezTo>
                  <a:lnTo>
                    <a:pt x="365726" y="293360"/>
                  </a:lnTo>
                  <a:cubicBezTo>
                    <a:pt x="381967" y="293360"/>
                    <a:pt x="395157" y="280170"/>
                    <a:pt x="395157" y="263929"/>
                  </a:cubicBezTo>
                  <a:lnTo>
                    <a:pt x="395157" y="29431"/>
                  </a:lnTo>
                  <a:cubicBezTo>
                    <a:pt x="395157" y="13189"/>
                    <a:pt x="381967" y="0"/>
                    <a:pt x="365726" y="0"/>
                  </a:cubicBezTo>
                  <a:lnTo>
                    <a:pt x="338084" y="0"/>
                  </a:lnTo>
                </a:path>
              </a:pathLst>
            </a:custGeom>
            <a:grpFill/>
            <a:ln w="12700" cap="rnd">
              <a:solidFill>
                <a:srgbClr val="114954"/>
              </a:solidFill>
              <a:prstDash val="solid"/>
              <a:round/>
            </a:ln>
          </p:spPr>
          <p:txBody>
            <a:bodyPr rtlCol="0" anchor="ctr"/>
            <a:lstStyle/>
            <a:p>
              <a:endParaRPr lang="en-AU"/>
            </a:p>
          </p:txBody>
        </p:sp>
        <p:sp>
          <p:nvSpPr>
            <p:cNvPr id="745" name="Freeform: Shape 744">
              <a:extLst>
                <a:ext uri="{FF2B5EF4-FFF2-40B4-BE49-F238E27FC236}">
                  <a16:creationId xmlns:a16="http://schemas.microsoft.com/office/drawing/2014/main" id="{B7C3D01A-574F-4137-ADA3-950AE464D453}"/>
                </a:ext>
              </a:extLst>
            </p:cNvPr>
            <p:cNvSpPr/>
            <p:nvPr/>
          </p:nvSpPr>
          <p:spPr>
            <a:xfrm>
              <a:off x="567653" y="1703225"/>
              <a:ext cx="237479" cy="45391"/>
            </a:xfrm>
            <a:custGeom>
              <a:avLst/>
              <a:gdLst>
                <a:gd name="connsiteX0" fmla="*/ 17960 w 237479"/>
                <a:gd name="connsiteY0" fmla="*/ 0 h 45391"/>
                <a:gd name="connsiteX1" fmla="*/ 0 w 237479"/>
                <a:gd name="connsiteY1" fmla="*/ 45391 h 45391"/>
                <a:gd name="connsiteX2" fmla="*/ 118740 w 237479"/>
                <a:gd name="connsiteY2" fmla="*/ 45391 h 45391"/>
                <a:gd name="connsiteX3" fmla="*/ 237480 w 237479"/>
                <a:gd name="connsiteY3" fmla="*/ 45391 h 45391"/>
                <a:gd name="connsiteX4" fmla="*/ 219520 w 237479"/>
                <a:gd name="connsiteY4" fmla="*/ 0 h 45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391">
                  <a:moveTo>
                    <a:pt x="17960" y="0"/>
                  </a:moveTo>
                  <a:lnTo>
                    <a:pt x="0" y="45391"/>
                  </a:lnTo>
                  <a:lnTo>
                    <a:pt x="118740" y="45391"/>
                  </a:lnTo>
                  <a:lnTo>
                    <a:pt x="237480" y="45391"/>
                  </a:lnTo>
                  <a:lnTo>
                    <a:pt x="219520" y="0"/>
                  </a:lnTo>
                </a:path>
              </a:pathLst>
            </a:custGeom>
            <a:grpFill/>
            <a:ln w="12700" cap="rnd">
              <a:solidFill>
                <a:srgbClr val="114954"/>
              </a:solidFill>
              <a:prstDash val="solid"/>
              <a:round/>
            </a:ln>
          </p:spPr>
          <p:txBody>
            <a:bodyPr rtlCol="0" anchor="ctr"/>
            <a:lstStyle/>
            <a:p>
              <a:endParaRPr lang="en-AU"/>
            </a:p>
          </p:txBody>
        </p:sp>
        <p:sp>
          <p:nvSpPr>
            <p:cNvPr id="746" name="Freeform: Shape 745">
              <a:extLst>
                <a:ext uri="{FF2B5EF4-FFF2-40B4-BE49-F238E27FC236}">
                  <a16:creationId xmlns:a16="http://schemas.microsoft.com/office/drawing/2014/main" id="{5B8C2D7D-6C47-4145-9C12-A1D50A136F26}"/>
                </a:ext>
              </a:extLst>
            </p:cNvPr>
            <p:cNvSpPr/>
            <p:nvPr/>
          </p:nvSpPr>
          <p:spPr>
            <a:xfrm>
              <a:off x="484082" y="1783064"/>
              <a:ext cx="404587" cy="82819"/>
            </a:xfrm>
            <a:custGeom>
              <a:avLst/>
              <a:gdLst>
                <a:gd name="connsiteX0" fmla="*/ 368442 w 404587"/>
                <a:gd name="connsiteY0" fmla="*/ 0 h 82819"/>
                <a:gd name="connsiteX1" fmla="*/ 402818 w 404587"/>
                <a:gd name="connsiteY1" fmla="*/ 62053 h 82819"/>
                <a:gd name="connsiteX2" fmla="*/ 390576 w 404587"/>
                <a:gd name="connsiteY2" fmla="*/ 82820 h 82819"/>
                <a:gd name="connsiteX3" fmla="*/ 14011 w 404587"/>
                <a:gd name="connsiteY3" fmla="*/ 82820 h 82819"/>
                <a:gd name="connsiteX4" fmla="*/ 1769 w 404587"/>
                <a:gd name="connsiteY4" fmla="*/ 62053 h 82819"/>
                <a:gd name="connsiteX5" fmla="*/ 36145 w 404587"/>
                <a:gd name="connsiteY5" fmla="*/ 0 h 82819"/>
                <a:gd name="connsiteX6" fmla="*/ 368442 w 404587"/>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7"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747" name="Freeform: Shape 746">
              <a:extLst>
                <a:ext uri="{FF2B5EF4-FFF2-40B4-BE49-F238E27FC236}">
                  <a16:creationId xmlns:a16="http://schemas.microsoft.com/office/drawing/2014/main" id="{65005B73-2A12-4C97-8937-ED5226C97866}"/>
                </a:ext>
              </a:extLst>
            </p:cNvPr>
            <p:cNvSpPr/>
            <p:nvPr/>
          </p:nvSpPr>
          <p:spPr>
            <a:xfrm>
              <a:off x="570459" y="1824456"/>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grpSp>
      <p:grpSp>
        <p:nvGrpSpPr>
          <p:cNvPr id="748" name="Graphic 7">
            <a:extLst>
              <a:ext uri="{FF2B5EF4-FFF2-40B4-BE49-F238E27FC236}">
                <a16:creationId xmlns:a16="http://schemas.microsoft.com/office/drawing/2014/main" id="{4645B00C-6C3A-4909-B744-12E1EBE0A9DA}"/>
              </a:ext>
            </a:extLst>
          </p:cNvPr>
          <p:cNvGrpSpPr/>
          <p:nvPr/>
        </p:nvGrpSpPr>
        <p:grpSpPr>
          <a:xfrm>
            <a:off x="1130063" y="1401307"/>
            <a:ext cx="438267" cy="447283"/>
            <a:chOff x="1130063" y="1401307"/>
            <a:chExt cx="438267" cy="447283"/>
          </a:xfrm>
          <a:noFill/>
        </p:grpSpPr>
        <p:sp>
          <p:nvSpPr>
            <p:cNvPr id="749" name="Freeform: Shape 748">
              <a:extLst>
                <a:ext uri="{FF2B5EF4-FFF2-40B4-BE49-F238E27FC236}">
                  <a16:creationId xmlns:a16="http://schemas.microsoft.com/office/drawing/2014/main" id="{945A68A8-3D8C-4B7B-8BAE-AC9093467432}"/>
                </a:ext>
              </a:extLst>
            </p:cNvPr>
            <p:cNvSpPr/>
            <p:nvPr/>
          </p:nvSpPr>
          <p:spPr>
            <a:xfrm>
              <a:off x="1130063" y="1401307"/>
              <a:ext cx="260701" cy="447283"/>
            </a:xfrm>
            <a:custGeom>
              <a:avLst/>
              <a:gdLst>
                <a:gd name="connsiteX0" fmla="*/ 260702 w 260701"/>
                <a:gd name="connsiteY0" fmla="*/ 21959 h 447283"/>
                <a:gd name="connsiteX1" fmla="*/ 227974 w 260701"/>
                <a:gd name="connsiteY1" fmla="*/ 0 h 447283"/>
                <a:gd name="connsiteX2" fmla="*/ 35394 w 260701"/>
                <a:gd name="connsiteY2" fmla="*/ 0 h 447283"/>
                <a:gd name="connsiteX3" fmla="*/ 0 w 260701"/>
                <a:gd name="connsiteY3" fmla="*/ 35394 h 447283"/>
                <a:gd name="connsiteX4" fmla="*/ 0 w 260701"/>
                <a:gd name="connsiteY4" fmla="*/ 410732 h 447283"/>
                <a:gd name="connsiteX5" fmla="*/ 36552 w 260701"/>
                <a:gd name="connsiteY5" fmla="*/ 447283 h 447283"/>
                <a:gd name="connsiteX6" fmla="*/ 229482 w 260701"/>
                <a:gd name="connsiteY6" fmla="*/ 447283 h 447283"/>
                <a:gd name="connsiteX7" fmla="*/ 250143 w 260701"/>
                <a:gd name="connsiteY7" fmla="*/ 426622 h 447283"/>
                <a:gd name="connsiteX8" fmla="*/ 250143 w 260701"/>
                <a:gd name="connsiteY8" fmla="*/ 412170 h 44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1" h="447283">
                  <a:moveTo>
                    <a:pt x="260702" y="21959"/>
                  </a:moveTo>
                  <a:cubicBezTo>
                    <a:pt x="255405" y="9085"/>
                    <a:pt x="242742" y="0"/>
                    <a:pt x="227974" y="0"/>
                  </a:cubicBezTo>
                  <a:lnTo>
                    <a:pt x="35394" y="0"/>
                  </a:lnTo>
                  <a:cubicBezTo>
                    <a:pt x="15855" y="0"/>
                    <a:pt x="0" y="15855"/>
                    <a:pt x="0" y="35394"/>
                  </a:cubicBezTo>
                  <a:lnTo>
                    <a:pt x="0" y="410732"/>
                  </a:lnTo>
                  <a:cubicBezTo>
                    <a:pt x="0" y="430937"/>
                    <a:pt x="16382" y="447283"/>
                    <a:pt x="36552" y="447283"/>
                  </a:cubicBezTo>
                  <a:lnTo>
                    <a:pt x="229482" y="447283"/>
                  </a:lnTo>
                  <a:cubicBezTo>
                    <a:pt x="240882" y="447283"/>
                    <a:pt x="250143" y="438022"/>
                    <a:pt x="250143" y="426622"/>
                  </a:cubicBezTo>
                  <a:lnTo>
                    <a:pt x="250143" y="412170"/>
                  </a:lnTo>
                </a:path>
              </a:pathLst>
            </a:custGeom>
            <a:grpFill/>
            <a:ln w="12700" cap="rnd">
              <a:solidFill>
                <a:srgbClr val="114954"/>
              </a:solidFill>
              <a:prstDash val="solid"/>
              <a:miter/>
            </a:ln>
          </p:spPr>
          <p:txBody>
            <a:bodyPr rtlCol="0" anchor="ctr"/>
            <a:lstStyle/>
            <a:p>
              <a:endParaRPr lang="en-AU"/>
            </a:p>
          </p:txBody>
        </p:sp>
        <p:sp>
          <p:nvSpPr>
            <p:cNvPr id="750" name="Freeform: Shape 749">
              <a:extLst>
                <a:ext uri="{FF2B5EF4-FFF2-40B4-BE49-F238E27FC236}">
                  <a16:creationId xmlns:a16="http://schemas.microsoft.com/office/drawing/2014/main" id="{60F184A4-A63A-49CE-8C95-2BD1CEAD8E25}"/>
                </a:ext>
              </a:extLst>
            </p:cNvPr>
            <p:cNvSpPr/>
            <p:nvPr/>
          </p:nvSpPr>
          <p:spPr>
            <a:xfrm>
              <a:off x="1200009" y="1401307"/>
              <a:ext cx="123440" cy="36411"/>
            </a:xfrm>
            <a:custGeom>
              <a:avLst/>
              <a:gdLst>
                <a:gd name="connsiteX0" fmla="*/ 0 w 123440"/>
                <a:gd name="connsiteY0" fmla="*/ 0 h 36411"/>
                <a:gd name="connsiteX1" fmla="*/ 0 w 123440"/>
                <a:gd name="connsiteY1" fmla="*/ 17294 h 36411"/>
                <a:gd name="connsiteX2" fmla="*/ 19118 w 123440"/>
                <a:gd name="connsiteY2" fmla="*/ 36411 h 36411"/>
                <a:gd name="connsiteX3" fmla="*/ 104323 w 123440"/>
                <a:gd name="connsiteY3" fmla="*/ 36411 h 36411"/>
                <a:gd name="connsiteX4" fmla="*/ 123440 w 123440"/>
                <a:gd name="connsiteY4" fmla="*/ 17294 h 36411"/>
                <a:gd name="connsiteX5" fmla="*/ 123440 w 123440"/>
                <a:gd name="connsiteY5" fmla="*/ 0 h 3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0" h="36411">
                  <a:moveTo>
                    <a:pt x="0" y="0"/>
                  </a:moveTo>
                  <a:lnTo>
                    <a:pt x="0" y="17294"/>
                  </a:lnTo>
                  <a:cubicBezTo>
                    <a:pt x="0" y="27852"/>
                    <a:pt x="8559" y="36411"/>
                    <a:pt x="19118" y="36411"/>
                  </a:cubicBezTo>
                  <a:lnTo>
                    <a:pt x="104323" y="36411"/>
                  </a:lnTo>
                  <a:cubicBezTo>
                    <a:pt x="114881" y="36411"/>
                    <a:pt x="123440" y="27852"/>
                    <a:pt x="123440" y="17294"/>
                  </a:cubicBezTo>
                  <a:lnTo>
                    <a:pt x="123440" y="0"/>
                  </a:lnTo>
                </a:path>
              </a:pathLst>
            </a:custGeom>
            <a:grpFill/>
            <a:ln w="12700" cap="rnd">
              <a:solidFill>
                <a:srgbClr val="114954"/>
              </a:solidFill>
              <a:prstDash val="solid"/>
              <a:miter/>
            </a:ln>
          </p:spPr>
          <p:txBody>
            <a:bodyPr rtlCol="0" anchor="ctr"/>
            <a:lstStyle/>
            <a:p>
              <a:endParaRPr lang="en-AU"/>
            </a:p>
          </p:txBody>
        </p:sp>
        <p:sp>
          <p:nvSpPr>
            <p:cNvPr id="751" name="Freeform: Shape 750">
              <a:extLst>
                <a:ext uri="{FF2B5EF4-FFF2-40B4-BE49-F238E27FC236}">
                  <a16:creationId xmlns:a16="http://schemas.microsoft.com/office/drawing/2014/main" id="{5E8D9DCE-E616-47EF-8D13-620C31804345}"/>
                </a:ext>
              </a:extLst>
            </p:cNvPr>
            <p:cNvSpPr/>
            <p:nvPr/>
          </p:nvSpPr>
          <p:spPr>
            <a:xfrm>
              <a:off x="1384801" y="1450592"/>
              <a:ext cx="183529" cy="244541"/>
            </a:xfrm>
            <a:custGeom>
              <a:avLst/>
              <a:gdLst>
                <a:gd name="connsiteX0" fmla="*/ 8629 w 183529"/>
                <a:gd name="connsiteY0" fmla="*/ 0 h 244541"/>
                <a:gd name="connsiteX1" fmla="*/ 170340 w 183529"/>
                <a:gd name="connsiteY1" fmla="*/ 93343 h 244541"/>
                <a:gd name="connsiteX2" fmla="*/ 170340 w 183529"/>
                <a:gd name="connsiteY2" fmla="*/ 108602 h 244541"/>
                <a:gd name="connsiteX3" fmla="*/ 20170 w 183529"/>
                <a:gd name="connsiteY3" fmla="*/ 195281 h 244541"/>
                <a:gd name="connsiteX4" fmla="*/ 0 w 183529"/>
                <a:gd name="connsiteY4" fmla="*/ 225308 h 244541"/>
                <a:gd name="connsiteX5" fmla="*/ 0 w 183529"/>
                <a:gd name="connsiteY5" fmla="*/ 225308 h 244541"/>
                <a:gd name="connsiteX6" fmla="*/ 25432 w 183529"/>
                <a:gd name="connsiteY6" fmla="*/ 241865 h 244541"/>
                <a:gd name="connsiteX7" fmla="*/ 183530 w 183529"/>
                <a:gd name="connsiteY7" fmla="*/ 150591 h 244541"/>
                <a:gd name="connsiteX8" fmla="*/ 165184 w 183529"/>
                <a:gd name="connsiteY8" fmla="*/ 138629 h 24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3529" h="244541">
                  <a:moveTo>
                    <a:pt x="8629" y="0"/>
                  </a:moveTo>
                  <a:lnTo>
                    <a:pt x="170340" y="93343"/>
                  </a:lnTo>
                  <a:cubicBezTo>
                    <a:pt x="176198" y="96746"/>
                    <a:pt x="176198" y="105200"/>
                    <a:pt x="170340" y="108602"/>
                  </a:cubicBezTo>
                  <a:lnTo>
                    <a:pt x="20170" y="195281"/>
                  </a:lnTo>
                  <a:cubicBezTo>
                    <a:pt x="6490" y="203173"/>
                    <a:pt x="0" y="211592"/>
                    <a:pt x="0" y="225308"/>
                  </a:cubicBezTo>
                  <a:lnTo>
                    <a:pt x="0" y="225308"/>
                  </a:lnTo>
                  <a:cubicBezTo>
                    <a:pt x="0" y="238988"/>
                    <a:pt x="11751" y="249757"/>
                    <a:pt x="25432" y="241865"/>
                  </a:cubicBezTo>
                  <a:lnTo>
                    <a:pt x="183530" y="150591"/>
                  </a:lnTo>
                  <a:lnTo>
                    <a:pt x="165184" y="138629"/>
                  </a:lnTo>
                </a:path>
              </a:pathLst>
            </a:custGeom>
            <a:grpFill/>
            <a:ln w="12700" cap="rnd">
              <a:solidFill>
                <a:srgbClr val="114954"/>
              </a:solidFill>
              <a:prstDash val="solid"/>
              <a:miter/>
            </a:ln>
          </p:spPr>
          <p:txBody>
            <a:bodyPr rtlCol="0" anchor="ctr"/>
            <a:lstStyle/>
            <a:p>
              <a:endParaRPr lang="en-AU"/>
            </a:p>
          </p:txBody>
        </p:sp>
        <p:sp>
          <p:nvSpPr>
            <p:cNvPr id="752" name="Freeform: Shape 751">
              <a:extLst>
                <a:ext uri="{FF2B5EF4-FFF2-40B4-BE49-F238E27FC236}">
                  <a16:creationId xmlns:a16="http://schemas.microsoft.com/office/drawing/2014/main" id="{9F3371A8-633E-46DD-B681-F31C8A82CDE7}"/>
                </a:ext>
              </a:extLst>
            </p:cNvPr>
            <p:cNvSpPr/>
            <p:nvPr/>
          </p:nvSpPr>
          <p:spPr>
            <a:xfrm>
              <a:off x="1209872" y="1450592"/>
              <a:ext cx="183558" cy="241654"/>
            </a:xfrm>
            <a:custGeom>
              <a:avLst/>
              <a:gdLst>
                <a:gd name="connsiteX0" fmla="*/ 182436 w 183558"/>
                <a:gd name="connsiteY0" fmla="*/ 241654 h 241654"/>
                <a:gd name="connsiteX1" fmla="*/ 10938 w 183558"/>
                <a:gd name="connsiteY1" fmla="*/ 142698 h 241654"/>
                <a:gd name="connsiteX2" fmla="*/ 766 w 183558"/>
                <a:gd name="connsiteY2" fmla="*/ 129965 h 241654"/>
                <a:gd name="connsiteX3" fmla="*/ 29 w 183558"/>
                <a:gd name="connsiteY3" fmla="*/ 124352 h 241654"/>
                <a:gd name="connsiteX4" fmla="*/ 20199 w 183558"/>
                <a:gd name="connsiteY4" fmla="*/ 94325 h 241654"/>
                <a:gd name="connsiteX5" fmla="*/ 183558 w 183558"/>
                <a:gd name="connsiteY5" fmla="*/ 0 h 24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58" h="241654">
                  <a:moveTo>
                    <a:pt x="182436" y="241654"/>
                  </a:moveTo>
                  <a:lnTo>
                    <a:pt x="10938" y="142698"/>
                  </a:lnTo>
                  <a:cubicBezTo>
                    <a:pt x="6062" y="139892"/>
                    <a:pt x="2274" y="135402"/>
                    <a:pt x="766" y="129965"/>
                  </a:cubicBezTo>
                  <a:cubicBezTo>
                    <a:pt x="-147" y="126633"/>
                    <a:pt x="-6" y="124212"/>
                    <a:pt x="29" y="124352"/>
                  </a:cubicBezTo>
                  <a:cubicBezTo>
                    <a:pt x="29" y="110672"/>
                    <a:pt x="6518" y="102253"/>
                    <a:pt x="20199" y="94325"/>
                  </a:cubicBezTo>
                  <a:lnTo>
                    <a:pt x="183558" y="0"/>
                  </a:lnTo>
                </a:path>
              </a:pathLst>
            </a:custGeom>
            <a:grpFill/>
            <a:ln w="12700" cap="rnd">
              <a:solidFill>
                <a:srgbClr val="114954"/>
              </a:solidFill>
              <a:prstDash val="solid"/>
              <a:miter/>
            </a:ln>
          </p:spPr>
          <p:txBody>
            <a:bodyPr rtlCol="0" anchor="ctr"/>
            <a:lstStyle/>
            <a:p>
              <a:endParaRPr lang="en-AU"/>
            </a:p>
          </p:txBody>
        </p:sp>
        <p:sp>
          <p:nvSpPr>
            <p:cNvPr id="753" name="Freeform: Shape 752">
              <a:extLst>
                <a:ext uri="{FF2B5EF4-FFF2-40B4-BE49-F238E27FC236}">
                  <a16:creationId xmlns:a16="http://schemas.microsoft.com/office/drawing/2014/main" id="{C49EE01A-D92B-48A7-8E33-21482298A036}"/>
                </a:ext>
              </a:extLst>
            </p:cNvPr>
            <p:cNvSpPr/>
            <p:nvPr/>
          </p:nvSpPr>
          <p:spPr>
            <a:xfrm>
              <a:off x="1474917" y="1684950"/>
              <a:ext cx="93413" cy="65912"/>
            </a:xfrm>
            <a:custGeom>
              <a:avLst/>
              <a:gdLst>
                <a:gd name="connsiteX0" fmla="*/ 0 w 93413"/>
                <a:gd name="connsiteY0" fmla="*/ 65912 h 65912"/>
                <a:gd name="connsiteX1" fmla="*/ 93413 w 93413"/>
                <a:gd name="connsiteY1" fmla="*/ 11997 h 65912"/>
                <a:gd name="connsiteX2" fmla="*/ 75067 w 93413"/>
                <a:gd name="connsiteY2" fmla="*/ 0 h 65912"/>
              </a:gdLst>
              <a:ahLst/>
              <a:cxnLst>
                <a:cxn ang="0">
                  <a:pos x="connsiteX0" y="connsiteY0"/>
                </a:cxn>
                <a:cxn ang="0">
                  <a:pos x="connsiteX1" y="connsiteY1"/>
                </a:cxn>
                <a:cxn ang="0">
                  <a:pos x="connsiteX2" y="connsiteY2"/>
                </a:cxn>
              </a:cxnLst>
              <a:rect l="l" t="t" r="r" b="b"/>
              <a:pathLst>
                <a:path w="93413" h="65912">
                  <a:moveTo>
                    <a:pt x="0" y="65912"/>
                  </a:moveTo>
                  <a:lnTo>
                    <a:pt x="93413" y="11997"/>
                  </a:lnTo>
                  <a:lnTo>
                    <a:pt x="75067" y="0"/>
                  </a:lnTo>
                </a:path>
              </a:pathLst>
            </a:custGeom>
            <a:grpFill/>
            <a:ln w="12700" cap="rnd">
              <a:solidFill>
                <a:srgbClr val="114954"/>
              </a:solidFill>
              <a:prstDash val="solid"/>
              <a:miter/>
            </a:ln>
          </p:spPr>
          <p:txBody>
            <a:bodyPr rtlCol="0" anchor="ctr"/>
            <a:lstStyle/>
            <a:p>
              <a:endParaRPr lang="en-AU"/>
            </a:p>
          </p:txBody>
        </p:sp>
        <p:sp>
          <p:nvSpPr>
            <p:cNvPr id="754" name="Freeform: Shape 753">
              <a:extLst>
                <a:ext uri="{FF2B5EF4-FFF2-40B4-BE49-F238E27FC236}">
                  <a16:creationId xmlns:a16="http://schemas.microsoft.com/office/drawing/2014/main" id="{99B322F1-09F2-4AE8-B89C-BBB9B907B218}"/>
                </a:ext>
              </a:extLst>
            </p:cNvPr>
            <p:cNvSpPr/>
            <p:nvPr/>
          </p:nvSpPr>
          <p:spPr>
            <a:xfrm>
              <a:off x="1209872" y="1635770"/>
              <a:ext cx="182435" cy="152204"/>
            </a:xfrm>
            <a:custGeom>
              <a:avLst/>
              <a:gdLst>
                <a:gd name="connsiteX0" fmla="*/ 182436 w 182435"/>
                <a:gd name="connsiteY0" fmla="*/ 152205 h 152204"/>
                <a:gd name="connsiteX1" fmla="*/ 10938 w 182435"/>
                <a:gd name="connsiteY1" fmla="*/ 53249 h 152204"/>
                <a:gd name="connsiteX2" fmla="*/ 766 w 182435"/>
                <a:gd name="connsiteY2" fmla="*/ 40515 h 152204"/>
                <a:gd name="connsiteX3" fmla="*/ 29 w 182435"/>
                <a:gd name="connsiteY3" fmla="*/ 34903 h 152204"/>
                <a:gd name="connsiteX4" fmla="*/ 20199 w 182435"/>
                <a:gd name="connsiteY4" fmla="*/ 4876 h 152204"/>
                <a:gd name="connsiteX5" fmla="*/ 27741 w 182435"/>
                <a:gd name="connsiteY5" fmla="*/ 0 h 15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435" h="152204">
                  <a:moveTo>
                    <a:pt x="182436" y="152205"/>
                  </a:moveTo>
                  <a:lnTo>
                    <a:pt x="10938" y="53249"/>
                  </a:lnTo>
                  <a:cubicBezTo>
                    <a:pt x="6062" y="50443"/>
                    <a:pt x="2274" y="45953"/>
                    <a:pt x="766" y="40515"/>
                  </a:cubicBezTo>
                  <a:cubicBezTo>
                    <a:pt x="-147" y="37183"/>
                    <a:pt x="-6" y="34763"/>
                    <a:pt x="29" y="34903"/>
                  </a:cubicBezTo>
                  <a:cubicBezTo>
                    <a:pt x="29" y="21222"/>
                    <a:pt x="6518" y="12804"/>
                    <a:pt x="20199" y="4876"/>
                  </a:cubicBezTo>
                  <a:lnTo>
                    <a:pt x="27741" y="0"/>
                  </a:lnTo>
                </a:path>
              </a:pathLst>
            </a:custGeom>
            <a:grpFill/>
            <a:ln w="12700" cap="rnd">
              <a:solidFill>
                <a:srgbClr val="114954"/>
              </a:solidFill>
              <a:prstDash val="solid"/>
              <a:miter/>
            </a:ln>
          </p:spPr>
          <p:txBody>
            <a:bodyPr rtlCol="0" anchor="ctr"/>
            <a:lstStyle/>
            <a:p>
              <a:endParaRPr lang="en-AU"/>
            </a:p>
          </p:txBody>
        </p:sp>
        <p:sp>
          <p:nvSpPr>
            <p:cNvPr id="755" name="Freeform: Shape 754">
              <a:extLst>
                <a:ext uri="{FF2B5EF4-FFF2-40B4-BE49-F238E27FC236}">
                  <a16:creationId xmlns:a16="http://schemas.microsoft.com/office/drawing/2014/main" id="{174C1636-9F77-4236-B2B2-9A9C2ED1840D}"/>
                </a:ext>
              </a:extLst>
            </p:cNvPr>
            <p:cNvSpPr/>
            <p:nvPr/>
          </p:nvSpPr>
          <p:spPr>
            <a:xfrm>
              <a:off x="1384801" y="1639699"/>
              <a:ext cx="174733" cy="162798"/>
            </a:xfrm>
            <a:custGeom>
              <a:avLst/>
              <a:gdLst>
                <a:gd name="connsiteX0" fmla="*/ 170340 w 174733"/>
                <a:gd name="connsiteY0" fmla="*/ 0 h 162798"/>
                <a:gd name="connsiteX1" fmla="*/ 170340 w 174733"/>
                <a:gd name="connsiteY1" fmla="*/ 15259 h 162798"/>
                <a:gd name="connsiteX2" fmla="*/ 20170 w 174733"/>
                <a:gd name="connsiteY2" fmla="*/ 101937 h 162798"/>
                <a:gd name="connsiteX3" fmla="*/ 0 w 174733"/>
                <a:gd name="connsiteY3" fmla="*/ 131964 h 162798"/>
                <a:gd name="connsiteX4" fmla="*/ 0 w 174733"/>
                <a:gd name="connsiteY4" fmla="*/ 131964 h 162798"/>
                <a:gd name="connsiteX5" fmla="*/ 25432 w 174733"/>
                <a:gd name="connsiteY5" fmla="*/ 148521 h 162798"/>
                <a:gd name="connsiteX6" fmla="*/ 59914 w 174733"/>
                <a:gd name="connsiteY6" fmla="*/ 128878 h 162798"/>
                <a:gd name="connsiteX7" fmla="*/ 59914 w 174733"/>
                <a:gd name="connsiteY7" fmla="*/ 162798 h 162798"/>
                <a:gd name="connsiteX8" fmla="*/ 90116 w 174733"/>
                <a:gd name="connsiteY8" fmla="*/ 144733 h 162798"/>
                <a:gd name="connsiteX9" fmla="*/ 90116 w 174733"/>
                <a:gd name="connsiteY9" fmla="*/ 111198 h 162798"/>
                <a:gd name="connsiteX10" fmla="*/ 79242 w 174733"/>
                <a:gd name="connsiteY10" fmla="*/ 92466 h 162798"/>
                <a:gd name="connsiteX11" fmla="*/ 79242 w 174733"/>
                <a:gd name="connsiteY11" fmla="*/ 92466 h 16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4733" h="162798">
                  <a:moveTo>
                    <a:pt x="170340" y="0"/>
                  </a:moveTo>
                  <a:cubicBezTo>
                    <a:pt x="176198" y="3403"/>
                    <a:pt x="176198" y="11856"/>
                    <a:pt x="170340" y="15259"/>
                  </a:cubicBezTo>
                  <a:lnTo>
                    <a:pt x="20170" y="101937"/>
                  </a:lnTo>
                  <a:cubicBezTo>
                    <a:pt x="6490" y="109830"/>
                    <a:pt x="0" y="118249"/>
                    <a:pt x="0" y="131964"/>
                  </a:cubicBezTo>
                  <a:lnTo>
                    <a:pt x="0" y="131964"/>
                  </a:lnTo>
                  <a:cubicBezTo>
                    <a:pt x="0" y="145645"/>
                    <a:pt x="11751" y="156414"/>
                    <a:pt x="25432" y="148521"/>
                  </a:cubicBezTo>
                  <a:lnTo>
                    <a:pt x="59914" y="128878"/>
                  </a:lnTo>
                  <a:lnTo>
                    <a:pt x="59914" y="162798"/>
                  </a:lnTo>
                  <a:lnTo>
                    <a:pt x="90116" y="144733"/>
                  </a:lnTo>
                  <a:lnTo>
                    <a:pt x="90116" y="111198"/>
                  </a:lnTo>
                  <a:cubicBezTo>
                    <a:pt x="90116" y="103446"/>
                    <a:pt x="85977" y="96325"/>
                    <a:pt x="79242" y="92466"/>
                  </a:cubicBezTo>
                  <a:lnTo>
                    <a:pt x="79242" y="92466"/>
                  </a:lnTo>
                </a:path>
              </a:pathLst>
            </a:custGeom>
            <a:grpFill/>
            <a:ln w="12700" cap="rnd">
              <a:solidFill>
                <a:srgbClr val="114954"/>
              </a:solidFill>
              <a:prstDash val="solid"/>
              <a:miter/>
            </a:ln>
          </p:spPr>
          <p:txBody>
            <a:bodyPr rtlCol="0" anchor="ctr"/>
            <a:lstStyle/>
            <a:p>
              <a:endParaRPr lang="en-AU"/>
            </a:p>
          </p:txBody>
        </p:sp>
        <p:sp>
          <p:nvSpPr>
            <p:cNvPr id="756" name="Freeform: Shape 755">
              <a:extLst>
                <a:ext uri="{FF2B5EF4-FFF2-40B4-BE49-F238E27FC236}">
                  <a16:creationId xmlns:a16="http://schemas.microsoft.com/office/drawing/2014/main" id="{FB649AD9-F70C-4891-90D9-F0795DA1FBAE}"/>
                </a:ext>
              </a:extLst>
            </p:cNvPr>
            <p:cNvSpPr/>
            <p:nvPr/>
          </p:nvSpPr>
          <p:spPr>
            <a:xfrm>
              <a:off x="1230036" y="1544917"/>
              <a:ext cx="135788" cy="75313"/>
            </a:xfrm>
            <a:custGeom>
              <a:avLst/>
              <a:gdLst>
                <a:gd name="connsiteX0" fmla="*/ 0 w 135788"/>
                <a:gd name="connsiteY0" fmla="*/ 0 h 75313"/>
                <a:gd name="connsiteX1" fmla="*/ 135788 w 135788"/>
                <a:gd name="connsiteY1" fmla="*/ 75313 h 75313"/>
              </a:gdLst>
              <a:ahLst/>
              <a:cxnLst>
                <a:cxn ang="0">
                  <a:pos x="connsiteX0" y="connsiteY0"/>
                </a:cxn>
                <a:cxn ang="0">
                  <a:pos x="connsiteX1" y="connsiteY1"/>
                </a:cxn>
              </a:cxnLst>
              <a:rect l="l" t="t" r="r" b="b"/>
              <a:pathLst>
                <a:path w="135788" h="75313">
                  <a:moveTo>
                    <a:pt x="0" y="0"/>
                  </a:moveTo>
                  <a:lnTo>
                    <a:pt x="135788" y="75313"/>
                  </a:lnTo>
                </a:path>
              </a:pathLst>
            </a:custGeom>
            <a:grpFill/>
            <a:ln w="12700" cap="rnd">
              <a:solidFill>
                <a:srgbClr val="114954"/>
              </a:solidFill>
              <a:prstDash val="solid"/>
              <a:miter/>
            </a:ln>
          </p:spPr>
          <p:txBody>
            <a:bodyPr rtlCol="0" anchor="ctr"/>
            <a:lstStyle/>
            <a:p>
              <a:endParaRPr lang="en-AU"/>
            </a:p>
          </p:txBody>
        </p:sp>
      </p:grpSp>
      <p:grpSp>
        <p:nvGrpSpPr>
          <p:cNvPr id="757" name="Graphic 7">
            <a:extLst>
              <a:ext uri="{FF2B5EF4-FFF2-40B4-BE49-F238E27FC236}">
                <a16:creationId xmlns:a16="http://schemas.microsoft.com/office/drawing/2014/main" id="{49FF2191-377F-42AC-977F-EABAE3A6ED3B}"/>
              </a:ext>
            </a:extLst>
          </p:cNvPr>
          <p:cNvGrpSpPr/>
          <p:nvPr/>
        </p:nvGrpSpPr>
        <p:grpSpPr>
          <a:xfrm>
            <a:off x="1739232" y="1348495"/>
            <a:ext cx="473611" cy="504479"/>
            <a:chOff x="1739232" y="1348495"/>
            <a:chExt cx="473611" cy="504479"/>
          </a:xfrm>
          <a:noFill/>
        </p:grpSpPr>
        <p:sp>
          <p:nvSpPr>
            <p:cNvPr id="758" name="Freeform: Shape 757">
              <a:extLst>
                <a:ext uri="{FF2B5EF4-FFF2-40B4-BE49-F238E27FC236}">
                  <a16:creationId xmlns:a16="http://schemas.microsoft.com/office/drawing/2014/main" id="{C0196D0F-732F-4278-A9F9-92298CEAAE9F}"/>
                </a:ext>
              </a:extLst>
            </p:cNvPr>
            <p:cNvSpPr/>
            <p:nvPr/>
          </p:nvSpPr>
          <p:spPr>
            <a:xfrm>
              <a:off x="1757403" y="1348495"/>
              <a:ext cx="208230" cy="261597"/>
            </a:xfrm>
            <a:custGeom>
              <a:avLst/>
              <a:gdLst>
                <a:gd name="connsiteX0" fmla="*/ 30132 w 208230"/>
                <a:gd name="connsiteY0" fmla="*/ 195931 h 261597"/>
                <a:gd name="connsiteX1" fmla="*/ 124388 w 208230"/>
                <a:gd name="connsiteY1" fmla="*/ 146786 h 261597"/>
                <a:gd name="connsiteX2" fmla="*/ 146206 w 208230"/>
                <a:gd name="connsiteY2" fmla="*/ 124967 h 261597"/>
                <a:gd name="connsiteX3" fmla="*/ 207663 w 208230"/>
                <a:gd name="connsiteY3" fmla="*/ 7104 h 261597"/>
                <a:gd name="connsiteX4" fmla="*/ 201139 w 208230"/>
                <a:gd name="connsiteY4" fmla="*/ 580 h 261597"/>
                <a:gd name="connsiteX5" fmla="*/ 83276 w 208230"/>
                <a:gd name="connsiteY5" fmla="*/ 62037 h 261597"/>
                <a:gd name="connsiteX6" fmla="*/ 61457 w 208230"/>
                <a:gd name="connsiteY6" fmla="*/ 83856 h 261597"/>
                <a:gd name="connsiteX7" fmla="*/ 0 w 208230"/>
                <a:gd name="connsiteY7" fmla="*/ 201719 h 261597"/>
                <a:gd name="connsiteX8" fmla="*/ 0 w 208230"/>
                <a:gd name="connsiteY8" fmla="*/ 261597 h 26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30" h="261597">
                  <a:moveTo>
                    <a:pt x="30132" y="195931"/>
                  </a:moveTo>
                  <a:lnTo>
                    <a:pt x="124388" y="146786"/>
                  </a:lnTo>
                  <a:cubicBezTo>
                    <a:pt x="133718" y="141910"/>
                    <a:pt x="141330" y="134298"/>
                    <a:pt x="146206" y="124967"/>
                  </a:cubicBezTo>
                  <a:lnTo>
                    <a:pt x="207663" y="7104"/>
                  </a:lnTo>
                  <a:cubicBezTo>
                    <a:pt x="209838" y="2895"/>
                    <a:pt x="205348" y="-1630"/>
                    <a:pt x="201139" y="580"/>
                  </a:cubicBezTo>
                  <a:lnTo>
                    <a:pt x="83276" y="62037"/>
                  </a:lnTo>
                  <a:cubicBezTo>
                    <a:pt x="73945" y="66913"/>
                    <a:pt x="66333" y="74525"/>
                    <a:pt x="61457" y="83856"/>
                  </a:cubicBezTo>
                  <a:lnTo>
                    <a:pt x="0" y="201719"/>
                  </a:lnTo>
                  <a:lnTo>
                    <a:pt x="0" y="261597"/>
                  </a:lnTo>
                </a:path>
              </a:pathLst>
            </a:custGeom>
            <a:grpFill/>
            <a:ln w="12700" cap="rnd">
              <a:solidFill>
                <a:srgbClr val="114954"/>
              </a:solidFill>
              <a:prstDash val="solid"/>
              <a:round/>
            </a:ln>
          </p:spPr>
          <p:txBody>
            <a:bodyPr rtlCol="0" anchor="ctr"/>
            <a:lstStyle/>
            <a:p>
              <a:endParaRPr lang="en-AU"/>
            </a:p>
          </p:txBody>
        </p:sp>
        <p:sp>
          <p:nvSpPr>
            <p:cNvPr id="759" name="Freeform: Shape 758">
              <a:extLst>
                <a:ext uri="{FF2B5EF4-FFF2-40B4-BE49-F238E27FC236}">
                  <a16:creationId xmlns:a16="http://schemas.microsoft.com/office/drawing/2014/main" id="{0D8A997F-E8A3-49B7-829B-738933C50AD8}"/>
                </a:ext>
              </a:extLst>
            </p:cNvPr>
            <p:cNvSpPr/>
            <p:nvPr/>
          </p:nvSpPr>
          <p:spPr>
            <a:xfrm>
              <a:off x="1809108" y="1400816"/>
              <a:ext cx="182927" cy="182939"/>
            </a:xfrm>
            <a:custGeom>
              <a:avLst/>
              <a:gdLst>
                <a:gd name="connsiteX0" fmla="*/ 133333 w 182927"/>
                <a:gd name="connsiteY0" fmla="*/ 0 h 182939"/>
                <a:gd name="connsiteX1" fmla="*/ 178654 w 182927"/>
                <a:gd name="connsiteY1" fmla="*/ 45356 h 182939"/>
                <a:gd name="connsiteX2" fmla="*/ 181986 w 182927"/>
                <a:gd name="connsiteY2" fmla="*/ 60756 h 182939"/>
                <a:gd name="connsiteX3" fmla="*/ 60720 w 182927"/>
                <a:gd name="connsiteY3" fmla="*/ 182021 h 182939"/>
                <a:gd name="connsiteX4" fmla="*/ 45321 w 182927"/>
                <a:gd name="connsiteY4" fmla="*/ 178689 h 182939"/>
                <a:gd name="connsiteX5" fmla="*/ 0 w 182927"/>
                <a:gd name="connsiteY5" fmla="*/ 133368 h 18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927" h="182939">
                  <a:moveTo>
                    <a:pt x="133333" y="0"/>
                  </a:moveTo>
                  <a:lnTo>
                    <a:pt x="178654" y="45356"/>
                  </a:lnTo>
                  <a:cubicBezTo>
                    <a:pt x="182688" y="49390"/>
                    <a:pt x="184021" y="55424"/>
                    <a:pt x="181986" y="60756"/>
                  </a:cubicBezTo>
                  <a:cubicBezTo>
                    <a:pt x="160939" y="116741"/>
                    <a:pt x="116705" y="160974"/>
                    <a:pt x="60720" y="182021"/>
                  </a:cubicBezTo>
                  <a:cubicBezTo>
                    <a:pt x="55389" y="184021"/>
                    <a:pt x="49355" y="182688"/>
                    <a:pt x="45321" y="178689"/>
                  </a:cubicBezTo>
                  <a:lnTo>
                    <a:pt x="0" y="133368"/>
                  </a:lnTo>
                </a:path>
              </a:pathLst>
            </a:custGeom>
            <a:grpFill/>
            <a:ln w="12700" cap="rnd">
              <a:solidFill>
                <a:srgbClr val="114954"/>
              </a:solidFill>
              <a:prstDash val="solid"/>
              <a:round/>
            </a:ln>
          </p:spPr>
          <p:txBody>
            <a:bodyPr rtlCol="0" anchor="ctr"/>
            <a:lstStyle/>
            <a:p>
              <a:endParaRPr lang="en-AU"/>
            </a:p>
          </p:txBody>
        </p:sp>
        <p:sp>
          <p:nvSpPr>
            <p:cNvPr id="760" name="Freeform: Shape 759">
              <a:extLst>
                <a:ext uri="{FF2B5EF4-FFF2-40B4-BE49-F238E27FC236}">
                  <a16:creationId xmlns:a16="http://schemas.microsoft.com/office/drawing/2014/main" id="{A3CE8FCB-D47E-4C68-A7FF-C7F47B45A06B}"/>
                </a:ext>
              </a:extLst>
            </p:cNvPr>
            <p:cNvSpPr/>
            <p:nvPr/>
          </p:nvSpPr>
          <p:spPr>
            <a:xfrm>
              <a:off x="1869232" y="1461115"/>
              <a:ext cx="339557" cy="252072"/>
            </a:xfrm>
            <a:custGeom>
              <a:avLst/>
              <a:gdLst>
                <a:gd name="connsiteX0" fmla="*/ 144838 w 339557"/>
                <a:gd name="connsiteY0" fmla="*/ 0 h 252072"/>
                <a:gd name="connsiteX1" fmla="*/ 314266 w 339557"/>
                <a:gd name="connsiteY1" fmla="*/ 0 h 252072"/>
                <a:gd name="connsiteX2" fmla="*/ 339558 w 339557"/>
                <a:gd name="connsiteY2" fmla="*/ 25291 h 252072"/>
                <a:gd name="connsiteX3" fmla="*/ 339558 w 339557"/>
                <a:gd name="connsiteY3" fmla="*/ 226781 h 252072"/>
                <a:gd name="connsiteX4" fmla="*/ 314266 w 339557"/>
                <a:gd name="connsiteY4" fmla="*/ 252073 h 252072"/>
                <a:gd name="connsiteX5" fmla="*/ 25291 w 339557"/>
                <a:gd name="connsiteY5" fmla="*/ 252073 h 252072"/>
                <a:gd name="connsiteX6" fmla="*/ 0 w 339557"/>
                <a:gd name="connsiteY6" fmla="*/ 226781 h 252072"/>
                <a:gd name="connsiteX7" fmla="*/ 0 w 339557"/>
                <a:gd name="connsiteY7" fmla="*/ 142944 h 2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557" h="252072">
                  <a:moveTo>
                    <a:pt x="144838" y="0"/>
                  </a:moveTo>
                  <a:lnTo>
                    <a:pt x="314266" y="0"/>
                  </a:lnTo>
                  <a:cubicBezTo>
                    <a:pt x="328227" y="0"/>
                    <a:pt x="339558" y="11330"/>
                    <a:pt x="339558" y="25291"/>
                  </a:cubicBezTo>
                  <a:lnTo>
                    <a:pt x="339558" y="226781"/>
                  </a:lnTo>
                  <a:cubicBezTo>
                    <a:pt x="339558" y="240742"/>
                    <a:pt x="328227" y="252073"/>
                    <a:pt x="314266" y="252073"/>
                  </a:cubicBezTo>
                  <a:lnTo>
                    <a:pt x="25291" y="252073"/>
                  </a:lnTo>
                  <a:cubicBezTo>
                    <a:pt x="11330" y="252073"/>
                    <a:pt x="0" y="240742"/>
                    <a:pt x="0" y="226781"/>
                  </a:cubicBezTo>
                  <a:lnTo>
                    <a:pt x="0" y="142944"/>
                  </a:lnTo>
                </a:path>
              </a:pathLst>
            </a:custGeom>
            <a:grpFill/>
            <a:ln w="12700" cap="rnd">
              <a:solidFill>
                <a:srgbClr val="114954"/>
              </a:solidFill>
              <a:prstDash val="solid"/>
              <a:round/>
            </a:ln>
          </p:spPr>
          <p:txBody>
            <a:bodyPr rtlCol="0" anchor="ctr"/>
            <a:lstStyle/>
            <a:p>
              <a:endParaRPr lang="en-AU"/>
            </a:p>
          </p:txBody>
        </p:sp>
        <p:sp>
          <p:nvSpPr>
            <p:cNvPr id="761" name="Freeform: Shape 760">
              <a:extLst>
                <a:ext uri="{FF2B5EF4-FFF2-40B4-BE49-F238E27FC236}">
                  <a16:creationId xmlns:a16="http://schemas.microsoft.com/office/drawing/2014/main" id="{EC708A47-BC83-4988-B4E0-EB012EEDF3B4}"/>
                </a:ext>
              </a:extLst>
            </p:cNvPr>
            <p:cNvSpPr/>
            <p:nvPr/>
          </p:nvSpPr>
          <p:spPr>
            <a:xfrm>
              <a:off x="1936968" y="1713188"/>
              <a:ext cx="204050" cy="39007"/>
            </a:xfrm>
            <a:custGeom>
              <a:avLst/>
              <a:gdLst>
                <a:gd name="connsiteX0" fmla="*/ 15434 w 204050"/>
                <a:gd name="connsiteY0" fmla="*/ 0 h 39007"/>
                <a:gd name="connsiteX1" fmla="*/ 0 w 204050"/>
                <a:gd name="connsiteY1" fmla="*/ 39007 h 39007"/>
                <a:gd name="connsiteX2" fmla="*/ 102043 w 204050"/>
                <a:gd name="connsiteY2" fmla="*/ 39007 h 39007"/>
                <a:gd name="connsiteX3" fmla="*/ 204050 w 204050"/>
                <a:gd name="connsiteY3" fmla="*/ 39007 h 39007"/>
                <a:gd name="connsiteX4" fmla="*/ 188616 w 204050"/>
                <a:gd name="connsiteY4" fmla="*/ 0 h 39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050" h="39007">
                  <a:moveTo>
                    <a:pt x="15434" y="0"/>
                  </a:moveTo>
                  <a:lnTo>
                    <a:pt x="0" y="39007"/>
                  </a:lnTo>
                  <a:lnTo>
                    <a:pt x="102043" y="39007"/>
                  </a:lnTo>
                  <a:lnTo>
                    <a:pt x="204050" y="39007"/>
                  </a:lnTo>
                  <a:lnTo>
                    <a:pt x="188616" y="0"/>
                  </a:lnTo>
                </a:path>
              </a:pathLst>
            </a:custGeom>
            <a:grpFill/>
            <a:ln w="12700" cap="rnd">
              <a:solidFill>
                <a:srgbClr val="114954"/>
              </a:solidFill>
              <a:prstDash val="solid"/>
              <a:round/>
            </a:ln>
          </p:spPr>
          <p:txBody>
            <a:bodyPr rtlCol="0" anchor="ctr"/>
            <a:lstStyle/>
            <a:p>
              <a:endParaRPr lang="en-AU"/>
            </a:p>
          </p:txBody>
        </p:sp>
        <p:sp>
          <p:nvSpPr>
            <p:cNvPr id="762" name="Freeform: Shape 761">
              <a:extLst>
                <a:ext uri="{FF2B5EF4-FFF2-40B4-BE49-F238E27FC236}">
                  <a16:creationId xmlns:a16="http://schemas.microsoft.com/office/drawing/2014/main" id="{FE2E6D39-6337-46F8-85C1-F47376C2FAA9}"/>
                </a:ext>
              </a:extLst>
            </p:cNvPr>
            <p:cNvSpPr/>
            <p:nvPr/>
          </p:nvSpPr>
          <p:spPr>
            <a:xfrm>
              <a:off x="1865158" y="1781801"/>
              <a:ext cx="347685" cy="71173"/>
            </a:xfrm>
            <a:custGeom>
              <a:avLst/>
              <a:gdLst>
                <a:gd name="connsiteX0" fmla="*/ 316622 w 347685"/>
                <a:gd name="connsiteY0" fmla="*/ 0 h 71173"/>
                <a:gd name="connsiteX1" fmla="*/ 346158 w 347685"/>
                <a:gd name="connsiteY1" fmla="*/ 53319 h 71173"/>
                <a:gd name="connsiteX2" fmla="*/ 335634 w 347685"/>
                <a:gd name="connsiteY2" fmla="*/ 71174 h 71173"/>
                <a:gd name="connsiteX3" fmla="*/ 12037 w 347685"/>
                <a:gd name="connsiteY3" fmla="*/ 71174 h 71173"/>
                <a:gd name="connsiteX4" fmla="*/ 1514 w 347685"/>
                <a:gd name="connsiteY4" fmla="*/ 53319 h 71173"/>
                <a:gd name="connsiteX5" fmla="*/ 31050 w 347685"/>
                <a:gd name="connsiteY5" fmla="*/ 0 h 71173"/>
                <a:gd name="connsiteX6" fmla="*/ 316587 w 347685"/>
                <a:gd name="connsiteY6" fmla="*/ 0 h 7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685" h="71173">
                  <a:moveTo>
                    <a:pt x="316622" y="0"/>
                  </a:moveTo>
                  <a:lnTo>
                    <a:pt x="346158" y="53319"/>
                  </a:lnTo>
                  <a:cubicBezTo>
                    <a:pt x="350613" y="61317"/>
                    <a:pt x="344790" y="71174"/>
                    <a:pt x="335634" y="71174"/>
                  </a:cubicBezTo>
                  <a:lnTo>
                    <a:pt x="12037" y="71174"/>
                  </a:lnTo>
                  <a:cubicBezTo>
                    <a:pt x="2882" y="71174"/>
                    <a:pt x="-2906" y="61317"/>
                    <a:pt x="1514" y="53319"/>
                  </a:cubicBezTo>
                  <a:lnTo>
                    <a:pt x="31050" y="0"/>
                  </a:lnTo>
                  <a:lnTo>
                    <a:pt x="316587" y="0"/>
                  </a:lnTo>
                  <a:close/>
                </a:path>
              </a:pathLst>
            </a:custGeom>
            <a:grpFill/>
            <a:ln w="12700" cap="rnd">
              <a:solidFill>
                <a:srgbClr val="114954"/>
              </a:solidFill>
              <a:prstDash val="solid"/>
              <a:round/>
            </a:ln>
          </p:spPr>
          <p:txBody>
            <a:bodyPr rtlCol="0" anchor="ctr"/>
            <a:lstStyle/>
            <a:p>
              <a:endParaRPr lang="en-AU"/>
            </a:p>
          </p:txBody>
        </p:sp>
        <p:sp>
          <p:nvSpPr>
            <p:cNvPr id="763" name="Freeform: Shape 762">
              <a:extLst>
                <a:ext uri="{FF2B5EF4-FFF2-40B4-BE49-F238E27FC236}">
                  <a16:creationId xmlns:a16="http://schemas.microsoft.com/office/drawing/2014/main" id="{13A0A879-8736-424D-A7D3-13784C340E0C}"/>
                </a:ext>
              </a:extLst>
            </p:cNvPr>
            <p:cNvSpPr/>
            <p:nvPr/>
          </p:nvSpPr>
          <p:spPr>
            <a:xfrm>
              <a:off x="1947492" y="1817370"/>
              <a:ext cx="201244" cy="3507"/>
            </a:xfrm>
            <a:custGeom>
              <a:avLst/>
              <a:gdLst>
                <a:gd name="connsiteX0" fmla="*/ 0 w 201244"/>
                <a:gd name="connsiteY0" fmla="*/ 0 h 3507"/>
                <a:gd name="connsiteX1" fmla="*/ 201244 w 201244"/>
                <a:gd name="connsiteY1" fmla="*/ 0 h 3507"/>
              </a:gdLst>
              <a:ahLst/>
              <a:cxnLst>
                <a:cxn ang="0">
                  <a:pos x="connsiteX0" y="connsiteY0"/>
                </a:cxn>
                <a:cxn ang="0">
                  <a:pos x="connsiteX1" y="connsiteY1"/>
                </a:cxn>
              </a:cxnLst>
              <a:rect l="l" t="t" r="r" b="b"/>
              <a:pathLst>
                <a:path w="201244" h="3507">
                  <a:moveTo>
                    <a:pt x="0" y="0"/>
                  </a:moveTo>
                  <a:lnTo>
                    <a:pt x="201244" y="0"/>
                  </a:lnTo>
                </a:path>
              </a:pathLst>
            </a:custGeom>
            <a:grpFill/>
            <a:ln w="12700" cap="rnd">
              <a:solidFill>
                <a:srgbClr val="114954"/>
              </a:solidFill>
              <a:custDash>
                <a:ds d="0" sp="0"/>
                <a:ds d="750" sp="781500"/>
              </a:custDash>
              <a:round/>
            </a:ln>
          </p:spPr>
          <p:txBody>
            <a:bodyPr rtlCol="0" anchor="ctr"/>
            <a:lstStyle/>
            <a:p>
              <a:endParaRPr lang="en-AU"/>
            </a:p>
          </p:txBody>
        </p:sp>
        <p:sp>
          <p:nvSpPr>
            <p:cNvPr id="764" name="Freeform: Shape 763">
              <a:extLst>
                <a:ext uri="{FF2B5EF4-FFF2-40B4-BE49-F238E27FC236}">
                  <a16:creationId xmlns:a16="http://schemas.microsoft.com/office/drawing/2014/main" id="{4205B413-99E4-4D35-B3C7-B335F4EA47D5}"/>
                </a:ext>
              </a:extLst>
            </p:cNvPr>
            <p:cNvSpPr/>
            <p:nvPr/>
          </p:nvSpPr>
          <p:spPr>
            <a:xfrm>
              <a:off x="1739232" y="1610057"/>
              <a:ext cx="36341" cy="18170"/>
            </a:xfrm>
            <a:custGeom>
              <a:avLst/>
              <a:gdLst>
                <a:gd name="connsiteX0" fmla="*/ 36341 w 36341"/>
                <a:gd name="connsiteY0" fmla="*/ 0 h 18170"/>
                <a:gd name="connsiteX1" fmla="*/ 18171 w 36341"/>
                <a:gd name="connsiteY1" fmla="*/ 18171 h 18170"/>
                <a:gd name="connsiteX2" fmla="*/ 0 w 36341"/>
                <a:gd name="connsiteY2" fmla="*/ 0 h 18170"/>
              </a:gdLst>
              <a:ahLst/>
              <a:cxnLst>
                <a:cxn ang="0">
                  <a:pos x="connsiteX0" y="connsiteY0"/>
                </a:cxn>
                <a:cxn ang="0">
                  <a:pos x="connsiteX1" y="connsiteY1"/>
                </a:cxn>
                <a:cxn ang="0">
                  <a:pos x="connsiteX2" y="connsiteY2"/>
                </a:cxn>
              </a:cxnLst>
              <a:rect l="l" t="t" r="r" b="b"/>
              <a:pathLst>
                <a:path w="36341" h="18170">
                  <a:moveTo>
                    <a:pt x="36341" y="0"/>
                  </a:moveTo>
                  <a:cubicBezTo>
                    <a:pt x="36341" y="10032"/>
                    <a:pt x="28203" y="18171"/>
                    <a:pt x="18171" y="18171"/>
                  </a:cubicBezTo>
                  <a:cubicBezTo>
                    <a:pt x="8138" y="18171"/>
                    <a:pt x="0" y="10032"/>
                    <a:pt x="0" y="0"/>
                  </a:cubicBezTo>
                </a:path>
              </a:pathLst>
            </a:custGeom>
            <a:grpFill/>
            <a:ln w="12700" cap="rnd">
              <a:solidFill>
                <a:srgbClr val="114954"/>
              </a:solidFill>
              <a:prstDash val="solid"/>
              <a:round/>
            </a:ln>
          </p:spPr>
          <p:txBody>
            <a:bodyPr rtlCol="0" anchor="ctr"/>
            <a:lstStyle/>
            <a:p>
              <a:endParaRPr lang="en-AU"/>
            </a:p>
          </p:txBody>
        </p:sp>
        <p:sp>
          <p:nvSpPr>
            <p:cNvPr id="765" name="Freeform: Shape 764">
              <a:extLst>
                <a:ext uri="{FF2B5EF4-FFF2-40B4-BE49-F238E27FC236}">
                  <a16:creationId xmlns:a16="http://schemas.microsoft.com/office/drawing/2014/main" id="{A9DA65F7-8AC6-494A-8D3E-8EC82A31F5C1}"/>
                </a:ext>
              </a:extLst>
            </p:cNvPr>
            <p:cNvSpPr/>
            <p:nvPr/>
          </p:nvSpPr>
          <p:spPr>
            <a:xfrm>
              <a:off x="2011720" y="1567402"/>
              <a:ext cx="176022" cy="124738"/>
            </a:xfrm>
            <a:custGeom>
              <a:avLst/>
              <a:gdLst>
                <a:gd name="connsiteX0" fmla="*/ 176023 w 176022"/>
                <a:gd name="connsiteY0" fmla="*/ 120494 h 124738"/>
                <a:gd name="connsiteX1" fmla="*/ 176023 w 176022"/>
                <a:gd name="connsiteY1" fmla="*/ 0 h 124738"/>
                <a:gd name="connsiteX2" fmla="*/ 176023 w 176022"/>
                <a:gd name="connsiteY2" fmla="*/ 0 h 124738"/>
                <a:gd name="connsiteX3" fmla="*/ 51355 w 176022"/>
                <a:gd name="connsiteY3" fmla="*/ 109970 h 124738"/>
                <a:gd name="connsiteX4" fmla="*/ 0 w 176022"/>
                <a:gd name="connsiteY4" fmla="*/ 124738 h 124738"/>
                <a:gd name="connsiteX5" fmla="*/ 171778 w 176022"/>
                <a:gd name="connsiteY5" fmla="*/ 124738 h 124738"/>
                <a:gd name="connsiteX6" fmla="*/ 176023 w 176022"/>
                <a:gd name="connsiteY6" fmla="*/ 120494 h 12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022" h="124738">
                  <a:moveTo>
                    <a:pt x="176023" y="120494"/>
                  </a:moveTo>
                  <a:lnTo>
                    <a:pt x="176023" y="0"/>
                  </a:lnTo>
                  <a:lnTo>
                    <a:pt x="176023" y="0"/>
                  </a:lnTo>
                  <a:cubicBezTo>
                    <a:pt x="153047" y="53494"/>
                    <a:pt x="107304" y="93869"/>
                    <a:pt x="51355" y="109970"/>
                  </a:cubicBezTo>
                  <a:lnTo>
                    <a:pt x="0" y="124738"/>
                  </a:lnTo>
                  <a:lnTo>
                    <a:pt x="171778" y="124738"/>
                  </a:lnTo>
                  <a:cubicBezTo>
                    <a:pt x="174129" y="124738"/>
                    <a:pt x="176023" y="122844"/>
                    <a:pt x="176023" y="120494"/>
                  </a:cubicBezTo>
                  <a:close/>
                </a:path>
              </a:pathLst>
            </a:custGeom>
            <a:grpFill/>
            <a:ln w="12700" cap="flat">
              <a:solidFill>
                <a:srgbClr val="114954"/>
              </a:solidFill>
              <a:prstDash val="solid"/>
              <a:miter/>
            </a:ln>
          </p:spPr>
          <p:txBody>
            <a:bodyPr rtlCol="0" anchor="ctr"/>
            <a:lstStyle/>
            <a:p>
              <a:endParaRPr lang="en-AU"/>
            </a:p>
          </p:txBody>
        </p:sp>
      </p:grpSp>
      <p:grpSp>
        <p:nvGrpSpPr>
          <p:cNvPr id="766" name="Graphic 7">
            <a:extLst>
              <a:ext uri="{FF2B5EF4-FFF2-40B4-BE49-F238E27FC236}">
                <a16:creationId xmlns:a16="http://schemas.microsoft.com/office/drawing/2014/main" id="{65785409-248A-4CD0-9FBF-A1A743E9DFF4}"/>
              </a:ext>
            </a:extLst>
          </p:cNvPr>
          <p:cNvGrpSpPr/>
          <p:nvPr/>
        </p:nvGrpSpPr>
        <p:grpSpPr>
          <a:xfrm>
            <a:off x="4354107" y="1396891"/>
            <a:ext cx="420658" cy="452330"/>
            <a:chOff x="4354107" y="1396891"/>
            <a:chExt cx="420658" cy="452330"/>
          </a:xfrm>
          <a:noFill/>
        </p:grpSpPr>
        <p:sp>
          <p:nvSpPr>
            <p:cNvPr id="767" name="Freeform: Shape 766">
              <a:extLst>
                <a:ext uri="{FF2B5EF4-FFF2-40B4-BE49-F238E27FC236}">
                  <a16:creationId xmlns:a16="http://schemas.microsoft.com/office/drawing/2014/main" id="{6F7E19AD-F6F2-4370-ABA2-B5C4A1A85B62}"/>
                </a:ext>
              </a:extLst>
            </p:cNvPr>
            <p:cNvSpPr/>
            <p:nvPr/>
          </p:nvSpPr>
          <p:spPr>
            <a:xfrm>
              <a:off x="4579629" y="1679618"/>
              <a:ext cx="195119" cy="169603"/>
            </a:xfrm>
            <a:custGeom>
              <a:avLst/>
              <a:gdLst>
                <a:gd name="connsiteX0" fmla="*/ 51772 w 195119"/>
                <a:gd name="connsiteY0" fmla="*/ 92957 h 169603"/>
                <a:gd name="connsiteX1" fmla="*/ 37635 w 195119"/>
                <a:gd name="connsiteY1" fmla="*/ 169603 h 169603"/>
                <a:gd name="connsiteX2" fmla="*/ 23077 w 195119"/>
                <a:gd name="connsiteY2" fmla="*/ 169603 h 169603"/>
                <a:gd name="connsiteX3" fmla="*/ 15676 w 195119"/>
                <a:gd name="connsiteY3" fmla="*/ 110532 h 169603"/>
                <a:gd name="connsiteX4" fmla="*/ 6029 w 195119"/>
                <a:gd name="connsiteY4" fmla="*/ 74050 h 169603"/>
                <a:gd name="connsiteX5" fmla="*/ 26936 w 195119"/>
                <a:gd name="connsiteY5" fmla="*/ 0 h 169603"/>
                <a:gd name="connsiteX6" fmla="*/ 77028 w 195119"/>
                <a:gd name="connsiteY6" fmla="*/ 49460 h 169603"/>
                <a:gd name="connsiteX7" fmla="*/ 146763 w 195119"/>
                <a:gd name="connsiteY7" fmla="*/ 99763 h 169603"/>
                <a:gd name="connsiteX8" fmla="*/ 193593 w 195119"/>
                <a:gd name="connsiteY8" fmla="*/ 134841 h 169603"/>
                <a:gd name="connsiteX9" fmla="*/ 171143 w 195119"/>
                <a:gd name="connsiteY9" fmla="*/ 166867 h 169603"/>
                <a:gd name="connsiteX10" fmla="*/ 118420 w 195119"/>
                <a:gd name="connsiteY10" fmla="*/ 166867 h 169603"/>
                <a:gd name="connsiteX11" fmla="*/ 84710 w 195119"/>
                <a:gd name="connsiteY11" fmla="*/ 142944 h 169603"/>
                <a:gd name="connsiteX12" fmla="*/ 40301 w 195119"/>
                <a:gd name="connsiteY12" fmla="*/ 84819 h 1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119" h="169603">
                  <a:moveTo>
                    <a:pt x="51772" y="92957"/>
                  </a:moveTo>
                  <a:lnTo>
                    <a:pt x="37635" y="169603"/>
                  </a:lnTo>
                  <a:lnTo>
                    <a:pt x="23077" y="169603"/>
                  </a:lnTo>
                  <a:lnTo>
                    <a:pt x="15676" y="110532"/>
                  </a:lnTo>
                  <a:cubicBezTo>
                    <a:pt x="14097" y="98009"/>
                    <a:pt x="10695" y="85801"/>
                    <a:pt x="6029" y="74050"/>
                  </a:cubicBezTo>
                  <a:cubicBezTo>
                    <a:pt x="-15333" y="20275"/>
                    <a:pt x="26936" y="0"/>
                    <a:pt x="26936" y="0"/>
                  </a:cubicBezTo>
                  <a:cubicBezTo>
                    <a:pt x="26936" y="0"/>
                    <a:pt x="60330" y="11365"/>
                    <a:pt x="77028" y="49460"/>
                  </a:cubicBezTo>
                  <a:cubicBezTo>
                    <a:pt x="89551" y="78084"/>
                    <a:pt x="116245" y="98149"/>
                    <a:pt x="146763" y="99763"/>
                  </a:cubicBezTo>
                  <a:cubicBezTo>
                    <a:pt x="166021" y="100780"/>
                    <a:pt x="185490" y="113443"/>
                    <a:pt x="193593" y="134841"/>
                  </a:cubicBezTo>
                  <a:cubicBezTo>
                    <a:pt x="199451" y="150310"/>
                    <a:pt x="187700" y="166867"/>
                    <a:pt x="171143" y="166867"/>
                  </a:cubicBezTo>
                  <a:lnTo>
                    <a:pt x="118420" y="166867"/>
                  </a:lnTo>
                  <a:cubicBezTo>
                    <a:pt x="103231" y="166867"/>
                    <a:pt x="89621" y="157291"/>
                    <a:pt x="84710" y="142944"/>
                  </a:cubicBezTo>
                  <a:cubicBezTo>
                    <a:pt x="78431" y="124633"/>
                    <a:pt x="65698" y="100043"/>
                    <a:pt x="40301" y="84819"/>
                  </a:cubicBezTo>
                </a:path>
              </a:pathLst>
            </a:custGeom>
            <a:grpFill/>
            <a:ln w="12700" cap="rnd">
              <a:solidFill>
                <a:srgbClr val="114954"/>
              </a:solidFill>
              <a:prstDash val="solid"/>
              <a:miter/>
            </a:ln>
          </p:spPr>
          <p:txBody>
            <a:bodyPr rtlCol="0" anchor="ctr"/>
            <a:lstStyle/>
            <a:p>
              <a:endParaRPr lang="en-AU"/>
            </a:p>
          </p:txBody>
        </p:sp>
        <p:sp>
          <p:nvSpPr>
            <p:cNvPr id="768" name="Freeform: Shape 767">
              <a:extLst>
                <a:ext uri="{FF2B5EF4-FFF2-40B4-BE49-F238E27FC236}">
                  <a16:creationId xmlns:a16="http://schemas.microsoft.com/office/drawing/2014/main" id="{410EA8F2-297F-4261-96C0-6D3EF0032D97}"/>
                </a:ext>
              </a:extLst>
            </p:cNvPr>
            <p:cNvSpPr/>
            <p:nvPr/>
          </p:nvSpPr>
          <p:spPr>
            <a:xfrm>
              <a:off x="4606179" y="1420670"/>
              <a:ext cx="168586" cy="168586"/>
            </a:xfrm>
            <a:custGeom>
              <a:avLst/>
              <a:gdLst>
                <a:gd name="connsiteX0" fmla="*/ 168586 w 168586"/>
                <a:gd name="connsiteY0" fmla="*/ 84293 h 168586"/>
                <a:gd name="connsiteX1" fmla="*/ 84293 w 168586"/>
                <a:gd name="connsiteY1" fmla="*/ 168586 h 168586"/>
                <a:gd name="connsiteX2" fmla="*/ 0 w 168586"/>
                <a:gd name="connsiteY2" fmla="*/ 84293 h 168586"/>
                <a:gd name="connsiteX3" fmla="*/ 84293 w 168586"/>
                <a:gd name="connsiteY3" fmla="*/ 0 h 168586"/>
                <a:gd name="connsiteX4" fmla="*/ 168586 w 168586"/>
                <a:gd name="connsiteY4" fmla="*/ 84293 h 168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6" h="168586">
                  <a:moveTo>
                    <a:pt x="168586" y="84293"/>
                  </a:moveTo>
                  <a:cubicBezTo>
                    <a:pt x="168586" y="130847"/>
                    <a:pt x="130847" y="168586"/>
                    <a:pt x="84293" y="168586"/>
                  </a:cubicBezTo>
                  <a:cubicBezTo>
                    <a:pt x="37739" y="168586"/>
                    <a:pt x="0" y="130847"/>
                    <a:pt x="0" y="84293"/>
                  </a:cubicBezTo>
                  <a:cubicBezTo>
                    <a:pt x="0" y="37739"/>
                    <a:pt x="37739" y="0"/>
                    <a:pt x="84293" y="0"/>
                  </a:cubicBezTo>
                  <a:cubicBezTo>
                    <a:pt x="130847" y="0"/>
                    <a:pt x="168586" y="37739"/>
                    <a:pt x="168586" y="84293"/>
                  </a:cubicBezTo>
                  <a:close/>
                </a:path>
              </a:pathLst>
            </a:custGeom>
            <a:grpFill/>
            <a:ln w="12700" cap="rnd">
              <a:solidFill>
                <a:srgbClr val="114954"/>
              </a:solidFill>
              <a:prstDash val="solid"/>
              <a:round/>
            </a:ln>
          </p:spPr>
          <p:txBody>
            <a:bodyPr rtlCol="0" anchor="ctr"/>
            <a:lstStyle/>
            <a:p>
              <a:endParaRPr lang="en-AU"/>
            </a:p>
          </p:txBody>
        </p:sp>
        <p:grpSp>
          <p:nvGrpSpPr>
            <p:cNvPr id="769" name="Graphic 7">
              <a:extLst>
                <a:ext uri="{FF2B5EF4-FFF2-40B4-BE49-F238E27FC236}">
                  <a16:creationId xmlns:a16="http://schemas.microsoft.com/office/drawing/2014/main" id="{5F407714-9197-48EE-A571-21DCB9195B55}"/>
                </a:ext>
              </a:extLst>
            </p:cNvPr>
            <p:cNvGrpSpPr/>
            <p:nvPr/>
          </p:nvGrpSpPr>
          <p:grpSpPr>
            <a:xfrm>
              <a:off x="4664374" y="1453956"/>
              <a:ext cx="52199" cy="101975"/>
              <a:chOff x="4664374" y="1453956"/>
              <a:chExt cx="52199" cy="101975"/>
            </a:xfrm>
            <a:grpFill/>
          </p:grpSpPr>
          <p:sp>
            <p:nvSpPr>
              <p:cNvPr id="770" name="Freeform: Shape 769">
                <a:extLst>
                  <a:ext uri="{FF2B5EF4-FFF2-40B4-BE49-F238E27FC236}">
                    <a16:creationId xmlns:a16="http://schemas.microsoft.com/office/drawing/2014/main" id="{C6E0976C-2F7A-4782-85B2-88BF814F73FA}"/>
                  </a:ext>
                </a:extLst>
              </p:cNvPr>
              <p:cNvSpPr/>
              <p:nvPr/>
            </p:nvSpPr>
            <p:spPr>
              <a:xfrm>
                <a:off x="4664374" y="1453956"/>
                <a:ext cx="52199" cy="82085"/>
              </a:xfrm>
              <a:custGeom>
                <a:avLst/>
                <a:gdLst>
                  <a:gd name="connsiteX0" fmla="*/ 0 w 52199"/>
                  <a:gd name="connsiteY0" fmla="*/ 26101 h 82085"/>
                  <a:gd name="connsiteX1" fmla="*/ 26484 w 52199"/>
                  <a:gd name="connsiteY1" fmla="*/ 3 h 82085"/>
                  <a:gd name="connsiteX2" fmla="*/ 52196 w 52199"/>
                  <a:gd name="connsiteY2" fmla="*/ 25715 h 82085"/>
                  <a:gd name="connsiteX3" fmla="*/ 40059 w 52199"/>
                  <a:gd name="connsiteY3" fmla="*/ 48165 h 82085"/>
                  <a:gd name="connsiteX4" fmla="*/ 26098 w 52199"/>
                  <a:gd name="connsiteY4" fmla="*/ 72194 h 82085"/>
                  <a:gd name="connsiteX5" fmla="*/ 26098 w 52199"/>
                  <a:gd name="connsiteY5" fmla="*/ 82086 h 82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99" h="82085">
                    <a:moveTo>
                      <a:pt x="0" y="26101"/>
                    </a:moveTo>
                    <a:cubicBezTo>
                      <a:pt x="0" y="11579"/>
                      <a:pt x="11891" y="-208"/>
                      <a:pt x="26484" y="3"/>
                    </a:cubicBezTo>
                    <a:cubicBezTo>
                      <a:pt x="40340" y="178"/>
                      <a:pt x="52021" y="11859"/>
                      <a:pt x="52196" y="25715"/>
                    </a:cubicBezTo>
                    <a:cubicBezTo>
                      <a:pt x="52337" y="35151"/>
                      <a:pt x="47461" y="43465"/>
                      <a:pt x="40059" y="48165"/>
                    </a:cubicBezTo>
                    <a:cubicBezTo>
                      <a:pt x="31675" y="53497"/>
                      <a:pt x="26098" y="62267"/>
                      <a:pt x="26098" y="72194"/>
                    </a:cubicBezTo>
                    <a:lnTo>
                      <a:pt x="26098" y="82086"/>
                    </a:lnTo>
                  </a:path>
                </a:pathLst>
              </a:custGeom>
              <a:grpFill/>
              <a:ln w="12700" cap="rnd">
                <a:solidFill>
                  <a:srgbClr val="114954"/>
                </a:solidFill>
                <a:prstDash val="solid"/>
                <a:round/>
              </a:ln>
            </p:spPr>
            <p:txBody>
              <a:bodyPr rtlCol="0" anchor="ctr"/>
              <a:lstStyle/>
              <a:p>
                <a:endParaRPr lang="en-AU"/>
              </a:p>
            </p:txBody>
          </p:sp>
          <p:sp>
            <p:nvSpPr>
              <p:cNvPr id="771" name="Freeform: Shape 770">
                <a:extLst>
                  <a:ext uri="{FF2B5EF4-FFF2-40B4-BE49-F238E27FC236}">
                    <a16:creationId xmlns:a16="http://schemas.microsoft.com/office/drawing/2014/main" id="{8FC402AA-D8F5-4C98-B398-3FDAE5A593C6}"/>
                  </a:ext>
                </a:extLst>
              </p:cNvPr>
              <p:cNvSpPr/>
              <p:nvPr/>
            </p:nvSpPr>
            <p:spPr>
              <a:xfrm>
                <a:off x="4688192" y="1551442"/>
                <a:ext cx="4490" cy="4490"/>
              </a:xfrm>
              <a:custGeom>
                <a:avLst/>
                <a:gdLst>
                  <a:gd name="connsiteX0" fmla="*/ 4490 w 4490"/>
                  <a:gd name="connsiteY0" fmla="*/ 2245 h 4490"/>
                  <a:gd name="connsiteX1" fmla="*/ 2245 w 4490"/>
                  <a:gd name="connsiteY1" fmla="*/ 4490 h 4490"/>
                  <a:gd name="connsiteX2" fmla="*/ 0 w 4490"/>
                  <a:gd name="connsiteY2" fmla="*/ 2245 h 4490"/>
                  <a:gd name="connsiteX3" fmla="*/ 2245 w 4490"/>
                  <a:gd name="connsiteY3" fmla="*/ 0 h 4490"/>
                  <a:gd name="connsiteX4" fmla="*/ 4490 w 4490"/>
                  <a:gd name="connsiteY4" fmla="*/ 2245 h 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 h="4490">
                    <a:moveTo>
                      <a:pt x="4490" y="2245"/>
                    </a:moveTo>
                    <a:cubicBezTo>
                      <a:pt x="4490" y="3473"/>
                      <a:pt x="3508" y="4490"/>
                      <a:pt x="2245" y="4490"/>
                    </a:cubicBezTo>
                    <a:cubicBezTo>
                      <a:pt x="982" y="4490"/>
                      <a:pt x="0" y="3508"/>
                      <a:pt x="0" y="2245"/>
                    </a:cubicBezTo>
                    <a:cubicBezTo>
                      <a:pt x="0" y="982"/>
                      <a:pt x="982" y="0"/>
                      <a:pt x="2245" y="0"/>
                    </a:cubicBezTo>
                    <a:cubicBezTo>
                      <a:pt x="3508" y="0"/>
                      <a:pt x="4490" y="982"/>
                      <a:pt x="4490" y="2245"/>
                    </a:cubicBezTo>
                    <a:close/>
                  </a:path>
                </a:pathLst>
              </a:custGeom>
              <a:grpFill/>
              <a:ln w="12700" cap="rnd">
                <a:solidFill>
                  <a:srgbClr val="114954"/>
                </a:solidFill>
                <a:prstDash val="solid"/>
                <a:round/>
              </a:ln>
            </p:spPr>
            <p:txBody>
              <a:bodyPr rtlCol="0" anchor="ctr"/>
              <a:lstStyle/>
              <a:p>
                <a:endParaRPr lang="en-AU"/>
              </a:p>
            </p:txBody>
          </p:sp>
        </p:grpSp>
        <p:sp>
          <p:nvSpPr>
            <p:cNvPr id="772" name="Freeform: Shape 771">
              <a:extLst>
                <a:ext uri="{FF2B5EF4-FFF2-40B4-BE49-F238E27FC236}">
                  <a16:creationId xmlns:a16="http://schemas.microsoft.com/office/drawing/2014/main" id="{63959596-29EF-4999-8D02-E1E19731A9CF}"/>
                </a:ext>
              </a:extLst>
            </p:cNvPr>
            <p:cNvSpPr/>
            <p:nvPr/>
          </p:nvSpPr>
          <p:spPr>
            <a:xfrm>
              <a:off x="4474040" y="1721256"/>
              <a:ext cx="3507" cy="65280"/>
            </a:xfrm>
            <a:custGeom>
              <a:avLst/>
              <a:gdLst>
                <a:gd name="connsiteX0" fmla="*/ 0 w 3507"/>
                <a:gd name="connsiteY0" fmla="*/ 0 h 65280"/>
                <a:gd name="connsiteX1" fmla="*/ 0 w 3507"/>
                <a:gd name="connsiteY1" fmla="*/ 65281 h 65280"/>
              </a:gdLst>
              <a:ahLst/>
              <a:cxnLst>
                <a:cxn ang="0">
                  <a:pos x="connsiteX0" y="connsiteY0"/>
                </a:cxn>
                <a:cxn ang="0">
                  <a:pos x="connsiteX1" y="connsiteY1"/>
                </a:cxn>
              </a:cxnLst>
              <a:rect l="l" t="t" r="r" b="b"/>
              <a:pathLst>
                <a:path w="3507" h="65280">
                  <a:moveTo>
                    <a:pt x="0" y="0"/>
                  </a:moveTo>
                  <a:lnTo>
                    <a:pt x="0" y="65281"/>
                  </a:lnTo>
                </a:path>
              </a:pathLst>
            </a:custGeom>
            <a:grpFill/>
            <a:ln w="12700" cap="rnd">
              <a:solidFill>
                <a:srgbClr val="114954"/>
              </a:solidFill>
              <a:prstDash val="solid"/>
              <a:round/>
            </a:ln>
          </p:spPr>
          <p:txBody>
            <a:bodyPr rtlCol="0" anchor="ctr"/>
            <a:lstStyle/>
            <a:p>
              <a:endParaRPr lang="en-AU"/>
            </a:p>
          </p:txBody>
        </p:sp>
        <p:sp>
          <p:nvSpPr>
            <p:cNvPr id="773" name="Freeform: Shape 772">
              <a:extLst>
                <a:ext uri="{FF2B5EF4-FFF2-40B4-BE49-F238E27FC236}">
                  <a16:creationId xmlns:a16="http://schemas.microsoft.com/office/drawing/2014/main" id="{04960174-DD13-4022-9191-38D073AA7AF6}"/>
                </a:ext>
              </a:extLst>
            </p:cNvPr>
            <p:cNvSpPr/>
            <p:nvPr/>
          </p:nvSpPr>
          <p:spPr>
            <a:xfrm>
              <a:off x="4414932" y="1786536"/>
              <a:ext cx="118249" cy="62649"/>
            </a:xfrm>
            <a:custGeom>
              <a:avLst/>
              <a:gdLst>
                <a:gd name="connsiteX0" fmla="*/ 38551 w 118249"/>
                <a:gd name="connsiteY0" fmla="*/ 0 h 62649"/>
                <a:gd name="connsiteX1" fmla="*/ 79663 w 118249"/>
                <a:gd name="connsiteY1" fmla="*/ 0 h 62649"/>
                <a:gd name="connsiteX2" fmla="*/ 118249 w 118249"/>
                <a:gd name="connsiteY2" fmla="*/ 38586 h 62649"/>
                <a:gd name="connsiteX3" fmla="*/ 118249 w 118249"/>
                <a:gd name="connsiteY3" fmla="*/ 62650 h 62649"/>
                <a:gd name="connsiteX4" fmla="*/ 0 w 118249"/>
                <a:gd name="connsiteY4" fmla="*/ 62650 h 62649"/>
                <a:gd name="connsiteX5" fmla="*/ 0 w 118249"/>
                <a:gd name="connsiteY5" fmla="*/ 38586 h 62649"/>
                <a:gd name="connsiteX6" fmla="*/ 38586 w 118249"/>
                <a:gd name="connsiteY6" fmla="*/ 0 h 62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249" h="62649">
                  <a:moveTo>
                    <a:pt x="38551" y="0"/>
                  </a:moveTo>
                  <a:lnTo>
                    <a:pt x="79663" y="0"/>
                  </a:lnTo>
                  <a:cubicBezTo>
                    <a:pt x="100955" y="0"/>
                    <a:pt x="118249" y="17294"/>
                    <a:pt x="118249" y="38586"/>
                  </a:cubicBezTo>
                  <a:lnTo>
                    <a:pt x="118249" y="62650"/>
                  </a:lnTo>
                  <a:lnTo>
                    <a:pt x="0" y="62650"/>
                  </a:lnTo>
                  <a:lnTo>
                    <a:pt x="0" y="38586"/>
                  </a:lnTo>
                  <a:cubicBezTo>
                    <a:pt x="0" y="17294"/>
                    <a:pt x="17294" y="0"/>
                    <a:pt x="38586" y="0"/>
                  </a:cubicBezTo>
                  <a:close/>
                </a:path>
              </a:pathLst>
            </a:custGeom>
            <a:grpFill/>
            <a:ln w="12700" cap="rnd">
              <a:solidFill>
                <a:srgbClr val="114954"/>
              </a:solidFill>
              <a:prstDash val="solid"/>
              <a:round/>
            </a:ln>
          </p:spPr>
          <p:txBody>
            <a:bodyPr rtlCol="0" anchor="ctr"/>
            <a:lstStyle/>
            <a:p>
              <a:endParaRPr lang="en-AU"/>
            </a:p>
          </p:txBody>
        </p:sp>
        <p:sp>
          <p:nvSpPr>
            <p:cNvPr id="774" name="Freeform: Shape 773">
              <a:extLst>
                <a:ext uri="{FF2B5EF4-FFF2-40B4-BE49-F238E27FC236}">
                  <a16:creationId xmlns:a16="http://schemas.microsoft.com/office/drawing/2014/main" id="{96B5B9DA-00FD-409E-B675-514407D4ABE8}"/>
                </a:ext>
              </a:extLst>
            </p:cNvPr>
            <p:cNvSpPr/>
            <p:nvPr/>
          </p:nvSpPr>
          <p:spPr>
            <a:xfrm>
              <a:off x="4354107" y="1396891"/>
              <a:ext cx="237339" cy="324329"/>
            </a:xfrm>
            <a:custGeom>
              <a:avLst/>
              <a:gdLst>
                <a:gd name="connsiteX0" fmla="*/ 204401 w 237339"/>
                <a:gd name="connsiteY0" fmla="*/ 308615 h 324329"/>
                <a:gd name="connsiteX1" fmla="*/ 119933 w 237339"/>
                <a:gd name="connsiteY1" fmla="*/ 324330 h 324329"/>
                <a:gd name="connsiteX2" fmla="*/ 0 w 237339"/>
                <a:gd name="connsiteY2" fmla="*/ 273957 h 324329"/>
                <a:gd name="connsiteX3" fmla="*/ 44094 w 237339"/>
                <a:gd name="connsiteY3" fmla="*/ 149851 h 324329"/>
                <a:gd name="connsiteX4" fmla="*/ 50337 w 237339"/>
                <a:gd name="connsiteY4" fmla="*/ 66224 h 324329"/>
                <a:gd name="connsiteX5" fmla="*/ 40165 w 237339"/>
                <a:gd name="connsiteY5" fmla="*/ 14764 h 324329"/>
                <a:gd name="connsiteX6" fmla="*/ 119898 w 237339"/>
                <a:gd name="connsiteY6" fmla="*/ 14764 h 324329"/>
                <a:gd name="connsiteX7" fmla="*/ 199631 w 237339"/>
                <a:gd name="connsiteY7" fmla="*/ 14764 h 324329"/>
                <a:gd name="connsiteX8" fmla="*/ 189458 w 237339"/>
                <a:gd name="connsiteY8" fmla="*/ 66224 h 324329"/>
                <a:gd name="connsiteX9" fmla="*/ 195702 w 237339"/>
                <a:gd name="connsiteY9" fmla="*/ 149851 h 324329"/>
                <a:gd name="connsiteX10" fmla="*/ 237340 w 237339"/>
                <a:gd name="connsiteY10" fmla="*/ 267012 h 32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7339" h="324329">
                  <a:moveTo>
                    <a:pt x="204401" y="308615"/>
                  </a:moveTo>
                  <a:cubicBezTo>
                    <a:pt x="181565" y="318296"/>
                    <a:pt x="150521" y="324330"/>
                    <a:pt x="119933" y="324330"/>
                  </a:cubicBezTo>
                  <a:cubicBezTo>
                    <a:pt x="60791" y="324330"/>
                    <a:pt x="0" y="301775"/>
                    <a:pt x="0" y="273957"/>
                  </a:cubicBezTo>
                  <a:lnTo>
                    <a:pt x="44094" y="149851"/>
                  </a:lnTo>
                  <a:cubicBezTo>
                    <a:pt x="53284" y="118420"/>
                    <a:pt x="55424" y="98601"/>
                    <a:pt x="50337" y="66224"/>
                  </a:cubicBezTo>
                  <a:lnTo>
                    <a:pt x="40165" y="14764"/>
                  </a:lnTo>
                  <a:cubicBezTo>
                    <a:pt x="77278" y="-18455"/>
                    <a:pt x="119898" y="14764"/>
                    <a:pt x="119898" y="14764"/>
                  </a:cubicBezTo>
                  <a:cubicBezTo>
                    <a:pt x="119898" y="14764"/>
                    <a:pt x="162518" y="-18455"/>
                    <a:pt x="199631" y="14764"/>
                  </a:cubicBezTo>
                  <a:lnTo>
                    <a:pt x="189458" y="66224"/>
                  </a:lnTo>
                  <a:cubicBezTo>
                    <a:pt x="184372" y="98566"/>
                    <a:pt x="186511" y="118420"/>
                    <a:pt x="195702" y="149851"/>
                  </a:cubicBezTo>
                  <a:lnTo>
                    <a:pt x="237340" y="267012"/>
                  </a:lnTo>
                </a:path>
              </a:pathLst>
            </a:custGeom>
            <a:grpFill/>
            <a:ln w="12700" cap="rnd">
              <a:solidFill>
                <a:srgbClr val="114954"/>
              </a:solidFill>
              <a:prstDash val="solid"/>
              <a:round/>
            </a:ln>
          </p:spPr>
          <p:txBody>
            <a:bodyPr rtlCol="0" anchor="ctr"/>
            <a:lstStyle/>
            <a:p>
              <a:endParaRPr lang="en-AU"/>
            </a:p>
          </p:txBody>
        </p:sp>
      </p:grpSp>
      <p:grpSp>
        <p:nvGrpSpPr>
          <p:cNvPr id="776" name="Graphic 7">
            <a:extLst>
              <a:ext uri="{FF2B5EF4-FFF2-40B4-BE49-F238E27FC236}">
                <a16:creationId xmlns:a16="http://schemas.microsoft.com/office/drawing/2014/main" id="{A668B80E-3475-4E49-B898-FDC5D07EC3BF}"/>
              </a:ext>
            </a:extLst>
          </p:cNvPr>
          <p:cNvGrpSpPr/>
          <p:nvPr/>
        </p:nvGrpSpPr>
        <p:grpSpPr>
          <a:xfrm>
            <a:off x="6299443" y="1401763"/>
            <a:ext cx="451050" cy="443494"/>
            <a:chOff x="6299443" y="1401763"/>
            <a:chExt cx="451050" cy="443494"/>
          </a:xfrm>
          <a:noFill/>
        </p:grpSpPr>
        <p:sp>
          <p:nvSpPr>
            <p:cNvPr id="777" name="Freeform: Shape 776">
              <a:extLst>
                <a:ext uri="{FF2B5EF4-FFF2-40B4-BE49-F238E27FC236}">
                  <a16:creationId xmlns:a16="http://schemas.microsoft.com/office/drawing/2014/main" id="{BF2970DA-C083-431C-911C-B617683A4B97}"/>
                </a:ext>
              </a:extLst>
            </p:cNvPr>
            <p:cNvSpPr/>
            <p:nvPr/>
          </p:nvSpPr>
          <p:spPr>
            <a:xfrm>
              <a:off x="6372351" y="1695122"/>
              <a:ext cx="310237" cy="122037"/>
            </a:xfrm>
            <a:custGeom>
              <a:avLst/>
              <a:gdLst>
                <a:gd name="connsiteX0" fmla="*/ 279769 w 310237"/>
                <a:gd name="connsiteY0" fmla="*/ 122037 h 122037"/>
                <a:gd name="connsiteX1" fmla="*/ 309515 w 310237"/>
                <a:gd name="connsiteY1" fmla="*/ 21959 h 122037"/>
                <a:gd name="connsiteX2" fmla="*/ 293134 w 310237"/>
                <a:gd name="connsiteY2" fmla="*/ 0 h 122037"/>
                <a:gd name="connsiteX3" fmla="*/ 17103 w 310237"/>
                <a:gd name="connsiteY3" fmla="*/ 0 h 122037"/>
                <a:gd name="connsiteX4" fmla="*/ 722 w 310237"/>
                <a:gd name="connsiteY4" fmla="*/ 21959 h 122037"/>
                <a:gd name="connsiteX5" fmla="*/ 30468 w 310237"/>
                <a:gd name="connsiteY5" fmla="*/ 122037 h 122037"/>
                <a:gd name="connsiteX6" fmla="*/ 155662 w 310237"/>
                <a:gd name="connsiteY6" fmla="*/ 122037 h 12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237" h="122037">
                  <a:moveTo>
                    <a:pt x="279769" y="122037"/>
                  </a:moveTo>
                  <a:lnTo>
                    <a:pt x="309515" y="21959"/>
                  </a:lnTo>
                  <a:cubicBezTo>
                    <a:pt x="312778" y="10980"/>
                    <a:pt x="304570" y="0"/>
                    <a:pt x="293134" y="0"/>
                  </a:cubicBezTo>
                  <a:lnTo>
                    <a:pt x="17103" y="0"/>
                  </a:lnTo>
                  <a:cubicBezTo>
                    <a:pt x="5667" y="0"/>
                    <a:pt x="-2541" y="11015"/>
                    <a:pt x="722" y="21959"/>
                  </a:cubicBezTo>
                  <a:lnTo>
                    <a:pt x="30468" y="122037"/>
                  </a:lnTo>
                  <a:lnTo>
                    <a:pt x="155662" y="122037"/>
                  </a:lnTo>
                </a:path>
              </a:pathLst>
            </a:custGeom>
            <a:grpFill/>
            <a:ln w="12700" cap="rnd">
              <a:solidFill>
                <a:srgbClr val="114954"/>
              </a:solidFill>
              <a:prstDash val="solid"/>
              <a:miter/>
            </a:ln>
          </p:spPr>
          <p:txBody>
            <a:bodyPr rtlCol="0" anchor="ctr"/>
            <a:lstStyle/>
            <a:p>
              <a:endParaRPr lang="en-AU"/>
            </a:p>
          </p:txBody>
        </p:sp>
        <p:sp>
          <p:nvSpPr>
            <p:cNvPr id="778" name="Freeform: Shape 777">
              <a:extLst>
                <a:ext uri="{FF2B5EF4-FFF2-40B4-BE49-F238E27FC236}">
                  <a16:creationId xmlns:a16="http://schemas.microsoft.com/office/drawing/2014/main" id="{DD2C53C1-0F86-4423-B48C-CCE08ECF0703}"/>
                </a:ext>
              </a:extLst>
            </p:cNvPr>
            <p:cNvSpPr/>
            <p:nvPr/>
          </p:nvSpPr>
          <p:spPr>
            <a:xfrm>
              <a:off x="6353880" y="1796218"/>
              <a:ext cx="347214" cy="49039"/>
            </a:xfrm>
            <a:custGeom>
              <a:avLst/>
              <a:gdLst>
                <a:gd name="connsiteX0" fmla="*/ 17404 w 347214"/>
                <a:gd name="connsiteY0" fmla="*/ 0 h 49039"/>
                <a:gd name="connsiteX1" fmla="*/ 1548 w 347214"/>
                <a:gd name="connsiteY1" fmla="*/ 29852 h 49039"/>
                <a:gd name="connsiteX2" fmla="*/ 13089 w 347214"/>
                <a:gd name="connsiteY2" fmla="*/ 49039 h 49039"/>
                <a:gd name="connsiteX3" fmla="*/ 334125 w 347214"/>
                <a:gd name="connsiteY3" fmla="*/ 49039 h 49039"/>
                <a:gd name="connsiteX4" fmla="*/ 345666 w 347214"/>
                <a:gd name="connsiteY4" fmla="*/ 29852 h 49039"/>
                <a:gd name="connsiteX5" fmla="*/ 329811 w 347214"/>
                <a:gd name="connsiteY5" fmla="*/ 0 h 4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214" h="49039">
                  <a:moveTo>
                    <a:pt x="17404" y="0"/>
                  </a:moveTo>
                  <a:lnTo>
                    <a:pt x="1548" y="29852"/>
                  </a:lnTo>
                  <a:cubicBezTo>
                    <a:pt x="-3082" y="38551"/>
                    <a:pt x="3232" y="49039"/>
                    <a:pt x="13089" y="49039"/>
                  </a:cubicBezTo>
                  <a:lnTo>
                    <a:pt x="334125" y="49039"/>
                  </a:lnTo>
                  <a:cubicBezTo>
                    <a:pt x="343982" y="49039"/>
                    <a:pt x="350297" y="38551"/>
                    <a:pt x="345666" y="29852"/>
                  </a:cubicBezTo>
                  <a:lnTo>
                    <a:pt x="329811" y="0"/>
                  </a:lnTo>
                </a:path>
              </a:pathLst>
            </a:custGeom>
            <a:grpFill/>
            <a:ln w="12700" cap="rnd">
              <a:solidFill>
                <a:srgbClr val="114954"/>
              </a:solidFill>
              <a:prstDash val="solid"/>
              <a:miter/>
            </a:ln>
          </p:spPr>
          <p:txBody>
            <a:bodyPr rtlCol="0" anchor="ctr"/>
            <a:lstStyle/>
            <a:p>
              <a:endParaRPr lang="en-AU"/>
            </a:p>
          </p:txBody>
        </p:sp>
        <p:grpSp>
          <p:nvGrpSpPr>
            <p:cNvPr id="779" name="Graphic 7">
              <a:extLst>
                <a:ext uri="{FF2B5EF4-FFF2-40B4-BE49-F238E27FC236}">
                  <a16:creationId xmlns:a16="http://schemas.microsoft.com/office/drawing/2014/main" id="{9C3FD408-67A1-4773-8A62-A57AACD25A78}"/>
                </a:ext>
              </a:extLst>
            </p:cNvPr>
            <p:cNvGrpSpPr/>
            <p:nvPr/>
          </p:nvGrpSpPr>
          <p:grpSpPr>
            <a:xfrm>
              <a:off x="6494232" y="1411620"/>
              <a:ext cx="256262" cy="254948"/>
              <a:chOff x="6494232" y="1411620"/>
              <a:chExt cx="256262" cy="254948"/>
            </a:xfrm>
            <a:grpFill/>
          </p:grpSpPr>
          <p:sp>
            <p:nvSpPr>
              <p:cNvPr id="780" name="Freeform: Shape 779">
                <a:extLst>
                  <a:ext uri="{FF2B5EF4-FFF2-40B4-BE49-F238E27FC236}">
                    <a16:creationId xmlns:a16="http://schemas.microsoft.com/office/drawing/2014/main" id="{FE745DE1-7A9E-4E96-96F9-CF3C6E1B4DAA}"/>
                  </a:ext>
                </a:extLst>
              </p:cNvPr>
              <p:cNvSpPr/>
              <p:nvPr/>
            </p:nvSpPr>
            <p:spPr>
              <a:xfrm>
                <a:off x="6576561" y="1411620"/>
                <a:ext cx="86362" cy="105796"/>
              </a:xfrm>
              <a:custGeom>
                <a:avLst/>
                <a:gdLst>
                  <a:gd name="connsiteX0" fmla="*/ 86363 w 86362"/>
                  <a:gd name="connsiteY0" fmla="*/ 52898 h 105796"/>
                  <a:gd name="connsiteX1" fmla="*/ 43181 w 86362"/>
                  <a:gd name="connsiteY1" fmla="*/ 105796 h 105796"/>
                  <a:gd name="connsiteX2" fmla="*/ 0 w 86362"/>
                  <a:gd name="connsiteY2" fmla="*/ 52898 h 105796"/>
                  <a:gd name="connsiteX3" fmla="*/ 43181 w 86362"/>
                  <a:gd name="connsiteY3" fmla="*/ 0 h 105796"/>
                  <a:gd name="connsiteX4" fmla="*/ 86363 w 86362"/>
                  <a:gd name="connsiteY4" fmla="*/ 52898 h 105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62" h="105796">
                    <a:moveTo>
                      <a:pt x="86363" y="52898"/>
                    </a:moveTo>
                    <a:cubicBezTo>
                      <a:pt x="86363" y="82118"/>
                      <a:pt x="67035" y="105796"/>
                      <a:pt x="43181" y="105796"/>
                    </a:cubicBezTo>
                    <a:cubicBezTo>
                      <a:pt x="19328" y="105796"/>
                      <a:pt x="0" y="82118"/>
                      <a:pt x="0" y="52898"/>
                    </a:cubicBezTo>
                    <a:cubicBezTo>
                      <a:pt x="0" y="23678"/>
                      <a:pt x="19328" y="0"/>
                      <a:pt x="43181" y="0"/>
                    </a:cubicBezTo>
                    <a:cubicBezTo>
                      <a:pt x="67035" y="0"/>
                      <a:pt x="86363" y="23678"/>
                      <a:pt x="86363" y="52898"/>
                    </a:cubicBezTo>
                    <a:close/>
                  </a:path>
                </a:pathLst>
              </a:custGeom>
              <a:grpFill/>
              <a:ln w="12700" cap="rnd">
                <a:solidFill>
                  <a:srgbClr val="114954"/>
                </a:solidFill>
                <a:prstDash val="solid"/>
                <a:miter/>
              </a:ln>
            </p:spPr>
            <p:txBody>
              <a:bodyPr rtlCol="0" anchor="ctr"/>
              <a:lstStyle/>
              <a:p>
                <a:endParaRPr lang="en-AU"/>
              </a:p>
            </p:txBody>
          </p:sp>
          <p:sp>
            <p:nvSpPr>
              <p:cNvPr id="781" name="Freeform: Shape 780">
                <a:extLst>
                  <a:ext uri="{FF2B5EF4-FFF2-40B4-BE49-F238E27FC236}">
                    <a16:creationId xmlns:a16="http://schemas.microsoft.com/office/drawing/2014/main" id="{733B16F5-09F2-4EA6-B98D-61CB80890A00}"/>
                  </a:ext>
                </a:extLst>
              </p:cNvPr>
              <p:cNvSpPr/>
              <p:nvPr/>
            </p:nvSpPr>
            <p:spPr>
              <a:xfrm>
                <a:off x="6665309" y="1540041"/>
                <a:ext cx="85184" cy="126527"/>
              </a:xfrm>
              <a:custGeom>
                <a:avLst/>
                <a:gdLst>
                  <a:gd name="connsiteX0" fmla="*/ 5753 w 85184"/>
                  <a:gd name="connsiteY0" fmla="*/ 126527 h 126527"/>
                  <a:gd name="connsiteX1" fmla="*/ 5753 w 85184"/>
                  <a:gd name="connsiteY1" fmla="*/ 67280 h 126527"/>
                  <a:gd name="connsiteX2" fmla="*/ 5648 w 85184"/>
                  <a:gd name="connsiteY2" fmla="*/ 50758 h 126527"/>
                  <a:gd name="connsiteX3" fmla="*/ 55634 w 85184"/>
                  <a:gd name="connsiteY3" fmla="*/ 95097 h 126527"/>
                  <a:gd name="connsiteX4" fmla="*/ 79838 w 85184"/>
                  <a:gd name="connsiteY4" fmla="*/ 94501 h 126527"/>
                  <a:gd name="connsiteX5" fmla="*/ 79838 w 85184"/>
                  <a:gd name="connsiteY5" fmla="*/ 94501 h 126527"/>
                  <a:gd name="connsiteX6" fmla="*/ 78961 w 85184"/>
                  <a:gd name="connsiteY6" fmla="*/ 68297 h 126527"/>
                  <a:gd name="connsiteX7" fmla="*/ 20135 w 85184"/>
                  <a:gd name="connsiteY7" fmla="*/ 17995 h 126527"/>
                  <a:gd name="connsiteX8" fmla="*/ 0 w 85184"/>
                  <a:gd name="connsiteY8" fmla="*/ 0 h 126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184" h="126527">
                    <a:moveTo>
                      <a:pt x="5753" y="126527"/>
                    </a:moveTo>
                    <a:lnTo>
                      <a:pt x="5753" y="67280"/>
                    </a:lnTo>
                    <a:lnTo>
                      <a:pt x="5648" y="50758"/>
                    </a:lnTo>
                    <a:lnTo>
                      <a:pt x="55634" y="95097"/>
                    </a:lnTo>
                    <a:cubicBezTo>
                      <a:pt x="62615" y="101271"/>
                      <a:pt x="73173" y="101025"/>
                      <a:pt x="79838" y="94501"/>
                    </a:cubicBezTo>
                    <a:lnTo>
                      <a:pt x="79838" y="94501"/>
                    </a:lnTo>
                    <a:cubicBezTo>
                      <a:pt x="87310" y="87205"/>
                      <a:pt x="86889" y="75068"/>
                      <a:pt x="78961" y="68297"/>
                    </a:cubicBezTo>
                    <a:lnTo>
                      <a:pt x="20135" y="17995"/>
                    </a:lnTo>
                    <a:lnTo>
                      <a:pt x="0" y="0"/>
                    </a:lnTo>
                  </a:path>
                </a:pathLst>
              </a:custGeom>
              <a:grpFill/>
              <a:ln w="12700" cap="rnd">
                <a:solidFill>
                  <a:srgbClr val="114954"/>
                </a:solidFill>
                <a:prstDash val="solid"/>
                <a:miter/>
              </a:ln>
            </p:spPr>
            <p:txBody>
              <a:bodyPr rtlCol="0" anchor="ctr"/>
              <a:lstStyle/>
              <a:p>
                <a:endParaRPr lang="en-AU"/>
              </a:p>
            </p:txBody>
          </p:sp>
          <p:sp>
            <p:nvSpPr>
              <p:cNvPr id="782" name="Freeform: Shape 781">
                <a:extLst>
                  <a:ext uri="{FF2B5EF4-FFF2-40B4-BE49-F238E27FC236}">
                    <a16:creationId xmlns:a16="http://schemas.microsoft.com/office/drawing/2014/main" id="{8CC5D83D-D010-471A-8E43-17F6F370E865}"/>
                  </a:ext>
                </a:extLst>
              </p:cNvPr>
              <p:cNvSpPr/>
              <p:nvPr/>
            </p:nvSpPr>
            <p:spPr>
              <a:xfrm>
                <a:off x="6494232" y="1490765"/>
                <a:ext cx="84995" cy="175768"/>
              </a:xfrm>
              <a:custGeom>
                <a:avLst/>
                <a:gdLst>
                  <a:gd name="connsiteX0" fmla="*/ 84996 w 84995"/>
                  <a:gd name="connsiteY0" fmla="*/ 49136 h 175768"/>
                  <a:gd name="connsiteX1" fmla="*/ 28940 w 84995"/>
                  <a:gd name="connsiteY1" fmla="*/ 4165 h 175768"/>
                  <a:gd name="connsiteX2" fmla="*/ 4420 w 84995"/>
                  <a:gd name="connsiteY2" fmla="*/ 5498 h 175768"/>
                  <a:gd name="connsiteX3" fmla="*/ 6490 w 84995"/>
                  <a:gd name="connsiteY3" fmla="*/ 30579 h 175768"/>
                  <a:gd name="connsiteX4" fmla="*/ 58546 w 84995"/>
                  <a:gd name="connsiteY4" fmla="*/ 72323 h 175768"/>
                  <a:gd name="connsiteX5" fmla="*/ 72823 w 84995"/>
                  <a:gd name="connsiteY5" fmla="*/ 102104 h 175768"/>
                  <a:gd name="connsiteX6" fmla="*/ 72823 w 84995"/>
                  <a:gd name="connsiteY6" fmla="*/ 175768 h 17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995" h="175768">
                    <a:moveTo>
                      <a:pt x="84996" y="49136"/>
                    </a:moveTo>
                    <a:lnTo>
                      <a:pt x="28940" y="4165"/>
                    </a:lnTo>
                    <a:cubicBezTo>
                      <a:pt x="21609" y="-1693"/>
                      <a:pt x="10664" y="-1482"/>
                      <a:pt x="4420" y="5498"/>
                    </a:cubicBezTo>
                    <a:cubicBezTo>
                      <a:pt x="-2245" y="12970"/>
                      <a:pt x="-1227" y="24406"/>
                      <a:pt x="6490" y="30579"/>
                    </a:cubicBezTo>
                    <a:lnTo>
                      <a:pt x="58546" y="72323"/>
                    </a:lnTo>
                    <a:cubicBezTo>
                      <a:pt x="67561" y="79584"/>
                      <a:pt x="72823" y="90528"/>
                      <a:pt x="72823" y="102104"/>
                    </a:cubicBezTo>
                    <a:lnTo>
                      <a:pt x="72823" y="175768"/>
                    </a:lnTo>
                  </a:path>
                </a:pathLst>
              </a:custGeom>
              <a:grpFill/>
              <a:ln w="12700" cap="rnd">
                <a:solidFill>
                  <a:srgbClr val="114954"/>
                </a:solidFill>
                <a:prstDash val="solid"/>
                <a:miter/>
              </a:ln>
            </p:spPr>
            <p:txBody>
              <a:bodyPr rtlCol="0" anchor="ctr"/>
              <a:lstStyle/>
              <a:p>
                <a:endParaRPr lang="en-AU"/>
              </a:p>
            </p:txBody>
          </p:sp>
        </p:grpSp>
        <p:sp>
          <p:nvSpPr>
            <p:cNvPr id="783" name="Freeform: Shape 782">
              <a:extLst>
                <a:ext uri="{FF2B5EF4-FFF2-40B4-BE49-F238E27FC236}">
                  <a16:creationId xmlns:a16="http://schemas.microsoft.com/office/drawing/2014/main" id="{6BD810DF-7116-46E9-B88D-ED8AD778BB0E}"/>
                </a:ext>
              </a:extLst>
            </p:cNvPr>
            <p:cNvSpPr/>
            <p:nvPr/>
          </p:nvSpPr>
          <p:spPr>
            <a:xfrm>
              <a:off x="6299443" y="1401763"/>
              <a:ext cx="269541" cy="192228"/>
            </a:xfrm>
            <a:custGeom>
              <a:avLst/>
              <a:gdLst>
                <a:gd name="connsiteX0" fmla="*/ 237304 w 269541"/>
                <a:gd name="connsiteY0" fmla="*/ 192229 h 192228"/>
                <a:gd name="connsiteX1" fmla="*/ 0 w 269541"/>
                <a:gd name="connsiteY1" fmla="*/ 192229 h 192228"/>
                <a:gd name="connsiteX2" fmla="*/ 0 w 269541"/>
                <a:gd name="connsiteY2" fmla="*/ 0 h 192228"/>
                <a:gd name="connsiteX3" fmla="*/ 269541 w 269541"/>
                <a:gd name="connsiteY3" fmla="*/ 0 h 192228"/>
              </a:gdLst>
              <a:ahLst/>
              <a:cxnLst>
                <a:cxn ang="0">
                  <a:pos x="connsiteX0" y="connsiteY0"/>
                </a:cxn>
                <a:cxn ang="0">
                  <a:pos x="connsiteX1" y="connsiteY1"/>
                </a:cxn>
                <a:cxn ang="0">
                  <a:pos x="connsiteX2" y="connsiteY2"/>
                </a:cxn>
                <a:cxn ang="0">
                  <a:pos x="connsiteX3" y="connsiteY3"/>
                </a:cxn>
              </a:cxnLst>
              <a:rect l="l" t="t" r="r" b="b"/>
              <a:pathLst>
                <a:path w="269541" h="192228">
                  <a:moveTo>
                    <a:pt x="237304" y="192229"/>
                  </a:moveTo>
                  <a:lnTo>
                    <a:pt x="0" y="192229"/>
                  </a:lnTo>
                  <a:lnTo>
                    <a:pt x="0" y="0"/>
                  </a:lnTo>
                  <a:lnTo>
                    <a:pt x="269541" y="0"/>
                  </a:lnTo>
                </a:path>
              </a:pathLst>
            </a:custGeom>
            <a:grpFill/>
            <a:ln w="12700" cap="rnd">
              <a:solidFill>
                <a:srgbClr val="114954"/>
              </a:solidFill>
              <a:prstDash val="solid"/>
              <a:miter/>
            </a:ln>
          </p:spPr>
          <p:txBody>
            <a:bodyPr rtlCol="0" anchor="ctr"/>
            <a:lstStyle/>
            <a:p>
              <a:endParaRPr lang="en-AU"/>
            </a:p>
          </p:txBody>
        </p:sp>
        <p:sp>
          <p:nvSpPr>
            <p:cNvPr id="784" name="Freeform: Shape 783">
              <a:extLst>
                <a:ext uri="{FF2B5EF4-FFF2-40B4-BE49-F238E27FC236}">
                  <a16:creationId xmlns:a16="http://schemas.microsoft.com/office/drawing/2014/main" id="{77A58C22-4D8F-42EB-AECB-E6DB774BFA18}"/>
                </a:ext>
              </a:extLst>
            </p:cNvPr>
            <p:cNvSpPr/>
            <p:nvPr/>
          </p:nvSpPr>
          <p:spPr>
            <a:xfrm>
              <a:off x="6331609" y="1446277"/>
              <a:ext cx="171708" cy="113583"/>
            </a:xfrm>
            <a:custGeom>
              <a:avLst/>
              <a:gdLst>
                <a:gd name="connsiteX0" fmla="*/ 0 w 171708"/>
                <a:gd name="connsiteY0" fmla="*/ 113583 h 113583"/>
                <a:gd name="connsiteX1" fmla="*/ 63737 w 171708"/>
                <a:gd name="connsiteY1" fmla="*/ 49846 h 113583"/>
                <a:gd name="connsiteX2" fmla="*/ 92782 w 171708"/>
                <a:gd name="connsiteY2" fmla="*/ 78926 h 113583"/>
                <a:gd name="connsiteX3" fmla="*/ 171708 w 171708"/>
                <a:gd name="connsiteY3" fmla="*/ 0 h 113583"/>
              </a:gdLst>
              <a:ahLst/>
              <a:cxnLst>
                <a:cxn ang="0">
                  <a:pos x="connsiteX0" y="connsiteY0"/>
                </a:cxn>
                <a:cxn ang="0">
                  <a:pos x="connsiteX1" y="connsiteY1"/>
                </a:cxn>
                <a:cxn ang="0">
                  <a:pos x="connsiteX2" y="connsiteY2"/>
                </a:cxn>
                <a:cxn ang="0">
                  <a:pos x="connsiteX3" y="connsiteY3"/>
                </a:cxn>
              </a:cxnLst>
              <a:rect l="l" t="t" r="r" b="b"/>
              <a:pathLst>
                <a:path w="171708" h="113583">
                  <a:moveTo>
                    <a:pt x="0" y="113583"/>
                  </a:moveTo>
                  <a:lnTo>
                    <a:pt x="63737" y="49846"/>
                  </a:lnTo>
                  <a:lnTo>
                    <a:pt x="92782" y="78926"/>
                  </a:lnTo>
                  <a:lnTo>
                    <a:pt x="171708" y="0"/>
                  </a:lnTo>
                </a:path>
              </a:pathLst>
            </a:custGeom>
            <a:grpFill/>
            <a:ln w="12700" cap="rnd">
              <a:solidFill>
                <a:srgbClr val="114954"/>
              </a:solidFill>
              <a:prstDash val="solid"/>
              <a:miter/>
            </a:ln>
          </p:spPr>
          <p:txBody>
            <a:bodyPr rtlCol="0" anchor="ctr"/>
            <a:lstStyle/>
            <a:p>
              <a:endParaRPr lang="en-AU"/>
            </a:p>
          </p:txBody>
        </p:sp>
        <p:sp>
          <p:nvSpPr>
            <p:cNvPr id="785" name="Freeform: Shape 784">
              <a:extLst>
                <a:ext uri="{FF2B5EF4-FFF2-40B4-BE49-F238E27FC236}">
                  <a16:creationId xmlns:a16="http://schemas.microsoft.com/office/drawing/2014/main" id="{EDDD8C57-8596-4593-BDCA-5D332E69D3B7}"/>
                </a:ext>
              </a:extLst>
            </p:cNvPr>
            <p:cNvSpPr/>
            <p:nvPr/>
          </p:nvSpPr>
          <p:spPr>
            <a:xfrm>
              <a:off x="6488865" y="1593992"/>
              <a:ext cx="3507" cy="44198"/>
            </a:xfrm>
            <a:custGeom>
              <a:avLst/>
              <a:gdLst>
                <a:gd name="connsiteX0" fmla="*/ 0 w 3507"/>
                <a:gd name="connsiteY0" fmla="*/ 0 h 44198"/>
                <a:gd name="connsiteX1" fmla="*/ 0 w 3507"/>
                <a:gd name="connsiteY1" fmla="*/ 44199 h 44198"/>
              </a:gdLst>
              <a:ahLst/>
              <a:cxnLst>
                <a:cxn ang="0">
                  <a:pos x="connsiteX0" y="connsiteY0"/>
                </a:cxn>
                <a:cxn ang="0">
                  <a:pos x="connsiteX1" y="connsiteY1"/>
                </a:cxn>
              </a:cxnLst>
              <a:rect l="l" t="t" r="r" b="b"/>
              <a:pathLst>
                <a:path w="3507" h="44198">
                  <a:moveTo>
                    <a:pt x="0" y="0"/>
                  </a:moveTo>
                  <a:lnTo>
                    <a:pt x="0" y="44199"/>
                  </a:lnTo>
                </a:path>
              </a:pathLst>
            </a:custGeom>
            <a:grpFill/>
            <a:ln w="12700" cap="rnd">
              <a:solidFill>
                <a:srgbClr val="114954"/>
              </a:solidFill>
              <a:prstDash val="solid"/>
              <a:miter/>
            </a:ln>
          </p:spPr>
          <p:txBody>
            <a:bodyPr rtlCol="0" anchor="ctr"/>
            <a:lstStyle/>
            <a:p>
              <a:endParaRPr lang="en-AU"/>
            </a:p>
          </p:txBody>
        </p:sp>
        <p:sp>
          <p:nvSpPr>
            <p:cNvPr id="786" name="Freeform: Shape 785">
              <a:extLst>
                <a:ext uri="{FF2B5EF4-FFF2-40B4-BE49-F238E27FC236}">
                  <a16:creationId xmlns:a16="http://schemas.microsoft.com/office/drawing/2014/main" id="{B99A32DC-DA83-40B8-9F21-8597390CCCD3}"/>
                </a:ext>
              </a:extLst>
            </p:cNvPr>
            <p:cNvSpPr/>
            <p:nvPr/>
          </p:nvSpPr>
          <p:spPr>
            <a:xfrm>
              <a:off x="6467222" y="1638190"/>
              <a:ext cx="43286" cy="21643"/>
            </a:xfrm>
            <a:custGeom>
              <a:avLst/>
              <a:gdLst>
                <a:gd name="connsiteX0" fmla="*/ 43286 w 43286"/>
                <a:gd name="connsiteY0" fmla="*/ 0 h 21643"/>
                <a:gd name="connsiteX1" fmla="*/ 21643 w 43286"/>
                <a:gd name="connsiteY1" fmla="*/ 21643 h 21643"/>
                <a:gd name="connsiteX2" fmla="*/ 0 w 43286"/>
                <a:gd name="connsiteY2" fmla="*/ 0 h 21643"/>
              </a:gdLst>
              <a:ahLst/>
              <a:cxnLst>
                <a:cxn ang="0">
                  <a:pos x="connsiteX0" y="connsiteY0"/>
                </a:cxn>
                <a:cxn ang="0">
                  <a:pos x="connsiteX1" y="connsiteY1"/>
                </a:cxn>
                <a:cxn ang="0">
                  <a:pos x="connsiteX2" y="connsiteY2"/>
                </a:cxn>
              </a:cxnLst>
              <a:rect l="l" t="t" r="r" b="b"/>
              <a:pathLst>
                <a:path w="43286" h="21643">
                  <a:moveTo>
                    <a:pt x="43286" y="0"/>
                  </a:moveTo>
                  <a:cubicBezTo>
                    <a:pt x="43286" y="11962"/>
                    <a:pt x="33605" y="21643"/>
                    <a:pt x="21643" y="21643"/>
                  </a:cubicBezTo>
                  <a:cubicBezTo>
                    <a:pt x="9682" y="21643"/>
                    <a:pt x="0" y="11962"/>
                    <a:pt x="0" y="0"/>
                  </a:cubicBezTo>
                </a:path>
              </a:pathLst>
            </a:custGeom>
            <a:grpFill/>
            <a:ln w="12700" cap="rnd">
              <a:solidFill>
                <a:srgbClr val="114954"/>
              </a:solidFill>
              <a:prstDash val="solid"/>
              <a:miter/>
            </a:ln>
          </p:spPr>
          <p:txBody>
            <a:bodyPr rtlCol="0" anchor="ctr"/>
            <a:lstStyle/>
            <a:p>
              <a:endParaRPr lang="en-AU"/>
            </a:p>
          </p:txBody>
        </p:sp>
        <p:sp>
          <p:nvSpPr>
            <p:cNvPr id="787" name="Freeform: Shape 786">
              <a:extLst>
                <a:ext uri="{FF2B5EF4-FFF2-40B4-BE49-F238E27FC236}">
                  <a16:creationId xmlns:a16="http://schemas.microsoft.com/office/drawing/2014/main" id="{419FC54F-0948-4D5A-BFCB-2D875D2C9CB1}"/>
                </a:ext>
              </a:extLst>
            </p:cNvPr>
            <p:cNvSpPr/>
            <p:nvPr/>
          </p:nvSpPr>
          <p:spPr>
            <a:xfrm>
              <a:off x="6394750" y="1716169"/>
              <a:ext cx="265437" cy="24344"/>
            </a:xfrm>
            <a:custGeom>
              <a:avLst/>
              <a:gdLst>
                <a:gd name="connsiteX0" fmla="*/ 132701 w 265437"/>
                <a:gd name="connsiteY0" fmla="*/ 0 h 24344"/>
                <a:gd name="connsiteX1" fmla="*/ 0 w 265437"/>
                <a:gd name="connsiteY1" fmla="*/ 0 h 24344"/>
                <a:gd name="connsiteX2" fmla="*/ 7226 w 265437"/>
                <a:gd name="connsiteY2" fmla="*/ 24344 h 24344"/>
                <a:gd name="connsiteX3" fmla="*/ 258211 w 265437"/>
                <a:gd name="connsiteY3" fmla="*/ 24344 h 24344"/>
                <a:gd name="connsiteX4" fmla="*/ 265437 w 265437"/>
                <a:gd name="connsiteY4" fmla="*/ 0 h 24344"/>
                <a:gd name="connsiteX5" fmla="*/ 132701 w 265437"/>
                <a:gd name="connsiteY5" fmla="*/ 0 h 2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437" h="24344">
                  <a:moveTo>
                    <a:pt x="132701" y="0"/>
                  </a:moveTo>
                  <a:lnTo>
                    <a:pt x="0" y="0"/>
                  </a:lnTo>
                  <a:lnTo>
                    <a:pt x="7226" y="24344"/>
                  </a:lnTo>
                  <a:lnTo>
                    <a:pt x="258211" y="24344"/>
                  </a:lnTo>
                  <a:lnTo>
                    <a:pt x="265437" y="0"/>
                  </a:lnTo>
                  <a:lnTo>
                    <a:pt x="132701" y="0"/>
                  </a:lnTo>
                  <a:close/>
                </a:path>
              </a:pathLst>
            </a:custGeom>
            <a:grpFill/>
            <a:ln w="12700" cap="flat">
              <a:solidFill>
                <a:srgbClr val="114954"/>
              </a:solidFill>
              <a:prstDash val="solid"/>
              <a:miter/>
            </a:ln>
          </p:spPr>
          <p:txBody>
            <a:bodyPr rtlCol="0" anchor="ctr"/>
            <a:lstStyle/>
            <a:p>
              <a:endParaRPr lang="en-AU"/>
            </a:p>
          </p:txBody>
        </p:sp>
      </p:grpSp>
      <p:grpSp>
        <p:nvGrpSpPr>
          <p:cNvPr id="788" name="Graphic 7">
            <a:extLst>
              <a:ext uri="{FF2B5EF4-FFF2-40B4-BE49-F238E27FC236}">
                <a16:creationId xmlns:a16="http://schemas.microsoft.com/office/drawing/2014/main" id="{EEB6ACC5-C968-40C9-AABF-0ABB5D1B3D73}"/>
              </a:ext>
            </a:extLst>
          </p:cNvPr>
          <p:cNvGrpSpPr/>
          <p:nvPr/>
        </p:nvGrpSpPr>
        <p:grpSpPr>
          <a:xfrm>
            <a:off x="3054808" y="2049273"/>
            <a:ext cx="489131" cy="452614"/>
            <a:chOff x="3054808" y="2049273"/>
            <a:chExt cx="489131" cy="452614"/>
          </a:xfrm>
          <a:noFill/>
        </p:grpSpPr>
        <p:sp>
          <p:nvSpPr>
            <p:cNvPr id="789" name="Freeform: Shape 788">
              <a:extLst>
                <a:ext uri="{FF2B5EF4-FFF2-40B4-BE49-F238E27FC236}">
                  <a16:creationId xmlns:a16="http://schemas.microsoft.com/office/drawing/2014/main" id="{DC773931-0E75-45F3-95A4-4E5B6C81E24A}"/>
                </a:ext>
              </a:extLst>
            </p:cNvPr>
            <p:cNvSpPr/>
            <p:nvPr/>
          </p:nvSpPr>
          <p:spPr>
            <a:xfrm>
              <a:off x="3054808" y="2049273"/>
              <a:ext cx="395121" cy="293359"/>
            </a:xfrm>
            <a:custGeom>
              <a:avLst/>
              <a:gdLst>
                <a:gd name="connsiteX0" fmla="*/ 210996 w 395121"/>
                <a:gd name="connsiteY0" fmla="*/ 293360 h 293359"/>
                <a:gd name="connsiteX1" fmla="*/ 29431 w 395121"/>
                <a:gd name="connsiteY1" fmla="*/ 293360 h 293359"/>
                <a:gd name="connsiteX2" fmla="*/ 0 w 395121"/>
                <a:gd name="connsiteY2" fmla="*/ 263929 h 293359"/>
                <a:gd name="connsiteX3" fmla="*/ 0 w 395121"/>
                <a:gd name="connsiteY3" fmla="*/ 29431 h 293359"/>
                <a:gd name="connsiteX4" fmla="*/ 29431 w 395121"/>
                <a:gd name="connsiteY4" fmla="*/ 0 h 293359"/>
                <a:gd name="connsiteX5" fmla="*/ 365691 w 395121"/>
                <a:gd name="connsiteY5" fmla="*/ 0 h 293359"/>
                <a:gd name="connsiteX6" fmla="*/ 395122 w 395121"/>
                <a:gd name="connsiteY6" fmla="*/ 29431 h 293359"/>
                <a:gd name="connsiteX7" fmla="*/ 395122 w 395121"/>
                <a:gd name="connsiteY7" fmla="*/ 244917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21" h="293359">
                  <a:moveTo>
                    <a:pt x="210996" y="293360"/>
                  </a:moveTo>
                  <a:lnTo>
                    <a:pt x="29431" y="293360"/>
                  </a:lnTo>
                  <a:cubicBezTo>
                    <a:pt x="13189" y="293360"/>
                    <a:pt x="0" y="280170"/>
                    <a:pt x="0" y="263929"/>
                  </a:cubicBezTo>
                  <a:lnTo>
                    <a:pt x="0" y="29431"/>
                  </a:lnTo>
                  <a:cubicBezTo>
                    <a:pt x="0" y="13189"/>
                    <a:pt x="13189" y="0"/>
                    <a:pt x="29431" y="0"/>
                  </a:cubicBezTo>
                  <a:lnTo>
                    <a:pt x="365691" y="0"/>
                  </a:lnTo>
                  <a:cubicBezTo>
                    <a:pt x="381932" y="0"/>
                    <a:pt x="395122" y="13189"/>
                    <a:pt x="395122" y="29431"/>
                  </a:cubicBezTo>
                  <a:lnTo>
                    <a:pt x="395122" y="244917"/>
                  </a:lnTo>
                </a:path>
              </a:pathLst>
            </a:custGeom>
            <a:grpFill/>
            <a:ln w="12700" cap="rnd">
              <a:solidFill>
                <a:srgbClr val="114954"/>
              </a:solidFill>
              <a:prstDash val="solid"/>
              <a:round/>
            </a:ln>
          </p:spPr>
          <p:txBody>
            <a:bodyPr rtlCol="0" anchor="ctr"/>
            <a:lstStyle/>
            <a:p>
              <a:endParaRPr lang="en-AU"/>
            </a:p>
          </p:txBody>
        </p:sp>
        <p:sp>
          <p:nvSpPr>
            <p:cNvPr id="790" name="Freeform: Shape 789">
              <a:extLst>
                <a:ext uri="{FF2B5EF4-FFF2-40B4-BE49-F238E27FC236}">
                  <a16:creationId xmlns:a16="http://schemas.microsoft.com/office/drawing/2014/main" id="{43D94B5E-DB5B-4EC7-9DD6-8B28A9AEDA03}"/>
                </a:ext>
              </a:extLst>
            </p:cNvPr>
            <p:cNvSpPr/>
            <p:nvPr/>
          </p:nvSpPr>
          <p:spPr>
            <a:xfrm>
              <a:off x="3133628" y="2342632"/>
              <a:ext cx="132174" cy="45391"/>
            </a:xfrm>
            <a:custGeom>
              <a:avLst/>
              <a:gdLst>
                <a:gd name="connsiteX0" fmla="*/ 17960 w 132174"/>
                <a:gd name="connsiteY0" fmla="*/ 0 h 45391"/>
                <a:gd name="connsiteX1" fmla="*/ 0 w 132174"/>
                <a:gd name="connsiteY1" fmla="*/ 45391 h 45391"/>
                <a:gd name="connsiteX2" fmla="*/ 132175 w 132174"/>
                <a:gd name="connsiteY2" fmla="*/ 45391 h 45391"/>
              </a:gdLst>
              <a:ahLst/>
              <a:cxnLst>
                <a:cxn ang="0">
                  <a:pos x="connsiteX0" y="connsiteY0"/>
                </a:cxn>
                <a:cxn ang="0">
                  <a:pos x="connsiteX1" y="connsiteY1"/>
                </a:cxn>
                <a:cxn ang="0">
                  <a:pos x="connsiteX2" y="connsiteY2"/>
                </a:cxn>
              </a:cxnLst>
              <a:rect l="l" t="t" r="r" b="b"/>
              <a:pathLst>
                <a:path w="132174" h="45391">
                  <a:moveTo>
                    <a:pt x="17960" y="0"/>
                  </a:moveTo>
                  <a:lnTo>
                    <a:pt x="0" y="45391"/>
                  </a:lnTo>
                  <a:lnTo>
                    <a:pt x="132175" y="45391"/>
                  </a:lnTo>
                </a:path>
              </a:pathLst>
            </a:custGeom>
            <a:grpFill/>
            <a:ln w="12700" cap="rnd">
              <a:solidFill>
                <a:srgbClr val="114954"/>
              </a:solidFill>
              <a:prstDash val="solid"/>
              <a:round/>
            </a:ln>
          </p:spPr>
          <p:txBody>
            <a:bodyPr rtlCol="0" anchor="ctr"/>
            <a:lstStyle/>
            <a:p>
              <a:endParaRPr lang="en-AU"/>
            </a:p>
          </p:txBody>
        </p:sp>
        <p:sp>
          <p:nvSpPr>
            <p:cNvPr id="791" name="Freeform: Shape 790">
              <a:extLst>
                <a:ext uri="{FF2B5EF4-FFF2-40B4-BE49-F238E27FC236}">
                  <a16:creationId xmlns:a16="http://schemas.microsoft.com/office/drawing/2014/main" id="{07669481-493E-4DD4-8F15-F3A2CE2DCFE8}"/>
                </a:ext>
              </a:extLst>
            </p:cNvPr>
            <p:cNvSpPr/>
            <p:nvPr/>
          </p:nvSpPr>
          <p:spPr>
            <a:xfrm>
              <a:off x="3295129" y="2318674"/>
              <a:ext cx="248810" cy="183213"/>
            </a:xfrm>
            <a:custGeom>
              <a:avLst/>
              <a:gdLst>
                <a:gd name="connsiteX0" fmla="*/ 0 w 248810"/>
                <a:gd name="connsiteY0" fmla="*/ 0 h 183213"/>
                <a:gd name="connsiteX1" fmla="*/ 248810 w 248810"/>
                <a:gd name="connsiteY1" fmla="*/ 0 h 183213"/>
                <a:gd name="connsiteX2" fmla="*/ 248810 w 248810"/>
                <a:gd name="connsiteY2" fmla="*/ 183214 h 183213"/>
                <a:gd name="connsiteX3" fmla="*/ 0 w 248810"/>
                <a:gd name="connsiteY3" fmla="*/ 183214 h 183213"/>
              </a:gdLst>
              <a:ahLst/>
              <a:cxnLst>
                <a:cxn ang="0">
                  <a:pos x="connsiteX0" y="connsiteY0"/>
                </a:cxn>
                <a:cxn ang="0">
                  <a:pos x="connsiteX1" y="connsiteY1"/>
                </a:cxn>
                <a:cxn ang="0">
                  <a:pos x="connsiteX2" y="connsiteY2"/>
                </a:cxn>
                <a:cxn ang="0">
                  <a:pos x="connsiteX3" y="connsiteY3"/>
                </a:cxn>
              </a:cxnLst>
              <a:rect l="l" t="t" r="r" b="b"/>
              <a:pathLst>
                <a:path w="248810" h="183213">
                  <a:moveTo>
                    <a:pt x="0" y="0"/>
                  </a:moveTo>
                  <a:lnTo>
                    <a:pt x="248810" y="0"/>
                  </a:lnTo>
                  <a:lnTo>
                    <a:pt x="248810" y="183214"/>
                  </a:lnTo>
                  <a:lnTo>
                    <a:pt x="0" y="183214"/>
                  </a:lnTo>
                  <a:close/>
                </a:path>
              </a:pathLst>
            </a:custGeom>
            <a:grpFill/>
            <a:ln w="12700" cap="rnd">
              <a:solidFill>
                <a:srgbClr val="114954"/>
              </a:solidFill>
              <a:prstDash val="solid"/>
              <a:round/>
            </a:ln>
          </p:spPr>
          <p:txBody>
            <a:bodyPr rtlCol="0" anchor="ctr"/>
            <a:lstStyle/>
            <a:p>
              <a:endParaRPr lang="en-AU"/>
            </a:p>
          </p:txBody>
        </p:sp>
        <p:sp>
          <p:nvSpPr>
            <p:cNvPr id="792" name="Freeform: Shape 791">
              <a:extLst>
                <a:ext uri="{FF2B5EF4-FFF2-40B4-BE49-F238E27FC236}">
                  <a16:creationId xmlns:a16="http://schemas.microsoft.com/office/drawing/2014/main" id="{638755FB-4E4E-44A4-A7B4-D95681C74EB0}"/>
                </a:ext>
              </a:extLst>
            </p:cNvPr>
            <p:cNvSpPr/>
            <p:nvPr/>
          </p:nvSpPr>
          <p:spPr>
            <a:xfrm>
              <a:off x="3335820" y="2340212"/>
              <a:ext cx="181530" cy="136349"/>
            </a:xfrm>
            <a:custGeom>
              <a:avLst/>
              <a:gdLst>
                <a:gd name="connsiteX0" fmla="*/ 0 w 181530"/>
                <a:gd name="connsiteY0" fmla="*/ 136349 h 136349"/>
                <a:gd name="connsiteX1" fmla="*/ 181530 w 181530"/>
                <a:gd name="connsiteY1" fmla="*/ 136349 h 136349"/>
                <a:gd name="connsiteX2" fmla="*/ 181530 w 181530"/>
                <a:gd name="connsiteY2" fmla="*/ 0 h 136349"/>
                <a:gd name="connsiteX3" fmla="*/ 60194 w 181530"/>
                <a:gd name="connsiteY3" fmla="*/ 0 h 136349"/>
                <a:gd name="connsiteX4" fmla="*/ 60194 w 181530"/>
                <a:gd name="connsiteY4" fmla="*/ 79347 h 136349"/>
                <a:gd name="connsiteX5" fmla="*/ 0 w 181530"/>
                <a:gd name="connsiteY5" fmla="*/ 79347 h 136349"/>
                <a:gd name="connsiteX6" fmla="*/ 0 w 181530"/>
                <a:gd name="connsiteY6" fmla="*/ 136349 h 1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0" h="136349">
                  <a:moveTo>
                    <a:pt x="0" y="136349"/>
                  </a:moveTo>
                  <a:lnTo>
                    <a:pt x="181530" y="136349"/>
                  </a:lnTo>
                  <a:lnTo>
                    <a:pt x="181530" y="0"/>
                  </a:lnTo>
                  <a:lnTo>
                    <a:pt x="60194" y="0"/>
                  </a:lnTo>
                  <a:lnTo>
                    <a:pt x="60194" y="79347"/>
                  </a:lnTo>
                  <a:lnTo>
                    <a:pt x="0" y="79347"/>
                  </a:lnTo>
                  <a:lnTo>
                    <a:pt x="0" y="136349"/>
                  </a:lnTo>
                  <a:close/>
                </a:path>
              </a:pathLst>
            </a:custGeom>
            <a:grpFill/>
            <a:ln w="12700" cap="rnd">
              <a:solidFill>
                <a:srgbClr val="114954"/>
              </a:solidFill>
              <a:prstDash val="solid"/>
              <a:round/>
            </a:ln>
          </p:spPr>
          <p:txBody>
            <a:bodyPr rtlCol="0" anchor="ctr"/>
            <a:lstStyle/>
            <a:p>
              <a:endParaRPr lang="en-AU"/>
            </a:p>
          </p:txBody>
        </p:sp>
        <p:sp>
          <p:nvSpPr>
            <p:cNvPr id="793" name="Freeform: Shape 792">
              <a:extLst>
                <a:ext uri="{FF2B5EF4-FFF2-40B4-BE49-F238E27FC236}">
                  <a16:creationId xmlns:a16="http://schemas.microsoft.com/office/drawing/2014/main" id="{5418651C-DEEA-4DA1-9620-62EBEAEE3B9B}"/>
                </a:ext>
              </a:extLst>
            </p:cNvPr>
            <p:cNvSpPr/>
            <p:nvPr/>
          </p:nvSpPr>
          <p:spPr>
            <a:xfrm>
              <a:off x="3396014" y="2380341"/>
              <a:ext cx="57458" cy="37744"/>
            </a:xfrm>
            <a:custGeom>
              <a:avLst/>
              <a:gdLst>
                <a:gd name="connsiteX0" fmla="*/ 0 w 57458"/>
                <a:gd name="connsiteY0" fmla="*/ 0 h 37744"/>
                <a:gd name="connsiteX1" fmla="*/ 57458 w 57458"/>
                <a:gd name="connsiteY1" fmla="*/ 0 h 37744"/>
                <a:gd name="connsiteX2" fmla="*/ 57458 w 57458"/>
                <a:gd name="connsiteY2" fmla="*/ 37744 h 37744"/>
              </a:gdLst>
              <a:ahLst/>
              <a:cxnLst>
                <a:cxn ang="0">
                  <a:pos x="connsiteX0" y="connsiteY0"/>
                </a:cxn>
                <a:cxn ang="0">
                  <a:pos x="connsiteX1" y="connsiteY1"/>
                </a:cxn>
                <a:cxn ang="0">
                  <a:pos x="connsiteX2" y="connsiteY2"/>
                </a:cxn>
              </a:cxnLst>
              <a:rect l="l" t="t" r="r" b="b"/>
              <a:pathLst>
                <a:path w="57458" h="37744">
                  <a:moveTo>
                    <a:pt x="0" y="0"/>
                  </a:moveTo>
                  <a:lnTo>
                    <a:pt x="57458" y="0"/>
                  </a:lnTo>
                  <a:lnTo>
                    <a:pt x="57458" y="37744"/>
                  </a:lnTo>
                </a:path>
              </a:pathLst>
            </a:custGeom>
            <a:grpFill/>
            <a:ln w="12700" cap="rnd">
              <a:solidFill>
                <a:srgbClr val="114954"/>
              </a:solidFill>
              <a:prstDash val="solid"/>
              <a:round/>
            </a:ln>
          </p:spPr>
          <p:txBody>
            <a:bodyPr rtlCol="0" anchor="ctr"/>
            <a:lstStyle/>
            <a:p>
              <a:endParaRPr lang="en-AU"/>
            </a:p>
          </p:txBody>
        </p:sp>
        <p:sp>
          <p:nvSpPr>
            <p:cNvPr id="794" name="Freeform: Shape 793">
              <a:extLst>
                <a:ext uri="{FF2B5EF4-FFF2-40B4-BE49-F238E27FC236}">
                  <a16:creationId xmlns:a16="http://schemas.microsoft.com/office/drawing/2014/main" id="{E76417B3-6252-451B-9192-D565AC869BE6}"/>
                </a:ext>
              </a:extLst>
            </p:cNvPr>
            <p:cNvSpPr/>
            <p:nvPr/>
          </p:nvSpPr>
          <p:spPr>
            <a:xfrm>
              <a:off x="3396014" y="2419559"/>
              <a:ext cx="3507" cy="30412"/>
            </a:xfrm>
            <a:custGeom>
              <a:avLst/>
              <a:gdLst>
                <a:gd name="connsiteX0" fmla="*/ 0 w 3507"/>
                <a:gd name="connsiteY0" fmla="*/ 0 h 30412"/>
                <a:gd name="connsiteX1" fmla="*/ 0 w 3507"/>
                <a:gd name="connsiteY1" fmla="*/ 30413 h 30412"/>
              </a:gdLst>
              <a:ahLst/>
              <a:cxnLst>
                <a:cxn ang="0">
                  <a:pos x="connsiteX0" y="connsiteY0"/>
                </a:cxn>
                <a:cxn ang="0">
                  <a:pos x="connsiteX1" y="connsiteY1"/>
                </a:cxn>
              </a:cxnLst>
              <a:rect l="l" t="t" r="r" b="b"/>
              <a:pathLst>
                <a:path w="3507" h="30412">
                  <a:moveTo>
                    <a:pt x="0" y="0"/>
                  </a:moveTo>
                  <a:lnTo>
                    <a:pt x="0" y="30413"/>
                  </a:lnTo>
                </a:path>
              </a:pathLst>
            </a:custGeom>
            <a:grpFill/>
            <a:ln w="12700" cap="rnd">
              <a:solidFill>
                <a:srgbClr val="114954"/>
              </a:solidFill>
              <a:prstDash val="solid"/>
              <a:round/>
            </a:ln>
          </p:spPr>
          <p:txBody>
            <a:bodyPr rtlCol="0" anchor="ctr"/>
            <a:lstStyle/>
            <a:p>
              <a:endParaRPr lang="en-AU"/>
            </a:p>
          </p:txBody>
        </p:sp>
        <p:sp>
          <p:nvSpPr>
            <p:cNvPr id="795" name="Freeform: Shape 794">
              <a:extLst>
                <a:ext uri="{FF2B5EF4-FFF2-40B4-BE49-F238E27FC236}">
                  <a16:creationId xmlns:a16="http://schemas.microsoft.com/office/drawing/2014/main" id="{010CE1E1-E3D0-46F7-91EA-5ECC6817452D}"/>
                </a:ext>
              </a:extLst>
            </p:cNvPr>
            <p:cNvSpPr/>
            <p:nvPr/>
          </p:nvSpPr>
          <p:spPr>
            <a:xfrm>
              <a:off x="3468380" y="2437624"/>
              <a:ext cx="3507" cy="38936"/>
            </a:xfrm>
            <a:custGeom>
              <a:avLst/>
              <a:gdLst>
                <a:gd name="connsiteX0" fmla="*/ 0 w 3507"/>
                <a:gd name="connsiteY0" fmla="*/ 38937 h 38936"/>
                <a:gd name="connsiteX1" fmla="*/ 0 w 3507"/>
                <a:gd name="connsiteY1" fmla="*/ 0 h 38936"/>
              </a:gdLst>
              <a:ahLst/>
              <a:cxnLst>
                <a:cxn ang="0">
                  <a:pos x="connsiteX0" y="connsiteY0"/>
                </a:cxn>
                <a:cxn ang="0">
                  <a:pos x="connsiteX1" y="connsiteY1"/>
                </a:cxn>
              </a:cxnLst>
              <a:rect l="l" t="t" r="r" b="b"/>
              <a:pathLst>
                <a:path w="3507" h="38936">
                  <a:moveTo>
                    <a:pt x="0" y="38937"/>
                  </a:moveTo>
                  <a:lnTo>
                    <a:pt x="0" y="0"/>
                  </a:lnTo>
                </a:path>
              </a:pathLst>
            </a:custGeom>
            <a:grpFill/>
            <a:ln w="12700" cap="rnd">
              <a:solidFill>
                <a:srgbClr val="114954"/>
              </a:solidFill>
              <a:prstDash val="solid"/>
              <a:round/>
            </a:ln>
          </p:spPr>
          <p:txBody>
            <a:bodyPr rtlCol="0" anchor="ctr"/>
            <a:lstStyle/>
            <a:p>
              <a:endParaRPr lang="en-AU"/>
            </a:p>
          </p:txBody>
        </p:sp>
        <p:sp>
          <p:nvSpPr>
            <p:cNvPr id="796" name="Freeform: Shape 795">
              <a:extLst>
                <a:ext uri="{FF2B5EF4-FFF2-40B4-BE49-F238E27FC236}">
                  <a16:creationId xmlns:a16="http://schemas.microsoft.com/office/drawing/2014/main" id="{39C1A1DC-26C0-41CC-A2D7-F0D2DF5B7BC1}"/>
                </a:ext>
              </a:extLst>
            </p:cNvPr>
            <p:cNvSpPr/>
            <p:nvPr/>
          </p:nvSpPr>
          <p:spPr>
            <a:xfrm>
              <a:off x="3332347" y="2340212"/>
              <a:ext cx="29746" cy="3507"/>
            </a:xfrm>
            <a:custGeom>
              <a:avLst/>
              <a:gdLst>
                <a:gd name="connsiteX0" fmla="*/ 0 w 29746"/>
                <a:gd name="connsiteY0" fmla="*/ 0 h 3507"/>
                <a:gd name="connsiteX1" fmla="*/ 29746 w 29746"/>
                <a:gd name="connsiteY1" fmla="*/ 0 h 3507"/>
              </a:gdLst>
              <a:ahLst/>
              <a:cxnLst>
                <a:cxn ang="0">
                  <a:pos x="connsiteX0" y="connsiteY0"/>
                </a:cxn>
                <a:cxn ang="0">
                  <a:pos x="connsiteX1" y="connsiteY1"/>
                </a:cxn>
              </a:cxnLst>
              <a:rect l="l" t="t" r="r" b="b"/>
              <a:pathLst>
                <a:path w="29746" h="3507">
                  <a:moveTo>
                    <a:pt x="0" y="0"/>
                  </a:moveTo>
                  <a:lnTo>
                    <a:pt x="29746" y="0"/>
                  </a:lnTo>
                </a:path>
              </a:pathLst>
            </a:custGeom>
            <a:grpFill/>
            <a:ln w="12700" cap="rnd">
              <a:solidFill>
                <a:srgbClr val="114954"/>
              </a:solidFill>
              <a:prstDash val="solid"/>
              <a:round/>
            </a:ln>
          </p:spPr>
          <p:txBody>
            <a:bodyPr rtlCol="0" anchor="ctr"/>
            <a:lstStyle/>
            <a:p>
              <a:endParaRPr lang="en-AU"/>
            </a:p>
          </p:txBody>
        </p:sp>
        <p:sp>
          <p:nvSpPr>
            <p:cNvPr id="797" name="Freeform: Shape 796">
              <a:extLst>
                <a:ext uri="{FF2B5EF4-FFF2-40B4-BE49-F238E27FC236}">
                  <a16:creationId xmlns:a16="http://schemas.microsoft.com/office/drawing/2014/main" id="{44224E5A-B159-4C27-ABF6-9396A5C736A4}"/>
                </a:ext>
              </a:extLst>
            </p:cNvPr>
            <p:cNvSpPr/>
            <p:nvPr/>
          </p:nvSpPr>
          <p:spPr>
            <a:xfrm>
              <a:off x="3332347" y="2362802"/>
              <a:ext cx="29746" cy="3507"/>
            </a:xfrm>
            <a:custGeom>
              <a:avLst/>
              <a:gdLst>
                <a:gd name="connsiteX0" fmla="*/ 0 w 29746"/>
                <a:gd name="connsiteY0" fmla="*/ 0 h 3507"/>
                <a:gd name="connsiteX1" fmla="*/ 29746 w 29746"/>
                <a:gd name="connsiteY1" fmla="*/ 0 h 3507"/>
              </a:gdLst>
              <a:ahLst/>
              <a:cxnLst>
                <a:cxn ang="0">
                  <a:pos x="connsiteX0" y="connsiteY0"/>
                </a:cxn>
                <a:cxn ang="0">
                  <a:pos x="connsiteX1" y="connsiteY1"/>
                </a:cxn>
              </a:cxnLst>
              <a:rect l="l" t="t" r="r" b="b"/>
              <a:pathLst>
                <a:path w="29746" h="3507">
                  <a:moveTo>
                    <a:pt x="0" y="0"/>
                  </a:moveTo>
                  <a:lnTo>
                    <a:pt x="29746" y="0"/>
                  </a:lnTo>
                </a:path>
              </a:pathLst>
            </a:custGeom>
            <a:grpFill/>
            <a:ln w="12700" cap="rnd">
              <a:solidFill>
                <a:srgbClr val="114954"/>
              </a:solidFill>
              <a:prstDash val="solid"/>
              <a:round/>
            </a:ln>
          </p:spPr>
          <p:txBody>
            <a:bodyPr rtlCol="0" anchor="ctr"/>
            <a:lstStyle/>
            <a:p>
              <a:endParaRPr lang="en-AU"/>
            </a:p>
          </p:txBody>
        </p:sp>
        <p:sp>
          <p:nvSpPr>
            <p:cNvPr id="798" name="Freeform: Shape 797">
              <a:extLst>
                <a:ext uri="{FF2B5EF4-FFF2-40B4-BE49-F238E27FC236}">
                  <a16:creationId xmlns:a16="http://schemas.microsoft.com/office/drawing/2014/main" id="{9D88C480-0751-4FA4-A9E1-511360353BBB}"/>
                </a:ext>
              </a:extLst>
            </p:cNvPr>
            <p:cNvSpPr/>
            <p:nvPr/>
          </p:nvSpPr>
          <p:spPr>
            <a:xfrm>
              <a:off x="3332347" y="2385358"/>
              <a:ext cx="29746" cy="3507"/>
            </a:xfrm>
            <a:custGeom>
              <a:avLst/>
              <a:gdLst>
                <a:gd name="connsiteX0" fmla="*/ 0 w 29746"/>
                <a:gd name="connsiteY0" fmla="*/ 0 h 3507"/>
                <a:gd name="connsiteX1" fmla="*/ 29746 w 29746"/>
                <a:gd name="connsiteY1" fmla="*/ 0 h 3507"/>
              </a:gdLst>
              <a:ahLst/>
              <a:cxnLst>
                <a:cxn ang="0">
                  <a:pos x="connsiteX0" y="connsiteY0"/>
                </a:cxn>
                <a:cxn ang="0">
                  <a:pos x="connsiteX1" y="connsiteY1"/>
                </a:cxn>
              </a:cxnLst>
              <a:rect l="l" t="t" r="r" b="b"/>
              <a:pathLst>
                <a:path w="29746" h="3507">
                  <a:moveTo>
                    <a:pt x="0" y="0"/>
                  </a:moveTo>
                  <a:lnTo>
                    <a:pt x="29746" y="0"/>
                  </a:lnTo>
                </a:path>
              </a:pathLst>
            </a:custGeom>
            <a:grpFill/>
            <a:ln w="12700" cap="rnd">
              <a:solidFill>
                <a:srgbClr val="114954"/>
              </a:solidFill>
              <a:prstDash val="solid"/>
              <a:round/>
            </a:ln>
          </p:spPr>
          <p:txBody>
            <a:bodyPr rtlCol="0" anchor="ctr"/>
            <a:lstStyle/>
            <a:p>
              <a:endParaRPr lang="en-AU"/>
            </a:p>
          </p:txBody>
        </p:sp>
        <p:sp>
          <p:nvSpPr>
            <p:cNvPr id="799" name="Freeform: Shape 798">
              <a:extLst>
                <a:ext uri="{FF2B5EF4-FFF2-40B4-BE49-F238E27FC236}">
                  <a16:creationId xmlns:a16="http://schemas.microsoft.com/office/drawing/2014/main" id="{143DCF06-ECCD-4F95-980C-55CF1CED7CDB}"/>
                </a:ext>
              </a:extLst>
            </p:cNvPr>
            <p:cNvSpPr/>
            <p:nvPr/>
          </p:nvSpPr>
          <p:spPr>
            <a:xfrm>
              <a:off x="3138434" y="2091647"/>
              <a:ext cx="227693" cy="50302"/>
            </a:xfrm>
            <a:custGeom>
              <a:avLst/>
              <a:gdLst>
                <a:gd name="connsiteX0" fmla="*/ 0 w 227693"/>
                <a:gd name="connsiteY0" fmla="*/ 50302 h 50302"/>
                <a:gd name="connsiteX1" fmla="*/ 56967 w 227693"/>
                <a:gd name="connsiteY1" fmla="*/ 0 h 50302"/>
                <a:gd name="connsiteX2" fmla="*/ 170901 w 227693"/>
                <a:gd name="connsiteY2" fmla="*/ 0 h 50302"/>
                <a:gd name="connsiteX3" fmla="*/ 227693 w 227693"/>
                <a:gd name="connsiteY3" fmla="*/ 49110 h 50302"/>
              </a:gdLst>
              <a:ahLst/>
              <a:cxnLst>
                <a:cxn ang="0">
                  <a:pos x="connsiteX0" y="connsiteY0"/>
                </a:cxn>
                <a:cxn ang="0">
                  <a:pos x="connsiteX1" y="connsiteY1"/>
                </a:cxn>
                <a:cxn ang="0">
                  <a:pos x="connsiteX2" y="connsiteY2"/>
                </a:cxn>
                <a:cxn ang="0">
                  <a:pos x="connsiteX3" y="connsiteY3"/>
                </a:cxn>
              </a:cxnLst>
              <a:rect l="l" t="t" r="r" b="b"/>
              <a:pathLst>
                <a:path w="227693" h="50302">
                  <a:moveTo>
                    <a:pt x="0" y="50302"/>
                  </a:moveTo>
                  <a:cubicBezTo>
                    <a:pt x="3473" y="21959"/>
                    <a:pt x="27642" y="0"/>
                    <a:pt x="56967" y="0"/>
                  </a:cubicBezTo>
                  <a:lnTo>
                    <a:pt x="170901" y="0"/>
                  </a:lnTo>
                  <a:cubicBezTo>
                    <a:pt x="199806" y="0"/>
                    <a:pt x="223694" y="21363"/>
                    <a:pt x="227693" y="49110"/>
                  </a:cubicBezTo>
                </a:path>
              </a:pathLst>
            </a:custGeom>
            <a:grpFill/>
            <a:ln w="12700" cap="rnd">
              <a:solidFill>
                <a:srgbClr val="114954"/>
              </a:solidFill>
              <a:prstDash val="solid"/>
              <a:round/>
            </a:ln>
          </p:spPr>
          <p:txBody>
            <a:bodyPr rtlCol="0" anchor="ctr"/>
            <a:lstStyle/>
            <a:p>
              <a:endParaRPr lang="en-AU"/>
            </a:p>
          </p:txBody>
        </p:sp>
        <p:sp>
          <p:nvSpPr>
            <p:cNvPr id="800" name="Freeform: Shape 799">
              <a:extLst>
                <a:ext uri="{FF2B5EF4-FFF2-40B4-BE49-F238E27FC236}">
                  <a16:creationId xmlns:a16="http://schemas.microsoft.com/office/drawing/2014/main" id="{234F070C-70B8-4B60-9D69-0DAFF0FDC858}"/>
                </a:ext>
              </a:extLst>
            </p:cNvPr>
            <p:cNvSpPr/>
            <p:nvPr/>
          </p:nvSpPr>
          <p:spPr>
            <a:xfrm>
              <a:off x="3114862" y="2162996"/>
              <a:ext cx="275013" cy="100183"/>
            </a:xfrm>
            <a:custGeom>
              <a:avLst/>
              <a:gdLst>
                <a:gd name="connsiteX0" fmla="*/ 252879 w 275013"/>
                <a:gd name="connsiteY0" fmla="*/ 100184 h 100183"/>
                <a:gd name="connsiteX1" fmla="*/ 252879 w 275013"/>
                <a:gd name="connsiteY1" fmla="*/ 48233 h 100183"/>
                <a:gd name="connsiteX2" fmla="*/ 275014 w 275013"/>
                <a:gd name="connsiteY2" fmla="*/ 24169 h 100183"/>
                <a:gd name="connsiteX3" fmla="*/ 250845 w 275013"/>
                <a:gd name="connsiteY3" fmla="*/ 0 h 100183"/>
                <a:gd name="connsiteX4" fmla="*/ 226676 w 275013"/>
                <a:gd name="connsiteY4" fmla="*/ 19924 h 100183"/>
                <a:gd name="connsiteX5" fmla="*/ 226676 w 275013"/>
                <a:gd name="connsiteY5" fmla="*/ 73524 h 100183"/>
                <a:gd name="connsiteX6" fmla="*/ 48338 w 275013"/>
                <a:gd name="connsiteY6" fmla="*/ 73524 h 100183"/>
                <a:gd name="connsiteX7" fmla="*/ 48338 w 275013"/>
                <a:gd name="connsiteY7" fmla="*/ 19924 h 100183"/>
                <a:gd name="connsiteX8" fmla="*/ 24169 w 275013"/>
                <a:gd name="connsiteY8" fmla="*/ 0 h 100183"/>
                <a:gd name="connsiteX9" fmla="*/ 0 w 275013"/>
                <a:gd name="connsiteY9" fmla="*/ 24169 h 100183"/>
                <a:gd name="connsiteX10" fmla="*/ 22134 w 275013"/>
                <a:gd name="connsiteY10" fmla="*/ 48233 h 100183"/>
                <a:gd name="connsiteX11" fmla="*/ 22134 w 275013"/>
                <a:gd name="connsiteY11" fmla="*/ 100184 h 100183"/>
                <a:gd name="connsiteX12" fmla="*/ 252879 w 275013"/>
                <a:gd name="connsiteY12" fmla="*/ 100184 h 10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5013" h="100183">
                  <a:moveTo>
                    <a:pt x="252879" y="100184"/>
                  </a:moveTo>
                  <a:lnTo>
                    <a:pt x="252879" y="48233"/>
                  </a:lnTo>
                  <a:cubicBezTo>
                    <a:pt x="265262" y="47180"/>
                    <a:pt x="275014" y="36832"/>
                    <a:pt x="275014" y="24169"/>
                  </a:cubicBezTo>
                  <a:cubicBezTo>
                    <a:pt x="275014" y="10839"/>
                    <a:pt x="264210" y="0"/>
                    <a:pt x="250845" y="0"/>
                  </a:cubicBezTo>
                  <a:cubicBezTo>
                    <a:pt x="238953" y="0"/>
                    <a:pt x="228675" y="8594"/>
                    <a:pt x="226676" y="19924"/>
                  </a:cubicBezTo>
                  <a:lnTo>
                    <a:pt x="226676" y="73524"/>
                  </a:lnTo>
                  <a:lnTo>
                    <a:pt x="48338" y="73524"/>
                  </a:lnTo>
                  <a:lnTo>
                    <a:pt x="48338" y="19924"/>
                  </a:lnTo>
                  <a:cubicBezTo>
                    <a:pt x="46338" y="8594"/>
                    <a:pt x="36060" y="0"/>
                    <a:pt x="24169" y="0"/>
                  </a:cubicBezTo>
                  <a:cubicBezTo>
                    <a:pt x="10839" y="0"/>
                    <a:pt x="0" y="10804"/>
                    <a:pt x="0" y="24169"/>
                  </a:cubicBezTo>
                  <a:cubicBezTo>
                    <a:pt x="0" y="36832"/>
                    <a:pt x="9752" y="47180"/>
                    <a:pt x="22134" y="48233"/>
                  </a:cubicBezTo>
                  <a:lnTo>
                    <a:pt x="22134" y="100184"/>
                  </a:lnTo>
                  <a:lnTo>
                    <a:pt x="252879" y="100184"/>
                  </a:lnTo>
                  <a:close/>
                </a:path>
              </a:pathLst>
            </a:custGeom>
            <a:grpFill/>
            <a:ln w="12700" cap="rnd">
              <a:solidFill>
                <a:srgbClr val="114954"/>
              </a:solidFill>
              <a:prstDash val="solid"/>
              <a:round/>
            </a:ln>
          </p:spPr>
          <p:txBody>
            <a:bodyPr rtlCol="0" anchor="ctr"/>
            <a:lstStyle/>
            <a:p>
              <a:endParaRPr lang="en-AU"/>
            </a:p>
          </p:txBody>
        </p:sp>
        <p:sp>
          <p:nvSpPr>
            <p:cNvPr id="801" name="Freeform: Shape 800">
              <a:extLst>
                <a:ext uri="{FF2B5EF4-FFF2-40B4-BE49-F238E27FC236}">
                  <a16:creationId xmlns:a16="http://schemas.microsoft.com/office/drawing/2014/main" id="{5C1A72B9-B61E-46D5-BD51-4B2A53EA25F9}"/>
                </a:ext>
              </a:extLst>
            </p:cNvPr>
            <p:cNvSpPr/>
            <p:nvPr/>
          </p:nvSpPr>
          <p:spPr>
            <a:xfrm>
              <a:off x="3163199" y="2196636"/>
              <a:ext cx="178337" cy="3507"/>
            </a:xfrm>
            <a:custGeom>
              <a:avLst/>
              <a:gdLst>
                <a:gd name="connsiteX0" fmla="*/ 0 w 178337"/>
                <a:gd name="connsiteY0" fmla="*/ 0 h 3507"/>
                <a:gd name="connsiteX1" fmla="*/ 178338 w 178337"/>
                <a:gd name="connsiteY1" fmla="*/ 0 h 3507"/>
              </a:gdLst>
              <a:ahLst/>
              <a:cxnLst>
                <a:cxn ang="0">
                  <a:pos x="connsiteX0" y="connsiteY0"/>
                </a:cxn>
                <a:cxn ang="0">
                  <a:pos x="connsiteX1" y="connsiteY1"/>
                </a:cxn>
              </a:cxnLst>
              <a:rect l="l" t="t" r="r" b="b"/>
              <a:pathLst>
                <a:path w="178337" h="3507">
                  <a:moveTo>
                    <a:pt x="0" y="0"/>
                  </a:moveTo>
                  <a:lnTo>
                    <a:pt x="178338" y="0"/>
                  </a:lnTo>
                </a:path>
              </a:pathLst>
            </a:custGeom>
            <a:grpFill/>
            <a:ln w="12700" cap="rnd">
              <a:solidFill>
                <a:srgbClr val="114954"/>
              </a:solidFill>
              <a:prstDash val="solid"/>
              <a:round/>
            </a:ln>
          </p:spPr>
          <p:txBody>
            <a:bodyPr rtlCol="0" anchor="ctr"/>
            <a:lstStyle/>
            <a:p>
              <a:endParaRPr lang="en-AU"/>
            </a:p>
          </p:txBody>
        </p:sp>
        <p:sp>
          <p:nvSpPr>
            <p:cNvPr id="802" name="Freeform: Shape 801">
              <a:extLst>
                <a:ext uri="{FF2B5EF4-FFF2-40B4-BE49-F238E27FC236}">
                  <a16:creationId xmlns:a16="http://schemas.microsoft.com/office/drawing/2014/main" id="{4DBD8B77-3312-48E6-AF88-F70E7FA1A7C4}"/>
                </a:ext>
              </a:extLst>
            </p:cNvPr>
            <p:cNvSpPr/>
            <p:nvPr/>
          </p:nvSpPr>
          <p:spPr>
            <a:xfrm>
              <a:off x="3159481" y="2112729"/>
              <a:ext cx="185599" cy="31640"/>
            </a:xfrm>
            <a:custGeom>
              <a:avLst/>
              <a:gdLst>
                <a:gd name="connsiteX0" fmla="*/ 185599 w 185599"/>
                <a:gd name="connsiteY0" fmla="*/ 29746 h 31640"/>
                <a:gd name="connsiteX1" fmla="*/ 149855 w 185599"/>
                <a:gd name="connsiteY1" fmla="*/ 0 h 31640"/>
                <a:gd name="connsiteX2" fmla="*/ 35920 w 185599"/>
                <a:gd name="connsiteY2" fmla="*/ 0 h 31640"/>
                <a:gd name="connsiteX3" fmla="*/ 0 w 185599"/>
                <a:gd name="connsiteY3" fmla="*/ 30693 h 31640"/>
                <a:gd name="connsiteX4" fmla="*/ 0 w 185599"/>
                <a:gd name="connsiteY4" fmla="*/ 31641 h 31640"/>
                <a:gd name="connsiteX5" fmla="*/ 185599 w 185599"/>
                <a:gd name="connsiteY5" fmla="*/ 31641 h 31640"/>
                <a:gd name="connsiteX6" fmla="*/ 185599 w 185599"/>
                <a:gd name="connsiteY6" fmla="*/ 29746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599" h="31640">
                  <a:moveTo>
                    <a:pt x="185599" y="29746"/>
                  </a:moveTo>
                  <a:cubicBezTo>
                    <a:pt x="182477" y="12698"/>
                    <a:pt x="167359" y="0"/>
                    <a:pt x="149855" y="0"/>
                  </a:cubicBezTo>
                  <a:lnTo>
                    <a:pt x="35920" y="0"/>
                  </a:lnTo>
                  <a:cubicBezTo>
                    <a:pt x="17960" y="0"/>
                    <a:pt x="2736" y="13119"/>
                    <a:pt x="0" y="30693"/>
                  </a:cubicBezTo>
                  <a:lnTo>
                    <a:pt x="0" y="31641"/>
                  </a:lnTo>
                  <a:lnTo>
                    <a:pt x="185599" y="31641"/>
                  </a:lnTo>
                  <a:lnTo>
                    <a:pt x="185599" y="29746"/>
                  </a:lnTo>
                  <a:close/>
                </a:path>
              </a:pathLst>
            </a:custGeom>
            <a:grpFill/>
            <a:ln w="12700" cap="flat">
              <a:solidFill>
                <a:srgbClr val="114954"/>
              </a:solidFill>
              <a:prstDash val="solid"/>
              <a:miter/>
            </a:ln>
          </p:spPr>
          <p:txBody>
            <a:bodyPr rtlCol="0" anchor="ctr"/>
            <a:lstStyle/>
            <a:p>
              <a:endParaRPr lang="en-AU"/>
            </a:p>
          </p:txBody>
        </p:sp>
      </p:grpSp>
      <p:grpSp>
        <p:nvGrpSpPr>
          <p:cNvPr id="803" name="Graphic 7">
            <a:extLst>
              <a:ext uri="{FF2B5EF4-FFF2-40B4-BE49-F238E27FC236}">
                <a16:creationId xmlns:a16="http://schemas.microsoft.com/office/drawing/2014/main" id="{A8977E24-3AA7-47B6-B15B-D76E8363E133}"/>
              </a:ext>
            </a:extLst>
          </p:cNvPr>
          <p:cNvGrpSpPr/>
          <p:nvPr/>
        </p:nvGrpSpPr>
        <p:grpSpPr>
          <a:xfrm>
            <a:off x="3717366" y="2019561"/>
            <a:ext cx="428621" cy="438057"/>
            <a:chOff x="3717366" y="2019561"/>
            <a:chExt cx="428621" cy="438057"/>
          </a:xfrm>
          <a:noFill/>
        </p:grpSpPr>
        <p:sp>
          <p:nvSpPr>
            <p:cNvPr id="804" name="Freeform: Shape 803">
              <a:extLst>
                <a:ext uri="{FF2B5EF4-FFF2-40B4-BE49-F238E27FC236}">
                  <a16:creationId xmlns:a16="http://schemas.microsoft.com/office/drawing/2014/main" id="{39010CE7-BD94-4745-975F-C13BF09798E7}"/>
                </a:ext>
              </a:extLst>
            </p:cNvPr>
            <p:cNvSpPr/>
            <p:nvPr/>
          </p:nvSpPr>
          <p:spPr>
            <a:xfrm>
              <a:off x="3717366" y="2090139"/>
              <a:ext cx="428621" cy="318230"/>
            </a:xfrm>
            <a:custGeom>
              <a:avLst/>
              <a:gdLst>
                <a:gd name="connsiteX0" fmla="*/ 336716 w 428621"/>
                <a:gd name="connsiteY0" fmla="*/ 0 h 318230"/>
                <a:gd name="connsiteX1" fmla="*/ 396700 w 428621"/>
                <a:gd name="connsiteY1" fmla="*/ 0 h 318230"/>
                <a:gd name="connsiteX2" fmla="*/ 428621 w 428621"/>
                <a:gd name="connsiteY2" fmla="*/ 31921 h 318230"/>
                <a:gd name="connsiteX3" fmla="*/ 428621 w 428621"/>
                <a:gd name="connsiteY3" fmla="*/ 286309 h 318230"/>
                <a:gd name="connsiteX4" fmla="*/ 396700 w 428621"/>
                <a:gd name="connsiteY4" fmla="*/ 318230 h 318230"/>
                <a:gd name="connsiteX5" fmla="*/ 31921 w 428621"/>
                <a:gd name="connsiteY5" fmla="*/ 318230 h 318230"/>
                <a:gd name="connsiteX6" fmla="*/ 0 w 428621"/>
                <a:gd name="connsiteY6" fmla="*/ 286309 h 318230"/>
                <a:gd name="connsiteX7" fmla="*/ 0 w 428621"/>
                <a:gd name="connsiteY7" fmla="*/ 31921 h 318230"/>
                <a:gd name="connsiteX8" fmla="*/ 31921 w 428621"/>
                <a:gd name="connsiteY8" fmla="*/ 0 h 318230"/>
                <a:gd name="connsiteX9" fmla="*/ 91905 w 428621"/>
                <a:gd name="connsiteY9" fmla="*/ 0 h 318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621" h="318230">
                  <a:moveTo>
                    <a:pt x="336716" y="0"/>
                  </a:moveTo>
                  <a:lnTo>
                    <a:pt x="396700" y="0"/>
                  </a:lnTo>
                  <a:cubicBezTo>
                    <a:pt x="414344" y="0"/>
                    <a:pt x="428621" y="14312"/>
                    <a:pt x="428621" y="31921"/>
                  </a:cubicBezTo>
                  <a:lnTo>
                    <a:pt x="428621" y="286309"/>
                  </a:lnTo>
                  <a:cubicBezTo>
                    <a:pt x="428621" y="303953"/>
                    <a:pt x="414309" y="318230"/>
                    <a:pt x="396700" y="318230"/>
                  </a:cubicBezTo>
                  <a:lnTo>
                    <a:pt x="31921" y="318230"/>
                  </a:lnTo>
                  <a:cubicBezTo>
                    <a:pt x="14277" y="318230"/>
                    <a:pt x="0" y="303918"/>
                    <a:pt x="0" y="286309"/>
                  </a:cubicBezTo>
                  <a:lnTo>
                    <a:pt x="0" y="31921"/>
                  </a:lnTo>
                  <a:cubicBezTo>
                    <a:pt x="0" y="14277"/>
                    <a:pt x="14312" y="0"/>
                    <a:pt x="31921" y="0"/>
                  </a:cubicBezTo>
                  <a:lnTo>
                    <a:pt x="91905" y="0"/>
                  </a:lnTo>
                </a:path>
              </a:pathLst>
            </a:custGeom>
            <a:grpFill/>
            <a:ln w="12700" cap="rnd">
              <a:solidFill>
                <a:srgbClr val="114954"/>
              </a:solidFill>
              <a:prstDash val="solid"/>
              <a:round/>
            </a:ln>
          </p:spPr>
          <p:txBody>
            <a:bodyPr rtlCol="0" anchor="ctr"/>
            <a:lstStyle/>
            <a:p>
              <a:endParaRPr lang="en-AU"/>
            </a:p>
          </p:txBody>
        </p:sp>
        <p:sp>
          <p:nvSpPr>
            <p:cNvPr id="805" name="Freeform: Shape 804">
              <a:extLst>
                <a:ext uri="{FF2B5EF4-FFF2-40B4-BE49-F238E27FC236}">
                  <a16:creationId xmlns:a16="http://schemas.microsoft.com/office/drawing/2014/main" id="{3872A250-64A9-40BB-A50F-29FC66E67C47}"/>
                </a:ext>
              </a:extLst>
            </p:cNvPr>
            <p:cNvSpPr/>
            <p:nvPr/>
          </p:nvSpPr>
          <p:spPr>
            <a:xfrm>
              <a:off x="3802852" y="2408369"/>
              <a:ext cx="257614" cy="49249"/>
            </a:xfrm>
            <a:custGeom>
              <a:avLst/>
              <a:gdLst>
                <a:gd name="connsiteX0" fmla="*/ 19504 w 257614"/>
                <a:gd name="connsiteY0" fmla="*/ 0 h 49249"/>
                <a:gd name="connsiteX1" fmla="*/ 0 w 257614"/>
                <a:gd name="connsiteY1" fmla="*/ 49250 h 49249"/>
                <a:gd name="connsiteX2" fmla="*/ 128807 w 257614"/>
                <a:gd name="connsiteY2" fmla="*/ 49250 h 49249"/>
                <a:gd name="connsiteX3" fmla="*/ 257615 w 257614"/>
                <a:gd name="connsiteY3" fmla="*/ 49250 h 49249"/>
                <a:gd name="connsiteX4" fmla="*/ 238146 w 257614"/>
                <a:gd name="connsiteY4" fmla="*/ 0 h 49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614" h="49249">
                  <a:moveTo>
                    <a:pt x="19504" y="0"/>
                  </a:moveTo>
                  <a:lnTo>
                    <a:pt x="0" y="49250"/>
                  </a:lnTo>
                  <a:lnTo>
                    <a:pt x="128807" y="49250"/>
                  </a:lnTo>
                  <a:lnTo>
                    <a:pt x="257615" y="49250"/>
                  </a:lnTo>
                  <a:lnTo>
                    <a:pt x="238146" y="0"/>
                  </a:lnTo>
                </a:path>
              </a:pathLst>
            </a:custGeom>
            <a:grpFill/>
            <a:ln w="12700" cap="rnd">
              <a:solidFill>
                <a:srgbClr val="114954"/>
              </a:solidFill>
              <a:prstDash val="solid"/>
              <a:round/>
            </a:ln>
          </p:spPr>
          <p:txBody>
            <a:bodyPr rtlCol="0" anchor="ctr"/>
            <a:lstStyle/>
            <a:p>
              <a:endParaRPr lang="en-AU"/>
            </a:p>
          </p:txBody>
        </p:sp>
        <p:grpSp>
          <p:nvGrpSpPr>
            <p:cNvPr id="806" name="Graphic 7">
              <a:extLst>
                <a:ext uri="{FF2B5EF4-FFF2-40B4-BE49-F238E27FC236}">
                  <a16:creationId xmlns:a16="http://schemas.microsoft.com/office/drawing/2014/main" id="{117EE4AC-7871-4E59-A2B7-DA0FB8BA89C5}"/>
                </a:ext>
              </a:extLst>
            </p:cNvPr>
            <p:cNvGrpSpPr/>
            <p:nvPr/>
          </p:nvGrpSpPr>
          <p:grpSpPr>
            <a:xfrm>
              <a:off x="3830318" y="2019561"/>
              <a:ext cx="202717" cy="260631"/>
              <a:chOff x="3830318" y="2019561"/>
              <a:chExt cx="202717" cy="260631"/>
            </a:xfrm>
            <a:grpFill/>
          </p:grpSpPr>
          <p:sp>
            <p:nvSpPr>
              <p:cNvPr id="807" name="Freeform: Shape 806">
                <a:extLst>
                  <a:ext uri="{FF2B5EF4-FFF2-40B4-BE49-F238E27FC236}">
                    <a16:creationId xmlns:a16="http://schemas.microsoft.com/office/drawing/2014/main" id="{2902586B-89BA-458C-B214-25EBE8CA789A}"/>
                  </a:ext>
                </a:extLst>
              </p:cNvPr>
              <p:cNvSpPr/>
              <p:nvPr/>
            </p:nvSpPr>
            <p:spPr>
              <a:xfrm>
                <a:off x="3830318" y="2019561"/>
                <a:ext cx="202717" cy="260631"/>
              </a:xfrm>
              <a:custGeom>
                <a:avLst/>
                <a:gdLst>
                  <a:gd name="connsiteX0" fmla="*/ 124458 w 202717"/>
                  <a:gd name="connsiteY0" fmla="*/ 260632 h 260631"/>
                  <a:gd name="connsiteX1" fmla="*/ 0 w 202717"/>
                  <a:gd name="connsiteY1" fmla="*/ 260632 h 260631"/>
                  <a:gd name="connsiteX2" fmla="*/ 0 w 202717"/>
                  <a:gd name="connsiteY2" fmla="*/ 0 h 260631"/>
                  <a:gd name="connsiteX3" fmla="*/ 160062 w 202717"/>
                  <a:gd name="connsiteY3" fmla="*/ 0 h 260631"/>
                  <a:gd name="connsiteX4" fmla="*/ 202717 w 202717"/>
                  <a:gd name="connsiteY4" fmla="*/ 42690 h 260631"/>
                  <a:gd name="connsiteX5" fmla="*/ 202717 w 202717"/>
                  <a:gd name="connsiteY5" fmla="*/ 189528 h 26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717" h="260631">
                    <a:moveTo>
                      <a:pt x="124458" y="260632"/>
                    </a:moveTo>
                    <a:lnTo>
                      <a:pt x="0" y="260632"/>
                    </a:lnTo>
                    <a:lnTo>
                      <a:pt x="0" y="0"/>
                    </a:lnTo>
                    <a:lnTo>
                      <a:pt x="160062" y="0"/>
                    </a:lnTo>
                    <a:lnTo>
                      <a:pt x="202717" y="42690"/>
                    </a:lnTo>
                    <a:lnTo>
                      <a:pt x="202717" y="189528"/>
                    </a:lnTo>
                  </a:path>
                </a:pathLst>
              </a:custGeom>
              <a:grpFill/>
              <a:ln w="12700" cap="rnd">
                <a:solidFill>
                  <a:srgbClr val="114954"/>
                </a:solidFill>
                <a:prstDash val="solid"/>
                <a:round/>
              </a:ln>
            </p:spPr>
            <p:txBody>
              <a:bodyPr rtlCol="0" anchor="ctr"/>
              <a:lstStyle/>
              <a:p>
                <a:endParaRPr lang="en-AU"/>
              </a:p>
            </p:txBody>
          </p:sp>
          <p:sp>
            <p:nvSpPr>
              <p:cNvPr id="808" name="Freeform: Shape 807">
                <a:extLst>
                  <a:ext uri="{FF2B5EF4-FFF2-40B4-BE49-F238E27FC236}">
                    <a16:creationId xmlns:a16="http://schemas.microsoft.com/office/drawing/2014/main" id="{8F976F55-6100-4EF0-AE0C-808E2138B518}"/>
                  </a:ext>
                </a:extLst>
              </p:cNvPr>
              <p:cNvSpPr/>
              <p:nvPr/>
            </p:nvSpPr>
            <p:spPr>
              <a:xfrm>
                <a:off x="3981260" y="2036890"/>
                <a:ext cx="34446" cy="34446"/>
              </a:xfrm>
              <a:custGeom>
                <a:avLst/>
                <a:gdLst>
                  <a:gd name="connsiteX0" fmla="*/ 0 w 34446"/>
                  <a:gd name="connsiteY0" fmla="*/ 0 h 34446"/>
                  <a:gd name="connsiteX1" fmla="*/ 0 w 34446"/>
                  <a:gd name="connsiteY1" fmla="*/ 34447 h 34446"/>
                  <a:gd name="connsiteX2" fmla="*/ 34447 w 34446"/>
                  <a:gd name="connsiteY2" fmla="*/ 34447 h 34446"/>
                </a:gdLst>
                <a:ahLst/>
                <a:cxnLst>
                  <a:cxn ang="0">
                    <a:pos x="connsiteX0" y="connsiteY0"/>
                  </a:cxn>
                  <a:cxn ang="0">
                    <a:pos x="connsiteX1" y="connsiteY1"/>
                  </a:cxn>
                  <a:cxn ang="0">
                    <a:pos x="connsiteX2" y="connsiteY2"/>
                  </a:cxn>
                </a:cxnLst>
                <a:rect l="l" t="t" r="r" b="b"/>
                <a:pathLst>
                  <a:path w="34446" h="34446">
                    <a:moveTo>
                      <a:pt x="0" y="0"/>
                    </a:moveTo>
                    <a:lnTo>
                      <a:pt x="0" y="34447"/>
                    </a:lnTo>
                    <a:lnTo>
                      <a:pt x="34447" y="34447"/>
                    </a:lnTo>
                  </a:path>
                </a:pathLst>
              </a:custGeom>
              <a:grpFill/>
              <a:ln w="12700" cap="rnd">
                <a:solidFill>
                  <a:srgbClr val="114954"/>
                </a:solidFill>
                <a:prstDash val="solid"/>
                <a:round/>
              </a:ln>
            </p:spPr>
            <p:txBody>
              <a:bodyPr rtlCol="0" anchor="ctr"/>
              <a:lstStyle/>
              <a:p>
                <a:endParaRPr lang="en-AU"/>
              </a:p>
            </p:txBody>
          </p:sp>
        </p:grpSp>
        <p:grpSp>
          <p:nvGrpSpPr>
            <p:cNvPr id="809" name="Graphic 7">
              <a:extLst>
                <a:ext uri="{FF2B5EF4-FFF2-40B4-BE49-F238E27FC236}">
                  <a16:creationId xmlns:a16="http://schemas.microsoft.com/office/drawing/2014/main" id="{55E32360-6C3C-4391-BC52-9B54462CC364}"/>
                </a:ext>
              </a:extLst>
            </p:cNvPr>
            <p:cNvGrpSpPr/>
            <p:nvPr/>
          </p:nvGrpSpPr>
          <p:grpSpPr>
            <a:xfrm>
              <a:off x="3869395" y="2115570"/>
              <a:ext cx="108181" cy="93553"/>
              <a:chOff x="3869395" y="2115570"/>
              <a:chExt cx="108181" cy="93553"/>
            </a:xfrm>
            <a:grpFill/>
          </p:grpSpPr>
          <p:sp>
            <p:nvSpPr>
              <p:cNvPr id="810" name="Freeform: Shape 809">
                <a:extLst>
                  <a:ext uri="{FF2B5EF4-FFF2-40B4-BE49-F238E27FC236}">
                    <a16:creationId xmlns:a16="http://schemas.microsoft.com/office/drawing/2014/main" id="{94BAF7AA-8EB0-44B0-848A-B74968D431AE}"/>
                  </a:ext>
                </a:extLst>
              </p:cNvPr>
              <p:cNvSpPr/>
              <p:nvPr/>
            </p:nvSpPr>
            <p:spPr>
              <a:xfrm>
                <a:off x="3899001" y="2115570"/>
                <a:ext cx="78575" cy="19257"/>
              </a:xfrm>
              <a:custGeom>
                <a:avLst/>
                <a:gdLst>
                  <a:gd name="connsiteX0" fmla="*/ 0 w 78575"/>
                  <a:gd name="connsiteY0" fmla="*/ 19258 h 19257"/>
                  <a:gd name="connsiteX1" fmla="*/ 0 w 78575"/>
                  <a:gd name="connsiteY1" fmla="*/ 8805 h 19257"/>
                  <a:gd name="connsiteX2" fmla="*/ 8805 w 78575"/>
                  <a:gd name="connsiteY2" fmla="*/ 0 h 19257"/>
                  <a:gd name="connsiteX3" fmla="*/ 69771 w 78575"/>
                  <a:gd name="connsiteY3" fmla="*/ 0 h 19257"/>
                  <a:gd name="connsiteX4" fmla="*/ 78575 w 78575"/>
                  <a:gd name="connsiteY4" fmla="*/ 8805 h 19257"/>
                  <a:gd name="connsiteX5" fmla="*/ 78575 w 78575"/>
                  <a:gd name="connsiteY5" fmla="*/ 19258 h 19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75" h="19257">
                    <a:moveTo>
                      <a:pt x="0" y="19258"/>
                    </a:moveTo>
                    <a:lnTo>
                      <a:pt x="0" y="8805"/>
                    </a:lnTo>
                    <a:cubicBezTo>
                      <a:pt x="0" y="3929"/>
                      <a:pt x="3929" y="0"/>
                      <a:pt x="8805" y="0"/>
                    </a:cubicBezTo>
                    <a:lnTo>
                      <a:pt x="69771" y="0"/>
                    </a:lnTo>
                    <a:cubicBezTo>
                      <a:pt x="74647" y="0"/>
                      <a:pt x="78575" y="3929"/>
                      <a:pt x="78575" y="8805"/>
                    </a:cubicBezTo>
                    <a:lnTo>
                      <a:pt x="78575" y="19258"/>
                    </a:lnTo>
                  </a:path>
                </a:pathLst>
              </a:custGeom>
              <a:grpFill/>
              <a:ln w="12700" cap="flat">
                <a:solidFill>
                  <a:srgbClr val="114954"/>
                </a:solidFill>
                <a:prstDash val="solid"/>
                <a:miter/>
              </a:ln>
            </p:spPr>
            <p:txBody>
              <a:bodyPr rtlCol="0" anchor="ctr"/>
              <a:lstStyle/>
              <a:p>
                <a:endParaRPr lang="en-AU"/>
              </a:p>
            </p:txBody>
          </p:sp>
          <p:sp>
            <p:nvSpPr>
              <p:cNvPr id="811" name="Freeform: Shape 810">
                <a:extLst>
                  <a:ext uri="{FF2B5EF4-FFF2-40B4-BE49-F238E27FC236}">
                    <a16:creationId xmlns:a16="http://schemas.microsoft.com/office/drawing/2014/main" id="{6F252BBB-DA3F-466B-B107-8CDE13F7B8C2}"/>
                  </a:ext>
                </a:extLst>
              </p:cNvPr>
              <p:cNvSpPr/>
              <p:nvPr/>
            </p:nvSpPr>
            <p:spPr>
              <a:xfrm>
                <a:off x="3869395" y="2134828"/>
                <a:ext cx="29606" cy="74295"/>
              </a:xfrm>
              <a:custGeom>
                <a:avLst/>
                <a:gdLst>
                  <a:gd name="connsiteX0" fmla="*/ 29606 w 29606"/>
                  <a:gd name="connsiteY0" fmla="*/ 0 h 74295"/>
                  <a:gd name="connsiteX1" fmla="*/ 29606 w 29606"/>
                  <a:gd name="connsiteY1" fmla="*/ 67456 h 74295"/>
                  <a:gd name="connsiteX2" fmla="*/ 22766 w 29606"/>
                  <a:gd name="connsiteY2" fmla="*/ 74296 h 74295"/>
                  <a:gd name="connsiteX3" fmla="*/ 6840 w 29606"/>
                  <a:gd name="connsiteY3" fmla="*/ 74296 h 74295"/>
                  <a:gd name="connsiteX4" fmla="*/ 0 w 29606"/>
                  <a:gd name="connsiteY4" fmla="*/ 67456 h 74295"/>
                  <a:gd name="connsiteX5" fmla="*/ 0 w 29606"/>
                  <a:gd name="connsiteY5" fmla="*/ 61668 h 74295"/>
                  <a:gd name="connsiteX6" fmla="*/ 6840 w 29606"/>
                  <a:gd name="connsiteY6" fmla="*/ 54827 h 74295"/>
                  <a:gd name="connsiteX7" fmla="*/ 14803 w 29606"/>
                  <a:gd name="connsiteY7" fmla="*/ 54827 h 7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06" h="74295">
                    <a:moveTo>
                      <a:pt x="29606" y="0"/>
                    </a:moveTo>
                    <a:lnTo>
                      <a:pt x="29606" y="67456"/>
                    </a:lnTo>
                    <a:cubicBezTo>
                      <a:pt x="29606" y="71244"/>
                      <a:pt x="26554" y="74296"/>
                      <a:pt x="22766" y="74296"/>
                    </a:cubicBezTo>
                    <a:lnTo>
                      <a:pt x="6840" y="74296"/>
                    </a:lnTo>
                    <a:cubicBezTo>
                      <a:pt x="3052" y="74296"/>
                      <a:pt x="0" y="71244"/>
                      <a:pt x="0" y="67456"/>
                    </a:cubicBezTo>
                    <a:lnTo>
                      <a:pt x="0" y="61668"/>
                    </a:lnTo>
                    <a:cubicBezTo>
                      <a:pt x="0" y="57879"/>
                      <a:pt x="3052" y="54827"/>
                      <a:pt x="6840" y="54827"/>
                    </a:cubicBezTo>
                    <a:lnTo>
                      <a:pt x="14803" y="54827"/>
                    </a:lnTo>
                  </a:path>
                </a:pathLst>
              </a:custGeom>
              <a:grpFill/>
              <a:ln w="12700" cap="rnd">
                <a:solidFill>
                  <a:srgbClr val="114954"/>
                </a:solidFill>
                <a:prstDash val="solid"/>
                <a:miter/>
              </a:ln>
            </p:spPr>
            <p:txBody>
              <a:bodyPr rtlCol="0" anchor="ctr"/>
              <a:lstStyle/>
              <a:p>
                <a:endParaRPr lang="en-AU"/>
              </a:p>
            </p:txBody>
          </p:sp>
          <p:sp>
            <p:nvSpPr>
              <p:cNvPr id="812" name="Freeform: Shape 811">
                <a:extLst>
                  <a:ext uri="{FF2B5EF4-FFF2-40B4-BE49-F238E27FC236}">
                    <a16:creationId xmlns:a16="http://schemas.microsoft.com/office/drawing/2014/main" id="{B4E0B9B2-5D9E-4479-B446-1381C34A88E2}"/>
                  </a:ext>
                </a:extLst>
              </p:cNvPr>
              <p:cNvSpPr/>
              <p:nvPr/>
            </p:nvSpPr>
            <p:spPr>
              <a:xfrm>
                <a:off x="3947971" y="2134828"/>
                <a:ext cx="29606" cy="74295"/>
              </a:xfrm>
              <a:custGeom>
                <a:avLst/>
                <a:gdLst>
                  <a:gd name="connsiteX0" fmla="*/ 29606 w 29606"/>
                  <a:gd name="connsiteY0" fmla="*/ 0 h 74295"/>
                  <a:gd name="connsiteX1" fmla="*/ 29606 w 29606"/>
                  <a:gd name="connsiteY1" fmla="*/ 67456 h 74295"/>
                  <a:gd name="connsiteX2" fmla="*/ 22766 w 29606"/>
                  <a:gd name="connsiteY2" fmla="*/ 74296 h 74295"/>
                  <a:gd name="connsiteX3" fmla="*/ 6840 w 29606"/>
                  <a:gd name="connsiteY3" fmla="*/ 74296 h 74295"/>
                  <a:gd name="connsiteX4" fmla="*/ 0 w 29606"/>
                  <a:gd name="connsiteY4" fmla="*/ 67456 h 74295"/>
                  <a:gd name="connsiteX5" fmla="*/ 0 w 29606"/>
                  <a:gd name="connsiteY5" fmla="*/ 61668 h 74295"/>
                  <a:gd name="connsiteX6" fmla="*/ 6840 w 29606"/>
                  <a:gd name="connsiteY6" fmla="*/ 54827 h 74295"/>
                  <a:gd name="connsiteX7" fmla="*/ 14803 w 29606"/>
                  <a:gd name="connsiteY7" fmla="*/ 54827 h 7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06" h="74295">
                    <a:moveTo>
                      <a:pt x="29606" y="0"/>
                    </a:moveTo>
                    <a:lnTo>
                      <a:pt x="29606" y="67456"/>
                    </a:lnTo>
                    <a:cubicBezTo>
                      <a:pt x="29606" y="71244"/>
                      <a:pt x="26554" y="74296"/>
                      <a:pt x="22766" y="74296"/>
                    </a:cubicBezTo>
                    <a:lnTo>
                      <a:pt x="6840" y="74296"/>
                    </a:lnTo>
                    <a:cubicBezTo>
                      <a:pt x="3052" y="74296"/>
                      <a:pt x="0" y="71244"/>
                      <a:pt x="0" y="67456"/>
                    </a:cubicBezTo>
                    <a:lnTo>
                      <a:pt x="0" y="61668"/>
                    </a:lnTo>
                    <a:cubicBezTo>
                      <a:pt x="0" y="57879"/>
                      <a:pt x="3052" y="54827"/>
                      <a:pt x="6840" y="54827"/>
                    </a:cubicBezTo>
                    <a:lnTo>
                      <a:pt x="14803" y="54827"/>
                    </a:lnTo>
                  </a:path>
                </a:pathLst>
              </a:custGeom>
              <a:grpFill/>
              <a:ln w="12700" cap="rnd">
                <a:solidFill>
                  <a:srgbClr val="114954"/>
                </a:solidFill>
                <a:prstDash val="solid"/>
                <a:miter/>
              </a:ln>
            </p:spPr>
            <p:txBody>
              <a:bodyPr rtlCol="0" anchor="ctr"/>
              <a:lstStyle/>
              <a:p>
                <a:endParaRPr lang="en-AU"/>
              </a:p>
            </p:txBody>
          </p:sp>
          <p:sp>
            <p:nvSpPr>
              <p:cNvPr id="813" name="Freeform: Shape 812">
                <a:extLst>
                  <a:ext uri="{FF2B5EF4-FFF2-40B4-BE49-F238E27FC236}">
                    <a16:creationId xmlns:a16="http://schemas.microsoft.com/office/drawing/2014/main" id="{174D4425-F06C-4A80-8DBD-D60B99B640C8}"/>
                  </a:ext>
                </a:extLst>
              </p:cNvPr>
              <p:cNvSpPr/>
              <p:nvPr/>
            </p:nvSpPr>
            <p:spPr>
              <a:xfrm>
                <a:off x="3913804" y="2134828"/>
                <a:ext cx="48969" cy="3507"/>
              </a:xfrm>
              <a:custGeom>
                <a:avLst/>
                <a:gdLst>
                  <a:gd name="connsiteX0" fmla="*/ 0 w 48969"/>
                  <a:gd name="connsiteY0" fmla="*/ 0 h 3507"/>
                  <a:gd name="connsiteX1" fmla="*/ 48969 w 48969"/>
                  <a:gd name="connsiteY1" fmla="*/ 0 h 3507"/>
                </a:gdLst>
                <a:ahLst/>
                <a:cxnLst>
                  <a:cxn ang="0">
                    <a:pos x="connsiteX0" y="connsiteY0"/>
                  </a:cxn>
                  <a:cxn ang="0">
                    <a:pos x="connsiteX1" y="connsiteY1"/>
                  </a:cxn>
                </a:cxnLst>
                <a:rect l="l" t="t" r="r" b="b"/>
                <a:pathLst>
                  <a:path w="48969" h="3507">
                    <a:moveTo>
                      <a:pt x="0" y="0"/>
                    </a:moveTo>
                    <a:lnTo>
                      <a:pt x="48969" y="0"/>
                    </a:lnTo>
                  </a:path>
                </a:pathLst>
              </a:custGeom>
              <a:grpFill/>
              <a:ln w="12700" cap="rnd">
                <a:solidFill>
                  <a:srgbClr val="114954"/>
                </a:solidFill>
                <a:prstDash val="solid"/>
                <a:miter/>
              </a:ln>
            </p:spPr>
            <p:txBody>
              <a:bodyPr rtlCol="0" anchor="ctr"/>
              <a:lstStyle/>
              <a:p>
                <a:endParaRPr lang="en-AU"/>
              </a:p>
            </p:txBody>
          </p:sp>
        </p:grpSp>
        <p:sp>
          <p:nvSpPr>
            <p:cNvPr id="814" name="Freeform: Shape 813">
              <a:extLst>
                <a:ext uri="{FF2B5EF4-FFF2-40B4-BE49-F238E27FC236}">
                  <a16:creationId xmlns:a16="http://schemas.microsoft.com/office/drawing/2014/main" id="{AE05DBCD-DE69-4D12-A438-F48866C9B683}"/>
                </a:ext>
              </a:extLst>
            </p:cNvPr>
            <p:cNvSpPr/>
            <p:nvPr/>
          </p:nvSpPr>
          <p:spPr>
            <a:xfrm rot="-4603200">
              <a:off x="3975684" y="2232870"/>
              <a:ext cx="114425" cy="114425"/>
            </a:xfrm>
            <a:custGeom>
              <a:avLst/>
              <a:gdLst>
                <a:gd name="connsiteX0" fmla="*/ 114425 w 114425"/>
                <a:gd name="connsiteY0" fmla="*/ 57213 h 114425"/>
                <a:gd name="connsiteX1" fmla="*/ 57212 w 114425"/>
                <a:gd name="connsiteY1" fmla="*/ 114425 h 114425"/>
                <a:gd name="connsiteX2" fmla="*/ 0 w 114425"/>
                <a:gd name="connsiteY2" fmla="*/ 57213 h 114425"/>
                <a:gd name="connsiteX3" fmla="*/ 57212 w 114425"/>
                <a:gd name="connsiteY3" fmla="*/ 0 h 114425"/>
                <a:gd name="connsiteX4" fmla="*/ 114425 w 114425"/>
                <a:gd name="connsiteY4" fmla="*/ 57213 h 114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25" h="114425">
                  <a:moveTo>
                    <a:pt x="114425" y="57213"/>
                  </a:moveTo>
                  <a:cubicBezTo>
                    <a:pt x="114425" y="88810"/>
                    <a:pt x="88810" y="114425"/>
                    <a:pt x="57212" y="114425"/>
                  </a:cubicBezTo>
                  <a:cubicBezTo>
                    <a:pt x="25615" y="114425"/>
                    <a:pt x="0" y="88810"/>
                    <a:pt x="0" y="57213"/>
                  </a:cubicBezTo>
                  <a:cubicBezTo>
                    <a:pt x="0" y="25615"/>
                    <a:pt x="25615" y="0"/>
                    <a:pt x="57212" y="0"/>
                  </a:cubicBezTo>
                  <a:cubicBezTo>
                    <a:pt x="88810" y="0"/>
                    <a:pt x="114425" y="25615"/>
                    <a:pt x="114425" y="57213"/>
                  </a:cubicBezTo>
                  <a:close/>
                </a:path>
              </a:pathLst>
            </a:custGeom>
            <a:grpFill/>
            <a:ln w="12700" cap="rnd">
              <a:solidFill>
                <a:srgbClr val="114954"/>
              </a:solidFill>
              <a:prstDash val="solid"/>
              <a:miter/>
            </a:ln>
          </p:spPr>
          <p:txBody>
            <a:bodyPr rtlCol="0" anchor="ctr"/>
            <a:lstStyle/>
            <a:p>
              <a:endParaRPr lang="en-AU"/>
            </a:p>
          </p:txBody>
        </p:sp>
        <p:sp>
          <p:nvSpPr>
            <p:cNvPr id="815" name="Freeform: Shape 814">
              <a:extLst>
                <a:ext uri="{FF2B5EF4-FFF2-40B4-BE49-F238E27FC236}">
                  <a16:creationId xmlns:a16="http://schemas.microsoft.com/office/drawing/2014/main" id="{9117AAE4-F7E2-4B66-B8BF-36F1DB97A9BB}"/>
                </a:ext>
              </a:extLst>
            </p:cNvPr>
            <p:cNvSpPr/>
            <p:nvPr/>
          </p:nvSpPr>
          <p:spPr>
            <a:xfrm>
              <a:off x="4010726" y="2264302"/>
              <a:ext cx="42900" cy="51670"/>
            </a:xfrm>
            <a:custGeom>
              <a:avLst/>
              <a:gdLst>
                <a:gd name="connsiteX0" fmla="*/ 42900 w 42900"/>
                <a:gd name="connsiteY0" fmla="*/ 42690 h 51670"/>
                <a:gd name="connsiteX1" fmla="*/ 28378 w 42900"/>
                <a:gd name="connsiteY1" fmla="*/ 51670 h 51670"/>
                <a:gd name="connsiteX2" fmla="*/ 18241 w 42900"/>
                <a:gd name="connsiteY2" fmla="*/ 51670 h 51670"/>
                <a:gd name="connsiteX3" fmla="*/ 0 w 42900"/>
                <a:gd name="connsiteY3" fmla="*/ 33430 h 51670"/>
                <a:gd name="connsiteX4" fmla="*/ 0 w 42900"/>
                <a:gd name="connsiteY4" fmla="*/ 18241 h 51670"/>
                <a:gd name="connsiteX5" fmla="*/ 18241 w 42900"/>
                <a:gd name="connsiteY5" fmla="*/ 0 h 51670"/>
                <a:gd name="connsiteX6" fmla="*/ 28378 w 42900"/>
                <a:gd name="connsiteY6" fmla="*/ 0 h 51670"/>
                <a:gd name="connsiteX7" fmla="*/ 42900 w 42900"/>
                <a:gd name="connsiteY7" fmla="*/ 8980 h 5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900" h="51670">
                  <a:moveTo>
                    <a:pt x="42900" y="42690"/>
                  </a:moveTo>
                  <a:cubicBezTo>
                    <a:pt x="40235" y="48022"/>
                    <a:pt x="34762" y="51670"/>
                    <a:pt x="28378" y="51670"/>
                  </a:cubicBezTo>
                  <a:lnTo>
                    <a:pt x="18241" y="51670"/>
                  </a:lnTo>
                  <a:cubicBezTo>
                    <a:pt x="8173" y="51670"/>
                    <a:pt x="0" y="43497"/>
                    <a:pt x="0" y="33430"/>
                  </a:cubicBezTo>
                  <a:lnTo>
                    <a:pt x="0" y="18241"/>
                  </a:lnTo>
                  <a:cubicBezTo>
                    <a:pt x="0" y="8173"/>
                    <a:pt x="8173" y="0"/>
                    <a:pt x="18241" y="0"/>
                  </a:cubicBezTo>
                  <a:lnTo>
                    <a:pt x="28378" y="0"/>
                  </a:lnTo>
                  <a:cubicBezTo>
                    <a:pt x="34727" y="0"/>
                    <a:pt x="40235" y="3648"/>
                    <a:pt x="42900" y="8980"/>
                  </a:cubicBezTo>
                </a:path>
              </a:pathLst>
            </a:custGeom>
            <a:grpFill/>
            <a:ln w="12700" cap="rnd">
              <a:solidFill>
                <a:srgbClr val="114954"/>
              </a:solidFill>
              <a:prstDash val="solid"/>
              <a:miter/>
            </a:ln>
          </p:spPr>
          <p:txBody>
            <a:bodyPr rtlCol="0" anchor="ctr"/>
            <a:lstStyle/>
            <a:p>
              <a:endParaRPr lang="en-AU"/>
            </a:p>
          </p:txBody>
        </p:sp>
      </p:grpSp>
      <p:grpSp>
        <p:nvGrpSpPr>
          <p:cNvPr id="817" name="Graphic 7">
            <a:extLst>
              <a:ext uri="{FF2B5EF4-FFF2-40B4-BE49-F238E27FC236}">
                <a16:creationId xmlns:a16="http://schemas.microsoft.com/office/drawing/2014/main" id="{7D438444-DD0C-4CCA-AB6A-8095A09009D1}"/>
              </a:ext>
            </a:extLst>
          </p:cNvPr>
          <p:cNvGrpSpPr/>
          <p:nvPr/>
        </p:nvGrpSpPr>
        <p:grpSpPr>
          <a:xfrm>
            <a:off x="4344776" y="2068846"/>
            <a:ext cx="526560" cy="410100"/>
            <a:chOff x="4344776" y="2068846"/>
            <a:chExt cx="526560" cy="410100"/>
          </a:xfrm>
          <a:noFill/>
        </p:grpSpPr>
        <p:sp>
          <p:nvSpPr>
            <p:cNvPr id="818" name="Freeform: Shape 817">
              <a:extLst>
                <a:ext uri="{FF2B5EF4-FFF2-40B4-BE49-F238E27FC236}">
                  <a16:creationId xmlns:a16="http://schemas.microsoft.com/office/drawing/2014/main" id="{F7E668C9-AC84-48DC-81E7-ACFCB7B7675F}"/>
                </a:ext>
              </a:extLst>
            </p:cNvPr>
            <p:cNvSpPr/>
            <p:nvPr/>
          </p:nvSpPr>
          <p:spPr>
            <a:xfrm>
              <a:off x="4344776" y="2068846"/>
              <a:ext cx="448791" cy="333208"/>
            </a:xfrm>
            <a:custGeom>
              <a:avLst/>
              <a:gdLst>
                <a:gd name="connsiteX0" fmla="*/ 278416 w 448791"/>
                <a:gd name="connsiteY0" fmla="*/ 333209 h 333208"/>
                <a:gd name="connsiteX1" fmla="*/ 33430 w 448791"/>
                <a:gd name="connsiteY1" fmla="*/ 333209 h 333208"/>
                <a:gd name="connsiteX2" fmla="*/ 0 w 448791"/>
                <a:gd name="connsiteY2" fmla="*/ 299779 h 333208"/>
                <a:gd name="connsiteX3" fmla="*/ 0 w 448791"/>
                <a:gd name="connsiteY3" fmla="*/ 33430 h 333208"/>
                <a:gd name="connsiteX4" fmla="*/ 33430 w 448791"/>
                <a:gd name="connsiteY4" fmla="*/ 0 h 333208"/>
                <a:gd name="connsiteX5" fmla="*/ 415362 w 448791"/>
                <a:gd name="connsiteY5" fmla="*/ 0 h 333208"/>
                <a:gd name="connsiteX6" fmla="*/ 448792 w 448791"/>
                <a:gd name="connsiteY6" fmla="*/ 33430 h 333208"/>
                <a:gd name="connsiteX7" fmla="*/ 448792 w 448791"/>
                <a:gd name="connsiteY7" fmla="*/ 166587 h 33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8791" h="333208">
                  <a:moveTo>
                    <a:pt x="278416" y="333209"/>
                  </a:moveTo>
                  <a:lnTo>
                    <a:pt x="33430" y="333209"/>
                  </a:lnTo>
                  <a:cubicBezTo>
                    <a:pt x="14978" y="333209"/>
                    <a:pt x="0" y="318230"/>
                    <a:pt x="0" y="299779"/>
                  </a:cubicBezTo>
                  <a:lnTo>
                    <a:pt x="0" y="33430"/>
                  </a:lnTo>
                  <a:cubicBezTo>
                    <a:pt x="0" y="14978"/>
                    <a:pt x="14978" y="0"/>
                    <a:pt x="33430" y="0"/>
                  </a:cubicBezTo>
                  <a:lnTo>
                    <a:pt x="415362" y="0"/>
                  </a:lnTo>
                  <a:cubicBezTo>
                    <a:pt x="433813" y="0"/>
                    <a:pt x="448792" y="14978"/>
                    <a:pt x="448792" y="33430"/>
                  </a:cubicBezTo>
                  <a:lnTo>
                    <a:pt x="448792" y="166587"/>
                  </a:lnTo>
                </a:path>
              </a:pathLst>
            </a:custGeom>
            <a:grpFill/>
            <a:ln w="12700" cap="rnd">
              <a:solidFill>
                <a:srgbClr val="114954"/>
              </a:solidFill>
              <a:prstDash val="solid"/>
              <a:round/>
            </a:ln>
          </p:spPr>
          <p:txBody>
            <a:bodyPr rtlCol="0" anchor="ctr"/>
            <a:lstStyle/>
            <a:p>
              <a:endParaRPr lang="en-AU"/>
            </a:p>
          </p:txBody>
        </p:sp>
        <p:sp>
          <p:nvSpPr>
            <p:cNvPr id="819" name="Freeform: Shape 818">
              <a:extLst>
                <a:ext uri="{FF2B5EF4-FFF2-40B4-BE49-F238E27FC236}">
                  <a16:creationId xmlns:a16="http://schemas.microsoft.com/office/drawing/2014/main" id="{61D1C54C-A3A0-4C9B-AEE9-8E306B1D3E44}"/>
                </a:ext>
              </a:extLst>
            </p:cNvPr>
            <p:cNvSpPr/>
            <p:nvPr/>
          </p:nvSpPr>
          <p:spPr>
            <a:xfrm>
              <a:off x="4434296" y="2402055"/>
              <a:ext cx="269752" cy="51565"/>
            </a:xfrm>
            <a:custGeom>
              <a:avLst/>
              <a:gdLst>
                <a:gd name="connsiteX0" fmla="*/ 20416 w 269752"/>
                <a:gd name="connsiteY0" fmla="*/ 0 h 51565"/>
                <a:gd name="connsiteX1" fmla="*/ 0 w 269752"/>
                <a:gd name="connsiteY1" fmla="*/ 51565 h 51565"/>
                <a:gd name="connsiteX2" fmla="*/ 134876 w 269752"/>
                <a:gd name="connsiteY2" fmla="*/ 51565 h 51565"/>
                <a:gd name="connsiteX3" fmla="*/ 269752 w 269752"/>
                <a:gd name="connsiteY3" fmla="*/ 51565 h 51565"/>
              </a:gdLst>
              <a:ahLst/>
              <a:cxnLst>
                <a:cxn ang="0">
                  <a:pos x="connsiteX0" y="connsiteY0"/>
                </a:cxn>
                <a:cxn ang="0">
                  <a:pos x="connsiteX1" y="connsiteY1"/>
                </a:cxn>
                <a:cxn ang="0">
                  <a:pos x="connsiteX2" y="connsiteY2"/>
                </a:cxn>
                <a:cxn ang="0">
                  <a:pos x="connsiteX3" y="connsiteY3"/>
                </a:cxn>
              </a:cxnLst>
              <a:rect l="l" t="t" r="r" b="b"/>
              <a:pathLst>
                <a:path w="269752" h="51565">
                  <a:moveTo>
                    <a:pt x="20416" y="0"/>
                  </a:moveTo>
                  <a:lnTo>
                    <a:pt x="0" y="51565"/>
                  </a:lnTo>
                  <a:lnTo>
                    <a:pt x="134876" y="51565"/>
                  </a:lnTo>
                  <a:lnTo>
                    <a:pt x="269752" y="51565"/>
                  </a:lnTo>
                </a:path>
              </a:pathLst>
            </a:custGeom>
            <a:grpFill/>
            <a:ln w="12700" cap="rnd">
              <a:solidFill>
                <a:srgbClr val="114954"/>
              </a:solidFill>
              <a:prstDash val="solid"/>
              <a:round/>
            </a:ln>
          </p:spPr>
          <p:txBody>
            <a:bodyPr rtlCol="0" anchor="ctr"/>
            <a:lstStyle/>
            <a:p>
              <a:endParaRPr lang="en-AU"/>
            </a:p>
          </p:txBody>
        </p:sp>
        <p:sp>
          <p:nvSpPr>
            <p:cNvPr id="820" name="Freeform: Shape 819">
              <a:extLst>
                <a:ext uri="{FF2B5EF4-FFF2-40B4-BE49-F238E27FC236}">
                  <a16:creationId xmlns:a16="http://schemas.microsoft.com/office/drawing/2014/main" id="{E63CB9DB-D427-4965-9DBA-02AD89374CE9}"/>
                </a:ext>
              </a:extLst>
            </p:cNvPr>
            <p:cNvSpPr/>
            <p:nvPr/>
          </p:nvSpPr>
          <p:spPr>
            <a:xfrm>
              <a:off x="4430087" y="2115185"/>
              <a:ext cx="214328" cy="240496"/>
            </a:xfrm>
            <a:custGeom>
              <a:avLst/>
              <a:gdLst>
                <a:gd name="connsiteX0" fmla="*/ 214328 w 214328"/>
                <a:gd name="connsiteY0" fmla="*/ 142067 h 240496"/>
                <a:gd name="connsiteX1" fmla="*/ 214328 w 214328"/>
                <a:gd name="connsiteY1" fmla="*/ 0 h 240496"/>
                <a:gd name="connsiteX2" fmla="*/ 42830 w 214328"/>
                <a:gd name="connsiteY2" fmla="*/ 0 h 240496"/>
                <a:gd name="connsiteX3" fmla="*/ 0 w 214328"/>
                <a:gd name="connsiteY3" fmla="*/ 42831 h 240496"/>
                <a:gd name="connsiteX4" fmla="*/ 0 w 214328"/>
                <a:gd name="connsiteY4" fmla="*/ 240497 h 24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328" h="240496">
                  <a:moveTo>
                    <a:pt x="214328" y="142067"/>
                  </a:moveTo>
                  <a:lnTo>
                    <a:pt x="214328" y="0"/>
                  </a:lnTo>
                  <a:lnTo>
                    <a:pt x="42830" y="0"/>
                  </a:lnTo>
                  <a:lnTo>
                    <a:pt x="0" y="42831"/>
                  </a:lnTo>
                  <a:lnTo>
                    <a:pt x="0" y="240497"/>
                  </a:lnTo>
                </a:path>
              </a:pathLst>
            </a:custGeom>
            <a:grpFill/>
            <a:ln w="12700" cap="rnd">
              <a:solidFill>
                <a:srgbClr val="114954"/>
              </a:solidFill>
              <a:prstDash val="solid"/>
              <a:round/>
            </a:ln>
          </p:spPr>
          <p:txBody>
            <a:bodyPr rtlCol="0" anchor="ctr"/>
            <a:lstStyle/>
            <a:p>
              <a:endParaRPr lang="en-AU"/>
            </a:p>
          </p:txBody>
        </p:sp>
        <p:sp>
          <p:nvSpPr>
            <p:cNvPr id="821" name="Freeform: Shape 820">
              <a:extLst>
                <a:ext uri="{FF2B5EF4-FFF2-40B4-BE49-F238E27FC236}">
                  <a16:creationId xmlns:a16="http://schemas.microsoft.com/office/drawing/2014/main" id="{A6C6A93F-68CB-409D-BC08-BB8C357662CA}"/>
                </a:ext>
              </a:extLst>
            </p:cNvPr>
            <p:cNvSpPr/>
            <p:nvPr/>
          </p:nvSpPr>
          <p:spPr>
            <a:xfrm>
              <a:off x="4447485" y="2132583"/>
              <a:ext cx="34587" cy="34587"/>
            </a:xfrm>
            <a:custGeom>
              <a:avLst/>
              <a:gdLst>
                <a:gd name="connsiteX0" fmla="*/ 34587 w 34587"/>
                <a:gd name="connsiteY0" fmla="*/ 0 h 34587"/>
                <a:gd name="connsiteX1" fmla="*/ 34587 w 34587"/>
                <a:gd name="connsiteY1" fmla="*/ 34587 h 34587"/>
                <a:gd name="connsiteX2" fmla="*/ 0 w 34587"/>
                <a:gd name="connsiteY2" fmla="*/ 34587 h 34587"/>
              </a:gdLst>
              <a:ahLst/>
              <a:cxnLst>
                <a:cxn ang="0">
                  <a:pos x="connsiteX0" y="connsiteY0"/>
                </a:cxn>
                <a:cxn ang="0">
                  <a:pos x="connsiteX1" y="connsiteY1"/>
                </a:cxn>
                <a:cxn ang="0">
                  <a:pos x="connsiteX2" y="connsiteY2"/>
                </a:cxn>
              </a:cxnLst>
              <a:rect l="l" t="t" r="r" b="b"/>
              <a:pathLst>
                <a:path w="34587" h="34587">
                  <a:moveTo>
                    <a:pt x="34587" y="0"/>
                  </a:moveTo>
                  <a:lnTo>
                    <a:pt x="34587" y="34587"/>
                  </a:lnTo>
                  <a:lnTo>
                    <a:pt x="0" y="34587"/>
                  </a:lnTo>
                </a:path>
              </a:pathLst>
            </a:custGeom>
            <a:grpFill/>
            <a:ln w="12700" cap="rnd">
              <a:solidFill>
                <a:srgbClr val="114954"/>
              </a:solidFill>
              <a:prstDash val="solid"/>
              <a:round/>
            </a:ln>
          </p:spPr>
          <p:txBody>
            <a:bodyPr rtlCol="0" anchor="ctr"/>
            <a:lstStyle/>
            <a:p>
              <a:endParaRPr lang="en-AU"/>
            </a:p>
          </p:txBody>
        </p:sp>
        <p:sp>
          <p:nvSpPr>
            <p:cNvPr id="822" name="Freeform: Shape 821">
              <a:extLst>
                <a:ext uri="{FF2B5EF4-FFF2-40B4-BE49-F238E27FC236}">
                  <a16:creationId xmlns:a16="http://schemas.microsoft.com/office/drawing/2014/main" id="{A9F02482-88C5-4A5C-ADAE-A779014421A1}"/>
                </a:ext>
              </a:extLst>
            </p:cNvPr>
            <p:cNvSpPr/>
            <p:nvPr/>
          </p:nvSpPr>
          <p:spPr>
            <a:xfrm>
              <a:off x="4702574" y="2297346"/>
              <a:ext cx="29255" cy="73103"/>
            </a:xfrm>
            <a:custGeom>
              <a:avLst/>
              <a:gdLst>
                <a:gd name="connsiteX0" fmla="*/ 0 w 29255"/>
                <a:gd name="connsiteY0" fmla="*/ 73103 h 73103"/>
                <a:gd name="connsiteX1" fmla="*/ 29255 w 29255"/>
                <a:gd name="connsiteY1" fmla="*/ 0 h 73103"/>
              </a:gdLst>
              <a:ahLst/>
              <a:cxnLst>
                <a:cxn ang="0">
                  <a:pos x="connsiteX0" y="connsiteY0"/>
                </a:cxn>
                <a:cxn ang="0">
                  <a:pos x="connsiteX1" y="connsiteY1"/>
                </a:cxn>
              </a:cxnLst>
              <a:rect l="l" t="t" r="r" b="b"/>
              <a:pathLst>
                <a:path w="29255" h="73103">
                  <a:moveTo>
                    <a:pt x="0" y="73103"/>
                  </a:moveTo>
                  <a:lnTo>
                    <a:pt x="29255" y="0"/>
                  </a:lnTo>
                </a:path>
              </a:pathLst>
            </a:custGeom>
            <a:grpFill/>
            <a:ln w="12700" cap="rnd">
              <a:solidFill>
                <a:srgbClr val="114954"/>
              </a:solidFill>
              <a:prstDash val="solid"/>
              <a:round/>
            </a:ln>
          </p:spPr>
          <p:txBody>
            <a:bodyPr rtlCol="0" anchor="ctr"/>
            <a:lstStyle/>
            <a:p>
              <a:endParaRPr lang="en-AU"/>
            </a:p>
          </p:txBody>
        </p:sp>
        <p:sp>
          <p:nvSpPr>
            <p:cNvPr id="823" name="Freeform: Shape 822">
              <a:extLst>
                <a:ext uri="{FF2B5EF4-FFF2-40B4-BE49-F238E27FC236}">
                  <a16:creationId xmlns:a16="http://schemas.microsoft.com/office/drawing/2014/main" id="{60233041-4C69-4902-BC06-7205E05D9691}"/>
                </a:ext>
              </a:extLst>
            </p:cNvPr>
            <p:cNvSpPr/>
            <p:nvPr/>
          </p:nvSpPr>
          <p:spPr>
            <a:xfrm>
              <a:off x="4731830" y="2297346"/>
              <a:ext cx="29220" cy="73103"/>
            </a:xfrm>
            <a:custGeom>
              <a:avLst/>
              <a:gdLst>
                <a:gd name="connsiteX0" fmla="*/ 29220 w 29220"/>
                <a:gd name="connsiteY0" fmla="*/ 73103 h 73103"/>
                <a:gd name="connsiteX1" fmla="*/ 0 w 29220"/>
                <a:gd name="connsiteY1" fmla="*/ 0 h 73103"/>
              </a:gdLst>
              <a:ahLst/>
              <a:cxnLst>
                <a:cxn ang="0">
                  <a:pos x="connsiteX0" y="connsiteY0"/>
                </a:cxn>
                <a:cxn ang="0">
                  <a:pos x="connsiteX1" y="connsiteY1"/>
                </a:cxn>
              </a:cxnLst>
              <a:rect l="l" t="t" r="r" b="b"/>
              <a:pathLst>
                <a:path w="29220" h="73103">
                  <a:moveTo>
                    <a:pt x="29220" y="73103"/>
                  </a:moveTo>
                  <a:lnTo>
                    <a:pt x="0" y="0"/>
                  </a:lnTo>
                </a:path>
              </a:pathLst>
            </a:custGeom>
            <a:grpFill/>
            <a:ln w="12700" cap="rnd">
              <a:solidFill>
                <a:srgbClr val="114954"/>
              </a:solidFill>
              <a:prstDash val="solid"/>
              <a:round/>
            </a:ln>
          </p:spPr>
          <p:txBody>
            <a:bodyPr rtlCol="0" anchor="ctr"/>
            <a:lstStyle/>
            <a:p>
              <a:endParaRPr lang="en-AU"/>
            </a:p>
          </p:txBody>
        </p:sp>
        <p:sp>
          <p:nvSpPr>
            <p:cNvPr id="824" name="Freeform: Shape 823">
              <a:extLst>
                <a:ext uri="{FF2B5EF4-FFF2-40B4-BE49-F238E27FC236}">
                  <a16:creationId xmlns:a16="http://schemas.microsoft.com/office/drawing/2014/main" id="{A2066B84-21CC-40D7-BBBB-2FA8F42986A4}"/>
                </a:ext>
              </a:extLst>
            </p:cNvPr>
            <p:cNvSpPr/>
            <p:nvPr/>
          </p:nvSpPr>
          <p:spPr>
            <a:xfrm>
              <a:off x="4712291" y="2346210"/>
              <a:ext cx="39077" cy="3507"/>
            </a:xfrm>
            <a:custGeom>
              <a:avLst/>
              <a:gdLst>
                <a:gd name="connsiteX0" fmla="*/ 0 w 39077"/>
                <a:gd name="connsiteY0" fmla="*/ 0 h 3507"/>
                <a:gd name="connsiteX1" fmla="*/ 39077 w 39077"/>
                <a:gd name="connsiteY1" fmla="*/ 0 h 3507"/>
              </a:gdLst>
              <a:ahLst/>
              <a:cxnLst>
                <a:cxn ang="0">
                  <a:pos x="connsiteX0" y="connsiteY0"/>
                </a:cxn>
                <a:cxn ang="0">
                  <a:pos x="connsiteX1" y="connsiteY1"/>
                </a:cxn>
              </a:cxnLst>
              <a:rect l="l" t="t" r="r" b="b"/>
              <a:pathLst>
                <a:path w="39077" h="3507">
                  <a:moveTo>
                    <a:pt x="0" y="0"/>
                  </a:moveTo>
                  <a:lnTo>
                    <a:pt x="39077" y="0"/>
                  </a:lnTo>
                </a:path>
              </a:pathLst>
            </a:custGeom>
            <a:grpFill/>
            <a:ln w="12700" cap="rnd">
              <a:solidFill>
                <a:srgbClr val="114954"/>
              </a:solidFill>
              <a:prstDash val="solid"/>
              <a:round/>
            </a:ln>
          </p:spPr>
          <p:txBody>
            <a:bodyPr rtlCol="0" anchor="ctr"/>
            <a:lstStyle/>
            <a:p>
              <a:endParaRPr lang="en-AU"/>
            </a:p>
          </p:txBody>
        </p:sp>
        <p:sp>
          <p:nvSpPr>
            <p:cNvPr id="825" name="Freeform: Shape 824">
              <a:extLst>
                <a:ext uri="{FF2B5EF4-FFF2-40B4-BE49-F238E27FC236}">
                  <a16:creationId xmlns:a16="http://schemas.microsoft.com/office/drawing/2014/main" id="{EC0123E3-FB23-4984-BE2F-D728EA2C7329}"/>
                </a:ext>
              </a:extLst>
            </p:cNvPr>
            <p:cNvSpPr/>
            <p:nvPr/>
          </p:nvSpPr>
          <p:spPr>
            <a:xfrm rot="-4846799">
              <a:off x="4636821" y="2244364"/>
              <a:ext cx="187247" cy="187247"/>
            </a:xfrm>
            <a:custGeom>
              <a:avLst/>
              <a:gdLst>
                <a:gd name="connsiteX0" fmla="*/ 187248 w 187247"/>
                <a:gd name="connsiteY0" fmla="*/ 93624 h 187247"/>
                <a:gd name="connsiteX1" fmla="*/ 93624 w 187247"/>
                <a:gd name="connsiteY1" fmla="*/ 187248 h 187247"/>
                <a:gd name="connsiteX2" fmla="*/ 1 w 187247"/>
                <a:gd name="connsiteY2" fmla="*/ 93624 h 187247"/>
                <a:gd name="connsiteX3" fmla="*/ 93624 w 187247"/>
                <a:gd name="connsiteY3" fmla="*/ 0 h 187247"/>
                <a:gd name="connsiteX4" fmla="*/ 187248 w 187247"/>
                <a:gd name="connsiteY4" fmla="*/ 93624 h 187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247" h="187247">
                  <a:moveTo>
                    <a:pt x="187248" y="93624"/>
                  </a:moveTo>
                  <a:cubicBezTo>
                    <a:pt x="187248" y="145331"/>
                    <a:pt x="145331" y="187248"/>
                    <a:pt x="93624" y="187248"/>
                  </a:cubicBezTo>
                  <a:cubicBezTo>
                    <a:pt x="41917" y="187248"/>
                    <a:pt x="1" y="145331"/>
                    <a:pt x="1" y="93624"/>
                  </a:cubicBezTo>
                  <a:cubicBezTo>
                    <a:pt x="1" y="41917"/>
                    <a:pt x="41917" y="0"/>
                    <a:pt x="93624" y="0"/>
                  </a:cubicBezTo>
                  <a:cubicBezTo>
                    <a:pt x="145331" y="0"/>
                    <a:pt x="187248" y="41917"/>
                    <a:pt x="187248" y="93624"/>
                  </a:cubicBezTo>
                  <a:close/>
                </a:path>
              </a:pathLst>
            </a:custGeom>
            <a:grpFill/>
            <a:ln w="12700" cap="rnd">
              <a:solidFill>
                <a:srgbClr val="114954"/>
              </a:solidFill>
              <a:prstDash val="solid"/>
              <a:round/>
            </a:ln>
          </p:spPr>
          <p:txBody>
            <a:bodyPr rtlCol="0" anchor="ctr"/>
            <a:lstStyle/>
            <a:p>
              <a:endParaRPr lang="en-AU"/>
            </a:p>
          </p:txBody>
        </p:sp>
        <p:sp>
          <p:nvSpPr>
            <p:cNvPr id="826" name="Freeform: Shape 825">
              <a:extLst>
                <a:ext uri="{FF2B5EF4-FFF2-40B4-BE49-F238E27FC236}">
                  <a16:creationId xmlns:a16="http://schemas.microsoft.com/office/drawing/2014/main" id="{951581C0-1ECB-4F97-A5D3-5CCBA389E5B6}"/>
                </a:ext>
              </a:extLst>
            </p:cNvPr>
            <p:cNvSpPr/>
            <p:nvPr/>
          </p:nvSpPr>
          <p:spPr>
            <a:xfrm>
              <a:off x="4804056" y="2411666"/>
              <a:ext cx="67280" cy="67280"/>
            </a:xfrm>
            <a:custGeom>
              <a:avLst/>
              <a:gdLst>
                <a:gd name="connsiteX0" fmla="*/ 21292 w 67280"/>
                <a:gd name="connsiteY0" fmla="*/ 0 h 67280"/>
                <a:gd name="connsiteX1" fmla="*/ 62860 w 67280"/>
                <a:gd name="connsiteY1" fmla="*/ 41568 h 67280"/>
                <a:gd name="connsiteX2" fmla="*/ 62860 w 67280"/>
                <a:gd name="connsiteY2" fmla="*/ 62860 h 67280"/>
                <a:gd name="connsiteX3" fmla="*/ 62860 w 67280"/>
                <a:gd name="connsiteY3" fmla="*/ 62860 h 67280"/>
                <a:gd name="connsiteX4" fmla="*/ 41568 w 67280"/>
                <a:gd name="connsiteY4" fmla="*/ 62860 h 67280"/>
                <a:gd name="connsiteX5" fmla="*/ 0 w 67280"/>
                <a:gd name="connsiteY5" fmla="*/ 21293 h 6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80" h="67280">
                  <a:moveTo>
                    <a:pt x="21292" y="0"/>
                  </a:moveTo>
                  <a:lnTo>
                    <a:pt x="62860" y="41568"/>
                  </a:lnTo>
                  <a:cubicBezTo>
                    <a:pt x="68753" y="47461"/>
                    <a:pt x="68753" y="57002"/>
                    <a:pt x="62860" y="62860"/>
                  </a:cubicBezTo>
                  <a:lnTo>
                    <a:pt x="62860" y="62860"/>
                  </a:lnTo>
                  <a:cubicBezTo>
                    <a:pt x="56967" y="68753"/>
                    <a:pt x="47426" y="68753"/>
                    <a:pt x="41568" y="62860"/>
                  </a:cubicBezTo>
                  <a:lnTo>
                    <a:pt x="0" y="21293"/>
                  </a:lnTo>
                </a:path>
              </a:pathLst>
            </a:custGeom>
            <a:grpFill/>
            <a:ln w="12700" cap="rnd">
              <a:solidFill>
                <a:srgbClr val="114954"/>
              </a:solidFill>
              <a:prstDash val="solid"/>
              <a:round/>
            </a:ln>
          </p:spPr>
          <p:txBody>
            <a:bodyPr rtlCol="0" anchor="ctr"/>
            <a:lstStyle/>
            <a:p>
              <a:endParaRPr lang="en-AU"/>
            </a:p>
          </p:txBody>
        </p:sp>
        <p:sp>
          <p:nvSpPr>
            <p:cNvPr id="827" name="Freeform: Shape 826">
              <a:extLst>
                <a:ext uri="{FF2B5EF4-FFF2-40B4-BE49-F238E27FC236}">
                  <a16:creationId xmlns:a16="http://schemas.microsoft.com/office/drawing/2014/main" id="{BF587DA2-EB38-4636-83F7-39EA718699F1}"/>
                </a:ext>
              </a:extLst>
            </p:cNvPr>
            <p:cNvSpPr/>
            <p:nvPr/>
          </p:nvSpPr>
          <p:spPr>
            <a:xfrm>
              <a:off x="4766908" y="2374553"/>
              <a:ext cx="78470" cy="78470"/>
            </a:xfrm>
            <a:custGeom>
              <a:avLst/>
              <a:gdLst>
                <a:gd name="connsiteX0" fmla="*/ 0 w 78470"/>
                <a:gd name="connsiteY0" fmla="*/ 78470 h 78470"/>
                <a:gd name="connsiteX1" fmla="*/ 78470 w 78470"/>
                <a:gd name="connsiteY1" fmla="*/ 0 h 78470"/>
              </a:gdLst>
              <a:ahLst/>
              <a:cxnLst>
                <a:cxn ang="0">
                  <a:pos x="connsiteX0" y="connsiteY0"/>
                </a:cxn>
                <a:cxn ang="0">
                  <a:pos x="connsiteX1" y="connsiteY1"/>
                </a:cxn>
              </a:cxnLst>
              <a:rect l="l" t="t" r="r" b="b"/>
              <a:pathLst>
                <a:path w="78470" h="78470">
                  <a:moveTo>
                    <a:pt x="0" y="78470"/>
                  </a:moveTo>
                  <a:cubicBezTo>
                    <a:pt x="36446" y="65351"/>
                    <a:pt x="65351" y="36446"/>
                    <a:pt x="78470" y="0"/>
                  </a:cubicBezTo>
                </a:path>
              </a:pathLst>
            </a:custGeom>
            <a:grpFill/>
            <a:ln w="12700" cap="rnd">
              <a:solidFill>
                <a:srgbClr val="114954"/>
              </a:solidFill>
              <a:prstDash val="solid"/>
              <a:round/>
            </a:ln>
          </p:spPr>
          <p:txBody>
            <a:bodyPr rtlCol="0" anchor="ctr"/>
            <a:lstStyle/>
            <a:p>
              <a:endParaRPr lang="en-AU"/>
            </a:p>
          </p:txBody>
        </p:sp>
        <p:sp>
          <p:nvSpPr>
            <p:cNvPr id="828" name="Freeform: Shape 827">
              <a:extLst>
                <a:ext uri="{FF2B5EF4-FFF2-40B4-BE49-F238E27FC236}">
                  <a16:creationId xmlns:a16="http://schemas.microsoft.com/office/drawing/2014/main" id="{308B06D6-5051-4744-A681-FD857796CD43}"/>
                </a:ext>
              </a:extLst>
            </p:cNvPr>
            <p:cNvSpPr/>
            <p:nvPr/>
          </p:nvSpPr>
          <p:spPr>
            <a:xfrm>
              <a:off x="4489404" y="2217403"/>
              <a:ext cx="95693" cy="3507"/>
            </a:xfrm>
            <a:custGeom>
              <a:avLst/>
              <a:gdLst>
                <a:gd name="connsiteX0" fmla="*/ 0 w 95693"/>
                <a:gd name="connsiteY0" fmla="*/ 0 h 3507"/>
                <a:gd name="connsiteX1" fmla="*/ 95693 w 95693"/>
                <a:gd name="connsiteY1" fmla="*/ 0 h 3507"/>
              </a:gdLst>
              <a:ahLst/>
              <a:cxnLst>
                <a:cxn ang="0">
                  <a:pos x="connsiteX0" y="connsiteY0"/>
                </a:cxn>
                <a:cxn ang="0">
                  <a:pos x="connsiteX1" y="connsiteY1"/>
                </a:cxn>
              </a:cxnLst>
              <a:rect l="l" t="t" r="r" b="b"/>
              <a:pathLst>
                <a:path w="95693" h="3507">
                  <a:moveTo>
                    <a:pt x="0" y="0"/>
                  </a:moveTo>
                  <a:lnTo>
                    <a:pt x="95693" y="0"/>
                  </a:lnTo>
                </a:path>
              </a:pathLst>
            </a:custGeom>
            <a:grpFill/>
            <a:ln w="12700" cap="rnd">
              <a:solidFill>
                <a:srgbClr val="114954"/>
              </a:solidFill>
              <a:prstDash val="solid"/>
              <a:round/>
            </a:ln>
          </p:spPr>
          <p:txBody>
            <a:bodyPr rtlCol="0" anchor="ctr"/>
            <a:lstStyle/>
            <a:p>
              <a:endParaRPr lang="en-AU"/>
            </a:p>
          </p:txBody>
        </p:sp>
        <p:sp>
          <p:nvSpPr>
            <p:cNvPr id="829" name="Freeform: Shape 828">
              <a:extLst>
                <a:ext uri="{FF2B5EF4-FFF2-40B4-BE49-F238E27FC236}">
                  <a16:creationId xmlns:a16="http://schemas.microsoft.com/office/drawing/2014/main" id="{72EC17CD-4F8F-465A-AEC0-49F7B835BDA7}"/>
                </a:ext>
              </a:extLst>
            </p:cNvPr>
            <p:cNvSpPr/>
            <p:nvPr/>
          </p:nvSpPr>
          <p:spPr>
            <a:xfrm>
              <a:off x="4476881" y="2264758"/>
              <a:ext cx="120739" cy="3507"/>
            </a:xfrm>
            <a:custGeom>
              <a:avLst/>
              <a:gdLst>
                <a:gd name="connsiteX0" fmla="*/ 0 w 120739"/>
                <a:gd name="connsiteY0" fmla="*/ 0 h 3507"/>
                <a:gd name="connsiteX1" fmla="*/ 120740 w 120739"/>
                <a:gd name="connsiteY1" fmla="*/ 0 h 3507"/>
              </a:gdLst>
              <a:ahLst/>
              <a:cxnLst>
                <a:cxn ang="0">
                  <a:pos x="connsiteX0" y="connsiteY0"/>
                </a:cxn>
                <a:cxn ang="0">
                  <a:pos x="connsiteX1" y="connsiteY1"/>
                </a:cxn>
              </a:cxnLst>
              <a:rect l="l" t="t" r="r" b="b"/>
              <a:pathLst>
                <a:path w="120739" h="3507">
                  <a:moveTo>
                    <a:pt x="0" y="0"/>
                  </a:moveTo>
                  <a:lnTo>
                    <a:pt x="120740" y="0"/>
                  </a:lnTo>
                </a:path>
              </a:pathLst>
            </a:custGeom>
            <a:grpFill/>
            <a:ln w="12700" cap="rnd">
              <a:solidFill>
                <a:srgbClr val="114954"/>
              </a:solidFill>
              <a:prstDash val="solid"/>
              <a:round/>
            </a:ln>
          </p:spPr>
          <p:txBody>
            <a:bodyPr rtlCol="0" anchor="ctr"/>
            <a:lstStyle/>
            <a:p>
              <a:endParaRPr lang="en-AU"/>
            </a:p>
          </p:txBody>
        </p:sp>
        <p:sp>
          <p:nvSpPr>
            <p:cNvPr id="830" name="Freeform: Shape 829">
              <a:extLst>
                <a:ext uri="{FF2B5EF4-FFF2-40B4-BE49-F238E27FC236}">
                  <a16:creationId xmlns:a16="http://schemas.microsoft.com/office/drawing/2014/main" id="{BF296621-6B5A-454F-9D7F-AA6C3749FDA0}"/>
                </a:ext>
              </a:extLst>
            </p:cNvPr>
            <p:cNvSpPr/>
            <p:nvPr/>
          </p:nvSpPr>
          <p:spPr>
            <a:xfrm>
              <a:off x="4476881" y="2314324"/>
              <a:ext cx="120739" cy="3507"/>
            </a:xfrm>
            <a:custGeom>
              <a:avLst/>
              <a:gdLst>
                <a:gd name="connsiteX0" fmla="*/ 0 w 120739"/>
                <a:gd name="connsiteY0" fmla="*/ 0 h 3507"/>
                <a:gd name="connsiteX1" fmla="*/ 120740 w 120739"/>
                <a:gd name="connsiteY1" fmla="*/ 0 h 3507"/>
              </a:gdLst>
              <a:ahLst/>
              <a:cxnLst>
                <a:cxn ang="0">
                  <a:pos x="connsiteX0" y="connsiteY0"/>
                </a:cxn>
                <a:cxn ang="0">
                  <a:pos x="connsiteX1" y="connsiteY1"/>
                </a:cxn>
              </a:cxnLst>
              <a:rect l="l" t="t" r="r" b="b"/>
              <a:pathLst>
                <a:path w="120739" h="3507">
                  <a:moveTo>
                    <a:pt x="0" y="0"/>
                  </a:moveTo>
                  <a:lnTo>
                    <a:pt x="120740" y="0"/>
                  </a:lnTo>
                </a:path>
              </a:pathLst>
            </a:custGeom>
            <a:grpFill/>
            <a:ln w="12700" cap="rnd">
              <a:solidFill>
                <a:srgbClr val="114954"/>
              </a:solidFill>
              <a:prstDash val="solid"/>
              <a:round/>
            </a:ln>
          </p:spPr>
          <p:txBody>
            <a:bodyPr rtlCol="0" anchor="ctr"/>
            <a:lstStyle/>
            <a:p>
              <a:endParaRPr lang="en-AU"/>
            </a:p>
          </p:txBody>
        </p:sp>
      </p:grpSp>
      <p:grpSp>
        <p:nvGrpSpPr>
          <p:cNvPr id="832" name="Graphic 7">
            <a:extLst>
              <a:ext uri="{FF2B5EF4-FFF2-40B4-BE49-F238E27FC236}">
                <a16:creationId xmlns:a16="http://schemas.microsoft.com/office/drawing/2014/main" id="{5C8EBA5D-4ACC-4AC4-A2AC-C6AF0D47D63A}"/>
              </a:ext>
            </a:extLst>
          </p:cNvPr>
          <p:cNvGrpSpPr/>
          <p:nvPr/>
        </p:nvGrpSpPr>
        <p:grpSpPr>
          <a:xfrm>
            <a:off x="5009544" y="2038398"/>
            <a:ext cx="440022" cy="451422"/>
            <a:chOff x="5009544" y="2038398"/>
            <a:chExt cx="440022" cy="451422"/>
          </a:xfrm>
          <a:noFill/>
        </p:grpSpPr>
        <p:grpSp>
          <p:nvGrpSpPr>
            <p:cNvPr id="833" name="Graphic 7">
              <a:extLst>
                <a:ext uri="{FF2B5EF4-FFF2-40B4-BE49-F238E27FC236}">
                  <a16:creationId xmlns:a16="http://schemas.microsoft.com/office/drawing/2014/main" id="{B2F80997-0838-4CFC-B6C3-5C13F5F2D225}"/>
                </a:ext>
              </a:extLst>
            </p:cNvPr>
            <p:cNvGrpSpPr/>
            <p:nvPr/>
          </p:nvGrpSpPr>
          <p:grpSpPr>
            <a:xfrm>
              <a:off x="5254742" y="2235924"/>
              <a:ext cx="194824" cy="253896"/>
              <a:chOff x="5254742" y="2235924"/>
              <a:chExt cx="194824" cy="253896"/>
            </a:xfrm>
            <a:grpFill/>
          </p:grpSpPr>
          <p:sp>
            <p:nvSpPr>
              <p:cNvPr id="834" name="Freeform: Shape 833">
                <a:extLst>
                  <a:ext uri="{FF2B5EF4-FFF2-40B4-BE49-F238E27FC236}">
                    <a16:creationId xmlns:a16="http://schemas.microsoft.com/office/drawing/2014/main" id="{BEA07633-4465-43BF-B7CD-E0D35B5F3778}"/>
                  </a:ext>
                </a:extLst>
              </p:cNvPr>
              <p:cNvSpPr/>
              <p:nvPr/>
            </p:nvSpPr>
            <p:spPr>
              <a:xfrm>
                <a:off x="5254742" y="2235924"/>
                <a:ext cx="194824" cy="253896"/>
              </a:xfrm>
              <a:custGeom>
                <a:avLst/>
                <a:gdLst>
                  <a:gd name="connsiteX0" fmla="*/ 194825 w 194824"/>
                  <a:gd name="connsiteY0" fmla="*/ 253897 h 253896"/>
                  <a:gd name="connsiteX1" fmla="*/ 194825 w 194824"/>
                  <a:gd name="connsiteY1" fmla="*/ 41533 h 253896"/>
                  <a:gd name="connsiteX2" fmla="*/ 153292 w 194824"/>
                  <a:gd name="connsiteY2" fmla="*/ 0 h 253896"/>
                  <a:gd name="connsiteX3" fmla="*/ 0 w 194824"/>
                  <a:gd name="connsiteY3" fmla="*/ 0 h 253896"/>
                  <a:gd name="connsiteX4" fmla="*/ 0 w 194824"/>
                  <a:gd name="connsiteY4" fmla="*/ 253897 h 253896"/>
                  <a:gd name="connsiteX5" fmla="*/ 194825 w 194824"/>
                  <a:gd name="connsiteY5" fmla="*/ 253897 h 25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24" h="253896">
                    <a:moveTo>
                      <a:pt x="194825" y="253897"/>
                    </a:moveTo>
                    <a:lnTo>
                      <a:pt x="194825" y="41533"/>
                    </a:lnTo>
                    <a:lnTo>
                      <a:pt x="153292" y="0"/>
                    </a:lnTo>
                    <a:lnTo>
                      <a:pt x="0" y="0"/>
                    </a:lnTo>
                    <a:lnTo>
                      <a:pt x="0" y="253897"/>
                    </a:lnTo>
                    <a:lnTo>
                      <a:pt x="194825" y="253897"/>
                    </a:lnTo>
                    <a:close/>
                  </a:path>
                </a:pathLst>
              </a:custGeom>
              <a:grpFill/>
              <a:ln w="12700" cap="rnd">
                <a:solidFill>
                  <a:srgbClr val="114954"/>
                </a:solidFill>
                <a:prstDash val="solid"/>
                <a:round/>
              </a:ln>
            </p:spPr>
            <p:txBody>
              <a:bodyPr rtlCol="0" anchor="ctr"/>
              <a:lstStyle/>
              <a:p>
                <a:endParaRPr lang="en-AU"/>
              </a:p>
            </p:txBody>
          </p:sp>
          <p:sp>
            <p:nvSpPr>
              <p:cNvPr id="835" name="Freeform: Shape 834">
                <a:extLst>
                  <a:ext uri="{FF2B5EF4-FFF2-40B4-BE49-F238E27FC236}">
                    <a16:creationId xmlns:a16="http://schemas.microsoft.com/office/drawing/2014/main" id="{97FF11A1-4006-4153-BACB-3C085E98D0D2}"/>
                  </a:ext>
                </a:extLst>
              </p:cNvPr>
              <p:cNvSpPr/>
              <p:nvPr/>
            </p:nvSpPr>
            <p:spPr>
              <a:xfrm>
                <a:off x="5399159" y="2252797"/>
                <a:ext cx="33534" cy="33534"/>
              </a:xfrm>
              <a:custGeom>
                <a:avLst/>
                <a:gdLst>
                  <a:gd name="connsiteX0" fmla="*/ 0 w 33534"/>
                  <a:gd name="connsiteY0" fmla="*/ 0 h 33534"/>
                  <a:gd name="connsiteX1" fmla="*/ 0 w 33534"/>
                  <a:gd name="connsiteY1" fmla="*/ 33535 h 33534"/>
                  <a:gd name="connsiteX2" fmla="*/ 33535 w 33534"/>
                  <a:gd name="connsiteY2" fmla="*/ 33535 h 33534"/>
                </a:gdLst>
                <a:ahLst/>
                <a:cxnLst>
                  <a:cxn ang="0">
                    <a:pos x="connsiteX0" y="connsiteY0"/>
                  </a:cxn>
                  <a:cxn ang="0">
                    <a:pos x="connsiteX1" y="connsiteY1"/>
                  </a:cxn>
                  <a:cxn ang="0">
                    <a:pos x="connsiteX2" y="connsiteY2"/>
                  </a:cxn>
                </a:cxnLst>
                <a:rect l="l" t="t" r="r" b="b"/>
                <a:pathLst>
                  <a:path w="33534" h="33534">
                    <a:moveTo>
                      <a:pt x="0" y="0"/>
                    </a:moveTo>
                    <a:lnTo>
                      <a:pt x="0" y="33535"/>
                    </a:lnTo>
                    <a:lnTo>
                      <a:pt x="33535" y="33535"/>
                    </a:lnTo>
                  </a:path>
                </a:pathLst>
              </a:custGeom>
              <a:grpFill/>
              <a:ln w="12700" cap="rnd">
                <a:solidFill>
                  <a:srgbClr val="114954"/>
                </a:solidFill>
                <a:prstDash val="solid"/>
                <a:round/>
              </a:ln>
            </p:spPr>
            <p:txBody>
              <a:bodyPr rtlCol="0" anchor="ctr"/>
              <a:lstStyle/>
              <a:p>
                <a:endParaRPr lang="en-AU"/>
              </a:p>
            </p:txBody>
          </p:sp>
        </p:grpSp>
        <p:grpSp>
          <p:nvGrpSpPr>
            <p:cNvPr id="836" name="Graphic 7">
              <a:extLst>
                <a:ext uri="{FF2B5EF4-FFF2-40B4-BE49-F238E27FC236}">
                  <a16:creationId xmlns:a16="http://schemas.microsoft.com/office/drawing/2014/main" id="{2E2B55E0-5F54-46E1-9F7D-1B49360C9381}"/>
                </a:ext>
              </a:extLst>
            </p:cNvPr>
            <p:cNvGrpSpPr/>
            <p:nvPr/>
          </p:nvGrpSpPr>
          <p:grpSpPr>
            <a:xfrm>
              <a:off x="5286838" y="2344421"/>
              <a:ext cx="130631" cy="83731"/>
              <a:chOff x="5286838" y="2344421"/>
              <a:chExt cx="130631" cy="83731"/>
            </a:xfrm>
            <a:grpFill/>
          </p:grpSpPr>
          <p:sp>
            <p:nvSpPr>
              <p:cNvPr id="837" name="Freeform: Shape 836">
                <a:extLst>
                  <a:ext uri="{FF2B5EF4-FFF2-40B4-BE49-F238E27FC236}">
                    <a16:creationId xmlns:a16="http://schemas.microsoft.com/office/drawing/2014/main" id="{DF69E4BC-FAB0-4CD5-AB2D-945A5AF1F71E}"/>
                  </a:ext>
                </a:extLst>
              </p:cNvPr>
              <p:cNvSpPr/>
              <p:nvPr/>
            </p:nvSpPr>
            <p:spPr>
              <a:xfrm>
                <a:off x="5286838" y="2371887"/>
                <a:ext cx="130631" cy="3507"/>
              </a:xfrm>
              <a:custGeom>
                <a:avLst/>
                <a:gdLst>
                  <a:gd name="connsiteX0" fmla="*/ 0 w 130631"/>
                  <a:gd name="connsiteY0" fmla="*/ 0 h 3507"/>
                  <a:gd name="connsiteX1" fmla="*/ 130631 w 130631"/>
                  <a:gd name="connsiteY1" fmla="*/ 0 h 3507"/>
                </a:gdLst>
                <a:ahLst/>
                <a:cxnLst>
                  <a:cxn ang="0">
                    <a:pos x="connsiteX0" y="connsiteY0"/>
                  </a:cxn>
                  <a:cxn ang="0">
                    <a:pos x="connsiteX1" y="connsiteY1"/>
                  </a:cxn>
                </a:cxnLst>
                <a:rect l="l" t="t" r="r" b="b"/>
                <a:pathLst>
                  <a:path w="130631" h="3507">
                    <a:moveTo>
                      <a:pt x="0" y="0"/>
                    </a:moveTo>
                    <a:lnTo>
                      <a:pt x="130631" y="0"/>
                    </a:lnTo>
                  </a:path>
                </a:pathLst>
              </a:custGeom>
              <a:grpFill/>
              <a:ln w="12700" cap="rnd">
                <a:solidFill>
                  <a:srgbClr val="114954"/>
                </a:solidFill>
                <a:prstDash val="solid"/>
                <a:round/>
              </a:ln>
            </p:spPr>
            <p:txBody>
              <a:bodyPr rtlCol="0" anchor="ctr"/>
              <a:lstStyle/>
              <a:p>
                <a:endParaRPr lang="en-AU"/>
              </a:p>
            </p:txBody>
          </p:sp>
          <p:sp>
            <p:nvSpPr>
              <p:cNvPr id="838" name="Freeform: Shape 837">
                <a:extLst>
                  <a:ext uri="{FF2B5EF4-FFF2-40B4-BE49-F238E27FC236}">
                    <a16:creationId xmlns:a16="http://schemas.microsoft.com/office/drawing/2014/main" id="{83FCC4E1-B854-47FF-A040-053098423C59}"/>
                  </a:ext>
                </a:extLst>
              </p:cNvPr>
              <p:cNvSpPr/>
              <p:nvPr/>
            </p:nvSpPr>
            <p:spPr>
              <a:xfrm>
                <a:off x="5322197" y="2344421"/>
                <a:ext cx="59913" cy="3507"/>
              </a:xfrm>
              <a:custGeom>
                <a:avLst/>
                <a:gdLst>
                  <a:gd name="connsiteX0" fmla="*/ 0 w 59913"/>
                  <a:gd name="connsiteY0" fmla="*/ 0 h 3507"/>
                  <a:gd name="connsiteX1" fmla="*/ 59914 w 59913"/>
                  <a:gd name="connsiteY1" fmla="*/ 0 h 3507"/>
                </a:gdLst>
                <a:ahLst/>
                <a:cxnLst>
                  <a:cxn ang="0">
                    <a:pos x="connsiteX0" y="connsiteY0"/>
                  </a:cxn>
                  <a:cxn ang="0">
                    <a:pos x="connsiteX1" y="connsiteY1"/>
                  </a:cxn>
                </a:cxnLst>
                <a:rect l="l" t="t" r="r" b="b"/>
                <a:pathLst>
                  <a:path w="59913" h="3507">
                    <a:moveTo>
                      <a:pt x="0" y="0"/>
                    </a:moveTo>
                    <a:lnTo>
                      <a:pt x="59914" y="0"/>
                    </a:lnTo>
                  </a:path>
                </a:pathLst>
              </a:custGeom>
              <a:grpFill/>
              <a:ln w="12700" cap="rnd">
                <a:solidFill>
                  <a:srgbClr val="114954"/>
                </a:solidFill>
                <a:prstDash val="solid"/>
                <a:round/>
              </a:ln>
            </p:spPr>
            <p:txBody>
              <a:bodyPr rtlCol="0" anchor="ctr"/>
              <a:lstStyle/>
              <a:p>
                <a:endParaRPr lang="en-AU"/>
              </a:p>
            </p:txBody>
          </p:sp>
          <p:sp>
            <p:nvSpPr>
              <p:cNvPr id="839" name="Freeform: Shape 838">
                <a:extLst>
                  <a:ext uri="{FF2B5EF4-FFF2-40B4-BE49-F238E27FC236}">
                    <a16:creationId xmlns:a16="http://schemas.microsoft.com/office/drawing/2014/main" id="{5EF5DE94-8EFA-4072-8A6D-17F6B000C882}"/>
                  </a:ext>
                </a:extLst>
              </p:cNvPr>
              <p:cNvSpPr/>
              <p:nvPr/>
            </p:nvSpPr>
            <p:spPr>
              <a:xfrm>
                <a:off x="5286838" y="2428153"/>
                <a:ext cx="65315" cy="3507"/>
              </a:xfrm>
              <a:custGeom>
                <a:avLst/>
                <a:gdLst>
                  <a:gd name="connsiteX0" fmla="*/ 0 w 65315"/>
                  <a:gd name="connsiteY0" fmla="*/ 0 h 3507"/>
                  <a:gd name="connsiteX1" fmla="*/ 65316 w 65315"/>
                  <a:gd name="connsiteY1" fmla="*/ 0 h 3507"/>
                </a:gdLst>
                <a:ahLst/>
                <a:cxnLst>
                  <a:cxn ang="0">
                    <a:pos x="connsiteX0" y="connsiteY0"/>
                  </a:cxn>
                  <a:cxn ang="0">
                    <a:pos x="connsiteX1" y="connsiteY1"/>
                  </a:cxn>
                </a:cxnLst>
                <a:rect l="l" t="t" r="r" b="b"/>
                <a:pathLst>
                  <a:path w="65315" h="3507">
                    <a:moveTo>
                      <a:pt x="0" y="0"/>
                    </a:moveTo>
                    <a:lnTo>
                      <a:pt x="65316" y="0"/>
                    </a:lnTo>
                  </a:path>
                </a:pathLst>
              </a:custGeom>
              <a:grpFill/>
              <a:ln w="12700" cap="rnd">
                <a:solidFill>
                  <a:srgbClr val="114954"/>
                </a:solidFill>
                <a:prstDash val="solid"/>
                <a:round/>
              </a:ln>
            </p:spPr>
            <p:txBody>
              <a:bodyPr rtlCol="0" anchor="ctr"/>
              <a:lstStyle/>
              <a:p>
                <a:endParaRPr lang="en-AU"/>
              </a:p>
            </p:txBody>
          </p:sp>
          <p:sp>
            <p:nvSpPr>
              <p:cNvPr id="840" name="Freeform: Shape 839">
                <a:extLst>
                  <a:ext uri="{FF2B5EF4-FFF2-40B4-BE49-F238E27FC236}">
                    <a16:creationId xmlns:a16="http://schemas.microsoft.com/office/drawing/2014/main" id="{783D0AFA-F360-4D06-829F-869221BF24C3}"/>
                  </a:ext>
                </a:extLst>
              </p:cNvPr>
              <p:cNvSpPr/>
              <p:nvPr/>
            </p:nvSpPr>
            <p:spPr>
              <a:xfrm>
                <a:off x="5352154" y="2400687"/>
                <a:ext cx="65315" cy="3507"/>
              </a:xfrm>
              <a:custGeom>
                <a:avLst/>
                <a:gdLst>
                  <a:gd name="connsiteX0" fmla="*/ 0 w 65315"/>
                  <a:gd name="connsiteY0" fmla="*/ 0 h 3507"/>
                  <a:gd name="connsiteX1" fmla="*/ 65316 w 65315"/>
                  <a:gd name="connsiteY1" fmla="*/ 0 h 3507"/>
                </a:gdLst>
                <a:ahLst/>
                <a:cxnLst>
                  <a:cxn ang="0">
                    <a:pos x="connsiteX0" y="connsiteY0"/>
                  </a:cxn>
                  <a:cxn ang="0">
                    <a:pos x="connsiteX1" y="connsiteY1"/>
                  </a:cxn>
                </a:cxnLst>
                <a:rect l="l" t="t" r="r" b="b"/>
                <a:pathLst>
                  <a:path w="65315" h="3507">
                    <a:moveTo>
                      <a:pt x="0" y="0"/>
                    </a:moveTo>
                    <a:lnTo>
                      <a:pt x="65316" y="0"/>
                    </a:lnTo>
                  </a:path>
                </a:pathLst>
              </a:custGeom>
              <a:grpFill/>
              <a:ln w="12700" cap="rnd">
                <a:solidFill>
                  <a:srgbClr val="114954"/>
                </a:solidFill>
                <a:prstDash val="solid"/>
                <a:round/>
              </a:ln>
            </p:spPr>
            <p:txBody>
              <a:bodyPr rtlCol="0" anchor="ctr"/>
              <a:lstStyle/>
              <a:p>
                <a:endParaRPr lang="en-AU"/>
              </a:p>
            </p:txBody>
          </p:sp>
        </p:grpSp>
        <p:sp>
          <p:nvSpPr>
            <p:cNvPr id="841" name="Freeform: Shape 840">
              <a:extLst>
                <a:ext uri="{FF2B5EF4-FFF2-40B4-BE49-F238E27FC236}">
                  <a16:creationId xmlns:a16="http://schemas.microsoft.com/office/drawing/2014/main" id="{C2ADED99-CF38-42FF-B932-C85ADD326100}"/>
                </a:ext>
              </a:extLst>
            </p:cNvPr>
            <p:cNvSpPr/>
            <p:nvPr/>
          </p:nvSpPr>
          <p:spPr>
            <a:xfrm>
              <a:off x="5009544" y="2038398"/>
              <a:ext cx="194859" cy="253896"/>
            </a:xfrm>
            <a:custGeom>
              <a:avLst/>
              <a:gdLst>
                <a:gd name="connsiteX0" fmla="*/ 194860 w 194859"/>
                <a:gd name="connsiteY0" fmla="*/ 253897 h 253896"/>
                <a:gd name="connsiteX1" fmla="*/ 194860 w 194859"/>
                <a:gd name="connsiteY1" fmla="*/ 41568 h 253896"/>
                <a:gd name="connsiteX2" fmla="*/ 153292 w 194859"/>
                <a:gd name="connsiteY2" fmla="*/ 0 h 253896"/>
                <a:gd name="connsiteX3" fmla="*/ 0 w 194859"/>
                <a:gd name="connsiteY3" fmla="*/ 0 h 253896"/>
                <a:gd name="connsiteX4" fmla="*/ 0 w 194859"/>
                <a:gd name="connsiteY4" fmla="*/ 253897 h 253896"/>
                <a:gd name="connsiteX5" fmla="*/ 194860 w 194859"/>
                <a:gd name="connsiteY5" fmla="*/ 253897 h 25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59" h="253896">
                  <a:moveTo>
                    <a:pt x="194860" y="253897"/>
                  </a:moveTo>
                  <a:lnTo>
                    <a:pt x="194860" y="41568"/>
                  </a:lnTo>
                  <a:lnTo>
                    <a:pt x="153292" y="0"/>
                  </a:lnTo>
                  <a:lnTo>
                    <a:pt x="0" y="0"/>
                  </a:lnTo>
                  <a:lnTo>
                    <a:pt x="0" y="253897"/>
                  </a:lnTo>
                  <a:lnTo>
                    <a:pt x="194860" y="253897"/>
                  </a:lnTo>
                  <a:close/>
                </a:path>
              </a:pathLst>
            </a:custGeom>
            <a:grpFill/>
            <a:ln w="12700" cap="rnd">
              <a:solidFill>
                <a:srgbClr val="114954"/>
              </a:solidFill>
              <a:prstDash val="solid"/>
              <a:round/>
            </a:ln>
          </p:spPr>
          <p:txBody>
            <a:bodyPr rtlCol="0" anchor="ctr"/>
            <a:lstStyle/>
            <a:p>
              <a:endParaRPr lang="en-AU"/>
            </a:p>
          </p:txBody>
        </p:sp>
        <p:sp>
          <p:nvSpPr>
            <p:cNvPr id="842" name="Freeform: Shape 841">
              <a:extLst>
                <a:ext uri="{FF2B5EF4-FFF2-40B4-BE49-F238E27FC236}">
                  <a16:creationId xmlns:a16="http://schemas.microsoft.com/office/drawing/2014/main" id="{695D88F9-3926-4A56-9C7E-5E6A588632D1}"/>
                </a:ext>
              </a:extLst>
            </p:cNvPr>
            <p:cNvSpPr/>
            <p:nvPr/>
          </p:nvSpPr>
          <p:spPr>
            <a:xfrm>
              <a:off x="5153962" y="2055271"/>
              <a:ext cx="33535" cy="33534"/>
            </a:xfrm>
            <a:custGeom>
              <a:avLst/>
              <a:gdLst>
                <a:gd name="connsiteX0" fmla="*/ 0 w 33535"/>
                <a:gd name="connsiteY0" fmla="*/ 0 h 33534"/>
                <a:gd name="connsiteX1" fmla="*/ 0 w 33535"/>
                <a:gd name="connsiteY1" fmla="*/ 33535 h 33534"/>
                <a:gd name="connsiteX2" fmla="*/ 33535 w 33535"/>
                <a:gd name="connsiteY2" fmla="*/ 33535 h 33534"/>
              </a:gdLst>
              <a:ahLst/>
              <a:cxnLst>
                <a:cxn ang="0">
                  <a:pos x="connsiteX0" y="connsiteY0"/>
                </a:cxn>
                <a:cxn ang="0">
                  <a:pos x="connsiteX1" y="connsiteY1"/>
                </a:cxn>
                <a:cxn ang="0">
                  <a:pos x="connsiteX2" y="connsiteY2"/>
                </a:cxn>
              </a:cxnLst>
              <a:rect l="l" t="t" r="r" b="b"/>
              <a:pathLst>
                <a:path w="33535" h="33534">
                  <a:moveTo>
                    <a:pt x="0" y="0"/>
                  </a:moveTo>
                  <a:lnTo>
                    <a:pt x="0" y="33535"/>
                  </a:lnTo>
                  <a:lnTo>
                    <a:pt x="33535" y="33535"/>
                  </a:lnTo>
                </a:path>
              </a:pathLst>
            </a:custGeom>
            <a:grpFill/>
            <a:ln w="12700" cap="rnd">
              <a:solidFill>
                <a:srgbClr val="114954"/>
              </a:solidFill>
              <a:prstDash val="solid"/>
              <a:round/>
            </a:ln>
          </p:spPr>
          <p:txBody>
            <a:bodyPr rtlCol="0" anchor="ctr"/>
            <a:lstStyle/>
            <a:p>
              <a:endParaRPr lang="en-AU"/>
            </a:p>
          </p:txBody>
        </p:sp>
        <p:grpSp>
          <p:nvGrpSpPr>
            <p:cNvPr id="843" name="Graphic 7">
              <a:extLst>
                <a:ext uri="{FF2B5EF4-FFF2-40B4-BE49-F238E27FC236}">
                  <a16:creationId xmlns:a16="http://schemas.microsoft.com/office/drawing/2014/main" id="{004C6516-04C0-48D7-9B7E-7F350667145A}"/>
                </a:ext>
              </a:extLst>
            </p:cNvPr>
            <p:cNvGrpSpPr/>
            <p:nvPr/>
          </p:nvGrpSpPr>
          <p:grpSpPr>
            <a:xfrm>
              <a:off x="5041641" y="2161313"/>
              <a:ext cx="130631" cy="83731"/>
              <a:chOff x="5041641" y="2161313"/>
              <a:chExt cx="130631" cy="83731"/>
            </a:xfrm>
            <a:grpFill/>
          </p:grpSpPr>
          <p:sp>
            <p:nvSpPr>
              <p:cNvPr id="844" name="Freeform: Shape 843">
                <a:extLst>
                  <a:ext uri="{FF2B5EF4-FFF2-40B4-BE49-F238E27FC236}">
                    <a16:creationId xmlns:a16="http://schemas.microsoft.com/office/drawing/2014/main" id="{2C1E5DDA-31FA-4E2F-9391-17AE6E730EC1}"/>
                  </a:ext>
                </a:extLst>
              </p:cNvPr>
              <p:cNvSpPr/>
              <p:nvPr/>
            </p:nvSpPr>
            <p:spPr>
              <a:xfrm>
                <a:off x="5041641" y="2188779"/>
                <a:ext cx="130631" cy="3507"/>
              </a:xfrm>
              <a:custGeom>
                <a:avLst/>
                <a:gdLst>
                  <a:gd name="connsiteX0" fmla="*/ 0 w 130631"/>
                  <a:gd name="connsiteY0" fmla="*/ 0 h 3507"/>
                  <a:gd name="connsiteX1" fmla="*/ 130631 w 130631"/>
                  <a:gd name="connsiteY1" fmla="*/ 0 h 3507"/>
                </a:gdLst>
                <a:ahLst/>
                <a:cxnLst>
                  <a:cxn ang="0">
                    <a:pos x="connsiteX0" y="connsiteY0"/>
                  </a:cxn>
                  <a:cxn ang="0">
                    <a:pos x="connsiteX1" y="connsiteY1"/>
                  </a:cxn>
                </a:cxnLst>
                <a:rect l="l" t="t" r="r" b="b"/>
                <a:pathLst>
                  <a:path w="130631" h="3507">
                    <a:moveTo>
                      <a:pt x="0" y="0"/>
                    </a:moveTo>
                    <a:lnTo>
                      <a:pt x="130631" y="0"/>
                    </a:lnTo>
                  </a:path>
                </a:pathLst>
              </a:custGeom>
              <a:grpFill/>
              <a:ln w="12700" cap="rnd">
                <a:solidFill>
                  <a:srgbClr val="114954"/>
                </a:solidFill>
                <a:prstDash val="solid"/>
                <a:round/>
              </a:ln>
            </p:spPr>
            <p:txBody>
              <a:bodyPr rtlCol="0" anchor="ctr"/>
              <a:lstStyle/>
              <a:p>
                <a:endParaRPr lang="en-AU"/>
              </a:p>
            </p:txBody>
          </p:sp>
          <p:sp>
            <p:nvSpPr>
              <p:cNvPr id="845" name="Freeform: Shape 844">
                <a:extLst>
                  <a:ext uri="{FF2B5EF4-FFF2-40B4-BE49-F238E27FC236}">
                    <a16:creationId xmlns:a16="http://schemas.microsoft.com/office/drawing/2014/main" id="{60FF456A-9E3B-411E-9A8C-96FC0A9DF862}"/>
                  </a:ext>
                </a:extLst>
              </p:cNvPr>
              <p:cNvSpPr/>
              <p:nvPr/>
            </p:nvSpPr>
            <p:spPr>
              <a:xfrm>
                <a:off x="5041641" y="2161313"/>
                <a:ext cx="130631" cy="3507"/>
              </a:xfrm>
              <a:custGeom>
                <a:avLst/>
                <a:gdLst>
                  <a:gd name="connsiteX0" fmla="*/ 0 w 130631"/>
                  <a:gd name="connsiteY0" fmla="*/ 0 h 3507"/>
                  <a:gd name="connsiteX1" fmla="*/ 130631 w 130631"/>
                  <a:gd name="connsiteY1" fmla="*/ 0 h 3507"/>
                </a:gdLst>
                <a:ahLst/>
                <a:cxnLst>
                  <a:cxn ang="0">
                    <a:pos x="connsiteX0" y="connsiteY0"/>
                  </a:cxn>
                  <a:cxn ang="0">
                    <a:pos x="connsiteX1" y="connsiteY1"/>
                  </a:cxn>
                </a:cxnLst>
                <a:rect l="l" t="t" r="r" b="b"/>
                <a:pathLst>
                  <a:path w="130631" h="3507">
                    <a:moveTo>
                      <a:pt x="0" y="0"/>
                    </a:moveTo>
                    <a:lnTo>
                      <a:pt x="130631" y="0"/>
                    </a:lnTo>
                  </a:path>
                </a:pathLst>
              </a:custGeom>
              <a:grpFill/>
              <a:ln w="12700" cap="rnd">
                <a:solidFill>
                  <a:srgbClr val="114954"/>
                </a:solidFill>
                <a:prstDash val="solid"/>
                <a:round/>
              </a:ln>
            </p:spPr>
            <p:txBody>
              <a:bodyPr rtlCol="0" anchor="ctr"/>
              <a:lstStyle/>
              <a:p>
                <a:endParaRPr lang="en-AU"/>
              </a:p>
            </p:txBody>
          </p:sp>
          <p:sp>
            <p:nvSpPr>
              <p:cNvPr id="846" name="Freeform: Shape 845">
                <a:extLst>
                  <a:ext uri="{FF2B5EF4-FFF2-40B4-BE49-F238E27FC236}">
                    <a16:creationId xmlns:a16="http://schemas.microsoft.com/office/drawing/2014/main" id="{F51E5BC5-93D9-4855-A7A5-45E101174DB9}"/>
                  </a:ext>
                </a:extLst>
              </p:cNvPr>
              <p:cNvSpPr/>
              <p:nvPr/>
            </p:nvSpPr>
            <p:spPr>
              <a:xfrm>
                <a:off x="5041641" y="2245044"/>
                <a:ext cx="65315" cy="3507"/>
              </a:xfrm>
              <a:custGeom>
                <a:avLst/>
                <a:gdLst>
                  <a:gd name="connsiteX0" fmla="*/ 0 w 65315"/>
                  <a:gd name="connsiteY0" fmla="*/ 0 h 3507"/>
                  <a:gd name="connsiteX1" fmla="*/ 65316 w 65315"/>
                  <a:gd name="connsiteY1" fmla="*/ 0 h 3507"/>
                </a:gdLst>
                <a:ahLst/>
                <a:cxnLst>
                  <a:cxn ang="0">
                    <a:pos x="connsiteX0" y="connsiteY0"/>
                  </a:cxn>
                  <a:cxn ang="0">
                    <a:pos x="connsiteX1" y="connsiteY1"/>
                  </a:cxn>
                </a:cxnLst>
                <a:rect l="l" t="t" r="r" b="b"/>
                <a:pathLst>
                  <a:path w="65315" h="3507">
                    <a:moveTo>
                      <a:pt x="0" y="0"/>
                    </a:moveTo>
                    <a:lnTo>
                      <a:pt x="65316" y="0"/>
                    </a:lnTo>
                  </a:path>
                </a:pathLst>
              </a:custGeom>
              <a:grpFill/>
              <a:ln w="12700" cap="rnd">
                <a:solidFill>
                  <a:srgbClr val="114954"/>
                </a:solidFill>
                <a:prstDash val="solid"/>
                <a:round/>
              </a:ln>
            </p:spPr>
            <p:txBody>
              <a:bodyPr rtlCol="0" anchor="ctr"/>
              <a:lstStyle/>
              <a:p>
                <a:endParaRPr lang="en-AU"/>
              </a:p>
            </p:txBody>
          </p:sp>
          <p:sp>
            <p:nvSpPr>
              <p:cNvPr id="847" name="Freeform: Shape 846">
                <a:extLst>
                  <a:ext uri="{FF2B5EF4-FFF2-40B4-BE49-F238E27FC236}">
                    <a16:creationId xmlns:a16="http://schemas.microsoft.com/office/drawing/2014/main" id="{E8BBCB70-E3F3-49E8-B8B3-ACFF44D0CBC3}"/>
                  </a:ext>
                </a:extLst>
              </p:cNvPr>
              <p:cNvSpPr/>
              <p:nvPr/>
            </p:nvSpPr>
            <p:spPr>
              <a:xfrm>
                <a:off x="5041641" y="2217578"/>
                <a:ext cx="130631" cy="3507"/>
              </a:xfrm>
              <a:custGeom>
                <a:avLst/>
                <a:gdLst>
                  <a:gd name="connsiteX0" fmla="*/ 0 w 130631"/>
                  <a:gd name="connsiteY0" fmla="*/ 0 h 3507"/>
                  <a:gd name="connsiteX1" fmla="*/ 130631 w 130631"/>
                  <a:gd name="connsiteY1" fmla="*/ 0 h 3507"/>
                </a:gdLst>
                <a:ahLst/>
                <a:cxnLst>
                  <a:cxn ang="0">
                    <a:pos x="connsiteX0" y="connsiteY0"/>
                  </a:cxn>
                  <a:cxn ang="0">
                    <a:pos x="connsiteX1" y="connsiteY1"/>
                  </a:cxn>
                </a:cxnLst>
                <a:rect l="l" t="t" r="r" b="b"/>
                <a:pathLst>
                  <a:path w="130631" h="3507">
                    <a:moveTo>
                      <a:pt x="0" y="0"/>
                    </a:moveTo>
                    <a:lnTo>
                      <a:pt x="130631" y="0"/>
                    </a:lnTo>
                  </a:path>
                </a:pathLst>
              </a:custGeom>
              <a:grpFill/>
              <a:ln w="12700" cap="rnd">
                <a:solidFill>
                  <a:srgbClr val="114954"/>
                </a:solidFill>
                <a:prstDash val="solid"/>
                <a:round/>
              </a:ln>
            </p:spPr>
            <p:txBody>
              <a:bodyPr rtlCol="0" anchor="ctr"/>
              <a:lstStyle/>
              <a:p>
                <a:endParaRPr lang="en-AU"/>
              </a:p>
            </p:txBody>
          </p:sp>
        </p:grpSp>
        <p:sp>
          <p:nvSpPr>
            <p:cNvPr id="848" name="Freeform: Shape 847">
              <a:extLst>
                <a:ext uri="{FF2B5EF4-FFF2-40B4-BE49-F238E27FC236}">
                  <a16:creationId xmlns:a16="http://schemas.microsoft.com/office/drawing/2014/main" id="{A3283437-19FF-4C6B-BC98-ECAAB1611B34}"/>
                </a:ext>
              </a:extLst>
            </p:cNvPr>
            <p:cNvSpPr/>
            <p:nvPr/>
          </p:nvSpPr>
          <p:spPr>
            <a:xfrm>
              <a:off x="5226819" y="2139178"/>
              <a:ext cx="119125" cy="71314"/>
            </a:xfrm>
            <a:custGeom>
              <a:avLst/>
              <a:gdLst>
                <a:gd name="connsiteX0" fmla="*/ 0 w 119125"/>
                <a:gd name="connsiteY0" fmla="*/ 0 h 71314"/>
                <a:gd name="connsiteX1" fmla="*/ 119126 w 119125"/>
                <a:gd name="connsiteY1" fmla="*/ 0 h 71314"/>
                <a:gd name="connsiteX2" fmla="*/ 119126 w 119125"/>
                <a:gd name="connsiteY2" fmla="*/ 71314 h 71314"/>
              </a:gdLst>
              <a:ahLst/>
              <a:cxnLst>
                <a:cxn ang="0">
                  <a:pos x="connsiteX0" y="connsiteY0"/>
                </a:cxn>
                <a:cxn ang="0">
                  <a:pos x="connsiteX1" y="connsiteY1"/>
                </a:cxn>
                <a:cxn ang="0">
                  <a:pos x="connsiteX2" y="connsiteY2"/>
                </a:cxn>
              </a:cxnLst>
              <a:rect l="l" t="t" r="r" b="b"/>
              <a:pathLst>
                <a:path w="119125" h="71314">
                  <a:moveTo>
                    <a:pt x="0" y="0"/>
                  </a:moveTo>
                  <a:lnTo>
                    <a:pt x="119126" y="0"/>
                  </a:lnTo>
                  <a:lnTo>
                    <a:pt x="119126" y="71314"/>
                  </a:lnTo>
                </a:path>
              </a:pathLst>
            </a:custGeom>
            <a:grpFill/>
            <a:ln w="12700" cap="rnd">
              <a:solidFill>
                <a:srgbClr val="114954"/>
              </a:solidFill>
              <a:prstDash val="solid"/>
              <a:round/>
            </a:ln>
          </p:spPr>
          <p:txBody>
            <a:bodyPr rtlCol="0" anchor="ctr"/>
            <a:lstStyle/>
            <a:p>
              <a:endParaRPr lang="en-AU"/>
            </a:p>
          </p:txBody>
        </p:sp>
        <p:sp>
          <p:nvSpPr>
            <p:cNvPr id="849" name="Freeform: Shape 848">
              <a:extLst>
                <a:ext uri="{FF2B5EF4-FFF2-40B4-BE49-F238E27FC236}">
                  <a16:creationId xmlns:a16="http://schemas.microsoft.com/office/drawing/2014/main" id="{7C8772F9-F708-4F32-A2B5-3AF1F230011A}"/>
                </a:ext>
              </a:extLst>
            </p:cNvPr>
            <p:cNvSpPr/>
            <p:nvPr/>
          </p:nvSpPr>
          <p:spPr>
            <a:xfrm>
              <a:off x="5103168" y="2318077"/>
              <a:ext cx="119090" cy="71314"/>
            </a:xfrm>
            <a:custGeom>
              <a:avLst/>
              <a:gdLst>
                <a:gd name="connsiteX0" fmla="*/ 119091 w 119090"/>
                <a:gd name="connsiteY0" fmla="*/ 71314 h 71314"/>
                <a:gd name="connsiteX1" fmla="*/ 0 w 119090"/>
                <a:gd name="connsiteY1" fmla="*/ 71314 h 71314"/>
                <a:gd name="connsiteX2" fmla="*/ 0 w 119090"/>
                <a:gd name="connsiteY2" fmla="*/ 0 h 71314"/>
              </a:gdLst>
              <a:ahLst/>
              <a:cxnLst>
                <a:cxn ang="0">
                  <a:pos x="connsiteX0" y="connsiteY0"/>
                </a:cxn>
                <a:cxn ang="0">
                  <a:pos x="connsiteX1" y="connsiteY1"/>
                </a:cxn>
                <a:cxn ang="0">
                  <a:pos x="connsiteX2" y="connsiteY2"/>
                </a:cxn>
              </a:cxnLst>
              <a:rect l="l" t="t" r="r" b="b"/>
              <a:pathLst>
                <a:path w="119090" h="71314">
                  <a:moveTo>
                    <a:pt x="119091" y="71314"/>
                  </a:moveTo>
                  <a:lnTo>
                    <a:pt x="0" y="71314"/>
                  </a:lnTo>
                  <a:lnTo>
                    <a:pt x="0" y="0"/>
                  </a:lnTo>
                </a:path>
              </a:pathLst>
            </a:custGeom>
            <a:grpFill/>
            <a:ln w="12700" cap="rnd">
              <a:solidFill>
                <a:srgbClr val="114954"/>
              </a:solidFill>
              <a:prstDash val="solid"/>
              <a:round/>
            </a:ln>
          </p:spPr>
          <p:txBody>
            <a:bodyPr rtlCol="0" anchor="ctr"/>
            <a:lstStyle/>
            <a:p>
              <a:endParaRPr lang="en-AU"/>
            </a:p>
          </p:txBody>
        </p:sp>
      </p:grpSp>
      <p:grpSp>
        <p:nvGrpSpPr>
          <p:cNvPr id="850" name="Graphic 7">
            <a:extLst>
              <a:ext uri="{FF2B5EF4-FFF2-40B4-BE49-F238E27FC236}">
                <a16:creationId xmlns:a16="http://schemas.microsoft.com/office/drawing/2014/main" id="{B5841DAB-DD29-4135-B7E5-7BAD3DC84B10}"/>
              </a:ext>
            </a:extLst>
          </p:cNvPr>
          <p:cNvGrpSpPr/>
          <p:nvPr/>
        </p:nvGrpSpPr>
        <p:grpSpPr>
          <a:xfrm>
            <a:off x="1752246" y="2647848"/>
            <a:ext cx="467418" cy="491446"/>
            <a:chOff x="1752246" y="2647848"/>
            <a:chExt cx="467418" cy="491446"/>
          </a:xfrm>
          <a:noFill/>
        </p:grpSpPr>
        <p:sp>
          <p:nvSpPr>
            <p:cNvPr id="851" name="Freeform: Shape 850">
              <a:extLst>
                <a:ext uri="{FF2B5EF4-FFF2-40B4-BE49-F238E27FC236}">
                  <a16:creationId xmlns:a16="http://schemas.microsoft.com/office/drawing/2014/main" id="{61D2695F-A425-493D-A8FA-B932000C3DCE}"/>
                </a:ext>
              </a:extLst>
            </p:cNvPr>
            <p:cNvSpPr/>
            <p:nvPr/>
          </p:nvSpPr>
          <p:spPr>
            <a:xfrm>
              <a:off x="1951000" y="2883188"/>
              <a:ext cx="33780" cy="29220"/>
            </a:xfrm>
            <a:custGeom>
              <a:avLst/>
              <a:gdLst>
                <a:gd name="connsiteX0" fmla="*/ 0 w 33780"/>
                <a:gd name="connsiteY0" fmla="*/ 0 h 29220"/>
                <a:gd name="connsiteX1" fmla="*/ 33780 w 33780"/>
                <a:gd name="connsiteY1" fmla="*/ 29220 h 29220"/>
              </a:gdLst>
              <a:ahLst/>
              <a:cxnLst>
                <a:cxn ang="0">
                  <a:pos x="connsiteX0" y="connsiteY0"/>
                </a:cxn>
                <a:cxn ang="0">
                  <a:pos x="connsiteX1" y="connsiteY1"/>
                </a:cxn>
              </a:cxnLst>
              <a:rect l="l" t="t" r="r" b="b"/>
              <a:pathLst>
                <a:path w="33780" h="29220">
                  <a:moveTo>
                    <a:pt x="0" y="0"/>
                  </a:moveTo>
                  <a:lnTo>
                    <a:pt x="33780" y="29220"/>
                  </a:lnTo>
                </a:path>
              </a:pathLst>
            </a:custGeom>
            <a:grpFill/>
            <a:ln w="12700" cap="rnd">
              <a:solidFill>
                <a:srgbClr val="114954"/>
              </a:solidFill>
              <a:prstDash val="solid"/>
              <a:round/>
            </a:ln>
          </p:spPr>
          <p:txBody>
            <a:bodyPr rtlCol="0" anchor="ctr"/>
            <a:lstStyle/>
            <a:p>
              <a:endParaRPr lang="en-AU"/>
            </a:p>
          </p:txBody>
        </p:sp>
        <p:sp>
          <p:nvSpPr>
            <p:cNvPr id="852" name="Freeform: Shape 851">
              <a:extLst>
                <a:ext uri="{FF2B5EF4-FFF2-40B4-BE49-F238E27FC236}">
                  <a16:creationId xmlns:a16="http://schemas.microsoft.com/office/drawing/2014/main" id="{D631B916-DA49-4F0C-95D0-A84861F103F1}"/>
                </a:ext>
              </a:extLst>
            </p:cNvPr>
            <p:cNvSpPr/>
            <p:nvPr/>
          </p:nvSpPr>
          <p:spPr>
            <a:xfrm>
              <a:off x="1806863" y="2702641"/>
              <a:ext cx="155116" cy="185002"/>
            </a:xfrm>
            <a:custGeom>
              <a:avLst/>
              <a:gdLst>
                <a:gd name="connsiteX0" fmla="*/ 115162 w 155116"/>
                <a:gd name="connsiteY0" fmla="*/ 173427 h 185002"/>
                <a:gd name="connsiteX1" fmla="*/ 77558 w 155116"/>
                <a:gd name="connsiteY1" fmla="*/ 185003 h 185002"/>
                <a:gd name="connsiteX2" fmla="*/ 0 w 155116"/>
                <a:gd name="connsiteY2" fmla="*/ 92501 h 185002"/>
                <a:gd name="connsiteX3" fmla="*/ 77558 w 155116"/>
                <a:gd name="connsiteY3" fmla="*/ 0 h 185002"/>
                <a:gd name="connsiteX4" fmla="*/ 155116 w 155116"/>
                <a:gd name="connsiteY4" fmla="*/ 92501 h 185002"/>
                <a:gd name="connsiteX5" fmla="*/ 153748 w 155116"/>
                <a:gd name="connsiteY5" fmla="*/ 109865 h 18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116" h="185002">
                  <a:moveTo>
                    <a:pt x="115162" y="173427"/>
                  </a:moveTo>
                  <a:cubicBezTo>
                    <a:pt x="104007" y="180793"/>
                    <a:pt x="91204" y="185003"/>
                    <a:pt x="77558" y="185003"/>
                  </a:cubicBezTo>
                  <a:cubicBezTo>
                    <a:pt x="34727" y="185003"/>
                    <a:pt x="0" y="143575"/>
                    <a:pt x="0" y="92501"/>
                  </a:cubicBezTo>
                  <a:cubicBezTo>
                    <a:pt x="0" y="41427"/>
                    <a:pt x="34727" y="0"/>
                    <a:pt x="77558" y="0"/>
                  </a:cubicBezTo>
                  <a:cubicBezTo>
                    <a:pt x="120389" y="0"/>
                    <a:pt x="155116" y="41427"/>
                    <a:pt x="155116" y="92501"/>
                  </a:cubicBezTo>
                  <a:cubicBezTo>
                    <a:pt x="155116" y="98430"/>
                    <a:pt x="154660" y="104253"/>
                    <a:pt x="153748" y="109865"/>
                  </a:cubicBezTo>
                </a:path>
              </a:pathLst>
            </a:custGeom>
            <a:grpFill/>
            <a:ln w="12700" cap="rnd">
              <a:solidFill>
                <a:srgbClr val="114954"/>
              </a:solidFill>
              <a:prstDash val="solid"/>
              <a:miter/>
            </a:ln>
          </p:spPr>
          <p:txBody>
            <a:bodyPr rtlCol="0" anchor="ctr"/>
            <a:lstStyle/>
            <a:p>
              <a:endParaRPr lang="en-AU"/>
            </a:p>
          </p:txBody>
        </p:sp>
        <p:sp>
          <p:nvSpPr>
            <p:cNvPr id="853" name="Freeform: Shape 852">
              <a:extLst>
                <a:ext uri="{FF2B5EF4-FFF2-40B4-BE49-F238E27FC236}">
                  <a16:creationId xmlns:a16="http://schemas.microsoft.com/office/drawing/2014/main" id="{18D10B81-DB5A-4DF3-96D9-8813F515C111}"/>
                </a:ext>
              </a:extLst>
            </p:cNvPr>
            <p:cNvSpPr/>
            <p:nvPr/>
          </p:nvSpPr>
          <p:spPr>
            <a:xfrm>
              <a:off x="1752246" y="2881610"/>
              <a:ext cx="448089" cy="182126"/>
            </a:xfrm>
            <a:custGeom>
              <a:avLst/>
              <a:gdLst>
                <a:gd name="connsiteX0" fmla="*/ 63983 w 448089"/>
                <a:gd name="connsiteY0" fmla="*/ 0 h 182126"/>
                <a:gd name="connsiteX1" fmla="*/ 0 w 448089"/>
                <a:gd name="connsiteY1" fmla="*/ 56862 h 182126"/>
                <a:gd name="connsiteX2" fmla="*/ 0 w 448089"/>
                <a:gd name="connsiteY2" fmla="*/ 141962 h 182126"/>
                <a:gd name="connsiteX3" fmla="*/ 40165 w 448089"/>
                <a:gd name="connsiteY3" fmla="*/ 182126 h 182126"/>
                <a:gd name="connsiteX4" fmla="*/ 170340 w 448089"/>
                <a:gd name="connsiteY4" fmla="*/ 182126 h 182126"/>
                <a:gd name="connsiteX5" fmla="*/ 262666 w 448089"/>
                <a:gd name="connsiteY5" fmla="*/ 23502 h 182126"/>
                <a:gd name="connsiteX6" fmla="*/ 448090 w 448089"/>
                <a:gd name="connsiteY6" fmla="*/ 23502 h 182126"/>
                <a:gd name="connsiteX7" fmla="*/ 364744 w 448089"/>
                <a:gd name="connsiteY7" fmla="*/ 182126 h 182126"/>
                <a:gd name="connsiteX8" fmla="*/ 279398 w 448089"/>
                <a:gd name="connsiteY8" fmla="*/ 182126 h 18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089" h="182126">
                  <a:moveTo>
                    <a:pt x="63983" y="0"/>
                  </a:moveTo>
                  <a:lnTo>
                    <a:pt x="0" y="56862"/>
                  </a:lnTo>
                  <a:lnTo>
                    <a:pt x="0" y="141962"/>
                  </a:lnTo>
                  <a:cubicBezTo>
                    <a:pt x="0" y="164131"/>
                    <a:pt x="17995" y="182126"/>
                    <a:pt x="40165" y="182126"/>
                  </a:cubicBezTo>
                  <a:lnTo>
                    <a:pt x="170340" y="182126"/>
                  </a:lnTo>
                  <a:lnTo>
                    <a:pt x="262666" y="23502"/>
                  </a:lnTo>
                  <a:lnTo>
                    <a:pt x="448090" y="23502"/>
                  </a:lnTo>
                  <a:lnTo>
                    <a:pt x="364744" y="182126"/>
                  </a:lnTo>
                  <a:lnTo>
                    <a:pt x="279398" y="182126"/>
                  </a:lnTo>
                </a:path>
              </a:pathLst>
            </a:custGeom>
            <a:grpFill/>
            <a:ln w="12700" cap="rnd">
              <a:solidFill>
                <a:srgbClr val="114954"/>
              </a:solidFill>
              <a:prstDash val="solid"/>
              <a:round/>
            </a:ln>
          </p:spPr>
          <p:txBody>
            <a:bodyPr rtlCol="0" anchor="ctr"/>
            <a:lstStyle/>
            <a:p>
              <a:endParaRPr lang="en-AU"/>
            </a:p>
          </p:txBody>
        </p:sp>
        <p:sp>
          <p:nvSpPr>
            <p:cNvPr id="854" name="Freeform: Shape 853">
              <a:extLst>
                <a:ext uri="{FF2B5EF4-FFF2-40B4-BE49-F238E27FC236}">
                  <a16:creationId xmlns:a16="http://schemas.microsoft.com/office/drawing/2014/main" id="{3F214F54-08E0-465A-AEB5-725FCD0DD19D}"/>
                </a:ext>
              </a:extLst>
            </p:cNvPr>
            <p:cNvSpPr/>
            <p:nvPr/>
          </p:nvSpPr>
          <p:spPr>
            <a:xfrm>
              <a:off x="1752246" y="3027676"/>
              <a:ext cx="467418" cy="111618"/>
            </a:xfrm>
            <a:custGeom>
              <a:avLst/>
              <a:gdLst>
                <a:gd name="connsiteX0" fmla="*/ 383756 w 467418"/>
                <a:gd name="connsiteY0" fmla="*/ 0 h 111618"/>
                <a:gd name="connsiteX1" fmla="*/ 427674 w 467418"/>
                <a:gd name="connsiteY1" fmla="*/ 0 h 111618"/>
                <a:gd name="connsiteX2" fmla="*/ 467418 w 467418"/>
                <a:gd name="connsiteY2" fmla="*/ 111619 h 111618"/>
                <a:gd name="connsiteX3" fmla="*/ 0 w 467418"/>
                <a:gd name="connsiteY3" fmla="*/ 111619 h 111618"/>
              </a:gdLst>
              <a:ahLst/>
              <a:cxnLst>
                <a:cxn ang="0">
                  <a:pos x="connsiteX0" y="connsiteY0"/>
                </a:cxn>
                <a:cxn ang="0">
                  <a:pos x="connsiteX1" y="connsiteY1"/>
                </a:cxn>
                <a:cxn ang="0">
                  <a:pos x="connsiteX2" y="connsiteY2"/>
                </a:cxn>
                <a:cxn ang="0">
                  <a:pos x="connsiteX3" y="connsiteY3"/>
                </a:cxn>
              </a:cxnLst>
              <a:rect l="l" t="t" r="r" b="b"/>
              <a:pathLst>
                <a:path w="467418" h="111618">
                  <a:moveTo>
                    <a:pt x="383756" y="0"/>
                  </a:moveTo>
                  <a:lnTo>
                    <a:pt x="427674" y="0"/>
                  </a:lnTo>
                  <a:lnTo>
                    <a:pt x="467418" y="111619"/>
                  </a:lnTo>
                  <a:lnTo>
                    <a:pt x="0" y="111619"/>
                  </a:lnTo>
                </a:path>
              </a:pathLst>
            </a:custGeom>
            <a:grpFill/>
            <a:ln w="12700" cap="rnd">
              <a:solidFill>
                <a:srgbClr val="114954"/>
              </a:solidFill>
              <a:prstDash val="solid"/>
              <a:round/>
            </a:ln>
          </p:spPr>
          <p:txBody>
            <a:bodyPr rtlCol="0" anchor="ctr"/>
            <a:lstStyle/>
            <a:p>
              <a:endParaRPr lang="en-AU"/>
            </a:p>
          </p:txBody>
        </p:sp>
        <p:sp>
          <p:nvSpPr>
            <p:cNvPr id="855" name="Freeform: Shape 854">
              <a:extLst>
                <a:ext uri="{FF2B5EF4-FFF2-40B4-BE49-F238E27FC236}">
                  <a16:creationId xmlns:a16="http://schemas.microsoft.com/office/drawing/2014/main" id="{527F642B-B55E-4388-9C08-B4663E5174CF}"/>
                </a:ext>
              </a:extLst>
            </p:cNvPr>
            <p:cNvSpPr/>
            <p:nvPr/>
          </p:nvSpPr>
          <p:spPr>
            <a:xfrm>
              <a:off x="1780028" y="2647848"/>
              <a:ext cx="208715" cy="104357"/>
            </a:xfrm>
            <a:custGeom>
              <a:avLst/>
              <a:gdLst>
                <a:gd name="connsiteX0" fmla="*/ 0 w 208715"/>
                <a:gd name="connsiteY0" fmla="*/ 104358 h 104357"/>
                <a:gd name="connsiteX1" fmla="*/ 104358 w 208715"/>
                <a:gd name="connsiteY1" fmla="*/ 0 h 104357"/>
                <a:gd name="connsiteX2" fmla="*/ 208716 w 208715"/>
                <a:gd name="connsiteY2" fmla="*/ 104358 h 104357"/>
              </a:gdLst>
              <a:ahLst/>
              <a:cxnLst>
                <a:cxn ang="0">
                  <a:pos x="connsiteX0" y="connsiteY0"/>
                </a:cxn>
                <a:cxn ang="0">
                  <a:pos x="connsiteX1" y="connsiteY1"/>
                </a:cxn>
                <a:cxn ang="0">
                  <a:pos x="connsiteX2" y="connsiteY2"/>
                </a:cxn>
              </a:cxnLst>
              <a:rect l="l" t="t" r="r" b="b"/>
              <a:pathLst>
                <a:path w="208715" h="104357">
                  <a:moveTo>
                    <a:pt x="0" y="104358"/>
                  </a:moveTo>
                  <a:cubicBezTo>
                    <a:pt x="0" y="46724"/>
                    <a:pt x="46724" y="0"/>
                    <a:pt x="104358" y="0"/>
                  </a:cubicBezTo>
                  <a:cubicBezTo>
                    <a:pt x="161991" y="0"/>
                    <a:pt x="208716" y="46724"/>
                    <a:pt x="208716" y="104358"/>
                  </a:cubicBezTo>
                </a:path>
              </a:pathLst>
            </a:custGeom>
            <a:grpFill/>
            <a:ln w="12700" cap="rnd">
              <a:solidFill>
                <a:srgbClr val="114954"/>
              </a:solidFill>
              <a:prstDash val="solid"/>
              <a:miter/>
            </a:ln>
          </p:spPr>
          <p:txBody>
            <a:bodyPr rtlCol="0" anchor="ctr"/>
            <a:lstStyle/>
            <a:p>
              <a:endParaRPr lang="en-AU"/>
            </a:p>
          </p:txBody>
        </p:sp>
        <p:sp>
          <p:nvSpPr>
            <p:cNvPr id="856" name="Freeform: Shape 855">
              <a:extLst>
                <a:ext uri="{FF2B5EF4-FFF2-40B4-BE49-F238E27FC236}">
                  <a16:creationId xmlns:a16="http://schemas.microsoft.com/office/drawing/2014/main" id="{259D6C40-31DF-4D10-8D89-A780810EC434}"/>
                </a:ext>
              </a:extLst>
            </p:cNvPr>
            <p:cNvSpPr/>
            <p:nvPr/>
          </p:nvSpPr>
          <p:spPr>
            <a:xfrm>
              <a:off x="1952824" y="2751575"/>
              <a:ext cx="57949" cy="61001"/>
            </a:xfrm>
            <a:custGeom>
              <a:avLst/>
              <a:gdLst>
                <a:gd name="connsiteX0" fmla="*/ 0 w 57949"/>
                <a:gd name="connsiteY0" fmla="*/ 0 h 61001"/>
                <a:gd name="connsiteX1" fmla="*/ 33921 w 57949"/>
                <a:gd name="connsiteY1" fmla="*/ 0 h 61001"/>
                <a:gd name="connsiteX2" fmla="*/ 57949 w 57949"/>
                <a:gd name="connsiteY2" fmla="*/ 24029 h 61001"/>
                <a:gd name="connsiteX3" fmla="*/ 57949 w 57949"/>
                <a:gd name="connsiteY3" fmla="*/ 36972 h 61001"/>
                <a:gd name="connsiteX4" fmla="*/ 33921 w 57949"/>
                <a:gd name="connsiteY4" fmla="*/ 61001 h 61001"/>
                <a:gd name="connsiteX5" fmla="*/ 11225 w 57949"/>
                <a:gd name="connsiteY5" fmla="*/ 61001 h 6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49" h="61001">
                  <a:moveTo>
                    <a:pt x="0" y="0"/>
                  </a:moveTo>
                  <a:lnTo>
                    <a:pt x="33921" y="0"/>
                  </a:lnTo>
                  <a:cubicBezTo>
                    <a:pt x="47180" y="0"/>
                    <a:pt x="57949" y="10769"/>
                    <a:pt x="57949" y="24029"/>
                  </a:cubicBezTo>
                  <a:lnTo>
                    <a:pt x="57949" y="36972"/>
                  </a:lnTo>
                  <a:cubicBezTo>
                    <a:pt x="57949" y="50232"/>
                    <a:pt x="47180" y="61001"/>
                    <a:pt x="33921" y="61001"/>
                  </a:cubicBezTo>
                  <a:lnTo>
                    <a:pt x="11225" y="61001"/>
                  </a:lnTo>
                </a:path>
              </a:pathLst>
            </a:custGeom>
            <a:grpFill/>
            <a:ln w="12700" cap="rnd">
              <a:solidFill>
                <a:srgbClr val="114954"/>
              </a:solidFill>
              <a:prstDash val="solid"/>
              <a:miter/>
            </a:ln>
          </p:spPr>
          <p:txBody>
            <a:bodyPr rtlCol="0" anchor="ctr"/>
            <a:lstStyle/>
            <a:p>
              <a:endParaRPr lang="en-AU"/>
            </a:p>
          </p:txBody>
        </p:sp>
        <p:sp>
          <p:nvSpPr>
            <p:cNvPr id="857" name="Freeform: Shape 856">
              <a:extLst>
                <a:ext uri="{FF2B5EF4-FFF2-40B4-BE49-F238E27FC236}">
                  <a16:creationId xmlns:a16="http://schemas.microsoft.com/office/drawing/2014/main" id="{4BBC8406-F6B3-4CD1-89F3-F99B97D09D5D}"/>
                </a:ext>
              </a:extLst>
            </p:cNvPr>
            <p:cNvSpPr/>
            <p:nvPr/>
          </p:nvSpPr>
          <p:spPr>
            <a:xfrm>
              <a:off x="1758034" y="2751575"/>
              <a:ext cx="57949" cy="61001"/>
            </a:xfrm>
            <a:custGeom>
              <a:avLst/>
              <a:gdLst>
                <a:gd name="connsiteX0" fmla="*/ 57949 w 57949"/>
                <a:gd name="connsiteY0" fmla="*/ 0 h 61001"/>
                <a:gd name="connsiteX1" fmla="*/ 24029 w 57949"/>
                <a:gd name="connsiteY1" fmla="*/ 0 h 61001"/>
                <a:gd name="connsiteX2" fmla="*/ 0 w 57949"/>
                <a:gd name="connsiteY2" fmla="*/ 24029 h 61001"/>
                <a:gd name="connsiteX3" fmla="*/ 0 w 57949"/>
                <a:gd name="connsiteY3" fmla="*/ 36972 h 61001"/>
                <a:gd name="connsiteX4" fmla="*/ 24029 w 57949"/>
                <a:gd name="connsiteY4" fmla="*/ 61001 h 61001"/>
                <a:gd name="connsiteX5" fmla="*/ 48057 w 57949"/>
                <a:gd name="connsiteY5" fmla="*/ 61001 h 6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49" h="61001">
                  <a:moveTo>
                    <a:pt x="57949" y="0"/>
                  </a:moveTo>
                  <a:lnTo>
                    <a:pt x="24029" y="0"/>
                  </a:lnTo>
                  <a:cubicBezTo>
                    <a:pt x="10769" y="0"/>
                    <a:pt x="0" y="10769"/>
                    <a:pt x="0" y="24029"/>
                  </a:cubicBezTo>
                  <a:lnTo>
                    <a:pt x="0" y="36972"/>
                  </a:lnTo>
                  <a:cubicBezTo>
                    <a:pt x="0" y="50232"/>
                    <a:pt x="10769" y="61001"/>
                    <a:pt x="24029" y="61001"/>
                  </a:cubicBezTo>
                  <a:lnTo>
                    <a:pt x="48057" y="61001"/>
                  </a:lnTo>
                </a:path>
              </a:pathLst>
            </a:custGeom>
            <a:grpFill/>
            <a:ln w="12700" cap="rnd">
              <a:solidFill>
                <a:srgbClr val="114954"/>
              </a:solidFill>
              <a:prstDash val="solid"/>
              <a:miter/>
            </a:ln>
          </p:spPr>
          <p:txBody>
            <a:bodyPr rtlCol="0" anchor="ctr"/>
            <a:lstStyle/>
            <a:p>
              <a:endParaRPr lang="en-AU"/>
            </a:p>
          </p:txBody>
        </p:sp>
        <p:sp>
          <p:nvSpPr>
            <p:cNvPr id="858" name="Freeform: Shape 857">
              <a:extLst>
                <a:ext uri="{FF2B5EF4-FFF2-40B4-BE49-F238E27FC236}">
                  <a16:creationId xmlns:a16="http://schemas.microsoft.com/office/drawing/2014/main" id="{E7E45830-0821-4939-A585-59856B17879F}"/>
                </a:ext>
              </a:extLst>
            </p:cNvPr>
            <p:cNvSpPr/>
            <p:nvPr/>
          </p:nvSpPr>
          <p:spPr>
            <a:xfrm>
              <a:off x="1884386" y="2812541"/>
              <a:ext cx="102358" cy="42549"/>
            </a:xfrm>
            <a:custGeom>
              <a:avLst/>
              <a:gdLst>
                <a:gd name="connsiteX0" fmla="*/ 102358 w 102358"/>
                <a:gd name="connsiteY0" fmla="*/ 0 h 42549"/>
                <a:gd name="connsiteX1" fmla="*/ 102358 w 102358"/>
                <a:gd name="connsiteY1" fmla="*/ 6139 h 42549"/>
                <a:gd name="connsiteX2" fmla="*/ 65947 w 102358"/>
                <a:gd name="connsiteY2" fmla="*/ 42550 h 42549"/>
                <a:gd name="connsiteX3" fmla="*/ 0 w 102358"/>
                <a:gd name="connsiteY3" fmla="*/ 42550 h 42549"/>
              </a:gdLst>
              <a:ahLst/>
              <a:cxnLst>
                <a:cxn ang="0">
                  <a:pos x="connsiteX0" y="connsiteY0"/>
                </a:cxn>
                <a:cxn ang="0">
                  <a:pos x="connsiteX1" y="connsiteY1"/>
                </a:cxn>
                <a:cxn ang="0">
                  <a:pos x="connsiteX2" y="connsiteY2"/>
                </a:cxn>
                <a:cxn ang="0">
                  <a:pos x="connsiteX3" y="connsiteY3"/>
                </a:cxn>
              </a:cxnLst>
              <a:rect l="l" t="t" r="r" b="b"/>
              <a:pathLst>
                <a:path w="102358" h="42549">
                  <a:moveTo>
                    <a:pt x="102358" y="0"/>
                  </a:moveTo>
                  <a:lnTo>
                    <a:pt x="102358" y="6139"/>
                  </a:lnTo>
                  <a:cubicBezTo>
                    <a:pt x="102358" y="26239"/>
                    <a:pt x="86047" y="42550"/>
                    <a:pt x="65947" y="42550"/>
                  </a:cubicBezTo>
                  <a:lnTo>
                    <a:pt x="0" y="42550"/>
                  </a:lnTo>
                </a:path>
              </a:pathLst>
            </a:custGeom>
            <a:grpFill/>
            <a:ln w="12700" cap="rnd">
              <a:solidFill>
                <a:srgbClr val="114954"/>
              </a:solidFill>
              <a:prstDash val="solid"/>
              <a:miter/>
            </a:ln>
          </p:spPr>
          <p:txBody>
            <a:bodyPr rtlCol="0" anchor="ctr"/>
            <a:lstStyle/>
            <a:p>
              <a:endParaRPr lang="en-AU"/>
            </a:p>
          </p:txBody>
        </p:sp>
      </p:grpSp>
      <p:grpSp>
        <p:nvGrpSpPr>
          <p:cNvPr id="859" name="Graphic 7">
            <a:extLst>
              <a:ext uri="{FF2B5EF4-FFF2-40B4-BE49-F238E27FC236}">
                <a16:creationId xmlns:a16="http://schemas.microsoft.com/office/drawing/2014/main" id="{6019DFDE-B9E6-438B-B175-B281AC69FDF1}"/>
              </a:ext>
            </a:extLst>
          </p:cNvPr>
          <p:cNvGrpSpPr/>
          <p:nvPr/>
        </p:nvGrpSpPr>
        <p:grpSpPr>
          <a:xfrm>
            <a:off x="3071245" y="2677630"/>
            <a:ext cx="404586" cy="456017"/>
            <a:chOff x="3071245" y="2677630"/>
            <a:chExt cx="404586" cy="456017"/>
          </a:xfrm>
          <a:noFill/>
        </p:grpSpPr>
        <p:sp>
          <p:nvSpPr>
            <p:cNvPr id="860" name="Freeform: Shape 859">
              <a:extLst>
                <a:ext uri="{FF2B5EF4-FFF2-40B4-BE49-F238E27FC236}">
                  <a16:creationId xmlns:a16="http://schemas.microsoft.com/office/drawing/2014/main" id="{04DDA245-7768-49FC-AA84-AB62D30B1FF4}"/>
                </a:ext>
              </a:extLst>
            </p:cNvPr>
            <p:cNvSpPr/>
            <p:nvPr/>
          </p:nvSpPr>
          <p:spPr>
            <a:xfrm>
              <a:off x="3304705" y="2735684"/>
              <a:ext cx="104042" cy="97201"/>
            </a:xfrm>
            <a:custGeom>
              <a:avLst/>
              <a:gdLst>
                <a:gd name="connsiteX0" fmla="*/ 18556 w 104042"/>
                <a:gd name="connsiteY0" fmla="*/ 79207 h 97201"/>
                <a:gd name="connsiteX1" fmla="*/ 0 w 104042"/>
                <a:gd name="connsiteY1" fmla="*/ 97202 h 97201"/>
                <a:gd name="connsiteX2" fmla="*/ 0 w 104042"/>
                <a:gd name="connsiteY2" fmla="*/ 19223 h 97201"/>
                <a:gd name="connsiteX3" fmla="*/ 19223 w 104042"/>
                <a:gd name="connsiteY3" fmla="*/ 0 h 97201"/>
                <a:gd name="connsiteX4" fmla="*/ 84819 w 104042"/>
                <a:gd name="connsiteY4" fmla="*/ 0 h 97201"/>
                <a:gd name="connsiteX5" fmla="*/ 104042 w 104042"/>
                <a:gd name="connsiteY5" fmla="*/ 19223 h 97201"/>
                <a:gd name="connsiteX6" fmla="*/ 104042 w 104042"/>
                <a:gd name="connsiteY6" fmla="*/ 59984 h 97201"/>
                <a:gd name="connsiteX7" fmla="*/ 84819 w 104042"/>
                <a:gd name="connsiteY7" fmla="*/ 79207 h 97201"/>
                <a:gd name="connsiteX8" fmla="*/ 18521 w 104042"/>
                <a:gd name="connsiteY8" fmla="*/ 79207 h 9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042" h="97201">
                  <a:moveTo>
                    <a:pt x="18556" y="79207"/>
                  </a:moveTo>
                  <a:lnTo>
                    <a:pt x="0" y="97202"/>
                  </a:lnTo>
                  <a:lnTo>
                    <a:pt x="0" y="19223"/>
                  </a:lnTo>
                  <a:cubicBezTo>
                    <a:pt x="0" y="8594"/>
                    <a:pt x="8594" y="0"/>
                    <a:pt x="19223" y="0"/>
                  </a:cubicBezTo>
                  <a:lnTo>
                    <a:pt x="84819" y="0"/>
                  </a:lnTo>
                  <a:cubicBezTo>
                    <a:pt x="95448" y="0"/>
                    <a:pt x="104042" y="8594"/>
                    <a:pt x="104042" y="19223"/>
                  </a:cubicBezTo>
                  <a:lnTo>
                    <a:pt x="104042" y="59984"/>
                  </a:lnTo>
                  <a:cubicBezTo>
                    <a:pt x="104042" y="70612"/>
                    <a:pt x="95448" y="79207"/>
                    <a:pt x="84819" y="79207"/>
                  </a:cubicBezTo>
                  <a:lnTo>
                    <a:pt x="18521" y="79207"/>
                  </a:lnTo>
                  <a:close/>
                </a:path>
              </a:pathLst>
            </a:custGeom>
            <a:grpFill/>
            <a:ln w="12700" cap="rnd">
              <a:solidFill>
                <a:srgbClr val="114954"/>
              </a:solidFill>
              <a:prstDash val="solid"/>
              <a:round/>
            </a:ln>
          </p:spPr>
          <p:txBody>
            <a:bodyPr rtlCol="0" anchor="ctr"/>
            <a:lstStyle/>
            <a:p>
              <a:endParaRPr lang="en-AU"/>
            </a:p>
          </p:txBody>
        </p:sp>
        <p:sp>
          <p:nvSpPr>
            <p:cNvPr id="861" name="Freeform: Shape 860">
              <a:extLst>
                <a:ext uri="{FF2B5EF4-FFF2-40B4-BE49-F238E27FC236}">
                  <a16:creationId xmlns:a16="http://schemas.microsoft.com/office/drawing/2014/main" id="{6C1C6994-E4D4-4274-A10F-D8F84A08E518}"/>
                </a:ext>
              </a:extLst>
            </p:cNvPr>
            <p:cNvSpPr/>
            <p:nvPr/>
          </p:nvSpPr>
          <p:spPr>
            <a:xfrm>
              <a:off x="3325121" y="2820504"/>
              <a:ext cx="104042" cy="97201"/>
            </a:xfrm>
            <a:custGeom>
              <a:avLst/>
              <a:gdLst>
                <a:gd name="connsiteX0" fmla="*/ 85486 w 104042"/>
                <a:gd name="connsiteY0" fmla="*/ 17995 h 97201"/>
                <a:gd name="connsiteX1" fmla="*/ 104042 w 104042"/>
                <a:gd name="connsiteY1" fmla="*/ 0 h 97201"/>
                <a:gd name="connsiteX2" fmla="*/ 104042 w 104042"/>
                <a:gd name="connsiteY2" fmla="*/ 77979 h 97201"/>
                <a:gd name="connsiteX3" fmla="*/ 84819 w 104042"/>
                <a:gd name="connsiteY3" fmla="*/ 97202 h 97201"/>
                <a:gd name="connsiteX4" fmla="*/ 19223 w 104042"/>
                <a:gd name="connsiteY4" fmla="*/ 97202 h 97201"/>
                <a:gd name="connsiteX5" fmla="*/ 0 w 104042"/>
                <a:gd name="connsiteY5" fmla="*/ 77979 h 97201"/>
                <a:gd name="connsiteX6" fmla="*/ 0 w 104042"/>
                <a:gd name="connsiteY6" fmla="*/ 37218 h 97201"/>
                <a:gd name="connsiteX7" fmla="*/ 19223 w 104042"/>
                <a:gd name="connsiteY7" fmla="*/ 17995 h 97201"/>
                <a:gd name="connsiteX8" fmla="*/ 85521 w 104042"/>
                <a:gd name="connsiteY8" fmla="*/ 17995 h 9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042" h="97201">
                  <a:moveTo>
                    <a:pt x="85486" y="17995"/>
                  </a:moveTo>
                  <a:lnTo>
                    <a:pt x="104042" y="0"/>
                  </a:lnTo>
                  <a:lnTo>
                    <a:pt x="104042" y="77979"/>
                  </a:lnTo>
                  <a:cubicBezTo>
                    <a:pt x="104042" y="88608"/>
                    <a:pt x="95448" y="97202"/>
                    <a:pt x="84819" y="97202"/>
                  </a:cubicBezTo>
                  <a:lnTo>
                    <a:pt x="19223" y="97202"/>
                  </a:lnTo>
                  <a:cubicBezTo>
                    <a:pt x="8594" y="97202"/>
                    <a:pt x="0" y="88608"/>
                    <a:pt x="0" y="77979"/>
                  </a:cubicBezTo>
                  <a:lnTo>
                    <a:pt x="0" y="37218"/>
                  </a:lnTo>
                  <a:cubicBezTo>
                    <a:pt x="0" y="26589"/>
                    <a:pt x="8594" y="17995"/>
                    <a:pt x="19223" y="17995"/>
                  </a:cubicBezTo>
                  <a:lnTo>
                    <a:pt x="85521" y="17995"/>
                  </a:lnTo>
                  <a:close/>
                </a:path>
              </a:pathLst>
            </a:custGeom>
            <a:grpFill/>
            <a:ln w="12700" cap="rnd">
              <a:solidFill>
                <a:srgbClr val="114954"/>
              </a:solidFill>
              <a:prstDash val="solid"/>
              <a:round/>
            </a:ln>
          </p:spPr>
          <p:txBody>
            <a:bodyPr rtlCol="0" anchor="ctr"/>
            <a:lstStyle/>
            <a:p>
              <a:endParaRPr lang="en-AU"/>
            </a:p>
          </p:txBody>
        </p:sp>
        <p:grpSp>
          <p:nvGrpSpPr>
            <p:cNvPr id="862" name="Graphic 7">
              <a:extLst>
                <a:ext uri="{FF2B5EF4-FFF2-40B4-BE49-F238E27FC236}">
                  <a16:creationId xmlns:a16="http://schemas.microsoft.com/office/drawing/2014/main" id="{34E21437-D2F1-4B36-8C5A-675F435C7F4C}"/>
                </a:ext>
              </a:extLst>
            </p:cNvPr>
            <p:cNvGrpSpPr/>
            <p:nvPr/>
          </p:nvGrpSpPr>
          <p:grpSpPr>
            <a:xfrm>
              <a:off x="3131208" y="2846988"/>
              <a:ext cx="159325" cy="70717"/>
              <a:chOff x="3131208" y="2846988"/>
              <a:chExt cx="159325" cy="70717"/>
            </a:xfrm>
            <a:grpFill/>
          </p:grpSpPr>
          <p:sp>
            <p:nvSpPr>
              <p:cNvPr id="863" name="Freeform: Shape 862">
                <a:extLst>
                  <a:ext uri="{FF2B5EF4-FFF2-40B4-BE49-F238E27FC236}">
                    <a16:creationId xmlns:a16="http://schemas.microsoft.com/office/drawing/2014/main" id="{DDF6F139-2E8B-4615-9284-340F76EDC1DA}"/>
                  </a:ext>
                </a:extLst>
              </p:cNvPr>
              <p:cNvSpPr/>
              <p:nvPr/>
            </p:nvSpPr>
            <p:spPr>
              <a:xfrm>
                <a:off x="3256613" y="2847900"/>
                <a:ext cx="33920" cy="69805"/>
              </a:xfrm>
              <a:custGeom>
                <a:avLst/>
                <a:gdLst>
                  <a:gd name="connsiteX0" fmla="*/ 0 w 33920"/>
                  <a:gd name="connsiteY0" fmla="*/ 0 h 69805"/>
                  <a:gd name="connsiteX1" fmla="*/ 33921 w 33920"/>
                  <a:gd name="connsiteY1" fmla="*/ 29325 h 69805"/>
                  <a:gd name="connsiteX2" fmla="*/ 33921 w 33920"/>
                  <a:gd name="connsiteY2" fmla="*/ 69806 h 69805"/>
                </a:gdLst>
                <a:ahLst/>
                <a:cxnLst>
                  <a:cxn ang="0">
                    <a:pos x="connsiteX0" y="connsiteY0"/>
                  </a:cxn>
                  <a:cxn ang="0">
                    <a:pos x="connsiteX1" y="connsiteY1"/>
                  </a:cxn>
                  <a:cxn ang="0">
                    <a:pos x="connsiteX2" y="connsiteY2"/>
                  </a:cxn>
                </a:cxnLst>
                <a:rect l="l" t="t" r="r" b="b"/>
                <a:pathLst>
                  <a:path w="33920" h="69805">
                    <a:moveTo>
                      <a:pt x="0" y="0"/>
                    </a:moveTo>
                    <a:lnTo>
                      <a:pt x="33921" y="29325"/>
                    </a:lnTo>
                    <a:lnTo>
                      <a:pt x="33921" y="69806"/>
                    </a:lnTo>
                  </a:path>
                </a:pathLst>
              </a:custGeom>
              <a:grpFill/>
              <a:ln w="12700" cap="rnd">
                <a:solidFill>
                  <a:srgbClr val="114954"/>
                </a:solidFill>
                <a:prstDash val="solid"/>
                <a:round/>
              </a:ln>
            </p:spPr>
            <p:txBody>
              <a:bodyPr rtlCol="0" anchor="ctr"/>
              <a:lstStyle/>
              <a:p>
                <a:endParaRPr lang="en-AU"/>
              </a:p>
            </p:txBody>
          </p:sp>
          <p:sp>
            <p:nvSpPr>
              <p:cNvPr id="864" name="Freeform: Shape 863">
                <a:extLst>
                  <a:ext uri="{FF2B5EF4-FFF2-40B4-BE49-F238E27FC236}">
                    <a16:creationId xmlns:a16="http://schemas.microsoft.com/office/drawing/2014/main" id="{EFF9E80E-DD36-483F-9B7B-3F0C1FCC6EDE}"/>
                  </a:ext>
                </a:extLst>
              </p:cNvPr>
              <p:cNvSpPr/>
              <p:nvPr/>
            </p:nvSpPr>
            <p:spPr>
              <a:xfrm>
                <a:off x="3131208" y="2846988"/>
                <a:ext cx="34025" cy="70717"/>
              </a:xfrm>
              <a:custGeom>
                <a:avLst/>
                <a:gdLst>
                  <a:gd name="connsiteX0" fmla="*/ 34026 w 34025"/>
                  <a:gd name="connsiteY0" fmla="*/ 0 h 70717"/>
                  <a:gd name="connsiteX1" fmla="*/ 0 w 34025"/>
                  <a:gd name="connsiteY1" fmla="*/ 30237 h 70717"/>
                  <a:gd name="connsiteX2" fmla="*/ 0 w 34025"/>
                  <a:gd name="connsiteY2" fmla="*/ 70718 h 70717"/>
                </a:gdLst>
                <a:ahLst/>
                <a:cxnLst>
                  <a:cxn ang="0">
                    <a:pos x="connsiteX0" y="connsiteY0"/>
                  </a:cxn>
                  <a:cxn ang="0">
                    <a:pos x="connsiteX1" y="connsiteY1"/>
                  </a:cxn>
                  <a:cxn ang="0">
                    <a:pos x="connsiteX2" y="connsiteY2"/>
                  </a:cxn>
                </a:cxnLst>
                <a:rect l="l" t="t" r="r" b="b"/>
                <a:pathLst>
                  <a:path w="34025" h="70717">
                    <a:moveTo>
                      <a:pt x="34026" y="0"/>
                    </a:moveTo>
                    <a:lnTo>
                      <a:pt x="0" y="30237"/>
                    </a:lnTo>
                    <a:lnTo>
                      <a:pt x="0" y="70718"/>
                    </a:lnTo>
                  </a:path>
                </a:pathLst>
              </a:custGeom>
              <a:grpFill/>
              <a:ln w="12700" cap="rnd">
                <a:solidFill>
                  <a:srgbClr val="114954"/>
                </a:solidFill>
                <a:prstDash val="solid"/>
                <a:round/>
              </a:ln>
            </p:spPr>
            <p:txBody>
              <a:bodyPr rtlCol="0" anchor="ctr"/>
              <a:lstStyle/>
              <a:p>
                <a:endParaRPr lang="en-AU"/>
              </a:p>
            </p:txBody>
          </p:sp>
        </p:grpSp>
        <p:sp>
          <p:nvSpPr>
            <p:cNvPr id="865" name="Freeform: Shape 864">
              <a:extLst>
                <a:ext uri="{FF2B5EF4-FFF2-40B4-BE49-F238E27FC236}">
                  <a16:creationId xmlns:a16="http://schemas.microsoft.com/office/drawing/2014/main" id="{9131FCD7-E5CB-45E9-ADA7-1559E4D12E26}"/>
                </a:ext>
              </a:extLst>
            </p:cNvPr>
            <p:cNvSpPr/>
            <p:nvPr/>
          </p:nvSpPr>
          <p:spPr>
            <a:xfrm>
              <a:off x="3164322" y="2734246"/>
              <a:ext cx="94079" cy="112180"/>
            </a:xfrm>
            <a:custGeom>
              <a:avLst/>
              <a:gdLst>
                <a:gd name="connsiteX0" fmla="*/ 94080 w 94079"/>
                <a:gd name="connsiteY0" fmla="*/ 56090 h 112180"/>
                <a:gd name="connsiteX1" fmla="*/ 47040 w 94079"/>
                <a:gd name="connsiteY1" fmla="*/ 112180 h 112180"/>
                <a:gd name="connsiteX2" fmla="*/ 0 w 94079"/>
                <a:gd name="connsiteY2" fmla="*/ 56090 h 112180"/>
                <a:gd name="connsiteX3" fmla="*/ 47040 w 94079"/>
                <a:gd name="connsiteY3" fmla="*/ 0 h 112180"/>
                <a:gd name="connsiteX4" fmla="*/ 94080 w 94079"/>
                <a:gd name="connsiteY4" fmla="*/ 56090 h 112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079" h="112180">
                  <a:moveTo>
                    <a:pt x="94080" y="56090"/>
                  </a:moveTo>
                  <a:cubicBezTo>
                    <a:pt x="94080" y="87068"/>
                    <a:pt x="73019" y="112180"/>
                    <a:pt x="47040" y="112180"/>
                  </a:cubicBezTo>
                  <a:cubicBezTo>
                    <a:pt x="21061" y="112180"/>
                    <a:pt x="0" y="87068"/>
                    <a:pt x="0" y="56090"/>
                  </a:cubicBezTo>
                  <a:cubicBezTo>
                    <a:pt x="0" y="25112"/>
                    <a:pt x="21061" y="0"/>
                    <a:pt x="47040" y="0"/>
                  </a:cubicBezTo>
                  <a:cubicBezTo>
                    <a:pt x="73019" y="0"/>
                    <a:pt x="94080" y="25112"/>
                    <a:pt x="94080" y="56090"/>
                  </a:cubicBezTo>
                  <a:close/>
                </a:path>
              </a:pathLst>
            </a:custGeom>
            <a:grpFill/>
            <a:ln w="12700" cap="rnd">
              <a:solidFill>
                <a:srgbClr val="114954"/>
              </a:solidFill>
              <a:prstDash val="solid"/>
              <a:miter/>
            </a:ln>
          </p:spPr>
          <p:txBody>
            <a:bodyPr rtlCol="0" anchor="ctr"/>
            <a:lstStyle/>
            <a:p>
              <a:endParaRPr lang="en-AU"/>
            </a:p>
          </p:txBody>
        </p:sp>
        <p:sp>
          <p:nvSpPr>
            <p:cNvPr id="866" name="Freeform: Shape 865">
              <a:extLst>
                <a:ext uri="{FF2B5EF4-FFF2-40B4-BE49-F238E27FC236}">
                  <a16:creationId xmlns:a16="http://schemas.microsoft.com/office/drawing/2014/main" id="{22AFBAF0-9784-49E5-A85E-CB6BCABCDD14}"/>
                </a:ext>
              </a:extLst>
            </p:cNvPr>
            <p:cNvSpPr/>
            <p:nvPr/>
          </p:nvSpPr>
          <p:spPr>
            <a:xfrm>
              <a:off x="3075960" y="2677630"/>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6"/>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867" name="Freeform: Shape 866">
              <a:extLst>
                <a:ext uri="{FF2B5EF4-FFF2-40B4-BE49-F238E27FC236}">
                  <a16:creationId xmlns:a16="http://schemas.microsoft.com/office/drawing/2014/main" id="{61AF9158-3DAD-46F0-964E-813726B32981}"/>
                </a:ext>
              </a:extLst>
            </p:cNvPr>
            <p:cNvSpPr/>
            <p:nvPr/>
          </p:nvSpPr>
          <p:spPr>
            <a:xfrm>
              <a:off x="3154781" y="2970989"/>
              <a:ext cx="237514" cy="45426"/>
            </a:xfrm>
            <a:custGeom>
              <a:avLst/>
              <a:gdLst>
                <a:gd name="connsiteX0" fmla="*/ 17960 w 237514"/>
                <a:gd name="connsiteY0" fmla="*/ 0 h 45426"/>
                <a:gd name="connsiteX1" fmla="*/ 0 w 237514"/>
                <a:gd name="connsiteY1" fmla="*/ 45426 h 45426"/>
                <a:gd name="connsiteX2" fmla="*/ 118740 w 237514"/>
                <a:gd name="connsiteY2" fmla="*/ 45426 h 45426"/>
                <a:gd name="connsiteX3" fmla="*/ 237515 w 237514"/>
                <a:gd name="connsiteY3" fmla="*/ 45426 h 45426"/>
                <a:gd name="connsiteX4" fmla="*/ 219555 w 237514"/>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4" h="45426">
                  <a:moveTo>
                    <a:pt x="17960" y="0"/>
                  </a:moveTo>
                  <a:lnTo>
                    <a:pt x="0" y="45426"/>
                  </a:lnTo>
                  <a:lnTo>
                    <a:pt x="118740" y="45426"/>
                  </a:lnTo>
                  <a:lnTo>
                    <a:pt x="237515" y="45426"/>
                  </a:lnTo>
                  <a:lnTo>
                    <a:pt x="219555" y="0"/>
                  </a:lnTo>
                </a:path>
              </a:pathLst>
            </a:custGeom>
            <a:grpFill/>
            <a:ln w="12700" cap="rnd">
              <a:solidFill>
                <a:srgbClr val="114954"/>
              </a:solidFill>
              <a:prstDash val="solid"/>
              <a:round/>
            </a:ln>
          </p:spPr>
          <p:txBody>
            <a:bodyPr rtlCol="0" anchor="ctr"/>
            <a:lstStyle/>
            <a:p>
              <a:endParaRPr lang="en-AU"/>
            </a:p>
          </p:txBody>
        </p:sp>
        <p:sp>
          <p:nvSpPr>
            <p:cNvPr id="868" name="Freeform: Shape 867">
              <a:extLst>
                <a:ext uri="{FF2B5EF4-FFF2-40B4-BE49-F238E27FC236}">
                  <a16:creationId xmlns:a16="http://schemas.microsoft.com/office/drawing/2014/main" id="{D94E49E7-39F9-47F6-94B5-6EC76AD65A86}"/>
                </a:ext>
              </a:extLst>
            </p:cNvPr>
            <p:cNvSpPr/>
            <p:nvPr/>
          </p:nvSpPr>
          <p:spPr>
            <a:xfrm>
              <a:off x="3071245" y="3050828"/>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869" name="Freeform: Shape 868">
              <a:extLst>
                <a:ext uri="{FF2B5EF4-FFF2-40B4-BE49-F238E27FC236}">
                  <a16:creationId xmlns:a16="http://schemas.microsoft.com/office/drawing/2014/main" id="{0BB46026-A14E-4485-AE6F-C4A9C162964B}"/>
                </a:ext>
              </a:extLst>
            </p:cNvPr>
            <p:cNvSpPr/>
            <p:nvPr/>
          </p:nvSpPr>
          <p:spPr>
            <a:xfrm>
              <a:off x="3157622" y="3092220"/>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sp>
          <p:nvSpPr>
            <p:cNvPr id="870" name="Freeform: Shape 869">
              <a:extLst>
                <a:ext uri="{FF2B5EF4-FFF2-40B4-BE49-F238E27FC236}">
                  <a16:creationId xmlns:a16="http://schemas.microsoft.com/office/drawing/2014/main" id="{FB62F568-F1DF-4223-AF04-D28FF937E6FC}"/>
                </a:ext>
              </a:extLst>
            </p:cNvPr>
            <p:cNvSpPr/>
            <p:nvPr/>
          </p:nvSpPr>
          <p:spPr>
            <a:xfrm>
              <a:off x="3358585" y="2774797"/>
              <a:ext cx="15644" cy="3507"/>
            </a:xfrm>
            <a:custGeom>
              <a:avLst/>
              <a:gdLst>
                <a:gd name="connsiteX0" fmla="*/ 0 w 15644"/>
                <a:gd name="connsiteY0" fmla="*/ 0 h 3507"/>
                <a:gd name="connsiteX1" fmla="*/ 15645 w 15644"/>
                <a:gd name="connsiteY1" fmla="*/ 0 h 3507"/>
              </a:gdLst>
              <a:ahLst/>
              <a:cxnLst>
                <a:cxn ang="0">
                  <a:pos x="connsiteX0" y="connsiteY0"/>
                </a:cxn>
                <a:cxn ang="0">
                  <a:pos x="connsiteX1" y="connsiteY1"/>
                </a:cxn>
              </a:cxnLst>
              <a:rect l="l" t="t" r="r" b="b"/>
              <a:pathLst>
                <a:path w="15644" h="3507">
                  <a:moveTo>
                    <a:pt x="0" y="0"/>
                  </a:moveTo>
                  <a:lnTo>
                    <a:pt x="15645" y="0"/>
                  </a:lnTo>
                </a:path>
              </a:pathLst>
            </a:custGeom>
            <a:grpFill/>
            <a:ln w="12700" cap="rnd">
              <a:solidFill>
                <a:srgbClr val="114954"/>
              </a:solidFill>
              <a:custDash>
                <a:ds d="0" sp="0"/>
                <a:ds d="0" sp="668250"/>
              </a:custDash>
              <a:round/>
            </a:ln>
          </p:spPr>
          <p:txBody>
            <a:bodyPr rtlCol="0" anchor="ctr"/>
            <a:lstStyle/>
            <a:p>
              <a:endParaRPr lang="en-AU"/>
            </a:p>
          </p:txBody>
        </p:sp>
        <p:sp>
          <p:nvSpPr>
            <p:cNvPr id="871" name="Freeform: Shape 870">
              <a:extLst>
                <a:ext uri="{FF2B5EF4-FFF2-40B4-BE49-F238E27FC236}">
                  <a16:creationId xmlns:a16="http://schemas.microsoft.com/office/drawing/2014/main" id="{8B568983-24FA-4D0C-BD7D-5BF34154BC18}"/>
                </a:ext>
              </a:extLst>
            </p:cNvPr>
            <p:cNvSpPr/>
            <p:nvPr/>
          </p:nvSpPr>
          <p:spPr>
            <a:xfrm>
              <a:off x="3377107" y="2880312"/>
              <a:ext cx="15644" cy="3507"/>
            </a:xfrm>
            <a:custGeom>
              <a:avLst/>
              <a:gdLst>
                <a:gd name="connsiteX0" fmla="*/ 0 w 15644"/>
                <a:gd name="connsiteY0" fmla="*/ 0 h 3507"/>
                <a:gd name="connsiteX1" fmla="*/ 15645 w 15644"/>
                <a:gd name="connsiteY1" fmla="*/ 0 h 3507"/>
              </a:gdLst>
              <a:ahLst/>
              <a:cxnLst>
                <a:cxn ang="0">
                  <a:pos x="connsiteX0" y="connsiteY0"/>
                </a:cxn>
                <a:cxn ang="0">
                  <a:pos x="connsiteX1" y="connsiteY1"/>
                </a:cxn>
              </a:cxnLst>
              <a:rect l="l" t="t" r="r" b="b"/>
              <a:pathLst>
                <a:path w="15644" h="3507">
                  <a:moveTo>
                    <a:pt x="0" y="0"/>
                  </a:moveTo>
                  <a:lnTo>
                    <a:pt x="15645" y="0"/>
                  </a:lnTo>
                </a:path>
              </a:pathLst>
            </a:custGeom>
            <a:grpFill/>
            <a:ln w="12700" cap="rnd">
              <a:solidFill>
                <a:srgbClr val="114954"/>
              </a:solidFill>
              <a:custDash>
                <a:ds d="0" sp="0"/>
                <a:ds d="0" sp="668250"/>
              </a:custDash>
              <a:round/>
            </a:ln>
          </p:spPr>
          <p:txBody>
            <a:bodyPr rtlCol="0" anchor="ctr"/>
            <a:lstStyle/>
            <a:p>
              <a:endParaRPr lang="en-AU"/>
            </a:p>
          </p:txBody>
        </p:sp>
      </p:grpSp>
      <p:grpSp>
        <p:nvGrpSpPr>
          <p:cNvPr id="872" name="Graphic 7">
            <a:extLst>
              <a:ext uri="{FF2B5EF4-FFF2-40B4-BE49-F238E27FC236}">
                <a16:creationId xmlns:a16="http://schemas.microsoft.com/office/drawing/2014/main" id="{B981EC11-C9DC-4B6D-8B1F-14D99882E389}"/>
              </a:ext>
            </a:extLst>
          </p:cNvPr>
          <p:cNvGrpSpPr/>
          <p:nvPr/>
        </p:nvGrpSpPr>
        <p:grpSpPr>
          <a:xfrm>
            <a:off x="3728459" y="2694678"/>
            <a:ext cx="406435" cy="451352"/>
            <a:chOff x="3728459" y="2694678"/>
            <a:chExt cx="406435" cy="451352"/>
          </a:xfrm>
          <a:noFill/>
        </p:grpSpPr>
        <p:sp>
          <p:nvSpPr>
            <p:cNvPr id="873" name="Freeform: Shape 872">
              <a:extLst>
                <a:ext uri="{FF2B5EF4-FFF2-40B4-BE49-F238E27FC236}">
                  <a16:creationId xmlns:a16="http://schemas.microsoft.com/office/drawing/2014/main" id="{9060D83C-5E80-4DD1-91E2-E1189F8CA3C6}"/>
                </a:ext>
              </a:extLst>
            </p:cNvPr>
            <p:cNvSpPr/>
            <p:nvPr/>
          </p:nvSpPr>
          <p:spPr>
            <a:xfrm>
              <a:off x="3990521" y="2852355"/>
              <a:ext cx="55879" cy="106567"/>
            </a:xfrm>
            <a:custGeom>
              <a:avLst/>
              <a:gdLst>
                <a:gd name="connsiteX0" fmla="*/ 0 w 55879"/>
                <a:gd name="connsiteY0" fmla="*/ 0 h 106567"/>
                <a:gd name="connsiteX1" fmla="*/ 55880 w 55879"/>
                <a:gd name="connsiteY1" fmla="*/ 48268 h 106567"/>
                <a:gd name="connsiteX2" fmla="*/ 55880 w 55879"/>
                <a:gd name="connsiteY2" fmla="*/ 106568 h 106567"/>
              </a:gdLst>
              <a:ahLst/>
              <a:cxnLst>
                <a:cxn ang="0">
                  <a:pos x="connsiteX0" y="connsiteY0"/>
                </a:cxn>
                <a:cxn ang="0">
                  <a:pos x="connsiteX1" y="connsiteY1"/>
                </a:cxn>
                <a:cxn ang="0">
                  <a:pos x="connsiteX2" y="connsiteY2"/>
                </a:cxn>
              </a:cxnLst>
              <a:rect l="l" t="t" r="r" b="b"/>
              <a:pathLst>
                <a:path w="55879" h="106567">
                  <a:moveTo>
                    <a:pt x="0" y="0"/>
                  </a:moveTo>
                  <a:lnTo>
                    <a:pt x="55880" y="48268"/>
                  </a:lnTo>
                  <a:lnTo>
                    <a:pt x="55880" y="106568"/>
                  </a:lnTo>
                </a:path>
              </a:pathLst>
            </a:custGeom>
            <a:grpFill/>
            <a:ln w="12700" cap="rnd">
              <a:solidFill>
                <a:srgbClr val="114954"/>
              </a:solidFill>
              <a:prstDash val="solid"/>
              <a:round/>
            </a:ln>
          </p:spPr>
          <p:txBody>
            <a:bodyPr rtlCol="0" anchor="ctr"/>
            <a:lstStyle/>
            <a:p>
              <a:endParaRPr lang="en-AU"/>
            </a:p>
          </p:txBody>
        </p:sp>
        <p:sp>
          <p:nvSpPr>
            <p:cNvPr id="874" name="Freeform: Shape 873">
              <a:extLst>
                <a:ext uri="{FF2B5EF4-FFF2-40B4-BE49-F238E27FC236}">
                  <a16:creationId xmlns:a16="http://schemas.microsoft.com/office/drawing/2014/main" id="{20D4FAE8-E014-4D6F-94CF-C6C7E7BD14F3}"/>
                </a:ext>
              </a:extLst>
            </p:cNvPr>
            <p:cNvSpPr/>
            <p:nvPr/>
          </p:nvSpPr>
          <p:spPr>
            <a:xfrm>
              <a:off x="3816918" y="2850951"/>
              <a:ext cx="55914" cy="107970"/>
            </a:xfrm>
            <a:custGeom>
              <a:avLst/>
              <a:gdLst>
                <a:gd name="connsiteX0" fmla="*/ 55915 w 55914"/>
                <a:gd name="connsiteY0" fmla="*/ 0 h 107970"/>
                <a:gd name="connsiteX1" fmla="*/ 0 w 55914"/>
                <a:gd name="connsiteY1" fmla="*/ 49671 h 107970"/>
                <a:gd name="connsiteX2" fmla="*/ 0 w 55914"/>
                <a:gd name="connsiteY2" fmla="*/ 107971 h 107970"/>
              </a:gdLst>
              <a:ahLst/>
              <a:cxnLst>
                <a:cxn ang="0">
                  <a:pos x="connsiteX0" y="connsiteY0"/>
                </a:cxn>
                <a:cxn ang="0">
                  <a:pos x="connsiteX1" y="connsiteY1"/>
                </a:cxn>
                <a:cxn ang="0">
                  <a:pos x="connsiteX2" y="connsiteY2"/>
                </a:cxn>
              </a:cxnLst>
              <a:rect l="l" t="t" r="r" b="b"/>
              <a:pathLst>
                <a:path w="55914" h="107970">
                  <a:moveTo>
                    <a:pt x="55915" y="0"/>
                  </a:moveTo>
                  <a:lnTo>
                    <a:pt x="0" y="49671"/>
                  </a:lnTo>
                  <a:lnTo>
                    <a:pt x="0" y="107971"/>
                  </a:lnTo>
                </a:path>
              </a:pathLst>
            </a:custGeom>
            <a:grpFill/>
            <a:ln w="12700" cap="rnd">
              <a:solidFill>
                <a:srgbClr val="114954"/>
              </a:solidFill>
              <a:prstDash val="solid"/>
              <a:round/>
            </a:ln>
          </p:spPr>
          <p:txBody>
            <a:bodyPr rtlCol="0" anchor="ctr"/>
            <a:lstStyle/>
            <a:p>
              <a:endParaRPr lang="en-AU"/>
            </a:p>
          </p:txBody>
        </p:sp>
        <p:sp>
          <p:nvSpPr>
            <p:cNvPr id="875" name="Freeform: Shape 874">
              <a:extLst>
                <a:ext uri="{FF2B5EF4-FFF2-40B4-BE49-F238E27FC236}">
                  <a16:creationId xmlns:a16="http://schemas.microsoft.com/office/drawing/2014/main" id="{D8A7E361-00C4-46BA-B288-988998812446}"/>
                </a:ext>
              </a:extLst>
            </p:cNvPr>
            <p:cNvSpPr/>
            <p:nvPr/>
          </p:nvSpPr>
          <p:spPr>
            <a:xfrm>
              <a:off x="3864590" y="2694678"/>
              <a:ext cx="135542" cy="161570"/>
            </a:xfrm>
            <a:custGeom>
              <a:avLst/>
              <a:gdLst>
                <a:gd name="connsiteX0" fmla="*/ 135542 w 135542"/>
                <a:gd name="connsiteY0" fmla="*/ 80785 h 161570"/>
                <a:gd name="connsiteX1" fmla="*/ 67771 w 135542"/>
                <a:gd name="connsiteY1" fmla="*/ 161571 h 161570"/>
                <a:gd name="connsiteX2" fmla="*/ 0 w 135542"/>
                <a:gd name="connsiteY2" fmla="*/ 80785 h 161570"/>
                <a:gd name="connsiteX3" fmla="*/ 67771 w 135542"/>
                <a:gd name="connsiteY3" fmla="*/ 0 h 161570"/>
                <a:gd name="connsiteX4" fmla="*/ 135542 w 135542"/>
                <a:gd name="connsiteY4" fmla="*/ 80785 h 16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542" h="161570">
                  <a:moveTo>
                    <a:pt x="135542" y="80785"/>
                  </a:moveTo>
                  <a:cubicBezTo>
                    <a:pt x="135542" y="125402"/>
                    <a:pt x="105200" y="161571"/>
                    <a:pt x="67771" y="161571"/>
                  </a:cubicBezTo>
                  <a:cubicBezTo>
                    <a:pt x="30342" y="161571"/>
                    <a:pt x="0" y="125402"/>
                    <a:pt x="0" y="80785"/>
                  </a:cubicBezTo>
                  <a:cubicBezTo>
                    <a:pt x="0" y="36169"/>
                    <a:pt x="30342" y="0"/>
                    <a:pt x="67771" y="0"/>
                  </a:cubicBezTo>
                  <a:cubicBezTo>
                    <a:pt x="105200" y="0"/>
                    <a:pt x="135542" y="36169"/>
                    <a:pt x="135542" y="80785"/>
                  </a:cubicBezTo>
                  <a:close/>
                </a:path>
              </a:pathLst>
            </a:custGeom>
            <a:grpFill/>
            <a:ln w="12700" cap="rnd">
              <a:solidFill>
                <a:srgbClr val="114954"/>
              </a:solidFill>
              <a:prstDash val="solid"/>
              <a:miter/>
            </a:ln>
          </p:spPr>
          <p:txBody>
            <a:bodyPr rtlCol="0" anchor="ctr"/>
            <a:lstStyle/>
            <a:p>
              <a:endParaRPr lang="en-AU"/>
            </a:p>
          </p:txBody>
        </p:sp>
        <p:sp>
          <p:nvSpPr>
            <p:cNvPr id="876" name="Freeform: Shape 875">
              <a:extLst>
                <a:ext uri="{FF2B5EF4-FFF2-40B4-BE49-F238E27FC236}">
                  <a16:creationId xmlns:a16="http://schemas.microsoft.com/office/drawing/2014/main" id="{CD56F763-8AAF-4B92-9B2B-F31465126960}"/>
                </a:ext>
              </a:extLst>
            </p:cNvPr>
            <p:cNvSpPr/>
            <p:nvPr/>
          </p:nvSpPr>
          <p:spPr>
            <a:xfrm>
              <a:off x="3738425" y="2958922"/>
              <a:ext cx="386573" cy="152099"/>
            </a:xfrm>
            <a:custGeom>
              <a:avLst/>
              <a:gdLst>
                <a:gd name="connsiteX0" fmla="*/ 348596 w 386573"/>
                <a:gd name="connsiteY0" fmla="*/ 152099 h 152099"/>
                <a:gd name="connsiteX1" fmla="*/ 385674 w 386573"/>
                <a:gd name="connsiteY1" fmla="*/ 27396 h 152099"/>
                <a:gd name="connsiteX2" fmla="*/ 365258 w 386573"/>
                <a:gd name="connsiteY2" fmla="*/ 0 h 152099"/>
                <a:gd name="connsiteX3" fmla="*/ 21315 w 386573"/>
                <a:gd name="connsiteY3" fmla="*/ 0 h 152099"/>
                <a:gd name="connsiteX4" fmla="*/ 900 w 386573"/>
                <a:gd name="connsiteY4" fmla="*/ 27396 h 152099"/>
                <a:gd name="connsiteX5" fmla="*/ 37978 w 386573"/>
                <a:gd name="connsiteY5" fmla="*/ 152099 h 152099"/>
                <a:gd name="connsiteX6" fmla="*/ 194006 w 386573"/>
                <a:gd name="connsiteY6" fmla="*/ 152099 h 1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573" h="152099">
                  <a:moveTo>
                    <a:pt x="348596" y="152099"/>
                  </a:moveTo>
                  <a:lnTo>
                    <a:pt x="385674" y="27396"/>
                  </a:lnTo>
                  <a:cubicBezTo>
                    <a:pt x="389742" y="13751"/>
                    <a:pt x="379500" y="0"/>
                    <a:pt x="365258" y="0"/>
                  </a:cubicBezTo>
                  <a:lnTo>
                    <a:pt x="21315" y="0"/>
                  </a:lnTo>
                  <a:cubicBezTo>
                    <a:pt x="7074" y="0"/>
                    <a:pt x="-3169" y="13716"/>
                    <a:pt x="900" y="27396"/>
                  </a:cubicBezTo>
                  <a:lnTo>
                    <a:pt x="37978" y="152099"/>
                  </a:lnTo>
                  <a:lnTo>
                    <a:pt x="194006" y="152099"/>
                  </a:lnTo>
                </a:path>
              </a:pathLst>
            </a:custGeom>
            <a:grpFill/>
            <a:ln w="12700" cap="rnd">
              <a:solidFill>
                <a:srgbClr val="114954"/>
              </a:solidFill>
              <a:prstDash val="solid"/>
              <a:miter/>
            </a:ln>
          </p:spPr>
          <p:txBody>
            <a:bodyPr rtlCol="0" anchor="ctr"/>
            <a:lstStyle/>
            <a:p>
              <a:endParaRPr lang="en-AU"/>
            </a:p>
          </p:txBody>
        </p:sp>
        <p:sp>
          <p:nvSpPr>
            <p:cNvPr id="877" name="Freeform: Shape 876">
              <a:extLst>
                <a:ext uri="{FF2B5EF4-FFF2-40B4-BE49-F238E27FC236}">
                  <a16:creationId xmlns:a16="http://schemas.microsoft.com/office/drawing/2014/main" id="{EC5AEFDD-BCC5-4C17-A258-C62D1BAB6FAD}"/>
                </a:ext>
              </a:extLst>
            </p:cNvPr>
            <p:cNvSpPr/>
            <p:nvPr/>
          </p:nvSpPr>
          <p:spPr>
            <a:xfrm>
              <a:off x="3728459" y="3084888"/>
              <a:ext cx="406435" cy="61141"/>
            </a:xfrm>
            <a:custGeom>
              <a:avLst/>
              <a:gdLst>
                <a:gd name="connsiteX0" fmla="*/ 21670 w 406435"/>
                <a:gd name="connsiteY0" fmla="*/ 0 h 61141"/>
                <a:gd name="connsiteX1" fmla="*/ 1921 w 406435"/>
                <a:gd name="connsiteY1" fmla="*/ 37218 h 61141"/>
                <a:gd name="connsiteX2" fmla="*/ 16303 w 406435"/>
                <a:gd name="connsiteY2" fmla="*/ 61142 h 61141"/>
                <a:gd name="connsiteX3" fmla="*/ 390132 w 406435"/>
                <a:gd name="connsiteY3" fmla="*/ 61142 h 61141"/>
                <a:gd name="connsiteX4" fmla="*/ 404514 w 406435"/>
                <a:gd name="connsiteY4" fmla="*/ 37218 h 61141"/>
                <a:gd name="connsiteX5" fmla="*/ 384766 w 406435"/>
                <a:gd name="connsiteY5" fmla="*/ 0 h 6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35" h="61141">
                  <a:moveTo>
                    <a:pt x="21670" y="0"/>
                  </a:moveTo>
                  <a:lnTo>
                    <a:pt x="1921" y="37218"/>
                  </a:lnTo>
                  <a:cubicBezTo>
                    <a:pt x="-3831" y="48057"/>
                    <a:pt x="4026" y="61142"/>
                    <a:pt x="16303" y="61142"/>
                  </a:cubicBezTo>
                  <a:lnTo>
                    <a:pt x="390132" y="61142"/>
                  </a:lnTo>
                  <a:cubicBezTo>
                    <a:pt x="402410" y="61142"/>
                    <a:pt x="410267" y="48057"/>
                    <a:pt x="404514" y="37218"/>
                  </a:cubicBezTo>
                  <a:lnTo>
                    <a:pt x="384766" y="0"/>
                  </a:lnTo>
                </a:path>
              </a:pathLst>
            </a:custGeom>
            <a:grpFill/>
            <a:ln w="12700" cap="rnd">
              <a:solidFill>
                <a:srgbClr val="114954"/>
              </a:solidFill>
              <a:prstDash val="solid"/>
              <a:miter/>
            </a:ln>
          </p:spPr>
          <p:txBody>
            <a:bodyPr rtlCol="0" anchor="ctr"/>
            <a:lstStyle/>
            <a:p>
              <a:endParaRPr lang="en-AU"/>
            </a:p>
          </p:txBody>
        </p:sp>
      </p:grpSp>
      <p:grpSp>
        <p:nvGrpSpPr>
          <p:cNvPr id="878" name="Graphic 7">
            <a:extLst>
              <a:ext uri="{FF2B5EF4-FFF2-40B4-BE49-F238E27FC236}">
                <a16:creationId xmlns:a16="http://schemas.microsoft.com/office/drawing/2014/main" id="{5D1AE5E3-43BD-42D2-9B28-BF8162499AED}"/>
              </a:ext>
            </a:extLst>
          </p:cNvPr>
          <p:cNvGrpSpPr/>
          <p:nvPr/>
        </p:nvGrpSpPr>
        <p:grpSpPr>
          <a:xfrm>
            <a:off x="4334358" y="2742700"/>
            <a:ext cx="441109" cy="403856"/>
            <a:chOff x="4334358" y="2742700"/>
            <a:chExt cx="441109" cy="403856"/>
          </a:xfrm>
          <a:noFill/>
        </p:grpSpPr>
        <p:sp>
          <p:nvSpPr>
            <p:cNvPr id="879" name="Freeform: Shape 878">
              <a:extLst>
                <a:ext uri="{FF2B5EF4-FFF2-40B4-BE49-F238E27FC236}">
                  <a16:creationId xmlns:a16="http://schemas.microsoft.com/office/drawing/2014/main" id="{30B10471-C713-4EA1-8667-C48B79D8689E}"/>
                </a:ext>
              </a:extLst>
            </p:cNvPr>
            <p:cNvSpPr/>
            <p:nvPr/>
          </p:nvSpPr>
          <p:spPr>
            <a:xfrm>
              <a:off x="4334358" y="2742700"/>
              <a:ext cx="441074" cy="360604"/>
            </a:xfrm>
            <a:custGeom>
              <a:avLst/>
              <a:gdLst>
                <a:gd name="connsiteX0" fmla="*/ 309987 w 441074"/>
                <a:gd name="connsiteY0" fmla="*/ 360605 h 360604"/>
                <a:gd name="connsiteX1" fmla="*/ 24204 w 441074"/>
                <a:gd name="connsiteY1" fmla="*/ 360605 h 360604"/>
                <a:gd name="connsiteX2" fmla="*/ 0 w 441074"/>
                <a:gd name="connsiteY2" fmla="*/ 336401 h 360604"/>
                <a:gd name="connsiteX3" fmla="*/ 0 w 441074"/>
                <a:gd name="connsiteY3" fmla="*/ 24204 h 360604"/>
                <a:gd name="connsiteX4" fmla="*/ 24204 w 441074"/>
                <a:gd name="connsiteY4" fmla="*/ 0 h 360604"/>
                <a:gd name="connsiteX5" fmla="*/ 416870 w 441074"/>
                <a:gd name="connsiteY5" fmla="*/ 0 h 360604"/>
                <a:gd name="connsiteX6" fmla="*/ 441074 w 441074"/>
                <a:gd name="connsiteY6" fmla="*/ 24204 h 360604"/>
                <a:gd name="connsiteX7" fmla="*/ 441074 w 441074"/>
                <a:gd name="connsiteY7" fmla="*/ 278627 h 3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074" h="360604">
                  <a:moveTo>
                    <a:pt x="309987" y="360605"/>
                  </a:moveTo>
                  <a:lnTo>
                    <a:pt x="24204" y="360605"/>
                  </a:lnTo>
                  <a:cubicBezTo>
                    <a:pt x="10839" y="360605"/>
                    <a:pt x="0" y="349765"/>
                    <a:pt x="0" y="336401"/>
                  </a:cubicBezTo>
                  <a:lnTo>
                    <a:pt x="0" y="24204"/>
                  </a:lnTo>
                  <a:cubicBezTo>
                    <a:pt x="0" y="10839"/>
                    <a:pt x="10839" y="0"/>
                    <a:pt x="24204" y="0"/>
                  </a:cubicBezTo>
                  <a:lnTo>
                    <a:pt x="416870" y="0"/>
                  </a:lnTo>
                  <a:cubicBezTo>
                    <a:pt x="430235" y="0"/>
                    <a:pt x="441074" y="10839"/>
                    <a:pt x="441074" y="24204"/>
                  </a:cubicBezTo>
                  <a:lnTo>
                    <a:pt x="441074" y="278627"/>
                  </a:lnTo>
                </a:path>
              </a:pathLst>
            </a:custGeom>
            <a:grpFill/>
            <a:ln w="12700" cap="rnd">
              <a:solidFill>
                <a:srgbClr val="114954"/>
              </a:solidFill>
              <a:prstDash val="solid"/>
              <a:round/>
            </a:ln>
          </p:spPr>
          <p:txBody>
            <a:bodyPr rtlCol="0" anchor="ctr"/>
            <a:lstStyle/>
            <a:p>
              <a:endParaRPr lang="en-AU"/>
            </a:p>
          </p:txBody>
        </p:sp>
        <p:sp>
          <p:nvSpPr>
            <p:cNvPr id="880" name="Freeform: Shape 879">
              <a:extLst>
                <a:ext uri="{FF2B5EF4-FFF2-40B4-BE49-F238E27FC236}">
                  <a16:creationId xmlns:a16="http://schemas.microsoft.com/office/drawing/2014/main" id="{C69E33AC-8BEC-4C52-BF62-2A1C02DF57C2}"/>
                </a:ext>
              </a:extLst>
            </p:cNvPr>
            <p:cNvSpPr/>
            <p:nvPr/>
          </p:nvSpPr>
          <p:spPr>
            <a:xfrm>
              <a:off x="4385362" y="2786162"/>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9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9"/>
                    <a:pt x="4139" y="8279"/>
                  </a:cubicBezTo>
                  <a:cubicBezTo>
                    <a:pt x="6419" y="8279"/>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881" name="Freeform: Shape 880">
              <a:extLst>
                <a:ext uri="{FF2B5EF4-FFF2-40B4-BE49-F238E27FC236}">
                  <a16:creationId xmlns:a16="http://schemas.microsoft.com/office/drawing/2014/main" id="{80921205-0639-4384-A903-3B2846233AE3}"/>
                </a:ext>
              </a:extLst>
            </p:cNvPr>
            <p:cNvSpPr/>
            <p:nvPr/>
          </p:nvSpPr>
          <p:spPr>
            <a:xfrm>
              <a:off x="4432682" y="2786162"/>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9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9"/>
                    <a:pt x="4139" y="8279"/>
                  </a:cubicBezTo>
                  <a:cubicBezTo>
                    <a:pt x="6419" y="8279"/>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882" name="Freeform: Shape 881">
              <a:extLst>
                <a:ext uri="{FF2B5EF4-FFF2-40B4-BE49-F238E27FC236}">
                  <a16:creationId xmlns:a16="http://schemas.microsoft.com/office/drawing/2014/main" id="{7B313DBD-27F6-44AE-A3EF-56F4FA041043}"/>
                </a:ext>
              </a:extLst>
            </p:cNvPr>
            <p:cNvSpPr/>
            <p:nvPr/>
          </p:nvSpPr>
          <p:spPr>
            <a:xfrm>
              <a:off x="4480003" y="2786162"/>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9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9"/>
                    <a:pt x="4139" y="8279"/>
                  </a:cubicBezTo>
                  <a:cubicBezTo>
                    <a:pt x="6419" y="8279"/>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883" name="Freeform: Shape 882">
              <a:extLst>
                <a:ext uri="{FF2B5EF4-FFF2-40B4-BE49-F238E27FC236}">
                  <a16:creationId xmlns:a16="http://schemas.microsoft.com/office/drawing/2014/main" id="{2605747F-7EBF-4678-8AD6-058F6076B191}"/>
                </a:ext>
              </a:extLst>
            </p:cNvPr>
            <p:cNvSpPr/>
            <p:nvPr/>
          </p:nvSpPr>
          <p:spPr>
            <a:xfrm>
              <a:off x="4334358" y="2838920"/>
              <a:ext cx="441109" cy="3507"/>
            </a:xfrm>
            <a:custGeom>
              <a:avLst/>
              <a:gdLst>
                <a:gd name="connsiteX0" fmla="*/ 0 w 441109"/>
                <a:gd name="connsiteY0" fmla="*/ 0 h 3507"/>
                <a:gd name="connsiteX1" fmla="*/ 441109 w 441109"/>
                <a:gd name="connsiteY1" fmla="*/ 0 h 3507"/>
              </a:gdLst>
              <a:ahLst/>
              <a:cxnLst>
                <a:cxn ang="0">
                  <a:pos x="connsiteX0" y="connsiteY0"/>
                </a:cxn>
                <a:cxn ang="0">
                  <a:pos x="connsiteX1" y="connsiteY1"/>
                </a:cxn>
              </a:cxnLst>
              <a:rect l="l" t="t" r="r" b="b"/>
              <a:pathLst>
                <a:path w="441109" h="3507">
                  <a:moveTo>
                    <a:pt x="0" y="0"/>
                  </a:moveTo>
                  <a:lnTo>
                    <a:pt x="441109" y="0"/>
                  </a:lnTo>
                </a:path>
              </a:pathLst>
            </a:custGeom>
            <a:grpFill/>
            <a:ln w="12700" cap="rnd">
              <a:solidFill>
                <a:srgbClr val="114954"/>
              </a:solidFill>
              <a:prstDash val="solid"/>
              <a:round/>
            </a:ln>
          </p:spPr>
          <p:txBody>
            <a:bodyPr rtlCol="0" anchor="ctr"/>
            <a:lstStyle/>
            <a:p>
              <a:endParaRPr lang="en-AU"/>
            </a:p>
          </p:txBody>
        </p:sp>
        <p:sp>
          <p:nvSpPr>
            <p:cNvPr id="884" name="Freeform: Shape 883">
              <a:extLst>
                <a:ext uri="{FF2B5EF4-FFF2-40B4-BE49-F238E27FC236}">
                  <a16:creationId xmlns:a16="http://schemas.microsoft.com/office/drawing/2014/main" id="{623BF85D-45A6-44A2-811A-004397BE016B}"/>
                </a:ext>
              </a:extLst>
            </p:cNvPr>
            <p:cNvSpPr/>
            <p:nvPr/>
          </p:nvSpPr>
          <p:spPr>
            <a:xfrm>
              <a:off x="4376732" y="3055423"/>
              <a:ext cx="3507" cy="18135"/>
            </a:xfrm>
            <a:custGeom>
              <a:avLst/>
              <a:gdLst>
                <a:gd name="connsiteX0" fmla="*/ 0 w 3507"/>
                <a:gd name="connsiteY0" fmla="*/ 0 h 18135"/>
                <a:gd name="connsiteX1" fmla="*/ 0 w 3507"/>
                <a:gd name="connsiteY1" fmla="*/ 18135 h 18135"/>
              </a:gdLst>
              <a:ahLst/>
              <a:cxnLst>
                <a:cxn ang="0">
                  <a:pos x="connsiteX0" y="connsiteY0"/>
                </a:cxn>
                <a:cxn ang="0">
                  <a:pos x="connsiteX1" y="connsiteY1"/>
                </a:cxn>
              </a:cxnLst>
              <a:rect l="l" t="t" r="r" b="b"/>
              <a:pathLst>
                <a:path w="3507" h="18135">
                  <a:moveTo>
                    <a:pt x="0" y="0"/>
                  </a:moveTo>
                  <a:lnTo>
                    <a:pt x="0" y="18135"/>
                  </a:lnTo>
                </a:path>
              </a:pathLst>
            </a:custGeom>
            <a:grpFill/>
            <a:ln w="12700" cap="rnd">
              <a:solidFill>
                <a:srgbClr val="114954"/>
              </a:solidFill>
              <a:prstDash val="solid"/>
              <a:round/>
            </a:ln>
          </p:spPr>
          <p:txBody>
            <a:bodyPr rtlCol="0" anchor="ctr"/>
            <a:lstStyle/>
            <a:p>
              <a:endParaRPr lang="en-AU"/>
            </a:p>
          </p:txBody>
        </p:sp>
        <p:sp>
          <p:nvSpPr>
            <p:cNvPr id="885" name="Freeform: Shape 884">
              <a:extLst>
                <a:ext uri="{FF2B5EF4-FFF2-40B4-BE49-F238E27FC236}">
                  <a16:creationId xmlns:a16="http://schemas.microsoft.com/office/drawing/2014/main" id="{CD68DDF9-051C-40DE-82D0-5DF6D606BEEF}"/>
                </a:ext>
              </a:extLst>
            </p:cNvPr>
            <p:cNvSpPr/>
            <p:nvPr/>
          </p:nvSpPr>
          <p:spPr>
            <a:xfrm>
              <a:off x="4398832" y="3055423"/>
              <a:ext cx="3507" cy="18135"/>
            </a:xfrm>
            <a:custGeom>
              <a:avLst/>
              <a:gdLst>
                <a:gd name="connsiteX0" fmla="*/ 0 w 3507"/>
                <a:gd name="connsiteY0" fmla="*/ 0 h 18135"/>
                <a:gd name="connsiteX1" fmla="*/ 0 w 3507"/>
                <a:gd name="connsiteY1" fmla="*/ 18135 h 18135"/>
              </a:gdLst>
              <a:ahLst/>
              <a:cxnLst>
                <a:cxn ang="0">
                  <a:pos x="connsiteX0" y="connsiteY0"/>
                </a:cxn>
                <a:cxn ang="0">
                  <a:pos x="connsiteX1" y="connsiteY1"/>
                </a:cxn>
              </a:cxnLst>
              <a:rect l="l" t="t" r="r" b="b"/>
              <a:pathLst>
                <a:path w="3507" h="18135">
                  <a:moveTo>
                    <a:pt x="0" y="0"/>
                  </a:moveTo>
                  <a:lnTo>
                    <a:pt x="0" y="18135"/>
                  </a:lnTo>
                </a:path>
              </a:pathLst>
            </a:custGeom>
            <a:grpFill/>
            <a:ln w="12700" cap="rnd">
              <a:solidFill>
                <a:srgbClr val="114954"/>
              </a:solidFill>
              <a:prstDash val="solid"/>
              <a:round/>
            </a:ln>
          </p:spPr>
          <p:txBody>
            <a:bodyPr rtlCol="0" anchor="ctr"/>
            <a:lstStyle/>
            <a:p>
              <a:endParaRPr lang="en-AU"/>
            </a:p>
          </p:txBody>
        </p:sp>
        <p:sp>
          <p:nvSpPr>
            <p:cNvPr id="886" name="Freeform: Shape 885">
              <a:extLst>
                <a:ext uri="{FF2B5EF4-FFF2-40B4-BE49-F238E27FC236}">
                  <a16:creationId xmlns:a16="http://schemas.microsoft.com/office/drawing/2014/main" id="{A43B8B4B-362A-47A0-BA1F-AE3889103E0C}"/>
                </a:ext>
              </a:extLst>
            </p:cNvPr>
            <p:cNvSpPr/>
            <p:nvPr/>
          </p:nvSpPr>
          <p:spPr>
            <a:xfrm>
              <a:off x="4429736" y="3064508"/>
              <a:ext cx="202471" cy="3507"/>
            </a:xfrm>
            <a:custGeom>
              <a:avLst/>
              <a:gdLst>
                <a:gd name="connsiteX0" fmla="*/ 0 w 202471"/>
                <a:gd name="connsiteY0" fmla="*/ 0 h 3507"/>
                <a:gd name="connsiteX1" fmla="*/ 202472 w 202471"/>
                <a:gd name="connsiteY1" fmla="*/ 0 h 3507"/>
              </a:gdLst>
              <a:ahLst/>
              <a:cxnLst>
                <a:cxn ang="0">
                  <a:pos x="connsiteX0" y="connsiteY0"/>
                </a:cxn>
                <a:cxn ang="0">
                  <a:pos x="connsiteX1" y="connsiteY1"/>
                </a:cxn>
              </a:cxnLst>
              <a:rect l="l" t="t" r="r" b="b"/>
              <a:pathLst>
                <a:path w="202471" h="3507">
                  <a:moveTo>
                    <a:pt x="0" y="0"/>
                  </a:moveTo>
                  <a:lnTo>
                    <a:pt x="202472" y="0"/>
                  </a:lnTo>
                </a:path>
              </a:pathLst>
            </a:custGeom>
            <a:grpFill/>
            <a:ln w="12700" cap="rnd">
              <a:solidFill>
                <a:srgbClr val="114954"/>
              </a:solidFill>
              <a:prstDash val="solid"/>
              <a:round/>
            </a:ln>
          </p:spPr>
          <p:txBody>
            <a:bodyPr rtlCol="0" anchor="ctr"/>
            <a:lstStyle/>
            <a:p>
              <a:endParaRPr lang="en-AU"/>
            </a:p>
          </p:txBody>
        </p:sp>
        <p:sp>
          <p:nvSpPr>
            <p:cNvPr id="887" name="Freeform: Shape 886">
              <a:extLst>
                <a:ext uri="{FF2B5EF4-FFF2-40B4-BE49-F238E27FC236}">
                  <a16:creationId xmlns:a16="http://schemas.microsoft.com/office/drawing/2014/main" id="{6F241B7A-B963-44A8-A420-2598F60D7B32}"/>
                </a:ext>
              </a:extLst>
            </p:cNvPr>
            <p:cNvSpPr/>
            <p:nvPr/>
          </p:nvSpPr>
          <p:spPr>
            <a:xfrm>
              <a:off x="4650203" y="3021292"/>
              <a:ext cx="125264" cy="125264"/>
            </a:xfrm>
            <a:custGeom>
              <a:avLst/>
              <a:gdLst>
                <a:gd name="connsiteX0" fmla="*/ 95939 w 125264"/>
                <a:gd name="connsiteY0" fmla="*/ 62895 h 125264"/>
                <a:gd name="connsiteX1" fmla="*/ 125264 w 125264"/>
                <a:gd name="connsiteY1" fmla="*/ 33570 h 125264"/>
                <a:gd name="connsiteX2" fmla="*/ 0 w 125264"/>
                <a:gd name="connsiteY2" fmla="*/ 0 h 125264"/>
                <a:gd name="connsiteX3" fmla="*/ 33570 w 125264"/>
                <a:gd name="connsiteY3" fmla="*/ 125264 h 125264"/>
                <a:gd name="connsiteX4" fmla="*/ 62895 w 125264"/>
                <a:gd name="connsiteY4" fmla="*/ 95939 h 12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64" h="125264">
                  <a:moveTo>
                    <a:pt x="95939" y="62895"/>
                  </a:moveTo>
                  <a:lnTo>
                    <a:pt x="125264" y="33570"/>
                  </a:lnTo>
                  <a:lnTo>
                    <a:pt x="0" y="0"/>
                  </a:lnTo>
                  <a:lnTo>
                    <a:pt x="33570" y="125264"/>
                  </a:lnTo>
                  <a:lnTo>
                    <a:pt x="62895" y="95939"/>
                  </a:lnTo>
                </a:path>
              </a:pathLst>
            </a:custGeom>
            <a:grpFill/>
            <a:ln w="12700" cap="rnd">
              <a:solidFill>
                <a:srgbClr val="114954"/>
              </a:solidFill>
              <a:prstDash val="solid"/>
              <a:round/>
            </a:ln>
          </p:spPr>
          <p:txBody>
            <a:bodyPr rtlCol="0" anchor="ctr"/>
            <a:lstStyle/>
            <a:p>
              <a:endParaRPr lang="en-AU"/>
            </a:p>
          </p:txBody>
        </p:sp>
        <p:sp>
          <p:nvSpPr>
            <p:cNvPr id="888" name="Freeform: Shape 887">
              <a:extLst>
                <a:ext uri="{FF2B5EF4-FFF2-40B4-BE49-F238E27FC236}">
                  <a16:creationId xmlns:a16="http://schemas.microsoft.com/office/drawing/2014/main" id="{4943EDCD-18C1-4414-AFF1-865290F553F0}"/>
                </a:ext>
              </a:extLst>
            </p:cNvPr>
            <p:cNvSpPr/>
            <p:nvPr/>
          </p:nvSpPr>
          <p:spPr>
            <a:xfrm>
              <a:off x="4737372" y="3108461"/>
              <a:ext cx="36621" cy="36621"/>
            </a:xfrm>
            <a:custGeom>
              <a:avLst/>
              <a:gdLst>
                <a:gd name="connsiteX0" fmla="*/ 0 w 36621"/>
                <a:gd name="connsiteY0" fmla="*/ 0 h 36621"/>
                <a:gd name="connsiteX1" fmla="*/ 36622 w 36621"/>
                <a:gd name="connsiteY1" fmla="*/ 36622 h 36621"/>
              </a:gdLst>
              <a:ahLst/>
              <a:cxnLst>
                <a:cxn ang="0">
                  <a:pos x="connsiteX0" y="connsiteY0"/>
                </a:cxn>
                <a:cxn ang="0">
                  <a:pos x="connsiteX1" y="connsiteY1"/>
                </a:cxn>
              </a:cxnLst>
              <a:rect l="l" t="t" r="r" b="b"/>
              <a:pathLst>
                <a:path w="36621" h="36621">
                  <a:moveTo>
                    <a:pt x="0" y="0"/>
                  </a:moveTo>
                  <a:lnTo>
                    <a:pt x="36622" y="36622"/>
                  </a:lnTo>
                </a:path>
              </a:pathLst>
            </a:custGeom>
            <a:grpFill/>
            <a:ln w="12700" cap="rnd">
              <a:solidFill>
                <a:srgbClr val="114954"/>
              </a:solidFill>
              <a:prstDash val="solid"/>
              <a:round/>
            </a:ln>
          </p:spPr>
          <p:txBody>
            <a:bodyPr rtlCol="0" anchor="ctr"/>
            <a:lstStyle/>
            <a:p>
              <a:endParaRPr lang="en-AU"/>
            </a:p>
          </p:txBody>
        </p:sp>
        <p:grpSp>
          <p:nvGrpSpPr>
            <p:cNvPr id="889" name="Graphic 7">
              <a:extLst>
                <a:ext uri="{FF2B5EF4-FFF2-40B4-BE49-F238E27FC236}">
                  <a16:creationId xmlns:a16="http://schemas.microsoft.com/office/drawing/2014/main" id="{3C1FE09E-6F4F-4749-B673-71C3590553B3}"/>
                </a:ext>
              </a:extLst>
            </p:cNvPr>
            <p:cNvGrpSpPr/>
            <p:nvPr/>
          </p:nvGrpSpPr>
          <p:grpSpPr>
            <a:xfrm>
              <a:off x="4477617" y="2975339"/>
              <a:ext cx="154590" cy="68613"/>
              <a:chOff x="4477617" y="2975339"/>
              <a:chExt cx="154590" cy="68613"/>
            </a:xfrm>
            <a:grpFill/>
          </p:grpSpPr>
          <p:sp>
            <p:nvSpPr>
              <p:cNvPr id="890" name="Freeform: Shape 889">
                <a:extLst>
                  <a:ext uri="{FF2B5EF4-FFF2-40B4-BE49-F238E27FC236}">
                    <a16:creationId xmlns:a16="http://schemas.microsoft.com/office/drawing/2014/main" id="{83F664FF-AA98-4792-B2FD-05D569E90936}"/>
                  </a:ext>
                </a:extLst>
              </p:cNvPr>
              <p:cNvSpPr/>
              <p:nvPr/>
            </p:nvSpPr>
            <p:spPr>
              <a:xfrm>
                <a:off x="4599269" y="2976216"/>
                <a:ext cx="32938" cy="28448"/>
              </a:xfrm>
              <a:custGeom>
                <a:avLst/>
                <a:gdLst>
                  <a:gd name="connsiteX0" fmla="*/ 0 w 32938"/>
                  <a:gd name="connsiteY0" fmla="*/ 0 h 28448"/>
                  <a:gd name="connsiteX1" fmla="*/ 32939 w 32938"/>
                  <a:gd name="connsiteY1" fmla="*/ 28449 h 28448"/>
                </a:gdLst>
                <a:ahLst/>
                <a:cxnLst>
                  <a:cxn ang="0">
                    <a:pos x="connsiteX0" y="connsiteY0"/>
                  </a:cxn>
                  <a:cxn ang="0">
                    <a:pos x="connsiteX1" y="connsiteY1"/>
                  </a:cxn>
                </a:cxnLst>
                <a:rect l="l" t="t" r="r" b="b"/>
                <a:pathLst>
                  <a:path w="32938" h="28448">
                    <a:moveTo>
                      <a:pt x="0" y="0"/>
                    </a:moveTo>
                    <a:lnTo>
                      <a:pt x="32939" y="28449"/>
                    </a:lnTo>
                  </a:path>
                </a:pathLst>
              </a:custGeom>
              <a:grpFill/>
              <a:ln w="12700" cap="rnd">
                <a:solidFill>
                  <a:srgbClr val="114954"/>
                </a:solidFill>
                <a:prstDash val="solid"/>
                <a:round/>
              </a:ln>
            </p:spPr>
            <p:txBody>
              <a:bodyPr rtlCol="0" anchor="ctr"/>
              <a:lstStyle/>
              <a:p>
                <a:endParaRPr lang="en-AU"/>
              </a:p>
            </p:txBody>
          </p:sp>
          <p:sp>
            <p:nvSpPr>
              <p:cNvPr id="891" name="Freeform: Shape 890">
                <a:extLst>
                  <a:ext uri="{FF2B5EF4-FFF2-40B4-BE49-F238E27FC236}">
                    <a16:creationId xmlns:a16="http://schemas.microsoft.com/office/drawing/2014/main" id="{DEBFE1AD-68D3-4FC9-8322-9DCDE2A54C4C}"/>
                  </a:ext>
                </a:extLst>
              </p:cNvPr>
              <p:cNvSpPr/>
              <p:nvPr/>
            </p:nvSpPr>
            <p:spPr>
              <a:xfrm>
                <a:off x="4477617" y="2975339"/>
                <a:ext cx="33008" cy="68613"/>
              </a:xfrm>
              <a:custGeom>
                <a:avLst/>
                <a:gdLst>
                  <a:gd name="connsiteX0" fmla="*/ 33009 w 33008"/>
                  <a:gd name="connsiteY0" fmla="*/ 0 h 68613"/>
                  <a:gd name="connsiteX1" fmla="*/ 0 w 33008"/>
                  <a:gd name="connsiteY1" fmla="*/ 29325 h 68613"/>
                  <a:gd name="connsiteX2" fmla="*/ 0 w 33008"/>
                  <a:gd name="connsiteY2" fmla="*/ 68613 h 68613"/>
                </a:gdLst>
                <a:ahLst/>
                <a:cxnLst>
                  <a:cxn ang="0">
                    <a:pos x="connsiteX0" y="connsiteY0"/>
                  </a:cxn>
                  <a:cxn ang="0">
                    <a:pos x="connsiteX1" y="connsiteY1"/>
                  </a:cxn>
                  <a:cxn ang="0">
                    <a:pos x="connsiteX2" y="connsiteY2"/>
                  </a:cxn>
                </a:cxnLst>
                <a:rect l="l" t="t" r="r" b="b"/>
                <a:pathLst>
                  <a:path w="33008" h="68613">
                    <a:moveTo>
                      <a:pt x="33009" y="0"/>
                    </a:moveTo>
                    <a:lnTo>
                      <a:pt x="0" y="29325"/>
                    </a:lnTo>
                    <a:lnTo>
                      <a:pt x="0" y="68613"/>
                    </a:lnTo>
                  </a:path>
                </a:pathLst>
              </a:custGeom>
              <a:grpFill/>
              <a:ln w="12700" cap="rnd">
                <a:solidFill>
                  <a:srgbClr val="114954"/>
                </a:solidFill>
                <a:prstDash val="solid"/>
                <a:round/>
              </a:ln>
            </p:spPr>
            <p:txBody>
              <a:bodyPr rtlCol="0" anchor="ctr"/>
              <a:lstStyle/>
              <a:p>
                <a:endParaRPr lang="en-AU"/>
              </a:p>
            </p:txBody>
          </p:sp>
        </p:grpSp>
        <p:sp>
          <p:nvSpPr>
            <p:cNvPr id="892" name="Freeform: Shape 891">
              <a:extLst>
                <a:ext uri="{FF2B5EF4-FFF2-40B4-BE49-F238E27FC236}">
                  <a16:creationId xmlns:a16="http://schemas.microsoft.com/office/drawing/2014/main" id="{8EDEE050-9019-41B5-9FC1-650DDC054D7A}"/>
                </a:ext>
              </a:extLst>
            </p:cNvPr>
            <p:cNvSpPr/>
            <p:nvPr/>
          </p:nvSpPr>
          <p:spPr>
            <a:xfrm>
              <a:off x="4509749" y="2865895"/>
              <a:ext cx="91273" cy="108882"/>
            </a:xfrm>
            <a:custGeom>
              <a:avLst/>
              <a:gdLst>
                <a:gd name="connsiteX0" fmla="*/ 91274 w 91273"/>
                <a:gd name="connsiteY0" fmla="*/ 54441 h 108882"/>
                <a:gd name="connsiteX1" fmla="*/ 45637 w 91273"/>
                <a:gd name="connsiteY1" fmla="*/ 108883 h 108882"/>
                <a:gd name="connsiteX2" fmla="*/ 0 w 91273"/>
                <a:gd name="connsiteY2" fmla="*/ 54441 h 108882"/>
                <a:gd name="connsiteX3" fmla="*/ 45637 w 91273"/>
                <a:gd name="connsiteY3" fmla="*/ 0 h 108882"/>
                <a:gd name="connsiteX4" fmla="*/ 91274 w 91273"/>
                <a:gd name="connsiteY4" fmla="*/ 54441 h 10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73" h="108882">
                  <a:moveTo>
                    <a:pt x="91274" y="54441"/>
                  </a:moveTo>
                  <a:cubicBezTo>
                    <a:pt x="91274" y="84509"/>
                    <a:pt x="70841" y="108883"/>
                    <a:pt x="45637" y="108883"/>
                  </a:cubicBezTo>
                  <a:cubicBezTo>
                    <a:pt x="20432" y="108883"/>
                    <a:pt x="0" y="84509"/>
                    <a:pt x="0" y="54441"/>
                  </a:cubicBezTo>
                  <a:cubicBezTo>
                    <a:pt x="0" y="24374"/>
                    <a:pt x="20432" y="0"/>
                    <a:pt x="45637" y="0"/>
                  </a:cubicBezTo>
                  <a:cubicBezTo>
                    <a:pt x="70841" y="0"/>
                    <a:pt x="91274" y="24374"/>
                    <a:pt x="91274" y="54441"/>
                  </a:cubicBezTo>
                  <a:close/>
                </a:path>
              </a:pathLst>
            </a:custGeom>
            <a:grpFill/>
            <a:ln w="12700" cap="rnd">
              <a:solidFill>
                <a:srgbClr val="114954"/>
              </a:solidFill>
              <a:prstDash val="solid"/>
              <a:miter/>
            </a:ln>
          </p:spPr>
          <p:txBody>
            <a:bodyPr rtlCol="0" anchor="ctr"/>
            <a:lstStyle/>
            <a:p>
              <a:endParaRPr lang="en-AU"/>
            </a:p>
          </p:txBody>
        </p:sp>
      </p:grpSp>
      <p:grpSp>
        <p:nvGrpSpPr>
          <p:cNvPr id="894" name="Graphic 7">
            <a:extLst>
              <a:ext uri="{FF2B5EF4-FFF2-40B4-BE49-F238E27FC236}">
                <a16:creationId xmlns:a16="http://schemas.microsoft.com/office/drawing/2014/main" id="{EC079C5F-1695-47DE-9AFE-7B2C11AF750F}"/>
              </a:ext>
            </a:extLst>
          </p:cNvPr>
          <p:cNvGrpSpPr/>
          <p:nvPr/>
        </p:nvGrpSpPr>
        <p:grpSpPr>
          <a:xfrm>
            <a:off x="6289698" y="2694327"/>
            <a:ext cx="444855" cy="436093"/>
            <a:chOff x="6289698" y="2694327"/>
            <a:chExt cx="444855" cy="436093"/>
          </a:xfrm>
          <a:noFill/>
        </p:grpSpPr>
        <p:grpSp>
          <p:nvGrpSpPr>
            <p:cNvPr id="895" name="Graphic 7">
              <a:extLst>
                <a:ext uri="{FF2B5EF4-FFF2-40B4-BE49-F238E27FC236}">
                  <a16:creationId xmlns:a16="http://schemas.microsoft.com/office/drawing/2014/main" id="{954EE423-5643-43E3-95CF-8FC28FBB7B9C}"/>
                </a:ext>
              </a:extLst>
            </p:cNvPr>
            <p:cNvGrpSpPr/>
            <p:nvPr/>
          </p:nvGrpSpPr>
          <p:grpSpPr>
            <a:xfrm>
              <a:off x="6368407" y="2867929"/>
              <a:ext cx="204190" cy="96044"/>
              <a:chOff x="6368407" y="2867929"/>
              <a:chExt cx="204190" cy="96044"/>
            </a:xfrm>
            <a:grpFill/>
          </p:grpSpPr>
          <p:sp>
            <p:nvSpPr>
              <p:cNvPr id="896" name="Freeform: Shape 895">
                <a:extLst>
                  <a:ext uri="{FF2B5EF4-FFF2-40B4-BE49-F238E27FC236}">
                    <a16:creationId xmlns:a16="http://schemas.microsoft.com/office/drawing/2014/main" id="{BAF4BE06-F2BC-43BD-8807-26F5537BCD33}"/>
                  </a:ext>
                </a:extLst>
              </p:cNvPr>
              <p:cNvSpPr/>
              <p:nvPr/>
            </p:nvSpPr>
            <p:spPr>
              <a:xfrm>
                <a:off x="6522856" y="2869157"/>
                <a:ext cx="49741" cy="94816"/>
              </a:xfrm>
              <a:custGeom>
                <a:avLst/>
                <a:gdLst>
                  <a:gd name="connsiteX0" fmla="*/ 0 w 49741"/>
                  <a:gd name="connsiteY0" fmla="*/ 0 h 94816"/>
                  <a:gd name="connsiteX1" fmla="*/ 49741 w 49741"/>
                  <a:gd name="connsiteY1" fmla="*/ 42936 h 94816"/>
                  <a:gd name="connsiteX2" fmla="*/ 49741 w 49741"/>
                  <a:gd name="connsiteY2" fmla="*/ 94817 h 94816"/>
                </a:gdLst>
                <a:ahLst/>
                <a:cxnLst>
                  <a:cxn ang="0">
                    <a:pos x="connsiteX0" y="connsiteY0"/>
                  </a:cxn>
                  <a:cxn ang="0">
                    <a:pos x="connsiteX1" y="connsiteY1"/>
                  </a:cxn>
                  <a:cxn ang="0">
                    <a:pos x="connsiteX2" y="connsiteY2"/>
                  </a:cxn>
                </a:cxnLst>
                <a:rect l="l" t="t" r="r" b="b"/>
                <a:pathLst>
                  <a:path w="49741" h="94816">
                    <a:moveTo>
                      <a:pt x="0" y="0"/>
                    </a:moveTo>
                    <a:lnTo>
                      <a:pt x="49741" y="42936"/>
                    </a:lnTo>
                    <a:lnTo>
                      <a:pt x="49741" y="94817"/>
                    </a:lnTo>
                  </a:path>
                </a:pathLst>
              </a:custGeom>
              <a:grpFill/>
              <a:ln w="12700" cap="rnd">
                <a:solidFill>
                  <a:srgbClr val="114954"/>
                </a:solidFill>
                <a:prstDash val="solid"/>
                <a:round/>
              </a:ln>
            </p:spPr>
            <p:txBody>
              <a:bodyPr rtlCol="0" anchor="ctr"/>
              <a:lstStyle/>
              <a:p>
                <a:endParaRPr lang="en-AU"/>
              </a:p>
            </p:txBody>
          </p:sp>
          <p:sp>
            <p:nvSpPr>
              <p:cNvPr id="897" name="Freeform: Shape 896">
                <a:extLst>
                  <a:ext uri="{FF2B5EF4-FFF2-40B4-BE49-F238E27FC236}">
                    <a16:creationId xmlns:a16="http://schemas.microsoft.com/office/drawing/2014/main" id="{A8773623-29F3-48A6-AFC3-B90D953F487A}"/>
                  </a:ext>
                </a:extLst>
              </p:cNvPr>
              <p:cNvSpPr/>
              <p:nvPr/>
            </p:nvSpPr>
            <p:spPr>
              <a:xfrm>
                <a:off x="6368407" y="2867929"/>
                <a:ext cx="49741" cy="96044"/>
              </a:xfrm>
              <a:custGeom>
                <a:avLst/>
                <a:gdLst>
                  <a:gd name="connsiteX0" fmla="*/ 49741 w 49741"/>
                  <a:gd name="connsiteY0" fmla="*/ 0 h 96044"/>
                  <a:gd name="connsiteX1" fmla="*/ 0 w 49741"/>
                  <a:gd name="connsiteY1" fmla="*/ 44164 h 96044"/>
                  <a:gd name="connsiteX2" fmla="*/ 0 w 49741"/>
                  <a:gd name="connsiteY2" fmla="*/ 96044 h 96044"/>
                </a:gdLst>
                <a:ahLst/>
                <a:cxnLst>
                  <a:cxn ang="0">
                    <a:pos x="connsiteX0" y="connsiteY0"/>
                  </a:cxn>
                  <a:cxn ang="0">
                    <a:pos x="connsiteX1" y="connsiteY1"/>
                  </a:cxn>
                  <a:cxn ang="0">
                    <a:pos x="connsiteX2" y="connsiteY2"/>
                  </a:cxn>
                </a:cxnLst>
                <a:rect l="l" t="t" r="r" b="b"/>
                <a:pathLst>
                  <a:path w="49741" h="96044">
                    <a:moveTo>
                      <a:pt x="49741" y="0"/>
                    </a:moveTo>
                    <a:lnTo>
                      <a:pt x="0" y="44164"/>
                    </a:lnTo>
                    <a:lnTo>
                      <a:pt x="0" y="96044"/>
                    </a:lnTo>
                  </a:path>
                </a:pathLst>
              </a:custGeom>
              <a:grpFill/>
              <a:ln w="12700" cap="rnd">
                <a:solidFill>
                  <a:srgbClr val="114954"/>
                </a:solidFill>
                <a:prstDash val="solid"/>
                <a:round/>
              </a:ln>
            </p:spPr>
            <p:txBody>
              <a:bodyPr rtlCol="0" anchor="ctr"/>
              <a:lstStyle/>
              <a:p>
                <a:endParaRPr lang="en-AU"/>
              </a:p>
            </p:txBody>
          </p:sp>
        </p:grpSp>
        <p:sp>
          <p:nvSpPr>
            <p:cNvPr id="898" name="Freeform: Shape 897">
              <a:extLst>
                <a:ext uri="{FF2B5EF4-FFF2-40B4-BE49-F238E27FC236}">
                  <a16:creationId xmlns:a16="http://schemas.microsoft.com/office/drawing/2014/main" id="{547AE07F-3580-4584-8BEA-248D3582D1A2}"/>
                </a:ext>
              </a:extLst>
            </p:cNvPr>
            <p:cNvSpPr/>
            <p:nvPr/>
          </p:nvSpPr>
          <p:spPr>
            <a:xfrm>
              <a:off x="6410816" y="2728844"/>
              <a:ext cx="120599" cy="143750"/>
            </a:xfrm>
            <a:custGeom>
              <a:avLst/>
              <a:gdLst>
                <a:gd name="connsiteX0" fmla="*/ 120599 w 120599"/>
                <a:gd name="connsiteY0" fmla="*/ 71875 h 143750"/>
                <a:gd name="connsiteX1" fmla="*/ 60300 w 120599"/>
                <a:gd name="connsiteY1" fmla="*/ 143751 h 143750"/>
                <a:gd name="connsiteX2" fmla="*/ 1 w 120599"/>
                <a:gd name="connsiteY2" fmla="*/ 71875 h 143750"/>
                <a:gd name="connsiteX3" fmla="*/ 60300 w 120599"/>
                <a:gd name="connsiteY3" fmla="*/ 0 h 143750"/>
                <a:gd name="connsiteX4" fmla="*/ 120599 w 120599"/>
                <a:gd name="connsiteY4" fmla="*/ 71875 h 143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99" h="143750">
                  <a:moveTo>
                    <a:pt x="120599" y="71875"/>
                  </a:moveTo>
                  <a:cubicBezTo>
                    <a:pt x="120599" y="111571"/>
                    <a:pt x="93602" y="143751"/>
                    <a:pt x="60300" y="143751"/>
                  </a:cubicBezTo>
                  <a:cubicBezTo>
                    <a:pt x="26997" y="143751"/>
                    <a:pt x="1" y="111571"/>
                    <a:pt x="1" y="71875"/>
                  </a:cubicBezTo>
                  <a:cubicBezTo>
                    <a:pt x="1" y="32180"/>
                    <a:pt x="26997" y="0"/>
                    <a:pt x="60300" y="0"/>
                  </a:cubicBezTo>
                  <a:cubicBezTo>
                    <a:pt x="93602" y="0"/>
                    <a:pt x="120599" y="32180"/>
                    <a:pt x="120599" y="71875"/>
                  </a:cubicBezTo>
                  <a:close/>
                </a:path>
              </a:pathLst>
            </a:custGeom>
            <a:grpFill/>
            <a:ln w="12700" cap="rnd">
              <a:solidFill>
                <a:srgbClr val="114954"/>
              </a:solidFill>
              <a:prstDash val="solid"/>
              <a:miter/>
            </a:ln>
          </p:spPr>
          <p:txBody>
            <a:bodyPr rtlCol="0" anchor="ctr"/>
            <a:lstStyle/>
            <a:p>
              <a:endParaRPr lang="en-AU"/>
            </a:p>
          </p:txBody>
        </p:sp>
        <p:sp>
          <p:nvSpPr>
            <p:cNvPr id="899" name="Freeform: Shape 898">
              <a:extLst>
                <a:ext uri="{FF2B5EF4-FFF2-40B4-BE49-F238E27FC236}">
                  <a16:creationId xmlns:a16="http://schemas.microsoft.com/office/drawing/2014/main" id="{789AFC04-66A2-439D-B099-488B75945E44}"/>
                </a:ext>
              </a:extLst>
            </p:cNvPr>
            <p:cNvSpPr/>
            <p:nvPr/>
          </p:nvSpPr>
          <p:spPr>
            <a:xfrm>
              <a:off x="6298503" y="2963974"/>
              <a:ext cx="343995" cy="135331"/>
            </a:xfrm>
            <a:custGeom>
              <a:avLst/>
              <a:gdLst>
                <a:gd name="connsiteX0" fmla="*/ 310225 w 343995"/>
                <a:gd name="connsiteY0" fmla="*/ 135332 h 135331"/>
                <a:gd name="connsiteX1" fmla="*/ 343198 w 343995"/>
                <a:gd name="connsiteY1" fmla="*/ 24379 h 135331"/>
                <a:gd name="connsiteX2" fmla="*/ 325028 w 343995"/>
                <a:gd name="connsiteY2" fmla="*/ 0 h 135331"/>
                <a:gd name="connsiteX3" fmla="*/ 18970 w 343995"/>
                <a:gd name="connsiteY3" fmla="*/ 0 h 135331"/>
                <a:gd name="connsiteX4" fmla="*/ 799 w 343995"/>
                <a:gd name="connsiteY4" fmla="*/ 24379 h 135331"/>
                <a:gd name="connsiteX5" fmla="*/ 33773 w 343995"/>
                <a:gd name="connsiteY5" fmla="*/ 135332 h 135331"/>
                <a:gd name="connsiteX6" fmla="*/ 172613 w 343995"/>
                <a:gd name="connsiteY6" fmla="*/ 135332 h 13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995" h="135331">
                  <a:moveTo>
                    <a:pt x="310225" y="135332"/>
                  </a:moveTo>
                  <a:lnTo>
                    <a:pt x="343198" y="24379"/>
                  </a:lnTo>
                  <a:cubicBezTo>
                    <a:pt x="346812" y="12207"/>
                    <a:pt x="337691" y="0"/>
                    <a:pt x="325028" y="0"/>
                  </a:cubicBezTo>
                  <a:lnTo>
                    <a:pt x="18970" y="0"/>
                  </a:lnTo>
                  <a:cubicBezTo>
                    <a:pt x="6271" y="0"/>
                    <a:pt x="-2814" y="12207"/>
                    <a:pt x="799" y="24379"/>
                  </a:cubicBezTo>
                  <a:lnTo>
                    <a:pt x="33773" y="135332"/>
                  </a:lnTo>
                  <a:lnTo>
                    <a:pt x="172613" y="135332"/>
                  </a:lnTo>
                </a:path>
              </a:pathLst>
            </a:custGeom>
            <a:grpFill/>
            <a:ln w="12700" cap="rnd">
              <a:solidFill>
                <a:srgbClr val="114954"/>
              </a:solidFill>
              <a:prstDash val="solid"/>
              <a:miter/>
            </a:ln>
          </p:spPr>
          <p:txBody>
            <a:bodyPr rtlCol="0" anchor="ctr"/>
            <a:lstStyle/>
            <a:p>
              <a:endParaRPr lang="en-AU"/>
            </a:p>
          </p:txBody>
        </p:sp>
        <p:sp>
          <p:nvSpPr>
            <p:cNvPr id="900" name="Freeform: Shape 899">
              <a:extLst>
                <a:ext uri="{FF2B5EF4-FFF2-40B4-BE49-F238E27FC236}">
                  <a16:creationId xmlns:a16="http://schemas.microsoft.com/office/drawing/2014/main" id="{F3EDBBDF-6C51-4E0B-9FA9-9917CB95725E}"/>
                </a:ext>
              </a:extLst>
            </p:cNvPr>
            <p:cNvSpPr/>
            <p:nvPr/>
          </p:nvSpPr>
          <p:spPr>
            <a:xfrm>
              <a:off x="6289698" y="3076049"/>
              <a:ext cx="361674" cy="54371"/>
            </a:xfrm>
            <a:custGeom>
              <a:avLst/>
              <a:gdLst>
                <a:gd name="connsiteX0" fmla="*/ 19286 w 361674"/>
                <a:gd name="connsiteY0" fmla="*/ 0 h 54371"/>
                <a:gd name="connsiteX1" fmla="*/ 1712 w 361674"/>
                <a:gd name="connsiteY1" fmla="*/ 33114 h 54371"/>
                <a:gd name="connsiteX2" fmla="*/ 14516 w 361674"/>
                <a:gd name="connsiteY2" fmla="*/ 54371 h 54371"/>
                <a:gd name="connsiteX3" fmla="*/ 347163 w 361674"/>
                <a:gd name="connsiteY3" fmla="*/ 54371 h 54371"/>
                <a:gd name="connsiteX4" fmla="*/ 359967 w 361674"/>
                <a:gd name="connsiteY4" fmla="*/ 33114 h 54371"/>
                <a:gd name="connsiteX5" fmla="*/ 342392 w 361674"/>
                <a:gd name="connsiteY5" fmla="*/ 0 h 54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674" h="54371">
                  <a:moveTo>
                    <a:pt x="19286" y="0"/>
                  </a:moveTo>
                  <a:lnTo>
                    <a:pt x="1712" y="33114"/>
                  </a:lnTo>
                  <a:cubicBezTo>
                    <a:pt x="-3409" y="42760"/>
                    <a:pt x="3571" y="54371"/>
                    <a:pt x="14516" y="54371"/>
                  </a:cubicBezTo>
                  <a:lnTo>
                    <a:pt x="347163" y="54371"/>
                  </a:lnTo>
                  <a:cubicBezTo>
                    <a:pt x="358072" y="54371"/>
                    <a:pt x="365088" y="42760"/>
                    <a:pt x="359967" y="33114"/>
                  </a:cubicBezTo>
                  <a:lnTo>
                    <a:pt x="342392" y="0"/>
                  </a:lnTo>
                </a:path>
              </a:pathLst>
            </a:custGeom>
            <a:grpFill/>
            <a:ln w="12700" cap="rnd">
              <a:solidFill>
                <a:srgbClr val="114954"/>
              </a:solidFill>
              <a:prstDash val="solid"/>
              <a:miter/>
            </a:ln>
          </p:spPr>
          <p:txBody>
            <a:bodyPr rtlCol="0" anchor="ctr"/>
            <a:lstStyle/>
            <a:p>
              <a:endParaRPr lang="en-AU"/>
            </a:p>
          </p:txBody>
        </p:sp>
        <p:sp>
          <p:nvSpPr>
            <p:cNvPr id="901" name="Freeform: Shape 900">
              <a:extLst>
                <a:ext uri="{FF2B5EF4-FFF2-40B4-BE49-F238E27FC236}">
                  <a16:creationId xmlns:a16="http://schemas.microsoft.com/office/drawing/2014/main" id="{58C1CC30-E3D5-405D-8ED6-6804A8F1A701}"/>
                </a:ext>
              </a:extLst>
            </p:cNvPr>
            <p:cNvSpPr/>
            <p:nvPr/>
          </p:nvSpPr>
          <p:spPr>
            <a:xfrm>
              <a:off x="6579964" y="2694327"/>
              <a:ext cx="154589" cy="144417"/>
            </a:xfrm>
            <a:custGeom>
              <a:avLst/>
              <a:gdLst>
                <a:gd name="connsiteX0" fmla="*/ 27536 w 154589"/>
                <a:gd name="connsiteY0" fmla="*/ 117653 h 144417"/>
                <a:gd name="connsiteX1" fmla="*/ 0 w 154589"/>
                <a:gd name="connsiteY1" fmla="*/ 144417 h 144417"/>
                <a:gd name="connsiteX2" fmla="*/ 0 w 154589"/>
                <a:gd name="connsiteY2" fmla="*/ 28554 h 144417"/>
                <a:gd name="connsiteX3" fmla="*/ 28554 w 154589"/>
                <a:gd name="connsiteY3" fmla="*/ 0 h 144417"/>
                <a:gd name="connsiteX4" fmla="*/ 126036 w 154589"/>
                <a:gd name="connsiteY4" fmla="*/ 0 h 144417"/>
                <a:gd name="connsiteX5" fmla="*/ 154590 w 154589"/>
                <a:gd name="connsiteY5" fmla="*/ 28554 h 144417"/>
                <a:gd name="connsiteX6" fmla="*/ 154590 w 154589"/>
                <a:gd name="connsiteY6" fmla="*/ 89099 h 144417"/>
                <a:gd name="connsiteX7" fmla="*/ 126036 w 154589"/>
                <a:gd name="connsiteY7" fmla="*/ 117653 h 144417"/>
                <a:gd name="connsiteX8" fmla="*/ 27571 w 154589"/>
                <a:gd name="connsiteY8" fmla="*/ 117653 h 14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89" h="144417">
                  <a:moveTo>
                    <a:pt x="27536" y="117653"/>
                  </a:moveTo>
                  <a:lnTo>
                    <a:pt x="0" y="144417"/>
                  </a:lnTo>
                  <a:lnTo>
                    <a:pt x="0" y="28554"/>
                  </a:lnTo>
                  <a:cubicBezTo>
                    <a:pt x="0" y="12768"/>
                    <a:pt x="12769" y="0"/>
                    <a:pt x="28554" y="0"/>
                  </a:cubicBezTo>
                  <a:lnTo>
                    <a:pt x="126036" y="0"/>
                  </a:lnTo>
                  <a:cubicBezTo>
                    <a:pt x="141821" y="0"/>
                    <a:pt x="154590" y="12768"/>
                    <a:pt x="154590" y="28554"/>
                  </a:cubicBezTo>
                  <a:lnTo>
                    <a:pt x="154590" y="89099"/>
                  </a:lnTo>
                  <a:cubicBezTo>
                    <a:pt x="154590" y="104884"/>
                    <a:pt x="141821" y="117653"/>
                    <a:pt x="126036" y="117653"/>
                  </a:cubicBezTo>
                  <a:lnTo>
                    <a:pt x="27571" y="117653"/>
                  </a:lnTo>
                  <a:close/>
                </a:path>
              </a:pathLst>
            </a:custGeom>
            <a:grpFill/>
            <a:ln w="12700" cap="rnd">
              <a:solidFill>
                <a:srgbClr val="114954"/>
              </a:solidFill>
              <a:prstDash val="solid"/>
              <a:round/>
            </a:ln>
          </p:spPr>
          <p:txBody>
            <a:bodyPr rtlCol="0" anchor="ctr"/>
            <a:lstStyle/>
            <a:p>
              <a:endParaRPr lang="en-AU"/>
            </a:p>
          </p:txBody>
        </p:sp>
        <p:sp>
          <p:nvSpPr>
            <p:cNvPr id="902" name="Freeform: Shape 901">
              <a:extLst>
                <a:ext uri="{FF2B5EF4-FFF2-40B4-BE49-F238E27FC236}">
                  <a16:creationId xmlns:a16="http://schemas.microsoft.com/office/drawing/2014/main" id="{423D7E8E-5BA5-4137-A746-7B162BCFB398}"/>
                </a:ext>
              </a:extLst>
            </p:cNvPr>
            <p:cNvSpPr/>
            <p:nvPr/>
          </p:nvSpPr>
          <p:spPr>
            <a:xfrm>
              <a:off x="6605395" y="2754100"/>
              <a:ext cx="105655" cy="3507"/>
            </a:xfrm>
            <a:custGeom>
              <a:avLst/>
              <a:gdLst>
                <a:gd name="connsiteX0" fmla="*/ 0 w 105655"/>
                <a:gd name="connsiteY0" fmla="*/ 0 h 3507"/>
                <a:gd name="connsiteX1" fmla="*/ 105656 w 105655"/>
                <a:gd name="connsiteY1" fmla="*/ 0 h 3507"/>
              </a:gdLst>
              <a:ahLst/>
              <a:cxnLst>
                <a:cxn ang="0">
                  <a:pos x="connsiteX0" y="connsiteY0"/>
                </a:cxn>
                <a:cxn ang="0">
                  <a:pos x="connsiteX1" y="connsiteY1"/>
                </a:cxn>
              </a:cxnLst>
              <a:rect l="l" t="t" r="r" b="b"/>
              <a:pathLst>
                <a:path w="105655" h="3507">
                  <a:moveTo>
                    <a:pt x="0" y="0"/>
                  </a:moveTo>
                  <a:lnTo>
                    <a:pt x="105656" y="0"/>
                  </a:lnTo>
                </a:path>
              </a:pathLst>
            </a:custGeom>
            <a:grpFill/>
            <a:ln w="12700" cap="rnd">
              <a:solidFill>
                <a:srgbClr val="114954"/>
              </a:solidFill>
              <a:custDash>
                <a:ds d="0" sp="0"/>
                <a:ds d="0" sp="750000"/>
              </a:custDash>
              <a:round/>
            </a:ln>
          </p:spPr>
          <p:txBody>
            <a:bodyPr rtlCol="0" anchor="ctr"/>
            <a:lstStyle/>
            <a:p>
              <a:endParaRPr lang="en-AU"/>
            </a:p>
          </p:txBody>
        </p:sp>
        <p:sp>
          <p:nvSpPr>
            <p:cNvPr id="903" name="Freeform: Shape 902">
              <a:extLst>
                <a:ext uri="{FF2B5EF4-FFF2-40B4-BE49-F238E27FC236}">
                  <a16:creationId xmlns:a16="http://schemas.microsoft.com/office/drawing/2014/main" id="{9481EC0E-1230-4858-96B5-A398181F3802}"/>
                </a:ext>
              </a:extLst>
            </p:cNvPr>
            <p:cNvSpPr/>
            <p:nvPr/>
          </p:nvSpPr>
          <p:spPr>
            <a:xfrm>
              <a:off x="6320279" y="2985021"/>
              <a:ext cx="300480" cy="29430"/>
            </a:xfrm>
            <a:custGeom>
              <a:avLst/>
              <a:gdLst>
                <a:gd name="connsiteX0" fmla="*/ 150240 w 300480"/>
                <a:gd name="connsiteY0" fmla="*/ 0 h 29430"/>
                <a:gd name="connsiteX1" fmla="*/ 0 w 300480"/>
                <a:gd name="connsiteY1" fmla="*/ 0 h 29430"/>
                <a:gd name="connsiteX2" fmla="*/ 8734 w 300480"/>
                <a:gd name="connsiteY2" fmla="*/ 29431 h 29430"/>
                <a:gd name="connsiteX3" fmla="*/ 291711 w 300480"/>
                <a:gd name="connsiteY3" fmla="*/ 29431 h 29430"/>
                <a:gd name="connsiteX4" fmla="*/ 300481 w 300480"/>
                <a:gd name="connsiteY4" fmla="*/ 0 h 29430"/>
                <a:gd name="connsiteX5" fmla="*/ 150240 w 300480"/>
                <a:gd name="connsiteY5" fmla="*/ 0 h 2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480" h="29430">
                  <a:moveTo>
                    <a:pt x="150240" y="0"/>
                  </a:moveTo>
                  <a:lnTo>
                    <a:pt x="0" y="0"/>
                  </a:lnTo>
                  <a:lnTo>
                    <a:pt x="8734" y="29431"/>
                  </a:lnTo>
                  <a:lnTo>
                    <a:pt x="291711" y="29431"/>
                  </a:lnTo>
                  <a:lnTo>
                    <a:pt x="300481" y="0"/>
                  </a:lnTo>
                  <a:lnTo>
                    <a:pt x="150240" y="0"/>
                  </a:lnTo>
                  <a:close/>
                </a:path>
              </a:pathLst>
            </a:custGeom>
            <a:grpFill/>
            <a:ln w="12700" cap="flat">
              <a:solidFill>
                <a:srgbClr val="114954"/>
              </a:solidFill>
              <a:prstDash val="solid"/>
              <a:miter/>
            </a:ln>
          </p:spPr>
          <p:txBody>
            <a:bodyPr rtlCol="0" anchor="ctr"/>
            <a:lstStyle/>
            <a:p>
              <a:endParaRPr lang="en-AU"/>
            </a:p>
          </p:txBody>
        </p:sp>
      </p:grpSp>
      <p:grpSp>
        <p:nvGrpSpPr>
          <p:cNvPr id="904" name="Graphic 7">
            <a:extLst>
              <a:ext uri="{FF2B5EF4-FFF2-40B4-BE49-F238E27FC236}">
                <a16:creationId xmlns:a16="http://schemas.microsoft.com/office/drawing/2014/main" id="{2C758631-BD12-4502-A13C-9D54F4F51463}"/>
              </a:ext>
            </a:extLst>
          </p:cNvPr>
          <p:cNvGrpSpPr/>
          <p:nvPr/>
        </p:nvGrpSpPr>
        <p:grpSpPr>
          <a:xfrm>
            <a:off x="1114698" y="3406451"/>
            <a:ext cx="441109" cy="403856"/>
            <a:chOff x="1114698" y="3406451"/>
            <a:chExt cx="441109" cy="403856"/>
          </a:xfrm>
          <a:noFill/>
        </p:grpSpPr>
        <p:sp>
          <p:nvSpPr>
            <p:cNvPr id="905" name="Freeform: Shape 904">
              <a:extLst>
                <a:ext uri="{FF2B5EF4-FFF2-40B4-BE49-F238E27FC236}">
                  <a16:creationId xmlns:a16="http://schemas.microsoft.com/office/drawing/2014/main" id="{B2520597-2485-4F6D-950B-38F5D43A9BD9}"/>
                </a:ext>
              </a:extLst>
            </p:cNvPr>
            <p:cNvSpPr/>
            <p:nvPr/>
          </p:nvSpPr>
          <p:spPr>
            <a:xfrm>
              <a:off x="1234105" y="3529155"/>
              <a:ext cx="101165" cy="140769"/>
            </a:xfrm>
            <a:custGeom>
              <a:avLst/>
              <a:gdLst>
                <a:gd name="connsiteX0" fmla="*/ 101166 w 101165"/>
                <a:gd name="connsiteY0" fmla="*/ 40235 h 140769"/>
                <a:gd name="connsiteX1" fmla="*/ 9997 w 101165"/>
                <a:gd name="connsiteY1" fmla="*/ 0 h 140769"/>
                <a:gd name="connsiteX2" fmla="*/ 0 w 101165"/>
                <a:gd name="connsiteY2" fmla="*/ 140769 h 140769"/>
              </a:gdLst>
              <a:ahLst/>
              <a:cxnLst>
                <a:cxn ang="0">
                  <a:pos x="connsiteX0" y="connsiteY0"/>
                </a:cxn>
                <a:cxn ang="0">
                  <a:pos x="connsiteX1" y="connsiteY1"/>
                </a:cxn>
                <a:cxn ang="0">
                  <a:pos x="connsiteX2" y="connsiteY2"/>
                </a:cxn>
              </a:cxnLst>
              <a:rect l="l" t="t" r="r" b="b"/>
              <a:pathLst>
                <a:path w="101165" h="140769">
                  <a:moveTo>
                    <a:pt x="101166" y="40235"/>
                  </a:moveTo>
                  <a:cubicBezTo>
                    <a:pt x="101166" y="40235"/>
                    <a:pt x="76471" y="3087"/>
                    <a:pt x="9997" y="0"/>
                  </a:cubicBezTo>
                  <a:lnTo>
                    <a:pt x="0" y="140769"/>
                  </a:lnTo>
                </a:path>
              </a:pathLst>
            </a:custGeom>
            <a:grpFill/>
            <a:ln w="12700" cap="rnd">
              <a:solidFill>
                <a:srgbClr val="114954"/>
              </a:solidFill>
              <a:prstDash val="solid"/>
              <a:round/>
            </a:ln>
          </p:spPr>
          <p:txBody>
            <a:bodyPr rtlCol="0" anchor="ctr"/>
            <a:lstStyle/>
            <a:p>
              <a:endParaRPr lang="en-AU"/>
            </a:p>
          </p:txBody>
        </p:sp>
        <p:sp>
          <p:nvSpPr>
            <p:cNvPr id="906" name="Freeform: Shape 905">
              <a:extLst>
                <a:ext uri="{FF2B5EF4-FFF2-40B4-BE49-F238E27FC236}">
                  <a16:creationId xmlns:a16="http://schemas.microsoft.com/office/drawing/2014/main" id="{5DD2E37C-202F-41E9-BAD4-18E1E34DA31B}"/>
                </a:ext>
              </a:extLst>
            </p:cNvPr>
            <p:cNvSpPr/>
            <p:nvPr/>
          </p:nvSpPr>
          <p:spPr>
            <a:xfrm>
              <a:off x="1335236" y="3529155"/>
              <a:ext cx="101165" cy="159956"/>
            </a:xfrm>
            <a:custGeom>
              <a:avLst/>
              <a:gdLst>
                <a:gd name="connsiteX0" fmla="*/ 101166 w 101165"/>
                <a:gd name="connsiteY0" fmla="*/ 140769 h 159956"/>
                <a:gd name="connsiteX1" fmla="*/ 91168 w 101165"/>
                <a:gd name="connsiteY1" fmla="*/ 0 h 159956"/>
                <a:gd name="connsiteX2" fmla="*/ 0 w 101165"/>
                <a:gd name="connsiteY2" fmla="*/ 40235 h 159956"/>
                <a:gd name="connsiteX3" fmla="*/ 0 w 101165"/>
                <a:gd name="connsiteY3" fmla="*/ 159957 h 159956"/>
              </a:gdLst>
              <a:ahLst/>
              <a:cxnLst>
                <a:cxn ang="0">
                  <a:pos x="connsiteX0" y="connsiteY0"/>
                </a:cxn>
                <a:cxn ang="0">
                  <a:pos x="connsiteX1" y="connsiteY1"/>
                </a:cxn>
                <a:cxn ang="0">
                  <a:pos x="connsiteX2" y="connsiteY2"/>
                </a:cxn>
                <a:cxn ang="0">
                  <a:pos x="connsiteX3" y="connsiteY3"/>
                </a:cxn>
              </a:cxnLst>
              <a:rect l="l" t="t" r="r" b="b"/>
              <a:pathLst>
                <a:path w="101165" h="159956">
                  <a:moveTo>
                    <a:pt x="101166" y="140769"/>
                  </a:moveTo>
                  <a:lnTo>
                    <a:pt x="91168" y="0"/>
                  </a:lnTo>
                  <a:cubicBezTo>
                    <a:pt x="24695" y="3087"/>
                    <a:pt x="0" y="40235"/>
                    <a:pt x="0" y="40235"/>
                  </a:cubicBezTo>
                  <a:lnTo>
                    <a:pt x="0" y="159957"/>
                  </a:lnTo>
                </a:path>
              </a:pathLst>
            </a:custGeom>
            <a:grpFill/>
            <a:ln w="12700" cap="rnd">
              <a:solidFill>
                <a:srgbClr val="114954"/>
              </a:solidFill>
              <a:prstDash val="solid"/>
              <a:round/>
            </a:ln>
          </p:spPr>
          <p:txBody>
            <a:bodyPr rtlCol="0" anchor="ctr"/>
            <a:lstStyle/>
            <a:p>
              <a:endParaRPr lang="en-AU"/>
            </a:p>
          </p:txBody>
        </p:sp>
        <p:sp>
          <p:nvSpPr>
            <p:cNvPr id="907" name="Freeform: Shape 906">
              <a:extLst>
                <a:ext uri="{FF2B5EF4-FFF2-40B4-BE49-F238E27FC236}">
                  <a16:creationId xmlns:a16="http://schemas.microsoft.com/office/drawing/2014/main" id="{6C87F406-524E-4C2E-ABAE-1C8B4400F484}"/>
                </a:ext>
              </a:extLst>
            </p:cNvPr>
            <p:cNvSpPr/>
            <p:nvPr/>
          </p:nvSpPr>
          <p:spPr>
            <a:xfrm>
              <a:off x="1190012" y="3545769"/>
              <a:ext cx="195596" cy="192742"/>
            </a:xfrm>
            <a:custGeom>
              <a:avLst/>
              <a:gdLst>
                <a:gd name="connsiteX0" fmla="*/ 195596 w 195596"/>
                <a:gd name="connsiteY0" fmla="*/ 163092 h 192742"/>
                <a:gd name="connsiteX1" fmla="*/ 178268 w 195596"/>
                <a:gd name="connsiteY1" fmla="*/ 169582 h 192742"/>
                <a:gd name="connsiteX2" fmla="*/ 176759 w 195596"/>
                <a:gd name="connsiteY2" fmla="*/ 173195 h 192742"/>
                <a:gd name="connsiteX3" fmla="*/ 113759 w 195596"/>
                <a:gd name="connsiteY3" fmla="*/ 173195 h 192742"/>
                <a:gd name="connsiteX4" fmla="*/ 112250 w 195596"/>
                <a:gd name="connsiteY4" fmla="*/ 169582 h 192742"/>
                <a:gd name="connsiteX5" fmla="*/ 11435 w 195596"/>
                <a:gd name="connsiteY5" fmla="*/ 152990 h 192742"/>
                <a:gd name="connsiteX6" fmla="*/ 35 w 195596"/>
                <a:gd name="connsiteY6" fmla="*/ 142080 h 192742"/>
                <a:gd name="connsiteX7" fmla="*/ 11120 w 195596"/>
                <a:gd name="connsiteY7" fmla="*/ 9309 h 192742"/>
                <a:gd name="connsiteX8" fmla="*/ 21643 w 195596"/>
                <a:gd name="connsiteY8" fmla="*/ 13 h 192742"/>
                <a:gd name="connsiteX9" fmla="*/ 32552 w 195596"/>
                <a:gd name="connsiteY9" fmla="*/ 1908 h 19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96" h="192742">
                  <a:moveTo>
                    <a:pt x="195596" y="163092"/>
                  </a:moveTo>
                  <a:cubicBezTo>
                    <a:pt x="190019" y="164951"/>
                    <a:pt x="184231" y="167126"/>
                    <a:pt x="178268" y="169582"/>
                  </a:cubicBezTo>
                  <a:cubicBezTo>
                    <a:pt x="178268" y="169582"/>
                    <a:pt x="177812" y="171020"/>
                    <a:pt x="176759" y="173195"/>
                  </a:cubicBezTo>
                  <a:cubicBezTo>
                    <a:pt x="164096" y="199258"/>
                    <a:pt x="126422" y="199258"/>
                    <a:pt x="113759" y="173195"/>
                  </a:cubicBezTo>
                  <a:cubicBezTo>
                    <a:pt x="112706" y="170985"/>
                    <a:pt x="112250" y="169582"/>
                    <a:pt x="112250" y="169582"/>
                  </a:cubicBezTo>
                  <a:cubicBezTo>
                    <a:pt x="65386" y="150078"/>
                    <a:pt x="29325" y="150710"/>
                    <a:pt x="11435" y="152990"/>
                  </a:cubicBezTo>
                  <a:cubicBezTo>
                    <a:pt x="5016" y="153797"/>
                    <a:pt x="-491" y="148500"/>
                    <a:pt x="35" y="142080"/>
                  </a:cubicBezTo>
                  <a:lnTo>
                    <a:pt x="11120" y="9309"/>
                  </a:lnTo>
                  <a:cubicBezTo>
                    <a:pt x="11576" y="3907"/>
                    <a:pt x="16206" y="-267"/>
                    <a:pt x="21643" y="13"/>
                  </a:cubicBezTo>
                  <a:cubicBezTo>
                    <a:pt x="25817" y="224"/>
                    <a:pt x="30237" y="715"/>
                    <a:pt x="32552" y="1908"/>
                  </a:cubicBezTo>
                </a:path>
              </a:pathLst>
            </a:custGeom>
            <a:grpFill/>
            <a:ln w="12700" cap="rnd">
              <a:solidFill>
                <a:srgbClr val="114954"/>
              </a:solidFill>
              <a:prstDash val="solid"/>
              <a:round/>
            </a:ln>
          </p:spPr>
          <p:txBody>
            <a:bodyPr rtlCol="0" anchor="ctr"/>
            <a:lstStyle/>
            <a:p>
              <a:endParaRPr lang="en-AU"/>
            </a:p>
          </p:txBody>
        </p:sp>
        <p:sp>
          <p:nvSpPr>
            <p:cNvPr id="908" name="Freeform: Shape 907">
              <a:extLst>
                <a:ext uri="{FF2B5EF4-FFF2-40B4-BE49-F238E27FC236}">
                  <a16:creationId xmlns:a16="http://schemas.microsoft.com/office/drawing/2014/main" id="{F09B994E-601E-493F-A566-36FC5F170D2B}"/>
                </a:ext>
              </a:extLst>
            </p:cNvPr>
            <p:cNvSpPr/>
            <p:nvPr/>
          </p:nvSpPr>
          <p:spPr>
            <a:xfrm>
              <a:off x="1447942" y="3545772"/>
              <a:ext cx="32272" cy="139200"/>
            </a:xfrm>
            <a:custGeom>
              <a:avLst/>
              <a:gdLst>
                <a:gd name="connsiteX0" fmla="*/ 0 w 32272"/>
                <a:gd name="connsiteY0" fmla="*/ 1905 h 139200"/>
                <a:gd name="connsiteX1" fmla="*/ 10909 w 32272"/>
                <a:gd name="connsiteY1" fmla="*/ 10 h 139200"/>
                <a:gd name="connsiteX2" fmla="*/ 21433 w 32272"/>
                <a:gd name="connsiteY2" fmla="*/ 9306 h 139200"/>
                <a:gd name="connsiteX3" fmla="*/ 32272 w 32272"/>
                <a:gd name="connsiteY3" fmla="*/ 139201 h 139200"/>
              </a:gdLst>
              <a:ahLst/>
              <a:cxnLst>
                <a:cxn ang="0">
                  <a:pos x="connsiteX0" y="connsiteY0"/>
                </a:cxn>
                <a:cxn ang="0">
                  <a:pos x="connsiteX1" y="connsiteY1"/>
                </a:cxn>
                <a:cxn ang="0">
                  <a:pos x="connsiteX2" y="connsiteY2"/>
                </a:cxn>
                <a:cxn ang="0">
                  <a:pos x="connsiteX3" y="connsiteY3"/>
                </a:cxn>
              </a:cxnLst>
              <a:rect l="l" t="t" r="r" b="b"/>
              <a:pathLst>
                <a:path w="32272" h="139200">
                  <a:moveTo>
                    <a:pt x="0" y="1905"/>
                  </a:moveTo>
                  <a:cubicBezTo>
                    <a:pt x="2315" y="712"/>
                    <a:pt x="6770" y="221"/>
                    <a:pt x="10909" y="10"/>
                  </a:cubicBezTo>
                  <a:cubicBezTo>
                    <a:pt x="16346" y="-235"/>
                    <a:pt x="20977" y="3904"/>
                    <a:pt x="21433" y="9306"/>
                  </a:cubicBezTo>
                  <a:lnTo>
                    <a:pt x="32272" y="139201"/>
                  </a:lnTo>
                </a:path>
              </a:pathLst>
            </a:custGeom>
            <a:grpFill/>
            <a:ln w="12700" cap="rnd">
              <a:solidFill>
                <a:srgbClr val="114954"/>
              </a:solidFill>
              <a:prstDash val="solid"/>
              <a:round/>
            </a:ln>
          </p:spPr>
          <p:txBody>
            <a:bodyPr rtlCol="0" anchor="ctr"/>
            <a:lstStyle/>
            <a:p>
              <a:endParaRPr lang="en-AU"/>
            </a:p>
          </p:txBody>
        </p:sp>
        <p:sp>
          <p:nvSpPr>
            <p:cNvPr id="909" name="Freeform: Shape 908">
              <a:extLst>
                <a:ext uri="{FF2B5EF4-FFF2-40B4-BE49-F238E27FC236}">
                  <a16:creationId xmlns:a16="http://schemas.microsoft.com/office/drawing/2014/main" id="{85709A8F-1376-423B-B6E0-6339359BD8B0}"/>
                </a:ext>
              </a:extLst>
            </p:cNvPr>
            <p:cNvSpPr/>
            <p:nvPr/>
          </p:nvSpPr>
          <p:spPr>
            <a:xfrm>
              <a:off x="1114733" y="3406451"/>
              <a:ext cx="441074" cy="360604"/>
            </a:xfrm>
            <a:custGeom>
              <a:avLst/>
              <a:gdLst>
                <a:gd name="connsiteX0" fmla="*/ 285116 w 441074"/>
                <a:gd name="connsiteY0" fmla="*/ 360605 h 360604"/>
                <a:gd name="connsiteX1" fmla="*/ 24204 w 441074"/>
                <a:gd name="connsiteY1" fmla="*/ 360605 h 360604"/>
                <a:gd name="connsiteX2" fmla="*/ 0 w 441074"/>
                <a:gd name="connsiteY2" fmla="*/ 336401 h 360604"/>
                <a:gd name="connsiteX3" fmla="*/ 0 w 441074"/>
                <a:gd name="connsiteY3" fmla="*/ 24204 h 360604"/>
                <a:gd name="connsiteX4" fmla="*/ 24204 w 441074"/>
                <a:gd name="connsiteY4" fmla="*/ 0 h 360604"/>
                <a:gd name="connsiteX5" fmla="*/ 416870 w 441074"/>
                <a:gd name="connsiteY5" fmla="*/ 0 h 360604"/>
                <a:gd name="connsiteX6" fmla="*/ 441074 w 441074"/>
                <a:gd name="connsiteY6" fmla="*/ 24204 h 360604"/>
                <a:gd name="connsiteX7" fmla="*/ 441074 w 441074"/>
                <a:gd name="connsiteY7" fmla="*/ 297429 h 360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074" h="360604">
                  <a:moveTo>
                    <a:pt x="285116" y="360605"/>
                  </a:moveTo>
                  <a:lnTo>
                    <a:pt x="24204" y="360605"/>
                  </a:lnTo>
                  <a:cubicBezTo>
                    <a:pt x="10839" y="360605"/>
                    <a:pt x="0" y="349765"/>
                    <a:pt x="0" y="336401"/>
                  </a:cubicBezTo>
                  <a:lnTo>
                    <a:pt x="0" y="24204"/>
                  </a:lnTo>
                  <a:cubicBezTo>
                    <a:pt x="0" y="10839"/>
                    <a:pt x="10839" y="0"/>
                    <a:pt x="24204" y="0"/>
                  </a:cubicBezTo>
                  <a:lnTo>
                    <a:pt x="416870" y="0"/>
                  </a:lnTo>
                  <a:cubicBezTo>
                    <a:pt x="430235" y="0"/>
                    <a:pt x="441074" y="10839"/>
                    <a:pt x="441074" y="24204"/>
                  </a:cubicBezTo>
                  <a:lnTo>
                    <a:pt x="441074" y="297429"/>
                  </a:lnTo>
                </a:path>
              </a:pathLst>
            </a:custGeom>
            <a:grpFill/>
            <a:ln w="12700" cap="rnd">
              <a:solidFill>
                <a:srgbClr val="114954"/>
              </a:solidFill>
              <a:prstDash val="solid"/>
              <a:round/>
            </a:ln>
          </p:spPr>
          <p:txBody>
            <a:bodyPr rtlCol="0" anchor="ctr"/>
            <a:lstStyle/>
            <a:p>
              <a:endParaRPr lang="en-AU"/>
            </a:p>
          </p:txBody>
        </p:sp>
        <p:sp>
          <p:nvSpPr>
            <p:cNvPr id="910" name="Freeform: Shape 909">
              <a:extLst>
                <a:ext uri="{FF2B5EF4-FFF2-40B4-BE49-F238E27FC236}">
                  <a16:creationId xmlns:a16="http://schemas.microsoft.com/office/drawing/2014/main" id="{427C34B8-D699-4BEA-8DA3-2677D470C95B}"/>
                </a:ext>
              </a:extLst>
            </p:cNvPr>
            <p:cNvSpPr/>
            <p:nvPr/>
          </p:nvSpPr>
          <p:spPr>
            <a:xfrm>
              <a:off x="1165702" y="3449913"/>
              <a:ext cx="8278" cy="8278"/>
            </a:xfrm>
            <a:custGeom>
              <a:avLst/>
              <a:gdLst>
                <a:gd name="connsiteX0" fmla="*/ 8278 w 8278"/>
                <a:gd name="connsiteY0" fmla="*/ 4139 h 8278"/>
                <a:gd name="connsiteX1" fmla="*/ 4139 w 8278"/>
                <a:gd name="connsiteY1" fmla="*/ 8279 h 8278"/>
                <a:gd name="connsiteX2" fmla="*/ 0 w 8278"/>
                <a:gd name="connsiteY2" fmla="*/ 4139 h 8278"/>
                <a:gd name="connsiteX3" fmla="*/ 4139 w 8278"/>
                <a:gd name="connsiteY3" fmla="*/ 0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6425"/>
                    <a:pt x="6425" y="8279"/>
                    <a:pt x="4139" y="8279"/>
                  </a:cubicBezTo>
                  <a:cubicBezTo>
                    <a:pt x="1853" y="8279"/>
                    <a:pt x="0" y="6425"/>
                    <a:pt x="0" y="4139"/>
                  </a:cubicBezTo>
                  <a:cubicBezTo>
                    <a:pt x="0" y="1853"/>
                    <a:pt x="1853" y="0"/>
                    <a:pt x="4139" y="0"/>
                  </a:cubicBezTo>
                  <a:cubicBezTo>
                    <a:pt x="6425" y="0"/>
                    <a:pt x="8278" y="1853"/>
                    <a:pt x="8278" y="4139"/>
                  </a:cubicBezTo>
                  <a:close/>
                </a:path>
              </a:pathLst>
            </a:custGeom>
            <a:grpFill/>
            <a:ln w="12700" cap="rnd">
              <a:solidFill>
                <a:srgbClr val="114954"/>
              </a:solidFill>
              <a:prstDash val="solid"/>
              <a:round/>
            </a:ln>
          </p:spPr>
          <p:txBody>
            <a:bodyPr rtlCol="0" anchor="ctr"/>
            <a:lstStyle/>
            <a:p>
              <a:endParaRPr lang="en-AU"/>
            </a:p>
          </p:txBody>
        </p:sp>
        <p:sp>
          <p:nvSpPr>
            <p:cNvPr id="911" name="Freeform: Shape 910">
              <a:extLst>
                <a:ext uri="{FF2B5EF4-FFF2-40B4-BE49-F238E27FC236}">
                  <a16:creationId xmlns:a16="http://schemas.microsoft.com/office/drawing/2014/main" id="{4D973938-C440-465F-96A5-79835A9FFD36}"/>
                </a:ext>
              </a:extLst>
            </p:cNvPr>
            <p:cNvSpPr/>
            <p:nvPr/>
          </p:nvSpPr>
          <p:spPr>
            <a:xfrm>
              <a:off x="1213023" y="3449913"/>
              <a:ext cx="8278" cy="8278"/>
            </a:xfrm>
            <a:custGeom>
              <a:avLst/>
              <a:gdLst>
                <a:gd name="connsiteX0" fmla="*/ 8278 w 8278"/>
                <a:gd name="connsiteY0" fmla="*/ 4139 h 8278"/>
                <a:gd name="connsiteX1" fmla="*/ 4139 w 8278"/>
                <a:gd name="connsiteY1" fmla="*/ 8279 h 8278"/>
                <a:gd name="connsiteX2" fmla="*/ 0 w 8278"/>
                <a:gd name="connsiteY2" fmla="*/ 4139 h 8278"/>
                <a:gd name="connsiteX3" fmla="*/ 4139 w 8278"/>
                <a:gd name="connsiteY3" fmla="*/ 0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6425"/>
                    <a:pt x="6425" y="8279"/>
                    <a:pt x="4139" y="8279"/>
                  </a:cubicBezTo>
                  <a:cubicBezTo>
                    <a:pt x="1853" y="8279"/>
                    <a:pt x="0" y="6425"/>
                    <a:pt x="0" y="4139"/>
                  </a:cubicBezTo>
                  <a:cubicBezTo>
                    <a:pt x="0" y="1853"/>
                    <a:pt x="1853" y="0"/>
                    <a:pt x="4139" y="0"/>
                  </a:cubicBezTo>
                  <a:cubicBezTo>
                    <a:pt x="6425" y="0"/>
                    <a:pt x="8278" y="1853"/>
                    <a:pt x="8278" y="4139"/>
                  </a:cubicBezTo>
                  <a:close/>
                </a:path>
              </a:pathLst>
            </a:custGeom>
            <a:grpFill/>
            <a:ln w="12700" cap="rnd">
              <a:solidFill>
                <a:srgbClr val="114954"/>
              </a:solidFill>
              <a:prstDash val="solid"/>
              <a:round/>
            </a:ln>
          </p:spPr>
          <p:txBody>
            <a:bodyPr rtlCol="0" anchor="ctr"/>
            <a:lstStyle/>
            <a:p>
              <a:endParaRPr lang="en-AU"/>
            </a:p>
          </p:txBody>
        </p:sp>
        <p:sp>
          <p:nvSpPr>
            <p:cNvPr id="912" name="Freeform: Shape 911">
              <a:extLst>
                <a:ext uri="{FF2B5EF4-FFF2-40B4-BE49-F238E27FC236}">
                  <a16:creationId xmlns:a16="http://schemas.microsoft.com/office/drawing/2014/main" id="{B21E4E10-C0B3-4099-A87F-A17B9B93EF06}"/>
                </a:ext>
              </a:extLst>
            </p:cNvPr>
            <p:cNvSpPr/>
            <p:nvPr/>
          </p:nvSpPr>
          <p:spPr>
            <a:xfrm>
              <a:off x="1260343" y="3449913"/>
              <a:ext cx="8278" cy="8278"/>
            </a:xfrm>
            <a:custGeom>
              <a:avLst/>
              <a:gdLst>
                <a:gd name="connsiteX0" fmla="*/ 8278 w 8278"/>
                <a:gd name="connsiteY0" fmla="*/ 4139 h 8278"/>
                <a:gd name="connsiteX1" fmla="*/ 4139 w 8278"/>
                <a:gd name="connsiteY1" fmla="*/ 0 h 8278"/>
                <a:gd name="connsiteX2" fmla="*/ 0 w 8278"/>
                <a:gd name="connsiteY2" fmla="*/ 4139 h 8278"/>
                <a:gd name="connsiteX3" fmla="*/ 4139 w 8278"/>
                <a:gd name="connsiteY3" fmla="*/ 8278 h 8278"/>
                <a:gd name="connsiteX4" fmla="*/ 8278 w 8278"/>
                <a:gd name="connsiteY4" fmla="*/ 4139 h 8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8" h="8278">
                  <a:moveTo>
                    <a:pt x="8278" y="4139"/>
                  </a:moveTo>
                  <a:cubicBezTo>
                    <a:pt x="8278" y="1859"/>
                    <a:pt x="6419" y="0"/>
                    <a:pt x="4139" y="0"/>
                  </a:cubicBezTo>
                  <a:cubicBezTo>
                    <a:pt x="1859" y="0"/>
                    <a:pt x="0" y="1859"/>
                    <a:pt x="0" y="4139"/>
                  </a:cubicBezTo>
                  <a:cubicBezTo>
                    <a:pt x="0" y="6419"/>
                    <a:pt x="1859" y="8278"/>
                    <a:pt x="4139" y="8278"/>
                  </a:cubicBezTo>
                  <a:cubicBezTo>
                    <a:pt x="6419" y="8278"/>
                    <a:pt x="8278" y="6419"/>
                    <a:pt x="8278" y="4139"/>
                  </a:cubicBezTo>
                  <a:close/>
                </a:path>
              </a:pathLst>
            </a:custGeom>
            <a:grpFill/>
            <a:ln w="12700" cap="rnd">
              <a:solidFill>
                <a:srgbClr val="114954"/>
              </a:solidFill>
              <a:prstDash val="solid"/>
              <a:round/>
            </a:ln>
          </p:spPr>
          <p:txBody>
            <a:bodyPr rtlCol="0" anchor="ctr"/>
            <a:lstStyle/>
            <a:p>
              <a:endParaRPr lang="en-AU"/>
            </a:p>
          </p:txBody>
        </p:sp>
        <p:sp>
          <p:nvSpPr>
            <p:cNvPr id="913" name="Freeform: Shape 912">
              <a:extLst>
                <a:ext uri="{FF2B5EF4-FFF2-40B4-BE49-F238E27FC236}">
                  <a16:creationId xmlns:a16="http://schemas.microsoft.com/office/drawing/2014/main" id="{7A3A9D11-C6FF-4653-BC4D-D400AF57F4B1}"/>
                </a:ext>
              </a:extLst>
            </p:cNvPr>
            <p:cNvSpPr/>
            <p:nvPr/>
          </p:nvSpPr>
          <p:spPr>
            <a:xfrm>
              <a:off x="1114698" y="3502671"/>
              <a:ext cx="441109" cy="3507"/>
            </a:xfrm>
            <a:custGeom>
              <a:avLst/>
              <a:gdLst>
                <a:gd name="connsiteX0" fmla="*/ 0 w 441109"/>
                <a:gd name="connsiteY0" fmla="*/ 0 h 3507"/>
                <a:gd name="connsiteX1" fmla="*/ 441109 w 441109"/>
                <a:gd name="connsiteY1" fmla="*/ 0 h 3507"/>
              </a:gdLst>
              <a:ahLst/>
              <a:cxnLst>
                <a:cxn ang="0">
                  <a:pos x="connsiteX0" y="connsiteY0"/>
                </a:cxn>
                <a:cxn ang="0">
                  <a:pos x="connsiteX1" y="connsiteY1"/>
                </a:cxn>
              </a:cxnLst>
              <a:rect l="l" t="t" r="r" b="b"/>
              <a:pathLst>
                <a:path w="441109" h="3507">
                  <a:moveTo>
                    <a:pt x="0" y="0"/>
                  </a:moveTo>
                  <a:lnTo>
                    <a:pt x="441109" y="0"/>
                  </a:lnTo>
                </a:path>
              </a:pathLst>
            </a:custGeom>
            <a:grpFill/>
            <a:ln w="12700" cap="rnd">
              <a:solidFill>
                <a:srgbClr val="114954"/>
              </a:solidFill>
              <a:prstDash val="solid"/>
              <a:round/>
            </a:ln>
          </p:spPr>
          <p:txBody>
            <a:bodyPr rtlCol="0" anchor="ctr"/>
            <a:lstStyle/>
            <a:p>
              <a:endParaRPr lang="en-AU"/>
            </a:p>
          </p:txBody>
        </p:sp>
        <p:sp>
          <p:nvSpPr>
            <p:cNvPr id="914" name="Freeform: Shape 913">
              <a:extLst>
                <a:ext uri="{FF2B5EF4-FFF2-40B4-BE49-F238E27FC236}">
                  <a16:creationId xmlns:a16="http://schemas.microsoft.com/office/drawing/2014/main" id="{4D297403-AFF3-48E5-9EB4-031168AC5632}"/>
                </a:ext>
              </a:extLst>
            </p:cNvPr>
            <p:cNvSpPr/>
            <p:nvPr/>
          </p:nvSpPr>
          <p:spPr>
            <a:xfrm>
              <a:off x="1401463" y="3685043"/>
              <a:ext cx="125264" cy="125264"/>
            </a:xfrm>
            <a:custGeom>
              <a:avLst/>
              <a:gdLst>
                <a:gd name="connsiteX0" fmla="*/ 95904 w 125264"/>
                <a:gd name="connsiteY0" fmla="*/ 62895 h 125264"/>
                <a:gd name="connsiteX1" fmla="*/ 125264 w 125264"/>
                <a:gd name="connsiteY1" fmla="*/ 33570 h 125264"/>
                <a:gd name="connsiteX2" fmla="*/ 0 w 125264"/>
                <a:gd name="connsiteY2" fmla="*/ 0 h 125264"/>
                <a:gd name="connsiteX3" fmla="*/ 33570 w 125264"/>
                <a:gd name="connsiteY3" fmla="*/ 125265 h 125264"/>
                <a:gd name="connsiteX4" fmla="*/ 62895 w 125264"/>
                <a:gd name="connsiteY4" fmla="*/ 95939 h 12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264" h="125264">
                  <a:moveTo>
                    <a:pt x="95904" y="62895"/>
                  </a:moveTo>
                  <a:lnTo>
                    <a:pt x="125264" y="33570"/>
                  </a:lnTo>
                  <a:lnTo>
                    <a:pt x="0" y="0"/>
                  </a:lnTo>
                  <a:lnTo>
                    <a:pt x="33570" y="125265"/>
                  </a:lnTo>
                  <a:lnTo>
                    <a:pt x="62895" y="95939"/>
                  </a:lnTo>
                </a:path>
              </a:pathLst>
            </a:custGeom>
            <a:grpFill/>
            <a:ln w="12700" cap="rnd">
              <a:solidFill>
                <a:srgbClr val="114954"/>
              </a:solidFill>
              <a:prstDash val="solid"/>
              <a:round/>
            </a:ln>
          </p:spPr>
          <p:txBody>
            <a:bodyPr rtlCol="0" anchor="ctr"/>
            <a:lstStyle/>
            <a:p>
              <a:endParaRPr lang="en-AU"/>
            </a:p>
          </p:txBody>
        </p:sp>
        <p:sp>
          <p:nvSpPr>
            <p:cNvPr id="915" name="Freeform: Shape 914">
              <a:extLst>
                <a:ext uri="{FF2B5EF4-FFF2-40B4-BE49-F238E27FC236}">
                  <a16:creationId xmlns:a16="http://schemas.microsoft.com/office/drawing/2014/main" id="{F1621396-176A-4B74-8CE9-5D22F0F17462}"/>
                </a:ext>
              </a:extLst>
            </p:cNvPr>
            <p:cNvSpPr/>
            <p:nvPr/>
          </p:nvSpPr>
          <p:spPr>
            <a:xfrm>
              <a:off x="1488633" y="3772212"/>
              <a:ext cx="36621" cy="36621"/>
            </a:xfrm>
            <a:custGeom>
              <a:avLst/>
              <a:gdLst>
                <a:gd name="connsiteX0" fmla="*/ 0 w 36621"/>
                <a:gd name="connsiteY0" fmla="*/ 0 h 36621"/>
                <a:gd name="connsiteX1" fmla="*/ 36622 w 36621"/>
                <a:gd name="connsiteY1" fmla="*/ 36622 h 36621"/>
              </a:gdLst>
              <a:ahLst/>
              <a:cxnLst>
                <a:cxn ang="0">
                  <a:pos x="connsiteX0" y="connsiteY0"/>
                </a:cxn>
                <a:cxn ang="0">
                  <a:pos x="connsiteX1" y="connsiteY1"/>
                </a:cxn>
              </a:cxnLst>
              <a:rect l="l" t="t" r="r" b="b"/>
              <a:pathLst>
                <a:path w="36621" h="36621">
                  <a:moveTo>
                    <a:pt x="0" y="0"/>
                  </a:moveTo>
                  <a:lnTo>
                    <a:pt x="36622" y="36622"/>
                  </a:lnTo>
                </a:path>
              </a:pathLst>
            </a:custGeom>
            <a:grpFill/>
            <a:ln w="12700" cap="rnd">
              <a:solidFill>
                <a:srgbClr val="114954"/>
              </a:solidFill>
              <a:prstDash val="solid"/>
              <a:round/>
            </a:ln>
          </p:spPr>
          <p:txBody>
            <a:bodyPr rtlCol="0" anchor="ctr"/>
            <a:lstStyle/>
            <a:p>
              <a:endParaRPr lang="en-AU"/>
            </a:p>
          </p:txBody>
        </p:sp>
        <p:sp>
          <p:nvSpPr>
            <p:cNvPr id="916" name="Freeform: Shape 915">
              <a:extLst>
                <a:ext uri="{FF2B5EF4-FFF2-40B4-BE49-F238E27FC236}">
                  <a16:creationId xmlns:a16="http://schemas.microsoft.com/office/drawing/2014/main" id="{8F9FB2CC-D78F-42BC-92C8-E3D1585D6EBD}"/>
                </a:ext>
              </a:extLst>
            </p:cNvPr>
            <p:cNvSpPr/>
            <p:nvPr/>
          </p:nvSpPr>
          <p:spPr>
            <a:xfrm>
              <a:off x="1335271" y="3454052"/>
              <a:ext cx="180653" cy="3507"/>
            </a:xfrm>
            <a:custGeom>
              <a:avLst/>
              <a:gdLst>
                <a:gd name="connsiteX0" fmla="*/ 0 w 180653"/>
                <a:gd name="connsiteY0" fmla="*/ 0 h 3507"/>
                <a:gd name="connsiteX1" fmla="*/ 180653 w 180653"/>
                <a:gd name="connsiteY1" fmla="*/ 0 h 3507"/>
              </a:gdLst>
              <a:ahLst/>
              <a:cxnLst>
                <a:cxn ang="0">
                  <a:pos x="connsiteX0" y="connsiteY0"/>
                </a:cxn>
                <a:cxn ang="0">
                  <a:pos x="connsiteX1" y="connsiteY1"/>
                </a:cxn>
              </a:cxnLst>
              <a:rect l="l" t="t" r="r" b="b"/>
              <a:pathLst>
                <a:path w="180653" h="3507">
                  <a:moveTo>
                    <a:pt x="0" y="0"/>
                  </a:moveTo>
                  <a:lnTo>
                    <a:pt x="180653" y="0"/>
                  </a:lnTo>
                </a:path>
              </a:pathLst>
            </a:custGeom>
            <a:grpFill/>
            <a:ln w="12700" cap="rnd">
              <a:solidFill>
                <a:srgbClr val="114954"/>
              </a:solidFill>
              <a:prstDash val="solid"/>
              <a:round/>
            </a:ln>
          </p:spPr>
          <p:txBody>
            <a:bodyPr rtlCol="0" anchor="ctr"/>
            <a:lstStyle/>
            <a:p>
              <a:endParaRPr lang="en-AU"/>
            </a:p>
          </p:txBody>
        </p:sp>
      </p:grpSp>
      <p:grpSp>
        <p:nvGrpSpPr>
          <p:cNvPr id="917" name="Graphic 7">
            <a:extLst>
              <a:ext uri="{FF2B5EF4-FFF2-40B4-BE49-F238E27FC236}">
                <a16:creationId xmlns:a16="http://schemas.microsoft.com/office/drawing/2014/main" id="{17699E1B-4D65-4D9E-8AD2-1C72A60C18DC}"/>
              </a:ext>
            </a:extLst>
          </p:cNvPr>
          <p:cNvGrpSpPr/>
          <p:nvPr/>
        </p:nvGrpSpPr>
        <p:grpSpPr>
          <a:xfrm>
            <a:off x="3129629" y="3378494"/>
            <a:ext cx="428587" cy="439985"/>
            <a:chOff x="3129629" y="3378494"/>
            <a:chExt cx="428587" cy="439985"/>
          </a:xfrm>
          <a:noFill/>
        </p:grpSpPr>
        <p:sp>
          <p:nvSpPr>
            <p:cNvPr id="918" name="Freeform: Shape 917">
              <a:extLst>
                <a:ext uri="{FF2B5EF4-FFF2-40B4-BE49-F238E27FC236}">
                  <a16:creationId xmlns:a16="http://schemas.microsoft.com/office/drawing/2014/main" id="{AE88CC10-E583-440B-A883-1673AB8C304E}"/>
                </a:ext>
              </a:extLst>
            </p:cNvPr>
            <p:cNvSpPr/>
            <p:nvPr/>
          </p:nvSpPr>
          <p:spPr>
            <a:xfrm>
              <a:off x="3129629" y="3378494"/>
              <a:ext cx="287817" cy="384773"/>
            </a:xfrm>
            <a:custGeom>
              <a:avLst/>
              <a:gdLst>
                <a:gd name="connsiteX0" fmla="*/ 287817 w 287817"/>
                <a:gd name="connsiteY0" fmla="*/ 117091 h 384773"/>
                <a:gd name="connsiteX1" fmla="*/ 287817 w 287817"/>
                <a:gd name="connsiteY1" fmla="*/ 0 h 384773"/>
                <a:gd name="connsiteX2" fmla="*/ 25362 w 287817"/>
                <a:gd name="connsiteY2" fmla="*/ 0 h 384773"/>
                <a:gd name="connsiteX3" fmla="*/ 0 w 287817"/>
                <a:gd name="connsiteY3" fmla="*/ 25362 h 384773"/>
                <a:gd name="connsiteX4" fmla="*/ 0 w 287817"/>
                <a:gd name="connsiteY4" fmla="*/ 384774 h 384773"/>
                <a:gd name="connsiteX5" fmla="*/ 25362 w 287817"/>
                <a:gd name="connsiteY5" fmla="*/ 359412 h 384773"/>
                <a:gd name="connsiteX6" fmla="*/ 157291 w 287817"/>
                <a:gd name="connsiteY6" fmla="*/ 359412 h 38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817" h="384773">
                  <a:moveTo>
                    <a:pt x="287817" y="117091"/>
                  </a:moveTo>
                  <a:lnTo>
                    <a:pt x="287817" y="0"/>
                  </a:lnTo>
                  <a:lnTo>
                    <a:pt x="25362" y="0"/>
                  </a:lnTo>
                  <a:cubicBezTo>
                    <a:pt x="11366" y="0"/>
                    <a:pt x="0" y="11365"/>
                    <a:pt x="0" y="25362"/>
                  </a:cubicBezTo>
                  <a:lnTo>
                    <a:pt x="0" y="384774"/>
                  </a:lnTo>
                  <a:cubicBezTo>
                    <a:pt x="0" y="370777"/>
                    <a:pt x="11366" y="359412"/>
                    <a:pt x="25362" y="359412"/>
                  </a:cubicBezTo>
                  <a:lnTo>
                    <a:pt x="157291" y="359412"/>
                  </a:lnTo>
                </a:path>
              </a:pathLst>
            </a:custGeom>
            <a:grpFill/>
            <a:ln w="12700" cap="rnd">
              <a:solidFill>
                <a:srgbClr val="114954"/>
              </a:solidFill>
              <a:prstDash val="solid"/>
              <a:round/>
            </a:ln>
          </p:spPr>
          <p:txBody>
            <a:bodyPr rtlCol="0" anchor="ctr"/>
            <a:lstStyle/>
            <a:p>
              <a:endParaRPr lang="en-AU"/>
            </a:p>
          </p:txBody>
        </p:sp>
        <p:sp>
          <p:nvSpPr>
            <p:cNvPr id="919" name="Freeform: Shape 918">
              <a:extLst>
                <a:ext uri="{FF2B5EF4-FFF2-40B4-BE49-F238E27FC236}">
                  <a16:creationId xmlns:a16="http://schemas.microsoft.com/office/drawing/2014/main" id="{948F00D3-ACCD-4E84-9DF5-ADFA080860CD}"/>
                </a:ext>
              </a:extLst>
            </p:cNvPr>
            <p:cNvSpPr/>
            <p:nvPr/>
          </p:nvSpPr>
          <p:spPr>
            <a:xfrm>
              <a:off x="3129629" y="3763232"/>
              <a:ext cx="176373" cy="23502"/>
            </a:xfrm>
            <a:custGeom>
              <a:avLst/>
              <a:gdLst>
                <a:gd name="connsiteX0" fmla="*/ 0 w 176373"/>
                <a:gd name="connsiteY0" fmla="*/ 0 h 23502"/>
                <a:gd name="connsiteX1" fmla="*/ 0 w 176373"/>
                <a:gd name="connsiteY1" fmla="*/ 0 h 23502"/>
                <a:gd name="connsiteX2" fmla="*/ 23502 w 176373"/>
                <a:gd name="connsiteY2" fmla="*/ 23502 h 23502"/>
                <a:gd name="connsiteX3" fmla="*/ 176374 w 176373"/>
                <a:gd name="connsiteY3" fmla="*/ 23502 h 23502"/>
              </a:gdLst>
              <a:ahLst/>
              <a:cxnLst>
                <a:cxn ang="0">
                  <a:pos x="connsiteX0" y="connsiteY0"/>
                </a:cxn>
                <a:cxn ang="0">
                  <a:pos x="connsiteX1" y="connsiteY1"/>
                </a:cxn>
                <a:cxn ang="0">
                  <a:pos x="connsiteX2" y="connsiteY2"/>
                </a:cxn>
                <a:cxn ang="0">
                  <a:pos x="connsiteX3" y="connsiteY3"/>
                </a:cxn>
              </a:cxnLst>
              <a:rect l="l" t="t" r="r" b="b"/>
              <a:pathLst>
                <a:path w="176373" h="23502">
                  <a:moveTo>
                    <a:pt x="0" y="0"/>
                  </a:moveTo>
                  <a:lnTo>
                    <a:pt x="0" y="0"/>
                  </a:lnTo>
                  <a:cubicBezTo>
                    <a:pt x="0" y="12979"/>
                    <a:pt x="10523" y="23502"/>
                    <a:pt x="23502" y="23502"/>
                  </a:cubicBezTo>
                  <a:lnTo>
                    <a:pt x="176374" y="23502"/>
                  </a:lnTo>
                </a:path>
              </a:pathLst>
            </a:custGeom>
            <a:grpFill/>
            <a:ln w="12700" cap="rnd">
              <a:solidFill>
                <a:srgbClr val="114954"/>
              </a:solidFill>
              <a:prstDash val="solid"/>
              <a:round/>
            </a:ln>
          </p:spPr>
          <p:txBody>
            <a:bodyPr rtlCol="0" anchor="ctr"/>
            <a:lstStyle/>
            <a:p>
              <a:endParaRPr lang="en-AU"/>
            </a:p>
          </p:txBody>
        </p:sp>
        <p:grpSp>
          <p:nvGrpSpPr>
            <p:cNvPr id="920" name="Graphic 7">
              <a:extLst>
                <a:ext uri="{FF2B5EF4-FFF2-40B4-BE49-F238E27FC236}">
                  <a16:creationId xmlns:a16="http://schemas.microsoft.com/office/drawing/2014/main" id="{F2F613CF-0549-4912-A0F4-8F66E1414924}"/>
                </a:ext>
              </a:extLst>
            </p:cNvPr>
            <p:cNvGrpSpPr/>
            <p:nvPr/>
          </p:nvGrpSpPr>
          <p:grpSpPr>
            <a:xfrm>
              <a:off x="3309792" y="3524524"/>
              <a:ext cx="248424" cy="293955"/>
              <a:chOff x="3309792" y="3524524"/>
              <a:chExt cx="248424" cy="293955"/>
            </a:xfrm>
            <a:grpFill/>
          </p:grpSpPr>
          <p:sp>
            <p:nvSpPr>
              <p:cNvPr id="921" name="Freeform: Shape 920">
                <a:extLst>
                  <a:ext uri="{FF2B5EF4-FFF2-40B4-BE49-F238E27FC236}">
                    <a16:creationId xmlns:a16="http://schemas.microsoft.com/office/drawing/2014/main" id="{EBF36603-2D17-4A79-B1B9-0F1C1AF395C4}"/>
                  </a:ext>
                </a:extLst>
              </p:cNvPr>
              <p:cNvSpPr/>
              <p:nvPr/>
            </p:nvSpPr>
            <p:spPr>
              <a:xfrm>
                <a:off x="3466381" y="3693918"/>
                <a:ext cx="32903" cy="124562"/>
              </a:xfrm>
              <a:custGeom>
                <a:avLst/>
                <a:gdLst>
                  <a:gd name="connsiteX0" fmla="*/ 0 w 32903"/>
                  <a:gd name="connsiteY0" fmla="*/ 16452 h 124562"/>
                  <a:gd name="connsiteX1" fmla="*/ 0 w 32903"/>
                  <a:gd name="connsiteY1" fmla="*/ 108111 h 124562"/>
                  <a:gd name="connsiteX2" fmla="*/ 16452 w 32903"/>
                  <a:gd name="connsiteY2" fmla="*/ 124563 h 124562"/>
                  <a:gd name="connsiteX3" fmla="*/ 16452 w 32903"/>
                  <a:gd name="connsiteY3" fmla="*/ 124563 h 124562"/>
                  <a:gd name="connsiteX4" fmla="*/ 32903 w 32903"/>
                  <a:gd name="connsiteY4" fmla="*/ 108111 h 124562"/>
                  <a:gd name="connsiteX5" fmla="*/ 32903 w 32903"/>
                  <a:gd name="connsiteY5" fmla="*/ 16452 h 124562"/>
                  <a:gd name="connsiteX6" fmla="*/ 16452 w 32903"/>
                  <a:gd name="connsiteY6" fmla="*/ 0 h 124562"/>
                  <a:gd name="connsiteX7" fmla="*/ 16452 w 32903"/>
                  <a:gd name="connsiteY7" fmla="*/ 0 h 124562"/>
                  <a:gd name="connsiteX8" fmla="*/ 0 w 32903"/>
                  <a:gd name="connsiteY8" fmla="*/ 16452 h 12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03" h="124562">
                    <a:moveTo>
                      <a:pt x="0" y="16452"/>
                    </a:moveTo>
                    <a:lnTo>
                      <a:pt x="0" y="108111"/>
                    </a:lnTo>
                    <a:cubicBezTo>
                      <a:pt x="0" y="117196"/>
                      <a:pt x="7367" y="124563"/>
                      <a:pt x="16452" y="124563"/>
                    </a:cubicBezTo>
                    <a:lnTo>
                      <a:pt x="16452" y="124563"/>
                    </a:lnTo>
                    <a:cubicBezTo>
                      <a:pt x="25537" y="124563"/>
                      <a:pt x="32903" y="117196"/>
                      <a:pt x="32903" y="108111"/>
                    </a:cubicBezTo>
                    <a:lnTo>
                      <a:pt x="32903" y="16452"/>
                    </a:lnTo>
                    <a:cubicBezTo>
                      <a:pt x="32903" y="7366"/>
                      <a:pt x="25537" y="0"/>
                      <a:pt x="16452" y="0"/>
                    </a:cubicBezTo>
                    <a:lnTo>
                      <a:pt x="16452" y="0"/>
                    </a:lnTo>
                    <a:cubicBezTo>
                      <a:pt x="7367" y="0"/>
                      <a:pt x="0" y="7366"/>
                      <a:pt x="0" y="16452"/>
                    </a:cubicBezTo>
                    <a:close/>
                  </a:path>
                </a:pathLst>
              </a:custGeom>
              <a:grpFill/>
              <a:ln w="12700" cap="rnd">
                <a:solidFill>
                  <a:srgbClr val="114954"/>
                </a:solidFill>
                <a:prstDash val="solid"/>
                <a:miter/>
              </a:ln>
            </p:spPr>
            <p:txBody>
              <a:bodyPr rtlCol="0" anchor="ctr"/>
              <a:lstStyle/>
              <a:p>
                <a:endParaRPr lang="en-AU"/>
              </a:p>
            </p:txBody>
          </p:sp>
          <p:sp>
            <p:nvSpPr>
              <p:cNvPr id="922" name="Freeform: Shape 921">
                <a:extLst>
                  <a:ext uri="{FF2B5EF4-FFF2-40B4-BE49-F238E27FC236}">
                    <a16:creationId xmlns:a16="http://schemas.microsoft.com/office/drawing/2014/main" id="{F9CA2C15-D3CC-4C3F-B453-708FFED556C6}"/>
                  </a:ext>
                </a:extLst>
              </p:cNvPr>
              <p:cNvSpPr/>
              <p:nvPr/>
            </p:nvSpPr>
            <p:spPr>
              <a:xfrm>
                <a:off x="3370021" y="3693918"/>
                <a:ext cx="32903" cy="124562"/>
              </a:xfrm>
              <a:custGeom>
                <a:avLst/>
                <a:gdLst>
                  <a:gd name="connsiteX0" fmla="*/ 0 w 32903"/>
                  <a:gd name="connsiteY0" fmla="*/ 16452 h 124562"/>
                  <a:gd name="connsiteX1" fmla="*/ 0 w 32903"/>
                  <a:gd name="connsiteY1" fmla="*/ 108111 h 124562"/>
                  <a:gd name="connsiteX2" fmla="*/ 16452 w 32903"/>
                  <a:gd name="connsiteY2" fmla="*/ 124563 h 124562"/>
                  <a:gd name="connsiteX3" fmla="*/ 16452 w 32903"/>
                  <a:gd name="connsiteY3" fmla="*/ 124563 h 124562"/>
                  <a:gd name="connsiteX4" fmla="*/ 32903 w 32903"/>
                  <a:gd name="connsiteY4" fmla="*/ 108111 h 124562"/>
                  <a:gd name="connsiteX5" fmla="*/ 32903 w 32903"/>
                  <a:gd name="connsiteY5" fmla="*/ 16452 h 124562"/>
                  <a:gd name="connsiteX6" fmla="*/ 16452 w 32903"/>
                  <a:gd name="connsiteY6" fmla="*/ 0 h 124562"/>
                  <a:gd name="connsiteX7" fmla="*/ 16452 w 32903"/>
                  <a:gd name="connsiteY7" fmla="*/ 0 h 124562"/>
                  <a:gd name="connsiteX8" fmla="*/ 0 w 32903"/>
                  <a:gd name="connsiteY8" fmla="*/ 16452 h 12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03" h="124562">
                    <a:moveTo>
                      <a:pt x="0" y="16452"/>
                    </a:moveTo>
                    <a:lnTo>
                      <a:pt x="0" y="108111"/>
                    </a:lnTo>
                    <a:cubicBezTo>
                      <a:pt x="0" y="117196"/>
                      <a:pt x="7366" y="124563"/>
                      <a:pt x="16452" y="124563"/>
                    </a:cubicBezTo>
                    <a:lnTo>
                      <a:pt x="16452" y="124563"/>
                    </a:lnTo>
                    <a:cubicBezTo>
                      <a:pt x="25537" y="124563"/>
                      <a:pt x="32903" y="117196"/>
                      <a:pt x="32903" y="108111"/>
                    </a:cubicBezTo>
                    <a:lnTo>
                      <a:pt x="32903" y="16452"/>
                    </a:lnTo>
                    <a:cubicBezTo>
                      <a:pt x="32903" y="7366"/>
                      <a:pt x="25537" y="0"/>
                      <a:pt x="16452" y="0"/>
                    </a:cubicBezTo>
                    <a:lnTo>
                      <a:pt x="16452" y="0"/>
                    </a:lnTo>
                    <a:cubicBezTo>
                      <a:pt x="7366" y="0"/>
                      <a:pt x="0" y="7366"/>
                      <a:pt x="0" y="16452"/>
                    </a:cubicBezTo>
                    <a:close/>
                  </a:path>
                </a:pathLst>
              </a:custGeom>
              <a:grpFill/>
              <a:ln w="12700" cap="rnd">
                <a:solidFill>
                  <a:srgbClr val="114954"/>
                </a:solidFill>
                <a:prstDash val="solid"/>
                <a:miter/>
              </a:ln>
            </p:spPr>
            <p:txBody>
              <a:bodyPr rtlCol="0" anchor="ctr"/>
              <a:lstStyle/>
              <a:p>
                <a:endParaRPr lang="en-AU"/>
              </a:p>
            </p:txBody>
          </p:sp>
          <p:sp>
            <p:nvSpPr>
              <p:cNvPr id="923" name="Freeform: Shape 922">
                <a:extLst>
                  <a:ext uri="{FF2B5EF4-FFF2-40B4-BE49-F238E27FC236}">
                    <a16:creationId xmlns:a16="http://schemas.microsoft.com/office/drawing/2014/main" id="{B7D7DD4E-4D7B-43FF-9ECA-F9CD5E3CF61F}"/>
                  </a:ext>
                </a:extLst>
              </p:cNvPr>
              <p:cNvSpPr/>
              <p:nvPr/>
            </p:nvSpPr>
            <p:spPr>
              <a:xfrm>
                <a:off x="3499249" y="3713526"/>
                <a:ext cx="37533" cy="85345"/>
              </a:xfrm>
              <a:custGeom>
                <a:avLst/>
                <a:gdLst>
                  <a:gd name="connsiteX0" fmla="*/ 0 w 37533"/>
                  <a:gd name="connsiteY0" fmla="*/ 0 h 85345"/>
                  <a:gd name="connsiteX1" fmla="*/ 21643 w 37533"/>
                  <a:gd name="connsiteY1" fmla="*/ 0 h 85345"/>
                  <a:gd name="connsiteX2" fmla="*/ 37534 w 37533"/>
                  <a:gd name="connsiteY2" fmla="*/ 15891 h 85345"/>
                  <a:gd name="connsiteX3" fmla="*/ 37534 w 37533"/>
                  <a:gd name="connsiteY3" fmla="*/ 69455 h 85345"/>
                  <a:gd name="connsiteX4" fmla="*/ 21643 w 37533"/>
                  <a:gd name="connsiteY4" fmla="*/ 85346 h 85345"/>
                  <a:gd name="connsiteX5" fmla="*/ 0 w 37533"/>
                  <a:gd name="connsiteY5" fmla="*/ 85346 h 8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33" h="85345">
                    <a:moveTo>
                      <a:pt x="0" y="0"/>
                    </a:moveTo>
                    <a:lnTo>
                      <a:pt x="21643" y="0"/>
                    </a:lnTo>
                    <a:cubicBezTo>
                      <a:pt x="30413" y="0"/>
                      <a:pt x="37534" y="7121"/>
                      <a:pt x="37534" y="15891"/>
                    </a:cubicBezTo>
                    <a:lnTo>
                      <a:pt x="37534" y="69455"/>
                    </a:lnTo>
                    <a:cubicBezTo>
                      <a:pt x="37534" y="78225"/>
                      <a:pt x="30413" y="85346"/>
                      <a:pt x="21643" y="85346"/>
                    </a:cubicBezTo>
                    <a:lnTo>
                      <a:pt x="0" y="85346"/>
                    </a:lnTo>
                  </a:path>
                </a:pathLst>
              </a:custGeom>
              <a:grpFill/>
              <a:ln w="12700" cap="rnd">
                <a:solidFill>
                  <a:srgbClr val="114954"/>
                </a:solidFill>
                <a:prstDash val="solid"/>
                <a:miter/>
              </a:ln>
            </p:spPr>
            <p:txBody>
              <a:bodyPr rtlCol="0" anchor="ctr"/>
              <a:lstStyle/>
              <a:p>
                <a:endParaRPr lang="en-AU"/>
              </a:p>
            </p:txBody>
          </p:sp>
          <p:sp>
            <p:nvSpPr>
              <p:cNvPr id="924" name="Freeform: Shape 923">
                <a:extLst>
                  <a:ext uri="{FF2B5EF4-FFF2-40B4-BE49-F238E27FC236}">
                    <a16:creationId xmlns:a16="http://schemas.microsoft.com/office/drawing/2014/main" id="{C585B990-9555-4F1F-B0E2-7D2FAA0DB763}"/>
                  </a:ext>
                </a:extLst>
              </p:cNvPr>
              <p:cNvSpPr/>
              <p:nvPr/>
            </p:nvSpPr>
            <p:spPr>
              <a:xfrm>
                <a:off x="3332487" y="3713526"/>
                <a:ext cx="37533" cy="85345"/>
              </a:xfrm>
              <a:custGeom>
                <a:avLst/>
                <a:gdLst>
                  <a:gd name="connsiteX0" fmla="*/ 37534 w 37533"/>
                  <a:gd name="connsiteY0" fmla="*/ 0 h 85345"/>
                  <a:gd name="connsiteX1" fmla="*/ 15891 w 37533"/>
                  <a:gd name="connsiteY1" fmla="*/ 0 h 85345"/>
                  <a:gd name="connsiteX2" fmla="*/ 0 w 37533"/>
                  <a:gd name="connsiteY2" fmla="*/ 15891 h 85345"/>
                  <a:gd name="connsiteX3" fmla="*/ 0 w 37533"/>
                  <a:gd name="connsiteY3" fmla="*/ 69455 h 85345"/>
                  <a:gd name="connsiteX4" fmla="*/ 15891 w 37533"/>
                  <a:gd name="connsiteY4" fmla="*/ 85346 h 85345"/>
                  <a:gd name="connsiteX5" fmla="*/ 37534 w 37533"/>
                  <a:gd name="connsiteY5" fmla="*/ 85346 h 8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33" h="85345">
                    <a:moveTo>
                      <a:pt x="37534" y="0"/>
                    </a:moveTo>
                    <a:lnTo>
                      <a:pt x="15891" y="0"/>
                    </a:lnTo>
                    <a:cubicBezTo>
                      <a:pt x="7121" y="0"/>
                      <a:pt x="0" y="7121"/>
                      <a:pt x="0" y="15891"/>
                    </a:cubicBezTo>
                    <a:lnTo>
                      <a:pt x="0" y="69455"/>
                    </a:lnTo>
                    <a:cubicBezTo>
                      <a:pt x="0" y="78225"/>
                      <a:pt x="7121" y="85346"/>
                      <a:pt x="15891" y="85346"/>
                    </a:cubicBezTo>
                    <a:lnTo>
                      <a:pt x="37534" y="85346"/>
                    </a:lnTo>
                  </a:path>
                </a:pathLst>
              </a:custGeom>
              <a:grpFill/>
              <a:ln w="12700" cap="rnd">
                <a:solidFill>
                  <a:srgbClr val="114954"/>
                </a:solidFill>
                <a:prstDash val="solid"/>
                <a:miter/>
              </a:ln>
            </p:spPr>
            <p:txBody>
              <a:bodyPr rtlCol="0" anchor="ctr"/>
              <a:lstStyle/>
              <a:p>
                <a:endParaRPr lang="en-AU"/>
              </a:p>
            </p:txBody>
          </p:sp>
          <p:sp>
            <p:nvSpPr>
              <p:cNvPr id="925" name="Freeform: Shape 924">
                <a:extLst>
                  <a:ext uri="{FF2B5EF4-FFF2-40B4-BE49-F238E27FC236}">
                    <a16:creationId xmlns:a16="http://schemas.microsoft.com/office/drawing/2014/main" id="{FB510930-B766-4AB3-BF70-9CB3AA03457E}"/>
                  </a:ext>
                </a:extLst>
              </p:cNvPr>
              <p:cNvSpPr/>
              <p:nvPr/>
            </p:nvSpPr>
            <p:spPr>
              <a:xfrm>
                <a:off x="3309792" y="3524524"/>
                <a:ext cx="248424" cy="237164"/>
              </a:xfrm>
              <a:custGeom>
                <a:avLst/>
                <a:gdLst>
                  <a:gd name="connsiteX0" fmla="*/ 22660 w 248424"/>
                  <a:gd name="connsiteY0" fmla="*/ 237164 h 237164"/>
                  <a:gd name="connsiteX1" fmla="*/ 15434 w 248424"/>
                  <a:gd name="connsiteY1" fmla="*/ 237164 h 237164"/>
                  <a:gd name="connsiteX2" fmla="*/ 0 w 248424"/>
                  <a:gd name="connsiteY2" fmla="*/ 221730 h 237164"/>
                  <a:gd name="connsiteX3" fmla="*/ 0 w 248424"/>
                  <a:gd name="connsiteY3" fmla="*/ 115829 h 237164"/>
                  <a:gd name="connsiteX4" fmla="*/ 124212 w 248424"/>
                  <a:gd name="connsiteY4" fmla="*/ 0 h 237164"/>
                  <a:gd name="connsiteX5" fmla="*/ 248424 w 248424"/>
                  <a:gd name="connsiteY5" fmla="*/ 115829 h 237164"/>
                  <a:gd name="connsiteX6" fmla="*/ 248424 w 248424"/>
                  <a:gd name="connsiteY6" fmla="*/ 221730 h 237164"/>
                  <a:gd name="connsiteX7" fmla="*/ 232990 w 248424"/>
                  <a:gd name="connsiteY7" fmla="*/ 237164 h 237164"/>
                  <a:gd name="connsiteX8" fmla="*/ 227026 w 248424"/>
                  <a:gd name="connsiteY8" fmla="*/ 237164 h 237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424" h="237164">
                    <a:moveTo>
                      <a:pt x="22660" y="237164"/>
                    </a:moveTo>
                    <a:lnTo>
                      <a:pt x="15434" y="237164"/>
                    </a:lnTo>
                    <a:cubicBezTo>
                      <a:pt x="6910" y="237164"/>
                      <a:pt x="0" y="230254"/>
                      <a:pt x="0" y="221730"/>
                    </a:cubicBezTo>
                    <a:lnTo>
                      <a:pt x="0" y="115829"/>
                    </a:lnTo>
                    <a:cubicBezTo>
                      <a:pt x="0" y="51846"/>
                      <a:pt x="55599" y="0"/>
                      <a:pt x="124212" y="0"/>
                    </a:cubicBezTo>
                    <a:cubicBezTo>
                      <a:pt x="192825" y="0"/>
                      <a:pt x="248424" y="51881"/>
                      <a:pt x="248424" y="115829"/>
                    </a:cubicBezTo>
                    <a:lnTo>
                      <a:pt x="248424" y="221730"/>
                    </a:lnTo>
                    <a:cubicBezTo>
                      <a:pt x="248424" y="230254"/>
                      <a:pt x="241514" y="237164"/>
                      <a:pt x="232990" y="237164"/>
                    </a:cubicBezTo>
                    <a:lnTo>
                      <a:pt x="227026" y="237164"/>
                    </a:lnTo>
                  </a:path>
                </a:pathLst>
              </a:custGeom>
              <a:grpFill/>
              <a:ln w="12700" cap="rnd">
                <a:solidFill>
                  <a:srgbClr val="114954"/>
                </a:solidFill>
                <a:prstDash val="solid"/>
                <a:miter/>
              </a:ln>
            </p:spPr>
            <p:txBody>
              <a:bodyPr rtlCol="0" anchor="ctr"/>
              <a:lstStyle/>
              <a:p>
                <a:endParaRPr lang="en-AU"/>
              </a:p>
            </p:txBody>
          </p:sp>
          <p:sp>
            <p:nvSpPr>
              <p:cNvPr id="926" name="Freeform: Shape 925">
                <a:extLst>
                  <a:ext uri="{FF2B5EF4-FFF2-40B4-BE49-F238E27FC236}">
                    <a16:creationId xmlns:a16="http://schemas.microsoft.com/office/drawing/2014/main" id="{5E58FD2F-1915-4F3D-ADFA-B3DD8416AE5A}"/>
                  </a:ext>
                </a:extLst>
              </p:cNvPr>
              <p:cNvSpPr/>
              <p:nvPr/>
            </p:nvSpPr>
            <p:spPr>
              <a:xfrm>
                <a:off x="3347957" y="3554104"/>
                <a:ext cx="172128" cy="13894"/>
              </a:xfrm>
              <a:custGeom>
                <a:avLst/>
                <a:gdLst>
                  <a:gd name="connsiteX0" fmla="*/ 172129 w 172128"/>
                  <a:gd name="connsiteY0" fmla="*/ 3990 h 13894"/>
                  <a:gd name="connsiteX1" fmla="*/ 140839 w 172128"/>
                  <a:gd name="connsiteY1" fmla="*/ 13286 h 13894"/>
                  <a:gd name="connsiteX2" fmla="*/ 108181 w 172128"/>
                  <a:gd name="connsiteY2" fmla="*/ 3148 h 13894"/>
                  <a:gd name="connsiteX3" fmla="*/ 107971 w 172128"/>
                  <a:gd name="connsiteY3" fmla="*/ 3078 h 13894"/>
                  <a:gd name="connsiteX4" fmla="*/ 64158 w 172128"/>
                  <a:gd name="connsiteY4" fmla="*/ 3078 h 13894"/>
                  <a:gd name="connsiteX5" fmla="*/ 63948 w 172128"/>
                  <a:gd name="connsiteY5" fmla="*/ 3148 h 13894"/>
                  <a:gd name="connsiteX6" fmla="*/ 31290 w 172128"/>
                  <a:gd name="connsiteY6" fmla="*/ 13286 h 13894"/>
                  <a:gd name="connsiteX7" fmla="*/ 0 w 172128"/>
                  <a:gd name="connsiteY7" fmla="*/ 399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28" h="13894">
                    <a:moveTo>
                      <a:pt x="172129" y="3990"/>
                    </a:moveTo>
                    <a:cubicBezTo>
                      <a:pt x="165043" y="12935"/>
                      <a:pt x="152099" y="15145"/>
                      <a:pt x="140839" y="13286"/>
                    </a:cubicBezTo>
                    <a:cubicBezTo>
                      <a:pt x="129579" y="11427"/>
                      <a:pt x="119161" y="6305"/>
                      <a:pt x="108181" y="3148"/>
                    </a:cubicBezTo>
                    <a:lnTo>
                      <a:pt x="107971" y="3078"/>
                    </a:lnTo>
                    <a:cubicBezTo>
                      <a:pt x="93694" y="-1026"/>
                      <a:pt x="78435" y="-1026"/>
                      <a:pt x="64158" y="3078"/>
                    </a:cubicBezTo>
                    <a:lnTo>
                      <a:pt x="63948" y="3148"/>
                    </a:lnTo>
                    <a:cubicBezTo>
                      <a:pt x="52968" y="6340"/>
                      <a:pt x="42550" y="11462"/>
                      <a:pt x="31290" y="13286"/>
                    </a:cubicBezTo>
                    <a:cubicBezTo>
                      <a:pt x="20030" y="15145"/>
                      <a:pt x="7086" y="12935"/>
                      <a:pt x="0" y="3990"/>
                    </a:cubicBezTo>
                  </a:path>
                </a:pathLst>
              </a:custGeom>
              <a:grpFill/>
              <a:ln w="12700" cap="rnd">
                <a:solidFill>
                  <a:srgbClr val="114954"/>
                </a:solidFill>
                <a:prstDash val="solid"/>
                <a:miter/>
              </a:ln>
            </p:spPr>
            <p:txBody>
              <a:bodyPr rtlCol="0" anchor="ctr"/>
              <a:lstStyle/>
              <a:p>
                <a:endParaRPr lang="en-AU"/>
              </a:p>
            </p:txBody>
          </p:sp>
        </p:grpSp>
      </p:grpSp>
      <p:grpSp>
        <p:nvGrpSpPr>
          <p:cNvPr id="928" name="Graphic 7">
            <a:extLst>
              <a:ext uri="{FF2B5EF4-FFF2-40B4-BE49-F238E27FC236}">
                <a16:creationId xmlns:a16="http://schemas.microsoft.com/office/drawing/2014/main" id="{7ABFDE37-7C2A-44A6-B486-51112B22952E}"/>
              </a:ext>
            </a:extLst>
          </p:cNvPr>
          <p:cNvGrpSpPr/>
          <p:nvPr/>
        </p:nvGrpSpPr>
        <p:grpSpPr>
          <a:xfrm>
            <a:off x="4392781" y="3434514"/>
            <a:ext cx="417167" cy="347695"/>
            <a:chOff x="4392781" y="3434514"/>
            <a:chExt cx="417167" cy="347695"/>
          </a:xfrm>
          <a:noFill/>
        </p:grpSpPr>
        <p:sp>
          <p:nvSpPr>
            <p:cNvPr id="929" name="Freeform: Shape 928">
              <a:extLst>
                <a:ext uri="{FF2B5EF4-FFF2-40B4-BE49-F238E27FC236}">
                  <a16:creationId xmlns:a16="http://schemas.microsoft.com/office/drawing/2014/main" id="{95A4AD93-A05B-4F40-9AFE-3EDB9B41E034}"/>
                </a:ext>
              </a:extLst>
            </p:cNvPr>
            <p:cNvSpPr/>
            <p:nvPr/>
          </p:nvSpPr>
          <p:spPr>
            <a:xfrm>
              <a:off x="4674021" y="3650456"/>
              <a:ext cx="131788" cy="131753"/>
            </a:xfrm>
            <a:custGeom>
              <a:avLst/>
              <a:gdLst>
                <a:gd name="connsiteX0" fmla="*/ 100920 w 131788"/>
                <a:gd name="connsiteY0" fmla="*/ 66158 h 131753"/>
                <a:gd name="connsiteX1" fmla="*/ 131789 w 131788"/>
                <a:gd name="connsiteY1" fmla="*/ 35289 h 131753"/>
                <a:gd name="connsiteX2" fmla="*/ 0 w 131788"/>
                <a:gd name="connsiteY2" fmla="*/ 0 h 131753"/>
                <a:gd name="connsiteX3" fmla="*/ 35324 w 131788"/>
                <a:gd name="connsiteY3" fmla="*/ 131754 h 131753"/>
                <a:gd name="connsiteX4" fmla="*/ 66193 w 131788"/>
                <a:gd name="connsiteY4" fmla="*/ 100920 h 131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88" h="131753">
                  <a:moveTo>
                    <a:pt x="100920" y="66158"/>
                  </a:moveTo>
                  <a:lnTo>
                    <a:pt x="131789" y="35289"/>
                  </a:lnTo>
                  <a:lnTo>
                    <a:pt x="0" y="0"/>
                  </a:lnTo>
                  <a:lnTo>
                    <a:pt x="35324" y="131754"/>
                  </a:lnTo>
                  <a:lnTo>
                    <a:pt x="66193" y="100920"/>
                  </a:lnTo>
                </a:path>
              </a:pathLst>
            </a:custGeom>
            <a:grpFill/>
            <a:ln w="12700" cap="rnd">
              <a:solidFill>
                <a:srgbClr val="114954"/>
              </a:solidFill>
              <a:prstDash val="solid"/>
              <a:round/>
            </a:ln>
          </p:spPr>
          <p:txBody>
            <a:bodyPr rtlCol="0" anchor="ctr"/>
            <a:lstStyle/>
            <a:p>
              <a:endParaRPr lang="en-AU"/>
            </a:p>
          </p:txBody>
        </p:sp>
        <p:sp>
          <p:nvSpPr>
            <p:cNvPr id="930" name="Freeform: Shape 929">
              <a:extLst>
                <a:ext uri="{FF2B5EF4-FFF2-40B4-BE49-F238E27FC236}">
                  <a16:creationId xmlns:a16="http://schemas.microsoft.com/office/drawing/2014/main" id="{2EC4CF03-55A7-41CA-B1D1-DF5BC74EDE8F}"/>
                </a:ext>
              </a:extLst>
            </p:cNvPr>
            <p:cNvSpPr/>
            <p:nvPr/>
          </p:nvSpPr>
          <p:spPr>
            <a:xfrm>
              <a:off x="4765715" y="3742150"/>
              <a:ext cx="38551" cy="38551"/>
            </a:xfrm>
            <a:custGeom>
              <a:avLst/>
              <a:gdLst>
                <a:gd name="connsiteX0" fmla="*/ 0 w 38551"/>
                <a:gd name="connsiteY0" fmla="*/ 0 h 38551"/>
                <a:gd name="connsiteX1" fmla="*/ 38551 w 38551"/>
                <a:gd name="connsiteY1" fmla="*/ 38551 h 38551"/>
              </a:gdLst>
              <a:ahLst/>
              <a:cxnLst>
                <a:cxn ang="0">
                  <a:pos x="connsiteX0" y="connsiteY0"/>
                </a:cxn>
                <a:cxn ang="0">
                  <a:pos x="connsiteX1" y="connsiteY1"/>
                </a:cxn>
              </a:cxnLst>
              <a:rect l="l" t="t" r="r" b="b"/>
              <a:pathLst>
                <a:path w="38551" h="38551">
                  <a:moveTo>
                    <a:pt x="0" y="0"/>
                  </a:moveTo>
                  <a:lnTo>
                    <a:pt x="38551" y="38551"/>
                  </a:lnTo>
                </a:path>
              </a:pathLst>
            </a:custGeom>
            <a:grpFill/>
            <a:ln w="12700" cap="rnd">
              <a:solidFill>
                <a:srgbClr val="114954"/>
              </a:solidFill>
              <a:prstDash val="solid"/>
              <a:round/>
            </a:ln>
          </p:spPr>
          <p:txBody>
            <a:bodyPr rtlCol="0" anchor="ctr"/>
            <a:lstStyle/>
            <a:p>
              <a:endParaRPr lang="en-AU"/>
            </a:p>
          </p:txBody>
        </p:sp>
        <p:sp>
          <p:nvSpPr>
            <p:cNvPr id="931" name="Freeform: Shape 930">
              <a:extLst>
                <a:ext uri="{FF2B5EF4-FFF2-40B4-BE49-F238E27FC236}">
                  <a16:creationId xmlns:a16="http://schemas.microsoft.com/office/drawing/2014/main" id="{A409C6DD-406B-4363-BA2B-E73129BE9D31}"/>
                </a:ext>
              </a:extLst>
            </p:cNvPr>
            <p:cNvSpPr/>
            <p:nvPr/>
          </p:nvSpPr>
          <p:spPr>
            <a:xfrm>
              <a:off x="4456149" y="3434514"/>
              <a:ext cx="145259" cy="202156"/>
            </a:xfrm>
            <a:custGeom>
              <a:avLst/>
              <a:gdLst>
                <a:gd name="connsiteX0" fmla="*/ 145259 w 145259"/>
                <a:gd name="connsiteY0" fmla="*/ 57774 h 202156"/>
                <a:gd name="connsiteX1" fmla="*/ 14347 w 145259"/>
                <a:gd name="connsiteY1" fmla="*/ 0 h 202156"/>
                <a:gd name="connsiteX2" fmla="*/ 0 w 145259"/>
                <a:gd name="connsiteY2" fmla="*/ 202156 h 202156"/>
              </a:gdLst>
              <a:ahLst/>
              <a:cxnLst>
                <a:cxn ang="0">
                  <a:pos x="connsiteX0" y="connsiteY0"/>
                </a:cxn>
                <a:cxn ang="0">
                  <a:pos x="connsiteX1" y="connsiteY1"/>
                </a:cxn>
                <a:cxn ang="0">
                  <a:pos x="connsiteX2" y="connsiteY2"/>
                </a:cxn>
              </a:cxnLst>
              <a:rect l="l" t="t" r="r" b="b"/>
              <a:pathLst>
                <a:path w="145259" h="202156">
                  <a:moveTo>
                    <a:pt x="145259" y="57774"/>
                  </a:moveTo>
                  <a:cubicBezTo>
                    <a:pt x="145259" y="57774"/>
                    <a:pt x="109795" y="4420"/>
                    <a:pt x="14347" y="0"/>
                  </a:cubicBezTo>
                  <a:lnTo>
                    <a:pt x="0" y="202156"/>
                  </a:lnTo>
                </a:path>
              </a:pathLst>
            </a:custGeom>
            <a:grpFill/>
            <a:ln w="12700" cap="rnd">
              <a:solidFill>
                <a:srgbClr val="114954"/>
              </a:solidFill>
              <a:prstDash val="solid"/>
              <a:round/>
            </a:ln>
          </p:spPr>
          <p:txBody>
            <a:bodyPr rtlCol="0" anchor="ctr"/>
            <a:lstStyle/>
            <a:p>
              <a:endParaRPr lang="en-AU"/>
            </a:p>
          </p:txBody>
        </p:sp>
        <p:sp>
          <p:nvSpPr>
            <p:cNvPr id="932" name="Freeform: Shape 931">
              <a:extLst>
                <a:ext uri="{FF2B5EF4-FFF2-40B4-BE49-F238E27FC236}">
                  <a16:creationId xmlns:a16="http://schemas.microsoft.com/office/drawing/2014/main" id="{686BE502-5943-4ECB-8370-A6B9ABF1801A}"/>
                </a:ext>
              </a:extLst>
            </p:cNvPr>
            <p:cNvSpPr/>
            <p:nvPr/>
          </p:nvSpPr>
          <p:spPr>
            <a:xfrm>
              <a:off x="4601409" y="3492288"/>
              <a:ext cx="3507" cy="171918"/>
            </a:xfrm>
            <a:custGeom>
              <a:avLst/>
              <a:gdLst>
                <a:gd name="connsiteX0" fmla="*/ 0 w 3507"/>
                <a:gd name="connsiteY0" fmla="*/ 0 h 171918"/>
                <a:gd name="connsiteX1" fmla="*/ 0 w 3507"/>
                <a:gd name="connsiteY1" fmla="*/ 171919 h 171918"/>
              </a:gdLst>
              <a:ahLst/>
              <a:cxnLst>
                <a:cxn ang="0">
                  <a:pos x="connsiteX0" y="connsiteY0"/>
                </a:cxn>
                <a:cxn ang="0">
                  <a:pos x="connsiteX1" y="connsiteY1"/>
                </a:cxn>
              </a:cxnLst>
              <a:rect l="l" t="t" r="r" b="b"/>
              <a:pathLst>
                <a:path w="3507" h="171918">
                  <a:moveTo>
                    <a:pt x="0" y="0"/>
                  </a:moveTo>
                  <a:lnTo>
                    <a:pt x="0" y="171919"/>
                  </a:lnTo>
                </a:path>
              </a:pathLst>
            </a:custGeom>
            <a:grpFill/>
            <a:ln w="12700" cap="rnd">
              <a:solidFill>
                <a:srgbClr val="114954"/>
              </a:solidFill>
              <a:prstDash val="solid"/>
              <a:round/>
            </a:ln>
          </p:spPr>
          <p:txBody>
            <a:bodyPr rtlCol="0" anchor="ctr"/>
            <a:lstStyle/>
            <a:p>
              <a:endParaRPr lang="en-AU"/>
            </a:p>
          </p:txBody>
        </p:sp>
        <p:sp>
          <p:nvSpPr>
            <p:cNvPr id="933" name="Freeform: Shape 932">
              <a:extLst>
                <a:ext uri="{FF2B5EF4-FFF2-40B4-BE49-F238E27FC236}">
                  <a16:creationId xmlns:a16="http://schemas.microsoft.com/office/drawing/2014/main" id="{BD4B630C-D40C-4FA3-B82B-30967281079B}"/>
                </a:ext>
              </a:extLst>
            </p:cNvPr>
            <p:cNvSpPr/>
            <p:nvPr/>
          </p:nvSpPr>
          <p:spPr>
            <a:xfrm>
              <a:off x="4392781" y="3458387"/>
              <a:ext cx="208627" cy="276817"/>
            </a:xfrm>
            <a:custGeom>
              <a:avLst/>
              <a:gdLst>
                <a:gd name="connsiteX0" fmla="*/ 208627 w 208627"/>
                <a:gd name="connsiteY0" fmla="*/ 276817 h 276817"/>
                <a:gd name="connsiteX1" fmla="*/ 163376 w 208627"/>
                <a:gd name="connsiteY1" fmla="*/ 248755 h 276817"/>
                <a:gd name="connsiteX2" fmla="*/ 161201 w 208627"/>
                <a:gd name="connsiteY2" fmla="*/ 243563 h 276817"/>
                <a:gd name="connsiteX3" fmla="*/ 16399 w 208627"/>
                <a:gd name="connsiteY3" fmla="*/ 219745 h 276817"/>
                <a:gd name="connsiteX4" fmla="*/ 52 w 208627"/>
                <a:gd name="connsiteY4" fmla="*/ 204065 h 276817"/>
                <a:gd name="connsiteX5" fmla="*/ 15978 w 208627"/>
                <a:gd name="connsiteY5" fmla="*/ 13380 h 276817"/>
                <a:gd name="connsiteX6" fmla="*/ 31096 w 208627"/>
                <a:gd name="connsiteY6" fmla="*/ 15 h 276817"/>
                <a:gd name="connsiteX7" fmla="*/ 46776 w 208627"/>
                <a:gd name="connsiteY7" fmla="*/ 2751 h 27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627" h="276817">
                  <a:moveTo>
                    <a:pt x="208627" y="276817"/>
                  </a:moveTo>
                  <a:cubicBezTo>
                    <a:pt x="190562" y="276817"/>
                    <a:pt x="172497" y="267452"/>
                    <a:pt x="163376" y="248755"/>
                  </a:cubicBezTo>
                  <a:cubicBezTo>
                    <a:pt x="161833" y="245598"/>
                    <a:pt x="161201" y="243563"/>
                    <a:pt x="161201" y="243563"/>
                  </a:cubicBezTo>
                  <a:cubicBezTo>
                    <a:pt x="93886" y="215536"/>
                    <a:pt x="42111" y="216483"/>
                    <a:pt x="16399" y="219745"/>
                  </a:cubicBezTo>
                  <a:cubicBezTo>
                    <a:pt x="7208" y="220938"/>
                    <a:pt x="-720" y="213326"/>
                    <a:pt x="52" y="204065"/>
                  </a:cubicBezTo>
                  <a:lnTo>
                    <a:pt x="15978" y="13380"/>
                  </a:lnTo>
                  <a:cubicBezTo>
                    <a:pt x="16644" y="5592"/>
                    <a:pt x="23309" y="-336"/>
                    <a:pt x="31096" y="15"/>
                  </a:cubicBezTo>
                  <a:cubicBezTo>
                    <a:pt x="37094" y="295"/>
                    <a:pt x="43444" y="1032"/>
                    <a:pt x="46776" y="2751"/>
                  </a:cubicBezTo>
                </a:path>
              </a:pathLst>
            </a:custGeom>
            <a:grpFill/>
            <a:ln w="12700" cap="rnd">
              <a:solidFill>
                <a:srgbClr val="114954"/>
              </a:solidFill>
              <a:prstDash val="solid"/>
              <a:round/>
            </a:ln>
          </p:spPr>
          <p:txBody>
            <a:bodyPr rtlCol="0" anchor="ctr"/>
            <a:lstStyle/>
            <a:p>
              <a:endParaRPr lang="en-AU"/>
            </a:p>
          </p:txBody>
        </p:sp>
        <p:sp>
          <p:nvSpPr>
            <p:cNvPr id="934" name="Freeform: Shape 933">
              <a:extLst>
                <a:ext uri="{FF2B5EF4-FFF2-40B4-BE49-F238E27FC236}">
                  <a16:creationId xmlns:a16="http://schemas.microsoft.com/office/drawing/2014/main" id="{6879A74E-4653-4F4B-B1A0-246AA9D8211E}"/>
                </a:ext>
              </a:extLst>
            </p:cNvPr>
            <p:cNvSpPr/>
            <p:nvPr/>
          </p:nvSpPr>
          <p:spPr>
            <a:xfrm>
              <a:off x="4601409" y="3434514"/>
              <a:ext cx="145259" cy="202156"/>
            </a:xfrm>
            <a:custGeom>
              <a:avLst/>
              <a:gdLst>
                <a:gd name="connsiteX0" fmla="*/ 0 w 145259"/>
                <a:gd name="connsiteY0" fmla="*/ 57774 h 202156"/>
                <a:gd name="connsiteX1" fmla="*/ 130912 w 145259"/>
                <a:gd name="connsiteY1" fmla="*/ 0 h 202156"/>
                <a:gd name="connsiteX2" fmla="*/ 145259 w 145259"/>
                <a:gd name="connsiteY2" fmla="*/ 202156 h 202156"/>
              </a:gdLst>
              <a:ahLst/>
              <a:cxnLst>
                <a:cxn ang="0">
                  <a:pos x="connsiteX0" y="connsiteY0"/>
                </a:cxn>
                <a:cxn ang="0">
                  <a:pos x="connsiteX1" y="connsiteY1"/>
                </a:cxn>
                <a:cxn ang="0">
                  <a:pos x="connsiteX2" y="connsiteY2"/>
                </a:cxn>
              </a:cxnLst>
              <a:rect l="l" t="t" r="r" b="b"/>
              <a:pathLst>
                <a:path w="145259" h="202156">
                  <a:moveTo>
                    <a:pt x="0" y="57774"/>
                  </a:moveTo>
                  <a:cubicBezTo>
                    <a:pt x="0" y="57774"/>
                    <a:pt x="35464" y="4420"/>
                    <a:pt x="130912" y="0"/>
                  </a:cubicBezTo>
                  <a:lnTo>
                    <a:pt x="145259" y="202156"/>
                  </a:lnTo>
                </a:path>
              </a:pathLst>
            </a:custGeom>
            <a:grpFill/>
            <a:ln w="12700" cap="rnd">
              <a:solidFill>
                <a:srgbClr val="114954"/>
              </a:solidFill>
              <a:prstDash val="solid"/>
              <a:round/>
            </a:ln>
          </p:spPr>
          <p:txBody>
            <a:bodyPr rtlCol="0" anchor="ctr"/>
            <a:lstStyle/>
            <a:p>
              <a:endParaRPr lang="en-AU"/>
            </a:p>
          </p:txBody>
        </p:sp>
        <p:sp>
          <p:nvSpPr>
            <p:cNvPr id="935" name="Freeform: Shape 934">
              <a:extLst>
                <a:ext uri="{FF2B5EF4-FFF2-40B4-BE49-F238E27FC236}">
                  <a16:creationId xmlns:a16="http://schemas.microsoft.com/office/drawing/2014/main" id="{2DB403FF-3289-444A-8433-F2543E2E0EBE}"/>
                </a:ext>
              </a:extLst>
            </p:cNvPr>
            <p:cNvSpPr/>
            <p:nvPr/>
          </p:nvSpPr>
          <p:spPr>
            <a:xfrm>
              <a:off x="4763225" y="3458387"/>
              <a:ext cx="46724" cy="204065"/>
            </a:xfrm>
            <a:custGeom>
              <a:avLst/>
              <a:gdLst>
                <a:gd name="connsiteX0" fmla="*/ 46725 w 46724"/>
                <a:gd name="connsiteY0" fmla="*/ 204065 h 204065"/>
                <a:gd name="connsiteX1" fmla="*/ 30799 w 46724"/>
                <a:gd name="connsiteY1" fmla="*/ 13380 h 204065"/>
                <a:gd name="connsiteX2" fmla="*/ 15680 w 46724"/>
                <a:gd name="connsiteY2" fmla="*/ 15 h 204065"/>
                <a:gd name="connsiteX3" fmla="*/ 0 w 46724"/>
                <a:gd name="connsiteY3" fmla="*/ 2751 h 204065"/>
              </a:gdLst>
              <a:ahLst/>
              <a:cxnLst>
                <a:cxn ang="0">
                  <a:pos x="connsiteX0" y="connsiteY0"/>
                </a:cxn>
                <a:cxn ang="0">
                  <a:pos x="connsiteX1" y="connsiteY1"/>
                </a:cxn>
                <a:cxn ang="0">
                  <a:pos x="connsiteX2" y="connsiteY2"/>
                </a:cxn>
                <a:cxn ang="0">
                  <a:pos x="connsiteX3" y="connsiteY3"/>
                </a:cxn>
              </a:cxnLst>
              <a:rect l="l" t="t" r="r" b="b"/>
              <a:pathLst>
                <a:path w="46724" h="204065">
                  <a:moveTo>
                    <a:pt x="46725" y="204065"/>
                  </a:moveTo>
                  <a:lnTo>
                    <a:pt x="30799" y="13380"/>
                  </a:lnTo>
                  <a:cubicBezTo>
                    <a:pt x="30132" y="5592"/>
                    <a:pt x="23468" y="-336"/>
                    <a:pt x="15680" y="15"/>
                  </a:cubicBezTo>
                  <a:cubicBezTo>
                    <a:pt x="9682" y="295"/>
                    <a:pt x="3333" y="1032"/>
                    <a:pt x="0" y="2751"/>
                  </a:cubicBezTo>
                </a:path>
              </a:pathLst>
            </a:custGeom>
            <a:grpFill/>
            <a:ln w="12700" cap="rnd">
              <a:solidFill>
                <a:srgbClr val="114954"/>
              </a:solidFill>
              <a:prstDash val="solid"/>
              <a:round/>
            </a:ln>
          </p:spPr>
          <p:txBody>
            <a:bodyPr rtlCol="0" anchor="ctr"/>
            <a:lstStyle/>
            <a:p>
              <a:endParaRPr lang="en-AU"/>
            </a:p>
          </p:txBody>
        </p:sp>
        <p:sp>
          <p:nvSpPr>
            <p:cNvPr id="936" name="Freeform: Shape 935">
              <a:extLst>
                <a:ext uri="{FF2B5EF4-FFF2-40B4-BE49-F238E27FC236}">
                  <a16:creationId xmlns:a16="http://schemas.microsoft.com/office/drawing/2014/main" id="{42961312-52F5-4796-A2E6-2D7E19A3A9E3}"/>
                </a:ext>
              </a:extLst>
            </p:cNvPr>
            <p:cNvSpPr/>
            <p:nvPr/>
          </p:nvSpPr>
          <p:spPr>
            <a:xfrm>
              <a:off x="4601409" y="3696233"/>
              <a:ext cx="61948" cy="38971"/>
            </a:xfrm>
            <a:custGeom>
              <a:avLst/>
              <a:gdLst>
                <a:gd name="connsiteX0" fmla="*/ 0 w 61948"/>
                <a:gd name="connsiteY0" fmla="*/ 38972 h 38971"/>
                <a:gd name="connsiteX1" fmla="*/ 45216 w 61948"/>
                <a:gd name="connsiteY1" fmla="*/ 10909 h 38971"/>
                <a:gd name="connsiteX2" fmla="*/ 47391 w 61948"/>
                <a:gd name="connsiteY2" fmla="*/ 5718 h 38971"/>
                <a:gd name="connsiteX3" fmla="*/ 61948 w 61948"/>
                <a:gd name="connsiteY3" fmla="*/ 0 h 38971"/>
              </a:gdLst>
              <a:ahLst/>
              <a:cxnLst>
                <a:cxn ang="0">
                  <a:pos x="connsiteX0" y="connsiteY0"/>
                </a:cxn>
                <a:cxn ang="0">
                  <a:pos x="connsiteX1" y="connsiteY1"/>
                </a:cxn>
                <a:cxn ang="0">
                  <a:pos x="connsiteX2" y="connsiteY2"/>
                </a:cxn>
                <a:cxn ang="0">
                  <a:pos x="connsiteX3" y="connsiteY3"/>
                </a:cxn>
              </a:cxnLst>
              <a:rect l="l" t="t" r="r" b="b"/>
              <a:pathLst>
                <a:path w="61948" h="38971">
                  <a:moveTo>
                    <a:pt x="0" y="38972"/>
                  </a:moveTo>
                  <a:cubicBezTo>
                    <a:pt x="18065" y="38972"/>
                    <a:pt x="36131" y="29606"/>
                    <a:pt x="45216" y="10909"/>
                  </a:cubicBezTo>
                  <a:cubicBezTo>
                    <a:pt x="46760" y="7752"/>
                    <a:pt x="47391" y="5718"/>
                    <a:pt x="47391" y="5718"/>
                  </a:cubicBezTo>
                  <a:cubicBezTo>
                    <a:pt x="52337" y="3648"/>
                    <a:pt x="57178" y="1754"/>
                    <a:pt x="61948" y="0"/>
                  </a:cubicBezTo>
                </a:path>
              </a:pathLst>
            </a:custGeom>
            <a:grpFill/>
            <a:ln w="12700" cap="rnd">
              <a:solidFill>
                <a:srgbClr val="114954"/>
              </a:solidFill>
              <a:prstDash val="solid"/>
              <a:round/>
            </a:ln>
          </p:spPr>
          <p:txBody>
            <a:bodyPr rtlCol="0" anchor="ctr"/>
            <a:lstStyle/>
            <a:p>
              <a:endParaRPr lang="en-AU"/>
            </a:p>
          </p:txBody>
        </p:sp>
        <p:sp>
          <p:nvSpPr>
            <p:cNvPr id="937" name="Freeform: Shape 936">
              <a:extLst>
                <a:ext uri="{FF2B5EF4-FFF2-40B4-BE49-F238E27FC236}">
                  <a16:creationId xmlns:a16="http://schemas.microsoft.com/office/drawing/2014/main" id="{485195D3-6CB4-4CAA-9A6D-BBDF26D5D708}"/>
                </a:ext>
              </a:extLst>
            </p:cNvPr>
            <p:cNvSpPr/>
            <p:nvPr/>
          </p:nvSpPr>
          <p:spPr>
            <a:xfrm>
              <a:off x="4622456" y="3457385"/>
              <a:ext cx="96395" cy="124282"/>
            </a:xfrm>
            <a:custGeom>
              <a:avLst/>
              <a:gdLst>
                <a:gd name="connsiteX0" fmla="*/ 0 w 96395"/>
                <a:gd name="connsiteY0" fmla="*/ 42340 h 124282"/>
                <a:gd name="connsiteX1" fmla="*/ 0 w 96395"/>
                <a:gd name="connsiteY1" fmla="*/ 124283 h 124282"/>
                <a:gd name="connsiteX2" fmla="*/ 96395 w 96395"/>
                <a:gd name="connsiteY2" fmla="*/ 84363 h 124282"/>
                <a:gd name="connsiteX3" fmla="*/ 90397 w 96395"/>
                <a:gd name="connsiteY3" fmla="*/ 0 h 124282"/>
                <a:gd name="connsiteX4" fmla="*/ 0 w 96395"/>
                <a:gd name="connsiteY4" fmla="*/ 42340 h 124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95" h="124282">
                  <a:moveTo>
                    <a:pt x="0" y="42340"/>
                  </a:moveTo>
                  <a:lnTo>
                    <a:pt x="0" y="124283"/>
                  </a:lnTo>
                  <a:cubicBezTo>
                    <a:pt x="29115" y="112286"/>
                    <a:pt x="64333" y="97693"/>
                    <a:pt x="96395" y="84363"/>
                  </a:cubicBezTo>
                  <a:lnTo>
                    <a:pt x="90397" y="0"/>
                  </a:lnTo>
                  <a:cubicBezTo>
                    <a:pt x="36727" y="7437"/>
                    <a:pt x="9120" y="32342"/>
                    <a:pt x="0" y="42340"/>
                  </a:cubicBezTo>
                  <a:close/>
                </a:path>
              </a:pathLst>
            </a:custGeom>
            <a:grpFill/>
            <a:ln w="12700" cap="rnd">
              <a:solidFill>
                <a:srgbClr val="114954"/>
              </a:solidFill>
              <a:prstDash val="solid"/>
              <a:round/>
            </a:ln>
          </p:spPr>
          <p:txBody>
            <a:bodyPr rtlCol="0" anchor="ctr"/>
            <a:lstStyle/>
            <a:p>
              <a:endParaRPr lang="en-AU"/>
            </a:p>
          </p:txBody>
        </p:sp>
        <p:sp>
          <p:nvSpPr>
            <p:cNvPr id="938" name="Freeform: Shape 937">
              <a:extLst>
                <a:ext uri="{FF2B5EF4-FFF2-40B4-BE49-F238E27FC236}">
                  <a16:creationId xmlns:a16="http://schemas.microsoft.com/office/drawing/2014/main" id="{D6FBF3E0-CA41-48BA-909F-E556791BED2C}"/>
                </a:ext>
              </a:extLst>
            </p:cNvPr>
            <p:cNvSpPr/>
            <p:nvPr/>
          </p:nvSpPr>
          <p:spPr>
            <a:xfrm>
              <a:off x="4483335" y="3457385"/>
              <a:ext cx="96395" cy="124282"/>
            </a:xfrm>
            <a:custGeom>
              <a:avLst/>
              <a:gdLst>
                <a:gd name="connsiteX0" fmla="*/ 96395 w 96395"/>
                <a:gd name="connsiteY0" fmla="*/ 42340 h 124282"/>
                <a:gd name="connsiteX1" fmla="*/ 96395 w 96395"/>
                <a:gd name="connsiteY1" fmla="*/ 124283 h 124282"/>
                <a:gd name="connsiteX2" fmla="*/ 0 w 96395"/>
                <a:gd name="connsiteY2" fmla="*/ 84363 h 124282"/>
                <a:gd name="connsiteX3" fmla="*/ 5999 w 96395"/>
                <a:gd name="connsiteY3" fmla="*/ 0 h 124282"/>
                <a:gd name="connsiteX4" fmla="*/ 96395 w 96395"/>
                <a:gd name="connsiteY4" fmla="*/ 42340 h 124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95" h="124282">
                  <a:moveTo>
                    <a:pt x="96395" y="42340"/>
                  </a:moveTo>
                  <a:lnTo>
                    <a:pt x="96395" y="124283"/>
                  </a:lnTo>
                  <a:cubicBezTo>
                    <a:pt x="67280" y="112286"/>
                    <a:pt x="32062" y="97693"/>
                    <a:pt x="0" y="84363"/>
                  </a:cubicBezTo>
                  <a:lnTo>
                    <a:pt x="5999" y="0"/>
                  </a:lnTo>
                  <a:cubicBezTo>
                    <a:pt x="59668" y="7437"/>
                    <a:pt x="87275" y="32342"/>
                    <a:pt x="96395" y="42340"/>
                  </a:cubicBezTo>
                  <a:close/>
                </a:path>
              </a:pathLst>
            </a:custGeom>
            <a:grpFill/>
            <a:ln w="12700" cap="rnd">
              <a:solidFill>
                <a:srgbClr val="114954"/>
              </a:solidFill>
              <a:prstDash val="solid"/>
              <a:round/>
            </a:ln>
          </p:spPr>
          <p:txBody>
            <a:bodyPr rtlCol="0" anchor="ctr"/>
            <a:lstStyle/>
            <a:p>
              <a:endParaRPr lang="en-AU"/>
            </a:p>
          </p:txBody>
        </p:sp>
      </p:grpSp>
      <p:grpSp>
        <p:nvGrpSpPr>
          <p:cNvPr id="939" name="Graphic 7">
            <a:extLst>
              <a:ext uri="{FF2B5EF4-FFF2-40B4-BE49-F238E27FC236}">
                <a16:creationId xmlns:a16="http://schemas.microsoft.com/office/drawing/2014/main" id="{F8C149FA-5733-4039-9409-25583CA868CB}"/>
              </a:ext>
            </a:extLst>
          </p:cNvPr>
          <p:cNvGrpSpPr/>
          <p:nvPr/>
        </p:nvGrpSpPr>
        <p:grpSpPr>
          <a:xfrm>
            <a:off x="4989520" y="3377792"/>
            <a:ext cx="451873" cy="392666"/>
            <a:chOff x="4989520" y="3377792"/>
            <a:chExt cx="451873" cy="392666"/>
          </a:xfrm>
          <a:noFill/>
        </p:grpSpPr>
        <p:sp>
          <p:nvSpPr>
            <p:cNvPr id="940" name="Freeform: Shape 939">
              <a:extLst>
                <a:ext uri="{FF2B5EF4-FFF2-40B4-BE49-F238E27FC236}">
                  <a16:creationId xmlns:a16="http://schemas.microsoft.com/office/drawing/2014/main" id="{601C3864-DAF8-418A-9654-C56E56E5A9DE}"/>
                </a:ext>
              </a:extLst>
            </p:cNvPr>
            <p:cNvSpPr/>
            <p:nvPr/>
          </p:nvSpPr>
          <p:spPr>
            <a:xfrm>
              <a:off x="5309639" y="3638669"/>
              <a:ext cx="131753" cy="131788"/>
            </a:xfrm>
            <a:custGeom>
              <a:avLst/>
              <a:gdLst>
                <a:gd name="connsiteX0" fmla="*/ 100920 w 131753"/>
                <a:gd name="connsiteY0" fmla="*/ 66158 h 131788"/>
                <a:gd name="connsiteX1" fmla="*/ 131754 w 131753"/>
                <a:gd name="connsiteY1" fmla="*/ 35324 h 131788"/>
                <a:gd name="connsiteX2" fmla="*/ 0 w 131753"/>
                <a:gd name="connsiteY2" fmla="*/ 0 h 131788"/>
                <a:gd name="connsiteX3" fmla="*/ 35289 w 131753"/>
                <a:gd name="connsiteY3" fmla="*/ 131789 h 131788"/>
                <a:gd name="connsiteX4" fmla="*/ 66158 w 131753"/>
                <a:gd name="connsiteY4" fmla="*/ 100920 h 131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753" h="131788">
                  <a:moveTo>
                    <a:pt x="100920" y="66158"/>
                  </a:moveTo>
                  <a:lnTo>
                    <a:pt x="131754" y="35324"/>
                  </a:lnTo>
                  <a:lnTo>
                    <a:pt x="0" y="0"/>
                  </a:lnTo>
                  <a:lnTo>
                    <a:pt x="35289" y="131789"/>
                  </a:lnTo>
                  <a:lnTo>
                    <a:pt x="66158" y="100920"/>
                  </a:lnTo>
                </a:path>
              </a:pathLst>
            </a:custGeom>
            <a:grpFill/>
            <a:ln w="12700" cap="rnd">
              <a:solidFill>
                <a:srgbClr val="114954"/>
              </a:solidFill>
              <a:prstDash val="solid"/>
              <a:round/>
            </a:ln>
          </p:spPr>
          <p:txBody>
            <a:bodyPr rtlCol="0" anchor="ctr"/>
            <a:lstStyle/>
            <a:p>
              <a:endParaRPr lang="en-AU"/>
            </a:p>
          </p:txBody>
        </p:sp>
        <p:sp>
          <p:nvSpPr>
            <p:cNvPr id="941" name="Freeform: Shape 940">
              <a:extLst>
                <a:ext uri="{FF2B5EF4-FFF2-40B4-BE49-F238E27FC236}">
                  <a16:creationId xmlns:a16="http://schemas.microsoft.com/office/drawing/2014/main" id="{97C1FFA0-345E-4EC8-BB85-0F92895B9AE8}"/>
                </a:ext>
              </a:extLst>
            </p:cNvPr>
            <p:cNvSpPr/>
            <p:nvPr/>
          </p:nvSpPr>
          <p:spPr>
            <a:xfrm>
              <a:off x="5401334" y="3730364"/>
              <a:ext cx="38515" cy="38551"/>
            </a:xfrm>
            <a:custGeom>
              <a:avLst/>
              <a:gdLst>
                <a:gd name="connsiteX0" fmla="*/ 0 w 38515"/>
                <a:gd name="connsiteY0" fmla="*/ 0 h 38551"/>
                <a:gd name="connsiteX1" fmla="*/ 38516 w 38515"/>
                <a:gd name="connsiteY1" fmla="*/ 38551 h 38551"/>
              </a:gdLst>
              <a:ahLst/>
              <a:cxnLst>
                <a:cxn ang="0">
                  <a:pos x="connsiteX0" y="connsiteY0"/>
                </a:cxn>
                <a:cxn ang="0">
                  <a:pos x="connsiteX1" y="connsiteY1"/>
                </a:cxn>
              </a:cxnLst>
              <a:rect l="l" t="t" r="r" b="b"/>
              <a:pathLst>
                <a:path w="38515" h="38551">
                  <a:moveTo>
                    <a:pt x="0" y="0"/>
                  </a:moveTo>
                  <a:lnTo>
                    <a:pt x="38516" y="38551"/>
                  </a:lnTo>
                </a:path>
              </a:pathLst>
            </a:custGeom>
            <a:grpFill/>
            <a:ln w="12700" cap="rnd">
              <a:solidFill>
                <a:srgbClr val="114954"/>
              </a:solidFill>
              <a:prstDash val="solid"/>
              <a:round/>
            </a:ln>
          </p:spPr>
          <p:txBody>
            <a:bodyPr rtlCol="0" anchor="ctr"/>
            <a:lstStyle/>
            <a:p>
              <a:endParaRPr lang="en-AU"/>
            </a:p>
          </p:txBody>
        </p:sp>
        <p:sp>
          <p:nvSpPr>
            <p:cNvPr id="942" name="Freeform: Shape 941">
              <a:extLst>
                <a:ext uri="{FF2B5EF4-FFF2-40B4-BE49-F238E27FC236}">
                  <a16:creationId xmlns:a16="http://schemas.microsoft.com/office/drawing/2014/main" id="{5BAB968B-8F8F-4DB4-89A8-348332739D30}"/>
                </a:ext>
              </a:extLst>
            </p:cNvPr>
            <p:cNvSpPr/>
            <p:nvPr/>
          </p:nvSpPr>
          <p:spPr>
            <a:xfrm>
              <a:off x="5359976" y="3552517"/>
              <a:ext cx="81416" cy="62544"/>
            </a:xfrm>
            <a:custGeom>
              <a:avLst/>
              <a:gdLst>
                <a:gd name="connsiteX0" fmla="*/ 0 w 81416"/>
                <a:gd name="connsiteY0" fmla="*/ 62544 h 62544"/>
                <a:gd name="connsiteX1" fmla="*/ 81417 w 81416"/>
                <a:gd name="connsiteY1" fmla="*/ 15084 h 62544"/>
                <a:gd name="connsiteX2" fmla="*/ 58265 w 81416"/>
                <a:gd name="connsiteY2" fmla="*/ 0 h 62544"/>
              </a:gdLst>
              <a:ahLst/>
              <a:cxnLst>
                <a:cxn ang="0">
                  <a:pos x="connsiteX0" y="connsiteY0"/>
                </a:cxn>
                <a:cxn ang="0">
                  <a:pos x="connsiteX1" y="connsiteY1"/>
                </a:cxn>
                <a:cxn ang="0">
                  <a:pos x="connsiteX2" y="connsiteY2"/>
                </a:cxn>
              </a:cxnLst>
              <a:rect l="l" t="t" r="r" b="b"/>
              <a:pathLst>
                <a:path w="81416" h="62544">
                  <a:moveTo>
                    <a:pt x="0" y="62544"/>
                  </a:moveTo>
                  <a:lnTo>
                    <a:pt x="81417" y="15084"/>
                  </a:lnTo>
                  <a:lnTo>
                    <a:pt x="58265" y="0"/>
                  </a:lnTo>
                </a:path>
              </a:pathLst>
            </a:custGeom>
            <a:grpFill/>
            <a:ln w="12700" cap="rnd">
              <a:solidFill>
                <a:srgbClr val="114954"/>
              </a:solidFill>
              <a:prstDash val="solid"/>
              <a:miter/>
            </a:ln>
          </p:spPr>
          <p:txBody>
            <a:bodyPr rtlCol="0" anchor="ctr"/>
            <a:lstStyle/>
            <a:p>
              <a:endParaRPr lang="en-AU"/>
            </a:p>
          </p:txBody>
        </p:sp>
        <p:sp>
          <p:nvSpPr>
            <p:cNvPr id="943" name="Freeform: Shape 942">
              <a:extLst>
                <a:ext uri="{FF2B5EF4-FFF2-40B4-BE49-F238E27FC236}">
                  <a16:creationId xmlns:a16="http://schemas.microsoft.com/office/drawing/2014/main" id="{A9B3DB52-3C6B-4893-9560-9CD00016C698}"/>
                </a:ext>
              </a:extLst>
            </p:cNvPr>
            <p:cNvSpPr/>
            <p:nvPr/>
          </p:nvSpPr>
          <p:spPr>
            <a:xfrm>
              <a:off x="5344612" y="3615062"/>
              <a:ext cx="15364" cy="8804"/>
            </a:xfrm>
            <a:custGeom>
              <a:avLst/>
              <a:gdLst>
                <a:gd name="connsiteX0" fmla="*/ 0 w 15364"/>
                <a:gd name="connsiteY0" fmla="*/ 8805 h 8804"/>
                <a:gd name="connsiteX1" fmla="*/ 15364 w 15364"/>
                <a:gd name="connsiteY1" fmla="*/ 0 h 8804"/>
              </a:gdLst>
              <a:ahLst/>
              <a:cxnLst>
                <a:cxn ang="0">
                  <a:pos x="connsiteX0" y="connsiteY0"/>
                </a:cxn>
                <a:cxn ang="0">
                  <a:pos x="connsiteX1" y="connsiteY1"/>
                </a:cxn>
              </a:cxnLst>
              <a:rect l="l" t="t" r="r" b="b"/>
              <a:pathLst>
                <a:path w="15364" h="8804">
                  <a:moveTo>
                    <a:pt x="0" y="8805"/>
                  </a:moveTo>
                  <a:lnTo>
                    <a:pt x="15364" y="0"/>
                  </a:lnTo>
                </a:path>
              </a:pathLst>
            </a:custGeom>
            <a:grpFill/>
            <a:ln w="12700" cap="rnd">
              <a:solidFill>
                <a:srgbClr val="114954"/>
              </a:solidFill>
              <a:prstDash val="solid"/>
              <a:miter/>
            </a:ln>
          </p:spPr>
          <p:txBody>
            <a:bodyPr rtlCol="0" anchor="ctr"/>
            <a:lstStyle/>
            <a:p>
              <a:endParaRPr lang="en-AU"/>
            </a:p>
          </p:txBody>
        </p:sp>
        <p:sp>
          <p:nvSpPr>
            <p:cNvPr id="944" name="Freeform: Shape 943">
              <a:extLst>
                <a:ext uri="{FF2B5EF4-FFF2-40B4-BE49-F238E27FC236}">
                  <a16:creationId xmlns:a16="http://schemas.microsoft.com/office/drawing/2014/main" id="{2E3A0E44-7169-48F2-91C7-E8F815CD1C31}"/>
                </a:ext>
              </a:extLst>
            </p:cNvPr>
            <p:cNvSpPr/>
            <p:nvPr/>
          </p:nvSpPr>
          <p:spPr>
            <a:xfrm>
              <a:off x="5210052" y="3377792"/>
              <a:ext cx="220265" cy="308231"/>
            </a:xfrm>
            <a:custGeom>
              <a:avLst/>
              <a:gdLst>
                <a:gd name="connsiteX0" fmla="*/ 10874 w 220265"/>
                <a:gd name="connsiteY0" fmla="*/ 0 h 308231"/>
                <a:gd name="connsiteX1" fmla="*/ 214714 w 220265"/>
                <a:gd name="connsiteY1" fmla="*/ 117688 h 308231"/>
                <a:gd name="connsiteX2" fmla="*/ 214714 w 220265"/>
                <a:gd name="connsiteY2" fmla="*/ 136911 h 308231"/>
                <a:gd name="connsiteX3" fmla="*/ 25432 w 220265"/>
                <a:gd name="connsiteY3" fmla="*/ 246180 h 308231"/>
                <a:gd name="connsiteX4" fmla="*/ 0 w 220265"/>
                <a:gd name="connsiteY4" fmla="*/ 283994 h 308231"/>
                <a:gd name="connsiteX5" fmla="*/ 0 w 220265"/>
                <a:gd name="connsiteY5" fmla="*/ 283994 h 308231"/>
                <a:gd name="connsiteX6" fmla="*/ 32062 w 220265"/>
                <a:gd name="connsiteY6" fmla="*/ 304830 h 308231"/>
                <a:gd name="connsiteX7" fmla="*/ 81908 w 220265"/>
                <a:gd name="connsiteY7" fmla="*/ 276241 h 30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265" h="308231">
                  <a:moveTo>
                    <a:pt x="10874" y="0"/>
                  </a:moveTo>
                  <a:lnTo>
                    <a:pt x="214714" y="117688"/>
                  </a:lnTo>
                  <a:cubicBezTo>
                    <a:pt x="222116" y="121967"/>
                    <a:pt x="222116" y="132631"/>
                    <a:pt x="214714" y="136911"/>
                  </a:cubicBezTo>
                  <a:lnTo>
                    <a:pt x="25432" y="246180"/>
                  </a:lnTo>
                  <a:cubicBezTo>
                    <a:pt x="8173" y="256142"/>
                    <a:pt x="0" y="266735"/>
                    <a:pt x="0" y="283994"/>
                  </a:cubicBezTo>
                  <a:lnTo>
                    <a:pt x="0" y="283994"/>
                  </a:lnTo>
                  <a:cubicBezTo>
                    <a:pt x="0" y="301252"/>
                    <a:pt x="14803" y="314828"/>
                    <a:pt x="32062" y="304830"/>
                  </a:cubicBezTo>
                  <a:lnTo>
                    <a:pt x="81908" y="276241"/>
                  </a:lnTo>
                </a:path>
              </a:pathLst>
            </a:custGeom>
            <a:grpFill/>
            <a:ln w="12700" cap="rnd">
              <a:solidFill>
                <a:srgbClr val="114954"/>
              </a:solidFill>
              <a:prstDash val="solid"/>
              <a:miter/>
            </a:ln>
          </p:spPr>
          <p:txBody>
            <a:bodyPr rtlCol="0" anchor="ctr"/>
            <a:lstStyle/>
            <a:p>
              <a:endParaRPr lang="en-AU"/>
            </a:p>
          </p:txBody>
        </p:sp>
        <p:sp>
          <p:nvSpPr>
            <p:cNvPr id="945" name="Freeform: Shape 944">
              <a:extLst>
                <a:ext uri="{FF2B5EF4-FFF2-40B4-BE49-F238E27FC236}">
                  <a16:creationId xmlns:a16="http://schemas.microsoft.com/office/drawing/2014/main" id="{005C6F13-D9E4-4BAF-A47A-5ABED88E2549}"/>
                </a:ext>
              </a:extLst>
            </p:cNvPr>
            <p:cNvSpPr/>
            <p:nvPr/>
          </p:nvSpPr>
          <p:spPr>
            <a:xfrm>
              <a:off x="4989520" y="3377862"/>
              <a:ext cx="231371" cy="304514"/>
            </a:xfrm>
            <a:custGeom>
              <a:avLst/>
              <a:gdLst>
                <a:gd name="connsiteX0" fmla="*/ 229968 w 231371"/>
                <a:gd name="connsiteY0" fmla="*/ 304515 h 304514"/>
                <a:gd name="connsiteX1" fmla="*/ 13781 w 231371"/>
                <a:gd name="connsiteY1" fmla="*/ 179776 h 304514"/>
                <a:gd name="connsiteX2" fmla="*/ 977 w 231371"/>
                <a:gd name="connsiteY2" fmla="*/ 163745 h 304514"/>
                <a:gd name="connsiteX3" fmla="*/ 30 w 231371"/>
                <a:gd name="connsiteY3" fmla="*/ 156695 h 304514"/>
                <a:gd name="connsiteX4" fmla="*/ 25462 w 231371"/>
                <a:gd name="connsiteY4" fmla="*/ 118880 h 304514"/>
                <a:gd name="connsiteX5" fmla="*/ 231371 w 231371"/>
                <a:gd name="connsiteY5" fmla="*/ 0 h 30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1371" h="304514">
                  <a:moveTo>
                    <a:pt x="229968" y="304515"/>
                  </a:moveTo>
                  <a:lnTo>
                    <a:pt x="13781" y="179776"/>
                  </a:lnTo>
                  <a:cubicBezTo>
                    <a:pt x="7642" y="176233"/>
                    <a:pt x="2871" y="170551"/>
                    <a:pt x="977" y="163745"/>
                  </a:cubicBezTo>
                  <a:cubicBezTo>
                    <a:pt x="-180" y="159571"/>
                    <a:pt x="-5" y="156484"/>
                    <a:pt x="30" y="156695"/>
                  </a:cubicBezTo>
                  <a:cubicBezTo>
                    <a:pt x="30" y="139436"/>
                    <a:pt x="8203" y="128842"/>
                    <a:pt x="25462" y="118880"/>
                  </a:cubicBezTo>
                  <a:lnTo>
                    <a:pt x="231371" y="0"/>
                  </a:lnTo>
                </a:path>
              </a:pathLst>
            </a:custGeom>
            <a:grpFill/>
            <a:ln w="12700" cap="rnd">
              <a:solidFill>
                <a:srgbClr val="114954"/>
              </a:solidFill>
              <a:prstDash val="solid"/>
              <a:miter/>
            </a:ln>
          </p:spPr>
          <p:txBody>
            <a:bodyPr rtlCol="0" anchor="ctr"/>
            <a:lstStyle/>
            <a:p>
              <a:endParaRPr lang="en-AU"/>
            </a:p>
          </p:txBody>
        </p:sp>
        <p:sp>
          <p:nvSpPr>
            <p:cNvPr id="946" name="Freeform: Shape 945">
              <a:extLst>
                <a:ext uri="{FF2B5EF4-FFF2-40B4-BE49-F238E27FC236}">
                  <a16:creationId xmlns:a16="http://schemas.microsoft.com/office/drawing/2014/main" id="{17F5253C-F2E4-4405-8A91-0F348108D437}"/>
                </a:ext>
              </a:extLst>
            </p:cNvPr>
            <p:cNvSpPr/>
            <p:nvPr/>
          </p:nvSpPr>
          <p:spPr>
            <a:xfrm>
              <a:off x="5014982" y="3496672"/>
              <a:ext cx="171146" cy="94921"/>
            </a:xfrm>
            <a:custGeom>
              <a:avLst/>
              <a:gdLst>
                <a:gd name="connsiteX0" fmla="*/ 0 w 171146"/>
                <a:gd name="connsiteY0" fmla="*/ 0 h 94921"/>
                <a:gd name="connsiteX1" fmla="*/ 171147 w 171146"/>
                <a:gd name="connsiteY1" fmla="*/ 94922 h 94921"/>
              </a:gdLst>
              <a:ahLst/>
              <a:cxnLst>
                <a:cxn ang="0">
                  <a:pos x="connsiteX0" y="connsiteY0"/>
                </a:cxn>
                <a:cxn ang="0">
                  <a:pos x="connsiteX1" y="connsiteY1"/>
                </a:cxn>
              </a:cxnLst>
              <a:rect l="l" t="t" r="r" b="b"/>
              <a:pathLst>
                <a:path w="171146" h="94921">
                  <a:moveTo>
                    <a:pt x="0" y="0"/>
                  </a:moveTo>
                  <a:lnTo>
                    <a:pt x="171147" y="94922"/>
                  </a:lnTo>
                </a:path>
              </a:pathLst>
            </a:custGeom>
            <a:grpFill/>
            <a:ln w="12700" cap="rnd">
              <a:solidFill>
                <a:srgbClr val="114954"/>
              </a:solidFill>
              <a:prstDash val="solid"/>
              <a:miter/>
            </a:ln>
          </p:spPr>
          <p:txBody>
            <a:bodyPr rtlCol="0" anchor="ctr"/>
            <a:lstStyle/>
            <a:p>
              <a:endParaRPr lang="en-AU"/>
            </a:p>
          </p:txBody>
        </p:sp>
      </p:grpSp>
      <p:grpSp>
        <p:nvGrpSpPr>
          <p:cNvPr id="947" name="Graphic 7">
            <a:extLst>
              <a:ext uri="{FF2B5EF4-FFF2-40B4-BE49-F238E27FC236}">
                <a16:creationId xmlns:a16="http://schemas.microsoft.com/office/drawing/2014/main" id="{C14648E9-E2C5-4377-B89E-458751055A15}"/>
              </a:ext>
            </a:extLst>
          </p:cNvPr>
          <p:cNvGrpSpPr/>
          <p:nvPr/>
        </p:nvGrpSpPr>
        <p:grpSpPr>
          <a:xfrm>
            <a:off x="424529" y="3992784"/>
            <a:ext cx="469176" cy="458753"/>
            <a:chOff x="424529" y="3992784"/>
            <a:chExt cx="469176" cy="458753"/>
          </a:xfrm>
          <a:noFill/>
        </p:grpSpPr>
        <p:sp>
          <p:nvSpPr>
            <p:cNvPr id="948" name="Freeform: Shape 947">
              <a:extLst>
                <a:ext uri="{FF2B5EF4-FFF2-40B4-BE49-F238E27FC236}">
                  <a16:creationId xmlns:a16="http://schemas.microsoft.com/office/drawing/2014/main" id="{7BF5C5B7-BEFB-404F-967F-5ECC49286045}"/>
                </a:ext>
              </a:extLst>
            </p:cNvPr>
            <p:cNvSpPr/>
            <p:nvPr/>
          </p:nvSpPr>
          <p:spPr>
            <a:xfrm>
              <a:off x="473959" y="3992784"/>
              <a:ext cx="113337" cy="157712"/>
            </a:xfrm>
            <a:custGeom>
              <a:avLst/>
              <a:gdLst>
                <a:gd name="connsiteX0" fmla="*/ 113338 w 113337"/>
                <a:gd name="connsiteY0" fmla="*/ 45076 h 157712"/>
                <a:gd name="connsiteX1" fmla="*/ 11190 w 113337"/>
                <a:gd name="connsiteY1" fmla="*/ 0 h 157712"/>
                <a:gd name="connsiteX2" fmla="*/ 0 w 113337"/>
                <a:gd name="connsiteY2" fmla="*/ 157712 h 157712"/>
              </a:gdLst>
              <a:ahLst/>
              <a:cxnLst>
                <a:cxn ang="0">
                  <a:pos x="connsiteX0" y="connsiteY0"/>
                </a:cxn>
                <a:cxn ang="0">
                  <a:pos x="connsiteX1" y="connsiteY1"/>
                </a:cxn>
                <a:cxn ang="0">
                  <a:pos x="connsiteX2" y="connsiteY2"/>
                </a:cxn>
              </a:cxnLst>
              <a:rect l="l" t="t" r="r" b="b"/>
              <a:pathLst>
                <a:path w="113337" h="157712">
                  <a:moveTo>
                    <a:pt x="113338" y="45076"/>
                  </a:moveTo>
                  <a:cubicBezTo>
                    <a:pt x="113338" y="45076"/>
                    <a:pt x="85661" y="3438"/>
                    <a:pt x="11190" y="0"/>
                  </a:cubicBezTo>
                  <a:lnTo>
                    <a:pt x="0" y="157712"/>
                  </a:lnTo>
                </a:path>
              </a:pathLst>
            </a:custGeom>
            <a:grpFill/>
            <a:ln w="12700" cap="rnd">
              <a:solidFill>
                <a:srgbClr val="114954"/>
              </a:solidFill>
              <a:prstDash val="solid"/>
              <a:round/>
            </a:ln>
          </p:spPr>
          <p:txBody>
            <a:bodyPr rtlCol="0" anchor="ctr"/>
            <a:lstStyle/>
            <a:p>
              <a:endParaRPr lang="en-AU"/>
            </a:p>
          </p:txBody>
        </p:sp>
        <p:sp>
          <p:nvSpPr>
            <p:cNvPr id="949" name="Freeform: Shape 948">
              <a:extLst>
                <a:ext uri="{FF2B5EF4-FFF2-40B4-BE49-F238E27FC236}">
                  <a16:creationId xmlns:a16="http://schemas.microsoft.com/office/drawing/2014/main" id="{38A58D08-050F-4F61-81B0-280A33B63DE6}"/>
                </a:ext>
              </a:extLst>
            </p:cNvPr>
            <p:cNvSpPr/>
            <p:nvPr/>
          </p:nvSpPr>
          <p:spPr>
            <a:xfrm>
              <a:off x="587297" y="4037860"/>
              <a:ext cx="3507" cy="134139"/>
            </a:xfrm>
            <a:custGeom>
              <a:avLst/>
              <a:gdLst>
                <a:gd name="connsiteX0" fmla="*/ 0 w 3507"/>
                <a:gd name="connsiteY0" fmla="*/ 0 h 134139"/>
                <a:gd name="connsiteX1" fmla="*/ 0 w 3507"/>
                <a:gd name="connsiteY1" fmla="*/ 134139 h 134139"/>
              </a:gdLst>
              <a:ahLst/>
              <a:cxnLst>
                <a:cxn ang="0">
                  <a:pos x="connsiteX0" y="connsiteY0"/>
                </a:cxn>
                <a:cxn ang="0">
                  <a:pos x="connsiteX1" y="connsiteY1"/>
                </a:cxn>
              </a:cxnLst>
              <a:rect l="l" t="t" r="r" b="b"/>
              <a:pathLst>
                <a:path w="3507" h="134139">
                  <a:moveTo>
                    <a:pt x="0" y="0"/>
                  </a:moveTo>
                  <a:lnTo>
                    <a:pt x="0" y="134139"/>
                  </a:lnTo>
                </a:path>
              </a:pathLst>
            </a:custGeom>
            <a:grpFill/>
            <a:ln w="12700" cap="rnd">
              <a:solidFill>
                <a:srgbClr val="114954"/>
              </a:solidFill>
              <a:prstDash val="solid"/>
              <a:round/>
            </a:ln>
          </p:spPr>
          <p:txBody>
            <a:bodyPr rtlCol="0" anchor="ctr"/>
            <a:lstStyle/>
            <a:p>
              <a:endParaRPr lang="en-AU"/>
            </a:p>
          </p:txBody>
        </p:sp>
        <p:sp>
          <p:nvSpPr>
            <p:cNvPr id="950" name="Freeform: Shape 949">
              <a:extLst>
                <a:ext uri="{FF2B5EF4-FFF2-40B4-BE49-F238E27FC236}">
                  <a16:creationId xmlns:a16="http://schemas.microsoft.com/office/drawing/2014/main" id="{3CD98942-1FCD-4319-918A-F4FE0B444924}"/>
                </a:ext>
              </a:extLst>
            </p:cNvPr>
            <p:cNvSpPr/>
            <p:nvPr/>
          </p:nvSpPr>
          <p:spPr>
            <a:xfrm>
              <a:off x="424529" y="4011434"/>
              <a:ext cx="162768" cy="215989"/>
            </a:xfrm>
            <a:custGeom>
              <a:avLst/>
              <a:gdLst>
                <a:gd name="connsiteX0" fmla="*/ 162768 w 162768"/>
                <a:gd name="connsiteY0" fmla="*/ 215989 h 215989"/>
                <a:gd name="connsiteX1" fmla="*/ 127479 w 162768"/>
                <a:gd name="connsiteY1" fmla="*/ 194100 h 215989"/>
                <a:gd name="connsiteX2" fmla="*/ 125796 w 162768"/>
                <a:gd name="connsiteY2" fmla="*/ 190031 h 215989"/>
                <a:gd name="connsiteX3" fmla="*/ 12808 w 162768"/>
                <a:gd name="connsiteY3" fmla="*/ 171440 h 215989"/>
                <a:gd name="connsiteX4" fmla="*/ 40 w 162768"/>
                <a:gd name="connsiteY4" fmla="*/ 159197 h 215989"/>
                <a:gd name="connsiteX5" fmla="*/ 12458 w 162768"/>
                <a:gd name="connsiteY5" fmla="*/ 10430 h 215989"/>
                <a:gd name="connsiteX6" fmla="*/ 24244 w 162768"/>
                <a:gd name="connsiteY6" fmla="*/ 12 h 215989"/>
                <a:gd name="connsiteX7" fmla="*/ 36486 w 162768"/>
                <a:gd name="connsiteY7" fmla="*/ 2152 h 21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68" h="215989">
                  <a:moveTo>
                    <a:pt x="162768" y="215989"/>
                  </a:moveTo>
                  <a:cubicBezTo>
                    <a:pt x="148667" y="215989"/>
                    <a:pt x="134565" y="208693"/>
                    <a:pt x="127479" y="194100"/>
                  </a:cubicBezTo>
                  <a:cubicBezTo>
                    <a:pt x="126287" y="191645"/>
                    <a:pt x="125796" y="190031"/>
                    <a:pt x="125796" y="190031"/>
                  </a:cubicBezTo>
                  <a:cubicBezTo>
                    <a:pt x="73283" y="168177"/>
                    <a:pt x="32908" y="168879"/>
                    <a:pt x="12808" y="171440"/>
                  </a:cubicBezTo>
                  <a:cubicBezTo>
                    <a:pt x="5617" y="172352"/>
                    <a:pt x="-556" y="166423"/>
                    <a:pt x="40" y="159197"/>
                  </a:cubicBezTo>
                  <a:lnTo>
                    <a:pt x="12458" y="10430"/>
                  </a:lnTo>
                  <a:cubicBezTo>
                    <a:pt x="12949" y="4362"/>
                    <a:pt x="18175" y="-268"/>
                    <a:pt x="24244" y="12"/>
                  </a:cubicBezTo>
                  <a:cubicBezTo>
                    <a:pt x="28909" y="223"/>
                    <a:pt x="33890" y="784"/>
                    <a:pt x="36486" y="2152"/>
                  </a:cubicBezTo>
                </a:path>
              </a:pathLst>
            </a:custGeom>
            <a:grpFill/>
            <a:ln w="12700" cap="rnd">
              <a:solidFill>
                <a:srgbClr val="114954"/>
              </a:solidFill>
              <a:prstDash val="solid"/>
              <a:round/>
            </a:ln>
          </p:spPr>
          <p:txBody>
            <a:bodyPr rtlCol="0" anchor="ctr"/>
            <a:lstStyle/>
            <a:p>
              <a:endParaRPr lang="en-AU"/>
            </a:p>
          </p:txBody>
        </p:sp>
        <p:sp>
          <p:nvSpPr>
            <p:cNvPr id="951" name="Freeform: Shape 950">
              <a:extLst>
                <a:ext uri="{FF2B5EF4-FFF2-40B4-BE49-F238E27FC236}">
                  <a16:creationId xmlns:a16="http://schemas.microsoft.com/office/drawing/2014/main" id="{F726F51A-AF89-4D54-8916-77A86AE6F0D0}"/>
                </a:ext>
              </a:extLst>
            </p:cNvPr>
            <p:cNvSpPr/>
            <p:nvPr/>
          </p:nvSpPr>
          <p:spPr>
            <a:xfrm>
              <a:off x="587297" y="3992784"/>
              <a:ext cx="113337" cy="157712"/>
            </a:xfrm>
            <a:custGeom>
              <a:avLst/>
              <a:gdLst>
                <a:gd name="connsiteX0" fmla="*/ 0 w 113337"/>
                <a:gd name="connsiteY0" fmla="*/ 45076 h 157712"/>
                <a:gd name="connsiteX1" fmla="*/ 102148 w 113337"/>
                <a:gd name="connsiteY1" fmla="*/ 0 h 157712"/>
                <a:gd name="connsiteX2" fmla="*/ 113338 w 113337"/>
                <a:gd name="connsiteY2" fmla="*/ 157712 h 157712"/>
              </a:gdLst>
              <a:ahLst/>
              <a:cxnLst>
                <a:cxn ang="0">
                  <a:pos x="connsiteX0" y="connsiteY0"/>
                </a:cxn>
                <a:cxn ang="0">
                  <a:pos x="connsiteX1" y="connsiteY1"/>
                </a:cxn>
                <a:cxn ang="0">
                  <a:pos x="connsiteX2" y="connsiteY2"/>
                </a:cxn>
              </a:cxnLst>
              <a:rect l="l" t="t" r="r" b="b"/>
              <a:pathLst>
                <a:path w="113337" h="157712">
                  <a:moveTo>
                    <a:pt x="0" y="45076"/>
                  </a:moveTo>
                  <a:cubicBezTo>
                    <a:pt x="0" y="45076"/>
                    <a:pt x="27677" y="3438"/>
                    <a:pt x="102148" y="0"/>
                  </a:cubicBezTo>
                  <a:lnTo>
                    <a:pt x="113338" y="157712"/>
                  </a:lnTo>
                </a:path>
              </a:pathLst>
            </a:custGeom>
            <a:grpFill/>
            <a:ln w="12700" cap="rnd">
              <a:solidFill>
                <a:srgbClr val="114954"/>
              </a:solidFill>
              <a:prstDash val="solid"/>
              <a:round/>
            </a:ln>
          </p:spPr>
          <p:txBody>
            <a:bodyPr rtlCol="0" anchor="ctr"/>
            <a:lstStyle/>
            <a:p>
              <a:endParaRPr lang="en-AU"/>
            </a:p>
          </p:txBody>
        </p:sp>
        <p:sp>
          <p:nvSpPr>
            <p:cNvPr id="952" name="Freeform: Shape 951">
              <a:extLst>
                <a:ext uri="{FF2B5EF4-FFF2-40B4-BE49-F238E27FC236}">
                  <a16:creationId xmlns:a16="http://schemas.microsoft.com/office/drawing/2014/main" id="{A75F80BF-EBBD-4537-885A-CDEC212FC0C0}"/>
                </a:ext>
              </a:extLst>
            </p:cNvPr>
            <p:cNvSpPr/>
            <p:nvPr/>
          </p:nvSpPr>
          <p:spPr>
            <a:xfrm>
              <a:off x="587297" y="4011434"/>
              <a:ext cx="162768" cy="215989"/>
            </a:xfrm>
            <a:custGeom>
              <a:avLst/>
              <a:gdLst>
                <a:gd name="connsiteX0" fmla="*/ 0 w 162768"/>
                <a:gd name="connsiteY0" fmla="*/ 215989 h 215989"/>
                <a:gd name="connsiteX1" fmla="*/ 35289 w 162768"/>
                <a:gd name="connsiteY1" fmla="*/ 194100 h 215989"/>
                <a:gd name="connsiteX2" fmla="*/ 36972 w 162768"/>
                <a:gd name="connsiteY2" fmla="*/ 190031 h 215989"/>
                <a:gd name="connsiteX3" fmla="*/ 149960 w 162768"/>
                <a:gd name="connsiteY3" fmla="*/ 171440 h 215989"/>
                <a:gd name="connsiteX4" fmla="*/ 162728 w 162768"/>
                <a:gd name="connsiteY4" fmla="*/ 159197 h 215989"/>
                <a:gd name="connsiteX5" fmla="*/ 150310 w 162768"/>
                <a:gd name="connsiteY5" fmla="*/ 10430 h 215989"/>
                <a:gd name="connsiteX6" fmla="*/ 138524 w 162768"/>
                <a:gd name="connsiteY6" fmla="*/ 12 h 215989"/>
                <a:gd name="connsiteX7" fmla="*/ 126282 w 162768"/>
                <a:gd name="connsiteY7" fmla="*/ 2152 h 21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68" h="215989">
                  <a:moveTo>
                    <a:pt x="0" y="215989"/>
                  </a:moveTo>
                  <a:cubicBezTo>
                    <a:pt x="14101" y="215989"/>
                    <a:pt x="28203" y="208693"/>
                    <a:pt x="35289" y="194100"/>
                  </a:cubicBezTo>
                  <a:cubicBezTo>
                    <a:pt x="36481" y="191645"/>
                    <a:pt x="36972" y="190031"/>
                    <a:pt x="36972" y="190031"/>
                  </a:cubicBezTo>
                  <a:cubicBezTo>
                    <a:pt x="89485" y="168177"/>
                    <a:pt x="129860" y="168879"/>
                    <a:pt x="149960" y="171440"/>
                  </a:cubicBezTo>
                  <a:cubicBezTo>
                    <a:pt x="157151" y="172352"/>
                    <a:pt x="163324" y="166423"/>
                    <a:pt x="162728" y="159197"/>
                  </a:cubicBezTo>
                  <a:lnTo>
                    <a:pt x="150310" y="10430"/>
                  </a:lnTo>
                  <a:cubicBezTo>
                    <a:pt x="149819" y="4362"/>
                    <a:pt x="144593" y="-268"/>
                    <a:pt x="138524" y="12"/>
                  </a:cubicBezTo>
                  <a:cubicBezTo>
                    <a:pt x="133859" y="223"/>
                    <a:pt x="128878" y="784"/>
                    <a:pt x="126282" y="2152"/>
                  </a:cubicBezTo>
                </a:path>
              </a:pathLst>
            </a:custGeom>
            <a:grpFill/>
            <a:ln w="12700" cap="rnd">
              <a:solidFill>
                <a:srgbClr val="114954"/>
              </a:solidFill>
              <a:prstDash val="solid"/>
              <a:round/>
            </a:ln>
          </p:spPr>
          <p:txBody>
            <a:bodyPr rtlCol="0" anchor="ctr"/>
            <a:lstStyle/>
            <a:p>
              <a:endParaRPr lang="en-AU"/>
            </a:p>
          </p:txBody>
        </p:sp>
        <p:sp>
          <p:nvSpPr>
            <p:cNvPr id="953" name="Freeform: Shape 952">
              <a:extLst>
                <a:ext uri="{FF2B5EF4-FFF2-40B4-BE49-F238E27FC236}">
                  <a16:creationId xmlns:a16="http://schemas.microsoft.com/office/drawing/2014/main" id="{F2516C6E-532B-420F-B08C-D79D34B5278C}"/>
                </a:ext>
              </a:extLst>
            </p:cNvPr>
            <p:cNvSpPr/>
            <p:nvPr/>
          </p:nvSpPr>
          <p:spPr>
            <a:xfrm>
              <a:off x="790400" y="4291476"/>
              <a:ext cx="103305" cy="160062"/>
            </a:xfrm>
            <a:custGeom>
              <a:avLst/>
              <a:gdLst>
                <a:gd name="connsiteX0" fmla="*/ 68824 w 103305"/>
                <a:gd name="connsiteY0" fmla="*/ 0 h 160062"/>
                <a:gd name="connsiteX1" fmla="*/ 103306 w 103305"/>
                <a:gd name="connsiteY1" fmla="*/ 34482 h 160062"/>
                <a:gd name="connsiteX2" fmla="*/ 103306 w 103305"/>
                <a:gd name="connsiteY2" fmla="*/ 125580 h 160062"/>
                <a:gd name="connsiteX3" fmla="*/ 68824 w 103305"/>
                <a:gd name="connsiteY3" fmla="*/ 160062 h 160062"/>
                <a:gd name="connsiteX4" fmla="*/ 34482 w 103305"/>
                <a:gd name="connsiteY4" fmla="*/ 160062 h 160062"/>
                <a:gd name="connsiteX5" fmla="*/ 0 w 103305"/>
                <a:gd name="connsiteY5" fmla="*/ 125580 h 160062"/>
                <a:gd name="connsiteX6" fmla="*/ 0 w 103305"/>
                <a:gd name="connsiteY6" fmla="*/ 34482 h 160062"/>
                <a:gd name="connsiteX7" fmla="*/ 34482 w 103305"/>
                <a:gd name="connsiteY7" fmla="*/ 0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05" h="160062">
                  <a:moveTo>
                    <a:pt x="68824" y="0"/>
                  </a:moveTo>
                  <a:cubicBezTo>
                    <a:pt x="87867" y="0"/>
                    <a:pt x="103306" y="15438"/>
                    <a:pt x="103306" y="34482"/>
                  </a:cubicBezTo>
                  <a:lnTo>
                    <a:pt x="103306" y="125580"/>
                  </a:lnTo>
                  <a:cubicBezTo>
                    <a:pt x="103306" y="144624"/>
                    <a:pt x="87867" y="160062"/>
                    <a:pt x="68824" y="160062"/>
                  </a:cubicBezTo>
                  <a:lnTo>
                    <a:pt x="34482" y="160062"/>
                  </a:lnTo>
                  <a:cubicBezTo>
                    <a:pt x="15438" y="160062"/>
                    <a:pt x="0" y="144624"/>
                    <a:pt x="0" y="125580"/>
                  </a:cubicBezTo>
                  <a:lnTo>
                    <a:pt x="0" y="34482"/>
                  </a:lnTo>
                  <a:cubicBezTo>
                    <a:pt x="0" y="15438"/>
                    <a:pt x="15438" y="0"/>
                    <a:pt x="34482" y="0"/>
                  </a:cubicBezTo>
                  <a:close/>
                </a:path>
              </a:pathLst>
            </a:custGeom>
            <a:grpFill/>
            <a:ln w="12700" cap="rnd">
              <a:solidFill>
                <a:srgbClr val="114954"/>
              </a:solidFill>
              <a:prstDash val="solid"/>
              <a:round/>
            </a:ln>
          </p:spPr>
          <p:txBody>
            <a:bodyPr rtlCol="0" anchor="ctr"/>
            <a:lstStyle/>
            <a:p>
              <a:endParaRPr lang="en-AU"/>
            </a:p>
          </p:txBody>
        </p:sp>
        <p:sp>
          <p:nvSpPr>
            <p:cNvPr id="954" name="Freeform: Shape 953">
              <a:extLst>
                <a:ext uri="{FF2B5EF4-FFF2-40B4-BE49-F238E27FC236}">
                  <a16:creationId xmlns:a16="http://schemas.microsoft.com/office/drawing/2014/main" id="{B5A3F19E-72AC-46CA-8AC1-27C79B091A36}"/>
                </a:ext>
              </a:extLst>
            </p:cNvPr>
            <p:cNvSpPr/>
            <p:nvPr/>
          </p:nvSpPr>
          <p:spPr>
            <a:xfrm>
              <a:off x="826951" y="4333289"/>
              <a:ext cx="30237" cy="30237"/>
            </a:xfrm>
            <a:custGeom>
              <a:avLst/>
              <a:gdLst>
                <a:gd name="connsiteX0" fmla="*/ 30237 w 30237"/>
                <a:gd name="connsiteY0" fmla="*/ 15119 h 30237"/>
                <a:gd name="connsiteX1" fmla="*/ 15119 w 30237"/>
                <a:gd name="connsiteY1" fmla="*/ 30237 h 30237"/>
                <a:gd name="connsiteX2" fmla="*/ 0 w 30237"/>
                <a:gd name="connsiteY2" fmla="*/ 15119 h 30237"/>
                <a:gd name="connsiteX3" fmla="*/ 15119 w 30237"/>
                <a:gd name="connsiteY3" fmla="*/ 0 h 30237"/>
                <a:gd name="connsiteX4" fmla="*/ 30237 w 30237"/>
                <a:gd name="connsiteY4" fmla="*/ 15119 h 3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37" h="30237">
                  <a:moveTo>
                    <a:pt x="30237" y="15119"/>
                  </a:moveTo>
                  <a:cubicBezTo>
                    <a:pt x="30237" y="23469"/>
                    <a:pt x="23469" y="30237"/>
                    <a:pt x="15119" y="30237"/>
                  </a:cubicBezTo>
                  <a:cubicBezTo>
                    <a:pt x="6769" y="30237"/>
                    <a:pt x="0" y="23469"/>
                    <a:pt x="0" y="15119"/>
                  </a:cubicBezTo>
                  <a:cubicBezTo>
                    <a:pt x="0" y="6769"/>
                    <a:pt x="6769" y="0"/>
                    <a:pt x="15119" y="0"/>
                  </a:cubicBezTo>
                  <a:cubicBezTo>
                    <a:pt x="23469" y="0"/>
                    <a:pt x="30237" y="6769"/>
                    <a:pt x="30237" y="15119"/>
                  </a:cubicBezTo>
                  <a:close/>
                </a:path>
              </a:pathLst>
            </a:custGeom>
            <a:grpFill/>
            <a:ln w="12700" cap="rnd">
              <a:solidFill>
                <a:srgbClr val="114954"/>
              </a:solidFill>
              <a:prstDash val="solid"/>
              <a:round/>
            </a:ln>
          </p:spPr>
          <p:txBody>
            <a:bodyPr rtlCol="0" anchor="ctr"/>
            <a:lstStyle/>
            <a:p>
              <a:endParaRPr lang="en-AU"/>
            </a:p>
          </p:txBody>
        </p:sp>
        <p:sp>
          <p:nvSpPr>
            <p:cNvPr id="955" name="Freeform: Shape 954">
              <a:extLst>
                <a:ext uri="{FF2B5EF4-FFF2-40B4-BE49-F238E27FC236}">
                  <a16:creationId xmlns:a16="http://schemas.microsoft.com/office/drawing/2014/main" id="{35D633C1-02AD-41A3-A47B-A4016C995B93}"/>
                </a:ext>
              </a:extLst>
            </p:cNvPr>
            <p:cNvSpPr/>
            <p:nvPr/>
          </p:nvSpPr>
          <p:spPr>
            <a:xfrm>
              <a:off x="842070" y="4291476"/>
              <a:ext cx="3507" cy="41778"/>
            </a:xfrm>
            <a:custGeom>
              <a:avLst/>
              <a:gdLst>
                <a:gd name="connsiteX0" fmla="*/ 0 w 3507"/>
                <a:gd name="connsiteY0" fmla="*/ 41778 h 41778"/>
                <a:gd name="connsiteX1" fmla="*/ 0 w 3507"/>
                <a:gd name="connsiteY1" fmla="*/ 0 h 41778"/>
              </a:gdLst>
              <a:ahLst/>
              <a:cxnLst>
                <a:cxn ang="0">
                  <a:pos x="connsiteX0" y="connsiteY0"/>
                </a:cxn>
                <a:cxn ang="0">
                  <a:pos x="connsiteX1" y="connsiteY1"/>
                </a:cxn>
              </a:cxnLst>
              <a:rect l="l" t="t" r="r" b="b"/>
              <a:pathLst>
                <a:path w="3507" h="41778">
                  <a:moveTo>
                    <a:pt x="0" y="41778"/>
                  </a:moveTo>
                  <a:lnTo>
                    <a:pt x="0" y="0"/>
                  </a:lnTo>
                </a:path>
              </a:pathLst>
            </a:custGeom>
            <a:grpFill/>
            <a:ln w="12700" cap="rnd">
              <a:solidFill>
                <a:srgbClr val="114954"/>
              </a:solidFill>
              <a:prstDash val="solid"/>
              <a:round/>
            </a:ln>
          </p:spPr>
          <p:txBody>
            <a:bodyPr rtlCol="0" anchor="ctr"/>
            <a:lstStyle/>
            <a:p>
              <a:endParaRPr lang="en-AU"/>
            </a:p>
          </p:txBody>
        </p:sp>
        <p:sp>
          <p:nvSpPr>
            <p:cNvPr id="956" name="Freeform: Shape 955">
              <a:extLst>
                <a:ext uri="{FF2B5EF4-FFF2-40B4-BE49-F238E27FC236}">
                  <a16:creationId xmlns:a16="http://schemas.microsoft.com/office/drawing/2014/main" id="{9EEE9F38-B293-4D54-86C9-DDE4A8FCB6B9}"/>
                </a:ext>
              </a:extLst>
            </p:cNvPr>
            <p:cNvSpPr/>
            <p:nvPr/>
          </p:nvSpPr>
          <p:spPr>
            <a:xfrm>
              <a:off x="587261" y="4215409"/>
              <a:ext cx="254808" cy="174551"/>
            </a:xfrm>
            <a:custGeom>
              <a:avLst/>
              <a:gdLst>
                <a:gd name="connsiteX0" fmla="*/ 254809 w 254808"/>
                <a:gd name="connsiteY0" fmla="*/ 76067 h 174551"/>
                <a:gd name="connsiteX1" fmla="*/ 254809 w 254808"/>
                <a:gd name="connsiteY1" fmla="*/ 31132 h 174551"/>
                <a:gd name="connsiteX2" fmla="*/ 212820 w 254808"/>
                <a:gd name="connsiteY2" fmla="*/ 684 h 174551"/>
                <a:gd name="connsiteX3" fmla="*/ 154765 w 254808"/>
                <a:gd name="connsiteY3" fmla="*/ 54950 h 174551"/>
                <a:gd name="connsiteX4" fmla="*/ 118950 w 254808"/>
                <a:gd name="connsiteY4" fmla="*/ 127246 h 174551"/>
                <a:gd name="connsiteX5" fmla="*/ 62404 w 254808"/>
                <a:gd name="connsiteY5" fmla="*/ 174427 h 174551"/>
                <a:gd name="connsiteX6" fmla="*/ 0 w 254808"/>
                <a:gd name="connsiteY6" fmla="*/ 112408 h 174551"/>
                <a:gd name="connsiteX7" fmla="*/ 0 w 254808"/>
                <a:gd name="connsiteY7" fmla="*/ 12014 h 17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08" h="174551">
                  <a:moveTo>
                    <a:pt x="254809" y="76067"/>
                  </a:moveTo>
                  <a:lnTo>
                    <a:pt x="254809" y="31132"/>
                  </a:lnTo>
                  <a:cubicBezTo>
                    <a:pt x="254809" y="9348"/>
                    <a:pt x="231727" y="-3140"/>
                    <a:pt x="212820" y="684"/>
                  </a:cubicBezTo>
                  <a:cubicBezTo>
                    <a:pt x="186371" y="6051"/>
                    <a:pt x="168270" y="31588"/>
                    <a:pt x="154765" y="54950"/>
                  </a:cubicBezTo>
                  <a:cubicBezTo>
                    <a:pt x="141295" y="78242"/>
                    <a:pt x="132105" y="103779"/>
                    <a:pt x="118950" y="127246"/>
                  </a:cubicBezTo>
                  <a:cubicBezTo>
                    <a:pt x="105831" y="150714"/>
                    <a:pt x="89204" y="172392"/>
                    <a:pt x="62404" y="174427"/>
                  </a:cubicBezTo>
                  <a:cubicBezTo>
                    <a:pt x="39182" y="176180"/>
                    <a:pt x="0" y="159729"/>
                    <a:pt x="0" y="112408"/>
                  </a:cubicBezTo>
                  <a:lnTo>
                    <a:pt x="0" y="12014"/>
                  </a:lnTo>
                </a:path>
              </a:pathLst>
            </a:custGeom>
            <a:grpFill/>
            <a:ln w="12700" cap="rnd">
              <a:solidFill>
                <a:srgbClr val="114954"/>
              </a:solidFill>
              <a:prstDash val="solid"/>
              <a:round/>
            </a:ln>
          </p:spPr>
          <p:txBody>
            <a:bodyPr rtlCol="0" anchor="ctr"/>
            <a:lstStyle/>
            <a:p>
              <a:endParaRPr lang="en-AU"/>
            </a:p>
          </p:txBody>
        </p:sp>
        <p:sp>
          <p:nvSpPr>
            <p:cNvPr id="957" name="Freeform: Shape 956">
              <a:extLst>
                <a:ext uri="{FF2B5EF4-FFF2-40B4-BE49-F238E27FC236}">
                  <a16:creationId xmlns:a16="http://schemas.microsoft.com/office/drawing/2014/main" id="{3D8423D4-C945-4866-AC31-E828276B3E78}"/>
                </a:ext>
              </a:extLst>
            </p:cNvPr>
            <p:cNvSpPr/>
            <p:nvPr/>
          </p:nvSpPr>
          <p:spPr>
            <a:xfrm>
              <a:off x="608344" y="4015971"/>
              <a:ext cx="67104" cy="76926"/>
            </a:xfrm>
            <a:custGeom>
              <a:avLst/>
              <a:gdLst>
                <a:gd name="connsiteX0" fmla="*/ 0 w 67104"/>
                <a:gd name="connsiteY0" fmla="*/ 29466 h 76926"/>
                <a:gd name="connsiteX1" fmla="*/ 0 w 67104"/>
                <a:gd name="connsiteY1" fmla="*/ 76681 h 76926"/>
                <a:gd name="connsiteX2" fmla="*/ 0 w 67104"/>
                <a:gd name="connsiteY2" fmla="*/ 76681 h 76926"/>
                <a:gd name="connsiteX3" fmla="*/ 63141 w 67104"/>
                <a:gd name="connsiteY3" fmla="*/ 74226 h 76926"/>
                <a:gd name="connsiteX4" fmla="*/ 67105 w 67104"/>
                <a:gd name="connsiteY4" fmla="*/ 76927 h 76926"/>
                <a:gd name="connsiteX5" fmla="*/ 61668 w 67104"/>
                <a:gd name="connsiteY5" fmla="*/ 0 h 76926"/>
                <a:gd name="connsiteX6" fmla="*/ 35 w 67104"/>
                <a:gd name="connsiteY6" fmla="*/ 29466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04" h="76926">
                  <a:moveTo>
                    <a:pt x="0" y="29466"/>
                  </a:moveTo>
                  <a:lnTo>
                    <a:pt x="0" y="76681"/>
                  </a:lnTo>
                  <a:lnTo>
                    <a:pt x="0" y="76681"/>
                  </a:lnTo>
                  <a:cubicBezTo>
                    <a:pt x="18206" y="62018"/>
                    <a:pt x="43848" y="61036"/>
                    <a:pt x="63141" y="74226"/>
                  </a:cubicBezTo>
                  <a:lnTo>
                    <a:pt x="67105" y="76927"/>
                  </a:lnTo>
                  <a:lnTo>
                    <a:pt x="61668" y="0"/>
                  </a:lnTo>
                  <a:cubicBezTo>
                    <a:pt x="26239" y="5998"/>
                    <a:pt x="7261" y="21924"/>
                    <a:pt x="35" y="29466"/>
                  </a:cubicBezTo>
                  <a:close/>
                </a:path>
              </a:pathLst>
            </a:custGeom>
            <a:grpFill/>
            <a:ln w="12700" cap="flat">
              <a:solidFill>
                <a:srgbClr val="114954"/>
              </a:solidFill>
              <a:prstDash val="solid"/>
              <a:miter/>
            </a:ln>
          </p:spPr>
          <p:txBody>
            <a:bodyPr rtlCol="0" anchor="ctr"/>
            <a:lstStyle/>
            <a:p>
              <a:endParaRPr lang="en-AU"/>
            </a:p>
          </p:txBody>
        </p:sp>
        <p:sp>
          <p:nvSpPr>
            <p:cNvPr id="958" name="Freeform: Shape 957">
              <a:extLst>
                <a:ext uri="{FF2B5EF4-FFF2-40B4-BE49-F238E27FC236}">
                  <a16:creationId xmlns:a16="http://schemas.microsoft.com/office/drawing/2014/main" id="{B328DDF1-0B91-403B-A295-EB8D09CAD78E}"/>
                </a:ext>
              </a:extLst>
            </p:cNvPr>
            <p:cNvSpPr/>
            <p:nvPr/>
          </p:nvSpPr>
          <p:spPr>
            <a:xfrm>
              <a:off x="498829" y="4015971"/>
              <a:ext cx="67104" cy="76926"/>
            </a:xfrm>
            <a:custGeom>
              <a:avLst/>
              <a:gdLst>
                <a:gd name="connsiteX0" fmla="*/ 67105 w 67104"/>
                <a:gd name="connsiteY0" fmla="*/ 29466 h 76926"/>
                <a:gd name="connsiteX1" fmla="*/ 67105 w 67104"/>
                <a:gd name="connsiteY1" fmla="*/ 76681 h 76926"/>
                <a:gd name="connsiteX2" fmla="*/ 67105 w 67104"/>
                <a:gd name="connsiteY2" fmla="*/ 76681 h 76926"/>
                <a:gd name="connsiteX3" fmla="*/ 3964 w 67104"/>
                <a:gd name="connsiteY3" fmla="*/ 74226 h 76926"/>
                <a:gd name="connsiteX4" fmla="*/ 0 w 67104"/>
                <a:gd name="connsiteY4" fmla="*/ 76927 h 76926"/>
                <a:gd name="connsiteX5" fmla="*/ 5437 w 67104"/>
                <a:gd name="connsiteY5" fmla="*/ 0 h 76926"/>
                <a:gd name="connsiteX6" fmla="*/ 67070 w 67104"/>
                <a:gd name="connsiteY6" fmla="*/ 29466 h 7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04" h="76926">
                  <a:moveTo>
                    <a:pt x="67105" y="29466"/>
                  </a:moveTo>
                  <a:lnTo>
                    <a:pt x="67105" y="76681"/>
                  </a:lnTo>
                  <a:lnTo>
                    <a:pt x="67105" y="76681"/>
                  </a:lnTo>
                  <a:cubicBezTo>
                    <a:pt x="48899" y="62018"/>
                    <a:pt x="23257" y="61036"/>
                    <a:pt x="3964" y="74226"/>
                  </a:cubicBezTo>
                  <a:lnTo>
                    <a:pt x="0" y="76927"/>
                  </a:lnTo>
                  <a:lnTo>
                    <a:pt x="5437" y="0"/>
                  </a:lnTo>
                  <a:cubicBezTo>
                    <a:pt x="40866" y="5998"/>
                    <a:pt x="59844" y="21924"/>
                    <a:pt x="67070" y="29466"/>
                  </a:cubicBezTo>
                  <a:close/>
                </a:path>
              </a:pathLst>
            </a:custGeom>
            <a:grpFill/>
            <a:ln w="12700" cap="flat">
              <a:solidFill>
                <a:srgbClr val="114954"/>
              </a:solidFill>
              <a:prstDash val="solid"/>
              <a:miter/>
            </a:ln>
          </p:spPr>
          <p:txBody>
            <a:bodyPr rtlCol="0" anchor="ctr"/>
            <a:lstStyle/>
            <a:p>
              <a:endParaRPr lang="en-AU"/>
            </a:p>
          </p:txBody>
        </p:sp>
      </p:grpSp>
      <p:grpSp>
        <p:nvGrpSpPr>
          <p:cNvPr id="959" name="Graphic 7">
            <a:extLst>
              <a:ext uri="{FF2B5EF4-FFF2-40B4-BE49-F238E27FC236}">
                <a16:creationId xmlns:a16="http://schemas.microsoft.com/office/drawing/2014/main" id="{3076B6E0-FA6D-4319-ABBB-C03AE74E3D49}"/>
              </a:ext>
            </a:extLst>
          </p:cNvPr>
          <p:cNvGrpSpPr/>
          <p:nvPr/>
        </p:nvGrpSpPr>
        <p:grpSpPr>
          <a:xfrm>
            <a:off x="1209725" y="3992784"/>
            <a:ext cx="307706" cy="444055"/>
            <a:chOff x="1209725" y="3992784"/>
            <a:chExt cx="307706" cy="444055"/>
          </a:xfrm>
          <a:noFill/>
        </p:grpSpPr>
        <p:sp>
          <p:nvSpPr>
            <p:cNvPr id="960" name="Freeform: Shape 959">
              <a:extLst>
                <a:ext uri="{FF2B5EF4-FFF2-40B4-BE49-F238E27FC236}">
                  <a16:creationId xmlns:a16="http://schemas.microsoft.com/office/drawing/2014/main" id="{9518A32A-77A5-47D9-9A69-114206FBD58A}"/>
                </a:ext>
              </a:extLst>
            </p:cNvPr>
            <p:cNvSpPr/>
            <p:nvPr/>
          </p:nvSpPr>
          <p:spPr>
            <a:xfrm>
              <a:off x="1209725" y="3992784"/>
              <a:ext cx="307706" cy="444055"/>
            </a:xfrm>
            <a:custGeom>
              <a:avLst/>
              <a:gdLst>
                <a:gd name="connsiteX0" fmla="*/ 22696 w 307706"/>
                <a:gd name="connsiteY0" fmla="*/ 0 h 444055"/>
                <a:gd name="connsiteX1" fmla="*/ 284976 w 307706"/>
                <a:gd name="connsiteY1" fmla="*/ 0 h 444055"/>
                <a:gd name="connsiteX2" fmla="*/ 307707 w 307706"/>
                <a:gd name="connsiteY2" fmla="*/ 22731 h 444055"/>
                <a:gd name="connsiteX3" fmla="*/ 307707 w 307706"/>
                <a:gd name="connsiteY3" fmla="*/ 400208 h 444055"/>
                <a:gd name="connsiteX4" fmla="*/ 263859 w 307706"/>
                <a:gd name="connsiteY4" fmla="*/ 444056 h 444055"/>
                <a:gd name="connsiteX5" fmla="*/ 43848 w 307706"/>
                <a:gd name="connsiteY5" fmla="*/ 444056 h 444055"/>
                <a:gd name="connsiteX6" fmla="*/ 0 w 307706"/>
                <a:gd name="connsiteY6" fmla="*/ 400208 h 444055"/>
                <a:gd name="connsiteX7" fmla="*/ 0 w 307706"/>
                <a:gd name="connsiteY7" fmla="*/ 22731 h 444055"/>
                <a:gd name="connsiteX8" fmla="*/ 22731 w 307706"/>
                <a:gd name="connsiteY8" fmla="*/ 0 h 4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706" h="444055">
                  <a:moveTo>
                    <a:pt x="22696" y="0"/>
                  </a:moveTo>
                  <a:lnTo>
                    <a:pt x="284976" y="0"/>
                  </a:lnTo>
                  <a:cubicBezTo>
                    <a:pt x="297499" y="0"/>
                    <a:pt x="307707" y="10173"/>
                    <a:pt x="307707" y="22731"/>
                  </a:cubicBezTo>
                  <a:lnTo>
                    <a:pt x="307707" y="400208"/>
                  </a:lnTo>
                  <a:cubicBezTo>
                    <a:pt x="307707" y="424412"/>
                    <a:pt x="288063" y="444056"/>
                    <a:pt x="263859" y="444056"/>
                  </a:cubicBezTo>
                  <a:lnTo>
                    <a:pt x="43848" y="444056"/>
                  </a:lnTo>
                  <a:cubicBezTo>
                    <a:pt x="19644" y="444056"/>
                    <a:pt x="0" y="424412"/>
                    <a:pt x="0" y="400208"/>
                  </a:cubicBezTo>
                  <a:lnTo>
                    <a:pt x="0" y="22731"/>
                  </a:lnTo>
                  <a:cubicBezTo>
                    <a:pt x="0" y="10208"/>
                    <a:pt x="10173" y="0"/>
                    <a:pt x="22731" y="0"/>
                  </a:cubicBezTo>
                  <a:close/>
                </a:path>
              </a:pathLst>
            </a:custGeom>
            <a:grpFill/>
            <a:ln w="12700" cap="rnd">
              <a:solidFill>
                <a:srgbClr val="114954"/>
              </a:solidFill>
              <a:prstDash val="solid"/>
              <a:round/>
            </a:ln>
          </p:spPr>
          <p:txBody>
            <a:bodyPr rtlCol="0" anchor="ctr"/>
            <a:lstStyle/>
            <a:p>
              <a:endParaRPr lang="en-AU"/>
            </a:p>
          </p:txBody>
        </p:sp>
        <p:sp>
          <p:nvSpPr>
            <p:cNvPr id="961" name="Freeform: Shape 960">
              <a:extLst>
                <a:ext uri="{FF2B5EF4-FFF2-40B4-BE49-F238E27FC236}">
                  <a16:creationId xmlns:a16="http://schemas.microsoft.com/office/drawing/2014/main" id="{C9A99096-E0CB-49F8-A928-BC84DADDF12B}"/>
                </a:ext>
              </a:extLst>
            </p:cNvPr>
            <p:cNvSpPr/>
            <p:nvPr/>
          </p:nvSpPr>
          <p:spPr>
            <a:xfrm rot="5400000">
              <a:off x="1214917" y="4083251"/>
              <a:ext cx="297358" cy="212048"/>
            </a:xfrm>
            <a:custGeom>
              <a:avLst/>
              <a:gdLst>
                <a:gd name="connsiteX0" fmla="*/ 0 w 297358"/>
                <a:gd name="connsiteY0" fmla="*/ 0 h 212048"/>
                <a:gd name="connsiteX1" fmla="*/ 297359 w 297358"/>
                <a:gd name="connsiteY1" fmla="*/ 0 h 212048"/>
                <a:gd name="connsiteX2" fmla="*/ 297359 w 297358"/>
                <a:gd name="connsiteY2" fmla="*/ 212048 h 212048"/>
                <a:gd name="connsiteX3" fmla="*/ 0 w 297358"/>
                <a:gd name="connsiteY3" fmla="*/ 212048 h 212048"/>
              </a:gdLst>
              <a:ahLst/>
              <a:cxnLst>
                <a:cxn ang="0">
                  <a:pos x="connsiteX0" y="connsiteY0"/>
                </a:cxn>
                <a:cxn ang="0">
                  <a:pos x="connsiteX1" y="connsiteY1"/>
                </a:cxn>
                <a:cxn ang="0">
                  <a:pos x="connsiteX2" y="connsiteY2"/>
                </a:cxn>
                <a:cxn ang="0">
                  <a:pos x="connsiteX3" y="connsiteY3"/>
                </a:cxn>
              </a:cxnLst>
              <a:rect l="l" t="t" r="r" b="b"/>
              <a:pathLst>
                <a:path w="297358" h="212048">
                  <a:moveTo>
                    <a:pt x="0" y="0"/>
                  </a:moveTo>
                  <a:lnTo>
                    <a:pt x="297359" y="0"/>
                  </a:lnTo>
                  <a:lnTo>
                    <a:pt x="297359" y="212048"/>
                  </a:lnTo>
                  <a:lnTo>
                    <a:pt x="0" y="212048"/>
                  </a:lnTo>
                  <a:close/>
                </a:path>
              </a:pathLst>
            </a:custGeom>
            <a:grpFill/>
            <a:ln w="12700" cap="rnd">
              <a:solidFill>
                <a:srgbClr val="114954"/>
              </a:solidFill>
              <a:prstDash val="solid"/>
              <a:round/>
            </a:ln>
          </p:spPr>
          <p:txBody>
            <a:bodyPr rtlCol="0" anchor="ctr"/>
            <a:lstStyle/>
            <a:p>
              <a:endParaRPr lang="en-AU"/>
            </a:p>
          </p:txBody>
        </p:sp>
        <p:sp>
          <p:nvSpPr>
            <p:cNvPr id="962" name="Freeform: Shape 961">
              <a:extLst>
                <a:ext uri="{FF2B5EF4-FFF2-40B4-BE49-F238E27FC236}">
                  <a16:creationId xmlns:a16="http://schemas.microsoft.com/office/drawing/2014/main" id="{44F3501D-6D04-4BFA-AC27-596272E5A6F8}"/>
                </a:ext>
              </a:extLst>
            </p:cNvPr>
            <p:cNvSpPr/>
            <p:nvPr/>
          </p:nvSpPr>
          <p:spPr>
            <a:xfrm>
              <a:off x="1299806" y="4104403"/>
              <a:ext cx="127544" cy="3507"/>
            </a:xfrm>
            <a:custGeom>
              <a:avLst/>
              <a:gdLst>
                <a:gd name="connsiteX0" fmla="*/ 0 w 127544"/>
                <a:gd name="connsiteY0" fmla="*/ 0 h 3507"/>
                <a:gd name="connsiteX1" fmla="*/ 127545 w 127544"/>
                <a:gd name="connsiteY1" fmla="*/ 0 h 3507"/>
              </a:gdLst>
              <a:ahLst/>
              <a:cxnLst>
                <a:cxn ang="0">
                  <a:pos x="connsiteX0" y="connsiteY0"/>
                </a:cxn>
                <a:cxn ang="0">
                  <a:pos x="connsiteX1" y="connsiteY1"/>
                </a:cxn>
              </a:cxnLst>
              <a:rect l="l" t="t" r="r" b="b"/>
              <a:pathLst>
                <a:path w="127544" h="3507">
                  <a:moveTo>
                    <a:pt x="0" y="0"/>
                  </a:moveTo>
                  <a:lnTo>
                    <a:pt x="127545" y="0"/>
                  </a:lnTo>
                </a:path>
              </a:pathLst>
            </a:custGeom>
            <a:grpFill/>
            <a:ln w="12700" cap="rnd">
              <a:solidFill>
                <a:srgbClr val="114954"/>
              </a:solidFill>
              <a:prstDash val="solid"/>
              <a:round/>
            </a:ln>
          </p:spPr>
          <p:txBody>
            <a:bodyPr rtlCol="0" anchor="ctr"/>
            <a:lstStyle/>
            <a:p>
              <a:endParaRPr lang="en-AU"/>
            </a:p>
          </p:txBody>
        </p:sp>
        <p:sp>
          <p:nvSpPr>
            <p:cNvPr id="963" name="Freeform: Shape 962">
              <a:extLst>
                <a:ext uri="{FF2B5EF4-FFF2-40B4-BE49-F238E27FC236}">
                  <a16:creationId xmlns:a16="http://schemas.microsoft.com/office/drawing/2014/main" id="{8EC86D49-2FFD-4B69-9B42-988125C8905F}"/>
                </a:ext>
              </a:extLst>
            </p:cNvPr>
            <p:cNvSpPr/>
            <p:nvPr/>
          </p:nvSpPr>
          <p:spPr>
            <a:xfrm>
              <a:off x="1299806" y="4145059"/>
              <a:ext cx="127544" cy="3507"/>
            </a:xfrm>
            <a:custGeom>
              <a:avLst/>
              <a:gdLst>
                <a:gd name="connsiteX0" fmla="*/ 0 w 127544"/>
                <a:gd name="connsiteY0" fmla="*/ 0 h 3507"/>
                <a:gd name="connsiteX1" fmla="*/ 127545 w 127544"/>
                <a:gd name="connsiteY1" fmla="*/ 0 h 3507"/>
              </a:gdLst>
              <a:ahLst/>
              <a:cxnLst>
                <a:cxn ang="0">
                  <a:pos x="connsiteX0" y="connsiteY0"/>
                </a:cxn>
                <a:cxn ang="0">
                  <a:pos x="connsiteX1" y="connsiteY1"/>
                </a:cxn>
              </a:cxnLst>
              <a:rect l="l" t="t" r="r" b="b"/>
              <a:pathLst>
                <a:path w="127544" h="3507">
                  <a:moveTo>
                    <a:pt x="0" y="0"/>
                  </a:moveTo>
                  <a:lnTo>
                    <a:pt x="127545" y="0"/>
                  </a:lnTo>
                </a:path>
              </a:pathLst>
            </a:custGeom>
            <a:grpFill/>
            <a:ln w="12700" cap="rnd">
              <a:solidFill>
                <a:srgbClr val="114954"/>
              </a:solidFill>
              <a:prstDash val="solid"/>
              <a:round/>
            </a:ln>
          </p:spPr>
          <p:txBody>
            <a:bodyPr rtlCol="0" anchor="ctr"/>
            <a:lstStyle/>
            <a:p>
              <a:endParaRPr lang="en-AU"/>
            </a:p>
          </p:txBody>
        </p:sp>
        <p:sp>
          <p:nvSpPr>
            <p:cNvPr id="964" name="Freeform: Shape 963">
              <a:extLst>
                <a:ext uri="{FF2B5EF4-FFF2-40B4-BE49-F238E27FC236}">
                  <a16:creationId xmlns:a16="http://schemas.microsoft.com/office/drawing/2014/main" id="{5F1DF8F0-307D-4EFE-ABEE-43DC024AFCCB}"/>
                </a:ext>
              </a:extLst>
            </p:cNvPr>
            <p:cNvSpPr/>
            <p:nvPr/>
          </p:nvSpPr>
          <p:spPr>
            <a:xfrm>
              <a:off x="1299806" y="4185715"/>
              <a:ext cx="127544" cy="3507"/>
            </a:xfrm>
            <a:custGeom>
              <a:avLst/>
              <a:gdLst>
                <a:gd name="connsiteX0" fmla="*/ 0 w 127544"/>
                <a:gd name="connsiteY0" fmla="*/ 0 h 3507"/>
                <a:gd name="connsiteX1" fmla="*/ 127545 w 127544"/>
                <a:gd name="connsiteY1" fmla="*/ 0 h 3507"/>
              </a:gdLst>
              <a:ahLst/>
              <a:cxnLst>
                <a:cxn ang="0">
                  <a:pos x="connsiteX0" y="connsiteY0"/>
                </a:cxn>
                <a:cxn ang="0">
                  <a:pos x="connsiteX1" y="connsiteY1"/>
                </a:cxn>
              </a:cxnLst>
              <a:rect l="l" t="t" r="r" b="b"/>
              <a:pathLst>
                <a:path w="127544" h="3507">
                  <a:moveTo>
                    <a:pt x="0" y="0"/>
                  </a:moveTo>
                  <a:lnTo>
                    <a:pt x="127545" y="0"/>
                  </a:lnTo>
                </a:path>
              </a:pathLst>
            </a:custGeom>
            <a:grpFill/>
            <a:ln w="12700" cap="rnd">
              <a:solidFill>
                <a:srgbClr val="114954"/>
              </a:solidFill>
              <a:prstDash val="solid"/>
              <a:round/>
            </a:ln>
          </p:spPr>
          <p:txBody>
            <a:bodyPr rtlCol="0" anchor="ctr"/>
            <a:lstStyle/>
            <a:p>
              <a:endParaRPr lang="en-AU"/>
            </a:p>
          </p:txBody>
        </p:sp>
        <p:sp>
          <p:nvSpPr>
            <p:cNvPr id="965" name="Freeform: Shape 964">
              <a:extLst>
                <a:ext uri="{FF2B5EF4-FFF2-40B4-BE49-F238E27FC236}">
                  <a16:creationId xmlns:a16="http://schemas.microsoft.com/office/drawing/2014/main" id="{95A7ADF5-2484-4F8A-A206-14968D8CEBAA}"/>
                </a:ext>
              </a:extLst>
            </p:cNvPr>
            <p:cNvSpPr/>
            <p:nvPr/>
          </p:nvSpPr>
          <p:spPr>
            <a:xfrm>
              <a:off x="1272866" y="4393519"/>
              <a:ext cx="26940" cy="13259"/>
            </a:xfrm>
            <a:custGeom>
              <a:avLst/>
              <a:gdLst>
                <a:gd name="connsiteX0" fmla="*/ 26940 w 26940"/>
                <a:gd name="connsiteY0" fmla="*/ 13260 h 13259"/>
                <a:gd name="connsiteX1" fmla="*/ 0 w 26940"/>
                <a:gd name="connsiteY1" fmla="*/ 0 h 13259"/>
              </a:gdLst>
              <a:ahLst/>
              <a:cxnLst>
                <a:cxn ang="0">
                  <a:pos x="connsiteX0" y="connsiteY0"/>
                </a:cxn>
                <a:cxn ang="0">
                  <a:pos x="connsiteX1" y="connsiteY1"/>
                </a:cxn>
              </a:cxnLst>
              <a:rect l="l" t="t" r="r" b="b"/>
              <a:pathLst>
                <a:path w="26940" h="13259">
                  <a:moveTo>
                    <a:pt x="26940" y="13260"/>
                  </a:moveTo>
                  <a:lnTo>
                    <a:pt x="0" y="0"/>
                  </a:lnTo>
                </a:path>
              </a:pathLst>
            </a:custGeom>
            <a:grpFill/>
            <a:ln w="12700" cap="rnd">
              <a:solidFill>
                <a:srgbClr val="114954"/>
              </a:solidFill>
              <a:prstDash val="solid"/>
              <a:round/>
            </a:ln>
          </p:spPr>
          <p:txBody>
            <a:bodyPr rtlCol="0" anchor="ctr"/>
            <a:lstStyle/>
            <a:p>
              <a:endParaRPr lang="en-AU"/>
            </a:p>
          </p:txBody>
        </p:sp>
        <p:sp>
          <p:nvSpPr>
            <p:cNvPr id="966" name="Freeform: Shape 965">
              <a:extLst>
                <a:ext uri="{FF2B5EF4-FFF2-40B4-BE49-F238E27FC236}">
                  <a16:creationId xmlns:a16="http://schemas.microsoft.com/office/drawing/2014/main" id="{9BC3C551-BDA0-43A1-B5FA-5951C313281E}"/>
                </a:ext>
              </a:extLst>
            </p:cNvPr>
            <p:cNvSpPr/>
            <p:nvPr/>
          </p:nvSpPr>
          <p:spPr>
            <a:xfrm>
              <a:off x="1272866" y="4380224"/>
              <a:ext cx="26940" cy="13294"/>
            </a:xfrm>
            <a:custGeom>
              <a:avLst/>
              <a:gdLst>
                <a:gd name="connsiteX0" fmla="*/ 26940 w 26940"/>
                <a:gd name="connsiteY0" fmla="*/ 0 h 13294"/>
                <a:gd name="connsiteX1" fmla="*/ 0 w 26940"/>
                <a:gd name="connsiteY1" fmla="*/ 13295 h 13294"/>
              </a:gdLst>
              <a:ahLst/>
              <a:cxnLst>
                <a:cxn ang="0">
                  <a:pos x="connsiteX0" y="connsiteY0"/>
                </a:cxn>
                <a:cxn ang="0">
                  <a:pos x="connsiteX1" y="connsiteY1"/>
                </a:cxn>
              </a:cxnLst>
              <a:rect l="l" t="t" r="r" b="b"/>
              <a:pathLst>
                <a:path w="26940" h="13294">
                  <a:moveTo>
                    <a:pt x="26940" y="0"/>
                  </a:moveTo>
                  <a:lnTo>
                    <a:pt x="0" y="13295"/>
                  </a:lnTo>
                </a:path>
              </a:pathLst>
            </a:custGeom>
            <a:grpFill/>
            <a:ln w="12700" cap="rnd">
              <a:solidFill>
                <a:srgbClr val="114954"/>
              </a:solidFill>
              <a:prstDash val="solid"/>
              <a:round/>
            </a:ln>
          </p:spPr>
          <p:txBody>
            <a:bodyPr rtlCol="0" anchor="ctr"/>
            <a:lstStyle/>
            <a:p>
              <a:endParaRPr lang="en-AU"/>
            </a:p>
          </p:txBody>
        </p:sp>
        <p:sp>
          <p:nvSpPr>
            <p:cNvPr id="967" name="Freeform: Shape 966">
              <a:extLst>
                <a:ext uri="{FF2B5EF4-FFF2-40B4-BE49-F238E27FC236}">
                  <a16:creationId xmlns:a16="http://schemas.microsoft.com/office/drawing/2014/main" id="{B75EB544-0DF1-4A57-9203-2A828470546B}"/>
                </a:ext>
              </a:extLst>
            </p:cNvPr>
            <p:cNvSpPr/>
            <p:nvPr/>
          </p:nvSpPr>
          <p:spPr>
            <a:xfrm>
              <a:off x="1427351" y="4393519"/>
              <a:ext cx="26905" cy="13259"/>
            </a:xfrm>
            <a:custGeom>
              <a:avLst/>
              <a:gdLst>
                <a:gd name="connsiteX0" fmla="*/ 0 w 26905"/>
                <a:gd name="connsiteY0" fmla="*/ 13260 h 13259"/>
                <a:gd name="connsiteX1" fmla="*/ 26905 w 26905"/>
                <a:gd name="connsiteY1" fmla="*/ 0 h 13259"/>
              </a:gdLst>
              <a:ahLst/>
              <a:cxnLst>
                <a:cxn ang="0">
                  <a:pos x="connsiteX0" y="connsiteY0"/>
                </a:cxn>
                <a:cxn ang="0">
                  <a:pos x="connsiteX1" y="connsiteY1"/>
                </a:cxn>
              </a:cxnLst>
              <a:rect l="l" t="t" r="r" b="b"/>
              <a:pathLst>
                <a:path w="26905" h="13259">
                  <a:moveTo>
                    <a:pt x="0" y="13260"/>
                  </a:moveTo>
                  <a:lnTo>
                    <a:pt x="26905" y="0"/>
                  </a:lnTo>
                </a:path>
              </a:pathLst>
            </a:custGeom>
            <a:grpFill/>
            <a:ln w="12700" cap="rnd">
              <a:solidFill>
                <a:srgbClr val="114954"/>
              </a:solidFill>
              <a:prstDash val="solid"/>
              <a:round/>
            </a:ln>
          </p:spPr>
          <p:txBody>
            <a:bodyPr rtlCol="0" anchor="ctr"/>
            <a:lstStyle/>
            <a:p>
              <a:endParaRPr lang="en-AU"/>
            </a:p>
          </p:txBody>
        </p:sp>
        <p:sp>
          <p:nvSpPr>
            <p:cNvPr id="968" name="Freeform: Shape 967">
              <a:extLst>
                <a:ext uri="{FF2B5EF4-FFF2-40B4-BE49-F238E27FC236}">
                  <a16:creationId xmlns:a16="http://schemas.microsoft.com/office/drawing/2014/main" id="{7A97EB72-02B7-4526-8D36-A69B96463DF0}"/>
                </a:ext>
              </a:extLst>
            </p:cNvPr>
            <p:cNvSpPr/>
            <p:nvPr/>
          </p:nvSpPr>
          <p:spPr>
            <a:xfrm>
              <a:off x="1427351" y="4380224"/>
              <a:ext cx="26905" cy="13294"/>
            </a:xfrm>
            <a:custGeom>
              <a:avLst/>
              <a:gdLst>
                <a:gd name="connsiteX0" fmla="*/ 0 w 26905"/>
                <a:gd name="connsiteY0" fmla="*/ 0 h 13294"/>
                <a:gd name="connsiteX1" fmla="*/ 26905 w 26905"/>
                <a:gd name="connsiteY1" fmla="*/ 13295 h 13294"/>
              </a:gdLst>
              <a:ahLst/>
              <a:cxnLst>
                <a:cxn ang="0">
                  <a:pos x="connsiteX0" y="connsiteY0"/>
                </a:cxn>
                <a:cxn ang="0">
                  <a:pos x="connsiteX1" y="connsiteY1"/>
                </a:cxn>
              </a:cxnLst>
              <a:rect l="l" t="t" r="r" b="b"/>
              <a:pathLst>
                <a:path w="26905" h="13294">
                  <a:moveTo>
                    <a:pt x="0" y="0"/>
                  </a:moveTo>
                  <a:lnTo>
                    <a:pt x="26905" y="13295"/>
                  </a:lnTo>
                </a:path>
              </a:pathLst>
            </a:custGeom>
            <a:grpFill/>
            <a:ln w="12700" cap="rnd">
              <a:solidFill>
                <a:srgbClr val="114954"/>
              </a:solidFill>
              <a:prstDash val="solid"/>
              <a:round/>
            </a:ln>
          </p:spPr>
          <p:txBody>
            <a:bodyPr rtlCol="0" anchor="ctr"/>
            <a:lstStyle/>
            <a:p>
              <a:endParaRPr lang="en-AU"/>
            </a:p>
          </p:txBody>
        </p:sp>
        <p:sp>
          <p:nvSpPr>
            <p:cNvPr id="969" name="Freeform: Shape 968">
              <a:extLst>
                <a:ext uri="{FF2B5EF4-FFF2-40B4-BE49-F238E27FC236}">
                  <a16:creationId xmlns:a16="http://schemas.microsoft.com/office/drawing/2014/main" id="{033B3638-DB94-48E6-A188-BE0DD2FA2344}"/>
                </a:ext>
              </a:extLst>
            </p:cNvPr>
            <p:cNvSpPr/>
            <p:nvPr/>
          </p:nvSpPr>
          <p:spPr>
            <a:xfrm>
              <a:off x="1359124" y="4389064"/>
              <a:ext cx="8909" cy="8909"/>
            </a:xfrm>
            <a:custGeom>
              <a:avLst/>
              <a:gdLst>
                <a:gd name="connsiteX0" fmla="*/ 8910 w 8909"/>
                <a:gd name="connsiteY0" fmla="*/ 4455 h 8909"/>
                <a:gd name="connsiteX1" fmla="*/ 4455 w 8909"/>
                <a:gd name="connsiteY1" fmla="*/ 8910 h 8909"/>
                <a:gd name="connsiteX2" fmla="*/ 0 w 8909"/>
                <a:gd name="connsiteY2" fmla="*/ 4455 h 8909"/>
                <a:gd name="connsiteX3" fmla="*/ 4455 w 8909"/>
                <a:gd name="connsiteY3" fmla="*/ 0 h 8909"/>
                <a:gd name="connsiteX4" fmla="*/ 8910 w 8909"/>
                <a:gd name="connsiteY4" fmla="*/ 4455 h 8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9" h="8909">
                  <a:moveTo>
                    <a:pt x="8910" y="4455"/>
                  </a:moveTo>
                  <a:cubicBezTo>
                    <a:pt x="8910" y="6910"/>
                    <a:pt x="6910" y="8910"/>
                    <a:pt x="4455" y="8910"/>
                  </a:cubicBezTo>
                  <a:cubicBezTo>
                    <a:pt x="1999" y="8910"/>
                    <a:pt x="0" y="6910"/>
                    <a:pt x="0" y="4455"/>
                  </a:cubicBezTo>
                  <a:cubicBezTo>
                    <a:pt x="0" y="1999"/>
                    <a:pt x="1999" y="0"/>
                    <a:pt x="4455" y="0"/>
                  </a:cubicBezTo>
                  <a:cubicBezTo>
                    <a:pt x="6910" y="0"/>
                    <a:pt x="8910" y="1999"/>
                    <a:pt x="8910" y="4455"/>
                  </a:cubicBezTo>
                  <a:close/>
                </a:path>
              </a:pathLst>
            </a:custGeom>
            <a:grpFill/>
            <a:ln w="12700" cap="rnd">
              <a:solidFill>
                <a:srgbClr val="114954"/>
              </a:solidFill>
              <a:prstDash val="solid"/>
              <a:round/>
            </a:ln>
          </p:spPr>
          <p:txBody>
            <a:bodyPr rtlCol="0" anchor="ctr"/>
            <a:lstStyle/>
            <a:p>
              <a:endParaRPr lang="en-AU"/>
            </a:p>
          </p:txBody>
        </p:sp>
        <p:sp>
          <p:nvSpPr>
            <p:cNvPr id="970" name="Freeform: Shape 969">
              <a:extLst>
                <a:ext uri="{FF2B5EF4-FFF2-40B4-BE49-F238E27FC236}">
                  <a16:creationId xmlns:a16="http://schemas.microsoft.com/office/drawing/2014/main" id="{C6FB669A-728F-4941-8F03-97FBC859A000}"/>
                </a:ext>
              </a:extLst>
            </p:cNvPr>
            <p:cNvSpPr/>
            <p:nvPr/>
          </p:nvSpPr>
          <p:spPr>
            <a:xfrm>
              <a:off x="1278584" y="4275796"/>
              <a:ext cx="169954" cy="41111"/>
            </a:xfrm>
            <a:custGeom>
              <a:avLst/>
              <a:gdLst>
                <a:gd name="connsiteX0" fmla="*/ 0 w 169954"/>
                <a:gd name="connsiteY0" fmla="*/ 0 h 41111"/>
                <a:gd name="connsiteX1" fmla="*/ 169954 w 169954"/>
                <a:gd name="connsiteY1" fmla="*/ 0 h 41111"/>
                <a:gd name="connsiteX2" fmla="*/ 169954 w 169954"/>
                <a:gd name="connsiteY2" fmla="*/ 41112 h 41111"/>
                <a:gd name="connsiteX3" fmla="*/ 0 w 169954"/>
                <a:gd name="connsiteY3" fmla="*/ 41112 h 41111"/>
              </a:gdLst>
              <a:ahLst/>
              <a:cxnLst>
                <a:cxn ang="0">
                  <a:pos x="connsiteX0" y="connsiteY0"/>
                </a:cxn>
                <a:cxn ang="0">
                  <a:pos x="connsiteX1" y="connsiteY1"/>
                </a:cxn>
                <a:cxn ang="0">
                  <a:pos x="connsiteX2" y="connsiteY2"/>
                </a:cxn>
                <a:cxn ang="0">
                  <a:pos x="connsiteX3" y="connsiteY3"/>
                </a:cxn>
              </a:cxnLst>
              <a:rect l="l" t="t" r="r" b="b"/>
              <a:pathLst>
                <a:path w="169954" h="41111">
                  <a:moveTo>
                    <a:pt x="0" y="0"/>
                  </a:moveTo>
                  <a:lnTo>
                    <a:pt x="169954" y="0"/>
                  </a:lnTo>
                  <a:lnTo>
                    <a:pt x="169954" y="41112"/>
                  </a:lnTo>
                  <a:lnTo>
                    <a:pt x="0" y="41112"/>
                  </a:lnTo>
                  <a:close/>
                </a:path>
              </a:pathLst>
            </a:custGeom>
            <a:grpFill/>
            <a:ln w="12700" cap="flat">
              <a:solidFill>
                <a:srgbClr val="114954"/>
              </a:solidFill>
              <a:prstDash val="solid"/>
              <a:miter/>
            </a:ln>
          </p:spPr>
          <p:txBody>
            <a:bodyPr rtlCol="0" anchor="ctr"/>
            <a:lstStyle/>
            <a:p>
              <a:endParaRPr lang="en-AU"/>
            </a:p>
          </p:txBody>
        </p:sp>
      </p:grpSp>
      <p:grpSp>
        <p:nvGrpSpPr>
          <p:cNvPr id="971" name="Graphic 7">
            <a:extLst>
              <a:ext uri="{FF2B5EF4-FFF2-40B4-BE49-F238E27FC236}">
                <a16:creationId xmlns:a16="http://schemas.microsoft.com/office/drawing/2014/main" id="{ECDF7D7A-99E6-476D-A8B5-5A05429E596C}"/>
              </a:ext>
            </a:extLst>
          </p:cNvPr>
          <p:cNvGrpSpPr/>
          <p:nvPr/>
        </p:nvGrpSpPr>
        <p:grpSpPr>
          <a:xfrm>
            <a:off x="2432870" y="4012113"/>
            <a:ext cx="425499" cy="430024"/>
            <a:chOff x="2432870" y="4012113"/>
            <a:chExt cx="425499" cy="430024"/>
          </a:xfrm>
          <a:noFill/>
        </p:grpSpPr>
        <p:sp>
          <p:nvSpPr>
            <p:cNvPr id="972" name="Freeform: Shape 971">
              <a:extLst>
                <a:ext uri="{FF2B5EF4-FFF2-40B4-BE49-F238E27FC236}">
                  <a16:creationId xmlns:a16="http://schemas.microsoft.com/office/drawing/2014/main" id="{6C9BABB6-D558-4AA3-A92D-1C0C21984F25}"/>
                </a:ext>
              </a:extLst>
            </p:cNvPr>
            <p:cNvSpPr/>
            <p:nvPr/>
          </p:nvSpPr>
          <p:spPr>
            <a:xfrm>
              <a:off x="2432870" y="4012113"/>
              <a:ext cx="253194" cy="430024"/>
            </a:xfrm>
            <a:custGeom>
              <a:avLst/>
              <a:gdLst>
                <a:gd name="connsiteX0" fmla="*/ 253195 w 253194"/>
                <a:gd name="connsiteY0" fmla="*/ 88713 h 430024"/>
                <a:gd name="connsiteX1" fmla="*/ 253195 w 253194"/>
                <a:gd name="connsiteY1" fmla="*/ 34026 h 430024"/>
                <a:gd name="connsiteX2" fmla="*/ 219169 w 253194"/>
                <a:gd name="connsiteY2" fmla="*/ 0 h 430024"/>
                <a:gd name="connsiteX3" fmla="*/ 34026 w 253194"/>
                <a:gd name="connsiteY3" fmla="*/ 0 h 430024"/>
                <a:gd name="connsiteX4" fmla="*/ 0 w 253194"/>
                <a:gd name="connsiteY4" fmla="*/ 34026 h 430024"/>
                <a:gd name="connsiteX5" fmla="*/ 0 w 253194"/>
                <a:gd name="connsiteY5" fmla="*/ 394876 h 430024"/>
                <a:gd name="connsiteX6" fmla="*/ 35148 w 253194"/>
                <a:gd name="connsiteY6" fmla="*/ 430025 h 430024"/>
                <a:gd name="connsiteX7" fmla="*/ 202156 w 253194"/>
                <a:gd name="connsiteY7" fmla="*/ 430025 h 43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194" h="430024">
                  <a:moveTo>
                    <a:pt x="253195" y="88713"/>
                  </a:moveTo>
                  <a:lnTo>
                    <a:pt x="253195" y="34026"/>
                  </a:lnTo>
                  <a:cubicBezTo>
                    <a:pt x="253195" y="15224"/>
                    <a:pt x="237971" y="0"/>
                    <a:pt x="219169" y="0"/>
                  </a:cubicBezTo>
                  <a:lnTo>
                    <a:pt x="34026" y="0"/>
                  </a:lnTo>
                  <a:cubicBezTo>
                    <a:pt x="15224" y="0"/>
                    <a:pt x="0" y="15224"/>
                    <a:pt x="0" y="34026"/>
                  </a:cubicBezTo>
                  <a:lnTo>
                    <a:pt x="0" y="394876"/>
                  </a:lnTo>
                  <a:cubicBezTo>
                    <a:pt x="0" y="414275"/>
                    <a:pt x="15750" y="430025"/>
                    <a:pt x="35148" y="430025"/>
                  </a:cubicBezTo>
                  <a:lnTo>
                    <a:pt x="202156" y="430025"/>
                  </a:lnTo>
                </a:path>
              </a:pathLst>
            </a:custGeom>
            <a:grpFill/>
            <a:ln w="12700" cap="rnd">
              <a:solidFill>
                <a:srgbClr val="114954"/>
              </a:solidFill>
              <a:prstDash val="solid"/>
              <a:miter/>
            </a:ln>
          </p:spPr>
          <p:txBody>
            <a:bodyPr rtlCol="0" anchor="ctr"/>
            <a:lstStyle/>
            <a:p>
              <a:endParaRPr lang="en-AU"/>
            </a:p>
          </p:txBody>
        </p:sp>
        <p:sp>
          <p:nvSpPr>
            <p:cNvPr id="973" name="Freeform: Shape 972">
              <a:extLst>
                <a:ext uri="{FF2B5EF4-FFF2-40B4-BE49-F238E27FC236}">
                  <a16:creationId xmlns:a16="http://schemas.microsoft.com/office/drawing/2014/main" id="{493A53AF-DC25-4319-AB63-00802FAEF003}"/>
                </a:ext>
              </a:extLst>
            </p:cNvPr>
            <p:cNvSpPr/>
            <p:nvPr/>
          </p:nvSpPr>
          <p:spPr>
            <a:xfrm>
              <a:off x="2500150" y="4012113"/>
              <a:ext cx="118669" cy="35008"/>
            </a:xfrm>
            <a:custGeom>
              <a:avLst/>
              <a:gdLst>
                <a:gd name="connsiteX0" fmla="*/ 0 w 118669"/>
                <a:gd name="connsiteY0" fmla="*/ 0 h 35008"/>
                <a:gd name="connsiteX1" fmla="*/ 0 w 118669"/>
                <a:gd name="connsiteY1" fmla="*/ 16627 h 35008"/>
                <a:gd name="connsiteX2" fmla="*/ 18381 w 118669"/>
                <a:gd name="connsiteY2" fmla="*/ 35008 h 35008"/>
                <a:gd name="connsiteX3" fmla="*/ 100289 w 118669"/>
                <a:gd name="connsiteY3" fmla="*/ 35008 h 35008"/>
                <a:gd name="connsiteX4" fmla="*/ 118670 w 118669"/>
                <a:gd name="connsiteY4" fmla="*/ 16627 h 35008"/>
                <a:gd name="connsiteX5" fmla="*/ 118670 w 118669"/>
                <a:gd name="connsiteY5" fmla="*/ 0 h 3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69" h="35008">
                  <a:moveTo>
                    <a:pt x="0" y="0"/>
                  </a:moveTo>
                  <a:lnTo>
                    <a:pt x="0" y="16627"/>
                  </a:lnTo>
                  <a:cubicBezTo>
                    <a:pt x="0" y="26800"/>
                    <a:pt x="8243" y="35008"/>
                    <a:pt x="18381" y="35008"/>
                  </a:cubicBezTo>
                  <a:lnTo>
                    <a:pt x="100289" y="35008"/>
                  </a:lnTo>
                  <a:cubicBezTo>
                    <a:pt x="110461" y="35008"/>
                    <a:pt x="118670" y="26765"/>
                    <a:pt x="118670" y="16627"/>
                  </a:cubicBezTo>
                  <a:lnTo>
                    <a:pt x="118670" y="0"/>
                  </a:lnTo>
                </a:path>
              </a:pathLst>
            </a:custGeom>
            <a:grpFill/>
            <a:ln w="12700" cap="rnd">
              <a:solidFill>
                <a:srgbClr val="114954"/>
              </a:solidFill>
              <a:prstDash val="solid"/>
              <a:miter/>
            </a:ln>
          </p:spPr>
          <p:txBody>
            <a:bodyPr rtlCol="0" anchor="ctr"/>
            <a:lstStyle/>
            <a:p>
              <a:endParaRPr lang="en-AU"/>
            </a:p>
          </p:txBody>
        </p:sp>
        <p:grpSp>
          <p:nvGrpSpPr>
            <p:cNvPr id="974" name="Graphic 7">
              <a:extLst>
                <a:ext uri="{FF2B5EF4-FFF2-40B4-BE49-F238E27FC236}">
                  <a16:creationId xmlns:a16="http://schemas.microsoft.com/office/drawing/2014/main" id="{68F51E86-4487-45A6-9FA4-5D4314D6B486}"/>
                </a:ext>
              </a:extLst>
            </p:cNvPr>
            <p:cNvGrpSpPr/>
            <p:nvPr/>
          </p:nvGrpSpPr>
          <p:grpSpPr>
            <a:xfrm>
              <a:off x="2563374" y="4130958"/>
              <a:ext cx="105888" cy="131302"/>
              <a:chOff x="2563374" y="4130958"/>
              <a:chExt cx="105888" cy="131302"/>
            </a:xfrm>
            <a:grpFill/>
          </p:grpSpPr>
          <p:sp>
            <p:nvSpPr>
              <p:cNvPr id="975" name="Freeform: Shape 974">
                <a:extLst>
                  <a:ext uri="{FF2B5EF4-FFF2-40B4-BE49-F238E27FC236}">
                    <a16:creationId xmlns:a16="http://schemas.microsoft.com/office/drawing/2014/main" id="{3C08C070-279F-45DE-AA0D-634E03959114}"/>
                  </a:ext>
                </a:extLst>
              </p:cNvPr>
              <p:cNvSpPr/>
              <p:nvPr/>
            </p:nvSpPr>
            <p:spPr>
              <a:xfrm>
                <a:off x="2563374" y="4143095"/>
                <a:ext cx="105888" cy="119165"/>
              </a:xfrm>
              <a:custGeom>
                <a:avLst/>
                <a:gdLst>
                  <a:gd name="connsiteX0" fmla="*/ 11458 w 105888"/>
                  <a:gd name="connsiteY0" fmla="*/ 19504 h 119165"/>
                  <a:gd name="connsiteX1" fmla="*/ 30470 w 105888"/>
                  <a:gd name="connsiteY1" fmla="*/ 0 h 119165"/>
                  <a:gd name="connsiteX2" fmla="*/ 35662 w 105888"/>
                  <a:gd name="connsiteY2" fmla="*/ 115478 h 119165"/>
                  <a:gd name="connsiteX3" fmla="*/ 10966 w 105888"/>
                  <a:gd name="connsiteY3" fmla="*/ 73875 h 119165"/>
                  <a:gd name="connsiteX4" fmla="*/ 105888 w 105888"/>
                  <a:gd name="connsiteY4" fmla="*/ 22240 h 11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88" h="119165">
                    <a:moveTo>
                      <a:pt x="11458" y="19504"/>
                    </a:moveTo>
                    <a:lnTo>
                      <a:pt x="30470" y="0"/>
                    </a:lnTo>
                    <a:cubicBezTo>
                      <a:pt x="41309" y="63527"/>
                      <a:pt x="60146" y="100008"/>
                      <a:pt x="35662" y="115478"/>
                    </a:cubicBezTo>
                    <a:cubicBezTo>
                      <a:pt x="12861" y="129895"/>
                      <a:pt x="-16184" y="99096"/>
                      <a:pt x="10966" y="73875"/>
                    </a:cubicBezTo>
                    <a:cubicBezTo>
                      <a:pt x="18789" y="66614"/>
                      <a:pt x="30470" y="61457"/>
                      <a:pt x="105888" y="22240"/>
                    </a:cubicBezTo>
                  </a:path>
                </a:pathLst>
              </a:custGeom>
              <a:grpFill/>
              <a:ln w="12700" cap="rnd">
                <a:solidFill>
                  <a:srgbClr val="114954"/>
                </a:solidFill>
                <a:prstDash val="solid"/>
                <a:round/>
              </a:ln>
            </p:spPr>
            <p:txBody>
              <a:bodyPr rtlCol="0" anchor="ctr"/>
              <a:lstStyle/>
              <a:p>
                <a:endParaRPr lang="en-AU"/>
              </a:p>
            </p:txBody>
          </p:sp>
          <p:sp>
            <p:nvSpPr>
              <p:cNvPr id="976" name="Freeform: Shape 975">
                <a:extLst>
                  <a:ext uri="{FF2B5EF4-FFF2-40B4-BE49-F238E27FC236}">
                    <a16:creationId xmlns:a16="http://schemas.microsoft.com/office/drawing/2014/main" id="{D91EA382-0846-470C-A161-C61BAB5BFFDC}"/>
                  </a:ext>
                </a:extLst>
              </p:cNvPr>
              <p:cNvSpPr/>
              <p:nvPr/>
            </p:nvSpPr>
            <p:spPr>
              <a:xfrm>
                <a:off x="2630115" y="4130958"/>
                <a:ext cx="19994" cy="102533"/>
              </a:xfrm>
              <a:custGeom>
                <a:avLst/>
                <a:gdLst>
                  <a:gd name="connsiteX0" fmla="*/ 0 w 19994"/>
                  <a:gd name="connsiteY0" fmla="*/ 0 h 102533"/>
                  <a:gd name="connsiteX1" fmla="*/ 19995 w 19994"/>
                  <a:gd name="connsiteY1" fmla="*/ 102534 h 102533"/>
                </a:gdLst>
                <a:ahLst/>
                <a:cxnLst>
                  <a:cxn ang="0">
                    <a:pos x="connsiteX0" y="connsiteY0"/>
                  </a:cxn>
                  <a:cxn ang="0">
                    <a:pos x="connsiteX1" y="connsiteY1"/>
                  </a:cxn>
                </a:cxnLst>
                <a:rect l="l" t="t" r="r" b="b"/>
                <a:pathLst>
                  <a:path w="19994" h="102533">
                    <a:moveTo>
                      <a:pt x="0" y="0"/>
                    </a:moveTo>
                    <a:lnTo>
                      <a:pt x="19995" y="102534"/>
                    </a:lnTo>
                  </a:path>
                </a:pathLst>
              </a:custGeom>
              <a:grpFill/>
              <a:ln w="12700" cap="rnd">
                <a:solidFill>
                  <a:srgbClr val="114954"/>
                </a:solidFill>
                <a:prstDash val="solid"/>
                <a:round/>
              </a:ln>
            </p:spPr>
            <p:txBody>
              <a:bodyPr rtlCol="0" anchor="ctr"/>
              <a:lstStyle/>
              <a:p>
                <a:endParaRPr lang="en-AU"/>
              </a:p>
            </p:txBody>
          </p:sp>
        </p:grpSp>
        <p:sp>
          <p:nvSpPr>
            <p:cNvPr id="977" name="Freeform: Shape 976">
              <a:extLst>
                <a:ext uri="{FF2B5EF4-FFF2-40B4-BE49-F238E27FC236}">
                  <a16:creationId xmlns:a16="http://schemas.microsoft.com/office/drawing/2014/main" id="{EB233CEA-B700-478E-854D-A06BBB3ED827}"/>
                </a:ext>
              </a:extLst>
            </p:cNvPr>
            <p:cNvSpPr/>
            <p:nvPr/>
          </p:nvSpPr>
          <p:spPr>
            <a:xfrm>
              <a:off x="2516005" y="4099668"/>
              <a:ext cx="193912" cy="193912"/>
            </a:xfrm>
            <a:custGeom>
              <a:avLst/>
              <a:gdLst>
                <a:gd name="connsiteX0" fmla="*/ 161536 w 193912"/>
                <a:gd name="connsiteY0" fmla="*/ 0 h 193912"/>
                <a:gd name="connsiteX1" fmla="*/ 193913 w 193912"/>
                <a:gd name="connsiteY1" fmla="*/ 32377 h 193912"/>
                <a:gd name="connsiteX2" fmla="*/ 193913 w 193912"/>
                <a:gd name="connsiteY2" fmla="*/ 161535 h 193912"/>
                <a:gd name="connsiteX3" fmla="*/ 161536 w 193912"/>
                <a:gd name="connsiteY3" fmla="*/ 193913 h 193912"/>
                <a:gd name="connsiteX4" fmla="*/ 32377 w 193912"/>
                <a:gd name="connsiteY4" fmla="*/ 193913 h 193912"/>
                <a:gd name="connsiteX5" fmla="*/ 0 w 193912"/>
                <a:gd name="connsiteY5" fmla="*/ 161535 h 193912"/>
                <a:gd name="connsiteX6" fmla="*/ 0 w 193912"/>
                <a:gd name="connsiteY6" fmla="*/ 32377 h 193912"/>
                <a:gd name="connsiteX7" fmla="*/ 32377 w 193912"/>
                <a:gd name="connsiteY7" fmla="*/ 0 h 19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912" h="193912">
                  <a:moveTo>
                    <a:pt x="161536" y="0"/>
                  </a:moveTo>
                  <a:cubicBezTo>
                    <a:pt x="179417" y="0"/>
                    <a:pt x="193913" y="14496"/>
                    <a:pt x="193913" y="32377"/>
                  </a:cubicBezTo>
                  <a:lnTo>
                    <a:pt x="193913" y="161535"/>
                  </a:lnTo>
                  <a:cubicBezTo>
                    <a:pt x="193913" y="179417"/>
                    <a:pt x="179417" y="193913"/>
                    <a:pt x="161536" y="193913"/>
                  </a:cubicBezTo>
                  <a:lnTo>
                    <a:pt x="32377" y="193913"/>
                  </a:lnTo>
                  <a:cubicBezTo>
                    <a:pt x="14496" y="193913"/>
                    <a:pt x="0" y="179417"/>
                    <a:pt x="0" y="161535"/>
                  </a:cubicBezTo>
                  <a:lnTo>
                    <a:pt x="0" y="32377"/>
                  </a:lnTo>
                  <a:cubicBezTo>
                    <a:pt x="0" y="14496"/>
                    <a:pt x="14496" y="0"/>
                    <a:pt x="32377" y="0"/>
                  </a:cubicBezTo>
                  <a:close/>
                </a:path>
              </a:pathLst>
            </a:custGeom>
            <a:grpFill/>
            <a:ln w="12700" cap="rnd">
              <a:solidFill>
                <a:srgbClr val="114954"/>
              </a:solidFill>
              <a:prstDash val="solid"/>
              <a:round/>
            </a:ln>
          </p:spPr>
          <p:txBody>
            <a:bodyPr rtlCol="0" anchor="ctr"/>
            <a:lstStyle/>
            <a:p>
              <a:endParaRPr lang="en-AU"/>
            </a:p>
          </p:txBody>
        </p:sp>
        <p:sp>
          <p:nvSpPr>
            <p:cNvPr id="978" name="Freeform: Shape 977">
              <a:extLst>
                <a:ext uri="{FF2B5EF4-FFF2-40B4-BE49-F238E27FC236}">
                  <a16:creationId xmlns:a16="http://schemas.microsoft.com/office/drawing/2014/main" id="{B31CD6B6-F085-466D-BB74-613950332B3A}"/>
                </a:ext>
              </a:extLst>
            </p:cNvPr>
            <p:cNvSpPr/>
            <p:nvPr/>
          </p:nvSpPr>
          <p:spPr>
            <a:xfrm>
              <a:off x="2664492" y="4248119"/>
              <a:ext cx="193877" cy="193877"/>
            </a:xfrm>
            <a:custGeom>
              <a:avLst/>
              <a:gdLst>
                <a:gd name="connsiteX0" fmla="*/ 105445 w 193877"/>
                <a:gd name="connsiteY0" fmla="*/ 0 h 193877"/>
                <a:gd name="connsiteX1" fmla="*/ 161500 w 193877"/>
                <a:gd name="connsiteY1" fmla="*/ 0 h 193877"/>
                <a:gd name="connsiteX2" fmla="*/ 193878 w 193877"/>
                <a:gd name="connsiteY2" fmla="*/ 32377 h 193877"/>
                <a:gd name="connsiteX3" fmla="*/ 193878 w 193877"/>
                <a:gd name="connsiteY3" fmla="*/ 161500 h 193877"/>
                <a:gd name="connsiteX4" fmla="*/ 161500 w 193877"/>
                <a:gd name="connsiteY4" fmla="*/ 193877 h 193877"/>
                <a:gd name="connsiteX5" fmla="*/ 32377 w 193877"/>
                <a:gd name="connsiteY5" fmla="*/ 193877 h 193877"/>
                <a:gd name="connsiteX6" fmla="*/ 0 w 193877"/>
                <a:gd name="connsiteY6" fmla="*/ 161500 h 193877"/>
                <a:gd name="connsiteX7" fmla="*/ 0 w 193877"/>
                <a:gd name="connsiteY7" fmla="*/ 45426 h 19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877" h="193877">
                  <a:moveTo>
                    <a:pt x="105445" y="0"/>
                  </a:moveTo>
                  <a:lnTo>
                    <a:pt x="161500" y="0"/>
                  </a:lnTo>
                  <a:cubicBezTo>
                    <a:pt x="179390" y="0"/>
                    <a:pt x="193878" y="14487"/>
                    <a:pt x="193878" y="32377"/>
                  </a:cubicBezTo>
                  <a:lnTo>
                    <a:pt x="193878" y="161500"/>
                  </a:lnTo>
                  <a:cubicBezTo>
                    <a:pt x="193878" y="179390"/>
                    <a:pt x="179390" y="193877"/>
                    <a:pt x="161500" y="193877"/>
                  </a:cubicBezTo>
                  <a:lnTo>
                    <a:pt x="32377" y="193877"/>
                  </a:lnTo>
                  <a:cubicBezTo>
                    <a:pt x="14487" y="193877"/>
                    <a:pt x="0" y="179390"/>
                    <a:pt x="0" y="161500"/>
                  </a:cubicBezTo>
                  <a:lnTo>
                    <a:pt x="0" y="45426"/>
                  </a:lnTo>
                </a:path>
              </a:pathLst>
            </a:custGeom>
            <a:grpFill/>
            <a:ln w="12700" cap="rnd">
              <a:solidFill>
                <a:srgbClr val="114954"/>
              </a:solidFill>
              <a:prstDash val="solid"/>
              <a:round/>
            </a:ln>
          </p:spPr>
          <p:txBody>
            <a:bodyPr rtlCol="0" anchor="ctr"/>
            <a:lstStyle/>
            <a:p>
              <a:endParaRPr lang="en-AU"/>
            </a:p>
          </p:txBody>
        </p:sp>
        <p:grpSp>
          <p:nvGrpSpPr>
            <p:cNvPr id="979" name="Graphic 7">
              <a:extLst>
                <a:ext uri="{FF2B5EF4-FFF2-40B4-BE49-F238E27FC236}">
                  <a16:creationId xmlns:a16="http://schemas.microsoft.com/office/drawing/2014/main" id="{88E9F7BD-4D0C-41C7-A515-0D19EEF185AA}"/>
                </a:ext>
              </a:extLst>
            </p:cNvPr>
            <p:cNvGrpSpPr/>
            <p:nvPr/>
          </p:nvGrpSpPr>
          <p:grpSpPr>
            <a:xfrm>
              <a:off x="2715987" y="4293370"/>
              <a:ext cx="102533" cy="103410"/>
              <a:chOff x="2715987" y="4293370"/>
              <a:chExt cx="102533" cy="103410"/>
            </a:xfrm>
            <a:grpFill/>
          </p:grpSpPr>
          <p:sp>
            <p:nvSpPr>
              <p:cNvPr id="980" name="Freeform: Shape 979">
                <a:extLst>
                  <a:ext uri="{FF2B5EF4-FFF2-40B4-BE49-F238E27FC236}">
                    <a16:creationId xmlns:a16="http://schemas.microsoft.com/office/drawing/2014/main" id="{28ABC99D-D7EC-40B2-9B92-6FE884622AC2}"/>
                  </a:ext>
                </a:extLst>
              </p:cNvPr>
              <p:cNvSpPr/>
              <p:nvPr/>
            </p:nvSpPr>
            <p:spPr>
              <a:xfrm>
                <a:off x="2715987" y="4293370"/>
                <a:ext cx="44970" cy="51705"/>
              </a:xfrm>
              <a:custGeom>
                <a:avLst/>
                <a:gdLst>
                  <a:gd name="connsiteX0" fmla="*/ 30904 w 44970"/>
                  <a:gd name="connsiteY0" fmla="*/ 51705 h 51705"/>
                  <a:gd name="connsiteX1" fmla="*/ 25853 w 44970"/>
                  <a:gd name="connsiteY1" fmla="*/ 51705 h 51705"/>
                  <a:gd name="connsiteX2" fmla="*/ 0 w 44970"/>
                  <a:gd name="connsiteY2" fmla="*/ 25853 h 51705"/>
                  <a:gd name="connsiteX3" fmla="*/ 0 w 44970"/>
                  <a:gd name="connsiteY3" fmla="*/ 25853 h 51705"/>
                  <a:gd name="connsiteX4" fmla="*/ 25853 w 44970"/>
                  <a:gd name="connsiteY4" fmla="*/ 0 h 51705"/>
                  <a:gd name="connsiteX5" fmla="*/ 44970 w 44970"/>
                  <a:gd name="connsiteY5" fmla="*/ 0 h 5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70" h="51705">
                    <a:moveTo>
                      <a:pt x="30904" y="51705"/>
                    </a:moveTo>
                    <a:lnTo>
                      <a:pt x="25853" y="51705"/>
                    </a:lnTo>
                    <a:cubicBezTo>
                      <a:pt x="11576" y="51705"/>
                      <a:pt x="0" y="40130"/>
                      <a:pt x="0" y="25853"/>
                    </a:cubicBezTo>
                    <a:lnTo>
                      <a:pt x="0" y="25853"/>
                    </a:lnTo>
                    <a:cubicBezTo>
                      <a:pt x="0" y="11576"/>
                      <a:pt x="11576" y="0"/>
                      <a:pt x="25853" y="0"/>
                    </a:cubicBezTo>
                    <a:lnTo>
                      <a:pt x="44970" y="0"/>
                    </a:lnTo>
                  </a:path>
                </a:pathLst>
              </a:custGeom>
              <a:grpFill/>
              <a:ln w="12700" cap="rnd">
                <a:solidFill>
                  <a:srgbClr val="114954"/>
                </a:solidFill>
                <a:prstDash val="solid"/>
                <a:round/>
              </a:ln>
            </p:spPr>
            <p:txBody>
              <a:bodyPr rtlCol="0" anchor="ctr"/>
              <a:lstStyle/>
              <a:p>
                <a:endParaRPr lang="en-AU"/>
              </a:p>
            </p:txBody>
          </p:sp>
          <p:sp>
            <p:nvSpPr>
              <p:cNvPr id="981" name="Freeform: Shape 980">
                <a:extLst>
                  <a:ext uri="{FF2B5EF4-FFF2-40B4-BE49-F238E27FC236}">
                    <a16:creationId xmlns:a16="http://schemas.microsoft.com/office/drawing/2014/main" id="{B681BA46-F505-4B13-9095-C035938B3435}"/>
                  </a:ext>
                </a:extLst>
              </p:cNvPr>
              <p:cNvSpPr/>
              <p:nvPr/>
            </p:nvSpPr>
            <p:spPr>
              <a:xfrm>
                <a:off x="2715987" y="4345075"/>
                <a:ext cx="44970" cy="51705"/>
              </a:xfrm>
              <a:custGeom>
                <a:avLst/>
                <a:gdLst>
                  <a:gd name="connsiteX0" fmla="*/ 30904 w 44970"/>
                  <a:gd name="connsiteY0" fmla="*/ 0 h 51705"/>
                  <a:gd name="connsiteX1" fmla="*/ 25853 w 44970"/>
                  <a:gd name="connsiteY1" fmla="*/ 0 h 51705"/>
                  <a:gd name="connsiteX2" fmla="*/ 0 w 44970"/>
                  <a:gd name="connsiteY2" fmla="*/ 25853 h 51705"/>
                  <a:gd name="connsiteX3" fmla="*/ 0 w 44970"/>
                  <a:gd name="connsiteY3" fmla="*/ 25853 h 51705"/>
                  <a:gd name="connsiteX4" fmla="*/ 25853 w 44970"/>
                  <a:gd name="connsiteY4" fmla="*/ 51706 h 51705"/>
                  <a:gd name="connsiteX5" fmla="*/ 44970 w 44970"/>
                  <a:gd name="connsiteY5" fmla="*/ 51706 h 5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70" h="51705">
                    <a:moveTo>
                      <a:pt x="30904" y="0"/>
                    </a:moveTo>
                    <a:lnTo>
                      <a:pt x="25853" y="0"/>
                    </a:lnTo>
                    <a:cubicBezTo>
                      <a:pt x="11576" y="0"/>
                      <a:pt x="0" y="11576"/>
                      <a:pt x="0" y="25853"/>
                    </a:cubicBezTo>
                    <a:lnTo>
                      <a:pt x="0" y="25853"/>
                    </a:lnTo>
                    <a:cubicBezTo>
                      <a:pt x="0" y="40130"/>
                      <a:pt x="11576" y="51706"/>
                      <a:pt x="25853" y="51706"/>
                    </a:cubicBezTo>
                    <a:lnTo>
                      <a:pt x="44970" y="51706"/>
                    </a:lnTo>
                  </a:path>
                </a:pathLst>
              </a:custGeom>
              <a:grpFill/>
              <a:ln w="12700" cap="rnd">
                <a:solidFill>
                  <a:srgbClr val="114954"/>
                </a:solidFill>
                <a:prstDash val="solid"/>
                <a:round/>
              </a:ln>
            </p:spPr>
            <p:txBody>
              <a:bodyPr rtlCol="0" anchor="ctr"/>
              <a:lstStyle/>
              <a:p>
                <a:endParaRPr lang="en-AU"/>
              </a:p>
            </p:txBody>
          </p:sp>
          <p:sp>
            <p:nvSpPr>
              <p:cNvPr id="982" name="Freeform: Shape 981">
                <a:extLst>
                  <a:ext uri="{FF2B5EF4-FFF2-40B4-BE49-F238E27FC236}">
                    <a16:creationId xmlns:a16="http://schemas.microsoft.com/office/drawing/2014/main" id="{2ABBFCF0-96CF-4D34-BFEC-EB7C367F30DF}"/>
                  </a:ext>
                </a:extLst>
              </p:cNvPr>
              <p:cNvSpPr/>
              <p:nvPr/>
            </p:nvSpPr>
            <p:spPr>
              <a:xfrm>
                <a:off x="2781232" y="4345075"/>
                <a:ext cx="37288" cy="51705"/>
              </a:xfrm>
              <a:custGeom>
                <a:avLst/>
                <a:gdLst>
                  <a:gd name="connsiteX0" fmla="*/ 0 w 37288"/>
                  <a:gd name="connsiteY0" fmla="*/ 51706 h 51705"/>
                  <a:gd name="connsiteX1" fmla="*/ 0 w 37288"/>
                  <a:gd name="connsiteY1" fmla="*/ 0 h 51705"/>
                  <a:gd name="connsiteX2" fmla="*/ 17504 w 37288"/>
                  <a:gd name="connsiteY2" fmla="*/ 0 h 51705"/>
                  <a:gd name="connsiteX3" fmla="*/ 37288 w 37288"/>
                  <a:gd name="connsiteY3" fmla="*/ 19784 h 51705"/>
                  <a:gd name="connsiteX4" fmla="*/ 37288 w 37288"/>
                  <a:gd name="connsiteY4" fmla="*/ 51706 h 51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88" h="51705">
                    <a:moveTo>
                      <a:pt x="0" y="51706"/>
                    </a:moveTo>
                    <a:lnTo>
                      <a:pt x="0" y="0"/>
                    </a:lnTo>
                    <a:lnTo>
                      <a:pt x="17504" y="0"/>
                    </a:lnTo>
                    <a:cubicBezTo>
                      <a:pt x="28448" y="0"/>
                      <a:pt x="37288" y="8875"/>
                      <a:pt x="37288" y="19784"/>
                    </a:cubicBezTo>
                    <a:lnTo>
                      <a:pt x="37288" y="51706"/>
                    </a:lnTo>
                  </a:path>
                </a:pathLst>
              </a:custGeom>
              <a:grpFill/>
              <a:ln w="12700" cap="rnd">
                <a:solidFill>
                  <a:srgbClr val="114954"/>
                </a:solidFill>
                <a:prstDash val="solid"/>
                <a:miter/>
              </a:ln>
            </p:spPr>
            <p:txBody>
              <a:bodyPr rtlCol="0" anchor="ctr"/>
              <a:lstStyle/>
              <a:p>
                <a:endParaRPr lang="en-AU"/>
              </a:p>
            </p:txBody>
          </p:sp>
        </p:grpSp>
        <p:sp>
          <p:nvSpPr>
            <p:cNvPr id="983" name="Freeform: Shape 982">
              <a:extLst>
                <a:ext uri="{FF2B5EF4-FFF2-40B4-BE49-F238E27FC236}">
                  <a16:creationId xmlns:a16="http://schemas.microsoft.com/office/drawing/2014/main" id="{5A7289A3-7C86-476C-99BE-07C16F12B57E}"/>
                </a:ext>
              </a:extLst>
            </p:cNvPr>
            <p:cNvSpPr/>
            <p:nvPr/>
          </p:nvSpPr>
          <p:spPr>
            <a:xfrm>
              <a:off x="2593248" y="4318802"/>
              <a:ext cx="45987" cy="45987"/>
            </a:xfrm>
            <a:custGeom>
              <a:avLst/>
              <a:gdLst>
                <a:gd name="connsiteX0" fmla="*/ 0 w 45987"/>
                <a:gd name="connsiteY0" fmla="*/ 0 h 45987"/>
                <a:gd name="connsiteX1" fmla="*/ 0 w 45987"/>
                <a:gd name="connsiteY1" fmla="*/ 45988 h 45987"/>
                <a:gd name="connsiteX2" fmla="*/ 45988 w 45987"/>
                <a:gd name="connsiteY2" fmla="*/ 45988 h 45987"/>
              </a:gdLst>
              <a:ahLst/>
              <a:cxnLst>
                <a:cxn ang="0">
                  <a:pos x="connsiteX0" y="connsiteY0"/>
                </a:cxn>
                <a:cxn ang="0">
                  <a:pos x="connsiteX1" y="connsiteY1"/>
                </a:cxn>
                <a:cxn ang="0">
                  <a:pos x="connsiteX2" y="connsiteY2"/>
                </a:cxn>
              </a:cxnLst>
              <a:rect l="l" t="t" r="r" b="b"/>
              <a:pathLst>
                <a:path w="45987" h="45987">
                  <a:moveTo>
                    <a:pt x="0" y="0"/>
                  </a:moveTo>
                  <a:lnTo>
                    <a:pt x="0" y="45988"/>
                  </a:lnTo>
                  <a:lnTo>
                    <a:pt x="45988" y="45988"/>
                  </a:lnTo>
                </a:path>
              </a:pathLst>
            </a:custGeom>
            <a:grpFill/>
            <a:ln w="12700" cap="rnd">
              <a:solidFill>
                <a:srgbClr val="114954"/>
              </a:solidFill>
              <a:prstDash val="solid"/>
              <a:miter/>
            </a:ln>
          </p:spPr>
          <p:txBody>
            <a:bodyPr rtlCol="0" anchor="ctr"/>
            <a:lstStyle/>
            <a:p>
              <a:endParaRPr lang="en-AU"/>
            </a:p>
          </p:txBody>
        </p:sp>
      </p:grpSp>
      <p:grpSp>
        <p:nvGrpSpPr>
          <p:cNvPr id="985" name="Graphic 7">
            <a:extLst>
              <a:ext uri="{FF2B5EF4-FFF2-40B4-BE49-F238E27FC236}">
                <a16:creationId xmlns:a16="http://schemas.microsoft.com/office/drawing/2014/main" id="{060497F4-20FF-4A6A-A7F3-95AAEB80EB2D}"/>
              </a:ext>
            </a:extLst>
          </p:cNvPr>
          <p:cNvGrpSpPr/>
          <p:nvPr/>
        </p:nvGrpSpPr>
        <p:grpSpPr>
          <a:xfrm>
            <a:off x="5018615" y="3990259"/>
            <a:ext cx="404586" cy="458367"/>
            <a:chOff x="5018615" y="3990259"/>
            <a:chExt cx="404586" cy="458367"/>
          </a:xfrm>
          <a:noFill/>
        </p:grpSpPr>
        <p:sp>
          <p:nvSpPr>
            <p:cNvPr id="986" name="Freeform: Shape 985">
              <a:extLst>
                <a:ext uri="{FF2B5EF4-FFF2-40B4-BE49-F238E27FC236}">
                  <a16:creationId xmlns:a16="http://schemas.microsoft.com/office/drawing/2014/main" id="{F14CA8C8-B0CD-42A6-9FC8-6A94F46CEE97}"/>
                </a:ext>
              </a:extLst>
            </p:cNvPr>
            <p:cNvSpPr/>
            <p:nvPr/>
          </p:nvSpPr>
          <p:spPr>
            <a:xfrm>
              <a:off x="5018615" y="4365807"/>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987" name="Freeform: Shape 986">
              <a:extLst>
                <a:ext uri="{FF2B5EF4-FFF2-40B4-BE49-F238E27FC236}">
                  <a16:creationId xmlns:a16="http://schemas.microsoft.com/office/drawing/2014/main" id="{669282FC-C4B7-4FE4-867D-BF3B970A9C47}"/>
                </a:ext>
              </a:extLst>
            </p:cNvPr>
            <p:cNvSpPr/>
            <p:nvPr/>
          </p:nvSpPr>
          <p:spPr>
            <a:xfrm>
              <a:off x="5104992" y="4407199"/>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sp>
          <p:nvSpPr>
            <p:cNvPr id="988" name="Freeform: Shape 987">
              <a:extLst>
                <a:ext uri="{FF2B5EF4-FFF2-40B4-BE49-F238E27FC236}">
                  <a16:creationId xmlns:a16="http://schemas.microsoft.com/office/drawing/2014/main" id="{A534407C-688F-4D18-A7AC-9DDD9BEE4454}"/>
                </a:ext>
              </a:extLst>
            </p:cNvPr>
            <p:cNvSpPr/>
            <p:nvPr/>
          </p:nvSpPr>
          <p:spPr>
            <a:xfrm>
              <a:off x="5023330" y="3990259"/>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7"/>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989" name="Freeform: Shape 988">
              <a:extLst>
                <a:ext uri="{FF2B5EF4-FFF2-40B4-BE49-F238E27FC236}">
                  <a16:creationId xmlns:a16="http://schemas.microsoft.com/office/drawing/2014/main" id="{FA00D3D3-CAB2-475A-902F-6CCBC4D7CF0A}"/>
                </a:ext>
              </a:extLst>
            </p:cNvPr>
            <p:cNvSpPr/>
            <p:nvPr/>
          </p:nvSpPr>
          <p:spPr>
            <a:xfrm>
              <a:off x="5102186" y="4283618"/>
              <a:ext cx="237479" cy="45391"/>
            </a:xfrm>
            <a:custGeom>
              <a:avLst/>
              <a:gdLst>
                <a:gd name="connsiteX0" fmla="*/ 17960 w 237479"/>
                <a:gd name="connsiteY0" fmla="*/ 0 h 45391"/>
                <a:gd name="connsiteX1" fmla="*/ 0 w 237479"/>
                <a:gd name="connsiteY1" fmla="*/ 45391 h 45391"/>
                <a:gd name="connsiteX2" fmla="*/ 118740 w 237479"/>
                <a:gd name="connsiteY2" fmla="*/ 45391 h 45391"/>
                <a:gd name="connsiteX3" fmla="*/ 237480 w 237479"/>
                <a:gd name="connsiteY3" fmla="*/ 45391 h 45391"/>
                <a:gd name="connsiteX4" fmla="*/ 219520 w 237479"/>
                <a:gd name="connsiteY4" fmla="*/ 0 h 45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391">
                  <a:moveTo>
                    <a:pt x="17960" y="0"/>
                  </a:moveTo>
                  <a:lnTo>
                    <a:pt x="0" y="45391"/>
                  </a:lnTo>
                  <a:lnTo>
                    <a:pt x="118740" y="45391"/>
                  </a:lnTo>
                  <a:lnTo>
                    <a:pt x="237480" y="45391"/>
                  </a:lnTo>
                  <a:lnTo>
                    <a:pt x="219520" y="0"/>
                  </a:lnTo>
                </a:path>
              </a:pathLst>
            </a:custGeom>
            <a:grpFill/>
            <a:ln w="12700" cap="rnd">
              <a:solidFill>
                <a:srgbClr val="114954"/>
              </a:solidFill>
              <a:prstDash val="solid"/>
              <a:round/>
            </a:ln>
          </p:spPr>
          <p:txBody>
            <a:bodyPr rtlCol="0" anchor="ctr"/>
            <a:lstStyle/>
            <a:p>
              <a:endParaRPr lang="en-AU"/>
            </a:p>
          </p:txBody>
        </p:sp>
        <p:grpSp>
          <p:nvGrpSpPr>
            <p:cNvPr id="990" name="Graphic 7">
              <a:extLst>
                <a:ext uri="{FF2B5EF4-FFF2-40B4-BE49-F238E27FC236}">
                  <a16:creationId xmlns:a16="http://schemas.microsoft.com/office/drawing/2014/main" id="{0843534A-5CA4-45E2-94BA-531E462ACC75}"/>
                </a:ext>
              </a:extLst>
            </p:cNvPr>
            <p:cNvGrpSpPr/>
            <p:nvPr/>
          </p:nvGrpSpPr>
          <p:grpSpPr>
            <a:xfrm>
              <a:off x="5077035" y="4172806"/>
              <a:ext cx="287747" cy="34166"/>
              <a:chOff x="5077035" y="4172806"/>
              <a:chExt cx="287747" cy="34166"/>
            </a:xfrm>
            <a:grpFill/>
          </p:grpSpPr>
          <p:sp>
            <p:nvSpPr>
              <p:cNvPr id="991" name="Freeform: Shape 990">
                <a:extLst>
                  <a:ext uri="{FF2B5EF4-FFF2-40B4-BE49-F238E27FC236}">
                    <a16:creationId xmlns:a16="http://schemas.microsoft.com/office/drawing/2014/main" id="{5BE92EC8-6B5F-42F4-9EBE-79CBABA8E60C}"/>
                  </a:ext>
                </a:extLst>
              </p:cNvPr>
              <p:cNvSpPr/>
              <p:nvPr/>
            </p:nvSpPr>
            <p:spPr>
              <a:xfrm>
                <a:off x="5111202" y="4189889"/>
                <a:ext cx="219449" cy="3507"/>
              </a:xfrm>
              <a:custGeom>
                <a:avLst/>
                <a:gdLst>
                  <a:gd name="connsiteX0" fmla="*/ 0 w 219449"/>
                  <a:gd name="connsiteY0" fmla="*/ 0 h 3507"/>
                  <a:gd name="connsiteX1" fmla="*/ 109830 w 219449"/>
                  <a:gd name="connsiteY1" fmla="*/ 0 h 3507"/>
                  <a:gd name="connsiteX2" fmla="*/ 109620 w 219449"/>
                  <a:gd name="connsiteY2" fmla="*/ 0 h 3507"/>
                  <a:gd name="connsiteX3" fmla="*/ 219449 w 219449"/>
                  <a:gd name="connsiteY3" fmla="*/ 0 h 3507"/>
                </a:gdLst>
                <a:ahLst/>
                <a:cxnLst>
                  <a:cxn ang="0">
                    <a:pos x="connsiteX0" y="connsiteY0"/>
                  </a:cxn>
                  <a:cxn ang="0">
                    <a:pos x="connsiteX1" y="connsiteY1"/>
                  </a:cxn>
                  <a:cxn ang="0">
                    <a:pos x="connsiteX2" y="connsiteY2"/>
                  </a:cxn>
                  <a:cxn ang="0">
                    <a:pos x="connsiteX3" y="connsiteY3"/>
                  </a:cxn>
                </a:cxnLst>
                <a:rect l="l" t="t" r="r" b="b"/>
                <a:pathLst>
                  <a:path w="219449" h="3507">
                    <a:moveTo>
                      <a:pt x="0" y="0"/>
                    </a:moveTo>
                    <a:lnTo>
                      <a:pt x="109830" y="0"/>
                    </a:lnTo>
                    <a:lnTo>
                      <a:pt x="109620" y="0"/>
                    </a:lnTo>
                    <a:lnTo>
                      <a:pt x="219449" y="0"/>
                    </a:lnTo>
                  </a:path>
                </a:pathLst>
              </a:custGeom>
              <a:grpFill/>
              <a:ln w="12700" cap="rnd">
                <a:solidFill>
                  <a:srgbClr val="114954"/>
                </a:solidFill>
                <a:prstDash val="solid"/>
                <a:round/>
              </a:ln>
            </p:spPr>
            <p:txBody>
              <a:bodyPr rtlCol="0" anchor="ctr"/>
              <a:lstStyle/>
              <a:p>
                <a:endParaRPr lang="en-AU"/>
              </a:p>
            </p:txBody>
          </p:sp>
          <p:sp>
            <p:nvSpPr>
              <p:cNvPr id="992" name="Freeform: Shape 991">
                <a:extLst>
                  <a:ext uri="{FF2B5EF4-FFF2-40B4-BE49-F238E27FC236}">
                    <a16:creationId xmlns:a16="http://schemas.microsoft.com/office/drawing/2014/main" id="{88DB4F81-D843-4304-971B-BBA5DC202D57}"/>
                  </a:ext>
                </a:extLst>
              </p:cNvPr>
              <p:cNvSpPr/>
              <p:nvPr/>
            </p:nvSpPr>
            <p:spPr>
              <a:xfrm>
                <a:off x="5330616" y="4172806"/>
                <a:ext cx="34166" cy="34166"/>
              </a:xfrm>
              <a:custGeom>
                <a:avLst/>
                <a:gdLst>
                  <a:gd name="connsiteX0" fmla="*/ 34166 w 34166"/>
                  <a:gd name="connsiteY0" fmla="*/ 17083 h 34166"/>
                  <a:gd name="connsiteX1" fmla="*/ 17083 w 34166"/>
                  <a:gd name="connsiteY1" fmla="*/ 34166 h 34166"/>
                  <a:gd name="connsiteX2" fmla="*/ 0 w 34166"/>
                  <a:gd name="connsiteY2" fmla="*/ 17083 h 34166"/>
                  <a:gd name="connsiteX3" fmla="*/ 17083 w 34166"/>
                  <a:gd name="connsiteY3" fmla="*/ 0 h 34166"/>
                  <a:gd name="connsiteX4" fmla="*/ 34166 w 34166"/>
                  <a:gd name="connsiteY4" fmla="*/ 17083 h 34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6" h="34166">
                    <a:moveTo>
                      <a:pt x="34166" y="17083"/>
                    </a:moveTo>
                    <a:cubicBezTo>
                      <a:pt x="34166" y="26519"/>
                      <a:pt x="26519" y="34166"/>
                      <a:pt x="17083" y="34166"/>
                    </a:cubicBezTo>
                    <a:cubicBezTo>
                      <a:pt x="7647" y="34166"/>
                      <a:pt x="0" y="26519"/>
                      <a:pt x="0" y="17083"/>
                    </a:cubicBezTo>
                    <a:cubicBezTo>
                      <a:pt x="0" y="7647"/>
                      <a:pt x="7647" y="0"/>
                      <a:pt x="17083" y="0"/>
                    </a:cubicBezTo>
                    <a:cubicBezTo>
                      <a:pt x="26519" y="0"/>
                      <a:pt x="34166" y="7647"/>
                      <a:pt x="34166" y="17083"/>
                    </a:cubicBezTo>
                    <a:close/>
                  </a:path>
                </a:pathLst>
              </a:custGeom>
              <a:grpFill/>
              <a:ln w="12700" cap="rnd">
                <a:solidFill>
                  <a:srgbClr val="114954"/>
                </a:solidFill>
                <a:prstDash val="solid"/>
                <a:round/>
              </a:ln>
            </p:spPr>
            <p:txBody>
              <a:bodyPr rtlCol="0" anchor="ctr"/>
              <a:lstStyle/>
              <a:p>
                <a:endParaRPr lang="en-AU"/>
              </a:p>
            </p:txBody>
          </p:sp>
          <p:sp>
            <p:nvSpPr>
              <p:cNvPr id="993" name="Freeform: Shape 992">
                <a:extLst>
                  <a:ext uri="{FF2B5EF4-FFF2-40B4-BE49-F238E27FC236}">
                    <a16:creationId xmlns:a16="http://schemas.microsoft.com/office/drawing/2014/main" id="{9DF57BE7-CA58-4CA2-8F78-D3A180CB3B17}"/>
                  </a:ext>
                </a:extLst>
              </p:cNvPr>
              <p:cNvSpPr/>
              <p:nvPr/>
            </p:nvSpPr>
            <p:spPr>
              <a:xfrm>
                <a:off x="5077035" y="4172806"/>
                <a:ext cx="34166" cy="34166"/>
              </a:xfrm>
              <a:custGeom>
                <a:avLst/>
                <a:gdLst>
                  <a:gd name="connsiteX0" fmla="*/ 34167 w 34166"/>
                  <a:gd name="connsiteY0" fmla="*/ 17083 h 34166"/>
                  <a:gd name="connsiteX1" fmla="*/ 17083 w 34166"/>
                  <a:gd name="connsiteY1" fmla="*/ 34166 h 34166"/>
                  <a:gd name="connsiteX2" fmla="*/ 0 w 34166"/>
                  <a:gd name="connsiteY2" fmla="*/ 17083 h 34166"/>
                  <a:gd name="connsiteX3" fmla="*/ 17083 w 34166"/>
                  <a:gd name="connsiteY3" fmla="*/ 0 h 34166"/>
                  <a:gd name="connsiteX4" fmla="*/ 34167 w 34166"/>
                  <a:gd name="connsiteY4" fmla="*/ 17083 h 34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66" h="34166">
                    <a:moveTo>
                      <a:pt x="34167" y="17083"/>
                    </a:moveTo>
                    <a:cubicBezTo>
                      <a:pt x="34167" y="26519"/>
                      <a:pt x="26519" y="34166"/>
                      <a:pt x="17083" y="34166"/>
                    </a:cubicBezTo>
                    <a:cubicBezTo>
                      <a:pt x="7647" y="34166"/>
                      <a:pt x="0" y="26519"/>
                      <a:pt x="0" y="17083"/>
                    </a:cubicBezTo>
                    <a:cubicBezTo>
                      <a:pt x="0" y="7647"/>
                      <a:pt x="7647" y="0"/>
                      <a:pt x="17083" y="0"/>
                    </a:cubicBezTo>
                    <a:cubicBezTo>
                      <a:pt x="26519" y="0"/>
                      <a:pt x="34167" y="7647"/>
                      <a:pt x="34167" y="17083"/>
                    </a:cubicBezTo>
                    <a:close/>
                  </a:path>
                </a:pathLst>
              </a:custGeom>
              <a:grpFill/>
              <a:ln w="12700" cap="rnd">
                <a:solidFill>
                  <a:srgbClr val="114954"/>
                </a:solidFill>
                <a:prstDash val="solid"/>
                <a:round/>
              </a:ln>
            </p:spPr>
            <p:txBody>
              <a:bodyPr rtlCol="0" anchor="ctr"/>
              <a:lstStyle/>
              <a:p>
                <a:endParaRPr lang="en-AU"/>
              </a:p>
            </p:txBody>
          </p:sp>
        </p:grpSp>
        <p:grpSp>
          <p:nvGrpSpPr>
            <p:cNvPr id="994" name="Graphic 7">
              <a:extLst>
                <a:ext uri="{FF2B5EF4-FFF2-40B4-BE49-F238E27FC236}">
                  <a16:creationId xmlns:a16="http://schemas.microsoft.com/office/drawing/2014/main" id="{4DE8E22E-96CF-4264-A449-10FF1A7B6FE7}"/>
                </a:ext>
              </a:extLst>
            </p:cNvPr>
            <p:cNvGrpSpPr/>
            <p:nvPr/>
          </p:nvGrpSpPr>
          <p:grpSpPr>
            <a:xfrm>
              <a:off x="5173500" y="4030283"/>
              <a:ext cx="94851" cy="159606"/>
              <a:chOff x="5173500" y="4030283"/>
              <a:chExt cx="94851" cy="159606"/>
            </a:xfrm>
            <a:grpFill/>
          </p:grpSpPr>
          <p:sp>
            <p:nvSpPr>
              <p:cNvPr id="995" name="Freeform: Shape 994">
                <a:extLst>
                  <a:ext uri="{FF2B5EF4-FFF2-40B4-BE49-F238E27FC236}">
                    <a16:creationId xmlns:a16="http://schemas.microsoft.com/office/drawing/2014/main" id="{43810C73-202A-40B5-A5AF-483275A9B81B}"/>
                  </a:ext>
                </a:extLst>
              </p:cNvPr>
              <p:cNvSpPr/>
              <p:nvPr/>
            </p:nvSpPr>
            <p:spPr>
              <a:xfrm rot="10800000">
                <a:off x="5186900" y="4030283"/>
                <a:ext cx="68122" cy="37288"/>
              </a:xfrm>
              <a:custGeom>
                <a:avLst/>
                <a:gdLst>
                  <a:gd name="connsiteX0" fmla="*/ 35 w 68122"/>
                  <a:gd name="connsiteY0" fmla="*/ 0 h 37288"/>
                  <a:gd name="connsiteX1" fmla="*/ 68122 w 68122"/>
                  <a:gd name="connsiteY1" fmla="*/ 0 h 37288"/>
                  <a:gd name="connsiteX2" fmla="*/ 68122 w 68122"/>
                  <a:gd name="connsiteY2" fmla="*/ 27993 h 37288"/>
                  <a:gd name="connsiteX3" fmla="*/ 58826 w 68122"/>
                  <a:gd name="connsiteY3" fmla="*/ 37288 h 37288"/>
                  <a:gd name="connsiteX4" fmla="*/ 9296 w 68122"/>
                  <a:gd name="connsiteY4" fmla="*/ 37288 h 37288"/>
                  <a:gd name="connsiteX5" fmla="*/ 0 w 68122"/>
                  <a:gd name="connsiteY5" fmla="*/ 27993 h 37288"/>
                  <a:gd name="connsiteX6" fmla="*/ 0 w 68122"/>
                  <a:gd name="connsiteY6" fmla="*/ 0 h 37288"/>
                  <a:gd name="connsiteX7" fmla="*/ 0 w 68122"/>
                  <a:gd name="connsiteY7" fmla="*/ 0 h 3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122" h="37288">
                    <a:moveTo>
                      <a:pt x="35" y="0"/>
                    </a:moveTo>
                    <a:lnTo>
                      <a:pt x="68122" y="0"/>
                    </a:lnTo>
                    <a:lnTo>
                      <a:pt x="68122" y="27993"/>
                    </a:lnTo>
                    <a:cubicBezTo>
                      <a:pt x="68122" y="33114"/>
                      <a:pt x="63948" y="37288"/>
                      <a:pt x="58826" y="37288"/>
                    </a:cubicBezTo>
                    <a:lnTo>
                      <a:pt x="9296" y="37288"/>
                    </a:lnTo>
                    <a:cubicBezTo>
                      <a:pt x="4175" y="37288"/>
                      <a:pt x="0" y="33114"/>
                      <a:pt x="0" y="27993"/>
                    </a:cubicBezTo>
                    <a:lnTo>
                      <a:pt x="0" y="0"/>
                    </a:lnTo>
                    <a:lnTo>
                      <a:pt x="0" y="0"/>
                    </a:lnTo>
                    <a:close/>
                  </a:path>
                </a:pathLst>
              </a:custGeom>
              <a:grpFill/>
              <a:ln w="12700" cap="rnd">
                <a:solidFill>
                  <a:srgbClr val="114954"/>
                </a:solidFill>
                <a:prstDash val="solid"/>
                <a:miter/>
              </a:ln>
            </p:spPr>
            <p:txBody>
              <a:bodyPr rtlCol="0" anchor="ctr"/>
              <a:lstStyle/>
              <a:p>
                <a:endParaRPr lang="en-AU"/>
              </a:p>
            </p:txBody>
          </p:sp>
          <p:sp>
            <p:nvSpPr>
              <p:cNvPr id="996" name="Freeform: Shape 995">
                <a:extLst>
                  <a:ext uri="{FF2B5EF4-FFF2-40B4-BE49-F238E27FC236}">
                    <a16:creationId xmlns:a16="http://schemas.microsoft.com/office/drawing/2014/main" id="{9C4F5972-CA90-4792-BD4D-D3186FA9A887}"/>
                  </a:ext>
                </a:extLst>
              </p:cNvPr>
              <p:cNvSpPr/>
              <p:nvPr/>
            </p:nvSpPr>
            <p:spPr>
              <a:xfrm>
                <a:off x="5173500" y="4067571"/>
                <a:ext cx="94851" cy="122317"/>
              </a:xfrm>
              <a:custGeom>
                <a:avLst/>
                <a:gdLst>
                  <a:gd name="connsiteX0" fmla="*/ 13365 w 94851"/>
                  <a:gd name="connsiteY0" fmla="*/ 0 h 122317"/>
                  <a:gd name="connsiteX1" fmla="*/ 0 w 94851"/>
                  <a:gd name="connsiteY1" fmla="*/ 52933 h 122317"/>
                  <a:gd name="connsiteX2" fmla="*/ 47426 w 94851"/>
                  <a:gd name="connsiteY2" fmla="*/ 122318 h 122317"/>
                  <a:gd name="connsiteX3" fmla="*/ 94852 w 94851"/>
                  <a:gd name="connsiteY3" fmla="*/ 52933 h 122317"/>
                  <a:gd name="connsiteX4" fmla="*/ 81487 w 94851"/>
                  <a:gd name="connsiteY4" fmla="*/ 0 h 122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51" h="122317">
                    <a:moveTo>
                      <a:pt x="13365" y="0"/>
                    </a:moveTo>
                    <a:lnTo>
                      <a:pt x="0" y="52933"/>
                    </a:lnTo>
                    <a:lnTo>
                      <a:pt x="47426" y="122318"/>
                    </a:lnTo>
                    <a:lnTo>
                      <a:pt x="94852" y="52933"/>
                    </a:lnTo>
                    <a:lnTo>
                      <a:pt x="81487" y="0"/>
                    </a:lnTo>
                  </a:path>
                </a:pathLst>
              </a:custGeom>
              <a:grpFill/>
              <a:ln w="12700" cap="rnd">
                <a:solidFill>
                  <a:srgbClr val="114954"/>
                </a:solidFill>
                <a:prstDash val="solid"/>
                <a:round/>
              </a:ln>
            </p:spPr>
            <p:txBody>
              <a:bodyPr rtlCol="0" anchor="ctr"/>
              <a:lstStyle/>
              <a:p>
                <a:endParaRPr lang="en-AU"/>
              </a:p>
            </p:txBody>
          </p:sp>
          <p:sp>
            <p:nvSpPr>
              <p:cNvPr id="997" name="Freeform: Shape 996">
                <a:extLst>
                  <a:ext uri="{FF2B5EF4-FFF2-40B4-BE49-F238E27FC236}">
                    <a16:creationId xmlns:a16="http://schemas.microsoft.com/office/drawing/2014/main" id="{58D36CFE-A147-4A18-AE41-EED72A5AD0D2}"/>
                  </a:ext>
                </a:extLst>
              </p:cNvPr>
              <p:cNvSpPr/>
              <p:nvPr/>
            </p:nvSpPr>
            <p:spPr>
              <a:xfrm>
                <a:off x="5220926" y="4067571"/>
                <a:ext cx="3507" cy="39252"/>
              </a:xfrm>
              <a:custGeom>
                <a:avLst/>
                <a:gdLst>
                  <a:gd name="connsiteX0" fmla="*/ 0 w 3507"/>
                  <a:gd name="connsiteY0" fmla="*/ 0 h 39252"/>
                  <a:gd name="connsiteX1" fmla="*/ 0 w 3507"/>
                  <a:gd name="connsiteY1" fmla="*/ 39253 h 39252"/>
                </a:gdLst>
                <a:ahLst/>
                <a:cxnLst>
                  <a:cxn ang="0">
                    <a:pos x="connsiteX0" y="connsiteY0"/>
                  </a:cxn>
                  <a:cxn ang="0">
                    <a:pos x="connsiteX1" y="connsiteY1"/>
                  </a:cxn>
                </a:cxnLst>
                <a:rect l="l" t="t" r="r" b="b"/>
                <a:pathLst>
                  <a:path w="3507" h="39252">
                    <a:moveTo>
                      <a:pt x="0" y="0"/>
                    </a:moveTo>
                    <a:lnTo>
                      <a:pt x="0" y="39253"/>
                    </a:lnTo>
                  </a:path>
                </a:pathLst>
              </a:custGeom>
              <a:grpFill/>
              <a:ln w="12700" cap="rnd">
                <a:solidFill>
                  <a:srgbClr val="114954"/>
                </a:solidFill>
                <a:prstDash val="solid"/>
                <a:miter/>
              </a:ln>
            </p:spPr>
            <p:txBody>
              <a:bodyPr rtlCol="0" anchor="ctr"/>
              <a:lstStyle/>
              <a:p>
                <a:endParaRPr lang="en-AU"/>
              </a:p>
            </p:txBody>
          </p:sp>
          <p:sp>
            <p:nvSpPr>
              <p:cNvPr id="998" name="Freeform: Shape 997">
                <a:extLst>
                  <a:ext uri="{FF2B5EF4-FFF2-40B4-BE49-F238E27FC236}">
                    <a16:creationId xmlns:a16="http://schemas.microsoft.com/office/drawing/2014/main" id="{4EF35B2D-801C-4E3C-BCCA-D568B8A00C5F}"/>
                  </a:ext>
                </a:extLst>
              </p:cNvPr>
              <p:cNvSpPr/>
              <p:nvPr/>
            </p:nvSpPr>
            <p:spPr>
              <a:xfrm>
                <a:off x="5206860" y="4106789"/>
                <a:ext cx="28132" cy="28132"/>
              </a:xfrm>
              <a:custGeom>
                <a:avLst/>
                <a:gdLst>
                  <a:gd name="connsiteX0" fmla="*/ 28133 w 28132"/>
                  <a:gd name="connsiteY0" fmla="*/ 14066 h 28132"/>
                  <a:gd name="connsiteX1" fmla="*/ 14066 w 28132"/>
                  <a:gd name="connsiteY1" fmla="*/ 0 h 28132"/>
                  <a:gd name="connsiteX2" fmla="*/ 0 w 28132"/>
                  <a:gd name="connsiteY2" fmla="*/ 14066 h 28132"/>
                  <a:gd name="connsiteX3" fmla="*/ 14066 w 28132"/>
                  <a:gd name="connsiteY3" fmla="*/ 28133 h 28132"/>
                  <a:gd name="connsiteX4" fmla="*/ 28133 w 28132"/>
                  <a:gd name="connsiteY4" fmla="*/ 14066 h 28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32" h="28132">
                    <a:moveTo>
                      <a:pt x="28133" y="14066"/>
                    </a:moveTo>
                    <a:cubicBezTo>
                      <a:pt x="28133" y="6314"/>
                      <a:pt x="21854" y="0"/>
                      <a:pt x="14066" y="0"/>
                    </a:cubicBezTo>
                    <a:cubicBezTo>
                      <a:pt x="6279" y="0"/>
                      <a:pt x="0" y="6279"/>
                      <a:pt x="0" y="14066"/>
                    </a:cubicBezTo>
                    <a:cubicBezTo>
                      <a:pt x="0" y="21854"/>
                      <a:pt x="6279" y="28133"/>
                      <a:pt x="14066" y="28133"/>
                    </a:cubicBezTo>
                    <a:cubicBezTo>
                      <a:pt x="21854" y="28133"/>
                      <a:pt x="28133" y="21854"/>
                      <a:pt x="28133" y="14066"/>
                    </a:cubicBezTo>
                    <a:close/>
                  </a:path>
                </a:pathLst>
              </a:custGeom>
              <a:grpFill/>
              <a:ln w="12700" cap="rnd">
                <a:solidFill>
                  <a:srgbClr val="114954"/>
                </a:solidFill>
                <a:prstDash val="solid"/>
                <a:miter/>
              </a:ln>
            </p:spPr>
            <p:txBody>
              <a:bodyPr rtlCol="0" anchor="ctr"/>
              <a:lstStyle/>
              <a:p>
                <a:endParaRPr lang="en-AU"/>
              </a:p>
            </p:txBody>
          </p:sp>
        </p:grpSp>
      </p:grpSp>
      <p:grpSp>
        <p:nvGrpSpPr>
          <p:cNvPr id="1001" name="Graphic 7">
            <a:extLst>
              <a:ext uri="{FF2B5EF4-FFF2-40B4-BE49-F238E27FC236}">
                <a16:creationId xmlns:a16="http://schemas.microsoft.com/office/drawing/2014/main" id="{71C26057-7038-44C7-B247-E872A4DC7865}"/>
              </a:ext>
            </a:extLst>
          </p:cNvPr>
          <p:cNvGrpSpPr/>
          <p:nvPr/>
        </p:nvGrpSpPr>
        <p:grpSpPr>
          <a:xfrm>
            <a:off x="6336295" y="3915437"/>
            <a:ext cx="404586" cy="527541"/>
            <a:chOff x="6336295" y="3915437"/>
            <a:chExt cx="404586" cy="527541"/>
          </a:xfrm>
          <a:noFill/>
        </p:grpSpPr>
        <p:grpSp>
          <p:nvGrpSpPr>
            <p:cNvPr id="1002" name="Graphic 7">
              <a:extLst>
                <a:ext uri="{FF2B5EF4-FFF2-40B4-BE49-F238E27FC236}">
                  <a16:creationId xmlns:a16="http://schemas.microsoft.com/office/drawing/2014/main" id="{B33A3ADB-2AFC-4334-B5C6-59E4BCBE467B}"/>
                </a:ext>
              </a:extLst>
            </p:cNvPr>
            <p:cNvGrpSpPr/>
            <p:nvPr/>
          </p:nvGrpSpPr>
          <p:grpSpPr>
            <a:xfrm>
              <a:off x="6442829" y="3941184"/>
              <a:ext cx="87112" cy="108034"/>
              <a:chOff x="6442829" y="3941184"/>
              <a:chExt cx="87112" cy="108034"/>
            </a:xfrm>
            <a:grpFill/>
          </p:grpSpPr>
          <p:sp>
            <p:nvSpPr>
              <p:cNvPr id="1003" name="Freeform: Shape 1002">
                <a:extLst>
                  <a:ext uri="{FF2B5EF4-FFF2-40B4-BE49-F238E27FC236}">
                    <a16:creationId xmlns:a16="http://schemas.microsoft.com/office/drawing/2014/main" id="{F885091C-10AB-4227-8A26-0BC8A940B527}"/>
                  </a:ext>
                </a:extLst>
              </p:cNvPr>
              <p:cNvSpPr/>
              <p:nvPr/>
            </p:nvSpPr>
            <p:spPr>
              <a:xfrm>
                <a:off x="6442829" y="3951146"/>
                <a:ext cx="87112" cy="98072"/>
              </a:xfrm>
              <a:custGeom>
                <a:avLst/>
                <a:gdLst>
                  <a:gd name="connsiteX0" fmla="*/ 9414 w 87112"/>
                  <a:gd name="connsiteY0" fmla="*/ 16066 h 98072"/>
                  <a:gd name="connsiteX1" fmla="*/ 25059 w 87112"/>
                  <a:gd name="connsiteY1" fmla="*/ 0 h 98072"/>
                  <a:gd name="connsiteX2" fmla="*/ 29339 w 87112"/>
                  <a:gd name="connsiteY2" fmla="*/ 95027 h 98072"/>
                  <a:gd name="connsiteX3" fmla="*/ 9028 w 87112"/>
                  <a:gd name="connsiteY3" fmla="*/ 60791 h 98072"/>
                  <a:gd name="connsiteX4" fmla="*/ 87113 w 87112"/>
                  <a:gd name="connsiteY4" fmla="*/ 18311 h 98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12" h="98072">
                    <a:moveTo>
                      <a:pt x="9414" y="16066"/>
                    </a:moveTo>
                    <a:lnTo>
                      <a:pt x="25059" y="0"/>
                    </a:lnTo>
                    <a:cubicBezTo>
                      <a:pt x="33969" y="52267"/>
                      <a:pt x="49474" y="82294"/>
                      <a:pt x="29339" y="95027"/>
                    </a:cubicBezTo>
                    <a:cubicBezTo>
                      <a:pt x="10572" y="106919"/>
                      <a:pt x="-13316" y="81557"/>
                      <a:pt x="9028" y="60791"/>
                    </a:cubicBezTo>
                    <a:cubicBezTo>
                      <a:pt x="15483" y="54792"/>
                      <a:pt x="25094" y="50583"/>
                      <a:pt x="87113" y="18311"/>
                    </a:cubicBezTo>
                  </a:path>
                </a:pathLst>
              </a:custGeom>
              <a:grpFill/>
              <a:ln w="12700" cap="rnd">
                <a:solidFill>
                  <a:srgbClr val="114954"/>
                </a:solidFill>
                <a:prstDash val="solid"/>
                <a:round/>
              </a:ln>
            </p:spPr>
            <p:txBody>
              <a:bodyPr rtlCol="0" anchor="ctr"/>
              <a:lstStyle/>
              <a:p>
                <a:endParaRPr lang="en-AU"/>
              </a:p>
            </p:txBody>
          </p:sp>
          <p:sp>
            <p:nvSpPr>
              <p:cNvPr id="1004" name="Freeform: Shape 1003">
                <a:extLst>
                  <a:ext uri="{FF2B5EF4-FFF2-40B4-BE49-F238E27FC236}">
                    <a16:creationId xmlns:a16="http://schemas.microsoft.com/office/drawing/2014/main" id="{59DD7B17-2391-48B4-85F6-B52DFAC45EFE}"/>
                  </a:ext>
                </a:extLst>
              </p:cNvPr>
              <p:cNvSpPr/>
              <p:nvPr/>
            </p:nvSpPr>
            <p:spPr>
              <a:xfrm>
                <a:off x="6497740" y="3941184"/>
                <a:ext cx="16451" cy="84398"/>
              </a:xfrm>
              <a:custGeom>
                <a:avLst/>
                <a:gdLst>
                  <a:gd name="connsiteX0" fmla="*/ 0 w 16451"/>
                  <a:gd name="connsiteY0" fmla="*/ 0 h 84398"/>
                  <a:gd name="connsiteX1" fmla="*/ 16452 w 16451"/>
                  <a:gd name="connsiteY1" fmla="*/ 84398 h 84398"/>
                </a:gdLst>
                <a:ahLst/>
                <a:cxnLst>
                  <a:cxn ang="0">
                    <a:pos x="connsiteX0" y="connsiteY0"/>
                  </a:cxn>
                  <a:cxn ang="0">
                    <a:pos x="connsiteX1" y="connsiteY1"/>
                  </a:cxn>
                </a:cxnLst>
                <a:rect l="l" t="t" r="r" b="b"/>
                <a:pathLst>
                  <a:path w="16451" h="84398">
                    <a:moveTo>
                      <a:pt x="0" y="0"/>
                    </a:moveTo>
                    <a:lnTo>
                      <a:pt x="16452" y="84398"/>
                    </a:lnTo>
                  </a:path>
                </a:pathLst>
              </a:custGeom>
              <a:grpFill/>
              <a:ln w="12700" cap="rnd">
                <a:solidFill>
                  <a:srgbClr val="114954"/>
                </a:solidFill>
                <a:prstDash val="solid"/>
                <a:round/>
              </a:ln>
            </p:spPr>
            <p:txBody>
              <a:bodyPr rtlCol="0" anchor="ctr"/>
              <a:lstStyle/>
              <a:p>
                <a:endParaRPr lang="en-AU"/>
              </a:p>
            </p:txBody>
          </p:sp>
        </p:grpSp>
        <p:sp>
          <p:nvSpPr>
            <p:cNvPr id="1005" name="Freeform: Shape 1004">
              <a:extLst>
                <a:ext uri="{FF2B5EF4-FFF2-40B4-BE49-F238E27FC236}">
                  <a16:creationId xmlns:a16="http://schemas.microsoft.com/office/drawing/2014/main" id="{33CBD7C7-9BCF-4C5D-80F2-52A585EF3732}"/>
                </a:ext>
              </a:extLst>
            </p:cNvPr>
            <p:cNvSpPr/>
            <p:nvPr/>
          </p:nvSpPr>
          <p:spPr>
            <a:xfrm>
              <a:off x="6403836" y="3915437"/>
              <a:ext cx="159571" cy="159571"/>
            </a:xfrm>
            <a:custGeom>
              <a:avLst/>
              <a:gdLst>
                <a:gd name="connsiteX0" fmla="*/ 132911 w 159571"/>
                <a:gd name="connsiteY0" fmla="*/ 0 h 159571"/>
                <a:gd name="connsiteX1" fmla="*/ 159571 w 159571"/>
                <a:gd name="connsiteY1" fmla="*/ 26659 h 159571"/>
                <a:gd name="connsiteX2" fmla="*/ 159571 w 159571"/>
                <a:gd name="connsiteY2" fmla="*/ 132911 h 159571"/>
                <a:gd name="connsiteX3" fmla="*/ 132911 w 159571"/>
                <a:gd name="connsiteY3" fmla="*/ 159571 h 159571"/>
                <a:gd name="connsiteX4" fmla="*/ 26659 w 159571"/>
                <a:gd name="connsiteY4" fmla="*/ 159571 h 159571"/>
                <a:gd name="connsiteX5" fmla="*/ 0 w 159571"/>
                <a:gd name="connsiteY5" fmla="*/ 132911 h 159571"/>
                <a:gd name="connsiteX6" fmla="*/ 0 w 159571"/>
                <a:gd name="connsiteY6" fmla="*/ 26659 h 159571"/>
                <a:gd name="connsiteX7" fmla="*/ 26659 w 159571"/>
                <a:gd name="connsiteY7" fmla="*/ 0 h 1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571" h="159571">
                  <a:moveTo>
                    <a:pt x="132911" y="0"/>
                  </a:moveTo>
                  <a:cubicBezTo>
                    <a:pt x="147635" y="0"/>
                    <a:pt x="159571" y="11936"/>
                    <a:pt x="159571" y="26659"/>
                  </a:cubicBezTo>
                  <a:lnTo>
                    <a:pt x="159571" y="132911"/>
                  </a:lnTo>
                  <a:cubicBezTo>
                    <a:pt x="159571" y="147635"/>
                    <a:pt x="147635" y="159571"/>
                    <a:pt x="132911" y="159571"/>
                  </a:cubicBezTo>
                  <a:lnTo>
                    <a:pt x="26659" y="159571"/>
                  </a:lnTo>
                  <a:cubicBezTo>
                    <a:pt x="11935" y="159571"/>
                    <a:pt x="0" y="147635"/>
                    <a:pt x="0" y="132911"/>
                  </a:cubicBezTo>
                  <a:lnTo>
                    <a:pt x="0" y="26659"/>
                  </a:lnTo>
                  <a:cubicBezTo>
                    <a:pt x="0" y="11936"/>
                    <a:pt x="11935" y="0"/>
                    <a:pt x="26659" y="0"/>
                  </a:cubicBezTo>
                  <a:close/>
                </a:path>
              </a:pathLst>
            </a:custGeom>
            <a:grpFill/>
            <a:ln w="12700" cap="rnd">
              <a:solidFill>
                <a:srgbClr val="114954"/>
              </a:solidFill>
              <a:prstDash val="solid"/>
              <a:round/>
            </a:ln>
          </p:spPr>
          <p:txBody>
            <a:bodyPr rtlCol="0" anchor="ctr"/>
            <a:lstStyle/>
            <a:p>
              <a:endParaRPr lang="en-AU"/>
            </a:p>
          </p:txBody>
        </p:sp>
        <p:sp>
          <p:nvSpPr>
            <p:cNvPr id="1006" name="Freeform: Shape 1005">
              <a:extLst>
                <a:ext uri="{FF2B5EF4-FFF2-40B4-BE49-F238E27FC236}">
                  <a16:creationId xmlns:a16="http://schemas.microsoft.com/office/drawing/2014/main" id="{9A1C1737-0B5F-419A-8311-D4D00B622989}"/>
                </a:ext>
              </a:extLst>
            </p:cNvPr>
            <p:cNvSpPr/>
            <p:nvPr/>
          </p:nvSpPr>
          <p:spPr>
            <a:xfrm>
              <a:off x="6526013" y="4037579"/>
              <a:ext cx="159571" cy="159571"/>
            </a:xfrm>
            <a:custGeom>
              <a:avLst/>
              <a:gdLst>
                <a:gd name="connsiteX0" fmla="*/ 86784 w 159571"/>
                <a:gd name="connsiteY0" fmla="*/ 0 h 159571"/>
                <a:gd name="connsiteX1" fmla="*/ 132912 w 159571"/>
                <a:gd name="connsiteY1" fmla="*/ 0 h 159571"/>
                <a:gd name="connsiteX2" fmla="*/ 159571 w 159571"/>
                <a:gd name="connsiteY2" fmla="*/ 26659 h 159571"/>
                <a:gd name="connsiteX3" fmla="*/ 159571 w 159571"/>
                <a:gd name="connsiteY3" fmla="*/ 132912 h 159571"/>
                <a:gd name="connsiteX4" fmla="*/ 132912 w 159571"/>
                <a:gd name="connsiteY4" fmla="*/ 159571 h 159571"/>
                <a:gd name="connsiteX5" fmla="*/ 26659 w 159571"/>
                <a:gd name="connsiteY5" fmla="*/ 159571 h 159571"/>
                <a:gd name="connsiteX6" fmla="*/ 0 w 159571"/>
                <a:gd name="connsiteY6" fmla="*/ 132912 h 159571"/>
                <a:gd name="connsiteX7" fmla="*/ 0 w 159571"/>
                <a:gd name="connsiteY7" fmla="*/ 37393 h 1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571" h="159571">
                  <a:moveTo>
                    <a:pt x="86784" y="0"/>
                  </a:moveTo>
                  <a:lnTo>
                    <a:pt x="132912" y="0"/>
                  </a:lnTo>
                  <a:cubicBezTo>
                    <a:pt x="147644" y="0"/>
                    <a:pt x="159571" y="11927"/>
                    <a:pt x="159571" y="26659"/>
                  </a:cubicBezTo>
                  <a:lnTo>
                    <a:pt x="159571" y="132912"/>
                  </a:lnTo>
                  <a:cubicBezTo>
                    <a:pt x="159571" y="147645"/>
                    <a:pt x="147644" y="159571"/>
                    <a:pt x="132912" y="159571"/>
                  </a:cubicBezTo>
                  <a:lnTo>
                    <a:pt x="26659" y="159571"/>
                  </a:lnTo>
                  <a:cubicBezTo>
                    <a:pt x="11927" y="159571"/>
                    <a:pt x="0" y="147645"/>
                    <a:pt x="0" y="132912"/>
                  </a:cubicBezTo>
                  <a:lnTo>
                    <a:pt x="0" y="37393"/>
                  </a:lnTo>
                </a:path>
              </a:pathLst>
            </a:custGeom>
            <a:grpFill/>
            <a:ln w="12700" cap="rnd">
              <a:solidFill>
                <a:srgbClr val="114954"/>
              </a:solidFill>
              <a:prstDash val="solid"/>
              <a:round/>
            </a:ln>
          </p:spPr>
          <p:txBody>
            <a:bodyPr rtlCol="0" anchor="ctr"/>
            <a:lstStyle/>
            <a:p>
              <a:endParaRPr lang="en-AU"/>
            </a:p>
          </p:txBody>
        </p:sp>
        <p:grpSp>
          <p:nvGrpSpPr>
            <p:cNvPr id="1007" name="Graphic 7">
              <a:extLst>
                <a:ext uri="{FF2B5EF4-FFF2-40B4-BE49-F238E27FC236}">
                  <a16:creationId xmlns:a16="http://schemas.microsoft.com/office/drawing/2014/main" id="{BA32A2D6-E222-4442-9CB9-790E39386D13}"/>
                </a:ext>
              </a:extLst>
            </p:cNvPr>
            <p:cNvGrpSpPr/>
            <p:nvPr/>
          </p:nvGrpSpPr>
          <p:grpSpPr>
            <a:xfrm>
              <a:off x="6568353" y="4074797"/>
              <a:ext cx="84433" cy="85170"/>
              <a:chOff x="6568353" y="4074797"/>
              <a:chExt cx="84433" cy="85170"/>
            </a:xfrm>
            <a:grpFill/>
          </p:grpSpPr>
          <p:sp>
            <p:nvSpPr>
              <p:cNvPr id="1008" name="Freeform: Shape 1007">
                <a:extLst>
                  <a:ext uri="{FF2B5EF4-FFF2-40B4-BE49-F238E27FC236}">
                    <a16:creationId xmlns:a16="http://schemas.microsoft.com/office/drawing/2014/main" id="{3862E7CE-EA86-4E7E-9A70-750530484CCE}"/>
                  </a:ext>
                </a:extLst>
              </p:cNvPr>
              <p:cNvSpPr/>
              <p:nvPr/>
            </p:nvSpPr>
            <p:spPr>
              <a:xfrm>
                <a:off x="6568353" y="4074797"/>
                <a:ext cx="37007" cy="42585"/>
              </a:xfrm>
              <a:custGeom>
                <a:avLst/>
                <a:gdLst>
                  <a:gd name="connsiteX0" fmla="*/ 25467 w 37007"/>
                  <a:gd name="connsiteY0" fmla="*/ 42585 h 42585"/>
                  <a:gd name="connsiteX1" fmla="*/ 21293 w 37007"/>
                  <a:gd name="connsiteY1" fmla="*/ 42585 h 42585"/>
                  <a:gd name="connsiteX2" fmla="*/ 0 w 37007"/>
                  <a:gd name="connsiteY2" fmla="*/ 21293 h 42585"/>
                  <a:gd name="connsiteX3" fmla="*/ 0 w 37007"/>
                  <a:gd name="connsiteY3" fmla="*/ 21293 h 42585"/>
                  <a:gd name="connsiteX4" fmla="*/ 21293 w 37007"/>
                  <a:gd name="connsiteY4" fmla="*/ 0 h 42585"/>
                  <a:gd name="connsiteX5" fmla="*/ 37008 w 37007"/>
                  <a:gd name="connsiteY5" fmla="*/ 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7" h="42585">
                    <a:moveTo>
                      <a:pt x="25467" y="42585"/>
                    </a:moveTo>
                    <a:lnTo>
                      <a:pt x="21293" y="42585"/>
                    </a:lnTo>
                    <a:cubicBezTo>
                      <a:pt x="9542" y="42585"/>
                      <a:pt x="0" y="33044"/>
                      <a:pt x="0" y="21293"/>
                    </a:cubicBezTo>
                    <a:lnTo>
                      <a:pt x="0" y="21293"/>
                    </a:lnTo>
                    <a:cubicBezTo>
                      <a:pt x="0" y="9541"/>
                      <a:pt x="9542" y="0"/>
                      <a:pt x="21293" y="0"/>
                    </a:cubicBezTo>
                    <a:lnTo>
                      <a:pt x="37008" y="0"/>
                    </a:lnTo>
                  </a:path>
                </a:pathLst>
              </a:custGeom>
              <a:grpFill/>
              <a:ln w="12700" cap="rnd">
                <a:solidFill>
                  <a:srgbClr val="114954"/>
                </a:solidFill>
                <a:prstDash val="solid"/>
                <a:round/>
              </a:ln>
            </p:spPr>
            <p:txBody>
              <a:bodyPr rtlCol="0" anchor="ctr"/>
              <a:lstStyle/>
              <a:p>
                <a:endParaRPr lang="en-AU"/>
              </a:p>
            </p:txBody>
          </p:sp>
          <p:sp>
            <p:nvSpPr>
              <p:cNvPr id="1009" name="Freeform: Shape 1008">
                <a:extLst>
                  <a:ext uri="{FF2B5EF4-FFF2-40B4-BE49-F238E27FC236}">
                    <a16:creationId xmlns:a16="http://schemas.microsoft.com/office/drawing/2014/main" id="{3D96CC70-F45C-4FCE-A67C-24F5197EE8BF}"/>
                  </a:ext>
                </a:extLst>
              </p:cNvPr>
              <p:cNvSpPr/>
              <p:nvPr/>
            </p:nvSpPr>
            <p:spPr>
              <a:xfrm>
                <a:off x="6568353" y="4117382"/>
                <a:ext cx="37007" cy="42585"/>
              </a:xfrm>
              <a:custGeom>
                <a:avLst/>
                <a:gdLst>
                  <a:gd name="connsiteX0" fmla="*/ 25467 w 37007"/>
                  <a:gd name="connsiteY0" fmla="*/ 0 h 42585"/>
                  <a:gd name="connsiteX1" fmla="*/ 21293 w 37007"/>
                  <a:gd name="connsiteY1" fmla="*/ 0 h 42585"/>
                  <a:gd name="connsiteX2" fmla="*/ 0 w 37007"/>
                  <a:gd name="connsiteY2" fmla="*/ 21293 h 42585"/>
                  <a:gd name="connsiteX3" fmla="*/ 0 w 37007"/>
                  <a:gd name="connsiteY3" fmla="*/ 21293 h 42585"/>
                  <a:gd name="connsiteX4" fmla="*/ 21293 w 37007"/>
                  <a:gd name="connsiteY4" fmla="*/ 42585 h 42585"/>
                  <a:gd name="connsiteX5" fmla="*/ 37008 w 37007"/>
                  <a:gd name="connsiteY5" fmla="*/ 42585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7" h="42585">
                    <a:moveTo>
                      <a:pt x="25467" y="0"/>
                    </a:moveTo>
                    <a:lnTo>
                      <a:pt x="21293" y="0"/>
                    </a:lnTo>
                    <a:cubicBezTo>
                      <a:pt x="9542" y="0"/>
                      <a:pt x="0" y="9541"/>
                      <a:pt x="0" y="21293"/>
                    </a:cubicBezTo>
                    <a:lnTo>
                      <a:pt x="0" y="21293"/>
                    </a:lnTo>
                    <a:cubicBezTo>
                      <a:pt x="0" y="33044"/>
                      <a:pt x="9542" y="42585"/>
                      <a:pt x="21293" y="42585"/>
                    </a:cubicBezTo>
                    <a:lnTo>
                      <a:pt x="37008" y="42585"/>
                    </a:lnTo>
                  </a:path>
                </a:pathLst>
              </a:custGeom>
              <a:grpFill/>
              <a:ln w="12700" cap="rnd">
                <a:solidFill>
                  <a:srgbClr val="114954"/>
                </a:solidFill>
                <a:prstDash val="solid"/>
                <a:round/>
              </a:ln>
            </p:spPr>
            <p:txBody>
              <a:bodyPr rtlCol="0" anchor="ctr"/>
              <a:lstStyle/>
              <a:p>
                <a:endParaRPr lang="en-AU"/>
              </a:p>
            </p:txBody>
          </p:sp>
          <p:sp>
            <p:nvSpPr>
              <p:cNvPr id="1010" name="Freeform: Shape 1009">
                <a:extLst>
                  <a:ext uri="{FF2B5EF4-FFF2-40B4-BE49-F238E27FC236}">
                    <a16:creationId xmlns:a16="http://schemas.microsoft.com/office/drawing/2014/main" id="{E62E43ED-ABC2-4B57-B9F2-11D2EF706365}"/>
                  </a:ext>
                </a:extLst>
              </p:cNvPr>
              <p:cNvSpPr/>
              <p:nvPr/>
            </p:nvSpPr>
            <p:spPr>
              <a:xfrm>
                <a:off x="6622093" y="4117382"/>
                <a:ext cx="30693" cy="42549"/>
              </a:xfrm>
              <a:custGeom>
                <a:avLst/>
                <a:gdLst>
                  <a:gd name="connsiteX0" fmla="*/ 0 w 30693"/>
                  <a:gd name="connsiteY0" fmla="*/ 42550 h 42549"/>
                  <a:gd name="connsiteX1" fmla="*/ 0 w 30693"/>
                  <a:gd name="connsiteY1" fmla="*/ 0 h 42549"/>
                  <a:gd name="connsiteX2" fmla="*/ 14417 w 30693"/>
                  <a:gd name="connsiteY2" fmla="*/ 0 h 42549"/>
                  <a:gd name="connsiteX3" fmla="*/ 30693 w 30693"/>
                  <a:gd name="connsiteY3" fmla="*/ 16276 h 42549"/>
                  <a:gd name="connsiteX4" fmla="*/ 30693 w 30693"/>
                  <a:gd name="connsiteY4" fmla="*/ 42550 h 4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93" h="42549">
                    <a:moveTo>
                      <a:pt x="0" y="42550"/>
                    </a:moveTo>
                    <a:lnTo>
                      <a:pt x="0" y="0"/>
                    </a:lnTo>
                    <a:lnTo>
                      <a:pt x="14417" y="0"/>
                    </a:lnTo>
                    <a:cubicBezTo>
                      <a:pt x="23397" y="0"/>
                      <a:pt x="30693" y="7296"/>
                      <a:pt x="30693" y="16276"/>
                    </a:cubicBezTo>
                    <a:lnTo>
                      <a:pt x="30693" y="42550"/>
                    </a:lnTo>
                  </a:path>
                </a:pathLst>
              </a:custGeom>
              <a:grpFill/>
              <a:ln w="12700" cap="rnd">
                <a:solidFill>
                  <a:srgbClr val="114954"/>
                </a:solidFill>
                <a:prstDash val="solid"/>
                <a:miter/>
              </a:ln>
            </p:spPr>
            <p:txBody>
              <a:bodyPr rtlCol="0" anchor="ctr"/>
              <a:lstStyle/>
              <a:p>
                <a:endParaRPr lang="en-AU"/>
              </a:p>
            </p:txBody>
          </p:sp>
        </p:grpSp>
        <p:sp>
          <p:nvSpPr>
            <p:cNvPr id="1011" name="Freeform: Shape 1010">
              <a:extLst>
                <a:ext uri="{FF2B5EF4-FFF2-40B4-BE49-F238E27FC236}">
                  <a16:creationId xmlns:a16="http://schemas.microsoft.com/office/drawing/2014/main" id="{168BB6EC-0A5C-462B-8E52-09925A2EC1FF}"/>
                </a:ext>
              </a:extLst>
            </p:cNvPr>
            <p:cNvSpPr/>
            <p:nvPr/>
          </p:nvSpPr>
          <p:spPr>
            <a:xfrm>
              <a:off x="6467398" y="4095774"/>
              <a:ext cx="37849" cy="37849"/>
            </a:xfrm>
            <a:custGeom>
              <a:avLst/>
              <a:gdLst>
                <a:gd name="connsiteX0" fmla="*/ 0 w 37849"/>
                <a:gd name="connsiteY0" fmla="*/ 0 h 37849"/>
                <a:gd name="connsiteX1" fmla="*/ 0 w 37849"/>
                <a:gd name="connsiteY1" fmla="*/ 37849 h 37849"/>
                <a:gd name="connsiteX2" fmla="*/ 37849 w 37849"/>
                <a:gd name="connsiteY2" fmla="*/ 37849 h 37849"/>
              </a:gdLst>
              <a:ahLst/>
              <a:cxnLst>
                <a:cxn ang="0">
                  <a:pos x="connsiteX0" y="connsiteY0"/>
                </a:cxn>
                <a:cxn ang="0">
                  <a:pos x="connsiteX1" y="connsiteY1"/>
                </a:cxn>
                <a:cxn ang="0">
                  <a:pos x="connsiteX2" y="connsiteY2"/>
                </a:cxn>
              </a:cxnLst>
              <a:rect l="l" t="t" r="r" b="b"/>
              <a:pathLst>
                <a:path w="37849" h="37849">
                  <a:moveTo>
                    <a:pt x="0" y="0"/>
                  </a:moveTo>
                  <a:lnTo>
                    <a:pt x="0" y="37849"/>
                  </a:lnTo>
                  <a:lnTo>
                    <a:pt x="37849" y="37849"/>
                  </a:lnTo>
                </a:path>
              </a:pathLst>
            </a:custGeom>
            <a:grpFill/>
            <a:ln w="12700" cap="rnd">
              <a:solidFill>
                <a:srgbClr val="114954"/>
              </a:solidFill>
              <a:prstDash val="solid"/>
              <a:miter/>
            </a:ln>
          </p:spPr>
          <p:txBody>
            <a:bodyPr rtlCol="0" anchor="ctr"/>
            <a:lstStyle/>
            <a:p>
              <a:endParaRPr lang="en-AU"/>
            </a:p>
          </p:txBody>
        </p:sp>
        <p:sp>
          <p:nvSpPr>
            <p:cNvPr id="1012" name="Freeform: Shape 1011">
              <a:extLst>
                <a:ext uri="{FF2B5EF4-FFF2-40B4-BE49-F238E27FC236}">
                  <a16:creationId xmlns:a16="http://schemas.microsoft.com/office/drawing/2014/main" id="{A1956202-8406-4A92-9180-CD6CE03F8AD9}"/>
                </a:ext>
              </a:extLst>
            </p:cNvPr>
            <p:cNvSpPr/>
            <p:nvPr/>
          </p:nvSpPr>
          <p:spPr>
            <a:xfrm>
              <a:off x="6341011" y="3986961"/>
              <a:ext cx="395121" cy="293359"/>
            </a:xfrm>
            <a:custGeom>
              <a:avLst/>
              <a:gdLst>
                <a:gd name="connsiteX0" fmla="*/ 62825 w 395121"/>
                <a:gd name="connsiteY0" fmla="*/ 0 h 293359"/>
                <a:gd name="connsiteX1" fmla="*/ 29431 w 395121"/>
                <a:gd name="connsiteY1" fmla="*/ 0 h 293359"/>
                <a:gd name="connsiteX2" fmla="*/ 0 w 395121"/>
                <a:gd name="connsiteY2" fmla="*/ 29431 h 293359"/>
                <a:gd name="connsiteX3" fmla="*/ 0 w 395121"/>
                <a:gd name="connsiteY3" fmla="*/ 263929 h 293359"/>
                <a:gd name="connsiteX4" fmla="*/ 29431 w 395121"/>
                <a:gd name="connsiteY4" fmla="*/ 293360 h 293359"/>
                <a:gd name="connsiteX5" fmla="*/ 365691 w 395121"/>
                <a:gd name="connsiteY5" fmla="*/ 293360 h 293359"/>
                <a:gd name="connsiteX6" fmla="*/ 395122 w 395121"/>
                <a:gd name="connsiteY6" fmla="*/ 263929 h 293359"/>
                <a:gd name="connsiteX7" fmla="*/ 395122 w 395121"/>
                <a:gd name="connsiteY7" fmla="*/ 29431 h 293359"/>
                <a:gd name="connsiteX8" fmla="*/ 365691 w 395121"/>
                <a:gd name="connsiteY8" fmla="*/ 0 h 293359"/>
                <a:gd name="connsiteX9" fmla="*/ 222396 w 395121"/>
                <a:gd name="connsiteY9"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21" h="293359">
                  <a:moveTo>
                    <a:pt x="62825" y="0"/>
                  </a:moveTo>
                  <a:lnTo>
                    <a:pt x="29431" y="0"/>
                  </a:lnTo>
                  <a:cubicBezTo>
                    <a:pt x="13189" y="0"/>
                    <a:pt x="0" y="13189"/>
                    <a:pt x="0" y="29431"/>
                  </a:cubicBezTo>
                  <a:lnTo>
                    <a:pt x="0" y="263929"/>
                  </a:lnTo>
                  <a:cubicBezTo>
                    <a:pt x="0" y="280170"/>
                    <a:pt x="13189" y="293360"/>
                    <a:pt x="29431" y="293360"/>
                  </a:cubicBezTo>
                  <a:lnTo>
                    <a:pt x="365691" y="293360"/>
                  </a:lnTo>
                  <a:cubicBezTo>
                    <a:pt x="381932" y="293360"/>
                    <a:pt x="395122" y="280170"/>
                    <a:pt x="395122" y="263929"/>
                  </a:cubicBezTo>
                  <a:lnTo>
                    <a:pt x="395122" y="29431"/>
                  </a:lnTo>
                  <a:cubicBezTo>
                    <a:pt x="395122" y="13189"/>
                    <a:pt x="381932" y="0"/>
                    <a:pt x="365691" y="0"/>
                  </a:cubicBezTo>
                  <a:lnTo>
                    <a:pt x="222396" y="0"/>
                  </a:lnTo>
                </a:path>
              </a:pathLst>
            </a:custGeom>
            <a:grpFill/>
            <a:ln w="12700" cap="rnd">
              <a:solidFill>
                <a:srgbClr val="114954"/>
              </a:solidFill>
              <a:prstDash val="solid"/>
              <a:round/>
            </a:ln>
          </p:spPr>
          <p:txBody>
            <a:bodyPr rtlCol="0" anchor="ctr"/>
            <a:lstStyle/>
            <a:p>
              <a:endParaRPr lang="en-AU"/>
            </a:p>
          </p:txBody>
        </p:sp>
        <p:sp>
          <p:nvSpPr>
            <p:cNvPr id="1013" name="Freeform: Shape 1012">
              <a:extLst>
                <a:ext uri="{FF2B5EF4-FFF2-40B4-BE49-F238E27FC236}">
                  <a16:creationId xmlns:a16="http://schemas.microsoft.com/office/drawing/2014/main" id="{01ED829D-9F5A-4891-BC7D-4C218EA20C4C}"/>
                </a:ext>
              </a:extLst>
            </p:cNvPr>
            <p:cNvSpPr/>
            <p:nvPr/>
          </p:nvSpPr>
          <p:spPr>
            <a:xfrm>
              <a:off x="6419831" y="4280321"/>
              <a:ext cx="237514" cy="45391"/>
            </a:xfrm>
            <a:custGeom>
              <a:avLst/>
              <a:gdLst>
                <a:gd name="connsiteX0" fmla="*/ 17960 w 237514"/>
                <a:gd name="connsiteY0" fmla="*/ 0 h 45391"/>
                <a:gd name="connsiteX1" fmla="*/ 0 w 237514"/>
                <a:gd name="connsiteY1" fmla="*/ 45391 h 45391"/>
                <a:gd name="connsiteX2" fmla="*/ 118740 w 237514"/>
                <a:gd name="connsiteY2" fmla="*/ 45391 h 45391"/>
                <a:gd name="connsiteX3" fmla="*/ 237515 w 237514"/>
                <a:gd name="connsiteY3" fmla="*/ 45391 h 45391"/>
                <a:gd name="connsiteX4" fmla="*/ 219555 w 237514"/>
                <a:gd name="connsiteY4" fmla="*/ 0 h 45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14" h="45391">
                  <a:moveTo>
                    <a:pt x="17960" y="0"/>
                  </a:moveTo>
                  <a:lnTo>
                    <a:pt x="0" y="45391"/>
                  </a:lnTo>
                  <a:lnTo>
                    <a:pt x="118740" y="45391"/>
                  </a:lnTo>
                  <a:lnTo>
                    <a:pt x="237515" y="45391"/>
                  </a:lnTo>
                  <a:lnTo>
                    <a:pt x="219555" y="0"/>
                  </a:lnTo>
                </a:path>
              </a:pathLst>
            </a:custGeom>
            <a:grpFill/>
            <a:ln w="12700" cap="rnd">
              <a:solidFill>
                <a:srgbClr val="114954"/>
              </a:solidFill>
              <a:prstDash val="solid"/>
              <a:round/>
            </a:ln>
          </p:spPr>
          <p:txBody>
            <a:bodyPr rtlCol="0" anchor="ctr"/>
            <a:lstStyle/>
            <a:p>
              <a:endParaRPr lang="en-AU"/>
            </a:p>
          </p:txBody>
        </p:sp>
        <p:sp>
          <p:nvSpPr>
            <p:cNvPr id="1014" name="Freeform: Shape 1013">
              <a:extLst>
                <a:ext uri="{FF2B5EF4-FFF2-40B4-BE49-F238E27FC236}">
                  <a16:creationId xmlns:a16="http://schemas.microsoft.com/office/drawing/2014/main" id="{99B00FB7-E4BD-4B02-860B-59D2E2C63EBF}"/>
                </a:ext>
              </a:extLst>
            </p:cNvPr>
            <p:cNvSpPr/>
            <p:nvPr/>
          </p:nvSpPr>
          <p:spPr>
            <a:xfrm>
              <a:off x="6336295" y="4360159"/>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1015" name="Freeform: Shape 1014">
              <a:extLst>
                <a:ext uri="{FF2B5EF4-FFF2-40B4-BE49-F238E27FC236}">
                  <a16:creationId xmlns:a16="http://schemas.microsoft.com/office/drawing/2014/main" id="{A4DA48FF-0BEE-40A4-9300-38589B3CCFDF}"/>
                </a:ext>
              </a:extLst>
            </p:cNvPr>
            <p:cNvSpPr/>
            <p:nvPr/>
          </p:nvSpPr>
          <p:spPr>
            <a:xfrm>
              <a:off x="6422638" y="4401552"/>
              <a:ext cx="248389" cy="3507"/>
            </a:xfrm>
            <a:custGeom>
              <a:avLst/>
              <a:gdLst>
                <a:gd name="connsiteX0" fmla="*/ 0 w 248389"/>
                <a:gd name="connsiteY0" fmla="*/ 0 h 3507"/>
                <a:gd name="connsiteX1" fmla="*/ 248389 w 248389"/>
                <a:gd name="connsiteY1" fmla="*/ 0 h 3507"/>
              </a:gdLst>
              <a:ahLst/>
              <a:cxnLst>
                <a:cxn ang="0">
                  <a:pos x="connsiteX0" y="connsiteY0"/>
                </a:cxn>
                <a:cxn ang="0">
                  <a:pos x="connsiteX1" y="connsiteY1"/>
                </a:cxn>
              </a:cxnLst>
              <a:rect l="l" t="t" r="r" b="b"/>
              <a:pathLst>
                <a:path w="248389" h="3507">
                  <a:moveTo>
                    <a:pt x="0" y="0"/>
                  </a:moveTo>
                  <a:lnTo>
                    <a:pt x="248389" y="0"/>
                  </a:lnTo>
                </a:path>
              </a:pathLst>
            </a:custGeom>
            <a:grpFill/>
            <a:ln w="12700" cap="rnd">
              <a:solidFill>
                <a:srgbClr val="114954"/>
              </a:solidFill>
              <a:custDash>
                <a:ds d="0" sp="0"/>
                <a:ds d="0" sp="707250"/>
              </a:custDash>
              <a:round/>
            </a:ln>
          </p:spPr>
          <p:txBody>
            <a:bodyPr rtlCol="0" anchor="ctr"/>
            <a:lstStyle/>
            <a:p>
              <a:endParaRPr lang="en-AU"/>
            </a:p>
          </p:txBody>
        </p:sp>
      </p:grpSp>
      <p:grpSp>
        <p:nvGrpSpPr>
          <p:cNvPr id="1017" name="Graphic 7">
            <a:extLst>
              <a:ext uri="{FF2B5EF4-FFF2-40B4-BE49-F238E27FC236}">
                <a16:creationId xmlns:a16="http://schemas.microsoft.com/office/drawing/2014/main" id="{F0131DE0-F9F1-4D30-924C-A99CBCE01D5C}"/>
              </a:ext>
            </a:extLst>
          </p:cNvPr>
          <p:cNvGrpSpPr/>
          <p:nvPr/>
        </p:nvGrpSpPr>
        <p:grpSpPr>
          <a:xfrm>
            <a:off x="1760384" y="4606228"/>
            <a:ext cx="448475" cy="499485"/>
            <a:chOff x="1760384" y="4606228"/>
            <a:chExt cx="448475" cy="499485"/>
          </a:xfrm>
          <a:noFill/>
        </p:grpSpPr>
        <p:sp>
          <p:nvSpPr>
            <p:cNvPr id="1018" name="Freeform: Shape 1017">
              <a:extLst>
                <a:ext uri="{FF2B5EF4-FFF2-40B4-BE49-F238E27FC236}">
                  <a16:creationId xmlns:a16="http://schemas.microsoft.com/office/drawing/2014/main" id="{709A5499-07AF-46B4-BB7F-8D490A20673E}"/>
                </a:ext>
              </a:extLst>
            </p:cNvPr>
            <p:cNvSpPr/>
            <p:nvPr/>
          </p:nvSpPr>
          <p:spPr>
            <a:xfrm>
              <a:off x="1981436" y="4724230"/>
              <a:ext cx="147340" cy="212721"/>
            </a:xfrm>
            <a:custGeom>
              <a:avLst/>
              <a:gdLst>
                <a:gd name="connsiteX0" fmla="*/ 33687 w 147340"/>
                <a:gd name="connsiteY0" fmla="*/ 174486 h 212721"/>
                <a:gd name="connsiteX1" fmla="*/ 33687 w 147340"/>
                <a:gd name="connsiteY1" fmla="*/ 179818 h 212721"/>
                <a:gd name="connsiteX2" fmla="*/ 66590 w 147340"/>
                <a:gd name="connsiteY2" fmla="*/ 212721 h 212721"/>
                <a:gd name="connsiteX3" fmla="*/ 80692 w 147340"/>
                <a:gd name="connsiteY3" fmla="*/ 212721 h 212721"/>
                <a:gd name="connsiteX4" fmla="*/ 113595 w 147340"/>
                <a:gd name="connsiteY4" fmla="*/ 179818 h 212721"/>
                <a:gd name="connsiteX5" fmla="*/ 113595 w 147340"/>
                <a:gd name="connsiteY5" fmla="*/ 174486 h 212721"/>
                <a:gd name="connsiteX6" fmla="*/ 113139 w 147340"/>
                <a:gd name="connsiteY6" fmla="*/ 156386 h 212721"/>
                <a:gd name="connsiteX7" fmla="*/ 113139 w 147340"/>
                <a:gd name="connsiteY7" fmla="*/ 156105 h 212721"/>
                <a:gd name="connsiteX8" fmla="*/ 125522 w 147340"/>
                <a:gd name="connsiteY8" fmla="*/ 125973 h 212721"/>
                <a:gd name="connsiteX9" fmla="*/ 147340 w 147340"/>
                <a:gd name="connsiteY9" fmla="*/ 73671 h 212721"/>
                <a:gd name="connsiteX10" fmla="*/ 68449 w 147340"/>
                <a:gd name="connsiteY10" fmla="*/ 182 h 212721"/>
                <a:gd name="connsiteX11" fmla="*/ 257 w 147340"/>
                <a:gd name="connsiteY11" fmla="*/ 67427 h 212721"/>
                <a:gd name="connsiteX12" fmla="*/ 21164 w 147340"/>
                <a:gd name="connsiteY12" fmla="*/ 125306 h 212721"/>
                <a:gd name="connsiteX13" fmla="*/ 34178 w 147340"/>
                <a:gd name="connsiteY13" fmla="*/ 156105 h 212721"/>
                <a:gd name="connsiteX14" fmla="*/ 34178 w 147340"/>
                <a:gd name="connsiteY14" fmla="*/ 156386 h 212721"/>
                <a:gd name="connsiteX15" fmla="*/ 73676 w 147340"/>
                <a:gd name="connsiteY15" fmla="*/ 156386 h 21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340" h="212721">
                  <a:moveTo>
                    <a:pt x="33687" y="174486"/>
                  </a:moveTo>
                  <a:lnTo>
                    <a:pt x="33687" y="179818"/>
                  </a:lnTo>
                  <a:cubicBezTo>
                    <a:pt x="33687" y="197988"/>
                    <a:pt x="48420" y="212721"/>
                    <a:pt x="66590" y="212721"/>
                  </a:cubicBezTo>
                  <a:lnTo>
                    <a:pt x="80692" y="212721"/>
                  </a:lnTo>
                  <a:cubicBezTo>
                    <a:pt x="98862" y="212721"/>
                    <a:pt x="113595" y="197988"/>
                    <a:pt x="113595" y="179818"/>
                  </a:cubicBezTo>
                  <a:lnTo>
                    <a:pt x="113595" y="174486"/>
                  </a:lnTo>
                  <a:lnTo>
                    <a:pt x="113139" y="156386"/>
                  </a:lnTo>
                  <a:lnTo>
                    <a:pt x="113139" y="156105"/>
                  </a:lnTo>
                  <a:cubicBezTo>
                    <a:pt x="113139" y="144810"/>
                    <a:pt x="117489" y="133900"/>
                    <a:pt x="125522" y="125973"/>
                  </a:cubicBezTo>
                  <a:cubicBezTo>
                    <a:pt x="138992" y="112643"/>
                    <a:pt x="147340" y="94122"/>
                    <a:pt x="147340" y="73671"/>
                  </a:cubicBezTo>
                  <a:cubicBezTo>
                    <a:pt x="147340" y="31261"/>
                    <a:pt x="111490" y="-2800"/>
                    <a:pt x="68449" y="182"/>
                  </a:cubicBezTo>
                  <a:cubicBezTo>
                    <a:pt x="32494" y="2673"/>
                    <a:pt x="3204" y="31507"/>
                    <a:pt x="257" y="67427"/>
                  </a:cubicBezTo>
                  <a:cubicBezTo>
                    <a:pt x="-1602" y="90017"/>
                    <a:pt x="6747" y="110678"/>
                    <a:pt x="21164" y="125306"/>
                  </a:cubicBezTo>
                  <a:cubicBezTo>
                    <a:pt x="29302" y="133585"/>
                    <a:pt x="34178" y="144494"/>
                    <a:pt x="34178" y="156105"/>
                  </a:cubicBezTo>
                  <a:lnTo>
                    <a:pt x="34178" y="156386"/>
                  </a:lnTo>
                  <a:lnTo>
                    <a:pt x="73676" y="156386"/>
                  </a:lnTo>
                </a:path>
              </a:pathLst>
            </a:custGeom>
            <a:grpFill/>
            <a:ln w="12700" cap="rnd">
              <a:solidFill>
                <a:srgbClr val="114954"/>
              </a:solidFill>
              <a:prstDash val="solid"/>
              <a:round/>
            </a:ln>
          </p:spPr>
          <p:txBody>
            <a:bodyPr rtlCol="0" anchor="ctr"/>
            <a:lstStyle/>
            <a:p>
              <a:endParaRPr lang="en-AU"/>
            </a:p>
          </p:txBody>
        </p:sp>
        <p:sp>
          <p:nvSpPr>
            <p:cNvPr id="1019" name="Freeform: Shape 1018">
              <a:extLst>
                <a:ext uri="{FF2B5EF4-FFF2-40B4-BE49-F238E27FC236}">
                  <a16:creationId xmlns:a16="http://schemas.microsoft.com/office/drawing/2014/main" id="{CF0C739A-996C-4D1C-BBA9-4F7CBF6C0195}"/>
                </a:ext>
              </a:extLst>
            </p:cNvPr>
            <p:cNvSpPr/>
            <p:nvPr/>
          </p:nvSpPr>
          <p:spPr>
            <a:xfrm>
              <a:off x="2036520" y="4937583"/>
              <a:ext cx="37112" cy="25151"/>
            </a:xfrm>
            <a:custGeom>
              <a:avLst/>
              <a:gdLst>
                <a:gd name="connsiteX0" fmla="*/ 0 w 37112"/>
                <a:gd name="connsiteY0" fmla="*/ 70 h 25151"/>
                <a:gd name="connsiteX1" fmla="*/ 0 w 37112"/>
                <a:gd name="connsiteY1" fmla="*/ 6595 h 25151"/>
                <a:gd name="connsiteX2" fmla="*/ 18556 w 37112"/>
                <a:gd name="connsiteY2" fmla="*/ 25151 h 25151"/>
                <a:gd name="connsiteX3" fmla="*/ 18556 w 37112"/>
                <a:gd name="connsiteY3" fmla="*/ 25151 h 25151"/>
                <a:gd name="connsiteX4" fmla="*/ 37113 w 37112"/>
                <a:gd name="connsiteY4" fmla="*/ 6595 h 25151"/>
                <a:gd name="connsiteX5" fmla="*/ 37113 w 37112"/>
                <a:gd name="connsiteY5" fmla="*/ 0 h 2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12" h="25151">
                  <a:moveTo>
                    <a:pt x="0" y="70"/>
                  </a:moveTo>
                  <a:lnTo>
                    <a:pt x="0" y="6595"/>
                  </a:lnTo>
                  <a:cubicBezTo>
                    <a:pt x="0" y="16838"/>
                    <a:pt x="8314" y="25151"/>
                    <a:pt x="18556" y="25151"/>
                  </a:cubicBezTo>
                  <a:lnTo>
                    <a:pt x="18556" y="25151"/>
                  </a:lnTo>
                  <a:cubicBezTo>
                    <a:pt x="28799" y="25151"/>
                    <a:pt x="37113" y="16838"/>
                    <a:pt x="37113" y="6595"/>
                  </a:cubicBezTo>
                  <a:lnTo>
                    <a:pt x="37113" y="0"/>
                  </a:lnTo>
                </a:path>
              </a:pathLst>
            </a:custGeom>
            <a:grpFill/>
            <a:ln w="12700" cap="rnd">
              <a:solidFill>
                <a:srgbClr val="114954"/>
              </a:solidFill>
              <a:prstDash val="solid"/>
              <a:round/>
            </a:ln>
          </p:spPr>
          <p:txBody>
            <a:bodyPr rtlCol="0" anchor="ctr"/>
            <a:lstStyle/>
            <a:p>
              <a:endParaRPr lang="en-AU"/>
            </a:p>
          </p:txBody>
        </p:sp>
        <p:grpSp>
          <p:nvGrpSpPr>
            <p:cNvPr id="1020" name="Graphic 7">
              <a:extLst>
                <a:ext uri="{FF2B5EF4-FFF2-40B4-BE49-F238E27FC236}">
                  <a16:creationId xmlns:a16="http://schemas.microsoft.com/office/drawing/2014/main" id="{F25EC936-FBEB-4E16-A45F-2F1FC4E0DA9D}"/>
                </a:ext>
              </a:extLst>
            </p:cNvPr>
            <p:cNvGrpSpPr/>
            <p:nvPr/>
          </p:nvGrpSpPr>
          <p:grpSpPr>
            <a:xfrm>
              <a:off x="1962295" y="4690070"/>
              <a:ext cx="185564" cy="64228"/>
              <a:chOff x="1962295" y="4690070"/>
              <a:chExt cx="185564" cy="64228"/>
            </a:xfrm>
            <a:grpFill/>
          </p:grpSpPr>
          <p:sp>
            <p:nvSpPr>
              <p:cNvPr id="1021" name="Freeform: Shape 1020">
                <a:extLst>
                  <a:ext uri="{FF2B5EF4-FFF2-40B4-BE49-F238E27FC236}">
                    <a16:creationId xmlns:a16="http://schemas.microsoft.com/office/drawing/2014/main" id="{95F57271-37BE-4C4D-A7E8-21DEF807A7FD}"/>
                  </a:ext>
                </a:extLst>
              </p:cNvPr>
              <p:cNvSpPr/>
              <p:nvPr/>
            </p:nvSpPr>
            <p:spPr>
              <a:xfrm>
                <a:off x="2055077" y="4690070"/>
                <a:ext cx="3507" cy="16907"/>
              </a:xfrm>
              <a:custGeom>
                <a:avLst/>
                <a:gdLst>
                  <a:gd name="connsiteX0" fmla="*/ 0 w 3507"/>
                  <a:gd name="connsiteY0" fmla="*/ 16908 h 16907"/>
                  <a:gd name="connsiteX1" fmla="*/ 0 w 3507"/>
                  <a:gd name="connsiteY1" fmla="*/ 0 h 16907"/>
                </a:gdLst>
                <a:ahLst/>
                <a:cxnLst>
                  <a:cxn ang="0">
                    <a:pos x="connsiteX0" y="connsiteY0"/>
                  </a:cxn>
                  <a:cxn ang="0">
                    <a:pos x="connsiteX1" y="connsiteY1"/>
                  </a:cxn>
                </a:cxnLst>
                <a:rect l="l" t="t" r="r" b="b"/>
                <a:pathLst>
                  <a:path w="3507" h="16907">
                    <a:moveTo>
                      <a:pt x="0" y="16908"/>
                    </a:moveTo>
                    <a:lnTo>
                      <a:pt x="0" y="0"/>
                    </a:lnTo>
                  </a:path>
                </a:pathLst>
              </a:custGeom>
              <a:grpFill/>
              <a:ln w="12700" cap="rnd">
                <a:solidFill>
                  <a:srgbClr val="114954"/>
                </a:solidFill>
                <a:prstDash val="solid"/>
                <a:round/>
              </a:ln>
            </p:spPr>
            <p:txBody>
              <a:bodyPr rtlCol="0" anchor="ctr"/>
              <a:lstStyle/>
              <a:p>
                <a:endParaRPr lang="en-AU"/>
              </a:p>
            </p:txBody>
          </p:sp>
          <p:sp>
            <p:nvSpPr>
              <p:cNvPr id="1022" name="Freeform: Shape 1021">
                <a:extLst>
                  <a:ext uri="{FF2B5EF4-FFF2-40B4-BE49-F238E27FC236}">
                    <a16:creationId xmlns:a16="http://schemas.microsoft.com/office/drawing/2014/main" id="{9EB37768-73EA-449F-A131-04462659CAB1}"/>
                  </a:ext>
                </a:extLst>
              </p:cNvPr>
              <p:cNvSpPr/>
              <p:nvPr/>
            </p:nvSpPr>
            <p:spPr>
              <a:xfrm>
                <a:off x="2018174" y="4697261"/>
                <a:ext cx="5787" cy="15890"/>
              </a:xfrm>
              <a:custGeom>
                <a:avLst/>
                <a:gdLst>
                  <a:gd name="connsiteX0" fmla="*/ 5788 w 5787"/>
                  <a:gd name="connsiteY0" fmla="*/ 15891 h 15890"/>
                  <a:gd name="connsiteX1" fmla="*/ 0 w 5787"/>
                  <a:gd name="connsiteY1" fmla="*/ 0 h 15890"/>
                </a:gdLst>
                <a:ahLst/>
                <a:cxnLst>
                  <a:cxn ang="0">
                    <a:pos x="connsiteX0" y="connsiteY0"/>
                  </a:cxn>
                  <a:cxn ang="0">
                    <a:pos x="connsiteX1" y="connsiteY1"/>
                  </a:cxn>
                </a:cxnLst>
                <a:rect l="l" t="t" r="r" b="b"/>
                <a:pathLst>
                  <a:path w="5787" h="15890">
                    <a:moveTo>
                      <a:pt x="5788" y="15891"/>
                    </a:moveTo>
                    <a:lnTo>
                      <a:pt x="0" y="0"/>
                    </a:lnTo>
                  </a:path>
                </a:pathLst>
              </a:custGeom>
              <a:grpFill/>
              <a:ln w="12700" cap="rnd">
                <a:solidFill>
                  <a:srgbClr val="114954"/>
                </a:solidFill>
                <a:prstDash val="solid"/>
                <a:round/>
              </a:ln>
            </p:spPr>
            <p:txBody>
              <a:bodyPr rtlCol="0" anchor="ctr"/>
              <a:lstStyle/>
              <a:p>
                <a:endParaRPr lang="en-AU"/>
              </a:p>
            </p:txBody>
          </p:sp>
          <p:sp>
            <p:nvSpPr>
              <p:cNvPr id="1023" name="Freeform: Shape 1022">
                <a:extLst>
                  <a:ext uri="{FF2B5EF4-FFF2-40B4-BE49-F238E27FC236}">
                    <a16:creationId xmlns:a16="http://schemas.microsoft.com/office/drawing/2014/main" id="{DB082C52-1FC2-4D78-95D3-091130B8142E}"/>
                  </a:ext>
                </a:extLst>
              </p:cNvPr>
              <p:cNvSpPr/>
              <p:nvPr/>
            </p:nvSpPr>
            <p:spPr>
              <a:xfrm>
                <a:off x="1985938" y="4716625"/>
                <a:ext cx="10874" cy="12943"/>
              </a:xfrm>
              <a:custGeom>
                <a:avLst/>
                <a:gdLst>
                  <a:gd name="connsiteX0" fmla="*/ 10874 w 10874"/>
                  <a:gd name="connsiteY0" fmla="*/ 12944 h 12943"/>
                  <a:gd name="connsiteX1" fmla="*/ 0 w 10874"/>
                  <a:gd name="connsiteY1" fmla="*/ 0 h 12943"/>
                </a:gdLst>
                <a:ahLst/>
                <a:cxnLst>
                  <a:cxn ang="0">
                    <a:pos x="connsiteX0" y="connsiteY0"/>
                  </a:cxn>
                  <a:cxn ang="0">
                    <a:pos x="connsiteX1" y="connsiteY1"/>
                  </a:cxn>
                </a:cxnLst>
                <a:rect l="l" t="t" r="r" b="b"/>
                <a:pathLst>
                  <a:path w="10874" h="12943">
                    <a:moveTo>
                      <a:pt x="10874" y="12944"/>
                    </a:moveTo>
                    <a:lnTo>
                      <a:pt x="0" y="0"/>
                    </a:lnTo>
                  </a:path>
                </a:pathLst>
              </a:custGeom>
              <a:grpFill/>
              <a:ln w="12700" cap="rnd">
                <a:solidFill>
                  <a:srgbClr val="114954"/>
                </a:solidFill>
                <a:prstDash val="solid"/>
                <a:round/>
              </a:ln>
            </p:spPr>
            <p:txBody>
              <a:bodyPr rtlCol="0" anchor="ctr"/>
              <a:lstStyle/>
              <a:p>
                <a:endParaRPr lang="en-AU"/>
              </a:p>
            </p:txBody>
          </p:sp>
          <p:sp>
            <p:nvSpPr>
              <p:cNvPr id="1024" name="Freeform: Shape 1023">
                <a:extLst>
                  <a:ext uri="{FF2B5EF4-FFF2-40B4-BE49-F238E27FC236}">
                    <a16:creationId xmlns:a16="http://schemas.microsoft.com/office/drawing/2014/main" id="{600B7472-822C-494C-A6EA-0EA1A62C725F}"/>
                  </a:ext>
                </a:extLst>
              </p:cNvPr>
              <p:cNvSpPr/>
              <p:nvPr/>
            </p:nvSpPr>
            <p:spPr>
              <a:xfrm>
                <a:off x="1962295" y="4745845"/>
                <a:ext cx="14662" cy="8453"/>
              </a:xfrm>
              <a:custGeom>
                <a:avLst/>
                <a:gdLst>
                  <a:gd name="connsiteX0" fmla="*/ 14663 w 14662"/>
                  <a:gd name="connsiteY0" fmla="*/ 8454 h 8453"/>
                  <a:gd name="connsiteX1" fmla="*/ 0 w 14662"/>
                  <a:gd name="connsiteY1" fmla="*/ 0 h 8453"/>
                </a:gdLst>
                <a:ahLst/>
                <a:cxnLst>
                  <a:cxn ang="0">
                    <a:pos x="connsiteX0" y="connsiteY0"/>
                  </a:cxn>
                  <a:cxn ang="0">
                    <a:pos x="connsiteX1" y="connsiteY1"/>
                  </a:cxn>
                </a:cxnLst>
                <a:rect l="l" t="t" r="r" b="b"/>
                <a:pathLst>
                  <a:path w="14662" h="8453">
                    <a:moveTo>
                      <a:pt x="14663" y="8454"/>
                    </a:moveTo>
                    <a:lnTo>
                      <a:pt x="0" y="0"/>
                    </a:lnTo>
                  </a:path>
                </a:pathLst>
              </a:custGeom>
              <a:grpFill/>
              <a:ln w="12700" cap="rnd">
                <a:solidFill>
                  <a:srgbClr val="114954"/>
                </a:solidFill>
                <a:prstDash val="solid"/>
                <a:round/>
              </a:ln>
            </p:spPr>
            <p:txBody>
              <a:bodyPr rtlCol="0" anchor="ctr"/>
              <a:lstStyle/>
              <a:p>
                <a:endParaRPr lang="en-AU"/>
              </a:p>
            </p:txBody>
          </p:sp>
          <p:sp>
            <p:nvSpPr>
              <p:cNvPr id="1025" name="Freeform: Shape 1024">
                <a:extLst>
                  <a:ext uri="{FF2B5EF4-FFF2-40B4-BE49-F238E27FC236}">
                    <a16:creationId xmlns:a16="http://schemas.microsoft.com/office/drawing/2014/main" id="{838292B7-1D9B-4DDA-8477-B483E9A7C02C}"/>
                  </a:ext>
                </a:extLst>
              </p:cNvPr>
              <p:cNvSpPr/>
              <p:nvPr/>
            </p:nvSpPr>
            <p:spPr>
              <a:xfrm>
                <a:off x="2086191" y="4697261"/>
                <a:ext cx="5787" cy="15890"/>
              </a:xfrm>
              <a:custGeom>
                <a:avLst/>
                <a:gdLst>
                  <a:gd name="connsiteX0" fmla="*/ 0 w 5787"/>
                  <a:gd name="connsiteY0" fmla="*/ 15891 h 15890"/>
                  <a:gd name="connsiteX1" fmla="*/ 5788 w 5787"/>
                  <a:gd name="connsiteY1" fmla="*/ 0 h 15890"/>
                </a:gdLst>
                <a:ahLst/>
                <a:cxnLst>
                  <a:cxn ang="0">
                    <a:pos x="connsiteX0" y="connsiteY0"/>
                  </a:cxn>
                  <a:cxn ang="0">
                    <a:pos x="connsiteX1" y="connsiteY1"/>
                  </a:cxn>
                </a:cxnLst>
                <a:rect l="l" t="t" r="r" b="b"/>
                <a:pathLst>
                  <a:path w="5787" h="15890">
                    <a:moveTo>
                      <a:pt x="0" y="15891"/>
                    </a:moveTo>
                    <a:lnTo>
                      <a:pt x="5788" y="0"/>
                    </a:lnTo>
                  </a:path>
                </a:pathLst>
              </a:custGeom>
              <a:grpFill/>
              <a:ln w="12700" cap="rnd">
                <a:solidFill>
                  <a:srgbClr val="114954"/>
                </a:solidFill>
                <a:prstDash val="solid"/>
                <a:round/>
              </a:ln>
            </p:spPr>
            <p:txBody>
              <a:bodyPr rtlCol="0" anchor="ctr"/>
              <a:lstStyle/>
              <a:p>
                <a:endParaRPr lang="en-AU"/>
              </a:p>
            </p:txBody>
          </p:sp>
          <p:sp>
            <p:nvSpPr>
              <p:cNvPr id="1026" name="Freeform: Shape 1025">
                <a:extLst>
                  <a:ext uri="{FF2B5EF4-FFF2-40B4-BE49-F238E27FC236}">
                    <a16:creationId xmlns:a16="http://schemas.microsoft.com/office/drawing/2014/main" id="{4AE7238B-73D3-4668-B115-2CBAD2D90D56}"/>
                  </a:ext>
                </a:extLst>
              </p:cNvPr>
              <p:cNvSpPr/>
              <p:nvPr/>
            </p:nvSpPr>
            <p:spPr>
              <a:xfrm>
                <a:off x="2113342" y="4716625"/>
                <a:ext cx="10839" cy="12943"/>
              </a:xfrm>
              <a:custGeom>
                <a:avLst/>
                <a:gdLst>
                  <a:gd name="connsiteX0" fmla="*/ 0 w 10839"/>
                  <a:gd name="connsiteY0" fmla="*/ 12944 h 12943"/>
                  <a:gd name="connsiteX1" fmla="*/ 10839 w 10839"/>
                  <a:gd name="connsiteY1" fmla="*/ 0 h 12943"/>
                </a:gdLst>
                <a:ahLst/>
                <a:cxnLst>
                  <a:cxn ang="0">
                    <a:pos x="connsiteX0" y="connsiteY0"/>
                  </a:cxn>
                  <a:cxn ang="0">
                    <a:pos x="connsiteX1" y="connsiteY1"/>
                  </a:cxn>
                </a:cxnLst>
                <a:rect l="l" t="t" r="r" b="b"/>
                <a:pathLst>
                  <a:path w="10839" h="12943">
                    <a:moveTo>
                      <a:pt x="0" y="12944"/>
                    </a:moveTo>
                    <a:lnTo>
                      <a:pt x="10839" y="0"/>
                    </a:lnTo>
                  </a:path>
                </a:pathLst>
              </a:custGeom>
              <a:grpFill/>
              <a:ln w="12700" cap="rnd">
                <a:solidFill>
                  <a:srgbClr val="114954"/>
                </a:solidFill>
                <a:prstDash val="solid"/>
                <a:round/>
              </a:ln>
            </p:spPr>
            <p:txBody>
              <a:bodyPr rtlCol="0" anchor="ctr"/>
              <a:lstStyle/>
              <a:p>
                <a:endParaRPr lang="en-AU"/>
              </a:p>
            </p:txBody>
          </p:sp>
          <p:sp>
            <p:nvSpPr>
              <p:cNvPr id="1027" name="Freeform: Shape 1026">
                <a:extLst>
                  <a:ext uri="{FF2B5EF4-FFF2-40B4-BE49-F238E27FC236}">
                    <a16:creationId xmlns:a16="http://schemas.microsoft.com/office/drawing/2014/main" id="{0B01DC65-3BC4-46D0-B188-49EC7253C405}"/>
                  </a:ext>
                </a:extLst>
              </p:cNvPr>
              <p:cNvSpPr/>
              <p:nvPr/>
            </p:nvSpPr>
            <p:spPr>
              <a:xfrm>
                <a:off x="2133196" y="4745845"/>
                <a:ext cx="14662" cy="8453"/>
              </a:xfrm>
              <a:custGeom>
                <a:avLst/>
                <a:gdLst>
                  <a:gd name="connsiteX0" fmla="*/ 0 w 14662"/>
                  <a:gd name="connsiteY0" fmla="*/ 8454 h 8453"/>
                  <a:gd name="connsiteX1" fmla="*/ 14663 w 14662"/>
                  <a:gd name="connsiteY1" fmla="*/ 0 h 8453"/>
                </a:gdLst>
                <a:ahLst/>
                <a:cxnLst>
                  <a:cxn ang="0">
                    <a:pos x="connsiteX0" y="connsiteY0"/>
                  </a:cxn>
                  <a:cxn ang="0">
                    <a:pos x="connsiteX1" y="connsiteY1"/>
                  </a:cxn>
                </a:cxnLst>
                <a:rect l="l" t="t" r="r" b="b"/>
                <a:pathLst>
                  <a:path w="14662" h="8453">
                    <a:moveTo>
                      <a:pt x="0" y="8454"/>
                    </a:moveTo>
                    <a:lnTo>
                      <a:pt x="14663" y="0"/>
                    </a:lnTo>
                  </a:path>
                </a:pathLst>
              </a:custGeom>
              <a:grpFill/>
              <a:ln w="12700" cap="rnd">
                <a:solidFill>
                  <a:srgbClr val="114954"/>
                </a:solidFill>
                <a:prstDash val="solid"/>
                <a:round/>
              </a:ln>
            </p:spPr>
            <p:txBody>
              <a:bodyPr rtlCol="0" anchor="ctr"/>
              <a:lstStyle/>
              <a:p>
                <a:endParaRPr lang="en-AU"/>
              </a:p>
            </p:txBody>
          </p:sp>
        </p:grpSp>
        <p:sp>
          <p:nvSpPr>
            <p:cNvPr id="1028" name="Freeform: Shape 1027">
              <a:extLst>
                <a:ext uri="{FF2B5EF4-FFF2-40B4-BE49-F238E27FC236}">
                  <a16:creationId xmlns:a16="http://schemas.microsoft.com/office/drawing/2014/main" id="{8C0E2FB1-D0B3-4B37-8E60-C5F6493AEC49}"/>
                </a:ext>
              </a:extLst>
            </p:cNvPr>
            <p:cNvSpPr/>
            <p:nvPr/>
          </p:nvSpPr>
          <p:spPr>
            <a:xfrm>
              <a:off x="1793077" y="4639733"/>
              <a:ext cx="373864" cy="425644"/>
            </a:xfrm>
            <a:custGeom>
              <a:avLst/>
              <a:gdLst>
                <a:gd name="connsiteX0" fmla="*/ 373864 w 373864"/>
                <a:gd name="connsiteY0" fmla="*/ 302340 h 425644"/>
                <a:gd name="connsiteX1" fmla="*/ 168972 w 373864"/>
                <a:gd name="connsiteY1" fmla="*/ 421676 h 425644"/>
                <a:gd name="connsiteX2" fmla="*/ 139717 w 373864"/>
                <a:gd name="connsiteY2" fmla="*/ 421746 h 425644"/>
                <a:gd name="connsiteX3" fmla="*/ 13575 w 373864"/>
                <a:gd name="connsiteY3" fmla="*/ 348924 h 425644"/>
                <a:gd name="connsiteX4" fmla="*/ 0 w 373864"/>
                <a:gd name="connsiteY4" fmla="*/ 325386 h 425644"/>
                <a:gd name="connsiteX5" fmla="*/ 0 w 373864"/>
                <a:gd name="connsiteY5" fmla="*/ 152871 h 425644"/>
                <a:gd name="connsiteX6" fmla="*/ 16206 w 373864"/>
                <a:gd name="connsiteY6" fmla="*/ 124703 h 425644"/>
                <a:gd name="connsiteX7" fmla="*/ 230359 w 373864"/>
                <a:gd name="connsiteY7" fmla="*/ 0 h 42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864" h="425644">
                  <a:moveTo>
                    <a:pt x="373864" y="302340"/>
                  </a:moveTo>
                  <a:lnTo>
                    <a:pt x="168972" y="421676"/>
                  </a:lnTo>
                  <a:cubicBezTo>
                    <a:pt x="159957" y="426938"/>
                    <a:pt x="148802" y="426973"/>
                    <a:pt x="139717" y="421746"/>
                  </a:cubicBezTo>
                  <a:lnTo>
                    <a:pt x="13575" y="348924"/>
                  </a:lnTo>
                  <a:cubicBezTo>
                    <a:pt x="5156" y="344083"/>
                    <a:pt x="0" y="335103"/>
                    <a:pt x="0" y="325386"/>
                  </a:cubicBezTo>
                  <a:lnTo>
                    <a:pt x="0" y="152871"/>
                  </a:lnTo>
                  <a:cubicBezTo>
                    <a:pt x="0" y="141260"/>
                    <a:pt x="6174" y="130561"/>
                    <a:pt x="16206" y="124703"/>
                  </a:cubicBezTo>
                  <a:lnTo>
                    <a:pt x="230359" y="0"/>
                  </a:lnTo>
                </a:path>
              </a:pathLst>
            </a:custGeom>
            <a:grpFill/>
            <a:ln w="12700" cap="rnd">
              <a:solidFill>
                <a:srgbClr val="114954"/>
              </a:solidFill>
              <a:prstDash val="solid"/>
              <a:round/>
            </a:ln>
          </p:spPr>
          <p:txBody>
            <a:bodyPr rtlCol="0" anchor="ctr"/>
            <a:lstStyle/>
            <a:p>
              <a:endParaRPr lang="en-AU"/>
            </a:p>
          </p:txBody>
        </p:sp>
        <p:sp>
          <p:nvSpPr>
            <p:cNvPr id="1029" name="Freeform: Shape 1028">
              <a:extLst>
                <a:ext uri="{FF2B5EF4-FFF2-40B4-BE49-F238E27FC236}">
                  <a16:creationId xmlns:a16="http://schemas.microsoft.com/office/drawing/2014/main" id="{0C375EF8-0B6A-4755-B135-FE82B15F09D1}"/>
                </a:ext>
              </a:extLst>
            </p:cNvPr>
            <p:cNvSpPr/>
            <p:nvPr/>
          </p:nvSpPr>
          <p:spPr>
            <a:xfrm>
              <a:off x="1760384" y="4606228"/>
              <a:ext cx="448475" cy="499485"/>
            </a:xfrm>
            <a:custGeom>
              <a:avLst/>
              <a:gdLst>
                <a:gd name="connsiteX0" fmla="*/ 388387 w 448475"/>
                <a:gd name="connsiteY0" fmla="*/ 276773 h 499485"/>
                <a:gd name="connsiteX1" fmla="*/ 437321 w 448475"/>
                <a:gd name="connsiteY1" fmla="*/ 305011 h 499485"/>
                <a:gd name="connsiteX2" fmla="*/ 448476 w 448475"/>
                <a:gd name="connsiteY2" fmla="*/ 324339 h 499485"/>
                <a:gd name="connsiteX3" fmla="*/ 448476 w 448475"/>
                <a:gd name="connsiteY3" fmla="*/ 338897 h 499485"/>
                <a:gd name="connsiteX4" fmla="*/ 437391 w 448475"/>
                <a:gd name="connsiteY4" fmla="*/ 358190 h 499485"/>
                <a:gd name="connsiteX5" fmla="*/ 201595 w 448475"/>
                <a:gd name="connsiteY5" fmla="*/ 495521 h 499485"/>
                <a:gd name="connsiteX6" fmla="*/ 172480 w 448475"/>
                <a:gd name="connsiteY6" fmla="*/ 495661 h 499485"/>
                <a:gd name="connsiteX7" fmla="*/ 13716 w 448475"/>
                <a:gd name="connsiteY7" fmla="*/ 405160 h 499485"/>
                <a:gd name="connsiteX8" fmla="*/ 0 w 448475"/>
                <a:gd name="connsiteY8" fmla="*/ 381551 h 499485"/>
                <a:gd name="connsiteX9" fmla="*/ 0 w 448475"/>
                <a:gd name="connsiteY9" fmla="*/ 168170 h 499485"/>
                <a:gd name="connsiteX10" fmla="*/ 16206 w 448475"/>
                <a:gd name="connsiteY10" fmla="*/ 140003 h 499485"/>
                <a:gd name="connsiteX11" fmla="*/ 252353 w 448475"/>
                <a:gd name="connsiteY11" fmla="*/ 2496 h 499485"/>
                <a:gd name="connsiteX12" fmla="*/ 270594 w 448475"/>
                <a:gd name="connsiteY12" fmla="*/ 2320 h 499485"/>
                <a:gd name="connsiteX13" fmla="*/ 281573 w 448475"/>
                <a:gd name="connsiteY13" fmla="*/ 8424 h 499485"/>
                <a:gd name="connsiteX14" fmla="*/ 294131 w 448475"/>
                <a:gd name="connsiteY14" fmla="*/ 29787 h 499485"/>
                <a:gd name="connsiteX15" fmla="*/ 294131 w 448475"/>
                <a:gd name="connsiteY15" fmla="*/ 55639 h 499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475" h="499485">
                  <a:moveTo>
                    <a:pt x="388387" y="276773"/>
                  </a:moveTo>
                  <a:lnTo>
                    <a:pt x="437321" y="305011"/>
                  </a:lnTo>
                  <a:cubicBezTo>
                    <a:pt x="444231" y="309010"/>
                    <a:pt x="448476" y="316376"/>
                    <a:pt x="448476" y="324339"/>
                  </a:cubicBezTo>
                  <a:lnTo>
                    <a:pt x="448476" y="338897"/>
                  </a:lnTo>
                  <a:cubicBezTo>
                    <a:pt x="448476" y="346824"/>
                    <a:pt x="444266" y="354191"/>
                    <a:pt x="437391" y="358190"/>
                  </a:cubicBezTo>
                  <a:lnTo>
                    <a:pt x="201595" y="495521"/>
                  </a:lnTo>
                  <a:cubicBezTo>
                    <a:pt x="192615" y="500748"/>
                    <a:pt x="181530" y="500818"/>
                    <a:pt x="172480" y="495661"/>
                  </a:cubicBezTo>
                  <a:lnTo>
                    <a:pt x="13716" y="405160"/>
                  </a:lnTo>
                  <a:cubicBezTo>
                    <a:pt x="5227" y="400319"/>
                    <a:pt x="0" y="391303"/>
                    <a:pt x="0" y="381551"/>
                  </a:cubicBezTo>
                  <a:lnTo>
                    <a:pt x="0" y="168170"/>
                  </a:lnTo>
                  <a:cubicBezTo>
                    <a:pt x="0" y="156560"/>
                    <a:pt x="6174" y="145861"/>
                    <a:pt x="16206" y="140003"/>
                  </a:cubicBezTo>
                  <a:lnTo>
                    <a:pt x="252353" y="2496"/>
                  </a:lnTo>
                  <a:cubicBezTo>
                    <a:pt x="257966" y="-766"/>
                    <a:pt x="264911" y="-837"/>
                    <a:pt x="270594" y="2320"/>
                  </a:cubicBezTo>
                  <a:lnTo>
                    <a:pt x="281573" y="8424"/>
                  </a:lnTo>
                  <a:cubicBezTo>
                    <a:pt x="289326" y="12739"/>
                    <a:pt x="294131" y="20912"/>
                    <a:pt x="294131" y="29787"/>
                  </a:cubicBezTo>
                  <a:lnTo>
                    <a:pt x="294131" y="55639"/>
                  </a:lnTo>
                </a:path>
              </a:pathLst>
            </a:custGeom>
            <a:grpFill/>
            <a:ln w="12700" cap="rnd">
              <a:solidFill>
                <a:srgbClr val="114954"/>
              </a:solidFill>
              <a:prstDash val="solid"/>
              <a:round/>
            </a:ln>
          </p:spPr>
          <p:txBody>
            <a:bodyPr rtlCol="0" anchor="ctr"/>
            <a:lstStyle/>
            <a:p>
              <a:endParaRPr lang="en-AU"/>
            </a:p>
          </p:txBody>
        </p:sp>
        <p:sp>
          <p:nvSpPr>
            <p:cNvPr id="1030" name="Freeform: Shape 1029">
              <a:extLst>
                <a:ext uri="{FF2B5EF4-FFF2-40B4-BE49-F238E27FC236}">
                  <a16:creationId xmlns:a16="http://schemas.microsoft.com/office/drawing/2014/main" id="{D0B2551C-77B8-45BA-BB13-2EC1C1688BAC}"/>
                </a:ext>
              </a:extLst>
            </p:cNvPr>
            <p:cNvSpPr/>
            <p:nvPr/>
          </p:nvSpPr>
          <p:spPr>
            <a:xfrm>
              <a:off x="1839977" y="4873705"/>
              <a:ext cx="136980" cy="79767"/>
            </a:xfrm>
            <a:custGeom>
              <a:avLst/>
              <a:gdLst>
                <a:gd name="connsiteX0" fmla="*/ 0 w 136980"/>
                <a:gd name="connsiteY0" fmla="*/ 79768 h 79767"/>
                <a:gd name="connsiteX1" fmla="*/ 136981 w 136980"/>
                <a:gd name="connsiteY1" fmla="*/ 0 h 79767"/>
              </a:gdLst>
              <a:ahLst/>
              <a:cxnLst>
                <a:cxn ang="0">
                  <a:pos x="connsiteX0" y="connsiteY0"/>
                </a:cxn>
                <a:cxn ang="0">
                  <a:pos x="connsiteX1" y="connsiteY1"/>
                </a:cxn>
              </a:cxnLst>
              <a:rect l="l" t="t" r="r" b="b"/>
              <a:pathLst>
                <a:path w="136980" h="79767">
                  <a:moveTo>
                    <a:pt x="0" y="79768"/>
                  </a:moveTo>
                  <a:lnTo>
                    <a:pt x="136981" y="0"/>
                  </a:lnTo>
                </a:path>
              </a:pathLst>
            </a:custGeom>
            <a:grpFill/>
            <a:ln w="12700" cap="rnd">
              <a:solidFill>
                <a:srgbClr val="114954"/>
              </a:solidFill>
              <a:prstDash val="solid"/>
              <a:round/>
            </a:ln>
          </p:spPr>
          <p:txBody>
            <a:bodyPr rtlCol="0" anchor="ctr"/>
            <a:lstStyle/>
            <a:p>
              <a:endParaRPr lang="en-AU"/>
            </a:p>
          </p:txBody>
        </p:sp>
        <p:sp>
          <p:nvSpPr>
            <p:cNvPr id="1031" name="Freeform: Shape 1030">
              <a:extLst>
                <a:ext uri="{FF2B5EF4-FFF2-40B4-BE49-F238E27FC236}">
                  <a16:creationId xmlns:a16="http://schemas.microsoft.com/office/drawing/2014/main" id="{2262F313-312E-47E1-9EF9-616C827F2589}"/>
                </a:ext>
              </a:extLst>
            </p:cNvPr>
            <p:cNvSpPr/>
            <p:nvPr/>
          </p:nvSpPr>
          <p:spPr>
            <a:xfrm>
              <a:off x="2003617" y="4745319"/>
              <a:ext cx="104077" cy="84222"/>
            </a:xfrm>
            <a:custGeom>
              <a:avLst/>
              <a:gdLst>
                <a:gd name="connsiteX0" fmla="*/ 93484 w 104077"/>
                <a:gd name="connsiteY0" fmla="*/ 84153 h 84222"/>
                <a:gd name="connsiteX1" fmla="*/ 104077 w 104077"/>
                <a:gd name="connsiteY1" fmla="*/ 52617 h 84222"/>
                <a:gd name="connsiteX2" fmla="*/ 87345 w 104077"/>
                <a:gd name="connsiteY2" fmla="*/ 14136 h 84222"/>
                <a:gd name="connsiteX3" fmla="*/ 51460 w 104077"/>
                <a:gd name="connsiteY3" fmla="*/ 0 h 84222"/>
                <a:gd name="connsiteX4" fmla="*/ 47671 w 104077"/>
                <a:gd name="connsiteY4" fmla="*/ 140 h 84222"/>
                <a:gd name="connsiteX5" fmla="*/ 0 w 104077"/>
                <a:gd name="connsiteY5" fmla="*/ 41743 h 84222"/>
                <a:gd name="connsiteX6" fmla="*/ 32903 w 104077"/>
                <a:gd name="connsiteY6" fmla="*/ 32132 h 84222"/>
                <a:gd name="connsiteX7" fmla="*/ 93484 w 104077"/>
                <a:gd name="connsiteY7" fmla="*/ 84223 h 84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077" h="84222">
                  <a:moveTo>
                    <a:pt x="93484" y="84153"/>
                  </a:moveTo>
                  <a:cubicBezTo>
                    <a:pt x="100324" y="75102"/>
                    <a:pt x="104077" y="64158"/>
                    <a:pt x="104077" y="52617"/>
                  </a:cubicBezTo>
                  <a:cubicBezTo>
                    <a:pt x="104077" y="37884"/>
                    <a:pt x="98149" y="24204"/>
                    <a:pt x="87345" y="14136"/>
                  </a:cubicBezTo>
                  <a:cubicBezTo>
                    <a:pt x="77488" y="4946"/>
                    <a:pt x="64860" y="0"/>
                    <a:pt x="51460" y="0"/>
                  </a:cubicBezTo>
                  <a:cubicBezTo>
                    <a:pt x="50197" y="0"/>
                    <a:pt x="48934" y="35"/>
                    <a:pt x="47671" y="140"/>
                  </a:cubicBezTo>
                  <a:cubicBezTo>
                    <a:pt x="24204" y="1754"/>
                    <a:pt x="4771" y="19188"/>
                    <a:pt x="0" y="41743"/>
                  </a:cubicBezTo>
                  <a:cubicBezTo>
                    <a:pt x="9506" y="35675"/>
                    <a:pt x="20766" y="32132"/>
                    <a:pt x="32903" y="32132"/>
                  </a:cubicBezTo>
                  <a:cubicBezTo>
                    <a:pt x="63632" y="32132"/>
                    <a:pt x="88994" y="54722"/>
                    <a:pt x="93484" y="84223"/>
                  </a:cubicBezTo>
                  <a:close/>
                </a:path>
              </a:pathLst>
            </a:custGeom>
            <a:grpFill/>
            <a:ln w="12700" cap="flat">
              <a:solidFill>
                <a:srgbClr val="114954"/>
              </a:solidFill>
              <a:prstDash val="solid"/>
              <a:miter/>
            </a:ln>
          </p:spPr>
          <p:txBody>
            <a:bodyPr rtlCol="0" anchor="ctr"/>
            <a:lstStyle/>
            <a:p>
              <a:endParaRPr lang="en-AU"/>
            </a:p>
          </p:txBody>
        </p:sp>
      </p:grpSp>
      <p:grpSp>
        <p:nvGrpSpPr>
          <p:cNvPr id="1032" name="Graphic 7">
            <a:extLst>
              <a:ext uri="{FF2B5EF4-FFF2-40B4-BE49-F238E27FC236}">
                <a16:creationId xmlns:a16="http://schemas.microsoft.com/office/drawing/2014/main" id="{B9F2A497-0103-46A1-9E70-C654145E8E70}"/>
              </a:ext>
            </a:extLst>
          </p:cNvPr>
          <p:cNvGrpSpPr/>
          <p:nvPr/>
        </p:nvGrpSpPr>
        <p:grpSpPr>
          <a:xfrm>
            <a:off x="3722671" y="4571365"/>
            <a:ext cx="406436" cy="504706"/>
            <a:chOff x="3722671" y="4571365"/>
            <a:chExt cx="406436" cy="504706"/>
          </a:xfrm>
          <a:noFill/>
        </p:grpSpPr>
        <p:grpSp>
          <p:nvGrpSpPr>
            <p:cNvPr id="1033" name="Graphic 7">
              <a:extLst>
                <a:ext uri="{FF2B5EF4-FFF2-40B4-BE49-F238E27FC236}">
                  <a16:creationId xmlns:a16="http://schemas.microsoft.com/office/drawing/2014/main" id="{EACC249F-034A-464D-9BC8-860E6D938561}"/>
                </a:ext>
              </a:extLst>
            </p:cNvPr>
            <p:cNvGrpSpPr/>
            <p:nvPr/>
          </p:nvGrpSpPr>
          <p:grpSpPr>
            <a:xfrm>
              <a:off x="3811165" y="4780993"/>
              <a:ext cx="229446" cy="107971"/>
              <a:chOff x="3811165" y="4780993"/>
              <a:chExt cx="229446" cy="107971"/>
            </a:xfrm>
            <a:grpFill/>
          </p:grpSpPr>
          <p:sp>
            <p:nvSpPr>
              <p:cNvPr id="1034" name="Freeform: Shape 1033">
                <a:extLst>
                  <a:ext uri="{FF2B5EF4-FFF2-40B4-BE49-F238E27FC236}">
                    <a16:creationId xmlns:a16="http://schemas.microsoft.com/office/drawing/2014/main" id="{54AEEF59-C7CC-409A-A953-1C6F5179DB68}"/>
                  </a:ext>
                </a:extLst>
              </p:cNvPr>
              <p:cNvSpPr/>
              <p:nvPr/>
            </p:nvSpPr>
            <p:spPr>
              <a:xfrm>
                <a:off x="3984733" y="4782396"/>
                <a:ext cx="55879" cy="106567"/>
              </a:xfrm>
              <a:custGeom>
                <a:avLst/>
                <a:gdLst>
                  <a:gd name="connsiteX0" fmla="*/ 0 w 55879"/>
                  <a:gd name="connsiteY0" fmla="*/ 0 h 106567"/>
                  <a:gd name="connsiteX1" fmla="*/ 55880 w 55879"/>
                  <a:gd name="connsiteY1" fmla="*/ 48268 h 106567"/>
                  <a:gd name="connsiteX2" fmla="*/ 55880 w 55879"/>
                  <a:gd name="connsiteY2" fmla="*/ 106568 h 106567"/>
                </a:gdLst>
                <a:ahLst/>
                <a:cxnLst>
                  <a:cxn ang="0">
                    <a:pos x="connsiteX0" y="connsiteY0"/>
                  </a:cxn>
                  <a:cxn ang="0">
                    <a:pos x="connsiteX1" y="connsiteY1"/>
                  </a:cxn>
                  <a:cxn ang="0">
                    <a:pos x="connsiteX2" y="connsiteY2"/>
                  </a:cxn>
                </a:cxnLst>
                <a:rect l="l" t="t" r="r" b="b"/>
                <a:pathLst>
                  <a:path w="55879" h="106567">
                    <a:moveTo>
                      <a:pt x="0" y="0"/>
                    </a:moveTo>
                    <a:lnTo>
                      <a:pt x="55880" y="48268"/>
                    </a:lnTo>
                    <a:lnTo>
                      <a:pt x="55880" y="106568"/>
                    </a:lnTo>
                  </a:path>
                </a:pathLst>
              </a:custGeom>
              <a:grpFill/>
              <a:ln w="12700" cap="rnd">
                <a:solidFill>
                  <a:srgbClr val="114954"/>
                </a:solidFill>
                <a:prstDash val="solid"/>
                <a:round/>
              </a:ln>
            </p:spPr>
            <p:txBody>
              <a:bodyPr rtlCol="0" anchor="ctr"/>
              <a:lstStyle/>
              <a:p>
                <a:endParaRPr lang="en-AU"/>
              </a:p>
            </p:txBody>
          </p:sp>
          <p:sp>
            <p:nvSpPr>
              <p:cNvPr id="1035" name="Freeform: Shape 1034">
                <a:extLst>
                  <a:ext uri="{FF2B5EF4-FFF2-40B4-BE49-F238E27FC236}">
                    <a16:creationId xmlns:a16="http://schemas.microsoft.com/office/drawing/2014/main" id="{37A1FC27-79AD-4C2E-A464-25094B5A5981}"/>
                  </a:ext>
                </a:extLst>
              </p:cNvPr>
              <p:cNvSpPr/>
              <p:nvPr/>
            </p:nvSpPr>
            <p:spPr>
              <a:xfrm>
                <a:off x="3811165" y="4780993"/>
                <a:ext cx="55879" cy="107971"/>
              </a:xfrm>
              <a:custGeom>
                <a:avLst/>
                <a:gdLst>
                  <a:gd name="connsiteX0" fmla="*/ 55880 w 55879"/>
                  <a:gd name="connsiteY0" fmla="*/ 0 h 107971"/>
                  <a:gd name="connsiteX1" fmla="*/ 0 w 55879"/>
                  <a:gd name="connsiteY1" fmla="*/ 49671 h 107971"/>
                  <a:gd name="connsiteX2" fmla="*/ 0 w 55879"/>
                  <a:gd name="connsiteY2" fmla="*/ 107971 h 107971"/>
                </a:gdLst>
                <a:ahLst/>
                <a:cxnLst>
                  <a:cxn ang="0">
                    <a:pos x="connsiteX0" y="connsiteY0"/>
                  </a:cxn>
                  <a:cxn ang="0">
                    <a:pos x="connsiteX1" y="connsiteY1"/>
                  </a:cxn>
                  <a:cxn ang="0">
                    <a:pos x="connsiteX2" y="connsiteY2"/>
                  </a:cxn>
                </a:cxnLst>
                <a:rect l="l" t="t" r="r" b="b"/>
                <a:pathLst>
                  <a:path w="55879" h="107971">
                    <a:moveTo>
                      <a:pt x="55880" y="0"/>
                    </a:moveTo>
                    <a:lnTo>
                      <a:pt x="0" y="49671"/>
                    </a:lnTo>
                    <a:lnTo>
                      <a:pt x="0" y="107971"/>
                    </a:lnTo>
                  </a:path>
                </a:pathLst>
              </a:custGeom>
              <a:grpFill/>
              <a:ln w="12700" cap="rnd">
                <a:solidFill>
                  <a:srgbClr val="114954"/>
                </a:solidFill>
                <a:prstDash val="solid"/>
                <a:round/>
              </a:ln>
            </p:spPr>
            <p:txBody>
              <a:bodyPr rtlCol="0" anchor="ctr"/>
              <a:lstStyle/>
              <a:p>
                <a:endParaRPr lang="en-AU"/>
              </a:p>
            </p:txBody>
          </p:sp>
        </p:grpSp>
        <p:sp>
          <p:nvSpPr>
            <p:cNvPr id="1036" name="Freeform: Shape 1035">
              <a:extLst>
                <a:ext uri="{FF2B5EF4-FFF2-40B4-BE49-F238E27FC236}">
                  <a16:creationId xmlns:a16="http://schemas.microsoft.com/office/drawing/2014/main" id="{1C3A3091-AB93-4B48-923E-12134DBCA0E0}"/>
                </a:ext>
              </a:extLst>
            </p:cNvPr>
            <p:cNvSpPr/>
            <p:nvPr/>
          </p:nvSpPr>
          <p:spPr>
            <a:xfrm>
              <a:off x="3858802" y="4624720"/>
              <a:ext cx="135542" cy="161570"/>
            </a:xfrm>
            <a:custGeom>
              <a:avLst/>
              <a:gdLst>
                <a:gd name="connsiteX0" fmla="*/ 135542 w 135542"/>
                <a:gd name="connsiteY0" fmla="*/ 80785 h 161570"/>
                <a:gd name="connsiteX1" fmla="*/ 67771 w 135542"/>
                <a:gd name="connsiteY1" fmla="*/ 161571 h 161570"/>
                <a:gd name="connsiteX2" fmla="*/ 0 w 135542"/>
                <a:gd name="connsiteY2" fmla="*/ 80785 h 161570"/>
                <a:gd name="connsiteX3" fmla="*/ 67771 w 135542"/>
                <a:gd name="connsiteY3" fmla="*/ 0 h 161570"/>
                <a:gd name="connsiteX4" fmla="*/ 135542 w 135542"/>
                <a:gd name="connsiteY4" fmla="*/ 80785 h 16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542" h="161570">
                  <a:moveTo>
                    <a:pt x="135542" y="80785"/>
                  </a:moveTo>
                  <a:cubicBezTo>
                    <a:pt x="135542" y="125402"/>
                    <a:pt x="105200" y="161571"/>
                    <a:pt x="67771" y="161571"/>
                  </a:cubicBezTo>
                  <a:cubicBezTo>
                    <a:pt x="30342" y="161571"/>
                    <a:pt x="0" y="125402"/>
                    <a:pt x="0" y="80785"/>
                  </a:cubicBezTo>
                  <a:cubicBezTo>
                    <a:pt x="0" y="36169"/>
                    <a:pt x="30342" y="0"/>
                    <a:pt x="67771" y="0"/>
                  </a:cubicBezTo>
                  <a:cubicBezTo>
                    <a:pt x="105200" y="0"/>
                    <a:pt x="135542" y="36168"/>
                    <a:pt x="135542" y="80785"/>
                  </a:cubicBezTo>
                  <a:close/>
                </a:path>
              </a:pathLst>
            </a:custGeom>
            <a:grpFill/>
            <a:ln w="12700" cap="rnd">
              <a:solidFill>
                <a:srgbClr val="114954"/>
              </a:solidFill>
              <a:prstDash val="solid"/>
              <a:miter/>
            </a:ln>
          </p:spPr>
          <p:txBody>
            <a:bodyPr rtlCol="0" anchor="ctr"/>
            <a:lstStyle/>
            <a:p>
              <a:endParaRPr lang="en-AU"/>
            </a:p>
          </p:txBody>
        </p:sp>
        <p:sp>
          <p:nvSpPr>
            <p:cNvPr id="1037" name="Freeform: Shape 1036">
              <a:extLst>
                <a:ext uri="{FF2B5EF4-FFF2-40B4-BE49-F238E27FC236}">
                  <a16:creationId xmlns:a16="http://schemas.microsoft.com/office/drawing/2014/main" id="{82069CA3-6086-4E9B-BF83-C3688120A5A3}"/>
                </a:ext>
              </a:extLst>
            </p:cNvPr>
            <p:cNvSpPr/>
            <p:nvPr/>
          </p:nvSpPr>
          <p:spPr>
            <a:xfrm>
              <a:off x="3732637" y="4888929"/>
              <a:ext cx="386573" cy="152099"/>
            </a:xfrm>
            <a:custGeom>
              <a:avLst/>
              <a:gdLst>
                <a:gd name="connsiteX0" fmla="*/ 348596 w 386573"/>
                <a:gd name="connsiteY0" fmla="*/ 152099 h 152099"/>
                <a:gd name="connsiteX1" fmla="*/ 385673 w 386573"/>
                <a:gd name="connsiteY1" fmla="*/ 27396 h 152099"/>
                <a:gd name="connsiteX2" fmla="*/ 365258 w 386573"/>
                <a:gd name="connsiteY2" fmla="*/ 0 h 152099"/>
                <a:gd name="connsiteX3" fmla="*/ 21315 w 386573"/>
                <a:gd name="connsiteY3" fmla="*/ 0 h 152099"/>
                <a:gd name="connsiteX4" fmla="*/ 900 w 386573"/>
                <a:gd name="connsiteY4" fmla="*/ 27396 h 152099"/>
                <a:gd name="connsiteX5" fmla="*/ 37978 w 386573"/>
                <a:gd name="connsiteY5" fmla="*/ 152099 h 152099"/>
                <a:gd name="connsiteX6" fmla="*/ 194006 w 386573"/>
                <a:gd name="connsiteY6" fmla="*/ 152099 h 15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6573" h="152099">
                  <a:moveTo>
                    <a:pt x="348596" y="152099"/>
                  </a:moveTo>
                  <a:lnTo>
                    <a:pt x="385673" y="27396"/>
                  </a:lnTo>
                  <a:cubicBezTo>
                    <a:pt x="389743" y="13751"/>
                    <a:pt x="379500" y="0"/>
                    <a:pt x="365258" y="0"/>
                  </a:cubicBezTo>
                  <a:lnTo>
                    <a:pt x="21315" y="0"/>
                  </a:lnTo>
                  <a:cubicBezTo>
                    <a:pt x="7074" y="0"/>
                    <a:pt x="-3169" y="13716"/>
                    <a:pt x="900" y="27396"/>
                  </a:cubicBezTo>
                  <a:lnTo>
                    <a:pt x="37978" y="152099"/>
                  </a:lnTo>
                  <a:lnTo>
                    <a:pt x="194006" y="152099"/>
                  </a:lnTo>
                </a:path>
              </a:pathLst>
            </a:custGeom>
            <a:grpFill/>
            <a:ln w="12700" cap="rnd">
              <a:solidFill>
                <a:srgbClr val="114954"/>
              </a:solidFill>
              <a:prstDash val="solid"/>
              <a:miter/>
            </a:ln>
          </p:spPr>
          <p:txBody>
            <a:bodyPr rtlCol="0" anchor="ctr"/>
            <a:lstStyle/>
            <a:p>
              <a:endParaRPr lang="en-AU"/>
            </a:p>
          </p:txBody>
        </p:sp>
        <p:sp>
          <p:nvSpPr>
            <p:cNvPr id="1038" name="Freeform: Shape 1037">
              <a:extLst>
                <a:ext uri="{FF2B5EF4-FFF2-40B4-BE49-F238E27FC236}">
                  <a16:creationId xmlns:a16="http://schemas.microsoft.com/office/drawing/2014/main" id="{788E41DB-C950-40BD-82CB-AD705A2282E9}"/>
                </a:ext>
              </a:extLst>
            </p:cNvPr>
            <p:cNvSpPr/>
            <p:nvPr/>
          </p:nvSpPr>
          <p:spPr>
            <a:xfrm>
              <a:off x="3722671" y="5014930"/>
              <a:ext cx="406436" cy="61141"/>
            </a:xfrm>
            <a:custGeom>
              <a:avLst/>
              <a:gdLst>
                <a:gd name="connsiteX0" fmla="*/ 21670 w 406436"/>
                <a:gd name="connsiteY0" fmla="*/ 0 h 61141"/>
                <a:gd name="connsiteX1" fmla="*/ 1921 w 406436"/>
                <a:gd name="connsiteY1" fmla="*/ 37218 h 61141"/>
                <a:gd name="connsiteX2" fmla="*/ 16303 w 406436"/>
                <a:gd name="connsiteY2" fmla="*/ 61141 h 61141"/>
                <a:gd name="connsiteX3" fmla="*/ 390132 w 406436"/>
                <a:gd name="connsiteY3" fmla="*/ 61141 h 61141"/>
                <a:gd name="connsiteX4" fmla="*/ 404515 w 406436"/>
                <a:gd name="connsiteY4" fmla="*/ 37218 h 61141"/>
                <a:gd name="connsiteX5" fmla="*/ 384766 w 406436"/>
                <a:gd name="connsiteY5" fmla="*/ 0 h 6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436" h="61141">
                  <a:moveTo>
                    <a:pt x="21670" y="0"/>
                  </a:moveTo>
                  <a:lnTo>
                    <a:pt x="1921" y="37218"/>
                  </a:lnTo>
                  <a:cubicBezTo>
                    <a:pt x="-3832" y="48057"/>
                    <a:pt x="4026" y="61141"/>
                    <a:pt x="16303" y="61141"/>
                  </a:cubicBezTo>
                  <a:lnTo>
                    <a:pt x="390132" y="61141"/>
                  </a:lnTo>
                  <a:cubicBezTo>
                    <a:pt x="402410" y="61141"/>
                    <a:pt x="410268" y="48057"/>
                    <a:pt x="404515" y="37218"/>
                  </a:cubicBezTo>
                  <a:lnTo>
                    <a:pt x="384766" y="0"/>
                  </a:lnTo>
                </a:path>
              </a:pathLst>
            </a:custGeom>
            <a:grpFill/>
            <a:ln w="12700" cap="rnd">
              <a:solidFill>
                <a:srgbClr val="114954"/>
              </a:solidFill>
              <a:prstDash val="solid"/>
              <a:miter/>
            </a:ln>
          </p:spPr>
          <p:txBody>
            <a:bodyPr rtlCol="0" anchor="ctr"/>
            <a:lstStyle/>
            <a:p>
              <a:endParaRPr lang="en-AU"/>
            </a:p>
          </p:txBody>
        </p:sp>
        <p:sp>
          <p:nvSpPr>
            <p:cNvPr id="1039" name="Freeform: Shape 1038">
              <a:extLst>
                <a:ext uri="{FF2B5EF4-FFF2-40B4-BE49-F238E27FC236}">
                  <a16:creationId xmlns:a16="http://schemas.microsoft.com/office/drawing/2014/main" id="{45EF4D9A-7855-4FCB-96AC-CAFCCABBF3AD}"/>
                </a:ext>
              </a:extLst>
            </p:cNvPr>
            <p:cNvSpPr/>
            <p:nvPr/>
          </p:nvSpPr>
          <p:spPr>
            <a:xfrm>
              <a:off x="3836527" y="4571365"/>
              <a:ext cx="178758" cy="89379"/>
            </a:xfrm>
            <a:custGeom>
              <a:avLst/>
              <a:gdLst>
                <a:gd name="connsiteX0" fmla="*/ 0 w 178758"/>
                <a:gd name="connsiteY0" fmla="*/ 89380 h 89379"/>
                <a:gd name="connsiteX1" fmla="*/ 89379 w 178758"/>
                <a:gd name="connsiteY1" fmla="*/ 0 h 89379"/>
                <a:gd name="connsiteX2" fmla="*/ 178759 w 178758"/>
                <a:gd name="connsiteY2" fmla="*/ 89380 h 89379"/>
              </a:gdLst>
              <a:ahLst/>
              <a:cxnLst>
                <a:cxn ang="0">
                  <a:pos x="connsiteX0" y="connsiteY0"/>
                </a:cxn>
                <a:cxn ang="0">
                  <a:pos x="connsiteX1" y="connsiteY1"/>
                </a:cxn>
                <a:cxn ang="0">
                  <a:pos x="connsiteX2" y="connsiteY2"/>
                </a:cxn>
              </a:cxnLst>
              <a:rect l="l" t="t" r="r" b="b"/>
              <a:pathLst>
                <a:path w="178758" h="89379">
                  <a:moveTo>
                    <a:pt x="0" y="89380"/>
                  </a:moveTo>
                  <a:cubicBezTo>
                    <a:pt x="0" y="40024"/>
                    <a:pt x="40024" y="0"/>
                    <a:pt x="89379" y="0"/>
                  </a:cubicBezTo>
                  <a:cubicBezTo>
                    <a:pt x="138735" y="0"/>
                    <a:pt x="178759" y="40024"/>
                    <a:pt x="178759" y="89380"/>
                  </a:cubicBezTo>
                </a:path>
              </a:pathLst>
            </a:custGeom>
            <a:grpFill/>
            <a:ln w="12700" cap="rnd">
              <a:solidFill>
                <a:srgbClr val="114954"/>
              </a:solidFill>
              <a:prstDash val="solid"/>
              <a:miter/>
            </a:ln>
          </p:spPr>
          <p:txBody>
            <a:bodyPr rtlCol="0" anchor="ctr"/>
            <a:lstStyle/>
            <a:p>
              <a:endParaRPr lang="en-AU"/>
            </a:p>
          </p:txBody>
        </p:sp>
        <p:sp>
          <p:nvSpPr>
            <p:cNvPr id="1040" name="Freeform: Shape 1039">
              <a:extLst>
                <a:ext uri="{FF2B5EF4-FFF2-40B4-BE49-F238E27FC236}">
                  <a16:creationId xmlns:a16="http://schemas.microsoft.com/office/drawing/2014/main" id="{BE1A811B-0AE5-4F2B-B0BD-5DBB849E3876}"/>
                </a:ext>
              </a:extLst>
            </p:cNvPr>
            <p:cNvSpPr/>
            <p:nvPr/>
          </p:nvSpPr>
          <p:spPr>
            <a:xfrm>
              <a:off x="3982979" y="4660184"/>
              <a:ext cx="51073" cy="52196"/>
            </a:xfrm>
            <a:custGeom>
              <a:avLst/>
              <a:gdLst>
                <a:gd name="connsiteX0" fmla="*/ 0 w 51073"/>
                <a:gd name="connsiteY0" fmla="*/ 0 h 52196"/>
                <a:gd name="connsiteX1" fmla="*/ 30518 w 51073"/>
                <a:gd name="connsiteY1" fmla="*/ 0 h 52196"/>
                <a:gd name="connsiteX2" fmla="*/ 51074 w 51073"/>
                <a:gd name="connsiteY2" fmla="*/ 20556 h 52196"/>
                <a:gd name="connsiteX3" fmla="*/ 51074 w 51073"/>
                <a:gd name="connsiteY3" fmla="*/ 31641 h 52196"/>
                <a:gd name="connsiteX4" fmla="*/ 30518 w 51073"/>
                <a:gd name="connsiteY4" fmla="*/ 52196 h 52196"/>
                <a:gd name="connsiteX5" fmla="*/ 11085 w 51073"/>
                <a:gd name="connsiteY5" fmla="*/ 52196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73" h="52196">
                  <a:moveTo>
                    <a:pt x="0" y="0"/>
                  </a:moveTo>
                  <a:lnTo>
                    <a:pt x="30518" y="0"/>
                  </a:lnTo>
                  <a:cubicBezTo>
                    <a:pt x="41883" y="0"/>
                    <a:pt x="51074" y="9190"/>
                    <a:pt x="51074" y="20556"/>
                  </a:cubicBezTo>
                  <a:lnTo>
                    <a:pt x="51074" y="31641"/>
                  </a:lnTo>
                  <a:cubicBezTo>
                    <a:pt x="51074" y="43006"/>
                    <a:pt x="41883" y="52196"/>
                    <a:pt x="30518" y="52196"/>
                  </a:cubicBezTo>
                  <a:lnTo>
                    <a:pt x="11085" y="52196"/>
                  </a:lnTo>
                </a:path>
              </a:pathLst>
            </a:custGeom>
            <a:grpFill/>
            <a:ln w="12700" cap="rnd">
              <a:solidFill>
                <a:srgbClr val="114954"/>
              </a:solidFill>
              <a:prstDash val="solid"/>
              <a:miter/>
            </a:ln>
          </p:spPr>
          <p:txBody>
            <a:bodyPr rtlCol="0" anchor="ctr"/>
            <a:lstStyle/>
            <a:p>
              <a:endParaRPr lang="en-AU"/>
            </a:p>
          </p:txBody>
        </p:sp>
        <p:sp>
          <p:nvSpPr>
            <p:cNvPr id="1041" name="Freeform: Shape 1040">
              <a:extLst>
                <a:ext uri="{FF2B5EF4-FFF2-40B4-BE49-F238E27FC236}">
                  <a16:creationId xmlns:a16="http://schemas.microsoft.com/office/drawing/2014/main" id="{D99C7B7F-E525-450A-9026-161DF749C9DD}"/>
                </a:ext>
              </a:extLst>
            </p:cNvPr>
            <p:cNvSpPr/>
            <p:nvPr/>
          </p:nvSpPr>
          <p:spPr>
            <a:xfrm>
              <a:off x="3817690" y="4660184"/>
              <a:ext cx="50161" cy="52196"/>
            </a:xfrm>
            <a:custGeom>
              <a:avLst/>
              <a:gdLst>
                <a:gd name="connsiteX0" fmla="*/ 50162 w 50161"/>
                <a:gd name="connsiteY0" fmla="*/ 0 h 52196"/>
                <a:gd name="connsiteX1" fmla="*/ 20556 w 50161"/>
                <a:gd name="connsiteY1" fmla="*/ 0 h 52196"/>
                <a:gd name="connsiteX2" fmla="*/ 0 w 50161"/>
                <a:gd name="connsiteY2" fmla="*/ 20556 h 52196"/>
                <a:gd name="connsiteX3" fmla="*/ 0 w 50161"/>
                <a:gd name="connsiteY3" fmla="*/ 31641 h 52196"/>
                <a:gd name="connsiteX4" fmla="*/ 20556 w 50161"/>
                <a:gd name="connsiteY4" fmla="*/ 52196 h 52196"/>
                <a:gd name="connsiteX5" fmla="*/ 41112 w 50161"/>
                <a:gd name="connsiteY5" fmla="*/ 52196 h 5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1" h="52196">
                  <a:moveTo>
                    <a:pt x="50162" y="0"/>
                  </a:moveTo>
                  <a:lnTo>
                    <a:pt x="20556" y="0"/>
                  </a:lnTo>
                  <a:cubicBezTo>
                    <a:pt x="9190" y="0"/>
                    <a:pt x="0" y="9190"/>
                    <a:pt x="0" y="20556"/>
                  </a:cubicBezTo>
                  <a:lnTo>
                    <a:pt x="0" y="31641"/>
                  </a:lnTo>
                  <a:cubicBezTo>
                    <a:pt x="0" y="43006"/>
                    <a:pt x="9190" y="52196"/>
                    <a:pt x="20556" y="52196"/>
                  </a:cubicBezTo>
                  <a:lnTo>
                    <a:pt x="41112" y="52196"/>
                  </a:lnTo>
                </a:path>
              </a:pathLst>
            </a:custGeom>
            <a:grpFill/>
            <a:ln w="12700" cap="rnd">
              <a:solidFill>
                <a:srgbClr val="114954"/>
              </a:solidFill>
              <a:prstDash val="solid"/>
              <a:miter/>
            </a:ln>
          </p:spPr>
          <p:txBody>
            <a:bodyPr rtlCol="0" anchor="ctr"/>
            <a:lstStyle/>
            <a:p>
              <a:endParaRPr lang="en-AU"/>
            </a:p>
          </p:txBody>
        </p:sp>
        <p:sp>
          <p:nvSpPr>
            <p:cNvPr id="1042" name="Freeform: Shape 1041">
              <a:extLst>
                <a:ext uri="{FF2B5EF4-FFF2-40B4-BE49-F238E27FC236}">
                  <a16:creationId xmlns:a16="http://schemas.microsoft.com/office/drawing/2014/main" id="{4B3051DF-B4B6-4FD4-BD10-C5F6D9F886D5}"/>
                </a:ext>
              </a:extLst>
            </p:cNvPr>
            <p:cNvSpPr/>
            <p:nvPr/>
          </p:nvSpPr>
          <p:spPr>
            <a:xfrm>
              <a:off x="3753918" y="4910011"/>
              <a:ext cx="344188" cy="31394"/>
            </a:xfrm>
            <a:custGeom>
              <a:avLst/>
              <a:gdLst>
                <a:gd name="connsiteX0" fmla="*/ 0 w 344188"/>
                <a:gd name="connsiteY0" fmla="*/ 0 h 31394"/>
                <a:gd name="connsiteX1" fmla="*/ 8980 w 344188"/>
                <a:gd name="connsiteY1" fmla="*/ 31395 h 31394"/>
                <a:gd name="connsiteX2" fmla="*/ 334962 w 344188"/>
                <a:gd name="connsiteY2" fmla="*/ 31395 h 31394"/>
                <a:gd name="connsiteX3" fmla="*/ 344188 w 344188"/>
                <a:gd name="connsiteY3" fmla="*/ 351 h 31394"/>
                <a:gd name="connsiteX4" fmla="*/ 344048 w 344188"/>
                <a:gd name="connsiteY4" fmla="*/ 0 h 31394"/>
                <a:gd name="connsiteX5" fmla="*/ 171954 w 344188"/>
                <a:gd name="connsiteY5" fmla="*/ 0 h 31394"/>
                <a:gd name="connsiteX6" fmla="*/ 0 w 344188"/>
                <a:gd name="connsiteY6" fmla="*/ 0 h 3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188" h="31394">
                  <a:moveTo>
                    <a:pt x="0" y="0"/>
                  </a:moveTo>
                  <a:lnTo>
                    <a:pt x="8980" y="31395"/>
                  </a:lnTo>
                  <a:lnTo>
                    <a:pt x="334962" y="31395"/>
                  </a:lnTo>
                  <a:lnTo>
                    <a:pt x="344188" y="351"/>
                  </a:lnTo>
                  <a:lnTo>
                    <a:pt x="344048" y="0"/>
                  </a:lnTo>
                  <a:lnTo>
                    <a:pt x="171954" y="0"/>
                  </a:lnTo>
                  <a:lnTo>
                    <a:pt x="0" y="0"/>
                  </a:lnTo>
                  <a:close/>
                </a:path>
              </a:pathLst>
            </a:custGeom>
            <a:grpFill/>
            <a:ln w="12700" cap="flat">
              <a:solidFill>
                <a:srgbClr val="114954"/>
              </a:solidFill>
              <a:prstDash val="solid"/>
              <a:miter/>
            </a:ln>
          </p:spPr>
          <p:txBody>
            <a:bodyPr rtlCol="0" anchor="ctr"/>
            <a:lstStyle/>
            <a:p>
              <a:endParaRPr lang="en-AU"/>
            </a:p>
          </p:txBody>
        </p:sp>
      </p:grpSp>
      <p:grpSp>
        <p:nvGrpSpPr>
          <p:cNvPr id="1043" name="Graphic 7">
            <a:extLst>
              <a:ext uri="{FF2B5EF4-FFF2-40B4-BE49-F238E27FC236}">
                <a16:creationId xmlns:a16="http://schemas.microsoft.com/office/drawing/2014/main" id="{37DC24F1-E447-4B6E-90E3-E175FCD2A117}"/>
              </a:ext>
            </a:extLst>
          </p:cNvPr>
          <p:cNvGrpSpPr/>
          <p:nvPr/>
        </p:nvGrpSpPr>
        <p:grpSpPr>
          <a:xfrm>
            <a:off x="4353686" y="4646854"/>
            <a:ext cx="467418" cy="436584"/>
            <a:chOff x="4353686" y="4646854"/>
            <a:chExt cx="467418" cy="436584"/>
          </a:xfrm>
          <a:noFill/>
        </p:grpSpPr>
        <p:sp>
          <p:nvSpPr>
            <p:cNvPr id="1044" name="Freeform: Shape 1043">
              <a:extLst>
                <a:ext uri="{FF2B5EF4-FFF2-40B4-BE49-F238E27FC236}">
                  <a16:creationId xmlns:a16="http://schemas.microsoft.com/office/drawing/2014/main" id="{6B47924C-0E8C-4C79-9231-DD98F4B56CD7}"/>
                </a:ext>
              </a:extLst>
            </p:cNvPr>
            <p:cNvSpPr/>
            <p:nvPr/>
          </p:nvSpPr>
          <p:spPr>
            <a:xfrm>
              <a:off x="4643047" y="4646854"/>
              <a:ext cx="128842" cy="74365"/>
            </a:xfrm>
            <a:custGeom>
              <a:avLst/>
              <a:gdLst>
                <a:gd name="connsiteX0" fmla="*/ 64404 w 128842"/>
                <a:gd name="connsiteY0" fmla="*/ 74366 h 74365"/>
                <a:gd name="connsiteX1" fmla="*/ 0 w 128842"/>
                <a:gd name="connsiteY1" fmla="*/ 37183 h 74365"/>
                <a:gd name="connsiteX2" fmla="*/ 64404 w 128842"/>
                <a:gd name="connsiteY2" fmla="*/ 0 h 74365"/>
                <a:gd name="connsiteX3" fmla="*/ 128842 w 128842"/>
                <a:gd name="connsiteY3" fmla="*/ 37183 h 74365"/>
                <a:gd name="connsiteX4" fmla="*/ 64404 w 128842"/>
                <a:gd name="connsiteY4" fmla="*/ 74366 h 74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42" h="74365">
                  <a:moveTo>
                    <a:pt x="64404" y="74366"/>
                  </a:moveTo>
                  <a:lnTo>
                    <a:pt x="0" y="37183"/>
                  </a:lnTo>
                  <a:lnTo>
                    <a:pt x="64404" y="0"/>
                  </a:lnTo>
                  <a:lnTo>
                    <a:pt x="128842" y="37183"/>
                  </a:lnTo>
                  <a:lnTo>
                    <a:pt x="64404" y="74366"/>
                  </a:lnTo>
                  <a:close/>
                </a:path>
              </a:pathLst>
            </a:custGeom>
            <a:grpFill/>
            <a:ln w="12700" cap="rnd">
              <a:solidFill>
                <a:srgbClr val="114954"/>
              </a:solidFill>
              <a:prstDash val="solid"/>
              <a:round/>
            </a:ln>
          </p:spPr>
          <p:txBody>
            <a:bodyPr rtlCol="0" anchor="ctr"/>
            <a:lstStyle/>
            <a:p>
              <a:endParaRPr lang="en-AU"/>
            </a:p>
          </p:txBody>
        </p:sp>
        <p:sp>
          <p:nvSpPr>
            <p:cNvPr id="1045" name="Freeform: Shape 1044">
              <a:extLst>
                <a:ext uri="{FF2B5EF4-FFF2-40B4-BE49-F238E27FC236}">
                  <a16:creationId xmlns:a16="http://schemas.microsoft.com/office/drawing/2014/main" id="{F416B97F-C19A-4C96-9771-98F790CEC651}"/>
                </a:ext>
              </a:extLst>
            </p:cNvPr>
            <p:cNvSpPr/>
            <p:nvPr/>
          </p:nvSpPr>
          <p:spPr>
            <a:xfrm>
              <a:off x="4643047" y="4684037"/>
              <a:ext cx="128842" cy="111583"/>
            </a:xfrm>
            <a:custGeom>
              <a:avLst/>
              <a:gdLst>
                <a:gd name="connsiteX0" fmla="*/ 128842 w 128842"/>
                <a:gd name="connsiteY0" fmla="*/ 0 h 111583"/>
                <a:gd name="connsiteX1" fmla="*/ 128842 w 128842"/>
                <a:gd name="connsiteY1" fmla="*/ 74366 h 111583"/>
                <a:gd name="connsiteX2" fmla="*/ 64404 w 128842"/>
                <a:gd name="connsiteY2" fmla="*/ 111584 h 111583"/>
                <a:gd name="connsiteX3" fmla="*/ 0 w 128842"/>
                <a:gd name="connsiteY3" fmla="*/ 74366 h 111583"/>
                <a:gd name="connsiteX4" fmla="*/ 0 w 128842"/>
                <a:gd name="connsiteY4" fmla="*/ 0 h 111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42" h="111583">
                  <a:moveTo>
                    <a:pt x="128842" y="0"/>
                  </a:moveTo>
                  <a:lnTo>
                    <a:pt x="128842" y="74366"/>
                  </a:lnTo>
                  <a:lnTo>
                    <a:pt x="64404" y="111584"/>
                  </a:lnTo>
                  <a:lnTo>
                    <a:pt x="0" y="74366"/>
                  </a:lnTo>
                  <a:lnTo>
                    <a:pt x="0" y="0"/>
                  </a:lnTo>
                </a:path>
              </a:pathLst>
            </a:custGeom>
            <a:grpFill/>
            <a:ln w="12700" cap="rnd">
              <a:solidFill>
                <a:srgbClr val="114954"/>
              </a:solidFill>
              <a:prstDash val="solid"/>
              <a:miter/>
            </a:ln>
          </p:spPr>
          <p:txBody>
            <a:bodyPr rtlCol="0" anchor="ctr"/>
            <a:lstStyle/>
            <a:p>
              <a:endParaRPr lang="en-AU"/>
            </a:p>
          </p:txBody>
        </p:sp>
        <p:sp>
          <p:nvSpPr>
            <p:cNvPr id="1046" name="Freeform: Shape 1045">
              <a:extLst>
                <a:ext uri="{FF2B5EF4-FFF2-40B4-BE49-F238E27FC236}">
                  <a16:creationId xmlns:a16="http://schemas.microsoft.com/office/drawing/2014/main" id="{7B499D09-E6A8-45AB-A2DC-5831361852E3}"/>
                </a:ext>
              </a:extLst>
            </p:cNvPr>
            <p:cNvSpPr/>
            <p:nvPr/>
          </p:nvSpPr>
          <p:spPr>
            <a:xfrm>
              <a:off x="4707450" y="4721220"/>
              <a:ext cx="3507" cy="49425"/>
            </a:xfrm>
            <a:custGeom>
              <a:avLst/>
              <a:gdLst>
                <a:gd name="connsiteX0" fmla="*/ 0 w 3507"/>
                <a:gd name="connsiteY0" fmla="*/ 0 h 49425"/>
                <a:gd name="connsiteX1" fmla="*/ 0 w 3507"/>
                <a:gd name="connsiteY1" fmla="*/ 49425 h 49425"/>
              </a:gdLst>
              <a:ahLst/>
              <a:cxnLst>
                <a:cxn ang="0">
                  <a:pos x="connsiteX0" y="connsiteY0"/>
                </a:cxn>
                <a:cxn ang="0">
                  <a:pos x="connsiteX1" y="connsiteY1"/>
                </a:cxn>
              </a:cxnLst>
              <a:rect l="l" t="t" r="r" b="b"/>
              <a:pathLst>
                <a:path w="3507" h="49425">
                  <a:moveTo>
                    <a:pt x="0" y="0"/>
                  </a:moveTo>
                  <a:lnTo>
                    <a:pt x="0" y="49425"/>
                  </a:lnTo>
                </a:path>
              </a:pathLst>
            </a:custGeom>
            <a:grpFill/>
            <a:ln w="12700" cap="rnd">
              <a:solidFill>
                <a:srgbClr val="114954"/>
              </a:solidFill>
              <a:prstDash val="solid"/>
              <a:miter/>
            </a:ln>
          </p:spPr>
          <p:txBody>
            <a:bodyPr rtlCol="0" anchor="ctr"/>
            <a:lstStyle/>
            <a:p>
              <a:endParaRPr lang="en-AU"/>
            </a:p>
          </p:txBody>
        </p:sp>
        <p:sp>
          <p:nvSpPr>
            <p:cNvPr id="1047" name="Freeform: Shape 1046">
              <a:extLst>
                <a:ext uri="{FF2B5EF4-FFF2-40B4-BE49-F238E27FC236}">
                  <a16:creationId xmlns:a16="http://schemas.microsoft.com/office/drawing/2014/main" id="{51CAD005-EDF1-4CA4-87A9-9A8CE6D3C0B4}"/>
                </a:ext>
              </a:extLst>
            </p:cNvPr>
            <p:cNvSpPr/>
            <p:nvPr/>
          </p:nvSpPr>
          <p:spPr>
            <a:xfrm>
              <a:off x="4552404" y="4827367"/>
              <a:ext cx="33815" cy="29185"/>
            </a:xfrm>
            <a:custGeom>
              <a:avLst/>
              <a:gdLst>
                <a:gd name="connsiteX0" fmla="*/ 0 w 33815"/>
                <a:gd name="connsiteY0" fmla="*/ 0 h 29185"/>
                <a:gd name="connsiteX1" fmla="*/ 33816 w 33815"/>
                <a:gd name="connsiteY1" fmla="*/ 29185 h 29185"/>
              </a:gdLst>
              <a:ahLst/>
              <a:cxnLst>
                <a:cxn ang="0">
                  <a:pos x="connsiteX0" y="connsiteY0"/>
                </a:cxn>
                <a:cxn ang="0">
                  <a:pos x="connsiteX1" y="connsiteY1"/>
                </a:cxn>
              </a:cxnLst>
              <a:rect l="l" t="t" r="r" b="b"/>
              <a:pathLst>
                <a:path w="33815" h="29185">
                  <a:moveTo>
                    <a:pt x="0" y="0"/>
                  </a:moveTo>
                  <a:lnTo>
                    <a:pt x="33816" y="29185"/>
                  </a:lnTo>
                </a:path>
              </a:pathLst>
            </a:custGeom>
            <a:grpFill/>
            <a:ln w="12700" cap="rnd">
              <a:solidFill>
                <a:srgbClr val="114954"/>
              </a:solidFill>
              <a:prstDash val="solid"/>
              <a:round/>
            </a:ln>
          </p:spPr>
          <p:txBody>
            <a:bodyPr rtlCol="0" anchor="ctr"/>
            <a:lstStyle/>
            <a:p>
              <a:endParaRPr lang="en-AU"/>
            </a:p>
          </p:txBody>
        </p:sp>
        <p:sp>
          <p:nvSpPr>
            <p:cNvPr id="1048" name="Freeform: Shape 1047">
              <a:extLst>
                <a:ext uri="{FF2B5EF4-FFF2-40B4-BE49-F238E27FC236}">
                  <a16:creationId xmlns:a16="http://schemas.microsoft.com/office/drawing/2014/main" id="{91A7281E-81AD-4864-B943-41DC7159469D}"/>
                </a:ext>
              </a:extLst>
            </p:cNvPr>
            <p:cNvSpPr/>
            <p:nvPr/>
          </p:nvSpPr>
          <p:spPr>
            <a:xfrm>
              <a:off x="4428683" y="4646854"/>
              <a:ext cx="113969" cy="29921"/>
            </a:xfrm>
            <a:custGeom>
              <a:avLst/>
              <a:gdLst>
                <a:gd name="connsiteX0" fmla="*/ 0 w 113969"/>
                <a:gd name="connsiteY0" fmla="*/ 29922 h 29921"/>
                <a:gd name="connsiteX1" fmla="*/ 57143 w 113969"/>
                <a:gd name="connsiteY1" fmla="*/ 0 h 29921"/>
                <a:gd name="connsiteX2" fmla="*/ 113969 w 113969"/>
                <a:gd name="connsiteY2" fmla="*/ 29536 h 29921"/>
              </a:gdLst>
              <a:ahLst/>
              <a:cxnLst>
                <a:cxn ang="0">
                  <a:pos x="connsiteX0" y="connsiteY0"/>
                </a:cxn>
                <a:cxn ang="0">
                  <a:pos x="connsiteX1" y="connsiteY1"/>
                </a:cxn>
                <a:cxn ang="0">
                  <a:pos x="connsiteX2" y="connsiteY2"/>
                </a:cxn>
              </a:cxnLst>
              <a:rect l="l" t="t" r="r" b="b"/>
              <a:pathLst>
                <a:path w="113969" h="29921">
                  <a:moveTo>
                    <a:pt x="0" y="29922"/>
                  </a:moveTo>
                  <a:cubicBezTo>
                    <a:pt x="14172" y="11541"/>
                    <a:pt x="34517" y="0"/>
                    <a:pt x="57143" y="0"/>
                  </a:cubicBezTo>
                  <a:cubicBezTo>
                    <a:pt x="79768" y="0"/>
                    <a:pt x="99833" y="11365"/>
                    <a:pt x="113969" y="29536"/>
                  </a:cubicBezTo>
                </a:path>
              </a:pathLst>
            </a:custGeom>
            <a:grpFill/>
            <a:ln w="12700" cap="rnd">
              <a:solidFill>
                <a:srgbClr val="114954"/>
              </a:solidFill>
              <a:prstDash val="solid"/>
              <a:miter/>
            </a:ln>
          </p:spPr>
          <p:txBody>
            <a:bodyPr rtlCol="0" anchor="ctr"/>
            <a:lstStyle/>
            <a:p>
              <a:endParaRPr lang="en-AU"/>
            </a:p>
          </p:txBody>
        </p:sp>
        <p:sp>
          <p:nvSpPr>
            <p:cNvPr id="1049" name="Freeform: Shape 1048">
              <a:extLst>
                <a:ext uri="{FF2B5EF4-FFF2-40B4-BE49-F238E27FC236}">
                  <a16:creationId xmlns:a16="http://schemas.microsoft.com/office/drawing/2014/main" id="{1BDA2512-D29C-43BA-8136-4733B8440011}"/>
                </a:ext>
              </a:extLst>
            </p:cNvPr>
            <p:cNvSpPr/>
            <p:nvPr/>
          </p:nvSpPr>
          <p:spPr>
            <a:xfrm>
              <a:off x="4408864" y="4751001"/>
              <a:ext cx="153923" cy="80820"/>
            </a:xfrm>
            <a:custGeom>
              <a:avLst/>
              <a:gdLst>
                <a:gd name="connsiteX0" fmla="*/ 153923 w 153923"/>
                <a:gd name="connsiteY0" fmla="*/ 0 h 80820"/>
                <a:gd name="connsiteX1" fmla="*/ 76962 w 153923"/>
                <a:gd name="connsiteY1" fmla="*/ 80820 h 80820"/>
                <a:gd name="connsiteX2" fmla="*/ 0 w 153923"/>
                <a:gd name="connsiteY2" fmla="*/ 0 h 80820"/>
              </a:gdLst>
              <a:ahLst/>
              <a:cxnLst>
                <a:cxn ang="0">
                  <a:pos x="connsiteX0" y="connsiteY0"/>
                </a:cxn>
                <a:cxn ang="0">
                  <a:pos x="connsiteX1" y="connsiteY1"/>
                </a:cxn>
                <a:cxn ang="0">
                  <a:pos x="connsiteX2" y="connsiteY2"/>
                </a:cxn>
              </a:cxnLst>
              <a:rect l="l" t="t" r="r" b="b"/>
              <a:pathLst>
                <a:path w="153923" h="80820">
                  <a:moveTo>
                    <a:pt x="153923" y="0"/>
                  </a:moveTo>
                  <a:cubicBezTo>
                    <a:pt x="149118" y="45567"/>
                    <a:pt x="116495" y="80820"/>
                    <a:pt x="76962" y="80820"/>
                  </a:cubicBezTo>
                  <a:cubicBezTo>
                    <a:pt x="37429" y="80820"/>
                    <a:pt x="4806" y="45567"/>
                    <a:pt x="0" y="0"/>
                  </a:cubicBezTo>
                </a:path>
              </a:pathLst>
            </a:custGeom>
            <a:grpFill/>
            <a:ln w="12700" cap="rnd">
              <a:solidFill>
                <a:srgbClr val="114954"/>
              </a:solidFill>
              <a:prstDash val="solid"/>
              <a:miter/>
            </a:ln>
          </p:spPr>
          <p:txBody>
            <a:bodyPr rtlCol="0" anchor="ctr"/>
            <a:lstStyle/>
            <a:p>
              <a:endParaRPr lang="en-AU"/>
            </a:p>
          </p:txBody>
        </p:sp>
        <p:sp>
          <p:nvSpPr>
            <p:cNvPr id="1050" name="Freeform: Shape 1049">
              <a:extLst>
                <a:ext uri="{FF2B5EF4-FFF2-40B4-BE49-F238E27FC236}">
                  <a16:creationId xmlns:a16="http://schemas.microsoft.com/office/drawing/2014/main" id="{3C17AE68-DB89-477F-8A0F-AB2D904FBBCC}"/>
                </a:ext>
              </a:extLst>
            </p:cNvPr>
            <p:cNvSpPr/>
            <p:nvPr/>
          </p:nvSpPr>
          <p:spPr>
            <a:xfrm>
              <a:off x="4353686" y="4825788"/>
              <a:ext cx="448089" cy="182126"/>
            </a:xfrm>
            <a:custGeom>
              <a:avLst/>
              <a:gdLst>
                <a:gd name="connsiteX0" fmla="*/ 63983 w 448089"/>
                <a:gd name="connsiteY0" fmla="*/ 0 h 182126"/>
                <a:gd name="connsiteX1" fmla="*/ 0 w 448089"/>
                <a:gd name="connsiteY1" fmla="*/ 56862 h 182126"/>
                <a:gd name="connsiteX2" fmla="*/ 0 w 448089"/>
                <a:gd name="connsiteY2" fmla="*/ 141962 h 182126"/>
                <a:gd name="connsiteX3" fmla="*/ 40165 w 448089"/>
                <a:gd name="connsiteY3" fmla="*/ 182127 h 182126"/>
                <a:gd name="connsiteX4" fmla="*/ 170340 w 448089"/>
                <a:gd name="connsiteY4" fmla="*/ 182127 h 182126"/>
                <a:gd name="connsiteX5" fmla="*/ 262666 w 448089"/>
                <a:gd name="connsiteY5" fmla="*/ 23502 h 182126"/>
                <a:gd name="connsiteX6" fmla="*/ 448090 w 448089"/>
                <a:gd name="connsiteY6" fmla="*/ 23502 h 182126"/>
                <a:gd name="connsiteX7" fmla="*/ 364744 w 448089"/>
                <a:gd name="connsiteY7" fmla="*/ 182127 h 182126"/>
                <a:gd name="connsiteX8" fmla="*/ 279399 w 448089"/>
                <a:gd name="connsiteY8" fmla="*/ 182127 h 18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089" h="182126">
                  <a:moveTo>
                    <a:pt x="63983" y="0"/>
                  </a:moveTo>
                  <a:lnTo>
                    <a:pt x="0" y="56862"/>
                  </a:lnTo>
                  <a:lnTo>
                    <a:pt x="0" y="141962"/>
                  </a:lnTo>
                  <a:cubicBezTo>
                    <a:pt x="0" y="164131"/>
                    <a:pt x="17995" y="182127"/>
                    <a:pt x="40165" y="182127"/>
                  </a:cubicBezTo>
                  <a:lnTo>
                    <a:pt x="170340" y="182127"/>
                  </a:lnTo>
                  <a:lnTo>
                    <a:pt x="262666" y="23502"/>
                  </a:lnTo>
                  <a:lnTo>
                    <a:pt x="448090" y="23502"/>
                  </a:lnTo>
                  <a:lnTo>
                    <a:pt x="364744" y="182127"/>
                  </a:lnTo>
                  <a:lnTo>
                    <a:pt x="279399" y="182127"/>
                  </a:lnTo>
                </a:path>
              </a:pathLst>
            </a:custGeom>
            <a:grpFill/>
            <a:ln w="12700" cap="rnd">
              <a:solidFill>
                <a:srgbClr val="114954"/>
              </a:solidFill>
              <a:prstDash val="solid"/>
              <a:round/>
            </a:ln>
          </p:spPr>
          <p:txBody>
            <a:bodyPr rtlCol="0" anchor="ctr"/>
            <a:lstStyle/>
            <a:p>
              <a:endParaRPr lang="en-AU"/>
            </a:p>
          </p:txBody>
        </p:sp>
        <p:sp>
          <p:nvSpPr>
            <p:cNvPr id="1051" name="Freeform: Shape 1050">
              <a:extLst>
                <a:ext uri="{FF2B5EF4-FFF2-40B4-BE49-F238E27FC236}">
                  <a16:creationId xmlns:a16="http://schemas.microsoft.com/office/drawing/2014/main" id="{88C5DE4C-65B0-4F0C-8361-1AAD68FC0772}"/>
                </a:ext>
              </a:extLst>
            </p:cNvPr>
            <p:cNvSpPr/>
            <p:nvPr/>
          </p:nvSpPr>
          <p:spPr>
            <a:xfrm>
              <a:off x="4353686" y="4971819"/>
              <a:ext cx="467418" cy="111618"/>
            </a:xfrm>
            <a:custGeom>
              <a:avLst/>
              <a:gdLst>
                <a:gd name="connsiteX0" fmla="*/ 383756 w 467418"/>
                <a:gd name="connsiteY0" fmla="*/ 0 h 111618"/>
                <a:gd name="connsiteX1" fmla="*/ 427674 w 467418"/>
                <a:gd name="connsiteY1" fmla="*/ 0 h 111618"/>
                <a:gd name="connsiteX2" fmla="*/ 467418 w 467418"/>
                <a:gd name="connsiteY2" fmla="*/ 111619 h 111618"/>
                <a:gd name="connsiteX3" fmla="*/ 0 w 467418"/>
                <a:gd name="connsiteY3" fmla="*/ 111619 h 111618"/>
              </a:gdLst>
              <a:ahLst/>
              <a:cxnLst>
                <a:cxn ang="0">
                  <a:pos x="connsiteX0" y="connsiteY0"/>
                </a:cxn>
                <a:cxn ang="0">
                  <a:pos x="connsiteX1" y="connsiteY1"/>
                </a:cxn>
                <a:cxn ang="0">
                  <a:pos x="connsiteX2" y="connsiteY2"/>
                </a:cxn>
                <a:cxn ang="0">
                  <a:pos x="connsiteX3" y="connsiteY3"/>
                </a:cxn>
              </a:cxnLst>
              <a:rect l="l" t="t" r="r" b="b"/>
              <a:pathLst>
                <a:path w="467418" h="111618">
                  <a:moveTo>
                    <a:pt x="383756" y="0"/>
                  </a:moveTo>
                  <a:lnTo>
                    <a:pt x="427674" y="0"/>
                  </a:lnTo>
                  <a:lnTo>
                    <a:pt x="467418" y="111619"/>
                  </a:lnTo>
                  <a:lnTo>
                    <a:pt x="0" y="111619"/>
                  </a:lnTo>
                </a:path>
              </a:pathLst>
            </a:custGeom>
            <a:grpFill/>
            <a:ln w="12700" cap="rnd">
              <a:solidFill>
                <a:srgbClr val="114954"/>
              </a:solidFill>
              <a:prstDash val="solid"/>
              <a:round/>
            </a:ln>
          </p:spPr>
          <p:txBody>
            <a:bodyPr rtlCol="0" anchor="ctr"/>
            <a:lstStyle/>
            <a:p>
              <a:endParaRPr lang="en-AU"/>
            </a:p>
          </p:txBody>
        </p:sp>
        <p:sp>
          <p:nvSpPr>
            <p:cNvPr id="1052" name="Freeform: Shape 1051">
              <a:extLst>
                <a:ext uri="{FF2B5EF4-FFF2-40B4-BE49-F238E27FC236}">
                  <a16:creationId xmlns:a16="http://schemas.microsoft.com/office/drawing/2014/main" id="{06B4E933-745C-42F8-A57F-68EF9525E3F7}"/>
                </a:ext>
              </a:extLst>
            </p:cNvPr>
            <p:cNvSpPr/>
            <p:nvPr/>
          </p:nvSpPr>
          <p:spPr>
            <a:xfrm>
              <a:off x="4389746" y="4698349"/>
              <a:ext cx="192123" cy="52652"/>
            </a:xfrm>
            <a:custGeom>
              <a:avLst/>
              <a:gdLst>
                <a:gd name="connsiteX0" fmla="*/ 35 w 192123"/>
                <a:gd name="connsiteY0" fmla="*/ 15820 h 52652"/>
                <a:gd name="connsiteX1" fmla="*/ 35 w 192123"/>
                <a:gd name="connsiteY1" fmla="*/ 36832 h 52652"/>
                <a:gd name="connsiteX2" fmla="*/ 15855 w 192123"/>
                <a:gd name="connsiteY2" fmla="*/ 52653 h 52652"/>
                <a:gd name="connsiteX3" fmla="*/ 78961 w 192123"/>
                <a:gd name="connsiteY3" fmla="*/ 52653 h 52652"/>
                <a:gd name="connsiteX4" fmla="*/ 78961 w 192123"/>
                <a:gd name="connsiteY4" fmla="*/ 39217 h 52652"/>
                <a:gd name="connsiteX5" fmla="*/ 113198 w 192123"/>
                <a:gd name="connsiteY5" fmla="*/ 39217 h 52652"/>
                <a:gd name="connsiteX6" fmla="*/ 113198 w 192123"/>
                <a:gd name="connsiteY6" fmla="*/ 52653 h 52652"/>
                <a:gd name="connsiteX7" fmla="*/ 176303 w 192123"/>
                <a:gd name="connsiteY7" fmla="*/ 52653 h 52652"/>
                <a:gd name="connsiteX8" fmla="*/ 192124 w 192123"/>
                <a:gd name="connsiteY8" fmla="*/ 36832 h 52652"/>
                <a:gd name="connsiteX9" fmla="*/ 192124 w 192123"/>
                <a:gd name="connsiteY9" fmla="*/ 15820 h 52652"/>
                <a:gd name="connsiteX10" fmla="*/ 176303 w 192123"/>
                <a:gd name="connsiteY10" fmla="*/ 0 h 52652"/>
                <a:gd name="connsiteX11" fmla="*/ 15820 w 192123"/>
                <a:gd name="connsiteY11" fmla="*/ 0 h 52652"/>
                <a:gd name="connsiteX12" fmla="*/ 0 w 192123"/>
                <a:gd name="connsiteY12" fmla="*/ 15820 h 52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2123" h="52652">
                  <a:moveTo>
                    <a:pt x="35" y="15820"/>
                  </a:moveTo>
                  <a:lnTo>
                    <a:pt x="35" y="36832"/>
                  </a:lnTo>
                  <a:cubicBezTo>
                    <a:pt x="35" y="45567"/>
                    <a:pt x="7121" y="52653"/>
                    <a:pt x="15855" y="52653"/>
                  </a:cubicBezTo>
                  <a:lnTo>
                    <a:pt x="78961" y="52653"/>
                  </a:lnTo>
                  <a:lnTo>
                    <a:pt x="78961" y="39217"/>
                  </a:lnTo>
                  <a:lnTo>
                    <a:pt x="113198" y="39217"/>
                  </a:lnTo>
                  <a:lnTo>
                    <a:pt x="113198" y="52653"/>
                  </a:lnTo>
                  <a:lnTo>
                    <a:pt x="176303" y="52653"/>
                  </a:lnTo>
                  <a:cubicBezTo>
                    <a:pt x="185038" y="52653"/>
                    <a:pt x="192124" y="45567"/>
                    <a:pt x="192124" y="36832"/>
                  </a:cubicBezTo>
                  <a:lnTo>
                    <a:pt x="192124" y="15820"/>
                  </a:lnTo>
                  <a:cubicBezTo>
                    <a:pt x="192124" y="7086"/>
                    <a:pt x="185038" y="0"/>
                    <a:pt x="176303" y="0"/>
                  </a:cubicBezTo>
                  <a:lnTo>
                    <a:pt x="15820" y="0"/>
                  </a:lnTo>
                  <a:cubicBezTo>
                    <a:pt x="7086" y="0"/>
                    <a:pt x="0" y="7086"/>
                    <a:pt x="0" y="15820"/>
                  </a:cubicBezTo>
                  <a:close/>
                </a:path>
              </a:pathLst>
            </a:custGeom>
            <a:grpFill/>
            <a:ln w="12700" cap="rnd">
              <a:solidFill>
                <a:srgbClr val="114954"/>
              </a:solidFill>
              <a:prstDash val="solid"/>
              <a:round/>
            </a:ln>
          </p:spPr>
          <p:txBody>
            <a:bodyPr rtlCol="0" anchor="ctr"/>
            <a:lstStyle/>
            <a:p>
              <a:endParaRPr lang="en-AU"/>
            </a:p>
          </p:txBody>
        </p:sp>
        <p:sp>
          <p:nvSpPr>
            <p:cNvPr id="1053" name="Freeform: Shape 1052">
              <a:extLst>
                <a:ext uri="{FF2B5EF4-FFF2-40B4-BE49-F238E27FC236}">
                  <a16:creationId xmlns:a16="http://schemas.microsoft.com/office/drawing/2014/main" id="{4ADAE53E-8CB6-4018-B764-EB1F8DCDED51}"/>
                </a:ext>
              </a:extLst>
            </p:cNvPr>
            <p:cNvSpPr/>
            <p:nvPr/>
          </p:nvSpPr>
          <p:spPr>
            <a:xfrm>
              <a:off x="4585238" y="4870338"/>
              <a:ext cx="181740" cy="74295"/>
            </a:xfrm>
            <a:custGeom>
              <a:avLst/>
              <a:gdLst>
                <a:gd name="connsiteX0" fmla="*/ 43251 w 181740"/>
                <a:gd name="connsiteY0" fmla="*/ 0 h 74295"/>
                <a:gd name="connsiteX1" fmla="*/ 0 w 181740"/>
                <a:gd name="connsiteY1" fmla="*/ 74296 h 74295"/>
                <a:gd name="connsiteX2" fmla="*/ 142734 w 181740"/>
                <a:gd name="connsiteY2" fmla="*/ 74296 h 74295"/>
                <a:gd name="connsiteX3" fmla="*/ 181741 w 181740"/>
                <a:gd name="connsiteY3" fmla="*/ 0 h 74295"/>
                <a:gd name="connsiteX4" fmla="*/ 43251 w 181740"/>
                <a:gd name="connsiteY4" fmla="*/ 0 h 74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0" h="74295">
                  <a:moveTo>
                    <a:pt x="43251" y="0"/>
                  </a:moveTo>
                  <a:lnTo>
                    <a:pt x="0" y="74296"/>
                  </a:lnTo>
                  <a:lnTo>
                    <a:pt x="142734" y="74296"/>
                  </a:lnTo>
                  <a:lnTo>
                    <a:pt x="181741" y="0"/>
                  </a:lnTo>
                  <a:lnTo>
                    <a:pt x="43251" y="0"/>
                  </a:lnTo>
                  <a:close/>
                </a:path>
              </a:pathLst>
            </a:custGeom>
            <a:grpFill/>
            <a:ln w="12700" cap="flat">
              <a:solidFill>
                <a:srgbClr val="114954"/>
              </a:solidFill>
              <a:prstDash val="solid"/>
              <a:miter/>
            </a:ln>
          </p:spPr>
          <p:txBody>
            <a:bodyPr rtlCol="0" anchor="ctr"/>
            <a:lstStyle/>
            <a:p>
              <a:endParaRPr lang="en-AU"/>
            </a:p>
          </p:txBody>
        </p:sp>
      </p:grpSp>
      <p:grpSp>
        <p:nvGrpSpPr>
          <p:cNvPr id="1055" name="Graphic 7">
            <a:extLst>
              <a:ext uri="{FF2B5EF4-FFF2-40B4-BE49-F238E27FC236}">
                <a16:creationId xmlns:a16="http://schemas.microsoft.com/office/drawing/2014/main" id="{5CED015E-C8AA-44BB-8E44-3613AFE07A52}"/>
              </a:ext>
            </a:extLst>
          </p:cNvPr>
          <p:cNvGrpSpPr/>
          <p:nvPr/>
        </p:nvGrpSpPr>
        <p:grpSpPr>
          <a:xfrm>
            <a:off x="467104" y="5274264"/>
            <a:ext cx="476201" cy="455982"/>
            <a:chOff x="467104" y="5274264"/>
            <a:chExt cx="476201" cy="455982"/>
          </a:xfrm>
          <a:noFill/>
        </p:grpSpPr>
        <p:sp>
          <p:nvSpPr>
            <p:cNvPr id="1056" name="Freeform: Shape 1055">
              <a:extLst>
                <a:ext uri="{FF2B5EF4-FFF2-40B4-BE49-F238E27FC236}">
                  <a16:creationId xmlns:a16="http://schemas.microsoft.com/office/drawing/2014/main" id="{818D143E-9AAB-4E06-871B-09F114721130}"/>
                </a:ext>
              </a:extLst>
            </p:cNvPr>
            <p:cNvSpPr/>
            <p:nvPr/>
          </p:nvSpPr>
          <p:spPr>
            <a:xfrm>
              <a:off x="723821" y="5463897"/>
              <a:ext cx="219484" cy="3507"/>
            </a:xfrm>
            <a:custGeom>
              <a:avLst/>
              <a:gdLst>
                <a:gd name="connsiteX0" fmla="*/ 219485 w 219484"/>
                <a:gd name="connsiteY0" fmla="*/ 0 h 3507"/>
                <a:gd name="connsiteX1" fmla="*/ 0 w 219484"/>
                <a:gd name="connsiteY1" fmla="*/ 0 h 3507"/>
              </a:gdLst>
              <a:ahLst/>
              <a:cxnLst>
                <a:cxn ang="0">
                  <a:pos x="connsiteX0" y="connsiteY0"/>
                </a:cxn>
                <a:cxn ang="0">
                  <a:pos x="connsiteX1" y="connsiteY1"/>
                </a:cxn>
              </a:cxnLst>
              <a:rect l="l" t="t" r="r" b="b"/>
              <a:pathLst>
                <a:path w="219484" h="3507">
                  <a:moveTo>
                    <a:pt x="219485" y="0"/>
                  </a:moveTo>
                  <a:lnTo>
                    <a:pt x="0" y="0"/>
                  </a:lnTo>
                </a:path>
              </a:pathLst>
            </a:custGeom>
            <a:grpFill/>
            <a:ln w="12700" cap="rnd">
              <a:solidFill>
                <a:srgbClr val="114954"/>
              </a:solidFill>
              <a:prstDash val="solid"/>
              <a:round/>
            </a:ln>
          </p:spPr>
          <p:txBody>
            <a:bodyPr rtlCol="0" anchor="ctr"/>
            <a:lstStyle/>
            <a:p>
              <a:endParaRPr lang="en-AU"/>
            </a:p>
          </p:txBody>
        </p:sp>
        <p:sp>
          <p:nvSpPr>
            <p:cNvPr id="1057" name="Freeform: Shape 1056">
              <a:extLst>
                <a:ext uri="{FF2B5EF4-FFF2-40B4-BE49-F238E27FC236}">
                  <a16:creationId xmlns:a16="http://schemas.microsoft.com/office/drawing/2014/main" id="{DC4CE327-7384-435D-AB81-9AC8A57F94AD}"/>
                </a:ext>
              </a:extLst>
            </p:cNvPr>
            <p:cNvSpPr/>
            <p:nvPr/>
          </p:nvSpPr>
          <p:spPr>
            <a:xfrm>
              <a:off x="723821" y="5352418"/>
              <a:ext cx="219484" cy="136980"/>
            </a:xfrm>
            <a:custGeom>
              <a:avLst/>
              <a:gdLst>
                <a:gd name="connsiteX0" fmla="*/ 200858 w 219484"/>
                <a:gd name="connsiteY0" fmla="*/ 0 h 136980"/>
                <a:gd name="connsiteX1" fmla="*/ 219485 w 219484"/>
                <a:gd name="connsiteY1" fmla="*/ 18627 h 136980"/>
                <a:gd name="connsiteX2" fmla="*/ 219485 w 219484"/>
                <a:gd name="connsiteY2" fmla="*/ 118355 h 136980"/>
                <a:gd name="connsiteX3" fmla="*/ 200858 w 219484"/>
                <a:gd name="connsiteY3" fmla="*/ 136981 h 136980"/>
                <a:gd name="connsiteX4" fmla="*/ 18627 w 219484"/>
                <a:gd name="connsiteY4" fmla="*/ 136981 h 136980"/>
                <a:gd name="connsiteX5" fmla="*/ 0 w 219484"/>
                <a:gd name="connsiteY5" fmla="*/ 118355 h 136980"/>
                <a:gd name="connsiteX6" fmla="*/ 0 w 219484"/>
                <a:gd name="connsiteY6" fmla="*/ 18627 h 136980"/>
                <a:gd name="connsiteX7" fmla="*/ 18627 w 219484"/>
                <a:gd name="connsiteY7" fmla="*/ 0 h 13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484" h="136980">
                  <a:moveTo>
                    <a:pt x="200858" y="0"/>
                  </a:moveTo>
                  <a:cubicBezTo>
                    <a:pt x="211145" y="0"/>
                    <a:pt x="219485" y="8339"/>
                    <a:pt x="219485" y="18627"/>
                  </a:cubicBezTo>
                  <a:lnTo>
                    <a:pt x="219485" y="118355"/>
                  </a:lnTo>
                  <a:cubicBezTo>
                    <a:pt x="219485" y="128642"/>
                    <a:pt x="211145" y="136981"/>
                    <a:pt x="200858" y="136981"/>
                  </a:cubicBezTo>
                  <a:lnTo>
                    <a:pt x="18627" y="136981"/>
                  </a:lnTo>
                  <a:cubicBezTo>
                    <a:pt x="8339" y="136981"/>
                    <a:pt x="0" y="128642"/>
                    <a:pt x="0" y="118355"/>
                  </a:cubicBezTo>
                  <a:lnTo>
                    <a:pt x="0" y="18627"/>
                  </a:lnTo>
                  <a:cubicBezTo>
                    <a:pt x="0" y="8340"/>
                    <a:pt x="8339" y="0"/>
                    <a:pt x="18627" y="0"/>
                  </a:cubicBezTo>
                  <a:close/>
                </a:path>
              </a:pathLst>
            </a:custGeom>
            <a:grpFill/>
            <a:ln w="12700" cap="rnd">
              <a:solidFill>
                <a:srgbClr val="114954"/>
              </a:solidFill>
              <a:prstDash val="solid"/>
              <a:round/>
            </a:ln>
          </p:spPr>
          <p:txBody>
            <a:bodyPr rtlCol="0" anchor="ctr"/>
            <a:lstStyle/>
            <a:p>
              <a:endParaRPr lang="en-AU"/>
            </a:p>
          </p:txBody>
        </p:sp>
        <p:sp>
          <p:nvSpPr>
            <p:cNvPr id="1058" name="Freeform: Shape 1057">
              <a:extLst>
                <a:ext uri="{FF2B5EF4-FFF2-40B4-BE49-F238E27FC236}">
                  <a16:creationId xmlns:a16="http://schemas.microsoft.com/office/drawing/2014/main" id="{3D5B4994-0783-4EF7-B289-300F6600B15C}"/>
                </a:ext>
              </a:extLst>
            </p:cNvPr>
            <p:cNvSpPr/>
            <p:nvPr/>
          </p:nvSpPr>
          <p:spPr>
            <a:xfrm>
              <a:off x="753147" y="5436922"/>
              <a:ext cx="21958" cy="3507"/>
            </a:xfrm>
            <a:custGeom>
              <a:avLst/>
              <a:gdLst>
                <a:gd name="connsiteX0" fmla="*/ 0 w 21958"/>
                <a:gd name="connsiteY0" fmla="*/ 0 h 3507"/>
                <a:gd name="connsiteX1" fmla="*/ 21959 w 21958"/>
                <a:gd name="connsiteY1" fmla="*/ 0 h 3507"/>
              </a:gdLst>
              <a:ahLst/>
              <a:cxnLst>
                <a:cxn ang="0">
                  <a:pos x="connsiteX0" y="connsiteY0"/>
                </a:cxn>
                <a:cxn ang="0">
                  <a:pos x="connsiteX1" y="connsiteY1"/>
                </a:cxn>
              </a:cxnLst>
              <a:rect l="l" t="t" r="r" b="b"/>
              <a:pathLst>
                <a:path w="21958" h="3507">
                  <a:moveTo>
                    <a:pt x="0" y="0"/>
                  </a:moveTo>
                  <a:lnTo>
                    <a:pt x="21959" y="0"/>
                  </a:lnTo>
                </a:path>
              </a:pathLst>
            </a:custGeom>
            <a:grpFill/>
            <a:ln w="12700" cap="rnd">
              <a:solidFill>
                <a:srgbClr val="114954"/>
              </a:solidFill>
              <a:custDash>
                <a:ds d="0" sp="900000"/>
              </a:custDash>
              <a:round/>
            </a:ln>
          </p:spPr>
          <p:txBody>
            <a:bodyPr rtlCol="0" anchor="ctr"/>
            <a:lstStyle/>
            <a:p>
              <a:endParaRPr lang="en-AU"/>
            </a:p>
          </p:txBody>
        </p:sp>
        <p:sp>
          <p:nvSpPr>
            <p:cNvPr id="1059" name="Freeform: Shape 1058">
              <a:extLst>
                <a:ext uri="{FF2B5EF4-FFF2-40B4-BE49-F238E27FC236}">
                  <a16:creationId xmlns:a16="http://schemas.microsoft.com/office/drawing/2014/main" id="{CC28ACC6-84BE-4173-BBC4-35CCD13613FC}"/>
                </a:ext>
              </a:extLst>
            </p:cNvPr>
            <p:cNvSpPr/>
            <p:nvPr/>
          </p:nvSpPr>
          <p:spPr>
            <a:xfrm>
              <a:off x="799450" y="5436922"/>
              <a:ext cx="21958" cy="3507"/>
            </a:xfrm>
            <a:custGeom>
              <a:avLst/>
              <a:gdLst>
                <a:gd name="connsiteX0" fmla="*/ 0 w 21958"/>
                <a:gd name="connsiteY0" fmla="*/ 0 h 3507"/>
                <a:gd name="connsiteX1" fmla="*/ 21959 w 21958"/>
                <a:gd name="connsiteY1" fmla="*/ 0 h 3507"/>
              </a:gdLst>
              <a:ahLst/>
              <a:cxnLst>
                <a:cxn ang="0">
                  <a:pos x="connsiteX0" y="connsiteY0"/>
                </a:cxn>
                <a:cxn ang="0">
                  <a:pos x="connsiteX1" y="connsiteY1"/>
                </a:cxn>
              </a:cxnLst>
              <a:rect l="l" t="t" r="r" b="b"/>
              <a:pathLst>
                <a:path w="21958" h="3507">
                  <a:moveTo>
                    <a:pt x="0" y="0"/>
                  </a:moveTo>
                  <a:lnTo>
                    <a:pt x="21959" y="0"/>
                  </a:lnTo>
                </a:path>
              </a:pathLst>
            </a:custGeom>
            <a:grpFill/>
            <a:ln w="12700" cap="rnd">
              <a:solidFill>
                <a:srgbClr val="114954"/>
              </a:solidFill>
              <a:custDash>
                <a:ds d="0" sp="900000"/>
              </a:custDash>
              <a:round/>
            </a:ln>
          </p:spPr>
          <p:txBody>
            <a:bodyPr rtlCol="0" anchor="ctr"/>
            <a:lstStyle/>
            <a:p>
              <a:endParaRPr lang="en-AU"/>
            </a:p>
          </p:txBody>
        </p:sp>
        <p:sp>
          <p:nvSpPr>
            <p:cNvPr id="1060" name="Freeform: Shape 1059">
              <a:extLst>
                <a:ext uri="{FF2B5EF4-FFF2-40B4-BE49-F238E27FC236}">
                  <a16:creationId xmlns:a16="http://schemas.microsoft.com/office/drawing/2014/main" id="{6F920BE3-547E-4CF9-B43D-DBBCDCCE8118}"/>
                </a:ext>
              </a:extLst>
            </p:cNvPr>
            <p:cNvSpPr/>
            <p:nvPr/>
          </p:nvSpPr>
          <p:spPr>
            <a:xfrm>
              <a:off x="845718" y="5436922"/>
              <a:ext cx="21994" cy="3507"/>
            </a:xfrm>
            <a:custGeom>
              <a:avLst/>
              <a:gdLst>
                <a:gd name="connsiteX0" fmla="*/ 0 w 21994"/>
                <a:gd name="connsiteY0" fmla="*/ 0 h 3507"/>
                <a:gd name="connsiteX1" fmla="*/ 21994 w 21994"/>
                <a:gd name="connsiteY1" fmla="*/ 0 h 3507"/>
              </a:gdLst>
              <a:ahLst/>
              <a:cxnLst>
                <a:cxn ang="0">
                  <a:pos x="connsiteX0" y="connsiteY0"/>
                </a:cxn>
                <a:cxn ang="0">
                  <a:pos x="connsiteX1" y="connsiteY1"/>
                </a:cxn>
              </a:cxnLst>
              <a:rect l="l" t="t" r="r" b="b"/>
              <a:pathLst>
                <a:path w="21994" h="3507">
                  <a:moveTo>
                    <a:pt x="0" y="0"/>
                  </a:moveTo>
                  <a:lnTo>
                    <a:pt x="21994" y="0"/>
                  </a:lnTo>
                </a:path>
              </a:pathLst>
            </a:custGeom>
            <a:grpFill/>
            <a:ln w="12700" cap="rnd">
              <a:solidFill>
                <a:srgbClr val="114954"/>
              </a:solidFill>
              <a:custDash>
                <a:ds d="0" sp="900000"/>
              </a:custDash>
              <a:round/>
            </a:ln>
          </p:spPr>
          <p:txBody>
            <a:bodyPr rtlCol="0" anchor="ctr"/>
            <a:lstStyle/>
            <a:p>
              <a:endParaRPr lang="en-AU"/>
            </a:p>
          </p:txBody>
        </p:sp>
        <p:sp>
          <p:nvSpPr>
            <p:cNvPr id="1061" name="Freeform: Shape 1060">
              <a:extLst>
                <a:ext uri="{FF2B5EF4-FFF2-40B4-BE49-F238E27FC236}">
                  <a16:creationId xmlns:a16="http://schemas.microsoft.com/office/drawing/2014/main" id="{FB000EA4-4089-4851-8873-AFBB3589242E}"/>
                </a:ext>
              </a:extLst>
            </p:cNvPr>
            <p:cNvSpPr/>
            <p:nvPr/>
          </p:nvSpPr>
          <p:spPr>
            <a:xfrm>
              <a:off x="892022" y="5436922"/>
              <a:ext cx="21994" cy="3507"/>
            </a:xfrm>
            <a:custGeom>
              <a:avLst/>
              <a:gdLst>
                <a:gd name="connsiteX0" fmla="*/ 0 w 21994"/>
                <a:gd name="connsiteY0" fmla="*/ 0 h 3507"/>
                <a:gd name="connsiteX1" fmla="*/ 21994 w 21994"/>
                <a:gd name="connsiteY1" fmla="*/ 0 h 3507"/>
              </a:gdLst>
              <a:ahLst/>
              <a:cxnLst>
                <a:cxn ang="0">
                  <a:pos x="connsiteX0" y="connsiteY0"/>
                </a:cxn>
                <a:cxn ang="0">
                  <a:pos x="connsiteX1" y="connsiteY1"/>
                </a:cxn>
              </a:cxnLst>
              <a:rect l="l" t="t" r="r" b="b"/>
              <a:pathLst>
                <a:path w="21994" h="3507">
                  <a:moveTo>
                    <a:pt x="0" y="0"/>
                  </a:moveTo>
                  <a:lnTo>
                    <a:pt x="21994" y="0"/>
                  </a:lnTo>
                </a:path>
              </a:pathLst>
            </a:custGeom>
            <a:grpFill/>
            <a:ln w="12700" cap="rnd">
              <a:solidFill>
                <a:srgbClr val="114954"/>
              </a:solidFill>
              <a:custDash>
                <a:ds d="0" sp="900000"/>
              </a:custDash>
              <a:round/>
            </a:ln>
          </p:spPr>
          <p:txBody>
            <a:bodyPr rtlCol="0" anchor="ctr"/>
            <a:lstStyle/>
            <a:p>
              <a:endParaRPr lang="en-AU"/>
            </a:p>
          </p:txBody>
        </p:sp>
        <p:sp>
          <p:nvSpPr>
            <p:cNvPr id="1062" name="Freeform: Shape 1061">
              <a:extLst>
                <a:ext uri="{FF2B5EF4-FFF2-40B4-BE49-F238E27FC236}">
                  <a16:creationId xmlns:a16="http://schemas.microsoft.com/office/drawing/2014/main" id="{F21D0449-0238-47CC-95E6-981C67710F34}"/>
                </a:ext>
              </a:extLst>
            </p:cNvPr>
            <p:cNvSpPr/>
            <p:nvPr/>
          </p:nvSpPr>
          <p:spPr>
            <a:xfrm>
              <a:off x="746552" y="5373044"/>
              <a:ext cx="33534" cy="33534"/>
            </a:xfrm>
            <a:custGeom>
              <a:avLst/>
              <a:gdLst>
                <a:gd name="connsiteX0" fmla="*/ 33535 w 33534"/>
                <a:gd name="connsiteY0" fmla="*/ 16768 h 33534"/>
                <a:gd name="connsiteX1" fmla="*/ 16767 w 33534"/>
                <a:gd name="connsiteY1" fmla="*/ 33535 h 33534"/>
                <a:gd name="connsiteX2" fmla="*/ 0 w 33534"/>
                <a:gd name="connsiteY2" fmla="*/ 16768 h 33534"/>
                <a:gd name="connsiteX3" fmla="*/ 16767 w 33534"/>
                <a:gd name="connsiteY3" fmla="*/ 0 h 33534"/>
                <a:gd name="connsiteX4" fmla="*/ 33535 w 33534"/>
                <a:gd name="connsiteY4" fmla="*/ 16768 h 33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34" h="33534">
                  <a:moveTo>
                    <a:pt x="33535" y="16768"/>
                  </a:moveTo>
                  <a:cubicBezTo>
                    <a:pt x="33535" y="26028"/>
                    <a:pt x="26028" y="33535"/>
                    <a:pt x="16767" y="33535"/>
                  </a:cubicBezTo>
                  <a:cubicBezTo>
                    <a:pt x="7507" y="33535"/>
                    <a:pt x="0" y="26028"/>
                    <a:pt x="0" y="16768"/>
                  </a:cubicBezTo>
                  <a:cubicBezTo>
                    <a:pt x="0" y="7507"/>
                    <a:pt x="7507" y="0"/>
                    <a:pt x="16767" y="0"/>
                  </a:cubicBezTo>
                  <a:cubicBezTo>
                    <a:pt x="26028" y="0"/>
                    <a:pt x="33535" y="7507"/>
                    <a:pt x="33535" y="16768"/>
                  </a:cubicBezTo>
                  <a:close/>
                </a:path>
              </a:pathLst>
            </a:custGeom>
            <a:grpFill/>
            <a:ln w="12700" cap="flat">
              <a:solidFill>
                <a:srgbClr val="114954"/>
              </a:solidFill>
              <a:prstDash val="solid"/>
              <a:miter/>
            </a:ln>
          </p:spPr>
          <p:txBody>
            <a:bodyPr rtlCol="0" anchor="ctr"/>
            <a:lstStyle/>
            <a:p>
              <a:endParaRPr lang="en-AU"/>
            </a:p>
          </p:txBody>
        </p:sp>
        <p:sp>
          <p:nvSpPr>
            <p:cNvPr id="1063" name="Freeform: Shape 1062">
              <a:extLst>
                <a:ext uri="{FF2B5EF4-FFF2-40B4-BE49-F238E27FC236}">
                  <a16:creationId xmlns:a16="http://schemas.microsoft.com/office/drawing/2014/main" id="{D7BDD2A7-329F-40C0-A641-E8B563E81F77}"/>
                </a:ext>
              </a:extLst>
            </p:cNvPr>
            <p:cNvSpPr/>
            <p:nvPr/>
          </p:nvSpPr>
          <p:spPr>
            <a:xfrm>
              <a:off x="471854" y="5274264"/>
              <a:ext cx="395121" cy="293359"/>
            </a:xfrm>
            <a:custGeom>
              <a:avLst/>
              <a:gdLst>
                <a:gd name="connsiteX0" fmla="*/ 395122 w 395121"/>
                <a:gd name="connsiteY0" fmla="*/ 56792 h 293359"/>
                <a:gd name="connsiteX1" fmla="*/ 395122 w 395121"/>
                <a:gd name="connsiteY1" fmla="*/ 29431 h 293359"/>
                <a:gd name="connsiteX2" fmla="*/ 365691 w 395121"/>
                <a:gd name="connsiteY2" fmla="*/ 0 h 293359"/>
                <a:gd name="connsiteX3" fmla="*/ 29431 w 395121"/>
                <a:gd name="connsiteY3" fmla="*/ 0 h 293359"/>
                <a:gd name="connsiteX4" fmla="*/ 0 w 395121"/>
                <a:gd name="connsiteY4" fmla="*/ 29431 h 293359"/>
                <a:gd name="connsiteX5" fmla="*/ 0 w 395121"/>
                <a:gd name="connsiteY5" fmla="*/ 263929 h 293359"/>
                <a:gd name="connsiteX6" fmla="*/ 29431 w 395121"/>
                <a:gd name="connsiteY6" fmla="*/ 293360 h 293359"/>
                <a:gd name="connsiteX7" fmla="*/ 365691 w 395121"/>
                <a:gd name="connsiteY7" fmla="*/ 293360 h 293359"/>
                <a:gd name="connsiteX8" fmla="*/ 395122 w 395121"/>
                <a:gd name="connsiteY8" fmla="*/ 263929 h 293359"/>
                <a:gd name="connsiteX9" fmla="*/ 395122 w 395121"/>
                <a:gd name="connsiteY9" fmla="*/ 239234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21" h="293359">
                  <a:moveTo>
                    <a:pt x="395122" y="56792"/>
                  </a:moveTo>
                  <a:lnTo>
                    <a:pt x="395122" y="29431"/>
                  </a:lnTo>
                  <a:cubicBezTo>
                    <a:pt x="395122" y="13189"/>
                    <a:pt x="381932" y="0"/>
                    <a:pt x="365691" y="0"/>
                  </a:cubicBezTo>
                  <a:lnTo>
                    <a:pt x="29431" y="0"/>
                  </a:lnTo>
                  <a:cubicBezTo>
                    <a:pt x="13189" y="0"/>
                    <a:pt x="0" y="13189"/>
                    <a:pt x="0" y="29431"/>
                  </a:cubicBezTo>
                  <a:lnTo>
                    <a:pt x="0" y="263929"/>
                  </a:lnTo>
                  <a:cubicBezTo>
                    <a:pt x="0" y="280170"/>
                    <a:pt x="13189" y="293360"/>
                    <a:pt x="29431" y="293360"/>
                  </a:cubicBezTo>
                  <a:lnTo>
                    <a:pt x="365691" y="293360"/>
                  </a:lnTo>
                  <a:cubicBezTo>
                    <a:pt x="381932" y="293360"/>
                    <a:pt x="395122" y="280170"/>
                    <a:pt x="395122" y="263929"/>
                  </a:cubicBezTo>
                  <a:lnTo>
                    <a:pt x="395122" y="239234"/>
                  </a:lnTo>
                </a:path>
              </a:pathLst>
            </a:custGeom>
            <a:grpFill/>
            <a:ln w="12700" cap="rnd">
              <a:solidFill>
                <a:srgbClr val="114954"/>
              </a:solidFill>
              <a:prstDash val="solid"/>
              <a:round/>
            </a:ln>
          </p:spPr>
          <p:txBody>
            <a:bodyPr rtlCol="0" anchor="ctr"/>
            <a:lstStyle/>
            <a:p>
              <a:endParaRPr lang="en-AU"/>
            </a:p>
          </p:txBody>
        </p:sp>
        <p:sp>
          <p:nvSpPr>
            <p:cNvPr id="1064" name="Freeform: Shape 1063">
              <a:extLst>
                <a:ext uri="{FF2B5EF4-FFF2-40B4-BE49-F238E27FC236}">
                  <a16:creationId xmlns:a16="http://schemas.microsoft.com/office/drawing/2014/main" id="{8152EF0B-E318-4612-8988-A44539E868DF}"/>
                </a:ext>
              </a:extLst>
            </p:cNvPr>
            <p:cNvSpPr/>
            <p:nvPr/>
          </p:nvSpPr>
          <p:spPr>
            <a:xfrm>
              <a:off x="550675" y="5567588"/>
              <a:ext cx="237479" cy="45426"/>
            </a:xfrm>
            <a:custGeom>
              <a:avLst/>
              <a:gdLst>
                <a:gd name="connsiteX0" fmla="*/ 17960 w 237479"/>
                <a:gd name="connsiteY0" fmla="*/ 0 h 45426"/>
                <a:gd name="connsiteX1" fmla="*/ 0 w 237479"/>
                <a:gd name="connsiteY1" fmla="*/ 45427 h 45426"/>
                <a:gd name="connsiteX2" fmla="*/ 118740 w 237479"/>
                <a:gd name="connsiteY2" fmla="*/ 45427 h 45426"/>
                <a:gd name="connsiteX3" fmla="*/ 237480 w 237479"/>
                <a:gd name="connsiteY3" fmla="*/ 45427 h 45426"/>
                <a:gd name="connsiteX4" fmla="*/ 219520 w 237479"/>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426">
                  <a:moveTo>
                    <a:pt x="17960" y="0"/>
                  </a:moveTo>
                  <a:lnTo>
                    <a:pt x="0" y="45427"/>
                  </a:lnTo>
                  <a:lnTo>
                    <a:pt x="118740" y="45427"/>
                  </a:lnTo>
                  <a:lnTo>
                    <a:pt x="237480" y="45427"/>
                  </a:lnTo>
                  <a:lnTo>
                    <a:pt x="219520" y="0"/>
                  </a:lnTo>
                </a:path>
              </a:pathLst>
            </a:custGeom>
            <a:grpFill/>
            <a:ln w="12700" cap="rnd">
              <a:solidFill>
                <a:srgbClr val="114954"/>
              </a:solidFill>
              <a:prstDash val="solid"/>
              <a:round/>
            </a:ln>
          </p:spPr>
          <p:txBody>
            <a:bodyPr rtlCol="0" anchor="ctr"/>
            <a:lstStyle/>
            <a:p>
              <a:endParaRPr lang="en-AU"/>
            </a:p>
          </p:txBody>
        </p:sp>
        <p:sp>
          <p:nvSpPr>
            <p:cNvPr id="1065" name="Freeform: Shape 1064">
              <a:extLst>
                <a:ext uri="{FF2B5EF4-FFF2-40B4-BE49-F238E27FC236}">
                  <a16:creationId xmlns:a16="http://schemas.microsoft.com/office/drawing/2014/main" id="{170DAD11-FE41-4387-9AC7-7416176D45EA}"/>
                </a:ext>
              </a:extLst>
            </p:cNvPr>
            <p:cNvSpPr/>
            <p:nvPr/>
          </p:nvSpPr>
          <p:spPr>
            <a:xfrm>
              <a:off x="467104" y="5647427"/>
              <a:ext cx="404587" cy="82819"/>
            </a:xfrm>
            <a:custGeom>
              <a:avLst/>
              <a:gdLst>
                <a:gd name="connsiteX0" fmla="*/ 368442 w 404587"/>
                <a:gd name="connsiteY0" fmla="*/ 0 h 82819"/>
                <a:gd name="connsiteX1" fmla="*/ 402818 w 404587"/>
                <a:gd name="connsiteY1" fmla="*/ 62054 h 82819"/>
                <a:gd name="connsiteX2" fmla="*/ 390576 w 404587"/>
                <a:gd name="connsiteY2" fmla="*/ 82820 h 82819"/>
                <a:gd name="connsiteX3" fmla="*/ 14011 w 404587"/>
                <a:gd name="connsiteY3" fmla="*/ 82820 h 82819"/>
                <a:gd name="connsiteX4" fmla="*/ 1769 w 404587"/>
                <a:gd name="connsiteY4" fmla="*/ 62054 h 82819"/>
                <a:gd name="connsiteX5" fmla="*/ 36145 w 404587"/>
                <a:gd name="connsiteY5" fmla="*/ 0 h 82819"/>
                <a:gd name="connsiteX6" fmla="*/ 368442 w 404587"/>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7" h="82819">
                  <a:moveTo>
                    <a:pt x="368442" y="0"/>
                  </a:moveTo>
                  <a:lnTo>
                    <a:pt x="402818" y="62054"/>
                  </a:lnTo>
                  <a:cubicBezTo>
                    <a:pt x="407975" y="71384"/>
                    <a:pt x="401240" y="82820"/>
                    <a:pt x="390576" y="82820"/>
                  </a:cubicBezTo>
                  <a:lnTo>
                    <a:pt x="14011" y="82820"/>
                  </a:lnTo>
                  <a:cubicBezTo>
                    <a:pt x="3347" y="82820"/>
                    <a:pt x="-3388" y="71384"/>
                    <a:pt x="1769" y="62054"/>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1066" name="Freeform: Shape 1065">
              <a:extLst>
                <a:ext uri="{FF2B5EF4-FFF2-40B4-BE49-F238E27FC236}">
                  <a16:creationId xmlns:a16="http://schemas.microsoft.com/office/drawing/2014/main" id="{3945343C-B3B3-4F81-845D-76F24E611CBA}"/>
                </a:ext>
              </a:extLst>
            </p:cNvPr>
            <p:cNvSpPr/>
            <p:nvPr/>
          </p:nvSpPr>
          <p:spPr>
            <a:xfrm>
              <a:off x="553481" y="5688854"/>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sp>
          <p:nvSpPr>
            <p:cNvPr id="1068" name="Freeform: Shape 1067">
              <a:extLst>
                <a:ext uri="{FF2B5EF4-FFF2-40B4-BE49-F238E27FC236}">
                  <a16:creationId xmlns:a16="http://schemas.microsoft.com/office/drawing/2014/main" id="{86904DE6-E101-48E7-BCC1-A6052829B61A}"/>
                </a:ext>
              </a:extLst>
            </p:cNvPr>
            <p:cNvSpPr/>
            <p:nvPr/>
          </p:nvSpPr>
          <p:spPr>
            <a:xfrm>
              <a:off x="781560" y="5373044"/>
              <a:ext cx="27080" cy="33534"/>
            </a:xfrm>
            <a:custGeom>
              <a:avLst/>
              <a:gdLst>
                <a:gd name="connsiteX0" fmla="*/ 10313 w 27080"/>
                <a:gd name="connsiteY0" fmla="*/ 0 h 33534"/>
                <a:gd name="connsiteX1" fmla="*/ 0 w 27080"/>
                <a:gd name="connsiteY1" fmla="*/ 3648 h 33534"/>
                <a:gd name="connsiteX2" fmla="*/ 6419 w 27080"/>
                <a:gd name="connsiteY2" fmla="*/ 16768 h 33534"/>
                <a:gd name="connsiteX3" fmla="*/ 0 w 27080"/>
                <a:gd name="connsiteY3" fmla="*/ 29887 h 33534"/>
                <a:gd name="connsiteX4" fmla="*/ 10313 w 27080"/>
                <a:gd name="connsiteY4" fmla="*/ 33535 h 33534"/>
                <a:gd name="connsiteX5" fmla="*/ 27080 w 27080"/>
                <a:gd name="connsiteY5" fmla="*/ 16768 h 33534"/>
                <a:gd name="connsiteX6" fmla="*/ 10313 w 27080"/>
                <a:gd name="connsiteY6" fmla="*/ 0 h 3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80" h="33534">
                  <a:moveTo>
                    <a:pt x="10313" y="0"/>
                  </a:moveTo>
                  <a:cubicBezTo>
                    <a:pt x="6384" y="0"/>
                    <a:pt x="2841" y="1403"/>
                    <a:pt x="0" y="3648"/>
                  </a:cubicBezTo>
                  <a:cubicBezTo>
                    <a:pt x="3894" y="6700"/>
                    <a:pt x="6419" y="11400"/>
                    <a:pt x="6419" y="16768"/>
                  </a:cubicBezTo>
                  <a:cubicBezTo>
                    <a:pt x="6419" y="22134"/>
                    <a:pt x="3894" y="26800"/>
                    <a:pt x="0" y="29887"/>
                  </a:cubicBezTo>
                  <a:cubicBezTo>
                    <a:pt x="2841" y="32132"/>
                    <a:pt x="6419" y="33535"/>
                    <a:pt x="10313" y="33535"/>
                  </a:cubicBezTo>
                  <a:cubicBezTo>
                    <a:pt x="19574" y="33535"/>
                    <a:pt x="27080" y="26028"/>
                    <a:pt x="27080" y="16768"/>
                  </a:cubicBezTo>
                  <a:cubicBezTo>
                    <a:pt x="27080" y="7507"/>
                    <a:pt x="19574" y="0"/>
                    <a:pt x="10313" y="0"/>
                  </a:cubicBezTo>
                  <a:close/>
                </a:path>
              </a:pathLst>
            </a:custGeom>
            <a:grpFill/>
            <a:ln w="12700" cap="flat">
              <a:solidFill>
                <a:srgbClr val="114954"/>
              </a:solidFill>
              <a:prstDash val="solid"/>
              <a:miter/>
            </a:ln>
          </p:spPr>
          <p:txBody>
            <a:bodyPr rtlCol="0" anchor="ctr"/>
            <a:lstStyle/>
            <a:p>
              <a:endParaRPr lang="en-AU"/>
            </a:p>
          </p:txBody>
        </p:sp>
      </p:grpSp>
      <p:grpSp>
        <p:nvGrpSpPr>
          <p:cNvPr id="1069" name="Graphic 7">
            <a:extLst>
              <a:ext uri="{FF2B5EF4-FFF2-40B4-BE49-F238E27FC236}">
                <a16:creationId xmlns:a16="http://schemas.microsoft.com/office/drawing/2014/main" id="{7187EA0A-F556-406C-8EB2-896F6BA2F6D8}"/>
              </a:ext>
            </a:extLst>
          </p:cNvPr>
          <p:cNvGrpSpPr/>
          <p:nvPr/>
        </p:nvGrpSpPr>
        <p:grpSpPr>
          <a:xfrm>
            <a:off x="1094645" y="5251604"/>
            <a:ext cx="467687" cy="500742"/>
            <a:chOff x="1094645" y="5251604"/>
            <a:chExt cx="467687" cy="500742"/>
          </a:xfrm>
          <a:noFill/>
        </p:grpSpPr>
        <p:sp>
          <p:nvSpPr>
            <p:cNvPr id="1070" name="Freeform: Shape 1069">
              <a:extLst>
                <a:ext uri="{FF2B5EF4-FFF2-40B4-BE49-F238E27FC236}">
                  <a16:creationId xmlns:a16="http://schemas.microsoft.com/office/drawing/2014/main" id="{D9F1093D-52C4-41CA-9378-7BC9F7BCF9C0}"/>
                </a:ext>
              </a:extLst>
            </p:cNvPr>
            <p:cNvSpPr/>
            <p:nvPr/>
          </p:nvSpPr>
          <p:spPr>
            <a:xfrm>
              <a:off x="1256134" y="5251639"/>
              <a:ext cx="169392" cy="225716"/>
            </a:xfrm>
            <a:custGeom>
              <a:avLst/>
              <a:gdLst>
                <a:gd name="connsiteX0" fmla="*/ 7963 w 169392"/>
                <a:gd name="connsiteY0" fmla="*/ 0 h 225716"/>
                <a:gd name="connsiteX1" fmla="*/ 157221 w 169392"/>
                <a:gd name="connsiteY1" fmla="*/ 86187 h 225716"/>
                <a:gd name="connsiteX2" fmla="*/ 157221 w 169392"/>
                <a:gd name="connsiteY2" fmla="*/ 100254 h 225716"/>
                <a:gd name="connsiteX3" fmla="*/ 18627 w 169392"/>
                <a:gd name="connsiteY3" fmla="*/ 180267 h 225716"/>
                <a:gd name="connsiteX4" fmla="*/ 0 w 169392"/>
                <a:gd name="connsiteY4" fmla="*/ 207979 h 225716"/>
                <a:gd name="connsiteX5" fmla="*/ 0 w 169392"/>
                <a:gd name="connsiteY5" fmla="*/ 207979 h 225716"/>
                <a:gd name="connsiteX6" fmla="*/ 23467 w 169392"/>
                <a:gd name="connsiteY6" fmla="*/ 223238 h 225716"/>
                <a:gd name="connsiteX7" fmla="*/ 169393 w 169392"/>
                <a:gd name="connsiteY7" fmla="*/ 138980 h 225716"/>
                <a:gd name="connsiteX8" fmla="*/ 152450 w 169392"/>
                <a:gd name="connsiteY8" fmla="*/ 127930 h 22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392" h="225716">
                  <a:moveTo>
                    <a:pt x="7963" y="0"/>
                  </a:moveTo>
                  <a:lnTo>
                    <a:pt x="157221" y="86187"/>
                  </a:lnTo>
                  <a:cubicBezTo>
                    <a:pt x="162658" y="89309"/>
                    <a:pt x="162658" y="97132"/>
                    <a:pt x="157221" y="100254"/>
                  </a:cubicBezTo>
                  <a:lnTo>
                    <a:pt x="18627" y="180267"/>
                  </a:lnTo>
                  <a:cubicBezTo>
                    <a:pt x="5998" y="187563"/>
                    <a:pt x="0" y="195316"/>
                    <a:pt x="0" y="207979"/>
                  </a:cubicBezTo>
                  <a:lnTo>
                    <a:pt x="0" y="207979"/>
                  </a:lnTo>
                  <a:cubicBezTo>
                    <a:pt x="0" y="220607"/>
                    <a:pt x="10839" y="230534"/>
                    <a:pt x="23467" y="223238"/>
                  </a:cubicBezTo>
                  <a:lnTo>
                    <a:pt x="169393" y="138980"/>
                  </a:lnTo>
                  <a:lnTo>
                    <a:pt x="152450" y="127930"/>
                  </a:lnTo>
                </a:path>
              </a:pathLst>
            </a:custGeom>
            <a:grpFill/>
            <a:ln w="12700" cap="rnd">
              <a:solidFill>
                <a:srgbClr val="114954"/>
              </a:solidFill>
              <a:prstDash val="solid"/>
              <a:miter/>
            </a:ln>
          </p:spPr>
          <p:txBody>
            <a:bodyPr rtlCol="0" anchor="ctr"/>
            <a:lstStyle/>
            <a:p>
              <a:endParaRPr lang="en-AU"/>
            </a:p>
          </p:txBody>
        </p:sp>
        <p:sp>
          <p:nvSpPr>
            <p:cNvPr id="1071" name="Freeform: Shape 1070">
              <a:extLst>
                <a:ext uri="{FF2B5EF4-FFF2-40B4-BE49-F238E27FC236}">
                  <a16:creationId xmlns:a16="http://schemas.microsoft.com/office/drawing/2014/main" id="{29E151D0-BCC1-445F-8020-A5DE937EA962}"/>
                </a:ext>
              </a:extLst>
            </p:cNvPr>
            <p:cNvSpPr/>
            <p:nvPr/>
          </p:nvSpPr>
          <p:spPr>
            <a:xfrm>
              <a:off x="1094680" y="5251604"/>
              <a:ext cx="169451" cy="223062"/>
            </a:xfrm>
            <a:custGeom>
              <a:avLst/>
              <a:gdLst>
                <a:gd name="connsiteX0" fmla="*/ 168399 w 169451"/>
                <a:gd name="connsiteY0" fmla="*/ 223063 h 223062"/>
                <a:gd name="connsiteX1" fmla="*/ 10091 w 169451"/>
                <a:gd name="connsiteY1" fmla="*/ 131719 h 223062"/>
                <a:gd name="connsiteX2" fmla="*/ 725 w 169451"/>
                <a:gd name="connsiteY2" fmla="*/ 119968 h 223062"/>
                <a:gd name="connsiteX3" fmla="*/ 24 w 169451"/>
                <a:gd name="connsiteY3" fmla="*/ 114776 h 223062"/>
                <a:gd name="connsiteX4" fmla="*/ 18650 w 169451"/>
                <a:gd name="connsiteY4" fmla="*/ 87064 h 223062"/>
                <a:gd name="connsiteX5" fmla="*/ 169452 w 169451"/>
                <a:gd name="connsiteY5" fmla="*/ 0 h 22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451" h="223062">
                  <a:moveTo>
                    <a:pt x="168399" y="223063"/>
                  </a:moveTo>
                  <a:lnTo>
                    <a:pt x="10091" y="131719"/>
                  </a:lnTo>
                  <a:cubicBezTo>
                    <a:pt x="5601" y="129123"/>
                    <a:pt x="2093" y="124984"/>
                    <a:pt x="725" y="119968"/>
                  </a:cubicBezTo>
                  <a:cubicBezTo>
                    <a:pt x="-117" y="116916"/>
                    <a:pt x="-11" y="114671"/>
                    <a:pt x="24" y="114776"/>
                  </a:cubicBezTo>
                  <a:cubicBezTo>
                    <a:pt x="24" y="102148"/>
                    <a:pt x="6022" y="94361"/>
                    <a:pt x="18650" y="87064"/>
                  </a:cubicBezTo>
                  <a:lnTo>
                    <a:pt x="169452" y="0"/>
                  </a:lnTo>
                </a:path>
              </a:pathLst>
            </a:custGeom>
            <a:grpFill/>
            <a:ln w="12700" cap="rnd">
              <a:solidFill>
                <a:srgbClr val="114954"/>
              </a:solidFill>
              <a:prstDash val="solid"/>
              <a:miter/>
            </a:ln>
          </p:spPr>
          <p:txBody>
            <a:bodyPr rtlCol="0" anchor="ctr"/>
            <a:lstStyle/>
            <a:p>
              <a:endParaRPr lang="en-AU"/>
            </a:p>
          </p:txBody>
        </p:sp>
        <p:grpSp>
          <p:nvGrpSpPr>
            <p:cNvPr id="1072" name="Graphic 7">
              <a:extLst>
                <a:ext uri="{FF2B5EF4-FFF2-40B4-BE49-F238E27FC236}">
                  <a16:creationId xmlns:a16="http://schemas.microsoft.com/office/drawing/2014/main" id="{29ECFD67-F9A6-455C-9686-19A1B1D133E5}"/>
                </a:ext>
              </a:extLst>
            </p:cNvPr>
            <p:cNvGrpSpPr/>
            <p:nvPr/>
          </p:nvGrpSpPr>
          <p:grpSpPr>
            <a:xfrm>
              <a:off x="1094645" y="5422505"/>
              <a:ext cx="330917" cy="120072"/>
              <a:chOff x="1094645" y="5422505"/>
              <a:chExt cx="330917" cy="120072"/>
            </a:xfrm>
            <a:grpFill/>
          </p:grpSpPr>
          <p:sp>
            <p:nvSpPr>
              <p:cNvPr id="1073" name="Freeform: Shape 1072">
                <a:extLst>
                  <a:ext uri="{FF2B5EF4-FFF2-40B4-BE49-F238E27FC236}">
                    <a16:creationId xmlns:a16="http://schemas.microsoft.com/office/drawing/2014/main" id="{B2B52B2E-18A6-45DF-8580-E4751860816B}"/>
                  </a:ext>
                </a:extLst>
              </p:cNvPr>
              <p:cNvSpPr/>
              <p:nvPr/>
            </p:nvSpPr>
            <p:spPr>
              <a:xfrm>
                <a:off x="1339340" y="5467966"/>
                <a:ext cx="86222" cy="60826"/>
              </a:xfrm>
              <a:custGeom>
                <a:avLst/>
                <a:gdLst>
                  <a:gd name="connsiteX0" fmla="*/ 0 w 86222"/>
                  <a:gd name="connsiteY0" fmla="*/ 60826 h 60826"/>
                  <a:gd name="connsiteX1" fmla="*/ 86222 w 86222"/>
                  <a:gd name="connsiteY1" fmla="*/ 11015 h 60826"/>
                  <a:gd name="connsiteX2" fmla="*/ 69280 w 86222"/>
                  <a:gd name="connsiteY2" fmla="*/ 0 h 60826"/>
                </a:gdLst>
                <a:ahLst/>
                <a:cxnLst>
                  <a:cxn ang="0">
                    <a:pos x="connsiteX0" y="connsiteY0"/>
                  </a:cxn>
                  <a:cxn ang="0">
                    <a:pos x="connsiteX1" y="connsiteY1"/>
                  </a:cxn>
                  <a:cxn ang="0">
                    <a:pos x="connsiteX2" y="connsiteY2"/>
                  </a:cxn>
                </a:cxnLst>
                <a:rect l="l" t="t" r="r" b="b"/>
                <a:pathLst>
                  <a:path w="86222" h="60826">
                    <a:moveTo>
                      <a:pt x="0" y="60826"/>
                    </a:moveTo>
                    <a:lnTo>
                      <a:pt x="86222" y="11015"/>
                    </a:lnTo>
                    <a:lnTo>
                      <a:pt x="69280" y="0"/>
                    </a:lnTo>
                  </a:path>
                </a:pathLst>
              </a:custGeom>
              <a:grpFill/>
              <a:ln w="12700" cap="rnd">
                <a:solidFill>
                  <a:srgbClr val="114954"/>
                </a:solidFill>
                <a:prstDash val="solid"/>
                <a:miter/>
              </a:ln>
            </p:spPr>
            <p:txBody>
              <a:bodyPr rtlCol="0" anchor="ctr"/>
              <a:lstStyle/>
              <a:p>
                <a:endParaRPr lang="en-AU"/>
              </a:p>
            </p:txBody>
          </p:sp>
          <p:sp>
            <p:nvSpPr>
              <p:cNvPr id="1074" name="Freeform: Shape 1073">
                <a:extLst>
                  <a:ext uri="{FF2B5EF4-FFF2-40B4-BE49-F238E27FC236}">
                    <a16:creationId xmlns:a16="http://schemas.microsoft.com/office/drawing/2014/main" id="{ED70679B-5C60-492B-9C1D-2ACCA8FFA7B2}"/>
                  </a:ext>
                </a:extLst>
              </p:cNvPr>
              <p:cNvSpPr/>
              <p:nvPr/>
            </p:nvSpPr>
            <p:spPr>
              <a:xfrm>
                <a:off x="1094645" y="5422505"/>
                <a:ext cx="132970" cy="120072"/>
              </a:xfrm>
              <a:custGeom>
                <a:avLst/>
                <a:gdLst>
                  <a:gd name="connsiteX0" fmla="*/ 132970 w 132970"/>
                  <a:gd name="connsiteY0" fmla="*/ 120073 h 120072"/>
                  <a:gd name="connsiteX1" fmla="*/ 10091 w 132970"/>
                  <a:gd name="connsiteY1" fmla="*/ 49180 h 120072"/>
                  <a:gd name="connsiteX2" fmla="*/ 725 w 132970"/>
                  <a:gd name="connsiteY2" fmla="*/ 37429 h 120072"/>
                  <a:gd name="connsiteX3" fmla="*/ 24 w 132970"/>
                  <a:gd name="connsiteY3" fmla="*/ 32237 h 120072"/>
                  <a:gd name="connsiteX4" fmla="*/ 18650 w 132970"/>
                  <a:gd name="connsiteY4" fmla="*/ 4525 h 120072"/>
                  <a:gd name="connsiteX5" fmla="*/ 25596 w 132970"/>
                  <a:gd name="connsiteY5" fmla="*/ 0 h 12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970" h="120072">
                    <a:moveTo>
                      <a:pt x="132970" y="120073"/>
                    </a:moveTo>
                    <a:lnTo>
                      <a:pt x="10091" y="49180"/>
                    </a:lnTo>
                    <a:cubicBezTo>
                      <a:pt x="5601" y="46584"/>
                      <a:pt x="2093" y="42445"/>
                      <a:pt x="725" y="37429"/>
                    </a:cubicBezTo>
                    <a:cubicBezTo>
                      <a:pt x="-117" y="34377"/>
                      <a:pt x="-11" y="32132"/>
                      <a:pt x="24" y="32237"/>
                    </a:cubicBezTo>
                    <a:cubicBezTo>
                      <a:pt x="24" y="19609"/>
                      <a:pt x="6022" y="11821"/>
                      <a:pt x="18650" y="4525"/>
                    </a:cubicBezTo>
                    <a:lnTo>
                      <a:pt x="25596" y="0"/>
                    </a:lnTo>
                  </a:path>
                </a:pathLst>
              </a:custGeom>
              <a:grpFill/>
              <a:ln w="12700" cap="rnd">
                <a:solidFill>
                  <a:srgbClr val="114954"/>
                </a:solidFill>
                <a:prstDash val="solid"/>
                <a:miter/>
              </a:ln>
            </p:spPr>
            <p:txBody>
              <a:bodyPr rtlCol="0" anchor="ctr"/>
              <a:lstStyle/>
              <a:p>
                <a:endParaRPr lang="en-AU"/>
              </a:p>
            </p:txBody>
          </p:sp>
        </p:grpSp>
        <p:sp>
          <p:nvSpPr>
            <p:cNvPr id="1075" name="Freeform: Shape 1074">
              <a:extLst>
                <a:ext uri="{FF2B5EF4-FFF2-40B4-BE49-F238E27FC236}">
                  <a16:creationId xmlns:a16="http://schemas.microsoft.com/office/drawing/2014/main" id="{D6016985-EFA3-45AB-99E6-E592D640906E}"/>
                </a:ext>
              </a:extLst>
            </p:cNvPr>
            <p:cNvSpPr/>
            <p:nvPr/>
          </p:nvSpPr>
          <p:spPr>
            <a:xfrm>
              <a:off x="1279636" y="5511463"/>
              <a:ext cx="59738" cy="64929"/>
            </a:xfrm>
            <a:custGeom>
              <a:avLst/>
              <a:gdLst>
                <a:gd name="connsiteX0" fmla="*/ 0 w 59738"/>
                <a:gd name="connsiteY0" fmla="*/ 51776 h 64929"/>
                <a:gd name="connsiteX1" fmla="*/ 31851 w 59738"/>
                <a:gd name="connsiteY1" fmla="*/ 33640 h 64929"/>
                <a:gd name="connsiteX2" fmla="*/ 31851 w 59738"/>
                <a:gd name="connsiteY2" fmla="*/ 64930 h 64929"/>
                <a:gd name="connsiteX3" fmla="*/ 59738 w 59738"/>
                <a:gd name="connsiteY3" fmla="*/ 48233 h 64929"/>
                <a:gd name="connsiteX4" fmla="*/ 59738 w 59738"/>
                <a:gd name="connsiteY4" fmla="*/ 17294 h 64929"/>
                <a:gd name="connsiteX5" fmla="*/ 49706 w 59738"/>
                <a:gd name="connsiteY5" fmla="*/ 0 h 64929"/>
                <a:gd name="connsiteX6" fmla="*/ 49706 w 59738"/>
                <a:gd name="connsiteY6" fmla="*/ 0 h 6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38" h="64929">
                  <a:moveTo>
                    <a:pt x="0" y="51776"/>
                  </a:moveTo>
                  <a:lnTo>
                    <a:pt x="31851" y="33640"/>
                  </a:lnTo>
                  <a:lnTo>
                    <a:pt x="31851" y="64930"/>
                  </a:lnTo>
                  <a:lnTo>
                    <a:pt x="59738" y="48233"/>
                  </a:lnTo>
                  <a:lnTo>
                    <a:pt x="59738" y="17294"/>
                  </a:lnTo>
                  <a:cubicBezTo>
                    <a:pt x="59738" y="10138"/>
                    <a:pt x="55915" y="3543"/>
                    <a:pt x="49706" y="0"/>
                  </a:cubicBezTo>
                  <a:lnTo>
                    <a:pt x="49706" y="0"/>
                  </a:lnTo>
                </a:path>
              </a:pathLst>
            </a:custGeom>
            <a:grpFill/>
            <a:ln w="12700" cap="rnd">
              <a:solidFill>
                <a:srgbClr val="114954"/>
              </a:solidFill>
              <a:prstDash val="solid"/>
              <a:miter/>
            </a:ln>
          </p:spPr>
          <p:txBody>
            <a:bodyPr rtlCol="0" anchor="ctr"/>
            <a:lstStyle/>
            <a:p>
              <a:endParaRPr lang="en-AU"/>
            </a:p>
          </p:txBody>
        </p:sp>
        <p:sp>
          <p:nvSpPr>
            <p:cNvPr id="1076" name="Freeform: Shape 1075">
              <a:extLst>
                <a:ext uri="{FF2B5EF4-FFF2-40B4-BE49-F238E27FC236}">
                  <a16:creationId xmlns:a16="http://schemas.microsoft.com/office/drawing/2014/main" id="{DDDC49D4-51E0-4D84-8D87-921783246A6B}"/>
                </a:ext>
              </a:extLst>
            </p:cNvPr>
            <p:cNvSpPr/>
            <p:nvPr/>
          </p:nvSpPr>
          <p:spPr>
            <a:xfrm>
              <a:off x="1256134" y="5426188"/>
              <a:ext cx="161298" cy="121791"/>
            </a:xfrm>
            <a:custGeom>
              <a:avLst/>
              <a:gdLst>
                <a:gd name="connsiteX0" fmla="*/ 157221 w 161298"/>
                <a:gd name="connsiteY0" fmla="*/ 0 h 121791"/>
                <a:gd name="connsiteX1" fmla="*/ 157221 w 161298"/>
                <a:gd name="connsiteY1" fmla="*/ 14066 h 121791"/>
                <a:gd name="connsiteX2" fmla="*/ 18627 w 161298"/>
                <a:gd name="connsiteY2" fmla="*/ 94080 h 121791"/>
                <a:gd name="connsiteX3" fmla="*/ 0 w 161298"/>
                <a:gd name="connsiteY3" fmla="*/ 121792 h 121791"/>
                <a:gd name="connsiteX4" fmla="*/ 0 w 161298"/>
                <a:gd name="connsiteY4" fmla="*/ 121792 h 121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298" h="121791">
                  <a:moveTo>
                    <a:pt x="157221" y="0"/>
                  </a:moveTo>
                  <a:cubicBezTo>
                    <a:pt x="162658" y="3122"/>
                    <a:pt x="162658" y="10944"/>
                    <a:pt x="157221" y="14066"/>
                  </a:cubicBezTo>
                  <a:lnTo>
                    <a:pt x="18627" y="94080"/>
                  </a:lnTo>
                  <a:cubicBezTo>
                    <a:pt x="5998" y="101376"/>
                    <a:pt x="0" y="109128"/>
                    <a:pt x="0" y="121792"/>
                  </a:cubicBezTo>
                  <a:lnTo>
                    <a:pt x="0" y="121792"/>
                  </a:lnTo>
                </a:path>
              </a:pathLst>
            </a:custGeom>
            <a:grpFill/>
            <a:ln w="12700" cap="rnd">
              <a:solidFill>
                <a:srgbClr val="114954"/>
              </a:solidFill>
              <a:prstDash val="solid"/>
              <a:miter/>
            </a:ln>
          </p:spPr>
          <p:txBody>
            <a:bodyPr rtlCol="0" anchor="ctr"/>
            <a:lstStyle/>
            <a:p>
              <a:endParaRPr lang="en-AU"/>
            </a:p>
          </p:txBody>
        </p:sp>
        <p:sp>
          <p:nvSpPr>
            <p:cNvPr id="1077" name="Freeform: Shape 1076">
              <a:extLst>
                <a:ext uri="{FF2B5EF4-FFF2-40B4-BE49-F238E27FC236}">
                  <a16:creationId xmlns:a16="http://schemas.microsoft.com/office/drawing/2014/main" id="{8F03E70C-DE85-4766-AA48-5AA48C316930}"/>
                </a:ext>
              </a:extLst>
            </p:cNvPr>
            <p:cNvSpPr/>
            <p:nvPr/>
          </p:nvSpPr>
          <p:spPr>
            <a:xfrm>
              <a:off x="1113295" y="5338703"/>
              <a:ext cx="125334" cy="69490"/>
            </a:xfrm>
            <a:custGeom>
              <a:avLst/>
              <a:gdLst>
                <a:gd name="connsiteX0" fmla="*/ 0 w 125334"/>
                <a:gd name="connsiteY0" fmla="*/ 0 h 69490"/>
                <a:gd name="connsiteX1" fmla="*/ 125335 w 125334"/>
                <a:gd name="connsiteY1" fmla="*/ 69490 h 69490"/>
              </a:gdLst>
              <a:ahLst/>
              <a:cxnLst>
                <a:cxn ang="0">
                  <a:pos x="connsiteX0" y="connsiteY0"/>
                </a:cxn>
                <a:cxn ang="0">
                  <a:pos x="connsiteX1" y="connsiteY1"/>
                </a:cxn>
              </a:cxnLst>
              <a:rect l="l" t="t" r="r" b="b"/>
              <a:pathLst>
                <a:path w="125334" h="69490">
                  <a:moveTo>
                    <a:pt x="0" y="0"/>
                  </a:moveTo>
                  <a:lnTo>
                    <a:pt x="125335" y="69490"/>
                  </a:lnTo>
                </a:path>
              </a:pathLst>
            </a:custGeom>
            <a:grpFill/>
            <a:ln w="12700" cap="rnd">
              <a:solidFill>
                <a:srgbClr val="114954"/>
              </a:solidFill>
              <a:prstDash val="solid"/>
              <a:miter/>
            </a:ln>
          </p:spPr>
          <p:txBody>
            <a:bodyPr rtlCol="0" anchor="ctr"/>
            <a:lstStyle/>
            <a:p>
              <a:endParaRPr lang="en-AU"/>
            </a:p>
          </p:txBody>
        </p:sp>
        <p:sp>
          <p:nvSpPr>
            <p:cNvPr id="1078" name="Freeform: Shape 1077">
              <a:extLst>
                <a:ext uri="{FF2B5EF4-FFF2-40B4-BE49-F238E27FC236}">
                  <a16:creationId xmlns:a16="http://schemas.microsoft.com/office/drawing/2014/main" id="{39851ED0-4CB0-4261-ADBA-C93704A1A5E9}"/>
                </a:ext>
              </a:extLst>
            </p:cNvPr>
            <p:cNvSpPr/>
            <p:nvPr/>
          </p:nvSpPr>
          <p:spPr>
            <a:xfrm>
              <a:off x="1459027" y="5592284"/>
              <a:ext cx="103305" cy="160062"/>
            </a:xfrm>
            <a:custGeom>
              <a:avLst/>
              <a:gdLst>
                <a:gd name="connsiteX0" fmla="*/ 68824 w 103305"/>
                <a:gd name="connsiteY0" fmla="*/ 0 h 160062"/>
                <a:gd name="connsiteX1" fmla="*/ 103305 w 103305"/>
                <a:gd name="connsiteY1" fmla="*/ 34482 h 160062"/>
                <a:gd name="connsiteX2" fmla="*/ 103305 w 103305"/>
                <a:gd name="connsiteY2" fmla="*/ 125580 h 160062"/>
                <a:gd name="connsiteX3" fmla="*/ 68824 w 103305"/>
                <a:gd name="connsiteY3" fmla="*/ 160062 h 160062"/>
                <a:gd name="connsiteX4" fmla="*/ 34482 w 103305"/>
                <a:gd name="connsiteY4" fmla="*/ 160062 h 160062"/>
                <a:gd name="connsiteX5" fmla="*/ 0 w 103305"/>
                <a:gd name="connsiteY5" fmla="*/ 125580 h 160062"/>
                <a:gd name="connsiteX6" fmla="*/ 0 w 103305"/>
                <a:gd name="connsiteY6" fmla="*/ 34482 h 160062"/>
                <a:gd name="connsiteX7" fmla="*/ 34482 w 103305"/>
                <a:gd name="connsiteY7" fmla="*/ 0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05" h="160062">
                  <a:moveTo>
                    <a:pt x="68824" y="0"/>
                  </a:moveTo>
                  <a:cubicBezTo>
                    <a:pt x="87867" y="0"/>
                    <a:pt x="103305" y="15438"/>
                    <a:pt x="103305" y="34482"/>
                  </a:cubicBezTo>
                  <a:lnTo>
                    <a:pt x="103305" y="125580"/>
                  </a:lnTo>
                  <a:cubicBezTo>
                    <a:pt x="103305" y="144624"/>
                    <a:pt x="87867" y="160062"/>
                    <a:pt x="68824" y="160062"/>
                  </a:cubicBezTo>
                  <a:lnTo>
                    <a:pt x="34482" y="160062"/>
                  </a:lnTo>
                  <a:cubicBezTo>
                    <a:pt x="15438" y="160062"/>
                    <a:pt x="0" y="144624"/>
                    <a:pt x="0" y="125580"/>
                  </a:cubicBezTo>
                  <a:lnTo>
                    <a:pt x="0" y="34482"/>
                  </a:lnTo>
                  <a:cubicBezTo>
                    <a:pt x="0" y="15438"/>
                    <a:pt x="15438" y="0"/>
                    <a:pt x="34482" y="0"/>
                  </a:cubicBezTo>
                  <a:close/>
                </a:path>
              </a:pathLst>
            </a:custGeom>
            <a:grpFill/>
            <a:ln w="12700" cap="rnd">
              <a:solidFill>
                <a:srgbClr val="114954"/>
              </a:solidFill>
              <a:prstDash val="solid"/>
              <a:round/>
            </a:ln>
          </p:spPr>
          <p:txBody>
            <a:bodyPr rtlCol="0" anchor="ctr"/>
            <a:lstStyle/>
            <a:p>
              <a:endParaRPr lang="en-AU"/>
            </a:p>
          </p:txBody>
        </p:sp>
        <p:sp>
          <p:nvSpPr>
            <p:cNvPr id="1079" name="Freeform: Shape 1078">
              <a:extLst>
                <a:ext uri="{FF2B5EF4-FFF2-40B4-BE49-F238E27FC236}">
                  <a16:creationId xmlns:a16="http://schemas.microsoft.com/office/drawing/2014/main" id="{A3BD26E3-588D-4FB9-9F33-B3F0140E13D2}"/>
                </a:ext>
              </a:extLst>
            </p:cNvPr>
            <p:cNvSpPr/>
            <p:nvPr/>
          </p:nvSpPr>
          <p:spPr>
            <a:xfrm>
              <a:off x="1495578" y="5634097"/>
              <a:ext cx="30237" cy="30237"/>
            </a:xfrm>
            <a:custGeom>
              <a:avLst/>
              <a:gdLst>
                <a:gd name="connsiteX0" fmla="*/ 30238 w 30237"/>
                <a:gd name="connsiteY0" fmla="*/ 15119 h 30237"/>
                <a:gd name="connsiteX1" fmla="*/ 15119 w 30237"/>
                <a:gd name="connsiteY1" fmla="*/ 30238 h 30237"/>
                <a:gd name="connsiteX2" fmla="*/ 0 w 30237"/>
                <a:gd name="connsiteY2" fmla="*/ 15119 h 30237"/>
                <a:gd name="connsiteX3" fmla="*/ 15119 w 30237"/>
                <a:gd name="connsiteY3" fmla="*/ 0 h 30237"/>
                <a:gd name="connsiteX4" fmla="*/ 30238 w 30237"/>
                <a:gd name="connsiteY4" fmla="*/ 15119 h 30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37" h="30237">
                  <a:moveTo>
                    <a:pt x="30238" y="15119"/>
                  </a:moveTo>
                  <a:cubicBezTo>
                    <a:pt x="30238" y="23469"/>
                    <a:pt x="23469" y="30238"/>
                    <a:pt x="15119" y="30238"/>
                  </a:cubicBezTo>
                  <a:cubicBezTo>
                    <a:pt x="6769" y="30238"/>
                    <a:pt x="0" y="23469"/>
                    <a:pt x="0" y="15119"/>
                  </a:cubicBezTo>
                  <a:cubicBezTo>
                    <a:pt x="0" y="6769"/>
                    <a:pt x="6769" y="0"/>
                    <a:pt x="15119" y="0"/>
                  </a:cubicBezTo>
                  <a:cubicBezTo>
                    <a:pt x="23469" y="0"/>
                    <a:pt x="30238" y="6769"/>
                    <a:pt x="30238" y="15119"/>
                  </a:cubicBezTo>
                  <a:close/>
                </a:path>
              </a:pathLst>
            </a:custGeom>
            <a:grpFill/>
            <a:ln w="12700" cap="rnd">
              <a:solidFill>
                <a:srgbClr val="114954"/>
              </a:solidFill>
              <a:prstDash val="solid"/>
              <a:round/>
            </a:ln>
          </p:spPr>
          <p:txBody>
            <a:bodyPr rtlCol="0" anchor="ctr"/>
            <a:lstStyle/>
            <a:p>
              <a:endParaRPr lang="en-AU"/>
            </a:p>
          </p:txBody>
        </p:sp>
        <p:sp>
          <p:nvSpPr>
            <p:cNvPr id="1080" name="Freeform: Shape 1079">
              <a:extLst>
                <a:ext uri="{FF2B5EF4-FFF2-40B4-BE49-F238E27FC236}">
                  <a16:creationId xmlns:a16="http://schemas.microsoft.com/office/drawing/2014/main" id="{DB7B2F12-8939-4AC9-B765-A653276A3C03}"/>
                </a:ext>
              </a:extLst>
            </p:cNvPr>
            <p:cNvSpPr/>
            <p:nvPr/>
          </p:nvSpPr>
          <p:spPr>
            <a:xfrm>
              <a:off x="1510697" y="5592284"/>
              <a:ext cx="3507" cy="41813"/>
            </a:xfrm>
            <a:custGeom>
              <a:avLst/>
              <a:gdLst>
                <a:gd name="connsiteX0" fmla="*/ 0 w 3507"/>
                <a:gd name="connsiteY0" fmla="*/ 41813 h 41813"/>
                <a:gd name="connsiteX1" fmla="*/ 0 w 3507"/>
                <a:gd name="connsiteY1" fmla="*/ 0 h 41813"/>
              </a:gdLst>
              <a:ahLst/>
              <a:cxnLst>
                <a:cxn ang="0">
                  <a:pos x="connsiteX0" y="connsiteY0"/>
                </a:cxn>
                <a:cxn ang="0">
                  <a:pos x="connsiteX1" y="connsiteY1"/>
                </a:cxn>
              </a:cxnLst>
              <a:rect l="l" t="t" r="r" b="b"/>
              <a:pathLst>
                <a:path w="3507" h="41813">
                  <a:moveTo>
                    <a:pt x="0" y="41813"/>
                  </a:moveTo>
                  <a:lnTo>
                    <a:pt x="0" y="0"/>
                  </a:lnTo>
                </a:path>
              </a:pathLst>
            </a:custGeom>
            <a:grpFill/>
            <a:ln w="12700" cap="rnd">
              <a:solidFill>
                <a:srgbClr val="114954"/>
              </a:solidFill>
              <a:prstDash val="solid"/>
              <a:round/>
            </a:ln>
          </p:spPr>
          <p:txBody>
            <a:bodyPr rtlCol="0" anchor="ctr"/>
            <a:lstStyle/>
            <a:p>
              <a:endParaRPr lang="en-AU"/>
            </a:p>
          </p:txBody>
        </p:sp>
        <p:sp>
          <p:nvSpPr>
            <p:cNvPr id="1081" name="Freeform: Shape 1080">
              <a:extLst>
                <a:ext uri="{FF2B5EF4-FFF2-40B4-BE49-F238E27FC236}">
                  <a16:creationId xmlns:a16="http://schemas.microsoft.com/office/drawing/2014/main" id="{227E2648-3E9E-4F54-A16C-ED709D41A710}"/>
                </a:ext>
              </a:extLst>
            </p:cNvPr>
            <p:cNvSpPr/>
            <p:nvPr/>
          </p:nvSpPr>
          <p:spPr>
            <a:xfrm>
              <a:off x="1255888" y="5516216"/>
              <a:ext cx="254808" cy="174552"/>
            </a:xfrm>
            <a:custGeom>
              <a:avLst/>
              <a:gdLst>
                <a:gd name="connsiteX0" fmla="*/ 254809 w 254808"/>
                <a:gd name="connsiteY0" fmla="*/ 76067 h 174552"/>
                <a:gd name="connsiteX1" fmla="*/ 254809 w 254808"/>
                <a:gd name="connsiteY1" fmla="*/ 31132 h 174552"/>
                <a:gd name="connsiteX2" fmla="*/ 212820 w 254808"/>
                <a:gd name="connsiteY2" fmla="*/ 684 h 174552"/>
                <a:gd name="connsiteX3" fmla="*/ 154765 w 254808"/>
                <a:gd name="connsiteY3" fmla="*/ 54950 h 174552"/>
                <a:gd name="connsiteX4" fmla="*/ 118950 w 254808"/>
                <a:gd name="connsiteY4" fmla="*/ 127246 h 174552"/>
                <a:gd name="connsiteX5" fmla="*/ 62404 w 254808"/>
                <a:gd name="connsiteY5" fmla="*/ 174427 h 174552"/>
                <a:gd name="connsiteX6" fmla="*/ 0 w 254808"/>
                <a:gd name="connsiteY6" fmla="*/ 112408 h 174552"/>
                <a:gd name="connsiteX7" fmla="*/ 0 w 254808"/>
                <a:gd name="connsiteY7" fmla="*/ 31763 h 174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08" h="174552">
                  <a:moveTo>
                    <a:pt x="254809" y="76067"/>
                  </a:moveTo>
                  <a:lnTo>
                    <a:pt x="254809" y="31132"/>
                  </a:lnTo>
                  <a:cubicBezTo>
                    <a:pt x="254809" y="9348"/>
                    <a:pt x="231727" y="-3140"/>
                    <a:pt x="212820" y="684"/>
                  </a:cubicBezTo>
                  <a:cubicBezTo>
                    <a:pt x="186371" y="6051"/>
                    <a:pt x="168270" y="31588"/>
                    <a:pt x="154765" y="54950"/>
                  </a:cubicBezTo>
                  <a:cubicBezTo>
                    <a:pt x="141295" y="78242"/>
                    <a:pt x="132105" y="103779"/>
                    <a:pt x="118950" y="127246"/>
                  </a:cubicBezTo>
                  <a:cubicBezTo>
                    <a:pt x="105831" y="150714"/>
                    <a:pt x="89204" y="172392"/>
                    <a:pt x="62404" y="174427"/>
                  </a:cubicBezTo>
                  <a:cubicBezTo>
                    <a:pt x="39182" y="176181"/>
                    <a:pt x="0" y="159729"/>
                    <a:pt x="0" y="112408"/>
                  </a:cubicBezTo>
                  <a:lnTo>
                    <a:pt x="0" y="31763"/>
                  </a:lnTo>
                </a:path>
              </a:pathLst>
            </a:custGeom>
            <a:grpFill/>
            <a:ln w="12700" cap="rnd">
              <a:solidFill>
                <a:srgbClr val="114954"/>
              </a:solidFill>
              <a:prstDash val="solid"/>
              <a:round/>
            </a:ln>
          </p:spPr>
          <p:txBody>
            <a:bodyPr rtlCol="0" anchor="ctr"/>
            <a:lstStyle/>
            <a:p>
              <a:endParaRPr lang="en-AU"/>
            </a:p>
          </p:txBody>
        </p:sp>
      </p:grpSp>
      <p:grpSp>
        <p:nvGrpSpPr>
          <p:cNvPr id="1083" name="Graphic 7">
            <a:extLst>
              <a:ext uri="{FF2B5EF4-FFF2-40B4-BE49-F238E27FC236}">
                <a16:creationId xmlns:a16="http://schemas.microsoft.com/office/drawing/2014/main" id="{669E18A0-F18C-4895-A612-968F80E61AEB}"/>
              </a:ext>
            </a:extLst>
          </p:cNvPr>
          <p:cNvGrpSpPr/>
          <p:nvPr/>
        </p:nvGrpSpPr>
        <p:grpSpPr>
          <a:xfrm>
            <a:off x="1775753" y="5281078"/>
            <a:ext cx="447874" cy="461816"/>
            <a:chOff x="1775753" y="5281078"/>
            <a:chExt cx="447874" cy="461816"/>
          </a:xfrm>
          <a:noFill/>
        </p:grpSpPr>
        <p:sp>
          <p:nvSpPr>
            <p:cNvPr id="1084" name="Freeform: Shape 1083">
              <a:extLst>
                <a:ext uri="{FF2B5EF4-FFF2-40B4-BE49-F238E27FC236}">
                  <a16:creationId xmlns:a16="http://schemas.microsoft.com/office/drawing/2014/main" id="{9D4E3BCA-2F97-4FC8-9C93-E5755A101BF4}"/>
                </a:ext>
              </a:extLst>
            </p:cNvPr>
            <p:cNvSpPr/>
            <p:nvPr/>
          </p:nvSpPr>
          <p:spPr>
            <a:xfrm>
              <a:off x="2063879" y="5485789"/>
              <a:ext cx="141368" cy="204047"/>
            </a:xfrm>
            <a:custGeom>
              <a:avLst/>
              <a:gdLst>
                <a:gd name="connsiteX0" fmla="*/ 32415 w 141368"/>
                <a:gd name="connsiteY0" fmla="*/ 167356 h 204047"/>
                <a:gd name="connsiteX1" fmla="*/ 32415 w 141368"/>
                <a:gd name="connsiteY1" fmla="*/ 172477 h 204047"/>
                <a:gd name="connsiteX2" fmla="*/ 63986 w 141368"/>
                <a:gd name="connsiteY2" fmla="*/ 204047 h 204047"/>
                <a:gd name="connsiteX3" fmla="*/ 77491 w 141368"/>
                <a:gd name="connsiteY3" fmla="*/ 204047 h 204047"/>
                <a:gd name="connsiteX4" fmla="*/ 109061 w 141368"/>
                <a:gd name="connsiteY4" fmla="*/ 172477 h 204047"/>
                <a:gd name="connsiteX5" fmla="*/ 109061 w 141368"/>
                <a:gd name="connsiteY5" fmla="*/ 167356 h 204047"/>
                <a:gd name="connsiteX6" fmla="*/ 108605 w 141368"/>
                <a:gd name="connsiteY6" fmla="*/ 149992 h 204047"/>
                <a:gd name="connsiteX7" fmla="*/ 108605 w 141368"/>
                <a:gd name="connsiteY7" fmla="*/ 149746 h 204047"/>
                <a:gd name="connsiteX8" fmla="*/ 120462 w 141368"/>
                <a:gd name="connsiteY8" fmla="*/ 120842 h 204047"/>
                <a:gd name="connsiteX9" fmla="*/ 141368 w 141368"/>
                <a:gd name="connsiteY9" fmla="*/ 70680 h 204047"/>
                <a:gd name="connsiteX10" fmla="*/ 65669 w 141368"/>
                <a:gd name="connsiteY10" fmla="*/ 172 h 204047"/>
                <a:gd name="connsiteX11" fmla="*/ 248 w 141368"/>
                <a:gd name="connsiteY11" fmla="*/ 64681 h 204047"/>
                <a:gd name="connsiteX12" fmla="*/ 20313 w 141368"/>
                <a:gd name="connsiteY12" fmla="*/ 120211 h 204047"/>
                <a:gd name="connsiteX13" fmla="*/ 32801 w 141368"/>
                <a:gd name="connsiteY13" fmla="*/ 149746 h 204047"/>
                <a:gd name="connsiteX14" fmla="*/ 32801 w 141368"/>
                <a:gd name="connsiteY14" fmla="*/ 149992 h 204047"/>
                <a:gd name="connsiteX15" fmla="*/ 70685 w 141368"/>
                <a:gd name="connsiteY15" fmla="*/ 149992 h 20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368" h="204047">
                  <a:moveTo>
                    <a:pt x="32415" y="167356"/>
                  </a:moveTo>
                  <a:lnTo>
                    <a:pt x="32415" y="172477"/>
                  </a:lnTo>
                  <a:cubicBezTo>
                    <a:pt x="32415" y="189911"/>
                    <a:pt x="46552" y="204047"/>
                    <a:pt x="63986" y="204047"/>
                  </a:cubicBezTo>
                  <a:lnTo>
                    <a:pt x="77491" y="204047"/>
                  </a:lnTo>
                  <a:cubicBezTo>
                    <a:pt x="94925" y="204047"/>
                    <a:pt x="109061" y="189911"/>
                    <a:pt x="109061" y="172477"/>
                  </a:cubicBezTo>
                  <a:lnTo>
                    <a:pt x="109061" y="167356"/>
                  </a:lnTo>
                  <a:lnTo>
                    <a:pt x="108605" y="149992"/>
                  </a:lnTo>
                  <a:lnTo>
                    <a:pt x="108605" y="149746"/>
                  </a:lnTo>
                  <a:cubicBezTo>
                    <a:pt x="108605" y="138907"/>
                    <a:pt x="112779" y="128454"/>
                    <a:pt x="120462" y="120842"/>
                  </a:cubicBezTo>
                  <a:cubicBezTo>
                    <a:pt x="133370" y="108038"/>
                    <a:pt x="141368" y="90289"/>
                    <a:pt x="141368" y="70680"/>
                  </a:cubicBezTo>
                  <a:cubicBezTo>
                    <a:pt x="141368" y="29989"/>
                    <a:pt x="106992" y="-2669"/>
                    <a:pt x="65669" y="172"/>
                  </a:cubicBezTo>
                  <a:cubicBezTo>
                    <a:pt x="31187" y="2558"/>
                    <a:pt x="3090" y="30235"/>
                    <a:pt x="248" y="64681"/>
                  </a:cubicBezTo>
                  <a:cubicBezTo>
                    <a:pt x="-1541" y="86360"/>
                    <a:pt x="6457" y="106179"/>
                    <a:pt x="20313" y="120211"/>
                  </a:cubicBezTo>
                  <a:cubicBezTo>
                    <a:pt x="28136" y="128138"/>
                    <a:pt x="32801" y="138627"/>
                    <a:pt x="32801" y="149746"/>
                  </a:cubicBezTo>
                  <a:lnTo>
                    <a:pt x="32801" y="149992"/>
                  </a:lnTo>
                  <a:lnTo>
                    <a:pt x="70685" y="149992"/>
                  </a:lnTo>
                </a:path>
              </a:pathLst>
            </a:custGeom>
            <a:grpFill/>
            <a:ln w="12700" cap="rnd">
              <a:solidFill>
                <a:srgbClr val="114954"/>
              </a:solidFill>
              <a:prstDash val="solid"/>
              <a:round/>
            </a:ln>
          </p:spPr>
          <p:txBody>
            <a:bodyPr rtlCol="0" anchor="ctr"/>
            <a:lstStyle/>
            <a:p>
              <a:endParaRPr lang="en-AU"/>
            </a:p>
          </p:txBody>
        </p:sp>
        <p:grpSp>
          <p:nvGrpSpPr>
            <p:cNvPr id="1085" name="Graphic 7">
              <a:extLst>
                <a:ext uri="{FF2B5EF4-FFF2-40B4-BE49-F238E27FC236}">
                  <a16:creationId xmlns:a16="http://schemas.microsoft.com/office/drawing/2014/main" id="{ACEB4316-25F5-4F36-8884-64973433675F}"/>
                </a:ext>
              </a:extLst>
            </p:cNvPr>
            <p:cNvGrpSpPr/>
            <p:nvPr/>
          </p:nvGrpSpPr>
          <p:grpSpPr>
            <a:xfrm>
              <a:off x="2045606" y="5452988"/>
              <a:ext cx="178022" cy="61597"/>
              <a:chOff x="2045606" y="5452988"/>
              <a:chExt cx="178022" cy="61597"/>
            </a:xfrm>
            <a:grpFill/>
          </p:grpSpPr>
          <p:sp>
            <p:nvSpPr>
              <p:cNvPr id="1086" name="Freeform: Shape 1085">
                <a:extLst>
                  <a:ext uri="{FF2B5EF4-FFF2-40B4-BE49-F238E27FC236}">
                    <a16:creationId xmlns:a16="http://schemas.microsoft.com/office/drawing/2014/main" id="{DF185DD8-7447-4E11-94CA-D2E4A285DB84}"/>
                  </a:ext>
                </a:extLst>
              </p:cNvPr>
              <p:cNvSpPr/>
              <p:nvPr/>
            </p:nvSpPr>
            <p:spPr>
              <a:xfrm>
                <a:off x="2134634" y="5452988"/>
                <a:ext cx="3507" cy="16206"/>
              </a:xfrm>
              <a:custGeom>
                <a:avLst/>
                <a:gdLst>
                  <a:gd name="connsiteX0" fmla="*/ 0 w 3507"/>
                  <a:gd name="connsiteY0" fmla="*/ 16206 h 16206"/>
                  <a:gd name="connsiteX1" fmla="*/ 0 w 3507"/>
                  <a:gd name="connsiteY1" fmla="*/ 0 h 16206"/>
                </a:gdLst>
                <a:ahLst/>
                <a:cxnLst>
                  <a:cxn ang="0">
                    <a:pos x="connsiteX0" y="connsiteY0"/>
                  </a:cxn>
                  <a:cxn ang="0">
                    <a:pos x="connsiteX1" y="connsiteY1"/>
                  </a:cxn>
                </a:cxnLst>
                <a:rect l="l" t="t" r="r" b="b"/>
                <a:pathLst>
                  <a:path w="3507" h="16206">
                    <a:moveTo>
                      <a:pt x="0" y="16206"/>
                    </a:moveTo>
                    <a:lnTo>
                      <a:pt x="0" y="0"/>
                    </a:lnTo>
                  </a:path>
                </a:pathLst>
              </a:custGeom>
              <a:grpFill/>
              <a:ln w="12700" cap="rnd">
                <a:solidFill>
                  <a:srgbClr val="114954"/>
                </a:solidFill>
                <a:prstDash val="solid"/>
                <a:round/>
              </a:ln>
            </p:spPr>
            <p:txBody>
              <a:bodyPr rtlCol="0" anchor="ctr"/>
              <a:lstStyle/>
              <a:p>
                <a:endParaRPr lang="en-AU"/>
              </a:p>
            </p:txBody>
          </p:sp>
          <p:sp>
            <p:nvSpPr>
              <p:cNvPr id="1087" name="Freeform: Shape 1086">
                <a:extLst>
                  <a:ext uri="{FF2B5EF4-FFF2-40B4-BE49-F238E27FC236}">
                    <a16:creationId xmlns:a16="http://schemas.microsoft.com/office/drawing/2014/main" id="{1E0CD249-E166-4A94-B689-8A66AEB18ABC}"/>
                  </a:ext>
                </a:extLst>
              </p:cNvPr>
              <p:cNvSpPr/>
              <p:nvPr/>
            </p:nvSpPr>
            <p:spPr>
              <a:xfrm>
                <a:off x="2099205" y="5459863"/>
                <a:ext cx="5577" cy="15259"/>
              </a:xfrm>
              <a:custGeom>
                <a:avLst/>
                <a:gdLst>
                  <a:gd name="connsiteX0" fmla="*/ 5577 w 5577"/>
                  <a:gd name="connsiteY0" fmla="*/ 15259 h 15259"/>
                  <a:gd name="connsiteX1" fmla="*/ 0 w 5577"/>
                  <a:gd name="connsiteY1" fmla="*/ 0 h 15259"/>
                </a:gdLst>
                <a:ahLst/>
                <a:cxnLst>
                  <a:cxn ang="0">
                    <a:pos x="connsiteX0" y="connsiteY0"/>
                  </a:cxn>
                  <a:cxn ang="0">
                    <a:pos x="connsiteX1" y="connsiteY1"/>
                  </a:cxn>
                </a:cxnLst>
                <a:rect l="l" t="t" r="r" b="b"/>
                <a:pathLst>
                  <a:path w="5577" h="15259">
                    <a:moveTo>
                      <a:pt x="5577" y="15259"/>
                    </a:moveTo>
                    <a:lnTo>
                      <a:pt x="0" y="0"/>
                    </a:lnTo>
                  </a:path>
                </a:pathLst>
              </a:custGeom>
              <a:grpFill/>
              <a:ln w="12700" cap="rnd">
                <a:solidFill>
                  <a:srgbClr val="114954"/>
                </a:solidFill>
                <a:prstDash val="solid"/>
                <a:round/>
              </a:ln>
            </p:spPr>
            <p:txBody>
              <a:bodyPr rtlCol="0" anchor="ctr"/>
              <a:lstStyle/>
              <a:p>
                <a:endParaRPr lang="en-AU"/>
              </a:p>
            </p:txBody>
          </p:sp>
          <p:sp>
            <p:nvSpPr>
              <p:cNvPr id="1088" name="Freeform: Shape 1087">
                <a:extLst>
                  <a:ext uri="{FF2B5EF4-FFF2-40B4-BE49-F238E27FC236}">
                    <a16:creationId xmlns:a16="http://schemas.microsoft.com/office/drawing/2014/main" id="{75CEE247-D05D-4331-8AD7-EB5B4E0B678D}"/>
                  </a:ext>
                </a:extLst>
              </p:cNvPr>
              <p:cNvSpPr/>
              <p:nvPr/>
            </p:nvSpPr>
            <p:spPr>
              <a:xfrm>
                <a:off x="2068301" y="5478455"/>
                <a:ext cx="10418" cy="12417"/>
              </a:xfrm>
              <a:custGeom>
                <a:avLst/>
                <a:gdLst>
                  <a:gd name="connsiteX0" fmla="*/ 10418 w 10418"/>
                  <a:gd name="connsiteY0" fmla="*/ 12418 h 12417"/>
                  <a:gd name="connsiteX1" fmla="*/ 0 w 10418"/>
                  <a:gd name="connsiteY1" fmla="*/ 0 h 12417"/>
                </a:gdLst>
                <a:ahLst/>
                <a:cxnLst>
                  <a:cxn ang="0">
                    <a:pos x="connsiteX0" y="connsiteY0"/>
                  </a:cxn>
                  <a:cxn ang="0">
                    <a:pos x="connsiteX1" y="connsiteY1"/>
                  </a:cxn>
                </a:cxnLst>
                <a:rect l="l" t="t" r="r" b="b"/>
                <a:pathLst>
                  <a:path w="10418" h="12417">
                    <a:moveTo>
                      <a:pt x="10418" y="12418"/>
                    </a:moveTo>
                    <a:lnTo>
                      <a:pt x="0" y="0"/>
                    </a:lnTo>
                  </a:path>
                </a:pathLst>
              </a:custGeom>
              <a:grpFill/>
              <a:ln w="12700" cap="rnd">
                <a:solidFill>
                  <a:srgbClr val="114954"/>
                </a:solidFill>
                <a:prstDash val="solid"/>
                <a:round/>
              </a:ln>
            </p:spPr>
            <p:txBody>
              <a:bodyPr rtlCol="0" anchor="ctr"/>
              <a:lstStyle/>
              <a:p>
                <a:endParaRPr lang="en-AU"/>
              </a:p>
            </p:txBody>
          </p:sp>
          <p:sp>
            <p:nvSpPr>
              <p:cNvPr id="1089" name="Freeform: Shape 1088">
                <a:extLst>
                  <a:ext uri="{FF2B5EF4-FFF2-40B4-BE49-F238E27FC236}">
                    <a16:creationId xmlns:a16="http://schemas.microsoft.com/office/drawing/2014/main" id="{9D1B9C07-1D32-49C6-862B-33DAAE7C0144}"/>
                  </a:ext>
                </a:extLst>
              </p:cNvPr>
              <p:cNvSpPr/>
              <p:nvPr/>
            </p:nvSpPr>
            <p:spPr>
              <a:xfrm>
                <a:off x="2045606" y="5506482"/>
                <a:ext cx="14066" cy="8103"/>
              </a:xfrm>
              <a:custGeom>
                <a:avLst/>
                <a:gdLst>
                  <a:gd name="connsiteX0" fmla="*/ 14066 w 14066"/>
                  <a:gd name="connsiteY0" fmla="*/ 8103 h 8103"/>
                  <a:gd name="connsiteX1" fmla="*/ 0 w 14066"/>
                  <a:gd name="connsiteY1" fmla="*/ 0 h 8103"/>
                </a:gdLst>
                <a:ahLst/>
                <a:cxnLst>
                  <a:cxn ang="0">
                    <a:pos x="connsiteX0" y="connsiteY0"/>
                  </a:cxn>
                  <a:cxn ang="0">
                    <a:pos x="connsiteX1" y="connsiteY1"/>
                  </a:cxn>
                </a:cxnLst>
                <a:rect l="l" t="t" r="r" b="b"/>
                <a:pathLst>
                  <a:path w="14066" h="8103">
                    <a:moveTo>
                      <a:pt x="14066" y="8103"/>
                    </a:moveTo>
                    <a:lnTo>
                      <a:pt x="0" y="0"/>
                    </a:lnTo>
                  </a:path>
                </a:pathLst>
              </a:custGeom>
              <a:grpFill/>
              <a:ln w="12700" cap="rnd">
                <a:solidFill>
                  <a:srgbClr val="114954"/>
                </a:solidFill>
                <a:prstDash val="solid"/>
                <a:round/>
              </a:ln>
            </p:spPr>
            <p:txBody>
              <a:bodyPr rtlCol="0" anchor="ctr"/>
              <a:lstStyle/>
              <a:p>
                <a:endParaRPr lang="en-AU"/>
              </a:p>
            </p:txBody>
          </p:sp>
          <p:sp>
            <p:nvSpPr>
              <p:cNvPr id="1090" name="Freeform: Shape 1089">
                <a:extLst>
                  <a:ext uri="{FF2B5EF4-FFF2-40B4-BE49-F238E27FC236}">
                    <a16:creationId xmlns:a16="http://schemas.microsoft.com/office/drawing/2014/main" id="{2B2E50A6-277D-46BD-82EF-78B14338C8F6}"/>
                  </a:ext>
                </a:extLst>
              </p:cNvPr>
              <p:cNvSpPr/>
              <p:nvPr/>
            </p:nvSpPr>
            <p:spPr>
              <a:xfrm>
                <a:off x="2164486" y="5459863"/>
                <a:ext cx="5542" cy="15259"/>
              </a:xfrm>
              <a:custGeom>
                <a:avLst/>
                <a:gdLst>
                  <a:gd name="connsiteX0" fmla="*/ 0 w 5542"/>
                  <a:gd name="connsiteY0" fmla="*/ 15259 h 15259"/>
                  <a:gd name="connsiteX1" fmla="*/ 5542 w 5542"/>
                  <a:gd name="connsiteY1" fmla="*/ 0 h 15259"/>
                </a:gdLst>
                <a:ahLst/>
                <a:cxnLst>
                  <a:cxn ang="0">
                    <a:pos x="connsiteX0" y="connsiteY0"/>
                  </a:cxn>
                  <a:cxn ang="0">
                    <a:pos x="connsiteX1" y="connsiteY1"/>
                  </a:cxn>
                </a:cxnLst>
                <a:rect l="l" t="t" r="r" b="b"/>
                <a:pathLst>
                  <a:path w="5542" h="15259">
                    <a:moveTo>
                      <a:pt x="0" y="15259"/>
                    </a:moveTo>
                    <a:lnTo>
                      <a:pt x="5542" y="0"/>
                    </a:lnTo>
                  </a:path>
                </a:pathLst>
              </a:custGeom>
              <a:grpFill/>
              <a:ln w="12700" cap="rnd">
                <a:solidFill>
                  <a:srgbClr val="114954"/>
                </a:solidFill>
                <a:prstDash val="solid"/>
                <a:round/>
              </a:ln>
            </p:spPr>
            <p:txBody>
              <a:bodyPr rtlCol="0" anchor="ctr"/>
              <a:lstStyle/>
              <a:p>
                <a:endParaRPr lang="en-AU"/>
              </a:p>
            </p:txBody>
          </p:sp>
          <p:sp>
            <p:nvSpPr>
              <p:cNvPr id="1091" name="Freeform: Shape 1090">
                <a:extLst>
                  <a:ext uri="{FF2B5EF4-FFF2-40B4-BE49-F238E27FC236}">
                    <a16:creationId xmlns:a16="http://schemas.microsoft.com/office/drawing/2014/main" id="{57B3F6A4-90EC-4CF3-A68F-3BC541DDF16F}"/>
                  </a:ext>
                </a:extLst>
              </p:cNvPr>
              <p:cNvSpPr/>
              <p:nvPr/>
            </p:nvSpPr>
            <p:spPr>
              <a:xfrm>
                <a:off x="2190514" y="5478455"/>
                <a:ext cx="10418" cy="12417"/>
              </a:xfrm>
              <a:custGeom>
                <a:avLst/>
                <a:gdLst>
                  <a:gd name="connsiteX0" fmla="*/ 0 w 10418"/>
                  <a:gd name="connsiteY0" fmla="*/ 12418 h 12417"/>
                  <a:gd name="connsiteX1" fmla="*/ 10418 w 10418"/>
                  <a:gd name="connsiteY1" fmla="*/ 0 h 12417"/>
                </a:gdLst>
                <a:ahLst/>
                <a:cxnLst>
                  <a:cxn ang="0">
                    <a:pos x="connsiteX0" y="connsiteY0"/>
                  </a:cxn>
                  <a:cxn ang="0">
                    <a:pos x="connsiteX1" y="connsiteY1"/>
                  </a:cxn>
                </a:cxnLst>
                <a:rect l="l" t="t" r="r" b="b"/>
                <a:pathLst>
                  <a:path w="10418" h="12417">
                    <a:moveTo>
                      <a:pt x="0" y="12418"/>
                    </a:moveTo>
                    <a:lnTo>
                      <a:pt x="10418" y="0"/>
                    </a:lnTo>
                  </a:path>
                </a:pathLst>
              </a:custGeom>
              <a:grpFill/>
              <a:ln w="12700" cap="rnd">
                <a:solidFill>
                  <a:srgbClr val="114954"/>
                </a:solidFill>
                <a:prstDash val="solid"/>
                <a:round/>
              </a:ln>
            </p:spPr>
            <p:txBody>
              <a:bodyPr rtlCol="0" anchor="ctr"/>
              <a:lstStyle/>
              <a:p>
                <a:endParaRPr lang="en-AU"/>
              </a:p>
            </p:txBody>
          </p:sp>
          <p:sp>
            <p:nvSpPr>
              <p:cNvPr id="1092" name="Freeform: Shape 1091">
                <a:extLst>
                  <a:ext uri="{FF2B5EF4-FFF2-40B4-BE49-F238E27FC236}">
                    <a16:creationId xmlns:a16="http://schemas.microsoft.com/office/drawing/2014/main" id="{655648A7-7126-4CC9-8C2F-11ABA29954BA}"/>
                  </a:ext>
                </a:extLst>
              </p:cNvPr>
              <p:cNvSpPr/>
              <p:nvPr/>
            </p:nvSpPr>
            <p:spPr>
              <a:xfrm>
                <a:off x="2209562" y="5506482"/>
                <a:ext cx="14066" cy="8103"/>
              </a:xfrm>
              <a:custGeom>
                <a:avLst/>
                <a:gdLst>
                  <a:gd name="connsiteX0" fmla="*/ 0 w 14066"/>
                  <a:gd name="connsiteY0" fmla="*/ 8103 h 8103"/>
                  <a:gd name="connsiteX1" fmla="*/ 14066 w 14066"/>
                  <a:gd name="connsiteY1" fmla="*/ 0 h 8103"/>
                </a:gdLst>
                <a:ahLst/>
                <a:cxnLst>
                  <a:cxn ang="0">
                    <a:pos x="connsiteX0" y="connsiteY0"/>
                  </a:cxn>
                  <a:cxn ang="0">
                    <a:pos x="connsiteX1" y="connsiteY1"/>
                  </a:cxn>
                </a:cxnLst>
                <a:rect l="l" t="t" r="r" b="b"/>
                <a:pathLst>
                  <a:path w="14066" h="8103">
                    <a:moveTo>
                      <a:pt x="0" y="8103"/>
                    </a:moveTo>
                    <a:lnTo>
                      <a:pt x="14066" y="0"/>
                    </a:lnTo>
                  </a:path>
                </a:pathLst>
              </a:custGeom>
              <a:grpFill/>
              <a:ln w="12700" cap="rnd">
                <a:solidFill>
                  <a:srgbClr val="114954"/>
                </a:solidFill>
                <a:prstDash val="solid"/>
                <a:round/>
              </a:ln>
            </p:spPr>
            <p:txBody>
              <a:bodyPr rtlCol="0" anchor="ctr"/>
              <a:lstStyle/>
              <a:p>
                <a:endParaRPr lang="en-AU"/>
              </a:p>
            </p:txBody>
          </p:sp>
        </p:grpSp>
        <p:grpSp>
          <p:nvGrpSpPr>
            <p:cNvPr id="1093" name="Graphic 7">
              <a:extLst>
                <a:ext uri="{FF2B5EF4-FFF2-40B4-BE49-F238E27FC236}">
                  <a16:creationId xmlns:a16="http://schemas.microsoft.com/office/drawing/2014/main" id="{930BBEE4-903D-4838-985D-E9EDAD3D02F1}"/>
                </a:ext>
              </a:extLst>
            </p:cNvPr>
            <p:cNvGrpSpPr/>
            <p:nvPr/>
          </p:nvGrpSpPr>
          <p:grpSpPr>
            <a:xfrm>
              <a:off x="1919289" y="5281078"/>
              <a:ext cx="117472" cy="255686"/>
              <a:chOff x="1919289" y="5281078"/>
              <a:chExt cx="117472" cy="255686"/>
            </a:xfrm>
            <a:grpFill/>
          </p:grpSpPr>
          <p:sp>
            <p:nvSpPr>
              <p:cNvPr id="1094" name="Freeform: Shape 1093">
                <a:extLst>
                  <a:ext uri="{FF2B5EF4-FFF2-40B4-BE49-F238E27FC236}">
                    <a16:creationId xmlns:a16="http://schemas.microsoft.com/office/drawing/2014/main" id="{19916C83-36C9-4C8C-A22C-8D625CEC80EE}"/>
                  </a:ext>
                </a:extLst>
              </p:cNvPr>
              <p:cNvSpPr/>
              <p:nvPr/>
            </p:nvSpPr>
            <p:spPr>
              <a:xfrm>
                <a:off x="1919289" y="5281078"/>
                <a:ext cx="117472" cy="255686"/>
              </a:xfrm>
              <a:custGeom>
                <a:avLst/>
                <a:gdLst>
                  <a:gd name="connsiteX0" fmla="*/ 0 w 117472"/>
                  <a:gd name="connsiteY0" fmla="*/ 220915 h 255686"/>
                  <a:gd name="connsiteX1" fmla="*/ 41673 w 117472"/>
                  <a:gd name="connsiteY1" fmla="*/ 254414 h 255686"/>
                  <a:gd name="connsiteX2" fmla="*/ 64018 w 117472"/>
                  <a:gd name="connsiteY2" fmla="*/ 224282 h 255686"/>
                  <a:gd name="connsiteX3" fmla="*/ 102288 w 117472"/>
                  <a:gd name="connsiteY3" fmla="*/ 169490 h 255686"/>
                  <a:gd name="connsiteX4" fmla="*/ 96290 w 117472"/>
                  <a:gd name="connsiteY4" fmla="*/ 98562 h 255686"/>
                  <a:gd name="connsiteX5" fmla="*/ 57774 w 117472"/>
                  <a:gd name="connsiteY5" fmla="*/ 39069 h 255686"/>
                  <a:gd name="connsiteX6" fmla="*/ 25572 w 117472"/>
                  <a:gd name="connsiteY6" fmla="*/ 237 h 255686"/>
                  <a:gd name="connsiteX7" fmla="*/ 0 w 117472"/>
                  <a:gd name="connsiteY7" fmla="*/ 24266 h 255686"/>
                  <a:gd name="connsiteX8" fmla="*/ 0 w 117472"/>
                  <a:gd name="connsiteY8" fmla="*/ 220915 h 25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472" h="255686">
                    <a:moveTo>
                      <a:pt x="0" y="220915"/>
                    </a:moveTo>
                    <a:cubicBezTo>
                      <a:pt x="0" y="241927"/>
                      <a:pt x="20942" y="260834"/>
                      <a:pt x="41673" y="254414"/>
                    </a:cubicBezTo>
                    <a:cubicBezTo>
                      <a:pt x="54582" y="250415"/>
                      <a:pt x="63913" y="238454"/>
                      <a:pt x="64018" y="224282"/>
                    </a:cubicBezTo>
                    <a:cubicBezTo>
                      <a:pt x="93834" y="227159"/>
                      <a:pt x="115267" y="196360"/>
                      <a:pt x="102288" y="169490"/>
                    </a:cubicBezTo>
                    <a:cubicBezTo>
                      <a:pt x="124879" y="149881"/>
                      <a:pt x="121757" y="114066"/>
                      <a:pt x="96290" y="98562"/>
                    </a:cubicBezTo>
                    <a:cubicBezTo>
                      <a:pt x="138524" y="74358"/>
                      <a:pt x="98640" y="9252"/>
                      <a:pt x="57774" y="39069"/>
                    </a:cubicBezTo>
                    <a:cubicBezTo>
                      <a:pt x="64439" y="18373"/>
                      <a:pt x="47496" y="-2464"/>
                      <a:pt x="25572" y="237"/>
                    </a:cubicBezTo>
                    <a:cubicBezTo>
                      <a:pt x="12874" y="1781"/>
                      <a:pt x="2280" y="11708"/>
                      <a:pt x="0" y="24266"/>
                    </a:cubicBezTo>
                    <a:lnTo>
                      <a:pt x="0" y="220915"/>
                    </a:lnTo>
                    <a:close/>
                  </a:path>
                </a:pathLst>
              </a:custGeom>
              <a:grpFill/>
              <a:ln w="12700" cap="rnd">
                <a:solidFill>
                  <a:srgbClr val="114954"/>
                </a:solidFill>
                <a:prstDash val="solid"/>
                <a:miter/>
              </a:ln>
            </p:spPr>
            <p:txBody>
              <a:bodyPr rtlCol="0" anchor="ctr"/>
              <a:lstStyle/>
              <a:p>
                <a:endParaRPr lang="en-AU"/>
              </a:p>
            </p:txBody>
          </p:sp>
          <p:sp>
            <p:nvSpPr>
              <p:cNvPr id="1095" name="Freeform: Shape 1094">
                <a:extLst>
                  <a:ext uri="{FF2B5EF4-FFF2-40B4-BE49-F238E27FC236}">
                    <a16:creationId xmlns:a16="http://schemas.microsoft.com/office/drawing/2014/main" id="{C2803488-4472-4329-8F37-3323AC40761B}"/>
                  </a:ext>
                </a:extLst>
              </p:cNvPr>
              <p:cNvSpPr/>
              <p:nvPr/>
            </p:nvSpPr>
            <p:spPr>
              <a:xfrm>
                <a:off x="1951701" y="5320111"/>
                <a:ext cx="25396" cy="15893"/>
              </a:xfrm>
              <a:custGeom>
                <a:avLst/>
                <a:gdLst>
                  <a:gd name="connsiteX0" fmla="*/ 25397 w 25396"/>
                  <a:gd name="connsiteY0" fmla="*/ 0 h 15893"/>
                  <a:gd name="connsiteX1" fmla="*/ 0 w 25396"/>
                  <a:gd name="connsiteY1" fmla="*/ 15820 h 15893"/>
                </a:gdLst>
                <a:ahLst/>
                <a:cxnLst>
                  <a:cxn ang="0">
                    <a:pos x="connsiteX0" y="connsiteY0"/>
                  </a:cxn>
                  <a:cxn ang="0">
                    <a:pos x="connsiteX1" y="connsiteY1"/>
                  </a:cxn>
                </a:cxnLst>
                <a:rect l="l" t="t" r="r" b="b"/>
                <a:pathLst>
                  <a:path w="25396" h="15893">
                    <a:moveTo>
                      <a:pt x="25397" y="0"/>
                    </a:moveTo>
                    <a:cubicBezTo>
                      <a:pt x="25397" y="0"/>
                      <a:pt x="17995" y="17153"/>
                      <a:pt x="0" y="15820"/>
                    </a:cubicBezTo>
                  </a:path>
                </a:pathLst>
              </a:custGeom>
              <a:grpFill/>
              <a:ln w="12700" cap="rnd">
                <a:solidFill>
                  <a:srgbClr val="114954"/>
                </a:solidFill>
                <a:prstDash val="solid"/>
                <a:miter/>
              </a:ln>
            </p:spPr>
            <p:txBody>
              <a:bodyPr rtlCol="0" anchor="ctr"/>
              <a:lstStyle/>
              <a:p>
                <a:endParaRPr lang="en-AU"/>
              </a:p>
            </p:txBody>
          </p:sp>
          <p:sp>
            <p:nvSpPr>
              <p:cNvPr id="1096" name="Freeform: Shape 1095">
                <a:extLst>
                  <a:ext uri="{FF2B5EF4-FFF2-40B4-BE49-F238E27FC236}">
                    <a16:creationId xmlns:a16="http://schemas.microsoft.com/office/drawing/2014/main" id="{A6AD4240-0CDC-48AA-9C41-6A4EE1999AE8}"/>
                  </a:ext>
                </a:extLst>
              </p:cNvPr>
              <p:cNvSpPr/>
              <p:nvPr/>
            </p:nvSpPr>
            <p:spPr>
              <a:xfrm>
                <a:off x="1980150" y="5370905"/>
                <a:ext cx="35464" cy="10198"/>
              </a:xfrm>
              <a:custGeom>
                <a:avLst/>
                <a:gdLst>
                  <a:gd name="connsiteX0" fmla="*/ 35464 w 35464"/>
                  <a:gd name="connsiteY0" fmla="*/ 8699 h 10198"/>
                  <a:gd name="connsiteX1" fmla="*/ 0 w 35464"/>
                  <a:gd name="connsiteY1" fmla="*/ 0 h 10198"/>
                </a:gdLst>
                <a:ahLst/>
                <a:cxnLst>
                  <a:cxn ang="0">
                    <a:pos x="connsiteX0" y="connsiteY0"/>
                  </a:cxn>
                  <a:cxn ang="0">
                    <a:pos x="connsiteX1" y="connsiteY1"/>
                  </a:cxn>
                </a:cxnLst>
                <a:rect l="l" t="t" r="r" b="b"/>
                <a:pathLst>
                  <a:path w="35464" h="10198">
                    <a:moveTo>
                      <a:pt x="35464" y="8699"/>
                    </a:moveTo>
                    <a:cubicBezTo>
                      <a:pt x="35464" y="8699"/>
                      <a:pt x="12418" y="15539"/>
                      <a:pt x="0" y="0"/>
                    </a:cubicBezTo>
                  </a:path>
                </a:pathLst>
              </a:custGeom>
              <a:grpFill/>
              <a:ln w="12700" cap="rnd">
                <a:solidFill>
                  <a:srgbClr val="114954"/>
                </a:solidFill>
                <a:prstDash val="solid"/>
                <a:miter/>
              </a:ln>
            </p:spPr>
            <p:txBody>
              <a:bodyPr rtlCol="0" anchor="ctr"/>
              <a:lstStyle/>
              <a:p>
                <a:endParaRPr lang="en-AU"/>
              </a:p>
            </p:txBody>
          </p:sp>
          <p:sp>
            <p:nvSpPr>
              <p:cNvPr id="1097" name="Freeform: Shape 1096">
                <a:extLst>
                  <a:ext uri="{FF2B5EF4-FFF2-40B4-BE49-F238E27FC236}">
                    <a16:creationId xmlns:a16="http://schemas.microsoft.com/office/drawing/2014/main" id="{B378C3A7-B7DE-453D-8F12-577E8F2AE89F}"/>
                  </a:ext>
                </a:extLst>
              </p:cNvPr>
              <p:cNvSpPr/>
              <p:nvPr/>
            </p:nvSpPr>
            <p:spPr>
              <a:xfrm>
                <a:off x="1989165" y="5439237"/>
                <a:ext cx="32412" cy="11566"/>
              </a:xfrm>
              <a:custGeom>
                <a:avLst/>
                <a:gdLst>
                  <a:gd name="connsiteX0" fmla="*/ 32412 w 32412"/>
                  <a:gd name="connsiteY0" fmla="*/ 11295 h 11566"/>
                  <a:gd name="connsiteX1" fmla="*/ 0 w 32412"/>
                  <a:gd name="connsiteY1" fmla="*/ 0 h 11566"/>
                </a:gdLst>
                <a:ahLst/>
                <a:cxnLst>
                  <a:cxn ang="0">
                    <a:pos x="connsiteX0" y="connsiteY0"/>
                  </a:cxn>
                  <a:cxn ang="0">
                    <a:pos x="connsiteX1" y="connsiteY1"/>
                  </a:cxn>
                </a:cxnLst>
                <a:rect l="l" t="t" r="r" b="b"/>
                <a:pathLst>
                  <a:path w="32412" h="11566">
                    <a:moveTo>
                      <a:pt x="32412" y="11295"/>
                    </a:moveTo>
                    <a:cubicBezTo>
                      <a:pt x="32412" y="11295"/>
                      <a:pt x="9331" y="14347"/>
                      <a:pt x="0" y="0"/>
                    </a:cubicBezTo>
                  </a:path>
                </a:pathLst>
              </a:custGeom>
              <a:grpFill/>
              <a:ln w="12700" cap="rnd">
                <a:solidFill>
                  <a:srgbClr val="114954"/>
                </a:solidFill>
                <a:prstDash val="solid"/>
                <a:miter/>
              </a:ln>
            </p:spPr>
            <p:txBody>
              <a:bodyPr rtlCol="0" anchor="ctr"/>
              <a:lstStyle/>
              <a:p>
                <a:endParaRPr lang="en-AU"/>
              </a:p>
            </p:txBody>
          </p:sp>
          <p:sp>
            <p:nvSpPr>
              <p:cNvPr id="1098" name="Freeform: Shape 1097">
                <a:extLst>
                  <a:ext uri="{FF2B5EF4-FFF2-40B4-BE49-F238E27FC236}">
                    <a16:creationId xmlns:a16="http://schemas.microsoft.com/office/drawing/2014/main" id="{83447F6C-4329-4AEF-8D92-7E6163E43CCD}"/>
                  </a:ext>
                </a:extLst>
              </p:cNvPr>
              <p:cNvSpPr/>
              <p:nvPr/>
            </p:nvSpPr>
            <p:spPr>
              <a:xfrm>
                <a:off x="1961006" y="5479367"/>
                <a:ext cx="22336" cy="25993"/>
              </a:xfrm>
              <a:custGeom>
                <a:avLst/>
                <a:gdLst>
                  <a:gd name="connsiteX0" fmla="*/ 22336 w 22336"/>
                  <a:gd name="connsiteY0" fmla="*/ 25993 h 25993"/>
                  <a:gd name="connsiteX1" fmla="*/ 26 w 22336"/>
                  <a:gd name="connsiteY1" fmla="*/ 0 h 25993"/>
                </a:gdLst>
                <a:ahLst/>
                <a:cxnLst>
                  <a:cxn ang="0">
                    <a:pos x="connsiteX0" y="connsiteY0"/>
                  </a:cxn>
                  <a:cxn ang="0">
                    <a:pos x="connsiteX1" y="connsiteY1"/>
                  </a:cxn>
                </a:cxnLst>
                <a:rect l="l" t="t" r="r" b="b"/>
                <a:pathLst>
                  <a:path w="22336" h="25993">
                    <a:moveTo>
                      <a:pt x="22336" y="25993"/>
                    </a:moveTo>
                    <a:cubicBezTo>
                      <a:pt x="22336" y="25993"/>
                      <a:pt x="-886" y="21328"/>
                      <a:pt x="26" y="0"/>
                    </a:cubicBezTo>
                  </a:path>
                </a:pathLst>
              </a:custGeom>
              <a:grpFill/>
              <a:ln w="12700" cap="rnd">
                <a:solidFill>
                  <a:srgbClr val="114954"/>
                </a:solidFill>
                <a:prstDash val="solid"/>
                <a:miter/>
              </a:ln>
            </p:spPr>
            <p:txBody>
              <a:bodyPr rtlCol="0" anchor="ctr"/>
              <a:lstStyle/>
              <a:p>
                <a:endParaRPr lang="en-AU"/>
              </a:p>
            </p:txBody>
          </p:sp>
        </p:grpSp>
        <p:grpSp>
          <p:nvGrpSpPr>
            <p:cNvPr id="1099" name="Graphic 7">
              <a:extLst>
                <a:ext uri="{FF2B5EF4-FFF2-40B4-BE49-F238E27FC236}">
                  <a16:creationId xmlns:a16="http://schemas.microsoft.com/office/drawing/2014/main" id="{B5C4EF18-010B-4C52-9B9D-A83AB438575A}"/>
                </a:ext>
              </a:extLst>
            </p:cNvPr>
            <p:cNvGrpSpPr/>
            <p:nvPr/>
          </p:nvGrpSpPr>
          <p:grpSpPr>
            <a:xfrm>
              <a:off x="1775753" y="5281078"/>
              <a:ext cx="117472" cy="254414"/>
              <a:chOff x="1775753" y="5281078"/>
              <a:chExt cx="117472" cy="254414"/>
            </a:xfrm>
            <a:grpFill/>
          </p:grpSpPr>
          <p:sp>
            <p:nvSpPr>
              <p:cNvPr id="1100" name="Freeform: Shape 1099">
                <a:extLst>
                  <a:ext uri="{FF2B5EF4-FFF2-40B4-BE49-F238E27FC236}">
                    <a16:creationId xmlns:a16="http://schemas.microsoft.com/office/drawing/2014/main" id="{504343A5-91E3-4BE6-9A17-3617713DFFDF}"/>
                  </a:ext>
                </a:extLst>
              </p:cNvPr>
              <p:cNvSpPr/>
              <p:nvPr/>
            </p:nvSpPr>
            <p:spPr>
              <a:xfrm>
                <a:off x="1775753" y="5281078"/>
                <a:ext cx="117472" cy="254414"/>
              </a:xfrm>
              <a:custGeom>
                <a:avLst/>
                <a:gdLst>
                  <a:gd name="connsiteX0" fmla="*/ 117472 w 117472"/>
                  <a:gd name="connsiteY0" fmla="*/ 220915 h 254414"/>
                  <a:gd name="connsiteX1" fmla="*/ 117472 w 117472"/>
                  <a:gd name="connsiteY1" fmla="*/ 24266 h 254414"/>
                  <a:gd name="connsiteX2" fmla="*/ 91900 w 117472"/>
                  <a:gd name="connsiteY2" fmla="*/ 237 h 254414"/>
                  <a:gd name="connsiteX3" fmla="*/ 59699 w 117472"/>
                  <a:gd name="connsiteY3" fmla="*/ 39069 h 254414"/>
                  <a:gd name="connsiteX4" fmla="*/ 21183 w 117472"/>
                  <a:gd name="connsiteY4" fmla="*/ 98562 h 254414"/>
                  <a:gd name="connsiteX5" fmla="*/ 15184 w 117472"/>
                  <a:gd name="connsiteY5" fmla="*/ 169490 h 254414"/>
                  <a:gd name="connsiteX6" fmla="*/ 53455 w 117472"/>
                  <a:gd name="connsiteY6" fmla="*/ 224282 h 254414"/>
                  <a:gd name="connsiteX7" fmla="*/ 53595 w 117472"/>
                  <a:gd name="connsiteY7" fmla="*/ 226913 h 254414"/>
                  <a:gd name="connsiteX8" fmla="*/ 84920 w 117472"/>
                  <a:gd name="connsiteY8" fmla="*/ 254414 h 254414"/>
                  <a:gd name="connsiteX9" fmla="*/ 96461 w 117472"/>
                  <a:gd name="connsiteY9" fmla="*/ 254414 h 254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72" h="254414">
                    <a:moveTo>
                      <a:pt x="117472" y="220915"/>
                    </a:moveTo>
                    <a:lnTo>
                      <a:pt x="117472" y="24266"/>
                    </a:lnTo>
                    <a:cubicBezTo>
                      <a:pt x="115157" y="11673"/>
                      <a:pt x="104599" y="1781"/>
                      <a:pt x="91900" y="237"/>
                    </a:cubicBezTo>
                    <a:cubicBezTo>
                      <a:pt x="69976" y="-2464"/>
                      <a:pt x="53034" y="18373"/>
                      <a:pt x="59699" y="39069"/>
                    </a:cubicBezTo>
                    <a:cubicBezTo>
                      <a:pt x="18832" y="9252"/>
                      <a:pt x="-21052" y="74393"/>
                      <a:pt x="21183" y="98562"/>
                    </a:cubicBezTo>
                    <a:cubicBezTo>
                      <a:pt x="-4284" y="114066"/>
                      <a:pt x="-7406" y="149881"/>
                      <a:pt x="15184" y="169490"/>
                    </a:cubicBezTo>
                    <a:cubicBezTo>
                      <a:pt x="2205" y="196360"/>
                      <a:pt x="23638" y="227193"/>
                      <a:pt x="53455" y="224282"/>
                    </a:cubicBezTo>
                    <a:cubicBezTo>
                      <a:pt x="53455" y="225159"/>
                      <a:pt x="53490" y="226036"/>
                      <a:pt x="53595" y="226913"/>
                    </a:cubicBezTo>
                    <a:cubicBezTo>
                      <a:pt x="54998" y="242698"/>
                      <a:pt x="69064" y="254414"/>
                      <a:pt x="84920" y="254414"/>
                    </a:cubicBezTo>
                    <a:lnTo>
                      <a:pt x="96461" y="254414"/>
                    </a:lnTo>
                  </a:path>
                </a:pathLst>
              </a:custGeom>
              <a:grpFill/>
              <a:ln w="12700" cap="rnd">
                <a:solidFill>
                  <a:srgbClr val="114954"/>
                </a:solidFill>
                <a:prstDash val="solid"/>
                <a:miter/>
              </a:ln>
            </p:spPr>
            <p:txBody>
              <a:bodyPr rtlCol="0" anchor="ctr"/>
              <a:lstStyle/>
              <a:p>
                <a:endParaRPr lang="en-AU"/>
              </a:p>
            </p:txBody>
          </p:sp>
          <p:sp>
            <p:nvSpPr>
              <p:cNvPr id="1101" name="Freeform: Shape 1100">
                <a:extLst>
                  <a:ext uri="{FF2B5EF4-FFF2-40B4-BE49-F238E27FC236}">
                    <a16:creationId xmlns:a16="http://schemas.microsoft.com/office/drawing/2014/main" id="{975D697B-27C2-4DF3-8FBC-2D1B1BB89795}"/>
                  </a:ext>
                </a:extLst>
              </p:cNvPr>
              <p:cNvSpPr/>
              <p:nvPr/>
            </p:nvSpPr>
            <p:spPr>
              <a:xfrm>
                <a:off x="1835452" y="5320111"/>
                <a:ext cx="25396" cy="15893"/>
              </a:xfrm>
              <a:custGeom>
                <a:avLst/>
                <a:gdLst>
                  <a:gd name="connsiteX0" fmla="*/ 0 w 25396"/>
                  <a:gd name="connsiteY0" fmla="*/ 0 h 15893"/>
                  <a:gd name="connsiteX1" fmla="*/ 25397 w 25396"/>
                  <a:gd name="connsiteY1" fmla="*/ 15820 h 15893"/>
                </a:gdLst>
                <a:ahLst/>
                <a:cxnLst>
                  <a:cxn ang="0">
                    <a:pos x="connsiteX0" y="connsiteY0"/>
                  </a:cxn>
                  <a:cxn ang="0">
                    <a:pos x="connsiteX1" y="connsiteY1"/>
                  </a:cxn>
                </a:cxnLst>
                <a:rect l="l" t="t" r="r" b="b"/>
                <a:pathLst>
                  <a:path w="25396" h="15893">
                    <a:moveTo>
                      <a:pt x="0" y="0"/>
                    </a:moveTo>
                    <a:cubicBezTo>
                      <a:pt x="0" y="0"/>
                      <a:pt x="7401" y="17153"/>
                      <a:pt x="25397" y="15820"/>
                    </a:cubicBezTo>
                  </a:path>
                </a:pathLst>
              </a:custGeom>
              <a:grpFill/>
              <a:ln w="12700" cap="rnd">
                <a:solidFill>
                  <a:srgbClr val="114954"/>
                </a:solidFill>
                <a:prstDash val="solid"/>
                <a:miter/>
              </a:ln>
            </p:spPr>
            <p:txBody>
              <a:bodyPr rtlCol="0" anchor="ctr"/>
              <a:lstStyle/>
              <a:p>
                <a:endParaRPr lang="en-AU"/>
              </a:p>
            </p:txBody>
          </p:sp>
          <p:sp>
            <p:nvSpPr>
              <p:cNvPr id="1102" name="Freeform: Shape 1101">
                <a:extLst>
                  <a:ext uri="{FF2B5EF4-FFF2-40B4-BE49-F238E27FC236}">
                    <a16:creationId xmlns:a16="http://schemas.microsoft.com/office/drawing/2014/main" id="{2DBD7346-DEA8-45F7-99FF-8F3A211D5C97}"/>
                  </a:ext>
                </a:extLst>
              </p:cNvPr>
              <p:cNvSpPr/>
              <p:nvPr/>
            </p:nvSpPr>
            <p:spPr>
              <a:xfrm>
                <a:off x="1796936" y="5370905"/>
                <a:ext cx="35464" cy="10198"/>
              </a:xfrm>
              <a:custGeom>
                <a:avLst/>
                <a:gdLst>
                  <a:gd name="connsiteX0" fmla="*/ 0 w 35464"/>
                  <a:gd name="connsiteY0" fmla="*/ 8699 h 10198"/>
                  <a:gd name="connsiteX1" fmla="*/ 35464 w 35464"/>
                  <a:gd name="connsiteY1" fmla="*/ 0 h 10198"/>
                </a:gdLst>
                <a:ahLst/>
                <a:cxnLst>
                  <a:cxn ang="0">
                    <a:pos x="connsiteX0" y="connsiteY0"/>
                  </a:cxn>
                  <a:cxn ang="0">
                    <a:pos x="connsiteX1" y="connsiteY1"/>
                  </a:cxn>
                </a:cxnLst>
                <a:rect l="l" t="t" r="r" b="b"/>
                <a:pathLst>
                  <a:path w="35464" h="10198">
                    <a:moveTo>
                      <a:pt x="0" y="8699"/>
                    </a:moveTo>
                    <a:cubicBezTo>
                      <a:pt x="0" y="8699"/>
                      <a:pt x="23046" y="15539"/>
                      <a:pt x="35464" y="0"/>
                    </a:cubicBezTo>
                  </a:path>
                </a:pathLst>
              </a:custGeom>
              <a:grpFill/>
              <a:ln w="12700" cap="rnd">
                <a:solidFill>
                  <a:srgbClr val="114954"/>
                </a:solidFill>
                <a:prstDash val="solid"/>
                <a:miter/>
              </a:ln>
            </p:spPr>
            <p:txBody>
              <a:bodyPr rtlCol="0" anchor="ctr"/>
              <a:lstStyle/>
              <a:p>
                <a:endParaRPr lang="en-AU"/>
              </a:p>
            </p:txBody>
          </p:sp>
          <p:sp>
            <p:nvSpPr>
              <p:cNvPr id="1103" name="Freeform: Shape 1102">
                <a:extLst>
                  <a:ext uri="{FF2B5EF4-FFF2-40B4-BE49-F238E27FC236}">
                    <a16:creationId xmlns:a16="http://schemas.microsoft.com/office/drawing/2014/main" id="{04BA33C8-824D-434B-935E-CCAB6FCDEB9A}"/>
                  </a:ext>
                </a:extLst>
              </p:cNvPr>
              <p:cNvSpPr/>
              <p:nvPr/>
            </p:nvSpPr>
            <p:spPr>
              <a:xfrm>
                <a:off x="1790937" y="5439237"/>
                <a:ext cx="32412" cy="11566"/>
              </a:xfrm>
              <a:custGeom>
                <a:avLst/>
                <a:gdLst>
                  <a:gd name="connsiteX0" fmla="*/ 0 w 32412"/>
                  <a:gd name="connsiteY0" fmla="*/ 11295 h 11566"/>
                  <a:gd name="connsiteX1" fmla="*/ 32412 w 32412"/>
                  <a:gd name="connsiteY1" fmla="*/ 0 h 11566"/>
                </a:gdLst>
                <a:ahLst/>
                <a:cxnLst>
                  <a:cxn ang="0">
                    <a:pos x="connsiteX0" y="connsiteY0"/>
                  </a:cxn>
                  <a:cxn ang="0">
                    <a:pos x="connsiteX1" y="connsiteY1"/>
                  </a:cxn>
                </a:cxnLst>
                <a:rect l="l" t="t" r="r" b="b"/>
                <a:pathLst>
                  <a:path w="32412" h="11566">
                    <a:moveTo>
                      <a:pt x="0" y="11295"/>
                    </a:moveTo>
                    <a:cubicBezTo>
                      <a:pt x="0" y="11295"/>
                      <a:pt x="23081" y="14347"/>
                      <a:pt x="32412" y="0"/>
                    </a:cubicBezTo>
                  </a:path>
                </a:pathLst>
              </a:custGeom>
              <a:grpFill/>
              <a:ln w="12700" cap="rnd">
                <a:solidFill>
                  <a:srgbClr val="114954"/>
                </a:solidFill>
                <a:prstDash val="solid"/>
                <a:miter/>
              </a:ln>
            </p:spPr>
            <p:txBody>
              <a:bodyPr rtlCol="0" anchor="ctr"/>
              <a:lstStyle/>
              <a:p>
                <a:endParaRPr lang="en-AU"/>
              </a:p>
            </p:txBody>
          </p:sp>
          <p:sp>
            <p:nvSpPr>
              <p:cNvPr id="1104" name="Freeform: Shape 1103">
                <a:extLst>
                  <a:ext uri="{FF2B5EF4-FFF2-40B4-BE49-F238E27FC236}">
                    <a16:creationId xmlns:a16="http://schemas.microsoft.com/office/drawing/2014/main" id="{06E63A05-989A-44A9-9687-8FA30C54CDD1}"/>
                  </a:ext>
                </a:extLst>
              </p:cNvPr>
              <p:cNvSpPr/>
              <p:nvPr/>
            </p:nvSpPr>
            <p:spPr>
              <a:xfrm>
                <a:off x="1829173" y="5479367"/>
                <a:ext cx="22336" cy="25993"/>
              </a:xfrm>
              <a:custGeom>
                <a:avLst/>
                <a:gdLst>
                  <a:gd name="connsiteX0" fmla="*/ 0 w 22336"/>
                  <a:gd name="connsiteY0" fmla="*/ 25993 h 25993"/>
                  <a:gd name="connsiteX1" fmla="*/ 22310 w 22336"/>
                  <a:gd name="connsiteY1" fmla="*/ 0 h 25993"/>
                </a:gdLst>
                <a:ahLst/>
                <a:cxnLst>
                  <a:cxn ang="0">
                    <a:pos x="connsiteX0" y="connsiteY0"/>
                  </a:cxn>
                  <a:cxn ang="0">
                    <a:pos x="connsiteX1" y="connsiteY1"/>
                  </a:cxn>
                </a:cxnLst>
                <a:rect l="l" t="t" r="r" b="b"/>
                <a:pathLst>
                  <a:path w="22336" h="25993">
                    <a:moveTo>
                      <a:pt x="0" y="25993"/>
                    </a:moveTo>
                    <a:cubicBezTo>
                      <a:pt x="0" y="25993"/>
                      <a:pt x="23222" y="21328"/>
                      <a:pt x="22310" y="0"/>
                    </a:cubicBezTo>
                  </a:path>
                </a:pathLst>
              </a:custGeom>
              <a:grpFill/>
              <a:ln w="12700" cap="rnd">
                <a:solidFill>
                  <a:srgbClr val="114954"/>
                </a:solidFill>
                <a:prstDash val="solid"/>
                <a:miter/>
              </a:ln>
            </p:spPr>
            <p:txBody>
              <a:bodyPr rtlCol="0" anchor="ctr"/>
              <a:lstStyle/>
              <a:p>
                <a:endParaRPr lang="en-AU"/>
              </a:p>
            </p:txBody>
          </p:sp>
        </p:grpSp>
        <p:sp>
          <p:nvSpPr>
            <p:cNvPr id="1105" name="Freeform: Shape 1104">
              <a:extLst>
                <a:ext uri="{FF2B5EF4-FFF2-40B4-BE49-F238E27FC236}">
                  <a16:creationId xmlns:a16="http://schemas.microsoft.com/office/drawing/2014/main" id="{1E5FE51E-6ACA-4C38-9B56-4E45CAE42648}"/>
                </a:ext>
              </a:extLst>
            </p:cNvPr>
            <p:cNvSpPr/>
            <p:nvPr/>
          </p:nvSpPr>
          <p:spPr>
            <a:xfrm>
              <a:off x="1944242" y="5609504"/>
              <a:ext cx="190392" cy="133389"/>
            </a:xfrm>
            <a:custGeom>
              <a:avLst/>
              <a:gdLst>
                <a:gd name="connsiteX0" fmla="*/ 21947 w 190392"/>
                <a:gd name="connsiteY0" fmla="*/ 67283 h 133389"/>
                <a:gd name="connsiteX1" fmla="*/ 66286 w 190392"/>
                <a:gd name="connsiteY1" fmla="*/ 56128 h 133389"/>
                <a:gd name="connsiteX2" fmla="*/ 71196 w 190392"/>
                <a:gd name="connsiteY2" fmla="*/ 7194 h 133389"/>
                <a:gd name="connsiteX3" fmla="*/ 51377 w 190392"/>
                <a:gd name="connsiteY3" fmla="*/ 38 h 133389"/>
                <a:gd name="connsiteX4" fmla="*/ 23 w 190392"/>
                <a:gd name="connsiteY4" fmla="*/ 56058 h 133389"/>
                <a:gd name="connsiteX5" fmla="*/ 87368 w 190392"/>
                <a:gd name="connsiteY5" fmla="*/ 132845 h 133389"/>
                <a:gd name="connsiteX6" fmla="*/ 153911 w 190392"/>
                <a:gd name="connsiteY6" fmla="*/ 127267 h 133389"/>
                <a:gd name="connsiteX7" fmla="*/ 190392 w 190392"/>
                <a:gd name="connsiteY7" fmla="*/ 80367 h 133389"/>
                <a:gd name="connsiteX8" fmla="*/ 190392 w 190392"/>
                <a:gd name="connsiteY8" fmla="*/ 80367 h 133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92" h="133389">
                  <a:moveTo>
                    <a:pt x="21947" y="67283"/>
                  </a:moveTo>
                  <a:cubicBezTo>
                    <a:pt x="37697" y="69493"/>
                    <a:pt x="54043" y="66126"/>
                    <a:pt x="66286" y="56128"/>
                  </a:cubicBezTo>
                  <a:cubicBezTo>
                    <a:pt x="80703" y="44342"/>
                    <a:pt x="88069" y="21085"/>
                    <a:pt x="71196" y="7194"/>
                  </a:cubicBezTo>
                  <a:cubicBezTo>
                    <a:pt x="65654" y="2634"/>
                    <a:pt x="58568" y="319"/>
                    <a:pt x="51377" y="38"/>
                  </a:cubicBezTo>
                  <a:cubicBezTo>
                    <a:pt x="21947" y="-1190"/>
                    <a:pt x="-819" y="27715"/>
                    <a:pt x="23" y="56058"/>
                  </a:cubicBezTo>
                  <a:cubicBezTo>
                    <a:pt x="1005" y="88330"/>
                    <a:pt x="31874" y="127898"/>
                    <a:pt x="87368" y="132845"/>
                  </a:cubicBezTo>
                  <a:cubicBezTo>
                    <a:pt x="87368" y="132845"/>
                    <a:pt x="119780" y="135966"/>
                    <a:pt x="153911" y="127267"/>
                  </a:cubicBezTo>
                  <a:cubicBezTo>
                    <a:pt x="175344" y="121795"/>
                    <a:pt x="190392" y="102502"/>
                    <a:pt x="190392" y="80367"/>
                  </a:cubicBezTo>
                  <a:lnTo>
                    <a:pt x="190392" y="80367"/>
                  </a:lnTo>
                </a:path>
              </a:pathLst>
            </a:custGeom>
            <a:grpFill/>
            <a:ln w="12700" cap="rnd">
              <a:solidFill>
                <a:srgbClr val="114954"/>
              </a:solidFill>
              <a:prstDash val="solid"/>
              <a:round/>
            </a:ln>
          </p:spPr>
          <p:txBody>
            <a:bodyPr rtlCol="0" anchor="ctr"/>
            <a:lstStyle/>
            <a:p>
              <a:endParaRPr lang="en-AU"/>
            </a:p>
          </p:txBody>
        </p:sp>
        <p:sp>
          <p:nvSpPr>
            <p:cNvPr id="1106" name="Freeform: Shape 1105">
              <a:extLst>
                <a:ext uri="{FF2B5EF4-FFF2-40B4-BE49-F238E27FC236}">
                  <a16:creationId xmlns:a16="http://schemas.microsoft.com/office/drawing/2014/main" id="{55330FF7-6A53-4F9D-AEEB-09A6843C65DB}"/>
                </a:ext>
              </a:extLst>
            </p:cNvPr>
            <p:cNvSpPr/>
            <p:nvPr/>
          </p:nvSpPr>
          <p:spPr>
            <a:xfrm>
              <a:off x="1893226" y="5501992"/>
              <a:ext cx="51424" cy="168340"/>
            </a:xfrm>
            <a:custGeom>
              <a:avLst/>
              <a:gdLst>
                <a:gd name="connsiteX0" fmla="*/ 0 w 51424"/>
                <a:gd name="connsiteY0" fmla="*/ 0 h 168340"/>
                <a:gd name="connsiteX1" fmla="*/ 51425 w 51424"/>
                <a:gd name="connsiteY1" fmla="*/ 168341 h 168340"/>
              </a:gdLst>
              <a:ahLst/>
              <a:cxnLst>
                <a:cxn ang="0">
                  <a:pos x="connsiteX0" y="connsiteY0"/>
                </a:cxn>
                <a:cxn ang="0">
                  <a:pos x="connsiteX1" y="connsiteY1"/>
                </a:cxn>
              </a:cxnLst>
              <a:rect l="l" t="t" r="r" b="b"/>
              <a:pathLst>
                <a:path w="51424" h="168340">
                  <a:moveTo>
                    <a:pt x="0" y="0"/>
                  </a:moveTo>
                  <a:cubicBezTo>
                    <a:pt x="0" y="93133"/>
                    <a:pt x="7191" y="142347"/>
                    <a:pt x="51425" y="168341"/>
                  </a:cubicBezTo>
                </a:path>
              </a:pathLst>
            </a:custGeom>
            <a:grpFill/>
            <a:ln w="12700" cap="rnd">
              <a:solidFill>
                <a:srgbClr val="114954"/>
              </a:solidFill>
              <a:prstDash val="solid"/>
              <a:round/>
            </a:ln>
          </p:spPr>
          <p:txBody>
            <a:bodyPr rtlCol="0" anchor="ctr"/>
            <a:lstStyle/>
            <a:p>
              <a:endParaRPr lang="en-AU"/>
            </a:p>
          </p:txBody>
        </p:sp>
        <p:sp>
          <p:nvSpPr>
            <p:cNvPr id="1107" name="Freeform: Shape 1106">
              <a:extLst>
                <a:ext uri="{FF2B5EF4-FFF2-40B4-BE49-F238E27FC236}">
                  <a16:creationId xmlns:a16="http://schemas.microsoft.com/office/drawing/2014/main" id="{8D54086C-6E3C-496F-AE01-AC303C4C952F}"/>
                </a:ext>
              </a:extLst>
            </p:cNvPr>
            <p:cNvSpPr/>
            <p:nvPr/>
          </p:nvSpPr>
          <p:spPr>
            <a:xfrm>
              <a:off x="2084970" y="5506798"/>
              <a:ext cx="99265" cy="67876"/>
            </a:xfrm>
            <a:custGeom>
              <a:avLst/>
              <a:gdLst>
                <a:gd name="connsiteX0" fmla="*/ 45420 w 99265"/>
                <a:gd name="connsiteY0" fmla="*/ 33886 h 67876"/>
                <a:gd name="connsiteX1" fmla="*/ 95792 w 99265"/>
                <a:gd name="connsiteY1" fmla="*/ 67876 h 67876"/>
                <a:gd name="connsiteX2" fmla="*/ 99265 w 99265"/>
                <a:gd name="connsiteY2" fmla="*/ 49636 h 67876"/>
                <a:gd name="connsiteX3" fmla="*/ 83480 w 99265"/>
                <a:gd name="connsiteY3" fmla="*/ 13329 h 67876"/>
                <a:gd name="connsiteX4" fmla="*/ 49629 w 99265"/>
                <a:gd name="connsiteY4" fmla="*/ 0 h 67876"/>
                <a:gd name="connsiteX5" fmla="*/ 46051 w 99265"/>
                <a:gd name="connsiteY5" fmla="*/ 140 h 67876"/>
                <a:gd name="connsiteX6" fmla="*/ 169 w 99265"/>
                <a:gd name="connsiteY6" fmla="*/ 45391 h 67876"/>
                <a:gd name="connsiteX7" fmla="*/ 660 w 99265"/>
                <a:gd name="connsiteY7" fmla="*/ 57423 h 67876"/>
                <a:gd name="connsiteX8" fmla="*/ 45385 w 99265"/>
                <a:gd name="connsiteY8" fmla="*/ 33920 h 67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65" h="67876">
                  <a:moveTo>
                    <a:pt x="45420" y="33886"/>
                  </a:moveTo>
                  <a:cubicBezTo>
                    <a:pt x="68221" y="33886"/>
                    <a:pt x="87724" y="47952"/>
                    <a:pt x="95792" y="67876"/>
                  </a:cubicBezTo>
                  <a:cubicBezTo>
                    <a:pt x="98072" y="62159"/>
                    <a:pt x="99265" y="55985"/>
                    <a:pt x="99265" y="49636"/>
                  </a:cubicBezTo>
                  <a:cubicBezTo>
                    <a:pt x="99265" y="35745"/>
                    <a:pt x="93653" y="22836"/>
                    <a:pt x="83480" y="13329"/>
                  </a:cubicBezTo>
                  <a:cubicBezTo>
                    <a:pt x="74184" y="4665"/>
                    <a:pt x="62293" y="0"/>
                    <a:pt x="49629" y="0"/>
                  </a:cubicBezTo>
                  <a:cubicBezTo>
                    <a:pt x="48437" y="0"/>
                    <a:pt x="47244" y="35"/>
                    <a:pt x="46051" y="140"/>
                  </a:cubicBezTo>
                  <a:cubicBezTo>
                    <a:pt x="21882" y="1824"/>
                    <a:pt x="2133" y="21257"/>
                    <a:pt x="169" y="45391"/>
                  </a:cubicBezTo>
                  <a:cubicBezTo>
                    <a:pt x="-182" y="49460"/>
                    <a:pt x="29" y="53459"/>
                    <a:pt x="660" y="57423"/>
                  </a:cubicBezTo>
                  <a:cubicBezTo>
                    <a:pt x="10447" y="43216"/>
                    <a:pt x="26829" y="33920"/>
                    <a:pt x="45385" y="33920"/>
                  </a:cubicBezTo>
                  <a:close/>
                </a:path>
              </a:pathLst>
            </a:custGeom>
            <a:grpFill/>
            <a:ln w="12700" cap="flat">
              <a:solidFill>
                <a:srgbClr val="114954"/>
              </a:solidFill>
              <a:prstDash val="solid"/>
              <a:miter/>
            </a:ln>
          </p:spPr>
          <p:txBody>
            <a:bodyPr rtlCol="0" anchor="ctr"/>
            <a:lstStyle/>
            <a:p>
              <a:endParaRPr lang="en-AU"/>
            </a:p>
          </p:txBody>
        </p:sp>
      </p:grpSp>
      <p:grpSp>
        <p:nvGrpSpPr>
          <p:cNvPr id="1108" name="Graphic 7">
            <a:extLst>
              <a:ext uri="{FF2B5EF4-FFF2-40B4-BE49-F238E27FC236}">
                <a16:creationId xmlns:a16="http://schemas.microsoft.com/office/drawing/2014/main" id="{1943D4E0-95AF-4441-8E23-3E62028CEBAB}"/>
              </a:ext>
            </a:extLst>
          </p:cNvPr>
          <p:cNvGrpSpPr/>
          <p:nvPr/>
        </p:nvGrpSpPr>
        <p:grpSpPr>
          <a:xfrm>
            <a:off x="2416088" y="5179657"/>
            <a:ext cx="404586" cy="544555"/>
            <a:chOff x="2416088" y="5179657"/>
            <a:chExt cx="404586" cy="544555"/>
          </a:xfrm>
          <a:noFill/>
        </p:grpSpPr>
        <p:sp>
          <p:nvSpPr>
            <p:cNvPr id="1109" name="Freeform: Shape 1108">
              <a:extLst>
                <a:ext uri="{FF2B5EF4-FFF2-40B4-BE49-F238E27FC236}">
                  <a16:creationId xmlns:a16="http://schemas.microsoft.com/office/drawing/2014/main" id="{100F1EB3-390B-43EB-8827-A9B5F95F64E9}"/>
                </a:ext>
              </a:extLst>
            </p:cNvPr>
            <p:cNvSpPr/>
            <p:nvPr/>
          </p:nvSpPr>
          <p:spPr>
            <a:xfrm>
              <a:off x="2557994" y="5250937"/>
              <a:ext cx="120914" cy="65596"/>
            </a:xfrm>
            <a:custGeom>
              <a:avLst/>
              <a:gdLst>
                <a:gd name="connsiteX0" fmla="*/ 0 w 120914"/>
                <a:gd name="connsiteY0" fmla="*/ 65597 h 65596"/>
                <a:gd name="connsiteX1" fmla="*/ 0 w 120914"/>
                <a:gd name="connsiteY1" fmla="*/ 45742 h 65596"/>
                <a:gd name="connsiteX2" fmla="*/ 45742 w 120914"/>
                <a:gd name="connsiteY2" fmla="*/ 0 h 65596"/>
                <a:gd name="connsiteX3" fmla="*/ 75173 w 120914"/>
                <a:gd name="connsiteY3" fmla="*/ 0 h 65596"/>
                <a:gd name="connsiteX4" fmla="*/ 120915 w 120914"/>
                <a:gd name="connsiteY4" fmla="*/ 45742 h 65596"/>
                <a:gd name="connsiteX5" fmla="*/ 120915 w 120914"/>
                <a:gd name="connsiteY5" fmla="*/ 65597 h 6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14" h="65596">
                  <a:moveTo>
                    <a:pt x="0" y="65597"/>
                  </a:moveTo>
                  <a:lnTo>
                    <a:pt x="0" y="45742"/>
                  </a:lnTo>
                  <a:cubicBezTo>
                    <a:pt x="0" y="20486"/>
                    <a:pt x="20486" y="0"/>
                    <a:pt x="45742" y="0"/>
                  </a:cubicBezTo>
                  <a:lnTo>
                    <a:pt x="75173" y="0"/>
                  </a:lnTo>
                  <a:cubicBezTo>
                    <a:pt x="100429" y="0"/>
                    <a:pt x="120915" y="20486"/>
                    <a:pt x="120915" y="45742"/>
                  </a:cubicBezTo>
                  <a:lnTo>
                    <a:pt x="120915" y="65597"/>
                  </a:lnTo>
                </a:path>
              </a:pathLst>
            </a:custGeom>
            <a:grpFill/>
            <a:ln w="12700" cap="rnd">
              <a:solidFill>
                <a:srgbClr val="114954"/>
              </a:solidFill>
              <a:prstDash val="solid"/>
              <a:round/>
            </a:ln>
          </p:spPr>
          <p:txBody>
            <a:bodyPr rtlCol="0" anchor="ctr"/>
            <a:lstStyle/>
            <a:p>
              <a:endParaRPr lang="en-AU"/>
            </a:p>
          </p:txBody>
        </p:sp>
        <p:grpSp>
          <p:nvGrpSpPr>
            <p:cNvPr id="1110" name="Graphic 7">
              <a:extLst>
                <a:ext uri="{FF2B5EF4-FFF2-40B4-BE49-F238E27FC236}">
                  <a16:creationId xmlns:a16="http://schemas.microsoft.com/office/drawing/2014/main" id="{5B64B3B3-BB4E-4324-B59C-E80611C5CA47}"/>
                </a:ext>
              </a:extLst>
            </p:cNvPr>
            <p:cNvGrpSpPr/>
            <p:nvPr/>
          </p:nvGrpSpPr>
          <p:grpSpPr>
            <a:xfrm>
              <a:off x="2547997" y="5317481"/>
              <a:ext cx="140804" cy="50267"/>
              <a:chOff x="2547997" y="5317481"/>
              <a:chExt cx="140804" cy="50267"/>
            </a:xfrm>
            <a:grpFill/>
          </p:grpSpPr>
          <p:sp>
            <p:nvSpPr>
              <p:cNvPr id="1111" name="Freeform: Shape 1110">
                <a:extLst>
                  <a:ext uri="{FF2B5EF4-FFF2-40B4-BE49-F238E27FC236}">
                    <a16:creationId xmlns:a16="http://schemas.microsoft.com/office/drawing/2014/main" id="{28A15529-8180-4777-A164-A293478C8EAD}"/>
                  </a:ext>
                </a:extLst>
              </p:cNvPr>
              <p:cNvSpPr/>
              <p:nvPr/>
            </p:nvSpPr>
            <p:spPr>
              <a:xfrm>
                <a:off x="2583215" y="5342105"/>
                <a:ext cx="3507" cy="25642"/>
              </a:xfrm>
              <a:custGeom>
                <a:avLst/>
                <a:gdLst>
                  <a:gd name="connsiteX0" fmla="*/ 0 w 3507"/>
                  <a:gd name="connsiteY0" fmla="*/ 0 h 25642"/>
                  <a:gd name="connsiteX1" fmla="*/ 0 w 3507"/>
                  <a:gd name="connsiteY1" fmla="*/ 25642 h 25642"/>
                </a:gdLst>
                <a:ahLst/>
                <a:cxnLst>
                  <a:cxn ang="0">
                    <a:pos x="connsiteX0" y="connsiteY0"/>
                  </a:cxn>
                  <a:cxn ang="0">
                    <a:pos x="connsiteX1" y="connsiteY1"/>
                  </a:cxn>
                </a:cxnLst>
                <a:rect l="l" t="t" r="r" b="b"/>
                <a:pathLst>
                  <a:path w="3507" h="25642">
                    <a:moveTo>
                      <a:pt x="0" y="0"/>
                    </a:moveTo>
                    <a:lnTo>
                      <a:pt x="0" y="25642"/>
                    </a:lnTo>
                  </a:path>
                </a:pathLst>
              </a:custGeom>
              <a:grpFill/>
              <a:ln w="12700" cap="rnd">
                <a:solidFill>
                  <a:srgbClr val="114954"/>
                </a:solidFill>
                <a:prstDash val="solid"/>
                <a:round/>
              </a:ln>
            </p:spPr>
            <p:txBody>
              <a:bodyPr rtlCol="0" anchor="ctr"/>
              <a:lstStyle/>
              <a:p>
                <a:endParaRPr lang="en-AU"/>
              </a:p>
            </p:txBody>
          </p:sp>
          <p:sp>
            <p:nvSpPr>
              <p:cNvPr id="1112" name="Freeform: Shape 1111">
                <a:extLst>
                  <a:ext uri="{FF2B5EF4-FFF2-40B4-BE49-F238E27FC236}">
                    <a16:creationId xmlns:a16="http://schemas.microsoft.com/office/drawing/2014/main" id="{A2AC9B0E-2104-4E73-BFAD-AADDAB014EB3}"/>
                  </a:ext>
                </a:extLst>
              </p:cNvPr>
              <p:cNvSpPr/>
              <p:nvPr/>
            </p:nvSpPr>
            <p:spPr>
              <a:xfrm>
                <a:off x="2618399" y="5342105"/>
                <a:ext cx="3507" cy="25642"/>
              </a:xfrm>
              <a:custGeom>
                <a:avLst/>
                <a:gdLst>
                  <a:gd name="connsiteX0" fmla="*/ 0 w 3507"/>
                  <a:gd name="connsiteY0" fmla="*/ 0 h 25642"/>
                  <a:gd name="connsiteX1" fmla="*/ 0 w 3507"/>
                  <a:gd name="connsiteY1" fmla="*/ 25642 h 25642"/>
                </a:gdLst>
                <a:ahLst/>
                <a:cxnLst>
                  <a:cxn ang="0">
                    <a:pos x="connsiteX0" y="connsiteY0"/>
                  </a:cxn>
                  <a:cxn ang="0">
                    <a:pos x="connsiteX1" y="connsiteY1"/>
                  </a:cxn>
                </a:cxnLst>
                <a:rect l="l" t="t" r="r" b="b"/>
                <a:pathLst>
                  <a:path w="3507" h="25642">
                    <a:moveTo>
                      <a:pt x="0" y="0"/>
                    </a:moveTo>
                    <a:lnTo>
                      <a:pt x="0" y="25642"/>
                    </a:lnTo>
                  </a:path>
                </a:pathLst>
              </a:custGeom>
              <a:grpFill/>
              <a:ln w="12700" cap="rnd">
                <a:solidFill>
                  <a:srgbClr val="114954"/>
                </a:solidFill>
                <a:prstDash val="solid"/>
                <a:round/>
              </a:ln>
            </p:spPr>
            <p:txBody>
              <a:bodyPr rtlCol="0" anchor="ctr"/>
              <a:lstStyle/>
              <a:p>
                <a:endParaRPr lang="en-AU"/>
              </a:p>
            </p:txBody>
          </p:sp>
          <p:sp>
            <p:nvSpPr>
              <p:cNvPr id="1113" name="Freeform: Shape 1112">
                <a:extLst>
                  <a:ext uri="{FF2B5EF4-FFF2-40B4-BE49-F238E27FC236}">
                    <a16:creationId xmlns:a16="http://schemas.microsoft.com/office/drawing/2014/main" id="{5EBA5B59-1AC6-41F7-B023-050452026C53}"/>
                  </a:ext>
                </a:extLst>
              </p:cNvPr>
              <p:cNvSpPr/>
              <p:nvPr/>
            </p:nvSpPr>
            <p:spPr>
              <a:xfrm>
                <a:off x="2653617" y="5342105"/>
                <a:ext cx="3507" cy="25642"/>
              </a:xfrm>
              <a:custGeom>
                <a:avLst/>
                <a:gdLst>
                  <a:gd name="connsiteX0" fmla="*/ 0 w 3507"/>
                  <a:gd name="connsiteY0" fmla="*/ 0 h 25642"/>
                  <a:gd name="connsiteX1" fmla="*/ 0 w 3507"/>
                  <a:gd name="connsiteY1" fmla="*/ 25642 h 25642"/>
                </a:gdLst>
                <a:ahLst/>
                <a:cxnLst>
                  <a:cxn ang="0">
                    <a:pos x="connsiteX0" y="connsiteY0"/>
                  </a:cxn>
                  <a:cxn ang="0">
                    <a:pos x="connsiteX1" y="connsiteY1"/>
                  </a:cxn>
                </a:cxnLst>
                <a:rect l="l" t="t" r="r" b="b"/>
                <a:pathLst>
                  <a:path w="3507" h="25642">
                    <a:moveTo>
                      <a:pt x="0" y="0"/>
                    </a:moveTo>
                    <a:lnTo>
                      <a:pt x="0" y="25642"/>
                    </a:lnTo>
                  </a:path>
                </a:pathLst>
              </a:custGeom>
              <a:grpFill/>
              <a:ln w="12700" cap="rnd">
                <a:solidFill>
                  <a:srgbClr val="114954"/>
                </a:solidFill>
                <a:prstDash val="solid"/>
                <a:round/>
              </a:ln>
            </p:spPr>
            <p:txBody>
              <a:bodyPr rtlCol="0" anchor="ctr"/>
              <a:lstStyle/>
              <a:p>
                <a:endParaRPr lang="en-AU"/>
              </a:p>
            </p:txBody>
          </p:sp>
          <p:sp>
            <p:nvSpPr>
              <p:cNvPr id="1114" name="Freeform: Shape 1113">
                <a:extLst>
                  <a:ext uri="{FF2B5EF4-FFF2-40B4-BE49-F238E27FC236}">
                    <a16:creationId xmlns:a16="http://schemas.microsoft.com/office/drawing/2014/main" id="{0368BAD5-F75C-4825-8910-A887458B5C7F}"/>
                  </a:ext>
                </a:extLst>
              </p:cNvPr>
              <p:cNvSpPr/>
              <p:nvPr/>
            </p:nvSpPr>
            <p:spPr>
              <a:xfrm>
                <a:off x="2547997" y="5317481"/>
                <a:ext cx="140804" cy="50267"/>
              </a:xfrm>
              <a:custGeom>
                <a:avLst/>
                <a:gdLst>
                  <a:gd name="connsiteX0" fmla="*/ 140804 w 140804"/>
                  <a:gd name="connsiteY0" fmla="*/ 50267 h 50267"/>
                  <a:gd name="connsiteX1" fmla="*/ 140804 w 140804"/>
                  <a:gd name="connsiteY1" fmla="*/ 0 h 50267"/>
                  <a:gd name="connsiteX2" fmla="*/ 0 w 140804"/>
                  <a:gd name="connsiteY2" fmla="*/ 0 h 50267"/>
                  <a:gd name="connsiteX3" fmla="*/ 0 w 140804"/>
                  <a:gd name="connsiteY3" fmla="*/ 50267 h 50267"/>
                </a:gdLst>
                <a:ahLst/>
                <a:cxnLst>
                  <a:cxn ang="0">
                    <a:pos x="connsiteX0" y="connsiteY0"/>
                  </a:cxn>
                  <a:cxn ang="0">
                    <a:pos x="connsiteX1" y="connsiteY1"/>
                  </a:cxn>
                  <a:cxn ang="0">
                    <a:pos x="connsiteX2" y="connsiteY2"/>
                  </a:cxn>
                  <a:cxn ang="0">
                    <a:pos x="connsiteX3" y="connsiteY3"/>
                  </a:cxn>
                </a:cxnLst>
                <a:rect l="l" t="t" r="r" b="b"/>
                <a:pathLst>
                  <a:path w="140804" h="50267">
                    <a:moveTo>
                      <a:pt x="140804" y="50267"/>
                    </a:moveTo>
                    <a:lnTo>
                      <a:pt x="140804" y="0"/>
                    </a:lnTo>
                    <a:lnTo>
                      <a:pt x="0" y="0"/>
                    </a:lnTo>
                    <a:lnTo>
                      <a:pt x="0" y="50267"/>
                    </a:lnTo>
                  </a:path>
                </a:pathLst>
              </a:custGeom>
              <a:grpFill/>
              <a:ln w="12700" cap="rnd">
                <a:solidFill>
                  <a:srgbClr val="114954"/>
                </a:solidFill>
                <a:prstDash val="solid"/>
                <a:round/>
              </a:ln>
            </p:spPr>
            <p:txBody>
              <a:bodyPr rtlCol="0" anchor="ctr"/>
              <a:lstStyle/>
              <a:p>
                <a:endParaRPr lang="en-AU"/>
              </a:p>
            </p:txBody>
          </p:sp>
        </p:grpSp>
        <p:sp>
          <p:nvSpPr>
            <p:cNvPr id="1115" name="Freeform: Shape 1114">
              <a:extLst>
                <a:ext uri="{FF2B5EF4-FFF2-40B4-BE49-F238E27FC236}">
                  <a16:creationId xmlns:a16="http://schemas.microsoft.com/office/drawing/2014/main" id="{6E55732A-EBCE-43C6-B0D7-B6C740CE0DA4}"/>
                </a:ext>
              </a:extLst>
            </p:cNvPr>
            <p:cNvSpPr/>
            <p:nvPr/>
          </p:nvSpPr>
          <p:spPr>
            <a:xfrm>
              <a:off x="2565045" y="5401844"/>
              <a:ext cx="106743" cy="26098"/>
            </a:xfrm>
            <a:custGeom>
              <a:avLst/>
              <a:gdLst>
                <a:gd name="connsiteX0" fmla="*/ 0 w 106743"/>
                <a:gd name="connsiteY0" fmla="*/ 26098 h 26098"/>
                <a:gd name="connsiteX1" fmla="*/ 53354 w 106743"/>
                <a:gd name="connsiteY1" fmla="*/ 0 h 26098"/>
                <a:gd name="connsiteX2" fmla="*/ 106743 w 106743"/>
                <a:gd name="connsiteY2" fmla="*/ 26098 h 26098"/>
              </a:gdLst>
              <a:ahLst/>
              <a:cxnLst>
                <a:cxn ang="0">
                  <a:pos x="connsiteX0" y="connsiteY0"/>
                </a:cxn>
                <a:cxn ang="0">
                  <a:pos x="connsiteX1" y="connsiteY1"/>
                </a:cxn>
                <a:cxn ang="0">
                  <a:pos x="connsiteX2" y="connsiteY2"/>
                </a:cxn>
              </a:cxnLst>
              <a:rect l="l" t="t" r="r" b="b"/>
              <a:pathLst>
                <a:path w="106743" h="26098">
                  <a:moveTo>
                    <a:pt x="0" y="26098"/>
                  </a:moveTo>
                  <a:lnTo>
                    <a:pt x="53354" y="0"/>
                  </a:lnTo>
                  <a:lnTo>
                    <a:pt x="106743" y="26098"/>
                  </a:lnTo>
                </a:path>
              </a:pathLst>
            </a:custGeom>
            <a:grpFill/>
            <a:ln w="12700" cap="rnd">
              <a:solidFill>
                <a:srgbClr val="114954"/>
              </a:solidFill>
              <a:prstDash val="solid"/>
              <a:round/>
            </a:ln>
          </p:spPr>
          <p:txBody>
            <a:bodyPr rtlCol="0" anchor="ctr"/>
            <a:lstStyle/>
            <a:p>
              <a:endParaRPr lang="en-AU"/>
            </a:p>
          </p:txBody>
        </p:sp>
        <p:sp>
          <p:nvSpPr>
            <p:cNvPr id="1116" name="Freeform: Shape 1115">
              <a:extLst>
                <a:ext uri="{FF2B5EF4-FFF2-40B4-BE49-F238E27FC236}">
                  <a16:creationId xmlns:a16="http://schemas.microsoft.com/office/drawing/2014/main" id="{03F6A462-9E15-4D68-A117-083417073F0C}"/>
                </a:ext>
              </a:extLst>
            </p:cNvPr>
            <p:cNvSpPr/>
            <p:nvPr/>
          </p:nvSpPr>
          <p:spPr>
            <a:xfrm>
              <a:off x="2475385" y="5367748"/>
              <a:ext cx="286028" cy="112004"/>
            </a:xfrm>
            <a:custGeom>
              <a:avLst/>
              <a:gdLst>
                <a:gd name="connsiteX0" fmla="*/ 286028 w 286028"/>
                <a:gd name="connsiteY0" fmla="*/ 112005 h 112004"/>
                <a:gd name="connsiteX1" fmla="*/ 286028 w 286028"/>
                <a:gd name="connsiteY1" fmla="*/ 43707 h 112004"/>
                <a:gd name="connsiteX2" fmla="*/ 278486 w 286028"/>
                <a:gd name="connsiteY2" fmla="*/ 36165 h 112004"/>
                <a:gd name="connsiteX3" fmla="*/ 240462 w 286028"/>
                <a:gd name="connsiteY3" fmla="*/ 36165 h 112004"/>
                <a:gd name="connsiteX4" fmla="*/ 240462 w 286028"/>
                <a:gd name="connsiteY4" fmla="*/ 21994 h 112004"/>
                <a:gd name="connsiteX5" fmla="*/ 218467 w 286028"/>
                <a:gd name="connsiteY5" fmla="*/ 0 h 112004"/>
                <a:gd name="connsiteX6" fmla="*/ 67561 w 286028"/>
                <a:gd name="connsiteY6" fmla="*/ 0 h 112004"/>
                <a:gd name="connsiteX7" fmla="*/ 45567 w 286028"/>
                <a:gd name="connsiteY7" fmla="*/ 21994 h 112004"/>
                <a:gd name="connsiteX8" fmla="*/ 45567 w 286028"/>
                <a:gd name="connsiteY8" fmla="*/ 36165 h 112004"/>
                <a:gd name="connsiteX9" fmla="*/ 7542 w 286028"/>
                <a:gd name="connsiteY9" fmla="*/ 36165 h 112004"/>
                <a:gd name="connsiteX10" fmla="*/ 0 w 286028"/>
                <a:gd name="connsiteY10" fmla="*/ 43707 h 112004"/>
                <a:gd name="connsiteX11" fmla="*/ 0 w 286028"/>
                <a:gd name="connsiteY11" fmla="*/ 112005 h 11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6028" h="112004">
                  <a:moveTo>
                    <a:pt x="286028" y="112005"/>
                  </a:moveTo>
                  <a:lnTo>
                    <a:pt x="286028" y="43707"/>
                  </a:lnTo>
                  <a:cubicBezTo>
                    <a:pt x="286028" y="39533"/>
                    <a:pt x="282661" y="36165"/>
                    <a:pt x="278486" y="36165"/>
                  </a:cubicBezTo>
                  <a:lnTo>
                    <a:pt x="240462" y="36165"/>
                  </a:lnTo>
                  <a:lnTo>
                    <a:pt x="240462" y="21994"/>
                  </a:lnTo>
                  <a:cubicBezTo>
                    <a:pt x="240462" y="9857"/>
                    <a:pt x="230605" y="0"/>
                    <a:pt x="218467" y="0"/>
                  </a:cubicBezTo>
                  <a:lnTo>
                    <a:pt x="67561" y="0"/>
                  </a:lnTo>
                  <a:cubicBezTo>
                    <a:pt x="55424" y="0"/>
                    <a:pt x="45567" y="9857"/>
                    <a:pt x="45567" y="21994"/>
                  </a:cubicBezTo>
                  <a:lnTo>
                    <a:pt x="45567" y="36165"/>
                  </a:lnTo>
                  <a:lnTo>
                    <a:pt x="7542" y="36165"/>
                  </a:lnTo>
                  <a:cubicBezTo>
                    <a:pt x="3367" y="36165"/>
                    <a:pt x="0" y="39533"/>
                    <a:pt x="0" y="43707"/>
                  </a:cubicBezTo>
                  <a:lnTo>
                    <a:pt x="0" y="112005"/>
                  </a:lnTo>
                </a:path>
              </a:pathLst>
            </a:custGeom>
            <a:grpFill/>
            <a:ln w="12700" cap="rnd">
              <a:solidFill>
                <a:srgbClr val="114954"/>
              </a:solidFill>
              <a:prstDash val="solid"/>
              <a:round/>
            </a:ln>
          </p:spPr>
          <p:txBody>
            <a:bodyPr rtlCol="0" anchor="ctr"/>
            <a:lstStyle/>
            <a:p>
              <a:endParaRPr lang="en-AU"/>
            </a:p>
          </p:txBody>
        </p:sp>
        <p:sp>
          <p:nvSpPr>
            <p:cNvPr id="1117" name="Freeform: Shape 1116">
              <a:extLst>
                <a:ext uri="{FF2B5EF4-FFF2-40B4-BE49-F238E27FC236}">
                  <a16:creationId xmlns:a16="http://schemas.microsoft.com/office/drawing/2014/main" id="{8DBEE6AD-7089-410F-BA96-275F94738588}"/>
                </a:ext>
              </a:extLst>
            </p:cNvPr>
            <p:cNvSpPr/>
            <p:nvPr/>
          </p:nvSpPr>
          <p:spPr>
            <a:xfrm>
              <a:off x="2475385" y="5479752"/>
              <a:ext cx="286028" cy="13540"/>
            </a:xfrm>
            <a:custGeom>
              <a:avLst/>
              <a:gdLst>
                <a:gd name="connsiteX0" fmla="*/ 0 w 286028"/>
                <a:gd name="connsiteY0" fmla="*/ 0 h 13540"/>
                <a:gd name="connsiteX1" fmla="*/ 0 w 286028"/>
                <a:gd name="connsiteY1" fmla="*/ 13541 h 13540"/>
                <a:gd name="connsiteX2" fmla="*/ 286028 w 286028"/>
                <a:gd name="connsiteY2" fmla="*/ 13541 h 13540"/>
                <a:gd name="connsiteX3" fmla="*/ 286028 w 286028"/>
                <a:gd name="connsiteY3" fmla="*/ 0 h 13540"/>
              </a:gdLst>
              <a:ahLst/>
              <a:cxnLst>
                <a:cxn ang="0">
                  <a:pos x="connsiteX0" y="connsiteY0"/>
                </a:cxn>
                <a:cxn ang="0">
                  <a:pos x="connsiteX1" y="connsiteY1"/>
                </a:cxn>
                <a:cxn ang="0">
                  <a:pos x="connsiteX2" y="connsiteY2"/>
                </a:cxn>
                <a:cxn ang="0">
                  <a:pos x="connsiteX3" y="connsiteY3"/>
                </a:cxn>
              </a:cxnLst>
              <a:rect l="l" t="t" r="r" b="b"/>
              <a:pathLst>
                <a:path w="286028" h="13540">
                  <a:moveTo>
                    <a:pt x="0" y="0"/>
                  </a:moveTo>
                  <a:lnTo>
                    <a:pt x="0" y="13541"/>
                  </a:lnTo>
                  <a:lnTo>
                    <a:pt x="286028" y="13541"/>
                  </a:lnTo>
                  <a:lnTo>
                    <a:pt x="286028" y="0"/>
                  </a:lnTo>
                </a:path>
              </a:pathLst>
            </a:custGeom>
            <a:grpFill/>
            <a:ln w="12700" cap="rnd">
              <a:solidFill>
                <a:srgbClr val="114954"/>
              </a:solidFill>
              <a:prstDash val="solid"/>
              <a:round/>
            </a:ln>
          </p:spPr>
          <p:txBody>
            <a:bodyPr rtlCol="0" anchor="ctr"/>
            <a:lstStyle/>
            <a:p>
              <a:endParaRPr lang="en-AU"/>
            </a:p>
          </p:txBody>
        </p:sp>
        <p:sp>
          <p:nvSpPr>
            <p:cNvPr id="1118" name="Freeform: Shape 1117">
              <a:extLst>
                <a:ext uri="{FF2B5EF4-FFF2-40B4-BE49-F238E27FC236}">
                  <a16:creationId xmlns:a16="http://schemas.microsoft.com/office/drawing/2014/main" id="{E9B603CA-B2D2-4750-9CF6-53EE63BF4AC5}"/>
                </a:ext>
              </a:extLst>
            </p:cNvPr>
            <p:cNvSpPr/>
            <p:nvPr/>
          </p:nvSpPr>
          <p:spPr>
            <a:xfrm>
              <a:off x="2592476" y="5434993"/>
              <a:ext cx="51880" cy="57808"/>
            </a:xfrm>
            <a:custGeom>
              <a:avLst/>
              <a:gdLst>
                <a:gd name="connsiteX0" fmla="*/ 51881 w 51880"/>
                <a:gd name="connsiteY0" fmla="*/ 57809 h 57808"/>
                <a:gd name="connsiteX1" fmla="*/ 51881 w 51880"/>
                <a:gd name="connsiteY1" fmla="*/ 24555 h 57808"/>
                <a:gd name="connsiteX2" fmla="*/ 27326 w 51880"/>
                <a:gd name="connsiteY2" fmla="*/ 0 h 57808"/>
                <a:gd name="connsiteX3" fmla="*/ 24555 w 51880"/>
                <a:gd name="connsiteY3" fmla="*/ 0 h 57808"/>
                <a:gd name="connsiteX4" fmla="*/ 0 w 51880"/>
                <a:gd name="connsiteY4" fmla="*/ 24555 h 57808"/>
                <a:gd name="connsiteX5" fmla="*/ 0 w 51880"/>
                <a:gd name="connsiteY5" fmla="*/ 57809 h 5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0" h="57808">
                  <a:moveTo>
                    <a:pt x="51881" y="57809"/>
                  </a:moveTo>
                  <a:lnTo>
                    <a:pt x="51881" y="24555"/>
                  </a:lnTo>
                  <a:cubicBezTo>
                    <a:pt x="51881" y="10980"/>
                    <a:pt x="40866" y="0"/>
                    <a:pt x="27326" y="0"/>
                  </a:cubicBezTo>
                  <a:lnTo>
                    <a:pt x="24555" y="0"/>
                  </a:lnTo>
                  <a:cubicBezTo>
                    <a:pt x="10979" y="0"/>
                    <a:pt x="0" y="11014"/>
                    <a:pt x="0" y="24555"/>
                  </a:cubicBezTo>
                  <a:lnTo>
                    <a:pt x="0" y="57809"/>
                  </a:lnTo>
                </a:path>
              </a:pathLst>
            </a:custGeom>
            <a:grpFill/>
            <a:ln w="12700" cap="rnd">
              <a:solidFill>
                <a:srgbClr val="114954"/>
              </a:solidFill>
              <a:prstDash val="solid"/>
              <a:round/>
            </a:ln>
          </p:spPr>
          <p:txBody>
            <a:bodyPr rtlCol="0" anchor="ctr"/>
            <a:lstStyle/>
            <a:p>
              <a:endParaRPr lang="en-AU"/>
            </a:p>
          </p:txBody>
        </p:sp>
        <p:sp>
          <p:nvSpPr>
            <p:cNvPr id="1119" name="Freeform: Shape 1118">
              <a:extLst>
                <a:ext uri="{FF2B5EF4-FFF2-40B4-BE49-F238E27FC236}">
                  <a16:creationId xmlns:a16="http://schemas.microsoft.com/office/drawing/2014/main" id="{890AEE57-3EC0-4BA9-9CA8-4F3204756BC2}"/>
                </a:ext>
              </a:extLst>
            </p:cNvPr>
            <p:cNvSpPr/>
            <p:nvPr/>
          </p:nvSpPr>
          <p:spPr>
            <a:xfrm>
              <a:off x="2618469" y="5179657"/>
              <a:ext cx="56931" cy="71244"/>
            </a:xfrm>
            <a:custGeom>
              <a:avLst/>
              <a:gdLst>
                <a:gd name="connsiteX0" fmla="*/ 0 w 56931"/>
                <a:gd name="connsiteY0" fmla="*/ 71244 h 71244"/>
                <a:gd name="connsiteX1" fmla="*/ 0 w 56931"/>
                <a:gd name="connsiteY1" fmla="*/ 4140 h 71244"/>
                <a:gd name="connsiteX2" fmla="*/ 14277 w 56931"/>
                <a:gd name="connsiteY2" fmla="*/ 7578 h 71244"/>
                <a:gd name="connsiteX3" fmla="*/ 28729 w 56931"/>
                <a:gd name="connsiteY3" fmla="*/ 3298 h 71244"/>
                <a:gd name="connsiteX4" fmla="*/ 43392 w 56931"/>
                <a:gd name="connsiteY4" fmla="*/ 1 h 71244"/>
                <a:gd name="connsiteX5" fmla="*/ 56932 w 56931"/>
                <a:gd name="connsiteY5" fmla="*/ 3544 h 71244"/>
                <a:gd name="connsiteX6" fmla="*/ 56932 w 56931"/>
                <a:gd name="connsiteY6" fmla="*/ 40691 h 71244"/>
                <a:gd name="connsiteX7" fmla="*/ 43392 w 56931"/>
                <a:gd name="connsiteY7" fmla="*/ 37148 h 71244"/>
                <a:gd name="connsiteX8" fmla="*/ 28729 w 56931"/>
                <a:gd name="connsiteY8" fmla="*/ 40446 h 71244"/>
                <a:gd name="connsiteX9" fmla="*/ 14277 w 56931"/>
                <a:gd name="connsiteY9" fmla="*/ 44725 h 7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31" h="71244">
                  <a:moveTo>
                    <a:pt x="0" y="71244"/>
                  </a:moveTo>
                  <a:lnTo>
                    <a:pt x="0" y="4140"/>
                  </a:lnTo>
                  <a:cubicBezTo>
                    <a:pt x="3859" y="7367"/>
                    <a:pt x="9296" y="8209"/>
                    <a:pt x="14277" y="7578"/>
                  </a:cubicBezTo>
                  <a:cubicBezTo>
                    <a:pt x="19258" y="6946"/>
                    <a:pt x="23994" y="5052"/>
                    <a:pt x="28729" y="3298"/>
                  </a:cubicBezTo>
                  <a:cubicBezTo>
                    <a:pt x="33465" y="1544"/>
                    <a:pt x="38341" y="-35"/>
                    <a:pt x="43392" y="1"/>
                  </a:cubicBezTo>
                  <a:cubicBezTo>
                    <a:pt x="48092" y="36"/>
                    <a:pt x="52688" y="1544"/>
                    <a:pt x="56932" y="3544"/>
                  </a:cubicBezTo>
                  <a:lnTo>
                    <a:pt x="56932" y="40691"/>
                  </a:lnTo>
                  <a:cubicBezTo>
                    <a:pt x="52688" y="38692"/>
                    <a:pt x="48092" y="37183"/>
                    <a:pt x="43392" y="37148"/>
                  </a:cubicBezTo>
                  <a:cubicBezTo>
                    <a:pt x="38341" y="37113"/>
                    <a:pt x="33465" y="38727"/>
                    <a:pt x="28729" y="40446"/>
                  </a:cubicBezTo>
                  <a:cubicBezTo>
                    <a:pt x="23994" y="42200"/>
                    <a:pt x="19293" y="44094"/>
                    <a:pt x="14277" y="44725"/>
                  </a:cubicBezTo>
                </a:path>
              </a:pathLst>
            </a:custGeom>
            <a:grpFill/>
            <a:ln w="12700" cap="rnd">
              <a:solidFill>
                <a:srgbClr val="114954"/>
              </a:solidFill>
              <a:prstDash val="solid"/>
              <a:round/>
            </a:ln>
          </p:spPr>
          <p:txBody>
            <a:bodyPr rtlCol="0" anchor="ctr"/>
            <a:lstStyle/>
            <a:p>
              <a:endParaRPr lang="en-AU"/>
            </a:p>
          </p:txBody>
        </p:sp>
        <p:sp>
          <p:nvSpPr>
            <p:cNvPr id="1120" name="Freeform: Shape 1119">
              <a:extLst>
                <a:ext uri="{FF2B5EF4-FFF2-40B4-BE49-F238E27FC236}">
                  <a16:creationId xmlns:a16="http://schemas.microsoft.com/office/drawing/2014/main" id="{58E3FDCF-1D0B-4871-A827-4777AED5CDFE}"/>
                </a:ext>
              </a:extLst>
            </p:cNvPr>
            <p:cNvSpPr/>
            <p:nvPr/>
          </p:nvSpPr>
          <p:spPr>
            <a:xfrm>
              <a:off x="2420838" y="5268195"/>
              <a:ext cx="395121" cy="293359"/>
            </a:xfrm>
            <a:custGeom>
              <a:avLst/>
              <a:gdLst>
                <a:gd name="connsiteX0" fmla="*/ 287502 w 395121"/>
                <a:gd name="connsiteY0" fmla="*/ 0 h 293359"/>
                <a:gd name="connsiteX1" fmla="*/ 365691 w 395121"/>
                <a:gd name="connsiteY1" fmla="*/ 0 h 293359"/>
                <a:gd name="connsiteX2" fmla="*/ 395122 w 395121"/>
                <a:gd name="connsiteY2" fmla="*/ 29431 h 293359"/>
                <a:gd name="connsiteX3" fmla="*/ 395122 w 395121"/>
                <a:gd name="connsiteY3" fmla="*/ 263929 h 293359"/>
                <a:gd name="connsiteX4" fmla="*/ 365691 w 395121"/>
                <a:gd name="connsiteY4" fmla="*/ 293360 h 293359"/>
                <a:gd name="connsiteX5" fmla="*/ 29431 w 395121"/>
                <a:gd name="connsiteY5" fmla="*/ 293360 h 293359"/>
                <a:gd name="connsiteX6" fmla="*/ 0 w 395121"/>
                <a:gd name="connsiteY6" fmla="*/ 263929 h 293359"/>
                <a:gd name="connsiteX7" fmla="*/ 0 w 395121"/>
                <a:gd name="connsiteY7" fmla="*/ 29431 h 293359"/>
                <a:gd name="connsiteX8" fmla="*/ 29431 w 395121"/>
                <a:gd name="connsiteY8" fmla="*/ 0 h 293359"/>
                <a:gd name="connsiteX9" fmla="*/ 107445 w 395121"/>
                <a:gd name="connsiteY9"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121" h="293359">
                  <a:moveTo>
                    <a:pt x="287502" y="0"/>
                  </a:moveTo>
                  <a:lnTo>
                    <a:pt x="365691" y="0"/>
                  </a:lnTo>
                  <a:cubicBezTo>
                    <a:pt x="381932" y="0"/>
                    <a:pt x="395122" y="13189"/>
                    <a:pt x="395122" y="29431"/>
                  </a:cubicBezTo>
                  <a:lnTo>
                    <a:pt x="395122" y="263929"/>
                  </a:lnTo>
                  <a:cubicBezTo>
                    <a:pt x="395122" y="280170"/>
                    <a:pt x="381932" y="293360"/>
                    <a:pt x="365691" y="293360"/>
                  </a:cubicBezTo>
                  <a:lnTo>
                    <a:pt x="29431" y="293360"/>
                  </a:lnTo>
                  <a:cubicBezTo>
                    <a:pt x="13189" y="293360"/>
                    <a:pt x="0" y="280170"/>
                    <a:pt x="0" y="263929"/>
                  </a:cubicBezTo>
                  <a:lnTo>
                    <a:pt x="0" y="29431"/>
                  </a:lnTo>
                  <a:cubicBezTo>
                    <a:pt x="0" y="13189"/>
                    <a:pt x="13189" y="0"/>
                    <a:pt x="29431" y="0"/>
                  </a:cubicBezTo>
                  <a:lnTo>
                    <a:pt x="107445" y="0"/>
                  </a:lnTo>
                </a:path>
              </a:pathLst>
            </a:custGeom>
            <a:grpFill/>
            <a:ln w="12700" cap="rnd">
              <a:solidFill>
                <a:srgbClr val="114954"/>
              </a:solidFill>
              <a:prstDash val="solid"/>
              <a:round/>
            </a:ln>
          </p:spPr>
          <p:txBody>
            <a:bodyPr rtlCol="0" anchor="ctr"/>
            <a:lstStyle/>
            <a:p>
              <a:endParaRPr lang="en-AU"/>
            </a:p>
          </p:txBody>
        </p:sp>
        <p:sp>
          <p:nvSpPr>
            <p:cNvPr id="1121" name="Freeform: Shape 1120">
              <a:extLst>
                <a:ext uri="{FF2B5EF4-FFF2-40B4-BE49-F238E27FC236}">
                  <a16:creationId xmlns:a16="http://schemas.microsoft.com/office/drawing/2014/main" id="{C2B2BE95-0D63-4969-B094-0FA54B45777D}"/>
                </a:ext>
              </a:extLst>
            </p:cNvPr>
            <p:cNvSpPr/>
            <p:nvPr/>
          </p:nvSpPr>
          <p:spPr>
            <a:xfrm>
              <a:off x="2499659" y="5561555"/>
              <a:ext cx="237479" cy="45426"/>
            </a:xfrm>
            <a:custGeom>
              <a:avLst/>
              <a:gdLst>
                <a:gd name="connsiteX0" fmla="*/ 17960 w 237479"/>
                <a:gd name="connsiteY0" fmla="*/ 0 h 45426"/>
                <a:gd name="connsiteX1" fmla="*/ 0 w 237479"/>
                <a:gd name="connsiteY1" fmla="*/ 45426 h 45426"/>
                <a:gd name="connsiteX2" fmla="*/ 118740 w 237479"/>
                <a:gd name="connsiteY2" fmla="*/ 45426 h 45426"/>
                <a:gd name="connsiteX3" fmla="*/ 237480 w 237479"/>
                <a:gd name="connsiteY3" fmla="*/ 45426 h 45426"/>
                <a:gd name="connsiteX4" fmla="*/ 219520 w 237479"/>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426">
                  <a:moveTo>
                    <a:pt x="17960" y="0"/>
                  </a:moveTo>
                  <a:lnTo>
                    <a:pt x="0" y="45426"/>
                  </a:lnTo>
                  <a:lnTo>
                    <a:pt x="118740" y="45426"/>
                  </a:lnTo>
                  <a:lnTo>
                    <a:pt x="237480" y="45426"/>
                  </a:lnTo>
                  <a:lnTo>
                    <a:pt x="219520" y="0"/>
                  </a:lnTo>
                </a:path>
              </a:pathLst>
            </a:custGeom>
            <a:grpFill/>
            <a:ln w="12700" cap="rnd">
              <a:solidFill>
                <a:srgbClr val="114954"/>
              </a:solidFill>
              <a:prstDash val="solid"/>
              <a:round/>
            </a:ln>
          </p:spPr>
          <p:txBody>
            <a:bodyPr rtlCol="0" anchor="ctr"/>
            <a:lstStyle/>
            <a:p>
              <a:endParaRPr lang="en-AU"/>
            </a:p>
          </p:txBody>
        </p:sp>
        <p:sp>
          <p:nvSpPr>
            <p:cNvPr id="1122" name="Freeform: Shape 1121">
              <a:extLst>
                <a:ext uri="{FF2B5EF4-FFF2-40B4-BE49-F238E27FC236}">
                  <a16:creationId xmlns:a16="http://schemas.microsoft.com/office/drawing/2014/main" id="{4935B18B-442D-4932-BE3A-91DFC59C2B51}"/>
                </a:ext>
              </a:extLst>
            </p:cNvPr>
            <p:cNvSpPr/>
            <p:nvPr/>
          </p:nvSpPr>
          <p:spPr>
            <a:xfrm>
              <a:off x="2416088" y="5641393"/>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1123" name="Freeform: Shape 1122">
              <a:extLst>
                <a:ext uri="{FF2B5EF4-FFF2-40B4-BE49-F238E27FC236}">
                  <a16:creationId xmlns:a16="http://schemas.microsoft.com/office/drawing/2014/main" id="{A8CB5E16-0833-4A30-9B9D-0AD29F3B6D71}"/>
                </a:ext>
              </a:extLst>
            </p:cNvPr>
            <p:cNvSpPr/>
            <p:nvPr/>
          </p:nvSpPr>
          <p:spPr>
            <a:xfrm>
              <a:off x="2502465" y="5682821"/>
              <a:ext cx="248389" cy="3507"/>
            </a:xfrm>
            <a:custGeom>
              <a:avLst/>
              <a:gdLst>
                <a:gd name="connsiteX0" fmla="*/ 0 w 248389"/>
                <a:gd name="connsiteY0" fmla="*/ 0 h 3507"/>
                <a:gd name="connsiteX1" fmla="*/ 248389 w 248389"/>
                <a:gd name="connsiteY1" fmla="*/ 0 h 3507"/>
              </a:gdLst>
              <a:ahLst/>
              <a:cxnLst>
                <a:cxn ang="0">
                  <a:pos x="connsiteX0" y="connsiteY0"/>
                </a:cxn>
                <a:cxn ang="0">
                  <a:pos x="connsiteX1" y="connsiteY1"/>
                </a:cxn>
              </a:cxnLst>
              <a:rect l="l" t="t" r="r" b="b"/>
              <a:pathLst>
                <a:path w="248389" h="3507">
                  <a:moveTo>
                    <a:pt x="0" y="0"/>
                  </a:moveTo>
                  <a:lnTo>
                    <a:pt x="248389" y="0"/>
                  </a:lnTo>
                </a:path>
              </a:pathLst>
            </a:custGeom>
            <a:grpFill/>
            <a:ln w="12700" cap="rnd">
              <a:solidFill>
                <a:srgbClr val="114954"/>
              </a:solidFill>
              <a:custDash>
                <a:ds d="0" sp="0"/>
                <a:ds d="0" sp="707250"/>
              </a:custDash>
              <a:round/>
            </a:ln>
          </p:spPr>
          <p:txBody>
            <a:bodyPr rtlCol="0" anchor="ctr"/>
            <a:lstStyle/>
            <a:p>
              <a:endParaRPr lang="en-AU"/>
            </a:p>
          </p:txBody>
        </p:sp>
        <p:sp>
          <p:nvSpPr>
            <p:cNvPr id="1124" name="Freeform: Shape 1123">
              <a:extLst>
                <a:ext uri="{FF2B5EF4-FFF2-40B4-BE49-F238E27FC236}">
                  <a16:creationId xmlns:a16="http://schemas.microsoft.com/office/drawing/2014/main" id="{46857DA3-7C2B-4A2A-8784-37364ADA5C83}"/>
                </a:ext>
              </a:extLst>
            </p:cNvPr>
            <p:cNvSpPr/>
            <p:nvPr/>
          </p:nvSpPr>
          <p:spPr>
            <a:xfrm>
              <a:off x="2579041" y="5271949"/>
              <a:ext cx="78855" cy="25466"/>
            </a:xfrm>
            <a:custGeom>
              <a:avLst/>
              <a:gdLst>
                <a:gd name="connsiteX0" fmla="*/ 54126 w 78855"/>
                <a:gd name="connsiteY0" fmla="*/ 0 h 25466"/>
                <a:gd name="connsiteX1" fmla="*/ 24695 w 78855"/>
                <a:gd name="connsiteY1" fmla="*/ 0 h 25466"/>
                <a:gd name="connsiteX2" fmla="*/ 0 w 78855"/>
                <a:gd name="connsiteY2" fmla="*/ 24695 h 25466"/>
                <a:gd name="connsiteX3" fmla="*/ 0 w 78855"/>
                <a:gd name="connsiteY3" fmla="*/ 25467 h 25466"/>
                <a:gd name="connsiteX4" fmla="*/ 78856 w 78855"/>
                <a:gd name="connsiteY4" fmla="*/ 25467 h 25466"/>
                <a:gd name="connsiteX5" fmla="*/ 78856 w 78855"/>
                <a:gd name="connsiteY5" fmla="*/ 24695 h 25466"/>
                <a:gd name="connsiteX6" fmla="*/ 54161 w 78855"/>
                <a:gd name="connsiteY6" fmla="*/ 0 h 2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855" h="25466">
                  <a:moveTo>
                    <a:pt x="54126" y="0"/>
                  </a:moveTo>
                  <a:lnTo>
                    <a:pt x="24695" y="0"/>
                  </a:lnTo>
                  <a:cubicBezTo>
                    <a:pt x="11085" y="0"/>
                    <a:pt x="0" y="11085"/>
                    <a:pt x="0" y="24695"/>
                  </a:cubicBezTo>
                  <a:lnTo>
                    <a:pt x="0" y="25467"/>
                  </a:lnTo>
                  <a:lnTo>
                    <a:pt x="78856" y="25467"/>
                  </a:lnTo>
                  <a:lnTo>
                    <a:pt x="78856" y="24695"/>
                  </a:lnTo>
                  <a:cubicBezTo>
                    <a:pt x="78856" y="11085"/>
                    <a:pt x="67771" y="0"/>
                    <a:pt x="54161" y="0"/>
                  </a:cubicBezTo>
                  <a:close/>
                </a:path>
              </a:pathLst>
            </a:custGeom>
            <a:grpFill/>
            <a:ln w="12700" cap="flat">
              <a:solidFill>
                <a:srgbClr val="114954"/>
              </a:solidFill>
              <a:prstDash val="solid"/>
              <a:miter/>
            </a:ln>
          </p:spPr>
          <p:txBody>
            <a:bodyPr rtlCol="0" anchor="ctr"/>
            <a:lstStyle/>
            <a:p>
              <a:endParaRPr lang="en-AU"/>
            </a:p>
          </p:txBody>
        </p:sp>
      </p:grpSp>
      <p:grpSp>
        <p:nvGrpSpPr>
          <p:cNvPr id="1125" name="Graphic 7">
            <a:extLst>
              <a:ext uri="{FF2B5EF4-FFF2-40B4-BE49-F238E27FC236}">
                <a16:creationId xmlns:a16="http://schemas.microsoft.com/office/drawing/2014/main" id="{EDF93680-E2C2-44DB-8B08-2FC9B40F19C8}"/>
              </a:ext>
            </a:extLst>
          </p:cNvPr>
          <p:cNvGrpSpPr/>
          <p:nvPr/>
        </p:nvGrpSpPr>
        <p:grpSpPr>
          <a:xfrm>
            <a:off x="3716229" y="5276334"/>
            <a:ext cx="404586" cy="456016"/>
            <a:chOff x="3716229" y="5276334"/>
            <a:chExt cx="404586" cy="456016"/>
          </a:xfrm>
          <a:noFill/>
        </p:grpSpPr>
        <p:sp>
          <p:nvSpPr>
            <p:cNvPr id="1126" name="Freeform: Shape 1125">
              <a:extLst>
                <a:ext uri="{FF2B5EF4-FFF2-40B4-BE49-F238E27FC236}">
                  <a16:creationId xmlns:a16="http://schemas.microsoft.com/office/drawing/2014/main" id="{6A048AB0-D04E-435C-99E8-B7AA694368BA}"/>
                </a:ext>
              </a:extLst>
            </p:cNvPr>
            <p:cNvSpPr/>
            <p:nvPr/>
          </p:nvSpPr>
          <p:spPr>
            <a:xfrm>
              <a:off x="3720979" y="5276334"/>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59 h 293359"/>
                <a:gd name="connsiteX4" fmla="*/ 29431 w 395156"/>
                <a:gd name="connsiteY4" fmla="*/ 293359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6"/>
                    <a:pt x="395157" y="29431"/>
                  </a:cubicBezTo>
                  <a:lnTo>
                    <a:pt x="395157" y="263929"/>
                  </a:lnTo>
                  <a:cubicBezTo>
                    <a:pt x="395157" y="280183"/>
                    <a:pt x="381980" y="293359"/>
                    <a:pt x="365726" y="293359"/>
                  </a:cubicBezTo>
                  <a:lnTo>
                    <a:pt x="29431" y="293359"/>
                  </a:lnTo>
                  <a:cubicBezTo>
                    <a:pt x="13177" y="293359"/>
                    <a:pt x="0" y="280183"/>
                    <a:pt x="0" y="263929"/>
                  </a:cubicBezTo>
                  <a:lnTo>
                    <a:pt x="0" y="29431"/>
                  </a:lnTo>
                  <a:cubicBezTo>
                    <a:pt x="0" y="13176"/>
                    <a:pt x="13177" y="0"/>
                    <a:pt x="29431" y="0"/>
                  </a:cubicBezTo>
                  <a:close/>
                </a:path>
              </a:pathLst>
            </a:custGeom>
            <a:grpFill/>
            <a:ln w="12700" cap="rnd">
              <a:solidFill>
                <a:srgbClr val="114954"/>
              </a:solidFill>
              <a:prstDash val="solid"/>
              <a:round/>
            </a:ln>
          </p:spPr>
          <p:txBody>
            <a:bodyPr rtlCol="0" anchor="ctr"/>
            <a:lstStyle/>
            <a:p>
              <a:endParaRPr lang="en-AU"/>
            </a:p>
          </p:txBody>
        </p:sp>
        <p:sp>
          <p:nvSpPr>
            <p:cNvPr id="1127" name="Freeform: Shape 1126">
              <a:extLst>
                <a:ext uri="{FF2B5EF4-FFF2-40B4-BE49-F238E27FC236}">
                  <a16:creationId xmlns:a16="http://schemas.microsoft.com/office/drawing/2014/main" id="{C326C002-1F82-4E26-AE40-41DB046642FD}"/>
                </a:ext>
              </a:extLst>
            </p:cNvPr>
            <p:cNvSpPr/>
            <p:nvPr/>
          </p:nvSpPr>
          <p:spPr>
            <a:xfrm>
              <a:off x="3799800" y="5569693"/>
              <a:ext cx="237479" cy="45426"/>
            </a:xfrm>
            <a:custGeom>
              <a:avLst/>
              <a:gdLst>
                <a:gd name="connsiteX0" fmla="*/ 17960 w 237479"/>
                <a:gd name="connsiteY0" fmla="*/ 0 h 45426"/>
                <a:gd name="connsiteX1" fmla="*/ 0 w 237479"/>
                <a:gd name="connsiteY1" fmla="*/ 45427 h 45426"/>
                <a:gd name="connsiteX2" fmla="*/ 118740 w 237479"/>
                <a:gd name="connsiteY2" fmla="*/ 45427 h 45426"/>
                <a:gd name="connsiteX3" fmla="*/ 237480 w 237479"/>
                <a:gd name="connsiteY3" fmla="*/ 45427 h 45426"/>
                <a:gd name="connsiteX4" fmla="*/ 219520 w 237479"/>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426">
                  <a:moveTo>
                    <a:pt x="17960" y="0"/>
                  </a:moveTo>
                  <a:lnTo>
                    <a:pt x="0" y="45427"/>
                  </a:lnTo>
                  <a:lnTo>
                    <a:pt x="118740" y="45427"/>
                  </a:lnTo>
                  <a:lnTo>
                    <a:pt x="237480" y="45427"/>
                  </a:lnTo>
                  <a:lnTo>
                    <a:pt x="219520" y="0"/>
                  </a:lnTo>
                </a:path>
              </a:pathLst>
            </a:custGeom>
            <a:grpFill/>
            <a:ln w="12700" cap="rnd">
              <a:solidFill>
                <a:srgbClr val="114954"/>
              </a:solidFill>
              <a:prstDash val="solid"/>
              <a:round/>
            </a:ln>
          </p:spPr>
          <p:txBody>
            <a:bodyPr rtlCol="0" anchor="ctr"/>
            <a:lstStyle/>
            <a:p>
              <a:endParaRPr lang="en-AU"/>
            </a:p>
          </p:txBody>
        </p:sp>
        <p:sp>
          <p:nvSpPr>
            <p:cNvPr id="1128" name="Freeform: Shape 1127">
              <a:extLst>
                <a:ext uri="{FF2B5EF4-FFF2-40B4-BE49-F238E27FC236}">
                  <a16:creationId xmlns:a16="http://schemas.microsoft.com/office/drawing/2014/main" id="{90D091D0-D86E-4013-BACD-0C2D2F87856E}"/>
                </a:ext>
              </a:extLst>
            </p:cNvPr>
            <p:cNvSpPr/>
            <p:nvPr/>
          </p:nvSpPr>
          <p:spPr>
            <a:xfrm>
              <a:off x="3716229" y="5649531"/>
              <a:ext cx="404586" cy="82819"/>
            </a:xfrm>
            <a:custGeom>
              <a:avLst/>
              <a:gdLst>
                <a:gd name="connsiteX0" fmla="*/ 368442 w 404586"/>
                <a:gd name="connsiteY0" fmla="*/ 0 h 82819"/>
                <a:gd name="connsiteX1" fmla="*/ 402818 w 404586"/>
                <a:gd name="connsiteY1" fmla="*/ 62054 h 82819"/>
                <a:gd name="connsiteX2" fmla="*/ 390576 w 404586"/>
                <a:gd name="connsiteY2" fmla="*/ 82820 h 82819"/>
                <a:gd name="connsiteX3" fmla="*/ 14011 w 404586"/>
                <a:gd name="connsiteY3" fmla="*/ 82820 h 82819"/>
                <a:gd name="connsiteX4" fmla="*/ 1769 w 404586"/>
                <a:gd name="connsiteY4" fmla="*/ 62054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4"/>
                  </a:lnTo>
                  <a:cubicBezTo>
                    <a:pt x="407975" y="71384"/>
                    <a:pt x="401240" y="82820"/>
                    <a:pt x="390576" y="82820"/>
                  </a:cubicBezTo>
                  <a:lnTo>
                    <a:pt x="14011" y="82820"/>
                  </a:lnTo>
                  <a:cubicBezTo>
                    <a:pt x="3347" y="82820"/>
                    <a:pt x="-3388" y="71384"/>
                    <a:pt x="1769" y="62054"/>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1129" name="Freeform: Shape 1128">
              <a:extLst>
                <a:ext uri="{FF2B5EF4-FFF2-40B4-BE49-F238E27FC236}">
                  <a16:creationId xmlns:a16="http://schemas.microsoft.com/office/drawing/2014/main" id="{CD63E700-FC40-404A-B323-1C7F90062C09}"/>
                </a:ext>
              </a:extLst>
            </p:cNvPr>
            <p:cNvSpPr/>
            <p:nvPr/>
          </p:nvSpPr>
          <p:spPr>
            <a:xfrm>
              <a:off x="3802606" y="5690959"/>
              <a:ext cx="248389" cy="3507"/>
            </a:xfrm>
            <a:custGeom>
              <a:avLst/>
              <a:gdLst>
                <a:gd name="connsiteX0" fmla="*/ 0 w 248389"/>
                <a:gd name="connsiteY0" fmla="*/ 0 h 3507"/>
                <a:gd name="connsiteX1" fmla="*/ 248389 w 248389"/>
                <a:gd name="connsiteY1" fmla="*/ 0 h 3507"/>
              </a:gdLst>
              <a:ahLst/>
              <a:cxnLst>
                <a:cxn ang="0">
                  <a:pos x="connsiteX0" y="connsiteY0"/>
                </a:cxn>
                <a:cxn ang="0">
                  <a:pos x="connsiteX1" y="connsiteY1"/>
                </a:cxn>
              </a:cxnLst>
              <a:rect l="l" t="t" r="r" b="b"/>
              <a:pathLst>
                <a:path w="248389" h="3507">
                  <a:moveTo>
                    <a:pt x="0" y="0"/>
                  </a:moveTo>
                  <a:lnTo>
                    <a:pt x="248389" y="0"/>
                  </a:lnTo>
                </a:path>
              </a:pathLst>
            </a:custGeom>
            <a:grpFill/>
            <a:ln w="12700" cap="rnd">
              <a:solidFill>
                <a:srgbClr val="114954"/>
              </a:solidFill>
              <a:custDash>
                <a:ds d="0" sp="0"/>
                <a:ds d="0" sp="707250"/>
              </a:custDash>
              <a:round/>
            </a:ln>
          </p:spPr>
          <p:txBody>
            <a:bodyPr rtlCol="0" anchor="ctr"/>
            <a:lstStyle/>
            <a:p>
              <a:endParaRPr lang="en-AU"/>
            </a:p>
          </p:txBody>
        </p:sp>
        <p:sp>
          <p:nvSpPr>
            <p:cNvPr id="1130" name="Freeform: Shape 1129">
              <a:extLst>
                <a:ext uri="{FF2B5EF4-FFF2-40B4-BE49-F238E27FC236}">
                  <a16:creationId xmlns:a16="http://schemas.microsoft.com/office/drawing/2014/main" id="{F705BC96-E7FA-47DB-9E5D-8ED1DB1F519D}"/>
                </a:ext>
              </a:extLst>
            </p:cNvPr>
            <p:cNvSpPr/>
            <p:nvPr/>
          </p:nvSpPr>
          <p:spPr>
            <a:xfrm>
              <a:off x="3979962" y="5327548"/>
              <a:ext cx="70787" cy="84187"/>
            </a:xfrm>
            <a:custGeom>
              <a:avLst/>
              <a:gdLst>
                <a:gd name="connsiteX0" fmla="*/ 70788 w 70787"/>
                <a:gd name="connsiteY0" fmla="*/ 42094 h 84187"/>
                <a:gd name="connsiteX1" fmla="*/ 35394 w 70787"/>
                <a:gd name="connsiteY1" fmla="*/ 84188 h 84187"/>
                <a:gd name="connsiteX2" fmla="*/ 0 w 70787"/>
                <a:gd name="connsiteY2" fmla="*/ 42094 h 84187"/>
                <a:gd name="connsiteX3" fmla="*/ 35394 w 70787"/>
                <a:gd name="connsiteY3" fmla="*/ 0 h 84187"/>
                <a:gd name="connsiteX4" fmla="*/ 70788 w 70787"/>
                <a:gd name="connsiteY4" fmla="*/ 42094 h 84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87" h="84187">
                  <a:moveTo>
                    <a:pt x="70788" y="42094"/>
                  </a:moveTo>
                  <a:cubicBezTo>
                    <a:pt x="70788" y="65351"/>
                    <a:pt x="54932" y="84188"/>
                    <a:pt x="35394" y="84188"/>
                  </a:cubicBezTo>
                  <a:cubicBezTo>
                    <a:pt x="15855" y="84188"/>
                    <a:pt x="0" y="65351"/>
                    <a:pt x="0" y="42094"/>
                  </a:cubicBezTo>
                  <a:cubicBezTo>
                    <a:pt x="0" y="18837"/>
                    <a:pt x="15855" y="0"/>
                    <a:pt x="35394" y="0"/>
                  </a:cubicBezTo>
                  <a:cubicBezTo>
                    <a:pt x="54932" y="0"/>
                    <a:pt x="70788" y="18837"/>
                    <a:pt x="70788" y="42094"/>
                  </a:cubicBezTo>
                  <a:close/>
                </a:path>
              </a:pathLst>
            </a:custGeom>
            <a:grpFill/>
            <a:ln w="12700" cap="rnd">
              <a:solidFill>
                <a:srgbClr val="114954"/>
              </a:solidFill>
              <a:prstDash val="solid"/>
              <a:miter/>
            </a:ln>
          </p:spPr>
          <p:txBody>
            <a:bodyPr rtlCol="0" anchor="ctr"/>
            <a:lstStyle/>
            <a:p>
              <a:endParaRPr lang="en-AU"/>
            </a:p>
          </p:txBody>
        </p:sp>
        <p:sp>
          <p:nvSpPr>
            <p:cNvPr id="1131" name="Freeform: Shape 1130">
              <a:extLst>
                <a:ext uri="{FF2B5EF4-FFF2-40B4-BE49-F238E27FC236}">
                  <a16:creationId xmlns:a16="http://schemas.microsoft.com/office/drawing/2014/main" id="{BCB48DFC-0FCA-4C07-B9C9-41FA264977EE}"/>
                </a:ext>
              </a:extLst>
            </p:cNvPr>
            <p:cNvSpPr/>
            <p:nvPr/>
          </p:nvSpPr>
          <p:spPr>
            <a:xfrm>
              <a:off x="4052715" y="5430292"/>
              <a:ext cx="41953" cy="38305"/>
            </a:xfrm>
            <a:custGeom>
              <a:avLst/>
              <a:gdLst>
                <a:gd name="connsiteX0" fmla="*/ 41953 w 41953"/>
                <a:gd name="connsiteY0" fmla="*/ 38306 h 38305"/>
                <a:gd name="connsiteX1" fmla="*/ 16487 w 41953"/>
                <a:gd name="connsiteY1" fmla="*/ 14768 h 38305"/>
                <a:gd name="connsiteX2" fmla="*/ 0 w 41953"/>
                <a:gd name="connsiteY2" fmla="*/ 0 h 38305"/>
              </a:gdLst>
              <a:ahLst/>
              <a:cxnLst>
                <a:cxn ang="0">
                  <a:pos x="connsiteX0" y="connsiteY0"/>
                </a:cxn>
                <a:cxn ang="0">
                  <a:pos x="connsiteX1" y="connsiteY1"/>
                </a:cxn>
                <a:cxn ang="0">
                  <a:pos x="connsiteX2" y="connsiteY2"/>
                </a:cxn>
              </a:cxnLst>
              <a:rect l="l" t="t" r="r" b="b"/>
              <a:pathLst>
                <a:path w="41953" h="38305">
                  <a:moveTo>
                    <a:pt x="41953" y="38306"/>
                  </a:moveTo>
                  <a:lnTo>
                    <a:pt x="16487" y="14768"/>
                  </a:lnTo>
                  <a:lnTo>
                    <a:pt x="0" y="0"/>
                  </a:lnTo>
                </a:path>
              </a:pathLst>
            </a:custGeom>
            <a:grpFill/>
            <a:ln w="12700" cap="rnd">
              <a:solidFill>
                <a:srgbClr val="114954"/>
              </a:solidFill>
              <a:prstDash val="solid"/>
              <a:miter/>
            </a:ln>
          </p:spPr>
          <p:txBody>
            <a:bodyPr rtlCol="0" anchor="ctr"/>
            <a:lstStyle/>
            <a:p>
              <a:endParaRPr lang="en-AU"/>
            </a:p>
          </p:txBody>
        </p:sp>
        <p:sp>
          <p:nvSpPr>
            <p:cNvPr id="1132" name="Freeform: Shape 1131">
              <a:extLst>
                <a:ext uri="{FF2B5EF4-FFF2-40B4-BE49-F238E27FC236}">
                  <a16:creationId xmlns:a16="http://schemas.microsoft.com/office/drawing/2014/main" id="{854C2E57-8185-4AE9-9224-4D80C5259439}"/>
                </a:ext>
              </a:extLst>
            </p:cNvPr>
            <p:cNvSpPr/>
            <p:nvPr/>
          </p:nvSpPr>
          <p:spPr>
            <a:xfrm>
              <a:off x="4057345" y="5471930"/>
              <a:ext cx="35078" cy="62123"/>
            </a:xfrm>
            <a:custGeom>
              <a:avLst/>
              <a:gdLst>
                <a:gd name="connsiteX0" fmla="*/ 70 w 35078"/>
                <a:gd name="connsiteY0" fmla="*/ 62124 h 62123"/>
                <a:gd name="connsiteX1" fmla="*/ 70 w 35078"/>
                <a:gd name="connsiteY1" fmla="*/ 13540 h 62123"/>
                <a:gd name="connsiteX2" fmla="*/ 0 w 35078"/>
                <a:gd name="connsiteY2" fmla="*/ 0 h 62123"/>
                <a:gd name="connsiteX3" fmla="*/ 35078 w 35078"/>
                <a:gd name="connsiteY3" fmla="*/ 31045 h 62123"/>
              </a:gdLst>
              <a:ahLst/>
              <a:cxnLst>
                <a:cxn ang="0">
                  <a:pos x="connsiteX0" y="connsiteY0"/>
                </a:cxn>
                <a:cxn ang="0">
                  <a:pos x="connsiteX1" y="connsiteY1"/>
                </a:cxn>
                <a:cxn ang="0">
                  <a:pos x="connsiteX2" y="connsiteY2"/>
                </a:cxn>
                <a:cxn ang="0">
                  <a:pos x="connsiteX3" y="connsiteY3"/>
                </a:cxn>
              </a:cxnLst>
              <a:rect l="l" t="t" r="r" b="b"/>
              <a:pathLst>
                <a:path w="35078" h="62123">
                  <a:moveTo>
                    <a:pt x="70" y="62124"/>
                  </a:moveTo>
                  <a:lnTo>
                    <a:pt x="70" y="13540"/>
                  </a:lnTo>
                  <a:lnTo>
                    <a:pt x="0" y="0"/>
                  </a:lnTo>
                  <a:lnTo>
                    <a:pt x="35078" y="31045"/>
                  </a:lnTo>
                </a:path>
              </a:pathLst>
            </a:custGeom>
            <a:grpFill/>
            <a:ln w="12700" cap="rnd">
              <a:solidFill>
                <a:srgbClr val="114954"/>
              </a:solidFill>
              <a:prstDash val="solid"/>
              <a:miter/>
            </a:ln>
          </p:spPr>
          <p:txBody>
            <a:bodyPr rtlCol="0" anchor="ctr"/>
            <a:lstStyle/>
            <a:p>
              <a:endParaRPr lang="en-AU"/>
            </a:p>
          </p:txBody>
        </p:sp>
        <p:sp>
          <p:nvSpPr>
            <p:cNvPr id="1133" name="Freeform: Shape 1132">
              <a:extLst>
                <a:ext uri="{FF2B5EF4-FFF2-40B4-BE49-F238E27FC236}">
                  <a16:creationId xmlns:a16="http://schemas.microsoft.com/office/drawing/2014/main" id="{2EDAB1C4-6FCE-4FAE-A2D8-D2CB4C4D2258}"/>
                </a:ext>
              </a:extLst>
            </p:cNvPr>
            <p:cNvSpPr/>
            <p:nvPr/>
          </p:nvSpPr>
          <p:spPr>
            <a:xfrm>
              <a:off x="3912386" y="5389907"/>
              <a:ext cx="69715" cy="144147"/>
            </a:xfrm>
            <a:custGeom>
              <a:avLst/>
              <a:gdLst>
                <a:gd name="connsiteX0" fmla="*/ 69716 w 69715"/>
                <a:gd name="connsiteY0" fmla="*/ 40281 h 144147"/>
                <a:gd name="connsiteX1" fmla="*/ 23764 w 69715"/>
                <a:gd name="connsiteY1" fmla="*/ 3413 h 144147"/>
                <a:gd name="connsiteX2" fmla="*/ 3629 w 69715"/>
                <a:gd name="connsiteY2" fmla="*/ 4536 h 144147"/>
                <a:gd name="connsiteX3" fmla="*/ 5312 w 69715"/>
                <a:gd name="connsiteY3" fmla="*/ 25091 h 144147"/>
                <a:gd name="connsiteX4" fmla="*/ 48002 w 69715"/>
                <a:gd name="connsiteY4" fmla="*/ 59328 h 144147"/>
                <a:gd name="connsiteX5" fmla="*/ 59719 w 69715"/>
                <a:gd name="connsiteY5" fmla="*/ 83742 h 144147"/>
                <a:gd name="connsiteX6" fmla="*/ 59719 w 69715"/>
                <a:gd name="connsiteY6" fmla="*/ 144147 h 14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15" h="144147">
                  <a:moveTo>
                    <a:pt x="69716" y="40281"/>
                  </a:moveTo>
                  <a:lnTo>
                    <a:pt x="23764" y="3413"/>
                  </a:lnTo>
                  <a:cubicBezTo>
                    <a:pt x="17765" y="-1392"/>
                    <a:pt x="8785" y="-1217"/>
                    <a:pt x="3629" y="4536"/>
                  </a:cubicBezTo>
                  <a:cubicBezTo>
                    <a:pt x="-1844" y="10674"/>
                    <a:pt x="-1002" y="20040"/>
                    <a:pt x="5312" y="25091"/>
                  </a:cubicBezTo>
                  <a:lnTo>
                    <a:pt x="48002" y="59328"/>
                  </a:lnTo>
                  <a:cubicBezTo>
                    <a:pt x="55404" y="65256"/>
                    <a:pt x="59719" y="74236"/>
                    <a:pt x="59719" y="83742"/>
                  </a:cubicBezTo>
                  <a:lnTo>
                    <a:pt x="59719" y="144147"/>
                  </a:lnTo>
                </a:path>
              </a:pathLst>
            </a:custGeom>
            <a:grpFill/>
            <a:ln w="12700" cap="rnd">
              <a:solidFill>
                <a:srgbClr val="114954"/>
              </a:solidFill>
              <a:prstDash val="solid"/>
              <a:miter/>
            </a:ln>
          </p:spPr>
          <p:txBody>
            <a:bodyPr rtlCol="0" anchor="ctr"/>
            <a:lstStyle/>
            <a:p>
              <a:endParaRPr lang="en-AU"/>
            </a:p>
          </p:txBody>
        </p:sp>
        <p:sp>
          <p:nvSpPr>
            <p:cNvPr id="1134" name="Freeform: Shape 1133">
              <a:extLst>
                <a:ext uri="{FF2B5EF4-FFF2-40B4-BE49-F238E27FC236}">
                  <a16:creationId xmlns:a16="http://schemas.microsoft.com/office/drawing/2014/main" id="{BA3AA998-B9C4-4600-84D2-146F01665A1B}"/>
                </a:ext>
              </a:extLst>
            </p:cNvPr>
            <p:cNvSpPr/>
            <p:nvPr/>
          </p:nvSpPr>
          <p:spPr>
            <a:xfrm>
              <a:off x="3760688" y="5320216"/>
              <a:ext cx="164271" cy="182021"/>
            </a:xfrm>
            <a:custGeom>
              <a:avLst/>
              <a:gdLst>
                <a:gd name="connsiteX0" fmla="*/ 164272 w 164271"/>
                <a:gd name="connsiteY0" fmla="*/ 124844 h 182021"/>
                <a:gd name="connsiteX1" fmla="*/ 164272 w 164271"/>
                <a:gd name="connsiteY1" fmla="*/ 182021 h 182021"/>
                <a:gd name="connsiteX2" fmla="*/ 0 w 164271"/>
                <a:gd name="connsiteY2" fmla="*/ 182021 h 182021"/>
                <a:gd name="connsiteX3" fmla="*/ 0 w 164271"/>
                <a:gd name="connsiteY3" fmla="*/ 0 h 182021"/>
                <a:gd name="connsiteX4" fmla="*/ 164272 w 164271"/>
                <a:gd name="connsiteY4" fmla="*/ 0 h 182021"/>
                <a:gd name="connsiteX5" fmla="*/ 164272 w 164271"/>
                <a:gd name="connsiteY5" fmla="*/ 48970 h 18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271" h="182021">
                  <a:moveTo>
                    <a:pt x="164272" y="124844"/>
                  </a:moveTo>
                  <a:lnTo>
                    <a:pt x="164272" y="182021"/>
                  </a:lnTo>
                  <a:lnTo>
                    <a:pt x="0" y="182021"/>
                  </a:lnTo>
                  <a:lnTo>
                    <a:pt x="0" y="0"/>
                  </a:lnTo>
                  <a:lnTo>
                    <a:pt x="164272" y="0"/>
                  </a:lnTo>
                  <a:lnTo>
                    <a:pt x="164272" y="48970"/>
                  </a:lnTo>
                </a:path>
              </a:pathLst>
            </a:custGeom>
            <a:grpFill/>
            <a:ln w="12700" cap="rnd">
              <a:solidFill>
                <a:srgbClr val="114954"/>
              </a:solidFill>
              <a:prstDash val="solid"/>
              <a:miter/>
            </a:ln>
          </p:spPr>
          <p:txBody>
            <a:bodyPr rtlCol="0" anchor="ctr"/>
            <a:lstStyle/>
            <a:p>
              <a:endParaRPr lang="en-AU"/>
            </a:p>
          </p:txBody>
        </p:sp>
      </p:grpSp>
      <p:grpSp>
        <p:nvGrpSpPr>
          <p:cNvPr id="1136" name="Graphic 7">
            <a:extLst>
              <a:ext uri="{FF2B5EF4-FFF2-40B4-BE49-F238E27FC236}">
                <a16:creationId xmlns:a16="http://schemas.microsoft.com/office/drawing/2014/main" id="{2E75843B-8E26-49E2-AA2C-FBA7BAE6B8EC}"/>
              </a:ext>
            </a:extLst>
          </p:cNvPr>
          <p:cNvGrpSpPr/>
          <p:nvPr/>
        </p:nvGrpSpPr>
        <p:grpSpPr>
          <a:xfrm>
            <a:off x="5032626" y="5287664"/>
            <a:ext cx="409819" cy="421816"/>
            <a:chOff x="5032626" y="5287664"/>
            <a:chExt cx="409819" cy="421816"/>
          </a:xfrm>
          <a:noFill/>
        </p:grpSpPr>
        <p:grpSp>
          <p:nvGrpSpPr>
            <p:cNvPr id="1137" name="Graphic 7">
              <a:extLst>
                <a:ext uri="{FF2B5EF4-FFF2-40B4-BE49-F238E27FC236}">
                  <a16:creationId xmlns:a16="http://schemas.microsoft.com/office/drawing/2014/main" id="{16A9A876-18BD-4CCC-81DD-F372734F0401}"/>
                </a:ext>
              </a:extLst>
            </p:cNvPr>
            <p:cNvGrpSpPr/>
            <p:nvPr/>
          </p:nvGrpSpPr>
          <p:grpSpPr>
            <a:xfrm>
              <a:off x="5064302" y="5553522"/>
              <a:ext cx="107304" cy="155958"/>
              <a:chOff x="5064302" y="5553522"/>
              <a:chExt cx="107304" cy="155958"/>
            </a:xfrm>
            <a:grpFill/>
          </p:grpSpPr>
          <p:sp>
            <p:nvSpPr>
              <p:cNvPr id="1138" name="Freeform: Shape 1137">
                <a:extLst>
                  <a:ext uri="{FF2B5EF4-FFF2-40B4-BE49-F238E27FC236}">
                    <a16:creationId xmlns:a16="http://schemas.microsoft.com/office/drawing/2014/main" id="{4BB1B441-1074-4007-BF52-6D2D563AF243}"/>
                  </a:ext>
                </a:extLst>
              </p:cNvPr>
              <p:cNvSpPr/>
              <p:nvPr/>
            </p:nvSpPr>
            <p:spPr>
              <a:xfrm>
                <a:off x="5142737" y="5650163"/>
                <a:ext cx="28869" cy="59317"/>
              </a:xfrm>
              <a:custGeom>
                <a:avLst/>
                <a:gdLst>
                  <a:gd name="connsiteX0" fmla="*/ 0 w 28869"/>
                  <a:gd name="connsiteY0" fmla="*/ 0 h 59317"/>
                  <a:gd name="connsiteX1" fmla="*/ 28869 w 28869"/>
                  <a:gd name="connsiteY1" fmla="*/ 24905 h 59317"/>
                  <a:gd name="connsiteX2" fmla="*/ 28869 w 28869"/>
                  <a:gd name="connsiteY2" fmla="*/ 59317 h 59317"/>
                </a:gdLst>
                <a:ahLst/>
                <a:cxnLst>
                  <a:cxn ang="0">
                    <a:pos x="connsiteX0" y="connsiteY0"/>
                  </a:cxn>
                  <a:cxn ang="0">
                    <a:pos x="connsiteX1" y="connsiteY1"/>
                  </a:cxn>
                  <a:cxn ang="0">
                    <a:pos x="connsiteX2" y="connsiteY2"/>
                  </a:cxn>
                </a:cxnLst>
                <a:rect l="l" t="t" r="r" b="b"/>
                <a:pathLst>
                  <a:path w="28869" h="59317">
                    <a:moveTo>
                      <a:pt x="0" y="0"/>
                    </a:moveTo>
                    <a:lnTo>
                      <a:pt x="28869" y="24905"/>
                    </a:lnTo>
                    <a:lnTo>
                      <a:pt x="28869" y="59317"/>
                    </a:lnTo>
                  </a:path>
                </a:pathLst>
              </a:custGeom>
              <a:grpFill/>
              <a:ln w="12700" cap="rnd">
                <a:solidFill>
                  <a:srgbClr val="114954"/>
                </a:solidFill>
                <a:prstDash val="solid"/>
                <a:round/>
              </a:ln>
            </p:spPr>
            <p:txBody>
              <a:bodyPr rtlCol="0" anchor="ctr"/>
              <a:lstStyle/>
              <a:p>
                <a:endParaRPr lang="en-AU"/>
              </a:p>
            </p:txBody>
          </p:sp>
          <p:sp>
            <p:nvSpPr>
              <p:cNvPr id="1139" name="Freeform: Shape 1138">
                <a:extLst>
                  <a:ext uri="{FF2B5EF4-FFF2-40B4-BE49-F238E27FC236}">
                    <a16:creationId xmlns:a16="http://schemas.microsoft.com/office/drawing/2014/main" id="{EF5F9198-128A-4557-A453-DB0351906CA6}"/>
                  </a:ext>
                </a:extLst>
              </p:cNvPr>
              <p:cNvSpPr/>
              <p:nvPr/>
            </p:nvSpPr>
            <p:spPr>
              <a:xfrm>
                <a:off x="5064302" y="5553522"/>
                <a:ext cx="79978" cy="95342"/>
              </a:xfrm>
              <a:custGeom>
                <a:avLst/>
                <a:gdLst>
                  <a:gd name="connsiteX0" fmla="*/ 79978 w 79978"/>
                  <a:gd name="connsiteY0" fmla="*/ 47672 h 95342"/>
                  <a:gd name="connsiteX1" fmla="*/ 39989 w 79978"/>
                  <a:gd name="connsiteY1" fmla="*/ 95343 h 95342"/>
                  <a:gd name="connsiteX2" fmla="*/ 0 w 79978"/>
                  <a:gd name="connsiteY2" fmla="*/ 47672 h 95342"/>
                  <a:gd name="connsiteX3" fmla="*/ 39989 w 79978"/>
                  <a:gd name="connsiteY3" fmla="*/ 0 h 95342"/>
                  <a:gd name="connsiteX4" fmla="*/ 79978 w 79978"/>
                  <a:gd name="connsiteY4" fmla="*/ 4767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8" h="95342">
                    <a:moveTo>
                      <a:pt x="79978" y="47672"/>
                    </a:moveTo>
                    <a:cubicBezTo>
                      <a:pt x="79978" y="74000"/>
                      <a:pt x="62074" y="95343"/>
                      <a:pt x="39989" y="95343"/>
                    </a:cubicBezTo>
                    <a:cubicBezTo>
                      <a:pt x="17904" y="95343"/>
                      <a:pt x="0" y="74000"/>
                      <a:pt x="0" y="47672"/>
                    </a:cubicBezTo>
                    <a:cubicBezTo>
                      <a:pt x="0" y="21344"/>
                      <a:pt x="17904" y="0"/>
                      <a:pt x="39989" y="0"/>
                    </a:cubicBezTo>
                    <a:cubicBezTo>
                      <a:pt x="62074" y="0"/>
                      <a:pt x="79978" y="21344"/>
                      <a:pt x="79978" y="47672"/>
                    </a:cubicBezTo>
                    <a:close/>
                  </a:path>
                </a:pathLst>
              </a:custGeom>
              <a:grpFill/>
              <a:ln w="12700" cap="rnd">
                <a:solidFill>
                  <a:srgbClr val="114954"/>
                </a:solidFill>
                <a:prstDash val="solid"/>
                <a:miter/>
              </a:ln>
            </p:spPr>
            <p:txBody>
              <a:bodyPr rtlCol="0" anchor="ctr"/>
              <a:lstStyle/>
              <a:p>
                <a:endParaRPr lang="en-AU"/>
              </a:p>
            </p:txBody>
          </p:sp>
        </p:grpSp>
        <p:grpSp>
          <p:nvGrpSpPr>
            <p:cNvPr id="1140" name="Graphic 7">
              <a:extLst>
                <a:ext uri="{FF2B5EF4-FFF2-40B4-BE49-F238E27FC236}">
                  <a16:creationId xmlns:a16="http://schemas.microsoft.com/office/drawing/2014/main" id="{F11DE59A-4D02-427F-A1FA-A7CBA2BAD72C}"/>
                </a:ext>
              </a:extLst>
            </p:cNvPr>
            <p:cNvGrpSpPr/>
            <p:nvPr/>
          </p:nvGrpSpPr>
          <p:grpSpPr>
            <a:xfrm>
              <a:off x="5171606" y="5553522"/>
              <a:ext cx="135437" cy="155958"/>
              <a:chOff x="5171606" y="5553522"/>
              <a:chExt cx="135437" cy="155958"/>
            </a:xfrm>
            <a:grpFill/>
          </p:grpSpPr>
          <p:grpSp>
            <p:nvGrpSpPr>
              <p:cNvPr id="1141" name="Graphic 7">
                <a:extLst>
                  <a:ext uri="{FF2B5EF4-FFF2-40B4-BE49-F238E27FC236}">
                    <a16:creationId xmlns:a16="http://schemas.microsoft.com/office/drawing/2014/main" id="{0984CB04-F6AB-42BE-98F3-822D436EE3F9}"/>
                  </a:ext>
                </a:extLst>
              </p:cNvPr>
              <p:cNvGrpSpPr/>
              <p:nvPr/>
            </p:nvGrpSpPr>
            <p:grpSpPr>
              <a:xfrm>
                <a:off x="5171606" y="5649391"/>
                <a:ext cx="135437" cy="60089"/>
                <a:chOff x="5171606" y="5649391"/>
                <a:chExt cx="135437" cy="60089"/>
              </a:xfrm>
              <a:grpFill/>
            </p:grpSpPr>
            <p:sp>
              <p:nvSpPr>
                <p:cNvPr id="1142" name="Freeform: Shape 1141">
                  <a:extLst>
                    <a:ext uri="{FF2B5EF4-FFF2-40B4-BE49-F238E27FC236}">
                      <a16:creationId xmlns:a16="http://schemas.microsoft.com/office/drawing/2014/main" id="{2A429D08-EBD4-4FE8-918A-59B33D6D5929}"/>
                    </a:ext>
                  </a:extLst>
                </p:cNvPr>
                <p:cNvSpPr/>
                <p:nvPr/>
              </p:nvSpPr>
              <p:spPr>
                <a:xfrm>
                  <a:off x="5278174" y="5650163"/>
                  <a:ext cx="28869" cy="59317"/>
                </a:xfrm>
                <a:custGeom>
                  <a:avLst/>
                  <a:gdLst>
                    <a:gd name="connsiteX0" fmla="*/ 0 w 28869"/>
                    <a:gd name="connsiteY0" fmla="*/ 0 h 59317"/>
                    <a:gd name="connsiteX1" fmla="*/ 28869 w 28869"/>
                    <a:gd name="connsiteY1" fmla="*/ 24905 h 59317"/>
                    <a:gd name="connsiteX2" fmla="*/ 28869 w 28869"/>
                    <a:gd name="connsiteY2" fmla="*/ 59317 h 59317"/>
                  </a:gdLst>
                  <a:ahLst/>
                  <a:cxnLst>
                    <a:cxn ang="0">
                      <a:pos x="connsiteX0" y="connsiteY0"/>
                    </a:cxn>
                    <a:cxn ang="0">
                      <a:pos x="connsiteX1" y="connsiteY1"/>
                    </a:cxn>
                    <a:cxn ang="0">
                      <a:pos x="connsiteX2" y="connsiteY2"/>
                    </a:cxn>
                  </a:cxnLst>
                  <a:rect l="l" t="t" r="r" b="b"/>
                  <a:pathLst>
                    <a:path w="28869" h="59317">
                      <a:moveTo>
                        <a:pt x="0" y="0"/>
                      </a:moveTo>
                      <a:lnTo>
                        <a:pt x="28869" y="24905"/>
                      </a:lnTo>
                      <a:lnTo>
                        <a:pt x="28869" y="59317"/>
                      </a:lnTo>
                    </a:path>
                  </a:pathLst>
                </a:custGeom>
                <a:grpFill/>
                <a:ln w="12700" cap="rnd">
                  <a:solidFill>
                    <a:srgbClr val="114954"/>
                  </a:solidFill>
                  <a:prstDash val="solid"/>
                  <a:round/>
                </a:ln>
              </p:spPr>
              <p:txBody>
                <a:bodyPr rtlCol="0" anchor="ctr"/>
                <a:lstStyle/>
                <a:p>
                  <a:endParaRPr lang="en-AU"/>
                </a:p>
              </p:txBody>
            </p:sp>
            <p:sp>
              <p:nvSpPr>
                <p:cNvPr id="1143" name="Freeform: Shape 1142">
                  <a:extLst>
                    <a:ext uri="{FF2B5EF4-FFF2-40B4-BE49-F238E27FC236}">
                      <a16:creationId xmlns:a16="http://schemas.microsoft.com/office/drawing/2014/main" id="{EC9996EA-C8A6-4823-ABFA-86AD5DB3F07E}"/>
                    </a:ext>
                  </a:extLst>
                </p:cNvPr>
                <p:cNvSpPr/>
                <p:nvPr/>
              </p:nvSpPr>
              <p:spPr>
                <a:xfrm>
                  <a:off x="5171606" y="5649391"/>
                  <a:ext cx="28904" cy="25677"/>
                </a:xfrm>
                <a:custGeom>
                  <a:avLst/>
                  <a:gdLst>
                    <a:gd name="connsiteX0" fmla="*/ 28905 w 28904"/>
                    <a:gd name="connsiteY0" fmla="*/ 0 h 25677"/>
                    <a:gd name="connsiteX1" fmla="*/ 0 w 28904"/>
                    <a:gd name="connsiteY1" fmla="*/ 25677 h 25677"/>
                  </a:gdLst>
                  <a:ahLst/>
                  <a:cxnLst>
                    <a:cxn ang="0">
                      <a:pos x="connsiteX0" y="connsiteY0"/>
                    </a:cxn>
                    <a:cxn ang="0">
                      <a:pos x="connsiteX1" y="connsiteY1"/>
                    </a:cxn>
                  </a:cxnLst>
                  <a:rect l="l" t="t" r="r" b="b"/>
                  <a:pathLst>
                    <a:path w="28904" h="25677">
                      <a:moveTo>
                        <a:pt x="28905" y="0"/>
                      </a:moveTo>
                      <a:lnTo>
                        <a:pt x="0" y="25677"/>
                      </a:lnTo>
                    </a:path>
                  </a:pathLst>
                </a:custGeom>
                <a:grpFill/>
                <a:ln w="12700" cap="rnd">
                  <a:solidFill>
                    <a:srgbClr val="114954"/>
                  </a:solidFill>
                  <a:prstDash val="solid"/>
                  <a:round/>
                </a:ln>
              </p:spPr>
              <p:txBody>
                <a:bodyPr rtlCol="0" anchor="ctr"/>
                <a:lstStyle/>
                <a:p>
                  <a:endParaRPr lang="en-AU"/>
                </a:p>
              </p:txBody>
            </p:sp>
          </p:grpSp>
          <p:sp>
            <p:nvSpPr>
              <p:cNvPr id="1144" name="Freeform: Shape 1143">
                <a:extLst>
                  <a:ext uri="{FF2B5EF4-FFF2-40B4-BE49-F238E27FC236}">
                    <a16:creationId xmlns:a16="http://schemas.microsoft.com/office/drawing/2014/main" id="{74E57B82-8C7C-45FA-92A3-F24B56CCBF8C}"/>
                  </a:ext>
                </a:extLst>
              </p:cNvPr>
              <p:cNvSpPr/>
              <p:nvPr/>
            </p:nvSpPr>
            <p:spPr>
              <a:xfrm>
                <a:off x="5199739" y="5553522"/>
                <a:ext cx="79978" cy="95342"/>
              </a:xfrm>
              <a:custGeom>
                <a:avLst/>
                <a:gdLst>
                  <a:gd name="connsiteX0" fmla="*/ 79978 w 79978"/>
                  <a:gd name="connsiteY0" fmla="*/ 47672 h 95342"/>
                  <a:gd name="connsiteX1" fmla="*/ 39989 w 79978"/>
                  <a:gd name="connsiteY1" fmla="*/ 95343 h 95342"/>
                  <a:gd name="connsiteX2" fmla="*/ 0 w 79978"/>
                  <a:gd name="connsiteY2" fmla="*/ 47672 h 95342"/>
                  <a:gd name="connsiteX3" fmla="*/ 39989 w 79978"/>
                  <a:gd name="connsiteY3" fmla="*/ 0 h 95342"/>
                  <a:gd name="connsiteX4" fmla="*/ 79978 w 79978"/>
                  <a:gd name="connsiteY4" fmla="*/ 4767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8" h="95342">
                    <a:moveTo>
                      <a:pt x="79978" y="47672"/>
                    </a:moveTo>
                    <a:cubicBezTo>
                      <a:pt x="79978" y="74000"/>
                      <a:pt x="62074" y="95343"/>
                      <a:pt x="39989" y="95343"/>
                    </a:cubicBezTo>
                    <a:cubicBezTo>
                      <a:pt x="17904" y="95343"/>
                      <a:pt x="0" y="74000"/>
                      <a:pt x="0" y="47672"/>
                    </a:cubicBezTo>
                    <a:cubicBezTo>
                      <a:pt x="0" y="21344"/>
                      <a:pt x="17904" y="0"/>
                      <a:pt x="39989" y="0"/>
                    </a:cubicBezTo>
                    <a:cubicBezTo>
                      <a:pt x="62074" y="0"/>
                      <a:pt x="79978" y="21344"/>
                      <a:pt x="79978" y="47672"/>
                    </a:cubicBezTo>
                    <a:close/>
                  </a:path>
                </a:pathLst>
              </a:custGeom>
              <a:grpFill/>
              <a:ln w="12700" cap="rnd">
                <a:solidFill>
                  <a:srgbClr val="114954"/>
                </a:solidFill>
                <a:prstDash val="solid"/>
                <a:miter/>
              </a:ln>
            </p:spPr>
            <p:txBody>
              <a:bodyPr rtlCol="0" anchor="ctr"/>
              <a:lstStyle/>
              <a:p>
                <a:endParaRPr lang="en-AU"/>
              </a:p>
            </p:txBody>
          </p:sp>
        </p:grpSp>
        <p:sp>
          <p:nvSpPr>
            <p:cNvPr id="1145" name="Freeform: Shape 1144">
              <a:extLst>
                <a:ext uri="{FF2B5EF4-FFF2-40B4-BE49-F238E27FC236}">
                  <a16:creationId xmlns:a16="http://schemas.microsoft.com/office/drawing/2014/main" id="{AB780CE0-EE3A-42BF-8406-1C1A8C80CFDD}"/>
                </a:ext>
              </a:extLst>
            </p:cNvPr>
            <p:cNvSpPr/>
            <p:nvPr/>
          </p:nvSpPr>
          <p:spPr>
            <a:xfrm>
              <a:off x="5413611" y="5650163"/>
              <a:ext cx="28834" cy="59317"/>
            </a:xfrm>
            <a:custGeom>
              <a:avLst/>
              <a:gdLst>
                <a:gd name="connsiteX0" fmla="*/ 0 w 28834"/>
                <a:gd name="connsiteY0" fmla="*/ 0 h 59317"/>
                <a:gd name="connsiteX1" fmla="*/ 28834 w 28834"/>
                <a:gd name="connsiteY1" fmla="*/ 24905 h 59317"/>
                <a:gd name="connsiteX2" fmla="*/ 28834 w 28834"/>
                <a:gd name="connsiteY2" fmla="*/ 59317 h 59317"/>
              </a:gdLst>
              <a:ahLst/>
              <a:cxnLst>
                <a:cxn ang="0">
                  <a:pos x="connsiteX0" y="connsiteY0"/>
                </a:cxn>
                <a:cxn ang="0">
                  <a:pos x="connsiteX1" y="connsiteY1"/>
                </a:cxn>
                <a:cxn ang="0">
                  <a:pos x="connsiteX2" y="connsiteY2"/>
                </a:cxn>
              </a:cxnLst>
              <a:rect l="l" t="t" r="r" b="b"/>
              <a:pathLst>
                <a:path w="28834" h="59317">
                  <a:moveTo>
                    <a:pt x="0" y="0"/>
                  </a:moveTo>
                  <a:lnTo>
                    <a:pt x="28834" y="24905"/>
                  </a:lnTo>
                  <a:lnTo>
                    <a:pt x="28834" y="59317"/>
                  </a:lnTo>
                </a:path>
              </a:pathLst>
            </a:custGeom>
            <a:grpFill/>
            <a:ln w="12700" cap="rnd">
              <a:solidFill>
                <a:srgbClr val="114954"/>
              </a:solidFill>
              <a:prstDash val="solid"/>
              <a:round/>
            </a:ln>
          </p:spPr>
          <p:txBody>
            <a:bodyPr rtlCol="0" anchor="ctr"/>
            <a:lstStyle/>
            <a:p>
              <a:endParaRPr lang="en-AU"/>
            </a:p>
          </p:txBody>
        </p:sp>
        <p:sp>
          <p:nvSpPr>
            <p:cNvPr id="1146" name="Freeform: Shape 1145">
              <a:extLst>
                <a:ext uri="{FF2B5EF4-FFF2-40B4-BE49-F238E27FC236}">
                  <a16:creationId xmlns:a16="http://schemas.microsoft.com/office/drawing/2014/main" id="{F609484F-C45D-4541-8B49-43D26EE26E4E}"/>
                </a:ext>
              </a:extLst>
            </p:cNvPr>
            <p:cNvSpPr/>
            <p:nvPr/>
          </p:nvSpPr>
          <p:spPr>
            <a:xfrm>
              <a:off x="5032626" y="5650163"/>
              <a:ext cx="28869" cy="59317"/>
            </a:xfrm>
            <a:custGeom>
              <a:avLst/>
              <a:gdLst>
                <a:gd name="connsiteX0" fmla="*/ 28869 w 28869"/>
                <a:gd name="connsiteY0" fmla="*/ 0 h 59317"/>
                <a:gd name="connsiteX1" fmla="*/ 0 w 28869"/>
                <a:gd name="connsiteY1" fmla="*/ 24905 h 59317"/>
                <a:gd name="connsiteX2" fmla="*/ 0 w 28869"/>
                <a:gd name="connsiteY2" fmla="*/ 59317 h 59317"/>
              </a:gdLst>
              <a:ahLst/>
              <a:cxnLst>
                <a:cxn ang="0">
                  <a:pos x="connsiteX0" y="connsiteY0"/>
                </a:cxn>
                <a:cxn ang="0">
                  <a:pos x="connsiteX1" y="connsiteY1"/>
                </a:cxn>
                <a:cxn ang="0">
                  <a:pos x="connsiteX2" y="connsiteY2"/>
                </a:cxn>
              </a:cxnLst>
              <a:rect l="l" t="t" r="r" b="b"/>
              <a:pathLst>
                <a:path w="28869" h="59317">
                  <a:moveTo>
                    <a:pt x="28869" y="0"/>
                  </a:moveTo>
                  <a:lnTo>
                    <a:pt x="0" y="24905"/>
                  </a:lnTo>
                  <a:lnTo>
                    <a:pt x="0" y="59317"/>
                  </a:lnTo>
                </a:path>
              </a:pathLst>
            </a:custGeom>
            <a:grpFill/>
            <a:ln w="12700" cap="rnd">
              <a:solidFill>
                <a:srgbClr val="114954"/>
              </a:solidFill>
              <a:prstDash val="solid"/>
              <a:round/>
            </a:ln>
          </p:spPr>
          <p:txBody>
            <a:bodyPr rtlCol="0" anchor="ctr"/>
            <a:lstStyle/>
            <a:p>
              <a:endParaRPr lang="en-AU"/>
            </a:p>
          </p:txBody>
        </p:sp>
        <p:sp>
          <p:nvSpPr>
            <p:cNvPr id="1147" name="Freeform: Shape 1146">
              <a:extLst>
                <a:ext uri="{FF2B5EF4-FFF2-40B4-BE49-F238E27FC236}">
                  <a16:creationId xmlns:a16="http://schemas.microsoft.com/office/drawing/2014/main" id="{690199E7-A02F-4494-BD02-96B53AD80091}"/>
                </a:ext>
              </a:extLst>
            </p:cNvPr>
            <p:cNvSpPr/>
            <p:nvPr/>
          </p:nvSpPr>
          <p:spPr>
            <a:xfrm>
              <a:off x="5307043" y="5649391"/>
              <a:ext cx="28904" cy="25677"/>
            </a:xfrm>
            <a:custGeom>
              <a:avLst/>
              <a:gdLst>
                <a:gd name="connsiteX0" fmla="*/ 28905 w 28904"/>
                <a:gd name="connsiteY0" fmla="*/ 0 h 25677"/>
                <a:gd name="connsiteX1" fmla="*/ 0 w 28904"/>
                <a:gd name="connsiteY1" fmla="*/ 25677 h 25677"/>
              </a:gdLst>
              <a:ahLst/>
              <a:cxnLst>
                <a:cxn ang="0">
                  <a:pos x="connsiteX0" y="connsiteY0"/>
                </a:cxn>
                <a:cxn ang="0">
                  <a:pos x="connsiteX1" y="connsiteY1"/>
                </a:cxn>
              </a:cxnLst>
              <a:rect l="l" t="t" r="r" b="b"/>
              <a:pathLst>
                <a:path w="28904" h="25677">
                  <a:moveTo>
                    <a:pt x="28905" y="0"/>
                  </a:moveTo>
                  <a:lnTo>
                    <a:pt x="0" y="25677"/>
                  </a:lnTo>
                </a:path>
              </a:pathLst>
            </a:custGeom>
            <a:grpFill/>
            <a:ln w="12700" cap="rnd">
              <a:solidFill>
                <a:srgbClr val="114954"/>
              </a:solidFill>
              <a:prstDash val="solid"/>
              <a:round/>
            </a:ln>
          </p:spPr>
          <p:txBody>
            <a:bodyPr rtlCol="0" anchor="ctr"/>
            <a:lstStyle/>
            <a:p>
              <a:endParaRPr lang="en-AU"/>
            </a:p>
          </p:txBody>
        </p:sp>
        <p:sp>
          <p:nvSpPr>
            <p:cNvPr id="1148" name="Freeform: Shape 1147">
              <a:extLst>
                <a:ext uri="{FF2B5EF4-FFF2-40B4-BE49-F238E27FC236}">
                  <a16:creationId xmlns:a16="http://schemas.microsoft.com/office/drawing/2014/main" id="{1ECE0F72-871A-4D19-A6CD-279ACFFCA45F}"/>
                </a:ext>
              </a:extLst>
            </p:cNvPr>
            <p:cNvSpPr/>
            <p:nvPr/>
          </p:nvSpPr>
          <p:spPr>
            <a:xfrm>
              <a:off x="5335176" y="5553522"/>
              <a:ext cx="79978" cy="95342"/>
            </a:xfrm>
            <a:custGeom>
              <a:avLst/>
              <a:gdLst>
                <a:gd name="connsiteX0" fmla="*/ 79978 w 79978"/>
                <a:gd name="connsiteY0" fmla="*/ 47672 h 95342"/>
                <a:gd name="connsiteX1" fmla="*/ 39989 w 79978"/>
                <a:gd name="connsiteY1" fmla="*/ 95343 h 95342"/>
                <a:gd name="connsiteX2" fmla="*/ 0 w 79978"/>
                <a:gd name="connsiteY2" fmla="*/ 47672 h 95342"/>
                <a:gd name="connsiteX3" fmla="*/ 39989 w 79978"/>
                <a:gd name="connsiteY3" fmla="*/ 0 h 95342"/>
                <a:gd name="connsiteX4" fmla="*/ 79978 w 79978"/>
                <a:gd name="connsiteY4" fmla="*/ 4767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8" h="95342">
                  <a:moveTo>
                    <a:pt x="79978" y="47672"/>
                  </a:moveTo>
                  <a:cubicBezTo>
                    <a:pt x="79978" y="74000"/>
                    <a:pt x="62074" y="95343"/>
                    <a:pt x="39989" y="95343"/>
                  </a:cubicBezTo>
                  <a:cubicBezTo>
                    <a:pt x="17904" y="95343"/>
                    <a:pt x="0" y="74000"/>
                    <a:pt x="0" y="47672"/>
                  </a:cubicBezTo>
                  <a:cubicBezTo>
                    <a:pt x="0" y="21344"/>
                    <a:pt x="17904" y="0"/>
                    <a:pt x="39989" y="0"/>
                  </a:cubicBezTo>
                  <a:cubicBezTo>
                    <a:pt x="62074" y="0"/>
                    <a:pt x="79978" y="21344"/>
                    <a:pt x="79978" y="47672"/>
                  </a:cubicBezTo>
                  <a:close/>
                </a:path>
              </a:pathLst>
            </a:custGeom>
            <a:grpFill/>
            <a:ln w="12700" cap="rnd">
              <a:solidFill>
                <a:srgbClr val="114954"/>
              </a:solidFill>
              <a:prstDash val="solid"/>
              <a:miter/>
            </a:ln>
          </p:spPr>
          <p:txBody>
            <a:bodyPr rtlCol="0" anchor="ctr"/>
            <a:lstStyle/>
            <a:p>
              <a:endParaRPr lang="en-AU"/>
            </a:p>
          </p:txBody>
        </p:sp>
        <p:sp>
          <p:nvSpPr>
            <p:cNvPr id="1149" name="Freeform: Shape 1148">
              <a:extLst>
                <a:ext uri="{FF2B5EF4-FFF2-40B4-BE49-F238E27FC236}">
                  <a16:creationId xmlns:a16="http://schemas.microsoft.com/office/drawing/2014/main" id="{3316CAA9-630E-487F-AC70-50FAEF31F761}"/>
                </a:ext>
              </a:extLst>
            </p:cNvPr>
            <p:cNvSpPr/>
            <p:nvPr/>
          </p:nvSpPr>
          <p:spPr>
            <a:xfrm>
              <a:off x="5066266" y="5287699"/>
              <a:ext cx="342504" cy="250599"/>
            </a:xfrm>
            <a:custGeom>
              <a:avLst/>
              <a:gdLst>
                <a:gd name="connsiteX0" fmla="*/ 0 w 342504"/>
                <a:gd name="connsiteY0" fmla="*/ 250599 h 250599"/>
                <a:gd name="connsiteX1" fmla="*/ 0 w 342504"/>
                <a:gd name="connsiteY1" fmla="*/ 25502 h 250599"/>
                <a:gd name="connsiteX2" fmla="*/ 25502 w 342504"/>
                <a:gd name="connsiteY2" fmla="*/ 0 h 250599"/>
                <a:gd name="connsiteX3" fmla="*/ 317002 w 342504"/>
                <a:gd name="connsiteY3" fmla="*/ 0 h 250599"/>
                <a:gd name="connsiteX4" fmla="*/ 342504 w 342504"/>
                <a:gd name="connsiteY4" fmla="*/ 25502 h 250599"/>
                <a:gd name="connsiteX5" fmla="*/ 342504 w 342504"/>
                <a:gd name="connsiteY5" fmla="*/ 250599 h 25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504" h="250599">
                  <a:moveTo>
                    <a:pt x="0" y="250599"/>
                  </a:moveTo>
                  <a:lnTo>
                    <a:pt x="0" y="25502"/>
                  </a:lnTo>
                  <a:cubicBezTo>
                    <a:pt x="0" y="11400"/>
                    <a:pt x="11436" y="0"/>
                    <a:pt x="25502" y="0"/>
                  </a:cubicBezTo>
                  <a:lnTo>
                    <a:pt x="317002" y="0"/>
                  </a:lnTo>
                  <a:cubicBezTo>
                    <a:pt x="331104" y="0"/>
                    <a:pt x="342504" y="11436"/>
                    <a:pt x="342504" y="25502"/>
                  </a:cubicBezTo>
                  <a:lnTo>
                    <a:pt x="342504" y="250599"/>
                  </a:lnTo>
                </a:path>
              </a:pathLst>
            </a:custGeom>
            <a:grpFill/>
            <a:ln w="12700" cap="rnd">
              <a:solidFill>
                <a:srgbClr val="114954"/>
              </a:solidFill>
              <a:prstDash val="solid"/>
              <a:round/>
            </a:ln>
          </p:spPr>
          <p:txBody>
            <a:bodyPr rtlCol="0" anchor="ctr"/>
            <a:lstStyle/>
            <a:p>
              <a:endParaRPr lang="en-AU"/>
            </a:p>
          </p:txBody>
        </p:sp>
        <p:sp>
          <p:nvSpPr>
            <p:cNvPr id="1150" name="Freeform: Shape 1149">
              <a:extLst>
                <a:ext uri="{FF2B5EF4-FFF2-40B4-BE49-F238E27FC236}">
                  <a16:creationId xmlns:a16="http://schemas.microsoft.com/office/drawing/2014/main" id="{E4B59A97-C5B8-45D5-B11A-6CFD6FBE2032}"/>
                </a:ext>
              </a:extLst>
            </p:cNvPr>
            <p:cNvSpPr/>
            <p:nvPr/>
          </p:nvSpPr>
          <p:spPr>
            <a:xfrm>
              <a:off x="5202300" y="5287664"/>
              <a:ext cx="65911" cy="45847"/>
            </a:xfrm>
            <a:custGeom>
              <a:avLst/>
              <a:gdLst>
                <a:gd name="connsiteX0" fmla="*/ 65912 w 65911"/>
                <a:gd name="connsiteY0" fmla="*/ 0 h 45847"/>
                <a:gd name="connsiteX1" fmla="*/ 65912 w 65911"/>
                <a:gd name="connsiteY1" fmla="*/ 32658 h 45847"/>
                <a:gd name="connsiteX2" fmla="*/ 52723 w 65911"/>
                <a:gd name="connsiteY2" fmla="*/ 45847 h 45847"/>
                <a:gd name="connsiteX3" fmla="*/ 13189 w 65911"/>
                <a:gd name="connsiteY3" fmla="*/ 45847 h 45847"/>
                <a:gd name="connsiteX4" fmla="*/ 0 w 65911"/>
                <a:gd name="connsiteY4" fmla="*/ 32658 h 45847"/>
                <a:gd name="connsiteX5" fmla="*/ 0 w 65911"/>
                <a:gd name="connsiteY5" fmla="*/ 0 h 4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911" h="45847">
                  <a:moveTo>
                    <a:pt x="65912" y="0"/>
                  </a:moveTo>
                  <a:lnTo>
                    <a:pt x="65912" y="32658"/>
                  </a:lnTo>
                  <a:cubicBezTo>
                    <a:pt x="65912" y="39919"/>
                    <a:pt x="60019" y="45847"/>
                    <a:pt x="52723" y="45847"/>
                  </a:cubicBezTo>
                  <a:lnTo>
                    <a:pt x="13189" y="45847"/>
                  </a:lnTo>
                  <a:cubicBezTo>
                    <a:pt x="5928" y="45847"/>
                    <a:pt x="0" y="39954"/>
                    <a:pt x="0" y="32658"/>
                  </a:cubicBezTo>
                  <a:lnTo>
                    <a:pt x="0" y="0"/>
                  </a:lnTo>
                </a:path>
              </a:pathLst>
            </a:custGeom>
            <a:grpFill/>
            <a:ln w="12700" cap="rnd">
              <a:solidFill>
                <a:srgbClr val="114954"/>
              </a:solidFill>
              <a:prstDash val="solid"/>
              <a:miter/>
            </a:ln>
          </p:spPr>
          <p:txBody>
            <a:bodyPr rtlCol="0" anchor="ctr"/>
            <a:lstStyle/>
            <a:p>
              <a:endParaRPr lang="en-AU"/>
            </a:p>
          </p:txBody>
        </p:sp>
        <p:sp>
          <p:nvSpPr>
            <p:cNvPr id="1151" name="Freeform: Shape 1150">
              <a:extLst>
                <a:ext uri="{FF2B5EF4-FFF2-40B4-BE49-F238E27FC236}">
                  <a16:creationId xmlns:a16="http://schemas.microsoft.com/office/drawing/2014/main" id="{2DBEA196-9B1B-4B9C-9649-B9B80E08A390}"/>
                </a:ext>
              </a:extLst>
            </p:cNvPr>
            <p:cNvSpPr/>
            <p:nvPr/>
          </p:nvSpPr>
          <p:spPr>
            <a:xfrm>
              <a:off x="5232993" y="5308325"/>
              <a:ext cx="4559" cy="4560"/>
            </a:xfrm>
            <a:custGeom>
              <a:avLst/>
              <a:gdLst>
                <a:gd name="connsiteX0" fmla="*/ 4560 w 4559"/>
                <a:gd name="connsiteY0" fmla="*/ 2280 h 4560"/>
                <a:gd name="connsiteX1" fmla="*/ 2280 w 4559"/>
                <a:gd name="connsiteY1" fmla="*/ 4560 h 4560"/>
                <a:gd name="connsiteX2" fmla="*/ 0 w 4559"/>
                <a:gd name="connsiteY2" fmla="*/ 2280 h 4560"/>
                <a:gd name="connsiteX3" fmla="*/ 2280 w 4559"/>
                <a:gd name="connsiteY3" fmla="*/ 0 h 4560"/>
                <a:gd name="connsiteX4" fmla="*/ 4560 w 4559"/>
                <a:gd name="connsiteY4" fmla="*/ 2280 h 4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9" h="4560">
                  <a:moveTo>
                    <a:pt x="4560" y="2280"/>
                  </a:moveTo>
                  <a:cubicBezTo>
                    <a:pt x="4560" y="3543"/>
                    <a:pt x="3543" y="4560"/>
                    <a:pt x="2280" y="4560"/>
                  </a:cubicBezTo>
                  <a:cubicBezTo>
                    <a:pt x="1017" y="4560"/>
                    <a:pt x="0" y="3543"/>
                    <a:pt x="0" y="2280"/>
                  </a:cubicBezTo>
                  <a:cubicBezTo>
                    <a:pt x="0" y="1017"/>
                    <a:pt x="1017" y="0"/>
                    <a:pt x="2280" y="0"/>
                  </a:cubicBezTo>
                  <a:cubicBezTo>
                    <a:pt x="3543" y="0"/>
                    <a:pt x="4560" y="1017"/>
                    <a:pt x="4560" y="2280"/>
                  </a:cubicBezTo>
                  <a:close/>
                </a:path>
              </a:pathLst>
            </a:custGeom>
            <a:grpFill/>
            <a:ln w="12700" cap="rnd">
              <a:solidFill>
                <a:srgbClr val="114954"/>
              </a:solidFill>
              <a:prstDash val="solid"/>
              <a:miter/>
            </a:ln>
          </p:spPr>
          <p:txBody>
            <a:bodyPr rtlCol="0" anchor="ctr"/>
            <a:lstStyle/>
            <a:p>
              <a:endParaRPr lang="en-AU"/>
            </a:p>
          </p:txBody>
        </p:sp>
        <p:sp>
          <p:nvSpPr>
            <p:cNvPr id="1152" name="Freeform: Shape 1151">
              <a:extLst>
                <a:ext uri="{FF2B5EF4-FFF2-40B4-BE49-F238E27FC236}">
                  <a16:creationId xmlns:a16="http://schemas.microsoft.com/office/drawing/2014/main" id="{FB6060A5-A758-498E-8366-938CA62563F4}"/>
                </a:ext>
              </a:extLst>
            </p:cNvPr>
            <p:cNvSpPr/>
            <p:nvPr/>
          </p:nvSpPr>
          <p:spPr>
            <a:xfrm>
              <a:off x="5289855" y="5340807"/>
              <a:ext cx="54932" cy="67209"/>
            </a:xfrm>
            <a:custGeom>
              <a:avLst/>
              <a:gdLst>
                <a:gd name="connsiteX0" fmla="*/ 54933 w 54932"/>
                <a:gd name="connsiteY0" fmla="*/ 33605 h 67209"/>
                <a:gd name="connsiteX1" fmla="*/ 27467 w 54932"/>
                <a:gd name="connsiteY1" fmla="*/ 67210 h 67209"/>
                <a:gd name="connsiteX2" fmla="*/ 0 w 54932"/>
                <a:gd name="connsiteY2" fmla="*/ 33605 h 67209"/>
                <a:gd name="connsiteX3" fmla="*/ 27467 w 54932"/>
                <a:gd name="connsiteY3" fmla="*/ 0 h 67209"/>
                <a:gd name="connsiteX4" fmla="*/ 54933 w 54932"/>
                <a:gd name="connsiteY4" fmla="*/ 33605 h 67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32" h="67209">
                  <a:moveTo>
                    <a:pt x="54933" y="33605"/>
                  </a:moveTo>
                  <a:cubicBezTo>
                    <a:pt x="54933" y="52165"/>
                    <a:pt x="42636" y="67210"/>
                    <a:pt x="27467" y="67210"/>
                  </a:cubicBezTo>
                  <a:cubicBezTo>
                    <a:pt x="12297" y="67210"/>
                    <a:pt x="0" y="52165"/>
                    <a:pt x="0" y="33605"/>
                  </a:cubicBezTo>
                  <a:cubicBezTo>
                    <a:pt x="0" y="15046"/>
                    <a:pt x="12297" y="0"/>
                    <a:pt x="27467" y="0"/>
                  </a:cubicBezTo>
                  <a:cubicBezTo>
                    <a:pt x="42636" y="0"/>
                    <a:pt x="54933" y="15046"/>
                    <a:pt x="54933" y="33605"/>
                  </a:cubicBezTo>
                  <a:close/>
                </a:path>
              </a:pathLst>
            </a:custGeom>
            <a:grpFill/>
            <a:ln w="12700" cap="rnd">
              <a:solidFill>
                <a:srgbClr val="114954"/>
              </a:solidFill>
              <a:prstDash val="solid"/>
              <a:miter/>
            </a:ln>
          </p:spPr>
          <p:txBody>
            <a:bodyPr rtlCol="0" anchor="ctr"/>
            <a:lstStyle/>
            <a:p>
              <a:endParaRPr lang="en-AU"/>
            </a:p>
          </p:txBody>
        </p:sp>
        <p:sp>
          <p:nvSpPr>
            <p:cNvPr id="1153" name="Freeform: Shape 1152">
              <a:extLst>
                <a:ext uri="{FF2B5EF4-FFF2-40B4-BE49-F238E27FC236}">
                  <a16:creationId xmlns:a16="http://schemas.microsoft.com/office/drawing/2014/main" id="{D389B42C-013E-436D-BA9A-0B8784F9CB45}"/>
                </a:ext>
              </a:extLst>
            </p:cNvPr>
            <p:cNvSpPr/>
            <p:nvPr/>
          </p:nvSpPr>
          <p:spPr>
            <a:xfrm>
              <a:off x="5346331" y="5422364"/>
              <a:ext cx="32482" cy="29711"/>
            </a:xfrm>
            <a:custGeom>
              <a:avLst/>
              <a:gdLst>
                <a:gd name="connsiteX0" fmla="*/ 32483 w 32482"/>
                <a:gd name="connsiteY0" fmla="*/ 29712 h 29711"/>
                <a:gd name="connsiteX1" fmla="*/ 12769 w 32482"/>
                <a:gd name="connsiteY1" fmla="*/ 11471 h 29711"/>
                <a:gd name="connsiteX2" fmla="*/ 0 w 32482"/>
                <a:gd name="connsiteY2" fmla="*/ 0 h 29711"/>
              </a:gdLst>
              <a:ahLst/>
              <a:cxnLst>
                <a:cxn ang="0">
                  <a:pos x="connsiteX0" y="connsiteY0"/>
                </a:cxn>
                <a:cxn ang="0">
                  <a:pos x="connsiteX1" y="connsiteY1"/>
                </a:cxn>
                <a:cxn ang="0">
                  <a:pos x="connsiteX2" y="connsiteY2"/>
                </a:cxn>
              </a:cxnLst>
              <a:rect l="l" t="t" r="r" b="b"/>
              <a:pathLst>
                <a:path w="32482" h="29711">
                  <a:moveTo>
                    <a:pt x="32483" y="29712"/>
                  </a:moveTo>
                  <a:lnTo>
                    <a:pt x="12769" y="11471"/>
                  </a:lnTo>
                  <a:lnTo>
                    <a:pt x="0" y="0"/>
                  </a:lnTo>
                </a:path>
              </a:pathLst>
            </a:custGeom>
            <a:grpFill/>
            <a:ln w="12700" cap="rnd">
              <a:solidFill>
                <a:srgbClr val="114954"/>
              </a:solidFill>
              <a:prstDash val="solid"/>
              <a:miter/>
            </a:ln>
          </p:spPr>
          <p:txBody>
            <a:bodyPr rtlCol="0" anchor="ctr"/>
            <a:lstStyle/>
            <a:p>
              <a:endParaRPr lang="en-AU"/>
            </a:p>
          </p:txBody>
        </p:sp>
        <p:sp>
          <p:nvSpPr>
            <p:cNvPr id="1154" name="Freeform: Shape 1153">
              <a:extLst>
                <a:ext uri="{FF2B5EF4-FFF2-40B4-BE49-F238E27FC236}">
                  <a16:creationId xmlns:a16="http://schemas.microsoft.com/office/drawing/2014/main" id="{A143BD0B-76B5-4D6E-95D5-193662FC8DAC}"/>
                </a:ext>
              </a:extLst>
            </p:cNvPr>
            <p:cNvSpPr/>
            <p:nvPr/>
          </p:nvSpPr>
          <p:spPr>
            <a:xfrm>
              <a:off x="5349909" y="5454637"/>
              <a:ext cx="27185" cy="48197"/>
            </a:xfrm>
            <a:custGeom>
              <a:avLst/>
              <a:gdLst>
                <a:gd name="connsiteX0" fmla="*/ 70 w 27185"/>
                <a:gd name="connsiteY0" fmla="*/ 48198 h 48197"/>
                <a:gd name="connsiteX1" fmla="*/ 70 w 27185"/>
                <a:gd name="connsiteY1" fmla="*/ 10523 h 48197"/>
                <a:gd name="connsiteX2" fmla="*/ 0 w 27185"/>
                <a:gd name="connsiteY2" fmla="*/ 0 h 48197"/>
                <a:gd name="connsiteX3" fmla="*/ 27186 w 27185"/>
                <a:gd name="connsiteY3" fmla="*/ 24099 h 48197"/>
              </a:gdLst>
              <a:ahLst/>
              <a:cxnLst>
                <a:cxn ang="0">
                  <a:pos x="connsiteX0" y="connsiteY0"/>
                </a:cxn>
                <a:cxn ang="0">
                  <a:pos x="connsiteX1" y="connsiteY1"/>
                </a:cxn>
                <a:cxn ang="0">
                  <a:pos x="connsiteX2" y="connsiteY2"/>
                </a:cxn>
                <a:cxn ang="0">
                  <a:pos x="connsiteX3" y="connsiteY3"/>
                </a:cxn>
              </a:cxnLst>
              <a:rect l="l" t="t" r="r" b="b"/>
              <a:pathLst>
                <a:path w="27185" h="48197">
                  <a:moveTo>
                    <a:pt x="70" y="48198"/>
                  </a:moveTo>
                  <a:lnTo>
                    <a:pt x="70" y="10523"/>
                  </a:lnTo>
                  <a:lnTo>
                    <a:pt x="0" y="0"/>
                  </a:lnTo>
                  <a:lnTo>
                    <a:pt x="27186" y="24099"/>
                  </a:lnTo>
                </a:path>
              </a:pathLst>
            </a:custGeom>
            <a:grpFill/>
            <a:ln w="12700" cap="rnd">
              <a:solidFill>
                <a:srgbClr val="114954"/>
              </a:solidFill>
              <a:prstDash val="solid"/>
              <a:miter/>
            </a:ln>
          </p:spPr>
          <p:txBody>
            <a:bodyPr rtlCol="0" anchor="ctr"/>
            <a:lstStyle/>
            <a:p>
              <a:endParaRPr lang="en-AU"/>
            </a:p>
          </p:txBody>
        </p:sp>
        <p:sp>
          <p:nvSpPr>
            <p:cNvPr id="1155" name="Freeform: Shape 1154">
              <a:extLst>
                <a:ext uri="{FF2B5EF4-FFF2-40B4-BE49-F238E27FC236}">
                  <a16:creationId xmlns:a16="http://schemas.microsoft.com/office/drawing/2014/main" id="{66BE15BF-2CE0-4FA8-BD71-D3911A26926A}"/>
                </a:ext>
              </a:extLst>
            </p:cNvPr>
            <p:cNvSpPr/>
            <p:nvPr/>
          </p:nvSpPr>
          <p:spPr>
            <a:xfrm>
              <a:off x="5237517" y="5391086"/>
              <a:ext cx="54056" cy="111782"/>
            </a:xfrm>
            <a:custGeom>
              <a:avLst/>
              <a:gdLst>
                <a:gd name="connsiteX0" fmla="*/ 54057 w 54056"/>
                <a:gd name="connsiteY0" fmla="*/ 31243 h 111782"/>
                <a:gd name="connsiteX1" fmla="*/ 18417 w 54056"/>
                <a:gd name="connsiteY1" fmla="*/ 2654 h 111782"/>
                <a:gd name="connsiteX2" fmla="*/ 2808 w 54056"/>
                <a:gd name="connsiteY2" fmla="*/ 3496 h 111782"/>
                <a:gd name="connsiteX3" fmla="*/ 4141 w 54056"/>
                <a:gd name="connsiteY3" fmla="*/ 19457 h 111782"/>
                <a:gd name="connsiteX4" fmla="*/ 37220 w 54056"/>
                <a:gd name="connsiteY4" fmla="*/ 46011 h 111782"/>
                <a:gd name="connsiteX5" fmla="*/ 46305 w 54056"/>
                <a:gd name="connsiteY5" fmla="*/ 64954 h 111782"/>
                <a:gd name="connsiteX6" fmla="*/ 46305 w 54056"/>
                <a:gd name="connsiteY6" fmla="*/ 111783 h 11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56" h="111782">
                  <a:moveTo>
                    <a:pt x="54057" y="31243"/>
                  </a:moveTo>
                  <a:lnTo>
                    <a:pt x="18417" y="2654"/>
                  </a:lnTo>
                  <a:cubicBezTo>
                    <a:pt x="13752" y="-1064"/>
                    <a:pt x="6807" y="-959"/>
                    <a:pt x="2808" y="3496"/>
                  </a:cubicBezTo>
                  <a:cubicBezTo>
                    <a:pt x="-1437" y="8232"/>
                    <a:pt x="-770" y="15493"/>
                    <a:pt x="4141" y="19457"/>
                  </a:cubicBezTo>
                  <a:lnTo>
                    <a:pt x="37220" y="46011"/>
                  </a:lnTo>
                  <a:cubicBezTo>
                    <a:pt x="42972" y="50606"/>
                    <a:pt x="46305" y="57587"/>
                    <a:pt x="46305" y="64954"/>
                  </a:cubicBezTo>
                  <a:lnTo>
                    <a:pt x="46305" y="111783"/>
                  </a:lnTo>
                </a:path>
              </a:pathLst>
            </a:custGeom>
            <a:grpFill/>
            <a:ln w="12700" cap="rnd">
              <a:solidFill>
                <a:srgbClr val="114954"/>
              </a:solidFill>
              <a:prstDash val="solid"/>
              <a:miter/>
            </a:ln>
          </p:spPr>
          <p:txBody>
            <a:bodyPr rtlCol="0" anchor="ctr"/>
            <a:lstStyle/>
            <a:p>
              <a:endParaRPr lang="en-AU"/>
            </a:p>
          </p:txBody>
        </p:sp>
        <p:sp>
          <p:nvSpPr>
            <p:cNvPr id="1156" name="Freeform: Shape 1155">
              <a:extLst>
                <a:ext uri="{FF2B5EF4-FFF2-40B4-BE49-F238E27FC236}">
                  <a16:creationId xmlns:a16="http://schemas.microsoft.com/office/drawing/2014/main" id="{A918BCE0-6BC8-49A1-B544-74C1602B4E59}"/>
                </a:ext>
              </a:extLst>
            </p:cNvPr>
            <p:cNvSpPr/>
            <p:nvPr/>
          </p:nvSpPr>
          <p:spPr>
            <a:xfrm>
              <a:off x="5104922" y="5378166"/>
              <a:ext cx="140067" cy="126808"/>
            </a:xfrm>
            <a:custGeom>
              <a:avLst/>
              <a:gdLst>
                <a:gd name="connsiteX0" fmla="*/ 0 w 140067"/>
                <a:gd name="connsiteY0" fmla="*/ 0 h 126808"/>
                <a:gd name="connsiteX1" fmla="*/ 0 w 140067"/>
                <a:gd name="connsiteY1" fmla="*/ 126808 h 126808"/>
                <a:gd name="connsiteX2" fmla="*/ 140067 w 140067"/>
                <a:gd name="connsiteY2" fmla="*/ 126808 h 126808"/>
              </a:gdLst>
              <a:ahLst/>
              <a:cxnLst>
                <a:cxn ang="0">
                  <a:pos x="connsiteX0" y="connsiteY0"/>
                </a:cxn>
                <a:cxn ang="0">
                  <a:pos x="connsiteX1" y="connsiteY1"/>
                </a:cxn>
                <a:cxn ang="0">
                  <a:pos x="connsiteX2" y="connsiteY2"/>
                </a:cxn>
              </a:cxnLst>
              <a:rect l="l" t="t" r="r" b="b"/>
              <a:pathLst>
                <a:path w="140067" h="126808">
                  <a:moveTo>
                    <a:pt x="0" y="0"/>
                  </a:moveTo>
                  <a:lnTo>
                    <a:pt x="0" y="126808"/>
                  </a:lnTo>
                  <a:lnTo>
                    <a:pt x="140067" y="126808"/>
                  </a:lnTo>
                </a:path>
              </a:pathLst>
            </a:custGeom>
            <a:grpFill/>
            <a:ln w="12700" cap="rnd">
              <a:solidFill>
                <a:srgbClr val="114954"/>
              </a:solidFill>
              <a:prstDash val="solid"/>
              <a:miter/>
            </a:ln>
          </p:spPr>
          <p:txBody>
            <a:bodyPr rtlCol="0" anchor="ctr"/>
            <a:lstStyle/>
            <a:p>
              <a:endParaRPr lang="en-AU"/>
            </a:p>
          </p:txBody>
        </p:sp>
      </p:grpSp>
      <p:grpSp>
        <p:nvGrpSpPr>
          <p:cNvPr id="1173" name="Graphic 7">
            <a:extLst>
              <a:ext uri="{FF2B5EF4-FFF2-40B4-BE49-F238E27FC236}">
                <a16:creationId xmlns:a16="http://schemas.microsoft.com/office/drawing/2014/main" id="{006E39B0-0B89-4C32-B326-C7487393600C}"/>
              </a:ext>
            </a:extLst>
          </p:cNvPr>
          <p:cNvGrpSpPr/>
          <p:nvPr/>
        </p:nvGrpSpPr>
        <p:grpSpPr>
          <a:xfrm>
            <a:off x="2403825" y="5960570"/>
            <a:ext cx="467418" cy="436619"/>
            <a:chOff x="2403825" y="5960570"/>
            <a:chExt cx="467418" cy="436619"/>
          </a:xfrm>
          <a:noFill/>
        </p:grpSpPr>
        <p:grpSp>
          <p:nvGrpSpPr>
            <p:cNvPr id="1174" name="Graphic 7">
              <a:extLst>
                <a:ext uri="{FF2B5EF4-FFF2-40B4-BE49-F238E27FC236}">
                  <a16:creationId xmlns:a16="http://schemas.microsoft.com/office/drawing/2014/main" id="{0FA36B82-1467-4010-80A6-D00165CD4611}"/>
                </a:ext>
              </a:extLst>
            </p:cNvPr>
            <p:cNvGrpSpPr/>
            <p:nvPr/>
          </p:nvGrpSpPr>
          <p:grpSpPr>
            <a:xfrm>
              <a:off x="2735104" y="5984073"/>
              <a:ext cx="38586" cy="98850"/>
              <a:chOff x="2735104" y="5984073"/>
              <a:chExt cx="38586" cy="98850"/>
            </a:xfrm>
            <a:grpFill/>
          </p:grpSpPr>
          <p:sp>
            <p:nvSpPr>
              <p:cNvPr id="1175" name="Freeform: Shape 1174">
                <a:extLst>
                  <a:ext uri="{FF2B5EF4-FFF2-40B4-BE49-F238E27FC236}">
                    <a16:creationId xmlns:a16="http://schemas.microsoft.com/office/drawing/2014/main" id="{CA84623A-F6A8-40B2-9582-C722A47BD54D}"/>
                  </a:ext>
                </a:extLst>
              </p:cNvPr>
              <p:cNvSpPr/>
              <p:nvPr/>
            </p:nvSpPr>
            <p:spPr>
              <a:xfrm>
                <a:off x="2735104" y="5994842"/>
                <a:ext cx="38586" cy="77172"/>
              </a:xfrm>
              <a:custGeom>
                <a:avLst/>
                <a:gdLst>
                  <a:gd name="connsiteX0" fmla="*/ 0 w 38586"/>
                  <a:gd name="connsiteY0" fmla="*/ 57879 h 77172"/>
                  <a:gd name="connsiteX1" fmla="*/ 19293 w 38586"/>
                  <a:gd name="connsiteY1" fmla="*/ 77172 h 77172"/>
                  <a:gd name="connsiteX2" fmla="*/ 38586 w 38586"/>
                  <a:gd name="connsiteY2" fmla="*/ 57879 h 77172"/>
                  <a:gd name="connsiteX3" fmla="*/ 19293 w 38586"/>
                  <a:gd name="connsiteY3" fmla="*/ 38586 h 77172"/>
                  <a:gd name="connsiteX4" fmla="*/ 0 w 38586"/>
                  <a:gd name="connsiteY4" fmla="*/ 19293 h 77172"/>
                  <a:gd name="connsiteX5" fmla="*/ 19293 w 38586"/>
                  <a:gd name="connsiteY5" fmla="*/ 0 h 77172"/>
                  <a:gd name="connsiteX6" fmla="*/ 38586 w 38586"/>
                  <a:gd name="connsiteY6" fmla="*/ 19293 h 77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86" h="77172">
                    <a:moveTo>
                      <a:pt x="0" y="57879"/>
                    </a:moveTo>
                    <a:cubicBezTo>
                      <a:pt x="0" y="68543"/>
                      <a:pt x="8629" y="77172"/>
                      <a:pt x="19293" y="77172"/>
                    </a:cubicBezTo>
                    <a:cubicBezTo>
                      <a:pt x="29957" y="77172"/>
                      <a:pt x="38586" y="68543"/>
                      <a:pt x="38586" y="57879"/>
                    </a:cubicBezTo>
                    <a:cubicBezTo>
                      <a:pt x="38586" y="47215"/>
                      <a:pt x="30658" y="42304"/>
                      <a:pt x="19293" y="38586"/>
                    </a:cubicBezTo>
                    <a:cubicBezTo>
                      <a:pt x="9155" y="35289"/>
                      <a:pt x="0" y="29957"/>
                      <a:pt x="0" y="19293"/>
                    </a:cubicBezTo>
                    <a:cubicBezTo>
                      <a:pt x="0" y="8629"/>
                      <a:pt x="8629" y="0"/>
                      <a:pt x="19293" y="0"/>
                    </a:cubicBezTo>
                    <a:cubicBezTo>
                      <a:pt x="29957" y="0"/>
                      <a:pt x="38586" y="8629"/>
                      <a:pt x="38586" y="19293"/>
                    </a:cubicBezTo>
                  </a:path>
                </a:pathLst>
              </a:custGeom>
              <a:grpFill/>
              <a:ln w="12700" cap="rnd">
                <a:solidFill>
                  <a:srgbClr val="114954"/>
                </a:solidFill>
                <a:prstDash val="solid"/>
                <a:round/>
              </a:ln>
            </p:spPr>
            <p:txBody>
              <a:bodyPr rtlCol="0" anchor="ctr"/>
              <a:lstStyle/>
              <a:p>
                <a:endParaRPr lang="en-AU"/>
              </a:p>
            </p:txBody>
          </p:sp>
          <p:sp>
            <p:nvSpPr>
              <p:cNvPr id="1176" name="Freeform: Shape 1175">
                <a:extLst>
                  <a:ext uri="{FF2B5EF4-FFF2-40B4-BE49-F238E27FC236}">
                    <a16:creationId xmlns:a16="http://schemas.microsoft.com/office/drawing/2014/main" id="{E2971F11-26A6-49F7-8AB3-26179AFA0BE8}"/>
                  </a:ext>
                </a:extLst>
              </p:cNvPr>
              <p:cNvSpPr/>
              <p:nvPr/>
            </p:nvSpPr>
            <p:spPr>
              <a:xfrm>
                <a:off x="2754397" y="5984073"/>
                <a:ext cx="3507" cy="10874"/>
              </a:xfrm>
              <a:custGeom>
                <a:avLst/>
                <a:gdLst>
                  <a:gd name="connsiteX0" fmla="*/ 0 w 3507"/>
                  <a:gd name="connsiteY0" fmla="*/ 0 h 10874"/>
                  <a:gd name="connsiteX1" fmla="*/ 0 w 3507"/>
                  <a:gd name="connsiteY1" fmla="*/ 10874 h 10874"/>
                </a:gdLst>
                <a:ahLst/>
                <a:cxnLst>
                  <a:cxn ang="0">
                    <a:pos x="connsiteX0" y="connsiteY0"/>
                  </a:cxn>
                  <a:cxn ang="0">
                    <a:pos x="connsiteX1" y="connsiteY1"/>
                  </a:cxn>
                </a:cxnLst>
                <a:rect l="l" t="t" r="r" b="b"/>
                <a:pathLst>
                  <a:path w="3507" h="10874">
                    <a:moveTo>
                      <a:pt x="0" y="0"/>
                    </a:moveTo>
                    <a:lnTo>
                      <a:pt x="0" y="10874"/>
                    </a:lnTo>
                  </a:path>
                </a:pathLst>
              </a:custGeom>
              <a:grpFill/>
              <a:ln w="12700" cap="rnd">
                <a:solidFill>
                  <a:srgbClr val="114954"/>
                </a:solidFill>
                <a:prstDash val="solid"/>
                <a:round/>
              </a:ln>
            </p:spPr>
            <p:txBody>
              <a:bodyPr rtlCol="0" anchor="ctr"/>
              <a:lstStyle/>
              <a:p>
                <a:endParaRPr lang="en-AU"/>
              </a:p>
            </p:txBody>
          </p:sp>
          <p:sp>
            <p:nvSpPr>
              <p:cNvPr id="1177" name="Freeform: Shape 1176">
                <a:extLst>
                  <a:ext uri="{FF2B5EF4-FFF2-40B4-BE49-F238E27FC236}">
                    <a16:creationId xmlns:a16="http://schemas.microsoft.com/office/drawing/2014/main" id="{8E516B26-E417-4774-90F5-8E071ADF5B2F}"/>
                  </a:ext>
                </a:extLst>
              </p:cNvPr>
              <p:cNvSpPr/>
              <p:nvPr/>
            </p:nvSpPr>
            <p:spPr>
              <a:xfrm>
                <a:off x="2754397" y="6072014"/>
                <a:ext cx="3507" cy="10909"/>
              </a:xfrm>
              <a:custGeom>
                <a:avLst/>
                <a:gdLst>
                  <a:gd name="connsiteX0" fmla="*/ 0 w 3507"/>
                  <a:gd name="connsiteY0" fmla="*/ 0 h 10909"/>
                  <a:gd name="connsiteX1" fmla="*/ 0 w 3507"/>
                  <a:gd name="connsiteY1" fmla="*/ 10909 h 10909"/>
                </a:gdLst>
                <a:ahLst/>
                <a:cxnLst>
                  <a:cxn ang="0">
                    <a:pos x="connsiteX0" y="connsiteY0"/>
                  </a:cxn>
                  <a:cxn ang="0">
                    <a:pos x="connsiteX1" y="connsiteY1"/>
                  </a:cxn>
                </a:cxnLst>
                <a:rect l="l" t="t" r="r" b="b"/>
                <a:pathLst>
                  <a:path w="3507" h="10909">
                    <a:moveTo>
                      <a:pt x="0" y="0"/>
                    </a:moveTo>
                    <a:lnTo>
                      <a:pt x="0" y="10909"/>
                    </a:lnTo>
                  </a:path>
                </a:pathLst>
              </a:custGeom>
              <a:grpFill/>
              <a:ln w="12700" cap="rnd">
                <a:solidFill>
                  <a:srgbClr val="114954"/>
                </a:solidFill>
                <a:prstDash val="solid"/>
                <a:round/>
              </a:ln>
            </p:spPr>
            <p:txBody>
              <a:bodyPr rtlCol="0" anchor="ctr"/>
              <a:lstStyle/>
              <a:p>
                <a:endParaRPr lang="en-AU"/>
              </a:p>
            </p:txBody>
          </p:sp>
        </p:grpSp>
        <p:sp>
          <p:nvSpPr>
            <p:cNvPr id="1178" name="Freeform: Shape 1177">
              <a:extLst>
                <a:ext uri="{FF2B5EF4-FFF2-40B4-BE49-F238E27FC236}">
                  <a16:creationId xmlns:a16="http://schemas.microsoft.com/office/drawing/2014/main" id="{006D9222-0316-4A78-BB1D-D397443FA88B}"/>
                </a:ext>
              </a:extLst>
            </p:cNvPr>
            <p:cNvSpPr/>
            <p:nvPr/>
          </p:nvSpPr>
          <p:spPr>
            <a:xfrm>
              <a:off x="2681505" y="5960606"/>
              <a:ext cx="145785" cy="145785"/>
            </a:xfrm>
            <a:custGeom>
              <a:avLst/>
              <a:gdLst>
                <a:gd name="connsiteX0" fmla="*/ 145785 w 145785"/>
                <a:gd name="connsiteY0" fmla="*/ 72893 h 145785"/>
                <a:gd name="connsiteX1" fmla="*/ 72893 w 145785"/>
                <a:gd name="connsiteY1" fmla="*/ 145785 h 145785"/>
                <a:gd name="connsiteX2" fmla="*/ 0 w 145785"/>
                <a:gd name="connsiteY2" fmla="*/ 72893 h 145785"/>
                <a:gd name="connsiteX3" fmla="*/ 72893 w 145785"/>
                <a:gd name="connsiteY3" fmla="*/ 0 h 145785"/>
                <a:gd name="connsiteX4" fmla="*/ 145785 w 145785"/>
                <a:gd name="connsiteY4" fmla="*/ 72893 h 145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85" h="145785">
                  <a:moveTo>
                    <a:pt x="145785" y="72893"/>
                  </a:moveTo>
                  <a:cubicBezTo>
                    <a:pt x="145785" y="113163"/>
                    <a:pt x="113127" y="145785"/>
                    <a:pt x="72893" y="145785"/>
                  </a:cubicBezTo>
                  <a:cubicBezTo>
                    <a:pt x="32658" y="145785"/>
                    <a:pt x="0" y="113127"/>
                    <a:pt x="0" y="72893"/>
                  </a:cubicBezTo>
                  <a:cubicBezTo>
                    <a:pt x="0" y="32658"/>
                    <a:pt x="32658" y="0"/>
                    <a:pt x="72893" y="0"/>
                  </a:cubicBezTo>
                  <a:cubicBezTo>
                    <a:pt x="113127" y="0"/>
                    <a:pt x="145785" y="32658"/>
                    <a:pt x="145785" y="72893"/>
                  </a:cubicBezTo>
                  <a:close/>
                </a:path>
              </a:pathLst>
            </a:custGeom>
            <a:grpFill/>
            <a:ln w="12700" cap="rnd">
              <a:solidFill>
                <a:srgbClr val="114954"/>
              </a:solidFill>
              <a:prstDash val="solid"/>
              <a:round/>
            </a:ln>
          </p:spPr>
          <p:txBody>
            <a:bodyPr rtlCol="0" anchor="ctr"/>
            <a:lstStyle/>
            <a:p>
              <a:endParaRPr lang="en-AU"/>
            </a:p>
          </p:txBody>
        </p:sp>
        <p:sp>
          <p:nvSpPr>
            <p:cNvPr id="1179" name="Freeform: Shape 1178">
              <a:extLst>
                <a:ext uri="{FF2B5EF4-FFF2-40B4-BE49-F238E27FC236}">
                  <a16:creationId xmlns:a16="http://schemas.microsoft.com/office/drawing/2014/main" id="{9B1EF434-15D4-4180-AC3E-D0F5BCF8AD47}"/>
                </a:ext>
              </a:extLst>
            </p:cNvPr>
            <p:cNvSpPr/>
            <p:nvPr/>
          </p:nvSpPr>
          <p:spPr>
            <a:xfrm>
              <a:off x="2602543" y="6141083"/>
              <a:ext cx="33815" cy="29220"/>
            </a:xfrm>
            <a:custGeom>
              <a:avLst/>
              <a:gdLst>
                <a:gd name="connsiteX0" fmla="*/ 0 w 33815"/>
                <a:gd name="connsiteY0" fmla="*/ 0 h 29220"/>
                <a:gd name="connsiteX1" fmla="*/ 33815 w 33815"/>
                <a:gd name="connsiteY1" fmla="*/ 29220 h 29220"/>
              </a:gdLst>
              <a:ahLst/>
              <a:cxnLst>
                <a:cxn ang="0">
                  <a:pos x="connsiteX0" y="connsiteY0"/>
                </a:cxn>
                <a:cxn ang="0">
                  <a:pos x="connsiteX1" y="connsiteY1"/>
                </a:cxn>
              </a:cxnLst>
              <a:rect l="l" t="t" r="r" b="b"/>
              <a:pathLst>
                <a:path w="33815" h="29220">
                  <a:moveTo>
                    <a:pt x="0" y="0"/>
                  </a:moveTo>
                  <a:lnTo>
                    <a:pt x="33815" y="29220"/>
                  </a:lnTo>
                </a:path>
              </a:pathLst>
            </a:custGeom>
            <a:grpFill/>
            <a:ln w="12700" cap="rnd">
              <a:solidFill>
                <a:srgbClr val="114954"/>
              </a:solidFill>
              <a:prstDash val="solid"/>
              <a:round/>
            </a:ln>
          </p:spPr>
          <p:txBody>
            <a:bodyPr rtlCol="0" anchor="ctr"/>
            <a:lstStyle/>
            <a:p>
              <a:endParaRPr lang="en-AU"/>
            </a:p>
          </p:txBody>
        </p:sp>
        <p:sp>
          <p:nvSpPr>
            <p:cNvPr id="1180" name="Freeform: Shape 1179">
              <a:extLst>
                <a:ext uri="{FF2B5EF4-FFF2-40B4-BE49-F238E27FC236}">
                  <a16:creationId xmlns:a16="http://schemas.microsoft.com/office/drawing/2014/main" id="{2E66DED2-0AE7-4D97-B904-F44BE09C0FBD}"/>
                </a:ext>
              </a:extLst>
            </p:cNvPr>
            <p:cNvSpPr/>
            <p:nvPr/>
          </p:nvSpPr>
          <p:spPr>
            <a:xfrm>
              <a:off x="2458407" y="5960570"/>
              <a:ext cx="155116" cy="185002"/>
            </a:xfrm>
            <a:custGeom>
              <a:avLst/>
              <a:gdLst>
                <a:gd name="connsiteX0" fmla="*/ 155116 w 155116"/>
                <a:gd name="connsiteY0" fmla="*/ 92501 h 185002"/>
                <a:gd name="connsiteX1" fmla="*/ 77558 w 155116"/>
                <a:gd name="connsiteY1" fmla="*/ 185003 h 185002"/>
                <a:gd name="connsiteX2" fmla="*/ 0 w 155116"/>
                <a:gd name="connsiteY2" fmla="*/ 92501 h 185002"/>
                <a:gd name="connsiteX3" fmla="*/ 77558 w 155116"/>
                <a:gd name="connsiteY3" fmla="*/ 0 h 185002"/>
                <a:gd name="connsiteX4" fmla="*/ 155116 w 155116"/>
                <a:gd name="connsiteY4" fmla="*/ 92501 h 185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16" h="185002">
                  <a:moveTo>
                    <a:pt x="155116" y="92501"/>
                  </a:moveTo>
                  <a:cubicBezTo>
                    <a:pt x="155116" y="143588"/>
                    <a:pt x="120392" y="185003"/>
                    <a:pt x="77558" y="185003"/>
                  </a:cubicBezTo>
                  <a:cubicBezTo>
                    <a:pt x="34724" y="185003"/>
                    <a:pt x="0" y="143588"/>
                    <a:pt x="0" y="92501"/>
                  </a:cubicBezTo>
                  <a:cubicBezTo>
                    <a:pt x="0" y="41414"/>
                    <a:pt x="34724" y="0"/>
                    <a:pt x="77558" y="0"/>
                  </a:cubicBezTo>
                  <a:cubicBezTo>
                    <a:pt x="120392" y="0"/>
                    <a:pt x="155116" y="41414"/>
                    <a:pt x="155116" y="92501"/>
                  </a:cubicBezTo>
                  <a:close/>
                </a:path>
              </a:pathLst>
            </a:custGeom>
            <a:grpFill/>
            <a:ln w="12700" cap="rnd">
              <a:solidFill>
                <a:srgbClr val="114954"/>
              </a:solidFill>
              <a:prstDash val="solid"/>
              <a:miter/>
            </a:ln>
          </p:spPr>
          <p:txBody>
            <a:bodyPr rtlCol="0" anchor="ctr"/>
            <a:lstStyle/>
            <a:p>
              <a:endParaRPr lang="en-AU"/>
            </a:p>
          </p:txBody>
        </p:sp>
        <p:sp>
          <p:nvSpPr>
            <p:cNvPr id="1181" name="Freeform: Shape 1180">
              <a:extLst>
                <a:ext uri="{FF2B5EF4-FFF2-40B4-BE49-F238E27FC236}">
                  <a16:creationId xmlns:a16="http://schemas.microsoft.com/office/drawing/2014/main" id="{F37A551A-20DC-45D4-A612-B57F3E3AF28D}"/>
                </a:ext>
              </a:extLst>
            </p:cNvPr>
            <p:cNvSpPr/>
            <p:nvPr/>
          </p:nvSpPr>
          <p:spPr>
            <a:xfrm>
              <a:off x="2403825" y="6139505"/>
              <a:ext cx="448089" cy="182126"/>
            </a:xfrm>
            <a:custGeom>
              <a:avLst/>
              <a:gdLst>
                <a:gd name="connsiteX0" fmla="*/ 63983 w 448089"/>
                <a:gd name="connsiteY0" fmla="*/ 0 h 182126"/>
                <a:gd name="connsiteX1" fmla="*/ 0 w 448089"/>
                <a:gd name="connsiteY1" fmla="*/ 56862 h 182126"/>
                <a:gd name="connsiteX2" fmla="*/ 0 w 448089"/>
                <a:gd name="connsiteY2" fmla="*/ 141962 h 182126"/>
                <a:gd name="connsiteX3" fmla="*/ 40165 w 448089"/>
                <a:gd name="connsiteY3" fmla="*/ 182126 h 182126"/>
                <a:gd name="connsiteX4" fmla="*/ 170340 w 448089"/>
                <a:gd name="connsiteY4" fmla="*/ 182126 h 182126"/>
                <a:gd name="connsiteX5" fmla="*/ 262666 w 448089"/>
                <a:gd name="connsiteY5" fmla="*/ 23502 h 182126"/>
                <a:gd name="connsiteX6" fmla="*/ 448090 w 448089"/>
                <a:gd name="connsiteY6" fmla="*/ 23502 h 182126"/>
                <a:gd name="connsiteX7" fmla="*/ 364744 w 448089"/>
                <a:gd name="connsiteY7" fmla="*/ 182126 h 182126"/>
                <a:gd name="connsiteX8" fmla="*/ 279399 w 448089"/>
                <a:gd name="connsiteY8" fmla="*/ 182126 h 18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089" h="182126">
                  <a:moveTo>
                    <a:pt x="63983" y="0"/>
                  </a:moveTo>
                  <a:lnTo>
                    <a:pt x="0" y="56862"/>
                  </a:lnTo>
                  <a:lnTo>
                    <a:pt x="0" y="141962"/>
                  </a:lnTo>
                  <a:cubicBezTo>
                    <a:pt x="0" y="164131"/>
                    <a:pt x="17995" y="182126"/>
                    <a:pt x="40165" y="182126"/>
                  </a:cubicBezTo>
                  <a:lnTo>
                    <a:pt x="170340" y="182126"/>
                  </a:lnTo>
                  <a:lnTo>
                    <a:pt x="262666" y="23502"/>
                  </a:lnTo>
                  <a:lnTo>
                    <a:pt x="448090" y="23502"/>
                  </a:lnTo>
                  <a:lnTo>
                    <a:pt x="364744" y="182126"/>
                  </a:lnTo>
                  <a:lnTo>
                    <a:pt x="279399" y="182126"/>
                  </a:lnTo>
                </a:path>
              </a:pathLst>
            </a:custGeom>
            <a:grpFill/>
            <a:ln w="12700" cap="rnd">
              <a:solidFill>
                <a:srgbClr val="114954"/>
              </a:solidFill>
              <a:prstDash val="solid"/>
              <a:round/>
            </a:ln>
          </p:spPr>
          <p:txBody>
            <a:bodyPr rtlCol="0" anchor="ctr"/>
            <a:lstStyle/>
            <a:p>
              <a:endParaRPr lang="en-AU"/>
            </a:p>
          </p:txBody>
        </p:sp>
        <p:sp>
          <p:nvSpPr>
            <p:cNvPr id="1182" name="Freeform: Shape 1181">
              <a:extLst>
                <a:ext uri="{FF2B5EF4-FFF2-40B4-BE49-F238E27FC236}">
                  <a16:creationId xmlns:a16="http://schemas.microsoft.com/office/drawing/2014/main" id="{BC4E1826-0E69-4719-80FF-C3CBD86CC2EE}"/>
                </a:ext>
              </a:extLst>
            </p:cNvPr>
            <p:cNvSpPr/>
            <p:nvPr/>
          </p:nvSpPr>
          <p:spPr>
            <a:xfrm>
              <a:off x="2403825" y="6285571"/>
              <a:ext cx="467418" cy="111618"/>
            </a:xfrm>
            <a:custGeom>
              <a:avLst/>
              <a:gdLst>
                <a:gd name="connsiteX0" fmla="*/ 383756 w 467418"/>
                <a:gd name="connsiteY0" fmla="*/ 0 h 111618"/>
                <a:gd name="connsiteX1" fmla="*/ 427674 w 467418"/>
                <a:gd name="connsiteY1" fmla="*/ 0 h 111618"/>
                <a:gd name="connsiteX2" fmla="*/ 467418 w 467418"/>
                <a:gd name="connsiteY2" fmla="*/ 111619 h 111618"/>
                <a:gd name="connsiteX3" fmla="*/ 0 w 467418"/>
                <a:gd name="connsiteY3" fmla="*/ 111619 h 111618"/>
              </a:gdLst>
              <a:ahLst/>
              <a:cxnLst>
                <a:cxn ang="0">
                  <a:pos x="connsiteX0" y="connsiteY0"/>
                </a:cxn>
                <a:cxn ang="0">
                  <a:pos x="connsiteX1" y="connsiteY1"/>
                </a:cxn>
                <a:cxn ang="0">
                  <a:pos x="connsiteX2" y="connsiteY2"/>
                </a:cxn>
                <a:cxn ang="0">
                  <a:pos x="connsiteX3" y="connsiteY3"/>
                </a:cxn>
              </a:cxnLst>
              <a:rect l="l" t="t" r="r" b="b"/>
              <a:pathLst>
                <a:path w="467418" h="111618">
                  <a:moveTo>
                    <a:pt x="383756" y="0"/>
                  </a:moveTo>
                  <a:lnTo>
                    <a:pt x="427674" y="0"/>
                  </a:lnTo>
                  <a:lnTo>
                    <a:pt x="467418" y="111619"/>
                  </a:lnTo>
                  <a:lnTo>
                    <a:pt x="0" y="111619"/>
                  </a:lnTo>
                </a:path>
              </a:pathLst>
            </a:custGeom>
            <a:grpFill/>
            <a:ln w="12700" cap="rnd">
              <a:solidFill>
                <a:srgbClr val="114954"/>
              </a:solidFill>
              <a:prstDash val="solid"/>
              <a:round/>
            </a:ln>
          </p:spPr>
          <p:txBody>
            <a:bodyPr rtlCol="0" anchor="ctr"/>
            <a:lstStyle/>
            <a:p>
              <a:endParaRPr lang="en-AU"/>
            </a:p>
          </p:txBody>
        </p:sp>
      </p:grpSp>
      <p:sp>
        <p:nvSpPr>
          <p:cNvPr id="1183" name="Freeform: Shape 1182">
            <a:extLst>
              <a:ext uri="{FF2B5EF4-FFF2-40B4-BE49-F238E27FC236}">
                <a16:creationId xmlns:a16="http://schemas.microsoft.com/office/drawing/2014/main" id="{CF715871-2E56-46C7-B5DA-721E8DCC2183}"/>
              </a:ext>
            </a:extLst>
          </p:cNvPr>
          <p:cNvSpPr/>
          <p:nvPr/>
        </p:nvSpPr>
        <p:spPr>
          <a:xfrm>
            <a:off x="5666525" y="6145889"/>
            <a:ext cx="156063" cy="28588"/>
          </a:xfrm>
          <a:custGeom>
            <a:avLst/>
            <a:gdLst>
              <a:gd name="connsiteX0" fmla="*/ 0 w 156063"/>
              <a:gd name="connsiteY0" fmla="*/ 0 h 28588"/>
              <a:gd name="connsiteX1" fmla="*/ 156063 w 156063"/>
              <a:gd name="connsiteY1" fmla="*/ 0 h 28588"/>
              <a:gd name="connsiteX2" fmla="*/ 156063 w 156063"/>
              <a:gd name="connsiteY2" fmla="*/ 28589 h 28588"/>
              <a:gd name="connsiteX3" fmla="*/ 0 w 156063"/>
              <a:gd name="connsiteY3" fmla="*/ 28589 h 28588"/>
            </a:gdLst>
            <a:ahLst/>
            <a:cxnLst>
              <a:cxn ang="0">
                <a:pos x="connsiteX0" y="connsiteY0"/>
              </a:cxn>
              <a:cxn ang="0">
                <a:pos x="connsiteX1" y="connsiteY1"/>
              </a:cxn>
              <a:cxn ang="0">
                <a:pos x="connsiteX2" y="connsiteY2"/>
              </a:cxn>
              <a:cxn ang="0">
                <a:pos x="connsiteX3" y="connsiteY3"/>
              </a:cxn>
            </a:cxnLst>
            <a:rect l="l" t="t" r="r" b="b"/>
            <a:pathLst>
              <a:path w="156063" h="28588">
                <a:moveTo>
                  <a:pt x="0" y="0"/>
                </a:moveTo>
                <a:lnTo>
                  <a:pt x="156063" y="0"/>
                </a:lnTo>
                <a:lnTo>
                  <a:pt x="156063" y="28589"/>
                </a:lnTo>
                <a:lnTo>
                  <a:pt x="0" y="28589"/>
                </a:lnTo>
                <a:close/>
              </a:path>
            </a:pathLst>
          </a:custGeom>
          <a:noFill/>
          <a:ln w="12700" cap="flat">
            <a:solidFill>
              <a:srgbClr val="114954"/>
            </a:solidFill>
            <a:prstDash val="solid"/>
            <a:miter/>
          </a:ln>
        </p:spPr>
        <p:txBody>
          <a:bodyPr rtlCol="0" anchor="ctr"/>
          <a:lstStyle/>
          <a:p>
            <a:endParaRPr lang="en-AU"/>
          </a:p>
        </p:txBody>
      </p:sp>
      <p:sp>
        <p:nvSpPr>
          <p:cNvPr id="1184" name="Freeform: Shape 1183">
            <a:extLst>
              <a:ext uri="{FF2B5EF4-FFF2-40B4-BE49-F238E27FC236}">
                <a16:creationId xmlns:a16="http://schemas.microsoft.com/office/drawing/2014/main" id="{07ADB1BA-C5CD-4967-AAE2-71088422F7D2}"/>
              </a:ext>
            </a:extLst>
          </p:cNvPr>
          <p:cNvSpPr/>
          <p:nvPr/>
        </p:nvSpPr>
        <p:spPr>
          <a:xfrm>
            <a:off x="5915546" y="6350220"/>
            <a:ext cx="156063" cy="28588"/>
          </a:xfrm>
          <a:custGeom>
            <a:avLst/>
            <a:gdLst>
              <a:gd name="connsiteX0" fmla="*/ 0 w 156063"/>
              <a:gd name="connsiteY0" fmla="*/ 0 h 28588"/>
              <a:gd name="connsiteX1" fmla="*/ 156063 w 156063"/>
              <a:gd name="connsiteY1" fmla="*/ 0 h 28588"/>
              <a:gd name="connsiteX2" fmla="*/ 156063 w 156063"/>
              <a:gd name="connsiteY2" fmla="*/ 28589 h 28588"/>
              <a:gd name="connsiteX3" fmla="*/ 0 w 156063"/>
              <a:gd name="connsiteY3" fmla="*/ 28589 h 28588"/>
            </a:gdLst>
            <a:ahLst/>
            <a:cxnLst>
              <a:cxn ang="0">
                <a:pos x="connsiteX0" y="connsiteY0"/>
              </a:cxn>
              <a:cxn ang="0">
                <a:pos x="connsiteX1" y="connsiteY1"/>
              </a:cxn>
              <a:cxn ang="0">
                <a:pos x="connsiteX2" y="connsiteY2"/>
              </a:cxn>
              <a:cxn ang="0">
                <a:pos x="connsiteX3" y="connsiteY3"/>
              </a:cxn>
            </a:cxnLst>
            <a:rect l="l" t="t" r="r" b="b"/>
            <a:pathLst>
              <a:path w="156063" h="28588">
                <a:moveTo>
                  <a:pt x="0" y="0"/>
                </a:moveTo>
                <a:lnTo>
                  <a:pt x="156063" y="0"/>
                </a:lnTo>
                <a:lnTo>
                  <a:pt x="156063" y="28589"/>
                </a:lnTo>
                <a:lnTo>
                  <a:pt x="0" y="28589"/>
                </a:lnTo>
                <a:close/>
              </a:path>
            </a:pathLst>
          </a:custGeom>
          <a:noFill/>
          <a:ln w="12700" cap="flat">
            <a:solidFill>
              <a:srgbClr val="114954"/>
            </a:solidFill>
            <a:prstDash val="solid"/>
            <a:miter/>
          </a:ln>
        </p:spPr>
        <p:txBody>
          <a:bodyPr rtlCol="0" anchor="ctr"/>
          <a:lstStyle/>
          <a:p>
            <a:endParaRPr lang="en-AU"/>
          </a:p>
        </p:txBody>
      </p:sp>
      <p:grpSp>
        <p:nvGrpSpPr>
          <p:cNvPr id="1185" name="Graphic 7">
            <a:extLst>
              <a:ext uri="{FF2B5EF4-FFF2-40B4-BE49-F238E27FC236}">
                <a16:creationId xmlns:a16="http://schemas.microsoft.com/office/drawing/2014/main" id="{37728BE9-7BE8-4786-83EB-093D8E4FA185}"/>
              </a:ext>
            </a:extLst>
          </p:cNvPr>
          <p:cNvGrpSpPr/>
          <p:nvPr/>
        </p:nvGrpSpPr>
        <p:grpSpPr>
          <a:xfrm>
            <a:off x="6318490" y="5903568"/>
            <a:ext cx="417957" cy="484572"/>
            <a:chOff x="6318490" y="5903568"/>
            <a:chExt cx="417957" cy="484572"/>
          </a:xfrm>
          <a:noFill/>
        </p:grpSpPr>
        <p:sp>
          <p:nvSpPr>
            <p:cNvPr id="1186" name="Freeform: Shape 1185">
              <a:extLst>
                <a:ext uri="{FF2B5EF4-FFF2-40B4-BE49-F238E27FC236}">
                  <a16:creationId xmlns:a16="http://schemas.microsoft.com/office/drawing/2014/main" id="{BB4A22D1-1CAE-4D51-9D6B-27318D9B22CC}"/>
                </a:ext>
              </a:extLst>
            </p:cNvPr>
            <p:cNvSpPr/>
            <p:nvPr/>
          </p:nvSpPr>
          <p:spPr>
            <a:xfrm>
              <a:off x="6445957" y="5941357"/>
              <a:ext cx="162981" cy="235295"/>
            </a:xfrm>
            <a:custGeom>
              <a:avLst/>
              <a:gdLst>
                <a:gd name="connsiteX0" fmla="*/ 37295 w 162981"/>
                <a:gd name="connsiteY0" fmla="*/ 192992 h 235295"/>
                <a:gd name="connsiteX1" fmla="*/ 37295 w 162981"/>
                <a:gd name="connsiteY1" fmla="*/ 198885 h 235295"/>
                <a:gd name="connsiteX2" fmla="*/ 73707 w 162981"/>
                <a:gd name="connsiteY2" fmla="*/ 235296 h 235295"/>
                <a:gd name="connsiteX3" fmla="*/ 89282 w 162981"/>
                <a:gd name="connsiteY3" fmla="*/ 235296 h 235295"/>
                <a:gd name="connsiteX4" fmla="*/ 125693 w 162981"/>
                <a:gd name="connsiteY4" fmla="*/ 198885 h 235295"/>
                <a:gd name="connsiteX5" fmla="*/ 125693 w 162981"/>
                <a:gd name="connsiteY5" fmla="*/ 192992 h 235295"/>
                <a:gd name="connsiteX6" fmla="*/ 125167 w 162981"/>
                <a:gd name="connsiteY6" fmla="*/ 172962 h 235295"/>
                <a:gd name="connsiteX7" fmla="*/ 125167 w 162981"/>
                <a:gd name="connsiteY7" fmla="*/ 172646 h 235295"/>
                <a:gd name="connsiteX8" fmla="*/ 138847 w 162981"/>
                <a:gd name="connsiteY8" fmla="*/ 139322 h 235295"/>
                <a:gd name="connsiteX9" fmla="*/ 162981 w 162981"/>
                <a:gd name="connsiteY9" fmla="*/ 81478 h 235295"/>
                <a:gd name="connsiteX10" fmla="*/ 75706 w 162981"/>
                <a:gd name="connsiteY10" fmla="*/ 201 h 235295"/>
                <a:gd name="connsiteX11" fmla="*/ 288 w 162981"/>
                <a:gd name="connsiteY11" fmla="*/ 74603 h 235295"/>
                <a:gd name="connsiteX12" fmla="*/ 23404 w 162981"/>
                <a:gd name="connsiteY12" fmla="*/ 138620 h 235295"/>
                <a:gd name="connsiteX13" fmla="*/ 37822 w 162981"/>
                <a:gd name="connsiteY13" fmla="*/ 172681 h 235295"/>
                <a:gd name="connsiteX14" fmla="*/ 37822 w 162981"/>
                <a:gd name="connsiteY14" fmla="*/ 172962 h 235295"/>
                <a:gd name="connsiteX15" fmla="*/ 81494 w 162981"/>
                <a:gd name="connsiteY15" fmla="*/ 172962 h 23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981" h="235295">
                  <a:moveTo>
                    <a:pt x="37295" y="192992"/>
                  </a:moveTo>
                  <a:lnTo>
                    <a:pt x="37295" y="198885"/>
                  </a:lnTo>
                  <a:cubicBezTo>
                    <a:pt x="37295" y="218984"/>
                    <a:pt x="53607" y="235296"/>
                    <a:pt x="73707" y="235296"/>
                  </a:cubicBezTo>
                  <a:lnTo>
                    <a:pt x="89282" y="235296"/>
                  </a:lnTo>
                  <a:cubicBezTo>
                    <a:pt x="109381" y="235296"/>
                    <a:pt x="125693" y="218984"/>
                    <a:pt x="125693" y="198885"/>
                  </a:cubicBezTo>
                  <a:lnTo>
                    <a:pt x="125693" y="192992"/>
                  </a:lnTo>
                  <a:lnTo>
                    <a:pt x="125167" y="172962"/>
                  </a:lnTo>
                  <a:lnTo>
                    <a:pt x="125167" y="172646"/>
                  </a:lnTo>
                  <a:cubicBezTo>
                    <a:pt x="125167" y="160158"/>
                    <a:pt x="130007" y="148091"/>
                    <a:pt x="138847" y="139322"/>
                  </a:cubicBezTo>
                  <a:cubicBezTo>
                    <a:pt x="153755" y="124554"/>
                    <a:pt x="162981" y="104103"/>
                    <a:pt x="162981" y="81478"/>
                  </a:cubicBezTo>
                  <a:cubicBezTo>
                    <a:pt x="162981" y="34543"/>
                    <a:pt x="123342" y="-3096"/>
                    <a:pt x="75706" y="201"/>
                  </a:cubicBezTo>
                  <a:cubicBezTo>
                    <a:pt x="35962" y="2937"/>
                    <a:pt x="3550" y="34859"/>
                    <a:pt x="288" y="74603"/>
                  </a:cubicBezTo>
                  <a:cubicBezTo>
                    <a:pt x="-1781" y="99578"/>
                    <a:pt x="7444" y="122414"/>
                    <a:pt x="23404" y="138620"/>
                  </a:cubicBezTo>
                  <a:cubicBezTo>
                    <a:pt x="32420" y="147776"/>
                    <a:pt x="37822" y="159843"/>
                    <a:pt x="37822" y="172681"/>
                  </a:cubicBezTo>
                  <a:lnTo>
                    <a:pt x="37822" y="172962"/>
                  </a:lnTo>
                  <a:lnTo>
                    <a:pt x="81494" y="172962"/>
                  </a:lnTo>
                </a:path>
              </a:pathLst>
            </a:custGeom>
            <a:grpFill/>
            <a:ln w="12700" cap="rnd">
              <a:solidFill>
                <a:srgbClr val="114954"/>
              </a:solidFill>
              <a:prstDash val="solid"/>
              <a:round/>
            </a:ln>
          </p:spPr>
          <p:txBody>
            <a:bodyPr rtlCol="0" anchor="ctr"/>
            <a:lstStyle/>
            <a:p>
              <a:endParaRPr lang="en-AU"/>
            </a:p>
          </p:txBody>
        </p:sp>
        <p:grpSp>
          <p:nvGrpSpPr>
            <p:cNvPr id="1187" name="Graphic 7">
              <a:extLst>
                <a:ext uri="{FF2B5EF4-FFF2-40B4-BE49-F238E27FC236}">
                  <a16:creationId xmlns:a16="http://schemas.microsoft.com/office/drawing/2014/main" id="{526FDCF0-701C-47EA-81D3-71637082275B}"/>
                </a:ext>
              </a:extLst>
            </p:cNvPr>
            <p:cNvGrpSpPr/>
            <p:nvPr/>
          </p:nvGrpSpPr>
          <p:grpSpPr>
            <a:xfrm>
              <a:off x="6424848" y="5903568"/>
              <a:ext cx="205207" cy="71033"/>
              <a:chOff x="6424848" y="5903568"/>
              <a:chExt cx="205207" cy="71033"/>
            </a:xfrm>
            <a:grpFill/>
          </p:grpSpPr>
          <p:sp>
            <p:nvSpPr>
              <p:cNvPr id="1188" name="Freeform: Shape 1187">
                <a:extLst>
                  <a:ext uri="{FF2B5EF4-FFF2-40B4-BE49-F238E27FC236}">
                    <a16:creationId xmlns:a16="http://schemas.microsoft.com/office/drawing/2014/main" id="{C3C72815-6B76-4A40-BCC0-09C35BABF9BA}"/>
                  </a:ext>
                </a:extLst>
              </p:cNvPr>
              <p:cNvSpPr/>
              <p:nvPr/>
            </p:nvSpPr>
            <p:spPr>
              <a:xfrm>
                <a:off x="6527452" y="5903568"/>
                <a:ext cx="3507" cy="18696"/>
              </a:xfrm>
              <a:custGeom>
                <a:avLst/>
                <a:gdLst>
                  <a:gd name="connsiteX0" fmla="*/ 0 w 3507"/>
                  <a:gd name="connsiteY0" fmla="*/ 18697 h 18696"/>
                  <a:gd name="connsiteX1" fmla="*/ 0 w 3507"/>
                  <a:gd name="connsiteY1" fmla="*/ 0 h 18696"/>
                </a:gdLst>
                <a:ahLst/>
                <a:cxnLst>
                  <a:cxn ang="0">
                    <a:pos x="connsiteX0" y="connsiteY0"/>
                  </a:cxn>
                  <a:cxn ang="0">
                    <a:pos x="connsiteX1" y="connsiteY1"/>
                  </a:cxn>
                </a:cxnLst>
                <a:rect l="l" t="t" r="r" b="b"/>
                <a:pathLst>
                  <a:path w="3507" h="18696">
                    <a:moveTo>
                      <a:pt x="0" y="18697"/>
                    </a:moveTo>
                    <a:lnTo>
                      <a:pt x="0" y="0"/>
                    </a:lnTo>
                  </a:path>
                </a:pathLst>
              </a:custGeom>
              <a:grpFill/>
              <a:ln w="12700" cap="rnd">
                <a:solidFill>
                  <a:srgbClr val="114954"/>
                </a:solidFill>
                <a:prstDash val="solid"/>
                <a:round/>
              </a:ln>
            </p:spPr>
            <p:txBody>
              <a:bodyPr rtlCol="0" anchor="ctr"/>
              <a:lstStyle/>
              <a:p>
                <a:endParaRPr lang="en-AU"/>
              </a:p>
            </p:txBody>
          </p:sp>
          <p:sp>
            <p:nvSpPr>
              <p:cNvPr id="1189" name="Freeform: Shape 1188">
                <a:extLst>
                  <a:ext uri="{FF2B5EF4-FFF2-40B4-BE49-F238E27FC236}">
                    <a16:creationId xmlns:a16="http://schemas.microsoft.com/office/drawing/2014/main" id="{DF13B315-23DC-456E-8AE4-E85E9A5BE158}"/>
                  </a:ext>
                </a:extLst>
              </p:cNvPr>
              <p:cNvSpPr/>
              <p:nvPr/>
            </p:nvSpPr>
            <p:spPr>
              <a:xfrm>
                <a:off x="6486656" y="5911531"/>
                <a:ext cx="6384" cy="17574"/>
              </a:xfrm>
              <a:custGeom>
                <a:avLst/>
                <a:gdLst>
                  <a:gd name="connsiteX0" fmla="*/ 6384 w 6384"/>
                  <a:gd name="connsiteY0" fmla="*/ 17574 h 17574"/>
                  <a:gd name="connsiteX1" fmla="*/ 0 w 6384"/>
                  <a:gd name="connsiteY1" fmla="*/ 0 h 17574"/>
                </a:gdLst>
                <a:ahLst/>
                <a:cxnLst>
                  <a:cxn ang="0">
                    <a:pos x="connsiteX0" y="connsiteY0"/>
                  </a:cxn>
                  <a:cxn ang="0">
                    <a:pos x="connsiteX1" y="connsiteY1"/>
                  </a:cxn>
                </a:cxnLst>
                <a:rect l="l" t="t" r="r" b="b"/>
                <a:pathLst>
                  <a:path w="6384" h="17574">
                    <a:moveTo>
                      <a:pt x="6384" y="17574"/>
                    </a:moveTo>
                    <a:lnTo>
                      <a:pt x="0" y="0"/>
                    </a:lnTo>
                  </a:path>
                </a:pathLst>
              </a:custGeom>
              <a:grpFill/>
              <a:ln w="12700" cap="rnd">
                <a:solidFill>
                  <a:srgbClr val="114954"/>
                </a:solidFill>
                <a:prstDash val="solid"/>
                <a:round/>
              </a:ln>
            </p:spPr>
            <p:txBody>
              <a:bodyPr rtlCol="0" anchor="ctr"/>
              <a:lstStyle/>
              <a:p>
                <a:endParaRPr lang="en-AU"/>
              </a:p>
            </p:txBody>
          </p:sp>
          <p:sp>
            <p:nvSpPr>
              <p:cNvPr id="1190" name="Freeform: Shape 1189">
                <a:extLst>
                  <a:ext uri="{FF2B5EF4-FFF2-40B4-BE49-F238E27FC236}">
                    <a16:creationId xmlns:a16="http://schemas.microsoft.com/office/drawing/2014/main" id="{AD533B49-E02A-46D0-9AB2-429E52127928}"/>
                  </a:ext>
                </a:extLst>
              </p:cNvPr>
              <p:cNvSpPr/>
              <p:nvPr/>
            </p:nvSpPr>
            <p:spPr>
              <a:xfrm>
                <a:off x="6451016" y="5932929"/>
                <a:ext cx="12031" cy="14347"/>
              </a:xfrm>
              <a:custGeom>
                <a:avLst/>
                <a:gdLst>
                  <a:gd name="connsiteX0" fmla="*/ 12032 w 12031"/>
                  <a:gd name="connsiteY0" fmla="*/ 14347 h 14347"/>
                  <a:gd name="connsiteX1" fmla="*/ 0 w 12031"/>
                  <a:gd name="connsiteY1" fmla="*/ 0 h 14347"/>
                </a:gdLst>
                <a:ahLst/>
                <a:cxnLst>
                  <a:cxn ang="0">
                    <a:pos x="connsiteX0" y="connsiteY0"/>
                  </a:cxn>
                  <a:cxn ang="0">
                    <a:pos x="connsiteX1" y="connsiteY1"/>
                  </a:cxn>
                </a:cxnLst>
                <a:rect l="l" t="t" r="r" b="b"/>
                <a:pathLst>
                  <a:path w="12031" h="14347">
                    <a:moveTo>
                      <a:pt x="12032" y="14347"/>
                    </a:moveTo>
                    <a:lnTo>
                      <a:pt x="0" y="0"/>
                    </a:lnTo>
                  </a:path>
                </a:pathLst>
              </a:custGeom>
              <a:grpFill/>
              <a:ln w="12700" cap="rnd">
                <a:solidFill>
                  <a:srgbClr val="114954"/>
                </a:solidFill>
                <a:prstDash val="solid"/>
                <a:round/>
              </a:ln>
            </p:spPr>
            <p:txBody>
              <a:bodyPr rtlCol="0" anchor="ctr"/>
              <a:lstStyle/>
              <a:p>
                <a:endParaRPr lang="en-AU"/>
              </a:p>
            </p:txBody>
          </p:sp>
          <p:sp>
            <p:nvSpPr>
              <p:cNvPr id="1191" name="Freeform: Shape 1190">
                <a:extLst>
                  <a:ext uri="{FF2B5EF4-FFF2-40B4-BE49-F238E27FC236}">
                    <a16:creationId xmlns:a16="http://schemas.microsoft.com/office/drawing/2014/main" id="{58B4FD19-4714-4724-AEED-6311138FB406}"/>
                  </a:ext>
                </a:extLst>
              </p:cNvPr>
              <p:cNvSpPr/>
              <p:nvPr/>
            </p:nvSpPr>
            <p:spPr>
              <a:xfrm>
                <a:off x="6424848" y="5965271"/>
                <a:ext cx="16206" cy="9330"/>
              </a:xfrm>
              <a:custGeom>
                <a:avLst/>
                <a:gdLst>
                  <a:gd name="connsiteX0" fmla="*/ 16206 w 16206"/>
                  <a:gd name="connsiteY0" fmla="*/ 9331 h 9330"/>
                  <a:gd name="connsiteX1" fmla="*/ 0 w 16206"/>
                  <a:gd name="connsiteY1" fmla="*/ 0 h 9330"/>
                </a:gdLst>
                <a:ahLst/>
                <a:cxnLst>
                  <a:cxn ang="0">
                    <a:pos x="connsiteX0" y="connsiteY0"/>
                  </a:cxn>
                  <a:cxn ang="0">
                    <a:pos x="connsiteX1" y="connsiteY1"/>
                  </a:cxn>
                </a:cxnLst>
                <a:rect l="l" t="t" r="r" b="b"/>
                <a:pathLst>
                  <a:path w="16206" h="9330">
                    <a:moveTo>
                      <a:pt x="16206" y="9331"/>
                    </a:moveTo>
                    <a:lnTo>
                      <a:pt x="0" y="0"/>
                    </a:lnTo>
                  </a:path>
                </a:pathLst>
              </a:custGeom>
              <a:grpFill/>
              <a:ln w="12700" cap="rnd">
                <a:solidFill>
                  <a:srgbClr val="114954"/>
                </a:solidFill>
                <a:prstDash val="solid"/>
                <a:round/>
              </a:ln>
            </p:spPr>
            <p:txBody>
              <a:bodyPr rtlCol="0" anchor="ctr"/>
              <a:lstStyle/>
              <a:p>
                <a:endParaRPr lang="en-AU"/>
              </a:p>
            </p:txBody>
          </p:sp>
          <p:sp>
            <p:nvSpPr>
              <p:cNvPr id="1192" name="Freeform: Shape 1191">
                <a:extLst>
                  <a:ext uri="{FF2B5EF4-FFF2-40B4-BE49-F238E27FC236}">
                    <a16:creationId xmlns:a16="http://schemas.microsoft.com/office/drawing/2014/main" id="{9012401E-04E3-416A-87BB-388A953E2609}"/>
                  </a:ext>
                </a:extLst>
              </p:cNvPr>
              <p:cNvSpPr/>
              <p:nvPr/>
            </p:nvSpPr>
            <p:spPr>
              <a:xfrm>
                <a:off x="6561863" y="5911531"/>
                <a:ext cx="6419" cy="17574"/>
              </a:xfrm>
              <a:custGeom>
                <a:avLst/>
                <a:gdLst>
                  <a:gd name="connsiteX0" fmla="*/ 0 w 6419"/>
                  <a:gd name="connsiteY0" fmla="*/ 17574 h 17574"/>
                  <a:gd name="connsiteX1" fmla="*/ 6419 w 6419"/>
                  <a:gd name="connsiteY1" fmla="*/ 0 h 17574"/>
                </a:gdLst>
                <a:ahLst/>
                <a:cxnLst>
                  <a:cxn ang="0">
                    <a:pos x="connsiteX0" y="connsiteY0"/>
                  </a:cxn>
                  <a:cxn ang="0">
                    <a:pos x="connsiteX1" y="connsiteY1"/>
                  </a:cxn>
                </a:cxnLst>
                <a:rect l="l" t="t" r="r" b="b"/>
                <a:pathLst>
                  <a:path w="6419" h="17574">
                    <a:moveTo>
                      <a:pt x="0" y="17574"/>
                    </a:moveTo>
                    <a:lnTo>
                      <a:pt x="6419" y="0"/>
                    </a:lnTo>
                  </a:path>
                </a:pathLst>
              </a:custGeom>
              <a:grpFill/>
              <a:ln w="12700" cap="rnd">
                <a:solidFill>
                  <a:srgbClr val="114954"/>
                </a:solidFill>
                <a:prstDash val="solid"/>
                <a:round/>
              </a:ln>
            </p:spPr>
            <p:txBody>
              <a:bodyPr rtlCol="0" anchor="ctr"/>
              <a:lstStyle/>
              <a:p>
                <a:endParaRPr lang="en-AU"/>
              </a:p>
            </p:txBody>
          </p:sp>
          <p:sp>
            <p:nvSpPr>
              <p:cNvPr id="1193" name="Freeform: Shape 1192">
                <a:extLst>
                  <a:ext uri="{FF2B5EF4-FFF2-40B4-BE49-F238E27FC236}">
                    <a16:creationId xmlns:a16="http://schemas.microsoft.com/office/drawing/2014/main" id="{76107273-9E39-4447-A36F-DB2B48E4293A}"/>
                  </a:ext>
                </a:extLst>
              </p:cNvPr>
              <p:cNvSpPr/>
              <p:nvPr/>
            </p:nvSpPr>
            <p:spPr>
              <a:xfrm>
                <a:off x="6591890" y="5932929"/>
                <a:ext cx="12031" cy="14347"/>
              </a:xfrm>
              <a:custGeom>
                <a:avLst/>
                <a:gdLst>
                  <a:gd name="connsiteX0" fmla="*/ 0 w 12031"/>
                  <a:gd name="connsiteY0" fmla="*/ 14347 h 14347"/>
                  <a:gd name="connsiteX1" fmla="*/ 12032 w 12031"/>
                  <a:gd name="connsiteY1" fmla="*/ 0 h 14347"/>
                </a:gdLst>
                <a:ahLst/>
                <a:cxnLst>
                  <a:cxn ang="0">
                    <a:pos x="connsiteX0" y="connsiteY0"/>
                  </a:cxn>
                  <a:cxn ang="0">
                    <a:pos x="connsiteX1" y="connsiteY1"/>
                  </a:cxn>
                </a:cxnLst>
                <a:rect l="l" t="t" r="r" b="b"/>
                <a:pathLst>
                  <a:path w="12031" h="14347">
                    <a:moveTo>
                      <a:pt x="0" y="14347"/>
                    </a:moveTo>
                    <a:lnTo>
                      <a:pt x="12032" y="0"/>
                    </a:lnTo>
                  </a:path>
                </a:pathLst>
              </a:custGeom>
              <a:grpFill/>
              <a:ln w="12700" cap="rnd">
                <a:solidFill>
                  <a:srgbClr val="114954"/>
                </a:solidFill>
                <a:prstDash val="solid"/>
                <a:round/>
              </a:ln>
            </p:spPr>
            <p:txBody>
              <a:bodyPr rtlCol="0" anchor="ctr"/>
              <a:lstStyle/>
              <a:p>
                <a:endParaRPr lang="en-AU"/>
              </a:p>
            </p:txBody>
          </p:sp>
          <p:sp>
            <p:nvSpPr>
              <p:cNvPr id="1194" name="Freeform: Shape 1193">
                <a:extLst>
                  <a:ext uri="{FF2B5EF4-FFF2-40B4-BE49-F238E27FC236}">
                    <a16:creationId xmlns:a16="http://schemas.microsoft.com/office/drawing/2014/main" id="{FEF88880-B3A4-4682-B53D-223DBFECE491}"/>
                  </a:ext>
                </a:extLst>
              </p:cNvPr>
              <p:cNvSpPr/>
              <p:nvPr/>
            </p:nvSpPr>
            <p:spPr>
              <a:xfrm>
                <a:off x="6613884" y="5965271"/>
                <a:ext cx="16171" cy="9330"/>
              </a:xfrm>
              <a:custGeom>
                <a:avLst/>
                <a:gdLst>
                  <a:gd name="connsiteX0" fmla="*/ 0 w 16171"/>
                  <a:gd name="connsiteY0" fmla="*/ 9331 h 9330"/>
                  <a:gd name="connsiteX1" fmla="*/ 16171 w 16171"/>
                  <a:gd name="connsiteY1" fmla="*/ 0 h 9330"/>
                </a:gdLst>
                <a:ahLst/>
                <a:cxnLst>
                  <a:cxn ang="0">
                    <a:pos x="connsiteX0" y="connsiteY0"/>
                  </a:cxn>
                  <a:cxn ang="0">
                    <a:pos x="connsiteX1" y="connsiteY1"/>
                  </a:cxn>
                </a:cxnLst>
                <a:rect l="l" t="t" r="r" b="b"/>
                <a:pathLst>
                  <a:path w="16171" h="9330">
                    <a:moveTo>
                      <a:pt x="0" y="9331"/>
                    </a:moveTo>
                    <a:lnTo>
                      <a:pt x="16171" y="0"/>
                    </a:lnTo>
                  </a:path>
                </a:pathLst>
              </a:custGeom>
              <a:grpFill/>
              <a:ln w="12700" cap="rnd">
                <a:solidFill>
                  <a:srgbClr val="114954"/>
                </a:solidFill>
                <a:prstDash val="solid"/>
                <a:round/>
              </a:ln>
            </p:spPr>
            <p:txBody>
              <a:bodyPr rtlCol="0" anchor="ctr"/>
              <a:lstStyle/>
              <a:p>
                <a:endParaRPr lang="en-AU"/>
              </a:p>
            </p:txBody>
          </p:sp>
        </p:grpSp>
        <p:sp>
          <p:nvSpPr>
            <p:cNvPr id="1195" name="Freeform: Shape 1194">
              <a:extLst>
                <a:ext uri="{FF2B5EF4-FFF2-40B4-BE49-F238E27FC236}">
                  <a16:creationId xmlns:a16="http://schemas.microsoft.com/office/drawing/2014/main" id="{D947E5BA-2A34-4947-BF7C-7FA688C34112}"/>
                </a:ext>
              </a:extLst>
            </p:cNvPr>
            <p:cNvSpPr/>
            <p:nvPr/>
          </p:nvSpPr>
          <p:spPr>
            <a:xfrm>
              <a:off x="6389594" y="6066472"/>
              <a:ext cx="275715" cy="239549"/>
            </a:xfrm>
            <a:custGeom>
              <a:avLst/>
              <a:gdLst>
                <a:gd name="connsiteX0" fmla="*/ 230955 w 275715"/>
                <a:gd name="connsiteY0" fmla="*/ 0 h 239549"/>
                <a:gd name="connsiteX1" fmla="*/ 275715 w 275715"/>
                <a:gd name="connsiteY1" fmla="*/ 101692 h 239549"/>
                <a:gd name="connsiteX2" fmla="*/ 137858 w 275715"/>
                <a:gd name="connsiteY2" fmla="*/ 239550 h 239549"/>
                <a:gd name="connsiteX3" fmla="*/ 0 w 275715"/>
                <a:gd name="connsiteY3" fmla="*/ 101692 h 239549"/>
                <a:gd name="connsiteX4" fmla="*/ 43322 w 275715"/>
                <a:gd name="connsiteY4" fmla="*/ 1333 h 239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15" h="239549">
                  <a:moveTo>
                    <a:pt x="230955" y="0"/>
                  </a:moveTo>
                  <a:cubicBezTo>
                    <a:pt x="258457" y="25222"/>
                    <a:pt x="275715" y="61422"/>
                    <a:pt x="275715" y="101692"/>
                  </a:cubicBezTo>
                  <a:cubicBezTo>
                    <a:pt x="275715" y="177847"/>
                    <a:pt x="213977" y="239550"/>
                    <a:pt x="137858" y="239550"/>
                  </a:cubicBezTo>
                  <a:cubicBezTo>
                    <a:pt x="61738" y="239550"/>
                    <a:pt x="0" y="177812"/>
                    <a:pt x="0" y="101692"/>
                  </a:cubicBezTo>
                  <a:cubicBezTo>
                    <a:pt x="0" y="62159"/>
                    <a:pt x="16662" y="26484"/>
                    <a:pt x="43322" y="1333"/>
                  </a:cubicBezTo>
                </a:path>
              </a:pathLst>
            </a:custGeom>
            <a:grpFill/>
            <a:ln w="12700" cap="flat">
              <a:solidFill>
                <a:srgbClr val="114954"/>
              </a:solidFill>
              <a:prstDash val="solid"/>
              <a:miter/>
            </a:ln>
          </p:spPr>
          <p:txBody>
            <a:bodyPr rtlCol="0" anchor="ctr"/>
            <a:lstStyle/>
            <a:p>
              <a:endParaRPr lang="en-AU"/>
            </a:p>
          </p:txBody>
        </p:sp>
        <p:sp>
          <p:nvSpPr>
            <p:cNvPr id="1196" name="Freeform: Shape 1195">
              <a:extLst>
                <a:ext uri="{FF2B5EF4-FFF2-40B4-BE49-F238E27FC236}">
                  <a16:creationId xmlns:a16="http://schemas.microsoft.com/office/drawing/2014/main" id="{386064E0-B3B4-4E53-A0BC-3177390BBB5A}"/>
                </a:ext>
              </a:extLst>
            </p:cNvPr>
            <p:cNvSpPr/>
            <p:nvPr/>
          </p:nvSpPr>
          <p:spPr>
            <a:xfrm>
              <a:off x="6318490" y="6025571"/>
              <a:ext cx="417957" cy="362569"/>
            </a:xfrm>
            <a:custGeom>
              <a:avLst/>
              <a:gdLst>
                <a:gd name="connsiteX0" fmla="*/ 106358 w 417957"/>
                <a:gd name="connsiteY0" fmla="*/ 0 h 362569"/>
                <a:gd name="connsiteX1" fmla="*/ 49004 w 417957"/>
                <a:gd name="connsiteY1" fmla="*/ 3613 h 362569"/>
                <a:gd name="connsiteX2" fmla="*/ 36902 w 417957"/>
                <a:gd name="connsiteY2" fmla="*/ 596 h 362569"/>
                <a:gd name="connsiteX3" fmla="*/ 0 w 417957"/>
                <a:gd name="connsiteY3" fmla="*/ 64509 h 362569"/>
                <a:gd name="connsiteX4" fmla="*/ 8629 w 417957"/>
                <a:gd name="connsiteY4" fmla="*/ 73489 h 362569"/>
                <a:gd name="connsiteX5" fmla="*/ 35569 w 417957"/>
                <a:gd name="connsiteY5" fmla="*/ 142277 h 362569"/>
                <a:gd name="connsiteX6" fmla="*/ 35569 w 417957"/>
                <a:gd name="connsiteY6" fmla="*/ 143154 h 362569"/>
                <a:gd name="connsiteX7" fmla="*/ 8629 w 417957"/>
                <a:gd name="connsiteY7" fmla="*/ 211627 h 362569"/>
                <a:gd name="connsiteX8" fmla="*/ 0 w 417957"/>
                <a:gd name="connsiteY8" fmla="*/ 220607 h 362569"/>
                <a:gd name="connsiteX9" fmla="*/ 36902 w 417957"/>
                <a:gd name="connsiteY9" fmla="*/ 284520 h 362569"/>
                <a:gd name="connsiteX10" fmla="*/ 49004 w 417957"/>
                <a:gd name="connsiteY10" fmla="*/ 281538 h 362569"/>
                <a:gd name="connsiteX11" fmla="*/ 121792 w 417957"/>
                <a:gd name="connsiteY11" fmla="*/ 292448 h 362569"/>
                <a:gd name="connsiteX12" fmla="*/ 122529 w 417957"/>
                <a:gd name="connsiteY12" fmla="*/ 292869 h 362569"/>
                <a:gd name="connsiteX13" fmla="*/ 168622 w 417957"/>
                <a:gd name="connsiteY13" fmla="*/ 350607 h 362569"/>
                <a:gd name="connsiteX14" fmla="*/ 172059 w 417957"/>
                <a:gd name="connsiteY14" fmla="*/ 362569 h 362569"/>
                <a:gd name="connsiteX15" fmla="*/ 245864 w 417957"/>
                <a:gd name="connsiteY15" fmla="*/ 362569 h 362569"/>
                <a:gd name="connsiteX16" fmla="*/ 249337 w 417957"/>
                <a:gd name="connsiteY16" fmla="*/ 350572 h 362569"/>
                <a:gd name="connsiteX17" fmla="*/ 295324 w 417957"/>
                <a:gd name="connsiteY17" fmla="*/ 292904 h 362569"/>
                <a:gd name="connsiteX18" fmla="*/ 295640 w 417957"/>
                <a:gd name="connsiteY18" fmla="*/ 292728 h 362569"/>
                <a:gd name="connsiteX19" fmla="*/ 295955 w 417957"/>
                <a:gd name="connsiteY19" fmla="*/ 292552 h 362569"/>
                <a:gd name="connsiteX20" fmla="*/ 368918 w 417957"/>
                <a:gd name="connsiteY20" fmla="*/ 281538 h 362569"/>
                <a:gd name="connsiteX21" fmla="*/ 381020 w 417957"/>
                <a:gd name="connsiteY21" fmla="*/ 284555 h 362569"/>
                <a:gd name="connsiteX22" fmla="*/ 417923 w 417957"/>
                <a:gd name="connsiteY22" fmla="*/ 220642 h 362569"/>
                <a:gd name="connsiteX23" fmla="*/ 409294 w 417957"/>
                <a:gd name="connsiteY23" fmla="*/ 211662 h 362569"/>
                <a:gd name="connsiteX24" fmla="*/ 382353 w 417957"/>
                <a:gd name="connsiteY24" fmla="*/ 142874 h 362569"/>
                <a:gd name="connsiteX25" fmla="*/ 382353 w 417957"/>
                <a:gd name="connsiteY25" fmla="*/ 141997 h 362569"/>
                <a:gd name="connsiteX26" fmla="*/ 409294 w 417957"/>
                <a:gd name="connsiteY26" fmla="*/ 73524 h 362569"/>
                <a:gd name="connsiteX27" fmla="*/ 417958 w 417957"/>
                <a:gd name="connsiteY27" fmla="*/ 64544 h 362569"/>
                <a:gd name="connsiteX28" fmla="*/ 381055 w 417957"/>
                <a:gd name="connsiteY28" fmla="*/ 631 h 362569"/>
                <a:gd name="connsiteX29" fmla="*/ 368953 w 417957"/>
                <a:gd name="connsiteY29" fmla="*/ 3613 h 362569"/>
                <a:gd name="connsiteX30" fmla="*/ 311565 w 417957"/>
                <a:gd name="connsiteY30" fmla="*/ 35 h 36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7957" h="362569">
                  <a:moveTo>
                    <a:pt x="106358" y="0"/>
                  </a:moveTo>
                  <a:cubicBezTo>
                    <a:pt x="88081" y="6875"/>
                    <a:pt x="68192" y="8349"/>
                    <a:pt x="49004" y="3613"/>
                  </a:cubicBezTo>
                  <a:lnTo>
                    <a:pt x="36902" y="596"/>
                  </a:lnTo>
                  <a:lnTo>
                    <a:pt x="0" y="64509"/>
                  </a:lnTo>
                  <a:lnTo>
                    <a:pt x="8629" y="73489"/>
                  </a:lnTo>
                  <a:cubicBezTo>
                    <a:pt x="26379" y="91940"/>
                    <a:pt x="35640" y="116670"/>
                    <a:pt x="35569" y="142277"/>
                  </a:cubicBezTo>
                  <a:cubicBezTo>
                    <a:pt x="35569" y="142558"/>
                    <a:pt x="35569" y="142874"/>
                    <a:pt x="35569" y="143154"/>
                  </a:cubicBezTo>
                  <a:cubicBezTo>
                    <a:pt x="35640" y="168656"/>
                    <a:pt x="26309" y="193246"/>
                    <a:pt x="8629" y="211627"/>
                  </a:cubicBezTo>
                  <a:lnTo>
                    <a:pt x="0" y="220607"/>
                  </a:lnTo>
                  <a:lnTo>
                    <a:pt x="36902" y="284520"/>
                  </a:lnTo>
                  <a:lnTo>
                    <a:pt x="49004" y="281538"/>
                  </a:lnTo>
                  <a:cubicBezTo>
                    <a:pt x="73735" y="275400"/>
                    <a:pt x="99728" y="279644"/>
                    <a:pt x="121792" y="292448"/>
                  </a:cubicBezTo>
                  <a:cubicBezTo>
                    <a:pt x="122037" y="292588"/>
                    <a:pt x="122283" y="292728"/>
                    <a:pt x="122529" y="292869"/>
                  </a:cubicBezTo>
                  <a:cubicBezTo>
                    <a:pt x="144733" y="305637"/>
                    <a:pt x="161536" y="326017"/>
                    <a:pt x="168622" y="350607"/>
                  </a:cubicBezTo>
                  <a:lnTo>
                    <a:pt x="172059" y="362569"/>
                  </a:lnTo>
                  <a:lnTo>
                    <a:pt x="245864" y="362569"/>
                  </a:lnTo>
                  <a:lnTo>
                    <a:pt x="249337" y="350572"/>
                  </a:lnTo>
                  <a:cubicBezTo>
                    <a:pt x="256422" y="326017"/>
                    <a:pt x="273155" y="305637"/>
                    <a:pt x="295324" y="292904"/>
                  </a:cubicBezTo>
                  <a:lnTo>
                    <a:pt x="295640" y="292728"/>
                  </a:lnTo>
                  <a:lnTo>
                    <a:pt x="295955" y="292552"/>
                  </a:lnTo>
                  <a:cubicBezTo>
                    <a:pt x="318055" y="279714"/>
                    <a:pt x="344083" y="275400"/>
                    <a:pt x="368918" y="281538"/>
                  </a:cubicBezTo>
                  <a:lnTo>
                    <a:pt x="381020" y="284555"/>
                  </a:lnTo>
                  <a:lnTo>
                    <a:pt x="417923" y="220642"/>
                  </a:lnTo>
                  <a:lnTo>
                    <a:pt x="409294" y="211662"/>
                  </a:lnTo>
                  <a:cubicBezTo>
                    <a:pt x="391544" y="193211"/>
                    <a:pt x="382283" y="168481"/>
                    <a:pt x="382353" y="142874"/>
                  </a:cubicBezTo>
                  <a:cubicBezTo>
                    <a:pt x="382353" y="142593"/>
                    <a:pt x="382353" y="142277"/>
                    <a:pt x="382353" y="141997"/>
                  </a:cubicBezTo>
                  <a:cubicBezTo>
                    <a:pt x="382283" y="116495"/>
                    <a:pt x="391614" y="91905"/>
                    <a:pt x="409294" y="73524"/>
                  </a:cubicBezTo>
                  <a:lnTo>
                    <a:pt x="417958" y="64544"/>
                  </a:lnTo>
                  <a:lnTo>
                    <a:pt x="381055" y="631"/>
                  </a:lnTo>
                  <a:lnTo>
                    <a:pt x="368953" y="3613"/>
                  </a:lnTo>
                  <a:cubicBezTo>
                    <a:pt x="349765" y="8349"/>
                    <a:pt x="329841" y="6910"/>
                    <a:pt x="311565" y="35"/>
                  </a:cubicBezTo>
                </a:path>
              </a:pathLst>
            </a:custGeom>
            <a:grpFill/>
            <a:ln w="12700" cap="rnd">
              <a:solidFill>
                <a:srgbClr val="114954"/>
              </a:solidFill>
              <a:prstDash val="solid"/>
              <a:miter/>
            </a:ln>
          </p:spPr>
          <p:txBody>
            <a:bodyPr rtlCol="0" anchor="ctr"/>
            <a:lstStyle/>
            <a:p>
              <a:endParaRPr lang="en-AU"/>
            </a:p>
          </p:txBody>
        </p:sp>
        <p:sp>
          <p:nvSpPr>
            <p:cNvPr id="1197" name="Freeform: Shape 1196">
              <a:extLst>
                <a:ext uri="{FF2B5EF4-FFF2-40B4-BE49-F238E27FC236}">
                  <a16:creationId xmlns:a16="http://schemas.microsoft.com/office/drawing/2014/main" id="{DD59446E-51EF-43E0-A369-7BFEDCD8C23E}"/>
                </a:ext>
              </a:extLst>
            </p:cNvPr>
            <p:cNvSpPr/>
            <p:nvPr/>
          </p:nvSpPr>
          <p:spPr>
            <a:xfrm>
              <a:off x="6501388" y="6194823"/>
              <a:ext cx="52126" cy="26062"/>
            </a:xfrm>
            <a:custGeom>
              <a:avLst/>
              <a:gdLst>
                <a:gd name="connsiteX0" fmla="*/ 52126 w 52126"/>
                <a:gd name="connsiteY0" fmla="*/ 0 h 26062"/>
                <a:gd name="connsiteX1" fmla="*/ 26063 w 52126"/>
                <a:gd name="connsiteY1" fmla="*/ 26063 h 26062"/>
                <a:gd name="connsiteX2" fmla="*/ 0 w 52126"/>
                <a:gd name="connsiteY2" fmla="*/ 0 h 26062"/>
              </a:gdLst>
              <a:ahLst/>
              <a:cxnLst>
                <a:cxn ang="0">
                  <a:pos x="connsiteX0" y="connsiteY0"/>
                </a:cxn>
                <a:cxn ang="0">
                  <a:pos x="connsiteX1" y="connsiteY1"/>
                </a:cxn>
                <a:cxn ang="0">
                  <a:pos x="connsiteX2" y="connsiteY2"/>
                </a:cxn>
              </a:cxnLst>
              <a:rect l="l" t="t" r="r" b="b"/>
              <a:pathLst>
                <a:path w="52126" h="26062">
                  <a:moveTo>
                    <a:pt x="52126" y="0"/>
                  </a:moveTo>
                  <a:cubicBezTo>
                    <a:pt x="52126" y="14382"/>
                    <a:pt x="40445" y="26063"/>
                    <a:pt x="26063" y="26063"/>
                  </a:cubicBezTo>
                  <a:cubicBezTo>
                    <a:pt x="11681" y="26063"/>
                    <a:pt x="0" y="14382"/>
                    <a:pt x="0" y="0"/>
                  </a:cubicBezTo>
                </a:path>
              </a:pathLst>
            </a:custGeom>
            <a:grpFill/>
            <a:ln w="12700" cap="rnd">
              <a:solidFill>
                <a:srgbClr val="114954"/>
              </a:solidFill>
              <a:prstDash val="solid"/>
              <a:round/>
            </a:ln>
          </p:spPr>
          <p:txBody>
            <a:bodyPr rtlCol="0" anchor="ctr"/>
            <a:lstStyle/>
            <a:p>
              <a:endParaRPr lang="en-AU"/>
            </a:p>
          </p:txBody>
        </p:sp>
      </p:grpSp>
      <p:sp>
        <p:nvSpPr>
          <p:cNvPr id="1199" name="Freeform: Shape 1198">
            <a:extLst>
              <a:ext uri="{FF2B5EF4-FFF2-40B4-BE49-F238E27FC236}">
                <a16:creationId xmlns:a16="http://schemas.microsoft.com/office/drawing/2014/main" id="{1137B4AE-4B9F-4E77-BFFE-793FF39D585B}"/>
              </a:ext>
            </a:extLst>
          </p:cNvPr>
          <p:cNvSpPr/>
          <p:nvPr/>
        </p:nvSpPr>
        <p:spPr>
          <a:xfrm>
            <a:off x="2472754" y="3343906"/>
            <a:ext cx="166481" cy="303427"/>
          </a:xfrm>
          <a:custGeom>
            <a:avLst/>
            <a:gdLst>
              <a:gd name="connsiteX0" fmla="*/ 166481 w 166481"/>
              <a:gd name="connsiteY0" fmla="*/ 151714 h 303427"/>
              <a:gd name="connsiteX1" fmla="*/ 83241 w 166481"/>
              <a:gd name="connsiteY1" fmla="*/ 303427 h 303427"/>
              <a:gd name="connsiteX2" fmla="*/ 0 w 166481"/>
              <a:gd name="connsiteY2" fmla="*/ 151714 h 303427"/>
              <a:gd name="connsiteX3" fmla="*/ 83241 w 166481"/>
              <a:gd name="connsiteY3" fmla="*/ 0 h 303427"/>
              <a:gd name="connsiteX4" fmla="*/ 166481 w 166481"/>
              <a:gd name="connsiteY4" fmla="*/ 151714 h 303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481" h="303427">
                <a:moveTo>
                  <a:pt x="166481" y="151714"/>
                </a:moveTo>
                <a:cubicBezTo>
                  <a:pt x="166481" y="235503"/>
                  <a:pt x="129213" y="303427"/>
                  <a:pt x="83241" y="303427"/>
                </a:cubicBezTo>
                <a:cubicBezTo>
                  <a:pt x="37268" y="303427"/>
                  <a:pt x="0" y="235503"/>
                  <a:pt x="0" y="151714"/>
                </a:cubicBezTo>
                <a:cubicBezTo>
                  <a:pt x="0" y="67925"/>
                  <a:pt x="37268" y="0"/>
                  <a:pt x="83241" y="0"/>
                </a:cubicBezTo>
                <a:cubicBezTo>
                  <a:pt x="129213" y="0"/>
                  <a:pt x="166481" y="67925"/>
                  <a:pt x="166481" y="151714"/>
                </a:cubicBezTo>
                <a:close/>
              </a:path>
            </a:pathLst>
          </a:custGeom>
          <a:noFill/>
          <a:ln w="12700" cap="rnd">
            <a:solidFill>
              <a:srgbClr val="114954"/>
            </a:solidFill>
            <a:prstDash val="solid"/>
            <a:round/>
          </a:ln>
        </p:spPr>
        <p:txBody>
          <a:bodyPr rtlCol="0" anchor="ctr"/>
          <a:lstStyle/>
          <a:p>
            <a:endParaRPr lang="en-AU"/>
          </a:p>
        </p:txBody>
      </p:sp>
      <p:sp>
        <p:nvSpPr>
          <p:cNvPr id="1200" name="Freeform: Shape 1199">
            <a:extLst>
              <a:ext uri="{FF2B5EF4-FFF2-40B4-BE49-F238E27FC236}">
                <a16:creationId xmlns:a16="http://schemas.microsoft.com/office/drawing/2014/main" id="{C4B062D7-A2DD-484C-835A-AFC733B772BE}"/>
              </a:ext>
            </a:extLst>
          </p:cNvPr>
          <p:cNvSpPr/>
          <p:nvPr/>
        </p:nvSpPr>
        <p:spPr>
          <a:xfrm>
            <a:off x="2403264" y="3412379"/>
            <a:ext cx="303427" cy="166481"/>
          </a:xfrm>
          <a:custGeom>
            <a:avLst/>
            <a:gdLst>
              <a:gd name="connsiteX0" fmla="*/ 303427 w 303427"/>
              <a:gd name="connsiteY0" fmla="*/ 83241 h 166481"/>
              <a:gd name="connsiteX1" fmla="*/ 151714 w 303427"/>
              <a:gd name="connsiteY1" fmla="*/ 166481 h 166481"/>
              <a:gd name="connsiteX2" fmla="*/ 0 w 303427"/>
              <a:gd name="connsiteY2" fmla="*/ 83241 h 166481"/>
              <a:gd name="connsiteX3" fmla="*/ 151714 w 303427"/>
              <a:gd name="connsiteY3" fmla="*/ 0 h 166481"/>
              <a:gd name="connsiteX4" fmla="*/ 303427 w 303427"/>
              <a:gd name="connsiteY4" fmla="*/ 83241 h 16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427" h="166481">
                <a:moveTo>
                  <a:pt x="303427" y="83241"/>
                </a:moveTo>
                <a:cubicBezTo>
                  <a:pt x="303427" y="129213"/>
                  <a:pt x="235503" y="166481"/>
                  <a:pt x="151714" y="166481"/>
                </a:cubicBezTo>
                <a:cubicBezTo>
                  <a:pt x="67925" y="166481"/>
                  <a:pt x="0" y="129213"/>
                  <a:pt x="0" y="83241"/>
                </a:cubicBezTo>
                <a:cubicBezTo>
                  <a:pt x="0" y="37268"/>
                  <a:pt x="67925" y="0"/>
                  <a:pt x="151714" y="0"/>
                </a:cubicBezTo>
                <a:cubicBezTo>
                  <a:pt x="235503" y="0"/>
                  <a:pt x="303427" y="37268"/>
                  <a:pt x="303427" y="83241"/>
                </a:cubicBezTo>
                <a:close/>
              </a:path>
            </a:pathLst>
          </a:custGeom>
          <a:noFill/>
          <a:ln w="12700" cap="rnd">
            <a:solidFill>
              <a:srgbClr val="114954"/>
            </a:solidFill>
            <a:prstDash val="solid"/>
            <a:round/>
          </a:ln>
        </p:spPr>
        <p:txBody>
          <a:bodyPr rtlCol="0" anchor="ctr"/>
          <a:lstStyle/>
          <a:p>
            <a:endParaRPr lang="en-AU"/>
          </a:p>
        </p:txBody>
      </p:sp>
      <p:sp>
        <p:nvSpPr>
          <p:cNvPr id="1201" name="Freeform: Shape 1200">
            <a:extLst>
              <a:ext uri="{FF2B5EF4-FFF2-40B4-BE49-F238E27FC236}">
                <a16:creationId xmlns:a16="http://schemas.microsoft.com/office/drawing/2014/main" id="{C65B3AF0-E1D0-4146-9E7F-E4ED6E17D862}"/>
              </a:ext>
            </a:extLst>
          </p:cNvPr>
          <p:cNvSpPr/>
          <p:nvPr/>
        </p:nvSpPr>
        <p:spPr>
          <a:xfrm>
            <a:off x="2406772" y="3495620"/>
            <a:ext cx="303462" cy="3507"/>
          </a:xfrm>
          <a:custGeom>
            <a:avLst/>
            <a:gdLst>
              <a:gd name="connsiteX0" fmla="*/ 0 w 303462"/>
              <a:gd name="connsiteY0" fmla="*/ 0 h 3507"/>
              <a:gd name="connsiteX1" fmla="*/ 303462 w 303462"/>
              <a:gd name="connsiteY1" fmla="*/ 0 h 3507"/>
            </a:gdLst>
            <a:ahLst/>
            <a:cxnLst>
              <a:cxn ang="0">
                <a:pos x="connsiteX0" y="connsiteY0"/>
              </a:cxn>
              <a:cxn ang="0">
                <a:pos x="connsiteX1" y="connsiteY1"/>
              </a:cxn>
            </a:cxnLst>
            <a:rect l="l" t="t" r="r" b="b"/>
            <a:pathLst>
              <a:path w="303462" h="3507">
                <a:moveTo>
                  <a:pt x="0" y="0"/>
                </a:moveTo>
                <a:lnTo>
                  <a:pt x="303462" y="0"/>
                </a:lnTo>
              </a:path>
            </a:pathLst>
          </a:custGeom>
          <a:ln w="12700" cap="rnd">
            <a:solidFill>
              <a:srgbClr val="114954"/>
            </a:solidFill>
            <a:prstDash val="solid"/>
            <a:round/>
          </a:ln>
        </p:spPr>
        <p:txBody>
          <a:bodyPr rtlCol="0" anchor="ctr"/>
          <a:lstStyle/>
          <a:p>
            <a:endParaRPr lang="en-AU"/>
          </a:p>
        </p:txBody>
      </p:sp>
      <p:grpSp>
        <p:nvGrpSpPr>
          <p:cNvPr id="1282" name="Group 1281">
            <a:extLst>
              <a:ext uri="{FF2B5EF4-FFF2-40B4-BE49-F238E27FC236}">
                <a16:creationId xmlns:a16="http://schemas.microsoft.com/office/drawing/2014/main" id="{37455C8D-3569-4173-9ACD-B9D34552CD1F}"/>
              </a:ext>
            </a:extLst>
          </p:cNvPr>
          <p:cNvGrpSpPr/>
          <p:nvPr userDrawn="1"/>
        </p:nvGrpSpPr>
        <p:grpSpPr>
          <a:xfrm>
            <a:off x="7009373" y="1387994"/>
            <a:ext cx="455799" cy="531833"/>
            <a:chOff x="6925439" y="1397632"/>
            <a:chExt cx="455799" cy="531833"/>
          </a:xfrm>
        </p:grpSpPr>
        <p:grpSp>
          <p:nvGrpSpPr>
            <p:cNvPr id="1205" name="Graphic 1202">
              <a:extLst>
                <a:ext uri="{FF2B5EF4-FFF2-40B4-BE49-F238E27FC236}">
                  <a16:creationId xmlns:a16="http://schemas.microsoft.com/office/drawing/2014/main" id="{5FBC4599-F2E7-442E-9E15-FDA172976A35}"/>
                </a:ext>
              </a:extLst>
            </p:cNvPr>
            <p:cNvGrpSpPr/>
            <p:nvPr/>
          </p:nvGrpSpPr>
          <p:grpSpPr>
            <a:xfrm>
              <a:off x="7071386" y="1397632"/>
              <a:ext cx="309852" cy="310749"/>
              <a:chOff x="7363888" y="1590946"/>
              <a:chExt cx="405528" cy="406702"/>
            </a:xfrm>
            <a:noFill/>
          </p:grpSpPr>
          <p:sp>
            <p:nvSpPr>
              <p:cNvPr id="1206" name="Freeform: Shape 1205">
                <a:extLst>
                  <a:ext uri="{FF2B5EF4-FFF2-40B4-BE49-F238E27FC236}">
                    <a16:creationId xmlns:a16="http://schemas.microsoft.com/office/drawing/2014/main" id="{D7432A8E-3A87-43BA-8F8A-BD8728F8DBE8}"/>
                  </a:ext>
                </a:extLst>
              </p:cNvPr>
              <p:cNvSpPr/>
              <p:nvPr/>
            </p:nvSpPr>
            <p:spPr>
              <a:xfrm>
                <a:off x="7363888" y="1590946"/>
                <a:ext cx="405528" cy="406702"/>
              </a:xfrm>
              <a:custGeom>
                <a:avLst/>
                <a:gdLst>
                  <a:gd name="connsiteX0" fmla="*/ 0 w 405528"/>
                  <a:gd name="connsiteY0" fmla="*/ 181301 h 406702"/>
                  <a:gd name="connsiteX1" fmla="*/ 202177 w 405528"/>
                  <a:gd name="connsiteY1" fmla="*/ 0 h 406702"/>
                  <a:gd name="connsiteX2" fmla="*/ 405528 w 405528"/>
                  <a:gd name="connsiteY2" fmla="*/ 203351 h 406702"/>
                  <a:gd name="connsiteX3" fmla="*/ 202177 w 405528"/>
                  <a:gd name="connsiteY3" fmla="*/ 406703 h 406702"/>
                </a:gdLst>
                <a:ahLst/>
                <a:cxnLst>
                  <a:cxn ang="0">
                    <a:pos x="connsiteX0" y="connsiteY0"/>
                  </a:cxn>
                  <a:cxn ang="0">
                    <a:pos x="connsiteX1" y="connsiteY1"/>
                  </a:cxn>
                  <a:cxn ang="0">
                    <a:pos x="connsiteX2" y="connsiteY2"/>
                  </a:cxn>
                  <a:cxn ang="0">
                    <a:pos x="connsiteX3" y="connsiteY3"/>
                  </a:cxn>
                </a:cxnLst>
                <a:rect l="l" t="t" r="r" b="b"/>
                <a:pathLst>
                  <a:path w="405528" h="406702">
                    <a:moveTo>
                      <a:pt x="0" y="181301"/>
                    </a:moveTo>
                    <a:cubicBezTo>
                      <a:pt x="11008" y="79374"/>
                      <a:pt x="97330" y="0"/>
                      <a:pt x="202177" y="0"/>
                    </a:cubicBezTo>
                    <a:cubicBezTo>
                      <a:pt x="314475" y="0"/>
                      <a:pt x="405528" y="91053"/>
                      <a:pt x="405528" y="203351"/>
                    </a:cubicBezTo>
                    <a:cubicBezTo>
                      <a:pt x="405528" y="315650"/>
                      <a:pt x="314475" y="406703"/>
                      <a:pt x="202177" y="406703"/>
                    </a:cubicBezTo>
                  </a:path>
                </a:pathLst>
              </a:custGeom>
              <a:noFill/>
              <a:ln w="12700" cap="rnd">
                <a:solidFill>
                  <a:schemeClr val="tx1"/>
                </a:solidFill>
                <a:prstDash val="solid"/>
                <a:miter/>
              </a:ln>
            </p:spPr>
            <p:txBody>
              <a:bodyPr rtlCol="0" anchor="ctr"/>
              <a:lstStyle/>
              <a:p>
                <a:endParaRPr lang="en-AU"/>
              </a:p>
            </p:txBody>
          </p:sp>
          <p:sp>
            <p:nvSpPr>
              <p:cNvPr id="1207" name="Freeform: Shape 1206">
                <a:extLst>
                  <a:ext uri="{FF2B5EF4-FFF2-40B4-BE49-F238E27FC236}">
                    <a16:creationId xmlns:a16="http://schemas.microsoft.com/office/drawing/2014/main" id="{643464AD-677B-463A-B1AC-7E858158FB9E}"/>
                  </a:ext>
                </a:extLst>
              </p:cNvPr>
              <p:cNvSpPr/>
              <p:nvPr/>
            </p:nvSpPr>
            <p:spPr>
              <a:xfrm>
                <a:off x="7566065" y="1590946"/>
                <a:ext cx="3356" cy="406702"/>
              </a:xfrm>
              <a:custGeom>
                <a:avLst/>
                <a:gdLst>
                  <a:gd name="connsiteX0" fmla="*/ 0 w 3356"/>
                  <a:gd name="connsiteY0" fmla="*/ 0 h 406702"/>
                  <a:gd name="connsiteX1" fmla="*/ 0 w 3356"/>
                  <a:gd name="connsiteY1" fmla="*/ 406703 h 406702"/>
                </a:gdLst>
                <a:ahLst/>
                <a:cxnLst>
                  <a:cxn ang="0">
                    <a:pos x="connsiteX0" y="connsiteY0"/>
                  </a:cxn>
                  <a:cxn ang="0">
                    <a:pos x="connsiteX1" y="connsiteY1"/>
                  </a:cxn>
                </a:cxnLst>
                <a:rect l="l" t="t" r="r" b="b"/>
                <a:pathLst>
                  <a:path w="3356" h="406702">
                    <a:moveTo>
                      <a:pt x="0" y="0"/>
                    </a:moveTo>
                    <a:lnTo>
                      <a:pt x="0" y="406703"/>
                    </a:lnTo>
                  </a:path>
                </a:pathLst>
              </a:custGeom>
              <a:ln w="12700" cap="rnd">
                <a:solidFill>
                  <a:schemeClr val="tx1"/>
                </a:solidFill>
                <a:prstDash val="solid"/>
                <a:miter/>
              </a:ln>
            </p:spPr>
            <p:txBody>
              <a:bodyPr rtlCol="0" anchor="ctr"/>
              <a:lstStyle/>
              <a:p>
                <a:endParaRPr lang="en-AU"/>
              </a:p>
            </p:txBody>
          </p:sp>
          <p:sp>
            <p:nvSpPr>
              <p:cNvPr id="1208" name="Freeform: Shape 1207">
                <a:extLst>
                  <a:ext uri="{FF2B5EF4-FFF2-40B4-BE49-F238E27FC236}">
                    <a16:creationId xmlns:a16="http://schemas.microsoft.com/office/drawing/2014/main" id="{60900060-B3CB-485E-9174-5A240D472E0D}"/>
                  </a:ext>
                </a:extLst>
              </p:cNvPr>
              <p:cNvSpPr/>
              <p:nvPr/>
            </p:nvSpPr>
            <p:spPr>
              <a:xfrm>
                <a:off x="7416580" y="1794297"/>
                <a:ext cx="352836" cy="3356"/>
              </a:xfrm>
              <a:custGeom>
                <a:avLst/>
                <a:gdLst>
                  <a:gd name="connsiteX0" fmla="*/ 352836 w 352836"/>
                  <a:gd name="connsiteY0" fmla="*/ 0 h 3356"/>
                  <a:gd name="connsiteX1" fmla="*/ 0 w 352836"/>
                  <a:gd name="connsiteY1" fmla="*/ 0 h 3356"/>
                </a:gdLst>
                <a:ahLst/>
                <a:cxnLst>
                  <a:cxn ang="0">
                    <a:pos x="connsiteX0" y="connsiteY0"/>
                  </a:cxn>
                  <a:cxn ang="0">
                    <a:pos x="connsiteX1" y="connsiteY1"/>
                  </a:cxn>
                </a:cxnLst>
                <a:rect l="l" t="t" r="r" b="b"/>
                <a:pathLst>
                  <a:path w="352836" h="3356">
                    <a:moveTo>
                      <a:pt x="352836" y="0"/>
                    </a:moveTo>
                    <a:lnTo>
                      <a:pt x="0" y="0"/>
                    </a:lnTo>
                  </a:path>
                </a:pathLst>
              </a:custGeom>
              <a:ln w="12700" cap="rnd">
                <a:solidFill>
                  <a:schemeClr val="tx1"/>
                </a:solidFill>
                <a:prstDash val="solid"/>
                <a:miter/>
              </a:ln>
            </p:spPr>
            <p:txBody>
              <a:bodyPr rtlCol="0" anchor="ctr"/>
              <a:lstStyle/>
              <a:p>
                <a:endParaRPr lang="en-AU"/>
              </a:p>
            </p:txBody>
          </p:sp>
          <p:sp>
            <p:nvSpPr>
              <p:cNvPr id="1209" name="Freeform: Shape 1208">
                <a:extLst>
                  <a:ext uri="{FF2B5EF4-FFF2-40B4-BE49-F238E27FC236}">
                    <a16:creationId xmlns:a16="http://schemas.microsoft.com/office/drawing/2014/main" id="{6A1AE96E-3B52-4577-B977-68DF90980B0C}"/>
                  </a:ext>
                </a:extLst>
              </p:cNvPr>
              <p:cNvSpPr/>
              <p:nvPr/>
            </p:nvSpPr>
            <p:spPr>
              <a:xfrm>
                <a:off x="7517165" y="1902736"/>
                <a:ext cx="215601" cy="3356"/>
              </a:xfrm>
              <a:custGeom>
                <a:avLst/>
                <a:gdLst>
                  <a:gd name="connsiteX0" fmla="*/ 215602 w 215601"/>
                  <a:gd name="connsiteY0" fmla="*/ 0 h 3356"/>
                  <a:gd name="connsiteX1" fmla="*/ 0 w 215601"/>
                  <a:gd name="connsiteY1" fmla="*/ 0 h 3356"/>
                </a:gdLst>
                <a:ahLst/>
                <a:cxnLst>
                  <a:cxn ang="0">
                    <a:pos x="connsiteX0" y="connsiteY0"/>
                  </a:cxn>
                  <a:cxn ang="0">
                    <a:pos x="connsiteX1" y="connsiteY1"/>
                  </a:cxn>
                </a:cxnLst>
                <a:rect l="l" t="t" r="r" b="b"/>
                <a:pathLst>
                  <a:path w="215601" h="3356">
                    <a:moveTo>
                      <a:pt x="215602" y="0"/>
                    </a:moveTo>
                    <a:lnTo>
                      <a:pt x="0" y="0"/>
                    </a:lnTo>
                  </a:path>
                </a:pathLst>
              </a:custGeom>
              <a:ln w="12700" cap="rnd">
                <a:solidFill>
                  <a:schemeClr val="tx1"/>
                </a:solidFill>
                <a:prstDash val="solid"/>
                <a:miter/>
              </a:ln>
            </p:spPr>
            <p:txBody>
              <a:bodyPr rtlCol="0" anchor="ctr"/>
              <a:lstStyle/>
              <a:p>
                <a:endParaRPr lang="en-AU"/>
              </a:p>
            </p:txBody>
          </p:sp>
          <p:sp>
            <p:nvSpPr>
              <p:cNvPr id="1210" name="Freeform: Shape 1209">
                <a:extLst>
                  <a:ext uri="{FF2B5EF4-FFF2-40B4-BE49-F238E27FC236}">
                    <a16:creationId xmlns:a16="http://schemas.microsoft.com/office/drawing/2014/main" id="{B9C20984-58F9-4BD6-A611-A980B56A98A9}"/>
                  </a:ext>
                </a:extLst>
              </p:cNvPr>
              <p:cNvSpPr/>
              <p:nvPr/>
            </p:nvSpPr>
            <p:spPr>
              <a:xfrm>
                <a:off x="7399363" y="1685859"/>
                <a:ext cx="333403" cy="3356"/>
              </a:xfrm>
              <a:custGeom>
                <a:avLst/>
                <a:gdLst>
                  <a:gd name="connsiteX0" fmla="*/ 333404 w 333403"/>
                  <a:gd name="connsiteY0" fmla="*/ 0 h 3356"/>
                  <a:gd name="connsiteX1" fmla="*/ 0 w 333403"/>
                  <a:gd name="connsiteY1" fmla="*/ 0 h 3356"/>
                </a:gdLst>
                <a:ahLst/>
                <a:cxnLst>
                  <a:cxn ang="0">
                    <a:pos x="connsiteX0" y="connsiteY0"/>
                  </a:cxn>
                  <a:cxn ang="0">
                    <a:pos x="connsiteX1" y="connsiteY1"/>
                  </a:cxn>
                </a:cxnLst>
                <a:rect l="l" t="t" r="r" b="b"/>
                <a:pathLst>
                  <a:path w="333403" h="3356">
                    <a:moveTo>
                      <a:pt x="333404" y="0"/>
                    </a:moveTo>
                    <a:lnTo>
                      <a:pt x="0" y="0"/>
                    </a:lnTo>
                  </a:path>
                </a:pathLst>
              </a:custGeom>
              <a:ln w="12700" cap="rnd">
                <a:solidFill>
                  <a:schemeClr val="tx1"/>
                </a:solidFill>
                <a:prstDash val="solid"/>
                <a:miter/>
              </a:ln>
            </p:spPr>
            <p:txBody>
              <a:bodyPr rtlCol="0" anchor="ctr"/>
              <a:lstStyle/>
              <a:p>
                <a:endParaRPr lang="en-AU"/>
              </a:p>
            </p:txBody>
          </p:sp>
          <p:sp>
            <p:nvSpPr>
              <p:cNvPr id="1211" name="Freeform: Shape 1210">
                <a:extLst>
                  <a:ext uri="{FF2B5EF4-FFF2-40B4-BE49-F238E27FC236}">
                    <a16:creationId xmlns:a16="http://schemas.microsoft.com/office/drawing/2014/main" id="{9762B789-7234-4948-A7B8-DB908F1CDCAD}"/>
                  </a:ext>
                </a:extLst>
              </p:cNvPr>
              <p:cNvSpPr/>
              <p:nvPr/>
            </p:nvSpPr>
            <p:spPr>
              <a:xfrm>
                <a:off x="7448296" y="1590946"/>
                <a:ext cx="237618" cy="406367"/>
              </a:xfrm>
              <a:custGeom>
                <a:avLst/>
                <a:gdLst>
                  <a:gd name="connsiteX0" fmla="*/ 0 w 237618"/>
                  <a:gd name="connsiteY0" fmla="*/ 203184 h 406367"/>
                  <a:gd name="connsiteX1" fmla="*/ 118809 w 237618"/>
                  <a:gd name="connsiteY1" fmla="*/ 0 h 406367"/>
                  <a:gd name="connsiteX2" fmla="*/ 237618 w 237618"/>
                  <a:gd name="connsiteY2" fmla="*/ 203184 h 406367"/>
                  <a:gd name="connsiteX3" fmla="*/ 118809 w 237618"/>
                  <a:gd name="connsiteY3" fmla="*/ 406367 h 406367"/>
                  <a:gd name="connsiteX4" fmla="*/ 82797 w 237618"/>
                  <a:gd name="connsiteY4" fmla="*/ 396869 h 406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18" h="406367">
                    <a:moveTo>
                      <a:pt x="0" y="203184"/>
                    </a:moveTo>
                    <a:cubicBezTo>
                      <a:pt x="0" y="90986"/>
                      <a:pt x="53196" y="0"/>
                      <a:pt x="118809" y="0"/>
                    </a:cubicBezTo>
                    <a:cubicBezTo>
                      <a:pt x="184423" y="0"/>
                      <a:pt x="237618" y="90986"/>
                      <a:pt x="237618" y="203184"/>
                    </a:cubicBezTo>
                    <a:cubicBezTo>
                      <a:pt x="237618" y="315381"/>
                      <a:pt x="184423" y="406367"/>
                      <a:pt x="118809" y="406367"/>
                    </a:cubicBezTo>
                    <a:cubicBezTo>
                      <a:pt x="106257" y="406367"/>
                      <a:pt x="94175" y="403045"/>
                      <a:pt x="82797" y="396869"/>
                    </a:cubicBezTo>
                  </a:path>
                </a:pathLst>
              </a:custGeom>
              <a:noFill/>
              <a:ln w="12700" cap="rnd">
                <a:solidFill>
                  <a:schemeClr val="tx1"/>
                </a:solidFill>
                <a:prstDash val="solid"/>
                <a:miter/>
              </a:ln>
            </p:spPr>
            <p:txBody>
              <a:bodyPr rtlCol="0" anchor="ctr"/>
              <a:lstStyle/>
              <a:p>
                <a:endParaRPr lang="en-AU"/>
              </a:p>
            </p:txBody>
          </p:sp>
        </p:grpSp>
        <p:grpSp>
          <p:nvGrpSpPr>
            <p:cNvPr id="1212" name="Graphic 1202">
              <a:extLst>
                <a:ext uri="{FF2B5EF4-FFF2-40B4-BE49-F238E27FC236}">
                  <a16:creationId xmlns:a16="http://schemas.microsoft.com/office/drawing/2014/main" id="{F3776072-60E9-4998-AA5E-C3B083E2C2BB}"/>
                </a:ext>
              </a:extLst>
            </p:cNvPr>
            <p:cNvGrpSpPr/>
            <p:nvPr/>
          </p:nvGrpSpPr>
          <p:grpSpPr>
            <a:xfrm>
              <a:off x="6925439" y="1563402"/>
              <a:ext cx="341898" cy="366063"/>
              <a:chOff x="7182497" y="1790639"/>
              <a:chExt cx="447469" cy="479095"/>
            </a:xfrm>
            <a:noFill/>
          </p:grpSpPr>
          <p:sp>
            <p:nvSpPr>
              <p:cNvPr id="1213" name="Freeform: Shape 1212">
                <a:extLst>
                  <a:ext uri="{FF2B5EF4-FFF2-40B4-BE49-F238E27FC236}">
                    <a16:creationId xmlns:a16="http://schemas.microsoft.com/office/drawing/2014/main" id="{D4DFE5C7-168B-484A-A673-94F705B9F961}"/>
                  </a:ext>
                </a:extLst>
              </p:cNvPr>
              <p:cNvSpPr/>
              <p:nvPr/>
            </p:nvSpPr>
            <p:spPr>
              <a:xfrm>
                <a:off x="7336971" y="1790673"/>
                <a:ext cx="162070" cy="215959"/>
              </a:xfrm>
              <a:custGeom>
                <a:avLst/>
                <a:gdLst>
                  <a:gd name="connsiteX0" fmla="*/ 7619 w 162070"/>
                  <a:gd name="connsiteY0" fmla="*/ 0 h 215959"/>
                  <a:gd name="connsiteX1" fmla="*/ 150424 w 162070"/>
                  <a:gd name="connsiteY1" fmla="*/ 82462 h 215959"/>
                  <a:gd name="connsiteX2" fmla="*/ 150424 w 162070"/>
                  <a:gd name="connsiteY2" fmla="*/ 95920 h 215959"/>
                  <a:gd name="connsiteX3" fmla="*/ 17821 w 162070"/>
                  <a:gd name="connsiteY3" fmla="*/ 172475 h 215959"/>
                  <a:gd name="connsiteX4" fmla="*/ 0 w 162070"/>
                  <a:gd name="connsiteY4" fmla="*/ 198988 h 215959"/>
                  <a:gd name="connsiteX5" fmla="*/ 0 w 162070"/>
                  <a:gd name="connsiteY5" fmla="*/ 198988 h 215959"/>
                  <a:gd name="connsiteX6" fmla="*/ 22453 w 162070"/>
                  <a:gd name="connsiteY6" fmla="*/ 213588 h 215959"/>
                  <a:gd name="connsiteX7" fmla="*/ 162070 w 162070"/>
                  <a:gd name="connsiteY7" fmla="*/ 132972 h 215959"/>
                  <a:gd name="connsiteX8" fmla="*/ 145860 w 162070"/>
                  <a:gd name="connsiteY8" fmla="*/ 122400 h 21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070" h="215959">
                    <a:moveTo>
                      <a:pt x="7619" y="0"/>
                    </a:moveTo>
                    <a:lnTo>
                      <a:pt x="150424" y="82462"/>
                    </a:lnTo>
                    <a:cubicBezTo>
                      <a:pt x="155627" y="85449"/>
                      <a:pt x="155627" y="92933"/>
                      <a:pt x="150424" y="95920"/>
                    </a:cubicBezTo>
                    <a:lnTo>
                      <a:pt x="17821" y="172475"/>
                    </a:lnTo>
                    <a:cubicBezTo>
                      <a:pt x="5739" y="179455"/>
                      <a:pt x="0" y="186873"/>
                      <a:pt x="0" y="198988"/>
                    </a:cubicBezTo>
                    <a:lnTo>
                      <a:pt x="0" y="198988"/>
                    </a:lnTo>
                    <a:cubicBezTo>
                      <a:pt x="0" y="211071"/>
                      <a:pt x="10371" y="220569"/>
                      <a:pt x="22453" y="213588"/>
                    </a:cubicBezTo>
                    <a:lnTo>
                      <a:pt x="162070" y="132972"/>
                    </a:lnTo>
                    <a:lnTo>
                      <a:pt x="145860" y="122400"/>
                    </a:lnTo>
                  </a:path>
                </a:pathLst>
              </a:custGeom>
              <a:noFill/>
              <a:ln w="12700" cap="rnd">
                <a:solidFill>
                  <a:schemeClr val="tx1"/>
                </a:solidFill>
                <a:prstDash val="solid"/>
                <a:miter/>
              </a:ln>
            </p:spPr>
            <p:txBody>
              <a:bodyPr rtlCol="0" anchor="ctr"/>
              <a:lstStyle/>
              <a:p>
                <a:endParaRPr lang="en-AU"/>
              </a:p>
            </p:txBody>
          </p:sp>
          <p:sp>
            <p:nvSpPr>
              <p:cNvPr id="1214" name="Freeform: Shape 1213">
                <a:extLst>
                  <a:ext uri="{FF2B5EF4-FFF2-40B4-BE49-F238E27FC236}">
                    <a16:creationId xmlns:a16="http://schemas.microsoft.com/office/drawing/2014/main" id="{93DCEA74-DF74-4781-A437-AEA3E5436B27}"/>
                  </a:ext>
                </a:extLst>
              </p:cNvPr>
              <p:cNvSpPr/>
              <p:nvPr/>
            </p:nvSpPr>
            <p:spPr>
              <a:xfrm>
                <a:off x="7182497" y="1790639"/>
                <a:ext cx="162126" cy="213420"/>
              </a:xfrm>
              <a:custGeom>
                <a:avLst/>
                <a:gdLst>
                  <a:gd name="connsiteX0" fmla="*/ 161120 w 162126"/>
                  <a:gd name="connsiteY0" fmla="*/ 213420 h 213420"/>
                  <a:gd name="connsiteX1" fmla="*/ 9655 w 162126"/>
                  <a:gd name="connsiteY1" fmla="*/ 126025 h 213420"/>
                  <a:gd name="connsiteX2" fmla="*/ 694 w 162126"/>
                  <a:gd name="connsiteY2" fmla="*/ 114782 h 213420"/>
                  <a:gd name="connsiteX3" fmla="*/ 23 w 162126"/>
                  <a:gd name="connsiteY3" fmla="*/ 109814 h 213420"/>
                  <a:gd name="connsiteX4" fmla="*/ 17844 w 162126"/>
                  <a:gd name="connsiteY4" fmla="*/ 83301 h 213420"/>
                  <a:gd name="connsiteX5" fmla="*/ 162127 w 162126"/>
                  <a:gd name="connsiteY5" fmla="*/ 0 h 2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126" h="213420">
                    <a:moveTo>
                      <a:pt x="161120" y="213420"/>
                    </a:moveTo>
                    <a:lnTo>
                      <a:pt x="9655" y="126025"/>
                    </a:lnTo>
                    <a:cubicBezTo>
                      <a:pt x="5359" y="123541"/>
                      <a:pt x="2003" y="119581"/>
                      <a:pt x="694" y="114782"/>
                    </a:cubicBezTo>
                    <a:cubicBezTo>
                      <a:pt x="-112" y="111862"/>
                      <a:pt x="-11" y="109714"/>
                      <a:pt x="23" y="109814"/>
                    </a:cubicBezTo>
                    <a:cubicBezTo>
                      <a:pt x="23" y="97732"/>
                      <a:pt x="5762" y="90281"/>
                      <a:pt x="17844" y="83301"/>
                    </a:cubicBezTo>
                    <a:lnTo>
                      <a:pt x="162127" y="0"/>
                    </a:lnTo>
                  </a:path>
                </a:pathLst>
              </a:custGeom>
              <a:noFill/>
              <a:ln w="12700" cap="rnd">
                <a:solidFill>
                  <a:schemeClr val="tx1"/>
                </a:solidFill>
                <a:prstDash val="solid"/>
                <a:miter/>
              </a:ln>
            </p:spPr>
            <p:txBody>
              <a:bodyPr rtlCol="0" anchor="ctr"/>
              <a:lstStyle/>
              <a:p>
                <a:endParaRPr lang="en-AU"/>
              </a:p>
            </p:txBody>
          </p:sp>
          <p:grpSp>
            <p:nvGrpSpPr>
              <p:cNvPr id="1215" name="Graphic 1202">
                <a:extLst>
                  <a:ext uri="{FF2B5EF4-FFF2-40B4-BE49-F238E27FC236}">
                    <a16:creationId xmlns:a16="http://schemas.microsoft.com/office/drawing/2014/main" id="{09A800A4-916B-4194-881C-76B51D39DA7D}"/>
                  </a:ext>
                </a:extLst>
              </p:cNvPr>
              <p:cNvGrpSpPr/>
              <p:nvPr/>
            </p:nvGrpSpPr>
            <p:grpSpPr>
              <a:xfrm>
                <a:off x="7182497" y="1954186"/>
                <a:ext cx="316578" cy="114882"/>
                <a:chOff x="7182497" y="1954186"/>
                <a:chExt cx="316578" cy="114882"/>
              </a:xfrm>
              <a:noFill/>
            </p:grpSpPr>
            <p:sp>
              <p:nvSpPr>
                <p:cNvPr id="1216" name="Freeform: Shape 1215">
                  <a:extLst>
                    <a:ext uri="{FF2B5EF4-FFF2-40B4-BE49-F238E27FC236}">
                      <a16:creationId xmlns:a16="http://schemas.microsoft.com/office/drawing/2014/main" id="{4969857A-80A8-4A86-AA89-626E515F7C41}"/>
                    </a:ext>
                  </a:extLst>
                </p:cNvPr>
                <p:cNvSpPr/>
                <p:nvPr/>
              </p:nvSpPr>
              <p:spPr>
                <a:xfrm>
                  <a:off x="7416580" y="1997649"/>
                  <a:ext cx="82495" cy="58196"/>
                </a:xfrm>
                <a:custGeom>
                  <a:avLst/>
                  <a:gdLst>
                    <a:gd name="connsiteX0" fmla="*/ 0 w 82495"/>
                    <a:gd name="connsiteY0" fmla="*/ 58196 h 58196"/>
                    <a:gd name="connsiteX1" fmla="*/ 82495 w 82495"/>
                    <a:gd name="connsiteY1" fmla="*/ 10572 h 58196"/>
                    <a:gd name="connsiteX2" fmla="*/ 66285 w 82495"/>
                    <a:gd name="connsiteY2" fmla="*/ 0 h 58196"/>
                  </a:gdLst>
                  <a:ahLst/>
                  <a:cxnLst>
                    <a:cxn ang="0">
                      <a:pos x="connsiteX0" y="connsiteY0"/>
                    </a:cxn>
                    <a:cxn ang="0">
                      <a:pos x="connsiteX1" y="connsiteY1"/>
                    </a:cxn>
                    <a:cxn ang="0">
                      <a:pos x="connsiteX2" y="connsiteY2"/>
                    </a:cxn>
                  </a:cxnLst>
                  <a:rect l="l" t="t" r="r" b="b"/>
                  <a:pathLst>
                    <a:path w="82495" h="58196">
                      <a:moveTo>
                        <a:pt x="0" y="58196"/>
                      </a:moveTo>
                      <a:lnTo>
                        <a:pt x="82495" y="10572"/>
                      </a:lnTo>
                      <a:lnTo>
                        <a:pt x="66285" y="0"/>
                      </a:lnTo>
                    </a:path>
                  </a:pathLst>
                </a:custGeom>
                <a:noFill/>
                <a:ln w="12700" cap="rnd">
                  <a:solidFill>
                    <a:schemeClr val="tx1"/>
                  </a:solidFill>
                  <a:prstDash val="solid"/>
                  <a:miter/>
                </a:ln>
              </p:spPr>
              <p:txBody>
                <a:bodyPr rtlCol="0" anchor="ctr"/>
                <a:lstStyle/>
                <a:p>
                  <a:endParaRPr lang="en-AU"/>
                </a:p>
              </p:txBody>
            </p:sp>
            <p:sp>
              <p:nvSpPr>
                <p:cNvPr id="1217" name="Freeform: Shape 1216">
                  <a:extLst>
                    <a:ext uri="{FF2B5EF4-FFF2-40B4-BE49-F238E27FC236}">
                      <a16:creationId xmlns:a16="http://schemas.microsoft.com/office/drawing/2014/main" id="{C05FA986-F023-40D3-9888-5FFE5A974BB3}"/>
                    </a:ext>
                  </a:extLst>
                </p:cNvPr>
                <p:cNvSpPr/>
                <p:nvPr/>
              </p:nvSpPr>
              <p:spPr>
                <a:xfrm>
                  <a:off x="7182497" y="1954186"/>
                  <a:ext cx="127222" cy="114882"/>
                </a:xfrm>
                <a:custGeom>
                  <a:avLst/>
                  <a:gdLst>
                    <a:gd name="connsiteX0" fmla="*/ 127222 w 127222"/>
                    <a:gd name="connsiteY0" fmla="*/ 114882 h 114882"/>
                    <a:gd name="connsiteX1" fmla="*/ 9655 w 127222"/>
                    <a:gd name="connsiteY1" fmla="*/ 47054 h 114882"/>
                    <a:gd name="connsiteX2" fmla="*/ 694 w 127222"/>
                    <a:gd name="connsiteY2" fmla="*/ 35811 h 114882"/>
                    <a:gd name="connsiteX3" fmla="*/ 23 w 127222"/>
                    <a:gd name="connsiteY3" fmla="*/ 30843 h 114882"/>
                    <a:gd name="connsiteX4" fmla="*/ 17844 w 127222"/>
                    <a:gd name="connsiteY4" fmla="*/ 4329 h 114882"/>
                    <a:gd name="connsiteX5" fmla="*/ 24489 w 127222"/>
                    <a:gd name="connsiteY5" fmla="*/ 0 h 11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22" h="114882">
                      <a:moveTo>
                        <a:pt x="127222" y="114882"/>
                      </a:moveTo>
                      <a:lnTo>
                        <a:pt x="9655" y="47054"/>
                      </a:lnTo>
                      <a:cubicBezTo>
                        <a:pt x="5359" y="44570"/>
                        <a:pt x="2003" y="40610"/>
                        <a:pt x="694" y="35811"/>
                      </a:cubicBezTo>
                      <a:cubicBezTo>
                        <a:pt x="-112" y="32891"/>
                        <a:pt x="-11" y="30743"/>
                        <a:pt x="23" y="30843"/>
                      </a:cubicBezTo>
                      <a:cubicBezTo>
                        <a:pt x="23" y="18761"/>
                        <a:pt x="5762" y="11310"/>
                        <a:pt x="17844" y="4329"/>
                      </a:cubicBezTo>
                      <a:lnTo>
                        <a:pt x="24489" y="0"/>
                      </a:lnTo>
                    </a:path>
                  </a:pathLst>
                </a:custGeom>
                <a:noFill/>
                <a:ln w="12700" cap="rnd">
                  <a:solidFill>
                    <a:schemeClr val="tx1"/>
                  </a:solidFill>
                  <a:prstDash val="solid"/>
                  <a:miter/>
                </a:ln>
              </p:spPr>
              <p:txBody>
                <a:bodyPr rtlCol="0" anchor="ctr"/>
                <a:lstStyle/>
                <a:p>
                  <a:endParaRPr lang="en-AU"/>
                </a:p>
              </p:txBody>
            </p:sp>
          </p:grpSp>
          <p:sp>
            <p:nvSpPr>
              <p:cNvPr id="1218" name="Freeform: Shape 1217">
                <a:extLst>
                  <a:ext uri="{FF2B5EF4-FFF2-40B4-BE49-F238E27FC236}">
                    <a16:creationId xmlns:a16="http://schemas.microsoft.com/office/drawing/2014/main" id="{18A1A0A9-AD9B-4DAE-AF10-4F214434AD51}"/>
                  </a:ext>
                </a:extLst>
              </p:cNvPr>
              <p:cNvSpPr/>
              <p:nvPr/>
            </p:nvSpPr>
            <p:spPr>
              <a:xfrm>
                <a:off x="7359458" y="2039299"/>
                <a:ext cx="57155" cy="62123"/>
              </a:xfrm>
              <a:custGeom>
                <a:avLst/>
                <a:gdLst>
                  <a:gd name="connsiteX0" fmla="*/ 0 w 57155"/>
                  <a:gd name="connsiteY0" fmla="*/ 49537 h 62123"/>
                  <a:gd name="connsiteX1" fmla="*/ 30474 w 57155"/>
                  <a:gd name="connsiteY1" fmla="*/ 32186 h 62123"/>
                  <a:gd name="connsiteX2" fmla="*/ 30474 w 57155"/>
                  <a:gd name="connsiteY2" fmla="*/ 62123 h 62123"/>
                  <a:gd name="connsiteX3" fmla="*/ 57156 w 57155"/>
                  <a:gd name="connsiteY3" fmla="*/ 46148 h 62123"/>
                  <a:gd name="connsiteX4" fmla="*/ 57156 w 57155"/>
                  <a:gd name="connsiteY4" fmla="*/ 16546 h 62123"/>
                  <a:gd name="connsiteX5" fmla="*/ 47557 w 57155"/>
                  <a:gd name="connsiteY5" fmla="*/ 0 h 62123"/>
                  <a:gd name="connsiteX6" fmla="*/ 47557 w 57155"/>
                  <a:gd name="connsiteY6" fmla="*/ 0 h 6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155" h="62123">
                    <a:moveTo>
                      <a:pt x="0" y="49537"/>
                    </a:moveTo>
                    <a:lnTo>
                      <a:pt x="30474" y="32186"/>
                    </a:lnTo>
                    <a:lnTo>
                      <a:pt x="30474" y="62123"/>
                    </a:lnTo>
                    <a:lnTo>
                      <a:pt x="57156" y="46148"/>
                    </a:lnTo>
                    <a:lnTo>
                      <a:pt x="57156" y="16546"/>
                    </a:lnTo>
                    <a:cubicBezTo>
                      <a:pt x="57156" y="9699"/>
                      <a:pt x="53498" y="3390"/>
                      <a:pt x="47557" y="0"/>
                    </a:cubicBezTo>
                    <a:lnTo>
                      <a:pt x="47557" y="0"/>
                    </a:lnTo>
                  </a:path>
                </a:pathLst>
              </a:custGeom>
              <a:noFill/>
              <a:ln w="12700" cap="rnd">
                <a:solidFill>
                  <a:schemeClr val="tx1"/>
                </a:solidFill>
                <a:prstDash val="solid"/>
                <a:miter/>
              </a:ln>
            </p:spPr>
            <p:txBody>
              <a:bodyPr rtlCol="0" anchor="ctr"/>
              <a:lstStyle/>
              <a:p>
                <a:endParaRPr lang="en-AU"/>
              </a:p>
            </p:txBody>
          </p:sp>
          <p:sp>
            <p:nvSpPr>
              <p:cNvPr id="1219" name="Freeform: Shape 1218">
                <a:extLst>
                  <a:ext uri="{FF2B5EF4-FFF2-40B4-BE49-F238E27FC236}">
                    <a16:creationId xmlns:a16="http://schemas.microsoft.com/office/drawing/2014/main" id="{A1878300-693A-4C98-8531-B16526518EE6}"/>
                  </a:ext>
                </a:extLst>
              </p:cNvPr>
              <p:cNvSpPr/>
              <p:nvPr/>
            </p:nvSpPr>
            <p:spPr>
              <a:xfrm>
                <a:off x="7336971" y="1957677"/>
                <a:ext cx="154326" cy="116526"/>
              </a:xfrm>
              <a:custGeom>
                <a:avLst/>
                <a:gdLst>
                  <a:gd name="connsiteX0" fmla="*/ 150424 w 154326"/>
                  <a:gd name="connsiteY0" fmla="*/ 0 h 116526"/>
                  <a:gd name="connsiteX1" fmla="*/ 150424 w 154326"/>
                  <a:gd name="connsiteY1" fmla="*/ 13458 h 116526"/>
                  <a:gd name="connsiteX2" fmla="*/ 17821 w 154326"/>
                  <a:gd name="connsiteY2" fmla="*/ 90013 h 116526"/>
                  <a:gd name="connsiteX3" fmla="*/ 0 w 154326"/>
                  <a:gd name="connsiteY3" fmla="*/ 116527 h 116526"/>
                  <a:gd name="connsiteX4" fmla="*/ 0 w 154326"/>
                  <a:gd name="connsiteY4" fmla="*/ 116527 h 116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26" h="116526">
                    <a:moveTo>
                      <a:pt x="150424" y="0"/>
                    </a:moveTo>
                    <a:cubicBezTo>
                      <a:pt x="155627" y="2987"/>
                      <a:pt x="155627" y="10471"/>
                      <a:pt x="150424" y="13458"/>
                    </a:cubicBezTo>
                    <a:lnTo>
                      <a:pt x="17821" y="90013"/>
                    </a:lnTo>
                    <a:cubicBezTo>
                      <a:pt x="5739" y="96994"/>
                      <a:pt x="0" y="104411"/>
                      <a:pt x="0" y="116527"/>
                    </a:cubicBezTo>
                    <a:lnTo>
                      <a:pt x="0" y="116527"/>
                    </a:lnTo>
                  </a:path>
                </a:pathLst>
              </a:custGeom>
              <a:noFill/>
              <a:ln w="12700" cap="rnd">
                <a:solidFill>
                  <a:schemeClr val="tx1"/>
                </a:solidFill>
                <a:prstDash val="solid"/>
                <a:miter/>
              </a:ln>
            </p:spPr>
            <p:txBody>
              <a:bodyPr rtlCol="0" anchor="ctr"/>
              <a:lstStyle/>
              <a:p>
                <a:endParaRPr lang="en-AU"/>
              </a:p>
            </p:txBody>
          </p:sp>
          <p:sp>
            <p:nvSpPr>
              <p:cNvPr id="1220" name="Freeform: Shape 1219">
                <a:extLst>
                  <a:ext uri="{FF2B5EF4-FFF2-40B4-BE49-F238E27FC236}">
                    <a16:creationId xmlns:a16="http://schemas.microsoft.com/office/drawing/2014/main" id="{F5EBDAE7-3925-4391-946D-93254138CA4A}"/>
                  </a:ext>
                </a:extLst>
              </p:cNvPr>
              <p:cNvSpPr/>
              <p:nvPr/>
            </p:nvSpPr>
            <p:spPr>
              <a:xfrm>
                <a:off x="7200341" y="1873973"/>
                <a:ext cx="119883" cy="66519"/>
              </a:xfrm>
              <a:custGeom>
                <a:avLst/>
                <a:gdLst>
                  <a:gd name="connsiteX0" fmla="*/ 0 w 119883"/>
                  <a:gd name="connsiteY0" fmla="*/ 0 h 66519"/>
                  <a:gd name="connsiteX1" fmla="*/ 119883 w 119883"/>
                  <a:gd name="connsiteY1" fmla="*/ 66520 h 66519"/>
                </a:gdLst>
                <a:ahLst/>
                <a:cxnLst>
                  <a:cxn ang="0">
                    <a:pos x="connsiteX0" y="connsiteY0"/>
                  </a:cxn>
                  <a:cxn ang="0">
                    <a:pos x="connsiteX1" y="connsiteY1"/>
                  </a:cxn>
                </a:cxnLst>
                <a:rect l="l" t="t" r="r" b="b"/>
                <a:pathLst>
                  <a:path w="119883" h="66519">
                    <a:moveTo>
                      <a:pt x="0" y="0"/>
                    </a:moveTo>
                    <a:lnTo>
                      <a:pt x="119883" y="66520"/>
                    </a:lnTo>
                  </a:path>
                </a:pathLst>
              </a:custGeom>
              <a:ln w="12700" cap="rnd">
                <a:solidFill>
                  <a:schemeClr val="tx1"/>
                </a:solidFill>
                <a:prstDash val="solid"/>
                <a:miter/>
              </a:ln>
            </p:spPr>
            <p:txBody>
              <a:bodyPr rtlCol="0" anchor="ctr"/>
              <a:lstStyle/>
              <a:p>
                <a:endParaRPr lang="en-AU"/>
              </a:p>
            </p:txBody>
          </p:sp>
          <p:sp>
            <p:nvSpPr>
              <p:cNvPr id="1221" name="Freeform: Shape 1220">
                <a:extLst>
                  <a:ext uri="{FF2B5EF4-FFF2-40B4-BE49-F238E27FC236}">
                    <a16:creationId xmlns:a16="http://schemas.microsoft.com/office/drawing/2014/main" id="{9F7D2C74-C34A-4134-BD5C-1F6C9E2A3E10}"/>
                  </a:ext>
                </a:extLst>
              </p:cNvPr>
              <p:cNvSpPr/>
              <p:nvPr/>
            </p:nvSpPr>
            <p:spPr>
              <a:xfrm>
                <a:off x="7531127" y="2116592"/>
                <a:ext cx="98839" cy="153142"/>
              </a:xfrm>
              <a:custGeom>
                <a:avLst/>
                <a:gdLst>
                  <a:gd name="connsiteX0" fmla="*/ 65848 w 98839"/>
                  <a:gd name="connsiteY0" fmla="*/ 0 h 153142"/>
                  <a:gd name="connsiteX1" fmla="*/ 98840 w 98839"/>
                  <a:gd name="connsiteY1" fmla="*/ 32991 h 153142"/>
                  <a:gd name="connsiteX2" fmla="*/ 98840 w 98839"/>
                  <a:gd name="connsiteY2" fmla="*/ 120152 h 153142"/>
                  <a:gd name="connsiteX3" fmla="*/ 65848 w 98839"/>
                  <a:gd name="connsiteY3" fmla="*/ 153143 h 153142"/>
                  <a:gd name="connsiteX4" fmla="*/ 32991 w 98839"/>
                  <a:gd name="connsiteY4" fmla="*/ 153143 h 153142"/>
                  <a:gd name="connsiteX5" fmla="*/ 0 w 98839"/>
                  <a:gd name="connsiteY5" fmla="*/ 120152 h 153142"/>
                  <a:gd name="connsiteX6" fmla="*/ 0 w 98839"/>
                  <a:gd name="connsiteY6" fmla="*/ 32991 h 153142"/>
                  <a:gd name="connsiteX7" fmla="*/ 32991 w 98839"/>
                  <a:gd name="connsiteY7" fmla="*/ 0 h 15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839" h="153142">
                    <a:moveTo>
                      <a:pt x="65848" y="0"/>
                    </a:moveTo>
                    <a:cubicBezTo>
                      <a:pt x="84069" y="0"/>
                      <a:pt x="98840" y="14771"/>
                      <a:pt x="98840" y="32991"/>
                    </a:cubicBezTo>
                    <a:lnTo>
                      <a:pt x="98840" y="120152"/>
                    </a:lnTo>
                    <a:cubicBezTo>
                      <a:pt x="98840" y="138372"/>
                      <a:pt x="84069" y="153143"/>
                      <a:pt x="65848" y="153143"/>
                    </a:cubicBezTo>
                    <a:lnTo>
                      <a:pt x="32991" y="153143"/>
                    </a:lnTo>
                    <a:cubicBezTo>
                      <a:pt x="14771" y="153143"/>
                      <a:pt x="0" y="138372"/>
                      <a:pt x="0" y="120152"/>
                    </a:cubicBezTo>
                    <a:lnTo>
                      <a:pt x="0" y="32991"/>
                    </a:lnTo>
                    <a:cubicBezTo>
                      <a:pt x="0" y="14771"/>
                      <a:pt x="14771" y="0"/>
                      <a:pt x="32991" y="0"/>
                    </a:cubicBezTo>
                    <a:close/>
                  </a:path>
                </a:pathLst>
              </a:custGeom>
              <a:noFill/>
              <a:ln w="12700" cap="rnd">
                <a:solidFill>
                  <a:schemeClr val="tx1"/>
                </a:solidFill>
                <a:prstDash val="solid"/>
                <a:round/>
              </a:ln>
            </p:spPr>
            <p:txBody>
              <a:bodyPr rtlCol="0" anchor="ctr"/>
              <a:lstStyle/>
              <a:p>
                <a:endParaRPr lang="en-AU"/>
              </a:p>
            </p:txBody>
          </p:sp>
          <p:sp>
            <p:nvSpPr>
              <p:cNvPr id="1222" name="Freeform: Shape 1221">
                <a:extLst>
                  <a:ext uri="{FF2B5EF4-FFF2-40B4-BE49-F238E27FC236}">
                    <a16:creationId xmlns:a16="http://schemas.microsoft.com/office/drawing/2014/main" id="{4406A4DB-F1B9-4B73-A5FB-EE64CBE54528}"/>
                  </a:ext>
                </a:extLst>
              </p:cNvPr>
              <p:cNvSpPr/>
              <p:nvPr/>
            </p:nvSpPr>
            <p:spPr>
              <a:xfrm>
                <a:off x="7566065" y="2156598"/>
                <a:ext cx="28930" cy="28930"/>
              </a:xfrm>
              <a:custGeom>
                <a:avLst/>
                <a:gdLst>
                  <a:gd name="connsiteX0" fmla="*/ 28930 w 28930"/>
                  <a:gd name="connsiteY0" fmla="*/ 14465 h 28930"/>
                  <a:gd name="connsiteX1" fmla="*/ 14465 w 28930"/>
                  <a:gd name="connsiteY1" fmla="*/ 28930 h 28930"/>
                  <a:gd name="connsiteX2" fmla="*/ 0 w 28930"/>
                  <a:gd name="connsiteY2" fmla="*/ 14465 h 28930"/>
                  <a:gd name="connsiteX3" fmla="*/ 14465 w 28930"/>
                  <a:gd name="connsiteY3" fmla="*/ 0 h 28930"/>
                  <a:gd name="connsiteX4" fmla="*/ 28930 w 28930"/>
                  <a:gd name="connsiteY4" fmla="*/ 14465 h 28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0" h="28930">
                    <a:moveTo>
                      <a:pt x="28930" y="14465"/>
                    </a:moveTo>
                    <a:cubicBezTo>
                      <a:pt x="28930" y="22454"/>
                      <a:pt x="22454" y="28930"/>
                      <a:pt x="14465" y="28930"/>
                    </a:cubicBezTo>
                    <a:cubicBezTo>
                      <a:pt x="6476" y="28930"/>
                      <a:pt x="0" y="22454"/>
                      <a:pt x="0" y="14465"/>
                    </a:cubicBezTo>
                    <a:cubicBezTo>
                      <a:pt x="0" y="6476"/>
                      <a:pt x="6476" y="0"/>
                      <a:pt x="14465" y="0"/>
                    </a:cubicBezTo>
                    <a:cubicBezTo>
                      <a:pt x="22454" y="0"/>
                      <a:pt x="28930" y="6476"/>
                      <a:pt x="28930" y="14465"/>
                    </a:cubicBezTo>
                    <a:close/>
                  </a:path>
                </a:pathLst>
              </a:custGeom>
              <a:noFill/>
              <a:ln w="12700" cap="rnd">
                <a:solidFill>
                  <a:schemeClr val="tx1"/>
                </a:solidFill>
                <a:prstDash val="solid"/>
                <a:round/>
              </a:ln>
            </p:spPr>
            <p:txBody>
              <a:bodyPr rtlCol="0" anchor="ctr"/>
              <a:lstStyle/>
              <a:p>
                <a:endParaRPr lang="en-AU"/>
              </a:p>
            </p:txBody>
          </p:sp>
          <p:sp>
            <p:nvSpPr>
              <p:cNvPr id="1223" name="Freeform: Shape 1222">
                <a:extLst>
                  <a:ext uri="{FF2B5EF4-FFF2-40B4-BE49-F238E27FC236}">
                    <a16:creationId xmlns:a16="http://schemas.microsoft.com/office/drawing/2014/main" id="{94316B19-6E93-4AB0-A8B1-2E9F85E1924A}"/>
                  </a:ext>
                </a:extLst>
              </p:cNvPr>
              <p:cNvSpPr/>
              <p:nvPr/>
            </p:nvSpPr>
            <p:spPr>
              <a:xfrm>
                <a:off x="7580530" y="2116592"/>
                <a:ext cx="3356" cy="40005"/>
              </a:xfrm>
              <a:custGeom>
                <a:avLst/>
                <a:gdLst>
                  <a:gd name="connsiteX0" fmla="*/ 0 w 3356"/>
                  <a:gd name="connsiteY0" fmla="*/ 40006 h 40005"/>
                  <a:gd name="connsiteX1" fmla="*/ 0 w 3356"/>
                  <a:gd name="connsiteY1" fmla="*/ 0 h 40005"/>
                </a:gdLst>
                <a:ahLst/>
                <a:cxnLst>
                  <a:cxn ang="0">
                    <a:pos x="connsiteX0" y="connsiteY0"/>
                  </a:cxn>
                  <a:cxn ang="0">
                    <a:pos x="connsiteX1" y="connsiteY1"/>
                  </a:cxn>
                </a:cxnLst>
                <a:rect l="l" t="t" r="r" b="b"/>
                <a:pathLst>
                  <a:path w="3356" h="40005">
                    <a:moveTo>
                      <a:pt x="0" y="40006"/>
                    </a:moveTo>
                    <a:lnTo>
                      <a:pt x="0" y="0"/>
                    </a:lnTo>
                  </a:path>
                </a:pathLst>
              </a:custGeom>
              <a:ln w="12700" cap="rnd">
                <a:solidFill>
                  <a:schemeClr val="tx1"/>
                </a:solidFill>
                <a:prstDash val="solid"/>
                <a:round/>
              </a:ln>
            </p:spPr>
            <p:txBody>
              <a:bodyPr rtlCol="0" anchor="ctr"/>
              <a:lstStyle/>
              <a:p>
                <a:endParaRPr lang="en-AU"/>
              </a:p>
            </p:txBody>
          </p:sp>
          <p:sp>
            <p:nvSpPr>
              <p:cNvPr id="1224" name="Freeform: Shape 1223">
                <a:extLst>
                  <a:ext uri="{FF2B5EF4-FFF2-40B4-BE49-F238E27FC236}">
                    <a16:creationId xmlns:a16="http://schemas.microsoft.com/office/drawing/2014/main" id="{B933270A-7D16-4E1F-916F-1C2C9C7D63CA}"/>
                  </a:ext>
                </a:extLst>
              </p:cNvPr>
              <p:cNvSpPr/>
              <p:nvPr/>
            </p:nvSpPr>
            <p:spPr>
              <a:xfrm>
                <a:off x="7336736" y="2043813"/>
                <a:ext cx="243793" cy="167006"/>
              </a:xfrm>
              <a:custGeom>
                <a:avLst/>
                <a:gdLst>
                  <a:gd name="connsiteX0" fmla="*/ 243794 w 243793"/>
                  <a:gd name="connsiteY0" fmla="*/ 72779 h 167006"/>
                  <a:gd name="connsiteX1" fmla="*/ 243794 w 243793"/>
                  <a:gd name="connsiteY1" fmla="*/ 29786 h 167006"/>
                  <a:gd name="connsiteX2" fmla="*/ 203620 w 243793"/>
                  <a:gd name="connsiteY2" fmla="*/ 654 h 167006"/>
                  <a:gd name="connsiteX3" fmla="*/ 148075 w 243793"/>
                  <a:gd name="connsiteY3" fmla="*/ 52575 h 167006"/>
                  <a:gd name="connsiteX4" fmla="*/ 113808 w 243793"/>
                  <a:gd name="connsiteY4" fmla="*/ 121746 h 167006"/>
                  <a:gd name="connsiteX5" fmla="*/ 59707 w 243793"/>
                  <a:gd name="connsiteY5" fmla="*/ 166886 h 167006"/>
                  <a:gd name="connsiteX6" fmla="*/ 0 w 243793"/>
                  <a:gd name="connsiteY6" fmla="*/ 107549 h 167006"/>
                  <a:gd name="connsiteX7" fmla="*/ 0 w 243793"/>
                  <a:gd name="connsiteY7" fmla="*/ 30390 h 16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793" h="167006">
                    <a:moveTo>
                      <a:pt x="243794" y="72779"/>
                    </a:moveTo>
                    <a:lnTo>
                      <a:pt x="243794" y="29786"/>
                    </a:lnTo>
                    <a:cubicBezTo>
                      <a:pt x="243794" y="8944"/>
                      <a:pt x="221710" y="-3004"/>
                      <a:pt x="203620" y="654"/>
                    </a:cubicBezTo>
                    <a:cubicBezTo>
                      <a:pt x="178314" y="5789"/>
                      <a:pt x="160996" y="30222"/>
                      <a:pt x="148075" y="52575"/>
                    </a:cubicBezTo>
                    <a:cubicBezTo>
                      <a:pt x="135187" y="74860"/>
                      <a:pt x="126394" y="99293"/>
                      <a:pt x="113808" y="121746"/>
                    </a:cubicBezTo>
                    <a:cubicBezTo>
                      <a:pt x="101256" y="144199"/>
                      <a:pt x="85348" y="164940"/>
                      <a:pt x="59707" y="166886"/>
                    </a:cubicBezTo>
                    <a:cubicBezTo>
                      <a:pt x="37489" y="168565"/>
                      <a:pt x="0" y="152824"/>
                      <a:pt x="0" y="107549"/>
                    </a:cubicBezTo>
                    <a:lnTo>
                      <a:pt x="0" y="30390"/>
                    </a:lnTo>
                  </a:path>
                </a:pathLst>
              </a:custGeom>
              <a:noFill/>
              <a:ln w="12700" cap="rnd">
                <a:solidFill>
                  <a:schemeClr val="tx1"/>
                </a:solidFill>
                <a:prstDash val="solid"/>
                <a:round/>
              </a:ln>
            </p:spPr>
            <p:txBody>
              <a:bodyPr rtlCol="0" anchor="ctr"/>
              <a:lstStyle/>
              <a:p>
                <a:endParaRPr lang="en-AU"/>
              </a:p>
            </p:txBody>
          </p:sp>
        </p:grpSp>
      </p:grpSp>
      <p:grpSp>
        <p:nvGrpSpPr>
          <p:cNvPr id="1238" name="Graphic 1202">
            <a:extLst>
              <a:ext uri="{FF2B5EF4-FFF2-40B4-BE49-F238E27FC236}">
                <a16:creationId xmlns:a16="http://schemas.microsoft.com/office/drawing/2014/main" id="{243B9727-09BF-4333-BB31-F95BB36024D5}"/>
              </a:ext>
            </a:extLst>
          </p:cNvPr>
          <p:cNvGrpSpPr/>
          <p:nvPr/>
        </p:nvGrpSpPr>
        <p:grpSpPr>
          <a:xfrm>
            <a:off x="6990512" y="2057073"/>
            <a:ext cx="440347" cy="403779"/>
            <a:chOff x="7980756" y="1606451"/>
            <a:chExt cx="704430" cy="645932"/>
          </a:xfrm>
          <a:noFill/>
        </p:grpSpPr>
        <p:sp>
          <p:nvSpPr>
            <p:cNvPr id="1239" name="Freeform: Shape 1238">
              <a:extLst>
                <a:ext uri="{FF2B5EF4-FFF2-40B4-BE49-F238E27FC236}">
                  <a16:creationId xmlns:a16="http://schemas.microsoft.com/office/drawing/2014/main" id="{3985E42E-FFDB-4362-BDE2-E0F9C86A9327}"/>
                </a:ext>
              </a:extLst>
            </p:cNvPr>
            <p:cNvSpPr/>
            <p:nvPr/>
          </p:nvSpPr>
          <p:spPr>
            <a:xfrm>
              <a:off x="8171320" y="1802755"/>
              <a:ext cx="161533" cy="225133"/>
            </a:xfrm>
            <a:custGeom>
              <a:avLst/>
              <a:gdLst>
                <a:gd name="connsiteX0" fmla="*/ 161533 w 161533"/>
                <a:gd name="connsiteY0" fmla="*/ 64338 h 225133"/>
                <a:gd name="connsiteX1" fmla="*/ 15942 w 161533"/>
                <a:gd name="connsiteY1" fmla="*/ 0 h 225133"/>
                <a:gd name="connsiteX2" fmla="*/ 0 w 161533"/>
                <a:gd name="connsiteY2" fmla="*/ 225133 h 225133"/>
              </a:gdLst>
              <a:ahLst/>
              <a:cxnLst>
                <a:cxn ang="0">
                  <a:pos x="connsiteX0" y="connsiteY0"/>
                </a:cxn>
                <a:cxn ang="0">
                  <a:pos x="connsiteX1" y="connsiteY1"/>
                </a:cxn>
                <a:cxn ang="0">
                  <a:pos x="connsiteX2" y="connsiteY2"/>
                </a:cxn>
              </a:cxnLst>
              <a:rect l="l" t="t" r="r" b="b"/>
              <a:pathLst>
                <a:path w="161533" h="225133">
                  <a:moveTo>
                    <a:pt x="161533" y="64338"/>
                  </a:moveTo>
                  <a:cubicBezTo>
                    <a:pt x="161533" y="64338"/>
                    <a:pt x="122065" y="4934"/>
                    <a:pt x="15942" y="0"/>
                  </a:cubicBezTo>
                  <a:lnTo>
                    <a:pt x="0" y="225133"/>
                  </a:lnTo>
                </a:path>
              </a:pathLst>
            </a:custGeom>
            <a:noFill/>
            <a:ln w="12700" cap="rnd">
              <a:solidFill>
                <a:schemeClr val="tx1"/>
              </a:solidFill>
              <a:prstDash val="solid"/>
              <a:miter/>
            </a:ln>
          </p:spPr>
          <p:txBody>
            <a:bodyPr rtlCol="0" anchor="ctr"/>
            <a:lstStyle/>
            <a:p>
              <a:endParaRPr lang="en-AU"/>
            </a:p>
          </p:txBody>
        </p:sp>
        <p:sp>
          <p:nvSpPr>
            <p:cNvPr id="1240" name="Freeform: Shape 1239">
              <a:extLst>
                <a:ext uri="{FF2B5EF4-FFF2-40B4-BE49-F238E27FC236}">
                  <a16:creationId xmlns:a16="http://schemas.microsoft.com/office/drawing/2014/main" id="{E3C4304A-EFDB-40A1-A5C9-74A9A51A23E8}"/>
                </a:ext>
              </a:extLst>
            </p:cNvPr>
            <p:cNvSpPr/>
            <p:nvPr/>
          </p:nvSpPr>
          <p:spPr>
            <a:xfrm>
              <a:off x="8332753" y="1802721"/>
              <a:ext cx="161533" cy="255741"/>
            </a:xfrm>
            <a:custGeom>
              <a:avLst/>
              <a:gdLst>
                <a:gd name="connsiteX0" fmla="*/ 161533 w 161533"/>
                <a:gd name="connsiteY0" fmla="*/ 225133 h 255741"/>
                <a:gd name="connsiteX1" fmla="*/ 145591 w 161533"/>
                <a:gd name="connsiteY1" fmla="*/ 0 h 255741"/>
                <a:gd name="connsiteX2" fmla="*/ 0 w 161533"/>
                <a:gd name="connsiteY2" fmla="*/ 64338 h 255741"/>
                <a:gd name="connsiteX3" fmla="*/ 0 w 161533"/>
                <a:gd name="connsiteY3" fmla="*/ 255742 h 255741"/>
              </a:gdLst>
              <a:ahLst/>
              <a:cxnLst>
                <a:cxn ang="0">
                  <a:pos x="connsiteX0" y="connsiteY0"/>
                </a:cxn>
                <a:cxn ang="0">
                  <a:pos x="connsiteX1" y="connsiteY1"/>
                </a:cxn>
                <a:cxn ang="0">
                  <a:pos x="connsiteX2" y="connsiteY2"/>
                </a:cxn>
                <a:cxn ang="0">
                  <a:pos x="connsiteX3" y="connsiteY3"/>
                </a:cxn>
              </a:cxnLst>
              <a:rect l="l" t="t" r="r" b="b"/>
              <a:pathLst>
                <a:path w="161533" h="255741">
                  <a:moveTo>
                    <a:pt x="161533" y="225133"/>
                  </a:moveTo>
                  <a:lnTo>
                    <a:pt x="145591" y="0"/>
                  </a:lnTo>
                  <a:cubicBezTo>
                    <a:pt x="39536" y="4934"/>
                    <a:pt x="0" y="64338"/>
                    <a:pt x="0" y="64338"/>
                  </a:cubicBezTo>
                  <a:lnTo>
                    <a:pt x="0" y="255742"/>
                  </a:lnTo>
                </a:path>
              </a:pathLst>
            </a:custGeom>
            <a:noFill/>
            <a:ln w="12700" cap="rnd">
              <a:solidFill>
                <a:schemeClr val="tx1"/>
              </a:solidFill>
              <a:prstDash val="solid"/>
              <a:miter/>
            </a:ln>
          </p:spPr>
          <p:txBody>
            <a:bodyPr rtlCol="0" anchor="ctr"/>
            <a:lstStyle/>
            <a:p>
              <a:endParaRPr lang="en-AU"/>
            </a:p>
          </p:txBody>
        </p:sp>
        <p:sp>
          <p:nvSpPr>
            <p:cNvPr id="1241" name="Freeform: Shape 1240">
              <a:extLst>
                <a:ext uri="{FF2B5EF4-FFF2-40B4-BE49-F238E27FC236}">
                  <a16:creationId xmlns:a16="http://schemas.microsoft.com/office/drawing/2014/main" id="{B499D8FC-2EAD-43B1-8413-021153054574}"/>
                </a:ext>
              </a:extLst>
            </p:cNvPr>
            <p:cNvSpPr/>
            <p:nvPr/>
          </p:nvSpPr>
          <p:spPr>
            <a:xfrm>
              <a:off x="8100681" y="1829290"/>
              <a:ext cx="312486" cy="308558"/>
            </a:xfrm>
            <a:custGeom>
              <a:avLst/>
              <a:gdLst>
                <a:gd name="connsiteX0" fmla="*/ 312486 w 312486"/>
                <a:gd name="connsiteY0" fmla="*/ 260855 h 308558"/>
                <a:gd name="connsiteX1" fmla="*/ 284865 w 312486"/>
                <a:gd name="connsiteY1" fmla="*/ 271293 h 308558"/>
                <a:gd name="connsiteX2" fmla="*/ 282415 w 312486"/>
                <a:gd name="connsiteY2" fmla="*/ 276898 h 308558"/>
                <a:gd name="connsiteX3" fmla="*/ 207605 w 312486"/>
                <a:gd name="connsiteY3" fmla="*/ 302942 h 308558"/>
                <a:gd name="connsiteX4" fmla="*/ 181628 w 312486"/>
                <a:gd name="connsiteY4" fmla="*/ 276898 h 308558"/>
                <a:gd name="connsiteX5" fmla="*/ 179212 w 312486"/>
                <a:gd name="connsiteY5" fmla="*/ 271293 h 308558"/>
                <a:gd name="connsiteX6" fmla="*/ 18216 w 312486"/>
                <a:gd name="connsiteY6" fmla="*/ 244746 h 308558"/>
                <a:gd name="connsiteX7" fmla="*/ 126 w 312486"/>
                <a:gd name="connsiteY7" fmla="*/ 230683 h 308558"/>
                <a:gd name="connsiteX8" fmla="*/ 59 w 312486"/>
                <a:gd name="connsiteY8" fmla="*/ 227293 h 308558"/>
                <a:gd name="connsiteX9" fmla="*/ 17746 w 312486"/>
                <a:gd name="connsiteY9" fmla="*/ 14947 h 308558"/>
                <a:gd name="connsiteX10" fmla="*/ 34560 w 312486"/>
                <a:gd name="connsiteY10" fmla="*/ 12 h 308558"/>
                <a:gd name="connsiteX11" fmla="*/ 52046 w 312486"/>
                <a:gd name="connsiteY11" fmla="*/ 3033 h 3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486" h="308558">
                  <a:moveTo>
                    <a:pt x="312486" y="260855"/>
                  </a:moveTo>
                  <a:cubicBezTo>
                    <a:pt x="303592" y="263876"/>
                    <a:pt x="294329" y="267299"/>
                    <a:pt x="284865" y="271293"/>
                  </a:cubicBezTo>
                  <a:cubicBezTo>
                    <a:pt x="284160" y="273206"/>
                    <a:pt x="283355" y="275086"/>
                    <a:pt x="282415" y="276898"/>
                  </a:cubicBezTo>
                  <a:cubicBezTo>
                    <a:pt x="268923" y="304788"/>
                    <a:pt x="235462" y="316434"/>
                    <a:pt x="207605" y="302942"/>
                  </a:cubicBezTo>
                  <a:cubicBezTo>
                    <a:pt x="196261" y="297438"/>
                    <a:pt x="187099" y="288275"/>
                    <a:pt x="181628" y="276898"/>
                  </a:cubicBezTo>
                  <a:cubicBezTo>
                    <a:pt x="180689" y="275086"/>
                    <a:pt x="179883" y="273206"/>
                    <a:pt x="179212" y="271293"/>
                  </a:cubicBezTo>
                  <a:cubicBezTo>
                    <a:pt x="104402" y="240114"/>
                    <a:pt x="46844" y="241121"/>
                    <a:pt x="18216" y="244746"/>
                  </a:cubicBezTo>
                  <a:cubicBezTo>
                    <a:pt x="9355" y="245853"/>
                    <a:pt x="1267" y="239577"/>
                    <a:pt x="126" y="230683"/>
                  </a:cubicBezTo>
                  <a:cubicBezTo>
                    <a:pt x="-9" y="229576"/>
                    <a:pt x="-42" y="228435"/>
                    <a:pt x="59" y="227293"/>
                  </a:cubicBezTo>
                  <a:lnTo>
                    <a:pt x="17746" y="14947"/>
                  </a:lnTo>
                  <a:cubicBezTo>
                    <a:pt x="18417" y="6255"/>
                    <a:pt x="25868" y="-323"/>
                    <a:pt x="34560" y="12"/>
                  </a:cubicBezTo>
                  <a:cubicBezTo>
                    <a:pt x="40534" y="12"/>
                    <a:pt x="46441" y="1019"/>
                    <a:pt x="52046" y="3033"/>
                  </a:cubicBezTo>
                </a:path>
              </a:pathLst>
            </a:custGeom>
            <a:noFill/>
            <a:ln w="12700" cap="rnd">
              <a:solidFill>
                <a:schemeClr val="tx1"/>
              </a:solidFill>
              <a:prstDash val="solid"/>
              <a:miter/>
            </a:ln>
          </p:spPr>
          <p:txBody>
            <a:bodyPr rtlCol="0" anchor="ctr"/>
            <a:lstStyle/>
            <a:p>
              <a:endParaRPr lang="en-AU"/>
            </a:p>
          </p:txBody>
        </p:sp>
        <p:sp>
          <p:nvSpPr>
            <p:cNvPr id="1242" name="Freeform: Shape 1241">
              <a:extLst>
                <a:ext uri="{FF2B5EF4-FFF2-40B4-BE49-F238E27FC236}">
                  <a16:creationId xmlns:a16="http://schemas.microsoft.com/office/drawing/2014/main" id="{7894D6CB-7C00-4549-8CFD-B9BC9C9CCD35}"/>
                </a:ext>
              </a:extLst>
            </p:cNvPr>
            <p:cNvSpPr/>
            <p:nvPr/>
          </p:nvSpPr>
          <p:spPr>
            <a:xfrm>
              <a:off x="8512712" y="1829321"/>
              <a:ext cx="51584" cy="222530"/>
            </a:xfrm>
            <a:custGeom>
              <a:avLst/>
              <a:gdLst>
                <a:gd name="connsiteX0" fmla="*/ 0 w 51584"/>
                <a:gd name="connsiteY0" fmla="*/ 3035 h 222530"/>
                <a:gd name="connsiteX1" fmla="*/ 17419 w 51584"/>
                <a:gd name="connsiteY1" fmla="*/ 15 h 222530"/>
                <a:gd name="connsiteX2" fmla="*/ 34233 w 51584"/>
                <a:gd name="connsiteY2" fmla="*/ 14950 h 222530"/>
                <a:gd name="connsiteX3" fmla="*/ 51585 w 51584"/>
                <a:gd name="connsiteY3" fmla="*/ 222530 h 222530"/>
              </a:gdLst>
              <a:ahLst/>
              <a:cxnLst>
                <a:cxn ang="0">
                  <a:pos x="connsiteX0" y="connsiteY0"/>
                </a:cxn>
                <a:cxn ang="0">
                  <a:pos x="connsiteX1" y="connsiteY1"/>
                </a:cxn>
                <a:cxn ang="0">
                  <a:pos x="connsiteX2" y="connsiteY2"/>
                </a:cxn>
                <a:cxn ang="0">
                  <a:pos x="connsiteX3" y="connsiteY3"/>
                </a:cxn>
              </a:cxnLst>
              <a:rect l="l" t="t" r="r" b="b"/>
              <a:pathLst>
                <a:path w="51584" h="222530">
                  <a:moveTo>
                    <a:pt x="0" y="3035"/>
                  </a:moveTo>
                  <a:cubicBezTo>
                    <a:pt x="5571" y="988"/>
                    <a:pt x="11478" y="-19"/>
                    <a:pt x="17419" y="15"/>
                  </a:cubicBezTo>
                  <a:cubicBezTo>
                    <a:pt x="26111" y="-354"/>
                    <a:pt x="33528" y="6257"/>
                    <a:pt x="34233" y="14950"/>
                  </a:cubicBezTo>
                  <a:lnTo>
                    <a:pt x="51585" y="222530"/>
                  </a:lnTo>
                </a:path>
              </a:pathLst>
            </a:custGeom>
            <a:noFill/>
            <a:ln w="12700" cap="rnd">
              <a:solidFill>
                <a:schemeClr val="tx1"/>
              </a:solidFill>
              <a:prstDash val="solid"/>
              <a:miter/>
            </a:ln>
          </p:spPr>
          <p:txBody>
            <a:bodyPr rtlCol="0" anchor="ctr"/>
            <a:lstStyle/>
            <a:p>
              <a:endParaRPr lang="en-AU"/>
            </a:p>
          </p:txBody>
        </p:sp>
        <p:sp>
          <p:nvSpPr>
            <p:cNvPr id="1243" name="Freeform: Shape 1242">
              <a:extLst>
                <a:ext uri="{FF2B5EF4-FFF2-40B4-BE49-F238E27FC236}">
                  <a16:creationId xmlns:a16="http://schemas.microsoft.com/office/drawing/2014/main" id="{726F5E38-4A33-4188-9571-F973360A124D}"/>
                </a:ext>
              </a:extLst>
            </p:cNvPr>
            <p:cNvSpPr/>
            <p:nvPr/>
          </p:nvSpPr>
          <p:spPr>
            <a:xfrm>
              <a:off x="7980756" y="1606451"/>
              <a:ext cx="704430" cy="576761"/>
            </a:xfrm>
            <a:custGeom>
              <a:avLst/>
              <a:gdLst>
                <a:gd name="connsiteX0" fmla="*/ 455133 w 704430"/>
                <a:gd name="connsiteY0" fmla="*/ 576761 h 576761"/>
                <a:gd name="connsiteX1" fmla="*/ 38630 w 704430"/>
                <a:gd name="connsiteY1" fmla="*/ 576761 h 576761"/>
                <a:gd name="connsiteX2" fmla="*/ 0 w 704430"/>
                <a:gd name="connsiteY2" fmla="*/ 538064 h 576761"/>
                <a:gd name="connsiteX3" fmla="*/ 0 w 704430"/>
                <a:gd name="connsiteY3" fmla="*/ 38764 h 576761"/>
                <a:gd name="connsiteX4" fmla="*/ 38596 w 704430"/>
                <a:gd name="connsiteY4" fmla="*/ 0 h 576761"/>
                <a:gd name="connsiteX5" fmla="*/ 665801 w 704430"/>
                <a:gd name="connsiteY5" fmla="*/ 0 h 576761"/>
                <a:gd name="connsiteX6" fmla="*/ 704431 w 704430"/>
                <a:gd name="connsiteY6" fmla="*/ 38697 h 576761"/>
                <a:gd name="connsiteX7" fmla="*/ 704431 w 704430"/>
                <a:gd name="connsiteY7" fmla="*/ 475706 h 57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430" h="576761">
                  <a:moveTo>
                    <a:pt x="455133" y="576761"/>
                  </a:moveTo>
                  <a:lnTo>
                    <a:pt x="38630" y="576761"/>
                  </a:lnTo>
                  <a:cubicBezTo>
                    <a:pt x="17284" y="576761"/>
                    <a:pt x="0" y="559443"/>
                    <a:pt x="0" y="538064"/>
                  </a:cubicBezTo>
                  <a:lnTo>
                    <a:pt x="0" y="38764"/>
                  </a:lnTo>
                  <a:cubicBezTo>
                    <a:pt x="-34" y="17385"/>
                    <a:pt x="17251" y="34"/>
                    <a:pt x="38596" y="0"/>
                  </a:cubicBezTo>
                  <a:lnTo>
                    <a:pt x="665801" y="0"/>
                  </a:lnTo>
                  <a:cubicBezTo>
                    <a:pt x="687146" y="0"/>
                    <a:pt x="704431" y="17318"/>
                    <a:pt x="704431" y="38697"/>
                  </a:cubicBezTo>
                  <a:lnTo>
                    <a:pt x="704431" y="475706"/>
                  </a:lnTo>
                </a:path>
              </a:pathLst>
            </a:custGeom>
            <a:noFill/>
            <a:ln w="12700" cap="rnd">
              <a:solidFill>
                <a:schemeClr val="tx1"/>
              </a:solidFill>
              <a:prstDash val="solid"/>
              <a:miter/>
            </a:ln>
          </p:spPr>
          <p:txBody>
            <a:bodyPr rtlCol="0" anchor="ctr"/>
            <a:lstStyle/>
            <a:p>
              <a:endParaRPr lang="en-AU"/>
            </a:p>
          </p:txBody>
        </p:sp>
        <p:sp>
          <p:nvSpPr>
            <p:cNvPr id="1244" name="Freeform: Shape 1243">
              <a:extLst>
                <a:ext uri="{FF2B5EF4-FFF2-40B4-BE49-F238E27FC236}">
                  <a16:creationId xmlns:a16="http://schemas.microsoft.com/office/drawing/2014/main" id="{FDE0D3D9-6A49-4BE9-9E5A-89D76C69A75B}"/>
                </a:ext>
              </a:extLst>
            </p:cNvPr>
            <p:cNvSpPr/>
            <p:nvPr/>
          </p:nvSpPr>
          <p:spPr>
            <a:xfrm>
              <a:off x="8062177" y="1676025"/>
              <a:ext cx="13223" cy="13223"/>
            </a:xfrm>
            <a:custGeom>
              <a:avLst/>
              <a:gdLst>
                <a:gd name="connsiteX0" fmla="*/ 13223 w 13223"/>
                <a:gd name="connsiteY0" fmla="*/ 6612 h 13223"/>
                <a:gd name="connsiteX1" fmla="*/ 6612 w 13223"/>
                <a:gd name="connsiteY1" fmla="*/ 13223 h 13223"/>
                <a:gd name="connsiteX2" fmla="*/ 0 w 13223"/>
                <a:gd name="connsiteY2" fmla="*/ 6612 h 13223"/>
                <a:gd name="connsiteX3" fmla="*/ 6612 w 13223"/>
                <a:gd name="connsiteY3" fmla="*/ 0 h 13223"/>
                <a:gd name="connsiteX4" fmla="*/ 13223 w 13223"/>
                <a:gd name="connsiteY4" fmla="*/ 6612 h 13223"/>
                <a:gd name="connsiteX5" fmla="*/ 13223 w 13223"/>
                <a:gd name="connsiteY5" fmla="*/ 6612 h 1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23" h="13223">
                  <a:moveTo>
                    <a:pt x="13223" y="6612"/>
                  </a:moveTo>
                  <a:cubicBezTo>
                    <a:pt x="13223" y="10270"/>
                    <a:pt x="10270" y="13223"/>
                    <a:pt x="6612" y="13223"/>
                  </a:cubicBezTo>
                  <a:cubicBezTo>
                    <a:pt x="2953" y="13223"/>
                    <a:pt x="0" y="10270"/>
                    <a:pt x="0" y="6612"/>
                  </a:cubicBezTo>
                  <a:cubicBezTo>
                    <a:pt x="0" y="2953"/>
                    <a:pt x="2953" y="0"/>
                    <a:pt x="6612" y="0"/>
                  </a:cubicBezTo>
                  <a:cubicBezTo>
                    <a:pt x="10270" y="0"/>
                    <a:pt x="13223" y="2953"/>
                    <a:pt x="13223" y="6612"/>
                  </a:cubicBezTo>
                  <a:lnTo>
                    <a:pt x="13223" y="6612"/>
                  </a:lnTo>
                  <a:close/>
                </a:path>
              </a:pathLst>
            </a:custGeom>
            <a:noFill/>
            <a:ln w="12700" cap="rnd">
              <a:solidFill>
                <a:schemeClr val="tx1"/>
              </a:solidFill>
              <a:prstDash val="solid"/>
              <a:miter/>
            </a:ln>
          </p:spPr>
          <p:txBody>
            <a:bodyPr rtlCol="0" anchor="ctr"/>
            <a:lstStyle/>
            <a:p>
              <a:endParaRPr lang="en-AU"/>
            </a:p>
          </p:txBody>
        </p:sp>
        <p:sp>
          <p:nvSpPr>
            <p:cNvPr id="1245" name="Freeform: Shape 1244">
              <a:extLst>
                <a:ext uri="{FF2B5EF4-FFF2-40B4-BE49-F238E27FC236}">
                  <a16:creationId xmlns:a16="http://schemas.microsoft.com/office/drawing/2014/main" id="{592E0265-C67B-421A-AC82-A82BA65EB333}"/>
                </a:ext>
              </a:extLst>
            </p:cNvPr>
            <p:cNvSpPr/>
            <p:nvPr/>
          </p:nvSpPr>
          <p:spPr>
            <a:xfrm>
              <a:off x="8137725" y="1676025"/>
              <a:ext cx="13223" cy="13223"/>
            </a:xfrm>
            <a:custGeom>
              <a:avLst/>
              <a:gdLst>
                <a:gd name="connsiteX0" fmla="*/ 13223 w 13223"/>
                <a:gd name="connsiteY0" fmla="*/ 6612 h 13223"/>
                <a:gd name="connsiteX1" fmla="*/ 6612 w 13223"/>
                <a:gd name="connsiteY1" fmla="*/ 13223 h 13223"/>
                <a:gd name="connsiteX2" fmla="*/ 0 w 13223"/>
                <a:gd name="connsiteY2" fmla="*/ 6612 h 13223"/>
                <a:gd name="connsiteX3" fmla="*/ 6612 w 13223"/>
                <a:gd name="connsiteY3" fmla="*/ 0 h 13223"/>
                <a:gd name="connsiteX4" fmla="*/ 13223 w 13223"/>
                <a:gd name="connsiteY4" fmla="*/ 6612 h 13223"/>
                <a:gd name="connsiteX5" fmla="*/ 13223 w 13223"/>
                <a:gd name="connsiteY5" fmla="*/ 6612 h 1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23" h="13223">
                  <a:moveTo>
                    <a:pt x="13223" y="6612"/>
                  </a:moveTo>
                  <a:cubicBezTo>
                    <a:pt x="13223" y="10270"/>
                    <a:pt x="10270" y="13223"/>
                    <a:pt x="6612" y="13223"/>
                  </a:cubicBezTo>
                  <a:cubicBezTo>
                    <a:pt x="2953" y="13223"/>
                    <a:pt x="0" y="10270"/>
                    <a:pt x="0" y="6612"/>
                  </a:cubicBezTo>
                  <a:cubicBezTo>
                    <a:pt x="0" y="2953"/>
                    <a:pt x="2953" y="0"/>
                    <a:pt x="6612" y="0"/>
                  </a:cubicBezTo>
                  <a:cubicBezTo>
                    <a:pt x="10270" y="0"/>
                    <a:pt x="13223" y="2953"/>
                    <a:pt x="13223" y="6612"/>
                  </a:cubicBezTo>
                  <a:lnTo>
                    <a:pt x="13223" y="6612"/>
                  </a:lnTo>
                  <a:close/>
                </a:path>
              </a:pathLst>
            </a:custGeom>
            <a:noFill/>
            <a:ln w="12700" cap="rnd">
              <a:solidFill>
                <a:schemeClr val="tx1"/>
              </a:solidFill>
              <a:prstDash val="solid"/>
              <a:miter/>
            </a:ln>
          </p:spPr>
          <p:txBody>
            <a:bodyPr rtlCol="0" anchor="ctr"/>
            <a:lstStyle/>
            <a:p>
              <a:endParaRPr lang="en-AU"/>
            </a:p>
          </p:txBody>
        </p:sp>
        <p:sp>
          <p:nvSpPr>
            <p:cNvPr id="1246" name="Freeform: Shape 1245">
              <a:extLst>
                <a:ext uri="{FF2B5EF4-FFF2-40B4-BE49-F238E27FC236}">
                  <a16:creationId xmlns:a16="http://schemas.microsoft.com/office/drawing/2014/main" id="{9678341C-60EE-4765-AF2F-319B608E996A}"/>
                </a:ext>
              </a:extLst>
            </p:cNvPr>
            <p:cNvSpPr/>
            <p:nvPr/>
          </p:nvSpPr>
          <p:spPr>
            <a:xfrm>
              <a:off x="8213138" y="1675958"/>
              <a:ext cx="13357" cy="13357"/>
            </a:xfrm>
            <a:custGeom>
              <a:avLst/>
              <a:gdLst>
                <a:gd name="connsiteX0" fmla="*/ 13324 w 13357"/>
                <a:gd name="connsiteY0" fmla="*/ 6746 h 13357"/>
                <a:gd name="connsiteX1" fmla="*/ 6712 w 13357"/>
                <a:gd name="connsiteY1" fmla="*/ 0 h 13357"/>
                <a:gd name="connsiteX2" fmla="*/ 0 w 13357"/>
                <a:gd name="connsiteY2" fmla="*/ 6612 h 13357"/>
                <a:gd name="connsiteX3" fmla="*/ 6612 w 13357"/>
                <a:gd name="connsiteY3" fmla="*/ 13358 h 13357"/>
                <a:gd name="connsiteX4" fmla="*/ 6679 w 13357"/>
                <a:gd name="connsiteY4" fmla="*/ 13358 h 13357"/>
                <a:gd name="connsiteX5" fmla="*/ 13358 w 13357"/>
                <a:gd name="connsiteY5" fmla="*/ 6746 h 13357"/>
                <a:gd name="connsiteX6" fmla="*/ 13358 w 13357"/>
                <a:gd name="connsiteY6" fmla="*/ 6746 h 1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57" h="13357">
                  <a:moveTo>
                    <a:pt x="13324" y="6746"/>
                  </a:moveTo>
                  <a:cubicBezTo>
                    <a:pt x="13324" y="3054"/>
                    <a:pt x="10404" y="34"/>
                    <a:pt x="6712" y="0"/>
                  </a:cubicBezTo>
                  <a:cubicBezTo>
                    <a:pt x="3021" y="0"/>
                    <a:pt x="34" y="2920"/>
                    <a:pt x="0" y="6612"/>
                  </a:cubicBezTo>
                  <a:cubicBezTo>
                    <a:pt x="0" y="10303"/>
                    <a:pt x="2920" y="13324"/>
                    <a:pt x="6612" y="13358"/>
                  </a:cubicBezTo>
                  <a:lnTo>
                    <a:pt x="6679" y="13358"/>
                  </a:lnTo>
                  <a:cubicBezTo>
                    <a:pt x="10337" y="13358"/>
                    <a:pt x="13324" y="10404"/>
                    <a:pt x="13358" y="6746"/>
                  </a:cubicBezTo>
                  <a:lnTo>
                    <a:pt x="13358" y="6746"/>
                  </a:lnTo>
                  <a:close/>
                </a:path>
              </a:pathLst>
            </a:custGeom>
            <a:noFill/>
            <a:ln w="12700" cap="rnd">
              <a:solidFill>
                <a:schemeClr val="tx1"/>
              </a:solidFill>
              <a:prstDash val="solid"/>
              <a:miter/>
            </a:ln>
          </p:spPr>
          <p:txBody>
            <a:bodyPr rtlCol="0" anchor="ctr"/>
            <a:lstStyle/>
            <a:p>
              <a:endParaRPr lang="en-AU"/>
            </a:p>
          </p:txBody>
        </p:sp>
        <p:sp>
          <p:nvSpPr>
            <p:cNvPr id="1247" name="Freeform: Shape 1246">
              <a:extLst>
                <a:ext uri="{FF2B5EF4-FFF2-40B4-BE49-F238E27FC236}">
                  <a16:creationId xmlns:a16="http://schemas.microsoft.com/office/drawing/2014/main" id="{E3189818-3093-46DD-99DB-371D76C4744D}"/>
                </a:ext>
              </a:extLst>
            </p:cNvPr>
            <p:cNvSpPr/>
            <p:nvPr/>
          </p:nvSpPr>
          <p:spPr>
            <a:xfrm>
              <a:off x="7980756" y="1760400"/>
              <a:ext cx="704162" cy="3356"/>
            </a:xfrm>
            <a:custGeom>
              <a:avLst/>
              <a:gdLst>
                <a:gd name="connsiteX0" fmla="*/ 0 w 704162"/>
                <a:gd name="connsiteY0" fmla="*/ 0 h 3356"/>
                <a:gd name="connsiteX1" fmla="*/ 704162 w 704162"/>
                <a:gd name="connsiteY1" fmla="*/ 0 h 3356"/>
              </a:gdLst>
              <a:ahLst/>
              <a:cxnLst>
                <a:cxn ang="0">
                  <a:pos x="connsiteX0" y="connsiteY0"/>
                </a:cxn>
                <a:cxn ang="0">
                  <a:pos x="connsiteX1" y="connsiteY1"/>
                </a:cxn>
              </a:cxnLst>
              <a:rect l="l" t="t" r="r" b="b"/>
              <a:pathLst>
                <a:path w="704162" h="3356">
                  <a:moveTo>
                    <a:pt x="0" y="0"/>
                  </a:moveTo>
                  <a:lnTo>
                    <a:pt x="704162" y="0"/>
                  </a:lnTo>
                </a:path>
              </a:pathLst>
            </a:custGeom>
            <a:ln w="12700" cap="rnd">
              <a:solidFill>
                <a:schemeClr val="tx1"/>
              </a:solidFill>
              <a:prstDash val="solid"/>
              <a:miter/>
            </a:ln>
          </p:spPr>
          <p:txBody>
            <a:bodyPr rtlCol="0" anchor="ctr"/>
            <a:lstStyle/>
            <a:p>
              <a:endParaRPr lang="en-AU"/>
            </a:p>
          </p:txBody>
        </p:sp>
        <p:sp>
          <p:nvSpPr>
            <p:cNvPr id="1248" name="Freeform: Shape 1247">
              <a:extLst>
                <a:ext uri="{FF2B5EF4-FFF2-40B4-BE49-F238E27FC236}">
                  <a16:creationId xmlns:a16="http://schemas.microsoft.com/office/drawing/2014/main" id="{1D3EF874-870F-4305-B962-EC99CE7288B5}"/>
                </a:ext>
              </a:extLst>
            </p:cNvPr>
            <p:cNvSpPr/>
            <p:nvPr/>
          </p:nvSpPr>
          <p:spPr>
            <a:xfrm>
              <a:off x="8438540" y="2052053"/>
              <a:ext cx="199894" cy="200330"/>
            </a:xfrm>
            <a:custGeom>
              <a:avLst/>
              <a:gdLst>
                <a:gd name="connsiteX0" fmla="*/ 153076 w 199894"/>
                <a:gd name="connsiteY0" fmla="*/ 100585 h 200330"/>
                <a:gd name="connsiteX1" fmla="*/ 199895 w 199894"/>
                <a:gd name="connsiteY1" fmla="*/ 53665 h 200330"/>
                <a:gd name="connsiteX2" fmla="*/ 0 w 199894"/>
                <a:gd name="connsiteY2" fmla="*/ 0 h 200330"/>
                <a:gd name="connsiteX3" fmla="*/ 53531 w 199894"/>
                <a:gd name="connsiteY3" fmla="*/ 200331 h 200330"/>
                <a:gd name="connsiteX4" fmla="*/ 100317 w 199894"/>
                <a:gd name="connsiteY4" fmla="*/ 153411 h 20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94" h="200330">
                  <a:moveTo>
                    <a:pt x="153076" y="100585"/>
                  </a:moveTo>
                  <a:lnTo>
                    <a:pt x="199895" y="53665"/>
                  </a:lnTo>
                  <a:lnTo>
                    <a:pt x="0" y="0"/>
                  </a:lnTo>
                  <a:lnTo>
                    <a:pt x="53531" y="200331"/>
                  </a:lnTo>
                  <a:lnTo>
                    <a:pt x="100317" y="153411"/>
                  </a:lnTo>
                </a:path>
              </a:pathLst>
            </a:custGeom>
            <a:noFill/>
            <a:ln w="12700" cap="rnd">
              <a:solidFill>
                <a:schemeClr val="tx1"/>
              </a:solidFill>
              <a:prstDash val="solid"/>
              <a:miter/>
            </a:ln>
          </p:spPr>
          <p:txBody>
            <a:bodyPr rtlCol="0" anchor="ctr"/>
            <a:lstStyle/>
            <a:p>
              <a:endParaRPr lang="en-AU"/>
            </a:p>
          </p:txBody>
        </p:sp>
        <p:sp>
          <p:nvSpPr>
            <p:cNvPr id="1249" name="Freeform: Shape 1248">
              <a:extLst>
                <a:ext uri="{FF2B5EF4-FFF2-40B4-BE49-F238E27FC236}">
                  <a16:creationId xmlns:a16="http://schemas.microsoft.com/office/drawing/2014/main" id="{353BB920-0472-4C1E-9E68-570D438ACEE6}"/>
                </a:ext>
              </a:extLst>
            </p:cNvPr>
            <p:cNvSpPr/>
            <p:nvPr/>
          </p:nvSpPr>
          <p:spPr>
            <a:xfrm>
              <a:off x="8577620" y="2191469"/>
              <a:ext cx="58531" cy="58565"/>
            </a:xfrm>
            <a:custGeom>
              <a:avLst/>
              <a:gdLst>
                <a:gd name="connsiteX0" fmla="*/ 0 w 58531"/>
                <a:gd name="connsiteY0" fmla="*/ 0 h 58565"/>
                <a:gd name="connsiteX1" fmla="*/ 58532 w 58531"/>
                <a:gd name="connsiteY1" fmla="*/ 58566 h 58565"/>
              </a:gdLst>
              <a:ahLst/>
              <a:cxnLst>
                <a:cxn ang="0">
                  <a:pos x="connsiteX0" y="connsiteY0"/>
                </a:cxn>
                <a:cxn ang="0">
                  <a:pos x="connsiteX1" y="connsiteY1"/>
                </a:cxn>
              </a:cxnLst>
              <a:rect l="l" t="t" r="r" b="b"/>
              <a:pathLst>
                <a:path w="58531" h="58565">
                  <a:moveTo>
                    <a:pt x="0" y="0"/>
                  </a:moveTo>
                  <a:lnTo>
                    <a:pt x="58532" y="58566"/>
                  </a:lnTo>
                </a:path>
              </a:pathLst>
            </a:custGeom>
            <a:ln w="12700" cap="rnd">
              <a:solidFill>
                <a:schemeClr val="tx1"/>
              </a:solidFill>
              <a:prstDash val="solid"/>
              <a:miter/>
            </a:ln>
          </p:spPr>
          <p:txBody>
            <a:bodyPr rtlCol="0" anchor="ctr"/>
            <a:lstStyle/>
            <a:p>
              <a:endParaRPr lang="en-AU"/>
            </a:p>
          </p:txBody>
        </p:sp>
        <p:sp>
          <p:nvSpPr>
            <p:cNvPr id="1250" name="Freeform: Shape 1249">
              <a:extLst>
                <a:ext uri="{FF2B5EF4-FFF2-40B4-BE49-F238E27FC236}">
                  <a16:creationId xmlns:a16="http://schemas.microsoft.com/office/drawing/2014/main" id="{0BD57AA5-4556-434B-A6A8-6B69E23FE2FD}"/>
                </a:ext>
              </a:extLst>
            </p:cNvPr>
            <p:cNvSpPr/>
            <p:nvPr/>
          </p:nvSpPr>
          <p:spPr>
            <a:xfrm>
              <a:off x="8332820" y="1682637"/>
              <a:ext cx="288363" cy="3356"/>
            </a:xfrm>
            <a:custGeom>
              <a:avLst/>
              <a:gdLst>
                <a:gd name="connsiteX0" fmla="*/ 0 w 288363"/>
                <a:gd name="connsiteY0" fmla="*/ 0 h 3356"/>
                <a:gd name="connsiteX1" fmla="*/ 288364 w 288363"/>
                <a:gd name="connsiteY1" fmla="*/ 0 h 3356"/>
              </a:gdLst>
              <a:ahLst/>
              <a:cxnLst>
                <a:cxn ang="0">
                  <a:pos x="connsiteX0" y="connsiteY0"/>
                </a:cxn>
                <a:cxn ang="0">
                  <a:pos x="connsiteX1" y="connsiteY1"/>
                </a:cxn>
              </a:cxnLst>
              <a:rect l="l" t="t" r="r" b="b"/>
              <a:pathLst>
                <a:path w="288363" h="3356">
                  <a:moveTo>
                    <a:pt x="0" y="0"/>
                  </a:moveTo>
                  <a:lnTo>
                    <a:pt x="288364" y="0"/>
                  </a:lnTo>
                </a:path>
              </a:pathLst>
            </a:custGeom>
            <a:ln w="12700" cap="rnd">
              <a:solidFill>
                <a:schemeClr val="tx1"/>
              </a:solidFill>
              <a:prstDash val="solid"/>
              <a:miter/>
            </a:ln>
          </p:spPr>
          <p:txBody>
            <a:bodyPr rtlCol="0" anchor="ctr"/>
            <a:lstStyle/>
            <a:p>
              <a:endParaRPr lang="en-AU"/>
            </a:p>
          </p:txBody>
        </p:sp>
      </p:grpSp>
      <p:grpSp>
        <p:nvGrpSpPr>
          <p:cNvPr id="1251" name="Graphic 1202">
            <a:extLst>
              <a:ext uri="{FF2B5EF4-FFF2-40B4-BE49-F238E27FC236}">
                <a16:creationId xmlns:a16="http://schemas.microsoft.com/office/drawing/2014/main" id="{B24F4437-954D-4637-B3FB-595A2C4F8DCC}"/>
              </a:ext>
            </a:extLst>
          </p:cNvPr>
          <p:cNvGrpSpPr/>
          <p:nvPr/>
        </p:nvGrpSpPr>
        <p:grpSpPr>
          <a:xfrm>
            <a:off x="6967720" y="2750945"/>
            <a:ext cx="502505" cy="315986"/>
            <a:chOff x="8814769" y="1615782"/>
            <a:chExt cx="943123" cy="593055"/>
          </a:xfrm>
          <a:noFill/>
        </p:grpSpPr>
        <p:sp>
          <p:nvSpPr>
            <p:cNvPr id="1252" name="Freeform: Shape 1251">
              <a:extLst>
                <a:ext uri="{FF2B5EF4-FFF2-40B4-BE49-F238E27FC236}">
                  <a16:creationId xmlns:a16="http://schemas.microsoft.com/office/drawing/2014/main" id="{9DDC4ED7-7CE3-4BFD-A379-63FFBD4BDE10}"/>
                </a:ext>
              </a:extLst>
            </p:cNvPr>
            <p:cNvSpPr/>
            <p:nvPr/>
          </p:nvSpPr>
          <p:spPr>
            <a:xfrm>
              <a:off x="9619851" y="2121324"/>
              <a:ext cx="81354" cy="81119"/>
            </a:xfrm>
            <a:custGeom>
              <a:avLst/>
              <a:gdLst>
                <a:gd name="connsiteX0" fmla="*/ 40677 w 81354"/>
                <a:gd name="connsiteY0" fmla="*/ 0 h 81119"/>
                <a:gd name="connsiteX1" fmla="*/ 81354 w 81354"/>
                <a:gd name="connsiteY1" fmla="*/ 40576 h 81119"/>
                <a:gd name="connsiteX2" fmla="*/ 40677 w 81354"/>
                <a:gd name="connsiteY2" fmla="*/ 81119 h 81119"/>
                <a:gd name="connsiteX3" fmla="*/ 0 w 81354"/>
                <a:gd name="connsiteY3" fmla="*/ 40543 h 81119"/>
                <a:gd name="connsiteX4" fmla="*/ 10941 w 81354"/>
                <a:gd name="connsiteY4" fmla="*/ 12888 h 81119"/>
                <a:gd name="connsiteX5" fmla="*/ 10941 w 81354"/>
                <a:gd name="connsiteY5" fmla="*/ 12888 h 81119"/>
                <a:gd name="connsiteX6" fmla="*/ 40677 w 81354"/>
                <a:gd name="connsiteY6" fmla="*/ 0 h 81119"/>
                <a:gd name="connsiteX7" fmla="*/ 40677 w 81354"/>
                <a:gd name="connsiteY7" fmla="*/ 0 h 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4" h="81119">
                  <a:moveTo>
                    <a:pt x="40677" y="0"/>
                  </a:moveTo>
                  <a:cubicBezTo>
                    <a:pt x="63130" y="0"/>
                    <a:pt x="81354" y="18157"/>
                    <a:pt x="81354" y="40576"/>
                  </a:cubicBezTo>
                  <a:cubicBezTo>
                    <a:pt x="81354" y="62996"/>
                    <a:pt x="63130" y="81119"/>
                    <a:pt x="40677" y="81119"/>
                  </a:cubicBezTo>
                  <a:cubicBezTo>
                    <a:pt x="18224" y="81119"/>
                    <a:pt x="0" y="62962"/>
                    <a:pt x="0" y="40543"/>
                  </a:cubicBezTo>
                  <a:cubicBezTo>
                    <a:pt x="0" y="30273"/>
                    <a:pt x="3893" y="20406"/>
                    <a:pt x="10941" y="12888"/>
                  </a:cubicBezTo>
                  <a:lnTo>
                    <a:pt x="10941" y="12888"/>
                  </a:lnTo>
                  <a:cubicBezTo>
                    <a:pt x="18660" y="4665"/>
                    <a:pt x="29434" y="0"/>
                    <a:pt x="40677" y="0"/>
                  </a:cubicBezTo>
                  <a:lnTo>
                    <a:pt x="40677" y="0"/>
                  </a:lnTo>
                  <a:close/>
                </a:path>
              </a:pathLst>
            </a:custGeom>
            <a:noFill/>
            <a:ln w="12700" cap="flat">
              <a:solidFill>
                <a:schemeClr val="tx1"/>
              </a:solidFill>
              <a:prstDash val="solid"/>
              <a:miter/>
            </a:ln>
          </p:spPr>
          <p:txBody>
            <a:bodyPr rtlCol="0" anchor="ctr"/>
            <a:lstStyle/>
            <a:p>
              <a:endParaRPr lang="en-AU"/>
            </a:p>
          </p:txBody>
        </p:sp>
        <p:sp>
          <p:nvSpPr>
            <p:cNvPr id="1253" name="Freeform: Shape 1252">
              <a:extLst>
                <a:ext uri="{FF2B5EF4-FFF2-40B4-BE49-F238E27FC236}">
                  <a16:creationId xmlns:a16="http://schemas.microsoft.com/office/drawing/2014/main" id="{DCAED7DF-B19F-420A-8BC9-AA1AF925DEB4}"/>
                </a:ext>
              </a:extLst>
            </p:cNvPr>
            <p:cNvSpPr/>
            <p:nvPr/>
          </p:nvSpPr>
          <p:spPr>
            <a:xfrm>
              <a:off x="9676538" y="1871792"/>
              <a:ext cx="81119" cy="80917"/>
            </a:xfrm>
            <a:custGeom>
              <a:avLst/>
              <a:gdLst>
                <a:gd name="connsiteX0" fmla="*/ 40643 w 81119"/>
                <a:gd name="connsiteY0" fmla="*/ 0 h 80917"/>
                <a:gd name="connsiteX1" fmla="*/ 81119 w 81119"/>
                <a:gd name="connsiteY1" fmla="*/ 40543 h 80917"/>
                <a:gd name="connsiteX2" fmla="*/ 40476 w 81119"/>
                <a:gd name="connsiteY2" fmla="*/ 80918 h 80917"/>
                <a:gd name="connsiteX3" fmla="*/ 0 w 81119"/>
                <a:gd name="connsiteY3" fmla="*/ 40476 h 80917"/>
                <a:gd name="connsiteX4" fmla="*/ 0 w 81119"/>
                <a:gd name="connsiteY4" fmla="*/ 40476 h 80917"/>
                <a:gd name="connsiteX5" fmla="*/ 40610 w 81119"/>
                <a:gd name="connsiteY5" fmla="*/ 0 h 80917"/>
                <a:gd name="connsiteX6" fmla="*/ 40677 w 81119"/>
                <a:gd name="connsiteY6" fmla="*/ 0 h 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19" h="80917">
                  <a:moveTo>
                    <a:pt x="40643" y="0"/>
                  </a:moveTo>
                  <a:cubicBezTo>
                    <a:pt x="63063" y="34"/>
                    <a:pt x="81186" y="18191"/>
                    <a:pt x="81119" y="40543"/>
                  </a:cubicBezTo>
                  <a:cubicBezTo>
                    <a:pt x="81052" y="62895"/>
                    <a:pt x="62895" y="80951"/>
                    <a:pt x="40476" y="80918"/>
                  </a:cubicBezTo>
                  <a:cubicBezTo>
                    <a:pt x="18124" y="80884"/>
                    <a:pt x="0" y="62794"/>
                    <a:pt x="0" y="40476"/>
                  </a:cubicBezTo>
                  <a:lnTo>
                    <a:pt x="0" y="40476"/>
                  </a:lnTo>
                  <a:cubicBezTo>
                    <a:pt x="0" y="18123"/>
                    <a:pt x="18190" y="0"/>
                    <a:pt x="40610" y="0"/>
                  </a:cubicBezTo>
                  <a:lnTo>
                    <a:pt x="40677" y="0"/>
                  </a:lnTo>
                  <a:close/>
                </a:path>
              </a:pathLst>
            </a:custGeom>
            <a:noFill/>
            <a:ln w="12700" cap="flat">
              <a:solidFill>
                <a:schemeClr val="tx1"/>
              </a:solidFill>
              <a:prstDash val="solid"/>
              <a:miter/>
            </a:ln>
          </p:spPr>
          <p:txBody>
            <a:bodyPr rtlCol="0" anchor="ctr"/>
            <a:lstStyle/>
            <a:p>
              <a:endParaRPr lang="en-AU"/>
            </a:p>
          </p:txBody>
        </p:sp>
        <p:sp>
          <p:nvSpPr>
            <p:cNvPr id="1254" name="Freeform: Shape 1253">
              <a:extLst>
                <a:ext uri="{FF2B5EF4-FFF2-40B4-BE49-F238E27FC236}">
                  <a16:creationId xmlns:a16="http://schemas.microsoft.com/office/drawing/2014/main" id="{001C17D6-0A8A-481F-83AE-603686DA5329}"/>
                </a:ext>
              </a:extLst>
            </p:cNvPr>
            <p:cNvSpPr/>
            <p:nvPr/>
          </p:nvSpPr>
          <p:spPr>
            <a:xfrm>
              <a:off x="9619858" y="1622158"/>
              <a:ext cx="81146" cy="80884"/>
            </a:xfrm>
            <a:custGeom>
              <a:avLst/>
              <a:gdLst>
                <a:gd name="connsiteX0" fmla="*/ 40671 w 81146"/>
                <a:gd name="connsiteY0" fmla="*/ 0 h 80884"/>
                <a:gd name="connsiteX1" fmla="*/ 81146 w 81146"/>
                <a:gd name="connsiteY1" fmla="*/ 40543 h 80884"/>
                <a:gd name="connsiteX2" fmla="*/ 40503 w 81146"/>
                <a:gd name="connsiteY2" fmla="*/ 80884 h 80884"/>
                <a:gd name="connsiteX3" fmla="*/ 10935 w 81146"/>
                <a:gd name="connsiteY3" fmla="*/ 68030 h 80884"/>
                <a:gd name="connsiteX4" fmla="*/ 10935 w 81146"/>
                <a:gd name="connsiteY4" fmla="*/ 68030 h 80884"/>
                <a:gd name="connsiteX5" fmla="*/ 12848 w 81146"/>
                <a:gd name="connsiteY5" fmla="*/ 10908 h 80884"/>
                <a:gd name="connsiteX6" fmla="*/ 40671 w 81146"/>
                <a:gd name="connsiteY6" fmla="*/ 0 h 80884"/>
                <a:gd name="connsiteX7" fmla="*/ 40671 w 81146"/>
                <a:gd name="connsiteY7" fmla="*/ 0 h 8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146" h="80884">
                  <a:moveTo>
                    <a:pt x="40671" y="0"/>
                  </a:moveTo>
                  <a:cubicBezTo>
                    <a:pt x="63090" y="67"/>
                    <a:pt x="81180" y="18224"/>
                    <a:pt x="81146" y="40543"/>
                  </a:cubicBezTo>
                  <a:cubicBezTo>
                    <a:pt x="81079" y="62895"/>
                    <a:pt x="62889" y="80951"/>
                    <a:pt x="40503" y="80884"/>
                  </a:cubicBezTo>
                  <a:cubicBezTo>
                    <a:pt x="29293" y="80884"/>
                    <a:pt x="18587" y="76219"/>
                    <a:pt x="10935" y="68030"/>
                  </a:cubicBezTo>
                  <a:lnTo>
                    <a:pt x="10935" y="68030"/>
                  </a:lnTo>
                  <a:cubicBezTo>
                    <a:pt x="-4369" y="51719"/>
                    <a:pt x="-3497" y="26145"/>
                    <a:pt x="12848" y="10908"/>
                  </a:cubicBezTo>
                  <a:cubicBezTo>
                    <a:pt x="20399" y="3860"/>
                    <a:pt x="30334" y="-33"/>
                    <a:pt x="40671" y="0"/>
                  </a:cubicBezTo>
                  <a:lnTo>
                    <a:pt x="40671" y="0"/>
                  </a:lnTo>
                  <a:close/>
                </a:path>
              </a:pathLst>
            </a:custGeom>
            <a:noFill/>
            <a:ln w="12700" cap="flat">
              <a:solidFill>
                <a:schemeClr val="tx1"/>
              </a:solidFill>
              <a:prstDash val="solid"/>
              <a:miter/>
            </a:ln>
          </p:spPr>
          <p:txBody>
            <a:bodyPr rtlCol="0" anchor="ctr"/>
            <a:lstStyle/>
            <a:p>
              <a:endParaRPr lang="en-AU"/>
            </a:p>
          </p:txBody>
        </p:sp>
        <p:sp>
          <p:nvSpPr>
            <p:cNvPr id="1255" name="Freeform: Shape 1254">
              <a:extLst>
                <a:ext uri="{FF2B5EF4-FFF2-40B4-BE49-F238E27FC236}">
                  <a16:creationId xmlns:a16="http://schemas.microsoft.com/office/drawing/2014/main" id="{D628F545-36A0-4894-8223-F784D358D7A2}"/>
                </a:ext>
              </a:extLst>
            </p:cNvPr>
            <p:cNvSpPr/>
            <p:nvPr/>
          </p:nvSpPr>
          <p:spPr>
            <a:xfrm>
              <a:off x="9085915" y="1709688"/>
              <a:ext cx="400796" cy="405192"/>
            </a:xfrm>
            <a:custGeom>
              <a:avLst/>
              <a:gdLst>
                <a:gd name="connsiteX0" fmla="*/ 385593 w 400796"/>
                <a:gd name="connsiteY0" fmla="*/ 116527 h 405192"/>
                <a:gd name="connsiteX1" fmla="*/ 400796 w 400796"/>
                <a:gd name="connsiteY1" fmla="*/ 163346 h 405192"/>
                <a:gd name="connsiteX2" fmla="*/ 353071 w 400796"/>
                <a:gd name="connsiteY2" fmla="*/ 180160 h 405192"/>
                <a:gd name="connsiteX3" fmla="*/ 353071 w 400796"/>
                <a:gd name="connsiteY3" fmla="*/ 224865 h 405192"/>
                <a:gd name="connsiteX4" fmla="*/ 400796 w 400796"/>
                <a:gd name="connsiteY4" fmla="*/ 241713 h 405192"/>
                <a:gd name="connsiteX5" fmla="*/ 385593 w 400796"/>
                <a:gd name="connsiteY5" fmla="*/ 288532 h 405192"/>
                <a:gd name="connsiteX6" fmla="*/ 337062 w 400796"/>
                <a:gd name="connsiteY6" fmla="*/ 274100 h 405192"/>
                <a:gd name="connsiteX7" fmla="*/ 310783 w 400796"/>
                <a:gd name="connsiteY7" fmla="*/ 310313 h 405192"/>
                <a:gd name="connsiteX8" fmla="*/ 339512 w 400796"/>
                <a:gd name="connsiteY8" fmla="*/ 351930 h 405192"/>
                <a:gd name="connsiteX9" fmla="*/ 299607 w 400796"/>
                <a:gd name="connsiteY9" fmla="*/ 380860 h 405192"/>
                <a:gd name="connsiteX10" fmla="*/ 268864 w 400796"/>
                <a:gd name="connsiteY10" fmla="*/ 340821 h 405192"/>
                <a:gd name="connsiteX11" fmla="*/ 226308 w 400796"/>
                <a:gd name="connsiteY11" fmla="*/ 354648 h 405192"/>
                <a:gd name="connsiteX12" fmla="*/ 225066 w 400796"/>
                <a:gd name="connsiteY12" fmla="*/ 405193 h 405192"/>
                <a:gd name="connsiteX13" fmla="*/ 175797 w 400796"/>
                <a:gd name="connsiteY13" fmla="*/ 405193 h 405192"/>
                <a:gd name="connsiteX14" fmla="*/ 174555 w 400796"/>
                <a:gd name="connsiteY14" fmla="*/ 354648 h 405192"/>
                <a:gd name="connsiteX15" fmla="*/ 131965 w 400796"/>
                <a:gd name="connsiteY15" fmla="*/ 340821 h 405192"/>
                <a:gd name="connsiteX16" fmla="*/ 101223 w 400796"/>
                <a:gd name="connsiteY16" fmla="*/ 380860 h 405192"/>
                <a:gd name="connsiteX17" fmla="*/ 61351 w 400796"/>
                <a:gd name="connsiteY17" fmla="*/ 351930 h 405192"/>
                <a:gd name="connsiteX18" fmla="*/ 90046 w 400796"/>
                <a:gd name="connsiteY18" fmla="*/ 310313 h 405192"/>
                <a:gd name="connsiteX19" fmla="*/ 63768 w 400796"/>
                <a:gd name="connsiteY19" fmla="*/ 274100 h 405192"/>
                <a:gd name="connsiteX20" fmla="*/ 15271 w 400796"/>
                <a:gd name="connsiteY20" fmla="*/ 288532 h 405192"/>
                <a:gd name="connsiteX21" fmla="*/ 0 w 400796"/>
                <a:gd name="connsiteY21" fmla="*/ 241713 h 405192"/>
                <a:gd name="connsiteX22" fmla="*/ 47759 w 400796"/>
                <a:gd name="connsiteY22" fmla="*/ 224865 h 405192"/>
                <a:gd name="connsiteX23" fmla="*/ 47759 w 400796"/>
                <a:gd name="connsiteY23" fmla="*/ 180160 h 405192"/>
                <a:gd name="connsiteX24" fmla="*/ 0 w 400796"/>
                <a:gd name="connsiteY24" fmla="*/ 163346 h 405192"/>
                <a:gd name="connsiteX25" fmla="*/ 15271 w 400796"/>
                <a:gd name="connsiteY25" fmla="*/ 116527 h 405192"/>
                <a:gd name="connsiteX26" fmla="*/ 63768 w 400796"/>
                <a:gd name="connsiteY26" fmla="*/ 130958 h 405192"/>
                <a:gd name="connsiteX27" fmla="*/ 90046 w 400796"/>
                <a:gd name="connsiteY27" fmla="*/ 94812 h 405192"/>
                <a:gd name="connsiteX28" fmla="*/ 61351 w 400796"/>
                <a:gd name="connsiteY28" fmla="*/ 53162 h 405192"/>
                <a:gd name="connsiteX29" fmla="*/ 101290 w 400796"/>
                <a:gd name="connsiteY29" fmla="*/ 24198 h 405192"/>
                <a:gd name="connsiteX30" fmla="*/ 132032 w 400796"/>
                <a:gd name="connsiteY30" fmla="*/ 64372 h 405192"/>
                <a:gd name="connsiteX31" fmla="*/ 174622 w 400796"/>
                <a:gd name="connsiteY31" fmla="*/ 50544 h 405192"/>
                <a:gd name="connsiteX32" fmla="*/ 175864 w 400796"/>
                <a:gd name="connsiteY32" fmla="*/ 0 h 405192"/>
                <a:gd name="connsiteX33" fmla="*/ 225133 w 400796"/>
                <a:gd name="connsiteY33" fmla="*/ 0 h 405192"/>
                <a:gd name="connsiteX34" fmla="*/ 226375 w 400796"/>
                <a:gd name="connsiteY34" fmla="*/ 50544 h 405192"/>
                <a:gd name="connsiteX35" fmla="*/ 268932 w 400796"/>
                <a:gd name="connsiteY35" fmla="*/ 64372 h 405192"/>
                <a:gd name="connsiteX36" fmla="*/ 299674 w 400796"/>
                <a:gd name="connsiteY36" fmla="*/ 24198 h 405192"/>
                <a:gd name="connsiteX37" fmla="*/ 339579 w 400796"/>
                <a:gd name="connsiteY37" fmla="*/ 53162 h 405192"/>
                <a:gd name="connsiteX38" fmla="*/ 310850 w 400796"/>
                <a:gd name="connsiteY38" fmla="*/ 94812 h 405192"/>
                <a:gd name="connsiteX39" fmla="*/ 337129 w 400796"/>
                <a:gd name="connsiteY39" fmla="*/ 130958 h 405192"/>
                <a:gd name="connsiteX40" fmla="*/ 385626 w 400796"/>
                <a:gd name="connsiteY40" fmla="*/ 116527 h 405192"/>
                <a:gd name="connsiteX41" fmla="*/ 385626 w 400796"/>
                <a:gd name="connsiteY41" fmla="*/ 116527 h 405192"/>
                <a:gd name="connsiteX42" fmla="*/ 281148 w 400796"/>
                <a:gd name="connsiteY42" fmla="*/ 202546 h 405192"/>
                <a:gd name="connsiteX43" fmla="*/ 200163 w 400796"/>
                <a:gd name="connsiteY43" fmla="*/ 122199 h 405192"/>
                <a:gd name="connsiteX44" fmla="*/ 119581 w 400796"/>
                <a:gd name="connsiteY44" fmla="*/ 202982 h 405192"/>
                <a:gd name="connsiteX45" fmla="*/ 200297 w 400796"/>
                <a:gd name="connsiteY45" fmla="*/ 283329 h 405192"/>
                <a:gd name="connsiteX46" fmla="*/ 281181 w 400796"/>
                <a:gd name="connsiteY46" fmla="*/ 202680 h 405192"/>
                <a:gd name="connsiteX47" fmla="*/ 281181 w 400796"/>
                <a:gd name="connsiteY47" fmla="*/ 202580 h 405192"/>
                <a:gd name="connsiteX48" fmla="*/ 281115 w 400796"/>
                <a:gd name="connsiteY48" fmla="*/ 202580 h 40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00796" h="405192">
                  <a:moveTo>
                    <a:pt x="385593" y="116527"/>
                  </a:moveTo>
                  <a:lnTo>
                    <a:pt x="400796" y="163346"/>
                  </a:lnTo>
                  <a:cubicBezTo>
                    <a:pt x="387002" y="170192"/>
                    <a:pt x="367603" y="178012"/>
                    <a:pt x="353071" y="180160"/>
                  </a:cubicBezTo>
                  <a:lnTo>
                    <a:pt x="353071" y="224865"/>
                  </a:lnTo>
                  <a:cubicBezTo>
                    <a:pt x="367570" y="227046"/>
                    <a:pt x="387002" y="234866"/>
                    <a:pt x="400796" y="241713"/>
                  </a:cubicBezTo>
                  <a:lnTo>
                    <a:pt x="385593" y="288532"/>
                  </a:lnTo>
                  <a:cubicBezTo>
                    <a:pt x="370389" y="285847"/>
                    <a:pt x="350118" y="280879"/>
                    <a:pt x="337062" y="274100"/>
                  </a:cubicBezTo>
                  <a:lnTo>
                    <a:pt x="310783" y="310313"/>
                  </a:lnTo>
                  <a:cubicBezTo>
                    <a:pt x="321254" y="320583"/>
                    <a:pt x="332363" y="338304"/>
                    <a:pt x="339512" y="351930"/>
                  </a:cubicBezTo>
                  <a:lnTo>
                    <a:pt x="299607" y="380860"/>
                  </a:lnTo>
                  <a:cubicBezTo>
                    <a:pt x="288901" y="369852"/>
                    <a:pt x="275510" y="353843"/>
                    <a:pt x="268864" y="340821"/>
                  </a:cubicBezTo>
                  <a:lnTo>
                    <a:pt x="226308" y="354648"/>
                  </a:lnTo>
                  <a:cubicBezTo>
                    <a:pt x="228724" y="369080"/>
                    <a:pt x="227281" y="389989"/>
                    <a:pt x="225066" y="405193"/>
                  </a:cubicBezTo>
                  <a:lnTo>
                    <a:pt x="175797" y="405193"/>
                  </a:lnTo>
                  <a:cubicBezTo>
                    <a:pt x="173548" y="389989"/>
                    <a:pt x="172105" y="369080"/>
                    <a:pt x="174555" y="354648"/>
                  </a:cubicBezTo>
                  <a:lnTo>
                    <a:pt x="131965" y="340821"/>
                  </a:lnTo>
                  <a:cubicBezTo>
                    <a:pt x="125421" y="353944"/>
                    <a:pt x="111996" y="369986"/>
                    <a:pt x="101223" y="380860"/>
                  </a:cubicBezTo>
                  <a:lnTo>
                    <a:pt x="61351" y="351930"/>
                  </a:lnTo>
                  <a:cubicBezTo>
                    <a:pt x="68500" y="338270"/>
                    <a:pt x="79609" y="320583"/>
                    <a:pt x="90046" y="310313"/>
                  </a:cubicBezTo>
                  <a:lnTo>
                    <a:pt x="63768" y="274100"/>
                  </a:lnTo>
                  <a:cubicBezTo>
                    <a:pt x="50712" y="280879"/>
                    <a:pt x="30441" y="285947"/>
                    <a:pt x="15271" y="288532"/>
                  </a:cubicBezTo>
                  <a:lnTo>
                    <a:pt x="0" y="241713"/>
                  </a:lnTo>
                  <a:cubicBezTo>
                    <a:pt x="13827" y="234866"/>
                    <a:pt x="33193" y="227046"/>
                    <a:pt x="47759" y="224865"/>
                  </a:cubicBezTo>
                  <a:lnTo>
                    <a:pt x="47759" y="180160"/>
                  </a:lnTo>
                  <a:cubicBezTo>
                    <a:pt x="33226" y="178012"/>
                    <a:pt x="13827" y="170159"/>
                    <a:pt x="0" y="163346"/>
                  </a:cubicBezTo>
                  <a:lnTo>
                    <a:pt x="15271" y="116527"/>
                  </a:lnTo>
                  <a:cubicBezTo>
                    <a:pt x="30441" y="119212"/>
                    <a:pt x="50712" y="124179"/>
                    <a:pt x="63768" y="130958"/>
                  </a:cubicBezTo>
                  <a:lnTo>
                    <a:pt x="90046" y="94812"/>
                  </a:lnTo>
                  <a:cubicBezTo>
                    <a:pt x="79609" y="84509"/>
                    <a:pt x="68634" y="66788"/>
                    <a:pt x="61351" y="53162"/>
                  </a:cubicBezTo>
                  <a:lnTo>
                    <a:pt x="101290" y="24198"/>
                  </a:lnTo>
                  <a:cubicBezTo>
                    <a:pt x="111996" y="35206"/>
                    <a:pt x="125387" y="51249"/>
                    <a:pt x="132032" y="64372"/>
                  </a:cubicBezTo>
                  <a:lnTo>
                    <a:pt x="174622" y="50544"/>
                  </a:lnTo>
                  <a:cubicBezTo>
                    <a:pt x="172173" y="36079"/>
                    <a:pt x="173616" y="15204"/>
                    <a:pt x="175864" y="0"/>
                  </a:cubicBezTo>
                  <a:lnTo>
                    <a:pt x="225133" y="0"/>
                  </a:lnTo>
                  <a:cubicBezTo>
                    <a:pt x="227348" y="15204"/>
                    <a:pt x="228791" y="36079"/>
                    <a:pt x="226375" y="50544"/>
                  </a:cubicBezTo>
                  <a:lnTo>
                    <a:pt x="268932" y="64372"/>
                  </a:lnTo>
                  <a:cubicBezTo>
                    <a:pt x="275476" y="51249"/>
                    <a:pt x="288901" y="35173"/>
                    <a:pt x="299674" y="24198"/>
                  </a:cubicBezTo>
                  <a:lnTo>
                    <a:pt x="339579" y="53162"/>
                  </a:lnTo>
                  <a:cubicBezTo>
                    <a:pt x="332431" y="66788"/>
                    <a:pt x="321322" y="84509"/>
                    <a:pt x="310850" y="94812"/>
                  </a:cubicBezTo>
                  <a:lnTo>
                    <a:pt x="337129" y="130958"/>
                  </a:lnTo>
                  <a:cubicBezTo>
                    <a:pt x="350151" y="124213"/>
                    <a:pt x="370423" y="119111"/>
                    <a:pt x="385626" y="116527"/>
                  </a:cubicBezTo>
                  <a:lnTo>
                    <a:pt x="385626" y="116527"/>
                  </a:lnTo>
                  <a:close/>
                  <a:moveTo>
                    <a:pt x="281148" y="202546"/>
                  </a:moveTo>
                  <a:cubicBezTo>
                    <a:pt x="281047" y="158043"/>
                    <a:pt x="244767" y="122098"/>
                    <a:pt x="200163" y="122199"/>
                  </a:cubicBezTo>
                  <a:cubicBezTo>
                    <a:pt x="155559" y="122300"/>
                    <a:pt x="119480" y="158479"/>
                    <a:pt x="119581" y="202982"/>
                  </a:cubicBezTo>
                  <a:cubicBezTo>
                    <a:pt x="119682" y="247385"/>
                    <a:pt x="155794" y="283296"/>
                    <a:pt x="200297" y="283329"/>
                  </a:cubicBezTo>
                  <a:cubicBezTo>
                    <a:pt x="244968" y="283329"/>
                    <a:pt x="281181" y="247217"/>
                    <a:pt x="281181" y="202680"/>
                  </a:cubicBezTo>
                  <a:lnTo>
                    <a:pt x="281181" y="202580"/>
                  </a:lnTo>
                  <a:lnTo>
                    <a:pt x="281115" y="202580"/>
                  </a:lnTo>
                  <a:close/>
                </a:path>
              </a:pathLst>
            </a:custGeom>
            <a:noFill/>
            <a:ln w="12700" cap="flat">
              <a:solidFill>
                <a:schemeClr val="tx1"/>
              </a:solidFill>
              <a:prstDash val="solid"/>
              <a:miter/>
            </a:ln>
          </p:spPr>
          <p:txBody>
            <a:bodyPr rtlCol="0" anchor="ctr"/>
            <a:lstStyle/>
            <a:p>
              <a:endParaRPr lang="en-AU"/>
            </a:p>
          </p:txBody>
        </p:sp>
        <p:sp>
          <p:nvSpPr>
            <p:cNvPr id="1256" name="Freeform: Shape 1255">
              <a:extLst>
                <a:ext uri="{FF2B5EF4-FFF2-40B4-BE49-F238E27FC236}">
                  <a16:creationId xmlns:a16="http://schemas.microsoft.com/office/drawing/2014/main" id="{5CF1905B-EDAC-4CB7-A3C2-2799BCF28898}"/>
                </a:ext>
              </a:extLst>
            </p:cNvPr>
            <p:cNvSpPr/>
            <p:nvPr/>
          </p:nvSpPr>
          <p:spPr>
            <a:xfrm>
              <a:off x="8871421" y="2121291"/>
              <a:ext cx="81152" cy="80917"/>
            </a:xfrm>
            <a:custGeom>
              <a:avLst/>
              <a:gdLst>
                <a:gd name="connsiteX0" fmla="*/ 40711 w 81152"/>
                <a:gd name="connsiteY0" fmla="*/ 34 h 80917"/>
                <a:gd name="connsiteX1" fmla="*/ 81153 w 81152"/>
                <a:gd name="connsiteY1" fmla="*/ 40610 h 80917"/>
                <a:gd name="connsiteX2" fmla="*/ 40442 w 81152"/>
                <a:gd name="connsiteY2" fmla="*/ 80918 h 80917"/>
                <a:gd name="connsiteX3" fmla="*/ 0 w 81152"/>
                <a:gd name="connsiteY3" fmla="*/ 40442 h 80917"/>
                <a:gd name="connsiteX4" fmla="*/ 40644 w 81152"/>
                <a:gd name="connsiteY4" fmla="*/ 0 h 80917"/>
                <a:gd name="connsiteX5" fmla="*/ 40711 w 81152"/>
                <a:gd name="connsiteY5" fmla="*/ 0 h 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52" h="80917">
                  <a:moveTo>
                    <a:pt x="40711" y="34"/>
                  </a:moveTo>
                  <a:cubicBezTo>
                    <a:pt x="63130" y="101"/>
                    <a:pt x="81220" y="18291"/>
                    <a:pt x="81153" y="40610"/>
                  </a:cubicBezTo>
                  <a:cubicBezTo>
                    <a:pt x="81086" y="62962"/>
                    <a:pt x="62862" y="80985"/>
                    <a:pt x="40442" y="80918"/>
                  </a:cubicBezTo>
                  <a:cubicBezTo>
                    <a:pt x="18090" y="80851"/>
                    <a:pt x="-34" y="62727"/>
                    <a:pt x="0" y="40442"/>
                  </a:cubicBezTo>
                  <a:cubicBezTo>
                    <a:pt x="0" y="18090"/>
                    <a:pt x="18224" y="0"/>
                    <a:pt x="40644" y="0"/>
                  </a:cubicBezTo>
                  <a:lnTo>
                    <a:pt x="40711" y="0"/>
                  </a:lnTo>
                  <a:close/>
                </a:path>
              </a:pathLst>
            </a:custGeom>
            <a:noFill/>
            <a:ln w="12700" cap="flat">
              <a:solidFill>
                <a:schemeClr val="tx1"/>
              </a:solidFill>
              <a:prstDash val="solid"/>
              <a:miter/>
            </a:ln>
          </p:spPr>
          <p:txBody>
            <a:bodyPr rtlCol="0" anchor="ctr"/>
            <a:lstStyle/>
            <a:p>
              <a:endParaRPr lang="en-AU"/>
            </a:p>
          </p:txBody>
        </p:sp>
        <p:sp>
          <p:nvSpPr>
            <p:cNvPr id="1257" name="Freeform: Shape 1256">
              <a:extLst>
                <a:ext uri="{FF2B5EF4-FFF2-40B4-BE49-F238E27FC236}">
                  <a16:creationId xmlns:a16="http://schemas.microsoft.com/office/drawing/2014/main" id="{5200398F-7F07-4BCF-B266-F2C2BF8340CC}"/>
                </a:ext>
              </a:extLst>
            </p:cNvPr>
            <p:cNvSpPr/>
            <p:nvPr/>
          </p:nvSpPr>
          <p:spPr>
            <a:xfrm>
              <a:off x="8814769" y="1871758"/>
              <a:ext cx="81354" cy="81119"/>
            </a:xfrm>
            <a:custGeom>
              <a:avLst/>
              <a:gdLst>
                <a:gd name="connsiteX0" fmla="*/ 81354 w 81354"/>
                <a:gd name="connsiteY0" fmla="*/ 40476 h 81119"/>
                <a:gd name="connsiteX1" fmla="*/ 81354 w 81354"/>
                <a:gd name="connsiteY1" fmla="*/ 40476 h 81119"/>
                <a:gd name="connsiteX2" fmla="*/ 40744 w 81354"/>
                <a:gd name="connsiteY2" fmla="*/ 81119 h 81119"/>
                <a:gd name="connsiteX3" fmla="*/ 0 w 81354"/>
                <a:gd name="connsiteY3" fmla="*/ 40643 h 81119"/>
                <a:gd name="connsiteX4" fmla="*/ 40610 w 81354"/>
                <a:gd name="connsiteY4" fmla="*/ 0 h 81119"/>
                <a:gd name="connsiteX5" fmla="*/ 40677 w 81354"/>
                <a:gd name="connsiteY5" fmla="*/ 0 h 81119"/>
                <a:gd name="connsiteX6" fmla="*/ 81354 w 81354"/>
                <a:gd name="connsiteY6" fmla="*/ 40442 h 81119"/>
                <a:gd name="connsiteX7" fmla="*/ 81354 w 81354"/>
                <a:gd name="connsiteY7" fmla="*/ 40509 h 81119"/>
                <a:gd name="connsiteX8" fmla="*/ 81354 w 81354"/>
                <a:gd name="connsiteY8" fmla="*/ 40509 h 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54" h="81119">
                  <a:moveTo>
                    <a:pt x="81354" y="40476"/>
                  </a:moveTo>
                  <a:lnTo>
                    <a:pt x="81354" y="40476"/>
                  </a:lnTo>
                  <a:cubicBezTo>
                    <a:pt x="81421" y="62861"/>
                    <a:pt x="63231" y="81086"/>
                    <a:pt x="40744" y="81119"/>
                  </a:cubicBezTo>
                  <a:cubicBezTo>
                    <a:pt x="18291" y="81153"/>
                    <a:pt x="34" y="63029"/>
                    <a:pt x="0" y="40643"/>
                  </a:cubicBezTo>
                  <a:cubicBezTo>
                    <a:pt x="-67" y="18258"/>
                    <a:pt x="18124" y="34"/>
                    <a:pt x="40610" y="0"/>
                  </a:cubicBezTo>
                  <a:lnTo>
                    <a:pt x="40677" y="0"/>
                  </a:lnTo>
                  <a:cubicBezTo>
                    <a:pt x="63130" y="0"/>
                    <a:pt x="81321" y="18090"/>
                    <a:pt x="81354" y="40442"/>
                  </a:cubicBezTo>
                  <a:lnTo>
                    <a:pt x="81354" y="40509"/>
                  </a:lnTo>
                  <a:lnTo>
                    <a:pt x="81354" y="40509"/>
                  </a:lnTo>
                  <a:close/>
                </a:path>
              </a:pathLst>
            </a:custGeom>
            <a:noFill/>
            <a:ln w="12700" cap="flat">
              <a:solidFill>
                <a:schemeClr val="tx1"/>
              </a:solidFill>
              <a:prstDash val="solid"/>
              <a:miter/>
            </a:ln>
          </p:spPr>
          <p:txBody>
            <a:bodyPr rtlCol="0" anchor="ctr"/>
            <a:lstStyle/>
            <a:p>
              <a:endParaRPr lang="en-AU"/>
            </a:p>
          </p:txBody>
        </p:sp>
        <p:sp>
          <p:nvSpPr>
            <p:cNvPr id="1258" name="Freeform: Shape 1257">
              <a:extLst>
                <a:ext uri="{FF2B5EF4-FFF2-40B4-BE49-F238E27FC236}">
                  <a16:creationId xmlns:a16="http://schemas.microsoft.com/office/drawing/2014/main" id="{D9908D88-1EB2-42D3-A68D-DB46E8BEF89C}"/>
                </a:ext>
              </a:extLst>
            </p:cNvPr>
            <p:cNvSpPr/>
            <p:nvPr/>
          </p:nvSpPr>
          <p:spPr>
            <a:xfrm>
              <a:off x="8871633" y="1622152"/>
              <a:ext cx="81142" cy="80897"/>
            </a:xfrm>
            <a:custGeom>
              <a:avLst/>
              <a:gdLst>
                <a:gd name="connsiteX0" fmla="*/ 70202 w 81142"/>
                <a:gd name="connsiteY0" fmla="*/ 68070 h 80897"/>
                <a:gd name="connsiteX1" fmla="*/ 12878 w 81142"/>
                <a:gd name="connsiteY1" fmla="*/ 70017 h 80897"/>
                <a:gd name="connsiteX2" fmla="*/ 10931 w 81142"/>
                <a:gd name="connsiteY2" fmla="*/ 12827 h 80897"/>
                <a:gd name="connsiteX3" fmla="*/ 68255 w 81142"/>
                <a:gd name="connsiteY3" fmla="*/ 10881 h 80897"/>
                <a:gd name="connsiteX4" fmla="*/ 81143 w 81142"/>
                <a:gd name="connsiteY4" fmla="*/ 40449 h 80897"/>
                <a:gd name="connsiteX5" fmla="*/ 70202 w 81142"/>
                <a:gd name="connsiteY5" fmla="*/ 68070 h 80897"/>
                <a:gd name="connsiteX6" fmla="*/ 70202 w 81142"/>
                <a:gd name="connsiteY6" fmla="*/ 68070 h 8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42" h="80897">
                  <a:moveTo>
                    <a:pt x="70202" y="68070"/>
                  </a:moveTo>
                  <a:cubicBezTo>
                    <a:pt x="54897" y="84381"/>
                    <a:pt x="29222" y="85254"/>
                    <a:pt x="12878" y="70017"/>
                  </a:cubicBezTo>
                  <a:cubicBezTo>
                    <a:pt x="-3500" y="54780"/>
                    <a:pt x="-4373" y="29172"/>
                    <a:pt x="10931" y="12827"/>
                  </a:cubicBezTo>
                  <a:cubicBezTo>
                    <a:pt x="26235" y="-3484"/>
                    <a:pt x="51910" y="-4356"/>
                    <a:pt x="68255" y="10881"/>
                  </a:cubicBezTo>
                  <a:cubicBezTo>
                    <a:pt x="76478" y="18533"/>
                    <a:pt x="81143" y="29239"/>
                    <a:pt x="81143" y="40449"/>
                  </a:cubicBezTo>
                  <a:cubicBezTo>
                    <a:pt x="81143" y="50685"/>
                    <a:pt x="77249" y="60552"/>
                    <a:pt x="70202" y="68070"/>
                  </a:cubicBezTo>
                  <a:lnTo>
                    <a:pt x="70202" y="68070"/>
                  </a:lnTo>
                  <a:close/>
                </a:path>
              </a:pathLst>
            </a:custGeom>
            <a:noFill/>
            <a:ln w="12700" cap="flat">
              <a:solidFill>
                <a:schemeClr val="tx1"/>
              </a:solidFill>
              <a:prstDash val="solid"/>
              <a:miter/>
            </a:ln>
          </p:spPr>
          <p:txBody>
            <a:bodyPr rtlCol="0" anchor="ctr"/>
            <a:lstStyle/>
            <a:p>
              <a:endParaRPr lang="en-AU"/>
            </a:p>
          </p:txBody>
        </p:sp>
        <p:sp>
          <p:nvSpPr>
            <p:cNvPr id="1259" name="Freeform: Shape 1258">
              <a:extLst>
                <a:ext uri="{FF2B5EF4-FFF2-40B4-BE49-F238E27FC236}">
                  <a16:creationId xmlns:a16="http://schemas.microsoft.com/office/drawing/2014/main" id="{330E3A09-CDBA-44AB-87FE-8EE81379B881}"/>
                </a:ext>
              </a:extLst>
            </p:cNvPr>
            <p:cNvSpPr/>
            <p:nvPr/>
          </p:nvSpPr>
          <p:spPr>
            <a:xfrm>
              <a:off x="9676537" y="1871557"/>
              <a:ext cx="81354" cy="81119"/>
            </a:xfrm>
            <a:custGeom>
              <a:avLst/>
              <a:gdLst>
                <a:gd name="connsiteX0" fmla="*/ 40644 w 81354"/>
                <a:gd name="connsiteY0" fmla="*/ 81119 h 81119"/>
                <a:gd name="connsiteX1" fmla="*/ 0 w 81354"/>
                <a:gd name="connsiteY1" fmla="*/ 40744 h 81119"/>
                <a:gd name="connsiteX2" fmla="*/ 0 w 81354"/>
                <a:gd name="connsiteY2" fmla="*/ 40677 h 81119"/>
                <a:gd name="connsiteX3" fmla="*/ 0 w 81354"/>
                <a:gd name="connsiteY3" fmla="*/ 40677 h 81119"/>
                <a:gd name="connsiteX4" fmla="*/ 40577 w 81354"/>
                <a:gd name="connsiteY4" fmla="*/ 0 h 81119"/>
                <a:gd name="connsiteX5" fmla="*/ 81354 w 81354"/>
                <a:gd name="connsiteY5" fmla="*/ 40442 h 81119"/>
                <a:gd name="connsiteX6" fmla="*/ 40778 w 81354"/>
                <a:gd name="connsiteY6" fmla="*/ 81119 h 81119"/>
                <a:gd name="connsiteX7" fmla="*/ 40644 w 81354"/>
                <a:gd name="connsiteY7" fmla="*/ 81119 h 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4" h="81119">
                  <a:moveTo>
                    <a:pt x="40644" y="81119"/>
                  </a:moveTo>
                  <a:cubicBezTo>
                    <a:pt x="18224" y="81153"/>
                    <a:pt x="34" y="63097"/>
                    <a:pt x="0" y="40744"/>
                  </a:cubicBezTo>
                  <a:lnTo>
                    <a:pt x="0" y="40677"/>
                  </a:lnTo>
                  <a:lnTo>
                    <a:pt x="0" y="40677"/>
                  </a:lnTo>
                  <a:cubicBezTo>
                    <a:pt x="-67" y="18291"/>
                    <a:pt x="18090" y="67"/>
                    <a:pt x="40577" y="0"/>
                  </a:cubicBezTo>
                  <a:cubicBezTo>
                    <a:pt x="63030" y="-67"/>
                    <a:pt x="81321" y="18056"/>
                    <a:pt x="81354" y="40442"/>
                  </a:cubicBezTo>
                  <a:cubicBezTo>
                    <a:pt x="81421" y="62828"/>
                    <a:pt x="63264" y="81052"/>
                    <a:pt x="40778" y="81119"/>
                  </a:cubicBezTo>
                  <a:lnTo>
                    <a:pt x="40644" y="81119"/>
                  </a:lnTo>
                  <a:close/>
                </a:path>
              </a:pathLst>
            </a:custGeom>
            <a:noFill/>
            <a:ln w="12700" cap="flat">
              <a:solidFill>
                <a:schemeClr val="tx1"/>
              </a:solidFill>
              <a:prstDash val="solid"/>
              <a:round/>
            </a:ln>
          </p:spPr>
          <p:txBody>
            <a:bodyPr rtlCol="0" anchor="ctr"/>
            <a:lstStyle/>
            <a:p>
              <a:endParaRPr lang="en-AU"/>
            </a:p>
          </p:txBody>
        </p:sp>
        <p:sp>
          <p:nvSpPr>
            <p:cNvPr id="1260" name="Freeform: Shape 1259">
              <a:extLst>
                <a:ext uri="{FF2B5EF4-FFF2-40B4-BE49-F238E27FC236}">
                  <a16:creationId xmlns:a16="http://schemas.microsoft.com/office/drawing/2014/main" id="{0EE347FB-2C66-44A1-B096-B13401A2C016}"/>
                </a:ext>
              </a:extLst>
            </p:cNvPr>
            <p:cNvSpPr/>
            <p:nvPr/>
          </p:nvSpPr>
          <p:spPr>
            <a:xfrm>
              <a:off x="9619851" y="2121470"/>
              <a:ext cx="81045" cy="80782"/>
            </a:xfrm>
            <a:custGeom>
              <a:avLst/>
              <a:gdLst>
                <a:gd name="connsiteX0" fmla="*/ 10941 w 81045"/>
                <a:gd name="connsiteY0" fmla="*/ 12810 h 80782"/>
                <a:gd name="connsiteX1" fmla="*/ 68198 w 81045"/>
                <a:gd name="connsiteY1" fmla="*/ 10897 h 80782"/>
                <a:gd name="connsiteX2" fmla="*/ 70111 w 81045"/>
                <a:gd name="connsiteY2" fmla="*/ 67985 h 80782"/>
                <a:gd name="connsiteX3" fmla="*/ 12821 w 81045"/>
                <a:gd name="connsiteY3" fmla="*/ 69898 h 80782"/>
                <a:gd name="connsiteX4" fmla="*/ 0 w 81045"/>
                <a:gd name="connsiteY4" fmla="*/ 40364 h 80782"/>
                <a:gd name="connsiteX5" fmla="*/ 10941 w 81045"/>
                <a:gd name="connsiteY5" fmla="*/ 12843 h 8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45" h="80782">
                  <a:moveTo>
                    <a:pt x="10941" y="12810"/>
                  </a:moveTo>
                  <a:cubicBezTo>
                    <a:pt x="26245" y="-3502"/>
                    <a:pt x="51853" y="-4341"/>
                    <a:pt x="68198" y="10897"/>
                  </a:cubicBezTo>
                  <a:cubicBezTo>
                    <a:pt x="84542" y="26134"/>
                    <a:pt x="85415" y="51708"/>
                    <a:pt x="70111" y="67985"/>
                  </a:cubicBezTo>
                  <a:cubicBezTo>
                    <a:pt x="54807" y="84263"/>
                    <a:pt x="29199" y="85135"/>
                    <a:pt x="12821" y="69898"/>
                  </a:cubicBezTo>
                  <a:cubicBezTo>
                    <a:pt x="4632" y="62246"/>
                    <a:pt x="0" y="51540"/>
                    <a:pt x="0" y="40364"/>
                  </a:cubicBezTo>
                  <a:cubicBezTo>
                    <a:pt x="0" y="30128"/>
                    <a:pt x="3893" y="20294"/>
                    <a:pt x="10941" y="12843"/>
                  </a:cubicBezTo>
                </a:path>
              </a:pathLst>
            </a:custGeom>
            <a:noFill/>
            <a:ln w="12700" cap="flat">
              <a:solidFill>
                <a:schemeClr val="tx1"/>
              </a:solidFill>
              <a:prstDash val="solid"/>
              <a:round/>
            </a:ln>
          </p:spPr>
          <p:txBody>
            <a:bodyPr rtlCol="0" anchor="ctr"/>
            <a:lstStyle/>
            <a:p>
              <a:endParaRPr lang="en-AU"/>
            </a:p>
          </p:txBody>
        </p:sp>
        <p:sp>
          <p:nvSpPr>
            <p:cNvPr id="1261" name="Freeform: Shape 1260">
              <a:extLst>
                <a:ext uri="{FF2B5EF4-FFF2-40B4-BE49-F238E27FC236}">
                  <a16:creationId xmlns:a16="http://schemas.microsoft.com/office/drawing/2014/main" id="{9C3134C4-1698-4723-9883-A575FD842FAB}"/>
                </a:ext>
              </a:extLst>
            </p:cNvPr>
            <p:cNvSpPr/>
            <p:nvPr/>
          </p:nvSpPr>
          <p:spPr>
            <a:xfrm>
              <a:off x="9630692" y="2134212"/>
              <a:ext cx="66" cy="100"/>
            </a:xfrm>
            <a:custGeom>
              <a:avLst/>
              <a:gdLst>
                <a:gd name="connsiteX0" fmla="*/ 0 w 66"/>
                <a:gd name="connsiteY0" fmla="*/ 0 h 100"/>
                <a:gd name="connsiteX1" fmla="*/ 33 w 66"/>
                <a:gd name="connsiteY1" fmla="*/ 0 h 100"/>
                <a:gd name="connsiteX2" fmla="*/ 67 w 66"/>
                <a:gd name="connsiteY2" fmla="*/ 67 h 100"/>
                <a:gd name="connsiteX3" fmla="*/ 67 w 66"/>
                <a:gd name="connsiteY3" fmla="*/ 101 h 100"/>
              </a:gdLst>
              <a:ahLst/>
              <a:cxnLst>
                <a:cxn ang="0">
                  <a:pos x="connsiteX0" y="connsiteY0"/>
                </a:cxn>
                <a:cxn ang="0">
                  <a:pos x="connsiteX1" y="connsiteY1"/>
                </a:cxn>
                <a:cxn ang="0">
                  <a:pos x="connsiteX2" y="connsiteY2"/>
                </a:cxn>
                <a:cxn ang="0">
                  <a:pos x="connsiteX3" y="connsiteY3"/>
                </a:cxn>
              </a:cxnLst>
              <a:rect l="l" t="t" r="r" b="b"/>
              <a:pathLst>
                <a:path w="66" h="100">
                  <a:moveTo>
                    <a:pt x="0" y="0"/>
                  </a:moveTo>
                  <a:lnTo>
                    <a:pt x="33" y="0"/>
                  </a:lnTo>
                  <a:lnTo>
                    <a:pt x="67" y="67"/>
                  </a:lnTo>
                  <a:lnTo>
                    <a:pt x="67" y="101"/>
                  </a:lnTo>
                </a:path>
              </a:pathLst>
            </a:custGeom>
            <a:noFill/>
            <a:ln w="12700" cap="flat">
              <a:solidFill>
                <a:schemeClr val="tx1"/>
              </a:solidFill>
              <a:prstDash val="solid"/>
              <a:round/>
            </a:ln>
          </p:spPr>
          <p:txBody>
            <a:bodyPr rtlCol="0" anchor="ctr"/>
            <a:lstStyle/>
            <a:p>
              <a:endParaRPr lang="en-AU"/>
            </a:p>
          </p:txBody>
        </p:sp>
        <p:sp>
          <p:nvSpPr>
            <p:cNvPr id="1262" name="Freeform: Shape 1261">
              <a:extLst>
                <a:ext uri="{FF2B5EF4-FFF2-40B4-BE49-F238E27FC236}">
                  <a16:creationId xmlns:a16="http://schemas.microsoft.com/office/drawing/2014/main" id="{B8C47819-E4CA-4ED1-82C5-ABD27FDFC22C}"/>
                </a:ext>
              </a:extLst>
            </p:cNvPr>
            <p:cNvSpPr/>
            <p:nvPr/>
          </p:nvSpPr>
          <p:spPr>
            <a:xfrm>
              <a:off x="9619851" y="1622152"/>
              <a:ext cx="81142" cy="80897"/>
            </a:xfrm>
            <a:custGeom>
              <a:avLst/>
              <a:gdLst>
                <a:gd name="connsiteX0" fmla="*/ 10941 w 81142"/>
                <a:gd name="connsiteY0" fmla="*/ 68070 h 80897"/>
                <a:gd name="connsiteX1" fmla="*/ 68265 w 81142"/>
                <a:gd name="connsiteY1" fmla="*/ 70017 h 80897"/>
                <a:gd name="connsiteX2" fmla="*/ 70212 w 81142"/>
                <a:gd name="connsiteY2" fmla="*/ 12827 h 80897"/>
                <a:gd name="connsiteX3" fmla="*/ 12888 w 81142"/>
                <a:gd name="connsiteY3" fmla="*/ 10881 h 80897"/>
                <a:gd name="connsiteX4" fmla="*/ 0 w 81142"/>
                <a:gd name="connsiteY4" fmla="*/ 40449 h 80897"/>
                <a:gd name="connsiteX5" fmla="*/ 10941 w 81142"/>
                <a:gd name="connsiteY5" fmla="*/ 68070 h 8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42" h="80897">
                  <a:moveTo>
                    <a:pt x="10941" y="68070"/>
                  </a:moveTo>
                  <a:cubicBezTo>
                    <a:pt x="26245" y="84381"/>
                    <a:pt x="51920" y="85254"/>
                    <a:pt x="68265" y="70017"/>
                  </a:cubicBezTo>
                  <a:cubicBezTo>
                    <a:pt x="84643" y="54780"/>
                    <a:pt x="85516" y="29172"/>
                    <a:pt x="70212" y="12827"/>
                  </a:cubicBezTo>
                  <a:cubicBezTo>
                    <a:pt x="54907" y="-3484"/>
                    <a:pt x="29232" y="-4356"/>
                    <a:pt x="12888" y="10881"/>
                  </a:cubicBezTo>
                  <a:cubicBezTo>
                    <a:pt x="4665" y="18533"/>
                    <a:pt x="0" y="29239"/>
                    <a:pt x="0" y="40449"/>
                  </a:cubicBezTo>
                  <a:cubicBezTo>
                    <a:pt x="0" y="50685"/>
                    <a:pt x="3893" y="60552"/>
                    <a:pt x="10941" y="68070"/>
                  </a:cubicBezTo>
                </a:path>
              </a:pathLst>
            </a:custGeom>
            <a:noFill/>
            <a:ln w="12700" cap="flat">
              <a:solidFill>
                <a:schemeClr val="tx1"/>
              </a:solidFill>
              <a:prstDash val="solid"/>
              <a:round/>
            </a:ln>
          </p:spPr>
          <p:txBody>
            <a:bodyPr rtlCol="0" anchor="ctr"/>
            <a:lstStyle/>
            <a:p>
              <a:endParaRPr lang="en-AU"/>
            </a:p>
          </p:txBody>
        </p:sp>
        <p:sp>
          <p:nvSpPr>
            <p:cNvPr id="1263" name="Freeform: Shape 1262">
              <a:extLst>
                <a:ext uri="{FF2B5EF4-FFF2-40B4-BE49-F238E27FC236}">
                  <a16:creationId xmlns:a16="http://schemas.microsoft.com/office/drawing/2014/main" id="{B4D665AE-4051-4C4F-90E9-24EED7ED71C1}"/>
                </a:ext>
              </a:extLst>
            </p:cNvPr>
            <p:cNvSpPr/>
            <p:nvPr/>
          </p:nvSpPr>
          <p:spPr>
            <a:xfrm>
              <a:off x="9630726" y="1690222"/>
              <a:ext cx="33" cy="67"/>
            </a:xfrm>
            <a:custGeom>
              <a:avLst/>
              <a:gdLst>
                <a:gd name="connsiteX0" fmla="*/ 34 w 33"/>
                <a:gd name="connsiteY0" fmla="*/ 0 h 67"/>
                <a:gd name="connsiteX1" fmla="*/ 34 w 33"/>
                <a:gd name="connsiteY1" fmla="*/ 0 h 67"/>
                <a:gd name="connsiteX2" fmla="*/ 0 w 33"/>
                <a:gd name="connsiteY2" fmla="*/ 67 h 67"/>
              </a:gdLst>
              <a:ahLst/>
              <a:cxnLst>
                <a:cxn ang="0">
                  <a:pos x="connsiteX0" y="connsiteY0"/>
                </a:cxn>
                <a:cxn ang="0">
                  <a:pos x="connsiteX1" y="connsiteY1"/>
                </a:cxn>
                <a:cxn ang="0">
                  <a:pos x="connsiteX2" y="connsiteY2"/>
                </a:cxn>
              </a:cxnLst>
              <a:rect l="l" t="t" r="r" b="b"/>
              <a:pathLst>
                <a:path w="33" h="67">
                  <a:moveTo>
                    <a:pt x="34" y="0"/>
                  </a:moveTo>
                  <a:lnTo>
                    <a:pt x="34" y="0"/>
                  </a:lnTo>
                  <a:lnTo>
                    <a:pt x="0" y="67"/>
                  </a:lnTo>
                </a:path>
              </a:pathLst>
            </a:custGeom>
            <a:noFill/>
            <a:ln w="12700" cap="flat">
              <a:solidFill>
                <a:schemeClr val="tx1"/>
              </a:solidFill>
              <a:prstDash val="solid"/>
              <a:round/>
            </a:ln>
          </p:spPr>
          <p:txBody>
            <a:bodyPr rtlCol="0" anchor="ctr"/>
            <a:lstStyle/>
            <a:p>
              <a:endParaRPr lang="en-AU"/>
            </a:p>
          </p:txBody>
        </p:sp>
        <p:sp>
          <p:nvSpPr>
            <p:cNvPr id="1264" name="Freeform: Shape 1263">
              <a:extLst>
                <a:ext uri="{FF2B5EF4-FFF2-40B4-BE49-F238E27FC236}">
                  <a16:creationId xmlns:a16="http://schemas.microsoft.com/office/drawing/2014/main" id="{250F9EE6-EC71-4E07-8685-5FDABD099E0D}"/>
                </a:ext>
              </a:extLst>
            </p:cNvPr>
            <p:cNvSpPr/>
            <p:nvPr/>
          </p:nvSpPr>
          <p:spPr>
            <a:xfrm>
              <a:off x="9582866" y="1912267"/>
              <a:ext cx="93637" cy="3356"/>
            </a:xfrm>
            <a:custGeom>
              <a:avLst/>
              <a:gdLst>
                <a:gd name="connsiteX0" fmla="*/ 93638 w 93637"/>
                <a:gd name="connsiteY0" fmla="*/ 0 h 3356"/>
                <a:gd name="connsiteX1" fmla="*/ 0 w 93637"/>
                <a:gd name="connsiteY1" fmla="*/ 0 h 3356"/>
              </a:gdLst>
              <a:ahLst/>
              <a:cxnLst>
                <a:cxn ang="0">
                  <a:pos x="connsiteX0" y="connsiteY0"/>
                </a:cxn>
                <a:cxn ang="0">
                  <a:pos x="connsiteX1" y="connsiteY1"/>
                </a:cxn>
              </a:cxnLst>
              <a:rect l="l" t="t" r="r" b="b"/>
              <a:pathLst>
                <a:path w="93637" h="3356">
                  <a:moveTo>
                    <a:pt x="93638" y="0"/>
                  </a:moveTo>
                  <a:lnTo>
                    <a:pt x="0" y="0"/>
                  </a:lnTo>
                </a:path>
              </a:pathLst>
            </a:custGeom>
            <a:ln w="12700" cap="flat">
              <a:solidFill>
                <a:schemeClr val="tx1"/>
              </a:solidFill>
              <a:prstDash val="solid"/>
              <a:round/>
            </a:ln>
          </p:spPr>
          <p:txBody>
            <a:bodyPr rtlCol="0" anchor="ctr"/>
            <a:lstStyle/>
            <a:p>
              <a:endParaRPr lang="en-AU"/>
            </a:p>
          </p:txBody>
        </p:sp>
        <p:sp>
          <p:nvSpPr>
            <p:cNvPr id="1265" name="Freeform: Shape 1264">
              <a:extLst>
                <a:ext uri="{FF2B5EF4-FFF2-40B4-BE49-F238E27FC236}">
                  <a16:creationId xmlns:a16="http://schemas.microsoft.com/office/drawing/2014/main" id="{004D2CFA-C04B-4023-9EA7-DDCE086EC0A3}"/>
                </a:ext>
              </a:extLst>
            </p:cNvPr>
            <p:cNvSpPr/>
            <p:nvPr/>
          </p:nvSpPr>
          <p:spPr>
            <a:xfrm>
              <a:off x="9525677" y="2086521"/>
              <a:ext cx="105048" cy="47691"/>
            </a:xfrm>
            <a:custGeom>
              <a:avLst/>
              <a:gdLst>
                <a:gd name="connsiteX0" fmla="*/ 571 w 105048"/>
                <a:gd name="connsiteY0" fmla="*/ 0 h 47691"/>
                <a:gd name="connsiteX1" fmla="*/ 571 w 105048"/>
                <a:gd name="connsiteY1" fmla="*/ 839 h 47691"/>
                <a:gd name="connsiteX2" fmla="*/ 571 w 105048"/>
                <a:gd name="connsiteY2" fmla="*/ 873 h 47691"/>
                <a:gd name="connsiteX3" fmla="*/ 0 w 105048"/>
                <a:gd name="connsiteY3" fmla="*/ 839 h 47691"/>
                <a:gd name="connsiteX4" fmla="*/ 571 w 105048"/>
                <a:gd name="connsiteY4" fmla="*/ 839 h 47691"/>
                <a:gd name="connsiteX5" fmla="*/ 57928 w 105048"/>
                <a:gd name="connsiteY5" fmla="*/ 839 h 47691"/>
                <a:gd name="connsiteX6" fmla="*/ 105015 w 105048"/>
                <a:gd name="connsiteY6" fmla="*/ 47691 h 47691"/>
                <a:gd name="connsiteX7" fmla="*/ 105049 w 105048"/>
                <a:gd name="connsiteY7" fmla="*/ 47691 h 47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048" h="47691">
                  <a:moveTo>
                    <a:pt x="571" y="0"/>
                  </a:moveTo>
                  <a:lnTo>
                    <a:pt x="571" y="839"/>
                  </a:lnTo>
                  <a:lnTo>
                    <a:pt x="571" y="873"/>
                  </a:lnTo>
                  <a:lnTo>
                    <a:pt x="0" y="839"/>
                  </a:lnTo>
                  <a:lnTo>
                    <a:pt x="571" y="839"/>
                  </a:lnTo>
                  <a:lnTo>
                    <a:pt x="57928" y="839"/>
                  </a:lnTo>
                  <a:lnTo>
                    <a:pt x="105015" y="47691"/>
                  </a:lnTo>
                  <a:lnTo>
                    <a:pt x="105049" y="47691"/>
                  </a:lnTo>
                </a:path>
              </a:pathLst>
            </a:custGeom>
            <a:noFill/>
            <a:ln w="12700" cap="flat">
              <a:solidFill>
                <a:schemeClr val="tx1"/>
              </a:solidFill>
              <a:prstDash val="solid"/>
              <a:round/>
            </a:ln>
          </p:spPr>
          <p:txBody>
            <a:bodyPr rtlCol="0" anchor="ctr"/>
            <a:lstStyle/>
            <a:p>
              <a:endParaRPr lang="en-AU"/>
            </a:p>
          </p:txBody>
        </p:sp>
        <p:sp>
          <p:nvSpPr>
            <p:cNvPr id="1266" name="Freeform: Shape 1265">
              <a:extLst>
                <a:ext uri="{FF2B5EF4-FFF2-40B4-BE49-F238E27FC236}">
                  <a16:creationId xmlns:a16="http://schemas.microsoft.com/office/drawing/2014/main" id="{4FA8F419-686E-4AFC-A6C3-7C21B4CFBC56}"/>
                </a:ext>
              </a:extLst>
            </p:cNvPr>
            <p:cNvSpPr/>
            <p:nvPr/>
          </p:nvSpPr>
          <p:spPr>
            <a:xfrm>
              <a:off x="9526247" y="1690289"/>
              <a:ext cx="104478" cy="46818"/>
            </a:xfrm>
            <a:custGeom>
              <a:avLst/>
              <a:gdLst>
                <a:gd name="connsiteX0" fmla="*/ 0 w 104478"/>
                <a:gd name="connsiteY0" fmla="*/ 46819 h 46818"/>
                <a:gd name="connsiteX1" fmla="*/ 57357 w 104478"/>
                <a:gd name="connsiteY1" fmla="*/ 46819 h 46818"/>
                <a:gd name="connsiteX2" fmla="*/ 104445 w 104478"/>
                <a:gd name="connsiteY2" fmla="*/ 0 h 46818"/>
                <a:gd name="connsiteX3" fmla="*/ 104478 w 104478"/>
                <a:gd name="connsiteY3" fmla="*/ 0 h 46818"/>
              </a:gdLst>
              <a:ahLst/>
              <a:cxnLst>
                <a:cxn ang="0">
                  <a:pos x="connsiteX0" y="connsiteY0"/>
                </a:cxn>
                <a:cxn ang="0">
                  <a:pos x="connsiteX1" y="connsiteY1"/>
                </a:cxn>
                <a:cxn ang="0">
                  <a:pos x="connsiteX2" y="connsiteY2"/>
                </a:cxn>
                <a:cxn ang="0">
                  <a:pos x="connsiteX3" y="connsiteY3"/>
                </a:cxn>
              </a:cxnLst>
              <a:rect l="l" t="t" r="r" b="b"/>
              <a:pathLst>
                <a:path w="104478" h="46818">
                  <a:moveTo>
                    <a:pt x="0" y="46819"/>
                  </a:moveTo>
                  <a:lnTo>
                    <a:pt x="57357" y="46819"/>
                  </a:lnTo>
                  <a:lnTo>
                    <a:pt x="104445" y="0"/>
                  </a:lnTo>
                  <a:lnTo>
                    <a:pt x="104478" y="0"/>
                  </a:lnTo>
                </a:path>
              </a:pathLst>
            </a:custGeom>
            <a:noFill/>
            <a:ln w="12700" cap="flat">
              <a:solidFill>
                <a:schemeClr val="tx1"/>
              </a:solidFill>
              <a:prstDash val="solid"/>
              <a:round/>
            </a:ln>
          </p:spPr>
          <p:txBody>
            <a:bodyPr rtlCol="0" anchor="ctr"/>
            <a:lstStyle/>
            <a:p>
              <a:endParaRPr lang="en-AU"/>
            </a:p>
          </p:txBody>
        </p:sp>
        <p:sp>
          <p:nvSpPr>
            <p:cNvPr id="1267" name="Freeform: Shape 1266">
              <a:extLst>
                <a:ext uri="{FF2B5EF4-FFF2-40B4-BE49-F238E27FC236}">
                  <a16:creationId xmlns:a16="http://schemas.microsoft.com/office/drawing/2014/main" id="{CA0A5A20-856E-4D1E-B2D6-62166D472762}"/>
                </a:ext>
              </a:extLst>
            </p:cNvPr>
            <p:cNvSpPr/>
            <p:nvPr/>
          </p:nvSpPr>
          <p:spPr>
            <a:xfrm>
              <a:off x="9525677" y="1737108"/>
              <a:ext cx="570" cy="3356"/>
            </a:xfrm>
            <a:custGeom>
              <a:avLst/>
              <a:gdLst>
                <a:gd name="connsiteX0" fmla="*/ 571 w 570"/>
                <a:gd name="connsiteY0" fmla="*/ 0 h 3356"/>
                <a:gd name="connsiteX1" fmla="*/ 571 w 570"/>
                <a:gd name="connsiteY1" fmla="*/ 0 h 3356"/>
                <a:gd name="connsiteX2" fmla="*/ 0 w 570"/>
                <a:gd name="connsiteY2" fmla="*/ 0 h 3356"/>
                <a:gd name="connsiteX3" fmla="*/ 571 w 570"/>
                <a:gd name="connsiteY3" fmla="*/ 0 h 3356"/>
                <a:gd name="connsiteX4" fmla="*/ 571 w 570"/>
                <a:gd name="connsiteY4" fmla="*/ 0 h 3356"/>
                <a:gd name="connsiteX5" fmla="*/ 571 w 570"/>
                <a:gd name="connsiteY5" fmla="*/ 0 h 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 h="3356">
                  <a:moveTo>
                    <a:pt x="571" y="0"/>
                  </a:moveTo>
                  <a:lnTo>
                    <a:pt x="571" y="0"/>
                  </a:lnTo>
                  <a:lnTo>
                    <a:pt x="0" y="0"/>
                  </a:lnTo>
                  <a:lnTo>
                    <a:pt x="571" y="0"/>
                  </a:lnTo>
                  <a:lnTo>
                    <a:pt x="571" y="0"/>
                  </a:lnTo>
                  <a:lnTo>
                    <a:pt x="571" y="0"/>
                  </a:lnTo>
                  <a:close/>
                </a:path>
              </a:pathLst>
            </a:custGeom>
            <a:noFill/>
            <a:ln w="12700" cap="flat">
              <a:solidFill>
                <a:schemeClr val="tx1"/>
              </a:solidFill>
              <a:prstDash val="solid"/>
              <a:round/>
            </a:ln>
          </p:spPr>
          <p:txBody>
            <a:bodyPr rtlCol="0" anchor="ctr"/>
            <a:lstStyle/>
            <a:p>
              <a:endParaRPr lang="en-AU"/>
            </a:p>
          </p:txBody>
        </p:sp>
        <p:sp>
          <p:nvSpPr>
            <p:cNvPr id="1268" name="Freeform: Shape 1267">
              <a:extLst>
                <a:ext uri="{FF2B5EF4-FFF2-40B4-BE49-F238E27FC236}">
                  <a16:creationId xmlns:a16="http://schemas.microsoft.com/office/drawing/2014/main" id="{F23AF3BD-5C55-439F-99D1-2CA6439CC78C}"/>
                </a:ext>
              </a:extLst>
            </p:cNvPr>
            <p:cNvSpPr/>
            <p:nvPr/>
          </p:nvSpPr>
          <p:spPr>
            <a:xfrm>
              <a:off x="9526247" y="1737108"/>
              <a:ext cx="3356" cy="906"/>
            </a:xfrm>
            <a:custGeom>
              <a:avLst/>
              <a:gdLst>
                <a:gd name="connsiteX0" fmla="*/ 0 w 3356"/>
                <a:gd name="connsiteY0" fmla="*/ 906 h 906"/>
                <a:gd name="connsiteX1" fmla="*/ 0 w 3356"/>
                <a:gd name="connsiteY1" fmla="*/ 0 h 906"/>
              </a:gdLst>
              <a:ahLst/>
              <a:cxnLst>
                <a:cxn ang="0">
                  <a:pos x="connsiteX0" y="connsiteY0"/>
                </a:cxn>
                <a:cxn ang="0">
                  <a:pos x="connsiteX1" y="connsiteY1"/>
                </a:cxn>
              </a:cxnLst>
              <a:rect l="l" t="t" r="r" b="b"/>
              <a:pathLst>
                <a:path w="3356" h="906">
                  <a:moveTo>
                    <a:pt x="0" y="906"/>
                  </a:moveTo>
                  <a:lnTo>
                    <a:pt x="0" y="0"/>
                  </a:lnTo>
                </a:path>
              </a:pathLst>
            </a:custGeom>
            <a:ln w="12700" cap="flat">
              <a:solidFill>
                <a:schemeClr val="tx1"/>
              </a:solidFill>
              <a:prstDash val="solid"/>
              <a:round/>
            </a:ln>
          </p:spPr>
          <p:txBody>
            <a:bodyPr rtlCol="0" anchor="ctr"/>
            <a:lstStyle/>
            <a:p>
              <a:endParaRPr lang="en-AU"/>
            </a:p>
          </p:txBody>
        </p:sp>
        <p:sp>
          <p:nvSpPr>
            <p:cNvPr id="1269" name="Freeform: Shape 1268">
              <a:extLst>
                <a:ext uri="{FF2B5EF4-FFF2-40B4-BE49-F238E27FC236}">
                  <a16:creationId xmlns:a16="http://schemas.microsoft.com/office/drawing/2014/main" id="{5F4EAF62-8032-47D0-A8CA-4B625632F719}"/>
                </a:ext>
              </a:extLst>
            </p:cNvPr>
            <p:cNvSpPr/>
            <p:nvPr/>
          </p:nvSpPr>
          <p:spPr>
            <a:xfrm>
              <a:off x="8814802" y="1871557"/>
              <a:ext cx="81354" cy="81119"/>
            </a:xfrm>
            <a:custGeom>
              <a:avLst/>
              <a:gdLst>
                <a:gd name="connsiteX0" fmla="*/ 40677 w 81354"/>
                <a:gd name="connsiteY0" fmla="*/ 81119 h 81119"/>
                <a:gd name="connsiteX1" fmla="*/ 81354 w 81354"/>
                <a:gd name="connsiteY1" fmla="*/ 40677 h 81119"/>
                <a:gd name="connsiteX2" fmla="*/ 81354 w 81354"/>
                <a:gd name="connsiteY2" fmla="*/ 40677 h 81119"/>
                <a:gd name="connsiteX3" fmla="*/ 40778 w 81354"/>
                <a:gd name="connsiteY3" fmla="*/ 0 h 81119"/>
                <a:gd name="connsiteX4" fmla="*/ 0 w 81354"/>
                <a:gd name="connsiteY4" fmla="*/ 40442 h 81119"/>
                <a:gd name="connsiteX5" fmla="*/ 40576 w 81354"/>
                <a:gd name="connsiteY5" fmla="*/ 81119 h 81119"/>
                <a:gd name="connsiteX6" fmla="*/ 40677 w 81354"/>
                <a:gd name="connsiteY6" fmla="*/ 81119 h 8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354" h="81119">
                  <a:moveTo>
                    <a:pt x="40677" y="81119"/>
                  </a:moveTo>
                  <a:cubicBezTo>
                    <a:pt x="63096" y="81119"/>
                    <a:pt x="81287" y="63063"/>
                    <a:pt x="81354" y="40677"/>
                  </a:cubicBezTo>
                  <a:lnTo>
                    <a:pt x="81354" y="40677"/>
                  </a:lnTo>
                  <a:cubicBezTo>
                    <a:pt x="81421" y="18291"/>
                    <a:pt x="63264" y="67"/>
                    <a:pt x="40778" y="0"/>
                  </a:cubicBezTo>
                  <a:cubicBezTo>
                    <a:pt x="18325" y="-67"/>
                    <a:pt x="34" y="18056"/>
                    <a:pt x="0" y="40442"/>
                  </a:cubicBezTo>
                  <a:cubicBezTo>
                    <a:pt x="-33" y="62828"/>
                    <a:pt x="18090" y="81052"/>
                    <a:pt x="40576" y="81119"/>
                  </a:cubicBezTo>
                  <a:lnTo>
                    <a:pt x="40677" y="81119"/>
                  </a:lnTo>
                  <a:close/>
                </a:path>
              </a:pathLst>
            </a:custGeom>
            <a:noFill/>
            <a:ln w="12700" cap="flat">
              <a:solidFill>
                <a:schemeClr val="tx1"/>
              </a:solidFill>
              <a:prstDash val="solid"/>
              <a:round/>
            </a:ln>
          </p:spPr>
          <p:txBody>
            <a:bodyPr rtlCol="0" anchor="ctr"/>
            <a:lstStyle/>
            <a:p>
              <a:endParaRPr lang="en-AU"/>
            </a:p>
          </p:txBody>
        </p:sp>
        <p:sp>
          <p:nvSpPr>
            <p:cNvPr id="1270" name="Freeform: Shape 1269">
              <a:extLst>
                <a:ext uri="{FF2B5EF4-FFF2-40B4-BE49-F238E27FC236}">
                  <a16:creationId xmlns:a16="http://schemas.microsoft.com/office/drawing/2014/main" id="{FFF60A48-17FE-49B9-9DA3-1E45E75AD440}"/>
                </a:ext>
              </a:extLst>
            </p:cNvPr>
            <p:cNvSpPr/>
            <p:nvPr/>
          </p:nvSpPr>
          <p:spPr>
            <a:xfrm>
              <a:off x="8871421" y="2121391"/>
              <a:ext cx="81152" cy="80884"/>
            </a:xfrm>
            <a:custGeom>
              <a:avLst/>
              <a:gdLst>
                <a:gd name="connsiteX0" fmla="*/ 40710 w 81152"/>
                <a:gd name="connsiteY0" fmla="*/ 80884 h 80884"/>
                <a:gd name="connsiteX1" fmla="*/ 81153 w 81152"/>
                <a:gd name="connsiteY1" fmla="*/ 40308 h 80884"/>
                <a:gd name="connsiteX2" fmla="*/ 40442 w 81152"/>
                <a:gd name="connsiteY2" fmla="*/ 0 h 80884"/>
                <a:gd name="connsiteX3" fmla="*/ 0 w 81152"/>
                <a:gd name="connsiteY3" fmla="*/ 40442 h 80884"/>
                <a:gd name="connsiteX4" fmla="*/ 40610 w 81152"/>
                <a:gd name="connsiteY4" fmla="*/ 80884 h 80884"/>
                <a:gd name="connsiteX5" fmla="*/ 40677 w 81152"/>
                <a:gd name="connsiteY5" fmla="*/ 80884 h 8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52" h="80884">
                  <a:moveTo>
                    <a:pt x="40710" y="80884"/>
                  </a:moveTo>
                  <a:cubicBezTo>
                    <a:pt x="63130" y="80817"/>
                    <a:pt x="81220" y="62627"/>
                    <a:pt x="81153" y="40308"/>
                  </a:cubicBezTo>
                  <a:cubicBezTo>
                    <a:pt x="81086" y="17956"/>
                    <a:pt x="62861" y="-67"/>
                    <a:pt x="40442" y="0"/>
                  </a:cubicBezTo>
                  <a:cubicBezTo>
                    <a:pt x="18090" y="67"/>
                    <a:pt x="0" y="18157"/>
                    <a:pt x="0" y="40442"/>
                  </a:cubicBezTo>
                  <a:cubicBezTo>
                    <a:pt x="0" y="62794"/>
                    <a:pt x="18224" y="80918"/>
                    <a:pt x="40610" y="80884"/>
                  </a:cubicBezTo>
                  <a:lnTo>
                    <a:pt x="40677" y="80884"/>
                  </a:lnTo>
                  <a:close/>
                </a:path>
              </a:pathLst>
            </a:custGeom>
            <a:noFill/>
            <a:ln w="12700" cap="flat">
              <a:solidFill>
                <a:schemeClr val="tx1"/>
              </a:solidFill>
              <a:prstDash val="solid"/>
              <a:round/>
            </a:ln>
          </p:spPr>
          <p:txBody>
            <a:bodyPr rtlCol="0" anchor="ctr"/>
            <a:lstStyle/>
            <a:p>
              <a:endParaRPr lang="en-AU"/>
            </a:p>
          </p:txBody>
        </p:sp>
        <p:sp>
          <p:nvSpPr>
            <p:cNvPr id="1271" name="Freeform: Shape 1270">
              <a:extLst>
                <a:ext uri="{FF2B5EF4-FFF2-40B4-BE49-F238E27FC236}">
                  <a16:creationId xmlns:a16="http://schemas.microsoft.com/office/drawing/2014/main" id="{6EE83406-5320-483F-A2F9-1B48994AAA33}"/>
                </a:ext>
              </a:extLst>
            </p:cNvPr>
            <p:cNvSpPr/>
            <p:nvPr/>
          </p:nvSpPr>
          <p:spPr>
            <a:xfrm>
              <a:off x="8941868" y="2134212"/>
              <a:ext cx="67" cy="67"/>
            </a:xfrm>
            <a:custGeom>
              <a:avLst/>
              <a:gdLst>
                <a:gd name="connsiteX0" fmla="*/ 67 w 67"/>
                <a:gd name="connsiteY0" fmla="*/ 0 h 67"/>
                <a:gd name="connsiteX1" fmla="*/ 34 w 67"/>
                <a:gd name="connsiteY1" fmla="*/ 0 h 67"/>
                <a:gd name="connsiteX2" fmla="*/ 0 w 67"/>
                <a:gd name="connsiteY2" fmla="*/ 67 h 67"/>
              </a:gdLst>
              <a:ahLst/>
              <a:cxnLst>
                <a:cxn ang="0">
                  <a:pos x="connsiteX0" y="connsiteY0"/>
                </a:cxn>
                <a:cxn ang="0">
                  <a:pos x="connsiteX1" y="connsiteY1"/>
                </a:cxn>
                <a:cxn ang="0">
                  <a:pos x="connsiteX2" y="connsiteY2"/>
                </a:cxn>
              </a:cxnLst>
              <a:rect l="l" t="t" r="r" b="b"/>
              <a:pathLst>
                <a:path w="67" h="67">
                  <a:moveTo>
                    <a:pt x="67" y="0"/>
                  </a:moveTo>
                  <a:lnTo>
                    <a:pt x="34" y="0"/>
                  </a:lnTo>
                  <a:lnTo>
                    <a:pt x="0" y="67"/>
                  </a:lnTo>
                </a:path>
              </a:pathLst>
            </a:custGeom>
            <a:noFill/>
            <a:ln w="12700" cap="flat">
              <a:solidFill>
                <a:schemeClr val="tx1"/>
              </a:solidFill>
              <a:prstDash val="solid"/>
              <a:round/>
            </a:ln>
          </p:spPr>
          <p:txBody>
            <a:bodyPr rtlCol="0" anchor="ctr"/>
            <a:lstStyle/>
            <a:p>
              <a:endParaRPr lang="en-AU"/>
            </a:p>
          </p:txBody>
        </p:sp>
        <p:sp>
          <p:nvSpPr>
            <p:cNvPr id="1272" name="Freeform: Shape 1271">
              <a:extLst>
                <a:ext uri="{FF2B5EF4-FFF2-40B4-BE49-F238E27FC236}">
                  <a16:creationId xmlns:a16="http://schemas.microsoft.com/office/drawing/2014/main" id="{CC7560D9-B53D-4D72-A8A0-5D8BE2057635}"/>
                </a:ext>
              </a:extLst>
            </p:cNvPr>
            <p:cNvSpPr/>
            <p:nvPr/>
          </p:nvSpPr>
          <p:spPr>
            <a:xfrm>
              <a:off x="8871421" y="1622158"/>
              <a:ext cx="81152" cy="80884"/>
            </a:xfrm>
            <a:custGeom>
              <a:avLst/>
              <a:gdLst>
                <a:gd name="connsiteX0" fmla="*/ 40710 w 81152"/>
                <a:gd name="connsiteY0" fmla="*/ 0 h 80884"/>
                <a:gd name="connsiteX1" fmla="*/ 81153 w 81152"/>
                <a:gd name="connsiteY1" fmla="*/ 40576 h 80884"/>
                <a:gd name="connsiteX2" fmla="*/ 40442 w 81152"/>
                <a:gd name="connsiteY2" fmla="*/ 80884 h 80884"/>
                <a:gd name="connsiteX3" fmla="*/ 0 w 81152"/>
                <a:gd name="connsiteY3" fmla="*/ 40442 h 80884"/>
                <a:gd name="connsiteX4" fmla="*/ 40610 w 81152"/>
                <a:gd name="connsiteY4" fmla="*/ 0 h 80884"/>
                <a:gd name="connsiteX5" fmla="*/ 40677 w 81152"/>
                <a:gd name="connsiteY5" fmla="*/ 0 h 8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152" h="80884">
                  <a:moveTo>
                    <a:pt x="40710" y="0"/>
                  </a:moveTo>
                  <a:cubicBezTo>
                    <a:pt x="63130" y="67"/>
                    <a:pt x="81220" y="18258"/>
                    <a:pt x="81153" y="40576"/>
                  </a:cubicBezTo>
                  <a:cubicBezTo>
                    <a:pt x="81086" y="62929"/>
                    <a:pt x="62861" y="80951"/>
                    <a:pt x="40442" y="80884"/>
                  </a:cubicBezTo>
                  <a:cubicBezTo>
                    <a:pt x="18090" y="80817"/>
                    <a:pt x="0" y="62727"/>
                    <a:pt x="0" y="40442"/>
                  </a:cubicBezTo>
                  <a:cubicBezTo>
                    <a:pt x="0" y="18090"/>
                    <a:pt x="18224" y="-34"/>
                    <a:pt x="40610" y="0"/>
                  </a:cubicBezTo>
                  <a:lnTo>
                    <a:pt x="40677" y="0"/>
                  </a:lnTo>
                  <a:close/>
                </a:path>
              </a:pathLst>
            </a:custGeom>
            <a:noFill/>
            <a:ln w="12700" cap="flat">
              <a:solidFill>
                <a:schemeClr val="tx1"/>
              </a:solidFill>
              <a:prstDash val="solid"/>
              <a:round/>
            </a:ln>
          </p:spPr>
          <p:txBody>
            <a:bodyPr rtlCol="0" anchor="ctr"/>
            <a:lstStyle/>
            <a:p>
              <a:endParaRPr lang="en-AU"/>
            </a:p>
          </p:txBody>
        </p:sp>
        <p:sp>
          <p:nvSpPr>
            <p:cNvPr id="1273" name="Freeform: Shape 1272">
              <a:extLst>
                <a:ext uri="{FF2B5EF4-FFF2-40B4-BE49-F238E27FC236}">
                  <a16:creationId xmlns:a16="http://schemas.microsoft.com/office/drawing/2014/main" id="{EA455FEF-9285-45D8-A496-14311F1C0334}"/>
                </a:ext>
              </a:extLst>
            </p:cNvPr>
            <p:cNvSpPr/>
            <p:nvPr/>
          </p:nvSpPr>
          <p:spPr>
            <a:xfrm>
              <a:off x="8941834" y="1690222"/>
              <a:ext cx="66" cy="67"/>
            </a:xfrm>
            <a:custGeom>
              <a:avLst/>
              <a:gdLst>
                <a:gd name="connsiteX0" fmla="*/ 0 w 66"/>
                <a:gd name="connsiteY0" fmla="*/ 0 h 67"/>
                <a:gd name="connsiteX1" fmla="*/ 0 w 66"/>
                <a:gd name="connsiteY1" fmla="*/ 0 h 67"/>
                <a:gd name="connsiteX2" fmla="*/ 67 w 66"/>
                <a:gd name="connsiteY2" fmla="*/ 67 h 67"/>
              </a:gdLst>
              <a:ahLst/>
              <a:cxnLst>
                <a:cxn ang="0">
                  <a:pos x="connsiteX0" y="connsiteY0"/>
                </a:cxn>
                <a:cxn ang="0">
                  <a:pos x="connsiteX1" y="connsiteY1"/>
                </a:cxn>
                <a:cxn ang="0">
                  <a:pos x="connsiteX2" y="connsiteY2"/>
                </a:cxn>
              </a:cxnLst>
              <a:rect l="l" t="t" r="r" b="b"/>
              <a:pathLst>
                <a:path w="66" h="67">
                  <a:moveTo>
                    <a:pt x="0" y="0"/>
                  </a:moveTo>
                  <a:lnTo>
                    <a:pt x="0" y="0"/>
                  </a:lnTo>
                  <a:lnTo>
                    <a:pt x="67" y="67"/>
                  </a:lnTo>
                </a:path>
              </a:pathLst>
            </a:custGeom>
            <a:noFill/>
            <a:ln w="12700" cap="flat">
              <a:solidFill>
                <a:schemeClr val="tx1"/>
              </a:solidFill>
              <a:prstDash val="solid"/>
              <a:round/>
            </a:ln>
          </p:spPr>
          <p:txBody>
            <a:bodyPr rtlCol="0" anchor="ctr"/>
            <a:lstStyle/>
            <a:p>
              <a:endParaRPr lang="en-AU"/>
            </a:p>
          </p:txBody>
        </p:sp>
        <p:sp>
          <p:nvSpPr>
            <p:cNvPr id="1274" name="Freeform: Shape 1273">
              <a:extLst>
                <a:ext uri="{FF2B5EF4-FFF2-40B4-BE49-F238E27FC236}">
                  <a16:creationId xmlns:a16="http://schemas.microsoft.com/office/drawing/2014/main" id="{23639F0C-CE86-41DD-93E7-DD24D34914FB}"/>
                </a:ext>
              </a:extLst>
            </p:cNvPr>
            <p:cNvSpPr/>
            <p:nvPr/>
          </p:nvSpPr>
          <p:spPr>
            <a:xfrm>
              <a:off x="8896123" y="1912267"/>
              <a:ext cx="93637" cy="3356"/>
            </a:xfrm>
            <a:custGeom>
              <a:avLst/>
              <a:gdLst>
                <a:gd name="connsiteX0" fmla="*/ 93638 w 93637"/>
                <a:gd name="connsiteY0" fmla="*/ 0 h 3356"/>
                <a:gd name="connsiteX1" fmla="*/ 0 w 93637"/>
                <a:gd name="connsiteY1" fmla="*/ 0 h 3356"/>
              </a:gdLst>
              <a:ahLst/>
              <a:cxnLst>
                <a:cxn ang="0">
                  <a:pos x="connsiteX0" y="connsiteY0"/>
                </a:cxn>
                <a:cxn ang="0">
                  <a:pos x="connsiteX1" y="connsiteY1"/>
                </a:cxn>
              </a:cxnLst>
              <a:rect l="l" t="t" r="r" b="b"/>
              <a:pathLst>
                <a:path w="93637" h="3356">
                  <a:moveTo>
                    <a:pt x="93638" y="0"/>
                  </a:moveTo>
                  <a:lnTo>
                    <a:pt x="0" y="0"/>
                  </a:lnTo>
                </a:path>
              </a:pathLst>
            </a:custGeom>
            <a:ln w="12700" cap="flat">
              <a:solidFill>
                <a:schemeClr val="tx1"/>
              </a:solidFill>
              <a:prstDash val="solid"/>
              <a:round/>
            </a:ln>
          </p:spPr>
          <p:txBody>
            <a:bodyPr rtlCol="0" anchor="ctr"/>
            <a:lstStyle/>
            <a:p>
              <a:endParaRPr lang="en-AU"/>
            </a:p>
          </p:txBody>
        </p:sp>
        <p:sp>
          <p:nvSpPr>
            <p:cNvPr id="1275" name="Freeform: Shape 1274">
              <a:extLst>
                <a:ext uri="{FF2B5EF4-FFF2-40B4-BE49-F238E27FC236}">
                  <a16:creationId xmlns:a16="http://schemas.microsoft.com/office/drawing/2014/main" id="{1B793DA1-416A-4D88-AA94-3728EC341665}"/>
                </a:ext>
              </a:extLst>
            </p:cNvPr>
            <p:cNvSpPr/>
            <p:nvPr/>
          </p:nvSpPr>
          <p:spPr>
            <a:xfrm>
              <a:off x="8941901" y="2086487"/>
              <a:ext cx="105082" cy="47725"/>
            </a:xfrm>
            <a:custGeom>
              <a:avLst/>
              <a:gdLst>
                <a:gd name="connsiteX0" fmla="*/ 104478 w 105082"/>
                <a:gd name="connsiteY0" fmla="*/ 0 h 47725"/>
                <a:gd name="connsiteX1" fmla="*/ 104478 w 105082"/>
                <a:gd name="connsiteY1" fmla="*/ 873 h 47725"/>
                <a:gd name="connsiteX2" fmla="*/ 105082 w 105082"/>
                <a:gd name="connsiteY2" fmla="*/ 873 h 47725"/>
                <a:gd name="connsiteX3" fmla="*/ 104478 w 105082"/>
                <a:gd name="connsiteY3" fmla="*/ 906 h 47725"/>
                <a:gd name="connsiteX4" fmla="*/ 104478 w 105082"/>
                <a:gd name="connsiteY4" fmla="*/ 873 h 47725"/>
                <a:gd name="connsiteX5" fmla="*/ 47121 w 105082"/>
                <a:gd name="connsiteY5" fmla="*/ 873 h 47725"/>
                <a:gd name="connsiteX6" fmla="*/ 34 w 105082"/>
                <a:gd name="connsiteY6" fmla="*/ 47725 h 47725"/>
                <a:gd name="connsiteX7" fmla="*/ 0 w 105082"/>
                <a:gd name="connsiteY7" fmla="*/ 47725 h 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082" h="47725">
                  <a:moveTo>
                    <a:pt x="104478" y="0"/>
                  </a:moveTo>
                  <a:lnTo>
                    <a:pt x="104478" y="873"/>
                  </a:lnTo>
                  <a:lnTo>
                    <a:pt x="105082" y="873"/>
                  </a:lnTo>
                  <a:lnTo>
                    <a:pt x="104478" y="906"/>
                  </a:lnTo>
                  <a:lnTo>
                    <a:pt x="104478" y="873"/>
                  </a:lnTo>
                  <a:lnTo>
                    <a:pt x="47121" y="873"/>
                  </a:lnTo>
                  <a:lnTo>
                    <a:pt x="34" y="47725"/>
                  </a:lnTo>
                  <a:lnTo>
                    <a:pt x="0" y="47725"/>
                  </a:lnTo>
                </a:path>
              </a:pathLst>
            </a:custGeom>
            <a:noFill/>
            <a:ln w="12700" cap="flat">
              <a:solidFill>
                <a:schemeClr val="tx1"/>
              </a:solidFill>
              <a:prstDash val="solid"/>
              <a:round/>
            </a:ln>
          </p:spPr>
          <p:txBody>
            <a:bodyPr rtlCol="0" anchor="ctr"/>
            <a:lstStyle/>
            <a:p>
              <a:endParaRPr lang="en-AU"/>
            </a:p>
          </p:txBody>
        </p:sp>
        <p:sp>
          <p:nvSpPr>
            <p:cNvPr id="1276" name="Freeform: Shape 1275">
              <a:extLst>
                <a:ext uri="{FF2B5EF4-FFF2-40B4-BE49-F238E27FC236}">
                  <a16:creationId xmlns:a16="http://schemas.microsoft.com/office/drawing/2014/main" id="{FB2A2EAD-22A1-409E-BBC8-55909A9873AE}"/>
                </a:ext>
              </a:extLst>
            </p:cNvPr>
            <p:cNvSpPr/>
            <p:nvPr/>
          </p:nvSpPr>
          <p:spPr>
            <a:xfrm>
              <a:off x="8941901" y="1690289"/>
              <a:ext cx="104478" cy="46818"/>
            </a:xfrm>
            <a:custGeom>
              <a:avLst/>
              <a:gdLst>
                <a:gd name="connsiteX0" fmla="*/ 104478 w 104478"/>
                <a:gd name="connsiteY0" fmla="*/ 46819 h 46818"/>
                <a:gd name="connsiteX1" fmla="*/ 47121 w 104478"/>
                <a:gd name="connsiteY1" fmla="*/ 46819 h 46818"/>
                <a:gd name="connsiteX2" fmla="*/ 34 w 104478"/>
                <a:gd name="connsiteY2" fmla="*/ 0 h 46818"/>
                <a:gd name="connsiteX3" fmla="*/ 0 w 104478"/>
                <a:gd name="connsiteY3" fmla="*/ 0 h 46818"/>
              </a:gdLst>
              <a:ahLst/>
              <a:cxnLst>
                <a:cxn ang="0">
                  <a:pos x="connsiteX0" y="connsiteY0"/>
                </a:cxn>
                <a:cxn ang="0">
                  <a:pos x="connsiteX1" y="connsiteY1"/>
                </a:cxn>
                <a:cxn ang="0">
                  <a:pos x="connsiteX2" y="connsiteY2"/>
                </a:cxn>
                <a:cxn ang="0">
                  <a:pos x="connsiteX3" y="connsiteY3"/>
                </a:cxn>
              </a:cxnLst>
              <a:rect l="l" t="t" r="r" b="b"/>
              <a:pathLst>
                <a:path w="104478" h="46818">
                  <a:moveTo>
                    <a:pt x="104478" y="46819"/>
                  </a:moveTo>
                  <a:lnTo>
                    <a:pt x="47121" y="46819"/>
                  </a:lnTo>
                  <a:lnTo>
                    <a:pt x="34" y="0"/>
                  </a:lnTo>
                  <a:lnTo>
                    <a:pt x="0" y="0"/>
                  </a:lnTo>
                </a:path>
              </a:pathLst>
            </a:custGeom>
            <a:noFill/>
            <a:ln w="12700" cap="flat">
              <a:solidFill>
                <a:schemeClr val="tx1"/>
              </a:solidFill>
              <a:prstDash val="solid"/>
              <a:round/>
            </a:ln>
          </p:spPr>
          <p:txBody>
            <a:bodyPr rtlCol="0" anchor="ctr"/>
            <a:lstStyle/>
            <a:p>
              <a:endParaRPr lang="en-AU"/>
            </a:p>
          </p:txBody>
        </p:sp>
        <p:sp>
          <p:nvSpPr>
            <p:cNvPr id="1277" name="Freeform: Shape 1276">
              <a:extLst>
                <a:ext uri="{FF2B5EF4-FFF2-40B4-BE49-F238E27FC236}">
                  <a16:creationId xmlns:a16="http://schemas.microsoft.com/office/drawing/2014/main" id="{082BF13C-92C8-45BE-84AD-850BB20C884F}"/>
                </a:ext>
              </a:extLst>
            </p:cNvPr>
            <p:cNvSpPr/>
            <p:nvPr/>
          </p:nvSpPr>
          <p:spPr>
            <a:xfrm>
              <a:off x="9046379" y="1737108"/>
              <a:ext cx="604" cy="3356"/>
            </a:xfrm>
            <a:custGeom>
              <a:avLst/>
              <a:gdLst>
                <a:gd name="connsiteX0" fmla="*/ 0 w 604"/>
                <a:gd name="connsiteY0" fmla="*/ 0 h 3356"/>
                <a:gd name="connsiteX1" fmla="*/ 0 w 604"/>
                <a:gd name="connsiteY1" fmla="*/ 0 h 3356"/>
                <a:gd name="connsiteX2" fmla="*/ 604 w 604"/>
                <a:gd name="connsiteY2" fmla="*/ 0 h 3356"/>
                <a:gd name="connsiteX3" fmla="*/ 0 w 604"/>
                <a:gd name="connsiteY3" fmla="*/ 0 h 3356"/>
                <a:gd name="connsiteX4" fmla="*/ 0 w 604"/>
                <a:gd name="connsiteY4" fmla="*/ 0 h 3356"/>
                <a:gd name="connsiteX5" fmla="*/ 0 w 604"/>
                <a:gd name="connsiteY5" fmla="*/ 0 h 3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 h="3356">
                  <a:moveTo>
                    <a:pt x="0" y="0"/>
                  </a:moveTo>
                  <a:lnTo>
                    <a:pt x="0" y="0"/>
                  </a:lnTo>
                  <a:lnTo>
                    <a:pt x="604" y="0"/>
                  </a:lnTo>
                  <a:lnTo>
                    <a:pt x="0" y="0"/>
                  </a:lnTo>
                  <a:lnTo>
                    <a:pt x="0" y="0"/>
                  </a:lnTo>
                  <a:lnTo>
                    <a:pt x="0" y="0"/>
                  </a:lnTo>
                  <a:close/>
                </a:path>
              </a:pathLst>
            </a:custGeom>
            <a:noFill/>
            <a:ln w="12700" cap="flat">
              <a:solidFill>
                <a:schemeClr val="tx1"/>
              </a:solidFill>
              <a:prstDash val="solid"/>
              <a:round/>
            </a:ln>
          </p:spPr>
          <p:txBody>
            <a:bodyPr rtlCol="0" anchor="ctr"/>
            <a:lstStyle/>
            <a:p>
              <a:endParaRPr lang="en-AU"/>
            </a:p>
          </p:txBody>
        </p:sp>
        <p:sp>
          <p:nvSpPr>
            <p:cNvPr id="1278" name="Freeform: Shape 1277">
              <a:extLst>
                <a:ext uri="{FF2B5EF4-FFF2-40B4-BE49-F238E27FC236}">
                  <a16:creationId xmlns:a16="http://schemas.microsoft.com/office/drawing/2014/main" id="{92590CC8-FB9F-4F9D-8C55-DE7BF998227B}"/>
                </a:ext>
              </a:extLst>
            </p:cNvPr>
            <p:cNvSpPr/>
            <p:nvPr/>
          </p:nvSpPr>
          <p:spPr>
            <a:xfrm>
              <a:off x="9046379" y="1737108"/>
              <a:ext cx="3356" cy="939"/>
            </a:xfrm>
            <a:custGeom>
              <a:avLst/>
              <a:gdLst>
                <a:gd name="connsiteX0" fmla="*/ 0 w 3356"/>
                <a:gd name="connsiteY0" fmla="*/ 940 h 939"/>
                <a:gd name="connsiteX1" fmla="*/ 0 w 3356"/>
                <a:gd name="connsiteY1" fmla="*/ 0 h 939"/>
              </a:gdLst>
              <a:ahLst/>
              <a:cxnLst>
                <a:cxn ang="0">
                  <a:pos x="connsiteX0" y="connsiteY0"/>
                </a:cxn>
                <a:cxn ang="0">
                  <a:pos x="connsiteX1" y="connsiteY1"/>
                </a:cxn>
              </a:cxnLst>
              <a:rect l="l" t="t" r="r" b="b"/>
              <a:pathLst>
                <a:path w="3356" h="939">
                  <a:moveTo>
                    <a:pt x="0" y="940"/>
                  </a:moveTo>
                  <a:lnTo>
                    <a:pt x="0" y="0"/>
                  </a:lnTo>
                </a:path>
              </a:pathLst>
            </a:custGeom>
            <a:ln w="12700" cap="flat">
              <a:solidFill>
                <a:schemeClr val="tx1"/>
              </a:solidFill>
              <a:prstDash val="solid"/>
              <a:round/>
            </a:ln>
          </p:spPr>
          <p:txBody>
            <a:bodyPr rtlCol="0" anchor="ctr"/>
            <a:lstStyle/>
            <a:p>
              <a:endParaRPr lang="en-AU"/>
            </a:p>
          </p:txBody>
        </p:sp>
        <p:sp>
          <p:nvSpPr>
            <p:cNvPr id="1279" name="Freeform: Shape 1278">
              <a:extLst>
                <a:ext uri="{FF2B5EF4-FFF2-40B4-BE49-F238E27FC236}">
                  <a16:creationId xmlns:a16="http://schemas.microsoft.com/office/drawing/2014/main" id="{FEF3F327-5779-46E4-9D94-4E5224F8359C}"/>
                </a:ext>
              </a:extLst>
            </p:cNvPr>
            <p:cNvSpPr/>
            <p:nvPr/>
          </p:nvSpPr>
          <p:spPr>
            <a:xfrm>
              <a:off x="9085882" y="1709688"/>
              <a:ext cx="400796" cy="405192"/>
            </a:xfrm>
            <a:custGeom>
              <a:avLst/>
              <a:gdLst>
                <a:gd name="connsiteX0" fmla="*/ 174555 w 400796"/>
                <a:gd name="connsiteY0" fmla="*/ 50544 h 405192"/>
                <a:gd name="connsiteX1" fmla="*/ 175797 w 400796"/>
                <a:gd name="connsiteY1" fmla="*/ 0 h 405192"/>
                <a:gd name="connsiteX2" fmla="*/ 225066 w 400796"/>
                <a:gd name="connsiteY2" fmla="*/ 0 h 405192"/>
                <a:gd name="connsiteX3" fmla="*/ 226308 w 400796"/>
                <a:gd name="connsiteY3" fmla="*/ 50544 h 405192"/>
                <a:gd name="connsiteX4" fmla="*/ 268864 w 400796"/>
                <a:gd name="connsiteY4" fmla="*/ 64372 h 405192"/>
                <a:gd name="connsiteX5" fmla="*/ 299607 w 400796"/>
                <a:gd name="connsiteY5" fmla="*/ 24198 h 405192"/>
                <a:gd name="connsiteX6" fmla="*/ 339512 w 400796"/>
                <a:gd name="connsiteY6" fmla="*/ 53162 h 405192"/>
                <a:gd name="connsiteX7" fmla="*/ 310783 w 400796"/>
                <a:gd name="connsiteY7" fmla="*/ 94812 h 405192"/>
                <a:gd name="connsiteX8" fmla="*/ 337062 w 400796"/>
                <a:gd name="connsiteY8" fmla="*/ 130958 h 405192"/>
                <a:gd name="connsiteX9" fmla="*/ 385593 w 400796"/>
                <a:gd name="connsiteY9" fmla="*/ 116527 h 405192"/>
                <a:gd name="connsiteX10" fmla="*/ 400796 w 400796"/>
                <a:gd name="connsiteY10" fmla="*/ 163346 h 405192"/>
                <a:gd name="connsiteX11" fmla="*/ 353071 w 400796"/>
                <a:gd name="connsiteY11" fmla="*/ 180160 h 405192"/>
                <a:gd name="connsiteX12" fmla="*/ 353071 w 400796"/>
                <a:gd name="connsiteY12" fmla="*/ 224865 h 405192"/>
                <a:gd name="connsiteX13" fmla="*/ 400796 w 400796"/>
                <a:gd name="connsiteY13" fmla="*/ 241713 h 405192"/>
                <a:gd name="connsiteX14" fmla="*/ 385593 w 400796"/>
                <a:gd name="connsiteY14" fmla="*/ 288532 h 405192"/>
                <a:gd name="connsiteX15" fmla="*/ 337062 w 400796"/>
                <a:gd name="connsiteY15" fmla="*/ 274100 h 405192"/>
                <a:gd name="connsiteX16" fmla="*/ 310783 w 400796"/>
                <a:gd name="connsiteY16" fmla="*/ 310313 h 405192"/>
                <a:gd name="connsiteX17" fmla="*/ 339512 w 400796"/>
                <a:gd name="connsiteY17" fmla="*/ 351930 h 405192"/>
                <a:gd name="connsiteX18" fmla="*/ 299607 w 400796"/>
                <a:gd name="connsiteY18" fmla="*/ 380860 h 405192"/>
                <a:gd name="connsiteX19" fmla="*/ 268864 w 400796"/>
                <a:gd name="connsiteY19" fmla="*/ 340821 h 405192"/>
                <a:gd name="connsiteX20" fmla="*/ 226308 w 400796"/>
                <a:gd name="connsiteY20" fmla="*/ 354648 h 405192"/>
                <a:gd name="connsiteX21" fmla="*/ 225066 w 400796"/>
                <a:gd name="connsiteY21" fmla="*/ 405193 h 405192"/>
                <a:gd name="connsiteX22" fmla="*/ 175797 w 400796"/>
                <a:gd name="connsiteY22" fmla="*/ 405193 h 405192"/>
                <a:gd name="connsiteX23" fmla="*/ 174555 w 400796"/>
                <a:gd name="connsiteY23" fmla="*/ 354648 h 405192"/>
                <a:gd name="connsiteX24" fmla="*/ 131965 w 400796"/>
                <a:gd name="connsiteY24" fmla="*/ 340821 h 405192"/>
                <a:gd name="connsiteX25" fmla="*/ 101223 w 400796"/>
                <a:gd name="connsiteY25" fmla="*/ 380860 h 405192"/>
                <a:gd name="connsiteX26" fmla="*/ 61351 w 400796"/>
                <a:gd name="connsiteY26" fmla="*/ 351930 h 405192"/>
                <a:gd name="connsiteX27" fmla="*/ 90047 w 400796"/>
                <a:gd name="connsiteY27" fmla="*/ 310313 h 405192"/>
                <a:gd name="connsiteX28" fmla="*/ 63768 w 400796"/>
                <a:gd name="connsiteY28" fmla="*/ 274100 h 405192"/>
                <a:gd name="connsiteX29" fmla="*/ 15271 w 400796"/>
                <a:gd name="connsiteY29" fmla="*/ 288532 h 405192"/>
                <a:gd name="connsiteX30" fmla="*/ 0 w 400796"/>
                <a:gd name="connsiteY30" fmla="*/ 241713 h 405192"/>
                <a:gd name="connsiteX31" fmla="*/ 47759 w 400796"/>
                <a:gd name="connsiteY31" fmla="*/ 224865 h 405192"/>
                <a:gd name="connsiteX32" fmla="*/ 47759 w 400796"/>
                <a:gd name="connsiteY32" fmla="*/ 180160 h 405192"/>
                <a:gd name="connsiteX33" fmla="*/ 0 w 400796"/>
                <a:gd name="connsiteY33" fmla="*/ 163346 h 405192"/>
                <a:gd name="connsiteX34" fmla="*/ 15271 w 400796"/>
                <a:gd name="connsiteY34" fmla="*/ 116527 h 405192"/>
                <a:gd name="connsiteX35" fmla="*/ 63768 w 400796"/>
                <a:gd name="connsiteY35" fmla="*/ 130958 h 405192"/>
                <a:gd name="connsiteX36" fmla="*/ 90047 w 400796"/>
                <a:gd name="connsiteY36" fmla="*/ 94812 h 405192"/>
                <a:gd name="connsiteX37" fmla="*/ 61351 w 400796"/>
                <a:gd name="connsiteY37" fmla="*/ 53162 h 405192"/>
                <a:gd name="connsiteX38" fmla="*/ 101290 w 400796"/>
                <a:gd name="connsiteY38" fmla="*/ 24198 h 405192"/>
                <a:gd name="connsiteX39" fmla="*/ 132032 w 400796"/>
                <a:gd name="connsiteY39" fmla="*/ 64372 h 405192"/>
                <a:gd name="connsiteX40" fmla="*/ 174589 w 400796"/>
                <a:gd name="connsiteY40" fmla="*/ 50544 h 40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00796" h="405192">
                  <a:moveTo>
                    <a:pt x="174555" y="50544"/>
                  </a:moveTo>
                  <a:cubicBezTo>
                    <a:pt x="172105" y="36079"/>
                    <a:pt x="173549" y="15204"/>
                    <a:pt x="175797" y="0"/>
                  </a:cubicBezTo>
                  <a:lnTo>
                    <a:pt x="225066" y="0"/>
                  </a:lnTo>
                  <a:cubicBezTo>
                    <a:pt x="227281" y="15204"/>
                    <a:pt x="228724" y="36079"/>
                    <a:pt x="226308" y="50544"/>
                  </a:cubicBezTo>
                  <a:lnTo>
                    <a:pt x="268864" y="64372"/>
                  </a:lnTo>
                  <a:cubicBezTo>
                    <a:pt x="275409" y="51249"/>
                    <a:pt x="288834" y="35173"/>
                    <a:pt x="299607" y="24198"/>
                  </a:cubicBezTo>
                  <a:lnTo>
                    <a:pt x="339512" y="53162"/>
                  </a:lnTo>
                  <a:cubicBezTo>
                    <a:pt x="332363" y="66788"/>
                    <a:pt x="321254" y="84509"/>
                    <a:pt x="310783" y="94812"/>
                  </a:cubicBezTo>
                  <a:lnTo>
                    <a:pt x="337062" y="130958"/>
                  </a:lnTo>
                  <a:cubicBezTo>
                    <a:pt x="350118" y="124213"/>
                    <a:pt x="370355" y="119111"/>
                    <a:pt x="385593" y="116527"/>
                  </a:cubicBezTo>
                  <a:lnTo>
                    <a:pt x="400796" y="163346"/>
                  </a:lnTo>
                  <a:cubicBezTo>
                    <a:pt x="387002" y="170192"/>
                    <a:pt x="367603" y="178012"/>
                    <a:pt x="353071" y="180160"/>
                  </a:cubicBezTo>
                  <a:lnTo>
                    <a:pt x="353071" y="224865"/>
                  </a:lnTo>
                  <a:cubicBezTo>
                    <a:pt x="367570" y="227046"/>
                    <a:pt x="387002" y="234866"/>
                    <a:pt x="400796" y="241713"/>
                  </a:cubicBezTo>
                  <a:lnTo>
                    <a:pt x="385593" y="288532"/>
                  </a:lnTo>
                  <a:cubicBezTo>
                    <a:pt x="370389" y="285847"/>
                    <a:pt x="350118" y="280879"/>
                    <a:pt x="337062" y="274100"/>
                  </a:cubicBezTo>
                  <a:lnTo>
                    <a:pt x="310783" y="310313"/>
                  </a:lnTo>
                  <a:cubicBezTo>
                    <a:pt x="321254" y="320583"/>
                    <a:pt x="332363" y="338304"/>
                    <a:pt x="339512" y="351930"/>
                  </a:cubicBezTo>
                  <a:lnTo>
                    <a:pt x="299607" y="380860"/>
                  </a:lnTo>
                  <a:cubicBezTo>
                    <a:pt x="288901" y="369852"/>
                    <a:pt x="275510" y="353843"/>
                    <a:pt x="268864" y="340821"/>
                  </a:cubicBezTo>
                  <a:lnTo>
                    <a:pt x="226308" y="354648"/>
                  </a:lnTo>
                  <a:cubicBezTo>
                    <a:pt x="228724" y="369080"/>
                    <a:pt x="227281" y="389989"/>
                    <a:pt x="225066" y="405193"/>
                  </a:cubicBezTo>
                  <a:lnTo>
                    <a:pt x="175797" y="405193"/>
                  </a:lnTo>
                  <a:cubicBezTo>
                    <a:pt x="173549" y="389989"/>
                    <a:pt x="172105" y="369080"/>
                    <a:pt x="174555" y="354648"/>
                  </a:cubicBezTo>
                  <a:lnTo>
                    <a:pt x="131965" y="340821"/>
                  </a:lnTo>
                  <a:cubicBezTo>
                    <a:pt x="125421" y="353944"/>
                    <a:pt x="111996" y="369986"/>
                    <a:pt x="101223" y="380860"/>
                  </a:cubicBezTo>
                  <a:lnTo>
                    <a:pt x="61351" y="351930"/>
                  </a:lnTo>
                  <a:cubicBezTo>
                    <a:pt x="68500" y="338270"/>
                    <a:pt x="79609" y="320583"/>
                    <a:pt x="90047" y="310313"/>
                  </a:cubicBezTo>
                  <a:lnTo>
                    <a:pt x="63768" y="274100"/>
                  </a:lnTo>
                  <a:cubicBezTo>
                    <a:pt x="50712" y="280879"/>
                    <a:pt x="30441" y="285947"/>
                    <a:pt x="15271" y="288532"/>
                  </a:cubicBezTo>
                  <a:lnTo>
                    <a:pt x="0" y="241713"/>
                  </a:lnTo>
                  <a:cubicBezTo>
                    <a:pt x="13827" y="234866"/>
                    <a:pt x="33193" y="227046"/>
                    <a:pt x="47759" y="224865"/>
                  </a:cubicBezTo>
                  <a:lnTo>
                    <a:pt x="47759" y="180160"/>
                  </a:lnTo>
                  <a:cubicBezTo>
                    <a:pt x="33226" y="178012"/>
                    <a:pt x="13827" y="170159"/>
                    <a:pt x="0" y="163346"/>
                  </a:cubicBezTo>
                  <a:lnTo>
                    <a:pt x="15271" y="116527"/>
                  </a:lnTo>
                  <a:cubicBezTo>
                    <a:pt x="30441" y="119212"/>
                    <a:pt x="50712" y="124179"/>
                    <a:pt x="63768" y="130958"/>
                  </a:cubicBezTo>
                  <a:lnTo>
                    <a:pt x="90047" y="94812"/>
                  </a:lnTo>
                  <a:cubicBezTo>
                    <a:pt x="79609" y="84509"/>
                    <a:pt x="68634" y="66788"/>
                    <a:pt x="61351" y="53162"/>
                  </a:cubicBezTo>
                  <a:lnTo>
                    <a:pt x="101290" y="24198"/>
                  </a:lnTo>
                  <a:cubicBezTo>
                    <a:pt x="111996" y="35206"/>
                    <a:pt x="125387" y="51249"/>
                    <a:pt x="132032" y="64372"/>
                  </a:cubicBezTo>
                  <a:lnTo>
                    <a:pt x="174589" y="50544"/>
                  </a:lnTo>
                  <a:close/>
                </a:path>
              </a:pathLst>
            </a:custGeom>
            <a:noFill/>
            <a:ln w="12700" cap="flat">
              <a:solidFill>
                <a:schemeClr val="tx1"/>
              </a:solidFill>
              <a:prstDash val="solid"/>
              <a:round/>
            </a:ln>
          </p:spPr>
          <p:txBody>
            <a:bodyPr rtlCol="0" anchor="ctr"/>
            <a:lstStyle/>
            <a:p>
              <a:endParaRPr lang="en-AU"/>
            </a:p>
          </p:txBody>
        </p:sp>
        <p:sp>
          <p:nvSpPr>
            <p:cNvPr id="1280" name="Freeform: Shape 1279">
              <a:extLst>
                <a:ext uri="{FF2B5EF4-FFF2-40B4-BE49-F238E27FC236}">
                  <a16:creationId xmlns:a16="http://schemas.microsoft.com/office/drawing/2014/main" id="{89C8FAAE-4BAD-4C20-B5B9-9F19A51307BA}"/>
                </a:ext>
              </a:extLst>
            </p:cNvPr>
            <p:cNvSpPr/>
            <p:nvPr/>
          </p:nvSpPr>
          <p:spPr>
            <a:xfrm>
              <a:off x="9205563" y="1831517"/>
              <a:ext cx="161567" cy="161499"/>
            </a:xfrm>
            <a:custGeom>
              <a:avLst/>
              <a:gdLst>
                <a:gd name="connsiteX0" fmla="*/ 161567 w 161567"/>
                <a:gd name="connsiteY0" fmla="*/ 80750 h 161499"/>
                <a:gd name="connsiteX1" fmla="*/ 80784 w 161567"/>
                <a:gd name="connsiteY1" fmla="*/ 161500 h 161499"/>
                <a:gd name="connsiteX2" fmla="*/ 0 w 161567"/>
                <a:gd name="connsiteY2" fmla="*/ 80750 h 161499"/>
                <a:gd name="connsiteX3" fmla="*/ 80784 w 161567"/>
                <a:gd name="connsiteY3" fmla="*/ 0 h 161499"/>
                <a:gd name="connsiteX4" fmla="*/ 161567 w 161567"/>
                <a:gd name="connsiteY4" fmla="*/ 80750 h 161499"/>
                <a:gd name="connsiteX5" fmla="*/ 161567 w 161567"/>
                <a:gd name="connsiteY5" fmla="*/ 80750 h 16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567" h="161499">
                  <a:moveTo>
                    <a:pt x="161567" y="80750"/>
                  </a:moveTo>
                  <a:cubicBezTo>
                    <a:pt x="161567" y="125354"/>
                    <a:pt x="125387" y="161500"/>
                    <a:pt x="80784" y="161500"/>
                  </a:cubicBezTo>
                  <a:cubicBezTo>
                    <a:pt x="36180" y="161500"/>
                    <a:pt x="0" y="125354"/>
                    <a:pt x="0" y="80750"/>
                  </a:cubicBezTo>
                  <a:cubicBezTo>
                    <a:pt x="0" y="36146"/>
                    <a:pt x="36180" y="0"/>
                    <a:pt x="80784" y="0"/>
                  </a:cubicBezTo>
                  <a:cubicBezTo>
                    <a:pt x="125387" y="0"/>
                    <a:pt x="161567" y="36146"/>
                    <a:pt x="161567" y="80750"/>
                  </a:cubicBezTo>
                  <a:lnTo>
                    <a:pt x="161567" y="80750"/>
                  </a:lnTo>
                  <a:close/>
                </a:path>
              </a:pathLst>
            </a:custGeom>
            <a:noFill/>
            <a:ln w="12700" cap="flat">
              <a:solidFill>
                <a:schemeClr val="tx1"/>
              </a:solidFill>
              <a:prstDash val="solid"/>
              <a:round/>
            </a:ln>
          </p:spPr>
          <p:txBody>
            <a:bodyPr rtlCol="0" anchor="ctr"/>
            <a:lstStyle/>
            <a:p>
              <a:endParaRPr lang="en-AU"/>
            </a:p>
          </p:txBody>
        </p:sp>
        <p:sp>
          <p:nvSpPr>
            <p:cNvPr id="1281" name="Freeform: Shape 1280">
              <a:extLst>
                <a:ext uri="{FF2B5EF4-FFF2-40B4-BE49-F238E27FC236}">
                  <a16:creationId xmlns:a16="http://schemas.microsoft.com/office/drawing/2014/main" id="{69E4334B-7CD6-4A8E-A42F-C3F9CD93F3DD}"/>
                </a:ext>
              </a:extLst>
            </p:cNvPr>
            <p:cNvSpPr/>
            <p:nvPr/>
          </p:nvSpPr>
          <p:spPr>
            <a:xfrm>
              <a:off x="8989466" y="1615782"/>
              <a:ext cx="593400" cy="593055"/>
            </a:xfrm>
            <a:custGeom>
              <a:avLst/>
              <a:gdLst>
                <a:gd name="connsiteX0" fmla="*/ 593400 w 593400"/>
                <a:gd name="connsiteY0" fmla="*/ 296486 h 593055"/>
                <a:gd name="connsiteX1" fmla="*/ 536815 w 593400"/>
                <a:gd name="connsiteY1" fmla="*/ 470840 h 593055"/>
                <a:gd name="connsiteX2" fmla="*/ 536211 w 593400"/>
                <a:gd name="connsiteY2" fmla="*/ 471679 h 593055"/>
                <a:gd name="connsiteX3" fmla="*/ 122393 w 593400"/>
                <a:gd name="connsiteY3" fmla="*/ 536353 h 593055"/>
                <a:gd name="connsiteX4" fmla="*/ 57551 w 593400"/>
                <a:gd name="connsiteY4" fmla="*/ 471679 h 593055"/>
                <a:gd name="connsiteX5" fmla="*/ 56947 w 593400"/>
                <a:gd name="connsiteY5" fmla="*/ 470806 h 593055"/>
                <a:gd name="connsiteX6" fmla="*/ 122359 w 593400"/>
                <a:gd name="connsiteY6" fmla="*/ 56753 h 593055"/>
                <a:gd name="connsiteX7" fmla="*/ 296780 w 593400"/>
                <a:gd name="connsiteY7" fmla="*/ 0 h 593055"/>
                <a:gd name="connsiteX8" fmla="*/ 593400 w 593400"/>
                <a:gd name="connsiteY8" fmla="*/ 296452 h 593055"/>
                <a:gd name="connsiteX9" fmla="*/ 593400 w 593400"/>
                <a:gd name="connsiteY9" fmla="*/ 296452 h 59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3400" h="593055">
                  <a:moveTo>
                    <a:pt x="593400" y="296486"/>
                  </a:moveTo>
                  <a:cubicBezTo>
                    <a:pt x="593535" y="359112"/>
                    <a:pt x="573733" y="420161"/>
                    <a:pt x="536815" y="470840"/>
                  </a:cubicBezTo>
                  <a:lnTo>
                    <a:pt x="536211" y="471679"/>
                  </a:lnTo>
                  <a:cubicBezTo>
                    <a:pt x="439855" y="603476"/>
                    <a:pt x="254559" y="632440"/>
                    <a:pt x="122393" y="536353"/>
                  </a:cubicBezTo>
                  <a:cubicBezTo>
                    <a:pt x="97557" y="518296"/>
                    <a:pt x="75674" y="496481"/>
                    <a:pt x="57551" y="471679"/>
                  </a:cubicBezTo>
                  <a:lnTo>
                    <a:pt x="56947" y="470806"/>
                  </a:lnTo>
                  <a:cubicBezTo>
                    <a:pt x="-39678" y="338472"/>
                    <a:pt x="-10378" y="153076"/>
                    <a:pt x="122359" y="56753"/>
                  </a:cubicBezTo>
                  <a:cubicBezTo>
                    <a:pt x="173038" y="19969"/>
                    <a:pt x="234087" y="101"/>
                    <a:pt x="296780" y="0"/>
                  </a:cubicBezTo>
                  <a:cubicBezTo>
                    <a:pt x="460663" y="0"/>
                    <a:pt x="593400" y="132737"/>
                    <a:pt x="593400" y="296452"/>
                  </a:cubicBezTo>
                  <a:lnTo>
                    <a:pt x="593400" y="296452"/>
                  </a:lnTo>
                  <a:close/>
                </a:path>
              </a:pathLst>
            </a:custGeom>
            <a:noFill/>
            <a:ln w="12700" cap="flat">
              <a:solidFill>
                <a:schemeClr val="tx1"/>
              </a:solidFill>
              <a:prstDash val="solid"/>
              <a:round/>
            </a:ln>
          </p:spPr>
          <p:txBody>
            <a:bodyPr rtlCol="0" anchor="ctr"/>
            <a:lstStyle/>
            <a:p>
              <a:endParaRPr lang="en-AU"/>
            </a:p>
          </p:txBody>
        </p:sp>
      </p:grpSp>
      <p:grpSp>
        <p:nvGrpSpPr>
          <p:cNvPr id="1286" name="Graphic 1283">
            <a:extLst>
              <a:ext uri="{FF2B5EF4-FFF2-40B4-BE49-F238E27FC236}">
                <a16:creationId xmlns:a16="http://schemas.microsoft.com/office/drawing/2014/main" id="{E63882A4-AFCD-4A2C-991B-968E8979B111}"/>
              </a:ext>
            </a:extLst>
          </p:cNvPr>
          <p:cNvGrpSpPr/>
          <p:nvPr/>
        </p:nvGrpSpPr>
        <p:grpSpPr>
          <a:xfrm>
            <a:off x="8665295" y="4081147"/>
            <a:ext cx="385045" cy="309710"/>
            <a:chOff x="7072393" y="2117734"/>
            <a:chExt cx="385045" cy="309710"/>
          </a:xfrm>
          <a:noFill/>
        </p:grpSpPr>
        <p:sp>
          <p:nvSpPr>
            <p:cNvPr id="1287" name="Freeform: Shape 1286">
              <a:extLst>
                <a:ext uri="{FF2B5EF4-FFF2-40B4-BE49-F238E27FC236}">
                  <a16:creationId xmlns:a16="http://schemas.microsoft.com/office/drawing/2014/main" id="{024EC14B-F745-437B-8356-6E71C91E174B}"/>
                </a:ext>
              </a:extLst>
            </p:cNvPr>
            <p:cNvSpPr/>
            <p:nvPr/>
          </p:nvSpPr>
          <p:spPr>
            <a:xfrm>
              <a:off x="7072393" y="2117734"/>
              <a:ext cx="385045" cy="309710"/>
            </a:xfrm>
            <a:custGeom>
              <a:avLst/>
              <a:gdLst>
                <a:gd name="connsiteX0" fmla="*/ 159041 w 385045"/>
                <a:gd name="connsiteY0" fmla="*/ 92076 h 309710"/>
                <a:gd name="connsiteX1" fmla="*/ 159041 w 385045"/>
                <a:gd name="connsiteY1" fmla="*/ 41853 h 309710"/>
                <a:gd name="connsiteX2" fmla="*/ 58594 w 385045"/>
                <a:gd name="connsiteY2" fmla="*/ 75335 h 309710"/>
                <a:gd name="connsiteX3" fmla="*/ 159041 w 385045"/>
                <a:gd name="connsiteY3" fmla="*/ 108817 h 309710"/>
                <a:gd name="connsiteX4" fmla="*/ 267858 w 385045"/>
                <a:gd name="connsiteY4" fmla="*/ 58594 h 309710"/>
                <a:gd name="connsiteX5" fmla="*/ 133929 w 385045"/>
                <a:gd name="connsiteY5" fmla="*/ 0 h 309710"/>
                <a:gd name="connsiteX6" fmla="*/ 0 w 385045"/>
                <a:gd name="connsiteY6" fmla="*/ 75335 h 309710"/>
                <a:gd name="connsiteX7" fmla="*/ 133929 w 385045"/>
                <a:gd name="connsiteY7" fmla="*/ 150670 h 309710"/>
                <a:gd name="connsiteX8" fmla="*/ 385046 w 385045"/>
                <a:gd name="connsiteY8" fmla="*/ 150670 h 309710"/>
                <a:gd name="connsiteX9" fmla="*/ 385046 w 385045"/>
                <a:gd name="connsiteY9" fmla="*/ 309711 h 309710"/>
                <a:gd name="connsiteX10" fmla="*/ 133929 w 385045"/>
                <a:gd name="connsiteY10" fmla="*/ 309711 h 309710"/>
                <a:gd name="connsiteX11" fmla="*/ 0 w 385045"/>
                <a:gd name="connsiteY11" fmla="*/ 234376 h 309710"/>
                <a:gd name="connsiteX12" fmla="*/ 0 w 385045"/>
                <a:gd name="connsiteY12" fmla="*/ 75335 h 3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045" h="309710">
                  <a:moveTo>
                    <a:pt x="159041" y="92076"/>
                  </a:moveTo>
                  <a:lnTo>
                    <a:pt x="159041" y="41853"/>
                  </a:lnTo>
                  <a:cubicBezTo>
                    <a:pt x="92746" y="41853"/>
                    <a:pt x="58594" y="56836"/>
                    <a:pt x="58594" y="75335"/>
                  </a:cubicBezTo>
                  <a:cubicBezTo>
                    <a:pt x="58594" y="98438"/>
                    <a:pt x="101284" y="108817"/>
                    <a:pt x="159041" y="108817"/>
                  </a:cubicBezTo>
                  <a:cubicBezTo>
                    <a:pt x="216797" y="108817"/>
                    <a:pt x="267858" y="86886"/>
                    <a:pt x="267858" y="58594"/>
                  </a:cubicBezTo>
                  <a:cubicBezTo>
                    <a:pt x="267858" y="21596"/>
                    <a:pt x="203237" y="0"/>
                    <a:pt x="133929" y="0"/>
                  </a:cubicBezTo>
                  <a:cubicBezTo>
                    <a:pt x="59933" y="0"/>
                    <a:pt x="0" y="33733"/>
                    <a:pt x="0" y="75335"/>
                  </a:cubicBezTo>
                  <a:cubicBezTo>
                    <a:pt x="0" y="116937"/>
                    <a:pt x="59933" y="150670"/>
                    <a:pt x="133929" y="150670"/>
                  </a:cubicBezTo>
                  <a:lnTo>
                    <a:pt x="385046" y="150670"/>
                  </a:lnTo>
                  <a:lnTo>
                    <a:pt x="385046" y="309711"/>
                  </a:lnTo>
                  <a:lnTo>
                    <a:pt x="133929" y="309711"/>
                  </a:lnTo>
                  <a:cubicBezTo>
                    <a:pt x="59933" y="309711"/>
                    <a:pt x="0" y="275977"/>
                    <a:pt x="0" y="234376"/>
                  </a:cubicBezTo>
                  <a:lnTo>
                    <a:pt x="0" y="75335"/>
                  </a:lnTo>
                </a:path>
              </a:pathLst>
            </a:custGeom>
            <a:noFill/>
            <a:ln w="12700" cap="flat">
              <a:solidFill>
                <a:schemeClr val="tx1"/>
              </a:solidFill>
              <a:prstDash val="solid"/>
              <a:miter/>
            </a:ln>
          </p:spPr>
          <p:txBody>
            <a:bodyPr rtlCol="0" anchor="ctr"/>
            <a:lstStyle/>
            <a:p>
              <a:endParaRPr lang="en-AU"/>
            </a:p>
          </p:txBody>
        </p:sp>
        <p:sp>
          <p:nvSpPr>
            <p:cNvPr id="1288" name="Freeform: Shape 1287">
              <a:extLst>
                <a:ext uri="{FF2B5EF4-FFF2-40B4-BE49-F238E27FC236}">
                  <a16:creationId xmlns:a16="http://schemas.microsoft.com/office/drawing/2014/main" id="{15C2BB4C-1050-4E3E-8FB9-F50504A20E14}"/>
                </a:ext>
              </a:extLst>
            </p:cNvPr>
            <p:cNvSpPr/>
            <p:nvPr/>
          </p:nvSpPr>
          <p:spPr>
            <a:xfrm>
              <a:off x="7130987" y="2193069"/>
              <a:ext cx="8370" cy="41852"/>
            </a:xfrm>
            <a:custGeom>
              <a:avLst/>
              <a:gdLst>
                <a:gd name="connsiteX0" fmla="*/ 0 w 8370"/>
                <a:gd name="connsiteY0" fmla="*/ 0 h 41852"/>
                <a:gd name="connsiteX1" fmla="*/ 0 w 8370"/>
                <a:gd name="connsiteY1" fmla="*/ 41853 h 41852"/>
              </a:gdLst>
              <a:ahLst/>
              <a:cxnLst>
                <a:cxn ang="0">
                  <a:pos x="connsiteX0" y="connsiteY0"/>
                </a:cxn>
                <a:cxn ang="0">
                  <a:pos x="connsiteX1" y="connsiteY1"/>
                </a:cxn>
              </a:cxnLst>
              <a:rect l="l" t="t" r="r" b="b"/>
              <a:pathLst>
                <a:path w="8370" h="41852">
                  <a:moveTo>
                    <a:pt x="0" y="0"/>
                  </a:moveTo>
                  <a:lnTo>
                    <a:pt x="0" y="41853"/>
                  </a:lnTo>
                </a:path>
              </a:pathLst>
            </a:custGeom>
            <a:ln w="12700" cap="flat">
              <a:solidFill>
                <a:schemeClr val="tx1"/>
              </a:solidFill>
              <a:prstDash val="solid"/>
              <a:miter/>
            </a:ln>
          </p:spPr>
          <p:txBody>
            <a:bodyPr rtlCol="0" anchor="ctr"/>
            <a:lstStyle/>
            <a:p>
              <a:endParaRPr lang="en-AU"/>
            </a:p>
          </p:txBody>
        </p:sp>
        <p:sp>
          <p:nvSpPr>
            <p:cNvPr id="1289" name="Freeform: Shape 1288">
              <a:extLst>
                <a:ext uri="{FF2B5EF4-FFF2-40B4-BE49-F238E27FC236}">
                  <a16:creationId xmlns:a16="http://schemas.microsoft.com/office/drawing/2014/main" id="{22B95621-1A77-4457-9EC1-4B14EAC57CBA}"/>
                </a:ext>
              </a:extLst>
            </p:cNvPr>
            <p:cNvSpPr/>
            <p:nvPr/>
          </p:nvSpPr>
          <p:spPr>
            <a:xfrm>
              <a:off x="7340251" y="2176328"/>
              <a:ext cx="8370" cy="75335"/>
            </a:xfrm>
            <a:custGeom>
              <a:avLst/>
              <a:gdLst>
                <a:gd name="connsiteX0" fmla="*/ 0 w 8370"/>
                <a:gd name="connsiteY0" fmla="*/ 0 h 75335"/>
                <a:gd name="connsiteX1" fmla="*/ 0 w 8370"/>
                <a:gd name="connsiteY1" fmla="*/ 75335 h 75335"/>
              </a:gdLst>
              <a:ahLst/>
              <a:cxnLst>
                <a:cxn ang="0">
                  <a:pos x="connsiteX0" y="connsiteY0"/>
                </a:cxn>
                <a:cxn ang="0">
                  <a:pos x="connsiteX1" y="connsiteY1"/>
                </a:cxn>
              </a:cxnLst>
              <a:rect l="l" t="t" r="r" b="b"/>
              <a:pathLst>
                <a:path w="8370" h="75335">
                  <a:moveTo>
                    <a:pt x="0" y="0"/>
                  </a:moveTo>
                  <a:lnTo>
                    <a:pt x="0" y="75335"/>
                  </a:lnTo>
                </a:path>
              </a:pathLst>
            </a:custGeom>
            <a:ln w="12700" cap="flat">
              <a:solidFill>
                <a:schemeClr val="tx1"/>
              </a:solidFill>
              <a:prstDash val="solid"/>
              <a:miter/>
            </a:ln>
          </p:spPr>
          <p:txBody>
            <a:bodyPr rtlCol="0" anchor="ctr"/>
            <a:lstStyle/>
            <a:p>
              <a:endParaRPr lang="en-AU"/>
            </a:p>
          </p:txBody>
        </p:sp>
        <p:sp>
          <p:nvSpPr>
            <p:cNvPr id="1290" name="Freeform: Shape 1289">
              <a:extLst>
                <a:ext uri="{FF2B5EF4-FFF2-40B4-BE49-F238E27FC236}">
                  <a16:creationId xmlns:a16="http://schemas.microsoft.com/office/drawing/2014/main" id="{F0BA383D-F68B-4FC2-B23E-8FCCC2D6D39C}"/>
                </a:ext>
              </a:extLst>
            </p:cNvPr>
            <p:cNvSpPr/>
            <p:nvPr/>
          </p:nvSpPr>
          <p:spPr>
            <a:xfrm>
              <a:off x="7390474" y="2368851"/>
              <a:ext cx="8370" cy="58593"/>
            </a:xfrm>
            <a:custGeom>
              <a:avLst/>
              <a:gdLst>
                <a:gd name="connsiteX0" fmla="*/ 0 w 8370"/>
                <a:gd name="connsiteY0" fmla="*/ 0 h 58593"/>
                <a:gd name="connsiteX1" fmla="*/ 0 w 8370"/>
                <a:gd name="connsiteY1" fmla="*/ 58594 h 58593"/>
              </a:gdLst>
              <a:ahLst/>
              <a:cxnLst>
                <a:cxn ang="0">
                  <a:pos x="connsiteX0" y="connsiteY0"/>
                </a:cxn>
                <a:cxn ang="0">
                  <a:pos x="connsiteX1" y="connsiteY1"/>
                </a:cxn>
              </a:cxnLst>
              <a:rect l="l" t="t" r="r" b="b"/>
              <a:pathLst>
                <a:path w="8370" h="58593">
                  <a:moveTo>
                    <a:pt x="0" y="0"/>
                  </a:moveTo>
                  <a:lnTo>
                    <a:pt x="0" y="58594"/>
                  </a:lnTo>
                </a:path>
              </a:pathLst>
            </a:custGeom>
            <a:ln w="12700" cap="flat">
              <a:solidFill>
                <a:schemeClr val="tx1"/>
              </a:solidFill>
              <a:prstDash val="solid"/>
              <a:miter/>
            </a:ln>
          </p:spPr>
          <p:txBody>
            <a:bodyPr rtlCol="0" anchor="ctr"/>
            <a:lstStyle/>
            <a:p>
              <a:endParaRPr lang="en-AU"/>
            </a:p>
          </p:txBody>
        </p:sp>
        <p:sp>
          <p:nvSpPr>
            <p:cNvPr id="1291" name="Freeform: Shape 1290">
              <a:extLst>
                <a:ext uri="{FF2B5EF4-FFF2-40B4-BE49-F238E27FC236}">
                  <a16:creationId xmlns:a16="http://schemas.microsoft.com/office/drawing/2014/main" id="{F23B33E5-3CBD-4351-94CF-5645D0737200}"/>
                </a:ext>
              </a:extLst>
            </p:cNvPr>
            <p:cNvSpPr/>
            <p:nvPr/>
          </p:nvSpPr>
          <p:spPr>
            <a:xfrm>
              <a:off x="7323510" y="2326998"/>
              <a:ext cx="8370" cy="100446"/>
            </a:xfrm>
            <a:custGeom>
              <a:avLst/>
              <a:gdLst>
                <a:gd name="connsiteX0" fmla="*/ 0 w 8370"/>
                <a:gd name="connsiteY0" fmla="*/ 0 h 100446"/>
                <a:gd name="connsiteX1" fmla="*/ 0 w 8370"/>
                <a:gd name="connsiteY1" fmla="*/ 100447 h 100446"/>
              </a:gdLst>
              <a:ahLst/>
              <a:cxnLst>
                <a:cxn ang="0">
                  <a:pos x="connsiteX0" y="connsiteY0"/>
                </a:cxn>
                <a:cxn ang="0">
                  <a:pos x="connsiteX1" y="connsiteY1"/>
                </a:cxn>
              </a:cxnLst>
              <a:rect l="l" t="t" r="r" b="b"/>
              <a:pathLst>
                <a:path w="8370" h="100446">
                  <a:moveTo>
                    <a:pt x="0" y="0"/>
                  </a:moveTo>
                  <a:lnTo>
                    <a:pt x="0" y="100447"/>
                  </a:lnTo>
                </a:path>
              </a:pathLst>
            </a:custGeom>
            <a:ln w="12700" cap="flat">
              <a:solidFill>
                <a:schemeClr val="tx1"/>
              </a:solidFill>
              <a:prstDash val="solid"/>
              <a:miter/>
            </a:ln>
          </p:spPr>
          <p:txBody>
            <a:bodyPr rtlCol="0" anchor="ctr"/>
            <a:lstStyle/>
            <a:p>
              <a:endParaRPr lang="en-AU"/>
            </a:p>
          </p:txBody>
        </p:sp>
        <p:sp>
          <p:nvSpPr>
            <p:cNvPr id="1292" name="Freeform: Shape 1291">
              <a:extLst>
                <a:ext uri="{FF2B5EF4-FFF2-40B4-BE49-F238E27FC236}">
                  <a16:creationId xmlns:a16="http://schemas.microsoft.com/office/drawing/2014/main" id="{E87D854A-69BB-4287-8C03-68DEBCF0DE3E}"/>
                </a:ext>
              </a:extLst>
            </p:cNvPr>
            <p:cNvSpPr/>
            <p:nvPr/>
          </p:nvSpPr>
          <p:spPr>
            <a:xfrm>
              <a:off x="7256545" y="2368851"/>
              <a:ext cx="8370" cy="58593"/>
            </a:xfrm>
            <a:custGeom>
              <a:avLst/>
              <a:gdLst>
                <a:gd name="connsiteX0" fmla="*/ 0 w 8370"/>
                <a:gd name="connsiteY0" fmla="*/ 0 h 58593"/>
                <a:gd name="connsiteX1" fmla="*/ 0 w 8370"/>
                <a:gd name="connsiteY1" fmla="*/ 58594 h 58593"/>
              </a:gdLst>
              <a:ahLst/>
              <a:cxnLst>
                <a:cxn ang="0">
                  <a:pos x="connsiteX0" y="connsiteY0"/>
                </a:cxn>
                <a:cxn ang="0">
                  <a:pos x="connsiteX1" y="connsiteY1"/>
                </a:cxn>
              </a:cxnLst>
              <a:rect l="l" t="t" r="r" b="b"/>
              <a:pathLst>
                <a:path w="8370" h="58593">
                  <a:moveTo>
                    <a:pt x="0" y="0"/>
                  </a:moveTo>
                  <a:lnTo>
                    <a:pt x="0" y="58594"/>
                  </a:lnTo>
                </a:path>
              </a:pathLst>
            </a:custGeom>
            <a:ln w="12700" cap="flat">
              <a:solidFill>
                <a:schemeClr val="tx1"/>
              </a:solidFill>
              <a:prstDash val="solid"/>
              <a:miter/>
            </a:ln>
          </p:spPr>
          <p:txBody>
            <a:bodyPr rtlCol="0" anchor="ctr"/>
            <a:lstStyle/>
            <a:p>
              <a:endParaRPr lang="en-AU"/>
            </a:p>
          </p:txBody>
        </p:sp>
        <p:sp>
          <p:nvSpPr>
            <p:cNvPr id="1293" name="Freeform: Shape 1292">
              <a:extLst>
                <a:ext uri="{FF2B5EF4-FFF2-40B4-BE49-F238E27FC236}">
                  <a16:creationId xmlns:a16="http://schemas.microsoft.com/office/drawing/2014/main" id="{51ABC399-0326-4850-9D64-D39932425937}"/>
                </a:ext>
              </a:extLst>
            </p:cNvPr>
            <p:cNvSpPr/>
            <p:nvPr/>
          </p:nvSpPr>
          <p:spPr>
            <a:xfrm>
              <a:off x="7189581" y="2326998"/>
              <a:ext cx="8370" cy="100446"/>
            </a:xfrm>
            <a:custGeom>
              <a:avLst/>
              <a:gdLst>
                <a:gd name="connsiteX0" fmla="*/ 0 w 8370"/>
                <a:gd name="connsiteY0" fmla="*/ 0 h 100446"/>
                <a:gd name="connsiteX1" fmla="*/ 0 w 8370"/>
                <a:gd name="connsiteY1" fmla="*/ 100447 h 100446"/>
              </a:gdLst>
              <a:ahLst/>
              <a:cxnLst>
                <a:cxn ang="0">
                  <a:pos x="connsiteX0" y="connsiteY0"/>
                </a:cxn>
                <a:cxn ang="0">
                  <a:pos x="connsiteX1" y="connsiteY1"/>
                </a:cxn>
              </a:cxnLst>
              <a:rect l="l" t="t" r="r" b="b"/>
              <a:pathLst>
                <a:path w="8370" h="100446">
                  <a:moveTo>
                    <a:pt x="0" y="0"/>
                  </a:moveTo>
                  <a:lnTo>
                    <a:pt x="0" y="100447"/>
                  </a:lnTo>
                </a:path>
              </a:pathLst>
            </a:custGeom>
            <a:ln w="12700" cap="flat">
              <a:solidFill>
                <a:schemeClr val="tx1"/>
              </a:solidFill>
              <a:prstDash val="solid"/>
              <a:miter/>
            </a:ln>
          </p:spPr>
          <p:txBody>
            <a:bodyPr rtlCol="0" anchor="ctr"/>
            <a:lstStyle/>
            <a:p>
              <a:endParaRPr lang="en-AU"/>
            </a:p>
          </p:txBody>
        </p:sp>
        <p:sp>
          <p:nvSpPr>
            <p:cNvPr id="1294" name="Freeform: Shape 1293">
              <a:extLst>
                <a:ext uri="{FF2B5EF4-FFF2-40B4-BE49-F238E27FC236}">
                  <a16:creationId xmlns:a16="http://schemas.microsoft.com/office/drawing/2014/main" id="{A429B773-CCA4-4C2B-83A9-0BCF1262D9D6}"/>
                </a:ext>
              </a:extLst>
            </p:cNvPr>
            <p:cNvSpPr/>
            <p:nvPr/>
          </p:nvSpPr>
          <p:spPr>
            <a:xfrm>
              <a:off x="7122616" y="2343739"/>
              <a:ext cx="8370" cy="58593"/>
            </a:xfrm>
            <a:custGeom>
              <a:avLst/>
              <a:gdLst>
                <a:gd name="connsiteX0" fmla="*/ 0 w 8370"/>
                <a:gd name="connsiteY0" fmla="*/ 0 h 58593"/>
                <a:gd name="connsiteX1" fmla="*/ 0 w 8370"/>
                <a:gd name="connsiteY1" fmla="*/ 58594 h 58593"/>
              </a:gdLst>
              <a:ahLst/>
              <a:cxnLst>
                <a:cxn ang="0">
                  <a:pos x="connsiteX0" y="connsiteY0"/>
                </a:cxn>
                <a:cxn ang="0">
                  <a:pos x="connsiteX1" y="connsiteY1"/>
                </a:cxn>
              </a:cxnLst>
              <a:rect l="l" t="t" r="r" b="b"/>
              <a:pathLst>
                <a:path w="8370" h="58593">
                  <a:moveTo>
                    <a:pt x="0" y="0"/>
                  </a:moveTo>
                  <a:lnTo>
                    <a:pt x="0" y="58594"/>
                  </a:lnTo>
                </a:path>
              </a:pathLst>
            </a:custGeom>
            <a:ln w="12700" cap="flat">
              <a:solidFill>
                <a:schemeClr val="tx1"/>
              </a:solidFill>
              <a:prstDash val="solid"/>
              <a:miter/>
            </a:ln>
          </p:spPr>
          <p:txBody>
            <a:bodyPr rtlCol="0" anchor="ctr"/>
            <a:lstStyle/>
            <a:p>
              <a:endParaRPr lang="en-AU"/>
            </a:p>
          </p:txBody>
        </p:sp>
      </p:grpSp>
      <p:grpSp>
        <p:nvGrpSpPr>
          <p:cNvPr id="1295" name="Graphic 1283">
            <a:extLst>
              <a:ext uri="{FF2B5EF4-FFF2-40B4-BE49-F238E27FC236}">
                <a16:creationId xmlns:a16="http://schemas.microsoft.com/office/drawing/2014/main" id="{131BC421-AF4A-43CA-9519-7F5711A485BA}"/>
              </a:ext>
            </a:extLst>
          </p:cNvPr>
          <p:cNvGrpSpPr/>
          <p:nvPr/>
        </p:nvGrpSpPr>
        <p:grpSpPr>
          <a:xfrm>
            <a:off x="9360051" y="4047665"/>
            <a:ext cx="334822" cy="385045"/>
            <a:chOff x="7767149" y="2084252"/>
            <a:chExt cx="334822" cy="385045"/>
          </a:xfrm>
          <a:noFill/>
        </p:grpSpPr>
        <p:sp>
          <p:nvSpPr>
            <p:cNvPr id="1296" name="Freeform: Shape 1295">
              <a:extLst>
                <a:ext uri="{FF2B5EF4-FFF2-40B4-BE49-F238E27FC236}">
                  <a16:creationId xmlns:a16="http://schemas.microsoft.com/office/drawing/2014/main" id="{E34AE6BE-05A0-465D-9070-501F10B9F2A6}"/>
                </a:ext>
              </a:extLst>
            </p:cNvPr>
            <p:cNvSpPr/>
            <p:nvPr/>
          </p:nvSpPr>
          <p:spPr>
            <a:xfrm>
              <a:off x="7767149" y="2193069"/>
              <a:ext cx="334822" cy="66964"/>
            </a:xfrm>
            <a:custGeom>
              <a:avLst/>
              <a:gdLst>
                <a:gd name="connsiteX0" fmla="*/ 0 w 334822"/>
                <a:gd name="connsiteY0" fmla="*/ 33482 h 66964"/>
                <a:gd name="connsiteX1" fmla="*/ 33482 w 334822"/>
                <a:gd name="connsiteY1" fmla="*/ 66964 h 66964"/>
                <a:gd name="connsiteX2" fmla="*/ 66964 w 334822"/>
                <a:gd name="connsiteY2" fmla="*/ 33482 h 66964"/>
                <a:gd name="connsiteX3" fmla="*/ 100447 w 334822"/>
                <a:gd name="connsiteY3" fmla="*/ 66964 h 66964"/>
                <a:gd name="connsiteX4" fmla="*/ 133929 w 334822"/>
                <a:gd name="connsiteY4" fmla="*/ 33482 h 66964"/>
                <a:gd name="connsiteX5" fmla="*/ 167411 w 334822"/>
                <a:gd name="connsiteY5" fmla="*/ 66964 h 66964"/>
                <a:gd name="connsiteX6" fmla="*/ 200893 w 334822"/>
                <a:gd name="connsiteY6" fmla="*/ 33482 h 66964"/>
                <a:gd name="connsiteX7" fmla="*/ 234376 w 334822"/>
                <a:gd name="connsiteY7" fmla="*/ 66964 h 66964"/>
                <a:gd name="connsiteX8" fmla="*/ 267858 w 334822"/>
                <a:gd name="connsiteY8" fmla="*/ 33482 h 66964"/>
                <a:gd name="connsiteX9" fmla="*/ 301340 w 334822"/>
                <a:gd name="connsiteY9" fmla="*/ 66964 h 66964"/>
                <a:gd name="connsiteX10" fmla="*/ 334822 w 334822"/>
                <a:gd name="connsiteY10" fmla="*/ 33482 h 66964"/>
                <a:gd name="connsiteX11" fmla="*/ 334822 w 334822"/>
                <a:gd name="connsiteY11" fmla="*/ 0 h 66964"/>
                <a:gd name="connsiteX12" fmla="*/ 0 w 334822"/>
                <a:gd name="connsiteY12" fmla="*/ 0 h 66964"/>
                <a:gd name="connsiteX13" fmla="*/ 0 w 334822"/>
                <a:gd name="connsiteY13" fmla="*/ 33482 h 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822" h="66964">
                  <a:moveTo>
                    <a:pt x="0" y="33482"/>
                  </a:moveTo>
                  <a:cubicBezTo>
                    <a:pt x="0" y="51981"/>
                    <a:pt x="14983" y="66964"/>
                    <a:pt x="33482" y="66964"/>
                  </a:cubicBezTo>
                  <a:cubicBezTo>
                    <a:pt x="51981" y="66964"/>
                    <a:pt x="66964" y="51981"/>
                    <a:pt x="66964" y="33482"/>
                  </a:cubicBezTo>
                  <a:cubicBezTo>
                    <a:pt x="66964" y="51981"/>
                    <a:pt x="81948" y="66964"/>
                    <a:pt x="100447" y="66964"/>
                  </a:cubicBezTo>
                  <a:cubicBezTo>
                    <a:pt x="118946" y="66964"/>
                    <a:pt x="133929" y="51981"/>
                    <a:pt x="133929" y="33482"/>
                  </a:cubicBezTo>
                  <a:cubicBezTo>
                    <a:pt x="133929" y="51981"/>
                    <a:pt x="148912" y="66964"/>
                    <a:pt x="167411" y="66964"/>
                  </a:cubicBezTo>
                  <a:cubicBezTo>
                    <a:pt x="185910" y="66964"/>
                    <a:pt x="200893" y="51981"/>
                    <a:pt x="200893" y="33482"/>
                  </a:cubicBezTo>
                  <a:cubicBezTo>
                    <a:pt x="200893" y="51981"/>
                    <a:pt x="215877" y="66964"/>
                    <a:pt x="234376" y="66964"/>
                  </a:cubicBezTo>
                  <a:cubicBezTo>
                    <a:pt x="252874" y="66964"/>
                    <a:pt x="267858" y="51981"/>
                    <a:pt x="267858" y="33482"/>
                  </a:cubicBezTo>
                  <a:cubicBezTo>
                    <a:pt x="267858" y="51981"/>
                    <a:pt x="282841" y="66964"/>
                    <a:pt x="301340" y="66964"/>
                  </a:cubicBezTo>
                  <a:cubicBezTo>
                    <a:pt x="319839" y="66964"/>
                    <a:pt x="334822" y="51981"/>
                    <a:pt x="334822" y="33482"/>
                  </a:cubicBezTo>
                  <a:lnTo>
                    <a:pt x="334822" y="0"/>
                  </a:lnTo>
                  <a:lnTo>
                    <a:pt x="0" y="0"/>
                  </a:lnTo>
                  <a:lnTo>
                    <a:pt x="0" y="33482"/>
                  </a:lnTo>
                  <a:close/>
                </a:path>
              </a:pathLst>
            </a:custGeom>
            <a:noFill/>
            <a:ln w="12700" cap="flat">
              <a:solidFill>
                <a:schemeClr val="tx1"/>
              </a:solidFill>
              <a:prstDash val="solid"/>
              <a:miter/>
            </a:ln>
          </p:spPr>
          <p:txBody>
            <a:bodyPr rtlCol="0" anchor="ctr"/>
            <a:lstStyle/>
            <a:p>
              <a:endParaRPr lang="en-AU"/>
            </a:p>
          </p:txBody>
        </p:sp>
        <p:sp>
          <p:nvSpPr>
            <p:cNvPr id="1297" name="Freeform: Shape 1296">
              <a:extLst>
                <a:ext uri="{FF2B5EF4-FFF2-40B4-BE49-F238E27FC236}">
                  <a16:creationId xmlns:a16="http://schemas.microsoft.com/office/drawing/2014/main" id="{5DFB6476-368E-4885-91AE-617429DAB1C3}"/>
                </a:ext>
              </a:extLst>
            </p:cNvPr>
            <p:cNvSpPr/>
            <p:nvPr/>
          </p:nvSpPr>
          <p:spPr>
            <a:xfrm>
              <a:off x="7834114" y="2218181"/>
              <a:ext cx="8370" cy="8370"/>
            </a:xfrm>
            <a:custGeom>
              <a:avLst/>
              <a:gdLst>
                <a:gd name="connsiteX0" fmla="*/ 0 w 8370"/>
                <a:gd name="connsiteY0" fmla="*/ 0 h 8370"/>
                <a:gd name="connsiteX1" fmla="*/ 0 w 8370"/>
                <a:gd name="connsiteY1" fmla="*/ 8371 h 8370"/>
              </a:gdLst>
              <a:ahLst/>
              <a:cxnLst>
                <a:cxn ang="0">
                  <a:pos x="connsiteX0" y="connsiteY0"/>
                </a:cxn>
                <a:cxn ang="0">
                  <a:pos x="connsiteX1" y="connsiteY1"/>
                </a:cxn>
              </a:cxnLst>
              <a:rect l="l" t="t" r="r" b="b"/>
              <a:pathLst>
                <a:path w="8370" h="8370">
                  <a:moveTo>
                    <a:pt x="0" y="0"/>
                  </a:moveTo>
                  <a:lnTo>
                    <a:pt x="0" y="8371"/>
                  </a:lnTo>
                </a:path>
              </a:pathLst>
            </a:custGeom>
            <a:ln w="12700" cap="flat">
              <a:solidFill>
                <a:schemeClr val="tx1"/>
              </a:solidFill>
              <a:prstDash val="solid"/>
              <a:miter/>
            </a:ln>
          </p:spPr>
          <p:txBody>
            <a:bodyPr rtlCol="0" anchor="ctr"/>
            <a:lstStyle/>
            <a:p>
              <a:endParaRPr lang="en-AU"/>
            </a:p>
          </p:txBody>
        </p:sp>
        <p:sp>
          <p:nvSpPr>
            <p:cNvPr id="1298" name="Freeform: Shape 1297">
              <a:extLst>
                <a:ext uri="{FF2B5EF4-FFF2-40B4-BE49-F238E27FC236}">
                  <a16:creationId xmlns:a16="http://schemas.microsoft.com/office/drawing/2014/main" id="{9E5E3911-5ECC-45B6-99F3-D7D5709611B1}"/>
                </a:ext>
              </a:extLst>
            </p:cNvPr>
            <p:cNvSpPr/>
            <p:nvPr/>
          </p:nvSpPr>
          <p:spPr>
            <a:xfrm>
              <a:off x="7901078" y="2218181"/>
              <a:ext cx="8370" cy="8370"/>
            </a:xfrm>
            <a:custGeom>
              <a:avLst/>
              <a:gdLst>
                <a:gd name="connsiteX0" fmla="*/ 0 w 8370"/>
                <a:gd name="connsiteY0" fmla="*/ 0 h 8370"/>
                <a:gd name="connsiteX1" fmla="*/ 0 w 8370"/>
                <a:gd name="connsiteY1" fmla="*/ 8371 h 8370"/>
              </a:gdLst>
              <a:ahLst/>
              <a:cxnLst>
                <a:cxn ang="0">
                  <a:pos x="connsiteX0" y="connsiteY0"/>
                </a:cxn>
                <a:cxn ang="0">
                  <a:pos x="connsiteX1" y="connsiteY1"/>
                </a:cxn>
              </a:cxnLst>
              <a:rect l="l" t="t" r="r" b="b"/>
              <a:pathLst>
                <a:path w="8370" h="8370">
                  <a:moveTo>
                    <a:pt x="0" y="0"/>
                  </a:moveTo>
                  <a:lnTo>
                    <a:pt x="0" y="8371"/>
                  </a:lnTo>
                </a:path>
              </a:pathLst>
            </a:custGeom>
            <a:ln w="12700" cap="flat">
              <a:solidFill>
                <a:schemeClr val="tx1"/>
              </a:solidFill>
              <a:prstDash val="solid"/>
              <a:miter/>
            </a:ln>
          </p:spPr>
          <p:txBody>
            <a:bodyPr rtlCol="0" anchor="ctr"/>
            <a:lstStyle/>
            <a:p>
              <a:endParaRPr lang="en-AU"/>
            </a:p>
          </p:txBody>
        </p:sp>
        <p:sp>
          <p:nvSpPr>
            <p:cNvPr id="1299" name="Freeform: Shape 1298">
              <a:extLst>
                <a:ext uri="{FF2B5EF4-FFF2-40B4-BE49-F238E27FC236}">
                  <a16:creationId xmlns:a16="http://schemas.microsoft.com/office/drawing/2014/main" id="{367498C7-F467-4113-AE66-E0425D93C58B}"/>
                </a:ext>
              </a:extLst>
            </p:cNvPr>
            <p:cNvSpPr/>
            <p:nvPr/>
          </p:nvSpPr>
          <p:spPr>
            <a:xfrm>
              <a:off x="7968043" y="2218181"/>
              <a:ext cx="8370" cy="8370"/>
            </a:xfrm>
            <a:custGeom>
              <a:avLst/>
              <a:gdLst>
                <a:gd name="connsiteX0" fmla="*/ 0 w 8370"/>
                <a:gd name="connsiteY0" fmla="*/ 0 h 8370"/>
                <a:gd name="connsiteX1" fmla="*/ 0 w 8370"/>
                <a:gd name="connsiteY1" fmla="*/ 8371 h 8370"/>
              </a:gdLst>
              <a:ahLst/>
              <a:cxnLst>
                <a:cxn ang="0">
                  <a:pos x="connsiteX0" y="connsiteY0"/>
                </a:cxn>
                <a:cxn ang="0">
                  <a:pos x="connsiteX1" y="connsiteY1"/>
                </a:cxn>
              </a:cxnLst>
              <a:rect l="l" t="t" r="r" b="b"/>
              <a:pathLst>
                <a:path w="8370" h="8370">
                  <a:moveTo>
                    <a:pt x="0" y="0"/>
                  </a:moveTo>
                  <a:lnTo>
                    <a:pt x="0" y="8371"/>
                  </a:lnTo>
                </a:path>
              </a:pathLst>
            </a:custGeom>
            <a:ln w="12700" cap="flat">
              <a:solidFill>
                <a:schemeClr val="tx1"/>
              </a:solidFill>
              <a:prstDash val="solid"/>
              <a:miter/>
            </a:ln>
          </p:spPr>
          <p:txBody>
            <a:bodyPr rtlCol="0" anchor="ctr"/>
            <a:lstStyle/>
            <a:p>
              <a:endParaRPr lang="en-AU"/>
            </a:p>
          </p:txBody>
        </p:sp>
        <p:sp>
          <p:nvSpPr>
            <p:cNvPr id="1300" name="Freeform: Shape 1299">
              <a:extLst>
                <a:ext uri="{FF2B5EF4-FFF2-40B4-BE49-F238E27FC236}">
                  <a16:creationId xmlns:a16="http://schemas.microsoft.com/office/drawing/2014/main" id="{A878C027-4AF2-464D-9757-F929DCD09BE8}"/>
                </a:ext>
              </a:extLst>
            </p:cNvPr>
            <p:cNvSpPr/>
            <p:nvPr/>
          </p:nvSpPr>
          <p:spPr>
            <a:xfrm>
              <a:off x="8035007" y="2218181"/>
              <a:ext cx="8370" cy="8370"/>
            </a:xfrm>
            <a:custGeom>
              <a:avLst/>
              <a:gdLst>
                <a:gd name="connsiteX0" fmla="*/ 0 w 8370"/>
                <a:gd name="connsiteY0" fmla="*/ 0 h 8370"/>
                <a:gd name="connsiteX1" fmla="*/ 0 w 8370"/>
                <a:gd name="connsiteY1" fmla="*/ 8371 h 8370"/>
              </a:gdLst>
              <a:ahLst/>
              <a:cxnLst>
                <a:cxn ang="0">
                  <a:pos x="connsiteX0" y="connsiteY0"/>
                </a:cxn>
                <a:cxn ang="0">
                  <a:pos x="connsiteX1" y="connsiteY1"/>
                </a:cxn>
              </a:cxnLst>
              <a:rect l="l" t="t" r="r" b="b"/>
              <a:pathLst>
                <a:path w="8370" h="8370">
                  <a:moveTo>
                    <a:pt x="0" y="0"/>
                  </a:moveTo>
                  <a:lnTo>
                    <a:pt x="0" y="8371"/>
                  </a:lnTo>
                </a:path>
              </a:pathLst>
            </a:custGeom>
            <a:ln w="12700" cap="flat">
              <a:solidFill>
                <a:schemeClr val="tx1"/>
              </a:solidFill>
              <a:prstDash val="solid"/>
              <a:miter/>
            </a:ln>
          </p:spPr>
          <p:txBody>
            <a:bodyPr rtlCol="0" anchor="ctr"/>
            <a:lstStyle/>
            <a:p>
              <a:endParaRPr lang="en-AU"/>
            </a:p>
          </p:txBody>
        </p:sp>
        <p:sp>
          <p:nvSpPr>
            <p:cNvPr id="1301" name="Freeform: Shape 1300">
              <a:extLst>
                <a:ext uri="{FF2B5EF4-FFF2-40B4-BE49-F238E27FC236}">
                  <a16:creationId xmlns:a16="http://schemas.microsoft.com/office/drawing/2014/main" id="{9B88051D-A36D-4F5C-A5AC-80E6D2810952}"/>
                </a:ext>
              </a:extLst>
            </p:cNvPr>
            <p:cNvSpPr/>
            <p:nvPr/>
          </p:nvSpPr>
          <p:spPr>
            <a:xfrm>
              <a:off x="7767149" y="2134475"/>
              <a:ext cx="334822" cy="58593"/>
            </a:xfrm>
            <a:custGeom>
              <a:avLst/>
              <a:gdLst>
                <a:gd name="connsiteX0" fmla="*/ 276228 w 334822"/>
                <a:gd name="connsiteY0" fmla="*/ 0 h 58593"/>
                <a:gd name="connsiteX1" fmla="*/ 58594 w 334822"/>
                <a:gd name="connsiteY1" fmla="*/ 0 h 58593"/>
                <a:gd name="connsiteX2" fmla="*/ 0 w 334822"/>
                <a:gd name="connsiteY2" fmla="*/ 50223 h 58593"/>
                <a:gd name="connsiteX3" fmla="*/ 0 w 334822"/>
                <a:gd name="connsiteY3" fmla="*/ 58594 h 58593"/>
                <a:gd name="connsiteX4" fmla="*/ 334822 w 334822"/>
                <a:gd name="connsiteY4" fmla="*/ 58594 h 58593"/>
                <a:gd name="connsiteX5" fmla="*/ 334822 w 334822"/>
                <a:gd name="connsiteY5" fmla="*/ 50223 h 58593"/>
                <a:gd name="connsiteX6" fmla="*/ 276228 w 334822"/>
                <a:gd name="connsiteY6" fmla="*/ 0 h 5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822" h="58593">
                  <a:moveTo>
                    <a:pt x="276228" y="0"/>
                  </a:moveTo>
                  <a:lnTo>
                    <a:pt x="58594" y="0"/>
                  </a:lnTo>
                  <a:lnTo>
                    <a:pt x="0" y="50223"/>
                  </a:lnTo>
                  <a:lnTo>
                    <a:pt x="0" y="58594"/>
                  </a:lnTo>
                  <a:lnTo>
                    <a:pt x="334822" y="58594"/>
                  </a:lnTo>
                  <a:lnTo>
                    <a:pt x="334822" y="50223"/>
                  </a:lnTo>
                  <a:lnTo>
                    <a:pt x="276228" y="0"/>
                  </a:lnTo>
                  <a:close/>
                </a:path>
              </a:pathLst>
            </a:custGeom>
            <a:noFill/>
            <a:ln w="12700" cap="flat">
              <a:solidFill>
                <a:schemeClr val="tx1"/>
              </a:solidFill>
              <a:prstDash val="solid"/>
              <a:miter/>
            </a:ln>
          </p:spPr>
          <p:txBody>
            <a:bodyPr rtlCol="0" anchor="ctr"/>
            <a:lstStyle/>
            <a:p>
              <a:endParaRPr lang="en-AU"/>
            </a:p>
          </p:txBody>
        </p:sp>
        <p:sp>
          <p:nvSpPr>
            <p:cNvPr id="1302" name="Freeform: Shape 1301">
              <a:extLst>
                <a:ext uri="{FF2B5EF4-FFF2-40B4-BE49-F238E27FC236}">
                  <a16:creationId xmlns:a16="http://schemas.microsoft.com/office/drawing/2014/main" id="{97FA7C1D-A4CF-442C-A6DF-02976726BAC8}"/>
                </a:ext>
              </a:extLst>
            </p:cNvPr>
            <p:cNvSpPr/>
            <p:nvPr/>
          </p:nvSpPr>
          <p:spPr>
            <a:xfrm>
              <a:off x="7825743" y="2084252"/>
              <a:ext cx="217634" cy="50223"/>
            </a:xfrm>
            <a:custGeom>
              <a:avLst/>
              <a:gdLst>
                <a:gd name="connsiteX0" fmla="*/ 33482 w 217634"/>
                <a:gd name="connsiteY0" fmla="*/ 0 h 50223"/>
                <a:gd name="connsiteX1" fmla="*/ 184152 w 217634"/>
                <a:gd name="connsiteY1" fmla="*/ 0 h 50223"/>
                <a:gd name="connsiteX2" fmla="*/ 217634 w 217634"/>
                <a:gd name="connsiteY2" fmla="*/ 33482 h 50223"/>
                <a:gd name="connsiteX3" fmla="*/ 217634 w 217634"/>
                <a:gd name="connsiteY3" fmla="*/ 50223 h 50223"/>
                <a:gd name="connsiteX4" fmla="*/ 0 w 217634"/>
                <a:gd name="connsiteY4" fmla="*/ 50223 h 50223"/>
                <a:gd name="connsiteX5" fmla="*/ 0 w 217634"/>
                <a:gd name="connsiteY5" fmla="*/ 33482 h 50223"/>
                <a:gd name="connsiteX6" fmla="*/ 33482 w 217634"/>
                <a:gd name="connsiteY6" fmla="*/ 0 h 5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634" h="50223">
                  <a:moveTo>
                    <a:pt x="33482" y="0"/>
                  </a:moveTo>
                  <a:lnTo>
                    <a:pt x="184152" y="0"/>
                  </a:lnTo>
                  <a:cubicBezTo>
                    <a:pt x="202651" y="0"/>
                    <a:pt x="217634" y="14983"/>
                    <a:pt x="217634" y="33482"/>
                  </a:cubicBezTo>
                  <a:lnTo>
                    <a:pt x="217634" y="50223"/>
                  </a:lnTo>
                  <a:lnTo>
                    <a:pt x="0" y="50223"/>
                  </a:lnTo>
                  <a:lnTo>
                    <a:pt x="0" y="33482"/>
                  </a:lnTo>
                  <a:cubicBezTo>
                    <a:pt x="0" y="14983"/>
                    <a:pt x="14983" y="0"/>
                    <a:pt x="33482" y="0"/>
                  </a:cubicBezTo>
                  <a:close/>
                </a:path>
              </a:pathLst>
            </a:custGeom>
            <a:noFill/>
            <a:ln w="12700" cap="flat">
              <a:solidFill>
                <a:schemeClr val="tx1"/>
              </a:solidFill>
              <a:prstDash val="solid"/>
              <a:miter/>
            </a:ln>
          </p:spPr>
          <p:txBody>
            <a:bodyPr rtlCol="0" anchor="ctr"/>
            <a:lstStyle/>
            <a:p>
              <a:endParaRPr lang="en-AU"/>
            </a:p>
          </p:txBody>
        </p:sp>
        <p:sp>
          <p:nvSpPr>
            <p:cNvPr id="1303" name="Freeform: Shape 1302">
              <a:extLst>
                <a:ext uri="{FF2B5EF4-FFF2-40B4-BE49-F238E27FC236}">
                  <a16:creationId xmlns:a16="http://schemas.microsoft.com/office/drawing/2014/main" id="{F7F9AEA7-2240-48C6-96C7-AB3068E84CDE}"/>
                </a:ext>
              </a:extLst>
            </p:cNvPr>
            <p:cNvSpPr/>
            <p:nvPr/>
          </p:nvSpPr>
          <p:spPr>
            <a:xfrm>
              <a:off x="7817373" y="2251663"/>
              <a:ext cx="234375" cy="217634"/>
            </a:xfrm>
            <a:custGeom>
              <a:avLst/>
              <a:gdLst>
                <a:gd name="connsiteX0" fmla="*/ 0 w 234375"/>
                <a:gd name="connsiteY0" fmla="*/ 0 h 217634"/>
                <a:gd name="connsiteX1" fmla="*/ 0 w 234375"/>
                <a:gd name="connsiteY1" fmla="*/ 184152 h 217634"/>
                <a:gd name="connsiteX2" fmla="*/ 33482 w 234375"/>
                <a:gd name="connsiteY2" fmla="*/ 217635 h 217634"/>
                <a:gd name="connsiteX3" fmla="*/ 200893 w 234375"/>
                <a:gd name="connsiteY3" fmla="*/ 217635 h 217634"/>
                <a:gd name="connsiteX4" fmla="*/ 234376 w 234375"/>
                <a:gd name="connsiteY4" fmla="*/ 184152 h 217634"/>
                <a:gd name="connsiteX5" fmla="*/ 234376 w 234375"/>
                <a:gd name="connsiteY5" fmla="*/ 8371 h 21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75" h="217634">
                  <a:moveTo>
                    <a:pt x="0" y="0"/>
                  </a:moveTo>
                  <a:lnTo>
                    <a:pt x="0" y="184152"/>
                  </a:lnTo>
                  <a:cubicBezTo>
                    <a:pt x="0" y="202651"/>
                    <a:pt x="14983" y="217635"/>
                    <a:pt x="33482" y="217635"/>
                  </a:cubicBezTo>
                  <a:lnTo>
                    <a:pt x="200893" y="217635"/>
                  </a:lnTo>
                  <a:cubicBezTo>
                    <a:pt x="219392" y="217635"/>
                    <a:pt x="234376" y="202651"/>
                    <a:pt x="234376" y="184152"/>
                  </a:cubicBezTo>
                  <a:lnTo>
                    <a:pt x="234376" y="8371"/>
                  </a:lnTo>
                </a:path>
              </a:pathLst>
            </a:custGeom>
            <a:noFill/>
            <a:ln w="12700" cap="flat">
              <a:solidFill>
                <a:schemeClr val="tx1"/>
              </a:solidFill>
              <a:prstDash val="solid"/>
              <a:miter/>
            </a:ln>
          </p:spPr>
          <p:txBody>
            <a:bodyPr rtlCol="0" anchor="ctr"/>
            <a:lstStyle/>
            <a:p>
              <a:endParaRPr lang="en-AU"/>
            </a:p>
          </p:txBody>
        </p:sp>
        <p:sp>
          <p:nvSpPr>
            <p:cNvPr id="1304" name="Freeform: Shape 1303">
              <a:extLst>
                <a:ext uri="{FF2B5EF4-FFF2-40B4-BE49-F238E27FC236}">
                  <a16:creationId xmlns:a16="http://schemas.microsoft.com/office/drawing/2014/main" id="{C1273C83-39E6-42F6-B225-9D4893A7C4C8}"/>
                </a:ext>
              </a:extLst>
            </p:cNvPr>
            <p:cNvSpPr/>
            <p:nvPr/>
          </p:nvSpPr>
          <p:spPr>
            <a:xfrm>
              <a:off x="7834114" y="2134475"/>
              <a:ext cx="25111" cy="58593"/>
            </a:xfrm>
            <a:custGeom>
              <a:avLst/>
              <a:gdLst>
                <a:gd name="connsiteX0" fmla="*/ 0 w 25111"/>
                <a:gd name="connsiteY0" fmla="*/ 58594 h 58593"/>
                <a:gd name="connsiteX1" fmla="*/ 0 w 25111"/>
                <a:gd name="connsiteY1" fmla="*/ 50223 h 58593"/>
                <a:gd name="connsiteX2" fmla="*/ 25112 w 25111"/>
                <a:gd name="connsiteY2" fmla="*/ 16741 h 58593"/>
                <a:gd name="connsiteX3" fmla="*/ 25112 w 25111"/>
                <a:gd name="connsiteY3" fmla="*/ 0 h 58593"/>
              </a:gdLst>
              <a:ahLst/>
              <a:cxnLst>
                <a:cxn ang="0">
                  <a:pos x="connsiteX0" y="connsiteY0"/>
                </a:cxn>
                <a:cxn ang="0">
                  <a:pos x="connsiteX1" y="connsiteY1"/>
                </a:cxn>
                <a:cxn ang="0">
                  <a:pos x="connsiteX2" y="connsiteY2"/>
                </a:cxn>
                <a:cxn ang="0">
                  <a:pos x="connsiteX3" y="connsiteY3"/>
                </a:cxn>
              </a:cxnLst>
              <a:rect l="l" t="t" r="r" b="b"/>
              <a:pathLst>
                <a:path w="25111" h="58593">
                  <a:moveTo>
                    <a:pt x="0" y="58594"/>
                  </a:moveTo>
                  <a:lnTo>
                    <a:pt x="0" y="50223"/>
                  </a:lnTo>
                  <a:lnTo>
                    <a:pt x="25112" y="16741"/>
                  </a:lnTo>
                  <a:lnTo>
                    <a:pt x="25112" y="0"/>
                  </a:lnTo>
                </a:path>
              </a:pathLst>
            </a:custGeom>
            <a:noFill/>
            <a:ln w="12700" cap="flat">
              <a:solidFill>
                <a:schemeClr val="tx1"/>
              </a:solidFill>
              <a:prstDash val="solid"/>
              <a:round/>
            </a:ln>
          </p:spPr>
          <p:txBody>
            <a:bodyPr rtlCol="0" anchor="ctr"/>
            <a:lstStyle/>
            <a:p>
              <a:endParaRPr lang="en-AU"/>
            </a:p>
          </p:txBody>
        </p:sp>
        <p:sp>
          <p:nvSpPr>
            <p:cNvPr id="1305" name="Freeform: Shape 1304">
              <a:extLst>
                <a:ext uri="{FF2B5EF4-FFF2-40B4-BE49-F238E27FC236}">
                  <a16:creationId xmlns:a16="http://schemas.microsoft.com/office/drawing/2014/main" id="{4EC585CA-E4BB-42FB-91C5-A6698B7E948C}"/>
                </a:ext>
              </a:extLst>
            </p:cNvPr>
            <p:cNvSpPr/>
            <p:nvPr/>
          </p:nvSpPr>
          <p:spPr>
            <a:xfrm>
              <a:off x="8009895" y="2134475"/>
              <a:ext cx="25111" cy="58593"/>
            </a:xfrm>
            <a:custGeom>
              <a:avLst/>
              <a:gdLst>
                <a:gd name="connsiteX0" fmla="*/ 25112 w 25111"/>
                <a:gd name="connsiteY0" fmla="*/ 58594 h 58593"/>
                <a:gd name="connsiteX1" fmla="*/ 25112 w 25111"/>
                <a:gd name="connsiteY1" fmla="*/ 50223 h 58593"/>
                <a:gd name="connsiteX2" fmla="*/ 0 w 25111"/>
                <a:gd name="connsiteY2" fmla="*/ 16741 h 58593"/>
                <a:gd name="connsiteX3" fmla="*/ 0 w 25111"/>
                <a:gd name="connsiteY3" fmla="*/ 0 h 58593"/>
              </a:gdLst>
              <a:ahLst/>
              <a:cxnLst>
                <a:cxn ang="0">
                  <a:pos x="connsiteX0" y="connsiteY0"/>
                </a:cxn>
                <a:cxn ang="0">
                  <a:pos x="connsiteX1" y="connsiteY1"/>
                </a:cxn>
                <a:cxn ang="0">
                  <a:pos x="connsiteX2" y="connsiteY2"/>
                </a:cxn>
                <a:cxn ang="0">
                  <a:pos x="connsiteX3" y="connsiteY3"/>
                </a:cxn>
              </a:cxnLst>
              <a:rect l="l" t="t" r="r" b="b"/>
              <a:pathLst>
                <a:path w="25111" h="58593">
                  <a:moveTo>
                    <a:pt x="25112" y="58594"/>
                  </a:moveTo>
                  <a:lnTo>
                    <a:pt x="25112" y="50223"/>
                  </a:lnTo>
                  <a:lnTo>
                    <a:pt x="0" y="16741"/>
                  </a:lnTo>
                  <a:lnTo>
                    <a:pt x="0" y="0"/>
                  </a:lnTo>
                </a:path>
              </a:pathLst>
            </a:custGeom>
            <a:noFill/>
            <a:ln w="12700" cap="flat">
              <a:solidFill>
                <a:schemeClr val="tx1"/>
              </a:solidFill>
              <a:prstDash val="solid"/>
              <a:round/>
            </a:ln>
          </p:spPr>
          <p:txBody>
            <a:bodyPr rtlCol="0" anchor="ctr"/>
            <a:lstStyle/>
            <a:p>
              <a:endParaRPr lang="en-AU"/>
            </a:p>
          </p:txBody>
        </p:sp>
        <p:sp>
          <p:nvSpPr>
            <p:cNvPr id="1306" name="Freeform: Shape 1305">
              <a:extLst>
                <a:ext uri="{FF2B5EF4-FFF2-40B4-BE49-F238E27FC236}">
                  <a16:creationId xmlns:a16="http://schemas.microsoft.com/office/drawing/2014/main" id="{363A7BB1-1ABA-437A-A5D9-A3F5EF607E2D}"/>
                </a:ext>
              </a:extLst>
            </p:cNvPr>
            <p:cNvSpPr/>
            <p:nvPr/>
          </p:nvSpPr>
          <p:spPr>
            <a:xfrm>
              <a:off x="7901078" y="2134475"/>
              <a:ext cx="8370" cy="58593"/>
            </a:xfrm>
            <a:custGeom>
              <a:avLst/>
              <a:gdLst>
                <a:gd name="connsiteX0" fmla="*/ 0 w 8370"/>
                <a:gd name="connsiteY0" fmla="*/ 58594 h 58593"/>
                <a:gd name="connsiteX1" fmla="*/ 0 w 8370"/>
                <a:gd name="connsiteY1" fmla="*/ 50223 h 58593"/>
                <a:gd name="connsiteX2" fmla="*/ 8371 w 8370"/>
                <a:gd name="connsiteY2" fmla="*/ 16741 h 58593"/>
                <a:gd name="connsiteX3" fmla="*/ 8371 w 8370"/>
                <a:gd name="connsiteY3" fmla="*/ 0 h 58593"/>
              </a:gdLst>
              <a:ahLst/>
              <a:cxnLst>
                <a:cxn ang="0">
                  <a:pos x="connsiteX0" y="connsiteY0"/>
                </a:cxn>
                <a:cxn ang="0">
                  <a:pos x="connsiteX1" y="connsiteY1"/>
                </a:cxn>
                <a:cxn ang="0">
                  <a:pos x="connsiteX2" y="connsiteY2"/>
                </a:cxn>
                <a:cxn ang="0">
                  <a:pos x="connsiteX3" y="connsiteY3"/>
                </a:cxn>
              </a:cxnLst>
              <a:rect l="l" t="t" r="r" b="b"/>
              <a:pathLst>
                <a:path w="8370" h="58593">
                  <a:moveTo>
                    <a:pt x="0" y="58594"/>
                  </a:moveTo>
                  <a:lnTo>
                    <a:pt x="0" y="50223"/>
                  </a:lnTo>
                  <a:lnTo>
                    <a:pt x="8371" y="16741"/>
                  </a:lnTo>
                  <a:lnTo>
                    <a:pt x="8371" y="0"/>
                  </a:lnTo>
                </a:path>
              </a:pathLst>
            </a:custGeom>
            <a:noFill/>
            <a:ln w="12700" cap="flat">
              <a:solidFill>
                <a:schemeClr val="tx1"/>
              </a:solidFill>
              <a:prstDash val="solid"/>
              <a:round/>
            </a:ln>
          </p:spPr>
          <p:txBody>
            <a:bodyPr rtlCol="0" anchor="ctr"/>
            <a:lstStyle/>
            <a:p>
              <a:endParaRPr lang="en-AU"/>
            </a:p>
          </p:txBody>
        </p:sp>
        <p:sp>
          <p:nvSpPr>
            <p:cNvPr id="1307" name="Freeform: Shape 1306">
              <a:extLst>
                <a:ext uri="{FF2B5EF4-FFF2-40B4-BE49-F238E27FC236}">
                  <a16:creationId xmlns:a16="http://schemas.microsoft.com/office/drawing/2014/main" id="{7C3782BC-1155-4F34-BBD0-AF8390E2C7A4}"/>
                </a:ext>
              </a:extLst>
            </p:cNvPr>
            <p:cNvSpPr/>
            <p:nvPr/>
          </p:nvSpPr>
          <p:spPr>
            <a:xfrm>
              <a:off x="7959672" y="2134475"/>
              <a:ext cx="8370" cy="58593"/>
            </a:xfrm>
            <a:custGeom>
              <a:avLst/>
              <a:gdLst>
                <a:gd name="connsiteX0" fmla="*/ 8371 w 8370"/>
                <a:gd name="connsiteY0" fmla="*/ 58594 h 58593"/>
                <a:gd name="connsiteX1" fmla="*/ 8371 w 8370"/>
                <a:gd name="connsiteY1" fmla="*/ 50223 h 58593"/>
                <a:gd name="connsiteX2" fmla="*/ 0 w 8370"/>
                <a:gd name="connsiteY2" fmla="*/ 16741 h 58593"/>
                <a:gd name="connsiteX3" fmla="*/ 0 w 8370"/>
                <a:gd name="connsiteY3" fmla="*/ 0 h 58593"/>
              </a:gdLst>
              <a:ahLst/>
              <a:cxnLst>
                <a:cxn ang="0">
                  <a:pos x="connsiteX0" y="connsiteY0"/>
                </a:cxn>
                <a:cxn ang="0">
                  <a:pos x="connsiteX1" y="connsiteY1"/>
                </a:cxn>
                <a:cxn ang="0">
                  <a:pos x="connsiteX2" y="connsiteY2"/>
                </a:cxn>
                <a:cxn ang="0">
                  <a:pos x="connsiteX3" y="connsiteY3"/>
                </a:cxn>
              </a:cxnLst>
              <a:rect l="l" t="t" r="r" b="b"/>
              <a:pathLst>
                <a:path w="8370" h="58593">
                  <a:moveTo>
                    <a:pt x="8371" y="58594"/>
                  </a:moveTo>
                  <a:lnTo>
                    <a:pt x="8371" y="50223"/>
                  </a:lnTo>
                  <a:lnTo>
                    <a:pt x="0" y="16741"/>
                  </a:lnTo>
                  <a:lnTo>
                    <a:pt x="0" y="0"/>
                  </a:lnTo>
                </a:path>
              </a:pathLst>
            </a:custGeom>
            <a:noFill/>
            <a:ln w="12700" cap="flat">
              <a:solidFill>
                <a:schemeClr val="tx1"/>
              </a:solidFill>
              <a:prstDash val="solid"/>
              <a:round/>
            </a:ln>
          </p:spPr>
          <p:txBody>
            <a:bodyPr rtlCol="0" anchor="ctr"/>
            <a:lstStyle/>
            <a:p>
              <a:endParaRPr lang="en-AU"/>
            </a:p>
          </p:txBody>
        </p:sp>
        <p:sp>
          <p:nvSpPr>
            <p:cNvPr id="1308" name="Freeform: Shape 1307">
              <a:extLst>
                <a:ext uri="{FF2B5EF4-FFF2-40B4-BE49-F238E27FC236}">
                  <a16:creationId xmlns:a16="http://schemas.microsoft.com/office/drawing/2014/main" id="{E7604D21-DA27-4DEB-8880-3EFC163F6987}"/>
                </a:ext>
              </a:extLst>
            </p:cNvPr>
            <p:cNvSpPr/>
            <p:nvPr/>
          </p:nvSpPr>
          <p:spPr>
            <a:xfrm>
              <a:off x="7817373" y="2402333"/>
              <a:ext cx="234375" cy="8370"/>
            </a:xfrm>
            <a:custGeom>
              <a:avLst/>
              <a:gdLst>
                <a:gd name="connsiteX0" fmla="*/ 0 w 234375"/>
                <a:gd name="connsiteY0" fmla="*/ 0 h 8370"/>
                <a:gd name="connsiteX1" fmla="*/ 234376 w 234375"/>
                <a:gd name="connsiteY1" fmla="*/ 0 h 8370"/>
              </a:gdLst>
              <a:ahLst/>
              <a:cxnLst>
                <a:cxn ang="0">
                  <a:pos x="connsiteX0" y="connsiteY0"/>
                </a:cxn>
                <a:cxn ang="0">
                  <a:pos x="connsiteX1" y="connsiteY1"/>
                </a:cxn>
              </a:cxnLst>
              <a:rect l="l" t="t" r="r" b="b"/>
              <a:pathLst>
                <a:path w="234375" h="8370">
                  <a:moveTo>
                    <a:pt x="0" y="0"/>
                  </a:moveTo>
                  <a:lnTo>
                    <a:pt x="234376" y="0"/>
                  </a:lnTo>
                </a:path>
              </a:pathLst>
            </a:custGeom>
            <a:ln w="12700" cap="flat">
              <a:solidFill>
                <a:schemeClr val="tx1"/>
              </a:solidFill>
              <a:prstDash val="solid"/>
              <a:miter/>
            </a:ln>
          </p:spPr>
          <p:txBody>
            <a:bodyPr rtlCol="0" anchor="ctr"/>
            <a:lstStyle/>
            <a:p>
              <a:endParaRPr lang="en-AU"/>
            </a:p>
          </p:txBody>
        </p:sp>
        <p:sp>
          <p:nvSpPr>
            <p:cNvPr id="1309" name="Freeform: Shape 1308">
              <a:extLst>
                <a:ext uri="{FF2B5EF4-FFF2-40B4-BE49-F238E27FC236}">
                  <a16:creationId xmlns:a16="http://schemas.microsoft.com/office/drawing/2014/main" id="{22035F27-0881-4011-94F0-743B4AA93023}"/>
                </a:ext>
              </a:extLst>
            </p:cNvPr>
            <p:cNvSpPr/>
            <p:nvPr/>
          </p:nvSpPr>
          <p:spPr>
            <a:xfrm>
              <a:off x="7909449" y="2435815"/>
              <a:ext cx="50223" cy="8370"/>
            </a:xfrm>
            <a:custGeom>
              <a:avLst/>
              <a:gdLst>
                <a:gd name="connsiteX0" fmla="*/ 0 w 50223"/>
                <a:gd name="connsiteY0" fmla="*/ 0 h 8370"/>
                <a:gd name="connsiteX1" fmla="*/ 50223 w 50223"/>
                <a:gd name="connsiteY1" fmla="*/ 0 h 8370"/>
              </a:gdLst>
              <a:ahLst/>
              <a:cxnLst>
                <a:cxn ang="0">
                  <a:pos x="connsiteX0" y="connsiteY0"/>
                </a:cxn>
                <a:cxn ang="0">
                  <a:pos x="connsiteX1" y="connsiteY1"/>
                </a:cxn>
              </a:cxnLst>
              <a:rect l="l" t="t" r="r" b="b"/>
              <a:pathLst>
                <a:path w="50223" h="8370">
                  <a:moveTo>
                    <a:pt x="0" y="0"/>
                  </a:moveTo>
                  <a:lnTo>
                    <a:pt x="50223" y="0"/>
                  </a:lnTo>
                </a:path>
              </a:pathLst>
            </a:custGeom>
            <a:ln w="12700" cap="flat">
              <a:solidFill>
                <a:schemeClr val="tx1"/>
              </a:solidFill>
              <a:prstDash val="solid"/>
              <a:miter/>
            </a:ln>
          </p:spPr>
          <p:txBody>
            <a:bodyPr rtlCol="0" anchor="ctr"/>
            <a:lstStyle/>
            <a:p>
              <a:endParaRPr lang="en-AU"/>
            </a:p>
          </p:txBody>
        </p:sp>
        <p:sp>
          <p:nvSpPr>
            <p:cNvPr id="1310" name="Freeform: Shape 1309">
              <a:extLst>
                <a:ext uri="{FF2B5EF4-FFF2-40B4-BE49-F238E27FC236}">
                  <a16:creationId xmlns:a16="http://schemas.microsoft.com/office/drawing/2014/main" id="{38CF8432-54A3-478B-A059-0197795E6A74}"/>
                </a:ext>
              </a:extLst>
            </p:cNvPr>
            <p:cNvSpPr/>
            <p:nvPr/>
          </p:nvSpPr>
          <p:spPr>
            <a:xfrm>
              <a:off x="7959672" y="2310257"/>
              <a:ext cx="66964" cy="66964"/>
            </a:xfrm>
            <a:custGeom>
              <a:avLst/>
              <a:gdLst>
                <a:gd name="connsiteX0" fmla="*/ 66964 w 66964"/>
                <a:gd name="connsiteY0" fmla="*/ 0 h 66964"/>
                <a:gd name="connsiteX1" fmla="*/ 0 w 66964"/>
                <a:gd name="connsiteY1" fmla="*/ 66964 h 66964"/>
              </a:gdLst>
              <a:ahLst/>
              <a:cxnLst>
                <a:cxn ang="0">
                  <a:pos x="connsiteX0" y="connsiteY0"/>
                </a:cxn>
                <a:cxn ang="0">
                  <a:pos x="connsiteX1" y="connsiteY1"/>
                </a:cxn>
              </a:cxnLst>
              <a:rect l="l" t="t" r="r" b="b"/>
              <a:pathLst>
                <a:path w="66964" h="66964">
                  <a:moveTo>
                    <a:pt x="66964" y="0"/>
                  </a:moveTo>
                  <a:lnTo>
                    <a:pt x="0" y="66964"/>
                  </a:lnTo>
                </a:path>
              </a:pathLst>
            </a:custGeom>
            <a:ln w="12700" cap="flat">
              <a:solidFill>
                <a:schemeClr val="tx1"/>
              </a:solidFill>
              <a:prstDash val="solid"/>
              <a:miter/>
            </a:ln>
          </p:spPr>
          <p:txBody>
            <a:bodyPr rtlCol="0" anchor="ctr"/>
            <a:lstStyle/>
            <a:p>
              <a:endParaRPr lang="en-AU"/>
            </a:p>
          </p:txBody>
        </p:sp>
        <p:sp>
          <p:nvSpPr>
            <p:cNvPr id="1311" name="Freeform: Shape 1310">
              <a:extLst>
                <a:ext uri="{FF2B5EF4-FFF2-40B4-BE49-F238E27FC236}">
                  <a16:creationId xmlns:a16="http://schemas.microsoft.com/office/drawing/2014/main" id="{694FAB13-2A52-437C-BE3B-5BBADA5B2FB4}"/>
                </a:ext>
              </a:extLst>
            </p:cNvPr>
            <p:cNvSpPr/>
            <p:nvPr/>
          </p:nvSpPr>
          <p:spPr>
            <a:xfrm>
              <a:off x="8001525" y="2352110"/>
              <a:ext cx="25111" cy="25111"/>
            </a:xfrm>
            <a:custGeom>
              <a:avLst/>
              <a:gdLst>
                <a:gd name="connsiteX0" fmla="*/ 25112 w 25111"/>
                <a:gd name="connsiteY0" fmla="*/ 0 h 25111"/>
                <a:gd name="connsiteX1" fmla="*/ 0 w 25111"/>
                <a:gd name="connsiteY1" fmla="*/ 25112 h 25111"/>
              </a:gdLst>
              <a:ahLst/>
              <a:cxnLst>
                <a:cxn ang="0">
                  <a:pos x="connsiteX0" y="connsiteY0"/>
                </a:cxn>
                <a:cxn ang="0">
                  <a:pos x="connsiteX1" y="connsiteY1"/>
                </a:cxn>
              </a:cxnLst>
              <a:rect l="l" t="t" r="r" b="b"/>
              <a:pathLst>
                <a:path w="25111" h="25111">
                  <a:moveTo>
                    <a:pt x="25112" y="0"/>
                  </a:moveTo>
                  <a:lnTo>
                    <a:pt x="0" y="25112"/>
                  </a:lnTo>
                </a:path>
              </a:pathLst>
            </a:custGeom>
            <a:ln w="12700" cap="flat">
              <a:solidFill>
                <a:schemeClr val="tx1"/>
              </a:solidFill>
              <a:prstDash val="solid"/>
              <a:miter/>
            </a:ln>
          </p:spPr>
          <p:txBody>
            <a:bodyPr rtlCol="0" anchor="ctr"/>
            <a:lstStyle/>
            <a:p>
              <a:endParaRPr lang="en-AU"/>
            </a:p>
          </p:txBody>
        </p:sp>
      </p:grpSp>
      <p:grpSp>
        <p:nvGrpSpPr>
          <p:cNvPr id="1312" name="Graphic 1283">
            <a:extLst>
              <a:ext uri="{FF2B5EF4-FFF2-40B4-BE49-F238E27FC236}">
                <a16:creationId xmlns:a16="http://schemas.microsoft.com/office/drawing/2014/main" id="{775A18BB-DFE4-4722-B12B-ED7F8EC9B7AF}"/>
              </a:ext>
            </a:extLst>
          </p:cNvPr>
          <p:cNvGrpSpPr/>
          <p:nvPr/>
        </p:nvGrpSpPr>
        <p:grpSpPr>
          <a:xfrm>
            <a:off x="10029696" y="4064406"/>
            <a:ext cx="334822" cy="351563"/>
            <a:chOff x="8436794" y="2100993"/>
            <a:chExt cx="334822" cy="351563"/>
          </a:xfrm>
          <a:noFill/>
        </p:grpSpPr>
        <p:sp>
          <p:nvSpPr>
            <p:cNvPr id="1313" name="Freeform: Shape 1312">
              <a:extLst>
                <a:ext uri="{FF2B5EF4-FFF2-40B4-BE49-F238E27FC236}">
                  <a16:creationId xmlns:a16="http://schemas.microsoft.com/office/drawing/2014/main" id="{A1A722E3-1ECB-4E7A-B401-F6441150A1D5}"/>
                </a:ext>
              </a:extLst>
            </p:cNvPr>
            <p:cNvSpPr/>
            <p:nvPr/>
          </p:nvSpPr>
          <p:spPr>
            <a:xfrm>
              <a:off x="8436794" y="2218181"/>
              <a:ext cx="334822" cy="83705"/>
            </a:xfrm>
            <a:custGeom>
              <a:avLst/>
              <a:gdLst>
                <a:gd name="connsiteX0" fmla="*/ 0 w 334822"/>
                <a:gd name="connsiteY0" fmla="*/ 50223 h 83705"/>
                <a:gd name="connsiteX1" fmla="*/ 33482 w 334822"/>
                <a:gd name="connsiteY1" fmla="*/ 83706 h 83705"/>
                <a:gd name="connsiteX2" fmla="*/ 66964 w 334822"/>
                <a:gd name="connsiteY2" fmla="*/ 50223 h 83705"/>
                <a:gd name="connsiteX3" fmla="*/ 100447 w 334822"/>
                <a:gd name="connsiteY3" fmla="*/ 83706 h 83705"/>
                <a:gd name="connsiteX4" fmla="*/ 133929 w 334822"/>
                <a:gd name="connsiteY4" fmla="*/ 50223 h 83705"/>
                <a:gd name="connsiteX5" fmla="*/ 167411 w 334822"/>
                <a:gd name="connsiteY5" fmla="*/ 83706 h 83705"/>
                <a:gd name="connsiteX6" fmla="*/ 200893 w 334822"/>
                <a:gd name="connsiteY6" fmla="*/ 50223 h 83705"/>
                <a:gd name="connsiteX7" fmla="*/ 234376 w 334822"/>
                <a:gd name="connsiteY7" fmla="*/ 83706 h 83705"/>
                <a:gd name="connsiteX8" fmla="*/ 267858 w 334822"/>
                <a:gd name="connsiteY8" fmla="*/ 50223 h 83705"/>
                <a:gd name="connsiteX9" fmla="*/ 301340 w 334822"/>
                <a:gd name="connsiteY9" fmla="*/ 83706 h 83705"/>
                <a:gd name="connsiteX10" fmla="*/ 334822 w 334822"/>
                <a:gd name="connsiteY10" fmla="*/ 50223 h 83705"/>
                <a:gd name="connsiteX11" fmla="*/ 334822 w 334822"/>
                <a:gd name="connsiteY11" fmla="*/ 0 h 83705"/>
                <a:gd name="connsiteX12" fmla="*/ 0 w 334822"/>
                <a:gd name="connsiteY12" fmla="*/ 0 h 83705"/>
                <a:gd name="connsiteX13" fmla="*/ 0 w 334822"/>
                <a:gd name="connsiteY13" fmla="*/ 50223 h 8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822" h="83705">
                  <a:moveTo>
                    <a:pt x="0" y="50223"/>
                  </a:moveTo>
                  <a:cubicBezTo>
                    <a:pt x="0" y="68722"/>
                    <a:pt x="14983" y="83706"/>
                    <a:pt x="33482" y="83706"/>
                  </a:cubicBezTo>
                  <a:cubicBezTo>
                    <a:pt x="51981" y="83706"/>
                    <a:pt x="66964" y="68722"/>
                    <a:pt x="66964" y="50223"/>
                  </a:cubicBezTo>
                  <a:cubicBezTo>
                    <a:pt x="66964" y="68722"/>
                    <a:pt x="81948" y="83706"/>
                    <a:pt x="100447" y="83706"/>
                  </a:cubicBezTo>
                  <a:cubicBezTo>
                    <a:pt x="118946" y="83706"/>
                    <a:pt x="133929" y="68722"/>
                    <a:pt x="133929" y="50223"/>
                  </a:cubicBezTo>
                  <a:cubicBezTo>
                    <a:pt x="133929" y="68722"/>
                    <a:pt x="148912" y="83706"/>
                    <a:pt x="167411" y="83706"/>
                  </a:cubicBezTo>
                  <a:cubicBezTo>
                    <a:pt x="185910" y="83706"/>
                    <a:pt x="200893" y="68722"/>
                    <a:pt x="200893" y="50223"/>
                  </a:cubicBezTo>
                  <a:cubicBezTo>
                    <a:pt x="200893" y="68722"/>
                    <a:pt x="215877" y="83706"/>
                    <a:pt x="234376" y="83706"/>
                  </a:cubicBezTo>
                  <a:cubicBezTo>
                    <a:pt x="252875" y="83706"/>
                    <a:pt x="267858" y="68722"/>
                    <a:pt x="267858" y="50223"/>
                  </a:cubicBezTo>
                  <a:cubicBezTo>
                    <a:pt x="267858" y="68722"/>
                    <a:pt x="282841" y="83706"/>
                    <a:pt x="301340" y="83706"/>
                  </a:cubicBezTo>
                  <a:cubicBezTo>
                    <a:pt x="319839" y="83706"/>
                    <a:pt x="334822" y="68722"/>
                    <a:pt x="334822" y="50223"/>
                  </a:cubicBezTo>
                  <a:lnTo>
                    <a:pt x="334822" y="0"/>
                  </a:lnTo>
                  <a:lnTo>
                    <a:pt x="0" y="0"/>
                  </a:lnTo>
                  <a:lnTo>
                    <a:pt x="0" y="50223"/>
                  </a:lnTo>
                  <a:close/>
                </a:path>
              </a:pathLst>
            </a:custGeom>
            <a:noFill/>
            <a:ln w="12700" cap="flat">
              <a:solidFill>
                <a:schemeClr val="tx1"/>
              </a:solidFill>
              <a:prstDash val="solid"/>
              <a:miter/>
            </a:ln>
          </p:spPr>
          <p:txBody>
            <a:bodyPr rtlCol="0" anchor="ctr"/>
            <a:lstStyle/>
            <a:p>
              <a:endParaRPr lang="en-AU"/>
            </a:p>
          </p:txBody>
        </p:sp>
        <p:sp>
          <p:nvSpPr>
            <p:cNvPr id="1314" name="Freeform: Shape 1313">
              <a:extLst>
                <a:ext uri="{FF2B5EF4-FFF2-40B4-BE49-F238E27FC236}">
                  <a16:creationId xmlns:a16="http://schemas.microsoft.com/office/drawing/2014/main" id="{BBF5EB34-C050-43C2-B6F4-FBF6B912FDAF}"/>
                </a:ext>
              </a:extLst>
            </p:cNvPr>
            <p:cNvSpPr/>
            <p:nvPr/>
          </p:nvSpPr>
          <p:spPr>
            <a:xfrm>
              <a:off x="8503758" y="2251663"/>
              <a:ext cx="8370" cy="16741"/>
            </a:xfrm>
            <a:custGeom>
              <a:avLst/>
              <a:gdLst>
                <a:gd name="connsiteX0" fmla="*/ 0 w 8370"/>
                <a:gd name="connsiteY0" fmla="*/ 0 h 16741"/>
                <a:gd name="connsiteX1" fmla="*/ 0 w 8370"/>
                <a:gd name="connsiteY1" fmla="*/ 16741 h 16741"/>
              </a:gdLst>
              <a:ahLst/>
              <a:cxnLst>
                <a:cxn ang="0">
                  <a:pos x="connsiteX0" y="connsiteY0"/>
                </a:cxn>
                <a:cxn ang="0">
                  <a:pos x="connsiteX1" y="connsiteY1"/>
                </a:cxn>
              </a:cxnLst>
              <a:rect l="l" t="t" r="r" b="b"/>
              <a:pathLst>
                <a:path w="8370" h="16741">
                  <a:moveTo>
                    <a:pt x="0" y="0"/>
                  </a:moveTo>
                  <a:lnTo>
                    <a:pt x="0" y="16741"/>
                  </a:lnTo>
                </a:path>
              </a:pathLst>
            </a:custGeom>
            <a:ln w="12700" cap="flat">
              <a:solidFill>
                <a:schemeClr val="tx1"/>
              </a:solidFill>
              <a:prstDash val="solid"/>
              <a:miter/>
            </a:ln>
          </p:spPr>
          <p:txBody>
            <a:bodyPr rtlCol="0" anchor="ctr"/>
            <a:lstStyle/>
            <a:p>
              <a:endParaRPr lang="en-AU"/>
            </a:p>
          </p:txBody>
        </p:sp>
        <p:sp>
          <p:nvSpPr>
            <p:cNvPr id="1315" name="Freeform: Shape 1314">
              <a:extLst>
                <a:ext uri="{FF2B5EF4-FFF2-40B4-BE49-F238E27FC236}">
                  <a16:creationId xmlns:a16="http://schemas.microsoft.com/office/drawing/2014/main" id="{C57D05AB-2DE6-48B9-9184-1A7E0CF51BD6}"/>
                </a:ext>
              </a:extLst>
            </p:cNvPr>
            <p:cNvSpPr/>
            <p:nvPr/>
          </p:nvSpPr>
          <p:spPr>
            <a:xfrm>
              <a:off x="8570723" y="2251663"/>
              <a:ext cx="8370" cy="16741"/>
            </a:xfrm>
            <a:custGeom>
              <a:avLst/>
              <a:gdLst>
                <a:gd name="connsiteX0" fmla="*/ 0 w 8370"/>
                <a:gd name="connsiteY0" fmla="*/ 0 h 16741"/>
                <a:gd name="connsiteX1" fmla="*/ 0 w 8370"/>
                <a:gd name="connsiteY1" fmla="*/ 16741 h 16741"/>
              </a:gdLst>
              <a:ahLst/>
              <a:cxnLst>
                <a:cxn ang="0">
                  <a:pos x="connsiteX0" y="connsiteY0"/>
                </a:cxn>
                <a:cxn ang="0">
                  <a:pos x="connsiteX1" y="connsiteY1"/>
                </a:cxn>
              </a:cxnLst>
              <a:rect l="l" t="t" r="r" b="b"/>
              <a:pathLst>
                <a:path w="8370" h="16741">
                  <a:moveTo>
                    <a:pt x="0" y="0"/>
                  </a:moveTo>
                  <a:lnTo>
                    <a:pt x="0" y="16741"/>
                  </a:lnTo>
                </a:path>
              </a:pathLst>
            </a:custGeom>
            <a:ln w="12700" cap="flat">
              <a:solidFill>
                <a:schemeClr val="tx1"/>
              </a:solidFill>
              <a:prstDash val="solid"/>
              <a:miter/>
            </a:ln>
          </p:spPr>
          <p:txBody>
            <a:bodyPr rtlCol="0" anchor="ctr"/>
            <a:lstStyle/>
            <a:p>
              <a:endParaRPr lang="en-AU"/>
            </a:p>
          </p:txBody>
        </p:sp>
        <p:sp>
          <p:nvSpPr>
            <p:cNvPr id="1316" name="Freeform: Shape 1315">
              <a:extLst>
                <a:ext uri="{FF2B5EF4-FFF2-40B4-BE49-F238E27FC236}">
                  <a16:creationId xmlns:a16="http://schemas.microsoft.com/office/drawing/2014/main" id="{36CA5C1E-9B0E-487E-9509-9483FCAC7AE2}"/>
                </a:ext>
              </a:extLst>
            </p:cNvPr>
            <p:cNvSpPr/>
            <p:nvPr/>
          </p:nvSpPr>
          <p:spPr>
            <a:xfrm>
              <a:off x="8637687" y="2251663"/>
              <a:ext cx="8370" cy="16741"/>
            </a:xfrm>
            <a:custGeom>
              <a:avLst/>
              <a:gdLst>
                <a:gd name="connsiteX0" fmla="*/ 0 w 8370"/>
                <a:gd name="connsiteY0" fmla="*/ 0 h 16741"/>
                <a:gd name="connsiteX1" fmla="*/ 0 w 8370"/>
                <a:gd name="connsiteY1" fmla="*/ 16741 h 16741"/>
              </a:gdLst>
              <a:ahLst/>
              <a:cxnLst>
                <a:cxn ang="0">
                  <a:pos x="connsiteX0" y="connsiteY0"/>
                </a:cxn>
                <a:cxn ang="0">
                  <a:pos x="connsiteX1" y="connsiteY1"/>
                </a:cxn>
              </a:cxnLst>
              <a:rect l="l" t="t" r="r" b="b"/>
              <a:pathLst>
                <a:path w="8370" h="16741">
                  <a:moveTo>
                    <a:pt x="0" y="0"/>
                  </a:moveTo>
                  <a:lnTo>
                    <a:pt x="0" y="16741"/>
                  </a:lnTo>
                </a:path>
              </a:pathLst>
            </a:custGeom>
            <a:ln w="12700" cap="flat">
              <a:solidFill>
                <a:schemeClr val="tx1"/>
              </a:solidFill>
              <a:prstDash val="solid"/>
              <a:miter/>
            </a:ln>
          </p:spPr>
          <p:txBody>
            <a:bodyPr rtlCol="0" anchor="ctr"/>
            <a:lstStyle/>
            <a:p>
              <a:endParaRPr lang="en-AU"/>
            </a:p>
          </p:txBody>
        </p:sp>
        <p:sp>
          <p:nvSpPr>
            <p:cNvPr id="1317" name="Freeform: Shape 1316">
              <a:extLst>
                <a:ext uri="{FF2B5EF4-FFF2-40B4-BE49-F238E27FC236}">
                  <a16:creationId xmlns:a16="http://schemas.microsoft.com/office/drawing/2014/main" id="{41D7A814-1C97-449C-9A7B-834777F7195A}"/>
                </a:ext>
              </a:extLst>
            </p:cNvPr>
            <p:cNvSpPr/>
            <p:nvPr/>
          </p:nvSpPr>
          <p:spPr>
            <a:xfrm>
              <a:off x="8704651" y="2251663"/>
              <a:ext cx="8370" cy="16741"/>
            </a:xfrm>
            <a:custGeom>
              <a:avLst/>
              <a:gdLst>
                <a:gd name="connsiteX0" fmla="*/ 0 w 8370"/>
                <a:gd name="connsiteY0" fmla="*/ 0 h 16741"/>
                <a:gd name="connsiteX1" fmla="*/ 0 w 8370"/>
                <a:gd name="connsiteY1" fmla="*/ 16741 h 16741"/>
              </a:gdLst>
              <a:ahLst/>
              <a:cxnLst>
                <a:cxn ang="0">
                  <a:pos x="connsiteX0" y="connsiteY0"/>
                </a:cxn>
                <a:cxn ang="0">
                  <a:pos x="connsiteX1" y="connsiteY1"/>
                </a:cxn>
              </a:cxnLst>
              <a:rect l="l" t="t" r="r" b="b"/>
              <a:pathLst>
                <a:path w="8370" h="16741">
                  <a:moveTo>
                    <a:pt x="0" y="0"/>
                  </a:moveTo>
                  <a:lnTo>
                    <a:pt x="0" y="16741"/>
                  </a:lnTo>
                </a:path>
              </a:pathLst>
            </a:custGeom>
            <a:ln w="12700" cap="flat">
              <a:solidFill>
                <a:schemeClr val="tx1"/>
              </a:solidFill>
              <a:prstDash val="solid"/>
              <a:miter/>
            </a:ln>
          </p:spPr>
          <p:txBody>
            <a:bodyPr rtlCol="0" anchor="ctr"/>
            <a:lstStyle/>
            <a:p>
              <a:endParaRPr lang="en-AU"/>
            </a:p>
          </p:txBody>
        </p:sp>
        <p:sp>
          <p:nvSpPr>
            <p:cNvPr id="1318" name="Freeform: Shape 1317">
              <a:extLst>
                <a:ext uri="{FF2B5EF4-FFF2-40B4-BE49-F238E27FC236}">
                  <a16:creationId xmlns:a16="http://schemas.microsoft.com/office/drawing/2014/main" id="{E00ECE31-B8FB-4729-A4D0-7ED117E47227}"/>
                </a:ext>
              </a:extLst>
            </p:cNvPr>
            <p:cNvSpPr/>
            <p:nvPr/>
          </p:nvSpPr>
          <p:spPr>
            <a:xfrm>
              <a:off x="8461905" y="2301886"/>
              <a:ext cx="284598" cy="150670"/>
            </a:xfrm>
            <a:custGeom>
              <a:avLst/>
              <a:gdLst>
                <a:gd name="connsiteX0" fmla="*/ 284599 w 284598"/>
                <a:gd name="connsiteY0" fmla="*/ 0 h 150670"/>
                <a:gd name="connsiteX1" fmla="*/ 284599 w 284598"/>
                <a:gd name="connsiteY1" fmla="*/ 150670 h 150670"/>
                <a:gd name="connsiteX2" fmla="*/ 0 w 284598"/>
                <a:gd name="connsiteY2" fmla="*/ 150670 h 150670"/>
                <a:gd name="connsiteX3" fmla="*/ 0 w 284598"/>
                <a:gd name="connsiteY3" fmla="*/ 0 h 150670"/>
              </a:gdLst>
              <a:ahLst/>
              <a:cxnLst>
                <a:cxn ang="0">
                  <a:pos x="connsiteX0" y="connsiteY0"/>
                </a:cxn>
                <a:cxn ang="0">
                  <a:pos x="connsiteX1" y="connsiteY1"/>
                </a:cxn>
                <a:cxn ang="0">
                  <a:pos x="connsiteX2" y="connsiteY2"/>
                </a:cxn>
                <a:cxn ang="0">
                  <a:pos x="connsiteX3" y="connsiteY3"/>
                </a:cxn>
              </a:cxnLst>
              <a:rect l="l" t="t" r="r" b="b"/>
              <a:pathLst>
                <a:path w="284598" h="150670">
                  <a:moveTo>
                    <a:pt x="284599" y="0"/>
                  </a:moveTo>
                  <a:lnTo>
                    <a:pt x="284599" y="150670"/>
                  </a:lnTo>
                  <a:lnTo>
                    <a:pt x="0" y="150670"/>
                  </a:lnTo>
                  <a:lnTo>
                    <a:pt x="0" y="0"/>
                  </a:lnTo>
                </a:path>
              </a:pathLst>
            </a:custGeom>
            <a:noFill/>
            <a:ln w="12700" cap="flat">
              <a:solidFill>
                <a:schemeClr val="tx1"/>
              </a:solidFill>
              <a:prstDash val="solid"/>
              <a:miter/>
            </a:ln>
          </p:spPr>
          <p:txBody>
            <a:bodyPr rtlCol="0" anchor="ctr"/>
            <a:lstStyle/>
            <a:p>
              <a:endParaRPr lang="en-AU"/>
            </a:p>
          </p:txBody>
        </p:sp>
        <p:sp>
          <p:nvSpPr>
            <p:cNvPr id="1319" name="Freeform: Shape 1318">
              <a:extLst>
                <a:ext uri="{FF2B5EF4-FFF2-40B4-BE49-F238E27FC236}">
                  <a16:creationId xmlns:a16="http://schemas.microsoft.com/office/drawing/2014/main" id="{55987C35-FB6B-4B20-BFB2-DD6F7EE41493}"/>
                </a:ext>
              </a:extLst>
            </p:cNvPr>
            <p:cNvSpPr/>
            <p:nvPr/>
          </p:nvSpPr>
          <p:spPr>
            <a:xfrm>
              <a:off x="8461905" y="2293516"/>
              <a:ext cx="125558" cy="159040"/>
            </a:xfrm>
            <a:custGeom>
              <a:avLst/>
              <a:gdLst>
                <a:gd name="connsiteX0" fmla="*/ 125558 w 125558"/>
                <a:gd name="connsiteY0" fmla="*/ 0 h 159040"/>
                <a:gd name="connsiteX1" fmla="*/ 125558 w 125558"/>
                <a:gd name="connsiteY1" fmla="*/ 159041 h 159040"/>
                <a:gd name="connsiteX2" fmla="*/ 0 w 125558"/>
                <a:gd name="connsiteY2" fmla="*/ 159041 h 159040"/>
                <a:gd name="connsiteX3" fmla="*/ 0 w 125558"/>
                <a:gd name="connsiteY3" fmla="*/ 8371 h 159040"/>
              </a:gdLst>
              <a:ahLst/>
              <a:cxnLst>
                <a:cxn ang="0">
                  <a:pos x="connsiteX0" y="connsiteY0"/>
                </a:cxn>
                <a:cxn ang="0">
                  <a:pos x="connsiteX1" y="connsiteY1"/>
                </a:cxn>
                <a:cxn ang="0">
                  <a:pos x="connsiteX2" y="connsiteY2"/>
                </a:cxn>
                <a:cxn ang="0">
                  <a:pos x="connsiteX3" y="connsiteY3"/>
                </a:cxn>
              </a:cxnLst>
              <a:rect l="l" t="t" r="r" b="b"/>
              <a:pathLst>
                <a:path w="125558" h="159040">
                  <a:moveTo>
                    <a:pt x="125558" y="0"/>
                  </a:moveTo>
                  <a:lnTo>
                    <a:pt x="125558" y="159041"/>
                  </a:lnTo>
                  <a:lnTo>
                    <a:pt x="0" y="159041"/>
                  </a:lnTo>
                  <a:lnTo>
                    <a:pt x="0" y="8371"/>
                  </a:lnTo>
                </a:path>
              </a:pathLst>
            </a:custGeom>
            <a:noFill/>
            <a:ln w="12700" cap="flat">
              <a:solidFill>
                <a:schemeClr val="tx1"/>
              </a:solidFill>
              <a:prstDash val="solid"/>
              <a:miter/>
            </a:ln>
          </p:spPr>
          <p:txBody>
            <a:bodyPr rtlCol="0" anchor="ctr"/>
            <a:lstStyle/>
            <a:p>
              <a:endParaRPr lang="en-AU"/>
            </a:p>
          </p:txBody>
        </p:sp>
        <p:sp>
          <p:nvSpPr>
            <p:cNvPr id="1320" name="Freeform: Shape 1319">
              <a:extLst>
                <a:ext uri="{FF2B5EF4-FFF2-40B4-BE49-F238E27FC236}">
                  <a16:creationId xmlns:a16="http://schemas.microsoft.com/office/drawing/2014/main" id="{DAC34E0C-CA73-44DD-B666-7B9BF0E79F88}"/>
                </a:ext>
              </a:extLst>
            </p:cNvPr>
            <p:cNvSpPr/>
            <p:nvPr/>
          </p:nvSpPr>
          <p:spPr>
            <a:xfrm>
              <a:off x="8553981" y="2352110"/>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321" name="Freeform: Shape 1320">
              <a:extLst>
                <a:ext uri="{FF2B5EF4-FFF2-40B4-BE49-F238E27FC236}">
                  <a16:creationId xmlns:a16="http://schemas.microsoft.com/office/drawing/2014/main" id="{3D396FD2-CF31-446D-9B78-48357CB27956}"/>
                </a:ext>
              </a:extLst>
            </p:cNvPr>
            <p:cNvSpPr/>
            <p:nvPr/>
          </p:nvSpPr>
          <p:spPr>
            <a:xfrm>
              <a:off x="8654428" y="2360480"/>
              <a:ext cx="66964" cy="66964"/>
            </a:xfrm>
            <a:custGeom>
              <a:avLst/>
              <a:gdLst>
                <a:gd name="connsiteX0" fmla="*/ 66964 w 66964"/>
                <a:gd name="connsiteY0" fmla="*/ 0 h 66964"/>
                <a:gd name="connsiteX1" fmla="*/ 0 w 66964"/>
                <a:gd name="connsiteY1" fmla="*/ 66964 h 66964"/>
              </a:gdLst>
              <a:ahLst/>
              <a:cxnLst>
                <a:cxn ang="0">
                  <a:pos x="connsiteX0" y="connsiteY0"/>
                </a:cxn>
                <a:cxn ang="0">
                  <a:pos x="connsiteX1" y="connsiteY1"/>
                </a:cxn>
              </a:cxnLst>
              <a:rect l="l" t="t" r="r" b="b"/>
              <a:pathLst>
                <a:path w="66964" h="66964">
                  <a:moveTo>
                    <a:pt x="66964" y="0"/>
                  </a:moveTo>
                  <a:lnTo>
                    <a:pt x="0" y="66964"/>
                  </a:lnTo>
                </a:path>
              </a:pathLst>
            </a:custGeom>
            <a:ln w="12700" cap="flat">
              <a:solidFill>
                <a:schemeClr val="tx1"/>
              </a:solidFill>
              <a:prstDash val="solid"/>
              <a:miter/>
            </a:ln>
          </p:spPr>
          <p:txBody>
            <a:bodyPr rtlCol="0" anchor="ctr"/>
            <a:lstStyle/>
            <a:p>
              <a:endParaRPr lang="en-AU"/>
            </a:p>
          </p:txBody>
        </p:sp>
        <p:sp>
          <p:nvSpPr>
            <p:cNvPr id="1322" name="Freeform: Shape 1321">
              <a:extLst>
                <a:ext uri="{FF2B5EF4-FFF2-40B4-BE49-F238E27FC236}">
                  <a16:creationId xmlns:a16="http://schemas.microsoft.com/office/drawing/2014/main" id="{17098232-273D-4874-AEF5-15DB9193C542}"/>
                </a:ext>
              </a:extLst>
            </p:cNvPr>
            <p:cNvSpPr/>
            <p:nvPr/>
          </p:nvSpPr>
          <p:spPr>
            <a:xfrm>
              <a:off x="8696281" y="2402333"/>
              <a:ext cx="25111" cy="25111"/>
            </a:xfrm>
            <a:custGeom>
              <a:avLst/>
              <a:gdLst>
                <a:gd name="connsiteX0" fmla="*/ 25112 w 25111"/>
                <a:gd name="connsiteY0" fmla="*/ 0 h 25111"/>
                <a:gd name="connsiteX1" fmla="*/ 0 w 25111"/>
                <a:gd name="connsiteY1" fmla="*/ 25112 h 25111"/>
              </a:gdLst>
              <a:ahLst/>
              <a:cxnLst>
                <a:cxn ang="0">
                  <a:pos x="connsiteX0" y="connsiteY0"/>
                </a:cxn>
                <a:cxn ang="0">
                  <a:pos x="connsiteX1" y="connsiteY1"/>
                </a:cxn>
              </a:cxnLst>
              <a:rect l="l" t="t" r="r" b="b"/>
              <a:pathLst>
                <a:path w="25111" h="25111">
                  <a:moveTo>
                    <a:pt x="25112" y="0"/>
                  </a:moveTo>
                  <a:lnTo>
                    <a:pt x="0" y="25112"/>
                  </a:lnTo>
                </a:path>
              </a:pathLst>
            </a:custGeom>
            <a:ln w="12700" cap="flat">
              <a:solidFill>
                <a:schemeClr val="tx1"/>
              </a:solidFill>
              <a:prstDash val="solid"/>
              <a:miter/>
            </a:ln>
          </p:spPr>
          <p:txBody>
            <a:bodyPr rtlCol="0" anchor="ctr"/>
            <a:lstStyle/>
            <a:p>
              <a:endParaRPr lang="en-AU"/>
            </a:p>
          </p:txBody>
        </p:sp>
        <p:sp>
          <p:nvSpPr>
            <p:cNvPr id="1323" name="Freeform: Shape 1322">
              <a:extLst>
                <a:ext uri="{FF2B5EF4-FFF2-40B4-BE49-F238E27FC236}">
                  <a16:creationId xmlns:a16="http://schemas.microsoft.com/office/drawing/2014/main" id="{E790F04E-A5B5-44F2-9156-9DB17FAD8BB4}"/>
                </a:ext>
              </a:extLst>
            </p:cNvPr>
            <p:cNvSpPr/>
            <p:nvPr/>
          </p:nvSpPr>
          <p:spPr>
            <a:xfrm>
              <a:off x="8436794" y="2151216"/>
              <a:ext cx="334822" cy="66964"/>
            </a:xfrm>
            <a:custGeom>
              <a:avLst/>
              <a:gdLst>
                <a:gd name="connsiteX0" fmla="*/ 276228 w 334822"/>
                <a:gd name="connsiteY0" fmla="*/ 0 h 66964"/>
                <a:gd name="connsiteX1" fmla="*/ 58594 w 334822"/>
                <a:gd name="connsiteY1" fmla="*/ 0 h 66964"/>
                <a:gd name="connsiteX2" fmla="*/ 0 w 334822"/>
                <a:gd name="connsiteY2" fmla="*/ 58594 h 66964"/>
                <a:gd name="connsiteX3" fmla="*/ 0 w 334822"/>
                <a:gd name="connsiteY3" fmla="*/ 66964 h 66964"/>
                <a:gd name="connsiteX4" fmla="*/ 334822 w 334822"/>
                <a:gd name="connsiteY4" fmla="*/ 66964 h 66964"/>
                <a:gd name="connsiteX5" fmla="*/ 334822 w 334822"/>
                <a:gd name="connsiteY5" fmla="*/ 58594 h 66964"/>
                <a:gd name="connsiteX6" fmla="*/ 276228 w 334822"/>
                <a:gd name="connsiteY6" fmla="*/ 0 h 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822" h="66964">
                  <a:moveTo>
                    <a:pt x="276228" y="0"/>
                  </a:moveTo>
                  <a:lnTo>
                    <a:pt x="58594" y="0"/>
                  </a:lnTo>
                  <a:lnTo>
                    <a:pt x="0" y="58594"/>
                  </a:lnTo>
                  <a:lnTo>
                    <a:pt x="0" y="66964"/>
                  </a:lnTo>
                  <a:lnTo>
                    <a:pt x="334822" y="66964"/>
                  </a:lnTo>
                  <a:lnTo>
                    <a:pt x="334822" y="58594"/>
                  </a:lnTo>
                  <a:lnTo>
                    <a:pt x="276228" y="0"/>
                  </a:lnTo>
                  <a:close/>
                </a:path>
              </a:pathLst>
            </a:custGeom>
            <a:noFill/>
            <a:ln w="12700" cap="flat">
              <a:solidFill>
                <a:schemeClr val="tx1"/>
              </a:solidFill>
              <a:prstDash val="solid"/>
              <a:miter/>
            </a:ln>
          </p:spPr>
          <p:txBody>
            <a:bodyPr rtlCol="0" anchor="ctr"/>
            <a:lstStyle/>
            <a:p>
              <a:endParaRPr lang="en-AU"/>
            </a:p>
          </p:txBody>
        </p:sp>
        <p:sp>
          <p:nvSpPr>
            <p:cNvPr id="1324" name="Freeform: Shape 1323">
              <a:extLst>
                <a:ext uri="{FF2B5EF4-FFF2-40B4-BE49-F238E27FC236}">
                  <a16:creationId xmlns:a16="http://schemas.microsoft.com/office/drawing/2014/main" id="{A4EB94AF-5405-478D-8669-DFF7C89515ED}"/>
                </a:ext>
              </a:extLst>
            </p:cNvPr>
            <p:cNvSpPr/>
            <p:nvPr/>
          </p:nvSpPr>
          <p:spPr>
            <a:xfrm>
              <a:off x="8495388" y="2100993"/>
              <a:ext cx="217634" cy="50223"/>
            </a:xfrm>
            <a:custGeom>
              <a:avLst/>
              <a:gdLst>
                <a:gd name="connsiteX0" fmla="*/ 0 w 217634"/>
                <a:gd name="connsiteY0" fmla="*/ 0 h 50223"/>
                <a:gd name="connsiteX1" fmla="*/ 217634 w 217634"/>
                <a:gd name="connsiteY1" fmla="*/ 0 h 50223"/>
                <a:gd name="connsiteX2" fmla="*/ 217634 w 217634"/>
                <a:gd name="connsiteY2" fmla="*/ 50223 h 50223"/>
                <a:gd name="connsiteX3" fmla="*/ 0 w 217634"/>
                <a:gd name="connsiteY3" fmla="*/ 50223 h 50223"/>
              </a:gdLst>
              <a:ahLst/>
              <a:cxnLst>
                <a:cxn ang="0">
                  <a:pos x="connsiteX0" y="connsiteY0"/>
                </a:cxn>
                <a:cxn ang="0">
                  <a:pos x="connsiteX1" y="connsiteY1"/>
                </a:cxn>
                <a:cxn ang="0">
                  <a:pos x="connsiteX2" y="connsiteY2"/>
                </a:cxn>
                <a:cxn ang="0">
                  <a:pos x="connsiteX3" y="connsiteY3"/>
                </a:cxn>
              </a:cxnLst>
              <a:rect l="l" t="t" r="r" b="b"/>
              <a:pathLst>
                <a:path w="217634" h="50223">
                  <a:moveTo>
                    <a:pt x="0" y="0"/>
                  </a:moveTo>
                  <a:lnTo>
                    <a:pt x="217634" y="0"/>
                  </a:lnTo>
                  <a:lnTo>
                    <a:pt x="217634" y="50223"/>
                  </a:lnTo>
                  <a:lnTo>
                    <a:pt x="0" y="50223"/>
                  </a:lnTo>
                  <a:close/>
                </a:path>
              </a:pathLst>
            </a:custGeom>
            <a:noFill/>
            <a:ln w="12700" cap="flat">
              <a:solidFill>
                <a:schemeClr val="tx1"/>
              </a:solidFill>
              <a:prstDash val="solid"/>
              <a:miter/>
            </a:ln>
          </p:spPr>
          <p:txBody>
            <a:bodyPr rtlCol="0" anchor="ctr"/>
            <a:lstStyle/>
            <a:p>
              <a:endParaRPr lang="en-AU"/>
            </a:p>
          </p:txBody>
        </p:sp>
        <p:sp>
          <p:nvSpPr>
            <p:cNvPr id="1325" name="Freeform: Shape 1324">
              <a:extLst>
                <a:ext uri="{FF2B5EF4-FFF2-40B4-BE49-F238E27FC236}">
                  <a16:creationId xmlns:a16="http://schemas.microsoft.com/office/drawing/2014/main" id="{D6DF2F64-9D6C-4023-973F-B886531DD762}"/>
                </a:ext>
              </a:extLst>
            </p:cNvPr>
            <p:cNvSpPr/>
            <p:nvPr/>
          </p:nvSpPr>
          <p:spPr>
            <a:xfrm>
              <a:off x="8503758" y="2151216"/>
              <a:ext cx="25111" cy="66964"/>
            </a:xfrm>
            <a:custGeom>
              <a:avLst/>
              <a:gdLst>
                <a:gd name="connsiteX0" fmla="*/ 0 w 25111"/>
                <a:gd name="connsiteY0" fmla="*/ 66964 h 66964"/>
                <a:gd name="connsiteX1" fmla="*/ 0 w 25111"/>
                <a:gd name="connsiteY1" fmla="*/ 58594 h 66964"/>
                <a:gd name="connsiteX2" fmla="*/ 25112 w 25111"/>
                <a:gd name="connsiteY2" fmla="*/ 16741 h 66964"/>
                <a:gd name="connsiteX3" fmla="*/ 25112 w 25111"/>
                <a:gd name="connsiteY3" fmla="*/ 0 h 66964"/>
              </a:gdLst>
              <a:ahLst/>
              <a:cxnLst>
                <a:cxn ang="0">
                  <a:pos x="connsiteX0" y="connsiteY0"/>
                </a:cxn>
                <a:cxn ang="0">
                  <a:pos x="connsiteX1" y="connsiteY1"/>
                </a:cxn>
                <a:cxn ang="0">
                  <a:pos x="connsiteX2" y="connsiteY2"/>
                </a:cxn>
                <a:cxn ang="0">
                  <a:pos x="connsiteX3" y="connsiteY3"/>
                </a:cxn>
              </a:cxnLst>
              <a:rect l="l" t="t" r="r" b="b"/>
              <a:pathLst>
                <a:path w="25111" h="66964">
                  <a:moveTo>
                    <a:pt x="0" y="66964"/>
                  </a:moveTo>
                  <a:lnTo>
                    <a:pt x="0" y="58594"/>
                  </a:lnTo>
                  <a:lnTo>
                    <a:pt x="25112" y="16741"/>
                  </a:lnTo>
                  <a:lnTo>
                    <a:pt x="25112" y="0"/>
                  </a:lnTo>
                </a:path>
              </a:pathLst>
            </a:custGeom>
            <a:noFill/>
            <a:ln w="12700" cap="flat">
              <a:solidFill>
                <a:schemeClr val="tx1"/>
              </a:solidFill>
              <a:prstDash val="solid"/>
              <a:round/>
            </a:ln>
          </p:spPr>
          <p:txBody>
            <a:bodyPr rtlCol="0" anchor="ctr"/>
            <a:lstStyle/>
            <a:p>
              <a:endParaRPr lang="en-AU"/>
            </a:p>
          </p:txBody>
        </p:sp>
        <p:sp>
          <p:nvSpPr>
            <p:cNvPr id="1326" name="Freeform: Shape 1325">
              <a:extLst>
                <a:ext uri="{FF2B5EF4-FFF2-40B4-BE49-F238E27FC236}">
                  <a16:creationId xmlns:a16="http://schemas.microsoft.com/office/drawing/2014/main" id="{8D921B1E-449C-4239-91B5-69185E0C511A}"/>
                </a:ext>
              </a:extLst>
            </p:cNvPr>
            <p:cNvSpPr/>
            <p:nvPr/>
          </p:nvSpPr>
          <p:spPr>
            <a:xfrm>
              <a:off x="8679540" y="2151216"/>
              <a:ext cx="25111" cy="66964"/>
            </a:xfrm>
            <a:custGeom>
              <a:avLst/>
              <a:gdLst>
                <a:gd name="connsiteX0" fmla="*/ 25112 w 25111"/>
                <a:gd name="connsiteY0" fmla="*/ 66964 h 66964"/>
                <a:gd name="connsiteX1" fmla="*/ 25112 w 25111"/>
                <a:gd name="connsiteY1" fmla="*/ 58594 h 66964"/>
                <a:gd name="connsiteX2" fmla="*/ 0 w 25111"/>
                <a:gd name="connsiteY2" fmla="*/ 16741 h 66964"/>
                <a:gd name="connsiteX3" fmla="*/ 0 w 25111"/>
                <a:gd name="connsiteY3" fmla="*/ 0 h 66964"/>
              </a:gdLst>
              <a:ahLst/>
              <a:cxnLst>
                <a:cxn ang="0">
                  <a:pos x="connsiteX0" y="connsiteY0"/>
                </a:cxn>
                <a:cxn ang="0">
                  <a:pos x="connsiteX1" y="connsiteY1"/>
                </a:cxn>
                <a:cxn ang="0">
                  <a:pos x="connsiteX2" y="connsiteY2"/>
                </a:cxn>
                <a:cxn ang="0">
                  <a:pos x="connsiteX3" y="connsiteY3"/>
                </a:cxn>
              </a:cxnLst>
              <a:rect l="l" t="t" r="r" b="b"/>
              <a:pathLst>
                <a:path w="25111" h="66964">
                  <a:moveTo>
                    <a:pt x="25112" y="66964"/>
                  </a:moveTo>
                  <a:lnTo>
                    <a:pt x="25112" y="58594"/>
                  </a:lnTo>
                  <a:lnTo>
                    <a:pt x="0" y="16741"/>
                  </a:lnTo>
                  <a:lnTo>
                    <a:pt x="0" y="0"/>
                  </a:lnTo>
                </a:path>
              </a:pathLst>
            </a:custGeom>
            <a:noFill/>
            <a:ln w="12700" cap="flat">
              <a:solidFill>
                <a:schemeClr val="tx1"/>
              </a:solidFill>
              <a:prstDash val="solid"/>
              <a:round/>
            </a:ln>
          </p:spPr>
          <p:txBody>
            <a:bodyPr rtlCol="0" anchor="ctr"/>
            <a:lstStyle/>
            <a:p>
              <a:endParaRPr lang="en-AU"/>
            </a:p>
          </p:txBody>
        </p:sp>
        <p:sp>
          <p:nvSpPr>
            <p:cNvPr id="1327" name="Freeform: Shape 1326">
              <a:extLst>
                <a:ext uri="{FF2B5EF4-FFF2-40B4-BE49-F238E27FC236}">
                  <a16:creationId xmlns:a16="http://schemas.microsoft.com/office/drawing/2014/main" id="{DE073EC6-1DE8-4050-8A61-2FA957D51F8C}"/>
                </a:ext>
              </a:extLst>
            </p:cNvPr>
            <p:cNvSpPr/>
            <p:nvPr/>
          </p:nvSpPr>
          <p:spPr>
            <a:xfrm>
              <a:off x="8570723" y="2151216"/>
              <a:ext cx="8370" cy="66964"/>
            </a:xfrm>
            <a:custGeom>
              <a:avLst/>
              <a:gdLst>
                <a:gd name="connsiteX0" fmla="*/ 0 w 8370"/>
                <a:gd name="connsiteY0" fmla="*/ 66964 h 66964"/>
                <a:gd name="connsiteX1" fmla="*/ 0 w 8370"/>
                <a:gd name="connsiteY1" fmla="*/ 58594 h 66964"/>
                <a:gd name="connsiteX2" fmla="*/ 8371 w 8370"/>
                <a:gd name="connsiteY2" fmla="*/ 16741 h 66964"/>
                <a:gd name="connsiteX3" fmla="*/ 8371 w 8370"/>
                <a:gd name="connsiteY3" fmla="*/ 0 h 66964"/>
              </a:gdLst>
              <a:ahLst/>
              <a:cxnLst>
                <a:cxn ang="0">
                  <a:pos x="connsiteX0" y="connsiteY0"/>
                </a:cxn>
                <a:cxn ang="0">
                  <a:pos x="connsiteX1" y="connsiteY1"/>
                </a:cxn>
                <a:cxn ang="0">
                  <a:pos x="connsiteX2" y="connsiteY2"/>
                </a:cxn>
                <a:cxn ang="0">
                  <a:pos x="connsiteX3" y="connsiteY3"/>
                </a:cxn>
              </a:cxnLst>
              <a:rect l="l" t="t" r="r" b="b"/>
              <a:pathLst>
                <a:path w="8370" h="66964">
                  <a:moveTo>
                    <a:pt x="0" y="66964"/>
                  </a:moveTo>
                  <a:lnTo>
                    <a:pt x="0" y="58594"/>
                  </a:lnTo>
                  <a:lnTo>
                    <a:pt x="8371" y="16741"/>
                  </a:lnTo>
                  <a:lnTo>
                    <a:pt x="8371" y="0"/>
                  </a:lnTo>
                </a:path>
              </a:pathLst>
            </a:custGeom>
            <a:noFill/>
            <a:ln w="12700" cap="flat">
              <a:solidFill>
                <a:schemeClr val="tx1"/>
              </a:solidFill>
              <a:prstDash val="solid"/>
              <a:round/>
            </a:ln>
          </p:spPr>
          <p:txBody>
            <a:bodyPr rtlCol="0" anchor="ctr"/>
            <a:lstStyle/>
            <a:p>
              <a:endParaRPr lang="en-AU"/>
            </a:p>
          </p:txBody>
        </p:sp>
        <p:sp>
          <p:nvSpPr>
            <p:cNvPr id="1328" name="Freeform: Shape 1327">
              <a:extLst>
                <a:ext uri="{FF2B5EF4-FFF2-40B4-BE49-F238E27FC236}">
                  <a16:creationId xmlns:a16="http://schemas.microsoft.com/office/drawing/2014/main" id="{53D1AC59-8D59-47B8-AA93-EC996C39FDA4}"/>
                </a:ext>
              </a:extLst>
            </p:cNvPr>
            <p:cNvSpPr/>
            <p:nvPr/>
          </p:nvSpPr>
          <p:spPr>
            <a:xfrm>
              <a:off x="8629316" y="2151216"/>
              <a:ext cx="8370" cy="66964"/>
            </a:xfrm>
            <a:custGeom>
              <a:avLst/>
              <a:gdLst>
                <a:gd name="connsiteX0" fmla="*/ 8371 w 8370"/>
                <a:gd name="connsiteY0" fmla="*/ 66964 h 66964"/>
                <a:gd name="connsiteX1" fmla="*/ 8371 w 8370"/>
                <a:gd name="connsiteY1" fmla="*/ 58594 h 66964"/>
                <a:gd name="connsiteX2" fmla="*/ 0 w 8370"/>
                <a:gd name="connsiteY2" fmla="*/ 16741 h 66964"/>
                <a:gd name="connsiteX3" fmla="*/ 0 w 8370"/>
                <a:gd name="connsiteY3" fmla="*/ 0 h 66964"/>
              </a:gdLst>
              <a:ahLst/>
              <a:cxnLst>
                <a:cxn ang="0">
                  <a:pos x="connsiteX0" y="connsiteY0"/>
                </a:cxn>
                <a:cxn ang="0">
                  <a:pos x="connsiteX1" y="connsiteY1"/>
                </a:cxn>
                <a:cxn ang="0">
                  <a:pos x="connsiteX2" y="connsiteY2"/>
                </a:cxn>
                <a:cxn ang="0">
                  <a:pos x="connsiteX3" y="connsiteY3"/>
                </a:cxn>
              </a:cxnLst>
              <a:rect l="l" t="t" r="r" b="b"/>
              <a:pathLst>
                <a:path w="8370" h="66964">
                  <a:moveTo>
                    <a:pt x="8371" y="66964"/>
                  </a:moveTo>
                  <a:lnTo>
                    <a:pt x="8371" y="58594"/>
                  </a:lnTo>
                  <a:lnTo>
                    <a:pt x="0" y="16741"/>
                  </a:lnTo>
                  <a:lnTo>
                    <a:pt x="0" y="0"/>
                  </a:lnTo>
                </a:path>
              </a:pathLst>
            </a:custGeom>
            <a:noFill/>
            <a:ln w="12700" cap="flat">
              <a:solidFill>
                <a:schemeClr val="tx1"/>
              </a:solidFill>
              <a:prstDash val="solid"/>
              <a:round/>
            </a:ln>
          </p:spPr>
          <p:txBody>
            <a:bodyPr rtlCol="0" anchor="ctr"/>
            <a:lstStyle/>
            <a:p>
              <a:endParaRPr lang="en-AU"/>
            </a:p>
          </p:txBody>
        </p:sp>
      </p:grpSp>
      <p:grpSp>
        <p:nvGrpSpPr>
          <p:cNvPr id="1329" name="Graphic 1283">
            <a:extLst>
              <a:ext uri="{FF2B5EF4-FFF2-40B4-BE49-F238E27FC236}">
                <a16:creationId xmlns:a16="http://schemas.microsoft.com/office/drawing/2014/main" id="{2857E6B6-5801-4EF1-A49C-B0C4D5226D24}"/>
              </a:ext>
            </a:extLst>
          </p:cNvPr>
          <p:cNvGrpSpPr/>
          <p:nvPr/>
        </p:nvGrpSpPr>
        <p:grpSpPr>
          <a:xfrm>
            <a:off x="10682599" y="4056035"/>
            <a:ext cx="368304" cy="376675"/>
            <a:chOff x="9089697" y="2092622"/>
            <a:chExt cx="368304" cy="376675"/>
          </a:xfrm>
          <a:noFill/>
        </p:grpSpPr>
        <p:sp>
          <p:nvSpPr>
            <p:cNvPr id="1330" name="Freeform: Shape 1329">
              <a:extLst>
                <a:ext uri="{FF2B5EF4-FFF2-40B4-BE49-F238E27FC236}">
                  <a16:creationId xmlns:a16="http://schemas.microsoft.com/office/drawing/2014/main" id="{FA1EA7A3-2730-4BD5-A6F8-5B87C6AA9A5B}"/>
                </a:ext>
              </a:extLst>
            </p:cNvPr>
            <p:cNvSpPr/>
            <p:nvPr/>
          </p:nvSpPr>
          <p:spPr>
            <a:xfrm>
              <a:off x="9139920" y="2326998"/>
              <a:ext cx="267857" cy="142299"/>
            </a:xfrm>
            <a:custGeom>
              <a:avLst/>
              <a:gdLst>
                <a:gd name="connsiteX0" fmla="*/ 267858 w 267857"/>
                <a:gd name="connsiteY0" fmla="*/ 0 h 142299"/>
                <a:gd name="connsiteX1" fmla="*/ 267858 w 267857"/>
                <a:gd name="connsiteY1" fmla="*/ 66964 h 142299"/>
                <a:gd name="connsiteX2" fmla="*/ 133929 w 267857"/>
                <a:gd name="connsiteY2" fmla="*/ 142300 h 142299"/>
                <a:gd name="connsiteX3" fmla="*/ 0 w 267857"/>
                <a:gd name="connsiteY3" fmla="*/ 66964 h 142299"/>
                <a:gd name="connsiteX4" fmla="*/ 0 w 267857"/>
                <a:gd name="connsiteY4" fmla="*/ 0 h 142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57" h="142299">
                  <a:moveTo>
                    <a:pt x="267858" y="0"/>
                  </a:moveTo>
                  <a:lnTo>
                    <a:pt x="267858" y="66964"/>
                  </a:lnTo>
                  <a:lnTo>
                    <a:pt x="133929" y="142300"/>
                  </a:lnTo>
                  <a:lnTo>
                    <a:pt x="0" y="66964"/>
                  </a:lnTo>
                  <a:lnTo>
                    <a:pt x="0" y="0"/>
                  </a:lnTo>
                </a:path>
              </a:pathLst>
            </a:custGeom>
            <a:noFill/>
            <a:ln w="12700" cap="flat">
              <a:solidFill>
                <a:schemeClr val="tx1"/>
              </a:solidFill>
              <a:prstDash val="solid"/>
              <a:miter/>
            </a:ln>
          </p:spPr>
          <p:txBody>
            <a:bodyPr rtlCol="0" anchor="ctr"/>
            <a:lstStyle/>
            <a:p>
              <a:endParaRPr lang="en-AU"/>
            </a:p>
          </p:txBody>
        </p:sp>
        <p:sp>
          <p:nvSpPr>
            <p:cNvPr id="1331" name="Freeform: Shape 1330">
              <a:extLst>
                <a:ext uri="{FF2B5EF4-FFF2-40B4-BE49-F238E27FC236}">
                  <a16:creationId xmlns:a16="http://schemas.microsoft.com/office/drawing/2014/main" id="{CCC248EF-14EE-433D-AED7-9EEDC14E0BD3}"/>
                </a:ext>
              </a:extLst>
            </p:cNvPr>
            <p:cNvSpPr/>
            <p:nvPr/>
          </p:nvSpPr>
          <p:spPr>
            <a:xfrm>
              <a:off x="9089697" y="2260034"/>
              <a:ext cx="184152" cy="117187"/>
            </a:xfrm>
            <a:custGeom>
              <a:avLst/>
              <a:gdLst>
                <a:gd name="connsiteX0" fmla="*/ 0 w 184152"/>
                <a:gd name="connsiteY0" fmla="*/ 41853 h 117187"/>
                <a:gd name="connsiteX1" fmla="*/ 133929 w 184152"/>
                <a:gd name="connsiteY1" fmla="*/ 117188 h 117187"/>
                <a:gd name="connsiteX2" fmla="*/ 184152 w 184152"/>
                <a:gd name="connsiteY2" fmla="*/ 83706 h 117187"/>
                <a:gd name="connsiteX3" fmla="*/ 184152 w 184152"/>
                <a:gd name="connsiteY3" fmla="*/ 75335 h 117187"/>
                <a:gd name="connsiteX4" fmla="*/ 50223 w 184152"/>
                <a:gd name="connsiteY4" fmla="*/ 0 h 117187"/>
                <a:gd name="connsiteX5" fmla="*/ 0 w 184152"/>
                <a:gd name="connsiteY5" fmla="*/ 33482 h 117187"/>
                <a:gd name="connsiteX6" fmla="*/ 0 w 184152"/>
                <a:gd name="connsiteY6" fmla="*/ 41853 h 1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152" h="117187">
                  <a:moveTo>
                    <a:pt x="0" y="41853"/>
                  </a:moveTo>
                  <a:lnTo>
                    <a:pt x="133929" y="117188"/>
                  </a:lnTo>
                  <a:lnTo>
                    <a:pt x="184152" y="83706"/>
                  </a:lnTo>
                  <a:lnTo>
                    <a:pt x="184152" y="75335"/>
                  </a:lnTo>
                  <a:lnTo>
                    <a:pt x="50223" y="0"/>
                  </a:lnTo>
                  <a:lnTo>
                    <a:pt x="0" y="33482"/>
                  </a:lnTo>
                  <a:lnTo>
                    <a:pt x="0" y="41853"/>
                  </a:lnTo>
                  <a:close/>
                </a:path>
              </a:pathLst>
            </a:custGeom>
            <a:noFill/>
            <a:ln w="12700" cap="flat">
              <a:solidFill>
                <a:schemeClr val="tx1"/>
              </a:solidFill>
              <a:prstDash val="solid"/>
              <a:miter/>
            </a:ln>
          </p:spPr>
          <p:txBody>
            <a:bodyPr rtlCol="0" anchor="ctr"/>
            <a:lstStyle/>
            <a:p>
              <a:endParaRPr lang="en-AU"/>
            </a:p>
          </p:txBody>
        </p:sp>
        <p:sp>
          <p:nvSpPr>
            <p:cNvPr id="1332" name="Freeform: Shape 1331">
              <a:extLst>
                <a:ext uri="{FF2B5EF4-FFF2-40B4-BE49-F238E27FC236}">
                  <a16:creationId xmlns:a16="http://schemas.microsoft.com/office/drawing/2014/main" id="{64FA2AC0-0BC8-42C4-A8D3-AFF8E5497166}"/>
                </a:ext>
              </a:extLst>
            </p:cNvPr>
            <p:cNvSpPr/>
            <p:nvPr/>
          </p:nvSpPr>
          <p:spPr>
            <a:xfrm>
              <a:off x="9273849" y="2260034"/>
              <a:ext cx="184152" cy="117187"/>
            </a:xfrm>
            <a:custGeom>
              <a:avLst/>
              <a:gdLst>
                <a:gd name="connsiteX0" fmla="*/ 184152 w 184152"/>
                <a:gd name="connsiteY0" fmla="*/ 41853 h 117187"/>
                <a:gd name="connsiteX1" fmla="*/ 50223 w 184152"/>
                <a:gd name="connsiteY1" fmla="*/ 117188 h 117187"/>
                <a:gd name="connsiteX2" fmla="*/ 0 w 184152"/>
                <a:gd name="connsiteY2" fmla="*/ 83706 h 117187"/>
                <a:gd name="connsiteX3" fmla="*/ 0 w 184152"/>
                <a:gd name="connsiteY3" fmla="*/ 75335 h 117187"/>
                <a:gd name="connsiteX4" fmla="*/ 133929 w 184152"/>
                <a:gd name="connsiteY4" fmla="*/ 0 h 117187"/>
                <a:gd name="connsiteX5" fmla="*/ 184152 w 184152"/>
                <a:gd name="connsiteY5" fmla="*/ 33482 h 117187"/>
                <a:gd name="connsiteX6" fmla="*/ 184152 w 184152"/>
                <a:gd name="connsiteY6" fmla="*/ 41853 h 1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152" h="117187">
                  <a:moveTo>
                    <a:pt x="184152" y="41853"/>
                  </a:moveTo>
                  <a:lnTo>
                    <a:pt x="50223" y="117188"/>
                  </a:lnTo>
                  <a:lnTo>
                    <a:pt x="0" y="83706"/>
                  </a:lnTo>
                  <a:lnTo>
                    <a:pt x="0" y="75335"/>
                  </a:lnTo>
                  <a:lnTo>
                    <a:pt x="133929" y="0"/>
                  </a:lnTo>
                  <a:lnTo>
                    <a:pt x="184152" y="33482"/>
                  </a:lnTo>
                  <a:lnTo>
                    <a:pt x="184152" y="41853"/>
                  </a:lnTo>
                  <a:close/>
                </a:path>
              </a:pathLst>
            </a:custGeom>
            <a:noFill/>
            <a:ln w="12700" cap="flat">
              <a:solidFill>
                <a:schemeClr val="tx1"/>
              </a:solidFill>
              <a:prstDash val="solid"/>
              <a:miter/>
            </a:ln>
          </p:spPr>
          <p:txBody>
            <a:bodyPr rtlCol="0" anchor="ctr"/>
            <a:lstStyle/>
            <a:p>
              <a:endParaRPr lang="en-AU"/>
            </a:p>
          </p:txBody>
        </p:sp>
        <p:sp>
          <p:nvSpPr>
            <p:cNvPr id="1333" name="Freeform: Shape 1332">
              <a:extLst>
                <a:ext uri="{FF2B5EF4-FFF2-40B4-BE49-F238E27FC236}">
                  <a16:creationId xmlns:a16="http://schemas.microsoft.com/office/drawing/2014/main" id="{43B8F5E4-F0B1-4122-BCB4-B39F37E2854C}"/>
                </a:ext>
              </a:extLst>
            </p:cNvPr>
            <p:cNvSpPr/>
            <p:nvPr/>
          </p:nvSpPr>
          <p:spPr>
            <a:xfrm>
              <a:off x="9089697" y="2142846"/>
              <a:ext cx="142299" cy="117187"/>
            </a:xfrm>
            <a:custGeom>
              <a:avLst/>
              <a:gdLst>
                <a:gd name="connsiteX0" fmla="*/ 117188 w 142299"/>
                <a:gd name="connsiteY0" fmla="*/ 79520 h 117187"/>
                <a:gd name="connsiteX1" fmla="*/ 50223 w 142299"/>
                <a:gd name="connsiteY1" fmla="*/ 117188 h 117187"/>
                <a:gd name="connsiteX2" fmla="*/ 0 w 142299"/>
                <a:gd name="connsiteY2" fmla="*/ 83706 h 117187"/>
                <a:gd name="connsiteX3" fmla="*/ 0 w 142299"/>
                <a:gd name="connsiteY3" fmla="*/ 75335 h 117187"/>
                <a:gd name="connsiteX4" fmla="*/ 133929 w 142299"/>
                <a:gd name="connsiteY4" fmla="*/ 0 h 117187"/>
                <a:gd name="connsiteX5" fmla="*/ 142299 w 142299"/>
                <a:gd name="connsiteY5" fmla="*/ 8371 h 1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99" h="117187">
                  <a:moveTo>
                    <a:pt x="117188" y="79520"/>
                  </a:moveTo>
                  <a:lnTo>
                    <a:pt x="50223" y="117188"/>
                  </a:lnTo>
                  <a:lnTo>
                    <a:pt x="0" y="83706"/>
                  </a:lnTo>
                  <a:lnTo>
                    <a:pt x="0" y="75335"/>
                  </a:lnTo>
                  <a:lnTo>
                    <a:pt x="133929" y="0"/>
                  </a:lnTo>
                  <a:lnTo>
                    <a:pt x="142299" y="8371"/>
                  </a:lnTo>
                </a:path>
              </a:pathLst>
            </a:custGeom>
            <a:noFill/>
            <a:ln w="12700" cap="flat">
              <a:solidFill>
                <a:schemeClr val="tx1"/>
              </a:solidFill>
              <a:prstDash val="solid"/>
              <a:miter/>
            </a:ln>
          </p:spPr>
          <p:txBody>
            <a:bodyPr rtlCol="0" anchor="ctr"/>
            <a:lstStyle/>
            <a:p>
              <a:endParaRPr lang="en-AU"/>
            </a:p>
          </p:txBody>
        </p:sp>
        <p:sp>
          <p:nvSpPr>
            <p:cNvPr id="1334" name="Freeform: Shape 1333">
              <a:extLst>
                <a:ext uri="{FF2B5EF4-FFF2-40B4-BE49-F238E27FC236}">
                  <a16:creationId xmlns:a16="http://schemas.microsoft.com/office/drawing/2014/main" id="{DC72BA67-BD36-4332-A039-95D8EC05AF31}"/>
                </a:ext>
              </a:extLst>
            </p:cNvPr>
            <p:cNvSpPr/>
            <p:nvPr/>
          </p:nvSpPr>
          <p:spPr>
            <a:xfrm>
              <a:off x="9315702" y="2142846"/>
              <a:ext cx="142299" cy="117187"/>
            </a:xfrm>
            <a:custGeom>
              <a:avLst/>
              <a:gdLst>
                <a:gd name="connsiteX0" fmla="*/ 25112 w 142299"/>
                <a:gd name="connsiteY0" fmla="*/ 79520 h 117187"/>
                <a:gd name="connsiteX1" fmla="*/ 92076 w 142299"/>
                <a:gd name="connsiteY1" fmla="*/ 117188 h 117187"/>
                <a:gd name="connsiteX2" fmla="*/ 142299 w 142299"/>
                <a:gd name="connsiteY2" fmla="*/ 83706 h 117187"/>
                <a:gd name="connsiteX3" fmla="*/ 142299 w 142299"/>
                <a:gd name="connsiteY3" fmla="*/ 75335 h 117187"/>
                <a:gd name="connsiteX4" fmla="*/ 8371 w 142299"/>
                <a:gd name="connsiteY4" fmla="*/ 0 h 117187"/>
                <a:gd name="connsiteX5" fmla="*/ 0 w 142299"/>
                <a:gd name="connsiteY5" fmla="*/ 8371 h 1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99" h="117187">
                  <a:moveTo>
                    <a:pt x="25112" y="79520"/>
                  </a:moveTo>
                  <a:lnTo>
                    <a:pt x="92076" y="117188"/>
                  </a:lnTo>
                  <a:lnTo>
                    <a:pt x="142299" y="83706"/>
                  </a:lnTo>
                  <a:lnTo>
                    <a:pt x="142299" y="75335"/>
                  </a:lnTo>
                  <a:lnTo>
                    <a:pt x="8371" y="0"/>
                  </a:lnTo>
                  <a:lnTo>
                    <a:pt x="0" y="8371"/>
                  </a:lnTo>
                </a:path>
              </a:pathLst>
            </a:custGeom>
            <a:noFill/>
            <a:ln w="12700" cap="flat">
              <a:solidFill>
                <a:schemeClr val="tx1"/>
              </a:solidFill>
              <a:prstDash val="solid"/>
              <a:miter/>
            </a:ln>
          </p:spPr>
          <p:txBody>
            <a:bodyPr rtlCol="0" anchor="ctr"/>
            <a:lstStyle/>
            <a:p>
              <a:endParaRPr lang="en-AU"/>
            </a:p>
          </p:txBody>
        </p:sp>
        <p:sp>
          <p:nvSpPr>
            <p:cNvPr id="1335" name="Freeform: Shape 1334">
              <a:extLst>
                <a:ext uri="{FF2B5EF4-FFF2-40B4-BE49-F238E27FC236}">
                  <a16:creationId xmlns:a16="http://schemas.microsoft.com/office/drawing/2014/main" id="{F68CA065-9874-4588-B99D-8B548478AC21}"/>
                </a:ext>
              </a:extLst>
            </p:cNvPr>
            <p:cNvSpPr/>
            <p:nvPr/>
          </p:nvSpPr>
          <p:spPr>
            <a:xfrm>
              <a:off x="9215255" y="2092622"/>
              <a:ext cx="117187" cy="184152"/>
            </a:xfrm>
            <a:custGeom>
              <a:avLst/>
              <a:gdLst>
                <a:gd name="connsiteX0" fmla="*/ 83706 w 117187"/>
                <a:gd name="connsiteY0" fmla="*/ 108817 h 184152"/>
                <a:gd name="connsiteX1" fmla="*/ 83706 w 117187"/>
                <a:gd name="connsiteY1" fmla="*/ 0 h 184152"/>
                <a:gd name="connsiteX2" fmla="*/ 33482 w 117187"/>
                <a:gd name="connsiteY2" fmla="*/ 0 h 184152"/>
                <a:gd name="connsiteX3" fmla="*/ 33482 w 117187"/>
                <a:gd name="connsiteY3" fmla="*/ 108817 h 184152"/>
                <a:gd name="connsiteX4" fmla="*/ 0 w 117187"/>
                <a:gd name="connsiteY4" fmla="*/ 108817 h 184152"/>
                <a:gd name="connsiteX5" fmla="*/ 58594 w 117187"/>
                <a:gd name="connsiteY5" fmla="*/ 184152 h 184152"/>
                <a:gd name="connsiteX6" fmla="*/ 117188 w 117187"/>
                <a:gd name="connsiteY6" fmla="*/ 108817 h 184152"/>
                <a:gd name="connsiteX7" fmla="*/ 83706 w 117187"/>
                <a:gd name="connsiteY7" fmla="*/ 108817 h 18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187" h="184152">
                  <a:moveTo>
                    <a:pt x="83706" y="108817"/>
                  </a:moveTo>
                  <a:lnTo>
                    <a:pt x="83706" y="0"/>
                  </a:lnTo>
                  <a:lnTo>
                    <a:pt x="33482" y="0"/>
                  </a:lnTo>
                  <a:lnTo>
                    <a:pt x="33482" y="108817"/>
                  </a:lnTo>
                  <a:lnTo>
                    <a:pt x="0" y="108817"/>
                  </a:lnTo>
                  <a:lnTo>
                    <a:pt x="58594" y="184152"/>
                  </a:lnTo>
                  <a:lnTo>
                    <a:pt x="117188" y="108817"/>
                  </a:lnTo>
                  <a:lnTo>
                    <a:pt x="83706" y="108817"/>
                  </a:lnTo>
                  <a:close/>
                </a:path>
              </a:pathLst>
            </a:custGeom>
            <a:noFill/>
            <a:ln w="12700" cap="flat">
              <a:solidFill>
                <a:schemeClr val="tx1"/>
              </a:solidFill>
              <a:prstDash val="solid"/>
              <a:miter/>
            </a:ln>
          </p:spPr>
          <p:txBody>
            <a:bodyPr rtlCol="0" anchor="ctr"/>
            <a:lstStyle/>
            <a:p>
              <a:endParaRPr lang="en-AU"/>
            </a:p>
          </p:txBody>
        </p:sp>
      </p:grpSp>
      <p:grpSp>
        <p:nvGrpSpPr>
          <p:cNvPr id="1336" name="Graphic 1283">
            <a:extLst>
              <a:ext uri="{FF2B5EF4-FFF2-40B4-BE49-F238E27FC236}">
                <a16:creationId xmlns:a16="http://schemas.microsoft.com/office/drawing/2014/main" id="{E487C6A0-14D0-4F18-8265-C3FF1720694D}"/>
              </a:ext>
            </a:extLst>
          </p:cNvPr>
          <p:cNvGrpSpPr/>
          <p:nvPr/>
        </p:nvGrpSpPr>
        <p:grpSpPr>
          <a:xfrm>
            <a:off x="11394515" y="4046744"/>
            <a:ext cx="303349" cy="385966"/>
            <a:chOff x="9801613" y="2083331"/>
            <a:chExt cx="303349" cy="385966"/>
          </a:xfrm>
          <a:noFill/>
        </p:grpSpPr>
        <p:sp>
          <p:nvSpPr>
            <p:cNvPr id="1337" name="Freeform: Shape 1336">
              <a:extLst>
                <a:ext uri="{FF2B5EF4-FFF2-40B4-BE49-F238E27FC236}">
                  <a16:creationId xmlns:a16="http://schemas.microsoft.com/office/drawing/2014/main" id="{CCC327C3-1619-44E9-A3D9-8B1616B54F56}"/>
                </a:ext>
              </a:extLst>
            </p:cNvPr>
            <p:cNvSpPr/>
            <p:nvPr/>
          </p:nvSpPr>
          <p:spPr>
            <a:xfrm>
              <a:off x="9884900" y="2360480"/>
              <a:ext cx="133928" cy="108817"/>
            </a:xfrm>
            <a:custGeom>
              <a:avLst/>
              <a:gdLst>
                <a:gd name="connsiteX0" fmla="*/ 133929 w 133928"/>
                <a:gd name="connsiteY0" fmla="*/ 0 h 108817"/>
                <a:gd name="connsiteX1" fmla="*/ 133929 w 133928"/>
                <a:gd name="connsiteY1" fmla="*/ 108817 h 108817"/>
                <a:gd name="connsiteX2" fmla="*/ 66964 w 133928"/>
                <a:gd name="connsiteY2" fmla="*/ 73493 h 108817"/>
                <a:gd name="connsiteX3" fmla="*/ 0 w 133928"/>
                <a:gd name="connsiteY3" fmla="*/ 108817 h 108817"/>
                <a:gd name="connsiteX4" fmla="*/ 0 w 133928"/>
                <a:gd name="connsiteY4" fmla="*/ 0 h 108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28" h="108817">
                  <a:moveTo>
                    <a:pt x="133929" y="0"/>
                  </a:moveTo>
                  <a:lnTo>
                    <a:pt x="133929" y="108817"/>
                  </a:lnTo>
                  <a:lnTo>
                    <a:pt x="66964" y="73493"/>
                  </a:lnTo>
                  <a:lnTo>
                    <a:pt x="0" y="108817"/>
                  </a:lnTo>
                  <a:lnTo>
                    <a:pt x="0" y="0"/>
                  </a:lnTo>
                </a:path>
              </a:pathLst>
            </a:custGeom>
            <a:noFill/>
            <a:ln w="12700" cap="flat">
              <a:solidFill>
                <a:schemeClr val="tx1"/>
              </a:solidFill>
              <a:prstDash val="solid"/>
              <a:round/>
            </a:ln>
          </p:spPr>
          <p:txBody>
            <a:bodyPr rtlCol="0" anchor="ctr"/>
            <a:lstStyle/>
            <a:p>
              <a:endParaRPr lang="en-AU"/>
            </a:p>
          </p:txBody>
        </p:sp>
        <p:sp>
          <p:nvSpPr>
            <p:cNvPr id="1338" name="Freeform: Shape 1337">
              <a:extLst>
                <a:ext uri="{FF2B5EF4-FFF2-40B4-BE49-F238E27FC236}">
                  <a16:creationId xmlns:a16="http://schemas.microsoft.com/office/drawing/2014/main" id="{C3B612E8-2822-4EA1-9805-9D2538A41B74}"/>
                </a:ext>
              </a:extLst>
            </p:cNvPr>
            <p:cNvSpPr/>
            <p:nvPr/>
          </p:nvSpPr>
          <p:spPr>
            <a:xfrm>
              <a:off x="9801613" y="2083331"/>
              <a:ext cx="303349" cy="308120"/>
            </a:xfrm>
            <a:custGeom>
              <a:avLst/>
              <a:gdLst>
                <a:gd name="connsiteX0" fmla="*/ 151675 w 303349"/>
                <a:gd name="connsiteY0" fmla="*/ 0 h 308120"/>
                <a:gd name="connsiteX1" fmla="*/ 175531 w 303349"/>
                <a:gd name="connsiteY1" fmla="*/ 18583 h 308120"/>
                <a:gd name="connsiteX2" fmla="*/ 204325 w 303349"/>
                <a:gd name="connsiteY2" fmla="*/ 9291 h 308120"/>
                <a:gd name="connsiteX3" fmla="*/ 220397 w 303349"/>
                <a:gd name="connsiteY3" fmla="*/ 34989 h 308120"/>
                <a:gd name="connsiteX4" fmla="*/ 250698 w 303349"/>
                <a:gd name="connsiteY4" fmla="*/ 35993 h 308120"/>
                <a:gd name="connsiteX5" fmla="*/ 256976 w 303349"/>
                <a:gd name="connsiteY5" fmla="*/ 65625 h 308120"/>
                <a:gd name="connsiteX6" fmla="*/ 285101 w 303349"/>
                <a:gd name="connsiteY6" fmla="*/ 77009 h 308120"/>
                <a:gd name="connsiteX7" fmla="*/ 280916 w 303349"/>
                <a:gd name="connsiteY7" fmla="*/ 106976 h 308120"/>
                <a:gd name="connsiteX8" fmla="*/ 303349 w 303349"/>
                <a:gd name="connsiteY8" fmla="*/ 127316 h 308120"/>
                <a:gd name="connsiteX9" fmla="*/ 289203 w 303349"/>
                <a:gd name="connsiteY9" fmla="*/ 154018 h 308120"/>
                <a:gd name="connsiteX10" fmla="*/ 303349 w 303349"/>
                <a:gd name="connsiteY10" fmla="*/ 180804 h 308120"/>
                <a:gd name="connsiteX11" fmla="*/ 280916 w 303349"/>
                <a:gd name="connsiteY11" fmla="*/ 201061 h 308120"/>
                <a:gd name="connsiteX12" fmla="*/ 285101 w 303349"/>
                <a:gd name="connsiteY12" fmla="*/ 231027 h 308120"/>
                <a:gd name="connsiteX13" fmla="*/ 256976 w 303349"/>
                <a:gd name="connsiteY13" fmla="*/ 242411 h 308120"/>
                <a:gd name="connsiteX14" fmla="*/ 250698 w 303349"/>
                <a:gd name="connsiteY14" fmla="*/ 272043 h 308120"/>
                <a:gd name="connsiteX15" fmla="*/ 220397 w 303349"/>
                <a:gd name="connsiteY15" fmla="*/ 273131 h 308120"/>
                <a:gd name="connsiteX16" fmla="*/ 204325 w 303349"/>
                <a:gd name="connsiteY16" fmla="*/ 298829 h 308120"/>
                <a:gd name="connsiteX17" fmla="*/ 175531 w 303349"/>
                <a:gd name="connsiteY17" fmla="*/ 289454 h 308120"/>
                <a:gd name="connsiteX18" fmla="*/ 151675 w 303349"/>
                <a:gd name="connsiteY18" fmla="*/ 308120 h 308120"/>
                <a:gd name="connsiteX19" fmla="*/ 127819 w 303349"/>
                <a:gd name="connsiteY19" fmla="*/ 289454 h 308120"/>
                <a:gd name="connsiteX20" fmla="*/ 99024 w 303349"/>
                <a:gd name="connsiteY20" fmla="*/ 298829 h 308120"/>
                <a:gd name="connsiteX21" fmla="*/ 82952 w 303349"/>
                <a:gd name="connsiteY21" fmla="*/ 273131 h 308120"/>
                <a:gd name="connsiteX22" fmla="*/ 52651 w 303349"/>
                <a:gd name="connsiteY22" fmla="*/ 272043 h 308120"/>
                <a:gd name="connsiteX23" fmla="*/ 46373 w 303349"/>
                <a:gd name="connsiteY23" fmla="*/ 242411 h 308120"/>
                <a:gd name="connsiteX24" fmla="*/ 18248 w 303349"/>
                <a:gd name="connsiteY24" fmla="*/ 231027 h 308120"/>
                <a:gd name="connsiteX25" fmla="*/ 22433 w 303349"/>
                <a:gd name="connsiteY25" fmla="*/ 201061 h 308120"/>
                <a:gd name="connsiteX26" fmla="*/ 0 w 303349"/>
                <a:gd name="connsiteY26" fmla="*/ 180804 h 308120"/>
                <a:gd name="connsiteX27" fmla="*/ 14146 w 303349"/>
                <a:gd name="connsiteY27" fmla="*/ 154018 h 308120"/>
                <a:gd name="connsiteX28" fmla="*/ 0 w 303349"/>
                <a:gd name="connsiteY28" fmla="*/ 127316 h 308120"/>
                <a:gd name="connsiteX29" fmla="*/ 22433 w 303349"/>
                <a:gd name="connsiteY29" fmla="*/ 106976 h 308120"/>
                <a:gd name="connsiteX30" fmla="*/ 18248 w 303349"/>
                <a:gd name="connsiteY30" fmla="*/ 77009 h 308120"/>
                <a:gd name="connsiteX31" fmla="*/ 46373 w 303349"/>
                <a:gd name="connsiteY31" fmla="*/ 65625 h 308120"/>
                <a:gd name="connsiteX32" fmla="*/ 52651 w 303349"/>
                <a:gd name="connsiteY32" fmla="*/ 35993 h 308120"/>
                <a:gd name="connsiteX33" fmla="*/ 82952 w 303349"/>
                <a:gd name="connsiteY33" fmla="*/ 34989 h 308120"/>
                <a:gd name="connsiteX34" fmla="*/ 99024 w 303349"/>
                <a:gd name="connsiteY34" fmla="*/ 9291 h 308120"/>
                <a:gd name="connsiteX35" fmla="*/ 127819 w 303349"/>
                <a:gd name="connsiteY35" fmla="*/ 18583 h 308120"/>
                <a:gd name="connsiteX36" fmla="*/ 151675 w 303349"/>
                <a:gd name="connsiteY36" fmla="*/ 0 h 30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3349" h="308120">
                  <a:moveTo>
                    <a:pt x="151675" y="0"/>
                  </a:moveTo>
                  <a:lnTo>
                    <a:pt x="175531" y="18583"/>
                  </a:lnTo>
                  <a:lnTo>
                    <a:pt x="204325" y="9291"/>
                  </a:lnTo>
                  <a:lnTo>
                    <a:pt x="220397" y="34989"/>
                  </a:lnTo>
                  <a:lnTo>
                    <a:pt x="250698" y="35993"/>
                  </a:lnTo>
                  <a:lnTo>
                    <a:pt x="256976" y="65625"/>
                  </a:lnTo>
                  <a:lnTo>
                    <a:pt x="285101" y="77009"/>
                  </a:lnTo>
                  <a:lnTo>
                    <a:pt x="280916" y="106976"/>
                  </a:lnTo>
                  <a:lnTo>
                    <a:pt x="303349" y="127316"/>
                  </a:lnTo>
                  <a:lnTo>
                    <a:pt x="289203" y="154018"/>
                  </a:lnTo>
                  <a:lnTo>
                    <a:pt x="303349" y="180804"/>
                  </a:lnTo>
                  <a:lnTo>
                    <a:pt x="280916" y="201061"/>
                  </a:lnTo>
                  <a:lnTo>
                    <a:pt x="285101" y="231027"/>
                  </a:lnTo>
                  <a:lnTo>
                    <a:pt x="256976" y="242411"/>
                  </a:lnTo>
                  <a:lnTo>
                    <a:pt x="250698" y="272043"/>
                  </a:lnTo>
                  <a:lnTo>
                    <a:pt x="220397" y="273131"/>
                  </a:lnTo>
                  <a:lnTo>
                    <a:pt x="204325" y="298829"/>
                  </a:lnTo>
                  <a:lnTo>
                    <a:pt x="175531" y="289454"/>
                  </a:lnTo>
                  <a:lnTo>
                    <a:pt x="151675" y="308120"/>
                  </a:lnTo>
                  <a:lnTo>
                    <a:pt x="127819" y="289454"/>
                  </a:lnTo>
                  <a:lnTo>
                    <a:pt x="99024" y="298829"/>
                  </a:lnTo>
                  <a:lnTo>
                    <a:pt x="82952" y="273131"/>
                  </a:lnTo>
                  <a:lnTo>
                    <a:pt x="52651" y="272043"/>
                  </a:lnTo>
                  <a:lnTo>
                    <a:pt x="46373" y="242411"/>
                  </a:lnTo>
                  <a:lnTo>
                    <a:pt x="18248" y="231027"/>
                  </a:lnTo>
                  <a:lnTo>
                    <a:pt x="22433" y="201061"/>
                  </a:lnTo>
                  <a:lnTo>
                    <a:pt x="0" y="180804"/>
                  </a:lnTo>
                  <a:lnTo>
                    <a:pt x="14146" y="154018"/>
                  </a:lnTo>
                  <a:lnTo>
                    <a:pt x="0" y="127316"/>
                  </a:lnTo>
                  <a:lnTo>
                    <a:pt x="22433" y="106976"/>
                  </a:lnTo>
                  <a:lnTo>
                    <a:pt x="18248" y="77009"/>
                  </a:lnTo>
                  <a:lnTo>
                    <a:pt x="46373" y="65625"/>
                  </a:lnTo>
                  <a:lnTo>
                    <a:pt x="52651" y="35993"/>
                  </a:lnTo>
                  <a:lnTo>
                    <a:pt x="82952" y="34989"/>
                  </a:lnTo>
                  <a:lnTo>
                    <a:pt x="99024" y="9291"/>
                  </a:lnTo>
                  <a:lnTo>
                    <a:pt x="127819" y="18583"/>
                  </a:lnTo>
                  <a:lnTo>
                    <a:pt x="151675" y="0"/>
                  </a:lnTo>
                  <a:close/>
                </a:path>
              </a:pathLst>
            </a:custGeom>
            <a:noFill/>
            <a:ln w="12700" cap="flat">
              <a:solidFill>
                <a:schemeClr val="tx1"/>
              </a:solidFill>
              <a:prstDash val="solid"/>
              <a:miter/>
            </a:ln>
          </p:spPr>
          <p:txBody>
            <a:bodyPr rtlCol="0" anchor="ctr"/>
            <a:lstStyle/>
            <a:p>
              <a:endParaRPr lang="en-AU"/>
            </a:p>
          </p:txBody>
        </p:sp>
        <p:grpSp>
          <p:nvGrpSpPr>
            <p:cNvPr id="1339" name="Graphic 1283">
              <a:extLst>
                <a:ext uri="{FF2B5EF4-FFF2-40B4-BE49-F238E27FC236}">
                  <a16:creationId xmlns:a16="http://schemas.microsoft.com/office/drawing/2014/main" id="{20F9E8C2-75C1-4020-978F-9761AD7E39AE}"/>
                </a:ext>
              </a:extLst>
            </p:cNvPr>
            <p:cNvGrpSpPr/>
            <p:nvPr/>
          </p:nvGrpSpPr>
          <p:grpSpPr>
            <a:xfrm>
              <a:off x="9868159" y="2193069"/>
              <a:ext cx="167411" cy="83705"/>
              <a:chOff x="9868159" y="2193069"/>
              <a:chExt cx="167411" cy="83705"/>
            </a:xfrm>
            <a:noFill/>
          </p:grpSpPr>
          <p:sp>
            <p:nvSpPr>
              <p:cNvPr id="1340" name="Freeform: Shape 1339">
                <a:extLst>
                  <a:ext uri="{FF2B5EF4-FFF2-40B4-BE49-F238E27FC236}">
                    <a16:creationId xmlns:a16="http://schemas.microsoft.com/office/drawing/2014/main" id="{F1E26FB3-B35D-4D62-A094-2FAC3B464281}"/>
                  </a:ext>
                </a:extLst>
              </p:cNvPr>
              <p:cNvSpPr/>
              <p:nvPr/>
            </p:nvSpPr>
            <p:spPr>
              <a:xfrm>
                <a:off x="9935123" y="2234922"/>
                <a:ext cx="25111" cy="8370"/>
              </a:xfrm>
              <a:custGeom>
                <a:avLst/>
                <a:gdLst>
                  <a:gd name="connsiteX0" fmla="*/ 25112 w 25111"/>
                  <a:gd name="connsiteY0" fmla="*/ 0 h 8370"/>
                  <a:gd name="connsiteX1" fmla="*/ 0 w 25111"/>
                  <a:gd name="connsiteY1" fmla="*/ 0 h 8370"/>
                </a:gdLst>
                <a:ahLst/>
                <a:cxnLst>
                  <a:cxn ang="0">
                    <a:pos x="connsiteX0" y="connsiteY0"/>
                  </a:cxn>
                  <a:cxn ang="0">
                    <a:pos x="connsiteX1" y="connsiteY1"/>
                  </a:cxn>
                </a:cxnLst>
                <a:rect l="l" t="t" r="r" b="b"/>
                <a:pathLst>
                  <a:path w="25111" h="8370">
                    <a:moveTo>
                      <a:pt x="25112" y="0"/>
                    </a:moveTo>
                    <a:lnTo>
                      <a:pt x="0" y="0"/>
                    </a:lnTo>
                  </a:path>
                </a:pathLst>
              </a:custGeom>
              <a:ln w="12700" cap="flat">
                <a:solidFill>
                  <a:schemeClr val="tx1"/>
                </a:solidFill>
                <a:prstDash val="solid"/>
                <a:miter/>
              </a:ln>
            </p:spPr>
            <p:txBody>
              <a:bodyPr rtlCol="0" anchor="ctr"/>
              <a:lstStyle/>
              <a:p>
                <a:endParaRPr lang="en-AU"/>
              </a:p>
            </p:txBody>
          </p:sp>
          <p:sp>
            <p:nvSpPr>
              <p:cNvPr id="1341" name="Freeform: Shape 1340">
                <a:extLst>
                  <a:ext uri="{FF2B5EF4-FFF2-40B4-BE49-F238E27FC236}">
                    <a16:creationId xmlns:a16="http://schemas.microsoft.com/office/drawing/2014/main" id="{E22104EE-6C41-498D-B609-111AEE326411}"/>
                  </a:ext>
                </a:extLst>
              </p:cNvPr>
              <p:cNvSpPr/>
              <p:nvPr/>
            </p:nvSpPr>
            <p:spPr>
              <a:xfrm>
                <a:off x="9935123" y="2201440"/>
                <a:ext cx="33482" cy="66964"/>
              </a:xfrm>
              <a:custGeom>
                <a:avLst/>
                <a:gdLst>
                  <a:gd name="connsiteX0" fmla="*/ 33482 w 33482"/>
                  <a:gd name="connsiteY0" fmla="*/ 0 h 66964"/>
                  <a:gd name="connsiteX1" fmla="*/ 0 w 33482"/>
                  <a:gd name="connsiteY1" fmla="*/ 0 h 66964"/>
                  <a:gd name="connsiteX2" fmla="*/ 0 w 33482"/>
                  <a:gd name="connsiteY2" fmla="*/ 66964 h 66964"/>
                  <a:gd name="connsiteX3" fmla="*/ 33482 w 33482"/>
                  <a:gd name="connsiteY3" fmla="*/ 66964 h 66964"/>
                </a:gdLst>
                <a:ahLst/>
                <a:cxnLst>
                  <a:cxn ang="0">
                    <a:pos x="connsiteX0" y="connsiteY0"/>
                  </a:cxn>
                  <a:cxn ang="0">
                    <a:pos x="connsiteX1" y="connsiteY1"/>
                  </a:cxn>
                  <a:cxn ang="0">
                    <a:pos x="connsiteX2" y="connsiteY2"/>
                  </a:cxn>
                  <a:cxn ang="0">
                    <a:pos x="connsiteX3" y="connsiteY3"/>
                  </a:cxn>
                </a:cxnLst>
                <a:rect l="l" t="t" r="r" b="b"/>
                <a:pathLst>
                  <a:path w="33482" h="66964">
                    <a:moveTo>
                      <a:pt x="33482" y="0"/>
                    </a:moveTo>
                    <a:lnTo>
                      <a:pt x="0" y="0"/>
                    </a:lnTo>
                    <a:lnTo>
                      <a:pt x="0" y="66964"/>
                    </a:lnTo>
                    <a:lnTo>
                      <a:pt x="33482" y="66964"/>
                    </a:lnTo>
                  </a:path>
                </a:pathLst>
              </a:custGeom>
              <a:noFill/>
              <a:ln w="12700" cap="flat">
                <a:solidFill>
                  <a:schemeClr val="tx1"/>
                </a:solidFill>
                <a:prstDash val="solid"/>
                <a:miter/>
              </a:ln>
            </p:spPr>
            <p:txBody>
              <a:bodyPr rtlCol="0" anchor="ctr"/>
              <a:lstStyle/>
              <a:p>
                <a:endParaRPr lang="en-AU"/>
              </a:p>
            </p:txBody>
          </p:sp>
          <p:sp>
            <p:nvSpPr>
              <p:cNvPr id="1342" name="Freeform: Shape 1341">
                <a:extLst>
                  <a:ext uri="{FF2B5EF4-FFF2-40B4-BE49-F238E27FC236}">
                    <a16:creationId xmlns:a16="http://schemas.microsoft.com/office/drawing/2014/main" id="{077A3EE4-72F6-4F4C-8BA8-43613A752D12}"/>
                  </a:ext>
                </a:extLst>
              </p:cNvPr>
              <p:cNvSpPr/>
              <p:nvPr/>
            </p:nvSpPr>
            <p:spPr>
              <a:xfrm>
                <a:off x="9868159" y="2193069"/>
                <a:ext cx="41852" cy="83705"/>
              </a:xfrm>
              <a:custGeom>
                <a:avLst/>
                <a:gdLst>
                  <a:gd name="connsiteX0" fmla="*/ 0 w 41852"/>
                  <a:gd name="connsiteY0" fmla="*/ 83706 h 83705"/>
                  <a:gd name="connsiteX1" fmla="*/ 0 w 41852"/>
                  <a:gd name="connsiteY1" fmla="*/ 8371 h 83705"/>
                  <a:gd name="connsiteX2" fmla="*/ 5943 w 41852"/>
                  <a:gd name="connsiteY2" fmla="*/ 8371 h 83705"/>
                  <a:gd name="connsiteX3" fmla="*/ 35910 w 41852"/>
                  <a:gd name="connsiteY3" fmla="*/ 75335 h 83705"/>
                  <a:gd name="connsiteX4" fmla="*/ 41853 w 41852"/>
                  <a:gd name="connsiteY4" fmla="*/ 75335 h 83705"/>
                  <a:gd name="connsiteX5" fmla="*/ 41853 w 41852"/>
                  <a:gd name="connsiteY5" fmla="*/ 0 h 8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52" h="83705">
                    <a:moveTo>
                      <a:pt x="0" y="83706"/>
                    </a:moveTo>
                    <a:lnTo>
                      <a:pt x="0" y="8371"/>
                    </a:lnTo>
                    <a:lnTo>
                      <a:pt x="5943" y="8371"/>
                    </a:lnTo>
                    <a:lnTo>
                      <a:pt x="35910" y="75335"/>
                    </a:lnTo>
                    <a:lnTo>
                      <a:pt x="41853" y="75335"/>
                    </a:lnTo>
                    <a:lnTo>
                      <a:pt x="41853" y="0"/>
                    </a:lnTo>
                  </a:path>
                </a:pathLst>
              </a:custGeom>
              <a:noFill/>
              <a:ln w="12700" cap="flat">
                <a:solidFill>
                  <a:schemeClr val="tx1"/>
                </a:solidFill>
                <a:prstDash val="solid"/>
                <a:miter/>
              </a:ln>
            </p:spPr>
            <p:txBody>
              <a:bodyPr rtlCol="0" anchor="ctr"/>
              <a:lstStyle/>
              <a:p>
                <a:endParaRPr lang="en-AU"/>
              </a:p>
            </p:txBody>
          </p:sp>
          <p:sp>
            <p:nvSpPr>
              <p:cNvPr id="1343" name="Freeform: Shape 1342">
                <a:extLst>
                  <a:ext uri="{FF2B5EF4-FFF2-40B4-BE49-F238E27FC236}">
                    <a16:creationId xmlns:a16="http://schemas.microsoft.com/office/drawing/2014/main" id="{6DA21BC4-A7BB-496F-BB11-62FDEA0A4CD7}"/>
                  </a:ext>
                </a:extLst>
              </p:cNvPr>
              <p:cNvSpPr/>
              <p:nvPr/>
            </p:nvSpPr>
            <p:spPr>
              <a:xfrm>
                <a:off x="9985346" y="2193069"/>
                <a:ext cx="50223" cy="75335"/>
              </a:xfrm>
              <a:custGeom>
                <a:avLst/>
                <a:gdLst>
                  <a:gd name="connsiteX0" fmla="*/ 50223 w 50223"/>
                  <a:gd name="connsiteY0" fmla="*/ 0 h 75335"/>
                  <a:gd name="connsiteX1" fmla="*/ 50223 w 50223"/>
                  <a:gd name="connsiteY1" fmla="*/ 6948 h 75335"/>
                  <a:gd name="connsiteX2" fmla="*/ 50223 w 50223"/>
                  <a:gd name="connsiteY2" fmla="*/ 75335 h 75335"/>
                  <a:gd name="connsiteX3" fmla="*/ 43945 w 50223"/>
                  <a:gd name="connsiteY3" fmla="*/ 75335 h 75335"/>
                  <a:gd name="connsiteX4" fmla="*/ 25112 w 50223"/>
                  <a:gd name="connsiteY4" fmla="*/ 40430 h 75335"/>
                  <a:gd name="connsiteX5" fmla="*/ 6278 w 50223"/>
                  <a:gd name="connsiteY5" fmla="*/ 75335 h 75335"/>
                  <a:gd name="connsiteX6" fmla="*/ 0 w 50223"/>
                  <a:gd name="connsiteY6" fmla="*/ 75335 h 75335"/>
                  <a:gd name="connsiteX7" fmla="*/ 0 w 50223"/>
                  <a:gd name="connsiteY7" fmla="*/ 6948 h 75335"/>
                  <a:gd name="connsiteX8" fmla="*/ 0 w 50223"/>
                  <a:gd name="connsiteY8" fmla="*/ 0 h 7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23" h="75335">
                    <a:moveTo>
                      <a:pt x="50223" y="0"/>
                    </a:moveTo>
                    <a:lnTo>
                      <a:pt x="50223" y="6948"/>
                    </a:lnTo>
                    <a:lnTo>
                      <a:pt x="50223" y="75335"/>
                    </a:lnTo>
                    <a:lnTo>
                      <a:pt x="43945" y="75335"/>
                    </a:lnTo>
                    <a:lnTo>
                      <a:pt x="25112" y="40430"/>
                    </a:lnTo>
                    <a:lnTo>
                      <a:pt x="6278" y="75335"/>
                    </a:lnTo>
                    <a:lnTo>
                      <a:pt x="0" y="75335"/>
                    </a:lnTo>
                    <a:lnTo>
                      <a:pt x="0" y="6948"/>
                    </a:lnTo>
                    <a:lnTo>
                      <a:pt x="0" y="0"/>
                    </a:lnTo>
                  </a:path>
                </a:pathLst>
              </a:custGeom>
              <a:noFill/>
              <a:ln w="12700" cap="flat">
                <a:solidFill>
                  <a:schemeClr val="tx1"/>
                </a:solidFill>
                <a:prstDash val="solid"/>
                <a:miter/>
              </a:ln>
            </p:spPr>
            <p:txBody>
              <a:bodyPr rtlCol="0" anchor="ctr"/>
              <a:lstStyle/>
              <a:p>
                <a:endParaRPr lang="en-AU"/>
              </a:p>
            </p:txBody>
          </p:sp>
        </p:grpSp>
        <p:sp>
          <p:nvSpPr>
            <p:cNvPr id="1344" name="Freeform: Shape 1343">
              <a:extLst>
                <a:ext uri="{FF2B5EF4-FFF2-40B4-BE49-F238E27FC236}">
                  <a16:creationId xmlns:a16="http://schemas.microsoft.com/office/drawing/2014/main" id="{F874D49A-0152-4D1C-A840-6E2251C75CC7}"/>
                </a:ext>
              </a:extLst>
            </p:cNvPr>
            <p:cNvSpPr/>
            <p:nvPr/>
          </p:nvSpPr>
          <p:spPr>
            <a:xfrm>
              <a:off x="9877031" y="2134475"/>
              <a:ext cx="150167" cy="33984"/>
            </a:xfrm>
            <a:custGeom>
              <a:avLst/>
              <a:gdLst>
                <a:gd name="connsiteX0" fmla="*/ 0 w 150167"/>
                <a:gd name="connsiteY0" fmla="*/ 33482 h 33984"/>
                <a:gd name="connsiteX1" fmla="*/ 74833 w 150167"/>
                <a:gd name="connsiteY1" fmla="*/ 0 h 33984"/>
                <a:gd name="connsiteX2" fmla="*/ 150168 w 150167"/>
                <a:gd name="connsiteY2" fmla="*/ 33984 h 33984"/>
              </a:gdLst>
              <a:ahLst/>
              <a:cxnLst>
                <a:cxn ang="0">
                  <a:pos x="connsiteX0" y="connsiteY0"/>
                </a:cxn>
                <a:cxn ang="0">
                  <a:pos x="connsiteX1" y="connsiteY1"/>
                </a:cxn>
                <a:cxn ang="0">
                  <a:pos x="connsiteX2" y="connsiteY2"/>
                </a:cxn>
              </a:cxnLst>
              <a:rect l="l" t="t" r="r" b="b"/>
              <a:pathLst>
                <a:path w="150167" h="33984">
                  <a:moveTo>
                    <a:pt x="0" y="33482"/>
                  </a:moveTo>
                  <a:cubicBezTo>
                    <a:pt x="18415" y="12974"/>
                    <a:pt x="45117" y="0"/>
                    <a:pt x="74833" y="0"/>
                  </a:cubicBezTo>
                  <a:cubicBezTo>
                    <a:pt x="104548" y="0"/>
                    <a:pt x="131752" y="13142"/>
                    <a:pt x="150168" y="33984"/>
                  </a:cubicBezTo>
                </a:path>
              </a:pathLst>
            </a:custGeom>
            <a:noFill/>
            <a:ln w="12700" cap="flat">
              <a:solidFill>
                <a:schemeClr val="tx1"/>
              </a:solidFill>
              <a:prstDash val="solid"/>
              <a:miter/>
            </a:ln>
          </p:spPr>
          <p:txBody>
            <a:bodyPr rtlCol="0" anchor="ctr"/>
            <a:lstStyle/>
            <a:p>
              <a:endParaRPr lang="en-AU"/>
            </a:p>
          </p:txBody>
        </p:sp>
        <p:sp>
          <p:nvSpPr>
            <p:cNvPr id="1345" name="Freeform: Shape 1344">
              <a:extLst>
                <a:ext uri="{FF2B5EF4-FFF2-40B4-BE49-F238E27FC236}">
                  <a16:creationId xmlns:a16="http://schemas.microsoft.com/office/drawing/2014/main" id="{1B7E2C0D-B204-4F10-969A-234BDF9DDB1D}"/>
                </a:ext>
              </a:extLst>
            </p:cNvPr>
            <p:cNvSpPr/>
            <p:nvPr/>
          </p:nvSpPr>
          <p:spPr>
            <a:xfrm>
              <a:off x="9876529" y="2301384"/>
              <a:ext cx="150670" cy="33984"/>
            </a:xfrm>
            <a:custGeom>
              <a:avLst/>
              <a:gdLst>
                <a:gd name="connsiteX0" fmla="*/ 150670 w 150670"/>
                <a:gd name="connsiteY0" fmla="*/ 0 h 33984"/>
                <a:gd name="connsiteX1" fmla="*/ 75335 w 150670"/>
                <a:gd name="connsiteY1" fmla="*/ 33984 h 33984"/>
                <a:gd name="connsiteX2" fmla="*/ 0 w 150670"/>
                <a:gd name="connsiteY2" fmla="*/ 0 h 33984"/>
              </a:gdLst>
              <a:ahLst/>
              <a:cxnLst>
                <a:cxn ang="0">
                  <a:pos x="connsiteX0" y="connsiteY0"/>
                </a:cxn>
                <a:cxn ang="0">
                  <a:pos x="connsiteX1" y="connsiteY1"/>
                </a:cxn>
                <a:cxn ang="0">
                  <a:pos x="connsiteX2" y="connsiteY2"/>
                </a:cxn>
              </a:cxnLst>
              <a:rect l="l" t="t" r="r" b="b"/>
              <a:pathLst>
                <a:path w="150670" h="33984">
                  <a:moveTo>
                    <a:pt x="150670" y="0"/>
                  </a:moveTo>
                  <a:cubicBezTo>
                    <a:pt x="132255" y="20843"/>
                    <a:pt x="105301" y="33984"/>
                    <a:pt x="75335" y="33984"/>
                  </a:cubicBezTo>
                  <a:cubicBezTo>
                    <a:pt x="45369" y="33984"/>
                    <a:pt x="18415" y="20843"/>
                    <a:pt x="0" y="0"/>
                  </a:cubicBezTo>
                </a:path>
              </a:pathLst>
            </a:custGeom>
            <a:noFill/>
            <a:ln w="12700" cap="flat">
              <a:solidFill>
                <a:schemeClr val="tx1"/>
              </a:solidFill>
              <a:prstDash val="solid"/>
              <a:miter/>
            </a:ln>
          </p:spPr>
          <p:txBody>
            <a:bodyPr rtlCol="0" anchor="ctr"/>
            <a:lstStyle/>
            <a:p>
              <a:endParaRPr lang="en-AU"/>
            </a:p>
          </p:txBody>
        </p:sp>
      </p:grpSp>
      <p:grpSp>
        <p:nvGrpSpPr>
          <p:cNvPr id="1346" name="Graphic 1283">
            <a:extLst>
              <a:ext uri="{FF2B5EF4-FFF2-40B4-BE49-F238E27FC236}">
                <a16:creationId xmlns:a16="http://schemas.microsoft.com/office/drawing/2014/main" id="{B5060979-D7EB-48FA-B9F6-C9EA03FD18BD}"/>
              </a:ext>
            </a:extLst>
          </p:cNvPr>
          <p:cNvGrpSpPr/>
          <p:nvPr/>
        </p:nvGrpSpPr>
        <p:grpSpPr>
          <a:xfrm>
            <a:off x="11368985" y="4729575"/>
            <a:ext cx="334822" cy="335802"/>
            <a:chOff x="9776083" y="2778530"/>
            <a:chExt cx="334822" cy="335802"/>
          </a:xfrm>
          <a:noFill/>
        </p:grpSpPr>
        <p:sp>
          <p:nvSpPr>
            <p:cNvPr id="1347" name="Freeform: Shape 1346">
              <a:extLst>
                <a:ext uri="{FF2B5EF4-FFF2-40B4-BE49-F238E27FC236}">
                  <a16:creationId xmlns:a16="http://schemas.microsoft.com/office/drawing/2014/main" id="{61D0CA3D-70BE-48DC-A9E4-2F8C29A90A66}"/>
                </a:ext>
              </a:extLst>
            </p:cNvPr>
            <p:cNvSpPr/>
            <p:nvPr/>
          </p:nvSpPr>
          <p:spPr>
            <a:xfrm>
              <a:off x="9776083" y="2854343"/>
              <a:ext cx="334822" cy="133928"/>
            </a:xfrm>
            <a:custGeom>
              <a:avLst/>
              <a:gdLst>
                <a:gd name="connsiteX0" fmla="*/ 301340 w 334822"/>
                <a:gd name="connsiteY0" fmla="*/ 133929 h 133928"/>
                <a:gd name="connsiteX1" fmla="*/ 309711 w 334822"/>
                <a:gd name="connsiteY1" fmla="*/ 133929 h 133928"/>
                <a:gd name="connsiteX2" fmla="*/ 334822 w 334822"/>
                <a:gd name="connsiteY2" fmla="*/ 108817 h 133928"/>
                <a:gd name="connsiteX3" fmla="*/ 321848 w 334822"/>
                <a:gd name="connsiteY3" fmla="*/ 85380 h 133928"/>
                <a:gd name="connsiteX4" fmla="*/ 167411 w 334822"/>
                <a:gd name="connsiteY4" fmla="*/ 0 h 133928"/>
                <a:gd name="connsiteX5" fmla="*/ 12974 w 334822"/>
                <a:gd name="connsiteY5" fmla="*/ 85380 h 133928"/>
                <a:gd name="connsiteX6" fmla="*/ 0 w 334822"/>
                <a:gd name="connsiteY6" fmla="*/ 108817 h 133928"/>
                <a:gd name="connsiteX7" fmla="*/ 25112 w 334822"/>
                <a:gd name="connsiteY7" fmla="*/ 133929 h 133928"/>
                <a:gd name="connsiteX8" fmla="*/ 33482 w 334822"/>
                <a:gd name="connsiteY8" fmla="*/ 133929 h 13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822" h="133928">
                  <a:moveTo>
                    <a:pt x="301340" y="133929"/>
                  </a:moveTo>
                  <a:lnTo>
                    <a:pt x="309711" y="133929"/>
                  </a:lnTo>
                  <a:cubicBezTo>
                    <a:pt x="323606" y="133929"/>
                    <a:pt x="334822" y="122712"/>
                    <a:pt x="334822" y="108817"/>
                  </a:cubicBezTo>
                  <a:cubicBezTo>
                    <a:pt x="334822" y="99693"/>
                    <a:pt x="329884" y="89816"/>
                    <a:pt x="321848" y="85380"/>
                  </a:cubicBezTo>
                  <a:lnTo>
                    <a:pt x="167411" y="0"/>
                  </a:lnTo>
                  <a:lnTo>
                    <a:pt x="12974" y="85380"/>
                  </a:lnTo>
                  <a:cubicBezTo>
                    <a:pt x="4939" y="89816"/>
                    <a:pt x="0" y="99693"/>
                    <a:pt x="0" y="108817"/>
                  </a:cubicBezTo>
                  <a:cubicBezTo>
                    <a:pt x="0" y="122712"/>
                    <a:pt x="11217" y="133929"/>
                    <a:pt x="25112" y="133929"/>
                  </a:cubicBezTo>
                  <a:lnTo>
                    <a:pt x="33482" y="133929"/>
                  </a:lnTo>
                </a:path>
              </a:pathLst>
            </a:custGeom>
            <a:noFill/>
            <a:ln w="12700" cap="flat">
              <a:solidFill>
                <a:schemeClr val="tx1"/>
              </a:solidFill>
              <a:prstDash val="solid"/>
              <a:miter/>
            </a:ln>
          </p:spPr>
          <p:txBody>
            <a:bodyPr rtlCol="0" anchor="ctr"/>
            <a:lstStyle/>
            <a:p>
              <a:endParaRPr lang="en-AU"/>
            </a:p>
          </p:txBody>
        </p:sp>
        <p:sp>
          <p:nvSpPr>
            <p:cNvPr id="1348" name="Freeform: Shape 1347">
              <a:extLst>
                <a:ext uri="{FF2B5EF4-FFF2-40B4-BE49-F238E27FC236}">
                  <a16:creationId xmlns:a16="http://schemas.microsoft.com/office/drawing/2014/main" id="{DACD439D-C40E-41AD-8A66-4840B1CE10FF}"/>
                </a:ext>
              </a:extLst>
            </p:cNvPr>
            <p:cNvSpPr/>
            <p:nvPr/>
          </p:nvSpPr>
          <p:spPr>
            <a:xfrm>
              <a:off x="9826306" y="2963663"/>
              <a:ext cx="234375" cy="150670"/>
            </a:xfrm>
            <a:custGeom>
              <a:avLst/>
              <a:gdLst>
                <a:gd name="connsiteX0" fmla="*/ 0 w 234375"/>
                <a:gd name="connsiteY0" fmla="*/ 0 h 150670"/>
                <a:gd name="connsiteX1" fmla="*/ 234376 w 234375"/>
                <a:gd name="connsiteY1" fmla="*/ 0 h 150670"/>
                <a:gd name="connsiteX2" fmla="*/ 234376 w 234375"/>
                <a:gd name="connsiteY2" fmla="*/ 150670 h 150670"/>
                <a:gd name="connsiteX3" fmla="*/ 0 w 234375"/>
                <a:gd name="connsiteY3" fmla="*/ 150670 h 150670"/>
              </a:gdLst>
              <a:ahLst/>
              <a:cxnLst>
                <a:cxn ang="0">
                  <a:pos x="connsiteX0" y="connsiteY0"/>
                </a:cxn>
                <a:cxn ang="0">
                  <a:pos x="connsiteX1" y="connsiteY1"/>
                </a:cxn>
                <a:cxn ang="0">
                  <a:pos x="connsiteX2" y="connsiteY2"/>
                </a:cxn>
                <a:cxn ang="0">
                  <a:pos x="connsiteX3" y="connsiteY3"/>
                </a:cxn>
              </a:cxnLst>
              <a:rect l="l" t="t" r="r" b="b"/>
              <a:pathLst>
                <a:path w="234375" h="150670">
                  <a:moveTo>
                    <a:pt x="0" y="0"/>
                  </a:moveTo>
                  <a:lnTo>
                    <a:pt x="234376" y="0"/>
                  </a:lnTo>
                  <a:lnTo>
                    <a:pt x="234376" y="150670"/>
                  </a:lnTo>
                  <a:lnTo>
                    <a:pt x="0" y="150670"/>
                  </a:lnTo>
                  <a:close/>
                </a:path>
              </a:pathLst>
            </a:custGeom>
            <a:noFill/>
            <a:ln w="12700" cap="flat">
              <a:solidFill>
                <a:schemeClr val="tx1"/>
              </a:solidFill>
              <a:prstDash val="solid"/>
              <a:miter/>
            </a:ln>
          </p:spPr>
          <p:txBody>
            <a:bodyPr rtlCol="0" anchor="ctr"/>
            <a:lstStyle/>
            <a:p>
              <a:endParaRPr lang="en-AU"/>
            </a:p>
          </p:txBody>
        </p:sp>
        <p:sp>
          <p:nvSpPr>
            <p:cNvPr id="1349" name="Freeform: Shape 1348">
              <a:extLst>
                <a:ext uri="{FF2B5EF4-FFF2-40B4-BE49-F238E27FC236}">
                  <a16:creationId xmlns:a16="http://schemas.microsoft.com/office/drawing/2014/main" id="{5EBF3371-65EE-492C-A22A-1AB52131E8C0}"/>
                </a:ext>
              </a:extLst>
            </p:cNvPr>
            <p:cNvSpPr/>
            <p:nvPr/>
          </p:nvSpPr>
          <p:spPr>
            <a:xfrm>
              <a:off x="9918412" y="2778530"/>
              <a:ext cx="50193" cy="75812"/>
            </a:xfrm>
            <a:custGeom>
              <a:avLst/>
              <a:gdLst>
                <a:gd name="connsiteX0" fmla="*/ 48771 w 50193"/>
                <a:gd name="connsiteY0" fmla="*/ 33458 h 75812"/>
                <a:gd name="connsiteX1" fmla="*/ 50194 w 50193"/>
                <a:gd name="connsiteY1" fmla="*/ 25087 h 75812"/>
                <a:gd name="connsiteX2" fmla="*/ 20562 w 50193"/>
                <a:gd name="connsiteY2" fmla="*/ 394 h 75812"/>
                <a:gd name="connsiteX3" fmla="*/ 389 w 50193"/>
                <a:gd name="connsiteY3" fmla="*/ 20567 h 75812"/>
                <a:gd name="connsiteX4" fmla="*/ 10433 w 50193"/>
                <a:gd name="connsiteY4" fmla="*/ 45511 h 75812"/>
                <a:gd name="connsiteX5" fmla="*/ 25082 w 50193"/>
                <a:gd name="connsiteY5" fmla="*/ 67442 h 75812"/>
                <a:gd name="connsiteX6" fmla="*/ 25082 w 50193"/>
                <a:gd name="connsiteY6" fmla="*/ 75813 h 75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93" h="75812">
                  <a:moveTo>
                    <a:pt x="48771" y="33458"/>
                  </a:moveTo>
                  <a:cubicBezTo>
                    <a:pt x="49691" y="30863"/>
                    <a:pt x="50194" y="28017"/>
                    <a:pt x="50194" y="25087"/>
                  </a:cubicBezTo>
                  <a:cubicBezTo>
                    <a:pt x="50194" y="9769"/>
                    <a:pt x="36382" y="-2368"/>
                    <a:pt x="20562" y="394"/>
                  </a:cubicBezTo>
                  <a:cubicBezTo>
                    <a:pt x="10433" y="2152"/>
                    <a:pt x="2147" y="10439"/>
                    <a:pt x="389" y="20567"/>
                  </a:cubicBezTo>
                  <a:cubicBezTo>
                    <a:pt x="-1369" y="30779"/>
                    <a:pt x="2984" y="40154"/>
                    <a:pt x="10433" y="45511"/>
                  </a:cubicBezTo>
                  <a:cubicBezTo>
                    <a:pt x="19222" y="51873"/>
                    <a:pt x="25082" y="56644"/>
                    <a:pt x="25082" y="67442"/>
                  </a:cubicBezTo>
                  <a:lnTo>
                    <a:pt x="25082" y="75813"/>
                  </a:lnTo>
                </a:path>
              </a:pathLst>
            </a:custGeom>
            <a:noFill/>
            <a:ln w="12700" cap="flat">
              <a:solidFill>
                <a:schemeClr val="tx1"/>
              </a:solidFill>
              <a:prstDash val="solid"/>
              <a:miter/>
            </a:ln>
          </p:spPr>
          <p:txBody>
            <a:bodyPr rtlCol="0" anchor="ctr"/>
            <a:lstStyle/>
            <a:p>
              <a:endParaRPr lang="en-AU"/>
            </a:p>
          </p:txBody>
        </p:sp>
      </p:grpSp>
      <p:grpSp>
        <p:nvGrpSpPr>
          <p:cNvPr id="1350" name="Graphic 1283">
            <a:extLst>
              <a:ext uri="{FF2B5EF4-FFF2-40B4-BE49-F238E27FC236}">
                <a16:creationId xmlns:a16="http://schemas.microsoft.com/office/drawing/2014/main" id="{6779EB9F-16C9-4CBE-AA63-1391331E1CAF}"/>
              </a:ext>
            </a:extLst>
          </p:cNvPr>
          <p:cNvGrpSpPr/>
          <p:nvPr/>
        </p:nvGrpSpPr>
        <p:grpSpPr>
          <a:xfrm>
            <a:off x="10682599" y="4713731"/>
            <a:ext cx="376675" cy="359515"/>
            <a:chOff x="9089697" y="2762686"/>
            <a:chExt cx="376675" cy="359515"/>
          </a:xfrm>
          <a:noFill/>
        </p:grpSpPr>
        <p:sp>
          <p:nvSpPr>
            <p:cNvPr id="1351" name="Freeform: Shape 1350">
              <a:extLst>
                <a:ext uri="{FF2B5EF4-FFF2-40B4-BE49-F238E27FC236}">
                  <a16:creationId xmlns:a16="http://schemas.microsoft.com/office/drawing/2014/main" id="{05968D1D-BDDD-47BD-9559-601473334CF6}"/>
                </a:ext>
              </a:extLst>
            </p:cNvPr>
            <p:cNvSpPr/>
            <p:nvPr/>
          </p:nvSpPr>
          <p:spPr>
            <a:xfrm>
              <a:off x="9089697" y="2837602"/>
              <a:ext cx="242746" cy="284598"/>
            </a:xfrm>
            <a:custGeom>
              <a:avLst/>
              <a:gdLst>
                <a:gd name="connsiteX0" fmla="*/ 242746 w 242746"/>
                <a:gd name="connsiteY0" fmla="*/ 66964 h 284598"/>
                <a:gd name="connsiteX1" fmla="*/ 242746 w 242746"/>
                <a:gd name="connsiteY1" fmla="*/ 0 h 284598"/>
                <a:gd name="connsiteX2" fmla="*/ 0 w 242746"/>
                <a:gd name="connsiteY2" fmla="*/ 0 h 284598"/>
                <a:gd name="connsiteX3" fmla="*/ 0 w 242746"/>
                <a:gd name="connsiteY3" fmla="*/ 284599 h 284598"/>
                <a:gd name="connsiteX4" fmla="*/ 167411 w 242746"/>
                <a:gd name="connsiteY4" fmla="*/ 284599 h 28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746" h="284598">
                  <a:moveTo>
                    <a:pt x="242746" y="66964"/>
                  </a:moveTo>
                  <a:lnTo>
                    <a:pt x="242746" y="0"/>
                  </a:lnTo>
                  <a:lnTo>
                    <a:pt x="0" y="0"/>
                  </a:lnTo>
                  <a:lnTo>
                    <a:pt x="0" y="284599"/>
                  </a:lnTo>
                  <a:lnTo>
                    <a:pt x="167411" y="284599"/>
                  </a:lnTo>
                </a:path>
              </a:pathLst>
            </a:custGeom>
            <a:noFill/>
            <a:ln w="12700" cap="flat">
              <a:solidFill>
                <a:schemeClr val="tx1"/>
              </a:solidFill>
              <a:prstDash val="solid"/>
              <a:miter/>
            </a:ln>
          </p:spPr>
          <p:txBody>
            <a:bodyPr rtlCol="0" anchor="ctr"/>
            <a:lstStyle/>
            <a:p>
              <a:endParaRPr lang="en-AU"/>
            </a:p>
          </p:txBody>
        </p:sp>
        <p:sp>
          <p:nvSpPr>
            <p:cNvPr id="1352" name="Freeform: Shape 1351">
              <a:extLst>
                <a:ext uri="{FF2B5EF4-FFF2-40B4-BE49-F238E27FC236}">
                  <a16:creationId xmlns:a16="http://schemas.microsoft.com/office/drawing/2014/main" id="{B91C791D-1123-45D5-819C-9A69A6F5A678}"/>
                </a:ext>
              </a:extLst>
            </p:cNvPr>
            <p:cNvSpPr/>
            <p:nvPr/>
          </p:nvSpPr>
          <p:spPr>
            <a:xfrm>
              <a:off x="9273849" y="2921308"/>
              <a:ext cx="192522" cy="200893"/>
            </a:xfrm>
            <a:custGeom>
              <a:avLst/>
              <a:gdLst>
                <a:gd name="connsiteX0" fmla="*/ 0 w 192522"/>
                <a:gd name="connsiteY0" fmla="*/ 0 h 200893"/>
                <a:gd name="connsiteX1" fmla="*/ 192523 w 192522"/>
                <a:gd name="connsiteY1" fmla="*/ 0 h 200893"/>
                <a:gd name="connsiteX2" fmla="*/ 192523 w 192522"/>
                <a:gd name="connsiteY2" fmla="*/ 200893 h 200893"/>
                <a:gd name="connsiteX3" fmla="*/ 0 w 192522"/>
                <a:gd name="connsiteY3" fmla="*/ 200893 h 200893"/>
              </a:gdLst>
              <a:ahLst/>
              <a:cxnLst>
                <a:cxn ang="0">
                  <a:pos x="connsiteX0" y="connsiteY0"/>
                </a:cxn>
                <a:cxn ang="0">
                  <a:pos x="connsiteX1" y="connsiteY1"/>
                </a:cxn>
                <a:cxn ang="0">
                  <a:pos x="connsiteX2" y="connsiteY2"/>
                </a:cxn>
                <a:cxn ang="0">
                  <a:pos x="connsiteX3" y="connsiteY3"/>
                </a:cxn>
              </a:cxnLst>
              <a:rect l="l" t="t" r="r" b="b"/>
              <a:pathLst>
                <a:path w="192522" h="200893">
                  <a:moveTo>
                    <a:pt x="0" y="0"/>
                  </a:moveTo>
                  <a:lnTo>
                    <a:pt x="192523" y="0"/>
                  </a:lnTo>
                  <a:lnTo>
                    <a:pt x="192523" y="200893"/>
                  </a:lnTo>
                  <a:lnTo>
                    <a:pt x="0" y="200893"/>
                  </a:lnTo>
                  <a:close/>
                </a:path>
              </a:pathLst>
            </a:custGeom>
            <a:noFill/>
            <a:ln w="12700" cap="flat">
              <a:solidFill>
                <a:schemeClr val="tx1"/>
              </a:solidFill>
              <a:prstDash val="solid"/>
              <a:miter/>
            </a:ln>
          </p:spPr>
          <p:txBody>
            <a:bodyPr rtlCol="0" anchor="ctr"/>
            <a:lstStyle/>
            <a:p>
              <a:endParaRPr lang="en-AU"/>
            </a:p>
          </p:txBody>
        </p:sp>
        <p:sp>
          <p:nvSpPr>
            <p:cNvPr id="1353" name="Freeform: Shape 1352">
              <a:extLst>
                <a:ext uri="{FF2B5EF4-FFF2-40B4-BE49-F238E27FC236}">
                  <a16:creationId xmlns:a16="http://schemas.microsoft.com/office/drawing/2014/main" id="{9CC09401-2608-459B-8D5A-373B9131724A}"/>
                </a:ext>
              </a:extLst>
            </p:cNvPr>
            <p:cNvSpPr/>
            <p:nvPr/>
          </p:nvSpPr>
          <p:spPr>
            <a:xfrm>
              <a:off x="9324073" y="2963160"/>
              <a:ext cx="92076" cy="97349"/>
            </a:xfrm>
            <a:custGeom>
              <a:avLst/>
              <a:gdLst>
                <a:gd name="connsiteX0" fmla="*/ 92076 w 92076"/>
                <a:gd name="connsiteY0" fmla="*/ 0 h 97349"/>
                <a:gd name="connsiteX1" fmla="*/ 92076 w 92076"/>
                <a:gd name="connsiteY1" fmla="*/ 50307 h 97349"/>
                <a:gd name="connsiteX2" fmla="*/ 46122 w 92076"/>
                <a:gd name="connsiteY2" fmla="*/ 97350 h 97349"/>
                <a:gd name="connsiteX3" fmla="*/ 0 w 92076"/>
                <a:gd name="connsiteY3" fmla="*/ 50307 h 97349"/>
                <a:gd name="connsiteX4" fmla="*/ 0 w 92076"/>
                <a:gd name="connsiteY4" fmla="*/ 0 h 97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76" h="97349">
                  <a:moveTo>
                    <a:pt x="92076" y="0"/>
                  </a:moveTo>
                  <a:lnTo>
                    <a:pt x="92076" y="50307"/>
                  </a:lnTo>
                  <a:cubicBezTo>
                    <a:pt x="92076" y="75335"/>
                    <a:pt x="71150" y="97350"/>
                    <a:pt x="46122" y="97350"/>
                  </a:cubicBezTo>
                  <a:cubicBezTo>
                    <a:pt x="21094" y="97350"/>
                    <a:pt x="0" y="75335"/>
                    <a:pt x="0" y="50307"/>
                  </a:cubicBezTo>
                  <a:lnTo>
                    <a:pt x="0" y="0"/>
                  </a:lnTo>
                </a:path>
              </a:pathLst>
            </a:custGeom>
            <a:noFill/>
            <a:ln w="12700" cap="flat">
              <a:solidFill>
                <a:schemeClr val="tx1"/>
              </a:solidFill>
              <a:prstDash val="solid"/>
              <a:miter/>
            </a:ln>
          </p:spPr>
          <p:txBody>
            <a:bodyPr rtlCol="0" anchor="ctr"/>
            <a:lstStyle/>
            <a:p>
              <a:endParaRPr lang="en-AU"/>
            </a:p>
          </p:txBody>
        </p:sp>
        <p:sp>
          <p:nvSpPr>
            <p:cNvPr id="1354" name="Freeform: Shape 1353">
              <a:extLst>
                <a:ext uri="{FF2B5EF4-FFF2-40B4-BE49-F238E27FC236}">
                  <a16:creationId xmlns:a16="http://schemas.microsoft.com/office/drawing/2014/main" id="{B93F0B6A-7463-4484-9E9B-85C37B00AF93}"/>
                </a:ext>
              </a:extLst>
            </p:cNvPr>
            <p:cNvSpPr/>
            <p:nvPr/>
          </p:nvSpPr>
          <p:spPr>
            <a:xfrm>
              <a:off x="9307331" y="2963160"/>
              <a:ext cx="33482" cy="8370"/>
            </a:xfrm>
            <a:custGeom>
              <a:avLst/>
              <a:gdLst>
                <a:gd name="connsiteX0" fmla="*/ 33482 w 33482"/>
                <a:gd name="connsiteY0" fmla="*/ 0 h 8370"/>
                <a:gd name="connsiteX1" fmla="*/ 0 w 33482"/>
                <a:gd name="connsiteY1" fmla="*/ 0 h 8370"/>
              </a:gdLst>
              <a:ahLst/>
              <a:cxnLst>
                <a:cxn ang="0">
                  <a:pos x="connsiteX0" y="connsiteY0"/>
                </a:cxn>
                <a:cxn ang="0">
                  <a:pos x="connsiteX1" y="connsiteY1"/>
                </a:cxn>
              </a:cxnLst>
              <a:rect l="l" t="t" r="r" b="b"/>
              <a:pathLst>
                <a:path w="33482" h="8370">
                  <a:moveTo>
                    <a:pt x="33482" y="0"/>
                  </a:moveTo>
                  <a:lnTo>
                    <a:pt x="0" y="0"/>
                  </a:lnTo>
                </a:path>
              </a:pathLst>
            </a:custGeom>
            <a:ln w="12700" cap="flat">
              <a:solidFill>
                <a:schemeClr val="tx1"/>
              </a:solidFill>
              <a:prstDash val="solid"/>
              <a:miter/>
            </a:ln>
          </p:spPr>
          <p:txBody>
            <a:bodyPr rtlCol="0" anchor="ctr"/>
            <a:lstStyle/>
            <a:p>
              <a:endParaRPr lang="en-AU"/>
            </a:p>
          </p:txBody>
        </p:sp>
        <p:sp>
          <p:nvSpPr>
            <p:cNvPr id="1355" name="Freeform: Shape 1354">
              <a:extLst>
                <a:ext uri="{FF2B5EF4-FFF2-40B4-BE49-F238E27FC236}">
                  <a16:creationId xmlns:a16="http://schemas.microsoft.com/office/drawing/2014/main" id="{69C75FE5-29EF-4FB3-BE3F-DF63E95613E6}"/>
                </a:ext>
              </a:extLst>
            </p:cNvPr>
            <p:cNvSpPr/>
            <p:nvPr/>
          </p:nvSpPr>
          <p:spPr>
            <a:xfrm>
              <a:off x="9399408" y="2963160"/>
              <a:ext cx="33482" cy="8370"/>
            </a:xfrm>
            <a:custGeom>
              <a:avLst/>
              <a:gdLst>
                <a:gd name="connsiteX0" fmla="*/ 33482 w 33482"/>
                <a:gd name="connsiteY0" fmla="*/ 0 h 8370"/>
                <a:gd name="connsiteX1" fmla="*/ 0 w 33482"/>
                <a:gd name="connsiteY1" fmla="*/ 0 h 8370"/>
              </a:gdLst>
              <a:ahLst/>
              <a:cxnLst>
                <a:cxn ang="0">
                  <a:pos x="connsiteX0" y="connsiteY0"/>
                </a:cxn>
                <a:cxn ang="0">
                  <a:pos x="connsiteX1" y="connsiteY1"/>
                </a:cxn>
              </a:cxnLst>
              <a:rect l="l" t="t" r="r" b="b"/>
              <a:pathLst>
                <a:path w="33482" h="8370">
                  <a:moveTo>
                    <a:pt x="33482" y="0"/>
                  </a:moveTo>
                  <a:lnTo>
                    <a:pt x="0" y="0"/>
                  </a:lnTo>
                </a:path>
              </a:pathLst>
            </a:custGeom>
            <a:ln w="12700" cap="flat">
              <a:solidFill>
                <a:schemeClr val="tx1"/>
              </a:solidFill>
              <a:prstDash val="solid"/>
              <a:miter/>
            </a:ln>
          </p:spPr>
          <p:txBody>
            <a:bodyPr rtlCol="0" anchor="ctr"/>
            <a:lstStyle/>
            <a:p>
              <a:endParaRPr lang="en-AU"/>
            </a:p>
          </p:txBody>
        </p:sp>
        <p:sp>
          <p:nvSpPr>
            <p:cNvPr id="1356" name="Freeform: Shape 1355">
              <a:extLst>
                <a:ext uri="{FF2B5EF4-FFF2-40B4-BE49-F238E27FC236}">
                  <a16:creationId xmlns:a16="http://schemas.microsoft.com/office/drawing/2014/main" id="{17874A65-D619-4501-86E2-A9A3849AB0D8}"/>
                </a:ext>
              </a:extLst>
            </p:cNvPr>
            <p:cNvSpPr/>
            <p:nvPr/>
          </p:nvSpPr>
          <p:spPr>
            <a:xfrm>
              <a:off x="9156661" y="2762686"/>
              <a:ext cx="108817" cy="116769"/>
            </a:xfrm>
            <a:custGeom>
              <a:avLst/>
              <a:gdLst>
                <a:gd name="connsiteX0" fmla="*/ 108817 w 108817"/>
                <a:gd name="connsiteY0" fmla="*/ 116769 h 116769"/>
                <a:gd name="connsiteX1" fmla="*/ 108817 w 108817"/>
                <a:gd name="connsiteY1" fmla="*/ 56334 h 116769"/>
                <a:gd name="connsiteX2" fmla="*/ 54492 w 108817"/>
                <a:gd name="connsiteY2" fmla="*/ 0 h 116769"/>
                <a:gd name="connsiteX3" fmla="*/ 0 w 108817"/>
                <a:gd name="connsiteY3" fmla="*/ 56334 h 116769"/>
                <a:gd name="connsiteX4" fmla="*/ 0 w 108817"/>
                <a:gd name="connsiteY4" fmla="*/ 116769 h 116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7" h="116769">
                  <a:moveTo>
                    <a:pt x="108817" y="116769"/>
                  </a:moveTo>
                  <a:lnTo>
                    <a:pt x="108817" y="56334"/>
                  </a:lnTo>
                  <a:cubicBezTo>
                    <a:pt x="108817" y="26284"/>
                    <a:pt x="84124" y="0"/>
                    <a:pt x="54492" y="0"/>
                  </a:cubicBezTo>
                  <a:cubicBezTo>
                    <a:pt x="24861" y="0"/>
                    <a:pt x="0" y="26367"/>
                    <a:pt x="0" y="56334"/>
                  </a:cubicBezTo>
                  <a:lnTo>
                    <a:pt x="0" y="116769"/>
                  </a:lnTo>
                </a:path>
              </a:pathLst>
            </a:custGeom>
            <a:noFill/>
            <a:ln w="12700" cap="flat">
              <a:solidFill>
                <a:schemeClr val="tx1"/>
              </a:solidFill>
              <a:prstDash val="solid"/>
              <a:miter/>
            </a:ln>
          </p:spPr>
          <p:txBody>
            <a:bodyPr rtlCol="0" anchor="ctr"/>
            <a:lstStyle/>
            <a:p>
              <a:endParaRPr lang="en-AU"/>
            </a:p>
          </p:txBody>
        </p:sp>
        <p:sp>
          <p:nvSpPr>
            <p:cNvPr id="1357" name="Freeform: Shape 1356">
              <a:extLst>
                <a:ext uri="{FF2B5EF4-FFF2-40B4-BE49-F238E27FC236}">
                  <a16:creationId xmlns:a16="http://schemas.microsoft.com/office/drawing/2014/main" id="{8E5FC7B3-4DD4-45CA-9647-BA4C3180C3EB}"/>
                </a:ext>
              </a:extLst>
            </p:cNvPr>
            <p:cNvSpPr/>
            <p:nvPr/>
          </p:nvSpPr>
          <p:spPr>
            <a:xfrm>
              <a:off x="9139920" y="2879455"/>
              <a:ext cx="33482" cy="8370"/>
            </a:xfrm>
            <a:custGeom>
              <a:avLst/>
              <a:gdLst>
                <a:gd name="connsiteX0" fmla="*/ 33482 w 33482"/>
                <a:gd name="connsiteY0" fmla="*/ 0 h 8370"/>
                <a:gd name="connsiteX1" fmla="*/ 0 w 33482"/>
                <a:gd name="connsiteY1" fmla="*/ 0 h 8370"/>
              </a:gdLst>
              <a:ahLst/>
              <a:cxnLst>
                <a:cxn ang="0">
                  <a:pos x="connsiteX0" y="connsiteY0"/>
                </a:cxn>
                <a:cxn ang="0">
                  <a:pos x="connsiteX1" y="connsiteY1"/>
                </a:cxn>
              </a:cxnLst>
              <a:rect l="l" t="t" r="r" b="b"/>
              <a:pathLst>
                <a:path w="33482" h="8370">
                  <a:moveTo>
                    <a:pt x="33482" y="0"/>
                  </a:moveTo>
                  <a:lnTo>
                    <a:pt x="0" y="0"/>
                  </a:lnTo>
                </a:path>
              </a:pathLst>
            </a:custGeom>
            <a:ln w="12700" cap="flat">
              <a:solidFill>
                <a:schemeClr val="tx1"/>
              </a:solidFill>
              <a:prstDash val="solid"/>
              <a:miter/>
            </a:ln>
          </p:spPr>
          <p:txBody>
            <a:bodyPr rtlCol="0" anchor="ctr"/>
            <a:lstStyle/>
            <a:p>
              <a:endParaRPr lang="en-AU"/>
            </a:p>
          </p:txBody>
        </p:sp>
        <p:sp>
          <p:nvSpPr>
            <p:cNvPr id="1358" name="Freeform: Shape 1357">
              <a:extLst>
                <a:ext uri="{FF2B5EF4-FFF2-40B4-BE49-F238E27FC236}">
                  <a16:creationId xmlns:a16="http://schemas.microsoft.com/office/drawing/2014/main" id="{887B470F-E388-4ED9-A9CA-B8FFBDFF2E5E}"/>
                </a:ext>
              </a:extLst>
            </p:cNvPr>
            <p:cNvSpPr/>
            <p:nvPr/>
          </p:nvSpPr>
          <p:spPr>
            <a:xfrm>
              <a:off x="9248738" y="2879455"/>
              <a:ext cx="33482" cy="8370"/>
            </a:xfrm>
            <a:custGeom>
              <a:avLst/>
              <a:gdLst>
                <a:gd name="connsiteX0" fmla="*/ 33482 w 33482"/>
                <a:gd name="connsiteY0" fmla="*/ 0 h 8370"/>
                <a:gd name="connsiteX1" fmla="*/ 0 w 33482"/>
                <a:gd name="connsiteY1" fmla="*/ 0 h 8370"/>
              </a:gdLst>
              <a:ahLst/>
              <a:cxnLst>
                <a:cxn ang="0">
                  <a:pos x="connsiteX0" y="connsiteY0"/>
                </a:cxn>
                <a:cxn ang="0">
                  <a:pos x="connsiteX1" y="connsiteY1"/>
                </a:cxn>
              </a:cxnLst>
              <a:rect l="l" t="t" r="r" b="b"/>
              <a:pathLst>
                <a:path w="33482" h="8370">
                  <a:moveTo>
                    <a:pt x="33482" y="0"/>
                  </a:moveTo>
                  <a:lnTo>
                    <a:pt x="0" y="0"/>
                  </a:lnTo>
                </a:path>
              </a:pathLst>
            </a:custGeom>
            <a:ln w="12700" cap="flat">
              <a:solidFill>
                <a:schemeClr val="tx1"/>
              </a:solidFill>
              <a:prstDash val="solid"/>
              <a:miter/>
            </a:ln>
          </p:spPr>
          <p:txBody>
            <a:bodyPr rtlCol="0" anchor="ctr"/>
            <a:lstStyle/>
            <a:p>
              <a:endParaRPr lang="en-AU"/>
            </a:p>
          </p:txBody>
        </p:sp>
      </p:grpSp>
      <p:grpSp>
        <p:nvGrpSpPr>
          <p:cNvPr id="1359" name="Graphic 1283">
            <a:extLst>
              <a:ext uri="{FF2B5EF4-FFF2-40B4-BE49-F238E27FC236}">
                <a16:creationId xmlns:a16="http://schemas.microsoft.com/office/drawing/2014/main" id="{ECA32B72-5BDC-4D1E-9E67-A043C7B02899}"/>
              </a:ext>
            </a:extLst>
          </p:cNvPr>
          <p:cNvGrpSpPr/>
          <p:nvPr/>
        </p:nvGrpSpPr>
        <p:grpSpPr>
          <a:xfrm>
            <a:off x="9996213" y="4721683"/>
            <a:ext cx="393416" cy="343192"/>
            <a:chOff x="8403311" y="2770638"/>
            <a:chExt cx="393416" cy="343192"/>
          </a:xfrm>
          <a:noFill/>
        </p:grpSpPr>
        <p:sp>
          <p:nvSpPr>
            <p:cNvPr id="1360" name="Freeform: Shape 1359">
              <a:extLst>
                <a:ext uri="{FF2B5EF4-FFF2-40B4-BE49-F238E27FC236}">
                  <a16:creationId xmlns:a16="http://schemas.microsoft.com/office/drawing/2014/main" id="{DEA4556E-3557-4B7F-93F4-82D920183A12}"/>
                </a:ext>
              </a:extLst>
            </p:cNvPr>
            <p:cNvSpPr/>
            <p:nvPr/>
          </p:nvSpPr>
          <p:spPr>
            <a:xfrm>
              <a:off x="8403311" y="2912937"/>
              <a:ext cx="393416" cy="200893"/>
            </a:xfrm>
            <a:custGeom>
              <a:avLst/>
              <a:gdLst>
                <a:gd name="connsiteX0" fmla="*/ 359934 w 393416"/>
                <a:gd name="connsiteY0" fmla="*/ 0 h 200893"/>
                <a:gd name="connsiteX1" fmla="*/ 393416 w 393416"/>
                <a:gd name="connsiteY1" fmla="*/ 33482 h 200893"/>
                <a:gd name="connsiteX2" fmla="*/ 393416 w 393416"/>
                <a:gd name="connsiteY2" fmla="*/ 167411 h 200893"/>
                <a:gd name="connsiteX3" fmla="*/ 359934 w 393416"/>
                <a:gd name="connsiteY3" fmla="*/ 200893 h 200893"/>
                <a:gd name="connsiteX4" fmla="*/ 33482 w 393416"/>
                <a:gd name="connsiteY4" fmla="*/ 200893 h 200893"/>
                <a:gd name="connsiteX5" fmla="*/ 0 w 393416"/>
                <a:gd name="connsiteY5" fmla="*/ 167411 h 200893"/>
                <a:gd name="connsiteX6" fmla="*/ 0 w 393416"/>
                <a:gd name="connsiteY6" fmla="*/ 33482 h 200893"/>
                <a:gd name="connsiteX7" fmla="*/ 33482 w 393416"/>
                <a:gd name="connsiteY7" fmla="*/ 0 h 20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16" h="200893">
                  <a:moveTo>
                    <a:pt x="359934" y="0"/>
                  </a:moveTo>
                  <a:cubicBezTo>
                    <a:pt x="378426" y="0"/>
                    <a:pt x="393416" y="14990"/>
                    <a:pt x="393416" y="33482"/>
                  </a:cubicBezTo>
                  <a:lnTo>
                    <a:pt x="393416" y="167411"/>
                  </a:lnTo>
                  <a:cubicBezTo>
                    <a:pt x="393416" y="185903"/>
                    <a:pt x="378426" y="200893"/>
                    <a:pt x="359934" y="200893"/>
                  </a:cubicBezTo>
                  <a:lnTo>
                    <a:pt x="33482" y="200893"/>
                  </a:lnTo>
                  <a:cubicBezTo>
                    <a:pt x="14991" y="200893"/>
                    <a:pt x="0" y="185903"/>
                    <a:pt x="0" y="167411"/>
                  </a:cubicBezTo>
                  <a:lnTo>
                    <a:pt x="0" y="33482"/>
                  </a:lnTo>
                  <a:cubicBezTo>
                    <a:pt x="0" y="14990"/>
                    <a:pt x="14991" y="0"/>
                    <a:pt x="33482" y="0"/>
                  </a:cubicBezTo>
                  <a:close/>
                </a:path>
              </a:pathLst>
            </a:custGeom>
            <a:noFill/>
            <a:ln w="12700" cap="flat">
              <a:solidFill>
                <a:schemeClr val="tx1"/>
              </a:solidFill>
              <a:prstDash val="solid"/>
              <a:miter/>
            </a:ln>
          </p:spPr>
          <p:txBody>
            <a:bodyPr rtlCol="0" anchor="ctr"/>
            <a:lstStyle/>
            <a:p>
              <a:endParaRPr lang="en-AU"/>
            </a:p>
          </p:txBody>
        </p:sp>
        <p:sp>
          <p:nvSpPr>
            <p:cNvPr id="1361" name="Freeform: Shape 1360">
              <a:extLst>
                <a:ext uri="{FF2B5EF4-FFF2-40B4-BE49-F238E27FC236}">
                  <a16:creationId xmlns:a16="http://schemas.microsoft.com/office/drawing/2014/main" id="{06C17CC2-2BAE-4974-9942-8AF0C1162AC5}"/>
                </a:ext>
              </a:extLst>
            </p:cNvPr>
            <p:cNvSpPr/>
            <p:nvPr/>
          </p:nvSpPr>
          <p:spPr>
            <a:xfrm>
              <a:off x="8629316" y="2812490"/>
              <a:ext cx="75335" cy="75335"/>
            </a:xfrm>
            <a:custGeom>
              <a:avLst/>
              <a:gdLst>
                <a:gd name="connsiteX0" fmla="*/ 0 w 75335"/>
                <a:gd name="connsiteY0" fmla="*/ 0 h 75335"/>
                <a:gd name="connsiteX1" fmla="*/ 75335 w 75335"/>
                <a:gd name="connsiteY1" fmla="*/ 75335 h 75335"/>
              </a:gdLst>
              <a:ahLst/>
              <a:cxnLst>
                <a:cxn ang="0">
                  <a:pos x="connsiteX0" y="connsiteY0"/>
                </a:cxn>
                <a:cxn ang="0">
                  <a:pos x="connsiteX1" y="connsiteY1"/>
                </a:cxn>
              </a:cxnLst>
              <a:rect l="l" t="t" r="r" b="b"/>
              <a:pathLst>
                <a:path w="75335" h="75335">
                  <a:moveTo>
                    <a:pt x="0" y="0"/>
                  </a:moveTo>
                  <a:lnTo>
                    <a:pt x="75335" y="75335"/>
                  </a:lnTo>
                </a:path>
              </a:pathLst>
            </a:custGeom>
            <a:ln w="12700" cap="flat">
              <a:solidFill>
                <a:schemeClr val="tx1"/>
              </a:solidFill>
              <a:prstDash val="solid"/>
              <a:miter/>
            </a:ln>
          </p:spPr>
          <p:txBody>
            <a:bodyPr rtlCol="0" anchor="ctr"/>
            <a:lstStyle/>
            <a:p>
              <a:endParaRPr lang="en-AU"/>
            </a:p>
          </p:txBody>
        </p:sp>
        <p:sp>
          <p:nvSpPr>
            <p:cNvPr id="1362" name="Freeform: Shape 1361">
              <a:extLst>
                <a:ext uri="{FF2B5EF4-FFF2-40B4-BE49-F238E27FC236}">
                  <a16:creationId xmlns:a16="http://schemas.microsoft.com/office/drawing/2014/main" id="{FC1BDFBC-0B36-4DBB-A6D5-732D1CF848F2}"/>
                </a:ext>
              </a:extLst>
            </p:cNvPr>
            <p:cNvSpPr/>
            <p:nvPr/>
          </p:nvSpPr>
          <p:spPr>
            <a:xfrm>
              <a:off x="8503758" y="2812490"/>
              <a:ext cx="75335" cy="75335"/>
            </a:xfrm>
            <a:custGeom>
              <a:avLst/>
              <a:gdLst>
                <a:gd name="connsiteX0" fmla="*/ 0 w 75335"/>
                <a:gd name="connsiteY0" fmla="*/ 75335 h 75335"/>
                <a:gd name="connsiteX1" fmla="*/ 75335 w 75335"/>
                <a:gd name="connsiteY1" fmla="*/ 0 h 75335"/>
              </a:gdLst>
              <a:ahLst/>
              <a:cxnLst>
                <a:cxn ang="0">
                  <a:pos x="connsiteX0" y="connsiteY0"/>
                </a:cxn>
                <a:cxn ang="0">
                  <a:pos x="connsiteX1" y="connsiteY1"/>
                </a:cxn>
              </a:cxnLst>
              <a:rect l="l" t="t" r="r" b="b"/>
              <a:pathLst>
                <a:path w="75335" h="75335">
                  <a:moveTo>
                    <a:pt x="0" y="75335"/>
                  </a:moveTo>
                  <a:lnTo>
                    <a:pt x="75335" y="0"/>
                  </a:lnTo>
                </a:path>
              </a:pathLst>
            </a:custGeom>
            <a:ln w="12700" cap="flat">
              <a:solidFill>
                <a:schemeClr val="tx1"/>
              </a:solidFill>
              <a:prstDash val="solid"/>
              <a:miter/>
            </a:ln>
          </p:spPr>
          <p:txBody>
            <a:bodyPr rtlCol="0" anchor="ctr"/>
            <a:lstStyle/>
            <a:p>
              <a:endParaRPr lang="en-AU"/>
            </a:p>
          </p:txBody>
        </p:sp>
        <p:sp>
          <p:nvSpPr>
            <p:cNvPr id="1363" name="Freeform: Shape 1362">
              <a:extLst>
                <a:ext uri="{FF2B5EF4-FFF2-40B4-BE49-F238E27FC236}">
                  <a16:creationId xmlns:a16="http://schemas.microsoft.com/office/drawing/2014/main" id="{35E91CF0-8FCD-48A5-8FF6-83A4C3EB8269}"/>
                </a:ext>
              </a:extLst>
            </p:cNvPr>
            <p:cNvSpPr/>
            <p:nvPr/>
          </p:nvSpPr>
          <p:spPr>
            <a:xfrm>
              <a:off x="8579093" y="2770638"/>
              <a:ext cx="50223" cy="50223"/>
            </a:xfrm>
            <a:custGeom>
              <a:avLst/>
              <a:gdLst>
                <a:gd name="connsiteX0" fmla="*/ 50223 w 50223"/>
                <a:gd name="connsiteY0" fmla="*/ 25112 h 50223"/>
                <a:gd name="connsiteX1" fmla="*/ 25112 w 50223"/>
                <a:gd name="connsiteY1" fmla="*/ 50223 h 50223"/>
                <a:gd name="connsiteX2" fmla="*/ 0 w 50223"/>
                <a:gd name="connsiteY2" fmla="*/ 25112 h 50223"/>
                <a:gd name="connsiteX3" fmla="*/ 25112 w 50223"/>
                <a:gd name="connsiteY3" fmla="*/ 0 h 50223"/>
                <a:gd name="connsiteX4" fmla="*/ 50223 w 50223"/>
                <a:gd name="connsiteY4" fmla="*/ 25112 h 50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223" h="50223">
                  <a:moveTo>
                    <a:pt x="50223" y="25112"/>
                  </a:moveTo>
                  <a:cubicBezTo>
                    <a:pt x="50223" y="38980"/>
                    <a:pt x="38981" y="50223"/>
                    <a:pt x="25112" y="50223"/>
                  </a:cubicBezTo>
                  <a:cubicBezTo>
                    <a:pt x="11243" y="50223"/>
                    <a:pt x="0" y="38980"/>
                    <a:pt x="0" y="25112"/>
                  </a:cubicBezTo>
                  <a:cubicBezTo>
                    <a:pt x="0" y="11243"/>
                    <a:pt x="11243" y="0"/>
                    <a:pt x="25112" y="0"/>
                  </a:cubicBezTo>
                  <a:cubicBezTo>
                    <a:pt x="38981" y="0"/>
                    <a:pt x="50223" y="11243"/>
                    <a:pt x="50223" y="25112"/>
                  </a:cubicBezTo>
                  <a:close/>
                </a:path>
              </a:pathLst>
            </a:custGeom>
            <a:noFill/>
            <a:ln w="12700" cap="flat">
              <a:solidFill>
                <a:schemeClr val="tx1"/>
              </a:solidFill>
              <a:prstDash val="solid"/>
              <a:miter/>
            </a:ln>
          </p:spPr>
          <p:txBody>
            <a:bodyPr rtlCol="0" anchor="ctr"/>
            <a:lstStyle/>
            <a:p>
              <a:endParaRPr lang="en-AU"/>
            </a:p>
          </p:txBody>
        </p:sp>
        <p:grpSp>
          <p:nvGrpSpPr>
            <p:cNvPr id="1364" name="Graphic 1283">
              <a:extLst>
                <a:ext uri="{FF2B5EF4-FFF2-40B4-BE49-F238E27FC236}">
                  <a16:creationId xmlns:a16="http://schemas.microsoft.com/office/drawing/2014/main" id="{9FB731CC-B926-4370-96A9-47B33E7A280B}"/>
                </a:ext>
              </a:extLst>
            </p:cNvPr>
            <p:cNvGrpSpPr/>
            <p:nvPr/>
          </p:nvGrpSpPr>
          <p:grpSpPr>
            <a:xfrm>
              <a:off x="8453535" y="2963160"/>
              <a:ext cx="284598" cy="100446"/>
              <a:chOff x="8453535" y="2963160"/>
              <a:chExt cx="284598" cy="100446"/>
            </a:xfrm>
            <a:noFill/>
          </p:grpSpPr>
          <p:sp>
            <p:nvSpPr>
              <p:cNvPr id="1365" name="Freeform: Shape 1364">
                <a:extLst>
                  <a:ext uri="{FF2B5EF4-FFF2-40B4-BE49-F238E27FC236}">
                    <a16:creationId xmlns:a16="http://schemas.microsoft.com/office/drawing/2014/main" id="{A35F3BD1-156C-4B51-8F2F-9F7FF5893FA9}"/>
                  </a:ext>
                </a:extLst>
              </p:cNvPr>
              <p:cNvSpPr/>
              <p:nvPr/>
            </p:nvSpPr>
            <p:spPr>
              <a:xfrm>
                <a:off x="8453535" y="2971531"/>
                <a:ext cx="58593" cy="83705"/>
              </a:xfrm>
              <a:custGeom>
                <a:avLst/>
                <a:gdLst>
                  <a:gd name="connsiteX0" fmla="*/ 33482 w 58593"/>
                  <a:gd name="connsiteY0" fmla="*/ 0 h 83705"/>
                  <a:gd name="connsiteX1" fmla="*/ 58594 w 58593"/>
                  <a:gd name="connsiteY1" fmla="*/ 25112 h 83705"/>
                  <a:gd name="connsiteX2" fmla="*/ 58594 w 58593"/>
                  <a:gd name="connsiteY2" fmla="*/ 58594 h 83705"/>
                  <a:gd name="connsiteX3" fmla="*/ 33482 w 58593"/>
                  <a:gd name="connsiteY3" fmla="*/ 83706 h 83705"/>
                  <a:gd name="connsiteX4" fmla="*/ 25112 w 58593"/>
                  <a:gd name="connsiteY4" fmla="*/ 83706 h 83705"/>
                  <a:gd name="connsiteX5" fmla="*/ 0 w 58593"/>
                  <a:gd name="connsiteY5" fmla="*/ 58594 h 83705"/>
                  <a:gd name="connsiteX6" fmla="*/ 0 w 58593"/>
                  <a:gd name="connsiteY6" fmla="*/ 25112 h 83705"/>
                  <a:gd name="connsiteX7" fmla="*/ 25112 w 58593"/>
                  <a:gd name="connsiteY7" fmla="*/ 0 h 83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93" h="83705">
                    <a:moveTo>
                      <a:pt x="33482" y="0"/>
                    </a:moveTo>
                    <a:cubicBezTo>
                      <a:pt x="47351" y="0"/>
                      <a:pt x="58594" y="11243"/>
                      <a:pt x="58594" y="25112"/>
                    </a:cubicBezTo>
                    <a:lnTo>
                      <a:pt x="58594" y="58594"/>
                    </a:lnTo>
                    <a:cubicBezTo>
                      <a:pt x="58594" y="72463"/>
                      <a:pt x="47351" y="83706"/>
                      <a:pt x="33482" y="83706"/>
                    </a:cubicBezTo>
                    <a:lnTo>
                      <a:pt x="25112" y="83706"/>
                    </a:lnTo>
                    <a:cubicBezTo>
                      <a:pt x="11243" y="83706"/>
                      <a:pt x="0" y="72463"/>
                      <a:pt x="0" y="58594"/>
                    </a:cubicBezTo>
                    <a:lnTo>
                      <a:pt x="0" y="25112"/>
                    </a:lnTo>
                    <a:cubicBezTo>
                      <a:pt x="0" y="11243"/>
                      <a:pt x="11243" y="0"/>
                      <a:pt x="25112" y="0"/>
                    </a:cubicBezTo>
                    <a:close/>
                  </a:path>
                </a:pathLst>
              </a:custGeom>
              <a:noFill/>
              <a:ln w="12700" cap="flat">
                <a:solidFill>
                  <a:schemeClr val="tx1"/>
                </a:solidFill>
                <a:prstDash val="solid"/>
                <a:miter/>
              </a:ln>
            </p:spPr>
            <p:txBody>
              <a:bodyPr rtlCol="0" anchor="ctr"/>
              <a:lstStyle/>
              <a:p>
                <a:endParaRPr lang="en-AU"/>
              </a:p>
            </p:txBody>
          </p:sp>
          <p:sp>
            <p:nvSpPr>
              <p:cNvPr id="1366" name="Freeform: Shape 1365">
                <a:extLst>
                  <a:ext uri="{FF2B5EF4-FFF2-40B4-BE49-F238E27FC236}">
                    <a16:creationId xmlns:a16="http://schemas.microsoft.com/office/drawing/2014/main" id="{85DA779C-47E0-4DC2-8CFD-A3DEED8D627D}"/>
                  </a:ext>
                </a:extLst>
              </p:cNvPr>
              <p:cNvSpPr/>
              <p:nvPr/>
            </p:nvSpPr>
            <p:spPr>
              <a:xfrm>
                <a:off x="8537240" y="2971531"/>
                <a:ext cx="50223" cy="92076"/>
              </a:xfrm>
              <a:custGeom>
                <a:avLst/>
                <a:gdLst>
                  <a:gd name="connsiteX0" fmla="*/ 0 w 50223"/>
                  <a:gd name="connsiteY0" fmla="*/ 92076 h 92076"/>
                  <a:gd name="connsiteX1" fmla="*/ 0 w 50223"/>
                  <a:gd name="connsiteY1" fmla="*/ 0 h 92076"/>
                  <a:gd name="connsiteX2" fmla="*/ 25112 w 50223"/>
                  <a:gd name="connsiteY2" fmla="*/ 0 h 92076"/>
                  <a:gd name="connsiteX3" fmla="*/ 50223 w 50223"/>
                  <a:gd name="connsiteY3" fmla="*/ 25112 h 92076"/>
                  <a:gd name="connsiteX4" fmla="*/ 50223 w 50223"/>
                  <a:gd name="connsiteY4" fmla="*/ 25112 h 92076"/>
                  <a:gd name="connsiteX5" fmla="*/ 25112 w 50223"/>
                  <a:gd name="connsiteY5" fmla="*/ 50223 h 92076"/>
                  <a:gd name="connsiteX6" fmla="*/ 0 w 50223"/>
                  <a:gd name="connsiteY6" fmla="*/ 50223 h 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23" h="92076">
                    <a:moveTo>
                      <a:pt x="0" y="92076"/>
                    </a:moveTo>
                    <a:lnTo>
                      <a:pt x="0" y="0"/>
                    </a:lnTo>
                    <a:lnTo>
                      <a:pt x="25112" y="0"/>
                    </a:lnTo>
                    <a:cubicBezTo>
                      <a:pt x="39007" y="0"/>
                      <a:pt x="50223" y="11217"/>
                      <a:pt x="50223" y="25112"/>
                    </a:cubicBezTo>
                    <a:lnTo>
                      <a:pt x="50223" y="25112"/>
                    </a:lnTo>
                    <a:cubicBezTo>
                      <a:pt x="50223" y="39007"/>
                      <a:pt x="39007" y="50223"/>
                      <a:pt x="25112" y="50223"/>
                    </a:cubicBezTo>
                    <a:lnTo>
                      <a:pt x="0" y="50223"/>
                    </a:lnTo>
                  </a:path>
                </a:pathLst>
              </a:custGeom>
              <a:noFill/>
              <a:ln w="12700" cap="flat">
                <a:solidFill>
                  <a:schemeClr val="tx1"/>
                </a:solidFill>
                <a:prstDash val="solid"/>
                <a:miter/>
              </a:ln>
            </p:spPr>
            <p:txBody>
              <a:bodyPr rtlCol="0" anchor="ctr"/>
              <a:lstStyle/>
              <a:p>
                <a:endParaRPr lang="en-AU"/>
              </a:p>
            </p:txBody>
          </p:sp>
          <p:sp>
            <p:nvSpPr>
              <p:cNvPr id="1367" name="Freeform: Shape 1366">
                <a:extLst>
                  <a:ext uri="{FF2B5EF4-FFF2-40B4-BE49-F238E27FC236}">
                    <a16:creationId xmlns:a16="http://schemas.microsoft.com/office/drawing/2014/main" id="{6DB8D61D-E177-4AC9-9841-7F470A8E935A}"/>
                  </a:ext>
                </a:extLst>
              </p:cNvPr>
              <p:cNvSpPr/>
              <p:nvPr/>
            </p:nvSpPr>
            <p:spPr>
              <a:xfrm>
                <a:off x="8612575" y="3013384"/>
                <a:ext cx="41852" cy="8370"/>
              </a:xfrm>
              <a:custGeom>
                <a:avLst/>
                <a:gdLst>
                  <a:gd name="connsiteX0" fmla="*/ 41853 w 41852"/>
                  <a:gd name="connsiteY0" fmla="*/ 0 h 8370"/>
                  <a:gd name="connsiteX1" fmla="*/ 0 w 41852"/>
                  <a:gd name="connsiteY1" fmla="*/ 0 h 8370"/>
                </a:gdLst>
                <a:ahLst/>
                <a:cxnLst>
                  <a:cxn ang="0">
                    <a:pos x="connsiteX0" y="connsiteY0"/>
                  </a:cxn>
                  <a:cxn ang="0">
                    <a:pos x="connsiteX1" y="connsiteY1"/>
                  </a:cxn>
                </a:cxnLst>
                <a:rect l="l" t="t" r="r" b="b"/>
                <a:pathLst>
                  <a:path w="41852" h="8370">
                    <a:moveTo>
                      <a:pt x="41853" y="0"/>
                    </a:moveTo>
                    <a:lnTo>
                      <a:pt x="0" y="0"/>
                    </a:lnTo>
                  </a:path>
                </a:pathLst>
              </a:custGeom>
              <a:ln w="12700" cap="flat">
                <a:solidFill>
                  <a:schemeClr val="tx1"/>
                </a:solidFill>
                <a:prstDash val="solid"/>
                <a:miter/>
              </a:ln>
            </p:spPr>
            <p:txBody>
              <a:bodyPr rtlCol="0" anchor="ctr"/>
              <a:lstStyle/>
              <a:p>
                <a:endParaRPr lang="en-AU"/>
              </a:p>
            </p:txBody>
          </p:sp>
          <p:sp>
            <p:nvSpPr>
              <p:cNvPr id="1368" name="Freeform: Shape 1367">
                <a:extLst>
                  <a:ext uri="{FF2B5EF4-FFF2-40B4-BE49-F238E27FC236}">
                    <a16:creationId xmlns:a16="http://schemas.microsoft.com/office/drawing/2014/main" id="{F5D570EB-4E0E-499F-AF88-BBB9A7BE1F9F}"/>
                  </a:ext>
                </a:extLst>
              </p:cNvPr>
              <p:cNvSpPr/>
              <p:nvPr/>
            </p:nvSpPr>
            <p:spPr>
              <a:xfrm>
                <a:off x="8612575" y="2971531"/>
                <a:ext cx="50223" cy="83705"/>
              </a:xfrm>
              <a:custGeom>
                <a:avLst/>
                <a:gdLst>
                  <a:gd name="connsiteX0" fmla="*/ 50223 w 50223"/>
                  <a:gd name="connsiteY0" fmla="*/ 0 h 83705"/>
                  <a:gd name="connsiteX1" fmla="*/ 0 w 50223"/>
                  <a:gd name="connsiteY1" fmla="*/ 0 h 83705"/>
                  <a:gd name="connsiteX2" fmla="*/ 0 w 50223"/>
                  <a:gd name="connsiteY2" fmla="*/ 83706 h 83705"/>
                  <a:gd name="connsiteX3" fmla="*/ 50223 w 50223"/>
                  <a:gd name="connsiteY3" fmla="*/ 83706 h 83705"/>
                </a:gdLst>
                <a:ahLst/>
                <a:cxnLst>
                  <a:cxn ang="0">
                    <a:pos x="connsiteX0" y="connsiteY0"/>
                  </a:cxn>
                  <a:cxn ang="0">
                    <a:pos x="connsiteX1" y="connsiteY1"/>
                  </a:cxn>
                  <a:cxn ang="0">
                    <a:pos x="connsiteX2" y="connsiteY2"/>
                  </a:cxn>
                  <a:cxn ang="0">
                    <a:pos x="connsiteX3" y="connsiteY3"/>
                  </a:cxn>
                </a:cxnLst>
                <a:rect l="l" t="t" r="r" b="b"/>
                <a:pathLst>
                  <a:path w="50223" h="83705">
                    <a:moveTo>
                      <a:pt x="50223" y="0"/>
                    </a:moveTo>
                    <a:lnTo>
                      <a:pt x="0" y="0"/>
                    </a:lnTo>
                    <a:lnTo>
                      <a:pt x="0" y="83706"/>
                    </a:lnTo>
                    <a:lnTo>
                      <a:pt x="50223" y="83706"/>
                    </a:lnTo>
                  </a:path>
                </a:pathLst>
              </a:custGeom>
              <a:noFill/>
              <a:ln w="12700" cap="flat">
                <a:solidFill>
                  <a:schemeClr val="tx1"/>
                </a:solidFill>
                <a:prstDash val="solid"/>
                <a:miter/>
              </a:ln>
            </p:spPr>
            <p:txBody>
              <a:bodyPr rtlCol="0" anchor="ctr"/>
              <a:lstStyle/>
              <a:p>
                <a:endParaRPr lang="en-AU"/>
              </a:p>
            </p:txBody>
          </p:sp>
          <p:sp>
            <p:nvSpPr>
              <p:cNvPr id="1369" name="Freeform: Shape 1368">
                <a:extLst>
                  <a:ext uri="{FF2B5EF4-FFF2-40B4-BE49-F238E27FC236}">
                    <a16:creationId xmlns:a16="http://schemas.microsoft.com/office/drawing/2014/main" id="{8314A113-38E8-4CFE-BE9E-D4A71E38184C}"/>
                  </a:ext>
                </a:extLst>
              </p:cNvPr>
              <p:cNvSpPr/>
              <p:nvPr/>
            </p:nvSpPr>
            <p:spPr>
              <a:xfrm>
                <a:off x="8679540" y="2963160"/>
                <a:ext cx="58593" cy="100446"/>
              </a:xfrm>
              <a:custGeom>
                <a:avLst/>
                <a:gdLst>
                  <a:gd name="connsiteX0" fmla="*/ 0 w 58593"/>
                  <a:gd name="connsiteY0" fmla="*/ 100447 h 100446"/>
                  <a:gd name="connsiteX1" fmla="*/ 0 w 58593"/>
                  <a:gd name="connsiteY1" fmla="*/ 8371 h 100446"/>
                  <a:gd name="connsiteX2" fmla="*/ 8371 w 58593"/>
                  <a:gd name="connsiteY2" fmla="*/ 8371 h 100446"/>
                  <a:gd name="connsiteX3" fmla="*/ 50223 w 58593"/>
                  <a:gd name="connsiteY3" fmla="*/ 92076 h 100446"/>
                  <a:gd name="connsiteX4" fmla="*/ 58594 w 58593"/>
                  <a:gd name="connsiteY4" fmla="*/ 92076 h 100446"/>
                  <a:gd name="connsiteX5" fmla="*/ 58594 w 58593"/>
                  <a:gd name="connsiteY5" fmla="*/ 0 h 1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93" h="100446">
                    <a:moveTo>
                      <a:pt x="0" y="100447"/>
                    </a:moveTo>
                    <a:lnTo>
                      <a:pt x="0" y="8371"/>
                    </a:lnTo>
                    <a:lnTo>
                      <a:pt x="8371" y="8371"/>
                    </a:lnTo>
                    <a:lnTo>
                      <a:pt x="50223" y="92076"/>
                    </a:lnTo>
                    <a:lnTo>
                      <a:pt x="58594" y="92076"/>
                    </a:lnTo>
                    <a:lnTo>
                      <a:pt x="58594" y="0"/>
                    </a:lnTo>
                  </a:path>
                </a:pathLst>
              </a:custGeom>
              <a:noFill/>
              <a:ln w="12700" cap="flat">
                <a:solidFill>
                  <a:schemeClr val="tx1"/>
                </a:solidFill>
                <a:prstDash val="solid"/>
                <a:miter/>
              </a:ln>
            </p:spPr>
            <p:txBody>
              <a:bodyPr rtlCol="0" anchor="ctr"/>
              <a:lstStyle/>
              <a:p>
                <a:endParaRPr lang="en-AU"/>
              </a:p>
            </p:txBody>
          </p:sp>
        </p:grpSp>
      </p:grpSp>
      <p:grpSp>
        <p:nvGrpSpPr>
          <p:cNvPr id="1370" name="Graphic 1283">
            <a:extLst>
              <a:ext uri="{FF2B5EF4-FFF2-40B4-BE49-F238E27FC236}">
                <a16:creationId xmlns:a16="http://schemas.microsoft.com/office/drawing/2014/main" id="{45FE7E10-AE8A-4EDB-8C0B-A20E77C461F0}"/>
              </a:ext>
            </a:extLst>
          </p:cNvPr>
          <p:cNvGrpSpPr/>
          <p:nvPr/>
        </p:nvGrpSpPr>
        <p:grpSpPr>
          <a:xfrm>
            <a:off x="9326569" y="4755165"/>
            <a:ext cx="385890" cy="326451"/>
            <a:chOff x="7733667" y="2804120"/>
            <a:chExt cx="385890" cy="326451"/>
          </a:xfrm>
          <a:noFill/>
        </p:grpSpPr>
        <p:sp>
          <p:nvSpPr>
            <p:cNvPr id="1371" name="Freeform: Shape 1370">
              <a:extLst>
                <a:ext uri="{FF2B5EF4-FFF2-40B4-BE49-F238E27FC236}">
                  <a16:creationId xmlns:a16="http://schemas.microsoft.com/office/drawing/2014/main" id="{8F99A748-4A6C-4685-B07C-5E6A28AA9217}"/>
                </a:ext>
              </a:extLst>
            </p:cNvPr>
            <p:cNvSpPr/>
            <p:nvPr/>
          </p:nvSpPr>
          <p:spPr>
            <a:xfrm>
              <a:off x="7842484" y="2837602"/>
              <a:ext cx="277073" cy="159040"/>
            </a:xfrm>
            <a:custGeom>
              <a:avLst/>
              <a:gdLst>
                <a:gd name="connsiteX0" fmla="*/ 0 w 277073"/>
                <a:gd name="connsiteY0" fmla="*/ 0 h 159040"/>
                <a:gd name="connsiteX1" fmla="*/ 260324 w 277073"/>
                <a:gd name="connsiteY1" fmla="*/ 0 h 159040"/>
                <a:gd name="connsiteX2" fmla="*/ 276312 w 277073"/>
                <a:gd name="connsiteY2" fmla="*/ 21596 h 159040"/>
                <a:gd name="connsiteX3" fmla="*/ 237975 w 277073"/>
                <a:gd name="connsiteY3" fmla="*/ 147154 h 159040"/>
                <a:gd name="connsiteX4" fmla="*/ 221987 w 277073"/>
                <a:gd name="connsiteY4" fmla="*/ 159041 h 159040"/>
                <a:gd name="connsiteX5" fmla="*/ 16741 w 277073"/>
                <a:gd name="connsiteY5" fmla="*/ 159041 h 15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073" h="159040">
                  <a:moveTo>
                    <a:pt x="0" y="0"/>
                  </a:moveTo>
                  <a:lnTo>
                    <a:pt x="260324" y="0"/>
                  </a:lnTo>
                  <a:cubicBezTo>
                    <a:pt x="271541" y="0"/>
                    <a:pt x="279660" y="10882"/>
                    <a:pt x="276312" y="21596"/>
                  </a:cubicBezTo>
                  <a:lnTo>
                    <a:pt x="237975" y="147154"/>
                  </a:lnTo>
                  <a:cubicBezTo>
                    <a:pt x="235799" y="154186"/>
                    <a:pt x="229353" y="159041"/>
                    <a:pt x="221987" y="159041"/>
                  </a:cubicBezTo>
                  <a:lnTo>
                    <a:pt x="16741" y="159041"/>
                  </a:lnTo>
                </a:path>
              </a:pathLst>
            </a:custGeom>
            <a:noFill/>
            <a:ln w="12700" cap="flat">
              <a:solidFill>
                <a:schemeClr val="tx1"/>
              </a:solidFill>
              <a:prstDash val="solid"/>
              <a:miter/>
            </a:ln>
          </p:spPr>
          <p:txBody>
            <a:bodyPr rtlCol="0" anchor="ctr"/>
            <a:lstStyle/>
            <a:p>
              <a:endParaRPr lang="en-AU"/>
            </a:p>
          </p:txBody>
        </p:sp>
        <p:sp>
          <p:nvSpPr>
            <p:cNvPr id="1372" name="Freeform: Shape 1371">
              <a:extLst>
                <a:ext uri="{FF2B5EF4-FFF2-40B4-BE49-F238E27FC236}">
                  <a16:creationId xmlns:a16="http://schemas.microsoft.com/office/drawing/2014/main" id="{A9173FEC-3614-4865-85E5-C22D91289C5B}"/>
                </a:ext>
              </a:extLst>
            </p:cNvPr>
            <p:cNvSpPr/>
            <p:nvPr/>
          </p:nvSpPr>
          <p:spPr>
            <a:xfrm>
              <a:off x="7733667" y="2804120"/>
              <a:ext cx="343192" cy="251116"/>
            </a:xfrm>
            <a:custGeom>
              <a:avLst/>
              <a:gdLst>
                <a:gd name="connsiteX0" fmla="*/ 343193 w 343192"/>
                <a:gd name="connsiteY0" fmla="*/ 251117 h 251116"/>
                <a:gd name="connsiteX1" fmla="*/ 163142 w 343192"/>
                <a:gd name="connsiteY1" fmla="*/ 251117 h 251116"/>
                <a:gd name="connsiteX2" fmla="*/ 147071 w 343192"/>
                <a:gd name="connsiteY2" fmla="*/ 239147 h 251116"/>
                <a:gd name="connsiteX3" fmla="*/ 75335 w 343192"/>
                <a:gd name="connsiteY3" fmla="*/ 0 h 251116"/>
                <a:gd name="connsiteX4" fmla="*/ 0 w 343192"/>
                <a:gd name="connsiteY4" fmla="*/ 0 h 251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92" h="251116">
                  <a:moveTo>
                    <a:pt x="343193" y="251117"/>
                  </a:moveTo>
                  <a:lnTo>
                    <a:pt x="163142" y="251117"/>
                  </a:lnTo>
                  <a:cubicBezTo>
                    <a:pt x="155776" y="251117"/>
                    <a:pt x="149247" y="246262"/>
                    <a:pt x="147071" y="239147"/>
                  </a:cubicBezTo>
                  <a:lnTo>
                    <a:pt x="75335" y="0"/>
                  </a:lnTo>
                  <a:lnTo>
                    <a:pt x="0" y="0"/>
                  </a:lnTo>
                </a:path>
              </a:pathLst>
            </a:custGeom>
            <a:noFill/>
            <a:ln w="12700" cap="flat">
              <a:solidFill>
                <a:schemeClr val="tx1"/>
              </a:solidFill>
              <a:prstDash val="solid"/>
              <a:miter/>
            </a:ln>
          </p:spPr>
          <p:txBody>
            <a:bodyPr rtlCol="0" anchor="ctr"/>
            <a:lstStyle/>
            <a:p>
              <a:endParaRPr lang="en-AU"/>
            </a:p>
          </p:txBody>
        </p:sp>
        <p:sp>
          <p:nvSpPr>
            <p:cNvPr id="1373" name="Freeform: Shape 1372">
              <a:extLst>
                <a:ext uri="{FF2B5EF4-FFF2-40B4-BE49-F238E27FC236}">
                  <a16:creationId xmlns:a16="http://schemas.microsoft.com/office/drawing/2014/main" id="{C79EA8CE-769A-44B5-ACBD-A52DAB7D4BFA}"/>
                </a:ext>
              </a:extLst>
            </p:cNvPr>
            <p:cNvSpPr/>
            <p:nvPr/>
          </p:nvSpPr>
          <p:spPr>
            <a:xfrm>
              <a:off x="7859058" y="3080181"/>
              <a:ext cx="50390" cy="50390"/>
            </a:xfrm>
            <a:custGeom>
              <a:avLst/>
              <a:gdLst>
                <a:gd name="connsiteX0" fmla="*/ 50391 w 50390"/>
                <a:gd name="connsiteY0" fmla="*/ 25195 h 50390"/>
                <a:gd name="connsiteX1" fmla="*/ 25195 w 50390"/>
                <a:gd name="connsiteY1" fmla="*/ 50391 h 50390"/>
                <a:gd name="connsiteX2" fmla="*/ 0 w 50390"/>
                <a:gd name="connsiteY2" fmla="*/ 25195 h 50390"/>
                <a:gd name="connsiteX3" fmla="*/ 25195 w 50390"/>
                <a:gd name="connsiteY3" fmla="*/ 0 h 50390"/>
                <a:gd name="connsiteX4" fmla="*/ 50391 w 50390"/>
                <a:gd name="connsiteY4" fmla="*/ 25195 h 5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90" h="50390">
                  <a:moveTo>
                    <a:pt x="50391" y="25195"/>
                  </a:moveTo>
                  <a:cubicBezTo>
                    <a:pt x="50391" y="39110"/>
                    <a:pt x="39110" y="50391"/>
                    <a:pt x="25195" y="50391"/>
                  </a:cubicBezTo>
                  <a:cubicBezTo>
                    <a:pt x="11280" y="50391"/>
                    <a:pt x="0" y="39110"/>
                    <a:pt x="0" y="25195"/>
                  </a:cubicBezTo>
                  <a:cubicBezTo>
                    <a:pt x="0" y="11280"/>
                    <a:pt x="11280" y="0"/>
                    <a:pt x="25195" y="0"/>
                  </a:cubicBezTo>
                  <a:cubicBezTo>
                    <a:pt x="39110" y="0"/>
                    <a:pt x="50391" y="11280"/>
                    <a:pt x="50391" y="25195"/>
                  </a:cubicBezTo>
                  <a:close/>
                </a:path>
              </a:pathLst>
            </a:custGeom>
            <a:noFill/>
            <a:ln w="12700" cap="flat">
              <a:solidFill>
                <a:schemeClr val="tx1"/>
              </a:solidFill>
              <a:prstDash val="solid"/>
              <a:miter/>
            </a:ln>
          </p:spPr>
          <p:txBody>
            <a:bodyPr rtlCol="0" anchor="ctr"/>
            <a:lstStyle/>
            <a:p>
              <a:endParaRPr lang="en-AU"/>
            </a:p>
          </p:txBody>
        </p:sp>
        <p:sp>
          <p:nvSpPr>
            <p:cNvPr id="1374" name="Freeform: Shape 1373">
              <a:extLst>
                <a:ext uri="{FF2B5EF4-FFF2-40B4-BE49-F238E27FC236}">
                  <a16:creationId xmlns:a16="http://schemas.microsoft.com/office/drawing/2014/main" id="{2EBF559A-F51B-4481-8258-E8E19A071CF3}"/>
                </a:ext>
              </a:extLst>
            </p:cNvPr>
            <p:cNvSpPr/>
            <p:nvPr/>
          </p:nvSpPr>
          <p:spPr>
            <a:xfrm>
              <a:off x="8026636" y="3080181"/>
              <a:ext cx="50390" cy="50390"/>
            </a:xfrm>
            <a:custGeom>
              <a:avLst/>
              <a:gdLst>
                <a:gd name="connsiteX0" fmla="*/ 50391 w 50390"/>
                <a:gd name="connsiteY0" fmla="*/ 25195 h 50390"/>
                <a:gd name="connsiteX1" fmla="*/ 25195 w 50390"/>
                <a:gd name="connsiteY1" fmla="*/ 50391 h 50390"/>
                <a:gd name="connsiteX2" fmla="*/ 0 w 50390"/>
                <a:gd name="connsiteY2" fmla="*/ 25195 h 50390"/>
                <a:gd name="connsiteX3" fmla="*/ 25195 w 50390"/>
                <a:gd name="connsiteY3" fmla="*/ 0 h 50390"/>
                <a:gd name="connsiteX4" fmla="*/ 50391 w 50390"/>
                <a:gd name="connsiteY4" fmla="*/ 25195 h 5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90" h="50390">
                  <a:moveTo>
                    <a:pt x="50391" y="25195"/>
                  </a:moveTo>
                  <a:cubicBezTo>
                    <a:pt x="50391" y="39110"/>
                    <a:pt x="39110" y="50391"/>
                    <a:pt x="25195" y="50391"/>
                  </a:cubicBezTo>
                  <a:cubicBezTo>
                    <a:pt x="11280" y="50391"/>
                    <a:pt x="0" y="39110"/>
                    <a:pt x="0" y="25195"/>
                  </a:cubicBezTo>
                  <a:cubicBezTo>
                    <a:pt x="0" y="11280"/>
                    <a:pt x="11280" y="0"/>
                    <a:pt x="25195" y="0"/>
                  </a:cubicBezTo>
                  <a:cubicBezTo>
                    <a:pt x="39110" y="0"/>
                    <a:pt x="50391" y="11280"/>
                    <a:pt x="50391" y="25195"/>
                  </a:cubicBezTo>
                  <a:close/>
                </a:path>
              </a:pathLst>
            </a:custGeom>
            <a:noFill/>
            <a:ln w="12700" cap="flat">
              <a:solidFill>
                <a:schemeClr val="tx1"/>
              </a:solidFill>
              <a:prstDash val="solid"/>
              <a:miter/>
            </a:ln>
          </p:spPr>
          <p:txBody>
            <a:bodyPr rtlCol="0" anchor="ctr"/>
            <a:lstStyle/>
            <a:p>
              <a:endParaRPr lang="en-AU"/>
            </a:p>
          </p:txBody>
        </p:sp>
      </p:grpSp>
      <p:grpSp>
        <p:nvGrpSpPr>
          <p:cNvPr id="1375" name="Graphic 1283">
            <a:extLst>
              <a:ext uri="{FF2B5EF4-FFF2-40B4-BE49-F238E27FC236}">
                <a16:creationId xmlns:a16="http://schemas.microsoft.com/office/drawing/2014/main" id="{6C6A5787-EE10-4AD8-B7CC-06353A3B0CB1}"/>
              </a:ext>
            </a:extLst>
          </p:cNvPr>
          <p:cNvGrpSpPr/>
          <p:nvPr/>
        </p:nvGrpSpPr>
        <p:grpSpPr>
          <a:xfrm>
            <a:off x="8665295" y="4713312"/>
            <a:ext cx="385045" cy="376675"/>
            <a:chOff x="7072393" y="2762267"/>
            <a:chExt cx="385045" cy="376675"/>
          </a:xfrm>
          <a:noFill/>
        </p:grpSpPr>
        <p:sp>
          <p:nvSpPr>
            <p:cNvPr id="1376" name="Freeform: Shape 1375">
              <a:extLst>
                <a:ext uri="{FF2B5EF4-FFF2-40B4-BE49-F238E27FC236}">
                  <a16:creationId xmlns:a16="http://schemas.microsoft.com/office/drawing/2014/main" id="{6DB0F5B5-EC1F-4A09-84FD-640B3C6CAD24}"/>
                </a:ext>
              </a:extLst>
            </p:cNvPr>
            <p:cNvSpPr/>
            <p:nvPr/>
          </p:nvSpPr>
          <p:spPr>
            <a:xfrm>
              <a:off x="7348621" y="2804120"/>
              <a:ext cx="8370" cy="41852"/>
            </a:xfrm>
            <a:custGeom>
              <a:avLst/>
              <a:gdLst>
                <a:gd name="connsiteX0" fmla="*/ 0 w 8370"/>
                <a:gd name="connsiteY0" fmla="*/ 0 h 41852"/>
                <a:gd name="connsiteX1" fmla="*/ 0 w 8370"/>
                <a:gd name="connsiteY1" fmla="*/ 41853 h 41852"/>
              </a:gdLst>
              <a:ahLst/>
              <a:cxnLst>
                <a:cxn ang="0">
                  <a:pos x="connsiteX0" y="connsiteY0"/>
                </a:cxn>
                <a:cxn ang="0">
                  <a:pos x="connsiteX1" y="connsiteY1"/>
                </a:cxn>
              </a:cxnLst>
              <a:rect l="l" t="t" r="r" b="b"/>
              <a:pathLst>
                <a:path w="8370" h="41852">
                  <a:moveTo>
                    <a:pt x="0" y="0"/>
                  </a:moveTo>
                  <a:lnTo>
                    <a:pt x="0" y="41853"/>
                  </a:lnTo>
                </a:path>
              </a:pathLst>
            </a:custGeom>
            <a:ln w="12700" cap="flat">
              <a:solidFill>
                <a:schemeClr val="tx1"/>
              </a:solidFill>
              <a:prstDash val="solid"/>
              <a:miter/>
            </a:ln>
          </p:spPr>
          <p:txBody>
            <a:bodyPr rtlCol="0" anchor="ctr"/>
            <a:lstStyle/>
            <a:p>
              <a:endParaRPr lang="en-AU"/>
            </a:p>
          </p:txBody>
        </p:sp>
        <p:sp>
          <p:nvSpPr>
            <p:cNvPr id="1377" name="Freeform: Shape 1376">
              <a:extLst>
                <a:ext uri="{FF2B5EF4-FFF2-40B4-BE49-F238E27FC236}">
                  <a16:creationId xmlns:a16="http://schemas.microsoft.com/office/drawing/2014/main" id="{E8843353-ABAD-4D97-BC1F-F8B802543D9F}"/>
                </a:ext>
              </a:extLst>
            </p:cNvPr>
            <p:cNvSpPr/>
            <p:nvPr/>
          </p:nvSpPr>
          <p:spPr>
            <a:xfrm>
              <a:off x="7273286" y="2762267"/>
              <a:ext cx="142299" cy="41852"/>
            </a:xfrm>
            <a:custGeom>
              <a:avLst/>
              <a:gdLst>
                <a:gd name="connsiteX0" fmla="*/ 0 w 142299"/>
                <a:gd name="connsiteY0" fmla="*/ 0 h 41852"/>
                <a:gd name="connsiteX1" fmla="*/ 142299 w 142299"/>
                <a:gd name="connsiteY1" fmla="*/ 0 h 41852"/>
                <a:gd name="connsiteX2" fmla="*/ 142299 w 142299"/>
                <a:gd name="connsiteY2" fmla="*/ 41853 h 41852"/>
                <a:gd name="connsiteX3" fmla="*/ 0 w 142299"/>
                <a:gd name="connsiteY3" fmla="*/ 41853 h 41852"/>
              </a:gdLst>
              <a:ahLst/>
              <a:cxnLst>
                <a:cxn ang="0">
                  <a:pos x="connsiteX0" y="connsiteY0"/>
                </a:cxn>
                <a:cxn ang="0">
                  <a:pos x="connsiteX1" y="connsiteY1"/>
                </a:cxn>
                <a:cxn ang="0">
                  <a:pos x="connsiteX2" y="connsiteY2"/>
                </a:cxn>
                <a:cxn ang="0">
                  <a:pos x="connsiteX3" y="connsiteY3"/>
                </a:cxn>
              </a:cxnLst>
              <a:rect l="l" t="t" r="r" b="b"/>
              <a:pathLst>
                <a:path w="142299" h="41852">
                  <a:moveTo>
                    <a:pt x="0" y="0"/>
                  </a:moveTo>
                  <a:lnTo>
                    <a:pt x="142299" y="0"/>
                  </a:lnTo>
                  <a:lnTo>
                    <a:pt x="142299" y="41853"/>
                  </a:lnTo>
                  <a:lnTo>
                    <a:pt x="0" y="41853"/>
                  </a:lnTo>
                  <a:close/>
                </a:path>
              </a:pathLst>
            </a:custGeom>
            <a:noFill/>
            <a:ln w="12700" cap="flat">
              <a:solidFill>
                <a:schemeClr val="tx1"/>
              </a:solidFill>
              <a:prstDash val="solid"/>
              <a:miter/>
            </a:ln>
          </p:spPr>
          <p:txBody>
            <a:bodyPr rtlCol="0" anchor="ctr"/>
            <a:lstStyle/>
            <a:p>
              <a:endParaRPr lang="en-AU"/>
            </a:p>
          </p:txBody>
        </p:sp>
        <p:grpSp>
          <p:nvGrpSpPr>
            <p:cNvPr id="1378" name="Graphic 1283">
              <a:extLst>
                <a:ext uri="{FF2B5EF4-FFF2-40B4-BE49-F238E27FC236}">
                  <a16:creationId xmlns:a16="http://schemas.microsoft.com/office/drawing/2014/main" id="{84FCAA36-2BF3-4B45-A25F-B283433502B3}"/>
                </a:ext>
              </a:extLst>
            </p:cNvPr>
            <p:cNvGrpSpPr/>
            <p:nvPr/>
          </p:nvGrpSpPr>
          <p:grpSpPr>
            <a:xfrm>
              <a:off x="7273286" y="2879455"/>
              <a:ext cx="108817" cy="108817"/>
              <a:chOff x="7273286" y="2879455"/>
              <a:chExt cx="108817" cy="108817"/>
            </a:xfrm>
            <a:noFill/>
          </p:grpSpPr>
          <p:sp>
            <p:nvSpPr>
              <p:cNvPr id="1379" name="Freeform: Shape 1378">
                <a:extLst>
                  <a:ext uri="{FF2B5EF4-FFF2-40B4-BE49-F238E27FC236}">
                    <a16:creationId xmlns:a16="http://schemas.microsoft.com/office/drawing/2014/main" id="{897EB2A5-C5D6-4385-9819-2B07E355FB42}"/>
                  </a:ext>
                </a:extLst>
              </p:cNvPr>
              <p:cNvSpPr/>
              <p:nvPr/>
            </p:nvSpPr>
            <p:spPr>
              <a:xfrm>
                <a:off x="7273286" y="2954790"/>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0" name="Freeform: Shape 1379">
                <a:extLst>
                  <a:ext uri="{FF2B5EF4-FFF2-40B4-BE49-F238E27FC236}">
                    <a16:creationId xmlns:a16="http://schemas.microsoft.com/office/drawing/2014/main" id="{3FE23AC3-9EA8-48FA-8F78-D4717C84FEA5}"/>
                  </a:ext>
                </a:extLst>
              </p:cNvPr>
              <p:cNvSpPr/>
              <p:nvPr/>
            </p:nvSpPr>
            <p:spPr>
              <a:xfrm>
                <a:off x="7315139" y="2954790"/>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1" name="Freeform: Shape 1380">
                <a:extLst>
                  <a:ext uri="{FF2B5EF4-FFF2-40B4-BE49-F238E27FC236}">
                    <a16:creationId xmlns:a16="http://schemas.microsoft.com/office/drawing/2014/main" id="{D0C3BD53-3D46-4FA6-9266-8D9C051A4AC5}"/>
                  </a:ext>
                </a:extLst>
              </p:cNvPr>
              <p:cNvSpPr/>
              <p:nvPr/>
            </p:nvSpPr>
            <p:spPr>
              <a:xfrm>
                <a:off x="7356992" y="2954790"/>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2" name="Freeform: Shape 1381">
                <a:extLst>
                  <a:ext uri="{FF2B5EF4-FFF2-40B4-BE49-F238E27FC236}">
                    <a16:creationId xmlns:a16="http://schemas.microsoft.com/office/drawing/2014/main" id="{9E6D8441-1876-459F-ABBD-D5D02E855DA4}"/>
                  </a:ext>
                </a:extLst>
              </p:cNvPr>
              <p:cNvSpPr/>
              <p:nvPr/>
            </p:nvSpPr>
            <p:spPr>
              <a:xfrm>
                <a:off x="7273286" y="2988272"/>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3" name="Freeform: Shape 1382">
                <a:extLst>
                  <a:ext uri="{FF2B5EF4-FFF2-40B4-BE49-F238E27FC236}">
                    <a16:creationId xmlns:a16="http://schemas.microsoft.com/office/drawing/2014/main" id="{E5AD3C58-74F2-427F-AD8B-A8F985402269}"/>
                  </a:ext>
                </a:extLst>
              </p:cNvPr>
              <p:cNvSpPr/>
              <p:nvPr/>
            </p:nvSpPr>
            <p:spPr>
              <a:xfrm>
                <a:off x="7315139" y="2988272"/>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4" name="Freeform: Shape 1383">
                <a:extLst>
                  <a:ext uri="{FF2B5EF4-FFF2-40B4-BE49-F238E27FC236}">
                    <a16:creationId xmlns:a16="http://schemas.microsoft.com/office/drawing/2014/main" id="{FC7A6B57-79C6-443A-8136-0261B23591D0}"/>
                  </a:ext>
                </a:extLst>
              </p:cNvPr>
              <p:cNvSpPr/>
              <p:nvPr/>
            </p:nvSpPr>
            <p:spPr>
              <a:xfrm>
                <a:off x="7356992" y="2988272"/>
                <a:ext cx="25111" cy="8370"/>
              </a:xfrm>
              <a:custGeom>
                <a:avLst/>
                <a:gdLst>
                  <a:gd name="connsiteX0" fmla="*/ 0 w 25111"/>
                  <a:gd name="connsiteY0" fmla="*/ 0 h 8370"/>
                  <a:gd name="connsiteX1" fmla="*/ 25112 w 25111"/>
                  <a:gd name="connsiteY1" fmla="*/ 0 h 8370"/>
                </a:gdLst>
                <a:ahLst/>
                <a:cxnLst>
                  <a:cxn ang="0">
                    <a:pos x="connsiteX0" y="connsiteY0"/>
                  </a:cxn>
                  <a:cxn ang="0">
                    <a:pos x="connsiteX1" y="connsiteY1"/>
                  </a:cxn>
                </a:cxnLst>
                <a:rect l="l" t="t" r="r" b="b"/>
                <a:pathLst>
                  <a:path w="25111" h="8370">
                    <a:moveTo>
                      <a:pt x="0" y="0"/>
                    </a:moveTo>
                    <a:lnTo>
                      <a:pt x="25112" y="0"/>
                    </a:lnTo>
                  </a:path>
                </a:pathLst>
              </a:custGeom>
              <a:ln w="12700" cap="flat">
                <a:solidFill>
                  <a:schemeClr val="tx1"/>
                </a:solidFill>
                <a:prstDash val="solid"/>
                <a:miter/>
              </a:ln>
            </p:spPr>
            <p:txBody>
              <a:bodyPr rtlCol="0" anchor="ctr"/>
              <a:lstStyle/>
              <a:p>
                <a:endParaRPr lang="en-AU"/>
              </a:p>
            </p:txBody>
          </p:sp>
          <p:sp>
            <p:nvSpPr>
              <p:cNvPr id="1385" name="Freeform: Shape 1384">
                <a:extLst>
                  <a:ext uri="{FF2B5EF4-FFF2-40B4-BE49-F238E27FC236}">
                    <a16:creationId xmlns:a16="http://schemas.microsoft.com/office/drawing/2014/main" id="{490123BB-6231-4696-9365-C74F5CE83858}"/>
                  </a:ext>
                </a:extLst>
              </p:cNvPr>
              <p:cNvSpPr/>
              <p:nvPr/>
            </p:nvSpPr>
            <p:spPr>
              <a:xfrm>
                <a:off x="7273286" y="2879455"/>
                <a:ext cx="108817" cy="41852"/>
              </a:xfrm>
              <a:custGeom>
                <a:avLst/>
                <a:gdLst>
                  <a:gd name="connsiteX0" fmla="*/ 0 w 108817"/>
                  <a:gd name="connsiteY0" fmla="*/ 0 h 41852"/>
                  <a:gd name="connsiteX1" fmla="*/ 108817 w 108817"/>
                  <a:gd name="connsiteY1" fmla="*/ 0 h 41852"/>
                  <a:gd name="connsiteX2" fmla="*/ 108817 w 108817"/>
                  <a:gd name="connsiteY2" fmla="*/ 41853 h 41852"/>
                  <a:gd name="connsiteX3" fmla="*/ 0 w 108817"/>
                  <a:gd name="connsiteY3" fmla="*/ 41853 h 41852"/>
                </a:gdLst>
                <a:ahLst/>
                <a:cxnLst>
                  <a:cxn ang="0">
                    <a:pos x="connsiteX0" y="connsiteY0"/>
                  </a:cxn>
                  <a:cxn ang="0">
                    <a:pos x="connsiteX1" y="connsiteY1"/>
                  </a:cxn>
                  <a:cxn ang="0">
                    <a:pos x="connsiteX2" y="connsiteY2"/>
                  </a:cxn>
                  <a:cxn ang="0">
                    <a:pos x="connsiteX3" y="connsiteY3"/>
                  </a:cxn>
                </a:cxnLst>
                <a:rect l="l" t="t" r="r" b="b"/>
                <a:pathLst>
                  <a:path w="108817" h="41852">
                    <a:moveTo>
                      <a:pt x="0" y="0"/>
                    </a:moveTo>
                    <a:lnTo>
                      <a:pt x="108817" y="0"/>
                    </a:lnTo>
                    <a:lnTo>
                      <a:pt x="108817" y="41853"/>
                    </a:lnTo>
                    <a:lnTo>
                      <a:pt x="0" y="41853"/>
                    </a:lnTo>
                    <a:close/>
                  </a:path>
                </a:pathLst>
              </a:custGeom>
              <a:noFill/>
              <a:ln w="12700" cap="flat">
                <a:solidFill>
                  <a:schemeClr val="tx1"/>
                </a:solidFill>
                <a:prstDash val="solid"/>
                <a:miter/>
              </a:ln>
            </p:spPr>
            <p:txBody>
              <a:bodyPr rtlCol="0" anchor="ctr"/>
              <a:lstStyle/>
              <a:p>
                <a:endParaRPr lang="en-AU"/>
              </a:p>
            </p:txBody>
          </p:sp>
        </p:grpSp>
        <p:sp>
          <p:nvSpPr>
            <p:cNvPr id="1386" name="Freeform: Shape 1385">
              <a:extLst>
                <a:ext uri="{FF2B5EF4-FFF2-40B4-BE49-F238E27FC236}">
                  <a16:creationId xmlns:a16="http://schemas.microsoft.com/office/drawing/2014/main" id="{22CA2CC1-9B80-4052-9144-CA815C92F012}"/>
                </a:ext>
              </a:extLst>
            </p:cNvPr>
            <p:cNvSpPr/>
            <p:nvPr/>
          </p:nvSpPr>
          <p:spPr>
            <a:xfrm>
              <a:off x="7147728" y="2921308"/>
              <a:ext cx="100446" cy="8370"/>
            </a:xfrm>
            <a:custGeom>
              <a:avLst/>
              <a:gdLst>
                <a:gd name="connsiteX0" fmla="*/ 0 w 100446"/>
                <a:gd name="connsiteY0" fmla="*/ 0 h 8370"/>
                <a:gd name="connsiteX1" fmla="*/ 100447 w 100446"/>
                <a:gd name="connsiteY1" fmla="*/ 0 h 8370"/>
              </a:gdLst>
              <a:ahLst/>
              <a:cxnLst>
                <a:cxn ang="0">
                  <a:pos x="connsiteX0" y="connsiteY0"/>
                </a:cxn>
                <a:cxn ang="0">
                  <a:pos x="connsiteX1" y="connsiteY1"/>
                </a:cxn>
              </a:cxnLst>
              <a:rect l="l" t="t" r="r" b="b"/>
              <a:pathLst>
                <a:path w="100446" h="8370">
                  <a:moveTo>
                    <a:pt x="0" y="0"/>
                  </a:moveTo>
                  <a:lnTo>
                    <a:pt x="100447" y="0"/>
                  </a:lnTo>
                </a:path>
              </a:pathLst>
            </a:custGeom>
            <a:ln w="12700" cap="flat">
              <a:solidFill>
                <a:schemeClr val="tx1"/>
              </a:solidFill>
              <a:prstDash val="solid"/>
              <a:miter/>
            </a:ln>
          </p:spPr>
          <p:txBody>
            <a:bodyPr rtlCol="0" anchor="ctr"/>
            <a:lstStyle/>
            <a:p>
              <a:endParaRPr lang="en-AU"/>
            </a:p>
          </p:txBody>
        </p:sp>
        <p:sp>
          <p:nvSpPr>
            <p:cNvPr id="1387" name="Freeform: Shape 1386">
              <a:extLst>
                <a:ext uri="{FF2B5EF4-FFF2-40B4-BE49-F238E27FC236}">
                  <a16:creationId xmlns:a16="http://schemas.microsoft.com/office/drawing/2014/main" id="{2280DA7E-90B6-4ABC-BE0E-DE8184D94661}"/>
                </a:ext>
              </a:extLst>
            </p:cNvPr>
            <p:cNvSpPr/>
            <p:nvPr/>
          </p:nvSpPr>
          <p:spPr>
            <a:xfrm>
              <a:off x="7164469" y="2804120"/>
              <a:ext cx="66964" cy="117187"/>
            </a:xfrm>
            <a:custGeom>
              <a:avLst/>
              <a:gdLst>
                <a:gd name="connsiteX0" fmla="*/ 0 w 66964"/>
                <a:gd name="connsiteY0" fmla="*/ 0 h 117187"/>
                <a:gd name="connsiteX1" fmla="*/ 66964 w 66964"/>
                <a:gd name="connsiteY1" fmla="*/ 0 h 117187"/>
                <a:gd name="connsiteX2" fmla="*/ 66964 w 66964"/>
                <a:gd name="connsiteY2" fmla="*/ 117188 h 117187"/>
                <a:gd name="connsiteX3" fmla="*/ 0 w 66964"/>
                <a:gd name="connsiteY3" fmla="*/ 117188 h 117187"/>
              </a:gdLst>
              <a:ahLst/>
              <a:cxnLst>
                <a:cxn ang="0">
                  <a:pos x="connsiteX0" y="connsiteY0"/>
                </a:cxn>
                <a:cxn ang="0">
                  <a:pos x="connsiteX1" y="connsiteY1"/>
                </a:cxn>
                <a:cxn ang="0">
                  <a:pos x="connsiteX2" y="connsiteY2"/>
                </a:cxn>
                <a:cxn ang="0">
                  <a:pos x="connsiteX3" y="connsiteY3"/>
                </a:cxn>
              </a:cxnLst>
              <a:rect l="l" t="t" r="r" b="b"/>
              <a:pathLst>
                <a:path w="66964" h="117187">
                  <a:moveTo>
                    <a:pt x="0" y="0"/>
                  </a:moveTo>
                  <a:lnTo>
                    <a:pt x="66964" y="0"/>
                  </a:lnTo>
                  <a:lnTo>
                    <a:pt x="66964" y="117188"/>
                  </a:lnTo>
                  <a:lnTo>
                    <a:pt x="0" y="117188"/>
                  </a:lnTo>
                  <a:close/>
                </a:path>
              </a:pathLst>
            </a:custGeom>
            <a:noFill/>
            <a:ln w="12700" cap="flat">
              <a:solidFill>
                <a:schemeClr val="tx1"/>
              </a:solidFill>
              <a:prstDash val="solid"/>
              <a:miter/>
            </a:ln>
          </p:spPr>
          <p:txBody>
            <a:bodyPr rtlCol="0" anchor="ctr"/>
            <a:lstStyle/>
            <a:p>
              <a:endParaRPr lang="en-AU"/>
            </a:p>
          </p:txBody>
        </p:sp>
        <p:sp>
          <p:nvSpPr>
            <p:cNvPr id="1388" name="Freeform: Shape 1387">
              <a:extLst>
                <a:ext uri="{FF2B5EF4-FFF2-40B4-BE49-F238E27FC236}">
                  <a16:creationId xmlns:a16="http://schemas.microsoft.com/office/drawing/2014/main" id="{8EAD66A6-70E8-443D-AF8A-75AD0AC5FA10}"/>
                </a:ext>
              </a:extLst>
            </p:cNvPr>
            <p:cNvSpPr/>
            <p:nvPr/>
          </p:nvSpPr>
          <p:spPr>
            <a:xfrm>
              <a:off x="7072393" y="3021754"/>
              <a:ext cx="385045" cy="117187"/>
            </a:xfrm>
            <a:custGeom>
              <a:avLst/>
              <a:gdLst>
                <a:gd name="connsiteX0" fmla="*/ 0 w 385045"/>
                <a:gd name="connsiteY0" fmla="*/ 0 h 117187"/>
                <a:gd name="connsiteX1" fmla="*/ 385046 w 385045"/>
                <a:gd name="connsiteY1" fmla="*/ 0 h 117187"/>
                <a:gd name="connsiteX2" fmla="*/ 385046 w 385045"/>
                <a:gd name="connsiteY2" fmla="*/ 117188 h 117187"/>
                <a:gd name="connsiteX3" fmla="*/ 0 w 385045"/>
                <a:gd name="connsiteY3" fmla="*/ 117188 h 117187"/>
              </a:gdLst>
              <a:ahLst/>
              <a:cxnLst>
                <a:cxn ang="0">
                  <a:pos x="connsiteX0" y="connsiteY0"/>
                </a:cxn>
                <a:cxn ang="0">
                  <a:pos x="connsiteX1" y="connsiteY1"/>
                </a:cxn>
                <a:cxn ang="0">
                  <a:pos x="connsiteX2" y="connsiteY2"/>
                </a:cxn>
                <a:cxn ang="0">
                  <a:pos x="connsiteX3" y="connsiteY3"/>
                </a:cxn>
              </a:cxnLst>
              <a:rect l="l" t="t" r="r" b="b"/>
              <a:pathLst>
                <a:path w="385045" h="117187">
                  <a:moveTo>
                    <a:pt x="0" y="0"/>
                  </a:moveTo>
                  <a:lnTo>
                    <a:pt x="385046" y="0"/>
                  </a:lnTo>
                  <a:lnTo>
                    <a:pt x="385046" y="117188"/>
                  </a:lnTo>
                  <a:lnTo>
                    <a:pt x="0" y="117188"/>
                  </a:lnTo>
                  <a:close/>
                </a:path>
              </a:pathLst>
            </a:custGeom>
            <a:noFill/>
            <a:ln w="12700" cap="flat">
              <a:solidFill>
                <a:schemeClr val="tx1"/>
              </a:solidFill>
              <a:prstDash val="solid"/>
              <a:miter/>
            </a:ln>
          </p:spPr>
          <p:txBody>
            <a:bodyPr rtlCol="0" anchor="ctr"/>
            <a:lstStyle/>
            <a:p>
              <a:endParaRPr lang="en-AU"/>
            </a:p>
          </p:txBody>
        </p:sp>
        <p:sp>
          <p:nvSpPr>
            <p:cNvPr id="1389" name="Freeform: Shape 1388">
              <a:extLst>
                <a:ext uri="{FF2B5EF4-FFF2-40B4-BE49-F238E27FC236}">
                  <a16:creationId xmlns:a16="http://schemas.microsoft.com/office/drawing/2014/main" id="{DC62C6C0-B52A-474A-A463-4487BB34AC56}"/>
                </a:ext>
              </a:extLst>
            </p:cNvPr>
            <p:cNvSpPr/>
            <p:nvPr/>
          </p:nvSpPr>
          <p:spPr>
            <a:xfrm>
              <a:off x="7105875" y="3055237"/>
              <a:ext cx="318081" cy="58593"/>
            </a:xfrm>
            <a:custGeom>
              <a:avLst/>
              <a:gdLst>
                <a:gd name="connsiteX0" fmla="*/ 0 w 318081"/>
                <a:gd name="connsiteY0" fmla="*/ 58594 h 58593"/>
                <a:gd name="connsiteX1" fmla="*/ 0 w 318081"/>
                <a:gd name="connsiteY1" fmla="*/ 0 h 58593"/>
                <a:gd name="connsiteX2" fmla="*/ 318081 w 318081"/>
                <a:gd name="connsiteY2" fmla="*/ 0 h 58593"/>
                <a:gd name="connsiteX3" fmla="*/ 318081 w 318081"/>
                <a:gd name="connsiteY3" fmla="*/ 58594 h 58593"/>
              </a:gdLst>
              <a:ahLst/>
              <a:cxnLst>
                <a:cxn ang="0">
                  <a:pos x="connsiteX0" y="connsiteY0"/>
                </a:cxn>
                <a:cxn ang="0">
                  <a:pos x="connsiteX1" y="connsiteY1"/>
                </a:cxn>
                <a:cxn ang="0">
                  <a:pos x="connsiteX2" y="connsiteY2"/>
                </a:cxn>
                <a:cxn ang="0">
                  <a:pos x="connsiteX3" y="connsiteY3"/>
                </a:cxn>
              </a:cxnLst>
              <a:rect l="l" t="t" r="r" b="b"/>
              <a:pathLst>
                <a:path w="318081" h="58593">
                  <a:moveTo>
                    <a:pt x="0" y="58594"/>
                  </a:moveTo>
                  <a:lnTo>
                    <a:pt x="0" y="0"/>
                  </a:lnTo>
                  <a:lnTo>
                    <a:pt x="318081" y="0"/>
                  </a:lnTo>
                  <a:lnTo>
                    <a:pt x="318081" y="58594"/>
                  </a:lnTo>
                </a:path>
              </a:pathLst>
            </a:custGeom>
            <a:noFill/>
            <a:ln w="12700" cap="flat">
              <a:solidFill>
                <a:schemeClr val="tx1"/>
              </a:solidFill>
              <a:prstDash val="solid"/>
              <a:miter/>
            </a:ln>
          </p:spPr>
          <p:txBody>
            <a:bodyPr rtlCol="0" anchor="ctr"/>
            <a:lstStyle/>
            <a:p>
              <a:endParaRPr lang="en-AU"/>
            </a:p>
          </p:txBody>
        </p:sp>
        <p:sp>
          <p:nvSpPr>
            <p:cNvPr id="1390" name="Freeform: Shape 1389">
              <a:extLst>
                <a:ext uri="{FF2B5EF4-FFF2-40B4-BE49-F238E27FC236}">
                  <a16:creationId xmlns:a16="http://schemas.microsoft.com/office/drawing/2014/main" id="{FB7BCC81-2B83-4BF4-934E-C3021E6C932D}"/>
                </a:ext>
              </a:extLst>
            </p:cNvPr>
            <p:cNvSpPr/>
            <p:nvPr/>
          </p:nvSpPr>
          <p:spPr>
            <a:xfrm>
              <a:off x="7248175" y="3088719"/>
              <a:ext cx="33482" cy="8370"/>
            </a:xfrm>
            <a:custGeom>
              <a:avLst/>
              <a:gdLst>
                <a:gd name="connsiteX0" fmla="*/ 0 w 33482"/>
                <a:gd name="connsiteY0" fmla="*/ 0 h 8370"/>
                <a:gd name="connsiteX1" fmla="*/ 33482 w 33482"/>
                <a:gd name="connsiteY1" fmla="*/ 0 h 8370"/>
              </a:gdLst>
              <a:ahLst/>
              <a:cxnLst>
                <a:cxn ang="0">
                  <a:pos x="connsiteX0" y="connsiteY0"/>
                </a:cxn>
                <a:cxn ang="0">
                  <a:pos x="connsiteX1" y="connsiteY1"/>
                </a:cxn>
              </a:cxnLst>
              <a:rect l="l" t="t" r="r" b="b"/>
              <a:pathLst>
                <a:path w="33482" h="8370">
                  <a:moveTo>
                    <a:pt x="0" y="0"/>
                  </a:moveTo>
                  <a:lnTo>
                    <a:pt x="33482" y="0"/>
                  </a:lnTo>
                </a:path>
              </a:pathLst>
            </a:custGeom>
            <a:ln w="12700" cap="flat">
              <a:solidFill>
                <a:schemeClr val="tx1"/>
              </a:solidFill>
              <a:prstDash val="solid"/>
              <a:miter/>
            </a:ln>
          </p:spPr>
          <p:txBody>
            <a:bodyPr rtlCol="0" anchor="ctr"/>
            <a:lstStyle/>
            <a:p>
              <a:endParaRPr lang="en-AU"/>
            </a:p>
          </p:txBody>
        </p:sp>
        <p:sp>
          <p:nvSpPr>
            <p:cNvPr id="1391" name="Freeform: Shape 1390">
              <a:extLst>
                <a:ext uri="{FF2B5EF4-FFF2-40B4-BE49-F238E27FC236}">
                  <a16:creationId xmlns:a16="http://schemas.microsoft.com/office/drawing/2014/main" id="{D1D7DB82-D7D4-4E76-9A75-ACAF7FDBB9DE}"/>
                </a:ext>
              </a:extLst>
            </p:cNvPr>
            <p:cNvSpPr/>
            <p:nvPr/>
          </p:nvSpPr>
          <p:spPr>
            <a:xfrm>
              <a:off x="7097505" y="2845973"/>
              <a:ext cx="58593" cy="175781"/>
            </a:xfrm>
            <a:custGeom>
              <a:avLst/>
              <a:gdLst>
                <a:gd name="connsiteX0" fmla="*/ 58594 w 58593"/>
                <a:gd name="connsiteY0" fmla="*/ 0 h 175781"/>
                <a:gd name="connsiteX1" fmla="*/ 25112 w 58593"/>
                <a:gd name="connsiteY1" fmla="*/ 0 h 175781"/>
                <a:gd name="connsiteX2" fmla="*/ 25112 w 58593"/>
                <a:gd name="connsiteY2" fmla="*/ 100447 h 175781"/>
                <a:gd name="connsiteX3" fmla="*/ 0 w 58593"/>
                <a:gd name="connsiteY3" fmla="*/ 133929 h 175781"/>
                <a:gd name="connsiteX4" fmla="*/ 0 w 58593"/>
                <a:gd name="connsiteY4" fmla="*/ 175782 h 17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93" h="175781">
                  <a:moveTo>
                    <a:pt x="58594" y="0"/>
                  </a:moveTo>
                  <a:lnTo>
                    <a:pt x="25112" y="0"/>
                  </a:lnTo>
                  <a:lnTo>
                    <a:pt x="25112" y="100447"/>
                  </a:lnTo>
                  <a:lnTo>
                    <a:pt x="0" y="133929"/>
                  </a:lnTo>
                  <a:lnTo>
                    <a:pt x="0" y="175782"/>
                  </a:lnTo>
                </a:path>
              </a:pathLst>
            </a:custGeom>
            <a:noFill/>
            <a:ln w="12700" cap="flat">
              <a:solidFill>
                <a:schemeClr val="tx1"/>
              </a:solidFill>
              <a:prstDash val="solid"/>
              <a:miter/>
            </a:ln>
          </p:spPr>
          <p:txBody>
            <a:bodyPr rtlCol="0" anchor="ctr"/>
            <a:lstStyle/>
            <a:p>
              <a:endParaRPr lang="en-AU"/>
            </a:p>
          </p:txBody>
        </p:sp>
        <p:sp>
          <p:nvSpPr>
            <p:cNvPr id="1392" name="Freeform: Shape 1391">
              <a:extLst>
                <a:ext uri="{FF2B5EF4-FFF2-40B4-BE49-F238E27FC236}">
                  <a16:creationId xmlns:a16="http://schemas.microsoft.com/office/drawing/2014/main" id="{9510B5F0-1DD9-4C71-AA1D-E1C0C8055330}"/>
                </a:ext>
              </a:extLst>
            </p:cNvPr>
            <p:cNvSpPr/>
            <p:nvPr/>
          </p:nvSpPr>
          <p:spPr>
            <a:xfrm>
              <a:off x="7231434" y="2845973"/>
              <a:ext cx="209263" cy="175781"/>
            </a:xfrm>
            <a:custGeom>
              <a:avLst/>
              <a:gdLst>
                <a:gd name="connsiteX0" fmla="*/ 209264 w 209263"/>
                <a:gd name="connsiteY0" fmla="*/ 175782 h 175781"/>
                <a:gd name="connsiteX1" fmla="*/ 209264 w 209263"/>
                <a:gd name="connsiteY1" fmla="*/ 133929 h 175781"/>
                <a:gd name="connsiteX2" fmla="*/ 184152 w 209263"/>
                <a:gd name="connsiteY2" fmla="*/ 100447 h 175781"/>
                <a:gd name="connsiteX3" fmla="*/ 184152 w 209263"/>
                <a:gd name="connsiteY3" fmla="*/ 0 h 175781"/>
                <a:gd name="connsiteX4" fmla="*/ 0 w 209263"/>
                <a:gd name="connsiteY4" fmla="*/ 0 h 175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263" h="175781">
                  <a:moveTo>
                    <a:pt x="209264" y="175782"/>
                  </a:moveTo>
                  <a:lnTo>
                    <a:pt x="209264" y="133929"/>
                  </a:lnTo>
                  <a:lnTo>
                    <a:pt x="184152" y="100447"/>
                  </a:lnTo>
                  <a:lnTo>
                    <a:pt x="184152" y="0"/>
                  </a:lnTo>
                  <a:lnTo>
                    <a:pt x="0" y="0"/>
                  </a:lnTo>
                </a:path>
              </a:pathLst>
            </a:custGeom>
            <a:noFill/>
            <a:ln w="12700" cap="flat">
              <a:solidFill>
                <a:schemeClr val="tx1"/>
              </a:solidFill>
              <a:prstDash val="solid"/>
              <a:miter/>
            </a:ln>
          </p:spPr>
          <p:txBody>
            <a:bodyPr rtlCol="0" anchor="ctr"/>
            <a:lstStyle/>
            <a:p>
              <a:endParaRPr lang="en-AU"/>
            </a:p>
          </p:txBody>
        </p:sp>
      </p:grpSp>
      <p:grpSp>
        <p:nvGrpSpPr>
          <p:cNvPr id="1393" name="Graphic 1283">
            <a:extLst>
              <a:ext uri="{FF2B5EF4-FFF2-40B4-BE49-F238E27FC236}">
                <a16:creationId xmlns:a16="http://schemas.microsoft.com/office/drawing/2014/main" id="{2AB9B48C-671B-4DE3-8DE0-508A76900AED}"/>
              </a:ext>
            </a:extLst>
          </p:cNvPr>
          <p:cNvGrpSpPr/>
          <p:nvPr/>
        </p:nvGrpSpPr>
        <p:grpSpPr>
          <a:xfrm>
            <a:off x="8732260" y="5363565"/>
            <a:ext cx="234375" cy="393416"/>
            <a:chOff x="7139358" y="3423541"/>
            <a:chExt cx="234375" cy="393416"/>
          </a:xfrm>
          <a:noFill/>
        </p:grpSpPr>
        <p:sp>
          <p:nvSpPr>
            <p:cNvPr id="1394" name="Freeform: Shape 1393">
              <a:extLst>
                <a:ext uri="{FF2B5EF4-FFF2-40B4-BE49-F238E27FC236}">
                  <a16:creationId xmlns:a16="http://schemas.microsoft.com/office/drawing/2014/main" id="{3EC7785F-AB8B-47B2-91B6-88D3A68D57E9}"/>
                </a:ext>
              </a:extLst>
            </p:cNvPr>
            <p:cNvSpPr/>
            <p:nvPr/>
          </p:nvSpPr>
          <p:spPr>
            <a:xfrm>
              <a:off x="7273286" y="3708140"/>
              <a:ext cx="25111" cy="75335"/>
            </a:xfrm>
            <a:custGeom>
              <a:avLst/>
              <a:gdLst>
                <a:gd name="connsiteX0" fmla="*/ 0 w 25111"/>
                <a:gd name="connsiteY0" fmla="*/ 75335 h 75335"/>
                <a:gd name="connsiteX1" fmla="*/ 0 w 25111"/>
                <a:gd name="connsiteY1" fmla="*/ 58594 h 75335"/>
                <a:gd name="connsiteX2" fmla="*/ 25112 w 25111"/>
                <a:gd name="connsiteY2" fmla="*/ 16741 h 75335"/>
                <a:gd name="connsiteX3" fmla="*/ 25112 w 25111"/>
                <a:gd name="connsiteY3" fmla="*/ 0 h 75335"/>
              </a:gdLst>
              <a:ahLst/>
              <a:cxnLst>
                <a:cxn ang="0">
                  <a:pos x="connsiteX0" y="connsiteY0"/>
                </a:cxn>
                <a:cxn ang="0">
                  <a:pos x="connsiteX1" y="connsiteY1"/>
                </a:cxn>
                <a:cxn ang="0">
                  <a:pos x="connsiteX2" y="connsiteY2"/>
                </a:cxn>
                <a:cxn ang="0">
                  <a:pos x="connsiteX3" y="connsiteY3"/>
                </a:cxn>
              </a:cxnLst>
              <a:rect l="l" t="t" r="r" b="b"/>
              <a:pathLst>
                <a:path w="25111" h="75335">
                  <a:moveTo>
                    <a:pt x="0" y="75335"/>
                  </a:moveTo>
                  <a:lnTo>
                    <a:pt x="0" y="58594"/>
                  </a:lnTo>
                  <a:cubicBezTo>
                    <a:pt x="0" y="58594"/>
                    <a:pt x="25112" y="39760"/>
                    <a:pt x="25112" y="16741"/>
                  </a:cubicBezTo>
                  <a:lnTo>
                    <a:pt x="25112" y="0"/>
                  </a:lnTo>
                </a:path>
              </a:pathLst>
            </a:custGeom>
            <a:noFill/>
            <a:ln w="12700" cap="flat">
              <a:solidFill>
                <a:schemeClr val="tx1"/>
              </a:solidFill>
              <a:prstDash val="solid"/>
              <a:miter/>
            </a:ln>
          </p:spPr>
          <p:txBody>
            <a:bodyPr rtlCol="0" anchor="ctr"/>
            <a:lstStyle/>
            <a:p>
              <a:endParaRPr lang="en-AU"/>
            </a:p>
          </p:txBody>
        </p:sp>
        <p:sp>
          <p:nvSpPr>
            <p:cNvPr id="1395" name="Freeform: Shape 1394">
              <a:extLst>
                <a:ext uri="{FF2B5EF4-FFF2-40B4-BE49-F238E27FC236}">
                  <a16:creationId xmlns:a16="http://schemas.microsoft.com/office/drawing/2014/main" id="{B72F752A-1148-4201-9D34-435A12884975}"/>
                </a:ext>
              </a:extLst>
            </p:cNvPr>
            <p:cNvSpPr/>
            <p:nvPr/>
          </p:nvSpPr>
          <p:spPr>
            <a:xfrm>
              <a:off x="7147728" y="3599323"/>
              <a:ext cx="50223" cy="184152"/>
            </a:xfrm>
            <a:custGeom>
              <a:avLst/>
              <a:gdLst>
                <a:gd name="connsiteX0" fmla="*/ 50223 w 50223"/>
                <a:gd name="connsiteY0" fmla="*/ 0 h 184152"/>
                <a:gd name="connsiteX1" fmla="*/ 16741 w 50223"/>
                <a:gd name="connsiteY1" fmla="*/ 25112 h 184152"/>
                <a:gd name="connsiteX2" fmla="*/ 0 w 50223"/>
                <a:gd name="connsiteY2" fmla="*/ 58594 h 184152"/>
                <a:gd name="connsiteX3" fmla="*/ 0 w 50223"/>
                <a:gd name="connsiteY3" fmla="*/ 184152 h 184152"/>
              </a:gdLst>
              <a:ahLst/>
              <a:cxnLst>
                <a:cxn ang="0">
                  <a:pos x="connsiteX0" y="connsiteY0"/>
                </a:cxn>
                <a:cxn ang="0">
                  <a:pos x="connsiteX1" y="connsiteY1"/>
                </a:cxn>
                <a:cxn ang="0">
                  <a:pos x="connsiteX2" y="connsiteY2"/>
                </a:cxn>
                <a:cxn ang="0">
                  <a:pos x="connsiteX3" y="connsiteY3"/>
                </a:cxn>
              </a:cxnLst>
              <a:rect l="l" t="t" r="r" b="b"/>
              <a:pathLst>
                <a:path w="50223" h="184152">
                  <a:moveTo>
                    <a:pt x="50223" y="0"/>
                  </a:moveTo>
                  <a:lnTo>
                    <a:pt x="16741" y="25112"/>
                  </a:lnTo>
                  <a:cubicBezTo>
                    <a:pt x="4939" y="35993"/>
                    <a:pt x="0" y="42188"/>
                    <a:pt x="0" y="58594"/>
                  </a:cubicBezTo>
                  <a:lnTo>
                    <a:pt x="0" y="184152"/>
                  </a:lnTo>
                </a:path>
              </a:pathLst>
            </a:custGeom>
            <a:noFill/>
            <a:ln w="12700" cap="flat">
              <a:solidFill>
                <a:schemeClr val="tx1"/>
              </a:solidFill>
              <a:prstDash val="solid"/>
              <a:miter/>
            </a:ln>
          </p:spPr>
          <p:txBody>
            <a:bodyPr rtlCol="0" anchor="ctr"/>
            <a:lstStyle/>
            <a:p>
              <a:endParaRPr lang="en-AU"/>
            </a:p>
          </p:txBody>
        </p:sp>
        <p:sp>
          <p:nvSpPr>
            <p:cNvPr id="1396" name="Freeform: Shape 1395">
              <a:extLst>
                <a:ext uri="{FF2B5EF4-FFF2-40B4-BE49-F238E27FC236}">
                  <a16:creationId xmlns:a16="http://schemas.microsoft.com/office/drawing/2014/main" id="{90C69A59-809F-46D1-A1CC-8CB7D6302F23}"/>
                </a:ext>
              </a:extLst>
            </p:cNvPr>
            <p:cNvSpPr/>
            <p:nvPr/>
          </p:nvSpPr>
          <p:spPr>
            <a:xfrm>
              <a:off x="7139358" y="3783475"/>
              <a:ext cx="150670" cy="33482"/>
            </a:xfrm>
            <a:custGeom>
              <a:avLst/>
              <a:gdLst>
                <a:gd name="connsiteX0" fmla="*/ 0 w 150670"/>
                <a:gd name="connsiteY0" fmla="*/ 33482 h 33482"/>
                <a:gd name="connsiteX1" fmla="*/ 0 w 150670"/>
                <a:gd name="connsiteY1" fmla="*/ 0 h 33482"/>
                <a:gd name="connsiteX2" fmla="*/ 150670 w 150670"/>
                <a:gd name="connsiteY2" fmla="*/ 0 h 33482"/>
                <a:gd name="connsiteX3" fmla="*/ 150670 w 150670"/>
                <a:gd name="connsiteY3" fmla="*/ 33482 h 33482"/>
              </a:gdLst>
              <a:ahLst/>
              <a:cxnLst>
                <a:cxn ang="0">
                  <a:pos x="connsiteX0" y="connsiteY0"/>
                </a:cxn>
                <a:cxn ang="0">
                  <a:pos x="connsiteX1" y="connsiteY1"/>
                </a:cxn>
                <a:cxn ang="0">
                  <a:pos x="connsiteX2" y="connsiteY2"/>
                </a:cxn>
                <a:cxn ang="0">
                  <a:pos x="connsiteX3" y="connsiteY3"/>
                </a:cxn>
              </a:cxnLst>
              <a:rect l="l" t="t" r="r" b="b"/>
              <a:pathLst>
                <a:path w="150670" h="33482">
                  <a:moveTo>
                    <a:pt x="0" y="33482"/>
                  </a:moveTo>
                  <a:lnTo>
                    <a:pt x="0" y="0"/>
                  </a:lnTo>
                  <a:lnTo>
                    <a:pt x="150670" y="0"/>
                  </a:lnTo>
                  <a:lnTo>
                    <a:pt x="150670" y="33482"/>
                  </a:lnTo>
                </a:path>
              </a:pathLst>
            </a:custGeom>
            <a:noFill/>
            <a:ln w="12700" cap="flat">
              <a:solidFill>
                <a:schemeClr val="tx1"/>
              </a:solidFill>
              <a:prstDash val="solid"/>
              <a:miter/>
            </a:ln>
          </p:spPr>
          <p:txBody>
            <a:bodyPr rtlCol="0" anchor="ctr"/>
            <a:lstStyle/>
            <a:p>
              <a:endParaRPr lang="en-AU"/>
            </a:p>
          </p:txBody>
        </p:sp>
        <p:grpSp>
          <p:nvGrpSpPr>
            <p:cNvPr id="1397" name="Graphic 1283">
              <a:extLst>
                <a:ext uri="{FF2B5EF4-FFF2-40B4-BE49-F238E27FC236}">
                  <a16:creationId xmlns:a16="http://schemas.microsoft.com/office/drawing/2014/main" id="{4E982C4F-CC0F-44B5-BF60-9257608B3ACD}"/>
                </a:ext>
              </a:extLst>
            </p:cNvPr>
            <p:cNvGrpSpPr/>
            <p:nvPr/>
          </p:nvGrpSpPr>
          <p:grpSpPr>
            <a:xfrm>
              <a:off x="7197951" y="3423541"/>
              <a:ext cx="175781" cy="284598"/>
              <a:chOff x="7197951" y="3423541"/>
              <a:chExt cx="175781" cy="284598"/>
            </a:xfrm>
            <a:noFill/>
          </p:grpSpPr>
          <p:sp>
            <p:nvSpPr>
              <p:cNvPr id="1398" name="Freeform: Shape 1397">
                <a:extLst>
                  <a:ext uri="{FF2B5EF4-FFF2-40B4-BE49-F238E27FC236}">
                    <a16:creationId xmlns:a16="http://schemas.microsoft.com/office/drawing/2014/main" id="{D71DB2C6-B988-4997-B4C3-ED916B4BCC03}"/>
                  </a:ext>
                </a:extLst>
              </p:cNvPr>
              <p:cNvSpPr/>
              <p:nvPr/>
            </p:nvSpPr>
            <p:spPr>
              <a:xfrm>
                <a:off x="7197951" y="3423541"/>
                <a:ext cx="175781" cy="284598"/>
              </a:xfrm>
              <a:custGeom>
                <a:avLst/>
                <a:gdLst>
                  <a:gd name="connsiteX0" fmla="*/ 0 w 175781"/>
                  <a:gd name="connsiteY0" fmla="*/ 242746 h 284598"/>
                  <a:gd name="connsiteX1" fmla="*/ 0 w 175781"/>
                  <a:gd name="connsiteY1" fmla="*/ 0 h 284598"/>
                  <a:gd name="connsiteX2" fmla="*/ 175782 w 175781"/>
                  <a:gd name="connsiteY2" fmla="*/ 0 h 284598"/>
                  <a:gd name="connsiteX3" fmla="*/ 175782 w 175781"/>
                  <a:gd name="connsiteY3" fmla="*/ 284599 h 284598"/>
                  <a:gd name="connsiteX4" fmla="*/ 50223 w 175781"/>
                  <a:gd name="connsiteY4" fmla="*/ 284599 h 28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81" h="284598">
                    <a:moveTo>
                      <a:pt x="0" y="242746"/>
                    </a:moveTo>
                    <a:lnTo>
                      <a:pt x="0" y="0"/>
                    </a:lnTo>
                    <a:lnTo>
                      <a:pt x="175782" y="0"/>
                    </a:lnTo>
                    <a:lnTo>
                      <a:pt x="175782" y="284599"/>
                    </a:lnTo>
                    <a:lnTo>
                      <a:pt x="50223" y="284599"/>
                    </a:lnTo>
                  </a:path>
                </a:pathLst>
              </a:custGeom>
              <a:noFill/>
              <a:ln w="12700" cap="flat">
                <a:solidFill>
                  <a:schemeClr val="tx1"/>
                </a:solidFill>
                <a:prstDash val="solid"/>
                <a:miter/>
              </a:ln>
            </p:spPr>
            <p:txBody>
              <a:bodyPr rtlCol="0" anchor="ctr"/>
              <a:lstStyle/>
              <a:p>
                <a:endParaRPr lang="en-AU"/>
              </a:p>
            </p:txBody>
          </p:sp>
          <p:sp>
            <p:nvSpPr>
              <p:cNvPr id="1399" name="Freeform: Shape 1398">
                <a:extLst>
                  <a:ext uri="{FF2B5EF4-FFF2-40B4-BE49-F238E27FC236}">
                    <a16:creationId xmlns:a16="http://schemas.microsoft.com/office/drawing/2014/main" id="{0A202BC8-E305-4E13-85F1-F613D8D56C55}"/>
                  </a:ext>
                </a:extLst>
              </p:cNvPr>
              <p:cNvSpPr/>
              <p:nvPr/>
            </p:nvSpPr>
            <p:spPr>
              <a:xfrm>
                <a:off x="7231434" y="3457023"/>
                <a:ext cx="108817" cy="217634"/>
              </a:xfrm>
              <a:custGeom>
                <a:avLst/>
                <a:gdLst>
                  <a:gd name="connsiteX0" fmla="*/ 50223 w 108817"/>
                  <a:gd name="connsiteY0" fmla="*/ 217635 h 217634"/>
                  <a:gd name="connsiteX1" fmla="*/ 83706 w 108817"/>
                  <a:gd name="connsiteY1" fmla="*/ 217635 h 217634"/>
                  <a:gd name="connsiteX2" fmla="*/ 108817 w 108817"/>
                  <a:gd name="connsiteY2" fmla="*/ 192523 h 217634"/>
                  <a:gd name="connsiteX3" fmla="*/ 108817 w 108817"/>
                  <a:gd name="connsiteY3" fmla="*/ 25112 h 217634"/>
                  <a:gd name="connsiteX4" fmla="*/ 83706 w 108817"/>
                  <a:gd name="connsiteY4" fmla="*/ 0 h 217634"/>
                  <a:gd name="connsiteX5" fmla="*/ 25112 w 108817"/>
                  <a:gd name="connsiteY5" fmla="*/ 0 h 217634"/>
                  <a:gd name="connsiteX6" fmla="*/ 0 w 108817"/>
                  <a:gd name="connsiteY6" fmla="*/ 25112 h 217634"/>
                  <a:gd name="connsiteX7" fmla="*/ 0 w 108817"/>
                  <a:gd name="connsiteY7" fmla="*/ 150670 h 21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817" h="217634">
                    <a:moveTo>
                      <a:pt x="50223" y="217635"/>
                    </a:moveTo>
                    <a:lnTo>
                      <a:pt x="83706" y="217635"/>
                    </a:lnTo>
                    <a:cubicBezTo>
                      <a:pt x="83706" y="203739"/>
                      <a:pt x="94922" y="192523"/>
                      <a:pt x="108817" y="192523"/>
                    </a:cubicBezTo>
                    <a:lnTo>
                      <a:pt x="108817" y="25112"/>
                    </a:lnTo>
                    <a:cubicBezTo>
                      <a:pt x="94922" y="25112"/>
                      <a:pt x="83706" y="13895"/>
                      <a:pt x="83706" y="0"/>
                    </a:cubicBezTo>
                    <a:lnTo>
                      <a:pt x="25112" y="0"/>
                    </a:lnTo>
                    <a:cubicBezTo>
                      <a:pt x="25112" y="13895"/>
                      <a:pt x="13895" y="25112"/>
                      <a:pt x="0" y="25112"/>
                    </a:cubicBezTo>
                    <a:lnTo>
                      <a:pt x="0" y="150670"/>
                    </a:lnTo>
                  </a:path>
                </a:pathLst>
              </a:custGeom>
              <a:noFill/>
              <a:ln w="12700" cap="flat">
                <a:solidFill>
                  <a:schemeClr val="tx1"/>
                </a:solidFill>
                <a:prstDash val="solid"/>
                <a:miter/>
              </a:ln>
            </p:spPr>
            <p:txBody>
              <a:bodyPr rtlCol="0" anchor="ctr"/>
              <a:lstStyle/>
              <a:p>
                <a:endParaRPr lang="en-AU"/>
              </a:p>
            </p:txBody>
          </p:sp>
          <p:sp>
            <p:nvSpPr>
              <p:cNvPr id="1400" name="Freeform: Shape 1399">
                <a:extLst>
                  <a:ext uri="{FF2B5EF4-FFF2-40B4-BE49-F238E27FC236}">
                    <a16:creationId xmlns:a16="http://schemas.microsoft.com/office/drawing/2014/main" id="{54D8B464-94DF-4362-BBA6-A312E13D3F80}"/>
                  </a:ext>
                </a:extLst>
              </p:cNvPr>
              <p:cNvSpPr/>
              <p:nvPr/>
            </p:nvSpPr>
            <p:spPr>
              <a:xfrm>
                <a:off x="7256545" y="3532358"/>
                <a:ext cx="58593" cy="58593"/>
              </a:xfrm>
              <a:custGeom>
                <a:avLst/>
                <a:gdLst>
                  <a:gd name="connsiteX0" fmla="*/ 58594 w 58593"/>
                  <a:gd name="connsiteY0" fmla="*/ 29297 h 58593"/>
                  <a:gd name="connsiteX1" fmla="*/ 29297 w 58593"/>
                  <a:gd name="connsiteY1" fmla="*/ 58594 h 58593"/>
                  <a:gd name="connsiteX2" fmla="*/ 0 w 58593"/>
                  <a:gd name="connsiteY2" fmla="*/ 29297 h 58593"/>
                  <a:gd name="connsiteX3" fmla="*/ 29297 w 58593"/>
                  <a:gd name="connsiteY3" fmla="*/ 0 h 58593"/>
                  <a:gd name="connsiteX4" fmla="*/ 58594 w 58593"/>
                  <a:gd name="connsiteY4" fmla="*/ 29297 h 5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593" h="58593">
                    <a:moveTo>
                      <a:pt x="58594" y="29297"/>
                    </a:moveTo>
                    <a:cubicBezTo>
                      <a:pt x="58594" y="45477"/>
                      <a:pt x="45477" y="58594"/>
                      <a:pt x="29297" y="58594"/>
                    </a:cubicBezTo>
                    <a:cubicBezTo>
                      <a:pt x="13117" y="58594"/>
                      <a:pt x="0" y="45477"/>
                      <a:pt x="0" y="29297"/>
                    </a:cubicBezTo>
                    <a:cubicBezTo>
                      <a:pt x="0" y="13117"/>
                      <a:pt x="13117" y="0"/>
                      <a:pt x="29297" y="0"/>
                    </a:cubicBezTo>
                    <a:cubicBezTo>
                      <a:pt x="45477" y="0"/>
                      <a:pt x="58594" y="13117"/>
                      <a:pt x="58594" y="29297"/>
                    </a:cubicBezTo>
                    <a:close/>
                  </a:path>
                </a:pathLst>
              </a:custGeom>
              <a:noFill/>
              <a:ln w="12700" cap="flat">
                <a:solidFill>
                  <a:schemeClr val="tx1"/>
                </a:solidFill>
                <a:prstDash val="solid"/>
                <a:miter/>
              </a:ln>
            </p:spPr>
            <p:txBody>
              <a:bodyPr rtlCol="0" anchor="ctr"/>
              <a:lstStyle/>
              <a:p>
                <a:endParaRPr lang="en-AU"/>
              </a:p>
            </p:txBody>
          </p:sp>
        </p:grpSp>
        <p:sp>
          <p:nvSpPr>
            <p:cNvPr id="1401" name="Freeform: Shape 1400">
              <a:extLst>
                <a:ext uri="{FF2B5EF4-FFF2-40B4-BE49-F238E27FC236}">
                  <a16:creationId xmlns:a16="http://schemas.microsoft.com/office/drawing/2014/main" id="{48D8A3DB-E42F-46A3-B0BF-DEFB15807936}"/>
                </a:ext>
              </a:extLst>
            </p:cNvPr>
            <p:cNvSpPr/>
            <p:nvPr/>
          </p:nvSpPr>
          <p:spPr>
            <a:xfrm>
              <a:off x="7181210" y="3612521"/>
              <a:ext cx="94630" cy="129101"/>
            </a:xfrm>
            <a:custGeom>
              <a:avLst/>
              <a:gdLst>
                <a:gd name="connsiteX0" fmla="*/ 0 w 94630"/>
                <a:gd name="connsiteY0" fmla="*/ 70508 h 129101"/>
                <a:gd name="connsiteX1" fmla="*/ 66964 w 94630"/>
                <a:gd name="connsiteY1" fmla="*/ 3543 h 129101"/>
                <a:gd name="connsiteX2" fmla="*/ 87975 w 94630"/>
                <a:gd name="connsiteY2" fmla="*/ 49498 h 129101"/>
                <a:gd name="connsiteX3" fmla="*/ 66964 w 94630"/>
                <a:gd name="connsiteY3" fmla="*/ 70508 h 129101"/>
                <a:gd name="connsiteX4" fmla="*/ 66964 w 94630"/>
                <a:gd name="connsiteY4" fmla="*/ 95619 h 129101"/>
                <a:gd name="connsiteX5" fmla="*/ 33482 w 94630"/>
                <a:gd name="connsiteY5" fmla="*/ 129102 h 12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30" h="129101">
                  <a:moveTo>
                    <a:pt x="0" y="70508"/>
                  </a:moveTo>
                  <a:lnTo>
                    <a:pt x="66964" y="3543"/>
                  </a:lnTo>
                  <a:cubicBezTo>
                    <a:pt x="82366" y="-11859"/>
                    <a:pt x="106390" y="26562"/>
                    <a:pt x="87975" y="49498"/>
                  </a:cubicBezTo>
                  <a:lnTo>
                    <a:pt x="66964" y="70508"/>
                  </a:lnTo>
                  <a:lnTo>
                    <a:pt x="66964" y="95619"/>
                  </a:lnTo>
                  <a:cubicBezTo>
                    <a:pt x="66964" y="128432"/>
                    <a:pt x="38421" y="129102"/>
                    <a:pt x="33482" y="129102"/>
                  </a:cubicBezTo>
                </a:path>
              </a:pathLst>
            </a:custGeom>
            <a:noFill/>
            <a:ln w="12700" cap="flat">
              <a:solidFill>
                <a:schemeClr val="tx1"/>
              </a:solidFill>
              <a:prstDash val="solid"/>
              <a:miter/>
            </a:ln>
          </p:spPr>
          <p:txBody>
            <a:bodyPr rtlCol="0" anchor="ctr"/>
            <a:lstStyle/>
            <a:p>
              <a:endParaRPr lang="en-AU"/>
            </a:p>
          </p:txBody>
        </p:sp>
      </p:grpSp>
      <p:grpSp>
        <p:nvGrpSpPr>
          <p:cNvPr id="1402" name="Graphic 1283">
            <a:extLst>
              <a:ext uri="{FF2B5EF4-FFF2-40B4-BE49-F238E27FC236}">
                <a16:creationId xmlns:a16="http://schemas.microsoft.com/office/drawing/2014/main" id="{87145DBB-24F0-42A6-8B27-5F19441EE288}"/>
              </a:ext>
            </a:extLst>
          </p:cNvPr>
          <p:cNvGrpSpPr/>
          <p:nvPr/>
        </p:nvGrpSpPr>
        <p:grpSpPr>
          <a:xfrm>
            <a:off x="9410275" y="5380306"/>
            <a:ext cx="234375" cy="351563"/>
            <a:chOff x="7817373" y="3440282"/>
            <a:chExt cx="234375" cy="351563"/>
          </a:xfrm>
          <a:noFill/>
        </p:grpSpPr>
        <p:sp>
          <p:nvSpPr>
            <p:cNvPr id="1403" name="Freeform: Shape 1402">
              <a:extLst>
                <a:ext uri="{FF2B5EF4-FFF2-40B4-BE49-F238E27FC236}">
                  <a16:creationId xmlns:a16="http://schemas.microsoft.com/office/drawing/2014/main" id="{A19EAD30-2690-45A6-98B1-10014BDF1C96}"/>
                </a:ext>
              </a:extLst>
            </p:cNvPr>
            <p:cNvSpPr/>
            <p:nvPr/>
          </p:nvSpPr>
          <p:spPr>
            <a:xfrm>
              <a:off x="7951301" y="3666287"/>
              <a:ext cx="25111" cy="92076"/>
            </a:xfrm>
            <a:custGeom>
              <a:avLst/>
              <a:gdLst>
                <a:gd name="connsiteX0" fmla="*/ 0 w 25111"/>
                <a:gd name="connsiteY0" fmla="*/ 92076 h 92076"/>
                <a:gd name="connsiteX1" fmla="*/ 0 w 25111"/>
                <a:gd name="connsiteY1" fmla="*/ 75335 h 92076"/>
                <a:gd name="connsiteX2" fmla="*/ 25112 w 25111"/>
                <a:gd name="connsiteY2" fmla="*/ 33482 h 92076"/>
                <a:gd name="connsiteX3" fmla="*/ 25112 w 25111"/>
                <a:gd name="connsiteY3" fmla="*/ 0 h 92076"/>
              </a:gdLst>
              <a:ahLst/>
              <a:cxnLst>
                <a:cxn ang="0">
                  <a:pos x="connsiteX0" y="connsiteY0"/>
                </a:cxn>
                <a:cxn ang="0">
                  <a:pos x="connsiteX1" y="connsiteY1"/>
                </a:cxn>
                <a:cxn ang="0">
                  <a:pos x="connsiteX2" y="connsiteY2"/>
                </a:cxn>
                <a:cxn ang="0">
                  <a:pos x="connsiteX3" y="connsiteY3"/>
                </a:cxn>
              </a:cxnLst>
              <a:rect l="l" t="t" r="r" b="b"/>
              <a:pathLst>
                <a:path w="25111" h="92076">
                  <a:moveTo>
                    <a:pt x="0" y="92076"/>
                  </a:moveTo>
                  <a:lnTo>
                    <a:pt x="0" y="75335"/>
                  </a:lnTo>
                  <a:cubicBezTo>
                    <a:pt x="0" y="75335"/>
                    <a:pt x="25112" y="56501"/>
                    <a:pt x="25112" y="33482"/>
                  </a:cubicBezTo>
                  <a:lnTo>
                    <a:pt x="25112" y="0"/>
                  </a:lnTo>
                </a:path>
              </a:pathLst>
            </a:custGeom>
            <a:noFill/>
            <a:ln w="12700" cap="flat">
              <a:solidFill>
                <a:schemeClr val="tx1"/>
              </a:solidFill>
              <a:prstDash val="solid"/>
              <a:miter/>
            </a:ln>
          </p:spPr>
          <p:txBody>
            <a:bodyPr rtlCol="0" anchor="ctr"/>
            <a:lstStyle/>
            <a:p>
              <a:endParaRPr lang="en-AU"/>
            </a:p>
          </p:txBody>
        </p:sp>
        <p:sp>
          <p:nvSpPr>
            <p:cNvPr id="1404" name="Freeform: Shape 1403">
              <a:extLst>
                <a:ext uri="{FF2B5EF4-FFF2-40B4-BE49-F238E27FC236}">
                  <a16:creationId xmlns:a16="http://schemas.microsoft.com/office/drawing/2014/main" id="{B3BA47EF-488B-455E-8D1C-8446B1FF9B66}"/>
                </a:ext>
              </a:extLst>
            </p:cNvPr>
            <p:cNvSpPr/>
            <p:nvPr/>
          </p:nvSpPr>
          <p:spPr>
            <a:xfrm>
              <a:off x="7825743" y="3565841"/>
              <a:ext cx="58593" cy="192522"/>
            </a:xfrm>
            <a:custGeom>
              <a:avLst/>
              <a:gdLst>
                <a:gd name="connsiteX0" fmla="*/ 58594 w 58593"/>
                <a:gd name="connsiteY0" fmla="*/ 0 h 192522"/>
                <a:gd name="connsiteX1" fmla="*/ 16741 w 58593"/>
                <a:gd name="connsiteY1" fmla="*/ 33482 h 192522"/>
                <a:gd name="connsiteX2" fmla="*/ 0 w 58593"/>
                <a:gd name="connsiteY2" fmla="*/ 66964 h 192522"/>
                <a:gd name="connsiteX3" fmla="*/ 0 w 58593"/>
                <a:gd name="connsiteY3" fmla="*/ 192523 h 192522"/>
              </a:gdLst>
              <a:ahLst/>
              <a:cxnLst>
                <a:cxn ang="0">
                  <a:pos x="connsiteX0" y="connsiteY0"/>
                </a:cxn>
                <a:cxn ang="0">
                  <a:pos x="connsiteX1" y="connsiteY1"/>
                </a:cxn>
                <a:cxn ang="0">
                  <a:pos x="connsiteX2" y="connsiteY2"/>
                </a:cxn>
                <a:cxn ang="0">
                  <a:pos x="connsiteX3" y="connsiteY3"/>
                </a:cxn>
              </a:cxnLst>
              <a:rect l="l" t="t" r="r" b="b"/>
              <a:pathLst>
                <a:path w="58593" h="192522">
                  <a:moveTo>
                    <a:pt x="58594" y="0"/>
                  </a:moveTo>
                  <a:lnTo>
                    <a:pt x="16741" y="33482"/>
                  </a:lnTo>
                  <a:cubicBezTo>
                    <a:pt x="4939" y="44364"/>
                    <a:pt x="0" y="50558"/>
                    <a:pt x="0" y="66964"/>
                  </a:cubicBezTo>
                  <a:lnTo>
                    <a:pt x="0" y="192523"/>
                  </a:lnTo>
                </a:path>
              </a:pathLst>
            </a:custGeom>
            <a:noFill/>
            <a:ln w="12700" cap="flat">
              <a:solidFill>
                <a:schemeClr val="tx1"/>
              </a:solidFill>
              <a:prstDash val="solid"/>
              <a:miter/>
            </a:ln>
          </p:spPr>
          <p:txBody>
            <a:bodyPr rtlCol="0" anchor="ctr"/>
            <a:lstStyle/>
            <a:p>
              <a:endParaRPr lang="en-AU"/>
            </a:p>
          </p:txBody>
        </p:sp>
        <p:sp>
          <p:nvSpPr>
            <p:cNvPr id="1405" name="Freeform: Shape 1404">
              <a:extLst>
                <a:ext uri="{FF2B5EF4-FFF2-40B4-BE49-F238E27FC236}">
                  <a16:creationId xmlns:a16="http://schemas.microsoft.com/office/drawing/2014/main" id="{0C156EE5-A89F-4053-B2BD-059CF9FB8982}"/>
                </a:ext>
              </a:extLst>
            </p:cNvPr>
            <p:cNvSpPr/>
            <p:nvPr/>
          </p:nvSpPr>
          <p:spPr>
            <a:xfrm>
              <a:off x="7817373" y="3758363"/>
              <a:ext cx="150670" cy="33482"/>
            </a:xfrm>
            <a:custGeom>
              <a:avLst/>
              <a:gdLst>
                <a:gd name="connsiteX0" fmla="*/ 0 w 150670"/>
                <a:gd name="connsiteY0" fmla="*/ 33482 h 33482"/>
                <a:gd name="connsiteX1" fmla="*/ 0 w 150670"/>
                <a:gd name="connsiteY1" fmla="*/ 0 h 33482"/>
                <a:gd name="connsiteX2" fmla="*/ 150670 w 150670"/>
                <a:gd name="connsiteY2" fmla="*/ 0 h 33482"/>
                <a:gd name="connsiteX3" fmla="*/ 150670 w 150670"/>
                <a:gd name="connsiteY3" fmla="*/ 33482 h 33482"/>
              </a:gdLst>
              <a:ahLst/>
              <a:cxnLst>
                <a:cxn ang="0">
                  <a:pos x="connsiteX0" y="connsiteY0"/>
                </a:cxn>
                <a:cxn ang="0">
                  <a:pos x="connsiteX1" y="connsiteY1"/>
                </a:cxn>
                <a:cxn ang="0">
                  <a:pos x="connsiteX2" y="connsiteY2"/>
                </a:cxn>
                <a:cxn ang="0">
                  <a:pos x="connsiteX3" y="connsiteY3"/>
                </a:cxn>
              </a:cxnLst>
              <a:rect l="l" t="t" r="r" b="b"/>
              <a:pathLst>
                <a:path w="150670" h="33482">
                  <a:moveTo>
                    <a:pt x="0" y="33482"/>
                  </a:moveTo>
                  <a:lnTo>
                    <a:pt x="0" y="0"/>
                  </a:lnTo>
                  <a:lnTo>
                    <a:pt x="150670" y="0"/>
                  </a:lnTo>
                  <a:lnTo>
                    <a:pt x="150670" y="33482"/>
                  </a:lnTo>
                </a:path>
              </a:pathLst>
            </a:custGeom>
            <a:noFill/>
            <a:ln w="12700" cap="flat">
              <a:solidFill>
                <a:schemeClr val="tx1"/>
              </a:solidFill>
              <a:prstDash val="solid"/>
              <a:miter/>
            </a:ln>
          </p:spPr>
          <p:txBody>
            <a:bodyPr rtlCol="0" anchor="ctr"/>
            <a:lstStyle/>
            <a:p>
              <a:endParaRPr lang="en-AU"/>
            </a:p>
          </p:txBody>
        </p:sp>
        <p:sp>
          <p:nvSpPr>
            <p:cNvPr id="1406" name="Freeform: Shape 1405">
              <a:extLst>
                <a:ext uri="{FF2B5EF4-FFF2-40B4-BE49-F238E27FC236}">
                  <a16:creationId xmlns:a16="http://schemas.microsoft.com/office/drawing/2014/main" id="{B3B2527C-DDDA-43DD-9622-52719CFFC7D1}"/>
                </a:ext>
              </a:extLst>
            </p:cNvPr>
            <p:cNvSpPr/>
            <p:nvPr/>
          </p:nvSpPr>
          <p:spPr>
            <a:xfrm>
              <a:off x="7859225" y="3587409"/>
              <a:ext cx="94630" cy="129101"/>
            </a:xfrm>
            <a:custGeom>
              <a:avLst/>
              <a:gdLst>
                <a:gd name="connsiteX0" fmla="*/ 0 w 94630"/>
                <a:gd name="connsiteY0" fmla="*/ 70508 h 129101"/>
                <a:gd name="connsiteX1" fmla="*/ 66964 w 94630"/>
                <a:gd name="connsiteY1" fmla="*/ 3543 h 129101"/>
                <a:gd name="connsiteX2" fmla="*/ 87975 w 94630"/>
                <a:gd name="connsiteY2" fmla="*/ 49498 h 129101"/>
                <a:gd name="connsiteX3" fmla="*/ 66964 w 94630"/>
                <a:gd name="connsiteY3" fmla="*/ 70508 h 129101"/>
                <a:gd name="connsiteX4" fmla="*/ 66964 w 94630"/>
                <a:gd name="connsiteY4" fmla="*/ 95619 h 129101"/>
                <a:gd name="connsiteX5" fmla="*/ 33482 w 94630"/>
                <a:gd name="connsiteY5" fmla="*/ 129102 h 12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30" h="129101">
                  <a:moveTo>
                    <a:pt x="0" y="70508"/>
                  </a:moveTo>
                  <a:cubicBezTo>
                    <a:pt x="0" y="70508"/>
                    <a:pt x="51563" y="18945"/>
                    <a:pt x="66964" y="3543"/>
                  </a:cubicBezTo>
                  <a:cubicBezTo>
                    <a:pt x="82366" y="-11859"/>
                    <a:pt x="106390" y="26562"/>
                    <a:pt x="87975" y="49498"/>
                  </a:cubicBezTo>
                  <a:lnTo>
                    <a:pt x="66964" y="70508"/>
                  </a:lnTo>
                  <a:lnTo>
                    <a:pt x="66964" y="95619"/>
                  </a:lnTo>
                  <a:cubicBezTo>
                    <a:pt x="66964" y="128432"/>
                    <a:pt x="38421" y="129102"/>
                    <a:pt x="33482" y="129102"/>
                  </a:cubicBezTo>
                </a:path>
              </a:pathLst>
            </a:custGeom>
            <a:noFill/>
            <a:ln w="12700" cap="flat">
              <a:solidFill>
                <a:schemeClr val="tx1"/>
              </a:solidFill>
              <a:prstDash val="solid"/>
              <a:miter/>
            </a:ln>
          </p:spPr>
          <p:txBody>
            <a:bodyPr rtlCol="0" anchor="ctr"/>
            <a:lstStyle/>
            <a:p>
              <a:endParaRPr lang="en-AU"/>
            </a:p>
          </p:txBody>
        </p:sp>
        <p:grpSp>
          <p:nvGrpSpPr>
            <p:cNvPr id="1407" name="Graphic 1283">
              <a:extLst>
                <a:ext uri="{FF2B5EF4-FFF2-40B4-BE49-F238E27FC236}">
                  <a16:creationId xmlns:a16="http://schemas.microsoft.com/office/drawing/2014/main" id="{0591974B-FD00-4121-93C7-224415D2E035}"/>
                </a:ext>
              </a:extLst>
            </p:cNvPr>
            <p:cNvGrpSpPr/>
            <p:nvPr/>
          </p:nvGrpSpPr>
          <p:grpSpPr>
            <a:xfrm>
              <a:off x="7884337" y="3440282"/>
              <a:ext cx="167411" cy="226005"/>
              <a:chOff x="7884337" y="3440282"/>
              <a:chExt cx="167411" cy="226005"/>
            </a:xfrm>
            <a:noFill/>
          </p:grpSpPr>
          <p:sp>
            <p:nvSpPr>
              <p:cNvPr id="1408" name="Freeform: Shape 1407">
                <a:extLst>
                  <a:ext uri="{FF2B5EF4-FFF2-40B4-BE49-F238E27FC236}">
                    <a16:creationId xmlns:a16="http://schemas.microsoft.com/office/drawing/2014/main" id="{96814ADC-F3CD-4695-975A-9C7C8B544AFE}"/>
                  </a:ext>
                </a:extLst>
              </p:cNvPr>
              <p:cNvSpPr/>
              <p:nvPr/>
            </p:nvSpPr>
            <p:spPr>
              <a:xfrm>
                <a:off x="7884337" y="3440282"/>
                <a:ext cx="167411" cy="226005"/>
              </a:xfrm>
              <a:custGeom>
                <a:avLst/>
                <a:gdLst>
                  <a:gd name="connsiteX0" fmla="*/ 0 w 167411"/>
                  <a:gd name="connsiteY0" fmla="*/ 184152 h 226005"/>
                  <a:gd name="connsiteX1" fmla="*/ 0 w 167411"/>
                  <a:gd name="connsiteY1" fmla="*/ 16741 h 226005"/>
                  <a:gd name="connsiteX2" fmla="*/ 16741 w 167411"/>
                  <a:gd name="connsiteY2" fmla="*/ 0 h 226005"/>
                  <a:gd name="connsiteX3" fmla="*/ 150670 w 167411"/>
                  <a:gd name="connsiteY3" fmla="*/ 0 h 226005"/>
                  <a:gd name="connsiteX4" fmla="*/ 167411 w 167411"/>
                  <a:gd name="connsiteY4" fmla="*/ 16741 h 226005"/>
                  <a:gd name="connsiteX5" fmla="*/ 167411 w 167411"/>
                  <a:gd name="connsiteY5" fmla="*/ 209264 h 226005"/>
                  <a:gd name="connsiteX6" fmla="*/ 150670 w 167411"/>
                  <a:gd name="connsiteY6" fmla="*/ 226005 h 226005"/>
                  <a:gd name="connsiteX7" fmla="*/ 41853 w 167411"/>
                  <a:gd name="connsiteY7" fmla="*/ 226005 h 22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11" h="226005">
                    <a:moveTo>
                      <a:pt x="0" y="184152"/>
                    </a:moveTo>
                    <a:lnTo>
                      <a:pt x="0" y="16741"/>
                    </a:lnTo>
                    <a:cubicBezTo>
                      <a:pt x="0" y="7533"/>
                      <a:pt x="7534" y="0"/>
                      <a:pt x="16741" y="0"/>
                    </a:cubicBezTo>
                    <a:lnTo>
                      <a:pt x="150670" y="0"/>
                    </a:lnTo>
                    <a:cubicBezTo>
                      <a:pt x="159878" y="0"/>
                      <a:pt x="167411" y="7533"/>
                      <a:pt x="167411" y="16741"/>
                    </a:cubicBezTo>
                    <a:lnTo>
                      <a:pt x="167411" y="209264"/>
                    </a:lnTo>
                    <a:cubicBezTo>
                      <a:pt x="167411" y="218471"/>
                      <a:pt x="159878" y="226005"/>
                      <a:pt x="150670" y="226005"/>
                    </a:cubicBezTo>
                    <a:lnTo>
                      <a:pt x="41853" y="226005"/>
                    </a:lnTo>
                  </a:path>
                </a:pathLst>
              </a:custGeom>
              <a:noFill/>
              <a:ln w="12700" cap="flat">
                <a:solidFill>
                  <a:schemeClr val="tx1"/>
                </a:solidFill>
                <a:prstDash val="solid"/>
                <a:miter/>
              </a:ln>
            </p:spPr>
            <p:txBody>
              <a:bodyPr rtlCol="0" anchor="ctr"/>
              <a:lstStyle/>
              <a:p>
                <a:endParaRPr lang="en-AU"/>
              </a:p>
            </p:txBody>
          </p:sp>
          <p:sp>
            <p:nvSpPr>
              <p:cNvPr id="1409" name="Freeform: Shape 1408">
                <a:extLst>
                  <a:ext uri="{FF2B5EF4-FFF2-40B4-BE49-F238E27FC236}">
                    <a16:creationId xmlns:a16="http://schemas.microsoft.com/office/drawing/2014/main" id="{0E8A9864-E0AD-401F-AF5D-AD06E3CFC804}"/>
                  </a:ext>
                </a:extLst>
              </p:cNvPr>
              <p:cNvSpPr/>
              <p:nvPr/>
            </p:nvSpPr>
            <p:spPr>
              <a:xfrm>
                <a:off x="8009895" y="3440282"/>
                <a:ext cx="8370" cy="226005"/>
              </a:xfrm>
              <a:custGeom>
                <a:avLst/>
                <a:gdLst>
                  <a:gd name="connsiteX0" fmla="*/ 0 w 8370"/>
                  <a:gd name="connsiteY0" fmla="*/ 0 h 226005"/>
                  <a:gd name="connsiteX1" fmla="*/ 0 w 8370"/>
                  <a:gd name="connsiteY1" fmla="*/ 226005 h 226005"/>
                </a:gdLst>
                <a:ahLst/>
                <a:cxnLst>
                  <a:cxn ang="0">
                    <a:pos x="connsiteX0" y="connsiteY0"/>
                  </a:cxn>
                  <a:cxn ang="0">
                    <a:pos x="connsiteX1" y="connsiteY1"/>
                  </a:cxn>
                </a:cxnLst>
                <a:rect l="l" t="t" r="r" b="b"/>
                <a:pathLst>
                  <a:path w="8370" h="226005">
                    <a:moveTo>
                      <a:pt x="0" y="0"/>
                    </a:moveTo>
                    <a:lnTo>
                      <a:pt x="0" y="226005"/>
                    </a:lnTo>
                  </a:path>
                </a:pathLst>
              </a:custGeom>
              <a:ln w="12700" cap="flat">
                <a:solidFill>
                  <a:schemeClr val="tx1"/>
                </a:solidFill>
                <a:prstDash val="solid"/>
                <a:miter/>
              </a:ln>
            </p:spPr>
            <p:txBody>
              <a:bodyPr rtlCol="0" anchor="ctr"/>
              <a:lstStyle/>
              <a:p>
                <a:endParaRPr lang="en-AU"/>
              </a:p>
            </p:txBody>
          </p:sp>
        </p:grpSp>
      </p:grpSp>
      <p:grpSp>
        <p:nvGrpSpPr>
          <p:cNvPr id="1410" name="Graphic 1283">
            <a:extLst>
              <a:ext uri="{FF2B5EF4-FFF2-40B4-BE49-F238E27FC236}">
                <a16:creationId xmlns:a16="http://schemas.microsoft.com/office/drawing/2014/main" id="{002FE437-0418-4BD2-A4A5-BAEE611EE411}"/>
              </a:ext>
            </a:extLst>
          </p:cNvPr>
          <p:cNvGrpSpPr/>
          <p:nvPr/>
        </p:nvGrpSpPr>
        <p:grpSpPr>
          <a:xfrm>
            <a:off x="10004584" y="5438900"/>
            <a:ext cx="384961" cy="259487"/>
            <a:chOff x="8411682" y="3498876"/>
            <a:chExt cx="384961" cy="259487"/>
          </a:xfrm>
          <a:noFill/>
        </p:grpSpPr>
        <p:sp>
          <p:nvSpPr>
            <p:cNvPr id="1411" name="Freeform: Shape 1410">
              <a:extLst>
                <a:ext uri="{FF2B5EF4-FFF2-40B4-BE49-F238E27FC236}">
                  <a16:creationId xmlns:a16="http://schemas.microsoft.com/office/drawing/2014/main" id="{55B60EC9-37D5-4155-AD9E-07ED92B77F57}"/>
                </a:ext>
              </a:extLst>
            </p:cNvPr>
            <p:cNvSpPr/>
            <p:nvPr/>
          </p:nvSpPr>
          <p:spPr>
            <a:xfrm>
              <a:off x="8662799" y="3565841"/>
              <a:ext cx="133845" cy="150670"/>
            </a:xfrm>
            <a:custGeom>
              <a:avLst/>
              <a:gdLst>
                <a:gd name="connsiteX0" fmla="*/ 0 w 133845"/>
                <a:gd name="connsiteY0" fmla="*/ 0 h 150670"/>
                <a:gd name="connsiteX1" fmla="*/ 66462 w 133845"/>
                <a:gd name="connsiteY1" fmla="*/ 0 h 150670"/>
                <a:gd name="connsiteX2" fmla="*/ 80274 w 133845"/>
                <a:gd name="connsiteY2" fmla="*/ 7282 h 150670"/>
                <a:gd name="connsiteX3" fmla="*/ 108734 w 133845"/>
                <a:gd name="connsiteY3" fmla="*/ 58594 h 150670"/>
                <a:gd name="connsiteX4" fmla="*/ 117104 w 133845"/>
                <a:gd name="connsiteY4" fmla="*/ 58594 h 150670"/>
                <a:gd name="connsiteX5" fmla="*/ 133845 w 133845"/>
                <a:gd name="connsiteY5" fmla="*/ 77093 h 150670"/>
                <a:gd name="connsiteX6" fmla="*/ 133845 w 133845"/>
                <a:gd name="connsiteY6" fmla="*/ 133929 h 150670"/>
                <a:gd name="connsiteX7" fmla="*/ 117104 w 133845"/>
                <a:gd name="connsiteY7" fmla="*/ 150670 h 150670"/>
                <a:gd name="connsiteX8" fmla="*/ 100363 w 133845"/>
                <a:gd name="connsiteY8" fmla="*/ 150670 h 15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45" h="150670">
                  <a:moveTo>
                    <a:pt x="0" y="0"/>
                  </a:moveTo>
                  <a:lnTo>
                    <a:pt x="66462" y="0"/>
                  </a:lnTo>
                  <a:cubicBezTo>
                    <a:pt x="71987" y="0"/>
                    <a:pt x="77177" y="2762"/>
                    <a:pt x="80274" y="7282"/>
                  </a:cubicBezTo>
                  <a:lnTo>
                    <a:pt x="108734" y="58594"/>
                  </a:lnTo>
                  <a:lnTo>
                    <a:pt x="117104" y="58594"/>
                  </a:lnTo>
                  <a:cubicBezTo>
                    <a:pt x="126479" y="58594"/>
                    <a:pt x="133845" y="64872"/>
                    <a:pt x="133845" y="77093"/>
                  </a:cubicBezTo>
                  <a:lnTo>
                    <a:pt x="133845" y="133929"/>
                  </a:lnTo>
                  <a:cubicBezTo>
                    <a:pt x="133845" y="143136"/>
                    <a:pt x="126312" y="150670"/>
                    <a:pt x="117104" y="150670"/>
                  </a:cubicBezTo>
                  <a:lnTo>
                    <a:pt x="100363" y="150670"/>
                  </a:lnTo>
                </a:path>
              </a:pathLst>
            </a:custGeom>
            <a:noFill/>
            <a:ln w="12700" cap="flat">
              <a:solidFill>
                <a:schemeClr val="tx1"/>
              </a:solidFill>
              <a:prstDash val="solid"/>
              <a:miter/>
            </a:ln>
          </p:spPr>
          <p:txBody>
            <a:bodyPr rtlCol="0" anchor="ctr"/>
            <a:lstStyle/>
            <a:p>
              <a:endParaRPr lang="en-AU"/>
            </a:p>
          </p:txBody>
        </p:sp>
        <p:sp>
          <p:nvSpPr>
            <p:cNvPr id="1412" name="Freeform: Shape 1411">
              <a:extLst>
                <a:ext uri="{FF2B5EF4-FFF2-40B4-BE49-F238E27FC236}">
                  <a16:creationId xmlns:a16="http://schemas.microsoft.com/office/drawing/2014/main" id="{F876216D-BC6E-406F-8062-F399D397F770}"/>
                </a:ext>
              </a:extLst>
            </p:cNvPr>
            <p:cNvSpPr/>
            <p:nvPr/>
          </p:nvSpPr>
          <p:spPr>
            <a:xfrm>
              <a:off x="8411682" y="3498876"/>
              <a:ext cx="251116" cy="217634"/>
            </a:xfrm>
            <a:custGeom>
              <a:avLst/>
              <a:gdLst>
                <a:gd name="connsiteX0" fmla="*/ 41853 w 251116"/>
                <a:gd name="connsiteY0" fmla="*/ 217635 h 217634"/>
                <a:gd name="connsiteX1" fmla="*/ 0 w 251116"/>
                <a:gd name="connsiteY1" fmla="*/ 217635 h 217634"/>
                <a:gd name="connsiteX2" fmla="*/ 0 w 251116"/>
                <a:gd name="connsiteY2" fmla="*/ 0 h 217634"/>
                <a:gd name="connsiteX3" fmla="*/ 251117 w 251116"/>
                <a:gd name="connsiteY3" fmla="*/ 0 h 217634"/>
                <a:gd name="connsiteX4" fmla="*/ 251117 w 251116"/>
                <a:gd name="connsiteY4" fmla="*/ 217635 h 217634"/>
                <a:gd name="connsiteX5" fmla="*/ 108817 w 251116"/>
                <a:gd name="connsiteY5" fmla="*/ 217635 h 21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16" h="217634">
                  <a:moveTo>
                    <a:pt x="41853" y="217635"/>
                  </a:moveTo>
                  <a:lnTo>
                    <a:pt x="0" y="217635"/>
                  </a:lnTo>
                  <a:lnTo>
                    <a:pt x="0" y="0"/>
                  </a:lnTo>
                  <a:lnTo>
                    <a:pt x="251117" y="0"/>
                  </a:lnTo>
                  <a:lnTo>
                    <a:pt x="251117" y="217635"/>
                  </a:lnTo>
                  <a:lnTo>
                    <a:pt x="108817" y="217635"/>
                  </a:lnTo>
                </a:path>
              </a:pathLst>
            </a:custGeom>
            <a:noFill/>
            <a:ln w="12700" cap="flat">
              <a:solidFill>
                <a:schemeClr val="tx1"/>
              </a:solidFill>
              <a:prstDash val="solid"/>
              <a:miter/>
            </a:ln>
          </p:spPr>
          <p:txBody>
            <a:bodyPr rtlCol="0" anchor="ctr"/>
            <a:lstStyle/>
            <a:p>
              <a:endParaRPr lang="en-AU"/>
            </a:p>
          </p:txBody>
        </p:sp>
        <p:sp>
          <p:nvSpPr>
            <p:cNvPr id="1413" name="Freeform: Shape 1412">
              <a:extLst>
                <a:ext uri="{FF2B5EF4-FFF2-40B4-BE49-F238E27FC236}">
                  <a16:creationId xmlns:a16="http://schemas.microsoft.com/office/drawing/2014/main" id="{FC691444-E22D-4179-B1CC-2C5B5D307B18}"/>
                </a:ext>
              </a:extLst>
            </p:cNvPr>
            <p:cNvSpPr/>
            <p:nvPr/>
          </p:nvSpPr>
          <p:spPr>
            <a:xfrm>
              <a:off x="8696113" y="3691566"/>
              <a:ext cx="67131" cy="66797"/>
            </a:xfrm>
            <a:custGeom>
              <a:avLst/>
              <a:gdLst>
                <a:gd name="connsiteX0" fmla="*/ 67132 w 67131"/>
                <a:gd name="connsiteY0" fmla="*/ 33399 h 66797"/>
                <a:gd name="connsiteX1" fmla="*/ 33566 w 67131"/>
                <a:gd name="connsiteY1" fmla="*/ 66797 h 66797"/>
                <a:gd name="connsiteX2" fmla="*/ 0 w 67131"/>
                <a:gd name="connsiteY2" fmla="*/ 33399 h 66797"/>
                <a:gd name="connsiteX3" fmla="*/ 33566 w 67131"/>
                <a:gd name="connsiteY3" fmla="*/ 0 h 66797"/>
                <a:gd name="connsiteX4" fmla="*/ 67132 w 67131"/>
                <a:gd name="connsiteY4" fmla="*/ 33399 h 6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31" h="66797">
                  <a:moveTo>
                    <a:pt x="67132" y="33399"/>
                  </a:moveTo>
                  <a:cubicBezTo>
                    <a:pt x="67132" y="51814"/>
                    <a:pt x="52149" y="66797"/>
                    <a:pt x="33566" y="66797"/>
                  </a:cubicBezTo>
                  <a:cubicBezTo>
                    <a:pt x="14983" y="66797"/>
                    <a:pt x="0" y="51814"/>
                    <a:pt x="0" y="33399"/>
                  </a:cubicBezTo>
                  <a:cubicBezTo>
                    <a:pt x="0" y="14983"/>
                    <a:pt x="14983" y="0"/>
                    <a:pt x="33566" y="0"/>
                  </a:cubicBezTo>
                  <a:cubicBezTo>
                    <a:pt x="52149" y="0"/>
                    <a:pt x="67132" y="14983"/>
                    <a:pt x="67132" y="33399"/>
                  </a:cubicBezTo>
                  <a:close/>
                </a:path>
              </a:pathLst>
            </a:custGeom>
            <a:noFill/>
            <a:ln w="12700" cap="flat">
              <a:solidFill>
                <a:schemeClr val="tx1"/>
              </a:solidFill>
              <a:prstDash val="solid"/>
              <a:miter/>
            </a:ln>
          </p:spPr>
          <p:txBody>
            <a:bodyPr rtlCol="0" anchor="ctr"/>
            <a:lstStyle/>
            <a:p>
              <a:endParaRPr lang="en-AU"/>
            </a:p>
          </p:txBody>
        </p:sp>
        <p:sp>
          <p:nvSpPr>
            <p:cNvPr id="1414" name="Freeform: Shape 1413">
              <a:extLst>
                <a:ext uri="{FF2B5EF4-FFF2-40B4-BE49-F238E27FC236}">
                  <a16:creationId xmlns:a16="http://schemas.microsoft.com/office/drawing/2014/main" id="{8C7728BD-BD94-4C03-8A38-B50006FC44E6}"/>
                </a:ext>
              </a:extLst>
            </p:cNvPr>
            <p:cNvSpPr/>
            <p:nvPr/>
          </p:nvSpPr>
          <p:spPr>
            <a:xfrm>
              <a:off x="8453535" y="3691566"/>
              <a:ext cx="67131" cy="66797"/>
            </a:xfrm>
            <a:custGeom>
              <a:avLst/>
              <a:gdLst>
                <a:gd name="connsiteX0" fmla="*/ 67132 w 67131"/>
                <a:gd name="connsiteY0" fmla="*/ 33399 h 66797"/>
                <a:gd name="connsiteX1" fmla="*/ 33566 w 67131"/>
                <a:gd name="connsiteY1" fmla="*/ 66797 h 66797"/>
                <a:gd name="connsiteX2" fmla="*/ 0 w 67131"/>
                <a:gd name="connsiteY2" fmla="*/ 33399 h 66797"/>
                <a:gd name="connsiteX3" fmla="*/ 33566 w 67131"/>
                <a:gd name="connsiteY3" fmla="*/ 0 h 66797"/>
                <a:gd name="connsiteX4" fmla="*/ 67132 w 67131"/>
                <a:gd name="connsiteY4" fmla="*/ 33399 h 6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31" h="66797">
                  <a:moveTo>
                    <a:pt x="67132" y="33399"/>
                  </a:moveTo>
                  <a:cubicBezTo>
                    <a:pt x="67132" y="51814"/>
                    <a:pt x="52149" y="66797"/>
                    <a:pt x="33566" y="66797"/>
                  </a:cubicBezTo>
                  <a:cubicBezTo>
                    <a:pt x="14983" y="66797"/>
                    <a:pt x="0" y="51814"/>
                    <a:pt x="0" y="33399"/>
                  </a:cubicBezTo>
                  <a:cubicBezTo>
                    <a:pt x="0" y="14983"/>
                    <a:pt x="14983" y="0"/>
                    <a:pt x="33566" y="0"/>
                  </a:cubicBezTo>
                  <a:cubicBezTo>
                    <a:pt x="52149" y="0"/>
                    <a:pt x="67132" y="14983"/>
                    <a:pt x="67132" y="33399"/>
                  </a:cubicBezTo>
                  <a:close/>
                </a:path>
              </a:pathLst>
            </a:custGeom>
            <a:noFill/>
            <a:ln w="12700" cap="flat">
              <a:solidFill>
                <a:schemeClr val="tx1"/>
              </a:solidFill>
              <a:prstDash val="solid"/>
              <a:miter/>
            </a:ln>
          </p:spPr>
          <p:txBody>
            <a:bodyPr rtlCol="0" anchor="ctr"/>
            <a:lstStyle/>
            <a:p>
              <a:endParaRPr lang="en-AU"/>
            </a:p>
          </p:txBody>
        </p:sp>
        <p:sp>
          <p:nvSpPr>
            <p:cNvPr id="1415" name="Freeform: Shape 1414">
              <a:extLst>
                <a:ext uri="{FF2B5EF4-FFF2-40B4-BE49-F238E27FC236}">
                  <a16:creationId xmlns:a16="http://schemas.microsoft.com/office/drawing/2014/main" id="{CD76831B-A8FA-4420-89DA-8B6AD1DE9594}"/>
                </a:ext>
              </a:extLst>
            </p:cNvPr>
            <p:cNvSpPr/>
            <p:nvPr/>
          </p:nvSpPr>
          <p:spPr>
            <a:xfrm>
              <a:off x="8662799" y="3716511"/>
              <a:ext cx="33482" cy="8370"/>
            </a:xfrm>
            <a:custGeom>
              <a:avLst/>
              <a:gdLst>
                <a:gd name="connsiteX0" fmla="*/ 0 w 33482"/>
                <a:gd name="connsiteY0" fmla="*/ 0 h 8370"/>
                <a:gd name="connsiteX1" fmla="*/ 33482 w 33482"/>
                <a:gd name="connsiteY1" fmla="*/ 0 h 8370"/>
              </a:gdLst>
              <a:ahLst/>
              <a:cxnLst>
                <a:cxn ang="0">
                  <a:pos x="connsiteX0" y="connsiteY0"/>
                </a:cxn>
                <a:cxn ang="0">
                  <a:pos x="connsiteX1" y="connsiteY1"/>
                </a:cxn>
              </a:cxnLst>
              <a:rect l="l" t="t" r="r" b="b"/>
              <a:pathLst>
                <a:path w="33482" h="8370">
                  <a:moveTo>
                    <a:pt x="0" y="0"/>
                  </a:moveTo>
                  <a:lnTo>
                    <a:pt x="33482" y="0"/>
                  </a:lnTo>
                </a:path>
              </a:pathLst>
            </a:custGeom>
            <a:ln w="12700" cap="flat">
              <a:solidFill>
                <a:schemeClr val="tx1"/>
              </a:solidFill>
              <a:prstDash val="solid"/>
              <a:miter/>
            </a:ln>
          </p:spPr>
          <p:txBody>
            <a:bodyPr rtlCol="0" anchor="ctr"/>
            <a:lstStyle/>
            <a:p>
              <a:endParaRPr lang="en-AU"/>
            </a:p>
          </p:txBody>
        </p:sp>
        <p:sp>
          <p:nvSpPr>
            <p:cNvPr id="1416" name="Freeform: Shape 1415">
              <a:extLst>
                <a:ext uri="{FF2B5EF4-FFF2-40B4-BE49-F238E27FC236}">
                  <a16:creationId xmlns:a16="http://schemas.microsoft.com/office/drawing/2014/main" id="{3D006D29-257F-4799-BFD1-A50861B07E8F}"/>
                </a:ext>
              </a:extLst>
            </p:cNvPr>
            <p:cNvSpPr/>
            <p:nvPr/>
          </p:nvSpPr>
          <p:spPr>
            <a:xfrm>
              <a:off x="8679540" y="3599323"/>
              <a:ext cx="58593" cy="33482"/>
            </a:xfrm>
            <a:custGeom>
              <a:avLst/>
              <a:gdLst>
                <a:gd name="connsiteX0" fmla="*/ 0 w 58593"/>
                <a:gd name="connsiteY0" fmla="*/ 33482 h 33482"/>
                <a:gd name="connsiteX1" fmla="*/ 58594 w 58593"/>
                <a:gd name="connsiteY1" fmla="*/ 33482 h 33482"/>
                <a:gd name="connsiteX2" fmla="*/ 58594 w 58593"/>
                <a:gd name="connsiteY2" fmla="*/ 25112 h 33482"/>
                <a:gd name="connsiteX3" fmla="*/ 41853 w 58593"/>
                <a:gd name="connsiteY3" fmla="*/ 0 h 33482"/>
              </a:gdLst>
              <a:ahLst/>
              <a:cxnLst>
                <a:cxn ang="0">
                  <a:pos x="connsiteX0" y="connsiteY0"/>
                </a:cxn>
                <a:cxn ang="0">
                  <a:pos x="connsiteX1" y="connsiteY1"/>
                </a:cxn>
                <a:cxn ang="0">
                  <a:pos x="connsiteX2" y="connsiteY2"/>
                </a:cxn>
                <a:cxn ang="0">
                  <a:pos x="connsiteX3" y="connsiteY3"/>
                </a:cxn>
              </a:cxnLst>
              <a:rect l="l" t="t" r="r" b="b"/>
              <a:pathLst>
                <a:path w="58593" h="33482">
                  <a:moveTo>
                    <a:pt x="0" y="33482"/>
                  </a:moveTo>
                  <a:lnTo>
                    <a:pt x="58594" y="33482"/>
                  </a:lnTo>
                  <a:lnTo>
                    <a:pt x="58594" y="25112"/>
                  </a:lnTo>
                  <a:lnTo>
                    <a:pt x="41853" y="0"/>
                  </a:lnTo>
                </a:path>
              </a:pathLst>
            </a:custGeom>
            <a:noFill/>
            <a:ln w="12700" cap="flat">
              <a:solidFill>
                <a:schemeClr val="tx1"/>
              </a:solidFill>
              <a:prstDash val="solid"/>
              <a:miter/>
            </a:ln>
          </p:spPr>
          <p:txBody>
            <a:bodyPr rtlCol="0" anchor="ctr"/>
            <a:lstStyle/>
            <a:p>
              <a:endParaRPr lang="en-AU"/>
            </a:p>
          </p:txBody>
        </p:sp>
      </p:grpSp>
      <p:grpSp>
        <p:nvGrpSpPr>
          <p:cNvPr id="1417" name="Graphic 1283">
            <a:extLst>
              <a:ext uri="{FF2B5EF4-FFF2-40B4-BE49-F238E27FC236}">
                <a16:creationId xmlns:a16="http://schemas.microsoft.com/office/drawing/2014/main" id="{F4FDF6B9-F6BA-4F47-AB00-29D03E5B1D27}"/>
              </a:ext>
            </a:extLst>
          </p:cNvPr>
          <p:cNvGrpSpPr/>
          <p:nvPr/>
        </p:nvGrpSpPr>
        <p:grpSpPr>
          <a:xfrm>
            <a:off x="10665858" y="5447271"/>
            <a:ext cx="393332" cy="251116"/>
            <a:chOff x="9072956" y="3507247"/>
            <a:chExt cx="393332" cy="251116"/>
          </a:xfrm>
          <a:noFill/>
        </p:grpSpPr>
        <p:sp>
          <p:nvSpPr>
            <p:cNvPr id="1418" name="Freeform: Shape 1417">
              <a:extLst>
                <a:ext uri="{FF2B5EF4-FFF2-40B4-BE49-F238E27FC236}">
                  <a16:creationId xmlns:a16="http://schemas.microsoft.com/office/drawing/2014/main" id="{8B95CA98-454C-4EDA-A693-AC98380A8823}"/>
                </a:ext>
              </a:extLst>
            </p:cNvPr>
            <p:cNvSpPr/>
            <p:nvPr/>
          </p:nvSpPr>
          <p:spPr>
            <a:xfrm>
              <a:off x="9332443" y="3565841"/>
              <a:ext cx="133845" cy="150670"/>
            </a:xfrm>
            <a:custGeom>
              <a:avLst/>
              <a:gdLst>
                <a:gd name="connsiteX0" fmla="*/ 0 w 133845"/>
                <a:gd name="connsiteY0" fmla="*/ 0 h 150670"/>
                <a:gd name="connsiteX1" fmla="*/ 66462 w 133845"/>
                <a:gd name="connsiteY1" fmla="*/ 0 h 150670"/>
                <a:gd name="connsiteX2" fmla="*/ 80274 w 133845"/>
                <a:gd name="connsiteY2" fmla="*/ 7282 h 150670"/>
                <a:gd name="connsiteX3" fmla="*/ 108733 w 133845"/>
                <a:gd name="connsiteY3" fmla="*/ 58594 h 150670"/>
                <a:gd name="connsiteX4" fmla="*/ 117104 w 133845"/>
                <a:gd name="connsiteY4" fmla="*/ 58594 h 150670"/>
                <a:gd name="connsiteX5" fmla="*/ 133845 w 133845"/>
                <a:gd name="connsiteY5" fmla="*/ 77093 h 150670"/>
                <a:gd name="connsiteX6" fmla="*/ 133845 w 133845"/>
                <a:gd name="connsiteY6" fmla="*/ 133929 h 150670"/>
                <a:gd name="connsiteX7" fmla="*/ 117104 w 133845"/>
                <a:gd name="connsiteY7" fmla="*/ 150670 h 150670"/>
                <a:gd name="connsiteX8" fmla="*/ 100363 w 133845"/>
                <a:gd name="connsiteY8" fmla="*/ 150670 h 15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45" h="150670">
                  <a:moveTo>
                    <a:pt x="0" y="0"/>
                  </a:moveTo>
                  <a:lnTo>
                    <a:pt x="66462" y="0"/>
                  </a:lnTo>
                  <a:cubicBezTo>
                    <a:pt x="71987" y="0"/>
                    <a:pt x="77177" y="2762"/>
                    <a:pt x="80274" y="7282"/>
                  </a:cubicBezTo>
                  <a:lnTo>
                    <a:pt x="108733" y="58594"/>
                  </a:lnTo>
                  <a:lnTo>
                    <a:pt x="117104" y="58594"/>
                  </a:lnTo>
                  <a:cubicBezTo>
                    <a:pt x="126479" y="58594"/>
                    <a:pt x="133845" y="64872"/>
                    <a:pt x="133845" y="77093"/>
                  </a:cubicBezTo>
                  <a:lnTo>
                    <a:pt x="133845" y="133929"/>
                  </a:lnTo>
                  <a:cubicBezTo>
                    <a:pt x="133845" y="143136"/>
                    <a:pt x="126312" y="150670"/>
                    <a:pt x="117104" y="150670"/>
                  </a:cubicBezTo>
                  <a:lnTo>
                    <a:pt x="100363" y="150670"/>
                  </a:lnTo>
                </a:path>
              </a:pathLst>
            </a:custGeom>
            <a:noFill/>
            <a:ln w="12700" cap="flat">
              <a:solidFill>
                <a:schemeClr val="tx1"/>
              </a:solidFill>
              <a:prstDash val="solid"/>
              <a:miter/>
            </a:ln>
          </p:spPr>
          <p:txBody>
            <a:bodyPr rtlCol="0" anchor="ctr"/>
            <a:lstStyle/>
            <a:p>
              <a:endParaRPr lang="en-AU"/>
            </a:p>
          </p:txBody>
        </p:sp>
        <p:sp>
          <p:nvSpPr>
            <p:cNvPr id="1419" name="Freeform: Shape 1418">
              <a:extLst>
                <a:ext uri="{FF2B5EF4-FFF2-40B4-BE49-F238E27FC236}">
                  <a16:creationId xmlns:a16="http://schemas.microsoft.com/office/drawing/2014/main" id="{4EE2DFED-0D12-46D2-AB08-765CD394013C}"/>
                </a:ext>
              </a:extLst>
            </p:cNvPr>
            <p:cNvSpPr/>
            <p:nvPr/>
          </p:nvSpPr>
          <p:spPr>
            <a:xfrm>
              <a:off x="9190144" y="3507247"/>
              <a:ext cx="142299" cy="209263"/>
            </a:xfrm>
            <a:custGeom>
              <a:avLst/>
              <a:gdLst>
                <a:gd name="connsiteX0" fmla="*/ 0 w 142299"/>
                <a:gd name="connsiteY0" fmla="*/ 0 h 209263"/>
                <a:gd name="connsiteX1" fmla="*/ 142299 w 142299"/>
                <a:gd name="connsiteY1" fmla="*/ 0 h 209263"/>
                <a:gd name="connsiteX2" fmla="*/ 142299 w 142299"/>
                <a:gd name="connsiteY2" fmla="*/ 209264 h 209263"/>
                <a:gd name="connsiteX3" fmla="*/ 16741 w 142299"/>
                <a:gd name="connsiteY3" fmla="*/ 209264 h 209263"/>
              </a:gdLst>
              <a:ahLst/>
              <a:cxnLst>
                <a:cxn ang="0">
                  <a:pos x="connsiteX0" y="connsiteY0"/>
                </a:cxn>
                <a:cxn ang="0">
                  <a:pos x="connsiteX1" y="connsiteY1"/>
                </a:cxn>
                <a:cxn ang="0">
                  <a:pos x="connsiteX2" y="connsiteY2"/>
                </a:cxn>
                <a:cxn ang="0">
                  <a:pos x="connsiteX3" y="connsiteY3"/>
                </a:cxn>
              </a:cxnLst>
              <a:rect l="l" t="t" r="r" b="b"/>
              <a:pathLst>
                <a:path w="142299" h="209263">
                  <a:moveTo>
                    <a:pt x="0" y="0"/>
                  </a:moveTo>
                  <a:lnTo>
                    <a:pt x="142299" y="0"/>
                  </a:lnTo>
                  <a:lnTo>
                    <a:pt x="142299" y="209264"/>
                  </a:lnTo>
                  <a:lnTo>
                    <a:pt x="16741" y="209264"/>
                  </a:lnTo>
                </a:path>
              </a:pathLst>
            </a:custGeom>
            <a:noFill/>
            <a:ln w="12700" cap="flat">
              <a:solidFill>
                <a:schemeClr val="tx1"/>
              </a:solidFill>
              <a:prstDash val="solid"/>
              <a:miter/>
            </a:ln>
          </p:spPr>
          <p:txBody>
            <a:bodyPr rtlCol="0" anchor="ctr"/>
            <a:lstStyle/>
            <a:p>
              <a:endParaRPr lang="en-AU"/>
            </a:p>
          </p:txBody>
        </p:sp>
        <p:sp>
          <p:nvSpPr>
            <p:cNvPr id="1420" name="Freeform: Shape 1419">
              <a:extLst>
                <a:ext uri="{FF2B5EF4-FFF2-40B4-BE49-F238E27FC236}">
                  <a16:creationId xmlns:a16="http://schemas.microsoft.com/office/drawing/2014/main" id="{AC656F69-DC07-4A3D-8E2C-7FF4BA76FEAE}"/>
                </a:ext>
              </a:extLst>
            </p:cNvPr>
            <p:cNvSpPr/>
            <p:nvPr/>
          </p:nvSpPr>
          <p:spPr>
            <a:xfrm>
              <a:off x="9098068" y="3716511"/>
              <a:ext cx="41852" cy="8370"/>
            </a:xfrm>
            <a:custGeom>
              <a:avLst/>
              <a:gdLst>
                <a:gd name="connsiteX0" fmla="*/ 41853 w 41852"/>
                <a:gd name="connsiteY0" fmla="*/ 0 h 8370"/>
                <a:gd name="connsiteX1" fmla="*/ 0 w 41852"/>
                <a:gd name="connsiteY1" fmla="*/ 0 h 8370"/>
              </a:gdLst>
              <a:ahLst/>
              <a:cxnLst>
                <a:cxn ang="0">
                  <a:pos x="connsiteX0" y="connsiteY0"/>
                </a:cxn>
                <a:cxn ang="0">
                  <a:pos x="connsiteX1" y="connsiteY1"/>
                </a:cxn>
              </a:cxnLst>
              <a:rect l="l" t="t" r="r" b="b"/>
              <a:pathLst>
                <a:path w="41852" h="8370">
                  <a:moveTo>
                    <a:pt x="41853" y="0"/>
                  </a:moveTo>
                  <a:lnTo>
                    <a:pt x="0" y="0"/>
                  </a:lnTo>
                </a:path>
              </a:pathLst>
            </a:custGeom>
            <a:ln w="12700" cap="flat">
              <a:solidFill>
                <a:schemeClr val="tx1"/>
              </a:solidFill>
              <a:prstDash val="solid"/>
              <a:miter/>
            </a:ln>
          </p:spPr>
          <p:txBody>
            <a:bodyPr rtlCol="0" anchor="ctr"/>
            <a:lstStyle/>
            <a:p>
              <a:endParaRPr lang="en-AU"/>
            </a:p>
          </p:txBody>
        </p:sp>
        <p:sp>
          <p:nvSpPr>
            <p:cNvPr id="1421" name="Freeform: Shape 1420">
              <a:extLst>
                <a:ext uri="{FF2B5EF4-FFF2-40B4-BE49-F238E27FC236}">
                  <a16:creationId xmlns:a16="http://schemas.microsoft.com/office/drawing/2014/main" id="{E7B15665-BE59-4433-B5AA-504572137B20}"/>
                </a:ext>
              </a:extLst>
            </p:cNvPr>
            <p:cNvSpPr/>
            <p:nvPr/>
          </p:nvSpPr>
          <p:spPr>
            <a:xfrm>
              <a:off x="9365758" y="3691566"/>
              <a:ext cx="67131" cy="66797"/>
            </a:xfrm>
            <a:custGeom>
              <a:avLst/>
              <a:gdLst>
                <a:gd name="connsiteX0" fmla="*/ 67132 w 67131"/>
                <a:gd name="connsiteY0" fmla="*/ 33399 h 66797"/>
                <a:gd name="connsiteX1" fmla="*/ 33566 w 67131"/>
                <a:gd name="connsiteY1" fmla="*/ 66797 h 66797"/>
                <a:gd name="connsiteX2" fmla="*/ 0 w 67131"/>
                <a:gd name="connsiteY2" fmla="*/ 33399 h 66797"/>
                <a:gd name="connsiteX3" fmla="*/ 33566 w 67131"/>
                <a:gd name="connsiteY3" fmla="*/ 0 h 66797"/>
                <a:gd name="connsiteX4" fmla="*/ 67132 w 67131"/>
                <a:gd name="connsiteY4" fmla="*/ 33399 h 6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31" h="66797">
                  <a:moveTo>
                    <a:pt x="67132" y="33399"/>
                  </a:moveTo>
                  <a:cubicBezTo>
                    <a:pt x="67132" y="51814"/>
                    <a:pt x="52148" y="66797"/>
                    <a:pt x="33566" y="66797"/>
                  </a:cubicBezTo>
                  <a:cubicBezTo>
                    <a:pt x="14983" y="66797"/>
                    <a:pt x="0" y="51814"/>
                    <a:pt x="0" y="33399"/>
                  </a:cubicBezTo>
                  <a:cubicBezTo>
                    <a:pt x="0" y="14983"/>
                    <a:pt x="14983" y="0"/>
                    <a:pt x="33566" y="0"/>
                  </a:cubicBezTo>
                  <a:cubicBezTo>
                    <a:pt x="52148" y="0"/>
                    <a:pt x="67132" y="14983"/>
                    <a:pt x="67132" y="33399"/>
                  </a:cubicBezTo>
                  <a:close/>
                </a:path>
              </a:pathLst>
            </a:custGeom>
            <a:noFill/>
            <a:ln w="12700" cap="flat">
              <a:solidFill>
                <a:schemeClr val="tx1"/>
              </a:solidFill>
              <a:prstDash val="solid"/>
              <a:miter/>
            </a:ln>
          </p:spPr>
          <p:txBody>
            <a:bodyPr rtlCol="0" anchor="ctr"/>
            <a:lstStyle/>
            <a:p>
              <a:endParaRPr lang="en-AU"/>
            </a:p>
          </p:txBody>
        </p:sp>
        <p:sp>
          <p:nvSpPr>
            <p:cNvPr id="1422" name="Freeform: Shape 1421">
              <a:extLst>
                <a:ext uri="{FF2B5EF4-FFF2-40B4-BE49-F238E27FC236}">
                  <a16:creationId xmlns:a16="http://schemas.microsoft.com/office/drawing/2014/main" id="{D144DDBB-ABAF-443F-8FCF-26FCFBDA15FA}"/>
                </a:ext>
              </a:extLst>
            </p:cNvPr>
            <p:cNvSpPr/>
            <p:nvPr/>
          </p:nvSpPr>
          <p:spPr>
            <a:xfrm>
              <a:off x="9139920" y="3691566"/>
              <a:ext cx="67131" cy="66797"/>
            </a:xfrm>
            <a:custGeom>
              <a:avLst/>
              <a:gdLst>
                <a:gd name="connsiteX0" fmla="*/ 67132 w 67131"/>
                <a:gd name="connsiteY0" fmla="*/ 33399 h 66797"/>
                <a:gd name="connsiteX1" fmla="*/ 33566 w 67131"/>
                <a:gd name="connsiteY1" fmla="*/ 66797 h 66797"/>
                <a:gd name="connsiteX2" fmla="*/ 0 w 67131"/>
                <a:gd name="connsiteY2" fmla="*/ 33399 h 66797"/>
                <a:gd name="connsiteX3" fmla="*/ 33566 w 67131"/>
                <a:gd name="connsiteY3" fmla="*/ 0 h 66797"/>
                <a:gd name="connsiteX4" fmla="*/ 67132 w 67131"/>
                <a:gd name="connsiteY4" fmla="*/ 33399 h 6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31" h="66797">
                  <a:moveTo>
                    <a:pt x="67132" y="33399"/>
                  </a:moveTo>
                  <a:cubicBezTo>
                    <a:pt x="67132" y="51814"/>
                    <a:pt x="52149" y="66797"/>
                    <a:pt x="33566" y="66797"/>
                  </a:cubicBezTo>
                  <a:cubicBezTo>
                    <a:pt x="14983" y="66797"/>
                    <a:pt x="0" y="51814"/>
                    <a:pt x="0" y="33399"/>
                  </a:cubicBezTo>
                  <a:cubicBezTo>
                    <a:pt x="0" y="14983"/>
                    <a:pt x="14983" y="0"/>
                    <a:pt x="33566" y="0"/>
                  </a:cubicBezTo>
                  <a:cubicBezTo>
                    <a:pt x="52149" y="0"/>
                    <a:pt x="67132" y="14983"/>
                    <a:pt x="67132" y="33399"/>
                  </a:cubicBezTo>
                  <a:close/>
                </a:path>
              </a:pathLst>
            </a:custGeom>
            <a:noFill/>
            <a:ln w="12700" cap="flat">
              <a:solidFill>
                <a:schemeClr val="tx1"/>
              </a:solidFill>
              <a:prstDash val="solid"/>
              <a:miter/>
            </a:ln>
          </p:spPr>
          <p:txBody>
            <a:bodyPr rtlCol="0" anchor="ctr"/>
            <a:lstStyle/>
            <a:p>
              <a:endParaRPr lang="en-AU"/>
            </a:p>
          </p:txBody>
        </p:sp>
        <p:sp>
          <p:nvSpPr>
            <p:cNvPr id="1423" name="Freeform: Shape 1422">
              <a:extLst>
                <a:ext uri="{FF2B5EF4-FFF2-40B4-BE49-F238E27FC236}">
                  <a16:creationId xmlns:a16="http://schemas.microsoft.com/office/drawing/2014/main" id="{454A4328-F8F8-4EB1-B32D-D4957D297E0D}"/>
                </a:ext>
              </a:extLst>
            </p:cNvPr>
            <p:cNvSpPr/>
            <p:nvPr/>
          </p:nvSpPr>
          <p:spPr>
            <a:xfrm>
              <a:off x="9332443" y="3716511"/>
              <a:ext cx="33482" cy="8370"/>
            </a:xfrm>
            <a:custGeom>
              <a:avLst/>
              <a:gdLst>
                <a:gd name="connsiteX0" fmla="*/ 0 w 33482"/>
                <a:gd name="connsiteY0" fmla="*/ 0 h 8370"/>
                <a:gd name="connsiteX1" fmla="*/ 33482 w 33482"/>
                <a:gd name="connsiteY1" fmla="*/ 0 h 8370"/>
              </a:gdLst>
              <a:ahLst/>
              <a:cxnLst>
                <a:cxn ang="0">
                  <a:pos x="connsiteX0" y="connsiteY0"/>
                </a:cxn>
                <a:cxn ang="0">
                  <a:pos x="connsiteX1" y="connsiteY1"/>
                </a:cxn>
              </a:cxnLst>
              <a:rect l="l" t="t" r="r" b="b"/>
              <a:pathLst>
                <a:path w="33482" h="8370">
                  <a:moveTo>
                    <a:pt x="0" y="0"/>
                  </a:moveTo>
                  <a:lnTo>
                    <a:pt x="33482" y="0"/>
                  </a:lnTo>
                </a:path>
              </a:pathLst>
            </a:custGeom>
            <a:ln w="12700" cap="flat">
              <a:solidFill>
                <a:schemeClr val="tx1"/>
              </a:solidFill>
              <a:prstDash val="solid"/>
              <a:miter/>
            </a:ln>
          </p:spPr>
          <p:txBody>
            <a:bodyPr rtlCol="0" anchor="ctr"/>
            <a:lstStyle/>
            <a:p>
              <a:endParaRPr lang="en-AU"/>
            </a:p>
          </p:txBody>
        </p:sp>
        <p:sp>
          <p:nvSpPr>
            <p:cNvPr id="1424" name="Freeform: Shape 1423">
              <a:extLst>
                <a:ext uri="{FF2B5EF4-FFF2-40B4-BE49-F238E27FC236}">
                  <a16:creationId xmlns:a16="http://schemas.microsoft.com/office/drawing/2014/main" id="{81962A7F-A148-4B50-B7EC-B310C4F28B4F}"/>
                </a:ext>
              </a:extLst>
            </p:cNvPr>
            <p:cNvSpPr/>
            <p:nvPr/>
          </p:nvSpPr>
          <p:spPr>
            <a:xfrm>
              <a:off x="9349184" y="3599323"/>
              <a:ext cx="58593" cy="33482"/>
            </a:xfrm>
            <a:custGeom>
              <a:avLst/>
              <a:gdLst>
                <a:gd name="connsiteX0" fmla="*/ 0 w 58593"/>
                <a:gd name="connsiteY0" fmla="*/ 33482 h 33482"/>
                <a:gd name="connsiteX1" fmla="*/ 58594 w 58593"/>
                <a:gd name="connsiteY1" fmla="*/ 33482 h 33482"/>
                <a:gd name="connsiteX2" fmla="*/ 58594 w 58593"/>
                <a:gd name="connsiteY2" fmla="*/ 25112 h 33482"/>
                <a:gd name="connsiteX3" fmla="*/ 41853 w 58593"/>
                <a:gd name="connsiteY3" fmla="*/ 0 h 33482"/>
              </a:gdLst>
              <a:ahLst/>
              <a:cxnLst>
                <a:cxn ang="0">
                  <a:pos x="connsiteX0" y="connsiteY0"/>
                </a:cxn>
                <a:cxn ang="0">
                  <a:pos x="connsiteX1" y="connsiteY1"/>
                </a:cxn>
                <a:cxn ang="0">
                  <a:pos x="connsiteX2" y="connsiteY2"/>
                </a:cxn>
                <a:cxn ang="0">
                  <a:pos x="connsiteX3" y="connsiteY3"/>
                </a:cxn>
              </a:cxnLst>
              <a:rect l="l" t="t" r="r" b="b"/>
              <a:pathLst>
                <a:path w="58593" h="33482">
                  <a:moveTo>
                    <a:pt x="0" y="33482"/>
                  </a:moveTo>
                  <a:lnTo>
                    <a:pt x="58594" y="33482"/>
                  </a:lnTo>
                  <a:lnTo>
                    <a:pt x="58594" y="25112"/>
                  </a:lnTo>
                  <a:lnTo>
                    <a:pt x="41853" y="0"/>
                  </a:lnTo>
                </a:path>
              </a:pathLst>
            </a:custGeom>
            <a:noFill/>
            <a:ln w="12700" cap="flat">
              <a:solidFill>
                <a:schemeClr val="tx1"/>
              </a:solidFill>
              <a:prstDash val="solid"/>
              <a:miter/>
            </a:ln>
          </p:spPr>
          <p:txBody>
            <a:bodyPr rtlCol="0" anchor="ctr"/>
            <a:lstStyle/>
            <a:p>
              <a:endParaRPr lang="en-AU"/>
            </a:p>
          </p:txBody>
        </p:sp>
        <p:sp>
          <p:nvSpPr>
            <p:cNvPr id="1425" name="Freeform: Shape 1424">
              <a:extLst>
                <a:ext uri="{FF2B5EF4-FFF2-40B4-BE49-F238E27FC236}">
                  <a16:creationId xmlns:a16="http://schemas.microsoft.com/office/drawing/2014/main" id="{3B10D575-B630-4952-9CC7-FFD805106A73}"/>
                </a:ext>
              </a:extLst>
            </p:cNvPr>
            <p:cNvSpPr/>
            <p:nvPr/>
          </p:nvSpPr>
          <p:spPr>
            <a:xfrm>
              <a:off x="9072956" y="3607693"/>
              <a:ext cx="142299" cy="8370"/>
            </a:xfrm>
            <a:custGeom>
              <a:avLst/>
              <a:gdLst>
                <a:gd name="connsiteX0" fmla="*/ 0 w 142299"/>
                <a:gd name="connsiteY0" fmla="*/ 0 h 8370"/>
                <a:gd name="connsiteX1" fmla="*/ 142299 w 142299"/>
                <a:gd name="connsiteY1" fmla="*/ 0 h 8370"/>
              </a:gdLst>
              <a:ahLst/>
              <a:cxnLst>
                <a:cxn ang="0">
                  <a:pos x="connsiteX0" y="connsiteY0"/>
                </a:cxn>
                <a:cxn ang="0">
                  <a:pos x="connsiteX1" y="connsiteY1"/>
                </a:cxn>
              </a:cxnLst>
              <a:rect l="l" t="t" r="r" b="b"/>
              <a:pathLst>
                <a:path w="142299" h="8370">
                  <a:moveTo>
                    <a:pt x="0" y="0"/>
                  </a:moveTo>
                  <a:lnTo>
                    <a:pt x="142299" y="0"/>
                  </a:lnTo>
                </a:path>
              </a:pathLst>
            </a:custGeom>
            <a:ln w="12700" cap="flat">
              <a:solidFill>
                <a:schemeClr val="tx1"/>
              </a:solidFill>
              <a:prstDash val="solid"/>
              <a:miter/>
            </a:ln>
          </p:spPr>
          <p:txBody>
            <a:bodyPr rtlCol="0" anchor="ctr"/>
            <a:lstStyle/>
            <a:p>
              <a:endParaRPr lang="en-AU"/>
            </a:p>
          </p:txBody>
        </p:sp>
        <p:sp>
          <p:nvSpPr>
            <p:cNvPr id="1426" name="Freeform: Shape 1425">
              <a:extLst>
                <a:ext uri="{FF2B5EF4-FFF2-40B4-BE49-F238E27FC236}">
                  <a16:creationId xmlns:a16="http://schemas.microsoft.com/office/drawing/2014/main" id="{52C9F572-5F79-4F0D-95A9-FD1F3125D059}"/>
                </a:ext>
              </a:extLst>
            </p:cNvPr>
            <p:cNvSpPr/>
            <p:nvPr/>
          </p:nvSpPr>
          <p:spPr>
            <a:xfrm>
              <a:off x="9139920" y="3557470"/>
              <a:ext cx="125558" cy="8370"/>
            </a:xfrm>
            <a:custGeom>
              <a:avLst/>
              <a:gdLst>
                <a:gd name="connsiteX0" fmla="*/ 0 w 125558"/>
                <a:gd name="connsiteY0" fmla="*/ 0 h 8370"/>
                <a:gd name="connsiteX1" fmla="*/ 125558 w 125558"/>
                <a:gd name="connsiteY1" fmla="*/ 0 h 8370"/>
              </a:gdLst>
              <a:ahLst/>
              <a:cxnLst>
                <a:cxn ang="0">
                  <a:pos x="connsiteX0" y="connsiteY0"/>
                </a:cxn>
                <a:cxn ang="0">
                  <a:pos x="connsiteX1" y="connsiteY1"/>
                </a:cxn>
              </a:cxnLst>
              <a:rect l="l" t="t" r="r" b="b"/>
              <a:pathLst>
                <a:path w="125558" h="8370">
                  <a:moveTo>
                    <a:pt x="0" y="0"/>
                  </a:moveTo>
                  <a:lnTo>
                    <a:pt x="125558" y="0"/>
                  </a:lnTo>
                </a:path>
              </a:pathLst>
            </a:custGeom>
            <a:ln w="12700" cap="flat">
              <a:solidFill>
                <a:schemeClr val="tx1"/>
              </a:solidFill>
              <a:prstDash val="solid"/>
              <a:miter/>
            </a:ln>
          </p:spPr>
          <p:txBody>
            <a:bodyPr rtlCol="0" anchor="ctr"/>
            <a:lstStyle/>
            <a:p>
              <a:endParaRPr lang="en-AU"/>
            </a:p>
          </p:txBody>
        </p:sp>
      </p:grpSp>
      <p:grpSp>
        <p:nvGrpSpPr>
          <p:cNvPr id="1427" name="Graphic 1283">
            <a:extLst>
              <a:ext uri="{FF2B5EF4-FFF2-40B4-BE49-F238E27FC236}">
                <a16:creationId xmlns:a16="http://schemas.microsoft.com/office/drawing/2014/main" id="{7C3B87C6-279F-4F2C-8115-83116438EFA5}"/>
              </a:ext>
            </a:extLst>
          </p:cNvPr>
          <p:cNvGrpSpPr/>
          <p:nvPr/>
        </p:nvGrpSpPr>
        <p:grpSpPr>
          <a:xfrm>
            <a:off x="11335502" y="5363565"/>
            <a:ext cx="385890" cy="368304"/>
            <a:chOff x="9742600" y="3423541"/>
            <a:chExt cx="385890" cy="368304"/>
          </a:xfrm>
          <a:noFill/>
        </p:grpSpPr>
        <p:sp>
          <p:nvSpPr>
            <p:cNvPr id="1428" name="Freeform: Shape 1427">
              <a:extLst>
                <a:ext uri="{FF2B5EF4-FFF2-40B4-BE49-F238E27FC236}">
                  <a16:creationId xmlns:a16="http://schemas.microsoft.com/office/drawing/2014/main" id="{48B1B7B9-A710-4D17-81DC-B034627E0F22}"/>
                </a:ext>
              </a:extLst>
            </p:cNvPr>
            <p:cNvSpPr/>
            <p:nvPr/>
          </p:nvSpPr>
          <p:spPr>
            <a:xfrm>
              <a:off x="9868159" y="3498876"/>
              <a:ext cx="260332" cy="159040"/>
            </a:xfrm>
            <a:custGeom>
              <a:avLst/>
              <a:gdLst>
                <a:gd name="connsiteX0" fmla="*/ 142299 w 260332"/>
                <a:gd name="connsiteY0" fmla="*/ 0 h 159040"/>
                <a:gd name="connsiteX1" fmla="*/ 243583 w 260332"/>
                <a:gd name="connsiteY1" fmla="*/ 0 h 159040"/>
                <a:gd name="connsiteX2" fmla="*/ 259571 w 260332"/>
                <a:gd name="connsiteY2" fmla="*/ 21596 h 159040"/>
                <a:gd name="connsiteX3" fmla="*/ 221234 w 260332"/>
                <a:gd name="connsiteY3" fmla="*/ 147154 h 159040"/>
                <a:gd name="connsiteX4" fmla="*/ 205246 w 260332"/>
                <a:gd name="connsiteY4" fmla="*/ 159041 h 159040"/>
                <a:gd name="connsiteX5" fmla="*/ 0 w 260332"/>
                <a:gd name="connsiteY5" fmla="*/ 159041 h 15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332" h="159040">
                  <a:moveTo>
                    <a:pt x="142299" y="0"/>
                  </a:moveTo>
                  <a:lnTo>
                    <a:pt x="243583" y="0"/>
                  </a:lnTo>
                  <a:cubicBezTo>
                    <a:pt x="254800" y="0"/>
                    <a:pt x="262919" y="10882"/>
                    <a:pt x="259571" y="21596"/>
                  </a:cubicBezTo>
                  <a:lnTo>
                    <a:pt x="221234" y="147154"/>
                  </a:lnTo>
                  <a:cubicBezTo>
                    <a:pt x="219058" y="154186"/>
                    <a:pt x="212612" y="159041"/>
                    <a:pt x="205246" y="159041"/>
                  </a:cubicBezTo>
                  <a:lnTo>
                    <a:pt x="0" y="159041"/>
                  </a:lnTo>
                </a:path>
              </a:pathLst>
            </a:custGeom>
            <a:noFill/>
            <a:ln w="12700" cap="flat">
              <a:solidFill>
                <a:schemeClr val="tx1"/>
              </a:solidFill>
              <a:prstDash val="solid"/>
              <a:miter/>
            </a:ln>
          </p:spPr>
          <p:txBody>
            <a:bodyPr rtlCol="0" anchor="ctr"/>
            <a:lstStyle/>
            <a:p>
              <a:endParaRPr lang="en-AU"/>
            </a:p>
          </p:txBody>
        </p:sp>
        <p:sp>
          <p:nvSpPr>
            <p:cNvPr id="1429" name="Freeform: Shape 1428">
              <a:extLst>
                <a:ext uri="{FF2B5EF4-FFF2-40B4-BE49-F238E27FC236}">
                  <a16:creationId xmlns:a16="http://schemas.microsoft.com/office/drawing/2014/main" id="{21675BE7-4A23-4ABE-AF72-F613CB7E8B1E}"/>
                </a:ext>
              </a:extLst>
            </p:cNvPr>
            <p:cNvSpPr/>
            <p:nvPr/>
          </p:nvSpPr>
          <p:spPr>
            <a:xfrm>
              <a:off x="9851418" y="3498876"/>
              <a:ext cx="108817" cy="8370"/>
            </a:xfrm>
            <a:custGeom>
              <a:avLst/>
              <a:gdLst>
                <a:gd name="connsiteX0" fmla="*/ 0 w 108817"/>
                <a:gd name="connsiteY0" fmla="*/ 0 h 8370"/>
                <a:gd name="connsiteX1" fmla="*/ 108817 w 108817"/>
                <a:gd name="connsiteY1" fmla="*/ 0 h 8370"/>
              </a:gdLst>
              <a:ahLst/>
              <a:cxnLst>
                <a:cxn ang="0">
                  <a:pos x="connsiteX0" y="connsiteY0"/>
                </a:cxn>
                <a:cxn ang="0">
                  <a:pos x="connsiteX1" y="connsiteY1"/>
                </a:cxn>
              </a:cxnLst>
              <a:rect l="l" t="t" r="r" b="b"/>
              <a:pathLst>
                <a:path w="108817" h="8370">
                  <a:moveTo>
                    <a:pt x="0" y="0"/>
                  </a:moveTo>
                  <a:lnTo>
                    <a:pt x="108817" y="0"/>
                  </a:lnTo>
                </a:path>
              </a:pathLst>
            </a:custGeom>
            <a:ln w="12700" cap="flat">
              <a:solidFill>
                <a:schemeClr val="tx1"/>
              </a:solidFill>
              <a:prstDash val="solid"/>
              <a:miter/>
            </a:ln>
          </p:spPr>
          <p:txBody>
            <a:bodyPr rtlCol="0" anchor="ctr"/>
            <a:lstStyle/>
            <a:p>
              <a:endParaRPr lang="en-AU"/>
            </a:p>
          </p:txBody>
        </p:sp>
        <p:sp>
          <p:nvSpPr>
            <p:cNvPr id="1430" name="Freeform: Shape 1429">
              <a:extLst>
                <a:ext uri="{FF2B5EF4-FFF2-40B4-BE49-F238E27FC236}">
                  <a16:creationId xmlns:a16="http://schemas.microsoft.com/office/drawing/2014/main" id="{FFFFCD5B-0DCF-401B-9F8C-4C2F5BD57D6B}"/>
                </a:ext>
              </a:extLst>
            </p:cNvPr>
            <p:cNvSpPr/>
            <p:nvPr/>
          </p:nvSpPr>
          <p:spPr>
            <a:xfrm>
              <a:off x="9742600" y="3465394"/>
              <a:ext cx="343192" cy="251116"/>
            </a:xfrm>
            <a:custGeom>
              <a:avLst/>
              <a:gdLst>
                <a:gd name="connsiteX0" fmla="*/ 343193 w 343192"/>
                <a:gd name="connsiteY0" fmla="*/ 251117 h 251116"/>
                <a:gd name="connsiteX1" fmla="*/ 163142 w 343192"/>
                <a:gd name="connsiteY1" fmla="*/ 251117 h 251116"/>
                <a:gd name="connsiteX2" fmla="*/ 147071 w 343192"/>
                <a:gd name="connsiteY2" fmla="*/ 239147 h 251116"/>
                <a:gd name="connsiteX3" fmla="*/ 75335 w 343192"/>
                <a:gd name="connsiteY3" fmla="*/ 0 h 251116"/>
                <a:gd name="connsiteX4" fmla="*/ 0 w 343192"/>
                <a:gd name="connsiteY4" fmla="*/ 0 h 251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192" h="251116">
                  <a:moveTo>
                    <a:pt x="343193" y="251117"/>
                  </a:moveTo>
                  <a:lnTo>
                    <a:pt x="163142" y="251117"/>
                  </a:lnTo>
                  <a:cubicBezTo>
                    <a:pt x="155776" y="251117"/>
                    <a:pt x="149247" y="246262"/>
                    <a:pt x="147071" y="239147"/>
                  </a:cubicBezTo>
                  <a:lnTo>
                    <a:pt x="75335" y="0"/>
                  </a:lnTo>
                  <a:lnTo>
                    <a:pt x="0" y="0"/>
                  </a:lnTo>
                </a:path>
              </a:pathLst>
            </a:custGeom>
            <a:noFill/>
            <a:ln w="12700" cap="flat">
              <a:solidFill>
                <a:schemeClr val="tx1"/>
              </a:solidFill>
              <a:prstDash val="solid"/>
              <a:miter/>
            </a:ln>
          </p:spPr>
          <p:txBody>
            <a:bodyPr rtlCol="0" anchor="ctr"/>
            <a:lstStyle/>
            <a:p>
              <a:endParaRPr lang="en-AU"/>
            </a:p>
          </p:txBody>
        </p:sp>
        <p:sp>
          <p:nvSpPr>
            <p:cNvPr id="1431" name="Freeform: Shape 1430">
              <a:extLst>
                <a:ext uri="{FF2B5EF4-FFF2-40B4-BE49-F238E27FC236}">
                  <a16:creationId xmlns:a16="http://schemas.microsoft.com/office/drawing/2014/main" id="{6D73EA7D-5D03-4FE8-8737-87FBFC660DDA}"/>
                </a:ext>
              </a:extLst>
            </p:cNvPr>
            <p:cNvSpPr/>
            <p:nvPr/>
          </p:nvSpPr>
          <p:spPr>
            <a:xfrm>
              <a:off x="9867991" y="3741455"/>
              <a:ext cx="50390" cy="50390"/>
            </a:xfrm>
            <a:custGeom>
              <a:avLst/>
              <a:gdLst>
                <a:gd name="connsiteX0" fmla="*/ 50391 w 50390"/>
                <a:gd name="connsiteY0" fmla="*/ 25195 h 50390"/>
                <a:gd name="connsiteX1" fmla="*/ 25195 w 50390"/>
                <a:gd name="connsiteY1" fmla="*/ 50391 h 50390"/>
                <a:gd name="connsiteX2" fmla="*/ 0 w 50390"/>
                <a:gd name="connsiteY2" fmla="*/ 25195 h 50390"/>
                <a:gd name="connsiteX3" fmla="*/ 25195 w 50390"/>
                <a:gd name="connsiteY3" fmla="*/ 0 h 50390"/>
                <a:gd name="connsiteX4" fmla="*/ 50391 w 50390"/>
                <a:gd name="connsiteY4" fmla="*/ 25195 h 5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90" h="50390">
                  <a:moveTo>
                    <a:pt x="50391" y="25195"/>
                  </a:moveTo>
                  <a:cubicBezTo>
                    <a:pt x="50391" y="39110"/>
                    <a:pt x="39110" y="50391"/>
                    <a:pt x="25195" y="50391"/>
                  </a:cubicBezTo>
                  <a:cubicBezTo>
                    <a:pt x="11280" y="50391"/>
                    <a:pt x="0" y="39110"/>
                    <a:pt x="0" y="25195"/>
                  </a:cubicBezTo>
                  <a:cubicBezTo>
                    <a:pt x="0" y="11280"/>
                    <a:pt x="11280" y="0"/>
                    <a:pt x="25195" y="0"/>
                  </a:cubicBezTo>
                  <a:cubicBezTo>
                    <a:pt x="39110" y="0"/>
                    <a:pt x="50391" y="11280"/>
                    <a:pt x="50391" y="25195"/>
                  </a:cubicBezTo>
                  <a:close/>
                </a:path>
              </a:pathLst>
            </a:custGeom>
            <a:noFill/>
            <a:ln w="12700" cap="flat">
              <a:solidFill>
                <a:schemeClr val="tx1"/>
              </a:solidFill>
              <a:prstDash val="solid"/>
              <a:miter/>
            </a:ln>
          </p:spPr>
          <p:txBody>
            <a:bodyPr rtlCol="0" anchor="ctr"/>
            <a:lstStyle/>
            <a:p>
              <a:endParaRPr lang="en-AU"/>
            </a:p>
          </p:txBody>
        </p:sp>
        <p:sp>
          <p:nvSpPr>
            <p:cNvPr id="1432" name="Freeform: Shape 1431">
              <a:extLst>
                <a:ext uri="{FF2B5EF4-FFF2-40B4-BE49-F238E27FC236}">
                  <a16:creationId xmlns:a16="http://schemas.microsoft.com/office/drawing/2014/main" id="{B62C9A6A-229F-49E0-BB4C-41DDE918C976}"/>
                </a:ext>
              </a:extLst>
            </p:cNvPr>
            <p:cNvSpPr/>
            <p:nvPr/>
          </p:nvSpPr>
          <p:spPr>
            <a:xfrm>
              <a:off x="10035570" y="3741455"/>
              <a:ext cx="50390" cy="50390"/>
            </a:xfrm>
            <a:custGeom>
              <a:avLst/>
              <a:gdLst>
                <a:gd name="connsiteX0" fmla="*/ 50391 w 50390"/>
                <a:gd name="connsiteY0" fmla="*/ 25195 h 50390"/>
                <a:gd name="connsiteX1" fmla="*/ 25195 w 50390"/>
                <a:gd name="connsiteY1" fmla="*/ 50391 h 50390"/>
                <a:gd name="connsiteX2" fmla="*/ 0 w 50390"/>
                <a:gd name="connsiteY2" fmla="*/ 25195 h 50390"/>
                <a:gd name="connsiteX3" fmla="*/ 25195 w 50390"/>
                <a:gd name="connsiteY3" fmla="*/ 0 h 50390"/>
                <a:gd name="connsiteX4" fmla="*/ 50391 w 50390"/>
                <a:gd name="connsiteY4" fmla="*/ 25195 h 50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90" h="50390">
                  <a:moveTo>
                    <a:pt x="50391" y="25195"/>
                  </a:moveTo>
                  <a:cubicBezTo>
                    <a:pt x="50391" y="39110"/>
                    <a:pt x="39110" y="50391"/>
                    <a:pt x="25195" y="50391"/>
                  </a:cubicBezTo>
                  <a:cubicBezTo>
                    <a:pt x="11280" y="50391"/>
                    <a:pt x="0" y="39110"/>
                    <a:pt x="0" y="25195"/>
                  </a:cubicBezTo>
                  <a:cubicBezTo>
                    <a:pt x="0" y="11280"/>
                    <a:pt x="11280" y="0"/>
                    <a:pt x="25195" y="0"/>
                  </a:cubicBezTo>
                  <a:cubicBezTo>
                    <a:pt x="39110" y="0"/>
                    <a:pt x="50391" y="11280"/>
                    <a:pt x="50391" y="25195"/>
                  </a:cubicBezTo>
                  <a:close/>
                </a:path>
              </a:pathLst>
            </a:custGeom>
            <a:noFill/>
            <a:ln w="12700" cap="flat">
              <a:solidFill>
                <a:schemeClr val="tx1"/>
              </a:solidFill>
              <a:prstDash val="solid"/>
              <a:miter/>
            </a:ln>
          </p:spPr>
          <p:txBody>
            <a:bodyPr rtlCol="0" anchor="ctr"/>
            <a:lstStyle/>
            <a:p>
              <a:endParaRPr lang="en-AU"/>
            </a:p>
          </p:txBody>
        </p:sp>
        <p:sp>
          <p:nvSpPr>
            <p:cNvPr id="1433" name="Freeform: Shape 1432">
              <a:extLst>
                <a:ext uri="{FF2B5EF4-FFF2-40B4-BE49-F238E27FC236}">
                  <a16:creationId xmlns:a16="http://schemas.microsoft.com/office/drawing/2014/main" id="{9408B580-8318-4C8E-A80C-24701263F205}"/>
                </a:ext>
              </a:extLst>
            </p:cNvPr>
            <p:cNvSpPr/>
            <p:nvPr/>
          </p:nvSpPr>
          <p:spPr>
            <a:xfrm>
              <a:off x="9926167" y="3549099"/>
              <a:ext cx="118359" cy="59179"/>
            </a:xfrm>
            <a:custGeom>
              <a:avLst/>
              <a:gdLst>
                <a:gd name="connsiteX0" fmla="*/ 118360 w 118359"/>
                <a:gd name="connsiteY0" fmla="*/ 0 h 59179"/>
                <a:gd name="connsiteX1" fmla="*/ 59180 w 118359"/>
                <a:gd name="connsiteY1" fmla="*/ 59180 h 59179"/>
                <a:gd name="connsiteX2" fmla="*/ 0 w 118359"/>
                <a:gd name="connsiteY2" fmla="*/ 0 h 59179"/>
              </a:gdLst>
              <a:ahLst/>
              <a:cxnLst>
                <a:cxn ang="0">
                  <a:pos x="connsiteX0" y="connsiteY0"/>
                </a:cxn>
                <a:cxn ang="0">
                  <a:pos x="connsiteX1" y="connsiteY1"/>
                </a:cxn>
                <a:cxn ang="0">
                  <a:pos x="connsiteX2" y="connsiteY2"/>
                </a:cxn>
              </a:cxnLst>
              <a:rect l="l" t="t" r="r" b="b"/>
              <a:pathLst>
                <a:path w="118359" h="59179">
                  <a:moveTo>
                    <a:pt x="118360" y="0"/>
                  </a:moveTo>
                  <a:lnTo>
                    <a:pt x="59180" y="59180"/>
                  </a:lnTo>
                  <a:lnTo>
                    <a:pt x="0" y="0"/>
                  </a:lnTo>
                </a:path>
              </a:pathLst>
            </a:custGeom>
            <a:noFill/>
            <a:ln w="12700" cap="flat">
              <a:solidFill>
                <a:schemeClr val="tx1"/>
              </a:solidFill>
              <a:prstDash val="solid"/>
              <a:miter/>
            </a:ln>
          </p:spPr>
          <p:txBody>
            <a:bodyPr rtlCol="0" anchor="ctr"/>
            <a:lstStyle/>
            <a:p>
              <a:endParaRPr lang="en-AU"/>
            </a:p>
          </p:txBody>
        </p:sp>
        <p:sp>
          <p:nvSpPr>
            <p:cNvPr id="1434" name="Freeform: Shape 1433">
              <a:extLst>
                <a:ext uri="{FF2B5EF4-FFF2-40B4-BE49-F238E27FC236}">
                  <a16:creationId xmlns:a16="http://schemas.microsoft.com/office/drawing/2014/main" id="{ED82C425-3947-4990-B5A6-80FEB667BA8D}"/>
                </a:ext>
              </a:extLst>
            </p:cNvPr>
            <p:cNvSpPr/>
            <p:nvPr/>
          </p:nvSpPr>
          <p:spPr>
            <a:xfrm>
              <a:off x="9985346" y="3423541"/>
              <a:ext cx="8370" cy="184152"/>
            </a:xfrm>
            <a:custGeom>
              <a:avLst/>
              <a:gdLst>
                <a:gd name="connsiteX0" fmla="*/ 0 w 8370"/>
                <a:gd name="connsiteY0" fmla="*/ 184152 h 184152"/>
                <a:gd name="connsiteX1" fmla="*/ 0 w 8370"/>
                <a:gd name="connsiteY1" fmla="*/ 0 h 184152"/>
              </a:gdLst>
              <a:ahLst/>
              <a:cxnLst>
                <a:cxn ang="0">
                  <a:pos x="connsiteX0" y="connsiteY0"/>
                </a:cxn>
                <a:cxn ang="0">
                  <a:pos x="connsiteX1" y="connsiteY1"/>
                </a:cxn>
              </a:cxnLst>
              <a:rect l="l" t="t" r="r" b="b"/>
              <a:pathLst>
                <a:path w="8370" h="184152">
                  <a:moveTo>
                    <a:pt x="0" y="184152"/>
                  </a:moveTo>
                  <a:lnTo>
                    <a:pt x="0" y="0"/>
                  </a:lnTo>
                </a:path>
              </a:pathLst>
            </a:custGeom>
            <a:ln w="12700" cap="flat">
              <a:solidFill>
                <a:schemeClr val="tx1"/>
              </a:solidFill>
              <a:prstDash val="solid"/>
              <a:miter/>
            </a:ln>
          </p:spPr>
          <p:txBody>
            <a:bodyPr rtlCol="0" anchor="ctr"/>
            <a:lstStyle/>
            <a:p>
              <a:endParaRPr lang="en-AU"/>
            </a:p>
          </p:txBody>
        </p:sp>
      </p:grpSp>
      <p:grpSp>
        <p:nvGrpSpPr>
          <p:cNvPr id="1435" name="Graphic 1283">
            <a:extLst>
              <a:ext uri="{FF2B5EF4-FFF2-40B4-BE49-F238E27FC236}">
                <a16:creationId xmlns:a16="http://schemas.microsoft.com/office/drawing/2014/main" id="{EF2E0512-9993-438E-BD41-27F9690060F0}"/>
              </a:ext>
            </a:extLst>
          </p:cNvPr>
          <p:cNvGrpSpPr/>
          <p:nvPr/>
        </p:nvGrpSpPr>
        <p:grpSpPr>
          <a:xfrm>
            <a:off x="11368985" y="6003144"/>
            <a:ext cx="343192" cy="351563"/>
            <a:chOff x="9776083" y="4109927"/>
            <a:chExt cx="343192" cy="351563"/>
          </a:xfrm>
          <a:noFill/>
        </p:grpSpPr>
        <p:sp>
          <p:nvSpPr>
            <p:cNvPr id="1436" name="Freeform: Shape 1435">
              <a:extLst>
                <a:ext uri="{FF2B5EF4-FFF2-40B4-BE49-F238E27FC236}">
                  <a16:creationId xmlns:a16="http://schemas.microsoft.com/office/drawing/2014/main" id="{2AF8B8D0-B690-44F7-BA3B-FE70DB3744B6}"/>
                </a:ext>
              </a:extLst>
            </p:cNvPr>
            <p:cNvSpPr/>
            <p:nvPr/>
          </p:nvSpPr>
          <p:spPr>
            <a:xfrm>
              <a:off x="10052311" y="4109927"/>
              <a:ext cx="66964" cy="41852"/>
            </a:xfrm>
            <a:custGeom>
              <a:avLst/>
              <a:gdLst>
                <a:gd name="connsiteX0" fmla="*/ 25112 w 66964"/>
                <a:gd name="connsiteY0" fmla="*/ 41853 h 41852"/>
                <a:gd name="connsiteX1" fmla="*/ 66964 w 66964"/>
                <a:gd name="connsiteY1" fmla="*/ 41853 h 41852"/>
                <a:gd name="connsiteX2" fmla="*/ 66964 w 66964"/>
                <a:gd name="connsiteY2" fmla="*/ 33482 h 41852"/>
                <a:gd name="connsiteX3" fmla="*/ 33482 w 66964"/>
                <a:gd name="connsiteY3" fmla="*/ 0 h 41852"/>
                <a:gd name="connsiteX4" fmla="*/ 0 w 66964"/>
                <a:gd name="connsiteY4" fmla="*/ 0 h 41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964" h="41852">
                  <a:moveTo>
                    <a:pt x="25112" y="41853"/>
                  </a:moveTo>
                  <a:lnTo>
                    <a:pt x="66964" y="41853"/>
                  </a:lnTo>
                  <a:lnTo>
                    <a:pt x="66964" y="33482"/>
                  </a:lnTo>
                  <a:cubicBezTo>
                    <a:pt x="66964" y="14230"/>
                    <a:pt x="51981" y="0"/>
                    <a:pt x="33482" y="0"/>
                  </a:cubicBezTo>
                  <a:lnTo>
                    <a:pt x="0" y="0"/>
                  </a:lnTo>
                </a:path>
              </a:pathLst>
            </a:custGeom>
            <a:noFill/>
            <a:ln w="12700" cap="flat">
              <a:solidFill>
                <a:schemeClr val="tx1"/>
              </a:solidFill>
              <a:prstDash val="solid"/>
              <a:miter/>
            </a:ln>
          </p:spPr>
          <p:txBody>
            <a:bodyPr rtlCol="0" anchor="ctr"/>
            <a:lstStyle/>
            <a:p>
              <a:endParaRPr lang="en-AU"/>
            </a:p>
          </p:txBody>
        </p:sp>
        <p:sp>
          <p:nvSpPr>
            <p:cNvPr id="1437" name="Freeform: Shape 1436">
              <a:extLst>
                <a:ext uri="{FF2B5EF4-FFF2-40B4-BE49-F238E27FC236}">
                  <a16:creationId xmlns:a16="http://schemas.microsoft.com/office/drawing/2014/main" id="{BDC33C74-0308-4BB4-A8D1-2A783E26C132}"/>
                </a:ext>
              </a:extLst>
            </p:cNvPr>
            <p:cNvSpPr/>
            <p:nvPr/>
          </p:nvSpPr>
          <p:spPr>
            <a:xfrm>
              <a:off x="9826306" y="4109927"/>
              <a:ext cx="267857" cy="351563"/>
            </a:xfrm>
            <a:custGeom>
              <a:avLst/>
              <a:gdLst>
                <a:gd name="connsiteX0" fmla="*/ 0 w 267857"/>
                <a:gd name="connsiteY0" fmla="*/ 73410 h 351563"/>
                <a:gd name="connsiteX1" fmla="*/ 0 w 267857"/>
                <a:gd name="connsiteY1" fmla="*/ 41853 h 351563"/>
                <a:gd name="connsiteX2" fmla="*/ 41853 w 267857"/>
                <a:gd name="connsiteY2" fmla="*/ 0 h 351563"/>
                <a:gd name="connsiteX3" fmla="*/ 267858 w 267857"/>
                <a:gd name="connsiteY3" fmla="*/ 0 h 351563"/>
                <a:gd name="connsiteX4" fmla="*/ 226005 w 267857"/>
                <a:gd name="connsiteY4" fmla="*/ 41853 h 351563"/>
                <a:gd name="connsiteX5" fmla="*/ 226005 w 267857"/>
                <a:gd name="connsiteY5" fmla="*/ 309711 h 351563"/>
                <a:gd name="connsiteX6" fmla="*/ 184152 w 267857"/>
                <a:gd name="connsiteY6" fmla="*/ 351563 h 351563"/>
                <a:gd name="connsiteX7" fmla="*/ 0 w 267857"/>
                <a:gd name="connsiteY7" fmla="*/ 351563 h 35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857" h="351563">
                  <a:moveTo>
                    <a:pt x="0" y="73410"/>
                  </a:moveTo>
                  <a:lnTo>
                    <a:pt x="0" y="41853"/>
                  </a:lnTo>
                  <a:cubicBezTo>
                    <a:pt x="0" y="18750"/>
                    <a:pt x="18750" y="0"/>
                    <a:pt x="41853" y="0"/>
                  </a:cubicBezTo>
                  <a:lnTo>
                    <a:pt x="267858" y="0"/>
                  </a:lnTo>
                  <a:cubicBezTo>
                    <a:pt x="244755" y="0"/>
                    <a:pt x="226005" y="18750"/>
                    <a:pt x="226005" y="41853"/>
                  </a:cubicBezTo>
                  <a:lnTo>
                    <a:pt x="226005" y="309711"/>
                  </a:lnTo>
                  <a:cubicBezTo>
                    <a:pt x="226005" y="332813"/>
                    <a:pt x="207255" y="351563"/>
                    <a:pt x="184152" y="351563"/>
                  </a:cubicBezTo>
                  <a:lnTo>
                    <a:pt x="0" y="351563"/>
                  </a:lnTo>
                </a:path>
              </a:pathLst>
            </a:custGeom>
            <a:noFill/>
            <a:ln w="12700" cap="flat">
              <a:solidFill>
                <a:schemeClr val="tx1"/>
              </a:solidFill>
              <a:prstDash val="solid"/>
              <a:miter/>
            </a:ln>
          </p:spPr>
          <p:txBody>
            <a:bodyPr rtlCol="0" anchor="ctr"/>
            <a:lstStyle/>
            <a:p>
              <a:endParaRPr lang="en-AU"/>
            </a:p>
          </p:txBody>
        </p:sp>
        <p:sp>
          <p:nvSpPr>
            <p:cNvPr id="1438" name="Freeform: Shape 1437">
              <a:extLst>
                <a:ext uri="{FF2B5EF4-FFF2-40B4-BE49-F238E27FC236}">
                  <a16:creationId xmlns:a16="http://schemas.microsoft.com/office/drawing/2014/main" id="{39736B14-525F-450D-B1E3-58AA6E192E22}"/>
                </a:ext>
              </a:extLst>
            </p:cNvPr>
            <p:cNvSpPr/>
            <p:nvPr/>
          </p:nvSpPr>
          <p:spPr>
            <a:xfrm>
              <a:off x="9826306" y="4377785"/>
              <a:ext cx="8370" cy="41852"/>
            </a:xfrm>
            <a:custGeom>
              <a:avLst/>
              <a:gdLst>
                <a:gd name="connsiteX0" fmla="*/ 0 w 8370"/>
                <a:gd name="connsiteY0" fmla="*/ 41853 h 41852"/>
                <a:gd name="connsiteX1" fmla="*/ 0 w 8370"/>
                <a:gd name="connsiteY1" fmla="*/ 0 h 41852"/>
              </a:gdLst>
              <a:ahLst/>
              <a:cxnLst>
                <a:cxn ang="0">
                  <a:pos x="connsiteX0" y="connsiteY0"/>
                </a:cxn>
                <a:cxn ang="0">
                  <a:pos x="connsiteX1" y="connsiteY1"/>
                </a:cxn>
              </a:cxnLst>
              <a:rect l="l" t="t" r="r" b="b"/>
              <a:pathLst>
                <a:path w="8370" h="41852">
                  <a:moveTo>
                    <a:pt x="0" y="41853"/>
                  </a:moveTo>
                  <a:lnTo>
                    <a:pt x="0" y="0"/>
                  </a:lnTo>
                </a:path>
              </a:pathLst>
            </a:custGeom>
            <a:ln w="12700" cap="flat">
              <a:solidFill>
                <a:schemeClr val="tx1"/>
              </a:solidFill>
              <a:prstDash val="solid"/>
              <a:miter/>
            </a:ln>
          </p:spPr>
          <p:txBody>
            <a:bodyPr rtlCol="0" anchor="ctr"/>
            <a:lstStyle/>
            <a:p>
              <a:endParaRPr lang="en-AU"/>
            </a:p>
          </p:txBody>
        </p:sp>
        <p:sp>
          <p:nvSpPr>
            <p:cNvPr id="1439" name="Freeform: Shape 1438">
              <a:extLst>
                <a:ext uri="{FF2B5EF4-FFF2-40B4-BE49-F238E27FC236}">
                  <a16:creationId xmlns:a16="http://schemas.microsoft.com/office/drawing/2014/main" id="{164767AE-2A68-4ECE-B4D8-C83EE66B20BE}"/>
                </a:ext>
              </a:extLst>
            </p:cNvPr>
            <p:cNvSpPr/>
            <p:nvPr/>
          </p:nvSpPr>
          <p:spPr>
            <a:xfrm>
              <a:off x="9776083" y="4419637"/>
              <a:ext cx="234375" cy="41852"/>
            </a:xfrm>
            <a:custGeom>
              <a:avLst/>
              <a:gdLst>
                <a:gd name="connsiteX0" fmla="*/ 0 w 234375"/>
                <a:gd name="connsiteY0" fmla="*/ 0 h 41852"/>
                <a:gd name="connsiteX1" fmla="*/ 41853 w 234375"/>
                <a:gd name="connsiteY1" fmla="*/ 41853 h 41852"/>
                <a:gd name="connsiteX2" fmla="*/ 234376 w 234375"/>
                <a:gd name="connsiteY2" fmla="*/ 41853 h 41852"/>
                <a:gd name="connsiteX3" fmla="*/ 192523 w 234375"/>
                <a:gd name="connsiteY3" fmla="*/ 0 h 41852"/>
                <a:gd name="connsiteX4" fmla="*/ 0 w 234375"/>
                <a:gd name="connsiteY4" fmla="*/ 0 h 41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75" h="41852">
                  <a:moveTo>
                    <a:pt x="0" y="0"/>
                  </a:moveTo>
                  <a:cubicBezTo>
                    <a:pt x="0" y="23103"/>
                    <a:pt x="18750" y="41853"/>
                    <a:pt x="41853" y="41853"/>
                  </a:cubicBezTo>
                  <a:lnTo>
                    <a:pt x="234376" y="41853"/>
                  </a:lnTo>
                  <a:cubicBezTo>
                    <a:pt x="211273" y="41853"/>
                    <a:pt x="192523" y="23103"/>
                    <a:pt x="192523" y="0"/>
                  </a:cubicBezTo>
                  <a:lnTo>
                    <a:pt x="0" y="0"/>
                  </a:lnTo>
                  <a:close/>
                </a:path>
              </a:pathLst>
            </a:custGeom>
            <a:noFill/>
            <a:ln w="12700" cap="flat">
              <a:solidFill>
                <a:schemeClr val="tx1"/>
              </a:solidFill>
              <a:prstDash val="solid"/>
              <a:miter/>
            </a:ln>
          </p:spPr>
          <p:txBody>
            <a:bodyPr rtlCol="0" anchor="ctr"/>
            <a:lstStyle/>
            <a:p>
              <a:endParaRPr lang="en-AU"/>
            </a:p>
          </p:txBody>
        </p:sp>
        <p:sp>
          <p:nvSpPr>
            <p:cNvPr id="1440" name="Freeform: Shape 1439">
              <a:extLst>
                <a:ext uri="{FF2B5EF4-FFF2-40B4-BE49-F238E27FC236}">
                  <a16:creationId xmlns:a16="http://schemas.microsoft.com/office/drawing/2014/main" id="{53F72249-1117-479A-B198-F95665D7F4C6}"/>
                </a:ext>
              </a:extLst>
            </p:cNvPr>
            <p:cNvSpPr/>
            <p:nvPr/>
          </p:nvSpPr>
          <p:spPr>
            <a:xfrm>
              <a:off x="9776752" y="4178984"/>
              <a:ext cx="182813" cy="173940"/>
            </a:xfrm>
            <a:custGeom>
              <a:avLst/>
              <a:gdLst>
                <a:gd name="connsiteX0" fmla="*/ 91407 w 182813"/>
                <a:gd name="connsiteY0" fmla="*/ 0 h 173940"/>
                <a:gd name="connsiteX1" fmla="*/ 119699 w 182813"/>
                <a:gd name="connsiteY1" fmla="*/ 57255 h 173940"/>
                <a:gd name="connsiteX2" fmla="*/ 182813 w 182813"/>
                <a:gd name="connsiteY2" fmla="*/ 66462 h 173940"/>
                <a:gd name="connsiteX3" fmla="*/ 137110 w 182813"/>
                <a:gd name="connsiteY3" fmla="*/ 110994 h 173940"/>
                <a:gd name="connsiteX4" fmla="*/ 147908 w 182813"/>
                <a:gd name="connsiteY4" fmla="*/ 173940 h 173940"/>
                <a:gd name="connsiteX5" fmla="*/ 91407 w 182813"/>
                <a:gd name="connsiteY5" fmla="*/ 144225 h 173940"/>
                <a:gd name="connsiteX6" fmla="*/ 34905 w 182813"/>
                <a:gd name="connsiteY6" fmla="*/ 173940 h 173940"/>
                <a:gd name="connsiteX7" fmla="*/ 45703 w 182813"/>
                <a:gd name="connsiteY7" fmla="*/ 110994 h 173940"/>
                <a:gd name="connsiteX8" fmla="*/ 0 w 182813"/>
                <a:gd name="connsiteY8" fmla="*/ 66462 h 173940"/>
                <a:gd name="connsiteX9" fmla="*/ 63114 w 182813"/>
                <a:gd name="connsiteY9" fmla="*/ 57255 h 173940"/>
                <a:gd name="connsiteX10" fmla="*/ 91407 w 182813"/>
                <a:gd name="connsiteY10"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813" h="173940">
                  <a:moveTo>
                    <a:pt x="91407" y="0"/>
                  </a:moveTo>
                  <a:lnTo>
                    <a:pt x="119699" y="57255"/>
                  </a:lnTo>
                  <a:lnTo>
                    <a:pt x="182813" y="66462"/>
                  </a:lnTo>
                  <a:lnTo>
                    <a:pt x="137110" y="110994"/>
                  </a:lnTo>
                  <a:lnTo>
                    <a:pt x="147908" y="173940"/>
                  </a:lnTo>
                  <a:lnTo>
                    <a:pt x="91407" y="144225"/>
                  </a:lnTo>
                  <a:lnTo>
                    <a:pt x="34905" y="173940"/>
                  </a:lnTo>
                  <a:lnTo>
                    <a:pt x="45703" y="110994"/>
                  </a:lnTo>
                  <a:lnTo>
                    <a:pt x="0" y="66462"/>
                  </a:lnTo>
                  <a:lnTo>
                    <a:pt x="63114" y="57255"/>
                  </a:lnTo>
                  <a:lnTo>
                    <a:pt x="91407" y="0"/>
                  </a:lnTo>
                  <a:close/>
                </a:path>
              </a:pathLst>
            </a:custGeom>
            <a:noFill/>
            <a:ln w="12700" cap="flat">
              <a:solidFill>
                <a:schemeClr val="tx1"/>
              </a:solidFill>
              <a:prstDash val="solid"/>
              <a:miter/>
            </a:ln>
          </p:spPr>
          <p:txBody>
            <a:bodyPr rtlCol="0" anchor="ctr"/>
            <a:lstStyle/>
            <a:p>
              <a:endParaRPr lang="en-AU"/>
            </a:p>
          </p:txBody>
        </p:sp>
      </p:grpSp>
      <p:grpSp>
        <p:nvGrpSpPr>
          <p:cNvPr id="1441" name="Graphic 1283">
            <a:extLst>
              <a:ext uri="{FF2B5EF4-FFF2-40B4-BE49-F238E27FC236}">
                <a16:creationId xmlns:a16="http://schemas.microsoft.com/office/drawing/2014/main" id="{F05B6F35-3959-4076-A414-8CCDBDE73C9D}"/>
              </a:ext>
            </a:extLst>
          </p:cNvPr>
          <p:cNvGrpSpPr/>
          <p:nvPr/>
        </p:nvGrpSpPr>
        <p:grpSpPr>
          <a:xfrm>
            <a:off x="10674208" y="5994773"/>
            <a:ext cx="376695" cy="368304"/>
            <a:chOff x="9081306" y="4101556"/>
            <a:chExt cx="376695" cy="368304"/>
          </a:xfrm>
          <a:noFill/>
        </p:grpSpPr>
        <p:sp>
          <p:nvSpPr>
            <p:cNvPr id="1442" name="Freeform: Shape 1441">
              <a:extLst>
                <a:ext uri="{FF2B5EF4-FFF2-40B4-BE49-F238E27FC236}">
                  <a16:creationId xmlns:a16="http://schemas.microsoft.com/office/drawing/2014/main" id="{3CEF1E0E-7C26-407A-899D-42764FAA9620}"/>
                </a:ext>
              </a:extLst>
            </p:cNvPr>
            <p:cNvSpPr/>
            <p:nvPr/>
          </p:nvSpPr>
          <p:spPr>
            <a:xfrm>
              <a:off x="9081306" y="4285625"/>
              <a:ext cx="109172" cy="125579"/>
            </a:xfrm>
            <a:custGeom>
              <a:avLst/>
              <a:gdLst>
                <a:gd name="connsiteX0" fmla="*/ 100384 w 109172"/>
                <a:gd name="connsiteY0" fmla="*/ 0 h 125579"/>
                <a:gd name="connsiteX1" fmla="*/ 57108 w 109172"/>
                <a:gd name="connsiteY1" fmla="*/ 44783 h 125579"/>
                <a:gd name="connsiteX2" fmla="*/ 12242 w 109172"/>
                <a:gd name="connsiteY2" fmla="*/ 54158 h 125579"/>
                <a:gd name="connsiteX3" fmla="*/ 12242 w 109172"/>
                <a:gd name="connsiteY3" fmla="*/ 113337 h 125579"/>
                <a:gd name="connsiteX4" fmla="*/ 71422 w 109172"/>
                <a:gd name="connsiteY4" fmla="*/ 113337 h 125579"/>
                <a:gd name="connsiteX5" fmla="*/ 83141 w 109172"/>
                <a:gd name="connsiteY5" fmla="*/ 77930 h 125579"/>
                <a:gd name="connsiteX6" fmla="*/ 109173 w 109172"/>
                <a:gd name="connsiteY6" fmla="*/ 50558 h 12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172" h="125579">
                  <a:moveTo>
                    <a:pt x="100384" y="0"/>
                  </a:moveTo>
                  <a:lnTo>
                    <a:pt x="57108" y="44783"/>
                  </a:lnTo>
                  <a:cubicBezTo>
                    <a:pt x="42125" y="38923"/>
                    <a:pt x="24379" y="42020"/>
                    <a:pt x="12242" y="54158"/>
                  </a:cubicBezTo>
                  <a:cubicBezTo>
                    <a:pt x="-4081" y="70480"/>
                    <a:pt x="-4081" y="97015"/>
                    <a:pt x="12242" y="113337"/>
                  </a:cubicBezTo>
                  <a:cubicBezTo>
                    <a:pt x="28565" y="129660"/>
                    <a:pt x="55099" y="129660"/>
                    <a:pt x="71422" y="113337"/>
                  </a:cubicBezTo>
                  <a:cubicBezTo>
                    <a:pt x="81048" y="103711"/>
                    <a:pt x="84898" y="90486"/>
                    <a:pt x="83141" y="77930"/>
                  </a:cubicBezTo>
                  <a:lnTo>
                    <a:pt x="109173" y="50558"/>
                  </a:lnTo>
                </a:path>
              </a:pathLst>
            </a:custGeom>
            <a:noFill/>
            <a:ln w="12700" cap="flat">
              <a:solidFill>
                <a:schemeClr val="tx1"/>
              </a:solidFill>
              <a:prstDash val="solid"/>
              <a:miter/>
            </a:ln>
          </p:spPr>
          <p:txBody>
            <a:bodyPr rtlCol="0" anchor="ctr"/>
            <a:lstStyle/>
            <a:p>
              <a:endParaRPr lang="en-AU"/>
            </a:p>
          </p:txBody>
        </p:sp>
        <p:sp>
          <p:nvSpPr>
            <p:cNvPr id="1443" name="Freeform: Shape 1442">
              <a:extLst>
                <a:ext uri="{FF2B5EF4-FFF2-40B4-BE49-F238E27FC236}">
                  <a16:creationId xmlns:a16="http://schemas.microsoft.com/office/drawing/2014/main" id="{9166A1EA-E2DC-495A-B38C-67BCE84C5793}"/>
                </a:ext>
              </a:extLst>
            </p:cNvPr>
            <p:cNvSpPr/>
            <p:nvPr/>
          </p:nvSpPr>
          <p:spPr>
            <a:xfrm>
              <a:off x="9273849" y="4252226"/>
              <a:ext cx="16741" cy="16741"/>
            </a:xfrm>
            <a:custGeom>
              <a:avLst/>
              <a:gdLst>
                <a:gd name="connsiteX0" fmla="*/ 16741 w 16741"/>
                <a:gd name="connsiteY0" fmla="*/ 0 h 16741"/>
                <a:gd name="connsiteX1" fmla="*/ 0 w 16741"/>
                <a:gd name="connsiteY1" fmla="*/ 16741 h 16741"/>
              </a:gdLst>
              <a:ahLst/>
              <a:cxnLst>
                <a:cxn ang="0">
                  <a:pos x="connsiteX0" y="connsiteY0"/>
                </a:cxn>
                <a:cxn ang="0">
                  <a:pos x="connsiteX1" y="connsiteY1"/>
                </a:cxn>
              </a:cxnLst>
              <a:rect l="l" t="t" r="r" b="b"/>
              <a:pathLst>
                <a:path w="16741" h="16741">
                  <a:moveTo>
                    <a:pt x="16741" y="0"/>
                  </a:moveTo>
                  <a:lnTo>
                    <a:pt x="0" y="16741"/>
                  </a:lnTo>
                </a:path>
              </a:pathLst>
            </a:custGeom>
            <a:ln w="12700" cap="flat">
              <a:solidFill>
                <a:schemeClr val="tx1"/>
              </a:solidFill>
              <a:prstDash val="solid"/>
              <a:miter/>
            </a:ln>
          </p:spPr>
          <p:txBody>
            <a:bodyPr rtlCol="0" anchor="ctr"/>
            <a:lstStyle/>
            <a:p>
              <a:endParaRPr lang="en-AU"/>
            </a:p>
          </p:txBody>
        </p:sp>
        <p:sp>
          <p:nvSpPr>
            <p:cNvPr id="1444" name="Freeform: Shape 1443">
              <a:extLst>
                <a:ext uri="{FF2B5EF4-FFF2-40B4-BE49-F238E27FC236}">
                  <a16:creationId xmlns:a16="http://schemas.microsoft.com/office/drawing/2014/main" id="{68D9868A-4A74-4D54-B50C-E4AABFA21701}"/>
                </a:ext>
              </a:extLst>
            </p:cNvPr>
            <p:cNvSpPr/>
            <p:nvPr/>
          </p:nvSpPr>
          <p:spPr>
            <a:xfrm>
              <a:off x="9198514" y="4101556"/>
              <a:ext cx="108817" cy="368304"/>
            </a:xfrm>
            <a:custGeom>
              <a:avLst/>
              <a:gdLst>
                <a:gd name="connsiteX0" fmla="*/ 50223 w 108817"/>
                <a:gd name="connsiteY0" fmla="*/ 175782 h 368304"/>
                <a:gd name="connsiteX1" fmla="*/ 50223 w 108817"/>
                <a:gd name="connsiteY1" fmla="*/ 0 h 368304"/>
                <a:gd name="connsiteX2" fmla="*/ 0 w 108817"/>
                <a:gd name="connsiteY2" fmla="*/ 100447 h 368304"/>
                <a:gd name="connsiteX3" fmla="*/ 0 w 108817"/>
                <a:gd name="connsiteY3" fmla="*/ 209264 h 368304"/>
                <a:gd name="connsiteX4" fmla="*/ 41853 w 108817"/>
                <a:gd name="connsiteY4" fmla="*/ 251117 h 368304"/>
                <a:gd name="connsiteX5" fmla="*/ 41853 w 108817"/>
                <a:gd name="connsiteY5" fmla="*/ 293137 h 368304"/>
                <a:gd name="connsiteX6" fmla="*/ 25028 w 108817"/>
                <a:gd name="connsiteY6" fmla="*/ 326452 h 368304"/>
                <a:gd name="connsiteX7" fmla="*/ 66881 w 108817"/>
                <a:gd name="connsiteY7" fmla="*/ 368305 h 368304"/>
                <a:gd name="connsiteX8" fmla="*/ 108817 w 108817"/>
                <a:gd name="connsiteY8" fmla="*/ 326452 h 368304"/>
                <a:gd name="connsiteX9" fmla="*/ 83789 w 108817"/>
                <a:gd name="connsiteY9" fmla="*/ 288114 h 368304"/>
                <a:gd name="connsiteX10" fmla="*/ 83789 w 108817"/>
                <a:gd name="connsiteY10" fmla="*/ 209264 h 368304"/>
                <a:gd name="connsiteX11" fmla="*/ 50307 w 108817"/>
                <a:gd name="connsiteY11" fmla="*/ 175782 h 36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817" h="368304">
                  <a:moveTo>
                    <a:pt x="50223" y="175782"/>
                  </a:moveTo>
                  <a:lnTo>
                    <a:pt x="50223" y="0"/>
                  </a:lnTo>
                  <a:cubicBezTo>
                    <a:pt x="25112" y="0"/>
                    <a:pt x="0" y="39760"/>
                    <a:pt x="0" y="100447"/>
                  </a:cubicBezTo>
                  <a:lnTo>
                    <a:pt x="0" y="209264"/>
                  </a:lnTo>
                  <a:lnTo>
                    <a:pt x="41853" y="251117"/>
                  </a:lnTo>
                  <a:lnTo>
                    <a:pt x="41853" y="293137"/>
                  </a:lnTo>
                  <a:cubicBezTo>
                    <a:pt x="33482" y="300754"/>
                    <a:pt x="25028" y="312808"/>
                    <a:pt x="25028" y="326452"/>
                  </a:cubicBezTo>
                  <a:cubicBezTo>
                    <a:pt x="25028" y="349555"/>
                    <a:pt x="43694" y="368305"/>
                    <a:pt x="66881" y="368305"/>
                  </a:cubicBezTo>
                  <a:cubicBezTo>
                    <a:pt x="90067" y="368305"/>
                    <a:pt x="108817" y="349555"/>
                    <a:pt x="108817" y="326452"/>
                  </a:cubicBezTo>
                  <a:cubicBezTo>
                    <a:pt x="108817" y="309292"/>
                    <a:pt x="100530" y="294560"/>
                    <a:pt x="83789" y="288114"/>
                  </a:cubicBezTo>
                  <a:lnTo>
                    <a:pt x="83789" y="209264"/>
                  </a:lnTo>
                  <a:lnTo>
                    <a:pt x="50307" y="175782"/>
                  </a:lnTo>
                </a:path>
              </a:pathLst>
            </a:custGeom>
            <a:noFill/>
            <a:ln w="12700" cap="flat">
              <a:solidFill>
                <a:schemeClr val="tx1"/>
              </a:solidFill>
              <a:prstDash val="solid"/>
              <a:miter/>
            </a:ln>
          </p:spPr>
          <p:txBody>
            <a:bodyPr rtlCol="0" anchor="ctr"/>
            <a:lstStyle/>
            <a:p>
              <a:endParaRPr lang="en-AU"/>
            </a:p>
          </p:txBody>
        </p:sp>
        <p:sp>
          <p:nvSpPr>
            <p:cNvPr id="1445" name="Freeform: Shape 1444">
              <a:extLst>
                <a:ext uri="{FF2B5EF4-FFF2-40B4-BE49-F238E27FC236}">
                  <a16:creationId xmlns:a16="http://schemas.microsoft.com/office/drawing/2014/main" id="{2C8A8093-5A9B-46EE-9939-87A92A47B680}"/>
                </a:ext>
              </a:extLst>
            </p:cNvPr>
            <p:cNvSpPr/>
            <p:nvPr/>
          </p:nvSpPr>
          <p:spPr>
            <a:xfrm>
              <a:off x="9231996" y="4310820"/>
              <a:ext cx="16741" cy="8370"/>
            </a:xfrm>
            <a:custGeom>
              <a:avLst/>
              <a:gdLst>
                <a:gd name="connsiteX0" fmla="*/ 0 w 16741"/>
                <a:gd name="connsiteY0" fmla="*/ 0 h 8370"/>
                <a:gd name="connsiteX1" fmla="*/ 16741 w 16741"/>
                <a:gd name="connsiteY1" fmla="*/ 0 h 8370"/>
              </a:gdLst>
              <a:ahLst/>
              <a:cxnLst>
                <a:cxn ang="0">
                  <a:pos x="connsiteX0" y="connsiteY0"/>
                </a:cxn>
                <a:cxn ang="0">
                  <a:pos x="connsiteX1" y="connsiteY1"/>
                </a:cxn>
              </a:cxnLst>
              <a:rect l="l" t="t" r="r" b="b"/>
              <a:pathLst>
                <a:path w="16741" h="8370">
                  <a:moveTo>
                    <a:pt x="0" y="0"/>
                  </a:moveTo>
                  <a:lnTo>
                    <a:pt x="16741" y="0"/>
                  </a:lnTo>
                </a:path>
              </a:pathLst>
            </a:custGeom>
            <a:ln w="12700" cap="flat">
              <a:solidFill>
                <a:schemeClr val="tx1"/>
              </a:solidFill>
              <a:prstDash val="solid"/>
              <a:miter/>
            </a:ln>
          </p:spPr>
          <p:txBody>
            <a:bodyPr rtlCol="0" anchor="ctr"/>
            <a:lstStyle/>
            <a:p>
              <a:endParaRPr lang="en-AU"/>
            </a:p>
          </p:txBody>
        </p:sp>
        <p:grpSp>
          <p:nvGrpSpPr>
            <p:cNvPr id="1446" name="Graphic 1283">
              <a:extLst>
                <a:ext uri="{FF2B5EF4-FFF2-40B4-BE49-F238E27FC236}">
                  <a16:creationId xmlns:a16="http://schemas.microsoft.com/office/drawing/2014/main" id="{0C76A2B2-AA19-4185-A1A7-CF669046E645}"/>
                </a:ext>
              </a:extLst>
            </p:cNvPr>
            <p:cNvGrpSpPr/>
            <p:nvPr/>
          </p:nvGrpSpPr>
          <p:grpSpPr>
            <a:xfrm>
              <a:off x="9315702" y="4109927"/>
              <a:ext cx="142299" cy="251116"/>
              <a:chOff x="9315702" y="4109927"/>
              <a:chExt cx="142299" cy="251116"/>
            </a:xfrm>
            <a:noFill/>
          </p:grpSpPr>
          <p:sp>
            <p:nvSpPr>
              <p:cNvPr id="1447" name="Freeform: Shape 1446">
                <a:extLst>
                  <a:ext uri="{FF2B5EF4-FFF2-40B4-BE49-F238E27FC236}">
                    <a16:creationId xmlns:a16="http://schemas.microsoft.com/office/drawing/2014/main" id="{9CFEC712-4001-4D5E-B05B-BEBEDE711507}"/>
                  </a:ext>
                </a:extLst>
              </p:cNvPr>
              <p:cNvSpPr/>
              <p:nvPr/>
            </p:nvSpPr>
            <p:spPr>
              <a:xfrm>
                <a:off x="9315702" y="4277338"/>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48" name="Freeform: Shape 1447">
                <a:extLst>
                  <a:ext uri="{FF2B5EF4-FFF2-40B4-BE49-F238E27FC236}">
                    <a16:creationId xmlns:a16="http://schemas.microsoft.com/office/drawing/2014/main" id="{7EB7742A-7936-4D1E-9B51-74EEE10C6D3F}"/>
                  </a:ext>
                </a:extLst>
              </p:cNvPr>
              <p:cNvSpPr/>
              <p:nvPr/>
            </p:nvSpPr>
            <p:spPr>
              <a:xfrm>
                <a:off x="9315702" y="4335932"/>
                <a:ext cx="25111" cy="25111"/>
              </a:xfrm>
              <a:custGeom>
                <a:avLst/>
                <a:gdLst>
                  <a:gd name="connsiteX0" fmla="*/ 0 w 25111"/>
                  <a:gd name="connsiteY0" fmla="*/ 0 h 25111"/>
                  <a:gd name="connsiteX1" fmla="*/ 0 w 25111"/>
                  <a:gd name="connsiteY1" fmla="*/ 25112 h 25111"/>
                  <a:gd name="connsiteX2" fmla="*/ 25112 w 25111"/>
                  <a:gd name="connsiteY2" fmla="*/ 25112 h 25111"/>
                </a:gdLst>
                <a:ahLst/>
                <a:cxnLst>
                  <a:cxn ang="0">
                    <a:pos x="connsiteX0" y="connsiteY0"/>
                  </a:cxn>
                  <a:cxn ang="0">
                    <a:pos x="connsiteX1" y="connsiteY1"/>
                  </a:cxn>
                  <a:cxn ang="0">
                    <a:pos x="connsiteX2" y="connsiteY2"/>
                  </a:cxn>
                </a:cxnLst>
                <a:rect l="l" t="t" r="r" b="b"/>
                <a:pathLst>
                  <a:path w="25111" h="25111">
                    <a:moveTo>
                      <a:pt x="0" y="0"/>
                    </a:moveTo>
                    <a:lnTo>
                      <a:pt x="0" y="25112"/>
                    </a:lnTo>
                    <a:lnTo>
                      <a:pt x="25112" y="25112"/>
                    </a:lnTo>
                  </a:path>
                </a:pathLst>
              </a:custGeom>
              <a:noFill/>
              <a:ln w="12700" cap="flat">
                <a:solidFill>
                  <a:schemeClr val="tx1"/>
                </a:solidFill>
                <a:prstDash val="solid"/>
                <a:miter/>
              </a:ln>
            </p:spPr>
            <p:txBody>
              <a:bodyPr rtlCol="0" anchor="ctr"/>
              <a:lstStyle/>
              <a:p>
                <a:endParaRPr lang="en-AU"/>
              </a:p>
            </p:txBody>
          </p:sp>
          <p:sp>
            <p:nvSpPr>
              <p:cNvPr id="1449" name="Freeform: Shape 1448">
                <a:extLst>
                  <a:ext uri="{FF2B5EF4-FFF2-40B4-BE49-F238E27FC236}">
                    <a16:creationId xmlns:a16="http://schemas.microsoft.com/office/drawing/2014/main" id="{7A923185-FC22-4D2E-ABD3-D6BA0831FC21}"/>
                  </a:ext>
                </a:extLst>
              </p:cNvPr>
              <p:cNvSpPr/>
              <p:nvPr/>
            </p:nvSpPr>
            <p:spPr>
              <a:xfrm>
                <a:off x="9315702" y="4160150"/>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0" name="Freeform: Shape 1449">
                <a:extLst>
                  <a:ext uri="{FF2B5EF4-FFF2-40B4-BE49-F238E27FC236}">
                    <a16:creationId xmlns:a16="http://schemas.microsoft.com/office/drawing/2014/main" id="{745401BB-D74A-4236-A345-C795D994F4AA}"/>
                  </a:ext>
                </a:extLst>
              </p:cNvPr>
              <p:cNvSpPr/>
              <p:nvPr/>
            </p:nvSpPr>
            <p:spPr>
              <a:xfrm>
                <a:off x="9315702" y="4109927"/>
                <a:ext cx="25111" cy="25111"/>
              </a:xfrm>
              <a:custGeom>
                <a:avLst/>
                <a:gdLst>
                  <a:gd name="connsiteX0" fmla="*/ 0 w 25111"/>
                  <a:gd name="connsiteY0" fmla="*/ 25112 h 25111"/>
                  <a:gd name="connsiteX1" fmla="*/ 0 w 25111"/>
                  <a:gd name="connsiteY1" fmla="*/ 0 h 25111"/>
                  <a:gd name="connsiteX2" fmla="*/ 25112 w 25111"/>
                  <a:gd name="connsiteY2" fmla="*/ 0 h 25111"/>
                </a:gdLst>
                <a:ahLst/>
                <a:cxnLst>
                  <a:cxn ang="0">
                    <a:pos x="connsiteX0" y="connsiteY0"/>
                  </a:cxn>
                  <a:cxn ang="0">
                    <a:pos x="connsiteX1" y="connsiteY1"/>
                  </a:cxn>
                  <a:cxn ang="0">
                    <a:pos x="connsiteX2" y="connsiteY2"/>
                  </a:cxn>
                </a:cxnLst>
                <a:rect l="l" t="t" r="r" b="b"/>
                <a:pathLst>
                  <a:path w="25111" h="25111">
                    <a:moveTo>
                      <a:pt x="0" y="25112"/>
                    </a:moveTo>
                    <a:lnTo>
                      <a:pt x="0" y="0"/>
                    </a:lnTo>
                    <a:lnTo>
                      <a:pt x="25112" y="0"/>
                    </a:lnTo>
                  </a:path>
                </a:pathLst>
              </a:custGeom>
              <a:noFill/>
              <a:ln w="12700" cap="flat">
                <a:solidFill>
                  <a:schemeClr val="tx1"/>
                </a:solidFill>
                <a:prstDash val="solid"/>
                <a:miter/>
              </a:ln>
            </p:spPr>
            <p:txBody>
              <a:bodyPr rtlCol="0" anchor="ctr"/>
              <a:lstStyle/>
              <a:p>
                <a:endParaRPr lang="en-AU"/>
              </a:p>
            </p:txBody>
          </p:sp>
          <p:sp>
            <p:nvSpPr>
              <p:cNvPr id="1451" name="Freeform: Shape 1450">
                <a:extLst>
                  <a:ext uri="{FF2B5EF4-FFF2-40B4-BE49-F238E27FC236}">
                    <a16:creationId xmlns:a16="http://schemas.microsoft.com/office/drawing/2014/main" id="{8FFD26D7-4DAF-4D36-B126-5D36AEA94EF0}"/>
                  </a:ext>
                </a:extLst>
              </p:cNvPr>
              <p:cNvSpPr/>
              <p:nvPr/>
            </p:nvSpPr>
            <p:spPr>
              <a:xfrm>
                <a:off x="9458001" y="4218744"/>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2" name="Freeform: Shape 1451">
                <a:extLst>
                  <a:ext uri="{FF2B5EF4-FFF2-40B4-BE49-F238E27FC236}">
                    <a16:creationId xmlns:a16="http://schemas.microsoft.com/office/drawing/2014/main" id="{4C8E46AC-2F30-4DB3-8B15-8FF2D4492BFC}"/>
                  </a:ext>
                </a:extLst>
              </p:cNvPr>
              <p:cNvSpPr/>
              <p:nvPr/>
            </p:nvSpPr>
            <p:spPr>
              <a:xfrm>
                <a:off x="9315702" y="4277338"/>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3" name="Freeform: Shape 1452">
                <a:extLst>
                  <a:ext uri="{FF2B5EF4-FFF2-40B4-BE49-F238E27FC236}">
                    <a16:creationId xmlns:a16="http://schemas.microsoft.com/office/drawing/2014/main" id="{CE1716BC-2600-47DC-8613-7AE27657B791}"/>
                  </a:ext>
                </a:extLst>
              </p:cNvPr>
              <p:cNvSpPr/>
              <p:nvPr/>
            </p:nvSpPr>
            <p:spPr>
              <a:xfrm>
                <a:off x="9315702" y="4218744"/>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4" name="Freeform: Shape 1453">
                <a:extLst>
                  <a:ext uri="{FF2B5EF4-FFF2-40B4-BE49-F238E27FC236}">
                    <a16:creationId xmlns:a16="http://schemas.microsoft.com/office/drawing/2014/main" id="{7447DCEE-85AE-41F6-AC32-1F591D006198}"/>
                  </a:ext>
                </a:extLst>
              </p:cNvPr>
              <p:cNvSpPr/>
              <p:nvPr/>
            </p:nvSpPr>
            <p:spPr>
              <a:xfrm>
                <a:off x="9458001" y="4277338"/>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5" name="Freeform: Shape 1454">
                <a:extLst>
                  <a:ext uri="{FF2B5EF4-FFF2-40B4-BE49-F238E27FC236}">
                    <a16:creationId xmlns:a16="http://schemas.microsoft.com/office/drawing/2014/main" id="{4D6527EA-4845-4F7C-AC20-C12EE2420A20}"/>
                  </a:ext>
                </a:extLst>
              </p:cNvPr>
              <p:cNvSpPr/>
              <p:nvPr/>
            </p:nvSpPr>
            <p:spPr>
              <a:xfrm>
                <a:off x="9432890" y="4335932"/>
                <a:ext cx="25111" cy="25111"/>
              </a:xfrm>
              <a:custGeom>
                <a:avLst/>
                <a:gdLst>
                  <a:gd name="connsiteX0" fmla="*/ 25112 w 25111"/>
                  <a:gd name="connsiteY0" fmla="*/ 0 h 25111"/>
                  <a:gd name="connsiteX1" fmla="*/ 25112 w 25111"/>
                  <a:gd name="connsiteY1" fmla="*/ 25112 h 25111"/>
                  <a:gd name="connsiteX2" fmla="*/ 0 w 25111"/>
                  <a:gd name="connsiteY2" fmla="*/ 25112 h 25111"/>
                </a:gdLst>
                <a:ahLst/>
                <a:cxnLst>
                  <a:cxn ang="0">
                    <a:pos x="connsiteX0" y="connsiteY0"/>
                  </a:cxn>
                  <a:cxn ang="0">
                    <a:pos x="connsiteX1" y="connsiteY1"/>
                  </a:cxn>
                  <a:cxn ang="0">
                    <a:pos x="connsiteX2" y="connsiteY2"/>
                  </a:cxn>
                </a:cxnLst>
                <a:rect l="l" t="t" r="r" b="b"/>
                <a:pathLst>
                  <a:path w="25111" h="25111">
                    <a:moveTo>
                      <a:pt x="25112" y="0"/>
                    </a:moveTo>
                    <a:lnTo>
                      <a:pt x="25112" y="25112"/>
                    </a:lnTo>
                    <a:lnTo>
                      <a:pt x="0" y="25112"/>
                    </a:lnTo>
                  </a:path>
                </a:pathLst>
              </a:custGeom>
              <a:noFill/>
              <a:ln w="12700" cap="flat">
                <a:solidFill>
                  <a:schemeClr val="tx1"/>
                </a:solidFill>
                <a:prstDash val="solid"/>
                <a:miter/>
              </a:ln>
            </p:spPr>
            <p:txBody>
              <a:bodyPr rtlCol="0" anchor="ctr"/>
              <a:lstStyle/>
              <a:p>
                <a:endParaRPr lang="en-AU"/>
              </a:p>
            </p:txBody>
          </p:sp>
          <p:sp>
            <p:nvSpPr>
              <p:cNvPr id="1456" name="Freeform: Shape 1455">
                <a:extLst>
                  <a:ext uri="{FF2B5EF4-FFF2-40B4-BE49-F238E27FC236}">
                    <a16:creationId xmlns:a16="http://schemas.microsoft.com/office/drawing/2014/main" id="{A42F3434-120A-4265-8A7B-EF9BEEFD0689}"/>
                  </a:ext>
                </a:extLst>
              </p:cNvPr>
              <p:cNvSpPr/>
              <p:nvPr/>
            </p:nvSpPr>
            <p:spPr>
              <a:xfrm>
                <a:off x="9458001" y="4160150"/>
                <a:ext cx="8370" cy="33482"/>
              </a:xfrm>
              <a:custGeom>
                <a:avLst/>
                <a:gdLst>
                  <a:gd name="connsiteX0" fmla="*/ 0 w 8370"/>
                  <a:gd name="connsiteY0" fmla="*/ 0 h 33482"/>
                  <a:gd name="connsiteX1" fmla="*/ 0 w 8370"/>
                  <a:gd name="connsiteY1" fmla="*/ 33482 h 33482"/>
                </a:gdLst>
                <a:ahLst/>
                <a:cxnLst>
                  <a:cxn ang="0">
                    <a:pos x="connsiteX0" y="connsiteY0"/>
                  </a:cxn>
                  <a:cxn ang="0">
                    <a:pos x="connsiteX1" y="connsiteY1"/>
                  </a:cxn>
                </a:cxnLst>
                <a:rect l="l" t="t" r="r" b="b"/>
                <a:pathLst>
                  <a:path w="8370" h="33482">
                    <a:moveTo>
                      <a:pt x="0" y="0"/>
                    </a:moveTo>
                    <a:lnTo>
                      <a:pt x="0" y="33482"/>
                    </a:lnTo>
                  </a:path>
                </a:pathLst>
              </a:custGeom>
              <a:ln w="12700" cap="flat">
                <a:solidFill>
                  <a:schemeClr val="tx1"/>
                </a:solidFill>
                <a:prstDash val="solid"/>
                <a:miter/>
              </a:ln>
            </p:spPr>
            <p:txBody>
              <a:bodyPr rtlCol="0" anchor="ctr"/>
              <a:lstStyle/>
              <a:p>
                <a:endParaRPr lang="en-AU"/>
              </a:p>
            </p:txBody>
          </p:sp>
          <p:sp>
            <p:nvSpPr>
              <p:cNvPr id="1457" name="Freeform: Shape 1456">
                <a:extLst>
                  <a:ext uri="{FF2B5EF4-FFF2-40B4-BE49-F238E27FC236}">
                    <a16:creationId xmlns:a16="http://schemas.microsoft.com/office/drawing/2014/main" id="{0F8E621C-922C-42D5-A8C7-64D98240666F}"/>
                  </a:ext>
                </a:extLst>
              </p:cNvPr>
              <p:cNvSpPr/>
              <p:nvPr/>
            </p:nvSpPr>
            <p:spPr>
              <a:xfrm>
                <a:off x="9432890" y="4109927"/>
                <a:ext cx="25111" cy="25111"/>
              </a:xfrm>
              <a:custGeom>
                <a:avLst/>
                <a:gdLst>
                  <a:gd name="connsiteX0" fmla="*/ 25112 w 25111"/>
                  <a:gd name="connsiteY0" fmla="*/ 25112 h 25111"/>
                  <a:gd name="connsiteX1" fmla="*/ 25112 w 25111"/>
                  <a:gd name="connsiteY1" fmla="*/ 0 h 25111"/>
                  <a:gd name="connsiteX2" fmla="*/ 0 w 25111"/>
                  <a:gd name="connsiteY2" fmla="*/ 0 h 25111"/>
                </a:gdLst>
                <a:ahLst/>
                <a:cxnLst>
                  <a:cxn ang="0">
                    <a:pos x="connsiteX0" y="connsiteY0"/>
                  </a:cxn>
                  <a:cxn ang="0">
                    <a:pos x="connsiteX1" y="connsiteY1"/>
                  </a:cxn>
                  <a:cxn ang="0">
                    <a:pos x="connsiteX2" y="connsiteY2"/>
                  </a:cxn>
                </a:cxnLst>
                <a:rect l="l" t="t" r="r" b="b"/>
                <a:pathLst>
                  <a:path w="25111" h="25111">
                    <a:moveTo>
                      <a:pt x="25112" y="25112"/>
                    </a:moveTo>
                    <a:lnTo>
                      <a:pt x="25112" y="0"/>
                    </a:lnTo>
                    <a:lnTo>
                      <a:pt x="0" y="0"/>
                    </a:lnTo>
                  </a:path>
                </a:pathLst>
              </a:custGeom>
              <a:noFill/>
              <a:ln w="12700" cap="flat">
                <a:solidFill>
                  <a:schemeClr val="tx1"/>
                </a:solidFill>
                <a:prstDash val="solid"/>
                <a:miter/>
              </a:ln>
            </p:spPr>
            <p:txBody>
              <a:bodyPr rtlCol="0" anchor="ctr"/>
              <a:lstStyle/>
              <a:p>
                <a:endParaRPr lang="en-AU"/>
              </a:p>
            </p:txBody>
          </p:sp>
          <p:sp>
            <p:nvSpPr>
              <p:cNvPr id="1458" name="Freeform: Shape 1457">
                <a:extLst>
                  <a:ext uri="{FF2B5EF4-FFF2-40B4-BE49-F238E27FC236}">
                    <a16:creationId xmlns:a16="http://schemas.microsoft.com/office/drawing/2014/main" id="{C48B10F8-3934-4560-B8AC-59E335DC40C8}"/>
                  </a:ext>
                </a:extLst>
              </p:cNvPr>
              <p:cNvSpPr/>
              <p:nvPr/>
            </p:nvSpPr>
            <p:spPr>
              <a:xfrm>
                <a:off x="9365925" y="4109927"/>
                <a:ext cx="41852" cy="8370"/>
              </a:xfrm>
              <a:custGeom>
                <a:avLst/>
                <a:gdLst>
                  <a:gd name="connsiteX0" fmla="*/ 0 w 41852"/>
                  <a:gd name="connsiteY0" fmla="*/ 0 h 8370"/>
                  <a:gd name="connsiteX1" fmla="*/ 41853 w 41852"/>
                  <a:gd name="connsiteY1" fmla="*/ 0 h 8370"/>
                </a:gdLst>
                <a:ahLst/>
                <a:cxnLst>
                  <a:cxn ang="0">
                    <a:pos x="connsiteX0" y="connsiteY0"/>
                  </a:cxn>
                  <a:cxn ang="0">
                    <a:pos x="connsiteX1" y="connsiteY1"/>
                  </a:cxn>
                </a:cxnLst>
                <a:rect l="l" t="t" r="r" b="b"/>
                <a:pathLst>
                  <a:path w="41852" h="8370">
                    <a:moveTo>
                      <a:pt x="0" y="0"/>
                    </a:moveTo>
                    <a:lnTo>
                      <a:pt x="41853" y="0"/>
                    </a:lnTo>
                  </a:path>
                </a:pathLst>
              </a:custGeom>
              <a:ln w="12700" cap="flat">
                <a:solidFill>
                  <a:schemeClr val="tx1"/>
                </a:solidFill>
                <a:prstDash val="solid"/>
                <a:miter/>
              </a:ln>
            </p:spPr>
            <p:txBody>
              <a:bodyPr rtlCol="0" anchor="ctr"/>
              <a:lstStyle/>
              <a:p>
                <a:endParaRPr lang="en-AU"/>
              </a:p>
            </p:txBody>
          </p:sp>
          <p:sp>
            <p:nvSpPr>
              <p:cNvPr id="1459" name="Freeform: Shape 1458">
                <a:extLst>
                  <a:ext uri="{FF2B5EF4-FFF2-40B4-BE49-F238E27FC236}">
                    <a16:creationId xmlns:a16="http://schemas.microsoft.com/office/drawing/2014/main" id="{49C1BE88-D3DF-4AA0-943F-0170E7F4EC84}"/>
                  </a:ext>
                </a:extLst>
              </p:cNvPr>
              <p:cNvSpPr/>
              <p:nvPr/>
            </p:nvSpPr>
            <p:spPr>
              <a:xfrm>
                <a:off x="9365925" y="4361044"/>
                <a:ext cx="41852" cy="8370"/>
              </a:xfrm>
              <a:custGeom>
                <a:avLst/>
                <a:gdLst>
                  <a:gd name="connsiteX0" fmla="*/ 0 w 41852"/>
                  <a:gd name="connsiteY0" fmla="*/ 0 h 8370"/>
                  <a:gd name="connsiteX1" fmla="*/ 41853 w 41852"/>
                  <a:gd name="connsiteY1" fmla="*/ 0 h 8370"/>
                </a:gdLst>
                <a:ahLst/>
                <a:cxnLst>
                  <a:cxn ang="0">
                    <a:pos x="connsiteX0" y="connsiteY0"/>
                  </a:cxn>
                  <a:cxn ang="0">
                    <a:pos x="connsiteX1" y="connsiteY1"/>
                  </a:cxn>
                </a:cxnLst>
                <a:rect l="l" t="t" r="r" b="b"/>
                <a:pathLst>
                  <a:path w="41852" h="8370">
                    <a:moveTo>
                      <a:pt x="0" y="0"/>
                    </a:moveTo>
                    <a:lnTo>
                      <a:pt x="41853" y="0"/>
                    </a:lnTo>
                  </a:path>
                </a:pathLst>
              </a:custGeom>
              <a:ln w="12700" cap="flat">
                <a:solidFill>
                  <a:schemeClr val="tx1"/>
                </a:solidFill>
                <a:prstDash val="solid"/>
                <a:miter/>
              </a:ln>
            </p:spPr>
            <p:txBody>
              <a:bodyPr rtlCol="0" anchor="ctr"/>
              <a:lstStyle/>
              <a:p>
                <a:endParaRPr lang="en-AU"/>
              </a:p>
            </p:txBody>
          </p:sp>
        </p:grpSp>
      </p:grpSp>
      <p:grpSp>
        <p:nvGrpSpPr>
          <p:cNvPr id="1460" name="Graphic 1283">
            <a:extLst>
              <a:ext uri="{FF2B5EF4-FFF2-40B4-BE49-F238E27FC236}">
                <a16:creationId xmlns:a16="http://schemas.microsoft.com/office/drawing/2014/main" id="{75DF0603-618A-4CBA-B464-00321725D039}"/>
              </a:ext>
            </a:extLst>
          </p:cNvPr>
          <p:cNvGrpSpPr/>
          <p:nvPr/>
        </p:nvGrpSpPr>
        <p:grpSpPr>
          <a:xfrm>
            <a:off x="10016111" y="5996029"/>
            <a:ext cx="363892" cy="360003"/>
            <a:chOff x="8423209" y="4102812"/>
            <a:chExt cx="363892" cy="360003"/>
          </a:xfrm>
          <a:noFill/>
        </p:grpSpPr>
        <p:sp>
          <p:nvSpPr>
            <p:cNvPr id="1461" name="Freeform: Shape 1460">
              <a:extLst>
                <a:ext uri="{FF2B5EF4-FFF2-40B4-BE49-F238E27FC236}">
                  <a16:creationId xmlns:a16="http://schemas.microsoft.com/office/drawing/2014/main" id="{9D6AE00A-4914-4574-A914-368E43AA300A}"/>
                </a:ext>
              </a:extLst>
            </p:cNvPr>
            <p:cNvSpPr/>
            <p:nvPr/>
          </p:nvSpPr>
          <p:spPr>
            <a:xfrm>
              <a:off x="8423209" y="4218497"/>
              <a:ext cx="220941" cy="244318"/>
            </a:xfrm>
            <a:custGeom>
              <a:avLst/>
              <a:gdLst>
                <a:gd name="connsiteX0" fmla="*/ 220337 w 220941"/>
                <a:gd name="connsiteY0" fmla="*/ 194193 h 244318"/>
                <a:gd name="connsiteX1" fmla="*/ 146843 w 220941"/>
                <a:gd name="connsiteY1" fmla="*/ 166486 h 244318"/>
                <a:gd name="connsiteX2" fmla="*/ 120225 w 220941"/>
                <a:gd name="connsiteY2" fmla="*/ 186157 h 244318"/>
                <a:gd name="connsiteX3" fmla="*/ 78540 w 220941"/>
                <a:gd name="connsiteY3" fmla="*/ 150582 h 244318"/>
                <a:gd name="connsiteX4" fmla="*/ 51670 w 220941"/>
                <a:gd name="connsiteY4" fmla="*/ 102870 h 244318"/>
                <a:gd name="connsiteX5" fmla="*/ 75945 w 220941"/>
                <a:gd name="connsiteY5" fmla="*/ 82195 h 244318"/>
                <a:gd name="connsiteX6" fmla="*/ 62970 w 220941"/>
                <a:gd name="connsiteY6" fmla="*/ 4767 h 244318"/>
                <a:gd name="connsiteX7" fmla="*/ 5967 w 220941"/>
                <a:gd name="connsiteY7" fmla="*/ 6023 h 244318"/>
                <a:gd name="connsiteX8" fmla="*/ 49327 w 220941"/>
                <a:gd name="connsiteY8" fmla="*/ 177201 h 244318"/>
                <a:gd name="connsiteX9" fmla="*/ 209706 w 220941"/>
                <a:gd name="connsiteY9" fmla="*/ 242826 h 244318"/>
                <a:gd name="connsiteX10" fmla="*/ 220253 w 220941"/>
                <a:gd name="connsiteY10" fmla="*/ 194277 h 24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941" h="244318">
                  <a:moveTo>
                    <a:pt x="220337" y="194193"/>
                  </a:moveTo>
                  <a:cubicBezTo>
                    <a:pt x="202173" y="178038"/>
                    <a:pt x="171034" y="166235"/>
                    <a:pt x="146843" y="166486"/>
                  </a:cubicBezTo>
                  <a:cubicBezTo>
                    <a:pt x="139645" y="171844"/>
                    <a:pt x="125331" y="178791"/>
                    <a:pt x="120225" y="186157"/>
                  </a:cubicBezTo>
                  <a:cubicBezTo>
                    <a:pt x="106581" y="181470"/>
                    <a:pt x="91765" y="166570"/>
                    <a:pt x="78540" y="150582"/>
                  </a:cubicBezTo>
                  <a:cubicBezTo>
                    <a:pt x="65398" y="134595"/>
                    <a:pt x="53679" y="117100"/>
                    <a:pt x="51670" y="102870"/>
                  </a:cubicBezTo>
                  <a:cubicBezTo>
                    <a:pt x="59873" y="99271"/>
                    <a:pt x="69248" y="88222"/>
                    <a:pt x="75945" y="82195"/>
                  </a:cubicBezTo>
                  <a:cubicBezTo>
                    <a:pt x="80883" y="58590"/>
                    <a:pt x="75275" y="25694"/>
                    <a:pt x="62970" y="4767"/>
                  </a:cubicBezTo>
                  <a:cubicBezTo>
                    <a:pt x="48657" y="2340"/>
                    <a:pt x="30911" y="-5277"/>
                    <a:pt x="5967" y="6023"/>
                  </a:cubicBezTo>
                  <a:cubicBezTo>
                    <a:pt x="-4245" y="36408"/>
                    <a:pt x="-7677" y="105046"/>
                    <a:pt x="49327" y="177201"/>
                  </a:cubicBezTo>
                  <a:cubicBezTo>
                    <a:pt x="109092" y="247095"/>
                    <a:pt x="177898" y="247011"/>
                    <a:pt x="209706" y="242826"/>
                  </a:cubicBezTo>
                  <a:cubicBezTo>
                    <a:pt x="225610" y="220560"/>
                    <a:pt x="219835" y="208841"/>
                    <a:pt x="220253" y="194277"/>
                  </a:cubicBezTo>
                  <a:close/>
                </a:path>
              </a:pathLst>
            </a:custGeom>
            <a:noFill/>
            <a:ln w="12700" cap="flat">
              <a:solidFill>
                <a:schemeClr val="tx1"/>
              </a:solidFill>
              <a:prstDash val="solid"/>
              <a:miter/>
            </a:ln>
          </p:spPr>
          <p:txBody>
            <a:bodyPr rtlCol="0" anchor="ctr"/>
            <a:lstStyle/>
            <a:p>
              <a:endParaRPr lang="en-AU"/>
            </a:p>
          </p:txBody>
        </p:sp>
        <p:grpSp>
          <p:nvGrpSpPr>
            <p:cNvPr id="1462" name="Graphic 1283">
              <a:extLst>
                <a:ext uri="{FF2B5EF4-FFF2-40B4-BE49-F238E27FC236}">
                  <a16:creationId xmlns:a16="http://schemas.microsoft.com/office/drawing/2014/main" id="{D096F6E4-1BFD-470B-AF6F-8D44412DDB16}"/>
                </a:ext>
              </a:extLst>
            </p:cNvPr>
            <p:cNvGrpSpPr/>
            <p:nvPr/>
          </p:nvGrpSpPr>
          <p:grpSpPr>
            <a:xfrm>
              <a:off x="8563273" y="4218744"/>
              <a:ext cx="149749" cy="100446"/>
              <a:chOff x="8563273" y="4218744"/>
              <a:chExt cx="149749" cy="100446"/>
            </a:xfrm>
            <a:noFill/>
          </p:grpSpPr>
          <p:sp>
            <p:nvSpPr>
              <p:cNvPr id="1463" name="Freeform: Shape 1462">
                <a:extLst>
                  <a:ext uri="{FF2B5EF4-FFF2-40B4-BE49-F238E27FC236}">
                    <a16:creationId xmlns:a16="http://schemas.microsoft.com/office/drawing/2014/main" id="{B9CDBBE5-0281-4FB5-9B75-7456ED8CDC2E}"/>
                  </a:ext>
                </a:extLst>
              </p:cNvPr>
              <p:cNvSpPr/>
              <p:nvPr/>
            </p:nvSpPr>
            <p:spPr>
              <a:xfrm>
                <a:off x="8563273" y="4220694"/>
                <a:ext cx="66043" cy="90126"/>
              </a:xfrm>
              <a:custGeom>
                <a:avLst/>
                <a:gdLst>
                  <a:gd name="connsiteX0" fmla="*/ 66044 w 66043"/>
                  <a:gd name="connsiteY0" fmla="*/ 90126 h 90126"/>
                  <a:gd name="connsiteX1" fmla="*/ 7450 w 66043"/>
                  <a:gd name="connsiteY1" fmla="*/ 90126 h 90126"/>
                  <a:gd name="connsiteX2" fmla="*/ 7450 w 66043"/>
                  <a:gd name="connsiteY2" fmla="*/ 82844 h 90126"/>
                  <a:gd name="connsiteX3" fmla="*/ 32729 w 66043"/>
                  <a:gd name="connsiteY3" fmla="*/ 57816 h 90126"/>
                  <a:gd name="connsiteX4" fmla="*/ 47880 w 66043"/>
                  <a:gd name="connsiteY4" fmla="*/ 41744 h 90126"/>
                  <a:gd name="connsiteX5" fmla="*/ 54158 w 66043"/>
                  <a:gd name="connsiteY5" fmla="*/ 31114 h 90126"/>
                  <a:gd name="connsiteX6" fmla="*/ 56083 w 66043"/>
                  <a:gd name="connsiteY6" fmla="*/ 20483 h 90126"/>
                  <a:gd name="connsiteX7" fmla="*/ 37751 w 66043"/>
                  <a:gd name="connsiteY7" fmla="*/ 896 h 90126"/>
                  <a:gd name="connsiteX8" fmla="*/ 0 w 66043"/>
                  <a:gd name="connsiteY8" fmla="*/ 18307 h 9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43" h="90126">
                    <a:moveTo>
                      <a:pt x="66044" y="90126"/>
                    </a:moveTo>
                    <a:lnTo>
                      <a:pt x="7450" y="90126"/>
                    </a:lnTo>
                    <a:lnTo>
                      <a:pt x="7450" y="82844"/>
                    </a:lnTo>
                    <a:lnTo>
                      <a:pt x="32729" y="57816"/>
                    </a:lnTo>
                    <a:cubicBezTo>
                      <a:pt x="40430" y="50785"/>
                      <a:pt x="44783" y="45511"/>
                      <a:pt x="47880" y="41744"/>
                    </a:cubicBezTo>
                    <a:cubicBezTo>
                      <a:pt x="50977" y="38061"/>
                      <a:pt x="52735" y="34546"/>
                      <a:pt x="54158" y="31114"/>
                    </a:cubicBezTo>
                    <a:cubicBezTo>
                      <a:pt x="55580" y="27765"/>
                      <a:pt x="56083" y="24166"/>
                      <a:pt x="56083" y="20483"/>
                    </a:cubicBezTo>
                    <a:cubicBezTo>
                      <a:pt x="56083" y="15126"/>
                      <a:pt x="52400" y="4579"/>
                      <a:pt x="37751" y="896"/>
                    </a:cubicBezTo>
                    <a:cubicBezTo>
                      <a:pt x="23103" y="-2787"/>
                      <a:pt x="8538" y="5249"/>
                      <a:pt x="0" y="18307"/>
                    </a:cubicBezTo>
                  </a:path>
                </a:pathLst>
              </a:custGeom>
              <a:noFill/>
              <a:ln w="12700" cap="flat">
                <a:solidFill>
                  <a:schemeClr val="tx1"/>
                </a:solidFill>
                <a:prstDash val="solid"/>
                <a:miter/>
              </a:ln>
            </p:spPr>
            <p:txBody>
              <a:bodyPr rtlCol="0" anchor="ctr"/>
              <a:lstStyle/>
              <a:p>
                <a:endParaRPr lang="en-AU"/>
              </a:p>
            </p:txBody>
          </p:sp>
          <p:sp>
            <p:nvSpPr>
              <p:cNvPr id="1464" name="Freeform: Shape 1463">
                <a:extLst>
                  <a:ext uri="{FF2B5EF4-FFF2-40B4-BE49-F238E27FC236}">
                    <a16:creationId xmlns:a16="http://schemas.microsoft.com/office/drawing/2014/main" id="{804EAB3C-EB5B-470D-B951-429B561DC116}"/>
                  </a:ext>
                </a:extLst>
              </p:cNvPr>
              <p:cNvSpPr/>
              <p:nvPr/>
            </p:nvSpPr>
            <p:spPr>
              <a:xfrm>
                <a:off x="8646058" y="4218744"/>
                <a:ext cx="66964" cy="100446"/>
              </a:xfrm>
              <a:custGeom>
                <a:avLst/>
                <a:gdLst>
                  <a:gd name="connsiteX0" fmla="*/ 66964 w 66964"/>
                  <a:gd name="connsiteY0" fmla="*/ 66964 h 100446"/>
                  <a:gd name="connsiteX1" fmla="*/ 0 w 66964"/>
                  <a:gd name="connsiteY1" fmla="*/ 66964 h 100446"/>
                  <a:gd name="connsiteX2" fmla="*/ 0 w 66964"/>
                  <a:gd name="connsiteY2" fmla="*/ 55413 h 100446"/>
                  <a:gd name="connsiteX3" fmla="*/ 32478 w 66964"/>
                  <a:gd name="connsiteY3" fmla="*/ 0 h 100446"/>
                  <a:gd name="connsiteX4" fmla="*/ 50223 w 66964"/>
                  <a:gd name="connsiteY4" fmla="*/ 0 h 100446"/>
                  <a:gd name="connsiteX5" fmla="*/ 50223 w 66964"/>
                  <a:gd name="connsiteY5" fmla="*/ 100447 h 10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64" h="100446">
                    <a:moveTo>
                      <a:pt x="66964" y="66964"/>
                    </a:moveTo>
                    <a:lnTo>
                      <a:pt x="0" y="66964"/>
                    </a:lnTo>
                    <a:lnTo>
                      <a:pt x="0" y="55413"/>
                    </a:lnTo>
                    <a:lnTo>
                      <a:pt x="32478" y="0"/>
                    </a:lnTo>
                    <a:lnTo>
                      <a:pt x="50223" y="0"/>
                    </a:lnTo>
                    <a:lnTo>
                      <a:pt x="50223" y="100447"/>
                    </a:lnTo>
                  </a:path>
                </a:pathLst>
              </a:custGeom>
              <a:noFill/>
              <a:ln w="12700" cap="flat">
                <a:solidFill>
                  <a:schemeClr val="tx1"/>
                </a:solidFill>
                <a:prstDash val="solid"/>
                <a:miter/>
              </a:ln>
            </p:spPr>
            <p:txBody>
              <a:bodyPr rtlCol="0" anchor="ctr"/>
              <a:lstStyle/>
              <a:p>
                <a:endParaRPr lang="en-AU"/>
              </a:p>
            </p:txBody>
          </p:sp>
        </p:grpSp>
        <p:sp>
          <p:nvSpPr>
            <p:cNvPr id="1465" name="Freeform: Shape 1464">
              <a:extLst>
                <a:ext uri="{FF2B5EF4-FFF2-40B4-BE49-F238E27FC236}">
                  <a16:creationId xmlns:a16="http://schemas.microsoft.com/office/drawing/2014/main" id="{4C6EEAF7-03AA-48BC-82F5-1F1E268292CC}"/>
                </a:ext>
              </a:extLst>
            </p:cNvPr>
            <p:cNvSpPr/>
            <p:nvPr/>
          </p:nvSpPr>
          <p:spPr>
            <a:xfrm>
              <a:off x="8464500" y="4102812"/>
              <a:ext cx="322601" cy="346206"/>
            </a:xfrm>
            <a:custGeom>
              <a:avLst/>
              <a:gdLst>
                <a:gd name="connsiteX0" fmla="*/ 0 w 322601"/>
                <a:gd name="connsiteY0" fmla="*/ 72908 h 346206"/>
                <a:gd name="connsiteX1" fmla="*/ 143974 w 322601"/>
                <a:gd name="connsiteY1" fmla="*/ 0 h 346206"/>
                <a:gd name="connsiteX2" fmla="*/ 322601 w 322601"/>
                <a:gd name="connsiteY2" fmla="*/ 178628 h 346206"/>
                <a:gd name="connsiteX3" fmla="*/ 205916 w 322601"/>
                <a:gd name="connsiteY3" fmla="*/ 346206 h 346206"/>
              </a:gdLst>
              <a:ahLst/>
              <a:cxnLst>
                <a:cxn ang="0">
                  <a:pos x="connsiteX0" y="connsiteY0"/>
                </a:cxn>
                <a:cxn ang="0">
                  <a:pos x="connsiteX1" y="connsiteY1"/>
                </a:cxn>
                <a:cxn ang="0">
                  <a:pos x="connsiteX2" y="connsiteY2"/>
                </a:cxn>
                <a:cxn ang="0">
                  <a:pos x="connsiteX3" y="connsiteY3"/>
                </a:cxn>
              </a:cxnLst>
              <a:rect l="l" t="t" r="r" b="b"/>
              <a:pathLst>
                <a:path w="322601" h="346206">
                  <a:moveTo>
                    <a:pt x="0" y="72908"/>
                  </a:moveTo>
                  <a:cubicBezTo>
                    <a:pt x="32478" y="28711"/>
                    <a:pt x="84877" y="0"/>
                    <a:pt x="143974" y="0"/>
                  </a:cubicBezTo>
                  <a:cubicBezTo>
                    <a:pt x="242662" y="0"/>
                    <a:pt x="322601" y="80023"/>
                    <a:pt x="322601" y="178628"/>
                  </a:cubicBezTo>
                  <a:cubicBezTo>
                    <a:pt x="322601" y="255469"/>
                    <a:pt x="274052" y="321011"/>
                    <a:pt x="205916" y="346206"/>
                  </a:cubicBezTo>
                </a:path>
              </a:pathLst>
            </a:custGeom>
            <a:noFill/>
            <a:ln w="12700" cap="flat">
              <a:solidFill>
                <a:schemeClr val="tx1"/>
              </a:solidFill>
              <a:prstDash val="solid"/>
              <a:miter/>
            </a:ln>
          </p:spPr>
          <p:txBody>
            <a:bodyPr rtlCol="0" anchor="ctr"/>
            <a:lstStyle/>
            <a:p>
              <a:endParaRPr lang="en-AU"/>
            </a:p>
          </p:txBody>
        </p:sp>
      </p:grpSp>
      <p:grpSp>
        <p:nvGrpSpPr>
          <p:cNvPr id="1466" name="Graphic 1283">
            <a:extLst>
              <a:ext uri="{FF2B5EF4-FFF2-40B4-BE49-F238E27FC236}">
                <a16:creationId xmlns:a16="http://schemas.microsoft.com/office/drawing/2014/main" id="{E6EE01CB-C9B8-46FF-A635-FDA6ECB60263}"/>
              </a:ext>
            </a:extLst>
          </p:cNvPr>
          <p:cNvGrpSpPr/>
          <p:nvPr/>
        </p:nvGrpSpPr>
        <p:grpSpPr>
          <a:xfrm>
            <a:off x="9337848" y="6019885"/>
            <a:ext cx="378537" cy="327644"/>
            <a:chOff x="7744946" y="4126668"/>
            <a:chExt cx="378537" cy="327644"/>
          </a:xfrm>
          <a:noFill/>
        </p:grpSpPr>
        <p:grpSp>
          <p:nvGrpSpPr>
            <p:cNvPr id="1467" name="Graphic 1283">
              <a:extLst>
                <a:ext uri="{FF2B5EF4-FFF2-40B4-BE49-F238E27FC236}">
                  <a16:creationId xmlns:a16="http://schemas.microsoft.com/office/drawing/2014/main" id="{B813DA75-D396-46A4-91F8-9C0EAFEE75BF}"/>
                </a:ext>
              </a:extLst>
            </p:cNvPr>
            <p:cNvGrpSpPr/>
            <p:nvPr/>
          </p:nvGrpSpPr>
          <p:grpSpPr>
            <a:xfrm>
              <a:off x="7744946" y="4126668"/>
              <a:ext cx="378537" cy="327644"/>
              <a:chOff x="7744946" y="4126668"/>
              <a:chExt cx="378537" cy="327644"/>
            </a:xfrm>
            <a:noFill/>
          </p:grpSpPr>
          <p:sp>
            <p:nvSpPr>
              <p:cNvPr id="1468" name="Freeform: Shape 1467">
                <a:extLst>
                  <a:ext uri="{FF2B5EF4-FFF2-40B4-BE49-F238E27FC236}">
                    <a16:creationId xmlns:a16="http://schemas.microsoft.com/office/drawing/2014/main" id="{64E5AC2D-4FE8-471D-9AC2-2D38DE595215}"/>
                  </a:ext>
                </a:extLst>
              </p:cNvPr>
              <p:cNvSpPr/>
              <p:nvPr/>
            </p:nvSpPr>
            <p:spPr>
              <a:xfrm>
                <a:off x="7744946" y="4126668"/>
                <a:ext cx="331913" cy="327644"/>
              </a:xfrm>
              <a:custGeom>
                <a:avLst/>
                <a:gdLst>
                  <a:gd name="connsiteX0" fmla="*/ 290312 w 331913"/>
                  <a:gd name="connsiteY0" fmla="*/ 8454 h 327644"/>
                  <a:gd name="connsiteX1" fmla="*/ 280267 w 331913"/>
                  <a:gd name="connsiteY1" fmla="*/ 0 h 327644"/>
                  <a:gd name="connsiteX2" fmla="*/ 189028 w 331913"/>
                  <a:gd name="connsiteY2" fmla="*/ 0 h 327644"/>
                  <a:gd name="connsiteX3" fmla="*/ 169692 w 331913"/>
                  <a:gd name="connsiteY3" fmla="*/ 5859 h 327644"/>
                  <a:gd name="connsiteX4" fmla="*/ 7973 w 331913"/>
                  <a:gd name="connsiteY4" fmla="*/ 166574 h 327644"/>
                  <a:gd name="connsiteX5" fmla="*/ 7973 w 331913"/>
                  <a:gd name="connsiteY5" fmla="*/ 204493 h 327644"/>
                  <a:gd name="connsiteX6" fmla="*/ 123487 w 331913"/>
                  <a:gd name="connsiteY6" fmla="*/ 319755 h 327644"/>
                  <a:gd name="connsiteX7" fmla="*/ 161908 w 331913"/>
                  <a:gd name="connsiteY7" fmla="*/ 319588 h 327644"/>
                  <a:gd name="connsiteX8" fmla="*/ 324129 w 331913"/>
                  <a:gd name="connsiteY8" fmla="*/ 157785 h 327644"/>
                  <a:gd name="connsiteX9" fmla="*/ 331913 w 331913"/>
                  <a:gd name="connsiteY9" fmla="*/ 138365 h 327644"/>
                  <a:gd name="connsiteX10" fmla="*/ 331913 w 331913"/>
                  <a:gd name="connsiteY10" fmla="*/ 47126 h 327644"/>
                  <a:gd name="connsiteX11" fmla="*/ 319358 w 331913"/>
                  <a:gd name="connsiteY11" fmla="*/ 35993 h 32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913" h="327644">
                    <a:moveTo>
                      <a:pt x="290312" y="8454"/>
                    </a:moveTo>
                    <a:lnTo>
                      <a:pt x="280267" y="0"/>
                    </a:lnTo>
                    <a:lnTo>
                      <a:pt x="189028" y="0"/>
                    </a:lnTo>
                    <a:cubicBezTo>
                      <a:pt x="181746" y="0"/>
                      <a:pt x="174798" y="753"/>
                      <a:pt x="169692" y="5859"/>
                    </a:cubicBezTo>
                    <a:lnTo>
                      <a:pt x="7973" y="166574"/>
                    </a:lnTo>
                    <a:cubicBezTo>
                      <a:pt x="-2658" y="177205"/>
                      <a:pt x="-2658" y="193862"/>
                      <a:pt x="7973" y="204493"/>
                    </a:cubicBezTo>
                    <a:lnTo>
                      <a:pt x="123487" y="319755"/>
                    </a:lnTo>
                    <a:cubicBezTo>
                      <a:pt x="134117" y="330386"/>
                      <a:pt x="151277" y="330218"/>
                      <a:pt x="161908" y="319588"/>
                    </a:cubicBezTo>
                    <a:lnTo>
                      <a:pt x="324129" y="157785"/>
                    </a:lnTo>
                    <a:cubicBezTo>
                      <a:pt x="329235" y="152679"/>
                      <a:pt x="331913" y="145648"/>
                      <a:pt x="331913" y="138365"/>
                    </a:cubicBezTo>
                    <a:lnTo>
                      <a:pt x="331913" y="47126"/>
                    </a:lnTo>
                    <a:lnTo>
                      <a:pt x="319358" y="35993"/>
                    </a:lnTo>
                  </a:path>
                </a:pathLst>
              </a:custGeom>
              <a:noFill/>
              <a:ln w="12700" cap="flat">
                <a:solidFill>
                  <a:schemeClr val="tx1"/>
                </a:solidFill>
                <a:prstDash val="solid"/>
                <a:miter/>
              </a:ln>
            </p:spPr>
            <p:txBody>
              <a:bodyPr rtlCol="0" anchor="ctr"/>
              <a:lstStyle/>
              <a:p>
                <a:endParaRPr lang="en-AU"/>
              </a:p>
            </p:txBody>
          </p:sp>
          <p:sp>
            <p:nvSpPr>
              <p:cNvPr id="1469" name="Freeform: Shape 1468">
                <a:extLst>
                  <a:ext uri="{FF2B5EF4-FFF2-40B4-BE49-F238E27FC236}">
                    <a16:creationId xmlns:a16="http://schemas.microsoft.com/office/drawing/2014/main" id="{43CA8200-064B-4C53-9894-5864638EFF8C}"/>
                  </a:ext>
                </a:extLst>
              </p:cNvPr>
              <p:cNvSpPr/>
              <p:nvPr/>
            </p:nvSpPr>
            <p:spPr>
              <a:xfrm>
                <a:off x="8009895" y="4160150"/>
                <a:ext cx="33482" cy="33482"/>
              </a:xfrm>
              <a:custGeom>
                <a:avLst/>
                <a:gdLst>
                  <a:gd name="connsiteX0" fmla="*/ 0 w 33482"/>
                  <a:gd name="connsiteY0" fmla="*/ 0 h 33482"/>
                  <a:gd name="connsiteX1" fmla="*/ 33482 w 33482"/>
                  <a:gd name="connsiteY1" fmla="*/ 33482 h 33482"/>
                </a:gdLst>
                <a:ahLst/>
                <a:cxnLst>
                  <a:cxn ang="0">
                    <a:pos x="connsiteX0" y="connsiteY0"/>
                  </a:cxn>
                  <a:cxn ang="0">
                    <a:pos x="connsiteX1" y="connsiteY1"/>
                  </a:cxn>
                </a:cxnLst>
                <a:rect l="l" t="t" r="r" b="b"/>
                <a:pathLst>
                  <a:path w="33482" h="33482">
                    <a:moveTo>
                      <a:pt x="0" y="0"/>
                    </a:moveTo>
                    <a:lnTo>
                      <a:pt x="33482" y="33482"/>
                    </a:lnTo>
                  </a:path>
                </a:pathLst>
              </a:custGeom>
              <a:ln w="12700" cap="flat">
                <a:solidFill>
                  <a:schemeClr val="tx1"/>
                </a:solidFill>
                <a:prstDash val="solid"/>
                <a:miter/>
              </a:ln>
            </p:spPr>
            <p:txBody>
              <a:bodyPr rtlCol="0" anchor="ctr"/>
              <a:lstStyle/>
              <a:p>
                <a:endParaRPr lang="en-AU"/>
              </a:p>
            </p:txBody>
          </p:sp>
          <p:sp>
            <p:nvSpPr>
              <p:cNvPr id="1470" name="Freeform: Shape 1469">
                <a:extLst>
                  <a:ext uri="{FF2B5EF4-FFF2-40B4-BE49-F238E27FC236}">
                    <a16:creationId xmlns:a16="http://schemas.microsoft.com/office/drawing/2014/main" id="{D77EC6DD-7467-4810-9FFF-A3E0748C5B6B}"/>
                  </a:ext>
                </a:extLst>
              </p:cNvPr>
              <p:cNvSpPr/>
              <p:nvPr/>
            </p:nvSpPr>
            <p:spPr>
              <a:xfrm>
                <a:off x="8022870" y="4142907"/>
                <a:ext cx="100614" cy="105217"/>
              </a:xfrm>
              <a:custGeom>
                <a:avLst/>
                <a:gdLst>
                  <a:gd name="connsiteX0" fmla="*/ 0 w 100614"/>
                  <a:gd name="connsiteY0" fmla="*/ 30887 h 105217"/>
                  <a:gd name="connsiteX1" fmla="*/ 47963 w 100614"/>
                  <a:gd name="connsiteY1" fmla="*/ 0 h 105217"/>
                  <a:gd name="connsiteX2" fmla="*/ 100614 w 100614"/>
                  <a:gd name="connsiteY2" fmla="*/ 52651 h 105217"/>
                  <a:gd name="connsiteX3" fmla="*/ 72405 w 100614"/>
                  <a:gd name="connsiteY3" fmla="*/ 99275 h 105217"/>
                  <a:gd name="connsiteX4" fmla="*/ 48047 w 100614"/>
                  <a:gd name="connsiteY4" fmla="*/ 105218 h 105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614" h="105217">
                    <a:moveTo>
                      <a:pt x="0" y="30887"/>
                    </a:moveTo>
                    <a:cubicBezTo>
                      <a:pt x="8287" y="12639"/>
                      <a:pt x="26618" y="0"/>
                      <a:pt x="47963" y="0"/>
                    </a:cubicBezTo>
                    <a:cubicBezTo>
                      <a:pt x="77009" y="0"/>
                      <a:pt x="100614" y="23521"/>
                      <a:pt x="100614" y="52651"/>
                    </a:cubicBezTo>
                    <a:cubicBezTo>
                      <a:pt x="100614" y="72907"/>
                      <a:pt x="89146" y="90486"/>
                      <a:pt x="72405" y="99275"/>
                    </a:cubicBezTo>
                    <a:cubicBezTo>
                      <a:pt x="65123" y="103125"/>
                      <a:pt x="56836" y="105218"/>
                      <a:pt x="48047" y="105218"/>
                    </a:cubicBezTo>
                  </a:path>
                </a:pathLst>
              </a:custGeom>
              <a:noFill/>
              <a:ln w="12700" cap="flat">
                <a:solidFill>
                  <a:schemeClr val="tx1"/>
                </a:solidFill>
                <a:prstDash val="solid"/>
                <a:miter/>
              </a:ln>
            </p:spPr>
            <p:txBody>
              <a:bodyPr rtlCol="0" anchor="ctr"/>
              <a:lstStyle/>
              <a:p>
                <a:endParaRPr lang="en-AU"/>
              </a:p>
            </p:txBody>
          </p:sp>
        </p:grpSp>
        <p:sp>
          <p:nvSpPr>
            <p:cNvPr id="1471" name="Freeform: Shape 1470">
              <a:extLst>
                <a:ext uri="{FF2B5EF4-FFF2-40B4-BE49-F238E27FC236}">
                  <a16:creationId xmlns:a16="http://schemas.microsoft.com/office/drawing/2014/main" id="{82F9611E-EBFA-4048-885A-CBD9465E59A7}"/>
                </a:ext>
              </a:extLst>
            </p:cNvPr>
            <p:cNvSpPr/>
            <p:nvPr/>
          </p:nvSpPr>
          <p:spPr>
            <a:xfrm>
              <a:off x="7859225" y="4235485"/>
              <a:ext cx="41852" cy="41852"/>
            </a:xfrm>
            <a:custGeom>
              <a:avLst/>
              <a:gdLst>
                <a:gd name="connsiteX0" fmla="*/ 25112 w 41852"/>
                <a:gd name="connsiteY0" fmla="*/ 0 h 41852"/>
                <a:gd name="connsiteX1" fmla="*/ 41853 w 41852"/>
                <a:gd name="connsiteY1" fmla="*/ 16741 h 41852"/>
                <a:gd name="connsiteX2" fmla="*/ 41853 w 41852"/>
                <a:gd name="connsiteY2" fmla="*/ 25112 h 41852"/>
                <a:gd name="connsiteX3" fmla="*/ 25112 w 41852"/>
                <a:gd name="connsiteY3" fmla="*/ 41853 h 41852"/>
                <a:gd name="connsiteX4" fmla="*/ 16741 w 41852"/>
                <a:gd name="connsiteY4" fmla="*/ 41853 h 41852"/>
                <a:gd name="connsiteX5" fmla="*/ 0 w 41852"/>
                <a:gd name="connsiteY5" fmla="*/ 25112 h 41852"/>
                <a:gd name="connsiteX6" fmla="*/ 0 w 41852"/>
                <a:gd name="connsiteY6" fmla="*/ 16741 h 41852"/>
                <a:gd name="connsiteX7" fmla="*/ 16741 w 41852"/>
                <a:gd name="connsiteY7" fmla="*/ 0 h 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52" h="41852">
                  <a:moveTo>
                    <a:pt x="25112" y="0"/>
                  </a:moveTo>
                  <a:cubicBezTo>
                    <a:pt x="34358" y="0"/>
                    <a:pt x="41853" y="7495"/>
                    <a:pt x="41853" y="16741"/>
                  </a:cubicBezTo>
                  <a:lnTo>
                    <a:pt x="41853" y="25112"/>
                  </a:lnTo>
                  <a:cubicBezTo>
                    <a:pt x="41853" y="34358"/>
                    <a:pt x="34358" y="41853"/>
                    <a:pt x="25112" y="41853"/>
                  </a:cubicBezTo>
                  <a:lnTo>
                    <a:pt x="16741" y="41853"/>
                  </a:lnTo>
                  <a:cubicBezTo>
                    <a:pt x="7495" y="41853"/>
                    <a:pt x="0" y="34358"/>
                    <a:pt x="0" y="25112"/>
                  </a:cubicBezTo>
                  <a:lnTo>
                    <a:pt x="0" y="16741"/>
                  </a:lnTo>
                  <a:cubicBezTo>
                    <a:pt x="0" y="7495"/>
                    <a:pt x="7495" y="0"/>
                    <a:pt x="16741" y="0"/>
                  </a:cubicBezTo>
                  <a:close/>
                </a:path>
              </a:pathLst>
            </a:custGeom>
            <a:noFill/>
            <a:ln w="12700" cap="flat">
              <a:solidFill>
                <a:schemeClr val="tx1"/>
              </a:solidFill>
              <a:prstDash val="solid"/>
              <a:miter/>
            </a:ln>
          </p:spPr>
          <p:txBody>
            <a:bodyPr rtlCol="0" anchor="ctr"/>
            <a:lstStyle/>
            <a:p>
              <a:endParaRPr lang="en-AU"/>
            </a:p>
          </p:txBody>
        </p:sp>
        <p:sp>
          <p:nvSpPr>
            <p:cNvPr id="1472" name="Freeform: Shape 1471">
              <a:extLst>
                <a:ext uri="{FF2B5EF4-FFF2-40B4-BE49-F238E27FC236}">
                  <a16:creationId xmlns:a16="http://schemas.microsoft.com/office/drawing/2014/main" id="{81D1418E-CA4B-44EE-86EC-71AF5B57B026}"/>
                </a:ext>
              </a:extLst>
            </p:cNvPr>
            <p:cNvSpPr/>
            <p:nvPr/>
          </p:nvSpPr>
          <p:spPr>
            <a:xfrm>
              <a:off x="7934560" y="4294079"/>
              <a:ext cx="41852" cy="41852"/>
            </a:xfrm>
            <a:custGeom>
              <a:avLst/>
              <a:gdLst>
                <a:gd name="connsiteX0" fmla="*/ 25112 w 41852"/>
                <a:gd name="connsiteY0" fmla="*/ 0 h 41852"/>
                <a:gd name="connsiteX1" fmla="*/ 41853 w 41852"/>
                <a:gd name="connsiteY1" fmla="*/ 16741 h 41852"/>
                <a:gd name="connsiteX2" fmla="*/ 41853 w 41852"/>
                <a:gd name="connsiteY2" fmla="*/ 25112 h 41852"/>
                <a:gd name="connsiteX3" fmla="*/ 25112 w 41852"/>
                <a:gd name="connsiteY3" fmla="*/ 41853 h 41852"/>
                <a:gd name="connsiteX4" fmla="*/ 16741 w 41852"/>
                <a:gd name="connsiteY4" fmla="*/ 41853 h 41852"/>
                <a:gd name="connsiteX5" fmla="*/ 0 w 41852"/>
                <a:gd name="connsiteY5" fmla="*/ 25112 h 41852"/>
                <a:gd name="connsiteX6" fmla="*/ 0 w 41852"/>
                <a:gd name="connsiteY6" fmla="*/ 16741 h 41852"/>
                <a:gd name="connsiteX7" fmla="*/ 16741 w 41852"/>
                <a:gd name="connsiteY7" fmla="*/ 0 h 41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52" h="41852">
                  <a:moveTo>
                    <a:pt x="25112" y="0"/>
                  </a:moveTo>
                  <a:cubicBezTo>
                    <a:pt x="34358" y="0"/>
                    <a:pt x="41853" y="7495"/>
                    <a:pt x="41853" y="16741"/>
                  </a:cubicBezTo>
                  <a:lnTo>
                    <a:pt x="41853" y="25112"/>
                  </a:lnTo>
                  <a:cubicBezTo>
                    <a:pt x="41853" y="34358"/>
                    <a:pt x="34358" y="41853"/>
                    <a:pt x="25112" y="41853"/>
                  </a:cubicBezTo>
                  <a:lnTo>
                    <a:pt x="16741" y="41853"/>
                  </a:lnTo>
                  <a:cubicBezTo>
                    <a:pt x="7495" y="41853"/>
                    <a:pt x="0" y="34358"/>
                    <a:pt x="0" y="25112"/>
                  </a:cubicBezTo>
                  <a:lnTo>
                    <a:pt x="0" y="16741"/>
                  </a:lnTo>
                  <a:cubicBezTo>
                    <a:pt x="0" y="7495"/>
                    <a:pt x="7495" y="0"/>
                    <a:pt x="16741" y="0"/>
                  </a:cubicBezTo>
                  <a:close/>
                </a:path>
              </a:pathLst>
            </a:custGeom>
            <a:noFill/>
            <a:ln w="12700" cap="flat">
              <a:solidFill>
                <a:schemeClr val="tx1"/>
              </a:solidFill>
              <a:prstDash val="solid"/>
              <a:miter/>
            </a:ln>
          </p:spPr>
          <p:txBody>
            <a:bodyPr rtlCol="0" anchor="ctr"/>
            <a:lstStyle/>
            <a:p>
              <a:endParaRPr lang="en-AU"/>
            </a:p>
          </p:txBody>
        </p:sp>
        <p:sp>
          <p:nvSpPr>
            <p:cNvPr id="1473" name="Freeform: Shape 1472">
              <a:extLst>
                <a:ext uri="{FF2B5EF4-FFF2-40B4-BE49-F238E27FC236}">
                  <a16:creationId xmlns:a16="http://schemas.microsoft.com/office/drawing/2014/main" id="{E82E52FC-066A-40C3-A05B-2ECB026726D9}"/>
                </a:ext>
              </a:extLst>
            </p:cNvPr>
            <p:cNvSpPr/>
            <p:nvPr/>
          </p:nvSpPr>
          <p:spPr>
            <a:xfrm>
              <a:off x="7884337" y="4227115"/>
              <a:ext cx="66964" cy="117187"/>
            </a:xfrm>
            <a:custGeom>
              <a:avLst/>
              <a:gdLst>
                <a:gd name="connsiteX0" fmla="*/ 0 w 66964"/>
                <a:gd name="connsiteY0" fmla="*/ 117188 h 117187"/>
                <a:gd name="connsiteX1" fmla="*/ 66964 w 66964"/>
                <a:gd name="connsiteY1" fmla="*/ 0 h 117187"/>
              </a:gdLst>
              <a:ahLst/>
              <a:cxnLst>
                <a:cxn ang="0">
                  <a:pos x="connsiteX0" y="connsiteY0"/>
                </a:cxn>
                <a:cxn ang="0">
                  <a:pos x="connsiteX1" y="connsiteY1"/>
                </a:cxn>
              </a:cxnLst>
              <a:rect l="l" t="t" r="r" b="b"/>
              <a:pathLst>
                <a:path w="66964" h="117187">
                  <a:moveTo>
                    <a:pt x="0" y="117188"/>
                  </a:moveTo>
                  <a:lnTo>
                    <a:pt x="66964" y="0"/>
                  </a:lnTo>
                </a:path>
              </a:pathLst>
            </a:custGeom>
            <a:ln w="12700" cap="flat">
              <a:solidFill>
                <a:schemeClr val="tx1"/>
              </a:solidFill>
              <a:prstDash val="solid"/>
              <a:miter/>
            </a:ln>
          </p:spPr>
          <p:txBody>
            <a:bodyPr rtlCol="0" anchor="ctr"/>
            <a:lstStyle/>
            <a:p>
              <a:endParaRPr lang="en-AU"/>
            </a:p>
          </p:txBody>
        </p:sp>
      </p:grpSp>
      <p:grpSp>
        <p:nvGrpSpPr>
          <p:cNvPr id="1474" name="Graphic 1283">
            <a:extLst>
              <a:ext uri="{FF2B5EF4-FFF2-40B4-BE49-F238E27FC236}">
                <a16:creationId xmlns:a16="http://schemas.microsoft.com/office/drawing/2014/main" id="{866943A9-8951-4619-819B-9E84F371761C}"/>
              </a:ext>
            </a:extLst>
          </p:cNvPr>
          <p:cNvGrpSpPr/>
          <p:nvPr/>
        </p:nvGrpSpPr>
        <p:grpSpPr>
          <a:xfrm>
            <a:off x="8682036" y="5994232"/>
            <a:ext cx="343192" cy="360474"/>
            <a:chOff x="7089134" y="4101015"/>
            <a:chExt cx="343192" cy="360474"/>
          </a:xfrm>
          <a:noFill/>
        </p:grpSpPr>
        <p:grpSp>
          <p:nvGrpSpPr>
            <p:cNvPr id="1475" name="Graphic 1283">
              <a:extLst>
                <a:ext uri="{FF2B5EF4-FFF2-40B4-BE49-F238E27FC236}">
                  <a16:creationId xmlns:a16="http://schemas.microsoft.com/office/drawing/2014/main" id="{D127A397-4246-4B20-95E4-8F1458A38739}"/>
                </a:ext>
              </a:extLst>
            </p:cNvPr>
            <p:cNvGrpSpPr/>
            <p:nvPr/>
          </p:nvGrpSpPr>
          <p:grpSpPr>
            <a:xfrm>
              <a:off x="7203208" y="4101015"/>
              <a:ext cx="108986" cy="50939"/>
              <a:chOff x="7203208" y="4101015"/>
              <a:chExt cx="108986" cy="50939"/>
            </a:xfrm>
            <a:noFill/>
          </p:grpSpPr>
          <p:sp>
            <p:nvSpPr>
              <p:cNvPr id="1476" name="Freeform: Shape 1475">
                <a:extLst>
                  <a:ext uri="{FF2B5EF4-FFF2-40B4-BE49-F238E27FC236}">
                    <a16:creationId xmlns:a16="http://schemas.microsoft.com/office/drawing/2014/main" id="{7F18666A-9C28-41B2-AA17-D7A911DF4F52}"/>
                  </a:ext>
                </a:extLst>
              </p:cNvPr>
              <p:cNvSpPr/>
              <p:nvPr/>
            </p:nvSpPr>
            <p:spPr>
              <a:xfrm>
                <a:off x="7203208" y="4101015"/>
                <a:ext cx="54509" cy="50939"/>
              </a:xfrm>
              <a:custGeom>
                <a:avLst/>
                <a:gdLst>
                  <a:gd name="connsiteX0" fmla="*/ 54510 w 54509"/>
                  <a:gd name="connsiteY0" fmla="*/ 50932 h 50939"/>
                  <a:gd name="connsiteX1" fmla="*/ 36346 w 54509"/>
                  <a:gd name="connsiteY1" fmla="*/ 6233 h 50939"/>
                  <a:gd name="connsiteX2" fmla="*/ 5793 w 54509"/>
                  <a:gd name="connsiteY2" fmla="*/ 7489 h 50939"/>
                  <a:gd name="connsiteX3" fmla="*/ 8053 w 54509"/>
                  <a:gd name="connsiteY3" fmla="*/ 37957 h 50939"/>
                  <a:gd name="connsiteX4" fmla="*/ 54510 w 54509"/>
                  <a:gd name="connsiteY4" fmla="*/ 50932 h 50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09" h="50939">
                    <a:moveTo>
                      <a:pt x="54510" y="50932"/>
                    </a:moveTo>
                    <a:cubicBezTo>
                      <a:pt x="54510" y="50932"/>
                      <a:pt x="51747" y="19961"/>
                      <a:pt x="36346" y="6233"/>
                    </a:cubicBezTo>
                    <a:cubicBezTo>
                      <a:pt x="25799" y="-3142"/>
                      <a:pt x="13661" y="-1301"/>
                      <a:pt x="5793" y="7489"/>
                    </a:cubicBezTo>
                    <a:cubicBezTo>
                      <a:pt x="-2075" y="16278"/>
                      <a:pt x="-2494" y="28582"/>
                      <a:pt x="8053" y="37957"/>
                    </a:cubicBezTo>
                    <a:cubicBezTo>
                      <a:pt x="23455" y="51685"/>
                      <a:pt x="54510" y="50932"/>
                      <a:pt x="54510" y="50932"/>
                    </a:cubicBezTo>
                    <a:close/>
                  </a:path>
                </a:pathLst>
              </a:custGeom>
              <a:noFill/>
              <a:ln w="12700" cap="flat">
                <a:solidFill>
                  <a:schemeClr val="tx1"/>
                </a:solidFill>
                <a:prstDash val="solid"/>
                <a:miter/>
              </a:ln>
            </p:spPr>
            <p:txBody>
              <a:bodyPr rtlCol="0" anchor="ctr"/>
              <a:lstStyle/>
              <a:p>
                <a:endParaRPr lang="en-AU"/>
              </a:p>
            </p:txBody>
          </p:sp>
          <p:sp>
            <p:nvSpPr>
              <p:cNvPr id="1477" name="Freeform: Shape 1476">
                <a:extLst>
                  <a:ext uri="{FF2B5EF4-FFF2-40B4-BE49-F238E27FC236}">
                    <a16:creationId xmlns:a16="http://schemas.microsoft.com/office/drawing/2014/main" id="{FD1D96AB-5C45-4988-80BC-9027A06212BF}"/>
                  </a:ext>
                </a:extLst>
              </p:cNvPr>
              <p:cNvSpPr/>
              <p:nvPr/>
            </p:nvSpPr>
            <p:spPr>
              <a:xfrm>
                <a:off x="7257717" y="4101015"/>
                <a:ext cx="54476" cy="50939"/>
              </a:xfrm>
              <a:custGeom>
                <a:avLst/>
                <a:gdLst>
                  <a:gd name="connsiteX0" fmla="*/ 0 w 54476"/>
                  <a:gd name="connsiteY0" fmla="*/ 50932 h 50939"/>
                  <a:gd name="connsiteX1" fmla="*/ 18164 w 54476"/>
                  <a:gd name="connsiteY1" fmla="*/ 6233 h 50939"/>
                  <a:gd name="connsiteX2" fmla="*/ 48717 w 54476"/>
                  <a:gd name="connsiteY2" fmla="*/ 7489 h 50939"/>
                  <a:gd name="connsiteX3" fmla="*/ 46457 w 54476"/>
                  <a:gd name="connsiteY3" fmla="*/ 37957 h 50939"/>
                  <a:gd name="connsiteX4" fmla="*/ 0 w 54476"/>
                  <a:gd name="connsiteY4" fmla="*/ 50932 h 50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76" h="50939">
                    <a:moveTo>
                      <a:pt x="0" y="50932"/>
                    </a:moveTo>
                    <a:cubicBezTo>
                      <a:pt x="0" y="50932"/>
                      <a:pt x="2762" y="19961"/>
                      <a:pt x="18164" y="6233"/>
                    </a:cubicBezTo>
                    <a:cubicBezTo>
                      <a:pt x="28711" y="-3142"/>
                      <a:pt x="40848" y="-1301"/>
                      <a:pt x="48717" y="7489"/>
                    </a:cubicBezTo>
                    <a:cubicBezTo>
                      <a:pt x="56501" y="16278"/>
                      <a:pt x="57003" y="28582"/>
                      <a:pt x="46457" y="37957"/>
                    </a:cubicBezTo>
                    <a:cubicBezTo>
                      <a:pt x="31055" y="51685"/>
                      <a:pt x="0" y="50932"/>
                      <a:pt x="0" y="50932"/>
                    </a:cubicBezTo>
                    <a:close/>
                  </a:path>
                </a:pathLst>
              </a:custGeom>
              <a:noFill/>
              <a:ln w="12700" cap="flat">
                <a:solidFill>
                  <a:schemeClr val="tx1"/>
                </a:solidFill>
                <a:prstDash val="solid"/>
                <a:miter/>
              </a:ln>
            </p:spPr>
            <p:txBody>
              <a:bodyPr rtlCol="0" anchor="ctr"/>
              <a:lstStyle/>
              <a:p>
                <a:endParaRPr lang="en-AU"/>
              </a:p>
            </p:txBody>
          </p:sp>
        </p:grpSp>
        <p:sp>
          <p:nvSpPr>
            <p:cNvPr id="1478" name="Freeform: Shape 1477">
              <a:extLst>
                <a:ext uri="{FF2B5EF4-FFF2-40B4-BE49-F238E27FC236}">
                  <a16:creationId xmlns:a16="http://schemas.microsoft.com/office/drawing/2014/main" id="{26EDA7B8-6604-4373-9606-AE827874C37B}"/>
                </a:ext>
              </a:extLst>
            </p:cNvPr>
            <p:cNvSpPr/>
            <p:nvPr/>
          </p:nvSpPr>
          <p:spPr>
            <a:xfrm>
              <a:off x="7089134" y="4394526"/>
              <a:ext cx="343192" cy="66964"/>
            </a:xfrm>
            <a:custGeom>
              <a:avLst/>
              <a:gdLst>
                <a:gd name="connsiteX0" fmla="*/ 192523 w 343192"/>
                <a:gd name="connsiteY0" fmla="*/ 0 h 66964"/>
                <a:gd name="connsiteX1" fmla="*/ 343193 w 343192"/>
                <a:gd name="connsiteY1" fmla="*/ 0 h 66964"/>
                <a:gd name="connsiteX2" fmla="*/ 343193 w 343192"/>
                <a:gd name="connsiteY2" fmla="*/ 66964 h 66964"/>
                <a:gd name="connsiteX3" fmla="*/ 0 w 343192"/>
                <a:gd name="connsiteY3" fmla="*/ 66964 h 66964"/>
                <a:gd name="connsiteX4" fmla="*/ 0 w 343192"/>
                <a:gd name="connsiteY4" fmla="*/ 0 h 66964"/>
                <a:gd name="connsiteX5" fmla="*/ 150670 w 343192"/>
                <a:gd name="connsiteY5" fmla="*/ 0 h 6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3192" h="66964">
                  <a:moveTo>
                    <a:pt x="192523" y="0"/>
                  </a:moveTo>
                  <a:lnTo>
                    <a:pt x="343193" y="0"/>
                  </a:lnTo>
                  <a:lnTo>
                    <a:pt x="343193" y="66964"/>
                  </a:lnTo>
                  <a:lnTo>
                    <a:pt x="0" y="66964"/>
                  </a:lnTo>
                  <a:lnTo>
                    <a:pt x="0" y="0"/>
                  </a:lnTo>
                  <a:lnTo>
                    <a:pt x="150670" y="0"/>
                  </a:lnTo>
                </a:path>
              </a:pathLst>
            </a:custGeom>
            <a:noFill/>
            <a:ln w="12700" cap="flat">
              <a:solidFill>
                <a:schemeClr val="tx1"/>
              </a:solidFill>
              <a:prstDash val="solid"/>
              <a:miter/>
            </a:ln>
          </p:spPr>
          <p:txBody>
            <a:bodyPr rtlCol="0" anchor="ctr"/>
            <a:lstStyle/>
            <a:p>
              <a:endParaRPr lang="en-AU"/>
            </a:p>
          </p:txBody>
        </p:sp>
        <p:sp>
          <p:nvSpPr>
            <p:cNvPr id="1479" name="Freeform: Shape 1478">
              <a:extLst>
                <a:ext uri="{FF2B5EF4-FFF2-40B4-BE49-F238E27FC236}">
                  <a16:creationId xmlns:a16="http://schemas.microsoft.com/office/drawing/2014/main" id="{EC234C99-3167-41E6-BF3F-13B436224894}"/>
                </a:ext>
              </a:extLst>
            </p:cNvPr>
            <p:cNvSpPr/>
            <p:nvPr/>
          </p:nvSpPr>
          <p:spPr>
            <a:xfrm>
              <a:off x="7130987" y="4294079"/>
              <a:ext cx="108817" cy="100446"/>
            </a:xfrm>
            <a:custGeom>
              <a:avLst/>
              <a:gdLst>
                <a:gd name="connsiteX0" fmla="*/ 108817 w 108817"/>
                <a:gd name="connsiteY0" fmla="*/ 100447 h 100446"/>
                <a:gd name="connsiteX1" fmla="*/ 0 w 108817"/>
                <a:gd name="connsiteY1" fmla="*/ 100447 h 100446"/>
                <a:gd name="connsiteX2" fmla="*/ 0 w 108817"/>
                <a:gd name="connsiteY2" fmla="*/ 0 h 100446"/>
                <a:gd name="connsiteX3" fmla="*/ 108817 w 108817"/>
                <a:gd name="connsiteY3" fmla="*/ 0 h 100446"/>
              </a:gdLst>
              <a:ahLst/>
              <a:cxnLst>
                <a:cxn ang="0">
                  <a:pos x="connsiteX0" y="connsiteY0"/>
                </a:cxn>
                <a:cxn ang="0">
                  <a:pos x="connsiteX1" y="connsiteY1"/>
                </a:cxn>
                <a:cxn ang="0">
                  <a:pos x="connsiteX2" y="connsiteY2"/>
                </a:cxn>
                <a:cxn ang="0">
                  <a:pos x="connsiteX3" y="connsiteY3"/>
                </a:cxn>
              </a:cxnLst>
              <a:rect l="l" t="t" r="r" b="b"/>
              <a:pathLst>
                <a:path w="108817" h="100446">
                  <a:moveTo>
                    <a:pt x="108817" y="100447"/>
                  </a:moveTo>
                  <a:lnTo>
                    <a:pt x="0" y="100447"/>
                  </a:lnTo>
                  <a:lnTo>
                    <a:pt x="0" y="0"/>
                  </a:lnTo>
                  <a:lnTo>
                    <a:pt x="108817" y="0"/>
                  </a:lnTo>
                </a:path>
              </a:pathLst>
            </a:custGeom>
            <a:noFill/>
            <a:ln w="12700" cap="flat">
              <a:solidFill>
                <a:schemeClr val="tx1"/>
              </a:solidFill>
              <a:prstDash val="solid"/>
              <a:miter/>
            </a:ln>
          </p:spPr>
          <p:txBody>
            <a:bodyPr rtlCol="0" anchor="ctr"/>
            <a:lstStyle/>
            <a:p>
              <a:endParaRPr lang="en-AU"/>
            </a:p>
          </p:txBody>
        </p:sp>
        <p:sp>
          <p:nvSpPr>
            <p:cNvPr id="1480" name="Freeform: Shape 1479">
              <a:extLst>
                <a:ext uri="{FF2B5EF4-FFF2-40B4-BE49-F238E27FC236}">
                  <a16:creationId xmlns:a16="http://schemas.microsoft.com/office/drawing/2014/main" id="{A2412808-929D-46EB-A95F-448BC344C46A}"/>
                </a:ext>
              </a:extLst>
            </p:cNvPr>
            <p:cNvSpPr/>
            <p:nvPr/>
          </p:nvSpPr>
          <p:spPr>
            <a:xfrm>
              <a:off x="7281657" y="4294079"/>
              <a:ext cx="108817" cy="100446"/>
            </a:xfrm>
            <a:custGeom>
              <a:avLst/>
              <a:gdLst>
                <a:gd name="connsiteX0" fmla="*/ 0 w 108817"/>
                <a:gd name="connsiteY0" fmla="*/ 0 h 100446"/>
                <a:gd name="connsiteX1" fmla="*/ 108817 w 108817"/>
                <a:gd name="connsiteY1" fmla="*/ 0 h 100446"/>
                <a:gd name="connsiteX2" fmla="*/ 108817 w 108817"/>
                <a:gd name="connsiteY2" fmla="*/ 100447 h 100446"/>
                <a:gd name="connsiteX3" fmla="*/ 0 w 108817"/>
                <a:gd name="connsiteY3" fmla="*/ 100447 h 100446"/>
              </a:gdLst>
              <a:ahLst/>
              <a:cxnLst>
                <a:cxn ang="0">
                  <a:pos x="connsiteX0" y="connsiteY0"/>
                </a:cxn>
                <a:cxn ang="0">
                  <a:pos x="connsiteX1" y="connsiteY1"/>
                </a:cxn>
                <a:cxn ang="0">
                  <a:pos x="connsiteX2" y="connsiteY2"/>
                </a:cxn>
                <a:cxn ang="0">
                  <a:pos x="connsiteX3" y="connsiteY3"/>
                </a:cxn>
              </a:cxnLst>
              <a:rect l="l" t="t" r="r" b="b"/>
              <a:pathLst>
                <a:path w="108817" h="100446">
                  <a:moveTo>
                    <a:pt x="0" y="0"/>
                  </a:moveTo>
                  <a:lnTo>
                    <a:pt x="108817" y="0"/>
                  </a:lnTo>
                  <a:lnTo>
                    <a:pt x="108817" y="100447"/>
                  </a:lnTo>
                  <a:lnTo>
                    <a:pt x="0" y="100447"/>
                  </a:lnTo>
                </a:path>
              </a:pathLst>
            </a:custGeom>
            <a:noFill/>
            <a:ln w="12700" cap="flat">
              <a:solidFill>
                <a:schemeClr val="tx1"/>
              </a:solidFill>
              <a:prstDash val="solid"/>
              <a:miter/>
            </a:ln>
          </p:spPr>
          <p:txBody>
            <a:bodyPr rtlCol="0" anchor="ctr"/>
            <a:lstStyle/>
            <a:p>
              <a:endParaRPr lang="en-AU"/>
            </a:p>
          </p:txBody>
        </p:sp>
        <p:sp>
          <p:nvSpPr>
            <p:cNvPr id="1481" name="Freeform: Shape 1480">
              <a:extLst>
                <a:ext uri="{FF2B5EF4-FFF2-40B4-BE49-F238E27FC236}">
                  <a16:creationId xmlns:a16="http://schemas.microsoft.com/office/drawing/2014/main" id="{A05139EE-5322-43D3-9263-106CA7820E00}"/>
                </a:ext>
              </a:extLst>
            </p:cNvPr>
            <p:cNvSpPr/>
            <p:nvPr/>
          </p:nvSpPr>
          <p:spPr>
            <a:xfrm>
              <a:off x="7281657" y="4202003"/>
              <a:ext cx="75335" cy="92076"/>
            </a:xfrm>
            <a:custGeom>
              <a:avLst/>
              <a:gdLst>
                <a:gd name="connsiteX0" fmla="*/ 0 w 75335"/>
                <a:gd name="connsiteY0" fmla="*/ 92076 h 92076"/>
                <a:gd name="connsiteX1" fmla="*/ 75335 w 75335"/>
                <a:gd name="connsiteY1" fmla="*/ 92076 h 92076"/>
                <a:gd name="connsiteX2" fmla="*/ 75335 w 75335"/>
                <a:gd name="connsiteY2" fmla="*/ 0 h 92076"/>
              </a:gdLst>
              <a:ahLst/>
              <a:cxnLst>
                <a:cxn ang="0">
                  <a:pos x="connsiteX0" y="connsiteY0"/>
                </a:cxn>
                <a:cxn ang="0">
                  <a:pos x="connsiteX1" y="connsiteY1"/>
                </a:cxn>
                <a:cxn ang="0">
                  <a:pos x="connsiteX2" y="connsiteY2"/>
                </a:cxn>
              </a:cxnLst>
              <a:rect l="l" t="t" r="r" b="b"/>
              <a:pathLst>
                <a:path w="75335" h="92076">
                  <a:moveTo>
                    <a:pt x="0" y="92076"/>
                  </a:moveTo>
                  <a:lnTo>
                    <a:pt x="75335" y="92076"/>
                  </a:lnTo>
                  <a:lnTo>
                    <a:pt x="75335" y="0"/>
                  </a:lnTo>
                </a:path>
              </a:pathLst>
            </a:custGeom>
            <a:noFill/>
            <a:ln w="12700" cap="flat">
              <a:solidFill>
                <a:schemeClr val="tx1"/>
              </a:solidFill>
              <a:prstDash val="solid"/>
              <a:miter/>
            </a:ln>
          </p:spPr>
          <p:txBody>
            <a:bodyPr rtlCol="0" anchor="ctr"/>
            <a:lstStyle/>
            <a:p>
              <a:endParaRPr lang="en-AU"/>
            </a:p>
          </p:txBody>
        </p:sp>
        <p:sp>
          <p:nvSpPr>
            <p:cNvPr id="1482" name="Freeform: Shape 1481">
              <a:extLst>
                <a:ext uri="{FF2B5EF4-FFF2-40B4-BE49-F238E27FC236}">
                  <a16:creationId xmlns:a16="http://schemas.microsoft.com/office/drawing/2014/main" id="{C7A93950-A4D6-4A79-83D8-24B334EDFE20}"/>
                </a:ext>
              </a:extLst>
            </p:cNvPr>
            <p:cNvSpPr/>
            <p:nvPr/>
          </p:nvSpPr>
          <p:spPr>
            <a:xfrm>
              <a:off x="7164469" y="4202003"/>
              <a:ext cx="75335" cy="92076"/>
            </a:xfrm>
            <a:custGeom>
              <a:avLst/>
              <a:gdLst>
                <a:gd name="connsiteX0" fmla="*/ 0 w 75335"/>
                <a:gd name="connsiteY0" fmla="*/ 0 h 92076"/>
                <a:gd name="connsiteX1" fmla="*/ 0 w 75335"/>
                <a:gd name="connsiteY1" fmla="*/ 92076 h 92076"/>
                <a:gd name="connsiteX2" fmla="*/ 75335 w 75335"/>
                <a:gd name="connsiteY2" fmla="*/ 92076 h 92076"/>
              </a:gdLst>
              <a:ahLst/>
              <a:cxnLst>
                <a:cxn ang="0">
                  <a:pos x="connsiteX0" y="connsiteY0"/>
                </a:cxn>
                <a:cxn ang="0">
                  <a:pos x="connsiteX1" y="connsiteY1"/>
                </a:cxn>
                <a:cxn ang="0">
                  <a:pos x="connsiteX2" y="connsiteY2"/>
                </a:cxn>
              </a:cxnLst>
              <a:rect l="l" t="t" r="r" b="b"/>
              <a:pathLst>
                <a:path w="75335" h="92076">
                  <a:moveTo>
                    <a:pt x="0" y="0"/>
                  </a:moveTo>
                  <a:lnTo>
                    <a:pt x="0" y="92076"/>
                  </a:lnTo>
                  <a:lnTo>
                    <a:pt x="75335" y="92076"/>
                  </a:lnTo>
                </a:path>
              </a:pathLst>
            </a:custGeom>
            <a:noFill/>
            <a:ln w="12700" cap="flat">
              <a:solidFill>
                <a:schemeClr val="tx1"/>
              </a:solidFill>
              <a:prstDash val="solid"/>
              <a:miter/>
            </a:ln>
          </p:spPr>
          <p:txBody>
            <a:bodyPr rtlCol="0" anchor="ctr"/>
            <a:lstStyle/>
            <a:p>
              <a:endParaRPr lang="en-AU"/>
            </a:p>
          </p:txBody>
        </p:sp>
        <p:sp>
          <p:nvSpPr>
            <p:cNvPr id="1483" name="Freeform: Shape 1482">
              <a:extLst>
                <a:ext uri="{FF2B5EF4-FFF2-40B4-BE49-F238E27FC236}">
                  <a16:creationId xmlns:a16="http://schemas.microsoft.com/office/drawing/2014/main" id="{272599DA-18DC-4F63-8E6E-53A78B8300BA}"/>
                </a:ext>
              </a:extLst>
            </p:cNvPr>
            <p:cNvSpPr/>
            <p:nvPr/>
          </p:nvSpPr>
          <p:spPr>
            <a:xfrm>
              <a:off x="7156099" y="4151780"/>
              <a:ext cx="209263" cy="50223"/>
            </a:xfrm>
            <a:custGeom>
              <a:avLst/>
              <a:gdLst>
                <a:gd name="connsiteX0" fmla="*/ 125558 w 209263"/>
                <a:gd name="connsiteY0" fmla="*/ 50223 h 50223"/>
                <a:gd name="connsiteX1" fmla="*/ 209264 w 209263"/>
                <a:gd name="connsiteY1" fmla="*/ 50223 h 50223"/>
                <a:gd name="connsiteX2" fmla="*/ 209264 w 209263"/>
                <a:gd name="connsiteY2" fmla="*/ 0 h 50223"/>
                <a:gd name="connsiteX3" fmla="*/ 0 w 209263"/>
                <a:gd name="connsiteY3" fmla="*/ 0 h 50223"/>
                <a:gd name="connsiteX4" fmla="*/ 0 w 209263"/>
                <a:gd name="connsiteY4" fmla="*/ 50223 h 50223"/>
                <a:gd name="connsiteX5" fmla="*/ 83706 w 209263"/>
                <a:gd name="connsiteY5" fmla="*/ 50223 h 5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263" h="50223">
                  <a:moveTo>
                    <a:pt x="125558" y="50223"/>
                  </a:moveTo>
                  <a:lnTo>
                    <a:pt x="209264" y="50223"/>
                  </a:lnTo>
                  <a:lnTo>
                    <a:pt x="209264" y="0"/>
                  </a:lnTo>
                  <a:lnTo>
                    <a:pt x="0" y="0"/>
                  </a:lnTo>
                  <a:lnTo>
                    <a:pt x="0" y="50223"/>
                  </a:lnTo>
                  <a:lnTo>
                    <a:pt x="83706" y="50223"/>
                  </a:lnTo>
                </a:path>
              </a:pathLst>
            </a:custGeom>
            <a:noFill/>
            <a:ln w="12700" cap="flat">
              <a:solidFill>
                <a:schemeClr val="tx1"/>
              </a:solidFill>
              <a:prstDash val="solid"/>
              <a:miter/>
            </a:ln>
          </p:spPr>
          <p:txBody>
            <a:bodyPr rtlCol="0" anchor="ctr"/>
            <a:lstStyle/>
            <a:p>
              <a:endParaRPr lang="en-AU"/>
            </a:p>
          </p:txBody>
        </p:sp>
        <p:sp>
          <p:nvSpPr>
            <p:cNvPr id="1484" name="Freeform: Shape 1483">
              <a:extLst>
                <a:ext uri="{FF2B5EF4-FFF2-40B4-BE49-F238E27FC236}">
                  <a16:creationId xmlns:a16="http://schemas.microsoft.com/office/drawing/2014/main" id="{5991F3A8-404A-4983-94BA-8E458F0BA99E}"/>
                </a:ext>
              </a:extLst>
            </p:cNvPr>
            <p:cNvSpPr/>
            <p:nvPr/>
          </p:nvSpPr>
          <p:spPr>
            <a:xfrm>
              <a:off x="7239804" y="4151780"/>
              <a:ext cx="41852" cy="309710"/>
            </a:xfrm>
            <a:custGeom>
              <a:avLst/>
              <a:gdLst>
                <a:gd name="connsiteX0" fmla="*/ 0 w 41852"/>
                <a:gd name="connsiteY0" fmla="*/ 0 h 309710"/>
                <a:gd name="connsiteX1" fmla="*/ 41853 w 41852"/>
                <a:gd name="connsiteY1" fmla="*/ 0 h 309710"/>
                <a:gd name="connsiteX2" fmla="*/ 41853 w 41852"/>
                <a:gd name="connsiteY2" fmla="*/ 309711 h 309710"/>
                <a:gd name="connsiteX3" fmla="*/ 0 w 41852"/>
                <a:gd name="connsiteY3" fmla="*/ 309711 h 309710"/>
              </a:gdLst>
              <a:ahLst/>
              <a:cxnLst>
                <a:cxn ang="0">
                  <a:pos x="connsiteX0" y="connsiteY0"/>
                </a:cxn>
                <a:cxn ang="0">
                  <a:pos x="connsiteX1" y="connsiteY1"/>
                </a:cxn>
                <a:cxn ang="0">
                  <a:pos x="connsiteX2" y="connsiteY2"/>
                </a:cxn>
                <a:cxn ang="0">
                  <a:pos x="connsiteX3" y="connsiteY3"/>
                </a:cxn>
              </a:cxnLst>
              <a:rect l="l" t="t" r="r" b="b"/>
              <a:pathLst>
                <a:path w="41852" h="309710">
                  <a:moveTo>
                    <a:pt x="0" y="0"/>
                  </a:moveTo>
                  <a:lnTo>
                    <a:pt x="41853" y="0"/>
                  </a:lnTo>
                  <a:lnTo>
                    <a:pt x="41853" y="309711"/>
                  </a:lnTo>
                  <a:lnTo>
                    <a:pt x="0" y="309711"/>
                  </a:lnTo>
                  <a:close/>
                </a:path>
              </a:pathLst>
            </a:custGeom>
            <a:noFill/>
            <a:ln w="12700" cap="flat">
              <a:solidFill>
                <a:schemeClr val="tx1"/>
              </a:solidFill>
              <a:prstDash val="solid"/>
              <a:miter/>
            </a:ln>
          </p:spPr>
          <p:txBody>
            <a:bodyPr rtlCol="0" anchor="ctr"/>
            <a:lstStyle/>
            <a:p>
              <a:endParaRPr lang="en-AU"/>
            </a:p>
          </p:txBody>
        </p:sp>
      </p:grpSp>
      <p:grpSp>
        <p:nvGrpSpPr>
          <p:cNvPr id="1488" name="Graphic 1485">
            <a:extLst>
              <a:ext uri="{FF2B5EF4-FFF2-40B4-BE49-F238E27FC236}">
                <a16:creationId xmlns:a16="http://schemas.microsoft.com/office/drawing/2014/main" id="{A994F84B-E05E-4B41-8EA4-8B655DE1A2AC}"/>
              </a:ext>
            </a:extLst>
          </p:cNvPr>
          <p:cNvGrpSpPr/>
          <p:nvPr/>
        </p:nvGrpSpPr>
        <p:grpSpPr>
          <a:xfrm>
            <a:off x="11399046" y="3346350"/>
            <a:ext cx="368521" cy="368521"/>
            <a:chOff x="9810934" y="3272867"/>
            <a:chExt cx="368521" cy="368521"/>
          </a:xfrm>
          <a:noFill/>
        </p:grpSpPr>
        <p:sp>
          <p:nvSpPr>
            <p:cNvPr id="1489" name="Freeform: Shape 1488">
              <a:extLst>
                <a:ext uri="{FF2B5EF4-FFF2-40B4-BE49-F238E27FC236}">
                  <a16:creationId xmlns:a16="http://schemas.microsoft.com/office/drawing/2014/main" id="{D5689E08-A464-46A0-A8EA-29EE86989B57}"/>
                </a:ext>
              </a:extLst>
            </p:cNvPr>
            <p:cNvSpPr/>
            <p:nvPr/>
          </p:nvSpPr>
          <p:spPr>
            <a:xfrm>
              <a:off x="9906036" y="3367969"/>
              <a:ext cx="178316" cy="178316"/>
            </a:xfrm>
            <a:custGeom>
              <a:avLst/>
              <a:gdLst>
                <a:gd name="connsiteX0" fmla="*/ 178317 w 178316"/>
                <a:gd name="connsiteY0" fmla="*/ 89158 h 178316"/>
                <a:gd name="connsiteX1" fmla="*/ 89158 w 178316"/>
                <a:gd name="connsiteY1" fmla="*/ 178317 h 178316"/>
                <a:gd name="connsiteX2" fmla="*/ 0 w 178316"/>
                <a:gd name="connsiteY2" fmla="*/ 89158 h 178316"/>
                <a:gd name="connsiteX3" fmla="*/ 89158 w 178316"/>
                <a:gd name="connsiteY3" fmla="*/ 0 h 178316"/>
                <a:gd name="connsiteX4" fmla="*/ 178317 w 178316"/>
                <a:gd name="connsiteY4" fmla="*/ 89158 h 178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6" h="178316">
                  <a:moveTo>
                    <a:pt x="178317" y="89158"/>
                  </a:moveTo>
                  <a:cubicBezTo>
                    <a:pt x="178317" y="138399"/>
                    <a:pt x="138399" y="178317"/>
                    <a:pt x="89158" y="178317"/>
                  </a:cubicBezTo>
                  <a:cubicBezTo>
                    <a:pt x="39918" y="178317"/>
                    <a:pt x="0" y="138399"/>
                    <a:pt x="0" y="89158"/>
                  </a:cubicBezTo>
                  <a:cubicBezTo>
                    <a:pt x="0" y="39918"/>
                    <a:pt x="39918" y="0"/>
                    <a:pt x="89158" y="0"/>
                  </a:cubicBezTo>
                  <a:cubicBezTo>
                    <a:pt x="138399" y="0"/>
                    <a:pt x="178317" y="39918"/>
                    <a:pt x="178317" y="89158"/>
                  </a:cubicBezTo>
                  <a:close/>
                </a:path>
              </a:pathLst>
            </a:custGeom>
            <a:noFill/>
            <a:ln w="12700" cap="rnd">
              <a:solidFill>
                <a:schemeClr val="tx1"/>
              </a:solidFill>
              <a:prstDash val="solid"/>
              <a:round/>
            </a:ln>
          </p:spPr>
          <p:txBody>
            <a:bodyPr rtlCol="0" anchor="ctr"/>
            <a:lstStyle/>
            <a:p>
              <a:endParaRPr lang="en-AU"/>
            </a:p>
          </p:txBody>
        </p:sp>
        <p:grpSp>
          <p:nvGrpSpPr>
            <p:cNvPr id="1490" name="Graphic 1485">
              <a:extLst>
                <a:ext uri="{FF2B5EF4-FFF2-40B4-BE49-F238E27FC236}">
                  <a16:creationId xmlns:a16="http://schemas.microsoft.com/office/drawing/2014/main" id="{387070F0-0CBE-41EA-9ACA-8CA42F7154CC}"/>
                </a:ext>
              </a:extLst>
            </p:cNvPr>
            <p:cNvGrpSpPr/>
            <p:nvPr/>
          </p:nvGrpSpPr>
          <p:grpSpPr>
            <a:xfrm>
              <a:off x="9810934" y="3272867"/>
              <a:ext cx="368521" cy="368521"/>
              <a:chOff x="9810934" y="3272867"/>
              <a:chExt cx="368521" cy="368521"/>
            </a:xfrm>
            <a:noFill/>
          </p:grpSpPr>
          <p:sp>
            <p:nvSpPr>
              <p:cNvPr id="1491" name="Freeform: Shape 1490">
                <a:extLst>
                  <a:ext uri="{FF2B5EF4-FFF2-40B4-BE49-F238E27FC236}">
                    <a16:creationId xmlns:a16="http://schemas.microsoft.com/office/drawing/2014/main" id="{368B32BB-9293-4C2F-890E-5F3767FAA61C}"/>
                  </a:ext>
                </a:extLst>
              </p:cNvPr>
              <p:cNvSpPr/>
              <p:nvPr/>
            </p:nvSpPr>
            <p:spPr>
              <a:xfrm>
                <a:off x="9810934" y="3433352"/>
                <a:ext cx="101046" cy="47551"/>
              </a:xfrm>
              <a:custGeom>
                <a:avLst/>
                <a:gdLst>
                  <a:gd name="connsiteX0" fmla="*/ 101046 w 101046"/>
                  <a:gd name="connsiteY0" fmla="*/ 47551 h 47551"/>
                  <a:gd name="connsiteX1" fmla="*/ 23776 w 101046"/>
                  <a:gd name="connsiteY1" fmla="*/ 47551 h 47551"/>
                  <a:gd name="connsiteX2" fmla="*/ 0 w 101046"/>
                  <a:gd name="connsiteY2" fmla="*/ 23776 h 47551"/>
                  <a:gd name="connsiteX3" fmla="*/ 0 w 101046"/>
                  <a:gd name="connsiteY3" fmla="*/ 23776 h 47551"/>
                  <a:gd name="connsiteX4" fmla="*/ 23776 w 101046"/>
                  <a:gd name="connsiteY4" fmla="*/ 0 h 47551"/>
                  <a:gd name="connsiteX5" fmla="*/ 101046 w 101046"/>
                  <a:gd name="connsiteY5" fmla="*/ 0 h 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46" h="47551">
                    <a:moveTo>
                      <a:pt x="101046" y="47551"/>
                    </a:moveTo>
                    <a:lnTo>
                      <a:pt x="23776" y="47551"/>
                    </a:lnTo>
                    <a:cubicBezTo>
                      <a:pt x="10699" y="47551"/>
                      <a:pt x="0" y="36852"/>
                      <a:pt x="0" y="23776"/>
                    </a:cubicBezTo>
                    <a:lnTo>
                      <a:pt x="0" y="23776"/>
                    </a:lnTo>
                    <a:cubicBezTo>
                      <a:pt x="0" y="10699"/>
                      <a:pt x="10699" y="0"/>
                      <a:pt x="23776" y="0"/>
                    </a:cubicBezTo>
                    <a:lnTo>
                      <a:pt x="101046" y="0"/>
                    </a:lnTo>
                  </a:path>
                </a:pathLst>
              </a:custGeom>
              <a:noFill/>
              <a:ln w="12700" cap="flat">
                <a:solidFill>
                  <a:schemeClr val="tx1"/>
                </a:solidFill>
                <a:prstDash val="solid"/>
                <a:round/>
              </a:ln>
            </p:spPr>
            <p:txBody>
              <a:bodyPr rtlCol="0" anchor="ctr"/>
              <a:lstStyle/>
              <a:p>
                <a:endParaRPr lang="en-AU"/>
              </a:p>
            </p:txBody>
          </p:sp>
          <p:sp>
            <p:nvSpPr>
              <p:cNvPr id="1492" name="Freeform: Shape 1491">
                <a:extLst>
                  <a:ext uri="{FF2B5EF4-FFF2-40B4-BE49-F238E27FC236}">
                    <a16:creationId xmlns:a16="http://schemas.microsoft.com/office/drawing/2014/main" id="{4BFE2F26-152B-4FF2-B9C6-4396A98C9FEC}"/>
                  </a:ext>
                </a:extLst>
              </p:cNvPr>
              <p:cNvSpPr/>
              <p:nvPr/>
            </p:nvSpPr>
            <p:spPr>
              <a:xfrm>
                <a:off x="10078409" y="3433352"/>
                <a:ext cx="101046" cy="47551"/>
              </a:xfrm>
              <a:custGeom>
                <a:avLst/>
                <a:gdLst>
                  <a:gd name="connsiteX0" fmla="*/ 0 w 101046"/>
                  <a:gd name="connsiteY0" fmla="*/ 0 h 47551"/>
                  <a:gd name="connsiteX1" fmla="*/ 77271 w 101046"/>
                  <a:gd name="connsiteY1" fmla="*/ 0 h 47551"/>
                  <a:gd name="connsiteX2" fmla="*/ 101046 w 101046"/>
                  <a:gd name="connsiteY2" fmla="*/ 23776 h 47551"/>
                  <a:gd name="connsiteX3" fmla="*/ 101046 w 101046"/>
                  <a:gd name="connsiteY3" fmla="*/ 23776 h 47551"/>
                  <a:gd name="connsiteX4" fmla="*/ 77271 w 101046"/>
                  <a:gd name="connsiteY4" fmla="*/ 47551 h 47551"/>
                  <a:gd name="connsiteX5" fmla="*/ 0 w 101046"/>
                  <a:gd name="connsiteY5" fmla="*/ 47551 h 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046" h="47551">
                    <a:moveTo>
                      <a:pt x="0" y="0"/>
                    </a:moveTo>
                    <a:lnTo>
                      <a:pt x="77271" y="0"/>
                    </a:lnTo>
                    <a:cubicBezTo>
                      <a:pt x="90347" y="0"/>
                      <a:pt x="101046" y="10699"/>
                      <a:pt x="101046" y="23776"/>
                    </a:cubicBezTo>
                    <a:lnTo>
                      <a:pt x="101046" y="23776"/>
                    </a:lnTo>
                    <a:cubicBezTo>
                      <a:pt x="101046" y="36852"/>
                      <a:pt x="90347" y="47551"/>
                      <a:pt x="77271" y="47551"/>
                    </a:cubicBezTo>
                    <a:lnTo>
                      <a:pt x="0" y="47551"/>
                    </a:lnTo>
                  </a:path>
                </a:pathLst>
              </a:custGeom>
              <a:noFill/>
              <a:ln w="12700" cap="flat">
                <a:solidFill>
                  <a:schemeClr val="tx1"/>
                </a:solidFill>
                <a:prstDash val="solid"/>
                <a:round/>
              </a:ln>
            </p:spPr>
            <p:txBody>
              <a:bodyPr rtlCol="0" anchor="ctr"/>
              <a:lstStyle/>
              <a:p>
                <a:endParaRPr lang="en-AU"/>
              </a:p>
            </p:txBody>
          </p:sp>
          <p:sp>
            <p:nvSpPr>
              <p:cNvPr id="1493" name="Freeform: Shape 1492">
                <a:extLst>
                  <a:ext uri="{FF2B5EF4-FFF2-40B4-BE49-F238E27FC236}">
                    <a16:creationId xmlns:a16="http://schemas.microsoft.com/office/drawing/2014/main" id="{407DB570-73BB-4C55-9173-149D168C8834}"/>
                  </a:ext>
                </a:extLst>
              </p:cNvPr>
              <p:cNvSpPr/>
              <p:nvPr/>
            </p:nvSpPr>
            <p:spPr>
              <a:xfrm>
                <a:off x="9971419" y="3540342"/>
                <a:ext cx="47551" cy="101046"/>
              </a:xfrm>
              <a:custGeom>
                <a:avLst/>
                <a:gdLst>
                  <a:gd name="connsiteX0" fmla="*/ 47551 w 47551"/>
                  <a:gd name="connsiteY0" fmla="*/ 0 h 101046"/>
                  <a:gd name="connsiteX1" fmla="*/ 47551 w 47551"/>
                  <a:gd name="connsiteY1" fmla="*/ 77271 h 101046"/>
                  <a:gd name="connsiteX2" fmla="*/ 23776 w 47551"/>
                  <a:gd name="connsiteY2" fmla="*/ 101046 h 101046"/>
                  <a:gd name="connsiteX3" fmla="*/ 23776 w 47551"/>
                  <a:gd name="connsiteY3" fmla="*/ 101046 h 101046"/>
                  <a:gd name="connsiteX4" fmla="*/ 0 w 47551"/>
                  <a:gd name="connsiteY4" fmla="*/ 77271 h 101046"/>
                  <a:gd name="connsiteX5" fmla="*/ 0 w 47551"/>
                  <a:gd name="connsiteY5" fmla="*/ 0 h 10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51" h="101046">
                    <a:moveTo>
                      <a:pt x="47551" y="0"/>
                    </a:moveTo>
                    <a:lnTo>
                      <a:pt x="47551" y="77271"/>
                    </a:lnTo>
                    <a:cubicBezTo>
                      <a:pt x="47551" y="90347"/>
                      <a:pt x="36852" y="101046"/>
                      <a:pt x="23776" y="101046"/>
                    </a:cubicBezTo>
                    <a:lnTo>
                      <a:pt x="23776" y="101046"/>
                    </a:lnTo>
                    <a:cubicBezTo>
                      <a:pt x="10699" y="101046"/>
                      <a:pt x="0" y="90347"/>
                      <a:pt x="0" y="77271"/>
                    </a:cubicBezTo>
                    <a:lnTo>
                      <a:pt x="0" y="0"/>
                    </a:lnTo>
                  </a:path>
                </a:pathLst>
              </a:custGeom>
              <a:noFill/>
              <a:ln w="12700" cap="flat">
                <a:solidFill>
                  <a:schemeClr val="tx1"/>
                </a:solidFill>
                <a:prstDash val="solid"/>
                <a:round/>
              </a:ln>
            </p:spPr>
            <p:txBody>
              <a:bodyPr rtlCol="0" anchor="ctr"/>
              <a:lstStyle/>
              <a:p>
                <a:endParaRPr lang="en-AU"/>
              </a:p>
            </p:txBody>
          </p:sp>
          <p:sp>
            <p:nvSpPr>
              <p:cNvPr id="1494" name="Freeform: Shape 1493">
                <a:extLst>
                  <a:ext uri="{FF2B5EF4-FFF2-40B4-BE49-F238E27FC236}">
                    <a16:creationId xmlns:a16="http://schemas.microsoft.com/office/drawing/2014/main" id="{E52B35AB-F696-4D83-A2C0-7F103A005EC1}"/>
                  </a:ext>
                </a:extLst>
              </p:cNvPr>
              <p:cNvSpPr/>
              <p:nvPr/>
            </p:nvSpPr>
            <p:spPr>
              <a:xfrm>
                <a:off x="9971419" y="3272867"/>
                <a:ext cx="47551" cy="101046"/>
              </a:xfrm>
              <a:custGeom>
                <a:avLst/>
                <a:gdLst>
                  <a:gd name="connsiteX0" fmla="*/ 0 w 47551"/>
                  <a:gd name="connsiteY0" fmla="*/ 101046 h 101046"/>
                  <a:gd name="connsiteX1" fmla="*/ 0 w 47551"/>
                  <a:gd name="connsiteY1" fmla="*/ 23776 h 101046"/>
                  <a:gd name="connsiteX2" fmla="*/ 23776 w 47551"/>
                  <a:gd name="connsiteY2" fmla="*/ 0 h 101046"/>
                  <a:gd name="connsiteX3" fmla="*/ 23776 w 47551"/>
                  <a:gd name="connsiteY3" fmla="*/ 0 h 101046"/>
                  <a:gd name="connsiteX4" fmla="*/ 47551 w 47551"/>
                  <a:gd name="connsiteY4" fmla="*/ 23776 h 101046"/>
                  <a:gd name="connsiteX5" fmla="*/ 47551 w 47551"/>
                  <a:gd name="connsiteY5" fmla="*/ 101046 h 10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51" h="101046">
                    <a:moveTo>
                      <a:pt x="0" y="101046"/>
                    </a:moveTo>
                    <a:lnTo>
                      <a:pt x="0" y="23776"/>
                    </a:lnTo>
                    <a:cubicBezTo>
                      <a:pt x="0" y="10699"/>
                      <a:pt x="10699" y="0"/>
                      <a:pt x="23776" y="0"/>
                    </a:cubicBezTo>
                    <a:lnTo>
                      <a:pt x="23776" y="0"/>
                    </a:lnTo>
                    <a:cubicBezTo>
                      <a:pt x="36852" y="0"/>
                      <a:pt x="47551" y="10699"/>
                      <a:pt x="47551" y="23776"/>
                    </a:cubicBezTo>
                    <a:lnTo>
                      <a:pt x="47551" y="101046"/>
                    </a:lnTo>
                  </a:path>
                </a:pathLst>
              </a:custGeom>
              <a:noFill/>
              <a:ln w="12700" cap="flat">
                <a:solidFill>
                  <a:schemeClr val="tx1"/>
                </a:solidFill>
                <a:prstDash val="solid"/>
                <a:round/>
              </a:ln>
            </p:spPr>
            <p:txBody>
              <a:bodyPr rtlCol="0" anchor="ctr"/>
              <a:lstStyle/>
              <a:p>
                <a:endParaRPr lang="en-AU"/>
              </a:p>
            </p:txBody>
          </p:sp>
        </p:grpSp>
        <p:grpSp>
          <p:nvGrpSpPr>
            <p:cNvPr id="1495" name="Graphic 1485">
              <a:extLst>
                <a:ext uri="{FF2B5EF4-FFF2-40B4-BE49-F238E27FC236}">
                  <a16:creationId xmlns:a16="http://schemas.microsoft.com/office/drawing/2014/main" id="{2616EC08-3693-4979-B0B4-FF36F7E67E5D}"/>
                </a:ext>
              </a:extLst>
            </p:cNvPr>
            <p:cNvGrpSpPr/>
            <p:nvPr/>
          </p:nvGrpSpPr>
          <p:grpSpPr>
            <a:xfrm>
              <a:off x="9810942" y="3272875"/>
              <a:ext cx="368504" cy="368504"/>
              <a:chOff x="9810942" y="3272875"/>
              <a:chExt cx="368504" cy="368504"/>
            </a:xfrm>
            <a:noFill/>
          </p:grpSpPr>
          <p:sp>
            <p:nvSpPr>
              <p:cNvPr id="1496" name="Freeform: Shape 1495">
                <a:extLst>
                  <a:ext uri="{FF2B5EF4-FFF2-40B4-BE49-F238E27FC236}">
                    <a16:creationId xmlns:a16="http://schemas.microsoft.com/office/drawing/2014/main" id="{652D8A09-8FD4-454A-B32E-7A46B40D0470}"/>
                  </a:ext>
                </a:extLst>
              </p:cNvPr>
              <p:cNvSpPr/>
              <p:nvPr/>
            </p:nvSpPr>
            <p:spPr>
              <a:xfrm>
                <a:off x="10024914" y="3272875"/>
                <a:ext cx="154532" cy="154532"/>
              </a:xfrm>
              <a:custGeom>
                <a:avLst/>
                <a:gdLst>
                  <a:gd name="connsiteX0" fmla="*/ 0 w 154532"/>
                  <a:gd name="connsiteY0" fmla="*/ 15446 h 154532"/>
                  <a:gd name="connsiteX1" fmla="*/ 68176 w 154532"/>
                  <a:gd name="connsiteY1" fmla="*/ 51 h 154532"/>
                  <a:gd name="connsiteX2" fmla="*/ 130469 w 154532"/>
                  <a:gd name="connsiteY2" fmla="*/ 24064 h 154532"/>
                  <a:gd name="connsiteX3" fmla="*/ 154482 w 154532"/>
                  <a:gd name="connsiteY3" fmla="*/ 86356 h 154532"/>
                  <a:gd name="connsiteX4" fmla="*/ 139087 w 154532"/>
                  <a:gd name="connsiteY4" fmla="*/ 154533 h 154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32" h="154532">
                    <a:moveTo>
                      <a:pt x="0" y="15446"/>
                    </a:moveTo>
                    <a:cubicBezTo>
                      <a:pt x="35485" y="3082"/>
                      <a:pt x="50107" y="-484"/>
                      <a:pt x="68176" y="51"/>
                    </a:cubicBezTo>
                    <a:cubicBezTo>
                      <a:pt x="94389" y="824"/>
                      <a:pt x="115609" y="8907"/>
                      <a:pt x="130469" y="24064"/>
                    </a:cubicBezTo>
                    <a:cubicBezTo>
                      <a:pt x="145566" y="38924"/>
                      <a:pt x="153709" y="60144"/>
                      <a:pt x="154482" y="86356"/>
                    </a:cubicBezTo>
                    <a:cubicBezTo>
                      <a:pt x="155017" y="104426"/>
                      <a:pt x="151450" y="119107"/>
                      <a:pt x="139087" y="154533"/>
                    </a:cubicBezTo>
                  </a:path>
                </a:pathLst>
              </a:custGeom>
              <a:noFill/>
              <a:ln w="12700" cap="rnd">
                <a:solidFill>
                  <a:schemeClr val="tx1"/>
                </a:solidFill>
                <a:prstDash val="solid"/>
                <a:round/>
              </a:ln>
            </p:spPr>
            <p:txBody>
              <a:bodyPr rtlCol="0" anchor="ctr"/>
              <a:lstStyle/>
              <a:p>
                <a:endParaRPr lang="en-AU"/>
              </a:p>
            </p:txBody>
          </p:sp>
          <p:sp>
            <p:nvSpPr>
              <p:cNvPr id="1497" name="Freeform: Shape 1496">
                <a:extLst>
                  <a:ext uri="{FF2B5EF4-FFF2-40B4-BE49-F238E27FC236}">
                    <a16:creationId xmlns:a16="http://schemas.microsoft.com/office/drawing/2014/main" id="{D54F15A4-36CB-4DEB-B93E-D70111EE1C06}"/>
                  </a:ext>
                </a:extLst>
              </p:cNvPr>
              <p:cNvSpPr/>
              <p:nvPr/>
            </p:nvSpPr>
            <p:spPr>
              <a:xfrm>
                <a:off x="10024914" y="3486847"/>
                <a:ext cx="154532" cy="154532"/>
              </a:xfrm>
              <a:custGeom>
                <a:avLst/>
                <a:gdLst>
                  <a:gd name="connsiteX0" fmla="*/ 0 w 154532"/>
                  <a:gd name="connsiteY0" fmla="*/ 139087 h 154532"/>
                  <a:gd name="connsiteX1" fmla="*/ 68176 w 154532"/>
                  <a:gd name="connsiteY1" fmla="*/ 154482 h 154532"/>
                  <a:gd name="connsiteX2" fmla="*/ 130469 w 154532"/>
                  <a:gd name="connsiteY2" fmla="*/ 130469 h 154532"/>
                  <a:gd name="connsiteX3" fmla="*/ 154482 w 154532"/>
                  <a:gd name="connsiteY3" fmla="*/ 68176 h 154532"/>
                  <a:gd name="connsiteX4" fmla="*/ 139087 w 154532"/>
                  <a:gd name="connsiteY4" fmla="*/ 0 h 154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32" h="154532">
                    <a:moveTo>
                      <a:pt x="0" y="139087"/>
                    </a:moveTo>
                    <a:cubicBezTo>
                      <a:pt x="35485" y="151451"/>
                      <a:pt x="50107" y="155017"/>
                      <a:pt x="68176" y="154482"/>
                    </a:cubicBezTo>
                    <a:cubicBezTo>
                      <a:pt x="94389" y="153709"/>
                      <a:pt x="115609" y="145625"/>
                      <a:pt x="130469" y="130469"/>
                    </a:cubicBezTo>
                    <a:cubicBezTo>
                      <a:pt x="145566" y="115609"/>
                      <a:pt x="153709" y="94389"/>
                      <a:pt x="154482" y="68176"/>
                    </a:cubicBezTo>
                    <a:cubicBezTo>
                      <a:pt x="155017" y="50107"/>
                      <a:pt x="151450" y="35426"/>
                      <a:pt x="139087" y="0"/>
                    </a:cubicBezTo>
                  </a:path>
                </a:pathLst>
              </a:custGeom>
              <a:noFill/>
              <a:ln w="12700" cap="rnd">
                <a:solidFill>
                  <a:schemeClr val="tx1"/>
                </a:solidFill>
                <a:prstDash val="solid"/>
                <a:round/>
              </a:ln>
            </p:spPr>
            <p:txBody>
              <a:bodyPr rtlCol="0" anchor="ctr"/>
              <a:lstStyle/>
              <a:p>
                <a:endParaRPr lang="en-AU"/>
              </a:p>
            </p:txBody>
          </p:sp>
          <p:sp>
            <p:nvSpPr>
              <p:cNvPr id="1498" name="Freeform: Shape 1497">
                <a:extLst>
                  <a:ext uri="{FF2B5EF4-FFF2-40B4-BE49-F238E27FC236}">
                    <a16:creationId xmlns:a16="http://schemas.microsoft.com/office/drawing/2014/main" id="{E82762F0-26A1-4798-9E95-F7F66C39B6BD}"/>
                  </a:ext>
                </a:extLst>
              </p:cNvPr>
              <p:cNvSpPr/>
              <p:nvPr/>
            </p:nvSpPr>
            <p:spPr>
              <a:xfrm>
                <a:off x="9810942" y="3486847"/>
                <a:ext cx="154532" cy="154532"/>
              </a:xfrm>
              <a:custGeom>
                <a:avLst/>
                <a:gdLst>
                  <a:gd name="connsiteX0" fmla="*/ 154533 w 154532"/>
                  <a:gd name="connsiteY0" fmla="*/ 139087 h 154532"/>
                  <a:gd name="connsiteX1" fmla="*/ 86356 w 154532"/>
                  <a:gd name="connsiteY1" fmla="*/ 154482 h 154532"/>
                  <a:gd name="connsiteX2" fmla="*/ 24064 w 154532"/>
                  <a:gd name="connsiteY2" fmla="*/ 130469 h 154532"/>
                  <a:gd name="connsiteX3" fmla="*/ 51 w 154532"/>
                  <a:gd name="connsiteY3" fmla="*/ 68176 h 154532"/>
                  <a:gd name="connsiteX4" fmla="*/ 15446 w 154532"/>
                  <a:gd name="connsiteY4" fmla="*/ 0 h 154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32" h="154532">
                    <a:moveTo>
                      <a:pt x="154533" y="139087"/>
                    </a:moveTo>
                    <a:cubicBezTo>
                      <a:pt x="119048" y="151451"/>
                      <a:pt x="104426" y="155017"/>
                      <a:pt x="86356" y="154482"/>
                    </a:cubicBezTo>
                    <a:cubicBezTo>
                      <a:pt x="60144" y="153709"/>
                      <a:pt x="38924" y="145625"/>
                      <a:pt x="24064" y="130469"/>
                    </a:cubicBezTo>
                    <a:cubicBezTo>
                      <a:pt x="8967" y="115609"/>
                      <a:pt x="824" y="94389"/>
                      <a:pt x="51" y="68176"/>
                    </a:cubicBezTo>
                    <a:cubicBezTo>
                      <a:pt x="-484" y="50107"/>
                      <a:pt x="3082" y="35426"/>
                      <a:pt x="15446" y="0"/>
                    </a:cubicBezTo>
                  </a:path>
                </a:pathLst>
              </a:custGeom>
              <a:noFill/>
              <a:ln w="12700" cap="rnd">
                <a:solidFill>
                  <a:schemeClr val="tx1"/>
                </a:solidFill>
                <a:prstDash val="solid"/>
                <a:round/>
              </a:ln>
            </p:spPr>
            <p:txBody>
              <a:bodyPr rtlCol="0" anchor="ctr"/>
              <a:lstStyle/>
              <a:p>
                <a:endParaRPr lang="en-AU"/>
              </a:p>
            </p:txBody>
          </p:sp>
          <p:sp>
            <p:nvSpPr>
              <p:cNvPr id="1499" name="Freeform: Shape 1498">
                <a:extLst>
                  <a:ext uri="{FF2B5EF4-FFF2-40B4-BE49-F238E27FC236}">
                    <a16:creationId xmlns:a16="http://schemas.microsoft.com/office/drawing/2014/main" id="{62879830-E104-4DFB-BB20-4B2BF42D4EF8}"/>
                  </a:ext>
                </a:extLst>
              </p:cNvPr>
              <p:cNvSpPr/>
              <p:nvPr/>
            </p:nvSpPr>
            <p:spPr>
              <a:xfrm>
                <a:off x="9810942" y="3272875"/>
                <a:ext cx="154532" cy="154532"/>
              </a:xfrm>
              <a:custGeom>
                <a:avLst/>
                <a:gdLst>
                  <a:gd name="connsiteX0" fmla="*/ 154533 w 154532"/>
                  <a:gd name="connsiteY0" fmla="*/ 15446 h 154532"/>
                  <a:gd name="connsiteX1" fmla="*/ 86356 w 154532"/>
                  <a:gd name="connsiteY1" fmla="*/ 51 h 154532"/>
                  <a:gd name="connsiteX2" fmla="*/ 24064 w 154532"/>
                  <a:gd name="connsiteY2" fmla="*/ 24064 h 154532"/>
                  <a:gd name="connsiteX3" fmla="*/ 51 w 154532"/>
                  <a:gd name="connsiteY3" fmla="*/ 86356 h 154532"/>
                  <a:gd name="connsiteX4" fmla="*/ 15446 w 154532"/>
                  <a:gd name="connsiteY4" fmla="*/ 154533 h 154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32" h="154532">
                    <a:moveTo>
                      <a:pt x="154533" y="15446"/>
                    </a:moveTo>
                    <a:cubicBezTo>
                      <a:pt x="119048" y="3082"/>
                      <a:pt x="104426" y="-484"/>
                      <a:pt x="86356" y="51"/>
                    </a:cubicBezTo>
                    <a:cubicBezTo>
                      <a:pt x="60144" y="824"/>
                      <a:pt x="38924" y="8907"/>
                      <a:pt x="24064" y="24064"/>
                    </a:cubicBezTo>
                    <a:cubicBezTo>
                      <a:pt x="8967" y="38924"/>
                      <a:pt x="824" y="60144"/>
                      <a:pt x="51" y="86356"/>
                    </a:cubicBezTo>
                    <a:cubicBezTo>
                      <a:pt x="-484" y="104426"/>
                      <a:pt x="3082" y="119107"/>
                      <a:pt x="15446" y="154533"/>
                    </a:cubicBezTo>
                  </a:path>
                </a:pathLst>
              </a:custGeom>
              <a:noFill/>
              <a:ln w="12700" cap="rnd">
                <a:solidFill>
                  <a:schemeClr val="tx1"/>
                </a:solidFill>
                <a:prstDash val="solid"/>
                <a:round/>
              </a:ln>
            </p:spPr>
            <p:txBody>
              <a:bodyPr rtlCol="0" anchor="ctr"/>
              <a:lstStyle/>
              <a:p>
                <a:endParaRPr lang="en-AU"/>
              </a:p>
            </p:txBody>
          </p:sp>
        </p:grpSp>
        <p:grpSp>
          <p:nvGrpSpPr>
            <p:cNvPr id="1500" name="Graphic 1485">
              <a:extLst>
                <a:ext uri="{FF2B5EF4-FFF2-40B4-BE49-F238E27FC236}">
                  <a16:creationId xmlns:a16="http://schemas.microsoft.com/office/drawing/2014/main" id="{0134477B-D762-40E1-B561-8FAA94B97822}"/>
                </a:ext>
              </a:extLst>
            </p:cNvPr>
            <p:cNvGrpSpPr/>
            <p:nvPr/>
          </p:nvGrpSpPr>
          <p:grpSpPr>
            <a:xfrm>
              <a:off x="9830490" y="3292423"/>
              <a:ext cx="329410" cy="329410"/>
              <a:chOff x="9830490" y="3292423"/>
              <a:chExt cx="329410" cy="329410"/>
            </a:xfrm>
            <a:noFill/>
          </p:grpSpPr>
          <p:sp>
            <p:nvSpPr>
              <p:cNvPr id="1501" name="Freeform: Shape 1500">
                <a:extLst>
                  <a:ext uri="{FF2B5EF4-FFF2-40B4-BE49-F238E27FC236}">
                    <a16:creationId xmlns:a16="http://schemas.microsoft.com/office/drawing/2014/main" id="{F4A95DBA-2760-48CE-B9BD-AF0BB278A7EB}"/>
                  </a:ext>
                </a:extLst>
              </p:cNvPr>
              <p:cNvSpPr/>
              <p:nvPr/>
            </p:nvSpPr>
            <p:spPr>
              <a:xfrm>
                <a:off x="10019208" y="3292423"/>
                <a:ext cx="140691" cy="140691"/>
              </a:xfrm>
              <a:custGeom>
                <a:avLst/>
                <a:gdLst>
                  <a:gd name="connsiteX0" fmla="*/ 0 w 140691"/>
                  <a:gd name="connsiteY0" fmla="*/ 0 h 140691"/>
                  <a:gd name="connsiteX1" fmla="*/ 140692 w 140691"/>
                  <a:gd name="connsiteY1" fmla="*/ 140692 h 140691"/>
                </a:gdLst>
                <a:ahLst/>
                <a:cxnLst>
                  <a:cxn ang="0">
                    <a:pos x="connsiteX0" y="connsiteY0"/>
                  </a:cxn>
                  <a:cxn ang="0">
                    <a:pos x="connsiteX1" y="connsiteY1"/>
                  </a:cxn>
                </a:cxnLst>
                <a:rect l="l" t="t" r="r" b="b"/>
                <a:pathLst>
                  <a:path w="140691" h="140691">
                    <a:moveTo>
                      <a:pt x="0" y="0"/>
                    </a:moveTo>
                    <a:cubicBezTo>
                      <a:pt x="72694" y="10521"/>
                      <a:pt x="130171" y="67998"/>
                      <a:pt x="140692" y="140692"/>
                    </a:cubicBezTo>
                  </a:path>
                </a:pathLst>
              </a:custGeom>
              <a:noFill/>
              <a:ln w="12700" cap="rnd">
                <a:solidFill>
                  <a:schemeClr val="tx1"/>
                </a:solidFill>
                <a:prstDash val="solid"/>
                <a:round/>
              </a:ln>
            </p:spPr>
            <p:txBody>
              <a:bodyPr rtlCol="0" anchor="ctr"/>
              <a:lstStyle/>
              <a:p>
                <a:endParaRPr lang="en-AU"/>
              </a:p>
            </p:txBody>
          </p:sp>
          <p:sp>
            <p:nvSpPr>
              <p:cNvPr id="1502" name="Freeform: Shape 1501">
                <a:extLst>
                  <a:ext uri="{FF2B5EF4-FFF2-40B4-BE49-F238E27FC236}">
                    <a16:creationId xmlns:a16="http://schemas.microsoft.com/office/drawing/2014/main" id="{91357AA5-241E-4023-872C-398F3E624DF5}"/>
                  </a:ext>
                </a:extLst>
              </p:cNvPr>
              <p:cNvSpPr/>
              <p:nvPr/>
            </p:nvSpPr>
            <p:spPr>
              <a:xfrm>
                <a:off x="9830490" y="3481141"/>
                <a:ext cx="140691" cy="140691"/>
              </a:xfrm>
              <a:custGeom>
                <a:avLst/>
                <a:gdLst>
                  <a:gd name="connsiteX0" fmla="*/ 140692 w 140691"/>
                  <a:gd name="connsiteY0" fmla="*/ 140692 h 140691"/>
                  <a:gd name="connsiteX1" fmla="*/ 0 w 140691"/>
                  <a:gd name="connsiteY1" fmla="*/ 0 h 140691"/>
                </a:gdLst>
                <a:ahLst/>
                <a:cxnLst>
                  <a:cxn ang="0">
                    <a:pos x="connsiteX0" y="connsiteY0"/>
                  </a:cxn>
                  <a:cxn ang="0">
                    <a:pos x="connsiteX1" y="connsiteY1"/>
                  </a:cxn>
                </a:cxnLst>
                <a:rect l="l" t="t" r="r" b="b"/>
                <a:pathLst>
                  <a:path w="140691" h="140691">
                    <a:moveTo>
                      <a:pt x="140692" y="140692"/>
                    </a:moveTo>
                    <a:cubicBezTo>
                      <a:pt x="67998" y="130171"/>
                      <a:pt x="10521" y="72694"/>
                      <a:pt x="0" y="0"/>
                    </a:cubicBezTo>
                  </a:path>
                </a:pathLst>
              </a:custGeom>
              <a:noFill/>
              <a:ln w="12700" cap="rnd">
                <a:solidFill>
                  <a:schemeClr val="tx1"/>
                </a:solidFill>
                <a:prstDash val="solid"/>
                <a:round/>
              </a:ln>
            </p:spPr>
            <p:txBody>
              <a:bodyPr rtlCol="0" anchor="ctr"/>
              <a:lstStyle/>
              <a:p>
                <a:endParaRPr lang="en-AU"/>
              </a:p>
            </p:txBody>
          </p:sp>
          <p:sp>
            <p:nvSpPr>
              <p:cNvPr id="1503" name="Freeform: Shape 1502">
                <a:extLst>
                  <a:ext uri="{FF2B5EF4-FFF2-40B4-BE49-F238E27FC236}">
                    <a16:creationId xmlns:a16="http://schemas.microsoft.com/office/drawing/2014/main" id="{56264D79-6879-4805-8DA7-9769844C5EBA}"/>
                  </a:ext>
                </a:extLst>
              </p:cNvPr>
              <p:cNvSpPr/>
              <p:nvPr/>
            </p:nvSpPr>
            <p:spPr>
              <a:xfrm>
                <a:off x="9830490" y="3292423"/>
                <a:ext cx="140691" cy="140691"/>
              </a:xfrm>
              <a:custGeom>
                <a:avLst/>
                <a:gdLst>
                  <a:gd name="connsiteX0" fmla="*/ 0 w 140691"/>
                  <a:gd name="connsiteY0" fmla="*/ 140692 h 140691"/>
                  <a:gd name="connsiteX1" fmla="*/ 140692 w 140691"/>
                  <a:gd name="connsiteY1" fmla="*/ 0 h 140691"/>
                </a:gdLst>
                <a:ahLst/>
                <a:cxnLst>
                  <a:cxn ang="0">
                    <a:pos x="connsiteX0" y="connsiteY0"/>
                  </a:cxn>
                  <a:cxn ang="0">
                    <a:pos x="connsiteX1" y="connsiteY1"/>
                  </a:cxn>
                </a:cxnLst>
                <a:rect l="l" t="t" r="r" b="b"/>
                <a:pathLst>
                  <a:path w="140691" h="140691">
                    <a:moveTo>
                      <a:pt x="0" y="140692"/>
                    </a:moveTo>
                    <a:cubicBezTo>
                      <a:pt x="10521" y="67998"/>
                      <a:pt x="67998" y="10521"/>
                      <a:pt x="140692" y="0"/>
                    </a:cubicBezTo>
                  </a:path>
                </a:pathLst>
              </a:custGeom>
              <a:noFill/>
              <a:ln w="12700" cap="rnd">
                <a:solidFill>
                  <a:schemeClr val="tx1"/>
                </a:solidFill>
                <a:prstDash val="solid"/>
                <a:round/>
              </a:ln>
            </p:spPr>
            <p:txBody>
              <a:bodyPr rtlCol="0" anchor="ctr"/>
              <a:lstStyle/>
              <a:p>
                <a:endParaRPr lang="en-AU"/>
              </a:p>
            </p:txBody>
          </p:sp>
          <p:sp>
            <p:nvSpPr>
              <p:cNvPr id="1504" name="Freeform: Shape 1503">
                <a:extLst>
                  <a:ext uri="{FF2B5EF4-FFF2-40B4-BE49-F238E27FC236}">
                    <a16:creationId xmlns:a16="http://schemas.microsoft.com/office/drawing/2014/main" id="{1157E495-0A1C-4D86-B86C-FD264B3F8F92}"/>
                  </a:ext>
                </a:extLst>
              </p:cNvPr>
              <p:cNvSpPr/>
              <p:nvPr/>
            </p:nvSpPr>
            <p:spPr>
              <a:xfrm>
                <a:off x="10019208" y="3481141"/>
                <a:ext cx="140691" cy="140691"/>
              </a:xfrm>
              <a:custGeom>
                <a:avLst/>
                <a:gdLst>
                  <a:gd name="connsiteX0" fmla="*/ 140692 w 140691"/>
                  <a:gd name="connsiteY0" fmla="*/ 0 h 140691"/>
                  <a:gd name="connsiteX1" fmla="*/ 0 w 140691"/>
                  <a:gd name="connsiteY1" fmla="*/ 140692 h 140691"/>
                </a:gdLst>
                <a:ahLst/>
                <a:cxnLst>
                  <a:cxn ang="0">
                    <a:pos x="connsiteX0" y="connsiteY0"/>
                  </a:cxn>
                  <a:cxn ang="0">
                    <a:pos x="connsiteX1" y="connsiteY1"/>
                  </a:cxn>
                </a:cxnLst>
                <a:rect l="l" t="t" r="r" b="b"/>
                <a:pathLst>
                  <a:path w="140691" h="140691">
                    <a:moveTo>
                      <a:pt x="140692" y="0"/>
                    </a:moveTo>
                    <a:cubicBezTo>
                      <a:pt x="130171" y="72694"/>
                      <a:pt x="72694" y="130171"/>
                      <a:pt x="0" y="140692"/>
                    </a:cubicBezTo>
                  </a:path>
                </a:pathLst>
              </a:custGeom>
              <a:noFill/>
              <a:ln w="12700" cap="rnd">
                <a:solidFill>
                  <a:schemeClr val="tx1"/>
                </a:solidFill>
                <a:prstDash val="solid"/>
                <a:round/>
              </a:ln>
            </p:spPr>
            <p:txBody>
              <a:bodyPr rtlCol="0" anchor="ctr"/>
              <a:lstStyle/>
              <a:p>
                <a:endParaRPr lang="en-AU"/>
              </a:p>
            </p:txBody>
          </p:sp>
        </p:grpSp>
      </p:grpSp>
      <p:grpSp>
        <p:nvGrpSpPr>
          <p:cNvPr id="1505" name="Graphic 1485">
            <a:extLst>
              <a:ext uri="{FF2B5EF4-FFF2-40B4-BE49-F238E27FC236}">
                <a16:creationId xmlns:a16="http://schemas.microsoft.com/office/drawing/2014/main" id="{6E6A5646-BE73-495F-95F1-B8E84D6A9D11}"/>
              </a:ext>
            </a:extLst>
          </p:cNvPr>
          <p:cNvGrpSpPr/>
          <p:nvPr/>
        </p:nvGrpSpPr>
        <p:grpSpPr>
          <a:xfrm>
            <a:off x="10055726" y="3346350"/>
            <a:ext cx="368521" cy="368521"/>
            <a:chOff x="8467614" y="3272867"/>
            <a:chExt cx="368521" cy="368521"/>
          </a:xfrm>
          <a:noFill/>
        </p:grpSpPr>
        <p:grpSp>
          <p:nvGrpSpPr>
            <p:cNvPr id="1506" name="Graphic 1485">
              <a:extLst>
                <a:ext uri="{FF2B5EF4-FFF2-40B4-BE49-F238E27FC236}">
                  <a16:creationId xmlns:a16="http://schemas.microsoft.com/office/drawing/2014/main" id="{6C1F2DE8-C099-45A5-88B6-A010D09D3512}"/>
                </a:ext>
              </a:extLst>
            </p:cNvPr>
            <p:cNvGrpSpPr/>
            <p:nvPr/>
          </p:nvGrpSpPr>
          <p:grpSpPr>
            <a:xfrm>
              <a:off x="8527053" y="3385801"/>
              <a:ext cx="255587" cy="112934"/>
              <a:chOff x="8527053" y="3385801"/>
              <a:chExt cx="255587" cy="112934"/>
            </a:xfrm>
            <a:noFill/>
          </p:grpSpPr>
          <p:sp>
            <p:nvSpPr>
              <p:cNvPr id="1507" name="Freeform: Shape 1506">
                <a:extLst>
                  <a:ext uri="{FF2B5EF4-FFF2-40B4-BE49-F238E27FC236}">
                    <a16:creationId xmlns:a16="http://schemas.microsoft.com/office/drawing/2014/main" id="{4D30672C-A7E2-41DF-B117-AE832E1B8AC2}"/>
                  </a:ext>
                </a:extLst>
              </p:cNvPr>
              <p:cNvSpPr/>
              <p:nvPr/>
            </p:nvSpPr>
            <p:spPr>
              <a:xfrm>
                <a:off x="8628099" y="3474960"/>
                <a:ext cx="53495" cy="23775"/>
              </a:xfrm>
              <a:custGeom>
                <a:avLst/>
                <a:gdLst>
                  <a:gd name="connsiteX0" fmla="*/ 41607 w 53495"/>
                  <a:gd name="connsiteY0" fmla="*/ 23776 h 23775"/>
                  <a:gd name="connsiteX1" fmla="*/ 11888 w 53495"/>
                  <a:gd name="connsiteY1" fmla="*/ 23776 h 23775"/>
                  <a:gd name="connsiteX2" fmla="*/ 0 w 53495"/>
                  <a:gd name="connsiteY2" fmla="*/ 11888 h 23775"/>
                  <a:gd name="connsiteX3" fmla="*/ 0 w 53495"/>
                  <a:gd name="connsiteY3" fmla="*/ 11888 h 23775"/>
                  <a:gd name="connsiteX4" fmla="*/ 11888 w 53495"/>
                  <a:gd name="connsiteY4" fmla="*/ 0 h 23775"/>
                  <a:gd name="connsiteX5" fmla="*/ 41607 w 53495"/>
                  <a:gd name="connsiteY5" fmla="*/ 0 h 23775"/>
                  <a:gd name="connsiteX6" fmla="*/ 53495 w 53495"/>
                  <a:gd name="connsiteY6" fmla="*/ 11888 h 23775"/>
                  <a:gd name="connsiteX7" fmla="*/ 53495 w 53495"/>
                  <a:gd name="connsiteY7" fmla="*/ 11888 h 23775"/>
                  <a:gd name="connsiteX8" fmla="*/ 41607 w 53495"/>
                  <a:gd name="connsiteY8" fmla="*/ 23776 h 2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95" h="23775">
                    <a:moveTo>
                      <a:pt x="41607" y="23776"/>
                    </a:moveTo>
                    <a:lnTo>
                      <a:pt x="11888" y="23776"/>
                    </a:lnTo>
                    <a:cubicBezTo>
                      <a:pt x="5349" y="23776"/>
                      <a:pt x="0" y="18426"/>
                      <a:pt x="0" y="11888"/>
                    </a:cubicBezTo>
                    <a:lnTo>
                      <a:pt x="0" y="11888"/>
                    </a:lnTo>
                    <a:cubicBezTo>
                      <a:pt x="0" y="5349"/>
                      <a:pt x="5349" y="0"/>
                      <a:pt x="11888" y="0"/>
                    </a:cubicBezTo>
                    <a:lnTo>
                      <a:pt x="41607" y="0"/>
                    </a:lnTo>
                    <a:cubicBezTo>
                      <a:pt x="48146" y="0"/>
                      <a:pt x="53495" y="5349"/>
                      <a:pt x="53495" y="11888"/>
                    </a:cubicBezTo>
                    <a:lnTo>
                      <a:pt x="53495" y="11888"/>
                    </a:lnTo>
                    <a:cubicBezTo>
                      <a:pt x="53495" y="18426"/>
                      <a:pt x="48146" y="23776"/>
                      <a:pt x="41607" y="23776"/>
                    </a:cubicBezTo>
                    <a:close/>
                  </a:path>
                </a:pathLst>
              </a:custGeom>
              <a:noFill/>
              <a:ln w="12700" cap="rnd">
                <a:solidFill>
                  <a:schemeClr val="tx1"/>
                </a:solidFill>
                <a:prstDash val="solid"/>
                <a:round/>
              </a:ln>
            </p:spPr>
            <p:txBody>
              <a:bodyPr rtlCol="0" anchor="ctr"/>
              <a:lstStyle/>
              <a:p>
                <a:endParaRPr lang="en-AU"/>
              </a:p>
            </p:txBody>
          </p:sp>
          <p:sp>
            <p:nvSpPr>
              <p:cNvPr id="1508" name="Freeform: Shape 1507">
                <a:extLst>
                  <a:ext uri="{FF2B5EF4-FFF2-40B4-BE49-F238E27FC236}">
                    <a16:creationId xmlns:a16="http://schemas.microsoft.com/office/drawing/2014/main" id="{4D3A9CF4-0B67-420C-AF49-1D5709AB944A}"/>
                  </a:ext>
                </a:extLst>
              </p:cNvPr>
              <p:cNvSpPr/>
              <p:nvPr/>
            </p:nvSpPr>
            <p:spPr>
              <a:xfrm>
                <a:off x="8556772" y="3421464"/>
                <a:ext cx="65382" cy="65382"/>
              </a:xfrm>
              <a:custGeom>
                <a:avLst/>
                <a:gdLst>
                  <a:gd name="connsiteX0" fmla="*/ 65383 w 65382"/>
                  <a:gd name="connsiteY0" fmla="*/ 65383 h 65382"/>
                  <a:gd name="connsiteX1" fmla="*/ 35663 w 65382"/>
                  <a:gd name="connsiteY1" fmla="*/ 65383 h 65382"/>
                  <a:gd name="connsiteX2" fmla="*/ 0 w 65382"/>
                  <a:gd name="connsiteY2" fmla="*/ 29719 h 65382"/>
                  <a:gd name="connsiteX3" fmla="*/ 0 w 65382"/>
                  <a:gd name="connsiteY3" fmla="*/ 0 h 65382"/>
                </a:gdLst>
                <a:ahLst/>
                <a:cxnLst>
                  <a:cxn ang="0">
                    <a:pos x="connsiteX0" y="connsiteY0"/>
                  </a:cxn>
                  <a:cxn ang="0">
                    <a:pos x="connsiteX1" y="connsiteY1"/>
                  </a:cxn>
                  <a:cxn ang="0">
                    <a:pos x="connsiteX2" y="connsiteY2"/>
                  </a:cxn>
                  <a:cxn ang="0">
                    <a:pos x="connsiteX3" y="connsiteY3"/>
                  </a:cxn>
                </a:cxnLst>
                <a:rect l="l" t="t" r="r" b="b"/>
                <a:pathLst>
                  <a:path w="65382" h="65382">
                    <a:moveTo>
                      <a:pt x="65383" y="65383"/>
                    </a:moveTo>
                    <a:lnTo>
                      <a:pt x="35663" y="65383"/>
                    </a:lnTo>
                    <a:cubicBezTo>
                      <a:pt x="15989" y="65383"/>
                      <a:pt x="0" y="49394"/>
                      <a:pt x="0" y="29719"/>
                    </a:cubicBezTo>
                    <a:lnTo>
                      <a:pt x="0" y="0"/>
                    </a:lnTo>
                  </a:path>
                </a:pathLst>
              </a:custGeom>
              <a:noFill/>
              <a:ln w="12700" cap="rnd">
                <a:solidFill>
                  <a:schemeClr val="tx1"/>
                </a:solidFill>
                <a:prstDash val="solid"/>
                <a:round/>
              </a:ln>
            </p:spPr>
            <p:txBody>
              <a:bodyPr rtlCol="0" anchor="ctr"/>
              <a:lstStyle/>
              <a:p>
                <a:endParaRPr lang="en-AU"/>
              </a:p>
            </p:txBody>
          </p:sp>
          <p:sp>
            <p:nvSpPr>
              <p:cNvPr id="1509" name="Freeform: Shape 1508">
                <a:extLst>
                  <a:ext uri="{FF2B5EF4-FFF2-40B4-BE49-F238E27FC236}">
                    <a16:creationId xmlns:a16="http://schemas.microsoft.com/office/drawing/2014/main" id="{24A70750-9548-491C-B73E-0301D5B0FA13}"/>
                  </a:ext>
                </a:extLst>
              </p:cNvPr>
              <p:cNvSpPr/>
              <p:nvPr/>
            </p:nvSpPr>
            <p:spPr>
              <a:xfrm>
                <a:off x="8527053" y="3385801"/>
                <a:ext cx="29719" cy="71326"/>
              </a:xfrm>
              <a:custGeom>
                <a:avLst/>
                <a:gdLst>
                  <a:gd name="connsiteX0" fmla="*/ 29719 w 29719"/>
                  <a:gd name="connsiteY0" fmla="*/ 71327 h 71326"/>
                  <a:gd name="connsiteX1" fmla="*/ 0 w 29719"/>
                  <a:gd name="connsiteY1" fmla="*/ 44579 h 71326"/>
                  <a:gd name="connsiteX2" fmla="*/ 0 w 29719"/>
                  <a:gd name="connsiteY2" fmla="*/ 26748 h 71326"/>
                  <a:gd name="connsiteX3" fmla="*/ 29719 w 29719"/>
                  <a:gd name="connsiteY3" fmla="*/ 0 h 71326"/>
                </a:gdLst>
                <a:ahLst/>
                <a:cxnLst>
                  <a:cxn ang="0">
                    <a:pos x="connsiteX0" y="connsiteY0"/>
                  </a:cxn>
                  <a:cxn ang="0">
                    <a:pos x="connsiteX1" y="connsiteY1"/>
                  </a:cxn>
                  <a:cxn ang="0">
                    <a:pos x="connsiteX2" y="connsiteY2"/>
                  </a:cxn>
                  <a:cxn ang="0">
                    <a:pos x="connsiteX3" y="connsiteY3"/>
                  </a:cxn>
                </a:cxnLst>
                <a:rect l="l" t="t" r="r" b="b"/>
                <a:pathLst>
                  <a:path w="29719" h="71326">
                    <a:moveTo>
                      <a:pt x="29719" y="71327"/>
                    </a:moveTo>
                    <a:cubicBezTo>
                      <a:pt x="11888" y="71327"/>
                      <a:pt x="0" y="59320"/>
                      <a:pt x="0" y="44579"/>
                    </a:cubicBezTo>
                    <a:lnTo>
                      <a:pt x="0" y="26748"/>
                    </a:lnTo>
                    <a:cubicBezTo>
                      <a:pt x="0" y="12007"/>
                      <a:pt x="11888" y="0"/>
                      <a:pt x="29719" y="0"/>
                    </a:cubicBezTo>
                  </a:path>
                </a:pathLst>
              </a:custGeom>
              <a:noFill/>
              <a:ln w="12700" cap="rnd">
                <a:solidFill>
                  <a:schemeClr val="tx1"/>
                </a:solidFill>
                <a:prstDash val="solid"/>
                <a:round/>
              </a:ln>
            </p:spPr>
            <p:txBody>
              <a:bodyPr rtlCol="0" anchor="ctr"/>
              <a:lstStyle/>
              <a:p>
                <a:endParaRPr lang="en-AU"/>
              </a:p>
            </p:txBody>
          </p:sp>
          <p:sp>
            <p:nvSpPr>
              <p:cNvPr id="1510" name="Freeform: Shape 1509">
                <a:extLst>
                  <a:ext uri="{FF2B5EF4-FFF2-40B4-BE49-F238E27FC236}">
                    <a16:creationId xmlns:a16="http://schemas.microsoft.com/office/drawing/2014/main" id="{92514FDA-9F15-48CE-8906-1DED00579B5D}"/>
                  </a:ext>
                </a:extLst>
              </p:cNvPr>
              <p:cNvSpPr/>
              <p:nvPr/>
            </p:nvSpPr>
            <p:spPr>
              <a:xfrm>
                <a:off x="8752921" y="3385801"/>
                <a:ext cx="29719" cy="71326"/>
              </a:xfrm>
              <a:custGeom>
                <a:avLst/>
                <a:gdLst>
                  <a:gd name="connsiteX0" fmla="*/ 0 w 29719"/>
                  <a:gd name="connsiteY0" fmla="*/ 71327 h 71326"/>
                  <a:gd name="connsiteX1" fmla="*/ 29719 w 29719"/>
                  <a:gd name="connsiteY1" fmla="*/ 44579 h 71326"/>
                  <a:gd name="connsiteX2" fmla="*/ 29719 w 29719"/>
                  <a:gd name="connsiteY2" fmla="*/ 26748 h 71326"/>
                  <a:gd name="connsiteX3" fmla="*/ 0 w 29719"/>
                  <a:gd name="connsiteY3" fmla="*/ 0 h 71326"/>
                </a:gdLst>
                <a:ahLst/>
                <a:cxnLst>
                  <a:cxn ang="0">
                    <a:pos x="connsiteX0" y="connsiteY0"/>
                  </a:cxn>
                  <a:cxn ang="0">
                    <a:pos x="connsiteX1" y="connsiteY1"/>
                  </a:cxn>
                  <a:cxn ang="0">
                    <a:pos x="connsiteX2" y="connsiteY2"/>
                  </a:cxn>
                  <a:cxn ang="0">
                    <a:pos x="connsiteX3" y="connsiteY3"/>
                  </a:cxn>
                </a:cxnLst>
                <a:rect l="l" t="t" r="r" b="b"/>
                <a:pathLst>
                  <a:path w="29719" h="71326">
                    <a:moveTo>
                      <a:pt x="0" y="71327"/>
                    </a:moveTo>
                    <a:cubicBezTo>
                      <a:pt x="17832" y="71327"/>
                      <a:pt x="29719" y="59320"/>
                      <a:pt x="29719" y="44579"/>
                    </a:cubicBezTo>
                    <a:lnTo>
                      <a:pt x="29719" y="26748"/>
                    </a:lnTo>
                    <a:cubicBezTo>
                      <a:pt x="29719" y="12007"/>
                      <a:pt x="17832" y="0"/>
                      <a:pt x="0" y="0"/>
                    </a:cubicBezTo>
                  </a:path>
                </a:pathLst>
              </a:custGeom>
              <a:noFill/>
              <a:ln w="12700" cap="rnd">
                <a:solidFill>
                  <a:schemeClr val="tx1"/>
                </a:solidFill>
                <a:prstDash val="solid"/>
                <a:round/>
              </a:ln>
            </p:spPr>
            <p:txBody>
              <a:bodyPr rtlCol="0" anchor="ctr"/>
              <a:lstStyle/>
              <a:p>
                <a:endParaRPr lang="en-AU"/>
              </a:p>
            </p:txBody>
          </p:sp>
        </p:grpSp>
        <p:sp>
          <p:nvSpPr>
            <p:cNvPr id="1511" name="Freeform: Shape 1510">
              <a:extLst>
                <a:ext uri="{FF2B5EF4-FFF2-40B4-BE49-F238E27FC236}">
                  <a16:creationId xmlns:a16="http://schemas.microsoft.com/office/drawing/2014/main" id="{36C933EA-98A6-4E34-A7B6-FDD061117BB1}"/>
                </a:ext>
              </a:extLst>
            </p:cNvPr>
            <p:cNvSpPr/>
            <p:nvPr/>
          </p:nvSpPr>
          <p:spPr>
            <a:xfrm>
              <a:off x="8467614" y="3540342"/>
              <a:ext cx="368521" cy="101046"/>
            </a:xfrm>
            <a:custGeom>
              <a:avLst/>
              <a:gdLst>
                <a:gd name="connsiteX0" fmla="*/ 368522 w 368521"/>
                <a:gd name="connsiteY0" fmla="*/ 101046 h 101046"/>
                <a:gd name="connsiteX1" fmla="*/ 368522 w 368521"/>
                <a:gd name="connsiteY1" fmla="*/ 100214 h 101046"/>
                <a:gd name="connsiteX2" fmla="*/ 320911 w 368521"/>
                <a:gd name="connsiteY2" fmla="*/ 25024 h 101046"/>
                <a:gd name="connsiteX3" fmla="*/ 255588 w 368521"/>
                <a:gd name="connsiteY3" fmla="*/ 0 h 101046"/>
                <a:gd name="connsiteX4" fmla="*/ 190205 w 368521"/>
                <a:gd name="connsiteY4" fmla="*/ 23776 h 101046"/>
                <a:gd name="connsiteX5" fmla="*/ 118878 w 368521"/>
                <a:gd name="connsiteY5" fmla="*/ 0 h 101046"/>
                <a:gd name="connsiteX6" fmla="*/ 47611 w 368521"/>
                <a:gd name="connsiteY6" fmla="*/ 25024 h 101046"/>
                <a:gd name="connsiteX7" fmla="*/ 0 w 368521"/>
                <a:gd name="connsiteY7" fmla="*/ 100214 h 101046"/>
                <a:gd name="connsiteX8" fmla="*/ 0 w 368521"/>
                <a:gd name="connsiteY8" fmla="*/ 101046 h 10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521" h="101046">
                  <a:moveTo>
                    <a:pt x="368522" y="101046"/>
                  </a:moveTo>
                  <a:lnTo>
                    <a:pt x="368522" y="100214"/>
                  </a:lnTo>
                  <a:cubicBezTo>
                    <a:pt x="368522" y="68058"/>
                    <a:pt x="349977" y="38754"/>
                    <a:pt x="320911" y="25024"/>
                  </a:cubicBezTo>
                  <a:lnTo>
                    <a:pt x="255588" y="0"/>
                  </a:lnTo>
                  <a:cubicBezTo>
                    <a:pt x="237756" y="11888"/>
                    <a:pt x="218141" y="23776"/>
                    <a:pt x="190205" y="23776"/>
                  </a:cubicBezTo>
                  <a:cubicBezTo>
                    <a:pt x="162268" y="23776"/>
                    <a:pt x="142653" y="17832"/>
                    <a:pt x="118878" y="0"/>
                  </a:cubicBezTo>
                  <a:lnTo>
                    <a:pt x="47611" y="25024"/>
                  </a:lnTo>
                  <a:cubicBezTo>
                    <a:pt x="18545" y="38814"/>
                    <a:pt x="0" y="68058"/>
                    <a:pt x="0" y="100214"/>
                  </a:cubicBezTo>
                  <a:lnTo>
                    <a:pt x="0" y="101046"/>
                  </a:lnTo>
                </a:path>
              </a:pathLst>
            </a:custGeom>
            <a:noFill/>
            <a:ln w="12700" cap="sq">
              <a:solidFill>
                <a:schemeClr val="tx1"/>
              </a:solidFill>
              <a:prstDash val="solid"/>
              <a:round/>
            </a:ln>
          </p:spPr>
          <p:txBody>
            <a:bodyPr rtlCol="0" anchor="ctr"/>
            <a:lstStyle/>
            <a:p>
              <a:endParaRPr lang="en-AU"/>
            </a:p>
          </p:txBody>
        </p:sp>
        <p:grpSp>
          <p:nvGrpSpPr>
            <p:cNvPr id="1512" name="Graphic 1485">
              <a:extLst>
                <a:ext uri="{FF2B5EF4-FFF2-40B4-BE49-F238E27FC236}">
                  <a16:creationId xmlns:a16="http://schemas.microsoft.com/office/drawing/2014/main" id="{D7B91966-397C-4E7E-8DFF-40B352683E8B}"/>
                </a:ext>
              </a:extLst>
            </p:cNvPr>
            <p:cNvGrpSpPr/>
            <p:nvPr/>
          </p:nvGrpSpPr>
          <p:grpSpPr>
            <a:xfrm>
              <a:off x="8556772" y="3272867"/>
              <a:ext cx="196148" cy="255587"/>
              <a:chOff x="8556772" y="3272867"/>
              <a:chExt cx="196148" cy="255587"/>
            </a:xfrm>
            <a:noFill/>
          </p:grpSpPr>
          <p:sp>
            <p:nvSpPr>
              <p:cNvPr id="1513" name="Freeform: Shape 1512">
                <a:extLst>
                  <a:ext uri="{FF2B5EF4-FFF2-40B4-BE49-F238E27FC236}">
                    <a16:creationId xmlns:a16="http://schemas.microsoft.com/office/drawing/2014/main" id="{F5C97692-5DA1-48D4-A535-70FFA86EA5D9}"/>
                  </a:ext>
                </a:extLst>
              </p:cNvPr>
              <p:cNvSpPr/>
              <p:nvPr/>
            </p:nvSpPr>
            <p:spPr>
              <a:xfrm>
                <a:off x="8556772" y="3272867"/>
                <a:ext cx="196148" cy="184260"/>
              </a:xfrm>
              <a:custGeom>
                <a:avLst/>
                <a:gdLst>
                  <a:gd name="connsiteX0" fmla="*/ 0 w 196148"/>
                  <a:gd name="connsiteY0" fmla="*/ 148597 h 184260"/>
                  <a:gd name="connsiteX1" fmla="*/ 0 w 196148"/>
                  <a:gd name="connsiteY1" fmla="*/ 95102 h 184260"/>
                  <a:gd name="connsiteX2" fmla="*/ 95102 w 196148"/>
                  <a:gd name="connsiteY2" fmla="*/ 0 h 184260"/>
                  <a:gd name="connsiteX3" fmla="*/ 196149 w 196148"/>
                  <a:gd name="connsiteY3" fmla="*/ 95102 h 184260"/>
                  <a:gd name="connsiteX4" fmla="*/ 196149 w 196148"/>
                  <a:gd name="connsiteY4" fmla="*/ 184261 h 184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148" h="184260">
                    <a:moveTo>
                      <a:pt x="0" y="148597"/>
                    </a:moveTo>
                    <a:lnTo>
                      <a:pt x="0" y="95102"/>
                    </a:lnTo>
                    <a:cubicBezTo>
                      <a:pt x="0" y="41607"/>
                      <a:pt x="40953" y="0"/>
                      <a:pt x="95102" y="0"/>
                    </a:cubicBezTo>
                    <a:cubicBezTo>
                      <a:pt x="149251" y="0"/>
                      <a:pt x="196149" y="41607"/>
                      <a:pt x="196149" y="95102"/>
                    </a:cubicBezTo>
                    <a:lnTo>
                      <a:pt x="196149" y="184261"/>
                    </a:lnTo>
                  </a:path>
                </a:pathLst>
              </a:custGeom>
              <a:noFill/>
              <a:ln w="12700" cap="rnd">
                <a:solidFill>
                  <a:schemeClr val="tx1"/>
                </a:solidFill>
                <a:prstDash val="solid"/>
                <a:round/>
              </a:ln>
            </p:spPr>
            <p:txBody>
              <a:bodyPr rtlCol="0" anchor="ctr"/>
              <a:lstStyle/>
              <a:p>
                <a:endParaRPr lang="en-AU"/>
              </a:p>
            </p:txBody>
          </p:sp>
          <p:sp>
            <p:nvSpPr>
              <p:cNvPr id="1514" name="Freeform: Shape 1513">
                <a:extLst>
                  <a:ext uri="{FF2B5EF4-FFF2-40B4-BE49-F238E27FC236}">
                    <a16:creationId xmlns:a16="http://schemas.microsoft.com/office/drawing/2014/main" id="{25DE8C10-B0F0-4BB1-B6A4-6D5A1B36F6C1}"/>
                  </a:ext>
                </a:extLst>
              </p:cNvPr>
              <p:cNvSpPr/>
              <p:nvPr/>
            </p:nvSpPr>
            <p:spPr>
              <a:xfrm>
                <a:off x="8580548" y="3397689"/>
                <a:ext cx="148597" cy="130765"/>
              </a:xfrm>
              <a:custGeom>
                <a:avLst/>
                <a:gdLst>
                  <a:gd name="connsiteX0" fmla="*/ 148597 w 148597"/>
                  <a:gd name="connsiteY0" fmla="*/ 0 h 130765"/>
                  <a:gd name="connsiteX1" fmla="*/ 148597 w 148597"/>
                  <a:gd name="connsiteY1" fmla="*/ 44579 h 130765"/>
                  <a:gd name="connsiteX2" fmla="*/ 74299 w 148597"/>
                  <a:gd name="connsiteY2" fmla="*/ 130766 h 130765"/>
                  <a:gd name="connsiteX3" fmla="*/ 74299 w 148597"/>
                  <a:gd name="connsiteY3" fmla="*/ 130766 h 130765"/>
                  <a:gd name="connsiteX4" fmla="*/ 0 w 148597"/>
                  <a:gd name="connsiteY4" fmla="*/ 44579 h 130765"/>
                  <a:gd name="connsiteX5" fmla="*/ 0 w 148597"/>
                  <a:gd name="connsiteY5" fmla="*/ 0 h 1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597" h="130765">
                    <a:moveTo>
                      <a:pt x="148597" y="0"/>
                    </a:moveTo>
                    <a:lnTo>
                      <a:pt x="148597" y="44579"/>
                    </a:lnTo>
                    <a:cubicBezTo>
                      <a:pt x="148597" y="85473"/>
                      <a:pt x="124822" y="130766"/>
                      <a:pt x="74299" y="130766"/>
                    </a:cubicBezTo>
                    <a:lnTo>
                      <a:pt x="74299" y="130766"/>
                    </a:lnTo>
                    <a:cubicBezTo>
                      <a:pt x="23776" y="130766"/>
                      <a:pt x="0" y="85473"/>
                      <a:pt x="0" y="44579"/>
                    </a:cubicBezTo>
                    <a:lnTo>
                      <a:pt x="0" y="0"/>
                    </a:lnTo>
                  </a:path>
                </a:pathLst>
              </a:custGeom>
              <a:noFill/>
              <a:ln w="12700" cap="sq">
                <a:solidFill>
                  <a:schemeClr val="tx1"/>
                </a:solidFill>
                <a:prstDash val="solid"/>
                <a:round/>
              </a:ln>
            </p:spPr>
            <p:txBody>
              <a:bodyPr rtlCol="0" anchor="ctr"/>
              <a:lstStyle/>
              <a:p>
                <a:endParaRPr lang="en-AU"/>
              </a:p>
            </p:txBody>
          </p:sp>
          <p:sp>
            <p:nvSpPr>
              <p:cNvPr id="1515" name="Freeform: Shape 1514">
                <a:extLst>
                  <a:ext uri="{FF2B5EF4-FFF2-40B4-BE49-F238E27FC236}">
                    <a16:creationId xmlns:a16="http://schemas.microsoft.com/office/drawing/2014/main" id="{77B3E6EB-7C64-4C4A-9DA0-C02E774A6E42}"/>
                  </a:ext>
                </a:extLst>
              </p:cNvPr>
              <p:cNvSpPr/>
              <p:nvPr/>
            </p:nvSpPr>
            <p:spPr>
              <a:xfrm>
                <a:off x="8580548" y="3338250"/>
                <a:ext cx="148597" cy="35663"/>
              </a:xfrm>
              <a:custGeom>
                <a:avLst/>
                <a:gdLst>
                  <a:gd name="connsiteX0" fmla="*/ 0 w 148597"/>
                  <a:gd name="connsiteY0" fmla="*/ 35663 h 35663"/>
                  <a:gd name="connsiteX1" fmla="*/ 118878 w 148597"/>
                  <a:gd name="connsiteY1" fmla="*/ 0 h 35663"/>
                  <a:gd name="connsiteX2" fmla="*/ 148597 w 148597"/>
                  <a:gd name="connsiteY2" fmla="*/ 35663 h 35663"/>
                </a:gdLst>
                <a:ahLst/>
                <a:cxnLst>
                  <a:cxn ang="0">
                    <a:pos x="connsiteX0" y="connsiteY0"/>
                  </a:cxn>
                  <a:cxn ang="0">
                    <a:pos x="connsiteX1" y="connsiteY1"/>
                  </a:cxn>
                  <a:cxn ang="0">
                    <a:pos x="connsiteX2" y="connsiteY2"/>
                  </a:cxn>
                </a:cxnLst>
                <a:rect l="l" t="t" r="r" b="b"/>
                <a:pathLst>
                  <a:path w="148597" h="35663">
                    <a:moveTo>
                      <a:pt x="0" y="35663"/>
                    </a:moveTo>
                    <a:cubicBezTo>
                      <a:pt x="78459" y="35663"/>
                      <a:pt x="106990" y="17832"/>
                      <a:pt x="118878" y="0"/>
                    </a:cubicBezTo>
                    <a:cubicBezTo>
                      <a:pt x="118878" y="0"/>
                      <a:pt x="118878" y="35663"/>
                      <a:pt x="148597" y="35663"/>
                    </a:cubicBezTo>
                  </a:path>
                </a:pathLst>
              </a:custGeom>
              <a:noFill/>
              <a:ln w="12700" cap="sq">
                <a:solidFill>
                  <a:schemeClr val="tx1"/>
                </a:solidFill>
                <a:prstDash val="solid"/>
                <a:round/>
              </a:ln>
            </p:spPr>
            <p:txBody>
              <a:bodyPr rtlCol="0" anchor="ctr"/>
              <a:lstStyle/>
              <a:p>
                <a:endParaRPr lang="en-AU"/>
              </a:p>
            </p:txBody>
          </p:sp>
        </p:grpSp>
      </p:grpSp>
      <p:grpSp>
        <p:nvGrpSpPr>
          <p:cNvPr id="1516" name="Graphic 1485">
            <a:extLst>
              <a:ext uri="{FF2B5EF4-FFF2-40B4-BE49-F238E27FC236}">
                <a16:creationId xmlns:a16="http://schemas.microsoft.com/office/drawing/2014/main" id="{4E89BDC8-9B10-47B1-B68C-74727F639CE1}"/>
              </a:ext>
            </a:extLst>
          </p:cNvPr>
          <p:cNvGrpSpPr/>
          <p:nvPr/>
        </p:nvGrpSpPr>
        <p:grpSpPr>
          <a:xfrm>
            <a:off x="10727430" y="3346335"/>
            <a:ext cx="368503" cy="368535"/>
            <a:chOff x="9139318" y="3272852"/>
            <a:chExt cx="368503" cy="368535"/>
          </a:xfrm>
        </p:grpSpPr>
        <p:grpSp>
          <p:nvGrpSpPr>
            <p:cNvPr id="1517" name="Graphic 1485">
              <a:extLst>
                <a:ext uri="{FF2B5EF4-FFF2-40B4-BE49-F238E27FC236}">
                  <a16:creationId xmlns:a16="http://schemas.microsoft.com/office/drawing/2014/main" id="{2B48D3F3-DFB5-46E2-83BD-7228C51168F3}"/>
                </a:ext>
              </a:extLst>
            </p:cNvPr>
            <p:cNvGrpSpPr/>
            <p:nvPr/>
          </p:nvGrpSpPr>
          <p:grpSpPr>
            <a:xfrm>
              <a:off x="9270040" y="3370921"/>
              <a:ext cx="107010" cy="175365"/>
              <a:chOff x="9270040" y="3370921"/>
              <a:chExt cx="107010" cy="175365"/>
            </a:xfrm>
          </p:grpSpPr>
          <p:sp>
            <p:nvSpPr>
              <p:cNvPr id="1518" name="Freeform: Shape 1517">
                <a:extLst>
                  <a:ext uri="{FF2B5EF4-FFF2-40B4-BE49-F238E27FC236}">
                    <a16:creationId xmlns:a16="http://schemas.microsoft.com/office/drawing/2014/main" id="{A385F768-F05B-4C72-B352-FB6BA68815B9}"/>
                  </a:ext>
                </a:extLst>
              </p:cNvPr>
              <p:cNvSpPr/>
              <p:nvPr/>
            </p:nvSpPr>
            <p:spPr>
              <a:xfrm>
                <a:off x="9270040" y="3370921"/>
                <a:ext cx="107010" cy="145646"/>
              </a:xfrm>
              <a:custGeom>
                <a:avLst/>
                <a:gdLst>
                  <a:gd name="connsiteX0" fmla="*/ 0 w 107010"/>
                  <a:gd name="connsiteY0" fmla="*/ 53516 h 145646"/>
                  <a:gd name="connsiteX1" fmla="*/ 55041 w 107010"/>
                  <a:gd name="connsiteY1" fmla="*/ 21 h 145646"/>
                  <a:gd name="connsiteX2" fmla="*/ 106990 w 107010"/>
                  <a:gd name="connsiteY2" fmla="*/ 51970 h 145646"/>
                  <a:gd name="connsiteX3" fmla="*/ 53495 w 107010"/>
                  <a:gd name="connsiteY3" fmla="*/ 107011 h 145646"/>
                  <a:gd name="connsiteX4" fmla="*/ 53495 w 107010"/>
                  <a:gd name="connsiteY4" fmla="*/ 145646 h 1456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10" h="145646">
                    <a:moveTo>
                      <a:pt x="0" y="53516"/>
                    </a:moveTo>
                    <a:cubicBezTo>
                      <a:pt x="0" y="23440"/>
                      <a:pt x="24786" y="-811"/>
                      <a:pt x="55041" y="21"/>
                    </a:cubicBezTo>
                    <a:cubicBezTo>
                      <a:pt x="82977" y="794"/>
                      <a:pt x="106217" y="24094"/>
                      <a:pt x="106990" y="51970"/>
                    </a:cubicBezTo>
                    <a:cubicBezTo>
                      <a:pt x="107822" y="82225"/>
                      <a:pt x="83571" y="107011"/>
                      <a:pt x="53495" y="107011"/>
                    </a:cubicBezTo>
                    <a:lnTo>
                      <a:pt x="53495" y="145646"/>
                    </a:lnTo>
                  </a:path>
                </a:pathLst>
              </a:custGeom>
              <a:noFill/>
              <a:ln w="12700" cap="rnd">
                <a:solidFill>
                  <a:schemeClr val="tx1"/>
                </a:solidFill>
                <a:prstDash val="solid"/>
                <a:round/>
              </a:ln>
            </p:spPr>
            <p:txBody>
              <a:bodyPr rtlCol="0" anchor="ctr"/>
              <a:lstStyle/>
              <a:p>
                <a:endParaRPr lang="en-AU"/>
              </a:p>
            </p:txBody>
          </p:sp>
          <p:sp>
            <p:nvSpPr>
              <p:cNvPr id="1519" name="Freeform: Shape 1518">
                <a:extLst>
                  <a:ext uri="{FF2B5EF4-FFF2-40B4-BE49-F238E27FC236}">
                    <a16:creationId xmlns:a16="http://schemas.microsoft.com/office/drawing/2014/main" id="{EEFF27C9-E689-445B-ABAD-7C7169D58955}"/>
                  </a:ext>
                </a:extLst>
              </p:cNvPr>
              <p:cNvSpPr/>
              <p:nvPr/>
            </p:nvSpPr>
            <p:spPr>
              <a:xfrm>
                <a:off x="9317591" y="3534398"/>
                <a:ext cx="11887" cy="11887"/>
              </a:xfrm>
              <a:custGeom>
                <a:avLst/>
                <a:gdLst>
                  <a:gd name="connsiteX0" fmla="*/ 5944 w 11887"/>
                  <a:gd name="connsiteY0" fmla="*/ 0 h 11887"/>
                  <a:gd name="connsiteX1" fmla="*/ 0 w 11887"/>
                  <a:gd name="connsiteY1" fmla="*/ 5944 h 11887"/>
                  <a:gd name="connsiteX2" fmla="*/ 5944 w 11887"/>
                  <a:gd name="connsiteY2" fmla="*/ 11888 h 11887"/>
                  <a:gd name="connsiteX3" fmla="*/ 11888 w 11887"/>
                  <a:gd name="connsiteY3" fmla="*/ 5944 h 11887"/>
                  <a:gd name="connsiteX4" fmla="*/ 5944 w 11887"/>
                  <a:gd name="connsiteY4" fmla="*/ 0 h 11887"/>
                  <a:gd name="connsiteX5" fmla="*/ 5944 w 11887"/>
                  <a:gd name="connsiteY5" fmla="*/ 0 h 11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 h="11887">
                    <a:moveTo>
                      <a:pt x="5944" y="0"/>
                    </a:moveTo>
                    <a:cubicBezTo>
                      <a:pt x="2675" y="0"/>
                      <a:pt x="0" y="2675"/>
                      <a:pt x="0" y="5944"/>
                    </a:cubicBezTo>
                    <a:cubicBezTo>
                      <a:pt x="0" y="9213"/>
                      <a:pt x="2675" y="11888"/>
                      <a:pt x="5944" y="11888"/>
                    </a:cubicBezTo>
                    <a:cubicBezTo>
                      <a:pt x="9213" y="11888"/>
                      <a:pt x="11888" y="9213"/>
                      <a:pt x="11888" y="5944"/>
                    </a:cubicBezTo>
                    <a:cubicBezTo>
                      <a:pt x="11888" y="2675"/>
                      <a:pt x="9213" y="0"/>
                      <a:pt x="5944" y="0"/>
                    </a:cubicBezTo>
                    <a:lnTo>
                      <a:pt x="5944" y="0"/>
                    </a:lnTo>
                    <a:close/>
                  </a:path>
                </a:pathLst>
              </a:custGeom>
              <a:solidFill>
                <a:srgbClr val="464646"/>
              </a:solidFill>
              <a:ln w="12700" cap="flat">
                <a:solidFill>
                  <a:schemeClr val="tx1"/>
                </a:solidFill>
                <a:prstDash val="solid"/>
                <a:miter/>
              </a:ln>
            </p:spPr>
            <p:txBody>
              <a:bodyPr rtlCol="0" anchor="ctr"/>
              <a:lstStyle/>
              <a:p>
                <a:endParaRPr lang="en-AU"/>
              </a:p>
            </p:txBody>
          </p:sp>
        </p:grpSp>
        <p:sp>
          <p:nvSpPr>
            <p:cNvPr id="1520" name="Freeform: Shape 1519">
              <a:extLst>
                <a:ext uri="{FF2B5EF4-FFF2-40B4-BE49-F238E27FC236}">
                  <a16:creationId xmlns:a16="http://schemas.microsoft.com/office/drawing/2014/main" id="{2AC30E66-BA70-45EF-972C-0A68C81EF1C6}"/>
                </a:ext>
              </a:extLst>
            </p:cNvPr>
            <p:cNvSpPr/>
            <p:nvPr/>
          </p:nvSpPr>
          <p:spPr>
            <a:xfrm>
              <a:off x="9139318" y="3272852"/>
              <a:ext cx="368503" cy="368535"/>
            </a:xfrm>
            <a:custGeom>
              <a:avLst/>
              <a:gdLst>
                <a:gd name="connsiteX0" fmla="*/ 343751 w 368503"/>
                <a:gd name="connsiteY0" fmla="*/ 276169 h 368535"/>
                <a:gd name="connsiteX1" fmla="*/ 366873 w 368503"/>
                <a:gd name="connsiteY1" fmla="*/ 159787 h 368535"/>
                <a:gd name="connsiteX2" fmla="*/ 202167 w 368503"/>
                <a:gd name="connsiteY2" fmla="*/ 848 h 368535"/>
                <a:gd name="connsiteX3" fmla="*/ 848 w 368503"/>
                <a:gd name="connsiteY3" fmla="*/ 202167 h 368535"/>
                <a:gd name="connsiteX4" fmla="*/ 159728 w 368503"/>
                <a:gd name="connsiteY4" fmla="*/ 366932 h 368535"/>
                <a:gd name="connsiteX5" fmla="*/ 276169 w 368503"/>
                <a:gd name="connsiteY5" fmla="*/ 343810 h 368535"/>
                <a:gd name="connsiteX6" fmla="*/ 352013 w 368503"/>
                <a:gd name="connsiteY6" fmla="*/ 364139 h 368535"/>
                <a:gd name="connsiteX7" fmla="*/ 364079 w 368503"/>
                <a:gd name="connsiteY7" fmla="*/ 352073 h 368535"/>
                <a:gd name="connsiteX8" fmla="*/ 343751 w 368503"/>
                <a:gd name="connsiteY8" fmla="*/ 276228 h 3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503" h="368535">
                  <a:moveTo>
                    <a:pt x="343751" y="276169"/>
                  </a:moveTo>
                  <a:cubicBezTo>
                    <a:pt x="363188" y="242586"/>
                    <a:pt x="372519" y="202524"/>
                    <a:pt x="366873" y="159787"/>
                  </a:cubicBezTo>
                  <a:cubicBezTo>
                    <a:pt x="355817" y="75622"/>
                    <a:pt x="286630" y="8872"/>
                    <a:pt x="202167" y="848"/>
                  </a:cubicBezTo>
                  <a:cubicBezTo>
                    <a:pt x="86321" y="-10089"/>
                    <a:pt x="-10089" y="86321"/>
                    <a:pt x="848" y="202167"/>
                  </a:cubicBezTo>
                  <a:cubicBezTo>
                    <a:pt x="8812" y="286690"/>
                    <a:pt x="75563" y="355877"/>
                    <a:pt x="159728" y="366932"/>
                  </a:cubicBezTo>
                  <a:cubicBezTo>
                    <a:pt x="202465" y="372520"/>
                    <a:pt x="242586" y="363188"/>
                    <a:pt x="276169" y="343810"/>
                  </a:cubicBezTo>
                  <a:lnTo>
                    <a:pt x="352013" y="364139"/>
                  </a:lnTo>
                  <a:cubicBezTo>
                    <a:pt x="359324" y="366100"/>
                    <a:pt x="366041" y="359383"/>
                    <a:pt x="364079" y="352073"/>
                  </a:cubicBezTo>
                  <a:lnTo>
                    <a:pt x="343751" y="276228"/>
                  </a:lnTo>
                  <a:close/>
                </a:path>
              </a:pathLst>
            </a:custGeom>
            <a:noFill/>
            <a:ln w="12700" cap="rnd">
              <a:solidFill>
                <a:schemeClr val="tx1"/>
              </a:solidFill>
              <a:prstDash val="solid"/>
              <a:round/>
            </a:ln>
          </p:spPr>
          <p:txBody>
            <a:bodyPr rtlCol="0" anchor="ctr"/>
            <a:lstStyle/>
            <a:p>
              <a:endParaRPr lang="en-AU"/>
            </a:p>
          </p:txBody>
        </p:sp>
      </p:grpSp>
      <p:grpSp>
        <p:nvGrpSpPr>
          <p:cNvPr id="1521" name="Graphic 1485">
            <a:extLst>
              <a:ext uri="{FF2B5EF4-FFF2-40B4-BE49-F238E27FC236}">
                <a16:creationId xmlns:a16="http://schemas.microsoft.com/office/drawing/2014/main" id="{B7489F44-F45A-4DC7-BDA8-8805D3BB5BA6}"/>
              </a:ext>
            </a:extLst>
          </p:cNvPr>
          <p:cNvGrpSpPr/>
          <p:nvPr/>
        </p:nvGrpSpPr>
        <p:grpSpPr>
          <a:xfrm>
            <a:off x="9384066" y="3370068"/>
            <a:ext cx="368521" cy="321027"/>
            <a:chOff x="7795954" y="3296585"/>
            <a:chExt cx="368521" cy="321027"/>
          </a:xfrm>
        </p:grpSpPr>
        <p:sp>
          <p:nvSpPr>
            <p:cNvPr id="1522" name="Freeform: Shape 1521">
              <a:extLst>
                <a:ext uri="{FF2B5EF4-FFF2-40B4-BE49-F238E27FC236}">
                  <a16:creationId xmlns:a16="http://schemas.microsoft.com/office/drawing/2014/main" id="{BF0AA129-C746-49FD-B9BA-1E555E0E87B1}"/>
                </a:ext>
              </a:extLst>
            </p:cNvPr>
            <p:cNvSpPr/>
            <p:nvPr/>
          </p:nvSpPr>
          <p:spPr>
            <a:xfrm>
              <a:off x="7795954" y="3320418"/>
              <a:ext cx="368521" cy="297194"/>
            </a:xfrm>
            <a:custGeom>
              <a:avLst/>
              <a:gdLst>
                <a:gd name="connsiteX0" fmla="*/ 17832 w 368521"/>
                <a:gd name="connsiteY0" fmla="*/ 0 h 297194"/>
                <a:gd name="connsiteX1" fmla="*/ 11888 w 368521"/>
                <a:gd name="connsiteY1" fmla="*/ 0 h 297194"/>
                <a:gd name="connsiteX2" fmla="*/ 0 w 368521"/>
                <a:gd name="connsiteY2" fmla="*/ 11888 h 297194"/>
                <a:gd name="connsiteX3" fmla="*/ 0 w 368521"/>
                <a:gd name="connsiteY3" fmla="*/ 267475 h 297194"/>
                <a:gd name="connsiteX4" fmla="*/ 11888 w 368521"/>
                <a:gd name="connsiteY4" fmla="*/ 279363 h 297194"/>
                <a:gd name="connsiteX5" fmla="*/ 142653 w 368521"/>
                <a:gd name="connsiteY5" fmla="*/ 279363 h 297194"/>
                <a:gd name="connsiteX6" fmla="*/ 148597 w 368521"/>
                <a:gd name="connsiteY6" fmla="*/ 285307 h 297194"/>
                <a:gd name="connsiteX7" fmla="*/ 160485 w 368521"/>
                <a:gd name="connsiteY7" fmla="*/ 297195 h 297194"/>
                <a:gd name="connsiteX8" fmla="*/ 208036 w 368521"/>
                <a:gd name="connsiteY8" fmla="*/ 297195 h 297194"/>
                <a:gd name="connsiteX9" fmla="*/ 219924 w 368521"/>
                <a:gd name="connsiteY9" fmla="*/ 285307 h 297194"/>
                <a:gd name="connsiteX10" fmla="*/ 225868 w 368521"/>
                <a:gd name="connsiteY10" fmla="*/ 279363 h 297194"/>
                <a:gd name="connsiteX11" fmla="*/ 356634 w 368521"/>
                <a:gd name="connsiteY11" fmla="*/ 279363 h 297194"/>
                <a:gd name="connsiteX12" fmla="*/ 368522 w 368521"/>
                <a:gd name="connsiteY12" fmla="*/ 267475 h 297194"/>
                <a:gd name="connsiteX13" fmla="*/ 368522 w 368521"/>
                <a:gd name="connsiteY13" fmla="*/ 11888 h 297194"/>
                <a:gd name="connsiteX14" fmla="*/ 356634 w 368521"/>
                <a:gd name="connsiteY14" fmla="*/ 0 h 297194"/>
                <a:gd name="connsiteX15" fmla="*/ 350690 w 368521"/>
                <a:gd name="connsiteY15" fmla="*/ 0 h 29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8521" h="297194">
                  <a:moveTo>
                    <a:pt x="17832" y="0"/>
                  </a:moveTo>
                  <a:lnTo>
                    <a:pt x="11888" y="0"/>
                  </a:lnTo>
                  <a:cubicBezTo>
                    <a:pt x="5350" y="0"/>
                    <a:pt x="0" y="5349"/>
                    <a:pt x="0" y="11888"/>
                  </a:cubicBezTo>
                  <a:lnTo>
                    <a:pt x="0" y="267475"/>
                  </a:lnTo>
                  <a:cubicBezTo>
                    <a:pt x="0" y="274014"/>
                    <a:pt x="5350" y="279363"/>
                    <a:pt x="11888" y="279363"/>
                  </a:cubicBezTo>
                  <a:lnTo>
                    <a:pt x="142653" y="279363"/>
                  </a:lnTo>
                  <a:cubicBezTo>
                    <a:pt x="147349" y="279363"/>
                    <a:pt x="148360" y="283227"/>
                    <a:pt x="148597" y="285307"/>
                  </a:cubicBezTo>
                  <a:cubicBezTo>
                    <a:pt x="149251" y="291845"/>
                    <a:pt x="153887" y="297195"/>
                    <a:pt x="160485" y="297195"/>
                  </a:cubicBezTo>
                  <a:lnTo>
                    <a:pt x="208036" y="297195"/>
                  </a:lnTo>
                  <a:cubicBezTo>
                    <a:pt x="214634" y="297195"/>
                    <a:pt x="219270" y="291845"/>
                    <a:pt x="219924" y="285307"/>
                  </a:cubicBezTo>
                  <a:cubicBezTo>
                    <a:pt x="220162" y="283227"/>
                    <a:pt x="221172" y="279363"/>
                    <a:pt x="225868" y="279363"/>
                  </a:cubicBezTo>
                  <a:lnTo>
                    <a:pt x="356634" y="279363"/>
                  </a:lnTo>
                  <a:cubicBezTo>
                    <a:pt x="363172" y="279363"/>
                    <a:pt x="368522" y="274014"/>
                    <a:pt x="368522" y="267475"/>
                  </a:cubicBezTo>
                  <a:lnTo>
                    <a:pt x="368522" y="11888"/>
                  </a:lnTo>
                  <a:cubicBezTo>
                    <a:pt x="368522" y="5349"/>
                    <a:pt x="363172" y="0"/>
                    <a:pt x="356634" y="0"/>
                  </a:cubicBezTo>
                  <a:lnTo>
                    <a:pt x="350690" y="0"/>
                  </a:lnTo>
                </a:path>
              </a:pathLst>
            </a:custGeom>
            <a:noFill/>
            <a:ln w="12700" cap="flat">
              <a:solidFill>
                <a:schemeClr val="tx1"/>
              </a:solidFill>
              <a:prstDash val="solid"/>
              <a:round/>
            </a:ln>
          </p:spPr>
          <p:txBody>
            <a:bodyPr rtlCol="0" anchor="ctr"/>
            <a:lstStyle/>
            <a:p>
              <a:endParaRPr lang="en-AU"/>
            </a:p>
          </p:txBody>
        </p:sp>
        <p:sp>
          <p:nvSpPr>
            <p:cNvPr id="1523" name="Freeform: Shape 1522">
              <a:extLst>
                <a:ext uri="{FF2B5EF4-FFF2-40B4-BE49-F238E27FC236}">
                  <a16:creationId xmlns:a16="http://schemas.microsoft.com/office/drawing/2014/main" id="{C7B79F9C-489B-4F1A-B084-5B9A2A1AB9A0}"/>
                </a:ext>
              </a:extLst>
            </p:cNvPr>
            <p:cNvSpPr/>
            <p:nvPr/>
          </p:nvSpPr>
          <p:spPr>
            <a:xfrm>
              <a:off x="7831617" y="3296585"/>
              <a:ext cx="148597" cy="285364"/>
            </a:xfrm>
            <a:custGeom>
              <a:avLst/>
              <a:gdLst>
                <a:gd name="connsiteX0" fmla="*/ 0 w 148597"/>
                <a:gd name="connsiteY0" fmla="*/ 267533 h 285364"/>
                <a:gd name="connsiteX1" fmla="*/ 148597 w 148597"/>
                <a:gd name="connsiteY1" fmla="*/ 285365 h 285364"/>
                <a:gd name="connsiteX2" fmla="*/ 148597 w 148597"/>
                <a:gd name="connsiteY2" fmla="*/ 21574 h 285364"/>
                <a:gd name="connsiteX3" fmla="*/ 0 w 148597"/>
                <a:gd name="connsiteY3" fmla="*/ 58 h 285364"/>
                <a:gd name="connsiteX4" fmla="*/ 0 w 148597"/>
                <a:gd name="connsiteY4" fmla="*/ 267533 h 2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97" h="285364">
                  <a:moveTo>
                    <a:pt x="0" y="267533"/>
                  </a:moveTo>
                  <a:cubicBezTo>
                    <a:pt x="0" y="267533"/>
                    <a:pt x="130766" y="260578"/>
                    <a:pt x="148597" y="285365"/>
                  </a:cubicBezTo>
                  <a:lnTo>
                    <a:pt x="148597" y="21574"/>
                  </a:lnTo>
                  <a:cubicBezTo>
                    <a:pt x="137185" y="-2201"/>
                    <a:pt x="0" y="58"/>
                    <a:pt x="0" y="58"/>
                  </a:cubicBezTo>
                  <a:lnTo>
                    <a:pt x="0" y="267533"/>
                  </a:lnTo>
                  <a:close/>
                </a:path>
              </a:pathLst>
            </a:custGeom>
            <a:noFill/>
            <a:ln w="12700" cap="rnd">
              <a:solidFill>
                <a:schemeClr val="tx1"/>
              </a:solidFill>
              <a:prstDash val="solid"/>
              <a:round/>
            </a:ln>
          </p:spPr>
          <p:txBody>
            <a:bodyPr rtlCol="0" anchor="ctr"/>
            <a:lstStyle/>
            <a:p>
              <a:endParaRPr lang="en-AU"/>
            </a:p>
          </p:txBody>
        </p:sp>
        <p:sp>
          <p:nvSpPr>
            <p:cNvPr id="1524" name="Freeform: Shape 1523">
              <a:extLst>
                <a:ext uri="{FF2B5EF4-FFF2-40B4-BE49-F238E27FC236}">
                  <a16:creationId xmlns:a16="http://schemas.microsoft.com/office/drawing/2014/main" id="{DC458110-3DB4-45CE-B42A-EA21B2444DEE}"/>
                </a:ext>
              </a:extLst>
            </p:cNvPr>
            <p:cNvSpPr/>
            <p:nvPr/>
          </p:nvSpPr>
          <p:spPr>
            <a:xfrm>
              <a:off x="7980214" y="3296585"/>
              <a:ext cx="148597" cy="285364"/>
            </a:xfrm>
            <a:custGeom>
              <a:avLst/>
              <a:gdLst>
                <a:gd name="connsiteX0" fmla="*/ 148597 w 148597"/>
                <a:gd name="connsiteY0" fmla="*/ 267533 h 285364"/>
                <a:gd name="connsiteX1" fmla="*/ 0 w 148597"/>
                <a:gd name="connsiteY1" fmla="*/ 285365 h 285364"/>
                <a:gd name="connsiteX2" fmla="*/ 0 w 148597"/>
                <a:gd name="connsiteY2" fmla="*/ 21574 h 285364"/>
                <a:gd name="connsiteX3" fmla="*/ 148597 w 148597"/>
                <a:gd name="connsiteY3" fmla="*/ 58 h 285364"/>
                <a:gd name="connsiteX4" fmla="*/ 148597 w 148597"/>
                <a:gd name="connsiteY4" fmla="*/ 267533 h 2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97" h="285364">
                  <a:moveTo>
                    <a:pt x="148597" y="267533"/>
                  </a:moveTo>
                  <a:cubicBezTo>
                    <a:pt x="148597" y="267533"/>
                    <a:pt x="17832" y="260578"/>
                    <a:pt x="0" y="285365"/>
                  </a:cubicBezTo>
                  <a:lnTo>
                    <a:pt x="0" y="21574"/>
                  </a:lnTo>
                  <a:cubicBezTo>
                    <a:pt x="11412" y="-2201"/>
                    <a:pt x="148597" y="58"/>
                    <a:pt x="148597" y="58"/>
                  </a:cubicBezTo>
                  <a:lnTo>
                    <a:pt x="148597" y="267533"/>
                  </a:lnTo>
                  <a:close/>
                </a:path>
              </a:pathLst>
            </a:custGeom>
            <a:noFill/>
            <a:ln w="12700" cap="rnd">
              <a:solidFill>
                <a:schemeClr val="tx1"/>
              </a:solidFill>
              <a:prstDash val="solid"/>
              <a:round/>
            </a:ln>
          </p:spPr>
          <p:txBody>
            <a:bodyPr rtlCol="0" anchor="ctr"/>
            <a:lstStyle/>
            <a:p>
              <a:endParaRPr lang="en-AU"/>
            </a:p>
          </p:txBody>
        </p:sp>
        <p:grpSp>
          <p:nvGrpSpPr>
            <p:cNvPr id="1525" name="Graphic 1485">
              <a:extLst>
                <a:ext uri="{FF2B5EF4-FFF2-40B4-BE49-F238E27FC236}">
                  <a16:creationId xmlns:a16="http://schemas.microsoft.com/office/drawing/2014/main" id="{37F21F01-2177-4143-BD0B-364C9CA3164F}"/>
                </a:ext>
              </a:extLst>
            </p:cNvPr>
            <p:cNvGrpSpPr/>
            <p:nvPr/>
          </p:nvGrpSpPr>
          <p:grpSpPr>
            <a:xfrm>
              <a:off x="8033709" y="3373913"/>
              <a:ext cx="41607" cy="106990"/>
              <a:chOff x="8033709" y="3373913"/>
              <a:chExt cx="41607" cy="106990"/>
            </a:xfrm>
          </p:grpSpPr>
          <p:sp>
            <p:nvSpPr>
              <p:cNvPr id="1526" name="Freeform: Shape 1525">
                <a:extLst>
                  <a:ext uri="{FF2B5EF4-FFF2-40B4-BE49-F238E27FC236}">
                    <a16:creationId xmlns:a16="http://schemas.microsoft.com/office/drawing/2014/main" id="{7AE432AF-2B96-4907-B12E-87DC9F538CB7}"/>
                  </a:ext>
                </a:extLst>
              </p:cNvPr>
              <p:cNvSpPr/>
              <p:nvPr/>
            </p:nvSpPr>
            <p:spPr>
              <a:xfrm>
                <a:off x="8033709" y="3403633"/>
                <a:ext cx="23775" cy="71326"/>
              </a:xfrm>
              <a:custGeom>
                <a:avLst/>
                <a:gdLst>
                  <a:gd name="connsiteX0" fmla="*/ 0 w 23775"/>
                  <a:gd name="connsiteY0" fmla="*/ 0 h 71326"/>
                  <a:gd name="connsiteX1" fmla="*/ 23776 w 23775"/>
                  <a:gd name="connsiteY1" fmla="*/ 0 h 71326"/>
                  <a:gd name="connsiteX2" fmla="*/ 23776 w 23775"/>
                  <a:gd name="connsiteY2" fmla="*/ 71327 h 71326"/>
                </a:gdLst>
                <a:ahLst/>
                <a:cxnLst>
                  <a:cxn ang="0">
                    <a:pos x="connsiteX0" y="connsiteY0"/>
                  </a:cxn>
                  <a:cxn ang="0">
                    <a:pos x="connsiteX1" y="connsiteY1"/>
                  </a:cxn>
                  <a:cxn ang="0">
                    <a:pos x="connsiteX2" y="connsiteY2"/>
                  </a:cxn>
                </a:cxnLst>
                <a:rect l="l" t="t" r="r" b="b"/>
                <a:pathLst>
                  <a:path w="23775" h="71326">
                    <a:moveTo>
                      <a:pt x="0" y="0"/>
                    </a:moveTo>
                    <a:lnTo>
                      <a:pt x="23776" y="0"/>
                    </a:lnTo>
                    <a:lnTo>
                      <a:pt x="23776" y="71327"/>
                    </a:lnTo>
                  </a:path>
                </a:pathLst>
              </a:custGeom>
              <a:noFill/>
              <a:ln w="12700" cap="rnd">
                <a:solidFill>
                  <a:schemeClr val="tx1"/>
                </a:solidFill>
                <a:prstDash val="solid"/>
                <a:round/>
              </a:ln>
            </p:spPr>
            <p:txBody>
              <a:bodyPr rtlCol="0" anchor="ctr"/>
              <a:lstStyle/>
              <a:p>
                <a:endParaRPr lang="en-AU"/>
              </a:p>
            </p:txBody>
          </p:sp>
          <p:sp>
            <p:nvSpPr>
              <p:cNvPr id="1527" name="Freeform: Shape 1526">
                <a:extLst>
                  <a:ext uri="{FF2B5EF4-FFF2-40B4-BE49-F238E27FC236}">
                    <a16:creationId xmlns:a16="http://schemas.microsoft.com/office/drawing/2014/main" id="{A6662173-8F28-44B3-B8E7-1093AC455BD6}"/>
                  </a:ext>
                </a:extLst>
              </p:cNvPr>
              <p:cNvSpPr/>
              <p:nvPr/>
            </p:nvSpPr>
            <p:spPr>
              <a:xfrm>
                <a:off x="8033709" y="3480903"/>
                <a:ext cx="41607" cy="5943"/>
              </a:xfrm>
              <a:custGeom>
                <a:avLst/>
                <a:gdLst>
                  <a:gd name="connsiteX0" fmla="*/ 0 w 41607"/>
                  <a:gd name="connsiteY0" fmla="*/ 0 h 5943"/>
                  <a:gd name="connsiteX1" fmla="*/ 41607 w 41607"/>
                  <a:gd name="connsiteY1" fmla="*/ 0 h 5943"/>
                </a:gdLst>
                <a:ahLst/>
                <a:cxnLst>
                  <a:cxn ang="0">
                    <a:pos x="connsiteX0" y="connsiteY0"/>
                  </a:cxn>
                  <a:cxn ang="0">
                    <a:pos x="connsiteX1" y="connsiteY1"/>
                  </a:cxn>
                </a:cxnLst>
                <a:rect l="l" t="t" r="r" b="b"/>
                <a:pathLst>
                  <a:path w="41607" h="5943">
                    <a:moveTo>
                      <a:pt x="0" y="0"/>
                    </a:moveTo>
                    <a:lnTo>
                      <a:pt x="41607" y="0"/>
                    </a:lnTo>
                  </a:path>
                </a:pathLst>
              </a:custGeom>
              <a:ln w="12700" cap="rnd">
                <a:solidFill>
                  <a:schemeClr val="tx1"/>
                </a:solidFill>
                <a:prstDash val="solid"/>
                <a:round/>
              </a:ln>
            </p:spPr>
            <p:txBody>
              <a:bodyPr rtlCol="0" anchor="ctr"/>
              <a:lstStyle/>
              <a:p>
                <a:endParaRPr lang="en-AU"/>
              </a:p>
            </p:txBody>
          </p:sp>
          <p:sp>
            <p:nvSpPr>
              <p:cNvPr id="1528" name="Freeform: Shape 1527">
                <a:extLst>
                  <a:ext uri="{FF2B5EF4-FFF2-40B4-BE49-F238E27FC236}">
                    <a16:creationId xmlns:a16="http://schemas.microsoft.com/office/drawing/2014/main" id="{CA944484-3379-4894-A621-787B865C9601}"/>
                  </a:ext>
                </a:extLst>
              </p:cNvPr>
              <p:cNvSpPr/>
              <p:nvPr/>
            </p:nvSpPr>
            <p:spPr>
              <a:xfrm>
                <a:off x="8051541" y="3373913"/>
                <a:ext cx="11887" cy="11887"/>
              </a:xfrm>
              <a:custGeom>
                <a:avLst/>
                <a:gdLst>
                  <a:gd name="connsiteX0" fmla="*/ 11888 w 11887"/>
                  <a:gd name="connsiteY0" fmla="*/ 5944 h 11887"/>
                  <a:gd name="connsiteX1" fmla="*/ 5944 w 11887"/>
                  <a:gd name="connsiteY1" fmla="*/ 11888 h 11887"/>
                  <a:gd name="connsiteX2" fmla="*/ 0 w 11887"/>
                  <a:gd name="connsiteY2" fmla="*/ 5944 h 11887"/>
                  <a:gd name="connsiteX3" fmla="*/ 5944 w 11887"/>
                  <a:gd name="connsiteY3" fmla="*/ 0 h 11887"/>
                  <a:gd name="connsiteX4" fmla="*/ 11888 w 11887"/>
                  <a:gd name="connsiteY4" fmla="*/ 5944 h 11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7" h="11887">
                    <a:moveTo>
                      <a:pt x="11888" y="5944"/>
                    </a:moveTo>
                    <a:cubicBezTo>
                      <a:pt x="11888" y="9227"/>
                      <a:pt x="9227" y="11888"/>
                      <a:pt x="5944" y="11888"/>
                    </a:cubicBezTo>
                    <a:cubicBezTo>
                      <a:pt x="2661" y="11888"/>
                      <a:pt x="0" y="9227"/>
                      <a:pt x="0" y="5944"/>
                    </a:cubicBezTo>
                    <a:cubicBezTo>
                      <a:pt x="0" y="2661"/>
                      <a:pt x="2661" y="0"/>
                      <a:pt x="5944" y="0"/>
                    </a:cubicBezTo>
                    <a:cubicBezTo>
                      <a:pt x="9227" y="0"/>
                      <a:pt x="11888" y="2661"/>
                      <a:pt x="11888" y="5944"/>
                    </a:cubicBezTo>
                    <a:close/>
                  </a:path>
                </a:pathLst>
              </a:custGeom>
              <a:solidFill>
                <a:srgbClr val="464646"/>
              </a:solidFill>
              <a:ln w="12700" cap="flat">
                <a:solidFill>
                  <a:schemeClr val="tx1"/>
                </a:solidFill>
                <a:prstDash val="solid"/>
                <a:miter/>
              </a:ln>
            </p:spPr>
            <p:txBody>
              <a:bodyPr rtlCol="0" anchor="ctr"/>
              <a:lstStyle/>
              <a:p>
                <a:endParaRPr lang="en-AU"/>
              </a:p>
            </p:txBody>
          </p:sp>
        </p:grpSp>
      </p:grpSp>
      <p:grpSp>
        <p:nvGrpSpPr>
          <p:cNvPr id="1529" name="Graphic 1485">
            <a:extLst>
              <a:ext uri="{FF2B5EF4-FFF2-40B4-BE49-F238E27FC236}">
                <a16:creationId xmlns:a16="http://schemas.microsoft.com/office/drawing/2014/main" id="{66CCC13C-76B9-4E10-88AD-7378B5C7E7AC}"/>
              </a:ext>
            </a:extLst>
          </p:cNvPr>
          <p:cNvGrpSpPr/>
          <p:nvPr/>
        </p:nvGrpSpPr>
        <p:grpSpPr>
          <a:xfrm>
            <a:off x="8712405" y="3346350"/>
            <a:ext cx="368521" cy="368521"/>
            <a:chOff x="7124293" y="3272867"/>
            <a:chExt cx="368521" cy="368521"/>
          </a:xfrm>
          <a:noFill/>
        </p:grpSpPr>
        <p:grpSp>
          <p:nvGrpSpPr>
            <p:cNvPr id="1530" name="Graphic 1485">
              <a:extLst>
                <a:ext uri="{FF2B5EF4-FFF2-40B4-BE49-F238E27FC236}">
                  <a16:creationId xmlns:a16="http://schemas.microsoft.com/office/drawing/2014/main" id="{A40279A5-9B00-48A0-A102-DA08E654B70F}"/>
                </a:ext>
              </a:extLst>
            </p:cNvPr>
            <p:cNvGrpSpPr/>
            <p:nvPr/>
          </p:nvGrpSpPr>
          <p:grpSpPr>
            <a:xfrm>
              <a:off x="7189557" y="3445240"/>
              <a:ext cx="122919" cy="124821"/>
              <a:chOff x="7189557" y="3445240"/>
              <a:chExt cx="122919" cy="124821"/>
            </a:xfrm>
            <a:noFill/>
          </p:grpSpPr>
          <p:sp>
            <p:nvSpPr>
              <p:cNvPr id="1531" name="Freeform: Shape 1530">
                <a:extLst>
                  <a:ext uri="{FF2B5EF4-FFF2-40B4-BE49-F238E27FC236}">
                    <a16:creationId xmlns:a16="http://schemas.microsoft.com/office/drawing/2014/main" id="{2A92612D-0C98-4A14-A7F3-17636E08840B}"/>
                  </a:ext>
                </a:extLst>
              </p:cNvPr>
              <p:cNvSpPr/>
              <p:nvPr/>
            </p:nvSpPr>
            <p:spPr>
              <a:xfrm>
                <a:off x="7225340" y="3445240"/>
                <a:ext cx="53495" cy="59438"/>
              </a:xfrm>
              <a:custGeom>
                <a:avLst/>
                <a:gdLst>
                  <a:gd name="connsiteX0" fmla="*/ 28887 w 53495"/>
                  <a:gd name="connsiteY0" fmla="*/ 0 h 59438"/>
                  <a:gd name="connsiteX1" fmla="*/ 53495 w 53495"/>
                  <a:gd name="connsiteY1" fmla="*/ 24608 h 59438"/>
                  <a:gd name="connsiteX2" fmla="*/ 53495 w 53495"/>
                  <a:gd name="connsiteY2" fmla="*/ 34831 h 59438"/>
                  <a:gd name="connsiteX3" fmla="*/ 28887 w 53495"/>
                  <a:gd name="connsiteY3" fmla="*/ 59439 h 59438"/>
                  <a:gd name="connsiteX4" fmla="*/ 24608 w 53495"/>
                  <a:gd name="connsiteY4" fmla="*/ 59439 h 59438"/>
                  <a:gd name="connsiteX5" fmla="*/ 0 w 53495"/>
                  <a:gd name="connsiteY5" fmla="*/ 34831 h 59438"/>
                  <a:gd name="connsiteX6" fmla="*/ 0 w 53495"/>
                  <a:gd name="connsiteY6" fmla="*/ 24608 h 59438"/>
                  <a:gd name="connsiteX7" fmla="*/ 24608 w 53495"/>
                  <a:gd name="connsiteY7" fmla="*/ 0 h 5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495" h="59438">
                    <a:moveTo>
                      <a:pt x="28887" y="0"/>
                    </a:moveTo>
                    <a:cubicBezTo>
                      <a:pt x="42478" y="0"/>
                      <a:pt x="53495" y="11017"/>
                      <a:pt x="53495" y="24608"/>
                    </a:cubicBezTo>
                    <a:lnTo>
                      <a:pt x="53495" y="34831"/>
                    </a:lnTo>
                    <a:cubicBezTo>
                      <a:pt x="53495" y="48422"/>
                      <a:pt x="42478" y="59439"/>
                      <a:pt x="28887" y="59439"/>
                    </a:cubicBezTo>
                    <a:lnTo>
                      <a:pt x="24608" y="59439"/>
                    </a:lnTo>
                    <a:cubicBezTo>
                      <a:pt x="11017" y="59439"/>
                      <a:pt x="0" y="48422"/>
                      <a:pt x="0" y="34831"/>
                    </a:cubicBezTo>
                    <a:lnTo>
                      <a:pt x="0" y="24608"/>
                    </a:lnTo>
                    <a:cubicBezTo>
                      <a:pt x="0" y="11017"/>
                      <a:pt x="11017" y="0"/>
                      <a:pt x="24608" y="0"/>
                    </a:cubicBezTo>
                    <a:close/>
                  </a:path>
                </a:pathLst>
              </a:custGeom>
              <a:noFill/>
              <a:ln w="12700" cap="rnd">
                <a:solidFill>
                  <a:schemeClr val="tx1"/>
                </a:solidFill>
                <a:prstDash val="solid"/>
                <a:round/>
              </a:ln>
            </p:spPr>
            <p:txBody>
              <a:bodyPr rtlCol="0" anchor="ctr"/>
              <a:lstStyle/>
              <a:p>
                <a:endParaRPr lang="en-AU"/>
              </a:p>
            </p:txBody>
          </p:sp>
          <p:sp>
            <p:nvSpPr>
              <p:cNvPr id="1532" name="Freeform: Shape 1531">
                <a:extLst>
                  <a:ext uri="{FF2B5EF4-FFF2-40B4-BE49-F238E27FC236}">
                    <a16:creationId xmlns:a16="http://schemas.microsoft.com/office/drawing/2014/main" id="{8992A815-ABED-46B5-A2FF-F4E5D2C94107}"/>
                  </a:ext>
                </a:extLst>
              </p:cNvPr>
              <p:cNvSpPr/>
              <p:nvPr/>
            </p:nvSpPr>
            <p:spPr>
              <a:xfrm>
                <a:off x="7189557" y="3520728"/>
                <a:ext cx="122919" cy="49334"/>
              </a:xfrm>
              <a:custGeom>
                <a:avLst/>
                <a:gdLst>
                  <a:gd name="connsiteX0" fmla="*/ 122920 w 122919"/>
                  <a:gd name="connsiteY0" fmla="*/ 49334 h 49334"/>
                  <a:gd name="connsiteX1" fmla="*/ 105088 w 122919"/>
                  <a:gd name="connsiteY1" fmla="*/ 10818 h 49334"/>
                  <a:gd name="connsiteX2" fmla="*/ 84819 w 122919"/>
                  <a:gd name="connsiteY2" fmla="*/ 0 h 49334"/>
                  <a:gd name="connsiteX3" fmla="*/ 61460 w 122919"/>
                  <a:gd name="connsiteY3" fmla="*/ 7549 h 49334"/>
                  <a:gd name="connsiteX4" fmla="*/ 38041 w 122919"/>
                  <a:gd name="connsiteY4" fmla="*/ 0 h 49334"/>
                  <a:gd name="connsiteX5" fmla="*/ 17832 w 122919"/>
                  <a:gd name="connsiteY5" fmla="*/ 10818 h 49334"/>
                  <a:gd name="connsiteX6" fmla="*/ 0 w 122919"/>
                  <a:gd name="connsiteY6" fmla="*/ 49334 h 4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2919" h="49334">
                    <a:moveTo>
                      <a:pt x="122920" y="49334"/>
                    </a:moveTo>
                    <a:cubicBezTo>
                      <a:pt x="122920" y="49334"/>
                      <a:pt x="120958" y="20447"/>
                      <a:pt x="105088" y="10818"/>
                    </a:cubicBezTo>
                    <a:lnTo>
                      <a:pt x="84819" y="0"/>
                    </a:lnTo>
                    <a:cubicBezTo>
                      <a:pt x="78162" y="4755"/>
                      <a:pt x="70138" y="7549"/>
                      <a:pt x="61460" y="7549"/>
                    </a:cubicBezTo>
                    <a:cubicBezTo>
                      <a:pt x="52782" y="7549"/>
                      <a:pt x="44698" y="4755"/>
                      <a:pt x="38041" y="0"/>
                    </a:cubicBezTo>
                    <a:lnTo>
                      <a:pt x="17832" y="10818"/>
                    </a:lnTo>
                    <a:cubicBezTo>
                      <a:pt x="2021" y="20447"/>
                      <a:pt x="0" y="49334"/>
                      <a:pt x="0" y="49334"/>
                    </a:cubicBezTo>
                  </a:path>
                </a:pathLst>
              </a:custGeom>
              <a:noFill/>
              <a:ln w="12700" cap="rnd">
                <a:solidFill>
                  <a:schemeClr val="tx1"/>
                </a:solidFill>
                <a:prstDash val="solid"/>
                <a:round/>
              </a:ln>
            </p:spPr>
            <p:txBody>
              <a:bodyPr rtlCol="0" anchor="ctr"/>
              <a:lstStyle/>
              <a:p>
                <a:endParaRPr lang="en-AU"/>
              </a:p>
            </p:txBody>
          </p:sp>
        </p:grpSp>
        <p:grpSp>
          <p:nvGrpSpPr>
            <p:cNvPr id="1533" name="Graphic 1485">
              <a:extLst>
                <a:ext uri="{FF2B5EF4-FFF2-40B4-BE49-F238E27FC236}">
                  <a16:creationId xmlns:a16="http://schemas.microsoft.com/office/drawing/2014/main" id="{C5651FD6-5EB8-4AB1-B004-68FDBF8E3B04}"/>
                </a:ext>
              </a:extLst>
            </p:cNvPr>
            <p:cNvGrpSpPr/>
            <p:nvPr/>
          </p:nvGrpSpPr>
          <p:grpSpPr>
            <a:xfrm>
              <a:off x="7302610" y="3272867"/>
              <a:ext cx="190204" cy="172372"/>
              <a:chOff x="7302610" y="3272867"/>
              <a:chExt cx="190204" cy="172372"/>
            </a:xfrm>
            <a:noFill/>
          </p:grpSpPr>
          <p:sp>
            <p:nvSpPr>
              <p:cNvPr id="1534" name="Freeform: Shape 1533">
                <a:extLst>
                  <a:ext uri="{FF2B5EF4-FFF2-40B4-BE49-F238E27FC236}">
                    <a16:creationId xmlns:a16="http://schemas.microsoft.com/office/drawing/2014/main" id="{4398E77A-2FF0-477E-96B1-E591C55AD867}"/>
                  </a:ext>
                </a:extLst>
              </p:cNvPr>
              <p:cNvSpPr/>
              <p:nvPr/>
            </p:nvSpPr>
            <p:spPr>
              <a:xfrm>
                <a:off x="7302610" y="3272867"/>
                <a:ext cx="190204" cy="172372"/>
              </a:xfrm>
              <a:custGeom>
                <a:avLst/>
                <a:gdLst>
                  <a:gd name="connsiteX0" fmla="*/ 178317 w 190204"/>
                  <a:gd name="connsiteY0" fmla="*/ 130766 h 172372"/>
                  <a:gd name="connsiteX1" fmla="*/ 47551 w 190204"/>
                  <a:gd name="connsiteY1" fmla="*/ 130766 h 172372"/>
                  <a:gd name="connsiteX2" fmla="*/ 0 w 190204"/>
                  <a:gd name="connsiteY2" fmla="*/ 172373 h 172372"/>
                  <a:gd name="connsiteX3" fmla="*/ 0 w 190204"/>
                  <a:gd name="connsiteY3" fmla="*/ 11888 h 172372"/>
                  <a:gd name="connsiteX4" fmla="*/ 11888 w 190204"/>
                  <a:gd name="connsiteY4" fmla="*/ 0 h 172372"/>
                  <a:gd name="connsiteX5" fmla="*/ 178317 w 190204"/>
                  <a:gd name="connsiteY5" fmla="*/ 0 h 172372"/>
                  <a:gd name="connsiteX6" fmla="*/ 190205 w 190204"/>
                  <a:gd name="connsiteY6" fmla="*/ 11888 h 172372"/>
                  <a:gd name="connsiteX7" fmla="*/ 190205 w 190204"/>
                  <a:gd name="connsiteY7" fmla="*/ 118878 h 172372"/>
                  <a:gd name="connsiteX8" fmla="*/ 178317 w 190204"/>
                  <a:gd name="connsiteY8" fmla="*/ 130766 h 17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204" h="172372">
                    <a:moveTo>
                      <a:pt x="178317" y="130766"/>
                    </a:moveTo>
                    <a:lnTo>
                      <a:pt x="47551" y="130766"/>
                    </a:lnTo>
                    <a:lnTo>
                      <a:pt x="0" y="172373"/>
                    </a:lnTo>
                    <a:lnTo>
                      <a:pt x="0" y="11888"/>
                    </a:lnTo>
                    <a:cubicBezTo>
                      <a:pt x="0" y="5349"/>
                      <a:pt x="5350" y="0"/>
                      <a:pt x="11888" y="0"/>
                    </a:cubicBezTo>
                    <a:lnTo>
                      <a:pt x="178317" y="0"/>
                    </a:lnTo>
                    <a:cubicBezTo>
                      <a:pt x="184855" y="0"/>
                      <a:pt x="190205" y="5349"/>
                      <a:pt x="190205" y="11888"/>
                    </a:cubicBezTo>
                    <a:lnTo>
                      <a:pt x="190205" y="118878"/>
                    </a:lnTo>
                    <a:cubicBezTo>
                      <a:pt x="190205" y="125416"/>
                      <a:pt x="184855" y="130766"/>
                      <a:pt x="178317" y="130766"/>
                    </a:cubicBezTo>
                    <a:close/>
                  </a:path>
                </a:pathLst>
              </a:custGeom>
              <a:noFill/>
              <a:ln w="12700" cap="rnd">
                <a:solidFill>
                  <a:schemeClr val="tx1"/>
                </a:solidFill>
                <a:prstDash val="solid"/>
                <a:round/>
              </a:ln>
            </p:spPr>
            <p:txBody>
              <a:bodyPr rtlCol="0" anchor="ctr"/>
              <a:lstStyle/>
              <a:p>
                <a:endParaRPr lang="en-AU"/>
              </a:p>
            </p:txBody>
          </p:sp>
          <p:sp>
            <p:nvSpPr>
              <p:cNvPr id="1535" name="Freeform: Shape 1534">
                <a:extLst>
                  <a:ext uri="{FF2B5EF4-FFF2-40B4-BE49-F238E27FC236}">
                    <a16:creationId xmlns:a16="http://schemas.microsoft.com/office/drawing/2014/main" id="{BD7CB7F8-152A-4904-9748-9B1151F7E87F}"/>
                  </a:ext>
                </a:extLst>
              </p:cNvPr>
              <p:cNvSpPr/>
              <p:nvPr/>
            </p:nvSpPr>
            <p:spPr>
              <a:xfrm>
                <a:off x="7350161" y="3320418"/>
                <a:ext cx="95102" cy="5943"/>
              </a:xfrm>
              <a:custGeom>
                <a:avLst/>
                <a:gdLst>
                  <a:gd name="connsiteX0" fmla="*/ 0 w 95102"/>
                  <a:gd name="connsiteY0" fmla="*/ 0 h 5943"/>
                  <a:gd name="connsiteX1" fmla="*/ 95102 w 95102"/>
                  <a:gd name="connsiteY1" fmla="*/ 0 h 5943"/>
                </a:gdLst>
                <a:ahLst/>
                <a:cxnLst>
                  <a:cxn ang="0">
                    <a:pos x="connsiteX0" y="connsiteY0"/>
                  </a:cxn>
                  <a:cxn ang="0">
                    <a:pos x="connsiteX1" y="connsiteY1"/>
                  </a:cxn>
                </a:cxnLst>
                <a:rect l="l" t="t" r="r" b="b"/>
                <a:pathLst>
                  <a:path w="95102" h="5943">
                    <a:moveTo>
                      <a:pt x="0" y="0"/>
                    </a:moveTo>
                    <a:lnTo>
                      <a:pt x="95102" y="0"/>
                    </a:lnTo>
                  </a:path>
                </a:pathLst>
              </a:custGeom>
              <a:ln w="12700" cap="rnd">
                <a:solidFill>
                  <a:schemeClr val="tx1"/>
                </a:solidFill>
                <a:prstDash val="solid"/>
                <a:round/>
              </a:ln>
            </p:spPr>
            <p:txBody>
              <a:bodyPr rtlCol="0" anchor="ctr"/>
              <a:lstStyle/>
              <a:p>
                <a:endParaRPr lang="en-AU"/>
              </a:p>
            </p:txBody>
          </p:sp>
          <p:sp>
            <p:nvSpPr>
              <p:cNvPr id="1536" name="Freeform: Shape 1535">
                <a:extLst>
                  <a:ext uri="{FF2B5EF4-FFF2-40B4-BE49-F238E27FC236}">
                    <a16:creationId xmlns:a16="http://schemas.microsoft.com/office/drawing/2014/main" id="{F7F801D6-BD6B-49C8-83EE-B5D047A8E6F2}"/>
                  </a:ext>
                </a:extLst>
              </p:cNvPr>
              <p:cNvSpPr/>
              <p:nvPr/>
            </p:nvSpPr>
            <p:spPr>
              <a:xfrm>
                <a:off x="7350161" y="3356082"/>
                <a:ext cx="47551" cy="5943"/>
              </a:xfrm>
              <a:custGeom>
                <a:avLst/>
                <a:gdLst>
                  <a:gd name="connsiteX0" fmla="*/ 0 w 47551"/>
                  <a:gd name="connsiteY0" fmla="*/ 0 h 5943"/>
                  <a:gd name="connsiteX1" fmla="*/ 47551 w 47551"/>
                  <a:gd name="connsiteY1" fmla="*/ 0 h 5943"/>
                </a:gdLst>
                <a:ahLst/>
                <a:cxnLst>
                  <a:cxn ang="0">
                    <a:pos x="connsiteX0" y="connsiteY0"/>
                  </a:cxn>
                  <a:cxn ang="0">
                    <a:pos x="connsiteX1" y="connsiteY1"/>
                  </a:cxn>
                </a:cxnLst>
                <a:rect l="l" t="t" r="r" b="b"/>
                <a:pathLst>
                  <a:path w="47551" h="5943">
                    <a:moveTo>
                      <a:pt x="0" y="0"/>
                    </a:moveTo>
                    <a:lnTo>
                      <a:pt x="47551" y="0"/>
                    </a:lnTo>
                  </a:path>
                </a:pathLst>
              </a:custGeom>
              <a:ln w="12700" cap="rnd">
                <a:solidFill>
                  <a:schemeClr val="tx1"/>
                </a:solidFill>
                <a:prstDash val="solid"/>
                <a:round/>
              </a:ln>
            </p:spPr>
            <p:txBody>
              <a:bodyPr rtlCol="0" anchor="ctr"/>
              <a:lstStyle/>
              <a:p>
                <a:endParaRPr lang="en-AU"/>
              </a:p>
            </p:txBody>
          </p:sp>
        </p:grpSp>
        <p:grpSp>
          <p:nvGrpSpPr>
            <p:cNvPr id="1537" name="Graphic 1485">
              <a:extLst>
                <a:ext uri="{FF2B5EF4-FFF2-40B4-BE49-F238E27FC236}">
                  <a16:creationId xmlns:a16="http://schemas.microsoft.com/office/drawing/2014/main" id="{C18982AC-D9D8-498D-AE89-E189D7857695}"/>
                </a:ext>
              </a:extLst>
            </p:cNvPr>
            <p:cNvGrpSpPr/>
            <p:nvPr/>
          </p:nvGrpSpPr>
          <p:grpSpPr>
            <a:xfrm>
              <a:off x="7124293" y="3356082"/>
              <a:ext cx="368521" cy="285306"/>
              <a:chOff x="7124293" y="3356082"/>
              <a:chExt cx="368521" cy="285306"/>
            </a:xfrm>
            <a:noFill/>
          </p:grpSpPr>
          <p:sp>
            <p:nvSpPr>
              <p:cNvPr id="1538" name="Freeform: Shape 1537">
                <a:extLst>
                  <a:ext uri="{FF2B5EF4-FFF2-40B4-BE49-F238E27FC236}">
                    <a16:creationId xmlns:a16="http://schemas.microsoft.com/office/drawing/2014/main" id="{192A1B61-6CC7-4E05-8EF4-7CC727404169}"/>
                  </a:ext>
                </a:extLst>
              </p:cNvPr>
              <p:cNvSpPr/>
              <p:nvPr/>
            </p:nvSpPr>
            <p:spPr>
              <a:xfrm>
                <a:off x="7469039" y="3439296"/>
                <a:ext cx="5943" cy="142653"/>
              </a:xfrm>
              <a:custGeom>
                <a:avLst/>
                <a:gdLst>
                  <a:gd name="connsiteX0" fmla="*/ 0 w 5943"/>
                  <a:gd name="connsiteY0" fmla="*/ 0 h 142653"/>
                  <a:gd name="connsiteX1" fmla="*/ 0 w 5943"/>
                  <a:gd name="connsiteY1" fmla="*/ 142654 h 142653"/>
                </a:gdLst>
                <a:ahLst/>
                <a:cxnLst>
                  <a:cxn ang="0">
                    <a:pos x="connsiteX0" y="connsiteY0"/>
                  </a:cxn>
                  <a:cxn ang="0">
                    <a:pos x="connsiteX1" y="connsiteY1"/>
                  </a:cxn>
                </a:cxnLst>
                <a:rect l="l" t="t" r="r" b="b"/>
                <a:pathLst>
                  <a:path w="5943" h="142653">
                    <a:moveTo>
                      <a:pt x="0" y="0"/>
                    </a:moveTo>
                    <a:lnTo>
                      <a:pt x="0" y="142654"/>
                    </a:lnTo>
                  </a:path>
                </a:pathLst>
              </a:custGeom>
              <a:ln w="12700" cap="sq">
                <a:solidFill>
                  <a:schemeClr val="tx1"/>
                </a:solidFill>
                <a:prstDash val="solid"/>
                <a:round/>
              </a:ln>
            </p:spPr>
            <p:txBody>
              <a:bodyPr rtlCol="0" anchor="ctr"/>
              <a:lstStyle/>
              <a:p>
                <a:endParaRPr lang="en-AU"/>
              </a:p>
            </p:txBody>
          </p:sp>
          <p:sp>
            <p:nvSpPr>
              <p:cNvPr id="1539" name="Freeform: Shape 1538">
                <a:extLst>
                  <a:ext uri="{FF2B5EF4-FFF2-40B4-BE49-F238E27FC236}">
                    <a16:creationId xmlns:a16="http://schemas.microsoft.com/office/drawing/2014/main" id="{29F698D2-7A35-4B60-BD20-06E18C2AB283}"/>
                  </a:ext>
                </a:extLst>
              </p:cNvPr>
              <p:cNvSpPr/>
              <p:nvPr/>
            </p:nvSpPr>
            <p:spPr>
              <a:xfrm>
                <a:off x="7148069" y="3356082"/>
                <a:ext cx="118877" cy="225868"/>
              </a:xfrm>
              <a:custGeom>
                <a:avLst/>
                <a:gdLst>
                  <a:gd name="connsiteX0" fmla="*/ 0 w 118877"/>
                  <a:gd name="connsiteY0" fmla="*/ 225868 h 225868"/>
                  <a:gd name="connsiteX1" fmla="*/ 0 w 118877"/>
                  <a:gd name="connsiteY1" fmla="*/ 23776 h 225868"/>
                  <a:gd name="connsiteX2" fmla="*/ 23776 w 118877"/>
                  <a:gd name="connsiteY2" fmla="*/ 0 h 225868"/>
                  <a:gd name="connsiteX3" fmla="*/ 118878 w 118877"/>
                  <a:gd name="connsiteY3" fmla="*/ 0 h 225868"/>
                </a:gdLst>
                <a:ahLst/>
                <a:cxnLst>
                  <a:cxn ang="0">
                    <a:pos x="connsiteX0" y="connsiteY0"/>
                  </a:cxn>
                  <a:cxn ang="0">
                    <a:pos x="connsiteX1" y="connsiteY1"/>
                  </a:cxn>
                  <a:cxn ang="0">
                    <a:pos x="connsiteX2" y="connsiteY2"/>
                  </a:cxn>
                  <a:cxn ang="0">
                    <a:pos x="connsiteX3" y="connsiteY3"/>
                  </a:cxn>
                </a:cxnLst>
                <a:rect l="l" t="t" r="r" b="b"/>
                <a:pathLst>
                  <a:path w="118877" h="225868">
                    <a:moveTo>
                      <a:pt x="0" y="225868"/>
                    </a:moveTo>
                    <a:lnTo>
                      <a:pt x="0" y="23776"/>
                    </a:lnTo>
                    <a:cubicBezTo>
                      <a:pt x="0" y="10640"/>
                      <a:pt x="10640" y="0"/>
                      <a:pt x="23776" y="0"/>
                    </a:cubicBezTo>
                    <a:lnTo>
                      <a:pt x="118878" y="0"/>
                    </a:lnTo>
                  </a:path>
                </a:pathLst>
              </a:custGeom>
              <a:noFill/>
              <a:ln w="12700" cap="sq">
                <a:solidFill>
                  <a:schemeClr val="tx1"/>
                </a:solidFill>
                <a:prstDash val="solid"/>
                <a:round/>
              </a:ln>
            </p:spPr>
            <p:txBody>
              <a:bodyPr rtlCol="0" anchor="ctr"/>
              <a:lstStyle/>
              <a:p>
                <a:endParaRPr lang="en-AU"/>
              </a:p>
            </p:txBody>
          </p:sp>
          <p:sp>
            <p:nvSpPr>
              <p:cNvPr id="1540" name="Freeform: Shape 1539">
                <a:extLst>
                  <a:ext uri="{FF2B5EF4-FFF2-40B4-BE49-F238E27FC236}">
                    <a16:creationId xmlns:a16="http://schemas.microsoft.com/office/drawing/2014/main" id="{1A349805-CE0F-4CE8-B93F-0CBE569C7F47}"/>
                  </a:ext>
                </a:extLst>
              </p:cNvPr>
              <p:cNvSpPr/>
              <p:nvPr/>
            </p:nvSpPr>
            <p:spPr>
              <a:xfrm>
                <a:off x="7124293" y="3605725"/>
                <a:ext cx="368521" cy="35663"/>
              </a:xfrm>
              <a:custGeom>
                <a:avLst/>
                <a:gdLst>
                  <a:gd name="connsiteX0" fmla="*/ 332858 w 368521"/>
                  <a:gd name="connsiteY0" fmla="*/ 35663 h 35663"/>
                  <a:gd name="connsiteX1" fmla="*/ 35663 w 368521"/>
                  <a:gd name="connsiteY1" fmla="*/ 35663 h 35663"/>
                  <a:gd name="connsiteX2" fmla="*/ 0 w 368521"/>
                  <a:gd name="connsiteY2" fmla="*/ 0 h 35663"/>
                  <a:gd name="connsiteX3" fmla="*/ 142653 w 368521"/>
                  <a:gd name="connsiteY3" fmla="*/ 0 h 35663"/>
                  <a:gd name="connsiteX4" fmla="*/ 142653 w 368521"/>
                  <a:gd name="connsiteY4" fmla="*/ 11888 h 35663"/>
                  <a:gd name="connsiteX5" fmla="*/ 225868 w 368521"/>
                  <a:gd name="connsiteY5" fmla="*/ 11888 h 35663"/>
                  <a:gd name="connsiteX6" fmla="*/ 225868 w 368521"/>
                  <a:gd name="connsiteY6" fmla="*/ 0 h 35663"/>
                  <a:gd name="connsiteX7" fmla="*/ 368522 w 368521"/>
                  <a:gd name="connsiteY7" fmla="*/ 0 h 35663"/>
                  <a:gd name="connsiteX8" fmla="*/ 332858 w 368521"/>
                  <a:gd name="connsiteY8" fmla="*/ 35663 h 3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521" h="35663">
                    <a:moveTo>
                      <a:pt x="332858" y="35663"/>
                    </a:moveTo>
                    <a:lnTo>
                      <a:pt x="35663" y="35663"/>
                    </a:lnTo>
                    <a:cubicBezTo>
                      <a:pt x="15989" y="35663"/>
                      <a:pt x="0" y="19674"/>
                      <a:pt x="0" y="0"/>
                    </a:cubicBezTo>
                    <a:lnTo>
                      <a:pt x="142653" y="0"/>
                    </a:lnTo>
                    <a:lnTo>
                      <a:pt x="142653" y="11888"/>
                    </a:lnTo>
                    <a:lnTo>
                      <a:pt x="225868" y="11888"/>
                    </a:lnTo>
                    <a:lnTo>
                      <a:pt x="225868" y="0"/>
                    </a:lnTo>
                    <a:lnTo>
                      <a:pt x="368522" y="0"/>
                    </a:lnTo>
                    <a:cubicBezTo>
                      <a:pt x="368522" y="19674"/>
                      <a:pt x="352532" y="35663"/>
                      <a:pt x="332858" y="35663"/>
                    </a:cubicBezTo>
                    <a:close/>
                  </a:path>
                </a:pathLst>
              </a:custGeom>
              <a:noFill/>
              <a:ln w="12700" cap="rnd">
                <a:solidFill>
                  <a:schemeClr val="tx1"/>
                </a:solidFill>
                <a:prstDash val="solid"/>
                <a:round/>
              </a:ln>
            </p:spPr>
            <p:txBody>
              <a:bodyPr rtlCol="0" anchor="ctr"/>
              <a:lstStyle/>
              <a:p>
                <a:endParaRPr lang="en-AU"/>
              </a:p>
            </p:txBody>
          </p:sp>
        </p:grpSp>
      </p:grpSp>
      <p:grpSp>
        <p:nvGrpSpPr>
          <p:cNvPr id="1541" name="Graphic 1485">
            <a:extLst>
              <a:ext uri="{FF2B5EF4-FFF2-40B4-BE49-F238E27FC236}">
                <a16:creationId xmlns:a16="http://schemas.microsoft.com/office/drawing/2014/main" id="{66363983-94F2-4090-A459-F9E58FD35DF2}"/>
              </a:ext>
            </a:extLst>
          </p:cNvPr>
          <p:cNvGrpSpPr/>
          <p:nvPr/>
        </p:nvGrpSpPr>
        <p:grpSpPr>
          <a:xfrm>
            <a:off x="11399046" y="2723300"/>
            <a:ext cx="368521" cy="368521"/>
            <a:chOff x="9810934" y="2678478"/>
            <a:chExt cx="368521" cy="368521"/>
          </a:xfrm>
          <a:noFill/>
        </p:grpSpPr>
        <p:grpSp>
          <p:nvGrpSpPr>
            <p:cNvPr id="1542" name="Graphic 1485">
              <a:extLst>
                <a:ext uri="{FF2B5EF4-FFF2-40B4-BE49-F238E27FC236}">
                  <a16:creationId xmlns:a16="http://schemas.microsoft.com/office/drawing/2014/main" id="{2B6DEC13-FDC4-4FF6-B697-30195CC42E5F}"/>
                </a:ext>
              </a:extLst>
            </p:cNvPr>
            <p:cNvGrpSpPr/>
            <p:nvPr/>
          </p:nvGrpSpPr>
          <p:grpSpPr>
            <a:xfrm>
              <a:off x="9876317" y="2678478"/>
              <a:ext cx="237755" cy="368521"/>
              <a:chOff x="9876317" y="2678478"/>
              <a:chExt cx="237755" cy="368521"/>
            </a:xfrm>
            <a:noFill/>
          </p:grpSpPr>
          <p:sp>
            <p:nvSpPr>
              <p:cNvPr id="1543" name="Freeform: Shape 1542">
                <a:extLst>
                  <a:ext uri="{FF2B5EF4-FFF2-40B4-BE49-F238E27FC236}">
                    <a16:creationId xmlns:a16="http://schemas.microsoft.com/office/drawing/2014/main" id="{5D7932C0-6D04-4E56-9454-DBF3B21C5CE2}"/>
                  </a:ext>
                </a:extLst>
              </p:cNvPr>
              <p:cNvSpPr/>
              <p:nvPr/>
            </p:nvSpPr>
            <p:spPr>
              <a:xfrm>
                <a:off x="9876317" y="2898402"/>
                <a:ext cx="237755" cy="148597"/>
              </a:xfrm>
              <a:custGeom>
                <a:avLst/>
                <a:gdLst>
                  <a:gd name="connsiteX0" fmla="*/ 237756 w 237755"/>
                  <a:gd name="connsiteY0" fmla="*/ 59439 h 148597"/>
                  <a:gd name="connsiteX1" fmla="*/ 237756 w 237755"/>
                  <a:gd name="connsiteY1" fmla="*/ 124822 h 148597"/>
                  <a:gd name="connsiteX2" fmla="*/ 213980 w 237755"/>
                  <a:gd name="connsiteY2" fmla="*/ 148597 h 148597"/>
                  <a:gd name="connsiteX3" fmla="*/ 23776 w 237755"/>
                  <a:gd name="connsiteY3" fmla="*/ 148597 h 148597"/>
                  <a:gd name="connsiteX4" fmla="*/ 0 w 237755"/>
                  <a:gd name="connsiteY4" fmla="*/ 124822 h 148597"/>
                  <a:gd name="connsiteX5" fmla="*/ 0 w 237755"/>
                  <a:gd name="connsiteY5" fmla="*/ 0 h 14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755" h="148597">
                    <a:moveTo>
                      <a:pt x="237756" y="59439"/>
                    </a:moveTo>
                    <a:lnTo>
                      <a:pt x="237756" y="124822"/>
                    </a:lnTo>
                    <a:cubicBezTo>
                      <a:pt x="237756" y="137958"/>
                      <a:pt x="227116" y="148597"/>
                      <a:pt x="213980" y="148597"/>
                    </a:cubicBezTo>
                    <a:lnTo>
                      <a:pt x="23776" y="148597"/>
                    </a:lnTo>
                    <a:cubicBezTo>
                      <a:pt x="10640" y="148597"/>
                      <a:pt x="0" y="137958"/>
                      <a:pt x="0" y="124822"/>
                    </a:cubicBezTo>
                    <a:lnTo>
                      <a:pt x="0" y="0"/>
                    </a:lnTo>
                  </a:path>
                </a:pathLst>
              </a:custGeom>
              <a:noFill/>
              <a:ln w="12700" cap="sq">
                <a:solidFill>
                  <a:schemeClr val="tx1"/>
                </a:solidFill>
                <a:prstDash val="solid"/>
                <a:round/>
              </a:ln>
            </p:spPr>
            <p:txBody>
              <a:bodyPr rtlCol="0" anchor="ctr"/>
              <a:lstStyle/>
              <a:p>
                <a:endParaRPr lang="en-AU"/>
              </a:p>
            </p:txBody>
          </p:sp>
          <p:sp>
            <p:nvSpPr>
              <p:cNvPr id="1544" name="Freeform: Shape 1543">
                <a:extLst>
                  <a:ext uri="{FF2B5EF4-FFF2-40B4-BE49-F238E27FC236}">
                    <a16:creationId xmlns:a16="http://schemas.microsoft.com/office/drawing/2014/main" id="{364BAC05-BC19-4B8A-9C8A-55E78695A05E}"/>
                  </a:ext>
                </a:extLst>
              </p:cNvPr>
              <p:cNvSpPr/>
              <p:nvPr/>
            </p:nvSpPr>
            <p:spPr>
              <a:xfrm>
                <a:off x="9876317" y="2678478"/>
                <a:ext cx="237755" cy="112934"/>
              </a:xfrm>
              <a:custGeom>
                <a:avLst/>
                <a:gdLst>
                  <a:gd name="connsiteX0" fmla="*/ 0 w 237755"/>
                  <a:gd name="connsiteY0" fmla="*/ 112934 h 112934"/>
                  <a:gd name="connsiteX1" fmla="*/ 0 w 237755"/>
                  <a:gd name="connsiteY1" fmla="*/ 23776 h 112934"/>
                  <a:gd name="connsiteX2" fmla="*/ 23776 w 237755"/>
                  <a:gd name="connsiteY2" fmla="*/ 0 h 112934"/>
                  <a:gd name="connsiteX3" fmla="*/ 213980 w 237755"/>
                  <a:gd name="connsiteY3" fmla="*/ 0 h 112934"/>
                  <a:gd name="connsiteX4" fmla="*/ 237756 w 237755"/>
                  <a:gd name="connsiteY4" fmla="*/ 23776 h 112934"/>
                  <a:gd name="connsiteX5" fmla="*/ 237756 w 237755"/>
                  <a:gd name="connsiteY5" fmla="*/ 47551 h 1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755" h="112934">
                    <a:moveTo>
                      <a:pt x="0" y="112934"/>
                    </a:moveTo>
                    <a:lnTo>
                      <a:pt x="0" y="23776"/>
                    </a:lnTo>
                    <a:cubicBezTo>
                      <a:pt x="0" y="10640"/>
                      <a:pt x="10640" y="0"/>
                      <a:pt x="23776" y="0"/>
                    </a:cubicBezTo>
                    <a:lnTo>
                      <a:pt x="213980" y="0"/>
                    </a:lnTo>
                    <a:cubicBezTo>
                      <a:pt x="227116" y="0"/>
                      <a:pt x="237756" y="10640"/>
                      <a:pt x="237756" y="23776"/>
                    </a:cubicBezTo>
                    <a:lnTo>
                      <a:pt x="237756" y="47551"/>
                    </a:lnTo>
                  </a:path>
                </a:pathLst>
              </a:custGeom>
              <a:noFill/>
              <a:ln w="12700" cap="sq">
                <a:solidFill>
                  <a:schemeClr val="tx1"/>
                </a:solidFill>
                <a:prstDash val="solid"/>
                <a:round/>
              </a:ln>
            </p:spPr>
            <p:txBody>
              <a:bodyPr rtlCol="0" anchor="ctr"/>
              <a:lstStyle/>
              <a:p>
                <a:endParaRPr lang="en-AU"/>
              </a:p>
            </p:txBody>
          </p:sp>
          <p:sp>
            <p:nvSpPr>
              <p:cNvPr id="1545" name="Freeform: Shape 1544">
                <a:extLst>
                  <a:ext uri="{FF2B5EF4-FFF2-40B4-BE49-F238E27FC236}">
                    <a16:creationId xmlns:a16="http://schemas.microsoft.com/office/drawing/2014/main" id="{A0AE578D-0F76-405B-A08A-A702FA3D113C}"/>
                  </a:ext>
                </a:extLst>
              </p:cNvPr>
              <p:cNvSpPr/>
              <p:nvPr/>
            </p:nvSpPr>
            <p:spPr>
              <a:xfrm>
                <a:off x="9911980" y="2714141"/>
                <a:ext cx="166429" cy="41607"/>
              </a:xfrm>
              <a:custGeom>
                <a:avLst/>
                <a:gdLst>
                  <a:gd name="connsiteX0" fmla="*/ 166429 w 166429"/>
                  <a:gd name="connsiteY0" fmla="*/ 11888 h 41607"/>
                  <a:gd name="connsiteX1" fmla="*/ 166429 w 166429"/>
                  <a:gd name="connsiteY1" fmla="*/ 0 h 41607"/>
                  <a:gd name="connsiteX2" fmla="*/ 0 w 166429"/>
                  <a:gd name="connsiteY2" fmla="*/ 0 h 41607"/>
                  <a:gd name="connsiteX3" fmla="*/ 0 w 166429"/>
                  <a:gd name="connsiteY3" fmla="*/ 41607 h 41607"/>
                </a:gdLst>
                <a:ahLst/>
                <a:cxnLst>
                  <a:cxn ang="0">
                    <a:pos x="connsiteX0" y="connsiteY0"/>
                  </a:cxn>
                  <a:cxn ang="0">
                    <a:pos x="connsiteX1" y="connsiteY1"/>
                  </a:cxn>
                  <a:cxn ang="0">
                    <a:pos x="connsiteX2" y="connsiteY2"/>
                  </a:cxn>
                  <a:cxn ang="0">
                    <a:pos x="connsiteX3" y="connsiteY3"/>
                  </a:cxn>
                </a:cxnLst>
                <a:rect l="l" t="t" r="r" b="b"/>
                <a:pathLst>
                  <a:path w="166429" h="41607">
                    <a:moveTo>
                      <a:pt x="166429" y="11888"/>
                    </a:moveTo>
                    <a:lnTo>
                      <a:pt x="166429" y="0"/>
                    </a:lnTo>
                    <a:lnTo>
                      <a:pt x="0" y="0"/>
                    </a:lnTo>
                    <a:lnTo>
                      <a:pt x="0" y="41607"/>
                    </a:lnTo>
                  </a:path>
                </a:pathLst>
              </a:custGeom>
              <a:noFill/>
              <a:ln w="12700" cap="sq">
                <a:solidFill>
                  <a:schemeClr val="tx1"/>
                </a:solidFill>
                <a:prstDash val="solid"/>
                <a:round/>
              </a:ln>
            </p:spPr>
            <p:txBody>
              <a:bodyPr rtlCol="0" anchor="ctr"/>
              <a:lstStyle/>
              <a:p>
                <a:endParaRPr lang="en-AU"/>
              </a:p>
            </p:txBody>
          </p:sp>
          <p:sp>
            <p:nvSpPr>
              <p:cNvPr id="1546" name="Freeform: Shape 1545">
                <a:extLst>
                  <a:ext uri="{FF2B5EF4-FFF2-40B4-BE49-F238E27FC236}">
                    <a16:creationId xmlns:a16="http://schemas.microsoft.com/office/drawing/2014/main" id="{D1433D19-769E-4F72-AB05-2D75A4E58F36}"/>
                  </a:ext>
                </a:extLst>
              </p:cNvPr>
              <p:cNvSpPr/>
              <p:nvPr/>
            </p:nvSpPr>
            <p:spPr>
              <a:xfrm>
                <a:off x="9911980" y="2934065"/>
                <a:ext cx="166429" cy="41607"/>
              </a:xfrm>
              <a:custGeom>
                <a:avLst/>
                <a:gdLst>
                  <a:gd name="connsiteX0" fmla="*/ 0 w 166429"/>
                  <a:gd name="connsiteY0" fmla="*/ 0 h 41607"/>
                  <a:gd name="connsiteX1" fmla="*/ 0 w 166429"/>
                  <a:gd name="connsiteY1" fmla="*/ 41607 h 41607"/>
                  <a:gd name="connsiteX2" fmla="*/ 166429 w 166429"/>
                  <a:gd name="connsiteY2" fmla="*/ 41607 h 41607"/>
                  <a:gd name="connsiteX3" fmla="*/ 166429 w 166429"/>
                  <a:gd name="connsiteY3" fmla="*/ 23776 h 41607"/>
                </a:gdLst>
                <a:ahLst/>
                <a:cxnLst>
                  <a:cxn ang="0">
                    <a:pos x="connsiteX0" y="connsiteY0"/>
                  </a:cxn>
                  <a:cxn ang="0">
                    <a:pos x="connsiteX1" y="connsiteY1"/>
                  </a:cxn>
                  <a:cxn ang="0">
                    <a:pos x="connsiteX2" y="connsiteY2"/>
                  </a:cxn>
                  <a:cxn ang="0">
                    <a:pos x="connsiteX3" y="connsiteY3"/>
                  </a:cxn>
                </a:cxnLst>
                <a:rect l="l" t="t" r="r" b="b"/>
                <a:pathLst>
                  <a:path w="166429" h="41607">
                    <a:moveTo>
                      <a:pt x="0" y="0"/>
                    </a:moveTo>
                    <a:lnTo>
                      <a:pt x="0" y="41607"/>
                    </a:lnTo>
                    <a:lnTo>
                      <a:pt x="166429" y="41607"/>
                    </a:lnTo>
                    <a:lnTo>
                      <a:pt x="166429" y="23776"/>
                    </a:lnTo>
                  </a:path>
                </a:pathLst>
              </a:custGeom>
              <a:noFill/>
              <a:ln w="12700" cap="sq">
                <a:solidFill>
                  <a:schemeClr val="tx1"/>
                </a:solidFill>
                <a:prstDash val="solid"/>
                <a:round/>
              </a:ln>
            </p:spPr>
            <p:txBody>
              <a:bodyPr rtlCol="0" anchor="ctr"/>
              <a:lstStyle/>
              <a:p>
                <a:endParaRPr lang="en-AU"/>
              </a:p>
            </p:txBody>
          </p:sp>
          <p:sp>
            <p:nvSpPr>
              <p:cNvPr id="1547" name="Freeform: Shape 1546">
                <a:extLst>
                  <a:ext uri="{FF2B5EF4-FFF2-40B4-BE49-F238E27FC236}">
                    <a16:creationId xmlns:a16="http://schemas.microsoft.com/office/drawing/2014/main" id="{B7F383E0-5BF2-4EED-BCCE-1D06D90A1391}"/>
                  </a:ext>
                </a:extLst>
              </p:cNvPr>
              <p:cNvSpPr/>
              <p:nvPr/>
            </p:nvSpPr>
            <p:spPr>
              <a:xfrm>
                <a:off x="9971419" y="3011336"/>
                <a:ext cx="47551" cy="5943"/>
              </a:xfrm>
              <a:custGeom>
                <a:avLst/>
                <a:gdLst>
                  <a:gd name="connsiteX0" fmla="*/ 0 w 47551"/>
                  <a:gd name="connsiteY0" fmla="*/ 0 h 5943"/>
                  <a:gd name="connsiteX1" fmla="*/ 47551 w 47551"/>
                  <a:gd name="connsiteY1" fmla="*/ 0 h 5943"/>
                </a:gdLst>
                <a:ahLst/>
                <a:cxnLst>
                  <a:cxn ang="0">
                    <a:pos x="connsiteX0" y="connsiteY0"/>
                  </a:cxn>
                  <a:cxn ang="0">
                    <a:pos x="connsiteX1" y="connsiteY1"/>
                  </a:cxn>
                </a:cxnLst>
                <a:rect l="l" t="t" r="r" b="b"/>
                <a:pathLst>
                  <a:path w="47551" h="5943">
                    <a:moveTo>
                      <a:pt x="0" y="0"/>
                    </a:moveTo>
                    <a:lnTo>
                      <a:pt x="47551" y="0"/>
                    </a:lnTo>
                  </a:path>
                </a:pathLst>
              </a:custGeom>
              <a:ln w="12700" cap="rnd">
                <a:solidFill>
                  <a:schemeClr val="tx1"/>
                </a:solidFill>
                <a:prstDash val="solid"/>
                <a:round/>
              </a:ln>
            </p:spPr>
            <p:txBody>
              <a:bodyPr rtlCol="0" anchor="ctr"/>
              <a:lstStyle/>
              <a:p>
                <a:endParaRPr lang="en-AU"/>
              </a:p>
            </p:txBody>
          </p:sp>
        </p:grpSp>
        <p:grpSp>
          <p:nvGrpSpPr>
            <p:cNvPr id="1548" name="Graphic 1485">
              <a:extLst>
                <a:ext uri="{FF2B5EF4-FFF2-40B4-BE49-F238E27FC236}">
                  <a16:creationId xmlns:a16="http://schemas.microsoft.com/office/drawing/2014/main" id="{896FAF9F-8DA1-48E9-B4A6-477CA3F8A258}"/>
                </a:ext>
              </a:extLst>
            </p:cNvPr>
            <p:cNvGrpSpPr/>
            <p:nvPr/>
          </p:nvGrpSpPr>
          <p:grpSpPr>
            <a:xfrm>
              <a:off x="9810934" y="2827075"/>
              <a:ext cx="130765" cy="35663"/>
              <a:chOff x="9810934" y="2827075"/>
              <a:chExt cx="130765" cy="35663"/>
            </a:xfrm>
          </p:grpSpPr>
          <p:sp>
            <p:nvSpPr>
              <p:cNvPr id="1549" name="Freeform: Shape 1548">
                <a:extLst>
                  <a:ext uri="{FF2B5EF4-FFF2-40B4-BE49-F238E27FC236}">
                    <a16:creationId xmlns:a16="http://schemas.microsoft.com/office/drawing/2014/main" id="{A9A6A756-3CC2-4CF3-93FF-44E4B3AE7DBF}"/>
                  </a:ext>
                </a:extLst>
              </p:cNvPr>
              <p:cNvSpPr/>
              <p:nvPr/>
            </p:nvSpPr>
            <p:spPr>
              <a:xfrm>
                <a:off x="9810934" y="2827075"/>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550" name="Freeform: Shape 1549">
                <a:extLst>
                  <a:ext uri="{FF2B5EF4-FFF2-40B4-BE49-F238E27FC236}">
                    <a16:creationId xmlns:a16="http://schemas.microsoft.com/office/drawing/2014/main" id="{B8681734-5BDC-4E19-B4D9-1BC0E2ED928B}"/>
                  </a:ext>
                </a:extLst>
              </p:cNvPr>
              <p:cNvSpPr/>
              <p:nvPr/>
            </p:nvSpPr>
            <p:spPr>
              <a:xfrm>
                <a:off x="9870373" y="2827075"/>
                <a:ext cx="53495" cy="5943"/>
              </a:xfrm>
              <a:custGeom>
                <a:avLst/>
                <a:gdLst>
                  <a:gd name="connsiteX0" fmla="*/ 0 w 53495"/>
                  <a:gd name="connsiteY0" fmla="*/ 0 h 5943"/>
                  <a:gd name="connsiteX1" fmla="*/ 53495 w 53495"/>
                  <a:gd name="connsiteY1" fmla="*/ 0 h 5943"/>
                </a:gdLst>
                <a:ahLst/>
                <a:cxnLst>
                  <a:cxn ang="0">
                    <a:pos x="connsiteX0" y="connsiteY0"/>
                  </a:cxn>
                  <a:cxn ang="0">
                    <a:pos x="connsiteX1" y="connsiteY1"/>
                  </a:cxn>
                </a:cxnLst>
                <a:rect l="l" t="t" r="r" b="b"/>
                <a:pathLst>
                  <a:path w="53495" h="5943">
                    <a:moveTo>
                      <a:pt x="0" y="0"/>
                    </a:moveTo>
                    <a:lnTo>
                      <a:pt x="53495" y="0"/>
                    </a:lnTo>
                  </a:path>
                </a:pathLst>
              </a:custGeom>
              <a:ln w="12700" cap="rnd">
                <a:solidFill>
                  <a:schemeClr val="tx1"/>
                </a:solidFill>
                <a:prstDash val="solid"/>
                <a:round/>
              </a:ln>
            </p:spPr>
            <p:txBody>
              <a:bodyPr rtlCol="0" anchor="ctr"/>
              <a:lstStyle/>
              <a:p>
                <a:endParaRPr lang="en-AU"/>
              </a:p>
            </p:txBody>
          </p:sp>
          <p:sp>
            <p:nvSpPr>
              <p:cNvPr id="1551" name="Freeform: Shape 1550">
                <a:extLst>
                  <a:ext uri="{FF2B5EF4-FFF2-40B4-BE49-F238E27FC236}">
                    <a16:creationId xmlns:a16="http://schemas.microsoft.com/office/drawing/2014/main" id="{A4D4B076-08EA-4CE3-A55B-C0AB32ED1BC6}"/>
                  </a:ext>
                </a:extLst>
              </p:cNvPr>
              <p:cNvSpPr/>
              <p:nvPr/>
            </p:nvSpPr>
            <p:spPr>
              <a:xfrm>
                <a:off x="9828766" y="2862738"/>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552" name="Freeform: Shape 1551">
                <a:extLst>
                  <a:ext uri="{FF2B5EF4-FFF2-40B4-BE49-F238E27FC236}">
                    <a16:creationId xmlns:a16="http://schemas.microsoft.com/office/drawing/2014/main" id="{4064D1B4-346B-49DC-B861-5033ADD184BA}"/>
                  </a:ext>
                </a:extLst>
              </p:cNvPr>
              <p:cNvSpPr/>
              <p:nvPr/>
            </p:nvSpPr>
            <p:spPr>
              <a:xfrm>
                <a:off x="9888205" y="2862738"/>
                <a:ext cx="53495" cy="5943"/>
              </a:xfrm>
              <a:custGeom>
                <a:avLst/>
                <a:gdLst>
                  <a:gd name="connsiteX0" fmla="*/ 0 w 53495"/>
                  <a:gd name="connsiteY0" fmla="*/ 0 h 5943"/>
                  <a:gd name="connsiteX1" fmla="*/ 53495 w 53495"/>
                  <a:gd name="connsiteY1" fmla="*/ 0 h 5943"/>
                </a:gdLst>
                <a:ahLst/>
                <a:cxnLst>
                  <a:cxn ang="0">
                    <a:pos x="connsiteX0" y="connsiteY0"/>
                  </a:cxn>
                  <a:cxn ang="0">
                    <a:pos x="connsiteX1" y="connsiteY1"/>
                  </a:cxn>
                </a:cxnLst>
                <a:rect l="l" t="t" r="r" b="b"/>
                <a:pathLst>
                  <a:path w="53495" h="5943">
                    <a:moveTo>
                      <a:pt x="0" y="0"/>
                    </a:moveTo>
                    <a:lnTo>
                      <a:pt x="53495" y="0"/>
                    </a:lnTo>
                  </a:path>
                </a:pathLst>
              </a:custGeom>
              <a:ln w="12700" cap="rnd">
                <a:solidFill>
                  <a:schemeClr val="tx1"/>
                </a:solidFill>
                <a:prstDash val="solid"/>
                <a:round/>
              </a:ln>
            </p:spPr>
            <p:txBody>
              <a:bodyPr rtlCol="0" anchor="ctr"/>
              <a:lstStyle/>
              <a:p>
                <a:endParaRPr lang="en-AU"/>
              </a:p>
            </p:txBody>
          </p:sp>
        </p:grpSp>
        <p:grpSp>
          <p:nvGrpSpPr>
            <p:cNvPr id="1553" name="Graphic 1485">
              <a:extLst>
                <a:ext uri="{FF2B5EF4-FFF2-40B4-BE49-F238E27FC236}">
                  <a16:creationId xmlns:a16="http://schemas.microsoft.com/office/drawing/2014/main" id="{D3641E87-6AB6-4452-B6E8-A6E256F7AAD2}"/>
                </a:ext>
              </a:extLst>
            </p:cNvPr>
            <p:cNvGrpSpPr/>
            <p:nvPr/>
          </p:nvGrpSpPr>
          <p:grpSpPr>
            <a:xfrm>
              <a:off x="9965475" y="2761692"/>
              <a:ext cx="213980" cy="160485"/>
              <a:chOff x="9965475" y="2761692"/>
              <a:chExt cx="213980" cy="160485"/>
            </a:xfrm>
            <a:noFill/>
          </p:grpSpPr>
          <p:grpSp>
            <p:nvGrpSpPr>
              <p:cNvPr id="1554" name="Graphic 1485">
                <a:extLst>
                  <a:ext uri="{FF2B5EF4-FFF2-40B4-BE49-F238E27FC236}">
                    <a16:creationId xmlns:a16="http://schemas.microsoft.com/office/drawing/2014/main" id="{657DBCA8-FE38-4863-8C11-54C6B91D663C}"/>
                  </a:ext>
                </a:extLst>
              </p:cNvPr>
              <p:cNvGrpSpPr/>
              <p:nvPr/>
            </p:nvGrpSpPr>
            <p:grpSpPr>
              <a:xfrm>
                <a:off x="9989251" y="2850850"/>
                <a:ext cx="166429" cy="47551"/>
                <a:chOff x="9989251" y="2850850"/>
                <a:chExt cx="166429" cy="47551"/>
              </a:xfrm>
            </p:grpSpPr>
            <p:sp>
              <p:nvSpPr>
                <p:cNvPr id="1555" name="Freeform: Shape 1554">
                  <a:extLst>
                    <a:ext uri="{FF2B5EF4-FFF2-40B4-BE49-F238E27FC236}">
                      <a16:creationId xmlns:a16="http://schemas.microsoft.com/office/drawing/2014/main" id="{10DEFB03-4FF6-4C29-9F57-A45288F82EA8}"/>
                    </a:ext>
                  </a:extLst>
                </p:cNvPr>
                <p:cNvSpPr/>
                <p:nvPr/>
              </p:nvSpPr>
              <p:spPr>
                <a:xfrm>
                  <a:off x="9989251" y="2850850"/>
                  <a:ext cx="59438" cy="47551"/>
                </a:xfrm>
                <a:custGeom>
                  <a:avLst/>
                  <a:gdLst>
                    <a:gd name="connsiteX0" fmla="*/ 0 w 59438"/>
                    <a:gd name="connsiteY0" fmla="*/ 47551 h 47551"/>
                    <a:gd name="connsiteX1" fmla="*/ 59439 w 59438"/>
                    <a:gd name="connsiteY1" fmla="*/ 0 h 47551"/>
                  </a:gdLst>
                  <a:ahLst/>
                  <a:cxnLst>
                    <a:cxn ang="0">
                      <a:pos x="connsiteX0" y="connsiteY0"/>
                    </a:cxn>
                    <a:cxn ang="0">
                      <a:pos x="connsiteX1" y="connsiteY1"/>
                    </a:cxn>
                  </a:cxnLst>
                  <a:rect l="l" t="t" r="r" b="b"/>
                  <a:pathLst>
                    <a:path w="59438" h="47551">
                      <a:moveTo>
                        <a:pt x="0" y="47551"/>
                      </a:moveTo>
                      <a:lnTo>
                        <a:pt x="59439" y="0"/>
                      </a:lnTo>
                    </a:path>
                  </a:pathLst>
                </a:custGeom>
                <a:ln w="12700" cap="rnd">
                  <a:solidFill>
                    <a:schemeClr val="tx1"/>
                  </a:solidFill>
                  <a:prstDash val="solid"/>
                  <a:round/>
                </a:ln>
              </p:spPr>
              <p:txBody>
                <a:bodyPr rtlCol="0" anchor="ctr"/>
                <a:lstStyle/>
                <a:p>
                  <a:endParaRPr lang="en-AU"/>
                </a:p>
              </p:txBody>
            </p:sp>
            <p:sp>
              <p:nvSpPr>
                <p:cNvPr id="1556" name="Freeform: Shape 1555">
                  <a:extLst>
                    <a:ext uri="{FF2B5EF4-FFF2-40B4-BE49-F238E27FC236}">
                      <a16:creationId xmlns:a16="http://schemas.microsoft.com/office/drawing/2014/main" id="{5957D04A-171A-40A5-A47E-5B5AE7F060C6}"/>
                    </a:ext>
                  </a:extLst>
                </p:cNvPr>
                <p:cNvSpPr/>
                <p:nvPr/>
              </p:nvSpPr>
              <p:spPr>
                <a:xfrm>
                  <a:off x="10096241" y="2850850"/>
                  <a:ext cx="59438" cy="47551"/>
                </a:xfrm>
                <a:custGeom>
                  <a:avLst/>
                  <a:gdLst>
                    <a:gd name="connsiteX0" fmla="*/ 0 w 59438"/>
                    <a:gd name="connsiteY0" fmla="*/ 0 h 47551"/>
                    <a:gd name="connsiteX1" fmla="*/ 59439 w 59438"/>
                    <a:gd name="connsiteY1" fmla="*/ 47551 h 47551"/>
                  </a:gdLst>
                  <a:ahLst/>
                  <a:cxnLst>
                    <a:cxn ang="0">
                      <a:pos x="connsiteX0" y="connsiteY0"/>
                    </a:cxn>
                    <a:cxn ang="0">
                      <a:pos x="connsiteX1" y="connsiteY1"/>
                    </a:cxn>
                  </a:cxnLst>
                  <a:rect l="l" t="t" r="r" b="b"/>
                  <a:pathLst>
                    <a:path w="59438" h="47551">
                      <a:moveTo>
                        <a:pt x="0" y="0"/>
                      </a:moveTo>
                      <a:lnTo>
                        <a:pt x="59439" y="47551"/>
                      </a:lnTo>
                    </a:path>
                  </a:pathLst>
                </a:custGeom>
                <a:ln w="12700" cap="rnd">
                  <a:solidFill>
                    <a:schemeClr val="tx1"/>
                  </a:solidFill>
                  <a:prstDash val="solid"/>
                  <a:round/>
                </a:ln>
              </p:spPr>
              <p:txBody>
                <a:bodyPr rtlCol="0" anchor="ctr"/>
                <a:lstStyle/>
                <a:p>
                  <a:endParaRPr lang="en-AU"/>
                </a:p>
              </p:txBody>
            </p:sp>
          </p:grpSp>
          <p:sp>
            <p:nvSpPr>
              <p:cNvPr id="1557" name="Freeform: Shape 1556">
                <a:extLst>
                  <a:ext uri="{FF2B5EF4-FFF2-40B4-BE49-F238E27FC236}">
                    <a16:creationId xmlns:a16="http://schemas.microsoft.com/office/drawing/2014/main" id="{EAE085D8-66FB-4C05-87AB-F2A779132832}"/>
                  </a:ext>
                </a:extLst>
              </p:cNvPr>
              <p:cNvSpPr/>
              <p:nvPr/>
            </p:nvSpPr>
            <p:spPr>
              <a:xfrm>
                <a:off x="9989251" y="2785468"/>
                <a:ext cx="166429" cy="72025"/>
              </a:xfrm>
              <a:custGeom>
                <a:avLst/>
                <a:gdLst>
                  <a:gd name="connsiteX0" fmla="*/ 0 w 166429"/>
                  <a:gd name="connsiteY0" fmla="*/ 0 h 72025"/>
                  <a:gd name="connsiteX1" fmla="*/ 65383 w 166429"/>
                  <a:gd name="connsiteY1" fmla="*/ 65383 h 72025"/>
                  <a:gd name="connsiteX2" fmla="*/ 101046 w 166429"/>
                  <a:gd name="connsiteY2" fmla="*/ 65383 h 72025"/>
                  <a:gd name="connsiteX3" fmla="*/ 166429 w 166429"/>
                  <a:gd name="connsiteY3" fmla="*/ 0 h 72025"/>
                </a:gdLst>
                <a:ahLst/>
                <a:cxnLst>
                  <a:cxn ang="0">
                    <a:pos x="connsiteX0" y="connsiteY0"/>
                  </a:cxn>
                  <a:cxn ang="0">
                    <a:pos x="connsiteX1" y="connsiteY1"/>
                  </a:cxn>
                  <a:cxn ang="0">
                    <a:pos x="connsiteX2" y="connsiteY2"/>
                  </a:cxn>
                  <a:cxn ang="0">
                    <a:pos x="connsiteX3" y="connsiteY3"/>
                  </a:cxn>
                </a:cxnLst>
                <a:rect l="l" t="t" r="r" b="b"/>
                <a:pathLst>
                  <a:path w="166429" h="72025">
                    <a:moveTo>
                      <a:pt x="0" y="0"/>
                    </a:moveTo>
                    <a:lnTo>
                      <a:pt x="65383" y="65383"/>
                    </a:lnTo>
                    <a:cubicBezTo>
                      <a:pt x="75963" y="74239"/>
                      <a:pt x="90466" y="74239"/>
                      <a:pt x="101046" y="65383"/>
                    </a:cubicBezTo>
                    <a:lnTo>
                      <a:pt x="166429" y="0"/>
                    </a:lnTo>
                  </a:path>
                </a:pathLst>
              </a:custGeom>
              <a:noFill/>
              <a:ln w="12700" cap="rnd">
                <a:solidFill>
                  <a:schemeClr val="tx1"/>
                </a:solidFill>
                <a:prstDash val="solid"/>
                <a:round/>
              </a:ln>
            </p:spPr>
            <p:txBody>
              <a:bodyPr rtlCol="0" anchor="ctr"/>
              <a:lstStyle/>
              <a:p>
                <a:endParaRPr lang="en-AU"/>
              </a:p>
            </p:txBody>
          </p:sp>
          <p:sp>
            <p:nvSpPr>
              <p:cNvPr id="1558" name="Freeform: Shape 1557">
                <a:extLst>
                  <a:ext uri="{FF2B5EF4-FFF2-40B4-BE49-F238E27FC236}">
                    <a16:creationId xmlns:a16="http://schemas.microsoft.com/office/drawing/2014/main" id="{9D6065CA-6C24-4802-92BC-D5F66382749E}"/>
                  </a:ext>
                </a:extLst>
              </p:cNvPr>
              <p:cNvSpPr/>
              <p:nvPr/>
            </p:nvSpPr>
            <p:spPr>
              <a:xfrm>
                <a:off x="9965475" y="2761692"/>
                <a:ext cx="213980" cy="160485"/>
              </a:xfrm>
              <a:custGeom>
                <a:avLst/>
                <a:gdLst>
                  <a:gd name="connsiteX0" fmla="*/ 202628 w 213980"/>
                  <a:gd name="connsiteY0" fmla="*/ 0 h 160485"/>
                  <a:gd name="connsiteX1" fmla="*/ 213980 w 213980"/>
                  <a:gd name="connsiteY1" fmla="*/ 11353 h 160485"/>
                  <a:gd name="connsiteX2" fmla="*/ 213980 w 213980"/>
                  <a:gd name="connsiteY2" fmla="*/ 149132 h 160485"/>
                  <a:gd name="connsiteX3" fmla="*/ 202628 w 213980"/>
                  <a:gd name="connsiteY3" fmla="*/ 160485 h 160485"/>
                  <a:gd name="connsiteX4" fmla="*/ 11353 w 213980"/>
                  <a:gd name="connsiteY4" fmla="*/ 160485 h 160485"/>
                  <a:gd name="connsiteX5" fmla="*/ 0 w 213980"/>
                  <a:gd name="connsiteY5" fmla="*/ 149132 h 160485"/>
                  <a:gd name="connsiteX6" fmla="*/ 0 w 213980"/>
                  <a:gd name="connsiteY6" fmla="*/ 11353 h 160485"/>
                  <a:gd name="connsiteX7" fmla="*/ 11353 w 213980"/>
                  <a:gd name="connsiteY7" fmla="*/ 0 h 1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80" h="160485">
                    <a:moveTo>
                      <a:pt x="202628" y="0"/>
                    </a:moveTo>
                    <a:cubicBezTo>
                      <a:pt x="208898" y="0"/>
                      <a:pt x="213980" y="5083"/>
                      <a:pt x="213980" y="11353"/>
                    </a:cubicBezTo>
                    <a:lnTo>
                      <a:pt x="213980" y="149132"/>
                    </a:lnTo>
                    <a:cubicBezTo>
                      <a:pt x="213980" y="155402"/>
                      <a:pt x="208897" y="160485"/>
                      <a:pt x="202628" y="160485"/>
                    </a:cubicBezTo>
                    <a:lnTo>
                      <a:pt x="11353" y="160485"/>
                    </a:lnTo>
                    <a:cubicBezTo>
                      <a:pt x="5083" y="160485"/>
                      <a:pt x="0" y="155402"/>
                      <a:pt x="0" y="149132"/>
                    </a:cubicBezTo>
                    <a:lnTo>
                      <a:pt x="0" y="11353"/>
                    </a:lnTo>
                    <a:cubicBezTo>
                      <a:pt x="0" y="5083"/>
                      <a:pt x="5083" y="0"/>
                      <a:pt x="11353" y="0"/>
                    </a:cubicBezTo>
                    <a:close/>
                  </a:path>
                </a:pathLst>
              </a:custGeom>
              <a:noFill/>
              <a:ln w="12700" cap="rnd">
                <a:solidFill>
                  <a:schemeClr val="tx1"/>
                </a:solidFill>
                <a:prstDash val="solid"/>
                <a:round/>
              </a:ln>
            </p:spPr>
            <p:txBody>
              <a:bodyPr rtlCol="0" anchor="ctr"/>
              <a:lstStyle/>
              <a:p>
                <a:endParaRPr lang="en-AU"/>
              </a:p>
            </p:txBody>
          </p:sp>
        </p:grpSp>
      </p:grpSp>
      <p:grpSp>
        <p:nvGrpSpPr>
          <p:cNvPr id="1559" name="Graphic 1485">
            <a:extLst>
              <a:ext uri="{FF2B5EF4-FFF2-40B4-BE49-F238E27FC236}">
                <a16:creationId xmlns:a16="http://schemas.microsoft.com/office/drawing/2014/main" id="{B6B458A5-B26F-4E98-A894-565B74FD82BF}"/>
              </a:ext>
            </a:extLst>
          </p:cNvPr>
          <p:cNvGrpSpPr/>
          <p:nvPr/>
        </p:nvGrpSpPr>
        <p:grpSpPr>
          <a:xfrm>
            <a:off x="10727444" y="2723300"/>
            <a:ext cx="368462" cy="368507"/>
            <a:chOff x="9139332" y="2678478"/>
            <a:chExt cx="368462" cy="368507"/>
          </a:xfrm>
          <a:noFill/>
        </p:grpSpPr>
        <p:grpSp>
          <p:nvGrpSpPr>
            <p:cNvPr id="1560" name="Graphic 1485">
              <a:extLst>
                <a:ext uri="{FF2B5EF4-FFF2-40B4-BE49-F238E27FC236}">
                  <a16:creationId xmlns:a16="http://schemas.microsoft.com/office/drawing/2014/main" id="{D1CF23E8-C044-4627-84DD-E9A561758C76}"/>
                </a:ext>
              </a:extLst>
            </p:cNvPr>
            <p:cNvGrpSpPr/>
            <p:nvPr/>
          </p:nvGrpSpPr>
          <p:grpSpPr>
            <a:xfrm>
              <a:off x="9139332" y="2730906"/>
              <a:ext cx="316034" cy="316079"/>
              <a:chOff x="9139332" y="2730906"/>
              <a:chExt cx="316034" cy="316079"/>
            </a:xfrm>
            <a:noFill/>
          </p:grpSpPr>
          <p:sp>
            <p:nvSpPr>
              <p:cNvPr id="1561" name="Freeform: Shape 1560">
                <a:extLst>
                  <a:ext uri="{FF2B5EF4-FFF2-40B4-BE49-F238E27FC236}">
                    <a16:creationId xmlns:a16="http://schemas.microsoft.com/office/drawing/2014/main" id="{6137003D-E4E0-403B-981B-97EAC2DFEC07}"/>
                  </a:ext>
                </a:extLst>
              </p:cNvPr>
              <p:cNvSpPr/>
              <p:nvPr/>
            </p:nvSpPr>
            <p:spPr>
              <a:xfrm>
                <a:off x="9139332" y="2730906"/>
                <a:ext cx="316034" cy="316079"/>
              </a:xfrm>
              <a:custGeom>
                <a:avLst/>
                <a:gdLst>
                  <a:gd name="connsiteX0" fmla="*/ 86663 w 316034"/>
                  <a:gd name="connsiteY0" fmla="*/ 230026 h 316079"/>
                  <a:gd name="connsiteX1" fmla="*/ 43094 w 316034"/>
                  <a:gd name="connsiteY1" fmla="*/ 178730 h 316079"/>
                  <a:gd name="connsiteX2" fmla="*/ 4459 w 316034"/>
                  <a:gd name="connsiteY2" fmla="*/ 108235 h 316079"/>
                  <a:gd name="connsiteX3" fmla="*/ 5350 w 316034"/>
                  <a:gd name="connsiteY3" fmla="*/ 45408 h 316079"/>
                  <a:gd name="connsiteX4" fmla="*/ 59262 w 316034"/>
                  <a:gd name="connsiteY4" fmla="*/ 175 h 316079"/>
                  <a:gd name="connsiteX5" fmla="*/ 107942 w 316034"/>
                  <a:gd name="connsiteY5" fmla="*/ 41307 h 316079"/>
                  <a:gd name="connsiteX6" fmla="*/ 111924 w 316034"/>
                  <a:gd name="connsiteY6" fmla="*/ 68589 h 316079"/>
                  <a:gd name="connsiteX7" fmla="*/ 87138 w 316034"/>
                  <a:gd name="connsiteY7" fmla="*/ 97358 h 316079"/>
                  <a:gd name="connsiteX8" fmla="*/ 88743 w 316034"/>
                  <a:gd name="connsiteY8" fmla="*/ 141045 h 316079"/>
                  <a:gd name="connsiteX9" fmla="*/ 126546 w 316034"/>
                  <a:gd name="connsiteY9" fmla="*/ 189488 h 316079"/>
                  <a:gd name="connsiteX10" fmla="*/ 174989 w 316034"/>
                  <a:gd name="connsiteY10" fmla="*/ 227291 h 316079"/>
                  <a:gd name="connsiteX11" fmla="*/ 218677 w 316034"/>
                  <a:gd name="connsiteY11" fmla="*/ 228896 h 316079"/>
                  <a:gd name="connsiteX12" fmla="*/ 247445 w 316034"/>
                  <a:gd name="connsiteY12" fmla="*/ 204110 h 316079"/>
                  <a:gd name="connsiteX13" fmla="*/ 274728 w 316034"/>
                  <a:gd name="connsiteY13" fmla="*/ 208093 h 316079"/>
                  <a:gd name="connsiteX14" fmla="*/ 315859 w 316034"/>
                  <a:gd name="connsiteY14" fmla="*/ 256773 h 316079"/>
                  <a:gd name="connsiteX15" fmla="*/ 270627 w 316034"/>
                  <a:gd name="connsiteY15" fmla="*/ 310684 h 316079"/>
                  <a:gd name="connsiteX16" fmla="*/ 207799 w 316034"/>
                  <a:gd name="connsiteY16" fmla="*/ 311576 h 316079"/>
                  <a:gd name="connsiteX17" fmla="*/ 137305 w 316034"/>
                  <a:gd name="connsiteY17" fmla="*/ 272941 h 316079"/>
                  <a:gd name="connsiteX18" fmla="*/ 86663 w 316034"/>
                  <a:gd name="connsiteY18" fmla="*/ 229966 h 31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6034" h="316079">
                    <a:moveTo>
                      <a:pt x="86663" y="230026"/>
                    </a:moveTo>
                    <a:cubicBezTo>
                      <a:pt x="71030" y="214393"/>
                      <a:pt x="56052" y="196621"/>
                      <a:pt x="43094" y="178730"/>
                    </a:cubicBezTo>
                    <a:cubicBezTo>
                      <a:pt x="27581" y="157391"/>
                      <a:pt x="11770" y="133913"/>
                      <a:pt x="4459" y="108235"/>
                    </a:cubicBezTo>
                    <a:cubicBezTo>
                      <a:pt x="-1366" y="87788"/>
                      <a:pt x="-1901" y="65439"/>
                      <a:pt x="5350" y="45408"/>
                    </a:cubicBezTo>
                    <a:cubicBezTo>
                      <a:pt x="12899" y="24783"/>
                      <a:pt x="34535" y="-2440"/>
                      <a:pt x="59262" y="175"/>
                    </a:cubicBezTo>
                    <a:cubicBezTo>
                      <a:pt x="80778" y="2434"/>
                      <a:pt x="98848" y="23059"/>
                      <a:pt x="107942" y="41307"/>
                    </a:cubicBezTo>
                    <a:cubicBezTo>
                      <a:pt x="112162" y="49747"/>
                      <a:pt x="115015" y="59673"/>
                      <a:pt x="111924" y="68589"/>
                    </a:cubicBezTo>
                    <a:cubicBezTo>
                      <a:pt x="107764" y="80655"/>
                      <a:pt x="94449" y="86897"/>
                      <a:pt x="87138" y="97358"/>
                    </a:cubicBezTo>
                    <a:cubicBezTo>
                      <a:pt x="77807" y="110672"/>
                      <a:pt x="80659" y="127850"/>
                      <a:pt x="88743" y="141045"/>
                    </a:cubicBezTo>
                    <a:cubicBezTo>
                      <a:pt x="102711" y="163929"/>
                      <a:pt x="115194" y="178195"/>
                      <a:pt x="126546" y="189488"/>
                    </a:cubicBezTo>
                    <a:cubicBezTo>
                      <a:pt x="137899" y="200782"/>
                      <a:pt x="152165" y="213323"/>
                      <a:pt x="174989" y="227291"/>
                    </a:cubicBezTo>
                    <a:cubicBezTo>
                      <a:pt x="188185" y="235375"/>
                      <a:pt x="205362" y="238228"/>
                      <a:pt x="218677" y="228896"/>
                    </a:cubicBezTo>
                    <a:cubicBezTo>
                      <a:pt x="229138" y="221585"/>
                      <a:pt x="235379" y="208271"/>
                      <a:pt x="247445" y="204110"/>
                    </a:cubicBezTo>
                    <a:cubicBezTo>
                      <a:pt x="256361" y="201019"/>
                      <a:pt x="266287" y="203872"/>
                      <a:pt x="274728" y="208093"/>
                    </a:cubicBezTo>
                    <a:cubicBezTo>
                      <a:pt x="292975" y="217187"/>
                      <a:pt x="313601" y="235256"/>
                      <a:pt x="315859" y="256773"/>
                    </a:cubicBezTo>
                    <a:cubicBezTo>
                      <a:pt x="318475" y="281500"/>
                      <a:pt x="291311" y="303136"/>
                      <a:pt x="270627" y="310684"/>
                    </a:cubicBezTo>
                    <a:cubicBezTo>
                      <a:pt x="250596" y="317995"/>
                      <a:pt x="228306" y="317460"/>
                      <a:pt x="207799" y="311576"/>
                    </a:cubicBezTo>
                    <a:cubicBezTo>
                      <a:pt x="182122" y="304265"/>
                      <a:pt x="158644" y="288454"/>
                      <a:pt x="137305" y="272941"/>
                    </a:cubicBezTo>
                    <a:cubicBezTo>
                      <a:pt x="119414" y="259923"/>
                      <a:pt x="102295" y="245599"/>
                      <a:pt x="86663" y="229966"/>
                    </a:cubicBezTo>
                    <a:close/>
                  </a:path>
                </a:pathLst>
              </a:custGeom>
              <a:noFill/>
              <a:ln w="12700" cap="rnd">
                <a:solidFill>
                  <a:schemeClr val="tx1"/>
                </a:solidFill>
                <a:prstDash val="solid"/>
                <a:round/>
              </a:ln>
            </p:spPr>
            <p:txBody>
              <a:bodyPr rtlCol="0" anchor="ctr"/>
              <a:lstStyle/>
              <a:p>
                <a:endParaRPr lang="en-AU"/>
              </a:p>
            </p:txBody>
          </p:sp>
          <p:sp>
            <p:nvSpPr>
              <p:cNvPr id="1562" name="Freeform: Shape 1561">
                <a:extLst>
                  <a:ext uri="{FF2B5EF4-FFF2-40B4-BE49-F238E27FC236}">
                    <a16:creationId xmlns:a16="http://schemas.microsoft.com/office/drawing/2014/main" id="{D77DB5C8-E1C9-49FB-956E-7D19E2E68DAE}"/>
                  </a:ext>
                </a:extLst>
              </p:cNvPr>
              <p:cNvSpPr/>
              <p:nvPr/>
            </p:nvSpPr>
            <p:spPr>
              <a:xfrm>
                <a:off x="9216545" y="2803299"/>
                <a:ext cx="11887" cy="11887"/>
              </a:xfrm>
              <a:custGeom>
                <a:avLst/>
                <a:gdLst>
                  <a:gd name="connsiteX0" fmla="*/ 0 w 11887"/>
                  <a:gd name="connsiteY0" fmla="*/ 0 h 11887"/>
                  <a:gd name="connsiteX1" fmla="*/ 11888 w 11887"/>
                  <a:gd name="connsiteY1" fmla="*/ 11888 h 11887"/>
                </a:gdLst>
                <a:ahLst/>
                <a:cxnLst>
                  <a:cxn ang="0">
                    <a:pos x="connsiteX0" y="connsiteY0"/>
                  </a:cxn>
                  <a:cxn ang="0">
                    <a:pos x="connsiteX1" y="connsiteY1"/>
                  </a:cxn>
                </a:cxnLst>
                <a:rect l="l" t="t" r="r" b="b"/>
                <a:pathLst>
                  <a:path w="11887" h="11887">
                    <a:moveTo>
                      <a:pt x="0" y="0"/>
                    </a:moveTo>
                    <a:lnTo>
                      <a:pt x="11888" y="11888"/>
                    </a:lnTo>
                  </a:path>
                </a:pathLst>
              </a:custGeom>
              <a:ln w="12700" cap="rnd">
                <a:solidFill>
                  <a:schemeClr val="tx1"/>
                </a:solidFill>
                <a:prstDash val="solid"/>
                <a:round/>
              </a:ln>
            </p:spPr>
            <p:txBody>
              <a:bodyPr rtlCol="0" anchor="ctr"/>
              <a:lstStyle/>
              <a:p>
                <a:endParaRPr lang="en-AU"/>
              </a:p>
            </p:txBody>
          </p:sp>
          <p:sp>
            <p:nvSpPr>
              <p:cNvPr id="1563" name="Freeform: Shape 1562">
                <a:extLst>
                  <a:ext uri="{FF2B5EF4-FFF2-40B4-BE49-F238E27FC236}">
                    <a16:creationId xmlns:a16="http://schemas.microsoft.com/office/drawing/2014/main" id="{E894CF59-58D0-44F2-95CA-471F4DA9E41B}"/>
                  </a:ext>
                </a:extLst>
              </p:cNvPr>
              <p:cNvSpPr/>
              <p:nvPr/>
            </p:nvSpPr>
            <p:spPr>
              <a:xfrm>
                <a:off x="9371086" y="2957841"/>
                <a:ext cx="11887" cy="11887"/>
              </a:xfrm>
              <a:custGeom>
                <a:avLst/>
                <a:gdLst>
                  <a:gd name="connsiteX0" fmla="*/ 0 w 11887"/>
                  <a:gd name="connsiteY0" fmla="*/ 0 h 11887"/>
                  <a:gd name="connsiteX1" fmla="*/ 11888 w 11887"/>
                  <a:gd name="connsiteY1" fmla="*/ 11888 h 11887"/>
                </a:gdLst>
                <a:ahLst/>
                <a:cxnLst>
                  <a:cxn ang="0">
                    <a:pos x="connsiteX0" y="connsiteY0"/>
                  </a:cxn>
                  <a:cxn ang="0">
                    <a:pos x="connsiteX1" y="connsiteY1"/>
                  </a:cxn>
                </a:cxnLst>
                <a:rect l="l" t="t" r="r" b="b"/>
                <a:pathLst>
                  <a:path w="11887" h="11887">
                    <a:moveTo>
                      <a:pt x="0" y="0"/>
                    </a:moveTo>
                    <a:lnTo>
                      <a:pt x="11888" y="11888"/>
                    </a:lnTo>
                  </a:path>
                </a:pathLst>
              </a:custGeom>
              <a:ln w="12700" cap="rnd">
                <a:solidFill>
                  <a:schemeClr val="tx1"/>
                </a:solidFill>
                <a:prstDash val="solid"/>
                <a:round/>
              </a:ln>
            </p:spPr>
            <p:txBody>
              <a:bodyPr rtlCol="0" anchor="ctr"/>
              <a:lstStyle/>
              <a:p>
                <a:endParaRPr lang="en-AU"/>
              </a:p>
            </p:txBody>
          </p:sp>
        </p:grpSp>
        <p:sp>
          <p:nvSpPr>
            <p:cNvPr id="1564" name="Freeform: Shape 1563">
              <a:extLst>
                <a:ext uri="{FF2B5EF4-FFF2-40B4-BE49-F238E27FC236}">
                  <a16:creationId xmlns:a16="http://schemas.microsoft.com/office/drawing/2014/main" id="{63595C50-81CB-47DA-BFE1-9EB1982231C3}"/>
                </a:ext>
              </a:extLst>
            </p:cNvPr>
            <p:cNvSpPr/>
            <p:nvPr/>
          </p:nvSpPr>
          <p:spPr>
            <a:xfrm>
              <a:off x="9216188" y="2678478"/>
              <a:ext cx="291607" cy="291607"/>
            </a:xfrm>
            <a:custGeom>
              <a:avLst/>
              <a:gdLst>
                <a:gd name="connsiteX0" fmla="*/ 0 w 291607"/>
                <a:gd name="connsiteY0" fmla="*/ 29363 h 291607"/>
                <a:gd name="connsiteX1" fmla="*/ 101403 w 291607"/>
                <a:gd name="connsiteY1" fmla="*/ 0 h 291607"/>
                <a:gd name="connsiteX2" fmla="*/ 291608 w 291607"/>
                <a:gd name="connsiteY2" fmla="*/ 190205 h 291607"/>
                <a:gd name="connsiteX3" fmla="*/ 262245 w 291607"/>
                <a:gd name="connsiteY3" fmla="*/ 291608 h 291607"/>
              </a:gdLst>
              <a:ahLst/>
              <a:cxnLst>
                <a:cxn ang="0">
                  <a:pos x="connsiteX0" y="connsiteY0"/>
                </a:cxn>
                <a:cxn ang="0">
                  <a:pos x="connsiteX1" y="connsiteY1"/>
                </a:cxn>
                <a:cxn ang="0">
                  <a:pos x="connsiteX2" y="connsiteY2"/>
                </a:cxn>
                <a:cxn ang="0">
                  <a:pos x="connsiteX3" y="connsiteY3"/>
                </a:cxn>
              </a:cxnLst>
              <a:rect l="l" t="t" r="r" b="b"/>
              <a:pathLst>
                <a:path w="291607" h="291607">
                  <a:moveTo>
                    <a:pt x="0" y="29363"/>
                  </a:moveTo>
                  <a:cubicBezTo>
                    <a:pt x="29363" y="10818"/>
                    <a:pt x="64135" y="0"/>
                    <a:pt x="101403" y="0"/>
                  </a:cubicBezTo>
                  <a:cubicBezTo>
                    <a:pt x="206432" y="0"/>
                    <a:pt x="291608" y="85176"/>
                    <a:pt x="291608" y="190205"/>
                  </a:cubicBezTo>
                  <a:cubicBezTo>
                    <a:pt x="291608" y="227532"/>
                    <a:pt x="280849" y="262245"/>
                    <a:pt x="262245" y="291608"/>
                  </a:cubicBezTo>
                </a:path>
              </a:pathLst>
            </a:custGeom>
            <a:noFill/>
            <a:ln w="12700" cap="rnd">
              <a:solidFill>
                <a:schemeClr val="tx1"/>
              </a:solidFill>
              <a:prstDash val="solid"/>
              <a:round/>
            </a:ln>
          </p:spPr>
          <p:txBody>
            <a:bodyPr rtlCol="0" anchor="ctr"/>
            <a:lstStyle/>
            <a:p>
              <a:endParaRPr lang="en-AU"/>
            </a:p>
          </p:txBody>
        </p:sp>
        <p:grpSp>
          <p:nvGrpSpPr>
            <p:cNvPr id="1565" name="Graphic 1485">
              <a:extLst>
                <a:ext uri="{FF2B5EF4-FFF2-40B4-BE49-F238E27FC236}">
                  <a16:creationId xmlns:a16="http://schemas.microsoft.com/office/drawing/2014/main" id="{B268DFF0-3638-470E-A8BF-AA3137007896}"/>
                </a:ext>
              </a:extLst>
            </p:cNvPr>
            <p:cNvGrpSpPr/>
            <p:nvPr/>
          </p:nvGrpSpPr>
          <p:grpSpPr>
            <a:xfrm>
              <a:off x="9293815" y="2767636"/>
              <a:ext cx="142653" cy="106990"/>
              <a:chOff x="9293815" y="2767636"/>
              <a:chExt cx="142653" cy="106990"/>
            </a:xfrm>
            <a:noFill/>
          </p:grpSpPr>
          <p:sp>
            <p:nvSpPr>
              <p:cNvPr id="1566" name="Freeform: Shape 1565">
                <a:extLst>
                  <a:ext uri="{FF2B5EF4-FFF2-40B4-BE49-F238E27FC236}">
                    <a16:creationId xmlns:a16="http://schemas.microsoft.com/office/drawing/2014/main" id="{55FAE3CB-6487-4A75-A4F1-ED1B523CDC3E}"/>
                  </a:ext>
                </a:extLst>
              </p:cNvPr>
              <p:cNvSpPr/>
              <p:nvPr/>
            </p:nvSpPr>
            <p:spPr>
              <a:xfrm>
                <a:off x="9293815" y="2767636"/>
                <a:ext cx="65382" cy="106990"/>
              </a:xfrm>
              <a:custGeom>
                <a:avLst/>
                <a:gdLst>
                  <a:gd name="connsiteX0" fmla="*/ 0 w 65382"/>
                  <a:gd name="connsiteY0" fmla="*/ 29719 h 106990"/>
                  <a:gd name="connsiteX1" fmla="*/ 29719 w 65382"/>
                  <a:gd name="connsiteY1" fmla="*/ 0 h 106990"/>
                  <a:gd name="connsiteX2" fmla="*/ 59439 w 65382"/>
                  <a:gd name="connsiteY2" fmla="*/ 29719 h 106990"/>
                  <a:gd name="connsiteX3" fmla="*/ 41786 w 65382"/>
                  <a:gd name="connsiteY3" fmla="*/ 60747 h 106990"/>
                  <a:gd name="connsiteX4" fmla="*/ 0 w 65382"/>
                  <a:gd name="connsiteY4" fmla="*/ 106990 h 106990"/>
                  <a:gd name="connsiteX5" fmla="*/ 65383 w 65382"/>
                  <a:gd name="connsiteY5" fmla="*/ 106990 h 10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2" h="106990">
                    <a:moveTo>
                      <a:pt x="0" y="29719"/>
                    </a:moveTo>
                    <a:cubicBezTo>
                      <a:pt x="0" y="13314"/>
                      <a:pt x="13314" y="0"/>
                      <a:pt x="29719" y="0"/>
                    </a:cubicBezTo>
                    <a:cubicBezTo>
                      <a:pt x="46125" y="0"/>
                      <a:pt x="59617" y="7786"/>
                      <a:pt x="59439" y="29719"/>
                    </a:cubicBezTo>
                    <a:cubicBezTo>
                      <a:pt x="59439" y="43093"/>
                      <a:pt x="41786" y="60747"/>
                      <a:pt x="41786" y="60747"/>
                    </a:cubicBezTo>
                    <a:lnTo>
                      <a:pt x="0" y="106990"/>
                    </a:lnTo>
                    <a:lnTo>
                      <a:pt x="65383" y="106990"/>
                    </a:lnTo>
                  </a:path>
                </a:pathLst>
              </a:custGeom>
              <a:noFill/>
              <a:ln w="12700" cap="rnd">
                <a:solidFill>
                  <a:schemeClr val="tx1"/>
                </a:solidFill>
                <a:prstDash val="solid"/>
                <a:round/>
              </a:ln>
            </p:spPr>
            <p:txBody>
              <a:bodyPr rtlCol="0" anchor="ctr"/>
              <a:lstStyle/>
              <a:p>
                <a:endParaRPr lang="en-AU"/>
              </a:p>
            </p:txBody>
          </p:sp>
          <p:sp>
            <p:nvSpPr>
              <p:cNvPr id="1567" name="Freeform: Shape 1566">
                <a:extLst>
                  <a:ext uri="{FF2B5EF4-FFF2-40B4-BE49-F238E27FC236}">
                    <a16:creationId xmlns:a16="http://schemas.microsoft.com/office/drawing/2014/main" id="{364C5D73-4964-4895-9696-0237BF959AE0}"/>
                  </a:ext>
                </a:extLst>
              </p:cNvPr>
              <p:cNvSpPr/>
              <p:nvPr/>
            </p:nvSpPr>
            <p:spPr>
              <a:xfrm>
                <a:off x="9365142" y="2767636"/>
                <a:ext cx="71326" cy="106990"/>
              </a:xfrm>
              <a:custGeom>
                <a:avLst/>
                <a:gdLst>
                  <a:gd name="connsiteX0" fmla="*/ 53495 w 71326"/>
                  <a:gd name="connsiteY0" fmla="*/ 106990 h 106990"/>
                  <a:gd name="connsiteX1" fmla="*/ 53495 w 71326"/>
                  <a:gd name="connsiteY1" fmla="*/ 0 h 106990"/>
                  <a:gd name="connsiteX2" fmla="*/ 0 w 71326"/>
                  <a:gd name="connsiteY2" fmla="*/ 77271 h 106990"/>
                  <a:gd name="connsiteX3" fmla="*/ 71327 w 71326"/>
                  <a:gd name="connsiteY3" fmla="*/ 77271 h 106990"/>
                </a:gdLst>
                <a:ahLst/>
                <a:cxnLst>
                  <a:cxn ang="0">
                    <a:pos x="connsiteX0" y="connsiteY0"/>
                  </a:cxn>
                  <a:cxn ang="0">
                    <a:pos x="connsiteX1" y="connsiteY1"/>
                  </a:cxn>
                  <a:cxn ang="0">
                    <a:pos x="connsiteX2" y="connsiteY2"/>
                  </a:cxn>
                  <a:cxn ang="0">
                    <a:pos x="connsiteX3" y="connsiteY3"/>
                  </a:cxn>
                </a:cxnLst>
                <a:rect l="l" t="t" r="r" b="b"/>
                <a:pathLst>
                  <a:path w="71326" h="106990">
                    <a:moveTo>
                      <a:pt x="53495" y="106990"/>
                    </a:moveTo>
                    <a:lnTo>
                      <a:pt x="53495" y="0"/>
                    </a:lnTo>
                    <a:lnTo>
                      <a:pt x="0" y="77271"/>
                    </a:lnTo>
                    <a:lnTo>
                      <a:pt x="71327" y="77271"/>
                    </a:lnTo>
                  </a:path>
                </a:pathLst>
              </a:custGeom>
              <a:noFill/>
              <a:ln w="12700" cap="rnd">
                <a:solidFill>
                  <a:schemeClr val="tx1"/>
                </a:solidFill>
                <a:prstDash val="solid"/>
                <a:round/>
              </a:ln>
            </p:spPr>
            <p:txBody>
              <a:bodyPr rtlCol="0" anchor="ctr"/>
              <a:lstStyle/>
              <a:p>
                <a:endParaRPr lang="en-AU"/>
              </a:p>
            </p:txBody>
          </p:sp>
        </p:grpSp>
      </p:grpSp>
      <p:grpSp>
        <p:nvGrpSpPr>
          <p:cNvPr id="1568" name="Graphic 1485">
            <a:extLst>
              <a:ext uri="{FF2B5EF4-FFF2-40B4-BE49-F238E27FC236}">
                <a16:creationId xmlns:a16="http://schemas.microsoft.com/office/drawing/2014/main" id="{8833390B-2D8D-4827-B7BB-564EF0608469}"/>
              </a:ext>
            </a:extLst>
          </p:cNvPr>
          <p:cNvGrpSpPr/>
          <p:nvPr/>
        </p:nvGrpSpPr>
        <p:grpSpPr>
          <a:xfrm>
            <a:off x="10055726" y="2723300"/>
            <a:ext cx="368521" cy="368521"/>
            <a:chOff x="8467614" y="2678478"/>
            <a:chExt cx="368521" cy="368521"/>
          </a:xfrm>
          <a:noFill/>
        </p:grpSpPr>
        <p:grpSp>
          <p:nvGrpSpPr>
            <p:cNvPr id="1569" name="Graphic 1485">
              <a:extLst>
                <a:ext uri="{FF2B5EF4-FFF2-40B4-BE49-F238E27FC236}">
                  <a16:creationId xmlns:a16="http://schemas.microsoft.com/office/drawing/2014/main" id="{E7D57B37-8019-4E0F-8D2F-EE852C46BF79}"/>
                </a:ext>
              </a:extLst>
            </p:cNvPr>
            <p:cNvGrpSpPr/>
            <p:nvPr/>
          </p:nvGrpSpPr>
          <p:grpSpPr>
            <a:xfrm>
              <a:off x="8527053" y="2791412"/>
              <a:ext cx="154541" cy="112934"/>
              <a:chOff x="8527053" y="2791412"/>
              <a:chExt cx="154541" cy="112934"/>
            </a:xfrm>
            <a:noFill/>
          </p:grpSpPr>
          <p:sp>
            <p:nvSpPr>
              <p:cNvPr id="1570" name="Freeform: Shape 1569">
                <a:extLst>
                  <a:ext uri="{FF2B5EF4-FFF2-40B4-BE49-F238E27FC236}">
                    <a16:creationId xmlns:a16="http://schemas.microsoft.com/office/drawing/2014/main" id="{DA03CC79-52D5-4007-A6BD-8066801756B1}"/>
                  </a:ext>
                </a:extLst>
              </p:cNvPr>
              <p:cNvSpPr/>
              <p:nvPr/>
            </p:nvSpPr>
            <p:spPr>
              <a:xfrm>
                <a:off x="8628099" y="2880570"/>
                <a:ext cx="53495" cy="23775"/>
              </a:xfrm>
              <a:custGeom>
                <a:avLst/>
                <a:gdLst>
                  <a:gd name="connsiteX0" fmla="*/ 41607 w 53495"/>
                  <a:gd name="connsiteY0" fmla="*/ 23776 h 23775"/>
                  <a:gd name="connsiteX1" fmla="*/ 11888 w 53495"/>
                  <a:gd name="connsiteY1" fmla="*/ 23776 h 23775"/>
                  <a:gd name="connsiteX2" fmla="*/ 0 w 53495"/>
                  <a:gd name="connsiteY2" fmla="*/ 11888 h 23775"/>
                  <a:gd name="connsiteX3" fmla="*/ 0 w 53495"/>
                  <a:gd name="connsiteY3" fmla="*/ 11888 h 23775"/>
                  <a:gd name="connsiteX4" fmla="*/ 11888 w 53495"/>
                  <a:gd name="connsiteY4" fmla="*/ 0 h 23775"/>
                  <a:gd name="connsiteX5" fmla="*/ 41607 w 53495"/>
                  <a:gd name="connsiteY5" fmla="*/ 0 h 23775"/>
                  <a:gd name="connsiteX6" fmla="*/ 53495 w 53495"/>
                  <a:gd name="connsiteY6" fmla="*/ 11888 h 23775"/>
                  <a:gd name="connsiteX7" fmla="*/ 53495 w 53495"/>
                  <a:gd name="connsiteY7" fmla="*/ 11888 h 23775"/>
                  <a:gd name="connsiteX8" fmla="*/ 41607 w 53495"/>
                  <a:gd name="connsiteY8" fmla="*/ 23776 h 2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495" h="23775">
                    <a:moveTo>
                      <a:pt x="41607" y="23776"/>
                    </a:moveTo>
                    <a:lnTo>
                      <a:pt x="11888" y="23776"/>
                    </a:lnTo>
                    <a:cubicBezTo>
                      <a:pt x="5349" y="23776"/>
                      <a:pt x="0" y="18426"/>
                      <a:pt x="0" y="11888"/>
                    </a:cubicBezTo>
                    <a:lnTo>
                      <a:pt x="0" y="11888"/>
                    </a:lnTo>
                    <a:cubicBezTo>
                      <a:pt x="0" y="5349"/>
                      <a:pt x="5349" y="0"/>
                      <a:pt x="11888" y="0"/>
                    </a:cubicBezTo>
                    <a:lnTo>
                      <a:pt x="41607" y="0"/>
                    </a:lnTo>
                    <a:cubicBezTo>
                      <a:pt x="48146" y="0"/>
                      <a:pt x="53495" y="5349"/>
                      <a:pt x="53495" y="11888"/>
                    </a:cubicBezTo>
                    <a:lnTo>
                      <a:pt x="53495" y="11888"/>
                    </a:lnTo>
                    <a:cubicBezTo>
                      <a:pt x="53495" y="18426"/>
                      <a:pt x="48146" y="23776"/>
                      <a:pt x="41607" y="23776"/>
                    </a:cubicBezTo>
                    <a:close/>
                  </a:path>
                </a:pathLst>
              </a:custGeom>
              <a:noFill/>
              <a:ln w="12700" cap="rnd">
                <a:solidFill>
                  <a:schemeClr val="tx1"/>
                </a:solidFill>
                <a:prstDash val="solid"/>
                <a:round/>
              </a:ln>
            </p:spPr>
            <p:txBody>
              <a:bodyPr rtlCol="0" anchor="ctr"/>
              <a:lstStyle/>
              <a:p>
                <a:endParaRPr lang="en-AU"/>
              </a:p>
            </p:txBody>
          </p:sp>
          <p:sp>
            <p:nvSpPr>
              <p:cNvPr id="1571" name="Freeform: Shape 1570">
                <a:extLst>
                  <a:ext uri="{FF2B5EF4-FFF2-40B4-BE49-F238E27FC236}">
                    <a16:creationId xmlns:a16="http://schemas.microsoft.com/office/drawing/2014/main" id="{40D52C5B-1A8F-47A5-A667-818171757CE3}"/>
                  </a:ext>
                </a:extLst>
              </p:cNvPr>
              <p:cNvSpPr/>
              <p:nvPr/>
            </p:nvSpPr>
            <p:spPr>
              <a:xfrm>
                <a:off x="8556772" y="2827075"/>
                <a:ext cx="65382" cy="65382"/>
              </a:xfrm>
              <a:custGeom>
                <a:avLst/>
                <a:gdLst>
                  <a:gd name="connsiteX0" fmla="*/ 65383 w 65382"/>
                  <a:gd name="connsiteY0" fmla="*/ 65383 h 65382"/>
                  <a:gd name="connsiteX1" fmla="*/ 35663 w 65382"/>
                  <a:gd name="connsiteY1" fmla="*/ 65383 h 65382"/>
                  <a:gd name="connsiteX2" fmla="*/ 0 w 65382"/>
                  <a:gd name="connsiteY2" fmla="*/ 29719 h 65382"/>
                  <a:gd name="connsiteX3" fmla="*/ 0 w 65382"/>
                  <a:gd name="connsiteY3" fmla="*/ 0 h 65382"/>
                </a:gdLst>
                <a:ahLst/>
                <a:cxnLst>
                  <a:cxn ang="0">
                    <a:pos x="connsiteX0" y="connsiteY0"/>
                  </a:cxn>
                  <a:cxn ang="0">
                    <a:pos x="connsiteX1" y="connsiteY1"/>
                  </a:cxn>
                  <a:cxn ang="0">
                    <a:pos x="connsiteX2" y="connsiteY2"/>
                  </a:cxn>
                  <a:cxn ang="0">
                    <a:pos x="connsiteX3" y="connsiteY3"/>
                  </a:cxn>
                </a:cxnLst>
                <a:rect l="l" t="t" r="r" b="b"/>
                <a:pathLst>
                  <a:path w="65382" h="65382">
                    <a:moveTo>
                      <a:pt x="65383" y="65383"/>
                    </a:moveTo>
                    <a:lnTo>
                      <a:pt x="35663" y="65383"/>
                    </a:lnTo>
                    <a:cubicBezTo>
                      <a:pt x="15989" y="65383"/>
                      <a:pt x="0" y="49394"/>
                      <a:pt x="0" y="29719"/>
                    </a:cubicBezTo>
                    <a:lnTo>
                      <a:pt x="0" y="0"/>
                    </a:lnTo>
                  </a:path>
                </a:pathLst>
              </a:custGeom>
              <a:noFill/>
              <a:ln w="12700" cap="rnd">
                <a:solidFill>
                  <a:schemeClr val="tx1"/>
                </a:solidFill>
                <a:prstDash val="solid"/>
                <a:round/>
              </a:ln>
            </p:spPr>
            <p:txBody>
              <a:bodyPr rtlCol="0" anchor="ctr"/>
              <a:lstStyle/>
              <a:p>
                <a:endParaRPr lang="en-AU"/>
              </a:p>
            </p:txBody>
          </p:sp>
          <p:sp>
            <p:nvSpPr>
              <p:cNvPr id="1572" name="Freeform: Shape 1571">
                <a:extLst>
                  <a:ext uri="{FF2B5EF4-FFF2-40B4-BE49-F238E27FC236}">
                    <a16:creationId xmlns:a16="http://schemas.microsoft.com/office/drawing/2014/main" id="{E06D7DA2-3072-4CC0-BF41-991C4CDB3DE3}"/>
                  </a:ext>
                </a:extLst>
              </p:cNvPr>
              <p:cNvSpPr/>
              <p:nvPr/>
            </p:nvSpPr>
            <p:spPr>
              <a:xfrm>
                <a:off x="8527053" y="2791412"/>
                <a:ext cx="29719" cy="71326"/>
              </a:xfrm>
              <a:custGeom>
                <a:avLst/>
                <a:gdLst>
                  <a:gd name="connsiteX0" fmla="*/ 29719 w 29719"/>
                  <a:gd name="connsiteY0" fmla="*/ 71327 h 71326"/>
                  <a:gd name="connsiteX1" fmla="*/ 0 w 29719"/>
                  <a:gd name="connsiteY1" fmla="*/ 44579 h 71326"/>
                  <a:gd name="connsiteX2" fmla="*/ 0 w 29719"/>
                  <a:gd name="connsiteY2" fmla="*/ 26748 h 71326"/>
                  <a:gd name="connsiteX3" fmla="*/ 29719 w 29719"/>
                  <a:gd name="connsiteY3" fmla="*/ 0 h 71326"/>
                </a:gdLst>
                <a:ahLst/>
                <a:cxnLst>
                  <a:cxn ang="0">
                    <a:pos x="connsiteX0" y="connsiteY0"/>
                  </a:cxn>
                  <a:cxn ang="0">
                    <a:pos x="connsiteX1" y="connsiteY1"/>
                  </a:cxn>
                  <a:cxn ang="0">
                    <a:pos x="connsiteX2" y="connsiteY2"/>
                  </a:cxn>
                  <a:cxn ang="0">
                    <a:pos x="connsiteX3" y="connsiteY3"/>
                  </a:cxn>
                </a:cxnLst>
                <a:rect l="l" t="t" r="r" b="b"/>
                <a:pathLst>
                  <a:path w="29719" h="71326">
                    <a:moveTo>
                      <a:pt x="29719" y="71327"/>
                    </a:moveTo>
                    <a:cubicBezTo>
                      <a:pt x="11888" y="71327"/>
                      <a:pt x="0" y="59320"/>
                      <a:pt x="0" y="44579"/>
                    </a:cubicBezTo>
                    <a:lnTo>
                      <a:pt x="0" y="26748"/>
                    </a:lnTo>
                    <a:cubicBezTo>
                      <a:pt x="0" y="12007"/>
                      <a:pt x="11888" y="0"/>
                      <a:pt x="29719" y="0"/>
                    </a:cubicBezTo>
                  </a:path>
                </a:pathLst>
              </a:custGeom>
              <a:noFill/>
              <a:ln w="12700" cap="rnd">
                <a:solidFill>
                  <a:schemeClr val="tx1"/>
                </a:solidFill>
                <a:prstDash val="solid"/>
                <a:round/>
              </a:ln>
            </p:spPr>
            <p:txBody>
              <a:bodyPr rtlCol="0" anchor="ctr"/>
              <a:lstStyle/>
              <a:p>
                <a:endParaRPr lang="en-AU"/>
              </a:p>
            </p:txBody>
          </p:sp>
        </p:grpSp>
        <p:grpSp>
          <p:nvGrpSpPr>
            <p:cNvPr id="1573" name="Graphic 1485">
              <a:extLst>
                <a:ext uri="{FF2B5EF4-FFF2-40B4-BE49-F238E27FC236}">
                  <a16:creationId xmlns:a16="http://schemas.microsoft.com/office/drawing/2014/main" id="{93EAAE7F-157C-4C79-96A4-B2224FF814CF}"/>
                </a:ext>
              </a:extLst>
            </p:cNvPr>
            <p:cNvGrpSpPr/>
            <p:nvPr/>
          </p:nvGrpSpPr>
          <p:grpSpPr>
            <a:xfrm>
              <a:off x="8467614" y="2940009"/>
              <a:ext cx="368521" cy="106990"/>
              <a:chOff x="8467614" y="2940009"/>
              <a:chExt cx="368521" cy="106990"/>
            </a:xfrm>
            <a:noFill/>
          </p:grpSpPr>
          <p:sp>
            <p:nvSpPr>
              <p:cNvPr id="1574" name="Freeform: Shape 1573">
                <a:extLst>
                  <a:ext uri="{FF2B5EF4-FFF2-40B4-BE49-F238E27FC236}">
                    <a16:creationId xmlns:a16="http://schemas.microsoft.com/office/drawing/2014/main" id="{A4F238A6-5758-411B-AD63-F7A39A6AB30F}"/>
                  </a:ext>
                </a:extLst>
              </p:cNvPr>
              <p:cNvSpPr/>
              <p:nvPr/>
            </p:nvSpPr>
            <p:spPr>
              <a:xfrm>
                <a:off x="8467614" y="2940009"/>
                <a:ext cx="368521" cy="106990"/>
              </a:xfrm>
              <a:custGeom>
                <a:avLst/>
                <a:gdLst>
                  <a:gd name="connsiteX0" fmla="*/ 368522 w 368521"/>
                  <a:gd name="connsiteY0" fmla="*/ 106990 h 106990"/>
                  <a:gd name="connsiteX1" fmla="*/ 368522 w 368521"/>
                  <a:gd name="connsiteY1" fmla="*/ 106158 h 106990"/>
                  <a:gd name="connsiteX2" fmla="*/ 320911 w 368521"/>
                  <a:gd name="connsiteY2" fmla="*/ 30968 h 106990"/>
                  <a:gd name="connsiteX3" fmla="*/ 255588 w 368521"/>
                  <a:gd name="connsiteY3" fmla="*/ 0 h 106990"/>
                  <a:gd name="connsiteX4" fmla="*/ 184261 w 368521"/>
                  <a:gd name="connsiteY4" fmla="*/ 29719 h 106990"/>
                  <a:gd name="connsiteX5" fmla="*/ 118878 w 368521"/>
                  <a:gd name="connsiteY5" fmla="*/ 0 h 106990"/>
                  <a:gd name="connsiteX6" fmla="*/ 47611 w 368521"/>
                  <a:gd name="connsiteY6" fmla="*/ 30968 h 106990"/>
                  <a:gd name="connsiteX7" fmla="*/ 0 w 368521"/>
                  <a:gd name="connsiteY7" fmla="*/ 106158 h 106990"/>
                  <a:gd name="connsiteX8" fmla="*/ 0 w 368521"/>
                  <a:gd name="connsiteY8" fmla="*/ 106990 h 10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521" h="106990">
                    <a:moveTo>
                      <a:pt x="368522" y="106990"/>
                    </a:moveTo>
                    <a:lnTo>
                      <a:pt x="368522" y="106158"/>
                    </a:lnTo>
                    <a:cubicBezTo>
                      <a:pt x="368522" y="74002"/>
                      <a:pt x="349977" y="44698"/>
                      <a:pt x="320911" y="30968"/>
                    </a:cubicBezTo>
                    <a:lnTo>
                      <a:pt x="255588" y="0"/>
                    </a:lnTo>
                    <a:cubicBezTo>
                      <a:pt x="236864" y="18129"/>
                      <a:pt x="212197" y="29719"/>
                      <a:pt x="184261" y="29719"/>
                    </a:cubicBezTo>
                    <a:cubicBezTo>
                      <a:pt x="156324" y="29719"/>
                      <a:pt x="137601" y="18129"/>
                      <a:pt x="118878" y="0"/>
                    </a:cubicBezTo>
                    <a:lnTo>
                      <a:pt x="47611" y="30968"/>
                    </a:lnTo>
                    <a:cubicBezTo>
                      <a:pt x="18545" y="44758"/>
                      <a:pt x="0" y="74002"/>
                      <a:pt x="0" y="106158"/>
                    </a:cubicBezTo>
                    <a:lnTo>
                      <a:pt x="0" y="106990"/>
                    </a:lnTo>
                  </a:path>
                </a:pathLst>
              </a:custGeom>
              <a:noFill/>
              <a:ln w="12700" cap="sq">
                <a:solidFill>
                  <a:schemeClr val="tx1"/>
                </a:solidFill>
                <a:prstDash val="solid"/>
                <a:round/>
              </a:ln>
            </p:spPr>
            <p:txBody>
              <a:bodyPr rtlCol="0" anchor="ctr"/>
              <a:lstStyle/>
              <a:p>
                <a:endParaRPr lang="en-AU"/>
              </a:p>
            </p:txBody>
          </p:sp>
          <p:sp>
            <p:nvSpPr>
              <p:cNvPr id="1575" name="Freeform: Shape 1574">
                <a:extLst>
                  <a:ext uri="{FF2B5EF4-FFF2-40B4-BE49-F238E27FC236}">
                    <a16:creationId xmlns:a16="http://schemas.microsoft.com/office/drawing/2014/main" id="{4E32324F-399B-4BAE-B8D1-E7BEF8D8590D}"/>
                  </a:ext>
                </a:extLst>
              </p:cNvPr>
              <p:cNvSpPr/>
              <p:nvPr/>
            </p:nvSpPr>
            <p:spPr>
              <a:xfrm>
                <a:off x="8544884" y="2940009"/>
                <a:ext cx="59438" cy="77270"/>
              </a:xfrm>
              <a:custGeom>
                <a:avLst/>
                <a:gdLst>
                  <a:gd name="connsiteX0" fmla="*/ 41607 w 59438"/>
                  <a:gd name="connsiteY0" fmla="*/ 0 h 77270"/>
                  <a:gd name="connsiteX1" fmla="*/ 0 w 59438"/>
                  <a:gd name="connsiteY1" fmla="*/ 77271 h 77270"/>
                  <a:gd name="connsiteX2" fmla="*/ 59439 w 59438"/>
                  <a:gd name="connsiteY2" fmla="*/ 65383 h 77270"/>
                </a:gdLst>
                <a:ahLst/>
                <a:cxnLst>
                  <a:cxn ang="0">
                    <a:pos x="connsiteX0" y="connsiteY0"/>
                  </a:cxn>
                  <a:cxn ang="0">
                    <a:pos x="connsiteX1" y="connsiteY1"/>
                  </a:cxn>
                  <a:cxn ang="0">
                    <a:pos x="connsiteX2" y="connsiteY2"/>
                  </a:cxn>
                </a:cxnLst>
                <a:rect l="l" t="t" r="r" b="b"/>
                <a:pathLst>
                  <a:path w="59438" h="77270">
                    <a:moveTo>
                      <a:pt x="41607" y="0"/>
                    </a:moveTo>
                    <a:lnTo>
                      <a:pt x="0" y="77271"/>
                    </a:lnTo>
                    <a:lnTo>
                      <a:pt x="59439" y="65383"/>
                    </a:lnTo>
                  </a:path>
                </a:pathLst>
              </a:custGeom>
              <a:noFill/>
              <a:ln w="12700" cap="rnd">
                <a:solidFill>
                  <a:schemeClr val="tx1"/>
                </a:solidFill>
                <a:prstDash val="solid"/>
                <a:round/>
              </a:ln>
            </p:spPr>
            <p:txBody>
              <a:bodyPr rtlCol="0" anchor="ctr"/>
              <a:lstStyle/>
              <a:p>
                <a:endParaRPr lang="en-AU"/>
              </a:p>
            </p:txBody>
          </p:sp>
          <p:sp>
            <p:nvSpPr>
              <p:cNvPr id="1576" name="Freeform: Shape 1575">
                <a:extLst>
                  <a:ext uri="{FF2B5EF4-FFF2-40B4-BE49-F238E27FC236}">
                    <a16:creationId xmlns:a16="http://schemas.microsoft.com/office/drawing/2014/main" id="{8B41D1A4-316B-4EEF-832B-BD82F0C1DA5A}"/>
                  </a:ext>
                </a:extLst>
              </p:cNvPr>
              <p:cNvSpPr/>
              <p:nvPr/>
            </p:nvSpPr>
            <p:spPr>
              <a:xfrm>
                <a:off x="8699426" y="2940009"/>
                <a:ext cx="59438" cy="77270"/>
              </a:xfrm>
              <a:custGeom>
                <a:avLst/>
                <a:gdLst>
                  <a:gd name="connsiteX0" fmla="*/ 23776 w 59438"/>
                  <a:gd name="connsiteY0" fmla="*/ 0 h 77270"/>
                  <a:gd name="connsiteX1" fmla="*/ 59439 w 59438"/>
                  <a:gd name="connsiteY1" fmla="*/ 77271 h 77270"/>
                  <a:gd name="connsiteX2" fmla="*/ 0 w 59438"/>
                  <a:gd name="connsiteY2" fmla="*/ 65383 h 77270"/>
                </a:gdLst>
                <a:ahLst/>
                <a:cxnLst>
                  <a:cxn ang="0">
                    <a:pos x="connsiteX0" y="connsiteY0"/>
                  </a:cxn>
                  <a:cxn ang="0">
                    <a:pos x="connsiteX1" y="connsiteY1"/>
                  </a:cxn>
                  <a:cxn ang="0">
                    <a:pos x="connsiteX2" y="connsiteY2"/>
                  </a:cxn>
                </a:cxnLst>
                <a:rect l="l" t="t" r="r" b="b"/>
                <a:pathLst>
                  <a:path w="59438" h="77270">
                    <a:moveTo>
                      <a:pt x="23776" y="0"/>
                    </a:moveTo>
                    <a:lnTo>
                      <a:pt x="59439" y="77271"/>
                    </a:lnTo>
                    <a:lnTo>
                      <a:pt x="0" y="65383"/>
                    </a:lnTo>
                  </a:path>
                </a:pathLst>
              </a:custGeom>
              <a:noFill/>
              <a:ln w="12700" cap="rnd">
                <a:solidFill>
                  <a:schemeClr val="tx1"/>
                </a:solidFill>
                <a:prstDash val="solid"/>
                <a:round/>
              </a:ln>
            </p:spPr>
            <p:txBody>
              <a:bodyPr rtlCol="0" anchor="ctr"/>
              <a:lstStyle/>
              <a:p>
                <a:endParaRPr lang="en-AU"/>
              </a:p>
            </p:txBody>
          </p:sp>
        </p:grpSp>
        <p:grpSp>
          <p:nvGrpSpPr>
            <p:cNvPr id="1577" name="Graphic 1485">
              <a:extLst>
                <a:ext uri="{FF2B5EF4-FFF2-40B4-BE49-F238E27FC236}">
                  <a16:creationId xmlns:a16="http://schemas.microsoft.com/office/drawing/2014/main" id="{E6F3876D-381B-4201-9228-980928D786B1}"/>
                </a:ext>
              </a:extLst>
            </p:cNvPr>
            <p:cNvGrpSpPr/>
            <p:nvPr/>
          </p:nvGrpSpPr>
          <p:grpSpPr>
            <a:xfrm>
              <a:off x="8556772" y="2678478"/>
              <a:ext cx="219924" cy="285306"/>
              <a:chOff x="8556772" y="2678478"/>
              <a:chExt cx="219924" cy="285306"/>
            </a:xfrm>
            <a:noFill/>
          </p:grpSpPr>
          <p:sp>
            <p:nvSpPr>
              <p:cNvPr id="1578" name="Freeform: Shape 1577">
                <a:extLst>
                  <a:ext uri="{FF2B5EF4-FFF2-40B4-BE49-F238E27FC236}">
                    <a16:creationId xmlns:a16="http://schemas.microsoft.com/office/drawing/2014/main" id="{450C9C38-8213-466A-AD7B-C0BE878029ED}"/>
                  </a:ext>
                </a:extLst>
              </p:cNvPr>
              <p:cNvSpPr/>
              <p:nvPr/>
            </p:nvSpPr>
            <p:spPr>
              <a:xfrm>
                <a:off x="8556772" y="2678478"/>
                <a:ext cx="219924" cy="285306"/>
              </a:xfrm>
              <a:custGeom>
                <a:avLst/>
                <a:gdLst>
                  <a:gd name="connsiteX0" fmla="*/ 0 w 219924"/>
                  <a:gd name="connsiteY0" fmla="*/ 148597 h 285306"/>
                  <a:gd name="connsiteX1" fmla="*/ 0 w 219924"/>
                  <a:gd name="connsiteY1" fmla="*/ 95102 h 285306"/>
                  <a:gd name="connsiteX2" fmla="*/ 95102 w 219924"/>
                  <a:gd name="connsiteY2" fmla="*/ 0 h 285306"/>
                  <a:gd name="connsiteX3" fmla="*/ 196149 w 219924"/>
                  <a:gd name="connsiteY3" fmla="*/ 95102 h 285306"/>
                  <a:gd name="connsiteX4" fmla="*/ 196149 w 219924"/>
                  <a:gd name="connsiteY4" fmla="*/ 184261 h 285306"/>
                  <a:gd name="connsiteX5" fmla="*/ 219924 w 219924"/>
                  <a:gd name="connsiteY5" fmla="*/ 285307 h 28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924" h="285306">
                    <a:moveTo>
                      <a:pt x="0" y="148597"/>
                    </a:moveTo>
                    <a:lnTo>
                      <a:pt x="0" y="95102"/>
                    </a:lnTo>
                    <a:cubicBezTo>
                      <a:pt x="0" y="41607"/>
                      <a:pt x="40953" y="0"/>
                      <a:pt x="95102" y="0"/>
                    </a:cubicBezTo>
                    <a:cubicBezTo>
                      <a:pt x="149251" y="0"/>
                      <a:pt x="196149" y="41607"/>
                      <a:pt x="196149" y="95102"/>
                    </a:cubicBezTo>
                    <a:lnTo>
                      <a:pt x="196149" y="184261"/>
                    </a:lnTo>
                    <a:cubicBezTo>
                      <a:pt x="196149" y="184261"/>
                      <a:pt x="190205" y="255588"/>
                      <a:pt x="219924" y="285307"/>
                    </a:cubicBezTo>
                  </a:path>
                </a:pathLst>
              </a:custGeom>
              <a:noFill/>
              <a:ln w="12700" cap="rnd">
                <a:solidFill>
                  <a:schemeClr val="tx1"/>
                </a:solidFill>
                <a:prstDash val="solid"/>
                <a:round/>
              </a:ln>
            </p:spPr>
            <p:txBody>
              <a:bodyPr rtlCol="0" anchor="ctr"/>
              <a:lstStyle/>
              <a:p>
                <a:endParaRPr lang="en-AU"/>
              </a:p>
            </p:txBody>
          </p:sp>
          <p:sp>
            <p:nvSpPr>
              <p:cNvPr id="1579" name="Freeform: Shape 1578">
                <a:extLst>
                  <a:ext uri="{FF2B5EF4-FFF2-40B4-BE49-F238E27FC236}">
                    <a16:creationId xmlns:a16="http://schemas.microsoft.com/office/drawing/2014/main" id="{81EE2471-829F-4146-9737-3B19D0D769D9}"/>
                  </a:ext>
                </a:extLst>
              </p:cNvPr>
              <p:cNvSpPr/>
              <p:nvPr/>
            </p:nvSpPr>
            <p:spPr>
              <a:xfrm>
                <a:off x="8580548" y="2803299"/>
                <a:ext cx="148597" cy="130765"/>
              </a:xfrm>
              <a:custGeom>
                <a:avLst/>
                <a:gdLst>
                  <a:gd name="connsiteX0" fmla="*/ 148597 w 148597"/>
                  <a:gd name="connsiteY0" fmla="*/ 0 h 130765"/>
                  <a:gd name="connsiteX1" fmla="*/ 148597 w 148597"/>
                  <a:gd name="connsiteY1" fmla="*/ 44579 h 130765"/>
                  <a:gd name="connsiteX2" fmla="*/ 74299 w 148597"/>
                  <a:gd name="connsiteY2" fmla="*/ 130766 h 130765"/>
                  <a:gd name="connsiteX3" fmla="*/ 74299 w 148597"/>
                  <a:gd name="connsiteY3" fmla="*/ 130766 h 130765"/>
                  <a:gd name="connsiteX4" fmla="*/ 0 w 148597"/>
                  <a:gd name="connsiteY4" fmla="*/ 44579 h 130765"/>
                  <a:gd name="connsiteX5" fmla="*/ 0 w 148597"/>
                  <a:gd name="connsiteY5" fmla="*/ 0 h 1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597" h="130765">
                    <a:moveTo>
                      <a:pt x="148597" y="0"/>
                    </a:moveTo>
                    <a:lnTo>
                      <a:pt x="148597" y="44579"/>
                    </a:lnTo>
                    <a:cubicBezTo>
                      <a:pt x="148597" y="85473"/>
                      <a:pt x="115193" y="130766"/>
                      <a:pt x="74299" y="130766"/>
                    </a:cubicBezTo>
                    <a:lnTo>
                      <a:pt x="74299" y="130766"/>
                    </a:lnTo>
                    <a:cubicBezTo>
                      <a:pt x="33405" y="130766"/>
                      <a:pt x="0" y="85473"/>
                      <a:pt x="0" y="44579"/>
                    </a:cubicBezTo>
                    <a:lnTo>
                      <a:pt x="0" y="0"/>
                    </a:lnTo>
                  </a:path>
                </a:pathLst>
              </a:custGeom>
              <a:noFill/>
              <a:ln w="12700" cap="sq">
                <a:solidFill>
                  <a:schemeClr val="tx1"/>
                </a:solidFill>
                <a:prstDash val="solid"/>
                <a:round/>
              </a:ln>
            </p:spPr>
            <p:txBody>
              <a:bodyPr rtlCol="0" anchor="ctr"/>
              <a:lstStyle/>
              <a:p>
                <a:endParaRPr lang="en-AU"/>
              </a:p>
            </p:txBody>
          </p:sp>
          <p:sp>
            <p:nvSpPr>
              <p:cNvPr id="1580" name="Freeform: Shape 1579">
                <a:extLst>
                  <a:ext uri="{FF2B5EF4-FFF2-40B4-BE49-F238E27FC236}">
                    <a16:creationId xmlns:a16="http://schemas.microsoft.com/office/drawing/2014/main" id="{A9C9BEA8-B8D6-45B7-B0EF-7CDC7330D5C6}"/>
                  </a:ext>
                </a:extLst>
              </p:cNvPr>
              <p:cNvSpPr/>
              <p:nvPr/>
            </p:nvSpPr>
            <p:spPr>
              <a:xfrm>
                <a:off x="8580548" y="2743860"/>
                <a:ext cx="148597" cy="35663"/>
              </a:xfrm>
              <a:custGeom>
                <a:avLst/>
                <a:gdLst>
                  <a:gd name="connsiteX0" fmla="*/ 148597 w 148597"/>
                  <a:gd name="connsiteY0" fmla="*/ 35663 h 35663"/>
                  <a:gd name="connsiteX1" fmla="*/ 112934 w 148597"/>
                  <a:gd name="connsiteY1" fmla="*/ 35663 h 35663"/>
                  <a:gd name="connsiteX2" fmla="*/ 112934 w 148597"/>
                  <a:gd name="connsiteY2" fmla="*/ 0 h 35663"/>
                  <a:gd name="connsiteX3" fmla="*/ 83215 w 148597"/>
                  <a:gd name="connsiteY3" fmla="*/ 35663 h 35663"/>
                  <a:gd name="connsiteX4" fmla="*/ 0 w 148597"/>
                  <a:gd name="connsiteY4" fmla="*/ 35663 h 35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597" h="35663">
                    <a:moveTo>
                      <a:pt x="148597" y="35663"/>
                    </a:moveTo>
                    <a:lnTo>
                      <a:pt x="112934" y="35663"/>
                    </a:lnTo>
                    <a:lnTo>
                      <a:pt x="112934" y="0"/>
                    </a:lnTo>
                    <a:lnTo>
                      <a:pt x="83215" y="35663"/>
                    </a:lnTo>
                    <a:lnTo>
                      <a:pt x="0" y="35663"/>
                    </a:lnTo>
                  </a:path>
                </a:pathLst>
              </a:custGeom>
              <a:noFill/>
              <a:ln w="12700" cap="sq">
                <a:solidFill>
                  <a:schemeClr val="tx1"/>
                </a:solidFill>
                <a:prstDash val="solid"/>
                <a:round/>
              </a:ln>
            </p:spPr>
            <p:txBody>
              <a:bodyPr rtlCol="0" anchor="ctr"/>
              <a:lstStyle/>
              <a:p>
                <a:endParaRPr lang="en-AU"/>
              </a:p>
            </p:txBody>
          </p:sp>
        </p:grpSp>
      </p:grpSp>
      <p:grpSp>
        <p:nvGrpSpPr>
          <p:cNvPr id="1581" name="Graphic 1485">
            <a:extLst>
              <a:ext uri="{FF2B5EF4-FFF2-40B4-BE49-F238E27FC236}">
                <a16:creationId xmlns:a16="http://schemas.microsoft.com/office/drawing/2014/main" id="{9D99704E-AABF-4E15-9971-8D0E44986B34}"/>
              </a:ext>
            </a:extLst>
          </p:cNvPr>
          <p:cNvGrpSpPr/>
          <p:nvPr/>
        </p:nvGrpSpPr>
        <p:grpSpPr>
          <a:xfrm>
            <a:off x="9384066" y="2723300"/>
            <a:ext cx="368521" cy="368521"/>
            <a:chOff x="7795954" y="2678478"/>
            <a:chExt cx="368521" cy="368521"/>
          </a:xfrm>
          <a:noFill/>
        </p:grpSpPr>
        <p:grpSp>
          <p:nvGrpSpPr>
            <p:cNvPr id="1582" name="Graphic 1485">
              <a:extLst>
                <a:ext uri="{FF2B5EF4-FFF2-40B4-BE49-F238E27FC236}">
                  <a16:creationId xmlns:a16="http://schemas.microsoft.com/office/drawing/2014/main" id="{3B39E03E-6B01-40BA-AAE6-F2F6A18311C5}"/>
                </a:ext>
              </a:extLst>
            </p:cNvPr>
            <p:cNvGrpSpPr/>
            <p:nvPr/>
          </p:nvGrpSpPr>
          <p:grpSpPr>
            <a:xfrm>
              <a:off x="7795954" y="2678478"/>
              <a:ext cx="225868" cy="225868"/>
              <a:chOff x="7795954" y="2678478"/>
              <a:chExt cx="225868" cy="225868"/>
            </a:xfrm>
            <a:noFill/>
          </p:grpSpPr>
          <p:sp>
            <p:nvSpPr>
              <p:cNvPr id="1583" name="Freeform: Shape 1582">
                <a:extLst>
                  <a:ext uri="{FF2B5EF4-FFF2-40B4-BE49-F238E27FC236}">
                    <a16:creationId xmlns:a16="http://schemas.microsoft.com/office/drawing/2014/main" id="{10B6E33D-BE7D-4A53-973E-BA708E77E81E}"/>
                  </a:ext>
                </a:extLst>
              </p:cNvPr>
              <p:cNvSpPr/>
              <p:nvPr/>
            </p:nvSpPr>
            <p:spPr>
              <a:xfrm>
                <a:off x="7795954" y="2678478"/>
                <a:ext cx="225868" cy="225868"/>
              </a:xfrm>
              <a:custGeom>
                <a:avLst/>
                <a:gdLst>
                  <a:gd name="connsiteX0" fmla="*/ 112934 w 225868"/>
                  <a:gd name="connsiteY0" fmla="*/ 225868 h 225868"/>
                  <a:gd name="connsiteX1" fmla="*/ 51474 w 225868"/>
                  <a:gd name="connsiteY1" fmla="*/ 207620 h 225868"/>
                  <a:gd name="connsiteX2" fmla="*/ 0 w 225868"/>
                  <a:gd name="connsiteY2" fmla="*/ 225868 h 225868"/>
                  <a:gd name="connsiteX3" fmla="*/ 18248 w 225868"/>
                  <a:gd name="connsiteY3" fmla="*/ 174334 h 225868"/>
                  <a:gd name="connsiteX4" fmla="*/ 0 w 225868"/>
                  <a:gd name="connsiteY4" fmla="*/ 112934 h 225868"/>
                  <a:gd name="connsiteX5" fmla="*/ 112934 w 225868"/>
                  <a:gd name="connsiteY5" fmla="*/ 0 h 225868"/>
                  <a:gd name="connsiteX6" fmla="*/ 225868 w 225868"/>
                  <a:gd name="connsiteY6" fmla="*/ 112934 h 22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868" h="225868">
                    <a:moveTo>
                      <a:pt x="112934" y="225868"/>
                    </a:moveTo>
                    <a:cubicBezTo>
                      <a:pt x="90288" y="225868"/>
                      <a:pt x="69127" y="219151"/>
                      <a:pt x="51474" y="207620"/>
                    </a:cubicBezTo>
                    <a:lnTo>
                      <a:pt x="0" y="225868"/>
                    </a:lnTo>
                    <a:lnTo>
                      <a:pt x="18248" y="174334"/>
                    </a:lnTo>
                    <a:cubicBezTo>
                      <a:pt x="6776" y="156681"/>
                      <a:pt x="0" y="135580"/>
                      <a:pt x="0" y="112934"/>
                    </a:cubicBezTo>
                    <a:cubicBezTo>
                      <a:pt x="0" y="50583"/>
                      <a:pt x="50583" y="0"/>
                      <a:pt x="112934" y="0"/>
                    </a:cubicBezTo>
                    <a:cubicBezTo>
                      <a:pt x="175286" y="0"/>
                      <a:pt x="225868" y="50583"/>
                      <a:pt x="225868" y="112934"/>
                    </a:cubicBezTo>
                  </a:path>
                </a:pathLst>
              </a:custGeom>
              <a:noFill/>
              <a:ln w="12700" cap="rnd">
                <a:solidFill>
                  <a:schemeClr val="tx1"/>
                </a:solidFill>
                <a:prstDash val="solid"/>
                <a:round/>
              </a:ln>
            </p:spPr>
            <p:txBody>
              <a:bodyPr rtlCol="0" anchor="ctr"/>
              <a:lstStyle/>
              <a:p>
                <a:endParaRPr lang="en-AU"/>
              </a:p>
            </p:txBody>
          </p:sp>
          <p:grpSp>
            <p:nvGrpSpPr>
              <p:cNvPr id="1584" name="Graphic 1485">
                <a:extLst>
                  <a:ext uri="{FF2B5EF4-FFF2-40B4-BE49-F238E27FC236}">
                    <a16:creationId xmlns:a16="http://schemas.microsoft.com/office/drawing/2014/main" id="{55C63FCA-0A71-4B64-9F4E-5396EA6AD369}"/>
                  </a:ext>
                </a:extLst>
              </p:cNvPr>
              <p:cNvGrpSpPr/>
              <p:nvPr/>
            </p:nvGrpSpPr>
            <p:grpSpPr>
              <a:xfrm>
                <a:off x="7873224" y="2749269"/>
                <a:ext cx="71326" cy="89693"/>
                <a:chOff x="7873224" y="2749269"/>
                <a:chExt cx="71326" cy="89693"/>
              </a:xfrm>
              <a:noFill/>
            </p:grpSpPr>
            <p:sp>
              <p:nvSpPr>
                <p:cNvPr id="1585" name="Freeform: Shape 1584">
                  <a:extLst>
                    <a:ext uri="{FF2B5EF4-FFF2-40B4-BE49-F238E27FC236}">
                      <a16:creationId xmlns:a16="http://schemas.microsoft.com/office/drawing/2014/main" id="{B68140D8-D7EC-4C9F-8D0B-396872666AF0}"/>
                    </a:ext>
                  </a:extLst>
                </p:cNvPr>
                <p:cNvSpPr/>
                <p:nvPr/>
              </p:nvSpPr>
              <p:spPr>
                <a:xfrm>
                  <a:off x="7873224" y="2749269"/>
                  <a:ext cx="71326" cy="84284"/>
                </a:xfrm>
                <a:custGeom>
                  <a:avLst/>
                  <a:gdLst>
                    <a:gd name="connsiteX0" fmla="*/ 71327 w 71326"/>
                    <a:gd name="connsiteY0" fmla="*/ 42142 h 84284"/>
                    <a:gd name="connsiteX1" fmla="*/ 35663 w 71326"/>
                    <a:gd name="connsiteY1" fmla="*/ 84284 h 84284"/>
                    <a:gd name="connsiteX2" fmla="*/ 0 w 71326"/>
                    <a:gd name="connsiteY2" fmla="*/ 42142 h 84284"/>
                    <a:gd name="connsiteX3" fmla="*/ 35663 w 71326"/>
                    <a:gd name="connsiteY3" fmla="*/ 0 h 84284"/>
                    <a:gd name="connsiteX4" fmla="*/ 71327 w 71326"/>
                    <a:gd name="connsiteY4" fmla="*/ 42142 h 84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26" h="84284">
                      <a:moveTo>
                        <a:pt x="71327" y="42142"/>
                      </a:moveTo>
                      <a:cubicBezTo>
                        <a:pt x="71327" y="65417"/>
                        <a:pt x="55360" y="84284"/>
                        <a:pt x="35663" y="84284"/>
                      </a:cubicBezTo>
                      <a:cubicBezTo>
                        <a:pt x="15967" y="84284"/>
                        <a:pt x="0" y="65417"/>
                        <a:pt x="0" y="42142"/>
                      </a:cubicBezTo>
                      <a:cubicBezTo>
                        <a:pt x="0" y="18868"/>
                        <a:pt x="15967" y="0"/>
                        <a:pt x="35663" y="0"/>
                      </a:cubicBezTo>
                      <a:cubicBezTo>
                        <a:pt x="55360" y="0"/>
                        <a:pt x="71327" y="18868"/>
                        <a:pt x="71327" y="42142"/>
                      </a:cubicBezTo>
                      <a:close/>
                    </a:path>
                  </a:pathLst>
                </a:custGeom>
                <a:noFill/>
                <a:ln w="12700" cap="rnd">
                  <a:solidFill>
                    <a:schemeClr val="tx1"/>
                  </a:solidFill>
                  <a:prstDash val="solid"/>
                  <a:round/>
                </a:ln>
              </p:spPr>
              <p:txBody>
                <a:bodyPr rtlCol="0" anchor="ctr"/>
                <a:lstStyle/>
                <a:p>
                  <a:endParaRPr lang="en-AU"/>
                </a:p>
              </p:txBody>
            </p:sp>
            <p:sp>
              <p:nvSpPr>
                <p:cNvPr id="1586" name="Freeform: Shape 1585">
                  <a:extLst>
                    <a:ext uri="{FF2B5EF4-FFF2-40B4-BE49-F238E27FC236}">
                      <a16:creationId xmlns:a16="http://schemas.microsoft.com/office/drawing/2014/main" id="{ABF7B784-2C9D-4A43-92A4-157926075105}"/>
                    </a:ext>
                  </a:extLst>
                </p:cNvPr>
                <p:cNvSpPr/>
                <p:nvPr/>
              </p:nvSpPr>
              <p:spPr>
                <a:xfrm>
                  <a:off x="7914831" y="2834208"/>
                  <a:ext cx="23775" cy="4755"/>
                </a:xfrm>
                <a:custGeom>
                  <a:avLst/>
                  <a:gdLst>
                    <a:gd name="connsiteX0" fmla="*/ 0 w 23775"/>
                    <a:gd name="connsiteY0" fmla="*/ 0 h 4755"/>
                    <a:gd name="connsiteX1" fmla="*/ 23776 w 23775"/>
                    <a:gd name="connsiteY1" fmla="*/ 4755 h 4755"/>
                  </a:gdLst>
                  <a:ahLst/>
                  <a:cxnLst>
                    <a:cxn ang="0">
                      <a:pos x="connsiteX0" y="connsiteY0"/>
                    </a:cxn>
                    <a:cxn ang="0">
                      <a:pos x="connsiteX1" y="connsiteY1"/>
                    </a:cxn>
                  </a:cxnLst>
                  <a:rect l="l" t="t" r="r" b="b"/>
                  <a:pathLst>
                    <a:path w="23775" h="4755">
                      <a:moveTo>
                        <a:pt x="0" y="0"/>
                      </a:moveTo>
                      <a:lnTo>
                        <a:pt x="23776" y="4755"/>
                      </a:lnTo>
                    </a:path>
                  </a:pathLst>
                </a:custGeom>
                <a:ln w="12700" cap="rnd">
                  <a:solidFill>
                    <a:schemeClr val="tx1"/>
                  </a:solidFill>
                  <a:prstDash val="solid"/>
                  <a:round/>
                </a:ln>
              </p:spPr>
              <p:txBody>
                <a:bodyPr rtlCol="0" anchor="ctr"/>
                <a:lstStyle/>
                <a:p>
                  <a:endParaRPr lang="en-AU"/>
                </a:p>
              </p:txBody>
            </p:sp>
          </p:grpSp>
        </p:grpSp>
        <p:grpSp>
          <p:nvGrpSpPr>
            <p:cNvPr id="1587" name="Graphic 1485">
              <a:extLst>
                <a:ext uri="{FF2B5EF4-FFF2-40B4-BE49-F238E27FC236}">
                  <a16:creationId xmlns:a16="http://schemas.microsoft.com/office/drawing/2014/main" id="{02E65245-60A7-4BE2-B40F-2F2781B8AAB3}"/>
                </a:ext>
              </a:extLst>
            </p:cNvPr>
            <p:cNvGrpSpPr/>
            <p:nvPr/>
          </p:nvGrpSpPr>
          <p:grpSpPr>
            <a:xfrm>
              <a:off x="7938607" y="2821131"/>
              <a:ext cx="225868" cy="225868"/>
              <a:chOff x="7938607" y="2821131"/>
              <a:chExt cx="225868" cy="225868"/>
            </a:xfrm>
            <a:noFill/>
          </p:grpSpPr>
          <p:sp>
            <p:nvSpPr>
              <p:cNvPr id="1588" name="Freeform: Shape 1587">
                <a:extLst>
                  <a:ext uri="{FF2B5EF4-FFF2-40B4-BE49-F238E27FC236}">
                    <a16:creationId xmlns:a16="http://schemas.microsoft.com/office/drawing/2014/main" id="{037EE07C-62CC-4D1A-BD14-0120294F2BBC}"/>
                  </a:ext>
                </a:extLst>
              </p:cNvPr>
              <p:cNvSpPr/>
              <p:nvPr/>
            </p:nvSpPr>
            <p:spPr>
              <a:xfrm>
                <a:off x="7938607" y="2821131"/>
                <a:ext cx="225868" cy="225868"/>
              </a:xfrm>
              <a:custGeom>
                <a:avLst/>
                <a:gdLst>
                  <a:gd name="connsiteX0" fmla="*/ 207620 w 225868"/>
                  <a:gd name="connsiteY0" fmla="*/ 174394 h 225868"/>
                  <a:gd name="connsiteX1" fmla="*/ 225868 w 225868"/>
                  <a:gd name="connsiteY1" fmla="*/ 112934 h 225868"/>
                  <a:gd name="connsiteX2" fmla="*/ 112934 w 225868"/>
                  <a:gd name="connsiteY2" fmla="*/ 0 h 225868"/>
                  <a:gd name="connsiteX3" fmla="*/ 0 w 225868"/>
                  <a:gd name="connsiteY3" fmla="*/ 112934 h 225868"/>
                  <a:gd name="connsiteX4" fmla="*/ 112934 w 225868"/>
                  <a:gd name="connsiteY4" fmla="*/ 225868 h 225868"/>
                  <a:gd name="connsiteX5" fmla="*/ 174394 w 225868"/>
                  <a:gd name="connsiteY5" fmla="*/ 207620 h 225868"/>
                  <a:gd name="connsiteX6" fmla="*/ 225868 w 225868"/>
                  <a:gd name="connsiteY6" fmla="*/ 225868 h 225868"/>
                  <a:gd name="connsiteX7" fmla="*/ 207620 w 225868"/>
                  <a:gd name="connsiteY7" fmla="*/ 174394 h 22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868" h="225868">
                    <a:moveTo>
                      <a:pt x="207620" y="174394"/>
                    </a:moveTo>
                    <a:cubicBezTo>
                      <a:pt x="219151" y="156741"/>
                      <a:pt x="225868" y="135640"/>
                      <a:pt x="225868" y="112934"/>
                    </a:cubicBezTo>
                    <a:cubicBezTo>
                      <a:pt x="225868" y="50583"/>
                      <a:pt x="175286" y="0"/>
                      <a:pt x="112934" y="0"/>
                    </a:cubicBezTo>
                    <a:cubicBezTo>
                      <a:pt x="50583" y="0"/>
                      <a:pt x="0" y="50583"/>
                      <a:pt x="0" y="112934"/>
                    </a:cubicBezTo>
                    <a:cubicBezTo>
                      <a:pt x="0" y="175286"/>
                      <a:pt x="50583" y="225868"/>
                      <a:pt x="112934" y="225868"/>
                    </a:cubicBezTo>
                    <a:cubicBezTo>
                      <a:pt x="135580" y="225868"/>
                      <a:pt x="156740" y="219151"/>
                      <a:pt x="174394" y="207620"/>
                    </a:cubicBezTo>
                    <a:lnTo>
                      <a:pt x="225868" y="225868"/>
                    </a:lnTo>
                    <a:lnTo>
                      <a:pt x="207620" y="174394"/>
                    </a:lnTo>
                    <a:close/>
                  </a:path>
                </a:pathLst>
              </a:custGeom>
              <a:noFill/>
              <a:ln w="12700" cap="rnd">
                <a:solidFill>
                  <a:schemeClr val="tx1"/>
                </a:solidFill>
                <a:prstDash val="solid"/>
                <a:round/>
              </a:ln>
            </p:spPr>
            <p:txBody>
              <a:bodyPr rtlCol="0" anchor="ctr"/>
              <a:lstStyle/>
              <a:p>
                <a:endParaRPr lang="en-AU"/>
              </a:p>
            </p:txBody>
          </p:sp>
          <p:grpSp>
            <p:nvGrpSpPr>
              <p:cNvPr id="1589" name="Graphic 1485">
                <a:extLst>
                  <a:ext uri="{FF2B5EF4-FFF2-40B4-BE49-F238E27FC236}">
                    <a16:creationId xmlns:a16="http://schemas.microsoft.com/office/drawing/2014/main" id="{C0B4228E-E249-4FDB-88E8-101D5055AE1A}"/>
                  </a:ext>
                </a:extLst>
              </p:cNvPr>
              <p:cNvGrpSpPr/>
              <p:nvPr/>
            </p:nvGrpSpPr>
            <p:grpSpPr>
              <a:xfrm>
                <a:off x="8021822" y="2892458"/>
                <a:ext cx="59438" cy="83214"/>
                <a:chOff x="8021822" y="2892458"/>
                <a:chExt cx="59438" cy="83214"/>
              </a:xfrm>
            </p:grpSpPr>
            <p:sp>
              <p:nvSpPr>
                <p:cNvPr id="1590" name="Freeform: Shape 1589">
                  <a:extLst>
                    <a:ext uri="{FF2B5EF4-FFF2-40B4-BE49-F238E27FC236}">
                      <a16:creationId xmlns:a16="http://schemas.microsoft.com/office/drawing/2014/main" id="{6BC0FF4A-85F1-45A0-9ECF-900747E7E8E2}"/>
                    </a:ext>
                  </a:extLst>
                </p:cNvPr>
                <p:cNvSpPr/>
                <p:nvPr/>
              </p:nvSpPr>
              <p:spPr>
                <a:xfrm>
                  <a:off x="8021822" y="2892458"/>
                  <a:ext cx="29719" cy="83214"/>
                </a:xfrm>
                <a:custGeom>
                  <a:avLst/>
                  <a:gdLst>
                    <a:gd name="connsiteX0" fmla="*/ 29719 w 29719"/>
                    <a:gd name="connsiteY0" fmla="*/ 0 h 83214"/>
                    <a:gd name="connsiteX1" fmla="*/ 0 w 29719"/>
                    <a:gd name="connsiteY1" fmla="*/ 83215 h 83214"/>
                  </a:gdLst>
                  <a:ahLst/>
                  <a:cxnLst>
                    <a:cxn ang="0">
                      <a:pos x="connsiteX0" y="connsiteY0"/>
                    </a:cxn>
                    <a:cxn ang="0">
                      <a:pos x="connsiteX1" y="connsiteY1"/>
                    </a:cxn>
                  </a:cxnLst>
                  <a:rect l="l" t="t" r="r" b="b"/>
                  <a:pathLst>
                    <a:path w="29719" h="83214">
                      <a:moveTo>
                        <a:pt x="29719" y="0"/>
                      </a:moveTo>
                      <a:lnTo>
                        <a:pt x="0" y="83215"/>
                      </a:lnTo>
                    </a:path>
                  </a:pathLst>
                </a:custGeom>
                <a:ln w="12700" cap="rnd">
                  <a:solidFill>
                    <a:schemeClr val="tx1"/>
                  </a:solidFill>
                  <a:prstDash val="solid"/>
                  <a:round/>
                </a:ln>
              </p:spPr>
              <p:txBody>
                <a:bodyPr rtlCol="0" anchor="ctr"/>
                <a:lstStyle/>
                <a:p>
                  <a:endParaRPr lang="en-AU"/>
                </a:p>
              </p:txBody>
            </p:sp>
            <p:sp>
              <p:nvSpPr>
                <p:cNvPr id="1591" name="Freeform: Shape 1590">
                  <a:extLst>
                    <a:ext uri="{FF2B5EF4-FFF2-40B4-BE49-F238E27FC236}">
                      <a16:creationId xmlns:a16="http://schemas.microsoft.com/office/drawing/2014/main" id="{43093C35-3494-49BE-A539-32AC5805EDA3}"/>
                    </a:ext>
                  </a:extLst>
                </p:cNvPr>
                <p:cNvSpPr/>
                <p:nvPr/>
              </p:nvSpPr>
              <p:spPr>
                <a:xfrm>
                  <a:off x="8051541" y="2892458"/>
                  <a:ext cx="29719" cy="83214"/>
                </a:xfrm>
                <a:custGeom>
                  <a:avLst/>
                  <a:gdLst>
                    <a:gd name="connsiteX0" fmla="*/ 0 w 29719"/>
                    <a:gd name="connsiteY0" fmla="*/ 0 h 83214"/>
                    <a:gd name="connsiteX1" fmla="*/ 29719 w 29719"/>
                    <a:gd name="connsiteY1" fmla="*/ 83215 h 83214"/>
                  </a:gdLst>
                  <a:ahLst/>
                  <a:cxnLst>
                    <a:cxn ang="0">
                      <a:pos x="connsiteX0" y="connsiteY0"/>
                    </a:cxn>
                    <a:cxn ang="0">
                      <a:pos x="connsiteX1" y="connsiteY1"/>
                    </a:cxn>
                  </a:cxnLst>
                  <a:rect l="l" t="t" r="r" b="b"/>
                  <a:pathLst>
                    <a:path w="29719" h="83214">
                      <a:moveTo>
                        <a:pt x="0" y="0"/>
                      </a:moveTo>
                      <a:lnTo>
                        <a:pt x="29719" y="83215"/>
                      </a:lnTo>
                    </a:path>
                  </a:pathLst>
                </a:custGeom>
                <a:ln w="12700" cap="rnd">
                  <a:solidFill>
                    <a:schemeClr val="tx1"/>
                  </a:solidFill>
                  <a:prstDash val="solid"/>
                  <a:round/>
                </a:ln>
              </p:spPr>
              <p:txBody>
                <a:bodyPr rtlCol="0" anchor="ctr"/>
                <a:lstStyle/>
                <a:p>
                  <a:endParaRPr lang="en-AU"/>
                </a:p>
              </p:txBody>
            </p:sp>
            <p:sp>
              <p:nvSpPr>
                <p:cNvPr id="1592" name="Freeform: Shape 1591">
                  <a:extLst>
                    <a:ext uri="{FF2B5EF4-FFF2-40B4-BE49-F238E27FC236}">
                      <a16:creationId xmlns:a16="http://schemas.microsoft.com/office/drawing/2014/main" id="{09E39656-3900-4775-A963-D11E61BF6FE9}"/>
                    </a:ext>
                  </a:extLst>
                </p:cNvPr>
                <p:cNvSpPr/>
                <p:nvPr/>
              </p:nvSpPr>
              <p:spPr>
                <a:xfrm>
                  <a:off x="8033709" y="2945953"/>
                  <a:ext cx="35663" cy="5943"/>
                </a:xfrm>
                <a:custGeom>
                  <a:avLst/>
                  <a:gdLst>
                    <a:gd name="connsiteX0" fmla="*/ 0 w 35663"/>
                    <a:gd name="connsiteY0" fmla="*/ 0 h 5943"/>
                    <a:gd name="connsiteX1" fmla="*/ 35663 w 35663"/>
                    <a:gd name="connsiteY1" fmla="*/ 0 h 5943"/>
                  </a:gdLst>
                  <a:ahLst/>
                  <a:cxnLst>
                    <a:cxn ang="0">
                      <a:pos x="connsiteX0" y="connsiteY0"/>
                    </a:cxn>
                    <a:cxn ang="0">
                      <a:pos x="connsiteX1" y="connsiteY1"/>
                    </a:cxn>
                  </a:cxnLst>
                  <a:rect l="l" t="t" r="r" b="b"/>
                  <a:pathLst>
                    <a:path w="35663" h="5943">
                      <a:moveTo>
                        <a:pt x="0" y="0"/>
                      </a:moveTo>
                      <a:lnTo>
                        <a:pt x="35663" y="0"/>
                      </a:lnTo>
                    </a:path>
                  </a:pathLst>
                </a:custGeom>
                <a:ln w="12700" cap="rnd">
                  <a:solidFill>
                    <a:schemeClr val="tx1"/>
                  </a:solidFill>
                  <a:prstDash val="solid"/>
                  <a:round/>
                </a:ln>
              </p:spPr>
              <p:txBody>
                <a:bodyPr rtlCol="0" anchor="ctr"/>
                <a:lstStyle/>
                <a:p>
                  <a:endParaRPr lang="en-AU"/>
                </a:p>
              </p:txBody>
            </p:sp>
          </p:grpSp>
        </p:grpSp>
      </p:grpSp>
      <p:grpSp>
        <p:nvGrpSpPr>
          <p:cNvPr id="1593" name="Graphic 1485">
            <a:extLst>
              <a:ext uri="{FF2B5EF4-FFF2-40B4-BE49-F238E27FC236}">
                <a16:creationId xmlns:a16="http://schemas.microsoft.com/office/drawing/2014/main" id="{8515F201-F6AB-4F16-A562-2176D8832B5C}"/>
              </a:ext>
            </a:extLst>
          </p:cNvPr>
          <p:cNvGrpSpPr/>
          <p:nvPr/>
        </p:nvGrpSpPr>
        <p:grpSpPr>
          <a:xfrm>
            <a:off x="8712405" y="2723300"/>
            <a:ext cx="368521" cy="368521"/>
            <a:chOff x="7124293" y="2678478"/>
            <a:chExt cx="368521" cy="368521"/>
          </a:xfrm>
          <a:noFill/>
        </p:grpSpPr>
        <p:grpSp>
          <p:nvGrpSpPr>
            <p:cNvPr id="1594" name="Graphic 1485">
              <a:extLst>
                <a:ext uri="{FF2B5EF4-FFF2-40B4-BE49-F238E27FC236}">
                  <a16:creationId xmlns:a16="http://schemas.microsoft.com/office/drawing/2014/main" id="{4C79026A-7B2A-4203-86A2-86F64C9E405E}"/>
                </a:ext>
              </a:extLst>
            </p:cNvPr>
            <p:cNvGrpSpPr/>
            <p:nvPr/>
          </p:nvGrpSpPr>
          <p:grpSpPr>
            <a:xfrm>
              <a:off x="7338274" y="2931093"/>
              <a:ext cx="154541" cy="115905"/>
              <a:chOff x="7338274" y="2931093"/>
              <a:chExt cx="154541" cy="115905"/>
            </a:xfrm>
            <a:noFill/>
          </p:grpSpPr>
          <p:sp>
            <p:nvSpPr>
              <p:cNvPr id="1595" name="Freeform: Shape 1594">
                <a:extLst>
                  <a:ext uri="{FF2B5EF4-FFF2-40B4-BE49-F238E27FC236}">
                    <a16:creationId xmlns:a16="http://schemas.microsoft.com/office/drawing/2014/main" id="{8DCFB8A8-FAA6-4C96-B107-AAF81CC89982}"/>
                  </a:ext>
                </a:extLst>
              </p:cNvPr>
              <p:cNvSpPr/>
              <p:nvPr/>
            </p:nvSpPr>
            <p:spPr>
              <a:xfrm>
                <a:off x="7338274" y="2931093"/>
                <a:ext cx="71326" cy="115905"/>
              </a:xfrm>
              <a:custGeom>
                <a:avLst/>
                <a:gdLst>
                  <a:gd name="connsiteX0" fmla="*/ 0 w 71326"/>
                  <a:gd name="connsiteY0" fmla="*/ 32691 h 115905"/>
                  <a:gd name="connsiteX1" fmla="*/ 32216 w 71326"/>
                  <a:gd name="connsiteY1" fmla="*/ 0 h 115905"/>
                  <a:gd name="connsiteX2" fmla="*/ 64432 w 71326"/>
                  <a:gd name="connsiteY2" fmla="*/ 32691 h 115905"/>
                  <a:gd name="connsiteX3" fmla="*/ 45292 w 71326"/>
                  <a:gd name="connsiteY3" fmla="*/ 65799 h 115905"/>
                  <a:gd name="connsiteX4" fmla="*/ 0 w 71326"/>
                  <a:gd name="connsiteY4" fmla="*/ 115906 h 115905"/>
                  <a:gd name="connsiteX5" fmla="*/ 71327 w 71326"/>
                  <a:gd name="connsiteY5" fmla="*/ 115906 h 11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326" h="115905">
                    <a:moveTo>
                      <a:pt x="0" y="32691"/>
                    </a:moveTo>
                    <a:cubicBezTo>
                      <a:pt x="0" y="14919"/>
                      <a:pt x="14444" y="0"/>
                      <a:pt x="32216" y="0"/>
                    </a:cubicBezTo>
                    <a:cubicBezTo>
                      <a:pt x="49988" y="0"/>
                      <a:pt x="64610" y="8975"/>
                      <a:pt x="64432" y="32691"/>
                    </a:cubicBezTo>
                    <a:cubicBezTo>
                      <a:pt x="64432" y="47195"/>
                      <a:pt x="45292" y="65799"/>
                      <a:pt x="45292" y="65799"/>
                    </a:cubicBezTo>
                    <a:lnTo>
                      <a:pt x="0" y="115906"/>
                    </a:lnTo>
                    <a:lnTo>
                      <a:pt x="71327" y="115906"/>
                    </a:lnTo>
                  </a:path>
                </a:pathLst>
              </a:custGeom>
              <a:noFill/>
              <a:ln w="12700" cap="rnd">
                <a:solidFill>
                  <a:schemeClr val="tx1"/>
                </a:solidFill>
                <a:prstDash val="solid"/>
                <a:round/>
              </a:ln>
            </p:spPr>
            <p:txBody>
              <a:bodyPr rtlCol="0" anchor="ctr"/>
              <a:lstStyle/>
              <a:p>
                <a:endParaRPr lang="en-AU"/>
              </a:p>
            </p:txBody>
          </p:sp>
          <p:sp>
            <p:nvSpPr>
              <p:cNvPr id="1596" name="Freeform: Shape 1595">
                <a:extLst>
                  <a:ext uri="{FF2B5EF4-FFF2-40B4-BE49-F238E27FC236}">
                    <a16:creationId xmlns:a16="http://schemas.microsoft.com/office/drawing/2014/main" id="{4E9EDB67-6AA7-4807-BBC5-D07EA1715B32}"/>
                  </a:ext>
                </a:extLst>
              </p:cNvPr>
              <p:cNvSpPr/>
              <p:nvPr/>
            </p:nvSpPr>
            <p:spPr>
              <a:xfrm>
                <a:off x="7417030" y="2933590"/>
                <a:ext cx="75784" cy="113409"/>
              </a:xfrm>
              <a:custGeom>
                <a:avLst/>
                <a:gdLst>
                  <a:gd name="connsiteX0" fmla="*/ 57953 w 75784"/>
                  <a:gd name="connsiteY0" fmla="*/ 113410 h 113409"/>
                  <a:gd name="connsiteX1" fmla="*/ 57953 w 75784"/>
                  <a:gd name="connsiteY1" fmla="*/ 0 h 113409"/>
                  <a:gd name="connsiteX2" fmla="*/ 0 w 75784"/>
                  <a:gd name="connsiteY2" fmla="*/ 83690 h 113409"/>
                  <a:gd name="connsiteX3" fmla="*/ 75785 w 75784"/>
                  <a:gd name="connsiteY3" fmla="*/ 83690 h 113409"/>
                </a:gdLst>
                <a:ahLst/>
                <a:cxnLst>
                  <a:cxn ang="0">
                    <a:pos x="connsiteX0" y="connsiteY0"/>
                  </a:cxn>
                  <a:cxn ang="0">
                    <a:pos x="connsiteX1" y="connsiteY1"/>
                  </a:cxn>
                  <a:cxn ang="0">
                    <a:pos x="connsiteX2" y="connsiteY2"/>
                  </a:cxn>
                  <a:cxn ang="0">
                    <a:pos x="connsiteX3" y="connsiteY3"/>
                  </a:cxn>
                </a:cxnLst>
                <a:rect l="l" t="t" r="r" b="b"/>
                <a:pathLst>
                  <a:path w="75784" h="113409">
                    <a:moveTo>
                      <a:pt x="57953" y="113410"/>
                    </a:moveTo>
                    <a:lnTo>
                      <a:pt x="57953" y="0"/>
                    </a:lnTo>
                    <a:lnTo>
                      <a:pt x="0" y="83690"/>
                    </a:lnTo>
                    <a:lnTo>
                      <a:pt x="75785" y="83690"/>
                    </a:lnTo>
                  </a:path>
                </a:pathLst>
              </a:custGeom>
              <a:noFill/>
              <a:ln w="12700" cap="rnd">
                <a:solidFill>
                  <a:schemeClr val="tx1"/>
                </a:solidFill>
                <a:prstDash val="solid"/>
                <a:round/>
              </a:ln>
            </p:spPr>
            <p:txBody>
              <a:bodyPr rtlCol="0" anchor="ctr"/>
              <a:lstStyle/>
              <a:p>
                <a:endParaRPr lang="en-AU"/>
              </a:p>
            </p:txBody>
          </p:sp>
        </p:grpSp>
        <p:sp>
          <p:nvSpPr>
            <p:cNvPr id="1597" name="Freeform: Shape 1596">
              <a:extLst>
                <a:ext uri="{FF2B5EF4-FFF2-40B4-BE49-F238E27FC236}">
                  <a16:creationId xmlns:a16="http://schemas.microsoft.com/office/drawing/2014/main" id="{653E164A-4BFE-4C0B-98A4-006B8A94ABFD}"/>
                </a:ext>
              </a:extLst>
            </p:cNvPr>
            <p:cNvSpPr/>
            <p:nvPr/>
          </p:nvSpPr>
          <p:spPr>
            <a:xfrm>
              <a:off x="7124293" y="2678478"/>
              <a:ext cx="368521" cy="368402"/>
            </a:xfrm>
            <a:custGeom>
              <a:avLst/>
              <a:gdLst>
                <a:gd name="connsiteX0" fmla="*/ 178317 w 368521"/>
                <a:gd name="connsiteY0" fmla="*/ 368403 h 368402"/>
                <a:gd name="connsiteX1" fmla="*/ 0 w 368521"/>
                <a:gd name="connsiteY1" fmla="*/ 184261 h 368402"/>
                <a:gd name="connsiteX2" fmla="*/ 184261 w 368521"/>
                <a:gd name="connsiteY2" fmla="*/ 0 h 368402"/>
                <a:gd name="connsiteX3" fmla="*/ 368522 w 368521"/>
                <a:gd name="connsiteY3" fmla="*/ 184261 h 368402"/>
                <a:gd name="connsiteX4" fmla="*/ 365074 w 368521"/>
                <a:gd name="connsiteY4" fmla="*/ 219924 h 368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21" h="368402">
                  <a:moveTo>
                    <a:pt x="178317" y="368403"/>
                  </a:moveTo>
                  <a:cubicBezTo>
                    <a:pt x="79292" y="365252"/>
                    <a:pt x="0" y="283999"/>
                    <a:pt x="0" y="184261"/>
                  </a:cubicBezTo>
                  <a:cubicBezTo>
                    <a:pt x="0" y="84522"/>
                    <a:pt x="82501" y="0"/>
                    <a:pt x="184261" y="0"/>
                  </a:cubicBezTo>
                  <a:cubicBezTo>
                    <a:pt x="286020" y="0"/>
                    <a:pt x="368522" y="82501"/>
                    <a:pt x="368522" y="184261"/>
                  </a:cubicBezTo>
                  <a:cubicBezTo>
                    <a:pt x="368522" y="196446"/>
                    <a:pt x="367333" y="208393"/>
                    <a:pt x="365074" y="219924"/>
                  </a:cubicBezTo>
                </a:path>
              </a:pathLst>
            </a:custGeom>
            <a:noFill/>
            <a:ln w="12700" cap="rnd">
              <a:solidFill>
                <a:schemeClr val="tx1"/>
              </a:solidFill>
              <a:prstDash val="solid"/>
              <a:round/>
            </a:ln>
          </p:spPr>
          <p:txBody>
            <a:bodyPr rtlCol="0" anchor="ctr"/>
            <a:lstStyle/>
            <a:p>
              <a:endParaRPr lang="en-AU"/>
            </a:p>
          </p:txBody>
        </p:sp>
        <p:grpSp>
          <p:nvGrpSpPr>
            <p:cNvPr id="1598" name="Graphic 1485">
              <a:extLst>
                <a:ext uri="{FF2B5EF4-FFF2-40B4-BE49-F238E27FC236}">
                  <a16:creationId xmlns:a16="http://schemas.microsoft.com/office/drawing/2014/main" id="{651D8808-C068-4669-AA74-2E4EF0DE2763}"/>
                </a:ext>
              </a:extLst>
            </p:cNvPr>
            <p:cNvGrpSpPr/>
            <p:nvPr/>
          </p:nvGrpSpPr>
          <p:grpSpPr>
            <a:xfrm>
              <a:off x="7290722" y="2737916"/>
              <a:ext cx="72456" cy="142653"/>
              <a:chOff x="7290722" y="2737916"/>
              <a:chExt cx="72456" cy="142653"/>
            </a:xfrm>
            <a:noFill/>
          </p:grpSpPr>
          <p:sp>
            <p:nvSpPr>
              <p:cNvPr id="1599" name="Freeform: Shape 1598">
                <a:extLst>
                  <a:ext uri="{FF2B5EF4-FFF2-40B4-BE49-F238E27FC236}">
                    <a16:creationId xmlns:a16="http://schemas.microsoft.com/office/drawing/2014/main" id="{7AC77E76-E556-4697-9690-E0CCEBD17AEC}"/>
                  </a:ext>
                </a:extLst>
              </p:cNvPr>
              <p:cNvSpPr/>
              <p:nvPr/>
            </p:nvSpPr>
            <p:spPr>
              <a:xfrm>
                <a:off x="7308554" y="2737916"/>
                <a:ext cx="5943" cy="106990"/>
              </a:xfrm>
              <a:custGeom>
                <a:avLst/>
                <a:gdLst>
                  <a:gd name="connsiteX0" fmla="*/ 0 w 5943"/>
                  <a:gd name="connsiteY0" fmla="*/ 0 h 106990"/>
                  <a:gd name="connsiteX1" fmla="*/ 0 w 5943"/>
                  <a:gd name="connsiteY1" fmla="*/ 106990 h 106990"/>
                </a:gdLst>
                <a:ahLst/>
                <a:cxnLst>
                  <a:cxn ang="0">
                    <a:pos x="connsiteX0" y="connsiteY0"/>
                  </a:cxn>
                  <a:cxn ang="0">
                    <a:pos x="connsiteX1" y="connsiteY1"/>
                  </a:cxn>
                </a:cxnLst>
                <a:rect l="l" t="t" r="r" b="b"/>
                <a:pathLst>
                  <a:path w="5943" h="106990">
                    <a:moveTo>
                      <a:pt x="0" y="0"/>
                    </a:moveTo>
                    <a:lnTo>
                      <a:pt x="0" y="106990"/>
                    </a:lnTo>
                  </a:path>
                </a:pathLst>
              </a:custGeom>
              <a:ln w="12700" cap="rnd">
                <a:solidFill>
                  <a:schemeClr val="tx1"/>
                </a:solidFill>
                <a:prstDash val="solid"/>
                <a:round/>
              </a:ln>
            </p:spPr>
            <p:txBody>
              <a:bodyPr rtlCol="0" anchor="ctr"/>
              <a:lstStyle/>
              <a:p>
                <a:endParaRPr lang="en-AU"/>
              </a:p>
            </p:txBody>
          </p:sp>
          <p:sp>
            <p:nvSpPr>
              <p:cNvPr id="1600" name="Freeform: Shape 1599">
                <a:extLst>
                  <a:ext uri="{FF2B5EF4-FFF2-40B4-BE49-F238E27FC236}">
                    <a16:creationId xmlns:a16="http://schemas.microsoft.com/office/drawing/2014/main" id="{FF53793F-86AF-4A35-8F6E-451F9C2B1C1E}"/>
                  </a:ext>
                </a:extLst>
              </p:cNvPr>
              <p:cNvSpPr/>
              <p:nvPr/>
            </p:nvSpPr>
            <p:spPr>
              <a:xfrm>
                <a:off x="7290722" y="2844907"/>
                <a:ext cx="35663" cy="35663"/>
              </a:xfrm>
              <a:custGeom>
                <a:avLst/>
                <a:gdLst>
                  <a:gd name="connsiteX0" fmla="*/ 35663 w 35663"/>
                  <a:gd name="connsiteY0" fmla="*/ 17832 h 35663"/>
                  <a:gd name="connsiteX1" fmla="*/ 17832 w 35663"/>
                  <a:gd name="connsiteY1" fmla="*/ 35663 h 35663"/>
                  <a:gd name="connsiteX2" fmla="*/ 0 w 35663"/>
                  <a:gd name="connsiteY2" fmla="*/ 17832 h 35663"/>
                  <a:gd name="connsiteX3" fmla="*/ 17832 w 35663"/>
                  <a:gd name="connsiteY3" fmla="*/ 0 h 35663"/>
                  <a:gd name="connsiteX4" fmla="*/ 35663 w 35663"/>
                  <a:gd name="connsiteY4" fmla="*/ 17832 h 356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63" h="35663">
                    <a:moveTo>
                      <a:pt x="35663" y="17832"/>
                    </a:moveTo>
                    <a:cubicBezTo>
                      <a:pt x="35663" y="27680"/>
                      <a:pt x="27680" y="35663"/>
                      <a:pt x="17832" y="35663"/>
                    </a:cubicBezTo>
                    <a:cubicBezTo>
                      <a:pt x="7984" y="35663"/>
                      <a:pt x="0" y="27680"/>
                      <a:pt x="0" y="17832"/>
                    </a:cubicBezTo>
                    <a:cubicBezTo>
                      <a:pt x="0" y="7983"/>
                      <a:pt x="7984" y="0"/>
                      <a:pt x="17832" y="0"/>
                    </a:cubicBezTo>
                    <a:cubicBezTo>
                      <a:pt x="27680" y="0"/>
                      <a:pt x="35663" y="7983"/>
                      <a:pt x="35663" y="17832"/>
                    </a:cubicBezTo>
                    <a:close/>
                  </a:path>
                </a:pathLst>
              </a:custGeom>
              <a:noFill/>
              <a:ln w="12700" cap="rnd">
                <a:solidFill>
                  <a:schemeClr val="tx1"/>
                </a:solidFill>
                <a:prstDash val="solid"/>
                <a:round/>
              </a:ln>
            </p:spPr>
            <p:txBody>
              <a:bodyPr rtlCol="0" anchor="ctr"/>
              <a:lstStyle/>
              <a:p>
                <a:endParaRPr lang="en-AU"/>
              </a:p>
            </p:txBody>
          </p:sp>
          <p:sp>
            <p:nvSpPr>
              <p:cNvPr id="1601" name="Freeform: Shape 1600">
                <a:extLst>
                  <a:ext uri="{FF2B5EF4-FFF2-40B4-BE49-F238E27FC236}">
                    <a16:creationId xmlns:a16="http://schemas.microsoft.com/office/drawing/2014/main" id="{60E1A26D-F2FC-4B00-A147-E32D8F85DB40}"/>
                  </a:ext>
                </a:extLst>
              </p:cNvPr>
              <p:cNvSpPr/>
              <p:nvPr/>
            </p:nvSpPr>
            <p:spPr>
              <a:xfrm>
                <a:off x="7326386" y="2808114"/>
                <a:ext cx="36792" cy="36792"/>
              </a:xfrm>
              <a:custGeom>
                <a:avLst/>
                <a:gdLst>
                  <a:gd name="connsiteX0" fmla="*/ 0 w 36792"/>
                  <a:gd name="connsiteY0" fmla="*/ 36793 h 36792"/>
                  <a:gd name="connsiteX1" fmla="*/ 36793 w 36792"/>
                  <a:gd name="connsiteY1" fmla="*/ 0 h 36792"/>
                </a:gdLst>
                <a:ahLst/>
                <a:cxnLst>
                  <a:cxn ang="0">
                    <a:pos x="connsiteX0" y="connsiteY0"/>
                  </a:cxn>
                  <a:cxn ang="0">
                    <a:pos x="connsiteX1" y="connsiteY1"/>
                  </a:cxn>
                </a:cxnLst>
                <a:rect l="l" t="t" r="r" b="b"/>
                <a:pathLst>
                  <a:path w="36792" h="36792">
                    <a:moveTo>
                      <a:pt x="0" y="36793"/>
                    </a:moveTo>
                    <a:lnTo>
                      <a:pt x="36793" y="0"/>
                    </a:lnTo>
                  </a:path>
                </a:pathLst>
              </a:custGeom>
              <a:ln w="12700" cap="rnd">
                <a:solidFill>
                  <a:schemeClr val="tx1"/>
                </a:solidFill>
                <a:prstDash val="solid"/>
                <a:miter/>
              </a:ln>
            </p:spPr>
            <p:txBody>
              <a:bodyPr rtlCol="0" anchor="ctr"/>
              <a:lstStyle/>
              <a:p>
                <a:endParaRPr lang="en-AU"/>
              </a:p>
            </p:txBody>
          </p:sp>
        </p:grpSp>
      </p:grpSp>
      <p:grpSp>
        <p:nvGrpSpPr>
          <p:cNvPr id="1602" name="Graphic 1485">
            <a:extLst>
              <a:ext uri="{FF2B5EF4-FFF2-40B4-BE49-F238E27FC236}">
                <a16:creationId xmlns:a16="http://schemas.microsoft.com/office/drawing/2014/main" id="{AF8E9215-33D9-4222-9E60-E645B651BE60}"/>
              </a:ext>
            </a:extLst>
          </p:cNvPr>
          <p:cNvGrpSpPr/>
          <p:nvPr/>
        </p:nvGrpSpPr>
        <p:grpSpPr>
          <a:xfrm>
            <a:off x="11400970" y="2082611"/>
            <a:ext cx="358678" cy="364020"/>
            <a:chOff x="9812858" y="2088589"/>
            <a:chExt cx="358678" cy="364020"/>
          </a:xfrm>
          <a:noFill/>
        </p:grpSpPr>
        <p:sp>
          <p:nvSpPr>
            <p:cNvPr id="1603" name="Freeform: Shape 1602">
              <a:extLst>
                <a:ext uri="{FF2B5EF4-FFF2-40B4-BE49-F238E27FC236}">
                  <a16:creationId xmlns:a16="http://schemas.microsoft.com/office/drawing/2014/main" id="{90829AD5-76E4-4CA4-B14A-138010B65B19}"/>
                </a:ext>
              </a:extLst>
            </p:cNvPr>
            <p:cNvSpPr/>
            <p:nvPr/>
          </p:nvSpPr>
          <p:spPr>
            <a:xfrm>
              <a:off x="9812858" y="2088589"/>
              <a:ext cx="358678" cy="316869"/>
            </a:xfrm>
            <a:custGeom>
              <a:avLst/>
              <a:gdLst>
                <a:gd name="connsiteX0" fmla="*/ 122897 w 358678"/>
                <a:gd name="connsiteY0" fmla="*/ 200920 h 316869"/>
                <a:gd name="connsiteX1" fmla="*/ 283383 w 358678"/>
                <a:gd name="connsiteY1" fmla="*/ 90601 h 316869"/>
                <a:gd name="connsiteX2" fmla="*/ 152617 w 358678"/>
                <a:gd name="connsiteY2" fmla="*/ 251087 h 316869"/>
                <a:gd name="connsiteX3" fmla="*/ 287187 w 358678"/>
                <a:gd name="connsiteY3" fmla="*/ 315697 h 316869"/>
                <a:gd name="connsiteX4" fmla="*/ 304008 w 358678"/>
                <a:gd name="connsiteY4" fmla="*/ 307078 h 316869"/>
                <a:gd name="connsiteX5" fmla="*/ 358573 w 358678"/>
                <a:gd name="connsiteY5" fmla="*/ 7030 h 316869"/>
                <a:gd name="connsiteX6" fmla="*/ 350132 w 358678"/>
                <a:gd name="connsiteY6" fmla="*/ 611 h 316869"/>
                <a:gd name="connsiteX7" fmla="*/ 3366 w 358678"/>
                <a:gd name="connsiteY7" fmla="*/ 168407 h 316869"/>
                <a:gd name="connsiteX8" fmla="*/ 3366 w 358678"/>
                <a:gd name="connsiteY8" fmla="*/ 179165 h 316869"/>
                <a:gd name="connsiteX9" fmla="*/ 93118 w 358678"/>
                <a:gd name="connsiteY9" fmla="*/ 221426 h 31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678" h="316869">
                  <a:moveTo>
                    <a:pt x="122897" y="200920"/>
                  </a:moveTo>
                  <a:lnTo>
                    <a:pt x="283383" y="90601"/>
                  </a:lnTo>
                  <a:lnTo>
                    <a:pt x="152617" y="251087"/>
                  </a:lnTo>
                  <a:lnTo>
                    <a:pt x="287187" y="315697"/>
                  </a:lnTo>
                  <a:cubicBezTo>
                    <a:pt x="294260" y="319085"/>
                    <a:pt x="302641" y="314805"/>
                    <a:pt x="304008" y="307078"/>
                  </a:cubicBezTo>
                  <a:lnTo>
                    <a:pt x="358573" y="7030"/>
                  </a:lnTo>
                  <a:cubicBezTo>
                    <a:pt x="359464" y="2275"/>
                    <a:pt x="354531" y="-1529"/>
                    <a:pt x="350132" y="611"/>
                  </a:cubicBezTo>
                  <a:lnTo>
                    <a:pt x="3366" y="168407"/>
                  </a:lnTo>
                  <a:cubicBezTo>
                    <a:pt x="-1152" y="170606"/>
                    <a:pt x="-1092" y="177026"/>
                    <a:pt x="3366" y="179165"/>
                  </a:cubicBezTo>
                  <a:lnTo>
                    <a:pt x="93118" y="221426"/>
                  </a:lnTo>
                </a:path>
              </a:pathLst>
            </a:custGeom>
            <a:noFill/>
            <a:ln w="12700" cap="rnd">
              <a:solidFill>
                <a:schemeClr val="tx1"/>
              </a:solidFill>
              <a:prstDash val="solid"/>
              <a:round/>
            </a:ln>
          </p:spPr>
          <p:txBody>
            <a:bodyPr rtlCol="0" anchor="ctr"/>
            <a:lstStyle/>
            <a:p>
              <a:endParaRPr lang="en-AU"/>
            </a:p>
          </p:txBody>
        </p:sp>
        <p:sp>
          <p:nvSpPr>
            <p:cNvPr id="1604" name="Freeform: Shape 1603">
              <a:extLst>
                <a:ext uri="{FF2B5EF4-FFF2-40B4-BE49-F238E27FC236}">
                  <a16:creationId xmlns:a16="http://schemas.microsoft.com/office/drawing/2014/main" id="{979CA1E5-ECFC-443C-8FED-8F25888EE0A1}"/>
                </a:ext>
              </a:extLst>
            </p:cNvPr>
            <p:cNvSpPr/>
            <p:nvPr/>
          </p:nvSpPr>
          <p:spPr>
            <a:xfrm>
              <a:off x="9965475" y="2387227"/>
              <a:ext cx="41607" cy="65382"/>
            </a:xfrm>
            <a:custGeom>
              <a:avLst/>
              <a:gdLst>
                <a:gd name="connsiteX0" fmla="*/ 0 w 41607"/>
                <a:gd name="connsiteY0" fmla="*/ 65383 h 65382"/>
                <a:gd name="connsiteX1" fmla="*/ 41607 w 41607"/>
                <a:gd name="connsiteY1" fmla="*/ 0 h 65382"/>
              </a:gdLst>
              <a:ahLst/>
              <a:cxnLst>
                <a:cxn ang="0">
                  <a:pos x="connsiteX0" y="connsiteY0"/>
                </a:cxn>
                <a:cxn ang="0">
                  <a:pos x="connsiteX1" y="connsiteY1"/>
                </a:cxn>
              </a:cxnLst>
              <a:rect l="l" t="t" r="r" b="b"/>
              <a:pathLst>
                <a:path w="41607" h="65382">
                  <a:moveTo>
                    <a:pt x="0" y="65383"/>
                  </a:moveTo>
                  <a:lnTo>
                    <a:pt x="41607" y="0"/>
                  </a:lnTo>
                </a:path>
              </a:pathLst>
            </a:custGeom>
            <a:ln w="12700" cap="rnd">
              <a:solidFill>
                <a:schemeClr val="tx1"/>
              </a:solidFill>
              <a:prstDash val="solid"/>
              <a:round/>
            </a:ln>
          </p:spPr>
          <p:txBody>
            <a:bodyPr rtlCol="0" anchor="ctr"/>
            <a:lstStyle/>
            <a:p>
              <a:endParaRPr lang="en-AU"/>
            </a:p>
          </p:txBody>
        </p:sp>
        <p:sp>
          <p:nvSpPr>
            <p:cNvPr id="1605" name="Freeform: Shape 1604">
              <a:extLst>
                <a:ext uri="{FF2B5EF4-FFF2-40B4-BE49-F238E27FC236}">
                  <a16:creationId xmlns:a16="http://schemas.microsoft.com/office/drawing/2014/main" id="{353DF3EC-5817-456C-A69A-C8EC46973FCE}"/>
                </a:ext>
              </a:extLst>
            </p:cNvPr>
            <p:cNvSpPr/>
            <p:nvPr/>
          </p:nvSpPr>
          <p:spPr>
            <a:xfrm>
              <a:off x="9965475" y="2339675"/>
              <a:ext cx="5943" cy="112934"/>
            </a:xfrm>
            <a:custGeom>
              <a:avLst/>
              <a:gdLst>
                <a:gd name="connsiteX0" fmla="*/ 0 w 5943"/>
                <a:gd name="connsiteY0" fmla="*/ 0 h 112934"/>
                <a:gd name="connsiteX1" fmla="*/ 0 w 5943"/>
                <a:gd name="connsiteY1" fmla="*/ 112934 h 112934"/>
              </a:gdLst>
              <a:ahLst/>
              <a:cxnLst>
                <a:cxn ang="0">
                  <a:pos x="connsiteX0" y="connsiteY0"/>
                </a:cxn>
                <a:cxn ang="0">
                  <a:pos x="connsiteX1" y="connsiteY1"/>
                </a:cxn>
              </a:cxnLst>
              <a:rect l="l" t="t" r="r" b="b"/>
              <a:pathLst>
                <a:path w="5943" h="112934">
                  <a:moveTo>
                    <a:pt x="0" y="0"/>
                  </a:moveTo>
                  <a:lnTo>
                    <a:pt x="0" y="112934"/>
                  </a:lnTo>
                </a:path>
              </a:pathLst>
            </a:custGeom>
            <a:ln w="12700" cap="rnd">
              <a:solidFill>
                <a:schemeClr val="tx1"/>
              </a:solidFill>
              <a:prstDash val="solid"/>
              <a:round/>
            </a:ln>
          </p:spPr>
          <p:txBody>
            <a:bodyPr rtlCol="0" anchor="ctr"/>
            <a:lstStyle/>
            <a:p>
              <a:endParaRPr lang="en-AU"/>
            </a:p>
          </p:txBody>
        </p:sp>
        <p:sp>
          <p:nvSpPr>
            <p:cNvPr id="1606" name="Freeform: Shape 1605">
              <a:extLst>
                <a:ext uri="{FF2B5EF4-FFF2-40B4-BE49-F238E27FC236}">
                  <a16:creationId xmlns:a16="http://schemas.microsoft.com/office/drawing/2014/main" id="{C6D9D9E8-AD07-440C-B09E-9FEC52103A7E}"/>
                </a:ext>
              </a:extLst>
            </p:cNvPr>
            <p:cNvSpPr/>
            <p:nvPr/>
          </p:nvSpPr>
          <p:spPr>
            <a:xfrm>
              <a:off x="9906036" y="2309956"/>
              <a:ext cx="59438" cy="142653"/>
            </a:xfrm>
            <a:custGeom>
              <a:avLst/>
              <a:gdLst>
                <a:gd name="connsiteX0" fmla="*/ 0 w 59438"/>
                <a:gd name="connsiteY0" fmla="*/ 0 h 142653"/>
                <a:gd name="connsiteX1" fmla="*/ 59439 w 59438"/>
                <a:gd name="connsiteY1" fmla="*/ 142654 h 142653"/>
              </a:gdLst>
              <a:ahLst/>
              <a:cxnLst>
                <a:cxn ang="0">
                  <a:pos x="connsiteX0" y="connsiteY0"/>
                </a:cxn>
                <a:cxn ang="0">
                  <a:pos x="connsiteX1" y="connsiteY1"/>
                </a:cxn>
              </a:cxnLst>
              <a:rect l="l" t="t" r="r" b="b"/>
              <a:pathLst>
                <a:path w="59438" h="142653">
                  <a:moveTo>
                    <a:pt x="0" y="0"/>
                  </a:moveTo>
                  <a:lnTo>
                    <a:pt x="59439" y="142654"/>
                  </a:lnTo>
                </a:path>
              </a:pathLst>
            </a:custGeom>
            <a:ln w="12700" cap="rnd">
              <a:solidFill>
                <a:schemeClr val="tx1"/>
              </a:solidFill>
              <a:prstDash val="solid"/>
              <a:round/>
            </a:ln>
          </p:spPr>
          <p:txBody>
            <a:bodyPr rtlCol="0" anchor="ctr"/>
            <a:lstStyle/>
            <a:p>
              <a:endParaRPr lang="en-AU"/>
            </a:p>
          </p:txBody>
        </p:sp>
      </p:grpSp>
      <p:grpSp>
        <p:nvGrpSpPr>
          <p:cNvPr id="1607" name="Graphic 1485">
            <a:extLst>
              <a:ext uri="{FF2B5EF4-FFF2-40B4-BE49-F238E27FC236}">
                <a16:creationId xmlns:a16="http://schemas.microsoft.com/office/drawing/2014/main" id="{9611C75C-4EB1-4110-A2D0-0A30A9B4967B}"/>
              </a:ext>
            </a:extLst>
          </p:cNvPr>
          <p:cNvGrpSpPr/>
          <p:nvPr/>
        </p:nvGrpSpPr>
        <p:grpSpPr>
          <a:xfrm>
            <a:off x="10727386" y="2078110"/>
            <a:ext cx="368521" cy="368521"/>
            <a:chOff x="9139274" y="2084088"/>
            <a:chExt cx="368521" cy="368521"/>
          </a:xfrm>
          <a:noFill/>
        </p:grpSpPr>
        <p:grpSp>
          <p:nvGrpSpPr>
            <p:cNvPr id="1608" name="Graphic 1485">
              <a:extLst>
                <a:ext uri="{FF2B5EF4-FFF2-40B4-BE49-F238E27FC236}">
                  <a16:creationId xmlns:a16="http://schemas.microsoft.com/office/drawing/2014/main" id="{9712D4BA-75AE-4BE8-BFA9-4614C69037EA}"/>
                </a:ext>
              </a:extLst>
            </p:cNvPr>
            <p:cNvGrpSpPr/>
            <p:nvPr/>
          </p:nvGrpSpPr>
          <p:grpSpPr>
            <a:xfrm>
              <a:off x="9275984" y="2084088"/>
              <a:ext cx="178316" cy="83214"/>
              <a:chOff x="9275984" y="2084088"/>
              <a:chExt cx="178316" cy="83214"/>
            </a:xfrm>
            <a:noFill/>
          </p:grpSpPr>
          <p:sp>
            <p:nvSpPr>
              <p:cNvPr id="1609" name="Freeform: Shape 1608">
                <a:extLst>
                  <a:ext uri="{FF2B5EF4-FFF2-40B4-BE49-F238E27FC236}">
                    <a16:creationId xmlns:a16="http://schemas.microsoft.com/office/drawing/2014/main" id="{D9A35BFC-1881-4F43-A771-E78FEACFDAD8}"/>
                  </a:ext>
                </a:extLst>
              </p:cNvPr>
              <p:cNvSpPr/>
              <p:nvPr/>
            </p:nvSpPr>
            <p:spPr>
              <a:xfrm>
                <a:off x="9275984" y="2084088"/>
                <a:ext cx="178316" cy="83214"/>
              </a:xfrm>
              <a:custGeom>
                <a:avLst/>
                <a:gdLst>
                  <a:gd name="connsiteX0" fmla="*/ 178317 w 178316"/>
                  <a:gd name="connsiteY0" fmla="*/ 83215 h 83214"/>
                  <a:gd name="connsiteX1" fmla="*/ 178317 w 178316"/>
                  <a:gd name="connsiteY1" fmla="*/ 41607 h 83214"/>
                  <a:gd name="connsiteX2" fmla="*/ 136710 w 178316"/>
                  <a:gd name="connsiteY2" fmla="*/ 0 h 83214"/>
                  <a:gd name="connsiteX3" fmla="*/ 0 w 178316"/>
                  <a:gd name="connsiteY3" fmla="*/ 0 h 83214"/>
                  <a:gd name="connsiteX4" fmla="*/ 0 w 178316"/>
                  <a:gd name="connsiteY4" fmla="*/ 83215 h 8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6" h="83214">
                    <a:moveTo>
                      <a:pt x="178317" y="83215"/>
                    </a:moveTo>
                    <a:lnTo>
                      <a:pt x="178317" y="41607"/>
                    </a:lnTo>
                    <a:lnTo>
                      <a:pt x="136710" y="0"/>
                    </a:lnTo>
                    <a:lnTo>
                      <a:pt x="0" y="0"/>
                    </a:lnTo>
                    <a:lnTo>
                      <a:pt x="0" y="83215"/>
                    </a:lnTo>
                  </a:path>
                </a:pathLst>
              </a:custGeom>
              <a:noFill/>
              <a:ln w="12700" cap="sq">
                <a:solidFill>
                  <a:schemeClr val="tx1"/>
                </a:solidFill>
                <a:prstDash val="solid"/>
                <a:round/>
              </a:ln>
            </p:spPr>
            <p:txBody>
              <a:bodyPr rtlCol="0" anchor="ctr"/>
              <a:lstStyle/>
              <a:p>
                <a:endParaRPr lang="en-AU"/>
              </a:p>
            </p:txBody>
          </p:sp>
          <p:sp>
            <p:nvSpPr>
              <p:cNvPr id="1610" name="Freeform: Shape 1609">
                <a:extLst>
                  <a:ext uri="{FF2B5EF4-FFF2-40B4-BE49-F238E27FC236}">
                    <a16:creationId xmlns:a16="http://schemas.microsoft.com/office/drawing/2014/main" id="{73075948-61F0-4E9D-A6B0-9AEBFFD3F57E}"/>
                  </a:ext>
                </a:extLst>
              </p:cNvPr>
              <p:cNvSpPr/>
              <p:nvPr/>
            </p:nvSpPr>
            <p:spPr>
              <a:xfrm>
                <a:off x="9406749" y="2101920"/>
                <a:ext cx="29719" cy="29719"/>
              </a:xfrm>
              <a:custGeom>
                <a:avLst/>
                <a:gdLst>
                  <a:gd name="connsiteX0" fmla="*/ 0 w 29719"/>
                  <a:gd name="connsiteY0" fmla="*/ 0 h 29719"/>
                  <a:gd name="connsiteX1" fmla="*/ 0 w 29719"/>
                  <a:gd name="connsiteY1" fmla="*/ 17832 h 29719"/>
                  <a:gd name="connsiteX2" fmla="*/ 11888 w 29719"/>
                  <a:gd name="connsiteY2" fmla="*/ 29719 h 29719"/>
                  <a:gd name="connsiteX3" fmla="*/ 29719 w 29719"/>
                  <a:gd name="connsiteY3" fmla="*/ 29719 h 29719"/>
                </a:gdLst>
                <a:ahLst/>
                <a:cxnLst>
                  <a:cxn ang="0">
                    <a:pos x="connsiteX0" y="connsiteY0"/>
                  </a:cxn>
                  <a:cxn ang="0">
                    <a:pos x="connsiteX1" y="connsiteY1"/>
                  </a:cxn>
                  <a:cxn ang="0">
                    <a:pos x="connsiteX2" y="connsiteY2"/>
                  </a:cxn>
                  <a:cxn ang="0">
                    <a:pos x="connsiteX3" y="connsiteY3"/>
                  </a:cxn>
                </a:cxnLst>
                <a:rect l="l" t="t" r="r" b="b"/>
                <a:pathLst>
                  <a:path w="29719" h="29719">
                    <a:moveTo>
                      <a:pt x="0" y="0"/>
                    </a:moveTo>
                    <a:lnTo>
                      <a:pt x="0" y="17832"/>
                    </a:lnTo>
                    <a:cubicBezTo>
                      <a:pt x="0" y="24370"/>
                      <a:pt x="5349" y="29719"/>
                      <a:pt x="11888" y="29719"/>
                    </a:cubicBezTo>
                    <a:lnTo>
                      <a:pt x="29719" y="29719"/>
                    </a:lnTo>
                  </a:path>
                </a:pathLst>
              </a:custGeom>
              <a:noFill/>
              <a:ln w="12700" cap="flat">
                <a:solidFill>
                  <a:schemeClr val="tx1"/>
                </a:solidFill>
                <a:prstDash val="solid"/>
                <a:round/>
              </a:ln>
            </p:spPr>
            <p:txBody>
              <a:bodyPr rtlCol="0" anchor="ctr"/>
              <a:lstStyle/>
              <a:p>
                <a:endParaRPr lang="en-AU"/>
              </a:p>
            </p:txBody>
          </p:sp>
        </p:grpSp>
        <p:grpSp>
          <p:nvGrpSpPr>
            <p:cNvPr id="1611" name="Graphic 1485">
              <a:extLst>
                <a:ext uri="{FF2B5EF4-FFF2-40B4-BE49-F238E27FC236}">
                  <a16:creationId xmlns:a16="http://schemas.microsoft.com/office/drawing/2014/main" id="{9CC9BE30-610E-4D3B-B032-35808550FB5E}"/>
                </a:ext>
              </a:extLst>
            </p:cNvPr>
            <p:cNvGrpSpPr/>
            <p:nvPr/>
          </p:nvGrpSpPr>
          <p:grpSpPr>
            <a:xfrm>
              <a:off x="9139274" y="2202966"/>
              <a:ext cx="368521" cy="249643"/>
              <a:chOff x="9139274" y="2202966"/>
              <a:chExt cx="368521" cy="249643"/>
            </a:xfrm>
            <a:noFill/>
          </p:grpSpPr>
          <p:sp>
            <p:nvSpPr>
              <p:cNvPr id="1612" name="Freeform: Shape 1611">
                <a:extLst>
                  <a:ext uri="{FF2B5EF4-FFF2-40B4-BE49-F238E27FC236}">
                    <a16:creationId xmlns:a16="http://schemas.microsoft.com/office/drawing/2014/main" id="{6411C9A0-4272-4BBC-A815-8B1C64E6DC16}"/>
                  </a:ext>
                </a:extLst>
              </p:cNvPr>
              <p:cNvSpPr/>
              <p:nvPr/>
            </p:nvSpPr>
            <p:spPr>
              <a:xfrm>
                <a:off x="9139274" y="2202966"/>
                <a:ext cx="89158" cy="249643"/>
              </a:xfrm>
              <a:custGeom>
                <a:avLst/>
                <a:gdLst>
                  <a:gd name="connsiteX0" fmla="*/ 44579 w 89158"/>
                  <a:gd name="connsiteY0" fmla="*/ 249644 h 249643"/>
                  <a:gd name="connsiteX1" fmla="*/ 44579 w 89158"/>
                  <a:gd name="connsiteY1" fmla="*/ 249644 h 249643"/>
                  <a:gd name="connsiteX2" fmla="*/ 0 w 89158"/>
                  <a:gd name="connsiteY2" fmla="*/ 205064 h 249643"/>
                  <a:gd name="connsiteX3" fmla="*/ 0 w 89158"/>
                  <a:gd name="connsiteY3" fmla="*/ 44579 h 249643"/>
                  <a:gd name="connsiteX4" fmla="*/ 44579 w 89158"/>
                  <a:gd name="connsiteY4" fmla="*/ 0 h 249643"/>
                  <a:gd name="connsiteX5" fmla="*/ 44579 w 89158"/>
                  <a:gd name="connsiteY5" fmla="*/ 0 h 249643"/>
                  <a:gd name="connsiteX6" fmla="*/ 89158 w 89158"/>
                  <a:gd name="connsiteY6" fmla="*/ 44579 h 249643"/>
                  <a:gd name="connsiteX7" fmla="*/ 89158 w 89158"/>
                  <a:gd name="connsiteY7" fmla="*/ 205064 h 249643"/>
                  <a:gd name="connsiteX8" fmla="*/ 44579 w 89158"/>
                  <a:gd name="connsiteY8" fmla="*/ 249644 h 24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158" h="249643">
                    <a:moveTo>
                      <a:pt x="44579" y="249644"/>
                    </a:moveTo>
                    <a:lnTo>
                      <a:pt x="44579" y="249644"/>
                    </a:lnTo>
                    <a:cubicBezTo>
                      <a:pt x="20090" y="249644"/>
                      <a:pt x="0" y="229553"/>
                      <a:pt x="0" y="205064"/>
                    </a:cubicBezTo>
                    <a:lnTo>
                      <a:pt x="0" y="44579"/>
                    </a:lnTo>
                    <a:cubicBezTo>
                      <a:pt x="0" y="20090"/>
                      <a:pt x="20090" y="0"/>
                      <a:pt x="44579" y="0"/>
                    </a:cubicBezTo>
                    <a:lnTo>
                      <a:pt x="44579" y="0"/>
                    </a:lnTo>
                    <a:cubicBezTo>
                      <a:pt x="69068" y="0"/>
                      <a:pt x="89158" y="20090"/>
                      <a:pt x="89158" y="44579"/>
                    </a:cubicBezTo>
                    <a:lnTo>
                      <a:pt x="89158" y="205064"/>
                    </a:lnTo>
                    <a:cubicBezTo>
                      <a:pt x="89158" y="229553"/>
                      <a:pt x="69068" y="249644"/>
                      <a:pt x="44579" y="249644"/>
                    </a:cubicBezTo>
                    <a:close/>
                  </a:path>
                </a:pathLst>
              </a:custGeom>
              <a:noFill/>
              <a:ln w="12700" cap="rnd">
                <a:solidFill>
                  <a:schemeClr val="tx1"/>
                </a:solidFill>
                <a:prstDash val="solid"/>
                <a:round/>
              </a:ln>
            </p:spPr>
            <p:txBody>
              <a:bodyPr rtlCol="0" anchor="ctr"/>
              <a:lstStyle/>
              <a:p>
                <a:endParaRPr lang="en-AU"/>
              </a:p>
            </p:txBody>
          </p:sp>
          <p:sp>
            <p:nvSpPr>
              <p:cNvPr id="1613" name="Freeform: Shape 1612">
                <a:extLst>
                  <a:ext uri="{FF2B5EF4-FFF2-40B4-BE49-F238E27FC236}">
                    <a16:creationId xmlns:a16="http://schemas.microsoft.com/office/drawing/2014/main" id="{A1C5E591-5C1C-4AAF-A432-2D3D528C7216}"/>
                  </a:ext>
                </a:extLst>
              </p:cNvPr>
              <p:cNvSpPr/>
              <p:nvPr/>
            </p:nvSpPr>
            <p:spPr>
              <a:xfrm>
                <a:off x="9246264" y="2202966"/>
                <a:ext cx="261531" cy="249643"/>
              </a:xfrm>
              <a:custGeom>
                <a:avLst/>
                <a:gdLst>
                  <a:gd name="connsiteX0" fmla="*/ 0 w 261531"/>
                  <a:gd name="connsiteY0" fmla="*/ 0 h 249643"/>
                  <a:gd name="connsiteX1" fmla="*/ 237756 w 261531"/>
                  <a:gd name="connsiteY1" fmla="*/ 0 h 249643"/>
                  <a:gd name="connsiteX2" fmla="*/ 261531 w 261531"/>
                  <a:gd name="connsiteY2" fmla="*/ 23776 h 249643"/>
                  <a:gd name="connsiteX3" fmla="*/ 261531 w 261531"/>
                  <a:gd name="connsiteY3" fmla="*/ 225868 h 249643"/>
                  <a:gd name="connsiteX4" fmla="*/ 237756 w 261531"/>
                  <a:gd name="connsiteY4" fmla="*/ 249644 h 249643"/>
                  <a:gd name="connsiteX5" fmla="*/ 0 w 261531"/>
                  <a:gd name="connsiteY5" fmla="*/ 249644 h 24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531" h="249643">
                    <a:moveTo>
                      <a:pt x="0" y="0"/>
                    </a:moveTo>
                    <a:lnTo>
                      <a:pt x="237756" y="0"/>
                    </a:lnTo>
                    <a:cubicBezTo>
                      <a:pt x="250892" y="0"/>
                      <a:pt x="261531" y="10640"/>
                      <a:pt x="261531" y="23776"/>
                    </a:cubicBezTo>
                    <a:lnTo>
                      <a:pt x="261531" y="225868"/>
                    </a:lnTo>
                    <a:cubicBezTo>
                      <a:pt x="261531" y="239004"/>
                      <a:pt x="250892" y="249644"/>
                      <a:pt x="237756" y="249644"/>
                    </a:cubicBezTo>
                    <a:lnTo>
                      <a:pt x="0" y="249644"/>
                    </a:lnTo>
                  </a:path>
                </a:pathLst>
              </a:custGeom>
              <a:noFill/>
              <a:ln w="12700" cap="sq">
                <a:solidFill>
                  <a:schemeClr val="tx1"/>
                </a:solidFill>
                <a:prstDash val="solid"/>
                <a:round/>
              </a:ln>
            </p:spPr>
            <p:txBody>
              <a:bodyPr rtlCol="0" anchor="ctr"/>
              <a:lstStyle/>
              <a:p>
                <a:endParaRPr lang="en-AU"/>
              </a:p>
            </p:txBody>
          </p:sp>
          <p:sp>
            <p:nvSpPr>
              <p:cNvPr id="1614" name="Freeform: Shape 1613">
                <a:extLst>
                  <a:ext uri="{FF2B5EF4-FFF2-40B4-BE49-F238E27FC236}">
                    <a16:creationId xmlns:a16="http://schemas.microsoft.com/office/drawing/2014/main" id="{F3308A7C-DB09-4C54-8047-F42BA12A20AA}"/>
                  </a:ext>
                </a:extLst>
              </p:cNvPr>
              <p:cNvSpPr/>
              <p:nvPr/>
            </p:nvSpPr>
            <p:spPr>
              <a:xfrm>
                <a:off x="9281927" y="2238629"/>
                <a:ext cx="166429" cy="41607"/>
              </a:xfrm>
              <a:custGeom>
                <a:avLst/>
                <a:gdLst>
                  <a:gd name="connsiteX0" fmla="*/ 0 w 166429"/>
                  <a:gd name="connsiteY0" fmla="*/ 0 h 41607"/>
                  <a:gd name="connsiteX1" fmla="*/ 166429 w 166429"/>
                  <a:gd name="connsiteY1" fmla="*/ 0 h 41607"/>
                  <a:gd name="connsiteX2" fmla="*/ 166429 w 166429"/>
                  <a:gd name="connsiteY2" fmla="*/ 41607 h 41607"/>
                  <a:gd name="connsiteX3" fmla="*/ 0 w 166429"/>
                  <a:gd name="connsiteY3" fmla="*/ 41607 h 41607"/>
                </a:gdLst>
                <a:ahLst/>
                <a:cxnLst>
                  <a:cxn ang="0">
                    <a:pos x="connsiteX0" y="connsiteY0"/>
                  </a:cxn>
                  <a:cxn ang="0">
                    <a:pos x="connsiteX1" y="connsiteY1"/>
                  </a:cxn>
                  <a:cxn ang="0">
                    <a:pos x="connsiteX2" y="connsiteY2"/>
                  </a:cxn>
                  <a:cxn ang="0">
                    <a:pos x="connsiteX3" y="connsiteY3"/>
                  </a:cxn>
                </a:cxnLst>
                <a:rect l="l" t="t" r="r" b="b"/>
                <a:pathLst>
                  <a:path w="166429" h="41607">
                    <a:moveTo>
                      <a:pt x="0" y="0"/>
                    </a:moveTo>
                    <a:lnTo>
                      <a:pt x="166429" y="0"/>
                    </a:lnTo>
                    <a:lnTo>
                      <a:pt x="166429" y="41607"/>
                    </a:lnTo>
                    <a:lnTo>
                      <a:pt x="0" y="41607"/>
                    </a:lnTo>
                    <a:close/>
                  </a:path>
                </a:pathLst>
              </a:custGeom>
              <a:noFill/>
              <a:ln w="12700" cap="rnd">
                <a:solidFill>
                  <a:schemeClr val="tx1"/>
                </a:solidFill>
                <a:prstDash val="solid"/>
                <a:round/>
              </a:ln>
            </p:spPr>
            <p:txBody>
              <a:bodyPr rtlCol="0" anchor="ctr"/>
              <a:lstStyle/>
              <a:p>
                <a:endParaRPr lang="en-AU"/>
              </a:p>
            </p:txBody>
          </p:sp>
          <p:grpSp>
            <p:nvGrpSpPr>
              <p:cNvPr id="1615" name="Graphic 1485">
                <a:extLst>
                  <a:ext uri="{FF2B5EF4-FFF2-40B4-BE49-F238E27FC236}">
                    <a16:creationId xmlns:a16="http://schemas.microsoft.com/office/drawing/2014/main" id="{90819777-4CCB-4A7A-8B1D-62BD6F482677}"/>
                  </a:ext>
                </a:extLst>
              </p:cNvPr>
              <p:cNvGrpSpPr/>
              <p:nvPr/>
            </p:nvGrpSpPr>
            <p:grpSpPr>
              <a:xfrm>
                <a:off x="9299759" y="2315900"/>
                <a:ext cx="130765" cy="95102"/>
                <a:chOff x="9299759" y="2315900"/>
                <a:chExt cx="130765" cy="95102"/>
              </a:xfrm>
            </p:grpSpPr>
            <p:sp>
              <p:nvSpPr>
                <p:cNvPr id="1616" name="Freeform: Shape 1615">
                  <a:extLst>
                    <a:ext uri="{FF2B5EF4-FFF2-40B4-BE49-F238E27FC236}">
                      <a16:creationId xmlns:a16="http://schemas.microsoft.com/office/drawing/2014/main" id="{1BBAF475-F383-4C71-A460-D26B27768A6E}"/>
                    </a:ext>
                  </a:extLst>
                </p:cNvPr>
                <p:cNvSpPr/>
                <p:nvPr/>
              </p:nvSpPr>
              <p:spPr>
                <a:xfrm>
                  <a:off x="9299759" y="2363451"/>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17" name="Freeform: Shape 1616">
                  <a:extLst>
                    <a:ext uri="{FF2B5EF4-FFF2-40B4-BE49-F238E27FC236}">
                      <a16:creationId xmlns:a16="http://schemas.microsoft.com/office/drawing/2014/main" id="{55F68231-D636-4F01-B945-8437745E3840}"/>
                    </a:ext>
                  </a:extLst>
                </p:cNvPr>
                <p:cNvSpPr/>
                <p:nvPr/>
              </p:nvSpPr>
              <p:spPr>
                <a:xfrm>
                  <a:off x="9353254" y="2363451"/>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18" name="Freeform: Shape 1617">
                  <a:extLst>
                    <a:ext uri="{FF2B5EF4-FFF2-40B4-BE49-F238E27FC236}">
                      <a16:creationId xmlns:a16="http://schemas.microsoft.com/office/drawing/2014/main" id="{2147E080-2AF3-4D23-97DA-4C97F5372127}"/>
                    </a:ext>
                  </a:extLst>
                </p:cNvPr>
                <p:cNvSpPr/>
                <p:nvPr/>
              </p:nvSpPr>
              <p:spPr>
                <a:xfrm>
                  <a:off x="9406749" y="2363451"/>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19" name="Freeform: Shape 1618">
                  <a:extLst>
                    <a:ext uri="{FF2B5EF4-FFF2-40B4-BE49-F238E27FC236}">
                      <a16:creationId xmlns:a16="http://schemas.microsoft.com/office/drawing/2014/main" id="{3CDC8083-6FDF-4784-9242-41C12292D7DF}"/>
                    </a:ext>
                  </a:extLst>
                </p:cNvPr>
                <p:cNvSpPr/>
                <p:nvPr/>
              </p:nvSpPr>
              <p:spPr>
                <a:xfrm>
                  <a:off x="9299759" y="2411002"/>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20" name="Freeform: Shape 1619">
                  <a:extLst>
                    <a:ext uri="{FF2B5EF4-FFF2-40B4-BE49-F238E27FC236}">
                      <a16:creationId xmlns:a16="http://schemas.microsoft.com/office/drawing/2014/main" id="{A60B9573-BB4B-427F-9817-07C5C9373DA5}"/>
                    </a:ext>
                  </a:extLst>
                </p:cNvPr>
                <p:cNvSpPr/>
                <p:nvPr/>
              </p:nvSpPr>
              <p:spPr>
                <a:xfrm>
                  <a:off x="9353254" y="2411002"/>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21" name="Freeform: Shape 1620">
                  <a:extLst>
                    <a:ext uri="{FF2B5EF4-FFF2-40B4-BE49-F238E27FC236}">
                      <a16:creationId xmlns:a16="http://schemas.microsoft.com/office/drawing/2014/main" id="{59372042-C78A-473A-A421-DC4AFE7659CE}"/>
                    </a:ext>
                  </a:extLst>
                </p:cNvPr>
                <p:cNvSpPr/>
                <p:nvPr/>
              </p:nvSpPr>
              <p:spPr>
                <a:xfrm>
                  <a:off x="9406749" y="2411002"/>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22" name="Freeform: Shape 1621">
                  <a:extLst>
                    <a:ext uri="{FF2B5EF4-FFF2-40B4-BE49-F238E27FC236}">
                      <a16:creationId xmlns:a16="http://schemas.microsoft.com/office/drawing/2014/main" id="{1049B1DB-73EC-4FAC-8621-EDC6F2D410AE}"/>
                    </a:ext>
                  </a:extLst>
                </p:cNvPr>
                <p:cNvSpPr/>
                <p:nvPr/>
              </p:nvSpPr>
              <p:spPr>
                <a:xfrm>
                  <a:off x="9299759" y="2315900"/>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23" name="Freeform: Shape 1622">
                  <a:extLst>
                    <a:ext uri="{FF2B5EF4-FFF2-40B4-BE49-F238E27FC236}">
                      <a16:creationId xmlns:a16="http://schemas.microsoft.com/office/drawing/2014/main" id="{31F0ECE2-0A4F-48B1-9A57-742D4EA309F6}"/>
                    </a:ext>
                  </a:extLst>
                </p:cNvPr>
                <p:cNvSpPr/>
                <p:nvPr/>
              </p:nvSpPr>
              <p:spPr>
                <a:xfrm>
                  <a:off x="9353254" y="2315900"/>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sp>
              <p:nvSpPr>
                <p:cNvPr id="1624" name="Freeform: Shape 1623">
                  <a:extLst>
                    <a:ext uri="{FF2B5EF4-FFF2-40B4-BE49-F238E27FC236}">
                      <a16:creationId xmlns:a16="http://schemas.microsoft.com/office/drawing/2014/main" id="{4DC784EA-17F4-43A0-8109-465BD33691E2}"/>
                    </a:ext>
                  </a:extLst>
                </p:cNvPr>
                <p:cNvSpPr/>
                <p:nvPr/>
              </p:nvSpPr>
              <p:spPr>
                <a:xfrm>
                  <a:off x="9406749" y="2315900"/>
                  <a:ext cx="23775" cy="5943"/>
                </a:xfrm>
                <a:custGeom>
                  <a:avLst/>
                  <a:gdLst>
                    <a:gd name="connsiteX0" fmla="*/ 0 w 23775"/>
                    <a:gd name="connsiteY0" fmla="*/ 0 h 5943"/>
                    <a:gd name="connsiteX1" fmla="*/ 23776 w 23775"/>
                    <a:gd name="connsiteY1" fmla="*/ 0 h 5943"/>
                  </a:gdLst>
                  <a:ahLst/>
                  <a:cxnLst>
                    <a:cxn ang="0">
                      <a:pos x="connsiteX0" y="connsiteY0"/>
                    </a:cxn>
                    <a:cxn ang="0">
                      <a:pos x="connsiteX1" y="connsiteY1"/>
                    </a:cxn>
                  </a:cxnLst>
                  <a:rect l="l" t="t" r="r" b="b"/>
                  <a:pathLst>
                    <a:path w="23775" h="5943">
                      <a:moveTo>
                        <a:pt x="0" y="0"/>
                      </a:moveTo>
                      <a:lnTo>
                        <a:pt x="23776" y="0"/>
                      </a:lnTo>
                    </a:path>
                  </a:pathLst>
                </a:custGeom>
                <a:ln w="12700" cap="rnd">
                  <a:solidFill>
                    <a:schemeClr val="tx1"/>
                  </a:solidFill>
                  <a:prstDash val="solid"/>
                  <a:round/>
                </a:ln>
              </p:spPr>
              <p:txBody>
                <a:bodyPr rtlCol="0" anchor="ctr"/>
                <a:lstStyle/>
                <a:p>
                  <a:endParaRPr lang="en-AU"/>
                </a:p>
              </p:txBody>
            </p:sp>
          </p:grpSp>
        </p:grpSp>
      </p:grpSp>
      <p:grpSp>
        <p:nvGrpSpPr>
          <p:cNvPr id="1625" name="Graphic 1485">
            <a:extLst>
              <a:ext uri="{FF2B5EF4-FFF2-40B4-BE49-F238E27FC236}">
                <a16:creationId xmlns:a16="http://schemas.microsoft.com/office/drawing/2014/main" id="{08C2CCC4-A981-4BE0-B128-8FC9F972269A}"/>
              </a:ext>
            </a:extLst>
          </p:cNvPr>
          <p:cNvGrpSpPr/>
          <p:nvPr/>
        </p:nvGrpSpPr>
        <p:grpSpPr>
          <a:xfrm>
            <a:off x="10055726" y="2078110"/>
            <a:ext cx="368521" cy="368521"/>
            <a:chOff x="8467614" y="2084088"/>
            <a:chExt cx="368521" cy="368521"/>
          </a:xfrm>
        </p:grpSpPr>
        <p:grpSp>
          <p:nvGrpSpPr>
            <p:cNvPr id="1626" name="Graphic 1485">
              <a:extLst>
                <a:ext uri="{FF2B5EF4-FFF2-40B4-BE49-F238E27FC236}">
                  <a16:creationId xmlns:a16="http://schemas.microsoft.com/office/drawing/2014/main" id="{18CAB994-4900-4D10-A297-68ABB9B1CE2F}"/>
                </a:ext>
              </a:extLst>
            </p:cNvPr>
            <p:cNvGrpSpPr/>
            <p:nvPr/>
          </p:nvGrpSpPr>
          <p:grpSpPr>
            <a:xfrm>
              <a:off x="8467614" y="2084088"/>
              <a:ext cx="368521" cy="309082"/>
              <a:chOff x="8467614" y="2084088"/>
              <a:chExt cx="368521" cy="309082"/>
            </a:xfrm>
          </p:grpSpPr>
          <p:sp>
            <p:nvSpPr>
              <p:cNvPr id="1627" name="Freeform: Shape 1626">
                <a:extLst>
                  <a:ext uri="{FF2B5EF4-FFF2-40B4-BE49-F238E27FC236}">
                    <a16:creationId xmlns:a16="http://schemas.microsoft.com/office/drawing/2014/main" id="{6466076D-519F-4C47-BE77-5FD2487F8B7D}"/>
                  </a:ext>
                </a:extLst>
              </p:cNvPr>
              <p:cNvSpPr/>
              <p:nvPr/>
            </p:nvSpPr>
            <p:spPr>
              <a:xfrm>
                <a:off x="8467614" y="2084088"/>
                <a:ext cx="368521" cy="309082"/>
              </a:xfrm>
              <a:custGeom>
                <a:avLst/>
                <a:gdLst>
                  <a:gd name="connsiteX0" fmla="*/ 202092 w 368521"/>
                  <a:gd name="connsiteY0" fmla="*/ 309083 h 309082"/>
                  <a:gd name="connsiteX1" fmla="*/ 23776 w 368521"/>
                  <a:gd name="connsiteY1" fmla="*/ 309083 h 309082"/>
                  <a:gd name="connsiteX2" fmla="*/ 0 w 368521"/>
                  <a:gd name="connsiteY2" fmla="*/ 285307 h 309082"/>
                  <a:gd name="connsiteX3" fmla="*/ 0 w 368521"/>
                  <a:gd name="connsiteY3" fmla="*/ 23776 h 309082"/>
                  <a:gd name="connsiteX4" fmla="*/ 23776 w 368521"/>
                  <a:gd name="connsiteY4" fmla="*/ 0 h 309082"/>
                  <a:gd name="connsiteX5" fmla="*/ 344746 w 368521"/>
                  <a:gd name="connsiteY5" fmla="*/ 0 h 309082"/>
                  <a:gd name="connsiteX6" fmla="*/ 368522 w 368521"/>
                  <a:gd name="connsiteY6" fmla="*/ 23776 h 309082"/>
                  <a:gd name="connsiteX7" fmla="*/ 368522 w 368521"/>
                  <a:gd name="connsiteY7" fmla="*/ 285307 h 309082"/>
                  <a:gd name="connsiteX8" fmla="*/ 344746 w 368521"/>
                  <a:gd name="connsiteY8" fmla="*/ 309083 h 309082"/>
                  <a:gd name="connsiteX9" fmla="*/ 332858 w 368521"/>
                  <a:gd name="connsiteY9" fmla="*/ 309083 h 30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521" h="309082">
                    <a:moveTo>
                      <a:pt x="202092" y="309083"/>
                    </a:moveTo>
                    <a:lnTo>
                      <a:pt x="23776" y="309083"/>
                    </a:lnTo>
                    <a:cubicBezTo>
                      <a:pt x="10640" y="309083"/>
                      <a:pt x="0" y="298443"/>
                      <a:pt x="0" y="285307"/>
                    </a:cubicBezTo>
                    <a:lnTo>
                      <a:pt x="0" y="23776"/>
                    </a:lnTo>
                    <a:cubicBezTo>
                      <a:pt x="0" y="10640"/>
                      <a:pt x="10640" y="0"/>
                      <a:pt x="23776" y="0"/>
                    </a:cubicBezTo>
                    <a:lnTo>
                      <a:pt x="344746" y="0"/>
                    </a:lnTo>
                    <a:cubicBezTo>
                      <a:pt x="357882" y="0"/>
                      <a:pt x="368522" y="10640"/>
                      <a:pt x="368522" y="23776"/>
                    </a:cubicBezTo>
                    <a:lnTo>
                      <a:pt x="368522" y="285307"/>
                    </a:lnTo>
                    <a:cubicBezTo>
                      <a:pt x="368522" y="298443"/>
                      <a:pt x="357882" y="309083"/>
                      <a:pt x="344746" y="309083"/>
                    </a:cubicBezTo>
                    <a:lnTo>
                      <a:pt x="332858" y="309083"/>
                    </a:lnTo>
                  </a:path>
                </a:pathLst>
              </a:custGeom>
              <a:noFill/>
              <a:ln w="12700" cap="sq">
                <a:solidFill>
                  <a:schemeClr val="tx1"/>
                </a:solidFill>
                <a:prstDash val="solid"/>
                <a:round/>
              </a:ln>
            </p:spPr>
            <p:txBody>
              <a:bodyPr rtlCol="0" anchor="ctr"/>
              <a:lstStyle/>
              <a:p>
                <a:endParaRPr lang="en-AU"/>
              </a:p>
            </p:txBody>
          </p:sp>
          <p:sp>
            <p:nvSpPr>
              <p:cNvPr id="1628" name="Freeform: Shape 1627">
                <a:extLst>
                  <a:ext uri="{FF2B5EF4-FFF2-40B4-BE49-F238E27FC236}">
                    <a16:creationId xmlns:a16="http://schemas.microsoft.com/office/drawing/2014/main" id="{28FCC5FD-D5E6-4AD5-98F8-921FCE9B39FE}"/>
                  </a:ext>
                </a:extLst>
              </p:cNvPr>
              <p:cNvSpPr/>
              <p:nvPr/>
            </p:nvSpPr>
            <p:spPr>
              <a:xfrm>
                <a:off x="8467614" y="2149471"/>
                <a:ext cx="368521" cy="5943"/>
              </a:xfrm>
              <a:custGeom>
                <a:avLst/>
                <a:gdLst>
                  <a:gd name="connsiteX0" fmla="*/ 0 w 368521"/>
                  <a:gd name="connsiteY0" fmla="*/ 0 h 5943"/>
                  <a:gd name="connsiteX1" fmla="*/ 368522 w 368521"/>
                  <a:gd name="connsiteY1" fmla="*/ 0 h 5943"/>
                </a:gdLst>
                <a:ahLst/>
                <a:cxnLst>
                  <a:cxn ang="0">
                    <a:pos x="connsiteX0" y="connsiteY0"/>
                  </a:cxn>
                  <a:cxn ang="0">
                    <a:pos x="connsiteX1" y="connsiteY1"/>
                  </a:cxn>
                </a:cxnLst>
                <a:rect l="l" t="t" r="r" b="b"/>
                <a:pathLst>
                  <a:path w="368521" h="5943">
                    <a:moveTo>
                      <a:pt x="0" y="0"/>
                    </a:moveTo>
                    <a:lnTo>
                      <a:pt x="368522" y="0"/>
                    </a:lnTo>
                  </a:path>
                </a:pathLst>
              </a:custGeom>
              <a:ln w="12700" cap="rnd">
                <a:solidFill>
                  <a:schemeClr val="tx1"/>
                </a:solidFill>
                <a:prstDash val="solid"/>
                <a:round/>
              </a:ln>
            </p:spPr>
            <p:txBody>
              <a:bodyPr rtlCol="0" anchor="ctr"/>
              <a:lstStyle/>
              <a:p>
                <a:endParaRPr lang="en-AU"/>
              </a:p>
            </p:txBody>
          </p:sp>
          <p:grpSp>
            <p:nvGrpSpPr>
              <p:cNvPr id="1629" name="Graphic 1485">
                <a:extLst>
                  <a:ext uri="{FF2B5EF4-FFF2-40B4-BE49-F238E27FC236}">
                    <a16:creationId xmlns:a16="http://schemas.microsoft.com/office/drawing/2014/main" id="{1DB45415-5128-46B9-9472-2B9BB6A82571}"/>
                  </a:ext>
                </a:extLst>
              </p:cNvPr>
              <p:cNvGrpSpPr/>
              <p:nvPr/>
            </p:nvGrpSpPr>
            <p:grpSpPr>
              <a:xfrm>
                <a:off x="8491389" y="2107864"/>
                <a:ext cx="77270" cy="17831"/>
                <a:chOff x="8491389" y="2107864"/>
                <a:chExt cx="77270" cy="17831"/>
              </a:xfrm>
              <a:solidFill>
                <a:srgbClr val="464646"/>
              </a:solidFill>
            </p:grpSpPr>
            <p:sp>
              <p:nvSpPr>
                <p:cNvPr id="1630" name="Freeform: Shape 1629">
                  <a:extLst>
                    <a:ext uri="{FF2B5EF4-FFF2-40B4-BE49-F238E27FC236}">
                      <a16:creationId xmlns:a16="http://schemas.microsoft.com/office/drawing/2014/main" id="{7C5AC025-D025-445B-932C-890C4DC1E962}"/>
                    </a:ext>
                  </a:extLst>
                </p:cNvPr>
                <p:cNvSpPr/>
                <p:nvPr/>
              </p:nvSpPr>
              <p:spPr>
                <a:xfrm>
                  <a:off x="8491389" y="2107864"/>
                  <a:ext cx="17831" cy="17831"/>
                </a:xfrm>
                <a:custGeom>
                  <a:avLst/>
                  <a:gdLst>
                    <a:gd name="connsiteX0" fmla="*/ 17832 w 17831"/>
                    <a:gd name="connsiteY0" fmla="*/ 8916 h 17831"/>
                    <a:gd name="connsiteX1" fmla="*/ 8916 w 17831"/>
                    <a:gd name="connsiteY1" fmla="*/ 17832 h 17831"/>
                    <a:gd name="connsiteX2" fmla="*/ 0 w 17831"/>
                    <a:gd name="connsiteY2" fmla="*/ 8916 h 17831"/>
                    <a:gd name="connsiteX3" fmla="*/ 8916 w 17831"/>
                    <a:gd name="connsiteY3" fmla="*/ 0 h 17831"/>
                    <a:gd name="connsiteX4" fmla="*/ 17832 w 17831"/>
                    <a:gd name="connsiteY4" fmla="*/ 8916 h 17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 h="17831">
                      <a:moveTo>
                        <a:pt x="17832" y="8916"/>
                      </a:moveTo>
                      <a:cubicBezTo>
                        <a:pt x="17832" y="13840"/>
                        <a:pt x="13840" y="17832"/>
                        <a:pt x="8916" y="17832"/>
                      </a:cubicBezTo>
                      <a:cubicBezTo>
                        <a:pt x="3992" y="17832"/>
                        <a:pt x="0" y="13840"/>
                        <a:pt x="0" y="8916"/>
                      </a:cubicBezTo>
                      <a:cubicBezTo>
                        <a:pt x="0" y="3992"/>
                        <a:pt x="3992" y="0"/>
                        <a:pt x="8916" y="0"/>
                      </a:cubicBezTo>
                      <a:cubicBezTo>
                        <a:pt x="13840" y="0"/>
                        <a:pt x="17832" y="3992"/>
                        <a:pt x="17832" y="8916"/>
                      </a:cubicBezTo>
                      <a:close/>
                    </a:path>
                  </a:pathLst>
                </a:custGeom>
                <a:solidFill>
                  <a:srgbClr val="464646"/>
                </a:solidFill>
                <a:ln w="12700" cap="flat">
                  <a:solidFill>
                    <a:schemeClr val="tx1"/>
                  </a:solidFill>
                  <a:prstDash val="solid"/>
                  <a:miter/>
                </a:ln>
              </p:spPr>
              <p:txBody>
                <a:bodyPr rtlCol="0" anchor="ctr"/>
                <a:lstStyle/>
                <a:p>
                  <a:endParaRPr lang="en-AU"/>
                </a:p>
              </p:txBody>
            </p:sp>
            <p:sp>
              <p:nvSpPr>
                <p:cNvPr id="1631" name="Freeform: Shape 1630">
                  <a:extLst>
                    <a:ext uri="{FF2B5EF4-FFF2-40B4-BE49-F238E27FC236}">
                      <a16:creationId xmlns:a16="http://schemas.microsoft.com/office/drawing/2014/main" id="{585667EB-55EF-4FE9-B76C-E753B47EA006}"/>
                    </a:ext>
                  </a:extLst>
                </p:cNvPr>
                <p:cNvSpPr/>
                <p:nvPr/>
              </p:nvSpPr>
              <p:spPr>
                <a:xfrm>
                  <a:off x="8521109" y="2107864"/>
                  <a:ext cx="17831" cy="17831"/>
                </a:xfrm>
                <a:custGeom>
                  <a:avLst/>
                  <a:gdLst>
                    <a:gd name="connsiteX0" fmla="*/ 17832 w 17831"/>
                    <a:gd name="connsiteY0" fmla="*/ 8916 h 17831"/>
                    <a:gd name="connsiteX1" fmla="*/ 8916 w 17831"/>
                    <a:gd name="connsiteY1" fmla="*/ 17832 h 17831"/>
                    <a:gd name="connsiteX2" fmla="*/ 0 w 17831"/>
                    <a:gd name="connsiteY2" fmla="*/ 8916 h 17831"/>
                    <a:gd name="connsiteX3" fmla="*/ 8916 w 17831"/>
                    <a:gd name="connsiteY3" fmla="*/ 0 h 17831"/>
                    <a:gd name="connsiteX4" fmla="*/ 17832 w 17831"/>
                    <a:gd name="connsiteY4" fmla="*/ 8916 h 17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 h="17831">
                      <a:moveTo>
                        <a:pt x="17832" y="8916"/>
                      </a:moveTo>
                      <a:cubicBezTo>
                        <a:pt x="17832" y="13840"/>
                        <a:pt x="13840" y="17832"/>
                        <a:pt x="8916" y="17832"/>
                      </a:cubicBezTo>
                      <a:cubicBezTo>
                        <a:pt x="3992" y="17832"/>
                        <a:pt x="0" y="13840"/>
                        <a:pt x="0" y="8916"/>
                      </a:cubicBezTo>
                      <a:cubicBezTo>
                        <a:pt x="0" y="3992"/>
                        <a:pt x="3992" y="0"/>
                        <a:pt x="8916" y="0"/>
                      </a:cubicBezTo>
                      <a:cubicBezTo>
                        <a:pt x="13840" y="0"/>
                        <a:pt x="17832" y="3992"/>
                        <a:pt x="17832" y="8916"/>
                      </a:cubicBezTo>
                      <a:close/>
                    </a:path>
                  </a:pathLst>
                </a:custGeom>
                <a:solidFill>
                  <a:srgbClr val="464646"/>
                </a:solidFill>
                <a:ln w="12700" cap="flat">
                  <a:solidFill>
                    <a:schemeClr val="tx1"/>
                  </a:solidFill>
                  <a:prstDash val="solid"/>
                  <a:miter/>
                </a:ln>
              </p:spPr>
              <p:txBody>
                <a:bodyPr rtlCol="0" anchor="ctr"/>
                <a:lstStyle/>
                <a:p>
                  <a:endParaRPr lang="en-AU"/>
                </a:p>
              </p:txBody>
            </p:sp>
            <p:sp>
              <p:nvSpPr>
                <p:cNvPr id="1632" name="Freeform: Shape 1631">
                  <a:extLst>
                    <a:ext uri="{FF2B5EF4-FFF2-40B4-BE49-F238E27FC236}">
                      <a16:creationId xmlns:a16="http://schemas.microsoft.com/office/drawing/2014/main" id="{B430E694-179D-487A-B3D3-E2987BEDEED6}"/>
                    </a:ext>
                  </a:extLst>
                </p:cNvPr>
                <p:cNvSpPr/>
                <p:nvPr/>
              </p:nvSpPr>
              <p:spPr>
                <a:xfrm>
                  <a:off x="8550828" y="2107864"/>
                  <a:ext cx="17831" cy="17831"/>
                </a:xfrm>
                <a:custGeom>
                  <a:avLst/>
                  <a:gdLst>
                    <a:gd name="connsiteX0" fmla="*/ 17832 w 17831"/>
                    <a:gd name="connsiteY0" fmla="*/ 8916 h 17831"/>
                    <a:gd name="connsiteX1" fmla="*/ 8916 w 17831"/>
                    <a:gd name="connsiteY1" fmla="*/ 17832 h 17831"/>
                    <a:gd name="connsiteX2" fmla="*/ 0 w 17831"/>
                    <a:gd name="connsiteY2" fmla="*/ 8916 h 17831"/>
                    <a:gd name="connsiteX3" fmla="*/ 8916 w 17831"/>
                    <a:gd name="connsiteY3" fmla="*/ 0 h 17831"/>
                    <a:gd name="connsiteX4" fmla="*/ 17832 w 17831"/>
                    <a:gd name="connsiteY4" fmla="*/ 8916 h 17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 h="17831">
                      <a:moveTo>
                        <a:pt x="17832" y="8916"/>
                      </a:moveTo>
                      <a:cubicBezTo>
                        <a:pt x="17832" y="13840"/>
                        <a:pt x="13840" y="17832"/>
                        <a:pt x="8916" y="17832"/>
                      </a:cubicBezTo>
                      <a:cubicBezTo>
                        <a:pt x="3992" y="17832"/>
                        <a:pt x="0" y="13840"/>
                        <a:pt x="0" y="8916"/>
                      </a:cubicBezTo>
                      <a:cubicBezTo>
                        <a:pt x="0" y="3992"/>
                        <a:pt x="3992" y="0"/>
                        <a:pt x="8916" y="0"/>
                      </a:cubicBezTo>
                      <a:cubicBezTo>
                        <a:pt x="13840" y="0"/>
                        <a:pt x="17832" y="3992"/>
                        <a:pt x="17832" y="8916"/>
                      </a:cubicBezTo>
                      <a:close/>
                    </a:path>
                  </a:pathLst>
                </a:custGeom>
                <a:solidFill>
                  <a:srgbClr val="464646"/>
                </a:solidFill>
                <a:ln w="12700" cap="flat">
                  <a:solidFill>
                    <a:schemeClr val="tx1"/>
                  </a:solidFill>
                  <a:prstDash val="solid"/>
                  <a:miter/>
                </a:ln>
              </p:spPr>
              <p:txBody>
                <a:bodyPr rtlCol="0" anchor="ctr"/>
                <a:lstStyle/>
                <a:p>
                  <a:endParaRPr lang="en-AU"/>
                </a:p>
              </p:txBody>
            </p:sp>
          </p:grpSp>
        </p:grpSp>
        <p:grpSp>
          <p:nvGrpSpPr>
            <p:cNvPr id="1633" name="Graphic 1485">
              <a:extLst>
                <a:ext uri="{FF2B5EF4-FFF2-40B4-BE49-F238E27FC236}">
                  <a16:creationId xmlns:a16="http://schemas.microsoft.com/office/drawing/2014/main" id="{A15537ED-AFF0-49E2-A4D0-6EF34AA938D4}"/>
                </a:ext>
              </a:extLst>
            </p:cNvPr>
            <p:cNvGrpSpPr/>
            <p:nvPr/>
          </p:nvGrpSpPr>
          <p:grpSpPr>
            <a:xfrm>
              <a:off x="8503277" y="2191078"/>
              <a:ext cx="297194" cy="154541"/>
              <a:chOff x="8503277" y="2191078"/>
              <a:chExt cx="297194" cy="154541"/>
            </a:xfrm>
            <a:noFill/>
          </p:grpSpPr>
          <p:sp>
            <p:nvSpPr>
              <p:cNvPr id="1634" name="Freeform: Shape 1633">
                <a:extLst>
                  <a:ext uri="{FF2B5EF4-FFF2-40B4-BE49-F238E27FC236}">
                    <a16:creationId xmlns:a16="http://schemas.microsoft.com/office/drawing/2014/main" id="{3D918A90-D3B1-4123-BCC5-2C4B110895AB}"/>
                  </a:ext>
                </a:extLst>
              </p:cNvPr>
              <p:cNvSpPr/>
              <p:nvPr/>
            </p:nvSpPr>
            <p:spPr>
              <a:xfrm>
                <a:off x="8586492" y="2191078"/>
                <a:ext cx="213980" cy="35663"/>
              </a:xfrm>
              <a:custGeom>
                <a:avLst/>
                <a:gdLst>
                  <a:gd name="connsiteX0" fmla="*/ 0 w 213980"/>
                  <a:gd name="connsiteY0" fmla="*/ 0 h 35663"/>
                  <a:gd name="connsiteX1" fmla="*/ 213980 w 213980"/>
                  <a:gd name="connsiteY1" fmla="*/ 0 h 35663"/>
                  <a:gd name="connsiteX2" fmla="*/ 213980 w 213980"/>
                  <a:gd name="connsiteY2" fmla="*/ 35663 h 35663"/>
                  <a:gd name="connsiteX3" fmla="*/ 0 w 213980"/>
                  <a:gd name="connsiteY3" fmla="*/ 35663 h 35663"/>
                </a:gdLst>
                <a:ahLst/>
                <a:cxnLst>
                  <a:cxn ang="0">
                    <a:pos x="connsiteX0" y="connsiteY0"/>
                  </a:cxn>
                  <a:cxn ang="0">
                    <a:pos x="connsiteX1" y="connsiteY1"/>
                  </a:cxn>
                  <a:cxn ang="0">
                    <a:pos x="connsiteX2" y="connsiteY2"/>
                  </a:cxn>
                  <a:cxn ang="0">
                    <a:pos x="connsiteX3" y="connsiteY3"/>
                  </a:cxn>
                </a:cxnLst>
                <a:rect l="l" t="t" r="r" b="b"/>
                <a:pathLst>
                  <a:path w="213980" h="35663">
                    <a:moveTo>
                      <a:pt x="0" y="0"/>
                    </a:moveTo>
                    <a:lnTo>
                      <a:pt x="213980" y="0"/>
                    </a:lnTo>
                    <a:lnTo>
                      <a:pt x="213980" y="35663"/>
                    </a:lnTo>
                    <a:lnTo>
                      <a:pt x="0" y="35663"/>
                    </a:lnTo>
                    <a:close/>
                  </a:path>
                </a:pathLst>
              </a:custGeom>
              <a:noFill/>
              <a:ln w="12700" cap="rnd">
                <a:solidFill>
                  <a:schemeClr val="tx1"/>
                </a:solidFill>
                <a:prstDash val="solid"/>
                <a:round/>
              </a:ln>
            </p:spPr>
            <p:txBody>
              <a:bodyPr rtlCol="0" anchor="ctr"/>
              <a:lstStyle/>
              <a:p>
                <a:endParaRPr lang="en-AU"/>
              </a:p>
            </p:txBody>
          </p:sp>
          <p:sp>
            <p:nvSpPr>
              <p:cNvPr id="1635" name="Freeform: Shape 1634">
                <a:extLst>
                  <a:ext uri="{FF2B5EF4-FFF2-40B4-BE49-F238E27FC236}">
                    <a16:creationId xmlns:a16="http://schemas.microsoft.com/office/drawing/2014/main" id="{AB4DBA85-C5F1-43C9-B3F7-A1F70C71CBB4}"/>
                  </a:ext>
                </a:extLst>
              </p:cNvPr>
              <p:cNvSpPr/>
              <p:nvPr/>
            </p:nvSpPr>
            <p:spPr>
              <a:xfrm>
                <a:off x="8586492" y="2262405"/>
                <a:ext cx="213980" cy="83214"/>
              </a:xfrm>
              <a:custGeom>
                <a:avLst/>
                <a:gdLst>
                  <a:gd name="connsiteX0" fmla="*/ 83215 w 213980"/>
                  <a:gd name="connsiteY0" fmla="*/ 83215 h 83214"/>
                  <a:gd name="connsiteX1" fmla="*/ 0 w 213980"/>
                  <a:gd name="connsiteY1" fmla="*/ 83215 h 83214"/>
                  <a:gd name="connsiteX2" fmla="*/ 0 w 213980"/>
                  <a:gd name="connsiteY2" fmla="*/ 0 h 83214"/>
                  <a:gd name="connsiteX3" fmla="*/ 213980 w 213980"/>
                  <a:gd name="connsiteY3" fmla="*/ 0 h 83214"/>
                  <a:gd name="connsiteX4" fmla="*/ 213980 w 213980"/>
                  <a:gd name="connsiteY4" fmla="*/ 71327 h 83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980" h="83214">
                    <a:moveTo>
                      <a:pt x="83215" y="83215"/>
                    </a:moveTo>
                    <a:lnTo>
                      <a:pt x="0" y="83215"/>
                    </a:lnTo>
                    <a:lnTo>
                      <a:pt x="0" y="0"/>
                    </a:lnTo>
                    <a:lnTo>
                      <a:pt x="213980" y="0"/>
                    </a:lnTo>
                    <a:lnTo>
                      <a:pt x="213980" y="71327"/>
                    </a:lnTo>
                  </a:path>
                </a:pathLst>
              </a:custGeom>
              <a:noFill/>
              <a:ln w="12700" cap="sq">
                <a:solidFill>
                  <a:schemeClr val="tx1"/>
                </a:solidFill>
                <a:prstDash val="solid"/>
                <a:round/>
              </a:ln>
            </p:spPr>
            <p:txBody>
              <a:bodyPr rtlCol="0" anchor="ctr"/>
              <a:lstStyle/>
              <a:p>
                <a:endParaRPr lang="en-AU"/>
              </a:p>
            </p:txBody>
          </p:sp>
          <p:sp>
            <p:nvSpPr>
              <p:cNvPr id="1636" name="Freeform: Shape 1635">
                <a:extLst>
                  <a:ext uri="{FF2B5EF4-FFF2-40B4-BE49-F238E27FC236}">
                    <a16:creationId xmlns:a16="http://schemas.microsoft.com/office/drawing/2014/main" id="{028207A9-37FF-4017-91E8-0FCAD4786E3A}"/>
                  </a:ext>
                </a:extLst>
              </p:cNvPr>
              <p:cNvSpPr/>
              <p:nvPr/>
            </p:nvSpPr>
            <p:spPr>
              <a:xfrm>
                <a:off x="8503277" y="2262405"/>
                <a:ext cx="47551" cy="5943"/>
              </a:xfrm>
              <a:custGeom>
                <a:avLst/>
                <a:gdLst>
                  <a:gd name="connsiteX0" fmla="*/ 0 w 47551"/>
                  <a:gd name="connsiteY0" fmla="*/ 0 h 5943"/>
                  <a:gd name="connsiteX1" fmla="*/ 47551 w 47551"/>
                  <a:gd name="connsiteY1" fmla="*/ 0 h 5943"/>
                </a:gdLst>
                <a:ahLst/>
                <a:cxnLst>
                  <a:cxn ang="0">
                    <a:pos x="connsiteX0" y="connsiteY0"/>
                  </a:cxn>
                  <a:cxn ang="0">
                    <a:pos x="connsiteX1" y="connsiteY1"/>
                  </a:cxn>
                </a:cxnLst>
                <a:rect l="l" t="t" r="r" b="b"/>
                <a:pathLst>
                  <a:path w="47551" h="5943">
                    <a:moveTo>
                      <a:pt x="0" y="0"/>
                    </a:moveTo>
                    <a:lnTo>
                      <a:pt x="47551" y="0"/>
                    </a:lnTo>
                  </a:path>
                </a:pathLst>
              </a:custGeom>
              <a:ln w="12700" cap="rnd">
                <a:solidFill>
                  <a:schemeClr val="tx1"/>
                </a:solidFill>
                <a:prstDash val="solid"/>
                <a:round/>
              </a:ln>
            </p:spPr>
            <p:txBody>
              <a:bodyPr rtlCol="0" anchor="ctr"/>
              <a:lstStyle/>
              <a:p>
                <a:endParaRPr lang="en-AU"/>
              </a:p>
            </p:txBody>
          </p:sp>
          <p:sp>
            <p:nvSpPr>
              <p:cNvPr id="1637" name="Freeform: Shape 1636">
                <a:extLst>
                  <a:ext uri="{FF2B5EF4-FFF2-40B4-BE49-F238E27FC236}">
                    <a16:creationId xmlns:a16="http://schemas.microsoft.com/office/drawing/2014/main" id="{F87BA497-4218-4710-B344-C17DF0968407}"/>
                  </a:ext>
                </a:extLst>
              </p:cNvPr>
              <p:cNvSpPr/>
              <p:nvPr/>
            </p:nvSpPr>
            <p:spPr>
              <a:xfrm>
                <a:off x="8503277" y="2191078"/>
                <a:ext cx="47551" cy="5943"/>
              </a:xfrm>
              <a:custGeom>
                <a:avLst/>
                <a:gdLst>
                  <a:gd name="connsiteX0" fmla="*/ 0 w 47551"/>
                  <a:gd name="connsiteY0" fmla="*/ 0 h 5943"/>
                  <a:gd name="connsiteX1" fmla="*/ 47551 w 47551"/>
                  <a:gd name="connsiteY1" fmla="*/ 0 h 5943"/>
                </a:gdLst>
                <a:ahLst/>
                <a:cxnLst>
                  <a:cxn ang="0">
                    <a:pos x="connsiteX0" y="connsiteY0"/>
                  </a:cxn>
                  <a:cxn ang="0">
                    <a:pos x="connsiteX1" y="connsiteY1"/>
                  </a:cxn>
                </a:cxnLst>
                <a:rect l="l" t="t" r="r" b="b"/>
                <a:pathLst>
                  <a:path w="47551" h="5943">
                    <a:moveTo>
                      <a:pt x="0" y="0"/>
                    </a:moveTo>
                    <a:lnTo>
                      <a:pt x="47551" y="0"/>
                    </a:lnTo>
                  </a:path>
                </a:pathLst>
              </a:custGeom>
              <a:ln w="12700" cap="rnd">
                <a:solidFill>
                  <a:schemeClr val="tx1"/>
                </a:solidFill>
                <a:prstDash val="solid"/>
                <a:round/>
              </a:ln>
            </p:spPr>
            <p:txBody>
              <a:bodyPr rtlCol="0" anchor="ctr"/>
              <a:lstStyle/>
              <a:p>
                <a:endParaRPr lang="en-AU"/>
              </a:p>
            </p:txBody>
          </p:sp>
        </p:grpSp>
        <p:sp>
          <p:nvSpPr>
            <p:cNvPr id="1638" name="Freeform: Shape 1637">
              <a:extLst>
                <a:ext uri="{FF2B5EF4-FFF2-40B4-BE49-F238E27FC236}">
                  <a16:creationId xmlns:a16="http://schemas.microsoft.com/office/drawing/2014/main" id="{47B0FA93-2F30-4816-BD20-6BD9A4AB8FAC}"/>
                </a:ext>
              </a:extLst>
            </p:cNvPr>
            <p:cNvSpPr/>
            <p:nvPr/>
          </p:nvSpPr>
          <p:spPr>
            <a:xfrm>
              <a:off x="8693482" y="2292124"/>
              <a:ext cx="106990" cy="160485"/>
            </a:xfrm>
            <a:custGeom>
              <a:avLst/>
              <a:gdLst>
                <a:gd name="connsiteX0" fmla="*/ 0 w 106990"/>
                <a:gd name="connsiteY0" fmla="*/ 0 h 160485"/>
                <a:gd name="connsiteX1" fmla="*/ 0 w 106990"/>
                <a:gd name="connsiteY1" fmla="*/ 130766 h 160485"/>
                <a:gd name="connsiteX2" fmla="*/ 35663 w 106990"/>
                <a:gd name="connsiteY2" fmla="*/ 101046 h 160485"/>
                <a:gd name="connsiteX3" fmla="*/ 71327 w 106990"/>
                <a:gd name="connsiteY3" fmla="*/ 160485 h 160485"/>
                <a:gd name="connsiteX4" fmla="*/ 101046 w 106990"/>
                <a:gd name="connsiteY4" fmla="*/ 142654 h 160485"/>
                <a:gd name="connsiteX5" fmla="*/ 65383 w 106990"/>
                <a:gd name="connsiteY5" fmla="*/ 83215 h 160485"/>
                <a:gd name="connsiteX6" fmla="*/ 106990 w 106990"/>
                <a:gd name="connsiteY6" fmla="*/ 71327 h 160485"/>
                <a:gd name="connsiteX7" fmla="*/ 0 w 106990"/>
                <a:gd name="connsiteY7" fmla="*/ 0 h 16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990" h="160485">
                  <a:moveTo>
                    <a:pt x="0" y="0"/>
                  </a:moveTo>
                  <a:lnTo>
                    <a:pt x="0" y="130766"/>
                  </a:lnTo>
                  <a:lnTo>
                    <a:pt x="35663" y="101046"/>
                  </a:lnTo>
                  <a:lnTo>
                    <a:pt x="71327" y="160485"/>
                  </a:lnTo>
                  <a:lnTo>
                    <a:pt x="101046" y="142654"/>
                  </a:lnTo>
                  <a:lnTo>
                    <a:pt x="65383" y="83215"/>
                  </a:lnTo>
                  <a:lnTo>
                    <a:pt x="106990" y="71327"/>
                  </a:lnTo>
                  <a:lnTo>
                    <a:pt x="0" y="0"/>
                  </a:lnTo>
                  <a:close/>
                </a:path>
              </a:pathLst>
            </a:custGeom>
            <a:noFill/>
            <a:ln w="12700" cap="rnd">
              <a:solidFill>
                <a:schemeClr val="tx1"/>
              </a:solidFill>
              <a:prstDash val="solid"/>
              <a:round/>
            </a:ln>
          </p:spPr>
          <p:txBody>
            <a:bodyPr rtlCol="0" anchor="ctr"/>
            <a:lstStyle/>
            <a:p>
              <a:endParaRPr lang="en-AU"/>
            </a:p>
          </p:txBody>
        </p:sp>
      </p:grpSp>
      <p:grpSp>
        <p:nvGrpSpPr>
          <p:cNvPr id="1639" name="Graphic 1485">
            <a:extLst>
              <a:ext uri="{FF2B5EF4-FFF2-40B4-BE49-F238E27FC236}">
                <a16:creationId xmlns:a16="http://schemas.microsoft.com/office/drawing/2014/main" id="{B54FD9EA-E8B0-4E59-A558-66AB326F8DBE}"/>
              </a:ext>
            </a:extLst>
          </p:cNvPr>
          <p:cNvGrpSpPr/>
          <p:nvPr/>
        </p:nvGrpSpPr>
        <p:grpSpPr>
          <a:xfrm>
            <a:off x="9384124" y="2078110"/>
            <a:ext cx="368462" cy="368507"/>
            <a:chOff x="7796012" y="2084088"/>
            <a:chExt cx="368462" cy="368507"/>
          </a:xfrm>
          <a:noFill/>
        </p:grpSpPr>
        <p:grpSp>
          <p:nvGrpSpPr>
            <p:cNvPr id="1640" name="Graphic 1485">
              <a:extLst>
                <a:ext uri="{FF2B5EF4-FFF2-40B4-BE49-F238E27FC236}">
                  <a16:creationId xmlns:a16="http://schemas.microsoft.com/office/drawing/2014/main" id="{8538779F-9DFD-4010-8482-6C144E1B9DC5}"/>
                </a:ext>
              </a:extLst>
            </p:cNvPr>
            <p:cNvGrpSpPr/>
            <p:nvPr/>
          </p:nvGrpSpPr>
          <p:grpSpPr>
            <a:xfrm>
              <a:off x="7796012" y="2136516"/>
              <a:ext cx="316034" cy="316079"/>
              <a:chOff x="7796012" y="2136516"/>
              <a:chExt cx="316034" cy="316079"/>
            </a:xfrm>
            <a:noFill/>
          </p:grpSpPr>
          <p:sp>
            <p:nvSpPr>
              <p:cNvPr id="1641" name="Freeform: Shape 1640">
                <a:extLst>
                  <a:ext uri="{FF2B5EF4-FFF2-40B4-BE49-F238E27FC236}">
                    <a16:creationId xmlns:a16="http://schemas.microsoft.com/office/drawing/2014/main" id="{EE30FE72-E4D5-4ABC-90D7-9F5BCF5F6E03}"/>
                  </a:ext>
                </a:extLst>
              </p:cNvPr>
              <p:cNvSpPr/>
              <p:nvPr/>
            </p:nvSpPr>
            <p:spPr>
              <a:xfrm>
                <a:off x="7796012" y="2136516"/>
                <a:ext cx="316034" cy="316079"/>
              </a:xfrm>
              <a:custGeom>
                <a:avLst/>
                <a:gdLst>
                  <a:gd name="connsiteX0" fmla="*/ 86663 w 316034"/>
                  <a:gd name="connsiteY0" fmla="*/ 230026 h 316079"/>
                  <a:gd name="connsiteX1" fmla="*/ 43094 w 316034"/>
                  <a:gd name="connsiteY1" fmla="*/ 178730 h 316079"/>
                  <a:gd name="connsiteX2" fmla="*/ 4459 w 316034"/>
                  <a:gd name="connsiteY2" fmla="*/ 108235 h 316079"/>
                  <a:gd name="connsiteX3" fmla="*/ 5350 w 316034"/>
                  <a:gd name="connsiteY3" fmla="*/ 45408 h 316079"/>
                  <a:gd name="connsiteX4" fmla="*/ 59262 w 316034"/>
                  <a:gd name="connsiteY4" fmla="*/ 175 h 316079"/>
                  <a:gd name="connsiteX5" fmla="*/ 107942 w 316034"/>
                  <a:gd name="connsiteY5" fmla="*/ 41307 h 316079"/>
                  <a:gd name="connsiteX6" fmla="*/ 111924 w 316034"/>
                  <a:gd name="connsiteY6" fmla="*/ 68589 h 316079"/>
                  <a:gd name="connsiteX7" fmla="*/ 87138 w 316034"/>
                  <a:gd name="connsiteY7" fmla="*/ 97358 h 316079"/>
                  <a:gd name="connsiteX8" fmla="*/ 88743 w 316034"/>
                  <a:gd name="connsiteY8" fmla="*/ 141045 h 316079"/>
                  <a:gd name="connsiteX9" fmla="*/ 126546 w 316034"/>
                  <a:gd name="connsiteY9" fmla="*/ 189488 h 316079"/>
                  <a:gd name="connsiteX10" fmla="*/ 174989 w 316034"/>
                  <a:gd name="connsiteY10" fmla="*/ 227291 h 316079"/>
                  <a:gd name="connsiteX11" fmla="*/ 218677 w 316034"/>
                  <a:gd name="connsiteY11" fmla="*/ 228896 h 316079"/>
                  <a:gd name="connsiteX12" fmla="*/ 247445 w 316034"/>
                  <a:gd name="connsiteY12" fmla="*/ 204110 h 316079"/>
                  <a:gd name="connsiteX13" fmla="*/ 274728 w 316034"/>
                  <a:gd name="connsiteY13" fmla="*/ 208093 h 316079"/>
                  <a:gd name="connsiteX14" fmla="*/ 315859 w 316034"/>
                  <a:gd name="connsiteY14" fmla="*/ 256773 h 316079"/>
                  <a:gd name="connsiteX15" fmla="*/ 270626 w 316034"/>
                  <a:gd name="connsiteY15" fmla="*/ 310684 h 316079"/>
                  <a:gd name="connsiteX16" fmla="*/ 207800 w 316034"/>
                  <a:gd name="connsiteY16" fmla="*/ 311576 h 316079"/>
                  <a:gd name="connsiteX17" fmla="*/ 137305 w 316034"/>
                  <a:gd name="connsiteY17" fmla="*/ 272941 h 316079"/>
                  <a:gd name="connsiteX18" fmla="*/ 86663 w 316034"/>
                  <a:gd name="connsiteY18" fmla="*/ 229966 h 31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6034" h="316079">
                    <a:moveTo>
                      <a:pt x="86663" y="230026"/>
                    </a:moveTo>
                    <a:cubicBezTo>
                      <a:pt x="71030" y="214393"/>
                      <a:pt x="56052" y="196621"/>
                      <a:pt x="43094" y="178730"/>
                    </a:cubicBezTo>
                    <a:cubicBezTo>
                      <a:pt x="27581" y="157391"/>
                      <a:pt x="11770" y="133913"/>
                      <a:pt x="4459" y="108235"/>
                    </a:cubicBezTo>
                    <a:cubicBezTo>
                      <a:pt x="-1366" y="87788"/>
                      <a:pt x="-1901" y="65439"/>
                      <a:pt x="5350" y="45408"/>
                    </a:cubicBezTo>
                    <a:cubicBezTo>
                      <a:pt x="12899" y="24783"/>
                      <a:pt x="34535" y="-2440"/>
                      <a:pt x="59262" y="175"/>
                    </a:cubicBezTo>
                    <a:cubicBezTo>
                      <a:pt x="80778" y="2434"/>
                      <a:pt x="98848" y="23059"/>
                      <a:pt x="107942" y="41307"/>
                    </a:cubicBezTo>
                    <a:cubicBezTo>
                      <a:pt x="112162" y="49747"/>
                      <a:pt x="115015" y="59674"/>
                      <a:pt x="111924" y="68589"/>
                    </a:cubicBezTo>
                    <a:cubicBezTo>
                      <a:pt x="107764" y="80655"/>
                      <a:pt x="94449" y="86897"/>
                      <a:pt x="87138" y="97358"/>
                    </a:cubicBezTo>
                    <a:cubicBezTo>
                      <a:pt x="77806" y="110672"/>
                      <a:pt x="80660" y="127850"/>
                      <a:pt x="88743" y="141045"/>
                    </a:cubicBezTo>
                    <a:cubicBezTo>
                      <a:pt x="102711" y="163929"/>
                      <a:pt x="115194" y="178195"/>
                      <a:pt x="126546" y="189488"/>
                    </a:cubicBezTo>
                    <a:cubicBezTo>
                      <a:pt x="137899" y="200841"/>
                      <a:pt x="152165" y="213323"/>
                      <a:pt x="174989" y="227291"/>
                    </a:cubicBezTo>
                    <a:cubicBezTo>
                      <a:pt x="188185" y="235375"/>
                      <a:pt x="205362" y="238228"/>
                      <a:pt x="218677" y="228896"/>
                    </a:cubicBezTo>
                    <a:cubicBezTo>
                      <a:pt x="229138" y="221585"/>
                      <a:pt x="235379" y="208271"/>
                      <a:pt x="247445" y="204110"/>
                    </a:cubicBezTo>
                    <a:cubicBezTo>
                      <a:pt x="256361" y="201019"/>
                      <a:pt x="266287" y="203872"/>
                      <a:pt x="274728" y="208093"/>
                    </a:cubicBezTo>
                    <a:cubicBezTo>
                      <a:pt x="292976" y="217187"/>
                      <a:pt x="313601" y="235256"/>
                      <a:pt x="315859" y="256773"/>
                    </a:cubicBezTo>
                    <a:cubicBezTo>
                      <a:pt x="318475" y="281500"/>
                      <a:pt x="291252" y="303136"/>
                      <a:pt x="270626" y="310684"/>
                    </a:cubicBezTo>
                    <a:cubicBezTo>
                      <a:pt x="250596" y="317995"/>
                      <a:pt x="228306" y="317460"/>
                      <a:pt x="207800" y="311576"/>
                    </a:cubicBezTo>
                    <a:cubicBezTo>
                      <a:pt x="182122" y="304265"/>
                      <a:pt x="158643" y="288454"/>
                      <a:pt x="137305" y="272941"/>
                    </a:cubicBezTo>
                    <a:cubicBezTo>
                      <a:pt x="119414" y="259923"/>
                      <a:pt x="102295" y="245599"/>
                      <a:pt x="86663" y="229966"/>
                    </a:cubicBezTo>
                    <a:close/>
                  </a:path>
                </a:pathLst>
              </a:custGeom>
              <a:noFill/>
              <a:ln w="12700" cap="rnd">
                <a:solidFill>
                  <a:schemeClr val="tx1"/>
                </a:solidFill>
                <a:prstDash val="solid"/>
                <a:round/>
              </a:ln>
            </p:spPr>
            <p:txBody>
              <a:bodyPr rtlCol="0" anchor="ctr"/>
              <a:lstStyle/>
              <a:p>
                <a:endParaRPr lang="en-AU"/>
              </a:p>
            </p:txBody>
          </p:sp>
          <p:sp>
            <p:nvSpPr>
              <p:cNvPr id="1642" name="Freeform: Shape 1641">
                <a:extLst>
                  <a:ext uri="{FF2B5EF4-FFF2-40B4-BE49-F238E27FC236}">
                    <a16:creationId xmlns:a16="http://schemas.microsoft.com/office/drawing/2014/main" id="{F3FF9A6B-7D83-46CE-A8EE-6807A616E20C}"/>
                  </a:ext>
                </a:extLst>
              </p:cNvPr>
              <p:cNvSpPr/>
              <p:nvPr/>
            </p:nvSpPr>
            <p:spPr>
              <a:xfrm>
                <a:off x="7873224" y="2208910"/>
                <a:ext cx="11887" cy="11887"/>
              </a:xfrm>
              <a:custGeom>
                <a:avLst/>
                <a:gdLst>
                  <a:gd name="connsiteX0" fmla="*/ 0 w 11887"/>
                  <a:gd name="connsiteY0" fmla="*/ 0 h 11887"/>
                  <a:gd name="connsiteX1" fmla="*/ 11888 w 11887"/>
                  <a:gd name="connsiteY1" fmla="*/ 11888 h 11887"/>
                </a:gdLst>
                <a:ahLst/>
                <a:cxnLst>
                  <a:cxn ang="0">
                    <a:pos x="connsiteX0" y="connsiteY0"/>
                  </a:cxn>
                  <a:cxn ang="0">
                    <a:pos x="connsiteX1" y="connsiteY1"/>
                  </a:cxn>
                </a:cxnLst>
                <a:rect l="l" t="t" r="r" b="b"/>
                <a:pathLst>
                  <a:path w="11887" h="11887">
                    <a:moveTo>
                      <a:pt x="0" y="0"/>
                    </a:moveTo>
                    <a:lnTo>
                      <a:pt x="11888" y="11888"/>
                    </a:lnTo>
                  </a:path>
                </a:pathLst>
              </a:custGeom>
              <a:ln w="12700" cap="rnd">
                <a:solidFill>
                  <a:schemeClr val="tx1"/>
                </a:solidFill>
                <a:prstDash val="solid"/>
                <a:round/>
              </a:ln>
            </p:spPr>
            <p:txBody>
              <a:bodyPr rtlCol="0" anchor="ctr"/>
              <a:lstStyle/>
              <a:p>
                <a:endParaRPr lang="en-AU"/>
              </a:p>
            </p:txBody>
          </p:sp>
          <p:sp>
            <p:nvSpPr>
              <p:cNvPr id="1643" name="Freeform: Shape 1642">
                <a:extLst>
                  <a:ext uri="{FF2B5EF4-FFF2-40B4-BE49-F238E27FC236}">
                    <a16:creationId xmlns:a16="http://schemas.microsoft.com/office/drawing/2014/main" id="{0C39AFCB-BBCD-4C0D-840E-D9F7C9E8C10E}"/>
                  </a:ext>
                </a:extLst>
              </p:cNvPr>
              <p:cNvSpPr/>
              <p:nvPr/>
            </p:nvSpPr>
            <p:spPr>
              <a:xfrm>
                <a:off x="8027765" y="2363451"/>
                <a:ext cx="11887" cy="11887"/>
              </a:xfrm>
              <a:custGeom>
                <a:avLst/>
                <a:gdLst>
                  <a:gd name="connsiteX0" fmla="*/ 0 w 11887"/>
                  <a:gd name="connsiteY0" fmla="*/ 0 h 11887"/>
                  <a:gd name="connsiteX1" fmla="*/ 11888 w 11887"/>
                  <a:gd name="connsiteY1" fmla="*/ 11888 h 11887"/>
                </a:gdLst>
                <a:ahLst/>
                <a:cxnLst>
                  <a:cxn ang="0">
                    <a:pos x="connsiteX0" y="connsiteY0"/>
                  </a:cxn>
                  <a:cxn ang="0">
                    <a:pos x="connsiteX1" y="connsiteY1"/>
                  </a:cxn>
                </a:cxnLst>
                <a:rect l="l" t="t" r="r" b="b"/>
                <a:pathLst>
                  <a:path w="11887" h="11887">
                    <a:moveTo>
                      <a:pt x="0" y="0"/>
                    </a:moveTo>
                    <a:lnTo>
                      <a:pt x="11888" y="11888"/>
                    </a:lnTo>
                  </a:path>
                </a:pathLst>
              </a:custGeom>
              <a:ln w="12700" cap="rnd">
                <a:solidFill>
                  <a:schemeClr val="tx1"/>
                </a:solidFill>
                <a:prstDash val="solid"/>
                <a:round/>
              </a:ln>
            </p:spPr>
            <p:txBody>
              <a:bodyPr rtlCol="0" anchor="ctr"/>
              <a:lstStyle/>
              <a:p>
                <a:endParaRPr lang="en-AU"/>
              </a:p>
            </p:txBody>
          </p:sp>
        </p:grpSp>
        <p:grpSp>
          <p:nvGrpSpPr>
            <p:cNvPr id="1644" name="Graphic 1485">
              <a:extLst>
                <a:ext uri="{FF2B5EF4-FFF2-40B4-BE49-F238E27FC236}">
                  <a16:creationId xmlns:a16="http://schemas.microsoft.com/office/drawing/2014/main" id="{7C913A37-1B05-44C2-8910-4DE40F27F343}"/>
                </a:ext>
              </a:extLst>
            </p:cNvPr>
            <p:cNvGrpSpPr/>
            <p:nvPr/>
          </p:nvGrpSpPr>
          <p:grpSpPr>
            <a:xfrm>
              <a:off x="7937953" y="2084088"/>
              <a:ext cx="226521" cy="226521"/>
              <a:chOff x="7937953" y="2084088"/>
              <a:chExt cx="226521" cy="226521"/>
            </a:xfrm>
            <a:noFill/>
          </p:grpSpPr>
          <p:sp>
            <p:nvSpPr>
              <p:cNvPr id="1645" name="Freeform: Shape 1644">
                <a:extLst>
                  <a:ext uri="{FF2B5EF4-FFF2-40B4-BE49-F238E27FC236}">
                    <a16:creationId xmlns:a16="http://schemas.microsoft.com/office/drawing/2014/main" id="{00AEE7C6-9EE2-41D2-88FA-FC8C80B6A3A5}"/>
                  </a:ext>
                </a:extLst>
              </p:cNvPr>
              <p:cNvSpPr/>
              <p:nvPr/>
            </p:nvSpPr>
            <p:spPr>
              <a:xfrm>
                <a:off x="7937953" y="2084088"/>
                <a:ext cx="226521" cy="226521"/>
              </a:xfrm>
              <a:custGeom>
                <a:avLst/>
                <a:gdLst>
                  <a:gd name="connsiteX0" fmla="*/ 0 w 226521"/>
                  <a:gd name="connsiteY0" fmla="*/ 14206 h 226521"/>
                  <a:gd name="connsiteX1" fmla="*/ 66037 w 226521"/>
                  <a:gd name="connsiteY1" fmla="*/ 0 h 226521"/>
                  <a:gd name="connsiteX2" fmla="*/ 226522 w 226521"/>
                  <a:gd name="connsiteY2" fmla="*/ 160485 h 226521"/>
                  <a:gd name="connsiteX3" fmla="*/ 212316 w 226521"/>
                  <a:gd name="connsiteY3" fmla="*/ 226522 h 226521"/>
                </a:gdLst>
                <a:ahLst/>
                <a:cxnLst>
                  <a:cxn ang="0">
                    <a:pos x="connsiteX0" y="connsiteY0"/>
                  </a:cxn>
                  <a:cxn ang="0">
                    <a:pos x="connsiteX1" y="connsiteY1"/>
                  </a:cxn>
                  <a:cxn ang="0">
                    <a:pos x="connsiteX2" y="connsiteY2"/>
                  </a:cxn>
                  <a:cxn ang="0">
                    <a:pos x="connsiteX3" y="connsiteY3"/>
                  </a:cxn>
                </a:cxnLst>
                <a:rect l="l" t="t" r="r" b="b"/>
                <a:pathLst>
                  <a:path w="226521" h="226521">
                    <a:moveTo>
                      <a:pt x="0" y="14206"/>
                    </a:moveTo>
                    <a:cubicBezTo>
                      <a:pt x="20150" y="5112"/>
                      <a:pt x="42499" y="0"/>
                      <a:pt x="66037" y="0"/>
                    </a:cubicBezTo>
                    <a:cubicBezTo>
                      <a:pt x="154660" y="0"/>
                      <a:pt x="226522" y="71862"/>
                      <a:pt x="226522" y="160485"/>
                    </a:cubicBezTo>
                    <a:cubicBezTo>
                      <a:pt x="226522" y="184023"/>
                      <a:pt x="221410" y="206372"/>
                      <a:pt x="212316" y="226522"/>
                    </a:cubicBezTo>
                  </a:path>
                </a:pathLst>
              </a:custGeom>
              <a:noFill/>
              <a:ln w="12700" cap="rnd">
                <a:solidFill>
                  <a:schemeClr val="tx1"/>
                </a:solidFill>
                <a:prstDash val="solid"/>
                <a:round/>
              </a:ln>
            </p:spPr>
            <p:txBody>
              <a:bodyPr rtlCol="0" anchor="ctr"/>
              <a:lstStyle/>
              <a:p>
                <a:endParaRPr lang="en-AU"/>
              </a:p>
            </p:txBody>
          </p:sp>
          <p:sp>
            <p:nvSpPr>
              <p:cNvPr id="1646" name="Freeform: Shape 1645">
                <a:extLst>
                  <a:ext uri="{FF2B5EF4-FFF2-40B4-BE49-F238E27FC236}">
                    <a16:creationId xmlns:a16="http://schemas.microsoft.com/office/drawing/2014/main" id="{2E5CF811-CB52-4A38-ACD6-3E583DE48FE8}"/>
                  </a:ext>
                </a:extLst>
              </p:cNvPr>
              <p:cNvSpPr/>
              <p:nvPr/>
            </p:nvSpPr>
            <p:spPr>
              <a:xfrm>
                <a:off x="7987644" y="2146499"/>
                <a:ext cx="114419" cy="114419"/>
              </a:xfrm>
              <a:custGeom>
                <a:avLst/>
                <a:gdLst>
                  <a:gd name="connsiteX0" fmla="*/ 112934 w 114419"/>
                  <a:gd name="connsiteY0" fmla="*/ 114420 h 114419"/>
                  <a:gd name="connsiteX1" fmla="*/ 114420 w 114419"/>
                  <a:gd name="connsiteY1" fmla="*/ 98074 h 114419"/>
                  <a:gd name="connsiteX2" fmla="*/ 16346 w 114419"/>
                  <a:gd name="connsiteY2" fmla="*/ 0 h 114419"/>
                  <a:gd name="connsiteX3" fmla="*/ 0 w 114419"/>
                  <a:gd name="connsiteY3" fmla="*/ 1486 h 114419"/>
                </a:gdLst>
                <a:ahLst/>
                <a:cxnLst>
                  <a:cxn ang="0">
                    <a:pos x="connsiteX0" y="connsiteY0"/>
                  </a:cxn>
                  <a:cxn ang="0">
                    <a:pos x="connsiteX1" y="connsiteY1"/>
                  </a:cxn>
                  <a:cxn ang="0">
                    <a:pos x="connsiteX2" y="connsiteY2"/>
                  </a:cxn>
                  <a:cxn ang="0">
                    <a:pos x="connsiteX3" y="connsiteY3"/>
                  </a:cxn>
                </a:cxnLst>
                <a:rect l="l" t="t" r="r" b="b"/>
                <a:pathLst>
                  <a:path w="114419" h="114419">
                    <a:moveTo>
                      <a:pt x="112934" y="114420"/>
                    </a:moveTo>
                    <a:cubicBezTo>
                      <a:pt x="113826" y="109071"/>
                      <a:pt x="114420" y="103662"/>
                      <a:pt x="114420" y="98074"/>
                    </a:cubicBezTo>
                    <a:cubicBezTo>
                      <a:pt x="114420" y="43985"/>
                      <a:pt x="70435" y="0"/>
                      <a:pt x="16346" y="0"/>
                    </a:cubicBezTo>
                    <a:cubicBezTo>
                      <a:pt x="10758" y="0"/>
                      <a:pt x="5349" y="594"/>
                      <a:pt x="0" y="1486"/>
                    </a:cubicBezTo>
                  </a:path>
                </a:pathLst>
              </a:custGeom>
              <a:noFill/>
              <a:ln w="12700" cap="rnd">
                <a:solidFill>
                  <a:schemeClr val="tx1"/>
                </a:solidFill>
                <a:prstDash val="solid"/>
                <a:round/>
              </a:ln>
            </p:spPr>
            <p:txBody>
              <a:bodyPr rtlCol="0" anchor="ctr"/>
              <a:lstStyle/>
              <a:p>
                <a:endParaRPr lang="en-AU"/>
              </a:p>
            </p:txBody>
          </p:sp>
        </p:grpSp>
      </p:grpSp>
      <p:grpSp>
        <p:nvGrpSpPr>
          <p:cNvPr id="1647" name="Graphic 1485">
            <a:extLst>
              <a:ext uri="{FF2B5EF4-FFF2-40B4-BE49-F238E27FC236}">
                <a16:creationId xmlns:a16="http://schemas.microsoft.com/office/drawing/2014/main" id="{2DE8DC6C-DD09-45CE-83C5-39E7A47F0427}"/>
              </a:ext>
            </a:extLst>
          </p:cNvPr>
          <p:cNvGrpSpPr/>
          <p:nvPr/>
        </p:nvGrpSpPr>
        <p:grpSpPr>
          <a:xfrm>
            <a:off x="8718349" y="2078110"/>
            <a:ext cx="362577" cy="368521"/>
            <a:chOff x="7130237" y="2084088"/>
            <a:chExt cx="362577" cy="368521"/>
          </a:xfrm>
          <a:noFill/>
        </p:grpSpPr>
        <p:grpSp>
          <p:nvGrpSpPr>
            <p:cNvPr id="1648" name="Graphic 1485">
              <a:extLst>
                <a:ext uri="{FF2B5EF4-FFF2-40B4-BE49-F238E27FC236}">
                  <a16:creationId xmlns:a16="http://schemas.microsoft.com/office/drawing/2014/main" id="{29C4D301-3907-4CD0-AE13-AA264F205007}"/>
                </a:ext>
              </a:extLst>
            </p:cNvPr>
            <p:cNvGrpSpPr/>
            <p:nvPr/>
          </p:nvGrpSpPr>
          <p:grpSpPr>
            <a:xfrm>
              <a:off x="7130237" y="2167302"/>
              <a:ext cx="35663" cy="202092"/>
              <a:chOff x="7130237" y="2167302"/>
              <a:chExt cx="35663" cy="202092"/>
            </a:xfrm>
          </p:grpSpPr>
          <p:sp>
            <p:nvSpPr>
              <p:cNvPr id="1649" name="Freeform: Shape 1648">
                <a:extLst>
                  <a:ext uri="{FF2B5EF4-FFF2-40B4-BE49-F238E27FC236}">
                    <a16:creationId xmlns:a16="http://schemas.microsoft.com/office/drawing/2014/main" id="{1648CC28-9D21-45B4-BA17-1891415916AA}"/>
                  </a:ext>
                </a:extLst>
              </p:cNvPr>
              <p:cNvSpPr/>
              <p:nvPr/>
            </p:nvSpPr>
            <p:spPr>
              <a:xfrm>
                <a:off x="7130237" y="2369395"/>
                <a:ext cx="35663" cy="5943"/>
              </a:xfrm>
              <a:custGeom>
                <a:avLst/>
                <a:gdLst>
                  <a:gd name="connsiteX0" fmla="*/ 0 w 35663"/>
                  <a:gd name="connsiteY0" fmla="*/ 0 h 5943"/>
                  <a:gd name="connsiteX1" fmla="*/ 35663 w 35663"/>
                  <a:gd name="connsiteY1" fmla="*/ 0 h 5943"/>
                </a:gdLst>
                <a:ahLst/>
                <a:cxnLst>
                  <a:cxn ang="0">
                    <a:pos x="connsiteX0" y="connsiteY0"/>
                  </a:cxn>
                  <a:cxn ang="0">
                    <a:pos x="connsiteX1" y="connsiteY1"/>
                  </a:cxn>
                </a:cxnLst>
                <a:rect l="l" t="t" r="r" b="b"/>
                <a:pathLst>
                  <a:path w="35663" h="5943">
                    <a:moveTo>
                      <a:pt x="0" y="0"/>
                    </a:moveTo>
                    <a:lnTo>
                      <a:pt x="35663" y="0"/>
                    </a:lnTo>
                  </a:path>
                </a:pathLst>
              </a:custGeom>
              <a:ln w="12700" cap="rnd">
                <a:solidFill>
                  <a:schemeClr val="tx1"/>
                </a:solidFill>
                <a:prstDash val="solid"/>
                <a:round/>
              </a:ln>
            </p:spPr>
            <p:txBody>
              <a:bodyPr rtlCol="0" anchor="ctr"/>
              <a:lstStyle/>
              <a:p>
                <a:endParaRPr lang="en-AU"/>
              </a:p>
            </p:txBody>
          </p:sp>
          <p:sp>
            <p:nvSpPr>
              <p:cNvPr id="1650" name="Freeform: Shape 1649">
                <a:extLst>
                  <a:ext uri="{FF2B5EF4-FFF2-40B4-BE49-F238E27FC236}">
                    <a16:creationId xmlns:a16="http://schemas.microsoft.com/office/drawing/2014/main" id="{62843050-7E62-43A0-A34F-4314856E4C2F}"/>
                  </a:ext>
                </a:extLst>
              </p:cNvPr>
              <p:cNvSpPr/>
              <p:nvPr/>
            </p:nvSpPr>
            <p:spPr>
              <a:xfrm>
                <a:off x="7130237" y="2268349"/>
                <a:ext cx="35663" cy="5943"/>
              </a:xfrm>
              <a:custGeom>
                <a:avLst/>
                <a:gdLst>
                  <a:gd name="connsiteX0" fmla="*/ 0 w 35663"/>
                  <a:gd name="connsiteY0" fmla="*/ 0 h 5943"/>
                  <a:gd name="connsiteX1" fmla="*/ 35663 w 35663"/>
                  <a:gd name="connsiteY1" fmla="*/ 0 h 5943"/>
                </a:gdLst>
                <a:ahLst/>
                <a:cxnLst>
                  <a:cxn ang="0">
                    <a:pos x="connsiteX0" y="connsiteY0"/>
                  </a:cxn>
                  <a:cxn ang="0">
                    <a:pos x="connsiteX1" y="connsiteY1"/>
                  </a:cxn>
                </a:cxnLst>
                <a:rect l="l" t="t" r="r" b="b"/>
                <a:pathLst>
                  <a:path w="35663" h="5943">
                    <a:moveTo>
                      <a:pt x="0" y="0"/>
                    </a:moveTo>
                    <a:lnTo>
                      <a:pt x="35663" y="0"/>
                    </a:lnTo>
                  </a:path>
                </a:pathLst>
              </a:custGeom>
              <a:ln w="12700" cap="rnd">
                <a:solidFill>
                  <a:schemeClr val="tx1"/>
                </a:solidFill>
                <a:prstDash val="solid"/>
                <a:round/>
              </a:ln>
            </p:spPr>
            <p:txBody>
              <a:bodyPr rtlCol="0" anchor="ctr"/>
              <a:lstStyle/>
              <a:p>
                <a:endParaRPr lang="en-AU"/>
              </a:p>
            </p:txBody>
          </p:sp>
          <p:sp>
            <p:nvSpPr>
              <p:cNvPr id="1651" name="Freeform: Shape 1650">
                <a:extLst>
                  <a:ext uri="{FF2B5EF4-FFF2-40B4-BE49-F238E27FC236}">
                    <a16:creationId xmlns:a16="http://schemas.microsoft.com/office/drawing/2014/main" id="{DE13CCCB-60BD-41E2-93B9-58F531FF1EE9}"/>
                  </a:ext>
                </a:extLst>
              </p:cNvPr>
              <p:cNvSpPr/>
              <p:nvPr/>
            </p:nvSpPr>
            <p:spPr>
              <a:xfrm>
                <a:off x="7130237" y="2167302"/>
                <a:ext cx="35663" cy="5943"/>
              </a:xfrm>
              <a:custGeom>
                <a:avLst/>
                <a:gdLst>
                  <a:gd name="connsiteX0" fmla="*/ 0 w 35663"/>
                  <a:gd name="connsiteY0" fmla="*/ 0 h 5943"/>
                  <a:gd name="connsiteX1" fmla="*/ 35663 w 35663"/>
                  <a:gd name="connsiteY1" fmla="*/ 0 h 5943"/>
                </a:gdLst>
                <a:ahLst/>
                <a:cxnLst>
                  <a:cxn ang="0">
                    <a:pos x="connsiteX0" y="connsiteY0"/>
                  </a:cxn>
                  <a:cxn ang="0">
                    <a:pos x="connsiteX1" y="connsiteY1"/>
                  </a:cxn>
                </a:cxnLst>
                <a:rect l="l" t="t" r="r" b="b"/>
                <a:pathLst>
                  <a:path w="35663" h="5943">
                    <a:moveTo>
                      <a:pt x="0" y="0"/>
                    </a:moveTo>
                    <a:lnTo>
                      <a:pt x="35663" y="0"/>
                    </a:lnTo>
                  </a:path>
                </a:pathLst>
              </a:custGeom>
              <a:ln w="12700" cap="rnd">
                <a:solidFill>
                  <a:schemeClr val="tx1"/>
                </a:solidFill>
                <a:prstDash val="solid"/>
                <a:round/>
              </a:ln>
            </p:spPr>
            <p:txBody>
              <a:bodyPr rtlCol="0" anchor="ctr"/>
              <a:lstStyle/>
              <a:p>
                <a:endParaRPr lang="en-AU"/>
              </a:p>
            </p:txBody>
          </p:sp>
        </p:grpSp>
        <p:grpSp>
          <p:nvGrpSpPr>
            <p:cNvPr id="1652" name="Graphic 1485">
              <a:extLst>
                <a:ext uri="{FF2B5EF4-FFF2-40B4-BE49-F238E27FC236}">
                  <a16:creationId xmlns:a16="http://schemas.microsoft.com/office/drawing/2014/main" id="{06235A51-CBC1-410B-AD69-749899EDFFA2}"/>
                </a:ext>
              </a:extLst>
            </p:cNvPr>
            <p:cNvGrpSpPr/>
            <p:nvPr/>
          </p:nvGrpSpPr>
          <p:grpSpPr>
            <a:xfrm>
              <a:off x="7148069" y="2191078"/>
              <a:ext cx="5943" cy="154541"/>
              <a:chOff x="7148069" y="2191078"/>
              <a:chExt cx="5943" cy="154541"/>
            </a:xfrm>
          </p:grpSpPr>
          <p:sp>
            <p:nvSpPr>
              <p:cNvPr id="1653" name="Freeform: Shape 1652">
                <a:extLst>
                  <a:ext uri="{FF2B5EF4-FFF2-40B4-BE49-F238E27FC236}">
                    <a16:creationId xmlns:a16="http://schemas.microsoft.com/office/drawing/2014/main" id="{E4955B38-C2B4-4953-849C-DF877511ADFD}"/>
                  </a:ext>
                </a:extLst>
              </p:cNvPr>
              <p:cNvSpPr/>
              <p:nvPr/>
            </p:nvSpPr>
            <p:spPr>
              <a:xfrm>
                <a:off x="7148069" y="2191078"/>
                <a:ext cx="5943" cy="53495"/>
              </a:xfrm>
              <a:custGeom>
                <a:avLst/>
                <a:gdLst>
                  <a:gd name="connsiteX0" fmla="*/ 0 w 5943"/>
                  <a:gd name="connsiteY0" fmla="*/ 0 h 53495"/>
                  <a:gd name="connsiteX1" fmla="*/ 0 w 5943"/>
                  <a:gd name="connsiteY1" fmla="*/ 53495 h 53495"/>
                </a:gdLst>
                <a:ahLst/>
                <a:cxnLst>
                  <a:cxn ang="0">
                    <a:pos x="connsiteX0" y="connsiteY0"/>
                  </a:cxn>
                  <a:cxn ang="0">
                    <a:pos x="connsiteX1" y="connsiteY1"/>
                  </a:cxn>
                </a:cxnLst>
                <a:rect l="l" t="t" r="r" b="b"/>
                <a:pathLst>
                  <a:path w="5943" h="53495">
                    <a:moveTo>
                      <a:pt x="0" y="0"/>
                    </a:moveTo>
                    <a:lnTo>
                      <a:pt x="0" y="53495"/>
                    </a:lnTo>
                  </a:path>
                </a:pathLst>
              </a:custGeom>
              <a:ln w="12700" cap="rnd">
                <a:solidFill>
                  <a:schemeClr val="tx1"/>
                </a:solidFill>
                <a:prstDash val="solid"/>
                <a:round/>
              </a:ln>
            </p:spPr>
            <p:txBody>
              <a:bodyPr rtlCol="0" anchor="ctr"/>
              <a:lstStyle/>
              <a:p>
                <a:endParaRPr lang="en-AU"/>
              </a:p>
            </p:txBody>
          </p:sp>
          <p:sp>
            <p:nvSpPr>
              <p:cNvPr id="1654" name="Freeform: Shape 1653">
                <a:extLst>
                  <a:ext uri="{FF2B5EF4-FFF2-40B4-BE49-F238E27FC236}">
                    <a16:creationId xmlns:a16="http://schemas.microsoft.com/office/drawing/2014/main" id="{E14778A0-CC50-41D1-B205-1602FE5FB664}"/>
                  </a:ext>
                </a:extLst>
              </p:cNvPr>
              <p:cNvSpPr/>
              <p:nvPr/>
            </p:nvSpPr>
            <p:spPr>
              <a:xfrm>
                <a:off x="7148069" y="2292124"/>
                <a:ext cx="5943" cy="53495"/>
              </a:xfrm>
              <a:custGeom>
                <a:avLst/>
                <a:gdLst>
                  <a:gd name="connsiteX0" fmla="*/ 0 w 5943"/>
                  <a:gd name="connsiteY0" fmla="*/ 0 h 53495"/>
                  <a:gd name="connsiteX1" fmla="*/ 0 w 5943"/>
                  <a:gd name="connsiteY1" fmla="*/ 53495 h 53495"/>
                </a:gdLst>
                <a:ahLst/>
                <a:cxnLst>
                  <a:cxn ang="0">
                    <a:pos x="connsiteX0" y="connsiteY0"/>
                  </a:cxn>
                  <a:cxn ang="0">
                    <a:pos x="connsiteX1" y="connsiteY1"/>
                  </a:cxn>
                </a:cxnLst>
                <a:rect l="l" t="t" r="r" b="b"/>
                <a:pathLst>
                  <a:path w="5943" h="53495">
                    <a:moveTo>
                      <a:pt x="0" y="0"/>
                    </a:moveTo>
                    <a:lnTo>
                      <a:pt x="0" y="53495"/>
                    </a:lnTo>
                  </a:path>
                </a:pathLst>
              </a:custGeom>
              <a:ln w="12700" cap="rnd">
                <a:solidFill>
                  <a:schemeClr val="tx1"/>
                </a:solidFill>
                <a:prstDash val="solid"/>
                <a:round/>
              </a:ln>
            </p:spPr>
            <p:txBody>
              <a:bodyPr rtlCol="0" anchor="ctr"/>
              <a:lstStyle/>
              <a:p>
                <a:endParaRPr lang="en-AU"/>
              </a:p>
            </p:txBody>
          </p:sp>
        </p:grpSp>
        <p:grpSp>
          <p:nvGrpSpPr>
            <p:cNvPr id="1655" name="Graphic 1485">
              <a:extLst>
                <a:ext uri="{FF2B5EF4-FFF2-40B4-BE49-F238E27FC236}">
                  <a16:creationId xmlns:a16="http://schemas.microsoft.com/office/drawing/2014/main" id="{2F69EBBE-A94F-481B-917B-D8FB1EBA75A4}"/>
                </a:ext>
              </a:extLst>
            </p:cNvPr>
            <p:cNvGrpSpPr/>
            <p:nvPr/>
          </p:nvGrpSpPr>
          <p:grpSpPr>
            <a:xfrm>
              <a:off x="7480927" y="2116185"/>
              <a:ext cx="11887" cy="144139"/>
              <a:chOff x="7480927" y="2116185"/>
              <a:chExt cx="11887" cy="144139"/>
            </a:xfrm>
            <a:noFill/>
          </p:grpSpPr>
          <p:sp>
            <p:nvSpPr>
              <p:cNvPr id="1656" name="Freeform: Shape 1655">
                <a:extLst>
                  <a:ext uri="{FF2B5EF4-FFF2-40B4-BE49-F238E27FC236}">
                    <a16:creationId xmlns:a16="http://schemas.microsoft.com/office/drawing/2014/main" id="{97DF7ACE-DD62-458D-963D-677458B1AEBD}"/>
                  </a:ext>
                </a:extLst>
              </p:cNvPr>
              <p:cNvSpPr/>
              <p:nvPr/>
            </p:nvSpPr>
            <p:spPr>
              <a:xfrm>
                <a:off x="7480927" y="2204274"/>
                <a:ext cx="11887" cy="56050"/>
              </a:xfrm>
              <a:custGeom>
                <a:avLst/>
                <a:gdLst>
                  <a:gd name="connsiteX0" fmla="*/ 0 w 11887"/>
                  <a:gd name="connsiteY0" fmla="*/ 56051 h 56050"/>
                  <a:gd name="connsiteX1" fmla="*/ 11888 w 11887"/>
                  <a:gd name="connsiteY1" fmla="*/ 44163 h 56050"/>
                  <a:gd name="connsiteX2" fmla="*/ 11888 w 11887"/>
                  <a:gd name="connsiteY2" fmla="*/ 11888 h 56050"/>
                  <a:gd name="connsiteX3" fmla="*/ 0 w 11887"/>
                  <a:gd name="connsiteY3" fmla="*/ 0 h 56050"/>
                </a:gdLst>
                <a:ahLst/>
                <a:cxnLst>
                  <a:cxn ang="0">
                    <a:pos x="connsiteX0" y="connsiteY0"/>
                  </a:cxn>
                  <a:cxn ang="0">
                    <a:pos x="connsiteX1" y="connsiteY1"/>
                  </a:cxn>
                  <a:cxn ang="0">
                    <a:pos x="connsiteX2" y="connsiteY2"/>
                  </a:cxn>
                  <a:cxn ang="0">
                    <a:pos x="connsiteX3" y="connsiteY3"/>
                  </a:cxn>
                </a:cxnLst>
                <a:rect l="l" t="t" r="r" b="b"/>
                <a:pathLst>
                  <a:path w="11887" h="56050">
                    <a:moveTo>
                      <a:pt x="0" y="56051"/>
                    </a:moveTo>
                    <a:cubicBezTo>
                      <a:pt x="6538" y="56051"/>
                      <a:pt x="11888" y="50701"/>
                      <a:pt x="11888" y="44163"/>
                    </a:cubicBezTo>
                    <a:lnTo>
                      <a:pt x="11888" y="11888"/>
                    </a:lnTo>
                    <a:cubicBezTo>
                      <a:pt x="11888" y="5350"/>
                      <a:pt x="6538" y="0"/>
                      <a:pt x="0" y="0"/>
                    </a:cubicBezTo>
                  </a:path>
                </a:pathLst>
              </a:custGeom>
              <a:noFill/>
              <a:ln w="12700" cap="rnd">
                <a:solidFill>
                  <a:schemeClr val="tx1"/>
                </a:solidFill>
                <a:prstDash val="solid"/>
                <a:round/>
              </a:ln>
            </p:spPr>
            <p:txBody>
              <a:bodyPr rtlCol="0" anchor="ctr"/>
              <a:lstStyle/>
              <a:p>
                <a:endParaRPr lang="en-AU"/>
              </a:p>
            </p:txBody>
          </p:sp>
          <p:sp>
            <p:nvSpPr>
              <p:cNvPr id="1657" name="Freeform: Shape 1656">
                <a:extLst>
                  <a:ext uri="{FF2B5EF4-FFF2-40B4-BE49-F238E27FC236}">
                    <a16:creationId xmlns:a16="http://schemas.microsoft.com/office/drawing/2014/main" id="{0286AADE-4250-4383-85BE-685C5F1A2DA6}"/>
                  </a:ext>
                </a:extLst>
              </p:cNvPr>
              <p:cNvSpPr/>
              <p:nvPr/>
            </p:nvSpPr>
            <p:spPr>
              <a:xfrm>
                <a:off x="7480927" y="2116185"/>
                <a:ext cx="11887" cy="56050"/>
              </a:xfrm>
              <a:custGeom>
                <a:avLst/>
                <a:gdLst>
                  <a:gd name="connsiteX0" fmla="*/ 0 w 11887"/>
                  <a:gd name="connsiteY0" fmla="*/ 56051 h 56050"/>
                  <a:gd name="connsiteX1" fmla="*/ 11888 w 11887"/>
                  <a:gd name="connsiteY1" fmla="*/ 44163 h 56050"/>
                  <a:gd name="connsiteX2" fmla="*/ 11888 w 11887"/>
                  <a:gd name="connsiteY2" fmla="*/ 11888 h 56050"/>
                  <a:gd name="connsiteX3" fmla="*/ 0 w 11887"/>
                  <a:gd name="connsiteY3" fmla="*/ 0 h 56050"/>
                </a:gdLst>
                <a:ahLst/>
                <a:cxnLst>
                  <a:cxn ang="0">
                    <a:pos x="connsiteX0" y="connsiteY0"/>
                  </a:cxn>
                  <a:cxn ang="0">
                    <a:pos x="connsiteX1" y="connsiteY1"/>
                  </a:cxn>
                  <a:cxn ang="0">
                    <a:pos x="connsiteX2" y="connsiteY2"/>
                  </a:cxn>
                  <a:cxn ang="0">
                    <a:pos x="connsiteX3" y="connsiteY3"/>
                  </a:cxn>
                </a:cxnLst>
                <a:rect l="l" t="t" r="r" b="b"/>
                <a:pathLst>
                  <a:path w="11887" h="56050">
                    <a:moveTo>
                      <a:pt x="0" y="56051"/>
                    </a:moveTo>
                    <a:cubicBezTo>
                      <a:pt x="6538" y="56051"/>
                      <a:pt x="11888" y="50701"/>
                      <a:pt x="11888" y="44163"/>
                    </a:cubicBezTo>
                    <a:lnTo>
                      <a:pt x="11888" y="11888"/>
                    </a:lnTo>
                    <a:cubicBezTo>
                      <a:pt x="11888" y="5350"/>
                      <a:pt x="6538" y="0"/>
                      <a:pt x="0" y="0"/>
                    </a:cubicBezTo>
                  </a:path>
                </a:pathLst>
              </a:custGeom>
              <a:noFill/>
              <a:ln w="12700" cap="rnd">
                <a:solidFill>
                  <a:schemeClr val="tx1"/>
                </a:solidFill>
                <a:prstDash val="solid"/>
                <a:round/>
              </a:ln>
            </p:spPr>
            <p:txBody>
              <a:bodyPr rtlCol="0" anchor="ctr"/>
              <a:lstStyle/>
              <a:p>
                <a:endParaRPr lang="en-AU"/>
              </a:p>
            </p:txBody>
          </p:sp>
        </p:grpSp>
        <p:sp>
          <p:nvSpPr>
            <p:cNvPr id="1658" name="Freeform: Shape 1657">
              <a:extLst>
                <a:ext uri="{FF2B5EF4-FFF2-40B4-BE49-F238E27FC236}">
                  <a16:creationId xmlns:a16="http://schemas.microsoft.com/office/drawing/2014/main" id="{4D3037AE-2FB2-4795-8053-20A8761B817B}"/>
                </a:ext>
              </a:extLst>
            </p:cNvPr>
            <p:cNvSpPr/>
            <p:nvPr/>
          </p:nvSpPr>
          <p:spPr>
            <a:xfrm>
              <a:off x="7195620" y="2143527"/>
              <a:ext cx="5943" cy="249643"/>
            </a:xfrm>
            <a:custGeom>
              <a:avLst/>
              <a:gdLst>
                <a:gd name="connsiteX0" fmla="*/ 0 w 5943"/>
                <a:gd name="connsiteY0" fmla="*/ 249644 h 249643"/>
                <a:gd name="connsiteX1" fmla="*/ 0 w 5943"/>
                <a:gd name="connsiteY1" fmla="*/ 0 h 249643"/>
              </a:gdLst>
              <a:ahLst/>
              <a:cxnLst>
                <a:cxn ang="0">
                  <a:pos x="connsiteX0" y="connsiteY0"/>
                </a:cxn>
                <a:cxn ang="0">
                  <a:pos x="connsiteX1" y="connsiteY1"/>
                </a:cxn>
              </a:cxnLst>
              <a:rect l="l" t="t" r="r" b="b"/>
              <a:pathLst>
                <a:path w="5943" h="249643">
                  <a:moveTo>
                    <a:pt x="0" y="249644"/>
                  </a:moveTo>
                  <a:lnTo>
                    <a:pt x="0" y="0"/>
                  </a:lnTo>
                </a:path>
              </a:pathLst>
            </a:custGeom>
            <a:ln w="12700" cap="rnd">
              <a:solidFill>
                <a:schemeClr val="tx1"/>
              </a:solidFill>
              <a:prstDash val="solid"/>
              <a:round/>
            </a:ln>
          </p:spPr>
          <p:txBody>
            <a:bodyPr rtlCol="0" anchor="ctr"/>
            <a:lstStyle/>
            <a:p>
              <a:endParaRPr lang="en-AU"/>
            </a:p>
          </p:txBody>
        </p:sp>
        <p:sp>
          <p:nvSpPr>
            <p:cNvPr id="1659" name="Freeform: Shape 1658">
              <a:extLst>
                <a:ext uri="{FF2B5EF4-FFF2-40B4-BE49-F238E27FC236}">
                  <a16:creationId xmlns:a16="http://schemas.microsoft.com/office/drawing/2014/main" id="{6E6A7757-AA59-4703-BDBC-B90E46E8D546}"/>
                </a:ext>
              </a:extLst>
            </p:cNvPr>
            <p:cNvSpPr/>
            <p:nvPr/>
          </p:nvSpPr>
          <p:spPr>
            <a:xfrm>
              <a:off x="7148069" y="2084088"/>
              <a:ext cx="309082" cy="368521"/>
            </a:xfrm>
            <a:custGeom>
              <a:avLst/>
              <a:gdLst>
                <a:gd name="connsiteX0" fmla="*/ 0 w 309082"/>
                <a:gd name="connsiteY0" fmla="*/ 59439 h 368521"/>
                <a:gd name="connsiteX1" fmla="*/ 0 w 309082"/>
                <a:gd name="connsiteY1" fmla="*/ 23776 h 368521"/>
                <a:gd name="connsiteX2" fmla="*/ 23776 w 309082"/>
                <a:gd name="connsiteY2" fmla="*/ 0 h 368521"/>
                <a:gd name="connsiteX3" fmla="*/ 285307 w 309082"/>
                <a:gd name="connsiteY3" fmla="*/ 0 h 368521"/>
                <a:gd name="connsiteX4" fmla="*/ 309083 w 309082"/>
                <a:gd name="connsiteY4" fmla="*/ 23776 h 368521"/>
                <a:gd name="connsiteX5" fmla="*/ 309083 w 309082"/>
                <a:gd name="connsiteY5" fmla="*/ 344746 h 368521"/>
                <a:gd name="connsiteX6" fmla="*/ 285307 w 309082"/>
                <a:gd name="connsiteY6" fmla="*/ 368522 h 368521"/>
                <a:gd name="connsiteX7" fmla="*/ 23776 w 309082"/>
                <a:gd name="connsiteY7" fmla="*/ 368522 h 368521"/>
                <a:gd name="connsiteX8" fmla="*/ 0 w 309082"/>
                <a:gd name="connsiteY8" fmla="*/ 344746 h 368521"/>
                <a:gd name="connsiteX9" fmla="*/ 0 w 309082"/>
                <a:gd name="connsiteY9" fmla="*/ 309083 h 36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9082" h="368521">
                  <a:moveTo>
                    <a:pt x="0" y="59439"/>
                  </a:moveTo>
                  <a:lnTo>
                    <a:pt x="0" y="23776"/>
                  </a:lnTo>
                  <a:cubicBezTo>
                    <a:pt x="0" y="10640"/>
                    <a:pt x="10640" y="0"/>
                    <a:pt x="23776" y="0"/>
                  </a:cubicBezTo>
                  <a:lnTo>
                    <a:pt x="285307" y="0"/>
                  </a:lnTo>
                  <a:cubicBezTo>
                    <a:pt x="298443" y="0"/>
                    <a:pt x="309083" y="10640"/>
                    <a:pt x="309083" y="23776"/>
                  </a:cubicBezTo>
                  <a:lnTo>
                    <a:pt x="309083" y="344746"/>
                  </a:lnTo>
                  <a:cubicBezTo>
                    <a:pt x="309083" y="357882"/>
                    <a:pt x="298443" y="368522"/>
                    <a:pt x="285307" y="368522"/>
                  </a:cubicBezTo>
                  <a:lnTo>
                    <a:pt x="23776" y="368522"/>
                  </a:lnTo>
                  <a:cubicBezTo>
                    <a:pt x="10640" y="368522"/>
                    <a:pt x="0" y="357882"/>
                    <a:pt x="0" y="344746"/>
                  </a:cubicBezTo>
                  <a:lnTo>
                    <a:pt x="0" y="309083"/>
                  </a:lnTo>
                </a:path>
              </a:pathLst>
            </a:custGeom>
            <a:noFill/>
            <a:ln w="12700" cap="rnd">
              <a:solidFill>
                <a:schemeClr val="tx1"/>
              </a:solidFill>
              <a:prstDash val="solid"/>
              <a:round/>
            </a:ln>
          </p:spPr>
          <p:txBody>
            <a:bodyPr rtlCol="0" anchor="ctr"/>
            <a:lstStyle/>
            <a:p>
              <a:endParaRPr lang="en-AU"/>
            </a:p>
          </p:txBody>
        </p:sp>
        <p:sp>
          <p:nvSpPr>
            <p:cNvPr id="1660" name="Freeform: Shape 1659">
              <a:extLst>
                <a:ext uri="{FF2B5EF4-FFF2-40B4-BE49-F238E27FC236}">
                  <a16:creationId xmlns:a16="http://schemas.microsoft.com/office/drawing/2014/main" id="{BAF4D8F4-9345-47C0-BC41-59BDB950C267}"/>
                </a:ext>
              </a:extLst>
            </p:cNvPr>
            <p:cNvSpPr/>
            <p:nvPr/>
          </p:nvSpPr>
          <p:spPr>
            <a:xfrm>
              <a:off x="7243231" y="2173246"/>
              <a:ext cx="160425" cy="178316"/>
            </a:xfrm>
            <a:custGeom>
              <a:avLst/>
              <a:gdLst>
                <a:gd name="connsiteX0" fmla="*/ 160426 w 160425"/>
                <a:gd name="connsiteY0" fmla="*/ 178317 h 178316"/>
                <a:gd name="connsiteX1" fmla="*/ 118818 w 160425"/>
                <a:gd name="connsiteY1" fmla="*/ 160485 h 178316"/>
                <a:gd name="connsiteX2" fmla="*/ 118818 w 160425"/>
                <a:gd name="connsiteY2" fmla="*/ 130766 h 178316"/>
                <a:gd name="connsiteX3" fmla="*/ 130706 w 160425"/>
                <a:gd name="connsiteY3" fmla="*/ 106990 h 178316"/>
                <a:gd name="connsiteX4" fmla="*/ 138671 w 160425"/>
                <a:gd name="connsiteY4" fmla="*/ 65205 h 178316"/>
                <a:gd name="connsiteX5" fmla="*/ 138196 w 160425"/>
                <a:gd name="connsiteY5" fmla="*/ 40537 h 178316"/>
                <a:gd name="connsiteX6" fmla="*/ 83215 w 160425"/>
                <a:gd name="connsiteY6" fmla="*/ 0 h 178316"/>
                <a:gd name="connsiteX7" fmla="*/ 26629 w 160425"/>
                <a:gd name="connsiteY7" fmla="*/ 40537 h 178316"/>
                <a:gd name="connsiteX8" fmla="*/ 26094 w 160425"/>
                <a:gd name="connsiteY8" fmla="*/ 65145 h 178316"/>
                <a:gd name="connsiteX9" fmla="*/ 35663 w 160425"/>
                <a:gd name="connsiteY9" fmla="*/ 106931 h 178316"/>
                <a:gd name="connsiteX10" fmla="*/ 47551 w 160425"/>
                <a:gd name="connsiteY10" fmla="*/ 130706 h 178316"/>
                <a:gd name="connsiteX11" fmla="*/ 47551 w 160425"/>
                <a:gd name="connsiteY11" fmla="*/ 160426 h 178316"/>
                <a:gd name="connsiteX12" fmla="*/ 0 w 160425"/>
                <a:gd name="connsiteY12" fmla="*/ 178257 h 17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0425" h="178316">
                  <a:moveTo>
                    <a:pt x="160426" y="178317"/>
                  </a:moveTo>
                  <a:cubicBezTo>
                    <a:pt x="160426" y="178317"/>
                    <a:pt x="127556" y="170828"/>
                    <a:pt x="118818" y="160485"/>
                  </a:cubicBezTo>
                  <a:cubicBezTo>
                    <a:pt x="114063" y="154898"/>
                    <a:pt x="118818" y="130766"/>
                    <a:pt x="118818" y="130766"/>
                  </a:cubicBezTo>
                  <a:cubicBezTo>
                    <a:pt x="126486" y="123811"/>
                    <a:pt x="128150" y="118046"/>
                    <a:pt x="130706" y="106990"/>
                  </a:cubicBezTo>
                  <a:cubicBezTo>
                    <a:pt x="132965" y="97183"/>
                    <a:pt x="137542" y="75250"/>
                    <a:pt x="138671" y="65205"/>
                  </a:cubicBezTo>
                  <a:cubicBezTo>
                    <a:pt x="139979" y="53673"/>
                    <a:pt x="139206" y="48740"/>
                    <a:pt x="138196" y="40537"/>
                  </a:cubicBezTo>
                  <a:cubicBezTo>
                    <a:pt x="135045" y="16346"/>
                    <a:pt x="111864" y="0"/>
                    <a:pt x="83215" y="0"/>
                  </a:cubicBezTo>
                  <a:cubicBezTo>
                    <a:pt x="54565" y="0"/>
                    <a:pt x="29779" y="16346"/>
                    <a:pt x="26629" y="40537"/>
                  </a:cubicBezTo>
                  <a:cubicBezTo>
                    <a:pt x="25559" y="48740"/>
                    <a:pt x="24845" y="53614"/>
                    <a:pt x="26094" y="65145"/>
                  </a:cubicBezTo>
                  <a:cubicBezTo>
                    <a:pt x="27223" y="75190"/>
                    <a:pt x="33405" y="97123"/>
                    <a:pt x="35663" y="106931"/>
                  </a:cubicBezTo>
                  <a:cubicBezTo>
                    <a:pt x="38219" y="117927"/>
                    <a:pt x="39943" y="123752"/>
                    <a:pt x="47551" y="130706"/>
                  </a:cubicBezTo>
                  <a:cubicBezTo>
                    <a:pt x="47551" y="130706"/>
                    <a:pt x="52247" y="154779"/>
                    <a:pt x="47551" y="160426"/>
                  </a:cubicBezTo>
                  <a:cubicBezTo>
                    <a:pt x="39170" y="170530"/>
                    <a:pt x="0" y="178257"/>
                    <a:pt x="0" y="178257"/>
                  </a:cubicBezTo>
                </a:path>
              </a:pathLst>
            </a:custGeom>
            <a:noFill/>
            <a:ln w="12700" cap="rnd">
              <a:solidFill>
                <a:schemeClr val="tx1"/>
              </a:solidFill>
              <a:prstDash val="solid"/>
              <a:round/>
            </a:ln>
          </p:spPr>
          <p:txBody>
            <a:bodyPr rtlCol="0" anchor="ctr"/>
            <a:lstStyle/>
            <a:p>
              <a:endParaRPr lang="en-AU"/>
            </a:p>
          </p:txBody>
        </p:sp>
      </p:grpSp>
      <p:grpSp>
        <p:nvGrpSpPr>
          <p:cNvPr id="1661" name="Graphic 1485">
            <a:extLst>
              <a:ext uri="{FF2B5EF4-FFF2-40B4-BE49-F238E27FC236}">
                <a16:creationId xmlns:a16="http://schemas.microsoft.com/office/drawing/2014/main" id="{3C7F1B34-0EFA-46C1-AE3F-29778C3D4B47}"/>
              </a:ext>
            </a:extLst>
          </p:cNvPr>
          <p:cNvGrpSpPr/>
          <p:nvPr/>
        </p:nvGrpSpPr>
        <p:grpSpPr>
          <a:xfrm>
            <a:off x="11399046" y="1401170"/>
            <a:ext cx="368521" cy="368521"/>
            <a:chOff x="9810934" y="1489698"/>
            <a:chExt cx="368521" cy="368521"/>
          </a:xfrm>
          <a:noFill/>
        </p:grpSpPr>
        <p:grpSp>
          <p:nvGrpSpPr>
            <p:cNvPr id="1662" name="Graphic 1485">
              <a:extLst>
                <a:ext uri="{FF2B5EF4-FFF2-40B4-BE49-F238E27FC236}">
                  <a16:creationId xmlns:a16="http://schemas.microsoft.com/office/drawing/2014/main" id="{D72B66D4-7AE7-427E-9D14-1B245F3D72E3}"/>
                </a:ext>
              </a:extLst>
            </p:cNvPr>
            <p:cNvGrpSpPr/>
            <p:nvPr/>
          </p:nvGrpSpPr>
          <p:grpSpPr>
            <a:xfrm>
              <a:off x="9941700" y="1555081"/>
              <a:ext cx="178316" cy="237755"/>
              <a:chOff x="9941700" y="1555081"/>
              <a:chExt cx="178316" cy="237755"/>
            </a:xfrm>
            <a:noFill/>
          </p:grpSpPr>
          <p:sp>
            <p:nvSpPr>
              <p:cNvPr id="1663" name="Freeform: Shape 1662">
                <a:extLst>
                  <a:ext uri="{FF2B5EF4-FFF2-40B4-BE49-F238E27FC236}">
                    <a16:creationId xmlns:a16="http://schemas.microsoft.com/office/drawing/2014/main" id="{AD65D8A8-4DBC-4D85-8984-A81B027EC6A5}"/>
                  </a:ext>
                </a:extLst>
              </p:cNvPr>
              <p:cNvSpPr/>
              <p:nvPr/>
            </p:nvSpPr>
            <p:spPr>
              <a:xfrm>
                <a:off x="9941700" y="1650184"/>
                <a:ext cx="71326" cy="5943"/>
              </a:xfrm>
              <a:custGeom>
                <a:avLst/>
                <a:gdLst>
                  <a:gd name="connsiteX0" fmla="*/ 0 w 71326"/>
                  <a:gd name="connsiteY0" fmla="*/ 0 h 5943"/>
                  <a:gd name="connsiteX1" fmla="*/ 71327 w 71326"/>
                  <a:gd name="connsiteY1" fmla="*/ 0 h 5943"/>
                </a:gdLst>
                <a:ahLst/>
                <a:cxnLst>
                  <a:cxn ang="0">
                    <a:pos x="connsiteX0" y="connsiteY0"/>
                  </a:cxn>
                  <a:cxn ang="0">
                    <a:pos x="connsiteX1" y="connsiteY1"/>
                  </a:cxn>
                </a:cxnLst>
                <a:rect l="l" t="t" r="r" b="b"/>
                <a:pathLst>
                  <a:path w="71326" h="5943">
                    <a:moveTo>
                      <a:pt x="0" y="0"/>
                    </a:moveTo>
                    <a:lnTo>
                      <a:pt x="71327" y="0"/>
                    </a:lnTo>
                  </a:path>
                </a:pathLst>
              </a:custGeom>
              <a:ln w="12700" cap="rnd">
                <a:solidFill>
                  <a:schemeClr val="tx1"/>
                </a:solidFill>
                <a:prstDash val="solid"/>
                <a:round/>
              </a:ln>
            </p:spPr>
            <p:txBody>
              <a:bodyPr rtlCol="0" anchor="ctr"/>
              <a:lstStyle/>
              <a:p>
                <a:endParaRPr lang="en-AU"/>
              </a:p>
            </p:txBody>
          </p:sp>
          <p:sp>
            <p:nvSpPr>
              <p:cNvPr id="1664" name="Freeform: Shape 1663">
                <a:extLst>
                  <a:ext uri="{FF2B5EF4-FFF2-40B4-BE49-F238E27FC236}">
                    <a16:creationId xmlns:a16="http://schemas.microsoft.com/office/drawing/2014/main" id="{5131295F-2D6F-4536-8944-E6D53D787F7D}"/>
                  </a:ext>
                </a:extLst>
              </p:cNvPr>
              <p:cNvSpPr/>
              <p:nvPr/>
            </p:nvSpPr>
            <p:spPr>
              <a:xfrm>
                <a:off x="9941700" y="1697735"/>
                <a:ext cx="71326" cy="5943"/>
              </a:xfrm>
              <a:custGeom>
                <a:avLst/>
                <a:gdLst>
                  <a:gd name="connsiteX0" fmla="*/ 0 w 71326"/>
                  <a:gd name="connsiteY0" fmla="*/ 0 h 5943"/>
                  <a:gd name="connsiteX1" fmla="*/ 71327 w 71326"/>
                  <a:gd name="connsiteY1" fmla="*/ 0 h 5943"/>
                </a:gdLst>
                <a:ahLst/>
                <a:cxnLst>
                  <a:cxn ang="0">
                    <a:pos x="connsiteX0" y="connsiteY0"/>
                  </a:cxn>
                  <a:cxn ang="0">
                    <a:pos x="connsiteX1" y="connsiteY1"/>
                  </a:cxn>
                </a:cxnLst>
                <a:rect l="l" t="t" r="r" b="b"/>
                <a:pathLst>
                  <a:path w="71326" h="5943">
                    <a:moveTo>
                      <a:pt x="0" y="0"/>
                    </a:moveTo>
                    <a:lnTo>
                      <a:pt x="71327" y="0"/>
                    </a:lnTo>
                  </a:path>
                </a:pathLst>
              </a:custGeom>
              <a:ln w="12700" cap="rnd">
                <a:solidFill>
                  <a:schemeClr val="tx1"/>
                </a:solidFill>
                <a:prstDash val="solid"/>
                <a:round/>
              </a:ln>
            </p:spPr>
            <p:txBody>
              <a:bodyPr rtlCol="0" anchor="ctr"/>
              <a:lstStyle/>
              <a:p>
                <a:endParaRPr lang="en-AU"/>
              </a:p>
            </p:txBody>
          </p:sp>
          <p:sp>
            <p:nvSpPr>
              <p:cNvPr id="1665" name="Freeform: Shape 1664">
                <a:extLst>
                  <a:ext uri="{FF2B5EF4-FFF2-40B4-BE49-F238E27FC236}">
                    <a16:creationId xmlns:a16="http://schemas.microsoft.com/office/drawing/2014/main" id="{95C76E0D-F585-4989-A75D-575FFEEE93EF}"/>
                  </a:ext>
                </a:extLst>
              </p:cNvPr>
              <p:cNvSpPr/>
              <p:nvPr/>
            </p:nvSpPr>
            <p:spPr>
              <a:xfrm>
                <a:off x="9941700" y="1745286"/>
                <a:ext cx="178316" cy="5943"/>
              </a:xfrm>
              <a:custGeom>
                <a:avLst/>
                <a:gdLst>
                  <a:gd name="connsiteX0" fmla="*/ 0 w 178316"/>
                  <a:gd name="connsiteY0" fmla="*/ 0 h 5943"/>
                  <a:gd name="connsiteX1" fmla="*/ 178317 w 178316"/>
                  <a:gd name="connsiteY1" fmla="*/ 0 h 5943"/>
                </a:gdLst>
                <a:ahLst/>
                <a:cxnLst>
                  <a:cxn ang="0">
                    <a:pos x="connsiteX0" y="connsiteY0"/>
                  </a:cxn>
                  <a:cxn ang="0">
                    <a:pos x="connsiteX1" y="connsiteY1"/>
                  </a:cxn>
                </a:cxnLst>
                <a:rect l="l" t="t" r="r" b="b"/>
                <a:pathLst>
                  <a:path w="178316" h="5943">
                    <a:moveTo>
                      <a:pt x="0" y="0"/>
                    </a:moveTo>
                    <a:lnTo>
                      <a:pt x="178317" y="0"/>
                    </a:lnTo>
                  </a:path>
                </a:pathLst>
              </a:custGeom>
              <a:ln w="12700" cap="rnd">
                <a:solidFill>
                  <a:schemeClr val="tx1"/>
                </a:solidFill>
                <a:prstDash val="solid"/>
                <a:round/>
              </a:ln>
            </p:spPr>
            <p:txBody>
              <a:bodyPr rtlCol="0" anchor="ctr"/>
              <a:lstStyle/>
              <a:p>
                <a:endParaRPr lang="en-AU"/>
              </a:p>
            </p:txBody>
          </p:sp>
          <p:sp>
            <p:nvSpPr>
              <p:cNvPr id="1666" name="Freeform: Shape 1665">
                <a:extLst>
                  <a:ext uri="{FF2B5EF4-FFF2-40B4-BE49-F238E27FC236}">
                    <a16:creationId xmlns:a16="http://schemas.microsoft.com/office/drawing/2014/main" id="{D28C3A82-A31D-4FAB-A283-D7BBD4793BDA}"/>
                  </a:ext>
                </a:extLst>
              </p:cNvPr>
              <p:cNvSpPr/>
              <p:nvPr/>
            </p:nvSpPr>
            <p:spPr>
              <a:xfrm>
                <a:off x="9941700" y="1792837"/>
                <a:ext cx="178316" cy="5943"/>
              </a:xfrm>
              <a:custGeom>
                <a:avLst/>
                <a:gdLst>
                  <a:gd name="connsiteX0" fmla="*/ 0 w 178316"/>
                  <a:gd name="connsiteY0" fmla="*/ 0 h 5943"/>
                  <a:gd name="connsiteX1" fmla="*/ 178317 w 178316"/>
                  <a:gd name="connsiteY1" fmla="*/ 0 h 5943"/>
                </a:gdLst>
                <a:ahLst/>
                <a:cxnLst>
                  <a:cxn ang="0">
                    <a:pos x="connsiteX0" y="connsiteY0"/>
                  </a:cxn>
                  <a:cxn ang="0">
                    <a:pos x="connsiteX1" y="connsiteY1"/>
                  </a:cxn>
                </a:cxnLst>
                <a:rect l="l" t="t" r="r" b="b"/>
                <a:pathLst>
                  <a:path w="178316" h="5943">
                    <a:moveTo>
                      <a:pt x="0" y="0"/>
                    </a:moveTo>
                    <a:lnTo>
                      <a:pt x="178317" y="0"/>
                    </a:lnTo>
                  </a:path>
                </a:pathLst>
              </a:custGeom>
              <a:ln w="12700" cap="rnd">
                <a:solidFill>
                  <a:schemeClr val="tx1"/>
                </a:solidFill>
                <a:prstDash val="solid"/>
                <a:round/>
              </a:ln>
            </p:spPr>
            <p:txBody>
              <a:bodyPr rtlCol="0" anchor="ctr"/>
              <a:lstStyle/>
              <a:p>
                <a:endParaRPr lang="en-AU"/>
              </a:p>
            </p:txBody>
          </p:sp>
          <p:sp>
            <p:nvSpPr>
              <p:cNvPr id="1667" name="Freeform: Shape 1666">
                <a:extLst>
                  <a:ext uri="{FF2B5EF4-FFF2-40B4-BE49-F238E27FC236}">
                    <a16:creationId xmlns:a16="http://schemas.microsoft.com/office/drawing/2014/main" id="{FE9682FE-0710-4A46-942D-3A89D047366E}"/>
                  </a:ext>
                </a:extLst>
              </p:cNvPr>
              <p:cNvSpPr/>
              <p:nvPr/>
            </p:nvSpPr>
            <p:spPr>
              <a:xfrm>
                <a:off x="10048690" y="1650184"/>
                <a:ext cx="71326" cy="47551"/>
              </a:xfrm>
              <a:custGeom>
                <a:avLst/>
                <a:gdLst>
                  <a:gd name="connsiteX0" fmla="*/ 0 w 71326"/>
                  <a:gd name="connsiteY0" fmla="*/ 0 h 47551"/>
                  <a:gd name="connsiteX1" fmla="*/ 71327 w 71326"/>
                  <a:gd name="connsiteY1" fmla="*/ 0 h 47551"/>
                  <a:gd name="connsiteX2" fmla="*/ 71327 w 71326"/>
                  <a:gd name="connsiteY2" fmla="*/ 47551 h 47551"/>
                  <a:gd name="connsiteX3" fmla="*/ 0 w 71326"/>
                  <a:gd name="connsiteY3" fmla="*/ 47551 h 47551"/>
                </a:gdLst>
                <a:ahLst/>
                <a:cxnLst>
                  <a:cxn ang="0">
                    <a:pos x="connsiteX0" y="connsiteY0"/>
                  </a:cxn>
                  <a:cxn ang="0">
                    <a:pos x="connsiteX1" y="connsiteY1"/>
                  </a:cxn>
                  <a:cxn ang="0">
                    <a:pos x="connsiteX2" y="connsiteY2"/>
                  </a:cxn>
                  <a:cxn ang="0">
                    <a:pos x="connsiteX3" y="connsiteY3"/>
                  </a:cxn>
                </a:cxnLst>
                <a:rect l="l" t="t" r="r" b="b"/>
                <a:pathLst>
                  <a:path w="71326" h="47551">
                    <a:moveTo>
                      <a:pt x="0" y="0"/>
                    </a:moveTo>
                    <a:lnTo>
                      <a:pt x="71327" y="0"/>
                    </a:lnTo>
                    <a:lnTo>
                      <a:pt x="71327" y="47551"/>
                    </a:lnTo>
                    <a:lnTo>
                      <a:pt x="0" y="47551"/>
                    </a:lnTo>
                    <a:close/>
                  </a:path>
                </a:pathLst>
              </a:custGeom>
              <a:noFill/>
              <a:ln w="12700" cap="rnd">
                <a:solidFill>
                  <a:schemeClr val="tx1"/>
                </a:solidFill>
                <a:prstDash val="solid"/>
                <a:round/>
              </a:ln>
            </p:spPr>
            <p:txBody>
              <a:bodyPr rtlCol="0" anchor="ctr"/>
              <a:lstStyle/>
              <a:p>
                <a:endParaRPr lang="en-AU"/>
              </a:p>
            </p:txBody>
          </p:sp>
          <p:sp>
            <p:nvSpPr>
              <p:cNvPr id="1668" name="Freeform: Shape 1667">
                <a:extLst>
                  <a:ext uri="{FF2B5EF4-FFF2-40B4-BE49-F238E27FC236}">
                    <a16:creationId xmlns:a16="http://schemas.microsoft.com/office/drawing/2014/main" id="{CBC5BFF5-A506-4782-B563-B5AC8C236448}"/>
                  </a:ext>
                </a:extLst>
              </p:cNvPr>
              <p:cNvSpPr/>
              <p:nvPr/>
            </p:nvSpPr>
            <p:spPr>
              <a:xfrm>
                <a:off x="9941700" y="1555081"/>
                <a:ext cx="178316" cy="47551"/>
              </a:xfrm>
              <a:custGeom>
                <a:avLst/>
                <a:gdLst>
                  <a:gd name="connsiteX0" fmla="*/ 0 w 178316"/>
                  <a:gd name="connsiteY0" fmla="*/ 0 h 47551"/>
                  <a:gd name="connsiteX1" fmla="*/ 178317 w 178316"/>
                  <a:gd name="connsiteY1" fmla="*/ 0 h 47551"/>
                  <a:gd name="connsiteX2" fmla="*/ 178317 w 178316"/>
                  <a:gd name="connsiteY2" fmla="*/ 47551 h 47551"/>
                  <a:gd name="connsiteX3" fmla="*/ 0 w 178316"/>
                  <a:gd name="connsiteY3" fmla="*/ 47551 h 47551"/>
                </a:gdLst>
                <a:ahLst/>
                <a:cxnLst>
                  <a:cxn ang="0">
                    <a:pos x="connsiteX0" y="connsiteY0"/>
                  </a:cxn>
                  <a:cxn ang="0">
                    <a:pos x="connsiteX1" y="connsiteY1"/>
                  </a:cxn>
                  <a:cxn ang="0">
                    <a:pos x="connsiteX2" y="connsiteY2"/>
                  </a:cxn>
                  <a:cxn ang="0">
                    <a:pos x="connsiteX3" y="connsiteY3"/>
                  </a:cxn>
                </a:cxnLst>
                <a:rect l="l" t="t" r="r" b="b"/>
                <a:pathLst>
                  <a:path w="178316" h="47551">
                    <a:moveTo>
                      <a:pt x="0" y="0"/>
                    </a:moveTo>
                    <a:lnTo>
                      <a:pt x="178317" y="0"/>
                    </a:lnTo>
                    <a:lnTo>
                      <a:pt x="178317" y="47551"/>
                    </a:lnTo>
                    <a:lnTo>
                      <a:pt x="0" y="47551"/>
                    </a:lnTo>
                    <a:close/>
                  </a:path>
                </a:pathLst>
              </a:custGeom>
              <a:noFill/>
              <a:ln w="12700" cap="rnd">
                <a:solidFill>
                  <a:schemeClr val="tx1"/>
                </a:solidFill>
                <a:prstDash val="solid"/>
                <a:round/>
              </a:ln>
            </p:spPr>
            <p:txBody>
              <a:bodyPr rtlCol="0" anchor="ctr"/>
              <a:lstStyle/>
              <a:p>
                <a:endParaRPr lang="en-AU"/>
              </a:p>
            </p:txBody>
          </p:sp>
        </p:grpSp>
        <p:sp>
          <p:nvSpPr>
            <p:cNvPr id="1669" name="Freeform: Shape 1668">
              <a:extLst>
                <a:ext uri="{FF2B5EF4-FFF2-40B4-BE49-F238E27FC236}">
                  <a16:creationId xmlns:a16="http://schemas.microsoft.com/office/drawing/2014/main" id="{7B9D1D98-8836-4C13-B2BA-4213A3E598CD}"/>
                </a:ext>
              </a:extLst>
            </p:cNvPr>
            <p:cNvSpPr/>
            <p:nvPr/>
          </p:nvSpPr>
          <p:spPr>
            <a:xfrm>
              <a:off x="9810934" y="1489698"/>
              <a:ext cx="368521" cy="368521"/>
            </a:xfrm>
            <a:custGeom>
              <a:avLst/>
              <a:gdLst>
                <a:gd name="connsiteX0" fmla="*/ 35663 w 368521"/>
                <a:gd name="connsiteY0" fmla="*/ 368522 h 368521"/>
                <a:gd name="connsiteX1" fmla="*/ 320970 w 368521"/>
                <a:gd name="connsiteY1" fmla="*/ 368522 h 368521"/>
                <a:gd name="connsiteX2" fmla="*/ 368522 w 368521"/>
                <a:gd name="connsiteY2" fmla="*/ 320970 h 368521"/>
                <a:gd name="connsiteX3" fmla="*/ 368522 w 368521"/>
                <a:gd name="connsiteY3" fmla="*/ 11888 h 368521"/>
                <a:gd name="connsiteX4" fmla="*/ 356634 w 368521"/>
                <a:gd name="connsiteY4" fmla="*/ 0 h 368521"/>
                <a:gd name="connsiteX5" fmla="*/ 83215 w 368521"/>
                <a:gd name="connsiteY5" fmla="*/ 0 h 368521"/>
                <a:gd name="connsiteX6" fmla="*/ 71327 w 368521"/>
                <a:gd name="connsiteY6" fmla="*/ 11888 h 368521"/>
                <a:gd name="connsiteX7" fmla="*/ 71327 w 368521"/>
                <a:gd name="connsiteY7" fmla="*/ 332858 h 368521"/>
                <a:gd name="connsiteX8" fmla="*/ 35663 w 368521"/>
                <a:gd name="connsiteY8" fmla="*/ 368522 h 368521"/>
                <a:gd name="connsiteX9" fmla="*/ 35663 w 368521"/>
                <a:gd name="connsiteY9" fmla="*/ 368522 h 368521"/>
                <a:gd name="connsiteX10" fmla="*/ 0 w 368521"/>
                <a:gd name="connsiteY10" fmla="*/ 332858 h 368521"/>
                <a:gd name="connsiteX11" fmla="*/ 0 w 368521"/>
                <a:gd name="connsiteY11" fmla="*/ 112518 h 368521"/>
                <a:gd name="connsiteX12" fmla="*/ 29719 w 368521"/>
                <a:gd name="connsiteY12" fmla="*/ 112518 h 36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8521" h="368521">
                  <a:moveTo>
                    <a:pt x="35663" y="368522"/>
                  </a:moveTo>
                  <a:lnTo>
                    <a:pt x="320970" y="368522"/>
                  </a:lnTo>
                  <a:cubicBezTo>
                    <a:pt x="347242" y="368522"/>
                    <a:pt x="368522" y="347242"/>
                    <a:pt x="368522" y="320970"/>
                  </a:cubicBezTo>
                  <a:lnTo>
                    <a:pt x="368522" y="11888"/>
                  </a:lnTo>
                  <a:cubicBezTo>
                    <a:pt x="368522" y="5350"/>
                    <a:pt x="363172" y="0"/>
                    <a:pt x="356634" y="0"/>
                  </a:cubicBezTo>
                  <a:lnTo>
                    <a:pt x="83215" y="0"/>
                  </a:lnTo>
                  <a:cubicBezTo>
                    <a:pt x="76676" y="0"/>
                    <a:pt x="71327" y="5350"/>
                    <a:pt x="71327" y="11888"/>
                  </a:cubicBezTo>
                  <a:lnTo>
                    <a:pt x="71327" y="332858"/>
                  </a:lnTo>
                  <a:cubicBezTo>
                    <a:pt x="71327" y="352473"/>
                    <a:pt x="55278" y="368522"/>
                    <a:pt x="35663" y="368522"/>
                  </a:cubicBezTo>
                  <a:lnTo>
                    <a:pt x="35663" y="368522"/>
                  </a:lnTo>
                  <a:cubicBezTo>
                    <a:pt x="16049" y="368522"/>
                    <a:pt x="0" y="352473"/>
                    <a:pt x="0" y="332858"/>
                  </a:cubicBezTo>
                  <a:lnTo>
                    <a:pt x="0" y="112518"/>
                  </a:lnTo>
                  <a:lnTo>
                    <a:pt x="29719" y="112518"/>
                  </a:lnTo>
                </a:path>
              </a:pathLst>
            </a:custGeom>
            <a:noFill/>
            <a:ln w="12700" cap="sq">
              <a:solidFill>
                <a:schemeClr val="tx1"/>
              </a:solidFill>
              <a:prstDash val="solid"/>
              <a:round/>
            </a:ln>
          </p:spPr>
          <p:txBody>
            <a:bodyPr rtlCol="0" anchor="ctr"/>
            <a:lstStyle/>
            <a:p>
              <a:endParaRPr lang="en-AU"/>
            </a:p>
          </p:txBody>
        </p:sp>
      </p:grpSp>
      <p:grpSp>
        <p:nvGrpSpPr>
          <p:cNvPr id="1670" name="Graphic 1485">
            <a:extLst>
              <a:ext uri="{FF2B5EF4-FFF2-40B4-BE49-F238E27FC236}">
                <a16:creationId xmlns:a16="http://schemas.microsoft.com/office/drawing/2014/main" id="{DE74653C-BA3E-476C-B451-BD52A679EAE5}"/>
              </a:ext>
            </a:extLst>
          </p:cNvPr>
          <p:cNvGrpSpPr/>
          <p:nvPr/>
        </p:nvGrpSpPr>
        <p:grpSpPr>
          <a:xfrm>
            <a:off x="10727386" y="1401170"/>
            <a:ext cx="368521" cy="361644"/>
            <a:chOff x="9139274" y="1489698"/>
            <a:chExt cx="368521" cy="361644"/>
          </a:xfrm>
          <a:noFill/>
        </p:grpSpPr>
        <p:sp>
          <p:nvSpPr>
            <p:cNvPr id="1671" name="Freeform: Shape 1670">
              <a:extLst>
                <a:ext uri="{FF2B5EF4-FFF2-40B4-BE49-F238E27FC236}">
                  <a16:creationId xmlns:a16="http://schemas.microsoft.com/office/drawing/2014/main" id="{B2DBF408-ADA9-4A1B-AA4C-15187852AF19}"/>
                </a:ext>
              </a:extLst>
            </p:cNvPr>
            <p:cNvSpPr/>
            <p:nvPr/>
          </p:nvSpPr>
          <p:spPr>
            <a:xfrm>
              <a:off x="9139274" y="1489698"/>
              <a:ext cx="303138" cy="295138"/>
            </a:xfrm>
            <a:custGeom>
              <a:avLst/>
              <a:gdLst>
                <a:gd name="connsiteX0" fmla="*/ 279363 w 303138"/>
                <a:gd name="connsiteY0" fmla="*/ 0 h 295138"/>
                <a:gd name="connsiteX1" fmla="*/ 23776 w 303138"/>
                <a:gd name="connsiteY1" fmla="*/ 0 h 295138"/>
                <a:gd name="connsiteX2" fmla="*/ 0 w 303138"/>
                <a:gd name="connsiteY2" fmla="*/ 23776 h 295138"/>
                <a:gd name="connsiteX3" fmla="*/ 0 w 303138"/>
                <a:gd name="connsiteY3" fmla="*/ 289171 h 295138"/>
                <a:gd name="connsiteX4" fmla="*/ 10164 w 303138"/>
                <a:gd name="connsiteY4" fmla="*/ 293391 h 295138"/>
                <a:gd name="connsiteX5" fmla="*/ 77568 w 303138"/>
                <a:gd name="connsiteY5" fmla="*/ 225927 h 295138"/>
                <a:gd name="connsiteX6" fmla="*/ 279363 w 303138"/>
                <a:gd name="connsiteY6" fmla="*/ 225927 h 295138"/>
                <a:gd name="connsiteX7" fmla="*/ 303139 w 303138"/>
                <a:gd name="connsiteY7" fmla="*/ 202152 h 295138"/>
                <a:gd name="connsiteX8" fmla="*/ 303139 w 303138"/>
                <a:gd name="connsiteY8" fmla="*/ 23776 h 295138"/>
                <a:gd name="connsiteX9" fmla="*/ 279363 w 303138"/>
                <a:gd name="connsiteY9" fmla="*/ 0 h 29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3138" h="295138">
                  <a:moveTo>
                    <a:pt x="279363" y="0"/>
                  </a:moveTo>
                  <a:lnTo>
                    <a:pt x="23776" y="0"/>
                  </a:lnTo>
                  <a:cubicBezTo>
                    <a:pt x="10640" y="0"/>
                    <a:pt x="0" y="10640"/>
                    <a:pt x="0" y="23776"/>
                  </a:cubicBezTo>
                  <a:lnTo>
                    <a:pt x="0" y="289171"/>
                  </a:lnTo>
                  <a:cubicBezTo>
                    <a:pt x="0" y="294461"/>
                    <a:pt x="6419" y="297135"/>
                    <a:pt x="10164" y="293391"/>
                  </a:cubicBezTo>
                  <a:lnTo>
                    <a:pt x="77568" y="225927"/>
                  </a:lnTo>
                  <a:lnTo>
                    <a:pt x="279363" y="225927"/>
                  </a:lnTo>
                  <a:cubicBezTo>
                    <a:pt x="292499" y="225927"/>
                    <a:pt x="303139" y="215288"/>
                    <a:pt x="303139" y="202152"/>
                  </a:cubicBezTo>
                  <a:lnTo>
                    <a:pt x="303139" y="23776"/>
                  </a:lnTo>
                  <a:cubicBezTo>
                    <a:pt x="303139" y="10640"/>
                    <a:pt x="292499" y="0"/>
                    <a:pt x="279363" y="0"/>
                  </a:cubicBezTo>
                  <a:close/>
                </a:path>
              </a:pathLst>
            </a:custGeom>
            <a:noFill/>
            <a:ln w="12700" cap="sq">
              <a:solidFill>
                <a:schemeClr val="tx1"/>
              </a:solidFill>
              <a:prstDash val="solid"/>
              <a:round/>
            </a:ln>
          </p:spPr>
          <p:txBody>
            <a:bodyPr rtlCol="0" anchor="ctr"/>
            <a:lstStyle/>
            <a:p>
              <a:endParaRPr lang="en-AU"/>
            </a:p>
          </p:txBody>
        </p:sp>
        <p:sp>
          <p:nvSpPr>
            <p:cNvPr id="1672" name="Freeform: Shape 1671">
              <a:extLst>
                <a:ext uri="{FF2B5EF4-FFF2-40B4-BE49-F238E27FC236}">
                  <a16:creationId xmlns:a16="http://schemas.microsoft.com/office/drawing/2014/main" id="{FE6F35F6-3495-4003-96F1-B288027D34D7}"/>
                </a:ext>
              </a:extLst>
            </p:cNvPr>
            <p:cNvSpPr/>
            <p:nvPr/>
          </p:nvSpPr>
          <p:spPr>
            <a:xfrm>
              <a:off x="9275984" y="1620464"/>
              <a:ext cx="231811" cy="230879"/>
            </a:xfrm>
            <a:custGeom>
              <a:avLst/>
              <a:gdLst>
                <a:gd name="connsiteX0" fmla="*/ 202092 w 231811"/>
                <a:gd name="connsiteY0" fmla="*/ 0 h 230879"/>
                <a:gd name="connsiteX1" fmla="*/ 208036 w 231811"/>
                <a:gd name="connsiteY1" fmla="*/ 0 h 230879"/>
                <a:gd name="connsiteX2" fmla="*/ 231812 w 231811"/>
                <a:gd name="connsiteY2" fmla="*/ 23776 h 230879"/>
                <a:gd name="connsiteX3" fmla="*/ 231812 w 231811"/>
                <a:gd name="connsiteY3" fmla="*/ 224917 h 230879"/>
                <a:gd name="connsiteX4" fmla="*/ 221588 w 231811"/>
                <a:gd name="connsiteY4" fmla="*/ 229078 h 230879"/>
                <a:gd name="connsiteX5" fmla="*/ 172492 w 231811"/>
                <a:gd name="connsiteY5" fmla="*/ 178317 h 230879"/>
                <a:gd name="connsiteX6" fmla="*/ 23776 w 231811"/>
                <a:gd name="connsiteY6" fmla="*/ 178317 h 230879"/>
                <a:gd name="connsiteX7" fmla="*/ 0 w 231811"/>
                <a:gd name="connsiteY7" fmla="*/ 154541 h 230879"/>
                <a:gd name="connsiteX8" fmla="*/ 0 w 231811"/>
                <a:gd name="connsiteY8" fmla="*/ 130766 h 230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811" h="230879">
                  <a:moveTo>
                    <a:pt x="202092" y="0"/>
                  </a:moveTo>
                  <a:lnTo>
                    <a:pt x="208036" y="0"/>
                  </a:lnTo>
                  <a:cubicBezTo>
                    <a:pt x="221172" y="0"/>
                    <a:pt x="231812" y="10640"/>
                    <a:pt x="231812" y="23776"/>
                  </a:cubicBezTo>
                  <a:lnTo>
                    <a:pt x="231812" y="224917"/>
                  </a:lnTo>
                  <a:cubicBezTo>
                    <a:pt x="231812" y="230267"/>
                    <a:pt x="225333" y="232882"/>
                    <a:pt x="221588" y="229078"/>
                  </a:cubicBezTo>
                  <a:lnTo>
                    <a:pt x="172492" y="178317"/>
                  </a:lnTo>
                  <a:lnTo>
                    <a:pt x="23776" y="178317"/>
                  </a:lnTo>
                  <a:cubicBezTo>
                    <a:pt x="10640" y="178317"/>
                    <a:pt x="0" y="167677"/>
                    <a:pt x="0" y="154541"/>
                  </a:cubicBezTo>
                  <a:lnTo>
                    <a:pt x="0" y="130766"/>
                  </a:lnTo>
                </a:path>
              </a:pathLst>
            </a:custGeom>
            <a:noFill/>
            <a:ln w="12700" cap="sq">
              <a:solidFill>
                <a:schemeClr val="tx1"/>
              </a:solidFill>
              <a:prstDash val="solid"/>
              <a:round/>
            </a:ln>
          </p:spPr>
          <p:txBody>
            <a:bodyPr rtlCol="0" anchor="ctr"/>
            <a:lstStyle/>
            <a:p>
              <a:endParaRPr lang="en-AU"/>
            </a:p>
          </p:txBody>
        </p:sp>
      </p:grpSp>
      <p:grpSp>
        <p:nvGrpSpPr>
          <p:cNvPr id="1673" name="Graphic 1485">
            <a:extLst>
              <a:ext uri="{FF2B5EF4-FFF2-40B4-BE49-F238E27FC236}">
                <a16:creationId xmlns:a16="http://schemas.microsoft.com/office/drawing/2014/main" id="{3B51AAA9-92B7-4BE3-9AE0-99962D0A8880}"/>
              </a:ext>
            </a:extLst>
          </p:cNvPr>
          <p:cNvGrpSpPr/>
          <p:nvPr/>
        </p:nvGrpSpPr>
        <p:grpSpPr>
          <a:xfrm>
            <a:off x="10055726" y="1401170"/>
            <a:ext cx="368521" cy="368521"/>
            <a:chOff x="8467614" y="1489698"/>
            <a:chExt cx="368521" cy="368521"/>
          </a:xfrm>
          <a:noFill/>
        </p:grpSpPr>
        <p:sp>
          <p:nvSpPr>
            <p:cNvPr id="1674" name="Freeform: Shape 1673">
              <a:extLst>
                <a:ext uri="{FF2B5EF4-FFF2-40B4-BE49-F238E27FC236}">
                  <a16:creationId xmlns:a16="http://schemas.microsoft.com/office/drawing/2014/main" id="{6946A6B3-073C-4346-9DD3-6E1CB56FD3F9}"/>
                </a:ext>
              </a:extLst>
            </p:cNvPr>
            <p:cNvSpPr/>
            <p:nvPr/>
          </p:nvSpPr>
          <p:spPr>
            <a:xfrm>
              <a:off x="8604323" y="1537250"/>
              <a:ext cx="95102" cy="95102"/>
            </a:xfrm>
            <a:custGeom>
              <a:avLst/>
              <a:gdLst>
                <a:gd name="connsiteX0" fmla="*/ 95102 w 95102"/>
                <a:gd name="connsiteY0" fmla="*/ 47551 h 95102"/>
                <a:gd name="connsiteX1" fmla="*/ 47551 w 95102"/>
                <a:gd name="connsiteY1" fmla="*/ 95102 h 95102"/>
                <a:gd name="connsiteX2" fmla="*/ 0 w 95102"/>
                <a:gd name="connsiteY2" fmla="*/ 47551 h 95102"/>
                <a:gd name="connsiteX3" fmla="*/ 47551 w 95102"/>
                <a:gd name="connsiteY3" fmla="*/ 0 h 95102"/>
                <a:gd name="connsiteX4" fmla="*/ 95102 w 95102"/>
                <a:gd name="connsiteY4" fmla="*/ 47551 h 95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02" h="95102">
                  <a:moveTo>
                    <a:pt x="95102" y="47551"/>
                  </a:moveTo>
                  <a:cubicBezTo>
                    <a:pt x="95102" y="73813"/>
                    <a:pt x="73813" y="95102"/>
                    <a:pt x="47551" y="95102"/>
                  </a:cubicBezTo>
                  <a:cubicBezTo>
                    <a:pt x="21289" y="95102"/>
                    <a:pt x="0" y="73813"/>
                    <a:pt x="0" y="47551"/>
                  </a:cubicBezTo>
                  <a:cubicBezTo>
                    <a:pt x="0" y="21289"/>
                    <a:pt x="21289" y="0"/>
                    <a:pt x="47551" y="0"/>
                  </a:cubicBezTo>
                  <a:cubicBezTo>
                    <a:pt x="73813" y="0"/>
                    <a:pt x="95102" y="21289"/>
                    <a:pt x="95102" y="47551"/>
                  </a:cubicBezTo>
                  <a:close/>
                </a:path>
              </a:pathLst>
            </a:custGeom>
            <a:noFill/>
            <a:ln w="12700" cap="rnd">
              <a:solidFill>
                <a:schemeClr val="tx1"/>
              </a:solidFill>
              <a:prstDash val="solid"/>
              <a:round/>
            </a:ln>
          </p:spPr>
          <p:txBody>
            <a:bodyPr rtlCol="0" anchor="ctr"/>
            <a:lstStyle/>
            <a:p>
              <a:endParaRPr lang="en-AU"/>
            </a:p>
          </p:txBody>
        </p:sp>
        <p:sp>
          <p:nvSpPr>
            <p:cNvPr id="1675" name="Freeform: Shape 1674">
              <a:extLst>
                <a:ext uri="{FF2B5EF4-FFF2-40B4-BE49-F238E27FC236}">
                  <a16:creationId xmlns:a16="http://schemas.microsoft.com/office/drawing/2014/main" id="{CB910C8B-EDEB-4C0A-9E00-FD5DEAEC0CAE}"/>
                </a:ext>
              </a:extLst>
            </p:cNvPr>
            <p:cNvSpPr/>
            <p:nvPr/>
          </p:nvSpPr>
          <p:spPr>
            <a:xfrm>
              <a:off x="8556772" y="1489698"/>
              <a:ext cx="190204" cy="249643"/>
            </a:xfrm>
            <a:custGeom>
              <a:avLst/>
              <a:gdLst>
                <a:gd name="connsiteX0" fmla="*/ 190205 w 190204"/>
                <a:gd name="connsiteY0" fmla="*/ 95102 h 249643"/>
                <a:gd name="connsiteX1" fmla="*/ 95102 w 190204"/>
                <a:gd name="connsiteY1" fmla="*/ 249644 h 249643"/>
                <a:gd name="connsiteX2" fmla="*/ 0 w 190204"/>
                <a:gd name="connsiteY2" fmla="*/ 95102 h 249643"/>
                <a:gd name="connsiteX3" fmla="*/ 95102 w 190204"/>
                <a:gd name="connsiteY3" fmla="*/ 0 h 249643"/>
                <a:gd name="connsiteX4" fmla="*/ 190205 w 190204"/>
                <a:gd name="connsiteY4" fmla="*/ 95102 h 249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204" h="249643">
                  <a:moveTo>
                    <a:pt x="190205" y="95102"/>
                  </a:moveTo>
                  <a:cubicBezTo>
                    <a:pt x="190205" y="147646"/>
                    <a:pt x="112934" y="249644"/>
                    <a:pt x="95102" y="249644"/>
                  </a:cubicBezTo>
                  <a:cubicBezTo>
                    <a:pt x="77271" y="249644"/>
                    <a:pt x="0" y="147646"/>
                    <a:pt x="0" y="95102"/>
                  </a:cubicBezTo>
                  <a:cubicBezTo>
                    <a:pt x="0" y="42558"/>
                    <a:pt x="42558" y="0"/>
                    <a:pt x="95102" y="0"/>
                  </a:cubicBezTo>
                  <a:cubicBezTo>
                    <a:pt x="147646" y="0"/>
                    <a:pt x="190205" y="42558"/>
                    <a:pt x="190205" y="95102"/>
                  </a:cubicBezTo>
                  <a:close/>
                </a:path>
              </a:pathLst>
            </a:custGeom>
            <a:noFill/>
            <a:ln w="12700" cap="rnd">
              <a:solidFill>
                <a:schemeClr val="tx1"/>
              </a:solidFill>
              <a:prstDash val="solid"/>
              <a:round/>
            </a:ln>
          </p:spPr>
          <p:txBody>
            <a:bodyPr rtlCol="0" anchor="ctr"/>
            <a:lstStyle/>
            <a:p>
              <a:endParaRPr lang="en-AU"/>
            </a:p>
          </p:txBody>
        </p:sp>
        <p:sp>
          <p:nvSpPr>
            <p:cNvPr id="1676" name="Freeform: Shape 1675">
              <a:extLst>
                <a:ext uri="{FF2B5EF4-FFF2-40B4-BE49-F238E27FC236}">
                  <a16:creationId xmlns:a16="http://schemas.microsoft.com/office/drawing/2014/main" id="{963A6338-002C-4FC3-8D2B-57A69F4DD974}"/>
                </a:ext>
              </a:extLst>
            </p:cNvPr>
            <p:cNvSpPr/>
            <p:nvPr/>
          </p:nvSpPr>
          <p:spPr>
            <a:xfrm>
              <a:off x="8568660" y="1727454"/>
              <a:ext cx="17831" cy="89158"/>
            </a:xfrm>
            <a:custGeom>
              <a:avLst/>
              <a:gdLst>
                <a:gd name="connsiteX0" fmla="*/ 0 w 17831"/>
                <a:gd name="connsiteY0" fmla="*/ 89158 h 89158"/>
                <a:gd name="connsiteX1" fmla="*/ 17832 w 17831"/>
                <a:gd name="connsiteY1" fmla="*/ 0 h 89158"/>
              </a:gdLst>
              <a:ahLst/>
              <a:cxnLst>
                <a:cxn ang="0">
                  <a:pos x="connsiteX0" y="connsiteY0"/>
                </a:cxn>
                <a:cxn ang="0">
                  <a:pos x="connsiteX1" y="connsiteY1"/>
                </a:cxn>
              </a:cxnLst>
              <a:rect l="l" t="t" r="r" b="b"/>
              <a:pathLst>
                <a:path w="17831" h="89158">
                  <a:moveTo>
                    <a:pt x="0" y="89158"/>
                  </a:moveTo>
                  <a:lnTo>
                    <a:pt x="17832" y="0"/>
                  </a:lnTo>
                </a:path>
              </a:pathLst>
            </a:custGeom>
            <a:ln w="12700" cap="rnd">
              <a:solidFill>
                <a:schemeClr val="tx1"/>
              </a:solidFill>
              <a:prstDash val="solid"/>
              <a:round/>
            </a:ln>
          </p:spPr>
          <p:txBody>
            <a:bodyPr rtlCol="0" anchor="ctr"/>
            <a:lstStyle/>
            <a:p>
              <a:endParaRPr lang="en-AU"/>
            </a:p>
          </p:txBody>
        </p:sp>
        <p:sp>
          <p:nvSpPr>
            <p:cNvPr id="1677" name="Freeform: Shape 1676">
              <a:extLst>
                <a:ext uri="{FF2B5EF4-FFF2-40B4-BE49-F238E27FC236}">
                  <a16:creationId xmlns:a16="http://schemas.microsoft.com/office/drawing/2014/main" id="{66D244B1-F445-4BE8-AF09-9EC0E4AD92A1}"/>
                </a:ext>
              </a:extLst>
            </p:cNvPr>
            <p:cNvSpPr/>
            <p:nvPr/>
          </p:nvSpPr>
          <p:spPr>
            <a:xfrm>
              <a:off x="8717257" y="1727454"/>
              <a:ext cx="17831" cy="89158"/>
            </a:xfrm>
            <a:custGeom>
              <a:avLst/>
              <a:gdLst>
                <a:gd name="connsiteX0" fmla="*/ 17832 w 17831"/>
                <a:gd name="connsiteY0" fmla="*/ 89158 h 89158"/>
                <a:gd name="connsiteX1" fmla="*/ 0 w 17831"/>
                <a:gd name="connsiteY1" fmla="*/ 0 h 89158"/>
              </a:gdLst>
              <a:ahLst/>
              <a:cxnLst>
                <a:cxn ang="0">
                  <a:pos x="connsiteX0" y="connsiteY0"/>
                </a:cxn>
                <a:cxn ang="0">
                  <a:pos x="connsiteX1" y="connsiteY1"/>
                </a:cxn>
              </a:cxnLst>
              <a:rect l="l" t="t" r="r" b="b"/>
              <a:pathLst>
                <a:path w="17831" h="89158">
                  <a:moveTo>
                    <a:pt x="17832" y="89158"/>
                  </a:moveTo>
                  <a:lnTo>
                    <a:pt x="0" y="0"/>
                  </a:lnTo>
                </a:path>
              </a:pathLst>
            </a:custGeom>
            <a:ln w="12700" cap="rnd">
              <a:solidFill>
                <a:schemeClr val="tx1"/>
              </a:solidFill>
              <a:prstDash val="solid"/>
              <a:round/>
            </a:ln>
          </p:spPr>
          <p:txBody>
            <a:bodyPr rtlCol="0" anchor="ctr"/>
            <a:lstStyle/>
            <a:p>
              <a:endParaRPr lang="en-AU"/>
            </a:p>
          </p:txBody>
        </p:sp>
        <p:sp>
          <p:nvSpPr>
            <p:cNvPr id="1678" name="Freeform: Shape 1677">
              <a:extLst>
                <a:ext uri="{FF2B5EF4-FFF2-40B4-BE49-F238E27FC236}">
                  <a16:creationId xmlns:a16="http://schemas.microsoft.com/office/drawing/2014/main" id="{2EDA3709-E976-4324-9272-83D3FD283107}"/>
                </a:ext>
              </a:extLst>
            </p:cNvPr>
            <p:cNvSpPr/>
            <p:nvPr/>
          </p:nvSpPr>
          <p:spPr>
            <a:xfrm>
              <a:off x="8467614" y="1685847"/>
              <a:ext cx="368521" cy="172372"/>
            </a:xfrm>
            <a:custGeom>
              <a:avLst/>
              <a:gdLst>
                <a:gd name="connsiteX0" fmla="*/ 89158 w 368521"/>
                <a:gd name="connsiteY0" fmla="*/ 0 h 172372"/>
                <a:gd name="connsiteX1" fmla="*/ 53495 w 368521"/>
                <a:gd name="connsiteY1" fmla="*/ 11888 h 172372"/>
                <a:gd name="connsiteX2" fmla="*/ 0 w 368521"/>
                <a:gd name="connsiteY2" fmla="*/ 172373 h 172372"/>
                <a:gd name="connsiteX3" fmla="*/ 101046 w 368521"/>
                <a:gd name="connsiteY3" fmla="*/ 130766 h 172372"/>
                <a:gd name="connsiteX4" fmla="*/ 184261 w 368521"/>
                <a:gd name="connsiteY4" fmla="*/ 166429 h 172372"/>
                <a:gd name="connsiteX5" fmla="*/ 267475 w 368521"/>
                <a:gd name="connsiteY5" fmla="*/ 130766 h 172372"/>
                <a:gd name="connsiteX6" fmla="*/ 368522 w 368521"/>
                <a:gd name="connsiteY6" fmla="*/ 172373 h 172372"/>
                <a:gd name="connsiteX7" fmla="*/ 315026 w 368521"/>
                <a:gd name="connsiteY7" fmla="*/ 11888 h 172372"/>
                <a:gd name="connsiteX8" fmla="*/ 279363 w 368521"/>
                <a:gd name="connsiteY8" fmla="*/ 0 h 17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521" h="172372">
                  <a:moveTo>
                    <a:pt x="89158" y="0"/>
                  </a:moveTo>
                  <a:lnTo>
                    <a:pt x="53495" y="11888"/>
                  </a:lnTo>
                  <a:lnTo>
                    <a:pt x="0" y="172373"/>
                  </a:lnTo>
                  <a:lnTo>
                    <a:pt x="101046" y="130766"/>
                  </a:lnTo>
                  <a:lnTo>
                    <a:pt x="184261" y="166429"/>
                  </a:lnTo>
                  <a:lnTo>
                    <a:pt x="267475" y="130766"/>
                  </a:lnTo>
                  <a:lnTo>
                    <a:pt x="368522" y="172373"/>
                  </a:lnTo>
                  <a:lnTo>
                    <a:pt x="315026" y="11888"/>
                  </a:lnTo>
                  <a:lnTo>
                    <a:pt x="279363" y="0"/>
                  </a:lnTo>
                </a:path>
              </a:pathLst>
            </a:custGeom>
            <a:noFill/>
            <a:ln w="12700" cap="sq">
              <a:solidFill>
                <a:schemeClr val="tx1"/>
              </a:solidFill>
              <a:prstDash val="solid"/>
              <a:round/>
            </a:ln>
          </p:spPr>
          <p:txBody>
            <a:bodyPr rtlCol="0" anchor="ctr"/>
            <a:lstStyle/>
            <a:p>
              <a:endParaRPr lang="en-AU"/>
            </a:p>
          </p:txBody>
        </p:sp>
      </p:grpSp>
      <p:grpSp>
        <p:nvGrpSpPr>
          <p:cNvPr id="1679" name="Graphic 1485">
            <a:extLst>
              <a:ext uri="{FF2B5EF4-FFF2-40B4-BE49-F238E27FC236}">
                <a16:creationId xmlns:a16="http://schemas.microsoft.com/office/drawing/2014/main" id="{186728CC-FA84-434C-8DC6-C97EE7F7315C}"/>
              </a:ext>
            </a:extLst>
          </p:cNvPr>
          <p:cNvGrpSpPr/>
          <p:nvPr/>
        </p:nvGrpSpPr>
        <p:grpSpPr>
          <a:xfrm>
            <a:off x="9390009" y="1401170"/>
            <a:ext cx="356633" cy="368521"/>
            <a:chOff x="7801897" y="1489698"/>
            <a:chExt cx="356633" cy="368521"/>
          </a:xfrm>
        </p:grpSpPr>
        <p:grpSp>
          <p:nvGrpSpPr>
            <p:cNvPr id="1680" name="Graphic 1485">
              <a:extLst>
                <a:ext uri="{FF2B5EF4-FFF2-40B4-BE49-F238E27FC236}">
                  <a16:creationId xmlns:a16="http://schemas.microsoft.com/office/drawing/2014/main" id="{EEE91E2F-600D-43A9-9216-A290B5375BB9}"/>
                </a:ext>
              </a:extLst>
            </p:cNvPr>
            <p:cNvGrpSpPr/>
            <p:nvPr/>
          </p:nvGrpSpPr>
          <p:grpSpPr>
            <a:xfrm>
              <a:off x="7801897" y="1489698"/>
              <a:ext cx="303138" cy="303138"/>
              <a:chOff x="7801897" y="1489698"/>
              <a:chExt cx="303138" cy="303138"/>
            </a:xfrm>
          </p:grpSpPr>
          <p:grpSp>
            <p:nvGrpSpPr>
              <p:cNvPr id="1681" name="Graphic 1485">
                <a:extLst>
                  <a:ext uri="{FF2B5EF4-FFF2-40B4-BE49-F238E27FC236}">
                    <a16:creationId xmlns:a16="http://schemas.microsoft.com/office/drawing/2014/main" id="{C1B7C53C-4C6E-447E-95F6-68971C028106}"/>
                  </a:ext>
                </a:extLst>
              </p:cNvPr>
              <p:cNvGrpSpPr/>
              <p:nvPr/>
            </p:nvGrpSpPr>
            <p:grpSpPr>
              <a:xfrm>
                <a:off x="7932663" y="1578857"/>
                <a:ext cx="47551" cy="124821"/>
                <a:chOff x="7932663" y="1578857"/>
                <a:chExt cx="47551" cy="124821"/>
              </a:xfrm>
            </p:grpSpPr>
            <p:sp>
              <p:nvSpPr>
                <p:cNvPr id="1682" name="Freeform: Shape 1681">
                  <a:extLst>
                    <a:ext uri="{FF2B5EF4-FFF2-40B4-BE49-F238E27FC236}">
                      <a16:creationId xmlns:a16="http://schemas.microsoft.com/office/drawing/2014/main" id="{FE95D57F-80D9-42E3-B27A-339F105D7D60}"/>
                    </a:ext>
                  </a:extLst>
                </p:cNvPr>
                <p:cNvSpPr/>
                <p:nvPr/>
              </p:nvSpPr>
              <p:spPr>
                <a:xfrm>
                  <a:off x="7932663" y="1614520"/>
                  <a:ext cx="23775" cy="83214"/>
                </a:xfrm>
                <a:custGeom>
                  <a:avLst/>
                  <a:gdLst>
                    <a:gd name="connsiteX0" fmla="*/ 0 w 23775"/>
                    <a:gd name="connsiteY0" fmla="*/ 0 h 83214"/>
                    <a:gd name="connsiteX1" fmla="*/ 23776 w 23775"/>
                    <a:gd name="connsiteY1" fmla="*/ 0 h 83214"/>
                    <a:gd name="connsiteX2" fmla="*/ 23776 w 23775"/>
                    <a:gd name="connsiteY2" fmla="*/ 83215 h 83214"/>
                  </a:gdLst>
                  <a:ahLst/>
                  <a:cxnLst>
                    <a:cxn ang="0">
                      <a:pos x="connsiteX0" y="connsiteY0"/>
                    </a:cxn>
                    <a:cxn ang="0">
                      <a:pos x="connsiteX1" y="connsiteY1"/>
                    </a:cxn>
                    <a:cxn ang="0">
                      <a:pos x="connsiteX2" y="connsiteY2"/>
                    </a:cxn>
                  </a:cxnLst>
                  <a:rect l="l" t="t" r="r" b="b"/>
                  <a:pathLst>
                    <a:path w="23775" h="83214">
                      <a:moveTo>
                        <a:pt x="0" y="0"/>
                      </a:moveTo>
                      <a:lnTo>
                        <a:pt x="23776" y="0"/>
                      </a:lnTo>
                      <a:lnTo>
                        <a:pt x="23776" y="83215"/>
                      </a:lnTo>
                    </a:path>
                  </a:pathLst>
                </a:custGeom>
                <a:noFill/>
                <a:ln w="12700" cap="rnd">
                  <a:solidFill>
                    <a:schemeClr val="tx1"/>
                  </a:solidFill>
                  <a:prstDash val="solid"/>
                  <a:round/>
                </a:ln>
              </p:spPr>
              <p:txBody>
                <a:bodyPr rtlCol="0" anchor="ctr"/>
                <a:lstStyle/>
                <a:p>
                  <a:endParaRPr lang="en-AU"/>
                </a:p>
              </p:txBody>
            </p:sp>
            <p:sp>
              <p:nvSpPr>
                <p:cNvPr id="1683" name="Freeform: Shape 1682">
                  <a:extLst>
                    <a:ext uri="{FF2B5EF4-FFF2-40B4-BE49-F238E27FC236}">
                      <a16:creationId xmlns:a16="http://schemas.microsoft.com/office/drawing/2014/main" id="{A5A73750-E614-4166-9BBE-AEF3C641660A}"/>
                    </a:ext>
                  </a:extLst>
                </p:cNvPr>
                <p:cNvSpPr/>
                <p:nvPr/>
              </p:nvSpPr>
              <p:spPr>
                <a:xfrm>
                  <a:off x="7932663" y="1703679"/>
                  <a:ext cx="47551" cy="5943"/>
                </a:xfrm>
                <a:custGeom>
                  <a:avLst/>
                  <a:gdLst>
                    <a:gd name="connsiteX0" fmla="*/ 0 w 47551"/>
                    <a:gd name="connsiteY0" fmla="*/ 0 h 5943"/>
                    <a:gd name="connsiteX1" fmla="*/ 47551 w 47551"/>
                    <a:gd name="connsiteY1" fmla="*/ 0 h 5943"/>
                  </a:gdLst>
                  <a:ahLst/>
                  <a:cxnLst>
                    <a:cxn ang="0">
                      <a:pos x="connsiteX0" y="connsiteY0"/>
                    </a:cxn>
                    <a:cxn ang="0">
                      <a:pos x="connsiteX1" y="connsiteY1"/>
                    </a:cxn>
                  </a:cxnLst>
                  <a:rect l="l" t="t" r="r" b="b"/>
                  <a:pathLst>
                    <a:path w="47551" h="5943">
                      <a:moveTo>
                        <a:pt x="0" y="0"/>
                      </a:moveTo>
                      <a:lnTo>
                        <a:pt x="47551" y="0"/>
                      </a:lnTo>
                    </a:path>
                  </a:pathLst>
                </a:custGeom>
                <a:ln w="12700" cap="rnd">
                  <a:solidFill>
                    <a:schemeClr val="tx1"/>
                  </a:solidFill>
                  <a:prstDash val="solid"/>
                  <a:round/>
                </a:ln>
              </p:spPr>
              <p:txBody>
                <a:bodyPr rtlCol="0" anchor="ctr"/>
                <a:lstStyle/>
                <a:p>
                  <a:endParaRPr lang="en-AU"/>
                </a:p>
              </p:txBody>
            </p:sp>
            <p:sp>
              <p:nvSpPr>
                <p:cNvPr id="1684" name="Freeform: Shape 1683">
                  <a:extLst>
                    <a:ext uri="{FF2B5EF4-FFF2-40B4-BE49-F238E27FC236}">
                      <a16:creationId xmlns:a16="http://schemas.microsoft.com/office/drawing/2014/main" id="{117E8CE3-7CFB-4E49-AC84-243CB76ED0F9}"/>
                    </a:ext>
                  </a:extLst>
                </p:cNvPr>
                <p:cNvSpPr/>
                <p:nvPr/>
              </p:nvSpPr>
              <p:spPr>
                <a:xfrm>
                  <a:off x="7944551" y="1578857"/>
                  <a:ext cx="17831" cy="17831"/>
                </a:xfrm>
                <a:custGeom>
                  <a:avLst/>
                  <a:gdLst>
                    <a:gd name="connsiteX0" fmla="*/ 17832 w 17831"/>
                    <a:gd name="connsiteY0" fmla="*/ 8916 h 17831"/>
                    <a:gd name="connsiteX1" fmla="*/ 8916 w 17831"/>
                    <a:gd name="connsiteY1" fmla="*/ 17832 h 17831"/>
                    <a:gd name="connsiteX2" fmla="*/ 0 w 17831"/>
                    <a:gd name="connsiteY2" fmla="*/ 8916 h 17831"/>
                    <a:gd name="connsiteX3" fmla="*/ 8916 w 17831"/>
                    <a:gd name="connsiteY3" fmla="*/ 0 h 17831"/>
                    <a:gd name="connsiteX4" fmla="*/ 17832 w 17831"/>
                    <a:gd name="connsiteY4" fmla="*/ 8916 h 17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31" h="17831">
                      <a:moveTo>
                        <a:pt x="17832" y="8916"/>
                      </a:moveTo>
                      <a:cubicBezTo>
                        <a:pt x="17832" y="13840"/>
                        <a:pt x="13840" y="17832"/>
                        <a:pt x="8916" y="17832"/>
                      </a:cubicBezTo>
                      <a:cubicBezTo>
                        <a:pt x="3992" y="17832"/>
                        <a:pt x="0" y="13840"/>
                        <a:pt x="0" y="8916"/>
                      </a:cubicBezTo>
                      <a:cubicBezTo>
                        <a:pt x="0" y="3992"/>
                        <a:pt x="3992" y="0"/>
                        <a:pt x="8916" y="0"/>
                      </a:cubicBezTo>
                      <a:cubicBezTo>
                        <a:pt x="13840" y="0"/>
                        <a:pt x="17832" y="3992"/>
                        <a:pt x="17832" y="8916"/>
                      </a:cubicBezTo>
                      <a:close/>
                    </a:path>
                  </a:pathLst>
                </a:custGeom>
                <a:solidFill>
                  <a:srgbClr val="464646"/>
                </a:solidFill>
                <a:ln w="12700" cap="flat">
                  <a:solidFill>
                    <a:schemeClr val="tx1"/>
                  </a:solidFill>
                  <a:prstDash val="solid"/>
                  <a:miter/>
                </a:ln>
              </p:spPr>
              <p:txBody>
                <a:bodyPr rtlCol="0" anchor="ctr"/>
                <a:lstStyle/>
                <a:p>
                  <a:endParaRPr lang="en-AU"/>
                </a:p>
              </p:txBody>
            </p:sp>
          </p:grpSp>
          <p:sp>
            <p:nvSpPr>
              <p:cNvPr id="1685" name="Freeform: Shape 1684">
                <a:extLst>
                  <a:ext uri="{FF2B5EF4-FFF2-40B4-BE49-F238E27FC236}">
                    <a16:creationId xmlns:a16="http://schemas.microsoft.com/office/drawing/2014/main" id="{9E0B5719-0E1E-494B-BBB7-19F5A6CE8310}"/>
                  </a:ext>
                </a:extLst>
              </p:cNvPr>
              <p:cNvSpPr/>
              <p:nvPr/>
            </p:nvSpPr>
            <p:spPr>
              <a:xfrm>
                <a:off x="7801897" y="1489698"/>
                <a:ext cx="303138" cy="303138"/>
              </a:xfrm>
              <a:custGeom>
                <a:avLst/>
                <a:gdLst>
                  <a:gd name="connsiteX0" fmla="*/ 172373 w 303138"/>
                  <a:gd name="connsiteY0" fmla="*/ 301712 h 303138"/>
                  <a:gd name="connsiteX1" fmla="*/ 151569 w 303138"/>
                  <a:gd name="connsiteY1" fmla="*/ 303139 h 303138"/>
                  <a:gd name="connsiteX2" fmla="*/ 0 w 303138"/>
                  <a:gd name="connsiteY2" fmla="*/ 151569 h 303138"/>
                  <a:gd name="connsiteX3" fmla="*/ 151569 w 303138"/>
                  <a:gd name="connsiteY3" fmla="*/ 0 h 303138"/>
                  <a:gd name="connsiteX4" fmla="*/ 303139 w 303138"/>
                  <a:gd name="connsiteY4" fmla="*/ 151569 h 303138"/>
                  <a:gd name="connsiteX5" fmla="*/ 300761 w 303138"/>
                  <a:gd name="connsiteY5" fmla="*/ 178317 h 30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138" h="303138">
                    <a:moveTo>
                      <a:pt x="172373" y="301712"/>
                    </a:moveTo>
                    <a:cubicBezTo>
                      <a:pt x="165597" y="302663"/>
                      <a:pt x="158643" y="303139"/>
                      <a:pt x="151569" y="303139"/>
                    </a:cubicBezTo>
                    <a:cubicBezTo>
                      <a:pt x="67879" y="303139"/>
                      <a:pt x="0" y="235259"/>
                      <a:pt x="0" y="151569"/>
                    </a:cubicBezTo>
                    <a:cubicBezTo>
                      <a:pt x="0" y="67879"/>
                      <a:pt x="67879" y="0"/>
                      <a:pt x="151569" y="0"/>
                    </a:cubicBezTo>
                    <a:cubicBezTo>
                      <a:pt x="235259" y="0"/>
                      <a:pt x="303139" y="67879"/>
                      <a:pt x="303139" y="151569"/>
                    </a:cubicBezTo>
                    <a:cubicBezTo>
                      <a:pt x="303139" y="160723"/>
                      <a:pt x="302307" y="169639"/>
                      <a:pt x="300761" y="178317"/>
                    </a:cubicBezTo>
                  </a:path>
                </a:pathLst>
              </a:custGeom>
              <a:noFill/>
              <a:ln w="12700" cap="rnd">
                <a:solidFill>
                  <a:schemeClr val="tx1"/>
                </a:solidFill>
                <a:prstDash val="solid"/>
                <a:round/>
              </a:ln>
            </p:spPr>
            <p:txBody>
              <a:bodyPr rtlCol="0" anchor="ctr"/>
              <a:lstStyle/>
              <a:p>
                <a:endParaRPr lang="en-AU"/>
              </a:p>
            </p:txBody>
          </p:sp>
        </p:grpSp>
        <p:sp>
          <p:nvSpPr>
            <p:cNvPr id="1686" name="Freeform: Shape 1685">
              <a:extLst>
                <a:ext uri="{FF2B5EF4-FFF2-40B4-BE49-F238E27FC236}">
                  <a16:creationId xmlns:a16="http://schemas.microsoft.com/office/drawing/2014/main" id="{65E71F95-8B68-4F80-87DA-B375B7B4FB9F}"/>
                </a:ext>
              </a:extLst>
            </p:cNvPr>
            <p:cNvSpPr/>
            <p:nvPr/>
          </p:nvSpPr>
          <p:spPr>
            <a:xfrm>
              <a:off x="8009934" y="1632352"/>
              <a:ext cx="148597" cy="225868"/>
            </a:xfrm>
            <a:custGeom>
              <a:avLst/>
              <a:gdLst>
                <a:gd name="connsiteX0" fmla="*/ 35663 w 148597"/>
                <a:gd name="connsiteY0" fmla="*/ 225868 h 225868"/>
                <a:gd name="connsiteX1" fmla="*/ 35663 w 148597"/>
                <a:gd name="connsiteY1" fmla="*/ 220162 h 225868"/>
                <a:gd name="connsiteX2" fmla="*/ 13374 w 148597"/>
                <a:gd name="connsiteY2" fmla="*/ 193355 h 225868"/>
                <a:gd name="connsiteX3" fmla="*/ 10758 w 148597"/>
                <a:gd name="connsiteY3" fmla="*/ 189610 h 225868"/>
                <a:gd name="connsiteX4" fmla="*/ 0 w 148597"/>
                <a:gd name="connsiteY4" fmla="*/ 145863 h 225868"/>
                <a:gd name="connsiteX5" fmla="*/ 0 w 148597"/>
                <a:gd name="connsiteY5" fmla="*/ 100095 h 225868"/>
                <a:gd name="connsiteX6" fmla="*/ 8916 w 148597"/>
                <a:gd name="connsiteY6" fmla="*/ 85770 h 225868"/>
                <a:gd name="connsiteX7" fmla="*/ 8916 w 148597"/>
                <a:gd name="connsiteY7" fmla="*/ 85770 h 225868"/>
                <a:gd name="connsiteX8" fmla="*/ 29719 w 148597"/>
                <a:gd name="connsiteY8" fmla="*/ 106990 h 225868"/>
                <a:gd name="connsiteX9" fmla="*/ 29719 w 148597"/>
                <a:gd name="connsiteY9" fmla="*/ 14325 h 225868"/>
                <a:gd name="connsiteX10" fmla="*/ 44579 w 148597"/>
                <a:gd name="connsiteY10" fmla="*/ 0 h 225868"/>
                <a:gd name="connsiteX11" fmla="*/ 44579 w 148597"/>
                <a:gd name="connsiteY11" fmla="*/ 0 h 225868"/>
                <a:gd name="connsiteX12" fmla="*/ 59439 w 148597"/>
                <a:gd name="connsiteY12" fmla="*/ 14325 h 225868"/>
                <a:gd name="connsiteX13" fmla="*/ 59439 w 148597"/>
                <a:gd name="connsiteY13" fmla="*/ 82917 h 225868"/>
                <a:gd name="connsiteX14" fmla="*/ 74299 w 148597"/>
                <a:gd name="connsiteY14" fmla="*/ 68593 h 225868"/>
                <a:gd name="connsiteX15" fmla="*/ 74299 w 148597"/>
                <a:gd name="connsiteY15" fmla="*/ 68593 h 225868"/>
                <a:gd name="connsiteX16" fmla="*/ 89158 w 148597"/>
                <a:gd name="connsiteY16" fmla="*/ 82917 h 225868"/>
                <a:gd name="connsiteX17" fmla="*/ 89158 w 148597"/>
                <a:gd name="connsiteY17" fmla="*/ 94330 h 225868"/>
                <a:gd name="connsiteX18" fmla="*/ 104018 w 148597"/>
                <a:gd name="connsiteY18" fmla="*/ 80005 h 225868"/>
                <a:gd name="connsiteX19" fmla="*/ 104018 w 148597"/>
                <a:gd name="connsiteY19" fmla="*/ 80005 h 225868"/>
                <a:gd name="connsiteX20" fmla="*/ 118878 w 148597"/>
                <a:gd name="connsiteY20" fmla="*/ 94330 h 225868"/>
                <a:gd name="connsiteX21" fmla="*/ 118878 w 148597"/>
                <a:gd name="connsiteY21" fmla="*/ 105742 h 225868"/>
                <a:gd name="connsiteX22" fmla="*/ 133738 w 148597"/>
                <a:gd name="connsiteY22" fmla="*/ 91417 h 225868"/>
                <a:gd name="connsiteX23" fmla="*/ 133738 w 148597"/>
                <a:gd name="connsiteY23" fmla="*/ 91417 h 225868"/>
                <a:gd name="connsiteX24" fmla="*/ 148597 w 148597"/>
                <a:gd name="connsiteY24" fmla="*/ 105742 h 225868"/>
                <a:gd name="connsiteX25" fmla="*/ 148597 w 148597"/>
                <a:gd name="connsiteY25" fmla="*/ 145744 h 225868"/>
                <a:gd name="connsiteX26" fmla="*/ 136115 w 148597"/>
                <a:gd name="connsiteY26" fmla="*/ 204292 h 225868"/>
                <a:gd name="connsiteX27" fmla="*/ 132846 w 148597"/>
                <a:gd name="connsiteY27" fmla="*/ 209879 h 225868"/>
                <a:gd name="connsiteX28" fmla="*/ 124822 w 148597"/>
                <a:gd name="connsiteY28" fmla="*/ 220102 h 225868"/>
                <a:gd name="connsiteX29" fmla="*/ 124822 w 148597"/>
                <a:gd name="connsiteY29" fmla="*/ 225809 h 22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597" h="225868">
                  <a:moveTo>
                    <a:pt x="35663" y="225868"/>
                  </a:moveTo>
                  <a:lnTo>
                    <a:pt x="35663" y="220162"/>
                  </a:lnTo>
                  <a:lnTo>
                    <a:pt x="13374" y="193355"/>
                  </a:lnTo>
                  <a:cubicBezTo>
                    <a:pt x="12423" y="192166"/>
                    <a:pt x="11472" y="190918"/>
                    <a:pt x="10758" y="189610"/>
                  </a:cubicBezTo>
                  <a:cubicBezTo>
                    <a:pt x="3447" y="176415"/>
                    <a:pt x="0" y="160782"/>
                    <a:pt x="0" y="145863"/>
                  </a:cubicBezTo>
                  <a:lnTo>
                    <a:pt x="0" y="100095"/>
                  </a:lnTo>
                  <a:cubicBezTo>
                    <a:pt x="0" y="92249"/>
                    <a:pt x="713" y="85770"/>
                    <a:pt x="8916" y="85770"/>
                  </a:cubicBezTo>
                  <a:lnTo>
                    <a:pt x="8916" y="85770"/>
                  </a:lnTo>
                  <a:cubicBezTo>
                    <a:pt x="17118" y="85770"/>
                    <a:pt x="29719" y="99144"/>
                    <a:pt x="29719" y="106990"/>
                  </a:cubicBezTo>
                  <a:lnTo>
                    <a:pt x="29719" y="14325"/>
                  </a:lnTo>
                  <a:cubicBezTo>
                    <a:pt x="29719" y="6479"/>
                    <a:pt x="36377" y="0"/>
                    <a:pt x="44579" y="0"/>
                  </a:cubicBezTo>
                  <a:lnTo>
                    <a:pt x="44579" y="0"/>
                  </a:lnTo>
                  <a:cubicBezTo>
                    <a:pt x="52782" y="0"/>
                    <a:pt x="59439" y="6419"/>
                    <a:pt x="59439" y="14325"/>
                  </a:cubicBezTo>
                  <a:lnTo>
                    <a:pt x="59439" y="82917"/>
                  </a:lnTo>
                  <a:cubicBezTo>
                    <a:pt x="59439" y="75071"/>
                    <a:pt x="66096" y="68593"/>
                    <a:pt x="74299" y="68593"/>
                  </a:cubicBezTo>
                  <a:lnTo>
                    <a:pt x="74299" y="68593"/>
                  </a:lnTo>
                  <a:cubicBezTo>
                    <a:pt x="82501" y="68593"/>
                    <a:pt x="89158" y="75012"/>
                    <a:pt x="89158" y="82917"/>
                  </a:cubicBezTo>
                  <a:lnTo>
                    <a:pt x="89158" y="94330"/>
                  </a:lnTo>
                  <a:cubicBezTo>
                    <a:pt x="89158" y="86484"/>
                    <a:pt x="95816" y="80005"/>
                    <a:pt x="104018" y="80005"/>
                  </a:cubicBezTo>
                  <a:lnTo>
                    <a:pt x="104018" y="80005"/>
                  </a:lnTo>
                  <a:cubicBezTo>
                    <a:pt x="112221" y="80005"/>
                    <a:pt x="118878" y="86424"/>
                    <a:pt x="118878" y="94330"/>
                  </a:cubicBezTo>
                  <a:lnTo>
                    <a:pt x="118878" y="105742"/>
                  </a:lnTo>
                  <a:cubicBezTo>
                    <a:pt x="118878" y="97896"/>
                    <a:pt x="125535" y="91417"/>
                    <a:pt x="133738" y="91417"/>
                  </a:cubicBezTo>
                  <a:lnTo>
                    <a:pt x="133738" y="91417"/>
                  </a:lnTo>
                  <a:cubicBezTo>
                    <a:pt x="141940" y="91417"/>
                    <a:pt x="148597" y="97837"/>
                    <a:pt x="148597" y="105742"/>
                  </a:cubicBezTo>
                  <a:lnTo>
                    <a:pt x="148597" y="145744"/>
                  </a:lnTo>
                  <a:cubicBezTo>
                    <a:pt x="148597" y="166191"/>
                    <a:pt x="143961" y="185390"/>
                    <a:pt x="136115" y="204292"/>
                  </a:cubicBezTo>
                  <a:cubicBezTo>
                    <a:pt x="135283" y="206313"/>
                    <a:pt x="134154" y="208155"/>
                    <a:pt x="132846" y="209879"/>
                  </a:cubicBezTo>
                  <a:lnTo>
                    <a:pt x="124822" y="220102"/>
                  </a:lnTo>
                  <a:lnTo>
                    <a:pt x="124822" y="225809"/>
                  </a:lnTo>
                </a:path>
              </a:pathLst>
            </a:custGeom>
            <a:noFill/>
            <a:ln w="12700" cap="rnd">
              <a:solidFill>
                <a:schemeClr val="tx1"/>
              </a:solidFill>
              <a:prstDash val="solid"/>
              <a:round/>
            </a:ln>
          </p:spPr>
          <p:txBody>
            <a:bodyPr rtlCol="0" anchor="ctr"/>
            <a:lstStyle/>
            <a:p>
              <a:endParaRPr lang="en-AU"/>
            </a:p>
          </p:txBody>
        </p:sp>
      </p:grpSp>
      <p:grpSp>
        <p:nvGrpSpPr>
          <p:cNvPr id="1687" name="Graphic 1485">
            <a:extLst>
              <a:ext uri="{FF2B5EF4-FFF2-40B4-BE49-F238E27FC236}">
                <a16:creationId xmlns:a16="http://schemas.microsoft.com/office/drawing/2014/main" id="{D22A64C8-E3EB-4B20-AD5E-494E2C39C309}"/>
              </a:ext>
            </a:extLst>
          </p:cNvPr>
          <p:cNvGrpSpPr/>
          <p:nvPr/>
        </p:nvGrpSpPr>
        <p:grpSpPr>
          <a:xfrm>
            <a:off x="8712405" y="1401170"/>
            <a:ext cx="368521" cy="368522"/>
            <a:chOff x="7124293" y="1489698"/>
            <a:chExt cx="368521" cy="368522"/>
          </a:xfrm>
          <a:noFill/>
        </p:grpSpPr>
        <p:sp>
          <p:nvSpPr>
            <p:cNvPr id="1688" name="Freeform: Shape 1687">
              <a:extLst>
                <a:ext uri="{FF2B5EF4-FFF2-40B4-BE49-F238E27FC236}">
                  <a16:creationId xmlns:a16="http://schemas.microsoft.com/office/drawing/2014/main" id="{0F30EAF2-0B00-4111-A7B0-3CB1F5F46ED9}"/>
                </a:ext>
              </a:extLst>
            </p:cNvPr>
            <p:cNvSpPr/>
            <p:nvPr/>
          </p:nvSpPr>
          <p:spPr>
            <a:xfrm>
              <a:off x="7124293" y="1602632"/>
              <a:ext cx="368521" cy="255587"/>
            </a:xfrm>
            <a:custGeom>
              <a:avLst/>
              <a:gdLst>
                <a:gd name="connsiteX0" fmla="*/ 368522 w 368521"/>
                <a:gd name="connsiteY0" fmla="*/ 0 h 255587"/>
                <a:gd name="connsiteX1" fmla="*/ 368522 w 368521"/>
                <a:gd name="connsiteY1" fmla="*/ 231812 h 255587"/>
                <a:gd name="connsiteX2" fmla="*/ 344746 w 368521"/>
                <a:gd name="connsiteY2" fmla="*/ 255588 h 255587"/>
                <a:gd name="connsiteX3" fmla="*/ 23776 w 368521"/>
                <a:gd name="connsiteY3" fmla="*/ 255588 h 255587"/>
                <a:gd name="connsiteX4" fmla="*/ 0 w 368521"/>
                <a:gd name="connsiteY4" fmla="*/ 231812 h 255587"/>
                <a:gd name="connsiteX5" fmla="*/ 0 w 368521"/>
                <a:gd name="connsiteY5" fmla="*/ 0 h 25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521" h="255587">
                  <a:moveTo>
                    <a:pt x="368522" y="0"/>
                  </a:moveTo>
                  <a:lnTo>
                    <a:pt x="368522" y="231812"/>
                  </a:lnTo>
                  <a:cubicBezTo>
                    <a:pt x="368522" y="244948"/>
                    <a:pt x="357882" y="255588"/>
                    <a:pt x="344746" y="255588"/>
                  </a:cubicBezTo>
                  <a:lnTo>
                    <a:pt x="23776" y="255588"/>
                  </a:lnTo>
                  <a:cubicBezTo>
                    <a:pt x="10640" y="255588"/>
                    <a:pt x="0" y="244948"/>
                    <a:pt x="0" y="231812"/>
                  </a:cubicBezTo>
                  <a:lnTo>
                    <a:pt x="0" y="0"/>
                  </a:lnTo>
                </a:path>
              </a:pathLst>
            </a:custGeom>
            <a:noFill/>
            <a:ln w="12700" cap="flat">
              <a:solidFill>
                <a:schemeClr val="tx1"/>
              </a:solidFill>
              <a:prstDash val="solid"/>
              <a:round/>
            </a:ln>
          </p:spPr>
          <p:txBody>
            <a:bodyPr rtlCol="0" anchor="ctr"/>
            <a:lstStyle/>
            <a:p>
              <a:endParaRPr lang="en-AU"/>
            </a:p>
          </p:txBody>
        </p:sp>
        <p:sp>
          <p:nvSpPr>
            <p:cNvPr id="1689" name="Freeform: Shape 1688">
              <a:extLst>
                <a:ext uri="{FF2B5EF4-FFF2-40B4-BE49-F238E27FC236}">
                  <a16:creationId xmlns:a16="http://schemas.microsoft.com/office/drawing/2014/main" id="{AC67B76E-5193-4FDB-BC8F-4B753F61A270}"/>
                </a:ext>
              </a:extLst>
            </p:cNvPr>
            <p:cNvSpPr/>
            <p:nvPr/>
          </p:nvSpPr>
          <p:spPr>
            <a:xfrm>
              <a:off x="7124531" y="1579748"/>
              <a:ext cx="35425" cy="22527"/>
            </a:xfrm>
            <a:custGeom>
              <a:avLst/>
              <a:gdLst>
                <a:gd name="connsiteX0" fmla="*/ 35426 w 35425"/>
                <a:gd name="connsiteY0" fmla="*/ 0 h 22527"/>
                <a:gd name="connsiteX1" fmla="*/ 0 w 35425"/>
                <a:gd name="connsiteY1" fmla="*/ 22527 h 22527"/>
              </a:gdLst>
              <a:ahLst/>
              <a:cxnLst>
                <a:cxn ang="0">
                  <a:pos x="connsiteX0" y="connsiteY0"/>
                </a:cxn>
                <a:cxn ang="0">
                  <a:pos x="connsiteX1" y="connsiteY1"/>
                </a:cxn>
              </a:cxnLst>
              <a:rect l="l" t="t" r="r" b="b"/>
              <a:pathLst>
                <a:path w="35425" h="22527">
                  <a:moveTo>
                    <a:pt x="35426" y="0"/>
                  </a:moveTo>
                  <a:lnTo>
                    <a:pt x="0" y="22527"/>
                  </a:lnTo>
                </a:path>
              </a:pathLst>
            </a:custGeom>
            <a:ln w="12700" cap="rnd">
              <a:solidFill>
                <a:schemeClr val="tx1"/>
              </a:solidFill>
              <a:prstDash val="solid"/>
              <a:round/>
            </a:ln>
          </p:spPr>
          <p:txBody>
            <a:bodyPr rtlCol="0" anchor="ctr"/>
            <a:lstStyle/>
            <a:p>
              <a:endParaRPr lang="en-AU"/>
            </a:p>
          </p:txBody>
        </p:sp>
        <p:sp>
          <p:nvSpPr>
            <p:cNvPr id="1690" name="Freeform: Shape 1689">
              <a:extLst>
                <a:ext uri="{FF2B5EF4-FFF2-40B4-BE49-F238E27FC236}">
                  <a16:creationId xmlns:a16="http://schemas.microsoft.com/office/drawing/2014/main" id="{23EF0BAF-0585-4892-91AF-F2E05D77AD91}"/>
                </a:ext>
              </a:extLst>
            </p:cNvPr>
            <p:cNvSpPr/>
            <p:nvPr/>
          </p:nvSpPr>
          <p:spPr>
            <a:xfrm>
              <a:off x="7245371" y="1489698"/>
              <a:ext cx="125713" cy="35663"/>
            </a:xfrm>
            <a:custGeom>
              <a:avLst/>
              <a:gdLst>
                <a:gd name="connsiteX0" fmla="*/ 125713 w 125713"/>
                <a:gd name="connsiteY0" fmla="*/ 35664 h 35663"/>
                <a:gd name="connsiteX1" fmla="*/ 75309 w 125713"/>
                <a:gd name="connsiteY1" fmla="*/ 3745 h 35663"/>
                <a:gd name="connsiteX2" fmla="*/ 50107 w 125713"/>
                <a:gd name="connsiteY2" fmla="*/ 3745 h 35663"/>
                <a:gd name="connsiteX3" fmla="*/ 0 w 125713"/>
                <a:gd name="connsiteY3" fmla="*/ 35664 h 35663"/>
              </a:gdLst>
              <a:ahLst/>
              <a:cxnLst>
                <a:cxn ang="0">
                  <a:pos x="connsiteX0" y="connsiteY0"/>
                </a:cxn>
                <a:cxn ang="0">
                  <a:pos x="connsiteX1" y="connsiteY1"/>
                </a:cxn>
                <a:cxn ang="0">
                  <a:pos x="connsiteX2" y="connsiteY2"/>
                </a:cxn>
                <a:cxn ang="0">
                  <a:pos x="connsiteX3" y="connsiteY3"/>
                </a:cxn>
              </a:cxnLst>
              <a:rect l="l" t="t" r="r" b="b"/>
              <a:pathLst>
                <a:path w="125713" h="35663">
                  <a:moveTo>
                    <a:pt x="125713" y="35664"/>
                  </a:moveTo>
                  <a:lnTo>
                    <a:pt x="75309" y="3745"/>
                  </a:lnTo>
                  <a:cubicBezTo>
                    <a:pt x="67463" y="-1129"/>
                    <a:pt x="58310" y="-1367"/>
                    <a:pt x="50107" y="3745"/>
                  </a:cubicBezTo>
                  <a:lnTo>
                    <a:pt x="0" y="35664"/>
                  </a:lnTo>
                </a:path>
              </a:pathLst>
            </a:custGeom>
            <a:noFill/>
            <a:ln w="12700" cap="rnd">
              <a:solidFill>
                <a:schemeClr val="tx1"/>
              </a:solidFill>
              <a:prstDash val="solid"/>
              <a:round/>
            </a:ln>
          </p:spPr>
          <p:txBody>
            <a:bodyPr rtlCol="0" anchor="ctr"/>
            <a:lstStyle/>
            <a:p>
              <a:endParaRPr lang="en-AU"/>
            </a:p>
          </p:txBody>
        </p:sp>
        <p:sp>
          <p:nvSpPr>
            <p:cNvPr id="1691" name="Freeform: Shape 1690">
              <a:extLst>
                <a:ext uri="{FF2B5EF4-FFF2-40B4-BE49-F238E27FC236}">
                  <a16:creationId xmlns:a16="http://schemas.microsoft.com/office/drawing/2014/main" id="{AC5E8C81-6F8D-41C5-AD4C-FD40DD07AD9B}"/>
                </a:ext>
              </a:extLst>
            </p:cNvPr>
            <p:cNvSpPr/>
            <p:nvPr/>
          </p:nvSpPr>
          <p:spPr>
            <a:xfrm>
              <a:off x="7457152" y="1579867"/>
              <a:ext cx="35425" cy="22408"/>
            </a:xfrm>
            <a:custGeom>
              <a:avLst/>
              <a:gdLst>
                <a:gd name="connsiteX0" fmla="*/ 35426 w 35425"/>
                <a:gd name="connsiteY0" fmla="*/ 22408 h 22408"/>
                <a:gd name="connsiteX1" fmla="*/ 0 w 35425"/>
                <a:gd name="connsiteY1" fmla="*/ 0 h 22408"/>
              </a:gdLst>
              <a:ahLst/>
              <a:cxnLst>
                <a:cxn ang="0">
                  <a:pos x="connsiteX0" y="connsiteY0"/>
                </a:cxn>
                <a:cxn ang="0">
                  <a:pos x="connsiteX1" y="connsiteY1"/>
                </a:cxn>
              </a:cxnLst>
              <a:rect l="l" t="t" r="r" b="b"/>
              <a:pathLst>
                <a:path w="35425" h="22408">
                  <a:moveTo>
                    <a:pt x="35426" y="22408"/>
                  </a:moveTo>
                  <a:lnTo>
                    <a:pt x="0" y="0"/>
                  </a:lnTo>
                </a:path>
              </a:pathLst>
            </a:custGeom>
            <a:ln w="12700" cap="rnd">
              <a:solidFill>
                <a:schemeClr val="tx1"/>
              </a:solidFill>
              <a:prstDash val="solid"/>
              <a:round/>
            </a:ln>
          </p:spPr>
          <p:txBody>
            <a:bodyPr rtlCol="0" anchor="ctr"/>
            <a:lstStyle/>
            <a:p>
              <a:endParaRPr lang="en-AU"/>
            </a:p>
          </p:txBody>
        </p:sp>
        <p:sp>
          <p:nvSpPr>
            <p:cNvPr id="1692" name="Freeform: Shape 1691">
              <a:extLst>
                <a:ext uri="{FF2B5EF4-FFF2-40B4-BE49-F238E27FC236}">
                  <a16:creationId xmlns:a16="http://schemas.microsoft.com/office/drawing/2014/main" id="{94B53E2A-C80A-4A23-84D8-46E0E45157E4}"/>
                </a:ext>
              </a:extLst>
            </p:cNvPr>
            <p:cNvSpPr/>
            <p:nvPr/>
          </p:nvSpPr>
          <p:spPr>
            <a:xfrm>
              <a:off x="7124531" y="1680141"/>
              <a:ext cx="368045" cy="112577"/>
            </a:xfrm>
            <a:custGeom>
              <a:avLst/>
              <a:gdLst>
                <a:gd name="connsiteX0" fmla="*/ 368046 w 368045"/>
                <a:gd name="connsiteY0" fmla="*/ 0 h 112577"/>
                <a:gd name="connsiteX1" fmla="*/ 196149 w 368045"/>
                <a:gd name="connsiteY1" fmla="*/ 108833 h 112577"/>
                <a:gd name="connsiteX2" fmla="*/ 170946 w 368045"/>
                <a:gd name="connsiteY2" fmla="*/ 108833 h 112577"/>
                <a:gd name="connsiteX3" fmla="*/ 0 w 368045"/>
                <a:gd name="connsiteY3" fmla="*/ 0 h 112577"/>
              </a:gdLst>
              <a:ahLst/>
              <a:cxnLst>
                <a:cxn ang="0">
                  <a:pos x="connsiteX0" y="connsiteY0"/>
                </a:cxn>
                <a:cxn ang="0">
                  <a:pos x="connsiteX1" y="connsiteY1"/>
                </a:cxn>
                <a:cxn ang="0">
                  <a:pos x="connsiteX2" y="connsiteY2"/>
                </a:cxn>
                <a:cxn ang="0">
                  <a:pos x="connsiteX3" y="connsiteY3"/>
                </a:cxn>
              </a:cxnLst>
              <a:rect l="l" t="t" r="r" b="b"/>
              <a:pathLst>
                <a:path w="368045" h="112577">
                  <a:moveTo>
                    <a:pt x="368046" y="0"/>
                  </a:moveTo>
                  <a:lnTo>
                    <a:pt x="196149" y="108833"/>
                  </a:lnTo>
                  <a:cubicBezTo>
                    <a:pt x="188303" y="113707"/>
                    <a:pt x="179149" y="113944"/>
                    <a:pt x="170946" y="108833"/>
                  </a:cubicBezTo>
                  <a:lnTo>
                    <a:pt x="0" y="0"/>
                  </a:lnTo>
                </a:path>
              </a:pathLst>
            </a:custGeom>
            <a:noFill/>
            <a:ln w="12700" cap="rnd">
              <a:solidFill>
                <a:schemeClr val="tx1"/>
              </a:solidFill>
              <a:prstDash val="solid"/>
              <a:round/>
            </a:ln>
          </p:spPr>
          <p:txBody>
            <a:bodyPr rtlCol="0" anchor="ctr"/>
            <a:lstStyle/>
            <a:p>
              <a:endParaRPr lang="en-AU"/>
            </a:p>
          </p:txBody>
        </p:sp>
        <p:sp>
          <p:nvSpPr>
            <p:cNvPr id="1693" name="Freeform: Shape 1692">
              <a:extLst>
                <a:ext uri="{FF2B5EF4-FFF2-40B4-BE49-F238E27FC236}">
                  <a16:creationId xmlns:a16="http://schemas.microsoft.com/office/drawing/2014/main" id="{D324DA66-4BD6-4C86-A202-5AC8ED983948}"/>
                </a:ext>
              </a:extLst>
            </p:cNvPr>
            <p:cNvSpPr/>
            <p:nvPr/>
          </p:nvSpPr>
          <p:spPr>
            <a:xfrm>
              <a:off x="7159957" y="1525362"/>
              <a:ext cx="297194" cy="142653"/>
            </a:xfrm>
            <a:custGeom>
              <a:avLst/>
              <a:gdLst>
                <a:gd name="connsiteX0" fmla="*/ 0 w 297194"/>
                <a:gd name="connsiteY0" fmla="*/ 142654 h 142653"/>
                <a:gd name="connsiteX1" fmla="*/ 0 w 297194"/>
                <a:gd name="connsiteY1" fmla="*/ 23776 h 142653"/>
                <a:gd name="connsiteX2" fmla="*/ 23776 w 297194"/>
                <a:gd name="connsiteY2" fmla="*/ 0 h 142653"/>
                <a:gd name="connsiteX3" fmla="*/ 273419 w 297194"/>
                <a:gd name="connsiteY3" fmla="*/ 0 h 142653"/>
                <a:gd name="connsiteX4" fmla="*/ 297195 w 297194"/>
                <a:gd name="connsiteY4" fmla="*/ 23776 h 142653"/>
                <a:gd name="connsiteX5" fmla="*/ 297195 w 297194"/>
                <a:gd name="connsiteY5" fmla="*/ 142654 h 142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94" h="142653">
                  <a:moveTo>
                    <a:pt x="0" y="142654"/>
                  </a:moveTo>
                  <a:lnTo>
                    <a:pt x="0" y="23776"/>
                  </a:lnTo>
                  <a:cubicBezTo>
                    <a:pt x="0" y="10640"/>
                    <a:pt x="10640" y="0"/>
                    <a:pt x="23776" y="0"/>
                  </a:cubicBezTo>
                  <a:lnTo>
                    <a:pt x="273419" y="0"/>
                  </a:lnTo>
                  <a:cubicBezTo>
                    <a:pt x="286555" y="0"/>
                    <a:pt x="297195" y="10640"/>
                    <a:pt x="297195" y="23776"/>
                  </a:cubicBezTo>
                  <a:lnTo>
                    <a:pt x="297195" y="142654"/>
                  </a:lnTo>
                </a:path>
              </a:pathLst>
            </a:custGeom>
            <a:noFill/>
            <a:ln w="12700" cap="rnd">
              <a:solidFill>
                <a:schemeClr val="tx1"/>
              </a:solidFill>
              <a:prstDash val="solid"/>
              <a:round/>
            </a:ln>
          </p:spPr>
          <p:txBody>
            <a:bodyPr rtlCol="0" anchor="ctr"/>
            <a:lstStyle/>
            <a:p>
              <a:endParaRPr lang="en-AU"/>
            </a:p>
          </p:txBody>
        </p:sp>
        <p:grpSp>
          <p:nvGrpSpPr>
            <p:cNvPr id="1694" name="Graphic 1485">
              <a:extLst>
                <a:ext uri="{FF2B5EF4-FFF2-40B4-BE49-F238E27FC236}">
                  <a16:creationId xmlns:a16="http://schemas.microsoft.com/office/drawing/2014/main" id="{7809C81D-B241-45AA-BE7E-9E4E83B0FE31}"/>
                </a:ext>
              </a:extLst>
            </p:cNvPr>
            <p:cNvGrpSpPr/>
            <p:nvPr/>
          </p:nvGrpSpPr>
          <p:grpSpPr>
            <a:xfrm>
              <a:off x="7233072" y="1570480"/>
              <a:ext cx="152236" cy="159537"/>
              <a:chOff x="7233072" y="1570480"/>
              <a:chExt cx="152236" cy="159537"/>
            </a:xfrm>
            <a:noFill/>
          </p:grpSpPr>
          <p:sp>
            <p:nvSpPr>
              <p:cNvPr id="1695" name="Freeform: Shape 1694">
                <a:extLst>
                  <a:ext uri="{FF2B5EF4-FFF2-40B4-BE49-F238E27FC236}">
                    <a16:creationId xmlns:a16="http://schemas.microsoft.com/office/drawing/2014/main" id="{30EBCDF3-AD4A-4845-876C-A49F7A602B9E}"/>
                  </a:ext>
                </a:extLst>
              </p:cNvPr>
              <p:cNvSpPr/>
              <p:nvPr/>
            </p:nvSpPr>
            <p:spPr>
              <a:xfrm>
                <a:off x="7233072" y="1570480"/>
                <a:ext cx="152236" cy="159537"/>
              </a:xfrm>
              <a:custGeom>
                <a:avLst/>
                <a:gdLst>
                  <a:gd name="connsiteX0" fmla="*/ 90579 w 152236"/>
                  <a:gd name="connsiteY0" fmla="*/ 159530 h 159537"/>
                  <a:gd name="connsiteX1" fmla="*/ 28822 w 152236"/>
                  <a:gd name="connsiteY1" fmla="*/ 141698 h 159537"/>
                  <a:gd name="connsiteX2" fmla="*/ 9861 w 152236"/>
                  <a:gd name="connsiteY2" fmla="*/ 40117 h 159537"/>
                  <a:gd name="connsiteX3" fmla="*/ 95275 w 152236"/>
                  <a:gd name="connsiteY3" fmla="*/ 1779 h 159537"/>
                  <a:gd name="connsiteX4" fmla="*/ 152218 w 152236"/>
                  <a:gd name="connsiteY4" fmla="*/ 68053 h 159537"/>
                  <a:gd name="connsiteX5" fmla="*/ 152218 w 152236"/>
                  <a:gd name="connsiteY5" fmla="*/ 70907 h 159537"/>
                  <a:gd name="connsiteX6" fmla="*/ 99317 w 152236"/>
                  <a:gd name="connsiteY6" fmla="*/ 97357 h 159537"/>
                  <a:gd name="connsiteX7" fmla="*/ 99317 w 152236"/>
                  <a:gd name="connsiteY7" fmla="*/ 38156 h 1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236" h="159537">
                    <a:moveTo>
                      <a:pt x="90579" y="159530"/>
                    </a:moveTo>
                    <a:cubicBezTo>
                      <a:pt x="68765" y="159768"/>
                      <a:pt x="46357" y="154597"/>
                      <a:pt x="28822" y="141698"/>
                    </a:cubicBezTo>
                    <a:cubicBezTo>
                      <a:pt x="-2205" y="118814"/>
                      <a:pt x="-7614" y="73165"/>
                      <a:pt x="9861" y="40117"/>
                    </a:cubicBezTo>
                    <a:cubicBezTo>
                      <a:pt x="26029" y="9566"/>
                      <a:pt x="61989" y="-5413"/>
                      <a:pt x="95275" y="1779"/>
                    </a:cubicBezTo>
                    <a:cubicBezTo>
                      <a:pt x="127550" y="8733"/>
                      <a:pt x="151504" y="36610"/>
                      <a:pt x="152218" y="68053"/>
                    </a:cubicBezTo>
                    <a:cubicBezTo>
                      <a:pt x="152218" y="69005"/>
                      <a:pt x="152218" y="69956"/>
                      <a:pt x="152218" y="70907"/>
                    </a:cubicBezTo>
                    <a:cubicBezTo>
                      <a:pt x="153406" y="139202"/>
                      <a:pt x="99317" y="115010"/>
                      <a:pt x="99317" y="97357"/>
                    </a:cubicBezTo>
                    <a:lnTo>
                      <a:pt x="99317" y="38156"/>
                    </a:lnTo>
                  </a:path>
                </a:pathLst>
              </a:custGeom>
              <a:noFill/>
              <a:ln w="12700" cap="rnd">
                <a:solidFill>
                  <a:schemeClr val="tx1"/>
                </a:solidFill>
                <a:prstDash val="solid"/>
                <a:round/>
              </a:ln>
            </p:spPr>
            <p:txBody>
              <a:bodyPr rtlCol="0" anchor="ctr"/>
              <a:lstStyle/>
              <a:p>
                <a:endParaRPr lang="en-AU"/>
              </a:p>
            </p:txBody>
          </p:sp>
          <p:sp>
            <p:nvSpPr>
              <p:cNvPr id="1696" name="Freeform: Shape 1695">
                <a:extLst>
                  <a:ext uri="{FF2B5EF4-FFF2-40B4-BE49-F238E27FC236}">
                    <a16:creationId xmlns:a16="http://schemas.microsoft.com/office/drawing/2014/main" id="{CF3E1215-925F-46C7-817E-6044F1A218C5}"/>
                  </a:ext>
                </a:extLst>
              </p:cNvPr>
              <p:cNvSpPr/>
              <p:nvPr/>
            </p:nvSpPr>
            <p:spPr>
              <a:xfrm>
                <a:off x="7274719" y="1611109"/>
                <a:ext cx="55945" cy="74337"/>
              </a:xfrm>
              <a:custGeom>
                <a:avLst/>
                <a:gdLst>
                  <a:gd name="connsiteX0" fmla="*/ 51845 w 55945"/>
                  <a:gd name="connsiteY0" fmla="*/ 1985 h 74337"/>
                  <a:gd name="connsiteX1" fmla="*/ 22244 w 55945"/>
                  <a:gd name="connsiteY1" fmla="*/ 3233 h 74337"/>
                  <a:gd name="connsiteX2" fmla="*/ 1559 w 55945"/>
                  <a:gd name="connsiteY2" fmla="*/ 52389 h 74337"/>
                  <a:gd name="connsiteX3" fmla="*/ 20580 w 55945"/>
                  <a:gd name="connsiteY3" fmla="*/ 72658 h 74337"/>
                  <a:gd name="connsiteX4" fmla="*/ 55946 w 55945"/>
                  <a:gd name="connsiteY4" fmla="*/ 55005 h 74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45" h="74337">
                    <a:moveTo>
                      <a:pt x="51845" y="1985"/>
                    </a:moveTo>
                    <a:cubicBezTo>
                      <a:pt x="41918" y="-393"/>
                      <a:pt x="32170" y="-1344"/>
                      <a:pt x="22244" y="3233"/>
                    </a:cubicBezTo>
                    <a:cubicBezTo>
                      <a:pt x="3818" y="11733"/>
                      <a:pt x="-3493" y="34558"/>
                      <a:pt x="1559" y="52389"/>
                    </a:cubicBezTo>
                    <a:cubicBezTo>
                      <a:pt x="4115" y="61483"/>
                      <a:pt x="11070" y="69745"/>
                      <a:pt x="20580" y="72658"/>
                    </a:cubicBezTo>
                    <a:cubicBezTo>
                      <a:pt x="39660" y="78542"/>
                      <a:pt x="50478" y="68081"/>
                      <a:pt x="55946" y="55005"/>
                    </a:cubicBezTo>
                  </a:path>
                </a:pathLst>
              </a:custGeom>
              <a:noFill/>
              <a:ln w="12700" cap="rnd">
                <a:solidFill>
                  <a:schemeClr val="tx1"/>
                </a:solidFill>
                <a:prstDash val="solid"/>
                <a:round/>
              </a:ln>
            </p:spPr>
            <p:txBody>
              <a:bodyPr rtlCol="0" anchor="ctr"/>
              <a:lstStyle/>
              <a:p>
                <a:endParaRPr lang="en-AU"/>
              </a:p>
            </p:txBody>
          </p:sp>
        </p:grpSp>
      </p:grpSp>
      <p:grpSp>
        <p:nvGrpSpPr>
          <p:cNvPr id="1700" name="Graphic 1697">
            <a:extLst>
              <a:ext uri="{FF2B5EF4-FFF2-40B4-BE49-F238E27FC236}">
                <a16:creationId xmlns:a16="http://schemas.microsoft.com/office/drawing/2014/main" id="{6B1FC10A-9100-40AE-B476-4C2DF73DFB68}"/>
              </a:ext>
            </a:extLst>
          </p:cNvPr>
          <p:cNvGrpSpPr/>
          <p:nvPr/>
        </p:nvGrpSpPr>
        <p:grpSpPr>
          <a:xfrm>
            <a:off x="7509848" y="3412838"/>
            <a:ext cx="406008" cy="328903"/>
            <a:chOff x="13063747" y="3412838"/>
            <a:chExt cx="406008" cy="328903"/>
          </a:xfrm>
        </p:grpSpPr>
        <p:sp>
          <p:nvSpPr>
            <p:cNvPr id="1701" name="Freeform: Shape 1700">
              <a:extLst>
                <a:ext uri="{FF2B5EF4-FFF2-40B4-BE49-F238E27FC236}">
                  <a16:creationId xmlns:a16="http://schemas.microsoft.com/office/drawing/2014/main" id="{2DA0629F-D50D-4962-AC06-6CE75F486F11}"/>
                </a:ext>
              </a:extLst>
            </p:cNvPr>
            <p:cNvSpPr/>
            <p:nvPr/>
          </p:nvSpPr>
          <p:spPr>
            <a:xfrm>
              <a:off x="13431466" y="3546909"/>
              <a:ext cx="5836" cy="135238"/>
            </a:xfrm>
            <a:custGeom>
              <a:avLst/>
              <a:gdLst>
                <a:gd name="connsiteX0" fmla="*/ 0 w 5836"/>
                <a:gd name="connsiteY0" fmla="*/ 0 h 135238"/>
                <a:gd name="connsiteX1" fmla="*/ 0 w 5836"/>
                <a:gd name="connsiteY1" fmla="*/ 135239 h 135238"/>
              </a:gdLst>
              <a:ahLst/>
              <a:cxnLst>
                <a:cxn ang="0">
                  <a:pos x="connsiteX0" y="connsiteY0"/>
                </a:cxn>
                <a:cxn ang="0">
                  <a:pos x="connsiteX1" y="connsiteY1"/>
                </a:cxn>
              </a:cxnLst>
              <a:rect l="l" t="t" r="r" b="b"/>
              <a:pathLst>
                <a:path w="5836" h="135238">
                  <a:moveTo>
                    <a:pt x="0" y="0"/>
                  </a:moveTo>
                  <a:lnTo>
                    <a:pt x="0" y="135239"/>
                  </a:lnTo>
                </a:path>
              </a:pathLst>
            </a:custGeom>
            <a:noFill/>
            <a:ln w="12700" cap="flat">
              <a:solidFill>
                <a:schemeClr val="tx1"/>
              </a:solidFill>
              <a:prstDash val="solid"/>
              <a:round/>
            </a:ln>
          </p:spPr>
          <p:txBody>
            <a:bodyPr rtlCol="0" anchor="ctr"/>
            <a:lstStyle/>
            <a:p>
              <a:endParaRPr lang="en-AU"/>
            </a:p>
          </p:txBody>
        </p:sp>
        <p:sp>
          <p:nvSpPr>
            <p:cNvPr id="1702" name="Freeform: Shape 1701">
              <a:extLst>
                <a:ext uri="{FF2B5EF4-FFF2-40B4-BE49-F238E27FC236}">
                  <a16:creationId xmlns:a16="http://schemas.microsoft.com/office/drawing/2014/main" id="{10C7B10A-698B-4ABB-9DDC-3BE7ADB0CA79}"/>
                </a:ext>
              </a:extLst>
            </p:cNvPr>
            <p:cNvSpPr/>
            <p:nvPr/>
          </p:nvSpPr>
          <p:spPr>
            <a:xfrm>
              <a:off x="13102153" y="3480603"/>
              <a:ext cx="96190" cy="201544"/>
            </a:xfrm>
            <a:custGeom>
              <a:avLst/>
              <a:gdLst>
                <a:gd name="connsiteX0" fmla="*/ 0 w 96190"/>
                <a:gd name="connsiteY0" fmla="*/ 201545 h 201544"/>
                <a:gd name="connsiteX1" fmla="*/ 0 w 96190"/>
                <a:gd name="connsiteY1" fmla="*/ 24048 h 201544"/>
                <a:gd name="connsiteX2" fmla="*/ 24048 w 96190"/>
                <a:gd name="connsiteY2" fmla="*/ 0 h 201544"/>
                <a:gd name="connsiteX3" fmla="*/ 96191 w 96190"/>
                <a:gd name="connsiteY3" fmla="*/ 0 h 201544"/>
              </a:gdLst>
              <a:ahLst/>
              <a:cxnLst>
                <a:cxn ang="0">
                  <a:pos x="connsiteX0" y="connsiteY0"/>
                </a:cxn>
                <a:cxn ang="0">
                  <a:pos x="connsiteX1" y="connsiteY1"/>
                </a:cxn>
                <a:cxn ang="0">
                  <a:pos x="connsiteX2" y="connsiteY2"/>
                </a:cxn>
                <a:cxn ang="0">
                  <a:pos x="connsiteX3" y="connsiteY3"/>
                </a:cxn>
              </a:cxnLst>
              <a:rect l="l" t="t" r="r" b="b"/>
              <a:pathLst>
                <a:path w="96190" h="201544">
                  <a:moveTo>
                    <a:pt x="0" y="201545"/>
                  </a:moveTo>
                  <a:lnTo>
                    <a:pt x="0" y="24048"/>
                  </a:lnTo>
                  <a:cubicBezTo>
                    <a:pt x="0" y="10798"/>
                    <a:pt x="10798" y="0"/>
                    <a:pt x="24048" y="0"/>
                  </a:cubicBezTo>
                  <a:lnTo>
                    <a:pt x="96191" y="0"/>
                  </a:lnTo>
                </a:path>
              </a:pathLst>
            </a:custGeom>
            <a:noFill/>
            <a:ln w="12700" cap="flat">
              <a:solidFill>
                <a:schemeClr val="tx1"/>
              </a:solidFill>
              <a:prstDash val="solid"/>
              <a:round/>
            </a:ln>
          </p:spPr>
          <p:txBody>
            <a:bodyPr rtlCol="0" anchor="ctr"/>
            <a:lstStyle/>
            <a:p>
              <a:endParaRPr lang="en-AU"/>
            </a:p>
          </p:txBody>
        </p:sp>
        <p:sp>
          <p:nvSpPr>
            <p:cNvPr id="1703" name="Freeform: Shape 1702">
              <a:extLst>
                <a:ext uri="{FF2B5EF4-FFF2-40B4-BE49-F238E27FC236}">
                  <a16:creationId xmlns:a16="http://schemas.microsoft.com/office/drawing/2014/main" id="{22754847-A7B3-4295-B61A-BB99B269ABA0}"/>
                </a:ext>
              </a:extLst>
            </p:cNvPr>
            <p:cNvSpPr/>
            <p:nvPr/>
          </p:nvSpPr>
          <p:spPr>
            <a:xfrm>
              <a:off x="13063747" y="3708647"/>
              <a:ext cx="406008" cy="33094"/>
            </a:xfrm>
            <a:custGeom>
              <a:avLst/>
              <a:gdLst>
                <a:gd name="connsiteX0" fmla="*/ 58 w 406008"/>
                <a:gd name="connsiteY0" fmla="*/ 0 h 33094"/>
                <a:gd name="connsiteX1" fmla="*/ 30293 w 406008"/>
                <a:gd name="connsiteY1" fmla="*/ 33095 h 33094"/>
                <a:gd name="connsiteX2" fmla="*/ 375715 w 406008"/>
                <a:gd name="connsiteY2" fmla="*/ 33095 h 33094"/>
                <a:gd name="connsiteX3" fmla="*/ 406008 w 406008"/>
                <a:gd name="connsiteY3" fmla="*/ 0 h 33094"/>
                <a:gd name="connsiteX4" fmla="*/ 0 w 406008"/>
                <a:gd name="connsiteY4" fmla="*/ 0 h 33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008" h="33094">
                  <a:moveTo>
                    <a:pt x="58" y="0"/>
                  </a:moveTo>
                  <a:cubicBezTo>
                    <a:pt x="58" y="0"/>
                    <a:pt x="7062" y="33095"/>
                    <a:pt x="30293" y="33095"/>
                  </a:cubicBezTo>
                  <a:lnTo>
                    <a:pt x="375715" y="33095"/>
                  </a:lnTo>
                  <a:cubicBezTo>
                    <a:pt x="399004" y="33095"/>
                    <a:pt x="406008" y="0"/>
                    <a:pt x="406008" y="0"/>
                  </a:cubicBezTo>
                  <a:lnTo>
                    <a:pt x="0" y="0"/>
                  </a:lnTo>
                  <a:close/>
                </a:path>
              </a:pathLst>
            </a:custGeom>
            <a:noFill/>
            <a:ln w="12700" cap="flat">
              <a:solidFill>
                <a:schemeClr val="tx1"/>
              </a:solidFill>
              <a:prstDash val="solid"/>
              <a:round/>
            </a:ln>
          </p:spPr>
          <p:txBody>
            <a:bodyPr rtlCol="0" anchor="ctr"/>
            <a:lstStyle/>
            <a:p>
              <a:endParaRPr lang="en-AU"/>
            </a:p>
          </p:txBody>
        </p:sp>
        <p:grpSp>
          <p:nvGrpSpPr>
            <p:cNvPr id="1704" name="Graphic 1697">
              <a:extLst>
                <a:ext uri="{FF2B5EF4-FFF2-40B4-BE49-F238E27FC236}">
                  <a16:creationId xmlns:a16="http://schemas.microsoft.com/office/drawing/2014/main" id="{ACB158BA-2517-4E77-91FC-1F7E4CD6253A}"/>
                </a:ext>
              </a:extLst>
            </p:cNvPr>
            <p:cNvGrpSpPr/>
            <p:nvPr/>
          </p:nvGrpSpPr>
          <p:grpSpPr>
            <a:xfrm>
              <a:off x="13332824" y="3463910"/>
              <a:ext cx="81423" cy="7004"/>
              <a:chOff x="13332824" y="3463910"/>
              <a:chExt cx="81423" cy="7004"/>
            </a:xfrm>
            <a:solidFill>
              <a:srgbClr val="3A4553"/>
            </a:solidFill>
          </p:grpSpPr>
          <p:sp>
            <p:nvSpPr>
              <p:cNvPr id="1705" name="Freeform: Shape 1704">
                <a:extLst>
                  <a:ext uri="{FF2B5EF4-FFF2-40B4-BE49-F238E27FC236}">
                    <a16:creationId xmlns:a16="http://schemas.microsoft.com/office/drawing/2014/main" id="{773CDAB1-F579-4C32-95E5-B9F6E97D7F28}"/>
                  </a:ext>
                </a:extLst>
              </p:cNvPr>
              <p:cNvSpPr/>
              <p:nvPr/>
            </p:nvSpPr>
            <p:spPr>
              <a:xfrm>
                <a:off x="13332824" y="3463910"/>
                <a:ext cx="7004" cy="7004"/>
              </a:xfrm>
              <a:custGeom>
                <a:avLst/>
                <a:gdLst>
                  <a:gd name="connsiteX0" fmla="*/ 7004 w 7004"/>
                  <a:gd name="connsiteY0" fmla="*/ 3502 h 7004"/>
                  <a:gd name="connsiteX1" fmla="*/ 3502 w 7004"/>
                  <a:gd name="connsiteY1" fmla="*/ 7004 h 7004"/>
                  <a:gd name="connsiteX2" fmla="*/ 0 w 7004"/>
                  <a:gd name="connsiteY2" fmla="*/ 3502 h 7004"/>
                  <a:gd name="connsiteX3" fmla="*/ 3502 w 7004"/>
                  <a:gd name="connsiteY3" fmla="*/ 0 h 7004"/>
                  <a:gd name="connsiteX4" fmla="*/ 7004 w 7004"/>
                  <a:gd name="connsiteY4" fmla="*/ 3502 h 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 h="7004">
                    <a:moveTo>
                      <a:pt x="7004" y="3502"/>
                    </a:moveTo>
                    <a:cubicBezTo>
                      <a:pt x="7004" y="5428"/>
                      <a:pt x="5428" y="7004"/>
                      <a:pt x="3502" y="7004"/>
                    </a:cubicBezTo>
                    <a:cubicBezTo>
                      <a:pt x="1576" y="7004"/>
                      <a:pt x="0" y="5428"/>
                      <a:pt x="0" y="3502"/>
                    </a:cubicBezTo>
                    <a:cubicBezTo>
                      <a:pt x="0" y="1576"/>
                      <a:pt x="1576" y="0"/>
                      <a:pt x="3502" y="0"/>
                    </a:cubicBezTo>
                    <a:cubicBezTo>
                      <a:pt x="5428" y="0"/>
                      <a:pt x="7004" y="1576"/>
                      <a:pt x="7004" y="3502"/>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06" name="Freeform: Shape 1705">
                <a:extLst>
                  <a:ext uri="{FF2B5EF4-FFF2-40B4-BE49-F238E27FC236}">
                    <a16:creationId xmlns:a16="http://schemas.microsoft.com/office/drawing/2014/main" id="{C542AD16-BD60-4CF5-B9A0-52FABAE3276B}"/>
                  </a:ext>
                </a:extLst>
              </p:cNvPr>
              <p:cNvSpPr/>
              <p:nvPr/>
            </p:nvSpPr>
            <p:spPr>
              <a:xfrm>
                <a:off x="13370004" y="3463910"/>
                <a:ext cx="7004" cy="7004"/>
              </a:xfrm>
              <a:custGeom>
                <a:avLst/>
                <a:gdLst>
                  <a:gd name="connsiteX0" fmla="*/ 7004 w 7004"/>
                  <a:gd name="connsiteY0" fmla="*/ 3502 h 7004"/>
                  <a:gd name="connsiteX1" fmla="*/ 3502 w 7004"/>
                  <a:gd name="connsiteY1" fmla="*/ 7004 h 7004"/>
                  <a:gd name="connsiteX2" fmla="*/ 0 w 7004"/>
                  <a:gd name="connsiteY2" fmla="*/ 3502 h 7004"/>
                  <a:gd name="connsiteX3" fmla="*/ 3502 w 7004"/>
                  <a:gd name="connsiteY3" fmla="*/ 0 h 7004"/>
                  <a:gd name="connsiteX4" fmla="*/ 7004 w 7004"/>
                  <a:gd name="connsiteY4" fmla="*/ 3502 h 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 h="7004">
                    <a:moveTo>
                      <a:pt x="7004" y="3502"/>
                    </a:moveTo>
                    <a:cubicBezTo>
                      <a:pt x="7004" y="5428"/>
                      <a:pt x="5428" y="7004"/>
                      <a:pt x="3502" y="7004"/>
                    </a:cubicBezTo>
                    <a:cubicBezTo>
                      <a:pt x="1576" y="7004"/>
                      <a:pt x="0" y="5428"/>
                      <a:pt x="0" y="3502"/>
                    </a:cubicBezTo>
                    <a:cubicBezTo>
                      <a:pt x="0" y="1576"/>
                      <a:pt x="1576" y="0"/>
                      <a:pt x="3502" y="0"/>
                    </a:cubicBezTo>
                    <a:cubicBezTo>
                      <a:pt x="5428" y="0"/>
                      <a:pt x="7004" y="1576"/>
                      <a:pt x="7004" y="3502"/>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07" name="Freeform: Shape 1706">
                <a:extLst>
                  <a:ext uri="{FF2B5EF4-FFF2-40B4-BE49-F238E27FC236}">
                    <a16:creationId xmlns:a16="http://schemas.microsoft.com/office/drawing/2014/main" id="{AC35CF58-9563-4AC1-B4DC-A4120E2AF89D}"/>
                  </a:ext>
                </a:extLst>
              </p:cNvPr>
              <p:cNvSpPr/>
              <p:nvPr/>
            </p:nvSpPr>
            <p:spPr>
              <a:xfrm>
                <a:off x="13407243" y="3463910"/>
                <a:ext cx="7004" cy="7004"/>
              </a:xfrm>
              <a:custGeom>
                <a:avLst/>
                <a:gdLst>
                  <a:gd name="connsiteX0" fmla="*/ 7004 w 7004"/>
                  <a:gd name="connsiteY0" fmla="*/ 3502 h 7004"/>
                  <a:gd name="connsiteX1" fmla="*/ 3502 w 7004"/>
                  <a:gd name="connsiteY1" fmla="*/ 7004 h 7004"/>
                  <a:gd name="connsiteX2" fmla="*/ 0 w 7004"/>
                  <a:gd name="connsiteY2" fmla="*/ 3502 h 7004"/>
                  <a:gd name="connsiteX3" fmla="*/ 3502 w 7004"/>
                  <a:gd name="connsiteY3" fmla="*/ 0 h 7004"/>
                  <a:gd name="connsiteX4" fmla="*/ 7004 w 7004"/>
                  <a:gd name="connsiteY4" fmla="*/ 3502 h 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04" h="7004">
                    <a:moveTo>
                      <a:pt x="7004" y="3502"/>
                    </a:moveTo>
                    <a:cubicBezTo>
                      <a:pt x="7004" y="5428"/>
                      <a:pt x="5428" y="7004"/>
                      <a:pt x="3502" y="7004"/>
                    </a:cubicBezTo>
                    <a:cubicBezTo>
                      <a:pt x="1576" y="7004"/>
                      <a:pt x="0" y="5428"/>
                      <a:pt x="0" y="3502"/>
                    </a:cubicBezTo>
                    <a:cubicBezTo>
                      <a:pt x="0" y="1576"/>
                      <a:pt x="1576" y="0"/>
                      <a:pt x="3502" y="0"/>
                    </a:cubicBezTo>
                    <a:cubicBezTo>
                      <a:pt x="5428" y="0"/>
                      <a:pt x="7004" y="1576"/>
                      <a:pt x="7004" y="3502"/>
                    </a:cubicBezTo>
                    <a:close/>
                  </a:path>
                </a:pathLst>
              </a:custGeom>
              <a:solidFill>
                <a:srgbClr val="3A4553"/>
              </a:solidFill>
              <a:ln w="12700" cap="flat">
                <a:solidFill>
                  <a:schemeClr val="tx1"/>
                </a:solidFill>
                <a:prstDash val="solid"/>
                <a:miter/>
              </a:ln>
            </p:spPr>
            <p:txBody>
              <a:bodyPr rtlCol="0" anchor="ctr"/>
              <a:lstStyle/>
              <a:p>
                <a:endParaRPr lang="en-AU"/>
              </a:p>
            </p:txBody>
          </p:sp>
        </p:grpSp>
        <p:grpSp>
          <p:nvGrpSpPr>
            <p:cNvPr id="1708" name="Graphic 1697">
              <a:extLst>
                <a:ext uri="{FF2B5EF4-FFF2-40B4-BE49-F238E27FC236}">
                  <a16:creationId xmlns:a16="http://schemas.microsoft.com/office/drawing/2014/main" id="{60BE1000-4068-47EB-84DE-29A839946E18}"/>
                </a:ext>
              </a:extLst>
            </p:cNvPr>
            <p:cNvGrpSpPr/>
            <p:nvPr/>
          </p:nvGrpSpPr>
          <p:grpSpPr>
            <a:xfrm>
              <a:off x="13224193" y="3465661"/>
              <a:ext cx="85703" cy="114051"/>
              <a:chOff x="13224193" y="3465661"/>
              <a:chExt cx="85703" cy="114051"/>
            </a:xfrm>
            <a:noFill/>
          </p:grpSpPr>
          <p:sp>
            <p:nvSpPr>
              <p:cNvPr id="1709" name="Freeform: Shape 1708">
                <a:extLst>
                  <a:ext uri="{FF2B5EF4-FFF2-40B4-BE49-F238E27FC236}">
                    <a16:creationId xmlns:a16="http://schemas.microsoft.com/office/drawing/2014/main" id="{E8F3A09D-35C8-4C00-B7AD-7BC6A32970F7}"/>
                  </a:ext>
                </a:extLst>
              </p:cNvPr>
              <p:cNvSpPr/>
              <p:nvPr/>
            </p:nvSpPr>
            <p:spPr>
              <a:xfrm>
                <a:off x="13224193" y="3465661"/>
                <a:ext cx="85703" cy="114051"/>
              </a:xfrm>
              <a:custGeom>
                <a:avLst/>
                <a:gdLst>
                  <a:gd name="connsiteX0" fmla="*/ 42850 w 85703"/>
                  <a:gd name="connsiteY0" fmla="*/ 0 h 114051"/>
                  <a:gd name="connsiteX1" fmla="*/ 883 w 85703"/>
                  <a:gd name="connsiteY1" fmla="*/ 57026 h 114051"/>
                  <a:gd name="connsiteX2" fmla="*/ 42850 w 85703"/>
                  <a:gd name="connsiteY2" fmla="*/ 114051 h 114051"/>
                  <a:gd name="connsiteX3" fmla="*/ 84816 w 85703"/>
                  <a:gd name="connsiteY3" fmla="*/ 57026 h 114051"/>
                  <a:gd name="connsiteX4" fmla="*/ 42850 w 85703"/>
                  <a:gd name="connsiteY4" fmla="*/ 0 h 114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03" h="114051">
                    <a:moveTo>
                      <a:pt x="42850" y="0"/>
                    </a:moveTo>
                    <a:cubicBezTo>
                      <a:pt x="299" y="0"/>
                      <a:pt x="-2094" y="25740"/>
                      <a:pt x="883" y="57026"/>
                    </a:cubicBezTo>
                    <a:cubicBezTo>
                      <a:pt x="3860" y="88369"/>
                      <a:pt x="23588" y="114051"/>
                      <a:pt x="42850" y="114051"/>
                    </a:cubicBezTo>
                    <a:cubicBezTo>
                      <a:pt x="62111" y="114051"/>
                      <a:pt x="81840" y="88369"/>
                      <a:pt x="84816" y="57026"/>
                    </a:cubicBezTo>
                    <a:cubicBezTo>
                      <a:pt x="87793" y="25740"/>
                      <a:pt x="85458" y="0"/>
                      <a:pt x="42850" y="0"/>
                    </a:cubicBezTo>
                    <a:close/>
                  </a:path>
                </a:pathLst>
              </a:custGeom>
              <a:noFill/>
              <a:ln w="12700" cap="flat">
                <a:solidFill>
                  <a:schemeClr val="tx1"/>
                </a:solidFill>
                <a:prstDash val="solid"/>
                <a:round/>
              </a:ln>
            </p:spPr>
            <p:txBody>
              <a:bodyPr rtlCol="0" anchor="ctr"/>
              <a:lstStyle/>
              <a:p>
                <a:endParaRPr lang="en-AU"/>
              </a:p>
            </p:txBody>
          </p:sp>
          <p:sp>
            <p:nvSpPr>
              <p:cNvPr id="1710" name="Freeform: Shape 1709">
                <a:extLst>
                  <a:ext uri="{FF2B5EF4-FFF2-40B4-BE49-F238E27FC236}">
                    <a16:creationId xmlns:a16="http://schemas.microsoft.com/office/drawing/2014/main" id="{D2272F58-267E-418F-8DDD-67CA0B1B0F0D}"/>
                  </a:ext>
                </a:extLst>
              </p:cNvPr>
              <p:cNvSpPr/>
              <p:nvPr/>
            </p:nvSpPr>
            <p:spPr>
              <a:xfrm>
                <a:off x="13251867" y="3498288"/>
                <a:ext cx="56733" cy="16051"/>
              </a:xfrm>
              <a:custGeom>
                <a:avLst/>
                <a:gdLst>
                  <a:gd name="connsiteX0" fmla="*/ 56734 w 56733"/>
                  <a:gd name="connsiteY0" fmla="*/ 16051 h 16051"/>
                  <a:gd name="connsiteX1" fmla="*/ 27550 w 56733"/>
                  <a:gd name="connsiteY1" fmla="*/ 0 h 16051"/>
                  <a:gd name="connsiteX2" fmla="*/ 0 w 56733"/>
                  <a:gd name="connsiteY2" fmla="*/ 13775 h 16051"/>
                </a:gdLst>
                <a:ahLst/>
                <a:cxnLst>
                  <a:cxn ang="0">
                    <a:pos x="connsiteX0" y="connsiteY0"/>
                  </a:cxn>
                  <a:cxn ang="0">
                    <a:pos x="connsiteX1" y="connsiteY1"/>
                  </a:cxn>
                  <a:cxn ang="0">
                    <a:pos x="connsiteX2" y="connsiteY2"/>
                  </a:cxn>
                </a:cxnLst>
                <a:rect l="l" t="t" r="r" b="b"/>
                <a:pathLst>
                  <a:path w="56733" h="16051">
                    <a:moveTo>
                      <a:pt x="56734" y="16051"/>
                    </a:moveTo>
                    <a:cubicBezTo>
                      <a:pt x="38756" y="11382"/>
                      <a:pt x="27550" y="0"/>
                      <a:pt x="27550" y="0"/>
                    </a:cubicBezTo>
                    <a:cubicBezTo>
                      <a:pt x="27550" y="0"/>
                      <a:pt x="22997" y="10039"/>
                      <a:pt x="0" y="13775"/>
                    </a:cubicBezTo>
                  </a:path>
                </a:pathLst>
              </a:custGeom>
              <a:noFill/>
              <a:ln w="12700" cap="rnd">
                <a:solidFill>
                  <a:schemeClr val="tx1"/>
                </a:solidFill>
                <a:prstDash val="solid"/>
                <a:round/>
              </a:ln>
            </p:spPr>
            <p:txBody>
              <a:bodyPr rtlCol="0" anchor="ctr"/>
              <a:lstStyle/>
              <a:p>
                <a:endParaRPr lang="en-AU"/>
              </a:p>
            </p:txBody>
          </p:sp>
        </p:grpSp>
        <p:sp>
          <p:nvSpPr>
            <p:cNvPr id="1711" name="Freeform: Shape 1710">
              <a:extLst>
                <a:ext uri="{FF2B5EF4-FFF2-40B4-BE49-F238E27FC236}">
                  <a16:creationId xmlns:a16="http://schemas.microsoft.com/office/drawing/2014/main" id="{223E85AD-74D9-4B21-B22F-B7816F8BA921}"/>
                </a:ext>
              </a:extLst>
            </p:cNvPr>
            <p:cNvSpPr/>
            <p:nvPr/>
          </p:nvSpPr>
          <p:spPr>
            <a:xfrm>
              <a:off x="13282802" y="3412838"/>
              <a:ext cx="172185" cy="109206"/>
            </a:xfrm>
            <a:custGeom>
              <a:avLst/>
              <a:gdLst>
                <a:gd name="connsiteX0" fmla="*/ 0 w 172185"/>
                <a:gd name="connsiteY0" fmla="*/ 29593 h 109206"/>
                <a:gd name="connsiteX1" fmla="*/ 0 w 172185"/>
                <a:gd name="connsiteY1" fmla="*/ 0 h 109206"/>
                <a:gd name="connsiteX2" fmla="*/ 172186 w 172185"/>
                <a:gd name="connsiteY2" fmla="*/ 0 h 109206"/>
                <a:gd name="connsiteX3" fmla="*/ 172186 w 172185"/>
                <a:gd name="connsiteY3" fmla="*/ 109207 h 109206"/>
                <a:gd name="connsiteX4" fmla="*/ 53173 w 172185"/>
                <a:gd name="connsiteY4" fmla="*/ 109207 h 109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185" h="109206">
                  <a:moveTo>
                    <a:pt x="0" y="29593"/>
                  </a:moveTo>
                  <a:lnTo>
                    <a:pt x="0" y="0"/>
                  </a:lnTo>
                  <a:lnTo>
                    <a:pt x="172186" y="0"/>
                  </a:lnTo>
                  <a:lnTo>
                    <a:pt x="172186" y="109207"/>
                  </a:lnTo>
                  <a:lnTo>
                    <a:pt x="53173" y="109207"/>
                  </a:lnTo>
                </a:path>
              </a:pathLst>
            </a:custGeom>
            <a:noFill/>
            <a:ln w="12700" cap="flat">
              <a:solidFill>
                <a:schemeClr val="tx1"/>
              </a:solidFill>
              <a:prstDash val="solid"/>
              <a:round/>
            </a:ln>
          </p:spPr>
          <p:txBody>
            <a:bodyPr rtlCol="0" anchor="ctr"/>
            <a:lstStyle/>
            <a:p>
              <a:endParaRPr lang="en-AU"/>
            </a:p>
          </p:txBody>
        </p:sp>
        <p:sp>
          <p:nvSpPr>
            <p:cNvPr id="1712" name="Freeform: Shape 1711">
              <a:extLst>
                <a:ext uri="{FF2B5EF4-FFF2-40B4-BE49-F238E27FC236}">
                  <a16:creationId xmlns:a16="http://schemas.microsoft.com/office/drawing/2014/main" id="{EB0B364C-DCCE-4BB1-B08F-E1304DF027CB}"/>
                </a:ext>
              </a:extLst>
            </p:cNvPr>
            <p:cNvSpPr/>
            <p:nvPr/>
          </p:nvSpPr>
          <p:spPr>
            <a:xfrm>
              <a:off x="13183285" y="3597397"/>
              <a:ext cx="167107" cy="84750"/>
            </a:xfrm>
            <a:custGeom>
              <a:avLst/>
              <a:gdLst>
                <a:gd name="connsiteX0" fmla="*/ 167108 w 167107"/>
                <a:gd name="connsiteY0" fmla="*/ 84750 h 84750"/>
                <a:gd name="connsiteX1" fmla="*/ 167108 w 167107"/>
                <a:gd name="connsiteY1" fmla="*/ 38056 h 84750"/>
                <a:gd name="connsiteX2" fmla="*/ 136114 w 167107"/>
                <a:gd name="connsiteY2" fmla="*/ 4728 h 84750"/>
                <a:gd name="connsiteX3" fmla="*/ 120413 w 167107"/>
                <a:gd name="connsiteY3" fmla="*/ 0 h 84750"/>
                <a:gd name="connsiteX4" fmla="*/ 83525 w 167107"/>
                <a:gd name="connsiteY4" fmla="*/ 45994 h 84750"/>
                <a:gd name="connsiteX5" fmla="*/ 46636 w 167107"/>
                <a:gd name="connsiteY5" fmla="*/ 0 h 84750"/>
                <a:gd name="connsiteX6" fmla="*/ 30993 w 167107"/>
                <a:gd name="connsiteY6" fmla="*/ 4728 h 84750"/>
                <a:gd name="connsiteX7" fmla="*/ 0 w 167107"/>
                <a:gd name="connsiteY7" fmla="*/ 38056 h 84750"/>
                <a:gd name="connsiteX8" fmla="*/ 0 w 167107"/>
                <a:gd name="connsiteY8" fmla="*/ 84750 h 8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07" h="84750">
                  <a:moveTo>
                    <a:pt x="167108" y="84750"/>
                  </a:moveTo>
                  <a:lnTo>
                    <a:pt x="167108" y="38056"/>
                  </a:lnTo>
                  <a:cubicBezTo>
                    <a:pt x="167108" y="12491"/>
                    <a:pt x="136114" y="4728"/>
                    <a:pt x="136114" y="4728"/>
                  </a:cubicBezTo>
                  <a:lnTo>
                    <a:pt x="120413" y="0"/>
                  </a:lnTo>
                  <a:lnTo>
                    <a:pt x="83525" y="45994"/>
                  </a:lnTo>
                  <a:lnTo>
                    <a:pt x="46636" y="0"/>
                  </a:lnTo>
                  <a:lnTo>
                    <a:pt x="30993" y="4728"/>
                  </a:lnTo>
                  <a:cubicBezTo>
                    <a:pt x="30993" y="4728"/>
                    <a:pt x="0" y="12491"/>
                    <a:pt x="0" y="38056"/>
                  </a:cubicBezTo>
                  <a:lnTo>
                    <a:pt x="0" y="84750"/>
                  </a:lnTo>
                </a:path>
              </a:pathLst>
            </a:custGeom>
            <a:noFill/>
            <a:ln w="12700" cap="flat">
              <a:solidFill>
                <a:schemeClr val="tx1"/>
              </a:solidFill>
              <a:prstDash val="solid"/>
              <a:round/>
            </a:ln>
          </p:spPr>
          <p:txBody>
            <a:bodyPr rtlCol="0" anchor="ctr"/>
            <a:lstStyle/>
            <a:p>
              <a:endParaRPr lang="en-AU"/>
            </a:p>
          </p:txBody>
        </p:sp>
        <p:sp>
          <p:nvSpPr>
            <p:cNvPr id="1713" name="Freeform: Shape 1712">
              <a:extLst>
                <a:ext uri="{FF2B5EF4-FFF2-40B4-BE49-F238E27FC236}">
                  <a16:creationId xmlns:a16="http://schemas.microsoft.com/office/drawing/2014/main" id="{297F4CF9-CF81-4CC0-9DE3-35F7927E2529}"/>
                </a:ext>
              </a:extLst>
            </p:cNvPr>
            <p:cNvSpPr/>
            <p:nvPr/>
          </p:nvSpPr>
          <p:spPr>
            <a:xfrm>
              <a:off x="13347416" y="3522278"/>
              <a:ext cx="27257" cy="32627"/>
            </a:xfrm>
            <a:custGeom>
              <a:avLst/>
              <a:gdLst>
                <a:gd name="connsiteX0" fmla="*/ 27258 w 27257"/>
                <a:gd name="connsiteY0" fmla="*/ 0 h 32627"/>
                <a:gd name="connsiteX1" fmla="*/ 0 w 27257"/>
                <a:gd name="connsiteY1" fmla="*/ 32628 h 32627"/>
              </a:gdLst>
              <a:ahLst/>
              <a:cxnLst>
                <a:cxn ang="0">
                  <a:pos x="connsiteX0" y="connsiteY0"/>
                </a:cxn>
                <a:cxn ang="0">
                  <a:pos x="connsiteX1" y="connsiteY1"/>
                </a:cxn>
              </a:cxnLst>
              <a:rect l="l" t="t" r="r" b="b"/>
              <a:pathLst>
                <a:path w="27257" h="32627">
                  <a:moveTo>
                    <a:pt x="27258" y="0"/>
                  </a:moveTo>
                  <a:lnTo>
                    <a:pt x="0" y="32628"/>
                  </a:lnTo>
                </a:path>
              </a:pathLst>
            </a:custGeom>
            <a:ln w="12700" cap="rnd">
              <a:solidFill>
                <a:schemeClr val="tx1"/>
              </a:solidFill>
              <a:prstDash val="solid"/>
              <a:round/>
            </a:ln>
          </p:spPr>
          <p:txBody>
            <a:bodyPr rtlCol="0" anchor="ctr"/>
            <a:lstStyle/>
            <a:p>
              <a:endParaRPr lang="en-AU"/>
            </a:p>
          </p:txBody>
        </p:sp>
      </p:grpSp>
      <p:grpSp>
        <p:nvGrpSpPr>
          <p:cNvPr id="1714" name="Graphic 1697">
            <a:extLst>
              <a:ext uri="{FF2B5EF4-FFF2-40B4-BE49-F238E27FC236}">
                <a16:creationId xmlns:a16="http://schemas.microsoft.com/office/drawing/2014/main" id="{055FE310-9FC0-412D-9392-D29DE1FDDBBA}"/>
              </a:ext>
            </a:extLst>
          </p:cNvPr>
          <p:cNvGrpSpPr/>
          <p:nvPr/>
        </p:nvGrpSpPr>
        <p:grpSpPr>
          <a:xfrm>
            <a:off x="7524907" y="4096094"/>
            <a:ext cx="376007" cy="276139"/>
            <a:chOff x="13078806" y="4096094"/>
            <a:chExt cx="376007" cy="276139"/>
          </a:xfrm>
        </p:grpSpPr>
        <p:grpSp>
          <p:nvGrpSpPr>
            <p:cNvPr id="1715" name="Graphic 1697">
              <a:extLst>
                <a:ext uri="{FF2B5EF4-FFF2-40B4-BE49-F238E27FC236}">
                  <a16:creationId xmlns:a16="http://schemas.microsoft.com/office/drawing/2014/main" id="{A05AA4EE-0F03-41B7-83B6-ECA9EA29C233}"/>
                </a:ext>
              </a:extLst>
            </p:cNvPr>
            <p:cNvGrpSpPr/>
            <p:nvPr/>
          </p:nvGrpSpPr>
          <p:grpSpPr>
            <a:xfrm>
              <a:off x="13078806" y="4096094"/>
              <a:ext cx="376007" cy="276139"/>
              <a:chOff x="13078806" y="4096094"/>
              <a:chExt cx="376007" cy="276139"/>
            </a:xfrm>
          </p:grpSpPr>
          <p:sp>
            <p:nvSpPr>
              <p:cNvPr id="1716" name="Freeform: Shape 1715">
                <a:extLst>
                  <a:ext uri="{FF2B5EF4-FFF2-40B4-BE49-F238E27FC236}">
                    <a16:creationId xmlns:a16="http://schemas.microsoft.com/office/drawing/2014/main" id="{BFFDD03D-F808-42B2-A8EA-158BEEACC0D8}"/>
                  </a:ext>
                </a:extLst>
              </p:cNvPr>
              <p:cNvSpPr/>
              <p:nvPr/>
            </p:nvSpPr>
            <p:spPr>
              <a:xfrm>
                <a:off x="13105130" y="4165318"/>
                <a:ext cx="323359" cy="5836"/>
              </a:xfrm>
              <a:custGeom>
                <a:avLst/>
                <a:gdLst>
                  <a:gd name="connsiteX0" fmla="*/ 0 w 323359"/>
                  <a:gd name="connsiteY0" fmla="*/ 0 h 5836"/>
                  <a:gd name="connsiteX1" fmla="*/ 323359 w 323359"/>
                  <a:gd name="connsiteY1" fmla="*/ 0 h 5836"/>
                </a:gdLst>
                <a:ahLst/>
                <a:cxnLst>
                  <a:cxn ang="0">
                    <a:pos x="connsiteX0" y="connsiteY0"/>
                  </a:cxn>
                  <a:cxn ang="0">
                    <a:pos x="connsiteX1" y="connsiteY1"/>
                  </a:cxn>
                </a:cxnLst>
                <a:rect l="l" t="t" r="r" b="b"/>
                <a:pathLst>
                  <a:path w="323359" h="5836">
                    <a:moveTo>
                      <a:pt x="0" y="0"/>
                    </a:moveTo>
                    <a:lnTo>
                      <a:pt x="323359" y="0"/>
                    </a:lnTo>
                  </a:path>
                </a:pathLst>
              </a:custGeom>
              <a:ln w="12700" cap="flat">
                <a:solidFill>
                  <a:schemeClr val="tx1"/>
                </a:solidFill>
                <a:prstDash val="solid"/>
                <a:round/>
              </a:ln>
            </p:spPr>
            <p:txBody>
              <a:bodyPr rtlCol="0" anchor="ctr"/>
              <a:lstStyle/>
              <a:p>
                <a:endParaRPr lang="en-AU"/>
              </a:p>
            </p:txBody>
          </p:sp>
          <p:grpSp>
            <p:nvGrpSpPr>
              <p:cNvPr id="1717" name="Graphic 1697">
                <a:extLst>
                  <a:ext uri="{FF2B5EF4-FFF2-40B4-BE49-F238E27FC236}">
                    <a16:creationId xmlns:a16="http://schemas.microsoft.com/office/drawing/2014/main" id="{9CFC17F4-5575-47DD-9415-AAD1BD96ACB7}"/>
                  </a:ext>
                </a:extLst>
              </p:cNvPr>
              <p:cNvGrpSpPr/>
              <p:nvPr/>
            </p:nvGrpSpPr>
            <p:grpSpPr>
              <a:xfrm>
                <a:off x="13122816" y="4126620"/>
                <a:ext cx="96073" cy="9105"/>
                <a:chOff x="13122816" y="4126620"/>
                <a:chExt cx="96073" cy="9105"/>
              </a:xfrm>
              <a:solidFill>
                <a:srgbClr val="3A4553"/>
              </a:solidFill>
            </p:grpSpPr>
            <p:sp>
              <p:nvSpPr>
                <p:cNvPr id="1718" name="Freeform: Shape 1717">
                  <a:extLst>
                    <a:ext uri="{FF2B5EF4-FFF2-40B4-BE49-F238E27FC236}">
                      <a16:creationId xmlns:a16="http://schemas.microsoft.com/office/drawing/2014/main" id="{32CA2994-F096-4D3E-B2C6-DAB381757ADC}"/>
                    </a:ext>
                  </a:extLst>
                </p:cNvPr>
                <p:cNvSpPr/>
                <p:nvPr/>
              </p:nvSpPr>
              <p:spPr>
                <a:xfrm>
                  <a:off x="13122816" y="4126620"/>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3"/>
                        <a:pt x="7062" y="9105"/>
                        <a:pt x="4553" y="9105"/>
                      </a:cubicBezTo>
                      <a:cubicBezTo>
                        <a:pt x="2043" y="9105"/>
                        <a:pt x="0" y="7063"/>
                        <a:pt x="0" y="4553"/>
                      </a:cubicBezTo>
                      <a:cubicBezTo>
                        <a:pt x="0" y="2043"/>
                        <a:pt x="2043" y="0"/>
                        <a:pt x="4553" y="0"/>
                      </a:cubicBezTo>
                      <a:cubicBezTo>
                        <a:pt x="7062" y="0"/>
                        <a:pt x="9105" y="2043"/>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19" name="Freeform: Shape 1718">
                  <a:extLst>
                    <a:ext uri="{FF2B5EF4-FFF2-40B4-BE49-F238E27FC236}">
                      <a16:creationId xmlns:a16="http://schemas.microsoft.com/office/drawing/2014/main" id="{CEE534B7-1E4B-4264-B910-7D109B279398}"/>
                    </a:ext>
                  </a:extLst>
                </p:cNvPr>
                <p:cNvSpPr/>
                <p:nvPr/>
              </p:nvSpPr>
              <p:spPr>
                <a:xfrm>
                  <a:off x="13166300" y="4126620"/>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20" name="Freeform: Shape 1719">
                  <a:extLst>
                    <a:ext uri="{FF2B5EF4-FFF2-40B4-BE49-F238E27FC236}">
                      <a16:creationId xmlns:a16="http://schemas.microsoft.com/office/drawing/2014/main" id="{97E7ED8D-7706-4306-8231-C93FFEF7AE2F}"/>
                    </a:ext>
                  </a:extLst>
                </p:cNvPr>
                <p:cNvSpPr/>
                <p:nvPr/>
              </p:nvSpPr>
              <p:spPr>
                <a:xfrm>
                  <a:off x="13209784" y="4126620"/>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grpSp>
          <p:sp>
            <p:nvSpPr>
              <p:cNvPr id="1721" name="Freeform: Shape 1720">
                <a:extLst>
                  <a:ext uri="{FF2B5EF4-FFF2-40B4-BE49-F238E27FC236}">
                    <a16:creationId xmlns:a16="http://schemas.microsoft.com/office/drawing/2014/main" id="{D92B9C4A-1310-4EDB-ABEC-E4D499F55279}"/>
                  </a:ext>
                </a:extLst>
              </p:cNvPr>
              <p:cNvSpPr/>
              <p:nvPr/>
            </p:nvSpPr>
            <p:spPr>
              <a:xfrm>
                <a:off x="13078806" y="4096094"/>
                <a:ext cx="376007" cy="276139"/>
              </a:xfrm>
              <a:custGeom>
                <a:avLst/>
                <a:gdLst>
                  <a:gd name="connsiteX0" fmla="*/ 355170 w 376007"/>
                  <a:gd name="connsiteY0" fmla="*/ 0 h 276139"/>
                  <a:gd name="connsiteX1" fmla="*/ 376007 w 376007"/>
                  <a:gd name="connsiteY1" fmla="*/ 20837 h 276139"/>
                  <a:gd name="connsiteX2" fmla="*/ 376007 w 376007"/>
                  <a:gd name="connsiteY2" fmla="*/ 255302 h 276139"/>
                  <a:gd name="connsiteX3" fmla="*/ 355170 w 376007"/>
                  <a:gd name="connsiteY3" fmla="*/ 276139 h 276139"/>
                  <a:gd name="connsiteX4" fmla="*/ 20837 w 376007"/>
                  <a:gd name="connsiteY4" fmla="*/ 276139 h 276139"/>
                  <a:gd name="connsiteX5" fmla="*/ 0 w 376007"/>
                  <a:gd name="connsiteY5" fmla="*/ 255302 h 276139"/>
                  <a:gd name="connsiteX6" fmla="*/ 0 w 376007"/>
                  <a:gd name="connsiteY6" fmla="*/ 20837 h 276139"/>
                  <a:gd name="connsiteX7" fmla="*/ 20837 w 376007"/>
                  <a:gd name="connsiteY7" fmla="*/ 0 h 27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6007" h="276139">
                    <a:moveTo>
                      <a:pt x="355170" y="0"/>
                    </a:moveTo>
                    <a:cubicBezTo>
                      <a:pt x="366678" y="0"/>
                      <a:pt x="376007" y="9329"/>
                      <a:pt x="376007" y="20837"/>
                    </a:cubicBezTo>
                    <a:lnTo>
                      <a:pt x="376007" y="255302"/>
                    </a:lnTo>
                    <a:cubicBezTo>
                      <a:pt x="376007" y="266810"/>
                      <a:pt x="366678" y="276139"/>
                      <a:pt x="355170" y="276139"/>
                    </a:cubicBezTo>
                    <a:lnTo>
                      <a:pt x="20837" y="276139"/>
                    </a:lnTo>
                    <a:cubicBezTo>
                      <a:pt x="9329" y="276139"/>
                      <a:pt x="0" y="266810"/>
                      <a:pt x="0" y="255302"/>
                    </a:cubicBezTo>
                    <a:lnTo>
                      <a:pt x="0" y="20837"/>
                    </a:lnTo>
                    <a:cubicBezTo>
                      <a:pt x="0" y="9329"/>
                      <a:pt x="9329" y="0"/>
                      <a:pt x="20837" y="0"/>
                    </a:cubicBezTo>
                    <a:close/>
                  </a:path>
                </a:pathLst>
              </a:custGeom>
              <a:noFill/>
              <a:ln w="12700" cap="flat">
                <a:solidFill>
                  <a:schemeClr val="tx1"/>
                </a:solidFill>
                <a:prstDash val="solid"/>
                <a:miter/>
              </a:ln>
            </p:spPr>
            <p:txBody>
              <a:bodyPr rtlCol="0" anchor="ctr"/>
              <a:lstStyle/>
              <a:p>
                <a:endParaRPr lang="en-AU"/>
              </a:p>
            </p:txBody>
          </p:sp>
        </p:grpSp>
        <p:grpSp>
          <p:nvGrpSpPr>
            <p:cNvPr id="1722" name="Graphic 1697">
              <a:extLst>
                <a:ext uri="{FF2B5EF4-FFF2-40B4-BE49-F238E27FC236}">
                  <a16:creationId xmlns:a16="http://schemas.microsoft.com/office/drawing/2014/main" id="{AB6B35E3-8993-4957-AF7A-04ED38B55217}"/>
                </a:ext>
              </a:extLst>
            </p:cNvPr>
            <p:cNvGrpSpPr/>
            <p:nvPr/>
          </p:nvGrpSpPr>
          <p:grpSpPr>
            <a:xfrm>
              <a:off x="13147389" y="4203841"/>
              <a:ext cx="236215" cy="130744"/>
              <a:chOff x="13147389" y="4203841"/>
              <a:chExt cx="236215" cy="130744"/>
            </a:xfrm>
            <a:noFill/>
          </p:grpSpPr>
          <p:sp>
            <p:nvSpPr>
              <p:cNvPr id="1723" name="Freeform: Shape 1722">
                <a:extLst>
                  <a:ext uri="{FF2B5EF4-FFF2-40B4-BE49-F238E27FC236}">
                    <a16:creationId xmlns:a16="http://schemas.microsoft.com/office/drawing/2014/main" id="{F2CF5483-144B-444C-9842-9E1A3D49E541}"/>
                  </a:ext>
                </a:extLst>
              </p:cNvPr>
              <p:cNvSpPr/>
              <p:nvPr/>
            </p:nvSpPr>
            <p:spPr>
              <a:xfrm>
                <a:off x="13147389" y="4203841"/>
                <a:ext cx="236215" cy="108681"/>
              </a:xfrm>
              <a:custGeom>
                <a:avLst/>
                <a:gdLst>
                  <a:gd name="connsiteX0" fmla="*/ 236216 w 236215"/>
                  <a:gd name="connsiteY0" fmla="*/ 108681 h 108681"/>
                  <a:gd name="connsiteX1" fmla="*/ 236216 w 236215"/>
                  <a:gd name="connsiteY1" fmla="*/ 33737 h 108681"/>
                  <a:gd name="connsiteX2" fmla="*/ 118137 w 236215"/>
                  <a:gd name="connsiteY2" fmla="*/ 0 h 108681"/>
                  <a:gd name="connsiteX3" fmla="*/ 0 w 236215"/>
                  <a:gd name="connsiteY3" fmla="*/ 33912 h 108681"/>
                  <a:gd name="connsiteX4" fmla="*/ 118137 w 236215"/>
                  <a:gd name="connsiteY4" fmla="*/ 72610 h 108681"/>
                  <a:gd name="connsiteX5" fmla="*/ 232013 w 236215"/>
                  <a:gd name="connsiteY5" fmla="*/ 35488 h 10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15" h="108681">
                    <a:moveTo>
                      <a:pt x="236216" y="108681"/>
                    </a:moveTo>
                    <a:lnTo>
                      <a:pt x="236216" y="33737"/>
                    </a:lnTo>
                    <a:lnTo>
                      <a:pt x="118137" y="0"/>
                    </a:lnTo>
                    <a:lnTo>
                      <a:pt x="0" y="33912"/>
                    </a:lnTo>
                    <a:lnTo>
                      <a:pt x="118137" y="72610"/>
                    </a:lnTo>
                    <a:lnTo>
                      <a:pt x="232013" y="35488"/>
                    </a:lnTo>
                  </a:path>
                </a:pathLst>
              </a:custGeom>
              <a:noFill/>
              <a:ln w="12700" cap="rnd">
                <a:solidFill>
                  <a:schemeClr val="tx1"/>
                </a:solidFill>
                <a:prstDash val="solid"/>
                <a:round/>
              </a:ln>
            </p:spPr>
            <p:txBody>
              <a:bodyPr rtlCol="0" anchor="ctr"/>
              <a:lstStyle/>
              <a:p>
                <a:endParaRPr lang="en-AU"/>
              </a:p>
            </p:txBody>
          </p:sp>
          <p:sp>
            <p:nvSpPr>
              <p:cNvPr id="1724" name="Freeform: Shape 1723">
                <a:extLst>
                  <a:ext uri="{FF2B5EF4-FFF2-40B4-BE49-F238E27FC236}">
                    <a16:creationId xmlns:a16="http://schemas.microsoft.com/office/drawing/2014/main" id="{D669501E-AEB4-459A-9130-702B169C9122}"/>
                  </a:ext>
                </a:extLst>
              </p:cNvPr>
              <p:cNvSpPr/>
              <p:nvPr/>
            </p:nvSpPr>
            <p:spPr>
              <a:xfrm>
                <a:off x="13201613" y="4257248"/>
                <a:ext cx="127709" cy="77337"/>
              </a:xfrm>
              <a:custGeom>
                <a:avLst/>
                <a:gdLst>
                  <a:gd name="connsiteX0" fmla="*/ 0 w 127709"/>
                  <a:gd name="connsiteY0" fmla="*/ 24573 h 77337"/>
                  <a:gd name="connsiteX1" fmla="*/ 0 w 127709"/>
                  <a:gd name="connsiteY1" fmla="*/ 54282 h 77337"/>
                  <a:gd name="connsiteX2" fmla="*/ 63855 w 127709"/>
                  <a:gd name="connsiteY2" fmla="*/ 77338 h 77337"/>
                  <a:gd name="connsiteX3" fmla="*/ 127709 w 127709"/>
                  <a:gd name="connsiteY3" fmla="*/ 54282 h 77337"/>
                  <a:gd name="connsiteX4" fmla="*/ 127709 w 127709"/>
                  <a:gd name="connsiteY4" fmla="*/ 0 h 77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09" h="77337">
                    <a:moveTo>
                      <a:pt x="0" y="24573"/>
                    </a:moveTo>
                    <a:lnTo>
                      <a:pt x="0" y="54282"/>
                    </a:lnTo>
                    <a:cubicBezTo>
                      <a:pt x="14825" y="68349"/>
                      <a:pt x="38173" y="77338"/>
                      <a:pt x="63855" y="77338"/>
                    </a:cubicBezTo>
                    <a:cubicBezTo>
                      <a:pt x="89537" y="77338"/>
                      <a:pt x="112942" y="68349"/>
                      <a:pt x="127709" y="54282"/>
                    </a:cubicBezTo>
                    <a:lnTo>
                      <a:pt x="127709" y="0"/>
                    </a:lnTo>
                  </a:path>
                </a:pathLst>
              </a:custGeom>
              <a:noFill/>
              <a:ln w="12700" cap="flat">
                <a:solidFill>
                  <a:schemeClr val="tx1"/>
                </a:solidFill>
                <a:prstDash val="solid"/>
                <a:round/>
              </a:ln>
            </p:spPr>
            <p:txBody>
              <a:bodyPr rtlCol="0" anchor="ctr"/>
              <a:lstStyle/>
              <a:p>
                <a:endParaRPr lang="en-AU"/>
              </a:p>
            </p:txBody>
          </p:sp>
        </p:grpSp>
      </p:grpSp>
      <p:grpSp>
        <p:nvGrpSpPr>
          <p:cNvPr id="1725" name="Graphic 1697">
            <a:extLst>
              <a:ext uri="{FF2B5EF4-FFF2-40B4-BE49-F238E27FC236}">
                <a16:creationId xmlns:a16="http://schemas.microsoft.com/office/drawing/2014/main" id="{397AF718-DBEB-408F-8076-D449400E1756}"/>
              </a:ext>
            </a:extLst>
          </p:cNvPr>
          <p:cNvGrpSpPr/>
          <p:nvPr/>
        </p:nvGrpSpPr>
        <p:grpSpPr>
          <a:xfrm>
            <a:off x="7565648" y="5370619"/>
            <a:ext cx="294525" cy="354469"/>
            <a:chOff x="13119547" y="5370619"/>
            <a:chExt cx="294525" cy="354469"/>
          </a:xfrm>
          <a:noFill/>
        </p:grpSpPr>
        <p:grpSp>
          <p:nvGrpSpPr>
            <p:cNvPr id="1726" name="Graphic 1697">
              <a:extLst>
                <a:ext uri="{FF2B5EF4-FFF2-40B4-BE49-F238E27FC236}">
                  <a16:creationId xmlns:a16="http://schemas.microsoft.com/office/drawing/2014/main" id="{D38891F2-0630-4E42-ADAF-80F4AF79049A}"/>
                </a:ext>
              </a:extLst>
            </p:cNvPr>
            <p:cNvGrpSpPr/>
            <p:nvPr/>
          </p:nvGrpSpPr>
          <p:grpSpPr>
            <a:xfrm>
              <a:off x="13119547" y="5370619"/>
              <a:ext cx="196350" cy="354469"/>
              <a:chOff x="13119547" y="5370619"/>
              <a:chExt cx="196350" cy="354469"/>
            </a:xfrm>
            <a:noFill/>
          </p:grpSpPr>
          <p:grpSp>
            <p:nvGrpSpPr>
              <p:cNvPr id="1727" name="Graphic 1697">
                <a:extLst>
                  <a:ext uri="{FF2B5EF4-FFF2-40B4-BE49-F238E27FC236}">
                    <a16:creationId xmlns:a16="http://schemas.microsoft.com/office/drawing/2014/main" id="{5BEB5370-C403-47B5-82DC-B180A68B7B52}"/>
                  </a:ext>
                </a:extLst>
              </p:cNvPr>
              <p:cNvGrpSpPr/>
              <p:nvPr/>
            </p:nvGrpSpPr>
            <p:grpSpPr>
              <a:xfrm>
                <a:off x="13119547" y="5370619"/>
                <a:ext cx="196350" cy="354469"/>
                <a:chOff x="13119547" y="5370619"/>
                <a:chExt cx="196350" cy="354469"/>
              </a:xfrm>
              <a:noFill/>
            </p:grpSpPr>
            <p:sp>
              <p:nvSpPr>
                <p:cNvPr id="1728" name="Freeform: Shape 1727">
                  <a:extLst>
                    <a:ext uri="{FF2B5EF4-FFF2-40B4-BE49-F238E27FC236}">
                      <a16:creationId xmlns:a16="http://schemas.microsoft.com/office/drawing/2014/main" id="{ACEB0E22-475C-45D1-A7DB-BF1EC0B84A68}"/>
                    </a:ext>
                  </a:extLst>
                </p:cNvPr>
                <p:cNvSpPr/>
                <p:nvPr/>
              </p:nvSpPr>
              <p:spPr>
                <a:xfrm>
                  <a:off x="13119664" y="5370619"/>
                  <a:ext cx="196233" cy="354469"/>
                </a:xfrm>
                <a:custGeom>
                  <a:avLst/>
                  <a:gdLst>
                    <a:gd name="connsiteX0" fmla="*/ 196233 w 196233"/>
                    <a:gd name="connsiteY0" fmla="*/ 234056 h 354469"/>
                    <a:gd name="connsiteX1" fmla="*/ 196233 w 196233"/>
                    <a:gd name="connsiteY1" fmla="*/ 338418 h 354469"/>
                    <a:gd name="connsiteX2" fmla="*/ 180182 w 196233"/>
                    <a:gd name="connsiteY2" fmla="*/ 354469 h 354469"/>
                    <a:gd name="connsiteX3" fmla="*/ 16051 w 196233"/>
                    <a:gd name="connsiteY3" fmla="*/ 354469 h 354469"/>
                    <a:gd name="connsiteX4" fmla="*/ 0 w 196233"/>
                    <a:gd name="connsiteY4" fmla="*/ 338418 h 354469"/>
                    <a:gd name="connsiteX5" fmla="*/ 0 w 196233"/>
                    <a:gd name="connsiteY5" fmla="*/ 16051 h 354469"/>
                    <a:gd name="connsiteX6" fmla="*/ 16051 w 196233"/>
                    <a:gd name="connsiteY6" fmla="*/ 0 h 354469"/>
                    <a:gd name="connsiteX7" fmla="*/ 180182 w 196233"/>
                    <a:gd name="connsiteY7" fmla="*/ 0 h 354469"/>
                    <a:gd name="connsiteX8" fmla="*/ 196233 w 196233"/>
                    <a:gd name="connsiteY8" fmla="*/ 16051 h 354469"/>
                    <a:gd name="connsiteX9" fmla="*/ 196233 w 196233"/>
                    <a:gd name="connsiteY9" fmla="*/ 51889 h 35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233" h="354469">
                      <a:moveTo>
                        <a:pt x="196233" y="234056"/>
                      </a:moveTo>
                      <a:lnTo>
                        <a:pt x="196233" y="338418"/>
                      </a:lnTo>
                      <a:cubicBezTo>
                        <a:pt x="196233" y="347231"/>
                        <a:pt x="188996" y="354469"/>
                        <a:pt x="180182" y="354469"/>
                      </a:cubicBezTo>
                      <a:lnTo>
                        <a:pt x="16051" y="354469"/>
                      </a:lnTo>
                      <a:cubicBezTo>
                        <a:pt x="7179" y="354469"/>
                        <a:pt x="0" y="347231"/>
                        <a:pt x="0" y="338418"/>
                      </a:cubicBezTo>
                      <a:lnTo>
                        <a:pt x="0" y="16051"/>
                      </a:lnTo>
                      <a:cubicBezTo>
                        <a:pt x="0" y="7238"/>
                        <a:pt x="7238" y="0"/>
                        <a:pt x="16051" y="0"/>
                      </a:cubicBezTo>
                      <a:lnTo>
                        <a:pt x="180182" y="0"/>
                      </a:lnTo>
                      <a:cubicBezTo>
                        <a:pt x="188996" y="0"/>
                        <a:pt x="196233" y="7238"/>
                        <a:pt x="196233" y="16051"/>
                      </a:cubicBezTo>
                      <a:lnTo>
                        <a:pt x="196233" y="51889"/>
                      </a:lnTo>
                    </a:path>
                  </a:pathLst>
                </a:custGeom>
                <a:noFill/>
                <a:ln w="12700" cap="flat">
                  <a:solidFill>
                    <a:schemeClr val="tx1"/>
                  </a:solidFill>
                  <a:prstDash val="solid"/>
                  <a:round/>
                </a:ln>
              </p:spPr>
              <p:txBody>
                <a:bodyPr rtlCol="0" anchor="ctr"/>
                <a:lstStyle/>
                <a:p>
                  <a:endParaRPr lang="en-AU"/>
                </a:p>
              </p:txBody>
            </p:sp>
            <p:sp>
              <p:nvSpPr>
                <p:cNvPr id="1729" name="Freeform: Shape 1728">
                  <a:extLst>
                    <a:ext uri="{FF2B5EF4-FFF2-40B4-BE49-F238E27FC236}">
                      <a16:creationId xmlns:a16="http://schemas.microsoft.com/office/drawing/2014/main" id="{A53B6518-B165-407C-8E47-F61D118D8E86}"/>
                    </a:ext>
                  </a:extLst>
                </p:cNvPr>
                <p:cNvSpPr/>
                <p:nvPr/>
              </p:nvSpPr>
              <p:spPr>
                <a:xfrm>
                  <a:off x="13119547" y="5655571"/>
                  <a:ext cx="196350" cy="5836"/>
                </a:xfrm>
                <a:custGeom>
                  <a:avLst/>
                  <a:gdLst>
                    <a:gd name="connsiteX0" fmla="*/ 0 w 196350"/>
                    <a:gd name="connsiteY0" fmla="*/ 0 h 5836"/>
                    <a:gd name="connsiteX1" fmla="*/ 196350 w 196350"/>
                    <a:gd name="connsiteY1" fmla="*/ 0 h 5836"/>
                  </a:gdLst>
                  <a:ahLst/>
                  <a:cxnLst>
                    <a:cxn ang="0">
                      <a:pos x="connsiteX0" y="connsiteY0"/>
                    </a:cxn>
                    <a:cxn ang="0">
                      <a:pos x="connsiteX1" y="connsiteY1"/>
                    </a:cxn>
                  </a:cxnLst>
                  <a:rect l="l" t="t" r="r" b="b"/>
                  <a:pathLst>
                    <a:path w="196350" h="5836">
                      <a:moveTo>
                        <a:pt x="0" y="0"/>
                      </a:moveTo>
                      <a:lnTo>
                        <a:pt x="196350" y="0"/>
                      </a:lnTo>
                    </a:path>
                  </a:pathLst>
                </a:custGeom>
                <a:ln w="12700" cap="flat">
                  <a:solidFill>
                    <a:schemeClr val="tx1"/>
                  </a:solidFill>
                  <a:prstDash val="solid"/>
                  <a:round/>
                </a:ln>
              </p:spPr>
              <p:txBody>
                <a:bodyPr rtlCol="0" anchor="ctr"/>
                <a:lstStyle/>
                <a:p>
                  <a:endParaRPr lang="en-AU"/>
                </a:p>
              </p:txBody>
            </p:sp>
            <p:sp>
              <p:nvSpPr>
                <p:cNvPr id="1730" name="Freeform: Shape 1729">
                  <a:extLst>
                    <a:ext uri="{FF2B5EF4-FFF2-40B4-BE49-F238E27FC236}">
                      <a16:creationId xmlns:a16="http://schemas.microsoft.com/office/drawing/2014/main" id="{B8AE9DE8-A657-4705-ACD8-CACEF55130F7}"/>
                    </a:ext>
                  </a:extLst>
                </p:cNvPr>
                <p:cNvSpPr/>
                <p:nvPr/>
              </p:nvSpPr>
              <p:spPr>
                <a:xfrm>
                  <a:off x="13204414" y="5689600"/>
                  <a:ext cx="26674" cy="5836"/>
                </a:xfrm>
                <a:custGeom>
                  <a:avLst/>
                  <a:gdLst>
                    <a:gd name="connsiteX0" fmla="*/ 0 w 26674"/>
                    <a:gd name="connsiteY0" fmla="*/ 0 h 5836"/>
                    <a:gd name="connsiteX1" fmla="*/ 26674 w 26674"/>
                    <a:gd name="connsiteY1" fmla="*/ 0 h 5836"/>
                  </a:gdLst>
                  <a:ahLst/>
                  <a:cxnLst>
                    <a:cxn ang="0">
                      <a:pos x="connsiteX0" y="connsiteY0"/>
                    </a:cxn>
                    <a:cxn ang="0">
                      <a:pos x="connsiteX1" y="connsiteY1"/>
                    </a:cxn>
                  </a:cxnLst>
                  <a:rect l="l" t="t" r="r" b="b"/>
                  <a:pathLst>
                    <a:path w="26674" h="5836">
                      <a:moveTo>
                        <a:pt x="0" y="0"/>
                      </a:moveTo>
                      <a:lnTo>
                        <a:pt x="26674" y="0"/>
                      </a:lnTo>
                    </a:path>
                  </a:pathLst>
                </a:custGeom>
                <a:ln w="12700" cap="rnd">
                  <a:solidFill>
                    <a:schemeClr val="tx1"/>
                  </a:solidFill>
                  <a:prstDash val="solid"/>
                  <a:round/>
                </a:ln>
              </p:spPr>
              <p:txBody>
                <a:bodyPr rtlCol="0" anchor="ctr"/>
                <a:lstStyle/>
                <a:p>
                  <a:endParaRPr lang="en-AU"/>
                </a:p>
              </p:txBody>
            </p:sp>
          </p:grpSp>
          <p:sp>
            <p:nvSpPr>
              <p:cNvPr id="1731" name="Freeform: Shape 1730">
                <a:extLst>
                  <a:ext uri="{FF2B5EF4-FFF2-40B4-BE49-F238E27FC236}">
                    <a16:creationId xmlns:a16="http://schemas.microsoft.com/office/drawing/2014/main" id="{7C2DAED1-BE4E-468B-AB25-B47674C711A3}"/>
                  </a:ext>
                </a:extLst>
              </p:cNvPr>
              <p:cNvSpPr/>
              <p:nvPr/>
            </p:nvSpPr>
            <p:spPr>
              <a:xfrm>
                <a:off x="13119547" y="5655571"/>
                <a:ext cx="196350" cy="5836"/>
              </a:xfrm>
              <a:custGeom>
                <a:avLst/>
                <a:gdLst>
                  <a:gd name="connsiteX0" fmla="*/ 0 w 196350"/>
                  <a:gd name="connsiteY0" fmla="*/ 0 h 5836"/>
                  <a:gd name="connsiteX1" fmla="*/ 196350 w 196350"/>
                  <a:gd name="connsiteY1" fmla="*/ 0 h 5836"/>
                </a:gdLst>
                <a:ahLst/>
                <a:cxnLst>
                  <a:cxn ang="0">
                    <a:pos x="connsiteX0" y="connsiteY0"/>
                  </a:cxn>
                  <a:cxn ang="0">
                    <a:pos x="connsiteX1" y="connsiteY1"/>
                  </a:cxn>
                </a:cxnLst>
                <a:rect l="l" t="t" r="r" b="b"/>
                <a:pathLst>
                  <a:path w="196350" h="5836">
                    <a:moveTo>
                      <a:pt x="0" y="0"/>
                    </a:moveTo>
                    <a:lnTo>
                      <a:pt x="196350" y="0"/>
                    </a:lnTo>
                  </a:path>
                </a:pathLst>
              </a:custGeom>
              <a:ln w="12700" cap="flat">
                <a:solidFill>
                  <a:schemeClr val="tx1"/>
                </a:solidFill>
                <a:prstDash val="solid"/>
                <a:round/>
              </a:ln>
            </p:spPr>
            <p:txBody>
              <a:bodyPr rtlCol="0" anchor="ctr"/>
              <a:lstStyle/>
              <a:p>
                <a:endParaRPr lang="en-AU"/>
              </a:p>
            </p:txBody>
          </p:sp>
        </p:grpSp>
        <p:grpSp>
          <p:nvGrpSpPr>
            <p:cNvPr id="1732" name="Graphic 1697">
              <a:extLst>
                <a:ext uri="{FF2B5EF4-FFF2-40B4-BE49-F238E27FC236}">
                  <a16:creationId xmlns:a16="http://schemas.microsoft.com/office/drawing/2014/main" id="{791E26B5-094E-47AF-A510-4A1CA32442F4}"/>
                </a:ext>
              </a:extLst>
            </p:cNvPr>
            <p:cNvGrpSpPr/>
            <p:nvPr/>
          </p:nvGrpSpPr>
          <p:grpSpPr>
            <a:xfrm>
              <a:off x="13163848" y="5442820"/>
              <a:ext cx="250223" cy="138565"/>
              <a:chOff x="13163848" y="5442820"/>
              <a:chExt cx="250223" cy="138565"/>
            </a:xfrm>
            <a:noFill/>
          </p:grpSpPr>
          <p:sp>
            <p:nvSpPr>
              <p:cNvPr id="1733" name="Freeform: Shape 1732">
                <a:extLst>
                  <a:ext uri="{FF2B5EF4-FFF2-40B4-BE49-F238E27FC236}">
                    <a16:creationId xmlns:a16="http://schemas.microsoft.com/office/drawing/2014/main" id="{5A09D18C-71EE-4173-A3BC-5098D40DB3F4}"/>
                  </a:ext>
                </a:extLst>
              </p:cNvPr>
              <p:cNvSpPr/>
              <p:nvPr/>
            </p:nvSpPr>
            <p:spPr>
              <a:xfrm>
                <a:off x="13163848" y="5442820"/>
                <a:ext cx="250223" cy="115101"/>
              </a:xfrm>
              <a:custGeom>
                <a:avLst/>
                <a:gdLst>
                  <a:gd name="connsiteX0" fmla="*/ 250224 w 250223"/>
                  <a:gd name="connsiteY0" fmla="*/ 115102 h 115101"/>
                  <a:gd name="connsiteX1" fmla="*/ 250224 w 250223"/>
                  <a:gd name="connsiteY1" fmla="*/ 35721 h 115101"/>
                  <a:gd name="connsiteX2" fmla="*/ 125141 w 250223"/>
                  <a:gd name="connsiteY2" fmla="*/ 0 h 115101"/>
                  <a:gd name="connsiteX3" fmla="*/ 0 w 250223"/>
                  <a:gd name="connsiteY3" fmla="*/ 35955 h 115101"/>
                  <a:gd name="connsiteX4" fmla="*/ 125141 w 250223"/>
                  <a:gd name="connsiteY4" fmla="*/ 76929 h 115101"/>
                  <a:gd name="connsiteX5" fmla="*/ 245846 w 250223"/>
                  <a:gd name="connsiteY5" fmla="*/ 37589 h 11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223" h="115101">
                    <a:moveTo>
                      <a:pt x="250224" y="115102"/>
                    </a:moveTo>
                    <a:lnTo>
                      <a:pt x="250224" y="35721"/>
                    </a:lnTo>
                    <a:lnTo>
                      <a:pt x="125141" y="0"/>
                    </a:lnTo>
                    <a:lnTo>
                      <a:pt x="0" y="35955"/>
                    </a:lnTo>
                    <a:lnTo>
                      <a:pt x="125141" y="76929"/>
                    </a:lnTo>
                    <a:lnTo>
                      <a:pt x="245846" y="37589"/>
                    </a:lnTo>
                  </a:path>
                </a:pathLst>
              </a:custGeom>
              <a:noFill/>
              <a:ln w="12700" cap="rnd">
                <a:solidFill>
                  <a:schemeClr val="tx1"/>
                </a:solidFill>
                <a:prstDash val="solid"/>
                <a:round/>
              </a:ln>
            </p:spPr>
            <p:txBody>
              <a:bodyPr rtlCol="0" anchor="ctr"/>
              <a:lstStyle/>
              <a:p>
                <a:endParaRPr lang="en-AU"/>
              </a:p>
            </p:txBody>
          </p:sp>
          <p:sp>
            <p:nvSpPr>
              <p:cNvPr id="1734" name="Freeform: Shape 1733">
                <a:extLst>
                  <a:ext uri="{FF2B5EF4-FFF2-40B4-BE49-F238E27FC236}">
                    <a16:creationId xmlns:a16="http://schemas.microsoft.com/office/drawing/2014/main" id="{8E28F437-1652-48BF-B566-3F15ED2FBAA1}"/>
                  </a:ext>
                </a:extLst>
              </p:cNvPr>
              <p:cNvSpPr/>
              <p:nvPr/>
            </p:nvSpPr>
            <p:spPr>
              <a:xfrm>
                <a:off x="13221341" y="5499379"/>
                <a:ext cx="135297" cy="82007"/>
              </a:xfrm>
              <a:custGeom>
                <a:avLst/>
                <a:gdLst>
                  <a:gd name="connsiteX0" fmla="*/ 0 w 135297"/>
                  <a:gd name="connsiteY0" fmla="*/ 26091 h 82007"/>
                  <a:gd name="connsiteX1" fmla="*/ 0 w 135297"/>
                  <a:gd name="connsiteY1" fmla="*/ 57551 h 82007"/>
                  <a:gd name="connsiteX2" fmla="*/ 67649 w 135297"/>
                  <a:gd name="connsiteY2" fmla="*/ 82007 h 82007"/>
                  <a:gd name="connsiteX3" fmla="*/ 135297 w 135297"/>
                  <a:gd name="connsiteY3" fmla="*/ 57551 h 82007"/>
                  <a:gd name="connsiteX4" fmla="*/ 135297 w 135297"/>
                  <a:gd name="connsiteY4" fmla="*/ 0 h 82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97" h="82007">
                    <a:moveTo>
                      <a:pt x="0" y="26091"/>
                    </a:moveTo>
                    <a:lnTo>
                      <a:pt x="0" y="57551"/>
                    </a:lnTo>
                    <a:cubicBezTo>
                      <a:pt x="15701" y="72435"/>
                      <a:pt x="40449" y="82007"/>
                      <a:pt x="67649" y="82007"/>
                    </a:cubicBezTo>
                    <a:cubicBezTo>
                      <a:pt x="94848" y="82007"/>
                      <a:pt x="119655" y="72435"/>
                      <a:pt x="135297" y="57551"/>
                    </a:cubicBezTo>
                    <a:lnTo>
                      <a:pt x="135297" y="0"/>
                    </a:lnTo>
                  </a:path>
                </a:pathLst>
              </a:custGeom>
              <a:noFill/>
              <a:ln w="12700" cap="flat">
                <a:solidFill>
                  <a:schemeClr val="tx1"/>
                </a:solidFill>
                <a:prstDash val="solid"/>
                <a:round/>
              </a:ln>
            </p:spPr>
            <p:txBody>
              <a:bodyPr rtlCol="0" anchor="ctr"/>
              <a:lstStyle/>
              <a:p>
                <a:endParaRPr lang="en-AU"/>
              </a:p>
            </p:txBody>
          </p:sp>
        </p:grpSp>
      </p:grpSp>
      <p:grpSp>
        <p:nvGrpSpPr>
          <p:cNvPr id="1735" name="Graphic 1697">
            <a:extLst>
              <a:ext uri="{FF2B5EF4-FFF2-40B4-BE49-F238E27FC236}">
                <a16:creationId xmlns:a16="http://schemas.microsoft.com/office/drawing/2014/main" id="{EDAC7876-AB2F-4728-BBD4-C95262B6F1C8}"/>
              </a:ext>
            </a:extLst>
          </p:cNvPr>
          <p:cNvGrpSpPr/>
          <p:nvPr/>
        </p:nvGrpSpPr>
        <p:grpSpPr>
          <a:xfrm>
            <a:off x="7555200" y="4716254"/>
            <a:ext cx="315475" cy="349507"/>
            <a:chOff x="13109099" y="4716254"/>
            <a:chExt cx="315475" cy="349507"/>
          </a:xfrm>
          <a:noFill/>
        </p:grpSpPr>
        <p:sp>
          <p:nvSpPr>
            <p:cNvPr id="1736" name="Freeform: Shape 1735">
              <a:extLst>
                <a:ext uri="{FF2B5EF4-FFF2-40B4-BE49-F238E27FC236}">
                  <a16:creationId xmlns:a16="http://schemas.microsoft.com/office/drawing/2014/main" id="{976F873C-5A0E-42D5-BCE8-88F601AA8A87}"/>
                </a:ext>
              </a:extLst>
            </p:cNvPr>
            <p:cNvSpPr/>
            <p:nvPr/>
          </p:nvSpPr>
          <p:spPr>
            <a:xfrm>
              <a:off x="13109099" y="4716254"/>
              <a:ext cx="274680" cy="204755"/>
            </a:xfrm>
            <a:custGeom>
              <a:avLst/>
              <a:gdLst>
                <a:gd name="connsiteX0" fmla="*/ 42083 w 274680"/>
                <a:gd name="connsiteY0" fmla="*/ 204755 h 204755"/>
                <a:gd name="connsiteX1" fmla="*/ 0 w 274680"/>
                <a:gd name="connsiteY1" fmla="*/ 204755 h 204755"/>
                <a:gd name="connsiteX2" fmla="*/ 0 w 274680"/>
                <a:gd name="connsiteY2" fmla="*/ 0 h 204755"/>
                <a:gd name="connsiteX3" fmla="*/ 274680 w 274680"/>
                <a:gd name="connsiteY3" fmla="*/ 0 h 204755"/>
                <a:gd name="connsiteX4" fmla="*/ 274680 w 274680"/>
                <a:gd name="connsiteY4" fmla="*/ 29709 h 204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80" h="204755">
                  <a:moveTo>
                    <a:pt x="42083" y="204755"/>
                  </a:moveTo>
                  <a:lnTo>
                    <a:pt x="0" y="204755"/>
                  </a:lnTo>
                  <a:lnTo>
                    <a:pt x="0" y="0"/>
                  </a:lnTo>
                  <a:lnTo>
                    <a:pt x="274680" y="0"/>
                  </a:lnTo>
                  <a:lnTo>
                    <a:pt x="274680" y="29709"/>
                  </a:lnTo>
                </a:path>
              </a:pathLst>
            </a:custGeom>
            <a:noFill/>
            <a:ln w="12700" cap="flat">
              <a:solidFill>
                <a:schemeClr val="tx1"/>
              </a:solidFill>
              <a:prstDash val="solid"/>
              <a:miter/>
            </a:ln>
          </p:spPr>
          <p:txBody>
            <a:bodyPr rtlCol="0" anchor="ctr"/>
            <a:lstStyle/>
            <a:p>
              <a:endParaRPr lang="en-AU"/>
            </a:p>
          </p:txBody>
        </p:sp>
        <p:grpSp>
          <p:nvGrpSpPr>
            <p:cNvPr id="1737" name="Graphic 1697">
              <a:extLst>
                <a:ext uri="{FF2B5EF4-FFF2-40B4-BE49-F238E27FC236}">
                  <a16:creationId xmlns:a16="http://schemas.microsoft.com/office/drawing/2014/main" id="{DAD11B16-9D1A-49AC-9D4E-4E8C0837C651}"/>
                </a:ext>
              </a:extLst>
            </p:cNvPr>
            <p:cNvGrpSpPr/>
            <p:nvPr/>
          </p:nvGrpSpPr>
          <p:grpSpPr>
            <a:xfrm>
              <a:off x="13176265" y="4900098"/>
              <a:ext cx="127798" cy="42581"/>
              <a:chOff x="13176265" y="4900098"/>
              <a:chExt cx="127798" cy="42581"/>
            </a:xfrm>
            <a:noFill/>
          </p:grpSpPr>
          <p:sp>
            <p:nvSpPr>
              <p:cNvPr id="1738" name="Freeform: Shape 1737">
                <a:extLst>
                  <a:ext uri="{FF2B5EF4-FFF2-40B4-BE49-F238E27FC236}">
                    <a16:creationId xmlns:a16="http://schemas.microsoft.com/office/drawing/2014/main" id="{4AE66646-5C0B-4B17-BF46-750F740C395C}"/>
                  </a:ext>
                </a:extLst>
              </p:cNvPr>
              <p:cNvSpPr/>
              <p:nvPr/>
            </p:nvSpPr>
            <p:spPr>
              <a:xfrm>
                <a:off x="13261483" y="4900098"/>
                <a:ext cx="42581" cy="42581"/>
              </a:xfrm>
              <a:custGeom>
                <a:avLst/>
                <a:gdLst>
                  <a:gd name="connsiteX0" fmla="*/ 5035 w 42581"/>
                  <a:gd name="connsiteY0" fmla="*/ 7545 h 42581"/>
                  <a:gd name="connsiteX1" fmla="*/ 7545 w 42581"/>
                  <a:gd name="connsiteY1" fmla="*/ 37546 h 42581"/>
                  <a:gd name="connsiteX2" fmla="*/ 37546 w 42581"/>
                  <a:gd name="connsiteY2" fmla="*/ 35036 h 42581"/>
                  <a:gd name="connsiteX3" fmla="*/ 35036 w 42581"/>
                  <a:gd name="connsiteY3" fmla="*/ 5035 h 42581"/>
                  <a:gd name="connsiteX4" fmla="*/ 5035 w 42581"/>
                  <a:gd name="connsiteY4" fmla="*/ 7545 h 4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81" h="42581">
                    <a:moveTo>
                      <a:pt x="5035" y="7545"/>
                    </a:moveTo>
                    <a:cubicBezTo>
                      <a:pt x="-2553" y="16534"/>
                      <a:pt x="-1444" y="29958"/>
                      <a:pt x="7545" y="37546"/>
                    </a:cubicBezTo>
                    <a:cubicBezTo>
                      <a:pt x="16534" y="45134"/>
                      <a:pt x="29958" y="44025"/>
                      <a:pt x="37546" y="35036"/>
                    </a:cubicBezTo>
                    <a:cubicBezTo>
                      <a:pt x="45134" y="26048"/>
                      <a:pt x="44025" y="12623"/>
                      <a:pt x="35036" y="5035"/>
                    </a:cubicBezTo>
                    <a:cubicBezTo>
                      <a:pt x="26048" y="-2553"/>
                      <a:pt x="12623" y="-1444"/>
                      <a:pt x="5035" y="7545"/>
                    </a:cubicBezTo>
                    <a:close/>
                  </a:path>
                </a:pathLst>
              </a:custGeom>
              <a:noFill/>
              <a:ln w="12700" cap="rnd">
                <a:solidFill>
                  <a:schemeClr val="tx1"/>
                </a:solidFill>
                <a:prstDash val="solid"/>
                <a:round/>
              </a:ln>
            </p:spPr>
            <p:txBody>
              <a:bodyPr rtlCol="0" anchor="ctr"/>
              <a:lstStyle/>
              <a:p>
                <a:endParaRPr lang="en-AU"/>
              </a:p>
            </p:txBody>
          </p:sp>
          <p:sp>
            <p:nvSpPr>
              <p:cNvPr id="1739" name="Freeform: Shape 1738">
                <a:extLst>
                  <a:ext uri="{FF2B5EF4-FFF2-40B4-BE49-F238E27FC236}">
                    <a16:creationId xmlns:a16="http://schemas.microsoft.com/office/drawing/2014/main" id="{83E17ABD-A850-4344-A8B6-001CD819E4B4}"/>
                  </a:ext>
                </a:extLst>
              </p:cNvPr>
              <p:cNvSpPr/>
              <p:nvPr/>
            </p:nvSpPr>
            <p:spPr>
              <a:xfrm>
                <a:off x="13176265" y="4900098"/>
                <a:ext cx="42581" cy="42581"/>
              </a:xfrm>
              <a:custGeom>
                <a:avLst/>
                <a:gdLst>
                  <a:gd name="connsiteX0" fmla="*/ 5035 w 42581"/>
                  <a:gd name="connsiteY0" fmla="*/ 7545 h 42581"/>
                  <a:gd name="connsiteX1" fmla="*/ 7545 w 42581"/>
                  <a:gd name="connsiteY1" fmla="*/ 37546 h 42581"/>
                  <a:gd name="connsiteX2" fmla="*/ 37546 w 42581"/>
                  <a:gd name="connsiteY2" fmla="*/ 35036 h 42581"/>
                  <a:gd name="connsiteX3" fmla="*/ 35036 w 42581"/>
                  <a:gd name="connsiteY3" fmla="*/ 5035 h 42581"/>
                  <a:gd name="connsiteX4" fmla="*/ 5035 w 42581"/>
                  <a:gd name="connsiteY4" fmla="*/ 7545 h 4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81" h="42581">
                    <a:moveTo>
                      <a:pt x="5035" y="7545"/>
                    </a:moveTo>
                    <a:cubicBezTo>
                      <a:pt x="-2553" y="16534"/>
                      <a:pt x="-1444" y="29958"/>
                      <a:pt x="7545" y="37546"/>
                    </a:cubicBezTo>
                    <a:cubicBezTo>
                      <a:pt x="16534" y="45134"/>
                      <a:pt x="29958" y="44025"/>
                      <a:pt x="37546" y="35036"/>
                    </a:cubicBezTo>
                    <a:cubicBezTo>
                      <a:pt x="45134" y="26048"/>
                      <a:pt x="44025" y="12623"/>
                      <a:pt x="35036" y="5035"/>
                    </a:cubicBezTo>
                    <a:cubicBezTo>
                      <a:pt x="26048" y="-2553"/>
                      <a:pt x="12623" y="-1444"/>
                      <a:pt x="5035" y="7545"/>
                    </a:cubicBezTo>
                    <a:close/>
                  </a:path>
                </a:pathLst>
              </a:custGeom>
              <a:noFill/>
              <a:ln w="12700" cap="rnd">
                <a:solidFill>
                  <a:schemeClr val="tx1"/>
                </a:solidFill>
                <a:prstDash val="solid"/>
                <a:round/>
              </a:ln>
            </p:spPr>
            <p:txBody>
              <a:bodyPr rtlCol="0" anchor="ctr"/>
              <a:lstStyle/>
              <a:p>
                <a:endParaRPr lang="en-AU"/>
              </a:p>
            </p:txBody>
          </p:sp>
        </p:grpSp>
        <p:grpSp>
          <p:nvGrpSpPr>
            <p:cNvPr id="1740" name="Graphic 1697">
              <a:extLst>
                <a:ext uri="{FF2B5EF4-FFF2-40B4-BE49-F238E27FC236}">
                  <a16:creationId xmlns:a16="http://schemas.microsoft.com/office/drawing/2014/main" id="{825DEA86-194B-4704-9B09-FCE99B6C21AC}"/>
                </a:ext>
              </a:extLst>
            </p:cNvPr>
            <p:cNvGrpSpPr/>
            <p:nvPr/>
          </p:nvGrpSpPr>
          <p:grpSpPr>
            <a:xfrm>
              <a:off x="13112484" y="4958933"/>
              <a:ext cx="255418" cy="106829"/>
              <a:chOff x="13112484" y="4958933"/>
              <a:chExt cx="255418" cy="106829"/>
            </a:xfrm>
            <a:noFill/>
          </p:grpSpPr>
          <p:grpSp>
            <p:nvGrpSpPr>
              <p:cNvPr id="1741" name="Graphic 1697">
                <a:extLst>
                  <a:ext uri="{FF2B5EF4-FFF2-40B4-BE49-F238E27FC236}">
                    <a16:creationId xmlns:a16="http://schemas.microsoft.com/office/drawing/2014/main" id="{BB747179-9DBC-4D42-A291-F8D24B99763E}"/>
                  </a:ext>
                </a:extLst>
              </p:cNvPr>
              <p:cNvGrpSpPr/>
              <p:nvPr/>
            </p:nvGrpSpPr>
            <p:grpSpPr>
              <a:xfrm>
                <a:off x="13112484" y="4958933"/>
                <a:ext cx="85100" cy="106770"/>
                <a:chOff x="13112484" y="4958933"/>
                <a:chExt cx="85100" cy="106770"/>
              </a:xfrm>
              <a:noFill/>
            </p:grpSpPr>
            <p:sp>
              <p:nvSpPr>
                <p:cNvPr id="1742" name="Freeform: Shape 1741">
                  <a:extLst>
                    <a:ext uri="{FF2B5EF4-FFF2-40B4-BE49-F238E27FC236}">
                      <a16:creationId xmlns:a16="http://schemas.microsoft.com/office/drawing/2014/main" id="{57F83479-4771-4A57-9FFE-84569AA6834D}"/>
                    </a:ext>
                  </a:extLst>
                </p:cNvPr>
                <p:cNvSpPr/>
                <p:nvPr/>
              </p:nvSpPr>
              <p:spPr>
                <a:xfrm>
                  <a:off x="13112484" y="5029691"/>
                  <a:ext cx="85100" cy="36012"/>
                </a:xfrm>
                <a:custGeom>
                  <a:avLst/>
                  <a:gdLst>
                    <a:gd name="connsiteX0" fmla="*/ 85101 w 85100"/>
                    <a:gd name="connsiteY0" fmla="*/ 36013 h 36012"/>
                    <a:gd name="connsiteX1" fmla="*/ 82708 w 85100"/>
                    <a:gd name="connsiteY1" fmla="*/ 16518 h 36012"/>
                    <a:gd name="connsiteX2" fmla="*/ 64438 w 85100"/>
                    <a:gd name="connsiteY2" fmla="*/ 0 h 36012"/>
                    <a:gd name="connsiteX3" fmla="*/ 20662 w 85100"/>
                    <a:gd name="connsiteY3" fmla="*/ 0 h 36012"/>
                    <a:gd name="connsiteX4" fmla="*/ 2393 w 85100"/>
                    <a:gd name="connsiteY4" fmla="*/ 16518 h 36012"/>
                    <a:gd name="connsiteX5" fmla="*/ 0 w 85100"/>
                    <a:gd name="connsiteY5" fmla="*/ 36013 h 3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00" h="36012">
                      <a:moveTo>
                        <a:pt x="85101" y="36013"/>
                      </a:moveTo>
                      <a:lnTo>
                        <a:pt x="82708" y="16518"/>
                      </a:lnTo>
                      <a:cubicBezTo>
                        <a:pt x="81832" y="5720"/>
                        <a:pt x="73544" y="0"/>
                        <a:pt x="64438" y="0"/>
                      </a:cubicBezTo>
                      <a:lnTo>
                        <a:pt x="20662" y="0"/>
                      </a:lnTo>
                      <a:cubicBezTo>
                        <a:pt x="11499" y="0"/>
                        <a:pt x="3269" y="5720"/>
                        <a:pt x="2393" y="16518"/>
                      </a:cubicBezTo>
                      <a:lnTo>
                        <a:pt x="0" y="36013"/>
                      </a:lnTo>
                    </a:path>
                  </a:pathLst>
                </a:custGeom>
                <a:noFill/>
                <a:ln w="12700" cap="flat">
                  <a:solidFill>
                    <a:schemeClr val="tx1"/>
                  </a:solidFill>
                  <a:prstDash val="solid"/>
                  <a:round/>
                </a:ln>
              </p:spPr>
              <p:txBody>
                <a:bodyPr rtlCol="0" anchor="ctr"/>
                <a:lstStyle/>
                <a:p>
                  <a:endParaRPr lang="en-AU"/>
                </a:p>
              </p:txBody>
            </p:sp>
            <p:sp>
              <p:nvSpPr>
                <p:cNvPr id="1743" name="Freeform: Shape 1742">
                  <a:extLst>
                    <a:ext uri="{FF2B5EF4-FFF2-40B4-BE49-F238E27FC236}">
                      <a16:creationId xmlns:a16="http://schemas.microsoft.com/office/drawing/2014/main" id="{6F678963-F20B-47CE-AD69-09AF127758D6}"/>
                    </a:ext>
                  </a:extLst>
                </p:cNvPr>
                <p:cNvSpPr/>
                <p:nvPr/>
              </p:nvSpPr>
              <p:spPr>
                <a:xfrm>
                  <a:off x="13133715" y="4958933"/>
                  <a:ext cx="42581" cy="42581"/>
                </a:xfrm>
                <a:custGeom>
                  <a:avLst/>
                  <a:gdLst>
                    <a:gd name="connsiteX0" fmla="*/ 5035 w 42581"/>
                    <a:gd name="connsiteY0" fmla="*/ 7545 h 42581"/>
                    <a:gd name="connsiteX1" fmla="*/ 7545 w 42581"/>
                    <a:gd name="connsiteY1" fmla="*/ 37546 h 42581"/>
                    <a:gd name="connsiteX2" fmla="*/ 37546 w 42581"/>
                    <a:gd name="connsiteY2" fmla="*/ 35036 h 42581"/>
                    <a:gd name="connsiteX3" fmla="*/ 35036 w 42581"/>
                    <a:gd name="connsiteY3" fmla="*/ 5035 h 42581"/>
                    <a:gd name="connsiteX4" fmla="*/ 5035 w 42581"/>
                    <a:gd name="connsiteY4" fmla="*/ 7545 h 4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81" h="42581">
                      <a:moveTo>
                        <a:pt x="5035" y="7545"/>
                      </a:moveTo>
                      <a:cubicBezTo>
                        <a:pt x="-2553" y="16534"/>
                        <a:pt x="-1444" y="29958"/>
                        <a:pt x="7545" y="37546"/>
                      </a:cubicBezTo>
                      <a:cubicBezTo>
                        <a:pt x="16534" y="45134"/>
                        <a:pt x="29958" y="44025"/>
                        <a:pt x="37546" y="35036"/>
                      </a:cubicBezTo>
                      <a:cubicBezTo>
                        <a:pt x="45134" y="26048"/>
                        <a:pt x="44025" y="12623"/>
                        <a:pt x="35036" y="5035"/>
                      </a:cubicBezTo>
                      <a:cubicBezTo>
                        <a:pt x="26048" y="-2553"/>
                        <a:pt x="12623" y="-1444"/>
                        <a:pt x="5035" y="7545"/>
                      </a:cubicBezTo>
                      <a:close/>
                    </a:path>
                  </a:pathLst>
                </a:custGeom>
                <a:noFill/>
                <a:ln w="12700" cap="rnd">
                  <a:solidFill>
                    <a:schemeClr val="tx1"/>
                  </a:solidFill>
                  <a:prstDash val="solid"/>
                  <a:round/>
                </a:ln>
              </p:spPr>
              <p:txBody>
                <a:bodyPr rtlCol="0" anchor="ctr"/>
                <a:lstStyle/>
                <a:p>
                  <a:endParaRPr lang="en-AU"/>
                </a:p>
              </p:txBody>
            </p:sp>
          </p:grpSp>
          <p:grpSp>
            <p:nvGrpSpPr>
              <p:cNvPr id="1744" name="Graphic 1697">
                <a:extLst>
                  <a:ext uri="{FF2B5EF4-FFF2-40B4-BE49-F238E27FC236}">
                    <a16:creationId xmlns:a16="http://schemas.microsoft.com/office/drawing/2014/main" id="{C2F00359-3365-479B-AD6B-1D5E3C335B53}"/>
                  </a:ext>
                </a:extLst>
              </p:cNvPr>
              <p:cNvGrpSpPr/>
              <p:nvPr/>
            </p:nvGrpSpPr>
            <p:grpSpPr>
              <a:xfrm>
                <a:off x="13197643" y="4958933"/>
                <a:ext cx="85100" cy="106770"/>
                <a:chOff x="13197643" y="4958933"/>
                <a:chExt cx="85100" cy="106770"/>
              </a:xfrm>
              <a:noFill/>
            </p:grpSpPr>
            <p:sp>
              <p:nvSpPr>
                <p:cNvPr id="1745" name="Freeform: Shape 1744">
                  <a:extLst>
                    <a:ext uri="{FF2B5EF4-FFF2-40B4-BE49-F238E27FC236}">
                      <a16:creationId xmlns:a16="http://schemas.microsoft.com/office/drawing/2014/main" id="{C0212F66-73EC-427F-B401-F7A8CCA60C6C}"/>
                    </a:ext>
                  </a:extLst>
                </p:cNvPr>
                <p:cNvSpPr/>
                <p:nvPr/>
              </p:nvSpPr>
              <p:spPr>
                <a:xfrm>
                  <a:off x="13197643" y="5029633"/>
                  <a:ext cx="85100" cy="36071"/>
                </a:xfrm>
                <a:custGeom>
                  <a:avLst/>
                  <a:gdLst>
                    <a:gd name="connsiteX0" fmla="*/ 85101 w 85100"/>
                    <a:gd name="connsiteY0" fmla="*/ 36071 h 36071"/>
                    <a:gd name="connsiteX1" fmla="*/ 82708 w 85100"/>
                    <a:gd name="connsiteY1" fmla="*/ 16518 h 36071"/>
                    <a:gd name="connsiteX2" fmla="*/ 64438 w 85100"/>
                    <a:gd name="connsiteY2" fmla="*/ 0 h 36071"/>
                    <a:gd name="connsiteX3" fmla="*/ 20662 w 85100"/>
                    <a:gd name="connsiteY3" fmla="*/ 0 h 36071"/>
                    <a:gd name="connsiteX4" fmla="*/ 2393 w 85100"/>
                    <a:gd name="connsiteY4" fmla="*/ 16518 h 36071"/>
                    <a:gd name="connsiteX5" fmla="*/ 0 w 85100"/>
                    <a:gd name="connsiteY5" fmla="*/ 36013 h 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00" h="36071">
                      <a:moveTo>
                        <a:pt x="85101" y="36071"/>
                      </a:moveTo>
                      <a:lnTo>
                        <a:pt x="82708" y="16518"/>
                      </a:lnTo>
                      <a:cubicBezTo>
                        <a:pt x="81832" y="5720"/>
                        <a:pt x="73544" y="0"/>
                        <a:pt x="64438" y="0"/>
                      </a:cubicBezTo>
                      <a:lnTo>
                        <a:pt x="20662" y="0"/>
                      </a:lnTo>
                      <a:cubicBezTo>
                        <a:pt x="11499" y="0"/>
                        <a:pt x="3269" y="5720"/>
                        <a:pt x="2393" y="16518"/>
                      </a:cubicBezTo>
                      <a:lnTo>
                        <a:pt x="0" y="36013"/>
                      </a:lnTo>
                    </a:path>
                  </a:pathLst>
                </a:custGeom>
                <a:noFill/>
                <a:ln w="12700" cap="flat">
                  <a:solidFill>
                    <a:schemeClr val="tx1"/>
                  </a:solidFill>
                  <a:prstDash val="solid"/>
                  <a:round/>
                </a:ln>
              </p:spPr>
              <p:txBody>
                <a:bodyPr rtlCol="0" anchor="ctr"/>
                <a:lstStyle/>
                <a:p>
                  <a:endParaRPr lang="en-AU"/>
                </a:p>
              </p:txBody>
            </p:sp>
            <p:sp>
              <p:nvSpPr>
                <p:cNvPr id="1746" name="Freeform: Shape 1745">
                  <a:extLst>
                    <a:ext uri="{FF2B5EF4-FFF2-40B4-BE49-F238E27FC236}">
                      <a16:creationId xmlns:a16="http://schemas.microsoft.com/office/drawing/2014/main" id="{009E2DEE-50E8-402E-BAA7-A91332851C65}"/>
                    </a:ext>
                  </a:extLst>
                </p:cNvPr>
                <p:cNvSpPr/>
                <p:nvPr/>
              </p:nvSpPr>
              <p:spPr>
                <a:xfrm>
                  <a:off x="13218874" y="4958933"/>
                  <a:ext cx="42581" cy="42581"/>
                </a:xfrm>
                <a:custGeom>
                  <a:avLst/>
                  <a:gdLst>
                    <a:gd name="connsiteX0" fmla="*/ 5035 w 42581"/>
                    <a:gd name="connsiteY0" fmla="*/ 7545 h 42581"/>
                    <a:gd name="connsiteX1" fmla="*/ 7545 w 42581"/>
                    <a:gd name="connsiteY1" fmla="*/ 37546 h 42581"/>
                    <a:gd name="connsiteX2" fmla="*/ 37546 w 42581"/>
                    <a:gd name="connsiteY2" fmla="*/ 35036 h 42581"/>
                    <a:gd name="connsiteX3" fmla="*/ 35036 w 42581"/>
                    <a:gd name="connsiteY3" fmla="*/ 5035 h 42581"/>
                    <a:gd name="connsiteX4" fmla="*/ 5035 w 42581"/>
                    <a:gd name="connsiteY4" fmla="*/ 7545 h 4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81" h="42581">
                      <a:moveTo>
                        <a:pt x="5035" y="7545"/>
                      </a:moveTo>
                      <a:cubicBezTo>
                        <a:pt x="-2553" y="16534"/>
                        <a:pt x="-1444" y="29958"/>
                        <a:pt x="7545" y="37546"/>
                      </a:cubicBezTo>
                      <a:cubicBezTo>
                        <a:pt x="16534" y="45134"/>
                        <a:pt x="29958" y="44025"/>
                        <a:pt x="37546" y="35036"/>
                      </a:cubicBezTo>
                      <a:cubicBezTo>
                        <a:pt x="45134" y="26048"/>
                        <a:pt x="44025" y="12623"/>
                        <a:pt x="35036" y="5035"/>
                      </a:cubicBezTo>
                      <a:cubicBezTo>
                        <a:pt x="26048" y="-2553"/>
                        <a:pt x="12623" y="-1444"/>
                        <a:pt x="5035" y="7545"/>
                      </a:cubicBezTo>
                      <a:close/>
                    </a:path>
                  </a:pathLst>
                </a:custGeom>
                <a:noFill/>
                <a:ln w="12700" cap="rnd">
                  <a:solidFill>
                    <a:schemeClr val="tx1"/>
                  </a:solidFill>
                  <a:prstDash val="solid"/>
                  <a:round/>
                </a:ln>
              </p:spPr>
              <p:txBody>
                <a:bodyPr rtlCol="0" anchor="ctr"/>
                <a:lstStyle/>
                <a:p>
                  <a:endParaRPr lang="en-AU"/>
                </a:p>
              </p:txBody>
            </p:sp>
          </p:grpSp>
          <p:grpSp>
            <p:nvGrpSpPr>
              <p:cNvPr id="1747" name="Graphic 1697">
                <a:extLst>
                  <a:ext uri="{FF2B5EF4-FFF2-40B4-BE49-F238E27FC236}">
                    <a16:creationId xmlns:a16="http://schemas.microsoft.com/office/drawing/2014/main" id="{B3AA1192-5CF0-4177-891A-86E81A904534}"/>
                  </a:ext>
                </a:extLst>
              </p:cNvPr>
              <p:cNvGrpSpPr/>
              <p:nvPr/>
            </p:nvGrpSpPr>
            <p:grpSpPr>
              <a:xfrm>
                <a:off x="13282802" y="4958933"/>
                <a:ext cx="85100" cy="106829"/>
                <a:chOff x="13282802" y="4958933"/>
                <a:chExt cx="85100" cy="106829"/>
              </a:xfrm>
              <a:noFill/>
            </p:grpSpPr>
            <p:sp>
              <p:nvSpPr>
                <p:cNvPr id="1748" name="Freeform: Shape 1747">
                  <a:extLst>
                    <a:ext uri="{FF2B5EF4-FFF2-40B4-BE49-F238E27FC236}">
                      <a16:creationId xmlns:a16="http://schemas.microsoft.com/office/drawing/2014/main" id="{82B7646A-7168-43C1-AD10-44D4027953DE}"/>
                    </a:ext>
                  </a:extLst>
                </p:cNvPr>
                <p:cNvSpPr/>
                <p:nvPr/>
              </p:nvSpPr>
              <p:spPr>
                <a:xfrm>
                  <a:off x="13282802" y="5029691"/>
                  <a:ext cx="85100" cy="36071"/>
                </a:xfrm>
                <a:custGeom>
                  <a:avLst/>
                  <a:gdLst>
                    <a:gd name="connsiteX0" fmla="*/ 85101 w 85100"/>
                    <a:gd name="connsiteY0" fmla="*/ 36071 h 36071"/>
                    <a:gd name="connsiteX1" fmla="*/ 82708 w 85100"/>
                    <a:gd name="connsiteY1" fmla="*/ 16518 h 36071"/>
                    <a:gd name="connsiteX2" fmla="*/ 64438 w 85100"/>
                    <a:gd name="connsiteY2" fmla="*/ 0 h 36071"/>
                    <a:gd name="connsiteX3" fmla="*/ 20662 w 85100"/>
                    <a:gd name="connsiteY3" fmla="*/ 0 h 36071"/>
                    <a:gd name="connsiteX4" fmla="*/ 2393 w 85100"/>
                    <a:gd name="connsiteY4" fmla="*/ 16518 h 36071"/>
                    <a:gd name="connsiteX5" fmla="*/ 0 w 85100"/>
                    <a:gd name="connsiteY5" fmla="*/ 36071 h 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00" h="36071">
                      <a:moveTo>
                        <a:pt x="85101" y="36071"/>
                      </a:moveTo>
                      <a:lnTo>
                        <a:pt x="82708" y="16518"/>
                      </a:lnTo>
                      <a:cubicBezTo>
                        <a:pt x="81832" y="5720"/>
                        <a:pt x="73544" y="0"/>
                        <a:pt x="64438" y="0"/>
                      </a:cubicBezTo>
                      <a:lnTo>
                        <a:pt x="20662" y="0"/>
                      </a:lnTo>
                      <a:cubicBezTo>
                        <a:pt x="11499" y="0"/>
                        <a:pt x="3269" y="5720"/>
                        <a:pt x="2393" y="16518"/>
                      </a:cubicBezTo>
                      <a:lnTo>
                        <a:pt x="0" y="36071"/>
                      </a:lnTo>
                    </a:path>
                  </a:pathLst>
                </a:custGeom>
                <a:noFill/>
                <a:ln w="12700" cap="flat">
                  <a:solidFill>
                    <a:schemeClr val="tx1"/>
                  </a:solidFill>
                  <a:prstDash val="solid"/>
                  <a:round/>
                </a:ln>
              </p:spPr>
              <p:txBody>
                <a:bodyPr rtlCol="0" anchor="ctr"/>
                <a:lstStyle/>
                <a:p>
                  <a:endParaRPr lang="en-AU"/>
                </a:p>
              </p:txBody>
            </p:sp>
            <p:sp>
              <p:nvSpPr>
                <p:cNvPr id="1749" name="Freeform: Shape 1748">
                  <a:extLst>
                    <a:ext uri="{FF2B5EF4-FFF2-40B4-BE49-F238E27FC236}">
                      <a16:creationId xmlns:a16="http://schemas.microsoft.com/office/drawing/2014/main" id="{B0B282E2-ECE8-4ABD-B55F-50127669AC22}"/>
                    </a:ext>
                  </a:extLst>
                </p:cNvPr>
                <p:cNvSpPr/>
                <p:nvPr/>
              </p:nvSpPr>
              <p:spPr>
                <a:xfrm>
                  <a:off x="13304033" y="4958933"/>
                  <a:ext cx="42581" cy="42581"/>
                </a:xfrm>
                <a:custGeom>
                  <a:avLst/>
                  <a:gdLst>
                    <a:gd name="connsiteX0" fmla="*/ 5035 w 42581"/>
                    <a:gd name="connsiteY0" fmla="*/ 7545 h 42581"/>
                    <a:gd name="connsiteX1" fmla="*/ 7545 w 42581"/>
                    <a:gd name="connsiteY1" fmla="*/ 37546 h 42581"/>
                    <a:gd name="connsiteX2" fmla="*/ 37546 w 42581"/>
                    <a:gd name="connsiteY2" fmla="*/ 35036 h 42581"/>
                    <a:gd name="connsiteX3" fmla="*/ 35036 w 42581"/>
                    <a:gd name="connsiteY3" fmla="*/ 5035 h 42581"/>
                    <a:gd name="connsiteX4" fmla="*/ 5035 w 42581"/>
                    <a:gd name="connsiteY4" fmla="*/ 7545 h 42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81" h="42581">
                      <a:moveTo>
                        <a:pt x="5035" y="7545"/>
                      </a:moveTo>
                      <a:cubicBezTo>
                        <a:pt x="-2553" y="16534"/>
                        <a:pt x="-1444" y="29958"/>
                        <a:pt x="7545" y="37546"/>
                      </a:cubicBezTo>
                      <a:cubicBezTo>
                        <a:pt x="16534" y="45134"/>
                        <a:pt x="29958" y="44025"/>
                        <a:pt x="37546" y="35036"/>
                      </a:cubicBezTo>
                      <a:cubicBezTo>
                        <a:pt x="45134" y="26048"/>
                        <a:pt x="44025" y="12623"/>
                        <a:pt x="35036" y="5035"/>
                      </a:cubicBezTo>
                      <a:cubicBezTo>
                        <a:pt x="26048" y="-2553"/>
                        <a:pt x="12623" y="-1444"/>
                        <a:pt x="5035" y="7545"/>
                      </a:cubicBezTo>
                      <a:close/>
                    </a:path>
                  </a:pathLst>
                </a:custGeom>
                <a:noFill/>
                <a:ln w="12700" cap="rnd">
                  <a:solidFill>
                    <a:schemeClr val="tx1"/>
                  </a:solidFill>
                  <a:prstDash val="solid"/>
                  <a:round/>
                </a:ln>
              </p:spPr>
              <p:txBody>
                <a:bodyPr rtlCol="0" anchor="ctr"/>
                <a:lstStyle/>
                <a:p>
                  <a:endParaRPr lang="en-AU"/>
                </a:p>
              </p:txBody>
            </p:sp>
          </p:grpSp>
        </p:grpSp>
        <p:sp>
          <p:nvSpPr>
            <p:cNvPr id="1750" name="Freeform: Shape 1749">
              <a:extLst>
                <a:ext uri="{FF2B5EF4-FFF2-40B4-BE49-F238E27FC236}">
                  <a16:creationId xmlns:a16="http://schemas.microsoft.com/office/drawing/2014/main" id="{2AD4A4A2-986A-4C86-8519-C9CAA85B383E}"/>
                </a:ext>
              </a:extLst>
            </p:cNvPr>
            <p:cNvSpPr/>
            <p:nvPr/>
          </p:nvSpPr>
          <p:spPr>
            <a:xfrm>
              <a:off x="13342279" y="4844139"/>
              <a:ext cx="82294" cy="180415"/>
            </a:xfrm>
            <a:custGeom>
              <a:avLst/>
              <a:gdLst>
                <a:gd name="connsiteX0" fmla="*/ 64555 w 82294"/>
                <a:gd name="connsiteY0" fmla="*/ 180416 h 180415"/>
                <a:gd name="connsiteX1" fmla="*/ 66598 w 82294"/>
                <a:gd name="connsiteY1" fmla="*/ 96541 h 180415"/>
                <a:gd name="connsiteX2" fmla="*/ 82241 w 82294"/>
                <a:gd name="connsiteY2" fmla="*/ 78855 h 180415"/>
                <a:gd name="connsiteX3" fmla="*/ 76637 w 82294"/>
                <a:gd name="connsiteY3" fmla="*/ 15059 h 180415"/>
                <a:gd name="connsiteX4" fmla="*/ 60002 w 82294"/>
                <a:gd name="connsiteY4" fmla="*/ 0 h 180415"/>
                <a:gd name="connsiteX5" fmla="*/ 22238 w 82294"/>
                <a:gd name="connsiteY5" fmla="*/ 0 h 180415"/>
                <a:gd name="connsiteX6" fmla="*/ 5603 w 82294"/>
                <a:gd name="connsiteY6" fmla="*/ 15059 h 180415"/>
                <a:gd name="connsiteX7" fmla="*/ 0 w 82294"/>
                <a:gd name="connsiteY7" fmla="*/ 78855 h 18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294" h="180415">
                  <a:moveTo>
                    <a:pt x="64555" y="180416"/>
                  </a:moveTo>
                  <a:lnTo>
                    <a:pt x="66598" y="96541"/>
                  </a:lnTo>
                  <a:cubicBezTo>
                    <a:pt x="74478" y="93681"/>
                    <a:pt x="83058" y="87143"/>
                    <a:pt x="82241" y="78855"/>
                  </a:cubicBezTo>
                  <a:lnTo>
                    <a:pt x="76637" y="15059"/>
                  </a:lnTo>
                  <a:cubicBezTo>
                    <a:pt x="75820" y="6771"/>
                    <a:pt x="68291" y="0"/>
                    <a:pt x="60002" y="0"/>
                  </a:cubicBezTo>
                  <a:lnTo>
                    <a:pt x="22238" y="0"/>
                  </a:lnTo>
                  <a:cubicBezTo>
                    <a:pt x="13950" y="0"/>
                    <a:pt x="6421" y="6771"/>
                    <a:pt x="5603" y="15059"/>
                  </a:cubicBezTo>
                  <a:lnTo>
                    <a:pt x="0" y="78855"/>
                  </a:lnTo>
                </a:path>
              </a:pathLst>
            </a:custGeom>
            <a:noFill/>
            <a:ln w="12700" cap="rnd">
              <a:solidFill>
                <a:schemeClr val="tx1"/>
              </a:solidFill>
              <a:prstDash val="solid"/>
              <a:round/>
            </a:ln>
          </p:spPr>
          <p:txBody>
            <a:bodyPr rtlCol="0" anchor="ctr"/>
            <a:lstStyle/>
            <a:p>
              <a:endParaRPr lang="en-AU"/>
            </a:p>
          </p:txBody>
        </p:sp>
        <p:sp>
          <p:nvSpPr>
            <p:cNvPr id="1751" name="Freeform: Shape 1750">
              <a:extLst>
                <a:ext uri="{FF2B5EF4-FFF2-40B4-BE49-F238E27FC236}">
                  <a16:creationId xmlns:a16="http://schemas.microsoft.com/office/drawing/2014/main" id="{5B492C97-673C-4526-8F4C-ECE999786446}"/>
                </a:ext>
              </a:extLst>
            </p:cNvPr>
            <p:cNvSpPr/>
            <p:nvPr/>
          </p:nvSpPr>
          <p:spPr>
            <a:xfrm>
              <a:off x="13360899" y="4770303"/>
              <a:ext cx="44943" cy="44943"/>
            </a:xfrm>
            <a:custGeom>
              <a:avLst/>
              <a:gdLst>
                <a:gd name="connsiteX0" fmla="*/ 44943 w 44943"/>
                <a:gd name="connsiteY0" fmla="*/ 22472 h 44943"/>
                <a:gd name="connsiteX1" fmla="*/ 22472 w 44943"/>
                <a:gd name="connsiteY1" fmla="*/ 44943 h 44943"/>
                <a:gd name="connsiteX2" fmla="*/ 0 w 44943"/>
                <a:gd name="connsiteY2" fmla="*/ 22472 h 44943"/>
                <a:gd name="connsiteX3" fmla="*/ 22472 w 44943"/>
                <a:gd name="connsiteY3" fmla="*/ 0 h 44943"/>
                <a:gd name="connsiteX4" fmla="*/ 44943 w 44943"/>
                <a:gd name="connsiteY4" fmla="*/ 22472 h 44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43" h="44943">
                  <a:moveTo>
                    <a:pt x="44943" y="22472"/>
                  </a:moveTo>
                  <a:cubicBezTo>
                    <a:pt x="44943" y="34904"/>
                    <a:pt x="34904" y="44943"/>
                    <a:pt x="22472" y="44943"/>
                  </a:cubicBezTo>
                  <a:cubicBezTo>
                    <a:pt x="10039" y="44943"/>
                    <a:pt x="0" y="34904"/>
                    <a:pt x="0" y="22472"/>
                  </a:cubicBezTo>
                  <a:cubicBezTo>
                    <a:pt x="0" y="10039"/>
                    <a:pt x="10039" y="0"/>
                    <a:pt x="22472" y="0"/>
                  </a:cubicBezTo>
                  <a:cubicBezTo>
                    <a:pt x="34904" y="0"/>
                    <a:pt x="44943" y="10039"/>
                    <a:pt x="44943" y="22472"/>
                  </a:cubicBezTo>
                  <a:close/>
                </a:path>
              </a:pathLst>
            </a:custGeom>
            <a:noFill/>
            <a:ln w="12700" cap="flat">
              <a:solidFill>
                <a:schemeClr val="tx1"/>
              </a:solidFill>
              <a:prstDash val="solid"/>
              <a:miter/>
            </a:ln>
          </p:spPr>
          <p:txBody>
            <a:bodyPr rtlCol="0" anchor="ctr"/>
            <a:lstStyle/>
            <a:p>
              <a:endParaRPr lang="en-AU"/>
            </a:p>
          </p:txBody>
        </p:sp>
      </p:grpSp>
      <p:grpSp>
        <p:nvGrpSpPr>
          <p:cNvPr id="1752" name="Graphic 1697">
            <a:extLst>
              <a:ext uri="{FF2B5EF4-FFF2-40B4-BE49-F238E27FC236}">
                <a16:creationId xmlns:a16="http://schemas.microsoft.com/office/drawing/2014/main" id="{39BD50CD-63E5-4A3D-ACFF-821C4BC34A2A}"/>
              </a:ext>
            </a:extLst>
          </p:cNvPr>
          <p:cNvGrpSpPr/>
          <p:nvPr/>
        </p:nvGrpSpPr>
        <p:grpSpPr>
          <a:xfrm>
            <a:off x="7532261" y="6014652"/>
            <a:ext cx="361298" cy="380092"/>
            <a:chOff x="13086160" y="6014652"/>
            <a:chExt cx="361298" cy="380092"/>
          </a:xfrm>
        </p:grpSpPr>
        <p:sp>
          <p:nvSpPr>
            <p:cNvPr id="1753" name="Freeform: Shape 1752">
              <a:extLst>
                <a:ext uri="{FF2B5EF4-FFF2-40B4-BE49-F238E27FC236}">
                  <a16:creationId xmlns:a16="http://schemas.microsoft.com/office/drawing/2014/main" id="{070E4E53-1672-49E9-86A4-98D57AFF02E7}"/>
                </a:ext>
              </a:extLst>
            </p:cNvPr>
            <p:cNvSpPr/>
            <p:nvPr/>
          </p:nvSpPr>
          <p:spPr>
            <a:xfrm>
              <a:off x="13102199" y="6095026"/>
              <a:ext cx="82895" cy="106286"/>
            </a:xfrm>
            <a:custGeom>
              <a:avLst/>
              <a:gdLst>
                <a:gd name="connsiteX0" fmla="*/ 55579 w 82895"/>
                <a:gd name="connsiteY0" fmla="*/ 106287 h 106286"/>
                <a:gd name="connsiteX1" fmla="*/ 2989 w 82895"/>
                <a:gd name="connsiteY1" fmla="*/ 14065 h 106286"/>
                <a:gd name="connsiteX2" fmla="*/ 82895 w 82895"/>
                <a:gd name="connsiteY2" fmla="*/ 6361 h 106286"/>
              </a:gdLst>
              <a:ahLst/>
              <a:cxnLst>
                <a:cxn ang="0">
                  <a:pos x="connsiteX0" y="connsiteY0"/>
                </a:cxn>
                <a:cxn ang="0">
                  <a:pos x="connsiteX1" y="connsiteY1"/>
                </a:cxn>
                <a:cxn ang="0">
                  <a:pos x="connsiteX2" y="connsiteY2"/>
                </a:cxn>
              </a:cxnLst>
              <a:rect l="l" t="t" r="r" b="b"/>
              <a:pathLst>
                <a:path w="82895" h="106286">
                  <a:moveTo>
                    <a:pt x="55579" y="106287"/>
                  </a:moveTo>
                  <a:cubicBezTo>
                    <a:pt x="13496" y="69165"/>
                    <a:pt x="-8392" y="33560"/>
                    <a:pt x="2989" y="14065"/>
                  </a:cubicBezTo>
                  <a:cubicBezTo>
                    <a:pt x="12387" y="-2103"/>
                    <a:pt x="42621" y="-3854"/>
                    <a:pt x="82895" y="6361"/>
                  </a:cubicBezTo>
                </a:path>
              </a:pathLst>
            </a:custGeom>
            <a:noFill/>
            <a:ln w="12700" cap="rnd">
              <a:solidFill>
                <a:schemeClr val="tx1"/>
              </a:solidFill>
              <a:prstDash val="solid"/>
              <a:miter/>
            </a:ln>
          </p:spPr>
          <p:txBody>
            <a:bodyPr rtlCol="0" anchor="ctr"/>
            <a:lstStyle/>
            <a:p>
              <a:endParaRPr lang="en-AU"/>
            </a:p>
          </p:txBody>
        </p:sp>
        <p:sp>
          <p:nvSpPr>
            <p:cNvPr id="1754" name="Freeform: Shape 1753">
              <a:extLst>
                <a:ext uri="{FF2B5EF4-FFF2-40B4-BE49-F238E27FC236}">
                  <a16:creationId xmlns:a16="http://schemas.microsoft.com/office/drawing/2014/main" id="{9C683EE9-C103-4461-9459-C02EAB27B700}"/>
                </a:ext>
              </a:extLst>
            </p:cNvPr>
            <p:cNvSpPr/>
            <p:nvPr/>
          </p:nvSpPr>
          <p:spPr>
            <a:xfrm>
              <a:off x="13270253" y="6275790"/>
              <a:ext cx="166397" cy="38641"/>
            </a:xfrm>
            <a:custGeom>
              <a:avLst/>
              <a:gdLst>
                <a:gd name="connsiteX0" fmla="*/ 164540 w 166397"/>
                <a:gd name="connsiteY0" fmla="*/ 1401 h 38641"/>
                <a:gd name="connsiteX1" fmla="*/ 163431 w 166397"/>
                <a:gd name="connsiteY1" fmla="*/ 24573 h 38641"/>
                <a:gd name="connsiteX2" fmla="*/ 0 w 166397"/>
                <a:gd name="connsiteY2" fmla="*/ 0 h 38641"/>
              </a:gdLst>
              <a:ahLst/>
              <a:cxnLst>
                <a:cxn ang="0">
                  <a:pos x="connsiteX0" y="connsiteY0"/>
                </a:cxn>
                <a:cxn ang="0">
                  <a:pos x="connsiteX1" y="connsiteY1"/>
                </a:cxn>
                <a:cxn ang="0">
                  <a:pos x="connsiteX2" y="connsiteY2"/>
                </a:cxn>
              </a:cxnLst>
              <a:rect l="l" t="t" r="r" b="b"/>
              <a:pathLst>
                <a:path w="166397" h="38641">
                  <a:moveTo>
                    <a:pt x="164540" y="1401"/>
                  </a:moveTo>
                  <a:cubicBezTo>
                    <a:pt x="167283" y="10448"/>
                    <a:pt x="167049" y="18328"/>
                    <a:pt x="163431" y="24573"/>
                  </a:cubicBezTo>
                  <a:cubicBezTo>
                    <a:pt x="148196" y="50722"/>
                    <a:pt x="78388" y="39223"/>
                    <a:pt x="0" y="0"/>
                  </a:cubicBezTo>
                </a:path>
              </a:pathLst>
            </a:custGeom>
            <a:noFill/>
            <a:ln w="12700" cap="rnd">
              <a:solidFill>
                <a:schemeClr val="tx1"/>
              </a:solidFill>
              <a:prstDash val="solid"/>
              <a:miter/>
            </a:ln>
          </p:spPr>
          <p:txBody>
            <a:bodyPr rtlCol="0" anchor="ctr"/>
            <a:lstStyle/>
            <a:p>
              <a:endParaRPr lang="en-AU"/>
            </a:p>
          </p:txBody>
        </p:sp>
        <p:sp>
          <p:nvSpPr>
            <p:cNvPr id="1755" name="Freeform: Shape 1754">
              <a:extLst>
                <a:ext uri="{FF2B5EF4-FFF2-40B4-BE49-F238E27FC236}">
                  <a16:creationId xmlns:a16="http://schemas.microsoft.com/office/drawing/2014/main" id="{CCC00DE2-8115-414A-BEB9-2A38AE229BB5}"/>
                </a:ext>
              </a:extLst>
            </p:cNvPr>
            <p:cNvSpPr/>
            <p:nvPr/>
          </p:nvSpPr>
          <p:spPr>
            <a:xfrm>
              <a:off x="13302648" y="6152167"/>
              <a:ext cx="103603" cy="80664"/>
            </a:xfrm>
            <a:custGeom>
              <a:avLst/>
              <a:gdLst>
                <a:gd name="connsiteX0" fmla="*/ 0 w 103603"/>
                <a:gd name="connsiteY0" fmla="*/ 0 h 80664"/>
                <a:gd name="connsiteX1" fmla="*/ 103603 w 103603"/>
                <a:gd name="connsiteY1" fmla="*/ 80665 h 80664"/>
              </a:gdLst>
              <a:ahLst/>
              <a:cxnLst>
                <a:cxn ang="0">
                  <a:pos x="connsiteX0" y="connsiteY0"/>
                </a:cxn>
                <a:cxn ang="0">
                  <a:pos x="connsiteX1" y="connsiteY1"/>
                </a:cxn>
              </a:cxnLst>
              <a:rect l="l" t="t" r="r" b="b"/>
              <a:pathLst>
                <a:path w="103603" h="80664">
                  <a:moveTo>
                    <a:pt x="0" y="0"/>
                  </a:moveTo>
                  <a:cubicBezTo>
                    <a:pt x="43601" y="25623"/>
                    <a:pt x="79906" y="54457"/>
                    <a:pt x="103603" y="80665"/>
                  </a:cubicBezTo>
                </a:path>
              </a:pathLst>
            </a:custGeom>
            <a:noFill/>
            <a:ln w="12700" cap="rnd">
              <a:solidFill>
                <a:schemeClr val="tx1"/>
              </a:solidFill>
              <a:prstDash val="solid"/>
              <a:miter/>
            </a:ln>
          </p:spPr>
          <p:txBody>
            <a:bodyPr rtlCol="0" anchor="ctr"/>
            <a:lstStyle/>
            <a:p>
              <a:endParaRPr lang="en-AU"/>
            </a:p>
          </p:txBody>
        </p:sp>
        <p:sp>
          <p:nvSpPr>
            <p:cNvPr id="1756" name="Freeform: Shape 1755">
              <a:extLst>
                <a:ext uri="{FF2B5EF4-FFF2-40B4-BE49-F238E27FC236}">
                  <a16:creationId xmlns:a16="http://schemas.microsoft.com/office/drawing/2014/main" id="{28D6DBD1-7898-4EA1-B38E-CF3955627D16}"/>
                </a:ext>
              </a:extLst>
            </p:cNvPr>
            <p:cNvSpPr/>
            <p:nvPr/>
          </p:nvSpPr>
          <p:spPr>
            <a:xfrm>
              <a:off x="13100950" y="6096844"/>
              <a:ext cx="336782" cy="215766"/>
            </a:xfrm>
            <a:custGeom>
              <a:avLst/>
              <a:gdLst>
                <a:gd name="connsiteX0" fmla="*/ 24959 w 336782"/>
                <a:gd name="connsiteY0" fmla="*/ 141007 h 215766"/>
                <a:gd name="connsiteX1" fmla="*/ 137902 w 336782"/>
                <a:gd name="connsiteY1" fmla="*/ 53747 h 215766"/>
                <a:gd name="connsiteX2" fmla="*/ 333960 w 336782"/>
                <a:gd name="connsiteY2" fmla="*/ 14582 h 215766"/>
                <a:gd name="connsiteX3" fmla="*/ 198896 w 336782"/>
                <a:gd name="connsiteY3" fmla="*/ 162020 h 215766"/>
                <a:gd name="connsiteX4" fmla="*/ 2838 w 336782"/>
                <a:gd name="connsiteY4" fmla="*/ 201185 h 215766"/>
                <a:gd name="connsiteX5" fmla="*/ 503 w 336782"/>
                <a:gd name="connsiteY5" fmla="*/ 184083 h 21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782" h="215766">
                  <a:moveTo>
                    <a:pt x="24959" y="141007"/>
                  </a:moveTo>
                  <a:cubicBezTo>
                    <a:pt x="49066" y="112932"/>
                    <a:pt x="89048" y="81238"/>
                    <a:pt x="137902" y="53747"/>
                  </a:cubicBezTo>
                  <a:cubicBezTo>
                    <a:pt x="229364" y="2208"/>
                    <a:pt x="317150" y="-15302"/>
                    <a:pt x="333960" y="14582"/>
                  </a:cubicBezTo>
                  <a:cubicBezTo>
                    <a:pt x="350828" y="44467"/>
                    <a:pt x="290359" y="110481"/>
                    <a:pt x="198896" y="162020"/>
                  </a:cubicBezTo>
                  <a:cubicBezTo>
                    <a:pt x="107434" y="213559"/>
                    <a:pt x="19648" y="231069"/>
                    <a:pt x="2838" y="201185"/>
                  </a:cubicBezTo>
                  <a:cubicBezTo>
                    <a:pt x="95" y="196340"/>
                    <a:pt x="-606" y="190562"/>
                    <a:pt x="503" y="184083"/>
                  </a:cubicBezTo>
                </a:path>
              </a:pathLst>
            </a:custGeom>
            <a:noFill/>
            <a:ln w="12700" cap="flat">
              <a:solidFill>
                <a:schemeClr val="tx1"/>
              </a:solidFill>
              <a:prstDash val="solid"/>
              <a:miter/>
            </a:ln>
          </p:spPr>
          <p:txBody>
            <a:bodyPr rtlCol="0" anchor="ctr"/>
            <a:lstStyle/>
            <a:p>
              <a:endParaRPr lang="en-AU"/>
            </a:p>
          </p:txBody>
        </p:sp>
        <p:sp>
          <p:nvSpPr>
            <p:cNvPr id="1757" name="Freeform: Shape 1756">
              <a:extLst>
                <a:ext uri="{FF2B5EF4-FFF2-40B4-BE49-F238E27FC236}">
                  <a16:creationId xmlns:a16="http://schemas.microsoft.com/office/drawing/2014/main" id="{F79BD711-A0E8-427C-B706-EF545910860E}"/>
                </a:ext>
              </a:extLst>
            </p:cNvPr>
            <p:cNvSpPr/>
            <p:nvPr/>
          </p:nvSpPr>
          <p:spPr>
            <a:xfrm>
              <a:off x="13248949" y="6014652"/>
              <a:ext cx="67823" cy="68115"/>
            </a:xfrm>
            <a:custGeom>
              <a:avLst/>
              <a:gdLst>
                <a:gd name="connsiteX0" fmla="*/ 0 w 67823"/>
                <a:gd name="connsiteY0" fmla="*/ 10098 h 68115"/>
                <a:gd name="connsiteX1" fmla="*/ 19962 w 67823"/>
                <a:gd name="connsiteY1" fmla="*/ 0 h 68115"/>
                <a:gd name="connsiteX2" fmla="*/ 67824 w 67823"/>
                <a:gd name="connsiteY2" fmla="*/ 68115 h 68115"/>
              </a:gdLst>
              <a:ahLst/>
              <a:cxnLst>
                <a:cxn ang="0">
                  <a:pos x="connsiteX0" y="connsiteY0"/>
                </a:cxn>
                <a:cxn ang="0">
                  <a:pos x="connsiteX1" y="connsiteY1"/>
                </a:cxn>
                <a:cxn ang="0">
                  <a:pos x="connsiteX2" y="connsiteY2"/>
                </a:cxn>
              </a:cxnLst>
              <a:rect l="l" t="t" r="r" b="b"/>
              <a:pathLst>
                <a:path w="67823" h="68115">
                  <a:moveTo>
                    <a:pt x="0" y="10098"/>
                  </a:moveTo>
                  <a:cubicBezTo>
                    <a:pt x="6245" y="3560"/>
                    <a:pt x="12958" y="58"/>
                    <a:pt x="19962" y="0"/>
                  </a:cubicBezTo>
                  <a:cubicBezTo>
                    <a:pt x="39107" y="0"/>
                    <a:pt x="56325" y="26441"/>
                    <a:pt x="67824" y="68115"/>
                  </a:cubicBezTo>
                </a:path>
              </a:pathLst>
            </a:custGeom>
            <a:noFill/>
            <a:ln w="12700" cap="rnd">
              <a:solidFill>
                <a:schemeClr val="tx1"/>
              </a:solidFill>
              <a:prstDash val="solid"/>
              <a:miter/>
            </a:ln>
          </p:spPr>
          <p:txBody>
            <a:bodyPr rtlCol="0" anchor="ctr"/>
            <a:lstStyle/>
            <a:p>
              <a:endParaRPr lang="en-AU"/>
            </a:p>
          </p:txBody>
        </p:sp>
        <p:sp>
          <p:nvSpPr>
            <p:cNvPr id="1758" name="Freeform: Shape 1757">
              <a:extLst>
                <a:ext uri="{FF2B5EF4-FFF2-40B4-BE49-F238E27FC236}">
                  <a16:creationId xmlns:a16="http://schemas.microsoft.com/office/drawing/2014/main" id="{B98A2158-4628-4DFD-972B-3FB36A45FF74}"/>
                </a:ext>
              </a:extLst>
            </p:cNvPr>
            <p:cNvSpPr/>
            <p:nvPr/>
          </p:nvSpPr>
          <p:spPr>
            <a:xfrm>
              <a:off x="13207273" y="6071327"/>
              <a:ext cx="109616" cy="323417"/>
            </a:xfrm>
            <a:custGeom>
              <a:avLst/>
              <a:gdLst>
                <a:gd name="connsiteX0" fmla="*/ 109617 w 109616"/>
                <a:gd name="connsiteY0" fmla="*/ 257170 h 323417"/>
                <a:gd name="connsiteX1" fmla="*/ 62689 w 109616"/>
                <a:gd name="connsiteY1" fmla="*/ 323417 h 323417"/>
                <a:gd name="connsiteX2" fmla="*/ 1 w 109616"/>
                <a:gd name="connsiteY2" fmla="*/ 133546 h 323417"/>
                <a:gd name="connsiteX3" fmla="*/ 17570 w 109616"/>
                <a:gd name="connsiteY3" fmla="*/ 0 h 323417"/>
              </a:gdLst>
              <a:ahLst/>
              <a:cxnLst>
                <a:cxn ang="0">
                  <a:pos x="connsiteX0" y="connsiteY0"/>
                </a:cxn>
                <a:cxn ang="0">
                  <a:pos x="connsiteX1" y="connsiteY1"/>
                </a:cxn>
                <a:cxn ang="0">
                  <a:pos x="connsiteX2" y="connsiteY2"/>
                </a:cxn>
                <a:cxn ang="0">
                  <a:pos x="connsiteX3" y="connsiteY3"/>
                </a:cxn>
              </a:cxnLst>
              <a:rect l="l" t="t" r="r" b="b"/>
              <a:pathLst>
                <a:path w="109616" h="323417">
                  <a:moveTo>
                    <a:pt x="109617" y="257170"/>
                  </a:moveTo>
                  <a:cubicBezTo>
                    <a:pt x="98352" y="297677"/>
                    <a:pt x="81483" y="323359"/>
                    <a:pt x="62689" y="323417"/>
                  </a:cubicBezTo>
                  <a:cubicBezTo>
                    <a:pt x="28368" y="323534"/>
                    <a:pt x="293" y="238492"/>
                    <a:pt x="1" y="133546"/>
                  </a:cubicBezTo>
                  <a:cubicBezTo>
                    <a:pt x="-115" y="81482"/>
                    <a:pt x="6597" y="34320"/>
                    <a:pt x="17570" y="0"/>
                  </a:cubicBezTo>
                </a:path>
              </a:pathLst>
            </a:custGeom>
            <a:noFill/>
            <a:ln w="12700" cap="rnd">
              <a:solidFill>
                <a:schemeClr val="tx1"/>
              </a:solidFill>
              <a:prstDash val="solid"/>
              <a:miter/>
            </a:ln>
          </p:spPr>
          <p:txBody>
            <a:bodyPr rtlCol="0" anchor="ctr"/>
            <a:lstStyle/>
            <a:p>
              <a:endParaRPr lang="en-AU"/>
            </a:p>
          </p:txBody>
        </p:sp>
        <p:sp>
          <p:nvSpPr>
            <p:cNvPr id="1759" name="Freeform: Shape 1758">
              <a:extLst>
                <a:ext uri="{FF2B5EF4-FFF2-40B4-BE49-F238E27FC236}">
                  <a16:creationId xmlns:a16="http://schemas.microsoft.com/office/drawing/2014/main" id="{082B89DA-F5C5-439D-930D-D8B70797C96A}"/>
                </a:ext>
              </a:extLst>
            </p:cNvPr>
            <p:cNvSpPr/>
            <p:nvPr/>
          </p:nvSpPr>
          <p:spPr>
            <a:xfrm>
              <a:off x="13209492" y="6022765"/>
              <a:ext cx="49612" cy="49612"/>
            </a:xfrm>
            <a:custGeom>
              <a:avLst/>
              <a:gdLst>
                <a:gd name="connsiteX0" fmla="*/ 49613 w 49612"/>
                <a:gd name="connsiteY0" fmla="*/ 24806 h 49612"/>
                <a:gd name="connsiteX1" fmla="*/ 24806 w 49612"/>
                <a:gd name="connsiteY1" fmla="*/ 49613 h 49612"/>
                <a:gd name="connsiteX2" fmla="*/ 0 w 49612"/>
                <a:gd name="connsiteY2" fmla="*/ 24806 h 49612"/>
                <a:gd name="connsiteX3" fmla="*/ 24806 w 49612"/>
                <a:gd name="connsiteY3" fmla="*/ 0 h 49612"/>
                <a:gd name="connsiteX4" fmla="*/ 49613 w 49612"/>
                <a:gd name="connsiteY4" fmla="*/ 24806 h 49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2" h="49612">
                  <a:moveTo>
                    <a:pt x="49613" y="24806"/>
                  </a:moveTo>
                  <a:cubicBezTo>
                    <a:pt x="49613" y="38523"/>
                    <a:pt x="38523" y="49613"/>
                    <a:pt x="24806" y="49613"/>
                  </a:cubicBezTo>
                  <a:cubicBezTo>
                    <a:pt x="11090" y="49613"/>
                    <a:pt x="0" y="38523"/>
                    <a:pt x="0" y="24806"/>
                  </a:cubicBezTo>
                  <a:cubicBezTo>
                    <a:pt x="0" y="11090"/>
                    <a:pt x="11090" y="0"/>
                    <a:pt x="24806" y="0"/>
                  </a:cubicBezTo>
                  <a:cubicBezTo>
                    <a:pt x="38523" y="0"/>
                    <a:pt x="49613" y="11090"/>
                    <a:pt x="49613" y="24806"/>
                  </a:cubicBezTo>
                  <a:close/>
                </a:path>
              </a:pathLst>
            </a:custGeom>
            <a:noFill/>
            <a:ln w="12700" cap="flat">
              <a:solidFill>
                <a:schemeClr val="tx1"/>
              </a:solidFill>
              <a:prstDash val="solid"/>
              <a:round/>
            </a:ln>
          </p:spPr>
          <p:txBody>
            <a:bodyPr rtlCol="0" anchor="ctr"/>
            <a:lstStyle/>
            <a:p>
              <a:endParaRPr lang="en-AU"/>
            </a:p>
          </p:txBody>
        </p:sp>
        <p:sp>
          <p:nvSpPr>
            <p:cNvPr id="1760" name="Freeform: Shape 1759">
              <a:extLst>
                <a:ext uri="{FF2B5EF4-FFF2-40B4-BE49-F238E27FC236}">
                  <a16:creationId xmlns:a16="http://schemas.microsoft.com/office/drawing/2014/main" id="{B9306632-38F3-4BED-9D9C-91DFD34F0A18}"/>
                </a:ext>
              </a:extLst>
            </p:cNvPr>
            <p:cNvSpPr/>
            <p:nvPr/>
          </p:nvSpPr>
          <p:spPr>
            <a:xfrm>
              <a:off x="13086160" y="6233765"/>
              <a:ext cx="49612" cy="49612"/>
            </a:xfrm>
            <a:custGeom>
              <a:avLst/>
              <a:gdLst>
                <a:gd name="connsiteX0" fmla="*/ 49613 w 49612"/>
                <a:gd name="connsiteY0" fmla="*/ 24806 h 49612"/>
                <a:gd name="connsiteX1" fmla="*/ 24806 w 49612"/>
                <a:gd name="connsiteY1" fmla="*/ 49613 h 49612"/>
                <a:gd name="connsiteX2" fmla="*/ 0 w 49612"/>
                <a:gd name="connsiteY2" fmla="*/ 24806 h 49612"/>
                <a:gd name="connsiteX3" fmla="*/ 24806 w 49612"/>
                <a:gd name="connsiteY3" fmla="*/ 0 h 49612"/>
                <a:gd name="connsiteX4" fmla="*/ 49613 w 49612"/>
                <a:gd name="connsiteY4" fmla="*/ 24806 h 49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2" h="49612">
                  <a:moveTo>
                    <a:pt x="49613" y="24806"/>
                  </a:moveTo>
                  <a:cubicBezTo>
                    <a:pt x="49613" y="38523"/>
                    <a:pt x="38523" y="49613"/>
                    <a:pt x="24806" y="49613"/>
                  </a:cubicBezTo>
                  <a:cubicBezTo>
                    <a:pt x="11090" y="49613"/>
                    <a:pt x="0" y="38523"/>
                    <a:pt x="0" y="24806"/>
                  </a:cubicBezTo>
                  <a:cubicBezTo>
                    <a:pt x="0" y="11090"/>
                    <a:pt x="11090" y="0"/>
                    <a:pt x="24806" y="0"/>
                  </a:cubicBezTo>
                  <a:cubicBezTo>
                    <a:pt x="38523" y="0"/>
                    <a:pt x="49613" y="11090"/>
                    <a:pt x="49613" y="24806"/>
                  </a:cubicBezTo>
                  <a:close/>
                </a:path>
              </a:pathLst>
            </a:custGeom>
            <a:noFill/>
            <a:ln w="12700" cap="flat">
              <a:solidFill>
                <a:schemeClr val="tx1"/>
              </a:solidFill>
              <a:prstDash val="solid"/>
              <a:round/>
            </a:ln>
          </p:spPr>
          <p:txBody>
            <a:bodyPr rtlCol="0" anchor="ctr"/>
            <a:lstStyle/>
            <a:p>
              <a:endParaRPr lang="en-AU"/>
            </a:p>
          </p:txBody>
        </p:sp>
        <p:sp>
          <p:nvSpPr>
            <p:cNvPr id="1761" name="Freeform: Shape 1760">
              <a:extLst>
                <a:ext uri="{FF2B5EF4-FFF2-40B4-BE49-F238E27FC236}">
                  <a16:creationId xmlns:a16="http://schemas.microsoft.com/office/drawing/2014/main" id="{64A97F83-E4EF-47B8-ABCB-A5EAB368825B}"/>
                </a:ext>
              </a:extLst>
            </p:cNvPr>
            <p:cNvSpPr/>
            <p:nvPr/>
          </p:nvSpPr>
          <p:spPr>
            <a:xfrm>
              <a:off x="13397846" y="6229563"/>
              <a:ext cx="49612" cy="49612"/>
            </a:xfrm>
            <a:custGeom>
              <a:avLst/>
              <a:gdLst>
                <a:gd name="connsiteX0" fmla="*/ 49613 w 49612"/>
                <a:gd name="connsiteY0" fmla="*/ 24806 h 49612"/>
                <a:gd name="connsiteX1" fmla="*/ 24806 w 49612"/>
                <a:gd name="connsiteY1" fmla="*/ 49613 h 49612"/>
                <a:gd name="connsiteX2" fmla="*/ 0 w 49612"/>
                <a:gd name="connsiteY2" fmla="*/ 24806 h 49612"/>
                <a:gd name="connsiteX3" fmla="*/ 24806 w 49612"/>
                <a:gd name="connsiteY3" fmla="*/ 0 h 49612"/>
                <a:gd name="connsiteX4" fmla="*/ 49613 w 49612"/>
                <a:gd name="connsiteY4" fmla="*/ 24806 h 49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12" h="49612">
                  <a:moveTo>
                    <a:pt x="49613" y="24806"/>
                  </a:moveTo>
                  <a:cubicBezTo>
                    <a:pt x="49613" y="38523"/>
                    <a:pt x="38523" y="49613"/>
                    <a:pt x="24806" y="49613"/>
                  </a:cubicBezTo>
                  <a:cubicBezTo>
                    <a:pt x="11090" y="49613"/>
                    <a:pt x="0" y="38523"/>
                    <a:pt x="0" y="24806"/>
                  </a:cubicBezTo>
                  <a:cubicBezTo>
                    <a:pt x="0" y="11090"/>
                    <a:pt x="11090" y="0"/>
                    <a:pt x="24806" y="0"/>
                  </a:cubicBezTo>
                  <a:cubicBezTo>
                    <a:pt x="38523" y="0"/>
                    <a:pt x="49613" y="11090"/>
                    <a:pt x="49613" y="24806"/>
                  </a:cubicBezTo>
                  <a:close/>
                </a:path>
              </a:pathLst>
            </a:custGeom>
            <a:noFill/>
            <a:ln w="12700" cap="flat">
              <a:solidFill>
                <a:schemeClr val="tx1"/>
              </a:solidFill>
              <a:prstDash val="solid"/>
              <a:round/>
            </a:ln>
          </p:spPr>
          <p:txBody>
            <a:bodyPr rtlCol="0" anchor="ctr"/>
            <a:lstStyle/>
            <a:p>
              <a:endParaRPr lang="en-AU"/>
            </a:p>
          </p:txBody>
        </p:sp>
        <p:sp>
          <p:nvSpPr>
            <p:cNvPr id="1762" name="Freeform: Shape 1761">
              <a:extLst>
                <a:ext uri="{FF2B5EF4-FFF2-40B4-BE49-F238E27FC236}">
                  <a16:creationId xmlns:a16="http://schemas.microsoft.com/office/drawing/2014/main" id="{10201CAA-E37B-445C-AC5B-5F6DB0FFAD99}"/>
                </a:ext>
              </a:extLst>
            </p:cNvPr>
            <p:cNvSpPr/>
            <p:nvPr/>
          </p:nvSpPr>
          <p:spPr>
            <a:xfrm>
              <a:off x="13257116" y="6192441"/>
              <a:ext cx="24560" cy="24572"/>
            </a:xfrm>
            <a:custGeom>
              <a:avLst/>
              <a:gdLst>
                <a:gd name="connsiteX0" fmla="*/ 12261 w 24560"/>
                <a:gd name="connsiteY0" fmla="*/ 24573 h 24572"/>
                <a:gd name="connsiteX1" fmla="*/ 6249 w 24560"/>
                <a:gd name="connsiteY1" fmla="*/ 22997 h 24572"/>
                <a:gd name="connsiteX2" fmla="*/ 1580 w 24560"/>
                <a:gd name="connsiteY2" fmla="*/ 6245 h 24572"/>
                <a:gd name="connsiteX3" fmla="*/ 12320 w 24560"/>
                <a:gd name="connsiteY3" fmla="*/ 0 h 24572"/>
                <a:gd name="connsiteX4" fmla="*/ 18332 w 24560"/>
                <a:gd name="connsiteY4" fmla="*/ 1576 h 24572"/>
                <a:gd name="connsiteX5" fmla="*/ 24110 w 24560"/>
                <a:gd name="connsiteY5" fmla="*/ 8989 h 24572"/>
                <a:gd name="connsiteX6" fmla="*/ 22943 w 24560"/>
                <a:gd name="connsiteY6" fmla="*/ 18327 h 24572"/>
                <a:gd name="connsiteX7" fmla="*/ 12203 w 24560"/>
                <a:gd name="connsiteY7" fmla="*/ 24573 h 2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0" h="24572">
                  <a:moveTo>
                    <a:pt x="12261" y="24573"/>
                  </a:moveTo>
                  <a:cubicBezTo>
                    <a:pt x="10160" y="24573"/>
                    <a:pt x="8059" y="24048"/>
                    <a:pt x="6249" y="22997"/>
                  </a:cubicBezTo>
                  <a:cubicBezTo>
                    <a:pt x="354" y="19670"/>
                    <a:pt x="-1747" y="12140"/>
                    <a:pt x="1580" y="6245"/>
                  </a:cubicBezTo>
                  <a:cubicBezTo>
                    <a:pt x="3740" y="2393"/>
                    <a:pt x="7884" y="0"/>
                    <a:pt x="12320" y="0"/>
                  </a:cubicBezTo>
                  <a:cubicBezTo>
                    <a:pt x="14421" y="0"/>
                    <a:pt x="16522" y="525"/>
                    <a:pt x="18332" y="1576"/>
                  </a:cubicBezTo>
                  <a:cubicBezTo>
                    <a:pt x="21192" y="3210"/>
                    <a:pt x="23235" y="5837"/>
                    <a:pt x="24110" y="8989"/>
                  </a:cubicBezTo>
                  <a:cubicBezTo>
                    <a:pt x="24986" y="12140"/>
                    <a:pt x="24577" y="15467"/>
                    <a:pt x="22943" y="18327"/>
                  </a:cubicBezTo>
                  <a:cubicBezTo>
                    <a:pt x="20783" y="22180"/>
                    <a:pt x="16639" y="24573"/>
                    <a:pt x="12203" y="24573"/>
                  </a:cubicBezTo>
                  <a:close/>
                </a:path>
              </a:pathLst>
            </a:custGeom>
            <a:solidFill>
              <a:srgbClr val="394553"/>
            </a:solidFill>
            <a:ln w="12700" cap="flat">
              <a:solidFill>
                <a:schemeClr val="tx1"/>
              </a:solidFill>
              <a:prstDash val="solid"/>
              <a:miter/>
            </a:ln>
          </p:spPr>
          <p:txBody>
            <a:bodyPr rtlCol="0" anchor="ctr"/>
            <a:lstStyle/>
            <a:p>
              <a:endParaRPr lang="en-AU"/>
            </a:p>
          </p:txBody>
        </p:sp>
      </p:grpSp>
      <p:grpSp>
        <p:nvGrpSpPr>
          <p:cNvPr id="1763" name="Graphic 1697">
            <a:extLst>
              <a:ext uri="{FF2B5EF4-FFF2-40B4-BE49-F238E27FC236}">
                <a16:creationId xmlns:a16="http://schemas.microsoft.com/office/drawing/2014/main" id="{AF56BACB-0DAA-41F9-8FFA-62F632C10DBF}"/>
              </a:ext>
            </a:extLst>
          </p:cNvPr>
          <p:cNvGrpSpPr/>
          <p:nvPr/>
        </p:nvGrpSpPr>
        <p:grpSpPr>
          <a:xfrm>
            <a:off x="6978989" y="4052026"/>
            <a:ext cx="316063" cy="364216"/>
            <a:chOff x="12348738" y="4052026"/>
            <a:chExt cx="316063" cy="364216"/>
          </a:xfrm>
          <a:noFill/>
        </p:grpSpPr>
        <p:sp>
          <p:nvSpPr>
            <p:cNvPr id="1764" name="Freeform: Shape 1763">
              <a:extLst>
                <a:ext uri="{FF2B5EF4-FFF2-40B4-BE49-F238E27FC236}">
                  <a16:creationId xmlns:a16="http://schemas.microsoft.com/office/drawing/2014/main" id="{3B1B6AA2-AFFB-4A78-87D6-E8A96CB362CF}"/>
                </a:ext>
              </a:extLst>
            </p:cNvPr>
            <p:cNvSpPr/>
            <p:nvPr/>
          </p:nvSpPr>
          <p:spPr>
            <a:xfrm>
              <a:off x="12389421" y="4052026"/>
              <a:ext cx="234756" cy="107980"/>
            </a:xfrm>
            <a:custGeom>
              <a:avLst/>
              <a:gdLst>
                <a:gd name="connsiteX0" fmla="*/ 234756 w 234756"/>
                <a:gd name="connsiteY0" fmla="*/ 107981 h 107980"/>
                <a:gd name="connsiteX1" fmla="*/ 234756 w 234756"/>
                <a:gd name="connsiteY1" fmla="*/ 33503 h 107980"/>
                <a:gd name="connsiteX2" fmla="*/ 117378 w 234756"/>
                <a:gd name="connsiteY2" fmla="*/ 0 h 107980"/>
                <a:gd name="connsiteX3" fmla="*/ 0 w 234756"/>
                <a:gd name="connsiteY3" fmla="*/ 33737 h 107980"/>
                <a:gd name="connsiteX4" fmla="*/ 117378 w 234756"/>
                <a:gd name="connsiteY4" fmla="*/ 72201 h 107980"/>
                <a:gd name="connsiteX5" fmla="*/ 230612 w 234756"/>
                <a:gd name="connsiteY5" fmla="*/ 35254 h 10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756" h="107980">
                  <a:moveTo>
                    <a:pt x="234756" y="107981"/>
                  </a:moveTo>
                  <a:lnTo>
                    <a:pt x="234756" y="33503"/>
                  </a:lnTo>
                  <a:lnTo>
                    <a:pt x="117378" y="0"/>
                  </a:lnTo>
                  <a:lnTo>
                    <a:pt x="0" y="33737"/>
                  </a:lnTo>
                  <a:lnTo>
                    <a:pt x="117378" y="72201"/>
                  </a:lnTo>
                  <a:lnTo>
                    <a:pt x="230612" y="35254"/>
                  </a:lnTo>
                </a:path>
              </a:pathLst>
            </a:custGeom>
            <a:noFill/>
            <a:ln w="12700" cap="rnd">
              <a:solidFill>
                <a:schemeClr val="tx1"/>
              </a:solidFill>
              <a:prstDash val="solid"/>
              <a:round/>
            </a:ln>
          </p:spPr>
          <p:txBody>
            <a:bodyPr rtlCol="0" anchor="ctr"/>
            <a:lstStyle/>
            <a:p>
              <a:endParaRPr lang="en-AU"/>
            </a:p>
          </p:txBody>
        </p:sp>
        <p:sp>
          <p:nvSpPr>
            <p:cNvPr id="1765" name="Freeform: Shape 1764">
              <a:extLst>
                <a:ext uri="{FF2B5EF4-FFF2-40B4-BE49-F238E27FC236}">
                  <a16:creationId xmlns:a16="http://schemas.microsoft.com/office/drawing/2014/main" id="{11404DEB-93C7-4C7C-81C2-F39F23044036}"/>
                </a:ext>
              </a:extLst>
            </p:cNvPr>
            <p:cNvSpPr/>
            <p:nvPr/>
          </p:nvSpPr>
          <p:spPr>
            <a:xfrm>
              <a:off x="12433314" y="4100763"/>
              <a:ext cx="146912" cy="64263"/>
            </a:xfrm>
            <a:custGeom>
              <a:avLst/>
              <a:gdLst>
                <a:gd name="connsiteX0" fmla="*/ 0 w 146912"/>
                <a:gd name="connsiteY0" fmla="*/ 25740 h 64263"/>
                <a:gd name="connsiteX1" fmla="*/ 0 w 146912"/>
                <a:gd name="connsiteY1" fmla="*/ 39690 h 64263"/>
                <a:gd name="connsiteX2" fmla="*/ 73485 w 146912"/>
                <a:gd name="connsiteY2" fmla="*/ 64263 h 64263"/>
                <a:gd name="connsiteX3" fmla="*/ 146912 w 146912"/>
                <a:gd name="connsiteY3" fmla="*/ 39690 h 64263"/>
                <a:gd name="connsiteX4" fmla="*/ 146912 w 146912"/>
                <a:gd name="connsiteY4" fmla="*/ 0 h 64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12" h="64263">
                  <a:moveTo>
                    <a:pt x="0" y="25740"/>
                  </a:moveTo>
                  <a:lnTo>
                    <a:pt x="0" y="39690"/>
                  </a:lnTo>
                  <a:cubicBezTo>
                    <a:pt x="17043" y="54691"/>
                    <a:pt x="43893" y="64263"/>
                    <a:pt x="73485" y="64263"/>
                  </a:cubicBezTo>
                  <a:cubicBezTo>
                    <a:pt x="103078" y="64263"/>
                    <a:pt x="129927" y="54633"/>
                    <a:pt x="146912" y="39690"/>
                  </a:cubicBezTo>
                  <a:lnTo>
                    <a:pt x="146912" y="0"/>
                  </a:lnTo>
                </a:path>
              </a:pathLst>
            </a:custGeom>
            <a:noFill/>
            <a:ln w="12700" cap="flat">
              <a:solidFill>
                <a:schemeClr val="tx1"/>
              </a:solidFill>
              <a:prstDash val="solid"/>
              <a:round/>
            </a:ln>
          </p:spPr>
          <p:txBody>
            <a:bodyPr rtlCol="0" anchor="ctr"/>
            <a:lstStyle/>
            <a:p>
              <a:endParaRPr lang="en-AU"/>
            </a:p>
          </p:txBody>
        </p:sp>
        <p:sp>
          <p:nvSpPr>
            <p:cNvPr id="1766" name="Freeform: Shape 1765">
              <a:extLst>
                <a:ext uri="{FF2B5EF4-FFF2-40B4-BE49-F238E27FC236}">
                  <a16:creationId xmlns:a16="http://schemas.microsoft.com/office/drawing/2014/main" id="{85EAD069-7B8A-4C2E-A8AD-8AE98E7A1509}"/>
                </a:ext>
              </a:extLst>
            </p:cNvPr>
            <p:cNvSpPr/>
            <p:nvPr/>
          </p:nvSpPr>
          <p:spPr>
            <a:xfrm>
              <a:off x="12443120" y="4148275"/>
              <a:ext cx="127410" cy="113292"/>
            </a:xfrm>
            <a:custGeom>
              <a:avLst/>
              <a:gdLst>
                <a:gd name="connsiteX0" fmla="*/ 0 w 127410"/>
                <a:gd name="connsiteY0" fmla="*/ 27666 h 113292"/>
                <a:gd name="connsiteX1" fmla="*/ 63038 w 127410"/>
                <a:gd name="connsiteY1" fmla="*/ 113292 h 113292"/>
                <a:gd name="connsiteX2" fmla="*/ 126075 w 127410"/>
                <a:gd name="connsiteY2" fmla="*/ 27666 h 113292"/>
                <a:gd name="connsiteX3" fmla="*/ 127359 w 127410"/>
                <a:gd name="connsiteY3" fmla="*/ 0 h 113292"/>
              </a:gdLst>
              <a:ahLst/>
              <a:cxnLst>
                <a:cxn ang="0">
                  <a:pos x="connsiteX0" y="connsiteY0"/>
                </a:cxn>
                <a:cxn ang="0">
                  <a:pos x="connsiteX1" y="connsiteY1"/>
                </a:cxn>
                <a:cxn ang="0">
                  <a:pos x="connsiteX2" y="connsiteY2"/>
                </a:cxn>
                <a:cxn ang="0">
                  <a:pos x="connsiteX3" y="connsiteY3"/>
                </a:cxn>
              </a:cxnLst>
              <a:rect l="l" t="t" r="r" b="b"/>
              <a:pathLst>
                <a:path w="127410" h="113292">
                  <a:moveTo>
                    <a:pt x="0" y="27666"/>
                  </a:moveTo>
                  <a:cubicBezTo>
                    <a:pt x="4494" y="74769"/>
                    <a:pt x="30760" y="113292"/>
                    <a:pt x="63038" y="113292"/>
                  </a:cubicBezTo>
                  <a:cubicBezTo>
                    <a:pt x="95315" y="113292"/>
                    <a:pt x="121581" y="74769"/>
                    <a:pt x="126075" y="27666"/>
                  </a:cubicBezTo>
                  <a:cubicBezTo>
                    <a:pt x="127009" y="17977"/>
                    <a:pt x="127593" y="8697"/>
                    <a:pt x="127359" y="0"/>
                  </a:cubicBezTo>
                </a:path>
              </a:pathLst>
            </a:custGeom>
            <a:noFill/>
            <a:ln w="12700" cap="flat">
              <a:solidFill>
                <a:schemeClr val="tx1"/>
              </a:solidFill>
              <a:prstDash val="solid"/>
              <a:round/>
            </a:ln>
          </p:spPr>
          <p:txBody>
            <a:bodyPr rtlCol="0" anchor="ctr"/>
            <a:lstStyle/>
            <a:p>
              <a:endParaRPr lang="en-AU"/>
            </a:p>
          </p:txBody>
        </p:sp>
        <p:sp>
          <p:nvSpPr>
            <p:cNvPr id="1767" name="Freeform: Shape 1766">
              <a:extLst>
                <a:ext uri="{FF2B5EF4-FFF2-40B4-BE49-F238E27FC236}">
                  <a16:creationId xmlns:a16="http://schemas.microsoft.com/office/drawing/2014/main" id="{2D114F82-857A-49C8-A922-5479FA93C08C}"/>
                </a:ext>
              </a:extLst>
            </p:cNvPr>
            <p:cNvSpPr/>
            <p:nvPr/>
          </p:nvSpPr>
          <p:spPr>
            <a:xfrm>
              <a:off x="12348738" y="4275868"/>
              <a:ext cx="316063" cy="140375"/>
            </a:xfrm>
            <a:custGeom>
              <a:avLst/>
              <a:gdLst>
                <a:gd name="connsiteX0" fmla="*/ 316063 w 316063"/>
                <a:gd name="connsiteY0" fmla="*/ 140375 h 140375"/>
                <a:gd name="connsiteX1" fmla="*/ 310168 w 316063"/>
                <a:gd name="connsiteY1" fmla="*/ 61520 h 140375"/>
                <a:gd name="connsiteX2" fmla="*/ 278182 w 316063"/>
                <a:gd name="connsiteY2" fmla="*/ 13133 h 140375"/>
                <a:gd name="connsiteX3" fmla="*/ 219406 w 316063"/>
                <a:gd name="connsiteY3" fmla="*/ 0 h 140375"/>
                <a:gd name="connsiteX4" fmla="*/ 158061 w 316063"/>
                <a:gd name="connsiteY4" fmla="*/ 81832 h 140375"/>
                <a:gd name="connsiteX5" fmla="*/ 96716 w 316063"/>
                <a:gd name="connsiteY5" fmla="*/ 0 h 140375"/>
                <a:gd name="connsiteX6" fmla="*/ 37939 w 316063"/>
                <a:gd name="connsiteY6" fmla="*/ 13133 h 140375"/>
                <a:gd name="connsiteX7" fmla="*/ 5895 w 316063"/>
                <a:gd name="connsiteY7" fmla="*/ 61520 h 140375"/>
                <a:gd name="connsiteX8" fmla="*/ 0 w 316063"/>
                <a:gd name="connsiteY8" fmla="*/ 140375 h 14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063" h="140375">
                  <a:moveTo>
                    <a:pt x="316063" y="140375"/>
                  </a:moveTo>
                  <a:lnTo>
                    <a:pt x="310168" y="61520"/>
                  </a:lnTo>
                  <a:cubicBezTo>
                    <a:pt x="304331" y="17977"/>
                    <a:pt x="278182" y="13133"/>
                    <a:pt x="278182" y="13133"/>
                  </a:cubicBezTo>
                  <a:cubicBezTo>
                    <a:pt x="278182" y="13133"/>
                    <a:pt x="249699" y="5078"/>
                    <a:pt x="219406" y="0"/>
                  </a:cubicBezTo>
                  <a:lnTo>
                    <a:pt x="158061" y="81832"/>
                  </a:lnTo>
                  <a:lnTo>
                    <a:pt x="96716" y="0"/>
                  </a:lnTo>
                  <a:cubicBezTo>
                    <a:pt x="66481" y="5078"/>
                    <a:pt x="37939" y="13133"/>
                    <a:pt x="37939" y="13133"/>
                  </a:cubicBezTo>
                  <a:cubicBezTo>
                    <a:pt x="37939" y="13133"/>
                    <a:pt x="11790" y="17977"/>
                    <a:pt x="5895" y="61520"/>
                  </a:cubicBezTo>
                  <a:lnTo>
                    <a:pt x="0" y="140375"/>
                  </a:lnTo>
                </a:path>
              </a:pathLst>
            </a:custGeom>
            <a:noFill/>
            <a:ln w="12700" cap="rnd">
              <a:solidFill>
                <a:schemeClr val="tx1"/>
              </a:solidFill>
              <a:prstDash val="solid"/>
              <a:round/>
            </a:ln>
          </p:spPr>
          <p:txBody>
            <a:bodyPr rtlCol="0" anchor="ctr"/>
            <a:lstStyle/>
            <a:p>
              <a:endParaRPr lang="en-AU"/>
            </a:p>
          </p:txBody>
        </p:sp>
        <p:sp>
          <p:nvSpPr>
            <p:cNvPr id="1768" name="Freeform: Shape 1767">
              <a:extLst>
                <a:ext uri="{FF2B5EF4-FFF2-40B4-BE49-F238E27FC236}">
                  <a16:creationId xmlns:a16="http://schemas.microsoft.com/office/drawing/2014/main" id="{53895210-4699-48C7-A12D-EA22B7AB2FB3}"/>
                </a:ext>
              </a:extLst>
            </p:cNvPr>
            <p:cNvSpPr/>
            <p:nvPr/>
          </p:nvSpPr>
          <p:spPr>
            <a:xfrm>
              <a:off x="12568961" y="4341532"/>
              <a:ext cx="42316" cy="5836"/>
            </a:xfrm>
            <a:custGeom>
              <a:avLst/>
              <a:gdLst>
                <a:gd name="connsiteX0" fmla="*/ 0 w 42316"/>
                <a:gd name="connsiteY0" fmla="*/ 0 h 5836"/>
                <a:gd name="connsiteX1" fmla="*/ 42317 w 42316"/>
                <a:gd name="connsiteY1" fmla="*/ 0 h 5836"/>
              </a:gdLst>
              <a:ahLst/>
              <a:cxnLst>
                <a:cxn ang="0">
                  <a:pos x="connsiteX0" y="connsiteY0"/>
                </a:cxn>
                <a:cxn ang="0">
                  <a:pos x="connsiteX1" y="connsiteY1"/>
                </a:cxn>
              </a:cxnLst>
              <a:rect l="l" t="t" r="r" b="b"/>
              <a:pathLst>
                <a:path w="42316" h="5836">
                  <a:moveTo>
                    <a:pt x="0" y="0"/>
                  </a:moveTo>
                  <a:lnTo>
                    <a:pt x="42317" y="0"/>
                  </a:lnTo>
                </a:path>
              </a:pathLst>
            </a:custGeom>
            <a:ln w="12700" cap="rnd">
              <a:solidFill>
                <a:schemeClr val="tx1"/>
              </a:solidFill>
              <a:prstDash val="solid"/>
              <a:round/>
            </a:ln>
          </p:spPr>
          <p:txBody>
            <a:bodyPr rtlCol="0" anchor="ctr"/>
            <a:lstStyle/>
            <a:p>
              <a:endParaRPr lang="en-AU"/>
            </a:p>
          </p:txBody>
        </p:sp>
      </p:grpSp>
      <p:grpSp>
        <p:nvGrpSpPr>
          <p:cNvPr id="1769" name="Graphic 1697">
            <a:extLst>
              <a:ext uri="{FF2B5EF4-FFF2-40B4-BE49-F238E27FC236}">
                <a16:creationId xmlns:a16="http://schemas.microsoft.com/office/drawing/2014/main" id="{26C4B4B1-2CF4-4D79-B002-D4EDFF9C5D71}"/>
              </a:ext>
            </a:extLst>
          </p:cNvPr>
          <p:cNvGrpSpPr/>
          <p:nvPr/>
        </p:nvGrpSpPr>
        <p:grpSpPr>
          <a:xfrm>
            <a:off x="6932529" y="5379841"/>
            <a:ext cx="408984" cy="336024"/>
            <a:chOff x="12302278" y="5379841"/>
            <a:chExt cx="408984" cy="336024"/>
          </a:xfrm>
        </p:grpSpPr>
        <p:grpSp>
          <p:nvGrpSpPr>
            <p:cNvPr id="1770" name="Graphic 1697">
              <a:extLst>
                <a:ext uri="{FF2B5EF4-FFF2-40B4-BE49-F238E27FC236}">
                  <a16:creationId xmlns:a16="http://schemas.microsoft.com/office/drawing/2014/main" id="{6A597E1E-83AA-4FC5-8987-777C831BA413}"/>
                </a:ext>
              </a:extLst>
            </p:cNvPr>
            <p:cNvGrpSpPr/>
            <p:nvPr/>
          </p:nvGrpSpPr>
          <p:grpSpPr>
            <a:xfrm>
              <a:off x="12371735" y="5550626"/>
              <a:ext cx="101035" cy="9105"/>
              <a:chOff x="12371735" y="5550626"/>
              <a:chExt cx="101035" cy="9105"/>
            </a:xfrm>
            <a:solidFill>
              <a:srgbClr val="3A4553"/>
            </a:solidFill>
          </p:grpSpPr>
          <p:sp>
            <p:nvSpPr>
              <p:cNvPr id="1771" name="Freeform: Shape 1770">
                <a:extLst>
                  <a:ext uri="{FF2B5EF4-FFF2-40B4-BE49-F238E27FC236}">
                    <a16:creationId xmlns:a16="http://schemas.microsoft.com/office/drawing/2014/main" id="{5BB603F1-6818-4B1D-8859-256CFB6F0FB7}"/>
                  </a:ext>
                </a:extLst>
              </p:cNvPr>
              <p:cNvSpPr/>
              <p:nvPr/>
            </p:nvSpPr>
            <p:spPr>
              <a:xfrm>
                <a:off x="12371735" y="5550626"/>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2"/>
                      <a:pt x="7063" y="9105"/>
                      <a:pt x="4553" y="9105"/>
                    </a:cubicBezTo>
                    <a:cubicBezTo>
                      <a:pt x="2043" y="9105"/>
                      <a:pt x="0" y="7062"/>
                      <a:pt x="0" y="4553"/>
                    </a:cubicBezTo>
                    <a:cubicBezTo>
                      <a:pt x="0" y="2043"/>
                      <a:pt x="2043" y="0"/>
                      <a:pt x="4553" y="0"/>
                    </a:cubicBezTo>
                    <a:cubicBezTo>
                      <a:pt x="7063" y="0"/>
                      <a:pt x="9105" y="2043"/>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72" name="Freeform: Shape 1771">
                <a:extLst>
                  <a:ext uri="{FF2B5EF4-FFF2-40B4-BE49-F238E27FC236}">
                    <a16:creationId xmlns:a16="http://schemas.microsoft.com/office/drawing/2014/main" id="{831AAA31-5EC6-4C21-A052-31F69262D949}"/>
                  </a:ext>
                </a:extLst>
              </p:cNvPr>
              <p:cNvSpPr/>
              <p:nvPr/>
            </p:nvSpPr>
            <p:spPr>
              <a:xfrm>
                <a:off x="12417671" y="5550626"/>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73" name="Freeform: Shape 1772">
                <a:extLst>
                  <a:ext uri="{FF2B5EF4-FFF2-40B4-BE49-F238E27FC236}">
                    <a16:creationId xmlns:a16="http://schemas.microsoft.com/office/drawing/2014/main" id="{AA371E7C-B67B-4314-AB60-5893E62506E8}"/>
                  </a:ext>
                </a:extLst>
              </p:cNvPr>
              <p:cNvSpPr/>
              <p:nvPr/>
            </p:nvSpPr>
            <p:spPr>
              <a:xfrm>
                <a:off x="12463665" y="5550626"/>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grpSp>
        <p:sp>
          <p:nvSpPr>
            <p:cNvPr id="1774" name="Freeform: Shape 1773">
              <a:extLst>
                <a:ext uri="{FF2B5EF4-FFF2-40B4-BE49-F238E27FC236}">
                  <a16:creationId xmlns:a16="http://schemas.microsoft.com/office/drawing/2014/main" id="{DD17A194-B74F-4D01-AEB5-19CF23EE0C9A}"/>
                </a:ext>
              </a:extLst>
            </p:cNvPr>
            <p:cNvSpPr/>
            <p:nvPr/>
          </p:nvSpPr>
          <p:spPr>
            <a:xfrm>
              <a:off x="12471253" y="5379841"/>
              <a:ext cx="240009" cy="251507"/>
            </a:xfrm>
            <a:custGeom>
              <a:avLst/>
              <a:gdLst>
                <a:gd name="connsiteX0" fmla="*/ 97358 w 240009"/>
                <a:gd name="connsiteY0" fmla="*/ 182225 h 251507"/>
                <a:gd name="connsiteX1" fmla="*/ 131036 w 240009"/>
                <a:gd name="connsiteY1" fmla="*/ 182225 h 251507"/>
                <a:gd name="connsiteX2" fmla="*/ 190747 w 240009"/>
                <a:gd name="connsiteY2" fmla="*/ 251508 h 251507"/>
                <a:gd name="connsiteX3" fmla="*/ 190747 w 240009"/>
                <a:gd name="connsiteY3" fmla="*/ 182225 h 251507"/>
                <a:gd name="connsiteX4" fmla="*/ 206915 w 240009"/>
                <a:gd name="connsiteY4" fmla="*/ 182225 h 251507"/>
                <a:gd name="connsiteX5" fmla="*/ 240009 w 240009"/>
                <a:gd name="connsiteY5" fmla="*/ 149130 h 251507"/>
                <a:gd name="connsiteX6" fmla="*/ 240009 w 240009"/>
                <a:gd name="connsiteY6" fmla="*/ 33095 h 251507"/>
                <a:gd name="connsiteX7" fmla="*/ 206915 w 240009"/>
                <a:gd name="connsiteY7" fmla="*/ 0 h 251507"/>
                <a:gd name="connsiteX8" fmla="*/ 33095 w 240009"/>
                <a:gd name="connsiteY8" fmla="*/ 0 h 251507"/>
                <a:gd name="connsiteX9" fmla="*/ 0 w 240009"/>
                <a:gd name="connsiteY9" fmla="*/ 33095 h 251507"/>
                <a:gd name="connsiteX10" fmla="*/ 0 w 240009"/>
                <a:gd name="connsiteY10" fmla="*/ 58777 h 2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09" h="251507">
                  <a:moveTo>
                    <a:pt x="97358" y="182225"/>
                  </a:moveTo>
                  <a:lnTo>
                    <a:pt x="131036" y="182225"/>
                  </a:lnTo>
                  <a:lnTo>
                    <a:pt x="190747" y="251508"/>
                  </a:lnTo>
                  <a:lnTo>
                    <a:pt x="190747" y="182225"/>
                  </a:lnTo>
                  <a:lnTo>
                    <a:pt x="206915" y="182225"/>
                  </a:lnTo>
                  <a:cubicBezTo>
                    <a:pt x="225126" y="182225"/>
                    <a:pt x="240009" y="167341"/>
                    <a:pt x="240009" y="149130"/>
                  </a:cubicBezTo>
                  <a:lnTo>
                    <a:pt x="240009" y="33095"/>
                  </a:lnTo>
                  <a:cubicBezTo>
                    <a:pt x="240009" y="14884"/>
                    <a:pt x="225126" y="0"/>
                    <a:pt x="206915" y="0"/>
                  </a:cubicBezTo>
                  <a:lnTo>
                    <a:pt x="33095" y="0"/>
                  </a:lnTo>
                  <a:cubicBezTo>
                    <a:pt x="14884" y="0"/>
                    <a:pt x="0" y="14884"/>
                    <a:pt x="0" y="33095"/>
                  </a:cubicBezTo>
                  <a:lnTo>
                    <a:pt x="0" y="58777"/>
                  </a:lnTo>
                </a:path>
              </a:pathLst>
            </a:custGeom>
            <a:noFill/>
            <a:ln w="12700" cap="flat">
              <a:solidFill>
                <a:schemeClr val="tx1"/>
              </a:solidFill>
              <a:prstDash val="solid"/>
              <a:round/>
            </a:ln>
          </p:spPr>
          <p:txBody>
            <a:bodyPr rtlCol="0" anchor="ctr"/>
            <a:lstStyle/>
            <a:p>
              <a:endParaRPr lang="en-AU"/>
            </a:p>
          </p:txBody>
        </p:sp>
        <p:sp>
          <p:nvSpPr>
            <p:cNvPr id="1775" name="Freeform: Shape 1774">
              <a:extLst>
                <a:ext uri="{FF2B5EF4-FFF2-40B4-BE49-F238E27FC236}">
                  <a16:creationId xmlns:a16="http://schemas.microsoft.com/office/drawing/2014/main" id="{78E40FB3-897F-4C8B-9B6F-25816FBD9677}"/>
                </a:ext>
              </a:extLst>
            </p:cNvPr>
            <p:cNvSpPr/>
            <p:nvPr/>
          </p:nvSpPr>
          <p:spPr>
            <a:xfrm>
              <a:off x="12302278" y="5464358"/>
              <a:ext cx="240009" cy="251507"/>
            </a:xfrm>
            <a:custGeom>
              <a:avLst/>
              <a:gdLst>
                <a:gd name="connsiteX0" fmla="*/ 49263 w 240009"/>
                <a:gd name="connsiteY0" fmla="*/ 251508 h 251507"/>
                <a:gd name="connsiteX1" fmla="*/ 49263 w 240009"/>
                <a:gd name="connsiteY1" fmla="*/ 182225 h 251507"/>
                <a:gd name="connsiteX2" fmla="*/ 33095 w 240009"/>
                <a:gd name="connsiteY2" fmla="*/ 182225 h 251507"/>
                <a:gd name="connsiteX3" fmla="*/ 0 w 240009"/>
                <a:gd name="connsiteY3" fmla="*/ 149130 h 251507"/>
                <a:gd name="connsiteX4" fmla="*/ 0 w 240009"/>
                <a:gd name="connsiteY4" fmla="*/ 33095 h 251507"/>
                <a:gd name="connsiteX5" fmla="*/ 33095 w 240009"/>
                <a:gd name="connsiteY5" fmla="*/ 0 h 251507"/>
                <a:gd name="connsiteX6" fmla="*/ 206915 w 240009"/>
                <a:gd name="connsiteY6" fmla="*/ 0 h 251507"/>
                <a:gd name="connsiteX7" fmla="*/ 240009 w 240009"/>
                <a:gd name="connsiteY7" fmla="*/ 33095 h 251507"/>
                <a:gd name="connsiteX8" fmla="*/ 240009 w 240009"/>
                <a:gd name="connsiteY8" fmla="*/ 149130 h 251507"/>
                <a:gd name="connsiteX9" fmla="*/ 206915 w 240009"/>
                <a:gd name="connsiteY9" fmla="*/ 182225 h 251507"/>
                <a:gd name="connsiteX10" fmla="*/ 108973 w 240009"/>
                <a:gd name="connsiteY10" fmla="*/ 182225 h 251507"/>
                <a:gd name="connsiteX11" fmla="*/ 49263 w 240009"/>
                <a:gd name="connsiteY11" fmla="*/ 251508 h 2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009" h="251507">
                  <a:moveTo>
                    <a:pt x="49263" y="251508"/>
                  </a:moveTo>
                  <a:lnTo>
                    <a:pt x="49263" y="182225"/>
                  </a:lnTo>
                  <a:lnTo>
                    <a:pt x="33095" y="182225"/>
                  </a:lnTo>
                  <a:cubicBezTo>
                    <a:pt x="14884" y="182225"/>
                    <a:pt x="0" y="167341"/>
                    <a:pt x="0" y="149130"/>
                  </a:cubicBezTo>
                  <a:lnTo>
                    <a:pt x="0" y="33095"/>
                  </a:lnTo>
                  <a:cubicBezTo>
                    <a:pt x="0" y="14884"/>
                    <a:pt x="14884" y="0"/>
                    <a:pt x="33095" y="0"/>
                  </a:cubicBezTo>
                  <a:lnTo>
                    <a:pt x="206915" y="0"/>
                  </a:lnTo>
                  <a:cubicBezTo>
                    <a:pt x="225126" y="0"/>
                    <a:pt x="240009" y="14884"/>
                    <a:pt x="240009" y="33095"/>
                  </a:cubicBezTo>
                  <a:lnTo>
                    <a:pt x="240009" y="149130"/>
                  </a:lnTo>
                  <a:cubicBezTo>
                    <a:pt x="240009" y="167341"/>
                    <a:pt x="225126" y="182225"/>
                    <a:pt x="206915" y="182225"/>
                  </a:cubicBezTo>
                  <a:lnTo>
                    <a:pt x="108973" y="182225"/>
                  </a:lnTo>
                  <a:lnTo>
                    <a:pt x="49263" y="251508"/>
                  </a:lnTo>
                  <a:close/>
                </a:path>
              </a:pathLst>
            </a:custGeom>
            <a:noFill/>
            <a:ln w="12700" cap="rnd">
              <a:solidFill>
                <a:schemeClr val="tx1"/>
              </a:solidFill>
              <a:prstDash val="solid"/>
              <a:round/>
            </a:ln>
          </p:spPr>
          <p:txBody>
            <a:bodyPr rtlCol="0" anchor="ctr"/>
            <a:lstStyle/>
            <a:p>
              <a:endParaRPr lang="en-AU"/>
            </a:p>
          </p:txBody>
        </p:sp>
        <p:sp>
          <p:nvSpPr>
            <p:cNvPr id="1776" name="Freeform: Shape 1775">
              <a:extLst>
                <a:ext uri="{FF2B5EF4-FFF2-40B4-BE49-F238E27FC236}">
                  <a16:creationId xmlns:a16="http://schemas.microsoft.com/office/drawing/2014/main" id="{3CBDD17A-1070-4642-8449-BB549C3FA07A}"/>
                </a:ext>
              </a:extLst>
            </p:cNvPr>
            <p:cNvSpPr/>
            <p:nvPr/>
          </p:nvSpPr>
          <p:spPr>
            <a:xfrm>
              <a:off x="12584254" y="5466050"/>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777" name="Freeform: Shape 1776">
              <a:extLst>
                <a:ext uri="{FF2B5EF4-FFF2-40B4-BE49-F238E27FC236}">
                  <a16:creationId xmlns:a16="http://schemas.microsoft.com/office/drawing/2014/main" id="{3564BA42-16AE-4419-A475-F3CF8066E954}"/>
                </a:ext>
              </a:extLst>
            </p:cNvPr>
            <p:cNvSpPr/>
            <p:nvPr/>
          </p:nvSpPr>
          <p:spPr>
            <a:xfrm>
              <a:off x="12630248" y="5466050"/>
              <a:ext cx="9105" cy="9105"/>
            </a:xfrm>
            <a:custGeom>
              <a:avLst/>
              <a:gdLst>
                <a:gd name="connsiteX0" fmla="*/ 9105 w 9105"/>
                <a:gd name="connsiteY0" fmla="*/ 4553 h 9105"/>
                <a:gd name="connsiteX1" fmla="*/ 4553 w 9105"/>
                <a:gd name="connsiteY1" fmla="*/ 9105 h 9105"/>
                <a:gd name="connsiteX2" fmla="*/ 0 w 9105"/>
                <a:gd name="connsiteY2" fmla="*/ 4553 h 9105"/>
                <a:gd name="connsiteX3" fmla="*/ 4553 w 9105"/>
                <a:gd name="connsiteY3" fmla="*/ 0 h 9105"/>
                <a:gd name="connsiteX4" fmla="*/ 9105 w 9105"/>
                <a:gd name="connsiteY4" fmla="*/ 4553 h 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5" h="9105">
                  <a:moveTo>
                    <a:pt x="9105" y="4553"/>
                  </a:moveTo>
                  <a:cubicBezTo>
                    <a:pt x="9105" y="7067"/>
                    <a:pt x="7067" y="9105"/>
                    <a:pt x="4553" y="9105"/>
                  </a:cubicBezTo>
                  <a:cubicBezTo>
                    <a:pt x="2038" y="9105"/>
                    <a:pt x="0" y="7067"/>
                    <a:pt x="0" y="4553"/>
                  </a:cubicBezTo>
                  <a:cubicBezTo>
                    <a:pt x="0" y="2038"/>
                    <a:pt x="2038" y="0"/>
                    <a:pt x="4553" y="0"/>
                  </a:cubicBezTo>
                  <a:cubicBezTo>
                    <a:pt x="7067" y="0"/>
                    <a:pt x="9105" y="2038"/>
                    <a:pt x="9105" y="4553"/>
                  </a:cubicBezTo>
                  <a:close/>
                </a:path>
              </a:pathLst>
            </a:custGeom>
            <a:solidFill>
              <a:srgbClr val="3A4553"/>
            </a:solidFill>
            <a:ln w="12700" cap="flat">
              <a:solidFill>
                <a:schemeClr val="tx1"/>
              </a:solidFill>
              <a:prstDash val="solid"/>
              <a:miter/>
            </a:ln>
          </p:spPr>
          <p:txBody>
            <a:bodyPr rtlCol="0" anchor="ctr"/>
            <a:lstStyle/>
            <a:p>
              <a:endParaRPr lang="en-AU"/>
            </a:p>
          </p:txBody>
        </p:sp>
      </p:grpSp>
      <p:grpSp>
        <p:nvGrpSpPr>
          <p:cNvPr id="1778" name="Graphic 1697">
            <a:extLst>
              <a:ext uri="{FF2B5EF4-FFF2-40B4-BE49-F238E27FC236}">
                <a16:creationId xmlns:a16="http://schemas.microsoft.com/office/drawing/2014/main" id="{F23D4CA0-30D9-46E4-B3C9-C9400116D0CC}"/>
              </a:ext>
            </a:extLst>
          </p:cNvPr>
          <p:cNvGrpSpPr/>
          <p:nvPr/>
        </p:nvGrpSpPr>
        <p:grpSpPr>
          <a:xfrm>
            <a:off x="6934396" y="4731605"/>
            <a:ext cx="405307" cy="318806"/>
            <a:chOff x="12304145" y="4731605"/>
            <a:chExt cx="405307" cy="318806"/>
          </a:xfrm>
          <a:noFill/>
        </p:grpSpPr>
        <p:grpSp>
          <p:nvGrpSpPr>
            <p:cNvPr id="1779" name="Graphic 1697">
              <a:extLst>
                <a:ext uri="{FF2B5EF4-FFF2-40B4-BE49-F238E27FC236}">
                  <a16:creationId xmlns:a16="http://schemas.microsoft.com/office/drawing/2014/main" id="{0604F1CB-96E4-4C12-9A6C-44371C6F63D9}"/>
                </a:ext>
              </a:extLst>
            </p:cNvPr>
            <p:cNvGrpSpPr/>
            <p:nvPr/>
          </p:nvGrpSpPr>
          <p:grpSpPr>
            <a:xfrm>
              <a:off x="12418080" y="4731605"/>
              <a:ext cx="61111" cy="317580"/>
              <a:chOff x="12418080" y="4731605"/>
              <a:chExt cx="61111" cy="317580"/>
            </a:xfrm>
            <a:noFill/>
          </p:grpSpPr>
          <p:sp>
            <p:nvSpPr>
              <p:cNvPr id="1780" name="Freeform: Shape 1779">
                <a:extLst>
                  <a:ext uri="{FF2B5EF4-FFF2-40B4-BE49-F238E27FC236}">
                    <a16:creationId xmlns:a16="http://schemas.microsoft.com/office/drawing/2014/main" id="{2D04DE5D-17FF-4C8E-A5E8-4853B88B1E4D}"/>
                  </a:ext>
                </a:extLst>
              </p:cNvPr>
              <p:cNvSpPr/>
              <p:nvPr/>
            </p:nvSpPr>
            <p:spPr>
              <a:xfrm>
                <a:off x="12418080" y="4731605"/>
                <a:ext cx="61111" cy="317580"/>
              </a:xfrm>
              <a:custGeom>
                <a:avLst/>
                <a:gdLst>
                  <a:gd name="connsiteX0" fmla="*/ 0 w 61111"/>
                  <a:gd name="connsiteY0" fmla="*/ 317581 h 317580"/>
                  <a:gd name="connsiteX1" fmla="*/ 0 w 61111"/>
                  <a:gd name="connsiteY1" fmla="*/ 0 h 317580"/>
                  <a:gd name="connsiteX2" fmla="*/ 61111 w 61111"/>
                  <a:gd name="connsiteY2" fmla="*/ 0 h 317580"/>
                  <a:gd name="connsiteX3" fmla="*/ 61111 w 61111"/>
                  <a:gd name="connsiteY3" fmla="*/ 317581 h 317580"/>
                </a:gdLst>
                <a:ahLst/>
                <a:cxnLst>
                  <a:cxn ang="0">
                    <a:pos x="connsiteX0" y="connsiteY0"/>
                  </a:cxn>
                  <a:cxn ang="0">
                    <a:pos x="connsiteX1" y="connsiteY1"/>
                  </a:cxn>
                  <a:cxn ang="0">
                    <a:pos x="connsiteX2" y="connsiteY2"/>
                  </a:cxn>
                  <a:cxn ang="0">
                    <a:pos x="connsiteX3" y="connsiteY3"/>
                  </a:cxn>
                </a:cxnLst>
                <a:rect l="l" t="t" r="r" b="b"/>
                <a:pathLst>
                  <a:path w="61111" h="317580">
                    <a:moveTo>
                      <a:pt x="0" y="317581"/>
                    </a:moveTo>
                    <a:lnTo>
                      <a:pt x="0" y="0"/>
                    </a:lnTo>
                    <a:lnTo>
                      <a:pt x="61111" y="0"/>
                    </a:lnTo>
                    <a:lnTo>
                      <a:pt x="61111" y="317581"/>
                    </a:lnTo>
                  </a:path>
                </a:pathLst>
              </a:custGeom>
              <a:noFill/>
              <a:ln w="12700" cap="flat">
                <a:solidFill>
                  <a:schemeClr val="tx1"/>
                </a:solidFill>
                <a:prstDash val="solid"/>
                <a:round/>
              </a:ln>
            </p:spPr>
            <p:txBody>
              <a:bodyPr rtlCol="0" anchor="ctr"/>
              <a:lstStyle/>
              <a:p>
                <a:endParaRPr lang="en-AU"/>
              </a:p>
            </p:txBody>
          </p:sp>
          <p:sp>
            <p:nvSpPr>
              <p:cNvPr id="1781" name="Freeform: Shape 1780">
                <a:extLst>
                  <a:ext uri="{FF2B5EF4-FFF2-40B4-BE49-F238E27FC236}">
                    <a16:creationId xmlns:a16="http://schemas.microsoft.com/office/drawing/2014/main" id="{47D60D2F-15F9-46FD-8A6E-20BC68F264AD}"/>
                  </a:ext>
                </a:extLst>
              </p:cNvPr>
              <p:cNvSpPr/>
              <p:nvPr/>
            </p:nvSpPr>
            <p:spPr>
              <a:xfrm>
                <a:off x="12448665" y="4782444"/>
                <a:ext cx="5836" cy="122864"/>
              </a:xfrm>
              <a:custGeom>
                <a:avLst/>
                <a:gdLst>
                  <a:gd name="connsiteX0" fmla="*/ 0 w 5836"/>
                  <a:gd name="connsiteY0" fmla="*/ 0 h 122864"/>
                  <a:gd name="connsiteX1" fmla="*/ 0 w 5836"/>
                  <a:gd name="connsiteY1" fmla="*/ 122865 h 122864"/>
                </a:gdLst>
                <a:ahLst/>
                <a:cxnLst>
                  <a:cxn ang="0">
                    <a:pos x="connsiteX0" y="connsiteY0"/>
                  </a:cxn>
                  <a:cxn ang="0">
                    <a:pos x="connsiteX1" y="connsiteY1"/>
                  </a:cxn>
                </a:cxnLst>
                <a:rect l="l" t="t" r="r" b="b"/>
                <a:pathLst>
                  <a:path w="5836" h="122864">
                    <a:moveTo>
                      <a:pt x="0" y="0"/>
                    </a:moveTo>
                    <a:lnTo>
                      <a:pt x="0" y="122865"/>
                    </a:lnTo>
                  </a:path>
                </a:pathLst>
              </a:custGeom>
              <a:ln w="12700" cap="flat">
                <a:solidFill>
                  <a:schemeClr val="tx1"/>
                </a:solidFill>
                <a:prstDash val="solid"/>
                <a:round/>
              </a:ln>
            </p:spPr>
            <p:txBody>
              <a:bodyPr rtlCol="0" anchor="ctr"/>
              <a:lstStyle/>
              <a:p>
                <a:endParaRPr lang="en-AU"/>
              </a:p>
            </p:txBody>
          </p:sp>
        </p:grpSp>
        <p:grpSp>
          <p:nvGrpSpPr>
            <p:cNvPr id="1782" name="Graphic 1697">
              <a:extLst>
                <a:ext uri="{FF2B5EF4-FFF2-40B4-BE49-F238E27FC236}">
                  <a16:creationId xmlns:a16="http://schemas.microsoft.com/office/drawing/2014/main" id="{2DDCA6D8-C21F-476C-8F54-0774A7D60087}"/>
                </a:ext>
              </a:extLst>
            </p:cNvPr>
            <p:cNvGrpSpPr/>
            <p:nvPr/>
          </p:nvGrpSpPr>
          <p:grpSpPr>
            <a:xfrm>
              <a:off x="12566291" y="4778381"/>
              <a:ext cx="107607" cy="270851"/>
              <a:chOff x="12566291" y="4778381"/>
              <a:chExt cx="107607" cy="270851"/>
            </a:xfrm>
            <a:noFill/>
          </p:grpSpPr>
          <p:sp>
            <p:nvSpPr>
              <p:cNvPr id="1783" name="Freeform: Shape 1782">
                <a:extLst>
                  <a:ext uri="{FF2B5EF4-FFF2-40B4-BE49-F238E27FC236}">
                    <a16:creationId xmlns:a16="http://schemas.microsoft.com/office/drawing/2014/main" id="{6DEBE677-8EB0-4013-9B78-D30FC304D096}"/>
                  </a:ext>
                </a:extLst>
              </p:cNvPr>
              <p:cNvSpPr/>
              <p:nvPr/>
            </p:nvSpPr>
            <p:spPr>
              <a:xfrm rot="-627600">
                <a:off x="12589772" y="4781691"/>
                <a:ext cx="60644" cy="264232"/>
              </a:xfrm>
              <a:custGeom>
                <a:avLst/>
                <a:gdLst>
                  <a:gd name="connsiteX0" fmla="*/ 0 w 60644"/>
                  <a:gd name="connsiteY0" fmla="*/ 0 h 264232"/>
                  <a:gd name="connsiteX1" fmla="*/ 60644 w 60644"/>
                  <a:gd name="connsiteY1" fmla="*/ 0 h 264232"/>
                  <a:gd name="connsiteX2" fmla="*/ 60644 w 60644"/>
                  <a:gd name="connsiteY2" fmla="*/ 264232 h 264232"/>
                  <a:gd name="connsiteX3" fmla="*/ 0 w 60644"/>
                  <a:gd name="connsiteY3" fmla="*/ 264232 h 264232"/>
                </a:gdLst>
                <a:ahLst/>
                <a:cxnLst>
                  <a:cxn ang="0">
                    <a:pos x="connsiteX0" y="connsiteY0"/>
                  </a:cxn>
                  <a:cxn ang="0">
                    <a:pos x="connsiteX1" y="connsiteY1"/>
                  </a:cxn>
                  <a:cxn ang="0">
                    <a:pos x="connsiteX2" y="connsiteY2"/>
                  </a:cxn>
                  <a:cxn ang="0">
                    <a:pos x="connsiteX3" y="connsiteY3"/>
                  </a:cxn>
                </a:cxnLst>
                <a:rect l="l" t="t" r="r" b="b"/>
                <a:pathLst>
                  <a:path w="60644" h="264232">
                    <a:moveTo>
                      <a:pt x="0" y="0"/>
                    </a:moveTo>
                    <a:lnTo>
                      <a:pt x="60644" y="0"/>
                    </a:lnTo>
                    <a:lnTo>
                      <a:pt x="60644" y="264232"/>
                    </a:lnTo>
                    <a:lnTo>
                      <a:pt x="0" y="264232"/>
                    </a:lnTo>
                    <a:close/>
                  </a:path>
                </a:pathLst>
              </a:custGeom>
              <a:noFill/>
              <a:ln w="12700" cap="flat">
                <a:solidFill>
                  <a:schemeClr val="tx1"/>
                </a:solidFill>
                <a:prstDash val="solid"/>
                <a:round/>
              </a:ln>
            </p:spPr>
            <p:txBody>
              <a:bodyPr rtlCol="0" anchor="ctr"/>
              <a:lstStyle/>
              <a:p>
                <a:endParaRPr lang="en-AU"/>
              </a:p>
            </p:txBody>
          </p:sp>
          <p:sp>
            <p:nvSpPr>
              <p:cNvPr id="1784" name="Freeform: Shape 1783">
                <a:extLst>
                  <a:ext uri="{FF2B5EF4-FFF2-40B4-BE49-F238E27FC236}">
                    <a16:creationId xmlns:a16="http://schemas.microsoft.com/office/drawing/2014/main" id="{E96B90E2-0181-4BD4-BAFC-A2377A8E0CA0}"/>
                  </a:ext>
                </a:extLst>
              </p:cNvPr>
              <p:cNvSpPr/>
              <p:nvPr/>
            </p:nvSpPr>
            <p:spPr>
              <a:xfrm>
                <a:off x="12610694" y="4862408"/>
                <a:ext cx="18969" cy="102669"/>
              </a:xfrm>
              <a:custGeom>
                <a:avLst/>
                <a:gdLst>
                  <a:gd name="connsiteX0" fmla="*/ 0 w 18969"/>
                  <a:gd name="connsiteY0" fmla="*/ 0 h 102669"/>
                  <a:gd name="connsiteX1" fmla="*/ 18970 w 18969"/>
                  <a:gd name="connsiteY1" fmla="*/ 102669 h 102669"/>
                </a:gdLst>
                <a:ahLst/>
                <a:cxnLst>
                  <a:cxn ang="0">
                    <a:pos x="connsiteX0" y="connsiteY0"/>
                  </a:cxn>
                  <a:cxn ang="0">
                    <a:pos x="connsiteX1" y="connsiteY1"/>
                  </a:cxn>
                </a:cxnLst>
                <a:rect l="l" t="t" r="r" b="b"/>
                <a:pathLst>
                  <a:path w="18969" h="102669">
                    <a:moveTo>
                      <a:pt x="0" y="0"/>
                    </a:moveTo>
                    <a:lnTo>
                      <a:pt x="18970" y="102669"/>
                    </a:lnTo>
                  </a:path>
                </a:pathLst>
              </a:custGeom>
              <a:ln w="12700" cap="flat">
                <a:solidFill>
                  <a:schemeClr val="tx1"/>
                </a:solidFill>
                <a:prstDash val="solid"/>
                <a:round/>
              </a:ln>
            </p:spPr>
            <p:txBody>
              <a:bodyPr rtlCol="0" anchor="ctr"/>
              <a:lstStyle/>
              <a:p>
                <a:endParaRPr lang="en-AU"/>
              </a:p>
            </p:txBody>
          </p:sp>
        </p:grpSp>
        <p:grpSp>
          <p:nvGrpSpPr>
            <p:cNvPr id="1785" name="Graphic 1697">
              <a:extLst>
                <a:ext uri="{FF2B5EF4-FFF2-40B4-BE49-F238E27FC236}">
                  <a16:creationId xmlns:a16="http://schemas.microsoft.com/office/drawing/2014/main" id="{6BFD72BF-0267-4406-A621-2F37F808C395}"/>
                </a:ext>
              </a:extLst>
            </p:cNvPr>
            <p:cNvGrpSpPr/>
            <p:nvPr/>
          </p:nvGrpSpPr>
          <p:grpSpPr>
            <a:xfrm>
              <a:off x="12331462" y="4790032"/>
              <a:ext cx="62979" cy="236040"/>
              <a:chOff x="12331462" y="4790032"/>
              <a:chExt cx="62979" cy="236040"/>
            </a:xfrm>
            <a:noFill/>
          </p:grpSpPr>
          <p:grpSp>
            <p:nvGrpSpPr>
              <p:cNvPr id="1786" name="Graphic 1697">
                <a:extLst>
                  <a:ext uri="{FF2B5EF4-FFF2-40B4-BE49-F238E27FC236}">
                    <a16:creationId xmlns:a16="http://schemas.microsoft.com/office/drawing/2014/main" id="{335C2060-CE79-4740-8197-FED6E0C547BC}"/>
                  </a:ext>
                </a:extLst>
              </p:cNvPr>
              <p:cNvGrpSpPr/>
              <p:nvPr/>
            </p:nvGrpSpPr>
            <p:grpSpPr>
              <a:xfrm>
                <a:off x="12354925" y="4835792"/>
                <a:ext cx="39515" cy="62395"/>
                <a:chOff x="12354925" y="4835792"/>
                <a:chExt cx="39515" cy="62395"/>
              </a:xfrm>
            </p:grpSpPr>
            <p:sp>
              <p:nvSpPr>
                <p:cNvPr id="1787" name="Freeform: Shape 1786">
                  <a:extLst>
                    <a:ext uri="{FF2B5EF4-FFF2-40B4-BE49-F238E27FC236}">
                      <a16:creationId xmlns:a16="http://schemas.microsoft.com/office/drawing/2014/main" id="{C1304265-C6C8-4633-BBB9-D96C893E553C}"/>
                    </a:ext>
                  </a:extLst>
                </p:cNvPr>
                <p:cNvSpPr/>
                <p:nvPr/>
              </p:nvSpPr>
              <p:spPr>
                <a:xfrm>
                  <a:off x="12354925" y="4835792"/>
                  <a:ext cx="39515" cy="5836"/>
                </a:xfrm>
                <a:custGeom>
                  <a:avLst/>
                  <a:gdLst>
                    <a:gd name="connsiteX0" fmla="*/ 0 w 39515"/>
                    <a:gd name="connsiteY0" fmla="*/ 0 h 5836"/>
                    <a:gd name="connsiteX1" fmla="*/ 39515 w 39515"/>
                    <a:gd name="connsiteY1" fmla="*/ 0 h 5836"/>
                  </a:gdLst>
                  <a:ahLst/>
                  <a:cxnLst>
                    <a:cxn ang="0">
                      <a:pos x="connsiteX0" y="connsiteY0"/>
                    </a:cxn>
                    <a:cxn ang="0">
                      <a:pos x="connsiteX1" y="connsiteY1"/>
                    </a:cxn>
                  </a:cxnLst>
                  <a:rect l="l" t="t" r="r" b="b"/>
                  <a:pathLst>
                    <a:path w="39515" h="5836">
                      <a:moveTo>
                        <a:pt x="0" y="0"/>
                      </a:moveTo>
                      <a:lnTo>
                        <a:pt x="39515" y="0"/>
                      </a:lnTo>
                    </a:path>
                  </a:pathLst>
                </a:custGeom>
                <a:ln w="12700" cap="flat">
                  <a:solidFill>
                    <a:schemeClr val="tx1"/>
                  </a:solidFill>
                  <a:prstDash val="solid"/>
                  <a:round/>
                </a:ln>
              </p:spPr>
              <p:txBody>
                <a:bodyPr rtlCol="0" anchor="ctr"/>
                <a:lstStyle/>
                <a:p>
                  <a:endParaRPr lang="en-AU"/>
                </a:p>
              </p:txBody>
            </p:sp>
            <p:sp>
              <p:nvSpPr>
                <p:cNvPr id="1788" name="Freeform: Shape 1787">
                  <a:extLst>
                    <a:ext uri="{FF2B5EF4-FFF2-40B4-BE49-F238E27FC236}">
                      <a16:creationId xmlns:a16="http://schemas.microsoft.com/office/drawing/2014/main" id="{FE278B45-83E5-4377-8B46-6F4364395D3B}"/>
                    </a:ext>
                  </a:extLst>
                </p:cNvPr>
                <p:cNvSpPr/>
                <p:nvPr/>
              </p:nvSpPr>
              <p:spPr>
                <a:xfrm>
                  <a:off x="12354925" y="4867720"/>
                  <a:ext cx="39515" cy="5836"/>
                </a:xfrm>
                <a:custGeom>
                  <a:avLst/>
                  <a:gdLst>
                    <a:gd name="connsiteX0" fmla="*/ 0 w 39515"/>
                    <a:gd name="connsiteY0" fmla="*/ 0 h 5836"/>
                    <a:gd name="connsiteX1" fmla="*/ 39515 w 39515"/>
                    <a:gd name="connsiteY1" fmla="*/ 0 h 5836"/>
                  </a:gdLst>
                  <a:ahLst/>
                  <a:cxnLst>
                    <a:cxn ang="0">
                      <a:pos x="connsiteX0" y="connsiteY0"/>
                    </a:cxn>
                    <a:cxn ang="0">
                      <a:pos x="connsiteX1" y="connsiteY1"/>
                    </a:cxn>
                  </a:cxnLst>
                  <a:rect l="l" t="t" r="r" b="b"/>
                  <a:pathLst>
                    <a:path w="39515" h="5836">
                      <a:moveTo>
                        <a:pt x="0" y="0"/>
                      </a:moveTo>
                      <a:lnTo>
                        <a:pt x="39515" y="0"/>
                      </a:lnTo>
                    </a:path>
                  </a:pathLst>
                </a:custGeom>
                <a:ln w="12700" cap="flat">
                  <a:solidFill>
                    <a:schemeClr val="tx1"/>
                  </a:solidFill>
                  <a:prstDash val="solid"/>
                  <a:round/>
                </a:ln>
              </p:spPr>
              <p:txBody>
                <a:bodyPr rtlCol="0" anchor="ctr"/>
                <a:lstStyle/>
                <a:p>
                  <a:endParaRPr lang="en-AU"/>
                </a:p>
              </p:txBody>
            </p:sp>
            <p:sp>
              <p:nvSpPr>
                <p:cNvPr id="1789" name="Freeform: Shape 1788">
                  <a:extLst>
                    <a:ext uri="{FF2B5EF4-FFF2-40B4-BE49-F238E27FC236}">
                      <a16:creationId xmlns:a16="http://schemas.microsoft.com/office/drawing/2014/main" id="{4D72A394-52B1-42C7-A690-31211F00CB42}"/>
                    </a:ext>
                  </a:extLst>
                </p:cNvPr>
                <p:cNvSpPr/>
                <p:nvPr/>
              </p:nvSpPr>
              <p:spPr>
                <a:xfrm>
                  <a:off x="12354925" y="4898188"/>
                  <a:ext cx="39515" cy="5836"/>
                </a:xfrm>
                <a:custGeom>
                  <a:avLst/>
                  <a:gdLst>
                    <a:gd name="connsiteX0" fmla="*/ 0 w 39515"/>
                    <a:gd name="connsiteY0" fmla="*/ 0 h 5836"/>
                    <a:gd name="connsiteX1" fmla="*/ 39515 w 39515"/>
                    <a:gd name="connsiteY1" fmla="*/ 0 h 5836"/>
                  </a:gdLst>
                  <a:ahLst/>
                  <a:cxnLst>
                    <a:cxn ang="0">
                      <a:pos x="connsiteX0" y="connsiteY0"/>
                    </a:cxn>
                    <a:cxn ang="0">
                      <a:pos x="connsiteX1" y="connsiteY1"/>
                    </a:cxn>
                  </a:cxnLst>
                  <a:rect l="l" t="t" r="r" b="b"/>
                  <a:pathLst>
                    <a:path w="39515" h="5836">
                      <a:moveTo>
                        <a:pt x="0" y="0"/>
                      </a:moveTo>
                      <a:lnTo>
                        <a:pt x="39515" y="0"/>
                      </a:lnTo>
                    </a:path>
                  </a:pathLst>
                </a:custGeom>
                <a:ln w="12700" cap="flat">
                  <a:solidFill>
                    <a:schemeClr val="tx1"/>
                  </a:solidFill>
                  <a:prstDash val="solid"/>
                  <a:round/>
                </a:ln>
              </p:spPr>
              <p:txBody>
                <a:bodyPr rtlCol="0" anchor="ctr"/>
                <a:lstStyle/>
                <a:p>
                  <a:endParaRPr lang="en-AU"/>
                </a:p>
              </p:txBody>
            </p:sp>
          </p:grpSp>
          <p:sp>
            <p:nvSpPr>
              <p:cNvPr id="1790" name="Freeform: Shape 1789">
                <a:extLst>
                  <a:ext uri="{FF2B5EF4-FFF2-40B4-BE49-F238E27FC236}">
                    <a16:creationId xmlns:a16="http://schemas.microsoft.com/office/drawing/2014/main" id="{2D798DAB-1A13-4E36-B75E-CC81C96DE975}"/>
                  </a:ext>
                </a:extLst>
              </p:cNvPr>
              <p:cNvSpPr/>
              <p:nvPr/>
            </p:nvSpPr>
            <p:spPr>
              <a:xfrm>
                <a:off x="12331462" y="4790032"/>
                <a:ext cx="62979" cy="236040"/>
              </a:xfrm>
              <a:custGeom>
                <a:avLst/>
                <a:gdLst>
                  <a:gd name="connsiteX0" fmla="*/ 0 w 62979"/>
                  <a:gd name="connsiteY0" fmla="*/ 236041 h 236040"/>
                  <a:gd name="connsiteX1" fmla="*/ 0 w 62979"/>
                  <a:gd name="connsiteY1" fmla="*/ 0 h 236040"/>
                  <a:gd name="connsiteX2" fmla="*/ 62979 w 62979"/>
                  <a:gd name="connsiteY2" fmla="*/ 0 h 236040"/>
                </a:gdLst>
                <a:ahLst/>
                <a:cxnLst>
                  <a:cxn ang="0">
                    <a:pos x="connsiteX0" y="connsiteY0"/>
                  </a:cxn>
                  <a:cxn ang="0">
                    <a:pos x="connsiteX1" y="connsiteY1"/>
                  </a:cxn>
                  <a:cxn ang="0">
                    <a:pos x="connsiteX2" y="connsiteY2"/>
                  </a:cxn>
                </a:cxnLst>
                <a:rect l="l" t="t" r="r" b="b"/>
                <a:pathLst>
                  <a:path w="62979" h="236040">
                    <a:moveTo>
                      <a:pt x="0" y="236041"/>
                    </a:moveTo>
                    <a:lnTo>
                      <a:pt x="0" y="0"/>
                    </a:lnTo>
                    <a:lnTo>
                      <a:pt x="62979" y="0"/>
                    </a:lnTo>
                  </a:path>
                </a:pathLst>
              </a:custGeom>
              <a:noFill/>
              <a:ln w="12700" cap="flat">
                <a:solidFill>
                  <a:schemeClr val="tx1"/>
                </a:solidFill>
                <a:prstDash val="solid"/>
                <a:round/>
              </a:ln>
            </p:spPr>
            <p:txBody>
              <a:bodyPr rtlCol="0" anchor="ctr"/>
              <a:lstStyle/>
              <a:p>
                <a:endParaRPr lang="en-AU"/>
              </a:p>
            </p:txBody>
          </p:sp>
        </p:grpSp>
        <p:sp>
          <p:nvSpPr>
            <p:cNvPr id="1791" name="Freeform: Shape 1790">
              <a:extLst>
                <a:ext uri="{FF2B5EF4-FFF2-40B4-BE49-F238E27FC236}">
                  <a16:creationId xmlns:a16="http://schemas.microsoft.com/office/drawing/2014/main" id="{C0371164-7D7F-4343-B360-1F38DF9DECED}"/>
                </a:ext>
              </a:extLst>
            </p:cNvPr>
            <p:cNvSpPr/>
            <p:nvPr/>
          </p:nvSpPr>
          <p:spPr>
            <a:xfrm>
              <a:off x="12304145" y="5050412"/>
              <a:ext cx="405307" cy="5836"/>
            </a:xfrm>
            <a:custGeom>
              <a:avLst/>
              <a:gdLst>
                <a:gd name="connsiteX0" fmla="*/ 0 w 405307"/>
                <a:gd name="connsiteY0" fmla="*/ 0 h 5836"/>
                <a:gd name="connsiteX1" fmla="*/ 405308 w 405307"/>
                <a:gd name="connsiteY1" fmla="*/ 0 h 5836"/>
              </a:gdLst>
              <a:ahLst/>
              <a:cxnLst>
                <a:cxn ang="0">
                  <a:pos x="connsiteX0" y="connsiteY0"/>
                </a:cxn>
                <a:cxn ang="0">
                  <a:pos x="connsiteX1" y="connsiteY1"/>
                </a:cxn>
              </a:cxnLst>
              <a:rect l="l" t="t" r="r" b="b"/>
              <a:pathLst>
                <a:path w="405307" h="5836">
                  <a:moveTo>
                    <a:pt x="0" y="0"/>
                  </a:moveTo>
                  <a:lnTo>
                    <a:pt x="405308" y="0"/>
                  </a:lnTo>
                </a:path>
              </a:pathLst>
            </a:custGeom>
            <a:ln w="12700" cap="flat">
              <a:solidFill>
                <a:schemeClr val="tx1"/>
              </a:solidFill>
              <a:prstDash val="solid"/>
              <a:miter/>
            </a:ln>
          </p:spPr>
          <p:txBody>
            <a:bodyPr rtlCol="0" anchor="ctr"/>
            <a:lstStyle/>
            <a:p>
              <a:endParaRPr lang="en-AU"/>
            </a:p>
          </p:txBody>
        </p:sp>
        <p:grpSp>
          <p:nvGrpSpPr>
            <p:cNvPr id="1792" name="Graphic 1697">
              <a:extLst>
                <a:ext uri="{FF2B5EF4-FFF2-40B4-BE49-F238E27FC236}">
                  <a16:creationId xmlns:a16="http://schemas.microsoft.com/office/drawing/2014/main" id="{B1468A57-1DC8-415E-A1E9-668897BA6276}"/>
                </a:ext>
              </a:extLst>
            </p:cNvPr>
            <p:cNvGrpSpPr/>
            <p:nvPr/>
          </p:nvGrpSpPr>
          <p:grpSpPr>
            <a:xfrm>
              <a:off x="12502655" y="4868128"/>
              <a:ext cx="68524" cy="181057"/>
              <a:chOff x="12502655" y="4868128"/>
              <a:chExt cx="68524" cy="181057"/>
            </a:xfrm>
            <a:noFill/>
          </p:grpSpPr>
          <p:sp>
            <p:nvSpPr>
              <p:cNvPr id="1793" name="Freeform: Shape 1792">
                <a:extLst>
                  <a:ext uri="{FF2B5EF4-FFF2-40B4-BE49-F238E27FC236}">
                    <a16:creationId xmlns:a16="http://schemas.microsoft.com/office/drawing/2014/main" id="{9A8FCC6C-21AD-46D8-B124-C85C6C861F8C}"/>
                  </a:ext>
                </a:extLst>
              </p:cNvPr>
              <p:cNvSpPr/>
              <p:nvPr/>
            </p:nvSpPr>
            <p:spPr>
              <a:xfrm>
                <a:off x="12502655" y="4868128"/>
                <a:ext cx="68524" cy="181057"/>
              </a:xfrm>
              <a:custGeom>
                <a:avLst/>
                <a:gdLst>
                  <a:gd name="connsiteX0" fmla="*/ 0 w 68524"/>
                  <a:gd name="connsiteY0" fmla="*/ 0 h 181057"/>
                  <a:gd name="connsiteX1" fmla="*/ 68524 w 68524"/>
                  <a:gd name="connsiteY1" fmla="*/ 0 h 181057"/>
                  <a:gd name="connsiteX2" fmla="*/ 68524 w 68524"/>
                  <a:gd name="connsiteY2" fmla="*/ 181058 h 181057"/>
                </a:gdLst>
                <a:ahLst/>
                <a:cxnLst>
                  <a:cxn ang="0">
                    <a:pos x="connsiteX0" y="connsiteY0"/>
                  </a:cxn>
                  <a:cxn ang="0">
                    <a:pos x="connsiteX1" y="connsiteY1"/>
                  </a:cxn>
                  <a:cxn ang="0">
                    <a:pos x="connsiteX2" y="connsiteY2"/>
                  </a:cxn>
                </a:cxnLst>
                <a:rect l="l" t="t" r="r" b="b"/>
                <a:pathLst>
                  <a:path w="68524" h="181057">
                    <a:moveTo>
                      <a:pt x="0" y="0"/>
                    </a:moveTo>
                    <a:lnTo>
                      <a:pt x="68524" y="0"/>
                    </a:lnTo>
                    <a:lnTo>
                      <a:pt x="68524" y="181058"/>
                    </a:lnTo>
                  </a:path>
                </a:pathLst>
              </a:custGeom>
              <a:noFill/>
              <a:ln w="12700" cap="flat">
                <a:solidFill>
                  <a:schemeClr val="tx1"/>
                </a:solidFill>
                <a:prstDash val="solid"/>
                <a:round/>
              </a:ln>
            </p:spPr>
            <p:txBody>
              <a:bodyPr rtlCol="0" anchor="ctr"/>
              <a:lstStyle/>
              <a:p>
                <a:endParaRPr lang="en-AU"/>
              </a:p>
            </p:txBody>
          </p:sp>
          <p:sp>
            <p:nvSpPr>
              <p:cNvPr id="1794" name="Freeform: Shape 1793">
                <a:extLst>
                  <a:ext uri="{FF2B5EF4-FFF2-40B4-BE49-F238E27FC236}">
                    <a16:creationId xmlns:a16="http://schemas.microsoft.com/office/drawing/2014/main" id="{65FB9752-E00F-49C1-B49D-F8E8CFAC307B}"/>
                  </a:ext>
                </a:extLst>
              </p:cNvPr>
              <p:cNvSpPr/>
              <p:nvPr/>
            </p:nvSpPr>
            <p:spPr>
              <a:xfrm>
                <a:off x="12510243" y="4904842"/>
                <a:ext cx="29767" cy="60702"/>
              </a:xfrm>
              <a:custGeom>
                <a:avLst/>
                <a:gdLst>
                  <a:gd name="connsiteX0" fmla="*/ 0 w 29767"/>
                  <a:gd name="connsiteY0" fmla="*/ 0 h 60702"/>
                  <a:gd name="connsiteX1" fmla="*/ 29768 w 29767"/>
                  <a:gd name="connsiteY1" fmla="*/ 0 h 60702"/>
                  <a:gd name="connsiteX2" fmla="*/ 29768 w 29767"/>
                  <a:gd name="connsiteY2" fmla="*/ 60703 h 60702"/>
                  <a:gd name="connsiteX3" fmla="*/ 0 w 29767"/>
                  <a:gd name="connsiteY3" fmla="*/ 60703 h 60702"/>
                </a:gdLst>
                <a:ahLst/>
                <a:cxnLst>
                  <a:cxn ang="0">
                    <a:pos x="connsiteX0" y="connsiteY0"/>
                  </a:cxn>
                  <a:cxn ang="0">
                    <a:pos x="connsiteX1" y="connsiteY1"/>
                  </a:cxn>
                  <a:cxn ang="0">
                    <a:pos x="connsiteX2" y="connsiteY2"/>
                  </a:cxn>
                  <a:cxn ang="0">
                    <a:pos x="connsiteX3" y="connsiteY3"/>
                  </a:cxn>
                </a:cxnLst>
                <a:rect l="l" t="t" r="r" b="b"/>
                <a:pathLst>
                  <a:path w="29767" h="60702">
                    <a:moveTo>
                      <a:pt x="0" y="0"/>
                    </a:moveTo>
                    <a:lnTo>
                      <a:pt x="29768" y="0"/>
                    </a:lnTo>
                    <a:lnTo>
                      <a:pt x="29768" y="60703"/>
                    </a:lnTo>
                    <a:lnTo>
                      <a:pt x="0" y="60703"/>
                    </a:lnTo>
                    <a:close/>
                  </a:path>
                </a:pathLst>
              </a:custGeom>
              <a:noFill/>
              <a:ln w="12700" cap="flat">
                <a:solidFill>
                  <a:schemeClr val="tx1"/>
                </a:solidFill>
                <a:prstDash val="solid"/>
                <a:miter/>
              </a:ln>
            </p:spPr>
            <p:txBody>
              <a:bodyPr rtlCol="0" anchor="ctr"/>
              <a:lstStyle/>
              <a:p>
                <a:endParaRPr lang="en-AU"/>
              </a:p>
            </p:txBody>
          </p:sp>
        </p:grpSp>
      </p:grpSp>
      <p:grpSp>
        <p:nvGrpSpPr>
          <p:cNvPr id="1795" name="Graphic 1697">
            <a:extLst>
              <a:ext uri="{FF2B5EF4-FFF2-40B4-BE49-F238E27FC236}">
                <a16:creationId xmlns:a16="http://schemas.microsoft.com/office/drawing/2014/main" id="{B582DCD6-F177-43A0-848A-95F8647281F4}"/>
              </a:ext>
            </a:extLst>
          </p:cNvPr>
          <p:cNvGrpSpPr/>
          <p:nvPr/>
        </p:nvGrpSpPr>
        <p:grpSpPr>
          <a:xfrm>
            <a:off x="6976071" y="6055218"/>
            <a:ext cx="321958" cy="298961"/>
            <a:chOff x="12345820" y="6055218"/>
            <a:chExt cx="321958" cy="298961"/>
          </a:xfrm>
          <a:noFill/>
        </p:grpSpPr>
        <p:sp>
          <p:nvSpPr>
            <p:cNvPr id="1796" name="Freeform: Shape 1795">
              <a:extLst>
                <a:ext uri="{FF2B5EF4-FFF2-40B4-BE49-F238E27FC236}">
                  <a16:creationId xmlns:a16="http://schemas.microsoft.com/office/drawing/2014/main" id="{C22F7652-3C18-4D7D-986B-8A736CDF80C0}"/>
                </a:ext>
              </a:extLst>
            </p:cNvPr>
            <p:cNvSpPr/>
            <p:nvPr/>
          </p:nvSpPr>
          <p:spPr>
            <a:xfrm>
              <a:off x="12345820" y="6317407"/>
              <a:ext cx="321958" cy="36771"/>
            </a:xfrm>
            <a:custGeom>
              <a:avLst/>
              <a:gdLst>
                <a:gd name="connsiteX0" fmla="*/ 8055 w 321958"/>
                <a:gd name="connsiteY0" fmla="*/ 0 h 36771"/>
                <a:gd name="connsiteX1" fmla="*/ 313845 w 321958"/>
                <a:gd name="connsiteY1" fmla="*/ 0 h 36771"/>
                <a:gd name="connsiteX2" fmla="*/ 321958 w 321958"/>
                <a:gd name="connsiteY2" fmla="*/ 36772 h 36771"/>
                <a:gd name="connsiteX3" fmla="*/ 0 w 321958"/>
                <a:gd name="connsiteY3" fmla="*/ 36772 h 36771"/>
                <a:gd name="connsiteX4" fmla="*/ 8055 w 321958"/>
                <a:gd name="connsiteY4" fmla="*/ 0 h 36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958" h="36771">
                  <a:moveTo>
                    <a:pt x="8055" y="0"/>
                  </a:moveTo>
                  <a:lnTo>
                    <a:pt x="313845" y="0"/>
                  </a:lnTo>
                  <a:lnTo>
                    <a:pt x="321958" y="36772"/>
                  </a:lnTo>
                  <a:lnTo>
                    <a:pt x="0" y="36772"/>
                  </a:lnTo>
                  <a:lnTo>
                    <a:pt x="8055" y="0"/>
                  </a:lnTo>
                  <a:close/>
                </a:path>
              </a:pathLst>
            </a:custGeom>
            <a:noFill/>
            <a:ln w="12700" cap="flat">
              <a:solidFill>
                <a:schemeClr val="tx1"/>
              </a:solidFill>
              <a:prstDash val="solid"/>
              <a:miter/>
            </a:ln>
          </p:spPr>
          <p:txBody>
            <a:bodyPr rtlCol="0" anchor="ctr"/>
            <a:lstStyle/>
            <a:p>
              <a:endParaRPr lang="en-AU"/>
            </a:p>
          </p:txBody>
        </p:sp>
        <p:sp>
          <p:nvSpPr>
            <p:cNvPr id="1797" name="Freeform: Shape 1796">
              <a:extLst>
                <a:ext uri="{FF2B5EF4-FFF2-40B4-BE49-F238E27FC236}">
                  <a16:creationId xmlns:a16="http://schemas.microsoft.com/office/drawing/2014/main" id="{F8445508-1B3F-459C-8873-1BAF61829C76}"/>
                </a:ext>
              </a:extLst>
            </p:cNvPr>
            <p:cNvSpPr/>
            <p:nvPr/>
          </p:nvSpPr>
          <p:spPr>
            <a:xfrm>
              <a:off x="12523434" y="6093040"/>
              <a:ext cx="142126" cy="5836"/>
            </a:xfrm>
            <a:custGeom>
              <a:avLst/>
              <a:gdLst>
                <a:gd name="connsiteX0" fmla="*/ 142126 w 142126"/>
                <a:gd name="connsiteY0" fmla="*/ 0 h 5836"/>
                <a:gd name="connsiteX1" fmla="*/ 0 w 142126"/>
                <a:gd name="connsiteY1" fmla="*/ 0 h 5836"/>
              </a:gdLst>
              <a:ahLst/>
              <a:cxnLst>
                <a:cxn ang="0">
                  <a:pos x="connsiteX0" y="connsiteY0"/>
                </a:cxn>
                <a:cxn ang="0">
                  <a:pos x="connsiteX1" y="connsiteY1"/>
                </a:cxn>
              </a:cxnLst>
              <a:rect l="l" t="t" r="r" b="b"/>
              <a:pathLst>
                <a:path w="142126" h="5836">
                  <a:moveTo>
                    <a:pt x="142126" y="0"/>
                  </a:moveTo>
                  <a:lnTo>
                    <a:pt x="0" y="0"/>
                  </a:lnTo>
                </a:path>
              </a:pathLst>
            </a:custGeom>
            <a:ln w="12700" cap="flat">
              <a:solidFill>
                <a:schemeClr val="tx1"/>
              </a:solidFill>
              <a:prstDash val="solid"/>
              <a:round/>
            </a:ln>
          </p:spPr>
          <p:txBody>
            <a:bodyPr rtlCol="0" anchor="ctr"/>
            <a:lstStyle/>
            <a:p>
              <a:endParaRPr lang="en-AU"/>
            </a:p>
          </p:txBody>
        </p:sp>
        <p:sp>
          <p:nvSpPr>
            <p:cNvPr id="1798" name="Freeform: Shape 1797">
              <a:extLst>
                <a:ext uri="{FF2B5EF4-FFF2-40B4-BE49-F238E27FC236}">
                  <a16:creationId xmlns:a16="http://schemas.microsoft.com/office/drawing/2014/main" id="{E57C3360-E9AD-47D4-BCDE-A11DA45B767F}"/>
                </a:ext>
              </a:extLst>
            </p:cNvPr>
            <p:cNvSpPr/>
            <p:nvPr/>
          </p:nvSpPr>
          <p:spPr>
            <a:xfrm>
              <a:off x="12347163" y="6093040"/>
              <a:ext cx="56792" cy="5836"/>
            </a:xfrm>
            <a:custGeom>
              <a:avLst/>
              <a:gdLst>
                <a:gd name="connsiteX0" fmla="*/ 56792 w 56792"/>
                <a:gd name="connsiteY0" fmla="*/ 0 h 5836"/>
                <a:gd name="connsiteX1" fmla="*/ 0 w 56792"/>
                <a:gd name="connsiteY1" fmla="*/ 0 h 5836"/>
              </a:gdLst>
              <a:ahLst/>
              <a:cxnLst>
                <a:cxn ang="0">
                  <a:pos x="connsiteX0" y="connsiteY0"/>
                </a:cxn>
                <a:cxn ang="0">
                  <a:pos x="connsiteX1" y="connsiteY1"/>
                </a:cxn>
              </a:cxnLst>
              <a:rect l="l" t="t" r="r" b="b"/>
              <a:pathLst>
                <a:path w="56792" h="5836">
                  <a:moveTo>
                    <a:pt x="56792" y="0"/>
                  </a:moveTo>
                  <a:lnTo>
                    <a:pt x="0" y="0"/>
                  </a:lnTo>
                </a:path>
              </a:pathLst>
            </a:custGeom>
            <a:ln w="12700" cap="flat">
              <a:solidFill>
                <a:schemeClr val="tx1"/>
              </a:solidFill>
              <a:prstDash val="solid"/>
              <a:round/>
            </a:ln>
          </p:spPr>
          <p:txBody>
            <a:bodyPr rtlCol="0" anchor="ctr"/>
            <a:lstStyle/>
            <a:p>
              <a:endParaRPr lang="en-AU"/>
            </a:p>
          </p:txBody>
        </p:sp>
        <p:sp>
          <p:nvSpPr>
            <p:cNvPr id="1799" name="Freeform: Shape 1798">
              <a:extLst>
                <a:ext uri="{FF2B5EF4-FFF2-40B4-BE49-F238E27FC236}">
                  <a16:creationId xmlns:a16="http://schemas.microsoft.com/office/drawing/2014/main" id="{E164FD77-F6E3-4552-9AB3-3D6906FE4ED1}"/>
                </a:ext>
              </a:extLst>
            </p:cNvPr>
            <p:cNvSpPr/>
            <p:nvPr/>
          </p:nvSpPr>
          <p:spPr>
            <a:xfrm>
              <a:off x="12428936" y="6079907"/>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00" name="Freeform: Shape 1799">
              <a:extLst>
                <a:ext uri="{FF2B5EF4-FFF2-40B4-BE49-F238E27FC236}">
                  <a16:creationId xmlns:a16="http://schemas.microsoft.com/office/drawing/2014/main" id="{1CB408DF-D2AA-4492-8E93-D4F45732C94E}"/>
                </a:ext>
              </a:extLst>
            </p:cNvPr>
            <p:cNvSpPr/>
            <p:nvPr/>
          </p:nvSpPr>
          <p:spPr>
            <a:xfrm>
              <a:off x="12463957" y="6079907"/>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01" name="Freeform: Shape 1800">
              <a:extLst>
                <a:ext uri="{FF2B5EF4-FFF2-40B4-BE49-F238E27FC236}">
                  <a16:creationId xmlns:a16="http://schemas.microsoft.com/office/drawing/2014/main" id="{B69D8EA7-1DF2-48A3-B8E3-AE6AAB503C70}"/>
                </a:ext>
              </a:extLst>
            </p:cNvPr>
            <p:cNvSpPr/>
            <p:nvPr/>
          </p:nvSpPr>
          <p:spPr>
            <a:xfrm>
              <a:off x="12498803" y="6079907"/>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02" name="Freeform: Shape 1801">
              <a:extLst>
                <a:ext uri="{FF2B5EF4-FFF2-40B4-BE49-F238E27FC236}">
                  <a16:creationId xmlns:a16="http://schemas.microsoft.com/office/drawing/2014/main" id="{3E82F6F7-65E5-4FF9-8E81-0E378A3A202F}"/>
                </a:ext>
              </a:extLst>
            </p:cNvPr>
            <p:cNvSpPr/>
            <p:nvPr/>
          </p:nvSpPr>
          <p:spPr>
            <a:xfrm>
              <a:off x="12608827" y="6172129"/>
              <a:ext cx="56733" cy="5836"/>
            </a:xfrm>
            <a:custGeom>
              <a:avLst/>
              <a:gdLst>
                <a:gd name="connsiteX0" fmla="*/ 56734 w 56733"/>
                <a:gd name="connsiteY0" fmla="*/ 0 h 5836"/>
                <a:gd name="connsiteX1" fmla="*/ 0 w 56733"/>
                <a:gd name="connsiteY1" fmla="*/ 0 h 5836"/>
              </a:gdLst>
              <a:ahLst/>
              <a:cxnLst>
                <a:cxn ang="0">
                  <a:pos x="connsiteX0" y="connsiteY0"/>
                </a:cxn>
                <a:cxn ang="0">
                  <a:pos x="connsiteX1" y="connsiteY1"/>
                </a:cxn>
              </a:cxnLst>
              <a:rect l="l" t="t" r="r" b="b"/>
              <a:pathLst>
                <a:path w="56733" h="5836">
                  <a:moveTo>
                    <a:pt x="56734" y="0"/>
                  </a:moveTo>
                  <a:lnTo>
                    <a:pt x="0" y="0"/>
                  </a:lnTo>
                </a:path>
              </a:pathLst>
            </a:custGeom>
            <a:ln w="12700" cap="flat">
              <a:solidFill>
                <a:schemeClr val="tx1"/>
              </a:solidFill>
              <a:prstDash val="solid"/>
              <a:round/>
            </a:ln>
          </p:spPr>
          <p:txBody>
            <a:bodyPr rtlCol="0" anchor="ctr"/>
            <a:lstStyle/>
            <a:p>
              <a:endParaRPr lang="en-AU"/>
            </a:p>
          </p:txBody>
        </p:sp>
        <p:sp>
          <p:nvSpPr>
            <p:cNvPr id="1803" name="Freeform: Shape 1802">
              <a:extLst>
                <a:ext uri="{FF2B5EF4-FFF2-40B4-BE49-F238E27FC236}">
                  <a16:creationId xmlns:a16="http://schemas.microsoft.com/office/drawing/2014/main" id="{F7440A99-EDE4-4D06-ACED-3052C4381769}"/>
                </a:ext>
              </a:extLst>
            </p:cNvPr>
            <p:cNvSpPr/>
            <p:nvPr/>
          </p:nvSpPr>
          <p:spPr>
            <a:xfrm>
              <a:off x="12488530" y="6172129"/>
              <a:ext cx="70391" cy="5836"/>
            </a:xfrm>
            <a:custGeom>
              <a:avLst/>
              <a:gdLst>
                <a:gd name="connsiteX0" fmla="*/ 70392 w 70391"/>
                <a:gd name="connsiteY0" fmla="*/ 0 h 5836"/>
                <a:gd name="connsiteX1" fmla="*/ 0 w 70391"/>
                <a:gd name="connsiteY1" fmla="*/ 0 h 5836"/>
              </a:gdLst>
              <a:ahLst/>
              <a:cxnLst>
                <a:cxn ang="0">
                  <a:pos x="connsiteX0" y="connsiteY0"/>
                </a:cxn>
                <a:cxn ang="0">
                  <a:pos x="connsiteX1" y="connsiteY1"/>
                </a:cxn>
              </a:cxnLst>
              <a:rect l="l" t="t" r="r" b="b"/>
              <a:pathLst>
                <a:path w="70391" h="5836">
                  <a:moveTo>
                    <a:pt x="70392" y="0"/>
                  </a:moveTo>
                  <a:lnTo>
                    <a:pt x="0" y="0"/>
                  </a:lnTo>
                </a:path>
              </a:pathLst>
            </a:custGeom>
            <a:ln w="12700" cap="flat">
              <a:solidFill>
                <a:schemeClr val="tx1"/>
              </a:solidFill>
              <a:prstDash val="solid"/>
              <a:round/>
            </a:ln>
          </p:spPr>
          <p:txBody>
            <a:bodyPr rtlCol="0" anchor="ctr"/>
            <a:lstStyle/>
            <a:p>
              <a:endParaRPr lang="en-AU"/>
            </a:p>
          </p:txBody>
        </p:sp>
        <p:sp>
          <p:nvSpPr>
            <p:cNvPr id="1804" name="Freeform: Shape 1803">
              <a:extLst>
                <a:ext uri="{FF2B5EF4-FFF2-40B4-BE49-F238E27FC236}">
                  <a16:creationId xmlns:a16="http://schemas.microsoft.com/office/drawing/2014/main" id="{A110B433-1D21-4649-B348-3CC9BC7B0FD9}"/>
                </a:ext>
              </a:extLst>
            </p:cNvPr>
            <p:cNvSpPr/>
            <p:nvPr/>
          </p:nvSpPr>
          <p:spPr>
            <a:xfrm>
              <a:off x="12347163" y="6172129"/>
              <a:ext cx="56792" cy="5836"/>
            </a:xfrm>
            <a:custGeom>
              <a:avLst/>
              <a:gdLst>
                <a:gd name="connsiteX0" fmla="*/ 56792 w 56792"/>
                <a:gd name="connsiteY0" fmla="*/ 0 h 5836"/>
                <a:gd name="connsiteX1" fmla="*/ 0 w 56792"/>
                <a:gd name="connsiteY1" fmla="*/ 0 h 5836"/>
              </a:gdLst>
              <a:ahLst/>
              <a:cxnLst>
                <a:cxn ang="0">
                  <a:pos x="connsiteX0" y="connsiteY0"/>
                </a:cxn>
                <a:cxn ang="0">
                  <a:pos x="connsiteX1" y="connsiteY1"/>
                </a:cxn>
              </a:cxnLst>
              <a:rect l="l" t="t" r="r" b="b"/>
              <a:pathLst>
                <a:path w="56792" h="5836">
                  <a:moveTo>
                    <a:pt x="56792" y="0"/>
                  </a:moveTo>
                  <a:lnTo>
                    <a:pt x="0" y="0"/>
                  </a:lnTo>
                </a:path>
              </a:pathLst>
            </a:custGeom>
            <a:ln w="12700" cap="flat">
              <a:solidFill>
                <a:schemeClr val="tx1"/>
              </a:solidFill>
              <a:prstDash val="solid"/>
              <a:round/>
            </a:ln>
          </p:spPr>
          <p:txBody>
            <a:bodyPr rtlCol="0" anchor="ctr"/>
            <a:lstStyle/>
            <a:p>
              <a:endParaRPr lang="en-AU"/>
            </a:p>
          </p:txBody>
        </p:sp>
        <p:sp>
          <p:nvSpPr>
            <p:cNvPr id="1805" name="Freeform: Shape 1804">
              <a:extLst>
                <a:ext uri="{FF2B5EF4-FFF2-40B4-BE49-F238E27FC236}">
                  <a16:creationId xmlns:a16="http://schemas.microsoft.com/office/drawing/2014/main" id="{4AB01893-F56C-4A8C-8915-8DFCB3BE7A2B}"/>
                </a:ext>
              </a:extLst>
            </p:cNvPr>
            <p:cNvSpPr/>
            <p:nvPr/>
          </p:nvSpPr>
          <p:spPr>
            <a:xfrm>
              <a:off x="12583728" y="6158996"/>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06" name="Freeform: Shape 1805">
              <a:extLst>
                <a:ext uri="{FF2B5EF4-FFF2-40B4-BE49-F238E27FC236}">
                  <a16:creationId xmlns:a16="http://schemas.microsoft.com/office/drawing/2014/main" id="{CCE7C1E4-32D6-4A02-B02D-271839E13B1D}"/>
                </a:ext>
              </a:extLst>
            </p:cNvPr>
            <p:cNvSpPr/>
            <p:nvPr/>
          </p:nvSpPr>
          <p:spPr>
            <a:xfrm>
              <a:off x="12609177" y="6251101"/>
              <a:ext cx="56383" cy="5836"/>
            </a:xfrm>
            <a:custGeom>
              <a:avLst/>
              <a:gdLst>
                <a:gd name="connsiteX0" fmla="*/ 56384 w 56383"/>
                <a:gd name="connsiteY0" fmla="*/ 0 h 5836"/>
                <a:gd name="connsiteX1" fmla="*/ 0 w 56383"/>
                <a:gd name="connsiteY1" fmla="*/ 0 h 5836"/>
              </a:gdLst>
              <a:ahLst/>
              <a:cxnLst>
                <a:cxn ang="0">
                  <a:pos x="connsiteX0" y="connsiteY0"/>
                </a:cxn>
                <a:cxn ang="0">
                  <a:pos x="connsiteX1" y="connsiteY1"/>
                </a:cxn>
              </a:cxnLst>
              <a:rect l="l" t="t" r="r" b="b"/>
              <a:pathLst>
                <a:path w="56383" h="5836">
                  <a:moveTo>
                    <a:pt x="56384" y="0"/>
                  </a:moveTo>
                  <a:lnTo>
                    <a:pt x="0" y="0"/>
                  </a:lnTo>
                </a:path>
              </a:pathLst>
            </a:custGeom>
            <a:ln w="12700" cap="flat">
              <a:solidFill>
                <a:schemeClr val="tx1"/>
              </a:solidFill>
              <a:prstDash val="solid"/>
              <a:round/>
            </a:ln>
          </p:spPr>
          <p:txBody>
            <a:bodyPr rtlCol="0" anchor="ctr"/>
            <a:lstStyle/>
            <a:p>
              <a:endParaRPr lang="en-AU"/>
            </a:p>
          </p:txBody>
        </p:sp>
        <p:sp>
          <p:nvSpPr>
            <p:cNvPr id="1807" name="Freeform: Shape 1806">
              <a:extLst>
                <a:ext uri="{FF2B5EF4-FFF2-40B4-BE49-F238E27FC236}">
                  <a16:creationId xmlns:a16="http://schemas.microsoft.com/office/drawing/2014/main" id="{6AAA1E87-0350-41C3-93EC-5459BFA0E0FC}"/>
                </a:ext>
              </a:extLst>
            </p:cNvPr>
            <p:cNvSpPr/>
            <p:nvPr/>
          </p:nvSpPr>
          <p:spPr>
            <a:xfrm>
              <a:off x="12347163" y="6251101"/>
              <a:ext cx="142067" cy="5836"/>
            </a:xfrm>
            <a:custGeom>
              <a:avLst/>
              <a:gdLst>
                <a:gd name="connsiteX0" fmla="*/ 142068 w 142067"/>
                <a:gd name="connsiteY0" fmla="*/ 0 h 5836"/>
                <a:gd name="connsiteX1" fmla="*/ 0 w 142067"/>
                <a:gd name="connsiteY1" fmla="*/ 0 h 5836"/>
              </a:gdLst>
              <a:ahLst/>
              <a:cxnLst>
                <a:cxn ang="0">
                  <a:pos x="connsiteX0" y="connsiteY0"/>
                </a:cxn>
                <a:cxn ang="0">
                  <a:pos x="connsiteX1" y="connsiteY1"/>
                </a:cxn>
              </a:cxnLst>
              <a:rect l="l" t="t" r="r" b="b"/>
              <a:pathLst>
                <a:path w="142067" h="5836">
                  <a:moveTo>
                    <a:pt x="142068" y="0"/>
                  </a:moveTo>
                  <a:lnTo>
                    <a:pt x="0" y="0"/>
                  </a:lnTo>
                </a:path>
              </a:pathLst>
            </a:custGeom>
            <a:ln w="12700" cap="flat">
              <a:solidFill>
                <a:schemeClr val="tx1"/>
              </a:solidFill>
              <a:prstDash val="solid"/>
              <a:round/>
            </a:ln>
          </p:spPr>
          <p:txBody>
            <a:bodyPr rtlCol="0" anchor="ctr"/>
            <a:lstStyle/>
            <a:p>
              <a:endParaRPr lang="en-AU"/>
            </a:p>
          </p:txBody>
        </p:sp>
        <p:sp>
          <p:nvSpPr>
            <p:cNvPr id="1808" name="Freeform: Shape 1807">
              <a:extLst>
                <a:ext uri="{FF2B5EF4-FFF2-40B4-BE49-F238E27FC236}">
                  <a16:creationId xmlns:a16="http://schemas.microsoft.com/office/drawing/2014/main" id="{2798E4E9-2CC4-4B38-8BE8-1F2CC21725E6}"/>
                </a:ext>
              </a:extLst>
            </p:cNvPr>
            <p:cNvSpPr/>
            <p:nvPr/>
          </p:nvSpPr>
          <p:spPr>
            <a:xfrm>
              <a:off x="12375471" y="6055218"/>
              <a:ext cx="5836" cy="232713"/>
            </a:xfrm>
            <a:custGeom>
              <a:avLst/>
              <a:gdLst>
                <a:gd name="connsiteX0" fmla="*/ 0 w 5836"/>
                <a:gd name="connsiteY0" fmla="*/ 232713 h 232713"/>
                <a:gd name="connsiteX1" fmla="*/ 0 w 5836"/>
                <a:gd name="connsiteY1" fmla="*/ 0 h 232713"/>
              </a:gdLst>
              <a:ahLst/>
              <a:cxnLst>
                <a:cxn ang="0">
                  <a:pos x="connsiteX0" y="connsiteY0"/>
                </a:cxn>
                <a:cxn ang="0">
                  <a:pos x="connsiteX1" y="connsiteY1"/>
                </a:cxn>
              </a:cxnLst>
              <a:rect l="l" t="t" r="r" b="b"/>
              <a:pathLst>
                <a:path w="5836" h="232713">
                  <a:moveTo>
                    <a:pt x="0" y="232713"/>
                  </a:moveTo>
                  <a:lnTo>
                    <a:pt x="0" y="0"/>
                  </a:lnTo>
                </a:path>
              </a:pathLst>
            </a:custGeom>
            <a:ln w="12700" cap="rnd">
              <a:solidFill>
                <a:schemeClr val="tx1"/>
              </a:solidFill>
              <a:prstDash val="solid"/>
              <a:round/>
            </a:ln>
          </p:spPr>
          <p:txBody>
            <a:bodyPr rtlCol="0" anchor="ctr"/>
            <a:lstStyle/>
            <a:p>
              <a:endParaRPr lang="en-AU"/>
            </a:p>
          </p:txBody>
        </p:sp>
        <p:sp>
          <p:nvSpPr>
            <p:cNvPr id="1809" name="Freeform: Shape 1808">
              <a:extLst>
                <a:ext uri="{FF2B5EF4-FFF2-40B4-BE49-F238E27FC236}">
                  <a16:creationId xmlns:a16="http://schemas.microsoft.com/office/drawing/2014/main" id="{D033C17D-F645-4822-A8E6-92AD0432780E}"/>
                </a:ext>
              </a:extLst>
            </p:cNvPr>
            <p:cNvSpPr/>
            <p:nvPr/>
          </p:nvSpPr>
          <p:spPr>
            <a:xfrm>
              <a:off x="12637952" y="6055218"/>
              <a:ext cx="5836" cy="260438"/>
            </a:xfrm>
            <a:custGeom>
              <a:avLst/>
              <a:gdLst>
                <a:gd name="connsiteX0" fmla="*/ 0 w 5836"/>
                <a:gd name="connsiteY0" fmla="*/ 260438 h 260438"/>
                <a:gd name="connsiteX1" fmla="*/ 0 w 5836"/>
                <a:gd name="connsiteY1" fmla="*/ 0 h 260438"/>
              </a:gdLst>
              <a:ahLst/>
              <a:cxnLst>
                <a:cxn ang="0">
                  <a:pos x="connsiteX0" y="connsiteY0"/>
                </a:cxn>
                <a:cxn ang="0">
                  <a:pos x="connsiteX1" y="connsiteY1"/>
                </a:cxn>
              </a:cxnLst>
              <a:rect l="l" t="t" r="r" b="b"/>
              <a:pathLst>
                <a:path w="5836" h="260438">
                  <a:moveTo>
                    <a:pt x="0" y="260438"/>
                  </a:moveTo>
                  <a:lnTo>
                    <a:pt x="0" y="0"/>
                  </a:lnTo>
                </a:path>
              </a:pathLst>
            </a:custGeom>
            <a:ln w="12700" cap="rnd">
              <a:solidFill>
                <a:schemeClr val="tx1"/>
              </a:solidFill>
              <a:prstDash val="solid"/>
              <a:round/>
            </a:ln>
          </p:spPr>
          <p:txBody>
            <a:bodyPr rtlCol="0" anchor="ctr"/>
            <a:lstStyle/>
            <a:p>
              <a:endParaRPr lang="en-AU"/>
            </a:p>
          </p:txBody>
        </p:sp>
        <p:sp>
          <p:nvSpPr>
            <p:cNvPr id="1810" name="Freeform: Shape 1809">
              <a:extLst>
                <a:ext uri="{FF2B5EF4-FFF2-40B4-BE49-F238E27FC236}">
                  <a16:creationId xmlns:a16="http://schemas.microsoft.com/office/drawing/2014/main" id="{723B60B6-4AB2-4AD5-8E76-A4E8C2D3BE75}"/>
                </a:ext>
              </a:extLst>
            </p:cNvPr>
            <p:cNvSpPr/>
            <p:nvPr/>
          </p:nvSpPr>
          <p:spPr>
            <a:xfrm>
              <a:off x="12513862" y="6237968"/>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11" name="Freeform: Shape 1810">
              <a:extLst>
                <a:ext uri="{FF2B5EF4-FFF2-40B4-BE49-F238E27FC236}">
                  <a16:creationId xmlns:a16="http://schemas.microsoft.com/office/drawing/2014/main" id="{88838F99-4DDA-4061-A2D6-EBC9D8ED3818}"/>
                </a:ext>
              </a:extLst>
            </p:cNvPr>
            <p:cNvSpPr/>
            <p:nvPr/>
          </p:nvSpPr>
          <p:spPr>
            <a:xfrm>
              <a:off x="12548883" y="6237968"/>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12" name="Freeform: Shape 1811">
              <a:extLst>
                <a:ext uri="{FF2B5EF4-FFF2-40B4-BE49-F238E27FC236}">
                  <a16:creationId xmlns:a16="http://schemas.microsoft.com/office/drawing/2014/main" id="{81F2521F-51B3-45FA-BEA5-12B10EC57E15}"/>
                </a:ext>
              </a:extLst>
            </p:cNvPr>
            <p:cNvSpPr/>
            <p:nvPr/>
          </p:nvSpPr>
          <p:spPr>
            <a:xfrm>
              <a:off x="12583728" y="6237968"/>
              <a:ext cx="5836" cy="26265"/>
            </a:xfrm>
            <a:custGeom>
              <a:avLst/>
              <a:gdLst>
                <a:gd name="connsiteX0" fmla="*/ 0 w 5836"/>
                <a:gd name="connsiteY0" fmla="*/ 26266 h 26265"/>
                <a:gd name="connsiteX1" fmla="*/ 0 w 5836"/>
                <a:gd name="connsiteY1" fmla="*/ 0 h 26265"/>
              </a:gdLst>
              <a:ahLst/>
              <a:cxnLst>
                <a:cxn ang="0">
                  <a:pos x="connsiteX0" y="connsiteY0"/>
                </a:cxn>
                <a:cxn ang="0">
                  <a:pos x="connsiteX1" y="connsiteY1"/>
                </a:cxn>
              </a:cxnLst>
              <a:rect l="l" t="t" r="r" b="b"/>
              <a:pathLst>
                <a:path w="5836" h="26265">
                  <a:moveTo>
                    <a:pt x="0" y="26266"/>
                  </a:moveTo>
                  <a:lnTo>
                    <a:pt x="0" y="0"/>
                  </a:lnTo>
                </a:path>
              </a:pathLst>
            </a:custGeom>
            <a:ln w="12700" cap="rnd">
              <a:solidFill>
                <a:schemeClr val="tx1"/>
              </a:solidFill>
              <a:prstDash val="solid"/>
              <a:round/>
            </a:ln>
          </p:spPr>
          <p:txBody>
            <a:bodyPr rtlCol="0" anchor="ctr"/>
            <a:lstStyle/>
            <a:p>
              <a:endParaRPr lang="en-AU"/>
            </a:p>
          </p:txBody>
        </p:sp>
        <p:sp>
          <p:nvSpPr>
            <p:cNvPr id="1813" name="Freeform: Shape 1812">
              <a:extLst>
                <a:ext uri="{FF2B5EF4-FFF2-40B4-BE49-F238E27FC236}">
                  <a16:creationId xmlns:a16="http://schemas.microsoft.com/office/drawing/2014/main" id="{915EFA94-EB1A-404A-A5AB-72579C99193E}"/>
                </a:ext>
              </a:extLst>
            </p:cNvPr>
            <p:cNvSpPr/>
            <p:nvPr/>
          </p:nvSpPr>
          <p:spPr>
            <a:xfrm>
              <a:off x="12428936" y="6158996"/>
              <a:ext cx="5836" cy="26323"/>
            </a:xfrm>
            <a:custGeom>
              <a:avLst/>
              <a:gdLst>
                <a:gd name="connsiteX0" fmla="*/ 0 w 5836"/>
                <a:gd name="connsiteY0" fmla="*/ 26324 h 26323"/>
                <a:gd name="connsiteX1" fmla="*/ 0 w 5836"/>
                <a:gd name="connsiteY1" fmla="*/ 0 h 26323"/>
              </a:gdLst>
              <a:ahLst/>
              <a:cxnLst>
                <a:cxn ang="0">
                  <a:pos x="connsiteX0" y="connsiteY0"/>
                </a:cxn>
                <a:cxn ang="0">
                  <a:pos x="connsiteX1" y="connsiteY1"/>
                </a:cxn>
              </a:cxnLst>
              <a:rect l="l" t="t" r="r" b="b"/>
              <a:pathLst>
                <a:path w="5836" h="26323">
                  <a:moveTo>
                    <a:pt x="0" y="26324"/>
                  </a:moveTo>
                  <a:lnTo>
                    <a:pt x="0" y="0"/>
                  </a:lnTo>
                </a:path>
              </a:pathLst>
            </a:custGeom>
            <a:ln w="12700" cap="rnd">
              <a:solidFill>
                <a:schemeClr val="tx1"/>
              </a:solidFill>
              <a:prstDash val="solid"/>
              <a:round/>
            </a:ln>
          </p:spPr>
          <p:txBody>
            <a:bodyPr rtlCol="0" anchor="ctr"/>
            <a:lstStyle/>
            <a:p>
              <a:endParaRPr lang="en-AU"/>
            </a:p>
          </p:txBody>
        </p:sp>
        <p:sp>
          <p:nvSpPr>
            <p:cNvPr id="1814" name="Freeform: Shape 1813">
              <a:extLst>
                <a:ext uri="{FF2B5EF4-FFF2-40B4-BE49-F238E27FC236}">
                  <a16:creationId xmlns:a16="http://schemas.microsoft.com/office/drawing/2014/main" id="{07D005F5-391E-4964-8FD3-DD783BCA09A8}"/>
                </a:ext>
              </a:extLst>
            </p:cNvPr>
            <p:cNvSpPr/>
            <p:nvPr/>
          </p:nvSpPr>
          <p:spPr>
            <a:xfrm>
              <a:off x="12463957" y="6158996"/>
              <a:ext cx="5836" cy="26323"/>
            </a:xfrm>
            <a:custGeom>
              <a:avLst/>
              <a:gdLst>
                <a:gd name="connsiteX0" fmla="*/ 0 w 5836"/>
                <a:gd name="connsiteY0" fmla="*/ 26324 h 26323"/>
                <a:gd name="connsiteX1" fmla="*/ 0 w 5836"/>
                <a:gd name="connsiteY1" fmla="*/ 0 h 26323"/>
              </a:gdLst>
              <a:ahLst/>
              <a:cxnLst>
                <a:cxn ang="0">
                  <a:pos x="connsiteX0" y="connsiteY0"/>
                </a:cxn>
                <a:cxn ang="0">
                  <a:pos x="connsiteX1" y="connsiteY1"/>
                </a:cxn>
              </a:cxnLst>
              <a:rect l="l" t="t" r="r" b="b"/>
              <a:pathLst>
                <a:path w="5836" h="26323">
                  <a:moveTo>
                    <a:pt x="0" y="26324"/>
                  </a:moveTo>
                  <a:lnTo>
                    <a:pt x="0" y="0"/>
                  </a:lnTo>
                </a:path>
              </a:pathLst>
            </a:custGeom>
            <a:ln w="12700" cap="rnd">
              <a:solidFill>
                <a:schemeClr val="tx1"/>
              </a:solidFill>
              <a:prstDash val="solid"/>
              <a:round/>
            </a:ln>
          </p:spPr>
          <p:txBody>
            <a:bodyPr rtlCol="0" anchor="ctr"/>
            <a:lstStyle/>
            <a:p>
              <a:endParaRPr lang="en-AU"/>
            </a:p>
          </p:txBody>
        </p:sp>
      </p:grpSp>
      <p:grpSp>
        <p:nvGrpSpPr>
          <p:cNvPr id="1815" name="Graphic 1697">
            <a:extLst>
              <a:ext uri="{FF2B5EF4-FFF2-40B4-BE49-F238E27FC236}">
                <a16:creationId xmlns:a16="http://schemas.microsoft.com/office/drawing/2014/main" id="{C10AAA52-05F3-45F4-BBFA-B56B557C21BE}"/>
              </a:ext>
            </a:extLst>
          </p:cNvPr>
          <p:cNvGrpSpPr/>
          <p:nvPr/>
        </p:nvGrpSpPr>
        <p:grpSpPr>
          <a:xfrm>
            <a:off x="8112254" y="3431048"/>
            <a:ext cx="365850" cy="292482"/>
            <a:chOff x="13843953" y="3431048"/>
            <a:chExt cx="365850" cy="292482"/>
          </a:xfrm>
          <a:noFill/>
        </p:grpSpPr>
        <p:grpSp>
          <p:nvGrpSpPr>
            <p:cNvPr id="1816" name="Graphic 1697">
              <a:extLst>
                <a:ext uri="{FF2B5EF4-FFF2-40B4-BE49-F238E27FC236}">
                  <a16:creationId xmlns:a16="http://schemas.microsoft.com/office/drawing/2014/main" id="{C8DA4DC5-138B-4BCC-9106-7C718F60469D}"/>
                </a:ext>
              </a:extLst>
            </p:cNvPr>
            <p:cNvGrpSpPr/>
            <p:nvPr/>
          </p:nvGrpSpPr>
          <p:grpSpPr>
            <a:xfrm>
              <a:off x="13879908" y="3438636"/>
              <a:ext cx="293941" cy="274971"/>
              <a:chOff x="13879908" y="3438636"/>
              <a:chExt cx="293941" cy="274971"/>
            </a:xfrm>
            <a:noFill/>
          </p:grpSpPr>
          <p:sp>
            <p:nvSpPr>
              <p:cNvPr id="1817" name="Freeform: Shape 1816">
                <a:extLst>
                  <a:ext uri="{FF2B5EF4-FFF2-40B4-BE49-F238E27FC236}">
                    <a16:creationId xmlns:a16="http://schemas.microsoft.com/office/drawing/2014/main" id="{D8A6B595-784E-48C8-8952-5694F098FEF1}"/>
                  </a:ext>
                </a:extLst>
              </p:cNvPr>
              <p:cNvSpPr/>
              <p:nvPr/>
            </p:nvSpPr>
            <p:spPr>
              <a:xfrm>
                <a:off x="14026878" y="3438636"/>
                <a:ext cx="146970" cy="274971"/>
              </a:xfrm>
              <a:custGeom>
                <a:avLst/>
                <a:gdLst>
                  <a:gd name="connsiteX0" fmla="*/ 0 w 146970"/>
                  <a:gd name="connsiteY0" fmla="*/ 42375 h 274971"/>
                  <a:gd name="connsiteX1" fmla="*/ 91579 w 146970"/>
                  <a:gd name="connsiteY1" fmla="*/ 0 h 274971"/>
                  <a:gd name="connsiteX2" fmla="*/ 146971 w 146970"/>
                  <a:gd name="connsiteY2" fmla="*/ 0 h 274971"/>
                  <a:gd name="connsiteX3" fmla="*/ 146971 w 146970"/>
                  <a:gd name="connsiteY3" fmla="*/ 232538 h 274971"/>
                  <a:gd name="connsiteX4" fmla="*/ 91579 w 146970"/>
                  <a:gd name="connsiteY4" fmla="*/ 232538 h 274971"/>
                  <a:gd name="connsiteX5" fmla="*/ 0 w 146970"/>
                  <a:gd name="connsiteY5" fmla="*/ 274972 h 27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970" h="274971">
                    <a:moveTo>
                      <a:pt x="0" y="42375"/>
                    </a:moveTo>
                    <a:cubicBezTo>
                      <a:pt x="17510" y="9105"/>
                      <a:pt x="53815" y="0"/>
                      <a:pt x="91579" y="0"/>
                    </a:cubicBezTo>
                    <a:lnTo>
                      <a:pt x="146971" y="0"/>
                    </a:lnTo>
                    <a:lnTo>
                      <a:pt x="146971" y="232538"/>
                    </a:lnTo>
                    <a:lnTo>
                      <a:pt x="91579" y="232538"/>
                    </a:lnTo>
                    <a:cubicBezTo>
                      <a:pt x="53815" y="232538"/>
                      <a:pt x="17510" y="241702"/>
                      <a:pt x="0" y="274972"/>
                    </a:cubicBezTo>
                  </a:path>
                </a:pathLst>
              </a:custGeom>
              <a:noFill/>
              <a:ln w="12700" cap="rnd">
                <a:solidFill>
                  <a:schemeClr val="tx1"/>
                </a:solidFill>
                <a:prstDash val="solid"/>
                <a:round/>
              </a:ln>
            </p:spPr>
            <p:txBody>
              <a:bodyPr rtlCol="0" anchor="ctr"/>
              <a:lstStyle/>
              <a:p>
                <a:endParaRPr lang="en-AU"/>
              </a:p>
            </p:txBody>
          </p:sp>
          <p:sp>
            <p:nvSpPr>
              <p:cNvPr id="1818" name="Freeform: Shape 1817">
                <a:extLst>
                  <a:ext uri="{FF2B5EF4-FFF2-40B4-BE49-F238E27FC236}">
                    <a16:creationId xmlns:a16="http://schemas.microsoft.com/office/drawing/2014/main" id="{13244C3C-8EB9-41E2-8311-BE3F50E7B9DB}"/>
                  </a:ext>
                </a:extLst>
              </p:cNvPr>
              <p:cNvSpPr/>
              <p:nvPr/>
            </p:nvSpPr>
            <p:spPr>
              <a:xfrm>
                <a:off x="13879908" y="3438636"/>
                <a:ext cx="146970" cy="274971"/>
              </a:xfrm>
              <a:custGeom>
                <a:avLst/>
                <a:gdLst>
                  <a:gd name="connsiteX0" fmla="*/ 33503 w 146970"/>
                  <a:gd name="connsiteY0" fmla="*/ 0 h 274971"/>
                  <a:gd name="connsiteX1" fmla="*/ 0 w 146970"/>
                  <a:gd name="connsiteY1" fmla="*/ 0 h 274971"/>
                  <a:gd name="connsiteX2" fmla="*/ 0 w 146970"/>
                  <a:gd name="connsiteY2" fmla="*/ 232538 h 274971"/>
                  <a:gd name="connsiteX3" fmla="*/ 55391 w 146970"/>
                  <a:gd name="connsiteY3" fmla="*/ 232538 h 274971"/>
                  <a:gd name="connsiteX4" fmla="*/ 146971 w 146970"/>
                  <a:gd name="connsiteY4" fmla="*/ 274972 h 27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970" h="274971">
                    <a:moveTo>
                      <a:pt x="33503" y="0"/>
                    </a:moveTo>
                    <a:lnTo>
                      <a:pt x="0" y="0"/>
                    </a:lnTo>
                    <a:lnTo>
                      <a:pt x="0" y="232538"/>
                    </a:lnTo>
                    <a:lnTo>
                      <a:pt x="55391" y="232538"/>
                    </a:lnTo>
                    <a:cubicBezTo>
                      <a:pt x="93155" y="232538"/>
                      <a:pt x="129519" y="241702"/>
                      <a:pt x="146971" y="274972"/>
                    </a:cubicBezTo>
                  </a:path>
                </a:pathLst>
              </a:custGeom>
              <a:noFill/>
              <a:ln w="12700" cap="rnd">
                <a:solidFill>
                  <a:schemeClr val="tx1"/>
                </a:solidFill>
                <a:prstDash val="solid"/>
                <a:round/>
              </a:ln>
            </p:spPr>
            <p:txBody>
              <a:bodyPr rtlCol="0" anchor="ctr"/>
              <a:lstStyle/>
              <a:p>
                <a:endParaRPr lang="en-AU"/>
              </a:p>
            </p:txBody>
          </p:sp>
          <p:sp>
            <p:nvSpPr>
              <p:cNvPr id="1819" name="Freeform: Shape 1818">
                <a:extLst>
                  <a:ext uri="{FF2B5EF4-FFF2-40B4-BE49-F238E27FC236}">
                    <a16:creationId xmlns:a16="http://schemas.microsoft.com/office/drawing/2014/main" id="{6ED2A0BB-94B5-4B5C-A408-3B77E88A2BC6}"/>
                  </a:ext>
                </a:extLst>
              </p:cNvPr>
              <p:cNvSpPr/>
              <p:nvPr/>
            </p:nvSpPr>
            <p:spPr>
              <a:xfrm>
                <a:off x="13963549" y="3440621"/>
                <a:ext cx="63329" cy="40390"/>
              </a:xfrm>
              <a:custGeom>
                <a:avLst/>
                <a:gdLst>
                  <a:gd name="connsiteX0" fmla="*/ 63329 w 63329"/>
                  <a:gd name="connsiteY0" fmla="*/ 40391 h 40390"/>
                  <a:gd name="connsiteX1" fmla="*/ 0 w 63329"/>
                  <a:gd name="connsiteY1" fmla="*/ 0 h 40390"/>
                </a:gdLst>
                <a:ahLst/>
                <a:cxnLst>
                  <a:cxn ang="0">
                    <a:pos x="connsiteX0" y="connsiteY0"/>
                  </a:cxn>
                  <a:cxn ang="0">
                    <a:pos x="connsiteX1" y="connsiteY1"/>
                  </a:cxn>
                </a:cxnLst>
                <a:rect l="l" t="t" r="r" b="b"/>
                <a:pathLst>
                  <a:path w="63329" h="40390">
                    <a:moveTo>
                      <a:pt x="63329" y="40391"/>
                    </a:moveTo>
                    <a:cubicBezTo>
                      <a:pt x="50313" y="15584"/>
                      <a:pt x="26733" y="4202"/>
                      <a:pt x="0" y="0"/>
                    </a:cubicBezTo>
                  </a:path>
                </a:pathLst>
              </a:custGeom>
              <a:noFill/>
              <a:ln w="12700" cap="rnd">
                <a:solidFill>
                  <a:schemeClr val="tx1"/>
                </a:solidFill>
                <a:prstDash val="solid"/>
                <a:round/>
              </a:ln>
            </p:spPr>
            <p:txBody>
              <a:bodyPr rtlCol="0" anchor="ctr"/>
              <a:lstStyle/>
              <a:p>
                <a:endParaRPr lang="en-AU"/>
              </a:p>
            </p:txBody>
          </p:sp>
        </p:grpSp>
        <p:sp>
          <p:nvSpPr>
            <p:cNvPr id="1820" name="Freeform: Shape 1819">
              <a:extLst>
                <a:ext uri="{FF2B5EF4-FFF2-40B4-BE49-F238E27FC236}">
                  <a16:creationId xmlns:a16="http://schemas.microsoft.com/office/drawing/2014/main" id="{64551B46-F567-45C9-824F-65628DB96187}"/>
                </a:ext>
              </a:extLst>
            </p:cNvPr>
            <p:cNvSpPr/>
            <p:nvPr/>
          </p:nvSpPr>
          <p:spPr>
            <a:xfrm>
              <a:off x="14026878" y="3483755"/>
              <a:ext cx="5836" cy="220864"/>
            </a:xfrm>
            <a:custGeom>
              <a:avLst/>
              <a:gdLst>
                <a:gd name="connsiteX0" fmla="*/ 0 w 5836"/>
                <a:gd name="connsiteY0" fmla="*/ 0 h 220864"/>
                <a:gd name="connsiteX1" fmla="*/ 0 w 5836"/>
                <a:gd name="connsiteY1" fmla="*/ 220865 h 220864"/>
              </a:gdLst>
              <a:ahLst/>
              <a:cxnLst>
                <a:cxn ang="0">
                  <a:pos x="connsiteX0" y="connsiteY0"/>
                </a:cxn>
                <a:cxn ang="0">
                  <a:pos x="connsiteX1" y="connsiteY1"/>
                </a:cxn>
              </a:cxnLst>
              <a:rect l="l" t="t" r="r" b="b"/>
              <a:pathLst>
                <a:path w="5836" h="220864">
                  <a:moveTo>
                    <a:pt x="0" y="0"/>
                  </a:moveTo>
                  <a:lnTo>
                    <a:pt x="0" y="220865"/>
                  </a:lnTo>
                </a:path>
              </a:pathLst>
            </a:custGeom>
            <a:ln w="12700" cap="rnd">
              <a:solidFill>
                <a:schemeClr val="tx1"/>
              </a:solidFill>
              <a:prstDash val="solid"/>
              <a:round/>
            </a:ln>
          </p:spPr>
          <p:txBody>
            <a:bodyPr rtlCol="0" anchor="ctr"/>
            <a:lstStyle/>
            <a:p>
              <a:endParaRPr lang="en-AU"/>
            </a:p>
          </p:txBody>
        </p:sp>
        <p:sp>
          <p:nvSpPr>
            <p:cNvPr id="1821" name="Freeform: Shape 1820">
              <a:extLst>
                <a:ext uri="{FF2B5EF4-FFF2-40B4-BE49-F238E27FC236}">
                  <a16:creationId xmlns:a16="http://schemas.microsoft.com/office/drawing/2014/main" id="{9864672F-0EAD-4017-AB24-51328881EAEF}"/>
                </a:ext>
              </a:extLst>
            </p:cNvPr>
            <p:cNvSpPr/>
            <p:nvPr/>
          </p:nvSpPr>
          <p:spPr>
            <a:xfrm>
              <a:off x="13915921" y="3431048"/>
              <a:ext cx="45235" cy="71559"/>
            </a:xfrm>
            <a:custGeom>
              <a:avLst/>
              <a:gdLst>
                <a:gd name="connsiteX0" fmla="*/ 45235 w 45235"/>
                <a:gd name="connsiteY0" fmla="*/ 71559 h 71559"/>
                <a:gd name="connsiteX1" fmla="*/ 22530 w 45235"/>
                <a:gd name="connsiteY1" fmla="*/ 54399 h 71559"/>
                <a:gd name="connsiteX2" fmla="*/ 0 w 45235"/>
                <a:gd name="connsiteY2" fmla="*/ 71559 h 71559"/>
                <a:gd name="connsiteX3" fmla="*/ 0 w 45235"/>
                <a:gd name="connsiteY3" fmla="*/ 0 h 71559"/>
                <a:gd name="connsiteX4" fmla="*/ 45235 w 45235"/>
                <a:gd name="connsiteY4" fmla="*/ 0 h 71559"/>
                <a:gd name="connsiteX5" fmla="*/ 45235 w 45235"/>
                <a:gd name="connsiteY5" fmla="*/ 71559 h 71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35" h="71559">
                  <a:moveTo>
                    <a:pt x="45235" y="71559"/>
                  </a:moveTo>
                  <a:lnTo>
                    <a:pt x="22530" y="54399"/>
                  </a:lnTo>
                  <a:lnTo>
                    <a:pt x="0" y="71559"/>
                  </a:lnTo>
                  <a:lnTo>
                    <a:pt x="0" y="0"/>
                  </a:lnTo>
                  <a:lnTo>
                    <a:pt x="45235" y="0"/>
                  </a:lnTo>
                  <a:lnTo>
                    <a:pt x="45235" y="71559"/>
                  </a:lnTo>
                  <a:close/>
                </a:path>
              </a:pathLst>
            </a:custGeom>
            <a:noFill/>
            <a:ln w="12700" cap="flat">
              <a:solidFill>
                <a:schemeClr val="tx1"/>
              </a:solidFill>
              <a:prstDash val="solid"/>
              <a:miter/>
            </a:ln>
          </p:spPr>
          <p:txBody>
            <a:bodyPr rtlCol="0" anchor="ctr"/>
            <a:lstStyle/>
            <a:p>
              <a:endParaRPr lang="en-AU"/>
            </a:p>
          </p:txBody>
        </p:sp>
        <p:sp>
          <p:nvSpPr>
            <p:cNvPr id="1822" name="Freeform: Shape 1821">
              <a:extLst>
                <a:ext uri="{FF2B5EF4-FFF2-40B4-BE49-F238E27FC236}">
                  <a16:creationId xmlns:a16="http://schemas.microsoft.com/office/drawing/2014/main" id="{84516BC0-96E7-48D5-913D-02FFFBC057B1}"/>
                </a:ext>
              </a:extLst>
            </p:cNvPr>
            <p:cNvSpPr/>
            <p:nvPr/>
          </p:nvSpPr>
          <p:spPr>
            <a:xfrm>
              <a:off x="13843953" y="3472315"/>
              <a:ext cx="365850" cy="251216"/>
            </a:xfrm>
            <a:custGeom>
              <a:avLst/>
              <a:gdLst>
                <a:gd name="connsiteX0" fmla="*/ 365851 w 365850"/>
                <a:gd name="connsiteY0" fmla="*/ 0 h 251216"/>
                <a:gd name="connsiteX1" fmla="*/ 365851 w 365850"/>
                <a:gd name="connsiteY1" fmla="*/ 233764 h 251216"/>
                <a:gd name="connsiteX2" fmla="*/ 231663 w 365850"/>
                <a:gd name="connsiteY2" fmla="*/ 233764 h 251216"/>
                <a:gd name="connsiteX3" fmla="*/ 214969 w 365850"/>
                <a:gd name="connsiteY3" fmla="*/ 251216 h 251216"/>
                <a:gd name="connsiteX4" fmla="*/ 150881 w 365850"/>
                <a:gd name="connsiteY4" fmla="*/ 251216 h 251216"/>
                <a:gd name="connsiteX5" fmla="*/ 134188 w 365850"/>
                <a:gd name="connsiteY5" fmla="*/ 233764 h 251216"/>
                <a:gd name="connsiteX6" fmla="*/ 0 w 365850"/>
                <a:gd name="connsiteY6" fmla="*/ 233764 h 251216"/>
                <a:gd name="connsiteX7" fmla="*/ 0 w 365850"/>
                <a:gd name="connsiteY7" fmla="*/ 0 h 25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850" h="251216">
                  <a:moveTo>
                    <a:pt x="365851" y="0"/>
                  </a:moveTo>
                  <a:lnTo>
                    <a:pt x="365851" y="233764"/>
                  </a:lnTo>
                  <a:lnTo>
                    <a:pt x="231663" y="233764"/>
                  </a:lnTo>
                  <a:cubicBezTo>
                    <a:pt x="231663" y="233764"/>
                    <a:pt x="224192" y="251216"/>
                    <a:pt x="214969" y="251216"/>
                  </a:cubicBezTo>
                  <a:lnTo>
                    <a:pt x="150881" y="251216"/>
                  </a:lnTo>
                  <a:cubicBezTo>
                    <a:pt x="141659" y="251216"/>
                    <a:pt x="134188" y="233764"/>
                    <a:pt x="134188" y="233764"/>
                  </a:cubicBezTo>
                  <a:lnTo>
                    <a:pt x="0" y="233764"/>
                  </a:lnTo>
                  <a:lnTo>
                    <a:pt x="0" y="0"/>
                  </a:lnTo>
                </a:path>
              </a:pathLst>
            </a:custGeom>
            <a:noFill/>
            <a:ln w="12700" cap="rnd">
              <a:solidFill>
                <a:schemeClr val="tx1"/>
              </a:solidFill>
              <a:prstDash val="solid"/>
              <a:round/>
            </a:ln>
          </p:spPr>
          <p:txBody>
            <a:bodyPr rtlCol="0" anchor="ctr"/>
            <a:lstStyle/>
            <a:p>
              <a:endParaRPr lang="en-AU"/>
            </a:p>
          </p:txBody>
        </p:sp>
      </p:grpSp>
      <p:grpSp>
        <p:nvGrpSpPr>
          <p:cNvPr id="1823" name="Graphic 1697">
            <a:extLst>
              <a:ext uri="{FF2B5EF4-FFF2-40B4-BE49-F238E27FC236}">
                <a16:creationId xmlns:a16="http://schemas.microsoft.com/office/drawing/2014/main" id="{BA448897-F02B-4332-BF8F-9859DB1AFBB4}"/>
              </a:ext>
            </a:extLst>
          </p:cNvPr>
          <p:cNvGrpSpPr/>
          <p:nvPr/>
        </p:nvGrpSpPr>
        <p:grpSpPr>
          <a:xfrm>
            <a:off x="8125090" y="5370093"/>
            <a:ext cx="340178" cy="355585"/>
            <a:chOff x="13856789" y="5370093"/>
            <a:chExt cx="340178" cy="355585"/>
          </a:xfrm>
          <a:noFill/>
        </p:grpSpPr>
        <p:sp>
          <p:nvSpPr>
            <p:cNvPr id="1824" name="Freeform: Shape 1823">
              <a:extLst>
                <a:ext uri="{FF2B5EF4-FFF2-40B4-BE49-F238E27FC236}">
                  <a16:creationId xmlns:a16="http://schemas.microsoft.com/office/drawing/2014/main" id="{D7003E4C-F96B-4C65-B333-851A1D817083}"/>
                </a:ext>
              </a:extLst>
            </p:cNvPr>
            <p:cNvSpPr/>
            <p:nvPr/>
          </p:nvSpPr>
          <p:spPr>
            <a:xfrm>
              <a:off x="13932030" y="5370093"/>
              <a:ext cx="94789" cy="94789"/>
            </a:xfrm>
            <a:custGeom>
              <a:avLst/>
              <a:gdLst>
                <a:gd name="connsiteX0" fmla="*/ 47395 w 94789"/>
                <a:gd name="connsiteY0" fmla="*/ 94790 h 94789"/>
                <a:gd name="connsiteX1" fmla="*/ 0 w 94789"/>
                <a:gd name="connsiteY1" fmla="*/ 47395 h 94789"/>
                <a:gd name="connsiteX2" fmla="*/ 47395 w 94789"/>
                <a:gd name="connsiteY2" fmla="*/ 0 h 94789"/>
                <a:gd name="connsiteX3" fmla="*/ 94790 w 94789"/>
                <a:gd name="connsiteY3" fmla="*/ 47395 h 94789"/>
              </a:gdLst>
              <a:ahLst/>
              <a:cxnLst>
                <a:cxn ang="0">
                  <a:pos x="connsiteX0" y="connsiteY0"/>
                </a:cxn>
                <a:cxn ang="0">
                  <a:pos x="connsiteX1" y="connsiteY1"/>
                </a:cxn>
                <a:cxn ang="0">
                  <a:pos x="connsiteX2" y="connsiteY2"/>
                </a:cxn>
                <a:cxn ang="0">
                  <a:pos x="connsiteX3" y="connsiteY3"/>
                </a:cxn>
              </a:cxnLst>
              <a:rect l="l" t="t" r="r" b="b"/>
              <a:pathLst>
                <a:path w="94789" h="94789">
                  <a:moveTo>
                    <a:pt x="47395" y="94790"/>
                  </a:moveTo>
                  <a:cubicBezTo>
                    <a:pt x="21188" y="94790"/>
                    <a:pt x="0" y="73544"/>
                    <a:pt x="0" y="47395"/>
                  </a:cubicBezTo>
                  <a:cubicBezTo>
                    <a:pt x="0" y="21246"/>
                    <a:pt x="21246" y="0"/>
                    <a:pt x="47395" y="0"/>
                  </a:cubicBezTo>
                  <a:cubicBezTo>
                    <a:pt x="73544" y="0"/>
                    <a:pt x="94790" y="21246"/>
                    <a:pt x="94790" y="47395"/>
                  </a:cubicBezTo>
                </a:path>
              </a:pathLst>
            </a:custGeom>
            <a:noFill/>
            <a:ln w="12700" cap="rnd">
              <a:solidFill>
                <a:schemeClr val="tx1"/>
              </a:solidFill>
              <a:prstDash val="solid"/>
              <a:miter/>
            </a:ln>
          </p:spPr>
          <p:txBody>
            <a:bodyPr rtlCol="0" anchor="ctr"/>
            <a:lstStyle/>
            <a:p>
              <a:endParaRPr lang="en-AU"/>
            </a:p>
          </p:txBody>
        </p:sp>
        <p:sp>
          <p:nvSpPr>
            <p:cNvPr id="1825" name="Freeform: Shape 1824">
              <a:extLst>
                <a:ext uri="{FF2B5EF4-FFF2-40B4-BE49-F238E27FC236}">
                  <a16:creationId xmlns:a16="http://schemas.microsoft.com/office/drawing/2014/main" id="{E7F10F40-5413-4777-92B4-450B46E699B1}"/>
                </a:ext>
              </a:extLst>
            </p:cNvPr>
            <p:cNvSpPr/>
            <p:nvPr/>
          </p:nvSpPr>
          <p:spPr>
            <a:xfrm>
              <a:off x="13933576" y="5618625"/>
              <a:ext cx="93361" cy="107054"/>
            </a:xfrm>
            <a:custGeom>
              <a:avLst/>
              <a:gdLst>
                <a:gd name="connsiteX0" fmla="*/ 93361 w 93361"/>
                <a:gd name="connsiteY0" fmla="*/ 61578 h 107054"/>
                <a:gd name="connsiteX1" fmla="*/ 70714 w 93361"/>
                <a:gd name="connsiteY1" fmla="*/ 100393 h 107054"/>
                <a:gd name="connsiteX2" fmla="*/ 6685 w 93361"/>
                <a:gd name="connsiteY2" fmla="*/ 84400 h 107054"/>
                <a:gd name="connsiteX3" fmla="*/ 12288 w 93361"/>
                <a:gd name="connsiteY3" fmla="*/ 28834 h 107054"/>
                <a:gd name="connsiteX4" fmla="*/ 38787 w 93361"/>
                <a:gd name="connsiteY4" fmla="*/ 0 h 107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61" h="107054">
                  <a:moveTo>
                    <a:pt x="93361" y="61578"/>
                  </a:moveTo>
                  <a:cubicBezTo>
                    <a:pt x="92953" y="76987"/>
                    <a:pt x="84956" y="91871"/>
                    <a:pt x="70714" y="100393"/>
                  </a:cubicBezTo>
                  <a:cubicBezTo>
                    <a:pt x="48651" y="113643"/>
                    <a:pt x="19934" y="106522"/>
                    <a:pt x="6685" y="84400"/>
                  </a:cubicBezTo>
                  <a:cubicBezTo>
                    <a:pt x="-4230" y="66248"/>
                    <a:pt x="-1370" y="43659"/>
                    <a:pt x="12288" y="28834"/>
                  </a:cubicBezTo>
                  <a:lnTo>
                    <a:pt x="38787" y="0"/>
                  </a:lnTo>
                </a:path>
              </a:pathLst>
            </a:custGeom>
            <a:noFill/>
            <a:ln w="12700" cap="rnd">
              <a:solidFill>
                <a:schemeClr val="tx1"/>
              </a:solidFill>
              <a:prstDash val="solid"/>
              <a:miter/>
            </a:ln>
          </p:spPr>
          <p:txBody>
            <a:bodyPr rtlCol="0" anchor="ctr"/>
            <a:lstStyle/>
            <a:p>
              <a:endParaRPr lang="en-AU"/>
            </a:p>
          </p:txBody>
        </p:sp>
        <p:sp>
          <p:nvSpPr>
            <p:cNvPr id="1826" name="Freeform: Shape 1825">
              <a:extLst>
                <a:ext uri="{FF2B5EF4-FFF2-40B4-BE49-F238E27FC236}">
                  <a16:creationId xmlns:a16="http://schemas.microsoft.com/office/drawing/2014/main" id="{14A1801E-0EBA-4E70-8795-95C1B685CF9D}"/>
                </a:ext>
              </a:extLst>
            </p:cNvPr>
            <p:cNvSpPr/>
            <p:nvPr/>
          </p:nvSpPr>
          <p:spPr>
            <a:xfrm>
              <a:off x="14027054" y="5370093"/>
              <a:ext cx="92876" cy="355572"/>
            </a:xfrm>
            <a:custGeom>
              <a:avLst/>
              <a:gdLst>
                <a:gd name="connsiteX0" fmla="*/ 76987 w 92876"/>
                <a:gd name="connsiteY0" fmla="*/ 273454 h 355572"/>
                <a:gd name="connsiteX1" fmla="*/ 80606 w 92876"/>
                <a:gd name="connsiteY1" fmla="*/ 277365 h 355572"/>
                <a:gd name="connsiteX2" fmla="*/ 86210 w 92876"/>
                <a:gd name="connsiteY2" fmla="*/ 332931 h 355572"/>
                <a:gd name="connsiteX3" fmla="*/ 22180 w 92876"/>
                <a:gd name="connsiteY3" fmla="*/ 348924 h 355572"/>
                <a:gd name="connsiteX4" fmla="*/ 0 w 92876"/>
                <a:gd name="connsiteY4" fmla="*/ 310109 h 355572"/>
                <a:gd name="connsiteX5" fmla="*/ 0 w 92876"/>
                <a:gd name="connsiteY5" fmla="*/ 47395 h 355572"/>
                <a:gd name="connsiteX6" fmla="*/ 47045 w 92876"/>
                <a:gd name="connsiteY6" fmla="*/ 0 h 355572"/>
                <a:gd name="connsiteX7" fmla="*/ 77863 w 92876"/>
                <a:gd name="connsiteY7" fmla="*/ 11615 h 35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76" h="355572">
                  <a:moveTo>
                    <a:pt x="76987" y="273454"/>
                  </a:moveTo>
                  <a:lnTo>
                    <a:pt x="80606" y="277365"/>
                  </a:lnTo>
                  <a:cubicBezTo>
                    <a:pt x="94206" y="292191"/>
                    <a:pt x="97125" y="314779"/>
                    <a:pt x="86210" y="332931"/>
                  </a:cubicBezTo>
                  <a:cubicBezTo>
                    <a:pt x="72960" y="354995"/>
                    <a:pt x="44243" y="362174"/>
                    <a:pt x="22180" y="348924"/>
                  </a:cubicBezTo>
                  <a:cubicBezTo>
                    <a:pt x="7996" y="340403"/>
                    <a:pt x="409" y="325519"/>
                    <a:pt x="0" y="310109"/>
                  </a:cubicBezTo>
                  <a:lnTo>
                    <a:pt x="0" y="47395"/>
                  </a:lnTo>
                  <a:cubicBezTo>
                    <a:pt x="0" y="21188"/>
                    <a:pt x="20896" y="0"/>
                    <a:pt x="47045" y="0"/>
                  </a:cubicBezTo>
                  <a:cubicBezTo>
                    <a:pt x="57843" y="0"/>
                    <a:pt x="69633" y="4553"/>
                    <a:pt x="77863" y="11615"/>
                  </a:cubicBezTo>
                </a:path>
              </a:pathLst>
            </a:custGeom>
            <a:noFill/>
            <a:ln w="12700" cap="rnd">
              <a:solidFill>
                <a:schemeClr val="tx1"/>
              </a:solidFill>
              <a:prstDash val="solid"/>
              <a:miter/>
            </a:ln>
          </p:spPr>
          <p:txBody>
            <a:bodyPr rtlCol="0" anchor="ctr"/>
            <a:lstStyle/>
            <a:p>
              <a:endParaRPr lang="en-AU"/>
            </a:p>
          </p:txBody>
        </p:sp>
        <p:sp>
          <p:nvSpPr>
            <p:cNvPr id="1827" name="Freeform: Shape 1826">
              <a:extLst>
                <a:ext uri="{FF2B5EF4-FFF2-40B4-BE49-F238E27FC236}">
                  <a16:creationId xmlns:a16="http://schemas.microsoft.com/office/drawing/2014/main" id="{FA6F5401-324A-4720-99D3-3C1A0FD3B99F}"/>
                </a:ext>
              </a:extLst>
            </p:cNvPr>
            <p:cNvSpPr/>
            <p:nvPr/>
          </p:nvSpPr>
          <p:spPr>
            <a:xfrm>
              <a:off x="13856789" y="5422099"/>
              <a:ext cx="75416" cy="257286"/>
            </a:xfrm>
            <a:custGeom>
              <a:avLst/>
              <a:gdLst>
                <a:gd name="connsiteX0" fmla="*/ 47400 w 75416"/>
                <a:gd name="connsiteY0" fmla="*/ 0 h 257286"/>
                <a:gd name="connsiteX1" fmla="*/ 31640 w 75416"/>
                <a:gd name="connsiteY1" fmla="*/ 55917 h 257286"/>
                <a:gd name="connsiteX2" fmla="*/ 25803 w 75416"/>
                <a:gd name="connsiteY2" fmla="*/ 174112 h 257286"/>
                <a:gd name="connsiteX3" fmla="*/ 75416 w 75416"/>
                <a:gd name="connsiteY3" fmla="*/ 257286 h 257286"/>
              </a:gdLst>
              <a:ahLst/>
              <a:cxnLst>
                <a:cxn ang="0">
                  <a:pos x="connsiteX0" y="connsiteY0"/>
                </a:cxn>
                <a:cxn ang="0">
                  <a:pos x="connsiteX1" y="connsiteY1"/>
                </a:cxn>
                <a:cxn ang="0">
                  <a:pos x="connsiteX2" y="connsiteY2"/>
                </a:cxn>
                <a:cxn ang="0">
                  <a:pos x="connsiteX3" y="connsiteY3"/>
                </a:cxn>
              </a:cxnLst>
              <a:rect l="l" t="t" r="r" b="b"/>
              <a:pathLst>
                <a:path w="75416" h="257286">
                  <a:moveTo>
                    <a:pt x="47400" y="0"/>
                  </a:moveTo>
                  <a:cubicBezTo>
                    <a:pt x="34675" y="6771"/>
                    <a:pt x="23119" y="21946"/>
                    <a:pt x="31640" y="55917"/>
                  </a:cubicBezTo>
                  <a:cubicBezTo>
                    <a:pt x="31640" y="55917"/>
                    <a:pt x="-35483" y="114285"/>
                    <a:pt x="25803" y="174112"/>
                  </a:cubicBezTo>
                  <a:cubicBezTo>
                    <a:pt x="25803" y="174112"/>
                    <a:pt x="8293" y="252909"/>
                    <a:pt x="75416" y="257286"/>
                  </a:cubicBezTo>
                </a:path>
              </a:pathLst>
            </a:custGeom>
            <a:noFill/>
            <a:ln w="12700" cap="rnd">
              <a:solidFill>
                <a:schemeClr val="tx1"/>
              </a:solidFill>
              <a:prstDash val="solid"/>
              <a:round/>
            </a:ln>
          </p:spPr>
          <p:txBody>
            <a:bodyPr rtlCol="0" anchor="ctr"/>
            <a:lstStyle/>
            <a:p>
              <a:endParaRPr lang="en-AU"/>
            </a:p>
          </p:txBody>
        </p:sp>
        <p:grpSp>
          <p:nvGrpSpPr>
            <p:cNvPr id="1828" name="Graphic 1697">
              <a:extLst>
                <a:ext uri="{FF2B5EF4-FFF2-40B4-BE49-F238E27FC236}">
                  <a16:creationId xmlns:a16="http://schemas.microsoft.com/office/drawing/2014/main" id="{83CDEEDE-3993-4AA5-913F-7A795FCB266E}"/>
                </a:ext>
              </a:extLst>
            </p:cNvPr>
            <p:cNvGrpSpPr/>
            <p:nvPr/>
          </p:nvGrpSpPr>
          <p:grpSpPr>
            <a:xfrm>
              <a:off x="13911602" y="5386670"/>
              <a:ext cx="115410" cy="284719"/>
              <a:chOff x="13911602" y="5386670"/>
              <a:chExt cx="115410" cy="284719"/>
            </a:xfrm>
            <a:noFill/>
          </p:grpSpPr>
          <p:sp>
            <p:nvSpPr>
              <p:cNvPr id="1829" name="Freeform: Shape 1828">
                <a:extLst>
                  <a:ext uri="{FF2B5EF4-FFF2-40B4-BE49-F238E27FC236}">
                    <a16:creationId xmlns:a16="http://schemas.microsoft.com/office/drawing/2014/main" id="{D7A35FD9-382A-4131-A6E7-F187331D8517}"/>
                  </a:ext>
                </a:extLst>
              </p:cNvPr>
              <p:cNvSpPr/>
              <p:nvPr/>
            </p:nvSpPr>
            <p:spPr>
              <a:xfrm>
                <a:off x="13984678" y="5386670"/>
                <a:ext cx="40103" cy="44294"/>
              </a:xfrm>
              <a:custGeom>
                <a:avLst/>
                <a:gdLst>
                  <a:gd name="connsiteX0" fmla="*/ 30643 w 40103"/>
                  <a:gd name="connsiteY0" fmla="*/ 0 h 44294"/>
                  <a:gd name="connsiteX1" fmla="*/ 34846 w 40103"/>
                  <a:gd name="connsiteY1" fmla="*/ 34846 h 44294"/>
                  <a:gd name="connsiteX2" fmla="*/ 0 w 40103"/>
                  <a:gd name="connsiteY2" fmla="*/ 38990 h 44294"/>
                </a:gdLst>
                <a:ahLst/>
                <a:cxnLst>
                  <a:cxn ang="0">
                    <a:pos x="connsiteX0" y="connsiteY0"/>
                  </a:cxn>
                  <a:cxn ang="0">
                    <a:pos x="connsiteX1" y="connsiteY1"/>
                  </a:cxn>
                  <a:cxn ang="0">
                    <a:pos x="connsiteX2" y="connsiteY2"/>
                  </a:cxn>
                </a:cxnLst>
                <a:rect l="l" t="t" r="r" b="b"/>
                <a:pathLst>
                  <a:path w="40103" h="44294">
                    <a:moveTo>
                      <a:pt x="30643" y="0"/>
                    </a:moveTo>
                    <a:cubicBezTo>
                      <a:pt x="41383" y="8463"/>
                      <a:pt x="43251" y="24106"/>
                      <a:pt x="34846" y="34846"/>
                    </a:cubicBezTo>
                    <a:cubicBezTo>
                      <a:pt x="26382" y="45585"/>
                      <a:pt x="10740" y="47453"/>
                      <a:pt x="0" y="38990"/>
                    </a:cubicBezTo>
                  </a:path>
                </a:pathLst>
              </a:custGeom>
              <a:noFill/>
              <a:ln w="12700" cap="rnd">
                <a:solidFill>
                  <a:schemeClr val="tx1"/>
                </a:solidFill>
                <a:prstDash val="solid"/>
                <a:miter/>
              </a:ln>
            </p:spPr>
            <p:txBody>
              <a:bodyPr rtlCol="0" anchor="ctr"/>
              <a:lstStyle/>
              <a:p>
                <a:endParaRPr lang="en-AU"/>
              </a:p>
            </p:txBody>
          </p:sp>
          <p:sp>
            <p:nvSpPr>
              <p:cNvPr id="1830" name="Freeform: Shape 1829">
                <a:extLst>
                  <a:ext uri="{FF2B5EF4-FFF2-40B4-BE49-F238E27FC236}">
                    <a16:creationId xmlns:a16="http://schemas.microsoft.com/office/drawing/2014/main" id="{93DE0B00-79A5-42B7-8EB6-1E9E47957450}"/>
                  </a:ext>
                </a:extLst>
              </p:cNvPr>
              <p:cNvSpPr/>
              <p:nvPr/>
            </p:nvSpPr>
            <p:spPr>
              <a:xfrm>
                <a:off x="13929815" y="5460602"/>
                <a:ext cx="30699" cy="48873"/>
              </a:xfrm>
              <a:custGeom>
                <a:avLst/>
                <a:gdLst>
                  <a:gd name="connsiteX0" fmla="*/ 18909 w 30699"/>
                  <a:gd name="connsiteY0" fmla="*/ 48874 h 48873"/>
                  <a:gd name="connsiteX1" fmla="*/ 698 w 30699"/>
                  <a:gd name="connsiteY1" fmla="*/ 18873 h 48873"/>
                  <a:gd name="connsiteX2" fmla="*/ 30699 w 30699"/>
                  <a:gd name="connsiteY2" fmla="*/ 720 h 48873"/>
                </a:gdLst>
                <a:ahLst/>
                <a:cxnLst>
                  <a:cxn ang="0">
                    <a:pos x="connsiteX0" y="connsiteY0"/>
                  </a:cxn>
                  <a:cxn ang="0">
                    <a:pos x="connsiteX1" y="connsiteY1"/>
                  </a:cxn>
                  <a:cxn ang="0">
                    <a:pos x="connsiteX2" y="connsiteY2"/>
                  </a:cxn>
                </a:cxnLst>
                <a:rect l="l" t="t" r="r" b="b"/>
                <a:pathLst>
                  <a:path w="30699" h="48873">
                    <a:moveTo>
                      <a:pt x="18909" y="48874"/>
                    </a:moveTo>
                    <a:cubicBezTo>
                      <a:pt x="5659" y="45605"/>
                      <a:pt x="-2512" y="32122"/>
                      <a:pt x="698" y="18873"/>
                    </a:cubicBezTo>
                    <a:cubicBezTo>
                      <a:pt x="3908" y="5623"/>
                      <a:pt x="17449" y="-2548"/>
                      <a:pt x="30699" y="720"/>
                    </a:cubicBezTo>
                  </a:path>
                </a:pathLst>
              </a:custGeom>
              <a:noFill/>
              <a:ln w="12700" cap="rnd">
                <a:solidFill>
                  <a:schemeClr val="tx1"/>
                </a:solidFill>
                <a:prstDash val="solid"/>
                <a:miter/>
              </a:ln>
            </p:spPr>
            <p:txBody>
              <a:bodyPr rtlCol="0" anchor="ctr"/>
              <a:lstStyle/>
              <a:p>
                <a:endParaRPr lang="en-AU"/>
              </a:p>
            </p:txBody>
          </p:sp>
          <p:sp>
            <p:nvSpPr>
              <p:cNvPr id="1831" name="Freeform: Shape 1830">
                <a:extLst>
                  <a:ext uri="{FF2B5EF4-FFF2-40B4-BE49-F238E27FC236}">
                    <a16:creationId xmlns:a16="http://schemas.microsoft.com/office/drawing/2014/main" id="{5C6C72E1-A773-45D0-93CC-090C71AA5222}"/>
                  </a:ext>
                </a:extLst>
              </p:cNvPr>
              <p:cNvSpPr/>
              <p:nvPr/>
            </p:nvSpPr>
            <p:spPr>
              <a:xfrm>
                <a:off x="13922750" y="5516875"/>
                <a:ext cx="102552" cy="68654"/>
              </a:xfrm>
              <a:custGeom>
                <a:avLst/>
                <a:gdLst>
                  <a:gd name="connsiteX0" fmla="*/ 102553 w 102552"/>
                  <a:gd name="connsiteY0" fmla="*/ 6726 h 68654"/>
                  <a:gd name="connsiteX1" fmla="*/ 66306 w 102552"/>
                  <a:gd name="connsiteY1" fmla="*/ 8419 h 68654"/>
                  <a:gd name="connsiteX2" fmla="*/ 0 w 102552"/>
                  <a:gd name="connsiteY2" fmla="*/ 68654 h 68654"/>
                </a:gdLst>
                <a:ahLst/>
                <a:cxnLst>
                  <a:cxn ang="0">
                    <a:pos x="connsiteX0" y="connsiteY0"/>
                  </a:cxn>
                  <a:cxn ang="0">
                    <a:pos x="connsiteX1" y="connsiteY1"/>
                  </a:cxn>
                  <a:cxn ang="0">
                    <a:pos x="connsiteX2" y="connsiteY2"/>
                  </a:cxn>
                </a:cxnLst>
                <a:rect l="l" t="t" r="r" b="b"/>
                <a:pathLst>
                  <a:path w="102552" h="68654">
                    <a:moveTo>
                      <a:pt x="102553" y="6726"/>
                    </a:moveTo>
                    <a:cubicBezTo>
                      <a:pt x="91813" y="-3138"/>
                      <a:pt x="75353" y="-1796"/>
                      <a:pt x="66306" y="8419"/>
                    </a:cubicBezTo>
                    <a:cubicBezTo>
                      <a:pt x="66306" y="8419"/>
                      <a:pt x="28250" y="68654"/>
                      <a:pt x="0" y="68654"/>
                    </a:cubicBezTo>
                  </a:path>
                </a:pathLst>
              </a:custGeom>
              <a:noFill/>
              <a:ln w="12700" cap="rnd">
                <a:solidFill>
                  <a:schemeClr val="tx1"/>
                </a:solidFill>
                <a:prstDash val="solid"/>
                <a:miter/>
              </a:ln>
            </p:spPr>
            <p:txBody>
              <a:bodyPr rtlCol="0" anchor="ctr"/>
              <a:lstStyle/>
              <a:p>
                <a:endParaRPr lang="en-AU"/>
              </a:p>
            </p:txBody>
          </p:sp>
          <p:sp>
            <p:nvSpPr>
              <p:cNvPr id="1832" name="Freeform: Shape 1831">
                <a:extLst>
                  <a:ext uri="{FF2B5EF4-FFF2-40B4-BE49-F238E27FC236}">
                    <a16:creationId xmlns:a16="http://schemas.microsoft.com/office/drawing/2014/main" id="{2DF6A280-8F61-4394-B13D-0433F056EA92}"/>
                  </a:ext>
                </a:extLst>
              </p:cNvPr>
              <p:cNvSpPr/>
              <p:nvPr/>
            </p:nvSpPr>
            <p:spPr>
              <a:xfrm>
                <a:off x="13993258" y="5652684"/>
                <a:ext cx="33753" cy="18705"/>
              </a:xfrm>
              <a:custGeom>
                <a:avLst/>
                <a:gdLst>
                  <a:gd name="connsiteX0" fmla="*/ 0 w 33753"/>
                  <a:gd name="connsiteY0" fmla="*/ 9425 h 18705"/>
                  <a:gd name="connsiteX1" fmla="*/ 24340 w 33753"/>
                  <a:gd name="connsiteY1" fmla="*/ 2129 h 18705"/>
                  <a:gd name="connsiteX2" fmla="*/ 33737 w 33753"/>
                  <a:gd name="connsiteY2" fmla="*/ 18705 h 18705"/>
                </a:gdLst>
                <a:ahLst/>
                <a:cxnLst>
                  <a:cxn ang="0">
                    <a:pos x="connsiteX0" y="connsiteY0"/>
                  </a:cxn>
                  <a:cxn ang="0">
                    <a:pos x="connsiteX1" y="connsiteY1"/>
                  </a:cxn>
                  <a:cxn ang="0">
                    <a:pos x="connsiteX2" y="connsiteY2"/>
                  </a:cxn>
                </a:cxnLst>
                <a:rect l="l" t="t" r="r" b="b"/>
                <a:pathLst>
                  <a:path w="33753" h="18705">
                    <a:moveTo>
                      <a:pt x="0" y="9425"/>
                    </a:moveTo>
                    <a:cubicBezTo>
                      <a:pt x="4670" y="728"/>
                      <a:pt x="15643" y="-2541"/>
                      <a:pt x="24340" y="2129"/>
                    </a:cubicBezTo>
                    <a:cubicBezTo>
                      <a:pt x="30585" y="5456"/>
                      <a:pt x="34029" y="12051"/>
                      <a:pt x="33737" y="18705"/>
                    </a:cubicBezTo>
                  </a:path>
                </a:pathLst>
              </a:custGeom>
              <a:noFill/>
              <a:ln w="12700" cap="rnd">
                <a:solidFill>
                  <a:schemeClr val="tx1"/>
                </a:solidFill>
                <a:prstDash val="solid"/>
                <a:miter/>
              </a:ln>
            </p:spPr>
            <p:txBody>
              <a:bodyPr rtlCol="0" anchor="ctr"/>
              <a:lstStyle/>
              <a:p>
                <a:endParaRPr lang="en-AU"/>
              </a:p>
            </p:txBody>
          </p:sp>
          <p:sp>
            <p:nvSpPr>
              <p:cNvPr id="1833" name="Freeform: Shape 1832">
                <a:extLst>
                  <a:ext uri="{FF2B5EF4-FFF2-40B4-BE49-F238E27FC236}">
                    <a16:creationId xmlns:a16="http://schemas.microsoft.com/office/drawing/2014/main" id="{B4198CFD-5F62-4A51-9AFB-1EC7E1463B2F}"/>
                  </a:ext>
                </a:extLst>
              </p:cNvPr>
              <p:cNvSpPr/>
              <p:nvPr/>
            </p:nvSpPr>
            <p:spPr>
              <a:xfrm>
                <a:off x="13928353" y="5627613"/>
                <a:ext cx="26323" cy="9280"/>
              </a:xfrm>
              <a:custGeom>
                <a:avLst/>
                <a:gdLst>
                  <a:gd name="connsiteX0" fmla="*/ 0 w 26323"/>
                  <a:gd name="connsiteY0" fmla="*/ 0 h 9280"/>
                  <a:gd name="connsiteX1" fmla="*/ 26324 w 26323"/>
                  <a:gd name="connsiteY1" fmla="*/ 9281 h 9280"/>
                </a:gdLst>
                <a:ahLst/>
                <a:cxnLst>
                  <a:cxn ang="0">
                    <a:pos x="connsiteX0" y="connsiteY0"/>
                  </a:cxn>
                  <a:cxn ang="0">
                    <a:pos x="connsiteX1" y="connsiteY1"/>
                  </a:cxn>
                </a:cxnLst>
                <a:rect l="l" t="t" r="r" b="b"/>
                <a:pathLst>
                  <a:path w="26323" h="9280">
                    <a:moveTo>
                      <a:pt x="0" y="0"/>
                    </a:moveTo>
                    <a:lnTo>
                      <a:pt x="26324" y="9281"/>
                    </a:lnTo>
                  </a:path>
                </a:pathLst>
              </a:custGeom>
              <a:ln w="12700" cap="rnd">
                <a:solidFill>
                  <a:schemeClr val="tx1"/>
                </a:solidFill>
                <a:prstDash val="solid"/>
                <a:miter/>
              </a:ln>
            </p:spPr>
            <p:txBody>
              <a:bodyPr rtlCol="0" anchor="ctr"/>
              <a:lstStyle/>
              <a:p>
                <a:endParaRPr lang="en-AU"/>
              </a:p>
            </p:txBody>
          </p:sp>
          <p:sp>
            <p:nvSpPr>
              <p:cNvPr id="1834" name="Freeform: Shape 1833">
                <a:extLst>
                  <a:ext uri="{FF2B5EF4-FFF2-40B4-BE49-F238E27FC236}">
                    <a16:creationId xmlns:a16="http://schemas.microsoft.com/office/drawing/2014/main" id="{BB359650-F4E6-4858-8539-8204F214257E}"/>
                  </a:ext>
                </a:extLst>
              </p:cNvPr>
              <p:cNvSpPr/>
              <p:nvPr/>
            </p:nvSpPr>
            <p:spPr>
              <a:xfrm>
                <a:off x="13911602" y="5536384"/>
                <a:ext cx="42316" cy="30643"/>
              </a:xfrm>
              <a:custGeom>
                <a:avLst/>
                <a:gdLst>
                  <a:gd name="connsiteX0" fmla="*/ 0 w 42316"/>
                  <a:gd name="connsiteY0" fmla="*/ 0 h 30643"/>
                  <a:gd name="connsiteX1" fmla="*/ 42317 w 42316"/>
                  <a:gd name="connsiteY1" fmla="*/ 30643 h 30643"/>
                </a:gdLst>
                <a:ahLst/>
                <a:cxnLst>
                  <a:cxn ang="0">
                    <a:pos x="connsiteX0" y="connsiteY0"/>
                  </a:cxn>
                  <a:cxn ang="0">
                    <a:pos x="connsiteX1" y="connsiteY1"/>
                  </a:cxn>
                </a:cxnLst>
                <a:rect l="l" t="t" r="r" b="b"/>
                <a:pathLst>
                  <a:path w="42316" h="30643">
                    <a:moveTo>
                      <a:pt x="0" y="0"/>
                    </a:moveTo>
                    <a:cubicBezTo>
                      <a:pt x="0" y="0"/>
                      <a:pt x="24806" y="11674"/>
                      <a:pt x="42317" y="30643"/>
                    </a:cubicBezTo>
                  </a:path>
                </a:pathLst>
              </a:custGeom>
              <a:noFill/>
              <a:ln w="12700" cap="rnd">
                <a:solidFill>
                  <a:schemeClr val="tx1"/>
                </a:solidFill>
                <a:prstDash val="solid"/>
                <a:miter/>
              </a:ln>
            </p:spPr>
            <p:txBody>
              <a:bodyPr rtlCol="0" anchor="ctr"/>
              <a:lstStyle/>
              <a:p>
                <a:endParaRPr lang="en-AU"/>
              </a:p>
            </p:txBody>
          </p:sp>
        </p:grpSp>
        <p:grpSp>
          <p:nvGrpSpPr>
            <p:cNvPr id="1835" name="Graphic 1697">
              <a:extLst>
                <a:ext uri="{FF2B5EF4-FFF2-40B4-BE49-F238E27FC236}">
                  <a16:creationId xmlns:a16="http://schemas.microsoft.com/office/drawing/2014/main" id="{5779A3D2-32ED-4BBD-8178-B38B964ABC04}"/>
                </a:ext>
              </a:extLst>
            </p:cNvPr>
            <p:cNvGrpSpPr/>
            <p:nvPr/>
          </p:nvGrpSpPr>
          <p:grpSpPr>
            <a:xfrm>
              <a:off x="14026983" y="5405931"/>
              <a:ext cx="169984" cy="273454"/>
              <a:chOff x="14026983" y="5405931"/>
              <a:chExt cx="169984" cy="273454"/>
            </a:xfrm>
            <a:noFill/>
          </p:grpSpPr>
          <p:sp>
            <p:nvSpPr>
              <p:cNvPr id="1836" name="Freeform: Shape 1835">
                <a:extLst>
                  <a:ext uri="{FF2B5EF4-FFF2-40B4-BE49-F238E27FC236}">
                    <a16:creationId xmlns:a16="http://schemas.microsoft.com/office/drawing/2014/main" id="{B0334FD7-368B-4210-85B5-EE063629CE5E}"/>
                  </a:ext>
                </a:extLst>
              </p:cNvPr>
              <p:cNvSpPr/>
              <p:nvPr/>
            </p:nvSpPr>
            <p:spPr>
              <a:xfrm>
                <a:off x="14063534" y="5439716"/>
                <a:ext cx="48153" cy="25225"/>
              </a:xfrm>
              <a:custGeom>
                <a:avLst/>
                <a:gdLst>
                  <a:gd name="connsiteX0" fmla="*/ 0 w 48153"/>
                  <a:gd name="connsiteY0" fmla="*/ 1178 h 25225"/>
                  <a:gd name="connsiteX1" fmla="*/ 48154 w 48153"/>
                  <a:gd name="connsiteY1" fmla="*/ 25225 h 25225"/>
                </a:gdLst>
                <a:ahLst/>
                <a:cxnLst>
                  <a:cxn ang="0">
                    <a:pos x="connsiteX0" y="connsiteY0"/>
                  </a:cxn>
                  <a:cxn ang="0">
                    <a:pos x="connsiteX1" y="connsiteY1"/>
                  </a:cxn>
                </a:cxnLst>
                <a:rect l="l" t="t" r="r" b="b"/>
                <a:pathLst>
                  <a:path w="48153" h="25225">
                    <a:moveTo>
                      <a:pt x="0" y="1178"/>
                    </a:moveTo>
                    <a:cubicBezTo>
                      <a:pt x="20079" y="-3667"/>
                      <a:pt x="40274" y="6840"/>
                      <a:pt x="48154" y="25225"/>
                    </a:cubicBezTo>
                  </a:path>
                </a:pathLst>
              </a:custGeom>
              <a:noFill/>
              <a:ln w="12700" cap="rnd">
                <a:solidFill>
                  <a:schemeClr val="tx1"/>
                </a:solidFill>
                <a:prstDash val="solid"/>
                <a:miter/>
              </a:ln>
            </p:spPr>
            <p:txBody>
              <a:bodyPr rtlCol="0" anchor="ctr"/>
              <a:lstStyle/>
              <a:p>
                <a:endParaRPr lang="en-AU"/>
              </a:p>
            </p:txBody>
          </p:sp>
          <p:sp>
            <p:nvSpPr>
              <p:cNvPr id="1837" name="Freeform: Shape 1836">
                <a:extLst>
                  <a:ext uri="{FF2B5EF4-FFF2-40B4-BE49-F238E27FC236}">
                    <a16:creationId xmlns:a16="http://schemas.microsoft.com/office/drawing/2014/main" id="{519AB2E8-2974-43A3-B8A1-9CCF6C2E35D1}"/>
                  </a:ext>
                </a:extLst>
              </p:cNvPr>
              <p:cNvSpPr/>
              <p:nvPr/>
            </p:nvSpPr>
            <p:spPr>
              <a:xfrm>
                <a:off x="14067152" y="5612671"/>
                <a:ext cx="46728" cy="44809"/>
              </a:xfrm>
              <a:custGeom>
                <a:avLst/>
                <a:gdLst>
                  <a:gd name="connsiteX0" fmla="*/ 46636 w 46728"/>
                  <a:gd name="connsiteY0" fmla="*/ 0 h 44809"/>
                  <a:gd name="connsiteX1" fmla="*/ 29184 w 46728"/>
                  <a:gd name="connsiteY1" fmla="*/ 35721 h 44809"/>
                  <a:gd name="connsiteX2" fmla="*/ 0 w 46728"/>
                  <a:gd name="connsiteY2" fmla="*/ 44710 h 44809"/>
                </a:gdLst>
                <a:ahLst/>
                <a:cxnLst>
                  <a:cxn ang="0">
                    <a:pos x="connsiteX0" y="connsiteY0"/>
                  </a:cxn>
                  <a:cxn ang="0">
                    <a:pos x="connsiteX1" y="connsiteY1"/>
                  </a:cxn>
                  <a:cxn ang="0">
                    <a:pos x="connsiteX2" y="connsiteY2"/>
                  </a:cxn>
                </a:cxnLst>
                <a:rect l="l" t="t" r="r" b="b"/>
                <a:pathLst>
                  <a:path w="46728" h="44809">
                    <a:moveTo>
                      <a:pt x="46636" y="0"/>
                    </a:moveTo>
                    <a:cubicBezTo>
                      <a:pt x="47570" y="12782"/>
                      <a:pt x="41383" y="26557"/>
                      <a:pt x="29184" y="35721"/>
                    </a:cubicBezTo>
                    <a:cubicBezTo>
                      <a:pt x="20195" y="42434"/>
                      <a:pt x="9689" y="45410"/>
                      <a:pt x="0" y="44710"/>
                    </a:cubicBezTo>
                  </a:path>
                </a:pathLst>
              </a:custGeom>
              <a:noFill/>
              <a:ln w="12700" cap="rnd">
                <a:solidFill>
                  <a:schemeClr val="tx1"/>
                </a:solidFill>
                <a:prstDash val="solid"/>
                <a:miter/>
              </a:ln>
            </p:spPr>
            <p:txBody>
              <a:bodyPr rtlCol="0" anchor="ctr"/>
              <a:lstStyle/>
              <a:p>
                <a:endParaRPr lang="en-AU"/>
              </a:p>
            </p:txBody>
          </p:sp>
          <p:sp>
            <p:nvSpPr>
              <p:cNvPr id="1838" name="Freeform: Shape 1837">
                <a:extLst>
                  <a:ext uri="{FF2B5EF4-FFF2-40B4-BE49-F238E27FC236}">
                    <a16:creationId xmlns:a16="http://schemas.microsoft.com/office/drawing/2014/main" id="{1247E271-ADB9-480F-9493-B5F45C54C28D}"/>
                  </a:ext>
                </a:extLst>
              </p:cNvPr>
              <p:cNvSpPr/>
              <p:nvPr/>
            </p:nvSpPr>
            <p:spPr>
              <a:xfrm>
                <a:off x="14026983" y="5600153"/>
                <a:ext cx="40869" cy="18705"/>
              </a:xfrm>
              <a:custGeom>
                <a:avLst/>
                <a:gdLst>
                  <a:gd name="connsiteX0" fmla="*/ 40869 w 40869"/>
                  <a:gd name="connsiteY0" fmla="*/ 9425 h 18705"/>
                  <a:gd name="connsiteX1" fmla="*/ 11218 w 40869"/>
                  <a:gd name="connsiteY1" fmla="*/ 2129 h 18705"/>
                  <a:gd name="connsiteX2" fmla="*/ 12 w 40869"/>
                  <a:gd name="connsiteY2" fmla="*/ 18705 h 18705"/>
                </a:gdLst>
                <a:ahLst/>
                <a:cxnLst>
                  <a:cxn ang="0">
                    <a:pos x="connsiteX0" y="connsiteY0"/>
                  </a:cxn>
                  <a:cxn ang="0">
                    <a:pos x="connsiteX1" y="connsiteY1"/>
                  </a:cxn>
                  <a:cxn ang="0">
                    <a:pos x="connsiteX2" y="connsiteY2"/>
                  </a:cxn>
                </a:cxnLst>
                <a:rect l="l" t="t" r="r" b="b"/>
                <a:pathLst>
                  <a:path w="40869" h="18705">
                    <a:moveTo>
                      <a:pt x="40869" y="9425"/>
                    </a:moveTo>
                    <a:cubicBezTo>
                      <a:pt x="36200" y="728"/>
                      <a:pt x="19915" y="-2541"/>
                      <a:pt x="11218" y="2129"/>
                    </a:cubicBezTo>
                    <a:cubicBezTo>
                      <a:pt x="4973" y="5456"/>
                      <a:pt x="-280" y="12051"/>
                      <a:pt x="12" y="18705"/>
                    </a:cubicBezTo>
                  </a:path>
                </a:pathLst>
              </a:custGeom>
              <a:noFill/>
              <a:ln w="12700" cap="rnd">
                <a:solidFill>
                  <a:schemeClr val="tx1"/>
                </a:solidFill>
                <a:prstDash val="solid"/>
                <a:miter/>
              </a:ln>
            </p:spPr>
            <p:txBody>
              <a:bodyPr rtlCol="0" anchor="ctr"/>
              <a:lstStyle/>
              <a:p>
                <a:endParaRPr lang="en-AU"/>
              </a:p>
            </p:txBody>
          </p:sp>
          <p:sp>
            <p:nvSpPr>
              <p:cNvPr id="1839" name="Freeform: Shape 1838">
                <a:extLst>
                  <a:ext uri="{FF2B5EF4-FFF2-40B4-BE49-F238E27FC236}">
                    <a16:creationId xmlns:a16="http://schemas.microsoft.com/office/drawing/2014/main" id="{AC588A99-6D98-4381-A0A4-BAA12E21B4CB}"/>
                  </a:ext>
                </a:extLst>
              </p:cNvPr>
              <p:cNvSpPr/>
              <p:nvPr/>
            </p:nvSpPr>
            <p:spPr>
              <a:xfrm>
                <a:off x="14121551" y="5478016"/>
                <a:ext cx="75416" cy="201369"/>
              </a:xfrm>
              <a:custGeom>
                <a:avLst/>
                <a:gdLst>
                  <a:gd name="connsiteX0" fmla="*/ 43776 w 75416"/>
                  <a:gd name="connsiteY0" fmla="*/ 0 h 201369"/>
                  <a:gd name="connsiteX1" fmla="*/ 49613 w 75416"/>
                  <a:gd name="connsiteY1" fmla="*/ 118195 h 201369"/>
                  <a:gd name="connsiteX2" fmla="*/ 0 w 75416"/>
                  <a:gd name="connsiteY2" fmla="*/ 201370 h 201369"/>
                </a:gdLst>
                <a:ahLst/>
                <a:cxnLst>
                  <a:cxn ang="0">
                    <a:pos x="connsiteX0" y="connsiteY0"/>
                  </a:cxn>
                  <a:cxn ang="0">
                    <a:pos x="connsiteX1" y="connsiteY1"/>
                  </a:cxn>
                  <a:cxn ang="0">
                    <a:pos x="connsiteX2" y="connsiteY2"/>
                  </a:cxn>
                </a:cxnLst>
                <a:rect l="l" t="t" r="r" b="b"/>
                <a:pathLst>
                  <a:path w="75416" h="201369">
                    <a:moveTo>
                      <a:pt x="43776" y="0"/>
                    </a:moveTo>
                    <a:cubicBezTo>
                      <a:pt x="43776" y="0"/>
                      <a:pt x="110899" y="58368"/>
                      <a:pt x="49613" y="118195"/>
                    </a:cubicBezTo>
                    <a:cubicBezTo>
                      <a:pt x="49613" y="118195"/>
                      <a:pt x="67123" y="196992"/>
                      <a:pt x="0" y="201370"/>
                    </a:cubicBezTo>
                  </a:path>
                </a:pathLst>
              </a:custGeom>
              <a:noFill/>
              <a:ln w="12700" cap="rnd">
                <a:solidFill>
                  <a:schemeClr val="tx1"/>
                </a:solidFill>
                <a:prstDash val="solid"/>
                <a:round/>
              </a:ln>
            </p:spPr>
            <p:txBody>
              <a:bodyPr rtlCol="0" anchor="ctr"/>
              <a:lstStyle/>
              <a:p>
                <a:endParaRPr lang="en-AU"/>
              </a:p>
            </p:txBody>
          </p:sp>
          <p:sp>
            <p:nvSpPr>
              <p:cNvPr id="1840" name="Freeform: Shape 1839">
                <a:extLst>
                  <a:ext uri="{FF2B5EF4-FFF2-40B4-BE49-F238E27FC236}">
                    <a16:creationId xmlns:a16="http://schemas.microsoft.com/office/drawing/2014/main" id="{C33B9AF2-0553-404C-920D-169981398F7B}"/>
                  </a:ext>
                </a:extLst>
              </p:cNvPr>
              <p:cNvSpPr/>
              <p:nvPr/>
            </p:nvSpPr>
            <p:spPr>
              <a:xfrm>
                <a:off x="14029096" y="5536968"/>
                <a:ext cx="67415" cy="25650"/>
              </a:xfrm>
              <a:custGeom>
                <a:avLst/>
                <a:gdLst>
                  <a:gd name="connsiteX0" fmla="*/ 0 w 67415"/>
                  <a:gd name="connsiteY0" fmla="*/ 23464 h 25650"/>
                  <a:gd name="connsiteX1" fmla="*/ 67415 w 67415"/>
                  <a:gd name="connsiteY1" fmla="*/ 0 h 25650"/>
                </a:gdLst>
                <a:ahLst/>
                <a:cxnLst>
                  <a:cxn ang="0">
                    <a:pos x="connsiteX0" y="connsiteY0"/>
                  </a:cxn>
                  <a:cxn ang="0">
                    <a:pos x="connsiteX1" y="connsiteY1"/>
                  </a:cxn>
                </a:cxnLst>
                <a:rect l="l" t="t" r="r" b="b"/>
                <a:pathLst>
                  <a:path w="67415" h="25650">
                    <a:moveTo>
                      <a:pt x="0" y="23464"/>
                    </a:moveTo>
                    <a:cubicBezTo>
                      <a:pt x="0" y="23464"/>
                      <a:pt x="47395" y="36247"/>
                      <a:pt x="67415" y="0"/>
                    </a:cubicBezTo>
                  </a:path>
                </a:pathLst>
              </a:custGeom>
              <a:noFill/>
              <a:ln w="12700" cap="rnd">
                <a:solidFill>
                  <a:schemeClr val="tx1"/>
                </a:solidFill>
                <a:prstDash val="solid"/>
                <a:miter/>
              </a:ln>
            </p:spPr>
            <p:txBody>
              <a:bodyPr rtlCol="0" anchor="ctr"/>
              <a:lstStyle/>
              <a:p>
                <a:endParaRPr lang="en-AU"/>
              </a:p>
            </p:txBody>
          </p:sp>
          <p:sp>
            <p:nvSpPr>
              <p:cNvPr id="1841" name="Freeform: Shape 1840">
                <a:extLst>
                  <a:ext uri="{FF2B5EF4-FFF2-40B4-BE49-F238E27FC236}">
                    <a16:creationId xmlns:a16="http://schemas.microsoft.com/office/drawing/2014/main" id="{98FB7F6D-8DD0-4E98-8153-08D70B881C37}"/>
                  </a:ext>
                </a:extLst>
              </p:cNvPr>
              <p:cNvSpPr/>
              <p:nvPr/>
            </p:nvSpPr>
            <p:spPr>
              <a:xfrm>
                <a:off x="14085246" y="5550276"/>
                <a:ext cx="56908" cy="13145"/>
              </a:xfrm>
              <a:custGeom>
                <a:avLst/>
                <a:gdLst>
                  <a:gd name="connsiteX0" fmla="*/ 0 w 56908"/>
                  <a:gd name="connsiteY0" fmla="*/ 2626 h 13145"/>
                  <a:gd name="connsiteX1" fmla="*/ 56909 w 56908"/>
                  <a:gd name="connsiteY1" fmla="*/ 0 h 13145"/>
                </a:gdLst>
                <a:ahLst/>
                <a:cxnLst>
                  <a:cxn ang="0">
                    <a:pos x="connsiteX0" y="connsiteY0"/>
                  </a:cxn>
                  <a:cxn ang="0">
                    <a:pos x="connsiteX1" y="connsiteY1"/>
                  </a:cxn>
                </a:cxnLst>
                <a:rect l="l" t="t" r="r" b="b"/>
                <a:pathLst>
                  <a:path w="56908" h="13145">
                    <a:moveTo>
                      <a:pt x="0" y="2626"/>
                    </a:moveTo>
                    <a:cubicBezTo>
                      <a:pt x="0" y="2626"/>
                      <a:pt x="31402" y="27958"/>
                      <a:pt x="56909" y="0"/>
                    </a:cubicBezTo>
                  </a:path>
                </a:pathLst>
              </a:custGeom>
              <a:noFill/>
              <a:ln w="12700" cap="rnd">
                <a:solidFill>
                  <a:schemeClr val="tx1"/>
                </a:solidFill>
                <a:prstDash val="solid"/>
                <a:miter/>
              </a:ln>
            </p:spPr>
            <p:txBody>
              <a:bodyPr rtlCol="0" anchor="ctr"/>
              <a:lstStyle/>
              <a:p>
                <a:endParaRPr lang="en-AU"/>
              </a:p>
            </p:txBody>
          </p:sp>
          <p:sp>
            <p:nvSpPr>
              <p:cNvPr id="1842" name="Freeform: Shape 1841">
                <a:extLst>
                  <a:ext uri="{FF2B5EF4-FFF2-40B4-BE49-F238E27FC236}">
                    <a16:creationId xmlns:a16="http://schemas.microsoft.com/office/drawing/2014/main" id="{413C4F61-66A7-4FB3-B47C-BB1871D36B51}"/>
                  </a:ext>
                </a:extLst>
              </p:cNvPr>
              <p:cNvSpPr/>
              <p:nvPr/>
            </p:nvSpPr>
            <p:spPr>
              <a:xfrm>
                <a:off x="14081394" y="5405931"/>
                <a:ext cx="90120" cy="70800"/>
              </a:xfrm>
              <a:custGeom>
                <a:avLst/>
                <a:gdLst>
                  <a:gd name="connsiteX0" fmla="*/ 0 w 90120"/>
                  <a:gd name="connsiteY0" fmla="*/ 32978 h 70800"/>
                  <a:gd name="connsiteX1" fmla="*/ 44126 w 90120"/>
                  <a:gd name="connsiteY1" fmla="*/ 0 h 70800"/>
                  <a:gd name="connsiteX2" fmla="*/ 90120 w 90120"/>
                  <a:gd name="connsiteY2" fmla="*/ 45994 h 70800"/>
                  <a:gd name="connsiteX3" fmla="*/ 82824 w 90120"/>
                  <a:gd name="connsiteY3" fmla="*/ 70800 h 70800"/>
                </a:gdLst>
                <a:ahLst/>
                <a:cxnLst>
                  <a:cxn ang="0">
                    <a:pos x="connsiteX0" y="connsiteY0"/>
                  </a:cxn>
                  <a:cxn ang="0">
                    <a:pos x="connsiteX1" y="connsiteY1"/>
                  </a:cxn>
                  <a:cxn ang="0">
                    <a:pos x="connsiteX2" y="connsiteY2"/>
                  </a:cxn>
                  <a:cxn ang="0">
                    <a:pos x="connsiteX3" y="connsiteY3"/>
                  </a:cxn>
                </a:cxnLst>
                <a:rect l="l" t="t" r="r" b="b"/>
                <a:pathLst>
                  <a:path w="90120" h="70800">
                    <a:moveTo>
                      <a:pt x="0" y="32978"/>
                    </a:moveTo>
                    <a:cubicBezTo>
                      <a:pt x="5603" y="13892"/>
                      <a:pt x="23231" y="0"/>
                      <a:pt x="44126" y="0"/>
                    </a:cubicBezTo>
                    <a:cubicBezTo>
                      <a:pt x="69516" y="0"/>
                      <a:pt x="90120" y="20604"/>
                      <a:pt x="90120" y="45994"/>
                    </a:cubicBezTo>
                    <a:cubicBezTo>
                      <a:pt x="90120" y="55158"/>
                      <a:pt x="87435" y="63680"/>
                      <a:pt x="82824" y="70800"/>
                    </a:cubicBezTo>
                  </a:path>
                </a:pathLst>
              </a:custGeom>
              <a:noFill/>
              <a:ln w="12700" cap="rnd">
                <a:solidFill>
                  <a:schemeClr val="tx1"/>
                </a:solidFill>
                <a:prstDash val="solid"/>
                <a:miter/>
              </a:ln>
            </p:spPr>
            <p:txBody>
              <a:bodyPr rtlCol="0" anchor="ctr"/>
              <a:lstStyle/>
              <a:p>
                <a:endParaRPr lang="en-AU"/>
              </a:p>
            </p:txBody>
          </p:sp>
          <p:sp>
            <p:nvSpPr>
              <p:cNvPr id="1843" name="Freeform: Shape 1842">
                <a:extLst>
                  <a:ext uri="{FF2B5EF4-FFF2-40B4-BE49-F238E27FC236}">
                    <a16:creationId xmlns:a16="http://schemas.microsoft.com/office/drawing/2014/main" id="{F01DF5E9-4ACC-4D60-84EF-43AFD04357EA}"/>
                  </a:ext>
                </a:extLst>
              </p:cNvPr>
              <p:cNvSpPr/>
              <p:nvPr/>
            </p:nvSpPr>
            <p:spPr>
              <a:xfrm>
                <a:off x="14027812" y="5478191"/>
                <a:ext cx="42316" cy="21771"/>
              </a:xfrm>
              <a:custGeom>
                <a:avLst/>
                <a:gdLst>
                  <a:gd name="connsiteX0" fmla="*/ 0 w 42316"/>
                  <a:gd name="connsiteY0" fmla="*/ 0 h 21771"/>
                  <a:gd name="connsiteX1" fmla="*/ 42317 w 42316"/>
                  <a:gd name="connsiteY1" fmla="*/ 21771 h 21771"/>
                </a:gdLst>
                <a:ahLst/>
                <a:cxnLst>
                  <a:cxn ang="0">
                    <a:pos x="connsiteX0" y="connsiteY0"/>
                  </a:cxn>
                  <a:cxn ang="0">
                    <a:pos x="connsiteX1" y="connsiteY1"/>
                  </a:cxn>
                </a:cxnLst>
                <a:rect l="l" t="t" r="r" b="b"/>
                <a:pathLst>
                  <a:path w="42316" h="21771">
                    <a:moveTo>
                      <a:pt x="0" y="0"/>
                    </a:moveTo>
                    <a:cubicBezTo>
                      <a:pt x="0" y="0"/>
                      <a:pt x="25799" y="21771"/>
                      <a:pt x="42317" y="21771"/>
                    </a:cubicBezTo>
                  </a:path>
                </a:pathLst>
              </a:custGeom>
              <a:noFill/>
              <a:ln w="12700" cap="rnd">
                <a:solidFill>
                  <a:schemeClr val="tx1"/>
                </a:solidFill>
                <a:prstDash val="solid"/>
                <a:miter/>
              </a:ln>
            </p:spPr>
            <p:txBody>
              <a:bodyPr rtlCol="0" anchor="ctr"/>
              <a:lstStyle/>
              <a:p>
                <a:endParaRPr lang="en-AU"/>
              </a:p>
            </p:txBody>
          </p:sp>
        </p:grpSp>
        <p:sp>
          <p:nvSpPr>
            <p:cNvPr id="1844" name="Freeform: Shape 1843">
              <a:extLst>
                <a:ext uri="{FF2B5EF4-FFF2-40B4-BE49-F238E27FC236}">
                  <a16:creationId xmlns:a16="http://schemas.microsoft.com/office/drawing/2014/main" id="{38AE03CA-2EC5-44A1-A860-4F903763D810}"/>
                </a:ext>
              </a:extLst>
            </p:cNvPr>
            <p:cNvSpPr/>
            <p:nvPr/>
          </p:nvSpPr>
          <p:spPr>
            <a:xfrm>
              <a:off x="14150268" y="5466926"/>
              <a:ext cx="15059" cy="11089"/>
            </a:xfrm>
            <a:custGeom>
              <a:avLst/>
              <a:gdLst>
                <a:gd name="connsiteX0" fmla="*/ 15059 w 15059"/>
                <a:gd name="connsiteY0" fmla="*/ 11090 h 11089"/>
                <a:gd name="connsiteX1" fmla="*/ 0 w 15059"/>
                <a:gd name="connsiteY1" fmla="*/ 0 h 11089"/>
              </a:gdLst>
              <a:ahLst/>
              <a:cxnLst>
                <a:cxn ang="0">
                  <a:pos x="connsiteX0" y="connsiteY0"/>
                </a:cxn>
                <a:cxn ang="0">
                  <a:pos x="connsiteX1" y="connsiteY1"/>
                </a:cxn>
              </a:cxnLst>
              <a:rect l="l" t="t" r="r" b="b"/>
              <a:pathLst>
                <a:path w="15059" h="11089">
                  <a:moveTo>
                    <a:pt x="15059" y="11090"/>
                  </a:moveTo>
                  <a:cubicBezTo>
                    <a:pt x="15059" y="11090"/>
                    <a:pt x="4728" y="2510"/>
                    <a:pt x="0" y="0"/>
                  </a:cubicBezTo>
                </a:path>
              </a:pathLst>
            </a:custGeom>
            <a:noFill/>
            <a:ln w="12700" cap="rnd">
              <a:solidFill>
                <a:schemeClr val="tx1"/>
              </a:solidFill>
              <a:prstDash val="solid"/>
              <a:round/>
            </a:ln>
          </p:spPr>
          <p:txBody>
            <a:bodyPr rtlCol="0" anchor="ctr"/>
            <a:lstStyle/>
            <a:p>
              <a:endParaRPr lang="en-AU"/>
            </a:p>
          </p:txBody>
        </p:sp>
      </p:grpSp>
      <p:grpSp>
        <p:nvGrpSpPr>
          <p:cNvPr id="1845" name="Graphic 1697">
            <a:extLst>
              <a:ext uri="{FF2B5EF4-FFF2-40B4-BE49-F238E27FC236}">
                <a16:creationId xmlns:a16="http://schemas.microsoft.com/office/drawing/2014/main" id="{2A5A2463-B18F-47EF-BCCB-BF222173D065}"/>
              </a:ext>
            </a:extLst>
          </p:cNvPr>
          <p:cNvGrpSpPr/>
          <p:nvPr/>
        </p:nvGrpSpPr>
        <p:grpSpPr>
          <a:xfrm>
            <a:off x="8124920" y="4699853"/>
            <a:ext cx="340519" cy="382369"/>
            <a:chOff x="13856619" y="4699853"/>
            <a:chExt cx="340519" cy="382369"/>
          </a:xfrm>
        </p:grpSpPr>
        <p:sp>
          <p:nvSpPr>
            <p:cNvPr id="1846" name="Freeform: Shape 1845">
              <a:extLst>
                <a:ext uri="{FF2B5EF4-FFF2-40B4-BE49-F238E27FC236}">
                  <a16:creationId xmlns:a16="http://schemas.microsoft.com/office/drawing/2014/main" id="{3E87C7DA-E9D7-4EC6-AAE1-D62A84FB65CA}"/>
                </a:ext>
              </a:extLst>
            </p:cNvPr>
            <p:cNvSpPr/>
            <p:nvPr/>
          </p:nvSpPr>
          <p:spPr>
            <a:xfrm>
              <a:off x="13856619" y="4699853"/>
              <a:ext cx="266275" cy="266275"/>
            </a:xfrm>
            <a:custGeom>
              <a:avLst/>
              <a:gdLst>
                <a:gd name="connsiteX0" fmla="*/ 266275 w 266275"/>
                <a:gd name="connsiteY0" fmla="*/ 133138 h 266275"/>
                <a:gd name="connsiteX1" fmla="*/ 133138 w 266275"/>
                <a:gd name="connsiteY1" fmla="*/ 266275 h 266275"/>
                <a:gd name="connsiteX2" fmla="*/ 0 w 266275"/>
                <a:gd name="connsiteY2" fmla="*/ 133138 h 266275"/>
                <a:gd name="connsiteX3" fmla="*/ 133138 w 266275"/>
                <a:gd name="connsiteY3" fmla="*/ 0 h 266275"/>
                <a:gd name="connsiteX4" fmla="*/ 266275 w 266275"/>
                <a:gd name="connsiteY4" fmla="*/ 133138 h 266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275" h="266275">
                  <a:moveTo>
                    <a:pt x="266275" y="133138"/>
                  </a:moveTo>
                  <a:cubicBezTo>
                    <a:pt x="266275" y="206681"/>
                    <a:pt x="206681" y="266275"/>
                    <a:pt x="133138" y="266275"/>
                  </a:cubicBezTo>
                  <a:cubicBezTo>
                    <a:pt x="59594" y="266275"/>
                    <a:pt x="0" y="206681"/>
                    <a:pt x="0" y="133138"/>
                  </a:cubicBezTo>
                  <a:cubicBezTo>
                    <a:pt x="0" y="59594"/>
                    <a:pt x="59594" y="0"/>
                    <a:pt x="133138" y="0"/>
                  </a:cubicBezTo>
                  <a:cubicBezTo>
                    <a:pt x="206681" y="0"/>
                    <a:pt x="266275" y="59594"/>
                    <a:pt x="266275" y="133138"/>
                  </a:cubicBezTo>
                  <a:close/>
                </a:path>
              </a:pathLst>
            </a:custGeom>
            <a:noFill/>
            <a:ln w="12700" cap="rnd">
              <a:solidFill>
                <a:schemeClr val="tx1"/>
              </a:solidFill>
              <a:prstDash val="solid"/>
              <a:round/>
            </a:ln>
          </p:spPr>
          <p:txBody>
            <a:bodyPr rtlCol="0" anchor="ctr"/>
            <a:lstStyle/>
            <a:p>
              <a:endParaRPr lang="en-AU"/>
            </a:p>
          </p:txBody>
        </p:sp>
        <p:sp>
          <p:nvSpPr>
            <p:cNvPr id="1847" name="Freeform: Shape 1846">
              <a:extLst>
                <a:ext uri="{FF2B5EF4-FFF2-40B4-BE49-F238E27FC236}">
                  <a16:creationId xmlns:a16="http://schemas.microsoft.com/office/drawing/2014/main" id="{F9F89AFA-D4C0-4596-AE20-98EA7FA7ADFA}"/>
                </a:ext>
              </a:extLst>
            </p:cNvPr>
            <p:cNvSpPr/>
            <p:nvPr/>
          </p:nvSpPr>
          <p:spPr>
            <a:xfrm>
              <a:off x="13896776" y="4739193"/>
              <a:ext cx="70858" cy="64846"/>
            </a:xfrm>
            <a:custGeom>
              <a:avLst/>
              <a:gdLst>
                <a:gd name="connsiteX0" fmla="*/ 0 w 70858"/>
                <a:gd name="connsiteY0" fmla="*/ 64847 h 64846"/>
                <a:gd name="connsiteX1" fmla="*/ 70859 w 70858"/>
                <a:gd name="connsiteY1" fmla="*/ 0 h 64846"/>
              </a:gdLst>
              <a:ahLst/>
              <a:cxnLst>
                <a:cxn ang="0">
                  <a:pos x="connsiteX0" y="connsiteY0"/>
                </a:cxn>
                <a:cxn ang="0">
                  <a:pos x="connsiteX1" y="connsiteY1"/>
                </a:cxn>
              </a:cxnLst>
              <a:rect l="l" t="t" r="r" b="b"/>
              <a:pathLst>
                <a:path w="70858" h="64846">
                  <a:moveTo>
                    <a:pt x="0" y="64847"/>
                  </a:moveTo>
                  <a:cubicBezTo>
                    <a:pt x="10214" y="32394"/>
                    <a:pt x="37239" y="7413"/>
                    <a:pt x="70859" y="0"/>
                  </a:cubicBezTo>
                </a:path>
              </a:pathLst>
            </a:custGeom>
            <a:noFill/>
            <a:ln w="12700" cap="rnd">
              <a:solidFill>
                <a:schemeClr val="tx1"/>
              </a:solidFill>
              <a:prstDash val="solid"/>
              <a:round/>
            </a:ln>
          </p:spPr>
          <p:txBody>
            <a:bodyPr rtlCol="0" anchor="ctr"/>
            <a:lstStyle/>
            <a:p>
              <a:endParaRPr lang="en-AU"/>
            </a:p>
          </p:txBody>
        </p:sp>
        <p:sp>
          <p:nvSpPr>
            <p:cNvPr id="1848" name="Freeform: Shape 1847">
              <a:extLst>
                <a:ext uri="{FF2B5EF4-FFF2-40B4-BE49-F238E27FC236}">
                  <a16:creationId xmlns:a16="http://schemas.microsoft.com/office/drawing/2014/main" id="{D6EC5AA3-BFD7-43EA-A695-52ABFD088D84}"/>
                </a:ext>
              </a:extLst>
            </p:cNvPr>
            <p:cNvSpPr/>
            <p:nvPr/>
          </p:nvSpPr>
          <p:spPr>
            <a:xfrm>
              <a:off x="14100714" y="4882837"/>
              <a:ext cx="68348" cy="100101"/>
            </a:xfrm>
            <a:custGeom>
              <a:avLst/>
              <a:gdLst>
                <a:gd name="connsiteX0" fmla="*/ 68349 w 68348"/>
                <a:gd name="connsiteY0" fmla="*/ 0 h 100101"/>
                <a:gd name="connsiteX1" fmla="*/ 0 w 68348"/>
                <a:gd name="connsiteY1" fmla="*/ 100101 h 100101"/>
              </a:gdLst>
              <a:ahLst/>
              <a:cxnLst>
                <a:cxn ang="0">
                  <a:pos x="connsiteX0" y="connsiteY0"/>
                </a:cxn>
                <a:cxn ang="0">
                  <a:pos x="connsiteX1" y="connsiteY1"/>
                </a:cxn>
              </a:cxnLst>
              <a:rect l="l" t="t" r="r" b="b"/>
              <a:pathLst>
                <a:path w="68348" h="100101">
                  <a:moveTo>
                    <a:pt x="68349" y="0"/>
                  </a:moveTo>
                  <a:cubicBezTo>
                    <a:pt x="57201" y="40507"/>
                    <a:pt x="32745" y="75528"/>
                    <a:pt x="0" y="100101"/>
                  </a:cubicBezTo>
                </a:path>
              </a:pathLst>
            </a:custGeom>
            <a:noFill/>
            <a:ln w="12700" cap="rnd">
              <a:solidFill>
                <a:schemeClr val="tx1"/>
              </a:solidFill>
              <a:prstDash val="solid"/>
              <a:round/>
            </a:ln>
          </p:spPr>
          <p:txBody>
            <a:bodyPr rtlCol="0" anchor="ctr"/>
            <a:lstStyle/>
            <a:p>
              <a:endParaRPr lang="en-AU"/>
            </a:p>
          </p:txBody>
        </p:sp>
        <p:sp>
          <p:nvSpPr>
            <p:cNvPr id="1849" name="Freeform: Shape 1848">
              <a:extLst>
                <a:ext uri="{FF2B5EF4-FFF2-40B4-BE49-F238E27FC236}">
                  <a16:creationId xmlns:a16="http://schemas.microsoft.com/office/drawing/2014/main" id="{864A4602-7F3A-4365-A2DD-74EF2A3A43A1}"/>
                </a:ext>
              </a:extLst>
            </p:cNvPr>
            <p:cNvSpPr/>
            <p:nvPr/>
          </p:nvSpPr>
          <p:spPr>
            <a:xfrm>
              <a:off x="13952634" y="4795927"/>
              <a:ext cx="74185" cy="74185"/>
            </a:xfrm>
            <a:custGeom>
              <a:avLst/>
              <a:gdLst>
                <a:gd name="connsiteX0" fmla="*/ 37122 w 74185"/>
                <a:gd name="connsiteY0" fmla="*/ 0 h 74185"/>
                <a:gd name="connsiteX1" fmla="*/ 74186 w 74185"/>
                <a:gd name="connsiteY1" fmla="*/ 37064 h 74185"/>
                <a:gd name="connsiteX2" fmla="*/ 37122 w 74185"/>
                <a:gd name="connsiteY2" fmla="*/ 74186 h 74185"/>
                <a:gd name="connsiteX3" fmla="*/ 0 w 74185"/>
                <a:gd name="connsiteY3" fmla="*/ 37064 h 74185"/>
              </a:gdLst>
              <a:ahLst/>
              <a:cxnLst>
                <a:cxn ang="0">
                  <a:pos x="connsiteX0" y="connsiteY0"/>
                </a:cxn>
                <a:cxn ang="0">
                  <a:pos x="connsiteX1" y="connsiteY1"/>
                </a:cxn>
                <a:cxn ang="0">
                  <a:pos x="connsiteX2" y="connsiteY2"/>
                </a:cxn>
                <a:cxn ang="0">
                  <a:pos x="connsiteX3" y="connsiteY3"/>
                </a:cxn>
              </a:cxnLst>
              <a:rect l="l" t="t" r="r" b="b"/>
              <a:pathLst>
                <a:path w="74185" h="74185">
                  <a:moveTo>
                    <a:pt x="37122" y="0"/>
                  </a:moveTo>
                  <a:cubicBezTo>
                    <a:pt x="57609" y="0"/>
                    <a:pt x="74186" y="16577"/>
                    <a:pt x="74186" y="37064"/>
                  </a:cubicBezTo>
                  <a:cubicBezTo>
                    <a:pt x="74186" y="57551"/>
                    <a:pt x="57609" y="74186"/>
                    <a:pt x="37122" y="74186"/>
                  </a:cubicBezTo>
                  <a:cubicBezTo>
                    <a:pt x="16635" y="74186"/>
                    <a:pt x="0" y="57551"/>
                    <a:pt x="0" y="37064"/>
                  </a:cubicBezTo>
                </a:path>
              </a:pathLst>
            </a:custGeom>
            <a:noFill/>
            <a:ln w="12700" cap="rnd">
              <a:solidFill>
                <a:schemeClr val="tx1"/>
              </a:solidFill>
              <a:prstDash val="solid"/>
              <a:round/>
            </a:ln>
          </p:spPr>
          <p:txBody>
            <a:bodyPr rtlCol="0" anchor="ctr"/>
            <a:lstStyle/>
            <a:p>
              <a:endParaRPr lang="en-AU"/>
            </a:p>
          </p:txBody>
        </p:sp>
        <p:sp>
          <p:nvSpPr>
            <p:cNvPr id="1850" name="Freeform: Shape 1849">
              <a:extLst>
                <a:ext uri="{FF2B5EF4-FFF2-40B4-BE49-F238E27FC236}">
                  <a16:creationId xmlns:a16="http://schemas.microsoft.com/office/drawing/2014/main" id="{10882859-4096-4B40-8B74-01178A67EB28}"/>
                </a:ext>
              </a:extLst>
            </p:cNvPr>
            <p:cNvSpPr/>
            <p:nvPr/>
          </p:nvSpPr>
          <p:spPr>
            <a:xfrm>
              <a:off x="14153362" y="4838360"/>
              <a:ext cx="43776" cy="43776"/>
            </a:xfrm>
            <a:custGeom>
              <a:avLst/>
              <a:gdLst>
                <a:gd name="connsiteX0" fmla="*/ 43776 w 43776"/>
                <a:gd name="connsiteY0" fmla="*/ 21888 h 43776"/>
                <a:gd name="connsiteX1" fmla="*/ 21888 w 43776"/>
                <a:gd name="connsiteY1" fmla="*/ 43776 h 43776"/>
                <a:gd name="connsiteX2" fmla="*/ 0 w 43776"/>
                <a:gd name="connsiteY2" fmla="*/ 21888 h 43776"/>
                <a:gd name="connsiteX3" fmla="*/ 21888 w 43776"/>
                <a:gd name="connsiteY3" fmla="*/ 0 h 43776"/>
                <a:gd name="connsiteX4" fmla="*/ 43776 w 43776"/>
                <a:gd name="connsiteY4" fmla="*/ 21888 h 4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76" h="43776">
                  <a:moveTo>
                    <a:pt x="43776" y="21888"/>
                  </a:moveTo>
                  <a:cubicBezTo>
                    <a:pt x="43776" y="33970"/>
                    <a:pt x="33970" y="43776"/>
                    <a:pt x="21888" y="43776"/>
                  </a:cubicBezTo>
                  <a:cubicBezTo>
                    <a:pt x="9806" y="43776"/>
                    <a:pt x="0" y="33970"/>
                    <a:pt x="0" y="21888"/>
                  </a:cubicBezTo>
                  <a:cubicBezTo>
                    <a:pt x="0" y="9806"/>
                    <a:pt x="9806" y="0"/>
                    <a:pt x="21888" y="0"/>
                  </a:cubicBezTo>
                  <a:cubicBezTo>
                    <a:pt x="33970" y="0"/>
                    <a:pt x="43776" y="9806"/>
                    <a:pt x="43776" y="21888"/>
                  </a:cubicBezTo>
                  <a:close/>
                </a:path>
              </a:pathLst>
            </a:custGeom>
            <a:noFill/>
            <a:ln w="12700" cap="rnd">
              <a:solidFill>
                <a:schemeClr val="tx1"/>
              </a:solidFill>
              <a:prstDash val="solid"/>
              <a:round/>
            </a:ln>
          </p:spPr>
          <p:txBody>
            <a:bodyPr rtlCol="0" anchor="ctr"/>
            <a:lstStyle/>
            <a:p>
              <a:endParaRPr lang="en-AU"/>
            </a:p>
          </p:txBody>
        </p:sp>
        <p:sp>
          <p:nvSpPr>
            <p:cNvPr id="1851" name="Freeform: Shape 1850">
              <a:extLst>
                <a:ext uri="{FF2B5EF4-FFF2-40B4-BE49-F238E27FC236}">
                  <a16:creationId xmlns:a16="http://schemas.microsoft.com/office/drawing/2014/main" id="{747FFE1E-A50D-4D52-8797-873D73029F0D}"/>
                </a:ext>
              </a:extLst>
            </p:cNvPr>
            <p:cNvSpPr/>
            <p:nvPr/>
          </p:nvSpPr>
          <p:spPr>
            <a:xfrm>
              <a:off x="13880783" y="4942197"/>
              <a:ext cx="217887" cy="140025"/>
            </a:xfrm>
            <a:custGeom>
              <a:avLst/>
              <a:gdLst>
                <a:gd name="connsiteX0" fmla="*/ 187770 w 217887"/>
                <a:gd name="connsiteY0" fmla="*/ 0 h 140025"/>
                <a:gd name="connsiteX1" fmla="*/ 217888 w 217887"/>
                <a:gd name="connsiteY1" fmla="*/ 46461 h 140025"/>
                <a:gd name="connsiteX2" fmla="*/ 217888 w 217887"/>
                <a:gd name="connsiteY2" fmla="*/ 111483 h 140025"/>
                <a:gd name="connsiteX3" fmla="*/ 189346 w 217887"/>
                <a:gd name="connsiteY3" fmla="*/ 140025 h 140025"/>
                <a:gd name="connsiteX4" fmla="*/ 28542 w 217887"/>
                <a:gd name="connsiteY4" fmla="*/ 140025 h 140025"/>
                <a:gd name="connsiteX5" fmla="*/ 0 w 217887"/>
                <a:gd name="connsiteY5" fmla="*/ 111483 h 140025"/>
                <a:gd name="connsiteX6" fmla="*/ 0 w 217887"/>
                <a:gd name="connsiteY6" fmla="*/ 46461 h 140025"/>
                <a:gd name="connsiteX7" fmla="*/ 15759 w 217887"/>
                <a:gd name="connsiteY7" fmla="*/ 22530 h 14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887" h="140025">
                  <a:moveTo>
                    <a:pt x="187770" y="0"/>
                  </a:moveTo>
                  <a:lnTo>
                    <a:pt x="217888" y="46461"/>
                  </a:lnTo>
                  <a:lnTo>
                    <a:pt x="217888" y="111483"/>
                  </a:lnTo>
                  <a:cubicBezTo>
                    <a:pt x="217888" y="127184"/>
                    <a:pt x="205047" y="140025"/>
                    <a:pt x="189346" y="140025"/>
                  </a:cubicBezTo>
                  <a:lnTo>
                    <a:pt x="28542" y="140025"/>
                  </a:lnTo>
                  <a:cubicBezTo>
                    <a:pt x="12841" y="140025"/>
                    <a:pt x="0" y="127184"/>
                    <a:pt x="0" y="111483"/>
                  </a:cubicBezTo>
                  <a:lnTo>
                    <a:pt x="0" y="46461"/>
                  </a:lnTo>
                  <a:lnTo>
                    <a:pt x="15759" y="22530"/>
                  </a:lnTo>
                </a:path>
              </a:pathLst>
            </a:custGeom>
            <a:noFill/>
            <a:ln w="12700" cap="flat">
              <a:solidFill>
                <a:schemeClr val="tx1"/>
              </a:solidFill>
              <a:prstDash val="solid"/>
              <a:round/>
            </a:ln>
          </p:spPr>
          <p:txBody>
            <a:bodyPr rtlCol="0" anchor="ctr"/>
            <a:lstStyle/>
            <a:p>
              <a:endParaRPr lang="en-AU"/>
            </a:p>
          </p:txBody>
        </p:sp>
        <p:sp>
          <p:nvSpPr>
            <p:cNvPr id="1852" name="Freeform: Shape 1851">
              <a:extLst>
                <a:ext uri="{FF2B5EF4-FFF2-40B4-BE49-F238E27FC236}">
                  <a16:creationId xmlns:a16="http://schemas.microsoft.com/office/drawing/2014/main" id="{5653A9F5-FBC8-478B-ACD2-7BC7F8DDE273}"/>
                </a:ext>
              </a:extLst>
            </p:cNvPr>
            <p:cNvSpPr/>
            <p:nvPr/>
          </p:nvSpPr>
          <p:spPr>
            <a:xfrm>
              <a:off x="13984678" y="4827971"/>
              <a:ext cx="10039" cy="10039"/>
            </a:xfrm>
            <a:custGeom>
              <a:avLst/>
              <a:gdLst>
                <a:gd name="connsiteX0" fmla="*/ 10039 w 10039"/>
                <a:gd name="connsiteY0" fmla="*/ 5020 h 10039"/>
                <a:gd name="connsiteX1" fmla="*/ 5020 w 10039"/>
                <a:gd name="connsiteY1" fmla="*/ 10039 h 10039"/>
                <a:gd name="connsiteX2" fmla="*/ 0 w 10039"/>
                <a:gd name="connsiteY2" fmla="*/ 5020 h 10039"/>
                <a:gd name="connsiteX3" fmla="*/ 5020 w 10039"/>
                <a:gd name="connsiteY3" fmla="*/ 0 h 10039"/>
                <a:gd name="connsiteX4" fmla="*/ 10039 w 10039"/>
                <a:gd name="connsiteY4" fmla="*/ 5020 h 1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9" h="10039">
                  <a:moveTo>
                    <a:pt x="10039" y="5020"/>
                  </a:moveTo>
                  <a:cubicBezTo>
                    <a:pt x="10039" y="7763"/>
                    <a:pt x="7821" y="10039"/>
                    <a:pt x="5020" y="10039"/>
                  </a:cubicBezTo>
                  <a:cubicBezTo>
                    <a:pt x="2218" y="10039"/>
                    <a:pt x="0" y="7821"/>
                    <a:pt x="0" y="5020"/>
                  </a:cubicBezTo>
                  <a:cubicBezTo>
                    <a:pt x="0" y="2218"/>
                    <a:pt x="2218" y="0"/>
                    <a:pt x="5020" y="0"/>
                  </a:cubicBezTo>
                  <a:cubicBezTo>
                    <a:pt x="7821" y="0"/>
                    <a:pt x="10039" y="2218"/>
                    <a:pt x="10039" y="5020"/>
                  </a:cubicBezTo>
                  <a:close/>
                </a:path>
              </a:pathLst>
            </a:custGeom>
            <a:solidFill>
              <a:srgbClr val="3A4553"/>
            </a:solidFill>
            <a:ln w="12700" cap="flat">
              <a:solidFill>
                <a:schemeClr val="tx1"/>
              </a:solidFill>
              <a:prstDash val="solid"/>
              <a:miter/>
            </a:ln>
          </p:spPr>
          <p:txBody>
            <a:bodyPr rtlCol="0" anchor="ctr"/>
            <a:lstStyle/>
            <a:p>
              <a:endParaRPr lang="en-AU"/>
            </a:p>
          </p:txBody>
        </p:sp>
        <p:grpSp>
          <p:nvGrpSpPr>
            <p:cNvPr id="1853" name="Graphic 1697">
              <a:extLst>
                <a:ext uri="{FF2B5EF4-FFF2-40B4-BE49-F238E27FC236}">
                  <a16:creationId xmlns:a16="http://schemas.microsoft.com/office/drawing/2014/main" id="{D8021BE1-FE9E-43C1-919A-75CB1A36AE62}"/>
                </a:ext>
              </a:extLst>
            </p:cNvPr>
            <p:cNvGrpSpPr/>
            <p:nvPr/>
          </p:nvGrpSpPr>
          <p:grpSpPr>
            <a:xfrm>
              <a:off x="13916855" y="5040022"/>
              <a:ext cx="145745" cy="10039"/>
              <a:chOff x="13916855" y="5040022"/>
              <a:chExt cx="145745" cy="10039"/>
            </a:xfrm>
            <a:solidFill>
              <a:srgbClr val="3A4553"/>
            </a:solidFill>
          </p:grpSpPr>
          <p:sp>
            <p:nvSpPr>
              <p:cNvPr id="1854" name="Freeform: Shape 1853">
                <a:extLst>
                  <a:ext uri="{FF2B5EF4-FFF2-40B4-BE49-F238E27FC236}">
                    <a16:creationId xmlns:a16="http://schemas.microsoft.com/office/drawing/2014/main" id="{59A8FC90-A593-403A-964A-DD2DE6232798}"/>
                  </a:ext>
                </a:extLst>
              </p:cNvPr>
              <p:cNvSpPr/>
              <p:nvPr/>
            </p:nvSpPr>
            <p:spPr>
              <a:xfrm>
                <a:off x="13916855" y="5040022"/>
                <a:ext cx="10039" cy="10039"/>
              </a:xfrm>
              <a:custGeom>
                <a:avLst/>
                <a:gdLst>
                  <a:gd name="connsiteX0" fmla="*/ 10039 w 10039"/>
                  <a:gd name="connsiteY0" fmla="*/ 5020 h 10039"/>
                  <a:gd name="connsiteX1" fmla="*/ 5020 w 10039"/>
                  <a:gd name="connsiteY1" fmla="*/ 10039 h 10039"/>
                  <a:gd name="connsiteX2" fmla="*/ 0 w 10039"/>
                  <a:gd name="connsiteY2" fmla="*/ 5020 h 10039"/>
                  <a:gd name="connsiteX3" fmla="*/ 5020 w 10039"/>
                  <a:gd name="connsiteY3" fmla="*/ 0 h 10039"/>
                  <a:gd name="connsiteX4" fmla="*/ 10039 w 10039"/>
                  <a:gd name="connsiteY4" fmla="*/ 5020 h 1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9" h="10039">
                    <a:moveTo>
                      <a:pt x="10039" y="5020"/>
                    </a:moveTo>
                    <a:cubicBezTo>
                      <a:pt x="10039" y="7763"/>
                      <a:pt x="7821" y="10039"/>
                      <a:pt x="5020" y="10039"/>
                    </a:cubicBezTo>
                    <a:cubicBezTo>
                      <a:pt x="2218" y="10039"/>
                      <a:pt x="0" y="7821"/>
                      <a:pt x="0" y="5020"/>
                    </a:cubicBezTo>
                    <a:cubicBezTo>
                      <a:pt x="0" y="2218"/>
                      <a:pt x="2218" y="0"/>
                      <a:pt x="5020" y="0"/>
                    </a:cubicBezTo>
                    <a:cubicBezTo>
                      <a:pt x="7821" y="0"/>
                      <a:pt x="10039" y="2218"/>
                      <a:pt x="10039" y="5020"/>
                    </a:cubicBezTo>
                    <a:close/>
                  </a:path>
                </a:pathLst>
              </a:custGeom>
              <a:solidFill>
                <a:srgbClr val="3A4553"/>
              </a:solidFill>
              <a:ln w="12700" cap="flat">
                <a:solidFill>
                  <a:schemeClr val="tx1"/>
                </a:solidFill>
                <a:prstDash val="solid"/>
                <a:miter/>
              </a:ln>
            </p:spPr>
            <p:txBody>
              <a:bodyPr rtlCol="0" anchor="ctr"/>
              <a:lstStyle/>
              <a:p>
                <a:endParaRPr lang="en-AU"/>
              </a:p>
            </p:txBody>
          </p:sp>
          <p:sp>
            <p:nvSpPr>
              <p:cNvPr id="1855" name="Freeform: Shape 1854">
                <a:extLst>
                  <a:ext uri="{FF2B5EF4-FFF2-40B4-BE49-F238E27FC236}">
                    <a16:creationId xmlns:a16="http://schemas.microsoft.com/office/drawing/2014/main" id="{589DAB25-F733-4D20-9AFE-BEA215DAEC4F}"/>
                  </a:ext>
                </a:extLst>
              </p:cNvPr>
              <p:cNvSpPr/>
              <p:nvPr/>
            </p:nvSpPr>
            <p:spPr>
              <a:xfrm>
                <a:off x="14052560" y="5040022"/>
                <a:ext cx="10039" cy="10039"/>
              </a:xfrm>
              <a:custGeom>
                <a:avLst/>
                <a:gdLst>
                  <a:gd name="connsiteX0" fmla="*/ 10039 w 10039"/>
                  <a:gd name="connsiteY0" fmla="*/ 5020 h 10039"/>
                  <a:gd name="connsiteX1" fmla="*/ 5020 w 10039"/>
                  <a:gd name="connsiteY1" fmla="*/ 10039 h 10039"/>
                  <a:gd name="connsiteX2" fmla="*/ 0 w 10039"/>
                  <a:gd name="connsiteY2" fmla="*/ 5020 h 10039"/>
                  <a:gd name="connsiteX3" fmla="*/ 5020 w 10039"/>
                  <a:gd name="connsiteY3" fmla="*/ 0 h 10039"/>
                  <a:gd name="connsiteX4" fmla="*/ 10039 w 10039"/>
                  <a:gd name="connsiteY4" fmla="*/ 5020 h 10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9" h="10039">
                    <a:moveTo>
                      <a:pt x="10039" y="5020"/>
                    </a:moveTo>
                    <a:cubicBezTo>
                      <a:pt x="10039" y="7763"/>
                      <a:pt x="7821" y="10039"/>
                      <a:pt x="5020" y="10039"/>
                    </a:cubicBezTo>
                    <a:cubicBezTo>
                      <a:pt x="2218" y="10039"/>
                      <a:pt x="0" y="7821"/>
                      <a:pt x="0" y="5020"/>
                    </a:cubicBezTo>
                    <a:cubicBezTo>
                      <a:pt x="0" y="2218"/>
                      <a:pt x="2218" y="0"/>
                      <a:pt x="5020" y="0"/>
                    </a:cubicBezTo>
                    <a:cubicBezTo>
                      <a:pt x="7821" y="0"/>
                      <a:pt x="10039" y="2218"/>
                      <a:pt x="10039" y="5020"/>
                    </a:cubicBezTo>
                    <a:close/>
                  </a:path>
                </a:pathLst>
              </a:custGeom>
              <a:solidFill>
                <a:srgbClr val="3A4553"/>
              </a:solidFill>
              <a:ln w="12700" cap="flat">
                <a:solidFill>
                  <a:schemeClr val="tx1"/>
                </a:solidFill>
                <a:prstDash val="solid"/>
                <a:miter/>
              </a:ln>
            </p:spPr>
            <p:txBody>
              <a:bodyPr rtlCol="0" anchor="ctr"/>
              <a:lstStyle/>
              <a:p>
                <a:endParaRPr lang="en-AU"/>
              </a:p>
            </p:txBody>
          </p:sp>
        </p:grpSp>
      </p:grpSp>
      <p:grpSp>
        <p:nvGrpSpPr>
          <p:cNvPr id="1856" name="Graphic 1697">
            <a:extLst>
              <a:ext uri="{FF2B5EF4-FFF2-40B4-BE49-F238E27FC236}">
                <a16:creationId xmlns:a16="http://schemas.microsoft.com/office/drawing/2014/main" id="{91B5B591-EF16-4244-AA54-C379C81A42D2}"/>
              </a:ext>
            </a:extLst>
          </p:cNvPr>
          <p:cNvGrpSpPr/>
          <p:nvPr/>
        </p:nvGrpSpPr>
        <p:grpSpPr>
          <a:xfrm>
            <a:off x="8123227" y="6044244"/>
            <a:ext cx="343846" cy="320907"/>
            <a:chOff x="13854926" y="6044244"/>
            <a:chExt cx="343846" cy="320907"/>
          </a:xfrm>
          <a:noFill/>
        </p:grpSpPr>
        <p:sp>
          <p:nvSpPr>
            <p:cNvPr id="1857" name="Freeform: Shape 1856">
              <a:extLst>
                <a:ext uri="{FF2B5EF4-FFF2-40B4-BE49-F238E27FC236}">
                  <a16:creationId xmlns:a16="http://schemas.microsoft.com/office/drawing/2014/main" id="{B99D8B5E-127F-43EB-8E3E-0BE6D8CD481A}"/>
                </a:ext>
              </a:extLst>
            </p:cNvPr>
            <p:cNvSpPr/>
            <p:nvPr/>
          </p:nvSpPr>
          <p:spPr>
            <a:xfrm>
              <a:off x="13854926" y="6108274"/>
              <a:ext cx="213276" cy="256877"/>
            </a:xfrm>
            <a:custGeom>
              <a:avLst/>
              <a:gdLst>
                <a:gd name="connsiteX0" fmla="*/ 106638 w 213276"/>
                <a:gd name="connsiteY0" fmla="*/ 17627 h 256877"/>
                <a:gd name="connsiteX1" fmla="*/ 0 w 213276"/>
                <a:gd name="connsiteY1" fmla="*/ 0 h 256877"/>
                <a:gd name="connsiteX2" fmla="*/ 0 w 213276"/>
                <a:gd name="connsiteY2" fmla="*/ 133838 h 256877"/>
                <a:gd name="connsiteX3" fmla="*/ 106638 w 213276"/>
                <a:gd name="connsiteY3" fmla="*/ 256878 h 256877"/>
                <a:gd name="connsiteX4" fmla="*/ 213277 w 213276"/>
                <a:gd name="connsiteY4" fmla="*/ 133838 h 256877"/>
                <a:gd name="connsiteX5" fmla="*/ 213277 w 213276"/>
                <a:gd name="connsiteY5" fmla="*/ 0 h 256877"/>
                <a:gd name="connsiteX6" fmla="*/ 106638 w 213276"/>
                <a:gd name="connsiteY6" fmla="*/ 17627 h 25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76" h="256877">
                  <a:moveTo>
                    <a:pt x="106638" y="17627"/>
                  </a:moveTo>
                  <a:cubicBezTo>
                    <a:pt x="50722" y="17627"/>
                    <a:pt x="0" y="0"/>
                    <a:pt x="0" y="0"/>
                  </a:cubicBezTo>
                  <a:lnTo>
                    <a:pt x="0" y="133838"/>
                  </a:lnTo>
                  <a:cubicBezTo>
                    <a:pt x="0" y="201487"/>
                    <a:pt x="55858" y="256878"/>
                    <a:pt x="106638" y="256878"/>
                  </a:cubicBezTo>
                  <a:cubicBezTo>
                    <a:pt x="157419" y="256878"/>
                    <a:pt x="213277" y="201487"/>
                    <a:pt x="213277" y="133838"/>
                  </a:cubicBezTo>
                  <a:lnTo>
                    <a:pt x="213277" y="0"/>
                  </a:lnTo>
                  <a:cubicBezTo>
                    <a:pt x="213277" y="0"/>
                    <a:pt x="162497" y="17627"/>
                    <a:pt x="106638" y="17627"/>
                  </a:cubicBezTo>
                  <a:close/>
                </a:path>
              </a:pathLst>
            </a:custGeom>
            <a:noFill/>
            <a:ln w="12700" cap="rnd">
              <a:solidFill>
                <a:schemeClr val="tx1"/>
              </a:solidFill>
              <a:prstDash val="solid"/>
              <a:round/>
            </a:ln>
          </p:spPr>
          <p:txBody>
            <a:bodyPr rtlCol="0" anchor="ctr"/>
            <a:lstStyle/>
            <a:p>
              <a:endParaRPr lang="en-AU"/>
            </a:p>
          </p:txBody>
        </p:sp>
        <p:sp>
          <p:nvSpPr>
            <p:cNvPr id="1858" name="Freeform: Shape 1857">
              <a:extLst>
                <a:ext uri="{FF2B5EF4-FFF2-40B4-BE49-F238E27FC236}">
                  <a16:creationId xmlns:a16="http://schemas.microsoft.com/office/drawing/2014/main" id="{088A6503-8A39-4C5C-BC00-C05B4671F407}"/>
                </a:ext>
              </a:extLst>
            </p:cNvPr>
            <p:cNvSpPr/>
            <p:nvPr/>
          </p:nvSpPr>
          <p:spPr>
            <a:xfrm>
              <a:off x="13911602" y="6256879"/>
              <a:ext cx="99926" cy="49963"/>
            </a:xfrm>
            <a:custGeom>
              <a:avLst/>
              <a:gdLst>
                <a:gd name="connsiteX0" fmla="*/ 99926 w 99926"/>
                <a:gd name="connsiteY0" fmla="*/ 0 h 49963"/>
                <a:gd name="connsiteX1" fmla="*/ 49963 w 99926"/>
                <a:gd name="connsiteY1" fmla="*/ 49963 h 49963"/>
                <a:gd name="connsiteX2" fmla="*/ 0 w 99926"/>
                <a:gd name="connsiteY2" fmla="*/ 0 h 49963"/>
                <a:gd name="connsiteX3" fmla="*/ 49963 w 99926"/>
                <a:gd name="connsiteY3" fmla="*/ 9981 h 49963"/>
                <a:gd name="connsiteX4" fmla="*/ 99926 w 99926"/>
                <a:gd name="connsiteY4" fmla="*/ 0 h 4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26" h="49963">
                  <a:moveTo>
                    <a:pt x="99926" y="0"/>
                  </a:moveTo>
                  <a:cubicBezTo>
                    <a:pt x="99926" y="27608"/>
                    <a:pt x="77571" y="49963"/>
                    <a:pt x="49963" y="49963"/>
                  </a:cubicBezTo>
                  <a:cubicBezTo>
                    <a:pt x="22355" y="49963"/>
                    <a:pt x="0" y="27608"/>
                    <a:pt x="0" y="0"/>
                  </a:cubicBezTo>
                  <a:cubicBezTo>
                    <a:pt x="0" y="0"/>
                    <a:pt x="22355" y="9981"/>
                    <a:pt x="49963" y="9981"/>
                  </a:cubicBezTo>
                  <a:cubicBezTo>
                    <a:pt x="77571" y="9981"/>
                    <a:pt x="99926" y="0"/>
                    <a:pt x="99926" y="0"/>
                  </a:cubicBezTo>
                  <a:close/>
                </a:path>
              </a:pathLst>
            </a:custGeom>
            <a:noFill/>
            <a:ln w="12700" cap="rnd">
              <a:solidFill>
                <a:schemeClr val="tx1"/>
              </a:solidFill>
              <a:prstDash val="solid"/>
              <a:round/>
            </a:ln>
          </p:spPr>
          <p:txBody>
            <a:bodyPr rtlCol="0" anchor="ctr"/>
            <a:lstStyle/>
            <a:p>
              <a:endParaRPr lang="en-AU"/>
            </a:p>
          </p:txBody>
        </p:sp>
        <p:grpSp>
          <p:nvGrpSpPr>
            <p:cNvPr id="1859" name="Graphic 1697">
              <a:extLst>
                <a:ext uri="{FF2B5EF4-FFF2-40B4-BE49-F238E27FC236}">
                  <a16:creationId xmlns:a16="http://schemas.microsoft.com/office/drawing/2014/main" id="{DED9F6F7-C5DE-4110-B5ED-F61198FDDE4F}"/>
                </a:ext>
              </a:extLst>
            </p:cNvPr>
            <p:cNvGrpSpPr/>
            <p:nvPr/>
          </p:nvGrpSpPr>
          <p:grpSpPr>
            <a:xfrm>
              <a:off x="13900745" y="6181351"/>
              <a:ext cx="121639" cy="10914"/>
              <a:chOff x="13900745" y="6181351"/>
              <a:chExt cx="121639" cy="10914"/>
            </a:xfrm>
            <a:noFill/>
          </p:grpSpPr>
          <p:sp>
            <p:nvSpPr>
              <p:cNvPr id="1860" name="Freeform: Shape 1859">
                <a:extLst>
                  <a:ext uri="{FF2B5EF4-FFF2-40B4-BE49-F238E27FC236}">
                    <a16:creationId xmlns:a16="http://schemas.microsoft.com/office/drawing/2014/main" id="{3E08C026-7AC2-485B-A7E7-D101FF1A98B5}"/>
                  </a:ext>
                </a:extLst>
              </p:cNvPr>
              <p:cNvSpPr/>
              <p:nvPr/>
            </p:nvSpPr>
            <p:spPr>
              <a:xfrm>
                <a:off x="13900745" y="6181351"/>
                <a:ext cx="36363" cy="10914"/>
              </a:xfrm>
              <a:custGeom>
                <a:avLst/>
                <a:gdLst>
                  <a:gd name="connsiteX0" fmla="*/ 0 w 36363"/>
                  <a:gd name="connsiteY0" fmla="*/ 10915 h 10914"/>
                  <a:gd name="connsiteX1" fmla="*/ 18269 w 36363"/>
                  <a:gd name="connsiteY1" fmla="*/ 0 h 10914"/>
                  <a:gd name="connsiteX2" fmla="*/ 36363 w 36363"/>
                  <a:gd name="connsiteY2" fmla="*/ 10623 h 10914"/>
                </a:gdLst>
                <a:ahLst/>
                <a:cxnLst>
                  <a:cxn ang="0">
                    <a:pos x="connsiteX0" y="connsiteY0"/>
                  </a:cxn>
                  <a:cxn ang="0">
                    <a:pos x="connsiteX1" y="connsiteY1"/>
                  </a:cxn>
                  <a:cxn ang="0">
                    <a:pos x="connsiteX2" y="connsiteY2"/>
                  </a:cxn>
                </a:cxnLst>
                <a:rect l="l" t="t" r="r" b="b"/>
                <a:pathLst>
                  <a:path w="36363" h="10914">
                    <a:moveTo>
                      <a:pt x="0" y="10915"/>
                    </a:moveTo>
                    <a:cubicBezTo>
                      <a:pt x="3502" y="4436"/>
                      <a:pt x="10390" y="0"/>
                      <a:pt x="18269" y="0"/>
                    </a:cubicBezTo>
                    <a:cubicBezTo>
                      <a:pt x="26149" y="0"/>
                      <a:pt x="32803" y="4261"/>
                      <a:pt x="36363" y="10623"/>
                    </a:cubicBezTo>
                  </a:path>
                </a:pathLst>
              </a:custGeom>
              <a:noFill/>
              <a:ln w="12700" cap="rnd">
                <a:solidFill>
                  <a:schemeClr val="tx1"/>
                </a:solidFill>
                <a:prstDash val="solid"/>
                <a:round/>
              </a:ln>
            </p:spPr>
            <p:txBody>
              <a:bodyPr rtlCol="0" anchor="ctr"/>
              <a:lstStyle/>
              <a:p>
                <a:endParaRPr lang="en-AU"/>
              </a:p>
            </p:txBody>
          </p:sp>
          <p:sp>
            <p:nvSpPr>
              <p:cNvPr id="1861" name="Freeform: Shape 1860">
                <a:extLst>
                  <a:ext uri="{FF2B5EF4-FFF2-40B4-BE49-F238E27FC236}">
                    <a16:creationId xmlns:a16="http://schemas.microsoft.com/office/drawing/2014/main" id="{870A5972-5C7F-45D2-B2F1-3F9BFE5A0CF9}"/>
                  </a:ext>
                </a:extLst>
              </p:cNvPr>
              <p:cNvSpPr/>
              <p:nvPr/>
            </p:nvSpPr>
            <p:spPr>
              <a:xfrm>
                <a:off x="13986021" y="6181351"/>
                <a:ext cx="36363" cy="10914"/>
              </a:xfrm>
              <a:custGeom>
                <a:avLst/>
                <a:gdLst>
                  <a:gd name="connsiteX0" fmla="*/ 0 w 36363"/>
                  <a:gd name="connsiteY0" fmla="*/ 10915 h 10914"/>
                  <a:gd name="connsiteX1" fmla="*/ 18269 w 36363"/>
                  <a:gd name="connsiteY1" fmla="*/ 0 h 10914"/>
                  <a:gd name="connsiteX2" fmla="*/ 36363 w 36363"/>
                  <a:gd name="connsiteY2" fmla="*/ 10623 h 10914"/>
                </a:gdLst>
                <a:ahLst/>
                <a:cxnLst>
                  <a:cxn ang="0">
                    <a:pos x="connsiteX0" y="connsiteY0"/>
                  </a:cxn>
                  <a:cxn ang="0">
                    <a:pos x="connsiteX1" y="connsiteY1"/>
                  </a:cxn>
                  <a:cxn ang="0">
                    <a:pos x="connsiteX2" y="connsiteY2"/>
                  </a:cxn>
                </a:cxnLst>
                <a:rect l="l" t="t" r="r" b="b"/>
                <a:pathLst>
                  <a:path w="36363" h="10914">
                    <a:moveTo>
                      <a:pt x="0" y="10915"/>
                    </a:moveTo>
                    <a:cubicBezTo>
                      <a:pt x="3502" y="4436"/>
                      <a:pt x="10390" y="0"/>
                      <a:pt x="18269" y="0"/>
                    </a:cubicBezTo>
                    <a:cubicBezTo>
                      <a:pt x="26149" y="0"/>
                      <a:pt x="32803" y="4261"/>
                      <a:pt x="36363" y="10623"/>
                    </a:cubicBezTo>
                  </a:path>
                </a:pathLst>
              </a:custGeom>
              <a:noFill/>
              <a:ln w="12700" cap="rnd">
                <a:solidFill>
                  <a:schemeClr val="tx1"/>
                </a:solidFill>
                <a:prstDash val="solid"/>
                <a:round/>
              </a:ln>
            </p:spPr>
            <p:txBody>
              <a:bodyPr rtlCol="0" anchor="ctr"/>
              <a:lstStyle/>
              <a:p>
                <a:endParaRPr lang="en-AU"/>
              </a:p>
            </p:txBody>
          </p:sp>
        </p:grpSp>
        <p:sp>
          <p:nvSpPr>
            <p:cNvPr id="1862" name="Freeform: Shape 1861">
              <a:extLst>
                <a:ext uri="{FF2B5EF4-FFF2-40B4-BE49-F238E27FC236}">
                  <a16:creationId xmlns:a16="http://schemas.microsoft.com/office/drawing/2014/main" id="{EDD2E3EF-DD61-4A73-8854-39F42132C7ED}"/>
                </a:ext>
              </a:extLst>
            </p:cNvPr>
            <p:cNvSpPr/>
            <p:nvPr/>
          </p:nvSpPr>
          <p:spPr>
            <a:xfrm>
              <a:off x="13985495" y="6044244"/>
              <a:ext cx="213276" cy="256879"/>
            </a:xfrm>
            <a:custGeom>
              <a:avLst/>
              <a:gdLst>
                <a:gd name="connsiteX0" fmla="*/ 98292 w 213276"/>
                <a:gd name="connsiteY0" fmla="*/ 256411 h 256879"/>
                <a:gd name="connsiteX1" fmla="*/ 106638 w 213276"/>
                <a:gd name="connsiteY1" fmla="*/ 256878 h 256879"/>
                <a:gd name="connsiteX2" fmla="*/ 213277 w 213276"/>
                <a:gd name="connsiteY2" fmla="*/ 133838 h 256879"/>
                <a:gd name="connsiteX3" fmla="*/ 213277 w 213276"/>
                <a:gd name="connsiteY3" fmla="*/ 0 h 256879"/>
                <a:gd name="connsiteX4" fmla="*/ 106638 w 213276"/>
                <a:gd name="connsiteY4" fmla="*/ 17627 h 256879"/>
                <a:gd name="connsiteX5" fmla="*/ 0 w 213276"/>
                <a:gd name="connsiteY5" fmla="*/ 0 h 256879"/>
                <a:gd name="connsiteX6" fmla="*/ 0 w 213276"/>
                <a:gd name="connsiteY6" fmla="*/ 53990 h 25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276" h="256879">
                  <a:moveTo>
                    <a:pt x="98292" y="256411"/>
                  </a:moveTo>
                  <a:cubicBezTo>
                    <a:pt x="101035" y="256936"/>
                    <a:pt x="104537" y="256878"/>
                    <a:pt x="106638" y="256878"/>
                  </a:cubicBezTo>
                  <a:cubicBezTo>
                    <a:pt x="157419" y="256878"/>
                    <a:pt x="213277" y="201487"/>
                    <a:pt x="213277" y="133838"/>
                  </a:cubicBezTo>
                  <a:lnTo>
                    <a:pt x="213277" y="0"/>
                  </a:lnTo>
                  <a:cubicBezTo>
                    <a:pt x="213277" y="0"/>
                    <a:pt x="162497" y="17627"/>
                    <a:pt x="106638" y="17627"/>
                  </a:cubicBezTo>
                  <a:cubicBezTo>
                    <a:pt x="50780" y="17627"/>
                    <a:pt x="0" y="0"/>
                    <a:pt x="0" y="0"/>
                  </a:cubicBezTo>
                  <a:lnTo>
                    <a:pt x="0" y="53990"/>
                  </a:lnTo>
                </a:path>
              </a:pathLst>
            </a:custGeom>
            <a:noFill/>
            <a:ln w="12700" cap="flat">
              <a:solidFill>
                <a:schemeClr val="tx1"/>
              </a:solidFill>
              <a:prstDash val="solid"/>
              <a:round/>
            </a:ln>
          </p:spPr>
          <p:txBody>
            <a:bodyPr rtlCol="0" anchor="ctr"/>
            <a:lstStyle/>
            <a:p>
              <a:endParaRPr lang="en-AU"/>
            </a:p>
          </p:txBody>
        </p:sp>
        <p:sp>
          <p:nvSpPr>
            <p:cNvPr id="1863" name="Freeform: Shape 1862">
              <a:extLst>
                <a:ext uri="{FF2B5EF4-FFF2-40B4-BE49-F238E27FC236}">
                  <a16:creationId xmlns:a16="http://schemas.microsoft.com/office/drawing/2014/main" id="{564B92D3-D91C-49AF-AABD-8739EB6A3866}"/>
                </a:ext>
              </a:extLst>
            </p:cNvPr>
            <p:cNvSpPr/>
            <p:nvPr/>
          </p:nvSpPr>
          <p:spPr>
            <a:xfrm>
              <a:off x="14092134" y="6189873"/>
              <a:ext cx="49963" cy="49963"/>
            </a:xfrm>
            <a:custGeom>
              <a:avLst/>
              <a:gdLst>
                <a:gd name="connsiteX0" fmla="*/ 0 w 49963"/>
                <a:gd name="connsiteY0" fmla="*/ 39982 h 49963"/>
                <a:gd name="connsiteX1" fmla="*/ 49963 w 49963"/>
                <a:gd name="connsiteY1" fmla="*/ 49963 h 49963"/>
                <a:gd name="connsiteX2" fmla="*/ 0 w 49963"/>
                <a:gd name="connsiteY2" fmla="*/ 0 h 49963"/>
              </a:gdLst>
              <a:ahLst/>
              <a:cxnLst>
                <a:cxn ang="0">
                  <a:pos x="connsiteX0" y="connsiteY0"/>
                </a:cxn>
                <a:cxn ang="0">
                  <a:pos x="connsiteX1" y="connsiteY1"/>
                </a:cxn>
                <a:cxn ang="0">
                  <a:pos x="connsiteX2" y="connsiteY2"/>
                </a:cxn>
              </a:cxnLst>
              <a:rect l="l" t="t" r="r" b="b"/>
              <a:pathLst>
                <a:path w="49963" h="49963">
                  <a:moveTo>
                    <a:pt x="0" y="39982"/>
                  </a:moveTo>
                  <a:cubicBezTo>
                    <a:pt x="27608" y="39982"/>
                    <a:pt x="49963" y="49963"/>
                    <a:pt x="49963" y="49963"/>
                  </a:cubicBezTo>
                  <a:cubicBezTo>
                    <a:pt x="49963" y="22355"/>
                    <a:pt x="27608" y="0"/>
                    <a:pt x="0" y="0"/>
                  </a:cubicBezTo>
                </a:path>
              </a:pathLst>
            </a:custGeom>
            <a:noFill/>
            <a:ln w="12700" cap="flat">
              <a:solidFill>
                <a:schemeClr val="tx1"/>
              </a:solidFill>
              <a:prstDash val="solid"/>
              <a:round/>
            </a:ln>
          </p:spPr>
          <p:txBody>
            <a:bodyPr rtlCol="0" anchor="ctr"/>
            <a:lstStyle/>
            <a:p>
              <a:endParaRPr lang="en-AU"/>
            </a:p>
          </p:txBody>
        </p:sp>
        <p:sp>
          <p:nvSpPr>
            <p:cNvPr id="1864" name="Freeform: Shape 1863">
              <a:extLst>
                <a:ext uri="{FF2B5EF4-FFF2-40B4-BE49-F238E27FC236}">
                  <a16:creationId xmlns:a16="http://schemas.microsoft.com/office/drawing/2014/main" id="{3F82E8FE-B653-413E-B361-E43B048F5ED9}"/>
                </a:ext>
              </a:extLst>
            </p:cNvPr>
            <p:cNvSpPr/>
            <p:nvPr/>
          </p:nvSpPr>
          <p:spPr>
            <a:xfrm>
              <a:off x="14116590" y="6117321"/>
              <a:ext cx="36363" cy="10914"/>
            </a:xfrm>
            <a:custGeom>
              <a:avLst/>
              <a:gdLst>
                <a:gd name="connsiteX0" fmla="*/ 0 w 36363"/>
                <a:gd name="connsiteY0" fmla="*/ 0 h 10914"/>
                <a:gd name="connsiteX1" fmla="*/ 18269 w 36363"/>
                <a:gd name="connsiteY1" fmla="*/ 10915 h 10914"/>
                <a:gd name="connsiteX2" fmla="*/ 36363 w 36363"/>
                <a:gd name="connsiteY2" fmla="*/ 350 h 10914"/>
              </a:gdLst>
              <a:ahLst/>
              <a:cxnLst>
                <a:cxn ang="0">
                  <a:pos x="connsiteX0" y="connsiteY0"/>
                </a:cxn>
                <a:cxn ang="0">
                  <a:pos x="connsiteX1" y="connsiteY1"/>
                </a:cxn>
                <a:cxn ang="0">
                  <a:pos x="connsiteX2" y="connsiteY2"/>
                </a:cxn>
              </a:cxnLst>
              <a:rect l="l" t="t" r="r" b="b"/>
              <a:pathLst>
                <a:path w="36363" h="10914">
                  <a:moveTo>
                    <a:pt x="0" y="0"/>
                  </a:moveTo>
                  <a:cubicBezTo>
                    <a:pt x="3502" y="6479"/>
                    <a:pt x="10390" y="10915"/>
                    <a:pt x="18269" y="10915"/>
                  </a:cubicBezTo>
                  <a:cubicBezTo>
                    <a:pt x="26149" y="10915"/>
                    <a:pt x="32803" y="6654"/>
                    <a:pt x="36363" y="350"/>
                  </a:cubicBezTo>
                </a:path>
              </a:pathLst>
            </a:custGeom>
            <a:noFill/>
            <a:ln w="12700" cap="rnd">
              <a:solidFill>
                <a:schemeClr val="tx1"/>
              </a:solidFill>
              <a:prstDash val="solid"/>
              <a:round/>
            </a:ln>
          </p:spPr>
          <p:txBody>
            <a:bodyPr rtlCol="0" anchor="ctr"/>
            <a:lstStyle/>
            <a:p>
              <a:endParaRPr lang="en-AU"/>
            </a:p>
          </p:txBody>
        </p:sp>
      </p:grpSp>
      <p:grpSp>
        <p:nvGrpSpPr>
          <p:cNvPr id="1865" name="Graphic 1697">
            <a:extLst>
              <a:ext uri="{FF2B5EF4-FFF2-40B4-BE49-F238E27FC236}">
                <a16:creationId xmlns:a16="http://schemas.microsoft.com/office/drawing/2014/main" id="{485AC07A-10DE-47DB-BF26-FF8E452FBE90}"/>
              </a:ext>
            </a:extLst>
          </p:cNvPr>
          <p:cNvGrpSpPr/>
          <p:nvPr/>
        </p:nvGrpSpPr>
        <p:grpSpPr>
          <a:xfrm>
            <a:off x="6956484" y="3439212"/>
            <a:ext cx="359918" cy="276718"/>
            <a:chOff x="12326233" y="3439212"/>
            <a:chExt cx="359918" cy="276718"/>
          </a:xfrm>
          <a:noFill/>
        </p:grpSpPr>
        <p:sp>
          <p:nvSpPr>
            <p:cNvPr id="1866" name="Freeform: Shape 1865">
              <a:extLst>
                <a:ext uri="{FF2B5EF4-FFF2-40B4-BE49-F238E27FC236}">
                  <a16:creationId xmlns:a16="http://schemas.microsoft.com/office/drawing/2014/main" id="{84874925-4E1B-414B-A066-F2D04E347D70}"/>
                </a:ext>
              </a:extLst>
            </p:cNvPr>
            <p:cNvSpPr/>
            <p:nvPr/>
          </p:nvSpPr>
          <p:spPr>
            <a:xfrm>
              <a:off x="12326233" y="3538154"/>
              <a:ext cx="123015" cy="177777"/>
            </a:xfrm>
            <a:custGeom>
              <a:avLst/>
              <a:gdLst>
                <a:gd name="connsiteX0" fmla="*/ 123015 w 123015"/>
                <a:gd name="connsiteY0" fmla="*/ 0 h 177777"/>
                <a:gd name="connsiteX1" fmla="*/ 42467 w 123015"/>
                <a:gd name="connsiteY1" fmla="*/ 45235 h 177777"/>
                <a:gd name="connsiteX2" fmla="*/ 106147 w 123015"/>
                <a:gd name="connsiteY2" fmla="*/ 156660 h 177777"/>
                <a:gd name="connsiteX3" fmla="*/ 5520 w 123015"/>
                <a:gd name="connsiteY3" fmla="*/ 144169 h 177777"/>
                <a:gd name="connsiteX4" fmla="*/ 27525 w 123015"/>
                <a:gd name="connsiteY4" fmla="*/ 93739 h 177777"/>
                <a:gd name="connsiteX5" fmla="*/ 59336 w 123015"/>
                <a:gd name="connsiteY5" fmla="*/ 132846 h 177777"/>
                <a:gd name="connsiteX6" fmla="*/ 76613 w 123015"/>
                <a:gd name="connsiteY6" fmla="*/ 121989 h 17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15" h="177777">
                  <a:moveTo>
                    <a:pt x="123015" y="0"/>
                  </a:moveTo>
                  <a:lnTo>
                    <a:pt x="42467" y="45235"/>
                  </a:lnTo>
                  <a:cubicBezTo>
                    <a:pt x="42467" y="45235"/>
                    <a:pt x="131304" y="106347"/>
                    <a:pt x="106147" y="156660"/>
                  </a:cubicBezTo>
                  <a:cubicBezTo>
                    <a:pt x="106147" y="156660"/>
                    <a:pt x="53032" y="211643"/>
                    <a:pt x="5520" y="144169"/>
                  </a:cubicBezTo>
                  <a:cubicBezTo>
                    <a:pt x="-8897" y="123682"/>
                    <a:pt x="7213" y="89945"/>
                    <a:pt x="27525" y="93739"/>
                  </a:cubicBezTo>
                  <a:cubicBezTo>
                    <a:pt x="46612" y="97358"/>
                    <a:pt x="56301" y="112125"/>
                    <a:pt x="59336" y="132846"/>
                  </a:cubicBezTo>
                  <a:lnTo>
                    <a:pt x="76613" y="121989"/>
                  </a:lnTo>
                </a:path>
              </a:pathLst>
            </a:custGeom>
            <a:noFill/>
            <a:ln w="12700" cap="rnd">
              <a:solidFill>
                <a:schemeClr val="tx1"/>
              </a:solidFill>
              <a:prstDash val="solid"/>
              <a:round/>
            </a:ln>
          </p:spPr>
          <p:txBody>
            <a:bodyPr rtlCol="0" anchor="ctr"/>
            <a:lstStyle/>
            <a:p>
              <a:endParaRPr lang="en-AU"/>
            </a:p>
          </p:txBody>
        </p:sp>
        <p:sp>
          <p:nvSpPr>
            <p:cNvPr id="1867" name="Freeform: Shape 1866">
              <a:extLst>
                <a:ext uri="{FF2B5EF4-FFF2-40B4-BE49-F238E27FC236}">
                  <a16:creationId xmlns:a16="http://schemas.microsoft.com/office/drawing/2014/main" id="{0A18881F-9EDD-4EAD-BAEC-CF6F7F9F2D3B}"/>
                </a:ext>
              </a:extLst>
            </p:cNvPr>
            <p:cNvSpPr/>
            <p:nvPr/>
          </p:nvSpPr>
          <p:spPr>
            <a:xfrm>
              <a:off x="12420181" y="3439212"/>
              <a:ext cx="265970" cy="265407"/>
            </a:xfrm>
            <a:custGeom>
              <a:avLst/>
              <a:gdLst>
                <a:gd name="connsiteX0" fmla="*/ 117437 w 265970"/>
                <a:gd name="connsiteY0" fmla="*/ 183400 h 265407"/>
                <a:gd name="connsiteX1" fmla="*/ 126250 w 265970"/>
                <a:gd name="connsiteY1" fmla="*/ 135480 h 265407"/>
                <a:gd name="connsiteX2" fmla="*/ 54808 w 265970"/>
                <a:gd name="connsiteY2" fmla="*/ 83415 h 265407"/>
                <a:gd name="connsiteX3" fmla="*/ 202771 w 265970"/>
                <a:gd name="connsiteY3" fmla="*/ 7 h 265407"/>
                <a:gd name="connsiteX4" fmla="*/ 264232 w 265970"/>
                <a:gd name="connsiteY4" fmla="*/ 45826 h 265407"/>
                <a:gd name="connsiteX5" fmla="*/ 256411 w 265970"/>
                <a:gd name="connsiteY5" fmla="*/ 88318 h 265407"/>
                <a:gd name="connsiteX6" fmla="*/ 0 w 265970"/>
                <a:gd name="connsiteY6" fmla="*/ 265407 h 265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70" h="265407">
                  <a:moveTo>
                    <a:pt x="117437" y="183400"/>
                  </a:moveTo>
                  <a:cubicBezTo>
                    <a:pt x="132671" y="165247"/>
                    <a:pt x="126250" y="135480"/>
                    <a:pt x="126250" y="135480"/>
                  </a:cubicBezTo>
                  <a:cubicBezTo>
                    <a:pt x="119012" y="81898"/>
                    <a:pt x="54808" y="83415"/>
                    <a:pt x="54808" y="83415"/>
                  </a:cubicBezTo>
                  <a:lnTo>
                    <a:pt x="202771" y="7"/>
                  </a:lnTo>
                  <a:cubicBezTo>
                    <a:pt x="202771" y="7"/>
                    <a:pt x="257812" y="-1685"/>
                    <a:pt x="264232" y="45826"/>
                  </a:cubicBezTo>
                  <a:cubicBezTo>
                    <a:pt x="264232" y="45826"/>
                    <a:pt x="271470" y="73201"/>
                    <a:pt x="256411" y="88318"/>
                  </a:cubicBezTo>
                  <a:lnTo>
                    <a:pt x="0" y="265407"/>
                  </a:lnTo>
                </a:path>
              </a:pathLst>
            </a:custGeom>
            <a:noFill/>
            <a:ln w="12700" cap="rnd">
              <a:solidFill>
                <a:schemeClr val="tx1"/>
              </a:solidFill>
              <a:prstDash val="solid"/>
              <a:round/>
            </a:ln>
          </p:spPr>
          <p:txBody>
            <a:bodyPr rtlCol="0" anchor="ctr"/>
            <a:lstStyle/>
            <a:p>
              <a:endParaRPr lang="en-AU"/>
            </a:p>
          </p:txBody>
        </p:sp>
        <p:sp>
          <p:nvSpPr>
            <p:cNvPr id="1868" name="Freeform: Shape 1867">
              <a:extLst>
                <a:ext uri="{FF2B5EF4-FFF2-40B4-BE49-F238E27FC236}">
                  <a16:creationId xmlns:a16="http://schemas.microsoft.com/office/drawing/2014/main" id="{5D3C27D0-6DEE-4BAA-89F9-5E7BDD45709F}"/>
                </a:ext>
              </a:extLst>
            </p:cNvPr>
            <p:cNvSpPr/>
            <p:nvPr/>
          </p:nvSpPr>
          <p:spPr>
            <a:xfrm>
              <a:off x="12517597" y="3498628"/>
              <a:ext cx="69124" cy="97135"/>
            </a:xfrm>
            <a:custGeom>
              <a:avLst/>
              <a:gdLst>
                <a:gd name="connsiteX0" fmla="*/ 60002 w 69124"/>
                <a:gd name="connsiteY0" fmla="*/ 97135 h 97135"/>
                <a:gd name="connsiteX1" fmla="*/ 67473 w 69124"/>
                <a:gd name="connsiteY1" fmla="*/ 50674 h 97135"/>
                <a:gd name="connsiteX2" fmla="*/ 0 w 69124"/>
                <a:gd name="connsiteY2" fmla="*/ 11 h 97135"/>
              </a:gdLst>
              <a:ahLst/>
              <a:cxnLst>
                <a:cxn ang="0">
                  <a:pos x="connsiteX0" y="connsiteY0"/>
                </a:cxn>
                <a:cxn ang="0">
                  <a:pos x="connsiteX1" y="connsiteY1"/>
                </a:cxn>
                <a:cxn ang="0">
                  <a:pos x="connsiteX2" y="connsiteY2"/>
                </a:cxn>
              </a:cxnLst>
              <a:rect l="l" t="t" r="r" b="b"/>
              <a:pathLst>
                <a:path w="69124" h="97135">
                  <a:moveTo>
                    <a:pt x="60002" y="97135"/>
                  </a:moveTo>
                  <a:cubicBezTo>
                    <a:pt x="74361" y="78165"/>
                    <a:pt x="67473" y="50674"/>
                    <a:pt x="67473" y="50674"/>
                  </a:cubicBezTo>
                  <a:cubicBezTo>
                    <a:pt x="59068" y="-2032"/>
                    <a:pt x="0" y="11"/>
                    <a:pt x="0" y="11"/>
                  </a:cubicBezTo>
                </a:path>
              </a:pathLst>
            </a:custGeom>
            <a:noFill/>
            <a:ln w="12700" cap="rnd">
              <a:solidFill>
                <a:schemeClr val="tx1"/>
              </a:solidFill>
              <a:prstDash val="solid"/>
              <a:round/>
            </a:ln>
          </p:spPr>
          <p:txBody>
            <a:bodyPr rtlCol="0" anchor="ctr"/>
            <a:lstStyle/>
            <a:p>
              <a:endParaRPr lang="en-AU"/>
            </a:p>
          </p:txBody>
        </p:sp>
        <p:sp>
          <p:nvSpPr>
            <p:cNvPr id="1869" name="Freeform: Shape 1868">
              <a:extLst>
                <a:ext uri="{FF2B5EF4-FFF2-40B4-BE49-F238E27FC236}">
                  <a16:creationId xmlns:a16="http://schemas.microsoft.com/office/drawing/2014/main" id="{E9338BAC-CB06-4CBB-A815-D3F55076B92F}"/>
                </a:ext>
              </a:extLst>
            </p:cNvPr>
            <p:cNvSpPr/>
            <p:nvPr/>
          </p:nvSpPr>
          <p:spPr>
            <a:xfrm>
              <a:off x="12531628" y="3608487"/>
              <a:ext cx="53286" cy="94884"/>
            </a:xfrm>
            <a:custGeom>
              <a:avLst/>
              <a:gdLst>
                <a:gd name="connsiteX0" fmla="*/ 30212 w 53286"/>
                <a:gd name="connsiteY0" fmla="*/ 0 h 94884"/>
                <a:gd name="connsiteX1" fmla="*/ 36 w 53286"/>
                <a:gd name="connsiteY1" fmla="*/ 66831 h 94884"/>
                <a:gd name="connsiteX2" fmla="*/ 25251 w 53286"/>
                <a:gd name="connsiteY2" fmla="*/ 94848 h 94884"/>
                <a:gd name="connsiteX3" fmla="*/ 53268 w 53286"/>
                <a:gd name="connsiteY3" fmla="*/ 69633 h 94884"/>
                <a:gd name="connsiteX4" fmla="*/ 50641 w 53286"/>
                <a:gd name="connsiteY4" fmla="*/ 54808 h 94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86" h="94884">
                  <a:moveTo>
                    <a:pt x="30212" y="0"/>
                  </a:moveTo>
                  <a:cubicBezTo>
                    <a:pt x="30212" y="0"/>
                    <a:pt x="795" y="52123"/>
                    <a:pt x="36" y="66831"/>
                  </a:cubicBezTo>
                  <a:cubicBezTo>
                    <a:pt x="-723" y="81540"/>
                    <a:pt x="10542" y="94089"/>
                    <a:pt x="25251" y="94848"/>
                  </a:cubicBezTo>
                  <a:cubicBezTo>
                    <a:pt x="39960" y="95607"/>
                    <a:pt x="52509" y="84342"/>
                    <a:pt x="53268" y="69633"/>
                  </a:cubicBezTo>
                  <a:cubicBezTo>
                    <a:pt x="53443" y="66364"/>
                    <a:pt x="52392" y="61053"/>
                    <a:pt x="50641" y="54808"/>
                  </a:cubicBezTo>
                </a:path>
              </a:pathLst>
            </a:custGeom>
            <a:noFill/>
            <a:ln w="12700" cap="rnd">
              <a:solidFill>
                <a:schemeClr val="tx1"/>
              </a:solidFill>
              <a:prstDash val="solid"/>
              <a:round/>
            </a:ln>
          </p:spPr>
          <p:txBody>
            <a:bodyPr rtlCol="0" anchor="ctr"/>
            <a:lstStyle/>
            <a:p>
              <a:endParaRPr lang="en-AU"/>
            </a:p>
          </p:txBody>
        </p:sp>
        <p:sp>
          <p:nvSpPr>
            <p:cNvPr id="1870" name="Freeform: Shape 1869">
              <a:extLst>
                <a:ext uri="{FF2B5EF4-FFF2-40B4-BE49-F238E27FC236}">
                  <a16:creationId xmlns:a16="http://schemas.microsoft.com/office/drawing/2014/main" id="{694F2026-D657-402B-BF59-832CE44FAC26}"/>
                </a:ext>
              </a:extLst>
            </p:cNvPr>
            <p:cNvSpPr/>
            <p:nvPr/>
          </p:nvSpPr>
          <p:spPr>
            <a:xfrm>
              <a:off x="12562132" y="3602916"/>
              <a:ext cx="91586" cy="53380"/>
            </a:xfrm>
            <a:custGeom>
              <a:avLst/>
              <a:gdLst>
                <a:gd name="connsiteX0" fmla="*/ 56559 w 91586"/>
                <a:gd name="connsiteY0" fmla="*/ 52032 h 53380"/>
                <a:gd name="connsiteX1" fmla="*/ 0 w 91586"/>
                <a:gd name="connsiteY1" fmla="*/ 5279 h 53380"/>
                <a:gd name="connsiteX2" fmla="*/ 73252 w 91586"/>
                <a:gd name="connsiteY2" fmla="*/ 1368 h 53380"/>
                <a:gd name="connsiteX3" fmla="*/ 90237 w 91586"/>
                <a:gd name="connsiteY3" fmla="*/ 35047 h 53380"/>
                <a:gd name="connsiteX4" fmla="*/ 56559 w 91586"/>
                <a:gd name="connsiteY4" fmla="*/ 52032 h 5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86" h="53380">
                  <a:moveTo>
                    <a:pt x="56559" y="52032"/>
                  </a:moveTo>
                  <a:cubicBezTo>
                    <a:pt x="42550" y="47421"/>
                    <a:pt x="0" y="5279"/>
                    <a:pt x="0" y="5279"/>
                  </a:cubicBezTo>
                  <a:cubicBezTo>
                    <a:pt x="0" y="5279"/>
                    <a:pt x="59244" y="-3243"/>
                    <a:pt x="73252" y="1368"/>
                  </a:cubicBezTo>
                  <a:cubicBezTo>
                    <a:pt x="87260" y="5979"/>
                    <a:pt x="94848" y="21038"/>
                    <a:pt x="90237" y="35047"/>
                  </a:cubicBezTo>
                  <a:cubicBezTo>
                    <a:pt x="85626" y="49055"/>
                    <a:pt x="70509" y="56643"/>
                    <a:pt x="56559" y="52032"/>
                  </a:cubicBezTo>
                  <a:close/>
                </a:path>
              </a:pathLst>
            </a:custGeom>
            <a:noFill/>
            <a:ln w="12700" cap="rnd">
              <a:solidFill>
                <a:schemeClr val="tx1"/>
              </a:solidFill>
              <a:prstDash val="solid"/>
              <a:round/>
            </a:ln>
          </p:spPr>
          <p:txBody>
            <a:bodyPr rtlCol="0" anchor="ctr"/>
            <a:lstStyle/>
            <a:p>
              <a:endParaRPr lang="en-AU"/>
            </a:p>
          </p:txBody>
        </p:sp>
        <p:sp>
          <p:nvSpPr>
            <p:cNvPr id="1871" name="Freeform: Shape 1870">
              <a:extLst>
                <a:ext uri="{FF2B5EF4-FFF2-40B4-BE49-F238E27FC236}">
                  <a16:creationId xmlns:a16="http://schemas.microsoft.com/office/drawing/2014/main" id="{DDCD8E30-2713-4A63-9FBC-9A5335B99484}"/>
                </a:ext>
              </a:extLst>
            </p:cNvPr>
            <p:cNvSpPr/>
            <p:nvPr/>
          </p:nvSpPr>
          <p:spPr>
            <a:xfrm>
              <a:off x="12340567" y="3604635"/>
              <a:ext cx="51597" cy="30117"/>
            </a:xfrm>
            <a:custGeom>
              <a:avLst/>
              <a:gdLst>
                <a:gd name="connsiteX0" fmla="*/ 0 w 51597"/>
                <a:gd name="connsiteY0" fmla="*/ 30118 h 30117"/>
                <a:gd name="connsiteX1" fmla="*/ 51597 w 51597"/>
                <a:gd name="connsiteY1" fmla="*/ 0 h 30117"/>
              </a:gdLst>
              <a:ahLst/>
              <a:cxnLst>
                <a:cxn ang="0">
                  <a:pos x="connsiteX0" y="connsiteY0"/>
                </a:cxn>
                <a:cxn ang="0">
                  <a:pos x="connsiteX1" y="connsiteY1"/>
                </a:cxn>
              </a:cxnLst>
              <a:rect l="l" t="t" r="r" b="b"/>
              <a:pathLst>
                <a:path w="51597" h="30117">
                  <a:moveTo>
                    <a:pt x="0" y="30118"/>
                  </a:moveTo>
                  <a:lnTo>
                    <a:pt x="51597" y="0"/>
                  </a:lnTo>
                </a:path>
              </a:pathLst>
            </a:custGeom>
            <a:ln w="12700" cap="rnd">
              <a:solidFill>
                <a:schemeClr val="tx1"/>
              </a:solidFill>
              <a:prstDash val="solid"/>
              <a:round/>
            </a:ln>
          </p:spPr>
          <p:txBody>
            <a:bodyPr rtlCol="0" anchor="ctr"/>
            <a:lstStyle/>
            <a:p>
              <a:endParaRPr lang="en-AU"/>
            </a:p>
          </p:txBody>
        </p:sp>
      </p:grpSp>
      <p:grpSp>
        <p:nvGrpSpPr>
          <p:cNvPr id="1872" name="Graphic 1697">
            <a:extLst>
              <a:ext uri="{FF2B5EF4-FFF2-40B4-BE49-F238E27FC236}">
                <a16:creationId xmlns:a16="http://schemas.microsoft.com/office/drawing/2014/main" id="{CF796975-4621-4A8F-823C-2F4D039FEF08}"/>
              </a:ext>
            </a:extLst>
          </p:cNvPr>
          <p:cNvGrpSpPr/>
          <p:nvPr/>
        </p:nvGrpSpPr>
        <p:grpSpPr>
          <a:xfrm>
            <a:off x="8128130" y="4043917"/>
            <a:ext cx="334040" cy="380438"/>
            <a:chOff x="13859829" y="4043917"/>
            <a:chExt cx="334040" cy="380438"/>
          </a:xfrm>
          <a:noFill/>
        </p:grpSpPr>
        <p:sp>
          <p:nvSpPr>
            <p:cNvPr id="1873" name="Freeform: Shape 1872">
              <a:extLst>
                <a:ext uri="{FF2B5EF4-FFF2-40B4-BE49-F238E27FC236}">
                  <a16:creationId xmlns:a16="http://schemas.microsoft.com/office/drawing/2014/main" id="{0525D268-D7B7-49A4-91A6-77EC723ADDE8}"/>
                </a:ext>
              </a:extLst>
            </p:cNvPr>
            <p:cNvSpPr/>
            <p:nvPr/>
          </p:nvSpPr>
          <p:spPr>
            <a:xfrm>
              <a:off x="13859829" y="4144656"/>
              <a:ext cx="62862" cy="170843"/>
            </a:xfrm>
            <a:custGeom>
              <a:avLst/>
              <a:gdLst>
                <a:gd name="connsiteX0" fmla="*/ 62862 w 62862"/>
                <a:gd name="connsiteY0" fmla="*/ 170843 h 170843"/>
                <a:gd name="connsiteX1" fmla="*/ 53232 w 62862"/>
                <a:gd name="connsiteY1" fmla="*/ 170843 h 170843"/>
                <a:gd name="connsiteX2" fmla="*/ 0 w 62862"/>
                <a:gd name="connsiteY2" fmla="*/ 118312 h 170843"/>
                <a:gd name="connsiteX3" fmla="*/ 0 w 62862"/>
                <a:gd name="connsiteY3" fmla="*/ 0 h 170843"/>
              </a:gdLst>
              <a:ahLst/>
              <a:cxnLst>
                <a:cxn ang="0">
                  <a:pos x="connsiteX0" y="connsiteY0"/>
                </a:cxn>
                <a:cxn ang="0">
                  <a:pos x="connsiteX1" y="connsiteY1"/>
                </a:cxn>
                <a:cxn ang="0">
                  <a:pos x="connsiteX2" y="connsiteY2"/>
                </a:cxn>
                <a:cxn ang="0">
                  <a:pos x="connsiteX3" y="connsiteY3"/>
                </a:cxn>
              </a:cxnLst>
              <a:rect l="l" t="t" r="r" b="b"/>
              <a:pathLst>
                <a:path w="62862" h="170843">
                  <a:moveTo>
                    <a:pt x="62862" y="170843"/>
                  </a:moveTo>
                  <a:lnTo>
                    <a:pt x="53232" y="170843"/>
                  </a:lnTo>
                  <a:cubicBezTo>
                    <a:pt x="23989" y="170843"/>
                    <a:pt x="0" y="147554"/>
                    <a:pt x="0" y="118312"/>
                  </a:cubicBezTo>
                  <a:lnTo>
                    <a:pt x="0" y="0"/>
                  </a:lnTo>
                </a:path>
              </a:pathLst>
            </a:custGeom>
            <a:noFill/>
            <a:ln w="12700" cap="flat">
              <a:solidFill>
                <a:schemeClr val="tx1"/>
              </a:solidFill>
              <a:prstDash val="solid"/>
              <a:miter/>
            </a:ln>
          </p:spPr>
          <p:txBody>
            <a:bodyPr rtlCol="0" anchor="ctr"/>
            <a:lstStyle/>
            <a:p>
              <a:endParaRPr lang="en-AU"/>
            </a:p>
          </p:txBody>
        </p:sp>
        <p:grpSp>
          <p:nvGrpSpPr>
            <p:cNvPr id="1874" name="Graphic 1697">
              <a:extLst>
                <a:ext uri="{FF2B5EF4-FFF2-40B4-BE49-F238E27FC236}">
                  <a16:creationId xmlns:a16="http://schemas.microsoft.com/office/drawing/2014/main" id="{CDA631F6-DBFC-4B12-AA64-1D9693C9D6AC}"/>
                </a:ext>
              </a:extLst>
            </p:cNvPr>
            <p:cNvGrpSpPr/>
            <p:nvPr/>
          </p:nvGrpSpPr>
          <p:grpSpPr>
            <a:xfrm>
              <a:off x="13883660" y="4043917"/>
              <a:ext cx="189328" cy="380438"/>
              <a:chOff x="13883660" y="4043917"/>
              <a:chExt cx="189328" cy="380438"/>
            </a:xfrm>
            <a:noFill/>
          </p:grpSpPr>
          <p:sp>
            <p:nvSpPr>
              <p:cNvPr id="1875" name="Freeform: Shape 1874">
                <a:extLst>
                  <a:ext uri="{FF2B5EF4-FFF2-40B4-BE49-F238E27FC236}">
                    <a16:creationId xmlns:a16="http://schemas.microsoft.com/office/drawing/2014/main" id="{EE6D6D23-D0F3-494D-9EA5-7405AE3ADCFA}"/>
                  </a:ext>
                </a:extLst>
              </p:cNvPr>
              <p:cNvSpPr/>
              <p:nvPr/>
            </p:nvSpPr>
            <p:spPr>
              <a:xfrm>
                <a:off x="13883660" y="4128346"/>
                <a:ext cx="189328" cy="296009"/>
              </a:xfrm>
              <a:custGeom>
                <a:avLst/>
                <a:gdLst>
                  <a:gd name="connsiteX0" fmla="*/ 138198 w 189328"/>
                  <a:gd name="connsiteY0" fmla="*/ 296010 h 296009"/>
                  <a:gd name="connsiteX1" fmla="*/ 112225 w 189328"/>
                  <a:gd name="connsiteY1" fmla="*/ 187153 h 296009"/>
                  <a:gd name="connsiteX2" fmla="*/ 28233 w 189328"/>
                  <a:gd name="connsiteY2" fmla="*/ 187153 h 296009"/>
                  <a:gd name="connsiteX3" fmla="*/ 1559 w 189328"/>
                  <a:gd name="connsiteY3" fmla="*/ 130595 h 296009"/>
                  <a:gd name="connsiteX4" fmla="*/ 20178 w 189328"/>
                  <a:gd name="connsiteY4" fmla="*/ 22030 h 296009"/>
                  <a:gd name="connsiteX5" fmla="*/ 70083 w 189328"/>
                  <a:gd name="connsiteY5" fmla="*/ 2419 h 296009"/>
                  <a:gd name="connsiteX6" fmla="*/ 98566 w 189328"/>
                  <a:gd name="connsiteY6" fmla="*/ 86527 h 296009"/>
                  <a:gd name="connsiteX7" fmla="*/ 189329 w 189328"/>
                  <a:gd name="connsiteY7" fmla="*/ 107890 h 29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9328" h="296009">
                    <a:moveTo>
                      <a:pt x="138198" y="296010"/>
                    </a:moveTo>
                    <a:lnTo>
                      <a:pt x="112225" y="187153"/>
                    </a:lnTo>
                    <a:lnTo>
                      <a:pt x="28233" y="187153"/>
                    </a:lnTo>
                    <a:cubicBezTo>
                      <a:pt x="-5854" y="182484"/>
                      <a:pt x="-426" y="146938"/>
                      <a:pt x="1559" y="130595"/>
                    </a:cubicBezTo>
                    <a:cubicBezTo>
                      <a:pt x="5528" y="97675"/>
                      <a:pt x="11189" y="36214"/>
                      <a:pt x="20178" y="22030"/>
                    </a:cubicBezTo>
                    <a:cubicBezTo>
                      <a:pt x="35762" y="-2543"/>
                      <a:pt x="64479" y="-2134"/>
                      <a:pt x="70083" y="2419"/>
                    </a:cubicBezTo>
                    <a:cubicBezTo>
                      <a:pt x="83216" y="12983"/>
                      <a:pt x="84967" y="31194"/>
                      <a:pt x="98566" y="86527"/>
                    </a:cubicBezTo>
                    <a:lnTo>
                      <a:pt x="189329" y="107890"/>
                    </a:lnTo>
                  </a:path>
                </a:pathLst>
              </a:custGeom>
              <a:noFill/>
              <a:ln w="12700" cap="flat">
                <a:solidFill>
                  <a:schemeClr val="tx1"/>
                </a:solidFill>
                <a:prstDash val="solid"/>
                <a:miter/>
              </a:ln>
            </p:spPr>
            <p:txBody>
              <a:bodyPr rtlCol="0" anchor="ctr"/>
              <a:lstStyle/>
              <a:p>
                <a:endParaRPr lang="en-AU"/>
              </a:p>
            </p:txBody>
          </p:sp>
          <p:sp>
            <p:nvSpPr>
              <p:cNvPr id="1876" name="Freeform: Shape 1875">
                <a:extLst>
                  <a:ext uri="{FF2B5EF4-FFF2-40B4-BE49-F238E27FC236}">
                    <a16:creationId xmlns:a16="http://schemas.microsoft.com/office/drawing/2014/main" id="{B484E0BA-9560-41C7-B779-92B83EDEE5AF}"/>
                  </a:ext>
                </a:extLst>
              </p:cNvPr>
              <p:cNvSpPr/>
              <p:nvPr/>
            </p:nvSpPr>
            <p:spPr>
              <a:xfrm>
                <a:off x="13946160" y="4043917"/>
                <a:ext cx="61686" cy="61710"/>
              </a:xfrm>
              <a:custGeom>
                <a:avLst/>
                <a:gdLst>
                  <a:gd name="connsiteX0" fmla="*/ 54395 w 61686"/>
                  <a:gd name="connsiteY0" fmla="*/ 10911 h 61710"/>
                  <a:gd name="connsiteX1" fmla="*/ 50776 w 61686"/>
                  <a:gd name="connsiteY1" fmla="*/ 54395 h 61710"/>
                  <a:gd name="connsiteX2" fmla="*/ 7292 w 61686"/>
                  <a:gd name="connsiteY2" fmla="*/ 50776 h 61710"/>
                  <a:gd name="connsiteX3" fmla="*/ 10911 w 61686"/>
                  <a:gd name="connsiteY3" fmla="*/ 7292 h 61710"/>
                  <a:gd name="connsiteX4" fmla="*/ 54395 w 61686"/>
                  <a:gd name="connsiteY4" fmla="*/ 10911 h 61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86" h="61710">
                    <a:moveTo>
                      <a:pt x="54395" y="10911"/>
                    </a:moveTo>
                    <a:cubicBezTo>
                      <a:pt x="65368" y="23927"/>
                      <a:pt x="63792" y="43363"/>
                      <a:pt x="50776" y="54395"/>
                    </a:cubicBezTo>
                    <a:cubicBezTo>
                      <a:pt x="37760" y="65426"/>
                      <a:pt x="18323" y="63792"/>
                      <a:pt x="7292" y="50776"/>
                    </a:cubicBezTo>
                    <a:cubicBezTo>
                      <a:pt x="-3681" y="37760"/>
                      <a:pt x="-2105" y="18323"/>
                      <a:pt x="10911" y="7292"/>
                    </a:cubicBezTo>
                    <a:cubicBezTo>
                      <a:pt x="23927" y="-3681"/>
                      <a:pt x="43363" y="-2105"/>
                      <a:pt x="54395" y="10911"/>
                    </a:cubicBezTo>
                    <a:close/>
                  </a:path>
                </a:pathLst>
              </a:custGeom>
              <a:noFill/>
              <a:ln w="12700" cap="rnd">
                <a:solidFill>
                  <a:schemeClr val="tx1"/>
                </a:solidFill>
                <a:prstDash val="solid"/>
                <a:round/>
              </a:ln>
            </p:spPr>
            <p:txBody>
              <a:bodyPr rtlCol="0" anchor="ctr"/>
              <a:lstStyle/>
              <a:p>
                <a:endParaRPr lang="en-AU"/>
              </a:p>
            </p:txBody>
          </p:sp>
          <p:sp>
            <p:nvSpPr>
              <p:cNvPr id="1877" name="Freeform: Shape 1876">
                <a:extLst>
                  <a:ext uri="{FF2B5EF4-FFF2-40B4-BE49-F238E27FC236}">
                    <a16:creationId xmlns:a16="http://schemas.microsoft.com/office/drawing/2014/main" id="{0C2E679C-AA58-46FE-A4BE-7D3EA29E0028}"/>
                  </a:ext>
                </a:extLst>
              </p:cNvPr>
              <p:cNvSpPr/>
              <p:nvPr/>
            </p:nvSpPr>
            <p:spPr>
              <a:xfrm>
                <a:off x="13941252" y="4220943"/>
                <a:ext cx="112825" cy="198626"/>
              </a:xfrm>
              <a:custGeom>
                <a:avLst/>
                <a:gdLst>
                  <a:gd name="connsiteX0" fmla="*/ 7004 w 112825"/>
                  <a:gd name="connsiteY0" fmla="*/ 0 h 198626"/>
                  <a:gd name="connsiteX1" fmla="*/ 0 w 112825"/>
                  <a:gd name="connsiteY1" fmla="*/ 45002 h 198626"/>
                  <a:gd name="connsiteX2" fmla="*/ 74128 w 112825"/>
                  <a:gd name="connsiteY2" fmla="*/ 57668 h 198626"/>
                  <a:gd name="connsiteX3" fmla="*/ 91579 w 112825"/>
                  <a:gd name="connsiteY3" fmla="*/ 76112 h 198626"/>
                  <a:gd name="connsiteX4" fmla="*/ 112826 w 112825"/>
                  <a:gd name="connsiteY4" fmla="*/ 198626 h 198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825" h="198626">
                    <a:moveTo>
                      <a:pt x="7004" y="0"/>
                    </a:moveTo>
                    <a:lnTo>
                      <a:pt x="0" y="45002"/>
                    </a:lnTo>
                    <a:lnTo>
                      <a:pt x="74128" y="57668"/>
                    </a:lnTo>
                    <a:cubicBezTo>
                      <a:pt x="74128" y="57668"/>
                      <a:pt x="88136" y="60820"/>
                      <a:pt x="91579" y="76112"/>
                    </a:cubicBezTo>
                    <a:lnTo>
                      <a:pt x="112826" y="198626"/>
                    </a:lnTo>
                  </a:path>
                </a:pathLst>
              </a:custGeom>
              <a:noFill/>
              <a:ln w="12700" cap="flat">
                <a:solidFill>
                  <a:schemeClr val="tx1"/>
                </a:solidFill>
                <a:prstDash val="solid"/>
                <a:round/>
              </a:ln>
            </p:spPr>
            <p:txBody>
              <a:bodyPr rtlCol="0" anchor="ctr"/>
              <a:lstStyle/>
              <a:p>
                <a:endParaRPr lang="en-AU"/>
              </a:p>
            </p:txBody>
          </p:sp>
          <p:sp>
            <p:nvSpPr>
              <p:cNvPr id="1878" name="Freeform: Shape 1877">
                <a:extLst>
                  <a:ext uri="{FF2B5EF4-FFF2-40B4-BE49-F238E27FC236}">
                    <a16:creationId xmlns:a16="http://schemas.microsoft.com/office/drawing/2014/main" id="{E02E945A-80CA-4DDF-AD47-55F5E3679869}"/>
                  </a:ext>
                </a:extLst>
              </p:cNvPr>
              <p:cNvSpPr/>
              <p:nvPr/>
            </p:nvSpPr>
            <p:spPr>
              <a:xfrm>
                <a:off x="13938101" y="4187965"/>
                <a:ext cx="18327" cy="57609"/>
              </a:xfrm>
              <a:custGeom>
                <a:avLst/>
                <a:gdLst>
                  <a:gd name="connsiteX0" fmla="*/ 0 w 18327"/>
                  <a:gd name="connsiteY0" fmla="*/ 0 h 57609"/>
                  <a:gd name="connsiteX1" fmla="*/ 18328 w 18327"/>
                  <a:gd name="connsiteY1" fmla="*/ 57609 h 57609"/>
                </a:gdLst>
                <a:ahLst/>
                <a:cxnLst>
                  <a:cxn ang="0">
                    <a:pos x="connsiteX0" y="connsiteY0"/>
                  </a:cxn>
                  <a:cxn ang="0">
                    <a:pos x="connsiteX1" y="connsiteY1"/>
                  </a:cxn>
                </a:cxnLst>
                <a:rect l="l" t="t" r="r" b="b"/>
                <a:pathLst>
                  <a:path w="18327" h="57609">
                    <a:moveTo>
                      <a:pt x="0" y="0"/>
                    </a:moveTo>
                    <a:lnTo>
                      <a:pt x="18328" y="57609"/>
                    </a:lnTo>
                  </a:path>
                </a:pathLst>
              </a:custGeom>
              <a:ln w="12700" cap="rnd">
                <a:solidFill>
                  <a:schemeClr val="tx1"/>
                </a:solidFill>
                <a:prstDash val="solid"/>
                <a:round/>
              </a:ln>
            </p:spPr>
            <p:txBody>
              <a:bodyPr rtlCol="0" anchor="ctr"/>
              <a:lstStyle/>
              <a:p>
                <a:endParaRPr lang="en-AU"/>
              </a:p>
            </p:txBody>
          </p:sp>
        </p:grpSp>
        <p:sp>
          <p:nvSpPr>
            <p:cNvPr id="1879" name="Freeform: Shape 1878">
              <a:extLst>
                <a:ext uri="{FF2B5EF4-FFF2-40B4-BE49-F238E27FC236}">
                  <a16:creationId xmlns:a16="http://schemas.microsoft.com/office/drawing/2014/main" id="{E1E74CE2-C301-46E0-909A-1CF49DE0AADE}"/>
                </a:ext>
              </a:extLst>
            </p:cNvPr>
            <p:cNvSpPr/>
            <p:nvPr/>
          </p:nvSpPr>
          <p:spPr>
            <a:xfrm>
              <a:off x="13941719" y="4249018"/>
              <a:ext cx="252149" cy="5836"/>
            </a:xfrm>
            <a:custGeom>
              <a:avLst/>
              <a:gdLst>
                <a:gd name="connsiteX0" fmla="*/ 0 w 252149"/>
                <a:gd name="connsiteY0" fmla="*/ 0 h 5836"/>
                <a:gd name="connsiteX1" fmla="*/ 252150 w 252149"/>
                <a:gd name="connsiteY1" fmla="*/ 0 h 5836"/>
              </a:gdLst>
              <a:ahLst/>
              <a:cxnLst>
                <a:cxn ang="0">
                  <a:pos x="connsiteX0" y="connsiteY0"/>
                </a:cxn>
                <a:cxn ang="0">
                  <a:pos x="connsiteX1" y="connsiteY1"/>
                </a:cxn>
              </a:cxnLst>
              <a:rect l="l" t="t" r="r" b="b"/>
              <a:pathLst>
                <a:path w="252149" h="5836">
                  <a:moveTo>
                    <a:pt x="0" y="0"/>
                  </a:moveTo>
                  <a:lnTo>
                    <a:pt x="252150" y="0"/>
                  </a:lnTo>
                </a:path>
              </a:pathLst>
            </a:custGeom>
            <a:ln w="12700" cap="flat">
              <a:solidFill>
                <a:schemeClr val="tx1"/>
              </a:solidFill>
              <a:prstDash val="solid"/>
              <a:round/>
            </a:ln>
          </p:spPr>
          <p:txBody>
            <a:bodyPr rtlCol="0" anchor="ctr"/>
            <a:lstStyle/>
            <a:p>
              <a:endParaRPr lang="en-AU"/>
            </a:p>
          </p:txBody>
        </p:sp>
        <p:sp>
          <p:nvSpPr>
            <p:cNvPr id="1880" name="Freeform: Shape 1879">
              <a:extLst>
                <a:ext uri="{FF2B5EF4-FFF2-40B4-BE49-F238E27FC236}">
                  <a16:creationId xmlns:a16="http://schemas.microsoft.com/office/drawing/2014/main" id="{DDA9D150-55B4-49A4-B41D-D9842669D9C1}"/>
                </a:ext>
              </a:extLst>
            </p:cNvPr>
            <p:cNvSpPr/>
            <p:nvPr/>
          </p:nvSpPr>
          <p:spPr>
            <a:xfrm>
              <a:off x="14158557" y="4249310"/>
              <a:ext cx="5836" cy="173002"/>
            </a:xfrm>
            <a:custGeom>
              <a:avLst/>
              <a:gdLst>
                <a:gd name="connsiteX0" fmla="*/ 0 w 5836"/>
                <a:gd name="connsiteY0" fmla="*/ 0 h 173002"/>
                <a:gd name="connsiteX1" fmla="*/ 0 w 5836"/>
                <a:gd name="connsiteY1" fmla="*/ 173003 h 173002"/>
              </a:gdLst>
              <a:ahLst/>
              <a:cxnLst>
                <a:cxn ang="0">
                  <a:pos x="connsiteX0" y="connsiteY0"/>
                </a:cxn>
                <a:cxn ang="0">
                  <a:pos x="connsiteX1" y="connsiteY1"/>
                </a:cxn>
              </a:cxnLst>
              <a:rect l="l" t="t" r="r" b="b"/>
              <a:pathLst>
                <a:path w="5836" h="173002">
                  <a:moveTo>
                    <a:pt x="0" y="0"/>
                  </a:moveTo>
                  <a:lnTo>
                    <a:pt x="0" y="173003"/>
                  </a:lnTo>
                </a:path>
              </a:pathLst>
            </a:custGeom>
            <a:ln w="12700" cap="flat">
              <a:solidFill>
                <a:schemeClr val="tx1"/>
              </a:solidFill>
              <a:prstDash val="solid"/>
              <a:miter/>
            </a:ln>
          </p:spPr>
          <p:txBody>
            <a:bodyPr rtlCol="0" anchor="ctr"/>
            <a:lstStyle/>
            <a:p>
              <a:endParaRPr lang="en-AU"/>
            </a:p>
          </p:txBody>
        </p:sp>
        <p:sp>
          <p:nvSpPr>
            <p:cNvPr id="1881" name="Freeform: Shape 1880">
              <a:extLst>
                <a:ext uri="{FF2B5EF4-FFF2-40B4-BE49-F238E27FC236}">
                  <a16:creationId xmlns:a16="http://schemas.microsoft.com/office/drawing/2014/main" id="{97928043-6FDF-43FA-A976-CB0AAE8ECFE8}"/>
                </a:ext>
              </a:extLst>
            </p:cNvPr>
            <p:cNvSpPr/>
            <p:nvPr/>
          </p:nvSpPr>
          <p:spPr>
            <a:xfrm>
              <a:off x="13923100" y="4318651"/>
              <a:ext cx="5836" cy="103661"/>
            </a:xfrm>
            <a:custGeom>
              <a:avLst/>
              <a:gdLst>
                <a:gd name="connsiteX0" fmla="*/ 0 w 5836"/>
                <a:gd name="connsiteY0" fmla="*/ 0 h 103661"/>
                <a:gd name="connsiteX1" fmla="*/ 0 w 5836"/>
                <a:gd name="connsiteY1" fmla="*/ 103662 h 103661"/>
              </a:gdLst>
              <a:ahLst/>
              <a:cxnLst>
                <a:cxn ang="0">
                  <a:pos x="connsiteX0" y="connsiteY0"/>
                </a:cxn>
                <a:cxn ang="0">
                  <a:pos x="connsiteX1" y="connsiteY1"/>
                </a:cxn>
              </a:cxnLst>
              <a:rect l="l" t="t" r="r" b="b"/>
              <a:pathLst>
                <a:path w="5836" h="103661">
                  <a:moveTo>
                    <a:pt x="0" y="0"/>
                  </a:moveTo>
                  <a:lnTo>
                    <a:pt x="0" y="103662"/>
                  </a:lnTo>
                </a:path>
              </a:pathLst>
            </a:custGeom>
            <a:ln w="12700" cap="flat">
              <a:solidFill>
                <a:schemeClr val="tx1"/>
              </a:solidFill>
              <a:prstDash val="solid"/>
              <a:miter/>
            </a:ln>
          </p:spPr>
          <p:txBody>
            <a:bodyPr rtlCol="0" anchor="ctr"/>
            <a:lstStyle/>
            <a:p>
              <a:endParaRPr lang="en-AU"/>
            </a:p>
          </p:txBody>
        </p:sp>
      </p:grpSp>
      <p:grpSp>
        <p:nvGrpSpPr>
          <p:cNvPr id="2106" name="Group 2105">
            <a:extLst>
              <a:ext uri="{FF2B5EF4-FFF2-40B4-BE49-F238E27FC236}">
                <a16:creationId xmlns:a16="http://schemas.microsoft.com/office/drawing/2014/main" id="{B2F5E6B2-E10A-4291-9E65-998AAAB9B77F}"/>
              </a:ext>
            </a:extLst>
          </p:cNvPr>
          <p:cNvGrpSpPr/>
          <p:nvPr userDrawn="1"/>
        </p:nvGrpSpPr>
        <p:grpSpPr>
          <a:xfrm>
            <a:off x="7647755" y="1426870"/>
            <a:ext cx="371820" cy="379902"/>
            <a:chOff x="12315005" y="1426870"/>
            <a:chExt cx="371820" cy="379902"/>
          </a:xfrm>
        </p:grpSpPr>
        <p:sp>
          <p:nvSpPr>
            <p:cNvPr id="1885" name="Freeform: Shape 1884">
              <a:extLst>
                <a:ext uri="{FF2B5EF4-FFF2-40B4-BE49-F238E27FC236}">
                  <a16:creationId xmlns:a16="http://schemas.microsoft.com/office/drawing/2014/main" id="{999065EF-6344-41D4-B013-A20BD330B903}"/>
                </a:ext>
              </a:extLst>
            </p:cNvPr>
            <p:cNvSpPr/>
            <p:nvPr/>
          </p:nvSpPr>
          <p:spPr>
            <a:xfrm>
              <a:off x="12412001" y="1564281"/>
              <a:ext cx="177827" cy="242491"/>
            </a:xfrm>
            <a:custGeom>
              <a:avLst/>
              <a:gdLst>
                <a:gd name="connsiteX0" fmla="*/ 177827 w 177827"/>
                <a:gd name="connsiteY0" fmla="*/ 242492 h 242491"/>
                <a:gd name="connsiteX1" fmla="*/ 177827 w 177827"/>
                <a:gd name="connsiteY1" fmla="*/ 88914 h 242491"/>
                <a:gd name="connsiteX2" fmla="*/ 88914 w 177827"/>
                <a:gd name="connsiteY2" fmla="*/ 0 h 242491"/>
                <a:gd name="connsiteX3" fmla="*/ 0 w 177827"/>
                <a:gd name="connsiteY3" fmla="*/ 88914 h 242491"/>
                <a:gd name="connsiteX4" fmla="*/ 0 w 177827"/>
                <a:gd name="connsiteY4" fmla="*/ 242492 h 242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27" h="242491">
                  <a:moveTo>
                    <a:pt x="177827" y="242492"/>
                  </a:moveTo>
                  <a:lnTo>
                    <a:pt x="177827" y="88914"/>
                  </a:lnTo>
                  <a:cubicBezTo>
                    <a:pt x="177827" y="39769"/>
                    <a:pt x="138059" y="0"/>
                    <a:pt x="88914" y="0"/>
                  </a:cubicBezTo>
                  <a:cubicBezTo>
                    <a:pt x="39769" y="0"/>
                    <a:pt x="0" y="39769"/>
                    <a:pt x="0" y="88914"/>
                  </a:cubicBezTo>
                  <a:lnTo>
                    <a:pt x="0" y="242492"/>
                  </a:lnTo>
                </a:path>
              </a:pathLst>
            </a:custGeom>
            <a:noFill/>
            <a:ln w="12700" cap="flat">
              <a:solidFill>
                <a:schemeClr val="tx1"/>
              </a:solidFill>
              <a:prstDash val="solid"/>
              <a:miter/>
            </a:ln>
          </p:spPr>
          <p:txBody>
            <a:bodyPr rtlCol="0" anchor="ctr"/>
            <a:lstStyle/>
            <a:p>
              <a:endParaRPr lang="en-AU"/>
            </a:p>
          </p:txBody>
        </p:sp>
        <p:sp>
          <p:nvSpPr>
            <p:cNvPr id="1886" name="Freeform: Shape 1885">
              <a:extLst>
                <a:ext uri="{FF2B5EF4-FFF2-40B4-BE49-F238E27FC236}">
                  <a16:creationId xmlns:a16="http://schemas.microsoft.com/office/drawing/2014/main" id="{652E4640-A110-4E9F-9086-4719FB53FCE3}"/>
                </a:ext>
              </a:extLst>
            </p:cNvPr>
            <p:cNvSpPr/>
            <p:nvPr/>
          </p:nvSpPr>
          <p:spPr>
            <a:xfrm>
              <a:off x="12444333" y="1580448"/>
              <a:ext cx="113162" cy="113162"/>
            </a:xfrm>
            <a:custGeom>
              <a:avLst/>
              <a:gdLst>
                <a:gd name="connsiteX0" fmla="*/ 0 w 113162"/>
                <a:gd name="connsiteY0" fmla="*/ 0 h 113162"/>
                <a:gd name="connsiteX1" fmla="*/ 0 w 113162"/>
                <a:gd name="connsiteY1" fmla="*/ 80831 h 113162"/>
                <a:gd name="connsiteX2" fmla="*/ 32332 w 113162"/>
                <a:gd name="connsiteY2" fmla="*/ 113163 h 113162"/>
                <a:gd name="connsiteX3" fmla="*/ 80831 w 113162"/>
                <a:gd name="connsiteY3" fmla="*/ 113163 h 113162"/>
                <a:gd name="connsiteX4" fmla="*/ 113163 w 113162"/>
                <a:gd name="connsiteY4" fmla="*/ 80831 h 113162"/>
                <a:gd name="connsiteX5" fmla="*/ 113163 w 113162"/>
                <a:gd name="connsiteY5" fmla="*/ 0 h 11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162" h="113162">
                  <a:moveTo>
                    <a:pt x="0" y="0"/>
                  </a:moveTo>
                  <a:lnTo>
                    <a:pt x="0" y="80831"/>
                  </a:lnTo>
                  <a:cubicBezTo>
                    <a:pt x="0" y="98694"/>
                    <a:pt x="14469" y="113163"/>
                    <a:pt x="32332" y="113163"/>
                  </a:cubicBezTo>
                  <a:lnTo>
                    <a:pt x="80831" y="113163"/>
                  </a:lnTo>
                  <a:cubicBezTo>
                    <a:pt x="98694" y="113163"/>
                    <a:pt x="113163" y="98694"/>
                    <a:pt x="113163" y="80831"/>
                  </a:cubicBezTo>
                  <a:lnTo>
                    <a:pt x="113163" y="0"/>
                  </a:lnTo>
                </a:path>
              </a:pathLst>
            </a:custGeom>
            <a:noFill/>
            <a:ln w="12700" cap="flat">
              <a:solidFill>
                <a:schemeClr val="tx1"/>
              </a:solidFill>
              <a:prstDash val="solid"/>
              <a:miter/>
            </a:ln>
          </p:spPr>
          <p:txBody>
            <a:bodyPr rtlCol="0" anchor="ctr"/>
            <a:lstStyle/>
            <a:p>
              <a:endParaRPr lang="en-AU"/>
            </a:p>
          </p:txBody>
        </p:sp>
        <p:sp>
          <p:nvSpPr>
            <p:cNvPr id="1887" name="Freeform: Shape 1886">
              <a:extLst>
                <a:ext uri="{FF2B5EF4-FFF2-40B4-BE49-F238E27FC236}">
                  <a16:creationId xmlns:a16="http://schemas.microsoft.com/office/drawing/2014/main" id="{47F1DD7B-03AE-4A63-95AE-DF8F17FE8C86}"/>
                </a:ext>
              </a:extLst>
            </p:cNvPr>
            <p:cNvSpPr/>
            <p:nvPr/>
          </p:nvSpPr>
          <p:spPr>
            <a:xfrm>
              <a:off x="12355420" y="1507700"/>
              <a:ext cx="290989" cy="236752"/>
            </a:xfrm>
            <a:custGeom>
              <a:avLst/>
              <a:gdLst>
                <a:gd name="connsiteX0" fmla="*/ 32332 w 290989"/>
                <a:gd name="connsiteY0" fmla="*/ 236753 h 236752"/>
                <a:gd name="connsiteX1" fmla="*/ 0 w 290989"/>
                <a:gd name="connsiteY1" fmla="*/ 145495 h 236752"/>
                <a:gd name="connsiteX2" fmla="*/ 145495 w 290989"/>
                <a:gd name="connsiteY2" fmla="*/ 0 h 236752"/>
                <a:gd name="connsiteX3" fmla="*/ 290990 w 290989"/>
                <a:gd name="connsiteY3" fmla="*/ 145495 h 236752"/>
                <a:gd name="connsiteX4" fmla="*/ 258658 w 290989"/>
                <a:gd name="connsiteY4" fmla="*/ 236753 h 236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89" h="236752">
                  <a:moveTo>
                    <a:pt x="32332" y="236753"/>
                  </a:moveTo>
                  <a:cubicBezTo>
                    <a:pt x="12125" y="211776"/>
                    <a:pt x="0" y="180090"/>
                    <a:pt x="0" y="145495"/>
                  </a:cubicBezTo>
                  <a:cubicBezTo>
                    <a:pt x="0" y="65149"/>
                    <a:pt x="65149" y="0"/>
                    <a:pt x="145495" y="0"/>
                  </a:cubicBezTo>
                  <a:cubicBezTo>
                    <a:pt x="225840" y="0"/>
                    <a:pt x="290990" y="65149"/>
                    <a:pt x="290990" y="145495"/>
                  </a:cubicBezTo>
                  <a:cubicBezTo>
                    <a:pt x="290990" y="180090"/>
                    <a:pt x="278865" y="211776"/>
                    <a:pt x="258658" y="236753"/>
                  </a:cubicBezTo>
                </a:path>
              </a:pathLst>
            </a:custGeom>
            <a:noFill/>
            <a:ln w="12700" cap="flat">
              <a:solidFill>
                <a:schemeClr val="tx1"/>
              </a:solidFill>
              <a:prstDash val="solid"/>
              <a:miter/>
            </a:ln>
          </p:spPr>
          <p:txBody>
            <a:bodyPr rtlCol="0" anchor="ctr"/>
            <a:lstStyle/>
            <a:p>
              <a:endParaRPr lang="en-AU"/>
            </a:p>
          </p:txBody>
        </p:sp>
        <p:sp>
          <p:nvSpPr>
            <p:cNvPr id="1888" name="Freeform: Shape 1887">
              <a:extLst>
                <a:ext uri="{FF2B5EF4-FFF2-40B4-BE49-F238E27FC236}">
                  <a16:creationId xmlns:a16="http://schemas.microsoft.com/office/drawing/2014/main" id="{3DE4A40A-88CA-421F-A2FF-1489327ED3D4}"/>
                </a:ext>
              </a:extLst>
            </p:cNvPr>
            <p:cNvSpPr/>
            <p:nvPr/>
          </p:nvSpPr>
          <p:spPr>
            <a:xfrm>
              <a:off x="12444333" y="1426870"/>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89" name="Freeform: Shape 1888">
              <a:extLst>
                <a:ext uri="{FF2B5EF4-FFF2-40B4-BE49-F238E27FC236}">
                  <a16:creationId xmlns:a16="http://schemas.microsoft.com/office/drawing/2014/main" id="{9AC01E0E-BB58-4326-B31B-C5A17B4C0678}"/>
                </a:ext>
              </a:extLst>
            </p:cNvPr>
            <p:cNvSpPr/>
            <p:nvPr/>
          </p:nvSpPr>
          <p:spPr>
            <a:xfrm>
              <a:off x="12654493" y="1426870"/>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0" name="Freeform: Shape 1889">
              <a:extLst>
                <a:ext uri="{FF2B5EF4-FFF2-40B4-BE49-F238E27FC236}">
                  <a16:creationId xmlns:a16="http://schemas.microsoft.com/office/drawing/2014/main" id="{6DBEC928-854E-4F44-B866-3C9398962CE9}"/>
                </a:ext>
              </a:extLst>
            </p:cNvPr>
            <p:cNvSpPr/>
            <p:nvPr/>
          </p:nvSpPr>
          <p:spPr>
            <a:xfrm>
              <a:off x="12654493" y="1491534"/>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1" name="Freeform: Shape 1890">
              <a:extLst>
                <a:ext uri="{FF2B5EF4-FFF2-40B4-BE49-F238E27FC236}">
                  <a16:creationId xmlns:a16="http://schemas.microsoft.com/office/drawing/2014/main" id="{93BD2869-8F6F-4ABF-ADAE-51D9CE2B9C6C}"/>
                </a:ext>
              </a:extLst>
            </p:cNvPr>
            <p:cNvSpPr/>
            <p:nvPr/>
          </p:nvSpPr>
          <p:spPr>
            <a:xfrm>
              <a:off x="12460499" y="1459202"/>
              <a:ext cx="8083" cy="48498"/>
            </a:xfrm>
            <a:custGeom>
              <a:avLst/>
              <a:gdLst>
                <a:gd name="connsiteX0" fmla="*/ 0 w 8083"/>
                <a:gd name="connsiteY0" fmla="*/ 48498 h 48498"/>
                <a:gd name="connsiteX1" fmla="*/ 0 w 8083"/>
                <a:gd name="connsiteY1" fmla="*/ 0 h 48498"/>
              </a:gdLst>
              <a:ahLst/>
              <a:cxnLst>
                <a:cxn ang="0">
                  <a:pos x="connsiteX0" y="connsiteY0"/>
                </a:cxn>
                <a:cxn ang="0">
                  <a:pos x="connsiteX1" y="connsiteY1"/>
                </a:cxn>
              </a:cxnLst>
              <a:rect l="l" t="t" r="r" b="b"/>
              <a:pathLst>
                <a:path w="8083" h="48498">
                  <a:moveTo>
                    <a:pt x="0" y="48498"/>
                  </a:moveTo>
                  <a:lnTo>
                    <a:pt x="0" y="0"/>
                  </a:lnTo>
                </a:path>
              </a:pathLst>
            </a:custGeom>
            <a:ln w="12700" cap="flat">
              <a:solidFill>
                <a:schemeClr val="tx1"/>
              </a:solidFill>
              <a:prstDash val="solid"/>
              <a:miter/>
            </a:ln>
          </p:spPr>
          <p:txBody>
            <a:bodyPr rtlCol="0" anchor="ctr"/>
            <a:lstStyle/>
            <a:p>
              <a:endParaRPr lang="en-AU"/>
            </a:p>
          </p:txBody>
        </p:sp>
        <p:sp>
          <p:nvSpPr>
            <p:cNvPr id="1892" name="Freeform: Shape 1891">
              <a:extLst>
                <a:ext uri="{FF2B5EF4-FFF2-40B4-BE49-F238E27FC236}">
                  <a16:creationId xmlns:a16="http://schemas.microsoft.com/office/drawing/2014/main" id="{AA952CB6-C381-4D21-B3A8-243680122A34}"/>
                </a:ext>
              </a:extLst>
            </p:cNvPr>
            <p:cNvSpPr/>
            <p:nvPr/>
          </p:nvSpPr>
          <p:spPr>
            <a:xfrm>
              <a:off x="12525164" y="1426870"/>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3" name="Freeform: Shape 1892">
              <a:extLst>
                <a:ext uri="{FF2B5EF4-FFF2-40B4-BE49-F238E27FC236}">
                  <a16:creationId xmlns:a16="http://schemas.microsoft.com/office/drawing/2014/main" id="{B238043A-9C86-437F-8ED4-892DC3B2A46B}"/>
                </a:ext>
              </a:extLst>
            </p:cNvPr>
            <p:cNvSpPr/>
            <p:nvPr/>
          </p:nvSpPr>
          <p:spPr>
            <a:xfrm>
              <a:off x="12541330" y="1459202"/>
              <a:ext cx="8083" cy="48498"/>
            </a:xfrm>
            <a:custGeom>
              <a:avLst/>
              <a:gdLst>
                <a:gd name="connsiteX0" fmla="*/ 0 w 8083"/>
                <a:gd name="connsiteY0" fmla="*/ 48498 h 48498"/>
                <a:gd name="connsiteX1" fmla="*/ 0 w 8083"/>
                <a:gd name="connsiteY1" fmla="*/ 0 h 48498"/>
              </a:gdLst>
              <a:ahLst/>
              <a:cxnLst>
                <a:cxn ang="0">
                  <a:pos x="connsiteX0" y="connsiteY0"/>
                </a:cxn>
                <a:cxn ang="0">
                  <a:pos x="connsiteX1" y="connsiteY1"/>
                </a:cxn>
              </a:cxnLst>
              <a:rect l="l" t="t" r="r" b="b"/>
              <a:pathLst>
                <a:path w="8083" h="48498">
                  <a:moveTo>
                    <a:pt x="0" y="48498"/>
                  </a:moveTo>
                  <a:lnTo>
                    <a:pt x="0" y="0"/>
                  </a:lnTo>
                </a:path>
              </a:pathLst>
            </a:custGeom>
            <a:ln w="12700" cap="flat">
              <a:solidFill>
                <a:schemeClr val="tx1"/>
              </a:solidFill>
              <a:prstDash val="solid"/>
              <a:miter/>
            </a:ln>
          </p:spPr>
          <p:txBody>
            <a:bodyPr rtlCol="0" anchor="ctr"/>
            <a:lstStyle/>
            <a:p>
              <a:endParaRPr lang="en-AU"/>
            </a:p>
          </p:txBody>
        </p:sp>
        <p:sp>
          <p:nvSpPr>
            <p:cNvPr id="1900" name="Freeform: Shape 1899">
              <a:extLst>
                <a:ext uri="{FF2B5EF4-FFF2-40B4-BE49-F238E27FC236}">
                  <a16:creationId xmlns:a16="http://schemas.microsoft.com/office/drawing/2014/main" id="{6116CFEB-0BE8-48CB-A1EF-78E9C01C82A1}"/>
                </a:ext>
              </a:extLst>
            </p:cNvPr>
            <p:cNvSpPr/>
            <p:nvPr/>
          </p:nvSpPr>
          <p:spPr>
            <a:xfrm>
              <a:off x="12589828" y="1443036"/>
              <a:ext cx="64664" cy="96996"/>
            </a:xfrm>
            <a:custGeom>
              <a:avLst/>
              <a:gdLst>
                <a:gd name="connsiteX0" fmla="*/ 64664 w 64664"/>
                <a:gd name="connsiteY0" fmla="*/ 0 h 96996"/>
                <a:gd name="connsiteX1" fmla="*/ 0 w 64664"/>
                <a:gd name="connsiteY1" fmla="*/ 0 h 96996"/>
                <a:gd name="connsiteX2" fmla="*/ 0 w 64664"/>
                <a:gd name="connsiteY2" fmla="*/ 96997 h 96996"/>
              </a:gdLst>
              <a:ahLst/>
              <a:cxnLst>
                <a:cxn ang="0">
                  <a:pos x="connsiteX0" y="connsiteY0"/>
                </a:cxn>
                <a:cxn ang="0">
                  <a:pos x="connsiteX1" y="connsiteY1"/>
                </a:cxn>
                <a:cxn ang="0">
                  <a:pos x="connsiteX2" y="connsiteY2"/>
                </a:cxn>
              </a:cxnLst>
              <a:rect l="l" t="t" r="r" b="b"/>
              <a:pathLst>
                <a:path w="64664" h="96996">
                  <a:moveTo>
                    <a:pt x="64664" y="0"/>
                  </a:moveTo>
                  <a:lnTo>
                    <a:pt x="0" y="0"/>
                  </a:lnTo>
                  <a:lnTo>
                    <a:pt x="0" y="96997"/>
                  </a:lnTo>
                </a:path>
              </a:pathLst>
            </a:custGeom>
            <a:noFill/>
            <a:ln w="12700" cap="flat">
              <a:solidFill>
                <a:schemeClr val="tx1"/>
              </a:solidFill>
              <a:prstDash val="solid"/>
              <a:miter/>
            </a:ln>
          </p:spPr>
          <p:txBody>
            <a:bodyPr rtlCol="0" anchor="ctr"/>
            <a:lstStyle/>
            <a:p>
              <a:endParaRPr lang="en-AU"/>
            </a:p>
          </p:txBody>
        </p:sp>
        <p:sp>
          <p:nvSpPr>
            <p:cNvPr id="1901" name="Freeform: Shape 1900">
              <a:extLst>
                <a:ext uri="{FF2B5EF4-FFF2-40B4-BE49-F238E27FC236}">
                  <a16:creationId xmlns:a16="http://schemas.microsoft.com/office/drawing/2014/main" id="{23F2F9C0-D2D2-4DAD-870B-8ABA6D895B1D}"/>
                </a:ext>
              </a:extLst>
            </p:cNvPr>
            <p:cNvSpPr/>
            <p:nvPr/>
          </p:nvSpPr>
          <p:spPr>
            <a:xfrm>
              <a:off x="12622160" y="1507700"/>
              <a:ext cx="32332" cy="64664"/>
            </a:xfrm>
            <a:custGeom>
              <a:avLst/>
              <a:gdLst>
                <a:gd name="connsiteX0" fmla="*/ 32332 w 32332"/>
                <a:gd name="connsiteY0" fmla="*/ 0 h 64664"/>
                <a:gd name="connsiteX1" fmla="*/ 0 w 32332"/>
                <a:gd name="connsiteY1" fmla="*/ 0 h 64664"/>
                <a:gd name="connsiteX2" fmla="*/ 0 w 32332"/>
                <a:gd name="connsiteY2" fmla="*/ 64664 h 64664"/>
              </a:gdLst>
              <a:ahLst/>
              <a:cxnLst>
                <a:cxn ang="0">
                  <a:pos x="connsiteX0" y="connsiteY0"/>
                </a:cxn>
                <a:cxn ang="0">
                  <a:pos x="connsiteX1" y="connsiteY1"/>
                </a:cxn>
                <a:cxn ang="0">
                  <a:pos x="connsiteX2" y="connsiteY2"/>
                </a:cxn>
              </a:cxnLst>
              <a:rect l="l" t="t" r="r" b="b"/>
              <a:pathLst>
                <a:path w="32332" h="64664">
                  <a:moveTo>
                    <a:pt x="32332" y="0"/>
                  </a:moveTo>
                  <a:lnTo>
                    <a:pt x="0" y="0"/>
                  </a:lnTo>
                  <a:lnTo>
                    <a:pt x="0" y="64664"/>
                  </a:lnTo>
                </a:path>
              </a:pathLst>
            </a:custGeom>
            <a:noFill/>
            <a:ln w="12700" cap="flat">
              <a:solidFill>
                <a:schemeClr val="tx1"/>
              </a:solidFill>
              <a:prstDash val="solid"/>
              <a:miter/>
            </a:ln>
          </p:spPr>
          <p:txBody>
            <a:bodyPr rtlCol="0" anchor="ctr"/>
            <a:lstStyle/>
            <a:p>
              <a:endParaRPr lang="en-AU"/>
            </a:p>
          </p:txBody>
        </p:sp>
        <p:sp>
          <p:nvSpPr>
            <p:cNvPr id="1902" name="Freeform: Shape 1901">
              <a:extLst>
                <a:ext uri="{FF2B5EF4-FFF2-40B4-BE49-F238E27FC236}">
                  <a16:creationId xmlns:a16="http://schemas.microsoft.com/office/drawing/2014/main" id="{993B5464-237C-43EE-AEDB-A12883B9A87A}"/>
                </a:ext>
              </a:extLst>
            </p:cNvPr>
            <p:cNvSpPr/>
            <p:nvPr/>
          </p:nvSpPr>
          <p:spPr>
            <a:xfrm rot="10800000">
              <a:off x="12315005" y="1426870"/>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903" name="Freeform: Shape 1902">
              <a:extLst>
                <a:ext uri="{FF2B5EF4-FFF2-40B4-BE49-F238E27FC236}">
                  <a16:creationId xmlns:a16="http://schemas.microsoft.com/office/drawing/2014/main" id="{F5E28C41-59A0-4CB8-A038-2A832EB0317B}"/>
                </a:ext>
              </a:extLst>
            </p:cNvPr>
            <p:cNvSpPr/>
            <p:nvPr/>
          </p:nvSpPr>
          <p:spPr>
            <a:xfrm rot="10800000">
              <a:off x="12315005" y="1491534"/>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904" name="Freeform: Shape 1903">
              <a:extLst>
                <a:ext uri="{FF2B5EF4-FFF2-40B4-BE49-F238E27FC236}">
                  <a16:creationId xmlns:a16="http://schemas.microsoft.com/office/drawing/2014/main" id="{43900D7E-88B1-4AB5-AAC6-E5758D3ADCFC}"/>
                </a:ext>
              </a:extLst>
            </p:cNvPr>
            <p:cNvSpPr/>
            <p:nvPr/>
          </p:nvSpPr>
          <p:spPr>
            <a:xfrm>
              <a:off x="12347337" y="1443036"/>
              <a:ext cx="64664" cy="96996"/>
            </a:xfrm>
            <a:custGeom>
              <a:avLst/>
              <a:gdLst>
                <a:gd name="connsiteX0" fmla="*/ 0 w 64664"/>
                <a:gd name="connsiteY0" fmla="*/ 0 h 96996"/>
                <a:gd name="connsiteX1" fmla="*/ 64664 w 64664"/>
                <a:gd name="connsiteY1" fmla="*/ 0 h 96996"/>
                <a:gd name="connsiteX2" fmla="*/ 64664 w 64664"/>
                <a:gd name="connsiteY2" fmla="*/ 96997 h 96996"/>
              </a:gdLst>
              <a:ahLst/>
              <a:cxnLst>
                <a:cxn ang="0">
                  <a:pos x="connsiteX0" y="connsiteY0"/>
                </a:cxn>
                <a:cxn ang="0">
                  <a:pos x="connsiteX1" y="connsiteY1"/>
                </a:cxn>
                <a:cxn ang="0">
                  <a:pos x="connsiteX2" y="connsiteY2"/>
                </a:cxn>
              </a:cxnLst>
              <a:rect l="l" t="t" r="r" b="b"/>
              <a:pathLst>
                <a:path w="64664" h="96996">
                  <a:moveTo>
                    <a:pt x="0" y="0"/>
                  </a:moveTo>
                  <a:lnTo>
                    <a:pt x="64664" y="0"/>
                  </a:lnTo>
                  <a:lnTo>
                    <a:pt x="64664" y="96997"/>
                  </a:lnTo>
                </a:path>
              </a:pathLst>
            </a:custGeom>
            <a:noFill/>
            <a:ln w="12700" cap="flat">
              <a:solidFill>
                <a:schemeClr val="tx1"/>
              </a:solidFill>
              <a:prstDash val="solid"/>
              <a:miter/>
            </a:ln>
          </p:spPr>
          <p:txBody>
            <a:bodyPr rtlCol="0" anchor="ctr"/>
            <a:lstStyle/>
            <a:p>
              <a:endParaRPr lang="en-AU"/>
            </a:p>
          </p:txBody>
        </p:sp>
        <p:sp>
          <p:nvSpPr>
            <p:cNvPr id="1905" name="Freeform: Shape 1904">
              <a:extLst>
                <a:ext uri="{FF2B5EF4-FFF2-40B4-BE49-F238E27FC236}">
                  <a16:creationId xmlns:a16="http://schemas.microsoft.com/office/drawing/2014/main" id="{F0D27C55-950E-4BDC-87E0-B91B62DD2F56}"/>
                </a:ext>
              </a:extLst>
            </p:cNvPr>
            <p:cNvSpPr/>
            <p:nvPr/>
          </p:nvSpPr>
          <p:spPr>
            <a:xfrm>
              <a:off x="12347337" y="1507700"/>
              <a:ext cx="32332" cy="64664"/>
            </a:xfrm>
            <a:custGeom>
              <a:avLst/>
              <a:gdLst>
                <a:gd name="connsiteX0" fmla="*/ 0 w 32332"/>
                <a:gd name="connsiteY0" fmla="*/ 0 h 64664"/>
                <a:gd name="connsiteX1" fmla="*/ 32332 w 32332"/>
                <a:gd name="connsiteY1" fmla="*/ 0 h 64664"/>
                <a:gd name="connsiteX2" fmla="*/ 32332 w 32332"/>
                <a:gd name="connsiteY2" fmla="*/ 64664 h 64664"/>
              </a:gdLst>
              <a:ahLst/>
              <a:cxnLst>
                <a:cxn ang="0">
                  <a:pos x="connsiteX0" y="connsiteY0"/>
                </a:cxn>
                <a:cxn ang="0">
                  <a:pos x="connsiteX1" y="connsiteY1"/>
                </a:cxn>
                <a:cxn ang="0">
                  <a:pos x="connsiteX2" y="connsiteY2"/>
                </a:cxn>
              </a:cxnLst>
              <a:rect l="l" t="t" r="r" b="b"/>
              <a:pathLst>
                <a:path w="32332" h="64664">
                  <a:moveTo>
                    <a:pt x="0" y="0"/>
                  </a:moveTo>
                  <a:lnTo>
                    <a:pt x="32332" y="0"/>
                  </a:lnTo>
                  <a:lnTo>
                    <a:pt x="32332" y="64664"/>
                  </a:lnTo>
                </a:path>
              </a:pathLst>
            </a:custGeom>
            <a:noFill/>
            <a:ln w="12700" cap="flat">
              <a:solidFill>
                <a:schemeClr val="tx1"/>
              </a:solidFill>
              <a:prstDash val="solid"/>
              <a:miter/>
            </a:ln>
          </p:spPr>
          <p:txBody>
            <a:bodyPr rtlCol="0" anchor="ctr"/>
            <a:lstStyle/>
            <a:p>
              <a:endParaRPr lang="en-AU"/>
            </a:p>
          </p:txBody>
        </p:sp>
      </p:grpSp>
      <p:grpSp>
        <p:nvGrpSpPr>
          <p:cNvPr id="2107" name="Group 2106">
            <a:extLst>
              <a:ext uri="{FF2B5EF4-FFF2-40B4-BE49-F238E27FC236}">
                <a16:creationId xmlns:a16="http://schemas.microsoft.com/office/drawing/2014/main" id="{1C37A069-200A-4031-9F61-3A574E10DA45}"/>
              </a:ext>
            </a:extLst>
          </p:cNvPr>
          <p:cNvGrpSpPr/>
          <p:nvPr userDrawn="1"/>
        </p:nvGrpSpPr>
        <p:grpSpPr>
          <a:xfrm>
            <a:off x="8150718" y="1418787"/>
            <a:ext cx="379863" cy="387986"/>
            <a:chOff x="13091018" y="1418787"/>
            <a:chExt cx="379863" cy="387986"/>
          </a:xfrm>
        </p:grpSpPr>
        <p:sp>
          <p:nvSpPr>
            <p:cNvPr id="1906" name="Freeform: Shape 1905">
              <a:extLst>
                <a:ext uri="{FF2B5EF4-FFF2-40B4-BE49-F238E27FC236}">
                  <a16:creationId xmlns:a16="http://schemas.microsoft.com/office/drawing/2014/main" id="{5F913821-ABB7-41F2-A275-D542F4704CBE}"/>
                </a:ext>
              </a:extLst>
            </p:cNvPr>
            <p:cNvSpPr/>
            <p:nvPr/>
          </p:nvSpPr>
          <p:spPr>
            <a:xfrm>
              <a:off x="13091018" y="1722548"/>
              <a:ext cx="76021" cy="76142"/>
            </a:xfrm>
            <a:custGeom>
              <a:avLst/>
              <a:gdLst>
                <a:gd name="connsiteX0" fmla="*/ 76021 w 76021"/>
                <a:gd name="connsiteY0" fmla="*/ 22875 h 76142"/>
                <a:gd name="connsiteX1" fmla="*/ 27523 w 76021"/>
                <a:gd name="connsiteY1" fmla="*/ 71373 h 76142"/>
                <a:gd name="connsiteX2" fmla="*/ 16126 w 76021"/>
                <a:gd name="connsiteY2" fmla="*/ 76142 h 76142"/>
                <a:gd name="connsiteX3" fmla="*/ 4729 w 76021"/>
                <a:gd name="connsiteY3" fmla="*/ 71373 h 76142"/>
                <a:gd name="connsiteX4" fmla="*/ 4729 w 76021"/>
                <a:gd name="connsiteY4" fmla="*/ 48498 h 76142"/>
                <a:gd name="connsiteX5" fmla="*/ 53227 w 76021"/>
                <a:gd name="connsiteY5" fmla="*/ 0 h 7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021" h="76142">
                  <a:moveTo>
                    <a:pt x="76021" y="22875"/>
                  </a:moveTo>
                  <a:lnTo>
                    <a:pt x="27523" y="71373"/>
                  </a:lnTo>
                  <a:cubicBezTo>
                    <a:pt x="24370" y="74526"/>
                    <a:pt x="20248" y="76142"/>
                    <a:pt x="16126" y="76142"/>
                  </a:cubicBezTo>
                  <a:cubicBezTo>
                    <a:pt x="12003" y="76142"/>
                    <a:pt x="7881" y="74526"/>
                    <a:pt x="4729" y="71373"/>
                  </a:cubicBezTo>
                  <a:cubicBezTo>
                    <a:pt x="-1576" y="65069"/>
                    <a:pt x="-1576" y="54803"/>
                    <a:pt x="4729" y="48498"/>
                  </a:cubicBezTo>
                  <a:lnTo>
                    <a:pt x="53227" y="0"/>
                  </a:lnTo>
                </a:path>
              </a:pathLst>
            </a:custGeom>
            <a:noFill/>
            <a:ln w="12700" cap="flat">
              <a:solidFill>
                <a:schemeClr val="tx1"/>
              </a:solidFill>
              <a:prstDash val="solid"/>
              <a:miter/>
            </a:ln>
          </p:spPr>
          <p:txBody>
            <a:bodyPr rtlCol="0" anchor="ctr"/>
            <a:lstStyle/>
            <a:p>
              <a:endParaRPr lang="en-AU"/>
            </a:p>
          </p:txBody>
        </p:sp>
        <p:sp>
          <p:nvSpPr>
            <p:cNvPr id="1907" name="Freeform: Shape 1906">
              <a:extLst>
                <a:ext uri="{FF2B5EF4-FFF2-40B4-BE49-F238E27FC236}">
                  <a16:creationId xmlns:a16="http://schemas.microsoft.com/office/drawing/2014/main" id="{DF3E9A5B-5FA0-4FDF-8234-36853B4460D5}"/>
                </a:ext>
              </a:extLst>
            </p:cNvPr>
            <p:cNvSpPr/>
            <p:nvPr/>
          </p:nvSpPr>
          <p:spPr>
            <a:xfrm>
              <a:off x="13123310" y="1540032"/>
              <a:ext cx="226325" cy="226325"/>
            </a:xfrm>
            <a:custGeom>
              <a:avLst/>
              <a:gdLst>
                <a:gd name="connsiteX0" fmla="*/ 226325 w 226325"/>
                <a:gd name="connsiteY0" fmla="*/ 113163 h 226325"/>
                <a:gd name="connsiteX1" fmla="*/ 113163 w 226325"/>
                <a:gd name="connsiteY1" fmla="*/ 226325 h 226325"/>
                <a:gd name="connsiteX2" fmla="*/ 0 w 226325"/>
                <a:gd name="connsiteY2" fmla="*/ 113163 h 226325"/>
                <a:gd name="connsiteX3" fmla="*/ 113163 w 226325"/>
                <a:gd name="connsiteY3" fmla="*/ 0 h 226325"/>
                <a:gd name="connsiteX4" fmla="*/ 226325 w 226325"/>
                <a:gd name="connsiteY4" fmla="*/ 113163 h 226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325" h="226325">
                  <a:moveTo>
                    <a:pt x="226325" y="113163"/>
                  </a:moveTo>
                  <a:cubicBezTo>
                    <a:pt x="226325" y="175661"/>
                    <a:pt x="175661" y="226325"/>
                    <a:pt x="113163" y="226325"/>
                  </a:cubicBezTo>
                  <a:cubicBezTo>
                    <a:pt x="50665" y="226325"/>
                    <a:pt x="0" y="175661"/>
                    <a:pt x="0" y="113163"/>
                  </a:cubicBezTo>
                  <a:cubicBezTo>
                    <a:pt x="0" y="50665"/>
                    <a:pt x="50665" y="0"/>
                    <a:pt x="113163" y="0"/>
                  </a:cubicBezTo>
                  <a:cubicBezTo>
                    <a:pt x="175661" y="0"/>
                    <a:pt x="226325" y="50665"/>
                    <a:pt x="226325" y="113163"/>
                  </a:cubicBezTo>
                  <a:close/>
                </a:path>
              </a:pathLst>
            </a:custGeom>
            <a:noFill/>
            <a:ln w="12700" cap="flat">
              <a:solidFill>
                <a:schemeClr val="tx1"/>
              </a:solidFill>
              <a:prstDash val="solid"/>
              <a:miter/>
            </a:ln>
          </p:spPr>
          <p:txBody>
            <a:bodyPr rtlCol="0" anchor="ctr"/>
            <a:lstStyle/>
            <a:p>
              <a:endParaRPr lang="en-AU"/>
            </a:p>
          </p:txBody>
        </p:sp>
        <p:sp>
          <p:nvSpPr>
            <p:cNvPr id="1908" name="Freeform: Shape 1907">
              <a:extLst>
                <a:ext uri="{FF2B5EF4-FFF2-40B4-BE49-F238E27FC236}">
                  <a16:creationId xmlns:a16="http://schemas.microsoft.com/office/drawing/2014/main" id="{13ADEC74-A670-4B9A-98AA-9C67D398762A}"/>
                </a:ext>
              </a:extLst>
            </p:cNvPr>
            <p:cNvSpPr/>
            <p:nvPr/>
          </p:nvSpPr>
          <p:spPr>
            <a:xfrm>
              <a:off x="13462798" y="1418787"/>
              <a:ext cx="8083" cy="145494"/>
            </a:xfrm>
            <a:custGeom>
              <a:avLst/>
              <a:gdLst>
                <a:gd name="connsiteX0" fmla="*/ 0 w 8083"/>
                <a:gd name="connsiteY0" fmla="*/ 0 h 145494"/>
                <a:gd name="connsiteX1" fmla="*/ 0 w 8083"/>
                <a:gd name="connsiteY1" fmla="*/ 145495 h 145494"/>
              </a:gdLst>
              <a:ahLst/>
              <a:cxnLst>
                <a:cxn ang="0">
                  <a:pos x="connsiteX0" y="connsiteY0"/>
                </a:cxn>
                <a:cxn ang="0">
                  <a:pos x="connsiteX1" y="connsiteY1"/>
                </a:cxn>
              </a:cxnLst>
              <a:rect l="l" t="t" r="r" b="b"/>
              <a:pathLst>
                <a:path w="8083" h="145494">
                  <a:moveTo>
                    <a:pt x="0" y="0"/>
                  </a:moveTo>
                  <a:lnTo>
                    <a:pt x="0" y="145495"/>
                  </a:lnTo>
                </a:path>
              </a:pathLst>
            </a:custGeom>
            <a:ln w="12700" cap="flat">
              <a:solidFill>
                <a:schemeClr val="tx1"/>
              </a:solidFill>
              <a:prstDash val="solid"/>
              <a:miter/>
            </a:ln>
          </p:spPr>
          <p:txBody>
            <a:bodyPr rtlCol="0" anchor="ctr"/>
            <a:lstStyle/>
            <a:p>
              <a:endParaRPr lang="en-AU"/>
            </a:p>
          </p:txBody>
        </p:sp>
        <p:sp>
          <p:nvSpPr>
            <p:cNvPr id="1909" name="Freeform: Shape 1908">
              <a:extLst>
                <a:ext uri="{FF2B5EF4-FFF2-40B4-BE49-F238E27FC236}">
                  <a16:creationId xmlns:a16="http://schemas.microsoft.com/office/drawing/2014/main" id="{08140AC0-7260-45D4-9AD9-CFDBDF79A731}"/>
                </a:ext>
              </a:extLst>
            </p:cNvPr>
            <p:cNvSpPr/>
            <p:nvPr/>
          </p:nvSpPr>
          <p:spPr>
            <a:xfrm>
              <a:off x="13422383" y="1475368"/>
              <a:ext cx="8083" cy="145494"/>
            </a:xfrm>
            <a:custGeom>
              <a:avLst/>
              <a:gdLst>
                <a:gd name="connsiteX0" fmla="*/ 0 w 8083"/>
                <a:gd name="connsiteY0" fmla="*/ 0 h 145494"/>
                <a:gd name="connsiteX1" fmla="*/ 0 w 8083"/>
                <a:gd name="connsiteY1" fmla="*/ 145495 h 145494"/>
              </a:gdLst>
              <a:ahLst/>
              <a:cxnLst>
                <a:cxn ang="0">
                  <a:pos x="connsiteX0" y="connsiteY0"/>
                </a:cxn>
                <a:cxn ang="0">
                  <a:pos x="connsiteX1" y="connsiteY1"/>
                </a:cxn>
              </a:cxnLst>
              <a:rect l="l" t="t" r="r" b="b"/>
              <a:pathLst>
                <a:path w="8083" h="145494">
                  <a:moveTo>
                    <a:pt x="0" y="0"/>
                  </a:moveTo>
                  <a:lnTo>
                    <a:pt x="0" y="145495"/>
                  </a:lnTo>
                </a:path>
              </a:pathLst>
            </a:custGeom>
            <a:ln w="12700" cap="flat">
              <a:solidFill>
                <a:schemeClr val="tx1"/>
              </a:solidFill>
              <a:prstDash val="solid"/>
              <a:miter/>
            </a:ln>
          </p:spPr>
          <p:txBody>
            <a:bodyPr rtlCol="0" anchor="ctr"/>
            <a:lstStyle/>
            <a:p>
              <a:endParaRPr lang="en-AU"/>
            </a:p>
          </p:txBody>
        </p:sp>
        <p:sp>
          <p:nvSpPr>
            <p:cNvPr id="1910" name="Freeform: Shape 1909">
              <a:extLst>
                <a:ext uri="{FF2B5EF4-FFF2-40B4-BE49-F238E27FC236}">
                  <a16:creationId xmlns:a16="http://schemas.microsoft.com/office/drawing/2014/main" id="{A27FF6B1-6A1F-489E-BDF4-A703D978EE60}"/>
                </a:ext>
              </a:extLst>
            </p:cNvPr>
            <p:cNvSpPr/>
            <p:nvPr/>
          </p:nvSpPr>
          <p:spPr>
            <a:xfrm>
              <a:off x="13301137" y="1418787"/>
              <a:ext cx="8083" cy="64664"/>
            </a:xfrm>
            <a:custGeom>
              <a:avLst/>
              <a:gdLst>
                <a:gd name="connsiteX0" fmla="*/ 0 w 8083"/>
                <a:gd name="connsiteY0" fmla="*/ 0 h 64664"/>
                <a:gd name="connsiteX1" fmla="*/ 0 w 8083"/>
                <a:gd name="connsiteY1" fmla="*/ 64664 h 64664"/>
              </a:gdLst>
              <a:ahLst/>
              <a:cxnLst>
                <a:cxn ang="0">
                  <a:pos x="connsiteX0" y="connsiteY0"/>
                </a:cxn>
                <a:cxn ang="0">
                  <a:pos x="connsiteX1" y="connsiteY1"/>
                </a:cxn>
              </a:cxnLst>
              <a:rect l="l" t="t" r="r" b="b"/>
              <a:pathLst>
                <a:path w="8083" h="64664">
                  <a:moveTo>
                    <a:pt x="0" y="0"/>
                  </a:moveTo>
                  <a:lnTo>
                    <a:pt x="0" y="64664"/>
                  </a:lnTo>
                </a:path>
              </a:pathLst>
            </a:custGeom>
            <a:ln w="12700" cap="flat">
              <a:solidFill>
                <a:schemeClr val="tx1"/>
              </a:solidFill>
              <a:prstDash val="solid"/>
              <a:miter/>
            </a:ln>
          </p:spPr>
          <p:txBody>
            <a:bodyPr rtlCol="0" anchor="ctr"/>
            <a:lstStyle/>
            <a:p>
              <a:endParaRPr lang="en-AU"/>
            </a:p>
          </p:txBody>
        </p:sp>
        <p:sp>
          <p:nvSpPr>
            <p:cNvPr id="1911" name="Freeform: Shape 1910">
              <a:extLst>
                <a:ext uri="{FF2B5EF4-FFF2-40B4-BE49-F238E27FC236}">
                  <a16:creationId xmlns:a16="http://schemas.microsoft.com/office/drawing/2014/main" id="{75B48695-1060-4539-A464-A5BB3D92E1CC}"/>
                </a:ext>
              </a:extLst>
            </p:cNvPr>
            <p:cNvSpPr/>
            <p:nvPr/>
          </p:nvSpPr>
          <p:spPr>
            <a:xfrm>
              <a:off x="13260722" y="1459202"/>
              <a:ext cx="8083" cy="48498"/>
            </a:xfrm>
            <a:custGeom>
              <a:avLst/>
              <a:gdLst>
                <a:gd name="connsiteX0" fmla="*/ 0 w 8083"/>
                <a:gd name="connsiteY0" fmla="*/ 0 h 48498"/>
                <a:gd name="connsiteX1" fmla="*/ 0 w 8083"/>
                <a:gd name="connsiteY1" fmla="*/ 48498 h 48498"/>
              </a:gdLst>
              <a:ahLst/>
              <a:cxnLst>
                <a:cxn ang="0">
                  <a:pos x="connsiteX0" y="connsiteY0"/>
                </a:cxn>
                <a:cxn ang="0">
                  <a:pos x="connsiteX1" y="connsiteY1"/>
                </a:cxn>
              </a:cxnLst>
              <a:rect l="l" t="t" r="r" b="b"/>
              <a:pathLst>
                <a:path w="8083" h="48498">
                  <a:moveTo>
                    <a:pt x="0" y="0"/>
                  </a:moveTo>
                  <a:lnTo>
                    <a:pt x="0" y="48498"/>
                  </a:lnTo>
                </a:path>
              </a:pathLst>
            </a:custGeom>
            <a:ln w="12700" cap="flat">
              <a:solidFill>
                <a:schemeClr val="tx1"/>
              </a:solidFill>
              <a:prstDash val="solid"/>
              <a:miter/>
            </a:ln>
          </p:spPr>
          <p:txBody>
            <a:bodyPr rtlCol="0" anchor="ctr"/>
            <a:lstStyle/>
            <a:p>
              <a:endParaRPr lang="en-AU"/>
            </a:p>
          </p:txBody>
        </p:sp>
        <p:sp>
          <p:nvSpPr>
            <p:cNvPr id="1912" name="Freeform: Shape 1911">
              <a:extLst>
                <a:ext uri="{FF2B5EF4-FFF2-40B4-BE49-F238E27FC236}">
                  <a16:creationId xmlns:a16="http://schemas.microsoft.com/office/drawing/2014/main" id="{7C2E1366-D7AC-494C-B867-24AEE16D1E82}"/>
                </a:ext>
              </a:extLst>
            </p:cNvPr>
            <p:cNvSpPr/>
            <p:nvPr/>
          </p:nvSpPr>
          <p:spPr>
            <a:xfrm>
              <a:off x="13341552" y="1507700"/>
              <a:ext cx="8083" cy="48498"/>
            </a:xfrm>
            <a:custGeom>
              <a:avLst/>
              <a:gdLst>
                <a:gd name="connsiteX0" fmla="*/ 0 w 8083"/>
                <a:gd name="connsiteY0" fmla="*/ 0 h 48498"/>
                <a:gd name="connsiteX1" fmla="*/ 0 w 8083"/>
                <a:gd name="connsiteY1" fmla="*/ 48498 h 48498"/>
              </a:gdLst>
              <a:ahLst/>
              <a:cxnLst>
                <a:cxn ang="0">
                  <a:pos x="connsiteX0" y="connsiteY0"/>
                </a:cxn>
                <a:cxn ang="0">
                  <a:pos x="connsiteX1" y="connsiteY1"/>
                </a:cxn>
              </a:cxnLst>
              <a:rect l="l" t="t" r="r" b="b"/>
              <a:pathLst>
                <a:path w="8083" h="48498">
                  <a:moveTo>
                    <a:pt x="0" y="0"/>
                  </a:moveTo>
                  <a:lnTo>
                    <a:pt x="0" y="48498"/>
                  </a:lnTo>
                </a:path>
              </a:pathLst>
            </a:custGeom>
            <a:ln w="12700" cap="flat">
              <a:solidFill>
                <a:schemeClr val="tx1"/>
              </a:solidFill>
              <a:prstDash val="solid"/>
              <a:miter/>
            </a:ln>
          </p:spPr>
          <p:txBody>
            <a:bodyPr rtlCol="0" anchor="ctr"/>
            <a:lstStyle/>
            <a:p>
              <a:endParaRPr lang="en-AU"/>
            </a:p>
          </p:txBody>
        </p:sp>
        <p:sp>
          <p:nvSpPr>
            <p:cNvPr id="1913" name="Freeform: Shape 1912">
              <a:extLst>
                <a:ext uri="{FF2B5EF4-FFF2-40B4-BE49-F238E27FC236}">
                  <a16:creationId xmlns:a16="http://schemas.microsoft.com/office/drawing/2014/main" id="{D04CCFA1-45A7-4B1C-A460-D081A0DCEA31}"/>
                </a:ext>
              </a:extLst>
            </p:cNvPr>
            <p:cNvSpPr/>
            <p:nvPr/>
          </p:nvSpPr>
          <p:spPr>
            <a:xfrm>
              <a:off x="13341552" y="1742109"/>
              <a:ext cx="8083" cy="48498"/>
            </a:xfrm>
            <a:custGeom>
              <a:avLst/>
              <a:gdLst>
                <a:gd name="connsiteX0" fmla="*/ 0 w 8083"/>
                <a:gd name="connsiteY0" fmla="*/ 0 h 48498"/>
                <a:gd name="connsiteX1" fmla="*/ 0 w 8083"/>
                <a:gd name="connsiteY1" fmla="*/ 48498 h 48498"/>
              </a:gdLst>
              <a:ahLst/>
              <a:cxnLst>
                <a:cxn ang="0">
                  <a:pos x="connsiteX0" y="connsiteY0"/>
                </a:cxn>
                <a:cxn ang="0">
                  <a:pos x="connsiteX1" y="connsiteY1"/>
                </a:cxn>
              </a:cxnLst>
              <a:rect l="l" t="t" r="r" b="b"/>
              <a:pathLst>
                <a:path w="8083" h="48498">
                  <a:moveTo>
                    <a:pt x="0" y="0"/>
                  </a:moveTo>
                  <a:lnTo>
                    <a:pt x="0" y="48498"/>
                  </a:lnTo>
                </a:path>
              </a:pathLst>
            </a:custGeom>
            <a:ln w="12700" cap="flat">
              <a:solidFill>
                <a:schemeClr val="tx1"/>
              </a:solidFill>
              <a:prstDash val="solid"/>
              <a:miter/>
            </a:ln>
          </p:spPr>
          <p:txBody>
            <a:bodyPr rtlCol="0" anchor="ctr"/>
            <a:lstStyle/>
            <a:p>
              <a:endParaRPr lang="en-AU"/>
            </a:p>
          </p:txBody>
        </p:sp>
        <p:sp>
          <p:nvSpPr>
            <p:cNvPr id="1914" name="Freeform: Shape 1913">
              <a:extLst>
                <a:ext uri="{FF2B5EF4-FFF2-40B4-BE49-F238E27FC236}">
                  <a16:creationId xmlns:a16="http://schemas.microsoft.com/office/drawing/2014/main" id="{9F2728BE-F8EE-4C1C-8CDA-ACA6B1EC171B}"/>
                </a:ext>
              </a:extLst>
            </p:cNvPr>
            <p:cNvSpPr/>
            <p:nvPr/>
          </p:nvSpPr>
          <p:spPr>
            <a:xfrm>
              <a:off x="13381967" y="1418787"/>
              <a:ext cx="8083" cy="72747"/>
            </a:xfrm>
            <a:custGeom>
              <a:avLst/>
              <a:gdLst>
                <a:gd name="connsiteX0" fmla="*/ 0 w 8083"/>
                <a:gd name="connsiteY0" fmla="*/ 0 h 72747"/>
                <a:gd name="connsiteX1" fmla="*/ 0 w 8083"/>
                <a:gd name="connsiteY1" fmla="*/ 72747 h 72747"/>
              </a:gdLst>
              <a:ahLst/>
              <a:cxnLst>
                <a:cxn ang="0">
                  <a:pos x="connsiteX0" y="connsiteY0"/>
                </a:cxn>
                <a:cxn ang="0">
                  <a:pos x="connsiteX1" y="connsiteY1"/>
                </a:cxn>
              </a:cxnLst>
              <a:rect l="l" t="t" r="r" b="b"/>
              <a:pathLst>
                <a:path w="8083" h="72747">
                  <a:moveTo>
                    <a:pt x="0" y="0"/>
                  </a:moveTo>
                  <a:lnTo>
                    <a:pt x="0" y="72747"/>
                  </a:lnTo>
                </a:path>
              </a:pathLst>
            </a:custGeom>
            <a:ln w="12700" cap="flat">
              <a:solidFill>
                <a:schemeClr val="tx1"/>
              </a:solidFill>
              <a:prstDash val="solid"/>
              <a:miter/>
            </a:ln>
          </p:spPr>
          <p:txBody>
            <a:bodyPr rtlCol="0" anchor="ctr"/>
            <a:lstStyle/>
            <a:p>
              <a:endParaRPr lang="en-AU"/>
            </a:p>
          </p:txBody>
        </p:sp>
        <p:sp>
          <p:nvSpPr>
            <p:cNvPr id="1915" name="Freeform: Shape 1914">
              <a:extLst>
                <a:ext uri="{FF2B5EF4-FFF2-40B4-BE49-F238E27FC236}">
                  <a16:creationId xmlns:a16="http://schemas.microsoft.com/office/drawing/2014/main" id="{47047D35-6630-4463-9DC6-51F319CFF1D4}"/>
                </a:ext>
              </a:extLst>
            </p:cNvPr>
            <p:cNvSpPr/>
            <p:nvPr/>
          </p:nvSpPr>
          <p:spPr>
            <a:xfrm>
              <a:off x="13422383" y="1637029"/>
              <a:ext cx="8083" cy="16166"/>
            </a:xfrm>
            <a:custGeom>
              <a:avLst/>
              <a:gdLst>
                <a:gd name="connsiteX0" fmla="*/ 0 w 8083"/>
                <a:gd name="connsiteY0" fmla="*/ 0 h 16166"/>
                <a:gd name="connsiteX1" fmla="*/ 0 w 8083"/>
                <a:gd name="connsiteY1" fmla="*/ 16166 h 16166"/>
              </a:gdLst>
              <a:ahLst/>
              <a:cxnLst>
                <a:cxn ang="0">
                  <a:pos x="connsiteX0" y="connsiteY0"/>
                </a:cxn>
                <a:cxn ang="0">
                  <a:pos x="connsiteX1" y="connsiteY1"/>
                </a:cxn>
              </a:cxnLst>
              <a:rect l="l" t="t" r="r" b="b"/>
              <a:pathLst>
                <a:path w="8083" h="16166">
                  <a:moveTo>
                    <a:pt x="0" y="0"/>
                  </a:moveTo>
                  <a:lnTo>
                    <a:pt x="0" y="16166"/>
                  </a:lnTo>
                </a:path>
              </a:pathLst>
            </a:custGeom>
            <a:ln w="12700" cap="flat">
              <a:solidFill>
                <a:schemeClr val="tx1"/>
              </a:solidFill>
              <a:prstDash val="solid"/>
              <a:miter/>
            </a:ln>
          </p:spPr>
          <p:txBody>
            <a:bodyPr rtlCol="0" anchor="ctr"/>
            <a:lstStyle/>
            <a:p>
              <a:endParaRPr lang="en-AU"/>
            </a:p>
          </p:txBody>
        </p:sp>
        <p:sp>
          <p:nvSpPr>
            <p:cNvPr id="1916" name="Freeform: Shape 1915">
              <a:extLst>
                <a:ext uri="{FF2B5EF4-FFF2-40B4-BE49-F238E27FC236}">
                  <a16:creationId xmlns:a16="http://schemas.microsoft.com/office/drawing/2014/main" id="{D8D91A5E-C7C7-4872-8815-2631CCF328DC}"/>
                </a:ext>
              </a:extLst>
            </p:cNvPr>
            <p:cNvSpPr/>
            <p:nvPr/>
          </p:nvSpPr>
          <p:spPr>
            <a:xfrm>
              <a:off x="13381967" y="1693610"/>
              <a:ext cx="8083" cy="16166"/>
            </a:xfrm>
            <a:custGeom>
              <a:avLst/>
              <a:gdLst>
                <a:gd name="connsiteX0" fmla="*/ 0 w 8083"/>
                <a:gd name="connsiteY0" fmla="*/ 0 h 16166"/>
                <a:gd name="connsiteX1" fmla="*/ 0 w 8083"/>
                <a:gd name="connsiteY1" fmla="*/ 16166 h 16166"/>
              </a:gdLst>
              <a:ahLst/>
              <a:cxnLst>
                <a:cxn ang="0">
                  <a:pos x="connsiteX0" y="connsiteY0"/>
                </a:cxn>
                <a:cxn ang="0">
                  <a:pos x="connsiteX1" y="connsiteY1"/>
                </a:cxn>
              </a:cxnLst>
              <a:rect l="l" t="t" r="r" b="b"/>
              <a:pathLst>
                <a:path w="8083" h="16166">
                  <a:moveTo>
                    <a:pt x="0" y="0"/>
                  </a:moveTo>
                  <a:lnTo>
                    <a:pt x="0" y="16166"/>
                  </a:lnTo>
                </a:path>
              </a:pathLst>
            </a:custGeom>
            <a:ln w="12700" cap="flat">
              <a:solidFill>
                <a:schemeClr val="tx1"/>
              </a:solidFill>
              <a:prstDash val="solid"/>
              <a:miter/>
            </a:ln>
          </p:spPr>
          <p:txBody>
            <a:bodyPr rtlCol="0" anchor="ctr"/>
            <a:lstStyle/>
            <a:p>
              <a:endParaRPr lang="en-AU"/>
            </a:p>
          </p:txBody>
        </p:sp>
        <p:sp>
          <p:nvSpPr>
            <p:cNvPr id="1917" name="Freeform: Shape 1916">
              <a:extLst>
                <a:ext uri="{FF2B5EF4-FFF2-40B4-BE49-F238E27FC236}">
                  <a16:creationId xmlns:a16="http://schemas.microsoft.com/office/drawing/2014/main" id="{5C3C9C6F-EECB-4360-B2BD-D063B627C7CA}"/>
                </a:ext>
              </a:extLst>
            </p:cNvPr>
            <p:cNvSpPr/>
            <p:nvPr/>
          </p:nvSpPr>
          <p:spPr>
            <a:xfrm>
              <a:off x="13462798" y="1580448"/>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18" name="Freeform: Shape 1917">
              <a:extLst>
                <a:ext uri="{FF2B5EF4-FFF2-40B4-BE49-F238E27FC236}">
                  <a16:creationId xmlns:a16="http://schemas.microsoft.com/office/drawing/2014/main" id="{E838953F-A4CD-447B-B1E2-C927C181304A}"/>
                </a:ext>
              </a:extLst>
            </p:cNvPr>
            <p:cNvSpPr/>
            <p:nvPr/>
          </p:nvSpPr>
          <p:spPr>
            <a:xfrm>
              <a:off x="13381967" y="1725942"/>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19" name="Freeform: Shape 1918">
              <a:extLst>
                <a:ext uri="{FF2B5EF4-FFF2-40B4-BE49-F238E27FC236}">
                  <a16:creationId xmlns:a16="http://schemas.microsoft.com/office/drawing/2014/main" id="{ACEE2EDA-7115-4AB2-94F1-6B5BE0766D33}"/>
                </a:ext>
              </a:extLst>
            </p:cNvPr>
            <p:cNvSpPr/>
            <p:nvPr/>
          </p:nvSpPr>
          <p:spPr>
            <a:xfrm>
              <a:off x="13422383" y="1418787"/>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20" name="Freeform: Shape 1919">
              <a:extLst>
                <a:ext uri="{FF2B5EF4-FFF2-40B4-BE49-F238E27FC236}">
                  <a16:creationId xmlns:a16="http://schemas.microsoft.com/office/drawing/2014/main" id="{EF8C1D4A-E9B3-4326-8C72-443813C4D94F}"/>
                </a:ext>
              </a:extLst>
            </p:cNvPr>
            <p:cNvSpPr/>
            <p:nvPr/>
          </p:nvSpPr>
          <p:spPr>
            <a:xfrm>
              <a:off x="13341552" y="1451119"/>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21" name="Freeform: Shape 1920">
              <a:extLst>
                <a:ext uri="{FF2B5EF4-FFF2-40B4-BE49-F238E27FC236}">
                  <a16:creationId xmlns:a16="http://schemas.microsoft.com/office/drawing/2014/main" id="{7DBEAB1D-9F7A-4EBE-966C-B2646EB5903A}"/>
                </a:ext>
              </a:extLst>
            </p:cNvPr>
            <p:cNvSpPr/>
            <p:nvPr/>
          </p:nvSpPr>
          <p:spPr>
            <a:xfrm>
              <a:off x="13301137" y="1499617"/>
              <a:ext cx="8083" cy="24249"/>
            </a:xfrm>
            <a:custGeom>
              <a:avLst/>
              <a:gdLst>
                <a:gd name="connsiteX0" fmla="*/ 0 w 8083"/>
                <a:gd name="connsiteY0" fmla="*/ 0 h 24249"/>
                <a:gd name="connsiteX1" fmla="*/ 0 w 8083"/>
                <a:gd name="connsiteY1" fmla="*/ 24249 h 24249"/>
              </a:gdLst>
              <a:ahLst/>
              <a:cxnLst>
                <a:cxn ang="0">
                  <a:pos x="connsiteX0" y="connsiteY0"/>
                </a:cxn>
                <a:cxn ang="0">
                  <a:pos x="connsiteX1" y="connsiteY1"/>
                </a:cxn>
              </a:cxnLst>
              <a:rect l="l" t="t" r="r" b="b"/>
              <a:pathLst>
                <a:path w="8083" h="24249">
                  <a:moveTo>
                    <a:pt x="0" y="0"/>
                  </a:moveTo>
                  <a:lnTo>
                    <a:pt x="0" y="24249"/>
                  </a:lnTo>
                </a:path>
              </a:pathLst>
            </a:custGeom>
            <a:ln w="12700" cap="flat">
              <a:solidFill>
                <a:schemeClr val="tx1"/>
              </a:solidFill>
              <a:prstDash val="solid"/>
              <a:miter/>
            </a:ln>
          </p:spPr>
          <p:txBody>
            <a:bodyPr rtlCol="0" anchor="ctr"/>
            <a:lstStyle/>
            <a:p>
              <a:endParaRPr lang="en-AU"/>
            </a:p>
          </p:txBody>
        </p:sp>
        <p:sp>
          <p:nvSpPr>
            <p:cNvPr id="1922" name="Freeform: Shape 1921">
              <a:extLst>
                <a:ext uri="{FF2B5EF4-FFF2-40B4-BE49-F238E27FC236}">
                  <a16:creationId xmlns:a16="http://schemas.microsoft.com/office/drawing/2014/main" id="{8AAB9338-4FE7-4271-8D7B-49BCC418174C}"/>
                </a:ext>
              </a:extLst>
            </p:cNvPr>
            <p:cNvSpPr/>
            <p:nvPr/>
          </p:nvSpPr>
          <p:spPr>
            <a:xfrm>
              <a:off x="13260722" y="1418787"/>
              <a:ext cx="8083" cy="24249"/>
            </a:xfrm>
            <a:custGeom>
              <a:avLst/>
              <a:gdLst>
                <a:gd name="connsiteX0" fmla="*/ 0 w 8083"/>
                <a:gd name="connsiteY0" fmla="*/ 0 h 24249"/>
                <a:gd name="connsiteX1" fmla="*/ 0 w 8083"/>
                <a:gd name="connsiteY1" fmla="*/ 24249 h 24249"/>
              </a:gdLst>
              <a:ahLst/>
              <a:cxnLst>
                <a:cxn ang="0">
                  <a:pos x="connsiteX0" y="connsiteY0"/>
                </a:cxn>
                <a:cxn ang="0">
                  <a:pos x="connsiteX1" y="connsiteY1"/>
                </a:cxn>
              </a:cxnLst>
              <a:rect l="l" t="t" r="r" b="b"/>
              <a:pathLst>
                <a:path w="8083" h="24249">
                  <a:moveTo>
                    <a:pt x="0" y="0"/>
                  </a:moveTo>
                  <a:lnTo>
                    <a:pt x="0" y="24249"/>
                  </a:lnTo>
                </a:path>
              </a:pathLst>
            </a:custGeom>
            <a:ln w="12700" cap="flat">
              <a:solidFill>
                <a:schemeClr val="tx1"/>
              </a:solidFill>
              <a:prstDash val="solid"/>
              <a:miter/>
            </a:ln>
          </p:spPr>
          <p:txBody>
            <a:bodyPr rtlCol="0" anchor="ctr"/>
            <a:lstStyle/>
            <a:p>
              <a:endParaRPr lang="en-AU"/>
            </a:p>
          </p:txBody>
        </p:sp>
        <p:sp>
          <p:nvSpPr>
            <p:cNvPr id="1923" name="Freeform: Shape 1922">
              <a:extLst>
                <a:ext uri="{FF2B5EF4-FFF2-40B4-BE49-F238E27FC236}">
                  <a16:creationId xmlns:a16="http://schemas.microsoft.com/office/drawing/2014/main" id="{A06F8379-8C16-4597-ACF0-EE0A76C6BCB5}"/>
                </a:ext>
              </a:extLst>
            </p:cNvPr>
            <p:cNvSpPr/>
            <p:nvPr/>
          </p:nvSpPr>
          <p:spPr>
            <a:xfrm>
              <a:off x="13381967" y="1540032"/>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24" name="Freeform: Shape 1923">
              <a:extLst>
                <a:ext uri="{FF2B5EF4-FFF2-40B4-BE49-F238E27FC236}">
                  <a16:creationId xmlns:a16="http://schemas.microsoft.com/office/drawing/2014/main" id="{377CA6FE-FF4A-4427-A8CA-1B62196E24FE}"/>
                </a:ext>
              </a:extLst>
            </p:cNvPr>
            <p:cNvSpPr/>
            <p:nvPr/>
          </p:nvSpPr>
          <p:spPr>
            <a:xfrm>
              <a:off x="13381967" y="1596614"/>
              <a:ext cx="8083" cy="80830"/>
            </a:xfrm>
            <a:custGeom>
              <a:avLst/>
              <a:gdLst>
                <a:gd name="connsiteX0" fmla="*/ 0 w 8083"/>
                <a:gd name="connsiteY0" fmla="*/ 0 h 80830"/>
                <a:gd name="connsiteX1" fmla="*/ 0 w 8083"/>
                <a:gd name="connsiteY1" fmla="*/ 80831 h 80830"/>
              </a:gdLst>
              <a:ahLst/>
              <a:cxnLst>
                <a:cxn ang="0">
                  <a:pos x="connsiteX0" y="connsiteY0"/>
                </a:cxn>
                <a:cxn ang="0">
                  <a:pos x="connsiteX1" y="connsiteY1"/>
                </a:cxn>
              </a:cxnLst>
              <a:rect l="l" t="t" r="r" b="b"/>
              <a:pathLst>
                <a:path w="8083" h="80830">
                  <a:moveTo>
                    <a:pt x="0" y="0"/>
                  </a:moveTo>
                  <a:lnTo>
                    <a:pt x="0" y="80831"/>
                  </a:lnTo>
                </a:path>
              </a:pathLst>
            </a:custGeom>
            <a:ln w="12700" cap="flat">
              <a:solidFill>
                <a:schemeClr val="tx1"/>
              </a:solidFill>
              <a:prstDash val="solid"/>
              <a:miter/>
            </a:ln>
          </p:spPr>
          <p:txBody>
            <a:bodyPr rtlCol="0" anchor="ctr"/>
            <a:lstStyle/>
            <a:p>
              <a:endParaRPr lang="en-AU"/>
            </a:p>
          </p:txBody>
        </p:sp>
        <p:sp>
          <p:nvSpPr>
            <p:cNvPr id="1925" name="Freeform: Shape 1924">
              <a:extLst>
                <a:ext uri="{FF2B5EF4-FFF2-40B4-BE49-F238E27FC236}">
                  <a16:creationId xmlns:a16="http://schemas.microsoft.com/office/drawing/2014/main" id="{D1DED9E3-4C6E-4E99-B60A-2CC6D28DAD0A}"/>
                </a:ext>
              </a:extLst>
            </p:cNvPr>
            <p:cNvSpPr/>
            <p:nvPr/>
          </p:nvSpPr>
          <p:spPr>
            <a:xfrm>
              <a:off x="13381967" y="1507700"/>
              <a:ext cx="8083" cy="16166"/>
            </a:xfrm>
            <a:custGeom>
              <a:avLst/>
              <a:gdLst>
                <a:gd name="connsiteX0" fmla="*/ 0 w 8083"/>
                <a:gd name="connsiteY0" fmla="*/ 0 h 16166"/>
                <a:gd name="connsiteX1" fmla="*/ 0 w 8083"/>
                <a:gd name="connsiteY1" fmla="*/ 16166 h 16166"/>
              </a:gdLst>
              <a:ahLst/>
              <a:cxnLst>
                <a:cxn ang="0">
                  <a:pos x="connsiteX0" y="connsiteY0"/>
                </a:cxn>
                <a:cxn ang="0">
                  <a:pos x="connsiteX1" y="connsiteY1"/>
                </a:cxn>
              </a:cxnLst>
              <a:rect l="l" t="t" r="r" b="b"/>
              <a:pathLst>
                <a:path w="8083" h="16166">
                  <a:moveTo>
                    <a:pt x="0" y="0"/>
                  </a:moveTo>
                  <a:lnTo>
                    <a:pt x="0" y="16166"/>
                  </a:lnTo>
                </a:path>
              </a:pathLst>
            </a:custGeom>
            <a:ln w="12700" cap="flat">
              <a:solidFill>
                <a:schemeClr val="tx1"/>
              </a:solidFill>
              <a:prstDash val="solid"/>
              <a:miter/>
            </a:ln>
          </p:spPr>
          <p:txBody>
            <a:bodyPr rtlCol="0" anchor="ctr"/>
            <a:lstStyle/>
            <a:p>
              <a:endParaRPr lang="en-AU"/>
            </a:p>
          </p:txBody>
        </p:sp>
        <p:sp>
          <p:nvSpPr>
            <p:cNvPr id="1926" name="Freeform: Shape 1925">
              <a:extLst>
                <a:ext uri="{FF2B5EF4-FFF2-40B4-BE49-F238E27FC236}">
                  <a16:creationId xmlns:a16="http://schemas.microsoft.com/office/drawing/2014/main" id="{9760E94E-92EE-4FAF-AB41-BFDF17FB6058}"/>
                </a:ext>
              </a:extLst>
            </p:cNvPr>
            <p:cNvSpPr/>
            <p:nvPr/>
          </p:nvSpPr>
          <p:spPr>
            <a:xfrm>
              <a:off x="13341552" y="1418787"/>
              <a:ext cx="8083" cy="16166"/>
            </a:xfrm>
            <a:custGeom>
              <a:avLst/>
              <a:gdLst>
                <a:gd name="connsiteX0" fmla="*/ 0 w 8083"/>
                <a:gd name="connsiteY0" fmla="*/ 0 h 16166"/>
                <a:gd name="connsiteX1" fmla="*/ 0 w 8083"/>
                <a:gd name="connsiteY1" fmla="*/ 16166 h 16166"/>
              </a:gdLst>
              <a:ahLst/>
              <a:cxnLst>
                <a:cxn ang="0">
                  <a:pos x="connsiteX0" y="connsiteY0"/>
                </a:cxn>
                <a:cxn ang="0">
                  <a:pos x="connsiteX1" y="connsiteY1"/>
                </a:cxn>
              </a:cxnLst>
              <a:rect l="l" t="t" r="r" b="b"/>
              <a:pathLst>
                <a:path w="8083" h="16166">
                  <a:moveTo>
                    <a:pt x="0" y="0"/>
                  </a:moveTo>
                  <a:lnTo>
                    <a:pt x="0" y="16166"/>
                  </a:lnTo>
                </a:path>
              </a:pathLst>
            </a:custGeom>
            <a:ln w="12700" cap="flat">
              <a:solidFill>
                <a:schemeClr val="tx1"/>
              </a:solidFill>
              <a:prstDash val="solid"/>
              <a:miter/>
            </a:ln>
          </p:spPr>
          <p:txBody>
            <a:bodyPr rtlCol="0" anchor="ctr"/>
            <a:lstStyle/>
            <a:p>
              <a:endParaRPr lang="en-AU"/>
            </a:p>
          </p:txBody>
        </p:sp>
        <p:sp>
          <p:nvSpPr>
            <p:cNvPr id="1927" name="Freeform: Shape 1926">
              <a:extLst>
                <a:ext uri="{FF2B5EF4-FFF2-40B4-BE49-F238E27FC236}">
                  <a16:creationId xmlns:a16="http://schemas.microsoft.com/office/drawing/2014/main" id="{8C33B6AA-E5F9-48E4-81F4-5A9197AE31FD}"/>
                </a:ext>
              </a:extLst>
            </p:cNvPr>
            <p:cNvSpPr/>
            <p:nvPr/>
          </p:nvSpPr>
          <p:spPr>
            <a:xfrm>
              <a:off x="13462798" y="1637029"/>
              <a:ext cx="8083" cy="24249"/>
            </a:xfrm>
            <a:custGeom>
              <a:avLst/>
              <a:gdLst>
                <a:gd name="connsiteX0" fmla="*/ 0 w 8083"/>
                <a:gd name="connsiteY0" fmla="*/ 0 h 24249"/>
                <a:gd name="connsiteX1" fmla="*/ 0 w 8083"/>
                <a:gd name="connsiteY1" fmla="*/ 24249 h 24249"/>
              </a:gdLst>
              <a:ahLst/>
              <a:cxnLst>
                <a:cxn ang="0">
                  <a:pos x="connsiteX0" y="connsiteY0"/>
                </a:cxn>
                <a:cxn ang="0">
                  <a:pos x="connsiteX1" y="connsiteY1"/>
                </a:cxn>
              </a:cxnLst>
              <a:rect l="l" t="t" r="r" b="b"/>
              <a:pathLst>
                <a:path w="8083" h="24249">
                  <a:moveTo>
                    <a:pt x="0" y="0"/>
                  </a:moveTo>
                  <a:lnTo>
                    <a:pt x="0" y="24249"/>
                  </a:lnTo>
                </a:path>
              </a:pathLst>
            </a:custGeom>
            <a:ln w="12700" cap="flat">
              <a:solidFill>
                <a:schemeClr val="tx1"/>
              </a:solidFill>
              <a:prstDash val="solid"/>
              <a:miter/>
            </a:ln>
          </p:spPr>
          <p:txBody>
            <a:bodyPr rtlCol="0" anchor="ctr"/>
            <a:lstStyle/>
            <a:p>
              <a:endParaRPr lang="en-AU"/>
            </a:p>
          </p:txBody>
        </p:sp>
        <p:sp>
          <p:nvSpPr>
            <p:cNvPr id="1928" name="Freeform: Shape 1927">
              <a:extLst>
                <a:ext uri="{FF2B5EF4-FFF2-40B4-BE49-F238E27FC236}">
                  <a16:creationId xmlns:a16="http://schemas.microsoft.com/office/drawing/2014/main" id="{6FCF9885-41F7-456A-A371-5DC0D2EB5D5A}"/>
                </a:ext>
              </a:extLst>
            </p:cNvPr>
            <p:cNvSpPr/>
            <p:nvPr/>
          </p:nvSpPr>
          <p:spPr>
            <a:xfrm>
              <a:off x="13422383" y="1742109"/>
              <a:ext cx="8083" cy="64664"/>
            </a:xfrm>
            <a:custGeom>
              <a:avLst/>
              <a:gdLst>
                <a:gd name="connsiteX0" fmla="*/ 0 w 8083"/>
                <a:gd name="connsiteY0" fmla="*/ 0 h 64664"/>
                <a:gd name="connsiteX1" fmla="*/ 0 w 8083"/>
                <a:gd name="connsiteY1" fmla="*/ 64664 h 64664"/>
              </a:gdLst>
              <a:ahLst/>
              <a:cxnLst>
                <a:cxn ang="0">
                  <a:pos x="connsiteX0" y="connsiteY0"/>
                </a:cxn>
                <a:cxn ang="0">
                  <a:pos x="connsiteX1" y="connsiteY1"/>
                </a:cxn>
              </a:cxnLst>
              <a:rect l="l" t="t" r="r" b="b"/>
              <a:pathLst>
                <a:path w="8083" h="64664">
                  <a:moveTo>
                    <a:pt x="0" y="0"/>
                  </a:moveTo>
                  <a:lnTo>
                    <a:pt x="0" y="64664"/>
                  </a:lnTo>
                </a:path>
              </a:pathLst>
            </a:custGeom>
            <a:ln w="12700" cap="flat">
              <a:solidFill>
                <a:schemeClr val="tx1"/>
              </a:solidFill>
              <a:prstDash val="solid"/>
              <a:miter/>
            </a:ln>
          </p:spPr>
          <p:txBody>
            <a:bodyPr rtlCol="0" anchor="ctr"/>
            <a:lstStyle/>
            <a:p>
              <a:endParaRPr lang="en-AU"/>
            </a:p>
          </p:txBody>
        </p:sp>
        <p:sp>
          <p:nvSpPr>
            <p:cNvPr id="1929" name="Freeform: Shape 1928">
              <a:extLst>
                <a:ext uri="{FF2B5EF4-FFF2-40B4-BE49-F238E27FC236}">
                  <a16:creationId xmlns:a16="http://schemas.microsoft.com/office/drawing/2014/main" id="{B86CB927-89C7-49C9-897E-DA490E9B4EF5}"/>
                </a:ext>
              </a:extLst>
            </p:cNvPr>
            <p:cNvSpPr/>
            <p:nvPr/>
          </p:nvSpPr>
          <p:spPr>
            <a:xfrm>
              <a:off x="13422383" y="1669361"/>
              <a:ext cx="8083" cy="56581"/>
            </a:xfrm>
            <a:custGeom>
              <a:avLst/>
              <a:gdLst>
                <a:gd name="connsiteX0" fmla="*/ 0 w 8083"/>
                <a:gd name="connsiteY0" fmla="*/ 0 h 56581"/>
                <a:gd name="connsiteX1" fmla="*/ 0 w 8083"/>
                <a:gd name="connsiteY1" fmla="*/ 56581 h 56581"/>
              </a:gdLst>
              <a:ahLst/>
              <a:cxnLst>
                <a:cxn ang="0">
                  <a:pos x="connsiteX0" y="connsiteY0"/>
                </a:cxn>
                <a:cxn ang="0">
                  <a:pos x="connsiteX1" y="connsiteY1"/>
                </a:cxn>
              </a:cxnLst>
              <a:rect l="l" t="t" r="r" b="b"/>
              <a:pathLst>
                <a:path w="8083" h="56581">
                  <a:moveTo>
                    <a:pt x="0" y="0"/>
                  </a:moveTo>
                  <a:lnTo>
                    <a:pt x="0" y="56581"/>
                  </a:lnTo>
                </a:path>
              </a:pathLst>
            </a:custGeom>
            <a:ln w="12700" cap="flat">
              <a:solidFill>
                <a:schemeClr val="tx1"/>
              </a:solidFill>
              <a:prstDash val="solid"/>
              <a:miter/>
            </a:ln>
          </p:spPr>
          <p:txBody>
            <a:bodyPr rtlCol="0" anchor="ctr"/>
            <a:lstStyle/>
            <a:p>
              <a:endParaRPr lang="en-AU"/>
            </a:p>
          </p:txBody>
        </p:sp>
        <p:sp>
          <p:nvSpPr>
            <p:cNvPr id="1930" name="Freeform: Shape 1929">
              <a:extLst>
                <a:ext uri="{FF2B5EF4-FFF2-40B4-BE49-F238E27FC236}">
                  <a16:creationId xmlns:a16="http://schemas.microsoft.com/office/drawing/2014/main" id="{AEE961EF-0EDD-4865-B900-3E698E829FE7}"/>
                </a:ext>
              </a:extLst>
            </p:cNvPr>
            <p:cNvSpPr/>
            <p:nvPr/>
          </p:nvSpPr>
          <p:spPr>
            <a:xfrm>
              <a:off x="13462798" y="1677444"/>
              <a:ext cx="8083" cy="80830"/>
            </a:xfrm>
            <a:custGeom>
              <a:avLst/>
              <a:gdLst>
                <a:gd name="connsiteX0" fmla="*/ 0 w 8083"/>
                <a:gd name="connsiteY0" fmla="*/ 0 h 80830"/>
                <a:gd name="connsiteX1" fmla="*/ 0 w 8083"/>
                <a:gd name="connsiteY1" fmla="*/ 80831 h 80830"/>
              </a:gdLst>
              <a:ahLst/>
              <a:cxnLst>
                <a:cxn ang="0">
                  <a:pos x="connsiteX0" y="connsiteY0"/>
                </a:cxn>
                <a:cxn ang="0">
                  <a:pos x="connsiteX1" y="connsiteY1"/>
                </a:cxn>
              </a:cxnLst>
              <a:rect l="l" t="t" r="r" b="b"/>
              <a:pathLst>
                <a:path w="8083" h="80830">
                  <a:moveTo>
                    <a:pt x="0" y="0"/>
                  </a:moveTo>
                  <a:lnTo>
                    <a:pt x="0" y="80831"/>
                  </a:lnTo>
                </a:path>
              </a:pathLst>
            </a:custGeom>
            <a:ln w="12700" cap="flat">
              <a:solidFill>
                <a:schemeClr val="tx1"/>
              </a:solidFill>
              <a:prstDash val="solid"/>
              <a:miter/>
            </a:ln>
          </p:spPr>
          <p:txBody>
            <a:bodyPr rtlCol="0" anchor="ctr"/>
            <a:lstStyle/>
            <a:p>
              <a:endParaRPr lang="en-AU"/>
            </a:p>
          </p:txBody>
        </p:sp>
        <p:sp>
          <p:nvSpPr>
            <p:cNvPr id="1931" name="Freeform: Shape 1930">
              <a:extLst>
                <a:ext uri="{FF2B5EF4-FFF2-40B4-BE49-F238E27FC236}">
                  <a16:creationId xmlns:a16="http://schemas.microsoft.com/office/drawing/2014/main" id="{0F8EB424-48E4-4B75-B09E-EAEB9C86B723}"/>
                </a:ext>
              </a:extLst>
            </p:cNvPr>
            <p:cNvSpPr/>
            <p:nvPr/>
          </p:nvSpPr>
          <p:spPr>
            <a:xfrm>
              <a:off x="13187974" y="1612780"/>
              <a:ext cx="32332" cy="80830"/>
            </a:xfrm>
            <a:custGeom>
              <a:avLst/>
              <a:gdLst>
                <a:gd name="connsiteX0" fmla="*/ 0 w 32332"/>
                <a:gd name="connsiteY0" fmla="*/ 0 h 80830"/>
                <a:gd name="connsiteX1" fmla="*/ 32332 w 32332"/>
                <a:gd name="connsiteY1" fmla="*/ 0 h 80830"/>
                <a:gd name="connsiteX2" fmla="*/ 32332 w 32332"/>
                <a:gd name="connsiteY2" fmla="*/ 80831 h 80830"/>
                <a:gd name="connsiteX3" fmla="*/ 0 w 32332"/>
                <a:gd name="connsiteY3" fmla="*/ 80831 h 80830"/>
              </a:gdLst>
              <a:ahLst/>
              <a:cxnLst>
                <a:cxn ang="0">
                  <a:pos x="connsiteX0" y="connsiteY0"/>
                </a:cxn>
                <a:cxn ang="0">
                  <a:pos x="connsiteX1" y="connsiteY1"/>
                </a:cxn>
                <a:cxn ang="0">
                  <a:pos x="connsiteX2" y="connsiteY2"/>
                </a:cxn>
                <a:cxn ang="0">
                  <a:pos x="connsiteX3" y="connsiteY3"/>
                </a:cxn>
              </a:cxnLst>
              <a:rect l="l" t="t" r="r" b="b"/>
              <a:pathLst>
                <a:path w="32332" h="80830">
                  <a:moveTo>
                    <a:pt x="0" y="0"/>
                  </a:moveTo>
                  <a:lnTo>
                    <a:pt x="32332" y="0"/>
                  </a:lnTo>
                  <a:lnTo>
                    <a:pt x="32332" y="80831"/>
                  </a:lnTo>
                  <a:lnTo>
                    <a:pt x="0" y="80831"/>
                  </a:lnTo>
                  <a:close/>
                </a:path>
              </a:pathLst>
            </a:custGeom>
            <a:noFill/>
            <a:ln w="12700" cap="flat">
              <a:solidFill>
                <a:schemeClr val="tx1"/>
              </a:solidFill>
              <a:prstDash val="solid"/>
              <a:miter/>
            </a:ln>
          </p:spPr>
          <p:txBody>
            <a:bodyPr rtlCol="0" anchor="ctr"/>
            <a:lstStyle/>
            <a:p>
              <a:endParaRPr lang="en-AU"/>
            </a:p>
          </p:txBody>
        </p:sp>
        <p:sp>
          <p:nvSpPr>
            <p:cNvPr id="1932" name="Freeform: Shape 1931">
              <a:extLst>
                <a:ext uri="{FF2B5EF4-FFF2-40B4-BE49-F238E27FC236}">
                  <a16:creationId xmlns:a16="http://schemas.microsoft.com/office/drawing/2014/main" id="{FE155B97-1C22-43CE-BD68-7271FD9602F7}"/>
                </a:ext>
              </a:extLst>
            </p:cNvPr>
            <p:cNvSpPr/>
            <p:nvPr/>
          </p:nvSpPr>
          <p:spPr>
            <a:xfrm>
              <a:off x="13244555" y="1693610"/>
              <a:ext cx="48498" cy="8083"/>
            </a:xfrm>
            <a:custGeom>
              <a:avLst/>
              <a:gdLst>
                <a:gd name="connsiteX0" fmla="*/ 48498 w 48498"/>
                <a:gd name="connsiteY0" fmla="*/ 0 h 8083"/>
                <a:gd name="connsiteX1" fmla="*/ 0 w 48498"/>
                <a:gd name="connsiteY1" fmla="*/ 0 h 8083"/>
              </a:gdLst>
              <a:ahLst/>
              <a:cxnLst>
                <a:cxn ang="0">
                  <a:pos x="connsiteX0" y="connsiteY0"/>
                </a:cxn>
                <a:cxn ang="0">
                  <a:pos x="connsiteX1" y="connsiteY1"/>
                </a:cxn>
              </a:cxnLst>
              <a:rect l="l" t="t" r="r" b="b"/>
              <a:pathLst>
                <a:path w="48498" h="8083">
                  <a:moveTo>
                    <a:pt x="48498" y="0"/>
                  </a:moveTo>
                  <a:lnTo>
                    <a:pt x="0" y="0"/>
                  </a:lnTo>
                </a:path>
              </a:pathLst>
            </a:custGeom>
            <a:ln w="12700" cap="flat">
              <a:solidFill>
                <a:schemeClr val="tx1"/>
              </a:solidFill>
              <a:prstDash val="solid"/>
              <a:miter/>
            </a:ln>
          </p:spPr>
          <p:txBody>
            <a:bodyPr rtlCol="0" anchor="ctr"/>
            <a:lstStyle/>
            <a:p>
              <a:endParaRPr lang="en-AU"/>
            </a:p>
          </p:txBody>
        </p:sp>
        <p:sp>
          <p:nvSpPr>
            <p:cNvPr id="1933" name="Freeform: Shape 1932">
              <a:extLst>
                <a:ext uri="{FF2B5EF4-FFF2-40B4-BE49-F238E27FC236}">
                  <a16:creationId xmlns:a16="http://schemas.microsoft.com/office/drawing/2014/main" id="{19D47FF7-0713-4E47-BE04-733084FFDF8D}"/>
                </a:ext>
              </a:extLst>
            </p:cNvPr>
            <p:cNvSpPr/>
            <p:nvPr/>
          </p:nvSpPr>
          <p:spPr>
            <a:xfrm>
              <a:off x="13244555" y="1612780"/>
              <a:ext cx="24249" cy="80830"/>
            </a:xfrm>
            <a:custGeom>
              <a:avLst/>
              <a:gdLst>
                <a:gd name="connsiteX0" fmla="*/ 0 w 24249"/>
                <a:gd name="connsiteY0" fmla="*/ 0 h 80830"/>
                <a:gd name="connsiteX1" fmla="*/ 24249 w 24249"/>
                <a:gd name="connsiteY1" fmla="*/ 0 h 80830"/>
                <a:gd name="connsiteX2" fmla="*/ 24249 w 24249"/>
                <a:gd name="connsiteY2" fmla="*/ 80831 h 80830"/>
              </a:gdLst>
              <a:ahLst/>
              <a:cxnLst>
                <a:cxn ang="0">
                  <a:pos x="connsiteX0" y="connsiteY0"/>
                </a:cxn>
                <a:cxn ang="0">
                  <a:pos x="connsiteX1" y="connsiteY1"/>
                </a:cxn>
                <a:cxn ang="0">
                  <a:pos x="connsiteX2" y="connsiteY2"/>
                </a:cxn>
              </a:cxnLst>
              <a:rect l="l" t="t" r="r" b="b"/>
              <a:pathLst>
                <a:path w="24249" h="80830">
                  <a:moveTo>
                    <a:pt x="0" y="0"/>
                  </a:moveTo>
                  <a:lnTo>
                    <a:pt x="24249" y="0"/>
                  </a:lnTo>
                  <a:lnTo>
                    <a:pt x="24249" y="80831"/>
                  </a:lnTo>
                </a:path>
              </a:pathLst>
            </a:custGeom>
            <a:noFill/>
            <a:ln w="12700" cap="flat">
              <a:solidFill>
                <a:schemeClr val="tx1"/>
              </a:solidFill>
              <a:prstDash val="solid"/>
              <a:miter/>
            </a:ln>
          </p:spPr>
          <p:txBody>
            <a:bodyPr rtlCol="0" anchor="ctr"/>
            <a:lstStyle/>
            <a:p>
              <a:endParaRPr lang="en-AU"/>
            </a:p>
          </p:txBody>
        </p:sp>
        <p:sp>
          <p:nvSpPr>
            <p:cNvPr id="1934" name="Freeform: Shape 1933">
              <a:extLst>
                <a:ext uri="{FF2B5EF4-FFF2-40B4-BE49-F238E27FC236}">
                  <a16:creationId xmlns:a16="http://schemas.microsoft.com/office/drawing/2014/main" id="{5473073B-3B86-4F82-B108-AA97A8928FBF}"/>
                </a:ext>
              </a:extLst>
            </p:cNvPr>
            <p:cNvSpPr/>
            <p:nvPr/>
          </p:nvSpPr>
          <p:spPr>
            <a:xfrm>
              <a:off x="13155642" y="1628946"/>
              <a:ext cx="3718" cy="48498"/>
            </a:xfrm>
            <a:custGeom>
              <a:avLst/>
              <a:gdLst>
                <a:gd name="connsiteX0" fmla="*/ 3718 w 3718"/>
                <a:gd name="connsiteY0" fmla="*/ 0 h 48498"/>
                <a:gd name="connsiteX1" fmla="*/ 0 w 3718"/>
                <a:gd name="connsiteY1" fmla="*/ 24249 h 48498"/>
                <a:gd name="connsiteX2" fmla="*/ 3718 w 3718"/>
                <a:gd name="connsiteY2" fmla="*/ 48498 h 48498"/>
              </a:gdLst>
              <a:ahLst/>
              <a:cxnLst>
                <a:cxn ang="0">
                  <a:pos x="connsiteX0" y="connsiteY0"/>
                </a:cxn>
                <a:cxn ang="0">
                  <a:pos x="connsiteX1" y="connsiteY1"/>
                </a:cxn>
                <a:cxn ang="0">
                  <a:pos x="connsiteX2" y="connsiteY2"/>
                </a:cxn>
              </a:cxnLst>
              <a:rect l="l" t="t" r="r" b="b"/>
              <a:pathLst>
                <a:path w="3718" h="48498">
                  <a:moveTo>
                    <a:pt x="3718" y="0"/>
                  </a:moveTo>
                  <a:cubicBezTo>
                    <a:pt x="1293" y="7679"/>
                    <a:pt x="0" y="15762"/>
                    <a:pt x="0" y="24249"/>
                  </a:cubicBezTo>
                  <a:cubicBezTo>
                    <a:pt x="0" y="32736"/>
                    <a:pt x="1293" y="40819"/>
                    <a:pt x="3718" y="48498"/>
                  </a:cubicBezTo>
                </a:path>
              </a:pathLst>
            </a:custGeom>
            <a:noFill/>
            <a:ln w="12700" cap="flat">
              <a:solidFill>
                <a:schemeClr val="tx1"/>
              </a:solidFill>
              <a:prstDash val="solid"/>
              <a:miter/>
            </a:ln>
          </p:spPr>
          <p:txBody>
            <a:bodyPr rtlCol="0" anchor="ctr"/>
            <a:lstStyle/>
            <a:p>
              <a:endParaRPr lang="en-AU"/>
            </a:p>
          </p:txBody>
        </p:sp>
        <p:sp>
          <p:nvSpPr>
            <p:cNvPr id="1935" name="Freeform: Shape 1934">
              <a:extLst>
                <a:ext uri="{FF2B5EF4-FFF2-40B4-BE49-F238E27FC236}">
                  <a16:creationId xmlns:a16="http://schemas.microsoft.com/office/drawing/2014/main" id="{36A10F1B-56FA-4A9F-9DBA-A29C76F2C054}"/>
                </a:ext>
              </a:extLst>
            </p:cNvPr>
            <p:cNvSpPr/>
            <p:nvPr/>
          </p:nvSpPr>
          <p:spPr>
            <a:xfrm>
              <a:off x="13313585" y="1628946"/>
              <a:ext cx="3718" cy="48498"/>
            </a:xfrm>
            <a:custGeom>
              <a:avLst/>
              <a:gdLst>
                <a:gd name="connsiteX0" fmla="*/ 0 w 3718"/>
                <a:gd name="connsiteY0" fmla="*/ 48498 h 48498"/>
                <a:gd name="connsiteX1" fmla="*/ 3718 w 3718"/>
                <a:gd name="connsiteY1" fmla="*/ 24249 h 48498"/>
                <a:gd name="connsiteX2" fmla="*/ 0 w 3718"/>
                <a:gd name="connsiteY2" fmla="*/ 0 h 48498"/>
              </a:gdLst>
              <a:ahLst/>
              <a:cxnLst>
                <a:cxn ang="0">
                  <a:pos x="connsiteX0" y="connsiteY0"/>
                </a:cxn>
                <a:cxn ang="0">
                  <a:pos x="connsiteX1" y="connsiteY1"/>
                </a:cxn>
                <a:cxn ang="0">
                  <a:pos x="connsiteX2" y="connsiteY2"/>
                </a:cxn>
              </a:cxnLst>
              <a:rect l="l" t="t" r="r" b="b"/>
              <a:pathLst>
                <a:path w="3718" h="48498">
                  <a:moveTo>
                    <a:pt x="0" y="48498"/>
                  </a:moveTo>
                  <a:cubicBezTo>
                    <a:pt x="2425" y="40819"/>
                    <a:pt x="3718" y="32736"/>
                    <a:pt x="3718" y="24249"/>
                  </a:cubicBezTo>
                  <a:cubicBezTo>
                    <a:pt x="3718" y="15762"/>
                    <a:pt x="2425" y="7679"/>
                    <a:pt x="0" y="0"/>
                  </a:cubicBezTo>
                </a:path>
              </a:pathLst>
            </a:custGeom>
            <a:noFill/>
            <a:ln w="12700" cap="flat">
              <a:solidFill>
                <a:schemeClr val="tx1"/>
              </a:solidFill>
              <a:prstDash val="solid"/>
              <a:miter/>
            </a:ln>
          </p:spPr>
          <p:txBody>
            <a:bodyPr rtlCol="0" anchor="ctr"/>
            <a:lstStyle/>
            <a:p>
              <a:endParaRPr lang="en-AU"/>
            </a:p>
          </p:txBody>
        </p:sp>
      </p:grpSp>
      <p:grpSp>
        <p:nvGrpSpPr>
          <p:cNvPr id="2108" name="Group 2107">
            <a:extLst>
              <a:ext uri="{FF2B5EF4-FFF2-40B4-BE49-F238E27FC236}">
                <a16:creationId xmlns:a16="http://schemas.microsoft.com/office/drawing/2014/main" id="{D99F4129-E9B6-4603-A4A6-ECFE0AB52633}"/>
              </a:ext>
            </a:extLst>
          </p:cNvPr>
          <p:cNvGrpSpPr/>
          <p:nvPr userDrawn="1"/>
        </p:nvGrpSpPr>
        <p:grpSpPr>
          <a:xfrm>
            <a:off x="7631250" y="2041181"/>
            <a:ext cx="371820" cy="371820"/>
            <a:chOff x="13866950" y="1426870"/>
            <a:chExt cx="371820" cy="371820"/>
          </a:xfrm>
        </p:grpSpPr>
        <p:sp>
          <p:nvSpPr>
            <p:cNvPr id="1894" name="Freeform: Shape 1893">
              <a:extLst>
                <a:ext uri="{FF2B5EF4-FFF2-40B4-BE49-F238E27FC236}">
                  <a16:creationId xmlns:a16="http://schemas.microsoft.com/office/drawing/2014/main" id="{D4087230-1084-4C57-A9A1-105BD756B926}"/>
                </a:ext>
              </a:extLst>
            </p:cNvPr>
            <p:cNvSpPr/>
            <p:nvPr/>
          </p:nvSpPr>
          <p:spPr>
            <a:xfrm rot="10800000">
              <a:off x="14036694" y="1766358"/>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5" name="Freeform: Shape 1894">
              <a:extLst>
                <a:ext uri="{FF2B5EF4-FFF2-40B4-BE49-F238E27FC236}">
                  <a16:creationId xmlns:a16="http://schemas.microsoft.com/office/drawing/2014/main" id="{08D50C45-AD05-46EE-815F-3567DB7BFA28}"/>
                </a:ext>
              </a:extLst>
            </p:cNvPr>
            <p:cNvSpPr/>
            <p:nvPr/>
          </p:nvSpPr>
          <p:spPr>
            <a:xfrm rot="10800000">
              <a:off x="14125608" y="1766358"/>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6" name="Freeform: Shape 1895">
              <a:extLst>
                <a:ext uri="{FF2B5EF4-FFF2-40B4-BE49-F238E27FC236}">
                  <a16:creationId xmlns:a16="http://schemas.microsoft.com/office/drawing/2014/main" id="{0EB4842E-367C-429F-A60E-574155064B23}"/>
                </a:ext>
              </a:extLst>
            </p:cNvPr>
            <p:cNvSpPr/>
            <p:nvPr/>
          </p:nvSpPr>
          <p:spPr>
            <a:xfrm rot="10800000">
              <a:off x="14206438" y="1685527"/>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898" name="Freeform: Shape 1897">
              <a:extLst>
                <a:ext uri="{FF2B5EF4-FFF2-40B4-BE49-F238E27FC236}">
                  <a16:creationId xmlns:a16="http://schemas.microsoft.com/office/drawing/2014/main" id="{D40F61A3-4E70-41A8-9672-967909EB3775}"/>
                </a:ext>
              </a:extLst>
            </p:cNvPr>
            <p:cNvSpPr/>
            <p:nvPr/>
          </p:nvSpPr>
          <p:spPr>
            <a:xfrm>
              <a:off x="14052861" y="1620863"/>
              <a:ext cx="8083" cy="145494"/>
            </a:xfrm>
            <a:custGeom>
              <a:avLst/>
              <a:gdLst>
                <a:gd name="connsiteX0" fmla="*/ 0 w 8083"/>
                <a:gd name="connsiteY0" fmla="*/ 0 h 145494"/>
                <a:gd name="connsiteX1" fmla="*/ 0 w 8083"/>
                <a:gd name="connsiteY1" fmla="*/ 145495 h 145494"/>
              </a:gdLst>
              <a:ahLst/>
              <a:cxnLst>
                <a:cxn ang="0">
                  <a:pos x="connsiteX0" y="connsiteY0"/>
                </a:cxn>
                <a:cxn ang="0">
                  <a:pos x="connsiteX1" y="connsiteY1"/>
                </a:cxn>
              </a:cxnLst>
              <a:rect l="l" t="t" r="r" b="b"/>
              <a:pathLst>
                <a:path w="8083" h="145494">
                  <a:moveTo>
                    <a:pt x="0" y="0"/>
                  </a:moveTo>
                  <a:lnTo>
                    <a:pt x="0" y="145495"/>
                  </a:lnTo>
                </a:path>
              </a:pathLst>
            </a:custGeom>
            <a:ln w="12700" cap="flat">
              <a:solidFill>
                <a:schemeClr val="tx1"/>
              </a:solidFill>
              <a:prstDash val="solid"/>
              <a:miter/>
            </a:ln>
          </p:spPr>
          <p:txBody>
            <a:bodyPr rtlCol="0" anchor="ctr"/>
            <a:lstStyle/>
            <a:p>
              <a:endParaRPr lang="en-AU"/>
            </a:p>
          </p:txBody>
        </p:sp>
        <p:sp>
          <p:nvSpPr>
            <p:cNvPr id="1936" name="Freeform: Shape 1935">
              <a:extLst>
                <a:ext uri="{FF2B5EF4-FFF2-40B4-BE49-F238E27FC236}">
                  <a16:creationId xmlns:a16="http://schemas.microsoft.com/office/drawing/2014/main" id="{47595C2C-0F75-4914-BA69-FA0F0F5CB85C}"/>
                </a:ext>
              </a:extLst>
            </p:cNvPr>
            <p:cNvSpPr/>
            <p:nvPr/>
          </p:nvSpPr>
          <p:spPr>
            <a:xfrm>
              <a:off x="13947781" y="1580448"/>
              <a:ext cx="210159" cy="40415"/>
            </a:xfrm>
            <a:custGeom>
              <a:avLst/>
              <a:gdLst>
                <a:gd name="connsiteX0" fmla="*/ 0 w 210159"/>
                <a:gd name="connsiteY0" fmla="*/ 0 h 40415"/>
                <a:gd name="connsiteX1" fmla="*/ 0 w 210159"/>
                <a:gd name="connsiteY1" fmla="*/ 40415 h 40415"/>
                <a:gd name="connsiteX2" fmla="*/ 210159 w 210159"/>
                <a:gd name="connsiteY2" fmla="*/ 40415 h 40415"/>
                <a:gd name="connsiteX3" fmla="*/ 210159 w 210159"/>
                <a:gd name="connsiteY3" fmla="*/ 0 h 40415"/>
              </a:gdLst>
              <a:ahLst/>
              <a:cxnLst>
                <a:cxn ang="0">
                  <a:pos x="connsiteX0" y="connsiteY0"/>
                </a:cxn>
                <a:cxn ang="0">
                  <a:pos x="connsiteX1" y="connsiteY1"/>
                </a:cxn>
                <a:cxn ang="0">
                  <a:pos x="connsiteX2" y="connsiteY2"/>
                </a:cxn>
                <a:cxn ang="0">
                  <a:pos x="connsiteX3" y="connsiteY3"/>
                </a:cxn>
              </a:cxnLst>
              <a:rect l="l" t="t" r="r" b="b"/>
              <a:pathLst>
                <a:path w="210159" h="40415">
                  <a:moveTo>
                    <a:pt x="0" y="0"/>
                  </a:moveTo>
                  <a:lnTo>
                    <a:pt x="0" y="40415"/>
                  </a:lnTo>
                  <a:lnTo>
                    <a:pt x="210159" y="40415"/>
                  </a:lnTo>
                  <a:lnTo>
                    <a:pt x="210159" y="0"/>
                  </a:lnTo>
                </a:path>
              </a:pathLst>
            </a:custGeom>
            <a:noFill/>
            <a:ln w="12700" cap="flat">
              <a:solidFill>
                <a:schemeClr val="tx1"/>
              </a:solidFill>
              <a:prstDash val="solid"/>
              <a:miter/>
            </a:ln>
          </p:spPr>
          <p:txBody>
            <a:bodyPr rtlCol="0" anchor="ctr"/>
            <a:lstStyle/>
            <a:p>
              <a:endParaRPr lang="en-AU"/>
            </a:p>
          </p:txBody>
        </p:sp>
        <p:sp>
          <p:nvSpPr>
            <p:cNvPr id="1937" name="Freeform: Shape 1936">
              <a:extLst>
                <a:ext uri="{FF2B5EF4-FFF2-40B4-BE49-F238E27FC236}">
                  <a16:creationId xmlns:a16="http://schemas.microsoft.com/office/drawing/2014/main" id="{BD2142A7-94B6-46F5-A43C-E15B83BC3840}"/>
                </a:ext>
              </a:extLst>
            </p:cNvPr>
            <p:cNvSpPr/>
            <p:nvPr/>
          </p:nvSpPr>
          <p:spPr>
            <a:xfrm>
              <a:off x="14004362" y="1588531"/>
              <a:ext cx="96996" cy="8083"/>
            </a:xfrm>
            <a:custGeom>
              <a:avLst/>
              <a:gdLst>
                <a:gd name="connsiteX0" fmla="*/ 0 w 96996"/>
                <a:gd name="connsiteY0" fmla="*/ 0 h 8083"/>
                <a:gd name="connsiteX1" fmla="*/ 96997 w 96996"/>
                <a:gd name="connsiteY1" fmla="*/ 0 h 8083"/>
              </a:gdLst>
              <a:ahLst/>
              <a:cxnLst>
                <a:cxn ang="0">
                  <a:pos x="connsiteX0" y="connsiteY0"/>
                </a:cxn>
                <a:cxn ang="0">
                  <a:pos x="connsiteX1" y="connsiteY1"/>
                </a:cxn>
              </a:cxnLst>
              <a:rect l="l" t="t" r="r" b="b"/>
              <a:pathLst>
                <a:path w="96996" h="8083">
                  <a:moveTo>
                    <a:pt x="0" y="0"/>
                  </a:moveTo>
                  <a:lnTo>
                    <a:pt x="96997" y="0"/>
                  </a:lnTo>
                </a:path>
              </a:pathLst>
            </a:custGeom>
            <a:ln w="12700" cap="flat">
              <a:solidFill>
                <a:schemeClr val="tx1"/>
              </a:solidFill>
              <a:prstDash val="solid"/>
              <a:miter/>
            </a:ln>
          </p:spPr>
          <p:txBody>
            <a:bodyPr rtlCol="0" anchor="ctr"/>
            <a:lstStyle/>
            <a:p>
              <a:endParaRPr lang="en-AU"/>
            </a:p>
          </p:txBody>
        </p:sp>
        <p:sp>
          <p:nvSpPr>
            <p:cNvPr id="1938" name="Freeform: Shape 1937">
              <a:extLst>
                <a:ext uri="{FF2B5EF4-FFF2-40B4-BE49-F238E27FC236}">
                  <a16:creationId xmlns:a16="http://schemas.microsoft.com/office/drawing/2014/main" id="{E2945E52-C92F-425B-B312-E1B65A17E68C}"/>
                </a:ext>
              </a:extLst>
            </p:cNvPr>
            <p:cNvSpPr/>
            <p:nvPr/>
          </p:nvSpPr>
          <p:spPr>
            <a:xfrm>
              <a:off x="14085193" y="1620863"/>
              <a:ext cx="56581" cy="145494"/>
            </a:xfrm>
            <a:custGeom>
              <a:avLst/>
              <a:gdLst>
                <a:gd name="connsiteX0" fmla="*/ 56581 w 56581"/>
                <a:gd name="connsiteY0" fmla="*/ 145495 h 145494"/>
                <a:gd name="connsiteX1" fmla="*/ 56581 w 56581"/>
                <a:gd name="connsiteY1" fmla="*/ 113163 h 145494"/>
                <a:gd name="connsiteX2" fmla="*/ 0 w 56581"/>
                <a:gd name="connsiteY2" fmla="*/ 113163 h 145494"/>
                <a:gd name="connsiteX3" fmla="*/ 0 w 56581"/>
                <a:gd name="connsiteY3" fmla="*/ 0 h 145494"/>
              </a:gdLst>
              <a:ahLst/>
              <a:cxnLst>
                <a:cxn ang="0">
                  <a:pos x="connsiteX0" y="connsiteY0"/>
                </a:cxn>
                <a:cxn ang="0">
                  <a:pos x="connsiteX1" y="connsiteY1"/>
                </a:cxn>
                <a:cxn ang="0">
                  <a:pos x="connsiteX2" y="connsiteY2"/>
                </a:cxn>
                <a:cxn ang="0">
                  <a:pos x="connsiteX3" y="connsiteY3"/>
                </a:cxn>
              </a:cxnLst>
              <a:rect l="l" t="t" r="r" b="b"/>
              <a:pathLst>
                <a:path w="56581" h="145494">
                  <a:moveTo>
                    <a:pt x="56581" y="145495"/>
                  </a:moveTo>
                  <a:lnTo>
                    <a:pt x="56581" y="113163"/>
                  </a:lnTo>
                  <a:lnTo>
                    <a:pt x="0" y="113163"/>
                  </a:lnTo>
                  <a:lnTo>
                    <a:pt x="0" y="0"/>
                  </a:lnTo>
                </a:path>
              </a:pathLst>
            </a:custGeom>
            <a:noFill/>
            <a:ln w="12700" cap="flat">
              <a:solidFill>
                <a:schemeClr val="tx1"/>
              </a:solidFill>
              <a:prstDash val="solid"/>
              <a:miter/>
            </a:ln>
          </p:spPr>
          <p:txBody>
            <a:bodyPr rtlCol="0" anchor="ctr"/>
            <a:lstStyle/>
            <a:p>
              <a:endParaRPr lang="en-AU"/>
            </a:p>
          </p:txBody>
        </p:sp>
        <p:sp>
          <p:nvSpPr>
            <p:cNvPr id="1939" name="Freeform: Shape 1938">
              <a:extLst>
                <a:ext uri="{FF2B5EF4-FFF2-40B4-BE49-F238E27FC236}">
                  <a16:creationId xmlns:a16="http://schemas.microsoft.com/office/drawing/2014/main" id="{FE9D8169-ADD1-455F-9B44-6189004648BD}"/>
                </a:ext>
              </a:extLst>
            </p:cNvPr>
            <p:cNvSpPr/>
            <p:nvPr/>
          </p:nvSpPr>
          <p:spPr>
            <a:xfrm>
              <a:off x="14117525" y="1620863"/>
              <a:ext cx="88913" cy="80830"/>
            </a:xfrm>
            <a:custGeom>
              <a:avLst/>
              <a:gdLst>
                <a:gd name="connsiteX0" fmla="*/ 0 w 88913"/>
                <a:gd name="connsiteY0" fmla="*/ 0 h 80830"/>
                <a:gd name="connsiteX1" fmla="*/ 0 w 88913"/>
                <a:gd name="connsiteY1" fmla="*/ 80831 h 80830"/>
                <a:gd name="connsiteX2" fmla="*/ 88914 w 88913"/>
                <a:gd name="connsiteY2" fmla="*/ 80831 h 80830"/>
              </a:gdLst>
              <a:ahLst/>
              <a:cxnLst>
                <a:cxn ang="0">
                  <a:pos x="connsiteX0" y="connsiteY0"/>
                </a:cxn>
                <a:cxn ang="0">
                  <a:pos x="connsiteX1" y="connsiteY1"/>
                </a:cxn>
                <a:cxn ang="0">
                  <a:pos x="connsiteX2" y="connsiteY2"/>
                </a:cxn>
              </a:cxnLst>
              <a:rect l="l" t="t" r="r" b="b"/>
              <a:pathLst>
                <a:path w="88913" h="80830">
                  <a:moveTo>
                    <a:pt x="0" y="0"/>
                  </a:moveTo>
                  <a:lnTo>
                    <a:pt x="0" y="80831"/>
                  </a:lnTo>
                  <a:lnTo>
                    <a:pt x="88914" y="80831"/>
                  </a:lnTo>
                </a:path>
              </a:pathLst>
            </a:custGeom>
            <a:noFill/>
            <a:ln w="12700" cap="flat">
              <a:solidFill>
                <a:schemeClr val="tx1"/>
              </a:solidFill>
              <a:prstDash val="solid"/>
              <a:miter/>
            </a:ln>
          </p:spPr>
          <p:txBody>
            <a:bodyPr rtlCol="0" anchor="ctr"/>
            <a:lstStyle/>
            <a:p>
              <a:endParaRPr lang="en-AU"/>
            </a:p>
          </p:txBody>
        </p:sp>
        <p:sp>
          <p:nvSpPr>
            <p:cNvPr id="1940" name="Freeform: Shape 1939">
              <a:extLst>
                <a:ext uri="{FF2B5EF4-FFF2-40B4-BE49-F238E27FC236}">
                  <a16:creationId xmlns:a16="http://schemas.microsoft.com/office/drawing/2014/main" id="{168DEC15-487E-4C39-B165-583E154D5222}"/>
                </a:ext>
              </a:extLst>
            </p:cNvPr>
            <p:cNvSpPr/>
            <p:nvPr/>
          </p:nvSpPr>
          <p:spPr>
            <a:xfrm>
              <a:off x="13947781" y="1766358"/>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941" name="Freeform: Shape 1940">
              <a:extLst>
                <a:ext uri="{FF2B5EF4-FFF2-40B4-BE49-F238E27FC236}">
                  <a16:creationId xmlns:a16="http://schemas.microsoft.com/office/drawing/2014/main" id="{721F1D3D-E764-4E1C-BE93-9F7A3187313A}"/>
                </a:ext>
              </a:extLst>
            </p:cNvPr>
            <p:cNvSpPr/>
            <p:nvPr/>
          </p:nvSpPr>
          <p:spPr>
            <a:xfrm>
              <a:off x="13866950" y="1685527"/>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942" name="Freeform: Shape 1941">
              <a:extLst>
                <a:ext uri="{FF2B5EF4-FFF2-40B4-BE49-F238E27FC236}">
                  <a16:creationId xmlns:a16="http://schemas.microsoft.com/office/drawing/2014/main" id="{6F64AD20-94A5-4B77-B7C2-F6A5A2F44BD8}"/>
                </a:ext>
              </a:extLst>
            </p:cNvPr>
            <p:cNvSpPr/>
            <p:nvPr/>
          </p:nvSpPr>
          <p:spPr>
            <a:xfrm>
              <a:off x="13963947" y="1620863"/>
              <a:ext cx="56581" cy="145494"/>
            </a:xfrm>
            <a:custGeom>
              <a:avLst/>
              <a:gdLst>
                <a:gd name="connsiteX0" fmla="*/ 0 w 56581"/>
                <a:gd name="connsiteY0" fmla="*/ 145495 h 145494"/>
                <a:gd name="connsiteX1" fmla="*/ 0 w 56581"/>
                <a:gd name="connsiteY1" fmla="*/ 113163 h 145494"/>
                <a:gd name="connsiteX2" fmla="*/ 56581 w 56581"/>
                <a:gd name="connsiteY2" fmla="*/ 113163 h 145494"/>
                <a:gd name="connsiteX3" fmla="*/ 56581 w 56581"/>
                <a:gd name="connsiteY3" fmla="*/ 0 h 145494"/>
              </a:gdLst>
              <a:ahLst/>
              <a:cxnLst>
                <a:cxn ang="0">
                  <a:pos x="connsiteX0" y="connsiteY0"/>
                </a:cxn>
                <a:cxn ang="0">
                  <a:pos x="connsiteX1" y="connsiteY1"/>
                </a:cxn>
                <a:cxn ang="0">
                  <a:pos x="connsiteX2" y="connsiteY2"/>
                </a:cxn>
                <a:cxn ang="0">
                  <a:pos x="connsiteX3" y="connsiteY3"/>
                </a:cxn>
              </a:cxnLst>
              <a:rect l="l" t="t" r="r" b="b"/>
              <a:pathLst>
                <a:path w="56581" h="145494">
                  <a:moveTo>
                    <a:pt x="0" y="145495"/>
                  </a:moveTo>
                  <a:lnTo>
                    <a:pt x="0" y="113163"/>
                  </a:lnTo>
                  <a:lnTo>
                    <a:pt x="56581" y="113163"/>
                  </a:lnTo>
                  <a:lnTo>
                    <a:pt x="56581" y="0"/>
                  </a:lnTo>
                </a:path>
              </a:pathLst>
            </a:custGeom>
            <a:noFill/>
            <a:ln w="12700" cap="flat">
              <a:solidFill>
                <a:schemeClr val="tx1"/>
              </a:solidFill>
              <a:prstDash val="solid"/>
              <a:miter/>
            </a:ln>
          </p:spPr>
          <p:txBody>
            <a:bodyPr rtlCol="0" anchor="ctr"/>
            <a:lstStyle/>
            <a:p>
              <a:endParaRPr lang="en-AU"/>
            </a:p>
          </p:txBody>
        </p:sp>
        <p:sp>
          <p:nvSpPr>
            <p:cNvPr id="1943" name="Freeform: Shape 1942">
              <a:extLst>
                <a:ext uri="{FF2B5EF4-FFF2-40B4-BE49-F238E27FC236}">
                  <a16:creationId xmlns:a16="http://schemas.microsoft.com/office/drawing/2014/main" id="{00D96463-CEA1-4E78-B86C-8BCC596B8BEF}"/>
                </a:ext>
              </a:extLst>
            </p:cNvPr>
            <p:cNvSpPr/>
            <p:nvPr/>
          </p:nvSpPr>
          <p:spPr>
            <a:xfrm>
              <a:off x="13899283" y="1620863"/>
              <a:ext cx="88913" cy="80830"/>
            </a:xfrm>
            <a:custGeom>
              <a:avLst/>
              <a:gdLst>
                <a:gd name="connsiteX0" fmla="*/ 88914 w 88913"/>
                <a:gd name="connsiteY0" fmla="*/ 0 h 80830"/>
                <a:gd name="connsiteX1" fmla="*/ 88914 w 88913"/>
                <a:gd name="connsiteY1" fmla="*/ 80831 h 80830"/>
                <a:gd name="connsiteX2" fmla="*/ 0 w 88913"/>
                <a:gd name="connsiteY2" fmla="*/ 80831 h 80830"/>
              </a:gdLst>
              <a:ahLst/>
              <a:cxnLst>
                <a:cxn ang="0">
                  <a:pos x="connsiteX0" y="connsiteY0"/>
                </a:cxn>
                <a:cxn ang="0">
                  <a:pos x="connsiteX1" y="connsiteY1"/>
                </a:cxn>
                <a:cxn ang="0">
                  <a:pos x="connsiteX2" y="connsiteY2"/>
                </a:cxn>
              </a:cxnLst>
              <a:rect l="l" t="t" r="r" b="b"/>
              <a:pathLst>
                <a:path w="88913" h="80830">
                  <a:moveTo>
                    <a:pt x="88914" y="0"/>
                  </a:moveTo>
                  <a:lnTo>
                    <a:pt x="88914" y="80831"/>
                  </a:lnTo>
                  <a:lnTo>
                    <a:pt x="0" y="80831"/>
                  </a:lnTo>
                </a:path>
              </a:pathLst>
            </a:custGeom>
            <a:noFill/>
            <a:ln w="12700" cap="flat">
              <a:solidFill>
                <a:schemeClr val="tx1"/>
              </a:solidFill>
              <a:prstDash val="solid"/>
              <a:miter/>
            </a:ln>
          </p:spPr>
          <p:txBody>
            <a:bodyPr rtlCol="0" anchor="ctr"/>
            <a:lstStyle/>
            <a:p>
              <a:endParaRPr lang="en-AU"/>
            </a:p>
          </p:txBody>
        </p:sp>
        <p:sp>
          <p:nvSpPr>
            <p:cNvPr id="1944" name="Freeform: Shape 1943">
              <a:extLst>
                <a:ext uri="{FF2B5EF4-FFF2-40B4-BE49-F238E27FC236}">
                  <a16:creationId xmlns:a16="http://schemas.microsoft.com/office/drawing/2014/main" id="{5E45B4DE-5666-4709-8767-DCA77E47D54E}"/>
                </a:ext>
              </a:extLst>
            </p:cNvPr>
            <p:cNvSpPr/>
            <p:nvPr/>
          </p:nvSpPr>
          <p:spPr>
            <a:xfrm>
              <a:off x="13866950" y="1426870"/>
              <a:ext cx="371820" cy="226325"/>
            </a:xfrm>
            <a:custGeom>
              <a:avLst/>
              <a:gdLst>
                <a:gd name="connsiteX0" fmla="*/ 274824 w 371820"/>
                <a:gd name="connsiteY0" fmla="*/ 226325 h 226325"/>
                <a:gd name="connsiteX1" fmla="*/ 299073 w 371820"/>
                <a:gd name="connsiteY1" fmla="*/ 226325 h 226325"/>
                <a:gd name="connsiteX2" fmla="*/ 371820 w 371820"/>
                <a:gd name="connsiteY2" fmla="*/ 153578 h 226325"/>
                <a:gd name="connsiteX3" fmla="*/ 299073 w 371820"/>
                <a:gd name="connsiteY3" fmla="*/ 80831 h 226325"/>
                <a:gd name="connsiteX4" fmla="*/ 273530 w 371820"/>
                <a:gd name="connsiteY4" fmla="*/ 85519 h 226325"/>
                <a:gd name="connsiteX5" fmla="*/ 173786 w 371820"/>
                <a:gd name="connsiteY5" fmla="*/ 0 h 226325"/>
                <a:gd name="connsiteX6" fmla="*/ 72909 w 371820"/>
                <a:gd name="connsiteY6" fmla="*/ 97562 h 226325"/>
                <a:gd name="connsiteX7" fmla="*/ 64664 w 371820"/>
                <a:gd name="connsiteY7" fmla="*/ 96997 h 226325"/>
                <a:gd name="connsiteX8" fmla="*/ 0 w 371820"/>
                <a:gd name="connsiteY8" fmla="*/ 161661 h 226325"/>
                <a:gd name="connsiteX9" fmla="*/ 64664 w 371820"/>
                <a:gd name="connsiteY9" fmla="*/ 226325 h 226325"/>
                <a:gd name="connsiteX10" fmla="*/ 96997 w 371820"/>
                <a:gd name="connsiteY10"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820" h="226325">
                  <a:moveTo>
                    <a:pt x="274824" y="226325"/>
                  </a:moveTo>
                  <a:lnTo>
                    <a:pt x="299073" y="226325"/>
                  </a:ln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4" y="96997"/>
                    <a:pt x="64664" y="96997"/>
                  </a:cubicBezTo>
                  <a:cubicBezTo>
                    <a:pt x="28937" y="96997"/>
                    <a:pt x="0" y="125934"/>
                    <a:pt x="0" y="161661"/>
                  </a:cubicBezTo>
                  <a:cubicBezTo>
                    <a:pt x="0" y="197388"/>
                    <a:pt x="28937" y="226325"/>
                    <a:pt x="64664" y="226325"/>
                  </a:cubicBezTo>
                  <a:lnTo>
                    <a:pt x="96997" y="226325"/>
                  </a:lnTo>
                </a:path>
              </a:pathLst>
            </a:custGeom>
            <a:noFill/>
            <a:ln w="12700" cap="flat">
              <a:solidFill>
                <a:schemeClr val="tx1"/>
              </a:solidFill>
              <a:prstDash val="solid"/>
              <a:miter/>
            </a:ln>
          </p:spPr>
          <p:txBody>
            <a:bodyPr rtlCol="0" anchor="ctr"/>
            <a:lstStyle/>
            <a:p>
              <a:endParaRPr lang="en-AU"/>
            </a:p>
          </p:txBody>
        </p:sp>
        <p:sp>
          <p:nvSpPr>
            <p:cNvPr id="1945" name="Freeform: Shape 1944">
              <a:extLst>
                <a:ext uri="{FF2B5EF4-FFF2-40B4-BE49-F238E27FC236}">
                  <a16:creationId xmlns:a16="http://schemas.microsoft.com/office/drawing/2014/main" id="{AF49C1F5-B11E-4E55-B324-CBC9BBF29623}"/>
                </a:ext>
              </a:extLst>
            </p:cNvPr>
            <p:cNvSpPr/>
            <p:nvPr/>
          </p:nvSpPr>
          <p:spPr>
            <a:xfrm>
              <a:off x="13972030" y="1459202"/>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grpSp>
      <p:grpSp>
        <p:nvGrpSpPr>
          <p:cNvPr id="2109" name="Group 2108">
            <a:extLst>
              <a:ext uri="{FF2B5EF4-FFF2-40B4-BE49-F238E27FC236}">
                <a16:creationId xmlns:a16="http://schemas.microsoft.com/office/drawing/2014/main" id="{CD6D0C8D-5995-4C99-95BF-7442FA904BB2}"/>
              </a:ext>
            </a:extLst>
          </p:cNvPr>
          <p:cNvGrpSpPr/>
          <p:nvPr userDrawn="1"/>
        </p:nvGrpSpPr>
        <p:grpSpPr>
          <a:xfrm>
            <a:off x="8165923" y="2065431"/>
            <a:ext cx="371820" cy="371820"/>
            <a:chOff x="14642923" y="1426870"/>
            <a:chExt cx="371820" cy="371820"/>
          </a:xfrm>
        </p:grpSpPr>
        <p:sp>
          <p:nvSpPr>
            <p:cNvPr id="1962" name="Freeform: Shape 1961">
              <a:extLst>
                <a:ext uri="{FF2B5EF4-FFF2-40B4-BE49-F238E27FC236}">
                  <a16:creationId xmlns:a16="http://schemas.microsoft.com/office/drawing/2014/main" id="{C4B44D98-3516-4248-81EC-91600FA6F107}"/>
                </a:ext>
              </a:extLst>
            </p:cNvPr>
            <p:cNvSpPr/>
            <p:nvPr/>
          </p:nvSpPr>
          <p:spPr>
            <a:xfrm>
              <a:off x="14675255" y="1426870"/>
              <a:ext cx="307155" cy="234408"/>
            </a:xfrm>
            <a:custGeom>
              <a:avLst/>
              <a:gdLst>
                <a:gd name="connsiteX0" fmla="*/ 202076 w 307155"/>
                <a:gd name="connsiteY0" fmla="*/ 0 h 234408"/>
                <a:gd name="connsiteX1" fmla="*/ 169744 w 307155"/>
                <a:gd name="connsiteY1" fmla="*/ 32332 h 234408"/>
                <a:gd name="connsiteX2" fmla="*/ 0 w 307155"/>
                <a:gd name="connsiteY2" fmla="*/ 32332 h 234408"/>
                <a:gd name="connsiteX3" fmla="*/ 0 w 307155"/>
                <a:gd name="connsiteY3" fmla="*/ 234408 h 234408"/>
                <a:gd name="connsiteX4" fmla="*/ 307156 w 307155"/>
                <a:gd name="connsiteY4" fmla="*/ 234408 h 234408"/>
                <a:gd name="connsiteX5" fmla="*/ 307156 w 307155"/>
                <a:gd name="connsiteY5" fmla="*/ 0 h 234408"/>
                <a:gd name="connsiteX6" fmla="*/ 202076 w 307155"/>
                <a:gd name="connsiteY6" fmla="*/ 0 h 23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55" h="234408">
                  <a:moveTo>
                    <a:pt x="202076" y="0"/>
                  </a:moveTo>
                  <a:lnTo>
                    <a:pt x="169744" y="32332"/>
                  </a:lnTo>
                  <a:lnTo>
                    <a:pt x="0" y="32332"/>
                  </a:lnTo>
                  <a:lnTo>
                    <a:pt x="0" y="234408"/>
                  </a:lnTo>
                  <a:lnTo>
                    <a:pt x="307156" y="234408"/>
                  </a:lnTo>
                  <a:lnTo>
                    <a:pt x="307156" y="0"/>
                  </a:lnTo>
                  <a:lnTo>
                    <a:pt x="202076" y="0"/>
                  </a:lnTo>
                  <a:close/>
                </a:path>
              </a:pathLst>
            </a:custGeom>
            <a:noFill/>
            <a:ln w="12700" cap="flat">
              <a:solidFill>
                <a:schemeClr val="tx1"/>
              </a:solidFill>
              <a:prstDash val="solid"/>
              <a:miter/>
            </a:ln>
          </p:spPr>
          <p:txBody>
            <a:bodyPr rtlCol="0" anchor="ctr"/>
            <a:lstStyle/>
            <a:p>
              <a:endParaRPr lang="en-AU"/>
            </a:p>
          </p:txBody>
        </p:sp>
        <p:sp>
          <p:nvSpPr>
            <p:cNvPr id="1963" name="Freeform: Shape 1962">
              <a:extLst>
                <a:ext uri="{FF2B5EF4-FFF2-40B4-BE49-F238E27FC236}">
                  <a16:creationId xmlns:a16="http://schemas.microsoft.com/office/drawing/2014/main" id="{23C860DC-F647-48FC-8CA3-1A34CE8DB9B7}"/>
                </a:ext>
              </a:extLst>
            </p:cNvPr>
            <p:cNvSpPr/>
            <p:nvPr/>
          </p:nvSpPr>
          <p:spPr>
            <a:xfrm>
              <a:off x="14642923" y="1742109"/>
              <a:ext cx="96996" cy="56581"/>
            </a:xfrm>
            <a:custGeom>
              <a:avLst/>
              <a:gdLst>
                <a:gd name="connsiteX0" fmla="*/ 0 w 96996"/>
                <a:gd name="connsiteY0" fmla="*/ 0 h 56581"/>
                <a:gd name="connsiteX1" fmla="*/ 96997 w 96996"/>
                <a:gd name="connsiteY1" fmla="*/ 0 h 56581"/>
                <a:gd name="connsiteX2" fmla="*/ 96997 w 96996"/>
                <a:gd name="connsiteY2" fmla="*/ 56581 h 56581"/>
                <a:gd name="connsiteX3" fmla="*/ 0 w 96996"/>
                <a:gd name="connsiteY3" fmla="*/ 56581 h 56581"/>
              </a:gdLst>
              <a:ahLst/>
              <a:cxnLst>
                <a:cxn ang="0">
                  <a:pos x="connsiteX0" y="connsiteY0"/>
                </a:cxn>
                <a:cxn ang="0">
                  <a:pos x="connsiteX1" y="connsiteY1"/>
                </a:cxn>
                <a:cxn ang="0">
                  <a:pos x="connsiteX2" y="connsiteY2"/>
                </a:cxn>
                <a:cxn ang="0">
                  <a:pos x="connsiteX3" y="connsiteY3"/>
                </a:cxn>
              </a:cxnLst>
              <a:rect l="l" t="t" r="r" b="b"/>
              <a:pathLst>
                <a:path w="96996" h="56581">
                  <a:moveTo>
                    <a:pt x="0" y="0"/>
                  </a:moveTo>
                  <a:lnTo>
                    <a:pt x="96997" y="0"/>
                  </a:lnTo>
                  <a:lnTo>
                    <a:pt x="96997" y="56581"/>
                  </a:lnTo>
                  <a:lnTo>
                    <a:pt x="0" y="56581"/>
                  </a:lnTo>
                  <a:close/>
                </a:path>
              </a:pathLst>
            </a:custGeom>
            <a:noFill/>
            <a:ln w="12700" cap="flat">
              <a:solidFill>
                <a:schemeClr val="tx1"/>
              </a:solidFill>
              <a:prstDash val="solid"/>
              <a:miter/>
            </a:ln>
          </p:spPr>
          <p:txBody>
            <a:bodyPr rtlCol="0" anchor="ctr"/>
            <a:lstStyle/>
            <a:p>
              <a:endParaRPr lang="en-AU"/>
            </a:p>
          </p:txBody>
        </p:sp>
        <p:sp>
          <p:nvSpPr>
            <p:cNvPr id="1964" name="Freeform: Shape 1963">
              <a:extLst>
                <a:ext uri="{FF2B5EF4-FFF2-40B4-BE49-F238E27FC236}">
                  <a16:creationId xmlns:a16="http://schemas.microsoft.com/office/drawing/2014/main" id="{451465DE-4F7F-481B-8674-43442D016880}"/>
                </a:ext>
              </a:extLst>
            </p:cNvPr>
            <p:cNvSpPr/>
            <p:nvPr/>
          </p:nvSpPr>
          <p:spPr>
            <a:xfrm>
              <a:off x="14917747" y="1742109"/>
              <a:ext cx="96996" cy="56581"/>
            </a:xfrm>
            <a:custGeom>
              <a:avLst/>
              <a:gdLst>
                <a:gd name="connsiteX0" fmla="*/ 0 w 96996"/>
                <a:gd name="connsiteY0" fmla="*/ 0 h 56581"/>
                <a:gd name="connsiteX1" fmla="*/ 96997 w 96996"/>
                <a:gd name="connsiteY1" fmla="*/ 0 h 56581"/>
                <a:gd name="connsiteX2" fmla="*/ 96997 w 96996"/>
                <a:gd name="connsiteY2" fmla="*/ 56581 h 56581"/>
                <a:gd name="connsiteX3" fmla="*/ 0 w 96996"/>
                <a:gd name="connsiteY3" fmla="*/ 56581 h 56581"/>
              </a:gdLst>
              <a:ahLst/>
              <a:cxnLst>
                <a:cxn ang="0">
                  <a:pos x="connsiteX0" y="connsiteY0"/>
                </a:cxn>
                <a:cxn ang="0">
                  <a:pos x="connsiteX1" y="connsiteY1"/>
                </a:cxn>
                <a:cxn ang="0">
                  <a:pos x="connsiteX2" y="connsiteY2"/>
                </a:cxn>
                <a:cxn ang="0">
                  <a:pos x="connsiteX3" y="connsiteY3"/>
                </a:cxn>
              </a:cxnLst>
              <a:rect l="l" t="t" r="r" b="b"/>
              <a:pathLst>
                <a:path w="96996" h="56581">
                  <a:moveTo>
                    <a:pt x="0" y="0"/>
                  </a:moveTo>
                  <a:lnTo>
                    <a:pt x="96997" y="0"/>
                  </a:lnTo>
                  <a:lnTo>
                    <a:pt x="96997" y="56581"/>
                  </a:lnTo>
                  <a:lnTo>
                    <a:pt x="0" y="56581"/>
                  </a:lnTo>
                  <a:close/>
                </a:path>
              </a:pathLst>
            </a:custGeom>
            <a:noFill/>
            <a:ln w="12700" cap="flat">
              <a:solidFill>
                <a:schemeClr val="tx1"/>
              </a:solidFill>
              <a:prstDash val="solid"/>
              <a:miter/>
            </a:ln>
          </p:spPr>
          <p:txBody>
            <a:bodyPr rtlCol="0" anchor="ctr"/>
            <a:lstStyle/>
            <a:p>
              <a:endParaRPr lang="en-AU"/>
            </a:p>
          </p:txBody>
        </p:sp>
        <p:sp>
          <p:nvSpPr>
            <p:cNvPr id="1965" name="Freeform: Shape 1964">
              <a:extLst>
                <a:ext uri="{FF2B5EF4-FFF2-40B4-BE49-F238E27FC236}">
                  <a16:creationId xmlns:a16="http://schemas.microsoft.com/office/drawing/2014/main" id="{F0AECE28-815A-4BAF-8A84-05AFAE157D4B}"/>
                </a:ext>
              </a:extLst>
            </p:cNvPr>
            <p:cNvSpPr/>
            <p:nvPr/>
          </p:nvSpPr>
          <p:spPr>
            <a:xfrm>
              <a:off x="14780335" y="1742109"/>
              <a:ext cx="96996" cy="56581"/>
            </a:xfrm>
            <a:custGeom>
              <a:avLst/>
              <a:gdLst>
                <a:gd name="connsiteX0" fmla="*/ 0 w 96996"/>
                <a:gd name="connsiteY0" fmla="*/ 0 h 56581"/>
                <a:gd name="connsiteX1" fmla="*/ 96997 w 96996"/>
                <a:gd name="connsiteY1" fmla="*/ 0 h 56581"/>
                <a:gd name="connsiteX2" fmla="*/ 96997 w 96996"/>
                <a:gd name="connsiteY2" fmla="*/ 56581 h 56581"/>
                <a:gd name="connsiteX3" fmla="*/ 0 w 96996"/>
                <a:gd name="connsiteY3" fmla="*/ 56581 h 56581"/>
              </a:gdLst>
              <a:ahLst/>
              <a:cxnLst>
                <a:cxn ang="0">
                  <a:pos x="connsiteX0" y="connsiteY0"/>
                </a:cxn>
                <a:cxn ang="0">
                  <a:pos x="connsiteX1" y="connsiteY1"/>
                </a:cxn>
                <a:cxn ang="0">
                  <a:pos x="connsiteX2" y="connsiteY2"/>
                </a:cxn>
                <a:cxn ang="0">
                  <a:pos x="connsiteX3" y="connsiteY3"/>
                </a:cxn>
              </a:cxnLst>
              <a:rect l="l" t="t" r="r" b="b"/>
              <a:pathLst>
                <a:path w="96996" h="56581">
                  <a:moveTo>
                    <a:pt x="0" y="0"/>
                  </a:moveTo>
                  <a:lnTo>
                    <a:pt x="96997" y="0"/>
                  </a:lnTo>
                  <a:lnTo>
                    <a:pt x="96997" y="56581"/>
                  </a:lnTo>
                  <a:lnTo>
                    <a:pt x="0" y="56581"/>
                  </a:lnTo>
                  <a:close/>
                </a:path>
              </a:pathLst>
            </a:custGeom>
            <a:noFill/>
            <a:ln w="12700" cap="flat">
              <a:solidFill>
                <a:schemeClr val="tx1"/>
              </a:solidFill>
              <a:prstDash val="solid"/>
              <a:miter/>
            </a:ln>
          </p:spPr>
          <p:txBody>
            <a:bodyPr rtlCol="0" anchor="ctr"/>
            <a:lstStyle/>
            <a:p>
              <a:endParaRPr lang="en-AU"/>
            </a:p>
          </p:txBody>
        </p:sp>
        <p:sp>
          <p:nvSpPr>
            <p:cNvPr id="1966" name="Freeform: Shape 1965">
              <a:extLst>
                <a:ext uri="{FF2B5EF4-FFF2-40B4-BE49-F238E27FC236}">
                  <a16:creationId xmlns:a16="http://schemas.microsoft.com/office/drawing/2014/main" id="{012F8F8C-B167-4115-898B-8385E834CF20}"/>
                </a:ext>
              </a:extLst>
            </p:cNvPr>
            <p:cNvSpPr/>
            <p:nvPr/>
          </p:nvSpPr>
          <p:spPr>
            <a:xfrm>
              <a:off x="14828833" y="1661278"/>
              <a:ext cx="8083" cy="80830"/>
            </a:xfrm>
            <a:custGeom>
              <a:avLst/>
              <a:gdLst>
                <a:gd name="connsiteX0" fmla="*/ 0 w 8083"/>
                <a:gd name="connsiteY0" fmla="*/ 80831 h 80830"/>
                <a:gd name="connsiteX1" fmla="*/ 0 w 8083"/>
                <a:gd name="connsiteY1" fmla="*/ 0 h 80830"/>
              </a:gdLst>
              <a:ahLst/>
              <a:cxnLst>
                <a:cxn ang="0">
                  <a:pos x="connsiteX0" y="connsiteY0"/>
                </a:cxn>
                <a:cxn ang="0">
                  <a:pos x="connsiteX1" y="connsiteY1"/>
                </a:cxn>
              </a:cxnLst>
              <a:rect l="l" t="t" r="r" b="b"/>
              <a:pathLst>
                <a:path w="8083" h="80830">
                  <a:moveTo>
                    <a:pt x="0" y="80831"/>
                  </a:moveTo>
                  <a:lnTo>
                    <a:pt x="0" y="0"/>
                  </a:lnTo>
                </a:path>
              </a:pathLst>
            </a:custGeom>
            <a:ln w="12700" cap="flat">
              <a:solidFill>
                <a:schemeClr val="tx1"/>
              </a:solidFill>
              <a:prstDash val="solid"/>
              <a:miter/>
            </a:ln>
          </p:spPr>
          <p:txBody>
            <a:bodyPr rtlCol="0" anchor="ctr"/>
            <a:lstStyle/>
            <a:p>
              <a:endParaRPr lang="en-AU"/>
            </a:p>
          </p:txBody>
        </p:sp>
        <p:sp>
          <p:nvSpPr>
            <p:cNvPr id="1967" name="Freeform: Shape 1966">
              <a:extLst>
                <a:ext uri="{FF2B5EF4-FFF2-40B4-BE49-F238E27FC236}">
                  <a16:creationId xmlns:a16="http://schemas.microsoft.com/office/drawing/2014/main" id="{992DF830-68E5-4A67-AAA8-CD444F70CB29}"/>
                </a:ext>
              </a:extLst>
            </p:cNvPr>
            <p:cNvSpPr/>
            <p:nvPr/>
          </p:nvSpPr>
          <p:spPr>
            <a:xfrm>
              <a:off x="14691422" y="1701693"/>
              <a:ext cx="113162" cy="40415"/>
            </a:xfrm>
            <a:custGeom>
              <a:avLst/>
              <a:gdLst>
                <a:gd name="connsiteX0" fmla="*/ 113163 w 113162"/>
                <a:gd name="connsiteY0" fmla="*/ 0 h 40415"/>
                <a:gd name="connsiteX1" fmla="*/ 0 w 113162"/>
                <a:gd name="connsiteY1" fmla="*/ 0 h 40415"/>
                <a:gd name="connsiteX2" fmla="*/ 0 w 113162"/>
                <a:gd name="connsiteY2" fmla="*/ 40415 h 40415"/>
              </a:gdLst>
              <a:ahLst/>
              <a:cxnLst>
                <a:cxn ang="0">
                  <a:pos x="connsiteX0" y="connsiteY0"/>
                </a:cxn>
                <a:cxn ang="0">
                  <a:pos x="connsiteX1" y="connsiteY1"/>
                </a:cxn>
                <a:cxn ang="0">
                  <a:pos x="connsiteX2" y="connsiteY2"/>
                </a:cxn>
              </a:cxnLst>
              <a:rect l="l" t="t" r="r" b="b"/>
              <a:pathLst>
                <a:path w="113162" h="40415">
                  <a:moveTo>
                    <a:pt x="113163" y="0"/>
                  </a:moveTo>
                  <a:lnTo>
                    <a:pt x="0" y="0"/>
                  </a:lnTo>
                  <a:lnTo>
                    <a:pt x="0" y="40415"/>
                  </a:lnTo>
                </a:path>
              </a:pathLst>
            </a:custGeom>
            <a:noFill/>
            <a:ln w="12700" cap="flat">
              <a:solidFill>
                <a:schemeClr val="tx1"/>
              </a:solidFill>
              <a:prstDash val="solid"/>
              <a:miter/>
            </a:ln>
          </p:spPr>
          <p:txBody>
            <a:bodyPr rtlCol="0" anchor="ctr"/>
            <a:lstStyle/>
            <a:p>
              <a:endParaRPr lang="en-AU"/>
            </a:p>
          </p:txBody>
        </p:sp>
        <p:sp>
          <p:nvSpPr>
            <p:cNvPr id="1968" name="Freeform: Shape 1967">
              <a:extLst>
                <a:ext uri="{FF2B5EF4-FFF2-40B4-BE49-F238E27FC236}">
                  <a16:creationId xmlns:a16="http://schemas.microsoft.com/office/drawing/2014/main" id="{96A2BA4D-5A35-436D-8F18-3A45D6D45EB7}"/>
                </a:ext>
              </a:extLst>
            </p:cNvPr>
            <p:cNvSpPr/>
            <p:nvPr/>
          </p:nvSpPr>
          <p:spPr>
            <a:xfrm>
              <a:off x="14853083" y="1701693"/>
              <a:ext cx="113162" cy="40415"/>
            </a:xfrm>
            <a:custGeom>
              <a:avLst/>
              <a:gdLst>
                <a:gd name="connsiteX0" fmla="*/ 113163 w 113162"/>
                <a:gd name="connsiteY0" fmla="*/ 40415 h 40415"/>
                <a:gd name="connsiteX1" fmla="*/ 113163 w 113162"/>
                <a:gd name="connsiteY1" fmla="*/ 0 h 40415"/>
                <a:gd name="connsiteX2" fmla="*/ 0 w 113162"/>
                <a:gd name="connsiteY2" fmla="*/ 0 h 40415"/>
              </a:gdLst>
              <a:ahLst/>
              <a:cxnLst>
                <a:cxn ang="0">
                  <a:pos x="connsiteX0" y="connsiteY0"/>
                </a:cxn>
                <a:cxn ang="0">
                  <a:pos x="connsiteX1" y="connsiteY1"/>
                </a:cxn>
                <a:cxn ang="0">
                  <a:pos x="connsiteX2" y="connsiteY2"/>
                </a:cxn>
              </a:cxnLst>
              <a:rect l="l" t="t" r="r" b="b"/>
              <a:pathLst>
                <a:path w="113162" h="40415">
                  <a:moveTo>
                    <a:pt x="113163" y="40415"/>
                  </a:moveTo>
                  <a:lnTo>
                    <a:pt x="113163" y="0"/>
                  </a:lnTo>
                  <a:lnTo>
                    <a:pt x="0" y="0"/>
                  </a:lnTo>
                </a:path>
              </a:pathLst>
            </a:custGeom>
            <a:noFill/>
            <a:ln w="12700" cap="flat">
              <a:solidFill>
                <a:schemeClr val="tx1"/>
              </a:solidFill>
              <a:prstDash val="solid"/>
              <a:miter/>
            </a:ln>
          </p:spPr>
          <p:txBody>
            <a:bodyPr rtlCol="0" anchor="ctr"/>
            <a:lstStyle/>
            <a:p>
              <a:endParaRPr lang="en-AU"/>
            </a:p>
          </p:txBody>
        </p:sp>
        <p:sp>
          <p:nvSpPr>
            <p:cNvPr id="1969" name="Freeform: Shape 1968">
              <a:extLst>
                <a:ext uri="{FF2B5EF4-FFF2-40B4-BE49-F238E27FC236}">
                  <a16:creationId xmlns:a16="http://schemas.microsoft.com/office/drawing/2014/main" id="{70C94E6A-82C9-4D13-AAD0-B4D804117193}"/>
                </a:ext>
              </a:extLst>
            </p:cNvPr>
            <p:cNvSpPr/>
            <p:nvPr/>
          </p:nvSpPr>
          <p:spPr>
            <a:xfrm>
              <a:off x="14776294" y="1507700"/>
              <a:ext cx="89721" cy="52539"/>
            </a:xfrm>
            <a:custGeom>
              <a:avLst/>
              <a:gdLst>
                <a:gd name="connsiteX0" fmla="*/ 0 w 89721"/>
                <a:gd name="connsiteY0" fmla="*/ 52540 h 52539"/>
                <a:gd name="connsiteX1" fmla="*/ 52540 w 89721"/>
                <a:gd name="connsiteY1" fmla="*/ 0 h 52539"/>
                <a:gd name="connsiteX2" fmla="*/ 89722 w 89721"/>
                <a:gd name="connsiteY2" fmla="*/ 15358 h 52539"/>
              </a:gdLst>
              <a:ahLst/>
              <a:cxnLst>
                <a:cxn ang="0">
                  <a:pos x="connsiteX0" y="connsiteY0"/>
                </a:cxn>
                <a:cxn ang="0">
                  <a:pos x="connsiteX1" y="connsiteY1"/>
                </a:cxn>
                <a:cxn ang="0">
                  <a:pos x="connsiteX2" y="connsiteY2"/>
                </a:cxn>
              </a:cxnLst>
              <a:rect l="l" t="t" r="r" b="b"/>
              <a:pathLst>
                <a:path w="89721" h="52539">
                  <a:moveTo>
                    <a:pt x="0" y="52540"/>
                  </a:moveTo>
                  <a:cubicBezTo>
                    <a:pt x="0" y="23522"/>
                    <a:pt x="23522" y="0"/>
                    <a:pt x="52540" y="0"/>
                  </a:cubicBezTo>
                  <a:cubicBezTo>
                    <a:pt x="67089" y="0"/>
                    <a:pt x="80184" y="5901"/>
                    <a:pt x="89722" y="15358"/>
                  </a:cubicBezTo>
                </a:path>
              </a:pathLst>
            </a:custGeom>
            <a:noFill/>
            <a:ln w="12700" cap="flat">
              <a:solidFill>
                <a:schemeClr val="tx1"/>
              </a:solidFill>
              <a:prstDash val="solid"/>
              <a:miter/>
            </a:ln>
          </p:spPr>
          <p:txBody>
            <a:bodyPr rtlCol="0" anchor="ctr"/>
            <a:lstStyle/>
            <a:p>
              <a:endParaRPr lang="en-AU"/>
            </a:p>
          </p:txBody>
        </p:sp>
        <p:sp>
          <p:nvSpPr>
            <p:cNvPr id="1970" name="Freeform: Shape 1969">
              <a:extLst>
                <a:ext uri="{FF2B5EF4-FFF2-40B4-BE49-F238E27FC236}">
                  <a16:creationId xmlns:a16="http://schemas.microsoft.com/office/drawing/2014/main" id="{54629DB0-B80B-4C44-861A-CADAD45D68E6}"/>
                </a:ext>
              </a:extLst>
            </p:cNvPr>
            <p:cNvSpPr/>
            <p:nvPr/>
          </p:nvSpPr>
          <p:spPr>
            <a:xfrm>
              <a:off x="14791651" y="1560240"/>
              <a:ext cx="89721" cy="52539"/>
            </a:xfrm>
            <a:custGeom>
              <a:avLst/>
              <a:gdLst>
                <a:gd name="connsiteX0" fmla="*/ 0 w 89721"/>
                <a:gd name="connsiteY0" fmla="*/ 37182 h 52539"/>
                <a:gd name="connsiteX1" fmla="*/ 37182 w 89721"/>
                <a:gd name="connsiteY1" fmla="*/ 52540 h 52539"/>
                <a:gd name="connsiteX2" fmla="*/ 89722 w 89721"/>
                <a:gd name="connsiteY2" fmla="*/ 0 h 52539"/>
              </a:gdLst>
              <a:ahLst/>
              <a:cxnLst>
                <a:cxn ang="0">
                  <a:pos x="connsiteX0" y="connsiteY0"/>
                </a:cxn>
                <a:cxn ang="0">
                  <a:pos x="connsiteX1" y="connsiteY1"/>
                </a:cxn>
                <a:cxn ang="0">
                  <a:pos x="connsiteX2" y="connsiteY2"/>
                </a:cxn>
              </a:cxnLst>
              <a:rect l="l" t="t" r="r" b="b"/>
              <a:pathLst>
                <a:path w="89721" h="52539">
                  <a:moveTo>
                    <a:pt x="0" y="37182"/>
                  </a:moveTo>
                  <a:cubicBezTo>
                    <a:pt x="9538" y="46639"/>
                    <a:pt x="22633" y="52540"/>
                    <a:pt x="37182" y="52540"/>
                  </a:cubicBezTo>
                  <a:cubicBezTo>
                    <a:pt x="66200" y="52540"/>
                    <a:pt x="89722" y="29018"/>
                    <a:pt x="89722" y="0"/>
                  </a:cubicBezTo>
                </a:path>
              </a:pathLst>
            </a:custGeom>
            <a:noFill/>
            <a:ln w="12700" cap="flat">
              <a:solidFill>
                <a:schemeClr val="tx1"/>
              </a:solidFill>
              <a:prstDash val="solid"/>
              <a:miter/>
            </a:ln>
          </p:spPr>
          <p:txBody>
            <a:bodyPr rtlCol="0" anchor="ctr"/>
            <a:lstStyle/>
            <a:p>
              <a:endParaRPr lang="en-AU"/>
            </a:p>
          </p:txBody>
        </p:sp>
        <p:sp>
          <p:nvSpPr>
            <p:cNvPr id="1971" name="Freeform: Shape 1970">
              <a:extLst>
                <a:ext uri="{FF2B5EF4-FFF2-40B4-BE49-F238E27FC236}">
                  <a16:creationId xmlns:a16="http://schemas.microsoft.com/office/drawing/2014/main" id="{DE3A74A9-5C2C-4609-83BA-EDAA083AD2BC}"/>
                </a:ext>
              </a:extLst>
            </p:cNvPr>
            <p:cNvSpPr/>
            <p:nvPr/>
          </p:nvSpPr>
          <p:spPr>
            <a:xfrm>
              <a:off x="14835623" y="1490726"/>
              <a:ext cx="30392" cy="43405"/>
            </a:xfrm>
            <a:custGeom>
              <a:avLst/>
              <a:gdLst>
                <a:gd name="connsiteX0" fmla="*/ 0 w 30392"/>
                <a:gd name="connsiteY0" fmla="*/ 43406 h 43405"/>
                <a:gd name="connsiteX1" fmla="*/ 30392 w 30392"/>
                <a:gd name="connsiteY1" fmla="*/ 32332 h 43405"/>
                <a:gd name="connsiteX2" fmla="*/ 30392 w 30392"/>
                <a:gd name="connsiteY2" fmla="*/ 0 h 43405"/>
              </a:gdLst>
              <a:ahLst/>
              <a:cxnLst>
                <a:cxn ang="0">
                  <a:pos x="connsiteX0" y="connsiteY0"/>
                </a:cxn>
                <a:cxn ang="0">
                  <a:pos x="connsiteX1" y="connsiteY1"/>
                </a:cxn>
                <a:cxn ang="0">
                  <a:pos x="connsiteX2" y="connsiteY2"/>
                </a:cxn>
              </a:cxnLst>
              <a:rect l="l" t="t" r="r" b="b"/>
              <a:pathLst>
                <a:path w="30392" h="43405">
                  <a:moveTo>
                    <a:pt x="0" y="43406"/>
                  </a:moveTo>
                  <a:lnTo>
                    <a:pt x="30392" y="32332"/>
                  </a:lnTo>
                  <a:lnTo>
                    <a:pt x="30392" y="0"/>
                  </a:lnTo>
                </a:path>
              </a:pathLst>
            </a:custGeom>
            <a:noFill/>
            <a:ln w="12700" cap="flat">
              <a:solidFill>
                <a:schemeClr val="tx1"/>
              </a:solidFill>
              <a:prstDash val="solid"/>
              <a:miter/>
            </a:ln>
          </p:spPr>
          <p:txBody>
            <a:bodyPr rtlCol="0" anchor="ctr"/>
            <a:lstStyle/>
            <a:p>
              <a:endParaRPr lang="en-AU"/>
            </a:p>
          </p:txBody>
        </p:sp>
        <p:sp>
          <p:nvSpPr>
            <p:cNvPr id="1972" name="Freeform: Shape 1971">
              <a:extLst>
                <a:ext uri="{FF2B5EF4-FFF2-40B4-BE49-F238E27FC236}">
                  <a16:creationId xmlns:a16="http://schemas.microsoft.com/office/drawing/2014/main" id="{196EF380-B4C5-420A-8CD9-3C2BD59EBF23}"/>
                </a:ext>
              </a:extLst>
            </p:cNvPr>
            <p:cNvSpPr/>
            <p:nvPr/>
          </p:nvSpPr>
          <p:spPr>
            <a:xfrm>
              <a:off x="14791651" y="1586348"/>
              <a:ext cx="30392" cy="43405"/>
            </a:xfrm>
            <a:custGeom>
              <a:avLst/>
              <a:gdLst>
                <a:gd name="connsiteX0" fmla="*/ 30392 w 30392"/>
                <a:gd name="connsiteY0" fmla="*/ 0 h 43405"/>
                <a:gd name="connsiteX1" fmla="*/ 0 w 30392"/>
                <a:gd name="connsiteY1" fmla="*/ 11074 h 43405"/>
                <a:gd name="connsiteX2" fmla="*/ 0 w 30392"/>
                <a:gd name="connsiteY2" fmla="*/ 43406 h 43405"/>
              </a:gdLst>
              <a:ahLst/>
              <a:cxnLst>
                <a:cxn ang="0">
                  <a:pos x="connsiteX0" y="connsiteY0"/>
                </a:cxn>
                <a:cxn ang="0">
                  <a:pos x="connsiteX1" y="connsiteY1"/>
                </a:cxn>
                <a:cxn ang="0">
                  <a:pos x="connsiteX2" y="connsiteY2"/>
                </a:cxn>
              </a:cxnLst>
              <a:rect l="l" t="t" r="r" b="b"/>
              <a:pathLst>
                <a:path w="30392" h="43405">
                  <a:moveTo>
                    <a:pt x="30392" y="0"/>
                  </a:moveTo>
                  <a:lnTo>
                    <a:pt x="0" y="11074"/>
                  </a:lnTo>
                  <a:lnTo>
                    <a:pt x="0" y="43406"/>
                  </a:lnTo>
                </a:path>
              </a:pathLst>
            </a:custGeom>
            <a:noFill/>
            <a:ln w="12700" cap="flat">
              <a:solidFill>
                <a:schemeClr val="tx1"/>
              </a:solidFill>
              <a:prstDash val="solid"/>
              <a:miter/>
            </a:ln>
          </p:spPr>
          <p:txBody>
            <a:bodyPr rtlCol="0" anchor="ctr"/>
            <a:lstStyle/>
            <a:p>
              <a:endParaRPr lang="en-AU"/>
            </a:p>
          </p:txBody>
        </p:sp>
        <p:sp>
          <p:nvSpPr>
            <p:cNvPr id="1973" name="Freeform: Shape 1972">
              <a:extLst>
                <a:ext uri="{FF2B5EF4-FFF2-40B4-BE49-F238E27FC236}">
                  <a16:creationId xmlns:a16="http://schemas.microsoft.com/office/drawing/2014/main" id="{9C2C5EE0-D7DD-47E8-BC49-108C4614B6F7}"/>
                </a:ext>
              </a:extLst>
            </p:cNvPr>
            <p:cNvSpPr/>
            <p:nvPr/>
          </p:nvSpPr>
          <p:spPr>
            <a:xfrm>
              <a:off x="14642923" y="1426870"/>
              <a:ext cx="193993" cy="226325"/>
            </a:xfrm>
            <a:custGeom>
              <a:avLst/>
              <a:gdLst>
                <a:gd name="connsiteX0" fmla="*/ 0 w 193993"/>
                <a:gd name="connsiteY0" fmla="*/ 226325 h 226325"/>
                <a:gd name="connsiteX1" fmla="*/ 0 w 193993"/>
                <a:gd name="connsiteY1" fmla="*/ 0 h 226325"/>
                <a:gd name="connsiteX2" fmla="*/ 193993 w 193993"/>
                <a:gd name="connsiteY2" fmla="*/ 0 h 226325"/>
              </a:gdLst>
              <a:ahLst/>
              <a:cxnLst>
                <a:cxn ang="0">
                  <a:pos x="connsiteX0" y="connsiteY0"/>
                </a:cxn>
                <a:cxn ang="0">
                  <a:pos x="connsiteX1" y="connsiteY1"/>
                </a:cxn>
                <a:cxn ang="0">
                  <a:pos x="connsiteX2" y="connsiteY2"/>
                </a:cxn>
              </a:cxnLst>
              <a:rect l="l" t="t" r="r" b="b"/>
              <a:pathLst>
                <a:path w="193993" h="226325">
                  <a:moveTo>
                    <a:pt x="0" y="226325"/>
                  </a:moveTo>
                  <a:lnTo>
                    <a:pt x="0" y="0"/>
                  </a:lnTo>
                  <a:lnTo>
                    <a:pt x="193993" y="0"/>
                  </a:lnTo>
                </a:path>
              </a:pathLst>
            </a:custGeom>
            <a:noFill/>
            <a:ln w="12700" cap="flat">
              <a:solidFill>
                <a:schemeClr val="tx1"/>
              </a:solidFill>
              <a:prstDash val="solid"/>
              <a:miter/>
            </a:ln>
          </p:spPr>
          <p:txBody>
            <a:bodyPr rtlCol="0" anchor="ctr"/>
            <a:lstStyle/>
            <a:p>
              <a:endParaRPr lang="en-AU"/>
            </a:p>
          </p:txBody>
        </p:sp>
      </p:grpSp>
      <p:grpSp>
        <p:nvGrpSpPr>
          <p:cNvPr id="2110" name="Group 2109">
            <a:extLst>
              <a:ext uri="{FF2B5EF4-FFF2-40B4-BE49-F238E27FC236}">
                <a16:creationId xmlns:a16="http://schemas.microsoft.com/office/drawing/2014/main" id="{C61AF884-17BF-4560-8282-BBB7AA29ED81}"/>
              </a:ext>
            </a:extLst>
          </p:cNvPr>
          <p:cNvGrpSpPr/>
          <p:nvPr userDrawn="1"/>
        </p:nvGrpSpPr>
        <p:grpSpPr>
          <a:xfrm>
            <a:off x="7627446" y="2720157"/>
            <a:ext cx="371820" cy="371820"/>
            <a:chOff x="15418896" y="1426870"/>
            <a:chExt cx="371820" cy="371820"/>
          </a:xfrm>
        </p:grpSpPr>
        <p:sp>
          <p:nvSpPr>
            <p:cNvPr id="1974" name="Freeform: Shape 1973">
              <a:extLst>
                <a:ext uri="{FF2B5EF4-FFF2-40B4-BE49-F238E27FC236}">
                  <a16:creationId xmlns:a16="http://schemas.microsoft.com/office/drawing/2014/main" id="{87B04C45-C34A-4900-B90E-F06F1023531C}"/>
                </a:ext>
              </a:extLst>
            </p:cNvPr>
            <p:cNvSpPr/>
            <p:nvPr/>
          </p:nvSpPr>
          <p:spPr>
            <a:xfrm>
              <a:off x="15580557" y="1588531"/>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75" name="Freeform: Shape 1974">
              <a:extLst>
                <a:ext uri="{FF2B5EF4-FFF2-40B4-BE49-F238E27FC236}">
                  <a16:creationId xmlns:a16="http://schemas.microsoft.com/office/drawing/2014/main" id="{107350DD-2193-498B-8131-F372C78A4C67}"/>
                </a:ext>
              </a:extLst>
            </p:cNvPr>
            <p:cNvSpPr/>
            <p:nvPr/>
          </p:nvSpPr>
          <p:spPr>
            <a:xfrm>
              <a:off x="15661388" y="1540032"/>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76" name="Freeform: Shape 1975">
              <a:extLst>
                <a:ext uri="{FF2B5EF4-FFF2-40B4-BE49-F238E27FC236}">
                  <a16:creationId xmlns:a16="http://schemas.microsoft.com/office/drawing/2014/main" id="{8332FC5A-880E-4841-9D2F-45911549262E}"/>
                </a:ext>
              </a:extLst>
            </p:cNvPr>
            <p:cNvSpPr/>
            <p:nvPr/>
          </p:nvSpPr>
          <p:spPr>
            <a:xfrm>
              <a:off x="15742218" y="1540032"/>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77" name="Freeform: Shape 1976">
              <a:extLst>
                <a:ext uri="{FF2B5EF4-FFF2-40B4-BE49-F238E27FC236}">
                  <a16:creationId xmlns:a16="http://schemas.microsoft.com/office/drawing/2014/main" id="{F598EA3C-E745-499B-98D5-57F0019DD0C5}"/>
                </a:ext>
              </a:extLst>
            </p:cNvPr>
            <p:cNvSpPr/>
            <p:nvPr/>
          </p:nvSpPr>
          <p:spPr>
            <a:xfrm>
              <a:off x="15661388" y="1426870"/>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78" name="Freeform: Shape 1977">
              <a:extLst>
                <a:ext uri="{FF2B5EF4-FFF2-40B4-BE49-F238E27FC236}">
                  <a16:creationId xmlns:a16="http://schemas.microsoft.com/office/drawing/2014/main" id="{D3F8E1B6-0A1E-4153-BFCF-055F77B7B898}"/>
                </a:ext>
              </a:extLst>
            </p:cNvPr>
            <p:cNvSpPr/>
            <p:nvPr/>
          </p:nvSpPr>
          <p:spPr>
            <a:xfrm>
              <a:off x="15661388" y="1637029"/>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79" name="Freeform: Shape 1978">
              <a:extLst>
                <a:ext uri="{FF2B5EF4-FFF2-40B4-BE49-F238E27FC236}">
                  <a16:creationId xmlns:a16="http://schemas.microsoft.com/office/drawing/2014/main" id="{60480D6E-5E77-46A0-BA47-90FCBCC07528}"/>
                </a:ext>
              </a:extLst>
            </p:cNvPr>
            <p:cNvSpPr/>
            <p:nvPr/>
          </p:nvSpPr>
          <p:spPr>
            <a:xfrm>
              <a:off x="15580557" y="1677444"/>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0" name="Freeform: Shape 1979">
              <a:extLst>
                <a:ext uri="{FF2B5EF4-FFF2-40B4-BE49-F238E27FC236}">
                  <a16:creationId xmlns:a16="http://schemas.microsoft.com/office/drawing/2014/main" id="{2451522B-7C50-4619-BDD0-5AE360879DCD}"/>
                </a:ext>
              </a:extLst>
            </p:cNvPr>
            <p:cNvSpPr/>
            <p:nvPr/>
          </p:nvSpPr>
          <p:spPr>
            <a:xfrm>
              <a:off x="15580557" y="149961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1" name="Freeform: Shape 1980">
              <a:extLst>
                <a:ext uri="{FF2B5EF4-FFF2-40B4-BE49-F238E27FC236}">
                  <a16:creationId xmlns:a16="http://schemas.microsoft.com/office/drawing/2014/main" id="{441089AC-C553-472C-938C-EAF39657A6B2}"/>
                </a:ext>
              </a:extLst>
            </p:cNvPr>
            <p:cNvSpPr/>
            <p:nvPr/>
          </p:nvSpPr>
          <p:spPr>
            <a:xfrm>
              <a:off x="15499727" y="1540032"/>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2" name="Freeform: Shape 1981">
              <a:extLst>
                <a:ext uri="{FF2B5EF4-FFF2-40B4-BE49-F238E27FC236}">
                  <a16:creationId xmlns:a16="http://schemas.microsoft.com/office/drawing/2014/main" id="{7F131457-95AC-4383-93A3-75453ED1C7F3}"/>
                </a:ext>
              </a:extLst>
            </p:cNvPr>
            <p:cNvSpPr/>
            <p:nvPr/>
          </p:nvSpPr>
          <p:spPr>
            <a:xfrm>
              <a:off x="15499727" y="1637029"/>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3" name="Freeform: Shape 1982">
              <a:extLst>
                <a:ext uri="{FF2B5EF4-FFF2-40B4-BE49-F238E27FC236}">
                  <a16:creationId xmlns:a16="http://schemas.microsoft.com/office/drawing/2014/main" id="{CB54F210-D6CA-4648-A774-B3C0BF896C12}"/>
                </a:ext>
              </a:extLst>
            </p:cNvPr>
            <p:cNvSpPr/>
            <p:nvPr/>
          </p:nvSpPr>
          <p:spPr>
            <a:xfrm>
              <a:off x="15418896" y="1637029"/>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4" name="Freeform: Shape 1983">
              <a:extLst>
                <a:ext uri="{FF2B5EF4-FFF2-40B4-BE49-F238E27FC236}">
                  <a16:creationId xmlns:a16="http://schemas.microsoft.com/office/drawing/2014/main" id="{29A6863B-BB77-402E-A9A9-4FF1FAD9F74C}"/>
                </a:ext>
              </a:extLst>
            </p:cNvPr>
            <p:cNvSpPr/>
            <p:nvPr/>
          </p:nvSpPr>
          <p:spPr>
            <a:xfrm>
              <a:off x="15499727" y="1750192"/>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85" name="Freeform: Shape 1984">
              <a:extLst>
                <a:ext uri="{FF2B5EF4-FFF2-40B4-BE49-F238E27FC236}">
                  <a16:creationId xmlns:a16="http://schemas.microsoft.com/office/drawing/2014/main" id="{01F4E9B3-65A6-4CF5-B4A8-C24EC44F0138}"/>
                </a:ext>
              </a:extLst>
            </p:cNvPr>
            <p:cNvSpPr/>
            <p:nvPr/>
          </p:nvSpPr>
          <p:spPr>
            <a:xfrm>
              <a:off x="15685637" y="1588531"/>
              <a:ext cx="8083" cy="48498"/>
            </a:xfrm>
            <a:custGeom>
              <a:avLst/>
              <a:gdLst>
                <a:gd name="connsiteX0" fmla="*/ 0 w 8083"/>
                <a:gd name="connsiteY0" fmla="*/ 0 h 48498"/>
                <a:gd name="connsiteX1" fmla="*/ 0 w 8083"/>
                <a:gd name="connsiteY1" fmla="*/ 48498 h 48498"/>
              </a:gdLst>
              <a:ahLst/>
              <a:cxnLst>
                <a:cxn ang="0">
                  <a:pos x="connsiteX0" y="connsiteY0"/>
                </a:cxn>
                <a:cxn ang="0">
                  <a:pos x="connsiteX1" y="connsiteY1"/>
                </a:cxn>
              </a:cxnLst>
              <a:rect l="l" t="t" r="r" b="b"/>
              <a:pathLst>
                <a:path w="8083" h="48498">
                  <a:moveTo>
                    <a:pt x="0" y="0"/>
                  </a:moveTo>
                  <a:lnTo>
                    <a:pt x="0" y="48498"/>
                  </a:lnTo>
                </a:path>
              </a:pathLst>
            </a:custGeom>
            <a:ln w="12700" cap="flat">
              <a:solidFill>
                <a:schemeClr val="tx1"/>
              </a:solidFill>
              <a:prstDash val="solid"/>
              <a:miter/>
            </a:ln>
          </p:spPr>
          <p:txBody>
            <a:bodyPr rtlCol="0" anchor="ctr"/>
            <a:lstStyle/>
            <a:p>
              <a:endParaRPr lang="en-AU"/>
            </a:p>
          </p:txBody>
        </p:sp>
        <p:sp>
          <p:nvSpPr>
            <p:cNvPr id="1986" name="Freeform: Shape 1985">
              <a:extLst>
                <a:ext uri="{FF2B5EF4-FFF2-40B4-BE49-F238E27FC236}">
                  <a16:creationId xmlns:a16="http://schemas.microsoft.com/office/drawing/2014/main" id="{AA6BBEEA-F220-45CC-B2F3-DCCFCC0C678B}"/>
                </a:ext>
              </a:extLst>
            </p:cNvPr>
            <p:cNvSpPr/>
            <p:nvPr/>
          </p:nvSpPr>
          <p:spPr>
            <a:xfrm>
              <a:off x="15523976" y="1588531"/>
              <a:ext cx="8083" cy="48498"/>
            </a:xfrm>
            <a:custGeom>
              <a:avLst/>
              <a:gdLst>
                <a:gd name="connsiteX0" fmla="*/ 0 w 8083"/>
                <a:gd name="connsiteY0" fmla="*/ 0 h 48498"/>
                <a:gd name="connsiteX1" fmla="*/ 0 w 8083"/>
                <a:gd name="connsiteY1" fmla="*/ 48498 h 48498"/>
              </a:gdLst>
              <a:ahLst/>
              <a:cxnLst>
                <a:cxn ang="0">
                  <a:pos x="connsiteX0" y="connsiteY0"/>
                </a:cxn>
                <a:cxn ang="0">
                  <a:pos x="connsiteX1" y="connsiteY1"/>
                </a:cxn>
              </a:cxnLst>
              <a:rect l="l" t="t" r="r" b="b"/>
              <a:pathLst>
                <a:path w="8083" h="48498">
                  <a:moveTo>
                    <a:pt x="0" y="0"/>
                  </a:moveTo>
                  <a:lnTo>
                    <a:pt x="0" y="48498"/>
                  </a:lnTo>
                </a:path>
              </a:pathLst>
            </a:custGeom>
            <a:ln w="12700" cap="flat">
              <a:solidFill>
                <a:schemeClr val="tx1"/>
              </a:solidFill>
              <a:prstDash val="solid"/>
              <a:miter/>
            </a:ln>
          </p:spPr>
          <p:txBody>
            <a:bodyPr rtlCol="0" anchor="ctr"/>
            <a:lstStyle/>
            <a:p>
              <a:endParaRPr lang="en-AU"/>
            </a:p>
          </p:txBody>
        </p:sp>
        <p:sp>
          <p:nvSpPr>
            <p:cNvPr id="1987" name="Freeform: Shape 1986">
              <a:extLst>
                <a:ext uri="{FF2B5EF4-FFF2-40B4-BE49-F238E27FC236}">
                  <a16:creationId xmlns:a16="http://schemas.microsoft.com/office/drawing/2014/main" id="{95F36FBD-C5AC-406D-AD12-E10C161E39F1}"/>
                </a:ext>
              </a:extLst>
            </p:cNvPr>
            <p:cNvSpPr/>
            <p:nvPr/>
          </p:nvSpPr>
          <p:spPr>
            <a:xfrm>
              <a:off x="15604806" y="1548115"/>
              <a:ext cx="8083" cy="40415"/>
            </a:xfrm>
            <a:custGeom>
              <a:avLst/>
              <a:gdLst>
                <a:gd name="connsiteX0" fmla="*/ 0 w 8083"/>
                <a:gd name="connsiteY0" fmla="*/ 0 h 40415"/>
                <a:gd name="connsiteX1" fmla="*/ 0 w 8083"/>
                <a:gd name="connsiteY1" fmla="*/ 40415 h 40415"/>
              </a:gdLst>
              <a:ahLst/>
              <a:cxnLst>
                <a:cxn ang="0">
                  <a:pos x="connsiteX0" y="connsiteY0"/>
                </a:cxn>
                <a:cxn ang="0">
                  <a:pos x="connsiteX1" y="connsiteY1"/>
                </a:cxn>
              </a:cxnLst>
              <a:rect l="l" t="t" r="r" b="b"/>
              <a:pathLst>
                <a:path w="8083" h="40415">
                  <a:moveTo>
                    <a:pt x="0" y="0"/>
                  </a:moveTo>
                  <a:lnTo>
                    <a:pt x="0" y="40415"/>
                  </a:lnTo>
                </a:path>
              </a:pathLst>
            </a:custGeom>
            <a:ln w="12700" cap="flat">
              <a:solidFill>
                <a:schemeClr val="tx1"/>
              </a:solidFill>
              <a:prstDash val="solid"/>
              <a:miter/>
            </a:ln>
          </p:spPr>
          <p:txBody>
            <a:bodyPr rtlCol="0" anchor="ctr"/>
            <a:lstStyle/>
            <a:p>
              <a:endParaRPr lang="en-AU"/>
            </a:p>
          </p:txBody>
        </p:sp>
        <p:sp>
          <p:nvSpPr>
            <p:cNvPr id="1988" name="Freeform: Shape 1987">
              <a:extLst>
                <a:ext uri="{FF2B5EF4-FFF2-40B4-BE49-F238E27FC236}">
                  <a16:creationId xmlns:a16="http://schemas.microsoft.com/office/drawing/2014/main" id="{15FE374C-539D-4B69-B62E-FA111F8BAF90}"/>
                </a:ext>
              </a:extLst>
            </p:cNvPr>
            <p:cNvSpPr/>
            <p:nvPr/>
          </p:nvSpPr>
          <p:spPr>
            <a:xfrm>
              <a:off x="15625741" y="1624985"/>
              <a:ext cx="39526" cy="23117"/>
            </a:xfrm>
            <a:custGeom>
              <a:avLst/>
              <a:gdLst>
                <a:gd name="connsiteX0" fmla="*/ 0 w 39526"/>
                <a:gd name="connsiteY0" fmla="*/ 0 h 23117"/>
                <a:gd name="connsiteX1" fmla="*/ 39526 w 39526"/>
                <a:gd name="connsiteY1" fmla="*/ 23118 h 23117"/>
              </a:gdLst>
              <a:ahLst/>
              <a:cxnLst>
                <a:cxn ang="0">
                  <a:pos x="connsiteX0" y="connsiteY0"/>
                </a:cxn>
                <a:cxn ang="0">
                  <a:pos x="connsiteX1" y="connsiteY1"/>
                </a:cxn>
              </a:cxnLst>
              <a:rect l="l" t="t" r="r" b="b"/>
              <a:pathLst>
                <a:path w="39526" h="23117">
                  <a:moveTo>
                    <a:pt x="0" y="0"/>
                  </a:moveTo>
                  <a:lnTo>
                    <a:pt x="39526" y="23118"/>
                  </a:lnTo>
                </a:path>
              </a:pathLst>
            </a:custGeom>
            <a:ln w="12700" cap="flat">
              <a:solidFill>
                <a:schemeClr val="tx1"/>
              </a:solidFill>
              <a:prstDash val="solid"/>
              <a:miter/>
            </a:ln>
          </p:spPr>
          <p:txBody>
            <a:bodyPr rtlCol="0" anchor="ctr"/>
            <a:lstStyle/>
            <a:p>
              <a:endParaRPr lang="en-AU"/>
            </a:p>
          </p:txBody>
        </p:sp>
        <p:sp>
          <p:nvSpPr>
            <p:cNvPr id="1989" name="Freeform: Shape 1988">
              <a:extLst>
                <a:ext uri="{FF2B5EF4-FFF2-40B4-BE49-F238E27FC236}">
                  <a16:creationId xmlns:a16="http://schemas.microsoft.com/office/drawing/2014/main" id="{73F8A49E-19BD-40AA-AEBA-03FC4B1170B4}"/>
                </a:ext>
              </a:extLst>
            </p:cNvPr>
            <p:cNvSpPr/>
            <p:nvPr/>
          </p:nvSpPr>
          <p:spPr>
            <a:xfrm>
              <a:off x="15544345" y="1624985"/>
              <a:ext cx="39526" cy="23117"/>
            </a:xfrm>
            <a:custGeom>
              <a:avLst/>
              <a:gdLst>
                <a:gd name="connsiteX0" fmla="*/ 0 w 39526"/>
                <a:gd name="connsiteY0" fmla="*/ 23118 h 23117"/>
                <a:gd name="connsiteX1" fmla="*/ 39526 w 39526"/>
                <a:gd name="connsiteY1" fmla="*/ 0 h 23117"/>
              </a:gdLst>
              <a:ahLst/>
              <a:cxnLst>
                <a:cxn ang="0">
                  <a:pos x="connsiteX0" y="connsiteY0"/>
                </a:cxn>
                <a:cxn ang="0">
                  <a:pos x="connsiteX1" y="connsiteY1"/>
                </a:cxn>
              </a:cxnLst>
              <a:rect l="l" t="t" r="r" b="b"/>
              <a:pathLst>
                <a:path w="39526" h="23117">
                  <a:moveTo>
                    <a:pt x="0" y="23118"/>
                  </a:moveTo>
                  <a:lnTo>
                    <a:pt x="39526" y="0"/>
                  </a:lnTo>
                </a:path>
              </a:pathLst>
            </a:custGeom>
            <a:ln w="12700" cap="flat">
              <a:solidFill>
                <a:schemeClr val="tx1"/>
              </a:solidFill>
              <a:prstDash val="solid"/>
              <a:miter/>
            </a:ln>
          </p:spPr>
          <p:txBody>
            <a:bodyPr rtlCol="0" anchor="ctr"/>
            <a:lstStyle/>
            <a:p>
              <a:endParaRPr lang="en-AU"/>
            </a:p>
          </p:txBody>
        </p:sp>
        <p:sp>
          <p:nvSpPr>
            <p:cNvPr id="1990" name="Freeform: Shape 1989">
              <a:extLst>
                <a:ext uri="{FF2B5EF4-FFF2-40B4-BE49-F238E27FC236}">
                  <a16:creationId xmlns:a16="http://schemas.microsoft.com/office/drawing/2014/main" id="{F6D71943-111F-4FA6-9A58-009E065219AE}"/>
                </a:ext>
              </a:extLst>
            </p:cNvPr>
            <p:cNvSpPr/>
            <p:nvPr/>
          </p:nvSpPr>
          <p:spPr>
            <a:xfrm>
              <a:off x="15544911" y="1534374"/>
              <a:ext cx="38960" cy="19399"/>
            </a:xfrm>
            <a:custGeom>
              <a:avLst/>
              <a:gdLst>
                <a:gd name="connsiteX0" fmla="*/ 0 w 38960"/>
                <a:gd name="connsiteY0" fmla="*/ 19399 h 19399"/>
                <a:gd name="connsiteX1" fmla="*/ 38960 w 38960"/>
                <a:gd name="connsiteY1" fmla="*/ 0 h 19399"/>
              </a:gdLst>
              <a:ahLst/>
              <a:cxnLst>
                <a:cxn ang="0">
                  <a:pos x="connsiteX0" y="connsiteY0"/>
                </a:cxn>
                <a:cxn ang="0">
                  <a:pos x="connsiteX1" y="connsiteY1"/>
                </a:cxn>
              </a:cxnLst>
              <a:rect l="l" t="t" r="r" b="b"/>
              <a:pathLst>
                <a:path w="38960" h="19399">
                  <a:moveTo>
                    <a:pt x="0" y="19399"/>
                  </a:moveTo>
                  <a:lnTo>
                    <a:pt x="38960" y="0"/>
                  </a:lnTo>
                </a:path>
              </a:pathLst>
            </a:custGeom>
            <a:ln w="12700" cap="flat">
              <a:solidFill>
                <a:schemeClr val="tx1"/>
              </a:solidFill>
              <a:prstDash val="solid"/>
              <a:miter/>
            </a:ln>
          </p:spPr>
          <p:txBody>
            <a:bodyPr rtlCol="0" anchor="ctr"/>
            <a:lstStyle/>
            <a:p>
              <a:endParaRPr lang="en-AU"/>
            </a:p>
          </p:txBody>
        </p:sp>
        <p:sp>
          <p:nvSpPr>
            <p:cNvPr id="1991" name="Freeform: Shape 1990">
              <a:extLst>
                <a:ext uri="{FF2B5EF4-FFF2-40B4-BE49-F238E27FC236}">
                  <a16:creationId xmlns:a16="http://schemas.microsoft.com/office/drawing/2014/main" id="{3F5A5A60-EF22-4E84-AE0D-28ACE6693BE9}"/>
                </a:ext>
              </a:extLst>
            </p:cNvPr>
            <p:cNvSpPr/>
            <p:nvPr/>
          </p:nvSpPr>
          <p:spPr>
            <a:xfrm>
              <a:off x="15625741" y="1534374"/>
              <a:ext cx="38960" cy="19399"/>
            </a:xfrm>
            <a:custGeom>
              <a:avLst/>
              <a:gdLst>
                <a:gd name="connsiteX0" fmla="*/ 0 w 38960"/>
                <a:gd name="connsiteY0" fmla="*/ 0 h 19399"/>
                <a:gd name="connsiteX1" fmla="*/ 38960 w 38960"/>
                <a:gd name="connsiteY1" fmla="*/ 19399 h 19399"/>
              </a:gdLst>
              <a:ahLst/>
              <a:cxnLst>
                <a:cxn ang="0">
                  <a:pos x="connsiteX0" y="connsiteY0"/>
                </a:cxn>
                <a:cxn ang="0">
                  <a:pos x="connsiteX1" y="connsiteY1"/>
                </a:cxn>
              </a:cxnLst>
              <a:rect l="l" t="t" r="r" b="b"/>
              <a:pathLst>
                <a:path w="38960" h="19399">
                  <a:moveTo>
                    <a:pt x="0" y="0"/>
                  </a:moveTo>
                  <a:lnTo>
                    <a:pt x="38960" y="19399"/>
                  </a:lnTo>
                </a:path>
              </a:pathLst>
            </a:custGeom>
            <a:ln w="12700" cap="flat">
              <a:solidFill>
                <a:schemeClr val="tx1"/>
              </a:solidFill>
              <a:prstDash val="solid"/>
              <a:miter/>
            </a:ln>
          </p:spPr>
          <p:txBody>
            <a:bodyPr rtlCol="0" anchor="ctr"/>
            <a:lstStyle/>
            <a:p>
              <a:endParaRPr lang="en-AU"/>
            </a:p>
          </p:txBody>
        </p:sp>
        <p:sp>
          <p:nvSpPr>
            <p:cNvPr id="1992" name="Freeform: Shape 1991">
              <a:extLst>
                <a:ext uri="{FF2B5EF4-FFF2-40B4-BE49-F238E27FC236}">
                  <a16:creationId xmlns:a16="http://schemas.microsoft.com/office/drawing/2014/main" id="{4483F3B8-5FC1-4371-A002-D4A8AFB77F1A}"/>
                </a:ext>
              </a:extLst>
            </p:cNvPr>
            <p:cNvSpPr/>
            <p:nvPr/>
          </p:nvSpPr>
          <p:spPr>
            <a:xfrm>
              <a:off x="15499727" y="1459202"/>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93" name="Freeform: Shape 1992">
              <a:extLst>
                <a:ext uri="{FF2B5EF4-FFF2-40B4-BE49-F238E27FC236}">
                  <a16:creationId xmlns:a16="http://schemas.microsoft.com/office/drawing/2014/main" id="{B7068357-2DF7-447E-A855-CD18829143FC}"/>
                </a:ext>
              </a:extLst>
            </p:cNvPr>
            <p:cNvSpPr/>
            <p:nvPr/>
          </p:nvSpPr>
          <p:spPr>
            <a:xfrm>
              <a:off x="15544911" y="1493959"/>
              <a:ext cx="38960" cy="19399"/>
            </a:xfrm>
            <a:custGeom>
              <a:avLst/>
              <a:gdLst>
                <a:gd name="connsiteX0" fmla="*/ 0 w 38960"/>
                <a:gd name="connsiteY0" fmla="*/ 0 h 19399"/>
                <a:gd name="connsiteX1" fmla="*/ 38960 w 38960"/>
                <a:gd name="connsiteY1" fmla="*/ 19399 h 19399"/>
              </a:gdLst>
              <a:ahLst/>
              <a:cxnLst>
                <a:cxn ang="0">
                  <a:pos x="connsiteX0" y="connsiteY0"/>
                </a:cxn>
                <a:cxn ang="0">
                  <a:pos x="connsiteX1" y="connsiteY1"/>
                </a:cxn>
              </a:cxnLst>
              <a:rect l="l" t="t" r="r" b="b"/>
              <a:pathLst>
                <a:path w="38960" h="19399">
                  <a:moveTo>
                    <a:pt x="0" y="0"/>
                  </a:moveTo>
                  <a:lnTo>
                    <a:pt x="38960" y="19399"/>
                  </a:lnTo>
                </a:path>
              </a:pathLst>
            </a:custGeom>
            <a:ln w="12700" cap="flat">
              <a:solidFill>
                <a:schemeClr val="tx1"/>
              </a:solidFill>
              <a:prstDash val="solid"/>
              <a:miter/>
            </a:ln>
          </p:spPr>
          <p:txBody>
            <a:bodyPr rtlCol="0" anchor="ctr"/>
            <a:lstStyle/>
            <a:p>
              <a:endParaRPr lang="en-AU"/>
            </a:p>
          </p:txBody>
        </p:sp>
        <p:sp>
          <p:nvSpPr>
            <p:cNvPr id="1994" name="Freeform: Shape 1993">
              <a:extLst>
                <a:ext uri="{FF2B5EF4-FFF2-40B4-BE49-F238E27FC236}">
                  <a16:creationId xmlns:a16="http://schemas.microsoft.com/office/drawing/2014/main" id="{363204D1-A0EF-4226-9C82-91E1B6ACA019}"/>
                </a:ext>
              </a:extLst>
            </p:cNvPr>
            <p:cNvSpPr/>
            <p:nvPr/>
          </p:nvSpPr>
          <p:spPr>
            <a:xfrm>
              <a:off x="15626469" y="1672109"/>
              <a:ext cx="37505" cy="18752"/>
            </a:xfrm>
            <a:custGeom>
              <a:avLst/>
              <a:gdLst>
                <a:gd name="connsiteX0" fmla="*/ 0 w 37505"/>
                <a:gd name="connsiteY0" fmla="*/ 18753 h 18752"/>
                <a:gd name="connsiteX1" fmla="*/ 37505 w 37505"/>
                <a:gd name="connsiteY1" fmla="*/ 0 h 18752"/>
              </a:gdLst>
              <a:ahLst/>
              <a:cxnLst>
                <a:cxn ang="0">
                  <a:pos x="connsiteX0" y="connsiteY0"/>
                </a:cxn>
                <a:cxn ang="0">
                  <a:pos x="connsiteX1" y="connsiteY1"/>
                </a:cxn>
              </a:cxnLst>
              <a:rect l="l" t="t" r="r" b="b"/>
              <a:pathLst>
                <a:path w="37505" h="18752">
                  <a:moveTo>
                    <a:pt x="0" y="18753"/>
                  </a:moveTo>
                  <a:lnTo>
                    <a:pt x="37505" y="0"/>
                  </a:lnTo>
                </a:path>
              </a:pathLst>
            </a:custGeom>
            <a:ln w="12700" cap="flat">
              <a:solidFill>
                <a:schemeClr val="tx1"/>
              </a:solidFill>
              <a:prstDash val="solid"/>
              <a:miter/>
            </a:ln>
          </p:spPr>
          <p:txBody>
            <a:bodyPr rtlCol="0" anchor="ctr"/>
            <a:lstStyle/>
            <a:p>
              <a:endParaRPr lang="en-AU"/>
            </a:p>
          </p:txBody>
        </p:sp>
        <p:sp>
          <p:nvSpPr>
            <p:cNvPr id="1995" name="Freeform: Shape 1994">
              <a:extLst>
                <a:ext uri="{FF2B5EF4-FFF2-40B4-BE49-F238E27FC236}">
                  <a16:creationId xmlns:a16="http://schemas.microsoft.com/office/drawing/2014/main" id="{94430EC7-7D40-43A1-9D9A-73181428C80C}"/>
                </a:ext>
              </a:extLst>
            </p:cNvPr>
            <p:cNvSpPr/>
            <p:nvPr/>
          </p:nvSpPr>
          <p:spPr>
            <a:xfrm>
              <a:off x="15544911" y="1671786"/>
              <a:ext cx="38960" cy="19399"/>
            </a:xfrm>
            <a:custGeom>
              <a:avLst/>
              <a:gdLst>
                <a:gd name="connsiteX0" fmla="*/ 0 w 38960"/>
                <a:gd name="connsiteY0" fmla="*/ 0 h 19399"/>
                <a:gd name="connsiteX1" fmla="*/ 38960 w 38960"/>
                <a:gd name="connsiteY1" fmla="*/ 19399 h 19399"/>
              </a:gdLst>
              <a:ahLst/>
              <a:cxnLst>
                <a:cxn ang="0">
                  <a:pos x="connsiteX0" y="connsiteY0"/>
                </a:cxn>
                <a:cxn ang="0">
                  <a:pos x="connsiteX1" y="connsiteY1"/>
                </a:cxn>
              </a:cxnLst>
              <a:rect l="l" t="t" r="r" b="b"/>
              <a:pathLst>
                <a:path w="38960" h="19399">
                  <a:moveTo>
                    <a:pt x="0" y="0"/>
                  </a:moveTo>
                  <a:lnTo>
                    <a:pt x="38960" y="19399"/>
                  </a:lnTo>
                </a:path>
              </a:pathLst>
            </a:custGeom>
            <a:ln w="12700" cap="flat">
              <a:solidFill>
                <a:schemeClr val="tx1"/>
              </a:solidFill>
              <a:prstDash val="solid"/>
              <a:miter/>
            </a:ln>
          </p:spPr>
          <p:txBody>
            <a:bodyPr rtlCol="0" anchor="ctr"/>
            <a:lstStyle/>
            <a:p>
              <a:endParaRPr lang="en-AU"/>
            </a:p>
          </p:txBody>
        </p:sp>
        <p:sp>
          <p:nvSpPr>
            <p:cNvPr id="1996" name="Freeform: Shape 1995">
              <a:extLst>
                <a:ext uri="{FF2B5EF4-FFF2-40B4-BE49-F238E27FC236}">
                  <a16:creationId xmlns:a16="http://schemas.microsoft.com/office/drawing/2014/main" id="{9468C594-5678-4554-83FB-3843FA937A96}"/>
                </a:ext>
              </a:extLst>
            </p:cNvPr>
            <p:cNvSpPr/>
            <p:nvPr/>
          </p:nvSpPr>
          <p:spPr>
            <a:xfrm>
              <a:off x="15661388" y="1717859"/>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1997" name="Freeform: Shape 1996">
              <a:extLst>
                <a:ext uri="{FF2B5EF4-FFF2-40B4-BE49-F238E27FC236}">
                  <a16:creationId xmlns:a16="http://schemas.microsoft.com/office/drawing/2014/main" id="{797D5F32-B8A0-424A-8CA6-CA64B45C5BF0}"/>
                </a:ext>
              </a:extLst>
            </p:cNvPr>
            <p:cNvSpPr/>
            <p:nvPr/>
          </p:nvSpPr>
          <p:spPr>
            <a:xfrm>
              <a:off x="15625741" y="1712201"/>
              <a:ext cx="38960" cy="19399"/>
            </a:xfrm>
            <a:custGeom>
              <a:avLst/>
              <a:gdLst>
                <a:gd name="connsiteX0" fmla="*/ 0 w 38960"/>
                <a:gd name="connsiteY0" fmla="*/ 0 h 19399"/>
                <a:gd name="connsiteX1" fmla="*/ 38960 w 38960"/>
                <a:gd name="connsiteY1" fmla="*/ 19399 h 19399"/>
              </a:gdLst>
              <a:ahLst/>
              <a:cxnLst>
                <a:cxn ang="0">
                  <a:pos x="connsiteX0" y="connsiteY0"/>
                </a:cxn>
                <a:cxn ang="0">
                  <a:pos x="connsiteX1" y="connsiteY1"/>
                </a:cxn>
              </a:cxnLst>
              <a:rect l="l" t="t" r="r" b="b"/>
              <a:pathLst>
                <a:path w="38960" h="19399">
                  <a:moveTo>
                    <a:pt x="0" y="0"/>
                  </a:moveTo>
                  <a:lnTo>
                    <a:pt x="38960" y="19399"/>
                  </a:lnTo>
                </a:path>
              </a:pathLst>
            </a:custGeom>
            <a:ln w="12700" cap="flat">
              <a:solidFill>
                <a:schemeClr val="tx1"/>
              </a:solidFill>
              <a:prstDash val="solid"/>
              <a:miter/>
            </a:ln>
          </p:spPr>
          <p:txBody>
            <a:bodyPr rtlCol="0" anchor="ctr"/>
            <a:lstStyle/>
            <a:p>
              <a:endParaRPr lang="en-AU"/>
            </a:p>
          </p:txBody>
        </p:sp>
        <p:sp>
          <p:nvSpPr>
            <p:cNvPr id="1998" name="Freeform: Shape 1997">
              <a:extLst>
                <a:ext uri="{FF2B5EF4-FFF2-40B4-BE49-F238E27FC236}">
                  <a16:creationId xmlns:a16="http://schemas.microsoft.com/office/drawing/2014/main" id="{1A5BD273-A179-4AD5-883B-9F64FD185BD0}"/>
                </a:ext>
              </a:extLst>
            </p:cNvPr>
            <p:cNvSpPr/>
            <p:nvPr/>
          </p:nvSpPr>
          <p:spPr>
            <a:xfrm>
              <a:off x="15685637" y="1475368"/>
              <a:ext cx="8083" cy="64664"/>
            </a:xfrm>
            <a:custGeom>
              <a:avLst/>
              <a:gdLst>
                <a:gd name="connsiteX0" fmla="*/ 0 w 8083"/>
                <a:gd name="connsiteY0" fmla="*/ 64664 h 64664"/>
                <a:gd name="connsiteX1" fmla="*/ 0 w 8083"/>
                <a:gd name="connsiteY1" fmla="*/ 0 h 64664"/>
              </a:gdLst>
              <a:ahLst/>
              <a:cxnLst>
                <a:cxn ang="0">
                  <a:pos x="connsiteX0" y="connsiteY0"/>
                </a:cxn>
                <a:cxn ang="0">
                  <a:pos x="connsiteX1" y="connsiteY1"/>
                </a:cxn>
              </a:cxnLst>
              <a:rect l="l" t="t" r="r" b="b"/>
              <a:pathLst>
                <a:path w="8083" h="64664">
                  <a:moveTo>
                    <a:pt x="0" y="64664"/>
                  </a:moveTo>
                  <a:lnTo>
                    <a:pt x="0" y="0"/>
                  </a:lnTo>
                </a:path>
              </a:pathLst>
            </a:custGeom>
            <a:ln w="12700" cap="flat">
              <a:solidFill>
                <a:schemeClr val="tx1"/>
              </a:solidFill>
              <a:prstDash val="solid"/>
              <a:miter/>
            </a:ln>
          </p:spPr>
          <p:txBody>
            <a:bodyPr rtlCol="0" anchor="ctr"/>
            <a:lstStyle/>
            <a:p>
              <a:endParaRPr lang="en-AU"/>
            </a:p>
          </p:txBody>
        </p:sp>
        <p:sp>
          <p:nvSpPr>
            <p:cNvPr id="1999" name="Freeform: Shape 1998">
              <a:extLst>
                <a:ext uri="{FF2B5EF4-FFF2-40B4-BE49-F238E27FC236}">
                  <a16:creationId xmlns:a16="http://schemas.microsoft.com/office/drawing/2014/main" id="{2FA2D34C-FAE2-4315-927E-77531174E7E4}"/>
                </a:ext>
              </a:extLst>
            </p:cNvPr>
            <p:cNvSpPr/>
            <p:nvPr/>
          </p:nvSpPr>
          <p:spPr>
            <a:xfrm>
              <a:off x="15523976" y="1685527"/>
              <a:ext cx="8083" cy="64664"/>
            </a:xfrm>
            <a:custGeom>
              <a:avLst/>
              <a:gdLst>
                <a:gd name="connsiteX0" fmla="*/ 0 w 8083"/>
                <a:gd name="connsiteY0" fmla="*/ 64664 h 64664"/>
                <a:gd name="connsiteX1" fmla="*/ 0 w 8083"/>
                <a:gd name="connsiteY1" fmla="*/ 0 h 64664"/>
              </a:gdLst>
              <a:ahLst/>
              <a:cxnLst>
                <a:cxn ang="0">
                  <a:pos x="connsiteX0" y="connsiteY0"/>
                </a:cxn>
                <a:cxn ang="0">
                  <a:pos x="connsiteX1" y="connsiteY1"/>
                </a:cxn>
              </a:cxnLst>
              <a:rect l="l" t="t" r="r" b="b"/>
              <a:pathLst>
                <a:path w="8083" h="64664">
                  <a:moveTo>
                    <a:pt x="0" y="64664"/>
                  </a:moveTo>
                  <a:lnTo>
                    <a:pt x="0" y="0"/>
                  </a:lnTo>
                </a:path>
              </a:pathLst>
            </a:custGeom>
            <a:ln w="12700" cap="flat">
              <a:solidFill>
                <a:schemeClr val="tx1"/>
              </a:solidFill>
              <a:prstDash val="solid"/>
              <a:miter/>
            </a:ln>
          </p:spPr>
          <p:txBody>
            <a:bodyPr rtlCol="0" anchor="ctr"/>
            <a:lstStyle/>
            <a:p>
              <a:endParaRPr lang="en-AU"/>
            </a:p>
          </p:txBody>
        </p:sp>
        <p:sp>
          <p:nvSpPr>
            <p:cNvPr id="2000" name="Freeform: Shape 1999">
              <a:extLst>
                <a:ext uri="{FF2B5EF4-FFF2-40B4-BE49-F238E27FC236}">
                  <a16:creationId xmlns:a16="http://schemas.microsoft.com/office/drawing/2014/main" id="{7A9406F6-2590-4D82-9A0F-5E97AA52D1F1}"/>
                </a:ext>
              </a:extLst>
            </p:cNvPr>
            <p:cNvSpPr/>
            <p:nvPr/>
          </p:nvSpPr>
          <p:spPr>
            <a:xfrm>
              <a:off x="15709886" y="1564281"/>
              <a:ext cx="32332" cy="8083"/>
            </a:xfrm>
            <a:custGeom>
              <a:avLst/>
              <a:gdLst>
                <a:gd name="connsiteX0" fmla="*/ 0 w 32332"/>
                <a:gd name="connsiteY0" fmla="*/ 0 h 8083"/>
                <a:gd name="connsiteX1" fmla="*/ 32332 w 32332"/>
                <a:gd name="connsiteY1" fmla="*/ 0 h 8083"/>
              </a:gdLst>
              <a:ahLst/>
              <a:cxnLst>
                <a:cxn ang="0">
                  <a:pos x="connsiteX0" y="connsiteY0"/>
                </a:cxn>
                <a:cxn ang="0">
                  <a:pos x="connsiteX1" y="connsiteY1"/>
                </a:cxn>
              </a:cxnLst>
              <a:rect l="l" t="t" r="r" b="b"/>
              <a:pathLst>
                <a:path w="32332" h="8083">
                  <a:moveTo>
                    <a:pt x="0" y="0"/>
                  </a:moveTo>
                  <a:lnTo>
                    <a:pt x="32332" y="0"/>
                  </a:lnTo>
                </a:path>
              </a:pathLst>
            </a:custGeom>
            <a:ln w="12700" cap="flat">
              <a:solidFill>
                <a:schemeClr val="tx1"/>
              </a:solidFill>
              <a:prstDash val="solid"/>
              <a:miter/>
            </a:ln>
          </p:spPr>
          <p:txBody>
            <a:bodyPr rtlCol="0" anchor="ctr"/>
            <a:lstStyle/>
            <a:p>
              <a:endParaRPr lang="en-AU"/>
            </a:p>
          </p:txBody>
        </p:sp>
        <p:sp>
          <p:nvSpPr>
            <p:cNvPr id="2001" name="Freeform: Shape 2000">
              <a:extLst>
                <a:ext uri="{FF2B5EF4-FFF2-40B4-BE49-F238E27FC236}">
                  <a16:creationId xmlns:a16="http://schemas.microsoft.com/office/drawing/2014/main" id="{526FCFB4-B8A3-4F9C-9F53-72AF306B2735}"/>
                </a:ext>
              </a:extLst>
            </p:cNvPr>
            <p:cNvSpPr/>
            <p:nvPr/>
          </p:nvSpPr>
          <p:spPr>
            <a:xfrm>
              <a:off x="15467394" y="1661278"/>
              <a:ext cx="32332" cy="8083"/>
            </a:xfrm>
            <a:custGeom>
              <a:avLst/>
              <a:gdLst>
                <a:gd name="connsiteX0" fmla="*/ 0 w 32332"/>
                <a:gd name="connsiteY0" fmla="*/ 0 h 8083"/>
                <a:gd name="connsiteX1" fmla="*/ 32332 w 32332"/>
                <a:gd name="connsiteY1" fmla="*/ 0 h 8083"/>
              </a:gdLst>
              <a:ahLst/>
              <a:cxnLst>
                <a:cxn ang="0">
                  <a:pos x="connsiteX0" y="connsiteY0"/>
                </a:cxn>
                <a:cxn ang="0">
                  <a:pos x="connsiteX1" y="connsiteY1"/>
                </a:cxn>
              </a:cxnLst>
              <a:rect l="l" t="t" r="r" b="b"/>
              <a:pathLst>
                <a:path w="32332" h="8083">
                  <a:moveTo>
                    <a:pt x="0" y="0"/>
                  </a:moveTo>
                  <a:lnTo>
                    <a:pt x="32332" y="0"/>
                  </a:lnTo>
                </a:path>
              </a:pathLst>
            </a:custGeom>
            <a:ln w="12700" cap="flat">
              <a:solidFill>
                <a:schemeClr val="tx1"/>
              </a:solidFill>
              <a:prstDash val="solid"/>
              <a:miter/>
            </a:ln>
          </p:spPr>
          <p:txBody>
            <a:bodyPr rtlCol="0" anchor="ctr"/>
            <a:lstStyle/>
            <a:p>
              <a:endParaRPr lang="en-AU"/>
            </a:p>
          </p:txBody>
        </p:sp>
      </p:grpSp>
      <p:grpSp>
        <p:nvGrpSpPr>
          <p:cNvPr id="2112" name="Group 2111">
            <a:extLst>
              <a:ext uri="{FF2B5EF4-FFF2-40B4-BE49-F238E27FC236}">
                <a16:creationId xmlns:a16="http://schemas.microsoft.com/office/drawing/2014/main" id="{869E9DC2-4DF9-476D-94C7-418A7CFFA77F}"/>
              </a:ext>
            </a:extLst>
          </p:cNvPr>
          <p:cNvGrpSpPr/>
          <p:nvPr userDrawn="1"/>
        </p:nvGrpSpPr>
        <p:grpSpPr>
          <a:xfrm>
            <a:off x="6303883" y="775797"/>
            <a:ext cx="371820" cy="371820"/>
            <a:chOff x="13090977" y="2202842"/>
            <a:chExt cx="371820" cy="371820"/>
          </a:xfrm>
        </p:grpSpPr>
        <p:sp>
          <p:nvSpPr>
            <p:cNvPr id="2002" name="Freeform: Shape 2001">
              <a:extLst>
                <a:ext uri="{FF2B5EF4-FFF2-40B4-BE49-F238E27FC236}">
                  <a16:creationId xmlns:a16="http://schemas.microsoft.com/office/drawing/2014/main" id="{42A3BD29-FFA6-4FC6-B592-5451AAF31C6E}"/>
                </a:ext>
              </a:extLst>
            </p:cNvPr>
            <p:cNvSpPr/>
            <p:nvPr/>
          </p:nvSpPr>
          <p:spPr>
            <a:xfrm>
              <a:off x="13090977" y="2202842"/>
              <a:ext cx="371820" cy="371820"/>
            </a:xfrm>
            <a:custGeom>
              <a:avLst/>
              <a:gdLst>
                <a:gd name="connsiteX0" fmla="*/ 0 w 371820"/>
                <a:gd name="connsiteY0" fmla="*/ 0 h 371820"/>
                <a:gd name="connsiteX1" fmla="*/ 371820 w 371820"/>
                <a:gd name="connsiteY1" fmla="*/ 0 h 371820"/>
                <a:gd name="connsiteX2" fmla="*/ 371820 w 371820"/>
                <a:gd name="connsiteY2" fmla="*/ 371820 h 371820"/>
                <a:gd name="connsiteX3" fmla="*/ 0 w 371820"/>
                <a:gd name="connsiteY3" fmla="*/ 371820 h 371820"/>
              </a:gdLst>
              <a:ahLst/>
              <a:cxnLst>
                <a:cxn ang="0">
                  <a:pos x="connsiteX0" y="connsiteY0"/>
                </a:cxn>
                <a:cxn ang="0">
                  <a:pos x="connsiteX1" y="connsiteY1"/>
                </a:cxn>
                <a:cxn ang="0">
                  <a:pos x="connsiteX2" y="connsiteY2"/>
                </a:cxn>
                <a:cxn ang="0">
                  <a:pos x="connsiteX3" y="connsiteY3"/>
                </a:cxn>
              </a:cxnLst>
              <a:rect l="l" t="t" r="r" b="b"/>
              <a:pathLst>
                <a:path w="371820" h="371820">
                  <a:moveTo>
                    <a:pt x="0" y="0"/>
                  </a:moveTo>
                  <a:lnTo>
                    <a:pt x="371820" y="0"/>
                  </a:lnTo>
                  <a:lnTo>
                    <a:pt x="371820" y="371820"/>
                  </a:lnTo>
                  <a:lnTo>
                    <a:pt x="0" y="371820"/>
                  </a:lnTo>
                  <a:close/>
                </a:path>
              </a:pathLst>
            </a:custGeom>
            <a:noFill/>
            <a:ln w="12700" cap="flat">
              <a:solidFill>
                <a:schemeClr val="tx1"/>
              </a:solidFill>
              <a:prstDash val="solid"/>
              <a:miter/>
            </a:ln>
          </p:spPr>
          <p:txBody>
            <a:bodyPr rtlCol="0" anchor="ctr"/>
            <a:lstStyle/>
            <a:p>
              <a:endParaRPr lang="en-AU"/>
            </a:p>
          </p:txBody>
        </p:sp>
        <p:sp>
          <p:nvSpPr>
            <p:cNvPr id="2003" name="Freeform: Shape 2002">
              <a:extLst>
                <a:ext uri="{FF2B5EF4-FFF2-40B4-BE49-F238E27FC236}">
                  <a16:creationId xmlns:a16="http://schemas.microsoft.com/office/drawing/2014/main" id="{91607077-347E-479F-9AF7-AC00979C964C}"/>
                </a:ext>
              </a:extLst>
            </p:cNvPr>
            <p:cNvSpPr/>
            <p:nvPr/>
          </p:nvSpPr>
          <p:spPr>
            <a:xfrm>
              <a:off x="13090977" y="2267507"/>
              <a:ext cx="371820" cy="8083"/>
            </a:xfrm>
            <a:custGeom>
              <a:avLst/>
              <a:gdLst>
                <a:gd name="connsiteX0" fmla="*/ 371820 w 371820"/>
                <a:gd name="connsiteY0" fmla="*/ 0 h 8083"/>
                <a:gd name="connsiteX1" fmla="*/ 0 w 371820"/>
                <a:gd name="connsiteY1" fmla="*/ 0 h 8083"/>
              </a:gdLst>
              <a:ahLst/>
              <a:cxnLst>
                <a:cxn ang="0">
                  <a:pos x="connsiteX0" y="connsiteY0"/>
                </a:cxn>
                <a:cxn ang="0">
                  <a:pos x="connsiteX1" y="connsiteY1"/>
                </a:cxn>
              </a:cxnLst>
              <a:rect l="l" t="t" r="r" b="b"/>
              <a:pathLst>
                <a:path w="371820" h="8083">
                  <a:moveTo>
                    <a:pt x="371820" y="0"/>
                  </a:moveTo>
                  <a:lnTo>
                    <a:pt x="0" y="0"/>
                  </a:lnTo>
                </a:path>
              </a:pathLst>
            </a:custGeom>
            <a:ln w="12700" cap="flat">
              <a:solidFill>
                <a:schemeClr val="tx1"/>
              </a:solidFill>
              <a:prstDash val="solid"/>
              <a:miter/>
            </a:ln>
          </p:spPr>
          <p:txBody>
            <a:bodyPr rtlCol="0" anchor="ctr"/>
            <a:lstStyle/>
            <a:p>
              <a:endParaRPr lang="en-AU"/>
            </a:p>
          </p:txBody>
        </p:sp>
        <p:sp>
          <p:nvSpPr>
            <p:cNvPr id="2004" name="Freeform: Shape 2003">
              <a:extLst>
                <a:ext uri="{FF2B5EF4-FFF2-40B4-BE49-F238E27FC236}">
                  <a16:creationId xmlns:a16="http://schemas.microsoft.com/office/drawing/2014/main" id="{E8FDE191-E254-4E7F-AC77-14288112AC70}"/>
                </a:ext>
              </a:extLst>
            </p:cNvPr>
            <p:cNvSpPr/>
            <p:nvPr/>
          </p:nvSpPr>
          <p:spPr>
            <a:xfrm>
              <a:off x="13373884" y="2235175"/>
              <a:ext cx="24249" cy="8083"/>
            </a:xfrm>
            <a:custGeom>
              <a:avLst/>
              <a:gdLst>
                <a:gd name="connsiteX0" fmla="*/ 24249 w 24249"/>
                <a:gd name="connsiteY0" fmla="*/ 0 h 8083"/>
                <a:gd name="connsiteX1" fmla="*/ 0 w 24249"/>
                <a:gd name="connsiteY1" fmla="*/ 0 h 8083"/>
              </a:gdLst>
              <a:ahLst/>
              <a:cxnLst>
                <a:cxn ang="0">
                  <a:pos x="connsiteX0" y="connsiteY0"/>
                </a:cxn>
                <a:cxn ang="0">
                  <a:pos x="connsiteX1" y="connsiteY1"/>
                </a:cxn>
              </a:cxnLst>
              <a:rect l="l" t="t" r="r" b="b"/>
              <a:pathLst>
                <a:path w="24249" h="8083">
                  <a:moveTo>
                    <a:pt x="24249" y="0"/>
                  </a:moveTo>
                  <a:lnTo>
                    <a:pt x="0" y="0"/>
                  </a:lnTo>
                </a:path>
              </a:pathLst>
            </a:custGeom>
            <a:ln w="12700" cap="flat">
              <a:solidFill>
                <a:schemeClr val="tx1"/>
              </a:solidFill>
              <a:prstDash val="solid"/>
              <a:miter/>
            </a:ln>
          </p:spPr>
          <p:txBody>
            <a:bodyPr rtlCol="0" anchor="ctr"/>
            <a:lstStyle/>
            <a:p>
              <a:endParaRPr lang="en-AU"/>
            </a:p>
          </p:txBody>
        </p:sp>
        <p:sp>
          <p:nvSpPr>
            <p:cNvPr id="2005" name="Freeform: Shape 2004">
              <a:extLst>
                <a:ext uri="{FF2B5EF4-FFF2-40B4-BE49-F238E27FC236}">
                  <a16:creationId xmlns:a16="http://schemas.microsoft.com/office/drawing/2014/main" id="{02E5620A-3024-44FF-AF1C-A3BA1B3F1758}"/>
                </a:ext>
              </a:extLst>
            </p:cNvPr>
            <p:cNvSpPr/>
            <p:nvPr/>
          </p:nvSpPr>
          <p:spPr>
            <a:xfrm>
              <a:off x="13414299" y="2235175"/>
              <a:ext cx="24249" cy="8083"/>
            </a:xfrm>
            <a:custGeom>
              <a:avLst/>
              <a:gdLst>
                <a:gd name="connsiteX0" fmla="*/ 24249 w 24249"/>
                <a:gd name="connsiteY0" fmla="*/ 0 h 8083"/>
                <a:gd name="connsiteX1" fmla="*/ 0 w 24249"/>
                <a:gd name="connsiteY1" fmla="*/ 0 h 8083"/>
              </a:gdLst>
              <a:ahLst/>
              <a:cxnLst>
                <a:cxn ang="0">
                  <a:pos x="connsiteX0" y="connsiteY0"/>
                </a:cxn>
                <a:cxn ang="0">
                  <a:pos x="connsiteX1" y="connsiteY1"/>
                </a:cxn>
              </a:cxnLst>
              <a:rect l="l" t="t" r="r" b="b"/>
              <a:pathLst>
                <a:path w="24249" h="8083">
                  <a:moveTo>
                    <a:pt x="24249" y="0"/>
                  </a:moveTo>
                  <a:lnTo>
                    <a:pt x="0" y="0"/>
                  </a:lnTo>
                </a:path>
              </a:pathLst>
            </a:custGeom>
            <a:ln w="12700" cap="flat">
              <a:solidFill>
                <a:schemeClr val="tx1"/>
              </a:solidFill>
              <a:prstDash val="solid"/>
              <a:miter/>
            </a:ln>
          </p:spPr>
          <p:txBody>
            <a:bodyPr rtlCol="0" anchor="ctr"/>
            <a:lstStyle/>
            <a:p>
              <a:endParaRPr lang="en-AU"/>
            </a:p>
          </p:txBody>
        </p:sp>
        <p:sp>
          <p:nvSpPr>
            <p:cNvPr id="2006" name="Freeform: Shape 2005">
              <a:extLst>
                <a:ext uri="{FF2B5EF4-FFF2-40B4-BE49-F238E27FC236}">
                  <a16:creationId xmlns:a16="http://schemas.microsoft.com/office/drawing/2014/main" id="{9A47DA54-2A0A-4364-8CAD-03CE13DD45CF}"/>
                </a:ext>
              </a:extLst>
            </p:cNvPr>
            <p:cNvSpPr/>
            <p:nvPr/>
          </p:nvSpPr>
          <p:spPr>
            <a:xfrm>
              <a:off x="13333469" y="2235175"/>
              <a:ext cx="24249" cy="8083"/>
            </a:xfrm>
            <a:custGeom>
              <a:avLst/>
              <a:gdLst>
                <a:gd name="connsiteX0" fmla="*/ 24249 w 24249"/>
                <a:gd name="connsiteY0" fmla="*/ 0 h 8083"/>
                <a:gd name="connsiteX1" fmla="*/ 0 w 24249"/>
                <a:gd name="connsiteY1" fmla="*/ 0 h 8083"/>
              </a:gdLst>
              <a:ahLst/>
              <a:cxnLst>
                <a:cxn ang="0">
                  <a:pos x="connsiteX0" y="connsiteY0"/>
                </a:cxn>
                <a:cxn ang="0">
                  <a:pos x="connsiteX1" y="connsiteY1"/>
                </a:cxn>
              </a:cxnLst>
              <a:rect l="l" t="t" r="r" b="b"/>
              <a:pathLst>
                <a:path w="24249" h="8083">
                  <a:moveTo>
                    <a:pt x="24249" y="0"/>
                  </a:moveTo>
                  <a:lnTo>
                    <a:pt x="0" y="0"/>
                  </a:lnTo>
                </a:path>
              </a:pathLst>
            </a:custGeom>
            <a:ln w="12700" cap="flat">
              <a:solidFill>
                <a:schemeClr val="tx1"/>
              </a:solidFill>
              <a:prstDash val="solid"/>
              <a:miter/>
            </a:ln>
          </p:spPr>
          <p:txBody>
            <a:bodyPr rtlCol="0" anchor="ctr"/>
            <a:lstStyle/>
            <a:p>
              <a:endParaRPr lang="en-AU"/>
            </a:p>
          </p:txBody>
        </p:sp>
        <p:sp>
          <p:nvSpPr>
            <p:cNvPr id="2007" name="Freeform: Shape 2006">
              <a:extLst>
                <a:ext uri="{FF2B5EF4-FFF2-40B4-BE49-F238E27FC236}">
                  <a16:creationId xmlns:a16="http://schemas.microsoft.com/office/drawing/2014/main" id="{7F7E5BEE-58C4-4932-A7A4-E839222321CA}"/>
                </a:ext>
              </a:extLst>
            </p:cNvPr>
            <p:cNvSpPr/>
            <p:nvPr/>
          </p:nvSpPr>
          <p:spPr>
            <a:xfrm>
              <a:off x="13115227" y="2235175"/>
              <a:ext cx="185910" cy="8083"/>
            </a:xfrm>
            <a:custGeom>
              <a:avLst/>
              <a:gdLst>
                <a:gd name="connsiteX0" fmla="*/ 185910 w 185910"/>
                <a:gd name="connsiteY0" fmla="*/ 0 h 8083"/>
                <a:gd name="connsiteX1" fmla="*/ 0 w 185910"/>
                <a:gd name="connsiteY1" fmla="*/ 0 h 8083"/>
              </a:gdLst>
              <a:ahLst/>
              <a:cxnLst>
                <a:cxn ang="0">
                  <a:pos x="connsiteX0" y="connsiteY0"/>
                </a:cxn>
                <a:cxn ang="0">
                  <a:pos x="connsiteX1" y="connsiteY1"/>
                </a:cxn>
              </a:cxnLst>
              <a:rect l="l" t="t" r="r" b="b"/>
              <a:pathLst>
                <a:path w="185910" h="8083">
                  <a:moveTo>
                    <a:pt x="185910" y="0"/>
                  </a:moveTo>
                  <a:lnTo>
                    <a:pt x="0" y="0"/>
                  </a:lnTo>
                </a:path>
              </a:pathLst>
            </a:custGeom>
            <a:ln w="12700" cap="flat">
              <a:solidFill>
                <a:schemeClr val="tx1"/>
              </a:solidFill>
              <a:prstDash val="solid"/>
              <a:miter/>
            </a:ln>
          </p:spPr>
          <p:txBody>
            <a:bodyPr rtlCol="0" anchor="ctr"/>
            <a:lstStyle/>
            <a:p>
              <a:endParaRPr lang="en-AU"/>
            </a:p>
          </p:txBody>
        </p:sp>
        <p:sp>
          <p:nvSpPr>
            <p:cNvPr id="2008" name="Freeform: Shape 2007">
              <a:extLst>
                <a:ext uri="{FF2B5EF4-FFF2-40B4-BE49-F238E27FC236}">
                  <a16:creationId xmlns:a16="http://schemas.microsoft.com/office/drawing/2014/main" id="{F73EF1EA-A3D1-4750-BB6A-5AF7671FC0C1}"/>
                </a:ext>
              </a:extLst>
            </p:cNvPr>
            <p:cNvSpPr/>
            <p:nvPr/>
          </p:nvSpPr>
          <p:spPr>
            <a:xfrm>
              <a:off x="13155642" y="2316167"/>
              <a:ext cx="242491" cy="209997"/>
            </a:xfrm>
            <a:custGeom>
              <a:avLst/>
              <a:gdLst>
                <a:gd name="connsiteX0" fmla="*/ 121246 w 242491"/>
                <a:gd name="connsiteY0" fmla="*/ 0 h 209997"/>
                <a:gd name="connsiteX1" fmla="*/ 0 w 242491"/>
                <a:gd name="connsiteY1" fmla="*/ 209998 h 209997"/>
                <a:gd name="connsiteX2" fmla="*/ 242492 w 242491"/>
                <a:gd name="connsiteY2" fmla="*/ 209998 h 209997"/>
                <a:gd name="connsiteX3" fmla="*/ 121246 w 242491"/>
                <a:gd name="connsiteY3" fmla="*/ 0 h 209997"/>
              </a:gdLst>
              <a:ahLst/>
              <a:cxnLst>
                <a:cxn ang="0">
                  <a:pos x="connsiteX0" y="connsiteY0"/>
                </a:cxn>
                <a:cxn ang="0">
                  <a:pos x="connsiteX1" y="connsiteY1"/>
                </a:cxn>
                <a:cxn ang="0">
                  <a:pos x="connsiteX2" y="connsiteY2"/>
                </a:cxn>
                <a:cxn ang="0">
                  <a:pos x="connsiteX3" y="connsiteY3"/>
                </a:cxn>
              </a:cxnLst>
              <a:rect l="l" t="t" r="r" b="b"/>
              <a:pathLst>
                <a:path w="242491" h="209997">
                  <a:moveTo>
                    <a:pt x="121246" y="0"/>
                  </a:moveTo>
                  <a:lnTo>
                    <a:pt x="0" y="209998"/>
                  </a:lnTo>
                  <a:lnTo>
                    <a:pt x="242492" y="209998"/>
                  </a:lnTo>
                  <a:lnTo>
                    <a:pt x="121246" y="0"/>
                  </a:lnTo>
                  <a:close/>
                </a:path>
              </a:pathLst>
            </a:custGeom>
            <a:noFill/>
            <a:ln w="12700" cap="flat">
              <a:solidFill>
                <a:schemeClr val="tx1"/>
              </a:solidFill>
              <a:prstDash val="solid"/>
              <a:miter/>
            </a:ln>
          </p:spPr>
          <p:txBody>
            <a:bodyPr rtlCol="0" anchor="ctr"/>
            <a:lstStyle/>
            <a:p>
              <a:endParaRPr lang="en-AU"/>
            </a:p>
          </p:txBody>
        </p:sp>
        <p:sp>
          <p:nvSpPr>
            <p:cNvPr id="2009" name="Freeform: Shape 2008">
              <a:extLst>
                <a:ext uri="{FF2B5EF4-FFF2-40B4-BE49-F238E27FC236}">
                  <a16:creationId xmlns:a16="http://schemas.microsoft.com/office/drawing/2014/main" id="{5167C303-1978-420B-89EB-93E4F32CB4C2}"/>
                </a:ext>
              </a:extLst>
            </p:cNvPr>
            <p:cNvSpPr/>
            <p:nvPr/>
          </p:nvSpPr>
          <p:spPr>
            <a:xfrm>
              <a:off x="13276888" y="2485749"/>
              <a:ext cx="8083" cy="16166"/>
            </a:xfrm>
            <a:custGeom>
              <a:avLst/>
              <a:gdLst>
                <a:gd name="connsiteX0" fmla="*/ 0 w 8083"/>
                <a:gd name="connsiteY0" fmla="*/ 16166 h 16166"/>
                <a:gd name="connsiteX1" fmla="*/ 0 w 8083"/>
                <a:gd name="connsiteY1" fmla="*/ 0 h 16166"/>
              </a:gdLst>
              <a:ahLst/>
              <a:cxnLst>
                <a:cxn ang="0">
                  <a:pos x="connsiteX0" y="connsiteY0"/>
                </a:cxn>
                <a:cxn ang="0">
                  <a:pos x="connsiteX1" y="connsiteY1"/>
                </a:cxn>
              </a:cxnLst>
              <a:rect l="l" t="t" r="r" b="b"/>
              <a:pathLst>
                <a:path w="8083" h="16166">
                  <a:moveTo>
                    <a:pt x="0" y="16166"/>
                  </a:moveTo>
                  <a:lnTo>
                    <a:pt x="0" y="0"/>
                  </a:lnTo>
                </a:path>
              </a:pathLst>
            </a:custGeom>
            <a:ln w="12700" cap="flat">
              <a:solidFill>
                <a:schemeClr val="tx1"/>
              </a:solidFill>
              <a:prstDash val="solid"/>
              <a:miter/>
            </a:ln>
          </p:spPr>
          <p:txBody>
            <a:bodyPr rtlCol="0" anchor="ctr"/>
            <a:lstStyle/>
            <a:p>
              <a:endParaRPr lang="en-AU"/>
            </a:p>
          </p:txBody>
        </p:sp>
        <p:sp>
          <p:nvSpPr>
            <p:cNvPr id="2010" name="Freeform: Shape 2009">
              <a:extLst>
                <a:ext uri="{FF2B5EF4-FFF2-40B4-BE49-F238E27FC236}">
                  <a16:creationId xmlns:a16="http://schemas.microsoft.com/office/drawing/2014/main" id="{ED9CE2D3-0F35-49C4-8860-B95CC8427B49}"/>
                </a:ext>
              </a:extLst>
            </p:cNvPr>
            <p:cNvSpPr/>
            <p:nvPr/>
          </p:nvSpPr>
          <p:spPr>
            <a:xfrm>
              <a:off x="13276888" y="2404919"/>
              <a:ext cx="8083" cy="64664"/>
            </a:xfrm>
            <a:custGeom>
              <a:avLst/>
              <a:gdLst>
                <a:gd name="connsiteX0" fmla="*/ 0 w 8083"/>
                <a:gd name="connsiteY0" fmla="*/ 64664 h 64664"/>
                <a:gd name="connsiteX1" fmla="*/ 0 w 8083"/>
                <a:gd name="connsiteY1" fmla="*/ 0 h 64664"/>
              </a:gdLst>
              <a:ahLst/>
              <a:cxnLst>
                <a:cxn ang="0">
                  <a:pos x="connsiteX0" y="connsiteY0"/>
                </a:cxn>
                <a:cxn ang="0">
                  <a:pos x="connsiteX1" y="connsiteY1"/>
                </a:cxn>
              </a:cxnLst>
              <a:rect l="l" t="t" r="r" b="b"/>
              <a:pathLst>
                <a:path w="8083" h="64664">
                  <a:moveTo>
                    <a:pt x="0" y="64664"/>
                  </a:moveTo>
                  <a:lnTo>
                    <a:pt x="0" y="0"/>
                  </a:lnTo>
                </a:path>
              </a:pathLst>
            </a:custGeom>
            <a:ln w="12700" cap="flat">
              <a:solidFill>
                <a:schemeClr val="tx1"/>
              </a:solidFill>
              <a:prstDash val="solid"/>
              <a:miter/>
            </a:ln>
          </p:spPr>
          <p:txBody>
            <a:bodyPr rtlCol="0" anchor="ctr"/>
            <a:lstStyle/>
            <a:p>
              <a:endParaRPr lang="en-AU"/>
            </a:p>
          </p:txBody>
        </p:sp>
      </p:grpSp>
      <p:grpSp>
        <p:nvGrpSpPr>
          <p:cNvPr id="2113" name="Group 2112">
            <a:extLst>
              <a:ext uri="{FF2B5EF4-FFF2-40B4-BE49-F238E27FC236}">
                <a16:creationId xmlns:a16="http://schemas.microsoft.com/office/drawing/2014/main" id="{C3CF46A3-BF73-40D2-A6C8-2326E2B498E9}"/>
              </a:ext>
            </a:extLst>
          </p:cNvPr>
          <p:cNvGrpSpPr/>
          <p:nvPr userDrawn="1"/>
        </p:nvGrpSpPr>
        <p:grpSpPr>
          <a:xfrm>
            <a:off x="7117956" y="775797"/>
            <a:ext cx="371820" cy="371821"/>
            <a:chOff x="13866950" y="2202842"/>
            <a:chExt cx="371820" cy="371821"/>
          </a:xfrm>
        </p:grpSpPr>
        <p:sp>
          <p:nvSpPr>
            <p:cNvPr id="1897" name="Freeform: Shape 1896">
              <a:extLst>
                <a:ext uri="{FF2B5EF4-FFF2-40B4-BE49-F238E27FC236}">
                  <a16:creationId xmlns:a16="http://schemas.microsoft.com/office/drawing/2014/main" id="{54514DA9-B827-46E5-A53B-53118F3BD023}"/>
                </a:ext>
              </a:extLst>
            </p:cNvPr>
            <p:cNvSpPr/>
            <p:nvPr/>
          </p:nvSpPr>
          <p:spPr>
            <a:xfrm rot="10800000">
              <a:off x="14206438" y="2509998"/>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1948" name="Freeform: Shape 1947">
              <a:extLst>
                <a:ext uri="{FF2B5EF4-FFF2-40B4-BE49-F238E27FC236}">
                  <a16:creationId xmlns:a16="http://schemas.microsoft.com/office/drawing/2014/main" id="{5EC95082-0F38-4E08-B5B0-5131CA7E9F3D}"/>
                </a:ext>
              </a:extLst>
            </p:cNvPr>
            <p:cNvSpPr/>
            <p:nvPr/>
          </p:nvSpPr>
          <p:spPr>
            <a:xfrm>
              <a:off x="14052861" y="2396836"/>
              <a:ext cx="8083" cy="177827"/>
            </a:xfrm>
            <a:custGeom>
              <a:avLst/>
              <a:gdLst>
                <a:gd name="connsiteX0" fmla="*/ 0 w 8083"/>
                <a:gd name="connsiteY0" fmla="*/ 0 h 177827"/>
                <a:gd name="connsiteX1" fmla="*/ 0 w 8083"/>
                <a:gd name="connsiteY1" fmla="*/ 177827 h 177827"/>
              </a:gdLst>
              <a:ahLst/>
              <a:cxnLst>
                <a:cxn ang="0">
                  <a:pos x="connsiteX0" y="connsiteY0"/>
                </a:cxn>
                <a:cxn ang="0">
                  <a:pos x="connsiteX1" y="connsiteY1"/>
                </a:cxn>
              </a:cxnLst>
              <a:rect l="l" t="t" r="r" b="b"/>
              <a:pathLst>
                <a:path w="8083" h="177827">
                  <a:moveTo>
                    <a:pt x="0" y="0"/>
                  </a:moveTo>
                  <a:lnTo>
                    <a:pt x="0" y="177827"/>
                  </a:lnTo>
                </a:path>
              </a:pathLst>
            </a:custGeom>
            <a:ln w="12700" cap="flat">
              <a:solidFill>
                <a:schemeClr val="tx1"/>
              </a:solidFill>
              <a:prstDash val="solid"/>
              <a:miter/>
            </a:ln>
          </p:spPr>
          <p:txBody>
            <a:bodyPr rtlCol="0" anchor="ctr"/>
            <a:lstStyle/>
            <a:p>
              <a:endParaRPr lang="en-AU"/>
            </a:p>
          </p:txBody>
        </p:sp>
        <p:sp>
          <p:nvSpPr>
            <p:cNvPr id="1949" name="Freeform: Shape 1948">
              <a:extLst>
                <a:ext uri="{FF2B5EF4-FFF2-40B4-BE49-F238E27FC236}">
                  <a16:creationId xmlns:a16="http://schemas.microsoft.com/office/drawing/2014/main" id="{841551BC-1FBD-4394-8998-9D62D1A6162B}"/>
                </a:ext>
              </a:extLst>
            </p:cNvPr>
            <p:cNvSpPr/>
            <p:nvPr/>
          </p:nvSpPr>
          <p:spPr>
            <a:xfrm>
              <a:off x="13947781" y="2356420"/>
              <a:ext cx="210159" cy="40415"/>
            </a:xfrm>
            <a:custGeom>
              <a:avLst/>
              <a:gdLst>
                <a:gd name="connsiteX0" fmla="*/ 0 w 210159"/>
                <a:gd name="connsiteY0" fmla="*/ 0 h 40415"/>
                <a:gd name="connsiteX1" fmla="*/ 0 w 210159"/>
                <a:gd name="connsiteY1" fmla="*/ 40415 h 40415"/>
                <a:gd name="connsiteX2" fmla="*/ 210159 w 210159"/>
                <a:gd name="connsiteY2" fmla="*/ 40415 h 40415"/>
                <a:gd name="connsiteX3" fmla="*/ 210159 w 210159"/>
                <a:gd name="connsiteY3" fmla="*/ 0 h 40415"/>
              </a:gdLst>
              <a:ahLst/>
              <a:cxnLst>
                <a:cxn ang="0">
                  <a:pos x="connsiteX0" y="connsiteY0"/>
                </a:cxn>
                <a:cxn ang="0">
                  <a:pos x="connsiteX1" y="connsiteY1"/>
                </a:cxn>
                <a:cxn ang="0">
                  <a:pos x="connsiteX2" y="connsiteY2"/>
                </a:cxn>
                <a:cxn ang="0">
                  <a:pos x="connsiteX3" y="connsiteY3"/>
                </a:cxn>
              </a:cxnLst>
              <a:rect l="l" t="t" r="r" b="b"/>
              <a:pathLst>
                <a:path w="210159" h="40415">
                  <a:moveTo>
                    <a:pt x="0" y="0"/>
                  </a:moveTo>
                  <a:lnTo>
                    <a:pt x="0" y="40415"/>
                  </a:lnTo>
                  <a:lnTo>
                    <a:pt x="210159" y="40415"/>
                  </a:lnTo>
                  <a:lnTo>
                    <a:pt x="210159" y="0"/>
                  </a:lnTo>
                </a:path>
              </a:pathLst>
            </a:custGeom>
            <a:noFill/>
            <a:ln w="12700" cap="flat">
              <a:solidFill>
                <a:schemeClr val="tx1"/>
              </a:solidFill>
              <a:prstDash val="solid"/>
              <a:miter/>
            </a:ln>
          </p:spPr>
          <p:txBody>
            <a:bodyPr rtlCol="0" anchor="ctr"/>
            <a:lstStyle/>
            <a:p>
              <a:endParaRPr lang="en-AU"/>
            </a:p>
          </p:txBody>
        </p:sp>
        <p:sp>
          <p:nvSpPr>
            <p:cNvPr id="1950" name="Freeform: Shape 1949">
              <a:extLst>
                <a:ext uri="{FF2B5EF4-FFF2-40B4-BE49-F238E27FC236}">
                  <a16:creationId xmlns:a16="http://schemas.microsoft.com/office/drawing/2014/main" id="{CAE151AB-C6A8-4F98-8D7C-0A965174C8B0}"/>
                </a:ext>
              </a:extLst>
            </p:cNvPr>
            <p:cNvSpPr/>
            <p:nvPr/>
          </p:nvSpPr>
          <p:spPr>
            <a:xfrm>
              <a:off x="14004362" y="2364503"/>
              <a:ext cx="96996" cy="8083"/>
            </a:xfrm>
            <a:custGeom>
              <a:avLst/>
              <a:gdLst>
                <a:gd name="connsiteX0" fmla="*/ 0 w 96996"/>
                <a:gd name="connsiteY0" fmla="*/ 0 h 8083"/>
                <a:gd name="connsiteX1" fmla="*/ 96997 w 96996"/>
                <a:gd name="connsiteY1" fmla="*/ 0 h 8083"/>
              </a:gdLst>
              <a:ahLst/>
              <a:cxnLst>
                <a:cxn ang="0">
                  <a:pos x="connsiteX0" y="connsiteY0"/>
                </a:cxn>
                <a:cxn ang="0">
                  <a:pos x="connsiteX1" y="connsiteY1"/>
                </a:cxn>
              </a:cxnLst>
              <a:rect l="l" t="t" r="r" b="b"/>
              <a:pathLst>
                <a:path w="96996" h="8083">
                  <a:moveTo>
                    <a:pt x="0" y="0"/>
                  </a:moveTo>
                  <a:lnTo>
                    <a:pt x="96997" y="0"/>
                  </a:lnTo>
                </a:path>
              </a:pathLst>
            </a:custGeom>
            <a:ln w="12700" cap="flat">
              <a:solidFill>
                <a:schemeClr val="tx1"/>
              </a:solidFill>
              <a:prstDash val="solid"/>
              <a:miter/>
            </a:ln>
          </p:spPr>
          <p:txBody>
            <a:bodyPr rtlCol="0" anchor="ctr"/>
            <a:lstStyle/>
            <a:p>
              <a:endParaRPr lang="en-AU"/>
            </a:p>
          </p:txBody>
        </p:sp>
        <p:sp>
          <p:nvSpPr>
            <p:cNvPr id="1951" name="Freeform: Shape 1950">
              <a:extLst>
                <a:ext uri="{FF2B5EF4-FFF2-40B4-BE49-F238E27FC236}">
                  <a16:creationId xmlns:a16="http://schemas.microsoft.com/office/drawing/2014/main" id="{6CDD08D3-FCAF-4855-98A8-BE53B0C63520}"/>
                </a:ext>
              </a:extLst>
            </p:cNvPr>
            <p:cNvSpPr/>
            <p:nvPr/>
          </p:nvSpPr>
          <p:spPr>
            <a:xfrm>
              <a:off x="14117525" y="2461500"/>
              <a:ext cx="88913" cy="64664"/>
            </a:xfrm>
            <a:custGeom>
              <a:avLst/>
              <a:gdLst>
                <a:gd name="connsiteX0" fmla="*/ 0 w 88913"/>
                <a:gd name="connsiteY0" fmla="*/ 0 h 64664"/>
                <a:gd name="connsiteX1" fmla="*/ 0 w 88913"/>
                <a:gd name="connsiteY1" fmla="*/ 64664 h 64664"/>
                <a:gd name="connsiteX2" fmla="*/ 88914 w 88913"/>
                <a:gd name="connsiteY2" fmla="*/ 64664 h 64664"/>
              </a:gdLst>
              <a:ahLst/>
              <a:cxnLst>
                <a:cxn ang="0">
                  <a:pos x="connsiteX0" y="connsiteY0"/>
                </a:cxn>
                <a:cxn ang="0">
                  <a:pos x="connsiteX1" y="connsiteY1"/>
                </a:cxn>
                <a:cxn ang="0">
                  <a:pos x="connsiteX2" y="connsiteY2"/>
                </a:cxn>
              </a:cxnLst>
              <a:rect l="l" t="t" r="r" b="b"/>
              <a:pathLst>
                <a:path w="88913" h="64664">
                  <a:moveTo>
                    <a:pt x="0" y="0"/>
                  </a:moveTo>
                  <a:lnTo>
                    <a:pt x="0" y="64664"/>
                  </a:lnTo>
                  <a:lnTo>
                    <a:pt x="88914" y="64664"/>
                  </a:lnTo>
                </a:path>
              </a:pathLst>
            </a:custGeom>
            <a:noFill/>
            <a:ln w="12700" cap="flat">
              <a:solidFill>
                <a:schemeClr val="tx1"/>
              </a:solidFill>
              <a:prstDash val="solid"/>
              <a:miter/>
            </a:ln>
          </p:spPr>
          <p:txBody>
            <a:bodyPr rtlCol="0" anchor="ctr"/>
            <a:lstStyle/>
            <a:p>
              <a:endParaRPr lang="en-AU"/>
            </a:p>
          </p:txBody>
        </p:sp>
        <p:sp>
          <p:nvSpPr>
            <p:cNvPr id="1952" name="Freeform: Shape 1951">
              <a:extLst>
                <a:ext uri="{FF2B5EF4-FFF2-40B4-BE49-F238E27FC236}">
                  <a16:creationId xmlns:a16="http://schemas.microsoft.com/office/drawing/2014/main" id="{0842EC3C-349B-459F-9F4B-770B7345DA69}"/>
                </a:ext>
              </a:extLst>
            </p:cNvPr>
            <p:cNvSpPr/>
            <p:nvPr/>
          </p:nvSpPr>
          <p:spPr>
            <a:xfrm>
              <a:off x="13866950" y="2202842"/>
              <a:ext cx="371820" cy="226325"/>
            </a:xfrm>
            <a:custGeom>
              <a:avLst/>
              <a:gdLst>
                <a:gd name="connsiteX0" fmla="*/ 210159 w 371820"/>
                <a:gd name="connsiteY0" fmla="*/ 226325 h 226325"/>
                <a:gd name="connsiteX1" fmla="*/ 299073 w 371820"/>
                <a:gd name="connsiteY1" fmla="*/ 226325 h 226325"/>
                <a:gd name="connsiteX2" fmla="*/ 371820 w 371820"/>
                <a:gd name="connsiteY2" fmla="*/ 153578 h 226325"/>
                <a:gd name="connsiteX3" fmla="*/ 299073 w 371820"/>
                <a:gd name="connsiteY3" fmla="*/ 80831 h 226325"/>
                <a:gd name="connsiteX4" fmla="*/ 273530 w 371820"/>
                <a:gd name="connsiteY4" fmla="*/ 85519 h 226325"/>
                <a:gd name="connsiteX5" fmla="*/ 173786 w 371820"/>
                <a:gd name="connsiteY5" fmla="*/ 0 h 226325"/>
                <a:gd name="connsiteX6" fmla="*/ 72909 w 371820"/>
                <a:gd name="connsiteY6" fmla="*/ 97562 h 226325"/>
                <a:gd name="connsiteX7" fmla="*/ 64664 w 371820"/>
                <a:gd name="connsiteY7" fmla="*/ 96997 h 226325"/>
                <a:gd name="connsiteX8" fmla="*/ 0 w 371820"/>
                <a:gd name="connsiteY8" fmla="*/ 161661 h 226325"/>
                <a:gd name="connsiteX9" fmla="*/ 64664 w 371820"/>
                <a:gd name="connsiteY9" fmla="*/ 226325 h 226325"/>
                <a:gd name="connsiteX10" fmla="*/ 161661 w 371820"/>
                <a:gd name="connsiteY10"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820" h="226325">
                  <a:moveTo>
                    <a:pt x="210159" y="226325"/>
                  </a:moveTo>
                  <a:lnTo>
                    <a:pt x="299073" y="226325"/>
                  </a:ln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4" y="96997"/>
                    <a:pt x="64664" y="96997"/>
                  </a:cubicBezTo>
                  <a:cubicBezTo>
                    <a:pt x="28937" y="96997"/>
                    <a:pt x="0" y="125934"/>
                    <a:pt x="0" y="161661"/>
                  </a:cubicBezTo>
                  <a:cubicBezTo>
                    <a:pt x="0" y="197388"/>
                    <a:pt x="28937" y="226325"/>
                    <a:pt x="64664" y="226325"/>
                  </a:cubicBezTo>
                  <a:lnTo>
                    <a:pt x="161661" y="226325"/>
                  </a:lnTo>
                </a:path>
              </a:pathLst>
            </a:custGeom>
            <a:noFill/>
            <a:ln w="12700" cap="flat">
              <a:solidFill>
                <a:schemeClr val="tx1"/>
              </a:solidFill>
              <a:prstDash val="solid"/>
              <a:miter/>
            </a:ln>
          </p:spPr>
          <p:txBody>
            <a:bodyPr rtlCol="0" anchor="ctr"/>
            <a:lstStyle/>
            <a:p>
              <a:endParaRPr lang="en-AU"/>
            </a:p>
          </p:txBody>
        </p:sp>
        <p:sp>
          <p:nvSpPr>
            <p:cNvPr id="1953" name="Freeform: Shape 1952">
              <a:extLst>
                <a:ext uri="{FF2B5EF4-FFF2-40B4-BE49-F238E27FC236}">
                  <a16:creationId xmlns:a16="http://schemas.microsoft.com/office/drawing/2014/main" id="{F4A881E1-2BA6-4B98-B612-A2EFA5EF95FC}"/>
                </a:ext>
              </a:extLst>
            </p:cNvPr>
            <p:cNvSpPr/>
            <p:nvPr/>
          </p:nvSpPr>
          <p:spPr>
            <a:xfrm>
              <a:off x="13972030" y="2235175"/>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011" name="Freeform: Shape 2010">
              <a:extLst>
                <a:ext uri="{FF2B5EF4-FFF2-40B4-BE49-F238E27FC236}">
                  <a16:creationId xmlns:a16="http://schemas.microsoft.com/office/drawing/2014/main" id="{46A76319-9556-4E53-B03B-1FC1CF487016}"/>
                </a:ext>
              </a:extLst>
            </p:cNvPr>
            <p:cNvSpPr/>
            <p:nvPr/>
          </p:nvSpPr>
          <p:spPr>
            <a:xfrm>
              <a:off x="14020528" y="2550414"/>
              <a:ext cx="64664" cy="24249"/>
            </a:xfrm>
            <a:custGeom>
              <a:avLst/>
              <a:gdLst>
                <a:gd name="connsiteX0" fmla="*/ 0 w 64664"/>
                <a:gd name="connsiteY0" fmla="*/ 0 h 24249"/>
                <a:gd name="connsiteX1" fmla="*/ 32332 w 64664"/>
                <a:gd name="connsiteY1" fmla="*/ 24249 h 24249"/>
                <a:gd name="connsiteX2" fmla="*/ 64664 w 64664"/>
                <a:gd name="connsiteY2" fmla="*/ 0 h 24249"/>
              </a:gdLst>
              <a:ahLst/>
              <a:cxnLst>
                <a:cxn ang="0">
                  <a:pos x="connsiteX0" y="connsiteY0"/>
                </a:cxn>
                <a:cxn ang="0">
                  <a:pos x="connsiteX1" y="connsiteY1"/>
                </a:cxn>
                <a:cxn ang="0">
                  <a:pos x="connsiteX2" y="connsiteY2"/>
                </a:cxn>
              </a:cxnLst>
              <a:rect l="l" t="t" r="r" b="b"/>
              <a:pathLst>
                <a:path w="64664" h="24249">
                  <a:moveTo>
                    <a:pt x="0" y="0"/>
                  </a:moveTo>
                  <a:lnTo>
                    <a:pt x="32332" y="24249"/>
                  </a:lnTo>
                  <a:lnTo>
                    <a:pt x="64664" y="0"/>
                  </a:lnTo>
                </a:path>
              </a:pathLst>
            </a:custGeom>
            <a:noFill/>
            <a:ln w="12700" cap="flat">
              <a:solidFill>
                <a:schemeClr val="tx1"/>
              </a:solidFill>
              <a:prstDash val="solid"/>
              <a:miter/>
            </a:ln>
          </p:spPr>
          <p:txBody>
            <a:bodyPr rtlCol="0" anchor="ctr"/>
            <a:lstStyle/>
            <a:p>
              <a:endParaRPr lang="en-AU"/>
            </a:p>
          </p:txBody>
        </p:sp>
        <p:sp>
          <p:nvSpPr>
            <p:cNvPr id="2016" name="Freeform: Shape 2015">
              <a:extLst>
                <a:ext uri="{FF2B5EF4-FFF2-40B4-BE49-F238E27FC236}">
                  <a16:creationId xmlns:a16="http://schemas.microsoft.com/office/drawing/2014/main" id="{480183E6-943B-4854-A0FA-69300AE3BDD0}"/>
                </a:ext>
              </a:extLst>
            </p:cNvPr>
            <p:cNvSpPr/>
            <p:nvPr/>
          </p:nvSpPr>
          <p:spPr>
            <a:xfrm>
              <a:off x="14085193" y="2461500"/>
              <a:ext cx="64664" cy="24249"/>
            </a:xfrm>
            <a:custGeom>
              <a:avLst/>
              <a:gdLst>
                <a:gd name="connsiteX0" fmla="*/ 64664 w 64664"/>
                <a:gd name="connsiteY0" fmla="*/ 24249 h 24249"/>
                <a:gd name="connsiteX1" fmla="*/ 32332 w 64664"/>
                <a:gd name="connsiteY1" fmla="*/ 0 h 24249"/>
                <a:gd name="connsiteX2" fmla="*/ 0 w 64664"/>
                <a:gd name="connsiteY2" fmla="*/ 24249 h 24249"/>
              </a:gdLst>
              <a:ahLst/>
              <a:cxnLst>
                <a:cxn ang="0">
                  <a:pos x="connsiteX0" y="connsiteY0"/>
                </a:cxn>
                <a:cxn ang="0">
                  <a:pos x="connsiteX1" y="connsiteY1"/>
                </a:cxn>
                <a:cxn ang="0">
                  <a:pos x="connsiteX2" y="connsiteY2"/>
                </a:cxn>
              </a:cxnLst>
              <a:rect l="l" t="t" r="r" b="b"/>
              <a:pathLst>
                <a:path w="64664" h="24249">
                  <a:moveTo>
                    <a:pt x="64664" y="24249"/>
                  </a:moveTo>
                  <a:lnTo>
                    <a:pt x="32332" y="0"/>
                  </a:lnTo>
                  <a:lnTo>
                    <a:pt x="0" y="24249"/>
                  </a:lnTo>
                </a:path>
              </a:pathLst>
            </a:custGeom>
            <a:noFill/>
            <a:ln w="12700" cap="flat">
              <a:solidFill>
                <a:schemeClr val="tx1"/>
              </a:solidFill>
              <a:prstDash val="solid"/>
              <a:miter/>
            </a:ln>
          </p:spPr>
          <p:txBody>
            <a:bodyPr rtlCol="0" anchor="ctr"/>
            <a:lstStyle/>
            <a:p>
              <a:endParaRPr lang="en-AU"/>
            </a:p>
          </p:txBody>
        </p:sp>
        <p:sp>
          <p:nvSpPr>
            <p:cNvPr id="2017" name="Freeform: Shape 2016">
              <a:extLst>
                <a:ext uri="{FF2B5EF4-FFF2-40B4-BE49-F238E27FC236}">
                  <a16:creationId xmlns:a16="http://schemas.microsoft.com/office/drawing/2014/main" id="{5F4205D8-B551-48A3-A070-CEBECF7A94B5}"/>
                </a:ext>
              </a:extLst>
            </p:cNvPr>
            <p:cNvSpPr/>
            <p:nvPr/>
          </p:nvSpPr>
          <p:spPr>
            <a:xfrm>
              <a:off x="13866950" y="2509998"/>
              <a:ext cx="32332" cy="32332"/>
            </a:xfrm>
            <a:custGeom>
              <a:avLst/>
              <a:gdLst>
                <a:gd name="connsiteX0" fmla="*/ 0 w 32332"/>
                <a:gd name="connsiteY0" fmla="*/ 0 h 32332"/>
                <a:gd name="connsiteX1" fmla="*/ 32332 w 32332"/>
                <a:gd name="connsiteY1" fmla="*/ 0 h 32332"/>
                <a:gd name="connsiteX2" fmla="*/ 32332 w 32332"/>
                <a:gd name="connsiteY2" fmla="*/ 32332 h 32332"/>
                <a:gd name="connsiteX3" fmla="*/ 0 w 32332"/>
                <a:gd name="connsiteY3" fmla="*/ 32332 h 32332"/>
              </a:gdLst>
              <a:ahLst/>
              <a:cxnLst>
                <a:cxn ang="0">
                  <a:pos x="connsiteX0" y="connsiteY0"/>
                </a:cxn>
                <a:cxn ang="0">
                  <a:pos x="connsiteX1" y="connsiteY1"/>
                </a:cxn>
                <a:cxn ang="0">
                  <a:pos x="connsiteX2" y="connsiteY2"/>
                </a:cxn>
                <a:cxn ang="0">
                  <a:pos x="connsiteX3" y="connsiteY3"/>
                </a:cxn>
              </a:cxnLst>
              <a:rect l="l" t="t" r="r" b="b"/>
              <a:pathLst>
                <a:path w="32332" h="32332">
                  <a:moveTo>
                    <a:pt x="0" y="0"/>
                  </a:moveTo>
                  <a:lnTo>
                    <a:pt x="32332" y="0"/>
                  </a:lnTo>
                  <a:lnTo>
                    <a:pt x="32332" y="32332"/>
                  </a:lnTo>
                  <a:lnTo>
                    <a:pt x="0" y="32332"/>
                  </a:lnTo>
                  <a:close/>
                </a:path>
              </a:pathLst>
            </a:custGeom>
            <a:noFill/>
            <a:ln w="12700" cap="flat">
              <a:solidFill>
                <a:schemeClr val="tx1"/>
              </a:solidFill>
              <a:prstDash val="solid"/>
              <a:miter/>
            </a:ln>
          </p:spPr>
          <p:txBody>
            <a:bodyPr rtlCol="0" anchor="ctr"/>
            <a:lstStyle/>
            <a:p>
              <a:endParaRPr lang="en-AU"/>
            </a:p>
          </p:txBody>
        </p:sp>
        <p:sp>
          <p:nvSpPr>
            <p:cNvPr id="2018" name="Freeform: Shape 2017">
              <a:extLst>
                <a:ext uri="{FF2B5EF4-FFF2-40B4-BE49-F238E27FC236}">
                  <a16:creationId xmlns:a16="http://schemas.microsoft.com/office/drawing/2014/main" id="{305DC66A-E003-4F85-98A0-5EE680A1B96F}"/>
                </a:ext>
              </a:extLst>
            </p:cNvPr>
            <p:cNvSpPr/>
            <p:nvPr/>
          </p:nvSpPr>
          <p:spPr>
            <a:xfrm>
              <a:off x="13899283" y="2461500"/>
              <a:ext cx="88913" cy="64664"/>
            </a:xfrm>
            <a:custGeom>
              <a:avLst/>
              <a:gdLst>
                <a:gd name="connsiteX0" fmla="*/ 88914 w 88913"/>
                <a:gd name="connsiteY0" fmla="*/ 0 h 64664"/>
                <a:gd name="connsiteX1" fmla="*/ 88914 w 88913"/>
                <a:gd name="connsiteY1" fmla="*/ 64664 h 64664"/>
                <a:gd name="connsiteX2" fmla="*/ 0 w 88913"/>
                <a:gd name="connsiteY2" fmla="*/ 64664 h 64664"/>
              </a:gdLst>
              <a:ahLst/>
              <a:cxnLst>
                <a:cxn ang="0">
                  <a:pos x="connsiteX0" y="connsiteY0"/>
                </a:cxn>
                <a:cxn ang="0">
                  <a:pos x="connsiteX1" y="connsiteY1"/>
                </a:cxn>
                <a:cxn ang="0">
                  <a:pos x="connsiteX2" y="connsiteY2"/>
                </a:cxn>
              </a:cxnLst>
              <a:rect l="l" t="t" r="r" b="b"/>
              <a:pathLst>
                <a:path w="88913" h="64664">
                  <a:moveTo>
                    <a:pt x="88914" y="0"/>
                  </a:moveTo>
                  <a:lnTo>
                    <a:pt x="88914" y="64664"/>
                  </a:lnTo>
                  <a:lnTo>
                    <a:pt x="0" y="64664"/>
                  </a:lnTo>
                </a:path>
              </a:pathLst>
            </a:custGeom>
            <a:noFill/>
            <a:ln w="12700" cap="flat">
              <a:solidFill>
                <a:schemeClr val="tx1"/>
              </a:solidFill>
              <a:prstDash val="solid"/>
              <a:miter/>
            </a:ln>
          </p:spPr>
          <p:txBody>
            <a:bodyPr rtlCol="0" anchor="ctr"/>
            <a:lstStyle/>
            <a:p>
              <a:endParaRPr lang="en-AU"/>
            </a:p>
          </p:txBody>
        </p:sp>
        <p:sp>
          <p:nvSpPr>
            <p:cNvPr id="2019" name="Freeform: Shape 2018">
              <a:extLst>
                <a:ext uri="{FF2B5EF4-FFF2-40B4-BE49-F238E27FC236}">
                  <a16:creationId xmlns:a16="http://schemas.microsoft.com/office/drawing/2014/main" id="{C0DA894B-7F31-4A60-9DA5-8BD5EA08FFB0}"/>
                </a:ext>
              </a:extLst>
            </p:cNvPr>
            <p:cNvSpPr/>
            <p:nvPr/>
          </p:nvSpPr>
          <p:spPr>
            <a:xfrm>
              <a:off x="13955864" y="2461500"/>
              <a:ext cx="64664" cy="24249"/>
            </a:xfrm>
            <a:custGeom>
              <a:avLst/>
              <a:gdLst>
                <a:gd name="connsiteX0" fmla="*/ 0 w 64664"/>
                <a:gd name="connsiteY0" fmla="*/ 24249 h 24249"/>
                <a:gd name="connsiteX1" fmla="*/ 32332 w 64664"/>
                <a:gd name="connsiteY1" fmla="*/ 0 h 24249"/>
                <a:gd name="connsiteX2" fmla="*/ 64664 w 64664"/>
                <a:gd name="connsiteY2" fmla="*/ 24249 h 24249"/>
              </a:gdLst>
              <a:ahLst/>
              <a:cxnLst>
                <a:cxn ang="0">
                  <a:pos x="connsiteX0" y="connsiteY0"/>
                </a:cxn>
                <a:cxn ang="0">
                  <a:pos x="connsiteX1" y="connsiteY1"/>
                </a:cxn>
                <a:cxn ang="0">
                  <a:pos x="connsiteX2" y="connsiteY2"/>
                </a:cxn>
              </a:cxnLst>
              <a:rect l="l" t="t" r="r" b="b"/>
              <a:pathLst>
                <a:path w="64664" h="24249">
                  <a:moveTo>
                    <a:pt x="0" y="24249"/>
                  </a:moveTo>
                  <a:lnTo>
                    <a:pt x="32332" y="0"/>
                  </a:lnTo>
                  <a:lnTo>
                    <a:pt x="64664" y="24249"/>
                  </a:lnTo>
                </a:path>
              </a:pathLst>
            </a:custGeom>
            <a:noFill/>
            <a:ln w="12700" cap="flat">
              <a:solidFill>
                <a:schemeClr val="tx1"/>
              </a:solidFill>
              <a:prstDash val="solid"/>
              <a:miter/>
            </a:ln>
          </p:spPr>
          <p:txBody>
            <a:bodyPr rtlCol="0" anchor="ctr"/>
            <a:lstStyle/>
            <a:p>
              <a:endParaRPr lang="en-AU"/>
            </a:p>
          </p:txBody>
        </p:sp>
      </p:grpSp>
      <p:grpSp>
        <p:nvGrpSpPr>
          <p:cNvPr id="2115" name="Group 2114">
            <a:extLst>
              <a:ext uri="{FF2B5EF4-FFF2-40B4-BE49-F238E27FC236}">
                <a16:creationId xmlns:a16="http://schemas.microsoft.com/office/drawing/2014/main" id="{DF242686-EB54-4AFD-B822-23FB097C8639}"/>
              </a:ext>
            </a:extLst>
          </p:cNvPr>
          <p:cNvGrpSpPr/>
          <p:nvPr userDrawn="1"/>
        </p:nvGrpSpPr>
        <p:grpSpPr>
          <a:xfrm>
            <a:off x="8174602" y="775797"/>
            <a:ext cx="371820" cy="371820"/>
            <a:chOff x="15418896" y="2202842"/>
            <a:chExt cx="371820" cy="371820"/>
          </a:xfrm>
        </p:grpSpPr>
        <p:sp>
          <p:nvSpPr>
            <p:cNvPr id="1958" name="Freeform: Shape 1957">
              <a:extLst>
                <a:ext uri="{FF2B5EF4-FFF2-40B4-BE49-F238E27FC236}">
                  <a16:creationId xmlns:a16="http://schemas.microsoft.com/office/drawing/2014/main" id="{C5914C9F-3578-4ADB-8872-7F7AE46467AA}"/>
                </a:ext>
              </a:extLst>
            </p:cNvPr>
            <p:cNvSpPr/>
            <p:nvPr/>
          </p:nvSpPr>
          <p:spPr>
            <a:xfrm>
              <a:off x="15418896" y="2202842"/>
              <a:ext cx="371820" cy="226325"/>
            </a:xfrm>
            <a:custGeom>
              <a:avLst/>
              <a:gdLst>
                <a:gd name="connsiteX0" fmla="*/ 299073 w 371820"/>
                <a:gd name="connsiteY0" fmla="*/ 226325 h 226325"/>
                <a:gd name="connsiteX1" fmla="*/ 371820 w 371820"/>
                <a:gd name="connsiteY1" fmla="*/ 153578 h 226325"/>
                <a:gd name="connsiteX2" fmla="*/ 299073 w 371820"/>
                <a:gd name="connsiteY2" fmla="*/ 80831 h 226325"/>
                <a:gd name="connsiteX3" fmla="*/ 273530 w 371820"/>
                <a:gd name="connsiteY3" fmla="*/ 85519 h 226325"/>
                <a:gd name="connsiteX4" fmla="*/ 173786 w 371820"/>
                <a:gd name="connsiteY4" fmla="*/ 0 h 226325"/>
                <a:gd name="connsiteX5" fmla="*/ 72909 w 371820"/>
                <a:gd name="connsiteY5" fmla="*/ 97562 h 226325"/>
                <a:gd name="connsiteX6" fmla="*/ 64664 w 371820"/>
                <a:gd name="connsiteY6" fmla="*/ 96997 h 226325"/>
                <a:gd name="connsiteX7" fmla="*/ 0 w 371820"/>
                <a:gd name="connsiteY7" fmla="*/ 161661 h 226325"/>
                <a:gd name="connsiteX8" fmla="*/ 64664 w 371820"/>
                <a:gd name="connsiteY8" fmla="*/ 226325 h 226325"/>
                <a:gd name="connsiteX9" fmla="*/ 72747 w 371820"/>
                <a:gd name="connsiteY9"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820" h="226325">
                  <a:moveTo>
                    <a:pt x="299073" y="226325"/>
                  </a:move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4" y="96997"/>
                    <a:pt x="64664" y="96997"/>
                  </a:cubicBezTo>
                  <a:cubicBezTo>
                    <a:pt x="28937" y="96997"/>
                    <a:pt x="0" y="125934"/>
                    <a:pt x="0" y="161661"/>
                  </a:cubicBezTo>
                  <a:cubicBezTo>
                    <a:pt x="0" y="197388"/>
                    <a:pt x="28937" y="226325"/>
                    <a:pt x="64664" y="226325"/>
                  </a:cubicBezTo>
                  <a:lnTo>
                    <a:pt x="72747" y="226325"/>
                  </a:lnTo>
                </a:path>
              </a:pathLst>
            </a:custGeom>
            <a:noFill/>
            <a:ln w="12700" cap="flat">
              <a:solidFill>
                <a:schemeClr val="tx1"/>
              </a:solidFill>
              <a:prstDash val="solid"/>
              <a:miter/>
            </a:ln>
          </p:spPr>
          <p:txBody>
            <a:bodyPr rtlCol="0" anchor="ctr"/>
            <a:lstStyle/>
            <a:p>
              <a:endParaRPr lang="en-AU"/>
            </a:p>
          </p:txBody>
        </p:sp>
        <p:sp>
          <p:nvSpPr>
            <p:cNvPr id="1959" name="Freeform: Shape 1958">
              <a:extLst>
                <a:ext uri="{FF2B5EF4-FFF2-40B4-BE49-F238E27FC236}">
                  <a16:creationId xmlns:a16="http://schemas.microsoft.com/office/drawing/2014/main" id="{1F8203C6-A57F-49A9-B24A-F26A779EB8C0}"/>
                </a:ext>
              </a:extLst>
            </p:cNvPr>
            <p:cNvSpPr/>
            <p:nvPr/>
          </p:nvSpPr>
          <p:spPr>
            <a:xfrm>
              <a:off x="15523976" y="2235175"/>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020" name="Freeform: Shape 2019">
              <a:extLst>
                <a:ext uri="{FF2B5EF4-FFF2-40B4-BE49-F238E27FC236}">
                  <a16:creationId xmlns:a16="http://schemas.microsoft.com/office/drawing/2014/main" id="{205CB089-DF32-4E32-BB5C-9024D28DEB95}"/>
                </a:ext>
              </a:extLst>
            </p:cNvPr>
            <p:cNvSpPr/>
            <p:nvPr/>
          </p:nvSpPr>
          <p:spPr>
            <a:xfrm>
              <a:off x="15515893" y="2429168"/>
              <a:ext cx="177827" cy="145494"/>
            </a:xfrm>
            <a:custGeom>
              <a:avLst/>
              <a:gdLst>
                <a:gd name="connsiteX0" fmla="*/ 161661 w 177827"/>
                <a:gd name="connsiteY0" fmla="*/ 0 h 145494"/>
                <a:gd name="connsiteX1" fmla="*/ 177827 w 177827"/>
                <a:gd name="connsiteY1" fmla="*/ 16166 h 145494"/>
                <a:gd name="connsiteX2" fmla="*/ 177827 w 177827"/>
                <a:gd name="connsiteY2" fmla="*/ 129329 h 145494"/>
                <a:gd name="connsiteX3" fmla="*/ 161661 w 177827"/>
                <a:gd name="connsiteY3" fmla="*/ 145495 h 145494"/>
                <a:gd name="connsiteX4" fmla="*/ 16166 w 177827"/>
                <a:gd name="connsiteY4" fmla="*/ 145495 h 145494"/>
                <a:gd name="connsiteX5" fmla="*/ 0 w 177827"/>
                <a:gd name="connsiteY5" fmla="*/ 129329 h 145494"/>
                <a:gd name="connsiteX6" fmla="*/ 0 w 177827"/>
                <a:gd name="connsiteY6" fmla="*/ 16166 h 145494"/>
                <a:gd name="connsiteX7" fmla="*/ 16166 w 177827"/>
                <a:gd name="connsiteY7" fmla="*/ 0 h 14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827" h="145494">
                  <a:moveTo>
                    <a:pt x="161661" y="0"/>
                  </a:moveTo>
                  <a:cubicBezTo>
                    <a:pt x="170589" y="0"/>
                    <a:pt x="177827" y="7238"/>
                    <a:pt x="177827" y="16166"/>
                  </a:cubicBezTo>
                  <a:lnTo>
                    <a:pt x="177827" y="129329"/>
                  </a:lnTo>
                  <a:cubicBezTo>
                    <a:pt x="177827" y="138257"/>
                    <a:pt x="170589" y="145495"/>
                    <a:pt x="161661" y="145495"/>
                  </a:cubicBezTo>
                  <a:lnTo>
                    <a:pt x="16166" y="145495"/>
                  </a:lnTo>
                  <a:cubicBezTo>
                    <a:pt x="7238" y="145495"/>
                    <a:pt x="0" y="138257"/>
                    <a:pt x="0" y="129329"/>
                  </a:cubicBezTo>
                  <a:lnTo>
                    <a:pt x="0" y="16166"/>
                  </a:lnTo>
                  <a:cubicBezTo>
                    <a:pt x="0" y="7238"/>
                    <a:pt x="7238" y="0"/>
                    <a:pt x="16166" y="0"/>
                  </a:cubicBezTo>
                  <a:close/>
                </a:path>
              </a:pathLst>
            </a:custGeom>
            <a:noFill/>
            <a:ln w="12700" cap="flat">
              <a:solidFill>
                <a:schemeClr val="tx1"/>
              </a:solidFill>
              <a:prstDash val="solid"/>
              <a:miter/>
            </a:ln>
          </p:spPr>
          <p:txBody>
            <a:bodyPr rtlCol="0" anchor="ctr"/>
            <a:lstStyle/>
            <a:p>
              <a:endParaRPr lang="en-AU"/>
            </a:p>
          </p:txBody>
        </p:sp>
        <p:sp>
          <p:nvSpPr>
            <p:cNvPr id="2021" name="Freeform: Shape 2020">
              <a:extLst>
                <a:ext uri="{FF2B5EF4-FFF2-40B4-BE49-F238E27FC236}">
                  <a16:creationId xmlns:a16="http://schemas.microsoft.com/office/drawing/2014/main" id="{8D90641A-C880-4F78-8CC6-B94424BF5A6F}"/>
                </a:ext>
              </a:extLst>
            </p:cNvPr>
            <p:cNvSpPr/>
            <p:nvPr/>
          </p:nvSpPr>
          <p:spPr>
            <a:xfrm>
              <a:off x="15540142" y="2324088"/>
              <a:ext cx="129328" cy="105079"/>
            </a:xfrm>
            <a:custGeom>
              <a:avLst/>
              <a:gdLst>
                <a:gd name="connsiteX0" fmla="*/ 129329 w 129328"/>
                <a:gd name="connsiteY0" fmla="*/ 105080 h 105079"/>
                <a:gd name="connsiteX1" fmla="*/ 96997 w 129328"/>
                <a:gd name="connsiteY1" fmla="*/ 105080 h 105079"/>
                <a:gd name="connsiteX2" fmla="*/ 96997 w 129328"/>
                <a:gd name="connsiteY2" fmla="*/ 64664 h 105079"/>
                <a:gd name="connsiteX3" fmla="*/ 64664 w 129328"/>
                <a:gd name="connsiteY3" fmla="*/ 32332 h 105079"/>
                <a:gd name="connsiteX4" fmla="*/ 32332 w 129328"/>
                <a:gd name="connsiteY4" fmla="*/ 64664 h 105079"/>
                <a:gd name="connsiteX5" fmla="*/ 32332 w 129328"/>
                <a:gd name="connsiteY5" fmla="*/ 105080 h 105079"/>
                <a:gd name="connsiteX6" fmla="*/ 0 w 129328"/>
                <a:gd name="connsiteY6" fmla="*/ 105080 h 105079"/>
                <a:gd name="connsiteX7" fmla="*/ 0 w 129328"/>
                <a:gd name="connsiteY7" fmla="*/ 64664 h 105079"/>
                <a:gd name="connsiteX8" fmla="*/ 64664 w 129328"/>
                <a:gd name="connsiteY8" fmla="*/ 0 h 105079"/>
                <a:gd name="connsiteX9" fmla="*/ 129329 w 129328"/>
                <a:gd name="connsiteY9" fmla="*/ 64664 h 105079"/>
                <a:gd name="connsiteX10" fmla="*/ 129329 w 129328"/>
                <a:gd name="connsiteY10" fmla="*/ 105080 h 10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328" h="105079">
                  <a:moveTo>
                    <a:pt x="129329" y="105080"/>
                  </a:moveTo>
                  <a:lnTo>
                    <a:pt x="96997" y="105080"/>
                  </a:lnTo>
                  <a:lnTo>
                    <a:pt x="96997" y="64664"/>
                  </a:lnTo>
                  <a:cubicBezTo>
                    <a:pt x="96997" y="46801"/>
                    <a:pt x="82528" y="32332"/>
                    <a:pt x="64664" y="32332"/>
                  </a:cubicBezTo>
                  <a:cubicBezTo>
                    <a:pt x="46801" y="32332"/>
                    <a:pt x="32332" y="46801"/>
                    <a:pt x="32332" y="64664"/>
                  </a:cubicBezTo>
                  <a:lnTo>
                    <a:pt x="32332" y="105080"/>
                  </a:lnTo>
                  <a:lnTo>
                    <a:pt x="0" y="105080"/>
                  </a:lnTo>
                  <a:lnTo>
                    <a:pt x="0" y="64664"/>
                  </a:lnTo>
                  <a:cubicBezTo>
                    <a:pt x="0" y="29018"/>
                    <a:pt x="29018" y="0"/>
                    <a:pt x="64664" y="0"/>
                  </a:cubicBezTo>
                  <a:cubicBezTo>
                    <a:pt x="100311" y="0"/>
                    <a:pt x="129329" y="29018"/>
                    <a:pt x="129329" y="64664"/>
                  </a:cubicBezTo>
                  <a:lnTo>
                    <a:pt x="129329" y="105080"/>
                  </a:lnTo>
                  <a:close/>
                </a:path>
              </a:pathLst>
            </a:custGeom>
            <a:noFill/>
            <a:ln w="12700" cap="flat">
              <a:solidFill>
                <a:schemeClr val="tx1"/>
              </a:solidFill>
              <a:prstDash val="solid"/>
              <a:miter/>
            </a:ln>
          </p:spPr>
          <p:txBody>
            <a:bodyPr rtlCol="0" anchor="ctr"/>
            <a:lstStyle/>
            <a:p>
              <a:endParaRPr lang="en-AU"/>
            </a:p>
          </p:txBody>
        </p:sp>
        <p:sp>
          <p:nvSpPr>
            <p:cNvPr id="2022" name="Freeform: Shape 2021">
              <a:extLst>
                <a:ext uri="{FF2B5EF4-FFF2-40B4-BE49-F238E27FC236}">
                  <a16:creationId xmlns:a16="http://schemas.microsoft.com/office/drawing/2014/main" id="{9872EF10-7878-494E-A252-7C14B2E1B958}"/>
                </a:ext>
              </a:extLst>
            </p:cNvPr>
            <p:cNvSpPr/>
            <p:nvPr/>
          </p:nvSpPr>
          <p:spPr>
            <a:xfrm>
              <a:off x="15580557" y="2477666"/>
              <a:ext cx="72747" cy="48498"/>
            </a:xfrm>
            <a:custGeom>
              <a:avLst/>
              <a:gdLst>
                <a:gd name="connsiteX0" fmla="*/ 0 w 72747"/>
                <a:gd name="connsiteY0" fmla="*/ 24249 h 48498"/>
                <a:gd name="connsiteX1" fmla="*/ 24249 w 72747"/>
                <a:gd name="connsiteY1" fmla="*/ 48498 h 48498"/>
                <a:gd name="connsiteX2" fmla="*/ 72747 w 72747"/>
                <a:gd name="connsiteY2" fmla="*/ 0 h 48498"/>
              </a:gdLst>
              <a:ahLst/>
              <a:cxnLst>
                <a:cxn ang="0">
                  <a:pos x="connsiteX0" y="connsiteY0"/>
                </a:cxn>
                <a:cxn ang="0">
                  <a:pos x="connsiteX1" y="connsiteY1"/>
                </a:cxn>
                <a:cxn ang="0">
                  <a:pos x="connsiteX2" y="connsiteY2"/>
                </a:cxn>
              </a:cxnLst>
              <a:rect l="l" t="t" r="r" b="b"/>
              <a:pathLst>
                <a:path w="72747" h="48498">
                  <a:moveTo>
                    <a:pt x="0" y="24249"/>
                  </a:moveTo>
                  <a:lnTo>
                    <a:pt x="24249" y="48498"/>
                  </a:lnTo>
                  <a:lnTo>
                    <a:pt x="72747" y="0"/>
                  </a:lnTo>
                </a:path>
              </a:pathLst>
            </a:custGeom>
            <a:noFill/>
            <a:ln w="12700" cap="flat">
              <a:solidFill>
                <a:schemeClr val="tx1"/>
              </a:solidFill>
              <a:prstDash val="solid"/>
              <a:miter/>
            </a:ln>
          </p:spPr>
          <p:txBody>
            <a:bodyPr rtlCol="0" anchor="ctr"/>
            <a:lstStyle/>
            <a:p>
              <a:endParaRPr lang="en-AU"/>
            </a:p>
          </p:txBody>
        </p:sp>
      </p:grpSp>
      <p:grpSp>
        <p:nvGrpSpPr>
          <p:cNvPr id="2117" name="Group 2116">
            <a:extLst>
              <a:ext uri="{FF2B5EF4-FFF2-40B4-BE49-F238E27FC236}">
                <a16:creationId xmlns:a16="http://schemas.microsoft.com/office/drawing/2014/main" id="{A5A5566A-29FE-4F93-A8D2-D058AE0C7E4B}"/>
              </a:ext>
            </a:extLst>
          </p:cNvPr>
          <p:cNvGrpSpPr/>
          <p:nvPr userDrawn="1"/>
        </p:nvGrpSpPr>
        <p:grpSpPr>
          <a:xfrm>
            <a:off x="9382577" y="775797"/>
            <a:ext cx="371820" cy="371820"/>
            <a:chOff x="13090977" y="2978815"/>
            <a:chExt cx="371820" cy="371820"/>
          </a:xfrm>
        </p:grpSpPr>
        <p:sp>
          <p:nvSpPr>
            <p:cNvPr id="1946" name="Freeform: Shape 1945">
              <a:extLst>
                <a:ext uri="{FF2B5EF4-FFF2-40B4-BE49-F238E27FC236}">
                  <a16:creationId xmlns:a16="http://schemas.microsoft.com/office/drawing/2014/main" id="{2AC1BC0B-0D2F-4FBC-93FF-CD784A95049D}"/>
                </a:ext>
              </a:extLst>
            </p:cNvPr>
            <p:cNvSpPr/>
            <p:nvPr/>
          </p:nvSpPr>
          <p:spPr>
            <a:xfrm>
              <a:off x="13090977" y="2978815"/>
              <a:ext cx="371820" cy="226325"/>
            </a:xfrm>
            <a:custGeom>
              <a:avLst/>
              <a:gdLst>
                <a:gd name="connsiteX0" fmla="*/ 282907 w 371820"/>
                <a:gd name="connsiteY0" fmla="*/ 226325 h 226325"/>
                <a:gd name="connsiteX1" fmla="*/ 299073 w 371820"/>
                <a:gd name="connsiteY1" fmla="*/ 226325 h 226325"/>
                <a:gd name="connsiteX2" fmla="*/ 371820 w 371820"/>
                <a:gd name="connsiteY2" fmla="*/ 153578 h 226325"/>
                <a:gd name="connsiteX3" fmla="*/ 299073 w 371820"/>
                <a:gd name="connsiteY3" fmla="*/ 80831 h 226325"/>
                <a:gd name="connsiteX4" fmla="*/ 273530 w 371820"/>
                <a:gd name="connsiteY4" fmla="*/ 85519 h 226325"/>
                <a:gd name="connsiteX5" fmla="*/ 173786 w 371820"/>
                <a:gd name="connsiteY5" fmla="*/ 0 h 226325"/>
                <a:gd name="connsiteX6" fmla="*/ 72909 w 371820"/>
                <a:gd name="connsiteY6" fmla="*/ 97562 h 226325"/>
                <a:gd name="connsiteX7" fmla="*/ 64664 w 371820"/>
                <a:gd name="connsiteY7" fmla="*/ 96997 h 226325"/>
                <a:gd name="connsiteX8" fmla="*/ 0 w 371820"/>
                <a:gd name="connsiteY8" fmla="*/ 161661 h 226325"/>
                <a:gd name="connsiteX9" fmla="*/ 64664 w 371820"/>
                <a:gd name="connsiteY9" fmla="*/ 226325 h 226325"/>
                <a:gd name="connsiteX10" fmla="*/ 88914 w 371820"/>
                <a:gd name="connsiteY10"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820" h="226325">
                  <a:moveTo>
                    <a:pt x="282907" y="226325"/>
                  </a:moveTo>
                  <a:lnTo>
                    <a:pt x="299073" y="226325"/>
                  </a:ln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3" y="96997"/>
                    <a:pt x="64664" y="96997"/>
                  </a:cubicBezTo>
                  <a:cubicBezTo>
                    <a:pt x="28937" y="96997"/>
                    <a:pt x="0" y="125934"/>
                    <a:pt x="0" y="161661"/>
                  </a:cubicBezTo>
                  <a:cubicBezTo>
                    <a:pt x="0" y="197388"/>
                    <a:pt x="28937" y="226325"/>
                    <a:pt x="64664" y="226325"/>
                  </a:cubicBezTo>
                  <a:lnTo>
                    <a:pt x="88914" y="226325"/>
                  </a:lnTo>
                </a:path>
              </a:pathLst>
            </a:custGeom>
            <a:noFill/>
            <a:ln w="12700" cap="flat">
              <a:solidFill>
                <a:schemeClr val="tx1"/>
              </a:solidFill>
              <a:prstDash val="solid"/>
              <a:miter/>
            </a:ln>
          </p:spPr>
          <p:txBody>
            <a:bodyPr rtlCol="0" anchor="ctr"/>
            <a:lstStyle/>
            <a:p>
              <a:endParaRPr lang="en-AU"/>
            </a:p>
          </p:txBody>
        </p:sp>
        <p:sp>
          <p:nvSpPr>
            <p:cNvPr id="1947" name="Freeform: Shape 1946">
              <a:extLst>
                <a:ext uri="{FF2B5EF4-FFF2-40B4-BE49-F238E27FC236}">
                  <a16:creationId xmlns:a16="http://schemas.microsoft.com/office/drawing/2014/main" id="{CE3AD131-21A6-43DE-847D-7646913DB288}"/>
                </a:ext>
              </a:extLst>
            </p:cNvPr>
            <p:cNvSpPr/>
            <p:nvPr/>
          </p:nvSpPr>
          <p:spPr>
            <a:xfrm>
              <a:off x="13196057" y="3011147"/>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012" name="Freeform: Shape 2011">
              <a:extLst>
                <a:ext uri="{FF2B5EF4-FFF2-40B4-BE49-F238E27FC236}">
                  <a16:creationId xmlns:a16="http://schemas.microsoft.com/office/drawing/2014/main" id="{3A4F9040-99BC-41E2-B126-710391EF56F8}"/>
                </a:ext>
              </a:extLst>
            </p:cNvPr>
            <p:cNvSpPr/>
            <p:nvPr/>
          </p:nvSpPr>
          <p:spPr>
            <a:xfrm>
              <a:off x="13147559" y="3237473"/>
              <a:ext cx="8083" cy="105079"/>
            </a:xfrm>
            <a:custGeom>
              <a:avLst/>
              <a:gdLst>
                <a:gd name="connsiteX0" fmla="*/ 0 w 8083"/>
                <a:gd name="connsiteY0" fmla="*/ 0 h 105079"/>
                <a:gd name="connsiteX1" fmla="*/ 0 w 8083"/>
                <a:gd name="connsiteY1" fmla="*/ 105080 h 105079"/>
              </a:gdLst>
              <a:ahLst/>
              <a:cxnLst>
                <a:cxn ang="0">
                  <a:pos x="connsiteX0" y="connsiteY0"/>
                </a:cxn>
                <a:cxn ang="0">
                  <a:pos x="connsiteX1" y="connsiteY1"/>
                </a:cxn>
              </a:cxnLst>
              <a:rect l="l" t="t" r="r" b="b"/>
              <a:pathLst>
                <a:path w="8083" h="105079">
                  <a:moveTo>
                    <a:pt x="0" y="0"/>
                  </a:moveTo>
                  <a:lnTo>
                    <a:pt x="0" y="105080"/>
                  </a:lnTo>
                </a:path>
              </a:pathLst>
            </a:custGeom>
            <a:ln w="12700" cap="flat">
              <a:solidFill>
                <a:schemeClr val="tx1"/>
              </a:solidFill>
              <a:prstDash val="solid"/>
              <a:miter/>
            </a:ln>
          </p:spPr>
          <p:txBody>
            <a:bodyPr rtlCol="0" anchor="ctr"/>
            <a:lstStyle/>
            <a:p>
              <a:endParaRPr lang="en-AU"/>
            </a:p>
          </p:txBody>
        </p:sp>
        <p:sp>
          <p:nvSpPr>
            <p:cNvPr id="2013" name="Freeform: Shape 2012">
              <a:extLst>
                <a:ext uri="{FF2B5EF4-FFF2-40B4-BE49-F238E27FC236}">
                  <a16:creationId xmlns:a16="http://schemas.microsoft.com/office/drawing/2014/main" id="{194AFD97-68DC-4D68-9F3B-6689988932F4}"/>
                </a:ext>
              </a:extLst>
            </p:cNvPr>
            <p:cNvSpPr/>
            <p:nvPr/>
          </p:nvSpPr>
          <p:spPr>
            <a:xfrm>
              <a:off x="13115227" y="3237473"/>
              <a:ext cx="64664" cy="24249"/>
            </a:xfrm>
            <a:custGeom>
              <a:avLst/>
              <a:gdLst>
                <a:gd name="connsiteX0" fmla="*/ 64664 w 64664"/>
                <a:gd name="connsiteY0" fmla="*/ 24249 h 24249"/>
                <a:gd name="connsiteX1" fmla="*/ 32332 w 64664"/>
                <a:gd name="connsiteY1" fmla="*/ 0 h 24249"/>
                <a:gd name="connsiteX2" fmla="*/ 0 w 64664"/>
                <a:gd name="connsiteY2" fmla="*/ 24249 h 24249"/>
              </a:gdLst>
              <a:ahLst/>
              <a:cxnLst>
                <a:cxn ang="0">
                  <a:pos x="connsiteX0" y="connsiteY0"/>
                </a:cxn>
                <a:cxn ang="0">
                  <a:pos x="connsiteX1" y="connsiteY1"/>
                </a:cxn>
                <a:cxn ang="0">
                  <a:pos x="connsiteX2" y="connsiteY2"/>
                </a:cxn>
              </a:cxnLst>
              <a:rect l="l" t="t" r="r" b="b"/>
              <a:pathLst>
                <a:path w="64664" h="24249">
                  <a:moveTo>
                    <a:pt x="64664" y="24249"/>
                  </a:moveTo>
                  <a:lnTo>
                    <a:pt x="32332" y="0"/>
                  </a:lnTo>
                  <a:lnTo>
                    <a:pt x="0" y="24249"/>
                  </a:lnTo>
                </a:path>
              </a:pathLst>
            </a:custGeom>
            <a:noFill/>
            <a:ln w="12700" cap="flat">
              <a:solidFill>
                <a:schemeClr val="tx1"/>
              </a:solidFill>
              <a:prstDash val="solid"/>
              <a:miter/>
            </a:ln>
          </p:spPr>
          <p:txBody>
            <a:bodyPr rtlCol="0" anchor="ctr"/>
            <a:lstStyle/>
            <a:p>
              <a:endParaRPr lang="en-AU"/>
            </a:p>
          </p:txBody>
        </p:sp>
        <p:sp>
          <p:nvSpPr>
            <p:cNvPr id="2014" name="Freeform: Shape 2013">
              <a:extLst>
                <a:ext uri="{FF2B5EF4-FFF2-40B4-BE49-F238E27FC236}">
                  <a16:creationId xmlns:a16="http://schemas.microsoft.com/office/drawing/2014/main" id="{83FC175C-9270-4AD9-A3A2-F460BB5DA003}"/>
                </a:ext>
              </a:extLst>
            </p:cNvPr>
            <p:cNvSpPr/>
            <p:nvPr/>
          </p:nvSpPr>
          <p:spPr>
            <a:xfrm>
              <a:off x="13406216" y="3229390"/>
              <a:ext cx="8083" cy="105079"/>
            </a:xfrm>
            <a:custGeom>
              <a:avLst/>
              <a:gdLst>
                <a:gd name="connsiteX0" fmla="*/ 0 w 8083"/>
                <a:gd name="connsiteY0" fmla="*/ 105080 h 105079"/>
                <a:gd name="connsiteX1" fmla="*/ 0 w 8083"/>
                <a:gd name="connsiteY1" fmla="*/ 0 h 105079"/>
              </a:gdLst>
              <a:ahLst/>
              <a:cxnLst>
                <a:cxn ang="0">
                  <a:pos x="connsiteX0" y="connsiteY0"/>
                </a:cxn>
                <a:cxn ang="0">
                  <a:pos x="connsiteX1" y="connsiteY1"/>
                </a:cxn>
              </a:cxnLst>
              <a:rect l="l" t="t" r="r" b="b"/>
              <a:pathLst>
                <a:path w="8083" h="105079">
                  <a:moveTo>
                    <a:pt x="0" y="105080"/>
                  </a:moveTo>
                  <a:lnTo>
                    <a:pt x="0" y="0"/>
                  </a:lnTo>
                </a:path>
              </a:pathLst>
            </a:custGeom>
            <a:ln w="12700" cap="flat">
              <a:solidFill>
                <a:schemeClr val="tx1"/>
              </a:solidFill>
              <a:prstDash val="solid"/>
              <a:miter/>
            </a:ln>
          </p:spPr>
          <p:txBody>
            <a:bodyPr rtlCol="0" anchor="ctr"/>
            <a:lstStyle/>
            <a:p>
              <a:endParaRPr lang="en-AU"/>
            </a:p>
          </p:txBody>
        </p:sp>
        <p:sp>
          <p:nvSpPr>
            <p:cNvPr id="2015" name="Freeform: Shape 2014">
              <a:extLst>
                <a:ext uri="{FF2B5EF4-FFF2-40B4-BE49-F238E27FC236}">
                  <a16:creationId xmlns:a16="http://schemas.microsoft.com/office/drawing/2014/main" id="{B2F7DC1B-1A5D-4C98-A2A4-6710DB01C66A}"/>
                </a:ext>
              </a:extLst>
            </p:cNvPr>
            <p:cNvSpPr/>
            <p:nvPr/>
          </p:nvSpPr>
          <p:spPr>
            <a:xfrm>
              <a:off x="13373884" y="3310220"/>
              <a:ext cx="64664" cy="24249"/>
            </a:xfrm>
            <a:custGeom>
              <a:avLst/>
              <a:gdLst>
                <a:gd name="connsiteX0" fmla="*/ 64664 w 64664"/>
                <a:gd name="connsiteY0" fmla="*/ 0 h 24249"/>
                <a:gd name="connsiteX1" fmla="*/ 32332 w 64664"/>
                <a:gd name="connsiteY1" fmla="*/ 24249 h 24249"/>
                <a:gd name="connsiteX2" fmla="*/ 0 w 64664"/>
                <a:gd name="connsiteY2" fmla="*/ 0 h 24249"/>
              </a:gdLst>
              <a:ahLst/>
              <a:cxnLst>
                <a:cxn ang="0">
                  <a:pos x="connsiteX0" y="connsiteY0"/>
                </a:cxn>
                <a:cxn ang="0">
                  <a:pos x="connsiteX1" y="connsiteY1"/>
                </a:cxn>
                <a:cxn ang="0">
                  <a:pos x="connsiteX2" y="connsiteY2"/>
                </a:cxn>
              </a:cxnLst>
              <a:rect l="l" t="t" r="r" b="b"/>
              <a:pathLst>
                <a:path w="64664" h="24249">
                  <a:moveTo>
                    <a:pt x="64664" y="0"/>
                  </a:moveTo>
                  <a:lnTo>
                    <a:pt x="32332" y="24249"/>
                  </a:lnTo>
                  <a:lnTo>
                    <a:pt x="0" y="0"/>
                  </a:lnTo>
                </a:path>
              </a:pathLst>
            </a:custGeom>
            <a:noFill/>
            <a:ln w="12700" cap="flat">
              <a:solidFill>
                <a:schemeClr val="tx1"/>
              </a:solidFill>
              <a:prstDash val="solid"/>
              <a:miter/>
            </a:ln>
          </p:spPr>
          <p:txBody>
            <a:bodyPr rtlCol="0" anchor="ctr"/>
            <a:lstStyle/>
            <a:p>
              <a:endParaRPr lang="en-AU"/>
            </a:p>
          </p:txBody>
        </p:sp>
        <p:sp>
          <p:nvSpPr>
            <p:cNvPr id="2031" name="Freeform: Shape 2030">
              <a:extLst>
                <a:ext uri="{FF2B5EF4-FFF2-40B4-BE49-F238E27FC236}">
                  <a16:creationId xmlns:a16="http://schemas.microsoft.com/office/drawing/2014/main" id="{B92A88FF-EF9C-41A6-A6D9-127966E740AB}"/>
                </a:ext>
              </a:extLst>
            </p:cNvPr>
            <p:cNvSpPr/>
            <p:nvPr/>
          </p:nvSpPr>
          <p:spPr>
            <a:xfrm>
              <a:off x="13204140" y="3285971"/>
              <a:ext cx="145494" cy="8083"/>
            </a:xfrm>
            <a:custGeom>
              <a:avLst/>
              <a:gdLst>
                <a:gd name="connsiteX0" fmla="*/ 145495 w 145494"/>
                <a:gd name="connsiteY0" fmla="*/ 0 h 8083"/>
                <a:gd name="connsiteX1" fmla="*/ 0 w 145494"/>
                <a:gd name="connsiteY1" fmla="*/ 0 h 8083"/>
              </a:gdLst>
              <a:ahLst/>
              <a:cxnLst>
                <a:cxn ang="0">
                  <a:pos x="connsiteX0" y="connsiteY0"/>
                </a:cxn>
                <a:cxn ang="0">
                  <a:pos x="connsiteX1" y="connsiteY1"/>
                </a:cxn>
              </a:cxnLst>
              <a:rect l="l" t="t" r="r" b="b"/>
              <a:pathLst>
                <a:path w="145494" h="8083">
                  <a:moveTo>
                    <a:pt x="145495" y="0"/>
                  </a:moveTo>
                  <a:lnTo>
                    <a:pt x="0" y="0"/>
                  </a:lnTo>
                </a:path>
              </a:pathLst>
            </a:custGeom>
            <a:ln w="12700" cap="flat">
              <a:solidFill>
                <a:schemeClr val="tx1"/>
              </a:solidFill>
              <a:prstDash val="solid"/>
              <a:miter/>
            </a:ln>
          </p:spPr>
          <p:txBody>
            <a:bodyPr rtlCol="0" anchor="ctr"/>
            <a:lstStyle/>
            <a:p>
              <a:endParaRPr lang="en-AU"/>
            </a:p>
          </p:txBody>
        </p:sp>
        <p:sp>
          <p:nvSpPr>
            <p:cNvPr id="2032" name="Freeform: Shape 2031">
              <a:extLst>
                <a:ext uri="{FF2B5EF4-FFF2-40B4-BE49-F238E27FC236}">
                  <a16:creationId xmlns:a16="http://schemas.microsoft.com/office/drawing/2014/main" id="{A3B65C7E-638D-4049-95FD-EF3E4E382198}"/>
                </a:ext>
              </a:extLst>
            </p:cNvPr>
            <p:cNvSpPr/>
            <p:nvPr/>
          </p:nvSpPr>
          <p:spPr>
            <a:xfrm>
              <a:off x="13204140" y="3124310"/>
              <a:ext cx="145494" cy="226325"/>
            </a:xfrm>
            <a:custGeom>
              <a:avLst/>
              <a:gdLst>
                <a:gd name="connsiteX0" fmla="*/ 129329 w 145494"/>
                <a:gd name="connsiteY0" fmla="*/ 0 h 226325"/>
                <a:gd name="connsiteX1" fmla="*/ 145495 w 145494"/>
                <a:gd name="connsiteY1" fmla="*/ 16166 h 226325"/>
                <a:gd name="connsiteX2" fmla="*/ 145495 w 145494"/>
                <a:gd name="connsiteY2" fmla="*/ 210159 h 226325"/>
                <a:gd name="connsiteX3" fmla="*/ 129329 w 145494"/>
                <a:gd name="connsiteY3" fmla="*/ 226325 h 226325"/>
                <a:gd name="connsiteX4" fmla="*/ 16166 w 145494"/>
                <a:gd name="connsiteY4" fmla="*/ 226325 h 226325"/>
                <a:gd name="connsiteX5" fmla="*/ 0 w 145494"/>
                <a:gd name="connsiteY5" fmla="*/ 210159 h 226325"/>
                <a:gd name="connsiteX6" fmla="*/ 0 w 145494"/>
                <a:gd name="connsiteY6" fmla="*/ 16166 h 226325"/>
                <a:gd name="connsiteX7" fmla="*/ 16166 w 145494"/>
                <a:gd name="connsiteY7" fmla="*/ 0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494" h="226325">
                  <a:moveTo>
                    <a:pt x="129329" y="0"/>
                  </a:moveTo>
                  <a:cubicBezTo>
                    <a:pt x="138257" y="0"/>
                    <a:pt x="145495" y="7238"/>
                    <a:pt x="145495" y="16166"/>
                  </a:cubicBezTo>
                  <a:lnTo>
                    <a:pt x="145495" y="210159"/>
                  </a:lnTo>
                  <a:cubicBezTo>
                    <a:pt x="145495" y="219088"/>
                    <a:pt x="138257" y="226325"/>
                    <a:pt x="129329" y="226325"/>
                  </a:cubicBezTo>
                  <a:lnTo>
                    <a:pt x="16166" y="226325"/>
                  </a:lnTo>
                  <a:cubicBezTo>
                    <a:pt x="7238" y="226325"/>
                    <a:pt x="0" y="219088"/>
                    <a:pt x="0" y="210159"/>
                  </a:cubicBezTo>
                  <a:lnTo>
                    <a:pt x="0" y="16166"/>
                  </a:lnTo>
                  <a:cubicBezTo>
                    <a:pt x="0" y="7238"/>
                    <a:pt x="7238" y="0"/>
                    <a:pt x="16166" y="0"/>
                  </a:cubicBezTo>
                  <a:close/>
                </a:path>
              </a:pathLst>
            </a:custGeom>
            <a:noFill/>
            <a:ln w="12700" cap="flat">
              <a:solidFill>
                <a:schemeClr val="tx1"/>
              </a:solidFill>
              <a:prstDash val="solid"/>
              <a:miter/>
            </a:ln>
          </p:spPr>
          <p:txBody>
            <a:bodyPr rtlCol="0" anchor="ctr"/>
            <a:lstStyle/>
            <a:p>
              <a:endParaRPr lang="en-AU"/>
            </a:p>
          </p:txBody>
        </p:sp>
        <p:sp>
          <p:nvSpPr>
            <p:cNvPr id="2033" name="Freeform: Shape 2032">
              <a:extLst>
                <a:ext uri="{FF2B5EF4-FFF2-40B4-BE49-F238E27FC236}">
                  <a16:creationId xmlns:a16="http://schemas.microsoft.com/office/drawing/2014/main" id="{ACFEBF34-EFB2-4ADD-8046-3C77E93AA616}"/>
                </a:ext>
              </a:extLst>
            </p:cNvPr>
            <p:cNvSpPr/>
            <p:nvPr/>
          </p:nvSpPr>
          <p:spPr>
            <a:xfrm>
              <a:off x="13252638" y="3318303"/>
              <a:ext cx="48498" cy="8083"/>
            </a:xfrm>
            <a:custGeom>
              <a:avLst/>
              <a:gdLst>
                <a:gd name="connsiteX0" fmla="*/ 0 w 48498"/>
                <a:gd name="connsiteY0" fmla="*/ 0 h 8083"/>
                <a:gd name="connsiteX1" fmla="*/ 48498 w 48498"/>
                <a:gd name="connsiteY1" fmla="*/ 0 h 8083"/>
              </a:gdLst>
              <a:ahLst/>
              <a:cxnLst>
                <a:cxn ang="0">
                  <a:pos x="connsiteX0" y="connsiteY0"/>
                </a:cxn>
                <a:cxn ang="0">
                  <a:pos x="connsiteX1" y="connsiteY1"/>
                </a:cxn>
              </a:cxnLst>
              <a:rect l="l" t="t" r="r" b="b"/>
              <a:pathLst>
                <a:path w="48498" h="8083">
                  <a:moveTo>
                    <a:pt x="0" y="0"/>
                  </a:moveTo>
                  <a:lnTo>
                    <a:pt x="48498" y="0"/>
                  </a:lnTo>
                </a:path>
              </a:pathLst>
            </a:custGeom>
            <a:ln w="12700" cap="flat">
              <a:solidFill>
                <a:schemeClr val="tx1"/>
              </a:solidFill>
              <a:prstDash val="solid"/>
              <a:miter/>
            </a:ln>
          </p:spPr>
          <p:txBody>
            <a:bodyPr rtlCol="0" anchor="ctr"/>
            <a:lstStyle/>
            <a:p>
              <a:endParaRPr lang="en-AU"/>
            </a:p>
          </p:txBody>
        </p:sp>
        <p:sp>
          <p:nvSpPr>
            <p:cNvPr id="2034" name="Freeform: Shape 2033">
              <a:extLst>
                <a:ext uri="{FF2B5EF4-FFF2-40B4-BE49-F238E27FC236}">
                  <a16:creationId xmlns:a16="http://schemas.microsoft.com/office/drawing/2014/main" id="{2B025DEC-AC10-427A-A0CF-A20C0F0BB876}"/>
                </a:ext>
              </a:extLst>
            </p:cNvPr>
            <p:cNvSpPr/>
            <p:nvPr/>
          </p:nvSpPr>
          <p:spPr>
            <a:xfrm>
              <a:off x="13228389" y="3156642"/>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35" name="Freeform: Shape 2034">
              <a:extLst>
                <a:ext uri="{FF2B5EF4-FFF2-40B4-BE49-F238E27FC236}">
                  <a16:creationId xmlns:a16="http://schemas.microsoft.com/office/drawing/2014/main" id="{AB372560-A1D3-4385-A815-74FBF77C44C5}"/>
                </a:ext>
              </a:extLst>
            </p:cNvPr>
            <p:cNvSpPr/>
            <p:nvPr/>
          </p:nvSpPr>
          <p:spPr>
            <a:xfrm>
              <a:off x="13228389" y="3188974"/>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36" name="Freeform: Shape 2035">
              <a:extLst>
                <a:ext uri="{FF2B5EF4-FFF2-40B4-BE49-F238E27FC236}">
                  <a16:creationId xmlns:a16="http://schemas.microsoft.com/office/drawing/2014/main" id="{90398C91-7930-4C0C-A7C2-E11112AFE1D1}"/>
                </a:ext>
              </a:extLst>
            </p:cNvPr>
            <p:cNvSpPr/>
            <p:nvPr/>
          </p:nvSpPr>
          <p:spPr>
            <a:xfrm>
              <a:off x="13228389" y="3221307"/>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37" name="Freeform: Shape 2036">
              <a:extLst>
                <a:ext uri="{FF2B5EF4-FFF2-40B4-BE49-F238E27FC236}">
                  <a16:creationId xmlns:a16="http://schemas.microsoft.com/office/drawing/2014/main" id="{648CCA3A-6E95-4894-8ED8-D19448124093}"/>
                </a:ext>
              </a:extLst>
            </p:cNvPr>
            <p:cNvSpPr/>
            <p:nvPr/>
          </p:nvSpPr>
          <p:spPr>
            <a:xfrm>
              <a:off x="13228389" y="3253639"/>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38" name="Freeform: Shape 2037">
              <a:extLst>
                <a:ext uri="{FF2B5EF4-FFF2-40B4-BE49-F238E27FC236}">
                  <a16:creationId xmlns:a16="http://schemas.microsoft.com/office/drawing/2014/main" id="{3F9E7659-E0A9-4142-9D33-383B4B7DF243}"/>
                </a:ext>
              </a:extLst>
            </p:cNvPr>
            <p:cNvSpPr/>
            <p:nvPr/>
          </p:nvSpPr>
          <p:spPr>
            <a:xfrm>
              <a:off x="13284971" y="3156642"/>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39" name="Freeform: Shape 2038">
              <a:extLst>
                <a:ext uri="{FF2B5EF4-FFF2-40B4-BE49-F238E27FC236}">
                  <a16:creationId xmlns:a16="http://schemas.microsoft.com/office/drawing/2014/main" id="{A4003AA7-7F84-4B99-B5F2-253A157BCFCE}"/>
                </a:ext>
              </a:extLst>
            </p:cNvPr>
            <p:cNvSpPr/>
            <p:nvPr/>
          </p:nvSpPr>
          <p:spPr>
            <a:xfrm>
              <a:off x="13284971" y="3188974"/>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40" name="Freeform: Shape 2039">
              <a:extLst>
                <a:ext uri="{FF2B5EF4-FFF2-40B4-BE49-F238E27FC236}">
                  <a16:creationId xmlns:a16="http://schemas.microsoft.com/office/drawing/2014/main" id="{B6093326-3EC8-4803-855F-F5B4388BB7AB}"/>
                </a:ext>
              </a:extLst>
            </p:cNvPr>
            <p:cNvSpPr/>
            <p:nvPr/>
          </p:nvSpPr>
          <p:spPr>
            <a:xfrm>
              <a:off x="13284971" y="3221307"/>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grpSp>
      <p:grpSp>
        <p:nvGrpSpPr>
          <p:cNvPr id="2116" name="Group 2115">
            <a:extLst>
              <a:ext uri="{FF2B5EF4-FFF2-40B4-BE49-F238E27FC236}">
                <a16:creationId xmlns:a16="http://schemas.microsoft.com/office/drawing/2014/main" id="{CB9F3F08-A4B0-4B9E-ABCE-DA2C42B114BE}"/>
              </a:ext>
            </a:extLst>
          </p:cNvPr>
          <p:cNvGrpSpPr/>
          <p:nvPr userDrawn="1"/>
        </p:nvGrpSpPr>
        <p:grpSpPr>
          <a:xfrm>
            <a:off x="8712822" y="775797"/>
            <a:ext cx="387986" cy="371820"/>
            <a:chOff x="12306922" y="2978815"/>
            <a:chExt cx="387986" cy="371820"/>
          </a:xfrm>
        </p:grpSpPr>
        <p:sp>
          <p:nvSpPr>
            <p:cNvPr id="1899" name="Freeform: Shape 1898">
              <a:extLst>
                <a:ext uri="{FF2B5EF4-FFF2-40B4-BE49-F238E27FC236}">
                  <a16:creationId xmlns:a16="http://schemas.microsoft.com/office/drawing/2014/main" id="{2A6240FA-608B-4A79-98B9-1C9CD4B67EF0}"/>
                </a:ext>
              </a:extLst>
            </p:cNvPr>
            <p:cNvSpPr/>
            <p:nvPr/>
          </p:nvSpPr>
          <p:spPr>
            <a:xfrm>
              <a:off x="12500915" y="3269805"/>
              <a:ext cx="8083" cy="32332"/>
            </a:xfrm>
            <a:custGeom>
              <a:avLst/>
              <a:gdLst>
                <a:gd name="connsiteX0" fmla="*/ 0 w 8083"/>
                <a:gd name="connsiteY0" fmla="*/ 0 h 32332"/>
                <a:gd name="connsiteX1" fmla="*/ 0 w 8083"/>
                <a:gd name="connsiteY1" fmla="*/ 32332 h 32332"/>
              </a:gdLst>
              <a:ahLst/>
              <a:cxnLst>
                <a:cxn ang="0">
                  <a:pos x="connsiteX0" y="connsiteY0"/>
                </a:cxn>
                <a:cxn ang="0">
                  <a:pos x="connsiteX1" y="connsiteY1"/>
                </a:cxn>
              </a:cxnLst>
              <a:rect l="l" t="t" r="r" b="b"/>
              <a:pathLst>
                <a:path w="8083" h="32332">
                  <a:moveTo>
                    <a:pt x="0" y="0"/>
                  </a:moveTo>
                  <a:lnTo>
                    <a:pt x="0" y="32332"/>
                  </a:lnTo>
                </a:path>
              </a:pathLst>
            </a:custGeom>
            <a:ln w="12700" cap="flat">
              <a:solidFill>
                <a:schemeClr val="tx1"/>
              </a:solidFill>
              <a:prstDash val="solid"/>
              <a:miter/>
            </a:ln>
          </p:spPr>
          <p:txBody>
            <a:bodyPr rtlCol="0" anchor="ctr"/>
            <a:lstStyle/>
            <a:p>
              <a:endParaRPr lang="en-AU"/>
            </a:p>
          </p:txBody>
        </p:sp>
        <p:sp>
          <p:nvSpPr>
            <p:cNvPr id="2072" name="Freeform: Shape 2071">
              <a:extLst>
                <a:ext uri="{FF2B5EF4-FFF2-40B4-BE49-F238E27FC236}">
                  <a16:creationId xmlns:a16="http://schemas.microsoft.com/office/drawing/2014/main" id="{E32D7EC8-4334-4A93-8BE0-A2A0A64AFE83}"/>
                </a:ext>
              </a:extLst>
            </p:cNvPr>
            <p:cNvSpPr/>
            <p:nvPr/>
          </p:nvSpPr>
          <p:spPr>
            <a:xfrm>
              <a:off x="12355420" y="2978815"/>
              <a:ext cx="290989" cy="290989"/>
            </a:xfrm>
            <a:custGeom>
              <a:avLst/>
              <a:gdLst>
                <a:gd name="connsiteX0" fmla="*/ 290990 w 290989"/>
                <a:gd name="connsiteY0" fmla="*/ 145495 h 290989"/>
                <a:gd name="connsiteX1" fmla="*/ 145495 w 290989"/>
                <a:gd name="connsiteY1" fmla="*/ 290990 h 290989"/>
                <a:gd name="connsiteX2" fmla="*/ 0 w 290989"/>
                <a:gd name="connsiteY2" fmla="*/ 145495 h 290989"/>
                <a:gd name="connsiteX3" fmla="*/ 145495 w 290989"/>
                <a:gd name="connsiteY3" fmla="*/ 0 h 290989"/>
                <a:gd name="connsiteX4" fmla="*/ 290990 w 290989"/>
                <a:gd name="connsiteY4" fmla="*/ 145495 h 290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89" h="290989">
                  <a:moveTo>
                    <a:pt x="290990" y="145495"/>
                  </a:moveTo>
                  <a:cubicBezTo>
                    <a:pt x="290990" y="225850"/>
                    <a:pt x="225850" y="290990"/>
                    <a:pt x="145495" y="290990"/>
                  </a:cubicBezTo>
                  <a:cubicBezTo>
                    <a:pt x="65140" y="290990"/>
                    <a:pt x="0" y="225850"/>
                    <a:pt x="0" y="145495"/>
                  </a:cubicBezTo>
                  <a:cubicBezTo>
                    <a:pt x="0" y="65140"/>
                    <a:pt x="65140" y="0"/>
                    <a:pt x="145495" y="0"/>
                  </a:cubicBezTo>
                  <a:cubicBezTo>
                    <a:pt x="225850" y="0"/>
                    <a:pt x="290990" y="65140"/>
                    <a:pt x="290990" y="145495"/>
                  </a:cubicBezTo>
                  <a:close/>
                </a:path>
              </a:pathLst>
            </a:custGeom>
            <a:noFill/>
            <a:ln w="12700" cap="flat">
              <a:solidFill>
                <a:schemeClr val="tx1"/>
              </a:solidFill>
              <a:prstDash val="solid"/>
              <a:miter/>
            </a:ln>
          </p:spPr>
          <p:txBody>
            <a:bodyPr rtlCol="0" anchor="ctr"/>
            <a:lstStyle/>
            <a:p>
              <a:endParaRPr lang="en-AU"/>
            </a:p>
          </p:txBody>
        </p:sp>
        <p:sp>
          <p:nvSpPr>
            <p:cNvPr id="2073" name="Freeform: Shape 2072">
              <a:extLst>
                <a:ext uri="{FF2B5EF4-FFF2-40B4-BE49-F238E27FC236}">
                  <a16:creationId xmlns:a16="http://schemas.microsoft.com/office/drawing/2014/main" id="{7BA7129D-8350-4C45-BBFB-BB5D47135501}"/>
                </a:ext>
              </a:extLst>
            </p:cNvPr>
            <p:cNvSpPr/>
            <p:nvPr/>
          </p:nvSpPr>
          <p:spPr>
            <a:xfrm>
              <a:off x="12400362" y="3019230"/>
              <a:ext cx="201106" cy="40415"/>
            </a:xfrm>
            <a:custGeom>
              <a:avLst/>
              <a:gdLst>
                <a:gd name="connsiteX0" fmla="*/ 0 w 201106"/>
                <a:gd name="connsiteY0" fmla="*/ 0 h 40415"/>
                <a:gd name="connsiteX1" fmla="*/ 100553 w 201106"/>
                <a:gd name="connsiteY1" fmla="*/ 40415 h 40415"/>
                <a:gd name="connsiteX2" fmla="*/ 201106 w 201106"/>
                <a:gd name="connsiteY2" fmla="*/ 0 h 40415"/>
              </a:gdLst>
              <a:ahLst/>
              <a:cxnLst>
                <a:cxn ang="0">
                  <a:pos x="connsiteX0" y="connsiteY0"/>
                </a:cxn>
                <a:cxn ang="0">
                  <a:pos x="connsiteX1" y="connsiteY1"/>
                </a:cxn>
                <a:cxn ang="0">
                  <a:pos x="connsiteX2" y="connsiteY2"/>
                </a:cxn>
              </a:cxnLst>
              <a:rect l="l" t="t" r="r" b="b"/>
              <a:pathLst>
                <a:path w="201106" h="40415">
                  <a:moveTo>
                    <a:pt x="0" y="0"/>
                  </a:moveTo>
                  <a:cubicBezTo>
                    <a:pt x="26108" y="25058"/>
                    <a:pt x="61593" y="40415"/>
                    <a:pt x="100553" y="40415"/>
                  </a:cubicBezTo>
                  <a:cubicBezTo>
                    <a:pt x="139513" y="40415"/>
                    <a:pt x="174998" y="25058"/>
                    <a:pt x="201106" y="0"/>
                  </a:cubicBezTo>
                </a:path>
              </a:pathLst>
            </a:custGeom>
            <a:noFill/>
            <a:ln w="12700" cap="flat">
              <a:solidFill>
                <a:schemeClr val="tx1"/>
              </a:solidFill>
              <a:prstDash val="solid"/>
              <a:miter/>
            </a:ln>
          </p:spPr>
          <p:txBody>
            <a:bodyPr rtlCol="0" anchor="ctr"/>
            <a:lstStyle/>
            <a:p>
              <a:endParaRPr lang="en-AU"/>
            </a:p>
          </p:txBody>
        </p:sp>
        <p:sp>
          <p:nvSpPr>
            <p:cNvPr id="2074" name="Freeform: Shape 2073">
              <a:extLst>
                <a:ext uri="{FF2B5EF4-FFF2-40B4-BE49-F238E27FC236}">
                  <a16:creationId xmlns:a16="http://schemas.microsoft.com/office/drawing/2014/main" id="{E9A2F1D9-37B9-4B99-B840-BB9E5F45C527}"/>
                </a:ext>
              </a:extLst>
            </p:cNvPr>
            <p:cNvSpPr/>
            <p:nvPr/>
          </p:nvSpPr>
          <p:spPr>
            <a:xfrm>
              <a:off x="12400362" y="3188974"/>
              <a:ext cx="201106" cy="40415"/>
            </a:xfrm>
            <a:custGeom>
              <a:avLst/>
              <a:gdLst>
                <a:gd name="connsiteX0" fmla="*/ 0 w 201106"/>
                <a:gd name="connsiteY0" fmla="*/ 40415 h 40415"/>
                <a:gd name="connsiteX1" fmla="*/ 100553 w 201106"/>
                <a:gd name="connsiteY1" fmla="*/ 0 h 40415"/>
                <a:gd name="connsiteX2" fmla="*/ 201106 w 201106"/>
                <a:gd name="connsiteY2" fmla="*/ 40415 h 40415"/>
              </a:gdLst>
              <a:ahLst/>
              <a:cxnLst>
                <a:cxn ang="0">
                  <a:pos x="connsiteX0" y="connsiteY0"/>
                </a:cxn>
                <a:cxn ang="0">
                  <a:pos x="connsiteX1" y="connsiteY1"/>
                </a:cxn>
                <a:cxn ang="0">
                  <a:pos x="connsiteX2" y="connsiteY2"/>
                </a:cxn>
              </a:cxnLst>
              <a:rect l="l" t="t" r="r" b="b"/>
              <a:pathLst>
                <a:path w="201106" h="40415">
                  <a:moveTo>
                    <a:pt x="0" y="40415"/>
                  </a:moveTo>
                  <a:cubicBezTo>
                    <a:pt x="26108" y="15358"/>
                    <a:pt x="61593" y="0"/>
                    <a:pt x="100553" y="0"/>
                  </a:cubicBezTo>
                  <a:cubicBezTo>
                    <a:pt x="139513" y="0"/>
                    <a:pt x="174998" y="15358"/>
                    <a:pt x="201106" y="40415"/>
                  </a:cubicBezTo>
                </a:path>
              </a:pathLst>
            </a:custGeom>
            <a:noFill/>
            <a:ln w="12700" cap="flat">
              <a:solidFill>
                <a:schemeClr val="tx1"/>
              </a:solidFill>
              <a:prstDash val="solid"/>
              <a:miter/>
            </a:ln>
          </p:spPr>
          <p:txBody>
            <a:bodyPr rtlCol="0" anchor="ctr"/>
            <a:lstStyle/>
            <a:p>
              <a:endParaRPr lang="en-AU"/>
            </a:p>
          </p:txBody>
        </p:sp>
        <p:sp>
          <p:nvSpPr>
            <p:cNvPr id="2075" name="Freeform: Shape 2074">
              <a:extLst>
                <a:ext uri="{FF2B5EF4-FFF2-40B4-BE49-F238E27FC236}">
                  <a16:creationId xmlns:a16="http://schemas.microsoft.com/office/drawing/2014/main" id="{B0E0CFEF-D050-46B3-8C4C-51423814127D}"/>
                </a:ext>
              </a:extLst>
            </p:cNvPr>
            <p:cNvSpPr/>
            <p:nvPr/>
          </p:nvSpPr>
          <p:spPr>
            <a:xfrm>
              <a:off x="12428167" y="2978815"/>
              <a:ext cx="145494" cy="290989"/>
            </a:xfrm>
            <a:custGeom>
              <a:avLst/>
              <a:gdLst>
                <a:gd name="connsiteX0" fmla="*/ 145495 w 145494"/>
                <a:gd name="connsiteY0" fmla="*/ 145495 h 290989"/>
                <a:gd name="connsiteX1" fmla="*/ 72747 w 145494"/>
                <a:gd name="connsiteY1" fmla="*/ 290990 h 290989"/>
                <a:gd name="connsiteX2" fmla="*/ 0 w 145494"/>
                <a:gd name="connsiteY2" fmla="*/ 145495 h 290989"/>
                <a:gd name="connsiteX3" fmla="*/ 72747 w 145494"/>
                <a:gd name="connsiteY3" fmla="*/ 0 h 290989"/>
                <a:gd name="connsiteX4" fmla="*/ 145495 w 145494"/>
                <a:gd name="connsiteY4" fmla="*/ 145495 h 290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494" h="290989">
                  <a:moveTo>
                    <a:pt x="145495" y="145495"/>
                  </a:moveTo>
                  <a:cubicBezTo>
                    <a:pt x="145495" y="225850"/>
                    <a:pt x="112925" y="290990"/>
                    <a:pt x="72747" y="290990"/>
                  </a:cubicBezTo>
                  <a:cubicBezTo>
                    <a:pt x="32570" y="290990"/>
                    <a:pt x="0" y="225850"/>
                    <a:pt x="0" y="145495"/>
                  </a:cubicBezTo>
                  <a:cubicBezTo>
                    <a:pt x="0" y="65140"/>
                    <a:pt x="32570" y="0"/>
                    <a:pt x="72747" y="0"/>
                  </a:cubicBezTo>
                  <a:cubicBezTo>
                    <a:pt x="112925" y="0"/>
                    <a:pt x="145495" y="65140"/>
                    <a:pt x="145495" y="145495"/>
                  </a:cubicBezTo>
                  <a:close/>
                </a:path>
              </a:pathLst>
            </a:custGeom>
            <a:noFill/>
            <a:ln w="12700" cap="flat">
              <a:solidFill>
                <a:schemeClr val="tx1"/>
              </a:solidFill>
              <a:prstDash val="solid"/>
              <a:miter/>
            </a:ln>
          </p:spPr>
          <p:txBody>
            <a:bodyPr rtlCol="0" anchor="ctr"/>
            <a:lstStyle/>
            <a:p>
              <a:endParaRPr lang="en-AU"/>
            </a:p>
          </p:txBody>
        </p:sp>
        <p:sp>
          <p:nvSpPr>
            <p:cNvPr id="2076" name="Freeform: Shape 2075">
              <a:extLst>
                <a:ext uri="{FF2B5EF4-FFF2-40B4-BE49-F238E27FC236}">
                  <a16:creationId xmlns:a16="http://schemas.microsoft.com/office/drawing/2014/main" id="{81F2816C-7FA7-40CD-8BD6-5F931A9C3027}"/>
                </a:ext>
              </a:extLst>
            </p:cNvPr>
            <p:cNvSpPr/>
            <p:nvPr/>
          </p:nvSpPr>
          <p:spPr>
            <a:xfrm>
              <a:off x="12525164" y="3124310"/>
              <a:ext cx="121245" cy="8083"/>
            </a:xfrm>
            <a:custGeom>
              <a:avLst/>
              <a:gdLst>
                <a:gd name="connsiteX0" fmla="*/ 0 w 121245"/>
                <a:gd name="connsiteY0" fmla="*/ 0 h 8083"/>
                <a:gd name="connsiteX1" fmla="*/ 121246 w 121245"/>
                <a:gd name="connsiteY1" fmla="*/ 0 h 8083"/>
              </a:gdLst>
              <a:ahLst/>
              <a:cxnLst>
                <a:cxn ang="0">
                  <a:pos x="connsiteX0" y="connsiteY0"/>
                </a:cxn>
                <a:cxn ang="0">
                  <a:pos x="connsiteX1" y="connsiteY1"/>
                </a:cxn>
              </a:cxnLst>
              <a:rect l="l" t="t" r="r" b="b"/>
              <a:pathLst>
                <a:path w="121245" h="8083">
                  <a:moveTo>
                    <a:pt x="0" y="0"/>
                  </a:moveTo>
                  <a:lnTo>
                    <a:pt x="121246" y="0"/>
                  </a:lnTo>
                </a:path>
              </a:pathLst>
            </a:custGeom>
            <a:ln w="12700" cap="flat">
              <a:solidFill>
                <a:schemeClr val="tx1"/>
              </a:solidFill>
              <a:prstDash val="solid"/>
              <a:miter/>
            </a:ln>
          </p:spPr>
          <p:txBody>
            <a:bodyPr rtlCol="0" anchor="ctr"/>
            <a:lstStyle/>
            <a:p>
              <a:endParaRPr lang="en-AU"/>
            </a:p>
          </p:txBody>
        </p:sp>
        <p:sp>
          <p:nvSpPr>
            <p:cNvPr id="2077" name="Freeform: Shape 2076">
              <a:extLst>
                <a:ext uri="{FF2B5EF4-FFF2-40B4-BE49-F238E27FC236}">
                  <a16:creationId xmlns:a16="http://schemas.microsoft.com/office/drawing/2014/main" id="{9F1DAED6-DC77-4E8D-ACB9-B518BFB4FFFC}"/>
                </a:ext>
              </a:extLst>
            </p:cNvPr>
            <p:cNvSpPr/>
            <p:nvPr/>
          </p:nvSpPr>
          <p:spPr>
            <a:xfrm>
              <a:off x="12355420" y="3124310"/>
              <a:ext cx="121245" cy="8083"/>
            </a:xfrm>
            <a:custGeom>
              <a:avLst/>
              <a:gdLst>
                <a:gd name="connsiteX0" fmla="*/ 0 w 121245"/>
                <a:gd name="connsiteY0" fmla="*/ 0 h 8083"/>
                <a:gd name="connsiteX1" fmla="*/ 121246 w 121245"/>
                <a:gd name="connsiteY1" fmla="*/ 0 h 8083"/>
              </a:gdLst>
              <a:ahLst/>
              <a:cxnLst>
                <a:cxn ang="0">
                  <a:pos x="connsiteX0" y="connsiteY0"/>
                </a:cxn>
                <a:cxn ang="0">
                  <a:pos x="connsiteX1" y="connsiteY1"/>
                </a:cxn>
              </a:cxnLst>
              <a:rect l="l" t="t" r="r" b="b"/>
              <a:pathLst>
                <a:path w="121245" h="8083">
                  <a:moveTo>
                    <a:pt x="0" y="0"/>
                  </a:moveTo>
                  <a:lnTo>
                    <a:pt x="121246" y="0"/>
                  </a:lnTo>
                </a:path>
              </a:pathLst>
            </a:custGeom>
            <a:ln w="12700" cap="flat">
              <a:solidFill>
                <a:schemeClr val="tx1"/>
              </a:solidFill>
              <a:prstDash val="solid"/>
              <a:miter/>
            </a:ln>
          </p:spPr>
          <p:txBody>
            <a:bodyPr rtlCol="0" anchor="ctr"/>
            <a:lstStyle/>
            <a:p>
              <a:endParaRPr lang="en-AU"/>
            </a:p>
          </p:txBody>
        </p:sp>
        <p:sp>
          <p:nvSpPr>
            <p:cNvPr id="2078" name="Freeform: Shape 2077">
              <a:extLst>
                <a:ext uri="{FF2B5EF4-FFF2-40B4-BE49-F238E27FC236}">
                  <a16:creationId xmlns:a16="http://schemas.microsoft.com/office/drawing/2014/main" id="{86EE4122-B79F-4F4D-AE06-4BE4956EC055}"/>
                </a:ext>
              </a:extLst>
            </p:cNvPr>
            <p:cNvSpPr/>
            <p:nvPr/>
          </p:nvSpPr>
          <p:spPr>
            <a:xfrm>
              <a:off x="12549413" y="3326386"/>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79" name="Freeform: Shape 2078">
              <a:extLst>
                <a:ext uri="{FF2B5EF4-FFF2-40B4-BE49-F238E27FC236}">
                  <a16:creationId xmlns:a16="http://schemas.microsoft.com/office/drawing/2014/main" id="{B078B4D4-2CCD-4A62-BEE7-6E5BA9181C70}"/>
                </a:ext>
              </a:extLst>
            </p:cNvPr>
            <p:cNvSpPr/>
            <p:nvPr/>
          </p:nvSpPr>
          <p:spPr>
            <a:xfrm>
              <a:off x="12662576" y="3326386"/>
              <a:ext cx="32332" cy="8083"/>
            </a:xfrm>
            <a:custGeom>
              <a:avLst/>
              <a:gdLst>
                <a:gd name="connsiteX0" fmla="*/ 0 w 32332"/>
                <a:gd name="connsiteY0" fmla="*/ 0 h 8083"/>
                <a:gd name="connsiteX1" fmla="*/ 32332 w 32332"/>
                <a:gd name="connsiteY1" fmla="*/ 0 h 8083"/>
              </a:gdLst>
              <a:ahLst/>
              <a:cxnLst>
                <a:cxn ang="0">
                  <a:pos x="connsiteX0" y="connsiteY0"/>
                </a:cxn>
                <a:cxn ang="0">
                  <a:pos x="connsiteX1" y="connsiteY1"/>
                </a:cxn>
              </a:cxnLst>
              <a:rect l="l" t="t" r="r" b="b"/>
              <a:pathLst>
                <a:path w="32332" h="8083">
                  <a:moveTo>
                    <a:pt x="0" y="0"/>
                  </a:moveTo>
                  <a:lnTo>
                    <a:pt x="32332" y="0"/>
                  </a:lnTo>
                </a:path>
              </a:pathLst>
            </a:custGeom>
            <a:ln w="12700" cap="flat">
              <a:solidFill>
                <a:schemeClr val="tx1"/>
              </a:solidFill>
              <a:prstDash val="solid"/>
              <a:miter/>
            </a:ln>
          </p:spPr>
          <p:txBody>
            <a:bodyPr rtlCol="0" anchor="ctr"/>
            <a:lstStyle/>
            <a:p>
              <a:endParaRPr lang="en-AU"/>
            </a:p>
          </p:txBody>
        </p:sp>
        <p:sp>
          <p:nvSpPr>
            <p:cNvPr id="2080" name="Freeform: Shape 2079">
              <a:extLst>
                <a:ext uri="{FF2B5EF4-FFF2-40B4-BE49-F238E27FC236}">
                  <a16:creationId xmlns:a16="http://schemas.microsoft.com/office/drawing/2014/main" id="{7E6D3129-BBD2-4A71-92A6-2A971C6FD6F4}"/>
                </a:ext>
              </a:extLst>
            </p:cNvPr>
            <p:cNvSpPr/>
            <p:nvPr/>
          </p:nvSpPr>
          <p:spPr>
            <a:xfrm>
              <a:off x="12436250" y="3326386"/>
              <a:ext cx="40415" cy="8083"/>
            </a:xfrm>
            <a:custGeom>
              <a:avLst/>
              <a:gdLst>
                <a:gd name="connsiteX0" fmla="*/ 40415 w 40415"/>
                <a:gd name="connsiteY0" fmla="*/ 0 h 8083"/>
                <a:gd name="connsiteX1" fmla="*/ 0 w 40415"/>
                <a:gd name="connsiteY1" fmla="*/ 0 h 8083"/>
              </a:gdLst>
              <a:ahLst/>
              <a:cxnLst>
                <a:cxn ang="0">
                  <a:pos x="connsiteX0" y="connsiteY0"/>
                </a:cxn>
                <a:cxn ang="0">
                  <a:pos x="connsiteX1" y="connsiteY1"/>
                </a:cxn>
              </a:cxnLst>
              <a:rect l="l" t="t" r="r" b="b"/>
              <a:pathLst>
                <a:path w="40415" h="8083">
                  <a:moveTo>
                    <a:pt x="40415" y="0"/>
                  </a:moveTo>
                  <a:lnTo>
                    <a:pt x="0" y="0"/>
                  </a:lnTo>
                </a:path>
              </a:pathLst>
            </a:custGeom>
            <a:ln w="12700" cap="flat">
              <a:solidFill>
                <a:schemeClr val="tx1"/>
              </a:solidFill>
              <a:prstDash val="solid"/>
              <a:miter/>
            </a:ln>
          </p:spPr>
          <p:txBody>
            <a:bodyPr rtlCol="0" anchor="ctr"/>
            <a:lstStyle/>
            <a:p>
              <a:endParaRPr lang="en-AU"/>
            </a:p>
          </p:txBody>
        </p:sp>
        <p:sp>
          <p:nvSpPr>
            <p:cNvPr id="2081" name="Freeform: Shape 2080">
              <a:extLst>
                <a:ext uri="{FF2B5EF4-FFF2-40B4-BE49-F238E27FC236}">
                  <a16:creationId xmlns:a16="http://schemas.microsoft.com/office/drawing/2014/main" id="{6DEAD2DF-EE65-40D6-9348-DDE1D4AAC9A0}"/>
                </a:ext>
              </a:extLst>
            </p:cNvPr>
            <p:cNvSpPr/>
            <p:nvPr/>
          </p:nvSpPr>
          <p:spPr>
            <a:xfrm>
              <a:off x="12306922" y="3326386"/>
              <a:ext cx="56581" cy="8083"/>
            </a:xfrm>
            <a:custGeom>
              <a:avLst/>
              <a:gdLst>
                <a:gd name="connsiteX0" fmla="*/ 56581 w 56581"/>
                <a:gd name="connsiteY0" fmla="*/ 0 h 8083"/>
                <a:gd name="connsiteX1" fmla="*/ 0 w 56581"/>
                <a:gd name="connsiteY1" fmla="*/ 0 h 8083"/>
              </a:gdLst>
              <a:ahLst/>
              <a:cxnLst>
                <a:cxn ang="0">
                  <a:pos x="connsiteX0" y="connsiteY0"/>
                </a:cxn>
                <a:cxn ang="0">
                  <a:pos x="connsiteX1" y="connsiteY1"/>
                </a:cxn>
              </a:cxnLst>
              <a:rect l="l" t="t" r="r" b="b"/>
              <a:pathLst>
                <a:path w="56581" h="8083">
                  <a:moveTo>
                    <a:pt x="56581" y="0"/>
                  </a:moveTo>
                  <a:lnTo>
                    <a:pt x="0" y="0"/>
                  </a:lnTo>
                </a:path>
              </a:pathLst>
            </a:custGeom>
            <a:ln w="12700" cap="flat">
              <a:solidFill>
                <a:schemeClr val="tx1"/>
              </a:solidFill>
              <a:prstDash val="solid"/>
              <a:miter/>
            </a:ln>
          </p:spPr>
          <p:txBody>
            <a:bodyPr rtlCol="0" anchor="ctr"/>
            <a:lstStyle/>
            <a:p>
              <a:endParaRPr lang="en-AU"/>
            </a:p>
          </p:txBody>
        </p:sp>
        <p:sp>
          <p:nvSpPr>
            <p:cNvPr id="2082" name="Freeform: Shape 2081">
              <a:extLst>
                <a:ext uri="{FF2B5EF4-FFF2-40B4-BE49-F238E27FC236}">
                  <a16:creationId xmlns:a16="http://schemas.microsoft.com/office/drawing/2014/main" id="{D5B40742-446D-4AE6-BBBD-D8CCACB940A5}"/>
                </a:ext>
              </a:extLst>
            </p:cNvPr>
            <p:cNvSpPr/>
            <p:nvPr/>
          </p:nvSpPr>
          <p:spPr>
            <a:xfrm>
              <a:off x="12476666" y="3100061"/>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83" name="Freeform: Shape 2082">
              <a:extLst>
                <a:ext uri="{FF2B5EF4-FFF2-40B4-BE49-F238E27FC236}">
                  <a16:creationId xmlns:a16="http://schemas.microsoft.com/office/drawing/2014/main" id="{9A8372F8-83D0-4C1B-8FB6-72DF1619A998}"/>
                </a:ext>
              </a:extLst>
            </p:cNvPr>
            <p:cNvSpPr/>
            <p:nvPr/>
          </p:nvSpPr>
          <p:spPr>
            <a:xfrm>
              <a:off x="12476666"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84" name="Freeform: Shape 2083">
              <a:extLst>
                <a:ext uri="{FF2B5EF4-FFF2-40B4-BE49-F238E27FC236}">
                  <a16:creationId xmlns:a16="http://schemas.microsoft.com/office/drawing/2014/main" id="{22ED86CE-6C80-4D7F-861F-364E21B707A8}"/>
                </a:ext>
              </a:extLst>
            </p:cNvPr>
            <p:cNvSpPr/>
            <p:nvPr/>
          </p:nvSpPr>
          <p:spPr>
            <a:xfrm>
              <a:off x="12589828"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85" name="Freeform: Shape 2084">
              <a:extLst>
                <a:ext uri="{FF2B5EF4-FFF2-40B4-BE49-F238E27FC236}">
                  <a16:creationId xmlns:a16="http://schemas.microsoft.com/office/drawing/2014/main" id="{45996E35-8307-4DDF-B6BE-E319C59FB82C}"/>
                </a:ext>
              </a:extLst>
            </p:cNvPr>
            <p:cNvSpPr/>
            <p:nvPr/>
          </p:nvSpPr>
          <p:spPr>
            <a:xfrm>
              <a:off x="12363503"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grpSp>
      <p:grpSp>
        <p:nvGrpSpPr>
          <p:cNvPr id="2118" name="Group 2117">
            <a:extLst>
              <a:ext uri="{FF2B5EF4-FFF2-40B4-BE49-F238E27FC236}">
                <a16:creationId xmlns:a16="http://schemas.microsoft.com/office/drawing/2014/main" id="{3F73E184-98DB-4DBE-9E60-5A6F07506621}"/>
              </a:ext>
            </a:extLst>
          </p:cNvPr>
          <p:cNvGrpSpPr/>
          <p:nvPr userDrawn="1"/>
        </p:nvGrpSpPr>
        <p:grpSpPr>
          <a:xfrm>
            <a:off x="10074267" y="767714"/>
            <a:ext cx="387986" cy="387986"/>
            <a:chOff x="13858867" y="2970732"/>
            <a:chExt cx="387986" cy="387986"/>
          </a:xfrm>
        </p:grpSpPr>
        <p:sp>
          <p:nvSpPr>
            <p:cNvPr id="2041" name="Freeform: Shape 2040">
              <a:extLst>
                <a:ext uri="{FF2B5EF4-FFF2-40B4-BE49-F238E27FC236}">
                  <a16:creationId xmlns:a16="http://schemas.microsoft.com/office/drawing/2014/main" id="{497CFCEC-C0C1-45DF-A51E-A029797C9D24}"/>
                </a:ext>
              </a:extLst>
            </p:cNvPr>
            <p:cNvSpPr/>
            <p:nvPr/>
          </p:nvSpPr>
          <p:spPr>
            <a:xfrm>
              <a:off x="13923532" y="3035397"/>
              <a:ext cx="258657" cy="258657"/>
            </a:xfrm>
            <a:custGeom>
              <a:avLst/>
              <a:gdLst>
                <a:gd name="connsiteX0" fmla="*/ 234408 w 258657"/>
                <a:gd name="connsiteY0" fmla="*/ 0 h 258657"/>
                <a:gd name="connsiteX1" fmla="*/ 258658 w 258657"/>
                <a:gd name="connsiteY1" fmla="*/ 24249 h 258657"/>
                <a:gd name="connsiteX2" fmla="*/ 258658 w 258657"/>
                <a:gd name="connsiteY2" fmla="*/ 234408 h 258657"/>
                <a:gd name="connsiteX3" fmla="*/ 234408 w 258657"/>
                <a:gd name="connsiteY3" fmla="*/ 258658 h 258657"/>
                <a:gd name="connsiteX4" fmla="*/ 24249 w 258657"/>
                <a:gd name="connsiteY4" fmla="*/ 258658 h 258657"/>
                <a:gd name="connsiteX5" fmla="*/ 0 w 258657"/>
                <a:gd name="connsiteY5" fmla="*/ 234408 h 258657"/>
                <a:gd name="connsiteX6" fmla="*/ 0 w 258657"/>
                <a:gd name="connsiteY6" fmla="*/ 24249 h 258657"/>
                <a:gd name="connsiteX7" fmla="*/ 24249 w 258657"/>
                <a:gd name="connsiteY7" fmla="*/ 0 h 25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657" h="258657">
                  <a:moveTo>
                    <a:pt x="234408" y="0"/>
                  </a:moveTo>
                  <a:cubicBezTo>
                    <a:pt x="247801" y="0"/>
                    <a:pt x="258658" y="10857"/>
                    <a:pt x="258658" y="24249"/>
                  </a:cubicBezTo>
                  <a:lnTo>
                    <a:pt x="258658" y="234408"/>
                  </a:lnTo>
                  <a:cubicBezTo>
                    <a:pt x="258658" y="247801"/>
                    <a:pt x="247801" y="258658"/>
                    <a:pt x="234408" y="258658"/>
                  </a:cubicBezTo>
                  <a:lnTo>
                    <a:pt x="24249" y="258658"/>
                  </a:lnTo>
                  <a:cubicBezTo>
                    <a:pt x="10857" y="258658"/>
                    <a:pt x="0" y="247801"/>
                    <a:pt x="0" y="234408"/>
                  </a:cubicBezTo>
                  <a:lnTo>
                    <a:pt x="0" y="24249"/>
                  </a:lnTo>
                  <a:cubicBezTo>
                    <a:pt x="0" y="10857"/>
                    <a:pt x="10857" y="0"/>
                    <a:pt x="24249" y="0"/>
                  </a:cubicBezTo>
                  <a:close/>
                </a:path>
              </a:pathLst>
            </a:custGeom>
            <a:noFill/>
            <a:ln w="12700" cap="flat">
              <a:solidFill>
                <a:schemeClr val="tx1"/>
              </a:solidFill>
              <a:prstDash val="solid"/>
              <a:miter/>
            </a:ln>
          </p:spPr>
          <p:txBody>
            <a:bodyPr rtlCol="0" anchor="ctr"/>
            <a:lstStyle/>
            <a:p>
              <a:endParaRPr lang="en-AU"/>
            </a:p>
          </p:txBody>
        </p:sp>
        <p:sp>
          <p:nvSpPr>
            <p:cNvPr id="2042" name="Freeform: Shape 2041">
              <a:extLst>
                <a:ext uri="{FF2B5EF4-FFF2-40B4-BE49-F238E27FC236}">
                  <a16:creationId xmlns:a16="http://schemas.microsoft.com/office/drawing/2014/main" id="{805114B1-73F9-484D-B6D4-A323E1D80B15}"/>
                </a:ext>
              </a:extLst>
            </p:cNvPr>
            <p:cNvSpPr/>
            <p:nvPr/>
          </p:nvSpPr>
          <p:spPr>
            <a:xfrm>
              <a:off x="13955864"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3" name="Freeform: Shape 2042">
              <a:extLst>
                <a:ext uri="{FF2B5EF4-FFF2-40B4-BE49-F238E27FC236}">
                  <a16:creationId xmlns:a16="http://schemas.microsoft.com/office/drawing/2014/main" id="{9B358681-8C06-4E45-8A10-360C5B0FADD2}"/>
                </a:ext>
              </a:extLst>
            </p:cNvPr>
            <p:cNvSpPr/>
            <p:nvPr/>
          </p:nvSpPr>
          <p:spPr>
            <a:xfrm>
              <a:off x="13988196"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4" name="Freeform: Shape 2043">
              <a:extLst>
                <a:ext uri="{FF2B5EF4-FFF2-40B4-BE49-F238E27FC236}">
                  <a16:creationId xmlns:a16="http://schemas.microsoft.com/office/drawing/2014/main" id="{C2D5A311-1F8D-4A1C-B453-98CB80FB3178}"/>
                </a:ext>
              </a:extLst>
            </p:cNvPr>
            <p:cNvSpPr/>
            <p:nvPr/>
          </p:nvSpPr>
          <p:spPr>
            <a:xfrm>
              <a:off x="14020528"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5" name="Freeform: Shape 2044">
              <a:extLst>
                <a:ext uri="{FF2B5EF4-FFF2-40B4-BE49-F238E27FC236}">
                  <a16:creationId xmlns:a16="http://schemas.microsoft.com/office/drawing/2014/main" id="{AF64476F-E934-4431-A5D7-6F81DD1CCDF1}"/>
                </a:ext>
              </a:extLst>
            </p:cNvPr>
            <p:cNvSpPr/>
            <p:nvPr/>
          </p:nvSpPr>
          <p:spPr>
            <a:xfrm>
              <a:off x="14052861"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6" name="Freeform: Shape 2045">
              <a:extLst>
                <a:ext uri="{FF2B5EF4-FFF2-40B4-BE49-F238E27FC236}">
                  <a16:creationId xmlns:a16="http://schemas.microsoft.com/office/drawing/2014/main" id="{603CCA34-86F9-46E3-82F4-BAA86A82108E}"/>
                </a:ext>
              </a:extLst>
            </p:cNvPr>
            <p:cNvSpPr/>
            <p:nvPr/>
          </p:nvSpPr>
          <p:spPr>
            <a:xfrm>
              <a:off x="14085193"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7" name="Freeform: Shape 2046">
              <a:extLst>
                <a:ext uri="{FF2B5EF4-FFF2-40B4-BE49-F238E27FC236}">
                  <a16:creationId xmlns:a16="http://schemas.microsoft.com/office/drawing/2014/main" id="{A8138B39-566F-4A7F-A7C7-1581EE8E8146}"/>
                </a:ext>
              </a:extLst>
            </p:cNvPr>
            <p:cNvSpPr/>
            <p:nvPr/>
          </p:nvSpPr>
          <p:spPr>
            <a:xfrm>
              <a:off x="14117525"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8" name="Freeform: Shape 2047">
              <a:extLst>
                <a:ext uri="{FF2B5EF4-FFF2-40B4-BE49-F238E27FC236}">
                  <a16:creationId xmlns:a16="http://schemas.microsoft.com/office/drawing/2014/main" id="{DD2CED20-6AD1-4ABE-AD3F-9BA7305ADD4A}"/>
                </a:ext>
              </a:extLst>
            </p:cNvPr>
            <p:cNvSpPr/>
            <p:nvPr/>
          </p:nvSpPr>
          <p:spPr>
            <a:xfrm>
              <a:off x="14149857" y="2970732"/>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49" name="Freeform: Shape 2048">
              <a:extLst>
                <a:ext uri="{FF2B5EF4-FFF2-40B4-BE49-F238E27FC236}">
                  <a16:creationId xmlns:a16="http://schemas.microsoft.com/office/drawing/2014/main" id="{B30057A5-C58D-43F3-B0DD-B70AF5110C4B}"/>
                </a:ext>
              </a:extLst>
            </p:cNvPr>
            <p:cNvSpPr/>
            <p:nvPr/>
          </p:nvSpPr>
          <p:spPr>
            <a:xfrm>
              <a:off x="13955864"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0" name="Freeform: Shape 2049">
              <a:extLst>
                <a:ext uri="{FF2B5EF4-FFF2-40B4-BE49-F238E27FC236}">
                  <a16:creationId xmlns:a16="http://schemas.microsoft.com/office/drawing/2014/main" id="{F7ED3703-01C9-4630-91C0-600E3B213B5F}"/>
                </a:ext>
              </a:extLst>
            </p:cNvPr>
            <p:cNvSpPr/>
            <p:nvPr/>
          </p:nvSpPr>
          <p:spPr>
            <a:xfrm>
              <a:off x="13988196"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1" name="Freeform: Shape 2050">
              <a:extLst>
                <a:ext uri="{FF2B5EF4-FFF2-40B4-BE49-F238E27FC236}">
                  <a16:creationId xmlns:a16="http://schemas.microsoft.com/office/drawing/2014/main" id="{08BB98B3-3D05-4734-8859-E95649EE8E8D}"/>
                </a:ext>
              </a:extLst>
            </p:cNvPr>
            <p:cNvSpPr/>
            <p:nvPr/>
          </p:nvSpPr>
          <p:spPr>
            <a:xfrm>
              <a:off x="14020528"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2" name="Freeform: Shape 2051">
              <a:extLst>
                <a:ext uri="{FF2B5EF4-FFF2-40B4-BE49-F238E27FC236}">
                  <a16:creationId xmlns:a16="http://schemas.microsoft.com/office/drawing/2014/main" id="{2DCB6862-0FDF-4314-8648-1EECE1EAD759}"/>
                </a:ext>
              </a:extLst>
            </p:cNvPr>
            <p:cNvSpPr/>
            <p:nvPr/>
          </p:nvSpPr>
          <p:spPr>
            <a:xfrm>
              <a:off x="14052861"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3" name="Freeform: Shape 2052">
              <a:extLst>
                <a:ext uri="{FF2B5EF4-FFF2-40B4-BE49-F238E27FC236}">
                  <a16:creationId xmlns:a16="http://schemas.microsoft.com/office/drawing/2014/main" id="{03DD5349-C3C0-4F99-B55E-7ECF003C0786}"/>
                </a:ext>
              </a:extLst>
            </p:cNvPr>
            <p:cNvSpPr/>
            <p:nvPr/>
          </p:nvSpPr>
          <p:spPr>
            <a:xfrm>
              <a:off x="14085193"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4" name="Freeform: Shape 2053">
              <a:extLst>
                <a:ext uri="{FF2B5EF4-FFF2-40B4-BE49-F238E27FC236}">
                  <a16:creationId xmlns:a16="http://schemas.microsoft.com/office/drawing/2014/main" id="{4D77B251-54BD-48B4-95C1-AF2DD58F0774}"/>
                </a:ext>
              </a:extLst>
            </p:cNvPr>
            <p:cNvSpPr/>
            <p:nvPr/>
          </p:nvSpPr>
          <p:spPr>
            <a:xfrm>
              <a:off x="14117525"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5" name="Freeform: Shape 2054">
              <a:extLst>
                <a:ext uri="{FF2B5EF4-FFF2-40B4-BE49-F238E27FC236}">
                  <a16:creationId xmlns:a16="http://schemas.microsoft.com/office/drawing/2014/main" id="{7C371919-6280-4FAA-BECE-BF32145AB533}"/>
                </a:ext>
              </a:extLst>
            </p:cNvPr>
            <p:cNvSpPr/>
            <p:nvPr/>
          </p:nvSpPr>
          <p:spPr>
            <a:xfrm>
              <a:off x="14149857" y="3318303"/>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56" name="Freeform: Shape 2055">
              <a:extLst>
                <a:ext uri="{FF2B5EF4-FFF2-40B4-BE49-F238E27FC236}">
                  <a16:creationId xmlns:a16="http://schemas.microsoft.com/office/drawing/2014/main" id="{C43C5025-ABA6-4381-96B9-273D822C1F85}"/>
                </a:ext>
              </a:extLst>
            </p:cNvPr>
            <p:cNvSpPr/>
            <p:nvPr/>
          </p:nvSpPr>
          <p:spPr>
            <a:xfrm>
              <a:off x="14206438" y="3067729"/>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57" name="Freeform: Shape 2056">
              <a:extLst>
                <a:ext uri="{FF2B5EF4-FFF2-40B4-BE49-F238E27FC236}">
                  <a16:creationId xmlns:a16="http://schemas.microsoft.com/office/drawing/2014/main" id="{E8DCCE38-D2EA-445A-90EE-5BCD216FEC3F}"/>
                </a:ext>
              </a:extLst>
            </p:cNvPr>
            <p:cNvSpPr/>
            <p:nvPr/>
          </p:nvSpPr>
          <p:spPr>
            <a:xfrm>
              <a:off x="14206438" y="3100061"/>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58" name="Freeform: Shape 2057">
              <a:extLst>
                <a:ext uri="{FF2B5EF4-FFF2-40B4-BE49-F238E27FC236}">
                  <a16:creationId xmlns:a16="http://schemas.microsoft.com/office/drawing/2014/main" id="{26213CCB-4041-42B0-BC96-1263B576B5AE}"/>
                </a:ext>
              </a:extLst>
            </p:cNvPr>
            <p:cNvSpPr/>
            <p:nvPr/>
          </p:nvSpPr>
          <p:spPr>
            <a:xfrm>
              <a:off x="14206438" y="3132393"/>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59" name="Freeform: Shape 2058">
              <a:extLst>
                <a:ext uri="{FF2B5EF4-FFF2-40B4-BE49-F238E27FC236}">
                  <a16:creationId xmlns:a16="http://schemas.microsoft.com/office/drawing/2014/main" id="{881EBB2A-67CE-437A-A541-498F653B3577}"/>
                </a:ext>
              </a:extLst>
            </p:cNvPr>
            <p:cNvSpPr/>
            <p:nvPr/>
          </p:nvSpPr>
          <p:spPr>
            <a:xfrm>
              <a:off x="14206438" y="3164725"/>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0" name="Freeform: Shape 2059">
              <a:extLst>
                <a:ext uri="{FF2B5EF4-FFF2-40B4-BE49-F238E27FC236}">
                  <a16:creationId xmlns:a16="http://schemas.microsoft.com/office/drawing/2014/main" id="{E35BC92B-23BB-4AE5-854B-A6A2FCCDFF65}"/>
                </a:ext>
              </a:extLst>
            </p:cNvPr>
            <p:cNvSpPr/>
            <p:nvPr/>
          </p:nvSpPr>
          <p:spPr>
            <a:xfrm>
              <a:off x="14206438" y="3197058"/>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1" name="Freeform: Shape 2060">
              <a:extLst>
                <a:ext uri="{FF2B5EF4-FFF2-40B4-BE49-F238E27FC236}">
                  <a16:creationId xmlns:a16="http://schemas.microsoft.com/office/drawing/2014/main" id="{79A6D972-15FF-40B9-A28C-6695380592CC}"/>
                </a:ext>
              </a:extLst>
            </p:cNvPr>
            <p:cNvSpPr/>
            <p:nvPr/>
          </p:nvSpPr>
          <p:spPr>
            <a:xfrm>
              <a:off x="14206438" y="3229390"/>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2" name="Freeform: Shape 2061">
              <a:extLst>
                <a:ext uri="{FF2B5EF4-FFF2-40B4-BE49-F238E27FC236}">
                  <a16:creationId xmlns:a16="http://schemas.microsoft.com/office/drawing/2014/main" id="{7468A371-8FD2-434D-BC04-D58FBB38818E}"/>
                </a:ext>
              </a:extLst>
            </p:cNvPr>
            <p:cNvSpPr/>
            <p:nvPr/>
          </p:nvSpPr>
          <p:spPr>
            <a:xfrm>
              <a:off x="14206438" y="3261722"/>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3" name="Freeform: Shape 2062">
              <a:extLst>
                <a:ext uri="{FF2B5EF4-FFF2-40B4-BE49-F238E27FC236}">
                  <a16:creationId xmlns:a16="http://schemas.microsoft.com/office/drawing/2014/main" id="{F52D4A63-3FBB-4271-A346-846693B5C920}"/>
                </a:ext>
              </a:extLst>
            </p:cNvPr>
            <p:cNvSpPr/>
            <p:nvPr/>
          </p:nvSpPr>
          <p:spPr>
            <a:xfrm>
              <a:off x="13858867" y="3067729"/>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4" name="Freeform: Shape 2063">
              <a:extLst>
                <a:ext uri="{FF2B5EF4-FFF2-40B4-BE49-F238E27FC236}">
                  <a16:creationId xmlns:a16="http://schemas.microsoft.com/office/drawing/2014/main" id="{B3EC667E-A38F-4A9F-B8BC-AEF27762AB2D}"/>
                </a:ext>
              </a:extLst>
            </p:cNvPr>
            <p:cNvSpPr/>
            <p:nvPr/>
          </p:nvSpPr>
          <p:spPr>
            <a:xfrm>
              <a:off x="13858867" y="3100061"/>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5" name="Freeform: Shape 2064">
              <a:extLst>
                <a:ext uri="{FF2B5EF4-FFF2-40B4-BE49-F238E27FC236}">
                  <a16:creationId xmlns:a16="http://schemas.microsoft.com/office/drawing/2014/main" id="{8EC77F61-F962-4BD7-8DF9-FED1219D6AB9}"/>
                </a:ext>
              </a:extLst>
            </p:cNvPr>
            <p:cNvSpPr/>
            <p:nvPr/>
          </p:nvSpPr>
          <p:spPr>
            <a:xfrm>
              <a:off x="13858867" y="3132393"/>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6" name="Freeform: Shape 2065">
              <a:extLst>
                <a:ext uri="{FF2B5EF4-FFF2-40B4-BE49-F238E27FC236}">
                  <a16:creationId xmlns:a16="http://schemas.microsoft.com/office/drawing/2014/main" id="{5F448164-09C5-49C4-AC16-96CE3F44C80A}"/>
                </a:ext>
              </a:extLst>
            </p:cNvPr>
            <p:cNvSpPr/>
            <p:nvPr/>
          </p:nvSpPr>
          <p:spPr>
            <a:xfrm>
              <a:off x="13858867" y="3164725"/>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7" name="Freeform: Shape 2066">
              <a:extLst>
                <a:ext uri="{FF2B5EF4-FFF2-40B4-BE49-F238E27FC236}">
                  <a16:creationId xmlns:a16="http://schemas.microsoft.com/office/drawing/2014/main" id="{DB48EF8C-1391-4E89-BC4F-05851C63D001}"/>
                </a:ext>
              </a:extLst>
            </p:cNvPr>
            <p:cNvSpPr/>
            <p:nvPr/>
          </p:nvSpPr>
          <p:spPr>
            <a:xfrm>
              <a:off x="13858867" y="3197058"/>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8" name="Freeform: Shape 2067">
              <a:extLst>
                <a:ext uri="{FF2B5EF4-FFF2-40B4-BE49-F238E27FC236}">
                  <a16:creationId xmlns:a16="http://schemas.microsoft.com/office/drawing/2014/main" id="{73FC94B6-B742-40E7-82B7-DEEAE2AEEB60}"/>
                </a:ext>
              </a:extLst>
            </p:cNvPr>
            <p:cNvSpPr/>
            <p:nvPr/>
          </p:nvSpPr>
          <p:spPr>
            <a:xfrm>
              <a:off x="13858867" y="3229390"/>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69" name="Freeform: Shape 2068">
              <a:extLst>
                <a:ext uri="{FF2B5EF4-FFF2-40B4-BE49-F238E27FC236}">
                  <a16:creationId xmlns:a16="http://schemas.microsoft.com/office/drawing/2014/main" id="{87496CA5-C7F1-46C4-A7EF-BCAA694EFFD1}"/>
                </a:ext>
              </a:extLst>
            </p:cNvPr>
            <p:cNvSpPr/>
            <p:nvPr/>
          </p:nvSpPr>
          <p:spPr>
            <a:xfrm>
              <a:off x="13858867" y="3261722"/>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70" name="Freeform: Shape 2069">
              <a:extLst>
                <a:ext uri="{FF2B5EF4-FFF2-40B4-BE49-F238E27FC236}">
                  <a16:creationId xmlns:a16="http://schemas.microsoft.com/office/drawing/2014/main" id="{25582351-0615-4055-BB4B-03234945F0C4}"/>
                </a:ext>
              </a:extLst>
            </p:cNvPr>
            <p:cNvSpPr/>
            <p:nvPr/>
          </p:nvSpPr>
          <p:spPr>
            <a:xfrm>
              <a:off x="13955864" y="3067729"/>
              <a:ext cx="193993" cy="193993"/>
            </a:xfrm>
            <a:custGeom>
              <a:avLst/>
              <a:gdLst>
                <a:gd name="connsiteX0" fmla="*/ 0 w 193993"/>
                <a:gd name="connsiteY0" fmla="*/ 0 h 193993"/>
                <a:gd name="connsiteX1" fmla="*/ 193993 w 193993"/>
                <a:gd name="connsiteY1" fmla="*/ 0 h 193993"/>
                <a:gd name="connsiteX2" fmla="*/ 193993 w 193993"/>
                <a:gd name="connsiteY2" fmla="*/ 193993 h 193993"/>
                <a:gd name="connsiteX3" fmla="*/ 0 w 193993"/>
                <a:gd name="connsiteY3" fmla="*/ 193993 h 193993"/>
              </a:gdLst>
              <a:ahLst/>
              <a:cxnLst>
                <a:cxn ang="0">
                  <a:pos x="connsiteX0" y="connsiteY0"/>
                </a:cxn>
                <a:cxn ang="0">
                  <a:pos x="connsiteX1" y="connsiteY1"/>
                </a:cxn>
                <a:cxn ang="0">
                  <a:pos x="connsiteX2" y="connsiteY2"/>
                </a:cxn>
                <a:cxn ang="0">
                  <a:pos x="connsiteX3" y="connsiteY3"/>
                </a:cxn>
              </a:cxnLst>
              <a:rect l="l" t="t" r="r" b="b"/>
              <a:pathLst>
                <a:path w="193993" h="193993">
                  <a:moveTo>
                    <a:pt x="0" y="0"/>
                  </a:moveTo>
                  <a:lnTo>
                    <a:pt x="193993" y="0"/>
                  </a:lnTo>
                  <a:lnTo>
                    <a:pt x="193993" y="193993"/>
                  </a:lnTo>
                  <a:lnTo>
                    <a:pt x="0" y="193993"/>
                  </a:lnTo>
                  <a:close/>
                </a:path>
              </a:pathLst>
            </a:custGeom>
            <a:noFill/>
            <a:ln w="12700" cap="flat">
              <a:solidFill>
                <a:schemeClr val="tx1"/>
              </a:solidFill>
              <a:prstDash val="solid"/>
              <a:miter/>
            </a:ln>
          </p:spPr>
          <p:txBody>
            <a:bodyPr rtlCol="0" anchor="ctr"/>
            <a:lstStyle/>
            <a:p>
              <a:endParaRPr lang="en-AU"/>
            </a:p>
          </p:txBody>
        </p:sp>
        <p:sp>
          <p:nvSpPr>
            <p:cNvPr id="2071" name="Freeform: Shape 2070">
              <a:extLst>
                <a:ext uri="{FF2B5EF4-FFF2-40B4-BE49-F238E27FC236}">
                  <a16:creationId xmlns:a16="http://schemas.microsoft.com/office/drawing/2014/main" id="{653D90AE-B8E1-47C7-BDBB-1CADC31FF61F}"/>
                </a:ext>
              </a:extLst>
            </p:cNvPr>
            <p:cNvSpPr/>
            <p:nvPr/>
          </p:nvSpPr>
          <p:spPr>
            <a:xfrm>
              <a:off x="14020528" y="3132393"/>
              <a:ext cx="64664" cy="64664"/>
            </a:xfrm>
            <a:custGeom>
              <a:avLst/>
              <a:gdLst>
                <a:gd name="connsiteX0" fmla="*/ 0 w 64664"/>
                <a:gd name="connsiteY0" fmla="*/ 0 h 64664"/>
                <a:gd name="connsiteX1" fmla="*/ 64664 w 64664"/>
                <a:gd name="connsiteY1" fmla="*/ 0 h 64664"/>
                <a:gd name="connsiteX2" fmla="*/ 64664 w 64664"/>
                <a:gd name="connsiteY2" fmla="*/ 64664 h 64664"/>
                <a:gd name="connsiteX3" fmla="*/ 0 w 64664"/>
                <a:gd name="connsiteY3" fmla="*/ 64664 h 64664"/>
              </a:gdLst>
              <a:ahLst/>
              <a:cxnLst>
                <a:cxn ang="0">
                  <a:pos x="connsiteX0" y="connsiteY0"/>
                </a:cxn>
                <a:cxn ang="0">
                  <a:pos x="connsiteX1" y="connsiteY1"/>
                </a:cxn>
                <a:cxn ang="0">
                  <a:pos x="connsiteX2" y="connsiteY2"/>
                </a:cxn>
                <a:cxn ang="0">
                  <a:pos x="connsiteX3" y="connsiteY3"/>
                </a:cxn>
              </a:cxnLst>
              <a:rect l="l" t="t" r="r" b="b"/>
              <a:pathLst>
                <a:path w="64664" h="64664">
                  <a:moveTo>
                    <a:pt x="0" y="0"/>
                  </a:moveTo>
                  <a:lnTo>
                    <a:pt x="64664" y="0"/>
                  </a:lnTo>
                  <a:lnTo>
                    <a:pt x="64664" y="64664"/>
                  </a:lnTo>
                  <a:lnTo>
                    <a:pt x="0" y="64664"/>
                  </a:lnTo>
                  <a:close/>
                </a:path>
              </a:pathLst>
            </a:custGeom>
            <a:noFill/>
            <a:ln w="12700" cap="flat">
              <a:solidFill>
                <a:schemeClr val="tx1"/>
              </a:solidFill>
              <a:prstDash val="solid"/>
              <a:miter/>
            </a:ln>
          </p:spPr>
          <p:txBody>
            <a:bodyPr rtlCol="0" anchor="ctr"/>
            <a:lstStyle/>
            <a:p>
              <a:endParaRPr lang="en-AU"/>
            </a:p>
          </p:txBody>
        </p:sp>
        <p:sp>
          <p:nvSpPr>
            <p:cNvPr id="2094" name="Freeform: Shape 2093">
              <a:extLst>
                <a:ext uri="{FF2B5EF4-FFF2-40B4-BE49-F238E27FC236}">
                  <a16:creationId xmlns:a16="http://schemas.microsoft.com/office/drawing/2014/main" id="{42AA3083-72BD-4DBA-9711-7AA0A957655B}"/>
                </a:ext>
              </a:extLst>
            </p:cNvPr>
            <p:cNvSpPr/>
            <p:nvPr/>
          </p:nvSpPr>
          <p:spPr>
            <a:xfrm>
              <a:off x="13988196" y="3229390"/>
              <a:ext cx="129328" cy="8083"/>
            </a:xfrm>
            <a:custGeom>
              <a:avLst/>
              <a:gdLst>
                <a:gd name="connsiteX0" fmla="*/ 0 w 129328"/>
                <a:gd name="connsiteY0" fmla="*/ 0 h 8083"/>
                <a:gd name="connsiteX1" fmla="*/ 129329 w 129328"/>
                <a:gd name="connsiteY1" fmla="*/ 0 h 8083"/>
              </a:gdLst>
              <a:ahLst/>
              <a:cxnLst>
                <a:cxn ang="0">
                  <a:pos x="connsiteX0" y="connsiteY0"/>
                </a:cxn>
                <a:cxn ang="0">
                  <a:pos x="connsiteX1" y="connsiteY1"/>
                </a:cxn>
              </a:cxnLst>
              <a:rect l="l" t="t" r="r" b="b"/>
              <a:pathLst>
                <a:path w="129328" h="8083">
                  <a:moveTo>
                    <a:pt x="0" y="0"/>
                  </a:moveTo>
                  <a:lnTo>
                    <a:pt x="129329" y="0"/>
                  </a:lnTo>
                </a:path>
              </a:pathLst>
            </a:custGeom>
            <a:ln w="12700" cap="flat">
              <a:solidFill>
                <a:schemeClr val="tx1"/>
              </a:solidFill>
              <a:prstDash val="solid"/>
              <a:miter/>
            </a:ln>
          </p:spPr>
          <p:txBody>
            <a:bodyPr rtlCol="0" anchor="ctr"/>
            <a:lstStyle/>
            <a:p>
              <a:endParaRPr lang="en-AU"/>
            </a:p>
          </p:txBody>
        </p:sp>
      </p:grpSp>
      <p:grpSp>
        <p:nvGrpSpPr>
          <p:cNvPr id="2114" name="Group 2113">
            <a:extLst>
              <a:ext uri="{FF2B5EF4-FFF2-40B4-BE49-F238E27FC236}">
                <a16:creationId xmlns:a16="http://schemas.microsoft.com/office/drawing/2014/main" id="{DB076D4B-4F9D-493E-8C0E-DE8969B7B14F}"/>
              </a:ext>
            </a:extLst>
          </p:cNvPr>
          <p:cNvGrpSpPr/>
          <p:nvPr userDrawn="1"/>
        </p:nvGrpSpPr>
        <p:grpSpPr>
          <a:xfrm>
            <a:off x="7614529" y="775797"/>
            <a:ext cx="371820" cy="371820"/>
            <a:chOff x="14642923" y="2202842"/>
            <a:chExt cx="371820" cy="371820"/>
          </a:xfrm>
        </p:grpSpPr>
        <p:sp>
          <p:nvSpPr>
            <p:cNvPr id="1954" name="Freeform: Shape 1953">
              <a:extLst>
                <a:ext uri="{FF2B5EF4-FFF2-40B4-BE49-F238E27FC236}">
                  <a16:creationId xmlns:a16="http://schemas.microsoft.com/office/drawing/2014/main" id="{2C3F7B51-601F-43C1-92A8-F9D312FBAF94}"/>
                </a:ext>
              </a:extLst>
            </p:cNvPr>
            <p:cNvSpPr/>
            <p:nvPr/>
          </p:nvSpPr>
          <p:spPr>
            <a:xfrm>
              <a:off x="14642923" y="2202842"/>
              <a:ext cx="371820" cy="226325"/>
            </a:xfrm>
            <a:custGeom>
              <a:avLst/>
              <a:gdLst>
                <a:gd name="connsiteX0" fmla="*/ 299073 w 371820"/>
                <a:gd name="connsiteY0" fmla="*/ 226325 h 226325"/>
                <a:gd name="connsiteX1" fmla="*/ 371820 w 371820"/>
                <a:gd name="connsiteY1" fmla="*/ 153578 h 226325"/>
                <a:gd name="connsiteX2" fmla="*/ 299073 w 371820"/>
                <a:gd name="connsiteY2" fmla="*/ 80831 h 226325"/>
                <a:gd name="connsiteX3" fmla="*/ 273530 w 371820"/>
                <a:gd name="connsiteY3" fmla="*/ 85519 h 226325"/>
                <a:gd name="connsiteX4" fmla="*/ 173786 w 371820"/>
                <a:gd name="connsiteY4" fmla="*/ 0 h 226325"/>
                <a:gd name="connsiteX5" fmla="*/ 72909 w 371820"/>
                <a:gd name="connsiteY5" fmla="*/ 97562 h 226325"/>
                <a:gd name="connsiteX6" fmla="*/ 64664 w 371820"/>
                <a:gd name="connsiteY6" fmla="*/ 96997 h 226325"/>
                <a:gd name="connsiteX7" fmla="*/ 0 w 371820"/>
                <a:gd name="connsiteY7" fmla="*/ 161661 h 226325"/>
                <a:gd name="connsiteX8" fmla="*/ 64664 w 371820"/>
                <a:gd name="connsiteY8" fmla="*/ 226325 h 226325"/>
                <a:gd name="connsiteX9" fmla="*/ 80831 w 371820"/>
                <a:gd name="connsiteY9"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820" h="226325">
                  <a:moveTo>
                    <a:pt x="299073" y="226325"/>
                  </a:move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4" y="96997"/>
                    <a:pt x="64664" y="96997"/>
                  </a:cubicBezTo>
                  <a:cubicBezTo>
                    <a:pt x="28937" y="96997"/>
                    <a:pt x="0" y="125934"/>
                    <a:pt x="0" y="161661"/>
                  </a:cubicBezTo>
                  <a:cubicBezTo>
                    <a:pt x="0" y="197388"/>
                    <a:pt x="28937" y="226325"/>
                    <a:pt x="64664" y="226325"/>
                  </a:cubicBezTo>
                  <a:lnTo>
                    <a:pt x="80831" y="226325"/>
                  </a:lnTo>
                </a:path>
              </a:pathLst>
            </a:custGeom>
            <a:noFill/>
            <a:ln w="12700" cap="flat">
              <a:solidFill>
                <a:schemeClr val="tx1"/>
              </a:solidFill>
              <a:prstDash val="solid"/>
              <a:miter/>
            </a:ln>
          </p:spPr>
          <p:txBody>
            <a:bodyPr rtlCol="0" anchor="ctr"/>
            <a:lstStyle/>
            <a:p>
              <a:endParaRPr lang="en-AU"/>
            </a:p>
          </p:txBody>
        </p:sp>
        <p:sp>
          <p:nvSpPr>
            <p:cNvPr id="1955" name="Freeform: Shape 1954">
              <a:extLst>
                <a:ext uri="{FF2B5EF4-FFF2-40B4-BE49-F238E27FC236}">
                  <a16:creationId xmlns:a16="http://schemas.microsoft.com/office/drawing/2014/main" id="{4A56DDEB-5F2F-47C0-A672-6116C33069DA}"/>
                </a:ext>
              </a:extLst>
            </p:cNvPr>
            <p:cNvSpPr/>
            <p:nvPr/>
          </p:nvSpPr>
          <p:spPr>
            <a:xfrm>
              <a:off x="14748003" y="2235175"/>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023" name="Freeform: Shape 2022">
              <a:extLst>
                <a:ext uri="{FF2B5EF4-FFF2-40B4-BE49-F238E27FC236}">
                  <a16:creationId xmlns:a16="http://schemas.microsoft.com/office/drawing/2014/main" id="{EC28A700-9260-457B-9BC7-149BC2460954}"/>
                </a:ext>
              </a:extLst>
            </p:cNvPr>
            <p:cNvSpPr/>
            <p:nvPr/>
          </p:nvSpPr>
          <p:spPr>
            <a:xfrm>
              <a:off x="14748003" y="2509998"/>
              <a:ext cx="161661" cy="64664"/>
            </a:xfrm>
            <a:custGeom>
              <a:avLst/>
              <a:gdLst>
                <a:gd name="connsiteX0" fmla="*/ 0 w 161661"/>
                <a:gd name="connsiteY0" fmla="*/ 0 h 64664"/>
                <a:gd name="connsiteX1" fmla="*/ 161661 w 161661"/>
                <a:gd name="connsiteY1" fmla="*/ 0 h 64664"/>
                <a:gd name="connsiteX2" fmla="*/ 161661 w 161661"/>
                <a:gd name="connsiteY2" fmla="*/ 64664 h 64664"/>
                <a:gd name="connsiteX3" fmla="*/ 0 w 161661"/>
                <a:gd name="connsiteY3" fmla="*/ 64664 h 64664"/>
              </a:gdLst>
              <a:ahLst/>
              <a:cxnLst>
                <a:cxn ang="0">
                  <a:pos x="connsiteX0" y="connsiteY0"/>
                </a:cxn>
                <a:cxn ang="0">
                  <a:pos x="connsiteX1" y="connsiteY1"/>
                </a:cxn>
                <a:cxn ang="0">
                  <a:pos x="connsiteX2" y="connsiteY2"/>
                </a:cxn>
                <a:cxn ang="0">
                  <a:pos x="connsiteX3" y="connsiteY3"/>
                </a:cxn>
              </a:cxnLst>
              <a:rect l="l" t="t" r="r" b="b"/>
              <a:pathLst>
                <a:path w="161661" h="64664">
                  <a:moveTo>
                    <a:pt x="0" y="0"/>
                  </a:moveTo>
                  <a:lnTo>
                    <a:pt x="161661" y="0"/>
                  </a:lnTo>
                  <a:lnTo>
                    <a:pt x="161661" y="64664"/>
                  </a:lnTo>
                  <a:lnTo>
                    <a:pt x="0" y="64664"/>
                  </a:lnTo>
                  <a:close/>
                </a:path>
              </a:pathLst>
            </a:custGeom>
            <a:noFill/>
            <a:ln w="12700" cap="flat">
              <a:solidFill>
                <a:schemeClr val="tx1"/>
              </a:solidFill>
              <a:prstDash val="solid"/>
              <a:miter/>
            </a:ln>
          </p:spPr>
          <p:txBody>
            <a:bodyPr rtlCol="0" anchor="ctr"/>
            <a:lstStyle/>
            <a:p>
              <a:endParaRPr lang="en-AU"/>
            </a:p>
          </p:txBody>
        </p:sp>
        <p:sp>
          <p:nvSpPr>
            <p:cNvPr id="2024" name="Freeform: Shape 2023">
              <a:extLst>
                <a:ext uri="{FF2B5EF4-FFF2-40B4-BE49-F238E27FC236}">
                  <a16:creationId xmlns:a16="http://schemas.microsoft.com/office/drawing/2014/main" id="{A688E60A-CB9E-4BF5-B624-E515CF725FDA}"/>
                </a:ext>
              </a:extLst>
            </p:cNvPr>
            <p:cNvSpPr/>
            <p:nvPr/>
          </p:nvSpPr>
          <p:spPr>
            <a:xfrm>
              <a:off x="14804584" y="2542330"/>
              <a:ext cx="80830" cy="8083"/>
            </a:xfrm>
            <a:custGeom>
              <a:avLst/>
              <a:gdLst>
                <a:gd name="connsiteX0" fmla="*/ 0 w 80830"/>
                <a:gd name="connsiteY0" fmla="*/ 0 h 8083"/>
                <a:gd name="connsiteX1" fmla="*/ 80831 w 80830"/>
                <a:gd name="connsiteY1" fmla="*/ 0 h 8083"/>
              </a:gdLst>
              <a:ahLst/>
              <a:cxnLst>
                <a:cxn ang="0">
                  <a:pos x="connsiteX0" y="connsiteY0"/>
                </a:cxn>
                <a:cxn ang="0">
                  <a:pos x="connsiteX1" y="connsiteY1"/>
                </a:cxn>
              </a:cxnLst>
              <a:rect l="l" t="t" r="r" b="b"/>
              <a:pathLst>
                <a:path w="80830" h="8083">
                  <a:moveTo>
                    <a:pt x="0" y="0"/>
                  </a:moveTo>
                  <a:lnTo>
                    <a:pt x="80831" y="0"/>
                  </a:lnTo>
                </a:path>
              </a:pathLst>
            </a:custGeom>
            <a:ln w="12700" cap="flat">
              <a:solidFill>
                <a:schemeClr val="tx1"/>
              </a:solidFill>
              <a:prstDash val="solid"/>
              <a:miter/>
            </a:ln>
          </p:spPr>
          <p:txBody>
            <a:bodyPr rtlCol="0" anchor="ctr"/>
            <a:lstStyle/>
            <a:p>
              <a:endParaRPr lang="en-AU"/>
            </a:p>
          </p:txBody>
        </p:sp>
        <p:sp>
          <p:nvSpPr>
            <p:cNvPr id="2025" name="Freeform: Shape 2024">
              <a:extLst>
                <a:ext uri="{FF2B5EF4-FFF2-40B4-BE49-F238E27FC236}">
                  <a16:creationId xmlns:a16="http://schemas.microsoft.com/office/drawing/2014/main" id="{C795F441-01B0-4B13-BC89-E53EBE6FB858}"/>
                </a:ext>
              </a:extLst>
            </p:cNvPr>
            <p:cNvSpPr/>
            <p:nvPr/>
          </p:nvSpPr>
          <p:spPr>
            <a:xfrm>
              <a:off x="14772252" y="2542330"/>
              <a:ext cx="16166" cy="8083"/>
            </a:xfrm>
            <a:custGeom>
              <a:avLst/>
              <a:gdLst>
                <a:gd name="connsiteX0" fmla="*/ 0 w 16166"/>
                <a:gd name="connsiteY0" fmla="*/ 0 h 8083"/>
                <a:gd name="connsiteX1" fmla="*/ 16166 w 16166"/>
                <a:gd name="connsiteY1" fmla="*/ 0 h 8083"/>
              </a:gdLst>
              <a:ahLst/>
              <a:cxnLst>
                <a:cxn ang="0">
                  <a:pos x="connsiteX0" y="connsiteY0"/>
                </a:cxn>
                <a:cxn ang="0">
                  <a:pos x="connsiteX1" y="connsiteY1"/>
                </a:cxn>
              </a:cxnLst>
              <a:rect l="l" t="t" r="r" b="b"/>
              <a:pathLst>
                <a:path w="16166" h="8083">
                  <a:moveTo>
                    <a:pt x="0" y="0"/>
                  </a:moveTo>
                  <a:lnTo>
                    <a:pt x="16166" y="0"/>
                  </a:lnTo>
                </a:path>
              </a:pathLst>
            </a:custGeom>
            <a:ln w="12700" cap="flat">
              <a:solidFill>
                <a:schemeClr val="tx1"/>
              </a:solidFill>
              <a:prstDash val="solid"/>
              <a:miter/>
            </a:ln>
          </p:spPr>
          <p:txBody>
            <a:bodyPr rtlCol="0" anchor="ctr"/>
            <a:lstStyle/>
            <a:p>
              <a:endParaRPr lang="en-AU"/>
            </a:p>
          </p:txBody>
        </p:sp>
        <p:sp>
          <p:nvSpPr>
            <p:cNvPr id="2026" name="Freeform: Shape 2025">
              <a:extLst>
                <a:ext uri="{FF2B5EF4-FFF2-40B4-BE49-F238E27FC236}">
                  <a16:creationId xmlns:a16="http://schemas.microsoft.com/office/drawing/2014/main" id="{D84D073F-337B-4A5C-93EE-4AB9C31B009E}"/>
                </a:ext>
              </a:extLst>
            </p:cNvPr>
            <p:cNvSpPr/>
            <p:nvPr/>
          </p:nvSpPr>
          <p:spPr>
            <a:xfrm>
              <a:off x="14748003" y="2413002"/>
              <a:ext cx="161661" cy="64664"/>
            </a:xfrm>
            <a:custGeom>
              <a:avLst/>
              <a:gdLst>
                <a:gd name="connsiteX0" fmla="*/ 0 w 161661"/>
                <a:gd name="connsiteY0" fmla="*/ 0 h 64664"/>
                <a:gd name="connsiteX1" fmla="*/ 161661 w 161661"/>
                <a:gd name="connsiteY1" fmla="*/ 0 h 64664"/>
                <a:gd name="connsiteX2" fmla="*/ 161661 w 161661"/>
                <a:gd name="connsiteY2" fmla="*/ 64664 h 64664"/>
                <a:gd name="connsiteX3" fmla="*/ 0 w 161661"/>
                <a:gd name="connsiteY3" fmla="*/ 64664 h 64664"/>
              </a:gdLst>
              <a:ahLst/>
              <a:cxnLst>
                <a:cxn ang="0">
                  <a:pos x="connsiteX0" y="connsiteY0"/>
                </a:cxn>
                <a:cxn ang="0">
                  <a:pos x="connsiteX1" y="connsiteY1"/>
                </a:cxn>
                <a:cxn ang="0">
                  <a:pos x="connsiteX2" y="connsiteY2"/>
                </a:cxn>
                <a:cxn ang="0">
                  <a:pos x="connsiteX3" y="connsiteY3"/>
                </a:cxn>
              </a:cxnLst>
              <a:rect l="l" t="t" r="r" b="b"/>
              <a:pathLst>
                <a:path w="161661" h="64664">
                  <a:moveTo>
                    <a:pt x="0" y="0"/>
                  </a:moveTo>
                  <a:lnTo>
                    <a:pt x="161661" y="0"/>
                  </a:lnTo>
                  <a:lnTo>
                    <a:pt x="161661" y="64664"/>
                  </a:lnTo>
                  <a:lnTo>
                    <a:pt x="0" y="64664"/>
                  </a:lnTo>
                  <a:close/>
                </a:path>
              </a:pathLst>
            </a:custGeom>
            <a:noFill/>
            <a:ln w="12700" cap="flat">
              <a:solidFill>
                <a:schemeClr val="tx1"/>
              </a:solidFill>
              <a:prstDash val="solid"/>
              <a:miter/>
            </a:ln>
          </p:spPr>
          <p:txBody>
            <a:bodyPr rtlCol="0" anchor="ctr"/>
            <a:lstStyle/>
            <a:p>
              <a:endParaRPr lang="en-AU"/>
            </a:p>
          </p:txBody>
        </p:sp>
        <p:sp>
          <p:nvSpPr>
            <p:cNvPr id="2027" name="Freeform: Shape 2026">
              <a:extLst>
                <a:ext uri="{FF2B5EF4-FFF2-40B4-BE49-F238E27FC236}">
                  <a16:creationId xmlns:a16="http://schemas.microsoft.com/office/drawing/2014/main" id="{5EA359A6-594D-4536-9874-772EAD3089E0}"/>
                </a:ext>
              </a:extLst>
            </p:cNvPr>
            <p:cNvSpPr/>
            <p:nvPr/>
          </p:nvSpPr>
          <p:spPr>
            <a:xfrm>
              <a:off x="14804584" y="2445334"/>
              <a:ext cx="80830" cy="8083"/>
            </a:xfrm>
            <a:custGeom>
              <a:avLst/>
              <a:gdLst>
                <a:gd name="connsiteX0" fmla="*/ 0 w 80830"/>
                <a:gd name="connsiteY0" fmla="*/ 0 h 8083"/>
                <a:gd name="connsiteX1" fmla="*/ 80831 w 80830"/>
                <a:gd name="connsiteY1" fmla="*/ 0 h 8083"/>
              </a:gdLst>
              <a:ahLst/>
              <a:cxnLst>
                <a:cxn ang="0">
                  <a:pos x="connsiteX0" y="connsiteY0"/>
                </a:cxn>
                <a:cxn ang="0">
                  <a:pos x="connsiteX1" y="connsiteY1"/>
                </a:cxn>
              </a:cxnLst>
              <a:rect l="l" t="t" r="r" b="b"/>
              <a:pathLst>
                <a:path w="80830" h="8083">
                  <a:moveTo>
                    <a:pt x="0" y="0"/>
                  </a:moveTo>
                  <a:lnTo>
                    <a:pt x="80831" y="0"/>
                  </a:lnTo>
                </a:path>
              </a:pathLst>
            </a:custGeom>
            <a:ln w="12700" cap="flat">
              <a:solidFill>
                <a:schemeClr val="tx1"/>
              </a:solidFill>
              <a:prstDash val="solid"/>
              <a:miter/>
            </a:ln>
          </p:spPr>
          <p:txBody>
            <a:bodyPr rtlCol="0" anchor="ctr"/>
            <a:lstStyle/>
            <a:p>
              <a:endParaRPr lang="en-AU"/>
            </a:p>
          </p:txBody>
        </p:sp>
        <p:sp>
          <p:nvSpPr>
            <p:cNvPr id="2028" name="Freeform: Shape 2027">
              <a:extLst>
                <a:ext uri="{FF2B5EF4-FFF2-40B4-BE49-F238E27FC236}">
                  <a16:creationId xmlns:a16="http://schemas.microsoft.com/office/drawing/2014/main" id="{E268B29D-87CF-47A8-B388-9FE669C30018}"/>
                </a:ext>
              </a:extLst>
            </p:cNvPr>
            <p:cNvSpPr/>
            <p:nvPr/>
          </p:nvSpPr>
          <p:spPr>
            <a:xfrm>
              <a:off x="14772252" y="2445334"/>
              <a:ext cx="16166" cy="8083"/>
            </a:xfrm>
            <a:custGeom>
              <a:avLst/>
              <a:gdLst>
                <a:gd name="connsiteX0" fmla="*/ 0 w 16166"/>
                <a:gd name="connsiteY0" fmla="*/ 0 h 8083"/>
                <a:gd name="connsiteX1" fmla="*/ 16166 w 16166"/>
                <a:gd name="connsiteY1" fmla="*/ 0 h 8083"/>
              </a:gdLst>
              <a:ahLst/>
              <a:cxnLst>
                <a:cxn ang="0">
                  <a:pos x="connsiteX0" y="connsiteY0"/>
                </a:cxn>
                <a:cxn ang="0">
                  <a:pos x="connsiteX1" y="connsiteY1"/>
                </a:cxn>
              </a:cxnLst>
              <a:rect l="l" t="t" r="r" b="b"/>
              <a:pathLst>
                <a:path w="16166" h="8083">
                  <a:moveTo>
                    <a:pt x="0" y="0"/>
                  </a:moveTo>
                  <a:lnTo>
                    <a:pt x="16166" y="0"/>
                  </a:lnTo>
                </a:path>
              </a:pathLst>
            </a:custGeom>
            <a:ln w="12700" cap="flat">
              <a:solidFill>
                <a:schemeClr val="tx1"/>
              </a:solidFill>
              <a:prstDash val="solid"/>
              <a:miter/>
            </a:ln>
          </p:spPr>
          <p:txBody>
            <a:bodyPr rtlCol="0" anchor="ctr"/>
            <a:lstStyle/>
            <a:p>
              <a:endParaRPr lang="en-AU"/>
            </a:p>
          </p:txBody>
        </p:sp>
        <p:sp>
          <p:nvSpPr>
            <p:cNvPr id="2029" name="Freeform: Shape 2028">
              <a:extLst>
                <a:ext uri="{FF2B5EF4-FFF2-40B4-BE49-F238E27FC236}">
                  <a16:creationId xmlns:a16="http://schemas.microsoft.com/office/drawing/2014/main" id="{8E06C663-5260-4BF5-B1E6-AE8B4BE384E0}"/>
                </a:ext>
              </a:extLst>
            </p:cNvPr>
            <p:cNvSpPr/>
            <p:nvPr/>
          </p:nvSpPr>
          <p:spPr>
            <a:xfrm>
              <a:off x="14739920" y="2372586"/>
              <a:ext cx="177827" cy="8083"/>
            </a:xfrm>
            <a:custGeom>
              <a:avLst/>
              <a:gdLst>
                <a:gd name="connsiteX0" fmla="*/ 0 w 177827"/>
                <a:gd name="connsiteY0" fmla="*/ 0 h 8083"/>
                <a:gd name="connsiteX1" fmla="*/ 177827 w 177827"/>
                <a:gd name="connsiteY1" fmla="*/ 0 h 8083"/>
              </a:gdLst>
              <a:ahLst/>
              <a:cxnLst>
                <a:cxn ang="0">
                  <a:pos x="connsiteX0" y="connsiteY0"/>
                </a:cxn>
                <a:cxn ang="0">
                  <a:pos x="connsiteX1" y="connsiteY1"/>
                </a:cxn>
              </a:cxnLst>
              <a:rect l="l" t="t" r="r" b="b"/>
              <a:pathLst>
                <a:path w="177827" h="8083">
                  <a:moveTo>
                    <a:pt x="0" y="0"/>
                  </a:moveTo>
                  <a:lnTo>
                    <a:pt x="177827" y="0"/>
                  </a:lnTo>
                </a:path>
              </a:pathLst>
            </a:custGeom>
            <a:ln w="12700" cap="flat">
              <a:solidFill>
                <a:schemeClr val="tx1"/>
              </a:solidFill>
              <a:prstDash val="solid"/>
              <a:miter/>
            </a:ln>
          </p:spPr>
          <p:txBody>
            <a:bodyPr rtlCol="0" anchor="ctr"/>
            <a:lstStyle/>
            <a:p>
              <a:endParaRPr lang="en-AU"/>
            </a:p>
          </p:txBody>
        </p:sp>
        <p:sp>
          <p:nvSpPr>
            <p:cNvPr id="2030" name="Freeform: Shape 2029">
              <a:extLst>
                <a:ext uri="{FF2B5EF4-FFF2-40B4-BE49-F238E27FC236}">
                  <a16:creationId xmlns:a16="http://schemas.microsoft.com/office/drawing/2014/main" id="{D053908B-97BF-4BA4-BC34-FF6086FE808A}"/>
                </a:ext>
              </a:extLst>
            </p:cNvPr>
            <p:cNvSpPr/>
            <p:nvPr/>
          </p:nvSpPr>
          <p:spPr>
            <a:xfrm>
              <a:off x="14828833" y="2372586"/>
              <a:ext cx="8083" cy="40415"/>
            </a:xfrm>
            <a:custGeom>
              <a:avLst/>
              <a:gdLst>
                <a:gd name="connsiteX0" fmla="*/ 0 w 8083"/>
                <a:gd name="connsiteY0" fmla="*/ 40415 h 40415"/>
                <a:gd name="connsiteX1" fmla="*/ 0 w 8083"/>
                <a:gd name="connsiteY1" fmla="*/ 0 h 40415"/>
              </a:gdLst>
              <a:ahLst/>
              <a:cxnLst>
                <a:cxn ang="0">
                  <a:pos x="connsiteX0" y="connsiteY0"/>
                </a:cxn>
                <a:cxn ang="0">
                  <a:pos x="connsiteX1" y="connsiteY1"/>
                </a:cxn>
              </a:cxnLst>
              <a:rect l="l" t="t" r="r" b="b"/>
              <a:pathLst>
                <a:path w="8083" h="40415">
                  <a:moveTo>
                    <a:pt x="0" y="40415"/>
                  </a:moveTo>
                  <a:lnTo>
                    <a:pt x="0" y="0"/>
                  </a:lnTo>
                </a:path>
              </a:pathLst>
            </a:custGeom>
            <a:ln w="12700" cap="flat">
              <a:solidFill>
                <a:schemeClr val="tx1"/>
              </a:solidFill>
              <a:prstDash val="solid"/>
              <a:miter/>
            </a:ln>
          </p:spPr>
          <p:txBody>
            <a:bodyPr rtlCol="0" anchor="ctr"/>
            <a:lstStyle/>
            <a:p>
              <a:endParaRPr lang="en-AU"/>
            </a:p>
          </p:txBody>
        </p:sp>
        <p:sp>
          <p:nvSpPr>
            <p:cNvPr id="2095" name="Freeform: Shape 2094">
              <a:extLst>
                <a:ext uri="{FF2B5EF4-FFF2-40B4-BE49-F238E27FC236}">
                  <a16:creationId xmlns:a16="http://schemas.microsoft.com/office/drawing/2014/main" id="{FE50108C-4B25-4BCE-BEE8-2974D72EFD5C}"/>
                </a:ext>
              </a:extLst>
            </p:cNvPr>
            <p:cNvSpPr/>
            <p:nvPr/>
          </p:nvSpPr>
          <p:spPr>
            <a:xfrm>
              <a:off x="14828833" y="2477666"/>
              <a:ext cx="8083" cy="32332"/>
            </a:xfrm>
            <a:custGeom>
              <a:avLst/>
              <a:gdLst>
                <a:gd name="connsiteX0" fmla="*/ 0 w 8083"/>
                <a:gd name="connsiteY0" fmla="*/ 0 h 32332"/>
                <a:gd name="connsiteX1" fmla="*/ 0 w 8083"/>
                <a:gd name="connsiteY1" fmla="*/ 32332 h 32332"/>
              </a:gdLst>
              <a:ahLst/>
              <a:cxnLst>
                <a:cxn ang="0">
                  <a:pos x="connsiteX0" y="connsiteY0"/>
                </a:cxn>
                <a:cxn ang="0">
                  <a:pos x="connsiteX1" y="connsiteY1"/>
                </a:cxn>
              </a:cxnLst>
              <a:rect l="l" t="t" r="r" b="b"/>
              <a:pathLst>
                <a:path w="8083" h="32332">
                  <a:moveTo>
                    <a:pt x="0" y="0"/>
                  </a:moveTo>
                  <a:lnTo>
                    <a:pt x="0" y="32332"/>
                  </a:lnTo>
                </a:path>
              </a:pathLst>
            </a:custGeom>
            <a:ln w="12700" cap="flat">
              <a:solidFill>
                <a:schemeClr val="tx1"/>
              </a:solidFill>
              <a:prstDash val="solid"/>
              <a:miter/>
            </a:ln>
          </p:spPr>
          <p:txBody>
            <a:bodyPr rtlCol="0" anchor="ctr"/>
            <a:lstStyle/>
            <a:p>
              <a:endParaRPr lang="en-AU"/>
            </a:p>
          </p:txBody>
        </p:sp>
      </p:grpSp>
      <p:grpSp>
        <p:nvGrpSpPr>
          <p:cNvPr id="2119" name="Group 2118">
            <a:extLst>
              <a:ext uri="{FF2B5EF4-FFF2-40B4-BE49-F238E27FC236}">
                <a16:creationId xmlns:a16="http://schemas.microsoft.com/office/drawing/2014/main" id="{A6D4FB8B-BD98-4A4B-9E45-D6DBD4B5E7C3}"/>
              </a:ext>
            </a:extLst>
          </p:cNvPr>
          <p:cNvGrpSpPr/>
          <p:nvPr userDrawn="1"/>
        </p:nvGrpSpPr>
        <p:grpSpPr>
          <a:xfrm>
            <a:off x="10761340" y="775797"/>
            <a:ext cx="387986" cy="371820"/>
            <a:chOff x="14634840" y="2978815"/>
            <a:chExt cx="387986" cy="371820"/>
          </a:xfrm>
        </p:grpSpPr>
        <p:sp>
          <p:nvSpPr>
            <p:cNvPr id="2086" name="Freeform: Shape 2085">
              <a:extLst>
                <a:ext uri="{FF2B5EF4-FFF2-40B4-BE49-F238E27FC236}">
                  <a16:creationId xmlns:a16="http://schemas.microsoft.com/office/drawing/2014/main" id="{132D7116-C660-4DA0-A5EE-D4623A7544A9}"/>
                </a:ext>
              </a:extLst>
            </p:cNvPr>
            <p:cNvSpPr/>
            <p:nvPr/>
          </p:nvSpPr>
          <p:spPr>
            <a:xfrm>
              <a:off x="14828833" y="3269805"/>
              <a:ext cx="8083" cy="32332"/>
            </a:xfrm>
            <a:custGeom>
              <a:avLst/>
              <a:gdLst>
                <a:gd name="connsiteX0" fmla="*/ 0 w 8083"/>
                <a:gd name="connsiteY0" fmla="*/ 0 h 32332"/>
                <a:gd name="connsiteX1" fmla="*/ 0 w 8083"/>
                <a:gd name="connsiteY1" fmla="*/ 32332 h 32332"/>
              </a:gdLst>
              <a:ahLst/>
              <a:cxnLst>
                <a:cxn ang="0">
                  <a:pos x="connsiteX0" y="connsiteY0"/>
                </a:cxn>
                <a:cxn ang="0">
                  <a:pos x="connsiteX1" y="connsiteY1"/>
                </a:cxn>
              </a:cxnLst>
              <a:rect l="l" t="t" r="r" b="b"/>
              <a:pathLst>
                <a:path w="8083" h="32332">
                  <a:moveTo>
                    <a:pt x="0" y="0"/>
                  </a:moveTo>
                  <a:lnTo>
                    <a:pt x="0" y="32332"/>
                  </a:lnTo>
                </a:path>
              </a:pathLst>
            </a:custGeom>
            <a:ln w="12700" cap="flat">
              <a:solidFill>
                <a:schemeClr val="tx1"/>
              </a:solidFill>
              <a:prstDash val="solid"/>
              <a:miter/>
            </a:ln>
          </p:spPr>
          <p:txBody>
            <a:bodyPr rtlCol="0" anchor="ctr"/>
            <a:lstStyle/>
            <a:p>
              <a:endParaRPr lang="en-AU"/>
            </a:p>
          </p:txBody>
        </p:sp>
        <p:sp>
          <p:nvSpPr>
            <p:cNvPr id="2087" name="Freeform: Shape 2086">
              <a:extLst>
                <a:ext uri="{FF2B5EF4-FFF2-40B4-BE49-F238E27FC236}">
                  <a16:creationId xmlns:a16="http://schemas.microsoft.com/office/drawing/2014/main" id="{F025C215-22EF-410B-9435-ADE5E8872BDB}"/>
                </a:ext>
              </a:extLst>
            </p:cNvPr>
            <p:cNvSpPr/>
            <p:nvPr/>
          </p:nvSpPr>
          <p:spPr>
            <a:xfrm>
              <a:off x="14877332" y="3326386"/>
              <a:ext cx="40415" cy="8083"/>
            </a:xfrm>
            <a:custGeom>
              <a:avLst/>
              <a:gdLst>
                <a:gd name="connsiteX0" fmla="*/ 0 w 40415"/>
                <a:gd name="connsiteY0" fmla="*/ 0 h 8083"/>
                <a:gd name="connsiteX1" fmla="*/ 40415 w 40415"/>
                <a:gd name="connsiteY1" fmla="*/ 0 h 8083"/>
              </a:gdLst>
              <a:ahLst/>
              <a:cxnLst>
                <a:cxn ang="0">
                  <a:pos x="connsiteX0" y="connsiteY0"/>
                </a:cxn>
                <a:cxn ang="0">
                  <a:pos x="connsiteX1" y="connsiteY1"/>
                </a:cxn>
              </a:cxnLst>
              <a:rect l="l" t="t" r="r" b="b"/>
              <a:pathLst>
                <a:path w="40415" h="8083">
                  <a:moveTo>
                    <a:pt x="0" y="0"/>
                  </a:moveTo>
                  <a:lnTo>
                    <a:pt x="40415" y="0"/>
                  </a:lnTo>
                </a:path>
              </a:pathLst>
            </a:custGeom>
            <a:ln w="12700" cap="flat">
              <a:solidFill>
                <a:schemeClr val="tx1"/>
              </a:solidFill>
              <a:prstDash val="solid"/>
              <a:miter/>
            </a:ln>
          </p:spPr>
          <p:txBody>
            <a:bodyPr rtlCol="0" anchor="ctr"/>
            <a:lstStyle/>
            <a:p>
              <a:endParaRPr lang="en-AU"/>
            </a:p>
          </p:txBody>
        </p:sp>
        <p:sp>
          <p:nvSpPr>
            <p:cNvPr id="2088" name="Freeform: Shape 2087">
              <a:extLst>
                <a:ext uri="{FF2B5EF4-FFF2-40B4-BE49-F238E27FC236}">
                  <a16:creationId xmlns:a16="http://schemas.microsoft.com/office/drawing/2014/main" id="{699A2D24-5D48-41EC-A683-73B6B64E52AB}"/>
                </a:ext>
              </a:extLst>
            </p:cNvPr>
            <p:cNvSpPr/>
            <p:nvPr/>
          </p:nvSpPr>
          <p:spPr>
            <a:xfrm>
              <a:off x="14990494" y="3326386"/>
              <a:ext cx="32332" cy="8083"/>
            </a:xfrm>
            <a:custGeom>
              <a:avLst/>
              <a:gdLst>
                <a:gd name="connsiteX0" fmla="*/ 0 w 32332"/>
                <a:gd name="connsiteY0" fmla="*/ 0 h 8083"/>
                <a:gd name="connsiteX1" fmla="*/ 32332 w 32332"/>
                <a:gd name="connsiteY1" fmla="*/ 0 h 8083"/>
              </a:gdLst>
              <a:ahLst/>
              <a:cxnLst>
                <a:cxn ang="0">
                  <a:pos x="connsiteX0" y="connsiteY0"/>
                </a:cxn>
                <a:cxn ang="0">
                  <a:pos x="connsiteX1" y="connsiteY1"/>
                </a:cxn>
              </a:cxnLst>
              <a:rect l="l" t="t" r="r" b="b"/>
              <a:pathLst>
                <a:path w="32332" h="8083">
                  <a:moveTo>
                    <a:pt x="0" y="0"/>
                  </a:moveTo>
                  <a:lnTo>
                    <a:pt x="32332" y="0"/>
                  </a:lnTo>
                </a:path>
              </a:pathLst>
            </a:custGeom>
            <a:ln w="12700" cap="flat">
              <a:solidFill>
                <a:schemeClr val="tx1"/>
              </a:solidFill>
              <a:prstDash val="solid"/>
              <a:miter/>
            </a:ln>
          </p:spPr>
          <p:txBody>
            <a:bodyPr rtlCol="0" anchor="ctr"/>
            <a:lstStyle/>
            <a:p>
              <a:endParaRPr lang="en-AU"/>
            </a:p>
          </p:txBody>
        </p:sp>
        <p:sp>
          <p:nvSpPr>
            <p:cNvPr id="2089" name="Freeform: Shape 2088">
              <a:extLst>
                <a:ext uri="{FF2B5EF4-FFF2-40B4-BE49-F238E27FC236}">
                  <a16:creationId xmlns:a16="http://schemas.microsoft.com/office/drawing/2014/main" id="{1C95FF07-977F-425B-9A48-0815795069CC}"/>
                </a:ext>
              </a:extLst>
            </p:cNvPr>
            <p:cNvSpPr/>
            <p:nvPr/>
          </p:nvSpPr>
          <p:spPr>
            <a:xfrm>
              <a:off x="14764169" y="3326386"/>
              <a:ext cx="40415" cy="8083"/>
            </a:xfrm>
            <a:custGeom>
              <a:avLst/>
              <a:gdLst>
                <a:gd name="connsiteX0" fmla="*/ 40415 w 40415"/>
                <a:gd name="connsiteY0" fmla="*/ 0 h 8083"/>
                <a:gd name="connsiteX1" fmla="*/ 0 w 40415"/>
                <a:gd name="connsiteY1" fmla="*/ 0 h 8083"/>
              </a:gdLst>
              <a:ahLst/>
              <a:cxnLst>
                <a:cxn ang="0">
                  <a:pos x="connsiteX0" y="connsiteY0"/>
                </a:cxn>
                <a:cxn ang="0">
                  <a:pos x="connsiteX1" y="connsiteY1"/>
                </a:cxn>
              </a:cxnLst>
              <a:rect l="l" t="t" r="r" b="b"/>
              <a:pathLst>
                <a:path w="40415" h="8083">
                  <a:moveTo>
                    <a:pt x="40415" y="0"/>
                  </a:moveTo>
                  <a:lnTo>
                    <a:pt x="0" y="0"/>
                  </a:lnTo>
                </a:path>
              </a:pathLst>
            </a:custGeom>
            <a:ln w="12700" cap="flat">
              <a:solidFill>
                <a:schemeClr val="tx1"/>
              </a:solidFill>
              <a:prstDash val="solid"/>
              <a:miter/>
            </a:ln>
          </p:spPr>
          <p:txBody>
            <a:bodyPr rtlCol="0" anchor="ctr"/>
            <a:lstStyle/>
            <a:p>
              <a:endParaRPr lang="en-AU"/>
            </a:p>
          </p:txBody>
        </p:sp>
        <p:sp>
          <p:nvSpPr>
            <p:cNvPr id="2090" name="Freeform: Shape 2089">
              <a:extLst>
                <a:ext uri="{FF2B5EF4-FFF2-40B4-BE49-F238E27FC236}">
                  <a16:creationId xmlns:a16="http://schemas.microsoft.com/office/drawing/2014/main" id="{EA98D760-0103-4156-9DFC-A860CFF12417}"/>
                </a:ext>
              </a:extLst>
            </p:cNvPr>
            <p:cNvSpPr/>
            <p:nvPr/>
          </p:nvSpPr>
          <p:spPr>
            <a:xfrm>
              <a:off x="14634840" y="3326386"/>
              <a:ext cx="56581" cy="8083"/>
            </a:xfrm>
            <a:custGeom>
              <a:avLst/>
              <a:gdLst>
                <a:gd name="connsiteX0" fmla="*/ 56581 w 56581"/>
                <a:gd name="connsiteY0" fmla="*/ 0 h 8083"/>
                <a:gd name="connsiteX1" fmla="*/ 0 w 56581"/>
                <a:gd name="connsiteY1" fmla="*/ 0 h 8083"/>
              </a:gdLst>
              <a:ahLst/>
              <a:cxnLst>
                <a:cxn ang="0">
                  <a:pos x="connsiteX0" y="connsiteY0"/>
                </a:cxn>
                <a:cxn ang="0">
                  <a:pos x="connsiteX1" y="connsiteY1"/>
                </a:cxn>
              </a:cxnLst>
              <a:rect l="l" t="t" r="r" b="b"/>
              <a:pathLst>
                <a:path w="56581" h="8083">
                  <a:moveTo>
                    <a:pt x="56581" y="0"/>
                  </a:moveTo>
                  <a:lnTo>
                    <a:pt x="0" y="0"/>
                  </a:lnTo>
                </a:path>
              </a:pathLst>
            </a:custGeom>
            <a:ln w="12700" cap="flat">
              <a:solidFill>
                <a:schemeClr val="tx1"/>
              </a:solidFill>
              <a:prstDash val="solid"/>
              <a:miter/>
            </a:ln>
          </p:spPr>
          <p:txBody>
            <a:bodyPr rtlCol="0" anchor="ctr"/>
            <a:lstStyle/>
            <a:p>
              <a:endParaRPr lang="en-AU"/>
            </a:p>
          </p:txBody>
        </p:sp>
        <p:sp>
          <p:nvSpPr>
            <p:cNvPr id="2091" name="Freeform: Shape 2090">
              <a:extLst>
                <a:ext uri="{FF2B5EF4-FFF2-40B4-BE49-F238E27FC236}">
                  <a16:creationId xmlns:a16="http://schemas.microsoft.com/office/drawing/2014/main" id="{2865C824-544C-4110-92C0-1EEE9ECBD54B}"/>
                </a:ext>
              </a:extLst>
            </p:cNvPr>
            <p:cNvSpPr/>
            <p:nvPr/>
          </p:nvSpPr>
          <p:spPr>
            <a:xfrm>
              <a:off x="14804584"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92" name="Freeform: Shape 2091">
              <a:extLst>
                <a:ext uri="{FF2B5EF4-FFF2-40B4-BE49-F238E27FC236}">
                  <a16:creationId xmlns:a16="http://schemas.microsoft.com/office/drawing/2014/main" id="{48D82ADE-5572-462C-AC4B-24ED966A366B}"/>
                </a:ext>
              </a:extLst>
            </p:cNvPr>
            <p:cNvSpPr/>
            <p:nvPr/>
          </p:nvSpPr>
          <p:spPr>
            <a:xfrm>
              <a:off x="14917747"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93" name="Freeform: Shape 2092">
              <a:extLst>
                <a:ext uri="{FF2B5EF4-FFF2-40B4-BE49-F238E27FC236}">
                  <a16:creationId xmlns:a16="http://schemas.microsoft.com/office/drawing/2014/main" id="{C65AE953-2756-474F-A098-98BAB0A80FE4}"/>
                </a:ext>
              </a:extLst>
            </p:cNvPr>
            <p:cNvSpPr/>
            <p:nvPr/>
          </p:nvSpPr>
          <p:spPr>
            <a:xfrm>
              <a:off x="14691422" y="3302137"/>
              <a:ext cx="48498" cy="48498"/>
            </a:xfrm>
            <a:custGeom>
              <a:avLst/>
              <a:gdLst>
                <a:gd name="connsiteX0" fmla="*/ 48498 w 48498"/>
                <a:gd name="connsiteY0" fmla="*/ 24249 h 48498"/>
                <a:gd name="connsiteX1" fmla="*/ 24249 w 48498"/>
                <a:gd name="connsiteY1" fmla="*/ 48498 h 48498"/>
                <a:gd name="connsiteX2" fmla="*/ 0 w 48498"/>
                <a:gd name="connsiteY2" fmla="*/ 24249 h 48498"/>
                <a:gd name="connsiteX3" fmla="*/ 24249 w 48498"/>
                <a:gd name="connsiteY3" fmla="*/ 0 h 48498"/>
                <a:gd name="connsiteX4" fmla="*/ 48498 w 48498"/>
                <a:gd name="connsiteY4" fmla="*/ 24249 h 48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98" h="48498">
                  <a:moveTo>
                    <a:pt x="48498" y="24249"/>
                  </a:moveTo>
                  <a:cubicBezTo>
                    <a:pt x="48498" y="37642"/>
                    <a:pt x="37642" y="48498"/>
                    <a:pt x="24249" y="48498"/>
                  </a:cubicBezTo>
                  <a:cubicBezTo>
                    <a:pt x="10857" y="48498"/>
                    <a:pt x="0" y="37642"/>
                    <a:pt x="0" y="24249"/>
                  </a:cubicBezTo>
                  <a:cubicBezTo>
                    <a:pt x="0" y="10857"/>
                    <a:pt x="10857" y="0"/>
                    <a:pt x="24249" y="0"/>
                  </a:cubicBezTo>
                  <a:cubicBezTo>
                    <a:pt x="37642" y="0"/>
                    <a:pt x="48498" y="10857"/>
                    <a:pt x="48498" y="24249"/>
                  </a:cubicBezTo>
                  <a:close/>
                </a:path>
              </a:pathLst>
            </a:custGeom>
            <a:noFill/>
            <a:ln w="12700" cap="flat">
              <a:solidFill>
                <a:schemeClr val="tx1"/>
              </a:solidFill>
              <a:prstDash val="solid"/>
              <a:miter/>
            </a:ln>
          </p:spPr>
          <p:txBody>
            <a:bodyPr rtlCol="0" anchor="ctr"/>
            <a:lstStyle/>
            <a:p>
              <a:endParaRPr lang="en-AU"/>
            </a:p>
          </p:txBody>
        </p:sp>
        <p:sp>
          <p:nvSpPr>
            <p:cNvPr id="2096" name="Freeform: Shape 2095">
              <a:extLst>
                <a:ext uri="{FF2B5EF4-FFF2-40B4-BE49-F238E27FC236}">
                  <a16:creationId xmlns:a16="http://schemas.microsoft.com/office/drawing/2014/main" id="{6B9E0425-12F5-4D7E-8A81-A71749BC1D48}"/>
                </a:ext>
              </a:extLst>
            </p:cNvPr>
            <p:cNvSpPr/>
            <p:nvPr/>
          </p:nvSpPr>
          <p:spPr>
            <a:xfrm>
              <a:off x="14642923" y="2978815"/>
              <a:ext cx="371820" cy="290989"/>
            </a:xfrm>
            <a:custGeom>
              <a:avLst/>
              <a:gdLst>
                <a:gd name="connsiteX0" fmla="*/ 226325 w 371820"/>
                <a:gd name="connsiteY0" fmla="*/ 0 h 290989"/>
                <a:gd name="connsiteX1" fmla="*/ 193993 w 371820"/>
                <a:gd name="connsiteY1" fmla="*/ 40415 h 290989"/>
                <a:gd name="connsiteX2" fmla="*/ 0 w 371820"/>
                <a:gd name="connsiteY2" fmla="*/ 40415 h 290989"/>
                <a:gd name="connsiteX3" fmla="*/ 0 w 371820"/>
                <a:gd name="connsiteY3" fmla="*/ 290990 h 290989"/>
                <a:gd name="connsiteX4" fmla="*/ 371820 w 371820"/>
                <a:gd name="connsiteY4" fmla="*/ 290990 h 290989"/>
                <a:gd name="connsiteX5" fmla="*/ 371820 w 371820"/>
                <a:gd name="connsiteY5" fmla="*/ 40415 h 290989"/>
                <a:gd name="connsiteX6" fmla="*/ 371820 w 371820"/>
                <a:gd name="connsiteY6" fmla="*/ 0 h 290989"/>
                <a:gd name="connsiteX7" fmla="*/ 226325 w 371820"/>
                <a:gd name="connsiteY7" fmla="*/ 0 h 29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1820" h="290989">
                  <a:moveTo>
                    <a:pt x="226325" y="0"/>
                  </a:moveTo>
                  <a:lnTo>
                    <a:pt x="193993" y="40415"/>
                  </a:lnTo>
                  <a:lnTo>
                    <a:pt x="0" y="40415"/>
                  </a:lnTo>
                  <a:lnTo>
                    <a:pt x="0" y="290990"/>
                  </a:lnTo>
                  <a:lnTo>
                    <a:pt x="371820" y="290990"/>
                  </a:lnTo>
                  <a:lnTo>
                    <a:pt x="371820" y="40415"/>
                  </a:lnTo>
                  <a:lnTo>
                    <a:pt x="371820" y="0"/>
                  </a:lnTo>
                  <a:lnTo>
                    <a:pt x="226325" y="0"/>
                  </a:lnTo>
                  <a:close/>
                </a:path>
              </a:pathLst>
            </a:custGeom>
            <a:noFill/>
            <a:ln w="12700" cap="flat">
              <a:solidFill>
                <a:schemeClr val="tx1"/>
              </a:solidFill>
              <a:prstDash val="solid"/>
              <a:miter/>
            </a:ln>
          </p:spPr>
          <p:txBody>
            <a:bodyPr rtlCol="0" anchor="ctr"/>
            <a:lstStyle/>
            <a:p>
              <a:endParaRPr lang="en-AU"/>
            </a:p>
          </p:txBody>
        </p:sp>
        <p:sp>
          <p:nvSpPr>
            <p:cNvPr id="2097" name="Freeform: Shape 2096">
              <a:extLst>
                <a:ext uri="{FF2B5EF4-FFF2-40B4-BE49-F238E27FC236}">
                  <a16:creationId xmlns:a16="http://schemas.microsoft.com/office/drawing/2014/main" id="{BDF7E2FE-1F27-44E2-8AAA-9206AAB3BDC4}"/>
                </a:ext>
              </a:extLst>
            </p:cNvPr>
            <p:cNvSpPr/>
            <p:nvPr/>
          </p:nvSpPr>
          <p:spPr>
            <a:xfrm>
              <a:off x="14885415" y="3011147"/>
              <a:ext cx="105079" cy="8083"/>
            </a:xfrm>
            <a:custGeom>
              <a:avLst/>
              <a:gdLst>
                <a:gd name="connsiteX0" fmla="*/ 105080 w 105079"/>
                <a:gd name="connsiteY0" fmla="*/ 0 h 8083"/>
                <a:gd name="connsiteX1" fmla="*/ 0 w 105079"/>
                <a:gd name="connsiteY1" fmla="*/ 0 h 8083"/>
              </a:gdLst>
              <a:ahLst/>
              <a:cxnLst>
                <a:cxn ang="0">
                  <a:pos x="connsiteX0" y="connsiteY0"/>
                </a:cxn>
                <a:cxn ang="0">
                  <a:pos x="connsiteX1" y="connsiteY1"/>
                </a:cxn>
              </a:cxnLst>
              <a:rect l="l" t="t" r="r" b="b"/>
              <a:pathLst>
                <a:path w="105079" h="8083">
                  <a:moveTo>
                    <a:pt x="105080" y="0"/>
                  </a:moveTo>
                  <a:lnTo>
                    <a:pt x="0" y="0"/>
                  </a:lnTo>
                </a:path>
              </a:pathLst>
            </a:custGeom>
            <a:ln w="12700" cap="flat">
              <a:solidFill>
                <a:schemeClr val="tx1"/>
              </a:solidFill>
              <a:prstDash val="solid"/>
              <a:miter/>
            </a:ln>
          </p:spPr>
          <p:txBody>
            <a:bodyPr rtlCol="0" anchor="ctr"/>
            <a:lstStyle/>
            <a:p>
              <a:endParaRPr lang="en-AU"/>
            </a:p>
          </p:txBody>
        </p:sp>
        <p:sp>
          <p:nvSpPr>
            <p:cNvPr id="2098" name="Freeform: Shape 2097">
              <a:extLst>
                <a:ext uri="{FF2B5EF4-FFF2-40B4-BE49-F238E27FC236}">
                  <a16:creationId xmlns:a16="http://schemas.microsoft.com/office/drawing/2014/main" id="{F5314634-8AC9-4E44-B0C1-A4D71AA243C5}"/>
                </a:ext>
              </a:extLst>
            </p:cNvPr>
            <p:cNvSpPr/>
            <p:nvPr/>
          </p:nvSpPr>
          <p:spPr>
            <a:xfrm>
              <a:off x="14780335" y="3075812"/>
              <a:ext cx="96996" cy="129328"/>
            </a:xfrm>
            <a:custGeom>
              <a:avLst/>
              <a:gdLst>
                <a:gd name="connsiteX0" fmla="*/ 32332 w 96996"/>
                <a:gd name="connsiteY0" fmla="*/ 0 h 129328"/>
                <a:gd name="connsiteX1" fmla="*/ 32332 w 96996"/>
                <a:gd name="connsiteY1" fmla="*/ 72747 h 129328"/>
                <a:gd name="connsiteX2" fmla="*/ 0 w 96996"/>
                <a:gd name="connsiteY2" fmla="*/ 72747 h 129328"/>
                <a:gd name="connsiteX3" fmla="*/ 48498 w 96996"/>
                <a:gd name="connsiteY3" fmla="*/ 129329 h 129328"/>
                <a:gd name="connsiteX4" fmla="*/ 96997 w 96996"/>
                <a:gd name="connsiteY4" fmla="*/ 72747 h 129328"/>
                <a:gd name="connsiteX5" fmla="*/ 64664 w 96996"/>
                <a:gd name="connsiteY5" fmla="*/ 72747 h 129328"/>
                <a:gd name="connsiteX6" fmla="*/ 64664 w 96996"/>
                <a:gd name="connsiteY6" fmla="*/ 0 h 129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996" h="129328">
                  <a:moveTo>
                    <a:pt x="32332" y="0"/>
                  </a:moveTo>
                  <a:lnTo>
                    <a:pt x="32332" y="72747"/>
                  </a:lnTo>
                  <a:lnTo>
                    <a:pt x="0" y="72747"/>
                  </a:lnTo>
                  <a:lnTo>
                    <a:pt x="48498" y="129329"/>
                  </a:lnTo>
                  <a:lnTo>
                    <a:pt x="96997" y="72747"/>
                  </a:lnTo>
                  <a:lnTo>
                    <a:pt x="64664" y="72747"/>
                  </a:lnTo>
                  <a:lnTo>
                    <a:pt x="64664" y="0"/>
                  </a:lnTo>
                </a:path>
              </a:pathLst>
            </a:custGeom>
            <a:noFill/>
            <a:ln w="12700" cap="flat">
              <a:solidFill>
                <a:schemeClr val="tx1"/>
              </a:solidFill>
              <a:prstDash val="solid"/>
              <a:miter/>
            </a:ln>
          </p:spPr>
          <p:txBody>
            <a:bodyPr rtlCol="0" anchor="ctr"/>
            <a:lstStyle/>
            <a:p>
              <a:endParaRPr lang="en-AU"/>
            </a:p>
          </p:txBody>
        </p:sp>
        <p:sp>
          <p:nvSpPr>
            <p:cNvPr id="2099" name="Freeform: Shape 2098">
              <a:extLst>
                <a:ext uri="{FF2B5EF4-FFF2-40B4-BE49-F238E27FC236}">
                  <a16:creationId xmlns:a16="http://schemas.microsoft.com/office/drawing/2014/main" id="{82C6B071-44E5-4FB9-AF25-AC932FDD8C69}"/>
                </a:ext>
              </a:extLst>
            </p:cNvPr>
            <p:cNvSpPr/>
            <p:nvPr/>
          </p:nvSpPr>
          <p:spPr>
            <a:xfrm>
              <a:off x="14735878" y="3051563"/>
              <a:ext cx="185910" cy="185910"/>
            </a:xfrm>
            <a:custGeom>
              <a:avLst/>
              <a:gdLst>
                <a:gd name="connsiteX0" fmla="*/ 185910 w 185910"/>
                <a:gd name="connsiteY0" fmla="*/ 92955 h 185910"/>
                <a:gd name="connsiteX1" fmla="*/ 92955 w 185910"/>
                <a:gd name="connsiteY1" fmla="*/ 185910 h 185910"/>
                <a:gd name="connsiteX2" fmla="*/ 0 w 185910"/>
                <a:gd name="connsiteY2" fmla="*/ 92955 h 185910"/>
                <a:gd name="connsiteX3" fmla="*/ 92955 w 185910"/>
                <a:gd name="connsiteY3" fmla="*/ 0 h 185910"/>
                <a:gd name="connsiteX4" fmla="*/ 185910 w 185910"/>
                <a:gd name="connsiteY4" fmla="*/ 92955 h 185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910" h="185910">
                  <a:moveTo>
                    <a:pt x="185910" y="92955"/>
                  </a:moveTo>
                  <a:cubicBezTo>
                    <a:pt x="185910" y="144293"/>
                    <a:pt x="144293" y="185910"/>
                    <a:pt x="92955" y="185910"/>
                  </a:cubicBezTo>
                  <a:cubicBezTo>
                    <a:pt x="41617" y="185910"/>
                    <a:pt x="0" y="144293"/>
                    <a:pt x="0" y="92955"/>
                  </a:cubicBezTo>
                  <a:cubicBezTo>
                    <a:pt x="0" y="41617"/>
                    <a:pt x="41617" y="0"/>
                    <a:pt x="92955" y="0"/>
                  </a:cubicBezTo>
                  <a:cubicBezTo>
                    <a:pt x="144293" y="0"/>
                    <a:pt x="185910" y="41617"/>
                    <a:pt x="185910" y="92955"/>
                  </a:cubicBezTo>
                  <a:close/>
                </a:path>
              </a:pathLst>
            </a:custGeom>
            <a:noFill/>
            <a:ln w="12700" cap="flat">
              <a:solidFill>
                <a:schemeClr val="tx1"/>
              </a:solidFill>
              <a:prstDash val="solid"/>
              <a:miter/>
            </a:ln>
          </p:spPr>
          <p:txBody>
            <a:bodyPr rtlCol="0" anchor="ctr"/>
            <a:lstStyle/>
            <a:p>
              <a:endParaRPr lang="en-AU"/>
            </a:p>
          </p:txBody>
        </p:sp>
      </p:grpSp>
      <p:grpSp>
        <p:nvGrpSpPr>
          <p:cNvPr id="2120" name="Group 2119">
            <a:extLst>
              <a:ext uri="{FF2B5EF4-FFF2-40B4-BE49-F238E27FC236}">
                <a16:creationId xmlns:a16="http://schemas.microsoft.com/office/drawing/2014/main" id="{6F7D1AEF-9DD1-4CDA-8317-0EAB72901495}"/>
              </a:ext>
            </a:extLst>
          </p:cNvPr>
          <p:cNvGrpSpPr/>
          <p:nvPr userDrawn="1"/>
        </p:nvGrpSpPr>
        <p:grpSpPr>
          <a:xfrm>
            <a:off x="11399346" y="775797"/>
            <a:ext cx="371820" cy="371820"/>
            <a:chOff x="15418896" y="2978815"/>
            <a:chExt cx="371820" cy="371820"/>
          </a:xfrm>
        </p:grpSpPr>
        <p:sp>
          <p:nvSpPr>
            <p:cNvPr id="1956" name="Freeform: Shape 1955">
              <a:extLst>
                <a:ext uri="{FF2B5EF4-FFF2-40B4-BE49-F238E27FC236}">
                  <a16:creationId xmlns:a16="http://schemas.microsoft.com/office/drawing/2014/main" id="{9D32859F-3DA5-4024-B040-7554935647A9}"/>
                </a:ext>
              </a:extLst>
            </p:cNvPr>
            <p:cNvSpPr/>
            <p:nvPr/>
          </p:nvSpPr>
          <p:spPr>
            <a:xfrm>
              <a:off x="15418896" y="2978815"/>
              <a:ext cx="371820" cy="226325"/>
            </a:xfrm>
            <a:custGeom>
              <a:avLst/>
              <a:gdLst>
                <a:gd name="connsiteX0" fmla="*/ 299073 w 371820"/>
                <a:gd name="connsiteY0" fmla="*/ 226325 h 226325"/>
                <a:gd name="connsiteX1" fmla="*/ 371820 w 371820"/>
                <a:gd name="connsiteY1" fmla="*/ 153578 h 226325"/>
                <a:gd name="connsiteX2" fmla="*/ 299073 w 371820"/>
                <a:gd name="connsiteY2" fmla="*/ 80831 h 226325"/>
                <a:gd name="connsiteX3" fmla="*/ 273530 w 371820"/>
                <a:gd name="connsiteY3" fmla="*/ 85519 h 226325"/>
                <a:gd name="connsiteX4" fmla="*/ 173786 w 371820"/>
                <a:gd name="connsiteY4" fmla="*/ 0 h 226325"/>
                <a:gd name="connsiteX5" fmla="*/ 72909 w 371820"/>
                <a:gd name="connsiteY5" fmla="*/ 97562 h 226325"/>
                <a:gd name="connsiteX6" fmla="*/ 64664 w 371820"/>
                <a:gd name="connsiteY6" fmla="*/ 96997 h 226325"/>
                <a:gd name="connsiteX7" fmla="*/ 0 w 371820"/>
                <a:gd name="connsiteY7" fmla="*/ 161661 h 226325"/>
                <a:gd name="connsiteX8" fmla="*/ 64664 w 371820"/>
                <a:gd name="connsiteY8" fmla="*/ 226325 h 226325"/>
                <a:gd name="connsiteX9" fmla="*/ 80831 w 371820"/>
                <a:gd name="connsiteY9"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820" h="226325">
                  <a:moveTo>
                    <a:pt x="299073" y="226325"/>
                  </a:move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4" y="96997"/>
                    <a:pt x="64664" y="96997"/>
                  </a:cubicBezTo>
                  <a:cubicBezTo>
                    <a:pt x="28937" y="96997"/>
                    <a:pt x="0" y="125934"/>
                    <a:pt x="0" y="161661"/>
                  </a:cubicBezTo>
                  <a:cubicBezTo>
                    <a:pt x="0" y="197388"/>
                    <a:pt x="28937" y="226325"/>
                    <a:pt x="64664" y="226325"/>
                  </a:cubicBezTo>
                  <a:lnTo>
                    <a:pt x="80831" y="226325"/>
                  </a:lnTo>
                </a:path>
              </a:pathLst>
            </a:custGeom>
            <a:noFill/>
            <a:ln w="12700" cap="flat">
              <a:solidFill>
                <a:schemeClr val="tx1"/>
              </a:solidFill>
              <a:prstDash val="solid"/>
              <a:miter/>
            </a:ln>
          </p:spPr>
          <p:txBody>
            <a:bodyPr rtlCol="0" anchor="ctr"/>
            <a:lstStyle/>
            <a:p>
              <a:endParaRPr lang="en-AU"/>
            </a:p>
          </p:txBody>
        </p:sp>
        <p:sp>
          <p:nvSpPr>
            <p:cNvPr id="1957" name="Freeform: Shape 1956">
              <a:extLst>
                <a:ext uri="{FF2B5EF4-FFF2-40B4-BE49-F238E27FC236}">
                  <a16:creationId xmlns:a16="http://schemas.microsoft.com/office/drawing/2014/main" id="{5DD213B0-C5B4-4944-A007-17D24C744E10}"/>
                </a:ext>
              </a:extLst>
            </p:cNvPr>
            <p:cNvSpPr/>
            <p:nvPr/>
          </p:nvSpPr>
          <p:spPr>
            <a:xfrm>
              <a:off x="15523976" y="3011147"/>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100" name="Freeform: Shape 2099">
              <a:extLst>
                <a:ext uri="{FF2B5EF4-FFF2-40B4-BE49-F238E27FC236}">
                  <a16:creationId xmlns:a16="http://schemas.microsoft.com/office/drawing/2014/main" id="{D9304BD9-E2E8-4484-B165-BF77040056B6}"/>
                </a:ext>
              </a:extLst>
            </p:cNvPr>
            <p:cNvSpPr/>
            <p:nvPr/>
          </p:nvSpPr>
          <p:spPr>
            <a:xfrm>
              <a:off x="15499727" y="3140476"/>
              <a:ext cx="210159" cy="210159"/>
            </a:xfrm>
            <a:custGeom>
              <a:avLst/>
              <a:gdLst>
                <a:gd name="connsiteX0" fmla="*/ 208947 w 210159"/>
                <a:gd name="connsiteY0" fmla="*/ 121246 h 210159"/>
                <a:gd name="connsiteX1" fmla="*/ 210159 w 210159"/>
                <a:gd name="connsiteY1" fmla="*/ 105080 h 210159"/>
                <a:gd name="connsiteX2" fmla="*/ 208947 w 210159"/>
                <a:gd name="connsiteY2" fmla="*/ 88914 h 210159"/>
                <a:gd name="connsiteX3" fmla="*/ 184293 w 210159"/>
                <a:gd name="connsiteY3" fmla="*/ 88914 h 210159"/>
                <a:gd name="connsiteX4" fmla="*/ 172492 w 210159"/>
                <a:gd name="connsiteY4" fmla="*/ 60542 h 210159"/>
                <a:gd name="connsiteX5" fmla="*/ 189871 w 210159"/>
                <a:gd name="connsiteY5" fmla="*/ 43163 h 210159"/>
                <a:gd name="connsiteX6" fmla="*/ 166996 w 210159"/>
                <a:gd name="connsiteY6" fmla="*/ 20288 h 210159"/>
                <a:gd name="connsiteX7" fmla="*/ 149617 w 210159"/>
                <a:gd name="connsiteY7" fmla="*/ 37667 h 210159"/>
                <a:gd name="connsiteX8" fmla="*/ 121246 w 210159"/>
                <a:gd name="connsiteY8" fmla="*/ 25866 h 210159"/>
                <a:gd name="connsiteX9" fmla="*/ 121246 w 210159"/>
                <a:gd name="connsiteY9" fmla="*/ 1212 h 210159"/>
                <a:gd name="connsiteX10" fmla="*/ 105080 w 210159"/>
                <a:gd name="connsiteY10" fmla="*/ 0 h 210159"/>
                <a:gd name="connsiteX11" fmla="*/ 88914 w 210159"/>
                <a:gd name="connsiteY11" fmla="*/ 1212 h 210159"/>
                <a:gd name="connsiteX12" fmla="*/ 88914 w 210159"/>
                <a:gd name="connsiteY12" fmla="*/ 25866 h 210159"/>
                <a:gd name="connsiteX13" fmla="*/ 60542 w 210159"/>
                <a:gd name="connsiteY13" fmla="*/ 37667 h 210159"/>
                <a:gd name="connsiteX14" fmla="*/ 43163 w 210159"/>
                <a:gd name="connsiteY14" fmla="*/ 20288 h 210159"/>
                <a:gd name="connsiteX15" fmla="*/ 20289 w 210159"/>
                <a:gd name="connsiteY15" fmla="*/ 43163 h 210159"/>
                <a:gd name="connsiteX16" fmla="*/ 37667 w 210159"/>
                <a:gd name="connsiteY16" fmla="*/ 60542 h 210159"/>
                <a:gd name="connsiteX17" fmla="*/ 25866 w 210159"/>
                <a:gd name="connsiteY17" fmla="*/ 88914 h 210159"/>
                <a:gd name="connsiteX18" fmla="*/ 1212 w 210159"/>
                <a:gd name="connsiteY18" fmla="*/ 88914 h 210159"/>
                <a:gd name="connsiteX19" fmla="*/ 0 w 210159"/>
                <a:gd name="connsiteY19" fmla="*/ 105080 h 210159"/>
                <a:gd name="connsiteX20" fmla="*/ 1212 w 210159"/>
                <a:gd name="connsiteY20" fmla="*/ 121246 h 210159"/>
                <a:gd name="connsiteX21" fmla="*/ 25866 w 210159"/>
                <a:gd name="connsiteY21" fmla="*/ 121246 h 210159"/>
                <a:gd name="connsiteX22" fmla="*/ 37667 w 210159"/>
                <a:gd name="connsiteY22" fmla="*/ 149617 h 210159"/>
                <a:gd name="connsiteX23" fmla="*/ 20289 w 210159"/>
                <a:gd name="connsiteY23" fmla="*/ 166996 h 210159"/>
                <a:gd name="connsiteX24" fmla="*/ 43163 w 210159"/>
                <a:gd name="connsiteY24" fmla="*/ 189871 h 210159"/>
                <a:gd name="connsiteX25" fmla="*/ 60542 w 210159"/>
                <a:gd name="connsiteY25" fmla="*/ 172492 h 210159"/>
                <a:gd name="connsiteX26" fmla="*/ 88914 w 210159"/>
                <a:gd name="connsiteY26" fmla="*/ 184294 h 210159"/>
                <a:gd name="connsiteX27" fmla="*/ 88914 w 210159"/>
                <a:gd name="connsiteY27" fmla="*/ 208947 h 210159"/>
                <a:gd name="connsiteX28" fmla="*/ 105080 w 210159"/>
                <a:gd name="connsiteY28" fmla="*/ 210159 h 210159"/>
                <a:gd name="connsiteX29" fmla="*/ 121246 w 210159"/>
                <a:gd name="connsiteY29" fmla="*/ 208947 h 210159"/>
                <a:gd name="connsiteX30" fmla="*/ 121246 w 210159"/>
                <a:gd name="connsiteY30" fmla="*/ 184294 h 210159"/>
                <a:gd name="connsiteX31" fmla="*/ 149617 w 210159"/>
                <a:gd name="connsiteY31" fmla="*/ 172492 h 210159"/>
                <a:gd name="connsiteX32" fmla="*/ 166996 w 210159"/>
                <a:gd name="connsiteY32" fmla="*/ 189871 h 210159"/>
                <a:gd name="connsiteX33" fmla="*/ 189871 w 210159"/>
                <a:gd name="connsiteY33" fmla="*/ 166996 h 210159"/>
                <a:gd name="connsiteX34" fmla="*/ 172492 w 210159"/>
                <a:gd name="connsiteY34" fmla="*/ 149617 h 210159"/>
                <a:gd name="connsiteX35" fmla="*/ 184293 w 210159"/>
                <a:gd name="connsiteY35" fmla="*/ 121246 h 210159"/>
                <a:gd name="connsiteX36" fmla="*/ 208947 w 210159"/>
                <a:gd name="connsiteY36" fmla="*/ 121246 h 2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0159" h="210159">
                  <a:moveTo>
                    <a:pt x="208947" y="121246"/>
                  </a:moveTo>
                  <a:cubicBezTo>
                    <a:pt x="209755" y="115992"/>
                    <a:pt x="210159" y="110576"/>
                    <a:pt x="210159" y="105080"/>
                  </a:cubicBezTo>
                  <a:cubicBezTo>
                    <a:pt x="210159" y="99583"/>
                    <a:pt x="209755" y="94167"/>
                    <a:pt x="208947" y="88914"/>
                  </a:cubicBezTo>
                  <a:lnTo>
                    <a:pt x="184293" y="88914"/>
                  </a:lnTo>
                  <a:cubicBezTo>
                    <a:pt x="182192" y="78567"/>
                    <a:pt x="178151" y="69029"/>
                    <a:pt x="172492" y="60542"/>
                  </a:cubicBezTo>
                  <a:lnTo>
                    <a:pt x="189871" y="43163"/>
                  </a:lnTo>
                  <a:cubicBezTo>
                    <a:pt x="183566" y="34353"/>
                    <a:pt x="175806" y="26593"/>
                    <a:pt x="166996" y="20288"/>
                  </a:cubicBezTo>
                  <a:lnTo>
                    <a:pt x="149617" y="37667"/>
                  </a:lnTo>
                  <a:cubicBezTo>
                    <a:pt x="141130" y="32090"/>
                    <a:pt x="131592" y="27967"/>
                    <a:pt x="121246" y="25866"/>
                  </a:cubicBezTo>
                  <a:lnTo>
                    <a:pt x="121246" y="1212"/>
                  </a:lnTo>
                  <a:cubicBezTo>
                    <a:pt x="115992" y="404"/>
                    <a:pt x="110576" y="0"/>
                    <a:pt x="105080" y="0"/>
                  </a:cubicBezTo>
                  <a:cubicBezTo>
                    <a:pt x="99583" y="0"/>
                    <a:pt x="94167" y="404"/>
                    <a:pt x="88914" y="1212"/>
                  </a:cubicBezTo>
                  <a:lnTo>
                    <a:pt x="88914" y="25866"/>
                  </a:lnTo>
                  <a:cubicBezTo>
                    <a:pt x="78567" y="27967"/>
                    <a:pt x="69029" y="32009"/>
                    <a:pt x="60542" y="37667"/>
                  </a:cubicBezTo>
                  <a:lnTo>
                    <a:pt x="43163" y="20288"/>
                  </a:lnTo>
                  <a:cubicBezTo>
                    <a:pt x="34353" y="26593"/>
                    <a:pt x="26593" y="34353"/>
                    <a:pt x="20289" y="43163"/>
                  </a:cubicBezTo>
                  <a:lnTo>
                    <a:pt x="37667" y="60542"/>
                  </a:lnTo>
                  <a:cubicBezTo>
                    <a:pt x="32090" y="69029"/>
                    <a:pt x="27967" y="78567"/>
                    <a:pt x="25866" y="88914"/>
                  </a:cubicBezTo>
                  <a:lnTo>
                    <a:pt x="1212" y="88914"/>
                  </a:lnTo>
                  <a:cubicBezTo>
                    <a:pt x="404" y="94167"/>
                    <a:pt x="0" y="99583"/>
                    <a:pt x="0" y="105080"/>
                  </a:cubicBezTo>
                  <a:cubicBezTo>
                    <a:pt x="0" y="110576"/>
                    <a:pt x="404" y="115992"/>
                    <a:pt x="1212" y="121246"/>
                  </a:cubicBezTo>
                  <a:lnTo>
                    <a:pt x="25866" y="121246"/>
                  </a:lnTo>
                  <a:cubicBezTo>
                    <a:pt x="27967" y="131592"/>
                    <a:pt x="32009" y="141130"/>
                    <a:pt x="37667" y="149617"/>
                  </a:cubicBezTo>
                  <a:lnTo>
                    <a:pt x="20289" y="166996"/>
                  </a:lnTo>
                  <a:cubicBezTo>
                    <a:pt x="26593" y="175806"/>
                    <a:pt x="34353" y="183566"/>
                    <a:pt x="43163" y="189871"/>
                  </a:cubicBezTo>
                  <a:lnTo>
                    <a:pt x="60542" y="172492"/>
                  </a:lnTo>
                  <a:cubicBezTo>
                    <a:pt x="69029" y="178070"/>
                    <a:pt x="78567" y="182192"/>
                    <a:pt x="88914" y="184294"/>
                  </a:cubicBezTo>
                  <a:lnTo>
                    <a:pt x="88914" y="208947"/>
                  </a:lnTo>
                  <a:cubicBezTo>
                    <a:pt x="94167" y="209755"/>
                    <a:pt x="99583" y="210159"/>
                    <a:pt x="105080" y="210159"/>
                  </a:cubicBezTo>
                  <a:cubicBezTo>
                    <a:pt x="110576" y="210159"/>
                    <a:pt x="115992" y="209755"/>
                    <a:pt x="121246" y="208947"/>
                  </a:cubicBezTo>
                  <a:lnTo>
                    <a:pt x="121246" y="184294"/>
                  </a:lnTo>
                  <a:cubicBezTo>
                    <a:pt x="131592" y="182192"/>
                    <a:pt x="141130" y="178150"/>
                    <a:pt x="149617" y="172492"/>
                  </a:cubicBezTo>
                  <a:lnTo>
                    <a:pt x="166996" y="189871"/>
                  </a:lnTo>
                  <a:cubicBezTo>
                    <a:pt x="175806" y="183566"/>
                    <a:pt x="183566" y="175806"/>
                    <a:pt x="189871" y="166996"/>
                  </a:cubicBezTo>
                  <a:lnTo>
                    <a:pt x="172492" y="149617"/>
                  </a:lnTo>
                  <a:cubicBezTo>
                    <a:pt x="178070" y="141130"/>
                    <a:pt x="182192" y="131592"/>
                    <a:pt x="184293" y="121246"/>
                  </a:cubicBezTo>
                  <a:lnTo>
                    <a:pt x="208947" y="121246"/>
                  </a:lnTo>
                  <a:close/>
                </a:path>
              </a:pathLst>
            </a:custGeom>
            <a:noFill/>
            <a:ln w="12700" cap="flat">
              <a:solidFill>
                <a:schemeClr val="tx1"/>
              </a:solidFill>
              <a:prstDash val="solid"/>
              <a:miter/>
            </a:ln>
          </p:spPr>
          <p:txBody>
            <a:bodyPr rtlCol="0" anchor="ctr"/>
            <a:lstStyle/>
            <a:p>
              <a:endParaRPr lang="en-AU"/>
            </a:p>
          </p:txBody>
        </p:sp>
        <p:sp>
          <p:nvSpPr>
            <p:cNvPr id="2101" name="Freeform: Shape 2100">
              <a:extLst>
                <a:ext uri="{FF2B5EF4-FFF2-40B4-BE49-F238E27FC236}">
                  <a16:creationId xmlns:a16="http://schemas.microsoft.com/office/drawing/2014/main" id="{23E93A56-18C5-4C66-A83A-F6713527C6A0}"/>
                </a:ext>
              </a:extLst>
            </p:cNvPr>
            <p:cNvSpPr/>
            <p:nvPr/>
          </p:nvSpPr>
          <p:spPr>
            <a:xfrm>
              <a:off x="15556308" y="3197058"/>
              <a:ext cx="96996" cy="96996"/>
            </a:xfrm>
            <a:custGeom>
              <a:avLst/>
              <a:gdLst>
                <a:gd name="connsiteX0" fmla="*/ 96997 w 96996"/>
                <a:gd name="connsiteY0" fmla="*/ 48498 h 96996"/>
                <a:gd name="connsiteX1" fmla="*/ 48498 w 96996"/>
                <a:gd name="connsiteY1" fmla="*/ 96997 h 96996"/>
                <a:gd name="connsiteX2" fmla="*/ 0 w 96996"/>
                <a:gd name="connsiteY2" fmla="*/ 48498 h 96996"/>
                <a:gd name="connsiteX3" fmla="*/ 48498 w 96996"/>
                <a:gd name="connsiteY3" fmla="*/ 0 h 96996"/>
                <a:gd name="connsiteX4" fmla="*/ 96997 w 96996"/>
                <a:gd name="connsiteY4" fmla="*/ 48498 h 96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96" h="96996">
                  <a:moveTo>
                    <a:pt x="96997" y="48498"/>
                  </a:moveTo>
                  <a:cubicBezTo>
                    <a:pt x="96997" y="75283"/>
                    <a:pt x="75283" y="96997"/>
                    <a:pt x="48498" y="96997"/>
                  </a:cubicBezTo>
                  <a:cubicBezTo>
                    <a:pt x="21713" y="96997"/>
                    <a:pt x="0" y="75283"/>
                    <a:pt x="0" y="48498"/>
                  </a:cubicBezTo>
                  <a:cubicBezTo>
                    <a:pt x="0" y="21713"/>
                    <a:pt x="21713" y="0"/>
                    <a:pt x="48498" y="0"/>
                  </a:cubicBezTo>
                  <a:cubicBezTo>
                    <a:pt x="75283" y="0"/>
                    <a:pt x="96997" y="21713"/>
                    <a:pt x="96997" y="48498"/>
                  </a:cubicBezTo>
                  <a:close/>
                </a:path>
              </a:pathLst>
            </a:custGeom>
            <a:noFill/>
            <a:ln w="12700" cap="flat">
              <a:solidFill>
                <a:schemeClr val="tx1"/>
              </a:solidFill>
              <a:prstDash val="solid"/>
              <a:miter/>
            </a:ln>
          </p:spPr>
          <p:txBody>
            <a:bodyPr rtlCol="0" anchor="ctr"/>
            <a:lstStyle/>
            <a:p>
              <a:endParaRPr lang="en-AU"/>
            </a:p>
          </p:txBody>
        </p:sp>
      </p:grpSp>
      <p:grpSp>
        <p:nvGrpSpPr>
          <p:cNvPr id="2111" name="Group 2110">
            <a:extLst>
              <a:ext uri="{FF2B5EF4-FFF2-40B4-BE49-F238E27FC236}">
                <a16:creationId xmlns:a16="http://schemas.microsoft.com/office/drawing/2014/main" id="{483CB351-7419-4B28-87A4-4D82E8DEDFFB}"/>
              </a:ext>
            </a:extLst>
          </p:cNvPr>
          <p:cNvGrpSpPr/>
          <p:nvPr userDrawn="1"/>
        </p:nvGrpSpPr>
        <p:grpSpPr>
          <a:xfrm>
            <a:off x="8143055" y="2688897"/>
            <a:ext cx="371820" cy="371900"/>
            <a:chOff x="12315005" y="2202842"/>
            <a:chExt cx="371820" cy="371900"/>
          </a:xfrm>
        </p:grpSpPr>
        <p:sp>
          <p:nvSpPr>
            <p:cNvPr id="1960" name="Freeform: Shape 1959">
              <a:extLst>
                <a:ext uri="{FF2B5EF4-FFF2-40B4-BE49-F238E27FC236}">
                  <a16:creationId xmlns:a16="http://schemas.microsoft.com/office/drawing/2014/main" id="{946162EF-9FCC-4EC8-825D-35BD55163811}"/>
                </a:ext>
              </a:extLst>
            </p:cNvPr>
            <p:cNvSpPr/>
            <p:nvPr/>
          </p:nvSpPr>
          <p:spPr>
            <a:xfrm>
              <a:off x="12315005" y="2202842"/>
              <a:ext cx="371820" cy="226325"/>
            </a:xfrm>
            <a:custGeom>
              <a:avLst/>
              <a:gdLst>
                <a:gd name="connsiteX0" fmla="*/ 299073 w 371820"/>
                <a:gd name="connsiteY0" fmla="*/ 226325 h 226325"/>
                <a:gd name="connsiteX1" fmla="*/ 371820 w 371820"/>
                <a:gd name="connsiteY1" fmla="*/ 153578 h 226325"/>
                <a:gd name="connsiteX2" fmla="*/ 299073 w 371820"/>
                <a:gd name="connsiteY2" fmla="*/ 80831 h 226325"/>
                <a:gd name="connsiteX3" fmla="*/ 273530 w 371820"/>
                <a:gd name="connsiteY3" fmla="*/ 85519 h 226325"/>
                <a:gd name="connsiteX4" fmla="*/ 173786 w 371820"/>
                <a:gd name="connsiteY4" fmla="*/ 0 h 226325"/>
                <a:gd name="connsiteX5" fmla="*/ 72909 w 371820"/>
                <a:gd name="connsiteY5" fmla="*/ 97562 h 226325"/>
                <a:gd name="connsiteX6" fmla="*/ 64664 w 371820"/>
                <a:gd name="connsiteY6" fmla="*/ 96997 h 226325"/>
                <a:gd name="connsiteX7" fmla="*/ 0 w 371820"/>
                <a:gd name="connsiteY7" fmla="*/ 161661 h 226325"/>
                <a:gd name="connsiteX8" fmla="*/ 64664 w 371820"/>
                <a:gd name="connsiteY8" fmla="*/ 226325 h 22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820" h="226325">
                  <a:moveTo>
                    <a:pt x="299073" y="226325"/>
                  </a:moveTo>
                  <a:cubicBezTo>
                    <a:pt x="339246" y="226325"/>
                    <a:pt x="371820" y="193751"/>
                    <a:pt x="371820" y="153578"/>
                  </a:cubicBezTo>
                  <a:cubicBezTo>
                    <a:pt x="371820" y="113405"/>
                    <a:pt x="339246" y="80831"/>
                    <a:pt x="299073" y="80831"/>
                  </a:cubicBezTo>
                  <a:cubicBezTo>
                    <a:pt x="290101" y="80831"/>
                    <a:pt x="281452" y="82528"/>
                    <a:pt x="273530" y="85519"/>
                  </a:cubicBezTo>
                  <a:cubicBezTo>
                    <a:pt x="266094" y="37101"/>
                    <a:pt x="224305" y="0"/>
                    <a:pt x="173786" y="0"/>
                  </a:cubicBezTo>
                  <a:cubicBezTo>
                    <a:pt x="119144" y="0"/>
                    <a:pt x="74768" y="43406"/>
                    <a:pt x="72909" y="97562"/>
                  </a:cubicBezTo>
                  <a:cubicBezTo>
                    <a:pt x="70161" y="97239"/>
                    <a:pt x="67493" y="96997"/>
                    <a:pt x="64664" y="96997"/>
                  </a:cubicBezTo>
                  <a:cubicBezTo>
                    <a:pt x="28937" y="96997"/>
                    <a:pt x="0" y="125934"/>
                    <a:pt x="0" y="161661"/>
                  </a:cubicBezTo>
                  <a:cubicBezTo>
                    <a:pt x="0" y="197388"/>
                    <a:pt x="28937" y="226325"/>
                    <a:pt x="64664" y="226325"/>
                  </a:cubicBezTo>
                </a:path>
              </a:pathLst>
            </a:custGeom>
            <a:noFill/>
            <a:ln w="12700" cap="flat">
              <a:solidFill>
                <a:schemeClr val="tx1"/>
              </a:solidFill>
              <a:prstDash val="solid"/>
              <a:miter/>
            </a:ln>
          </p:spPr>
          <p:txBody>
            <a:bodyPr rtlCol="0" anchor="ctr"/>
            <a:lstStyle/>
            <a:p>
              <a:endParaRPr lang="en-AU"/>
            </a:p>
          </p:txBody>
        </p:sp>
        <p:sp>
          <p:nvSpPr>
            <p:cNvPr id="1961" name="Freeform: Shape 1960">
              <a:extLst>
                <a:ext uri="{FF2B5EF4-FFF2-40B4-BE49-F238E27FC236}">
                  <a16:creationId xmlns:a16="http://schemas.microsoft.com/office/drawing/2014/main" id="{57AEAF90-DF54-4718-91DD-BA7CB694A246}"/>
                </a:ext>
              </a:extLst>
            </p:cNvPr>
            <p:cNvSpPr/>
            <p:nvPr/>
          </p:nvSpPr>
          <p:spPr>
            <a:xfrm>
              <a:off x="12420084" y="2235175"/>
              <a:ext cx="68705" cy="68705"/>
            </a:xfrm>
            <a:custGeom>
              <a:avLst/>
              <a:gdLst>
                <a:gd name="connsiteX0" fmla="*/ 0 w 68705"/>
                <a:gd name="connsiteY0" fmla="*/ 68706 h 68705"/>
                <a:gd name="connsiteX1" fmla="*/ 68706 w 68705"/>
                <a:gd name="connsiteY1" fmla="*/ 0 h 68705"/>
              </a:gdLst>
              <a:ahLst/>
              <a:cxnLst>
                <a:cxn ang="0">
                  <a:pos x="connsiteX0" y="connsiteY0"/>
                </a:cxn>
                <a:cxn ang="0">
                  <a:pos x="connsiteX1" y="connsiteY1"/>
                </a:cxn>
              </a:cxnLst>
              <a:rect l="l" t="t" r="r" b="b"/>
              <a:pathLst>
                <a:path w="68705" h="68705">
                  <a:moveTo>
                    <a:pt x="0" y="68706"/>
                  </a:moveTo>
                  <a:cubicBezTo>
                    <a:pt x="0" y="30796"/>
                    <a:pt x="30796" y="0"/>
                    <a:pt x="68706" y="0"/>
                  </a:cubicBezTo>
                </a:path>
              </a:pathLst>
            </a:custGeom>
            <a:noFill/>
            <a:ln w="12700" cap="flat">
              <a:solidFill>
                <a:schemeClr val="tx1"/>
              </a:solidFill>
              <a:prstDash val="solid"/>
              <a:miter/>
            </a:ln>
          </p:spPr>
          <p:txBody>
            <a:bodyPr rtlCol="0" anchor="ctr"/>
            <a:lstStyle/>
            <a:p>
              <a:endParaRPr lang="en-AU"/>
            </a:p>
          </p:txBody>
        </p:sp>
        <p:sp>
          <p:nvSpPr>
            <p:cNvPr id="2102" name="Freeform: Shape 2101">
              <a:extLst>
                <a:ext uri="{FF2B5EF4-FFF2-40B4-BE49-F238E27FC236}">
                  <a16:creationId xmlns:a16="http://schemas.microsoft.com/office/drawing/2014/main" id="{C919203D-E9F4-48C2-A0CB-AB2FF261D5A7}"/>
                </a:ext>
              </a:extLst>
            </p:cNvPr>
            <p:cNvSpPr/>
            <p:nvPr/>
          </p:nvSpPr>
          <p:spPr>
            <a:xfrm>
              <a:off x="12403918" y="2332171"/>
              <a:ext cx="185910" cy="185910"/>
            </a:xfrm>
            <a:custGeom>
              <a:avLst/>
              <a:gdLst>
                <a:gd name="connsiteX0" fmla="*/ 185910 w 185910"/>
                <a:gd name="connsiteY0" fmla="*/ 92955 h 185910"/>
                <a:gd name="connsiteX1" fmla="*/ 92955 w 185910"/>
                <a:gd name="connsiteY1" fmla="*/ 185910 h 185910"/>
                <a:gd name="connsiteX2" fmla="*/ 0 w 185910"/>
                <a:gd name="connsiteY2" fmla="*/ 92955 h 185910"/>
                <a:gd name="connsiteX3" fmla="*/ 92955 w 185910"/>
                <a:gd name="connsiteY3" fmla="*/ 0 h 185910"/>
                <a:gd name="connsiteX4" fmla="*/ 185910 w 185910"/>
                <a:gd name="connsiteY4" fmla="*/ 92955 h 185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910" h="185910">
                  <a:moveTo>
                    <a:pt x="185910" y="92955"/>
                  </a:moveTo>
                  <a:cubicBezTo>
                    <a:pt x="185910" y="144293"/>
                    <a:pt x="144293" y="185910"/>
                    <a:pt x="92955" y="185910"/>
                  </a:cubicBezTo>
                  <a:cubicBezTo>
                    <a:pt x="41617" y="185910"/>
                    <a:pt x="0" y="144293"/>
                    <a:pt x="0" y="92955"/>
                  </a:cubicBezTo>
                  <a:cubicBezTo>
                    <a:pt x="0" y="41617"/>
                    <a:pt x="41617" y="0"/>
                    <a:pt x="92955" y="0"/>
                  </a:cubicBezTo>
                  <a:cubicBezTo>
                    <a:pt x="144293" y="0"/>
                    <a:pt x="185910" y="41617"/>
                    <a:pt x="185910" y="92955"/>
                  </a:cubicBezTo>
                  <a:close/>
                </a:path>
              </a:pathLst>
            </a:custGeom>
            <a:noFill/>
            <a:ln w="12700" cap="flat">
              <a:solidFill>
                <a:schemeClr val="tx1"/>
              </a:solidFill>
              <a:prstDash val="solid"/>
              <a:miter/>
            </a:ln>
          </p:spPr>
          <p:txBody>
            <a:bodyPr rtlCol="0" anchor="ctr"/>
            <a:lstStyle/>
            <a:p>
              <a:endParaRPr lang="en-AU"/>
            </a:p>
          </p:txBody>
        </p:sp>
        <p:sp>
          <p:nvSpPr>
            <p:cNvPr id="2103" name="Freeform: Shape 2102">
              <a:extLst>
                <a:ext uri="{FF2B5EF4-FFF2-40B4-BE49-F238E27FC236}">
                  <a16:creationId xmlns:a16="http://schemas.microsoft.com/office/drawing/2014/main" id="{E3DB1F7A-1491-48B5-BA4F-BE3634ECF44D}"/>
                </a:ext>
              </a:extLst>
            </p:cNvPr>
            <p:cNvSpPr/>
            <p:nvPr/>
          </p:nvSpPr>
          <p:spPr>
            <a:xfrm>
              <a:off x="12436250" y="2364503"/>
              <a:ext cx="121245" cy="121245"/>
            </a:xfrm>
            <a:custGeom>
              <a:avLst/>
              <a:gdLst>
                <a:gd name="connsiteX0" fmla="*/ 121246 w 121245"/>
                <a:gd name="connsiteY0" fmla="*/ 60623 h 121245"/>
                <a:gd name="connsiteX1" fmla="*/ 60623 w 121245"/>
                <a:gd name="connsiteY1" fmla="*/ 121246 h 121245"/>
                <a:gd name="connsiteX2" fmla="*/ 0 w 121245"/>
                <a:gd name="connsiteY2" fmla="*/ 60623 h 121245"/>
                <a:gd name="connsiteX3" fmla="*/ 60623 w 121245"/>
                <a:gd name="connsiteY3" fmla="*/ 0 h 121245"/>
                <a:gd name="connsiteX4" fmla="*/ 121246 w 121245"/>
                <a:gd name="connsiteY4" fmla="*/ 60623 h 12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45" h="121245">
                  <a:moveTo>
                    <a:pt x="121246" y="60623"/>
                  </a:moveTo>
                  <a:cubicBezTo>
                    <a:pt x="121246" y="94104"/>
                    <a:pt x="94104" y="121246"/>
                    <a:pt x="60623" y="121246"/>
                  </a:cubicBezTo>
                  <a:cubicBezTo>
                    <a:pt x="27142" y="121246"/>
                    <a:pt x="0" y="94104"/>
                    <a:pt x="0" y="60623"/>
                  </a:cubicBezTo>
                  <a:cubicBezTo>
                    <a:pt x="0" y="27142"/>
                    <a:pt x="27142" y="0"/>
                    <a:pt x="60623" y="0"/>
                  </a:cubicBezTo>
                  <a:cubicBezTo>
                    <a:pt x="94104" y="0"/>
                    <a:pt x="121246" y="27142"/>
                    <a:pt x="121246" y="60623"/>
                  </a:cubicBezTo>
                  <a:close/>
                </a:path>
              </a:pathLst>
            </a:custGeom>
            <a:noFill/>
            <a:ln w="12700" cap="flat">
              <a:solidFill>
                <a:schemeClr val="tx1"/>
              </a:solidFill>
              <a:prstDash val="solid"/>
              <a:miter/>
            </a:ln>
          </p:spPr>
          <p:txBody>
            <a:bodyPr rtlCol="0" anchor="ctr"/>
            <a:lstStyle/>
            <a:p>
              <a:endParaRPr lang="en-AU"/>
            </a:p>
          </p:txBody>
        </p:sp>
        <p:sp>
          <p:nvSpPr>
            <p:cNvPr id="2104" name="Freeform: Shape 2103">
              <a:extLst>
                <a:ext uri="{FF2B5EF4-FFF2-40B4-BE49-F238E27FC236}">
                  <a16:creationId xmlns:a16="http://schemas.microsoft.com/office/drawing/2014/main" id="{BED34AE7-81E5-4B39-89B9-3E3B4968E788}"/>
                </a:ext>
              </a:extLst>
            </p:cNvPr>
            <p:cNvSpPr/>
            <p:nvPr/>
          </p:nvSpPr>
          <p:spPr>
            <a:xfrm>
              <a:off x="12468583" y="2396836"/>
              <a:ext cx="28290" cy="28290"/>
            </a:xfrm>
            <a:custGeom>
              <a:avLst/>
              <a:gdLst>
                <a:gd name="connsiteX0" fmla="*/ 28291 w 28290"/>
                <a:gd name="connsiteY0" fmla="*/ 0 h 28290"/>
                <a:gd name="connsiteX1" fmla="*/ 0 w 28290"/>
                <a:gd name="connsiteY1" fmla="*/ 28291 h 28290"/>
              </a:gdLst>
              <a:ahLst/>
              <a:cxnLst>
                <a:cxn ang="0">
                  <a:pos x="connsiteX0" y="connsiteY0"/>
                </a:cxn>
                <a:cxn ang="0">
                  <a:pos x="connsiteX1" y="connsiteY1"/>
                </a:cxn>
              </a:cxnLst>
              <a:rect l="l" t="t" r="r" b="b"/>
              <a:pathLst>
                <a:path w="28290" h="28290">
                  <a:moveTo>
                    <a:pt x="28291" y="0"/>
                  </a:moveTo>
                  <a:cubicBezTo>
                    <a:pt x="12690" y="0"/>
                    <a:pt x="0" y="12690"/>
                    <a:pt x="0" y="28291"/>
                  </a:cubicBezTo>
                </a:path>
              </a:pathLst>
            </a:custGeom>
            <a:noFill/>
            <a:ln w="12700" cap="flat">
              <a:solidFill>
                <a:schemeClr val="tx1"/>
              </a:solidFill>
              <a:prstDash val="solid"/>
              <a:miter/>
            </a:ln>
          </p:spPr>
          <p:txBody>
            <a:bodyPr rtlCol="0" anchor="ctr"/>
            <a:lstStyle/>
            <a:p>
              <a:endParaRPr lang="en-AU"/>
            </a:p>
          </p:txBody>
        </p:sp>
        <p:sp>
          <p:nvSpPr>
            <p:cNvPr id="2105" name="Freeform: Shape 2104">
              <a:extLst>
                <a:ext uri="{FF2B5EF4-FFF2-40B4-BE49-F238E27FC236}">
                  <a16:creationId xmlns:a16="http://schemas.microsoft.com/office/drawing/2014/main" id="{EE1FEFD5-19DA-4626-8AD5-D011D3A2221F}"/>
                </a:ext>
              </a:extLst>
            </p:cNvPr>
            <p:cNvSpPr/>
            <p:nvPr/>
          </p:nvSpPr>
          <p:spPr>
            <a:xfrm>
              <a:off x="12550141" y="2478393"/>
              <a:ext cx="96228" cy="96349"/>
            </a:xfrm>
            <a:custGeom>
              <a:avLst/>
              <a:gdLst>
                <a:gd name="connsiteX0" fmla="*/ 0 w 96228"/>
                <a:gd name="connsiteY0" fmla="*/ 22875 h 96349"/>
                <a:gd name="connsiteX1" fmla="*/ 68706 w 96228"/>
                <a:gd name="connsiteY1" fmla="*/ 91581 h 96349"/>
                <a:gd name="connsiteX2" fmla="*/ 80103 w 96228"/>
                <a:gd name="connsiteY2" fmla="*/ 96350 h 96349"/>
                <a:gd name="connsiteX3" fmla="*/ 91500 w 96228"/>
                <a:gd name="connsiteY3" fmla="*/ 91581 h 96349"/>
                <a:gd name="connsiteX4" fmla="*/ 91500 w 96228"/>
                <a:gd name="connsiteY4" fmla="*/ 68706 h 96349"/>
                <a:gd name="connsiteX5" fmla="*/ 22794 w 96228"/>
                <a:gd name="connsiteY5" fmla="*/ 0 h 9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28" h="96349">
                  <a:moveTo>
                    <a:pt x="0" y="22875"/>
                  </a:moveTo>
                  <a:lnTo>
                    <a:pt x="68706" y="91581"/>
                  </a:lnTo>
                  <a:cubicBezTo>
                    <a:pt x="71858" y="94733"/>
                    <a:pt x="75981" y="96350"/>
                    <a:pt x="80103" y="96350"/>
                  </a:cubicBezTo>
                  <a:cubicBezTo>
                    <a:pt x="84225" y="96350"/>
                    <a:pt x="88348" y="94733"/>
                    <a:pt x="91500" y="91581"/>
                  </a:cubicBezTo>
                  <a:cubicBezTo>
                    <a:pt x="97805" y="85276"/>
                    <a:pt x="97805" y="75011"/>
                    <a:pt x="91500" y="68706"/>
                  </a:cubicBezTo>
                  <a:lnTo>
                    <a:pt x="22794" y="0"/>
                  </a:lnTo>
                </a:path>
              </a:pathLst>
            </a:custGeom>
            <a:noFill/>
            <a:ln w="12700" cap="flat">
              <a:solidFill>
                <a:schemeClr val="tx1"/>
              </a:solidFill>
              <a:prstDash val="solid"/>
              <a:miter/>
            </a:ln>
          </p:spPr>
          <p:txBody>
            <a:bodyPr rtlCol="0" anchor="ctr"/>
            <a:lstStyle/>
            <a:p>
              <a:endParaRPr lang="en-AU"/>
            </a:p>
          </p:txBody>
        </p:sp>
      </p:grpSp>
      <p:grpSp>
        <p:nvGrpSpPr>
          <p:cNvPr id="2121" name="Graphic 7">
            <a:extLst>
              <a:ext uri="{FF2B5EF4-FFF2-40B4-BE49-F238E27FC236}">
                <a16:creationId xmlns:a16="http://schemas.microsoft.com/office/drawing/2014/main" id="{153401CD-969E-1F14-6A7F-ACF609B7D4B8}"/>
              </a:ext>
            </a:extLst>
          </p:cNvPr>
          <p:cNvGrpSpPr/>
          <p:nvPr userDrawn="1"/>
        </p:nvGrpSpPr>
        <p:grpSpPr>
          <a:xfrm>
            <a:off x="1768578" y="5927807"/>
            <a:ext cx="404586" cy="456017"/>
            <a:chOff x="1768578" y="5927807"/>
            <a:chExt cx="404586" cy="456017"/>
          </a:xfrm>
          <a:noFill/>
        </p:grpSpPr>
        <p:grpSp>
          <p:nvGrpSpPr>
            <p:cNvPr id="2122" name="Graphic 7">
              <a:extLst>
                <a:ext uri="{FF2B5EF4-FFF2-40B4-BE49-F238E27FC236}">
                  <a16:creationId xmlns:a16="http://schemas.microsoft.com/office/drawing/2014/main" id="{AE07D370-502E-49E1-B1DD-3BF16B890B39}"/>
                </a:ext>
              </a:extLst>
            </p:cNvPr>
            <p:cNvGrpSpPr/>
            <p:nvPr/>
          </p:nvGrpSpPr>
          <p:grpSpPr>
            <a:xfrm>
              <a:off x="1880019" y="5974391"/>
              <a:ext cx="201717" cy="201717"/>
              <a:chOff x="1880019" y="5974391"/>
              <a:chExt cx="201717" cy="201717"/>
            </a:xfrm>
            <a:grpFill/>
          </p:grpSpPr>
          <p:sp>
            <p:nvSpPr>
              <p:cNvPr id="2129" name="Freeform: Shape 1159">
                <a:extLst>
                  <a:ext uri="{FF2B5EF4-FFF2-40B4-BE49-F238E27FC236}">
                    <a16:creationId xmlns:a16="http://schemas.microsoft.com/office/drawing/2014/main" id="{0491DA89-E117-4DE9-6977-9B43F6642E2A}"/>
                  </a:ext>
                </a:extLst>
              </p:cNvPr>
              <p:cNvSpPr/>
              <p:nvPr/>
            </p:nvSpPr>
            <p:spPr>
              <a:xfrm>
                <a:off x="1967065" y="5988808"/>
                <a:ext cx="65210" cy="65175"/>
              </a:xfrm>
              <a:custGeom>
                <a:avLst/>
                <a:gdLst>
                  <a:gd name="connsiteX0" fmla="*/ 0 w 65210"/>
                  <a:gd name="connsiteY0" fmla="*/ 65175 h 65175"/>
                  <a:gd name="connsiteX1" fmla="*/ 65210 w 65210"/>
                  <a:gd name="connsiteY1" fmla="*/ 0 h 65175"/>
                </a:gdLst>
                <a:ahLst/>
                <a:cxnLst>
                  <a:cxn ang="0">
                    <a:pos x="connsiteX0" y="connsiteY0"/>
                  </a:cxn>
                  <a:cxn ang="0">
                    <a:pos x="connsiteX1" y="connsiteY1"/>
                  </a:cxn>
                </a:cxnLst>
                <a:rect l="l" t="t" r="r" b="b"/>
                <a:pathLst>
                  <a:path w="65210" h="65175">
                    <a:moveTo>
                      <a:pt x="0" y="65175"/>
                    </a:moveTo>
                    <a:lnTo>
                      <a:pt x="65210" y="0"/>
                    </a:lnTo>
                  </a:path>
                </a:pathLst>
              </a:custGeom>
              <a:grpFill/>
              <a:ln w="12700" cap="rnd">
                <a:solidFill>
                  <a:srgbClr val="114954"/>
                </a:solidFill>
                <a:prstDash val="solid"/>
                <a:round/>
              </a:ln>
            </p:spPr>
            <p:txBody>
              <a:bodyPr rtlCol="0" anchor="ctr"/>
              <a:lstStyle/>
              <a:p>
                <a:endParaRPr lang="en-AU"/>
              </a:p>
            </p:txBody>
          </p:sp>
          <p:sp>
            <p:nvSpPr>
              <p:cNvPr id="2130" name="Freeform: Shape 1160">
                <a:extLst>
                  <a:ext uri="{FF2B5EF4-FFF2-40B4-BE49-F238E27FC236}">
                    <a16:creationId xmlns:a16="http://schemas.microsoft.com/office/drawing/2014/main" id="{56039989-0C83-BA02-8A63-2AEAA3A9F2C0}"/>
                  </a:ext>
                </a:extLst>
              </p:cNvPr>
              <p:cNvSpPr/>
              <p:nvPr/>
            </p:nvSpPr>
            <p:spPr>
              <a:xfrm>
                <a:off x="1880019" y="6091413"/>
                <a:ext cx="84696" cy="84696"/>
              </a:xfrm>
              <a:custGeom>
                <a:avLst/>
                <a:gdLst>
                  <a:gd name="connsiteX0" fmla="*/ 84697 w 84696"/>
                  <a:gd name="connsiteY0" fmla="*/ 35078 h 84696"/>
                  <a:gd name="connsiteX1" fmla="*/ 39972 w 84696"/>
                  <a:gd name="connsiteY1" fmla="*/ 79803 h 84696"/>
                  <a:gd name="connsiteX2" fmla="*/ 16364 w 84696"/>
                  <a:gd name="connsiteY2" fmla="*/ 79803 h 84696"/>
                  <a:gd name="connsiteX3" fmla="*/ 4893 w 84696"/>
                  <a:gd name="connsiteY3" fmla="*/ 68332 h 84696"/>
                  <a:gd name="connsiteX4" fmla="*/ 4893 w 84696"/>
                  <a:gd name="connsiteY4" fmla="*/ 44725 h 84696"/>
                  <a:gd name="connsiteX5" fmla="*/ 49583 w 84696"/>
                  <a:gd name="connsiteY5" fmla="*/ 0 h 8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96" h="84696">
                    <a:moveTo>
                      <a:pt x="84697" y="35078"/>
                    </a:moveTo>
                    <a:lnTo>
                      <a:pt x="39972" y="79803"/>
                    </a:lnTo>
                    <a:cubicBezTo>
                      <a:pt x="33447" y="86328"/>
                      <a:pt x="22889" y="86328"/>
                      <a:pt x="16364" y="79803"/>
                    </a:cubicBezTo>
                    <a:lnTo>
                      <a:pt x="4893" y="68332"/>
                    </a:lnTo>
                    <a:cubicBezTo>
                      <a:pt x="-1631" y="61808"/>
                      <a:pt x="-1631" y="51249"/>
                      <a:pt x="4893" y="44725"/>
                    </a:cubicBezTo>
                    <a:lnTo>
                      <a:pt x="49583" y="0"/>
                    </a:lnTo>
                  </a:path>
                </a:pathLst>
              </a:custGeom>
              <a:grpFill/>
              <a:ln w="12700" cap="rnd">
                <a:solidFill>
                  <a:srgbClr val="114954"/>
                </a:solidFill>
                <a:prstDash val="solid"/>
                <a:round/>
              </a:ln>
            </p:spPr>
            <p:txBody>
              <a:bodyPr rtlCol="0" anchor="ctr"/>
              <a:lstStyle/>
              <a:p>
                <a:endParaRPr lang="en-AU"/>
              </a:p>
            </p:txBody>
          </p:sp>
          <p:sp>
            <p:nvSpPr>
              <p:cNvPr id="2131" name="Freeform: Shape 1161">
                <a:extLst>
                  <a:ext uri="{FF2B5EF4-FFF2-40B4-BE49-F238E27FC236}">
                    <a16:creationId xmlns:a16="http://schemas.microsoft.com/office/drawing/2014/main" id="{EDDAB6EE-62BE-8230-1F8A-E256F1CD0000}"/>
                  </a:ext>
                </a:extLst>
              </p:cNvPr>
              <p:cNvSpPr/>
              <p:nvPr/>
            </p:nvSpPr>
            <p:spPr>
              <a:xfrm>
                <a:off x="2001512" y="6023887"/>
                <a:ext cx="65806" cy="65806"/>
              </a:xfrm>
              <a:custGeom>
                <a:avLst/>
                <a:gdLst>
                  <a:gd name="connsiteX0" fmla="*/ 65807 w 65806"/>
                  <a:gd name="connsiteY0" fmla="*/ 0 h 65806"/>
                  <a:gd name="connsiteX1" fmla="*/ 0 w 65806"/>
                  <a:gd name="connsiteY1" fmla="*/ 65807 h 65806"/>
                </a:gdLst>
                <a:ahLst/>
                <a:cxnLst>
                  <a:cxn ang="0">
                    <a:pos x="connsiteX0" y="connsiteY0"/>
                  </a:cxn>
                  <a:cxn ang="0">
                    <a:pos x="connsiteX1" y="connsiteY1"/>
                  </a:cxn>
                </a:cxnLst>
                <a:rect l="l" t="t" r="r" b="b"/>
                <a:pathLst>
                  <a:path w="65806" h="65806">
                    <a:moveTo>
                      <a:pt x="65807" y="0"/>
                    </a:moveTo>
                    <a:lnTo>
                      <a:pt x="0" y="65807"/>
                    </a:lnTo>
                  </a:path>
                </a:pathLst>
              </a:custGeom>
              <a:grpFill/>
              <a:ln w="12700" cap="rnd">
                <a:solidFill>
                  <a:srgbClr val="114954"/>
                </a:solidFill>
                <a:prstDash val="solid"/>
                <a:round/>
              </a:ln>
            </p:spPr>
            <p:txBody>
              <a:bodyPr rtlCol="0" anchor="ctr"/>
              <a:lstStyle/>
              <a:p>
                <a:endParaRPr lang="en-AU"/>
              </a:p>
            </p:txBody>
          </p:sp>
          <p:sp>
            <p:nvSpPr>
              <p:cNvPr id="2132" name="Freeform: Shape 1162">
                <a:extLst>
                  <a:ext uri="{FF2B5EF4-FFF2-40B4-BE49-F238E27FC236}">
                    <a16:creationId xmlns:a16="http://schemas.microsoft.com/office/drawing/2014/main" id="{8AB7FF20-1D85-0385-8262-1C3A30229A83}"/>
                  </a:ext>
                </a:extLst>
              </p:cNvPr>
              <p:cNvSpPr/>
              <p:nvPr/>
            </p:nvSpPr>
            <p:spPr>
              <a:xfrm>
                <a:off x="2032276" y="5974391"/>
                <a:ext cx="49460" cy="49495"/>
              </a:xfrm>
              <a:custGeom>
                <a:avLst/>
                <a:gdLst>
                  <a:gd name="connsiteX0" fmla="*/ 35043 w 49460"/>
                  <a:gd name="connsiteY0" fmla="*/ 49496 h 49495"/>
                  <a:gd name="connsiteX1" fmla="*/ 49460 w 49460"/>
                  <a:gd name="connsiteY1" fmla="*/ 0 h 49495"/>
                  <a:gd name="connsiteX2" fmla="*/ 0 w 49460"/>
                  <a:gd name="connsiteY2" fmla="*/ 14418 h 49495"/>
                </a:gdLst>
                <a:ahLst/>
                <a:cxnLst>
                  <a:cxn ang="0">
                    <a:pos x="connsiteX0" y="connsiteY0"/>
                  </a:cxn>
                  <a:cxn ang="0">
                    <a:pos x="connsiteX1" y="connsiteY1"/>
                  </a:cxn>
                  <a:cxn ang="0">
                    <a:pos x="connsiteX2" y="connsiteY2"/>
                  </a:cxn>
                </a:cxnLst>
                <a:rect l="l" t="t" r="r" b="b"/>
                <a:pathLst>
                  <a:path w="49460" h="49495">
                    <a:moveTo>
                      <a:pt x="35043" y="49496"/>
                    </a:moveTo>
                    <a:lnTo>
                      <a:pt x="49460" y="0"/>
                    </a:lnTo>
                    <a:lnTo>
                      <a:pt x="0" y="14418"/>
                    </a:lnTo>
                  </a:path>
                </a:pathLst>
              </a:custGeom>
              <a:grpFill/>
              <a:ln w="12700" cap="rnd">
                <a:solidFill>
                  <a:srgbClr val="114954"/>
                </a:solidFill>
                <a:prstDash val="solid"/>
                <a:round/>
              </a:ln>
            </p:spPr>
            <p:txBody>
              <a:bodyPr rtlCol="0" anchor="ctr"/>
              <a:lstStyle/>
              <a:p>
                <a:endParaRPr lang="en-AU"/>
              </a:p>
            </p:txBody>
          </p:sp>
          <p:sp>
            <p:nvSpPr>
              <p:cNvPr id="2133" name="Freeform: Shape 1163">
                <a:extLst>
                  <a:ext uri="{FF2B5EF4-FFF2-40B4-BE49-F238E27FC236}">
                    <a16:creationId xmlns:a16="http://schemas.microsoft.com/office/drawing/2014/main" id="{EB8A3315-9144-48A2-FFCB-9150F595625C}"/>
                  </a:ext>
                </a:extLst>
              </p:cNvPr>
              <p:cNvSpPr/>
              <p:nvPr/>
            </p:nvSpPr>
            <p:spPr>
              <a:xfrm>
                <a:off x="2031750" y="5989299"/>
                <a:ext cx="35148" cy="35078"/>
              </a:xfrm>
              <a:custGeom>
                <a:avLst/>
                <a:gdLst>
                  <a:gd name="connsiteX0" fmla="*/ 35149 w 35148"/>
                  <a:gd name="connsiteY0" fmla="*/ 35078 h 35078"/>
                  <a:gd name="connsiteX1" fmla="*/ 13119 w 35148"/>
                  <a:gd name="connsiteY1" fmla="*/ 21959 h 35078"/>
                  <a:gd name="connsiteX2" fmla="*/ 0 w 35148"/>
                  <a:gd name="connsiteY2" fmla="*/ 0 h 35078"/>
                </a:gdLst>
                <a:ahLst/>
                <a:cxnLst>
                  <a:cxn ang="0">
                    <a:pos x="connsiteX0" y="connsiteY0"/>
                  </a:cxn>
                  <a:cxn ang="0">
                    <a:pos x="connsiteX1" y="connsiteY1"/>
                  </a:cxn>
                  <a:cxn ang="0">
                    <a:pos x="connsiteX2" y="connsiteY2"/>
                  </a:cxn>
                </a:cxnLst>
                <a:rect l="l" t="t" r="r" b="b"/>
                <a:pathLst>
                  <a:path w="35148" h="35078">
                    <a:moveTo>
                      <a:pt x="35149" y="35078"/>
                    </a:moveTo>
                    <a:cubicBezTo>
                      <a:pt x="27080" y="32693"/>
                      <a:pt x="19504" y="28308"/>
                      <a:pt x="13119" y="21959"/>
                    </a:cubicBezTo>
                    <a:cubicBezTo>
                      <a:pt x="6770" y="15610"/>
                      <a:pt x="2385" y="8033"/>
                      <a:pt x="0" y="0"/>
                    </a:cubicBezTo>
                  </a:path>
                </a:pathLst>
              </a:custGeom>
              <a:grpFill/>
              <a:ln w="12700" cap="rnd">
                <a:solidFill>
                  <a:srgbClr val="114954"/>
                </a:solidFill>
                <a:prstDash val="solid"/>
                <a:round/>
              </a:ln>
            </p:spPr>
            <p:txBody>
              <a:bodyPr rtlCol="0" anchor="ctr"/>
              <a:lstStyle/>
              <a:p>
                <a:endParaRPr lang="en-AU"/>
              </a:p>
            </p:txBody>
          </p:sp>
          <p:sp>
            <p:nvSpPr>
              <p:cNvPr id="2134" name="Freeform: Shape 1164">
                <a:extLst>
                  <a:ext uri="{FF2B5EF4-FFF2-40B4-BE49-F238E27FC236}">
                    <a16:creationId xmlns:a16="http://schemas.microsoft.com/office/drawing/2014/main" id="{9779B33A-0818-4D9F-5D73-F50FDE5A5DC0}"/>
                  </a:ext>
                </a:extLst>
              </p:cNvPr>
              <p:cNvSpPr/>
              <p:nvPr/>
            </p:nvSpPr>
            <p:spPr>
              <a:xfrm>
                <a:off x="1904556" y="6116528"/>
                <a:ext cx="35113" cy="35078"/>
              </a:xfrm>
              <a:custGeom>
                <a:avLst/>
                <a:gdLst>
                  <a:gd name="connsiteX0" fmla="*/ 0 w 35113"/>
                  <a:gd name="connsiteY0" fmla="*/ 0 h 35078"/>
                  <a:gd name="connsiteX1" fmla="*/ 35113 w 35113"/>
                  <a:gd name="connsiteY1" fmla="*/ 35078 h 35078"/>
                </a:gdLst>
                <a:ahLst/>
                <a:cxnLst>
                  <a:cxn ang="0">
                    <a:pos x="connsiteX0" y="connsiteY0"/>
                  </a:cxn>
                  <a:cxn ang="0">
                    <a:pos x="connsiteX1" y="connsiteY1"/>
                  </a:cxn>
                </a:cxnLst>
                <a:rect l="l" t="t" r="r" b="b"/>
                <a:pathLst>
                  <a:path w="35113" h="35078">
                    <a:moveTo>
                      <a:pt x="0" y="0"/>
                    </a:moveTo>
                    <a:lnTo>
                      <a:pt x="35113" y="35078"/>
                    </a:lnTo>
                  </a:path>
                </a:pathLst>
              </a:custGeom>
              <a:grpFill/>
              <a:ln w="12700" cap="rnd">
                <a:solidFill>
                  <a:srgbClr val="114954"/>
                </a:solidFill>
                <a:prstDash val="solid"/>
                <a:round/>
              </a:ln>
            </p:spPr>
            <p:txBody>
              <a:bodyPr rtlCol="0" anchor="ctr"/>
              <a:lstStyle/>
              <a:p>
                <a:endParaRPr lang="en-AU"/>
              </a:p>
            </p:txBody>
          </p:sp>
        </p:grpSp>
        <p:sp>
          <p:nvSpPr>
            <p:cNvPr id="2123" name="Freeform: Shape 1165">
              <a:extLst>
                <a:ext uri="{FF2B5EF4-FFF2-40B4-BE49-F238E27FC236}">
                  <a16:creationId xmlns:a16="http://schemas.microsoft.com/office/drawing/2014/main" id="{A24FA3F4-F2B4-D8F0-DDB6-6B1852A08567}"/>
                </a:ext>
              </a:extLst>
            </p:cNvPr>
            <p:cNvSpPr/>
            <p:nvPr/>
          </p:nvSpPr>
          <p:spPr>
            <a:xfrm>
              <a:off x="1929005" y="6053984"/>
              <a:ext cx="122107" cy="122107"/>
            </a:xfrm>
            <a:custGeom>
              <a:avLst/>
              <a:gdLst>
                <a:gd name="connsiteX0" fmla="*/ 122108 w 122107"/>
                <a:gd name="connsiteY0" fmla="*/ 122107 h 122107"/>
                <a:gd name="connsiteX1" fmla="*/ 0 w 122107"/>
                <a:gd name="connsiteY1" fmla="*/ 0 h 122107"/>
              </a:gdLst>
              <a:ahLst/>
              <a:cxnLst>
                <a:cxn ang="0">
                  <a:pos x="connsiteX0" y="connsiteY0"/>
                </a:cxn>
                <a:cxn ang="0">
                  <a:pos x="connsiteX1" y="connsiteY1"/>
                </a:cxn>
              </a:cxnLst>
              <a:rect l="l" t="t" r="r" b="b"/>
              <a:pathLst>
                <a:path w="122107" h="122107">
                  <a:moveTo>
                    <a:pt x="122108" y="122107"/>
                  </a:moveTo>
                  <a:lnTo>
                    <a:pt x="0" y="0"/>
                  </a:lnTo>
                </a:path>
              </a:pathLst>
            </a:custGeom>
            <a:grpFill/>
            <a:ln w="12700" cap="rnd">
              <a:solidFill>
                <a:srgbClr val="114954"/>
              </a:solidFill>
              <a:prstDash val="solid"/>
              <a:round/>
            </a:ln>
          </p:spPr>
          <p:txBody>
            <a:bodyPr rtlCol="0" anchor="ctr"/>
            <a:lstStyle/>
            <a:p>
              <a:endParaRPr lang="en-AU"/>
            </a:p>
          </p:txBody>
        </p:sp>
        <p:sp>
          <p:nvSpPr>
            <p:cNvPr id="2124" name="Freeform: Shape 1166">
              <a:extLst>
                <a:ext uri="{FF2B5EF4-FFF2-40B4-BE49-F238E27FC236}">
                  <a16:creationId xmlns:a16="http://schemas.microsoft.com/office/drawing/2014/main" id="{BF28ECCA-509B-B8DB-43EA-C44E13B38664}"/>
                </a:ext>
              </a:extLst>
            </p:cNvPr>
            <p:cNvSpPr/>
            <p:nvPr/>
          </p:nvSpPr>
          <p:spPr>
            <a:xfrm>
              <a:off x="1860042" y="5985020"/>
              <a:ext cx="79226" cy="79224"/>
            </a:xfrm>
            <a:custGeom>
              <a:avLst/>
              <a:gdLst>
                <a:gd name="connsiteX0" fmla="*/ 68964 w 79226"/>
                <a:gd name="connsiteY0" fmla="*/ 68964 h 79224"/>
                <a:gd name="connsiteX1" fmla="*/ 19433 w 79226"/>
                <a:gd name="connsiteY1" fmla="*/ 68964 h 79224"/>
                <a:gd name="connsiteX2" fmla="*/ 0 w 79226"/>
                <a:gd name="connsiteY2" fmla="*/ 0 h 79224"/>
                <a:gd name="connsiteX3" fmla="*/ 68964 w 79226"/>
                <a:gd name="connsiteY3" fmla="*/ 19434 h 79224"/>
                <a:gd name="connsiteX4" fmla="*/ 79101 w 79226"/>
                <a:gd name="connsiteY4" fmla="*/ 47145 h 7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26" h="79224">
                  <a:moveTo>
                    <a:pt x="68964" y="68964"/>
                  </a:moveTo>
                  <a:cubicBezTo>
                    <a:pt x="55283" y="82645"/>
                    <a:pt x="33114" y="82645"/>
                    <a:pt x="19433" y="68964"/>
                  </a:cubicBezTo>
                  <a:cubicBezTo>
                    <a:pt x="5753" y="55283"/>
                    <a:pt x="0" y="0"/>
                    <a:pt x="0" y="0"/>
                  </a:cubicBezTo>
                  <a:cubicBezTo>
                    <a:pt x="0" y="0"/>
                    <a:pt x="55283" y="5753"/>
                    <a:pt x="68964" y="19434"/>
                  </a:cubicBezTo>
                  <a:cubicBezTo>
                    <a:pt x="76541" y="27011"/>
                    <a:pt x="79943" y="37218"/>
                    <a:pt x="79101" y="47145"/>
                  </a:cubicBezTo>
                </a:path>
              </a:pathLst>
            </a:custGeom>
            <a:grpFill/>
            <a:ln w="12700" cap="rnd">
              <a:solidFill>
                <a:srgbClr val="114954"/>
              </a:solidFill>
              <a:prstDash val="solid"/>
              <a:round/>
            </a:ln>
          </p:spPr>
          <p:txBody>
            <a:bodyPr rtlCol="0" anchor="ctr"/>
            <a:lstStyle/>
            <a:p>
              <a:endParaRPr lang="en-AU"/>
            </a:p>
          </p:txBody>
        </p:sp>
        <p:sp>
          <p:nvSpPr>
            <p:cNvPr id="2125" name="Freeform: Shape 1167">
              <a:extLst>
                <a:ext uri="{FF2B5EF4-FFF2-40B4-BE49-F238E27FC236}">
                  <a16:creationId xmlns:a16="http://schemas.microsoft.com/office/drawing/2014/main" id="{CAFC8D07-F70C-7230-3BD5-C7318BAC1CC7}"/>
                </a:ext>
              </a:extLst>
            </p:cNvPr>
            <p:cNvSpPr/>
            <p:nvPr/>
          </p:nvSpPr>
          <p:spPr>
            <a:xfrm>
              <a:off x="1773328" y="5927807"/>
              <a:ext cx="395156" cy="293359"/>
            </a:xfrm>
            <a:custGeom>
              <a:avLst/>
              <a:gdLst>
                <a:gd name="connsiteX0" fmla="*/ 365726 w 395156"/>
                <a:gd name="connsiteY0" fmla="*/ 0 h 293359"/>
                <a:gd name="connsiteX1" fmla="*/ 395157 w 395156"/>
                <a:gd name="connsiteY1" fmla="*/ 29431 h 293359"/>
                <a:gd name="connsiteX2" fmla="*/ 395157 w 395156"/>
                <a:gd name="connsiteY2" fmla="*/ 263929 h 293359"/>
                <a:gd name="connsiteX3" fmla="*/ 365726 w 395156"/>
                <a:gd name="connsiteY3" fmla="*/ 293360 h 293359"/>
                <a:gd name="connsiteX4" fmla="*/ 29431 w 395156"/>
                <a:gd name="connsiteY4" fmla="*/ 293360 h 293359"/>
                <a:gd name="connsiteX5" fmla="*/ 0 w 395156"/>
                <a:gd name="connsiteY5" fmla="*/ 263929 h 293359"/>
                <a:gd name="connsiteX6" fmla="*/ 0 w 395156"/>
                <a:gd name="connsiteY6" fmla="*/ 29431 h 293359"/>
                <a:gd name="connsiteX7" fmla="*/ 29431 w 395156"/>
                <a:gd name="connsiteY7" fmla="*/ 0 h 29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156" h="293359">
                  <a:moveTo>
                    <a:pt x="365726" y="0"/>
                  </a:moveTo>
                  <a:cubicBezTo>
                    <a:pt x="381980" y="0"/>
                    <a:pt x="395157" y="13177"/>
                    <a:pt x="395157" y="29431"/>
                  </a:cubicBezTo>
                  <a:lnTo>
                    <a:pt x="395157" y="263929"/>
                  </a:lnTo>
                  <a:cubicBezTo>
                    <a:pt x="395157" y="280183"/>
                    <a:pt x="381980" y="293360"/>
                    <a:pt x="365726" y="293360"/>
                  </a:cubicBezTo>
                  <a:lnTo>
                    <a:pt x="29431" y="293360"/>
                  </a:lnTo>
                  <a:cubicBezTo>
                    <a:pt x="13177" y="293360"/>
                    <a:pt x="0" y="280183"/>
                    <a:pt x="0" y="263929"/>
                  </a:cubicBezTo>
                  <a:lnTo>
                    <a:pt x="0" y="29431"/>
                  </a:lnTo>
                  <a:cubicBezTo>
                    <a:pt x="0" y="13177"/>
                    <a:pt x="13176" y="0"/>
                    <a:pt x="29431" y="0"/>
                  </a:cubicBezTo>
                  <a:close/>
                </a:path>
              </a:pathLst>
            </a:custGeom>
            <a:grpFill/>
            <a:ln w="12700" cap="rnd">
              <a:solidFill>
                <a:srgbClr val="114954"/>
              </a:solidFill>
              <a:prstDash val="solid"/>
              <a:round/>
            </a:ln>
          </p:spPr>
          <p:txBody>
            <a:bodyPr rtlCol="0" anchor="ctr"/>
            <a:lstStyle/>
            <a:p>
              <a:endParaRPr lang="en-AU"/>
            </a:p>
          </p:txBody>
        </p:sp>
        <p:sp>
          <p:nvSpPr>
            <p:cNvPr id="2126" name="Freeform: Shape 1168">
              <a:extLst>
                <a:ext uri="{FF2B5EF4-FFF2-40B4-BE49-F238E27FC236}">
                  <a16:creationId xmlns:a16="http://schemas.microsoft.com/office/drawing/2014/main" id="{176BD362-CB47-EAAF-5971-22AFF69C5C9E}"/>
                </a:ext>
              </a:extLst>
            </p:cNvPr>
            <p:cNvSpPr/>
            <p:nvPr/>
          </p:nvSpPr>
          <p:spPr>
            <a:xfrm>
              <a:off x="1852149" y="6221167"/>
              <a:ext cx="237479" cy="45426"/>
            </a:xfrm>
            <a:custGeom>
              <a:avLst/>
              <a:gdLst>
                <a:gd name="connsiteX0" fmla="*/ 17960 w 237479"/>
                <a:gd name="connsiteY0" fmla="*/ 0 h 45426"/>
                <a:gd name="connsiteX1" fmla="*/ 0 w 237479"/>
                <a:gd name="connsiteY1" fmla="*/ 45426 h 45426"/>
                <a:gd name="connsiteX2" fmla="*/ 118740 w 237479"/>
                <a:gd name="connsiteY2" fmla="*/ 45426 h 45426"/>
                <a:gd name="connsiteX3" fmla="*/ 237480 w 237479"/>
                <a:gd name="connsiteY3" fmla="*/ 45426 h 45426"/>
                <a:gd name="connsiteX4" fmla="*/ 219520 w 237479"/>
                <a:gd name="connsiteY4" fmla="*/ 0 h 45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479" h="45426">
                  <a:moveTo>
                    <a:pt x="17960" y="0"/>
                  </a:moveTo>
                  <a:lnTo>
                    <a:pt x="0" y="45426"/>
                  </a:lnTo>
                  <a:lnTo>
                    <a:pt x="118740" y="45426"/>
                  </a:lnTo>
                  <a:lnTo>
                    <a:pt x="237480" y="45426"/>
                  </a:lnTo>
                  <a:lnTo>
                    <a:pt x="219520" y="0"/>
                  </a:lnTo>
                </a:path>
              </a:pathLst>
            </a:custGeom>
            <a:grpFill/>
            <a:ln w="12700" cap="rnd">
              <a:solidFill>
                <a:srgbClr val="114954"/>
              </a:solidFill>
              <a:prstDash val="solid"/>
              <a:round/>
            </a:ln>
          </p:spPr>
          <p:txBody>
            <a:bodyPr rtlCol="0" anchor="ctr"/>
            <a:lstStyle/>
            <a:p>
              <a:endParaRPr lang="en-AU"/>
            </a:p>
          </p:txBody>
        </p:sp>
        <p:sp>
          <p:nvSpPr>
            <p:cNvPr id="2127" name="Freeform: Shape 1169">
              <a:extLst>
                <a:ext uri="{FF2B5EF4-FFF2-40B4-BE49-F238E27FC236}">
                  <a16:creationId xmlns:a16="http://schemas.microsoft.com/office/drawing/2014/main" id="{51E6CB36-CCD8-976F-900D-AE4D94F2F8E6}"/>
                </a:ext>
              </a:extLst>
            </p:cNvPr>
            <p:cNvSpPr/>
            <p:nvPr/>
          </p:nvSpPr>
          <p:spPr>
            <a:xfrm>
              <a:off x="1768578" y="6301005"/>
              <a:ext cx="404586" cy="82819"/>
            </a:xfrm>
            <a:custGeom>
              <a:avLst/>
              <a:gdLst>
                <a:gd name="connsiteX0" fmla="*/ 368442 w 404586"/>
                <a:gd name="connsiteY0" fmla="*/ 0 h 82819"/>
                <a:gd name="connsiteX1" fmla="*/ 402818 w 404586"/>
                <a:gd name="connsiteY1" fmla="*/ 62053 h 82819"/>
                <a:gd name="connsiteX2" fmla="*/ 390576 w 404586"/>
                <a:gd name="connsiteY2" fmla="*/ 82820 h 82819"/>
                <a:gd name="connsiteX3" fmla="*/ 14011 w 404586"/>
                <a:gd name="connsiteY3" fmla="*/ 82820 h 82819"/>
                <a:gd name="connsiteX4" fmla="*/ 1769 w 404586"/>
                <a:gd name="connsiteY4" fmla="*/ 62053 h 82819"/>
                <a:gd name="connsiteX5" fmla="*/ 36145 w 404586"/>
                <a:gd name="connsiteY5" fmla="*/ 0 h 82819"/>
                <a:gd name="connsiteX6" fmla="*/ 368442 w 404586"/>
                <a:gd name="connsiteY6" fmla="*/ 0 h 8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586" h="82819">
                  <a:moveTo>
                    <a:pt x="368442" y="0"/>
                  </a:moveTo>
                  <a:lnTo>
                    <a:pt x="402818" y="62053"/>
                  </a:lnTo>
                  <a:cubicBezTo>
                    <a:pt x="407975" y="71384"/>
                    <a:pt x="401240" y="82820"/>
                    <a:pt x="390576" y="82820"/>
                  </a:cubicBezTo>
                  <a:lnTo>
                    <a:pt x="14011" y="82820"/>
                  </a:lnTo>
                  <a:cubicBezTo>
                    <a:pt x="3347" y="82820"/>
                    <a:pt x="-3388" y="71384"/>
                    <a:pt x="1769" y="62053"/>
                  </a:cubicBezTo>
                  <a:lnTo>
                    <a:pt x="36145" y="0"/>
                  </a:lnTo>
                  <a:lnTo>
                    <a:pt x="368442" y="0"/>
                  </a:lnTo>
                  <a:close/>
                </a:path>
              </a:pathLst>
            </a:custGeom>
            <a:grpFill/>
            <a:ln w="12700" cap="rnd">
              <a:solidFill>
                <a:srgbClr val="114954"/>
              </a:solidFill>
              <a:prstDash val="solid"/>
              <a:round/>
            </a:ln>
          </p:spPr>
          <p:txBody>
            <a:bodyPr rtlCol="0" anchor="ctr"/>
            <a:lstStyle/>
            <a:p>
              <a:endParaRPr lang="en-AU"/>
            </a:p>
          </p:txBody>
        </p:sp>
        <p:sp>
          <p:nvSpPr>
            <p:cNvPr id="2128" name="Freeform: Shape 1170">
              <a:extLst>
                <a:ext uri="{FF2B5EF4-FFF2-40B4-BE49-F238E27FC236}">
                  <a16:creationId xmlns:a16="http://schemas.microsoft.com/office/drawing/2014/main" id="{D31ED7FB-E503-0373-233A-CC25F77A0F46}"/>
                </a:ext>
              </a:extLst>
            </p:cNvPr>
            <p:cNvSpPr/>
            <p:nvPr/>
          </p:nvSpPr>
          <p:spPr>
            <a:xfrm>
              <a:off x="1854955" y="6342433"/>
              <a:ext cx="248354" cy="3507"/>
            </a:xfrm>
            <a:custGeom>
              <a:avLst/>
              <a:gdLst>
                <a:gd name="connsiteX0" fmla="*/ 0 w 248354"/>
                <a:gd name="connsiteY0" fmla="*/ 0 h 3507"/>
                <a:gd name="connsiteX1" fmla="*/ 248354 w 248354"/>
                <a:gd name="connsiteY1" fmla="*/ 0 h 3507"/>
              </a:gdLst>
              <a:ahLst/>
              <a:cxnLst>
                <a:cxn ang="0">
                  <a:pos x="connsiteX0" y="connsiteY0"/>
                </a:cxn>
                <a:cxn ang="0">
                  <a:pos x="connsiteX1" y="connsiteY1"/>
                </a:cxn>
              </a:cxnLst>
              <a:rect l="l" t="t" r="r" b="b"/>
              <a:pathLst>
                <a:path w="248354" h="3507">
                  <a:moveTo>
                    <a:pt x="0" y="0"/>
                  </a:moveTo>
                  <a:lnTo>
                    <a:pt x="248354" y="0"/>
                  </a:lnTo>
                </a:path>
              </a:pathLst>
            </a:custGeom>
            <a:grpFill/>
            <a:ln w="12700" cap="rnd">
              <a:solidFill>
                <a:srgbClr val="114954"/>
              </a:solidFill>
              <a:custDash>
                <a:ds d="0" sp="0"/>
                <a:ds d="0" sp="707250"/>
              </a:custDash>
              <a:round/>
            </a:ln>
          </p:spPr>
          <p:txBody>
            <a:bodyPr rtlCol="0" anchor="ctr"/>
            <a:lstStyle/>
            <a:p>
              <a:endParaRPr lang="en-AU"/>
            </a:p>
          </p:txBody>
        </p:sp>
      </p:grpSp>
    </p:spTree>
    <p:extLst>
      <p:ext uri="{BB962C8B-B14F-4D97-AF65-F5344CB8AC3E}">
        <p14:creationId xmlns:p14="http://schemas.microsoft.com/office/powerpoint/2010/main" val="347861764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ocial icons copy pas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DE2FD9-2A77-428D-BEA4-63A089323926}"/>
              </a:ext>
            </a:extLst>
          </p:cNvPr>
          <p:cNvSpPr>
            <a:spLocks noGrp="1"/>
          </p:cNvSpPr>
          <p:nvPr>
            <p:ph type="title" hasCustomPrompt="1"/>
          </p:nvPr>
        </p:nvSpPr>
        <p:spPr>
          <a:xfrm>
            <a:off x="334963" y="333375"/>
            <a:ext cx="2225357" cy="803275"/>
          </a:xfrm>
        </p:spPr>
        <p:txBody>
          <a:bodyPr/>
          <a:lstStyle>
            <a:lvl1pPr>
              <a:defRPr/>
            </a:lvl1pPr>
          </a:lstStyle>
          <a:p>
            <a:r>
              <a:rPr lang="en-US"/>
              <a:t>Social</a:t>
            </a:r>
            <a:endParaRPr lang="en-AU"/>
          </a:p>
        </p:txBody>
      </p:sp>
      <p:grpSp>
        <p:nvGrpSpPr>
          <p:cNvPr id="2121" name="Google Shape;24283;p670">
            <a:extLst>
              <a:ext uri="{FF2B5EF4-FFF2-40B4-BE49-F238E27FC236}">
                <a16:creationId xmlns:a16="http://schemas.microsoft.com/office/drawing/2014/main" id="{23FAA6A1-6C28-406D-87DB-FB5CE404AD21}"/>
              </a:ext>
            </a:extLst>
          </p:cNvPr>
          <p:cNvGrpSpPr/>
          <p:nvPr userDrawn="1"/>
        </p:nvGrpSpPr>
        <p:grpSpPr>
          <a:xfrm>
            <a:off x="334963" y="3017520"/>
            <a:ext cx="822960" cy="822960"/>
            <a:chOff x="9191625" y="10841038"/>
            <a:chExt cx="3987800" cy="3986212"/>
          </a:xfrm>
        </p:grpSpPr>
        <p:sp>
          <p:nvSpPr>
            <p:cNvPr id="2122" name="Google Shape;24284;p670">
              <a:extLst>
                <a:ext uri="{FF2B5EF4-FFF2-40B4-BE49-F238E27FC236}">
                  <a16:creationId xmlns:a16="http://schemas.microsoft.com/office/drawing/2014/main" id="{55B8C4C0-350D-47A2-B753-82806E53399B}"/>
                </a:ext>
              </a:extLst>
            </p:cNvPr>
            <p:cNvSpPr/>
            <p:nvPr/>
          </p:nvSpPr>
          <p:spPr>
            <a:xfrm>
              <a:off x="9191625" y="10841038"/>
              <a:ext cx="3987800"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23" name="Google Shape;24285;p670">
              <a:extLst>
                <a:ext uri="{FF2B5EF4-FFF2-40B4-BE49-F238E27FC236}">
                  <a16:creationId xmlns:a16="http://schemas.microsoft.com/office/drawing/2014/main" id="{21AE62A6-E27B-4824-B017-55A319C91E54}"/>
                </a:ext>
              </a:extLst>
            </p:cNvPr>
            <p:cNvSpPr/>
            <p:nvPr/>
          </p:nvSpPr>
          <p:spPr>
            <a:xfrm>
              <a:off x="10133013" y="11699875"/>
              <a:ext cx="1890713" cy="2268537"/>
            </a:xfrm>
            <a:custGeom>
              <a:avLst/>
              <a:gdLst/>
              <a:ahLst/>
              <a:cxnLst/>
              <a:rect l="l" t="t" r="r" b="b"/>
              <a:pathLst>
                <a:path w="504" h="605" extrusionOk="0">
                  <a:moveTo>
                    <a:pt x="312" y="218"/>
                  </a:moveTo>
                  <a:cubicBezTo>
                    <a:pt x="309" y="213"/>
                    <a:pt x="307" y="205"/>
                    <a:pt x="307" y="195"/>
                  </a:cubicBezTo>
                  <a:cubicBezTo>
                    <a:pt x="307" y="195"/>
                    <a:pt x="307" y="195"/>
                    <a:pt x="307" y="59"/>
                  </a:cubicBezTo>
                  <a:cubicBezTo>
                    <a:pt x="307" y="59"/>
                    <a:pt x="307" y="59"/>
                    <a:pt x="336" y="59"/>
                  </a:cubicBezTo>
                  <a:cubicBezTo>
                    <a:pt x="336" y="59"/>
                    <a:pt x="336" y="59"/>
                    <a:pt x="336" y="186"/>
                  </a:cubicBezTo>
                  <a:cubicBezTo>
                    <a:pt x="336" y="188"/>
                    <a:pt x="336" y="190"/>
                    <a:pt x="339" y="193"/>
                  </a:cubicBezTo>
                  <a:cubicBezTo>
                    <a:pt x="339" y="195"/>
                    <a:pt x="341" y="195"/>
                    <a:pt x="344" y="195"/>
                  </a:cubicBezTo>
                  <a:cubicBezTo>
                    <a:pt x="346" y="195"/>
                    <a:pt x="349" y="195"/>
                    <a:pt x="354" y="193"/>
                  </a:cubicBezTo>
                  <a:cubicBezTo>
                    <a:pt x="356" y="190"/>
                    <a:pt x="359" y="188"/>
                    <a:pt x="364" y="183"/>
                  </a:cubicBezTo>
                  <a:cubicBezTo>
                    <a:pt x="364" y="183"/>
                    <a:pt x="364" y="183"/>
                    <a:pt x="364" y="59"/>
                  </a:cubicBezTo>
                  <a:cubicBezTo>
                    <a:pt x="393" y="59"/>
                    <a:pt x="393" y="59"/>
                    <a:pt x="393" y="59"/>
                  </a:cubicBezTo>
                  <a:cubicBezTo>
                    <a:pt x="393" y="59"/>
                    <a:pt x="393" y="59"/>
                    <a:pt x="393" y="223"/>
                  </a:cubicBezTo>
                  <a:cubicBezTo>
                    <a:pt x="393" y="223"/>
                    <a:pt x="393" y="223"/>
                    <a:pt x="364" y="223"/>
                  </a:cubicBezTo>
                  <a:cubicBezTo>
                    <a:pt x="364" y="223"/>
                    <a:pt x="364" y="223"/>
                    <a:pt x="364" y="205"/>
                  </a:cubicBezTo>
                  <a:cubicBezTo>
                    <a:pt x="356" y="210"/>
                    <a:pt x="351" y="215"/>
                    <a:pt x="344" y="220"/>
                  </a:cubicBezTo>
                  <a:cubicBezTo>
                    <a:pt x="339" y="223"/>
                    <a:pt x="334" y="225"/>
                    <a:pt x="327" y="225"/>
                  </a:cubicBezTo>
                  <a:cubicBezTo>
                    <a:pt x="322" y="225"/>
                    <a:pt x="314" y="223"/>
                    <a:pt x="312" y="218"/>
                  </a:cubicBezTo>
                  <a:close/>
                  <a:moveTo>
                    <a:pt x="281" y="98"/>
                  </a:moveTo>
                  <a:cubicBezTo>
                    <a:pt x="281" y="98"/>
                    <a:pt x="281" y="98"/>
                    <a:pt x="281" y="183"/>
                  </a:cubicBezTo>
                  <a:cubicBezTo>
                    <a:pt x="281" y="196"/>
                    <a:pt x="276" y="209"/>
                    <a:pt x="268" y="216"/>
                  </a:cubicBezTo>
                  <a:cubicBezTo>
                    <a:pt x="261" y="224"/>
                    <a:pt x="248" y="229"/>
                    <a:pt x="236" y="229"/>
                  </a:cubicBezTo>
                  <a:cubicBezTo>
                    <a:pt x="221" y="229"/>
                    <a:pt x="211" y="224"/>
                    <a:pt x="203" y="216"/>
                  </a:cubicBezTo>
                  <a:cubicBezTo>
                    <a:pt x="196" y="206"/>
                    <a:pt x="191" y="196"/>
                    <a:pt x="191" y="181"/>
                  </a:cubicBezTo>
                  <a:cubicBezTo>
                    <a:pt x="191" y="181"/>
                    <a:pt x="191" y="181"/>
                    <a:pt x="191" y="96"/>
                  </a:cubicBezTo>
                  <a:cubicBezTo>
                    <a:pt x="191" y="83"/>
                    <a:pt x="196" y="73"/>
                    <a:pt x="203" y="65"/>
                  </a:cubicBezTo>
                  <a:cubicBezTo>
                    <a:pt x="211" y="58"/>
                    <a:pt x="223" y="55"/>
                    <a:pt x="236" y="55"/>
                  </a:cubicBezTo>
                  <a:cubicBezTo>
                    <a:pt x="248" y="55"/>
                    <a:pt x="258" y="58"/>
                    <a:pt x="268" y="65"/>
                  </a:cubicBezTo>
                  <a:cubicBezTo>
                    <a:pt x="276" y="76"/>
                    <a:pt x="281" y="86"/>
                    <a:pt x="281" y="98"/>
                  </a:cubicBezTo>
                  <a:close/>
                  <a:moveTo>
                    <a:pt x="248" y="96"/>
                  </a:moveTo>
                  <a:cubicBezTo>
                    <a:pt x="248" y="91"/>
                    <a:pt x="248" y="88"/>
                    <a:pt x="246" y="86"/>
                  </a:cubicBezTo>
                  <a:cubicBezTo>
                    <a:pt x="243" y="83"/>
                    <a:pt x="238" y="83"/>
                    <a:pt x="236" y="83"/>
                  </a:cubicBezTo>
                  <a:cubicBezTo>
                    <a:pt x="231" y="83"/>
                    <a:pt x="228" y="83"/>
                    <a:pt x="226" y="86"/>
                  </a:cubicBezTo>
                  <a:cubicBezTo>
                    <a:pt x="223" y="88"/>
                    <a:pt x="223" y="91"/>
                    <a:pt x="223" y="96"/>
                  </a:cubicBezTo>
                  <a:cubicBezTo>
                    <a:pt x="223" y="96"/>
                    <a:pt x="223" y="96"/>
                    <a:pt x="223" y="186"/>
                  </a:cubicBezTo>
                  <a:cubicBezTo>
                    <a:pt x="223" y="189"/>
                    <a:pt x="223" y="194"/>
                    <a:pt x="226" y="196"/>
                  </a:cubicBezTo>
                  <a:cubicBezTo>
                    <a:pt x="228" y="199"/>
                    <a:pt x="231" y="199"/>
                    <a:pt x="236" y="199"/>
                  </a:cubicBezTo>
                  <a:cubicBezTo>
                    <a:pt x="238" y="199"/>
                    <a:pt x="243" y="199"/>
                    <a:pt x="246" y="196"/>
                  </a:cubicBezTo>
                  <a:cubicBezTo>
                    <a:pt x="248" y="194"/>
                    <a:pt x="248" y="189"/>
                    <a:pt x="248" y="186"/>
                  </a:cubicBezTo>
                  <a:cubicBezTo>
                    <a:pt x="248" y="186"/>
                    <a:pt x="248" y="186"/>
                    <a:pt x="248" y="96"/>
                  </a:cubicBezTo>
                  <a:close/>
                  <a:moveTo>
                    <a:pt x="118" y="224"/>
                  </a:moveTo>
                  <a:cubicBezTo>
                    <a:pt x="154" y="224"/>
                    <a:pt x="154" y="224"/>
                    <a:pt x="154" y="224"/>
                  </a:cubicBezTo>
                  <a:cubicBezTo>
                    <a:pt x="154" y="132"/>
                    <a:pt x="154" y="132"/>
                    <a:pt x="154" y="132"/>
                  </a:cubicBezTo>
                  <a:cubicBezTo>
                    <a:pt x="194" y="0"/>
                    <a:pt x="194" y="0"/>
                    <a:pt x="194" y="0"/>
                  </a:cubicBezTo>
                  <a:cubicBezTo>
                    <a:pt x="160" y="0"/>
                    <a:pt x="160" y="0"/>
                    <a:pt x="160" y="0"/>
                  </a:cubicBezTo>
                  <a:cubicBezTo>
                    <a:pt x="137" y="88"/>
                    <a:pt x="137" y="88"/>
                    <a:pt x="137" y="88"/>
                  </a:cubicBezTo>
                  <a:cubicBezTo>
                    <a:pt x="134" y="88"/>
                    <a:pt x="134" y="88"/>
                    <a:pt x="134" y="88"/>
                  </a:cubicBezTo>
                  <a:cubicBezTo>
                    <a:pt x="111" y="0"/>
                    <a:pt x="111" y="0"/>
                    <a:pt x="111" y="0"/>
                  </a:cubicBezTo>
                  <a:cubicBezTo>
                    <a:pt x="78" y="0"/>
                    <a:pt x="78" y="0"/>
                    <a:pt x="78" y="0"/>
                  </a:cubicBezTo>
                  <a:cubicBezTo>
                    <a:pt x="118" y="135"/>
                    <a:pt x="118" y="135"/>
                    <a:pt x="118" y="135"/>
                  </a:cubicBezTo>
                  <a:lnTo>
                    <a:pt x="118" y="224"/>
                  </a:lnTo>
                  <a:close/>
                  <a:moveTo>
                    <a:pt x="504" y="437"/>
                  </a:moveTo>
                  <a:cubicBezTo>
                    <a:pt x="504" y="467"/>
                    <a:pt x="504" y="500"/>
                    <a:pt x="502" y="530"/>
                  </a:cubicBezTo>
                  <a:cubicBezTo>
                    <a:pt x="502" y="570"/>
                    <a:pt x="469" y="602"/>
                    <a:pt x="429" y="602"/>
                  </a:cubicBezTo>
                  <a:cubicBezTo>
                    <a:pt x="371" y="605"/>
                    <a:pt x="311" y="605"/>
                    <a:pt x="251" y="605"/>
                  </a:cubicBezTo>
                  <a:cubicBezTo>
                    <a:pt x="193" y="605"/>
                    <a:pt x="133" y="605"/>
                    <a:pt x="75" y="602"/>
                  </a:cubicBezTo>
                  <a:cubicBezTo>
                    <a:pt x="35" y="602"/>
                    <a:pt x="3" y="570"/>
                    <a:pt x="3" y="530"/>
                  </a:cubicBezTo>
                  <a:cubicBezTo>
                    <a:pt x="0" y="500"/>
                    <a:pt x="0" y="467"/>
                    <a:pt x="0" y="437"/>
                  </a:cubicBezTo>
                  <a:cubicBezTo>
                    <a:pt x="0" y="404"/>
                    <a:pt x="0" y="372"/>
                    <a:pt x="3" y="342"/>
                  </a:cubicBezTo>
                  <a:cubicBezTo>
                    <a:pt x="3" y="302"/>
                    <a:pt x="35" y="269"/>
                    <a:pt x="75" y="269"/>
                  </a:cubicBezTo>
                  <a:cubicBezTo>
                    <a:pt x="131" y="267"/>
                    <a:pt x="186" y="267"/>
                    <a:pt x="243" y="267"/>
                  </a:cubicBezTo>
                  <a:cubicBezTo>
                    <a:pt x="261" y="267"/>
                    <a:pt x="261" y="267"/>
                    <a:pt x="261" y="267"/>
                  </a:cubicBezTo>
                  <a:cubicBezTo>
                    <a:pt x="319" y="267"/>
                    <a:pt x="374" y="267"/>
                    <a:pt x="429" y="269"/>
                  </a:cubicBezTo>
                  <a:cubicBezTo>
                    <a:pt x="469" y="269"/>
                    <a:pt x="502" y="302"/>
                    <a:pt x="502" y="342"/>
                  </a:cubicBezTo>
                  <a:cubicBezTo>
                    <a:pt x="504" y="372"/>
                    <a:pt x="504" y="404"/>
                    <a:pt x="504" y="437"/>
                  </a:cubicBezTo>
                  <a:close/>
                  <a:moveTo>
                    <a:pt x="108" y="354"/>
                  </a:moveTo>
                  <a:cubicBezTo>
                    <a:pt x="108" y="354"/>
                    <a:pt x="108" y="354"/>
                    <a:pt x="146" y="354"/>
                  </a:cubicBezTo>
                  <a:cubicBezTo>
                    <a:pt x="146" y="354"/>
                    <a:pt x="146" y="354"/>
                    <a:pt x="146" y="322"/>
                  </a:cubicBezTo>
                  <a:cubicBezTo>
                    <a:pt x="146" y="322"/>
                    <a:pt x="146" y="322"/>
                    <a:pt x="38" y="322"/>
                  </a:cubicBezTo>
                  <a:cubicBezTo>
                    <a:pt x="38" y="322"/>
                    <a:pt x="38" y="322"/>
                    <a:pt x="38" y="354"/>
                  </a:cubicBezTo>
                  <a:cubicBezTo>
                    <a:pt x="38" y="354"/>
                    <a:pt x="38" y="354"/>
                    <a:pt x="75" y="354"/>
                  </a:cubicBezTo>
                  <a:cubicBezTo>
                    <a:pt x="75" y="354"/>
                    <a:pt x="75" y="354"/>
                    <a:pt x="75" y="545"/>
                  </a:cubicBezTo>
                  <a:cubicBezTo>
                    <a:pt x="75" y="545"/>
                    <a:pt x="75" y="545"/>
                    <a:pt x="108" y="545"/>
                  </a:cubicBezTo>
                  <a:lnTo>
                    <a:pt x="108" y="354"/>
                  </a:lnTo>
                  <a:close/>
                  <a:moveTo>
                    <a:pt x="231" y="379"/>
                  </a:moveTo>
                  <a:cubicBezTo>
                    <a:pt x="231" y="379"/>
                    <a:pt x="231" y="379"/>
                    <a:pt x="201" y="379"/>
                  </a:cubicBezTo>
                  <a:cubicBezTo>
                    <a:pt x="201" y="379"/>
                    <a:pt x="201" y="379"/>
                    <a:pt x="201" y="505"/>
                  </a:cubicBezTo>
                  <a:cubicBezTo>
                    <a:pt x="198" y="507"/>
                    <a:pt x="196" y="512"/>
                    <a:pt x="191" y="515"/>
                  </a:cubicBezTo>
                  <a:cubicBezTo>
                    <a:pt x="188" y="515"/>
                    <a:pt x="186" y="517"/>
                    <a:pt x="183" y="517"/>
                  </a:cubicBezTo>
                  <a:cubicBezTo>
                    <a:pt x="181" y="517"/>
                    <a:pt x="178" y="517"/>
                    <a:pt x="176" y="515"/>
                  </a:cubicBezTo>
                  <a:cubicBezTo>
                    <a:pt x="176" y="505"/>
                    <a:pt x="176" y="505"/>
                    <a:pt x="176" y="505"/>
                  </a:cubicBezTo>
                  <a:cubicBezTo>
                    <a:pt x="176" y="505"/>
                    <a:pt x="176" y="505"/>
                    <a:pt x="176" y="379"/>
                  </a:cubicBezTo>
                  <a:cubicBezTo>
                    <a:pt x="176" y="379"/>
                    <a:pt x="176" y="379"/>
                    <a:pt x="143" y="379"/>
                  </a:cubicBezTo>
                  <a:cubicBezTo>
                    <a:pt x="143" y="379"/>
                    <a:pt x="143" y="379"/>
                    <a:pt x="143" y="517"/>
                  </a:cubicBezTo>
                  <a:cubicBezTo>
                    <a:pt x="143" y="527"/>
                    <a:pt x="146" y="535"/>
                    <a:pt x="151" y="540"/>
                  </a:cubicBezTo>
                  <a:cubicBezTo>
                    <a:pt x="153" y="545"/>
                    <a:pt x="158" y="547"/>
                    <a:pt x="166" y="547"/>
                  </a:cubicBezTo>
                  <a:cubicBezTo>
                    <a:pt x="171" y="547"/>
                    <a:pt x="178" y="545"/>
                    <a:pt x="183" y="542"/>
                  </a:cubicBezTo>
                  <a:cubicBezTo>
                    <a:pt x="188" y="537"/>
                    <a:pt x="196" y="532"/>
                    <a:pt x="201" y="527"/>
                  </a:cubicBezTo>
                  <a:cubicBezTo>
                    <a:pt x="201" y="527"/>
                    <a:pt x="201" y="527"/>
                    <a:pt x="201" y="545"/>
                  </a:cubicBezTo>
                  <a:cubicBezTo>
                    <a:pt x="201" y="545"/>
                    <a:pt x="201" y="545"/>
                    <a:pt x="231" y="545"/>
                  </a:cubicBezTo>
                  <a:lnTo>
                    <a:pt x="231" y="379"/>
                  </a:lnTo>
                  <a:close/>
                  <a:moveTo>
                    <a:pt x="349" y="420"/>
                  </a:moveTo>
                  <a:cubicBezTo>
                    <a:pt x="349" y="404"/>
                    <a:pt x="346" y="394"/>
                    <a:pt x="341" y="387"/>
                  </a:cubicBezTo>
                  <a:cubicBezTo>
                    <a:pt x="336" y="382"/>
                    <a:pt x="329" y="377"/>
                    <a:pt x="319" y="377"/>
                  </a:cubicBezTo>
                  <a:cubicBezTo>
                    <a:pt x="314" y="377"/>
                    <a:pt x="311" y="379"/>
                    <a:pt x="306" y="382"/>
                  </a:cubicBezTo>
                  <a:cubicBezTo>
                    <a:pt x="301" y="384"/>
                    <a:pt x="296" y="387"/>
                    <a:pt x="294" y="392"/>
                  </a:cubicBezTo>
                  <a:cubicBezTo>
                    <a:pt x="294" y="392"/>
                    <a:pt x="294" y="392"/>
                    <a:pt x="294" y="322"/>
                  </a:cubicBezTo>
                  <a:cubicBezTo>
                    <a:pt x="294" y="322"/>
                    <a:pt x="294" y="322"/>
                    <a:pt x="261" y="322"/>
                  </a:cubicBezTo>
                  <a:cubicBezTo>
                    <a:pt x="261" y="322"/>
                    <a:pt x="261" y="322"/>
                    <a:pt x="261" y="545"/>
                  </a:cubicBezTo>
                  <a:cubicBezTo>
                    <a:pt x="261" y="545"/>
                    <a:pt x="261" y="545"/>
                    <a:pt x="294" y="545"/>
                  </a:cubicBezTo>
                  <a:cubicBezTo>
                    <a:pt x="294" y="545"/>
                    <a:pt x="294" y="545"/>
                    <a:pt x="294" y="532"/>
                  </a:cubicBezTo>
                  <a:cubicBezTo>
                    <a:pt x="296" y="537"/>
                    <a:pt x="301" y="540"/>
                    <a:pt x="306" y="542"/>
                  </a:cubicBezTo>
                  <a:cubicBezTo>
                    <a:pt x="311" y="545"/>
                    <a:pt x="316" y="547"/>
                    <a:pt x="321" y="547"/>
                  </a:cubicBezTo>
                  <a:cubicBezTo>
                    <a:pt x="331" y="547"/>
                    <a:pt x="339" y="542"/>
                    <a:pt x="341" y="537"/>
                  </a:cubicBezTo>
                  <a:cubicBezTo>
                    <a:pt x="346" y="530"/>
                    <a:pt x="349" y="522"/>
                    <a:pt x="349" y="510"/>
                  </a:cubicBezTo>
                  <a:lnTo>
                    <a:pt x="349" y="420"/>
                  </a:lnTo>
                  <a:close/>
                  <a:moveTo>
                    <a:pt x="462" y="424"/>
                  </a:moveTo>
                  <a:cubicBezTo>
                    <a:pt x="462" y="409"/>
                    <a:pt x="459" y="397"/>
                    <a:pt x="452" y="387"/>
                  </a:cubicBezTo>
                  <a:cubicBezTo>
                    <a:pt x="444" y="379"/>
                    <a:pt x="434" y="374"/>
                    <a:pt x="419" y="374"/>
                  </a:cubicBezTo>
                  <a:cubicBezTo>
                    <a:pt x="406" y="374"/>
                    <a:pt x="394" y="379"/>
                    <a:pt x="386" y="389"/>
                  </a:cubicBezTo>
                  <a:cubicBezTo>
                    <a:pt x="376" y="397"/>
                    <a:pt x="374" y="409"/>
                    <a:pt x="374" y="424"/>
                  </a:cubicBezTo>
                  <a:cubicBezTo>
                    <a:pt x="374" y="424"/>
                    <a:pt x="374" y="424"/>
                    <a:pt x="374" y="497"/>
                  </a:cubicBezTo>
                  <a:cubicBezTo>
                    <a:pt x="374" y="515"/>
                    <a:pt x="376" y="527"/>
                    <a:pt x="384" y="535"/>
                  </a:cubicBezTo>
                  <a:cubicBezTo>
                    <a:pt x="391" y="545"/>
                    <a:pt x="404" y="550"/>
                    <a:pt x="417" y="550"/>
                  </a:cubicBezTo>
                  <a:cubicBezTo>
                    <a:pt x="432" y="550"/>
                    <a:pt x="444" y="545"/>
                    <a:pt x="452" y="535"/>
                  </a:cubicBezTo>
                  <a:cubicBezTo>
                    <a:pt x="459" y="527"/>
                    <a:pt x="462" y="515"/>
                    <a:pt x="462" y="497"/>
                  </a:cubicBezTo>
                  <a:cubicBezTo>
                    <a:pt x="462" y="497"/>
                    <a:pt x="462" y="497"/>
                    <a:pt x="462" y="485"/>
                  </a:cubicBezTo>
                  <a:cubicBezTo>
                    <a:pt x="462" y="485"/>
                    <a:pt x="462" y="485"/>
                    <a:pt x="432" y="485"/>
                  </a:cubicBezTo>
                  <a:cubicBezTo>
                    <a:pt x="432" y="485"/>
                    <a:pt x="432" y="485"/>
                    <a:pt x="432" y="497"/>
                  </a:cubicBezTo>
                  <a:cubicBezTo>
                    <a:pt x="432" y="507"/>
                    <a:pt x="429" y="512"/>
                    <a:pt x="429" y="515"/>
                  </a:cubicBezTo>
                  <a:cubicBezTo>
                    <a:pt x="427" y="520"/>
                    <a:pt x="422" y="520"/>
                    <a:pt x="417" y="520"/>
                  </a:cubicBezTo>
                  <a:cubicBezTo>
                    <a:pt x="412" y="520"/>
                    <a:pt x="409" y="517"/>
                    <a:pt x="406" y="515"/>
                  </a:cubicBezTo>
                  <a:cubicBezTo>
                    <a:pt x="404" y="512"/>
                    <a:pt x="404" y="505"/>
                    <a:pt x="404" y="497"/>
                  </a:cubicBezTo>
                  <a:cubicBezTo>
                    <a:pt x="404" y="497"/>
                    <a:pt x="404" y="497"/>
                    <a:pt x="404" y="465"/>
                  </a:cubicBezTo>
                  <a:cubicBezTo>
                    <a:pt x="404" y="465"/>
                    <a:pt x="404" y="465"/>
                    <a:pt x="462" y="465"/>
                  </a:cubicBezTo>
                  <a:lnTo>
                    <a:pt x="462" y="424"/>
                  </a:lnTo>
                  <a:close/>
                  <a:moveTo>
                    <a:pt x="307" y="404"/>
                  </a:moveTo>
                  <a:cubicBezTo>
                    <a:pt x="300" y="404"/>
                    <a:pt x="300" y="404"/>
                    <a:pt x="300" y="404"/>
                  </a:cubicBezTo>
                  <a:cubicBezTo>
                    <a:pt x="297" y="406"/>
                    <a:pt x="295" y="406"/>
                    <a:pt x="295" y="409"/>
                  </a:cubicBezTo>
                  <a:cubicBezTo>
                    <a:pt x="295" y="511"/>
                    <a:pt x="295" y="511"/>
                    <a:pt x="295" y="511"/>
                  </a:cubicBezTo>
                  <a:cubicBezTo>
                    <a:pt x="297" y="513"/>
                    <a:pt x="297" y="516"/>
                    <a:pt x="300" y="518"/>
                  </a:cubicBezTo>
                  <a:cubicBezTo>
                    <a:pt x="307" y="518"/>
                    <a:pt x="307" y="518"/>
                    <a:pt x="307" y="518"/>
                  </a:cubicBezTo>
                  <a:cubicBezTo>
                    <a:pt x="312" y="518"/>
                    <a:pt x="314" y="518"/>
                    <a:pt x="316" y="516"/>
                  </a:cubicBezTo>
                  <a:cubicBezTo>
                    <a:pt x="316" y="513"/>
                    <a:pt x="319" y="511"/>
                    <a:pt x="319" y="503"/>
                  </a:cubicBezTo>
                  <a:cubicBezTo>
                    <a:pt x="319" y="421"/>
                    <a:pt x="319" y="421"/>
                    <a:pt x="319" y="421"/>
                  </a:cubicBezTo>
                  <a:cubicBezTo>
                    <a:pt x="319" y="414"/>
                    <a:pt x="316" y="411"/>
                    <a:pt x="314" y="406"/>
                  </a:cubicBezTo>
                  <a:cubicBezTo>
                    <a:pt x="314" y="404"/>
                    <a:pt x="309" y="404"/>
                    <a:pt x="307" y="404"/>
                  </a:cubicBezTo>
                  <a:close/>
                  <a:moveTo>
                    <a:pt x="419" y="404"/>
                  </a:moveTo>
                  <a:cubicBezTo>
                    <a:pt x="414" y="404"/>
                    <a:pt x="409" y="406"/>
                    <a:pt x="406" y="409"/>
                  </a:cubicBezTo>
                  <a:cubicBezTo>
                    <a:pt x="406" y="411"/>
                    <a:pt x="404" y="416"/>
                    <a:pt x="404" y="424"/>
                  </a:cubicBezTo>
                  <a:cubicBezTo>
                    <a:pt x="404" y="438"/>
                    <a:pt x="404" y="438"/>
                    <a:pt x="404" y="438"/>
                  </a:cubicBezTo>
                  <a:cubicBezTo>
                    <a:pt x="432" y="438"/>
                    <a:pt x="432" y="438"/>
                    <a:pt x="432" y="438"/>
                  </a:cubicBezTo>
                  <a:cubicBezTo>
                    <a:pt x="432" y="424"/>
                    <a:pt x="432" y="424"/>
                    <a:pt x="432" y="424"/>
                  </a:cubicBezTo>
                  <a:cubicBezTo>
                    <a:pt x="432" y="416"/>
                    <a:pt x="429" y="411"/>
                    <a:pt x="429" y="409"/>
                  </a:cubicBezTo>
                  <a:cubicBezTo>
                    <a:pt x="427" y="406"/>
                    <a:pt x="421" y="404"/>
                    <a:pt x="419" y="404"/>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24" name="Google Shape;24286;p670">
            <a:extLst>
              <a:ext uri="{FF2B5EF4-FFF2-40B4-BE49-F238E27FC236}">
                <a16:creationId xmlns:a16="http://schemas.microsoft.com/office/drawing/2014/main" id="{5B4DAF8D-0035-4E9D-A86B-93D212498E78}"/>
              </a:ext>
            </a:extLst>
          </p:cNvPr>
          <p:cNvGrpSpPr/>
          <p:nvPr userDrawn="1"/>
        </p:nvGrpSpPr>
        <p:grpSpPr>
          <a:xfrm>
            <a:off x="334963" y="1847165"/>
            <a:ext cx="822960" cy="822960"/>
            <a:chOff x="-17024345" y="10841042"/>
            <a:chExt cx="3986212" cy="3986213"/>
          </a:xfrm>
        </p:grpSpPr>
        <p:sp>
          <p:nvSpPr>
            <p:cNvPr id="2125" name="Google Shape;24287;p670">
              <a:extLst>
                <a:ext uri="{FF2B5EF4-FFF2-40B4-BE49-F238E27FC236}">
                  <a16:creationId xmlns:a16="http://schemas.microsoft.com/office/drawing/2014/main" id="{6E78D7C2-C81B-4A1D-B170-4DC2155A20C5}"/>
                </a:ext>
              </a:extLst>
            </p:cNvPr>
            <p:cNvSpPr/>
            <p:nvPr/>
          </p:nvSpPr>
          <p:spPr>
            <a:xfrm>
              <a:off x="-17024345" y="10841042"/>
              <a:ext cx="3986212" cy="3986213"/>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26" name="Google Shape;24288;p670">
              <a:extLst>
                <a:ext uri="{FF2B5EF4-FFF2-40B4-BE49-F238E27FC236}">
                  <a16:creationId xmlns:a16="http://schemas.microsoft.com/office/drawing/2014/main" id="{12E1FCE6-CBAF-4E31-A504-4F34FA357ED2}"/>
                </a:ext>
              </a:extLst>
            </p:cNvPr>
            <p:cNvSpPr/>
            <p:nvPr/>
          </p:nvSpPr>
          <p:spPr>
            <a:xfrm>
              <a:off x="-16149637" y="11696700"/>
              <a:ext cx="2233613" cy="2271712"/>
            </a:xfrm>
            <a:custGeom>
              <a:avLst/>
              <a:gdLst/>
              <a:ahLst/>
              <a:cxnLst/>
              <a:rect l="l" t="t" r="r" b="b"/>
              <a:pathLst>
                <a:path w="596" h="606" extrusionOk="0">
                  <a:moveTo>
                    <a:pt x="579" y="366"/>
                  </a:moveTo>
                  <a:cubicBezTo>
                    <a:pt x="584" y="348"/>
                    <a:pt x="586" y="328"/>
                    <a:pt x="586" y="306"/>
                  </a:cubicBezTo>
                  <a:cubicBezTo>
                    <a:pt x="586" y="148"/>
                    <a:pt x="459" y="23"/>
                    <a:pt x="301" y="23"/>
                  </a:cubicBezTo>
                  <a:cubicBezTo>
                    <a:pt x="286" y="23"/>
                    <a:pt x="268" y="23"/>
                    <a:pt x="253" y="25"/>
                  </a:cubicBezTo>
                  <a:cubicBezTo>
                    <a:pt x="228" y="10"/>
                    <a:pt x="198" y="0"/>
                    <a:pt x="166" y="0"/>
                  </a:cubicBezTo>
                  <a:cubicBezTo>
                    <a:pt x="76" y="0"/>
                    <a:pt x="0" y="76"/>
                    <a:pt x="0" y="166"/>
                  </a:cubicBezTo>
                  <a:cubicBezTo>
                    <a:pt x="0" y="196"/>
                    <a:pt x="8" y="226"/>
                    <a:pt x="23" y="248"/>
                  </a:cubicBezTo>
                  <a:cubicBezTo>
                    <a:pt x="20" y="268"/>
                    <a:pt x="18" y="286"/>
                    <a:pt x="18" y="306"/>
                  </a:cubicBezTo>
                  <a:cubicBezTo>
                    <a:pt x="18" y="464"/>
                    <a:pt x="146" y="591"/>
                    <a:pt x="301" y="591"/>
                  </a:cubicBezTo>
                  <a:cubicBezTo>
                    <a:pt x="321" y="591"/>
                    <a:pt x="338" y="589"/>
                    <a:pt x="353" y="586"/>
                  </a:cubicBezTo>
                  <a:cubicBezTo>
                    <a:pt x="379" y="599"/>
                    <a:pt x="404" y="606"/>
                    <a:pt x="431" y="606"/>
                  </a:cubicBezTo>
                  <a:cubicBezTo>
                    <a:pt x="524" y="606"/>
                    <a:pt x="596" y="531"/>
                    <a:pt x="596" y="441"/>
                  </a:cubicBezTo>
                  <a:cubicBezTo>
                    <a:pt x="596" y="413"/>
                    <a:pt x="591" y="388"/>
                    <a:pt x="579" y="366"/>
                  </a:cubicBezTo>
                  <a:close/>
                  <a:moveTo>
                    <a:pt x="449" y="441"/>
                  </a:moveTo>
                  <a:cubicBezTo>
                    <a:pt x="434" y="461"/>
                    <a:pt x="416" y="476"/>
                    <a:pt x="391" y="486"/>
                  </a:cubicBezTo>
                  <a:cubicBezTo>
                    <a:pt x="366" y="496"/>
                    <a:pt x="336" y="501"/>
                    <a:pt x="301" y="501"/>
                  </a:cubicBezTo>
                  <a:cubicBezTo>
                    <a:pt x="261" y="501"/>
                    <a:pt x="226" y="494"/>
                    <a:pt x="201" y="481"/>
                  </a:cubicBezTo>
                  <a:cubicBezTo>
                    <a:pt x="181" y="469"/>
                    <a:pt x="166" y="456"/>
                    <a:pt x="153" y="439"/>
                  </a:cubicBezTo>
                  <a:cubicBezTo>
                    <a:pt x="141" y="421"/>
                    <a:pt x="136" y="403"/>
                    <a:pt x="136" y="388"/>
                  </a:cubicBezTo>
                  <a:cubicBezTo>
                    <a:pt x="136" y="376"/>
                    <a:pt x="138" y="368"/>
                    <a:pt x="146" y="361"/>
                  </a:cubicBezTo>
                  <a:cubicBezTo>
                    <a:pt x="153" y="353"/>
                    <a:pt x="163" y="348"/>
                    <a:pt x="176" y="348"/>
                  </a:cubicBezTo>
                  <a:cubicBezTo>
                    <a:pt x="186" y="348"/>
                    <a:pt x="193" y="353"/>
                    <a:pt x="201" y="358"/>
                  </a:cubicBezTo>
                  <a:cubicBezTo>
                    <a:pt x="208" y="363"/>
                    <a:pt x="213" y="371"/>
                    <a:pt x="218" y="383"/>
                  </a:cubicBezTo>
                  <a:cubicBezTo>
                    <a:pt x="223" y="393"/>
                    <a:pt x="228" y="403"/>
                    <a:pt x="233" y="411"/>
                  </a:cubicBezTo>
                  <a:cubicBezTo>
                    <a:pt x="241" y="418"/>
                    <a:pt x="248" y="426"/>
                    <a:pt x="258" y="431"/>
                  </a:cubicBezTo>
                  <a:cubicBezTo>
                    <a:pt x="268" y="433"/>
                    <a:pt x="283" y="436"/>
                    <a:pt x="298" y="436"/>
                  </a:cubicBezTo>
                  <a:cubicBezTo>
                    <a:pt x="323" y="436"/>
                    <a:pt x="341" y="431"/>
                    <a:pt x="356" y="421"/>
                  </a:cubicBezTo>
                  <a:cubicBezTo>
                    <a:pt x="371" y="413"/>
                    <a:pt x="379" y="401"/>
                    <a:pt x="379" y="386"/>
                  </a:cubicBezTo>
                  <a:cubicBezTo>
                    <a:pt x="379" y="376"/>
                    <a:pt x="374" y="366"/>
                    <a:pt x="366" y="361"/>
                  </a:cubicBezTo>
                  <a:cubicBezTo>
                    <a:pt x="358" y="353"/>
                    <a:pt x="348" y="346"/>
                    <a:pt x="336" y="343"/>
                  </a:cubicBezTo>
                  <a:cubicBezTo>
                    <a:pt x="323" y="338"/>
                    <a:pt x="306" y="336"/>
                    <a:pt x="283" y="331"/>
                  </a:cubicBezTo>
                  <a:cubicBezTo>
                    <a:pt x="253" y="323"/>
                    <a:pt x="228" y="316"/>
                    <a:pt x="211" y="308"/>
                  </a:cubicBezTo>
                  <a:cubicBezTo>
                    <a:pt x="188" y="298"/>
                    <a:pt x="173" y="288"/>
                    <a:pt x="161" y="273"/>
                  </a:cubicBezTo>
                  <a:cubicBezTo>
                    <a:pt x="148" y="256"/>
                    <a:pt x="143" y="238"/>
                    <a:pt x="143" y="216"/>
                  </a:cubicBezTo>
                  <a:cubicBezTo>
                    <a:pt x="143" y="193"/>
                    <a:pt x="148" y="173"/>
                    <a:pt x="161" y="158"/>
                  </a:cubicBezTo>
                  <a:cubicBezTo>
                    <a:pt x="173" y="141"/>
                    <a:pt x="193" y="128"/>
                    <a:pt x="216" y="118"/>
                  </a:cubicBezTo>
                  <a:cubicBezTo>
                    <a:pt x="241" y="111"/>
                    <a:pt x="268" y="106"/>
                    <a:pt x="301" y="106"/>
                  </a:cubicBezTo>
                  <a:cubicBezTo>
                    <a:pt x="326" y="106"/>
                    <a:pt x="348" y="108"/>
                    <a:pt x="366" y="116"/>
                  </a:cubicBezTo>
                  <a:cubicBezTo>
                    <a:pt x="386" y="121"/>
                    <a:pt x="401" y="128"/>
                    <a:pt x="414" y="138"/>
                  </a:cubicBezTo>
                  <a:cubicBezTo>
                    <a:pt x="426" y="148"/>
                    <a:pt x="436" y="158"/>
                    <a:pt x="441" y="168"/>
                  </a:cubicBezTo>
                  <a:cubicBezTo>
                    <a:pt x="446" y="181"/>
                    <a:pt x="451" y="191"/>
                    <a:pt x="451" y="201"/>
                  </a:cubicBezTo>
                  <a:cubicBezTo>
                    <a:pt x="451" y="213"/>
                    <a:pt x="446" y="221"/>
                    <a:pt x="439" y="228"/>
                  </a:cubicBezTo>
                  <a:cubicBezTo>
                    <a:pt x="431" y="238"/>
                    <a:pt x="421" y="241"/>
                    <a:pt x="409" y="241"/>
                  </a:cubicBezTo>
                  <a:cubicBezTo>
                    <a:pt x="399" y="241"/>
                    <a:pt x="391" y="238"/>
                    <a:pt x="384" y="233"/>
                  </a:cubicBezTo>
                  <a:cubicBezTo>
                    <a:pt x="379" y="228"/>
                    <a:pt x="374" y="221"/>
                    <a:pt x="369" y="211"/>
                  </a:cubicBezTo>
                  <a:cubicBezTo>
                    <a:pt x="361" y="198"/>
                    <a:pt x="351" y="188"/>
                    <a:pt x="343" y="181"/>
                  </a:cubicBezTo>
                  <a:cubicBezTo>
                    <a:pt x="333" y="173"/>
                    <a:pt x="316" y="168"/>
                    <a:pt x="296" y="168"/>
                  </a:cubicBezTo>
                  <a:cubicBezTo>
                    <a:pt x="273" y="168"/>
                    <a:pt x="258" y="173"/>
                    <a:pt x="246" y="181"/>
                  </a:cubicBezTo>
                  <a:cubicBezTo>
                    <a:pt x="233" y="188"/>
                    <a:pt x="228" y="198"/>
                    <a:pt x="228" y="208"/>
                  </a:cubicBezTo>
                  <a:cubicBezTo>
                    <a:pt x="228" y="216"/>
                    <a:pt x="231" y="221"/>
                    <a:pt x="233" y="226"/>
                  </a:cubicBezTo>
                  <a:cubicBezTo>
                    <a:pt x="238" y="231"/>
                    <a:pt x="243" y="233"/>
                    <a:pt x="251" y="238"/>
                  </a:cubicBezTo>
                  <a:cubicBezTo>
                    <a:pt x="258" y="241"/>
                    <a:pt x="266" y="243"/>
                    <a:pt x="273" y="246"/>
                  </a:cubicBezTo>
                  <a:cubicBezTo>
                    <a:pt x="281" y="248"/>
                    <a:pt x="293" y="251"/>
                    <a:pt x="313" y="256"/>
                  </a:cubicBezTo>
                  <a:cubicBezTo>
                    <a:pt x="336" y="261"/>
                    <a:pt x="356" y="266"/>
                    <a:pt x="376" y="273"/>
                  </a:cubicBezTo>
                  <a:cubicBezTo>
                    <a:pt x="394" y="278"/>
                    <a:pt x="411" y="286"/>
                    <a:pt x="424" y="296"/>
                  </a:cubicBezTo>
                  <a:cubicBezTo>
                    <a:pt x="439" y="303"/>
                    <a:pt x="449" y="316"/>
                    <a:pt x="456" y="328"/>
                  </a:cubicBezTo>
                  <a:cubicBezTo>
                    <a:pt x="464" y="343"/>
                    <a:pt x="469" y="358"/>
                    <a:pt x="469" y="378"/>
                  </a:cubicBezTo>
                  <a:cubicBezTo>
                    <a:pt x="469" y="401"/>
                    <a:pt x="461" y="423"/>
                    <a:pt x="449" y="44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27" name="Google Shape;24289;p670">
            <a:extLst>
              <a:ext uri="{FF2B5EF4-FFF2-40B4-BE49-F238E27FC236}">
                <a16:creationId xmlns:a16="http://schemas.microsoft.com/office/drawing/2014/main" id="{F36A14E9-96D5-4710-B885-895140D880A9}"/>
              </a:ext>
            </a:extLst>
          </p:cNvPr>
          <p:cNvGrpSpPr/>
          <p:nvPr userDrawn="1"/>
        </p:nvGrpSpPr>
        <p:grpSpPr>
          <a:xfrm>
            <a:off x="1627706" y="3017520"/>
            <a:ext cx="822960" cy="822960"/>
            <a:chOff x="13636625" y="10841038"/>
            <a:chExt cx="3986213" cy="3986212"/>
          </a:xfrm>
        </p:grpSpPr>
        <p:sp>
          <p:nvSpPr>
            <p:cNvPr id="2128" name="Google Shape;24290;p670">
              <a:extLst>
                <a:ext uri="{FF2B5EF4-FFF2-40B4-BE49-F238E27FC236}">
                  <a16:creationId xmlns:a16="http://schemas.microsoft.com/office/drawing/2014/main" id="{2041D10B-EA09-445E-80CA-A76AD0FD6ECA}"/>
                </a:ext>
              </a:extLst>
            </p:cNvPr>
            <p:cNvSpPr/>
            <p:nvPr/>
          </p:nvSpPr>
          <p:spPr>
            <a:xfrm>
              <a:off x="13636625"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29" name="Google Shape;24291;p670">
              <a:extLst>
                <a:ext uri="{FF2B5EF4-FFF2-40B4-BE49-F238E27FC236}">
                  <a16:creationId xmlns:a16="http://schemas.microsoft.com/office/drawing/2014/main" id="{D3350BCB-C36F-4642-A068-9580E1776F4E}"/>
                </a:ext>
              </a:extLst>
            </p:cNvPr>
            <p:cNvSpPr/>
            <p:nvPr/>
          </p:nvSpPr>
          <p:spPr>
            <a:xfrm>
              <a:off x="14498638" y="11837988"/>
              <a:ext cx="2279650" cy="1981200"/>
            </a:xfrm>
            <a:custGeom>
              <a:avLst/>
              <a:gdLst/>
              <a:ahLst/>
              <a:cxnLst/>
              <a:rect l="l" t="t" r="r" b="b"/>
              <a:pathLst>
                <a:path w="608" h="528" extrusionOk="0">
                  <a:moveTo>
                    <a:pt x="603" y="126"/>
                  </a:moveTo>
                  <a:cubicBezTo>
                    <a:pt x="601" y="184"/>
                    <a:pt x="561" y="264"/>
                    <a:pt x="481" y="367"/>
                  </a:cubicBezTo>
                  <a:cubicBezTo>
                    <a:pt x="398" y="473"/>
                    <a:pt x="328" y="528"/>
                    <a:pt x="273" y="528"/>
                  </a:cubicBezTo>
                  <a:cubicBezTo>
                    <a:pt x="238" y="528"/>
                    <a:pt x="208" y="495"/>
                    <a:pt x="183" y="430"/>
                  </a:cubicBezTo>
                  <a:cubicBezTo>
                    <a:pt x="165" y="370"/>
                    <a:pt x="150" y="309"/>
                    <a:pt x="133" y="249"/>
                  </a:cubicBezTo>
                  <a:cubicBezTo>
                    <a:pt x="115" y="184"/>
                    <a:pt x="98" y="151"/>
                    <a:pt x="75" y="151"/>
                  </a:cubicBezTo>
                  <a:cubicBezTo>
                    <a:pt x="70" y="151"/>
                    <a:pt x="55" y="161"/>
                    <a:pt x="28" y="181"/>
                  </a:cubicBezTo>
                  <a:cubicBezTo>
                    <a:pt x="0" y="144"/>
                    <a:pt x="0" y="144"/>
                    <a:pt x="0" y="144"/>
                  </a:cubicBezTo>
                  <a:cubicBezTo>
                    <a:pt x="30" y="118"/>
                    <a:pt x="60" y="91"/>
                    <a:pt x="88" y="66"/>
                  </a:cubicBezTo>
                  <a:cubicBezTo>
                    <a:pt x="128" y="30"/>
                    <a:pt x="158" y="13"/>
                    <a:pt x="178" y="10"/>
                  </a:cubicBezTo>
                  <a:cubicBezTo>
                    <a:pt x="225" y="5"/>
                    <a:pt x="253" y="38"/>
                    <a:pt x="263" y="108"/>
                  </a:cubicBezTo>
                  <a:cubicBezTo>
                    <a:pt x="275" y="181"/>
                    <a:pt x="283" y="229"/>
                    <a:pt x="288" y="247"/>
                  </a:cubicBezTo>
                  <a:cubicBezTo>
                    <a:pt x="303" y="307"/>
                    <a:pt x="318" y="340"/>
                    <a:pt x="333" y="340"/>
                  </a:cubicBezTo>
                  <a:cubicBezTo>
                    <a:pt x="345" y="340"/>
                    <a:pt x="365" y="319"/>
                    <a:pt x="390" y="279"/>
                  </a:cubicBezTo>
                  <a:cubicBezTo>
                    <a:pt x="415" y="239"/>
                    <a:pt x="428" y="209"/>
                    <a:pt x="430" y="186"/>
                  </a:cubicBezTo>
                  <a:cubicBezTo>
                    <a:pt x="433" y="154"/>
                    <a:pt x="420" y="136"/>
                    <a:pt x="390" y="136"/>
                  </a:cubicBezTo>
                  <a:cubicBezTo>
                    <a:pt x="375" y="136"/>
                    <a:pt x="360" y="138"/>
                    <a:pt x="345" y="146"/>
                  </a:cubicBezTo>
                  <a:cubicBezTo>
                    <a:pt x="375" y="48"/>
                    <a:pt x="433" y="0"/>
                    <a:pt x="516" y="3"/>
                  </a:cubicBezTo>
                  <a:cubicBezTo>
                    <a:pt x="578" y="5"/>
                    <a:pt x="608" y="45"/>
                    <a:pt x="603" y="126"/>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30" name="Google Shape;24292;p670">
            <a:extLst>
              <a:ext uri="{FF2B5EF4-FFF2-40B4-BE49-F238E27FC236}">
                <a16:creationId xmlns:a16="http://schemas.microsoft.com/office/drawing/2014/main" id="{5E59353B-2647-4FAA-A56D-DB2ADD6328A4}"/>
              </a:ext>
            </a:extLst>
          </p:cNvPr>
          <p:cNvGrpSpPr/>
          <p:nvPr userDrawn="1"/>
        </p:nvGrpSpPr>
        <p:grpSpPr>
          <a:xfrm>
            <a:off x="5505937" y="3017520"/>
            <a:ext cx="822960" cy="822960"/>
            <a:chOff x="25955625" y="10841038"/>
            <a:chExt cx="3986213" cy="3986212"/>
          </a:xfrm>
        </p:grpSpPr>
        <p:sp>
          <p:nvSpPr>
            <p:cNvPr id="2131" name="Google Shape;24293;p670">
              <a:extLst>
                <a:ext uri="{FF2B5EF4-FFF2-40B4-BE49-F238E27FC236}">
                  <a16:creationId xmlns:a16="http://schemas.microsoft.com/office/drawing/2014/main" id="{56F1AAE2-3349-43A6-87AD-37B231AC5CB9}"/>
                </a:ext>
              </a:extLst>
            </p:cNvPr>
            <p:cNvSpPr/>
            <p:nvPr/>
          </p:nvSpPr>
          <p:spPr>
            <a:xfrm>
              <a:off x="25955625"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32" name="Google Shape;24294;p670">
              <a:extLst>
                <a:ext uri="{FF2B5EF4-FFF2-40B4-BE49-F238E27FC236}">
                  <a16:creationId xmlns:a16="http://schemas.microsoft.com/office/drawing/2014/main" id="{43689C78-4908-4DC3-8FD1-9A426A6EBB73}"/>
                </a:ext>
              </a:extLst>
            </p:cNvPr>
            <p:cNvSpPr/>
            <p:nvPr/>
          </p:nvSpPr>
          <p:spPr>
            <a:xfrm>
              <a:off x="26690638" y="11703050"/>
              <a:ext cx="2260600" cy="2262187"/>
            </a:xfrm>
            <a:custGeom>
              <a:avLst/>
              <a:gdLst/>
              <a:ahLst/>
              <a:cxnLst/>
              <a:rect l="l" t="t" r="r" b="b"/>
              <a:pathLst>
                <a:path w="603" h="603" extrusionOk="0">
                  <a:moveTo>
                    <a:pt x="600" y="250"/>
                  </a:moveTo>
                  <a:cubicBezTo>
                    <a:pt x="595" y="240"/>
                    <a:pt x="595" y="240"/>
                    <a:pt x="595" y="240"/>
                  </a:cubicBezTo>
                  <a:cubicBezTo>
                    <a:pt x="588" y="233"/>
                    <a:pt x="588" y="233"/>
                    <a:pt x="588" y="233"/>
                  </a:cubicBezTo>
                  <a:cubicBezTo>
                    <a:pt x="575" y="225"/>
                    <a:pt x="520" y="233"/>
                    <a:pt x="505" y="220"/>
                  </a:cubicBezTo>
                  <a:cubicBezTo>
                    <a:pt x="493" y="210"/>
                    <a:pt x="493" y="193"/>
                    <a:pt x="490" y="167"/>
                  </a:cubicBezTo>
                  <a:cubicBezTo>
                    <a:pt x="482" y="120"/>
                    <a:pt x="480" y="120"/>
                    <a:pt x="472" y="102"/>
                  </a:cubicBezTo>
                  <a:cubicBezTo>
                    <a:pt x="445" y="47"/>
                    <a:pt x="372" y="5"/>
                    <a:pt x="325" y="0"/>
                  </a:cubicBezTo>
                  <a:cubicBezTo>
                    <a:pt x="190" y="0"/>
                    <a:pt x="190" y="0"/>
                    <a:pt x="190" y="0"/>
                  </a:cubicBezTo>
                  <a:cubicBezTo>
                    <a:pt x="87" y="0"/>
                    <a:pt x="0" y="85"/>
                    <a:pt x="0" y="190"/>
                  </a:cubicBezTo>
                  <a:cubicBezTo>
                    <a:pt x="0" y="413"/>
                    <a:pt x="0" y="413"/>
                    <a:pt x="0" y="413"/>
                  </a:cubicBezTo>
                  <a:cubicBezTo>
                    <a:pt x="0" y="518"/>
                    <a:pt x="87" y="603"/>
                    <a:pt x="190" y="603"/>
                  </a:cubicBezTo>
                  <a:cubicBezTo>
                    <a:pt x="410" y="603"/>
                    <a:pt x="410" y="603"/>
                    <a:pt x="410" y="603"/>
                  </a:cubicBezTo>
                  <a:cubicBezTo>
                    <a:pt x="515" y="603"/>
                    <a:pt x="600" y="518"/>
                    <a:pt x="600" y="413"/>
                  </a:cubicBezTo>
                  <a:cubicBezTo>
                    <a:pt x="603" y="258"/>
                    <a:pt x="603" y="258"/>
                    <a:pt x="603" y="258"/>
                  </a:cubicBezTo>
                  <a:lnTo>
                    <a:pt x="600" y="250"/>
                  </a:lnTo>
                  <a:close/>
                  <a:moveTo>
                    <a:pt x="192" y="155"/>
                  </a:moveTo>
                  <a:cubicBezTo>
                    <a:pt x="300" y="155"/>
                    <a:pt x="300" y="155"/>
                    <a:pt x="300" y="155"/>
                  </a:cubicBezTo>
                  <a:cubicBezTo>
                    <a:pt x="320" y="155"/>
                    <a:pt x="335" y="170"/>
                    <a:pt x="335" y="190"/>
                  </a:cubicBezTo>
                  <a:cubicBezTo>
                    <a:pt x="335" y="210"/>
                    <a:pt x="320" y="228"/>
                    <a:pt x="300" y="228"/>
                  </a:cubicBezTo>
                  <a:cubicBezTo>
                    <a:pt x="192" y="228"/>
                    <a:pt x="192" y="228"/>
                    <a:pt x="192" y="228"/>
                  </a:cubicBezTo>
                  <a:cubicBezTo>
                    <a:pt x="172" y="228"/>
                    <a:pt x="157" y="210"/>
                    <a:pt x="157" y="190"/>
                  </a:cubicBezTo>
                  <a:cubicBezTo>
                    <a:pt x="157" y="170"/>
                    <a:pt x="172" y="155"/>
                    <a:pt x="192" y="155"/>
                  </a:cubicBezTo>
                  <a:close/>
                  <a:moveTo>
                    <a:pt x="407" y="445"/>
                  </a:moveTo>
                  <a:cubicBezTo>
                    <a:pt x="192" y="445"/>
                    <a:pt x="192" y="445"/>
                    <a:pt x="192" y="445"/>
                  </a:cubicBezTo>
                  <a:cubicBezTo>
                    <a:pt x="172" y="445"/>
                    <a:pt x="157" y="430"/>
                    <a:pt x="157" y="410"/>
                  </a:cubicBezTo>
                  <a:cubicBezTo>
                    <a:pt x="157" y="390"/>
                    <a:pt x="172" y="373"/>
                    <a:pt x="192" y="373"/>
                  </a:cubicBezTo>
                  <a:cubicBezTo>
                    <a:pt x="407" y="373"/>
                    <a:pt x="407" y="373"/>
                    <a:pt x="407" y="373"/>
                  </a:cubicBezTo>
                  <a:cubicBezTo>
                    <a:pt x="427" y="373"/>
                    <a:pt x="445" y="390"/>
                    <a:pt x="445" y="410"/>
                  </a:cubicBezTo>
                  <a:cubicBezTo>
                    <a:pt x="445" y="430"/>
                    <a:pt x="427" y="445"/>
                    <a:pt x="407" y="445"/>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33" name="Google Shape;24295;p670">
            <a:extLst>
              <a:ext uri="{FF2B5EF4-FFF2-40B4-BE49-F238E27FC236}">
                <a16:creationId xmlns:a16="http://schemas.microsoft.com/office/drawing/2014/main" id="{968474F4-04FF-4D59-8C52-5EA1094DE9B3}"/>
              </a:ext>
            </a:extLst>
          </p:cNvPr>
          <p:cNvGrpSpPr/>
          <p:nvPr userDrawn="1"/>
        </p:nvGrpSpPr>
        <p:grpSpPr>
          <a:xfrm>
            <a:off x="1627706" y="1847165"/>
            <a:ext cx="822960" cy="822960"/>
            <a:chOff x="-12633325" y="10841038"/>
            <a:chExt cx="3986213" cy="3986212"/>
          </a:xfrm>
        </p:grpSpPr>
        <p:sp>
          <p:nvSpPr>
            <p:cNvPr id="2134" name="Google Shape;24296;p670">
              <a:extLst>
                <a:ext uri="{FF2B5EF4-FFF2-40B4-BE49-F238E27FC236}">
                  <a16:creationId xmlns:a16="http://schemas.microsoft.com/office/drawing/2014/main" id="{D39AD57C-2552-4A94-964A-D5FC5F73ADF7}"/>
                </a:ext>
              </a:extLst>
            </p:cNvPr>
            <p:cNvSpPr/>
            <p:nvPr/>
          </p:nvSpPr>
          <p:spPr>
            <a:xfrm>
              <a:off x="-12633325"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35" name="Google Shape;24297;p670">
              <a:extLst>
                <a:ext uri="{FF2B5EF4-FFF2-40B4-BE49-F238E27FC236}">
                  <a16:creationId xmlns:a16="http://schemas.microsoft.com/office/drawing/2014/main" id="{E7EF32BC-AF7C-4828-91FF-918F0485B450}"/>
                </a:ext>
              </a:extLst>
            </p:cNvPr>
            <p:cNvSpPr/>
            <p:nvPr/>
          </p:nvSpPr>
          <p:spPr>
            <a:xfrm>
              <a:off x="-11166475" y="11699875"/>
              <a:ext cx="1057275" cy="2265362"/>
            </a:xfrm>
            <a:custGeom>
              <a:avLst/>
              <a:gdLst/>
              <a:ahLst/>
              <a:cxnLst/>
              <a:rect l="l" t="t" r="r" b="b"/>
              <a:pathLst>
                <a:path w="282" h="604" extrusionOk="0">
                  <a:moveTo>
                    <a:pt x="187" y="146"/>
                  </a:moveTo>
                  <a:cubicBezTo>
                    <a:pt x="187" y="198"/>
                    <a:pt x="187" y="198"/>
                    <a:pt x="187" y="198"/>
                  </a:cubicBezTo>
                  <a:cubicBezTo>
                    <a:pt x="282" y="198"/>
                    <a:pt x="282" y="198"/>
                    <a:pt x="282" y="198"/>
                  </a:cubicBezTo>
                  <a:cubicBezTo>
                    <a:pt x="272" y="301"/>
                    <a:pt x="272" y="301"/>
                    <a:pt x="272" y="301"/>
                  </a:cubicBezTo>
                  <a:cubicBezTo>
                    <a:pt x="187" y="301"/>
                    <a:pt x="187" y="301"/>
                    <a:pt x="187" y="301"/>
                  </a:cubicBezTo>
                  <a:cubicBezTo>
                    <a:pt x="187" y="604"/>
                    <a:pt x="187" y="604"/>
                    <a:pt x="187" y="604"/>
                  </a:cubicBezTo>
                  <a:cubicBezTo>
                    <a:pt x="62" y="604"/>
                    <a:pt x="62" y="604"/>
                    <a:pt x="62" y="604"/>
                  </a:cubicBezTo>
                  <a:cubicBezTo>
                    <a:pt x="62" y="301"/>
                    <a:pt x="62" y="301"/>
                    <a:pt x="62" y="301"/>
                  </a:cubicBezTo>
                  <a:cubicBezTo>
                    <a:pt x="0" y="301"/>
                    <a:pt x="0" y="301"/>
                    <a:pt x="0" y="301"/>
                  </a:cubicBezTo>
                  <a:cubicBezTo>
                    <a:pt x="0" y="198"/>
                    <a:pt x="0" y="198"/>
                    <a:pt x="0" y="198"/>
                  </a:cubicBezTo>
                  <a:cubicBezTo>
                    <a:pt x="62" y="198"/>
                    <a:pt x="62" y="198"/>
                    <a:pt x="62" y="198"/>
                  </a:cubicBezTo>
                  <a:cubicBezTo>
                    <a:pt x="62" y="136"/>
                    <a:pt x="62" y="136"/>
                    <a:pt x="62" y="136"/>
                  </a:cubicBezTo>
                  <a:cubicBezTo>
                    <a:pt x="62" y="50"/>
                    <a:pt x="97" y="0"/>
                    <a:pt x="197" y="0"/>
                  </a:cubicBezTo>
                  <a:cubicBezTo>
                    <a:pt x="282" y="0"/>
                    <a:pt x="282" y="0"/>
                    <a:pt x="282" y="0"/>
                  </a:cubicBezTo>
                  <a:cubicBezTo>
                    <a:pt x="282" y="103"/>
                    <a:pt x="282" y="103"/>
                    <a:pt x="282" y="103"/>
                  </a:cubicBezTo>
                  <a:cubicBezTo>
                    <a:pt x="229" y="103"/>
                    <a:pt x="229" y="103"/>
                    <a:pt x="229" y="103"/>
                  </a:cubicBezTo>
                  <a:cubicBezTo>
                    <a:pt x="190" y="103"/>
                    <a:pt x="187" y="118"/>
                    <a:pt x="187" y="146"/>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36" name="Google Shape;24298;p670">
            <a:extLst>
              <a:ext uri="{FF2B5EF4-FFF2-40B4-BE49-F238E27FC236}">
                <a16:creationId xmlns:a16="http://schemas.microsoft.com/office/drawing/2014/main" id="{6208FC57-4C70-4695-8DDF-04EC4ED14CDC}"/>
              </a:ext>
            </a:extLst>
          </p:cNvPr>
          <p:cNvGrpSpPr/>
          <p:nvPr userDrawn="1"/>
        </p:nvGrpSpPr>
        <p:grpSpPr>
          <a:xfrm>
            <a:off x="2920450" y="1847165"/>
            <a:ext cx="822960" cy="822960"/>
            <a:chOff x="-8361362" y="10841038"/>
            <a:chExt cx="3986213" cy="3986212"/>
          </a:xfrm>
        </p:grpSpPr>
        <p:sp>
          <p:nvSpPr>
            <p:cNvPr id="2137" name="Google Shape;24299;p670">
              <a:extLst>
                <a:ext uri="{FF2B5EF4-FFF2-40B4-BE49-F238E27FC236}">
                  <a16:creationId xmlns:a16="http://schemas.microsoft.com/office/drawing/2014/main" id="{D097C558-7FAF-412D-9CD6-2F6497370922}"/>
                </a:ext>
              </a:extLst>
            </p:cNvPr>
            <p:cNvSpPr/>
            <p:nvPr/>
          </p:nvSpPr>
          <p:spPr>
            <a:xfrm>
              <a:off x="-8361362"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38" name="Google Shape;24300;p670">
              <a:extLst>
                <a:ext uri="{FF2B5EF4-FFF2-40B4-BE49-F238E27FC236}">
                  <a16:creationId xmlns:a16="http://schemas.microsoft.com/office/drawing/2014/main" id="{410EA92F-A190-4667-912D-77ED26440753}"/>
                </a:ext>
              </a:extLst>
            </p:cNvPr>
            <p:cNvSpPr/>
            <p:nvPr/>
          </p:nvSpPr>
          <p:spPr>
            <a:xfrm>
              <a:off x="-7356475" y="11887200"/>
              <a:ext cx="1979613" cy="1890712"/>
            </a:xfrm>
            <a:custGeom>
              <a:avLst/>
              <a:gdLst/>
              <a:ahLst/>
              <a:cxnLst/>
              <a:rect l="l" t="t" r="r" b="b"/>
              <a:pathLst>
                <a:path w="528" h="504" extrusionOk="0">
                  <a:moveTo>
                    <a:pt x="7" y="504"/>
                  </a:moveTo>
                  <a:cubicBezTo>
                    <a:pt x="120" y="504"/>
                    <a:pt x="120" y="504"/>
                    <a:pt x="120" y="504"/>
                  </a:cubicBezTo>
                  <a:cubicBezTo>
                    <a:pt x="120" y="165"/>
                    <a:pt x="120" y="165"/>
                    <a:pt x="120" y="165"/>
                  </a:cubicBezTo>
                  <a:cubicBezTo>
                    <a:pt x="7" y="165"/>
                    <a:pt x="7" y="165"/>
                    <a:pt x="7" y="165"/>
                  </a:cubicBezTo>
                  <a:cubicBezTo>
                    <a:pt x="7" y="504"/>
                    <a:pt x="7" y="504"/>
                    <a:pt x="7" y="504"/>
                  </a:cubicBezTo>
                  <a:close/>
                  <a:moveTo>
                    <a:pt x="398" y="158"/>
                  </a:moveTo>
                  <a:cubicBezTo>
                    <a:pt x="335" y="158"/>
                    <a:pt x="310" y="190"/>
                    <a:pt x="295" y="215"/>
                  </a:cubicBezTo>
                  <a:cubicBezTo>
                    <a:pt x="295" y="165"/>
                    <a:pt x="295" y="165"/>
                    <a:pt x="295" y="165"/>
                  </a:cubicBezTo>
                  <a:cubicBezTo>
                    <a:pt x="182" y="165"/>
                    <a:pt x="182" y="165"/>
                    <a:pt x="182" y="165"/>
                  </a:cubicBezTo>
                  <a:cubicBezTo>
                    <a:pt x="184" y="198"/>
                    <a:pt x="182" y="504"/>
                    <a:pt x="182" y="504"/>
                  </a:cubicBezTo>
                  <a:cubicBezTo>
                    <a:pt x="295" y="504"/>
                    <a:pt x="295" y="504"/>
                    <a:pt x="295" y="504"/>
                  </a:cubicBezTo>
                  <a:cubicBezTo>
                    <a:pt x="295" y="315"/>
                    <a:pt x="295" y="315"/>
                    <a:pt x="295" y="315"/>
                  </a:cubicBezTo>
                  <a:cubicBezTo>
                    <a:pt x="295" y="305"/>
                    <a:pt x="295" y="295"/>
                    <a:pt x="300" y="288"/>
                  </a:cubicBezTo>
                  <a:cubicBezTo>
                    <a:pt x="307" y="268"/>
                    <a:pt x="325" y="245"/>
                    <a:pt x="357" y="245"/>
                  </a:cubicBezTo>
                  <a:cubicBezTo>
                    <a:pt x="398" y="245"/>
                    <a:pt x="415" y="278"/>
                    <a:pt x="415" y="322"/>
                  </a:cubicBezTo>
                  <a:cubicBezTo>
                    <a:pt x="415" y="504"/>
                    <a:pt x="415" y="504"/>
                    <a:pt x="415" y="504"/>
                  </a:cubicBezTo>
                  <a:cubicBezTo>
                    <a:pt x="528" y="504"/>
                    <a:pt x="528" y="504"/>
                    <a:pt x="528" y="504"/>
                  </a:cubicBezTo>
                  <a:cubicBezTo>
                    <a:pt x="528" y="310"/>
                    <a:pt x="528" y="310"/>
                    <a:pt x="528" y="310"/>
                  </a:cubicBezTo>
                  <a:cubicBezTo>
                    <a:pt x="528" y="205"/>
                    <a:pt x="473" y="158"/>
                    <a:pt x="398" y="158"/>
                  </a:cubicBezTo>
                  <a:close/>
                  <a:moveTo>
                    <a:pt x="65" y="0"/>
                  </a:moveTo>
                  <a:cubicBezTo>
                    <a:pt x="25" y="0"/>
                    <a:pt x="0" y="28"/>
                    <a:pt x="0" y="60"/>
                  </a:cubicBezTo>
                  <a:cubicBezTo>
                    <a:pt x="0" y="93"/>
                    <a:pt x="25" y="118"/>
                    <a:pt x="63" y="118"/>
                  </a:cubicBezTo>
                  <a:cubicBezTo>
                    <a:pt x="103" y="118"/>
                    <a:pt x="128" y="93"/>
                    <a:pt x="128" y="60"/>
                  </a:cubicBezTo>
                  <a:cubicBezTo>
                    <a:pt x="128" y="28"/>
                    <a:pt x="103" y="0"/>
                    <a:pt x="65" y="0"/>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39" name="Google Shape;24301;p670">
            <a:extLst>
              <a:ext uri="{FF2B5EF4-FFF2-40B4-BE49-F238E27FC236}">
                <a16:creationId xmlns:a16="http://schemas.microsoft.com/office/drawing/2014/main" id="{C042A506-1689-434D-80A3-86A9B887D6D0}"/>
              </a:ext>
            </a:extLst>
          </p:cNvPr>
          <p:cNvGrpSpPr/>
          <p:nvPr userDrawn="1"/>
        </p:nvGrpSpPr>
        <p:grpSpPr>
          <a:xfrm>
            <a:off x="5505937" y="1847165"/>
            <a:ext cx="822960" cy="822960"/>
            <a:chOff x="296863" y="10841038"/>
            <a:chExt cx="3983038" cy="3986212"/>
          </a:xfrm>
        </p:grpSpPr>
        <p:sp>
          <p:nvSpPr>
            <p:cNvPr id="2140" name="Google Shape;24302;p670">
              <a:extLst>
                <a:ext uri="{FF2B5EF4-FFF2-40B4-BE49-F238E27FC236}">
                  <a16:creationId xmlns:a16="http://schemas.microsoft.com/office/drawing/2014/main" id="{4C05B99A-C9C8-4C91-9204-F731C7CE0D49}"/>
                </a:ext>
              </a:extLst>
            </p:cNvPr>
            <p:cNvSpPr/>
            <p:nvPr/>
          </p:nvSpPr>
          <p:spPr>
            <a:xfrm>
              <a:off x="296863" y="10841038"/>
              <a:ext cx="3983038"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41" name="Google Shape;24303;p670">
              <a:extLst>
                <a:ext uri="{FF2B5EF4-FFF2-40B4-BE49-F238E27FC236}">
                  <a16:creationId xmlns:a16="http://schemas.microsoft.com/office/drawing/2014/main" id="{FEBFCA4C-16D5-4C2A-83C0-99652AB35F9E}"/>
                </a:ext>
              </a:extLst>
            </p:cNvPr>
            <p:cNvSpPr/>
            <p:nvPr/>
          </p:nvSpPr>
          <p:spPr>
            <a:xfrm>
              <a:off x="984250" y="12063413"/>
              <a:ext cx="2609850" cy="1541462"/>
            </a:xfrm>
            <a:custGeom>
              <a:avLst/>
              <a:gdLst/>
              <a:ahLst/>
              <a:cxnLst/>
              <a:rect l="l" t="t" r="r" b="b"/>
              <a:pathLst>
                <a:path w="696" h="411" extrusionOk="0">
                  <a:moveTo>
                    <a:pt x="116" y="10"/>
                  </a:moveTo>
                  <a:cubicBezTo>
                    <a:pt x="116" y="90"/>
                    <a:pt x="116" y="90"/>
                    <a:pt x="116" y="90"/>
                  </a:cubicBezTo>
                  <a:cubicBezTo>
                    <a:pt x="8" y="90"/>
                    <a:pt x="8" y="90"/>
                    <a:pt x="8" y="90"/>
                  </a:cubicBezTo>
                  <a:cubicBezTo>
                    <a:pt x="8" y="90"/>
                    <a:pt x="0" y="90"/>
                    <a:pt x="0" y="98"/>
                  </a:cubicBezTo>
                  <a:cubicBezTo>
                    <a:pt x="0" y="328"/>
                    <a:pt x="0" y="328"/>
                    <a:pt x="0" y="328"/>
                  </a:cubicBezTo>
                  <a:cubicBezTo>
                    <a:pt x="178" y="328"/>
                    <a:pt x="178" y="328"/>
                    <a:pt x="178" y="328"/>
                  </a:cubicBezTo>
                  <a:cubicBezTo>
                    <a:pt x="178" y="328"/>
                    <a:pt x="186" y="328"/>
                    <a:pt x="186" y="318"/>
                  </a:cubicBezTo>
                  <a:cubicBezTo>
                    <a:pt x="186" y="311"/>
                    <a:pt x="186" y="0"/>
                    <a:pt x="186" y="0"/>
                  </a:cubicBezTo>
                  <a:cubicBezTo>
                    <a:pt x="123" y="0"/>
                    <a:pt x="123" y="0"/>
                    <a:pt x="123" y="0"/>
                  </a:cubicBezTo>
                  <a:cubicBezTo>
                    <a:pt x="123" y="0"/>
                    <a:pt x="116" y="0"/>
                    <a:pt x="116" y="10"/>
                  </a:cubicBezTo>
                  <a:close/>
                  <a:moveTo>
                    <a:pt x="116" y="268"/>
                  </a:moveTo>
                  <a:cubicBezTo>
                    <a:pt x="116" y="278"/>
                    <a:pt x="108" y="275"/>
                    <a:pt x="108" y="275"/>
                  </a:cubicBezTo>
                  <a:cubicBezTo>
                    <a:pt x="68" y="275"/>
                    <a:pt x="68" y="275"/>
                    <a:pt x="68" y="275"/>
                  </a:cubicBezTo>
                  <a:cubicBezTo>
                    <a:pt x="68" y="148"/>
                    <a:pt x="68" y="148"/>
                    <a:pt x="68" y="148"/>
                  </a:cubicBezTo>
                  <a:cubicBezTo>
                    <a:pt x="68" y="140"/>
                    <a:pt x="75" y="140"/>
                    <a:pt x="75" y="140"/>
                  </a:cubicBezTo>
                  <a:cubicBezTo>
                    <a:pt x="116" y="140"/>
                    <a:pt x="116" y="140"/>
                    <a:pt x="116" y="140"/>
                  </a:cubicBezTo>
                  <a:lnTo>
                    <a:pt x="116" y="268"/>
                  </a:lnTo>
                  <a:close/>
                  <a:moveTo>
                    <a:pt x="206" y="98"/>
                  </a:moveTo>
                  <a:cubicBezTo>
                    <a:pt x="206" y="105"/>
                    <a:pt x="206" y="328"/>
                    <a:pt x="206" y="328"/>
                  </a:cubicBezTo>
                  <a:cubicBezTo>
                    <a:pt x="269" y="328"/>
                    <a:pt x="269" y="328"/>
                    <a:pt x="269" y="328"/>
                  </a:cubicBezTo>
                  <a:cubicBezTo>
                    <a:pt x="269" y="328"/>
                    <a:pt x="276" y="328"/>
                    <a:pt x="276" y="318"/>
                  </a:cubicBezTo>
                  <a:cubicBezTo>
                    <a:pt x="276" y="90"/>
                    <a:pt x="276" y="90"/>
                    <a:pt x="276" y="90"/>
                  </a:cubicBezTo>
                  <a:cubicBezTo>
                    <a:pt x="214" y="90"/>
                    <a:pt x="214" y="90"/>
                    <a:pt x="214" y="90"/>
                  </a:cubicBezTo>
                  <a:cubicBezTo>
                    <a:pt x="214" y="90"/>
                    <a:pt x="206" y="90"/>
                    <a:pt x="206" y="98"/>
                  </a:cubicBezTo>
                  <a:close/>
                  <a:moveTo>
                    <a:pt x="518" y="90"/>
                  </a:moveTo>
                  <a:cubicBezTo>
                    <a:pt x="518" y="90"/>
                    <a:pt x="510" y="90"/>
                    <a:pt x="510" y="98"/>
                  </a:cubicBezTo>
                  <a:cubicBezTo>
                    <a:pt x="510" y="328"/>
                    <a:pt x="510" y="328"/>
                    <a:pt x="510" y="328"/>
                  </a:cubicBezTo>
                  <a:cubicBezTo>
                    <a:pt x="628" y="328"/>
                    <a:pt x="628" y="328"/>
                    <a:pt x="628" y="328"/>
                  </a:cubicBezTo>
                  <a:cubicBezTo>
                    <a:pt x="628" y="358"/>
                    <a:pt x="628" y="358"/>
                    <a:pt x="628" y="358"/>
                  </a:cubicBezTo>
                  <a:cubicBezTo>
                    <a:pt x="518" y="358"/>
                    <a:pt x="518" y="358"/>
                    <a:pt x="518" y="358"/>
                  </a:cubicBezTo>
                  <a:cubicBezTo>
                    <a:pt x="518" y="358"/>
                    <a:pt x="510" y="358"/>
                    <a:pt x="510" y="368"/>
                  </a:cubicBezTo>
                  <a:cubicBezTo>
                    <a:pt x="510" y="376"/>
                    <a:pt x="510" y="411"/>
                    <a:pt x="510" y="411"/>
                  </a:cubicBezTo>
                  <a:cubicBezTo>
                    <a:pt x="689" y="411"/>
                    <a:pt x="689" y="411"/>
                    <a:pt x="689" y="411"/>
                  </a:cubicBezTo>
                  <a:cubicBezTo>
                    <a:pt x="689" y="411"/>
                    <a:pt x="696" y="411"/>
                    <a:pt x="696" y="401"/>
                  </a:cubicBezTo>
                  <a:cubicBezTo>
                    <a:pt x="696" y="393"/>
                    <a:pt x="696" y="90"/>
                    <a:pt x="696" y="90"/>
                  </a:cubicBezTo>
                  <a:lnTo>
                    <a:pt x="518" y="90"/>
                  </a:lnTo>
                  <a:close/>
                  <a:moveTo>
                    <a:pt x="628" y="268"/>
                  </a:moveTo>
                  <a:cubicBezTo>
                    <a:pt x="628" y="278"/>
                    <a:pt x="621" y="275"/>
                    <a:pt x="621" y="275"/>
                  </a:cubicBezTo>
                  <a:cubicBezTo>
                    <a:pt x="578" y="275"/>
                    <a:pt x="578" y="275"/>
                    <a:pt x="578" y="275"/>
                  </a:cubicBezTo>
                  <a:cubicBezTo>
                    <a:pt x="578" y="148"/>
                    <a:pt x="578" y="148"/>
                    <a:pt x="578" y="148"/>
                  </a:cubicBezTo>
                  <a:cubicBezTo>
                    <a:pt x="578" y="140"/>
                    <a:pt x="586" y="140"/>
                    <a:pt x="586" y="140"/>
                  </a:cubicBezTo>
                  <a:cubicBezTo>
                    <a:pt x="628" y="140"/>
                    <a:pt x="628" y="140"/>
                    <a:pt x="628" y="140"/>
                  </a:cubicBezTo>
                  <a:lnTo>
                    <a:pt x="628" y="268"/>
                  </a:lnTo>
                  <a:close/>
                  <a:moveTo>
                    <a:pt x="206" y="10"/>
                  </a:moveTo>
                  <a:cubicBezTo>
                    <a:pt x="206" y="18"/>
                    <a:pt x="206" y="53"/>
                    <a:pt x="206" y="53"/>
                  </a:cubicBezTo>
                  <a:cubicBezTo>
                    <a:pt x="269" y="53"/>
                    <a:pt x="269" y="53"/>
                    <a:pt x="269" y="53"/>
                  </a:cubicBezTo>
                  <a:cubicBezTo>
                    <a:pt x="269" y="53"/>
                    <a:pt x="276" y="53"/>
                    <a:pt x="276" y="43"/>
                  </a:cubicBezTo>
                  <a:cubicBezTo>
                    <a:pt x="276" y="35"/>
                    <a:pt x="276" y="0"/>
                    <a:pt x="276" y="0"/>
                  </a:cubicBezTo>
                  <a:cubicBezTo>
                    <a:pt x="214" y="0"/>
                    <a:pt x="214" y="0"/>
                    <a:pt x="214" y="0"/>
                  </a:cubicBezTo>
                  <a:cubicBezTo>
                    <a:pt x="214" y="0"/>
                    <a:pt x="206" y="0"/>
                    <a:pt x="206" y="10"/>
                  </a:cubicBezTo>
                  <a:close/>
                  <a:moveTo>
                    <a:pt x="299" y="98"/>
                  </a:moveTo>
                  <a:cubicBezTo>
                    <a:pt x="299" y="328"/>
                    <a:pt x="299" y="328"/>
                    <a:pt x="299" y="328"/>
                  </a:cubicBezTo>
                  <a:cubicBezTo>
                    <a:pt x="417" y="328"/>
                    <a:pt x="417" y="328"/>
                    <a:pt x="417" y="328"/>
                  </a:cubicBezTo>
                  <a:cubicBezTo>
                    <a:pt x="417" y="358"/>
                    <a:pt x="417" y="358"/>
                    <a:pt x="417" y="358"/>
                  </a:cubicBezTo>
                  <a:cubicBezTo>
                    <a:pt x="307" y="358"/>
                    <a:pt x="307" y="358"/>
                    <a:pt x="307" y="358"/>
                  </a:cubicBezTo>
                  <a:cubicBezTo>
                    <a:pt x="307" y="358"/>
                    <a:pt x="299" y="358"/>
                    <a:pt x="299" y="368"/>
                  </a:cubicBezTo>
                  <a:cubicBezTo>
                    <a:pt x="299" y="376"/>
                    <a:pt x="299" y="411"/>
                    <a:pt x="299" y="411"/>
                  </a:cubicBezTo>
                  <a:cubicBezTo>
                    <a:pt x="478" y="411"/>
                    <a:pt x="478" y="411"/>
                    <a:pt x="478" y="411"/>
                  </a:cubicBezTo>
                  <a:cubicBezTo>
                    <a:pt x="478" y="411"/>
                    <a:pt x="485" y="411"/>
                    <a:pt x="485" y="401"/>
                  </a:cubicBezTo>
                  <a:cubicBezTo>
                    <a:pt x="485" y="393"/>
                    <a:pt x="485" y="90"/>
                    <a:pt x="485" y="90"/>
                  </a:cubicBezTo>
                  <a:cubicBezTo>
                    <a:pt x="307" y="90"/>
                    <a:pt x="307" y="90"/>
                    <a:pt x="307" y="90"/>
                  </a:cubicBezTo>
                  <a:cubicBezTo>
                    <a:pt x="307" y="90"/>
                    <a:pt x="299" y="90"/>
                    <a:pt x="299" y="98"/>
                  </a:cubicBezTo>
                  <a:close/>
                  <a:moveTo>
                    <a:pt x="367" y="148"/>
                  </a:moveTo>
                  <a:cubicBezTo>
                    <a:pt x="367" y="140"/>
                    <a:pt x="374" y="140"/>
                    <a:pt x="374" y="140"/>
                  </a:cubicBezTo>
                  <a:cubicBezTo>
                    <a:pt x="417" y="140"/>
                    <a:pt x="417" y="140"/>
                    <a:pt x="417" y="140"/>
                  </a:cubicBezTo>
                  <a:cubicBezTo>
                    <a:pt x="417" y="268"/>
                    <a:pt x="417" y="268"/>
                    <a:pt x="417" y="268"/>
                  </a:cubicBezTo>
                  <a:cubicBezTo>
                    <a:pt x="417" y="278"/>
                    <a:pt x="410" y="275"/>
                    <a:pt x="410" y="275"/>
                  </a:cubicBezTo>
                  <a:cubicBezTo>
                    <a:pt x="367" y="275"/>
                    <a:pt x="367" y="275"/>
                    <a:pt x="367" y="275"/>
                  </a:cubicBezTo>
                  <a:lnTo>
                    <a:pt x="367" y="148"/>
                  </a:ln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42" name="Google Shape;24304;p670">
            <a:extLst>
              <a:ext uri="{FF2B5EF4-FFF2-40B4-BE49-F238E27FC236}">
                <a16:creationId xmlns:a16="http://schemas.microsoft.com/office/drawing/2014/main" id="{191DC164-0987-4760-95A5-E9C64BC20FC3}"/>
              </a:ext>
            </a:extLst>
          </p:cNvPr>
          <p:cNvGrpSpPr/>
          <p:nvPr userDrawn="1"/>
        </p:nvGrpSpPr>
        <p:grpSpPr>
          <a:xfrm>
            <a:off x="6798680" y="1847165"/>
            <a:ext cx="822960" cy="822960"/>
            <a:chOff x="4718050" y="10841038"/>
            <a:chExt cx="3986213" cy="3986212"/>
          </a:xfrm>
        </p:grpSpPr>
        <p:sp>
          <p:nvSpPr>
            <p:cNvPr id="2143" name="Google Shape;24305;p670">
              <a:extLst>
                <a:ext uri="{FF2B5EF4-FFF2-40B4-BE49-F238E27FC236}">
                  <a16:creationId xmlns:a16="http://schemas.microsoft.com/office/drawing/2014/main" id="{9A8E6EAF-935C-47DC-8487-21A4731E24A1}"/>
                </a:ext>
              </a:extLst>
            </p:cNvPr>
            <p:cNvSpPr/>
            <p:nvPr/>
          </p:nvSpPr>
          <p:spPr>
            <a:xfrm>
              <a:off x="4718050"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44" name="Google Shape;24306;p670">
              <a:extLst>
                <a:ext uri="{FF2B5EF4-FFF2-40B4-BE49-F238E27FC236}">
                  <a16:creationId xmlns:a16="http://schemas.microsoft.com/office/drawing/2014/main" id="{ED38608A-8C5B-413E-8032-DDC88786C2F9}"/>
                </a:ext>
              </a:extLst>
            </p:cNvPr>
            <p:cNvSpPr/>
            <p:nvPr/>
          </p:nvSpPr>
          <p:spPr>
            <a:xfrm>
              <a:off x="5581650" y="12115800"/>
              <a:ext cx="2268538" cy="1436687"/>
            </a:xfrm>
            <a:custGeom>
              <a:avLst/>
              <a:gdLst/>
              <a:ahLst/>
              <a:cxnLst/>
              <a:rect l="l" t="t" r="r" b="b"/>
              <a:pathLst>
                <a:path w="605" h="383" extrusionOk="0">
                  <a:moveTo>
                    <a:pt x="546" y="19"/>
                  </a:moveTo>
                  <a:cubicBezTo>
                    <a:pt x="384" y="19"/>
                    <a:pt x="384" y="19"/>
                    <a:pt x="384" y="19"/>
                  </a:cubicBezTo>
                  <a:cubicBezTo>
                    <a:pt x="384" y="64"/>
                    <a:pt x="384" y="64"/>
                    <a:pt x="384" y="64"/>
                  </a:cubicBezTo>
                  <a:cubicBezTo>
                    <a:pt x="546" y="64"/>
                    <a:pt x="546" y="64"/>
                    <a:pt x="546" y="64"/>
                  </a:cubicBezTo>
                  <a:lnTo>
                    <a:pt x="546" y="19"/>
                  </a:lnTo>
                  <a:close/>
                  <a:moveTo>
                    <a:pt x="600" y="200"/>
                  </a:moveTo>
                  <a:cubicBezTo>
                    <a:pt x="597" y="178"/>
                    <a:pt x="589" y="160"/>
                    <a:pt x="579" y="143"/>
                  </a:cubicBezTo>
                  <a:cubicBezTo>
                    <a:pt x="567" y="125"/>
                    <a:pt x="549" y="110"/>
                    <a:pt x="532" y="102"/>
                  </a:cubicBezTo>
                  <a:cubicBezTo>
                    <a:pt x="512" y="92"/>
                    <a:pt x="489" y="90"/>
                    <a:pt x="467" y="90"/>
                  </a:cubicBezTo>
                  <a:cubicBezTo>
                    <a:pt x="424" y="90"/>
                    <a:pt x="392" y="102"/>
                    <a:pt x="367" y="128"/>
                  </a:cubicBezTo>
                  <a:cubicBezTo>
                    <a:pt x="342" y="153"/>
                    <a:pt x="329" y="190"/>
                    <a:pt x="329" y="238"/>
                  </a:cubicBezTo>
                  <a:cubicBezTo>
                    <a:pt x="329" y="288"/>
                    <a:pt x="344" y="325"/>
                    <a:pt x="372" y="348"/>
                  </a:cubicBezTo>
                  <a:cubicBezTo>
                    <a:pt x="399" y="370"/>
                    <a:pt x="432" y="383"/>
                    <a:pt x="469" y="383"/>
                  </a:cubicBezTo>
                  <a:cubicBezTo>
                    <a:pt x="512" y="383"/>
                    <a:pt x="547" y="368"/>
                    <a:pt x="572" y="343"/>
                  </a:cubicBezTo>
                  <a:cubicBezTo>
                    <a:pt x="589" y="325"/>
                    <a:pt x="597" y="308"/>
                    <a:pt x="600" y="293"/>
                  </a:cubicBezTo>
                  <a:cubicBezTo>
                    <a:pt x="600" y="293"/>
                    <a:pt x="600" y="293"/>
                    <a:pt x="524" y="293"/>
                  </a:cubicBezTo>
                  <a:cubicBezTo>
                    <a:pt x="522" y="300"/>
                    <a:pt x="517" y="305"/>
                    <a:pt x="512" y="310"/>
                  </a:cubicBezTo>
                  <a:cubicBezTo>
                    <a:pt x="499" y="320"/>
                    <a:pt x="487" y="323"/>
                    <a:pt x="469" y="323"/>
                  </a:cubicBezTo>
                  <a:cubicBezTo>
                    <a:pt x="454" y="323"/>
                    <a:pt x="442" y="320"/>
                    <a:pt x="432" y="313"/>
                  </a:cubicBezTo>
                  <a:cubicBezTo>
                    <a:pt x="412" y="303"/>
                    <a:pt x="402" y="283"/>
                    <a:pt x="402" y="255"/>
                  </a:cubicBezTo>
                  <a:cubicBezTo>
                    <a:pt x="402" y="255"/>
                    <a:pt x="402" y="255"/>
                    <a:pt x="602" y="255"/>
                  </a:cubicBezTo>
                  <a:cubicBezTo>
                    <a:pt x="605" y="230"/>
                    <a:pt x="602" y="213"/>
                    <a:pt x="600" y="200"/>
                  </a:cubicBezTo>
                  <a:close/>
                  <a:moveTo>
                    <a:pt x="404" y="208"/>
                  </a:moveTo>
                  <a:cubicBezTo>
                    <a:pt x="407" y="190"/>
                    <a:pt x="412" y="175"/>
                    <a:pt x="422" y="165"/>
                  </a:cubicBezTo>
                  <a:cubicBezTo>
                    <a:pt x="434" y="153"/>
                    <a:pt x="447" y="148"/>
                    <a:pt x="467" y="148"/>
                  </a:cubicBezTo>
                  <a:cubicBezTo>
                    <a:pt x="482" y="148"/>
                    <a:pt x="497" y="153"/>
                    <a:pt x="509" y="163"/>
                  </a:cubicBezTo>
                  <a:cubicBezTo>
                    <a:pt x="519" y="173"/>
                    <a:pt x="527" y="188"/>
                    <a:pt x="527" y="208"/>
                  </a:cubicBezTo>
                  <a:cubicBezTo>
                    <a:pt x="527" y="208"/>
                    <a:pt x="527" y="208"/>
                    <a:pt x="404" y="208"/>
                  </a:cubicBezTo>
                  <a:close/>
                  <a:moveTo>
                    <a:pt x="247" y="173"/>
                  </a:moveTo>
                  <a:cubicBezTo>
                    <a:pt x="260" y="166"/>
                    <a:pt x="270" y="158"/>
                    <a:pt x="277" y="151"/>
                  </a:cubicBezTo>
                  <a:cubicBezTo>
                    <a:pt x="287" y="138"/>
                    <a:pt x="295" y="118"/>
                    <a:pt x="295" y="95"/>
                  </a:cubicBezTo>
                  <a:cubicBezTo>
                    <a:pt x="295" y="73"/>
                    <a:pt x="287" y="55"/>
                    <a:pt x="277" y="40"/>
                  </a:cubicBezTo>
                  <a:cubicBezTo>
                    <a:pt x="257" y="12"/>
                    <a:pt x="225" y="0"/>
                    <a:pt x="180" y="0"/>
                  </a:cubicBezTo>
                  <a:cubicBezTo>
                    <a:pt x="180" y="0"/>
                    <a:pt x="180" y="0"/>
                    <a:pt x="0" y="0"/>
                  </a:cubicBezTo>
                  <a:cubicBezTo>
                    <a:pt x="0" y="0"/>
                    <a:pt x="0" y="0"/>
                    <a:pt x="0" y="374"/>
                  </a:cubicBezTo>
                  <a:cubicBezTo>
                    <a:pt x="0" y="374"/>
                    <a:pt x="0" y="374"/>
                    <a:pt x="167" y="374"/>
                  </a:cubicBezTo>
                  <a:cubicBezTo>
                    <a:pt x="187" y="374"/>
                    <a:pt x="205" y="372"/>
                    <a:pt x="220" y="369"/>
                  </a:cubicBezTo>
                  <a:cubicBezTo>
                    <a:pt x="237" y="364"/>
                    <a:pt x="250" y="359"/>
                    <a:pt x="262" y="349"/>
                  </a:cubicBezTo>
                  <a:cubicBezTo>
                    <a:pt x="272" y="342"/>
                    <a:pt x="282" y="331"/>
                    <a:pt x="290" y="321"/>
                  </a:cubicBezTo>
                  <a:cubicBezTo>
                    <a:pt x="300" y="304"/>
                    <a:pt x="305" y="284"/>
                    <a:pt x="305" y="261"/>
                  </a:cubicBezTo>
                  <a:cubicBezTo>
                    <a:pt x="305" y="239"/>
                    <a:pt x="300" y="221"/>
                    <a:pt x="292" y="206"/>
                  </a:cubicBezTo>
                  <a:cubicBezTo>
                    <a:pt x="282" y="191"/>
                    <a:pt x="267" y="181"/>
                    <a:pt x="247" y="173"/>
                  </a:cubicBezTo>
                  <a:close/>
                  <a:moveTo>
                    <a:pt x="75" y="65"/>
                  </a:moveTo>
                  <a:cubicBezTo>
                    <a:pt x="155" y="65"/>
                    <a:pt x="155" y="65"/>
                    <a:pt x="155" y="65"/>
                  </a:cubicBezTo>
                  <a:cubicBezTo>
                    <a:pt x="172" y="65"/>
                    <a:pt x="187" y="65"/>
                    <a:pt x="200" y="70"/>
                  </a:cubicBezTo>
                  <a:cubicBezTo>
                    <a:pt x="212" y="75"/>
                    <a:pt x="220" y="88"/>
                    <a:pt x="220" y="105"/>
                  </a:cubicBezTo>
                  <a:cubicBezTo>
                    <a:pt x="220" y="120"/>
                    <a:pt x="215" y="131"/>
                    <a:pt x="205" y="138"/>
                  </a:cubicBezTo>
                  <a:cubicBezTo>
                    <a:pt x="195" y="143"/>
                    <a:pt x="180" y="146"/>
                    <a:pt x="165" y="146"/>
                  </a:cubicBezTo>
                  <a:cubicBezTo>
                    <a:pt x="165" y="146"/>
                    <a:pt x="165" y="146"/>
                    <a:pt x="75" y="146"/>
                  </a:cubicBezTo>
                  <a:cubicBezTo>
                    <a:pt x="75" y="146"/>
                    <a:pt x="75" y="146"/>
                    <a:pt x="75" y="65"/>
                  </a:cubicBezTo>
                  <a:close/>
                  <a:moveTo>
                    <a:pt x="202" y="301"/>
                  </a:moveTo>
                  <a:cubicBezTo>
                    <a:pt x="192" y="306"/>
                    <a:pt x="180" y="309"/>
                    <a:pt x="165" y="309"/>
                  </a:cubicBezTo>
                  <a:cubicBezTo>
                    <a:pt x="165" y="309"/>
                    <a:pt x="165" y="309"/>
                    <a:pt x="75" y="309"/>
                  </a:cubicBezTo>
                  <a:cubicBezTo>
                    <a:pt x="75" y="309"/>
                    <a:pt x="75" y="309"/>
                    <a:pt x="75" y="208"/>
                  </a:cubicBezTo>
                  <a:cubicBezTo>
                    <a:pt x="165" y="208"/>
                    <a:pt x="165" y="208"/>
                    <a:pt x="165" y="208"/>
                  </a:cubicBezTo>
                  <a:cubicBezTo>
                    <a:pt x="182" y="208"/>
                    <a:pt x="195" y="211"/>
                    <a:pt x="202" y="216"/>
                  </a:cubicBezTo>
                  <a:cubicBezTo>
                    <a:pt x="220" y="223"/>
                    <a:pt x="227" y="236"/>
                    <a:pt x="227" y="256"/>
                  </a:cubicBezTo>
                  <a:cubicBezTo>
                    <a:pt x="227" y="279"/>
                    <a:pt x="220" y="294"/>
                    <a:pt x="202" y="30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45" name="Google Shape;24307;p670">
            <a:extLst>
              <a:ext uri="{FF2B5EF4-FFF2-40B4-BE49-F238E27FC236}">
                <a16:creationId xmlns:a16="http://schemas.microsoft.com/office/drawing/2014/main" id="{2FA02D78-F94A-48C5-AAF6-47D008665429}"/>
              </a:ext>
            </a:extLst>
          </p:cNvPr>
          <p:cNvGrpSpPr/>
          <p:nvPr userDrawn="1"/>
        </p:nvGrpSpPr>
        <p:grpSpPr>
          <a:xfrm>
            <a:off x="2920450" y="3017520"/>
            <a:ext cx="822960" cy="822960"/>
            <a:chOff x="17760950" y="10841038"/>
            <a:chExt cx="3986213" cy="3986212"/>
          </a:xfrm>
        </p:grpSpPr>
        <p:sp>
          <p:nvSpPr>
            <p:cNvPr id="2146" name="Google Shape;24308;p670">
              <a:extLst>
                <a:ext uri="{FF2B5EF4-FFF2-40B4-BE49-F238E27FC236}">
                  <a16:creationId xmlns:a16="http://schemas.microsoft.com/office/drawing/2014/main" id="{D184F051-E8B6-4769-BB0B-8404BAECF830}"/>
                </a:ext>
              </a:extLst>
            </p:cNvPr>
            <p:cNvSpPr/>
            <p:nvPr/>
          </p:nvSpPr>
          <p:spPr>
            <a:xfrm>
              <a:off x="17760950"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47" name="Google Shape;24309;p670">
              <a:extLst>
                <a:ext uri="{FF2B5EF4-FFF2-40B4-BE49-F238E27FC236}">
                  <a16:creationId xmlns:a16="http://schemas.microsoft.com/office/drawing/2014/main" id="{AD7ED255-1A3B-4C01-ABE9-90E85FE97E7C}"/>
                </a:ext>
              </a:extLst>
            </p:cNvPr>
            <p:cNvSpPr/>
            <p:nvPr/>
          </p:nvSpPr>
          <p:spPr>
            <a:xfrm>
              <a:off x="18807113" y="11576050"/>
              <a:ext cx="1951038" cy="2463800"/>
            </a:xfrm>
            <a:custGeom>
              <a:avLst/>
              <a:gdLst/>
              <a:ahLst/>
              <a:cxnLst/>
              <a:rect l="l" t="t" r="r" b="b"/>
              <a:pathLst>
                <a:path w="520" h="657" extrusionOk="0">
                  <a:moveTo>
                    <a:pt x="295" y="481"/>
                  </a:moveTo>
                  <a:cubicBezTo>
                    <a:pt x="255" y="478"/>
                    <a:pt x="239" y="458"/>
                    <a:pt x="208" y="439"/>
                  </a:cubicBezTo>
                  <a:cubicBezTo>
                    <a:pt x="192" y="528"/>
                    <a:pt x="171" y="613"/>
                    <a:pt x="109" y="657"/>
                  </a:cubicBezTo>
                  <a:cubicBezTo>
                    <a:pt x="91" y="523"/>
                    <a:pt x="138" y="422"/>
                    <a:pt x="159" y="316"/>
                  </a:cubicBezTo>
                  <a:cubicBezTo>
                    <a:pt x="122" y="254"/>
                    <a:pt x="163" y="129"/>
                    <a:pt x="241" y="159"/>
                  </a:cubicBezTo>
                  <a:cubicBezTo>
                    <a:pt x="337" y="197"/>
                    <a:pt x="159" y="391"/>
                    <a:pt x="278" y="415"/>
                  </a:cubicBezTo>
                  <a:cubicBezTo>
                    <a:pt x="404" y="440"/>
                    <a:pt x="455" y="197"/>
                    <a:pt x="377" y="119"/>
                  </a:cubicBezTo>
                  <a:cubicBezTo>
                    <a:pt x="265" y="5"/>
                    <a:pt x="50" y="116"/>
                    <a:pt x="77" y="279"/>
                  </a:cubicBezTo>
                  <a:cubicBezTo>
                    <a:pt x="83" y="318"/>
                    <a:pt x="124" y="331"/>
                    <a:pt x="93" y="386"/>
                  </a:cubicBezTo>
                  <a:cubicBezTo>
                    <a:pt x="21" y="370"/>
                    <a:pt x="0" y="313"/>
                    <a:pt x="2" y="237"/>
                  </a:cubicBezTo>
                  <a:cubicBezTo>
                    <a:pt x="7" y="114"/>
                    <a:pt x="114" y="28"/>
                    <a:pt x="220" y="16"/>
                  </a:cubicBezTo>
                  <a:cubicBezTo>
                    <a:pt x="356" y="0"/>
                    <a:pt x="483" y="65"/>
                    <a:pt x="500" y="192"/>
                  </a:cubicBezTo>
                  <a:cubicBezTo>
                    <a:pt x="520" y="336"/>
                    <a:pt x="439" y="491"/>
                    <a:pt x="295" y="481"/>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48" name="Google Shape;24310;p670">
            <a:extLst>
              <a:ext uri="{FF2B5EF4-FFF2-40B4-BE49-F238E27FC236}">
                <a16:creationId xmlns:a16="http://schemas.microsoft.com/office/drawing/2014/main" id="{F3AC4760-5DAC-4C23-879F-1AE16031A7CE}"/>
              </a:ext>
            </a:extLst>
          </p:cNvPr>
          <p:cNvGrpSpPr/>
          <p:nvPr userDrawn="1"/>
        </p:nvGrpSpPr>
        <p:grpSpPr>
          <a:xfrm>
            <a:off x="4213193" y="1847165"/>
            <a:ext cx="822960" cy="822960"/>
            <a:chOff x="-4102100" y="10841038"/>
            <a:chExt cx="3983038" cy="3986212"/>
          </a:xfrm>
        </p:grpSpPr>
        <p:sp>
          <p:nvSpPr>
            <p:cNvPr id="2149" name="Google Shape;24311;p670">
              <a:extLst>
                <a:ext uri="{FF2B5EF4-FFF2-40B4-BE49-F238E27FC236}">
                  <a16:creationId xmlns:a16="http://schemas.microsoft.com/office/drawing/2014/main" id="{90170D58-D1A6-49A2-BAD6-863280FBAE58}"/>
                </a:ext>
              </a:extLst>
            </p:cNvPr>
            <p:cNvSpPr/>
            <p:nvPr/>
          </p:nvSpPr>
          <p:spPr>
            <a:xfrm>
              <a:off x="-4102100" y="10841038"/>
              <a:ext cx="3983038"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50" name="Google Shape;24312;p670">
              <a:extLst>
                <a:ext uri="{FF2B5EF4-FFF2-40B4-BE49-F238E27FC236}">
                  <a16:creationId xmlns:a16="http://schemas.microsoft.com/office/drawing/2014/main" id="{9D9065C9-110A-4C7B-B132-D850B854051C}"/>
                </a:ext>
              </a:extLst>
            </p:cNvPr>
            <p:cNvSpPr/>
            <p:nvPr/>
          </p:nvSpPr>
          <p:spPr>
            <a:xfrm>
              <a:off x="-3670300" y="11614150"/>
              <a:ext cx="2951163" cy="2155825"/>
            </a:xfrm>
            <a:custGeom>
              <a:avLst/>
              <a:gdLst/>
              <a:ahLst/>
              <a:cxnLst/>
              <a:rect l="l" t="t" r="r" b="b"/>
              <a:pathLst>
                <a:path w="787" h="575" extrusionOk="0">
                  <a:moveTo>
                    <a:pt x="787" y="100"/>
                  </a:moveTo>
                  <a:cubicBezTo>
                    <a:pt x="787" y="100"/>
                    <a:pt x="787" y="100"/>
                    <a:pt x="787" y="422"/>
                  </a:cubicBezTo>
                  <a:cubicBezTo>
                    <a:pt x="787" y="510"/>
                    <a:pt x="727" y="560"/>
                    <a:pt x="657" y="572"/>
                  </a:cubicBezTo>
                  <a:cubicBezTo>
                    <a:pt x="647" y="572"/>
                    <a:pt x="637" y="575"/>
                    <a:pt x="627" y="575"/>
                  </a:cubicBezTo>
                  <a:cubicBezTo>
                    <a:pt x="617" y="575"/>
                    <a:pt x="607" y="572"/>
                    <a:pt x="597" y="572"/>
                  </a:cubicBezTo>
                  <a:cubicBezTo>
                    <a:pt x="529" y="560"/>
                    <a:pt x="469" y="510"/>
                    <a:pt x="469" y="422"/>
                  </a:cubicBezTo>
                  <a:cubicBezTo>
                    <a:pt x="469" y="422"/>
                    <a:pt x="469" y="422"/>
                    <a:pt x="469" y="285"/>
                  </a:cubicBezTo>
                  <a:cubicBezTo>
                    <a:pt x="469" y="245"/>
                    <a:pt x="424" y="237"/>
                    <a:pt x="384" y="237"/>
                  </a:cubicBezTo>
                  <a:cubicBezTo>
                    <a:pt x="384" y="237"/>
                    <a:pt x="384" y="237"/>
                    <a:pt x="318" y="237"/>
                  </a:cubicBezTo>
                  <a:cubicBezTo>
                    <a:pt x="318" y="237"/>
                    <a:pt x="318" y="237"/>
                    <a:pt x="246" y="237"/>
                  </a:cubicBezTo>
                  <a:cubicBezTo>
                    <a:pt x="203" y="237"/>
                    <a:pt x="178" y="247"/>
                    <a:pt x="178" y="277"/>
                  </a:cubicBezTo>
                  <a:cubicBezTo>
                    <a:pt x="178" y="340"/>
                    <a:pt x="379" y="267"/>
                    <a:pt x="379" y="442"/>
                  </a:cubicBezTo>
                  <a:cubicBezTo>
                    <a:pt x="379" y="522"/>
                    <a:pt x="313" y="575"/>
                    <a:pt x="218" y="575"/>
                  </a:cubicBezTo>
                  <a:cubicBezTo>
                    <a:pt x="218" y="575"/>
                    <a:pt x="218" y="575"/>
                    <a:pt x="35" y="575"/>
                  </a:cubicBezTo>
                  <a:cubicBezTo>
                    <a:pt x="20" y="545"/>
                    <a:pt x="8" y="515"/>
                    <a:pt x="0" y="482"/>
                  </a:cubicBezTo>
                  <a:cubicBezTo>
                    <a:pt x="0" y="482"/>
                    <a:pt x="0" y="482"/>
                    <a:pt x="183" y="482"/>
                  </a:cubicBezTo>
                  <a:cubicBezTo>
                    <a:pt x="208" y="482"/>
                    <a:pt x="228" y="482"/>
                    <a:pt x="243" y="477"/>
                  </a:cubicBezTo>
                  <a:cubicBezTo>
                    <a:pt x="246" y="477"/>
                    <a:pt x="248" y="477"/>
                    <a:pt x="248" y="477"/>
                  </a:cubicBezTo>
                  <a:cubicBezTo>
                    <a:pt x="251" y="477"/>
                    <a:pt x="251" y="477"/>
                    <a:pt x="251" y="477"/>
                  </a:cubicBezTo>
                  <a:cubicBezTo>
                    <a:pt x="258" y="475"/>
                    <a:pt x="266" y="472"/>
                    <a:pt x="268" y="467"/>
                  </a:cubicBezTo>
                  <a:cubicBezTo>
                    <a:pt x="273" y="462"/>
                    <a:pt x="276" y="455"/>
                    <a:pt x="276" y="445"/>
                  </a:cubicBezTo>
                  <a:cubicBezTo>
                    <a:pt x="276" y="410"/>
                    <a:pt x="248" y="412"/>
                    <a:pt x="181" y="400"/>
                  </a:cubicBezTo>
                  <a:cubicBezTo>
                    <a:pt x="168" y="397"/>
                    <a:pt x="161" y="395"/>
                    <a:pt x="151" y="392"/>
                  </a:cubicBezTo>
                  <a:cubicBezTo>
                    <a:pt x="90" y="370"/>
                    <a:pt x="75" y="317"/>
                    <a:pt x="75" y="282"/>
                  </a:cubicBezTo>
                  <a:cubicBezTo>
                    <a:pt x="75" y="200"/>
                    <a:pt x="143" y="147"/>
                    <a:pt x="226" y="147"/>
                  </a:cubicBezTo>
                  <a:cubicBezTo>
                    <a:pt x="449" y="147"/>
                    <a:pt x="449" y="147"/>
                    <a:pt x="449" y="147"/>
                  </a:cubicBezTo>
                  <a:cubicBezTo>
                    <a:pt x="519" y="147"/>
                    <a:pt x="571" y="192"/>
                    <a:pt x="571" y="295"/>
                  </a:cubicBezTo>
                  <a:cubicBezTo>
                    <a:pt x="571" y="295"/>
                    <a:pt x="571" y="295"/>
                    <a:pt x="571" y="427"/>
                  </a:cubicBezTo>
                  <a:cubicBezTo>
                    <a:pt x="571" y="445"/>
                    <a:pt x="582" y="462"/>
                    <a:pt x="597" y="472"/>
                  </a:cubicBezTo>
                  <a:cubicBezTo>
                    <a:pt x="604" y="477"/>
                    <a:pt x="617" y="482"/>
                    <a:pt x="627" y="482"/>
                  </a:cubicBezTo>
                  <a:cubicBezTo>
                    <a:pt x="639" y="482"/>
                    <a:pt x="649" y="477"/>
                    <a:pt x="657" y="472"/>
                  </a:cubicBezTo>
                  <a:cubicBezTo>
                    <a:pt x="672" y="462"/>
                    <a:pt x="682" y="445"/>
                    <a:pt x="682" y="427"/>
                  </a:cubicBezTo>
                  <a:cubicBezTo>
                    <a:pt x="682" y="427"/>
                    <a:pt x="682" y="427"/>
                    <a:pt x="682" y="0"/>
                  </a:cubicBezTo>
                  <a:cubicBezTo>
                    <a:pt x="722" y="27"/>
                    <a:pt x="757" y="62"/>
                    <a:pt x="787" y="100"/>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grpSp>
        <p:nvGrpSpPr>
          <p:cNvPr id="2151" name="Google Shape;24313;p670">
            <a:extLst>
              <a:ext uri="{FF2B5EF4-FFF2-40B4-BE49-F238E27FC236}">
                <a16:creationId xmlns:a16="http://schemas.microsoft.com/office/drawing/2014/main" id="{235D8DFB-8294-4F2B-A475-4378450A00FD}"/>
              </a:ext>
            </a:extLst>
          </p:cNvPr>
          <p:cNvGrpSpPr/>
          <p:nvPr userDrawn="1"/>
        </p:nvGrpSpPr>
        <p:grpSpPr>
          <a:xfrm>
            <a:off x="4213193" y="3017520"/>
            <a:ext cx="822960" cy="822960"/>
            <a:chOff x="21953538" y="10841038"/>
            <a:chExt cx="3986213" cy="3986212"/>
          </a:xfrm>
        </p:grpSpPr>
        <p:sp>
          <p:nvSpPr>
            <p:cNvPr id="2152" name="Google Shape;24314;p670">
              <a:extLst>
                <a:ext uri="{FF2B5EF4-FFF2-40B4-BE49-F238E27FC236}">
                  <a16:creationId xmlns:a16="http://schemas.microsoft.com/office/drawing/2014/main" id="{513017C4-41D2-4C84-85AE-972C69EF0C31}"/>
                </a:ext>
              </a:extLst>
            </p:cNvPr>
            <p:cNvSpPr/>
            <p:nvPr/>
          </p:nvSpPr>
          <p:spPr>
            <a:xfrm>
              <a:off x="21953538" y="10841038"/>
              <a:ext cx="3986213" cy="3986212"/>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sp>
          <p:nvSpPr>
            <p:cNvPr id="2153" name="Google Shape;24315;p670">
              <a:extLst>
                <a:ext uri="{FF2B5EF4-FFF2-40B4-BE49-F238E27FC236}">
                  <a16:creationId xmlns:a16="http://schemas.microsoft.com/office/drawing/2014/main" id="{B47D4F48-3FD2-48FA-9DB7-F6D2A5345702}"/>
                </a:ext>
              </a:extLst>
            </p:cNvPr>
            <p:cNvSpPr/>
            <p:nvPr/>
          </p:nvSpPr>
          <p:spPr>
            <a:xfrm>
              <a:off x="23175913" y="11699875"/>
              <a:ext cx="1695450" cy="2265362"/>
            </a:xfrm>
            <a:custGeom>
              <a:avLst/>
              <a:gdLst/>
              <a:ahLst/>
              <a:cxnLst/>
              <a:rect l="l" t="t" r="r" b="b"/>
              <a:pathLst>
                <a:path w="452" h="604" extrusionOk="0">
                  <a:moveTo>
                    <a:pt x="430" y="477"/>
                  </a:moveTo>
                  <a:cubicBezTo>
                    <a:pt x="445" y="492"/>
                    <a:pt x="452" y="509"/>
                    <a:pt x="452" y="529"/>
                  </a:cubicBezTo>
                  <a:cubicBezTo>
                    <a:pt x="452" y="549"/>
                    <a:pt x="445" y="567"/>
                    <a:pt x="430" y="582"/>
                  </a:cubicBezTo>
                  <a:cubicBezTo>
                    <a:pt x="415" y="597"/>
                    <a:pt x="397" y="604"/>
                    <a:pt x="375" y="604"/>
                  </a:cubicBezTo>
                  <a:cubicBezTo>
                    <a:pt x="375" y="604"/>
                    <a:pt x="375" y="604"/>
                    <a:pt x="227" y="604"/>
                  </a:cubicBezTo>
                  <a:cubicBezTo>
                    <a:pt x="165" y="604"/>
                    <a:pt x="110" y="582"/>
                    <a:pt x="67" y="539"/>
                  </a:cubicBezTo>
                  <a:cubicBezTo>
                    <a:pt x="23" y="494"/>
                    <a:pt x="0" y="441"/>
                    <a:pt x="0" y="379"/>
                  </a:cubicBezTo>
                  <a:cubicBezTo>
                    <a:pt x="0" y="379"/>
                    <a:pt x="0" y="379"/>
                    <a:pt x="0" y="75"/>
                  </a:cubicBezTo>
                  <a:cubicBezTo>
                    <a:pt x="0" y="55"/>
                    <a:pt x="8" y="38"/>
                    <a:pt x="23" y="23"/>
                  </a:cubicBezTo>
                  <a:cubicBezTo>
                    <a:pt x="38" y="8"/>
                    <a:pt x="55" y="0"/>
                    <a:pt x="77" y="0"/>
                  </a:cubicBezTo>
                  <a:cubicBezTo>
                    <a:pt x="97" y="0"/>
                    <a:pt x="115" y="8"/>
                    <a:pt x="130" y="23"/>
                  </a:cubicBezTo>
                  <a:cubicBezTo>
                    <a:pt x="145" y="38"/>
                    <a:pt x="152" y="55"/>
                    <a:pt x="152" y="75"/>
                  </a:cubicBezTo>
                  <a:cubicBezTo>
                    <a:pt x="152" y="75"/>
                    <a:pt x="152" y="75"/>
                    <a:pt x="152" y="151"/>
                  </a:cubicBezTo>
                  <a:cubicBezTo>
                    <a:pt x="152" y="151"/>
                    <a:pt x="152" y="151"/>
                    <a:pt x="375" y="151"/>
                  </a:cubicBezTo>
                  <a:cubicBezTo>
                    <a:pt x="397" y="151"/>
                    <a:pt x="415" y="158"/>
                    <a:pt x="430" y="173"/>
                  </a:cubicBezTo>
                  <a:cubicBezTo>
                    <a:pt x="445" y="188"/>
                    <a:pt x="452" y="206"/>
                    <a:pt x="452" y="228"/>
                  </a:cubicBezTo>
                  <a:cubicBezTo>
                    <a:pt x="452" y="248"/>
                    <a:pt x="445" y="266"/>
                    <a:pt x="430" y="281"/>
                  </a:cubicBezTo>
                  <a:cubicBezTo>
                    <a:pt x="415" y="296"/>
                    <a:pt x="397" y="304"/>
                    <a:pt x="375" y="304"/>
                  </a:cubicBezTo>
                  <a:cubicBezTo>
                    <a:pt x="375" y="304"/>
                    <a:pt x="375" y="304"/>
                    <a:pt x="152" y="304"/>
                  </a:cubicBezTo>
                  <a:cubicBezTo>
                    <a:pt x="152" y="304"/>
                    <a:pt x="152" y="304"/>
                    <a:pt x="152" y="379"/>
                  </a:cubicBezTo>
                  <a:cubicBezTo>
                    <a:pt x="152" y="399"/>
                    <a:pt x="160" y="416"/>
                    <a:pt x="172" y="431"/>
                  </a:cubicBezTo>
                  <a:cubicBezTo>
                    <a:pt x="187" y="446"/>
                    <a:pt x="205" y="454"/>
                    <a:pt x="227" y="454"/>
                  </a:cubicBezTo>
                  <a:cubicBezTo>
                    <a:pt x="227" y="454"/>
                    <a:pt x="227" y="454"/>
                    <a:pt x="375" y="454"/>
                  </a:cubicBezTo>
                  <a:cubicBezTo>
                    <a:pt x="397" y="454"/>
                    <a:pt x="415" y="462"/>
                    <a:pt x="430" y="477"/>
                  </a:cubicBezTo>
                  <a:close/>
                </a:path>
              </a:pathLst>
            </a:custGeom>
            <a:solidFill>
              <a:srgbClr val="FFFFF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800">
                <a:solidFill>
                  <a:schemeClr val="dk1"/>
                </a:solidFill>
                <a:latin typeface="Open Sans Light"/>
                <a:ea typeface="Open Sans Light"/>
                <a:cs typeface="Open Sans Light"/>
                <a:sym typeface="Open Sans Light"/>
              </a:endParaRPr>
            </a:p>
          </p:txBody>
        </p:sp>
      </p:grpSp>
      <p:sp>
        <p:nvSpPr>
          <p:cNvPr id="2154" name="Google Shape;24370;p672">
            <a:extLst>
              <a:ext uri="{FF2B5EF4-FFF2-40B4-BE49-F238E27FC236}">
                <a16:creationId xmlns:a16="http://schemas.microsoft.com/office/drawing/2014/main" id="{D617F4E1-0C80-481B-88D9-ACFC4A26F4B3}"/>
              </a:ext>
            </a:extLst>
          </p:cNvPr>
          <p:cNvSpPr/>
          <p:nvPr userDrawn="1"/>
        </p:nvSpPr>
        <p:spPr>
          <a:xfrm>
            <a:off x="6263087"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55" name="Google Shape;24371;p672">
            <a:extLst>
              <a:ext uri="{FF2B5EF4-FFF2-40B4-BE49-F238E27FC236}">
                <a16:creationId xmlns:a16="http://schemas.microsoft.com/office/drawing/2014/main" id="{381CD542-DE05-4ED9-BF92-9FD524D052B9}"/>
              </a:ext>
            </a:extLst>
          </p:cNvPr>
          <p:cNvSpPr/>
          <p:nvPr userDrawn="1"/>
        </p:nvSpPr>
        <p:spPr>
          <a:xfrm>
            <a:off x="6471204" y="5771330"/>
            <a:ext cx="496530" cy="375265"/>
          </a:xfrm>
          <a:custGeom>
            <a:avLst/>
            <a:gdLst/>
            <a:ahLst/>
            <a:cxnLst/>
            <a:rect l="l" t="t" r="r" b="b"/>
            <a:pathLst>
              <a:path w="303" h="229" extrusionOk="0">
                <a:moveTo>
                  <a:pt x="303" y="73"/>
                </a:moveTo>
                <a:lnTo>
                  <a:pt x="303" y="0"/>
                </a:lnTo>
                <a:lnTo>
                  <a:pt x="0" y="0"/>
                </a:lnTo>
                <a:lnTo>
                  <a:pt x="0" y="73"/>
                </a:lnTo>
                <a:lnTo>
                  <a:pt x="0" y="73"/>
                </a:lnTo>
                <a:lnTo>
                  <a:pt x="0" y="229"/>
                </a:lnTo>
                <a:lnTo>
                  <a:pt x="74" y="229"/>
                </a:lnTo>
                <a:lnTo>
                  <a:pt x="74" y="73"/>
                </a:lnTo>
                <a:lnTo>
                  <a:pt x="115" y="73"/>
                </a:lnTo>
                <a:lnTo>
                  <a:pt x="115" y="229"/>
                </a:lnTo>
                <a:lnTo>
                  <a:pt x="189" y="229"/>
                </a:lnTo>
                <a:lnTo>
                  <a:pt x="189" y="73"/>
                </a:lnTo>
                <a:lnTo>
                  <a:pt x="231" y="73"/>
                </a:lnTo>
                <a:lnTo>
                  <a:pt x="231" y="229"/>
                </a:lnTo>
                <a:lnTo>
                  <a:pt x="303" y="229"/>
                </a:lnTo>
                <a:lnTo>
                  <a:pt x="303" y="73"/>
                </a:lnTo>
                <a:lnTo>
                  <a:pt x="303" y="7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56" name="Google Shape;24372;p672">
            <a:extLst>
              <a:ext uri="{FF2B5EF4-FFF2-40B4-BE49-F238E27FC236}">
                <a16:creationId xmlns:a16="http://schemas.microsoft.com/office/drawing/2014/main" id="{55AFCF46-93EE-4AD2-A006-9F64DB3ADD3D}"/>
              </a:ext>
            </a:extLst>
          </p:cNvPr>
          <p:cNvSpPr/>
          <p:nvPr userDrawn="1"/>
        </p:nvSpPr>
        <p:spPr>
          <a:xfrm>
            <a:off x="4772304"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57" name="Google Shape;24373;p672">
            <a:extLst>
              <a:ext uri="{FF2B5EF4-FFF2-40B4-BE49-F238E27FC236}">
                <a16:creationId xmlns:a16="http://schemas.microsoft.com/office/drawing/2014/main" id="{B6F67476-0AA1-45BF-BA33-F4E827435F5A}"/>
              </a:ext>
            </a:extLst>
          </p:cNvPr>
          <p:cNvSpPr/>
          <p:nvPr userDrawn="1"/>
        </p:nvSpPr>
        <p:spPr>
          <a:xfrm>
            <a:off x="4943036" y="5756581"/>
            <a:ext cx="572937" cy="362155"/>
          </a:xfrm>
          <a:custGeom>
            <a:avLst/>
            <a:gdLst/>
            <a:ahLst/>
            <a:cxnLst/>
            <a:rect l="l" t="t" r="r" b="b"/>
            <a:pathLst>
              <a:path w="242" h="153" extrusionOk="0">
                <a:moveTo>
                  <a:pt x="242" y="108"/>
                </a:moveTo>
                <a:cubicBezTo>
                  <a:pt x="242" y="85"/>
                  <a:pt x="226" y="67"/>
                  <a:pt x="205" y="64"/>
                </a:cubicBezTo>
                <a:cubicBezTo>
                  <a:pt x="204" y="29"/>
                  <a:pt x="177" y="0"/>
                  <a:pt x="145" y="0"/>
                </a:cubicBezTo>
                <a:cubicBezTo>
                  <a:pt x="123" y="0"/>
                  <a:pt x="105" y="12"/>
                  <a:pt x="94" y="30"/>
                </a:cubicBezTo>
                <a:cubicBezTo>
                  <a:pt x="89" y="28"/>
                  <a:pt x="84" y="27"/>
                  <a:pt x="79" y="27"/>
                </a:cubicBezTo>
                <a:cubicBezTo>
                  <a:pt x="58" y="27"/>
                  <a:pt x="42" y="43"/>
                  <a:pt x="42" y="63"/>
                </a:cubicBezTo>
                <a:cubicBezTo>
                  <a:pt x="19" y="64"/>
                  <a:pt x="0" y="84"/>
                  <a:pt x="0" y="108"/>
                </a:cubicBezTo>
                <a:cubicBezTo>
                  <a:pt x="0" y="133"/>
                  <a:pt x="19" y="153"/>
                  <a:pt x="43" y="153"/>
                </a:cubicBezTo>
                <a:cubicBezTo>
                  <a:pt x="43" y="153"/>
                  <a:pt x="44" y="153"/>
                  <a:pt x="45" y="153"/>
                </a:cubicBezTo>
                <a:cubicBezTo>
                  <a:pt x="45" y="153"/>
                  <a:pt x="45" y="153"/>
                  <a:pt x="45" y="153"/>
                </a:cubicBezTo>
                <a:cubicBezTo>
                  <a:pt x="202" y="153"/>
                  <a:pt x="202" y="153"/>
                  <a:pt x="202" y="153"/>
                </a:cubicBezTo>
                <a:cubicBezTo>
                  <a:pt x="202" y="153"/>
                  <a:pt x="202" y="153"/>
                  <a:pt x="202" y="153"/>
                </a:cubicBezTo>
                <a:cubicBezTo>
                  <a:pt x="224" y="152"/>
                  <a:pt x="242" y="132"/>
                  <a:pt x="242" y="10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58" name="Google Shape;24374;p672">
            <a:extLst>
              <a:ext uri="{FF2B5EF4-FFF2-40B4-BE49-F238E27FC236}">
                <a16:creationId xmlns:a16="http://schemas.microsoft.com/office/drawing/2014/main" id="{907DA43B-FB04-4194-9A61-93837C1584B1}"/>
              </a:ext>
            </a:extLst>
          </p:cNvPr>
          <p:cNvSpPr/>
          <p:nvPr userDrawn="1"/>
        </p:nvSpPr>
        <p:spPr>
          <a:xfrm>
            <a:off x="3281521"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59" name="Google Shape;24375;p672">
            <a:extLst>
              <a:ext uri="{FF2B5EF4-FFF2-40B4-BE49-F238E27FC236}">
                <a16:creationId xmlns:a16="http://schemas.microsoft.com/office/drawing/2014/main" id="{1ADC60A9-88CA-4CEC-BD4C-04FEBEF96D86}"/>
              </a:ext>
            </a:extLst>
          </p:cNvPr>
          <p:cNvSpPr/>
          <p:nvPr userDrawn="1"/>
        </p:nvSpPr>
        <p:spPr>
          <a:xfrm>
            <a:off x="3519134" y="4334961"/>
            <a:ext cx="427704" cy="571294"/>
          </a:xfrm>
          <a:custGeom>
            <a:avLst/>
            <a:gdLst/>
            <a:ahLst/>
            <a:cxnLst/>
            <a:rect l="l" t="t" r="r" b="b"/>
            <a:pathLst>
              <a:path w="181" h="241" extrusionOk="0">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0" name="Google Shape;24376;p672">
            <a:extLst>
              <a:ext uri="{FF2B5EF4-FFF2-40B4-BE49-F238E27FC236}">
                <a16:creationId xmlns:a16="http://schemas.microsoft.com/office/drawing/2014/main" id="{8B67FEAB-AD2C-4284-BDED-C00BF12AD029}"/>
              </a:ext>
            </a:extLst>
          </p:cNvPr>
          <p:cNvSpPr/>
          <p:nvPr userDrawn="1"/>
        </p:nvSpPr>
        <p:spPr>
          <a:xfrm>
            <a:off x="7753868"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1" name="Google Shape;24377;p672">
            <a:extLst>
              <a:ext uri="{FF2B5EF4-FFF2-40B4-BE49-F238E27FC236}">
                <a16:creationId xmlns:a16="http://schemas.microsoft.com/office/drawing/2014/main" id="{838245FF-408E-47B4-B603-5D9B331230FC}"/>
              </a:ext>
            </a:extLst>
          </p:cNvPr>
          <p:cNvSpPr/>
          <p:nvPr userDrawn="1"/>
        </p:nvSpPr>
        <p:spPr>
          <a:xfrm>
            <a:off x="7916392" y="4443309"/>
            <a:ext cx="574578" cy="341463"/>
          </a:xfrm>
          <a:custGeom>
            <a:avLst/>
            <a:gdLst/>
            <a:ahLst/>
            <a:cxnLst/>
            <a:rect l="l" t="t" r="r" b="b"/>
            <a:pathLst>
              <a:path w="242" h="144" extrusionOk="0">
                <a:moveTo>
                  <a:pt x="146" y="109"/>
                </a:moveTo>
                <a:cubicBezTo>
                  <a:pt x="143" y="103"/>
                  <a:pt x="143" y="103"/>
                  <a:pt x="143" y="103"/>
                </a:cubicBezTo>
                <a:cubicBezTo>
                  <a:pt x="120" y="51"/>
                  <a:pt x="120" y="51"/>
                  <a:pt x="120" y="51"/>
                </a:cubicBezTo>
                <a:cubicBezTo>
                  <a:pt x="112" y="33"/>
                  <a:pt x="93" y="20"/>
                  <a:pt x="72" y="20"/>
                </a:cubicBezTo>
                <a:cubicBezTo>
                  <a:pt x="43" y="20"/>
                  <a:pt x="20" y="43"/>
                  <a:pt x="20" y="72"/>
                </a:cubicBezTo>
                <a:cubicBezTo>
                  <a:pt x="20" y="101"/>
                  <a:pt x="43" y="125"/>
                  <a:pt x="72" y="125"/>
                </a:cubicBezTo>
                <a:cubicBezTo>
                  <a:pt x="92" y="125"/>
                  <a:pt x="110" y="113"/>
                  <a:pt x="118" y="97"/>
                </a:cubicBezTo>
                <a:cubicBezTo>
                  <a:pt x="128" y="118"/>
                  <a:pt x="128" y="118"/>
                  <a:pt x="128" y="118"/>
                </a:cubicBezTo>
                <a:cubicBezTo>
                  <a:pt x="115" y="134"/>
                  <a:pt x="95" y="144"/>
                  <a:pt x="72" y="144"/>
                </a:cubicBezTo>
                <a:cubicBezTo>
                  <a:pt x="32" y="144"/>
                  <a:pt x="0" y="112"/>
                  <a:pt x="0" y="72"/>
                </a:cubicBezTo>
                <a:cubicBezTo>
                  <a:pt x="0" y="33"/>
                  <a:pt x="32" y="0"/>
                  <a:pt x="72" y="0"/>
                </a:cubicBezTo>
                <a:cubicBezTo>
                  <a:pt x="102" y="0"/>
                  <a:pt x="126" y="16"/>
                  <a:pt x="139" y="45"/>
                </a:cubicBezTo>
                <a:cubicBezTo>
                  <a:pt x="140" y="47"/>
                  <a:pt x="152" y="75"/>
                  <a:pt x="162" y="99"/>
                </a:cubicBezTo>
                <a:cubicBezTo>
                  <a:pt x="169" y="114"/>
                  <a:pt x="174" y="124"/>
                  <a:pt x="192" y="125"/>
                </a:cubicBezTo>
                <a:cubicBezTo>
                  <a:pt x="210" y="125"/>
                  <a:pt x="222" y="114"/>
                  <a:pt x="222" y="101"/>
                </a:cubicBezTo>
                <a:cubicBezTo>
                  <a:pt x="222" y="87"/>
                  <a:pt x="213" y="84"/>
                  <a:pt x="197" y="79"/>
                </a:cubicBezTo>
                <a:cubicBezTo>
                  <a:pt x="169" y="70"/>
                  <a:pt x="155" y="60"/>
                  <a:pt x="155" y="38"/>
                </a:cubicBezTo>
                <a:cubicBezTo>
                  <a:pt x="155" y="16"/>
                  <a:pt x="169" y="2"/>
                  <a:pt x="193" y="2"/>
                </a:cubicBezTo>
                <a:cubicBezTo>
                  <a:pt x="209" y="2"/>
                  <a:pt x="220" y="9"/>
                  <a:pt x="228" y="23"/>
                </a:cubicBezTo>
                <a:cubicBezTo>
                  <a:pt x="213" y="31"/>
                  <a:pt x="213" y="31"/>
                  <a:pt x="213" y="31"/>
                </a:cubicBezTo>
                <a:cubicBezTo>
                  <a:pt x="207" y="22"/>
                  <a:pt x="201" y="19"/>
                  <a:pt x="193" y="19"/>
                </a:cubicBezTo>
                <a:cubicBezTo>
                  <a:pt x="181" y="19"/>
                  <a:pt x="173" y="27"/>
                  <a:pt x="173" y="38"/>
                </a:cubicBezTo>
                <a:cubicBezTo>
                  <a:pt x="173" y="52"/>
                  <a:pt x="186" y="55"/>
                  <a:pt x="205" y="61"/>
                </a:cubicBezTo>
                <a:cubicBezTo>
                  <a:pt x="230" y="69"/>
                  <a:pt x="242" y="78"/>
                  <a:pt x="242" y="101"/>
                </a:cubicBezTo>
                <a:cubicBezTo>
                  <a:pt x="242" y="126"/>
                  <a:pt x="221" y="143"/>
                  <a:pt x="193" y="143"/>
                </a:cubicBezTo>
                <a:cubicBezTo>
                  <a:pt x="168" y="143"/>
                  <a:pt x="155" y="131"/>
                  <a:pt x="146" y="10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2" name="Google Shape;24378;p672">
            <a:extLst>
              <a:ext uri="{FF2B5EF4-FFF2-40B4-BE49-F238E27FC236}">
                <a16:creationId xmlns:a16="http://schemas.microsoft.com/office/drawing/2014/main" id="{D01FE0FC-A9AD-483F-B732-42E7AFB726B5}"/>
              </a:ext>
            </a:extLst>
          </p:cNvPr>
          <p:cNvSpPr/>
          <p:nvPr userDrawn="1"/>
        </p:nvSpPr>
        <p:spPr>
          <a:xfrm>
            <a:off x="7753868"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nvGrpSpPr>
          <p:cNvPr id="2163" name="Google Shape;24379;p672">
            <a:extLst>
              <a:ext uri="{FF2B5EF4-FFF2-40B4-BE49-F238E27FC236}">
                <a16:creationId xmlns:a16="http://schemas.microsoft.com/office/drawing/2014/main" id="{5FB72462-A268-4FFB-A1F8-AE11846E1FF3}"/>
              </a:ext>
            </a:extLst>
          </p:cNvPr>
          <p:cNvGrpSpPr/>
          <p:nvPr userDrawn="1"/>
        </p:nvGrpSpPr>
        <p:grpSpPr>
          <a:xfrm>
            <a:off x="7973456" y="5663176"/>
            <a:ext cx="476865" cy="571910"/>
            <a:chOff x="8071963" y="3061130"/>
            <a:chExt cx="476865" cy="571910"/>
          </a:xfrm>
        </p:grpSpPr>
        <p:sp>
          <p:nvSpPr>
            <p:cNvPr id="2164" name="Google Shape;24380;p672">
              <a:extLst>
                <a:ext uri="{FF2B5EF4-FFF2-40B4-BE49-F238E27FC236}">
                  <a16:creationId xmlns:a16="http://schemas.microsoft.com/office/drawing/2014/main" id="{7317EF94-4C0B-43EE-9094-DAD081B1854E}"/>
                </a:ext>
              </a:extLst>
            </p:cNvPr>
            <p:cNvSpPr/>
            <p:nvPr/>
          </p:nvSpPr>
          <p:spPr>
            <a:xfrm>
              <a:off x="8145706" y="3061130"/>
              <a:ext cx="109794" cy="211394"/>
            </a:xfrm>
            <a:custGeom>
              <a:avLst/>
              <a:gdLst/>
              <a:ahLst/>
              <a:cxnLst/>
              <a:rect l="l" t="t" r="r" b="b"/>
              <a:pathLst>
                <a:path w="67" h="129" extrusionOk="0">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5" name="Google Shape;24381;p672">
              <a:extLst>
                <a:ext uri="{FF2B5EF4-FFF2-40B4-BE49-F238E27FC236}">
                  <a16:creationId xmlns:a16="http://schemas.microsoft.com/office/drawing/2014/main" id="{F4489FA2-DF90-4570-AB5C-D04B531233B4}"/>
                </a:ext>
              </a:extLst>
            </p:cNvPr>
            <p:cNvSpPr/>
            <p:nvPr/>
          </p:nvSpPr>
          <p:spPr>
            <a:xfrm>
              <a:off x="8252221" y="3113568"/>
              <a:ext cx="85213" cy="163871"/>
            </a:xfrm>
            <a:custGeom>
              <a:avLst/>
              <a:gdLst/>
              <a:ahLst/>
              <a:cxnLst/>
              <a:rect l="l" t="t" r="r" b="b"/>
              <a:pathLst>
                <a:path w="36" h="69" extrusionOk="0">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6" name="Google Shape;24382;p672">
              <a:extLst>
                <a:ext uri="{FF2B5EF4-FFF2-40B4-BE49-F238E27FC236}">
                  <a16:creationId xmlns:a16="http://schemas.microsoft.com/office/drawing/2014/main" id="{9EE63372-5C64-4F78-9233-DDEC606D61FA}"/>
                </a:ext>
              </a:extLst>
            </p:cNvPr>
            <p:cNvSpPr/>
            <p:nvPr/>
          </p:nvSpPr>
          <p:spPr>
            <a:xfrm>
              <a:off x="8362015" y="3116846"/>
              <a:ext cx="81935" cy="157316"/>
            </a:xfrm>
            <a:custGeom>
              <a:avLst/>
              <a:gdLst/>
              <a:ahLst/>
              <a:cxnLst/>
              <a:rect l="l" t="t" r="r" b="b"/>
              <a:pathLst>
                <a:path w="35" h="67" extrusionOk="0">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7" name="Google Shape;24383;p672">
              <a:extLst>
                <a:ext uri="{FF2B5EF4-FFF2-40B4-BE49-F238E27FC236}">
                  <a16:creationId xmlns:a16="http://schemas.microsoft.com/office/drawing/2014/main" id="{0F6D7FA2-7DA5-4CD6-9550-E04721E95897}"/>
                </a:ext>
              </a:extLst>
            </p:cNvPr>
            <p:cNvSpPr/>
            <p:nvPr/>
          </p:nvSpPr>
          <p:spPr>
            <a:xfrm>
              <a:off x="8350544" y="3442949"/>
              <a:ext cx="22942" cy="108155"/>
            </a:xfrm>
            <a:custGeom>
              <a:avLst/>
              <a:gdLst/>
              <a:ahLst/>
              <a:cxnLst/>
              <a:rect l="l" t="t" r="r" b="b"/>
              <a:pathLst>
                <a:path w="10" h="46" extrusionOk="0">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8" name="Google Shape;24384;p672">
              <a:extLst>
                <a:ext uri="{FF2B5EF4-FFF2-40B4-BE49-F238E27FC236}">
                  <a16:creationId xmlns:a16="http://schemas.microsoft.com/office/drawing/2014/main" id="{2FDB81BD-6241-432A-8501-DAD2BE515634}"/>
                </a:ext>
              </a:extLst>
            </p:cNvPr>
            <p:cNvSpPr/>
            <p:nvPr/>
          </p:nvSpPr>
          <p:spPr>
            <a:xfrm>
              <a:off x="8453783" y="3442949"/>
              <a:ext cx="26219" cy="32774"/>
            </a:xfrm>
            <a:custGeom>
              <a:avLst/>
              <a:gdLst/>
              <a:ahLst/>
              <a:cxnLst/>
              <a:rect l="l" t="t" r="r" b="b"/>
              <a:pathLst>
                <a:path w="11" h="14" extrusionOk="0">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69" name="Google Shape;24385;p672">
              <a:extLst>
                <a:ext uri="{FF2B5EF4-FFF2-40B4-BE49-F238E27FC236}">
                  <a16:creationId xmlns:a16="http://schemas.microsoft.com/office/drawing/2014/main" id="{BF1D1D97-CCF5-4091-B40A-C41E79951C7B}"/>
                </a:ext>
              </a:extLst>
            </p:cNvPr>
            <p:cNvSpPr/>
            <p:nvPr/>
          </p:nvSpPr>
          <p:spPr>
            <a:xfrm>
              <a:off x="8071963" y="3313491"/>
              <a:ext cx="476865" cy="319549"/>
            </a:xfrm>
            <a:custGeom>
              <a:avLst/>
              <a:gdLst/>
              <a:ahLst/>
              <a:cxnLst/>
              <a:rect l="l" t="t" r="r" b="b"/>
              <a:pathLst>
                <a:path w="201" h="135" extrusionOk="0">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sp>
        <p:nvSpPr>
          <p:cNvPr id="2170" name="Google Shape;24386;p672">
            <a:extLst>
              <a:ext uri="{FF2B5EF4-FFF2-40B4-BE49-F238E27FC236}">
                <a16:creationId xmlns:a16="http://schemas.microsoft.com/office/drawing/2014/main" id="{150CFBCA-7F0C-46E0-8A4A-F9FB2AD48AA9}"/>
              </a:ext>
            </a:extLst>
          </p:cNvPr>
          <p:cNvSpPr/>
          <p:nvPr userDrawn="1"/>
        </p:nvSpPr>
        <p:spPr>
          <a:xfrm>
            <a:off x="1790738"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1" name="Google Shape;24387;p672">
            <a:extLst>
              <a:ext uri="{FF2B5EF4-FFF2-40B4-BE49-F238E27FC236}">
                <a16:creationId xmlns:a16="http://schemas.microsoft.com/office/drawing/2014/main" id="{FD55A45D-DA02-4142-A593-2F989140BBF9}"/>
              </a:ext>
            </a:extLst>
          </p:cNvPr>
          <p:cNvSpPr/>
          <p:nvPr userDrawn="1"/>
        </p:nvSpPr>
        <p:spPr>
          <a:xfrm>
            <a:off x="1938222" y="4334960"/>
            <a:ext cx="563716" cy="548311"/>
          </a:xfrm>
          <a:custGeom>
            <a:avLst/>
            <a:gdLst/>
            <a:ahLst/>
            <a:cxnLst/>
            <a:rect l="l" t="t" r="r" b="b"/>
            <a:pathLst>
              <a:path w="238" h="231" extrusionOk="0">
                <a:moveTo>
                  <a:pt x="224" y="14"/>
                </a:moveTo>
                <a:cubicBezTo>
                  <a:pt x="224" y="50"/>
                  <a:pt x="224" y="50"/>
                  <a:pt x="224" y="50"/>
                </a:cubicBezTo>
                <a:cubicBezTo>
                  <a:pt x="193" y="50"/>
                  <a:pt x="193" y="50"/>
                  <a:pt x="193" y="50"/>
                </a:cubicBezTo>
                <a:cubicBezTo>
                  <a:pt x="187" y="50"/>
                  <a:pt x="180" y="58"/>
                  <a:pt x="180" y="69"/>
                </a:cubicBezTo>
                <a:cubicBezTo>
                  <a:pt x="180" y="88"/>
                  <a:pt x="180" y="88"/>
                  <a:pt x="180" y="88"/>
                </a:cubicBezTo>
                <a:cubicBezTo>
                  <a:pt x="217" y="88"/>
                  <a:pt x="217" y="88"/>
                  <a:pt x="217" y="88"/>
                </a:cubicBezTo>
                <a:cubicBezTo>
                  <a:pt x="217" y="125"/>
                  <a:pt x="217" y="125"/>
                  <a:pt x="217" y="125"/>
                </a:cubicBezTo>
                <a:cubicBezTo>
                  <a:pt x="180" y="125"/>
                  <a:pt x="180" y="125"/>
                  <a:pt x="180" y="125"/>
                </a:cubicBezTo>
                <a:cubicBezTo>
                  <a:pt x="180" y="217"/>
                  <a:pt x="180" y="217"/>
                  <a:pt x="180" y="217"/>
                </a:cubicBezTo>
                <a:cubicBezTo>
                  <a:pt x="143" y="217"/>
                  <a:pt x="143" y="217"/>
                  <a:pt x="143" y="217"/>
                </a:cubicBezTo>
                <a:cubicBezTo>
                  <a:pt x="143" y="125"/>
                  <a:pt x="143" y="125"/>
                  <a:pt x="143" y="125"/>
                </a:cubicBezTo>
                <a:cubicBezTo>
                  <a:pt x="125" y="125"/>
                  <a:pt x="125" y="125"/>
                  <a:pt x="125" y="125"/>
                </a:cubicBezTo>
                <a:cubicBezTo>
                  <a:pt x="106" y="125"/>
                  <a:pt x="106" y="125"/>
                  <a:pt x="106" y="125"/>
                </a:cubicBezTo>
                <a:cubicBezTo>
                  <a:pt x="88" y="125"/>
                  <a:pt x="88" y="125"/>
                  <a:pt x="88" y="125"/>
                </a:cubicBezTo>
                <a:cubicBezTo>
                  <a:pt x="88" y="217"/>
                  <a:pt x="88" y="217"/>
                  <a:pt x="88" y="217"/>
                </a:cubicBezTo>
                <a:cubicBezTo>
                  <a:pt x="51" y="217"/>
                  <a:pt x="51" y="217"/>
                  <a:pt x="51" y="217"/>
                </a:cubicBezTo>
                <a:cubicBezTo>
                  <a:pt x="51" y="125"/>
                  <a:pt x="51" y="125"/>
                  <a:pt x="51" y="125"/>
                </a:cubicBezTo>
                <a:cubicBezTo>
                  <a:pt x="14" y="125"/>
                  <a:pt x="14" y="125"/>
                  <a:pt x="14" y="125"/>
                </a:cubicBezTo>
                <a:cubicBezTo>
                  <a:pt x="14" y="88"/>
                  <a:pt x="14" y="88"/>
                  <a:pt x="14" y="88"/>
                </a:cubicBezTo>
                <a:cubicBezTo>
                  <a:pt x="51" y="88"/>
                  <a:pt x="51" y="88"/>
                  <a:pt x="51" y="88"/>
                </a:cubicBezTo>
                <a:cubicBezTo>
                  <a:pt x="51" y="69"/>
                  <a:pt x="51" y="69"/>
                  <a:pt x="51" y="69"/>
                </a:cubicBezTo>
                <a:cubicBezTo>
                  <a:pt x="51" y="39"/>
                  <a:pt x="73" y="14"/>
                  <a:pt x="101" y="14"/>
                </a:cubicBezTo>
                <a:cubicBezTo>
                  <a:pt x="132" y="14"/>
                  <a:pt x="132" y="14"/>
                  <a:pt x="132" y="14"/>
                </a:cubicBezTo>
                <a:cubicBezTo>
                  <a:pt x="132" y="50"/>
                  <a:pt x="132" y="50"/>
                  <a:pt x="132" y="50"/>
                </a:cubicBezTo>
                <a:cubicBezTo>
                  <a:pt x="101" y="50"/>
                  <a:pt x="101" y="50"/>
                  <a:pt x="101" y="50"/>
                </a:cubicBezTo>
                <a:cubicBezTo>
                  <a:pt x="95" y="50"/>
                  <a:pt x="88" y="58"/>
                  <a:pt x="88" y="69"/>
                </a:cubicBezTo>
                <a:cubicBezTo>
                  <a:pt x="88" y="88"/>
                  <a:pt x="88" y="88"/>
                  <a:pt x="88" y="88"/>
                </a:cubicBezTo>
                <a:cubicBezTo>
                  <a:pt x="106" y="88"/>
                  <a:pt x="106" y="88"/>
                  <a:pt x="106" y="88"/>
                </a:cubicBezTo>
                <a:cubicBezTo>
                  <a:pt x="125" y="88"/>
                  <a:pt x="125" y="88"/>
                  <a:pt x="125" y="88"/>
                </a:cubicBezTo>
                <a:cubicBezTo>
                  <a:pt x="143" y="88"/>
                  <a:pt x="143" y="88"/>
                  <a:pt x="143" y="88"/>
                </a:cubicBezTo>
                <a:cubicBezTo>
                  <a:pt x="143" y="69"/>
                  <a:pt x="143" y="69"/>
                  <a:pt x="143" y="69"/>
                </a:cubicBezTo>
                <a:cubicBezTo>
                  <a:pt x="143" y="39"/>
                  <a:pt x="166" y="14"/>
                  <a:pt x="193" y="14"/>
                </a:cubicBezTo>
                <a:cubicBezTo>
                  <a:pt x="224" y="14"/>
                  <a:pt x="224" y="14"/>
                  <a:pt x="224" y="14"/>
                </a:cubicBezTo>
                <a:moveTo>
                  <a:pt x="224" y="0"/>
                </a:moveTo>
                <a:cubicBezTo>
                  <a:pt x="193" y="0"/>
                  <a:pt x="193" y="0"/>
                  <a:pt x="193" y="0"/>
                </a:cubicBezTo>
                <a:cubicBezTo>
                  <a:pt x="174" y="0"/>
                  <a:pt x="158" y="8"/>
                  <a:pt x="146" y="22"/>
                </a:cubicBezTo>
                <a:cubicBezTo>
                  <a:pt x="146" y="14"/>
                  <a:pt x="146" y="14"/>
                  <a:pt x="146" y="14"/>
                </a:cubicBezTo>
                <a:cubicBezTo>
                  <a:pt x="146" y="6"/>
                  <a:pt x="140" y="0"/>
                  <a:pt x="132" y="0"/>
                </a:cubicBezTo>
                <a:cubicBezTo>
                  <a:pt x="101" y="0"/>
                  <a:pt x="101" y="0"/>
                  <a:pt x="101" y="0"/>
                </a:cubicBezTo>
                <a:cubicBezTo>
                  <a:pt x="65" y="0"/>
                  <a:pt x="37" y="31"/>
                  <a:pt x="37" y="69"/>
                </a:cubicBezTo>
                <a:cubicBezTo>
                  <a:pt x="37" y="74"/>
                  <a:pt x="37" y="74"/>
                  <a:pt x="37" y="74"/>
                </a:cubicBezTo>
                <a:cubicBezTo>
                  <a:pt x="14" y="74"/>
                  <a:pt x="14" y="74"/>
                  <a:pt x="14" y="74"/>
                </a:cubicBezTo>
                <a:cubicBezTo>
                  <a:pt x="6" y="74"/>
                  <a:pt x="0" y="80"/>
                  <a:pt x="0" y="88"/>
                </a:cubicBezTo>
                <a:cubicBezTo>
                  <a:pt x="0" y="125"/>
                  <a:pt x="0" y="125"/>
                  <a:pt x="0" y="125"/>
                </a:cubicBezTo>
                <a:cubicBezTo>
                  <a:pt x="0" y="133"/>
                  <a:pt x="6" y="139"/>
                  <a:pt x="14" y="139"/>
                </a:cubicBezTo>
                <a:cubicBezTo>
                  <a:pt x="37" y="139"/>
                  <a:pt x="37" y="139"/>
                  <a:pt x="37" y="139"/>
                </a:cubicBezTo>
                <a:cubicBezTo>
                  <a:pt x="37" y="217"/>
                  <a:pt x="37" y="217"/>
                  <a:pt x="37" y="217"/>
                </a:cubicBezTo>
                <a:cubicBezTo>
                  <a:pt x="37" y="225"/>
                  <a:pt x="43" y="231"/>
                  <a:pt x="51" y="231"/>
                </a:cubicBezTo>
                <a:cubicBezTo>
                  <a:pt x="88" y="231"/>
                  <a:pt x="88" y="231"/>
                  <a:pt x="88" y="231"/>
                </a:cubicBezTo>
                <a:cubicBezTo>
                  <a:pt x="96" y="231"/>
                  <a:pt x="102" y="225"/>
                  <a:pt x="102" y="217"/>
                </a:cubicBezTo>
                <a:cubicBezTo>
                  <a:pt x="102" y="139"/>
                  <a:pt x="102" y="139"/>
                  <a:pt x="102" y="139"/>
                </a:cubicBezTo>
                <a:cubicBezTo>
                  <a:pt x="106" y="139"/>
                  <a:pt x="106" y="139"/>
                  <a:pt x="106" y="139"/>
                </a:cubicBezTo>
                <a:cubicBezTo>
                  <a:pt x="125" y="139"/>
                  <a:pt x="125" y="139"/>
                  <a:pt x="125" y="139"/>
                </a:cubicBezTo>
                <a:cubicBezTo>
                  <a:pt x="129" y="139"/>
                  <a:pt x="129" y="139"/>
                  <a:pt x="129" y="139"/>
                </a:cubicBezTo>
                <a:cubicBezTo>
                  <a:pt x="129" y="217"/>
                  <a:pt x="129" y="217"/>
                  <a:pt x="129" y="217"/>
                </a:cubicBezTo>
                <a:cubicBezTo>
                  <a:pt x="129" y="225"/>
                  <a:pt x="135" y="231"/>
                  <a:pt x="143" y="231"/>
                </a:cubicBezTo>
                <a:cubicBezTo>
                  <a:pt x="180" y="231"/>
                  <a:pt x="180" y="231"/>
                  <a:pt x="180" y="231"/>
                </a:cubicBezTo>
                <a:cubicBezTo>
                  <a:pt x="188" y="231"/>
                  <a:pt x="194" y="225"/>
                  <a:pt x="194" y="217"/>
                </a:cubicBezTo>
                <a:cubicBezTo>
                  <a:pt x="194" y="139"/>
                  <a:pt x="194" y="139"/>
                  <a:pt x="194" y="139"/>
                </a:cubicBezTo>
                <a:cubicBezTo>
                  <a:pt x="217" y="139"/>
                  <a:pt x="217" y="139"/>
                  <a:pt x="217" y="139"/>
                </a:cubicBezTo>
                <a:cubicBezTo>
                  <a:pt x="225" y="139"/>
                  <a:pt x="231" y="133"/>
                  <a:pt x="231" y="125"/>
                </a:cubicBezTo>
                <a:cubicBezTo>
                  <a:pt x="231" y="88"/>
                  <a:pt x="231" y="88"/>
                  <a:pt x="231" y="88"/>
                </a:cubicBezTo>
                <a:cubicBezTo>
                  <a:pt x="231" y="80"/>
                  <a:pt x="225" y="74"/>
                  <a:pt x="217" y="74"/>
                </a:cubicBezTo>
                <a:cubicBezTo>
                  <a:pt x="194" y="74"/>
                  <a:pt x="194" y="74"/>
                  <a:pt x="194" y="74"/>
                </a:cubicBezTo>
                <a:cubicBezTo>
                  <a:pt x="194" y="69"/>
                  <a:pt x="194" y="69"/>
                  <a:pt x="194" y="69"/>
                </a:cubicBezTo>
                <a:cubicBezTo>
                  <a:pt x="194" y="67"/>
                  <a:pt x="195" y="65"/>
                  <a:pt x="195" y="65"/>
                </a:cubicBezTo>
                <a:cubicBezTo>
                  <a:pt x="224" y="65"/>
                  <a:pt x="224" y="65"/>
                  <a:pt x="224" y="65"/>
                </a:cubicBezTo>
                <a:cubicBezTo>
                  <a:pt x="232" y="65"/>
                  <a:pt x="238" y="58"/>
                  <a:pt x="238" y="50"/>
                </a:cubicBezTo>
                <a:cubicBezTo>
                  <a:pt x="238" y="14"/>
                  <a:pt x="238" y="14"/>
                  <a:pt x="238" y="14"/>
                </a:cubicBezTo>
                <a:cubicBezTo>
                  <a:pt x="238" y="6"/>
                  <a:pt x="232" y="0"/>
                  <a:pt x="224" y="0"/>
                </a:cubicBezTo>
                <a:close/>
                <a:moveTo>
                  <a:pt x="103" y="65"/>
                </a:moveTo>
                <a:cubicBezTo>
                  <a:pt x="129" y="65"/>
                  <a:pt x="129" y="65"/>
                  <a:pt x="129" y="65"/>
                </a:cubicBezTo>
                <a:cubicBezTo>
                  <a:pt x="129" y="66"/>
                  <a:pt x="129" y="68"/>
                  <a:pt x="129" y="69"/>
                </a:cubicBezTo>
                <a:cubicBezTo>
                  <a:pt x="129" y="74"/>
                  <a:pt x="129" y="74"/>
                  <a:pt x="129" y="74"/>
                </a:cubicBezTo>
                <a:cubicBezTo>
                  <a:pt x="125" y="74"/>
                  <a:pt x="125" y="74"/>
                  <a:pt x="125" y="74"/>
                </a:cubicBezTo>
                <a:cubicBezTo>
                  <a:pt x="106" y="74"/>
                  <a:pt x="106" y="74"/>
                  <a:pt x="106" y="74"/>
                </a:cubicBezTo>
                <a:cubicBezTo>
                  <a:pt x="102" y="74"/>
                  <a:pt x="102" y="74"/>
                  <a:pt x="102" y="74"/>
                </a:cubicBezTo>
                <a:cubicBezTo>
                  <a:pt x="102" y="69"/>
                  <a:pt x="102" y="69"/>
                  <a:pt x="102" y="69"/>
                </a:cubicBezTo>
                <a:cubicBezTo>
                  <a:pt x="102" y="67"/>
                  <a:pt x="103" y="65"/>
                  <a:pt x="103" y="6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2" name="Google Shape;24388;p672">
            <a:extLst>
              <a:ext uri="{FF2B5EF4-FFF2-40B4-BE49-F238E27FC236}">
                <a16:creationId xmlns:a16="http://schemas.microsoft.com/office/drawing/2014/main" id="{FAFDC491-F4A1-41A3-BBBA-9A984ABDCC83}"/>
              </a:ext>
            </a:extLst>
          </p:cNvPr>
          <p:cNvSpPr/>
          <p:nvPr userDrawn="1"/>
        </p:nvSpPr>
        <p:spPr>
          <a:xfrm>
            <a:off x="4772304"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3" name="Google Shape;24389;p672">
            <a:extLst>
              <a:ext uri="{FF2B5EF4-FFF2-40B4-BE49-F238E27FC236}">
                <a16:creationId xmlns:a16="http://schemas.microsoft.com/office/drawing/2014/main" id="{6F40A313-F763-4061-93DE-E9E3569C63F7}"/>
              </a:ext>
            </a:extLst>
          </p:cNvPr>
          <p:cNvSpPr/>
          <p:nvPr userDrawn="1"/>
        </p:nvSpPr>
        <p:spPr>
          <a:xfrm>
            <a:off x="5037776" y="4332995"/>
            <a:ext cx="367071" cy="573548"/>
          </a:xfrm>
          <a:custGeom>
            <a:avLst/>
            <a:gdLst/>
            <a:ahLst/>
            <a:cxnLst/>
            <a:rect l="l" t="t" r="r" b="b"/>
            <a:pathLst>
              <a:path w="155" h="242" extrusionOk="0">
                <a:moveTo>
                  <a:pt x="155" y="76"/>
                </a:moveTo>
                <a:cubicBezTo>
                  <a:pt x="155" y="76"/>
                  <a:pt x="155" y="76"/>
                  <a:pt x="155" y="76"/>
                </a:cubicBezTo>
                <a:cubicBezTo>
                  <a:pt x="153" y="34"/>
                  <a:pt x="119" y="1"/>
                  <a:pt x="78" y="0"/>
                </a:cubicBezTo>
                <a:cubicBezTo>
                  <a:pt x="36" y="1"/>
                  <a:pt x="2" y="34"/>
                  <a:pt x="0" y="76"/>
                </a:cubicBezTo>
                <a:cubicBezTo>
                  <a:pt x="0" y="76"/>
                  <a:pt x="0" y="76"/>
                  <a:pt x="0" y="76"/>
                </a:cubicBezTo>
                <a:cubicBezTo>
                  <a:pt x="0" y="77"/>
                  <a:pt x="0" y="78"/>
                  <a:pt x="0" y="79"/>
                </a:cubicBezTo>
                <a:cubicBezTo>
                  <a:pt x="0" y="111"/>
                  <a:pt x="26" y="130"/>
                  <a:pt x="46" y="156"/>
                </a:cubicBezTo>
                <a:cubicBezTo>
                  <a:pt x="70" y="186"/>
                  <a:pt x="78" y="242"/>
                  <a:pt x="78" y="242"/>
                </a:cubicBezTo>
                <a:cubicBezTo>
                  <a:pt x="78" y="242"/>
                  <a:pt x="86" y="186"/>
                  <a:pt x="109" y="156"/>
                </a:cubicBezTo>
                <a:cubicBezTo>
                  <a:pt x="129" y="130"/>
                  <a:pt x="155" y="111"/>
                  <a:pt x="155" y="79"/>
                </a:cubicBezTo>
                <a:cubicBezTo>
                  <a:pt x="155" y="78"/>
                  <a:pt x="155" y="77"/>
                  <a:pt x="155" y="76"/>
                </a:cubicBezTo>
                <a:close/>
                <a:moveTo>
                  <a:pt x="78" y="100"/>
                </a:moveTo>
                <a:cubicBezTo>
                  <a:pt x="65" y="100"/>
                  <a:pt x="54" y="89"/>
                  <a:pt x="54" y="76"/>
                </a:cubicBezTo>
                <a:cubicBezTo>
                  <a:pt x="54" y="63"/>
                  <a:pt x="65" y="53"/>
                  <a:pt x="78" y="53"/>
                </a:cubicBezTo>
                <a:cubicBezTo>
                  <a:pt x="91" y="53"/>
                  <a:pt x="101" y="63"/>
                  <a:pt x="101" y="76"/>
                </a:cubicBezTo>
                <a:cubicBezTo>
                  <a:pt x="101" y="89"/>
                  <a:pt x="91" y="100"/>
                  <a:pt x="78" y="10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4" name="Google Shape;24390;p672">
            <a:extLst>
              <a:ext uri="{FF2B5EF4-FFF2-40B4-BE49-F238E27FC236}">
                <a16:creationId xmlns:a16="http://schemas.microsoft.com/office/drawing/2014/main" id="{F827EED6-4020-48D1-9F58-B71E5EA1B989}"/>
              </a:ext>
            </a:extLst>
          </p:cNvPr>
          <p:cNvSpPr/>
          <p:nvPr userDrawn="1"/>
        </p:nvSpPr>
        <p:spPr>
          <a:xfrm>
            <a:off x="6263087"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5" name="Google Shape;24391;p672">
            <a:extLst>
              <a:ext uri="{FF2B5EF4-FFF2-40B4-BE49-F238E27FC236}">
                <a16:creationId xmlns:a16="http://schemas.microsoft.com/office/drawing/2014/main" id="{83AE4AE3-B76C-4423-939A-2360E7FD9511}"/>
              </a:ext>
            </a:extLst>
          </p:cNvPr>
          <p:cNvSpPr/>
          <p:nvPr userDrawn="1"/>
        </p:nvSpPr>
        <p:spPr>
          <a:xfrm>
            <a:off x="6469565" y="4297202"/>
            <a:ext cx="499807" cy="604127"/>
          </a:xfrm>
          <a:custGeom>
            <a:avLst/>
            <a:gdLst/>
            <a:ahLst/>
            <a:cxnLst/>
            <a:rect l="l" t="t" r="r" b="b"/>
            <a:pathLst>
              <a:path w="211" h="255" extrusionOk="0">
                <a:moveTo>
                  <a:pt x="195" y="145"/>
                </a:moveTo>
                <a:cubicBezTo>
                  <a:pt x="195" y="144"/>
                  <a:pt x="194" y="143"/>
                  <a:pt x="193" y="142"/>
                </a:cubicBezTo>
                <a:cubicBezTo>
                  <a:pt x="95" y="12"/>
                  <a:pt x="95" y="12"/>
                  <a:pt x="95" y="12"/>
                </a:cubicBezTo>
                <a:cubicBezTo>
                  <a:pt x="90" y="5"/>
                  <a:pt x="82" y="0"/>
                  <a:pt x="72" y="0"/>
                </a:cubicBezTo>
                <a:cubicBezTo>
                  <a:pt x="50" y="0"/>
                  <a:pt x="22" y="19"/>
                  <a:pt x="9" y="41"/>
                </a:cubicBezTo>
                <a:cubicBezTo>
                  <a:pt x="1" y="56"/>
                  <a:pt x="0" y="70"/>
                  <a:pt x="7" y="83"/>
                </a:cubicBezTo>
                <a:cubicBezTo>
                  <a:pt x="105" y="214"/>
                  <a:pt x="105" y="214"/>
                  <a:pt x="105" y="214"/>
                </a:cubicBezTo>
                <a:cubicBezTo>
                  <a:pt x="106" y="214"/>
                  <a:pt x="107" y="215"/>
                  <a:pt x="108" y="216"/>
                </a:cubicBezTo>
                <a:cubicBezTo>
                  <a:pt x="202" y="255"/>
                  <a:pt x="202" y="255"/>
                  <a:pt x="202" y="255"/>
                </a:cubicBezTo>
                <a:cubicBezTo>
                  <a:pt x="202" y="255"/>
                  <a:pt x="203" y="255"/>
                  <a:pt x="204" y="255"/>
                </a:cubicBezTo>
                <a:cubicBezTo>
                  <a:pt x="206" y="255"/>
                  <a:pt x="207" y="255"/>
                  <a:pt x="208" y="254"/>
                </a:cubicBezTo>
                <a:cubicBezTo>
                  <a:pt x="210" y="252"/>
                  <a:pt x="211" y="250"/>
                  <a:pt x="211" y="247"/>
                </a:cubicBezTo>
                <a:lnTo>
                  <a:pt x="195" y="145"/>
                </a:lnTo>
                <a:close/>
                <a:moveTo>
                  <a:pt x="136" y="173"/>
                </a:moveTo>
                <a:cubicBezTo>
                  <a:pt x="136" y="169"/>
                  <a:pt x="136" y="166"/>
                  <a:pt x="135" y="162"/>
                </a:cubicBezTo>
                <a:cubicBezTo>
                  <a:pt x="150" y="169"/>
                  <a:pt x="169" y="169"/>
                  <a:pt x="184" y="161"/>
                </a:cubicBezTo>
                <a:cubicBezTo>
                  <a:pt x="192" y="215"/>
                  <a:pt x="192" y="215"/>
                  <a:pt x="192" y="215"/>
                </a:cubicBezTo>
                <a:cubicBezTo>
                  <a:pt x="186" y="218"/>
                  <a:pt x="180" y="223"/>
                  <a:pt x="177" y="230"/>
                </a:cubicBezTo>
                <a:cubicBezTo>
                  <a:pt x="124" y="208"/>
                  <a:pt x="124" y="208"/>
                  <a:pt x="124" y="208"/>
                </a:cubicBezTo>
                <a:cubicBezTo>
                  <a:pt x="132" y="198"/>
                  <a:pt x="136" y="186"/>
                  <a:pt x="136" y="173"/>
                </a:cubicBezTo>
                <a:close/>
                <a:moveTo>
                  <a:pt x="183" y="155"/>
                </a:moveTo>
                <a:cubicBezTo>
                  <a:pt x="167" y="163"/>
                  <a:pt x="148" y="162"/>
                  <a:pt x="133" y="153"/>
                </a:cubicBezTo>
                <a:cubicBezTo>
                  <a:pt x="68" y="66"/>
                  <a:pt x="68" y="66"/>
                  <a:pt x="68" y="66"/>
                </a:cubicBezTo>
                <a:cubicBezTo>
                  <a:pt x="82" y="56"/>
                  <a:pt x="97" y="50"/>
                  <a:pt x="108" y="51"/>
                </a:cubicBezTo>
                <a:cubicBezTo>
                  <a:pt x="182" y="149"/>
                  <a:pt x="182" y="149"/>
                  <a:pt x="182" y="149"/>
                </a:cubicBezTo>
                <a:lnTo>
                  <a:pt x="183" y="155"/>
                </a:lnTo>
                <a:close/>
                <a:moveTo>
                  <a:pt x="45" y="37"/>
                </a:moveTo>
                <a:cubicBezTo>
                  <a:pt x="34" y="46"/>
                  <a:pt x="22" y="60"/>
                  <a:pt x="18" y="75"/>
                </a:cubicBezTo>
                <a:cubicBezTo>
                  <a:pt x="13" y="65"/>
                  <a:pt x="17" y="55"/>
                  <a:pt x="21" y="48"/>
                </a:cubicBezTo>
                <a:cubicBezTo>
                  <a:pt x="31" y="30"/>
                  <a:pt x="55" y="14"/>
                  <a:pt x="72" y="14"/>
                </a:cubicBezTo>
                <a:cubicBezTo>
                  <a:pt x="77" y="14"/>
                  <a:pt x="81" y="16"/>
                  <a:pt x="84" y="20"/>
                </a:cubicBezTo>
                <a:cubicBezTo>
                  <a:pt x="72" y="21"/>
                  <a:pt x="59" y="27"/>
                  <a:pt x="45" y="37"/>
                </a:cubicBezTo>
                <a:close/>
                <a:moveTo>
                  <a:pt x="50" y="43"/>
                </a:moveTo>
                <a:cubicBezTo>
                  <a:pt x="63" y="32"/>
                  <a:pt x="78" y="26"/>
                  <a:pt x="89" y="27"/>
                </a:cubicBezTo>
                <a:cubicBezTo>
                  <a:pt x="103" y="45"/>
                  <a:pt x="103" y="45"/>
                  <a:pt x="103" y="45"/>
                </a:cubicBezTo>
                <a:cubicBezTo>
                  <a:pt x="91" y="45"/>
                  <a:pt x="76" y="51"/>
                  <a:pt x="63" y="62"/>
                </a:cubicBezTo>
                <a:cubicBezTo>
                  <a:pt x="52" y="71"/>
                  <a:pt x="40" y="84"/>
                  <a:pt x="36" y="99"/>
                </a:cubicBezTo>
                <a:cubicBezTo>
                  <a:pt x="23" y="82"/>
                  <a:pt x="23" y="82"/>
                  <a:pt x="23" y="82"/>
                </a:cubicBezTo>
                <a:cubicBezTo>
                  <a:pt x="25" y="69"/>
                  <a:pt x="34" y="54"/>
                  <a:pt x="50" y="43"/>
                </a:cubicBezTo>
                <a:close/>
                <a:moveTo>
                  <a:pt x="41" y="106"/>
                </a:moveTo>
                <a:cubicBezTo>
                  <a:pt x="43" y="94"/>
                  <a:pt x="51" y="82"/>
                  <a:pt x="63" y="71"/>
                </a:cubicBezTo>
                <a:cubicBezTo>
                  <a:pt x="126" y="156"/>
                  <a:pt x="126" y="156"/>
                  <a:pt x="126" y="156"/>
                </a:cubicBezTo>
                <a:cubicBezTo>
                  <a:pt x="126" y="156"/>
                  <a:pt x="126" y="156"/>
                  <a:pt x="126" y="156"/>
                </a:cubicBezTo>
                <a:cubicBezTo>
                  <a:pt x="128" y="162"/>
                  <a:pt x="129" y="167"/>
                  <a:pt x="129" y="173"/>
                </a:cubicBezTo>
                <a:cubicBezTo>
                  <a:pt x="129" y="185"/>
                  <a:pt x="125" y="196"/>
                  <a:pt x="118" y="205"/>
                </a:cubicBezTo>
                <a:cubicBezTo>
                  <a:pt x="115" y="204"/>
                  <a:pt x="115" y="204"/>
                  <a:pt x="115" y="204"/>
                </a:cubicBezTo>
                <a:lnTo>
                  <a:pt x="41" y="106"/>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6" name="Google Shape;24392;p672">
            <a:extLst>
              <a:ext uri="{FF2B5EF4-FFF2-40B4-BE49-F238E27FC236}">
                <a16:creationId xmlns:a16="http://schemas.microsoft.com/office/drawing/2014/main" id="{E4E54FA2-94AF-4C0C-8E3E-2D6497CC0057}"/>
              </a:ext>
            </a:extLst>
          </p:cNvPr>
          <p:cNvSpPr/>
          <p:nvPr userDrawn="1"/>
        </p:nvSpPr>
        <p:spPr>
          <a:xfrm>
            <a:off x="1790738"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7" name="Google Shape;24393;p672">
            <a:extLst>
              <a:ext uri="{FF2B5EF4-FFF2-40B4-BE49-F238E27FC236}">
                <a16:creationId xmlns:a16="http://schemas.microsoft.com/office/drawing/2014/main" id="{EFE5BB1F-06DA-4CD3-B533-B38AE046916C}"/>
              </a:ext>
            </a:extLst>
          </p:cNvPr>
          <p:cNvSpPr/>
          <p:nvPr userDrawn="1"/>
        </p:nvSpPr>
        <p:spPr>
          <a:xfrm>
            <a:off x="2025495" y="5692672"/>
            <a:ext cx="433396" cy="575188"/>
          </a:xfrm>
          <a:custGeom>
            <a:avLst/>
            <a:gdLst/>
            <a:ahLst/>
            <a:cxnLst/>
            <a:rect l="l" t="t" r="r" b="b"/>
            <a:pathLst>
              <a:path w="183" h="243" extrusionOk="0">
                <a:moveTo>
                  <a:pt x="22" y="27"/>
                </a:moveTo>
                <a:cubicBezTo>
                  <a:pt x="19" y="21"/>
                  <a:pt x="23" y="15"/>
                  <a:pt x="31" y="12"/>
                </a:cubicBezTo>
                <a:cubicBezTo>
                  <a:pt x="46" y="6"/>
                  <a:pt x="58" y="3"/>
                  <a:pt x="73" y="1"/>
                </a:cubicBezTo>
                <a:cubicBezTo>
                  <a:pt x="83" y="0"/>
                  <a:pt x="86" y="5"/>
                  <a:pt x="86" y="10"/>
                </a:cubicBezTo>
                <a:cubicBezTo>
                  <a:pt x="89" y="41"/>
                  <a:pt x="91" y="73"/>
                  <a:pt x="92" y="104"/>
                </a:cubicBezTo>
                <a:cubicBezTo>
                  <a:pt x="93" y="117"/>
                  <a:pt x="81" y="120"/>
                  <a:pt x="74" y="110"/>
                </a:cubicBezTo>
                <a:cubicBezTo>
                  <a:pt x="56" y="82"/>
                  <a:pt x="38" y="55"/>
                  <a:pt x="22" y="27"/>
                </a:cubicBezTo>
                <a:close/>
                <a:moveTo>
                  <a:pt x="14" y="112"/>
                </a:moveTo>
                <a:cubicBezTo>
                  <a:pt x="9" y="111"/>
                  <a:pt x="4" y="115"/>
                  <a:pt x="3" y="122"/>
                </a:cubicBezTo>
                <a:cubicBezTo>
                  <a:pt x="0" y="133"/>
                  <a:pt x="0" y="153"/>
                  <a:pt x="2" y="163"/>
                </a:cubicBezTo>
                <a:cubicBezTo>
                  <a:pt x="4" y="169"/>
                  <a:pt x="9" y="171"/>
                  <a:pt x="14" y="170"/>
                </a:cubicBezTo>
                <a:cubicBezTo>
                  <a:pt x="64" y="154"/>
                  <a:pt x="64" y="154"/>
                  <a:pt x="64" y="154"/>
                </a:cubicBezTo>
                <a:cubicBezTo>
                  <a:pt x="75" y="151"/>
                  <a:pt x="75" y="136"/>
                  <a:pt x="63" y="132"/>
                </a:cubicBezTo>
                <a:cubicBezTo>
                  <a:pt x="14" y="112"/>
                  <a:pt x="14" y="112"/>
                  <a:pt x="14" y="112"/>
                </a:cubicBezTo>
                <a:close/>
                <a:moveTo>
                  <a:pt x="92" y="236"/>
                </a:moveTo>
                <a:cubicBezTo>
                  <a:pt x="91" y="240"/>
                  <a:pt x="86" y="243"/>
                  <a:pt x="79" y="241"/>
                </a:cubicBezTo>
                <a:cubicBezTo>
                  <a:pt x="67" y="240"/>
                  <a:pt x="48" y="232"/>
                  <a:pt x="41" y="226"/>
                </a:cubicBezTo>
                <a:cubicBezTo>
                  <a:pt x="35" y="222"/>
                  <a:pt x="35" y="217"/>
                  <a:pt x="39" y="213"/>
                </a:cubicBezTo>
                <a:cubicBezTo>
                  <a:pt x="73" y="173"/>
                  <a:pt x="73" y="173"/>
                  <a:pt x="73" y="173"/>
                </a:cubicBezTo>
                <a:cubicBezTo>
                  <a:pt x="81" y="163"/>
                  <a:pt x="93" y="168"/>
                  <a:pt x="92" y="182"/>
                </a:cubicBezTo>
                <a:cubicBezTo>
                  <a:pt x="92" y="236"/>
                  <a:pt x="92" y="236"/>
                  <a:pt x="92" y="236"/>
                </a:cubicBezTo>
                <a:close/>
                <a:moveTo>
                  <a:pt x="142" y="221"/>
                </a:moveTo>
                <a:cubicBezTo>
                  <a:pt x="145" y="225"/>
                  <a:pt x="152" y="225"/>
                  <a:pt x="157" y="220"/>
                </a:cubicBezTo>
                <a:cubicBezTo>
                  <a:pt x="166" y="212"/>
                  <a:pt x="176" y="198"/>
                  <a:pt x="180" y="188"/>
                </a:cubicBezTo>
                <a:cubicBezTo>
                  <a:pt x="183" y="182"/>
                  <a:pt x="180" y="176"/>
                  <a:pt x="176" y="175"/>
                </a:cubicBezTo>
                <a:cubicBezTo>
                  <a:pt x="126" y="158"/>
                  <a:pt x="126" y="158"/>
                  <a:pt x="126" y="158"/>
                </a:cubicBezTo>
                <a:cubicBezTo>
                  <a:pt x="115" y="154"/>
                  <a:pt x="107" y="166"/>
                  <a:pt x="114" y="175"/>
                </a:cubicBezTo>
                <a:cubicBezTo>
                  <a:pt x="142" y="221"/>
                  <a:pt x="142" y="221"/>
                  <a:pt x="142" y="221"/>
                </a:cubicBezTo>
                <a:close/>
                <a:moveTo>
                  <a:pt x="144" y="74"/>
                </a:moveTo>
                <a:cubicBezTo>
                  <a:pt x="147" y="71"/>
                  <a:pt x="154" y="71"/>
                  <a:pt x="158" y="76"/>
                </a:cubicBezTo>
                <a:cubicBezTo>
                  <a:pt x="166" y="85"/>
                  <a:pt x="177" y="102"/>
                  <a:pt x="180" y="111"/>
                </a:cubicBezTo>
                <a:cubicBezTo>
                  <a:pt x="182" y="118"/>
                  <a:pt x="179" y="122"/>
                  <a:pt x="174" y="123"/>
                </a:cubicBezTo>
                <a:cubicBezTo>
                  <a:pt x="123" y="136"/>
                  <a:pt x="123" y="136"/>
                  <a:pt x="123" y="136"/>
                </a:cubicBezTo>
                <a:cubicBezTo>
                  <a:pt x="112" y="139"/>
                  <a:pt x="104" y="126"/>
                  <a:pt x="113" y="117"/>
                </a:cubicBezTo>
                <a:cubicBezTo>
                  <a:pt x="144" y="74"/>
                  <a:pt x="144" y="74"/>
                  <a:pt x="144" y="7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78" name="Google Shape;24394;p672">
            <a:extLst>
              <a:ext uri="{FF2B5EF4-FFF2-40B4-BE49-F238E27FC236}">
                <a16:creationId xmlns:a16="http://schemas.microsoft.com/office/drawing/2014/main" id="{B4E0FCDB-2AA1-4965-9E3E-C4075EDC8CB8}"/>
              </a:ext>
            </a:extLst>
          </p:cNvPr>
          <p:cNvSpPr/>
          <p:nvPr userDrawn="1"/>
        </p:nvSpPr>
        <p:spPr>
          <a:xfrm>
            <a:off x="3281521"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nvGrpSpPr>
          <p:cNvPr id="2179" name="Google Shape;24395;p672">
            <a:extLst>
              <a:ext uri="{FF2B5EF4-FFF2-40B4-BE49-F238E27FC236}">
                <a16:creationId xmlns:a16="http://schemas.microsoft.com/office/drawing/2014/main" id="{01C0D5BE-98FE-42FF-BD42-06592C218BB7}"/>
              </a:ext>
            </a:extLst>
          </p:cNvPr>
          <p:cNvGrpSpPr/>
          <p:nvPr userDrawn="1"/>
        </p:nvGrpSpPr>
        <p:grpSpPr>
          <a:xfrm>
            <a:off x="3438838" y="5715614"/>
            <a:ext cx="655484" cy="580103"/>
            <a:chOff x="3537345" y="3113568"/>
            <a:chExt cx="655484" cy="580103"/>
          </a:xfrm>
        </p:grpSpPr>
        <p:sp>
          <p:nvSpPr>
            <p:cNvPr id="2180" name="Google Shape;24396;p672">
              <a:extLst>
                <a:ext uri="{FF2B5EF4-FFF2-40B4-BE49-F238E27FC236}">
                  <a16:creationId xmlns:a16="http://schemas.microsoft.com/office/drawing/2014/main" id="{FC5CECD1-021A-4E5A-8EDB-8AE6AC3DCAF7}"/>
                </a:ext>
              </a:extLst>
            </p:cNvPr>
            <p:cNvSpPr/>
            <p:nvPr/>
          </p:nvSpPr>
          <p:spPr>
            <a:xfrm>
              <a:off x="3537345" y="3113568"/>
              <a:ext cx="355601" cy="580103"/>
            </a:xfrm>
            <a:custGeom>
              <a:avLst/>
              <a:gdLst/>
              <a:ahLst/>
              <a:cxnLst/>
              <a:rect l="l" t="t" r="r" b="b"/>
              <a:pathLst>
                <a:path w="150" h="245" extrusionOk="0">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1" name="Google Shape;24397;p672">
              <a:extLst>
                <a:ext uri="{FF2B5EF4-FFF2-40B4-BE49-F238E27FC236}">
                  <a16:creationId xmlns:a16="http://schemas.microsoft.com/office/drawing/2014/main" id="{618977DE-FDB5-4B02-B06A-1A0465CD29C4}"/>
                </a:ext>
              </a:extLst>
            </p:cNvPr>
            <p:cNvSpPr/>
            <p:nvPr/>
          </p:nvSpPr>
          <p:spPr>
            <a:xfrm>
              <a:off x="3937190" y="3113568"/>
              <a:ext cx="255639" cy="255639"/>
            </a:xfrm>
            <a:custGeom>
              <a:avLst/>
              <a:gdLst/>
              <a:ahLst/>
              <a:cxnLst/>
              <a:rect l="l" t="t" r="r" b="b"/>
              <a:pathLst>
                <a:path w="156" h="156" extrusionOk="0">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sp>
        <p:nvSpPr>
          <p:cNvPr id="2182" name="Google Shape;24398;p672">
            <a:extLst>
              <a:ext uri="{FF2B5EF4-FFF2-40B4-BE49-F238E27FC236}">
                <a16:creationId xmlns:a16="http://schemas.microsoft.com/office/drawing/2014/main" id="{210B5B09-20A2-47E8-B584-524DAC3B8D9D}"/>
              </a:ext>
            </a:extLst>
          </p:cNvPr>
          <p:cNvSpPr/>
          <p:nvPr userDrawn="1"/>
        </p:nvSpPr>
        <p:spPr>
          <a:xfrm>
            <a:off x="299955" y="5502581"/>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3" name="Google Shape;24399;p672">
            <a:extLst>
              <a:ext uri="{FF2B5EF4-FFF2-40B4-BE49-F238E27FC236}">
                <a16:creationId xmlns:a16="http://schemas.microsoft.com/office/drawing/2014/main" id="{F90F01CC-B117-4EAF-B1AD-0F72BF70125E}"/>
              </a:ext>
            </a:extLst>
          </p:cNvPr>
          <p:cNvSpPr/>
          <p:nvPr userDrawn="1"/>
        </p:nvSpPr>
        <p:spPr>
          <a:xfrm>
            <a:off x="475298" y="5673314"/>
            <a:ext cx="563716" cy="572937"/>
          </a:xfrm>
          <a:custGeom>
            <a:avLst/>
            <a:gdLst/>
            <a:ahLst/>
            <a:cxnLst/>
            <a:rect l="l" t="t" r="r" b="b"/>
            <a:pathLst>
              <a:path w="238" h="242" extrusionOk="0">
                <a:moveTo>
                  <a:pt x="231" y="146"/>
                </a:moveTo>
                <a:cubicBezTo>
                  <a:pt x="233" y="139"/>
                  <a:pt x="234" y="131"/>
                  <a:pt x="234" y="122"/>
                </a:cubicBezTo>
                <a:cubicBezTo>
                  <a:pt x="234" y="59"/>
                  <a:pt x="183" y="9"/>
                  <a:pt x="120" y="9"/>
                </a:cubicBezTo>
                <a:cubicBezTo>
                  <a:pt x="114" y="9"/>
                  <a:pt x="107" y="9"/>
                  <a:pt x="101" y="10"/>
                </a:cubicBezTo>
                <a:cubicBezTo>
                  <a:pt x="91" y="4"/>
                  <a:pt x="79" y="0"/>
                  <a:pt x="66" y="0"/>
                </a:cubicBezTo>
                <a:cubicBezTo>
                  <a:pt x="30" y="0"/>
                  <a:pt x="0" y="30"/>
                  <a:pt x="0" y="66"/>
                </a:cubicBezTo>
                <a:cubicBezTo>
                  <a:pt x="0" y="78"/>
                  <a:pt x="3" y="90"/>
                  <a:pt x="9" y="99"/>
                </a:cubicBezTo>
                <a:cubicBezTo>
                  <a:pt x="8" y="107"/>
                  <a:pt x="7" y="114"/>
                  <a:pt x="7" y="122"/>
                </a:cubicBezTo>
                <a:cubicBezTo>
                  <a:pt x="7" y="185"/>
                  <a:pt x="58" y="236"/>
                  <a:pt x="120" y="236"/>
                </a:cubicBezTo>
                <a:cubicBezTo>
                  <a:pt x="128" y="236"/>
                  <a:pt x="135" y="235"/>
                  <a:pt x="141" y="234"/>
                </a:cubicBezTo>
                <a:cubicBezTo>
                  <a:pt x="151" y="239"/>
                  <a:pt x="161" y="242"/>
                  <a:pt x="172" y="242"/>
                </a:cubicBezTo>
                <a:cubicBezTo>
                  <a:pt x="209" y="242"/>
                  <a:pt x="238" y="212"/>
                  <a:pt x="238" y="176"/>
                </a:cubicBezTo>
                <a:cubicBezTo>
                  <a:pt x="238" y="165"/>
                  <a:pt x="236" y="155"/>
                  <a:pt x="231" y="146"/>
                </a:cubicBezTo>
                <a:close/>
                <a:moveTo>
                  <a:pt x="179" y="176"/>
                </a:moveTo>
                <a:cubicBezTo>
                  <a:pt x="173" y="184"/>
                  <a:pt x="166" y="190"/>
                  <a:pt x="156" y="194"/>
                </a:cubicBezTo>
                <a:cubicBezTo>
                  <a:pt x="146" y="198"/>
                  <a:pt x="134" y="200"/>
                  <a:pt x="120" y="200"/>
                </a:cubicBezTo>
                <a:cubicBezTo>
                  <a:pt x="104" y="200"/>
                  <a:pt x="90" y="197"/>
                  <a:pt x="80" y="192"/>
                </a:cubicBezTo>
                <a:cubicBezTo>
                  <a:pt x="72" y="187"/>
                  <a:pt x="66" y="182"/>
                  <a:pt x="61" y="175"/>
                </a:cubicBezTo>
                <a:cubicBezTo>
                  <a:pt x="56" y="168"/>
                  <a:pt x="54" y="161"/>
                  <a:pt x="54" y="155"/>
                </a:cubicBezTo>
                <a:cubicBezTo>
                  <a:pt x="54" y="150"/>
                  <a:pt x="55" y="147"/>
                  <a:pt x="58" y="144"/>
                </a:cubicBezTo>
                <a:cubicBezTo>
                  <a:pt x="61" y="141"/>
                  <a:pt x="65" y="139"/>
                  <a:pt x="70" y="139"/>
                </a:cubicBezTo>
                <a:cubicBezTo>
                  <a:pt x="74" y="139"/>
                  <a:pt x="77" y="141"/>
                  <a:pt x="80" y="143"/>
                </a:cubicBezTo>
                <a:cubicBezTo>
                  <a:pt x="83" y="145"/>
                  <a:pt x="85" y="148"/>
                  <a:pt x="87" y="153"/>
                </a:cubicBezTo>
                <a:cubicBezTo>
                  <a:pt x="89" y="157"/>
                  <a:pt x="91" y="161"/>
                  <a:pt x="93" y="164"/>
                </a:cubicBezTo>
                <a:cubicBezTo>
                  <a:pt x="96" y="167"/>
                  <a:pt x="99" y="170"/>
                  <a:pt x="103" y="172"/>
                </a:cubicBezTo>
                <a:cubicBezTo>
                  <a:pt x="107" y="173"/>
                  <a:pt x="113" y="174"/>
                  <a:pt x="119" y="174"/>
                </a:cubicBezTo>
                <a:cubicBezTo>
                  <a:pt x="129" y="174"/>
                  <a:pt x="136" y="172"/>
                  <a:pt x="142" y="168"/>
                </a:cubicBezTo>
                <a:cubicBezTo>
                  <a:pt x="148" y="165"/>
                  <a:pt x="151" y="160"/>
                  <a:pt x="151" y="154"/>
                </a:cubicBezTo>
                <a:cubicBezTo>
                  <a:pt x="151" y="150"/>
                  <a:pt x="149" y="146"/>
                  <a:pt x="146" y="144"/>
                </a:cubicBezTo>
                <a:cubicBezTo>
                  <a:pt x="143" y="141"/>
                  <a:pt x="139" y="138"/>
                  <a:pt x="134" y="137"/>
                </a:cubicBezTo>
                <a:cubicBezTo>
                  <a:pt x="129" y="135"/>
                  <a:pt x="122" y="134"/>
                  <a:pt x="113" y="132"/>
                </a:cubicBezTo>
                <a:cubicBezTo>
                  <a:pt x="101" y="129"/>
                  <a:pt x="91" y="126"/>
                  <a:pt x="84" y="123"/>
                </a:cubicBezTo>
                <a:cubicBezTo>
                  <a:pt x="75" y="119"/>
                  <a:pt x="69" y="115"/>
                  <a:pt x="64" y="109"/>
                </a:cubicBezTo>
                <a:cubicBezTo>
                  <a:pt x="59" y="102"/>
                  <a:pt x="57" y="95"/>
                  <a:pt x="57" y="86"/>
                </a:cubicBezTo>
                <a:cubicBezTo>
                  <a:pt x="57" y="77"/>
                  <a:pt x="59" y="69"/>
                  <a:pt x="64" y="63"/>
                </a:cubicBezTo>
                <a:cubicBezTo>
                  <a:pt x="69" y="56"/>
                  <a:pt x="77" y="51"/>
                  <a:pt x="86" y="47"/>
                </a:cubicBezTo>
                <a:cubicBezTo>
                  <a:pt x="96" y="44"/>
                  <a:pt x="107" y="42"/>
                  <a:pt x="120" y="42"/>
                </a:cubicBezTo>
                <a:cubicBezTo>
                  <a:pt x="130" y="42"/>
                  <a:pt x="139" y="43"/>
                  <a:pt x="146" y="46"/>
                </a:cubicBezTo>
                <a:cubicBezTo>
                  <a:pt x="154" y="48"/>
                  <a:pt x="160" y="51"/>
                  <a:pt x="165" y="55"/>
                </a:cubicBezTo>
                <a:cubicBezTo>
                  <a:pt x="170" y="59"/>
                  <a:pt x="174" y="63"/>
                  <a:pt x="176" y="67"/>
                </a:cubicBezTo>
                <a:cubicBezTo>
                  <a:pt x="178" y="72"/>
                  <a:pt x="180" y="76"/>
                  <a:pt x="180" y="80"/>
                </a:cubicBezTo>
                <a:cubicBezTo>
                  <a:pt x="180" y="85"/>
                  <a:pt x="178" y="88"/>
                  <a:pt x="175" y="91"/>
                </a:cubicBezTo>
                <a:cubicBezTo>
                  <a:pt x="172" y="95"/>
                  <a:pt x="168" y="96"/>
                  <a:pt x="163" y="96"/>
                </a:cubicBezTo>
                <a:cubicBezTo>
                  <a:pt x="159" y="96"/>
                  <a:pt x="156" y="95"/>
                  <a:pt x="153" y="93"/>
                </a:cubicBezTo>
                <a:cubicBezTo>
                  <a:pt x="151" y="91"/>
                  <a:pt x="149" y="88"/>
                  <a:pt x="147" y="84"/>
                </a:cubicBezTo>
                <a:cubicBezTo>
                  <a:pt x="144" y="79"/>
                  <a:pt x="140" y="75"/>
                  <a:pt x="137" y="72"/>
                </a:cubicBezTo>
                <a:cubicBezTo>
                  <a:pt x="133" y="69"/>
                  <a:pt x="126" y="67"/>
                  <a:pt x="118" y="67"/>
                </a:cubicBezTo>
                <a:cubicBezTo>
                  <a:pt x="109" y="67"/>
                  <a:pt x="103" y="69"/>
                  <a:pt x="98" y="72"/>
                </a:cubicBezTo>
                <a:cubicBezTo>
                  <a:pt x="93" y="75"/>
                  <a:pt x="91" y="79"/>
                  <a:pt x="91" y="83"/>
                </a:cubicBezTo>
                <a:cubicBezTo>
                  <a:pt x="91" y="86"/>
                  <a:pt x="92" y="88"/>
                  <a:pt x="93" y="90"/>
                </a:cubicBezTo>
                <a:cubicBezTo>
                  <a:pt x="95" y="92"/>
                  <a:pt x="97" y="93"/>
                  <a:pt x="100" y="95"/>
                </a:cubicBezTo>
                <a:cubicBezTo>
                  <a:pt x="103" y="96"/>
                  <a:pt x="106" y="97"/>
                  <a:pt x="109" y="98"/>
                </a:cubicBezTo>
                <a:cubicBezTo>
                  <a:pt x="112" y="99"/>
                  <a:pt x="117" y="100"/>
                  <a:pt x="125" y="102"/>
                </a:cubicBezTo>
                <a:cubicBezTo>
                  <a:pt x="134" y="104"/>
                  <a:pt x="142" y="106"/>
                  <a:pt x="150" y="109"/>
                </a:cubicBezTo>
                <a:cubicBezTo>
                  <a:pt x="157" y="111"/>
                  <a:pt x="164" y="114"/>
                  <a:pt x="169" y="118"/>
                </a:cubicBezTo>
                <a:cubicBezTo>
                  <a:pt x="175" y="121"/>
                  <a:pt x="179" y="126"/>
                  <a:pt x="182" y="131"/>
                </a:cubicBezTo>
                <a:cubicBezTo>
                  <a:pt x="185" y="137"/>
                  <a:pt x="187" y="143"/>
                  <a:pt x="187" y="151"/>
                </a:cubicBezTo>
                <a:cubicBezTo>
                  <a:pt x="187" y="160"/>
                  <a:pt x="184" y="169"/>
                  <a:pt x="179" y="176"/>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4" name="Google Shape;24400;p672">
            <a:extLst>
              <a:ext uri="{FF2B5EF4-FFF2-40B4-BE49-F238E27FC236}">
                <a16:creationId xmlns:a16="http://schemas.microsoft.com/office/drawing/2014/main" id="{D6ECEE03-895E-4883-9931-3615BDAA699C}"/>
              </a:ext>
            </a:extLst>
          </p:cNvPr>
          <p:cNvSpPr/>
          <p:nvPr userDrawn="1"/>
        </p:nvSpPr>
        <p:spPr>
          <a:xfrm>
            <a:off x="299955" y="4152736"/>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5" name="Google Shape;24401;p672">
            <a:extLst>
              <a:ext uri="{FF2B5EF4-FFF2-40B4-BE49-F238E27FC236}">
                <a16:creationId xmlns:a16="http://schemas.microsoft.com/office/drawing/2014/main" id="{937E8C43-3448-4C1E-A2DF-74D4ACC38880}"/>
              </a:ext>
            </a:extLst>
          </p:cNvPr>
          <p:cNvSpPr/>
          <p:nvPr userDrawn="1"/>
        </p:nvSpPr>
        <p:spPr>
          <a:xfrm>
            <a:off x="490045" y="4351734"/>
            <a:ext cx="573548" cy="572322"/>
          </a:xfrm>
          <a:custGeom>
            <a:avLst/>
            <a:gdLst/>
            <a:ahLst/>
            <a:cxnLst/>
            <a:rect l="l" t="t" r="r" b="b"/>
            <a:pathLst>
              <a:path w="242" h="241" extrusionOk="0">
                <a:moveTo>
                  <a:pt x="148" y="53"/>
                </a:moveTo>
                <a:cubicBezTo>
                  <a:pt x="199" y="53"/>
                  <a:pt x="242" y="96"/>
                  <a:pt x="242" y="147"/>
                </a:cubicBezTo>
                <a:cubicBezTo>
                  <a:pt x="242" y="199"/>
                  <a:pt x="199" y="241"/>
                  <a:pt x="148" y="241"/>
                </a:cubicBezTo>
                <a:cubicBezTo>
                  <a:pt x="94" y="241"/>
                  <a:pt x="94" y="241"/>
                  <a:pt x="94" y="241"/>
                </a:cubicBezTo>
                <a:cubicBezTo>
                  <a:pt x="43" y="241"/>
                  <a:pt x="0" y="199"/>
                  <a:pt x="0" y="147"/>
                </a:cubicBezTo>
                <a:cubicBezTo>
                  <a:pt x="0" y="22"/>
                  <a:pt x="0" y="22"/>
                  <a:pt x="0" y="22"/>
                </a:cubicBezTo>
                <a:cubicBezTo>
                  <a:pt x="0" y="10"/>
                  <a:pt x="10" y="0"/>
                  <a:pt x="22" y="0"/>
                </a:cubicBezTo>
                <a:cubicBezTo>
                  <a:pt x="34" y="0"/>
                  <a:pt x="44" y="10"/>
                  <a:pt x="44" y="22"/>
                </a:cubicBezTo>
                <a:cubicBezTo>
                  <a:pt x="44" y="64"/>
                  <a:pt x="44" y="106"/>
                  <a:pt x="44" y="147"/>
                </a:cubicBezTo>
                <a:cubicBezTo>
                  <a:pt x="44" y="175"/>
                  <a:pt x="67" y="198"/>
                  <a:pt x="94" y="198"/>
                </a:cubicBezTo>
                <a:cubicBezTo>
                  <a:pt x="148" y="198"/>
                  <a:pt x="148" y="198"/>
                  <a:pt x="148" y="198"/>
                </a:cubicBezTo>
                <a:cubicBezTo>
                  <a:pt x="175" y="198"/>
                  <a:pt x="198" y="175"/>
                  <a:pt x="198" y="147"/>
                </a:cubicBezTo>
                <a:cubicBezTo>
                  <a:pt x="198" y="120"/>
                  <a:pt x="175" y="97"/>
                  <a:pt x="148" y="97"/>
                </a:cubicBezTo>
                <a:cubicBezTo>
                  <a:pt x="90" y="97"/>
                  <a:pt x="90" y="97"/>
                  <a:pt x="90" y="97"/>
                </a:cubicBezTo>
                <a:cubicBezTo>
                  <a:pt x="78" y="97"/>
                  <a:pt x="68" y="87"/>
                  <a:pt x="68" y="75"/>
                </a:cubicBezTo>
                <a:cubicBezTo>
                  <a:pt x="68" y="63"/>
                  <a:pt x="78" y="53"/>
                  <a:pt x="90" y="53"/>
                </a:cubicBezTo>
                <a:cubicBezTo>
                  <a:pt x="148" y="53"/>
                  <a:pt x="148" y="53"/>
                  <a:pt x="148" y="5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6" name="Google Shape;24408;p673">
            <a:extLst>
              <a:ext uri="{FF2B5EF4-FFF2-40B4-BE49-F238E27FC236}">
                <a16:creationId xmlns:a16="http://schemas.microsoft.com/office/drawing/2014/main" id="{D9DE7F6F-9221-4415-8491-48F81FC5DABC}"/>
              </a:ext>
            </a:extLst>
          </p:cNvPr>
          <p:cNvSpPr/>
          <p:nvPr userDrawn="1"/>
        </p:nvSpPr>
        <p:spPr>
          <a:xfrm>
            <a:off x="316227"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7" name="Google Shape;24409;p673">
            <a:extLst>
              <a:ext uri="{FF2B5EF4-FFF2-40B4-BE49-F238E27FC236}">
                <a16:creationId xmlns:a16="http://schemas.microsoft.com/office/drawing/2014/main" id="{BFB22AB1-6ACB-4439-BFFA-0A40A0D40EF0}"/>
              </a:ext>
            </a:extLst>
          </p:cNvPr>
          <p:cNvSpPr/>
          <p:nvPr userDrawn="1"/>
        </p:nvSpPr>
        <p:spPr>
          <a:xfrm>
            <a:off x="632497" y="7008199"/>
            <a:ext cx="267110" cy="571294"/>
          </a:xfrm>
          <a:custGeom>
            <a:avLst/>
            <a:gdLst/>
            <a:ahLst/>
            <a:cxnLst/>
            <a:rect l="l" t="t" r="r" b="b"/>
            <a:pathLst>
              <a:path w="113" h="241" extrusionOk="0">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88" name="Google Shape;24410;p673">
            <a:extLst>
              <a:ext uri="{FF2B5EF4-FFF2-40B4-BE49-F238E27FC236}">
                <a16:creationId xmlns:a16="http://schemas.microsoft.com/office/drawing/2014/main" id="{DBEA12FC-3C8F-4556-AE6C-5DCBC02DA3FC}"/>
              </a:ext>
            </a:extLst>
          </p:cNvPr>
          <p:cNvSpPr/>
          <p:nvPr userDrawn="1"/>
        </p:nvSpPr>
        <p:spPr>
          <a:xfrm>
            <a:off x="1807010"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nvGrpSpPr>
          <p:cNvPr id="2189" name="Google Shape;24411;p673">
            <a:extLst>
              <a:ext uri="{FF2B5EF4-FFF2-40B4-BE49-F238E27FC236}">
                <a16:creationId xmlns:a16="http://schemas.microsoft.com/office/drawing/2014/main" id="{5B31BBD8-87C1-45D8-971A-6C94FCED7E14}"/>
              </a:ext>
            </a:extLst>
          </p:cNvPr>
          <p:cNvGrpSpPr/>
          <p:nvPr userDrawn="1"/>
        </p:nvGrpSpPr>
        <p:grpSpPr>
          <a:xfrm>
            <a:off x="2036430" y="7025898"/>
            <a:ext cx="499807" cy="476865"/>
            <a:chOff x="2118665" y="1750614"/>
            <a:chExt cx="499807" cy="476865"/>
          </a:xfrm>
        </p:grpSpPr>
        <p:sp>
          <p:nvSpPr>
            <p:cNvPr id="2190" name="Google Shape;24412;p673">
              <a:extLst>
                <a:ext uri="{FF2B5EF4-FFF2-40B4-BE49-F238E27FC236}">
                  <a16:creationId xmlns:a16="http://schemas.microsoft.com/office/drawing/2014/main" id="{37E7D841-D609-46B4-A675-38512D45CADE}"/>
                </a:ext>
              </a:extLst>
            </p:cNvPr>
            <p:cNvSpPr/>
            <p:nvPr/>
          </p:nvSpPr>
          <p:spPr>
            <a:xfrm>
              <a:off x="2118665" y="1750614"/>
              <a:ext cx="121265" cy="476865"/>
            </a:xfrm>
            <a:custGeom>
              <a:avLst/>
              <a:gdLst/>
              <a:ahLst/>
              <a:cxnLst/>
              <a:rect l="l" t="t" r="r" b="b"/>
              <a:pathLst>
                <a:path w="51" h="202" extrusionOk="0">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1" name="Google Shape;24413;p673">
              <a:extLst>
                <a:ext uri="{FF2B5EF4-FFF2-40B4-BE49-F238E27FC236}">
                  <a16:creationId xmlns:a16="http://schemas.microsoft.com/office/drawing/2014/main" id="{3CE3E804-E113-4E8C-99AD-8CD397BB3905}"/>
                </a:ext>
              </a:extLst>
            </p:cNvPr>
            <p:cNvSpPr/>
            <p:nvPr/>
          </p:nvSpPr>
          <p:spPr>
            <a:xfrm>
              <a:off x="2290730" y="1899737"/>
              <a:ext cx="327742" cy="327742"/>
            </a:xfrm>
            <a:custGeom>
              <a:avLst/>
              <a:gdLst/>
              <a:ahLst/>
              <a:cxnLst/>
              <a:rect l="l" t="t" r="r" b="b"/>
              <a:pathLst>
                <a:path w="138" h="139" extrusionOk="0">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sp>
        <p:nvSpPr>
          <p:cNvPr id="2192" name="Google Shape;24414;p673">
            <a:extLst>
              <a:ext uri="{FF2B5EF4-FFF2-40B4-BE49-F238E27FC236}">
                <a16:creationId xmlns:a16="http://schemas.microsoft.com/office/drawing/2014/main" id="{02CF553A-801B-4BD8-9A73-5C3160C225A3}"/>
              </a:ext>
            </a:extLst>
          </p:cNvPr>
          <p:cNvSpPr/>
          <p:nvPr userDrawn="1"/>
        </p:nvSpPr>
        <p:spPr>
          <a:xfrm>
            <a:off x="4788576"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3" name="Google Shape;24415;p673">
            <a:extLst>
              <a:ext uri="{FF2B5EF4-FFF2-40B4-BE49-F238E27FC236}">
                <a16:creationId xmlns:a16="http://schemas.microsoft.com/office/drawing/2014/main" id="{E1B9E942-27FA-480C-8834-9C3FE2DDF240}"/>
              </a:ext>
            </a:extLst>
          </p:cNvPr>
          <p:cNvSpPr/>
          <p:nvPr userDrawn="1"/>
        </p:nvSpPr>
        <p:spPr>
          <a:xfrm>
            <a:off x="4908417" y="7093085"/>
            <a:ext cx="658302" cy="388375"/>
          </a:xfrm>
          <a:custGeom>
            <a:avLst/>
            <a:gdLst/>
            <a:ahLst/>
            <a:cxnLst/>
            <a:rect l="l" t="t" r="r" b="b"/>
            <a:pathLst>
              <a:path w="277" h="164" extrusionOk="0">
                <a:moveTo>
                  <a:pt x="82" y="4"/>
                </a:moveTo>
                <a:cubicBezTo>
                  <a:pt x="82" y="7"/>
                  <a:pt x="82" y="21"/>
                  <a:pt x="82" y="21"/>
                </a:cubicBezTo>
                <a:cubicBezTo>
                  <a:pt x="107" y="21"/>
                  <a:pt x="107" y="21"/>
                  <a:pt x="107" y="21"/>
                </a:cubicBezTo>
                <a:cubicBezTo>
                  <a:pt x="107" y="21"/>
                  <a:pt x="110" y="21"/>
                  <a:pt x="110" y="17"/>
                </a:cubicBezTo>
                <a:cubicBezTo>
                  <a:pt x="110" y="14"/>
                  <a:pt x="110" y="0"/>
                  <a:pt x="110" y="0"/>
                </a:cubicBezTo>
                <a:cubicBezTo>
                  <a:pt x="85" y="0"/>
                  <a:pt x="85" y="0"/>
                  <a:pt x="85" y="0"/>
                </a:cubicBezTo>
                <a:cubicBezTo>
                  <a:pt x="85" y="0"/>
                  <a:pt x="82" y="0"/>
                  <a:pt x="82" y="4"/>
                </a:cubicBezTo>
                <a:close/>
                <a:moveTo>
                  <a:pt x="82" y="39"/>
                </a:moveTo>
                <a:cubicBezTo>
                  <a:pt x="82" y="42"/>
                  <a:pt x="82" y="131"/>
                  <a:pt x="82" y="131"/>
                </a:cubicBezTo>
                <a:cubicBezTo>
                  <a:pt x="107" y="131"/>
                  <a:pt x="107" y="131"/>
                  <a:pt x="107" y="131"/>
                </a:cubicBezTo>
                <a:cubicBezTo>
                  <a:pt x="107" y="131"/>
                  <a:pt x="110" y="131"/>
                  <a:pt x="110" y="127"/>
                </a:cubicBezTo>
                <a:cubicBezTo>
                  <a:pt x="110" y="127"/>
                  <a:pt x="110" y="36"/>
                  <a:pt x="110" y="36"/>
                </a:cubicBezTo>
                <a:cubicBezTo>
                  <a:pt x="85" y="36"/>
                  <a:pt x="85" y="36"/>
                  <a:pt x="85" y="36"/>
                </a:cubicBezTo>
                <a:cubicBezTo>
                  <a:pt x="85" y="36"/>
                  <a:pt x="82" y="36"/>
                  <a:pt x="82" y="39"/>
                </a:cubicBezTo>
                <a:close/>
                <a:moveTo>
                  <a:pt x="46" y="4"/>
                </a:moveTo>
                <a:cubicBezTo>
                  <a:pt x="46" y="36"/>
                  <a:pt x="46" y="36"/>
                  <a:pt x="46" y="36"/>
                </a:cubicBezTo>
                <a:cubicBezTo>
                  <a:pt x="3" y="36"/>
                  <a:pt x="3" y="36"/>
                  <a:pt x="3" y="36"/>
                </a:cubicBezTo>
                <a:cubicBezTo>
                  <a:pt x="3" y="36"/>
                  <a:pt x="0" y="36"/>
                  <a:pt x="0" y="39"/>
                </a:cubicBezTo>
                <a:cubicBezTo>
                  <a:pt x="0" y="131"/>
                  <a:pt x="0" y="131"/>
                  <a:pt x="0" y="131"/>
                </a:cubicBezTo>
                <a:cubicBezTo>
                  <a:pt x="71" y="131"/>
                  <a:pt x="71" y="131"/>
                  <a:pt x="71" y="131"/>
                </a:cubicBezTo>
                <a:cubicBezTo>
                  <a:pt x="71" y="131"/>
                  <a:pt x="74" y="131"/>
                  <a:pt x="74" y="127"/>
                </a:cubicBezTo>
                <a:cubicBezTo>
                  <a:pt x="74" y="124"/>
                  <a:pt x="74" y="0"/>
                  <a:pt x="74" y="0"/>
                </a:cubicBezTo>
                <a:cubicBezTo>
                  <a:pt x="49" y="0"/>
                  <a:pt x="49" y="0"/>
                  <a:pt x="49" y="0"/>
                </a:cubicBezTo>
                <a:cubicBezTo>
                  <a:pt x="49" y="0"/>
                  <a:pt x="46" y="0"/>
                  <a:pt x="46" y="4"/>
                </a:cubicBezTo>
                <a:close/>
                <a:moveTo>
                  <a:pt x="46" y="107"/>
                </a:moveTo>
                <a:cubicBezTo>
                  <a:pt x="46" y="111"/>
                  <a:pt x="43" y="110"/>
                  <a:pt x="43" y="110"/>
                </a:cubicBezTo>
                <a:cubicBezTo>
                  <a:pt x="27" y="110"/>
                  <a:pt x="27" y="110"/>
                  <a:pt x="27" y="110"/>
                </a:cubicBezTo>
                <a:cubicBezTo>
                  <a:pt x="27" y="59"/>
                  <a:pt x="27" y="59"/>
                  <a:pt x="27" y="59"/>
                </a:cubicBezTo>
                <a:cubicBezTo>
                  <a:pt x="27" y="56"/>
                  <a:pt x="30" y="56"/>
                  <a:pt x="30" y="56"/>
                </a:cubicBezTo>
                <a:cubicBezTo>
                  <a:pt x="46" y="56"/>
                  <a:pt x="46" y="56"/>
                  <a:pt x="46" y="56"/>
                </a:cubicBezTo>
                <a:lnTo>
                  <a:pt x="46" y="107"/>
                </a:lnTo>
                <a:close/>
                <a:moveTo>
                  <a:pt x="119" y="39"/>
                </a:moveTo>
                <a:cubicBezTo>
                  <a:pt x="119" y="131"/>
                  <a:pt x="119" y="131"/>
                  <a:pt x="119" y="131"/>
                </a:cubicBezTo>
                <a:cubicBezTo>
                  <a:pt x="166" y="131"/>
                  <a:pt x="166" y="131"/>
                  <a:pt x="166" y="131"/>
                </a:cubicBezTo>
                <a:cubicBezTo>
                  <a:pt x="166" y="143"/>
                  <a:pt x="166" y="143"/>
                  <a:pt x="166" y="143"/>
                </a:cubicBezTo>
                <a:cubicBezTo>
                  <a:pt x="122" y="143"/>
                  <a:pt x="122" y="143"/>
                  <a:pt x="122" y="143"/>
                </a:cubicBezTo>
                <a:cubicBezTo>
                  <a:pt x="122" y="143"/>
                  <a:pt x="119" y="143"/>
                  <a:pt x="119" y="147"/>
                </a:cubicBezTo>
                <a:cubicBezTo>
                  <a:pt x="119" y="150"/>
                  <a:pt x="119" y="164"/>
                  <a:pt x="119" y="164"/>
                </a:cubicBezTo>
                <a:cubicBezTo>
                  <a:pt x="190" y="164"/>
                  <a:pt x="190" y="164"/>
                  <a:pt x="190" y="164"/>
                </a:cubicBezTo>
                <a:cubicBezTo>
                  <a:pt x="190" y="164"/>
                  <a:pt x="193" y="164"/>
                  <a:pt x="193" y="160"/>
                </a:cubicBezTo>
                <a:cubicBezTo>
                  <a:pt x="193" y="157"/>
                  <a:pt x="193" y="36"/>
                  <a:pt x="193" y="36"/>
                </a:cubicBezTo>
                <a:cubicBezTo>
                  <a:pt x="122" y="36"/>
                  <a:pt x="122" y="36"/>
                  <a:pt x="122" y="36"/>
                </a:cubicBezTo>
                <a:cubicBezTo>
                  <a:pt x="122" y="36"/>
                  <a:pt x="119" y="36"/>
                  <a:pt x="119" y="39"/>
                </a:cubicBezTo>
                <a:close/>
                <a:moveTo>
                  <a:pt x="146" y="59"/>
                </a:moveTo>
                <a:cubicBezTo>
                  <a:pt x="146" y="56"/>
                  <a:pt x="149" y="56"/>
                  <a:pt x="149" y="56"/>
                </a:cubicBezTo>
                <a:cubicBezTo>
                  <a:pt x="166" y="56"/>
                  <a:pt x="166" y="56"/>
                  <a:pt x="166" y="56"/>
                </a:cubicBezTo>
                <a:cubicBezTo>
                  <a:pt x="166" y="107"/>
                  <a:pt x="166" y="107"/>
                  <a:pt x="166" y="107"/>
                </a:cubicBezTo>
                <a:cubicBezTo>
                  <a:pt x="166" y="111"/>
                  <a:pt x="163" y="110"/>
                  <a:pt x="163" y="110"/>
                </a:cubicBezTo>
                <a:cubicBezTo>
                  <a:pt x="146" y="110"/>
                  <a:pt x="146" y="110"/>
                  <a:pt x="146" y="110"/>
                </a:cubicBezTo>
                <a:lnTo>
                  <a:pt x="146" y="59"/>
                </a:lnTo>
                <a:close/>
                <a:moveTo>
                  <a:pt x="206" y="36"/>
                </a:moveTo>
                <a:cubicBezTo>
                  <a:pt x="206" y="36"/>
                  <a:pt x="203" y="36"/>
                  <a:pt x="203" y="39"/>
                </a:cubicBezTo>
                <a:cubicBezTo>
                  <a:pt x="203" y="131"/>
                  <a:pt x="203" y="131"/>
                  <a:pt x="203" y="131"/>
                </a:cubicBezTo>
                <a:cubicBezTo>
                  <a:pt x="250" y="131"/>
                  <a:pt x="250" y="131"/>
                  <a:pt x="250" y="131"/>
                </a:cubicBezTo>
                <a:cubicBezTo>
                  <a:pt x="250" y="143"/>
                  <a:pt x="250" y="143"/>
                  <a:pt x="250" y="143"/>
                </a:cubicBezTo>
                <a:cubicBezTo>
                  <a:pt x="206" y="143"/>
                  <a:pt x="206" y="143"/>
                  <a:pt x="206" y="143"/>
                </a:cubicBezTo>
                <a:cubicBezTo>
                  <a:pt x="206" y="143"/>
                  <a:pt x="203" y="143"/>
                  <a:pt x="203" y="147"/>
                </a:cubicBezTo>
                <a:cubicBezTo>
                  <a:pt x="203" y="150"/>
                  <a:pt x="203" y="164"/>
                  <a:pt x="203" y="164"/>
                </a:cubicBezTo>
                <a:cubicBezTo>
                  <a:pt x="274" y="164"/>
                  <a:pt x="274" y="164"/>
                  <a:pt x="274" y="164"/>
                </a:cubicBezTo>
                <a:cubicBezTo>
                  <a:pt x="274" y="164"/>
                  <a:pt x="277" y="164"/>
                  <a:pt x="277" y="160"/>
                </a:cubicBezTo>
                <a:cubicBezTo>
                  <a:pt x="277" y="157"/>
                  <a:pt x="277" y="36"/>
                  <a:pt x="277" y="36"/>
                </a:cubicBezTo>
                <a:lnTo>
                  <a:pt x="206" y="36"/>
                </a:lnTo>
                <a:close/>
                <a:moveTo>
                  <a:pt x="250" y="107"/>
                </a:moveTo>
                <a:cubicBezTo>
                  <a:pt x="250" y="111"/>
                  <a:pt x="247" y="110"/>
                  <a:pt x="247" y="110"/>
                </a:cubicBezTo>
                <a:cubicBezTo>
                  <a:pt x="230" y="110"/>
                  <a:pt x="230" y="110"/>
                  <a:pt x="230" y="110"/>
                </a:cubicBezTo>
                <a:cubicBezTo>
                  <a:pt x="230" y="59"/>
                  <a:pt x="230" y="59"/>
                  <a:pt x="230" y="59"/>
                </a:cubicBezTo>
                <a:cubicBezTo>
                  <a:pt x="230" y="56"/>
                  <a:pt x="233" y="56"/>
                  <a:pt x="233" y="56"/>
                </a:cubicBezTo>
                <a:cubicBezTo>
                  <a:pt x="250" y="56"/>
                  <a:pt x="250" y="56"/>
                  <a:pt x="250" y="56"/>
                </a:cubicBezTo>
                <a:lnTo>
                  <a:pt x="250" y="107"/>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4" name="Google Shape;24416;p673">
            <a:extLst>
              <a:ext uri="{FF2B5EF4-FFF2-40B4-BE49-F238E27FC236}">
                <a16:creationId xmlns:a16="http://schemas.microsoft.com/office/drawing/2014/main" id="{46F71953-6602-4266-A6DA-C36E3EFB9227}"/>
              </a:ext>
            </a:extLst>
          </p:cNvPr>
          <p:cNvSpPr/>
          <p:nvPr userDrawn="1"/>
        </p:nvSpPr>
        <p:spPr>
          <a:xfrm>
            <a:off x="3297793"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5" name="Google Shape;24417;p673">
            <a:extLst>
              <a:ext uri="{FF2B5EF4-FFF2-40B4-BE49-F238E27FC236}">
                <a16:creationId xmlns:a16="http://schemas.microsoft.com/office/drawing/2014/main" id="{7DFC83BF-930C-4F8D-978C-0A030195E70C}"/>
              </a:ext>
            </a:extLst>
          </p:cNvPr>
          <p:cNvSpPr/>
          <p:nvPr userDrawn="1"/>
        </p:nvSpPr>
        <p:spPr>
          <a:xfrm>
            <a:off x="3769742" y="7147738"/>
            <a:ext cx="270388" cy="270873"/>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6" name="Google Shape;24418;p673">
            <a:extLst>
              <a:ext uri="{FF2B5EF4-FFF2-40B4-BE49-F238E27FC236}">
                <a16:creationId xmlns:a16="http://schemas.microsoft.com/office/drawing/2014/main" id="{995A4392-03B1-4EB2-9BFF-A8AD2D8B612D}"/>
              </a:ext>
            </a:extLst>
          </p:cNvPr>
          <p:cNvSpPr/>
          <p:nvPr userDrawn="1"/>
        </p:nvSpPr>
        <p:spPr>
          <a:xfrm>
            <a:off x="3469857" y="7147738"/>
            <a:ext cx="272026" cy="270873"/>
          </a:xfrm>
          <a:prstGeom prst="ellipse">
            <a:avLst/>
          </a:pr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197" name="Google Shape;24419;p673">
            <a:extLst>
              <a:ext uri="{FF2B5EF4-FFF2-40B4-BE49-F238E27FC236}">
                <a16:creationId xmlns:a16="http://schemas.microsoft.com/office/drawing/2014/main" id="{D906A299-E456-4EF9-AED5-EF57E397310A}"/>
              </a:ext>
            </a:extLst>
          </p:cNvPr>
          <p:cNvSpPr/>
          <p:nvPr userDrawn="1"/>
        </p:nvSpPr>
        <p:spPr>
          <a:xfrm>
            <a:off x="7770140"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nvGrpSpPr>
          <p:cNvPr id="2198" name="Google Shape;24420;p673">
            <a:extLst>
              <a:ext uri="{FF2B5EF4-FFF2-40B4-BE49-F238E27FC236}">
                <a16:creationId xmlns:a16="http://schemas.microsoft.com/office/drawing/2014/main" id="{2E680ABB-3BD4-4863-9745-F6C382059EAA}"/>
              </a:ext>
            </a:extLst>
          </p:cNvPr>
          <p:cNvGrpSpPr/>
          <p:nvPr userDrawn="1"/>
        </p:nvGrpSpPr>
        <p:grpSpPr>
          <a:xfrm>
            <a:off x="7965148" y="7102916"/>
            <a:ext cx="571910" cy="362155"/>
            <a:chOff x="8047383" y="1827632"/>
            <a:chExt cx="571910" cy="362155"/>
          </a:xfrm>
        </p:grpSpPr>
        <p:sp>
          <p:nvSpPr>
            <p:cNvPr id="2199" name="Google Shape;24421;p673">
              <a:extLst>
                <a:ext uri="{FF2B5EF4-FFF2-40B4-BE49-F238E27FC236}">
                  <a16:creationId xmlns:a16="http://schemas.microsoft.com/office/drawing/2014/main" id="{6BF3374A-6F02-45A2-8EC6-8A76E823995E}"/>
                </a:ext>
              </a:extLst>
            </p:cNvPr>
            <p:cNvSpPr/>
            <p:nvPr/>
          </p:nvSpPr>
          <p:spPr>
            <a:xfrm>
              <a:off x="8047383" y="1827632"/>
              <a:ext cx="288413" cy="353961"/>
            </a:xfrm>
            <a:custGeom>
              <a:avLst/>
              <a:gdLst/>
              <a:ahLst/>
              <a:cxnLst/>
              <a:rect l="l" t="t" r="r" b="b"/>
              <a:pathLst>
                <a:path w="122" h="149" extrusionOk="0">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0" name="Google Shape;24422;p673">
              <a:extLst>
                <a:ext uri="{FF2B5EF4-FFF2-40B4-BE49-F238E27FC236}">
                  <a16:creationId xmlns:a16="http://schemas.microsoft.com/office/drawing/2014/main" id="{A525329A-EDF0-4555-A6A9-5A98CB186FD2}"/>
                </a:ext>
              </a:extLst>
            </p:cNvPr>
            <p:cNvSpPr/>
            <p:nvPr/>
          </p:nvSpPr>
          <p:spPr>
            <a:xfrm>
              <a:off x="8358738" y="1912845"/>
              <a:ext cx="260555" cy="276942"/>
            </a:xfrm>
            <a:custGeom>
              <a:avLst/>
              <a:gdLst/>
              <a:ahLst/>
              <a:cxnLst/>
              <a:rect l="l" t="t" r="r" b="b"/>
              <a:pathLst>
                <a:path w="110" h="117" extrusionOk="0">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1" name="Google Shape;24423;p673">
              <a:extLst>
                <a:ext uri="{FF2B5EF4-FFF2-40B4-BE49-F238E27FC236}">
                  <a16:creationId xmlns:a16="http://schemas.microsoft.com/office/drawing/2014/main" id="{D841633F-070E-46C0-8883-C3E57873FF37}"/>
                </a:ext>
              </a:extLst>
            </p:cNvPr>
            <p:cNvSpPr/>
            <p:nvPr/>
          </p:nvSpPr>
          <p:spPr>
            <a:xfrm>
              <a:off x="8411177" y="1845659"/>
              <a:ext cx="152401" cy="42606"/>
            </a:xfrm>
            <a:prstGeom prst="rect">
              <a:avLst/>
            </a:pr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sp>
        <p:nvSpPr>
          <p:cNvPr id="2202" name="Google Shape;24424;p673">
            <a:extLst>
              <a:ext uri="{FF2B5EF4-FFF2-40B4-BE49-F238E27FC236}">
                <a16:creationId xmlns:a16="http://schemas.microsoft.com/office/drawing/2014/main" id="{F9CE1539-350C-42EB-AB8D-943D784A06D0}"/>
              </a:ext>
            </a:extLst>
          </p:cNvPr>
          <p:cNvSpPr/>
          <p:nvPr userDrawn="1"/>
        </p:nvSpPr>
        <p:spPr>
          <a:xfrm>
            <a:off x="4788576" y="8175819"/>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3" name="Google Shape;24425;p673">
            <a:extLst>
              <a:ext uri="{FF2B5EF4-FFF2-40B4-BE49-F238E27FC236}">
                <a16:creationId xmlns:a16="http://schemas.microsoft.com/office/drawing/2014/main" id="{20BABCC4-66A1-4CE9-A14B-D8E9DF904CB0}"/>
              </a:ext>
            </a:extLst>
          </p:cNvPr>
          <p:cNvSpPr/>
          <p:nvPr userDrawn="1"/>
        </p:nvSpPr>
        <p:spPr>
          <a:xfrm>
            <a:off x="4997066" y="8384310"/>
            <a:ext cx="497421" cy="497421"/>
          </a:xfrm>
          <a:custGeom>
            <a:avLst/>
            <a:gdLst/>
            <a:ahLst/>
            <a:cxnLst/>
            <a:rect l="l" t="t" r="r" b="b"/>
            <a:pathLst>
              <a:path w="303" h="303" extrusionOk="0">
                <a:moveTo>
                  <a:pt x="303" y="114"/>
                </a:moveTo>
                <a:lnTo>
                  <a:pt x="189" y="114"/>
                </a:lnTo>
                <a:lnTo>
                  <a:pt x="189" y="0"/>
                </a:lnTo>
                <a:lnTo>
                  <a:pt x="114" y="0"/>
                </a:lnTo>
                <a:lnTo>
                  <a:pt x="114" y="114"/>
                </a:lnTo>
                <a:lnTo>
                  <a:pt x="0" y="114"/>
                </a:lnTo>
                <a:lnTo>
                  <a:pt x="0" y="189"/>
                </a:lnTo>
                <a:lnTo>
                  <a:pt x="114" y="189"/>
                </a:lnTo>
                <a:lnTo>
                  <a:pt x="114" y="303"/>
                </a:lnTo>
                <a:lnTo>
                  <a:pt x="189" y="303"/>
                </a:lnTo>
                <a:lnTo>
                  <a:pt x="189" y="189"/>
                </a:lnTo>
                <a:lnTo>
                  <a:pt x="303" y="189"/>
                </a:lnTo>
                <a:lnTo>
                  <a:pt x="303" y="114"/>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4" name="Google Shape;24426;p673">
            <a:extLst>
              <a:ext uri="{FF2B5EF4-FFF2-40B4-BE49-F238E27FC236}">
                <a16:creationId xmlns:a16="http://schemas.microsoft.com/office/drawing/2014/main" id="{FF3C5AB2-9C49-4EB8-83D6-4B400A1C1DC2}"/>
              </a:ext>
            </a:extLst>
          </p:cNvPr>
          <p:cNvSpPr/>
          <p:nvPr userDrawn="1"/>
        </p:nvSpPr>
        <p:spPr>
          <a:xfrm>
            <a:off x="7770140" y="8175819"/>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5" name="Google Shape;24427;p673">
            <a:extLst>
              <a:ext uri="{FF2B5EF4-FFF2-40B4-BE49-F238E27FC236}">
                <a16:creationId xmlns:a16="http://schemas.microsoft.com/office/drawing/2014/main" id="{638ADA00-FEB4-4738-AA10-0362ADC7E910}"/>
              </a:ext>
            </a:extLst>
          </p:cNvPr>
          <p:cNvSpPr/>
          <p:nvPr userDrawn="1"/>
        </p:nvSpPr>
        <p:spPr>
          <a:xfrm>
            <a:off x="8251922" y="8561607"/>
            <a:ext cx="62271" cy="116558"/>
          </a:xfrm>
          <a:custGeom>
            <a:avLst/>
            <a:gdLst/>
            <a:ahLst/>
            <a:cxnLst/>
            <a:rect l="l" t="t" r="r" b="b"/>
            <a:pathLst>
              <a:path w="26" h="49" extrusionOk="0">
                <a:moveTo>
                  <a:pt x="14" y="0"/>
                </a:moveTo>
                <a:cubicBezTo>
                  <a:pt x="8" y="0"/>
                  <a:pt x="3" y="4"/>
                  <a:pt x="0" y="9"/>
                </a:cubicBezTo>
                <a:cubicBezTo>
                  <a:pt x="0" y="46"/>
                  <a:pt x="0" y="46"/>
                  <a:pt x="0" y="46"/>
                </a:cubicBezTo>
                <a:cubicBezTo>
                  <a:pt x="3" y="47"/>
                  <a:pt x="7" y="49"/>
                  <a:pt x="11" y="49"/>
                </a:cubicBezTo>
                <a:cubicBezTo>
                  <a:pt x="25" y="49"/>
                  <a:pt x="26" y="30"/>
                  <a:pt x="26" y="21"/>
                </a:cubicBezTo>
                <a:cubicBezTo>
                  <a:pt x="26" y="13"/>
                  <a:pt x="25" y="0"/>
                  <a:pt x="14"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6" name="Google Shape;24428;p673">
            <a:extLst>
              <a:ext uri="{FF2B5EF4-FFF2-40B4-BE49-F238E27FC236}">
                <a16:creationId xmlns:a16="http://schemas.microsoft.com/office/drawing/2014/main" id="{7FF652A1-FAC5-46E6-9F44-8C9838BCEFC9}"/>
              </a:ext>
            </a:extLst>
          </p:cNvPr>
          <p:cNvSpPr/>
          <p:nvPr userDrawn="1"/>
        </p:nvSpPr>
        <p:spPr>
          <a:xfrm>
            <a:off x="7973341" y="8362968"/>
            <a:ext cx="516194" cy="572937"/>
          </a:xfrm>
          <a:custGeom>
            <a:avLst/>
            <a:gdLst/>
            <a:ahLst/>
            <a:cxnLst/>
            <a:rect l="l" t="t" r="r" b="b"/>
            <a:pathLst>
              <a:path w="218" h="242" extrusionOk="0">
                <a:moveTo>
                  <a:pt x="218" y="0"/>
                </a:moveTo>
                <a:cubicBezTo>
                  <a:pt x="64" y="0"/>
                  <a:pt x="64" y="0"/>
                  <a:pt x="64" y="0"/>
                </a:cubicBezTo>
                <a:cubicBezTo>
                  <a:pt x="55" y="0"/>
                  <a:pt x="44" y="12"/>
                  <a:pt x="43" y="16"/>
                </a:cubicBezTo>
                <a:cubicBezTo>
                  <a:pt x="0" y="242"/>
                  <a:pt x="0" y="242"/>
                  <a:pt x="0" y="242"/>
                </a:cubicBezTo>
                <a:cubicBezTo>
                  <a:pt x="202" y="171"/>
                  <a:pt x="202" y="171"/>
                  <a:pt x="202" y="171"/>
                </a:cubicBezTo>
                <a:cubicBezTo>
                  <a:pt x="204" y="171"/>
                  <a:pt x="218" y="164"/>
                  <a:pt x="218" y="155"/>
                </a:cubicBezTo>
                <a:lnTo>
                  <a:pt x="218" y="0"/>
                </a:lnTo>
                <a:close/>
                <a:moveTo>
                  <a:pt x="128" y="153"/>
                </a:moveTo>
                <a:cubicBezTo>
                  <a:pt x="114" y="153"/>
                  <a:pt x="101" y="148"/>
                  <a:pt x="91" y="141"/>
                </a:cubicBezTo>
                <a:cubicBezTo>
                  <a:pt x="91" y="29"/>
                  <a:pt x="91" y="29"/>
                  <a:pt x="91" y="29"/>
                </a:cubicBezTo>
                <a:cubicBezTo>
                  <a:pt x="118" y="28"/>
                  <a:pt x="118" y="28"/>
                  <a:pt x="118" y="28"/>
                </a:cubicBezTo>
                <a:cubicBezTo>
                  <a:pt x="118" y="72"/>
                  <a:pt x="118" y="72"/>
                  <a:pt x="118" y="72"/>
                </a:cubicBezTo>
                <a:cubicBezTo>
                  <a:pt x="122" y="68"/>
                  <a:pt x="130" y="63"/>
                  <a:pt x="136" y="63"/>
                </a:cubicBezTo>
                <a:cubicBezTo>
                  <a:pt x="160" y="63"/>
                  <a:pt x="172" y="83"/>
                  <a:pt x="172" y="103"/>
                </a:cubicBezTo>
                <a:cubicBezTo>
                  <a:pt x="172" y="129"/>
                  <a:pt x="160" y="153"/>
                  <a:pt x="128" y="153"/>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7" name="Google Shape;24429;p673">
            <a:extLst>
              <a:ext uri="{FF2B5EF4-FFF2-40B4-BE49-F238E27FC236}">
                <a16:creationId xmlns:a16="http://schemas.microsoft.com/office/drawing/2014/main" id="{DBE854BF-8BB6-454F-9225-66D1CD9A68FC}"/>
              </a:ext>
            </a:extLst>
          </p:cNvPr>
          <p:cNvSpPr/>
          <p:nvPr userDrawn="1"/>
        </p:nvSpPr>
        <p:spPr>
          <a:xfrm>
            <a:off x="316227" y="8175819"/>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8" name="Google Shape;24430;p673">
            <a:extLst>
              <a:ext uri="{FF2B5EF4-FFF2-40B4-BE49-F238E27FC236}">
                <a16:creationId xmlns:a16="http://schemas.microsoft.com/office/drawing/2014/main" id="{6CAB77C1-CBFB-4741-A75D-CB3CD6AFB277}"/>
              </a:ext>
            </a:extLst>
          </p:cNvPr>
          <p:cNvSpPr/>
          <p:nvPr userDrawn="1"/>
        </p:nvSpPr>
        <p:spPr>
          <a:xfrm>
            <a:off x="529260" y="8353118"/>
            <a:ext cx="568633" cy="556520"/>
          </a:xfrm>
          <a:custGeom>
            <a:avLst/>
            <a:gdLst/>
            <a:ahLst/>
            <a:cxnLst/>
            <a:rect l="l" t="t" r="r" b="b"/>
            <a:pathLst>
              <a:path w="240" h="235" extrusionOk="0">
                <a:moveTo>
                  <a:pt x="167" y="0"/>
                </a:moveTo>
                <a:cubicBezTo>
                  <a:pt x="51" y="0"/>
                  <a:pt x="51" y="0"/>
                  <a:pt x="51" y="0"/>
                </a:cubicBezTo>
                <a:cubicBezTo>
                  <a:pt x="0" y="235"/>
                  <a:pt x="0" y="235"/>
                  <a:pt x="0" y="235"/>
                </a:cubicBezTo>
                <a:cubicBezTo>
                  <a:pt x="68" y="235"/>
                  <a:pt x="68" y="235"/>
                  <a:pt x="68" y="235"/>
                </a:cubicBezTo>
                <a:cubicBezTo>
                  <a:pt x="84" y="157"/>
                  <a:pt x="84" y="157"/>
                  <a:pt x="84" y="157"/>
                </a:cubicBezTo>
                <a:cubicBezTo>
                  <a:pt x="133" y="157"/>
                  <a:pt x="133" y="157"/>
                  <a:pt x="133" y="157"/>
                </a:cubicBezTo>
                <a:cubicBezTo>
                  <a:pt x="179" y="157"/>
                  <a:pt x="218" y="129"/>
                  <a:pt x="228" y="80"/>
                </a:cubicBezTo>
                <a:cubicBezTo>
                  <a:pt x="240" y="25"/>
                  <a:pt x="201" y="0"/>
                  <a:pt x="167" y="0"/>
                </a:cubicBezTo>
                <a:close/>
                <a:moveTo>
                  <a:pt x="165" y="80"/>
                </a:moveTo>
                <a:cubicBezTo>
                  <a:pt x="160" y="98"/>
                  <a:pt x="143" y="112"/>
                  <a:pt x="126" y="112"/>
                </a:cubicBezTo>
                <a:cubicBezTo>
                  <a:pt x="94" y="112"/>
                  <a:pt x="94" y="112"/>
                  <a:pt x="94" y="112"/>
                </a:cubicBezTo>
                <a:cubicBezTo>
                  <a:pt x="109" y="48"/>
                  <a:pt x="109" y="48"/>
                  <a:pt x="109" y="48"/>
                </a:cubicBezTo>
                <a:cubicBezTo>
                  <a:pt x="142" y="48"/>
                  <a:pt x="142" y="48"/>
                  <a:pt x="142" y="48"/>
                </a:cubicBezTo>
                <a:cubicBezTo>
                  <a:pt x="158" y="48"/>
                  <a:pt x="169" y="62"/>
                  <a:pt x="165" y="8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09" name="Google Shape;24431;p673">
            <a:extLst>
              <a:ext uri="{FF2B5EF4-FFF2-40B4-BE49-F238E27FC236}">
                <a16:creationId xmlns:a16="http://schemas.microsoft.com/office/drawing/2014/main" id="{51438D6D-263E-404F-8375-0A5A572DFA37}"/>
              </a:ext>
            </a:extLst>
          </p:cNvPr>
          <p:cNvSpPr/>
          <p:nvPr userDrawn="1"/>
        </p:nvSpPr>
        <p:spPr>
          <a:xfrm>
            <a:off x="1807010" y="8175819"/>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0" name="Google Shape;24432;p673">
            <a:extLst>
              <a:ext uri="{FF2B5EF4-FFF2-40B4-BE49-F238E27FC236}">
                <a16:creationId xmlns:a16="http://schemas.microsoft.com/office/drawing/2014/main" id="{804924C3-254C-4309-BBEE-62A1663A3FF1}"/>
              </a:ext>
            </a:extLst>
          </p:cNvPr>
          <p:cNvSpPr/>
          <p:nvPr userDrawn="1"/>
        </p:nvSpPr>
        <p:spPr>
          <a:xfrm>
            <a:off x="2165888" y="8346246"/>
            <a:ext cx="217949" cy="217949"/>
          </a:xfrm>
          <a:custGeom>
            <a:avLst/>
            <a:gdLst/>
            <a:ahLst/>
            <a:cxnLst/>
            <a:rect l="l" t="t" r="r" b="b"/>
            <a:pathLst>
              <a:path w="92" h="92" extrusionOk="0">
                <a:moveTo>
                  <a:pt x="92" y="11"/>
                </a:moveTo>
                <a:cubicBezTo>
                  <a:pt x="76" y="4"/>
                  <a:pt x="59" y="0"/>
                  <a:pt x="42" y="0"/>
                </a:cubicBezTo>
                <a:cubicBezTo>
                  <a:pt x="27" y="0"/>
                  <a:pt x="13" y="3"/>
                  <a:pt x="0" y="8"/>
                </a:cubicBezTo>
                <a:cubicBezTo>
                  <a:pt x="3" y="11"/>
                  <a:pt x="87" y="88"/>
                  <a:pt x="92" y="92"/>
                </a:cubicBezTo>
                <a:cubicBezTo>
                  <a:pt x="92" y="86"/>
                  <a:pt x="92" y="13"/>
                  <a:pt x="92" y="1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1" name="Google Shape;24433;p673">
            <a:extLst>
              <a:ext uri="{FF2B5EF4-FFF2-40B4-BE49-F238E27FC236}">
                <a16:creationId xmlns:a16="http://schemas.microsoft.com/office/drawing/2014/main" id="{57728006-B99B-4F05-869D-258DE07BE58E}"/>
              </a:ext>
            </a:extLst>
          </p:cNvPr>
          <p:cNvSpPr/>
          <p:nvPr userDrawn="1"/>
        </p:nvSpPr>
        <p:spPr>
          <a:xfrm>
            <a:off x="2000378" y="8631380"/>
            <a:ext cx="117987" cy="245806"/>
          </a:xfrm>
          <a:custGeom>
            <a:avLst/>
            <a:gdLst/>
            <a:ahLst/>
            <a:cxnLst/>
            <a:rect l="l" t="t" r="r" b="b"/>
            <a:pathLst>
              <a:path w="50" h="104" extrusionOk="0">
                <a:moveTo>
                  <a:pt x="50" y="104"/>
                </a:moveTo>
                <a:cubicBezTo>
                  <a:pt x="50" y="99"/>
                  <a:pt x="50" y="6"/>
                  <a:pt x="50" y="0"/>
                </a:cubicBezTo>
                <a:cubicBezTo>
                  <a:pt x="46" y="4"/>
                  <a:pt x="1" y="44"/>
                  <a:pt x="0" y="46"/>
                </a:cubicBezTo>
                <a:cubicBezTo>
                  <a:pt x="9" y="70"/>
                  <a:pt x="27" y="90"/>
                  <a:pt x="50" y="104"/>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2" name="Google Shape;24434;p673">
            <a:extLst>
              <a:ext uri="{FF2B5EF4-FFF2-40B4-BE49-F238E27FC236}">
                <a16:creationId xmlns:a16="http://schemas.microsoft.com/office/drawing/2014/main" id="{F1B0A55F-CD90-456B-9B18-139CA15D3987}"/>
              </a:ext>
            </a:extLst>
          </p:cNvPr>
          <p:cNvSpPr/>
          <p:nvPr userDrawn="1"/>
        </p:nvSpPr>
        <p:spPr>
          <a:xfrm>
            <a:off x="1979074" y="8379020"/>
            <a:ext cx="262194" cy="327742"/>
          </a:xfrm>
          <a:custGeom>
            <a:avLst/>
            <a:gdLst/>
            <a:ahLst/>
            <a:cxnLst/>
            <a:rect l="l" t="t" r="r" b="b"/>
            <a:pathLst>
              <a:path w="111" h="138" extrusionOk="0">
                <a:moveTo>
                  <a:pt x="0" y="107"/>
                </a:moveTo>
                <a:cubicBezTo>
                  <a:pt x="0" y="117"/>
                  <a:pt x="2" y="128"/>
                  <a:pt x="4" y="138"/>
                </a:cubicBezTo>
                <a:cubicBezTo>
                  <a:pt x="8" y="135"/>
                  <a:pt x="109" y="43"/>
                  <a:pt x="111" y="41"/>
                </a:cubicBezTo>
                <a:cubicBezTo>
                  <a:pt x="109" y="39"/>
                  <a:pt x="67" y="1"/>
                  <a:pt x="66" y="0"/>
                </a:cubicBezTo>
                <a:cubicBezTo>
                  <a:pt x="25" y="20"/>
                  <a:pt x="0" y="61"/>
                  <a:pt x="0" y="107"/>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3" name="Google Shape;24435;p673">
            <a:extLst>
              <a:ext uri="{FF2B5EF4-FFF2-40B4-BE49-F238E27FC236}">
                <a16:creationId xmlns:a16="http://schemas.microsoft.com/office/drawing/2014/main" id="{3A2D468B-D7DD-466A-B957-8BC2891445BF}"/>
              </a:ext>
            </a:extLst>
          </p:cNvPr>
          <p:cNvSpPr/>
          <p:nvPr userDrawn="1"/>
        </p:nvSpPr>
        <p:spPr>
          <a:xfrm>
            <a:off x="2146222" y="8755922"/>
            <a:ext cx="373626" cy="160594"/>
          </a:xfrm>
          <a:custGeom>
            <a:avLst/>
            <a:gdLst/>
            <a:ahLst/>
            <a:cxnLst/>
            <a:rect l="l" t="t" r="r" b="b"/>
            <a:pathLst>
              <a:path w="158" h="68" extrusionOk="0">
                <a:moveTo>
                  <a:pt x="0" y="0"/>
                </a:moveTo>
                <a:cubicBezTo>
                  <a:pt x="0" y="3"/>
                  <a:pt x="0" y="56"/>
                  <a:pt x="0" y="58"/>
                </a:cubicBezTo>
                <a:cubicBezTo>
                  <a:pt x="13" y="64"/>
                  <a:pt x="25" y="67"/>
                  <a:pt x="39" y="68"/>
                </a:cubicBezTo>
                <a:cubicBezTo>
                  <a:pt x="61" y="68"/>
                  <a:pt x="61" y="68"/>
                  <a:pt x="61" y="68"/>
                </a:cubicBezTo>
                <a:cubicBezTo>
                  <a:pt x="102" y="64"/>
                  <a:pt x="140" y="39"/>
                  <a:pt x="158" y="0"/>
                </a:cubicBezTo>
                <a:cubicBezTo>
                  <a:pt x="154" y="0"/>
                  <a:pt x="3" y="0"/>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4" name="Google Shape;24436;p673">
            <a:extLst>
              <a:ext uri="{FF2B5EF4-FFF2-40B4-BE49-F238E27FC236}">
                <a16:creationId xmlns:a16="http://schemas.microsoft.com/office/drawing/2014/main" id="{5539A88D-6686-418F-B049-BE399D6E50EE}"/>
              </a:ext>
            </a:extLst>
          </p:cNvPr>
          <p:cNvSpPr/>
          <p:nvPr userDrawn="1"/>
        </p:nvSpPr>
        <p:spPr>
          <a:xfrm>
            <a:off x="2411693" y="8388852"/>
            <a:ext cx="137652" cy="339213"/>
          </a:xfrm>
          <a:custGeom>
            <a:avLst/>
            <a:gdLst/>
            <a:ahLst/>
            <a:cxnLst/>
            <a:rect l="l" t="t" r="r" b="b"/>
            <a:pathLst>
              <a:path w="58" h="143" extrusionOk="0">
                <a:moveTo>
                  <a:pt x="0" y="0"/>
                </a:moveTo>
                <a:cubicBezTo>
                  <a:pt x="0" y="5"/>
                  <a:pt x="0" y="140"/>
                  <a:pt x="0" y="143"/>
                </a:cubicBezTo>
                <a:cubicBezTo>
                  <a:pt x="3" y="143"/>
                  <a:pt x="50" y="143"/>
                  <a:pt x="52" y="143"/>
                </a:cubicBezTo>
                <a:cubicBezTo>
                  <a:pt x="56" y="130"/>
                  <a:pt x="58" y="116"/>
                  <a:pt x="58" y="103"/>
                </a:cubicBezTo>
                <a:cubicBezTo>
                  <a:pt x="58" y="61"/>
                  <a:pt x="36" y="22"/>
                  <a:pt x="0" y="0"/>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5" name="Google Shape;24437;p673">
            <a:extLst>
              <a:ext uri="{FF2B5EF4-FFF2-40B4-BE49-F238E27FC236}">
                <a16:creationId xmlns:a16="http://schemas.microsoft.com/office/drawing/2014/main" id="{4686C9C2-E184-4DF9-90E5-005DB560DDE6}"/>
              </a:ext>
            </a:extLst>
          </p:cNvPr>
          <p:cNvSpPr/>
          <p:nvPr userDrawn="1"/>
        </p:nvSpPr>
        <p:spPr>
          <a:xfrm>
            <a:off x="3297793" y="8175819"/>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6" name="Google Shape;24438;p673">
            <a:extLst>
              <a:ext uri="{FF2B5EF4-FFF2-40B4-BE49-F238E27FC236}">
                <a16:creationId xmlns:a16="http://schemas.microsoft.com/office/drawing/2014/main" id="{6A4A9572-09B6-4F23-B4DD-65EFE6CE4B48}"/>
              </a:ext>
            </a:extLst>
          </p:cNvPr>
          <p:cNvSpPr/>
          <p:nvPr userDrawn="1"/>
        </p:nvSpPr>
        <p:spPr>
          <a:xfrm>
            <a:off x="3604783" y="8399084"/>
            <a:ext cx="356239" cy="571294"/>
          </a:xfrm>
          <a:custGeom>
            <a:avLst/>
            <a:gdLst/>
            <a:ahLst/>
            <a:cxnLst/>
            <a:rect l="l" t="t" r="r" b="b"/>
            <a:pathLst>
              <a:path w="150" h="241" extrusionOk="0">
                <a:moveTo>
                  <a:pt x="0" y="5"/>
                </a:moveTo>
                <a:cubicBezTo>
                  <a:pt x="28" y="5"/>
                  <a:pt x="28" y="5"/>
                  <a:pt x="28" y="5"/>
                </a:cubicBezTo>
                <a:cubicBezTo>
                  <a:pt x="28" y="27"/>
                  <a:pt x="28" y="27"/>
                  <a:pt x="28" y="27"/>
                </a:cubicBezTo>
                <a:cubicBezTo>
                  <a:pt x="34" y="20"/>
                  <a:pt x="40" y="14"/>
                  <a:pt x="47" y="9"/>
                </a:cubicBezTo>
                <a:cubicBezTo>
                  <a:pt x="57" y="3"/>
                  <a:pt x="68" y="0"/>
                  <a:pt x="81" y="0"/>
                </a:cubicBezTo>
                <a:cubicBezTo>
                  <a:pt x="100" y="0"/>
                  <a:pt x="117" y="7"/>
                  <a:pt x="130" y="22"/>
                </a:cubicBezTo>
                <a:cubicBezTo>
                  <a:pt x="144" y="37"/>
                  <a:pt x="150" y="58"/>
                  <a:pt x="150" y="85"/>
                </a:cubicBezTo>
                <a:cubicBezTo>
                  <a:pt x="150" y="122"/>
                  <a:pt x="141" y="149"/>
                  <a:pt x="121" y="164"/>
                </a:cubicBezTo>
                <a:cubicBezTo>
                  <a:pt x="109" y="174"/>
                  <a:pt x="95" y="179"/>
                  <a:pt x="78" y="179"/>
                </a:cubicBezTo>
                <a:cubicBezTo>
                  <a:pt x="65" y="179"/>
                  <a:pt x="55" y="177"/>
                  <a:pt x="46" y="171"/>
                </a:cubicBezTo>
                <a:cubicBezTo>
                  <a:pt x="41" y="168"/>
                  <a:pt x="35" y="162"/>
                  <a:pt x="29" y="155"/>
                </a:cubicBezTo>
                <a:cubicBezTo>
                  <a:pt x="29" y="241"/>
                  <a:pt x="29" y="241"/>
                  <a:pt x="29" y="241"/>
                </a:cubicBezTo>
                <a:cubicBezTo>
                  <a:pt x="0" y="241"/>
                  <a:pt x="0" y="241"/>
                  <a:pt x="0" y="241"/>
                </a:cubicBezTo>
                <a:lnTo>
                  <a:pt x="0" y="5"/>
                </a:lnTo>
                <a:close/>
                <a:moveTo>
                  <a:pt x="108" y="138"/>
                </a:moveTo>
                <a:cubicBezTo>
                  <a:pt x="117" y="127"/>
                  <a:pt x="121" y="110"/>
                  <a:pt x="121" y="88"/>
                </a:cubicBezTo>
                <a:cubicBezTo>
                  <a:pt x="121" y="74"/>
                  <a:pt x="119" y="63"/>
                  <a:pt x="115" y="53"/>
                </a:cubicBezTo>
                <a:cubicBezTo>
                  <a:pt x="108" y="34"/>
                  <a:pt x="94" y="25"/>
                  <a:pt x="74" y="25"/>
                </a:cubicBezTo>
                <a:cubicBezTo>
                  <a:pt x="55" y="25"/>
                  <a:pt x="41" y="35"/>
                  <a:pt x="34" y="55"/>
                </a:cubicBezTo>
                <a:cubicBezTo>
                  <a:pt x="30" y="65"/>
                  <a:pt x="28" y="79"/>
                  <a:pt x="28" y="95"/>
                </a:cubicBezTo>
                <a:cubicBezTo>
                  <a:pt x="28" y="108"/>
                  <a:pt x="30" y="119"/>
                  <a:pt x="34" y="128"/>
                </a:cubicBezTo>
                <a:cubicBezTo>
                  <a:pt x="41" y="146"/>
                  <a:pt x="55" y="155"/>
                  <a:pt x="74" y="155"/>
                </a:cubicBezTo>
                <a:cubicBezTo>
                  <a:pt x="88" y="155"/>
                  <a:pt x="99" y="149"/>
                  <a:pt x="108" y="138"/>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17" name="Google Shape;24439;p673">
            <a:extLst>
              <a:ext uri="{FF2B5EF4-FFF2-40B4-BE49-F238E27FC236}">
                <a16:creationId xmlns:a16="http://schemas.microsoft.com/office/drawing/2014/main" id="{0615749C-73C2-4BC5-84B2-A6EC1919009F}"/>
              </a:ext>
            </a:extLst>
          </p:cNvPr>
          <p:cNvSpPr/>
          <p:nvPr userDrawn="1"/>
        </p:nvSpPr>
        <p:spPr>
          <a:xfrm>
            <a:off x="6279359" y="6825974"/>
            <a:ext cx="914400" cy="914400"/>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nvGrpSpPr>
          <p:cNvPr id="2218" name="Google Shape;24440;p673">
            <a:extLst>
              <a:ext uri="{FF2B5EF4-FFF2-40B4-BE49-F238E27FC236}">
                <a16:creationId xmlns:a16="http://schemas.microsoft.com/office/drawing/2014/main" id="{FEEFA4D2-39CE-4553-9708-111664759824}"/>
              </a:ext>
            </a:extLst>
          </p:cNvPr>
          <p:cNvGrpSpPr/>
          <p:nvPr userDrawn="1"/>
        </p:nvGrpSpPr>
        <p:grpSpPr>
          <a:xfrm>
            <a:off x="6483171" y="6997862"/>
            <a:ext cx="506776" cy="570625"/>
            <a:chOff x="1938338" y="-1497012"/>
            <a:chExt cx="803275" cy="906462"/>
          </a:xfrm>
        </p:grpSpPr>
        <p:sp>
          <p:nvSpPr>
            <p:cNvPr id="2219" name="Google Shape;24441;p673">
              <a:extLst>
                <a:ext uri="{FF2B5EF4-FFF2-40B4-BE49-F238E27FC236}">
                  <a16:creationId xmlns:a16="http://schemas.microsoft.com/office/drawing/2014/main" id="{F3EE34DB-DE4F-4104-8D66-7710C68A5756}"/>
                </a:ext>
              </a:extLst>
            </p:cNvPr>
            <p:cNvSpPr/>
            <p:nvPr/>
          </p:nvSpPr>
          <p:spPr>
            <a:xfrm>
              <a:off x="1938338" y="-1285875"/>
              <a:ext cx="803275" cy="695325"/>
            </a:xfrm>
            <a:custGeom>
              <a:avLst/>
              <a:gdLst/>
              <a:ahLst/>
              <a:cxnLst/>
              <a:rect l="l" t="t" r="r" b="b"/>
              <a:pathLst>
                <a:path w="214" h="185" extrusionOk="0">
                  <a:moveTo>
                    <a:pt x="214" y="121"/>
                  </a:moveTo>
                  <a:cubicBezTo>
                    <a:pt x="208" y="133"/>
                    <a:pt x="206" y="139"/>
                    <a:pt x="198" y="150"/>
                  </a:cubicBezTo>
                  <a:cubicBezTo>
                    <a:pt x="188" y="166"/>
                    <a:pt x="174" y="185"/>
                    <a:pt x="156" y="185"/>
                  </a:cubicBezTo>
                  <a:cubicBezTo>
                    <a:pt x="140" y="185"/>
                    <a:pt x="136" y="175"/>
                    <a:pt x="115" y="175"/>
                  </a:cubicBezTo>
                  <a:cubicBezTo>
                    <a:pt x="93" y="175"/>
                    <a:pt x="89" y="185"/>
                    <a:pt x="73" y="185"/>
                  </a:cubicBezTo>
                  <a:cubicBezTo>
                    <a:pt x="55" y="185"/>
                    <a:pt x="42" y="168"/>
                    <a:pt x="31" y="152"/>
                  </a:cubicBezTo>
                  <a:cubicBezTo>
                    <a:pt x="3" y="109"/>
                    <a:pt x="0" y="58"/>
                    <a:pt x="17" y="31"/>
                  </a:cubicBezTo>
                  <a:cubicBezTo>
                    <a:pt x="30" y="12"/>
                    <a:pt x="50" y="0"/>
                    <a:pt x="68" y="0"/>
                  </a:cubicBezTo>
                  <a:cubicBezTo>
                    <a:pt x="87" y="0"/>
                    <a:pt x="99" y="11"/>
                    <a:pt x="115" y="11"/>
                  </a:cubicBezTo>
                  <a:cubicBezTo>
                    <a:pt x="130" y="11"/>
                    <a:pt x="139" y="0"/>
                    <a:pt x="161" y="0"/>
                  </a:cubicBezTo>
                  <a:cubicBezTo>
                    <a:pt x="177" y="0"/>
                    <a:pt x="195" y="9"/>
                    <a:pt x="207" y="25"/>
                  </a:cubicBezTo>
                  <a:cubicBezTo>
                    <a:pt x="166" y="47"/>
                    <a:pt x="173" y="105"/>
                    <a:pt x="214" y="12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20" name="Google Shape;24442;p673">
              <a:extLst>
                <a:ext uri="{FF2B5EF4-FFF2-40B4-BE49-F238E27FC236}">
                  <a16:creationId xmlns:a16="http://schemas.microsoft.com/office/drawing/2014/main" id="{861FC99A-4EF6-4B46-94A9-1CFF4B192F88}"/>
                </a:ext>
              </a:extLst>
            </p:cNvPr>
            <p:cNvSpPr/>
            <p:nvPr/>
          </p:nvSpPr>
          <p:spPr>
            <a:xfrm>
              <a:off x="2328863" y="-1497012"/>
              <a:ext cx="203200" cy="219075"/>
            </a:xfrm>
            <a:custGeom>
              <a:avLst/>
              <a:gdLst/>
              <a:ahLst/>
              <a:cxnLst/>
              <a:rect l="l" t="t" r="r" b="b"/>
              <a:pathLst>
                <a:path w="54" h="58" extrusionOk="0">
                  <a:moveTo>
                    <a:pt x="40" y="39"/>
                  </a:moveTo>
                  <a:cubicBezTo>
                    <a:pt x="48" y="29"/>
                    <a:pt x="54" y="14"/>
                    <a:pt x="52" y="0"/>
                  </a:cubicBezTo>
                  <a:cubicBezTo>
                    <a:pt x="39" y="1"/>
                    <a:pt x="24" y="9"/>
                    <a:pt x="15" y="20"/>
                  </a:cubicBezTo>
                  <a:cubicBezTo>
                    <a:pt x="7" y="29"/>
                    <a:pt x="0" y="44"/>
                    <a:pt x="3" y="58"/>
                  </a:cubicBezTo>
                  <a:cubicBezTo>
                    <a:pt x="17" y="58"/>
                    <a:pt x="32" y="50"/>
                    <a:pt x="40" y="39"/>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grpSp>
      <p:sp>
        <p:nvSpPr>
          <p:cNvPr id="2221" name="Google Shape;24445;p673">
            <a:extLst>
              <a:ext uri="{FF2B5EF4-FFF2-40B4-BE49-F238E27FC236}">
                <a16:creationId xmlns:a16="http://schemas.microsoft.com/office/drawing/2014/main" id="{92E5882E-37F9-4D22-B683-9DDD97539DB2}"/>
              </a:ext>
            </a:extLst>
          </p:cNvPr>
          <p:cNvSpPr/>
          <p:nvPr userDrawn="1"/>
        </p:nvSpPr>
        <p:spPr>
          <a:xfrm>
            <a:off x="6279359" y="8175819"/>
            <a:ext cx="914400" cy="9144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22" name="Google Shape;24446;p673">
            <a:extLst>
              <a:ext uri="{FF2B5EF4-FFF2-40B4-BE49-F238E27FC236}">
                <a16:creationId xmlns:a16="http://schemas.microsoft.com/office/drawing/2014/main" id="{93FB3A6F-38CD-4C81-AC8B-8BB9E6A9387F}"/>
              </a:ext>
            </a:extLst>
          </p:cNvPr>
          <p:cNvSpPr/>
          <p:nvPr userDrawn="1"/>
        </p:nvSpPr>
        <p:spPr>
          <a:xfrm>
            <a:off x="6280232" y="8175820"/>
            <a:ext cx="913527" cy="913527"/>
          </a:xfrm>
          <a:prstGeom prst="ellipse">
            <a:avLst/>
          </a:prstGeom>
          <a:solidFill>
            <a:schemeClr val="accent1"/>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
        <p:nvSpPr>
          <p:cNvPr id="2223" name="Google Shape;24447;p673">
            <a:extLst>
              <a:ext uri="{FF2B5EF4-FFF2-40B4-BE49-F238E27FC236}">
                <a16:creationId xmlns:a16="http://schemas.microsoft.com/office/drawing/2014/main" id="{23C9F770-D778-455D-A014-6607F59C5A06}"/>
              </a:ext>
            </a:extLst>
          </p:cNvPr>
          <p:cNvSpPr/>
          <p:nvPr userDrawn="1"/>
        </p:nvSpPr>
        <p:spPr>
          <a:xfrm>
            <a:off x="6497698" y="8320797"/>
            <a:ext cx="491697" cy="620954"/>
          </a:xfrm>
          <a:custGeom>
            <a:avLst/>
            <a:gdLst/>
            <a:ahLst/>
            <a:cxnLst/>
            <a:rect l="l" t="t" r="r" b="b"/>
            <a:pathLst>
              <a:path w="866" h="1094" extrusionOk="0">
                <a:moveTo>
                  <a:pt x="347" y="731"/>
                </a:moveTo>
                <a:cubicBezTo>
                  <a:pt x="319" y="879"/>
                  <a:pt x="284" y="1020"/>
                  <a:pt x="182" y="1094"/>
                </a:cubicBezTo>
                <a:cubicBezTo>
                  <a:pt x="151" y="871"/>
                  <a:pt x="229" y="703"/>
                  <a:pt x="265" y="526"/>
                </a:cubicBezTo>
                <a:cubicBezTo>
                  <a:pt x="203" y="422"/>
                  <a:pt x="272" y="214"/>
                  <a:pt x="402" y="265"/>
                </a:cubicBezTo>
                <a:cubicBezTo>
                  <a:pt x="561" y="328"/>
                  <a:pt x="264" y="650"/>
                  <a:pt x="463" y="690"/>
                </a:cubicBezTo>
                <a:cubicBezTo>
                  <a:pt x="672" y="732"/>
                  <a:pt x="757" y="328"/>
                  <a:pt x="628" y="197"/>
                </a:cubicBezTo>
                <a:cubicBezTo>
                  <a:pt x="441" y="7"/>
                  <a:pt x="84" y="192"/>
                  <a:pt x="128" y="464"/>
                </a:cubicBezTo>
                <a:cubicBezTo>
                  <a:pt x="138" y="530"/>
                  <a:pt x="207" y="550"/>
                  <a:pt x="155" y="642"/>
                </a:cubicBezTo>
                <a:cubicBezTo>
                  <a:pt x="35" y="616"/>
                  <a:pt x="0" y="521"/>
                  <a:pt x="4" y="395"/>
                </a:cubicBezTo>
                <a:cubicBezTo>
                  <a:pt x="12" y="190"/>
                  <a:pt x="189" y="46"/>
                  <a:pt x="367" y="26"/>
                </a:cubicBezTo>
                <a:cubicBezTo>
                  <a:pt x="593" y="0"/>
                  <a:pt x="804" y="108"/>
                  <a:pt x="833" y="320"/>
                </a:cubicBezTo>
                <a:cubicBezTo>
                  <a:pt x="866" y="559"/>
                  <a:pt x="731" y="818"/>
                  <a:pt x="491" y="800"/>
                </a:cubicBezTo>
                <a:cubicBezTo>
                  <a:pt x="425" y="795"/>
                  <a:pt x="398" y="762"/>
                  <a:pt x="347" y="731"/>
                </a:cubicBez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dk1"/>
              </a:solidFill>
              <a:latin typeface="Open Sans Light"/>
              <a:ea typeface="Open Sans Light"/>
              <a:cs typeface="Open Sans Light"/>
              <a:sym typeface="Open Sans Light"/>
            </a:endParaRPr>
          </a:p>
        </p:txBody>
      </p:sp>
    </p:spTree>
    <p:extLst>
      <p:ext uri="{BB962C8B-B14F-4D97-AF65-F5344CB8AC3E}">
        <p14:creationId xmlns:p14="http://schemas.microsoft.com/office/powerpoint/2010/main" val="22992317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Learning outcomes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122A1D-5CCB-4425-8A81-B939D9AD720F}"/>
              </a:ext>
            </a:extLst>
          </p:cNvPr>
          <p:cNvSpPr>
            <a:spLocks noGrp="1"/>
          </p:cNvSpPr>
          <p:nvPr>
            <p:ph type="title"/>
          </p:nvPr>
        </p:nvSpPr>
        <p:spPr>
          <a:xfrm>
            <a:off x="334963" y="333375"/>
            <a:ext cx="11522074" cy="1325563"/>
          </a:xfrm>
        </p:spPr>
        <p:txBody>
          <a:bodyPr>
            <a:normAutofit/>
          </a:bodyPr>
          <a:lstStyle>
            <a:lvl1pPr>
              <a:defRPr sz="3600"/>
            </a:lvl1pPr>
          </a:lstStyle>
          <a:p>
            <a:r>
              <a:rPr lang="en-US"/>
              <a:t>Click to edit Master title style</a:t>
            </a:r>
            <a:endParaRPr lang="en-AU"/>
          </a:p>
        </p:txBody>
      </p:sp>
      <p:sp>
        <p:nvSpPr>
          <p:cNvPr id="3" name="Content Placeholder 2">
            <a:extLst>
              <a:ext uri="{FF2B5EF4-FFF2-40B4-BE49-F238E27FC236}">
                <a16:creationId xmlns:a16="http://schemas.microsoft.com/office/drawing/2014/main" id="{3AEE32B6-7187-47E0-BB70-CD9AAA6A3368}"/>
              </a:ext>
            </a:extLst>
          </p:cNvPr>
          <p:cNvSpPr>
            <a:spLocks noGrp="1"/>
          </p:cNvSpPr>
          <p:nvPr>
            <p:ph idx="1"/>
          </p:nvPr>
        </p:nvSpPr>
        <p:spPr>
          <a:xfrm>
            <a:off x="334962" y="1793875"/>
            <a:ext cx="11522075" cy="4351338"/>
          </a:xfrm>
        </p:spPr>
        <p:txBody>
          <a:bodyPr>
            <a:normAutofit/>
          </a:bodyPr>
          <a:lstStyle>
            <a:lvl1pPr>
              <a:defRPr sz="1800"/>
            </a:lvl1pPr>
            <a:lvl2pPr>
              <a:defRPr sz="1600"/>
            </a:lvl2pPr>
            <a:lvl3pPr>
              <a:defRPr sz="1400"/>
            </a:lvl3pPr>
            <a:lvl4pPr>
              <a:defRPr sz="1200"/>
            </a:lvl4pPr>
            <a:lvl5pPr>
              <a:defRPr sz="1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50600" y="6362530"/>
            <a:ext cx="706438" cy="286232"/>
          </a:xfrm>
        </p:spPr>
        <p:txBody>
          <a:bodyPr rIns="0"/>
          <a:lstStyle>
            <a:lvl1pPr>
              <a:defRPr sz="800"/>
            </a:lvl1pPr>
          </a:lstStyle>
          <a:p>
            <a:fld id="{D46CBC3E-1147-4475-BA5A-10903BA8BD79}" type="slidenum">
              <a:rPr lang="en-AU" smtClean="0"/>
              <a:pPr/>
              <a:t>‹#›</a:t>
            </a:fld>
            <a:endParaRPr lang="en-AU"/>
          </a:p>
        </p:txBody>
      </p:sp>
      <p:sp>
        <p:nvSpPr>
          <p:cNvPr id="7" name="Graphic 17">
            <a:extLst>
              <a:ext uri="{FF2B5EF4-FFF2-40B4-BE49-F238E27FC236}">
                <a16:creationId xmlns:a16="http://schemas.microsoft.com/office/drawing/2014/main" id="{80F19607-48A4-4E65-B5DA-E022199BA975}"/>
              </a:ext>
            </a:extLst>
          </p:cNvPr>
          <p:cNvSpPr/>
          <p:nvPr userDrawn="1"/>
        </p:nvSpPr>
        <p:spPr>
          <a:xfrm>
            <a:off x="334962" y="6415151"/>
            <a:ext cx="488541" cy="284099"/>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
        <p:nvSpPr>
          <p:cNvPr id="9" name="TextBox 8">
            <a:extLst>
              <a:ext uri="{FF2B5EF4-FFF2-40B4-BE49-F238E27FC236}">
                <a16:creationId xmlns:a16="http://schemas.microsoft.com/office/drawing/2014/main" id="{9D9171D0-50BB-45E7-9389-CC87B7C383E0}"/>
              </a:ext>
            </a:extLst>
          </p:cNvPr>
          <p:cNvSpPr txBox="1"/>
          <p:nvPr userDrawn="1"/>
        </p:nvSpPr>
        <p:spPr>
          <a:xfrm>
            <a:off x="935850" y="6362530"/>
            <a:ext cx="905649" cy="286232"/>
          </a:xfrm>
          <a:prstGeom prst="rect">
            <a:avLst/>
          </a:prstGeom>
          <a:noFill/>
        </p:spPr>
        <p:txBody>
          <a:bodyPr wrap="square" rtlCol="0">
            <a:spAutoFit/>
          </a:bodyPr>
          <a:lstStyle/>
          <a:p>
            <a:pPr>
              <a:lnSpc>
                <a:spcPct val="90000"/>
              </a:lnSpc>
            </a:pPr>
            <a:r>
              <a:rPr lang="en-US" sz="700">
                <a:solidFill>
                  <a:srgbClr val="114954"/>
                </a:solidFill>
                <a:latin typeface="Arial" panose="020B0604020202020204" pitchFamily="34" charset="0"/>
                <a:cs typeface="Arial" panose="020B0604020202020204" pitchFamily="34" charset="0"/>
              </a:rPr>
              <a:t>Transformational </a:t>
            </a:r>
            <a:br>
              <a:rPr lang="en-US" sz="700">
                <a:solidFill>
                  <a:srgbClr val="114954"/>
                </a:solidFill>
                <a:latin typeface="Arial" panose="020B0604020202020204" pitchFamily="34" charset="0"/>
                <a:cs typeface="Arial" panose="020B0604020202020204" pitchFamily="34" charset="0"/>
              </a:rPr>
            </a:br>
            <a:r>
              <a:rPr lang="en-US" sz="700">
                <a:solidFill>
                  <a:srgbClr val="114954"/>
                </a:solidFill>
                <a:latin typeface="Arial" panose="020B0604020202020204" pitchFamily="34" charset="0"/>
                <a:cs typeface="Arial" panose="020B0604020202020204" pitchFamily="34" charset="0"/>
              </a:rPr>
              <a:t>Learning</a:t>
            </a:r>
          </a:p>
        </p:txBody>
      </p:sp>
    </p:spTree>
    <p:extLst>
      <p:ext uri="{BB962C8B-B14F-4D97-AF65-F5344CB8AC3E}">
        <p14:creationId xmlns:p14="http://schemas.microsoft.com/office/powerpoint/2010/main" val="288152361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ext one column" userDrawn="1">
  <p:cSld name="Text one column">
    <p:bg>
      <p:bgPr>
        <a:solidFill>
          <a:srgbClr val="FFFFFF"/>
        </a:solidFill>
        <a:effectLst/>
      </p:bgPr>
    </p:bg>
    <p:spTree>
      <p:nvGrpSpPr>
        <p:cNvPr id="1" name="Shape 20"/>
        <p:cNvGrpSpPr/>
        <p:nvPr/>
      </p:nvGrpSpPr>
      <p:grpSpPr>
        <a:xfrm>
          <a:off x="0" y="0"/>
          <a:ext cx="0" cy="0"/>
          <a:chOff x="0" y="0"/>
          <a:chExt cx="0" cy="0"/>
        </a:xfrm>
      </p:grpSpPr>
    </p:spTree>
    <p:extLst>
      <p:ext uri="{BB962C8B-B14F-4D97-AF65-F5344CB8AC3E}">
        <p14:creationId xmlns:p14="http://schemas.microsoft.com/office/powerpoint/2010/main" val="29925949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8_List Screenshot">
    <p:bg>
      <p:bgPr>
        <a:solidFill>
          <a:schemeClr val="bg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155A7EC-773F-440B-A22A-41686A7594EF}"/>
              </a:ext>
            </a:extLst>
          </p:cNvPr>
          <p:cNvSpPr/>
          <p:nvPr userDrawn="1"/>
        </p:nvSpPr>
        <p:spPr>
          <a:xfrm>
            <a:off x="4848876" y="0"/>
            <a:ext cx="7343124" cy="6858000"/>
          </a:xfrm>
          <a:prstGeom prst="rect">
            <a:avLst/>
          </a:prstGeom>
          <a:solidFill>
            <a:srgbClr val="3074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grpSp>
        <p:nvGrpSpPr>
          <p:cNvPr id="3" name="Object 9" descr="preencoded.png">
            <a:extLst>
              <a:ext uri="{FF2B5EF4-FFF2-40B4-BE49-F238E27FC236}">
                <a16:creationId xmlns:a16="http://schemas.microsoft.com/office/drawing/2014/main" id="{684220C1-CBED-4590-8643-1E93626FE09B}"/>
              </a:ext>
            </a:extLst>
          </p:cNvPr>
          <p:cNvGrpSpPr/>
          <p:nvPr/>
        </p:nvGrpSpPr>
        <p:grpSpPr>
          <a:xfrm>
            <a:off x="5192640" y="1409567"/>
            <a:ext cx="7783508" cy="4864992"/>
            <a:chOff x="5192640" y="1409567"/>
            <a:chExt cx="7783508" cy="4864992"/>
          </a:xfrm>
          <a:solidFill>
            <a:schemeClr val="accent5"/>
          </a:solidFill>
        </p:grpSpPr>
        <p:sp>
          <p:nvSpPr>
            <p:cNvPr id="4" name="Freeform: Shape 3">
              <a:extLst>
                <a:ext uri="{FF2B5EF4-FFF2-40B4-BE49-F238E27FC236}">
                  <a16:creationId xmlns:a16="http://schemas.microsoft.com/office/drawing/2014/main" id="{B8F88931-0555-4F7D-9563-4212287AF38E}"/>
                </a:ext>
              </a:extLst>
            </p:cNvPr>
            <p:cNvSpPr/>
            <p:nvPr/>
          </p:nvSpPr>
          <p:spPr>
            <a:xfrm>
              <a:off x="5605652" y="1409567"/>
              <a:ext cx="6959145" cy="4638594"/>
            </a:xfrm>
            <a:custGeom>
              <a:avLst/>
              <a:gdLst>
                <a:gd name="connsiteX0" fmla="*/ 128595 w 6959145"/>
                <a:gd name="connsiteY0" fmla="*/ 0 h 4638594"/>
                <a:gd name="connsiteX1" fmla="*/ 6830543 w 6959145"/>
                <a:gd name="connsiteY1" fmla="*/ 0 h 4638594"/>
                <a:gd name="connsiteX2" fmla="*/ 6959146 w 6959145"/>
                <a:gd name="connsiteY2" fmla="*/ 128535 h 4638594"/>
                <a:gd name="connsiteX3" fmla="*/ 6959146 w 6959145"/>
                <a:gd name="connsiteY3" fmla="*/ 4638594 h 4638594"/>
                <a:gd name="connsiteX4" fmla="*/ 0 w 6959145"/>
                <a:gd name="connsiteY4" fmla="*/ 4638594 h 4638594"/>
                <a:gd name="connsiteX5" fmla="*/ 0 w 6959145"/>
                <a:gd name="connsiteY5" fmla="*/ 128534 h 4638594"/>
                <a:gd name="connsiteX6" fmla="*/ 128595 w 6959145"/>
                <a:gd name="connsiteY6" fmla="*/ 0 h 46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145" h="4638594">
                  <a:moveTo>
                    <a:pt x="128595" y="0"/>
                  </a:moveTo>
                  <a:lnTo>
                    <a:pt x="6830543" y="0"/>
                  </a:lnTo>
                  <a:cubicBezTo>
                    <a:pt x="6901565" y="0"/>
                    <a:pt x="6959146" y="57547"/>
                    <a:pt x="6959146" y="128535"/>
                  </a:cubicBezTo>
                  <a:lnTo>
                    <a:pt x="6959146" y="4638594"/>
                  </a:lnTo>
                  <a:lnTo>
                    <a:pt x="0" y="4638594"/>
                  </a:lnTo>
                  <a:lnTo>
                    <a:pt x="0" y="128534"/>
                  </a:lnTo>
                  <a:cubicBezTo>
                    <a:pt x="0" y="57547"/>
                    <a:pt x="57573" y="0"/>
                    <a:pt x="128595" y="0"/>
                  </a:cubicBezTo>
                  <a:close/>
                </a:path>
              </a:pathLst>
            </a:custGeom>
            <a:solidFill>
              <a:schemeClr val="bg1"/>
            </a:solidFill>
            <a:ln w="12700" cap="flat">
              <a:solidFill>
                <a:srgbClr val="000000"/>
              </a:solidFill>
              <a:prstDash val="solid"/>
              <a:miter/>
            </a:ln>
          </p:spPr>
          <p:txBody>
            <a:bodyPr rtlCol="0" anchor="ctr"/>
            <a:lstStyle/>
            <a:p>
              <a:endParaRPr lang="en-AU"/>
            </a:p>
          </p:txBody>
        </p:sp>
        <p:sp>
          <p:nvSpPr>
            <p:cNvPr id="5" name="Freeform: Shape 4">
              <a:extLst>
                <a:ext uri="{FF2B5EF4-FFF2-40B4-BE49-F238E27FC236}">
                  <a16:creationId xmlns:a16="http://schemas.microsoft.com/office/drawing/2014/main" id="{9ABD245D-1A17-4D53-9527-C8AEBE4B74A5}"/>
                </a:ext>
              </a:extLst>
            </p:cNvPr>
            <p:cNvSpPr/>
            <p:nvPr/>
          </p:nvSpPr>
          <p:spPr>
            <a:xfrm>
              <a:off x="9043195" y="1502791"/>
              <a:ext cx="83978" cy="83939"/>
            </a:xfrm>
            <a:custGeom>
              <a:avLst/>
              <a:gdLst>
                <a:gd name="connsiteX0" fmla="*/ 83979 w 83978"/>
                <a:gd name="connsiteY0" fmla="*/ 41970 h 83939"/>
                <a:gd name="connsiteX1" fmla="*/ 41990 w 83978"/>
                <a:gd name="connsiteY1" fmla="*/ 83940 h 83939"/>
                <a:gd name="connsiteX2" fmla="*/ 0 w 83978"/>
                <a:gd name="connsiteY2" fmla="*/ 41970 h 83939"/>
                <a:gd name="connsiteX3" fmla="*/ 41990 w 83978"/>
                <a:gd name="connsiteY3" fmla="*/ 0 h 83939"/>
                <a:gd name="connsiteX4" fmla="*/ 83979 w 83978"/>
                <a:gd name="connsiteY4" fmla="*/ 41970 h 83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78" h="83939">
                  <a:moveTo>
                    <a:pt x="83979" y="41970"/>
                  </a:moveTo>
                  <a:cubicBezTo>
                    <a:pt x="83979" y="65149"/>
                    <a:pt x="65180" y="83940"/>
                    <a:pt x="41990" y="83940"/>
                  </a:cubicBezTo>
                  <a:cubicBezTo>
                    <a:pt x="18799" y="83940"/>
                    <a:pt x="0" y="65149"/>
                    <a:pt x="0" y="41970"/>
                  </a:cubicBezTo>
                  <a:cubicBezTo>
                    <a:pt x="0" y="18790"/>
                    <a:pt x="18800" y="0"/>
                    <a:pt x="41990" y="0"/>
                  </a:cubicBezTo>
                  <a:cubicBezTo>
                    <a:pt x="65180" y="0"/>
                    <a:pt x="83979" y="18790"/>
                    <a:pt x="83979" y="41970"/>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8" name="Freeform: Shape 7">
              <a:extLst>
                <a:ext uri="{FF2B5EF4-FFF2-40B4-BE49-F238E27FC236}">
                  <a16:creationId xmlns:a16="http://schemas.microsoft.com/office/drawing/2014/main" id="{46FA9FAF-8EA7-4FE7-BD50-45B16C16009C}"/>
                </a:ext>
              </a:extLst>
            </p:cNvPr>
            <p:cNvSpPr/>
            <p:nvPr/>
          </p:nvSpPr>
          <p:spPr>
            <a:xfrm>
              <a:off x="5192640" y="6044122"/>
              <a:ext cx="7785143" cy="230437"/>
            </a:xfrm>
            <a:custGeom>
              <a:avLst/>
              <a:gdLst>
                <a:gd name="connsiteX0" fmla="*/ 235142 w 7785143"/>
                <a:gd name="connsiteY0" fmla="*/ 230437 h 230437"/>
                <a:gd name="connsiteX1" fmla="*/ 7550000 w 7785143"/>
                <a:gd name="connsiteY1" fmla="*/ 230437 h 230437"/>
                <a:gd name="connsiteX2" fmla="*/ 7785143 w 7785143"/>
                <a:gd name="connsiteY2" fmla="*/ 0 h 230437"/>
                <a:gd name="connsiteX3" fmla="*/ 0 w 7785143"/>
                <a:gd name="connsiteY3" fmla="*/ 0 h 230437"/>
                <a:gd name="connsiteX4" fmla="*/ 235142 w 7785143"/>
                <a:gd name="connsiteY4" fmla="*/ 230437 h 230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5143" h="230437">
                  <a:moveTo>
                    <a:pt x="235142" y="230437"/>
                  </a:moveTo>
                  <a:lnTo>
                    <a:pt x="7550000" y="230437"/>
                  </a:lnTo>
                  <a:cubicBezTo>
                    <a:pt x="7678332" y="230437"/>
                    <a:pt x="7782663" y="127687"/>
                    <a:pt x="7785143" y="0"/>
                  </a:cubicBezTo>
                  <a:lnTo>
                    <a:pt x="0" y="0"/>
                  </a:lnTo>
                  <a:cubicBezTo>
                    <a:pt x="2474" y="127687"/>
                    <a:pt x="106804" y="230437"/>
                    <a:pt x="235142" y="230437"/>
                  </a:cubicBezTo>
                  <a:close/>
                </a:path>
              </a:pathLst>
            </a:custGeom>
            <a:solidFill>
              <a:schemeClr val="bg1">
                <a:lumMod val="85000"/>
              </a:schemeClr>
            </a:solidFill>
            <a:ln w="12700" cap="flat">
              <a:solidFill>
                <a:srgbClr val="000000"/>
              </a:solidFill>
              <a:prstDash val="solid"/>
              <a:miter/>
            </a:ln>
          </p:spPr>
          <p:txBody>
            <a:bodyPr rtlCol="0" anchor="ctr"/>
            <a:lstStyle/>
            <a:p>
              <a:endParaRPr lang="en-AU"/>
            </a:p>
          </p:txBody>
        </p:sp>
        <p:sp>
          <p:nvSpPr>
            <p:cNvPr id="10" name="Freeform: Shape 9">
              <a:extLst>
                <a:ext uri="{FF2B5EF4-FFF2-40B4-BE49-F238E27FC236}">
                  <a16:creationId xmlns:a16="http://schemas.microsoft.com/office/drawing/2014/main" id="{12BD576C-29A9-4B18-B5F6-0CE250BDC97D}"/>
                </a:ext>
              </a:extLst>
            </p:cNvPr>
            <p:cNvSpPr/>
            <p:nvPr/>
          </p:nvSpPr>
          <p:spPr>
            <a:xfrm>
              <a:off x="8736839" y="6097396"/>
              <a:ext cx="683370" cy="110576"/>
            </a:xfrm>
            <a:custGeom>
              <a:avLst/>
              <a:gdLst>
                <a:gd name="connsiteX0" fmla="*/ 115180 w 683370"/>
                <a:gd name="connsiteY0" fmla="*/ 110576 h 110576"/>
                <a:gd name="connsiteX1" fmla="*/ 568190 w 683370"/>
                <a:gd name="connsiteY1" fmla="*/ 110576 h 110576"/>
                <a:gd name="connsiteX2" fmla="*/ 683370 w 683370"/>
                <a:gd name="connsiteY2" fmla="*/ 0 h 110576"/>
                <a:gd name="connsiteX3" fmla="*/ 0 w 683370"/>
                <a:gd name="connsiteY3" fmla="*/ 0 h 110576"/>
                <a:gd name="connsiteX4" fmla="*/ 115180 w 683370"/>
                <a:gd name="connsiteY4" fmla="*/ 110576 h 110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370" h="110576">
                  <a:moveTo>
                    <a:pt x="115180" y="110576"/>
                  </a:moveTo>
                  <a:lnTo>
                    <a:pt x="568190" y="110576"/>
                  </a:lnTo>
                  <a:cubicBezTo>
                    <a:pt x="630294" y="110576"/>
                    <a:pt x="680936" y="61481"/>
                    <a:pt x="683370" y="0"/>
                  </a:cubicBezTo>
                  <a:lnTo>
                    <a:pt x="0" y="0"/>
                  </a:lnTo>
                  <a:cubicBezTo>
                    <a:pt x="2434" y="61481"/>
                    <a:pt x="53066" y="110576"/>
                    <a:pt x="115180" y="110576"/>
                  </a:cubicBezTo>
                  <a:close/>
                </a:path>
              </a:pathLst>
            </a:custGeom>
            <a:solidFill>
              <a:schemeClr val="accent5"/>
            </a:solidFill>
            <a:ln w="12700" cap="flat">
              <a:solidFill>
                <a:srgbClr val="000000"/>
              </a:solidFill>
              <a:prstDash val="solid"/>
              <a:miter/>
            </a:ln>
          </p:spPr>
          <p:txBody>
            <a:bodyPr rtlCol="0" anchor="ctr"/>
            <a:lstStyle/>
            <a:p>
              <a:endParaRPr lang="en-AU"/>
            </a:p>
          </p:txBody>
        </p:sp>
        <p:sp>
          <p:nvSpPr>
            <p:cNvPr id="12" name="Freeform: Shape 11">
              <a:extLst>
                <a:ext uri="{FF2B5EF4-FFF2-40B4-BE49-F238E27FC236}">
                  <a16:creationId xmlns:a16="http://schemas.microsoft.com/office/drawing/2014/main" id="{C787F1E1-0938-4681-B22B-6A830B91CC7F}"/>
                </a:ext>
              </a:extLst>
            </p:cNvPr>
            <p:cNvSpPr/>
            <p:nvPr/>
          </p:nvSpPr>
          <p:spPr>
            <a:xfrm>
              <a:off x="5738887" y="1649291"/>
              <a:ext cx="6692659" cy="4265697"/>
            </a:xfrm>
            <a:custGeom>
              <a:avLst/>
              <a:gdLst>
                <a:gd name="connsiteX0" fmla="*/ 0 w 6692659"/>
                <a:gd name="connsiteY0" fmla="*/ 0 h 4265697"/>
                <a:gd name="connsiteX1" fmla="*/ 6692660 w 6692659"/>
                <a:gd name="connsiteY1" fmla="*/ 0 h 4265697"/>
                <a:gd name="connsiteX2" fmla="*/ 6692660 w 6692659"/>
                <a:gd name="connsiteY2" fmla="*/ 4265698 h 4265697"/>
                <a:gd name="connsiteX3" fmla="*/ 0 w 6692659"/>
                <a:gd name="connsiteY3" fmla="*/ 4265698 h 4265697"/>
              </a:gdLst>
              <a:ahLst/>
              <a:cxnLst>
                <a:cxn ang="0">
                  <a:pos x="connsiteX0" y="connsiteY0"/>
                </a:cxn>
                <a:cxn ang="0">
                  <a:pos x="connsiteX1" y="connsiteY1"/>
                </a:cxn>
                <a:cxn ang="0">
                  <a:pos x="connsiteX2" y="connsiteY2"/>
                </a:cxn>
                <a:cxn ang="0">
                  <a:pos x="connsiteX3" y="connsiteY3"/>
                </a:cxn>
              </a:cxnLst>
              <a:rect l="l" t="t" r="r" b="b"/>
              <a:pathLst>
                <a:path w="6692659" h="4265697">
                  <a:moveTo>
                    <a:pt x="0" y="0"/>
                  </a:moveTo>
                  <a:lnTo>
                    <a:pt x="6692660" y="0"/>
                  </a:lnTo>
                  <a:lnTo>
                    <a:pt x="6692660" y="4265698"/>
                  </a:lnTo>
                  <a:lnTo>
                    <a:pt x="0" y="4265698"/>
                  </a:lnTo>
                  <a:close/>
                </a:path>
              </a:pathLst>
            </a:custGeom>
            <a:solidFill>
              <a:srgbClr val="FBF3E4"/>
            </a:solidFill>
            <a:ln w="12700" cap="flat">
              <a:solidFill>
                <a:srgbClr val="0E0E0E"/>
              </a:solidFill>
              <a:prstDash val="solid"/>
              <a:miter/>
            </a:ln>
          </p:spPr>
          <p:txBody>
            <a:bodyPr rtlCol="0" anchor="ctr"/>
            <a:lstStyle/>
            <a:p>
              <a:endParaRPr lang="en-AU"/>
            </a:p>
          </p:txBody>
        </p:sp>
      </p:grpSp>
      <p:sp>
        <p:nvSpPr>
          <p:cNvPr id="6" name="Slide Number Placeholder 5">
            <a:extLst>
              <a:ext uri="{FF2B5EF4-FFF2-40B4-BE49-F238E27FC236}">
                <a16:creationId xmlns:a16="http://schemas.microsoft.com/office/drawing/2014/main" id="{344D518B-31AD-4230-B87F-67528BE2A6A6}"/>
              </a:ext>
            </a:extLst>
          </p:cNvPr>
          <p:cNvSpPr>
            <a:spLocks noGrp="1"/>
          </p:cNvSpPr>
          <p:nvPr>
            <p:ph type="sldNum" sz="quarter" idx="12"/>
          </p:nvPr>
        </p:nvSpPr>
        <p:spPr>
          <a:xfrm>
            <a:off x="11106150" y="6362530"/>
            <a:ext cx="706438" cy="286232"/>
          </a:xfrm>
        </p:spPr>
        <p:txBody>
          <a:bodyPr rIns="0"/>
          <a:lstStyle>
            <a:lvl1pPr>
              <a:defRPr sz="800">
                <a:solidFill>
                  <a:schemeClr val="bg1"/>
                </a:solidFill>
              </a:defRPr>
            </a:lvl1pPr>
          </a:lstStyle>
          <a:p>
            <a:fld id="{D46CBC3E-1147-4475-BA5A-10903BA8BD79}" type="slidenum">
              <a:rPr lang="en-AU" smtClean="0"/>
              <a:pPr/>
              <a:t>‹#›</a:t>
            </a:fld>
            <a:endParaRPr lang="en-AU"/>
          </a:p>
        </p:txBody>
      </p:sp>
      <p:sp>
        <p:nvSpPr>
          <p:cNvPr id="23" name="Title 1">
            <a:extLst>
              <a:ext uri="{FF2B5EF4-FFF2-40B4-BE49-F238E27FC236}">
                <a16:creationId xmlns:a16="http://schemas.microsoft.com/office/drawing/2014/main" id="{E6F62601-0FAB-47A2-9F80-0229DD247C87}"/>
              </a:ext>
            </a:extLst>
          </p:cNvPr>
          <p:cNvSpPr>
            <a:spLocks noGrp="1"/>
          </p:cNvSpPr>
          <p:nvPr>
            <p:ph type="title"/>
          </p:nvPr>
        </p:nvSpPr>
        <p:spPr>
          <a:xfrm>
            <a:off x="334963" y="333375"/>
            <a:ext cx="4135438" cy="1584325"/>
          </a:xfrm>
        </p:spPr>
        <p:txBody>
          <a:bodyPr>
            <a:noAutofit/>
          </a:bodyPr>
          <a:lstStyle>
            <a:lvl1pPr>
              <a:defRPr sz="3600"/>
            </a:lvl1pPr>
          </a:lstStyle>
          <a:p>
            <a:r>
              <a:rPr lang="en-US"/>
              <a:t>Click to edit Master title style</a:t>
            </a:r>
            <a:endParaRPr lang="en-AU"/>
          </a:p>
        </p:txBody>
      </p:sp>
      <p:sp>
        <p:nvSpPr>
          <p:cNvPr id="15" name="Text Placeholder 4">
            <a:extLst>
              <a:ext uri="{FF2B5EF4-FFF2-40B4-BE49-F238E27FC236}">
                <a16:creationId xmlns:a16="http://schemas.microsoft.com/office/drawing/2014/main" id="{9AFBB5DF-B810-47B0-8133-5107D0A09499}"/>
              </a:ext>
            </a:extLst>
          </p:cNvPr>
          <p:cNvSpPr>
            <a:spLocks noGrp="1"/>
          </p:cNvSpPr>
          <p:nvPr>
            <p:ph type="body" sz="quarter" idx="16"/>
          </p:nvPr>
        </p:nvSpPr>
        <p:spPr>
          <a:xfrm>
            <a:off x="334962" y="1962951"/>
            <a:ext cx="4135438" cy="484908"/>
          </a:xfrm>
        </p:spPr>
        <p:txBody>
          <a:bodyPr>
            <a:normAutofit/>
          </a:bodyPr>
          <a:lstStyle>
            <a:lvl1pPr marL="0" indent="0">
              <a:spcBef>
                <a:spcPts val="0"/>
              </a:spcBef>
              <a:buNone/>
              <a:defRPr sz="1800" b="1"/>
            </a:lvl1pPr>
          </a:lstStyle>
          <a:p>
            <a:endParaRPr lang="en-AU"/>
          </a:p>
        </p:txBody>
      </p:sp>
      <p:sp>
        <p:nvSpPr>
          <p:cNvPr id="16" name="Text Placeholder 4">
            <a:extLst>
              <a:ext uri="{FF2B5EF4-FFF2-40B4-BE49-F238E27FC236}">
                <a16:creationId xmlns:a16="http://schemas.microsoft.com/office/drawing/2014/main" id="{BED78C7E-EBEC-458B-A5B9-B14EBBD7B432}"/>
              </a:ext>
            </a:extLst>
          </p:cNvPr>
          <p:cNvSpPr>
            <a:spLocks noGrp="1"/>
          </p:cNvSpPr>
          <p:nvPr>
            <p:ph type="body" sz="quarter" idx="23"/>
          </p:nvPr>
        </p:nvSpPr>
        <p:spPr>
          <a:xfrm>
            <a:off x="334962" y="2481366"/>
            <a:ext cx="3623289" cy="3833073"/>
          </a:xfrm>
        </p:spPr>
        <p:txBody>
          <a:bodyPr>
            <a:normAutofit/>
          </a:bodyPr>
          <a:lstStyle>
            <a:lvl1pPr marL="285750" indent="-285750">
              <a:spcBef>
                <a:spcPts val="0"/>
              </a:spcBef>
              <a:spcAft>
                <a:spcPts val="600"/>
              </a:spcAft>
              <a:buFont typeface="Arial" panose="020B0604020202020204" pitchFamily="34" charset="0"/>
              <a:buChar char="•"/>
              <a:defRPr sz="1600" b="0"/>
            </a:lvl1pPr>
          </a:lstStyle>
          <a:p>
            <a:endParaRPr lang="en-AU" dirty="0"/>
          </a:p>
        </p:txBody>
      </p:sp>
      <p:pic>
        <p:nvPicPr>
          <p:cNvPr id="11" name="Graphic 1">
            <a:extLst>
              <a:ext uri="{FF2B5EF4-FFF2-40B4-BE49-F238E27FC236}">
                <a16:creationId xmlns:a16="http://schemas.microsoft.com/office/drawing/2014/main" id="{1C01CAEE-3465-45BD-A125-FC6297A07A8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2566" y="6242484"/>
            <a:ext cx="1232345" cy="559762"/>
          </a:xfrm>
          <a:prstGeom prst="rect">
            <a:avLst/>
          </a:prstGeom>
        </p:spPr>
      </p:pic>
    </p:spTree>
    <p:extLst>
      <p:ext uri="{BB962C8B-B14F-4D97-AF65-F5344CB8AC3E}">
        <p14:creationId xmlns:p14="http://schemas.microsoft.com/office/powerpoint/2010/main" val="327948586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Action Slide 1">
    <p:bg>
      <p:bgPr>
        <a:solidFill>
          <a:schemeClr val="accent6">
            <a:hueOff val="-11571429"/>
            <a:satOff val="-46666"/>
            <a:lumOff val="5882"/>
          </a:schemeClr>
        </a:solidFill>
        <a:effectLst/>
      </p:bgPr>
    </p:bg>
    <p:spTree>
      <p:nvGrpSpPr>
        <p:cNvPr id="1" name=""/>
        <p:cNvGrpSpPr/>
        <p:nvPr/>
      </p:nvGrpSpPr>
      <p:grpSpPr>
        <a:xfrm>
          <a:off x="0" y="0"/>
          <a:ext cx="0" cy="0"/>
          <a:chOff x="0" y="0"/>
          <a:chExt cx="0" cy="0"/>
        </a:xfrm>
      </p:grpSpPr>
      <p:sp>
        <p:nvSpPr>
          <p:cNvPr id="1871" name="Action Slide 2"/>
          <p:cNvSpPr txBox="1">
            <a:spLocks noGrp="1"/>
          </p:cNvSpPr>
          <p:nvPr>
            <p:ph type="title" hasCustomPrompt="1"/>
          </p:nvPr>
        </p:nvSpPr>
        <p:spPr>
          <a:xfrm>
            <a:off x="349067" y="341087"/>
            <a:ext cx="5462373" cy="1016685"/>
          </a:xfrm>
          <a:prstGeom prst="rect">
            <a:avLst/>
          </a:prstGeom>
        </p:spPr>
        <p:txBody>
          <a:bodyPr/>
          <a:lstStyle>
            <a:lvl1pPr algn="l">
              <a:defRPr>
                <a:solidFill>
                  <a:srgbClr val="114954"/>
                </a:solidFill>
              </a:defRPr>
            </a:lvl1pPr>
          </a:lstStyle>
          <a:p>
            <a:r>
              <a:t>Action Slide 2</a:t>
            </a:r>
          </a:p>
        </p:txBody>
      </p:sp>
      <p:sp>
        <p:nvSpPr>
          <p:cNvPr id="1872" name="Body Level One…"/>
          <p:cNvSpPr txBox="1">
            <a:spLocks noGrp="1"/>
          </p:cNvSpPr>
          <p:nvPr>
            <p:ph type="body" sz="half" idx="1" hasCustomPrompt="1"/>
          </p:nvPr>
        </p:nvSpPr>
        <p:spPr>
          <a:xfrm>
            <a:off x="306908" y="1339372"/>
            <a:ext cx="11578184" cy="2869106"/>
          </a:xfrm>
          <a:prstGeom prst="rect">
            <a:avLst/>
          </a:prstGeom>
        </p:spPr>
        <p:txBody>
          <a:bodyPr/>
          <a:lstStyle>
            <a:lvl1pPr marL="0" indent="0">
              <a:buSzTx/>
              <a:buFontTx/>
              <a:buNone/>
              <a:defRPr sz="4000"/>
            </a:lvl1pPr>
            <a:lvl2pPr marL="0" indent="457200">
              <a:buSzTx/>
              <a:buFontTx/>
              <a:buNone/>
              <a:defRPr sz="4000"/>
            </a:lvl2pPr>
            <a:lvl3pPr marL="0" indent="914400">
              <a:buSzTx/>
              <a:buFontTx/>
              <a:buNone/>
              <a:defRPr sz="4000"/>
            </a:lvl3pPr>
            <a:lvl4pPr marL="0" indent="1371600">
              <a:buSzTx/>
              <a:buFontTx/>
              <a:buNone/>
              <a:defRPr sz="4000"/>
            </a:lvl4pPr>
            <a:lvl5pPr marL="0" indent="1828800">
              <a:buSzTx/>
              <a:buFontTx/>
              <a:buNone/>
              <a:defRPr sz="4000"/>
            </a:lvl5pPr>
          </a:lstStyle>
          <a:p>
            <a:r>
              <a:t>Instructions</a:t>
            </a:r>
          </a:p>
          <a:p>
            <a:pPr lvl="1"/>
            <a:endParaRPr/>
          </a:p>
          <a:p>
            <a:pPr lvl="2"/>
            <a:endParaRPr/>
          </a:p>
          <a:p>
            <a:pPr lvl="3"/>
            <a:endParaRPr/>
          </a:p>
          <a:p>
            <a:pPr lvl="4"/>
            <a:endParaRPr/>
          </a:p>
        </p:txBody>
      </p:sp>
      <p:sp>
        <p:nvSpPr>
          <p:cNvPr id="1873" name="Media Placeholder 249"/>
          <p:cNvSpPr>
            <a:spLocks noGrp="1"/>
          </p:cNvSpPr>
          <p:nvPr>
            <p:ph type="media" sz="quarter" idx="21"/>
          </p:nvPr>
        </p:nvSpPr>
        <p:spPr>
          <a:xfrm>
            <a:off x="3585893" y="4548370"/>
            <a:ext cx="5020214" cy="1659681"/>
          </a:xfrm>
          <a:prstGeom prst="rect">
            <a:avLst/>
          </a:prstGeom>
        </p:spPr>
        <p:txBody>
          <a:bodyPr lIns="91439" rIns="91439">
            <a:noAutofit/>
          </a:bodyPr>
          <a:lstStyle/>
          <a:p>
            <a:endParaRPr/>
          </a:p>
        </p:txBody>
      </p:sp>
      <p:grpSp>
        <p:nvGrpSpPr>
          <p:cNvPr id="2100" name="Graphic 2"/>
          <p:cNvGrpSpPr/>
          <p:nvPr/>
        </p:nvGrpSpPr>
        <p:grpSpPr>
          <a:xfrm>
            <a:off x="9043889" y="4339673"/>
            <a:ext cx="2928262" cy="2278840"/>
            <a:chOff x="0" y="0"/>
            <a:chExt cx="2928260" cy="2278839"/>
          </a:xfrm>
        </p:grpSpPr>
        <p:sp>
          <p:nvSpPr>
            <p:cNvPr id="1874" name="Freeform: Shape 281"/>
            <p:cNvSpPr/>
            <p:nvPr/>
          </p:nvSpPr>
          <p:spPr>
            <a:xfrm>
              <a:off x="2711612" y="1363534"/>
              <a:ext cx="93616" cy="97453"/>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13754" y="20278"/>
                    <a:pt x="20304" y="16188"/>
                    <a:pt x="21600" y="10313"/>
                  </a:cubicBezTo>
                  <a:lnTo>
                    <a:pt x="18687" y="1167"/>
                  </a:lnTo>
                  <a:lnTo>
                    <a:pt x="1215" y="0"/>
                  </a:lnTo>
                  <a:lnTo>
                    <a:pt x="0" y="21600"/>
                  </a:ln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875" name="Freeform: Shape 282"/>
            <p:cNvSpPr/>
            <p:nvPr/>
          </p:nvSpPr>
          <p:spPr>
            <a:xfrm>
              <a:off x="2710316" y="1362069"/>
              <a:ext cx="96207" cy="100349"/>
            </a:xfrm>
            <a:custGeom>
              <a:avLst/>
              <a:gdLst/>
              <a:ahLst/>
              <a:cxnLst>
                <a:cxn ang="0">
                  <a:pos x="wd2" y="hd2"/>
                </a:cxn>
                <a:cxn ang="5400000">
                  <a:pos x="wd2" y="hd2"/>
                </a:cxn>
                <a:cxn ang="10800000">
                  <a:pos x="wd2" y="hd2"/>
                </a:cxn>
                <a:cxn ang="16200000">
                  <a:pos x="wd2" y="hd2"/>
                </a:cxn>
              </a:cxnLst>
              <a:rect l="0" t="0" r="r" b="b"/>
              <a:pathLst>
                <a:path w="21594" h="21599" extrusionOk="0">
                  <a:moveTo>
                    <a:pt x="291" y="21539"/>
                  </a:moveTo>
                  <a:cubicBezTo>
                    <a:pt x="215" y="21540"/>
                    <a:pt x="142" y="21513"/>
                    <a:pt x="87" y="21464"/>
                  </a:cubicBezTo>
                  <a:cubicBezTo>
                    <a:pt x="57" y="21436"/>
                    <a:pt x="33" y="21402"/>
                    <a:pt x="18" y="21364"/>
                  </a:cubicBezTo>
                  <a:cubicBezTo>
                    <a:pt x="3" y="21326"/>
                    <a:pt x="-3" y="21286"/>
                    <a:pt x="1" y="21246"/>
                  </a:cubicBezTo>
                  <a:lnTo>
                    <a:pt x="1183" y="271"/>
                  </a:lnTo>
                  <a:cubicBezTo>
                    <a:pt x="1184" y="234"/>
                    <a:pt x="1192" y="197"/>
                    <a:pt x="1209" y="163"/>
                  </a:cubicBezTo>
                  <a:cubicBezTo>
                    <a:pt x="1225" y="130"/>
                    <a:pt x="1248" y="100"/>
                    <a:pt x="1277" y="76"/>
                  </a:cubicBezTo>
                  <a:cubicBezTo>
                    <a:pt x="1338" y="26"/>
                    <a:pt x="1416" y="-1"/>
                    <a:pt x="1496" y="0"/>
                  </a:cubicBezTo>
                  <a:lnTo>
                    <a:pt x="18493" y="1134"/>
                  </a:lnTo>
                  <a:cubicBezTo>
                    <a:pt x="18552" y="1138"/>
                    <a:pt x="18610" y="1160"/>
                    <a:pt x="18656" y="1196"/>
                  </a:cubicBezTo>
                  <a:cubicBezTo>
                    <a:pt x="18702" y="1232"/>
                    <a:pt x="18735" y="1281"/>
                    <a:pt x="18751" y="1337"/>
                  </a:cubicBezTo>
                  <a:lnTo>
                    <a:pt x="21585" y="10278"/>
                  </a:lnTo>
                  <a:cubicBezTo>
                    <a:pt x="21597" y="10325"/>
                    <a:pt x="21597" y="10373"/>
                    <a:pt x="21585" y="10421"/>
                  </a:cubicBezTo>
                  <a:cubicBezTo>
                    <a:pt x="20215" y="16614"/>
                    <a:pt x="13060" y="20375"/>
                    <a:pt x="314" y="21599"/>
                  </a:cubicBezTo>
                  <a:lnTo>
                    <a:pt x="291" y="21539"/>
                  </a:lnTo>
                  <a:close/>
                  <a:moveTo>
                    <a:pt x="1755" y="586"/>
                  </a:moveTo>
                  <a:lnTo>
                    <a:pt x="604" y="20946"/>
                  </a:lnTo>
                  <a:cubicBezTo>
                    <a:pt x="12801" y="19722"/>
                    <a:pt x="19667" y="16149"/>
                    <a:pt x="21006" y="10308"/>
                  </a:cubicBezTo>
                  <a:lnTo>
                    <a:pt x="18250" y="1682"/>
                  </a:lnTo>
                  <a:lnTo>
                    <a:pt x="1755" y="58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76" name="Freeform: Shape 283"/>
            <p:cNvSpPr/>
            <p:nvPr/>
          </p:nvSpPr>
          <p:spPr>
            <a:xfrm>
              <a:off x="2720226" y="1930461"/>
              <a:ext cx="165139" cy="198115"/>
            </a:xfrm>
            <a:custGeom>
              <a:avLst/>
              <a:gdLst/>
              <a:ahLst/>
              <a:cxnLst>
                <a:cxn ang="0">
                  <a:pos x="wd2" y="hd2"/>
                </a:cxn>
                <a:cxn ang="5400000">
                  <a:pos x="wd2" y="hd2"/>
                </a:cxn>
                <a:cxn ang="10800000">
                  <a:pos x="wd2" y="hd2"/>
                </a:cxn>
                <a:cxn ang="16200000">
                  <a:pos x="wd2" y="hd2"/>
                </a:cxn>
              </a:cxnLst>
              <a:rect l="0" t="0" r="r" b="b"/>
              <a:pathLst>
                <a:path w="20718" h="21600" extrusionOk="0">
                  <a:moveTo>
                    <a:pt x="20191" y="10096"/>
                  </a:moveTo>
                  <a:lnTo>
                    <a:pt x="17014" y="6967"/>
                  </a:lnTo>
                  <a:lnTo>
                    <a:pt x="12638" y="0"/>
                  </a:lnTo>
                  <a:lnTo>
                    <a:pt x="0" y="10096"/>
                  </a:lnTo>
                  <a:lnTo>
                    <a:pt x="648" y="20744"/>
                  </a:lnTo>
                  <a:lnTo>
                    <a:pt x="14830" y="21600"/>
                  </a:lnTo>
                  <a:cubicBezTo>
                    <a:pt x="20309" y="17790"/>
                    <a:pt x="21600" y="14683"/>
                    <a:pt x="20191" y="10096"/>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877" name="Freeform: Shape 284"/>
            <p:cNvSpPr/>
            <p:nvPr/>
          </p:nvSpPr>
          <p:spPr>
            <a:xfrm>
              <a:off x="2718935" y="1929160"/>
              <a:ext cx="167679" cy="200776"/>
            </a:xfrm>
            <a:custGeom>
              <a:avLst/>
              <a:gdLst/>
              <a:ahLst/>
              <a:cxnLst>
                <a:cxn ang="0">
                  <a:pos x="wd2" y="hd2"/>
                </a:cxn>
                <a:cxn ang="5400000">
                  <a:pos x="wd2" y="hd2"/>
                </a:cxn>
                <a:cxn ang="10800000">
                  <a:pos x="wd2" y="hd2"/>
                </a:cxn>
                <a:cxn ang="16200000">
                  <a:pos x="wd2" y="hd2"/>
                </a:cxn>
              </a:cxnLst>
              <a:rect l="0" t="0" r="r" b="b"/>
              <a:pathLst>
                <a:path w="20689" h="21598" extrusionOk="0">
                  <a:moveTo>
                    <a:pt x="14739" y="21597"/>
                  </a:moveTo>
                  <a:lnTo>
                    <a:pt x="787" y="20753"/>
                  </a:lnTo>
                  <a:cubicBezTo>
                    <a:pt x="748" y="20750"/>
                    <a:pt x="711" y="20735"/>
                    <a:pt x="685" y="20710"/>
                  </a:cubicBezTo>
                  <a:cubicBezTo>
                    <a:pt x="657" y="20685"/>
                    <a:pt x="642" y="20652"/>
                    <a:pt x="641" y="20618"/>
                  </a:cubicBezTo>
                  <a:lnTo>
                    <a:pt x="0" y="10112"/>
                  </a:lnTo>
                  <a:cubicBezTo>
                    <a:pt x="-1" y="10092"/>
                    <a:pt x="3" y="10072"/>
                    <a:pt x="12" y="10053"/>
                  </a:cubicBezTo>
                  <a:cubicBezTo>
                    <a:pt x="21" y="10034"/>
                    <a:pt x="34" y="10017"/>
                    <a:pt x="51" y="10003"/>
                  </a:cubicBezTo>
                  <a:lnTo>
                    <a:pt x="12476" y="38"/>
                  </a:lnTo>
                  <a:cubicBezTo>
                    <a:pt x="12493" y="24"/>
                    <a:pt x="12514" y="13"/>
                    <a:pt x="12538" y="7"/>
                  </a:cubicBezTo>
                  <a:cubicBezTo>
                    <a:pt x="12560" y="0"/>
                    <a:pt x="12585" y="-2"/>
                    <a:pt x="12609" y="1"/>
                  </a:cubicBezTo>
                  <a:cubicBezTo>
                    <a:pt x="12633" y="4"/>
                    <a:pt x="12657" y="12"/>
                    <a:pt x="12677" y="24"/>
                  </a:cubicBezTo>
                  <a:cubicBezTo>
                    <a:pt x="12697" y="36"/>
                    <a:pt x="12714" y="53"/>
                    <a:pt x="12725" y="72"/>
                  </a:cubicBezTo>
                  <a:lnTo>
                    <a:pt x="17029" y="6946"/>
                  </a:lnTo>
                  <a:lnTo>
                    <a:pt x="20132" y="10007"/>
                  </a:lnTo>
                  <a:cubicBezTo>
                    <a:pt x="20149" y="10024"/>
                    <a:pt x="20160" y="10045"/>
                    <a:pt x="20166" y="10067"/>
                  </a:cubicBezTo>
                  <a:cubicBezTo>
                    <a:pt x="21599" y="14735"/>
                    <a:pt x="20166" y="17853"/>
                    <a:pt x="14838" y="21567"/>
                  </a:cubicBezTo>
                  <a:cubicBezTo>
                    <a:pt x="14810" y="21587"/>
                    <a:pt x="14775" y="21598"/>
                    <a:pt x="14739" y="21597"/>
                  </a:cubicBezTo>
                  <a:close/>
                  <a:moveTo>
                    <a:pt x="947" y="20472"/>
                  </a:moveTo>
                  <a:lnTo>
                    <a:pt x="14688" y="21308"/>
                  </a:lnTo>
                  <a:cubicBezTo>
                    <a:pt x="19852" y="17699"/>
                    <a:pt x="21242" y="14671"/>
                    <a:pt x="19852" y="10161"/>
                  </a:cubicBezTo>
                  <a:lnTo>
                    <a:pt x="16753" y="7096"/>
                  </a:lnTo>
                  <a:lnTo>
                    <a:pt x="12523" y="342"/>
                  </a:lnTo>
                  <a:lnTo>
                    <a:pt x="318" y="10169"/>
                  </a:lnTo>
                  <a:lnTo>
                    <a:pt x="947" y="20472"/>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78" name="Freeform: Shape 285"/>
            <p:cNvSpPr/>
            <p:nvPr/>
          </p:nvSpPr>
          <p:spPr>
            <a:xfrm>
              <a:off x="2719211" y="1979780"/>
              <a:ext cx="123509" cy="164952"/>
            </a:xfrm>
            <a:custGeom>
              <a:avLst/>
              <a:gdLst/>
              <a:ahLst/>
              <a:cxnLst>
                <a:cxn ang="0">
                  <a:pos x="wd2" y="hd2"/>
                </a:cxn>
                <a:cxn ang="5400000">
                  <a:pos x="wd2" y="hd2"/>
                </a:cxn>
                <a:cxn ang="10800000">
                  <a:pos x="wd2" y="hd2"/>
                </a:cxn>
                <a:cxn ang="16200000">
                  <a:pos x="wd2" y="hd2"/>
                </a:cxn>
              </a:cxnLst>
              <a:rect l="0" t="0" r="r" b="b"/>
              <a:pathLst>
                <a:path w="21600" h="21023" extrusionOk="0">
                  <a:moveTo>
                    <a:pt x="13890" y="17528"/>
                  </a:moveTo>
                  <a:cubicBezTo>
                    <a:pt x="16817" y="15938"/>
                    <a:pt x="19414" y="14049"/>
                    <a:pt x="21600" y="11918"/>
                  </a:cubicBezTo>
                  <a:cubicBezTo>
                    <a:pt x="17268" y="8563"/>
                    <a:pt x="14172" y="4463"/>
                    <a:pt x="12603" y="0"/>
                  </a:cubicBezTo>
                  <a:lnTo>
                    <a:pt x="232" y="6344"/>
                  </a:lnTo>
                  <a:lnTo>
                    <a:pt x="0" y="17901"/>
                  </a:lnTo>
                  <a:cubicBezTo>
                    <a:pt x="462" y="18867"/>
                    <a:pt x="783" y="19865"/>
                    <a:pt x="958" y="20880"/>
                  </a:cubicBezTo>
                  <a:cubicBezTo>
                    <a:pt x="5478" y="21600"/>
                    <a:pt x="10260" y="19466"/>
                    <a:pt x="13890" y="17528"/>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879" name="Freeform: Shape 286"/>
            <p:cNvSpPr/>
            <p:nvPr/>
          </p:nvSpPr>
          <p:spPr>
            <a:xfrm>
              <a:off x="2717911" y="1978657"/>
              <a:ext cx="126051" cy="167427"/>
            </a:xfrm>
            <a:custGeom>
              <a:avLst/>
              <a:gdLst/>
              <a:ahLst/>
              <a:cxnLst>
                <a:cxn ang="0">
                  <a:pos x="wd2" y="hd2"/>
                </a:cxn>
                <a:cxn ang="5400000">
                  <a:pos x="wd2" y="hd2"/>
                </a:cxn>
                <a:cxn ang="10800000">
                  <a:pos x="wd2" y="hd2"/>
                </a:cxn>
                <a:cxn ang="16200000">
                  <a:pos x="wd2" y="hd2"/>
                </a:cxn>
              </a:cxnLst>
              <a:rect l="0" t="0" r="r" b="b"/>
              <a:pathLst>
                <a:path w="21599" h="21426" extrusionOk="0">
                  <a:moveTo>
                    <a:pt x="2949" y="21426"/>
                  </a:moveTo>
                  <a:cubicBezTo>
                    <a:pt x="2328" y="21427"/>
                    <a:pt x="1709" y="21379"/>
                    <a:pt x="1102" y="21283"/>
                  </a:cubicBezTo>
                  <a:cubicBezTo>
                    <a:pt x="1056" y="21276"/>
                    <a:pt x="1015" y="21258"/>
                    <a:pt x="984" y="21232"/>
                  </a:cubicBezTo>
                  <a:cubicBezTo>
                    <a:pt x="953" y="21207"/>
                    <a:pt x="934" y="21175"/>
                    <a:pt x="928" y="21140"/>
                  </a:cubicBezTo>
                  <a:cubicBezTo>
                    <a:pt x="759" y="20134"/>
                    <a:pt x="448" y="19143"/>
                    <a:pt x="2" y="18185"/>
                  </a:cubicBezTo>
                  <a:cubicBezTo>
                    <a:pt x="-1" y="18167"/>
                    <a:pt x="-1" y="18150"/>
                    <a:pt x="2" y="18132"/>
                  </a:cubicBezTo>
                  <a:lnTo>
                    <a:pt x="223" y="6527"/>
                  </a:lnTo>
                  <a:cubicBezTo>
                    <a:pt x="223" y="6500"/>
                    <a:pt x="231" y="6474"/>
                    <a:pt x="248" y="6450"/>
                  </a:cubicBezTo>
                  <a:cubicBezTo>
                    <a:pt x="264" y="6427"/>
                    <a:pt x="289" y="6407"/>
                    <a:pt x="319" y="6393"/>
                  </a:cubicBezTo>
                  <a:lnTo>
                    <a:pt x="12440" y="19"/>
                  </a:lnTo>
                  <a:cubicBezTo>
                    <a:pt x="12472" y="7"/>
                    <a:pt x="12508" y="0"/>
                    <a:pt x="12544" y="0"/>
                  </a:cubicBezTo>
                  <a:cubicBezTo>
                    <a:pt x="12581" y="0"/>
                    <a:pt x="12617" y="7"/>
                    <a:pt x="12649" y="19"/>
                  </a:cubicBezTo>
                  <a:cubicBezTo>
                    <a:pt x="12682" y="28"/>
                    <a:pt x="12712" y="43"/>
                    <a:pt x="12735" y="62"/>
                  </a:cubicBezTo>
                  <a:cubicBezTo>
                    <a:pt x="12759" y="82"/>
                    <a:pt x="12777" y="105"/>
                    <a:pt x="12786" y="130"/>
                  </a:cubicBezTo>
                  <a:cubicBezTo>
                    <a:pt x="14320" y="4579"/>
                    <a:pt x="17333" y="8666"/>
                    <a:pt x="21548" y="12012"/>
                  </a:cubicBezTo>
                  <a:cubicBezTo>
                    <a:pt x="21581" y="12043"/>
                    <a:pt x="21599" y="12080"/>
                    <a:pt x="21599" y="12119"/>
                  </a:cubicBezTo>
                  <a:cubicBezTo>
                    <a:pt x="21599" y="12158"/>
                    <a:pt x="21581" y="12196"/>
                    <a:pt x="21548" y="12226"/>
                  </a:cubicBezTo>
                  <a:cubicBezTo>
                    <a:pt x="19399" y="14383"/>
                    <a:pt x="16840" y="16295"/>
                    <a:pt x="13952" y="17900"/>
                  </a:cubicBezTo>
                  <a:cubicBezTo>
                    <a:pt x="10856" y="19600"/>
                    <a:pt x="6911" y="21426"/>
                    <a:pt x="2949" y="21426"/>
                  </a:cubicBezTo>
                  <a:close/>
                  <a:moveTo>
                    <a:pt x="1353" y="20980"/>
                  </a:moveTo>
                  <a:cubicBezTo>
                    <a:pt x="5680" y="21600"/>
                    <a:pt x="10210" y="19511"/>
                    <a:pt x="13689" y="17610"/>
                  </a:cubicBezTo>
                  <a:cubicBezTo>
                    <a:pt x="16490" y="16051"/>
                    <a:pt x="18979" y="14203"/>
                    <a:pt x="21082" y="12119"/>
                  </a:cubicBezTo>
                  <a:cubicBezTo>
                    <a:pt x="16956" y="8805"/>
                    <a:pt x="13987" y="4782"/>
                    <a:pt x="12440" y="407"/>
                  </a:cubicBezTo>
                  <a:lnTo>
                    <a:pt x="671" y="6589"/>
                  </a:lnTo>
                  <a:lnTo>
                    <a:pt x="450" y="18092"/>
                  </a:lnTo>
                  <a:cubicBezTo>
                    <a:pt x="880" y="19030"/>
                    <a:pt x="1187" y="19997"/>
                    <a:pt x="1365" y="20980"/>
                  </a:cubicBezTo>
                  <a:lnTo>
                    <a:pt x="1353" y="20980"/>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80" name="Freeform: Shape 287"/>
            <p:cNvSpPr/>
            <p:nvPr/>
          </p:nvSpPr>
          <p:spPr>
            <a:xfrm>
              <a:off x="2672232" y="2064118"/>
              <a:ext cx="254484" cy="213391"/>
            </a:xfrm>
            <a:custGeom>
              <a:avLst/>
              <a:gdLst/>
              <a:ahLst/>
              <a:cxnLst>
                <a:cxn ang="0">
                  <a:pos x="wd2" y="hd2"/>
                </a:cxn>
                <a:cxn ang="5400000">
                  <a:pos x="wd2" y="hd2"/>
                </a:cxn>
                <a:cxn ang="10800000">
                  <a:pos x="wd2" y="hd2"/>
                </a:cxn>
                <a:cxn ang="16200000">
                  <a:pos x="wd2" y="hd2"/>
                </a:cxn>
              </a:cxnLst>
              <a:rect l="0" t="0" r="r" b="b"/>
              <a:pathLst>
                <a:path w="19692" h="21600" extrusionOk="0">
                  <a:moveTo>
                    <a:pt x="17487" y="6532"/>
                  </a:moveTo>
                  <a:cubicBezTo>
                    <a:pt x="16450" y="4625"/>
                    <a:pt x="14437" y="2920"/>
                    <a:pt x="12566" y="0"/>
                  </a:cubicBezTo>
                  <a:cubicBezTo>
                    <a:pt x="11669" y="525"/>
                    <a:pt x="10828" y="1205"/>
                    <a:pt x="10067" y="2020"/>
                  </a:cubicBezTo>
                  <a:cubicBezTo>
                    <a:pt x="9074" y="3117"/>
                    <a:pt x="8329" y="4547"/>
                    <a:pt x="7322" y="5624"/>
                  </a:cubicBezTo>
                  <a:cubicBezTo>
                    <a:pt x="6846" y="6133"/>
                    <a:pt x="6289" y="6496"/>
                    <a:pt x="5692" y="6688"/>
                  </a:cubicBezTo>
                  <a:cubicBezTo>
                    <a:pt x="5095" y="6880"/>
                    <a:pt x="4472" y="6895"/>
                    <a:pt x="3870" y="6733"/>
                  </a:cubicBezTo>
                  <a:cubicBezTo>
                    <a:pt x="4028" y="7532"/>
                    <a:pt x="4109" y="8354"/>
                    <a:pt x="4113" y="9180"/>
                  </a:cubicBezTo>
                  <a:cubicBezTo>
                    <a:pt x="4113" y="13872"/>
                    <a:pt x="0" y="16813"/>
                    <a:pt x="0" y="21600"/>
                  </a:cubicBezTo>
                  <a:lnTo>
                    <a:pt x="16253" y="21600"/>
                  </a:lnTo>
                  <a:cubicBezTo>
                    <a:pt x="21600" y="16032"/>
                    <a:pt x="19649" y="10496"/>
                    <a:pt x="17487" y="6532"/>
                  </a:cubicBez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1881" name="Freeform: Shape 288"/>
            <p:cNvSpPr/>
            <p:nvPr/>
          </p:nvSpPr>
          <p:spPr>
            <a:xfrm>
              <a:off x="2671011" y="2062813"/>
              <a:ext cx="257250" cy="216003"/>
            </a:xfrm>
            <a:custGeom>
              <a:avLst/>
              <a:gdLst/>
              <a:ahLst/>
              <a:cxnLst>
                <a:cxn ang="0">
                  <a:pos x="wd2" y="hd2"/>
                </a:cxn>
                <a:cxn ang="5400000">
                  <a:pos x="wd2" y="hd2"/>
                </a:cxn>
                <a:cxn ang="10800000">
                  <a:pos x="wd2" y="hd2"/>
                </a:cxn>
                <a:cxn ang="16200000">
                  <a:pos x="wd2" y="hd2"/>
                </a:cxn>
              </a:cxnLst>
              <a:rect l="0" t="0" r="r" b="b"/>
              <a:pathLst>
                <a:path w="19951" h="21596" extrusionOk="0">
                  <a:moveTo>
                    <a:pt x="16385" y="21594"/>
                  </a:moveTo>
                  <a:lnTo>
                    <a:pt x="103" y="21594"/>
                  </a:lnTo>
                  <a:cubicBezTo>
                    <a:pt x="76" y="21594"/>
                    <a:pt x="50" y="21581"/>
                    <a:pt x="31" y="21557"/>
                  </a:cubicBezTo>
                  <a:cubicBezTo>
                    <a:pt x="12" y="21532"/>
                    <a:pt x="1" y="21500"/>
                    <a:pt x="0" y="21465"/>
                  </a:cubicBezTo>
                  <a:cubicBezTo>
                    <a:pt x="0" y="19045"/>
                    <a:pt x="1066" y="17085"/>
                    <a:pt x="2096" y="15188"/>
                  </a:cubicBezTo>
                  <a:cubicBezTo>
                    <a:pt x="3127" y="13291"/>
                    <a:pt x="4125" y="11457"/>
                    <a:pt x="4125" y="9194"/>
                  </a:cubicBezTo>
                  <a:cubicBezTo>
                    <a:pt x="4120" y="8389"/>
                    <a:pt x="4039" y="7588"/>
                    <a:pt x="3884" y="6808"/>
                  </a:cubicBezTo>
                  <a:cubicBezTo>
                    <a:pt x="3880" y="6787"/>
                    <a:pt x="3880" y="6765"/>
                    <a:pt x="3885" y="6743"/>
                  </a:cubicBezTo>
                  <a:cubicBezTo>
                    <a:pt x="3889" y="6722"/>
                    <a:pt x="3897" y="6703"/>
                    <a:pt x="3909" y="6687"/>
                  </a:cubicBezTo>
                  <a:cubicBezTo>
                    <a:pt x="3920" y="6670"/>
                    <a:pt x="3935" y="6658"/>
                    <a:pt x="3951" y="6652"/>
                  </a:cubicBezTo>
                  <a:cubicBezTo>
                    <a:pt x="3967" y="6645"/>
                    <a:pt x="3984" y="6644"/>
                    <a:pt x="4001" y="6648"/>
                  </a:cubicBezTo>
                  <a:cubicBezTo>
                    <a:pt x="4590" y="6804"/>
                    <a:pt x="5198" y="6789"/>
                    <a:pt x="5782" y="6604"/>
                  </a:cubicBezTo>
                  <a:cubicBezTo>
                    <a:pt x="6366" y="6420"/>
                    <a:pt x="6910" y="6070"/>
                    <a:pt x="7377" y="5581"/>
                  </a:cubicBezTo>
                  <a:cubicBezTo>
                    <a:pt x="7880" y="5024"/>
                    <a:pt x="8350" y="4419"/>
                    <a:pt x="8783" y="3771"/>
                  </a:cubicBezTo>
                  <a:cubicBezTo>
                    <a:pt x="9205" y="3153"/>
                    <a:pt x="9656" y="2571"/>
                    <a:pt x="10136" y="2028"/>
                  </a:cubicBezTo>
                  <a:cubicBezTo>
                    <a:pt x="10906" y="1212"/>
                    <a:pt x="11758" y="534"/>
                    <a:pt x="12668" y="12"/>
                  </a:cubicBezTo>
                  <a:cubicBezTo>
                    <a:pt x="12688" y="0"/>
                    <a:pt x="12711" y="-3"/>
                    <a:pt x="12732" y="3"/>
                  </a:cubicBezTo>
                  <a:cubicBezTo>
                    <a:pt x="12754" y="10"/>
                    <a:pt x="12773" y="25"/>
                    <a:pt x="12787" y="47"/>
                  </a:cubicBezTo>
                  <a:cubicBezTo>
                    <a:pt x="13651" y="1335"/>
                    <a:pt x="14585" y="2543"/>
                    <a:pt x="15581" y="3663"/>
                  </a:cubicBezTo>
                  <a:cubicBezTo>
                    <a:pt x="16450" y="4681"/>
                    <a:pt x="17204" y="5560"/>
                    <a:pt x="17724" y="6505"/>
                  </a:cubicBezTo>
                  <a:cubicBezTo>
                    <a:pt x="18630" y="8144"/>
                    <a:pt x="19847" y="10648"/>
                    <a:pt x="19945" y="13420"/>
                  </a:cubicBezTo>
                  <a:cubicBezTo>
                    <a:pt x="20050" y="16346"/>
                    <a:pt x="18879" y="19087"/>
                    <a:pt x="16466" y="21566"/>
                  </a:cubicBezTo>
                  <a:cubicBezTo>
                    <a:pt x="16455" y="21578"/>
                    <a:pt x="16441" y="21587"/>
                    <a:pt x="16428" y="21591"/>
                  </a:cubicBezTo>
                  <a:cubicBezTo>
                    <a:pt x="16414" y="21596"/>
                    <a:pt x="16399" y="21597"/>
                    <a:pt x="16385" y="21594"/>
                  </a:cubicBezTo>
                  <a:close/>
                  <a:moveTo>
                    <a:pt x="197" y="21333"/>
                  </a:moveTo>
                  <a:lnTo>
                    <a:pt x="16349" y="21333"/>
                  </a:lnTo>
                  <a:cubicBezTo>
                    <a:pt x="21600" y="15914"/>
                    <a:pt x="19744" y="10644"/>
                    <a:pt x="17540" y="6659"/>
                  </a:cubicBezTo>
                  <a:cubicBezTo>
                    <a:pt x="17031" y="5738"/>
                    <a:pt x="16285" y="4866"/>
                    <a:pt x="15424" y="3869"/>
                  </a:cubicBezTo>
                  <a:cubicBezTo>
                    <a:pt x="14443" y="2762"/>
                    <a:pt x="13521" y="1571"/>
                    <a:pt x="12662" y="305"/>
                  </a:cubicBezTo>
                  <a:cubicBezTo>
                    <a:pt x="11795" y="808"/>
                    <a:pt x="10984" y="1458"/>
                    <a:pt x="10250" y="2237"/>
                  </a:cubicBezTo>
                  <a:cubicBezTo>
                    <a:pt x="9780" y="2774"/>
                    <a:pt x="9337" y="3349"/>
                    <a:pt x="8924" y="3960"/>
                  </a:cubicBezTo>
                  <a:cubicBezTo>
                    <a:pt x="8485" y="4617"/>
                    <a:pt x="8008" y="5231"/>
                    <a:pt x="7498" y="5797"/>
                  </a:cubicBezTo>
                  <a:cubicBezTo>
                    <a:pt x="7030" y="6290"/>
                    <a:pt x="6485" y="6648"/>
                    <a:pt x="5901" y="6848"/>
                  </a:cubicBezTo>
                  <a:cubicBezTo>
                    <a:pt x="5316" y="7047"/>
                    <a:pt x="4705" y="7082"/>
                    <a:pt x="4109" y="6952"/>
                  </a:cubicBezTo>
                  <a:cubicBezTo>
                    <a:pt x="4246" y="7691"/>
                    <a:pt x="4316" y="8448"/>
                    <a:pt x="4320" y="9208"/>
                  </a:cubicBezTo>
                  <a:cubicBezTo>
                    <a:pt x="4320" y="11555"/>
                    <a:pt x="3270" y="13486"/>
                    <a:pt x="2256" y="15352"/>
                  </a:cubicBezTo>
                  <a:cubicBezTo>
                    <a:pt x="1242" y="17218"/>
                    <a:pt x="235" y="19055"/>
                    <a:pt x="197" y="2133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82" name="Freeform: Shape 289"/>
            <p:cNvSpPr/>
            <p:nvPr/>
          </p:nvSpPr>
          <p:spPr>
            <a:xfrm>
              <a:off x="2672337" y="2125156"/>
              <a:ext cx="254497" cy="152353"/>
            </a:xfrm>
            <a:custGeom>
              <a:avLst/>
              <a:gdLst/>
              <a:ahLst/>
              <a:cxnLst>
                <a:cxn ang="0">
                  <a:pos x="wd2" y="hd2"/>
                </a:cxn>
                <a:cxn ang="5400000">
                  <a:pos x="wd2" y="hd2"/>
                </a:cxn>
                <a:cxn ang="10800000">
                  <a:pos x="wd2" y="hd2"/>
                </a:cxn>
                <a:cxn ang="16200000">
                  <a:pos x="wd2" y="hd2"/>
                </a:cxn>
              </a:cxnLst>
              <a:rect l="0" t="0" r="r" b="b"/>
              <a:pathLst>
                <a:path w="19691" h="21600" extrusionOk="0">
                  <a:moveTo>
                    <a:pt x="17271" y="0"/>
                  </a:moveTo>
                  <a:cubicBezTo>
                    <a:pt x="16226" y="647"/>
                    <a:pt x="15241" y="1585"/>
                    <a:pt x="14351" y="2779"/>
                  </a:cubicBezTo>
                  <a:cubicBezTo>
                    <a:pt x="12462" y="5311"/>
                    <a:pt x="11073" y="8832"/>
                    <a:pt x="9343" y="11680"/>
                  </a:cubicBezTo>
                  <a:cubicBezTo>
                    <a:pt x="7769" y="14286"/>
                    <a:pt x="5797" y="16185"/>
                    <a:pt x="3640" y="16348"/>
                  </a:cubicBezTo>
                  <a:cubicBezTo>
                    <a:pt x="2729" y="16453"/>
                    <a:pt x="1814" y="16330"/>
                    <a:pt x="920" y="15982"/>
                  </a:cubicBezTo>
                  <a:cubicBezTo>
                    <a:pt x="345" y="17671"/>
                    <a:pt x="27" y="19610"/>
                    <a:pt x="0" y="21600"/>
                  </a:cubicBezTo>
                  <a:lnTo>
                    <a:pt x="16251" y="21600"/>
                  </a:lnTo>
                  <a:cubicBezTo>
                    <a:pt x="21600" y="13792"/>
                    <a:pt x="19646" y="6048"/>
                    <a:pt x="17485" y="494"/>
                  </a:cubicBezTo>
                  <a:cubicBezTo>
                    <a:pt x="17412" y="326"/>
                    <a:pt x="17344" y="163"/>
                    <a:pt x="17271" y="0"/>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883" name="Freeform: Shape 290"/>
            <p:cNvSpPr/>
            <p:nvPr/>
          </p:nvSpPr>
          <p:spPr>
            <a:xfrm>
              <a:off x="2671011" y="2123832"/>
              <a:ext cx="257111" cy="154968"/>
            </a:xfrm>
            <a:custGeom>
              <a:avLst/>
              <a:gdLst/>
              <a:ahLst/>
              <a:cxnLst>
                <a:cxn ang="0">
                  <a:pos x="wd2" y="hd2"/>
                </a:cxn>
                <a:cxn ang="5400000">
                  <a:pos x="wd2" y="hd2"/>
                </a:cxn>
                <a:cxn ang="10800000">
                  <a:pos x="wd2" y="hd2"/>
                </a:cxn>
                <a:cxn ang="16200000">
                  <a:pos x="wd2" y="hd2"/>
                </a:cxn>
              </a:cxnLst>
              <a:rect l="0" t="0" r="r" b="b"/>
              <a:pathLst>
                <a:path w="19940" h="21596" extrusionOk="0">
                  <a:moveTo>
                    <a:pt x="16385" y="21596"/>
                  </a:moveTo>
                  <a:lnTo>
                    <a:pt x="103" y="21596"/>
                  </a:lnTo>
                  <a:cubicBezTo>
                    <a:pt x="76" y="21596"/>
                    <a:pt x="50" y="21578"/>
                    <a:pt x="31" y="21544"/>
                  </a:cubicBezTo>
                  <a:cubicBezTo>
                    <a:pt x="12" y="21511"/>
                    <a:pt x="1" y="21465"/>
                    <a:pt x="0" y="21417"/>
                  </a:cubicBezTo>
                  <a:cubicBezTo>
                    <a:pt x="0" y="19613"/>
                    <a:pt x="303" y="17829"/>
                    <a:pt x="949" y="15812"/>
                  </a:cubicBezTo>
                  <a:cubicBezTo>
                    <a:pt x="960" y="15777"/>
                    <a:pt x="976" y="15749"/>
                    <a:pt x="997" y="15733"/>
                  </a:cubicBezTo>
                  <a:cubicBezTo>
                    <a:pt x="1017" y="15718"/>
                    <a:pt x="1039" y="15714"/>
                    <a:pt x="1060" y="15725"/>
                  </a:cubicBezTo>
                  <a:cubicBezTo>
                    <a:pt x="1948" y="16070"/>
                    <a:pt x="2859" y="16191"/>
                    <a:pt x="3765" y="16084"/>
                  </a:cubicBezTo>
                  <a:cubicBezTo>
                    <a:pt x="6238" y="15900"/>
                    <a:pt x="8205" y="13513"/>
                    <a:pt x="9419" y="11539"/>
                  </a:cubicBezTo>
                  <a:cubicBezTo>
                    <a:pt x="10114" y="10412"/>
                    <a:pt x="10772" y="9158"/>
                    <a:pt x="11396" y="7942"/>
                  </a:cubicBezTo>
                  <a:cubicBezTo>
                    <a:pt x="12319" y="6051"/>
                    <a:pt x="13338" y="4317"/>
                    <a:pt x="14440" y="2766"/>
                  </a:cubicBezTo>
                  <a:cubicBezTo>
                    <a:pt x="15341" y="1585"/>
                    <a:pt x="16336" y="657"/>
                    <a:pt x="17391" y="10"/>
                  </a:cubicBezTo>
                  <a:cubicBezTo>
                    <a:pt x="17411" y="-2"/>
                    <a:pt x="17433" y="-3"/>
                    <a:pt x="17453" y="7"/>
                  </a:cubicBezTo>
                  <a:cubicBezTo>
                    <a:pt x="17473" y="18"/>
                    <a:pt x="17491" y="39"/>
                    <a:pt x="17505" y="68"/>
                  </a:cubicBezTo>
                  <a:cubicBezTo>
                    <a:pt x="17578" y="233"/>
                    <a:pt x="17645" y="399"/>
                    <a:pt x="17713" y="554"/>
                  </a:cubicBezTo>
                  <a:cubicBezTo>
                    <a:pt x="18619" y="2839"/>
                    <a:pt x="19836" y="6329"/>
                    <a:pt x="19934" y="10193"/>
                  </a:cubicBezTo>
                  <a:cubicBezTo>
                    <a:pt x="20039" y="14271"/>
                    <a:pt x="18868" y="18092"/>
                    <a:pt x="16455" y="21548"/>
                  </a:cubicBezTo>
                  <a:cubicBezTo>
                    <a:pt x="16436" y="21579"/>
                    <a:pt x="16411" y="21597"/>
                    <a:pt x="16385" y="21596"/>
                  </a:cubicBezTo>
                  <a:close/>
                  <a:moveTo>
                    <a:pt x="197" y="21232"/>
                  </a:moveTo>
                  <a:lnTo>
                    <a:pt x="16349" y="21232"/>
                  </a:lnTo>
                  <a:cubicBezTo>
                    <a:pt x="21600" y="13678"/>
                    <a:pt x="19744" y="6334"/>
                    <a:pt x="17540" y="778"/>
                  </a:cubicBezTo>
                  <a:lnTo>
                    <a:pt x="17383" y="399"/>
                  </a:lnTo>
                  <a:cubicBezTo>
                    <a:pt x="16370" y="1026"/>
                    <a:pt x="15416" y="1922"/>
                    <a:pt x="14551" y="3057"/>
                  </a:cubicBezTo>
                  <a:cubicBezTo>
                    <a:pt x="13456" y="4595"/>
                    <a:pt x="12445" y="6314"/>
                    <a:pt x="11529" y="8190"/>
                  </a:cubicBezTo>
                  <a:cubicBezTo>
                    <a:pt x="10896" y="9406"/>
                    <a:pt x="10241" y="10669"/>
                    <a:pt x="9538" y="11807"/>
                  </a:cubicBezTo>
                  <a:cubicBezTo>
                    <a:pt x="8299" y="13819"/>
                    <a:pt x="6292" y="16254"/>
                    <a:pt x="3760" y="16444"/>
                  </a:cubicBezTo>
                  <a:cubicBezTo>
                    <a:pt x="2862" y="16544"/>
                    <a:pt x="1961" y="16429"/>
                    <a:pt x="1079" y="16104"/>
                  </a:cubicBezTo>
                  <a:cubicBezTo>
                    <a:pt x="548" y="17651"/>
                    <a:pt x="245" y="19416"/>
                    <a:pt x="197" y="2123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84" name="Freeform: Shape 291"/>
            <p:cNvSpPr/>
            <p:nvPr/>
          </p:nvSpPr>
          <p:spPr>
            <a:xfrm>
              <a:off x="2672337" y="2125156"/>
              <a:ext cx="247225" cy="152353"/>
            </a:xfrm>
            <a:custGeom>
              <a:avLst/>
              <a:gdLst/>
              <a:ahLst/>
              <a:cxnLst>
                <a:cxn ang="0">
                  <a:pos x="wd2" y="hd2"/>
                </a:cxn>
                <a:cxn ang="5400000">
                  <a:pos x="wd2" y="hd2"/>
                </a:cxn>
                <a:cxn ang="10800000">
                  <a:pos x="wd2" y="hd2"/>
                </a:cxn>
                <a:cxn ang="16200000">
                  <a:pos x="wd2" y="hd2"/>
                </a:cxn>
              </a:cxnLst>
              <a:rect l="0" t="0" r="r" b="b"/>
              <a:pathLst>
                <a:path w="21600" h="21600" extrusionOk="0">
                  <a:moveTo>
                    <a:pt x="9947" y="20067"/>
                  </a:moveTo>
                  <a:cubicBezTo>
                    <a:pt x="11979" y="17955"/>
                    <a:pt x="13299" y="14949"/>
                    <a:pt x="14823" y="11962"/>
                  </a:cubicBezTo>
                  <a:cubicBezTo>
                    <a:pt x="16273" y="9064"/>
                    <a:pt x="18132" y="6523"/>
                    <a:pt x="20469" y="5885"/>
                  </a:cubicBezTo>
                  <a:cubicBezTo>
                    <a:pt x="20843" y="5782"/>
                    <a:pt x="21221" y="5739"/>
                    <a:pt x="21600" y="5756"/>
                  </a:cubicBezTo>
                  <a:cubicBezTo>
                    <a:pt x="21114" y="3890"/>
                    <a:pt x="20493" y="2123"/>
                    <a:pt x="19750" y="494"/>
                  </a:cubicBezTo>
                  <a:cubicBezTo>
                    <a:pt x="19677" y="326"/>
                    <a:pt x="19601" y="163"/>
                    <a:pt x="19522" y="0"/>
                  </a:cubicBezTo>
                  <a:cubicBezTo>
                    <a:pt x="18341" y="647"/>
                    <a:pt x="17229" y="1585"/>
                    <a:pt x="16224" y="2779"/>
                  </a:cubicBezTo>
                  <a:cubicBezTo>
                    <a:pt x="14091" y="5311"/>
                    <a:pt x="12522" y="8832"/>
                    <a:pt x="10568" y="11680"/>
                  </a:cubicBezTo>
                  <a:cubicBezTo>
                    <a:pt x="8792" y="14286"/>
                    <a:pt x="6564" y="16185"/>
                    <a:pt x="4129" y="16348"/>
                  </a:cubicBezTo>
                  <a:cubicBezTo>
                    <a:pt x="3100" y="16453"/>
                    <a:pt x="2066" y="16330"/>
                    <a:pt x="1057" y="15982"/>
                  </a:cubicBezTo>
                  <a:cubicBezTo>
                    <a:pt x="402" y="17668"/>
                    <a:pt x="36" y="19608"/>
                    <a:pt x="0" y="21600"/>
                  </a:cubicBezTo>
                  <a:lnTo>
                    <a:pt x="8106" y="21600"/>
                  </a:lnTo>
                  <a:cubicBezTo>
                    <a:pt x="8747" y="21180"/>
                    <a:pt x="9363" y="20667"/>
                    <a:pt x="9947" y="20067"/>
                  </a:cubicBez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885" name="Freeform: Shape 292"/>
            <p:cNvSpPr/>
            <p:nvPr/>
          </p:nvSpPr>
          <p:spPr>
            <a:xfrm>
              <a:off x="2671011" y="2123832"/>
              <a:ext cx="249797" cy="154974"/>
            </a:xfrm>
            <a:custGeom>
              <a:avLst/>
              <a:gdLst/>
              <a:ahLst/>
              <a:cxnLst>
                <a:cxn ang="0">
                  <a:pos x="wd2" y="hd2"/>
                </a:cxn>
                <a:cxn ang="5400000">
                  <a:pos x="wd2" y="hd2"/>
                </a:cxn>
                <a:cxn ang="10800000">
                  <a:pos x="wd2" y="hd2"/>
                </a:cxn>
                <a:cxn ang="16200000">
                  <a:pos x="wd2" y="hd2"/>
                </a:cxn>
              </a:cxnLst>
              <a:rect l="0" t="0" r="r" b="b"/>
              <a:pathLst>
                <a:path w="21599" h="21595" extrusionOk="0">
                  <a:moveTo>
                    <a:pt x="8137" y="21594"/>
                  </a:moveTo>
                  <a:lnTo>
                    <a:pt x="115" y="21594"/>
                  </a:lnTo>
                  <a:cubicBezTo>
                    <a:pt x="85" y="21594"/>
                    <a:pt x="56" y="21575"/>
                    <a:pt x="35" y="21542"/>
                  </a:cubicBezTo>
                  <a:cubicBezTo>
                    <a:pt x="13" y="21508"/>
                    <a:pt x="1" y="21462"/>
                    <a:pt x="0" y="21414"/>
                  </a:cubicBezTo>
                  <a:cubicBezTo>
                    <a:pt x="0" y="19611"/>
                    <a:pt x="338" y="17827"/>
                    <a:pt x="1059" y="15810"/>
                  </a:cubicBezTo>
                  <a:cubicBezTo>
                    <a:pt x="1070" y="15775"/>
                    <a:pt x="1088" y="15748"/>
                    <a:pt x="1111" y="15732"/>
                  </a:cubicBezTo>
                  <a:cubicBezTo>
                    <a:pt x="1133" y="15716"/>
                    <a:pt x="1158" y="15713"/>
                    <a:pt x="1182" y="15723"/>
                  </a:cubicBezTo>
                  <a:cubicBezTo>
                    <a:pt x="2172" y="16068"/>
                    <a:pt x="3187" y="16189"/>
                    <a:pt x="4198" y="16082"/>
                  </a:cubicBezTo>
                  <a:cubicBezTo>
                    <a:pt x="6955" y="15898"/>
                    <a:pt x="9147" y="13511"/>
                    <a:pt x="10501" y="11538"/>
                  </a:cubicBezTo>
                  <a:cubicBezTo>
                    <a:pt x="11276" y="10411"/>
                    <a:pt x="12009" y="9157"/>
                    <a:pt x="12706" y="7942"/>
                  </a:cubicBezTo>
                  <a:cubicBezTo>
                    <a:pt x="13734" y="6050"/>
                    <a:pt x="14870" y="4317"/>
                    <a:pt x="16099" y="2765"/>
                  </a:cubicBezTo>
                  <a:cubicBezTo>
                    <a:pt x="17103" y="1585"/>
                    <a:pt x="18212" y="656"/>
                    <a:pt x="19389" y="10"/>
                  </a:cubicBezTo>
                  <a:cubicBezTo>
                    <a:pt x="19411" y="-2"/>
                    <a:pt x="19435" y="-3"/>
                    <a:pt x="19458" y="7"/>
                  </a:cubicBezTo>
                  <a:cubicBezTo>
                    <a:pt x="19480" y="18"/>
                    <a:pt x="19500" y="39"/>
                    <a:pt x="19515" y="68"/>
                  </a:cubicBezTo>
                  <a:cubicBezTo>
                    <a:pt x="19597" y="233"/>
                    <a:pt x="19672" y="398"/>
                    <a:pt x="19748" y="554"/>
                  </a:cubicBezTo>
                  <a:cubicBezTo>
                    <a:pt x="20487" y="2168"/>
                    <a:pt x="21105" y="3917"/>
                    <a:pt x="21590" y="5764"/>
                  </a:cubicBezTo>
                  <a:cubicBezTo>
                    <a:pt x="21598" y="5792"/>
                    <a:pt x="21600" y="5823"/>
                    <a:pt x="21598" y="5853"/>
                  </a:cubicBezTo>
                  <a:cubicBezTo>
                    <a:pt x="21596" y="5883"/>
                    <a:pt x="21589" y="5911"/>
                    <a:pt x="21578" y="5936"/>
                  </a:cubicBezTo>
                  <a:cubicBezTo>
                    <a:pt x="21567" y="5960"/>
                    <a:pt x="21553" y="5980"/>
                    <a:pt x="21536" y="5994"/>
                  </a:cubicBezTo>
                  <a:cubicBezTo>
                    <a:pt x="21519" y="6007"/>
                    <a:pt x="21500" y="6013"/>
                    <a:pt x="21482" y="6012"/>
                  </a:cubicBezTo>
                  <a:cubicBezTo>
                    <a:pt x="21114" y="5999"/>
                    <a:pt x="20747" y="6041"/>
                    <a:pt x="20384" y="6138"/>
                  </a:cubicBezTo>
                  <a:cubicBezTo>
                    <a:pt x="18412" y="6663"/>
                    <a:pt x="16605" y="8598"/>
                    <a:pt x="14868" y="12044"/>
                  </a:cubicBezTo>
                  <a:lnTo>
                    <a:pt x="14289" y="13210"/>
                  </a:lnTo>
                  <a:cubicBezTo>
                    <a:pt x="13004" y="15801"/>
                    <a:pt x="11792" y="18240"/>
                    <a:pt x="10028" y="20063"/>
                  </a:cubicBezTo>
                  <a:cubicBezTo>
                    <a:pt x="9446" y="20661"/>
                    <a:pt x="8830" y="21169"/>
                    <a:pt x="8188" y="21579"/>
                  </a:cubicBezTo>
                  <a:cubicBezTo>
                    <a:pt x="8172" y="21592"/>
                    <a:pt x="8154" y="21597"/>
                    <a:pt x="8137" y="21594"/>
                  </a:cubicBezTo>
                  <a:close/>
                  <a:moveTo>
                    <a:pt x="220" y="21230"/>
                  </a:moveTo>
                  <a:lnTo>
                    <a:pt x="8116" y="21230"/>
                  </a:lnTo>
                  <a:cubicBezTo>
                    <a:pt x="8736" y="20834"/>
                    <a:pt x="9331" y="20345"/>
                    <a:pt x="9895" y="19771"/>
                  </a:cubicBezTo>
                  <a:cubicBezTo>
                    <a:pt x="11629" y="17983"/>
                    <a:pt x="12832" y="15562"/>
                    <a:pt x="14117" y="12996"/>
                  </a:cubicBezTo>
                  <a:lnTo>
                    <a:pt x="14681" y="11806"/>
                  </a:lnTo>
                  <a:cubicBezTo>
                    <a:pt x="16457" y="8287"/>
                    <a:pt x="18300" y="6309"/>
                    <a:pt x="20339" y="5769"/>
                  </a:cubicBezTo>
                  <a:cubicBezTo>
                    <a:pt x="20659" y="5682"/>
                    <a:pt x="20983" y="5638"/>
                    <a:pt x="21307" y="5638"/>
                  </a:cubicBezTo>
                  <a:cubicBezTo>
                    <a:pt x="20835" y="3920"/>
                    <a:pt x="20247" y="2290"/>
                    <a:pt x="19555" y="777"/>
                  </a:cubicBezTo>
                  <a:lnTo>
                    <a:pt x="19380" y="398"/>
                  </a:lnTo>
                  <a:cubicBezTo>
                    <a:pt x="18251" y="1026"/>
                    <a:pt x="17187" y="1922"/>
                    <a:pt x="16222" y="3057"/>
                  </a:cubicBezTo>
                  <a:cubicBezTo>
                    <a:pt x="15002" y="4594"/>
                    <a:pt x="13874" y="6313"/>
                    <a:pt x="12853" y="8189"/>
                  </a:cubicBezTo>
                  <a:cubicBezTo>
                    <a:pt x="12148" y="9405"/>
                    <a:pt x="11418" y="10668"/>
                    <a:pt x="10634" y="11806"/>
                  </a:cubicBezTo>
                  <a:cubicBezTo>
                    <a:pt x="9253" y="13818"/>
                    <a:pt x="7015" y="16253"/>
                    <a:pt x="4192" y="16442"/>
                  </a:cubicBezTo>
                  <a:cubicBezTo>
                    <a:pt x="3191" y="16542"/>
                    <a:pt x="2186" y="16428"/>
                    <a:pt x="1203" y="16102"/>
                  </a:cubicBezTo>
                  <a:cubicBezTo>
                    <a:pt x="611" y="17649"/>
                    <a:pt x="273" y="19414"/>
                    <a:pt x="220" y="2123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86" name="Freeform: Shape 293"/>
            <p:cNvSpPr/>
            <p:nvPr/>
          </p:nvSpPr>
          <p:spPr>
            <a:xfrm>
              <a:off x="2535297" y="1333050"/>
              <a:ext cx="345863" cy="787294"/>
            </a:xfrm>
            <a:custGeom>
              <a:avLst/>
              <a:gdLst/>
              <a:ahLst/>
              <a:cxnLst>
                <a:cxn ang="0">
                  <a:pos x="wd2" y="hd2"/>
                </a:cxn>
                <a:cxn ang="5400000">
                  <a:pos x="wd2" y="hd2"/>
                </a:cxn>
                <a:cxn ang="10800000">
                  <a:pos x="wd2" y="hd2"/>
                </a:cxn>
                <a:cxn ang="16200000">
                  <a:pos x="wd2" y="hd2"/>
                </a:cxn>
              </a:cxnLst>
              <a:rect l="0" t="0" r="r" b="b"/>
              <a:pathLst>
                <a:path w="21600" h="21600" extrusionOk="0">
                  <a:moveTo>
                    <a:pt x="21600" y="18931"/>
                  </a:moveTo>
                  <a:cubicBezTo>
                    <a:pt x="21335" y="18524"/>
                    <a:pt x="20997" y="18127"/>
                    <a:pt x="20589" y="17744"/>
                  </a:cubicBezTo>
                  <a:cubicBezTo>
                    <a:pt x="18681" y="15866"/>
                    <a:pt x="15333" y="10942"/>
                    <a:pt x="13935" y="8863"/>
                  </a:cubicBezTo>
                  <a:cubicBezTo>
                    <a:pt x="12536" y="6785"/>
                    <a:pt x="14956" y="6575"/>
                    <a:pt x="15692" y="4632"/>
                  </a:cubicBezTo>
                  <a:cubicBezTo>
                    <a:pt x="16498" y="2503"/>
                    <a:pt x="14070" y="982"/>
                    <a:pt x="12122" y="0"/>
                  </a:cubicBezTo>
                  <a:lnTo>
                    <a:pt x="0" y="2735"/>
                  </a:lnTo>
                  <a:lnTo>
                    <a:pt x="1960" y="13969"/>
                  </a:lnTo>
                  <a:lnTo>
                    <a:pt x="9547" y="20115"/>
                  </a:lnTo>
                  <a:cubicBezTo>
                    <a:pt x="10386" y="20556"/>
                    <a:pt x="11042" y="21059"/>
                    <a:pt x="11486" y="21600"/>
                  </a:cubicBezTo>
                  <a:cubicBezTo>
                    <a:pt x="13089" y="20115"/>
                    <a:pt x="19476" y="17564"/>
                    <a:pt x="21600" y="18931"/>
                  </a:cubicBezTo>
                  <a:close/>
                </a:path>
              </a:pathLst>
            </a:custGeom>
            <a:solidFill>
              <a:srgbClr val="5468B8"/>
            </a:solidFill>
            <a:ln w="12700" cap="flat">
              <a:noFill/>
              <a:miter lim="400000"/>
            </a:ln>
            <a:effectLst/>
          </p:spPr>
          <p:txBody>
            <a:bodyPr wrap="square" lIns="45719" tIns="45719" rIns="45719" bIns="45719" numCol="1" anchor="ctr">
              <a:noAutofit/>
            </a:bodyPr>
            <a:lstStyle/>
            <a:p>
              <a:endParaRPr/>
            </a:p>
          </p:txBody>
        </p:sp>
        <p:sp>
          <p:nvSpPr>
            <p:cNvPr id="1887" name="Freeform: Shape 294"/>
            <p:cNvSpPr/>
            <p:nvPr/>
          </p:nvSpPr>
          <p:spPr>
            <a:xfrm>
              <a:off x="2534207" y="1331731"/>
              <a:ext cx="348465" cy="789959"/>
            </a:xfrm>
            <a:custGeom>
              <a:avLst/>
              <a:gdLst/>
              <a:ahLst/>
              <a:cxnLst>
                <a:cxn ang="0">
                  <a:pos x="wd2" y="hd2"/>
                </a:cxn>
                <a:cxn ang="5400000">
                  <a:pos x="wd2" y="hd2"/>
                </a:cxn>
                <a:cxn ang="10800000">
                  <a:pos x="wd2" y="hd2"/>
                </a:cxn>
                <a:cxn ang="16200000">
                  <a:pos x="wd2" y="hd2"/>
                </a:cxn>
              </a:cxnLst>
              <a:rect l="0" t="0" r="r" b="b"/>
              <a:pathLst>
                <a:path w="21596" h="21598" extrusionOk="0">
                  <a:moveTo>
                    <a:pt x="11466" y="21598"/>
                  </a:moveTo>
                  <a:cubicBezTo>
                    <a:pt x="11450" y="21597"/>
                    <a:pt x="11435" y="21594"/>
                    <a:pt x="11422" y="21590"/>
                  </a:cubicBezTo>
                  <a:cubicBezTo>
                    <a:pt x="11409" y="21586"/>
                    <a:pt x="11400" y="21580"/>
                    <a:pt x="11395" y="21573"/>
                  </a:cubicBezTo>
                  <a:cubicBezTo>
                    <a:pt x="10956" y="21038"/>
                    <a:pt x="10311" y="20542"/>
                    <a:pt x="9486" y="20105"/>
                  </a:cubicBezTo>
                  <a:lnTo>
                    <a:pt x="1946" y="13974"/>
                  </a:lnTo>
                  <a:cubicBezTo>
                    <a:pt x="1945" y="13969"/>
                    <a:pt x="1945" y="13965"/>
                    <a:pt x="1946" y="13960"/>
                  </a:cubicBezTo>
                  <a:lnTo>
                    <a:pt x="1" y="2764"/>
                  </a:lnTo>
                  <a:cubicBezTo>
                    <a:pt x="-1" y="2757"/>
                    <a:pt x="2" y="2750"/>
                    <a:pt x="10" y="2744"/>
                  </a:cubicBezTo>
                  <a:cubicBezTo>
                    <a:pt x="18" y="2738"/>
                    <a:pt x="30" y="2733"/>
                    <a:pt x="44" y="2730"/>
                  </a:cubicBezTo>
                  <a:lnTo>
                    <a:pt x="12074" y="3"/>
                  </a:lnTo>
                  <a:cubicBezTo>
                    <a:pt x="12090" y="0"/>
                    <a:pt x="12108" y="-1"/>
                    <a:pt x="12126" y="1"/>
                  </a:cubicBezTo>
                  <a:cubicBezTo>
                    <a:pt x="12143" y="2"/>
                    <a:pt x="12159" y="6"/>
                    <a:pt x="12171" y="12"/>
                  </a:cubicBezTo>
                  <a:cubicBezTo>
                    <a:pt x="14086" y="982"/>
                    <a:pt x="16540" y="2519"/>
                    <a:pt x="15734" y="4658"/>
                  </a:cubicBezTo>
                  <a:cubicBezTo>
                    <a:pt x="15504" y="5235"/>
                    <a:pt x="15081" y="5794"/>
                    <a:pt x="14478" y="6316"/>
                  </a:cubicBezTo>
                  <a:cubicBezTo>
                    <a:pt x="13725" y="7023"/>
                    <a:pt x="13133" y="7582"/>
                    <a:pt x="13987" y="8858"/>
                  </a:cubicBezTo>
                  <a:cubicBezTo>
                    <a:pt x="17041" y="13418"/>
                    <a:pt x="19261" y="16392"/>
                    <a:pt x="20589" y="17704"/>
                  </a:cubicBezTo>
                  <a:cubicBezTo>
                    <a:pt x="20994" y="18088"/>
                    <a:pt x="21330" y="18486"/>
                    <a:pt x="21594" y="18893"/>
                  </a:cubicBezTo>
                  <a:cubicBezTo>
                    <a:pt x="21599" y="18901"/>
                    <a:pt x="21597" y="18910"/>
                    <a:pt x="21589" y="18917"/>
                  </a:cubicBezTo>
                  <a:cubicBezTo>
                    <a:pt x="21580" y="18925"/>
                    <a:pt x="21566" y="18931"/>
                    <a:pt x="21548" y="18934"/>
                  </a:cubicBezTo>
                  <a:cubicBezTo>
                    <a:pt x="21531" y="18938"/>
                    <a:pt x="21512" y="18938"/>
                    <a:pt x="21494" y="18936"/>
                  </a:cubicBezTo>
                  <a:cubicBezTo>
                    <a:pt x="21475" y="18934"/>
                    <a:pt x="21460" y="18929"/>
                    <a:pt x="21449" y="18922"/>
                  </a:cubicBezTo>
                  <a:cubicBezTo>
                    <a:pt x="21250" y="18790"/>
                    <a:pt x="20971" y="18685"/>
                    <a:pt x="20644" y="18620"/>
                  </a:cubicBezTo>
                  <a:cubicBezTo>
                    <a:pt x="20317" y="18555"/>
                    <a:pt x="19954" y="18532"/>
                    <a:pt x="19599" y="18553"/>
                  </a:cubicBezTo>
                  <a:cubicBezTo>
                    <a:pt x="16849" y="18648"/>
                    <a:pt x="12763" y="20450"/>
                    <a:pt x="11553" y="21577"/>
                  </a:cubicBezTo>
                  <a:cubicBezTo>
                    <a:pt x="11546" y="21584"/>
                    <a:pt x="11534" y="21590"/>
                    <a:pt x="11518" y="21594"/>
                  </a:cubicBezTo>
                  <a:cubicBezTo>
                    <a:pt x="11502" y="21598"/>
                    <a:pt x="11484" y="21599"/>
                    <a:pt x="11466" y="21598"/>
                  </a:cubicBezTo>
                  <a:close/>
                  <a:moveTo>
                    <a:pt x="9614" y="20063"/>
                  </a:moveTo>
                  <a:cubicBezTo>
                    <a:pt x="10406" y="20484"/>
                    <a:pt x="11036" y="20958"/>
                    <a:pt x="11479" y="21469"/>
                  </a:cubicBezTo>
                  <a:cubicBezTo>
                    <a:pt x="12128" y="20897"/>
                    <a:pt x="13425" y="20198"/>
                    <a:pt x="14899" y="19615"/>
                  </a:cubicBezTo>
                  <a:cubicBezTo>
                    <a:pt x="15911" y="19218"/>
                    <a:pt x="17856" y="18537"/>
                    <a:pt x="19573" y="18481"/>
                  </a:cubicBezTo>
                  <a:cubicBezTo>
                    <a:pt x="19889" y="18463"/>
                    <a:pt x="20211" y="18477"/>
                    <a:pt x="20513" y="18523"/>
                  </a:cubicBezTo>
                  <a:cubicBezTo>
                    <a:pt x="20815" y="18568"/>
                    <a:pt x="21090" y="18644"/>
                    <a:pt x="21315" y="18743"/>
                  </a:cubicBezTo>
                  <a:cubicBezTo>
                    <a:pt x="21066" y="18399"/>
                    <a:pt x="20769" y="18061"/>
                    <a:pt x="20427" y="17732"/>
                  </a:cubicBezTo>
                  <a:cubicBezTo>
                    <a:pt x="19099" y="16421"/>
                    <a:pt x="16875" y="13441"/>
                    <a:pt x="13818" y="8878"/>
                  </a:cubicBezTo>
                  <a:cubicBezTo>
                    <a:pt x="12954" y="7576"/>
                    <a:pt x="13552" y="7007"/>
                    <a:pt x="14318" y="6286"/>
                  </a:cubicBezTo>
                  <a:cubicBezTo>
                    <a:pt x="14915" y="5770"/>
                    <a:pt x="15334" y="5217"/>
                    <a:pt x="15561" y="4646"/>
                  </a:cubicBezTo>
                  <a:cubicBezTo>
                    <a:pt x="16350" y="2548"/>
                    <a:pt x="13965" y="1040"/>
                    <a:pt x="12078" y="81"/>
                  </a:cubicBezTo>
                  <a:lnTo>
                    <a:pt x="152" y="2782"/>
                  </a:lnTo>
                  <a:lnTo>
                    <a:pt x="2098" y="13947"/>
                  </a:lnTo>
                  <a:lnTo>
                    <a:pt x="9614" y="20063"/>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88" name="Freeform: Shape 295"/>
            <p:cNvSpPr/>
            <p:nvPr/>
          </p:nvSpPr>
          <p:spPr>
            <a:xfrm>
              <a:off x="2321713" y="2011450"/>
              <a:ext cx="306127" cy="266024"/>
            </a:xfrm>
            <a:custGeom>
              <a:avLst/>
              <a:gdLst/>
              <a:ahLst/>
              <a:cxnLst>
                <a:cxn ang="0">
                  <a:pos x="wd2" y="hd2"/>
                </a:cxn>
                <a:cxn ang="5400000">
                  <a:pos x="wd2" y="hd2"/>
                </a:cxn>
                <a:cxn ang="10800000">
                  <a:pos x="wd2" y="hd2"/>
                </a:cxn>
                <a:cxn ang="16200000">
                  <a:pos x="wd2" y="hd2"/>
                </a:cxn>
              </a:cxnLst>
              <a:rect l="0" t="0" r="r" b="b"/>
              <a:pathLst>
                <a:path w="20409" h="21600" extrusionOk="0">
                  <a:moveTo>
                    <a:pt x="11025" y="3"/>
                  </a:moveTo>
                  <a:cubicBezTo>
                    <a:pt x="10946" y="4370"/>
                    <a:pt x="9267" y="10623"/>
                    <a:pt x="5624" y="13387"/>
                  </a:cubicBezTo>
                  <a:cubicBezTo>
                    <a:pt x="1980" y="16151"/>
                    <a:pt x="-127" y="18394"/>
                    <a:pt x="6" y="21600"/>
                  </a:cubicBezTo>
                  <a:lnTo>
                    <a:pt x="19585" y="21600"/>
                  </a:lnTo>
                  <a:cubicBezTo>
                    <a:pt x="21473" y="18499"/>
                    <a:pt x="19673" y="12937"/>
                    <a:pt x="18576" y="10051"/>
                  </a:cubicBezTo>
                  <a:cubicBezTo>
                    <a:pt x="17425" y="6889"/>
                    <a:pt x="17193" y="3344"/>
                    <a:pt x="17918" y="0"/>
                  </a:cubicBezTo>
                  <a:lnTo>
                    <a:pt x="11025" y="3"/>
                  </a:lnTo>
                  <a:close/>
                </a:path>
              </a:pathLst>
            </a:custGeom>
            <a:solidFill>
              <a:schemeClr val="accent6">
                <a:hueOff val="-11571429"/>
                <a:satOff val="-46666"/>
                <a:lumOff val="5882"/>
              </a:schemeClr>
            </a:solidFill>
            <a:ln w="12700" cap="flat">
              <a:noFill/>
              <a:miter lim="400000"/>
            </a:ln>
            <a:effectLst/>
          </p:spPr>
          <p:txBody>
            <a:bodyPr wrap="square" lIns="45719" tIns="45719" rIns="45719" bIns="45719" numCol="1" anchor="ctr">
              <a:noAutofit/>
            </a:bodyPr>
            <a:lstStyle/>
            <a:p>
              <a:endParaRPr/>
            </a:p>
          </p:txBody>
        </p:sp>
        <p:sp>
          <p:nvSpPr>
            <p:cNvPr id="1889" name="Freeform: Shape 296"/>
            <p:cNvSpPr/>
            <p:nvPr/>
          </p:nvSpPr>
          <p:spPr>
            <a:xfrm>
              <a:off x="2320388" y="2009985"/>
              <a:ext cx="308817" cy="268815"/>
            </a:xfrm>
            <a:custGeom>
              <a:avLst/>
              <a:gdLst/>
              <a:ahLst/>
              <a:cxnLst>
                <a:cxn ang="0">
                  <a:pos x="wd2" y="hd2"/>
                </a:cxn>
                <a:cxn ang="5400000">
                  <a:pos x="wd2" y="hd2"/>
                </a:cxn>
                <a:cxn ang="10800000">
                  <a:pos x="wd2" y="hd2"/>
                </a:cxn>
                <a:cxn ang="16200000">
                  <a:pos x="wd2" y="hd2"/>
                </a:cxn>
              </a:cxnLst>
              <a:rect l="0" t="0" r="r" b="b"/>
              <a:pathLst>
                <a:path w="20912" h="21599" extrusionOk="0">
                  <a:moveTo>
                    <a:pt x="19983" y="21600"/>
                  </a:moveTo>
                  <a:lnTo>
                    <a:pt x="95" y="21600"/>
                  </a:lnTo>
                  <a:cubicBezTo>
                    <a:pt x="73" y="21599"/>
                    <a:pt x="51" y="21588"/>
                    <a:pt x="34" y="21570"/>
                  </a:cubicBezTo>
                  <a:cubicBezTo>
                    <a:pt x="18" y="21551"/>
                    <a:pt x="8" y="21526"/>
                    <a:pt x="6" y="21499"/>
                  </a:cubicBezTo>
                  <a:cubicBezTo>
                    <a:pt x="-129" y="18273"/>
                    <a:pt x="2011" y="16039"/>
                    <a:pt x="5757" y="13276"/>
                  </a:cubicBezTo>
                  <a:cubicBezTo>
                    <a:pt x="8296" y="11401"/>
                    <a:pt x="11081" y="6483"/>
                    <a:pt x="11189" y="104"/>
                  </a:cubicBezTo>
                  <a:cubicBezTo>
                    <a:pt x="11190" y="76"/>
                    <a:pt x="11200" y="50"/>
                    <a:pt x="11217" y="31"/>
                  </a:cubicBezTo>
                  <a:cubicBezTo>
                    <a:pt x="11233" y="11"/>
                    <a:pt x="11256" y="0"/>
                    <a:pt x="11279" y="0"/>
                  </a:cubicBezTo>
                  <a:lnTo>
                    <a:pt x="18278" y="0"/>
                  </a:lnTo>
                  <a:cubicBezTo>
                    <a:pt x="18292" y="0"/>
                    <a:pt x="18305" y="4"/>
                    <a:pt x="18318" y="11"/>
                  </a:cubicBezTo>
                  <a:cubicBezTo>
                    <a:pt x="18330" y="18"/>
                    <a:pt x="18340" y="29"/>
                    <a:pt x="18349" y="42"/>
                  </a:cubicBezTo>
                  <a:cubicBezTo>
                    <a:pt x="18357" y="55"/>
                    <a:pt x="18363" y="69"/>
                    <a:pt x="18366" y="85"/>
                  </a:cubicBezTo>
                  <a:cubicBezTo>
                    <a:pt x="18369" y="100"/>
                    <a:pt x="18368" y="117"/>
                    <a:pt x="18365" y="132"/>
                  </a:cubicBezTo>
                  <a:cubicBezTo>
                    <a:pt x="17640" y="3470"/>
                    <a:pt x="17893" y="7071"/>
                    <a:pt x="19029" y="10008"/>
                  </a:cubicBezTo>
                  <a:cubicBezTo>
                    <a:pt x="21136" y="15395"/>
                    <a:pt x="21471" y="19279"/>
                    <a:pt x="20054" y="21560"/>
                  </a:cubicBezTo>
                  <a:cubicBezTo>
                    <a:pt x="20045" y="21573"/>
                    <a:pt x="20035" y="21583"/>
                    <a:pt x="20022" y="21590"/>
                  </a:cubicBezTo>
                  <a:cubicBezTo>
                    <a:pt x="20010" y="21597"/>
                    <a:pt x="19996" y="21600"/>
                    <a:pt x="19983" y="21600"/>
                  </a:cubicBezTo>
                  <a:close/>
                  <a:moveTo>
                    <a:pt x="180" y="21390"/>
                  </a:moveTo>
                  <a:lnTo>
                    <a:pt x="19938" y="21390"/>
                  </a:lnTo>
                  <a:cubicBezTo>
                    <a:pt x="21270" y="19201"/>
                    <a:pt x="20902" y="15302"/>
                    <a:pt x="18878" y="10112"/>
                  </a:cubicBezTo>
                  <a:cubicBezTo>
                    <a:pt x="17716" y="7003"/>
                    <a:pt x="17467" y="3522"/>
                    <a:pt x="18169" y="225"/>
                  </a:cubicBezTo>
                  <a:lnTo>
                    <a:pt x="11374" y="225"/>
                  </a:lnTo>
                  <a:cubicBezTo>
                    <a:pt x="11288" y="2691"/>
                    <a:pt x="10817" y="5117"/>
                    <a:pt x="9985" y="7379"/>
                  </a:cubicBezTo>
                  <a:cubicBezTo>
                    <a:pt x="8979" y="10098"/>
                    <a:pt x="7550" y="12200"/>
                    <a:pt x="5849" y="13455"/>
                  </a:cubicBezTo>
                  <a:cubicBezTo>
                    <a:pt x="2200" y="16149"/>
                    <a:pt x="98" y="18318"/>
                    <a:pt x="180" y="2139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90" name="Freeform: Shape 297"/>
            <p:cNvSpPr/>
            <p:nvPr/>
          </p:nvSpPr>
          <p:spPr>
            <a:xfrm>
              <a:off x="2441751" y="2011485"/>
              <a:ext cx="160654" cy="160942"/>
            </a:xfrm>
            <a:custGeom>
              <a:avLst/>
              <a:gdLst/>
              <a:ahLst/>
              <a:cxnLst>
                <a:cxn ang="0">
                  <a:pos x="wd2" y="hd2"/>
                </a:cxn>
                <a:cxn ang="5400000">
                  <a:pos x="wd2" y="hd2"/>
                </a:cxn>
                <a:cxn ang="10800000">
                  <a:pos x="wd2" y="hd2"/>
                </a:cxn>
                <a:cxn ang="16200000">
                  <a:pos x="wd2" y="hd2"/>
                </a:cxn>
              </a:cxnLst>
              <a:rect l="0" t="0" r="r" b="b"/>
              <a:pathLst>
                <a:path w="21600" h="21351" extrusionOk="0">
                  <a:moveTo>
                    <a:pt x="10453" y="21308"/>
                  </a:moveTo>
                  <a:cubicBezTo>
                    <a:pt x="14603" y="21008"/>
                    <a:pt x="18158" y="19120"/>
                    <a:pt x="21600" y="17019"/>
                  </a:cubicBezTo>
                  <a:cubicBezTo>
                    <a:pt x="21506" y="16811"/>
                    <a:pt x="21412" y="16612"/>
                    <a:pt x="21323" y="16422"/>
                  </a:cubicBezTo>
                  <a:cubicBezTo>
                    <a:pt x="19002" y="11256"/>
                    <a:pt x="18534" y="5464"/>
                    <a:pt x="19996" y="0"/>
                  </a:cubicBezTo>
                  <a:lnTo>
                    <a:pt x="6096" y="0"/>
                  </a:lnTo>
                  <a:cubicBezTo>
                    <a:pt x="5974" y="5349"/>
                    <a:pt x="4042" y="12438"/>
                    <a:pt x="0" y="17551"/>
                  </a:cubicBezTo>
                  <a:cubicBezTo>
                    <a:pt x="2561" y="20406"/>
                    <a:pt x="6476" y="21600"/>
                    <a:pt x="10453" y="21308"/>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891" name="Freeform: Shape 298"/>
            <p:cNvSpPr/>
            <p:nvPr/>
          </p:nvSpPr>
          <p:spPr>
            <a:xfrm>
              <a:off x="2440369" y="2010090"/>
              <a:ext cx="163571" cy="163584"/>
            </a:xfrm>
            <a:custGeom>
              <a:avLst/>
              <a:gdLst/>
              <a:ahLst/>
              <a:cxnLst>
                <a:cxn ang="0">
                  <a:pos x="wd2" y="hd2"/>
                </a:cxn>
                <a:cxn ang="5400000">
                  <a:pos x="wd2" y="hd2"/>
                </a:cxn>
                <a:cxn ang="10800000">
                  <a:pos x="wd2" y="hd2"/>
                </a:cxn>
                <a:cxn ang="16200000">
                  <a:pos x="wd2" y="hd2"/>
                </a:cxn>
              </a:cxnLst>
              <a:rect l="0" t="0" r="r" b="b"/>
              <a:pathLst>
                <a:path w="21595" h="21600" extrusionOk="0">
                  <a:moveTo>
                    <a:pt x="9309" y="21600"/>
                  </a:moveTo>
                  <a:cubicBezTo>
                    <a:pt x="5570" y="21600"/>
                    <a:pt x="2236" y="20218"/>
                    <a:pt x="40" y="17754"/>
                  </a:cubicBezTo>
                  <a:cubicBezTo>
                    <a:pt x="14" y="17723"/>
                    <a:pt x="0" y="17684"/>
                    <a:pt x="0" y="17644"/>
                  </a:cubicBezTo>
                  <a:cubicBezTo>
                    <a:pt x="0" y="17603"/>
                    <a:pt x="14" y="17565"/>
                    <a:pt x="40" y="17533"/>
                  </a:cubicBezTo>
                  <a:cubicBezTo>
                    <a:pt x="4281" y="12122"/>
                    <a:pt x="5902" y="4799"/>
                    <a:pt x="6026" y="171"/>
                  </a:cubicBezTo>
                  <a:cubicBezTo>
                    <a:pt x="6027" y="125"/>
                    <a:pt x="6046" y="82"/>
                    <a:pt x="6078" y="50"/>
                  </a:cubicBezTo>
                  <a:cubicBezTo>
                    <a:pt x="6111" y="18"/>
                    <a:pt x="6155" y="0"/>
                    <a:pt x="6201" y="0"/>
                  </a:cubicBezTo>
                  <a:lnTo>
                    <a:pt x="19845" y="0"/>
                  </a:lnTo>
                  <a:cubicBezTo>
                    <a:pt x="19872" y="0"/>
                    <a:pt x="19899" y="6"/>
                    <a:pt x="19923" y="18"/>
                  </a:cubicBezTo>
                  <a:cubicBezTo>
                    <a:pt x="19947" y="30"/>
                    <a:pt x="19968" y="47"/>
                    <a:pt x="19984" y="70"/>
                  </a:cubicBezTo>
                  <a:cubicBezTo>
                    <a:pt x="20000" y="90"/>
                    <a:pt x="20011" y="114"/>
                    <a:pt x="20017" y="139"/>
                  </a:cubicBezTo>
                  <a:cubicBezTo>
                    <a:pt x="20022" y="165"/>
                    <a:pt x="20022" y="192"/>
                    <a:pt x="20016" y="217"/>
                  </a:cubicBezTo>
                  <a:cubicBezTo>
                    <a:pt x="18602" y="5702"/>
                    <a:pt x="19095" y="11620"/>
                    <a:pt x="21310" y="16447"/>
                  </a:cubicBezTo>
                  <a:lnTo>
                    <a:pt x="21581" y="17041"/>
                  </a:lnTo>
                  <a:cubicBezTo>
                    <a:pt x="21598" y="17080"/>
                    <a:pt x="21600" y="17124"/>
                    <a:pt x="21587" y="17164"/>
                  </a:cubicBezTo>
                  <a:cubicBezTo>
                    <a:pt x="21575" y="17204"/>
                    <a:pt x="21548" y="17239"/>
                    <a:pt x="21512" y="17262"/>
                  </a:cubicBezTo>
                  <a:cubicBezTo>
                    <a:pt x="18423" y="19173"/>
                    <a:pt x="14766" y="21245"/>
                    <a:pt x="10493" y="21559"/>
                  </a:cubicBezTo>
                  <a:cubicBezTo>
                    <a:pt x="10074" y="21600"/>
                    <a:pt x="9687" y="21600"/>
                    <a:pt x="9309" y="21600"/>
                  </a:cubicBezTo>
                  <a:close/>
                  <a:moveTo>
                    <a:pt x="394" y="17635"/>
                  </a:moveTo>
                  <a:cubicBezTo>
                    <a:pt x="2747" y="20205"/>
                    <a:pt x="6381" y="21513"/>
                    <a:pt x="10433" y="21213"/>
                  </a:cubicBezTo>
                  <a:cubicBezTo>
                    <a:pt x="14577" y="20909"/>
                    <a:pt x="18141" y="18910"/>
                    <a:pt x="21171" y="17068"/>
                  </a:cubicBezTo>
                  <a:lnTo>
                    <a:pt x="20964" y="16608"/>
                  </a:lnTo>
                  <a:cubicBezTo>
                    <a:pt x="18700" y="11498"/>
                    <a:pt x="18214" y="5778"/>
                    <a:pt x="19583" y="360"/>
                  </a:cubicBezTo>
                  <a:lnTo>
                    <a:pt x="6335" y="360"/>
                  </a:lnTo>
                  <a:cubicBezTo>
                    <a:pt x="6219" y="5020"/>
                    <a:pt x="4566" y="12242"/>
                    <a:pt x="394" y="17644"/>
                  </a:cubicBezTo>
                  <a:lnTo>
                    <a:pt x="394" y="1763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92" name="Freeform: Shape 299"/>
            <p:cNvSpPr/>
            <p:nvPr/>
          </p:nvSpPr>
          <p:spPr>
            <a:xfrm>
              <a:off x="2321643" y="2106343"/>
              <a:ext cx="306176" cy="171202"/>
            </a:xfrm>
            <a:custGeom>
              <a:avLst/>
              <a:gdLst/>
              <a:ahLst/>
              <a:cxnLst>
                <a:cxn ang="0">
                  <a:pos x="wd2" y="hd2"/>
                </a:cxn>
                <a:cxn ang="5400000">
                  <a:pos x="wd2" y="hd2"/>
                </a:cxn>
                <a:cxn ang="10800000">
                  <a:pos x="wd2" y="hd2"/>
                </a:cxn>
                <a:cxn ang="16200000">
                  <a:pos x="wd2" y="hd2"/>
                </a:cxn>
              </a:cxnLst>
              <a:rect l="0" t="0" r="r" b="b"/>
              <a:pathLst>
                <a:path w="20408" h="21572" extrusionOk="0">
                  <a:moveTo>
                    <a:pt x="18576" y="3650"/>
                  </a:moveTo>
                  <a:cubicBezTo>
                    <a:pt x="18291" y="2477"/>
                    <a:pt x="18063" y="1257"/>
                    <a:pt x="17895" y="6"/>
                  </a:cubicBezTo>
                  <a:cubicBezTo>
                    <a:pt x="17309" y="-28"/>
                    <a:pt x="16723" y="81"/>
                    <a:pt x="16151" y="332"/>
                  </a:cubicBezTo>
                  <a:cubicBezTo>
                    <a:pt x="14836" y="938"/>
                    <a:pt x="13827" y="2472"/>
                    <a:pt x="12664" y="3654"/>
                  </a:cubicBezTo>
                  <a:cubicBezTo>
                    <a:pt x="11864" y="4463"/>
                    <a:pt x="10993" y="5153"/>
                    <a:pt x="10160" y="4094"/>
                  </a:cubicBezTo>
                  <a:cubicBezTo>
                    <a:pt x="9728" y="3452"/>
                    <a:pt x="9333" y="2726"/>
                    <a:pt x="8982" y="1927"/>
                  </a:cubicBezTo>
                  <a:cubicBezTo>
                    <a:pt x="8182" y="4718"/>
                    <a:pt x="7027" y="7089"/>
                    <a:pt x="5622" y="8827"/>
                  </a:cubicBezTo>
                  <a:cubicBezTo>
                    <a:pt x="1979" y="13112"/>
                    <a:pt x="-127" y="16597"/>
                    <a:pt x="6" y="21572"/>
                  </a:cubicBezTo>
                  <a:lnTo>
                    <a:pt x="19581" y="21572"/>
                  </a:lnTo>
                  <a:cubicBezTo>
                    <a:pt x="21473" y="16755"/>
                    <a:pt x="19674" y="8124"/>
                    <a:pt x="18576" y="3650"/>
                  </a:cubicBez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1893" name="Freeform: Shape 300"/>
            <p:cNvSpPr/>
            <p:nvPr/>
          </p:nvSpPr>
          <p:spPr>
            <a:xfrm>
              <a:off x="2320388" y="2105049"/>
              <a:ext cx="308826" cy="173751"/>
            </a:xfrm>
            <a:custGeom>
              <a:avLst/>
              <a:gdLst/>
              <a:ahLst/>
              <a:cxnLst>
                <a:cxn ang="0">
                  <a:pos x="wd2" y="hd2"/>
                </a:cxn>
                <a:cxn ang="5400000">
                  <a:pos x="wd2" y="hd2"/>
                </a:cxn>
                <a:cxn ang="10800000">
                  <a:pos x="wd2" y="hd2"/>
                </a:cxn>
                <a:cxn ang="16200000">
                  <a:pos x="wd2" y="hd2"/>
                </a:cxn>
              </a:cxnLst>
              <a:rect l="0" t="0" r="r" b="b"/>
              <a:pathLst>
                <a:path w="20913" h="21571" extrusionOk="0">
                  <a:moveTo>
                    <a:pt x="19983" y="21571"/>
                  </a:moveTo>
                  <a:lnTo>
                    <a:pt x="95" y="21571"/>
                  </a:lnTo>
                  <a:cubicBezTo>
                    <a:pt x="73" y="21570"/>
                    <a:pt x="51" y="21553"/>
                    <a:pt x="34" y="21524"/>
                  </a:cubicBezTo>
                  <a:cubicBezTo>
                    <a:pt x="18" y="21495"/>
                    <a:pt x="8" y="21456"/>
                    <a:pt x="6" y="21415"/>
                  </a:cubicBezTo>
                  <a:cubicBezTo>
                    <a:pt x="-129" y="16431"/>
                    <a:pt x="2011" y="12979"/>
                    <a:pt x="5757" y="8710"/>
                  </a:cubicBezTo>
                  <a:cubicBezTo>
                    <a:pt x="7075" y="7203"/>
                    <a:pt x="8213" y="4934"/>
                    <a:pt x="9137" y="1968"/>
                  </a:cubicBezTo>
                  <a:cubicBezTo>
                    <a:pt x="9144" y="1946"/>
                    <a:pt x="9153" y="1927"/>
                    <a:pt x="9165" y="1914"/>
                  </a:cubicBezTo>
                  <a:cubicBezTo>
                    <a:pt x="9176" y="1900"/>
                    <a:pt x="9189" y="1892"/>
                    <a:pt x="9203" y="1890"/>
                  </a:cubicBezTo>
                  <a:cubicBezTo>
                    <a:pt x="9217" y="1885"/>
                    <a:pt x="9231" y="1887"/>
                    <a:pt x="9244" y="1895"/>
                  </a:cubicBezTo>
                  <a:cubicBezTo>
                    <a:pt x="9258" y="1904"/>
                    <a:pt x="9269" y="1918"/>
                    <a:pt x="9279" y="1937"/>
                  </a:cubicBezTo>
                  <a:cubicBezTo>
                    <a:pt x="9364" y="2102"/>
                    <a:pt x="9446" y="2271"/>
                    <a:pt x="9531" y="2440"/>
                  </a:cubicBezTo>
                  <a:cubicBezTo>
                    <a:pt x="9807" y="3041"/>
                    <a:pt x="10119" y="3582"/>
                    <a:pt x="10462" y="4051"/>
                  </a:cubicBezTo>
                  <a:cubicBezTo>
                    <a:pt x="11279" y="5064"/>
                    <a:pt x="12155" y="4358"/>
                    <a:pt x="12914" y="3618"/>
                  </a:cubicBezTo>
                  <a:cubicBezTo>
                    <a:pt x="13263" y="3271"/>
                    <a:pt x="13606" y="2894"/>
                    <a:pt x="13934" y="2526"/>
                  </a:cubicBezTo>
                  <a:cubicBezTo>
                    <a:pt x="14713" y="1660"/>
                    <a:pt x="15521" y="755"/>
                    <a:pt x="16473" y="327"/>
                  </a:cubicBezTo>
                  <a:cubicBezTo>
                    <a:pt x="17061" y="79"/>
                    <a:pt x="17663" y="-29"/>
                    <a:pt x="18266" y="6"/>
                  </a:cubicBezTo>
                  <a:cubicBezTo>
                    <a:pt x="18285" y="7"/>
                    <a:pt x="18304" y="19"/>
                    <a:pt x="18319" y="41"/>
                  </a:cubicBezTo>
                  <a:cubicBezTo>
                    <a:pt x="18335" y="62"/>
                    <a:pt x="18346" y="93"/>
                    <a:pt x="18351" y="127"/>
                  </a:cubicBezTo>
                  <a:cubicBezTo>
                    <a:pt x="18520" y="1350"/>
                    <a:pt x="18751" y="2541"/>
                    <a:pt x="19038" y="3687"/>
                  </a:cubicBezTo>
                  <a:cubicBezTo>
                    <a:pt x="21136" y="11983"/>
                    <a:pt x="21471" y="17985"/>
                    <a:pt x="20054" y="21510"/>
                  </a:cubicBezTo>
                  <a:cubicBezTo>
                    <a:pt x="20045" y="21529"/>
                    <a:pt x="20035" y="21545"/>
                    <a:pt x="20022" y="21555"/>
                  </a:cubicBezTo>
                  <a:cubicBezTo>
                    <a:pt x="20010" y="21565"/>
                    <a:pt x="19996" y="21571"/>
                    <a:pt x="19983" y="21571"/>
                  </a:cubicBezTo>
                  <a:close/>
                  <a:moveTo>
                    <a:pt x="180" y="21246"/>
                  </a:moveTo>
                  <a:lnTo>
                    <a:pt x="19938" y="21246"/>
                  </a:lnTo>
                  <a:cubicBezTo>
                    <a:pt x="21270" y="17864"/>
                    <a:pt x="20902" y="11841"/>
                    <a:pt x="18878" y="3821"/>
                  </a:cubicBezTo>
                  <a:cubicBezTo>
                    <a:pt x="18595" y="2694"/>
                    <a:pt x="18367" y="1523"/>
                    <a:pt x="18197" y="322"/>
                  </a:cubicBezTo>
                  <a:cubicBezTo>
                    <a:pt x="17632" y="297"/>
                    <a:pt x="17067" y="403"/>
                    <a:pt x="16516" y="638"/>
                  </a:cubicBezTo>
                  <a:cubicBezTo>
                    <a:pt x="15590" y="1071"/>
                    <a:pt x="14829" y="1903"/>
                    <a:pt x="14026" y="2803"/>
                  </a:cubicBezTo>
                  <a:cubicBezTo>
                    <a:pt x="13696" y="3171"/>
                    <a:pt x="13353" y="3557"/>
                    <a:pt x="12999" y="3903"/>
                  </a:cubicBezTo>
                  <a:cubicBezTo>
                    <a:pt x="12196" y="4691"/>
                    <a:pt x="11263" y="5441"/>
                    <a:pt x="10363" y="4336"/>
                  </a:cubicBezTo>
                  <a:cubicBezTo>
                    <a:pt x="10008" y="3855"/>
                    <a:pt x="9685" y="3298"/>
                    <a:pt x="9401" y="2678"/>
                  </a:cubicBezTo>
                  <a:lnTo>
                    <a:pt x="9231" y="2336"/>
                  </a:lnTo>
                  <a:cubicBezTo>
                    <a:pt x="8419" y="5034"/>
                    <a:pt x="7258" y="7323"/>
                    <a:pt x="5849" y="9004"/>
                  </a:cubicBezTo>
                  <a:cubicBezTo>
                    <a:pt x="2200" y="13148"/>
                    <a:pt x="98" y="16500"/>
                    <a:pt x="180" y="21246"/>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94" name="Freeform: Shape 301"/>
            <p:cNvSpPr/>
            <p:nvPr/>
          </p:nvSpPr>
          <p:spPr>
            <a:xfrm>
              <a:off x="2321830" y="2233387"/>
              <a:ext cx="306076" cy="44123"/>
            </a:xfrm>
            <a:custGeom>
              <a:avLst/>
              <a:gdLst/>
              <a:ahLst/>
              <a:cxnLst>
                <a:cxn ang="0">
                  <a:pos x="wd2" y="hd2"/>
                </a:cxn>
                <a:cxn ang="5400000">
                  <a:pos x="wd2" y="hd2"/>
                </a:cxn>
                <a:cxn ang="10800000">
                  <a:pos x="wd2" y="hd2"/>
                </a:cxn>
                <a:cxn ang="16200000">
                  <a:pos x="wd2" y="hd2"/>
                </a:cxn>
              </a:cxnLst>
              <a:rect l="0" t="0" r="r" b="b"/>
              <a:pathLst>
                <a:path w="21542" h="21600" extrusionOk="0">
                  <a:moveTo>
                    <a:pt x="987" y="0"/>
                  </a:moveTo>
                  <a:cubicBezTo>
                    <a:pt x="300" y="6156"/>
                    <a:pt x="-48" y="13815"/>
                    <a:pt x="6" y="21600"/>
                  </a:cubicBezTo>
                  <a:lnTo>
                    <a:pt x="20676" y="21600"/>
                  </a:lnTo>
                  <a:cubicBezTo>
                    <a:pt x="21316" y="15590"/>
                    <a:pt x="21552" y="8042"/>
                    <a:pt x="21542" y="0"/>
                  </a:cubicBezTo>
                  <a:lnTo>
                    <a:pt x="987" y="0"/>
                  </a:ln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895" name="Freeform: Shape 302"/>
            <p:cNvSpPr/>
            <p:nvPr/>
          </p:nvSpPr>
          <p:spPr>
            <a:xfrm>
              <a:off x="2320412" y="2232061"/>
              <a:ext cx="308710" cy="46739"/>
            </a:xfrm>
            <a:custGeom>
              <a:avLst/>
              <a:gdLst/>
              <a:ahLst/>
              <a:cxnLst>
                <a:cxn ang="0">
                  <a:pos x="wd2" y="hd2"/>
                </a:cxn>
                <a:cxn ang="5400000">
                  <a:pos x="wd2" y="hd2"/>
                </a:cxn>
                <a:cxn ang="10800000">
                  <a:pos x="wd2" y="hd2"/>
                </a:cxn>
                <a:cxn ang="16200000">
                  <a:pos x="wd2" y="hd2"/>
                </a:cxn>
              </a:cxnLst>
              <a:rect l="0" t="0" r="r" b="b"/>
              <a:pathLst>
                <a:path w="21556" h="21600" extrusionOk="0">
                  <a:moveTo>
                    <a:pt x="20604" y="21600"/>
                  </a:moveTo>
                  <a:lnTo>
                    <a:pt x="97" y="21600"/>
                  </a:lnTo>
                  <a:cubicBezTo>
                    <a:pt x="74" y="21597"/>
                    <a:pt x="51" y="21534"/>
                    <a:pt x="34" y="21428"/>
                  </a:cubicBezTo>
                  <a:cubicBezTo>
                    <a:pt x="17" y="21320"/>
                    <a:pt x="6" y="21174"/>
                    <a:pt x="5" y="21020"/>
                  </a:cubicBezTo>
                  <a:cubicBezTo>
                    <a:pt x="-44" y="13535"/>
                    <a:pt x="310" y="6179"/>
                    <a:pt x="1003" y="258"/>
                  </a:cubicBezTo>
                  <a:cubicBezTo>
                    <a:pt x="1012" y="177"/>
                    <a:pt x="1023" y="113"/>
                    <a:pt x="1036" y="68"/>
                  </a:cubicBezTo>
                  <a:cubicBezTo>
                    <a:pt x="1049" y="23"/>
                    <a:pt x="1064" y="0"/>
                    <a:pt x="1079" y="0"/>
                  </a:cubicBezTo>
                  <a:lnTo>
                    <a:pt x="21463" y="0"/>
                  </a:lnTo>
                  <a:cubicBezTo>
                    <a:pt x="21488" y="0"/>
                    <a:pt x="21511" y="61"/>
                    <a:pt x="21528" y="172"/>
                  </a:cubicBezTo>
                  <a:cubicBezTo>
                    <a:pt x="21545" y="285"/>
                    <a:pt x="21555" y="437"/>
                    <a:pt x="21556" y="597"/>
                  </a:cubicBezTo>
                  <a:cubicBezTo>
                    <a:pt x="21556" y="9075"/>
                    <a:pt x="21271" y="16055"/>
                    <a:pt x="20677" y="21358"/>
                  </a:cubicBezTo>
                  <a:cubicBezTo>
                    <a:pt x="20668" y="21432"/>
                    <a:pt x="20657" y="21494"/>
                    <a:pt x="20644" y="21535"/>
                  </a:cubicBezTo>
                  <a:cubicBezTo>
                    <a:pt x="20632" y="21577"/>
                    <a:pt x="20618" y="21598"/>
                    <a:pt x="20604" y="21600"/>
                  </a:cubicBezTo>
                  <a:close/>
                  <a:moveTo>
                    <a:pt x="185" y="20391"/>
                  </a:moveTo>
                  <a:lnTo>
                    <a:pt x="20558" y="20391"/>
                  </a:lnTo>
                  <a:cubicBezTo>
                    <a:pt x="21096" y="15459"/>
                    <a:pt x="21371" y="9011"/>
                    <a:pt x="21373" y="1209"/>
                  </a:cubicBezTo>
                  <a:lnTo>
                    <a:pt x="1125" y="1209"/>
                  </a:lnTo>
                  <a:cubicBezTo>
                    <a:pt x="491" y="6709"/>
                    <a:pt x="159" y="13474"/>
                    <a:pt x="185" y="20391"/>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96" name="Freeform: Shape 303"/>
            <p:cNvSpPr/>
            <p:nvPr/>
          </p:nvSpPr>
          <p:spPr>
            <a:xfrm>
              <a:off x="2434252" y="1386206"/>
              <a:ext cx="264855" cy="680005"/>
            </a:xfrm>
            <a:custGeom>
              <a:avLst/>
              <a:gdLst/>
              <a:ahLst/>
              <a:cxnLst>
                <a:cxn ang="0">
                  <a:pos x="wd2" y="hd2"/>
                </a:cxn>
                <a:cxn ang="5400000">
                  <a:pos x="wd2" y="hd2"/>
                </a:cxn>
                <a:cxn ang="10800000">
                  <a:pos x="wd2" y="hd2"/>
                </a:cxn>
                <a:cxn ang="16200000">
                  <a:pos x="wd2" y="hd2"/>
                </a:cxn>
              </a:cxnLst>
              <a:rect l="0" t="0" r="r" b="b"/>
              <a:pathLst>
                <a:path w="20689" h="21125" extrusionOk="0">
                  <a:moveTo>
                    <a:pt x="2493" y="0"/>
                  </a:moveTo>
                  <a:cubicBezTo>
                    <a:pt x="1351" y="3221"/>
                    <a:pt x="2182" y="4626"/>
                    <a:pt x="2493" y="8054"/>
                  </a:cubicBezTo>
                  <a:cubicBezTo>
                    <a:pt x="2804" y="11483"/>
                    <a:pt x="0" y="20939"/>
                    <a:pt x="0" y="20939"/>
                  </a:cubicBezTo>
                  <a:cubicBezTo>
                    <a:pt x="3635" y="21600"/>
                    <a:pt x="11527" y="20155"/>
                    <a:pt x="19835" y="21125"/>
                  </a:cubicBezTo>
                  <a:cubicBezTo>
                    <a:pt x="19835" y="21125"/>
                    <a:pt x="18900" y="15653"/>
                    <a:pt x="17551" y="11853"/>
                  </a:cubicBezTo>
                  <a:cubicBezTo>
                    <a:pt x="16203" y="8053"/>
                    <a:pt x="16824" y="7844"/>
                    <a:pt x="18173" y="6484"/>
                  </a:cubicBezTo>
                  <a:cubicBezTo>
                    <a:pt x="19521" y="5124"/>
                    <a:pt x="21600" y="3423"/>
                    <a:pt x="20251" y="1774"/>
                  </a:cubicBezTo>
                </a:path>
              </a:pathLst>
            </a:custGeom>
            <a:solidFill>
              <a:srgbClr val="5468B8"/>
            </a:solidFill>
            <a:ln w="12700" cap="flat">
              <a:noFill/>
              <a:miter lim="400000"/>
            </a:ln>
            <a:effectLst/>
          </p:spPr>
          <p:txBody>
            <a:bodyPr wrap="square" lIns="45719" tIns="45719" rIns="45719" bIns="45719" numCol="1" anchor="ctr">
              <a:noAutofit/>
            </a:bodyPr>
            <a:lstStyle/>
            <a:p>
              <a:endParaRPr/>
            </a:p>
          </p:txBody>
        </p:sp>
        <p:sp>
          <p:nvSpPr>
            <p:cNvPr id="1897" name="Freeform: Shape 304"/>
            <p:cNvSpPr/>
            <p:nvPr/>
          </p:nvSpPr>
          <p:spPr>
            <a:xfrm>
              <a:off x="2432951" y="1384937"/>
              <a:ext cx="267154" cy="682567"/>
            </a:xfrm>
            <a:custGeom>
              <a:avLst/>
              <a:gdLst/>
              <a:ahLst/>
              <a:cxnLst>
                <a:cxn ang="0">
                  <a:pos x="wd2" y="hd2"/>
                </a:cxn>
                <a:cxn ang="5400000">
                  <a:pos x="wd2" y="hd2"/>
                </a:cxn>
                <a:cxn ang="10800000">
                  <a:pos x="wd2" y="hd2"/>
                </a:cxn>
                <a:cxn ang="16200000">
                  <a:pos x="wd2" y="hd2"/>
                </a:cxn>
              </a:cxnLst>
              <a:rect l="0" t="0" r="r" b="b"/>
              <a:pathLst>
                <a:path w="20816" h="21492" extrusionOk="0">
                  <a:moveTo>
                    <a:pt x="19886" y="21492"/>
                  </a:moveTo>
                  <a:lnTo>
                    <a:pt x="19859" y="21492"/>
                  </a:lnTo>
                  <a:cubicBezTo>
                    <a:pt x="15239" y="20943"/>
                    <a:pt x="10673" y="21163"/>
                    <a:pt x="7015" y="21341"/>
                  </a:cubicBezTo>
                  <a:cubicBezTo>
                    <a:pt x="4151" y="21480"/>
                    <a:pt x="1675" y="21600"/>
                    <a:pt x="60" y="21301"/>
                  </a:cubicBezTo>
                  <a:cubicBezTo>
                    <a:pt x="41" y="21298"/>
                    <a:pt x="24" y="21292"/>
                    <a:pt x="13" y="21284"/>
                  </a:cubicBezTo>
                  <a:cubicBezTo>
                    <a:pt x="3" y="21276"/>
                    <a:pt x="-2" y="21267"/>
                    <a:pt x="1" y="21258"/>
                  </a:cubicBezTo>
                  <a:cubicBezTo>
                    <a:pt x="28" y="21163"/>
                    <a:pt x="2794" y="11638"/>
                    <a:pt x="2487" y="8206"/>
                  </a:cubicBezTo>
                  <a:cubicBezTo>
                    <a:pt x="2403" y="7267"/>
                    <a:pt x="2278" y="6467"/>
                    <a:pt x="2169" y="5762"/>
                  </a:cubicBezTo>
                  <a:cubicBezTo>
                    <a:pt x="1870" y="3824"/>
                    <a:pt x="1653" y="2422"/>
                    <a:pt x="2487" y="36"/>
                  </a:cubicBezTo>
                  <a:cubicBezTo>
                    <a:pt x="2489" y="31"/>
                    <a:pt x="2493" y="25"/>
                    <a:pt x="2500" y="21"/>
                  </a:cubicBezTo>
                  <a:cubicBezTo>
                    <a:pt x="2507" y="16"/>
                    <a:pt x="2516" y="12"/>
                    <a:pt x="2526" y="9"/>
                  </a:cubicBezTo>
                  <a:cubicBezTo>
                    <a:pt x="2537" y="5"/>
                    <a:pt x="2549" y="3"/>
                    <a:pt x="2562" y="2"/>
                  </a:cubicBezTo>
                  <a:cubicBezTo>
                    <a:pt x="2575" y="0"/>
                    <a:pt x="2588" y="0"/>
                    <a:pt x="2601" y="1"/>
                  </a:cubicBezTo>
                  <a:cubicBezTo>
                    <a:pt x="2628" y="2"/>
                    <a:pt x="2653" y="8"/>
                    <a:pt x="2669" y="17"/>
                  </a:cubicBezTo>
                  <a:cubicBezTo>
                    <a:pt x="2685" y="26"/>
                    <a:pt x="2692" y="37"/>
                    <a:pt x="2688" y="48"/>
                  </a:cubicBezTo>
                  <a:cubicBezTo>
                    <a:pt x="1873" y="2426"/>
                    <a:pt x="2074" y="3823"/>
                    <a:pt x="2373" y="5759"/>
                  </a:cubicBezTo>
                  <a:cubicBezTo>
                    <a:pt x="2482" y="6465"/>
                    <a:pt x="2607" y="7266"/>
                    <a:pt x="2691" y="8205"/>
                  </a:cubicBezTo>
                  <a:cubicBezTo>
                    <a:pt x="2987" y="11547"/>
                    <a:pt x="384" y="20643"/>
                    <a:pt x="213" y="21240"/>
                  </a:cubicBezTo>
                  <a:cubicBezTo>
                    <a:pt x="1778" y="21514"/>
                    <a:pt x="4197" y="21397"/>
                    <a:pt x="6991" y="21262"/>
                  </a:cubicBezTo>
                  <a:cubicBezTo>
                    <a:pt x="10629" y="21085"/>
                    <a:pt x="15144" y="20865"/>
                    <a:pt x="19764" y="21399"/>
                  </a:cubicBezTo>
                  <a:cubicBezTo>
                    <a:pt x="19660" y="20793"/>
                    <a:pt x="18753" y="15657"/>
                    <a:pt x="17497" y="12064"/>
                  </a:cubicBezTo>
                  <a:cubicBezTo>
                    <a:pt x="16241" y="8470"/>
                    <a:pt x="16682" y="8050"/>
                    <a:pt x="17839" y="6889"/>
                  </a:cubicBezTo>
                  <a:lnTo>
                    <a:pt x="18125" y="6601"/>
                  </a:lnTo>
                  <a:cubicBezTo>
                    <a:pt x="18261" y="6460"/>
                    <a:pt x="18397" y="6315"/>
                    <a:pt x="18554" y="6162"/>
                  </a:cubicBezTo>
                  <a:cubicBezTo>
                    <a:pt x="19883" y="4837"/>
                    <a:pt x="21391" y="3336"/>
                    <a:pt x="20185" y="1849"/>
                  </a:cubicBezTo>
                  <a:cubicBezTo>
                    <a:pt x="20177" y="1839"/>
                    <a:pt x="20179" y="1828"/>
                    <a:pt x="20192" y="1818"/>
                  </a:cubicBezTo>
                  <a:cubicBezTo>
                    <a:pt x="20204" y="1808"/>
                    <a:pt x="20225" y="1801"/>
                    <a:pt x="20250" y="1797"/>
                  </a:cubicBezTo>
                  <a:cubicBezTo>
                    <a:pt x="20263" y="1796"/>
                    <a:pt x="20276" y="1795"/>
                    <a:pt x="20289" y="1796"/>
                  </a:cubicBezTo>
                  <a:cubicBezTo>
                    <a:pt x="20303" y="1796"/>
                    <a:pt x="20316" y="1797"/>
                    <a:pt x="20327" y="1800"/>
                  </a:cubicBezTo>
                  <a:cubicBezTo>
                    <a:pt x="20339" y="1802"/>
                    <a:pt x="20350" y="1806"/>
                    <a:pt x="20358" y="1810"/>
                  </a:cubicBezTo>
                  <a:cubicBezTo>
                    <a:pt x="20367" y="1814"/>
                    <a:pt x="20374" y="1819"/>
                    <a:pt x="20378" y="1824"/>
                  </a:cubicBezTo>
                  <a:cubicBezTo>
                    <a:pt x="21598" y="3338"/>
                    <a:pt x="20011" y="4922"/>
                    <a:pt x="18747" y="6194"/>
                  </a:cubicBezTo>
                  <a:cubicBezTo>
                    <a:pt x="18598" y="6341"/>
                    <a:pt x="18454" y="6486"/>
                    <a:pt x="18315" y="6627"/>
                  </a:cubicBezTo>
                  <a:cubicBezTo>
                    <a:pt x="18217" y="6729"/>
                    <a:pt x="18122" y="6824"/>
                    <a:pt x="18043" y="6915"/>
                  </a:cubicBezTo>
                  <a:cubicBezTo>
                    <a:pt x="16899" y="8062"/>
                    <a:pt x="16470" y="8491"/>
                    <a:pt x="17714" y="12047"/>
                  </a:cubicBezTo>
                  <a:cubicBezTo>
                    <a:pt x="19046" y="15856"/>
                    <a:pt x="19984" y="21392"/>
                    <a:pt x="19995" y="21447"/>
                  </a:cubicBezTo>
                  <a:cubicBezTo>
                    <a:pt x="19996" y="21454"/>
                    <a:pt x="19993" y="21461"/>
                    <a:pt x="19986" y="21467"/>
                  </a:cubicBezTo>
                  <a:cubicBezTo>
                    <a:pt x="19980" y="21473"/>
                    <a:pt x="19970" y="21478"/>
                    <a:pt x="19957" y="21482"/>
                  </a:cubicBezTo>
                  <a:cubicBezTo>
                    <a:pt x="19947" y="21486"/>
                    <a:pt x="19936" y="21489"/>
                    <a:pt x="19924" y="21490"/>
                  </a:cubicBezTo>
                  <a:cubicBezTo>
                    <a:pt x="19911" y="21492"/>
                    <a:pt x="19899" y="21493"/>
                    <a:pt x="19886" y="2149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898" name="Freeform: Shape 305"/>
            <p:cNvSpPr/>
            <p:nvPr/>
          </p:nvSpPr>
          <p:spPr>
            <a:xfrm>
              <a:off x="684296" y="2046364"/>
              <a:ext cx="331320" cy="231146"/>
            </a:xfrm>
            <a:custGeom>
              <a:avLst/>
              <a:gdLst/>
              <a:ahLst/>
              <a:cxnLst>
                <a:cxn ang="0">
                  <a:pos x="wd2" y="hd2"/>
                </a:cxn>
                <a:cxn ang="5400000">
                  <a:pos x="wd2" y="hd2"/>
                </a:cxn>
                <a:cxn ang="10800000">
                  <a:pos x="wd2" y="hd2"/>
                </a:cxn>
                <a:cxn ang="16200000">
                  <a:pos x="wd2" y="hd2"/>
                </a:cxn>
              </a:cxnLst>
              <a:rect l="0" t="0" r="r" b="b"/>
              <a:pathLst>
                <a:path w="20055" h="21600" extrusionOk="0">
                  <a:moveTo>
                    <a:pt x="19937" y="21600"/>
                  </a:moveTo>
                  <a:cubicBezTo>
                    <a:pt x="19937" y="21600"/>
                    <a:pt x="20570" y="18015"/>
                    <a:pt x="18908" y="16320"/>
                  </a:cubicBezTo>
                  <a:cubicBezTo>
                    <a:pt x="17247" y="14625"/>
                    <a:pt x="13170" y="13575"/>
                    <a:pt x="13951" y="7461"/>
                  </a:cubicBezTo>
                  <a:lnTo>
                    <a:pt x="6963" y="0"/>
                  </a:lnTo>
                  <a:cubicBezTo>
                    <a:pt x="6963" y="0"/>
                    <a:pt x="2779" y="2953"/>
                    <a:pt x="351" y="8676"/>
                  </a:cubicBezTo>
                  <a:cubicBezTo>
                    <a:pt x="351" y="8676"/>
                    <a:pt x="-1030" y="12206"/>
                    <a:pt x="1691" y="15596"/>
                  </a:cubicBezTo>
                  <a:cubicBezTo>
                    <a:pt x="4413" y="18986"/>
                    <a:pt x="3718" y="19977"/>
                    <a:pt x="5652" y="21600"/>
                  </a:cubicBezTo>
                  <a:lnTo>
                    <a:pt x="19937" y="21600"/>
                  </a:ln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1899" name="Freeform: Shape 306"/>
            <p:cNvSpPr/>
            <p:nvPr/>
          </p:nvSpPr>
          <p:spPr>
            <a:xfrm>
              <a:off x="683172" y="2045150"/>
              <a:ext cx="333682" cy="233687"/>
            </a:xfrm>
            <a:custGeom>
              <a:avLst/>
              <a:gdLst/>
              <a:ahLst/>
              <a:cxnLst>
                <a:cxn ang="0">
                  <a:pos x="wd2" y="hd2"/>
                </a:cxn>
                <a:cxn ang="5400000">
                  <a:pos x="wd2" y="hd2"/>
                </a:cxn>
                <a:cxn ang="10800000">
                  <a:pos x="wd2" y="hd2"/>
                </a:cxn>
                <a:cxn ang="16200000">
                  <a:pos x="wd2" y="hd2"/>
                </a:cxn>
              </a:cxnLst>
              <a:rect l="0" t="0" r="r" b="b"/>
              <a:pathLst>
                <a:path w="20068" h="21599" extrusionOk="0">
                  <a:moveTo>
                    <a:pt x="19876" y="21595"/>
                  </a:moveTo>
                  <a:lnTo>
                    <a:pt x="5688" y="21595"/>
                  </a:lnTo>
                  <a:cubicBezTo>
                    <a:pt x="5675" y="21600"/>
                    <a:pt x="5662" y="21600"/>
                    <a:pt x="5650" y="21595"/>
                  </a:cubicBezTo>
                  <a:cubicBezTo>
                    <a:pt x="4954" y="21064"/>
                    <a:pt x="4367" y="20250"/>
                    <a:pt x="3951" y="19242"/>
                  </a:cubicBezTo>
                  <a:cubicBezTo>
                    <a:pt x="3327" y="17871"/>
                    <a:pt x="2569" y="16658"/>
                    <a:pt x="1704" y="15644"/>
                  </a:cubicBezTo>
                  <a:cubicBezTo>
                    <a:pt x="-1023" y="12266"/>
                    <a:pt x="338" y="8681"/>
                    <a:pt x="353" y="8646"/>
                  </a:cubicBezTo>
                  <a:cubicBezTo>
                    <a:pt x="2751" y="3017"/>
                    <a:pt x="6914" y="45"/>
                    <a:pt x="6956" y="15"/>
                  </a:cubicBezTo>
                  <a:cubicBezTo>
                    <a:pt x="6968" y="5"/>
                    <a:pt x="6982" y="0"/>
                    <a:pt x="6995" y="0"/>
                  </a:cubicBezTo>
                  <a:cubicBezTo>
                    <a:pt x="7009" y="0"/>
                    <a:pt x="7022" y="5"/>
                    <a:pt x="7034" y="15"/>
                  </a:cubicBezTo>
                  <a:lnTo>
                    <a:pt x="13973" y="7395"/>
                  </a:lnTo>
                  <a:cubicBezTo>
                    <a:pt x="13986" y="7408"/>
                    <a:pt x="13995" y="7427"/>
                    <a:pt x="14001" y="7449"/>
                  </a:cubicBezTo>
                  <a:cubicBezTo>
                    <a:pt x="14007" y="7470"/>
                    <a:pt x="14008" y="7494"/>
                    <a:pt x="14005" y="7517"/>
                  </a:cubicBezTo>
                  <a:cubicBezTo>
                    <a:pt x="13411" y="12163"/>
                    <a:pt x="15708" y="13787"/>
                    <a:pt x="17554" y="15093"/>
                  </a:cubicBezTo>
                  <a:cubicBezTo>
                    <a:pt x="18018" y="15398"/>
                    <a:pt x="18467" y="15753"/>
                    <a:pt x="18899" y="16154"/>
                  </a:cubicBezTo>
                  <a:cubicBezTo>
                    <a:pt x="20577" y="17849"/>
                    <a:pt x="19960" y="21473"/>
                    <a:pt x="19948" y="21508"/>
                  </a:cubicBezTo>
                  <a:cubicBezTo>
                    <a:pt x="19943" y="21532"/>
                    <a:pt x="19934" y="21554"/>
                    <a:pt x="19921" y="21569"/>
                  </a:cubicBezTo>
                  <a:cubicBezTo>
                    <a:pt x="19908" y="21585"/>
                    <a:pt x="19892" y="21594"/>
                    <a:pt x="19876" y="21595"/>
                  </a:cubicBezTo>
                  <a:close/>
                  <a:moveTo>
                    <a:pt x="5706" y="21354"/>
                  </a:moveTo>
                  <a:lnTo>
                    <a:pt x="19816" y="21354"/>
                  </a:lnTo>
                  <a:cubicBezTo>
                    <a:pt x="19895" y="20799"/>
                    <a:pt x="20235" y="17808"/>
                    <a:pt x="18810" y="16354"/>
                  </a:cubicBezTo>
                  <a:cubicBezTo>
                    <a:pt x="18386" y="15957"/>
                    <a:pt x="17944" y="15608"/>
                    <a:pt x="17487" y="15309"/>
                  </a:cubicBezTo>
                  <a:cubicBezTo>
                    <a:pt x="15702" y="14045"/>
                    <a:pt x="13258" y="12317"/>
                    <a:pt x="13841" y="7546"/>
                  </a:cubicBezTo>
                  <a:lnTo>
                    <a:pt x="6986" y="251"/>
                  </a:lnTo>
                  <a:cubicBezTo>
                    <a:pt x="6554" y="573"/>
                    <a:pt x="2736" y="3491"/>
                    <a:pt x="483" y="8762"/>
                  </a:cubicBezTo>
                  <a:cubicBezTo>
                    <a:pt x="263" y="9414"/>
                    <a:pt x="148" y="10138"/>
                    <a:pt x="150" y="10873"/>
                  </a:cubicBezTo>
                  <a:cubicBezTo>
                    <a:pt x="150" y="12521"/>
                    <a:pt x="716" y="14097"/>
                    <a:pt x="1801" y="15444"/>
                  </a:cubicBezTo>
                  <a:cubicBezTo>
                    <a:pt x="2677" y="16470"/>
                    <a:pt x="3445" y="17699"/>
                    <a:pt x="4077" y="19087"/>
                  </a:cubicBezTo>
                  <a:cubicBezTo>
                    <a:pt x="4476" y="20056"/>
                    <a:pt x="5039" y="20839"/>
                    <a:pt x="5706" y="21354"/>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00" name="Freeform: Shape 307"/>
            <p:cNvSpPr/>
            <p:nvPr/>
          </p:nvSpPr>
          <p:spPr>
            <a:xfrm>
              <a:off x="704348" y="2046364"/>
              <a:ext cx="304497" cy="187442"/>
            </a:xfrm>
            <a:custGeom>
              <a:avLst/>
              <a:gdLst/>
              <a:ahLst/>
              <a:cxnLst>
                <a:cxn ang="0">
                  <a:pos x="wd2" y="hd2"/>
                </a:cxn>
                <a:cxn ang="5400000">
                  <a:pos x="wd2" y="hd2"/>
                </a:cxn>
                <a:cxn ang="10800000">
                  <a:pos x="wd2" y="hd2"/>
                </a:cxn>
                <a:cxn ang="16200000">
                  <a:pos x="wd2" y="hd2"/>
                </a:cxn>
              </a:cxnLst>
              <a:rect l="0" t="0" r="r" b="b"/>
              <a:pathLst>
                <a:path w="21600" h="21600" extrusionOk="0">
                  <a:moveTo>
                    <a:pt x="20736" y="20125"/>
                  </a:moveTo>
                  <a:cubicBezTo>
                    <a:pt x="18799" y="18047"/>
                    <a:pt x="14012" y="16741"/>
                    <a:pt x="14927" y="9200"/>
                  </a:cubicBezTo>
                  <a:lnTo>
                    <a:pt x="6737" y="0"/>
                  </a:lnTo>
                  <a:cubicBezTo>
                    <a:pt x="6737" y="0"/>
                    <a:pt x="2858" y="2886"/>
                    <a:pt x="0" y="8485"/>
                  </a:cubicBezTo>
                  <a:cubicBezTo>
                    <a:pt x="0" y="10093"/>
                    <a:pt x="426" y="12159"/>
                    <a:pt x="1979" y="14196"/>
                  </a:cubicBezTo>
                  <a:cubicBezTo>
                    <a:pt x="5196" y="18413"/>
                    <a:pt x="4355" y="19598"/>
                    <a:pt x="6621" y="21600"/>
                  </a:cubicBezTo>
                  <a:lnTo>
                    <a:pt x="21600" y="21600"/>
                  </a:lnTo>
                  <a:cubicBezTo>
                    <a:pt x="21385" y="21008"/>
                    <a:pt x="21090" y="20503"/>
                    <a:pt x="20736" y="20125"/>
                  </a:cubicBez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01" name="Freeform: Shape 308"/>
            <p:cNvSpPr/>
            <p:nvPr/>
          </p:nvSpPr>
          <p:spPr>
            <a:xfrm>
              <a:off x="703093" y="2045150"/>
              <a:ext cx="307123" cy="189983"/>
            </a:xfrm>
            <a:custGeom>
              <a:avLst/>
              <a:gdLst/>
              <a:ahLst/>
              <a:cxnLst>
                <a:cxn ang="0">
                  <a:pos x="wd2" y="hd2"/>
                </a:cxn>
                <a:cxn ang="5400000">
                  <a:pos x="wd2" y="hd2"/>
                </a:cxn>
                <a:cxn ang="10800000">
                  <a:pos x="wd2" y="hd2"/>
                </a:cxn>
                <a:cxn ang="16200000">
                  <a:pos x="wd2" y="hd2"/>
                </a:cxn>
              </a:cxnLst>
              <a:rect l="0" t="0" r="r" b="b"/>
              <a:pathLst>
                <a:path w="21600" h="21599" extrusionOk="0">
                  <a:moveTo>
                    <a:pt x="21508" y="21594"/>
                  </a:moveTo>
                  <a:lnTo>
                    <a:pt x="6658" y="21594"/>
                  </a:lnTo>
                  <a:cubicBezTo>
                    <a:pt x="6643" y="21600"/>
                    <a:pt x="6628" y="21600"/>
                    <a:pt x="6614" y="21594"/>
                  </a:cubicBezTo>
                  <a:cubicBezTo>
                    <a:pt x="5800" y="20941"/>
                    <a:pt x="5113" y="19939"/>
                    <a:pt x="4627" y="18700"/>
                  </a:cubicBezTo>
                  <a:cubicBezTo>
                    <a:pt x="3897" y="17015"/>
                    <a:pt x="3011" y="15522"/>
                    <a:pt x="1999" y="14274"/>
                  </a:cubicBezTo>
                  <a:cubicBezTo>
                    <a:pt x="692" y="12569"/>
                    <a:pt x="20" y="10638"/>
                    <a:pt x="0" y="8529"/>
                  </a:cubicBezTo>
                  <a:cubicBezTo>
                    <a:pt x="0" y="8492"/>
                    <a:pt x="8" y="8457"/>
                    <a:pt x="22" y="8430"/>
                  </a:cubicBezTo>
                  <a:cubicBezTo>
                    <a:pt x="2838" y="2942"/>
                    <a:pt x="6697" y="47"/>
                    <a:pt x="6734" y="19"/>
                  </a:cubicBezTo>
                  <a:cubicBezTo>
                    <a:pt x="6748" y="6"/>
                    <a:pt x="6763" y="0"/>
                    <a:pt x="6779" y="0"/>
                  </a:cubicBezTo>
                  <a:cubicBezTo>
                    <a:pt x="6795" y="0"/>
                    <a:pt x="6811" y="6"/>
                    <a:pt x="6825" y="19"/>
                  </a:cubicBezTo>
                  <a:lnTo>
                    <a:pt x="14939" y="9096"/>
                  </a:lnTo>
                  <a:cubicBezTo>
                    <a:pt x="14954" y="9112"/>
                    <a:pt x="14965" y="9135"/>
                    <a:pt x="14972" y="9162"/>
                  </a:cubicBezTo>
                  <a:cubicBezTo>
                    <a:pt x="14978" y="9189"/>
                    <a:pt x="14980" y="9218"/>
                    <a:pt x="14976" y="9246"/>
                  </a:cubicBezTo>
                  <a:cubicBezTo>
                    <a:pt x="14282" y="14960"/>
                    <a:pt x="16968" y="16959"/>
                    <a:pt x="19127" y="18565"/>
                  </a:cubicBezTo>
                  <a:cubicBezTo>
                    <a:pt x="19669" y="18940"/>
                    <a:pt x="20194" y="19376"/>
                    <a:pt x="20699" y="19870"/>
                  </a:cubicBezTo>
                  <a:cubicBezTo>
                    <a:pt x="21062" y="20257"/>
                    <a:pt x="21365" y="20772"/>
                    <a:pt x="21587" y="21376"/>
                  </a:cubicBezTo>
                  <a:cubicBezTo>
                    <a:pt x="21596" y="21398"/>
                    <a:pt x="21600" y="21424"/>
                    <a:pt x="21600" y="21450"/>
                  </a:cubicBezTo>
                  <a:cubicBezTo>
                    <a:pt x="21600" y="21476"/>
                    <a:pt x="21596" y="21501"/>
                    <a:pt x="21587" y="21523"/>
                  </a:cubicBezTo>
                  <a:cubicBezTo>
                    <a:pt x="21579" y="21545"/>
                    <a:pt x="21568" y="21564"/>
                    <a:pt x="21554" y="21576"/>
                  </a:cubicBezTo>
                  <a:cubicBezTo>
                    <a:pt x="21540" y="21588"/>
                    <a:pt x="21524" y="21595"/>
                    <a:pt x="21508" y="21594"/>
                  </a:cubicBezTo>
                  <a:close/>
                  <a:moveTo>
                    <a:pt x="6682" y="21297"/>
                  </a:moveTo>
                  <a:lnTo>
                    <a:pt x="21339" y="21297"/>
                  </a:lnTo>
                  <a:cubicBezTo>
                    <a:pt x="21145" y="20826"/>
                    <a:pt x="20895" y="20422"/>
                    <a:pt x="20603" y="20107"/>
                  </a:cubicBezTo>
                  <a:cubicBezTo>
                    <a:pt x="20107" y="19620"/>
                    <a:pt x="19590" y="19191"/>
                    <a:pt x="19055" y="18823"/>
                  </a:cubicBezTo>
                  <a:cubicBezTo>
                    <a:pt x="16968" y="17268"/>
                    <a:pt x="14110" y="15143"/>
                    <a:pt x="14792" y="9274"/>
                  </a:cubicBezTo>
                  <a:lnTo>
                    <a:pt x="6768" y="308"/>
                  </a:lnTo>
                  <a:cubicBezTo>
                    <a:pt x="6322" y="657"/>
                    <a:pt x="2809" y="3481"/>
                    <a:pt x="192" y="8564"/>
                  </a:cubicBezTo>
                  <a:cubicBezTo>
                    <a:pt x="219" y="10547"/>
                    <a:pt x="869" y="12399"/>
                    <a:pt x="2120" y="14029"/>
                  </a:cubicBezTo>
                  <a:cubicBezTo>
                    <a:pt x="3144" y="15292"/>
                    <a:pt x="4042" y="16803"/>
                    <a:pt x="4781" y="18509"/>
                  </a:cubicBezTo>
                  <a:cubicBezTo>
                    <a:pt x="5246" y="19701"/>
                    <a:pt x="5904" y="20665"/>
                    <a:pt x="6682" y="2129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02" name="Freeform: Shape 309"/>
            <p:cNvSpPr/>
            <p:nvPr/>
          </p:nvSpPr>
          <p:spPr>
            <a:xfrm>
              <a:off x="1162870" y="2046364"/>
              <a:ext cx="159329" cy="150179"/>
            </a:xfrm>
            <a:custGeom>
              <a:avLst/>
              <a:gdLst/>
              <a:ahLst/>
              <a:cxnLst>
                <a:cxn ang="0">
                  <a:pos x="wd2" y="hd2"/>
                </a:cxn>
                <a:cxn ang="5400000">
                  <a:pos x="wd2" y="hd2"/>
                </a:cxn>
                <a:cxn ang="10800000">
                  <a:pos x="wd2" y="hd2"/>
                </a:cxn>
                <a:cxn ang="16200000">
                  <a:pos x="wd2" y="hd2"/>
                </a:cxn>
              </a:cxnLst>
              <a:rect l="0" t="0" r="r" b="b"/>
              <a:pathLst>
                <a:path w="21600" h="21380" extrusionOk="0">
                  <a:moveTo>
                    <a:pt x="10767" y="21367"/>
                  </a:moveTo>
                  <a:cubicBezTo>
                    <a:pt x="14763" y="21153"/>
                    <a:pt x="18829" y="18387"/>
                    <a:pt x="21600" y="14971"/>
                  </a:cubicBezTo>
                  <a:cubicBezTo>
                    <a:pt x="17698" y="11007"/>
                    <a:pt x="15309" y="5684"/>
                    <a:pt x="14881" y="0"/>
                  </a:cubicBezTo>
                  <a:lnTo>
                    <a:pt x="4823" y="2234"/>
                  </a:lnTo>
                  <a:cubicBezTo>
                    <a:pt x="4242" y="5830"/>
                    <a:pt x="1986" y="9981"/>
                    <a:pt x="0" y="14812"/>
                  </a:cubicBezTo>
                  <a:cubicBezTo>
                    <a:pt x="2161" y="18720"/>
                    <a:pt x="6587" y="21600"/>
                    <a:pt x="10767" y="21367"/>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903" name="Freeform: Shape 310"/>
            <p:cNvSpPr/>
            <p:nvPr/>
          </p:nvSpPr>
          <p:spPr>
            <a:xfrm>
              <a:off x="1161506" y="2045055"/>
              <a:ext cx="161771" cy="152790"/>
            </a:xfrm>
            <a:custGeom>
              <a:avLst/>
              <a:gdLst/>
              <a:ahLst/>
              <a:cxnLst>
                <a:cxn ang="0">
                  <a:pos x="wd2" y="hd2"/>
                </a:cxn>
                <a:cxn ang="5400000">
                  <a:pos x="wd2" y="hd2"/>
                </a:cxn>
                <a:cxn ang="10800000">
                  <a:pos x="wd2" y="hd2"/>
                </a:cxn>
                <a:cxn ang="16200000">
                  <a:pos x="wd2" y="hd2"/>
                </a:cxn>
              </a:cxnLst>
              <a:rect l="0" t="0" r="r" b="b"/>
              <a:pathLst>
                <a:path w="21600" h="21598" extrusionOk="0">
                  <a:moveTo>
                    <a:pt x="10321" y="21598"/>
                  </a:moveTo>
                  <a:cubicBezTo>
                    <a:pt x="6427" y="21598"/>
                    <a:pt x="2152" y="18886"/>
                    <a:pt x="19" y="15001"/>
                  </a:cubicBezTo>
                  <a:cubicBezTo>
                    <a:pt x="7" y="14975"/>
                    <a:pt x="0" y="14946"/>
                    <a:pt x="0" y="14917"/>
                  </a:cubicBezTo>
                  <a:cubicBezTo>
                    <a:pt x="0" y="14888"/>
                    <a:pt x="7" y="14859"/>
                    <a:pt x="19" y="14833"/>
                  </a:cubicBezTo>
                  <a:cubicBezTo>
                    <a:pt x="587" y="13438"/>
                    <a:pt x="1174" y="12107"/>
                    <a:pt x="1742" y="10815"/>
                  </a:cubicBezTo>
                  <a:cubicBezTo>
                    <a:pt x="3139" y="7640"/>
                    <a:pt x="4350" y="4898"/>
                    <a:pt x="4755" y="2389"/>
                  </a:cubicBezTo>
                  <a:cubicBezTo>
                    <a:pt x="4761" y="2352"/>
                    <a:pt x="4777" y="2318"/>
                    <a:pt x="4801" y="2291"/>
                  </a:cubicBezTo>
                  <a:cubicBezTo>
                    <a:pt x="4825" y="2263"/>
                    <a:pt x="4857" y="2244"/>
                    <a:pt x="4890" y="2236"/>
                  </a:cubicBezTo>
                  <a:lnTo>
                    <a:pt x="14782" y="2"/>
                  </a:lnTo>
                  <a:cubicBezTo>
                    <a:pt x="14808" y="-2"/>
                    <a:pt x="14834" y="-1"/>
                    <a:pt x="14859" y="6"/>
                  </a:cubicBezTo>
                  <a:cubicBezTo>
                    <a:pt x="14883" y="13"/>
                    <a:pt x="14907" y="25"/>
                    <a:pt x="14927" y="42"/>
                  </a:cubicBezTo>
                  <a:cubicBezTo>
                    <a:pt x="14946" y="59"/>
                    <a:pt x="14962" y="79"/>
                    <a:pt x="14973" y="103"/>
                  </a:cubicBezTo>
                  <a:cubicBezTo>
                    <a:pt x="14985" y="127"/>
                    <a:pt x="14991" y="153"/>
                    <a:pt x="14992" y="180"/>
                  </a:cubicBezTo>
                  <a:cubicBezTo>
                    <a:pt x="15426" y="5770"/>
                    <a:pt x="17757" y="11005"/>
                    <a:pt x="21554" y="14917"/>
                  </a:cubicBezTo>
                  <a:cubicBezTo>
                    <a:pt x="21583" y="14952"/>
                    <a:pt x="21600" y="14997"/>
                    <a:pt x="21600" y="15043"/>
                  </a:cubicBezTo>
                  <a:cubicBezTo>
                    <a:pt x="21600" y="15089"/>
                    <a:pt x="21583" y="15134"/>
                    <a:pt x="21554" y="15169"/>
                  </a:cubicBezTo>
                  <a:cubicBezTo>
                    <a:pt x="18536" y="18931"/>
                    <a:pt x="14401" y="21391"/>
                    <a:pt x="10754" y="21578"/>
                  </a:cubicBezTo>
                  <a:cubicBezTo>
                    <a:pt x="10628" y="21593"/>
                    <a:pt x="10484" y="21598"/>
                    <a:pt x="10321" y="21598"/>
                  </a:cubicBezTo>
                  <a:close/>
                  <a:moveTo>
                    <a:pt x="364" y="14892"/>
                  </a:moveTo>
                  <a:cubicBezTo>
                    <a:pt x="2534" y="18768"/>
                    <a:pt x="6884" y="21430"/>
                    <a:pt x="10745" y="21213"/>
                  </a:cubicBezTo>
                  <a:cubicBezTo>
                    <a:pt x="14251" y="21026"/>
                    <a:pt x="18238" y="18674"/>
                    <a:pt x="21186" y="15060"/>
                  </a:cubicBezTo>
                  <a:cubicBezTo>
                    <a:pt x="17458" y="11144"/>
                    <a:pt x="15148" y="5967"/>
                    <a:pt x="14657" y="431"/>
                  </a:cubicBezTo>
                  <a:lnTo>
                    <a:pt x="5081" y="2596"/>
                  </a:lnTo>
                  <a:cubicBezTo>
                    <a:pt x="4653" y="5115"/>
                    <a:pt x="3451" y="7842"/>
                    <a:pt x="2064" y="10978"/>
                  </a:cubicBezTo>
                  <a:cubicBezTo>
                    <a:pt x="1505" y="12230"/>
                    <a:pt x="932" y="13532"/>
                    <a:pt x="378" y="14892"/>
                  </a:cubicBezTo>
                  <a:lnTo>
                    <a:pt x="364" y="14892"/>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04" name="Freeform: Shape 311"/>
            <p:cNvSpPr/>
            <p:nvPr/>
          </p:nvSpPr>
          <p:spPr>
            <a:xfrm>
              <a:off x="1139142" y="2122156"/>
              <a:ext cx="309219" cy="155353"/>
            </a:xfrm>
            <a:custGeom>
              <a:avLst/>
              <a:gdLst/>
              <a:ahLst/>
              <a:cxnLst>
                <a:cxn ang="0">
                  <a:pos x="wd2" y="hd2"/>
                </a:cxn>
                <a:cxn ang="5400000">
                  <a:pos x="wd2" y="hd2"/>
                </a:cxn>
                <a:cxn ang="10800000">
                  <a:pos x="wd2" y="hd2"/>
                </a:cxn>
                <a:cxn ang="16200000">
                  <a:pos x="wd2" y="hd2"/>
                </a:cxn>
              </a:cxnLst>
              <a:rect l="0" t="0" r="r" b="b"/>
              <a:pathLst>
                <a:path w="20830" h="21600" extrusionOk="0">
                  <a:moveTo>
                    <a:pt x="15505" y="8550"/>
                  </a:moveTo>
                  <a:cubicBezTo>
                    <a:pt x="13757" y="6912"/>
                    <a:pt x="12240" y="4382"/>
                    <a:pt x="11098" y="1198"/>
                  </a:cubicBezTo>
                  <a:cubicBezTo>
                    <a:pt x="10122" y="1544"/>
                    <a:pt x="9187" y="2261"/>
                    <a:pt x="8339" y="3312"/>
                  </a:cubicBezTo>
                  <a:cubicBezTo>
                    <a:pt x="7432" y="4462"/>
                    <a:pt x="6485" y="5834"/>
                    <a:pt x="5364" y="5461"/>
                  </a:cubicBezTo>
                  <a:cubicBezTo>
                    <a:pt x="3901" y="4976"/>
                    <a:pt x="3222" y="2371"/>
                    <a:pt x="2465" y="0"/>
                  </a:cubicBezTo>
                  <a:cubicBezTo>
                    <a:pt x="1126" y="5921"/>
                    <a:pt x="-479" y="13016"/>
                    <a:pt x="134" y="21600"/>
                  </a:cubicBezTo>
                  <a:lnTo>
                    <a:pt x="20827" y="21600"/>
                  </a:lnTo>
                  <a:cubicBezTo>
                    <a:pt x="20827" y="21600"/>
                    <a:pt x="21121" y="13986"/>
                    <a:pt x="15505" y="8550"/>
                  </a:cubicBez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05" name="Freeform: Shape 312"/>
            <p:cNvSpPr/>
            <p:nvPr/>
          </p:nvSpPr>
          <p:spPr>
            <a:xfrm>
              <a:off x="1137860" y="2120828"/>
              <a:ext cx="311811" cy="157972"/>
            </a:xfrm>
            <a:custGeom>
              <a:avLst/>
              <a:gdLst/>
              <a:ahLst/>
              <a:cxnLst>
                <a:cxn ang="0">
                  <a:pos x="wd2" y="hd2"/>
                </a:cxn>
                <a:cxn ang="5400000">
                  <a:pos x="wd2" y="hd2"/>
                </a:cxn>
                <a:cxn ang="10800000">
                  <a:pos x="wd2" y="hd2"/>
                </a:cxn>
                <a:cxn ang="16200000">
                  <a:pos x="wd2" y="hd2"/>
                </a:cxn>
              </a:cxnLst>
              <a:rect l="0" t="0" r="r" b="b"/>
              <a:pathLst>
                <a:path w="21051" h="21598" extrusionOk="0">
                  <a:moveTo>
                    <a:pt x="20960" y="21598"/>
                  </a:moveTo>
                  <a:lnTo>
                    <a:pt x="221" y="21598"/>
                  </a:lnTo>
                  <a:cubicBezTo>
                    <a:pt x="200" y="21597"/>
                    <a:pt x="180" y="21581"/>
                    <a:pt x="164" y="21553"/>
                  </a:cubicBezTo>
                  <a:cubicBezTo>
                    <a:pt x="148" y="21525"/>
                    <a:pt x="138" y="21487"/>
                    <a:pt x="134" y="21445"/>
                  </a:cubicBezTo>
                  <a:cubicBezTo>
                    <a:pt x="-485" y="12947"/>
                    <a:pt x="1163" y="5828"/>
                    <a:pt x="2477" y="105"/>
                  </a:cubicBezTo>
                  <a:cubicBezTo>
                    <a:pt x="2484" y="76"/>
                    <a:pt x="2494" y="51"/>
                    <a:pt x="2507" y="32"/>
                  </a:cubicBezTo>
                  <a:cubicBezTo>
                    <a:pt x="2520" y="14"/>
                    <a:pt x="2535" y="3"/>
                    <a:pt x="2550" y="0"/>
                  </a:cubicBezTo>
                  <a:cubicBezTo>
                    <a:pt x="2566" y="-2"/>
                    <a:pt x="2582" y="4"/>
                    <a:pt x="2596" y="19"/>
                  </a:cubicBezTo>
                  <a:cubicBezTo>
                    <a:pt x="2610" y="33"/>
                    <a:pt x="2622" y="55"/>
                    <a:pt x="2630" y="81"/>
                  </a:cubicBezTo>
                  <a:cubicBezTo>
                    <a:pt x="2703" y="301"/>
                    <a:pt x="2774" y="525"/>
                    <a:pt x="2845" y="749"/>
                  </a:cubicBezTo>
                  <a:cubicBezTo>
                    <a:pt x="3535" y="2914"/>
                    <a:pt x="4187" y="4960"/>
                    <a:pt x="5477" y="5375"/>
                  </a:cubicBezTo>
                  <a:cubicBezTo>
                    <a:pt x="6476" y="5699"/>
                    <a:pt x="7342" y="4612"/>
                    <a:pt x="8178" y="3563"/>
                  </a:cubicBezTo>
                  <a:lnTo>
                    <a:pt x="8399" y="3286"/>
                  </a:lnTo>
                  <a:cubicBezTo>
                    <a:pt x="9258" y="2241"/>
                    <a:pt x="10205" y="1528"/>
                    <a:pt x="11192" y="1183"/>
                  </a:cubicBezTo>
                  <a:cubicBezTo>
                    <a:pt x="11209" y="1178"/>
                    <a:pt x="11225" y="1182"/>
                    <a:pt x="11241" y="1194"/>
                  </a:cubicBezTo>
                  <a:cubicBezTo>
                    <a:pt x="11256" y="1207"/>
                    <a:pt x="11269" y="1228"/>
                    <a:pt x="11279" y="1255"/>
                  </a:cubicBezTo>
                  <a:cubicBezTo>
                    <a:pt x="12418" y="4350"/>
                    <a:pt x="13926" y="6811"/>
                    <a:pt x="15661" y="8408"/>
                  </a:cubicBezTo>
                  <a:cubicBezTo>
                    <a:pt x="18593" y="11192"/>
                    <a:pt x="19900" y="14569"/>
                    <a:pt x="20482" y="16910"/>
                  </a:cubicBezTo>
                  <a:cubicBezTo>
                    <a:pt x="21115" y="19466"/>
                    <a:pt x="21051" y="21335"/>
                    <a:pt x="21047" y="21416"/>
                  </a:cubicBezTo>
                  <a:cubicBezTo>
                    <a:pt x="21047" y="21440"/>
                    <a:pt x="21046" y="21464"/>
                    <a:pt x="21042" y="21486"/>
                  </a:cubicBezTo>
                  <a:cubicBezTo>
                    <a:pt x="21038" y="21508"/>
                    <a:pt x="21031" y="21528"/>
                    <a:pt x="21023" y="21546"/>
                  </a:cubicBezTo>
                  <a:cubicBezTo>
                    <a:pt x="21015" y="21563"/>
                    <a:pt x="21005" y="21576"/>
                    <a:pt x="20994" y="21585"/>
                  </a:cubicBezTo>
                  <a:cubicBezTo>
                    <a:pt x="20983" y="21594"/>
                    <a:pt x="20971" y="21598"/>
                    <a:pt x="20960" y="21598"/>
                  </a:cubicBezTo>
                  <a:close/>
                  <a:moveTo>
                    <a:pt x="299" y="21240"/>
                  </a:moveTo>
                  <a:lnTo>
                    <a:pt x="20875" y="21240"/>
                  </a:lnTo>
                  <a:cubicBezTo>
                    <a:pt x="20849" y="19781"/>
                    <a:pt x="20659" y="18354"/>
                    <a:pt x="20319" y="17067"/>
                  </a:cubicBezTo>
                  <a:cubicBezTo>
                    <a:pt x="19749" y="14778"/>
                    <a:pt x="18466" y="11483"/>
                    <a:pt x="15588" y="8751"/>
                  </a:cubicBezTo>
                  <a:cubicBezTo>
                    <a:pt x="13841" y="7141"/>
                    <a:pt x="12321" y="4666"/>
                    <a:pt x="11169" y="1555"/>
                  </a:cubicBezTo>
                  <a:cubicBezTo>
                    <a:pt x="10222" y="1897"/>
                    <a:pt x="9315" y="2587"/>
                    <a:pt x="8491" y="3591"/>
                  </a:cubicBezTo>
                  <a:lnTo>
                    <a:pt x="8272" y="3863"/>
                  </a:lnTo>
                  <a:cubicBezTo>
                    <a:pt x="7408" y="4950"/>
                    <a:pt x="6516" y="6071"/>
                    <a:pt x="5447" y="5728"/>
                  </a:cubicBezTo>
                  <a:cubicBezTo>
                    <a:pt x="4081" y="5289"/>
                    <a:pt x="3374" y="3076"/>
                    <a:pt x="2694" y="959"/>
                  </a:cubicBezTo>
                  <a:lnTo>
                    <a:pt x="2576" y="549"/>
                  </a:lnTo>
                  <a:cubicBezTo>
                    <a:pt x="1281" y="6142"/>
                    <a:pt x="-271" y="13062"/>
                    <a:pt x="299" y="2124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06" name="Freeform: Shape 313"/>
            <p:cNvSpPr/>
            <p:nvPr/>
          </p:nvSpPr>
          <p:spPr>
            <a:xfrm>
              <a:off x="1139155" y="2233805"/>
              <a:ext cx="309205" cy="43705"/>
            </a:xfrm>
            <a:custGeom>
              <a:avLst/>
              <a:gdLst/>
              <a:ahLst/>
              <a:cxnLst>
                <a:cxn ang="0">
                  <a:pos x="wd2" y="hd2"/>
                </a:cxn>
                <a:cxn ang="5400000">
                  <a:pos x="wd2" y="hd2"/>
                </a:cxn>
                <a:cxn ang="10800000">
                  <a:pos x="wd2" y="hd2"/>
                </a:cxn>
                <a:cxn ang="16200000">
                  <a:pos x="wd2" y="hd2"/>
                </a:cxn>
              </a:cxnLst>
              <a:rect l="0" t="0" r="r" b="b"/>
              <a:pathLst>
                <a:path w="21457" h="21600" extrusionOk="0">
                  <a:moveTo>
                    <a:pt x="138" y="21600"/>
                  </a:moveTo>
                  <a:lnTo>
                    <a:pt x="21454" y="21600"/>
                  </a:lnTo>
                  <a:cubicBezTo>
                    <a:pt x="21454" y="21600"/>
                    <a:pt x="21561" y="11912"/>
                    <a:pt x="20411" y="0"/>
                  </a:cubicBezTo>
                  <a:lnTo>
                    <a:pt x="51" y="0"/>
                  </a:lnTo>
                  <a:cubicBezTo>
                    <a:pt x="-39" y="7199"/>
                    <a:pt x="-10" y="14449"/>
                    <a:pt x="138" y="21600"/>
                  </a:cubicBez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1907" name="Freeform: Shape 314"/>
            <p:cNvSpPr/>
            <p:nvPr/>
          </p:nvSpPr>
          <p:spPr>
            <a:xfrm>
              <a:off x="1137851" y="2232480"/>
              <a:ext cx="311814" cy="46321"/>
            </a:xfrm>
            <a:custGeom>
              <a:avLst/>
              <a:gdLst/>
              <a:ahLst/>
              <a:cxnLst>
                <a:cxn ang="0">
                  <a:pos x="wd2" y="hd2"/>
                </a:cxn>
                <a:cxn ang="5400000">
                  <a:pos x="wd2" y="hd2"/>
                </a:cxn>
                <a:cxn ang="10800000">
                  <a:pos x="wd2" y="hd2"/>
                </a:cxn>
                <a:cxn ang="16200000">
                  <a:pos x="wd2" y="hd2"/>
                </a:cxn>
              </a:cxnLst>
              <a:rect l="0" t="0" r="r" b="b"/>
              <a:pathLst>
                <a:path w="21469" h="21596" extrusionOk="0">
                  <a:moveTo>
                    <a:pt x="21377" y="21595"/>
                  </a:moveTo>
                  <a:lnTo>
                    <a:pt x="227" y="21595"/>
                  </a:lnTo>
                  <a:cubicBezTo>
                    <a:pt x="205" y="21594"/>
                    <a:pt x="185" y="21540"/>
                    <a:pt x="169" y="21444"/>
                  </a:cubicBezTo>
                  <a:cubicBezTo>
                    <a:pt x="152" y="21350"/>
                    <a:pt x="141" y="21218"/>
                    <a:pt x="138" y="21075"/>
                  </a:cubicBezTo>
                  <a:cubicBezTo>
                    <a:pt x="-8" y="14286"/>
                    <a:pt x="-38" y="7404"/>
                    <a:pt x="49" y="569"/>
                  </a:cubicBezTo>
                  <a:cubicBezTo>
                    <a:pt x="51" y="413"/>
                    <a:pt x="61" y="268"/>
                    <a:pt x="78" y="163"/>
                  </a:cubicBezTo>
                  <a:cubicBezTo>
                    <a:pt x="95" y="57"/>
                    <a:pt x="117" y="0"/>
                    <a:pt x="140" y="0"/>
                  </a:cubicBezTo>
                  <a:lnTo>
                    <a:pt x="20342" y="0"/>
                  </a:lnTo>
                  <a:cubicBezTo>
                    <a:pt x="20357" y="0"/>
                    <a:pt x="20371" y="23"/>
                    <a:pt x="20384" y="68"/>
                  </a:cubicBezTo>
                  <a:cubicBezTo>
                    <a:pt x="20397" y="114"/>
                    <a:pt x="20408" y="179"/>
                    <a:pt x="20416" y="260"/>
                  </a:cubicBezTo>
                  <a:cubicBezTo>
                    <a:pt x="21562" y="11643"/>
                    <a:pt x="21471" y="20652"/>
                    <a:pt x="21466" y="21042"/>
                  </a:cubicBezTo>
                  <a:cubicBezTo>
                    <a:pt x="21465" y="21195"/>
                    <a:pt x="21455" y="21338"/>
                    <a:pt x="21438" y="21441"/>
                  </a:cubicBezTo>
                  <a:cubicBezTo>
                    <a:pt x="21421" y="21545"/>
                    <a:pt x="21400" y="21600"/>
                    <a:pt x="21377" y="21595"/>
                  </a:cubicBezTo>
                  <a:close/>
                  <a:moveTo>
                    <a:pt x="306" y="20376"/>
                  </a:moveTo>
                  <a:lnTo>
                    <a:pt x="21291" y="20376"/>
                  </a:lnTo>
                  <a:cubicBezTo>
                    <a:pt x="21291" y="18262"/>
                    <a:pt x="21219" y="10456"/>
                    <a:pt x="20294" y="1220"/>
                  </a:cubicBezTo>
                  <a:lnTo>
                    <a:pt x="227" y="1220"/>
                  </a:lnTo>
                  <a:cubicBezTo>
                    <a:pt x="150" y="7606"/>
                    <a:pt x="176" y="14029"/>
                    <a:pt x="306" y="20376"/>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08" name="Freeform: Shape 315"/>
            <p:cNvSpPr/>
            <p:nvPr/>
          </p:nvSpPr>
          <p:spPr>
            <a:xfrm>
              <a:off x="774825" y="1412261"/>
              <a:ext cx="577879" cy="727088"/>
            </a:xfrm>
            <a:custGeom>
              <a:avLst/>
              <a:gdLst/>
              <a:ahLst/>
              <a:cxnLst>
                <a:cxn ang="0">
                  <a:pos x="wd2" y="hd2"/>
                </a:cxn>
                <a:cxn ang="5400000">
                  <a:pos x="wd2" y="hd2"/>
                </a:cxn>
                <a:cxn ang="10800000">
                  <a:pos x="wd2" y="hd2"/>
                </a:cxn>
                <a:cxn ang="16200000">
                  <a:pos x="wd2" y="hd2"/>
                </a:cxn>
              </a:cxnLst>
              <a:rect l="0" t="0" r="r" b="b"/>
              <a:pathLst>
                <a:path w="21201" h="21310" extrusionOk="0">
                  <a:moveTo>
                    <a:pt x="19129" y="0"/>
                  </a:moveTo>
                  <a:cubicBezTo>
                    <a:pt x="19273" y="1824"/>
                    <a:pt x="20792" y="6455"/>
                    <a:pt x="21048" y="9466"/>
                  </a:cubicBezTo>
                  <a:cubicBezTo>
                    <a:pt x="21304" y="12476"/>
                    <a:pt x="21193" y="17108"/>
                    <a:pt x="21048" y="18266"/>
                  </a:cubicBezTo>
                  <a:cubicBezTo>
                    <a:pt x="20903" y="19425"/>
                    <a:pt x="19129" y="20466"/>
                    <a:pt x="16989" y="20466"/>
                  </a:cubicBezTo>
                  <a:cubicBezTo>
                    <a:pt x="14850" y="20466"/>
                    <a:pt x="13764" y="19627"/>
                    <a:pt x="13873" y="18266"/>
                  </a:cubicBezTo>
                  <a:cubicBezTo>
                    <a:pt x="13982" y="16906"/>
                    <a:pt x="14562" y="13085"/>
                    <a:pt x="14385" y="11492"/>
                  </a:cubicBezTo>
                  <a:cubicBezTo>
                    <a:pt x="14209" y="9899"/>
                    <a:pt x="12928" y="6777"/>
                    <a:pt x="12928" y="6777"/>
                  </a:cubicBezTo>
                  <a:cubicBezTo>
                    <a:pt x="12928" y="6777"/>
                    <a:pt x="10970" y="12249"/>
                    <a:pt x="9304" y="15289"/>
                  </a:cubicBezTo>
                  <a:cubicBezTo>
                    <a:pt x="7638" y="18329"/>
                    <a:pt x="6441" y="20210"/>
                    <a:pt x="6042" y="20818"/>
                  </a:cubicBezTo>
                  <a:cubicBezTo>
                    <a:pt x="5643" y="21426"/>
                    <a:pt x="3330" y="21600"/>
                    <a:pt x="1517" y="20578"/>
                  </a:cubicBezTo>
                  <a:cubicBezTo>
                    <a:pt x="-296" y="19556"/>
                    <a:pt x="-222" y="18002"/>
                    <a:pt x="394" y="17162"/>
                  </a:cubicBezTo>
                  <a:cubicBezTo>
                    <a:pt x="1009" y="16323"/>
                    <a:pt x="2931" y="14122"/>
                    <a:pt x="4018" y="11546"/>
                  </a:cubicBezTo>
                  <a:cubicBezTo>
                    <a:pt x="5104" y="8970"/>
                    <a:pt x="6627" y="1877"/>
                    <a:pt x="6627" y="1877"/>
                  </a:cubicBezTo>
                  <a:lnTo>
                    <a:pt x="19129" y="0"/>
                  </a:ln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909" name="Freeform: Shape 316"/>
            <p:cNvSpPr/>
            <p:nvPr/>
          </p:nvSpPr>
          <p:spPr>
            <a:xfrm>
              <a:off x="773522" y="1410949"/>
              <a:ext cx="580506" cy="729557"/>
            </a:xfrm>
            <a:custGeom>
              <a:avLst/>
              <a:gdLst/>
              <a:ahLst/>
              <a:cxnLst>
                <a:cxn ang="0">
                  <a:pos x="wd2" y="hd2"/>
                </a:cxn>
                <a:cxn ang="5400000">
                  <a:pos x="wd2" y="hd2"/>
                </a:cxn>
                <a:cxn ang="10800000">
                  <a:pos x="wd2" y="hd2"/>
                </a:cxn>
                <a:cxn ang="16200000">
                  <a:pos x="wd2" y="hd2"/>
                </a:cxn>
              </a:cxnLst>
              <a:rect l="0" t="0" r="r" b="b"/>
              <a:pathLst>
                <a:path w="21239" h="21575" extrusionOk="0">
                  <a:moveTo>
                    <a:pt x="4399" y="21575"/>
                  </a:moveTo>
                  <a:cubicBezTo>
                    <a:pt x="3374" y="21568"/>
                    <a:pt x="2376" y="21311"/>
                    <a:pt x="1534" y="20839"/>
                  </a:cubicBezTo>
                  <a:cubicBezTo>
                    <a:pt x="494" y="20251"/>
                    <a:pt x="151" y="19528"/>
                    <a:pt x="46" y="19024"/>
                  </a:cubicBezTo>
                  <a:cubicBezTo>
                    <a:pt x="-76" y="18447"/>
                    <a:pt x="49" y="17853"/>
                    <a:pt x="399" y="17341"/>
                  </a:cubicBezTo>
                  <a:cubicBezTo>
                    <a:pt x="507" y="17193"/>
                    <a:pt x="655" y="17000"/>
                    <a:pt x="830" y="16776"/>
                  </a:cubicBezTo>
                  <a:cubicBezTo>
                    <a:pt x="1685" y="15671"/>
                    <a:pt x="3116" y="13823"/>
                    <a:pt x="4010" y="11681"/>
                  </a:cubicBezTo>
                  <a:cubicBezTo>
                    <a:pt x="5080" y="9114"/>
                    <a:pt x="6594" y="2002"/>
                    <a:pt x="6609" y="1931"/>
                  </a:cubicBezTo>
                  <a:cubicBezTo>
                    <a:pt x="6611" y="1923"/>
                    <a:pt x="6615" y="1916"/>
                    <a:pt x="6622" y="1911"/>
                  </a:cubicBezTo>
                  <a:cubicBezTo>
                    <a:pt x="6629" y="1905"/>
                    <a:pt x="6638" y="1901"/>
                    <a:pt x="6647" y="1900"/>
                  </a:cubicBezTo>
                  <a:lnTo>
                    <a:pt x="19115" y="1"/>
                  </a:lnTo>
                  <a:cubicBezTo>
                    <a:pt x="19122" y="0"/>
                    <a:pt x="19129" y="0"/>
                    <a:pt x="19135" y="1"/>
                  </a:cubicBezTo>
                  <a:cubicBezTo>
                    <a:pt x="19142" y="3"/>
                    <a:pt x="19148" y="5"/>
                    <a:pt x="19154" y="8"/>
                  </a:cubicBezTo>
                  <a:cubicBezTo>
                    <a:pt x="19159" y="11"/>
                    <a:pt x="19164" y="16"/>
                    <a:pt x="19167" y="20"/>
                  </a:cubicBezTo>
                  <a:cubicBezTo>
                    <a:pt x="19170" y="25"/>
                    <a:pt x="19171" y="31"/>
                    <a:pt x="19172" y="36"/>
                  </a:cubicBezTo>
                  <a:cubicBezTo>
                    <a:pt x="19235" y="846"/>
                    <a:pt x="19561" y="2187"/>
                    <a:pt x="19937" y="3738"/>
                  </a:cubicBezTo>
                  <a:cubicBezTo>
                    <a:pt x="20409" y="5683"/>
                    <a:pt x="20944" y="7888"/>
                    <a:pt x="21086" y="9587"/>
                  </a:cubicBezTo>
                  <a:cubicBezTo>
                    <a:pt x="21341" y="12602"/>
                    <a:pt x="21234" y="17281"/>
                    <a:pt x="21086" y="18474"/>
                  </a:cubicBezTo>
                  <a:cubicBezTo>
                    <a:pt x="20935" y="19696"/>
                    <a:pt x="19059" y="20728"/>
                    <a:pt x="16991" y="20728"/>
                  </a:cubicBezTo>
                  <a:cubicBezTo>
                    <a:pt x="15856" y="20728"/>
                    <a:pt x="14974" y="20485"/>
                    <a:pt x="14438" y="20023"/>
                  </a:cubicBezTo>
                  <a:cubicBezTo>
                    <a:pt x="13987" y="19635"/>
                    <a:pt x="13785" y="19111"/>
                    <a:pt x="13835" y="18467"/>
                  </a:cubicBezTo>
                  <a:cubicBezTo>
                    <a:pt x="13864" y="18098"/>
                    <a:pt x="13928" y="17547"/>
                    <a:pt x="14001" y="16911"/>
                  </a:cubicBezTo>
                  <a:cubicBezTo>
                    <a:pt x="14200" y="15180"/>
                    <a:pt x="14473" y="12810"/>
                    <a:pt x="14341" y="11639"/>
                  </a:cubicBezTo>
                  <a:cubicBezTo>
                    <a:pt x="14183" y="10232"/>
                    <a:pt x="13178" y="7602"/>
                    <a:pt x="12945" y="7007"/>
                  </a:cubicBezTo>
                  <a:cubicBezTo>
                    <a:pt x="12647" y="7839"/>
                    <a:pt x="10882" y="12695"/>
                    <a:pt x="9372" y="15477"/>
                  </a:cubicBezTo>
                  <a:cubicBezTo>
                    <a:pt x="7648" y="18657"/>
                    <a:pt x="6446" y="20553"/>
                    <a:pt x="6118" y="21058"/>
                  </a:cubicBezTo>
                  <a:cubicBezTo>
                    <a:pt x="5990" y="21257"/>
                    <a:pt x="5675" y="21413"/>
                    <a:pt x="5231" y="21501"/>
                  </a:cubicBezTo>
                  <a:cubicBezTo>
                    <a:pt x="4958" y="21552"/>
                    <a:pt x="4679" y="21577"/>
                    <a:pt x="4399" y="21575"/>
                  </a:cubicBezTo>
                  <a:close/>
                  <a:moveTo>
                    <a:pt x="6696" y="1970"/>
                  </a:moveTo>
                  <a:cubicBezTo>
                    <a:pt x="6593" y="2452"/>
                    <a:pt x="5138" y="9213"/>
                    <a:pt x="4098" y="11706"/>
                  </a:cubicBezTo>
                  <a:cubicBezTo>
                    <a:pt x="3204" y="13856"/>
                    <a:pt x="1710" y="15782"/>
                    <a:pt x="907" y="16817"/>
                  </a:cubicBezTo>
                  <a:cubicBezTo>
                    <a:pt x="734" y="17040"/>
                    <a:pt x="586" y="17230"/>
                    <a:pt x="479" y="17379"/>
                  </a:cubicBezTo>
                  <a:cubicBezTo>
                    <a:pt x="-73" y="18139"/>
                    <a:pt x="-259" y="19732"/>
                    <a:pt x="1585" y="20775"/>
                  </a:cubicBezTo>
                  <a:cubicBezTo>
                    <a:pt x="2820" y="21474"/>
                    <a:pt x="4294" y="21600"/>
                    <a:pt x="5208" y="21426"/>
                  </a:cubicBezTo>
                  <a:cubicBezTo>
                    <a:pt x="5624" y="21344"/>
                    <a:pt x="5916" y="21201"/>
                    <a:pt x="6032" y="21022"/>
                  </a:cubicBezTo>
                  <a:cubicBezTo>
                    <a:pt x="6359" y="20518"/>
                    <a:pt x="7564" y="18624"/>
                    <a:pt x="9283" y="15446"/>
                  </a:cubicBezTo>
                  <a:cubicBezTo>
                    <a:pt x="10925" y="12417"/>
                    <a:pt x="12875" y="6918"/>
                    <a:pt x="12895" y="6863"/>
                  </a:cubicBezTo>
                  <a:cubicBezTo>
                    <a:pt x="12898" y="6855"/>
                    <a:pt x="12904" y="6848"/>
                    <a:pt x="12912" y="6843"/>
                  </a:cubicBezTo>
                  <a:cubicBezTo>
                    <a:pt x="12920" y="6838"/>
                    <a:pt x="12930" y="6835"/>
                    <a:pt x="12940" y="6835"/>
                  </a:cubicBezTo>
                  <a:cubicBezTo>
                    <a:pt x="12950" y="6835"/>
                    <a:pt x="12960" y="6838"/>
                    <a:pt x="12968" y="6843"/>
                  </a:cubicBezTo>
                  <a:cubicBezTo>
                    <a:pt x="12976" y="6848"/>
                    <a:pt x="12982" y="6854"/>
                    <a:pt x="12985" y="6862"/>
                  </a:cubicBezTo>
                  <a:cubicBezTo>
                    <a:pt x="12998" y="6893"/>
                    <a:pt x="14253" y="10039"/>
                    <a:pt x="14433" y="11632"/>
                  </a:cubicBezTo>
                  <a:cubicBezTo>
                    <a:pt x="14561" y="12810"/>
                    <a:pt x="14292" y="15184"/>
                    <a:pt x="14093" y="16918"/>
                  </a:cubicBezTo>
                  <a:cubicBezTo>
                    <a:pt x="14020" y="17555"/>
                    <a:pt x="13956" y="18103"/>
                    <a:pt x="13927" y="18473"/>
                  </a:cubicBezTo>
                  <a:cubicBezTo>
                    <a:pt x="13878" y="19091"/>
                    <a:pt x="14072" y="19598"/>
                    <a:pt x="14503" y="19970"/>
                  </a:cubicBezTo>
                  <a:cubicBezTo>
                    <a:pt x="15022" y="20416"/>
                    <a:pt x="15880" y="20651"/>
                    <a:pt x="16987" y="20651"/>
                  </a:cubicBezTo>
                  <a:cubicBezTo>
                    <a:pt x="19008" y="20651"/>
                    <a:pt x="20841" y="19651"/>
                    <a:pt x="20988" y="18466"/>
                  </a:cubicBezTo>
                  <a:cubicBezTo>
                    <a:pt x="21134" y="17282"/>
                    <a:pt x="21243" y="12605"/>
                    <a:pt x="20988" y="9596"/>
                  </a:cubicBezTo>
                  <a:cubicBezTo>
                    <a:pt x="20846" y="7901"/>
                    <a:pt x="20311" y="5699"/>
                    <a:pt x="19839" y="3757"/>
                  </a:cubicBezTo>
                  <a:cubicBezTo>
                    <a:pt x="19468" y="2229"/>
                    <a:pt x="19147" y="907"/>
                    <a:pt x="19073" y="88"/>
                  </a:cubicBezTo>
                  <a:lnTo>
                    <a:pt x="6696" y="1970"/>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10" name="Freeform: Shape 317"/>
            <p:cNvSpPr/>
            <p:nvPr/>
          </p:nvSpPr>
          <p:spPr>
            <a:xfrm>
              <a:off x="932083" y="1296601"/>
              <a:ext cx="397357" cy="278794"/>
            </a:xfrm>
            <a:custGeom>
              <a:avLst/>
              <a:gdLst/>
              <a:ahLst/>
              <a:cxnLst>
                <a:cxn ang="0">
                  <a:pos x="wd2" y="hd2"/>
                </a:cxn>
                <a:cxn ang="5400000">
                  <a:pos x="wd2" y="hd2"/>
                </a:cxn>
                <a:cxn ang="10800000">
                  <a:pos x="wd2" y="hd2"/>
                </a:cxn>
                <a:cxn ang="16200000">
                  <a:pos x="wd2" y="hd2"/>
                </a:cxn>
              </a:cxnLst>
              <a:rect l="0" t="0" r="r" b="b"/>
              <a:pathLst>
                <a:path w="20632" h="21163" extrusionOk="0">
                  <a:moveTo>
                    <a:pt x="85" y="9230"/>
                  </a:moveTo>
                  <a:cubicBezTo>
                    <a:pt x="-428" y="13652"/>
                    <a:pt x="1265" y="21600"/>
                    <a:pt x="8495" y="21145"/>
                  </a:cubicBezTo>
                  <a:cubicBezTo>
                    <a:pt x="15724" y="20689"/>
                    <a:pt x="19723" y="14173"/>
                    <a:pt x="20448" y="10723"/>
                  </a:cubicBezTo>
                  <a:cubicBezTo>
                    <a:pt x="21172" y="7273"/>
                    <a:pt x="19524" y="0"/>
                    <a:pt x="19524" y="0"/>
                  </a:cubicBezTo>
                  <a:lnTo>
                    <a:pt x="85" y="9230"/>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11" name="Freeform: Shape 318"/>
            <p:cNvSpPr/>
            <p:nvPr/>
          </p:nvSpPr>
          <p:spPr>
            <a:xfrm>
              <a:off x="930829" y="1295383"/>
              <a:ext cx="399791" cy="281369"/>
            </a:xfrm>
            <a:custGeom>
              <a:avLst/>
              <a:gdLst/>
              <a:ahLst/>
              <a:cxnLst>
                <a:cxn ang="0">
                  <a:pos x="wd2" y="hd2"/>
                </a:cxn>
                <a:cxn ang="5400000">
                  <a:pos x="wd2" y="hd2"/>
                </a:cxn>
                <a:cxn ang="10800000">
                  <a:pos x="wd2" y="hd2"/>
                </a:cxn>
                <a:cxn ang="16200000">
                  <a:pos x="wd2" y="hd2"/>
                </a:cxn>
              </a:cxnLst>
              <a:rect l="0" t="0" r="r" b="b"/>
              <a:pathLst>
                <a:path w="20897" h="21597" extrusionOk="0">
                  <a:moveTo>
                    <a:pt x="8046" y="21597"/>
                  </a:moveTo>
                  <a:cubicBezTo>
                    <a:pt x="5344" y="21597"/>
                    <a:pt x="3177" y="20360"/>
                    <a:pt x="1753" y="17991"/>
                  </a:cubicBezTo>
                  <a:cubicBezTo>
                    <a:pt x="112" y="15247"/>
                    <a:pt x="-176" y="11654"/>
                    <a:pt x="83" y="9408"/>
                  </a:cubicBezTo>
                  <a:cubicBezTo>
                    <a:pt x="85" y="9390"/>
                    <a:pt x="91" y="9373"/>
                    <a:pt x="99" y="9359"/>
                  </a:cubicBezTo>
                  <a:cubicBezTo>
                    <a:pt x="108" y="9346"/>
                    <a:pt x="118" y="9336"/>
                    <a:pt x="130" y="9330"/>
                  </a:cubicBezTo>
                  <a:lnTo>
                    <a:pt x="19696" y="6"/>
                  </a:lnTo>
                  <a:cubicBezTo>
                    <a:pt x="19713" y="-3"/>
                    <a:pt x="19732" y="-1"/>
                    <a:pt x="19749" y="11"/>
                  </a:cubicBezTo>
                  <a:cubicBezTo>
                    <a:pt x="19765" y="23"/>
                    <a:pt x="19777" y="44"/>
                    <a:pt x="19783" y="70"/>
                  </a:cubicBezTo>
                  <a:cubicBezTo>
                    <a:pt x="19851" y="370"/>
                    <a:pt x="21424" y="7494"/>
                    <a:pt x="20711" y="10971"/>
                  </a:cubicBezTo>
                  <a:cubicBezTo>
                    <a:pt x="20037" y="14229"/>
                    <a:pt x="16194" y="21099"/>
                    <a:pt x="8622" y="21581"/>
                  </a:cubicBezTo>
                  <a:cubicBezTo>
                    <a:pt x="8428" y="21592"/>
                    <a:pt x="8236" y="21597"/>
                    <a:pt x="8046" y="21597"/>
                  </a:cubicBezTo>
                  <a:close/>
                  <a:moveTo>
                    <a:pt x="207" y="9501"/>
                  </a:moveTo>
                  <a:cubicBezTo>
                    <a:pt x="-34" y="11707"/>
                    <a:pt x="251" y="15193"/>
                    <a:pt x="1848" y="17857"/>
                  </a:cubicBezTo>
                  <a:cubicBezTo>
                    <a:pt x="3341" y="20344"/>
                    <a:pt x="5676" y="21565"/>
                    <a:pt x="8606" y="21380"/>
                  </a:cubicBezTo>
                  <a:cubicBezTo>
                    <a:pt x="12628" y="21129"/>
                    <a:pt x="15413" y="19005"/>
                    <a:pt x="17041" y="17268"/>
                  </a:cubicBezTo>
                  <a:cubicBezTo>
                    <a:pt x="19138" y="15030"/>
                    <a:pt x="20239" y="12519"/>
                    <a:pt x="20573" y="10912"/>
                  </a:cubicBezTo>
                  <a:cubicBezTo>
                    <a:pt x="21236" y="7700"/>
                    <a:pt x="19843" y="1098"/>
                    <a:pt x="19661" y="228"/>
                  </a:cubicBezTo>
                  <a:lnTo>
                    <a:pt x="207" y="9501"/>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12" name="Freeform: Shape 319"/>
            <p:cNvSpPr/>
            <p:nvPr/>
          </p:nvSpPr>
          <p:spPr>
            <a:xfrm>
              <a:off x="471460" y="1493145"/>
              <a:ext cx="166394" cy="81485"/>
            </a:xfrm>
            <a:custGeom>
              <a:avLst/>
              <a:gdLst/>
              <a:ahLst/>
              <a:cxnLst>
                <a:cxn ang="0">
                  <a:pos x="wd2" y="hd2"/>
                </a:cxn>
                <a:cxn ang="5400000">
                  <a:pos x="wd2" y="hd2"/>
                </a:cxn>
                <a:cxn ang="10800000">
                  <a:pos x="wd2" y="hd2"/>
                </a:cxn>
                <a:cxn ang="16200000">
                  <a:pos x="wd2" y="hd2"/>
                </a:cxn>
              </a:cxnLst>
              <a:rect l="0" t="0" r="r" b="b"/>
              <a:pathLst>
                <a:path w="19369" h="20792" extrusionOk="0">
                  <a:moveTo>
                    <a:pt x="0" y="1477"/>
                  </a:moveTo>
                  <a:cubicBezTo>
                    <a:pt x="3581" y="12157"/>
                    <a:pt x="4133" y="21600"/>
                    <a:pt x="9533" y="20737"/>
                  </a:cubicBezTo>
                  <a:cubicBezTo>
                    <a:pt x="13951" y="20034"/>
                    <a:pt x="15579" y="21022"/>
                    <a:pt x="17585" y="16118"/>
                  </a:cubicBezTo>
                  <a:cubicBezTo>
                    <a:pt x="21600" y="5100"/>
                    <a:pt x="17585" y="0"/>
                    <a:pt x="17585" y="0"/>
                  </a:cubicBezTo>
                  <a:lnTo>
                    <a:pt x="0" y="1477"/>
                  </a:ln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1913" name="Freeform: Shape 320"/>
            <p:cNvSpPr/>
            <p:nvPr/>
          </p:nvSpPr>
          <p:spPr>
            <a:xfrm>
              <a:off x="470130" y="1491748"/>
              <a:ext cx="169052" cy="84202"/>
            </a:xfrm>
            <a:custGeom>
              <a:avLst/>
              <a:gdLst/>
              <a:ahLst/>
              <a:cxnLst>
                <a:cxn ang="0">
                  <a:pos x="wd2" y="hd2"/>
                </a:cxn>
                <a:cxn ang="5400000">
                  <a:pos x="wd2" y="hd2"/>
                </a:cxn>
                <a:cxn ang="10800000">
                  <a:pos x="wd2" y="hd2"/>
                </a:cxn>
                <a:cxn ang="16200000">
                  <a:pos x="wd2" y="hd2"/>
                </a:cxn>
              </a:cxnLst>
              <a:rect l="0" t="0" r="r" b="b"/>
              <a:pathLst>
                <a:path w="21367" h="21597" extrusionOk="0">
                  <a:moveTo>
                    <a:pt x="9792" y="21597"/>
                  </a:moveTo>
                  <a:cubicBezTo>
                    <a:pt x="5917" y="21597"/>
                    <a:pt x="4501" y="16667"/>
                    <a:pt x="2544" y="9967"/>
                  </a:cubicBezTo>
                  <a:cubicBezTo>
                    <a:pt x="1774" y="7230"/>
                    <a:pt x="935" y="4576"/>
                    <a:pt x="31" y="2013"/>
                  </a:cubicBezTo>
                  <a:cubicBezTo>
                    <a:pt x="13" y="1963"/>
                    <a:pt x="3" y="1905"/>
                    <a:pt x="0" y="1844"/>
                  </a:cubicBezTo>
                  <a:cubicBezTo>
                    <a:pt x="-2" y="1783"/>
                    <a:pt x="3" y="1723"/>
                    <a:pt x="17" y="1668"/>
                  </a:cubicBezTo>
                  <a:cubicBezTo>
                    <a:pt x="30" y="1614"/>
                    <a:pt x="50" y="1566"/>
                    <a:pt x="75" y="1533"/>
                  </a:cubicBezTo>
                  <a:cubicBezTo>
                    <a:pt x="100" y="1499"/>
                    <a:pt x="129" y="1479"/>
                    <a:pt x="159" y="1477"/>
                  </a:cubicBezTo>
                  <a:lnTo>
                    <a:pt x="19257" y="1"/>
                  </a:lnTo>
                  <a:cubicBezTo>
                    <a:pt x="19288" y="-3"/>
                    <a:pt x="19319" y="12"/>
                    <a:pt x="19345" y="45"/>
                  </a:cubicBezTo>
                  <a:cubicBezTo>
                    <a:pt x="19845" y="689"/>
                    <a:pt x="20275" y="1531"/>
                    <a:pt x="20610" y="2521"/>
                  </a:cubicBezTo>
                  <a:cubicBezTo>
                    <a:pt x="20945" y="3511"/>
                    <a:pt x="21177" y="4628"/>
                    <a:pt x="21294" y="5807"/>
                  </a:cubicBezTo>
                  <a:cubicBezTo>
                    <a:pt x="21598" y="9090"/>
                    <a:pt x="20954" y="12767"/>
                    <a:pt x="19389" y="16739"/>
                  </a:cubicBezTo>
                  <a:cubicBezTo>
                    <a:pt x="17586" y="20828"/>
                    <a:pt x="16056" y="20962"/>
                    <a:pt x="13014" y="21212"/>
                  </a:cubicBezTo>
                  <a:cubicBezTo>
                    <a:pt x="12287" y="21275"/>
                    <a:pt x="11467" y="21346"/>
                    <a:pt x="10532" y="21481"/>
                  </a:cubicBezTo>
                  <a:cubicBezTo>
                    <a:pt x="10277" y="21579"/>
                    <a:pt x="10030" y="21597"/>
                    <a:pt x="9792" y="21597"/>
                  </a:cubicBezTo>
                  <a:close/>
                  <a:moveTo>
                    <a:pt x="481" y="2157"/>
                  </a:moveTo>
                  <a:cubicBezTo>
                    <a:pt x="1415" y="4787"/>
                    <a:pt x="2160" y="7363"/>
                    <a:pt x="2826" y="9654"/>
                  </a:cubicBezTo>
                  <a:cubicBezTo>
                    <a:pt x="4828" y="16524"/>
                    <a:pt x="6265" y="21490"/>
                    <a:pt x="10510" y="20872"/>
                  </a:cubicBezTo>
                  <a:cubicBezTo>
                    <a:pt x="11445" y="20729"/>
                    <a:pt x="12274" y="20658"/>
                    <a:pt x="12997" y="20595"/>
                  </a:cubicBezTo>
                  <a:cubicBezTo>
                    <a:pt x="16043" y="20318"/>
                    <a:pt x="17432" y="20192"/>
                    <a:pt x="19138" y="16337"/>
                  </a:cubicBezTo>
                  <a:cubicBezTo>
                    <a:pt x="20633" y="12534"/>
                    <a:pt x="21250" y="9045"/>
                    <a:pt x="20968" y="5968"/>
                  </a:cubicBezTo>
                  <a:cubicBezTo>
                    <a:pt x="20742" y="3811"/>
                    <a:pt x="20109" y="1919"/>
                    <a:pt x="19204" y="698"/>
                  </a:cubicBezTo>
                  <a:lnTo>
                    <a:pt x="481" y="2157"/>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14" name="Freeform: Shape 321"/>
            <p:cNvSpPr/>
            <p:nvPr/>
          </p:nvSpPr>
          <p:spPr>
            <a:xfrm>
              <a:off x="82732" y="185141"/>
              <a:ext cx="1215436" cy="1387367"/>
            </a:xfrm>
            <a:custGeom>
              <a:avLst/>
              <a:gdLst/>
              <a:ahLst/>
              <a:cxnLst>
                <a:cxn ang="0">
                  <a:pos x="wd2" y="hd2"/>
                </a:cxn>
                <a:cxn ang="5400000">
                  <a:pos x="wd2" y="hd2"/>
                </a:cxn>
                <a:cxn ang="10800000">
                  <a:pos x="wd2" y="hd2"/>
                </a:cxn>
                <a:cxn ang="16200000">
                  <a:pos x="wd2" y="hd2"/>
                </a:cxn>
              </a:cxnLst>
              <a:rect l="0" t="0" r="r" b="b"/>
              <a:pathLst>
                <a:path w="21600" h="21577" extrusionOk="0">
                  <a:moveTo>
                    <a:pt x="16564" y="0"/>
                  </a:moveTo>
                  <a:cubicBezTo>
                    <a:pt x="12295" y="1423"/>
                    <a:pt x="5908" y="2124"/>
                    <a:pt x="386" y="1530"/>
                  </a:cubicBezTo>
                  <a:lnTo>
                    <a:pt x="0" y="1487"/>
                  </a:lnTo>
                  <a:cubicBezTo>
                    <a:pt x="0" y="1487"/>
                    <a:pt x="24" y="1572"/>
                    <a:pt x="24" y="1572"/>
                  </a:cubicBezTo>
                  <a:lnTo>
                    <a:pt x="5199" y="21577"/>
                  </a:lnTo>
                  <a:cubicBezTo>
                    <a:pt x="5219" y="21600"/>
                    <a:pt x="21600" y="19457"/>
                    <a:pt x="21600" y="19457"/>
                  </a:cubicBezTo>
                  <a:lnTo>
                    <a:pt x="16564" y="0"/>
                  </a:ln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15" name="Freeform: Shape 322"/>
            <p:cNvSpPr/>
            <p:nvPr/>
          </p:nvSpPr>
          <p:spPr>
            <a:xfrm>
              <a:off x="81297" y="184014"/>
              <a:ext cx="1217946" cy="1389493"/>
            </a:xfrm>
            <a:custGeom>
              <a:avLst/>
              <a:gdLst/>
              <a:ahLst/>
              <a:cxnLst>
                <a:cxn ang="0">
                  <a:pos x="wd2" y="hd2"/>
                </a:cxn>
                <a:cxn ang="5400000">
                  <a:pos x="wd2" y="hd2"/>
                </a:cxn>
                <a:cxn ang="10800000">
                  <a:pos x="wd2" y="hd2"/>
                </a:cxn>
                <a:cxn ang="16200000">
                  <a:pos x="wd2" y="hd2"/>
                </a:cxn>
              </a:cxnLst>
              <a:rect l="0" t="0" r="r" b="b"/>
              <a:pathLst>
                <a:path w="21600" h="21600" extrusionOk="0">
                  <a:moveTo>
                    <a:pt x="5209" y="21600"/>
                  </a:moveTo>
                  <a:cubicBezTo>
                    <a:pt x="5196" y="21600"/>
                    <a:pt x="5194" y="21600"/>
                    <a:pt x="5193" y="21596"/>
                  </a:cubicBezTo>
                  <a:cubicBezTo>
                    <a:pt x="5191" y="21594"/>
                    <a:pt x="5190" y="21591"/>
                    <a:pt x="5189" y="21589"/>
                  </a:cubicBezTo>
                  <a:lnTo>
                    <a:pt x="24" y="1593"/>
                  </a:lnTo>
                  <a:lnTo>
                    <a:pt x="1" y="1510"/>
                  </a:lnTo>
                  <a:cubicBezTo>
                    <a:pt x="0" y="1507"/>
                    <a:pt x="0" y="1504"/>
                    <a:pt x="1" y="1501"/>
                  </a:cubicBezTo>
                  <a:cubicBezTo>
                    <a:pt x="2" y="1497"/>
                    <a:pt x="3" y="1494"/>
                    <a:pt x="6" y="1492"/>
                  </a:cubicBezTo>
                  <a:cubicBezTo>
                    <a:pt x="8" y="1489"/>
                    <a:pt x="12" y="1488"/>
                    <a:pt x="15" y="1486"/>
                  </a:cubicBezTo>
                  <a:cubicBezTo>
                    <a:pt x="19" y="1485"/>
                    <a:pt x="23" y="1485"/>
                    <a:pt x="26" y="1485"/>
                  </a:cubicBezTo>
                  <a:lnTo>
                    <a:pt x="411" y="1529"/>
                  </a:lnTo>
                  <a:cubicBezTo>
                    <a:pt x="3059" y="1813"/>
                    <a:pt x="6012" y="1810"/>
                    <a:pt x="8947" y="1520"/>
                  </a:cubicBezTo>
                  <a:cubicBezTo>
                    <a:pt x="11781" y="1239"/>
                    <a:pt x="14408" y="714"/>
                    <a:pt x="16545" y="1"/>
                  </a:cubicBezTo>
                  <a:cubicBezTo>
                    <a:pt x="16548" y="0"/>
                    <a:pt x="16551" y="0"/>
                    <a:pt x="16555" y="0"/>
                  </a:cubicBezTo>
                  <a:cubicBezTo>
                    <a:pt x="16558" y="0"/>
                    <a:pt x="16561" y="1"/>
                    <a:pt x="16564" y="3"/>
                  </a:cubicBezTo>
                  <a:cubicBezTo>
                    <a:pt x="16567" y="4"/>
                    <a:pt x="16570" y="6"/>
                    <a:pt x="16572" y="8"/>
                  </a:cubicBezTo>
                  <a:cubicBezTo>
                    <a:pt x="16574" y="11"/>
                    <a:pt x="16575" y="13"/>
                    <a:pt x="16576" y="16"/>
                  </a:cubicBezTo>
                  <a:lnTo>
                    <a:pt x="21599" y="19464"/>
                  </a:lnTo>
                  <a:cubicBezTo>
                    <a:pt x="21600" y="19466"/>
                    <a:pt x="21600" y="19469"/>
                    <a:pt x="21599" y="19472"/>
                  </a:cubicBezTo>
                  <a:cubicBezTo>
                    <a:pt x="21599" y="19475"/>
                    <a:pt x="21597" y="19477"/>
                    <a:pt x="21596" y="19479"/>
                  </a:cubicBezTo>
                  <a:cubicBezTo>
                    <a:pt x="21594" y="19482"/>
                    <a:pt x="21592" y="19484"/>
                    <a:pt x="21589" y="19485"/>
                  </a:cubicBezTo>
                  <a:cubicBezTo>
                    <a:pt x="21586" y="19487"/>
                    <a:pt x="21583" y="19488"/>
                    <a:pt x="21580" y="19488"/>
                  </a:cubicBezTo>
                  <a:cubicBezTo>
                    <a:pt x="21580" y="19488"/>
                    <a:pt x="17493" y="20024"/>
                    <a:pt x="13404" y="20556"/>
                  </a:cubicBezTo>
                  <a:cubicBezTo>
                    <a:pt x="6151" y="21499"/>
                    <a:pt x="5315" y="21600"/>
                    <a:pt x="5209" y="21600"/>
                  </a:cubicBezTo>
                  <a:close/>
                  <a:moveTo>
                    <a:pt x="69" y="1584"/>
                  </a:moveTo>
                  <a:lnTo>
                    <a:pt x="5230" y="21563"/>
                  </a:lnTo>
                  <a:cubicBezTo>
                    <a:pt x="5825" y="21509"/>
                    <a:pt x="20840" y="19541"/>
                    <a:pt x="21550" y="19449"/>
                  </a:cubicBezTo>
                  <a:lnTo>
                    <a:pt x="16540" y="45"/>
                  </a:lnTo>
                  <a:cubicBezTo>
                    <a:pt x="14404" y="755"/>
                    <a:pt x="11781" y="1278"/>
                    <a:pt x="8954" y="1559"/>
                  </a:cubicBezTo>
                  <a:cubicBezTo>
                    <a:pt x="6013" y="1850"/>
                    <a:pt x="3057" y="1852"/>
                    <a:pt x="405" y="1567"/>
                  </a:cubicBezTo>
                  <a:lnTo>
                    <a:pt x="54" y="1528"/>
                  </a:lnTo>
                  <a:cubicBezTo>
                    <a:pt x="62" y="1556"/>
                    <a:pt x="66" y="1573"/>
                    <a:pt x="68" y="1582"/>
                  </a:cubicBezTo>
                  <a:lnTo>
                    <a:pt x="69" y="1584"/>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16" name="Freeform: Shape 323"/>
            <p:cNvSpPr/>
            <p:nvPr/>
          </p:nvSpPr>
          <p:spPr>
            <a:xfrm>
              <a:off x="101775" y="178584"/>
              <a:ext cx="1212646" cy="1384437"/>
            </a:xfrm>
            <a:custGeom>
              <a:avLst/>
              <a:gdLst/>
              <a:ahLst/>
              <a:cxnLst>
                <a:cxn ang="0">
                  <a:pos x="wd2" y="hd2"/>
                </a:cxn>
                <a:cxn ang="5400000">
                  <a:pos x="wd2" y="hd2"/>
                </a:cxn>
                <a:cxn ang="10800000">
                  <a:pos x="wd2" y="hd2"/>
                </a:cxn>
                <a:cxn ang="16200000">
                  <a:pos x="wd2" y="hd2"/>
                </a:cxn>
              </a:cxnLst>
              <a:rect l="0" t="0" r="r" b="b"/>
              <a:pathLst>
                <a:path w="21600" h="21577" extrusionOk="0">
                  <a:moveTo>
                    <a:pt x="16566" y="0"/>
                  </a:moveTo>
                  <a:cubicBezTo>
                    <a:pt x="12280" y="1499"/>
                    <a:pt x="5680" y="2250"/>
                    <a:pt x="0" y="1631"/>
                  </a:cubicBezTo>
                  <a:lnTo>
                    <a:pt x="5162" y="21577"/>
                  </a:lnTo>
                  <a:cubicBezTo>
                    <a:pt x="5181" y="21600"/>
                    <a:pt x="21600" y="19452"/>
                    <a:pt x="21600" y="19452"/>
                  </a:cubicBezTo>
                  <a:lnTo>
                    <a:pt x="16566" y="0"/>
                  </a:ln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17" name="Freeform: Shape 324"/>
            <p:cNvSpPr/>
            <p:nvPr/>
          </p:nvSpPr>
          <p:spPr>
            <a:xfrm>
              <a:off x="100463" y="177175"/>
              <a:ext cx="1215171" cy="1386846"/>
            </a:xfrm>
            <a:custGeom>
              <a:avLst/>
              <a:gdLst/>
              <a:ahLst/>
              <a:cxnLst>
                <a:cxn ang="0">
                  <a:pos x="wd2" y="hd2"/>
                </a:cxn>
                <a:cxn ang="5400000">
                  <a:pos x="wd2" y="hd2"/>
                </a:cxn>
                <a:cxn ang="10800000">
                  <a:pos x="wd2" y="hd2"/>
                </a:cxn>
                <a:cxn ang="16200000">
                  <a:pos x="wd2" y="hd2"/>
                </a:cxn>
              </a:cxnLst>
              <a:rect l="0" t="0" r="r" b="b"/>
              <a:pathLst>
                <a:path w="21600" h="21600" extrusionOk="0">
                  <a:moveTo>
                    <a:pt x="5172" y="21600"/>
                  </a:moveTo>
                  <a:cubicBezTo>
                    <a:pt x="5158" y="21600"/>
                    <a:pt x="5157" y="21600"/>
                    <a:pt x="5155" y="21597"/>
                  </a:cubicBezTo>
                  <a:cubicBezTo>
                    <a:pt x="5153" y="21594"/>
                    <a:pt x="5152" y="21592"/>
                    <a:pt x="5151" y="21589"/>
                  </a:cubicBezTo>
                  <a:lnTo>
                    <a:pt x="1" y="1656"/>
                  </a:lnTo>
                  <a:cubicBezTo>
                    <a:pt x="0" y="1653"/>
                    <a:pt x="0" y="1650"/>
                    <a:pt x="1" y="1647"/>
                  </a:cubicBezTo>
                  <a:cubicBezTo>
                    <a:pt x="2" y="1643"/>
                    <a:pt x="4" y="1641"/>
                    <a:pt x="6" y="1638"/>
                  </a:cubicBezTo>
                  <a:cubicBezTo>
                    <a:pt x="9" y="1636"/>
                    <a:pt x="12" y="1634"/>
                    <a:pt x="15" y="1633"/>
                  </a:cubicBezTo>
                  <a:cubicBezTo>
                    <a:pt x="19" y="1631"/>
                    <a:pt x="23" y="1631"/>
                    <a:pt x="27" y="1632"/>
                  </a:cubicBezTo>
                  <a:cubicBezTo>
                    <a:pt x="5439" y="2221"/>
                    <a:pt x="12078" y="1566"/>
                    <a:pt x="16547" y="2"/>
                  </a:cubicBezTo>
                  <a:cubicBezTo>
                    <a:pt x="16550" y="1"/>
                    <a:pt x="16553" y="0"/>
                    <a:pt x="16556" y="0"/>
                  </a:cubicBezTo>
                  <a:cubicBezTo>
                    <a:pt x="16559" y="0"/>
                    <a:pt x="16563" y="1"/>
                    <a:pt x="16566" y="2"/>
                  </a:cubicBezTo>
                  <a:cubicBezTo>
                    <a:pt x="16569" y="3"/>
                    <a:pt x="16571" y="5"/>
                    <a:pt x="16573" y="7"/>
                  </a:cubicBezTo>
                  <a:cubicBezTo>
                    <a:pt x="16576" y="10"/>
                    <a:pt x="16577" y="12"/>
                    <a:pt x="16578" y="15"/>
                  </a:cubicBezTo>
                  <a:lnTo>
                    <a:pt x="21599" y="19456"/>
                  </a:lnTo>
                  <a:cubicBezTo>
                    <a:pt x="21600" y="19459"/>
                    <a:pt x="21600" y="19461"/>
                    <a:pt x="21599" y="19464"/>
                  </a:cubicBezTo>
                  <a:cubicBezTo>
                    <a:pt x="21599" y="19467"/>
                    <a:pt x="21597" y="19469"/>
                    <a:pt x="21596" y="19472"/>
                  </a:cubicBezTo>
                  <a:cubicBezTo>
                    <a:pt x="21594" y="19474"/>
                    <a:pt x="21592" y="19476"/>
                    <a:pt x="21589" y="19477"/>
                  </a:cubicBezTo>
                  <a:cubicBezTo>
                    <a:pt x="21586" y="19479"/>
                    <a:pt x="21583" y="19480"/>
                    <a:pt x="21580" y="19480"/>
                  </a:cubicBezTo>
                  <a:cubicBezTo>
                    <a:pt x="21580" y="19480"/>
                    <a:pt x="17484" y="20017"/>
                    <a:pt x="13385" y="20550"/>
                  </a:cubicBezTo>
                  <a:cubicBezTo>
                    <a:pt x="6115" y="21498"/>
                    <a:pt x="5278" y="21600"/>
                    <a:pt x="5172" y="21600"/>
                  </a:cubicBezTo>
                  <a:close/>
                  <a:moveTo>
                    <a:pt x="51" y="1676"/>
                  </a:moveTo>
                  <a:lnTo>
                    <a:pt x="5190" y="21563"/>
                  </a:lnTo>
                  <a:cubicBezTo>
                    <a:pt x="5787" y="21509"/>
                    <a:pt x="20836" y="19538"/>
                    <a:pt x="21548" y="19444"/>
                  </a:cubicBezTo>
                  <a:lnTo>
                    <a:pt x="16536" y="51"/>
                  </a:lnTo>
                  <a:cubicBezTo>
                    <a:pt x="12073" y="1606"/>
                    <a:pt x="5457" y="2259"/>
                    <a:pt x="53" y="1676"/>
                  </a:cubicBezTo>
                  <a:lnTo>
                    <a:pt x="51" y="167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18" name="Freeform: Shape 325"/>
            <p:cNvSpPr/>
            <p:nvPr/>
          </p:nvSpPr>
          <p:spPr>
            <a:xfrm>
              <a:off x="245268" y="1524641"/>
              <a:ext cx="141967" cy="309380"/>
            </a:xfrm>
            <a:custGeom>
              <a:avLst/>
              <a:gdLst/>
              <a:ahLst/>
              <a:cxnLst>
                <a:cxn ang="0">
                  <a:pos x="wd2" y="hd2"/>
                </a:cxn>
                <a:cxn ang="5400000">
                  <a:pos x="wd2" y="hd2"/>
                </a:cxn>
                <a:cxn ang="10800000">
                  <a:pos x="wd2" y="hd2"/>
                </a:cxn>
                <a:cxn ang="16200000">
                  <a:pos x="wd2" y="hd2"/>
                </a:cxn>
              </a:cxnLst>
              <a:rect l="0" t="0" r="r" b="b"/>
              <a:pathLst>
                <a:path w="20908" h="21600" extrusionOk="0">
                  <a:moveTo>
                    <a:pt x="18893" y="3256"/>
                  </a:moveTo>
                  <a:cubicBezTo>
                    <a:pt x="19612" y="7028"/>
                    <a:pt x="21600" y="10233"/>
                    <a:pt x="20660" y="12427"/>
                  </a:cubicBezTo>
                  <a:cubicBezTo>
                    <a:pt x="19057" y="16153"/>
                    <a:pt x="12801" y="21600"/>
                    <a:pt x="12801" y="21600"/>
                  </a:cubicBezTo>
                  <a:lnTo>
                    <a:pt x="0" y="0"/>
                  </a:lnTo>
                  <a:lnTo>
                    <a:pt x="18893" y="3256"/>
                  </a:ln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919" name="Freeform: Shape 326"/>
            <p:cNvSpPr/>
            <p:nvPr/>
          </p:nvSpPr>
          <p:spPr>
            <a:xfrm>
              <a:off x="243959" y="1523268"/>
              <a:ext cx="144569" cy="312078"/>
            </a:xfrm>
            <a:custGeom>
              <a:avLst/>
              <a:gdLst/>
              <a:ahLst/>
              <a:cxnLst>
                <a:cxn ang="0">
                  <a:pos x="wd2" y="hd2"/>
                </a:cxn>
                <a:cxn ang="5400000">
                  <a:pos x="wd2" y="hd2"/>
                </a:cxn>
                <a:cxn ang="10800000">
                  <a:pos x="wd2" y="hd2"/>
                </a:cxn>
                <a:cxn ang="16200000">
                  <a:pos x="wd2" y="hd2"/>
                </a:cxn>
              </a:cxnLst>
              <a:rect l="0" t="0" r="r" b="b"/>
              <a:pathLst>
                <a:path w="21240" h="21598" extrusionOk="0">
                  <a:moveTo>
                    <a:pt x="12962" y="21598"/>
                  </a:moveTo>
                  <a:cubicBezTo>
                    <a:pt x="12924" y="21596"/>
                    <a:pt x="12889" y="21588"/>
                    <a:pt x="12860" y="21577"/>
                  </a:cubicBezTo>
                  <a:cubicBezTo>
                    <a:pt x="12831" y="21565"/>
                    <a:pt x="12810" y="21550"/>
                    <a:pt x="12798" y="21533"/>
                  </a:cubicBezTo>
                  <a:lnTo>
                    <a:pt x="8" y="114"/>
                  </a:lnTo>
                  <a:cubicBezTo>
                    <a:pt x="-2" y="98"/>
                    <a:pt x="-3" y="81"/>
                    <a:pt x="7" y="65"/>
                  </a:cubicBezTo>
                  <a:cubicBezTo>
                    <a:pt x="17" y="49"/>
                    <a:pt x="37" y="35"/>
                    <a:pt x="64" y="25"/>
                  </a:cubicBezTo>
                  <a:cubicBezTo>
                    <a:pt x="89" y="13"/>
                    <a:pt x="121" y="5"/>
                    <a:pt x="155" y="1"/>
                  </a:cubicBezTo>
                  <a:cubicBezTo>
                    <a:pt x="190" y="-2"/>
                    <a:pt x="225" y="-1"/>
                    <a:pt x="259" y="5"/>
                  </a:cubicBezTo>
                  <a:lnTo>
                    <a:pt x="19107" y="3233"/>
                  </a:lnTo>
                  <a:cubicBezTo>
                    <a:pt x="19140" y="3238"/>
                    <a:pt x="19170" y="3249"/>
                    <a:pt x="19192" y="3263"/>
                  </a:cubicBezTo>
                  <a:cubicBezTo>
                    <a:pt x="19214" y="3276"/>
                    <a:pt x="19226" y="3293"/>
                    <a:pt x="19229" y="3310"/>
                  </a:cubicBezTo>
                  <a:cubicBezTo>
                    <a:pt x="19486" y="4650"/>
                    <a:pt x="19901" y="5893"/>
                    <a:pt x="20300" y="7095"/>
                  </a:cubicBezTo>
                  <a:cubicBezTo>
                    <a:pt x="20997" y="9200"/>
                    <a:pt x="21597" y="11018"/>
                    <a:pt x="20987" y="12427"/>
                  </a:cubicBezTo>
                  <a:cubicBezTo>
                    <a:pt x="19404" y="16089"/>
                    <a:pt x="13193" y="21489"/>
                    <a:pt x="13131" y="21545"/>
                  </a:cubicBezTo>
                  <a:cubicBezTo>
                    <a:pt x="13117" y="21561"/>
                    <a:pt x="13094" y="21574"/>
                    <a:pt x="13064" y="21583"/>
                  </a:cubicBezTo>
                  <a:cubicBezTo>
                    <a:pt x="13034" y="21593"/>
                    <a:pt x="12998" y="21598"/>
                    <a:pt x="12962" y="21598"/>
                  </a:cubicBezTo>
                  <a:close/>
                  <a:moveTo>
                    <a:pt x="479" y="242"/>
                  </a:moveTo>
                  <a:lnTo>
                    <a:pt x="13019" y="21267"/>
                  </a:lnTo>
                  <a:cubicBezTo>
                    <a:pt x="14151" y="20261"/>
                    <a:pt x="19209" y="15638"/>
                    <a:pt x="20613" y="12398"/>
                  </a:cubicBezTo>
                  <a:cubicBezTo>
                    <a:pt x="21208" y="11020"/>
                    <a:pt x="20613" y="9217"/>
                    <a:pt x="19921" y="7131"/>
                  </a:cubicBezTo>
                  <a:cubicBezTo>
                    <a:pt x="19527" y="5944"/>
                    <a:pt x="19117" y="4717"/>
                    <a:pt x="18861" y="3390"/>
                  </a:cubicBezTo>
                  <a:lnTo>
                    <a:pt x="479" y="242"/>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20" name="Freeform: Shape 327"/>
            <p:cNvSpPr/>
            <p:nvPr/>
          </p:nvSpPr>
          <p:spPr>
            <a:xfrm>
              <a:off x="327710" y="1675738"/>
              <a:ext cx="59571" cy="122671"/>
            </a:xfrm>
            <a:custGeom>
              <a:avLst/>
              <a:gdLst/>
              <a:ahLst/>
              <a:cxnLst>
                <a:cxn ang="0">
                  <a:pos x="wd2" y="hd2"/>
                </a:cxn>
                <a:cxn ang="5400000">
                  <a:pos x="wd2" y="hd2"/>
                </a:cxn>
                <a:cxn ang="10800000">
                  <a:pos x="wd2" y="hd2"/>
                </a:cxn>
                <a:cxn ang="16200000">
                  <a:pos x="wd2" y="hd2"/>
                </a:cxn>
              </a:cxnLst>
              <a:rect l="0" t="0" r="r" b="b"/>
              <a:pathLst>
                <a:path w="21115" h="21600" extrusionOk="0">
                  <a:moveTo>
                    <a:pt x="21023" y="0"/>
                  </a:moveTo>
                  <a:cubicBezTo>
                    <a:pt x="16385" y="405"/>
                    <a:pt x="12064" y="1441"/>
                    <a:pt x="8542" y="2994"/>
                  </a:cubicBezTo>
                  <a:cubicBezTo>
                    <a:pt x="5021" y="4547"/>
                    <a:pt x="2437" y="6556"/>
                    <a:pt x="1079" y="8796"/>
                  </a:cubicBezTo>
                  <a:cubicBezTo>
                    <a:pt x="-278" y="11036"/>
                    <a:pt x="-356" y="13419"/>
                    <a:pt x="853" y="15680"/>
                  </a:cubicBezTo>
                  <a:cubicBezTo>
                    <a:pt x="2062" y="17941"/>
                    <a:pt x="4513" y="19990"/>
                    <a:pt x="7930" y="21600"/>
                  </a:cubicBezTo>
                  <a:cubicBezTo>
                    <a:pt x="12529" y="16779"/>
                    <a:pt x="18315" y="10060"/>
                    <a:pt x="20503" y="4735"/>
                  </a:cubicBezTo>
                  <a:cubicBezTo>
                    <a:pt x="21070" y="3173"/>
                    <a:pt x="21244" y="1583"/>
                    <a:pt x="21023"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21" name="Freeform: Shape 328"/>
            <p:cNvSpPr/>
            <p:nvPr/>
          </p:nvSpPr>
          <p:spPr>
            <a:xfrm>
              <a:off x="326414" y="1674426"/>
              <a:ext cx="62173" cy="125308"/>
            </a:xfrm>
            <a:custGeom>
              <a:avLst/>
              <a:gdLst/>
              <a:ahLst/>
              <a:cxnLst>
                <a:cxn ang="0">
                  <a:pos x="wd2" y="hd2"/>
                </a:cxn>
                <a:cxn ang="5400000">
                  <a:pos x="wd2" y="hd2"/>
                </a:cxn>
                <a:cxn ang="10800000">
                  <a:pos x="wd2" y="hd2"/>
                </a:cxn>
                <a:cxn ang="16200000">
                  <a:pos x="wd2" y="hd2"/>
                </a:cxn>
              </a:cxnLst>
              <a:rect l="0" t="0" r="r" b="b"/>
              <a:pathLst>
                <a:path w="21123" h="21598" extrusionOk="0">
                  <a:moveTo>
                    <a:pt x="8040" y="21598"/>
                  </a:moveTo>
                  <a:cubicBezTo>
                    <a:pt x="7925" y="21596"/>
                    <a:pt x="7816" y="21572"/>
                    <a:pt x="7733" y="21532"/>
                  </a:cubicBezTo>
                  <a:cubicBezTo>
                    <a:pt x="4399" y="19927"/>
                    <a:pt x="2010" y="17884"/>
                    <a:pt x="831" y="15632"/>
                  </a:cubicBezTo>
                  <a:cubicBezTo>
                    <a:pt x="-348" y="13378"/>
                    <a:pt x="-271" y="11004"/>
                    <a:pt x="1054" y="8772"/>
                  </a:cubicBezTo>
                  <a:cubicBezTo>
                    <a:pt x="2378" y="6540"/>
                    <a:pt x="4898" y="4539"/>
                    <a:pt x="8333" y="2990"/>
                  </a:cubicBezTo>
                  <a:cubicBezTo>
                    <a:pt x="11768" y="1442"/>
                    <a:pt x="15982" y="408"/>
                    <a:pt x="20507" y="3"/>
                  </a:cubicBezTo>
                  <a:cubicBezTo>
                    <a:pt x="20569" y="-2"/>
                    <a:pt x="20632" y="-1"/>
                    <a:pt x="20694" y="6"/>
                  </a:cubicBezTo>
                  <a:cubicBezTo>
                    <a:pt x="20754" y="13"/>
                    <a:pt x="20812" y="26"/>
                    <a:pt x="20863" y="45"/>
                  </a:cubicBezTo>
                  <a:cubicBezTo>
                    <a:pt x="20912" y="66"/>
                    <a:pt x="20954" y="92"/>
                    <a:pt x="20982" y="121"/>
                  </a:cubicBezTo>
                  <a:cubicBezTo>
                    <a:pt x="21010" y="149"/>
                    <a:pt x="21026" y="181"/>
                    <a:pt x="21029" y="214"/>
                  </a:cubicBezTo>
                  <a:cubicBezTo>
                    <a:pt x="21252" y="1783"/>
                    <a:pt x="21080" y="3361"/>
                    <a:pt x="20518" y="4909"/>
                  </a:cubicBezTo>
                  <a:cubicBezTo>
                    <a:pt x="18409" y="10169"/>
                    <a:pt x="12792" y="16813"/>
                    <a:pt x="8443" y="21466"/>
                  </a:cubicBezTo>
                  <a:cubicBezTo>
                    <a:pt x="8414" y="21499"/>
                    <a:pt x="8371" y="21527"/>
                    <a:pt x="8315" y="21549"/>
                  </a:cubicBezTo>
                  <a:cubicBezTo>
                    <a:pt x="8259" y="21572"/>
                    <a:pt x="8193" y="21586"/>
                    <a:pt x="8124" y="21592"/>
                  </a:cubicBezTo>
                  <a:lnTo>
                    <a:pt x="8040" y="21598"/>
                  </a:lnTo>
                  <a:close/>
                  <a:moveTo>
                    <a:pt x="20163" y="496"/>
                  </a:moveTo>
                  <a:cubicBezTo>
                    <a:pt x="15911" y="923"/>
                    <a:pt x="11967" y="1928"/>
                    <a:pt x="8753" y="3404"/>
                  </a:cubicBezTo>
                  <a:cubicBezTo>
                    <a:pt x="5541" y="4880"/>
                    <a:pt x="3178" y="6771"/>
                    <a:pt x="1919" y="8875"/>
                  </a:cubicBezTo>
                  <a:cubicBezTo>
                    <a:pt x="661" y="10980"/>
                    <a:pt x="553" y="13218"/>
                    <a:pt x="1609" y="15351"/>
                  </a:cubicBezTo>
                  <a:cubicBezTo>
                    <a:pt x="2663" y="17484"/>
                    <a:pt x="4841" y="19431"/>
                    <a:pt x="7910" y="20985"/>
                  </a:cubicBezTo>
                  <a:cubicBezTo>
                    <a:pt x="12187" y="16374"/>
                    <a:pt x="17603" y="9929"/>
                    <a:pt x="19653" y="4819"/>
                  </a:cubicBezTo>
                  <a:cubicBezTo>
                    <a:pt x="20166" y="3393"/>
                    <a:pt x="20338" y="1942"/>
                    <a:pt x="20163" y="496"/>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22" name="Freeform: Shape 329"/>
            <p:cNvSpPr/>
            <p:nvPr/>
          </p:nvSpPr>
          <p:spPr>
            <a:xfrm>
              <a:off x="320015" y="1554358"/>
              <a:ext cx="65260" cy="102232"/>
            </a:xfrm>
            <a:custGeom>
              <a:avLst/>
              <a:gdLst/>
              <a:ahLst/>
              <a:cxnLst>
                <a:cxn ang="0">
                  <a:pos x="wd2" y="hd2"/>
                </a:cxn>
                <a:cxn ang="5400000">
                  <a:pos x="wd2" y="hd2"/>
                </a:cxn>
                <a:cxn ang="10800000">
                  <a:pos x="wd2" y="hd2"/>
                </a:cxn>
                <a:cxn ang="16200000">
                  <a:pos x="wd2" y="hd2"/>
                </a:cxn>
              </a:cxnLst>
              <a:rect l="0" t="0" r="r" b="b"/>
              <a:pathLst>
                <a:path w="21476" h="21600" extrusionOk="0">
                  <a:moveTo>
                    <a:pt x="21476" y="21600"/>
                  </a:moveTo>
                  <a:cubicBezTo>
                    <a:pt x="20466" y="16360"/>
                    <a:pt x="18561" y="10266"/>
                    <a:pt x="17619" y="3574"/>
                  </a:cubicBezTo>
                  <a:lnTo>
                    <a:pt x="2296" y="0"/>
                  </a:lnTo>
                  <a:cubicBezTo>
                    <a:pt x="659" y="2205"/>
                    <a:pt x="-124" y="4631"/>
                    <a:pt x="16" y="7072"/>
                  </a:cubicBezTo>
                  <a:cubicBezTo>
                    <a:pt x="155" y="9513"/>
                    <a:pt x="1212" y="11895"/>
                    <a:pt x="3097" y="14017"/>
                  </a:cubicBezTo>
                  <a:cubicBezTo>
                    <a:pt x="4981" y="16139"/>
                    <a:pt x="7636" y="17937"/>
                    <a:pt x="10837" y="19257"/>
                  </a:cubicBezTo>
                  <a:cubicBezTo>
                    <a:pt x="14037" y="20577"/>
                    <a:pt x="17687" y="21381"/>
                    <a:pt x="21476" y="2160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23" name="Freeform: Shape 330"/>
            <p:cNvSpPr/>
            <p:nvPr/>
          </p:nvSpPr>
          <p:spPr>
            <a:xfrm>
              <a:off x="318894" y="1553050"/>
              <a:ext cx="67848" cy="104873"/>
            </a:xfrm>
            <a:custGeom>
              <a:avLst/>
              <a:gdLst/>
              <a:ahLst/>
              <a:cxnLst>
                <a:cxn ang="0">
                  <a:pos x="wd2" y="hd2"/>
                </a:cxn>
                <a:cxn ang="5400000">
                  <a:pos x="wd2" y="hd2"/>
                </a:cxn>
                <a:cxn ang="10800000">
                  <a:pos x="wd2" y="hd2"/>
                </a:cxn>
                <a:cxn ang="16200000">
                  <a:pos x="wd2" y="hd2"/>
                </a:cxn>
              </a:cxnLst>
              <a:rect l="0" t="0" r="r" b="b"/>
              <a:pathLst>
                <a:path w="21472" h="21591" extrusionOk="0">
                  <a:moveTo>
                    <a:pt x="21008" y="21590"/>
                  </a:moveTo>
                  <a:cubicBezTo>
                    <a:pt x="17300" y="21368"/>
                    <a:pt x="13729" y="20569"/>
                    <a:pt x="10598" y="19257"/>
                  </a:cubicBezTo>
                  <a:cubicBezTo>
                    <a:pt x="7469" y="17945"/>
                    <a:pt x="4872" y="16162"/>
                    <a:pt x="3029" y="14057"/>
                  </a:cubicBezTo>
                  <a:cubicBezTo>
                    <a:pt x="1187" y="11952"/>
                    <a:pt x="153" y="9589"/>
                    <a:pt x="16" y="7168"/>
                  </a:cubicBezTo>
                  <a:cubicBezTo>
                    <a:pt x="-121" y="4748"/>
                    <a:pt x="643" y="2342"/>
                    <a:pt x="2242" y="155"/>
                  </a:cubicBezTo>
                  <a:cubicBezTo>
                    <a:pt x="2287" y="93"/>
                    <a:pt x="2364" y="45"/>
                    <a:pt x="2461" y="20"/>
                  </a:cubicBezTo>
                  <a:cubicBezTo>
                    <a:pt x="2557" y="-6"/>
                    <a:pt x="2664" y="-6"/>
                    <a:pt x="2761" y="18"/>
                  </a:cubicBezTo>
                  <a:lnTo>
                    <a:pt x="17497" y="3501"/>
                  </a:lnTo>
                  <a:cubicBezTo>
                    <a:pt x="17571" y="3519"/>
                    <a:pt x="17635" y="3550"/>
                    <a:pt x="17682" y="3591"/>
                  </a:cubicBezTo>
                  <a:cubicBezTo>
                    <a:pt x="17729" y="3631"/>
                    <a:pt x="17757" y="3680"/>
                    <a:pt x="17762" y="3731"/>
                  </a:cubicBezTo>
                  <a:cubicBezTo>
                    <a:pt x="18314" y="7724"/>
                    <a:pt x="19208" y="11422"/>
                    <a:pt x="20058" y="14998"/>
                  </a:cubicBezTo>
                  <a:cubicBezTo>
                    <a:pt x="20588" y="17217"/>
                    <a:pt x="21096" y="19306"/>
                    <a:pt x="21471" y="21288"/>
                  </a:cubicBezTo>
                  <a:cubicBezTo>
                    <a:pt x="21479" y="21368"/>
                    <a:pt x="21439" y="21448"/>
                    <a:pt x="21361" y="21511"/>
                  </a:cubicBezTo>
                  <a:cubicBezTo>
                    <a:pt x="21314" y="21539"/>
                    <a:pt x="21259" y="21562"/>
                    <a:pt x="21198" y="21575"/>
                  </a:cubicBezTo>
                  <a:cubicBezTo>
                    <a:pt x="21137" y="21589"/>
                    <a:pt x="21072" y="21594"/>
                    <a:pt x="21008" y="21590"/>
                  </a:cubicBezTo>
                  <a:close/>
                  <a:moveTo>
                    <a:pt x="2783" y="607"/>
                  </a:moveTo>
                  <a:cubicBezTo>
                    <a:pt x="1325" y="2688"/>
                    <a:pt x="645" y="4963"/>
                    <a:pt x="797" y="7247"/>
                  </a:cubicBezTo>
                  <a:cubicBezTo>
                    <a:pt x="951" y="9532"/>
                    <a:pt x="1932" y="11760"/>
                    <a:pt x="3662" y="13750"/>
                  </a:cubicBezTo>
                  <a:cubicBezTo>
                    <a:pt x="5392" y="15741"/>
                    <a:pt x="7821" y="17436"/>
                    <a:pt x="10752" y="18699"/>
                  </a:cubicBezTo>
                  <a:cubicBezTo>
                    <a:pt x="13683" y="19962"/>
                    <a:pt x="17030" y="20755"/>
                    <a:pt x="20522" y="21015"/>
                  </a:cubicBezTo>
                  <a:cubicBezTo>
                    <a:pt x="20169" y="19148"/>
                    <a:pt x="19694" y="17166"/>
                    <a:pt x="19186" y="15077"/>
                  </a:cubicBezTo>
                  <a:cubicBezTo>
                    <a:pt x="18347" y="11544"/>
                    <a:pt x="17464" y="7896"/>
                    <a:pt x="16912" y="3946"/>
                  </a:cubicBezTo>
                  <a:lnTo>
                    <a:pt x="2783" y="607"/>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24" name="Freeform: Shape 331"/>
            <p:cNvSpPr/>
            <p:nvPr/>
          </p:nvSpPr>
          <p:spPr>
            <a:xfrm>
              <a:off x="24516" y="2011799"/>
              <a:ext cx="220649" cy="265710"/>
            </a:xfrm>
            <a:custGeom>
              <a:avLst/>
              <a:gdLst/>
              <a:ahLst/>
              <a:cxnLst>
                <a:cxn ang="0">
                  <a:pos x="wd2" y="hd2"/>
                </a:cxn>
                <a:cxn ang="5400000">
                  <a:pos x="wd2" y="hd2"/>
                </a:cxn>
                <a:cxn ang="10800000">
                  <a:pos x="wd2" y="hd2"/>
                </a:cxn>
                <a:cxn ang="16200000">
                  <a:pos x="wd2" y="hd2"/>
                </a:cxn>
              </a:cxnLst>
              <a:rect l="0" t="0" r="r" b="b"/>
              <a:pathLst>
                <a:path w="20900" h="21600" extrusionOk="0">
                  <a:moveTo>
                    <a:pt x="13612" y="21600"/>
                  </a:moveTo>
                  <a:lnTo>
                    <a:pt x="7814" y="21600"/>
                  </a:lnTo>
                  <a:cubicBezTo>
                    <a:pt x="7814" y="21600"/>
                    <a:pt x="-700" y="17182"/>
                    <a:pt x="47" y="14373"/>
                  </a:cubicBezTo>
                  <a:cubicBezTo>
                    <a:pt x="793" y="11563"/>
                    <a:pt x="2994" y="9394"/>
                    <a:pt x="6806" y="6504"/>
                  </a:cubicBezTo>
                  <a:cubicBezTo>
                    <a:pt x="9094" y="4765"/>
                    <a:pt x="10771" y="2512"/>
                    <a:pt x="11649" y="0"/>
                  </a:cubicBezTo>
                  <a:lnTo>
                    <a:pt x="20900" y="2730"/>
                  </a:lnTo>
                  <a:lnTo>
                    <a:pt x="20900" y="16862"/>
                  </a:lnTo>
                  <a:lnTo>
                    <a:pt x="13612" y="21600"/>
                  </a:lnTo>
                  <a:close/>
                </a:path>
              </a:pathLst>
            </a:custGeom>
            <a:solidFill>
              <a:srgbClr val="5468B8"/>
            </a:solidFill>
            <a:ln w="12700" cap="flat">
              <a:noFill/>
              <a:miter lim="400000"/>
            </a:ln>
            <a:effectLst/>
          </p:spPr>
          <p:txBody>
            <a:bodyPr wrap="square" lIns="45719" tIns="45719" rIns="45719" bIns="45719" numCol="1" anchor="ctr">
              <a:noAutofit/>
            </a:bodyPr>
            <a:lstStyle/>
            <a:p>
              <a:endParaRPr/>
            </a:p>
          </p:txBody>
        </p:sp>
        <p:sp>
          <p:nvSpPr>
            <p:cNvPr id="1925" name="Freeform: Shape 332"/>
            <p:cNvSpPr/>
            <p:nvPr/>
          </p:nvSpPr>
          <p:spPr>
            <a:xfrm>
              <a:off x="23215" y="2010543"/>
              <a:ext cx="223275" cy="268297"/>
            </a:xfrm>
            <a:custGeom>
              <a:avLst/>
              <a:gdLst/>
              <a:ahLst/>
              <a:cxnLst>
                <a:cxn ang="0">
                  <a:pos x="wd2" y="hd2"/>
                </a:cxn>
                <a:cxn ang="5400000">
                  <a:pos x="wd2" y="hd2"/>
                </a:cxn>
                <a:cxn ang="10800000">
                  <a:pos x="wd2" y="hd2"/>
                </a:cxn>
                <a:cxn ang="16200000">
                  <a:pos x="wd2" y="hd2"/>
                </a:cxn>
              </a:cxnLst>
              <a:rect l="0" t="0" r="r" b="b"/>
              <a:pathLst>
                <a:path w="20890" h="21599" extrusionOk="0">
                  <a:moveTo>
                    <a:pt x="13567" y="21596"/>
                  </a:moveTo>
                  <a:lnTo>
                    <a:pt x="7840" y="21596"/>
                  </a:lnTo>
                  <a:cubicBezTo>
                    <a:pt x="7818" y="21600"/>
                    <a:pt x="7796" y="21600"/>
                    <a:pt x="7775" y="21596"/>
                  </a:cubicBezTo>
                  <a:cubicBezTo>
                    <a:pt x="7429" y="21416"/>
                    <a:pt x="-710" y="17151"/>
                    <a:pt x="50" y="14326"/>
                  </a:cubicBezTo>
                  <a:cubicBezTo>
                    <a:pt x="814" y="11451"/>
                    <a:pt x="3092" y="9272"/>
                    <a:pt x="6766" y="6464"/>
                  </a:cubicBezTo>
                  <a:cubicBezTo>
                    <a:pt x="9001" y="4751"/>
                    <a:pt x="10642" y="2541"/>
                    <a:pt x="11508" y="76"/>
                  </a:cubicBezTo>
                  <a:cubicBezTo>
                    <a:pt x="11518" y="47"/>
                    <a:pt x="11540" y="23"/>
                    <a:pt x="11570" y="8"/>
                  </a:cubicBezTo>
                  <a:cubicBezTo>
                    <a:pt x="11585" y="3"/>
                    <a:pt x="11602" y="0"/>
                    <a:pt x="11619" y="0"/>
                  </a:cubicBezTo>
                  <a:cubicBezTo>
                    <a:pt x="11635" y="0"/>
                    <a:pt x="11652" y="3"/>
                    <a:pt x="11668" y="8"/>
                  </a:cubicBezTo>
                  <a:lnTo>
                    <a:pt x="20805" y="2712"/>
                  </a:lnTo>
                  <a:cubicBezTo>
                    <a:pt x="20830" y="2719"/>
                    <a:pt x="20851" y="2733"/>
                    <a:pt x="20866" y="2751"/>
                  </a:cubicBezTo>
                  <a:cubicBezTo>
                    <a:pt x="20882" y="2769"/>
                    <a:pt x="20890" y="2791"/>
                    <a:pt x="20890" y="2814"/>
                  </a:cubicBezTo>
                  <a:lnTo>
                    <a:pt x="20890" y="16808"/>
                  </a:lnTo>
                  <a:cubicBezTo>
                    <a:pt x="20890" y="16825"/>
                    <a:pt x="20885" y="16841"/>
                    <a:pt x="20877" y="16855"/>
                  </a:cubicBezTo>
                  <a:cubicBezTo>
                    <a:pt x="20868" y="16870"/>
                    <a:pt x="20856" y="16883"/>
                    <a:pt x="20841" y="16893"/>
                  </a:cubicBezTo>
                  <a:lnTo>
                    <a:pt x="13632" y="21582"/>
                  </a:lnTo>
                  <a:cubicBezTo>
                    <a:pt x="13613" y="21592"/>
                    <a:pt x="13590" y="21597"/>
                    <a:pt x="13567" y="21596"/>
                  </a:cubicBezTo>
                  <a:close/>
                  <a:moveTo>
                    <a:pt x="7873" y="21385"/>
                  </a:moveTo>
                  <a:lnTo>
                    <a:pt x="13528" y="21385"/>
                  </a:lnTo>
                  <a:lnTo>
                    <a:pt x="20655" y="16746"/>
                  </a:lnTo>
                  <a:lnTo>
                    <a:pt x="20655" y="2881"/>
                  </a:lnTo>
                  <a:lnTo>
                    <a:pt x="11710" y="236"/>
                  </a:lnTo>
                  <a:cubicBezTo>
                    <a:pt x="10814" y="2697"/>
                    <a:pt x="9161" y="4903"/>
                    <a:pt x="6926" y="6621"/>
                  </a:cubicBezTo>
                  <a:cubicBezTo>
                    <a:pt x="3291" y="9387"/>
                    <a:pt x="1036" y="11538"/>
                    <a:pt x="289" y="14357"/>
                  </a:cubicBezTo>
                  <a:cubicBezTo>
                    <a:pt x="-403" y="16954"/>
                    <a:pt x="7347" y="21102"/>
                    <a:pt x="7873" y="2138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26" name="Freeform: Shape 333"/>
            <p:cNvSpPr/>
            <p:nvPr/>
          </p:nvSpPr>
          <p:spPr>
            <a:xfrm>
              <a:off x="40248" y="2011799"/>
              <a:ext cx="205021" cy="222007"/>
            </a:xfrm>
            <a:custGeom>
              <a:avLst/>
              <a:gdLst/>
              <a:ahLst/>
              <a:cxnLst>
                <a:cxn ang="0">
                  <a:pos x="wd2" y="hd2"/>
                </a:cxn>
                <a:cxn ang="5400000">
                  <a:pos x="wd2" y="hd2"/>
                </a:cxn>
                <a:cxn ang="10800000">
                  <a:pos x="wd2" y="hd2"/>
                </a:cxn>
                <a:cxn ang="16200000">
                  <a:pos x="wd2" y="hd2"/>
                </a:cxn>
              </a:cxnLst>
              <a:rect l="0" t="0" r="r" b="b"/>
              <a:pathLst>
                <a:path w="21600" h="21600" extrusionOk="0">
                  <a:moveTo>
                    <a:pt x="5913" y="7785"/>
                  </a:moveTo>
                  <a:cubicBezTo>
                    <a:pt x="3248" y="9960"/>
                    <a:pt x="1294" y="11793"/>
                    <a:pt x="0" y="13690"/>
                  </a:cubicBezTo>
                  <a:cubicBezTo>
                    <a:pt x="489" y="17036"/>
                    <a:pt x="8661" y="21600"/>
                    <a:pt x="8661" y="21600"/>
                  </a:cubicBezTo>
                  <a:lnTo>
                    <a:pt x="18792" y="21600"/>
                  </a:lnTo>
                  <a:lnTo>
                    <a:pt x="21600" y="18010"/>
                  </a:lnTo>
                  <a:lnTo>
                    <a:pt x="21600" y="3268"/>
                  </a:lnTo>
                  <a:lnTo>
                    <a:pt x="11311" y="0"/>
                  </a:lnTo>
                  <a:cubicBezTo>
                    <a:pt x="10330" y="3008"/>
                    <a:pt x="8461" y="5704"/>
                    <a:pt x="5913" y="7785"/>
                  </a:cubicBez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27" name="Freeform: Shape 334"/>
            <p:cNvSpPr/>
            <p:nvPr/>
          </p:nvSpPr>
          <p:spPr>
            <a:xfrm>
              <a:off x="38950" y="2010613"/>
              <a:ext cx="207539" cy="224485"/>
            </a:xfrm>
            <a:custGeom>
              <a:avLst/>
              <a:gdLst/>
              <a:ahLst/>
              <a:cxnLst>
                <a:cxn ang="0">
                  <a:pos x="wd2" y="hd2"/>
                </a:cxn>
                <a:cxn ang="5400000">
                  <a:pos x="wd2" y="hd2"/>
                </a:cxn>
                <a:cxn ang="10800000">
                  <a:pos x="wd2" y="hd2"/>
                </a:cxn>
                <a:cxn ang="16200000">
                  <a:pos x="wd2" y="hd2"/>
                </a:cxn>
              </a:cxnLst>
              <a:rect l="0" t="0" r="r" b="b"/>
              <a:pathLst>
                <a:path w="21598" h="21599" extrusionOk="0">
                  <a:moveTo>
                    <a:pt x="18698" y="21599"/>
                  </a:moveTo>
                  <a:lnTo>
                    <a:pt x="8691" y="21599"/>
                  </a:lnTo>
                  <a:cubicBezTo>
                    <a:pt x="8667" y="21599"/>
                    <a:pt x="8643" y="21593"/>
                    <a:pt x="8622" y="21582"/>
                  </a:cubicBezTo>
                  <a:cubicBezTo>
                    <a:pt x="8288" y="21394"/>
                    <a:pt x="484" y="16998"/>
                    <a:pt x="1" y="13676"/>
                  </a:cubicBezTo>
                  <a:cubicBezTo>
                    <a:pt x="-2" y="13647"/>
                    <a:pt x="5" y="13617"/>
                    <a:pt x="19" y="13592"/>
                  </a:cubicBezTo>
                  <a:cubicBezTo>
                    <a:pt x="1174" y="11894"/>
                    <a:pt x="2923" y="10138"/>
                    <a:pt x="5889" y="7725"/>
                  </a:cubicBezTo>
                  <a:cubicBezTo>
                    <a:pt x="8374" y="5679"/>
                    <a:pt x="10200" y="3036"/>
                    <a:pt x="11163" y="91"/>
                  </a:cubicBezTo>
                  <a:cubicBezTo>
                    <a:pt x="11173" y="56"/>
                    <a:pt x="11198" y="28"/>
                    <a:pt x="11232" y="10"/>
                  </a:cubicBezTo>
                  <a:cubicBezTo>
                    <a:pt x="11249" y="3"/>
                    <a:pt x="11267" y="0"/>
                    <a:pt x="11286" y="0"/>
                  </a:cubicBezTo>
                  <a:cubicBezTo>
                    <a:pt x="11305" y="0"/>
                    <a:pt x="11323" y="3"/>
                    <a:pt x="11340" y="10"/>
                  </a:cubicBezTo>
                  <a:lnTo>
                    <a:pt x="21504" y="3242"/>
                  </a:lnTo>
                  <a:cubicBezTo>
                    <a:pt x="21531" y="3250"/>
                    <a:pt x="21555" y="3266"/>
                    <a:pt x="21572" y="3288"/>
                  </a:cubicBezTo>
                  <a:cubicBezTo>
                    <a:pt x="21589" y="3310"/>
                    <a:pt x="21598" y="3336"/>
                    <a:pt x="21598" y="3363"/>
                  </a:cubicBezTo>
                  <a:lnTo>
                    <a:pt x="21598" y="17941"/>
                  </a:lnTo>
                  <a:cubicBezTo>
                    <a:pt x="21598" y="17968"/>
                    <a:pt x="21589" y="17993"/>
                    <a:pt x="21573" y="18015"/>
                  </a:cubicBezTo>
                  <a:lnTo>
                    <a:pt x="18796" y="21565"/>
                  </a:lnTo>
                  <a:cubicBezTo>
                    <a:pt x="18783" y="21577"/>
                    <a:pt x="18768" y="21586"/>
                    <a:pt x="18751" y="21592"/>
                  </a:cubicBezTo>
                  <a:cubicBezTo>
                    <a:pt x="18734" y="21597"/>
                    <a:pt x="18716" y="21600"/>
                    <a:pt x="18698" y="21599"/>
                  </a:cubicBezTo>
                  <a:close/>
                  <a:moveTo>
                    <a:pt x="8731" y="21347"/>
                  </a:moveTo>
                  <a:lnTo>
                    <a:pt x="18629" y="21347"/>
                  </a:lnTo>
                  <a:lnTo>
                    <a:pt x="21337" y="17884"/>
                  </a:lnTo>
                  <a:lnTo>
                    <a:pt x="21337" y="3453"/>
                  </a:lnTo>
                  <a:lnTo>
                    <a:pt x="11388" y="292"/>
                  </a:lnTo>
                  <a:cubicBezTo>
                    <a:pt x="10391" y="3233"/>
                    <a:pt x="8553" y="5870"/>
                    <a:pt x="6066" y="7923"/>
                  </a:cubicBezTo>
                  <a:cubicBezTo>
                    <a:pt x="3163" y="10303"/>
                    <a:pt x="1417" y="12035"/>
                    <a:pt x="259" y="13696"/>
                  </a:cubicBezTo>
                  <a:cubicBezTo>
                    <a:pt x="793" y="16783"/>
                    <a:pt x="8175" y="21035"/>
                    <a:pt x="8731" y="2134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28" name="Freeform: Shape 335"/>
            <p:cNvSpPr/>
            <p:nvPr/>
          </p:nvSpPr>
          <p:spPr>
            <a:xfrm>
              <a:off x="100297" y="1807442"/>
              <a:ext cx="193280" cy="319356"/>
            </a:xfrm>
            <a:custGeom>
              <a:avLst/>
              <a:gdLst/>
              <a:ahLst/>
              <a:cxnLst>
                <a:cxn ang="0">
                  <a:pos x="wd2" y="hd2"/>
                </a:cxn>
                <a:cxn ang="5400000">
                  <a:pos x="wd2" y="hd2"/>
                </a:cxn>
                <a:cxn ang="10800000">
                  <a:pos x="wd2" y="hd2"/>
                </a:cxn>
                <a:cxn ang="16200000">
                  <a:pos x="wd2" y="hd2"/>
                </a:cxn>
              </a:cxnLst>
              <a:rect l="0" t="0" r="r" b="b"/>
              <a:pathLst>
                <a:path w="20394" h="21035" extrusionOk="0">
                  <a:moveTo>
                    <a:pt x="12378" y="0"/>
                  </a:moveTo>
                  <a:cubicBezTo>
                    <a:pt x="11789" y="2863"/>
                    <a:pt x="5544" y="8778"/>
                    <a:pt x="1852" y="11841"/>
                  </a:cubicBezTo>
                  <a:cubicBezTo>
                    <a:pt x="-1206" y="14368"/>
                    <a:pt x="-753" y="17079"/>
                    <a:pt x="5294" y="19339"/>
                  </a:cubicBezTo>
                  <a:cubicBezTo>
                    <a:pt x="11340" y="21600"/>
                    <a:pt x="19882" y="20948"/>
                    <a:pt x="19882" y="20948"/>
                  </a:cubicBezTo>
                  <a:lnTo>
                    <a:pt x="20394" y="4808"/>
                  </a:lnTo>
                  <a:lnTo>
                    <a:pt x="12378" y="0"/>
                  </a:ln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929" name="Freeform: Shape 336"/>
            <p:cNvSpPr/>
            <p:nvPr/>
          </p:nvSpPr>
          <p:spPr>
            <a:xfrm>
              <a:off x="99022" y="1806034"/>
              <a:ext cx="195951" cy="321919"/>
            </a:xfrm>
            <a:custGeom>
              <a:avLst/>
              <a:gdLst/>
              <a:ahLst/>
              <a:cxnLst>
                <a:cxn ang="0">
                  <a:pos x="wd2" y="hd2"/>
                </a:cxn>
                <a:cxn ang="5400000">
                  <a:pos x="wd2" y="hd2"/>
                </a:cxn>
                <a:cxn ang="10800000">
                  <a:pos x="wd2" y="hd2"/>
                </a:cxn>
                <a:cxn ang="16200000">
                  <a:pos x="wd2" y="hd2"/>
                </a:cxn>
              </a:cxnLst>
              <a:rect l="0" t="0" r="r" b="b"/>
              <a:pathLst>
                <a:path w="21330" h="21381" extrusionOk="0">
                  <a:moveTo>
                    <a:pt x="17726" y="21381"/>
                  </a:moveTo>
                  <a:cubicBezTo>
                    <a:pt x="14583" y="21381"/>
                    <a:pt x="9510" y="21119"/>
                    <a:pt x="5524" y="19662"/>
                  </a:cubicBezTo>
                  <a:cubicBezTo>
                    <a:pt x="2391" y="18504"/>
                    <a:pt x="569" y="17211"/>
                    <a:pt x="110" y="15782"/>
                  </a:cubicBezTo>
                  <a:cubicBezTo>
                    <a:pt x="-270" y="14557"/>
                    <a:pt x="334" y="13275"/>
                    <a:pt x="1936" y="11974"/>
                  </a:cubicBezTo>
                  <a:cubicBezTo>
                    <a:pt x="5410" y="9159"/>
                    <a:pt x="12141" y="3050"/>
                    <a:pt x="12768" y="75"/>
                  </a:cubicBezTo>
                  <a:cubicBezTo>
                    <a:pt x="12772" y="59"/>
                    <a:pt x="12782" y="45"/>
                    <a:pt x="12799" y="32"/>
                  </a:cubicBezTo>
                  <a:cubicBezTo>
                    <a:pt x="12816" y="20"/>
                    <a:pt x="12838" y="11"/>
                    <a:pt x="12863" y="6"/>
                  </a:cubicBezTo>
                  <a:cubicBezTo>
                    <a:pt x="12887" y="0"/>
                    <a:pt x="12914" y="-1"/>
                    <a:pt x="12939" y="2"/>
                  </a:cubicBezTo>
                  <a:cubicBezTo>
                    <a:pt x="12965" y="5"/>
                    <a:pt x="12988" y="13"/>
                    <a:pt x="13007" y="24"/>
                  </a:cubicBezTo>
                  <a:lnTo>
                    <a:pt x="21287" y="4889"/>
                  </a:lnTo>
                  <a:cubicBezTo>
                    <a:pt x="21302" y="4897"/>
                    <a:pt x="21312" y="4907"/>
                    <a:pt x="21319" y="4918"/>
                  </a:cubicBezTo>
                  <a:cubicBezTo>
                    <a:pt x="21327" y="4928"/>
                    <a:pt x="21330" y="4940"/>
                    <a:pt x="21329" y="4952"/>
                  </a:cubicBezTo>
                  <a:lnTo>
                    <a:pt x="20798" y="21212"/>
                  </a:lnTo>
                  <a:cubicBezTo>
                    <a:pt x="20796" y="21233"/>
                    <a:pt x="20783" y="21253"/>
                    <a:pt x="20760" y="21269"/>
                  </a:cubicBezTo>
                  <a:cubicBezTo>
                    <a:pt x="20737" y="21284"/>
                    <a:pt x="20706" y="21295"/>
                    <a:pt x="20672" y="21298"/>
                  </a:cubicBezTo>
                  <a:cubicBezTo>
                    <a:pt x="19693" y="21357"/>
                    <a:pt x="18710" y="21385"/>
                    <a:pt x="17726" y="21381"/>
                  </a:cubicBezTo>
                  <a:close/>
                  <a:moveTo>
                    <a:pt x="13011" y="265"/>
                  </a:moveTo>
                  <a:cubicBezTo>
                    <a:pt x="12168" y="3333"/>
                    <a:pt x="5588" y="9300"/>
                    <a:pt x="2164" y="12080"/>
                  </a:cubicBezTo>
                  <a:cubicBezTo>
                    <a:pt x="611" y="13340"/>
                    <a:pt x="15" y="14573"/>
                    <a:pt x="391" y="15747"/>
                  </a:cubicBezTo>
                  <a:cubicBezTo>
                    <a:pt x="831" y="17137"/>
                    <a:pt x="2608" y="18395"/>
                    <a:pt x="5672" y="19514"/>
                  </a:cubicBezTo>
                  <a:cubicBezTo>
                    <a:pt x="11397" y="21599"/>
                    <a:pt x="19427" y="21201"/>
                    <a:pt x="20509" y="21136"/>
                  </a:cubicBezTo>
                  <a:lnTo>
                    <a:pt x="21045" y="4980"/>
                  </a:lnTo>
                  <a:lnTo>
                    <a:pt x="13011" y="26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30" name="Freeform: Shape 337"/>
            <p:cNvSpPr/>
            <p:nvPr/>
          </p:nvSpPr>
          <p:spPr>
            <a:xfrm>
              <a:off x="133202" y="2050933"/>
              <a:ext cx="135157" cy="75907"/>
            </a:xfrm>
            <a:custGeom>
              <a:avLst/>
              <a:gdLst/>
              <a:ahLst/>
              <a:cxnLst>
                <a:cxn ang="0">
                  <a:pos x="wd2" y="hd2"/>
                </a:cxn>
                <a:cxn ang="5400000">
                  <a:pos x="wd2" y="hd2"/>
                </a:cxn>
                <a:cxn ang="10800000">
                  <a:pos x="wd2" y="hd2"/>
                </a:cxn>
                <a:cxn ang="16200000">
                  <a:pos x="wd2" y="hd2"/>
                </a:cxn>
              </a:cxnLst>
              <a:rect l="0" t="0" r="r" b="b"/>
              <a:pathLst>
                <a:path w="21594" h="21445" extrusionOk="0">
                  <a:moveTo>
                    <a:pt x="10142" y="0"/>
                  </a:moveTo>
                  <a:cubicBezTo>
                    <a:pt x="8054" y="6"/>
                    <a:pt x="6006" y="1018"/>
                    <a:pt x="4219" y="2928"/>
                  </a:cubicBezTo>
                  <a:cubicBezTo>
                    <a:pt x="2432" y="4837"/>
                    <a:pt x="974" y="7573"/>
                    <a:pt x="0" y="10840"/>
                  </a:cubicBezTo>
                  <a:cubicBezTo>
                    <a:pt x="879" y="12050"/>
                    <a:pt x="1801" y="13163"/>
                    <a:pt x="2759" y="14170"/>
                  </a:cubicBezTo>
                  <a:cubicBezTo>
                    <a:pt x="9061" y="20851"/>
                    <a:pt x="17164" y="21600"/>
                    <a:pt x="21594" y="21423"/>
                  </a:cubicBezTo>
                  <a:cubicBezTo>
                    <a:pt x="21594" y="21068"/>
                    <a:pt x="21594" y="20703"/>
                    <a:pt x="21594" y="20339"/>
                  </a:cubicBezTo>
                  <a:cubicBezTo>
                    <a:pt x="21600" y="14956"/>
                    <a:pt x="20397" y="9791"/>
                    <a:pt x="18250" y="5977"/>
                  </a:cubicBezTo>
                  <a:cubicBezTo>
                    <a:pt x="16102" y="2163"/>
                    <a:pt x="13186" y="13"/>
                    <a:pt x="10142"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31" name="Freeform: Shape 338"/>
            <p:cNvSpPr/>
            <p:nvPr/>
          </p:nvSpPr>
          <p:spPr>
            <a:xfrm>
              <a:off x="131963" y="2049914"/>
              <a:ext cx="137965" cy="78103"/>
            </a:xfrm>
            <a:custGeom>
              <a:avLst/>
              <a:gdLst/>
              <a:ahLst/>
              <a:cxnLst>
                <a:cxn ang="0">
                  <a:pos x="wd2" y="hd2"/>
                </a:cxn>
                <a:cxn ang="5400000">
                  <a:pos x="wd2" y="hd2"/>
                </a:cxn>
                <a:cxn ang="10800000">
                  <a:pos x="wd2" y="hd2"/>
                </a:cxn>
                <a:cxn ang="16200000">
                  <a:pos x="wd2" y="hd2"/>
                </a:cxn>
              </a:cxnLst>
              <a:rect l="0" t="0" r="r" b="b"/>
              <a:pathLst>
                <a:path w="21594" h="21122" extrusionOk="0">
                  <a:moveTo>
                    <a:pt x="20278" y="21122"/>
                  </a:moveTo>
                  <a:cubicBezTo>
                    <a:pt x="15840" y="21122"/>
                    <a:pt x="8546" y="20065"/>
                    <a:pt x="2808" y="14104"/>
                  </a:cubicBezTo>
                  <a:cubicBezTo>
                    <a:pt x="1861" y="13133"/>
                    <a:pt x="949" y="12063"/>
                    <a:pt x="79" y="10897"/>
                  </a:cubicBezTo>
                  <a:cubicBezTo>
                    <a:pt x="40" y="10846"/>
                    <a:pt x="14" y="10774"/>
                    <a:pt x="4" y="10692"/>
                  </a:cubicBezTo>
                  <a:cubicBezTo>
                    <a:pt x="-6" y="10611"/>
                    <a:pt x="1" y="10526"/>
                    <a:pt x="24" y="10454"/>
                  </a:cubicBezTo>
                  <a:cubicBezTo>
                    <a:pt x="1228" y="6570"/>
                    <a:pt x="3147" y="3491"/>
                    <a:pt x="5478" y="1704"/>
                  </a:cubicBezTo>
                  <a:cubicBezTo>
                    <a:pt x="7809" y="-84"/>
                    <a:pt x="10418" y="-478"/>
                    <a:pt x="12892" y="584"/>
                  </a:cubicBezTo>
                  <a:cubicBezTo>
                    <a:pt x="15367" y="1645"/>
                    <a:pt x="17566" y="4103"/>
                    <a:pt x="19142" y="7566"/>
                  </a:cubicBezTo>
                  <a:cubicBezTo>
                    <a:pt x="20718" y="11029"/>
                    <a:pt x="21581" y="15301"/>
                    <a:pt x="21594" y="19707"/>
                  </a:cubicBezTo>
                  <a:cubicBezTo>
                    <a:pt x="21594" y="19952"/>
                    <a:pt x="21594" y="20198"/>
                    <a:pt x="21594" y="20433"/>
                  </a:cubicBezTo>
                  <a:lnTo>
                    <a:pt x="21594" y="20764"/>
                  </a:lnTo>
                  <a:cubicBezTo>
                    <a:pt x="21591" y="20852"/>
                    <a:pt x="21570" y="20936"/>
                    <a:pt x="21533" y="20998"/>
                  </a:cubicBezTo>
                  <a:cubicBezTo>
                    <a:pt x="21497" y="21062"/>
                    <a:pt x="21449" y="21098"/>
                    <a:pt x="21397" y="21103"/>
                  </a:cubicBezTo>
                  <a:lnTo>
                    <a:pt x="20278" y="21122"/>
                  </a:lnTo>
                  <a:close/>
                  <a:moveTo>
                    <a:pt x="455" y="10520"/>
                  </a:moveTo>
                  <a:cubicBezTo>
                    <a:pt x="1268" y="11600"/>
                    <a:pt x="2118" y="12595"/>
                    <a:pt x="2999" y="13500"/>
                  </a:cubicBezTo>
                  <a:cubicBezTo>
                    <a:pt x="9076" y="19783"/>
                    <a:pt x="16910" y="20537"/>
                    <a:pt x="21157" y="20396"/>
                  </a:cubicBezTo>
                  <a:cubicBezTo>
                    <a:pt x="21157" y="20169"/>
                    <a:pt x="21157" y="19943"/>
                    <a:pt x="21157" y="19717"/>
                  </a:cubicBezTo>
                  <a:cubicBezTo>
                    <a:pt x="21155" y="15484"/>
                    <a:pt x="20338" y="11374"/>
                    <a:pt x="18836" y="8031"/>
                  </a:cubicBezTo>
                  <a:cubicBezTo>
                    <a:pt x="17333" y="4688"/>
                    <a:pt x="15231" y="2304"/>
                    <a:pt x="12858" y="1252"/>
                  </a:cubicBezTo>
                  <a:cubicBezTo>
                    <a:pt x="10486" y="200"/>
                    <a:pt x="7978" y="540"/>
                    <a:pt x="5730" y="2220"/>
                  </a:cubicBezTo>
                  <a:cubicBezTo>
                    <a:pt x="3482" y="3899"/>
                    <a:pt x="1620" y="6822"/>
                    <a:pt x="439" y="10529"/>
                  </a:cubicBezTo>
                  <a:lnTo>
                    <a:pt x="455" y="10520"/>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32" name="Freeform: Shape 339"/>
            <p:cNvSpPr/>
            <p:nvPr/>
          </p:nvSpPr>
          <p:spPr>
            <a:xfrm>
              <a:off x="100520" y="1910126"/>
              <a:ext cx="87792" cy="119357"/>
            </a:xfrm>
            <a:custGeom>
              <a:avLst/>
              <a:gdLst/>
              <a:ahLst/>
              <a:cxnLst>
                <a:cxn ang="0">
                  <a:pos x="wd2" y="hd2"/>
                </a:cxn>
                <a:cxn ang="5400000">
                  <a:pos x="wd2" y="hd2"/>
                </a:cxn>
                <a:cxn ang="10800000">
                  <a:pos x="wd2" y="hd2"/>
                </a:cxn>
                <a:cxn ang="16200000">
                  <a:pos x="wd2" y="hd2"/>
                </a:cxn>
              </a:cxnLst>
              <a:rect l="0" t="0" r="r" b="b"/>
              <a:pathLst>
                <a:path w="21597" h="21599" extrusionOk="0">
                  <a:moveTo>
                    <a:pt x="21597" y="8597"/>
                  </a:moveTo>
                  <a:cubicBezTo>
                    <a:pt x="21600" y="5428"/>
                    <a:pt x="20021" y="2369"/>
                    <a:pt x="17160" y="0"/>
                  </a:cubicBezTo>
                  <a:cubicBezTo>
                    <a:pt x="12776" y="5233"/>
                    <a:pt x="7971" y="10307"/>
                    <a:pt x="4290" y="13930"/>
                  </a:cubicBezTo>
                  <a:cubicBezTo>
                    <a:pt x="1956" y="16032"/>
                    <a:pt x="470" y="18573"/>
                    <a:pt x="0" y="21265"/>
                  </a:cubicBezTo>
                  <a:cubicBezTo>
                    <a:pt x="1283" y="21485"/>
                    <a:pt x="2596" y="21597"/>
                    <a:pt x="3913" y="21599"/>
                  </a:cubicBezTo>
                  <a:cubicBezTo>
                    <a:pt x="6234" y="21600"/>
                    <a:pt x="8534" y="21264"/>
                    <a:pt x="10680" y="20612"/>
                  </a:cubicBezTo>
                  <a:cubicBezTo>
                    <a:pt x="12825" y="19958"/>
                    <a:pt x="14774" y="19001"/>
                    <a:pt x="16417" y="17793"/>
                  </a:cubicBezTo>
                  <a:cubicBezTo>
                    <a:pt x="18059" y="16586"/>
                    <a:pt x="19361" y="15152"/>
                    <a:pt x="20250" y="13574"/>
                  </a:cubicBezTo>
                  <a:cubicBezTo>
                    <a:pt x="21139" y="11996"/>
                    <a:pt x="21597" y="10305"/>
                    <a:pt x="21597" y="8597"/>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33" name="Freeform: Shape 340"/>
            <p:cNvSpPr/>
            <p:nvPr/>
          </p:nvSpPr>
          <p:spPr>
            <a:xfrm>
              <a:off x="99224" y="1908862"/>
              <a:ext cx="90102" cy="121808"/>
            </a:xfrm>
            <a:custGeom>
              <a:avLst/>
              <a:gdLst/>
              <a:ahLst/>
              <a:cxnLst>
                <a:cxn ang="0">
                  <a:pos x="wd2" y="hd2"/>
                </a:cxn>
                <a:cxn ang="5400000">
                  <a:pos x="wd2" y="hd2"/>
                </a:cxn>
                <a:cxn ang="10800000">
                  <a:pos x="wd2" y="hd2"/>
                </a:cxn>
                <a:cxn ang="16200000">
                  <a:pos x="wd2" y="hd2"/>
                </a:cxn>
              </a:cxnLst>
              <a:rect l="0" t="0" r="r" b="b"/>
              <a:pathLst>
                <a:path w="21293" h="21597" extrusionOk="0">
                  <a:moveTo>
                    <a:pt x="4073" y="21597"/>
                  </a:moveTo>
                  <a:cubicBezTo>
                    <a:pt x="2784" y="21593"/>
                    <a:pt x="1498" y="21483"/>
                    <a:pt x="241" y="21269"/>
                  </a:cubicBezTo>
                  <a:cubicBezTo>
                    <a:pt x="167" y="21256"/>
                    <a:pt x="104" y="21224"/>
                    <a:pt x="60" y="21178"/>
                  </a:cubicBezTo>
                  <a:cubicBezTo>
                    <a:pt x="15" y="21133"/>
                    <a:pt x="-5" y="21078"/>
                    <a:pt x="2" y="21022"/>
                  </a:cubicBezTo>
                  <a:cubicBezTo>
                    <a:pt x="445" y="18345"/>
                    <a:pt x="1872" y="15815"/>
                    <a:pt x="4123" y="13712"/>
                  </a:cubicBezTo>
                  <a:cubicBezTo>
                    <a:pt x="8244" y="9599"/>
                    <a:pt x="12761" y="4633"/>
                    <a:pt x="16487" y="107"/>
                  </a:cubicBezTo>
                  <a:cubicBezTo>
                    <a:pt x="16513" y="77"/>
                    <a:pt x="16549" y="52"/>
                    <a:pt x="16590" y="34"/>
                  </a:cubicBezTo>
                  <a:cubicBezTo>
                    <a:pt x="16631" y="16"/>
                    <a:pt x="16678" y="4"/>
                    <a:pt x="16726" y="1"/>
                  </a:cubicBezTo>
                  <a:cubicBezTo>
                    <a:pt x="16773" y="-3"/>
                    <a:pt x="16821" y="2"/>
                    <a:pt x="16865" y="15"/>
                  </a:cubicBezTo>
                  <a:cubicBezTo>
                    <a:pt x="16910" y="28"/>
                    <a:pt x="16949" y="48"/>
                    <a:pt x="16982" y="76"/>
                  </a:cubicBezTo>
                  <a:cubicBezTo>
                    <a:pt x="19175" y="1944"/>
                    <a:pt x="20605" y="4246"/>
                    <a:pt x="21100" y="6708"/>
                  </a:cubicBezTo>
                  <a:cubicBezTo>
                    <a:pt x="21595" y="9170"/>
                    <a:pt x="21134" y="11687"/>
                    <a:pt x="19772" y="13958"/>
                  </a:cubicBezTo>
                  <a:cubicBezTo>
                    <a:pt x="18410" y="16228"/>
                    <a:pt x="16205" y="18156"/>
                    <a:pt x="13421" y="19511"/>
                  </a:cubicBezTo>
                  <a:cubicBezTo>
                    <a:pt x="10637" y="20865"/>
                    <a:pt x="7392" y="21590"/>
                    <a:pt x="4073" y="21597"/>
                  </a:cubicBezTo>
                  <a:close/>
                  <a:moveTo>
                    <a:pt x="645" y="20861"/>
                  </a:moveTo>
                  <a:cubicBezTo>
                    <a:pt x="1772" y="21039"/>
                    <a:pt x="2921" y="21129"/>
                    <a:pt x="4073" y="21133"/>
                  </a:cubicBezTo>
                  <a:cubicBezTo>
                    <a:pt x="7247" y="21136"/>
                    <a:pt x="10356" y="20459"/>
                    <a:pt x="13033" y="19181"/>
                  </a:cubicBezTo>
                  <a:cubicBezTo>
                    <a:pt x="15711" y="17902"/>
                    <a:pt x="17846" y="16077"/>
                    <a:pt x="19187" y="13919"/>
                  </a:cubicBezTo>
                  <a:cubicBezTo>
                    <a:pt x="20527" y="11760"/>
                    <a:pt x="21019" y="9360"/>
                    <a:pt x="20602" y="6999"/>
                  </a:cubicBezTo>
                  <a:cubicBezTo>
                    <a:pt x="20185" y="4638"/>
                    <a:pt x="18877" y="2416"/>
                    <a:pt x="16833" y="595"/>
                  </a:cubicBezTo>
                  <a:cubicBezTo>
                    <a:pt x="13132" y="5079"/>
                    <a:pt x="8714" y="9946"/>
                    <a:pt x="4650" y="13997"/>
                  </a:cubicBezTo>
                  <a:cubicBezTo>
                    <a:pt x="2517" y="15980"/>
                    <a:pt x="1133" y="18357"/>
                    <a:pt x="645" y="20880"/>
                  </a:cubicBezTo>
                  <a:lnTo>
                    <a:pt x="645" y="20861"/>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34" name="Freeform: Shape 341"/>
            <p:cNvSpPr/>
            <p:nvPr/>
          </p:nvSpPr>
          <p:spPr>
            <a:xfrm>
              <a:off x="189078" y="1807442"/>
              <a:ext cx="104743" cy="101649"/>
            </a:xfrm>
            <a:custGeom>
              <a:avLst/>
              <a:gdLst/>
              <a:ahLst/>
              <a:cxnLst>
                <a:cxn ang="0">
                  <a:pos x="wd2" y="hd2"/>
                </a:cxn>
                <a:cxn ang="5400000">
                  <a:pos x="wd2" y="hd2"/>
                </a:cxn>
                <a:cxn ang="10800000">
                  <a:pos x="wd2" y="hd2"/>
                </a:cxn>
                <a:cxn ang="16200000">
                  <a:pos x="wd2" y="hd2"/>
                </a:cxn>
              </a:cxnLst>
              <a:rect l="0" t="0" r="r" b="b"/>
              <a:pathLst>
                <a:path w="21600" h="21456" extrusionOk="0">
                  <a:moveTo>
                    <a:pt x="5884" y="0"/>
                  </a:moveTo>
                  <a:cubicBezTo>
                    <a:pt x="5416" y="3762"/>
                    <a:pt x="3086" y="9166"/>
                    <a:pt x="0" y="14909"/>
                  </a:cubicBezTo>
                  <a:cubicBezTo>
                    <a:pt x="1162" y="16632"/>
                    <a:pt x="2659" y="18090"/>
                    <a:pt x="4398" y="19191"/>
                  </a:cubicBezTo>
                  <a:cubicBezTo>
                    <a:pt x="6137" y="20292"/>
                    <a:pt x="8080" y="21012"/>
                    <a:pt x="10105" y="21306"/>
                  </a:cubicBezTo>
                  <a:cubicBezTo>
                    <a:pt x="12130" y="21600"/>
                    <a:pt x="14192" y="21462"/>
                    <a:pt x="16162" y="20899"/>
                  </a:cubicBezTo>
                  <a:cubicBezTo>
                    <a:pt x="18132" y="20337"/>
                    <a:pt x="19966" y="19363"/>
                    <a:pt x="21550" y="18038"/>
                  </a:cubicBezTo>
                  <a:lnTo>
                    <a:pt x="21600" y="15410"/>
                  </a:lnTo>
                  <a:lnTo>
                    <a:pt x="5884" y="0"/>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35" name="Freeform: Shape 342"/>
            <p:cNvSpPr/>
            <p:nvPr/>
          </p:nvSpPr>
          <p:spPr>
            <a:xfrm>
              <a:off x="187868" y="1806173"/>
              <a:ext cx="107245" cy="104094"/>
            </a:xfrm>
            <a:custGeom>
              <a:avLst/>
              <a:gdLst/>
              <a:ahLst/>
              <a:cxnLst>
                <a:cxn ang="0">
                  <a:pos x="wd2" y="hd2"/>
                </a:cxn>
                <a:cxn ang="5400000">
                  <a:pos x="wd2" y="hd2"/>
                </a:cxn>
                <a:cxn ang="10800000">
                  <a:pos x="wd2" y="hd2"/>
                </a:cxn>
                <a:cxn ang="16200000">
                  <a:pos x="wd2" y="hd2"/>
                </a:cxn>
              </a:cxnLst>
              <a:rect l="0" t="0" r="r" b="b"/>
              <a:pathLst>
                <a:path w="21599" h="21579" extrusionOk="0">
                  <a:moveTo>
                    <a:pt x="12158" y="21578"/>
                  </a:moveTo>
                  <a:cubicBezTo>
                    <a:pt x="9778" y="21580"/>
                    <a:pt x="7433" y="20989"/>
                    <a:pt x="5323" y="19856"/>
                  </a:cubicBezTo>
                  <a:cubicBezTo>
                    <a:pt x="3212" y="18723"/>
                    <a:pt x="1400" y="17081"/>
                    <a:pt x="40" y="15071"/>
                  </a:cubicBezTo>
                  <a:cubicBezTo>
                    <a:pt x="14" y="15027"/>
                    <a:pt x="0" y="14978"/>
                    <a:pt x="0" y="14926"/>
                  </a:cubicBezTo>
                  <a:cubicBezTo>
                    <a:pt x="0" y="14875"/>
                    <a:pt x="14" y="14825"/>
                    <a:pt x="40" y="14782"/>
                  </a:cubicBezTo>
                  <a:cubicBezTo>
                    <a:pt x="3419" y="8448"/>
                    <a:pt x="5344" y="3552"/>
                    <a:pt x="5758" y="234"/>
                  </a:cubicBezTo>
                  <a:cubicBezTo>
                    <a:pt x="5765" y="184"/>
                    <a:pt x="5785" y="137"/>
                    <a:pt x="5816" y="99"/>
                  </a:cubicBezTo>
                  <a:cubicBezTo>
                    <a:pt x="5847" y="61"/>
                    <a:pt x="5888" y="33"/>
                    <a:pt x="5934" y="17"/>
                  </a:cubicBezTo>
                  <a:cubicBezTo>
                    <a:pt x="5979" y="-1"/>
                    <a:pt x="6029" y="-5"/>
                    <a:pt x="6076" y="5"/>
                  </a:cubicBezTo>
                  <a:cubicBezTo>
                    <a:pt x="6123" y="15"/>
                    <a:pt x="6166" y="40"/>
                    <a:pt x="6201" y="74"/>
                  </a:cubicBezTo>
                  <a:lnTo>
                    <a:pt x="21521" y="15259"/>
                  </a:lnTo>
                  <a:cubicBezTo>
                    <a:pt x="21547" y="15283"/>
                    <a:pt x="21568" y="15314"/>
                    <a:pt x="21581" y="15348"/>
                  </a:cubicBezTo>
                  <a:cubicBezTo>
                    <a:pt x="21594" y="15381"/>
                    <a:pt x="21600" y="15418"/>
                    <a:pt x="21599" y="15454"/>
                  </a:cubicBezTo>
                  <a:lnTo>
                    <a:pt x="21549" y="18043"/>
                  </a:lnTo>
                  <a:cubicBezTo>
                    <a:pt x="21549" y="18082"/>
                    <a:pt x="21541" y="18121"/>
                    <a:pt x="21523" y="18156"/>
                  </a:cubicBezTo>
                  <a:cubicBezTo>
                    <a:pt x="21507" y="18191"/>
                    <a:pt x="21482" y="18221"/>
                    <a:pt x="21451" y="18245"/>
                  </a:cubicBezTo>
                  <a:cubicBezTo>
                    <a:pt x="18815" y="20419"/>
                    <a:pt x="15535" y="21595"/>
                    <a:pt x="12158" y="21578"/>
                  </a:cubicBezTo>
                  <a:close/>
                  <a:moveTo>
                    <a:pt x="567" y="14868"/>
                  </a:moveTo>
                  <a:cubicBezTo>
                    <a:pt x="1685" y="16492"/>
                    <a:pt x="3113" y="17863"/>
                    <a:pt x="4764" y="18899"/>
                  </a:cubicBezTo>
                  <a:cubicBezTo>
                    <a:pt x="6415" y="19934"/>
                    <a:pt x="8254" y="20612"/>
                    <a:pt x="10168" y="20891"/>
                  </a:cubicBezTo>
                  <a:cubicBezTo>
                    <a:pt x="12082" y="21170"/>
                    <a:pt x="14032" y="21043"/>
                    <a:pt x="15897" y="20521"/>
                  </a:cubicBezTo>
                  <a:cubicBezTo>
                    <a:pt x="17762" y="19997"/>
                    <a:pt x="19504" y="19087"/>
                    <a:pt x="21016" y="17847"/>
                  </a:cubicBezTo>
                  <a:lnTo>
                    <a:pt x="21058" y="15505"/>
                  </a:lnTo>
                  <a:lnTo>
                    <a:pt x="6194" y="797"/>
                  </a:lnTo>
                  <a:cubicBezTo>
                    <a:pt x="5632" y="4138"/>
                    <a:pt x="3728" y="8867"/>
                    <a:pt x="553" y="14868"/>
                  </a:cubicBezTo>
                  <a:lnTo>
                    <a:pt x="567" y="14868"/>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36" name="Freeform: Shape 343"/>
            <p:cNvSpPr/>
            <p:nvPr/>
          </p:nvSpPr>
          <p:spPr>
            <a:xfrm>
              <a:off x="168324" y="2068234"/>
              <a:ext cx="268739" cy="209276"/>
            </a:xfrm>
            <a:custGeom>
              <a:avLst/>
              <a:gdLst/>
              <a:ahLst/>
              <a:cxnLst>
                <a:cxn ang="0">
                  <a:pos x="wd2" y="hd2"/>
                </a:cxn>
                <a:cxn ang="5400000">
                  <a:pos x="wd2" y="hd2"/>
                </a:cxn>
                <a:cxn ang="10800000">
                  <a:pos x="wd2" y="hd2"/>
                </a:cxn>
                <a:cxn ang="16200000">
                  <a:pos x="wd2" y="hd2"/>
                </a:cxn>
              </a:cxnLst>
              <a:rect l="0" t="0" r="r" b="b"/>
              <a:pathLst>
                <a:path w="20546" h="21600" extrusionOk="0">
                  <a:moveTo>
                    <a:pt x="11784" y="2635"/>
                  </a:moveTo>
                  <a:cubicBezTo>
                    <a:pt x="12179" y="8078"/>
                    <a:pt x="13979" y="9659"/>
                    <a:pt x="15784" y="12323"/>
                  </a:cubicBezTo>
                  <a:cubicBezTo>
                    <a:pt x="18125" y="15786"/>
                    <a:pt x="21600" y="16092"/>
                    <a:pt x="20240" y="21600"/>
                  </a:cubicBezTo>
                  <a:lnTo>
                    <a:pt x="0" y="21600"/>
                  </a:lnTo>
                  <a:cubicBezTo>
                    <a:pt x="379" y="16092"/>
                    <a:pt x="4835" y="5900"/>
                    <a:pt x="6344" y="0"/>
                  </a:cubicBezTo>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37" name="Freeform: Shape 344"/>
            <p:cNvSpPr/>
            <p:nvPr/>
          </p:nvSpPr>
          <p:spPr>
            <a:xfrm>
              <a:off x="167064" y="2066862"/>
              <a:ext cx="271331" cy="211940"/>
            </a:xfrm>
            <a:custGeom>
              <a:avLst/>
              <a:gdLst/>
              <a:ahLst/>
              <a:cxnLst>
                <a:cxn ang="0">
                  <a:pos x="wd2" y="hd2"/>
                </a:cxn>
                <a:cxn ang="5400000">
                  <a:pos x="wd2" y="hd2"/>
                </a:cxn>
                <a:cxn ang="10800000">
                  <a:pos x="wd2" y="hd2"/>
                </a:cxn>
                <a:cxn ang="16200000">
                  <a:pos x="wd2" y="hd2"/>
                </a:cxn>
              </a:cxnLst>
              <a:rect l="0" t="0" r="r" b="b"/>
              <a:pathLst>
                <a:path w="20927" h="21598" extrusionOk="0">
                  <a:moveTo>
                    <a:pt x="20518" y="21598"/>
                  </a:moveTo>
                  <a:lnTo>
                    <a:pt x="100" y="21598"/>
                  </a:lnTo>
                  <a:cubicBezTo>
                    <a:pt x="86" y="21598"/>
                    <a:pt x="73" y="21594"/>
                    <a:pt x="60" y="21587"/>
                  </a:cubicBezTo>
                  <a:cubicBezTo>
                    <a:pt x="47" y="21579"/>
                    <a:pt x="36" y="21568"/>
                    <a:pt x="27" y="21555"/>
                  </a:cubicBezTo>
                  <a:cubicBezTo>
                    <a:pt x="18" y="21541"/>
                    <a:pt x="10" y="21525"/>
                    <a:pt x="5" y="21507"/>
                  </a:cubicBezTo>
                  <a:cubicBezTo>
                    <a:pt x="1" y="21489"/>
                    <a:pt x="-1" y="21470"/>
                    <a:pt x="0" y="21452"/>
                  </a:cubicBezTo>
                  <a:cubicBezTo>
                    <a:pt x="242" y="18022"/>
                    <a:pt x="2066" y="12882"/>
                    <a:pt x="3831" y="7909"/>
                  </a:cubicBezTo>
                  <a:cubicBezTo>
                    <a:pt x="4864" y="5002"/>
                    <a:pt x="5838" y="2254"/>
                    <a:pt x="6405" y="90"/>
                  </a:cubicBezTo>
                  <a:cubicBezTo>
                    <a:pt x="6409" y="73"/>
                    <a:pt x="6416" y="58"/>
                    <a:pt x="6424" y="45"/>
                  </a:cubicBezTo>
                  <a:cubicBezTo>
                    <a:pt x="6433" y="31"/>
                    <a:pt x="6443" y="20"/>
                    <a:pt x="6455" y="13"/>
                  </a:cubicBezTo>
                  <a:cubicBezTo>
                    <a:pt x="6467" y="5"/>
                    <a:pt x="6480" y="1"/>
                    <a:pt x="6493" y="0"/>
                  </a:cubicBezTo>
                  <a:cubicBezTo>
                    <a:pt x="6506" y="-1"/>
                    <a:pt x="6519" y="2"/>
                    <a:pt x="6532" y="8"/>
                  </a:cubicBezTo>
                  <a:cubicBezTo>
                    <a:pt x="6545" y="13"/>
                    <a:pt x="6556" y="21"/>
                    <a:pt x="6566" y="33"/>
                  </a:cubicBezTo>
                  <a:cubicBezTo>
                    <a:pt x="6576" y="44"/>
                    <a:pt x="6585" y="58"/>
                    <a:pt x="6590" y="74"/>
                  </a:cubicBezTo>
                  <a:cubicBezTo>
                    <a:pt x="6597" y="89"/>
                    <a:pt x="6600" y="106"/>
                    <a:pt x="6601" y="123"/>
                  </a:cubicBezTo>
                  <a:cubicBezTo>
                    <a:pt x="6602" y="141"/>
                    <a:pt x="6600" y="158"/>
                    <a:pt x="6596" y="175"/>
                  </a:cubicBezTo>
                  <a:cubicBezTo>
                    <a:pt x="6026" y="2361"/>
                    <a:pt x="5047" y="5116"/>
                    <a:pt x="4014" y="8030"/>
                  </a:cubicBezTo>
                  <a:cubicBezTo>
                    <a:pt x="2281" y="12911"/>
                    <a:pt x="490" y="17954"/>
                    <a:pt x="213" y="21338"/>
                  </a:cubicBezTo>
                  <a:lnTo>
                    <a:pt x="20445" y="21338"/>
                  </a:lnTo>
                  <a:cubicBezTo>
                    <a:pt x="21330" y="17713"/>
                    <a:pt x="19974" y="16472"/>
                    <a:pt x="18258" y="14901"/>
                  </a:cubicBezTo>
                  <a:cubicBezTo>
                    <a:pt x="17418" y="14192"/>
                    <a:pt x="16642" y="13357"/>
                    <a:pt x="15947" y="12413"/>
                  </a:cubicBezTo>
                  <a:cubicBezTo>
                    <a:pt x="15665" y="12001"/>
                    <a:pt x="15377" y="11613"/>
                    <a:pt x="15100" y="11236"/>
                  </a:cubicBezTo>
                  <a:cubicBezTo>
                    <a:pt x="13626" y="9239"/>
                    <a:pt x="12235" y="7348"/>
                    <a:pt x="11896" y="2773"/>
                  </a:cubicBezTo>
                  <a:cubicBezTo>
                    <a:pt x="11894" y="2755"/>
                    <a:pt x="11896" y="2738"/>
                    <a:pt x="11899" y="2721"/>
                  </a:cubicBezTo>
                  <a:cubicBezTo>
                    <a:pt x="11903" y="2704"/>
                    <a:pt x="11910" y="2688"/>
                    <a:pt x="11918" y="2675"/>
                  </a:cubicBezTo>
                  <a:cubicBezTo>
                    <a:pt x="11927" y="2661"/>
                    <a:pt x="11937" y="2650"/>
                    <a:pt x="11949" y="2642"/>
                  </a:cubicBezTo>
                  <a:cubicBezTo>
                    <a:pt x="11961" y="2634"/>
                    <a:pt x="11974" y="2629"/>
                    <a:pt x="11987" y="2628"/>
                  </a:cubicBezTo>
                  <a:cubicBezTo>
                    <a:pt x="12000" y="2625"/>
                    <a:pt x="12013" y="2627"/>
                    <a:pt x="12026" y="2632"/>
                  </a:cubicBezTo>
                  <a:cubicBezTo>
                    <a:pt x="12038" y="2637"/>
                    <a:pt x="12050" y="2645"/>
                    <a:pt x="12060" y="2656"/>
                  </a:cubicBezTo>
                  <a:cubicBezTo>
                    <a:pt x="12070" y="2667"/>
                    <a:pt x="12078" y="2680"/>
                    <a:pt x="12084" y="2696"/>
                  </a:cubicBezTo>
                  <a:cubicBezTo>
                    <a:pt x="12090" y="2711"/>
                    <a:pt x="12094" y="2728"/>
                    <a:pt x="12095" y="2745"/>
                  </a:cubicBezTo>
                  <a:cubicBezTo>
                    <a:pt x="12429" y="7231"/>
                    <a:pt x="13733" y="9001"/>
                    <a:pt x="15245" y="11052"/>
                  </a:cubicBezTo>
                  <a:cubicBezTo>
                    <a:pt x="15514" y="11428"/>
                    <a:pt x="15810" y="11819"/>
                    <a:pt x="16098" y="12232"/>
                  </a:cubicBezTo>
                  <a:cubicBezTo>
                    <a:pt x="16781" y="13166"/>
                    <a:pt x="17543" y="13991"/>
                    <a:pt x="18371" y="14691"/>
                  </a:cubicBezTo>
                  <a:cubicBezTo>
                    <a:pt x="20101" y="16273"/>
                    <a:pt x="21599" y="17641"/>
                    <a:pt x="20612" y="21523"/>
                  </a:cubicBezTo>
                  <a:cubicBezTo>
                    <a:pt x="20604" y="21546"/>
                    <a:pt x="20590" y="21566"/>
                    <a:pt x="20573" y="21579"/>
                  </a:cubicBezTo>
                  <a:cubicBezTo>
                    <a:pt x="20557" y="21593"/>
                    <a:pt x="20537" y="21599"/>
                    <a:pt x="20518" y="2159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38" name="Freeform: Shape 345"/>
            <p:cNvSpPr/>
            <p:nvPr/>
          </p:nvSpPr>
          <p:spPr>
            <a:xfrm>
              <a:off x="168220" y="2233805"/>
              <a:ext cx="268937" cy="43705"/>
            </a:xfrm>
            <a:custGeom>
              <a:avLst/>
              <a:gdLst/>
              <a:ahLst/>
              <a:cxnLst>
                <a:cxn ang="0">
                  <a:pos x="wd2" y="hd2"/>
                </a:cxn>
                <a:cxn ang="5400000">
                  <a:pos x="wd2" y="hd2"/>
                </a:cxn>
                <a:cxn ang="10800000">
                  <a:pos x="wd2" y="hd2"/>
                </a:cxn>
                <a:cxn ang="16200000">
                  <a:pos x="wd2" y="hd2"/>
                </a:cxn>
              </a:cxnLst>
              <a:rect l="0" t="0" r="r" b="b"/>
              <a:pathLst>
                <a:path w="21369" h="21600" extrusionOk="0">
                  <a:moveTo>
                    <a:pt x="0" y="21600"/>
                  </a:moveTo>
                  <a:lnTo>
                    <a:pt x="21046" y="21600"/>
                  </a:lnTo>
                  <a:cubicBezTo>
                    <a:pt x="21600" y="11481"/>
                    <a:pt x="21389" y="5034"/>
                    <a:pt x="20802" y="0"/>
                  </a:cubicBezTo>
                  <a:lnTo>
                    <a:pt x="879" y="0"/>
                  </a:lnTo>
                  <a:cubicBezTo>
                    <a:pt x="450" y="6959"/>
                    <a:pt x="155" y="14210"/>
                    <a:pt x="0" y="21600"/>
                  </a:cubicBezTo>
                  <a:close/>
                </a:path>
              </a:pathLst>
            </a:custGeom>
            <a:solidFill>
              <a:srgbClr val="5468B8"/>
            </a:solidFill>
            <a:ln w="12700" cap="flat">
              <a:noFill/>
              <a:miter lim="400000"/>
            </a:ln>
            <a:effectLst/>
          </p:spPr>
          <p:txBody>
            <a:bodyPr wrap="square" lIns="45719" tIns="45719" rIns="45719" bIns="45719" numCol="1" anchor="ctr">
              <a:noAutofit/>
            </a:bodyPr>
            <a:lstStyle/>
            <a:p>
              <a:endParaRPr/>
            </a:p>
          </p:txBody>
        </p:sp>
        <p:sp>
          <p:nvSpPr>
            <p:cNvPr id="1939" name="Freeform: Shape 346"/>
            <p:cNvSpPr/>
            <p:nvPr/>
          </p:nvSpPr>
          <p:spPr>
            <a:xfrm>
              <a:off x="167064" y="2232480"/>
              <a:ext cx="271307" cy="46321"/>
            </a:xfrm>
            <a:custGeom>
              <a:avLst/>
              <a:gdLst/>
              <a:ahLst/>
              <a:cxnLst>
                <a:cxn ang="0">
                  <a:pos x="wd2" y="hd2"/>
                </a:cxn>
                <a:cxn ang="5400000">
                  <a:pos x="wd2" y="hd2"/>
                </a:cxn>
                <a:cxn ang="10800000">
                  <a:pos x="wd2" y="hd2"/>
                </a:cxn>
                <a:cxn ang="16200000">
                  <a:pos x="wd2" y="hd2"/>
                </a:cxn>
              </a:cxnLst>
              <a:rect l="0" t="0" r="r" b="b"/>
              <a:pathLst>
                <a:path w="21421" h="21599" extrusionOk="0">
                  <a:moveTo>
                    <a:pt x="21004" y="21599"/>
                  </a:moveTo>
                  <a:lnTo>
                    <a:pt x="102" y="21599"/>
                  </a:lnTo>
                  <a:cubicBezTo>
                    <a:pt x="88" y="21599"/>
                    <a:pt x="74" y="21582"/>
                    <a:pt x="62" y="21548"/>
                  </a:cubicBezTo>
                  <a:cubicBezTo>
                    <a:pt x="49" y="21514"/>
                    <a:pt x="37" y="21465"/>
                    <a:pt x="28" y="21403"/>
                  </a:cubicBezTo>
                  <a:cubicBezTo>
                    <a:pt x="18" y="21340"/>
                    <a:pt x="10" y="21265"/>
                    <a:pt x="6" y="21184"/>
                  </a:cubicBezTo>
                  <a:cubicBezTo>
                    <a:pt x="1" y="21104"/>
                    <a:pt x="-1" y="21016"/>
                    <a:pt x="0" y="20932"/>
                  </a:cubicBezTo>
                  <a:cubicBezTo>
                    <a:pt x="152" y="13907"/>
                    <a:pt x="446" y="7016"/>
                    <a:pt x="876" y="407"/>
                  </a:cubicBezTo>
                  <a:cubicBezTo>
                    <a:pt x="884" y="288"/>
                    <a:pt x="897" y="185"/>
                    <a:pt x="915" y="114"/>
                  </a:cubicBezTo>
                  <a:cubicBezTo>
                    <a:pt x="933" y="41"/>
                    <a:pt x="954" y="2"/>
                    <a:pt x="975" y="0"/>
                  </a:cubicBezTo>
                  <a:lnTo>
                    <a:pt x="20762" y="0"/>
                  </a:lnTo>
                  <a:cubicBezTo>
                    <a:pt x="20778" y="2"/>
                    <a:pt x="20795" y="28"/>
                    <a:pt x="20809" y="72"/>
                  </a:cubicBezTo>
                  <a:cubicBezTo>
                    <a:pt x="20824" y="117"/>
                    <a:pt x="20837" y="182"/>
                    <a:pt x="20847" y="260"/>
                  </a:cubicBezTo>
                  <a:cubicBezTo>
                    <a:pt x="21516" y="5741"/>
                    <a:pt x="21599" y="12393"/>
                    <a:pt x="21101" y="21176"/>
                  </a:cubicBezTo>
                  <a:cubicBezTo>
                    <a:pt x="21094" y="21299"/>
                    <a:pt x="21082" y="21406"/>
                    <a:pt x="21064" y="21483"/>
                  </a:cubicBezTo>
                  <a:cubicBezTo>
                    <a:pt x="21047" y="21560"/>
                    <a:pt x="21026" y="21600"/>
                    <a:pt x="21004" y="21599"/>
                  </a:cubicBezTo>
                  <a:close/>
                  <a:moveTo>
                    <a:pt x="218" y="20379"/>
                  </a:moveTo>
                  <a:lnTo>
                    <a:pt x="20930" y="20379"/>
                  </a:lnTo>
                  <a:cubicBezTo>
                    <a:pt x="21376" y="12247"/>
                    <a:pt x="21307" y="6294"/>
                    <a:pt x="20710" y="1220"/>
                  </a:cubicBezTo>
                  <a:lnTo>
                    <a:pt x="1047" y="1220"/>
                  </a:lnTo>
                  <a:cubicBezTo>
                    <a:pt x="646" y="7400"/>
                    <a:pt x="364" y="13826"/>
                    <a:pt x="207" y="20379"/>
                  </a:cubicBezTo>
                  <a:lnTo>
                    <a:pt x="218" y="2037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40" name="Freeform: Shape 347"/>
            <p:cNvSpPr/>
            <p:nvPr/>
          </p:nvSpPr>
          <p:spPr>
            <a:xfrm>
              <a:off x="84200" y="1554498"/>
              <a:ext cx="284583" cy="546458"/>
            </a:xfrm>
            <a:custGeom>
              <a:avLst/>
              <a:gdLst/>
              <a:ahLst/>
              <a:cxnLst>
                <a:cxn ang="0">
                  <a:pos x="wd2" y="hd2"/>
                </a:cxn>
                <a:cxn ang="5400000">
                  <a:pos x="wd2" y="hd2"/>
                </a:cxn>
                <a:cxn ang="10800000">
                  <a:pos x="wd2" y="hd2"/>
                </a:cxn>
                <a:cxn ang="16200000">
                  <a:pos x="wd2" y="hd2"/>
                </a:cxn>
              </a:cxnLst>
              <a:rect l="0" t="0" r="r" b="b"/>
              <a:pathLst>
                <a:path w="20605" h="20892" extrusionOk="0">
                  <a:moveTo>
                    <a:pt x="14953" y="301"/>
                  </a:moveTo>
                  <a:lnTo>
                    <a:pt x="7" y="0"/>
                  </a:lnTo>
                  <a:cubicBezTo>
                    <a:pt x="-278" y="5334"/>
                    <a:pt x="7922" y="9868"/>
                    <a:pt x="9258" y="11328"/>
                  </a:cubicBezTo>
                  <a:cubicBezTo>
                    <a:pt x="8687" y="13500"/>
                    <a:pt x="4629" y="18654"/>
                    <a:pt x="4629" y="18654"/>
                  </a:cubicBezTo>
                  <a:cubicBezTo>
                    <a:pt x="6033" y="19712"/>
                    <a:pt x="12594" y="21600"/>
                    <a:pt x="17256" y="20617"/>
                  </a:cubicBezTo>
                  <a:cubicBezTo>
                    <a:pt x="17141" y="19862"/>
                    <a:pt x="17161" y="19103"/>
                    <a:pt x="17316" y="18350"/>
                  </a:cubicBezTo>
                  <a:cubicBezTo>
                    <a:pt x="18034" y="14386"/>
                    <a:pt x="21322" y="11591"/>
                    <a:pt x="20463" y="8872"/>
                  </a:cubicBezTo>
                  <a:cubicBezTo>
                    <a:pt x="19958" y="7256"/>
                    <a:pt x="18332" y="5333"/>
                    <a:pt x="16965" y="3562"/>
                  </a:cubicBezTo>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941" name="Freeform: Shape 348"/>
            <p:cNvSpPr/>
            <p:nvPr/>
          </p:nvSpPr>
          <p:spPr>
            <a:xfrm>
              <a:off x="82873" y="1553103"/>
              <a:ext cx="287095" cy="549214"/>
            </a:xfrm>
            <a:custGeom>
              <a:avLst/>
              <a:gdLst/>
              <a:ahLst/>
              <a:cxnLst>
                <a:cxn ang="0">
                  <a:pos x="wd2" y="hd2"/>
                </a:cxn>
                <a:cxn ang="5400000">
                  <a:pos x="wd2" y="hd2"/>
                </a:cxn>
                <a:cxn ang="10800000">
                  <a:pos x="wd2" y="hd2"/>
                </a:cxn>
                <a:cxn ang="16200000">
                  <a:pos x="wd2" y="hd2"/>
                </a:cxn>
              </a:cxnLst>
              <a:rect l="0" t="0" r="r" b="b"/>
              <a:pathLst>
                <a:path w="21036" h="21016" extrusionOk="0">
                  <a:moveTo>
                    <a:pt x="14608" y="21015"/>
                  </a:moveTo>
                  <a:cubicBezTo>
                    <a:pt x="10373" y="21015"/>
                    <a:pt x="5837" y="19599"/>
                    <a:pt x="4700" y="18747"/>
                  </a:cubicBezTo>
                  <a:cubicBezTo>
                    <a:pt x="4692" y="18739"/>
                    <a:pt x="4689" y="18731"/>
                    <a:pt x="4689" y="18723"/>
                  </a:cubicBezTo>
                  <a:cubicBezTo>
                    <a:pt x="4689" y="18715"/>
                    <a:pt x="4692" y="18707"/>
                    <a:pt x="4700" y="18700"/>
                  </a:cubicBezTo>
                  <a:cubicBezTo>
                    <a:pt x="4741" y="18648"/>
                    <a:pt x="8789" y="13545"/>
                    <a:pt x="9372" y="11394"/>
                  </a:cubicBezTo>
                  <a:cubicBezTo>
                    <a:pt x="8842" y="10910"/>
                    <a:pt x="8253" y="10444"/>
                    <a:pt x="7608" y="9999"/>
                  </a:cubicBezTo>
                  <a:cubicBezTo>
                    <a:pt x="4680" y="7834"/>
                    <a:pt x="-217" y="4211"/>
                    <a:pt x="8" y="49"/>
                  </a:cubicBezTo>
                  <a:cubicBezTo>
                    <a:pt x="9" y="36"/>
                    <a:pt x="20" y="23"/>
                    <a:pt x="39" y="13"/>
                  </a:cubicBezTo>
                  <a:cubicBezTo>
                    <a:pt x="58" y="5"/>
                    <a:pt x="82" y="0"/>
                    <a:pt x="108" y="0"/>
                  </a:cubicBezTo>
                  <a:lnTo>
                    <a:pt x="15232" y="303"/>
                  </a:lnTo>
                  <a:cubicBezTo>
                    <a:pt x="15244" y="303"/>
                    <a:pt x="15257" y="305"/>
                    <a:pt x="15268" y="307"/>
                  </a:cubicBezTo>
                  <a:cubicBezTo>
                    <a:pt x="15280" y="310"/>
                    <a:pt x="15290" y="314"/>
                    <a:pt x="15299" y="319"/>
                  </a:cubicBezTo>
                  <a:cubicBezTo>
                    <a:pt x="15307" y="324"/>
                    <a:pt x="15314" y="329"/>
                    <a:pt x="15318" y="336"/>
                  </a:cubicBezTo>
                  <a:cubicBezTo>
                    <a:pt x="15323" y="342"/>
                    <a:pt x="15324" y="348"/>
                    <a:pt x="15324" y="355"/>
                  </a:cubicBezTo>
                  <a:cubicBezTo>
                    <a:pt x="15321" y="368"/>
                    <a:pt x="15309" y="380"/>
                    <a:pt x="15291" y="389"/>
                  </a:cubicBezTo>
                  <a:cubicBezTo>
                    <a:pt x="15273" y="397"/>
                    <a:pt x="15249" y="403"/>
                    <a:pt x="15224" y="403"/>
                  </a:cubicBezTo>
                  <a:lnTo>
                    <a:pt x="197" y="103"/>
                  </a:lnTo>
                  <a:cubicBezTo>
                    <a:pt x="16" y="4211"/>
                    <a:pt x="4864" y="7796"/>
                    <a:pt x="7764" y="9942"/>
                  </a:cubicBezTo>
                  <a:cubicBezTo>
                    <a:pt x="8592" y="10553"/>
                    <a:pt x="9244" y="11036"/>
                    <a:pt x="9553" y="11367"/>
                  </a:cubicBezTo>
                  <a:cubicBezTo>
                    <a:pt x="9558" y="11376"/>
                    <a:pt x="9558" y="11386"/>
                    <a:pt x="9553" y="11395"/>
                  </a:cubicBezTo>
                  <a:cubicBezTo>
                    <a:pt x="9001" y="13472"/>
                    <a:pt x="5209" y="18317"/>
                    <a:pt x="4884" y="18715"/>
                  </a:cubicBezTo>
                  <a:cubicBezTo>
                    <a:pt x="6325" y="19748"/>
                    <a:pt x="12765" y="21600"/>
                    <a:pt x="17447" y="20652"/>
                  </a:cubicBezTo>
                  <a:cubicBezTo>
                    <a:pt x="17338" y="19907"/>
                    <a:pt x="17361" y="19157"/>
                    <a:pt x="17516" y="18414"/>
                  </a:cubicBezTo>
                  <a:cubicBezTo>
                    <a:pt x="17833" y="16671"/>
                    <a:pt x="18666" y="15132"/>
                    <a:pt x="19397" y="13774"/>
                  </a:cubicBezTo>
                  <a:cubicBezTo>
                    <a:pt x="20358" y="11996"/>
                    <a:pt x="21186" y="10458"/>
                    <a:pt x="20701" y="8941"/>
                  </a:cubicBezTo>
                  <a:cubicBezTo>
                    <a:pt x="20256" y="7546"/>
                    <a:pt x="18976" y="5925"/>
                    <a:pt x="17734" y="4358"/>
                  </a:cubicBezTo>
                  <a:cubicBezTo>
                    <a:pt x="17542" y="4116"/>
                    <a:pt x="17353" y="3874"/>
                    <a:pt x="17166" y="3637"/>
                  </a:cubicBezTo>
                  <a:cubicBezTo>
                    <a:pt x="17161" y="3631"/>
                    <a:pt x="17159" y="3624"/>
                    <a:pt x="17159" y="3618"/>
                  </a:cubicBezTo>
                  <a:cubicBezTo>
                    <a:pt x="17159" y="3611"/>
                    <a:pt x="17161" y="3604"/>
                    <a:pt x="17167" y="3598"/>
                  </a:cubicBezTo>
                  <a:cubicBezTo>
                    <a:pt x="17172" y="3592"/>
                    <a:pt x="17179" y="3587"/>
                    <a:pt x="17188" y="3582"/>
                  </a:cubicBezTo>
                  <a:cubicBezTo>
                    <a:pt x="17197" y="3577"/>
                    <a:pt x="17208" y="3574"/>
                    <a:pt x="17220" y="3572"/>
                  </a:cubicBezTo>
                  <a:cubicBezTo>
                    <a:pt x="17231" y="3569"/>
                    <a:pt x="17244" y="3568"/>
                    <a:pt x="17256" y="3567"/>
                  </a:cubicBezTo>
                  <a:cubicBezTo>
                    <a:pt x="17269" y="3567"/>
                    <a:pt x="17282" y="3569"/>
                    <a:pt x="17293" y="3571"/>
                  </a:cubicBezTo>
                  <a:cubicBezTo>
                    <a:pt x="17305" y="3574"/>
                    <a:pt x="17316" y="3577"/>
                    <a:pt x="17324" y="3582"/>
                  </a:cubicBezTo>
                  <a:cubicBezTo>
                    <a:pt x="17333" y="3587"/>
                    <a:pt x="17341" y="3592"/>
                    <a:pt x="17345" y="3598"/>
                  </a:cubicBezTo>
                  <a:cubicBezTo>
                    <a:pt x="17529" y="3837"/>
                    <a:pt x="17721" y="4077"/>
                    <a:pt x="17913" y="4320"/>
                  </a:cubicBezTo>
                  <a:cubicBezTo>
                    <a:pt x="19155" y="5892"/>
                    <a:pt x="20443" y="7523"/>
                    <a:pt x="20890" y="8923"/>
                  </a:cubicBezTo>
                  <a:cubicBezTo>
                    <a:pt x="21383" y="10465"/>
                    <a:pt x="20547" y="12011"/>
                    <a:pt x="19581" y="13802"/>
                  </a:cubicBezTo>
                  <a:cubicBezTo>
                    <a:pt x="18853" y="15155"/>
                    <a:pt x="18022" y="16690"/>
                    <a:pt x="17708" y="18424"/>
                  </a:cubicBezTo>
                  <a:cubicBezTo>
                    <a:pt x="17550" y="19173"/>
                    <a:pt x="17529" y="19929"/>
                    <a:pt x="17644" y="20680"/>
                  </a:cubicBezTo>
                  <a:cubicBezTo>
                    <a:pt x="17647" y="20691"/>
                    <a:pt x="17643" y="20702"/>
                    <a:pt x="17632" y="20712"/>
                  </a:cubicBezTo>
                  <a:cubicBezTo>
                    <a:pt x="17622" y="20721"/>
                    <a:pt x="17605" y="20729"/>
                    <a:pt x="17585" y="20732"/>
                  </a:cubicBezTo>
                  <a:cubicBezTo>
                    <a:pt x="16636" y="20925"/>
                    <a:pt x="15626" y="21021"/>
                    <a:pt x="14608" y="2101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42" name="Freeform: Shape 349"/>
            <p:cNvSpPr/>
            <p:nvPr/>
          </p:nvSpPr>
          <p:spPr>
            <a:xfrm>
              <a:off x="212761" y="1658562"/>
              <a:ext cx="142657" cy="143537"/>
            </a:xfrm>
            <a:custGeom>
              <a:avLst/>
              <a:gdLst/>
              <a:ahLst/>
              <a:cxnLst>
                <a:cxn ang="0">
                  <a:pos x="wd2" y="hd2"/>
                </a:cxn>
                <a:cxn ang="5400000">
                  <a:pos x="wd2" y="hd2"/>
                </a:cxn>
                <a:cxn ang="10800000">
                  <a:pos x="wd2" y="hd2"/>
                </a:cxn>
                <a:cxn ang="16200000">
                  <a:pos x="wd2" y="hd2"/>
                </a:cxn>
              </a:cxnLst>
              <a:rect l="0" t="0" r="r" b="b"/>
              <a:pathLst>
                <a:path w="21597" h="21256" extrusionOk="0">
                  <a:moveTo>
                    <a:pt x="0" y="10642"/>
                  </a:moveTo>
                  <a:cubicBezTo>
                    <a:pt x="6" y="13305"/>
                    <a:pt x="1034" y="15868"/>
                    <a:pt x="2879" y="17826"/>
                  </a:cubicBezTo>
                  <a:cubicBezTo>
                    <a:pt x="4723" y="19784"/>
                    <a:pt x="7251" y="20994"/>
                    <a:pt x="9963" y="21218"/>
                  </a:cubicBezTo>
                  <a:cubicBezTo>
                    <a:pt x="12675" y="21442"/>
                    <a:pt x="15375" y="20663"/>
                    <a:pt x="17529" y="19035"/>
                  </a:cubicBezTo>
                  <a:cubicBezTo>
                    <a:pt x="19683" y="17407"/>
                    <a:pt x="21134" y="15048"/>
                    <a:pt x="21597" y="12425"/>
                  </a:cubicBezTo>
                  <a:cubicBezTo>
                    <a:pt x="20493" y="9129"/>
                    <a:pt x="19078" y="5710"/>
                    <a:pt x="17652" y="2326"/>
                  </a:cubicBezTo>
                  <a:cubicBezTo>
                    <a:pt x="16053" y="1076"/>
                    <a:pt x="14125" y="292"/>
                    <a:pt x="12090" y="67"/>
                  </a:cubicBezTo>
                  <a:cubicBezTo>
                    <a:pt x="10055" y="-158"/>
                    <a:pt x="7996" y="183"/>
                    <a:pt x="6151" y="1052"/>
                  </a:cubicBezTo>
                  <a:cubicBezTo>
                    <a:pt x="4306" y="1921"/>
                    <a:pt x="2750" y="3283"/>
                    <a:pt x="1662" y="4980"/>
                  </a:cubicBezTo>
                  <a:cubicBezTo>
                    <a:pt x="574" y="6677"/>
                    <a:pt x="-3" y="8639"/>
                    <a:pt x="0" y="10642"/>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43" name="Freeform: Shape 350"/>
            <p:cNvSpPr/>
            <p:nvPr/>
          </p:nvSpPr>
          <p:spPr>
            <a:xfrm>
              <a:off x="207829" y="1657199"/>
              <a:ext cx="148849" cy="146495"/>
            </a:xfrm>
            <a:custGeom>
              <a:avLst/>
              <a:gdLst/>
              <a:ahLst/>
              <a:cxnLst>
                <a:cxn ang="0">
                  <a:pos x="wd2" y="hd2"/>
                </a:cxn>
                <a:cxn ang="5400000">
                  <a:pos x="wd2" y="hd2"/>
                </a:cxn>
                <a:cxn ang="10800000">
                  <a:pos x="wd2" y="hd2"/>
                </a:cxn>
                <a:cxn ang="16200000">
                  <a:pos x="wd2" y="hd2"/>
                </a:cxn>
              </a:cxnLst>
              <a:rect l="0" t="0" r="r" b="b"/>
              <a:pathLst>
                <a:path w="21598" h="21483" extrusionOk="0">
                  <a:moveTo>
                    <a:pt x="11146" y="21471"/>
                  </a:moveTo>
                  <a:cubicBezTo>
                    <a:pt x="9709" y="21542"/>
                    <a:pt x="8272" y="21317"/>
                    <a:pt x="6923" y="20809"/>
                  </a:cubicBezTo>
                  <a:cubicBezTo>
                    <a:pt x="5574" y="20303"/>
                    <a:pt x="4341" y="19524"/>
                    <a:pt x="3298" y="18521"/>
                  </a:cubicBezTo>
                  <a:cubicBezTo>
                    <a:pt x="2256" y="17517"/>
                    <a:pt x="1426" y="16310"/>
                    <a:pt x="859" y="14973"/>
                  </a:cubicBezTo>
                  <a:cubicBezTo>
                    <a:pt x="293" y="13636"/>
                    <a:pt x="0" y="12197"/>
                    <a:pt x="0" y="10742"/>
                  </a:cubicBezTo>
                  <a:cubicBezTo>
                    <a:pt x="0" y="9287"/>
                    <a:pt x="293" y="7847"/>
                    <a:pt x="859" y="6510"/>
                  </a:cubicBezTo>
                  <a:cubicBezTo>
                    <a:pt x="1426" y="5173"/>
                    <a:pt x="2256" y="3967"/>
                    <a:pt x="3298" y="2964"/>
                  </a:cubicBezTo>
                  <a:cubicBezTo>
                    <a:pt x="4341" y="1960"/>
                    <a:pt x="5574" y="1181"/>
                    <a:pt x="6923" y="674"/>
                  </a:cubicBezTo>
                  <a:cubicBezTo>
                    <a:pt x="8272" y="167"/>
                    <a:pt x="9709" y="-58"/>
                    <a:pt x="11146" y="13"/>
                  </a:cubicBezTo>
                  <a:cubicBezTo>
                    <a:pt x="13550" y="5"/>
                    <a:pt x="15884" y="832"/>
                    <a:pt x="17756" y="2356"/>
                  </a:cubicBezTo>
                  <a:cubicBezTo>
                    <a:pt x="17783" y="2374"/>
                    <a:pt x="17803" y="2401"/>
                    <a:pt x="17812" y="2433"/>
                  </a:cubicBezTo>
                  <a:cubicBezTo>
                    <a:pt x="19138" y="5681"/>
                    <a:pt x="20519" y="9128"/>
                    <a:pt x="21592" y="12443"/>
                  </a:cubicBezTo>
                  <a:cubicBezTo>
                    <a:pt x="21600" y="12473"/>
                    <a:pt x="21600" y="12505"/>
                    <a:pt x="21592" y="12535"/>
                  </a:cubicBezTo>
                  <a:cubicBezTo>
                    <a:pt x="21181" y="15034"/>
                    <a:pt x="19906" y="17304"/>
                    <a:pt x="17992" y="18940"/>
                  </a:cubicBezTo>
                  <a:cubicBezTo>
                    <a:pt x="16079" y="20577"/>
                    <a:pt x="13653" y="21473"/>
                    <a:pt x="11146" y="21471"/>
                  </a:cubicBezTo>
                  <a:close/>
                  <a:moveTo>
                    <a:pt x="11146" y="397"/>
                  </a:moveTo>
                  <a:cubicBezTo>
                    <a:pt x="9196" y="394"/>
                    <a:pt x="7285" y="954"/>
                    <a:pt x="5639" y="2012"/>
                  </a:cubicBezTo>
                  <a:cubicBezTo>
                    <a:pt x="3993" y="3069"/>
                    <a:pt x="2680" y="4580"/>
                    <a:pt x="1855" y="6366"/>
                  </a:cubicBezTo>
                  <a:cubicBezTo>
                    <a:pt x="1029" y="8152"/>
                    <a:pt x="726" y="10139"/>
                    <a:pt x="980" y="12094"/>
                  </a:cubicBezTo>
                  <a:cubicBezTo>
                    <a:pt x="1235" y="14048"/>
                    <a:pt x="2036" y="15889"/>
                    <a:pt x="3290" y="17398"/>
                  </a:cubicBezTo>
                  <a:cubicBezTo>
                    <a:pt x="4545" y="18908"/>
                    <a:pt x="6200" y="20024"/>
                    <a:pt x="8060" y="20616"/>
                  </a:cubicBezTo>
                  <a:cubicBezTo>
                    <a:pt x="9921" y="21207"/>
                    <a:pt x="11910" y="21249"/>
                    <a:pt x="13793" y="20736"/>
                  </a:cubicBezTo>
                  <a:cubicBezTo>
                    <a:pt x="15677" y="20224"/>
                    <a:pt x="17377" y="19178"/>
                    <a:pt x="18692" y="17723"/>
                  </a:cubicBezTo>
                  <a:cubicBezTo>
                    <a:pt x="20007" y="16267"/>
                    <a:pt x="20883" y="14462"/>
                    <a:pt x="21218" y="12519"/>
                  </a:cubicBezTo>
                  <a:cubicBezTo>
                    <a:pt x="20155" y="9246"/>
                    <a:pt x="18789" y="5839"/>
                    <a:pt x="17478" y="2622"/>
                  </a:cubicBezTo>
                  <a:cubicBezTo>
                    <a:pt x="15679" y="1175"/>
                    <a:pt x="13446" y="390"/>
                    <a:pt x="11146" y="39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44" name="Freeform: Shape 351"/>
            <p:cNvSpPr/>
            <p:nvPr/>
          </p:nvSpPr>
          <p:spPr>
            <a:xfrm>
              <a:off x="163058" y="1493180"/>
              <a:ext cx="143704" cy="143704"/>
            </a:xfrm>
            <a:prstGeom prst="ellipse">
              <a:avLst/>
            </a:pr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45" name="Freeform: Shape 352"/>
            <p:cNvSpPr/>
            <p:nvPr/>
          </p:nvSpPr>
          <p:spPr>
            <a:xfrm>
              <a:off x="161662" y="1491679"/>
              <a:ext cx="146495" cy="146495"/>
            </a:xfrm>
            <a:custGeom>
              <a:avLst/>
              <a:gdLst/>
              <a:ahLst/>
              <a:cxnLst>
                <a:cxn ang="0">
                  <a:pos x="wd2" y="hd2"/>
                </a:cxn>
                <a:cxn ang="5400000">
                  <a:pos x="wd2" y="hd2"/>
                </a:cxn>
                <a:cxn ang="10800000">
                  <a:pos x="wd2" y="hd2"/>
                </a:cxn>
                <a:cxn ang="16200000">
                  <a:pos x="wd2" y="hd2"/>
                </a:cxn>
              </a:cxnLst>
              <a:rect l="0" t="0" r="r" b="b"/>
              <a:pathLst>
                <a:path w="21393" h="21393" extrusionOk="0">
                  <a:moveTo>
                    <a:pt x="10697" y="21393"/>
                  </a:moveTo>
                  <a:cubicBezTo>
                    <a:pt x="8581" y="21393"/>
                    <a:pt x="6513" y="20765"/>
                    <a:pt x="4754" y="19590"/>
                  </a:cubicBezTo>
                  <a:cubicBezTo>
                    <a:pt x="2995" y="18415"/>
                    <a:pt x="1624" y="16745"/>
                    <a:pt x="814" y="14790"/>
                  </a:cubicBezTo>
                  <a:cubicBezTo>
                    <a:pt x="5" y="12835"/>
                    <a:pt x="-207" y="10685"/>
                    <a:pt x="206" y="8610"/>
                  </a:cubicBezTo>
                  <a:cubicBezTo>
                    <a:pt x="618" y="6535"/>
                    <a:pt x="1637" y="4629"/>
                    <a:pt x="3133" y="3133"/>
                  </a:cubicBezTo>
                  <a:cubicBezTo>
                    <a:pt x="4629" y="1637"/>
                    <a:pt x="6535" y="619"/>
                    <a:pt x="8610" y="206"/>
                  </a:cubicBezTo>
                  <a:cubicBezTo>
                    <a:pt x="10684" y="-207"/>
                    <a:pt x="12835" y="5"/>
                    <a:pt x="14790" y="815"/>
                  </a:cubicBezTo>
                  <a:cubicBezTo>
                    <a:pt x="16744" y="1624"/>
                    <a:pt x="18415" y="2995"/>
                    <a:pt x="19590" y="4754"/>
                  </a:cubicBezTo>
                  <a:cubicBezTo>
                    <a:pt x="20765" y="6513"/>
                    <a:pt x="21393" y="8581"/>
                    <a:pt x="21393" y="10697"/>
                  </a:cubicBezTo>
                  <a:cubicBezTo>
                    <a:pt x="21393" y="13533"/>
                    <a:pt x="20266" y="16254"/>
                    <a:pt x="18260" y="18260"/>
                  </a:cubicBezTo>
                  <a:cubicBezTo>
                    <a:pt x="16254" y="20266"/>
                    <a:pt x="13533" y="21393"/>
                    <a:pt x="10697" y="21393"/>
                  </a:cubicBezTo>
                  <a:close/>
                  <a:moveTo>
                    <a:pt x="10697" y="408"/>
                  </a:moveTo>
                  <a:cubicBezTo>
                    <a:pt x="8658" y="408"/>
                    <a:pt x="6666" y="1012"/>
                    <a:pt x="4971" y="2145"/>
                  </a:cubicBezTo>
                  <a:cubicBezTo>
                    <a:pt x="3276" y="3277"/>
                    <a:pt x="1956" y="4887"/>
                    <a:pt x="1176" y="6770"/>
                  </a:cubicBezTo>
                  <a:cubicBezTo>
                    <a:pt x="397" y="8653"/>
                    <a:pt x="193" y="10725"/>
                    <a:pt x="591" y="12724"/>
                  </a:cubicBezTo>
                  <a:cubicBezTo>
                    <a:pt x="989" y="14723"/>
                    <a:pt x="1970" y="16559"/>
                    <a:pt x="3412" y="18000"/>
                  </a:cubicBezTo>
                  <a:cubicBezTo>
                    <a:pt x="4854" y="19441"/>
                    <a:pt x="6690" y="20422"/>
                    <a:pt x="8689" y="20818"/>
                  </a:cubicBezTo>
                  <a:cubicBezTo>
                    <a:pt x="10688" y="21216"/>
                    <a:pt x="12761" y="21011"/>
                    <a:pt x="14643" y="20230"/>
                  </a:cubicBezTo>
                  <a:cubicBezTo>
                    <a:pt x="16526" y="19449"/>
                    <a:pt x="18135" y="18128"/>
                    <a:pt x="19266" y="16433"/>
                  </a:cubicBezTo>
                  <a:cubicBezTo>
                    <a:pt x="20398" y="14738"/>
                    <a:pt x="21002" y="12745"/>
                    <a:pt x="21001" y="10707"/>
                  </a:cubicBezTo>
                  <a:cubicBezTo>
                    <a:pt x="20997" y="7976"/>
                    <a:pt x="19910" y="5358"/>
                    <a:pt x="17978" y="3427"/>
                  </a:cubicBezTo>
                  <a:cubicBezTo>
                    <a:pt x="16046" y="1496"/>
                    <a:pt x="13428" y="410"/>
                    <a:pt x="10697" y="40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46" name="Freeform: Shape 353"/>
            <p:cNvSpPr/>
            <p:nvPr/>
          </p:nvSpPr>
          <p:spPr>
            <a:xfrm>
              <a:off x="263475" y="1823968"/>
              <a:ext cx="104046" cy="143710"/>
            </a:xfrm>
            <a:custGeom>
              <a:avLst/>
              <a:gdLst/>
              <a:ahLst/>
              <a:cxnLst>
                <a:cxn ang="0">
                  <a:pos x="wd2" y="hd2"/>
                </a:cxn>
                <a:cxn ang="5400000">
                  <a:pos x="wd2" y="hd2"/>
                </a:cxn>
                <a:cxn ang="10800000">
                  <a:pos x="wd2" y="hd2"/>
                </a:cxn>
                <a:cxn ang="16200000">
                  <a:pos x="wd2" y="hd2"/>
                </a:cxn>
              </a:cxnLst>
              <a:rect l="0" t="0" r="r" b="b"/>
              <a:pathLst>
                <a:path w="21596" h="21531" extrusionOk="0">
                  <a:moveTo>
                    <a:pt x="0" y="10771"/>
                  </a:moveTo>
                  <a:cubicBezTo>
                    <a:pt x="0" y="13607"/>
                    <a:pt x="1550" y="16328"/>
                    <a:pt x="4315" y="18343"/>
                  </a:cubicBezTo>
                  <a:cubicBezTo>
                    <a:pt x="7079" y="20358"/>
                    <a:pt x="10833" y="21503"/>
                    <a:pt x="14762" y="21531"/>
                  </a:cubicBezTo>
                  <a:cubicBezTo>
                    <a:pt x="17245" y="13854"/>
                    <a:pt x="20662" y="7317"/>
                    <a:pt x="21596" y="1151"/>
                  </a:cubicBezTo>
                  <a:cubicBezTo>
                    <a:pt x="19324" y="324"/>
                    <a:pt x="16796" y="-69"/>
                    <a:pt x="14254" y="10"/>
                  </a:cubicBezTo>
                  <a:cubicBezTo>
                    <a:pt x="11712" y="88"/>
                    <a:pt x="9240" y="636"/>
                    <a:pt x="7074" y="1600"/>
                  </a:cubicBezTo>
                  <a:cubicBezTo>
                    <a:pt x="4908" y="2565"/>
                    <a:pt x="3121" y="3914"/>
                    <a:pt x="1882" y="5518"/>
                  </a:cubicBezTo>
                  <a:cubicBezTo>
                    <a:pt x="644" y="7123"/>
                    <a:pt x="-4" y="8929"/>
                    <a:pt x="0" y="10766"/>
                  </a:cubicBezTo>
                  <a:lnTo>
                    <a:pt x="0" y="10771"/>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47" name="Freeform: Shape 354"/>
            <p:cNvSpPr/>
            <p:nvPr/>
          </p:nvSpPr>
          <p:spPr>
            <a:xfrm>
              <a:off x="261712" y="1822508"/>
              <a:ext cx="107109" cy="146495"/>
            </a:xfrm>
            <a:custGeom>
              <a:avLst/>
              <a:gdLst/>
              <a:ahLst/>
              <a:cxnLst>
                <a:cxn ang="0">
                  <a:pos x="wd2" y="hd2"/>
                </a:cxn>
                <a:cxn ang="5400000">
                  <a:pos x="wd2" y="hd2"/>
                </a:cxn>
                <a:cxn ang="10800000">
                  <a:pos x="wd2" y="hd2"/>
                </a:cxn>
                <a:cxn ang="16200000">
                  <a:pos x="wd2" y="hd2"/>
                </a:cxn>
              </a:cxnLst>
              <a:rect l="0" t="0" r="r" b="b"/>
              <a:pathLst>
                <a:path w="21576" h="21586" extrusionOk="0">
                  <a:moveTo>
                    <a:pt x="14682" y="21586"/>
                  </a:moveTo>
                  <a:cubicBezTo>
                    <a:pt x="10768" y="21572"/>
                    <a:pt x="7023" y="20421"/>
                    <a:pt x="4270" y="18387"/>
                  </a:cubicBezTo>
                  <a:cubicBezTo>
                    <a:pt x="1516" y="16353"/>
                    <a:pt x="-19" y="13601"/>
                    <a:pt x="1" y="10739"/>
                  </a:cubicBezTo>
                  <a:cubicBezTo>
                    <a:pt x="20" y="7877"/>
                    <a:pt x="1594" y="5137"/>
                    <a:pt x="4375" y="3123"/>
                  </a:cubicBezTo>
                  <a:cubicBezTo>
                    <a:pt x="7155" y="1110"/>
                    <a:pt x="10916" y="-14"/>
                    <a:pt x="14829" y="0"/>
                  </a:cubicBezTo>
                  <a:cubicBezTo>
                    <a:pt x="17124" y="0"/>
                    <a:pt x="19387" y="396"/>
                    <a:pt x="21434" y="1157"/>
                  </a:cubicBezTo>
                  <a:cubicBezTo>
                    <a:pt x="21481" y="1174"/>
                    <a:pt x="21521" y="1201"/>
                    <a:pt x="21546" y="1235"/>
                  </a:cubicBezTo>
                  <a:cubicBezTo>
                    <a:pt x="21571" y="1269"/>
                    <a:pt x="21581" y="1308"/>
                    <a:pt x="21575" y="1347"/>
                  </a:cubicBezTo>
                  <a:cubicBezTo>
                    <a:pt x="21005" y="5176"/>
                    <a:pt x="19467" y="9195"/>
                    <a:pt x="17823" y="13445"/>
                  </a:cubicBezTo>
                  <a:cubicBezTo>
                    <a:pt x="16846" y="16015"/>
                    <a:pt x="15834" y="18615"/>
                    <a:pt x="14942" y="21411"/>
                  </a:cubicBezTo>
                  <a:cubicBezTo>
                    <a:pt x="14935" y="21458"/>
                    <a:pt x="14905" y="21502"/>
                    <a:pt x="14857" y="21535"/>
                  </a:cubicBezTo>
                  <a:cubicBezTo>
                    <a:pt x="14809" y="21566"/>
                    <a:pt x="14747" y="21585"/>
                    <a:pt x="14682" y="21586"/>
                  </a:cubicBezTo>
                  <a:close/>
                  <a:moveTo>
                    <a:pt x="14829" y="412"/>
                  </a:moveTo>
                  <a:cubicBezTo>
                    <a:pt x="11061" y="378"/>
                    <a:pt x="7429" y="1439"/>
                    <a:pt x="4732" y="3364"/>
                  </a:cubicBezTo>
                  <a:cubicBezTo>
                    <a:pt x="2035" y="5289"/>
                    <a:pt x="493" y="7919"/>
                    <a:pt x="447" y="10675"/>
                  </a:cubicBezTo>
                  <a:cubicBezTo>
                    <a:pt x="400" y="13431"/>
                    <a:pt x="1852" y="16088"/>
                    <a:pt x="4483" y="18061"/>
                  </a:cubicBezTo>
                  <a:cubicBezTo>
                    <a:pt x="7115" y="20034"/>
                    <a:pt x="10710" y="21161"/>
                    <a:pt x="14478" y="21195"/>
                  </a:cubicBezTo>
                  <a:cubicBezTo>
                    <a:pt x="15356" y="18451"/>
                    <a:pt x="16354" y="15866"/>
                    <a:pt x="17289" y="13368"/>
                  </a:cubicBezTo>
                  <a:cubicBezTo>
                    <a:pt x="18898" y="9179"/>
                    <a:pt x="20422" y="5222"/>
                    <a:pt x="21005" y="1465"/>
                  </a:cubicBezTo>
                  <a:cubicBezTo>
                    <a:pt x="19089" y="776"/>
                    <a:pt x="16984" y="416"/>
                    <a:pt x="14851" y="412"/>
                  </a:cubicBezTo>
                  <a:lnTo>
                    <a:pt x="14829" y="412"/>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48" name="Freeform: Shape 355"/>
            <p:cNvSpPr/>
            <p:nvPr/>
          </p:nvSpPr>
          <p:spPr>
            <a:xfrm>
              <a:off x="148095" y="1957632"/>
              <a:ext cx="97174" cy="129403"/>
            </a:xfrm>
            <a:custGeom>
              <a:avLst/>
              <a:gdLst/>
              <a:ahLst/>
              <a:cxnLst>
                <a:cxn ang="0">
                  <a:pos x="wd2" y="hd2"/>
                </a:cxn>
                <a:cxn ang="5400000">
                  <a:pos x="wd2" y="hd2"/>
                </a:cxn>
                <a:cxn ang="10800000">
                  <a:pos x="wd2" y="hd2"/>
                </a:cxn>
                <a:cxn ang="16200000">
                  <a:pos x="wd2" y="hd2"/>
                </a:cxn>
              </a:cxnLst>
              <a:rect l="0" t="0" r="r" b="b"/>
              <a:pathLst>
                <a:path w="21598" h="21600" extrusionOk="0">
                  <a:moveTo>
                    <a:pt x="21598" y="11929"/>
                  </a:moveTo>
                  <a:cubicBezTo>
                    <a:pt x="21600" y="8962"/>
                    <a:pt x="20137" y="6101"/>
                    <a:pt x="17493" y="3897"/>
                  </a:cubicBezTo>
                  <a:cubicBezTo>
                    <a:pt x="14848" y="1694"/>
                    <a:pt x="11209" y="305"/>
                    <a:pt x="7280" y="0"/>
                  </a:cubicBezTo>
                  <a:cubicBezTo>
                    <a:pt x="3651" y="7569"/>
                    <a:pt x="0" y="14154"/>
                    <a:pt x="0" y="14154"/>
                  </a:cubicBezTo>
                  <a:cubicBezTo>
                    <a:pt x="2093" y="16401"/>
                    <a:pt x="7946" y="19498"/>
                    <a:pt x="15040" y="21600"/>
                  </a:cubicBezTo>
                  <a:cubicBezTo>
                    <a:pt x="17072" y="20491"/>
                    <a:pt x="18725" y="19037"/>
                    <a:pt x="19865" y="17356"/>
                  </a:cubicBezTo>
                  <a:cubicBezTo>
                    <a:pt x="21005" y="15675"/>
                    <a:pt x="21598" y="13816"/>
                    <a:pt x="21598" y="11929"/>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49" name="Freeform: Shape 356"/>
            <p:cNvSpPr/>
            <p:nvPr/>
          </p:nvSpPr>
          <p:spPr>
            <a:xfrm>
              <a:off x="146923" y="1956303"/>
              <a:ext cx="99633" cy="132080"/>
            </a:xfrm>
            <a:custGeom>
              <a:avLst/>
              <a:gdLst/>
              <a:ahLst/>
              <a:cxnLst>
                <a:cxn ang="0">
                  <a:pos x="wd2" y="hd2"/>
                </a:cxn>
                <a:cxn ang="5400000">
                  <a:pos x="wd2" y="hd2"/>
                </a:cxn>
                <a:cxn ang="10800000">
                  <a:pos x="wd2" y="hd2"/>
                </a:cxn>
                <a:cxn ang="16200000">
                  <a:pos x="wd2" y="hd2"/>
                </a:cxn>
              </a:cxnLst>
              <a:rect l="0" t="0" r="r" b="b"/>
              <a:pathLst>
                <a:path w="21319" h="21594" extrusionOk="0">
                  <a:moveTo>
                    <a:pt x="14729" y="21589"/>
                  </a:moveTo>
                  <a:cubicBezTo>
                    <a:pt x="14697" y="21595"/>
                    <a:pt x="14664" y="21595"/>
                    <a:pt x="14632" y="21589"/>
                  </a:cubicBezTo>
                  <a:cubicBezTo>
                    <a:pt x="8243" y="19651"/>
                    <a:pt x="2273" y="16617"/>
                    <a:pt x="34" y="14199"/>
                  </a:cubicBezTo>
                  <a:cubicBezTo>
                    <a:pt x="12" y="14169"/>
                    <a:pt x="0" y="14134"/>
                    <a:pt x="0" y="14100"/>
                  </a:cubicBezTo>
                  <a:cubicBezTo>
                    <a:pt x="0" y="14065"/>
                    <a:pt x="12" y="14030"/>
                    <a:pt x="34" y="14000"/>
                  </a:cubicBezTo>
                  <a:cubicBezTo>
                    <a:pt x="34" y="13931"/>
                    <a:pt x="3587" y="7453"/>
                    <a:pt x="7035" y="143"/>
                  </a:cubicBezTo>
                  <a:cubicBezTo>
                    <a:pt x="7056" y="98"/>
                    <a:pt x="7097" y="61"/>
                    <a:pt x="7149" y="35"/>
                  </a:cubicBezTo>
                  <a:cubicBezTo>
                    <a:pt x="7202" y="10"/>
                    <a:pt x="7263" y="-3"/>
                    <a:pt x="7326" y="0"/>
                  </a:cubicBezTo>
                  <a:cubicBezTo>
                    <a:pt x="10465" y="259"/>
                    <a:pt x="13429" y="1236"/>
                    <a:pt x="15829" y="2804"/>
                  </a:cubicBezTo>
                  <a:cubicBezTo>
                    <a:pt x="18230" y="4371"/>
                    <a:pt x="19954" y="6457"/>
                    <a:pt x="20777" y="8786"/>
                  </a:cubicBezTo>
                  <a:cubicBezTo>
                    <a:pt x="21600" y="11115"/>
                    <a:pt x="21483" y="13580"/>
                    <a:pt x="20441" y="15858"/>
                  </a:cubicBezTo>
                  <a:cubicBezTo>
                    <a:pt x="19399" y="18135"/>
                    <a:pt x="17481" y="20119"/>
                    <a:pt x="14938" y="21550"/>
                  </a:cubicBezTo>
                  <a:cubicBezTo>
                    <a:pt x="14878" y="21583"/>
                    <a:pt x="14802" y="21597"/>
                    <a:pt x="14729" y="21589"/>
                  </a:cubicBezTo>
                  <a:close/>
                  <a:moveTo>
                    <a:pt x="549" y="14051"/>
                  </a:moveTo>
                  <a:cubicBezTo>
                    <a:pt x="2787" y="16372"/>
                    <a:pt x="8512" y="19263"/>
                    <a:pt x="14669" y="21133"/>
                  </a:cubicBezTo>
                  <a:cubicBezTo>
                    <a:pt x="17091" y="19755"/>
                    <a:pt x="18915" y="17854"/>
                    <a:pt x="19907" y="15674"/>
                  </a:cubicBezTo>
                  <a:cubicBezTo>
                    <a:pt x="20898" y="13496"/>
                    <a:pt x="21010" y="11139"/>
                    <a:pt x="20231" y="8911"/>
                  </a:cubicBezTo>
                  <a:cubicBezTo>
                    <a:pt x="19450" y="6682"/>
                    <a:pt x="17812" y="4684"/>
                    <a:pt x="15528" y="3175"/>
                  </a:cubicBezTo>
                  <a:cubicBezTo>
                    <a:pt x="13245" y="1666"/>
                    <a:pt x="10421" y="715"/>
                    <a:pt x="7422" y="445"/>
                  </a:cubicBezTo>
                  <a:cubicBezTo>
                    <a:pt x="4265" y="7180"/>
                    <a:pt x="1041" y="13173"/>
                    <a:pt x="571" y="14051"/>
                  </a:cubicBezTo>
                  <a:lnTo>
                    <a:pt x="549" y="14051"/>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0" name="Freeform: Shape 357"/>
            <p:cNvSpPr/>
            <p:nvPr/>
          </p:nvSpPr>
          <p:spPr>
            <a:xfrm>
              <a:off x="275537" y="1988360"/>
              <a:ext cx="54733" cy="112381"/>
            </a:xfrm>
            <a:custGeom>
              <a:avLst/>
              <a:gdLst/>
              <a:ahLst/>
              <a:cxnLst>
                <a:cxn ang="0">
                  <a:pos x="wd2" y="hd2"/>
                </a:cxn>
                <a:cxn ang="5400000">
                  <a:pos x="wd2" y="hd2"/>
                </a:cxn>
                <a:cxn ang="10800000">
                  <a:pos x="wd2" y="hd2"/>
                </a:cxn>
                <a:cxn ang="16200000">
                  <a:pos x="wd2" y="hd2"/>
                </a:cxn>
              </a:cxnLst>
              <a:rect l="0" t="0" r="r" b="b"/>
              <a:pathLst>
                <a:path w="21228" h="21600" extrusionOk="0">
                  <a:moveTo>
                    <a:pt x="18522" y="8869"/>
                  </a:moveTo>
                  <a:cubicBezTo>
                    <a:pt x="19118" y="5779"/>
                    <a:pt x="20051" y="2836"/>
                    <a:pt x="21228" y="0"/>
                  </a:cubicBezTo>
                  <a:cubicBezTo>
                    <a:pt x="16769" y="538"/>
                    <a:pt x="12649" y="1614"/>
                    <a:pt x="9233" y="3133"/>
                  </a:cubicBezTo>
                  <a:cubicBezTo>
                    <a:pt x="5817" y="4652"/>
                    <a:pt x="3213" y="6566"/>
                    <a:pt x="1655" y="8705"/>
                  </a:cubicBezTo>
                  <a:cubicBezTo>
                    <a:pt x="95" y="10844"/>
                    <a:pt x="-372" y="13141"/>
                    <a:pt x="296" y="15391"/>
                  </a:cubicBezTo>
                  <a:cubicBezTo>
                    <a:pt x="965" y="17641"/>
                    <a:pt x="2746" y="19774"/>
                    <a:pt x="5482" y="21600"/>
                  </a:cubicBezTo>
                  <a:cubicBezTo>
                    <a:pt x="9857" y="21496"/>
                    <a:pt x="14168" y="21043"/>
                    <a:pt x="18252" y="20259"/>
                  </a:cubicBezTo>
                  <a:cubicBezTo>
                    <a:pt x="17620" y="16467"/>
                    <a:pt x="17711" y="12653"/>
                    <a:pt x="18522" y="8869"/>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51" name="Freeform: Shape 358"/>
            <p:cNvSpPr/>
            <p:nvPr/>
          </p:nvSpPr>
          <p:spPr>
            <a:xfrm>
              <a:off x="274123" y="1987043"/>
              <a:ext cx="57315" cy="114990"/>
            </a:xfrm>
            <a:custGeom>
              <a:avLst/>
              <a:gdLst/>
              <a:ahLst/>
              <a:cxnLst>
                <a:cxn ang="0">
                  <a:pos x="wd2" y="hd2"/>
                </a:cxn>
                <a:cxn ang="5400000">
                  <a:pos x="wd2" y="hd2"/>
                </a:cxn>
                <a:cxn ang="10800000">
                  <a:pos x="wd2" y="hd2"/>
                </a:cxn>
                <a:cxn ang="16200000">
                  <a:pos x="wd2" y="hd2"/>
                </a:cxn>
              </a:cxnLst>
              <a:rect l="0" t="0" r="r" b="b"/>
              <a:pathLst>
                <a:path w="21232" h="21597" extrusionOk="0">
                  <a:moveTo>
                    <a:pt x="5707" y="21596"/>
                  </a:moveTo>
                  <a:cubicBezTo>
                    <a:pt x="5632" y="21597"/>
                    <a:pt x="5557" y="21589"/>
                    <a:pt x="5490" y="21572"/>
                  </a:cubicBezTo>
                  <a:cubicBezTo>
                    <a:pt x="5421" y="21554"/>
                    <a:pt x="5363" y="21529"/>
                    <a:pt x="5319" y="21498"/>
                  </a:cubicBezTo>
                  <a:cubicBezTo>
                    <a:pt x="2663" y="19681"/>
                    <a:pt x="934" y="17558"/>
                    <a:pt x="287" y="15321"/>
                  </a:cubicBezTo>
                  <a:cubicBezTo>
                    <a:pt x="-362" y="13082"/>
                    <a:pt x="93" y="10798"/>
                    <a:pt x="1609" y="8670"/>
                  </a:cubicBezTo>
                  <a:cubicBezTo>
                    <a:pt x="3124" y="6543"/>
                    <a:pt x="5654" y="4638"/>
                    <a:pt x="8973" y="3126"/>
                  </a:cubicBezTo>
                  <a:cubicBezTo>
                    <a:pt x="12292" y="1614"/>
                    <a:pt x="16297" y="542"/>
                    <a:pt x="20631" y="5"/>
                  </a:cubicBezTo>
                  <a:cubicBezTo>
                    <a:pt x="20711" y="-3"/>
                    <a:pt x="20794" y="-2"/>
                    <a:pt x="20872" y="10"/>
                  </a:cubicBezTo>
                  <a:cubicBezTo>
                    <a:pt x="20951" y="21"/>
                    <a:pt x="21023" y="42"/>
                    <a:pt x="21083" y="70"/>
                  </a:cubicBezTo>
                  <a:cubicBezTo>
                    <a:pt x="21140" y="99"/>
                    <a:pt x="21182" y="134"/>
                    <a:pt x="21207" y="173"/>
                  </a:cubicBezTo>
                  <a:cubicBezTo>
                    <a:pt x="21232" y="212"/>
                    <a:pt x="21238" y="253"/>
                    <a:pt x="21225" y="293"/>
                  </a:cubicBezTo>
                  <a:cubicBezTo>
                    <a:pt x="20097" y="3152"/>
                    <a:pt x="19256" y="6038"/>
                    <a:pt x="18705" y="8940"/>
                  </a:cubicBezTo>
                  <a:cubicBezTo>
                    <a:pt x="17907" y="12619"/>
                    <a:pt x="17798" y="16328"/>
                    <a:pt x="18382" y="20018"/>
                  </a:cubicBezTo>
                  <a:cubicBezTo>
                    <a:pt x="18398" y="20071"/>
                    <a:pt x="18377" y="20126"/>
                    <a:pt x="18323" y="20172"/>
                  </a:cubicBezTo>
                  <a:cubicBezTo>
                    <a:pt x="18269" y="20219"/>
                    <a:pt x="18185" y="20254"/>
                    <a:pt x="18085" y="20273"/>
                  </a:cubicBezTo>
                  <a:cubicBezTo>
                    <a:pt x="14137" y="21048"/>
                    <a:pt x="9963" y="21490"/>
                    <a:pt x="5733" y="21583"/>
                  </a:cubicBezTo>
                  <a:lnTo>
                    <a:pt x="5707" y="21596"/>
                  </a:lnTo>
                  <a:close/>
                  <a:moveTo>
                    <a:pt x="20127" y="581"/>
                  </a:moveTo>
                  <a:cubicBezTo>
                    <a:pt x="16060" y="1147"/>
                    <a:pt x="12326" y="2205"/>
                    <a:pt x="9242" y="3663"/>
                  </a:cubicBezTo>
                  <a:cubicBezTo>
                    <a:pt x="6159" y="5120"/>
                    <a:pt x="3818" y="6936"/>
                    <a:pt x="2421" y="8953"/>
                  </a:cubicBezTo>
                  <a:cubicBezTo>
                    <a:pt x="1025" y="10970"/>
                    <a:pt x="612" y="13128"/>
                    <a:pt x="1220" y="15243"/>
                  </a:cubicBezTo>
                  <a:cubicBezTo>
                    <a:pt x="1828" y="17359"/>
                    <a:pt x="3439" y="19368"/>
                    <a:pt x="5914" y="21099"/>
                  </a:cubicBezTo>
                  <a:cubicBezTo>
                    <a:pt x="9831" y="20994"/>
                    <a:pt x="13692" y="20583"/>
                    <a:pt x="17362" y="19880"/>
                  </a:cubicBezTo>
                  <a:cubicBezTo>
                    <a:pt x="16807" y="16221"/>
                    <a:pt x="16924" y="12543"/>
                    <a:pt x="17711" y="8894"/>
                  </a:cubicBezTo>
                  <a:cubicBezTo>
                    <a:pt x="18253" y="6182"/>
                    <a:pt x="19028" y="3457"/>
                    <a:pt x="20127" y="581"/>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2" name="Freeform: Shape 359"/>
            <p:cNvSpPr/>
            <p:nvPr/>
          </p:nvSpPr>
          <p:spPr>
            <a:xfrm>
              <a:off x="167034" y="1783898"/>
              <a:ext cx="67877" cy="136658"/>
            </a:xfrm>
            <a:custGeom>
              <a:avLst/>
              <a:gdLst/>
              <a:ahLst/>
              <a:cxnLst>
                <a:cxn ang="0">
                  <a:pos x="wd2" y="hd2"/>
                </a:cxn>
                <a:cxn ang="5400000">
                  <a:pos x="wd2" y="hd2"/>
                </a:cxn>
                <a:cxn ang="10800000">
                  <a:pos x="wd2" y="hd2"/>
                </a:cxn>
                <a:cxn ang="16200000">
                  <a:pos x="wd2" y="hd2"/>
                </a:cxn>
              </a:cxnLst>
              <a:rect l="0" t="0" r="r" b="b"/>
              <a:pathLst>
                <a:path w="21598" h="21600" extrusionOk="0">
                  <a:moveTo>
                    <a:pt x="21598" y="11324"/>
                  </a:moveTo>
                  <a:cubicBezTo>
                    <a:pt x="21592" y="8423"/>
                    <a:pt x="19352" y="5633"/>
                    <a:pt x="15335" y="3527"/>
                  </a:cubicBezTo>
                  <a:cubicBezTo>
                    <a:pt x="11318" y="1421"/>
                    <a:pt x="5831" y="159"/>
                    <a:pt x="0" y="0"/>
                  </a:cubicBezTo>
                  <a:cubicBezTo>
                    <a:pt x="6537" y="4807"/>
                    <a:pt x="12264" y="8468"/>
                    <a:pt x="14317" y="10574"/>
                  </a:cubicBezTo>
                  <a:cubicBezTo>
                    <a:pt x="13529" y="13380"/>
                    <a:pt x="11254" y="17399"/>
                    <a:pt x="8479" y="21600"/>
                  </a:cubicBezTo>
                  <a:cubicBezTo>
                    <a:pt x="12404" y="20682"/>
                    <a:pt x="15721" y="19228"/>
                    <a:pt x="18044" y="17409"/>
                  </a:cubicBezTo>
                  <a:cubicBezTo>
                    <a:pt x="20367" y="15589"/>
                    <a:pt x="21600" y="13478"/>
                    <a:pt x="21598" y="11324"/>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53" name="Freeform: Shape 360"/>
            <p:cNvSpPr/>
            <p:nvPr/>
          </p:nvSpPr>
          <p:spPr>
            <a:xfrm>
              <a:off x="165757" y="1782600"/>
              <a:ext cx="70446" cy="139178"/>
            </a:xfrm>
            <a:custGeom>
              <a:avLst/>
              <a:gdLst/>
              <a:ahLst/>
              <a:cxnLst>
                <a:cxn ang="0">
                  <a:pos x="wd2" y="hd2"/>
                </a:cxn>
                <a:cxn ang="5400000">
                  <a:pos x="wd2" y="hd2"/>
                </a:cxn>
                <a:cxn ang="10800000">
                  <a:pos x="wd2" y="hd2"/>
                </a:cxn>
                <a:cxn ang="16200000">
                  <a:pos x="wd2" y="hd2"/>
                </a:cxn>
              </a:cxnLst>
              <a:rect l="0" t="0" r="r" b="b"/>
              <a:pathLst>
                <a:path w="21073" h="21596" extrusionOk="0">
                  <a:moveTo>
                    <a:pt x="8353" y="21596"/>
                  </a:moveTo>
                  <a:cubicBezTo>
                    <a:pt x="8258" y="21596"/>
                    <a:pt x="8165" y="21579"/>
                    <a:pt x="8092" y="21547"/>
                  </a:cubicBezTo>
                  <a:cubicBezTo>
                    <a:pt x="8036" y="21521"/>
                    <a:pt x="7995" y="21486"/>
                    <a:pt x="7978" y="21447"/>
                  </a:cubicBezTo>
                  <a:cubicBezTo>
                    <a:pt x="7959" y="21409"/>
                    <a:pt x="7963" y="21368"/>
                    <a:pt x="7988" y="21331"/>
                  </a:cubicBezTo>
                  <a:cubicBezTo>
                    <a:pt x="10931" y="16665"/>
                    <a:pt x="12767" y="13061"/>
                    <a:pt x="13435" y="10615"/>
                  </a:cubicBezTo>
                  <a:cubicBezTo>
                    <a:pt x="11276" y="8645"/>
                    <a:pt x="8878" y="6749"/>
                    <a:pt x="6256" y="4937"/>
                  </a:cubicBezTo>
                  <a:cubicBezTo>
                    <a:pt x="4389" y="3563"/>
                    <a:pt x="2260" y="2009"/>
                    <a:pt x="58" y="315"/>
                  </a:cubicBezTo>
                  <a:cubicBezTo>
                    <a:pt x="20" y="283"/>
                    <a:pt x="0" y="245"/>
                    <a:pt x="0" y="207"/>
                  </a:cubicBezTo>
                  <a:cubicBezTo>
                    <a:pt x="0" y="169"/>
                    <a:pt x="20" y="131"/>
                    <a:pt x="58" y="99"/>
                  </a:cubicBezTo>
                  <a:cubicBezTo>
                    <a:pt x="92" y="66"/>
                    <a:pt x="144" y="39"/>
                    <a:pt x="208" y="21"/>
                  </a:cubicBezTo>
                  <a:cubicBezTo>
                    <a:pt x="270" y="4"/>
                    <a:pt x="342" y="-3"/>
                    <a:pt x="413" y="1"/>
                  </a:cubicBezTo>
                  <a:cubicBezTo>
                    <a:pt x="5271" y="140"/>
                    <a:pt x="9901" y="1115"/>
                    <a:pt x="13569" y="2772"/>
                  </a:cubicBezTo>
                  <a:cubicBezTo>
                    <a:pt x="17239" y="4430"/>
                    <a:pt x="19737" y="6675"/>
                    <a:pt x="20668" y="9151"/>
                  </a:cubicBezTo>
                  <a:cubicBezTo>
                    <a:pt x="21600" y="11628"/>
                    <a:pt x="20912" y="14195"/>
                    <a:pt x="18714" y="16446"/>
                  </a:cubicBezTo>
                  <a:cubicBezTo>
                    <a:pt x="16516" y="18698"/>
                    <a:pt x="12932" y="20504"/>
                    <a:pt x="8531" y="21580"/>
                  </a:cubicBezTo>
                  <a:cubicBezTo>
                    <a:pt x="8475" y="21592"/>
                    <a:pt x="8415" y="21597"/>
                    <a:pt x="8353" y="21596"/>
                  </a:cubicBezTo>
                  <a:close/>
                  <a:moveTo>
                    <a:pt x="1164" y="434"/>
                  </a:moveTo>
                  <a:cubicBezTo>
                    <a:pt x="3199" y="1993"/>
                    <a:pt x="5150" y="3427"/>
                    <a:pt x="6893" y="4704"/>
                  </a:cubicBezTo>
                  <a:cubicBezTo>
                    <a:pt x="10273" y="7189"/>
                    <a:pt x="12944" y="9153"/>
                    <a:pt x="14196" y="10496"/>
                  </a:cubicBezTo>
                  <a:cubicBezTo>
                    <a:pt x="14218" y="10532"/>
                    <a:pt x="14218" y="10572"/>
                    <a:pt x="14196" y="10609"/>
                  </a:cubicBezTo>
                  <a:cubicBezTo>
                    <a:pt x="13560" y="12996"/>
                    <a:pt x="11807" y="16492"/>
                    <a:pt x="8979" y="20995"/>
                  </a:cubicBezTo>
                  <a:cubicBezTo>
                    <a:pt x="13005" y="19899"/>
                    <a:pt x="16239" y="18158"/>
                    <a:pt x="18200" y="16030"/>
                  </a:cubicBezTo>
                  <a:cubicBezTo>
                    <a:pt x="20160" y="13902"/>
                    <a:pt x="20743" y="11503"/>
                    <a:pt x="19859" y="9190"/>
                  </a:cubicBezTo>
                  <a:cubicBezTo>
                    <a:pt x="18975" y="6877"/>
                    <a:pt x="16673" y="4774"/>
                    <a:pt x="13297" y="3195"/>
                  </a:cubicBezTo>
                  <a:cubicBezTo>
                    <a:pt x="9921" y="1616"/>
                    <a:pt x="5650" y="646"/>
                    <a:pt x="1123" y="429"/>
                  </a:cubicBezTo>
                  <a:lnTo>
                    <a:pt x="1164" y="434"/>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4" name="Freeform: Shape 361"/>
            <p:cNvSpPr/>
            <p:nvPr/>
          </p:nvSpPr>
          <p:spPr>
            <a:xfrm>
              <a:off x="89498" y="1611842"/>
              <a:ext cx="90512" cy="134562"/>
            </a:xfrm>
            <a:custGeom>
              <a:avLst/>
              <a:gdLst/>
              <a:ahLst/>
              <a:cxnLst>
                <a:cxn ang="0">
                  <a:pos x="wd2" y="hd2"/>
                </a:cxn>
                <a:cxn ang="5400000">
                  <a:pos x="wd2" y="hd2"/>
                </a:cxn>
                <a:cxn ang="10800000">
                  <a:pos x="wd2" y="hd2"/>
                </a:cxn>
                <a:cxn ang="16200000">
                  <a:pos x="wd2" y="hd2"/>
                </a:cxn>
              </a:cxnLst>
              <a:rect l="0" t="0" r="r" b="b"/>
              <a:pathLst>
                <a:path w="21595" h="21475" extrusionOk="0">
                  <a:moveTo>
                    <a:pt x="21595" y="11466"/>
                  </a:moveTo>
                  <a:cubicBezTo>
                    <a:pt x="21600" y="9706"/>
                    <a:pt x="20997" y="7968"/>
                    <a:pt x="19835" y="6388"/>
                  </a:cubicBezTo>
                  <a:cubicBezTo>
                    <a:pt x="18672" y="4809"/>
                    <a:pt x="16981" y="3430"/>
                    <a:pt x="14891" y="2359"/>
                  </a:cubicBezTo>
                  <a:cubicBezTo>
                    <a:pt x="12801" y="1288"/>
                    <a:pt x="10371" y="555"/>
                    <a:pt x="7788" y="215"/>
                  </a:cubicBezTo>
                  <a:cubicBezTo>
                    <a:pt x="5205" y="-125"/>
                    <a:pt x="2541" y="-62"/>
                    <a:pt x="0" y="400"/>
                  </a:cubicBezTo>
                  <a:cubicBezTo>
                    <a:pt x="2297" y="8249"/>
                    <a:pt x="7423" y="15430"/>
                    <a:pt x="12807" y="21475"/>
                  </a:cubicBezTo>
                  <a:cubicBezTo>
                    <a:pt x="15473" y="20482"/>
                    <a:pt x="17693" y="19030"/>
                    <a:pt x="19238" y="17271"/>
                  </a:cubicBezTo>
                  <a:cubicBezTo>
                    <a:pt x="20783" y="15511"/>
                    <a:pt x="21597" y="13507"/>
                    <a:pt x="21595" y="11466"/>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55" name="Freeform: Shape 362"/>
            <p:cNvSpPr/>
            <p:nvPr/>
          </p:nvSpPr>
          <p:spPr>
            <a:xfrm>
              <a:off x="88180" y="1610709"/>
              <a:ext cx="92353" cy="137020"/>
            </a:xfrm>
            <a:custGeom>
              <a:avLst/>
              <a:gdLst/>
              <a:ahLst/>
              <a:cxnLst>
                <a:cxn ang="0">
                  <a:pos x="wd2" y="hd2"/>
                </a:cxn>
                <a:cxn ang="5400000">
                  <a:pos x="wd2" y="hd2"/>
                </a:cxn>
                <a:cxn ang="10800000">
                  <a:pos x="wd2" y="hd2"/>
                </a:cxn>
                <a:cxn ang="16200000">
                  <a:pos x="wd2" y="hd2"/>
                </a:cxn>
              </a:cxnLst>
              <a:rect l="0" t="0" r="r" b="b"/>
              <a:pathLst>
                <a:path w="21184" h="21273" extrusionOk="0">
                  <a:moveTo>
                    <a:pt x="12615" y="21273"/>
                  </a:moveTo>
                  <a:cubicBezTo>
                    <a:pt x="12562" y="21273"/>
                    <a:pt x="12510" y="21263"/>
                    <a:pt x="12463" y="21245"/>
                  </a:cubicBezTo>
                  <a:cubicBezTo>
                    <a:pt x="12417" y="21227"/>
                    <a:pt x="12378" y="21201"/>
                    <a:pt x="12351" y="21170"/>
                  </a:cubicBezTo>
                  <a:cubicBezTo>
                    <a:pt x="5951" y="13881"/>
                    <a:pt x="1902" y="7150"/>
                    <a:pt x="6" y="592"/>
                  </a:cubicBezTo>
                  <a:cubicBezTo>
                    <a:pt x="-9" y="541"/>
                    <a:pt x="5" y="489"/>
                    <a:pt x="45" y="444"/>
                  </a:cubicBezTo>
                  <a:cubicBezTo>
                    <a:pt x="85" y="400"/>
                    <a:pt x="148" y="368"/>
                    <a:pt x="222" y="354"/>
                  </a:cubicBezTo>
                  <a:cubicBezTo>
                    <a:pt x="4157" y="-327"/>
                    <a:pt x="8324" y="-20"/>
                    <a:pt x="11950" y="1219"/>
                  </a:cubicBezTo>
                  <a:cubicBezTo>
                    <a:pt x="15577" y="2456"/>
                    <a:pt x="18418" y="4542"/>
                    <a:pt x="19947" y="7089"/>
                  </a:cubicBezTo>
                  <a:cubicBezTo>
                    <a:pt x="21477" y="9636"/>
                    <a:pt x="21591" y="12472"/>
                    <a:pt x="20270" y="15071"/>
                  </a:cubicBezTo>
                  <a:cubicBezTo>
                    <a:pt x="18948" y="17671"/>
                    <a:pt x="16280" y="19859"/>
                    <a:pt x="12759" y="21230"/>
                  </a:cubicBezTo>
                  <a:cubicBezTo>
                    <a:pt x="12717" y="21252"/>
                    <a:pt x="12667" y="21267"/>
                    <a:pt x="12615" y="21273"/>
                  </a:cubicBezTo>
                  <a:close/>
                  <a:moveTo>
                    <a:pt x="654" y="695"/>
                  </a:moveTo>
                  <a:cubicBezTo>
                    <a:pt x="2542" y="7085"/>
                    <a:pt x="6487" y="13654"/>
                    <a:pt x="12719" y="20769"/>
                  </a:cubicBezTo>
                  <a:cubicBezTo>
                    <a:pt x="15794" y="19559"/>
                    <a:pt x="18194" y="17696"/>
                    <a:pt x="19548" y="15469"/>
                  </a:cubicBezTo>
                  <a:cubicBezTo>
                    <a:pt x="20901" y="13243"/>
                    <a:pt x="21133" y="10776"/>
                    <a:pt x="20206" y="8452"/>
                  </a:cubicBezTo>
                  <a:cubicBezTo>
                    <a:pt x="19280" y="6127"/>
                    <a:pt x="17247" y="4074"/>
                    <a:pt x="14422" y="2610"/>
                  </a:cubicBezTo>
                  <a:cubicBezTo>
                    <a:pt x="11598" y="1146"/>
                    <a:pt x="8140" y="353"/>
                    <a:pt x="4583" y="354"/>
                  </a:cubicBezTo>
                  <a:cubicBezTo>
                    <a:pt x="3255" y="363"/>
                    <a:pt x="1936" y="485"/>
                    <a:pt x="654" y="716"/>
                  </a:cubicBezTo>
                  <a:lnTo>
                    <a:pt x="654" y="69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6" name="Freeform: Shape 363"/>
            <p:cNvSpPr/>
            <p:nvPr/>
          </p:nvSpPr>
          <p:spPr>
            <a:xfrm>
              <a:off x="1178357" y="747926"/>
              <a:ext cx="188733" cy="286768"/>
            </a:xfrm>
            <a:custGeom>
              <a:avLst/>
              <a:gdLst/>
              <a:ahLst/>
              <a:cxnLst>
                <a:cxn ang="0">
                  <a:pos x="wd2" y="hd2"/>
                </a:cxn>
                <a:cxn ang="5400000">
                  <a:pos x="wd2" y="hd2"/>
                </a:cxn>
                <a:cxn ang="10800000">
                  <a:pos x="wd2" y="hd2"/>
                </a:cxn>
                <a:cxn ang="16200000">
                  <a:pos x="wd2" y="hd2"/>
                </a:cxn>
              </a:cxnLst>
              <a:rect l="0" t="0" r="r" b="b"/>
              <a:pathLst>
                <a:path w="21594" h="21530" extrusionOk="0">
                  <a:moveTo>
                    <a:pt x="21594" y="6562"/>
                  </a:moveTo>
                  <a:cubicBezTo>
                    <a:pt x="21600" y="4875"/>
                    <a:pt x="20613" y="3252"/>
                    <a:pt x="18840" y="2031"/>
                  </a:cubicBezTo>
                  <a:cubicBezTo>
                    <a:pt x="17066" y="809"/>
                    <a:pt x="14643" y="85"/>
                    <a:pt x="12074" y="7"/>
                  </a:cubicBezTo>
                  <a:cubicBezTo>
                    <a:pt x="9506" y="-70"/>
                    <a:pt x="6992" y="506"/>
                    <a:pt x="5055" y="1616"/>
                  </a:cubicBezTo>
                  <a:cubicBezTo>
                    <a:pt x="3119" y="2725"/>
                    <a:pt x="1910" y="4282"/>
                    <a:pt x="1680" y="5962"/>
                  </a:cubicBezTo>
                  <a:lnTo>
                    <a:pt x="1636" y="5962"/>
                  </a:lnTo>
                  <a:lnTo>
                    <a:pt x="0" y="12462"/>
                  </a:lnTo>
                  <a:lnTo>
                    <a:pt x="2662" y="21530"/>
                  </a:lnTo>
                  <a:lnTo>
                    <a:pt x="19287" y="16871"/>
                  </a:lnTo>
                  <a:lnTo>
                    <a:pt x="21339" y="8117"/>
                  </a:lnTo>
                  <a:cubicBezTo>
                    <a:pt x="21339" y="8117"/>
                    <a:pt x="21594" y="6866"/>
                    <a:pt x="21594" y="6562"/>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957" name="Freeform: Shape 364"/>
            <p:cNvSpPr/>
            <p:nvPr/>
          </p:nvSpPr>
          <p:spPr>
            <a:xfrm>
              <a:off x="1177042" y="747187"/>
              <a:ext cx="191338" cy="288867"/>
            </a:xfrm>
            <a:custGeom>
              <a:avLst/>
              <a:gdLst/>
              <a:ahLst/>
              <a:cxnLst>
                <a:cxn ang="0">
                  <a:pos x="wd2" y="hd2"/>
                </a:cxn>
                <a:cxn ang="5400000">
                  <a:pos x="wd2" y="hd2"/>
                </a:cxn>
                <a:cxn ang="10800000">
                  <a:pos x="wd2" y="hd2"/>
                </a:cxn>
                <a:cxn ang="16200000">
                  <a:pos x="wd2" y="hd2"/>
                </a:cxn>
              </a:cxnLst>
              <a:rect l="0" t="0" r="r" b="b"/>
              <a:pathLst>
                <a:path w="21599" h="21522" extrusionOk="0">
                  <a:moveTo>
                    <a:pt x="2774" y="21517"/>
                  </a:moveTo>
                  <a:cubicBezTo>
                    <a:pt x="2751" y="21520"/>
                    <a:pt x="2727" y="21520"/>
                    <a:pt x="2704" y="21517"/>
                  </a:cubicBezTo>
                  <a:cubicBezTo>
                    <a:pt x="2685" y="21510"/>
                    <a:pt x="2668" y="21500"/>
                    <a:pt x="2655" y="21489"/>
                  </a:cubicBezTo>
                  <a:cubicBezTo>
                    <a:pt x="2642" y="21477"/>
                    <a:pt x="2633" y="21463"/>
                    <a:pt x="2629" y="21449"/>
                  </a:cubicBezTo>
                  <a:lnTo>
                    <a:pt x="3" y="12447"/>
                  </a:lnTo>
                  <a:cubicBezTo>
                    <a:pt x="-1" y="12436"/>
                    <a:pt x="-1" y="12425"/>
                    <a:pt x="3" y="12414"/>
                  </a:cubicBezTo>
                  <a:lnTo>
                    <a:pt x="1617" y="5964"/>
                  </a:lnTo>
                  <a:cubicBezTo>
                    <a:pt x="1625" y="5941"/>
                    <a:pt x="1643" y="5920"/>
                    <a:pt x="1668" y="5904"/>
                  </a:cubicBezTo>
                  <a:cubicBezTo>
                    <a:pt x="1936" y="4225"/>
                    <a:pt x="3169" y="2678"/>
                    <a:pt x="5113" y="1582"/>
                  </a:cubicBezTo>
                  <a:cubicBezTo>
                    <a:pt x="7056" y="485"/>
                    <a:pt x="9563" y="-78"/>
                    <a:pt x="12117" y="8"/>
                  </a:cubicBezTo>
                  <a:cubicBezTo>
                    <a:pt x="14670" y="95"/>
                    <a:pt x="17077" y="824"/>
                    <a:pt x="18841" y="2045"/>
                  </a:cubicBezTo>
                  <a:cubicBezTo>
                    <a:pt x="20605" y="3267"/>
                    <a:pt x="21592" y="4889"/>
                    <a:pt x="21599" y="6577"/>
                  </a:cubicBezTo>
                  <a:cubicBezTo>
                    <a:pt x="21599" y="6881"/>
                    <a:pt x="21363" y="8084"/>
                    <a:pt x="21351" y="8136"/>
                  </a:cubicBezTo>
                  <a:lnTo>
                    <a:pt x="19327" y="16826"/>
                  </a:lnTo>
                  <a:cubicBezTo>
                    <a:pt x="19324" y="16843"/>
                    <a:pt x="19314" y="16858"/>
                    <a:pt x="19299" y="16871"/>
                  </a:cubicBezTo>
                  <a:cubicBezTo>
                    <a:pt x="19284" y="16885"/>
                    <a:pt x="19264" y="16895"/>
                    <a:pt x="19240" y="16902"/>
                  </a:cubicBezTo>
                  <a:lnTo>
                    <a:pt x="2833" y="21522"/>
                  </a:lnTo>
                  <a:lnTo>
                    <a:pt x="2774" y="21517"/>
                  </a:lnTo>
                  <a:close/>
                  <a:moveTo>
                    <a:pt x="298" y="12421"/>
                  </a:moveTo>
                  <a:lnTo>
                    <a:pt x="2885" y="21288"/>
                  </a:lnTo>
                  <a:lnTo>
                    <a:pt x="19028" y="16735"/>
                  </a:lnTo>
                  <a:lnTo>
                    <a:pt x="21040" y="8102"/>
                  </a:lnTo>
                  <a:cubicBezTo>
                    <a:pt x="21040" y="8102"/>
                    <a:pt x="21284" y="6863"/>
                    <a:pt x="21284" y="6572"/>
                  </a:cubicBezTo>
                  <a:cubicBezTo>
                    <a:pt x="21239" y="4947"/>
                    <a:pt x="20258" y="3394"/>
                    <a:pt x="18542" y="2229"/>
                  </a:cubicBezTo>
                  <a:cubicBezTo>
                    <a:pt x="16826" y="1064"/>
                    <a:pt x="14503" y="373"/>
                    <a:pt x="12044" y="296"/>
                  </a:cubicBezTo>
                  <a:cubicBezTo>
                    <a:pt x="9585" y="220"/>
                    <a:pt x="7173" y="764"/>
                    <a:pt x="5299" y="1818"/>
                  </a:cubicBezTo>
                  <a:cubicBezTo>
                    <a:pt x="3425" y="2872"/>
                    <a:pt x="2228" y="4356"/>
                    <a:pt x="1952" y="5971"/>
                  </a:cubicBezTo>
                  <a:cubicBezTo>
                    <a:pt x="1948" y="5997"/>
                    <a:pt x="1929" y="6020"/>
                    <a:pt x="1900" y="6036"/>
                  </a:cubicBezTo>
                  <a:lnTo>
                    <a:pt x="298" y="12421"/>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8" name="Freeform: Shape 365"/>
            <p:cNvSpPr/>
            <p:nvPr/>
          </p:nvSpPr>
          <p:spPr>
            <a:xfrm>
              <a:off x="1223271" y="882879"/>
              <a:ext cx="94474" cy="17391"/>
            </a:xfrm>
            <a:custGeom>
              <a:avLst/>
              <a:gdLst/>
              <a:ahLst/>
              <a:cxnLst>
                <a:cxn ang="0">
                  <a:pos x="wd2" y="hd2"/>
                </a:cxn>
                <a:cxn ang="5400000">
                  <a:pos x="wd2" y="hd2"/>
                </a:cxn>
                <a:cxn ang="10800000">
                  <a:pos x="wd2" y="hd2"/>
                </a:cxn>
                <a:cxn ang="16200000">
                  <a:pos x="wd2" y="hd2"/>
                </a:cxn>
              </a:cxnLst>
              <a:rect l="0" t="0" r="r" b="b"/>
              <a:pathLst>
                <a:path w="21586" h="21585" extrusionOk="0">
                  <a:moveTo>
                    <a:pt x="21289" y="21585"/>
                  </a:moveTo>
                  <a:lnTo>
                    <a:pt x="21241" y="21585"/>
                  </a:lnTo>
                  <a:lnTo>
                    <a:pt x="249" y="3228"/>
                  </a:lnTo>
                  <a:cubicBezTo>
                    <a:pt x="172" y="3142"/>
                    <a:pt x="105" y="2903"/>
                    <a:pt x="59" y="2561"/>
                  </a:cubicBezTo>
                  <a:cubicBezTo>
                    <a:pt x="13" y="2215"/>
                    <a:pt x="-7" y="1786"/>
                    <a:pt x="2" y="1366"/>
                  </a:cubicBezTo>
                  <a:cubicBezTo>
                    <a:pt x="8" y="1154"/>
                    <a:pt x="22" y="951"/>
                    <a:pt x="42" y="769"/>
                  </a:cubicBezTo>
                  <a:cubicBezTo>
                    <a:pt x="62" y="587"/>
                    <a:pt x="89" y="427"/>
                    <a:pt x="121" y="301"/>
                  </a:cubicBezTo>
                  <a:cubicBezTo>
                    <a:pt x="153" y="176"/>
                    <a:pt x="190" y="89"/>
                    <a:pt x="228" y="41"/>
                  </a:cubicBezTo>
                  <a:cubicBezTo>
                    <a:pt x="266" y="-6"/>
                    <a:pt x="306" y="-15"/>
                    <a:pt x="345" y="24"/>
                  </a:cubicBezTo>
                  <a:lnTo>
                    <a:pt x="21336" y="18381"/>
                  </a:lnTo>
                  <a:cubicBezTo>
                    <a:pt x="21413" y="18463"/>
                    <a:pt x="21481" y="18701"/>
                    <a:pt x="21527" y="19048"/>
                  </a:cubicBezTo>
                  <a:cubicBezTo>
                    <a:pt x="21573" y="19394"/>
                    <a:pt x="21593" y="19818"/>
                    <a:pt x="21584" y="20242"/>
                  </a:cubicBezTo>
                  <a:cubicBezTo>
                    <a:pt x="21571" y="20615"/>
                    <a:pt x="21534" y="20957"/>
                    <a:pt x="21480" y="21200"/>
                  </a:cubicBezTo>
                  <a:cubicBezTo>
                    <a:pt x="21426" y="21446"/>
                    <a:pt x="21359" y="21580"/>
                    <a:pt x="21289" y="2158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59" name="Freeform: Shape 366"/>
            <p:cNvSpPr/>
            <p:nvPr/>
          </p:nvSpPr>
          <p:spPr>
            <a:xfrm>
              <a:off x="1207062" y="748091"/>
              <a:ext cx="160132" cy="106800"/>
            </a:xfrm>
            <a:custGeom>
              <a:avLst/>
              <a:gdLst/>
              <a:ahLst/>
              <a:cxnLst>
                <a:cxn ang="0">
                  <a:pos x="wd2" y="hd2"/>
                </a:cxn>
                <a:cxn ang="5400000">
                  <a:pos x="wd2" y="hd2"/>
                </a:cxn>
                <a:cxn ang="10800000">
                  <a:pos x="wd2" y="hd2"/>
                </a:cxn>
                <a:cxn ang="16200000">
                  <a:pos x="wd2" y="hd2"/>
                </a:cxn>
              </a:cxnLst>
              <a:rect l="0" t="0" r="r" b="b"/>
              <a:pathLst>
                <a:path w="21599" h="21596" extrusionOk="0">
                  <a:moveTo>
                    <a:pt x="9823" y="0"/>
                  </a:moveTo>
                  <a:cubicBezTo>
                    <a:pt x="7875" y="2"/>
                    <a:pt x="5957" y="730"/>
                    <a:pt x="4242" y="2118"/>
                  </a:cubicBezTo>
                  <a:cubicBezTo>
                    <a:pt x="2527" y="3507"/>
                    <a:pt x="1070" y="5513"/>
                    <a:pt x="0" y="7956"/>
                  </a:cubicBezTo>
                  <a:cubicBezTo>
                    <a:pt x="2503" y="15905"/>
                    <a:pt x="9231" y="21596"/>
                    <a:pt x="17139" y="21596"/>
                  </a:cubicBezTo>
                  <a:cubicBezTo>
                    <a:pt x="18559" y="21597"/>
                    <a:pt x="19975" y="21411"/>
                    <a:pt x="21373" y="21039"/>
                  </a:cubicBezTo>
                  <a:cubicBezTo>
                    <a:pt x="21458" y="19988"/>
                    <a:pt x="21599" y="18218"/>
                    <a:pt x="21599" y="17639"/>
                  </a:cubicBezTo>
                  <a:cubicBezTo>
                    <a:pt x="21600" y="15321"/>
                    <a:pt x="21296" y="13026"/>
                    <a:pt x="20704" y="10885"/>
                  </a:cubicBezTo>
                  <a:cubicBezTo>
                    <a:pt x="20112" y="8743"/>
                    <a:pt x="19245" y="6798"/>
                    <a:pt x="18151" y="5159"/>
                  </a:cubicBezTo>
                  <a:cubicBezTo>
                    <a:pt x="17057" y="3521"/>
                    <a:pt x="15759" y="2221"/>
                    <a:pt x="14330" y="1336"/>
                  </a:cubicBezTo>
                  <a:cubicBezTo>
                    <a:pt x="12901" y="451"/>
                    <a:pt x="11370" y="-3"/>
                    <a:pt x="9823" y="0"/>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960" name="Freeform: Shape 367"/>
            <p:cNvSpPr/>
            <p:nvPr/>
          </p:nvSpPr>
          <p:spPr>
            <a:xfrm>
              <a:off x="1205719" y="746825"/>
              <a:ext cx="162555" cy="109393"/>
            </a:xfrm>
            <a:custGeom>
              <a:avLst/>
              <a:gdLst/>
              <a:ahLst/>
              <a:cxnLst>
                <a:cxn ang="0">
                  <a:pos x="wd2" y="hd2"/>
                </a:cxn>
                <a:cxn ang="5400000">
                  <a:pos x="wd2" y="hd2"/>
                </a:cxn>
                <a:cxn ang="10800000">
                  <a:pos x="wd2" y="hd2"/>
                </a:cxn>
                <a:cxn ang="16200000">
                  <a:pos x="wd2" y="hd2"/>
                </a:cxn>
              </a:cxnLst>
              <a:rect l="0" t="0" r="r" b="b"/>
              <a:pathLst>
                <a:path w="21599" h="21260" extrusionOk="0">
                  <a:moveTo>
                    <a:pt x="17061" y="21260"/>
                  </a:moveTo>
                  <a:cubicBezTo>
                    <a:pt x="9429" y="21260"/>
                    <a:pt x="2584" y="15932"/>
                    <a:pt x="21" y="8007"/>
                  </a:cubicBezTo>
                  <a:cubicBezTo>
                    <a:pt x="7" y="7969"/>
                    <a:pt x="0" y="7925"/>
                    <a:pt x="0" y="7882"/>
                  </a:cubicBezTo>
                  <a:cubicBezTo>
                    <a:pt x="0" y="7838"/>
                    <a:pt x="7" y="7795"/>
                    <a:pt x="21" y="7757"/>
                  </a:cubicBezTo>
                  <a:cubicBezTo>
                    <a:pt x="1409" y="4663"/>
                    <a:pt x="3443" y="2307"/>
                    <a:pt x="5820" y="1039"/>
                  </a:cubicBezTo>
                  <a:cubicBezTo>
                    <a:pt x="8197" y="-228"/>
                    <a:pt x="10791" y="-340"/>
                    <a:pt x="13215" y="721"/>
                  </a:cubicBezTo>
                  <a:cubicBezTo>
                    <a:pt x="15638" y="1782"/>
                    <a:pt x="17764" y="3958"/>
                    <a:pt x="19274" y="6927"/>
                  </a:cubicBezTo>
                  <a:cubicBezTo>
                    <a:pt x="20785" y="9896"/>
                    <a:pt x="21600" y="13498"/>
                    <a:pt x="21599" y="17199"/>
                  </a:cubicBezTo>
                  <a:cubicBezTo>
                    <a:pt x="21599" y="17762"/>
                    <a:pt x="21460" y="19511"/>
                    <a:pt x="21376" y="20501"/>
                  </a:cubicBezTo>
                  <a:cubicBezTo>
                    <a:pt x="21371" y="20554"/>
                    <a:pt x="21354" y="20604"/>
                    <a:pt x="21328" y="20643"/>
                  </a:cubicBezTo>
                  <a:cubicBezTo>
                    <a:pt x="21302" y="20682"/>
                    <a:pt x="21269" y="20708"/>
                    <a:pt x="21232" y="20718"/>
                  </a:cubicBezTo>
                  <a:cubicBezTo>
                    <a:pt x="19856" y="21076"/>
                    <a:pt x="18460" y="21258"/>
                    <a:pt x="17061" y="21260"/>
                  </a:cubicBezTo>
                  <a:close/>
                  <a:moveTo>
                    <a:pt x="378" y="7919"/>
                  </a:moveTo>
                  <a:cubicBezTo>
                    <a:pt x="2917" y="15600"/>
                    <a:pt x="9605" y="20752"/>
                    <a:pt x="17061" y="20752"/>
                  </a:cubicBezTo>
                  <a:cubicBezTo>
                    <a:pt x="18402" y="20750"/>
                    <a:pt x="19740" y="20583"/>
                    <a:pt x="21061" y="20250"/>
                  </a:cubicBezTo>
                  <a:cubicBezTo>
                    <a:pt x="21191" y="18684"/>
                    <a:pt x="21265" y="17579"/>
                    <a:pt x="21265" y="17199"/>
                  </a:cubicBezTo>
                  <a:cubicBezTo>
                    <a:pt x="21266" y="13620"/>
                    <a:pt x="20480" y="10135"/>
                    <a:pt x="19024" y="7258"/>
                  </a:cubicBezTo>
                  <a:cubicBezTo>
                    <a:pt x="17567" y="4382"/>
                    <a:pt x="15516" y="2268"/>
                    <a:pt x="13175" y="1227"/>
                  </a:cubicBezTo>
                  <a:cubicBezTo>
                    <a:pt x="10833" y="187"/>
                    <a:pt x="8325" y="276"/>
                    <a:pt x="6020" y="1481"/>
                  </a:cubicBezTo>
                  <a:cubicBezTo>
                    <a:pt x="3716" y="2686"/>
                    <a:pt x="1737" y="4943"/>
                    <a:pt x="378" y="791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61" name="Freeform: Shape 368"/>
            <p:cNvSpPr/>
            <p:nvPr/>
          </p:nvSpPr>
          <p:spPr>
            <a:xfrm>
              <a:off x="1251742" y="863890"/>
              <a:ext cx="45835" cy="84443"/>
            </a:xfrm>
            <a:custGeom>
              <a:avLst/>
              <a:gdLst/>
              <a:ahLst/>
              <a:cxnLst>
                <a:cxn ang="0">
                  <a:pos x="wd2" y="hd2"/>
                </a:cxn>
                <a:cxn ang="5400000">
                  <a:pos x="wd2" y="hd2"/>
                </a:cxn>
                <a:cxn ang="10800000">
                  <a:pos x="wd2" y="hd2"/>
                </a:cxn>
                <a:cxn ang="16200000">
                  <a:pos x="wd2" y="hd2"/>
                </a:cxn>
              </a:cxnLst>
              <a:rect l="0" t="0" r="r" b="b"/>
              <a:pathLst>
                <a:path w="21583" h="21600" extrusionOk="0">
                  <a:moveTo>
                    <a:pt x="20908" y="13990"/>
                  </a:moveTo>
                  <a:lnTo>
                    <a:pt x="8376" y="0"/>
                  </a:lnTo>
                  <a:lnTo>
                    <a:pt x="0" y="21600"/>
                  </a:lnTo>
                  <a:lnTo>
                    <a:pt x="16769" y="19004"/>
                  </a:lnTo>
                  <a:cubicBezTo>
                    <a:pt x="17701" y="18864"/>
                    <a:pt x="18563" y="18613"/>
                    <a:pt x="19296" y="18271"/>
                  </a:cubicBezTo>
                  <a:cubicBezTo>
                    <a:pt x="20028" y="17930"/>
                    <a:pt x="20613" y="17504"/>
                    <a:pt x="21009" y="17025"/>
                  </a:cubicBezTo>
                  <a:cubicBezTo>
                    <a:pt x="21403" y="16546"/>
                    <a:pt x="21600" y="16026"/>
                    <a:pt x="21582" y="15501"/>
                  </a:cubicBezTo>
                  <a:cubicBezTo>
                    <a:pt x="21565" y="14976"/>
                    <a:pt x="21336" y="14461"/>
                    <a:pt x="20908" y="13990"/>
                  </a:cubicBezTo>
                  <a:close/>
                </a:path>
              </a:pathLst>
            </a:custGeom>
            <a:solidFill>
              <a:srgbClr val="8DC2EB"/>
            </a:solidFill>
            <a:ln w="12700" cap="flat">
              <a:noFill/>
              <a:miter lim="400000"/>
            </a:ln>
            <a:effectLst/>
          </p:spPr>
          <p:txBody>
            <a:bodyPr wrap="square" lIns="45719" tIns="45719" rIns="45719" bIns="45719" numCol="1" anchor="ctr">
              <a:noAutofit/>
            </a:bodyPr>
            <a:lstStyle/>
            <a:p>
              <a:endParaRPr/>
            </a:p>
          </p:txBody>
        </p:sp>
        <p:sp>
          <p:nvSpPr>
            <p:cNvPr id="1962" name="Freeform: Shape 369"/>
            <p:cNvSpPr/>
            <p:nvPr/>
          </p:nvSpPr>
          <p:spPr>
            <a:xfrm>
              <a:off x="1250427" y="862585"/>
              <a:ext cx="48419" cy="87074"/>
            </a:xfrm>
            <a:custGeom>
              <a:avLst/>
              <a:gdLst/>
              <a:ahLst/>
              <a:cxnLst>
                <a:cxn ang="0">
                  <a:pos x="wd2" y="hd2"/>
                </a:cxn>
                <a:cxn ang="5400000">
                  <a:pos x="wd2" y="hd2"/>
                </a:cxn>
                <a:cxn ang="10800000">
                  <a:pos x="wd2" y="hd2"/>
                </a:cxn>
                <a:cxn ang="16200000">
                  <a:pos x="wd2" y="hd2"/>
                </a:cxn>
              </a:cxnLst>
              <a:rect l="0" t="0" r="r" b="b"/>
              <a:pathLst>
                <a:path w="21578" h="21593" extrusionOk="0">
                  <a:moveTo>
                    <a:pt x="586" y="21593"/>
                  </a:moveTo>
                  <a:cubicBezTo>
                    <a:pt x="499" y="21592"/>
                    <a:pt x="414" y="21582"/>
                    <a:pt x="336" y="21561"/>
                  </a:cubicBezTo>
                  <a:cubicBezTo>
                    <a:pt x="258" y="21540"/>
                    <a:pt x="190" y="21510"/>
                    <a:pt x="136" y="21473"/>
                  </a:cubicBezTo>
                  <a:cubicBezTo>
                    <a:pt x="79" y="21436"/>
                    <a:pt x="41" y="21392"/>
                    <a:pt x="19" y="21346"/>
                  </a:cubicBezTo>
                  <a:cubicBezTo>
                    <a:pt x="-3" y="21300"/>
                    <a:pt x="-6" y="21250"/>
                    <a:pt x="11" y="21204"/>
                  </a:cubicBezTo>
                  <a:lnTo>
                    <a:pt x="7939" y="254"/>
                  </a:lnTo>
                  <a:cubicBezTo>
                    <a:pt x="7963" y="188"/>
                    <a:pt x="8024" y="129"/>
                    <a:pt x="8114" y="84"/>
                  </a:cubicBezTo>
                  <a:cubicBezTo>
                    <a:pt x="8203" y="39"/>
                    <a:pt x="8316" y="10"/>
                    <a:pt x="8436" y="3"/>
                  </a:cubicBezTo>
                  <a:cubicBezTo>
                    <a:pt x="8557" y="-7"/>
                    <a:pt x="8683" y="5"/>
                    <a:pt x="8792" y="38"/>
                  </a:cubicBezTo>
                  <a:cubicBezTo>
                    <a:pt x="8902" y="71"/>
                    <a:pt x="8989" y="122"/>
                    <a:pt x="9042" y="185"/>
                  </a:cubicBezTo>
                  <a:lnTo>
                    <a:pt x="20887" y="13748"/>
                  </a:lnTo>
                  <a:cubicBezTo>
                    <a:pt x="21324" y="14247"/>
                    <a:pt x="21560" y="14793"/>
                    <a:pt x="21577" y="15350"/>
                  </a:cubicBezTo>
                  <a:cubicBezTo>
                    <a:pt x="21594" y="15905"/>
                    <a:pt x="21390" y="16456"/>
                    <a:pt x="20983" y="16964"/>
                  </a:cubicBezTo>
                  <a:cubicBezTo>
                    <a:pt x="20576" y="17471"/>
                    <a:pt x="19973" y="17922"/>
                    <a:pt x="19217" y="18285"/>
                  </a:cubicBezTo>
                  <a:cubicBezTo>
                    <a:pt x="18462" y="18649"/>
                    <a:pt x="17573" y="18916"/>
                    <a:pt x="16612" y="19067"/>
                  </a:cubicBezTo>
                  <a:lnTo>
                    <a:pt x="742" y="21584"/>
                  </a:lnTo>
                  <a:lnTo>
                    <a:pt x="586" y="21593"/>
                  </a:lnTo>
                  <a:close/>
                  <a:moveTo>
                    <a:pt x="8809" y="1318"/>
                  </a:moveTo>
                  <a:lnTo>
                    <a:pt x="1441" y="20806"/>
                  </a:lnTo>
                  <a:lnTo>
                    <a:pt x="16379" y="18436"/>
                  </a:lnTo>
                  <a:cubicBezTo>
                    <a:pt x="17173" y="18309"/>
                    <a:pt x="17910" y="18087"/>
                    <a:pt x="18535" y="17785"/>
                  </a:cubicBezTo>
                  <a:cubicBezTo>
                    <a:pt x="19160" y="17484"/>
                    <a:pt x="19659" y="17109"/>
                    <a:pt x="19996" y="16690"/>
                  </a:cubicBezTo>
                  <a:cubicBezTo>
                    <a:pt x="20333" y="16269"/>
                    <a:pt x="20501" y="15812"/>
                    <a:pt x="20489" y="15352"/>
                  </a:cubicBezTo>
                  <a:cubicBezTo>
                    <a:pt x="20476" y="14892"/>
                    <a:pt x="20284" y="14439"/>
                    <a:pt x="19923" y="14025"/>
                  </a:cubicBezTo>
                  <a:lnTo>
                    <a:pt x="8809" y="1318"/>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63" name="Freeform: Shape 370"/>
            <p:cNvSpPr/>
            <p:nvPr/>
          </p:nvSpPr>
          <p:spPr>
            <a:xfrm>
              <a:off x="119107" y="172201"/>
              <a:ext cx="1210243" cy="1382310"/>
            </a:xfrm>
            <a:custGeom>
              <a:avLst/>
              <a:gdLst/>
              <a:ahLst/>
              <a:cxnLst>
                <a:cxn ang="0">
                  <a:pos x="wd2" y="hd2"/>
                </a:cxn>
                <a:cxn ang="5400000">
                  <a:pos x="wd2" y="hd2"/>
                </a:cxn>
                <a:cxn ang="10800000">
                  <a:pos x="wd2" y="hd2"/>
                </a:cxn>
                <a:cxn ang="16200000">
                  <a:pos x="wd2" y="hd2"/>
                </a:cxn>
              </a:cxnLst>
              <a:rect l="0" t="0" r="r" b="b"/>
              <a:pathLst>
                <a:path w="21600" h="21577" extrusionOk="0">
                  <a:moveTo>
                    <a:pt x="16565" y="0"/>
                  </a:moveTo>
                  <a:cubicBezTo>
                    <a:pt x="12357" y="1539"/>
                    <a:pt x="5743" y="2337"/>
                    <a:pt x="0" y="1765"/>
                  </a:cubicBezTo>
                  <a:lnTo>
                    <a:pt x="5128" y="21577"/>
                  </a:lnTo>
                  <a:cubicBezTo>
                    <a:pt x="5148" y="21600"/>
                    <a:pt x="21600" y="19449"/>
                    <a:pt x="21600" y="19449"/>
                  </a:cubicBezTo>
                  <a:lnTo>
                    <a:pt x="16565" y="0"/>
                  </a:ln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1964" name="Freeform: Shape 371"/>
            <p:cNvSpPr/>
            <p:nvPr/>
          </p:nvSpPr>
          <p:spPr>
            <a:xfrm>
              <a:off x="117781" y="170882"/>
              <a:ext cx="1212886" cy="1384593"/>
            </a:xfrm>
            <a:custGeom>
              <a:avLst/>
              <a:gdLst/>
              <a:ahLst/>
              <a:cxnLst>
                <a:cxn ang="0">
                  <a:pos x="wd2" y="hd2"/>
                </a:cxn>
                <a:cxn ang="5400000">
                  <a:pos x="wd2" y="hd2"/>
                </a:cxn>
                <a:cxn ang="10800000">
                  <a:pos x="wd2" y="hd2"/>
                </a:cxn>
                <a:cxn ang="16200000">
                  <a:pos x="wd2" y="hd2"/>
                </a:cxn>
              </a:cxnLst>
              <a:rect l="0" t="0" r="r" b="b"/>
              <a:pathLst>
                <a:path w="21599" h="21600" extrusionOk="0">
                  <a:moveTo>
                    <a:pt x="5139" y="21600"/>
                  </a:moveTo>
                  <a:cubicBezTo>
                    <a:pt x="5125" y="21600"/>
                    <a:pt x="5124" y="21600"/>
                    <a:pt x="5122" y="21597"/>
                  </a:cubicBezTo>
                  <a:cubicBezTo>
                    <a:pt x="5120" y="21594"/>
                    <a:pt x="5119" y="21592"/>
                    <a:pt x="5118" y="21589"/>
                  </a:cubicBezTo>
                  <a:lnTo>
                    <a:pt x="1" y="1790"/>
                  </a:lnTo>
                  <a:cubicBezTo>
                    <a:pt x="0" y="1786"/>
                    <a:pt x="0" y="1783"/>
                    <a:pt x="1" y="1780"/>
                  </a:cubicBezTo>
                  <a:cubicBezTo>
                    <a:pt x="2" y="1776"/>
                    <a:pt x="4" y="1773"/>
                    <a:pt x="7" y="1771"/>
                  </a:cubicBezTo>
                  <a:cubicBezTo>
                    <a:pt x="9" y="1769"/>
                    <a:pt x="12" y="1767"/>
                    <a:pt x="16" y="1766"/>
                  </a:cubicBezTo>
                  <a:cubicBezTo>
                    <a:pt x="19" y="1765"/>
                    <a:pt x="23" y="1764"/>
                    <a:pt x="26" y="1764"/>
                  </a:cubicBezTo>
                  <a:cubicBezTo>
                    <a:pt x="5528" y="2313"/>
                    <a:pt x="12166" y="1605"/>
                    <a:pt x="16543" y="2"/>
                  </a:cubicBezTo>
                  <a:cubicBezTo>
                    <a:pt x="16546" y="1"/>
                    <a:pt x="16549" y="0"/>
                    <a:pt x="16553" y="0"/>
                  </a:cubicBezTo>
                  <a:cubicBezTo>
                    <a:pt x="16556" y="0"/>
                    <a:pt x="16560" y="1"/>
                    <a:pt x="16563" y="2"/>
                  </a:cubicBezTo>
                  <a:cubicBezTo>
                    <a:pt x="16566" y="3"/>
                    <a:pt x="16568" y="5"/>
                    <a:pt x="16570" y="8"/>
                  </a:cubicBezTo>
                  <a:cubicBezTo>
                    <a:pt x="16572" y="10"/>
                    <a:pt x="16574" y="13"/>
                    <a:pt x="16574" y="16"/>
                  </a:cubicBezTo>
                  <a:lnTo>
                    <a:pt x="21599" y="19453"/>
                  </a:lnTo>
                  <a:cubicBezTo>
                    <a:pt x="21600" y="19459"/>
                    <a:pt x="21599" y="19464"/>
                    <a:pt x="21595" y="19469"/>
                  </a:cubicBezTo>
                  <a:cubicBezTo>
                    <a:pt x="21591" y="19474"/>
                    <a:pt x="21586" y="19477"/>
                    <a:pt x="21579" y="19478"/>
                  </a:cubicBezTo>
                  <a:cubicBezTo>
                    <a:pt x="21579" y="19478"/>
                    <a:pt x="17475" y="20015"/>
                    <a:pt x="13369" y="20550"/>
                  </a:cubicBezTo>
                  <a:cubicBezTo>
                    <a:pt x="6084" y="21498"/>
                    <a:pt x="5243" y="21600"/>
                    <a:pt x="5139" y="21600"/>
                  </a:cubicBezTo>
                  <a:close/>
                  <a:moveTo>
                    <a:pt x="54" y="1807"/>
                  </a:moveTo>
                  <a:lnTo>
                    <a:pt x="5159" y="21561"/>
                  </a:lnTo>
                  <a:cubicBezTo>
                    <a:pt x="5758" y="21507"/>
                    <a:pt x="20835" y="19533"/>
                    <a:pt x="21547" y="19439"/>
                  </a:cubicBezTo>
                  <a:lnTo>
                    <a:pt x="16535" y="49"/>
                  </a:lnTo>
                  <a:cubicBezTo>
                    <a:pt x="12160" y="1644"/>
                    <a:pt x="5546" y="2351"/>
                    <a:pt x="54" y="180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65" name="Freeform: Shape 372"/>
            <p:cNvSpPr/>
            <p:nvPr/>
          </p:nvSpPr>
          <p:spPr>
            <a:xfrm>
              <a:off x="464247" y="702731"/>
              <a:ext cx="393526" cy="707958"/>
            </a:xfrm>
            <a:custGeom>
              <a:avLst/>
              <a:gdLst/>
              <a:ahLst/>
              <a:cxnLst>
                <a:cxn ang="0">
                  <a:pos x="wd2" y="hd2"/>
                </a:cxn>
                <a:cxn ang="5400000">
                  <a:pos x="wd2" y="hd2"/>
                </a:cxn>
                <a:cxn ang="10800000">
                  <a:pos x="wd2" y="hd2"/>
                </a:cxn>
                <a:cxn ang="16200000">
                  <a:pos x="wd2" y="hd2"/>
                </a:cxn>
              </a:cxnLst>
              <a:rect l="0" t="0" r="r" b="b"/>
              <a:pathLst>
                <a:path w="21600" h="21600" extrusionOk="0">
                  <a:moveTo>
                    <a:pt x="21600" y="1753"/>
                  </a:moveTo>
                  <a:lnTo>
                    <a:pt x="8790" y="0"/>
                  </a:lnTo>
                  <a:lnTo>
                    <a:pt x="0" y="19847"/>
                  </a:lnTo>
                  <a:lnTo>
                    <a:pt x="12810" y="21600"/>
                  </a:lnTo>
                  <a:lnTo>
                    <a:pt x="21600" y="1753"/>
                  </a:ln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1966" name="Freeform: Shape 373"/>
            <p:cNvSpPr/>
            <p:nvPr/>
          </p:nvSpPr>
          <p:spPr>
            <a:xfrm>
              <a:off x="462978" y="701543"/>
              <a:ext cx="396134" cy="710478"/>
            </a:xfrm>
            <a:custGeom>
              <a:avLst/>
              <a:gdLst/>
              <a:ahLst/>
              <a:cxnLst>
                <a:cxn ang="0">
                  <a:pos x="wd2" y="hd2"/>
                </a:cxn>
                <a:cxn ang="5400000">
                  <a:pos x="wd2" y="hd2"/>
                </a:cxn>
                <a:cxn ang="10800000">
                  <a:pos x="wd2" y="hd2"/>
                </a:cxn>
                <a:cxn ang="16200000">
                  <a:pos x="wd2" y="hd2"/>
                </a:cxn>
              </a:cxnLst>
              <a:rect l="0" t="0" r="r" b="b"/>
              <a:pathLst>
                <a:path w="21597" h="21599" extrusionOk="0">
                  <a:moveTo>
                    <a:pt x="12796" y="21597"/>
                  </a:moveTo>
                  <a:lnTo>
                    <a:pt x="12779" y="21597"/>
                  </a:lnTo>
                  <a:lnTo>
                    <a:pt x="53" y="19851"/>
                  </a:lnTo>
                  <a:cubicBezTo>
                    <a:pt x="44" y="19850"/>
                    <a:pt x="36" y="19848"/>
                    <a:pt x="28" y="19844"/>
                  </a:cubicBezTo>
                  <a:cubicBezTo>
                    <a:pt x="21" y="19841"/>
                    <a:pt x="14" y="19838"/>
                    <a:pt x="10" y="19833"/>
                  </a:cubicBezTo>
                  <a:cubicBezTo>
                    <a:pt x="5" y="19829"/>
                    <a:pt x="2" y="19824"/>
                    <a:pt x="0" y="19819"/>
                  </a:cubicBezTo>
                  <a:cubicBezTo>
                    <a:pt x="-1" y="19814"/>
                    <a:pt x="0" y="19808"/>
                    <a:pt x="2" y="19803"/>
                  </a:cubicBezTo>
                  <a:lnTo>
                    <a:pt x="8732" y="27"/>
                  </a:lnTo>
                  <a:cubicBezTo>
                    <a:pt x="8737" y="17"/>
                    <a:pt x="8748" y="8"/>
                    <a:pt x="8764" y="3"/>
                  </a:cubicBezTo>
                  <a:cubicBezTo>
                    <a:pt x="8782" y="-1"/>
                    <a:pt x="8800" y="-1"/>
                    <a:pt x="8818" y="3"/>
                  </a:cubicBezTo>
                  <a:lnTo>
                    <a:pt x="21543" y="1749"/>
                  </a:lnTo>
                  <a:cubicBezTo>
                    <a:pt x="21561" y="1752"/>
                    <a:pt x="21577" y="1758"/>
                    <a:pt x="21587" y="1768"/>
                  </a:cubicBezTo>
                  <a:cubicBezTo>
                    <a:pt x="21596" y="1777"/>
                    <a:pt x="21599" y="1787"/>
                    <a:pt x="21594" y="1798"/>
                  </a:cubicBezTo>
                  <a:lnTo>
                    <a:pt x="12864" y="21573"/>
                  </a:lnTo>
                  <a:cubicBezTo>
                    <a:pt x="12862" y="21578"/>
                    <a:pt x="12858" y="21583"/>
                    <a:pt x="12852" y="21587"/>
                  </a:cubicBezTo>
                  <a:cubicBezTo>
                    <a:pt x="12847" y="21591"/>
                    <a:pt x="12840" y="21595"/>
                    <a:pt x="12832" y="21597"/>
                  </a:cubicBezTo>
                  <a:cubicBezTo>
                    <a:pt x="12820" y="21599"/>
                    <a:pt x="12808" y="21599"/>
                    <a:pt x="12796" y="21597"/>
                  </a:cubicBezTo>
                  <a:close/>
                  <a:moveTo>
                    <a:pt x="158" y="19782"/>
                  </a:moveTo>
                  <a:lnTo>
                    <a:pt x="12743" y="21509"/>
                  </a:lnTo>
                  <a:lnTo>
                    <a:pt x="21439" y="1809"/>
                  </a:lnTo>
                  <a:lnTo>
                    <a:pt x="8854" y="82"/>
                  </a:lnTo>
                  <a:lnTo>
                    <a:pt x="158" y="19782"/>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67" name="Freeform: Shape 374"/>
            <p:cNvSpPr/>
            <p:nvPr/>
          </p:nvSpPr>
          <p:spPr>
            <a:xfrm>
              <a:off x="309411" y="434108"/>
              <a:ext cx="534141" cy="393688"/>
            </a:xfrm>
            <a:custGeom>
              <a:avLst/>
              <a:gdLst/>
              <a:ahLst/>
              <a:cxnLst>
                <a:cxn ang="0">
                  <a:pos x="wd2" y="hd2"/>
                </a:cxn>
                <a:cxn ang="5400000">
                  <a:pos x="wd2" y="hd2"/>
                </a:cxn>
                <a:cxn ang="10800000">
                  <a:pos x="wd2" y="hd2"/>
                </a:cxn>
                <a:cxn ang="16200000">
                  <a:pos x="wd2" y="hd2"/>
                </a:cxn>
              </a:cxnLst>
              <a:rect l="0" t="0" r="r" b="b"/>
              <a:pathLst>
                <a:path w="21600" h="21560" extrusionOk="0">
                  <a:moveTo>
                    <a:pt x="18661" y="0"/>
                  </a:moveTo>
                  <a:cubicBezTo>
                    <a:pt x="18661" y="0"/>
                    <a:pt x="23" y="3771"/>
                    <a:pt x="0" y="3732"/>
                  </a:cubicBezTo>
                  <a:lnTo>
                    <a:pt x="2939" y="21560"/>
                  </a:lnTo>
                  <a:cubicBezTo>
                    <a:pt x="2962" y="21600"/>
                    <a:pt x="21600" y="17827"/>
                    <a:pt x="21600" y="17827"/>
                  </a:cubicBezTo>
                  <a:lnTo>
                    <a:pt x="18661" y="0"/>
                  </a:ln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1968" name="Freeform: Shape 375"/>
            <p:cNvSpPr/>
            <p:nvPr/>
          </p:nvSpPr>
          <p:spPr>
            <a:xfrm>
              <a:off x="308097" y="432901"/>
              <a:ext cx="536772" cy="395901"/>
            </a:xfrm>
            <a:custGeom>
              <a:avLst/>
              <a:gdLst/>
              <a:ahLst/>
              <a:cxnLst>
                <a:cxn ang="0">
                  <a:pos x="wd2" y="hd2"/>
                </a:cxn>
                <a:cxn ang="5400000">
                  <a:pos x="wd2" y="hd2"/>
                </a:cxn>
                <a:cxn ang="10800000">
                  <a:pos x="wd2" y="hd2"/>
                </a:cxn>
                <a:cxn ang="16200000">
                  <a:pos x="wd2" y="hd2"/>
                </a:cxn>
              </a:cxnLst>
              <a:rect l="0" t="0" r="r" b="b"/>
              <a:pathLst>
                <a:path w="21598" h="21599" extrusionOk="0">
                  <a:moveTo>
                    <a:pt x="2975" y="21599"/>
                  </a:moveTo>
                  <a:cubicBezTo>
                    <a:pt x="2944" y="21599"/>
                    <a:pt x="2940" y="21599"/>
                    <a:pt x="2936" y="21586"/>
                  </a:cubicBezTo>
                  <a:cubicBezTo>
                    <a:pt x="2932" y="21578"/>
                    <a:pt x="2929" y="21569"/>
                    <a:pt x="2927" y="21559"/>
                  </a:cubicBezTo>
                  <a:lnTo>
                    <a:pt x="1" y="3799"/>
                  </a:lnTo>
                  <a:cubicBezTo>
                    <a:pt x="-1" y="3783"/>
                    <a:pt x="1" y="3766"/>
                    <a:pt x="6" y="3752"/>
                  </a:cubicBezTo>
                  <a:cubicBezTo>
                    <a:pt x="12" y="3737"/>
                    <a:pt x="21" y="3726"/>
                    <a:pt x="32" y="3719"/>
                  </a:cubicBezTo>
                  <a:cubicBezTo>
                    <a:pt x="40" y="3715"/>
                    <a:pt x="49" y="3715"/>
                    <a:pt x="57" y="3719"/>
                  </a:cubicBezTo>
                  <a:cubicBezTo>
                    <a:pt x="414" y="3689"/>
                    <a:pt x="18430" y="37"/>
                    <a:pt x="18612" y="1"/>
                  </a:cubicBezTo>
                  <a:cubicBezTo>
                    <a:pt x="18619" y="-1"/>
                    <a:pt x="18626" y="-1"/>
                    <a:pt x="18632" y="1"/>
                  </a:cubicBezTo>
                  <a:cubicBezTo>
                    <a:pt x="18639" y="3"/>
                    <a:pt x="18645" y="7"/>
                    <a:pt x="18650" y="12"/>
                  </a:cubicBezTo>
                  <a:cubicBezTo>
                    <a:pt x="18656" y="17"/>
                    <a:pt x="18661" y="23"/>
                    <a:pt x="18664" y="31"/>
                  </a:cubicBezTo>
                  <a:cubicBezTo>
                    <a:pt x="18668" y="39"/>
                    <a:pt x="18670" y="47"/>
                    <a:pt x="18671" y="56"/>
                  </a:cubicBezTo>
                  <a:lnTo>
                    <a:pt x="21598" y="17816"/>
                  </a:lnTo>
                  <a:cubicBezTo>
                    <a:pt x="21599" y="17825"/>
                    <a:pt x="21599" y="17835"/>
                    <a:pt x="21598" y="17845"/>
                  </a:cubicBezTo>
                  <a:cubicBezTo>
                    <a:pt x="21596" y="17854"/>
                    <a:pt x="21593" y="17863"/>
                    <a:pt x="21589" y="17871"/>
                  </a:cubicBezTo>
                  <a:cubicBezTo>
                    <a:pt x="21585" y="17879"/>
                    <a:pt x="21580" y="17886"/>
                    <a:pt x="21574" y="17891"/>
                  </a:cubicBezTo>
                  <a:cubicBezTo>
                    <a:pt x="21568" y="17896"/>
                    <a:pt x="21561" y="17900"/>
                    <a:pt x="21554" y="17902"/>
                  </a:cubicBezTo>
                  <a:cubicBezTo>
                    <a:pt x="21554" y="17902"/>
                    <a:pt x="16923" y="18842"/>
                    <a:pt x="12279" y="19776"/>
                  </a:cubicBezTo>
                  <a:cubicBezTo>
                    <a:pt x="4328" y="21373"/>
                    <a:pt x="3163" y="21599"/>
                    <a:pt x="2975" y="21599"/>
                  </a:cubicBezTo>
                  <a:close/>
                  <a:moveTo>
                    <a:pt x="118" y="3835"/>
                  </a:moveTo>
                  <a:lnTo>
                    <a:pt x="3021" y="21468"/>
                  </a:lnTo>
                  <a:cubicBezTo>
                    <a:pt x="3970" y="21314"/>
                    <a:pt x="20389" y="17987"/>
                    <a:pt x="21484" y="17767"/>
                  </a:cubicBezTo>
                  <a:lnTo>
                    <a:pt x="18582" y="145"/>
                  </a:lnTo>
                  <a:cubicBezTo>
                    <a:pt x="18076" y="248"/>
                    <a:pt x="13717" y="1131"/>
                    <a:pt x="9354" y="2010"/>
                  </a:cubicBezTo>
                  <a:cubicBezTo>
                    <a:pt x="2026" y="3487"/>
                    <a:pt x="463" y="3795"/>
                    <a:pt x="118" y="383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69" name="Freeform: Shape 376"/>
            <p:cNvSpPr/>
            <p:nvPr/>
          </p:nvSpPr>
          <p:spPr>
            <a:xfrm>
              <a:off x="595703" y="909880"/>
              <a:ext cx="558507" cy="425369"/>
            </a:xfrm>
            <a:custGeom>
              <a:avLst/>
              <a:gdLst/>
              <a:ahLst/>
              <a:cxnLst>
                <a:cxn ang="0">
                  <a:pos x="wd2" y="hd2"/>
                </a:cxn>
                <a:cxn ang="5400000">
                  <a:pos x="wd2" y="hd2"/>
                </a:cxn>
                <a:cxn ang="10800000">
                  <a:pos x="wd2" y="hd2"/>
                </a:cxn>
                <a:cxn ang="16200000">
                  <a:pos x="wd2" y="hd2"/>
                </a:cxn>
              </a:cxnLst>
              <a:rect l="0" t="0" r="r" b="b"/>
              <a:pathLst>
                <a:path w="21598" h="21598" extrusionOk="0">
                  <a:moveTo>
                    <a:pt x="21552" y="21598"/>
                  </a:moveTo>
                  <a:lnTo>
                    <a:pt x="8333" y="19000"/>
                  </a:lnTo>
                  <a:cubicBezTo>
                    <a:pt x="8327" y="18999"/>
                    <a:pt x="8320" y="18996"/>
                    <a:pt x="8315" y="18991"/>
                  </a:cubicBezTo>
                  <a:cubicBezTo>
                    <a:pt x="8309" y="18987"/>
                    <a:pt x="8304" y="18981"/>
                    <a:pt x="8300" y="18974"/>
                  </a:cubicBezTo>
                  <a:cubicBezTo>
                    <a:pt x="8296" y="18968"/>
                    <a:pt x="8293" y="18960"/>
                    <a:pt x="8291" y="18951"/>
                  </a:cubicBezTo>
                  <a:cubicBezTo>
                    <a:pt x="8290" y="18943"/>
                    <a:pt x="8289" y="18934"/>
                    <a:pt x="8290" y="18925"/>
                  </a:cubicBezTo>
                  <a:cubicBezTo>
                    <a:pt x="8292" y="18908"/>
                    <a:pt x="8299" y="18892"/>
                    <a:pt x="8310" y="18881"/>
                  </a:cubicBezTo>
                  <a:cubicBezTo>
                    <a:pt x="8321" y="18871"/>
                    <a:pt x="8335" y="18866"/>
                    <a:pt x="8348" y="18869"/>
                  </a:cubicBezTo>
                  <a:lnTo>
                    <a:pt x="21491" y="21453"/>
                  </a:lnTo>
                  <a:lnTo>
                    <a:pt x="17856" y="137"/>
                  </a:lnTo>
                  <a:lnTo>
                    <a:pt x="8989" y="1871"/>
                  </a:lnTo>
                  <a:cubicBezTo>
                    <a:pt x="1948" y="3245"/>
                    <a:pt x="445" y="3534"/>
                    <a:pt x="111" y="3569"/>
                  </a:cubicBezTo>
                  <a:lnTo>
                    <a:pt x="2452" y="17262"/>
                  </a:lnTo>
                  <a:cubicBezTo>
                    <a:pt x="2454" y="17279"/>
                    <a:pt x="2451" y="17296"/>
                    <a:pt x="2443" y="17310"/>
                  </a:cubicBezTo>
                  <a:cubicBezTo>
                    <a:pt x="2436" y="17324"/>
                    <a:pt x="2425" y="17333"/>
                    <a:pt x="2412" y="17337"/>
                  </a:cubicBezTo>
                  <a:cubicBezTo>
                    <a:pt x="2400" y="17340"/>
                    <a:pt x="2387" y="17337"/>
                    <a:pt x="2376" y="17329"/>
                  </a:cubicBezTo>
                  <a:cubicBezTo>
                    <a:pt x="2365" y="17321"/>
                    <a:pt x="2356" y="17307"/>
                    <a:pt x="2353" y="17291"/>
                  </a:cubicBezTo>
                  <a:lnTo>
                    <a:pt x="2" y="3536"/>
                  </a:lnTo>
                  <a:cubicBezTo>
                    <a:pt x="-1" y="3521"/>
                    <a:pt x="0" y="3505"/>
                    <a:pt x="6" y="3492"/>
                  </a:cubicBezTo>
                  <a:cubicBezTo>
                    <a:pt x="11" y="3478"/>
                    <a:pt x="19" y="3467"/>
                    <a:pt x="30" y="3461"/>
                  </a:cubicBezTo>
                  <a:cubicBezTo>
                    <a:pt x="38" y="3458"/>
                    <a:pt x="46" y="3458"/>
                    <a:pt x="54" y="3461"/>
                  </a:cubicBezTo>
                  <a:cubicBezTo>
                    <a:pt x="395" y="3433"/>
                    <a:pt x="17713" y="36"/>
                    <a:pt x="17888" y="1"/>
                  </a:cubicBezTo>
                  <a:cubicBezTo>
                    <a:pt x="17901" y="-2"/>
                    <a:pt x="17914" y="2"/>
                    <a:pt x="17924" y="11"/>
                  </a:cubicBezTo>
                  <a:cubicBezTo>
                    <a:pt x="17935" y="21"/>
                    <a:pt x="17942" y="36"/>
                    <a:pt x="17945" y="52"/>
                  </a:cubicBezTo>
                  <a:lnTo>
                    <a:pt x="21598" y="21523"/>
                  </a:lnTo>
                  <a:cubicBezTo>
                    <a:pt x="21599" y="21534"/>
                    <a:pt x="21599" y="21545"/>
                    <a:pt x="21597" y="21555"/>
                  </a:cubicBezTo>
                  <a:cubicBezTo>
                    <a:pt x="21594" y="21566"/>
                    <a:pt x="21591" y="21575"/>
                    <a:pt x="21585" y="21584"/>
                  </a:cubicBezTo>
                  <a:cubicBezTo>
                    <a:pt x="21576" y="21593"/>
                    <a:pt x="21564" y="21598"/>
                    <a:pt x="21552" y="2159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0" name="Freeform: Shape 377"/>
            <p:cNvSpPr/>
            <p:nvPr/>
          </p:nvSpPr>
          <p:spPr>
            <a:xfrm>
              <a:off x="-1" y="130566"/>
              <a:ext cx="1132603" cy="167863"/>
            </a:xfrm>
            <a:custGeom>
              <a:avLst/>
              <a:gdLst/>
              <a:ahLst/>
              <a:cxnLst>
                <a:cxn ang="0">
                  <a:pos x="wd2" y="hd2"/>
                </a:cxn>
                <a:cxn ang="5400000">
                  <a:pos x="wd2" y="hd2"/>
                </a:cxn>
                <a:cxn ang="10800000">
                  <a:pos x="wd2" y="hd2"/>
                </a:cxn>
                <a:cxn ang="16200000">
                  <a:pos x="wd2" y="hd2"/>
                </a:cxn>
              </a:cxnLst>
              <a:rect l="0" t="0" r="r" b="b"/>
              <a:pathLst>
                <a:path w="21599" h="20745" extrusionOk="0">
                  <a:moveTo>
                    <a:pt x="6424" y="20745"/>
                  </a:moveTo>
                  <a:cubicBezTo>
                    <a:pt x="4155" y="20745"/>
                    <a:pt x="1974" y="19513"/>
                    <a:pt x="17" y="17069"/>
                  </a:cubicBezTo>
                  <a:cubicBezTo>
                    <a:pt x="11" y="17056"/>
                    <a:pt x="6" y="17030"/>
                    <a:pt x="3" y="16996"/>
                  </a:cubicBezTo>
                  <a:cubicBezTo>
                    <a:pt x="0" y="16962"/>
                    <a:pt x="-1" y="16922"/>
                    <a:pt x="0" y="16883"/>
                  </a:cubicBezTo>
                  <a:cubicBezTo>
                    <a:pt x="1" y="16844"/>
                    <a:pt x="5" y="16809"/>
                    <a:pt x="9" y="16785"/>
                  </a:cubicBezTo>
                  <a:cubicBezTo>
                    <a:pt x="14" y="16760"/>
                    <a:pt x="20" y="16747"/>
                    <a:pt x="26" y="16750"/>
                  </a:cubicBezTo>
                  <a:cubicBezTo>
                    <a:pt x="3490" y="21082"/>
                    <a:pt x="7661" y="21599"/>
                    <a:pt x="11769" y="18211"/>
                  </a:cubicBezTo>
                  <a:cubicBezTo>
                    <a:pt x="15679" y="14987"/>
                    <a:pt x="19248" y="8353"/>
                    <a:pt x="21562" y="21"/>
                  </a:cubicBezTo>
                  <a:cubicBezTo>
                    <a:pt x="21565" y="10"/>
                    <a:pt x="21568" y="4"/>
                    <a:pt x="21571" y="2"/>
                  </a:cubicBezTo>
                  <a:cubicBezTo>
                    <a:pt x="21574" y="-1"/>
                    <a:pt x="21578" y="1"/>
                    <a:pt x="21581" y="7"/>
                  </a:cubicBezTo>
                  <a:cubicBezTo>
                    <a:pt x="21584" y="12"/>
                    <a:pt x="21587" y="22"/>
                    <a:pt x="21589" y="35"/>
                  </a:cubicBezTo>
                  <a:cubicBezTo>
                    <a:pt x="21592" y="49"/>
                    <a:pt x="21594" y="65"/>
                    <a:pt x="21596" y="83"/>
                  </a:cubicBezTo>
                  <a:cubicBezTo>
                    <a:pt x="21597" y="102"/>
                    <a:pt x="21598" y="122"/>
                    <a:pt x="21599" y="143"/>
                  </a:cubicBezTo>
                  <a:cubicBezTo>
                    <a:pt x="21599" y="163"/>
                    <a:pt x="21599" y="185"/>
                    <a:pt x="21598" y="205"/>
                  </a:cubicBezTo>
                  <a:cubicBezTo>
                    <a:pt x="21597" y="225"/>
                    <a:pt x="21595" y="244"/>
                    <a:pt x="21593" y="260"/>
                  </a:cubicBezTo>
                  <a:cubicBezTo>
                    <a:pt x="21591" y="277"/>
                    <a:pt x="21589" y="290"/>
                    <a:pt x="21586" y="301"/>
                  </a:cubicBezTo>
                  <a:cubicBezTo>
                    <a:pt x="19268" y="8654"/>
                    <a:pt x="15692" y="15301"/>
                    <a:pt x="11776" y="18530"/>
                  </a:cubicBezTo>
                  <a:cubicBezTo>
                    <a:pt x="10001" y="19996"/>
                    <a:pt x="8213" y="20736"/>
                    <a:pt x="6424" y="2074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1" name="Freeform: Shape 378"/>
            <p:cNvSpPr/>
            <p:nvPr/>
          </p:nvSpPr>
          <p:spPr>
            <a:xfrm>
              <a:off x="471460" y="1464928"/>
              <a:ext cx="147644" cy="109702"/>
            </a:xfrm>
            <a:custGeom>
              <a:avLst/>
              <a:gdLst/>
              <a:ahLst/>
              <a:cxnLst>
                <a:cxn ang="0">
                  <a:pos x="wd2" y="hd2"/>
                </a:cxn>
                <a:cxn ang="5400000">
                  <a:pos x="wd2" y="hd2"/>
                </a:cxn>
                <a:cxn ang="10800000">
                  <a:pos x="wd2" y="hd2"/>
                </a:cxn>
                <a:cxn ang="16200000">
                  <a:pos x="wd2" y="hd2"/>
                </a:cxn>
              </a:cxnLst>
              <a:rect l="0" t="0" r="r" b="b"/>
              <a:pathLst>
                <a:path w="21323" h="20994" extrusionOk="0">
                  <a:moveTo>
                    <a:pt x="18734" y="15005"/>
                  </a:moveTo>
                  <a:cubicBezTo>
                    <a:pt x="18155" y="10086"/>
                    <a:pt x="20300" y="5994"/>
                    <a:pt x="20950" y="4272"/>
                  </a:cubicBezTo>
                  <a:cubicBezTo>
                    <a:pt x="21600" y="2550"/>
                    <a:pt x="20839" y="1248"/>
                    <a:pt x="18905" y="1135"/>
                  </a:cubicBezTo>
                  <a:cubicBezTo>
                    <a:pt x="14099" y="848"/>
                    <a:pt x="10216" y="3805"/>
                    <a:pt x="6468" y="0"/>
                  </a:cubicBezTo>
                  <a:lnTo>
                    <a:pt x="0" y="6508"/>
                  </a:lnTo>
                  <a:cubicBezTo>
                    <a:pt x="4443" y="14518"/>
                    <a:pt x="5128" y="21600"/>
                    <a:pt x="11828" y="20952"/>
                  </a:cubicBezTo>
                  <a:cubicBezTo>
                    <a:pt x="16940" y="20459"/>
                    <a:pt x="19041" y="21073"/>
                    <a:pt x="21323" y="18169"/>
                  </a:cubicBezTo>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1972" name="Freeform: Shape 379"/>
            <p:cNvSpPr/>
            <p:nvPr/>
          </p:nvSpPr>
          <p:spPr>
            <a:xfrm>
              <a:off x="470139" y="1463515"/>
              <a:ext cx="150318" cy="112434"/>
            </a:xfrm>
            <a:custGeom>
              <a:avLst/>
              <a:gdLst/>
              <a:ahLst/>
              <a:cxnLst>
                <a:cxn ang="0">
                  <a:pos x="wd2" y="hd2"/>
                </a:cxn>
                <a:cxn ang="5400000">
                  <a:pos x="wd2" y="hd2"/>
                </a:cxn>
                <a:cxn ang="10800000">
                  <a:pos x="wd2" y="hd2"/>
                </a:cxn>
                <a:cxn ang="16200000">
                  <a:pos x="wd2" y="hd2"/>
                </a:cxn>
              </a:cxnLst>
              <a:rect l="0" t="0" r="r" b="b"/>
              <a:pathLst>
                <a:path w="21595" h="21600" extrusionOk="0">
                  <a:moveTo>
                    <a:pt x="11128" y="21600"/>
                  </a:moveTo>
                  <a:cubicBezTo>
                    <a:pt x="6724" y="21600"/>
                    <a:pt x="5116" y="17908"/>
                    <a:pt x="2891" y="12889"/>
                  </a:cubicBezTo>
                  <a:cubicBezTo>
                    <a:pt x="2015" y="10839"/>
                    <a:pt x="1062" y="8851"/>
                    <a:pt x="35" y="6932"/>
                  </a:cubicBezTo>
                  <a:cubicBezTo>
                    <a:pt x="7" y="6878"/>
                    <a:pt x="-5" y="6812"/>
                    <a:pt x="2" y="6747"/>
                  </a:cubicBezTo>
                  <a:cubicBezTo>
                    <a:pt x="10" y="6682"/>
                    <a:pt x="36" y="6623"/>
                    <a:pt x="75" y="6583"/>
                  </a:cubicBezTo>
                  <a:lnTo>
                    <a:pt x="6509" y="50"/>
                  </a:lnTo>
                  <a:cubicBezTo>
                    <a:pt x="6542" y="17"/>
                    <a:pt x="6582" y="0"/>
                    <a:pt x="6624" y="0"/>
                  </a:cubicBezTo>
                  <a:cubicBezTo>
                    <a:pt x="6665" y="0"/>
                    <a:pt x="6705" y="17"/>
                    <a:pt x="6739" y="50"/>
                  </a:cubicBezTo>
                  <a:cubicBezTo>
                    <a:pt x="9154" y="2509"/>
                    <a:pt x="11604" y="2060"/>
                    <a:pt x="14441" y="1565"/>
                  </a:cubicBezTo>
                  <a:cubicBezTo>
                    <a:pt x="15950" y="1240"/>
                    <a:pt x="17477" y="1097"/>
                    <a:pt x="19005" y="1136"/>
                  </a:cubicBezTo>
                  <a:cubicBezTo>
                    <a:pt x="20113" y="1203"/>
                    <a:pt x="20915" y="1672"/>
                    <a:pt x="21255" y="2476"/>
                  </a:cubicBezTo>
                  <a:cubicBezTo>
                    <a:pt x="21388" y="2818"/>
                    <a:pt x="21452" y="3200"/>
                    <a:pt x="21443" y="3584"/>
                  </a:cubicBezTo>
                  <a:cubicBezTo>
                    <a:pt x="21433" y="3969"/>
                    <a:pt x="21349" y="4344"/>
                    <a:pt x="21200" y="4674"/>
                  </a:cubicBezTo>
                  <a:cubicBezTo>
                    <a:pt x="21105" y="4922"/>
                    <a:pt x="20985" y="5217"/>
                    <a:pt x="20844" y="5558"/>
                  </a:cubicBezTo>
                  <a:cubicBezTo>
                    <a:pt x="20033" y="7508"/>
                    <a:pt x="18524" y="11140"/>
                    <a:pt x="19011" y="15295"/>
                  </a:cubicBezTo>
                  <a:cubicBezTo>
                    <a:pt x="19018" y="15360"/>
                    <a:pt x="19005" y="15427"/>
                    <a:pt x="18976" y="15481"/>
                  </a:cubicBezTo>
                  <a:cubicBezTo>
                    <a:pt x="18948" y="15534"/>
                    <a:pt x="18904" y="15571"/>
                    <a:pt x="18855" y="15583"/>
                  </a:cubicBezTo>
                  <a:cubicBezTo>
                    <a:pt x="18830" y="15589"/>
                    <a:pt x="18805" y="15589"/>
                    <a:pt x="18780" y="15581"/>
                  </a:cubicBezTo>
                  <a:cubicBezTo>
                    <a:pt x="18755" y="15574"/>
                    <a:pt x="18732" y="15560"/>
                    <a:pt x="18712" y="15540"/>
                  </a:cubicBezTo>
                  <a:cubicBezTo>
                    <a:pt x="18691" y="15520"/>
                    <a:pt x="18674" y="15494"/>
                    <a:pt x="18662" y="15464"/>
                  </a:cubicBezTo>
                  <a:cubicBezTo>
                    <a:pt x="18650" y="15435"/>
                    <a:pt x="18642" y="15402"/>
                    <a:pt x="18640" y="15368"/>
                  </a:cubicBezTo>
                  <a:cubicBezTo>
                    <a:pt x="18139" y="11046"/>
                    <a:pt x="19682" y="7327"/>
                    <a:pt x="20514" y="5317"/>
                  </a:cubicBezTo>
                  <a:cubicBezTo>
                    <a:pt x="20654" y="4989"/>
                    <a:pt x="20774" y="4701"/>
                    <a:pt x="20865" y="4459"/>
                  </a:cubicBezTo>
                  <a:cubicBezTo>
                    <a:pt x="20984" y="4203"/>
                    <a:pt x="21053" y="3911"/>
                    <a:pt x="21065" y="3610"/>
                  </a:cubicBezTo>
                  <a:cubicBezTo>
                    <a:pt x="21077" y="3309"/>
                    <a:pt x="21032" y="3009"/>
                    <a:pt x="20935" y="2737"/>
                  </a:cubicBezTo>
                  <a:cubicBezTo>
                    <a:pt x="20654" y="2067"/>
                    <a:pt x="19968" y="1725"/>
                    <a:pt x="18990" y="1665"/>
                  </a:cubicBezTo>
                  <a:cubicBezTo>
                    <a:pt x="17481" y="1622"/>
                    <a:pt x="15971" y="1766"/>
                    <a:pt x="14481" y="2094"/>
                  </a:cubicBezTo>
                  <a:cubicBezTo>
                    <a:pt x="11725" y="2583"/>
                    <a:pt x="9119" y="3046"/>
                    <a:pt x="6614" y="593"/>
                  </a:cubicBezTo>
                  <a:lnTo>
                    <a:pt x="440" y="6858"/>
                  </a:lnTo>
                  <a:cubicBezTo>
                    <a:pt x="1543" y="8869"/>
                    <a:pt x="2445" y="10879"/>
                    <a:pt x="3201" y="12661"/>
                  </a:cubicBezTo>
                  <a:cubicBezTo>
                    <a:pt x="5476" y="17807"/>
                    <a:pt x="7110" y="21526"/>
                    <a:pt x="11935" y="21064"/>
                  </a:cubicBezTo>
                  <a:cubicBezTo>
                    <a:pt x="12998" y="20957"/>
                    <a:pt x="13940" y="20903"/>
                    <a:pt x="14761" y="20856"/>
                  </a:cubicBezTo>
                  <a:cubicBezTo>
                    <a:pt x="17928" y="20669"/>
                    <a:pt x="19517" y="20575"/>
                    <a:pt x="21275" y="18330"/>
                  </a:cubicBezTo>
                  <a:cubicBezTo>
                    <a:pt x="21293" y="18306"/>
                    <a:pt x="21313" y="18287"/>
                    <a:pt x="21336" y="18274"/>
                  </a:cubicBezTo>
                  <a:cubicBezTo>
                    <a:pt x="21359" y="18262"/>
                    <a:pt x="21384" y="18255"/>
                    <a:pt x="21408" y="18255"/>
                  </a:cubicBezTo>
                  <a:cubicBezTo>
                    <a:pt x="21433" y="18255"/>
                    <a:pt x="21457" y="18262"/>
                    <a:pt x="21480" y="18274"/>
                  </a:cubicBezTo>
                  <a:cubicBezTo>
                    <a:pt x="21503" y="18287"/>
                    <a:pt x="21524" y="18306"/>
                    <a:pt x="21541" y="18330"/>
                  </a:cubicBezTo>
                  <a:cubicBezTo>
                    <a:pt x="21576" y="18378"/>
                    <a:pt x="21595" y="18441"/>
                    <a:pt x="21595" y="18508"/>
                  </a:cubicBezTo>
                  <a:cubicBezTo>
                    <a:pt x="21595" y="18574"/>
                    <a:pt x="21576" y="18638"/>
                    <a:pt x="21541" y="18685"/>
                  </a:cubicBezTo>
                  <a:cubicBezTo>
                    <a:pt x="19697" y="21057"/>
                    <a:pt x="17958" y="21158"/>
                    <a:pt x="14796" y="21365"/>
                  </a:cubicBezTo>
                  <a:cubicBezTo>
                    <a:pt x="13975" y="21412"/>
                    <a:pt x="13043" y="21466"/>
                    <a:pt x="11980" y="21567"/>
                  </a:cubicBezTo>
                  <a:cubicBezTo>
                    <a:pt x="11680" y="21587"/>
                    <a:pt x="11399" y="21600"/>
                    <a:pt x="11128" y="2160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3" name="Freeform: Shape 380"/>
            <p:cNvSpPr/>
            <p:nvPr/>
          </p:nvSpPr>
          <p:spPr>
            <a:xfrm>
              <a:off x="2457001" y="724695"/>
              <a:ext cx="267866" cy="293850"/>
            </a:xfrm>
            <a:custGeom>
              <a:avLst/>
              <a:gdLst/>
              <a:ahLst/>
              <a:cxnLst>
                <a:cxn ang="0">
                  <a:pos x="wd2" y="hd2"/>
                </a:cxn>
                <a:cxn ang="5400000">
                  <a:pos x="wd2" y="hd2"/>
                </a:cxn>
                <a:cxn ang="10800000">
                  <a:pos x="wd2" y="hd2"/>
                </a:cxn>
                <a:cxn ang="16200000">
                  <a:pos x="wd2" y="hd2"/>
                </a:cxn>
              </a:cxnLst>
              <a:rect l="0" t="0" r="r" b="b"/>
              <a:pathLst>
                <a:path w="21437" h="20724" extrusionOk="0">
                  <a:moveTo>
                    <a:pt x="21437" y="17770"/>
                  </a:moveTo>
                  <a:cubicBezTo>
                    <a:pt x="21233" y="17381"/>
                    <a:pt x="21035" y="17002"/>
                    <a:pt x="20851" y="16633"/>
                  </a:cubicBezTo>
                  <a:cubicBezTo>
                    <a:pt x="19112" y="13150"/>
                    <a:pt x="16845" y="4792"/>
                    <a:pt x="13841" y="1958"/>
                  </a:cubicBezTo>
                  <a:cubicBezTo>
                    <a:pt x="10838" y="-876"/>
                    <a:pt x="5621" y="-418"/>
                    <a:pt x="3039" y="1958"/>
                  </a:cubicBezTo>
                  <a:cubicBezTo>
                    <a:pt x="-163" y="4910"/>
                    <a:pt x="-163" y="8324"/>
                    <a:pt x="108" y="11600"/>
                  </a:cubicBezTo>
                  <a:cubicBezTo>
                    <a:pt x="317" y="14117"/>
                    <a:pt x="2913" y="18094"/>
                    <a:pt x="2913" y="18094"/>
                  </a:cubicBezTo>
                  <a:lnTo>
                    <a:pt x="19011" y="20724"/>
                  </a:lnTo>
                  <a:lnTo>
                    <a:pt x="21437" y="17770"/>
                  </a:ln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974" name="Freeform: Shape 381"/>
            <p:cNvSpPr/>
            <p:nvPr/>
          </p:nvSpPr>
          <p:spPr>
            <a:xfrm>
              <a:off x="2455659" y="723393"/>
              <a:ext cx="270613" cy="296484"/>
            </a:xfrm>
            <a:custGeom>
              <a:avLst/>
              <a:gdLst/>
              <a:ahLst/>
              <a:cxnLst>
                <a:cxn ang="0">
                  <a:pos x="wd2" y="hd2"/>
                </a:cxn>
                <a:cxn ang="5400000">
                  <a:pos x="wd2" y="hd2"/>
                </a:cxn>
                <a:cxn ang="10800000">
                  <a:pos x="wd2" y="hd2"/>
                </a:cxn>
                <a:cxn ang="16200000">
                  <a:pos x="wd2" y="hd2"/>
                </a:cxn>
              </a:cxnLst>
              <a:rect l="0" t="0" r="r" b="b"/>
              <a:pathLst>
                <a:path w="21435" h="21591" extrusionOk="0">
                  <a:moveTo>
                    <a:pt x="18923" y="21590"/>
                  </a:moveTo>
                  <a:lnTo>
                    <a:pt x="18903" y="21590"/>
                  </a:lnTo>
                  <a:lnTo>
                    <a:pt x="2971" y="18872"/>
                  </a:lnTo>
                  <a:cubicBezTo>
                    <a:pt x="2956" y="18870"/>
                    <a:pt x="2942" y="18864"/>
                    <a:pt x="2930" y="18856"/>
                  </a:cubicBezTo>
                  <a:cubicBezTo>
                    <a:pt x="2917" y="18849"/>
                    <a:pt x="2907" y="18838"/>
                    <a:pt x="2899" y="18827"/>
                  </a:cubicBezTo>
                  <a:cubicBezTo>
                    <a:pt x="2794" y="18657"/>
                    <a:pt x="318" y="14669"/>
                    <a:pt x="111" y="12078"/>
                  </a:cubicBezTo>
                  <a:cubicBezTo>
                    <a:pt x="-165" y="8687"/>
                    <a:pt x="-165" y="5116"/>
                    <a:pt x="3040" y="2050"/>
                  </a:cubicBezTo>
                  <a:cubicBezTo>
                    <a:pt x="4380" y="765"/>
                    <a:pt x="6441" y="0"/>
                    <a:pt x="8565" y="0"/>
                  </a:cubicBezTo>
                  <a:lnTo>
                    <a:pt x="8618" y="0"/>
                  </a:lnTo>
                  <a:cubicBezTo>
                    <a:pt x="9602" y="-8"/>
                    <a:pt x="10577" y="170"/>
                    <a:pt x="11484" y="522"/>
                  </a:cubicBezTo>
                  <a:cubicBezTo>
                    <a:pt x="12390" y="875"/>
                    <a:pt x="13208" y="1395"/>
                    <a:pt x="13886" y="2050"/>
                  </a:cubicBezTo>
                  <a:cubicBezTo>
                    <a:pt x="15928" y="4062"/>
                    <a:pt x="17652" y="8812"/>
                    <a:pt x="19039" y="12627"/>
                  </a:cubicBezTo>
                  <a:cubicBezTo>
                    <a:pt x="19685" y="14405"/>
                    <a:pt x="20296" y="16091"/>
                    <a:pt x="20840" y="17232"/>
                  </a:cubicBezTo>
                  <a:cubicBezTo>
                    <a:pt x="21022" y="17610"/>
                    <a:pt x="21219" y="17994"/>
                    <a:pt x="21420" y="18403"/>
                  </a:cubicBezTo>
                  <a:cubicBezTo>
                    <a:pt x="21430" y="18417"/>
                    <a:pt x="21435" y="18434"/>
                    <a:pt x="21435" y="18451"/>
                  </a:cubicBezTo>
                  <a:cubicBezTo>
                    <a:pt x="21435" y="18468"/>
                    <a:pt x="21430" y="18484"/>
                    <a:pt x="21420" y="18499"/>
                  </a:cubicBezTo>
                  <a:lnTo>
                    <a:pt x="19019" y="21547"/>
                  </a:lnTo>
                  <a:cubicBezTo>
                    <a:pt x="19010" y="21562"/>
                    <a:pt x="18995" y="21574"/>
                    <a:pt x="18978" y="21581"/>
                  </a:cubicBezTo>
                  <a:cubicBezTo>
                    <a:pt x="18961" y="21589"/>
                    <a:pt x="18942" y="21592"/>
                    <a:pt x="18923" y="21590"/>
                  </a:cubicBezTo>
                  <a:close/>
                  <a:moveTo>
                    <a:pt x="3056" y="18692"/>
                  </a:moveTo>
                  <a:lnTo>
                    <a:pt x="18876" y="21390"/>
                  </a:lnTo>
                  <a:lnTo>
                    <a:pt x="21205" y="18433"/>
                  </a:lnTo>
                  <a:cubicBezTo>
                    <a:pt x="21011" y="18047"/>
                    <a:pt x="20824" y="17671"/>
                    <a:pt x="20652" y="17308"/>
                  </a:cubicBezTo>
                  <a:cubicBezTo>
                    <a:pt x="20100" y="16160"/>
                    <a:pt x="19489" y="14473"/>
                    <a:pt x="18843" y="12688"/>
                  </a:cubicBezTo>
                  <a:cubicBezTo>
                    <a:pt x="17461" y="8878"/>
                    <a:pt x="15746" y="4161"/>
                    <a:pt x="13734" y="2182"/>
                  </a:cubicBezTo>
                  <a:cubicBezTo>
                    <a:pt x="13074" y="1547"/>
                    <a:pt x="12278" y="1044"/>
                    <a:pt x="11397" y="703"/>
                  </a:cubicBezTo>
                  <a:cubicBezTo>
                    <a:pt x="10516" y="363"/>
                    <a:pt x="9568" y="193"/>
                    <a:pt x="8612" y="204"/>
                  </a:cubicBezTo>
                  <a:lnTo>
                    <a:pt x="8562" y="204"/>
                  </a:lnTo>
                  <a:cubicBezTo>
                    <a:pt x="6496" y="204"/>
                    <a:pt x="4490" y="945"/>
                    <a:pt x="3189" y="2195"/>
                  </a:cubicBezTo>
                  <a:cubicBezTo>
                    <a:pt x="53" y="5205"/>
                    <a:pt x="53" y="8728"/>
                    <a:pt x="318" y="12078"/>
                  </a:cubicBezTo>
                  <a:cubicBezTo>
                    <a:pt x="509" y="14481"/>
                    <a:pt x="2797" y="18273"/>
                    <a:pt x="3056" y="1869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5" name="Freeform: Shape 382"/>
            <p:cNvSpPr/>
            <p:nvPr/>
          </p:nvSpPr>
          <p:spPr>
            <a:xfrm>
              <a:off x="2457272" y="724556"/>
              <a:ext cx="247434" cy="219974"/>
            </a:xfrm>
            <a:custGeom>
              <a:avLst/>
              <a:gdLst/>
              <a:ahLst/>
              <a:cxnLst>
                <a:cxn ang="0">
                  <a:pos x="wd2" y="hd2"/>
                </a:cxn>
                <a:cxn ang="5400000">
                  <a:pos x="wd2" y="hd2"/>
                </a:cxn>
                <a:cxn ang="10800000">
                  <a:pos x="wd2" y="hd2"/>
                </a:cxn>
                <a:cxn ang="16200000">
                  <a:pos x="wd2" y="hd2"/>
                </a:cxn>
              </a:cxnLst>
              <a:rect l="0" t="0" r="r" b="b"/>
              <a:pathLst>
                <a:path w="21600" h="20158" extrusionOk="0">
                  <a:moveTo>
                    <a:pt x="2055" y="12534"/>
                  </a:moveTo>
                  <a:cubicBezTo>
                    <a:pt x="3578" y="12352"/>
                    <a:pt x="3903" y="10335"/>
                    <a:pt x="4777" y="9319"/>
                  </a:cubicBezTo>
                  <a:cubicBezTo>
                    <a:pt x="5310" y="8699"/>
                    <a:pt x="6221" y="8319"/>
                    <a:pt x="6997" y="8661"/>
                  </a:cubicBezTo>
                  <a:cubicBezTo>
                    <a:pt x="7636" y="8942"/>
                    <a:pt x="7859" y="9664"/>
                    <a:pt x="7929" y="10332"/>
                  </a:cubicBezTo>
                  <a:cubicBezTo>
                    <a:pt x="8026" y="11272"/>
                    <a:pt x="7466" y="14858"/>
                    <a:pt x="7387" y="15699"/>
                  </a:cubicBezTo>
                  <a:cubicBezTo>
                    <a:pt x="7149" y="18192"/>
                    <a:pt x="7776" y="19934"/>
                    <a:pt x="10148" y="20141"/>
                  </a:cubicBezTo>
                  <a:cubicBezTo>
                    <a:pt x="13857" y="20461"/>
                    <a:pt x="17359" y="15807"/>
                    <a:pt x="21600" y="18524"/>
                  </a:cubicBezTo>
                  <a:cubicBezTo>
                    <a:pt x="19877" y="13305"/>
                    <a:pt x="17742" y="5551"/>
                    <a:pt x="15075" y="2543"/>
                  </a:cubicBezTo>
                  <a:cubicBezTo>
                    <a:pt x="11799" y="-1139"/>
                    <a:pt x="6108" y="-544"/>
                    <a:pt x="3291" y="2543"/>
                  </a:cubicBezTo>
                  <a:cubicBezTo>
                    <a:pt x="877" y="5189"/>
                    <a:pt x="131" y="8133"/>
                    <a:pt x="0" y="11102"/>
                  </a:cubicBezTo>
                  <a:cubicBezTo>
                    <a:pt x="505" y="11975"/>
                    <a:pt x="1172" y="12643"/>
                    <a:pt x="2055" y="12534"/>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976" name="Freeform: Shape 383"/>
            <p:cNvSpPr/>
            <p:nvPr/>
          </p:nvSpPr>
          <p:spPr>
            <a:xfrm>
              <a:off x="2456093" y="723672"/>
              <a:ext cx="250149" cy="222255"/>
            </a:xfrm>
            <a:custGeom>
              <a:avLst/>
              <a:gdLst/>
              <a:ahLst/>
              <a:cxnLst>
                <a:cxn ang="0">
                  <a:pos x="wd2" y="hd2"/>
                </a:cxn>
                <a:cxn ang="5400000">
                  <a:pos x="wd2" y="hd2"/>
                </a:cxn>
                <a:cxn ang="10800000">
                  <a:pos x="wd2" y="hd2"/>
                </a:cxn>
                <a:cxn ang="16200000">
                  <a:pos x="wd2" y="hd2"/>
                </a:cxn>
              </a:cxnLst>
              <a:rect l="0" t="0" r="r" b="b"/>
              <a:pathLst>
                <a:path w="21596" h="21589" extrusionOk="0">
                  <a:moveTo>
                    <a:pt x="10520" y="21589"/>
                  </a:moveTo>
                  <a:cubicBezTo>
                    <a:pt x="10391" y="21589"/>
                    <a:pt x="10259" y="21589"/>
                    <a:pt x="10129" y="21572"/>
                  </a:cubicBezTo>
                  <a:cubicBezTo>
                    <a:pt x="9162" y="21481"/>
                    <a:pt x="8431" y="21108"/>
                    <a:pt x="7955" y="20461"/>
                  </a:cubicBezTo>
                  <a:cubicBezTo>
                    <a:pt x="7353" y="19654"/>
                    <a:pt x="7142" y="18428"/>
                    <a:pt x="7295" y="16734"/>
                  </a:cubicBezTo>
                  <a:cubicBezTo>
                    <a:pt x="7317" y="16490"/>
                    <a:pt x="7371" y="16039"/>
                    <a:pt x="7443" y="15467"/>
                  </a:cubicBezTo>
                  <a:cubicBezTo>
                    <a:pt x="7624" y="14000"/>
                    <a:pt x="7898" y="11784"/>
                    <a:pt x="7828" y="11062"/>
                  </a:cubicBezTo>
                  <a:cubicBezTo>
                    <a:pt x="7744" y="10181"/>
                    <a:pt x="7458" y="9619"/>
                    <a:pt x="6979" y="9392"/>
                  </a:cubicBezTo>
                  <a:cubicBezTo>
                    <a:pt x="6211" y="9033"/>
                    <a:pt x="5368" y="9487"/>
                    <a:pt x="4911" y="10070"/>
                  </a:cubicBezTo>
                  <a:cubicBezTo>
                    <a:pt x="4624" y="10465"/>
                    <a:pt x="4381" y="10897"/>
                    <a:pt x="4185" y="11357"/>
                  </a:cubicBezTo>
                  <a:cubicBezTo>
                    <a:pt x="3706" y="12353"/>
                    <a:pt x="3215" y="13390"/>
                    <a:pt x="2146" y="13522"/>
                  </a:cubicBezTo>
                  <a:cubicBezTo>
                    <a:pt x="1354" y="13627"/>
                    <a:pt x="641" y="13099"/>
                    <a:pt x="5" y="11957"/>
                  </a:cubicBezTo>
                  <a:cubicBezTo>
                    <a:pt x="-2" y="11933"/>
                    <a:pt x="-2" y="11906"/>
                    <a:pt x="5" y="11882"/>
                  </a:cubicBezTo>
                  <a:cubicBezTo>
                    <a:pt x="162" y="8088"/>
                    <a:pt x="1210" y="5177"/>
                    <a:pt x="3291" y="2734"/>
                  </a:cubicBezTo>
                  <a:cubicBezTo>
                    <a:pt x="4751" y="1020"/>
                    <a:pt x="6997" y="0"/>
                    <a:pt x="9313" y="0"/>
                  </a:cubicBezTo>
                  <a:lnTo>
                    <a:pt x="9370" y="0"/>
                  </a:lnTo>
                  <a:cubicBezTo>
                    <a:pt x="10443" y="-11"/>
                    <a:pt x="11506" y="226"/>
                    <a:pt x="12494" y="696"/>
                  </a:cubicBezTo>
                  <a:cubicBezTo>
                    <a:pt x="13482" y="1167"/>
                    <a:pt x="14373" y="1860"/>
                    <a:pt x="15113" y="2734"/>
                  </a:cubicBezTo>
                  <a:cubicBezTo>
                    <a:pt x="17338" y="5418"/>
                    <a:pt x="19217" y="11750"/>
                    <a:pt x="20729" y="16839"/>
                  </a:cubicBezTo>
                  <a:cubicBezTo>
                    <a:pt x="21030" y="17855"/>
                    <a:pt x="21313" y="18811"/>
                    <a:pt x="21590" y="19709"/>
                  </a:cubicBezTo>
                  <a:cubicBezTo>
                    <a:pt x="21597" y="19733"/>
                    <a:pt x="21598" y="19760"/>
                    <a:pt x="21591" y="19785"/>
                  </a:cubicBezTo>
                  <a:cubicBezTo>
                    <a:pt x="21585" y="19809"/>
                    <a:pt x="21572" y="19831"/>
                    <a:pt x="21554" y="19848"/>
                  </a:cubicBezTo>
                  <a:cubicBezTo>
                    <a:pt x="21535" y="19862"/>
                    <a:pt x="21512" y="19870"/>
                    <a:pt x="21489" y="19870"/>
                  </a:cubicBezTo>
                  <a:cubicBezTo>
                    <a:pt x="21466" y="19870"/>
                    <a:pt x="21443" y="19862"/>
                    <a:pt x="21424" y="19848"/>
                  </a:cubicBezTo>
                  <a:cubicBezTo>
                    <a:pt x="18943" y="18153"/>
                    <a:pt x="16703" y="19244"/>
                    <a:pt x="14534" y="20305"/>
                  </a:cubicBezTo>
                  <a:cubicBezTo>
                    <a:pt x="13155" y="20952"/>
                    <a:pt x="11864" y="21589"/>
                    <a:pt x="10520" y="21589"/>
                  </a:cubicBezTo>
                  <a:close/>
                  <a:moveTo>
                    <a:pt x="6404" y="9006"/>
                  </a:moveTo>
                  <a:cubicBezTo>
                    <a:pt x="6632" y="9006"/>
                    <a:pt x="6857" y="9057"/>
                    <a:pt x="7067" y="9155"/>
                  </a:cubicBezTo>
                  <a:cubicBezTo>
                    <a:pt x="7624" y="9419"/>
                    <a:pt x="7970" y="10053"/>
                    <a:pt x="8054" y="11032"/>
                  </a:cubicBezTo>
                  <a:cubicBezTo>
                    <a:pt x="8127" y="11774"/>
                    <a:pt x="7862" y="13922"/>
                    <a:pt x="7666" y="15490"/>
                  </a:cubicBezTo>
                  <a:cubicBezTo>
                    <a:pt x="7597" y="16056"/>
                    <a:pt x="7539" y="16507"/>
                    <a:pt x="7518" y="16747"/>
                  </a:cubicBezTo>
                  <a:cubicBezTo>
                    <a:pt x="7374" y="18387"/>
                    <a:pt x="7572" y="19549"/>
                    <a:pt x="8121" y="20298"/>
                  </a:cubicBezTo>
                  <a:cubicBezTo>
                    <a:pt x="8563" y="20898"/>
                    <a:pt x="9226" y="21233"/>
                    <a:pt x="10141" y="21315"/>
                  </a:cubicBezTo>
                  <a:cubicBezTo>
                    <a:pt x="11565" y="21450"/>
                    <a:pt x="12954" y="20772"/>
                    <a:pt x="14420" y="20058"/>
                  </a:cubicBezTo>
                  <a:cubicBezTo>
                    <a:pt x="16564" y="19007"/>
                    <a:pt x="18780" y="17927"/>
                    <a:pt x="21253" y="19444"/>
                  </a:cubicBezTo>
                  <a:cubicBezTo>
                    <a:pt x="21006" y="18641"/>
                    <a:pt x="20753" y="17784"/>
                    <a:pt x="20488" y="16897"/>
                  </a:cubicBezTo>
                  <a:cubicBezTo>
                    <a:pt x="18982" y="11831"/>
                    <a:pt x="17115" y="5526"/>
                    <a:pt x="14923" y="2887"/>
                  </a:cubicBezTo>
                  <a:cubicBezTo>
                    <a:pt x="14204" y="2041"/>
                    <a:pt x="13339" y="1369"/>
                    <a:pt x="12380" y="914"/>
                  </a:cubicBezTo>
                  <a:cubicBezTo>
                    <a:pt x="11421" y="460"/>
                    <a:pt x="10390" y="232"/>
                    <a:pt x="9349" y="244"/>
                  </a:cubicBezTo>
                  <a:lnTo>
                    <a:pt x="9295" y="244"/>
                  </a:lnTo>
                  <a:cubicBezTo>
                    <a:pt x="7043" y="244"/>
                    <a:pt x="4856" y="1233"/>
                    <a:pt x="3438" y="2900"/>
                  </a:cubicBezTo>
                  <a:cubicBezTo>
                    <a:pt x="1402" y="5292"/>
                    <a:pt x="376" y="8138"/>
                    <a:pt x="216" y="11852"/>
                  </a:cubicBezTo>
                  <a:cubicBezTo>
                    <a:pt x="788" y="12868"/>
                    <a:pt x="1421" y="13353"/>
                    <a:pt x="2119" y="13265"/>
                  </a:cubicBezTo>
                  <a:cubicBezTo>
                    <a:pt x="3071" y="13143"/>
                    <a:pt x="3534" y="12170"/>
                    <a:pt x="3986" y="11232"/>
                  </a:cubicBezTo>
                  <a:cubicBezTo>
                    <a:pt x="4191" y="10755"/>
                    <a:pt x="4445" y="10307"/>
                    <a:pt x="4742" y="9897"/>
                  </a:cubicBezTo>
                  <a:cubicBezTo>
                    <a:pt x="4951" y="9628"/>
                    <a:pt x="5206" y="9411"/>
                    <a:pt x="5491" y="9256"/>
                  </a:cubicBezTo>
                  <a:cubicBezTo>
                    <a:pt x="5777" y="9102"/>
                    <a:pt x="6088" y="9014"/>
                    <a:pt x="6404" y="8999"/>
                  </a:cubicBezTo>
                  <a:lnTo>
                    <a:pt x="6404" y="900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7" name="Freeform: Shape 384"/>
            <p:cNvSpPr/>
            <p:nvPr/>
          </p:nvSpPr>
          <p:spPr>
            <a:xfrm>
              <a:off x="2209984" y="741513"/>
              <a:ext cx="348718" cy="412712"/>
            </a:xfrm>
            <a:custGeom>
              <a:avLst/>
              <a:gdLst/>
              <a:ahLst/>
              <a:cxnLst>
                <a:cxn ang="0">
                  <a:pos x="wd2" y="hd2"/>
                </a:cxn>
                <a:cxn ang="5400000">
                  <a:pos x="wd2" y="hd2"/>
                </a:cxn>
                <a:cxn ang="10800000">
                  <a:pos x="wd2" y="hd2"/>
                </a:cxn>
                <a:cxn ang="16200000">
                  <a:pos x="wd2" y="hd2"/>
                </a:cxn>
              </a:cxnLst>
              <a:rect l="0" t="0" r="r" b="b"/>
              <a:pathLst>
                <a:path w="20614" h="20902" extrusionOk="0">
                  <a:moveTo>
                    <a:pt x="15414" y="20902"/>
                  </a:moveTo>
                  <a:cubicBezTo>
                    <a:pt x="11033" y="18938"/>
                    <a:pt x="3756" y="15839"/>
                    <a:pt x="1989" y="11010"/>
                  </a:cubicBezTo>
                  <a:cubicBezTo>
                    <a:pt x="222" y="6181"/>
                    <a:pt x="-986" y="3605"/>
                    <a:pt x="1105" y="1678"/>
                  </a:cubicBezTo>
                  <a:cubicBezTo>
                    <a:pt x="3195" y="-249"/>
                    <a:pt x="6591" y="-698"/>
                    <a:pt x="7703" y="1298"/>
                  </a:cubicBezTo>
                  <a:cubicBezTo>
                    <a:pt x="8814" y="3294"/>
                    <a:pt x="11430" y="6085"/>
                    <a:pt x="11430" y="6085"/>
                  </a:cubicBezTo>
                  <a:lnTo>
                    <a:pt x="20614" y="17484"/>
                  </a:lnTo>
                  <a:lnTo>
                    <a:pt x="15414" y="20902"/>
                  </a:ln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1978" name="Freeform: Shape 385"/>
            <p:cNvSpPr/>
            <p:nvPr/>
          </p:nvSpPr>
          <p:spPr>
            <a:xfrm>
              <a:off x="2208645" y="740494"/>
              <a:ext cx="351385" cy="415058"/>
            </a:xfrm>
            <a:custGeom>
              <a:avLst/>
              <a:gdLst/>
              <a:ahLst/>
              <a:cxnLst>
                <a:cxn ang="0">
                  <a:pos x="wd2" y="hd2"/>
                </a:cxn>
                <a:cxn ang="5400000">
                  <a:pos x="wd2" y="hd2"/>
                </a:cxn>
                <a:cxn ang="10800000">
                  <a:pos x="wd2" y="hd2"/>
                </a:cxn>
                <a:cxn ang="16200000">
                  <a:pos x="wd2" y="hd2"/>
                </a:cxn>
              </a:cxnLst>
              <a:rect l="0" t="0" r="r" b="b"/>
              <a:pathLst>
                <a:path w="20777" h="21433" extrusionOk="0">
                  <a:moveTo>
                    <a:pt x="15498" y="21431"/>
                  </a:moveTo>
                  <a:cubicBezTo>
                    <a:pt x="15486" y="21434"/>
                    <a:pt x="15473" y="21434"/>
                    <a:pt x="15461" y="21431"/>
                  </a:cubicBezTo>
                  <a:lnTo>
                    <a:pt x="14976" y="21210"/>
                  </a:lnTo>
                  <a:cubicBezTo>
                    <a:pt x="10488" y="19166"/>
                    <a:pt x="3709" y="16078"/>
                    <a:pt x="1995" y="11314"/>
                  </a:cubicBezTo>
                  <a:cubicBezTo>
                    <a:pt x="1853" y="10918"/>
                    <a:pt x="1713" y="10535"/>
                    <a:pt x="1583" y="10167"/>
                  </a:cubicBezTo>
                  <a:cubicBezTo>
                    <a:pt x="34" y="5913"/>
                    <a:pt x="-820" y="3570"/>
                    <a:pt x="1131" y="1732"/>
                  </a:cubicBezTo>
                  <a:cubicBezTo>
                    <a:pt x="2443" y="500"/>
                    <a:pt x="4268" y="-166"/>
                    <a:pt x="5782" y="36"/>
                  </a:cubicBezTo>
                  <a:cubicBezTo>
                    <a:pt x="6230" y="84"/>
                    <a:pt x="6656" y="231"/>
                    <a:pt x="7020" y="463"/>
                  </a:cubicBezTo>
                  <a:cubicBezTo>
                    <a:pt x="7384" y="696"/>
                    <a:pt x="7674" y="1005"/>
                    <a:pt x="7863" y="1363"/>
                  </a:cubicBezTo>
                  <a:cubicBezTo>
                    <a:pt x="8960" y="3370"/>
                    <a:pt x="11554" y="6203"/>
                    <a:pt x="11575" y="6226"/>
                  </a:cubicBezTo>
                  <a:lnTo>
                    <a:pt x="20765" y="17851"/>
                  </a:lnTo>
                  <a:cubicBezTo>
                    <a:pt x="20776" y="17865"/>
                    <a:pt x="20780" y="17883"/>
                    <a:pt x="20777" y="17900"/>
                  </a:cubicBezTo>
                  <a:cubicBezTo>
                    <a:pt x="20773" y="17917"/>
                    <a:pt x="20762" y="17932"/>
                    <a:pt x="20747" y="17943"/>
                  </a:cubicBezTo>
                  <a:lnTo>
                    <a:pt x="15543" y="21415"/>
                  </a:lnTo>
                  <a:cubicBezTo>
                    <a:pt x="15531" y="21425"/>
                    <a:pt x="15515" y="21431"/>
                    <a:pt x="15498" y="21431"/>
                  </a:cubicBezTo>
                  <a:close/>
                  <a:moveTo>
                    <a:pt x="5225" y="128"/>
                  </a:moveTo>
                  <a:cubicBezTo>
                    <a:pt x="3878" y="128"/>
                    <a:pt x="2366" y="758"/>
                    <a:pt x="1240" y="1817"/>
                  </a:cubicBezTo>
                  <a:cubicBezTo>
                    <a:pt x="-651" y="3597"/>
                    <a:pt x="195" y="5913"/>
                    <a:pt x="1727" y="10119"/>
                  </a:cubicBezTo>
                  <a:cubicBezTo>
                    <a:pt x="1865" y="10488"/>
                    <a:pt x="2002" y="10871"/>
                    <a:pt x="2140" y="11266"/>
                  </a:cubicBezTo>
                  <a:cubicBezTo>
                    <a:pt x="3835" y="15978"/>
                    <a:pt x="10581" y="19050"/>
                    <a:pt x="15044" y="21082"/>
                  </a:cubicBezTo>
                  <a:lnTo>
                    <a:pt x="15487" y="21284"/>
                  </a:lnTo>
                  <a:lnTo>
                    <a:pt x="20596" y="17872"/>
                  </a:lnTo>
                  <a:lnTo>
                    <a:pt x="11453" y="6304"/>
                  </a:lnTo>
                  <a:cubicBezTo>
                    <a:pt x="11431" y="6280"/>
                    <a:pt x="8824" y="3434"/>
                    <a:pt x="7718" y="1414"/>
                  </a:cubicBezTo>
                  <a:cubicBezTo>
                    <a:pt x="7541" y="1077"/>
                    <a:pt x="7268" y="786"/>
                    <a:pt x="6926" y="567"/>
                  </a:cubicBezTo>
                  <a:cubicBezTo>
                    <a:pt x="6584" y="348"/>
                    <a:pt x="6184" y="208"/>
                    <a:pt x="5763" y="162"/>
                  </a:cubicBezTo>
                  <a:cubicBezTo>
                    <a:pt x="5585" y="138"/>
                    <a:pt x="5405" y="127"/>
                    <a:pt x="5225" y="12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79" name="Freeform: Shape 386"/>
            <p:cNvSpPr/>
            <p:nvPr/>
          </p:nvSpPr>
          <p:spPr>
            <a:xfrm>
              <a:off x="2295642" y="980460"/>
              <a:ext cx="142309" cy="135050"/>
            </a:xfrm>
            <a:custGeom>
              <a:avLst/>
              <a:gdLst/>
              <a:ahLst/>
              <a:cxnLst>
                <a:cxn ang="0">
                  <a:pos x="wd2" y="hd2"/>
                </a:cxn>
                <a:cxn ang="5400000">
                  <a:pos x="wd2" y="hd2"/>
                </a:cxn>
                <a:cxn ang="10800000">
                  <a:pos x="wd2" y="hd2"/>
                </a:cxn>
                <a:cxn ang="16200000">
                  <a:pos x="wd2" y="hd2"/>
                </a:cxn>
              </a:cxnLst>
              <a:rect l="0" t="0" r="r" b="b"/>
              <a:pathLst>
                <a:path w="21599" h="21400" extrusionOk="0">
                  <a:moveTo>
                    <a:pt x="21599" y="11297"/>
                  </a:moveTo>
                  <a:cubicBezTo>
                    <a:pt x="21584" y="8462"/>
                    <a:pt x="20553" y="5736"/>
                    <a:pt x="18711" y="3654"/>
                  </a:cubicBezTo>
                  <a:cubicBezTo>
                    <a:pt x="16869" y="1571"/>
                    <a:pt x="14348" y="283"/>
                    <a:pt x="11643" y="41"/>
                  </a:cubicBezTo>
                  <a:cubicBezTo>
                    <a:pt x="8938" y="-200"/>
                    <a:pt x="6244" y="622"/>
                    <a:pt x="4090" y="2348"/>
                  </a:cubicBezTo>
                  <a:cubicBezTo>
                    <a:pt x="1935" y="4073"/>
                    <a:pt x="477" y="6577"/>
                    <a:pt x="0" y="9368"/>
                  </a:cubicBezTo>
                  <a:cubicBezTo>
                    <a:pt x="4526" y="14104"/>
                    <a:pt x="10217" y="18078"/>
                    <a:pt x="15707" y="21400"/>
                  </a:cubicBezTo>
                  <a:cubicBezTo>
                    <a:pt x="17483" y="20442"/>
                    <a:pt x="18972" y="18994"/>
                    <a:pt x="20011" y="17211"/>
                  </a:cubicBezTo>
                  <a:cubicBezTo>
                    <a:pt x="21050" y="15429"/>
                    <a:pt x="21600" y="13383"/>
                    <a:pt x="21599" y="11297"/>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80" name="Freeform: Shape 387"/>
            <p:cNvSpPr/>
            <p:nvPr/>
          </p:nvSpPr>
          <p:spPr>
            <a:xfrm>
              <a:off x="2294218" y="978830"/>
              <a:ext cx="145059" cy="138054"/>
            </a:xfrm>
            <a:custGeom>
              <a:avLst/>
              <a:gdLst/>
              <a:ahLst/>
              <a:cxnLst>
                <a:cxn ang="0">
                  <a:pos x="wd2" y="hd2"/>
                </a:cxn>
                <a:cxn ang="5400000">
                  <a:pos x="wd2" y="hd2"/>
                </a:cxn>
                <a:cxn ang="10800000">
                  <a:pos x="wd2" y="hd2"/>
                </a:cxn>
                <a:cxn ang="16200000">
                  <a:pos x="wd2" y="hd2"/>
                </a:cxn>
              </a:cxnLst>
              <a:rect l="0" t="0" r="r" b="b"/>
              <a:pathLst>
                <a:path w="21486" h="21445" extrusionOk="0">
                  <a:moveTo>
                    <a:pt x="15524" y="21438"/>
                  </a:moveTo>
                  <a:cubicBezTo>
                    <a:pt x="15492" y="21448"/>
                    <a:pt x="15457" y="21448"/>
                    <a:pt x="15425" y="21438"/>
                  </a:cubicBezTo>
                  <a:cubicBezTo>
                    <a:pt x="8849" y="17445"/>
                    <a:pt x="3822" y="13576"/>
                    <a:pt x="56" y="9610"/>
                  </a:cubicBezTo>
                  <a:cubicBezTo>
                    <a:pt x="34" y="9588"/>
                    <a:pt x="18" y="9561"/>
                    <a:pt x="8" y="9530"/>
                  </a:cubicBezTo>
                  <a:cubicBezTo>
                    <a:pt x="0" y="9500"/>
                    <a:pt x="-2" y="9467"/>
                    <a:pt x="4" y="9436"/>
                  </a:cubicBezTo>
                  <a:cubicBezTo>
                    <a:pt x="315" y="7530"/>
                    <a:pt x="1085" y="5739"/>
                    <a:pt x="2241" y="4232"/>
                  </a:cubicBezTo>
                  <a:cubicBezTo>
                    <a:pt x="3397" y="2726"/>
                    <a:pt x="4901" y="1554"/>
                    <a:pt x="6610" y="829"/>
                  </a:cubicBezTo>
                  <a:cubicBezTo>
                    <a:pt x="8320" y="103"/>
                    <a:pt x="10177" y="-152"/>
                    <a:pt x="12007" y="87"/>
                  </a:cubicBezTo>
                  <a:cubicBezTo>
                    <a:pt x="13837" y="327"/>
                    <a:pt x="15578" y="1052"/>
                    <a:pt x="17065" y="2196"/>
                  </a:cubicBezTo>
                  <a:cubicBezTo>
                    <a:pt x="18552" y="3339"/>
                    <a:pt x="19736" y="4863"/>
                    <a:pt x="20504" y="6621"/>
                  </a:cubicBezTo>
                  <a:cubicBezTo>
                    <a:pt x="21272" y="8379"/>
                    <a:pt x="21598" y="10314"/>
                    <a:pt x="21452" y="12242"/>
                  </a:cubicBezTo>
                  <a:cubicBezTo>
                    <a:pt x="21307" y="14170"/>
                    <a:pt x="20694" y="16027"/>
                    <a:pt x="19672" y="17636"/>
                  </a:cubicBezTo>
                  <a:cubicBezTo>
                    <a:pt x="18649" y="19245"/>
                    <a:pt x="17252" y="20554"/>
                    <a:pt x="15611" y="21438"/>
                  </a:cubicBezTo>
                  <a:cubicBezTo>
                    <a:pt x="15583" y="21445"/>
                    <a:pt x="15552" y="21445"/>
                    <a:pt x="15524" y="21438"/>
                  </a:cubicBezTo>
                  <a:close/>
                  <a:moveTo>
                    <a:pt x="402" y="9372"/>
                  </a:moveTo>
                  <a:cubicBezTo>
                    <a:pt x="4117" y="13262"/>
                    <a:pt x="9071" y="17071"/>
                    <a:pt x="15529" y="21004"/>
                  </a:cubicBezTo>
                  <a:cubicBezTo>
                    <a:pt x="17094" y="20140"/>
                    <a:pt x="18422" y="18871"/>
                    <a:pt x="19391" y="17320"/>
                  </a:cubicBezTo>
                  <a:cubicBezTo>
                    <a:pt x="20360" y="15768"/>
                    <a:pt x="20937" y="13983"/>
                    <a:pt x="21067" y="12134"/>
                  </a:cubicBezTo>
                  <a:cubicBezTo>
                    <a:pt x="21198" y="10284"/>
                    <a:pt x="20877" y="8430"/>
                    <a:pt x="20137" y="6746"/>
                  </a:cubicBezTo>
                  <a:cubicBezTo>
                    <a:pt x="19396" y="5061"/>
                    <a:pt x="18259" y="3602"/>
                    <a:pt x="16833" y="2506"/>
                  </a:cubicBezTo>
                  <a:cubicBezTo>
                    <a:pt x="15406" y="1409"/>
                    <a:pt x="13738" y="711"/>
                    <a:pt x="11984" y="476"/>
                  </a:cubicBezTo>
                  <a:cubicBezTo>
                    <a:pt x="10229" y="241"/>
                    <a:pt x="8447" y="479"/>
                    <a:pt x="6804" y="1165"/>
                  </a:cubicBezTo>
                  <a:cubicBezTo>
                    <a:pt x="5161" y="1852"/>
                    <a:pt x="3712" y="2965"/>
                    <a:pt x="2592" y="4400"/>
                  </a:cubicBezTo>
                  <a:cubicBezTo>
                    <a:pt x="1472" y="5836"/>
                    <a:pt x="719" y="7547"/>
                    <a:pt x="402" y="937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81" name="Freeform: Shape 388"/>
            <p:cNvSpPr/>
            <p:nvPr/>
          </p:nvSpPr>
          <p:spPr>
            <a:xfrm>
              <a:off x="2424695" y="1104082"/>
              <a:ext cx="95395" cy="50178"/>
            </a:xfrm>
            <a:custGeom>
              <a:avLst/>
              <a:gdLst/>
              <a:ahLst/>
              <a:cxnLst>
                <a:cxn ang="0">
                  <a:pos x="wd2" y="hd2"/>
                </a:cxn>
                <a:cxn ang="5400000">
                  <a:pos x="wd2" y="hd2"/>
                </a:cxn>
                <a:cxn ang="10800000">
                  <a:pos x="wd2" y="hd2"/>
                </a:cxn>
                <a:cxn ang="16200000">
                  <a:pos x="wd2" y="hd2"/>
                </a:cxn>
              </a:cxnLst>
              <a:rect l="0" t="0" r="r" b="b"/>
              <a:pathLst>
                <a:path w="21600" h="20862" extrusionOk="0">
                  <a:moveTo>
                    <a:pt x="21600" y="5157"/>
                  </a:moveTo>
                  <a:cubicBezTo>
                    <a:pt x="18266" y="996"/>
                    <a:pt x="14209" y="-738"/>
                    <a:pt x="10217" y="289"/>
                  </a:cubicBezTo>
                  <a:cubicBezTo>
                    <a:pt x="6225" y="1314"/>
                    <a:pt x="2583" y="5029"/>
                    <a:pt x="0" y="10711"/>
                  </a:cubicBezTo>
                  <a:cubicBezTo>
                    <a:pt x="3736" y="14438"/>
                    <a:pt x="7290" y="17802"/>
                    <a:pt x="10449" y="20862"/>
                  </a:cubicBezTo>
                  <a:lnTo>
                    <a:pt x="21600" y="5157"/>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82" name="Freeform: Shape 389"/>
            <p:cNvSpPr/>
            <p:nvPr/>
          </p:nvSpPr>
          <p:spPr>
            <a:xfrm>
              <a:off x="2423280" y="1102848"/>
              <a:ext cx="98101" cy="52705"/>
            </a:xfrm>
            <a:custGeom>
              <a:avLst/>
              <a:gdLst/>
              <a:ahLst/>
              <a:cxnLst>
                <a:cxn ang="0">
                  <a:pos x="wd2" y="hd2"/>
                </a:cxn>
                <a:cxn ang="5400000">
                  <a:pos x="wd2" y="hd2"/>
                </a:cxn>
                <a:cxn ang="10800000">
                  <a:pos x="wd2" y="hd2"/>
                </a:cxn>
                <a:cxn ang="16200000">
                  <a:pos x="wd2" y="hd2"/>
                </a:cxn>
              </a:cxnLst>
              <a:rect l="0" t="0" r="r" b="b"/>
              <a:pathLst>
                <a:path w="21596" h="20878" extrusionOk="0">
                  <a:moveTo>
                    <a:pt x="10447" y="20864"/>
                  </a:moveTo>
                  <a:cubicBezTo>
                    <a:pt x="10401" y="20883"/>
                    <a:pt x="10354" y="20883"/>
                    <a:pt x="10308" y="20864"/>
                  </a:cubicBezTo>
                  <a:lnTo>
                    <a:pt x="8473" y="19137"/>
                  </a:lnTo>
                  <a:cubicBezTo>
                    <a:pt x="5947" y="16760"/>
                    <a:pt x="3098" y="14066"/>
                    <a:pt x="150" y="11206"/>
                  </a:cubicBezTo>
                  <a:cubicBezTo>
                    <a:pt x="112" y="11170"/>
                    <a:pt x="79" y="11118"/>
                    <a:pt x="54" y="11056"/>
                  </a:cubicBezTo>
                  <a:cubicBezTo>
                    <a:pt x="28" y="10994"/>
                    <a:pt x="12" y="10922"/>
                    <a:pt x="4" y="10846"/>
                  </a:cubicBezTo>
                  <a:cubicBezTo>
                    <a:pt x="-3" y="10772"/>
                    <a:pt x="-1" y="10694"/>
                    <a:pt x="9" y="10620"/>
                  </a:cubicBezTo>
                  <a:cubicBezTo>
                    <a:pt x="20" y="10546"/>
                    <a:pt x="39" y="10477"/>
                    <a:pt x="65" y="10418"/>
                  </a:cubicBezTo>
                  <a:cubicBezTo>
                    <a:pt x="2623" y="4891"/>
                    <a:pt x="6233" y="1275"/>
                    <a:pt x="10191" y="279"/>
                  </a:cubicBezTo>
                  <a:cubicBezTo>
                    <a:pt x="14149" y="-717"/>
                    <a:pt x="18171" y="977"/>
                    <a:pt x="21473" y="5030"/>
                  </a:cubicBezTo>
                  <a:cubicBezTo>
                    <a:pt x="21511" y="5074"/>
                    <a:pt x="21542" y="5136"/>
                    <a:pt x="21564" y="5208"/>
                  </a:cubicBezTo>
                  <a:cubicBezTo>
                    <a:pt x="21585" y="5281"/>
                    <a:pt x="21596" y="5361"/>
                    <a:pt x="21595" y="5444"/>
                  </a:cubicBezTo>
                  <a:cubicBezTo>
                    <a:pt x="21597" y="5524"/>
                    <a:pt x="21587" y="5604"/>
                    <a:pt x="21566" y="5676"/>
                  </a:cubicBezTo>
                  <a:cubicBezTo>
                    <a:pt x="21546" y="5749"/>
                    <a:pt x="21517" y="5811"/>
                    <a:pt x="21480" y="5858"/>
                  </a:cubicBezTo>
                  <a:lnTo>
                    <a:pt x="10615" y="20739"/>
                  </a:lnTo>
                  <a:cubicBezTo>
                    <a:pt x="10569" y="20815"/>
                    <a:pt x="10509" y="20859"/>
                    <a:pt x="10447" y="20864"/>
                  </a:cubicBezTo>
                  <a:close/>
                  <a:moveTo>
                    <a:pt x="741" y="10542"/>
                  </a:moveTo>
                  <a:cubicBezTo>
                    <a:pt x="3551" y="13306"/>
                    <a:pt x="6308" y="15876"/>
                    <a:pt x="8742" y="18169"/>
                  </a:cubicBezTo>
                  <a:lnTo>
                    <a:pt x="10416" y="19731"/>
                  </a:lnTo>
                  <a:lnTo>
                    <a:pt x="20812" y="5430"/>
                  </a:lnTo>
                  <a:cubicBezTo>
                    <a:pt x="17684" y="1799"/>
                    <a:pt x="13933" y="318"/>
                    <a:pt x="10248" y="1256"/>
                  </a:cubicBezTo>
                  <a:cubicBezTo>
                    <a:pt x="6561" y="2196"/>
                    <a:pt x="3187" y="5491"/>
                    <a:pt x="741" y="1054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83" name="Freeform: Shape 390"/>
            <p:cNvSpPr/>
            <p:nvPr/>
          </p:nvSpPr>
          <p:spPr>
            <a:xfrm>
              <a:off x="2215734" y="860854"/>
              <a:ext cx="98604" cy="140321"/>
            </a:xfrm>
            <a:custGeom>
              <a:avLst/>
              <a:gdLst/>
              <a:ahLst/>
              <a:cxnLst>
                <a:cxn ang="0">
                  <a:pos x="wd2" y="hd2"/>
                </a:cxn>
                <a:cxn ang="5400000">
                  <a:pos x="wd2" y="hd2"/>
                </a:cxn>
                <a:cxn ang="10800000">
                  <a:pos x="wd2" y="hd2"/>
                </a:cxn>
                <a:cxn ang="16200000">
                  <a:pos x="wd2" y="hd2"/>
                </a:cxn>
              </a:cxnLst>
              <a:rect l="0" t="0" r="r" b="b"/>
              <a:pathLst>
                <a:path w="21598" h="21472" extrusionOk="0">
                  <a:moveTo>
                    <a:pt x="21598" y="10984"/>
                  </a:moveTo>
                  <a:cubicBezTo>
                    <a:pt x="21600" y="9186"/>
                    <a:pt x="20970" y="7416"/>
                    <a:pt x="19763" y="5828"/>
                  </a:cubicBezTo>
                  <a:cubicBezTo>
                    <a:pt x="18557" y="4240"/>
                    <a:pt x="16811" y="2883"/>
                    <a:pt x="14678" y="1878"/>
                  </a:cubicBezTo>
                  <a:cubicBezTo>
                    <a:pt x="12545" y="872"/>
                    <a:pt x="10090" y="248"/>
                    <a:pt x="7531" y="60"/>
                  </a:cubicBezTo>
                  <a:cubicBezTo>
                    <a:pt x="4972" y="-128"/>
                    <a:pt x="2385" y="127"/>
                    <a:pt x="0" y="801"/>
                  </a:cubicBezTo>
                  <a:cubicBezTo>
                    <a:pt x="1322" y="4708"/>
                    <a:pt x="3552" y="9340"/>
                    <a:pt x="6112" y="15030"/>
                  </a:cubicBezTo>
                  <a:cubicBezTo>
                    <a:pt x="7157" y="17311"/>
                    <a:pt x="8651" y="19479"/>
                    <a:pt x="10551" y="21472"/>
                  </a:cubicBezTo>
                  <a:cubicBezTo>
                    <a:pt x="13752" y="20774"/>
                    <a:pt x="16549" y="19381"/>
                    <a:pt x="18537" y="17494"/>
                  </a:cubicBezTo>
                  <a:cubicBezTo>
                    <a:pt x="20524" y="15607"/>
                    <a:pt x="21596" y="13327"/>
                    <a:pt x="21598" y="10984"/>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84" name="Freeform: Shape 391"/>
            <p:cNvSpPr/>
            <p:nvPr/>
          </p:nvSpPr>
          <p:spPr>
            <a:xfrm>
              <a:off x="2214439" y="858453"/>
              <a:ext cx="104026" cy="144013"/>
            </a:xfrm>
            <a:custGeom>
              <a:avLst/>
              <a:gdLst/>
              <a:ahLst/>
              <a:cxnLst>
                <a:cxn ang="0">
                  <a:pos x="wd2" y="hd2"/>
                </a:cxn>
                <a:cxn ang="5400000">
                  <a:pos x="wd2" y="hd2"/>
                </a:cxn>
                <a:cxn ang="10800000">
                  <a:pos x="wd2" y="hd2"/>
                </a:cxn>
                <a:cxn ang="16200000">
                  <a:pos x="wd2" y="hd2"/>
                </a:cxn>
              </a:cxnLst>
              <a:rect l="0" t="0" r="r" b="b"/>
              <a:pathLst>
                <a:path w="21483" h="21586" extrusionOk="0">
                  <a:moveTo>
                    <a:pt x="10215" y="21587"/>
                  </a:moveTo>
                  <a:cubicBezTo>
                    <a:pt x="10169" y="21587"/>
                    <a:pt x="10123" y="21579"/>
                    <a:pt x="10083" y="21564"/>
                  </a:cubicBezTo>
                  <a:cubicBezTo>
                    <a:pt x="10043" y="21548"/>
                    <a:pt x="10009" y="21525"/>
                    <a:pt x="9984" y="21498"/>
                  </a:cubicBezTo>
                  <a:cubicBezTo>
                    <a:pt x="8184" y="19529"/>
                    <a:pt x="6767" y="17389"/>
                    <a:pt x="5770" y="15140"/>
                  </a:cubicBezTo>
                  <a:lnTo>
                    <a:pt x="4330" y="11831"/>
                  </a:lnTo>
                  <a:cubicBezTo>
                    <a:pt x="2543" y="7758"/>
                    <a:pt x="995" y="4234"/>
                    <a:pt x="8" y="1191"/>
                  </a:cubicBezTo>
                  <a:cubicBezTo>
                    <a:pt x="-8" y="1146"/>
                    <a:pt x="0" y="1097"/>
                    <a:pt x="29" y="1055"/>
                  </a:cubicBezTo>
                  <a:cubicBezTo>
                    <a:pt x="58" y="1013"/>
                    <a:pt x="106" y="980"/>
                    <a:pt x="166" y="962"/>
                  </a:cubicBezTo>
                  <a:cubicBezTo>
                    <a:pt x="2071" y="341"/>
                    <a:pt x="4132" y="14"/>
                    <a:pt x="6219" y="1"/>
                  </a:cubicBezTo>
                  <a:cubicBezTo>
                    <a:pt x="8307" y="-13"/>
                    <a:pt x="10375" y="287"/>
                    <a:pt x="12295" y="882"/>
                  </a:cubicBezTo>
                  <a:cubicBezTo>
                    <a:pt x="14215" y="1476"/>
                    <a:pt x="15944" y="2354"/>
                    <a:pt x="17375" y="3457"/>
                  </a:cubicBezTo>
                  <a:cubicBezTo>
                    <a:pt x="18804" y="4561"/>
                    <a:pt x="19904" y="5868"/>
                    <a:pt x="20605" y="7295"/>
                  </a:cubicBezTo>
                  <a:cubicBezTo>
                    <a:pt x="21306" y="8722"/>
                    <a:pt x="21592" y="10239"/>
                    <a:pt x="21445" y="11751"/>
                  </a:cubicBezTo>
                  <a:cubicBezTo>
                    <a:pt x="21298" y="13262"/>
                    <a:pt x="20722" y="14735"/>
                    <a:pt x="19753" y="16077"/>
                  </a:cubicBezTo>
                  <a:cubicBezTo>
                    <a:pt x="18783" y="17419"/>
                    <a:pt x="17442" y="18601"/>
                    <a:pt x="15813" y="19548"/>
                  </a:cubicBezTo>
                  <a:cubicBezTo>
                    <a:pt x="14184" y="20495"/>
                    <a:pt x="12302" y="21188"/>
                    <a:pt x="10287" y="21581"/>
                  </a:cubicBezTo>
                  <a:lnTo>
                    <a:pt x="10215" y="21587"/>
                  </a:lnTo>
                  <a:close/>
                  <a:moveTo>
                    <a:pt x="584" y="1265"/>
                  </a:moveTo>
                  <a:cubicBezTo>
                    <a:pt x="1571" y="4260"/>
                    <a:pt x="3091" y="7721"/>
                    <a:pt x="4841" y="11721"/>
                  </a:cubicBezTo>
                  <a:cubicBezTo>
                    <a:pt x="5321" y="12767"/>
                    <a:pt x="5801" y="13868"/>
                    <a:pt x="6282" y="15025"/>
                  </a:cubicBezTo>
                  <a:cubicBezTo>
                    <a:pt x="7245" y="17194"/>
                    <a:pt x="8604" y="19260"/>
                    <a:pt x="10323" y="21168"/>
                  </a:cubicBezTo>
                  <a:cubicBezTo>
                    <a:pt x="12162" y="20727"/>
                    <a:pt x="13863" y="20023"/>
                    <a:pt x="15323" y="19098"/>
                  </a:cubicBezTo>
                  <a:cubicBezTo>
                    <a:pt x="16783" y="18174"/>
                    <a:pt x="17975" y="17047"/>
                    <a:pt x="18827" y="15783"/>
                  </a:cubicBezTo>
                  <a:cubicBezTo>
                    <a:pt x="19679" y="14520"/>
                    <a:pt x="20174" y="13146"/>
                    <a:pt x="20285" y="11741"/>
                  </a:cubicBezTo>
                  <a:cubicBezTo>
                    <a:pt x="20395" y="10337"/>
                    <a:pt x="20118" y="8931"/>
                    <a:pt x="19468" y="7605"/>
                  </a:cubicBezTo>
                  <a:cubicBezTo>
                    <a:pt x="18820" y="6280"/>
                    <a:pt x="17813" y="5062"/>
                    <a:pt x="16507" y="4023"/>
                  </a:cubicBezTo>
                  <a:cubicBezTo>
                    <a:pt x="15201" y="2984"/>
                    <a:pt x="13622" y="2144"/>
                    <a:pt x="11863" y="1554"/>
                  </a:cubicBezTo>
                  <a:cubicBezTo>
                    <a:pt x="10104" y="964"/>
                    <a:pt x="8199" y="635"/>
                    <a:pt x="6263" y="586"/>
                  </a:cubicBezTo>
                  <a:cubicBezTo>
                    <a:pt x="4326" y="537"/>
                    <a:pt x="2395" y="770"/>
                    <a:pt x="584" y="1270"/>
                  </a:cubicBezTo>
                  <a:lnTo>
                    <a:pt x="584" y="126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85" name="Freeform: Shape 392"/>
            <p:cNvSpPr/>
            <p:nvPr/>
          </p:nvSpPr>
          <p:spPr>
            <a:xfrm>
              <a:off x="2277238" y="741639"/>
              <a:ext cx="115718" cy="121799"/>
            </a:xfrm>
            <a:custGeom>
              <a:avLst/>
              <a:gdLst/>
              <a:ahLst/>
              <a:cxnLst>
                <a:cxn ang="0">
                  <a:pos x="wd2" y="hd2"/>
                </a:cxn>
                <a:cxn ang="5400000">
                  <a:pos x="wd2" y="hd2"/>
                </a:cxn>
                <a:cxn ang="10800000">
                  <a:pos x="wd2" y="hd2"/>
                </a:cxn>
                <a:cxn ang="16200000">
                  <a:pos x="wd2" y="hd2"/>
                </a:cxn>
              </a:cxnLst>
              <a:rect l="0" t="0" r="r" b="b"/>
              <a:pathLst>
                <a:path w="21347" h="21600" extrusionOk="0">
                  <a:moveTo>
                    <a:pt x="13240" y="21600"/>
                  </a:moveTo>
                  <a:cubicBezTo>
                    <a:pt x="16178" y="21596"/>
                    <a:pt x="19031" y="20649"/>
                    <a:pt x="21347" y="18909"/>
                  </a:cubicBezTo>
                  <a:cubicBezTo>
                    <a:pt x="18715" y="15569"/>
                    <a:pt x="14057" y="9390"/>
                    <a:pt x="11644" y="4540"/>
                  </a:cubicBezTo>
                  <a:cubicBezTo>
                    <a:pt x="10093" y="1447"/>
                    <a:pt x="7140" y="12"/>
                    <a:pt x="3749" y="0"/>
                  </a:cubicBezTo>
                  <a:cubicBezTo>
                    <a:pt x="1934" y="1793"/>
                    <a:pt x="709" y="4060"/>
                    <a:pt x="228" y="6518"/>
                  </a:cubicBezTo>
                  <a:cubicBezTo>
                    <a:pt x="-253" y="8976"/>
                    <a:pt x="31" y="11517"/>
                    <a:pt x="1044" y="13821"/>
                  </a:cubicBezTo>
                  <a:cubicBezTo>
                    <a:pt x="2057" y="16125"/>
                    <a:pt x="3754" y="18091"/>
                    <a:pt x="5923" y="19472"/>
                  </a:cubicBezTo>
                  <a:cubicBezTo>
                    <a:pt x="8093" y="20854"/>
                    <a:pt x="10638" y="21590"/>
                    <a:pt x="13240" y="21588"/>
                  </a:cubicBezTo>
                  <a:lnTo>
                    <a:pt x="13240" y="21600"/>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86" name="Freeform: Shape 393"/>
            <p:cNvSpPr/>
            <p:nvPr/>
          </p:nvSpPr>
          <p:spPr>
            <a:xfrm>
              <a:off x="2276010" y="740383"/>
              <a:ext cx="118204" cy="124345"/>
            </a:xfrm>
            <a:custGeom>
              <a:avLst/>
              <a:gdLst/>
              <a:ahLst/>
              <a:cxnLst>
                <a:cxn ang="0">
                  <a:pos x="wd2" y="hd2"/>
                </a:cxn>
                <a:cxn ang="5400000">
                  <a:pos x="wd2" y="hd2"/>
                </a:cxn>
                <a:cxn ang="10800000">
                  <a:pos x="wd2" y="hd2"/>
                </a:cxn>
                <a:cxn ang="16200000">
                  <a:pos x="wd2" y="hd2"/>
                </a:cxn>
              </a:cxnLst>
              <a:rect l="0" t="0" r="r" b="b"/>
              <a:pathLst>
                <a:path w="21346" h="21596" extrusionOk="0">
                  <a:moveTo>
                    <a:pt x="13182" y="21596"/>
                  </a:moveTo>
                  <a:cubicBezTo>
                    <a:pt x="10590" y="21595"/>
                    <a:pt x="8055" y="20858"/>
                    <a:pt x="5895" y="19480"/>
                  </a:cubicBezTo>
                  <a:cubicBezTo>
                    <a:pt x="3736" y="18100"/>
                    <a:pt x="2046" y="16140"/>
                    <a:pt x="1038" y="13843"/>
                  </a:cubicBezTo>
                  <a:cubicBezTo>
                    <a:pt x="30" y="11546"/>
                    <a:pt x="-252" y="9014"/>
                    <a:pt x="228" y="6564"/>
                  </a:cubicBezTo>
                  <a:cubicBezTo>
                    <a:pt x="707" y="4114"/>
                    <a:pt x="1927" y="1854"/>
                    <a:pt x="3734" y="67"/>
                  </a:cubicBezTo>
                  <a:cubicBezTo>
                    <a:pt x="3785" y="31"/>
                    <a:pt x="3843" y="8"/>
                    <a:pt x="3904" y="0"/>
                  </a:cubicBezTo>
                  <a:cubicBezTo>
                    <a:pt x="7564" y="0"/>
                    <a:pt x="10386" y="1648"/>
                    <a:pt x="11847" y="4580"/>
                  </a:cubicBezTo>
                  <a:cubicBezTo>
                    <a:pt x="14203" y="9323"/>
                    <a:pt x="18776" y="15405"/>
                    <a:pt x="21295" y="18609"/>
                  </a:cubicBezTo>
                  <a:cubicBezTo>
                    <a:pt x="21315" y="18632"/>
                    <a:pt x="21329" y="18659"/>
                    <a:pt x="21337" y="18687"/>
                  </a:cubicBezTo>
                  <a:cubicBezTo>
                    <a:pt x="21346" y="18715"/>
                    <a:pt x="21348" y="18745"/>
                    <a:pt x="21344" y="18774"/>
                  </a:cubicBezTo>
                  <a:cubicBezTo>
                    <a:pt x="21341" y="18804"/>
                    <a:pt x="21331" y="18832"/>
                    <a:pt x="21317" y="18858"/>
                  </a:cubicBezTo>
                  <a:cubicBezTo>
                    <a:pt x="21301" y="18883"/>
                    <a:pt x="21281" y="18906"/>
                    <a:pt x="21257" y="18924"/>
                  </a:cubicBezTo>
                  <a:cubicBezTo>
                    <a:pt x="18953" y="20659"/>
                    <a:pt x="16109" y="21600"/>
                    <a:pt x="13182" y="21596"/>
                  </a:cubicBezTo>
                  <a:close/>
                  <a:moveTo>
                    <a:pt x="3986" y="454"/>
                  </a:moveTo>
                  <a:cubicBezTo>
                    <a:pt x="1772" y="2669"/>
                    <a:pt x="505" y="5605"/>
                    <a:pt x="439" y="8676"/>
                  </a:cubicBezTo>
                  <a:cubicBezTo>
                    <a:pt x="373" y="11749"/>
                    <a:pt x="1513" y="14732"/>
                    <a:pt x="3631" y="17032"/>
                  </a:cubicBezTo>
                  <a:cubicBezTo>
                    <a:pt x="5749" y="19333"/>
                    <a:pt x="8690" y="20782"/>
                    <a:pt x="11869" y="21091"/>
                  </a:cubicBezTo>
                  <a:cubicBezTo>
                    <a:pt x="15048" y="21400"/>
                    <a:pt x="18231" y="20546"/>
                    <a:pt x="20785" y="18700"/>
                  </a:cubicBezTo>
                  <a:cubicBezTo>
                    <a:pt x="18221" y="15441"/>
                    <a:pt x="13743" y="9468"/>
                    <a:pt x="11406" y="4767"/>
                  </a:cubicBezTo>
                  <a:cubicBezTo>
                    <a:pt x="10039" y="2035"/>
                    <a:pt x="7413" y="503"/>
                    <a:pt x="3986" y="454"/>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87" name="Freeform: Shape 394"/>
            <p:cNvSpPr/>
            <p:nvPr/>
          </p:nvSpPr>
          <p:spPr>
            <a:xfrm>
              <a:off x="2209851" y="759113"/>
              <a:ext cx="36961" cy="68015"/>
            </a:xfrm>
            <a:custGeom>
              <a:avLst/>
              <a:gdLst/>
              <a:ahLst/>
              <a:cxnLst>
                <a:cxn ang="0">
                  <a:pos x="wd2" y="hd2"/>
                </a:cxn>
                <a:cxn ang="5400000">
                  <a:pos x="wd2" y="hd2"/>
                </a:cxn>
                <a:cxn ang="10800000">
                  <a:pos x="wd2" y="hd2"/>
                </a:cxn>
                <a:cxn ang="16200000">
                  <a:pos x="wd2" y="hd2"/>
                </a:cxn>
              </a:cxnLst>
              <a:rect l="0" t="0" r="r" b="b"/>
              <a:pathLst>
                <a:path w="21357" h="21600" extrusionOk="0">
                  <a:moveTo>
                    <a:pt x="21358" y="1650"/>
                  </a:moveTo>
                  <a:cubicBezTo>
                    <a:pt x="21358" y="1097"/>
                    <a:pt x="21358" y="543"/>
                    <a:pt x="21217" y="0"/>
                  </a:cubicBezTo>
                  <a:cubicBezTo>
                    <a:pt x="17429" y="1452"/>
                    <a:pt x="13937" y="3124"/>
                    <a:pt x="10797" y="4985"/>
                  </a:cubicBezTo>
                  <a:cubicBezTo>
                    <a:pt x="2836" y="9692"/>
                    <a:pt x="-228" y="15031"/>
                    <a:pt x="14" y="21600"/>
                  </a:cubicBezTo>
                  <a:cubicBezTo>
                    <a:pt x="6494" y="19628"/>
                    <a:pt x="11891" y="16737"/>
                    <a:pt x="15646" y="13228"/>
                  </a:cubicBezTo>
                  <a:cubicBezTo>
                    <a:pt x="19401" y="9719"/>
                    <a:pt x="21372" y="5721"/>
                    <a:pt x="21358" y="165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1988" name="Freeform: Shape 395"/>
            <p:cNvSpPr/>
            <p:nvPr/>
          </p:nvSpPr>
          <p:spPr>
            <a:xfrm>
              <a:off x="2208700" y="757864"/>
              <a:ext cx="39542" cy="70495"/>
            </a:xfrm>
            <a:custGeom>
              <a:avLst/>
              <a:gdLst/>
              <a:ahLst/>
              <a:cxnLst>
                <a:cxn ang="0">
                  <a:pos x="wd2" y="hd2"/>
                </a:cxn>
                <a:cxn ang="5400000">
                  <a:pos x="wd2" y="hd2"/>
                </a:cxn>
                <a:cxn ang="10800000">
                  <a:pos x="wd2" y="hd2"/>
                </a:cxn>
                <a:cxn ang="16200000">
                  <a:pos x="wd2" y="hd2"/>
                </a:cxn>
              </a:cxnLst>
              <a:rect l="0" t="0" r="r" b="b"/>
              <a:pathLst>
                <a:path w="21368" h="21595" extrusionOk="0">
                  <a:moveTo>
                    <a:pt x="710" y="21592"/>
                  </a:moveTo>
                  <a:cubicBezTo>
                    <a:pt x="592" y="21591"/>
                    <a:pt x="475" y="21573"/>
                    <a:pt x="371" y="21539"/>
                  </a:cubicBezTo>
                  <a:cubicBezTo>
                    <a:pt x="264" y="21505"/>
                    <a:pt x="173" y="21456"/>
                    <a:pt x="111" y="21395"/>
                  </a:cubicBezTo>
                  <a:cubicBezTo>
                    <a:pt x="47" y="21335"/>
                    <a:pt x="15" y="21267"/>
                    <a:pt x="13" y="21197"/>
                  </a:cubicBezTo>
                  <a:cubicBezTo>
                    <a:pt x="-232" y="14508"/>
                    <a:pt x="3029" y="9337"/>
                    <a:pt x="10267" y="4913"/>
                  </a:cubicBezTo>
                  <a:cubicBezTo>
                    <a:pt x="13241" y="3099"/>
                    <a:pt x="16545" y="1469"/>
                    <a:pt x="20124" y="51"/>
                  </a:cubicBezTo>
                  <a:cubicBezTo>
                    <a:pt x="20233" y="17"/>
                    <a:pt x="20358" y="0"/>
                    <a:pt x="20482" y="0"/>
                  </a:cubicBezTo>
                  <a:cubicBezTo>
                    <a:pt x="20607" y="0"/>
                    <a:pt x="20731" y="17"/>
                    <a:pt x="20841" y="51"/>
                  </a:cubicBezTo>
                  <a:cubicBezTo>
                    <a:pt x="20952" y="82"/>
                    <a:pt x="21046" y="129"/>
                    <a:pt x="21116" y="187"/>
                  </a:cubicBezTo>
                  <a:cubicBezTo>
                    <a:pt x="21185" y="245"/>
                    <a:pt x="21227" y="312"/>
                    <a:pt x="21236" y="382"/>
                  </a:cubicBezTo>
                  <a:lnTo>
                    <a:pt x="21236" y="500"/>
                  </a:lnTo>
                  <a:cubicBezTo>
                    <a:pt x="21236" y="992"/>
                    <a:pt x="21368" y="1494"/>
                    <a:pt x="21368" y="2007"/>
                  </a:cubicBezTo>
                  <a:cubicBezTo>
                    <a:pt x="21357" y="5997"/>
                    <a:pt x="19468" y="9914"/>
                    <a:pt x="15897" y="13353"/>
                  </a:cubicBezTo>
                  <a:cubicBezTo>
                    <a:pt x="12325" y="16792"/>
                    <a:pt x="7200" y="19629"/>
                    <a:pt x="1050" y="21571"/>
                  </a:cubicBezTo>
                  <a:cubicBezTo>
                    <a:pt x="940" y="21592"/>
                    <a:pt x="825" y="21600"/>
                    <a:pt x="710" y="21592"/>
                  </a:cubicBezTo>
                  <a:close/>
                  <a:moveTo>
                    <a:pt x="19917" y="1120"/>
                  </a:moveTo>
                  <a:cubicBezTo>
                    <a:pt x="16812" y="2409"/>
                    <a:pt x="13929" y="3862"/>
                    <a:pt x="11303" y="5458"/>
                  </a:cubicBezTo>
                  <a:cubicBezTo>
                    <a:pt x="4574" y="9572"/>
                    <a:pt x="1427" y="14359"/>
                    <a:pt x="1408" y="20502"/>
                  </a:cubicBezTo>
                  <a:cubicBezTo>
                    <a:pt x="7060" y="18586"/>
                    <a:pt x="11742" y="15872"/>
                    <a:pt x="14996" y="12624"/>
                  </a:cubicBezTo>
                  <a:cubicBezTo>
                    <a:pt x="18249" y="9377"/>
                    <a:pt x="19964" y="5709"/>
                    <a:pt x="19973" y="1975"/>
                  </a:cubicBezTo>
                  <a:cubicBezTo>
                    <a:pt x="19973" y="1686"/>
                    <a:pt x="19954" y="1408"/>
                    <a:pt x="19917" y="112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89" name="Freeform: Shape 396"/>
            <p:cNvSpPr/>
            <p:nvPr/>
          </p:nvSpPr>
          <p:spPr>
            <a:xfrm>
              <a:off x="2103423" y="645651"/>
              <a:ext cx="195759" cy="148556"/>
            </a:xfrm>
            <a:custGeom>
              <a:avLst/>
              <a:gdLst/>
              <a:ahLst/>
              <a:cxnLst>
                <a:cxn ang="0">
                  <a:pos x="wd2" y="hd2"/>
                </a:cxn>
                <a:cxn ang="5400000">
                  <a:pos x="wd2" y="hd2"/>
                </a:cxn>
                <a:cxn ang="10800000">
                  <a:pos x="wd2" y="hd2"/>
                </a:cxn>
                <a:cxn ang="16200000">
                  <a:pos x="wd2" y="hd2"/>
                </a:cxn>
              </a:cxnLst>
              <a:rect l="0" t="0" r="r" b="b"/>
              <a:pathLst>
                <a:path w="21407" h="20435" extrusionOk="0">
                  <a:moveTo>
                    <a:pt x="0" y="11179"/>
                  </a:moveTo>
                  <a:cubicBezTo>
                    <a:pt x="4791" y="15751"/>
                    <a:pt x="9673" y="21600"/>
                    <a:pt x="14494" y="20233"/>
                  </a:cubicBezTo>
                  <a:cubicBezTo>
                    <a:pt x="19315" y="18865"/>
                    <a:pt x="20906" y="15915"/>
                    <a:pt x="21253" y="11793"/>
                  </a:cubicBezTo>
                  <a:cubicBezTo>
                    <a:pt x="21600" y="7672"/>
                    <a:pt x="21253" y="0"/>
                    <a:pt x="21253" y="0"/>
                  </a:cubicBezTo>
                  <a:lnTo>
                    <a:pt x="0" y="11179"/>
                  </a:ln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990" name="Freeform: Shape 397"/>
            <p:cNvSpPr/>
            <p:nvPr/>
          </p:nvSpPr>
          <p:spPr>
            <a:xfrm>
              <a:off x="2102225" y="644322"/>
              <a:ext cx="198301" cy="151206"/>
            </a:xfrm>
            <a:custGeom>
              <a:avLst/>
              <a:gdLst/>
              <a:ahLst/>
              <a:cxnLst>
                <a:cxn ang="0">
                  <a:pos x="wd2" y="hd2"/>
                </a:cxn>
                <a:cxn ang="5400000">
                  <a:pos x="wd2" y="hd2"/>
                </a:cxn>
                <a:cxn ang="10800000">
                  <a:pos x="wd2" y="hd2"/>
                </a:cxn>
                <a:cxn ang="16200000">
                  <a:pos x="wd2" y="hd2"/>
                </a:cxn>
              </a:cxnLst>
              <a:rect l="0" t="0" r="r" b="b"/>
              <a:pathLst>
                <a:path w="21410" h="21009" extrusionOk="0">
                  <a:moveTo>
                    <a:pt x="13005" y="21009"/>
                  </a:moveTo>
                  <a:cubicBezTo>
                    <a:pt x="9340" y="21009"/>
                    <a:pt x="5654" y="17272"/>
                    <a:pt x="2084" y="13647"/>
                  </a:cubicBezTo>
                  <a:cubicBezTo>
                    <a:pt x="1406" y="12964"/>
                    <a:pt x="732" y="12281"/>
                    <a:pt x="58" y="11622"/>
                  </a:cubicBezTo>
                  <a:cubicBezTo>
                    <a:pt x="38" y="11603"/>
                    <a:pt x="22" y="11578"/>
                    <a:pt x="12" y="11549"/>
                  </a:cubicBezTo>
                  <a:cubicBezTo>
                    <a:pt x="2" y="11520"/>
                    <a:pt x="-2" y="11488"/>
                    <a:pt x="1" y="11457"/>
                  </a:cubicBezTo>
                  <a:cubicBezTo>
                    <a:pt x="4" y="11425"/>
                    <a:pt x="13" y="11394"/>
                    <a:pt x="29" y="11368"/>
                  </a:cubicBezTo>
                  <a:cubicBezTo>
                    <a:pt x="44" y="11343"/>
                    <a:pt x="64" y="11323"/>
                    <a:pt x="88" y="11311"/>
                  </a:cubicBezTo>
                  <a:lnTo>
                    <a:pt x="21063" y="20"/>
                  </a:lnTo>
                  <a:cubicBezTo>
                    <a:pt x="21083" y="7"/>
                    <a:pt x="21105" y="0"/>
                    <a:pt x="21127" y="0"/>
                  </a:cubicBezTo>
                  <a:cubicBezTo>
                    <a:pt x="21149" y="0"/>
                    <a:pt x="21171" y="7"/>
                    <a:pt x="21191" y="20"/>
                  </a:cubicBezTo>
                  <a:cubicBezTo>
                    <a:pt x="21210" y="36"/>
                    <a:pt x="21226" y="58"/>
                    <a:pt x="21238" y="83"/>
                  </a:cubicBezTo>
                  <a:cubicBezTo>
                    <a:pt x="21249" y="108"/>
                    <a:pt x="21256" y="136"/>
                    <a:pt x="21259" y="165"/>
                  </a:cubicBezTo>
                  <a:cubicBezTo>
                    <a:pt x="21259" y="243"/>
                    <a:pt x="21598" y="7992"/>
                    <a:pt x="21259" y="12106"/>
                  </a:cubicBezTo>
                  <a:cubicBezTo>
                    <a:pt x="20860" y="16952"/>
                    <a:pt x="18830" y="19526"/>
                    <a:pt x="14481" y="20791"/>
                  </a:cubicBezTo>
                  <a:cubicBezTo>
                    <a:pt x="13996" y="20934"/>
                    <a:pt x="13501" y="21007"/>
                    <a:pt x="13005" y="21009"/>
                  </a:cubicBezTo>
                  <a:close/>
                  <a:moveTo>
                    <a:pt x="412" y="11525"/>
                  </a:moveTo>
                  <a:cubicBezTo>
                    <a:pt x="1022" y="12126"/>
                    <a:pt x="1632" y="12741"/>
                    <a:pt x="2246" y="13361"/>
                  </a:cubicBezTo>
                  <a:cubicBezTo>
                    <a:pt x="6253" y="17418"/>
                    <a:pt x="10395" y="21600"/>
                    <a:pt x="14402" y="20447"/>
                  </a:cubicBezTo>
                  <a:cubicBezTo>
                    <a:pt x="18619" y="19220"/>
                    <a:pt x="20581" y="16715"/>
                    <a:pt x="20965" y="12077"/>
                  </a:cubicBezTo>
                  <a:cubicBezTo>
                    <a:pt x="21267" y="8414"/>
                    <a:pt x="21029" y="1832"/>
                    <a:pt x="20965" y="446"/>
                  </a:cubicBezTo>
                  <a:lnTo>
                    <a:pt x="412" y="1152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91" name="Freeform: Shape 398"/>
            <p:cNvSpPr/>
            <p:nvPr/>
          </p:nvSpPr>
          <p:spPr>
            <a:xfrm>
              <a:off x="1170423" y="909463"/>
              <a:ext cx="102094" cy="125115"/>
            </a:xfrm>
            <a:custGeom>
              <a:avLst/>
              <a:gdLst/>
              <a:ahLst/>
              <a:cxnLst>
                <a:cxn ang="0">
                  <a:pos x="wd2" y="hd2"/>
                </a:cxn>
                <a:cxn ang="5400000">
                  <a:pos x="wd2" y="hd2"/>
                </a:cxn>
                <a:cxn ang="10800000">
                  <a:pos x="wd2" y="hd2"/>
                </a:cxn>
                <a:cxn ang="16200000">
                  <a:pos x="wd2" y="hd2"/>
                </a:cxn>
              </a:cxnLst>
              <a:rect l="0" t="0" r="r" b="b"/>
              <a:pathLst>
                <a:path w="20887" h="20454" extrusionOk="0">
                  <a:moveTo>
                    <a:pt x="20261" y="7831"/>
                  </a:moveTo>
                  <a:cubicBezTo>
                    <a:pt x="19455" y="5550"/>
                    <a:pt x="17935" y="3332"/>
                    <a:pt x="15423" y="1975"/>
                  </a:cubicBezTo>
                  <a:cubicBezTo>
                    <a:pt x="12497" y="401"/>
                    <a:pt x="7966" y="-922"/>
                    <a:pt x="4719" y="834"/>
                  </a:cubicBezTo>
                  <a:cubicBezTo>
                    <a:pt x="4094" y="1120"/>
                    <a:pt x="3596" y="1554"/>
                    <a:pt x="3293" y="2076"/>
                  </a:cubicBezTo>
                  <a:cubicBezTo>
                    <a:pt x="2990" y="2598"/>
                    <a:pt x="2898" y="3182"/>
                    <a:pt x="3028" y="3748"/>
                  </a:cubicBezTo>
                  <a:cubicBezTo>
                    <a:pt x="3228" y="4615"/>
                    <a:pt x="3742" y="5544"/>
                    <a:pt x="3207" y="6405"/>
                  </a:cubicBezTo>
                  <a:cubicBezTo>
                    <a:pt x="2811" y="6916"/>
                    <a:pt x="2258" y="7338"/>
                    <a:pt x="1601" y="7631"/>
                  </a:cubicBezTo>
                  <a:cubicBezTo>
                    <a:pt x="1216" y="7854"/>
                    <a:pt x="659" y="8008"/>
                    <a:pt x="395" y="8333"/>
                  </a:cubicBezTo>
                  <a:cubicBezTo>
                    <a:pt x="-661" y="9627"/>
                    <a:pt x="624" y="11366"/>
                    <a:pt x="1608" y="12381"/>
                  </a:cubicBezTo>
                  <a:cubicBezTo>
                    <a:pt x="2415" y="13214"/>
                    <a:pt x="3414" y="14092"/>
                    <a:pt x="3035" y="15232"/>
                  </a:cubicBezTo>
                  <a:cubicBezTo>
                    <a:pt x="2771" y="16088"/>
                    <a:pt x="1801" y="16521"/>
                    <a:pt x="1408" y="17297"/>
                  </a:cubicBezTo>
                  <a:cubicBezTo>
                    <a:pt x="695" y="18625"/>
                    <a:pt x="2771" y="19783"/>
                    <a:pt x="4077" y="20148"/>
                  </a:cubicBezTo>
                  <a:cubicBezTo>
                    <a:pt x="4827" y="20376"/>
                    <a:pt x="6461" y="20678"/>
                    <a:pt x="7160" y="20199"/>
                  </a:cubicBezTo>
                  <a:lnTo>
                    <a:pt x="16943" y="17348"/>
                  </a:lnTo>
                  <a:cubicBezTo>
                    <a:pt x="19140" y="15873"/>
                    <a:pt x="20547" y="13781"/>
                    <a:pt x="20875" y="11503"/>
                  </a:cubicBezTo>
                  <a:cubicBezTo>
                    <a:pt x="20939" y="10259"/>
                    <a:pt x="20731" y="9017"/>
                    <a:pt x="20261" y="7831"/>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1992" name="Freeform: Shape 399"/>
            <p:cNvSpPr/>
            <p:nvPr/>
          </p:nvSpPr>
          <p:spPr>
            <a:xfrm>
              <a:off x="1169116" y="908266"/>
              <a:ext cx="104828" cy="127750"/>
            </a:xfrm>
            <a:custGeom>
              <a:avLst/>
              <a:gdLst/>
              <a:ahLst/>
              <a:cxnLst>
                <a:cxn ang="0">
                  <a:pos x="wd2" y="hd2"/>
                </a:cxn>
                <a:cxn ang="5400000">
                  <a:pos x="wd2" y="hd2"/>
                </a:cxn>
                <a:cxn ang="10800000">
                  <a:pos x="wd2" y="hd2"/>
                </a:cxn>
                <a:cxn ang="16200000">
                  <a:pos x="wd2" y="hd2"/>
                </a:cxn>
              </a:cxnLst>
              <a:rect l="0" t="0" r="r" b="b"/>
              <a:pathLst>
                <a:path w="20841" h="20683" extrusionOk="0">
                  <a:moveTo>
                    <a:pt x="6143" y="20678"/>
                  </a:moveTo>
                  <a:cubicBezTo>
                    <a:pt x="5466" y="20660"/>
                    <a:pt x="4796" y="20553"/>
                    <a:pt x="4160" y="20361"/>
                  </a:cubicBezTo>
                  <a:cubicBezTo>
                    <a:pt x="3008" y="20039"/>
                    <a:pt x="2042" y="19381"/>
                    <a:pt x="1449" y="18515"/>
                  </a:cubicBezTo>
                  <a:cubicBezTo>
                    <a:pt x="1333" y="18315"/>
                    <a:pt x="1271" y="18098"/>
                    <a:pt x="1265" y="17877"/>
                  </a:cubicBezTo>
                  <a:cubicBezTo>
                    <a:pt x="1259" y="17656"/>
                    <a:pt x="1310" y="17437"/>
                    <a:pt x="1414" y="17233"/>
                  </a:cubicBezTo>
                  <a:cubicBezTo>
                    <a:pt x="1610" y="16882"/>
                    <a:pt x="1874" y="16561"/>
                    <a:pt x="2198" y="16279"/>
                  </a:cubicBezTo>
                  <a:cubicBezTo>
                    <a:pt x="2557" y="15979"/>
                    <a:pt x="2825" y="15616"/>
                    <a:pt x="2981" y="15217"/>
                  </a:cubicBezTo>
                  <a:cubicBezTo>
                    <a:pt x="3265" y="14302"/>
                    <a:pt x="2544" y="13557"/>
                    <a:pt x="1844" y="12834"/>
                  </a:cubicBezTo>
                  <a:lnTo>
                    <a:pt x="1615" y="12597"/>
                  </a:lnTo>
                  <a:cubicBezTo>
                    <a:pt x="686" y="11614"/>
                    <a:pt x="-708" y="9773"/>
                    <a:pt x="422" y="8345"/>
                  </a:cubicBezTo>
                  <a:cubicBezTo>
                    <a:pt x="650" y="8102"/>
                    <a:pt x="948" y="7908"/>
                    <a:pt x="1289" y="7780"/>
                  </a:cubicBezTo>
                  <a:lnTo>
                    <a:pt x="1664" y="7593"/>
                  </a:lnTo>
                  <a:lnTo>
                    <a:pt x="1886" y="7464"/>
                  </a:lnTo>
                  <a:cubicBezTo>
                    <a:pt x="2403" y="7222"/>
                    <a:pt x="2835" y="6876"/>
                    <a:pt x="3141" y="6458"/>
                  </a:cubicBezTo>
                  <a:cubicBezTo>
                    <a:pt x="3399" y="5832"/>
                    <a:pt x="3388" y="5152"/>
                    <a:pt x="3106" y="4533"/>
                  </a:cubicBezTo>
                  <a:cubicBezTo>
                    <a:pt x="3051" y="4341"/>
                    <a:pt x="2995" y="4143"/>
                    <a:pt x="2946" y="3968"/>
                  </a:cubicBezTo>
                  <a:cubicBezTo>
                    <a:pt x="2811" y="3367"/>
                    <a:pt x="2906" y="2747"/>
                    <a:pt x="3220" y="2192"/>
                  </a:cubicBezTo>
                  <a:cubicBezTo>
                    <a:pt x="3535" y="1637"/>
                    <a:pt x="4052" y="1174"/>
                    <a:pt x="4701" y="868"/>
                  </a:cubicBezTo>
                  <a:cubicBezTo>
                    <a:pt x="7877" y="-894"/>
                    <a:pt x="12329" y="303"/>
                    <a:pt x="15394" y="1997"/>
                  </a:cubicBezTo>
                  <a:cubicBezTo>
                    <a:pt x="18216" y="3550"/>
                    <a:pt x="19554" y="6074"/>
                    <a:pt x="20199" y="7915"/>
                  </a:cubicBezTo>
                  <a:cubicBezTo>
                    <a:pt x="20678" y="9127"/>
                    <a:pt x="20892" y="10398"/>
                    <a:pt x="20830" y="11671"/>
                  </a:cubicBezTo>
                  <a:cubicBezTo>
                    <a:pt x="20506" y="13984"/>
                    <a:pt x="19106" y="16108"/>
                    <a:pt x="16919" y="17606"/>
                  </a:cubicBezTo>
                  <a:cubicBezTo>
                    <a:pt x="16895" y="17623"/>
                    <a:pt x="16867" y="17637"/>
                    <a:pt x="16836" y="17645"/>
                  </a:cubicBezTo>
                  <a:lnTo>
                    <a:pt x="7378" y="20424"/>
                  </a:lnTo>
                  <a:cubicBezTo>
                    <a:pt x="7011" y="20616"/>
                    <a:pt x="6577" y="20706"/>
                    <a:pt x="6143" y="20678"/>
                  </a:cubicBezTo>
                  <a:close/>
                  <a:moveTo>
                    <a:pt x="8383" y="405"/>
                  </a:moveTo>
                  <a:cubicBezTo>
                    <a:pt x="7179" y="385"/>
                    <a:pt x="5995" y="665"/>
                    <a:pt x="4992" y="1207"/>
                  </a:cubicBezTo>
                  <a:cubicBezTo>
                    <a:pt x="4426" y="1465"/>
                    <a:pt x="3974" y="1862"/>
                    <a:pt x="3699" y="2342"/>
                  </a:cubicBezTo>
                  <a:cubicBezTo>
                    <a:pt x="3424" y="2821"/>
                    <a:pt x="3340" y="3358"/>
                    <a:pt x="3460" y="3878"/>
                  </a:cubicBezTo>
                  <a:cubicBezTo>
                    <a:pt x="3501" y="4064"/>
                    <a:pt x="3557" y="4250"/>
                    <a:pt x="3612" y="4442"/>
                  </a:cubicBezTo>
                  <a:cubicBezTo>
                    <a:pt x="3928" y="5154"/>
                    <a:pt x="3928" y="5933"/>
                    <a:pt x="3612" y="6645"/>
                  </a:cubicBezTo>
                  <a:cubicBezTo>
                    <a:pt x="3272" y="7129"/>
                    <a:pt x="2781" y="7532"/>
                    <a:pt x="2191" y="7814"/>
                  </a:cubicBezTo>
                  <a:lnTo>
                    <a:pt x="1969" y="7944"/>
                  </a:lnTo>
                  <a:cubicBezTo>
                    <a:pt x="1837" y="8017"/>
                    <a:pt x="1691" y="8085"/>
                    <a:pt x="1546" y="8153"/>
                  </a:cubicBezTo>
                  <a:cubicBezTo>
                    <a:pt x="1277" y="8251"/>
                    <a:pt x="1040" y="8398"/>
                    <a:pt x="852" y="8582"/>
                  </a:cubicBezTo>
                  <a:cubicBezTo>
                    <a:pt x="-105" y="9779"/>
                    <a:pt x="1171" y="11450"/>
                    <a:pt x="2017" y="12343"/>
                  </a:cubicBezTo>
                  <a:lnTo>
                    <a:pt x="2246" y="12574"/>
                  </a:lnTo>
                  <a:cubicBezTo>
                    <a:pt x="2988" y="13342"/>
                    <a:pt x="3827" y="14206"/>
                    <a:pt x="3480" y="15324"/>
                  </a:cubicBezTo>
                  <a:cubicBezTo>
                    <a:pt x="3308" y="15786"/>
                    <a:pt x="3004" y="16208"/>
                    <a:pt x="2593" y="16555"/>
                  </a:cubicBezTo>
                  <a:cubicBezTo>
                    <a:pt x="2305" y="16802"/>
                    <a:pt x="2071" y="17087"/>
                    <a:pt x="1899" y="17397"/>
                  </a:cubicBezTo>
                  <a:cubicBezTo>
                    <a:pt x="1817" y="17547"/>
                    <a:pt x="1775" y="17710"/>
                    <a:pt x="1775" y="17874"/>
                  </a:cubicBezTo>
                  <a:cubicBezTo>
                    <a:pt x="1775" y="18038"/>
                    <a:pt x="1817" y="18201"/>
                    <a:pt x="1899" y="18351"/>
                  </a:cubicBezTo>
                  <a:cubicBezTo>
                    <a:pt x="2439" y="19110"/>
                    <a:pt x="3295" y="19685"/>
                    <a:pt x="4313" y="19972"/>
                  </a:cubicBezTo>
                  <a:cubicBezTo>
                    <a:pt x="5082" y="20209"/>
                    <a:pt x="6504" y="20441"/>
                    <a:pt x="7086" y="20062"/>
                  </a:cubicBezTo>
                  <a:cubicBezTo>
                    <a:pt x="7107" y="20044"/>
                    <a:pt x="7133" y="20031"/>
                    <a:pt x="7163" y="20023"/>
                  </a:cubicBezTo>
                  <a:lnTo>
                    <a:pt x="16628" y="17239"/>
                  </a:lnTo>
                  <a:cubicBezTo>
                    <a:pt x="18699" y="15809"/>
                    <a:pt x="20021" y="13789"/>
                    <a:pt x="20324" y="11592"/>
                  </a:cubicBezTo>
                  <a:cubicBezTo>
                    <a:pt x="20383" y="10369"/>
                    <a:pt x="20176" y="9147"/>
                    <a:pt x="19714" y="7983"/>
                  </a:cubicBezTo>
                  <a:cubicBezTo>
                    <a:pt x="19104" y="6210"/>
                    <a:pt x="17807" y="3782"/>
                    <a:pt x="15116" y="2302"/>
                  </a:cubicBezTo>
                  <a:cubicBezTo>
                    <a:pt x="13139" y="1161"/>
                    <a:pt x="10803" y="503"/>
                    <a:pt x="8383" y="40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93" name="Freeform: Shape 400"/>
            <p:cNvSpPr/>
            <p:nvPr/>
          </p:nvSpPr>
          <p:spPr>
            <a:xfrm>
              <a:off x="1444554" y="819594"/>
              <a:ext cx="51831" cy="881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4497"/>
                  </a:lnTo>
                  <a:lnTo>
                    <a:pt x="21600" y="21600"/>
                  </a:lnTo>
                  <a:lnTo>
                    <a:pt x="21600" y="0"/>
                  </a:ln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1994" name="Freeform: Shape 401"/>
            <p:cNvSpPr/>
            <p:nvPr/>
          </p:nvSpPr>
          <p:spPr>
            <a:xfrm>
              <a:off x="1443241" y="818175"/>
              <a:ext cx="54470" cy="90849"/>
            </a:xfrm>
            <a:custGeom>
              <a:avLst/>
              <a:gdLst/>
              <a:ahLst/>
              <a:cxnLst>
                <a:cxn ang="0">
                  <a:pos x="wd2" y="hd2"/>
                </a:cxn>
                <a:cxn ang="5400000">
                  <a:pos x="wd2" y="hd2"/>
                </a:cxn>
                <a:cxn ang="10800000">
                  <a:pos x="wd2" y="hd2"/>
                </a:cxn>
                <a:cxn ang="16200000">
                  <a:pos x="wd2" y="hd2"/>
                </a:cxn>
              </a:cxnLst>
              <a:rect l="0" t="0" r="r" b="b"/>
              <a:pathLst>
                <a:path w="21594" h="21594" extrusionOk="0">
                  <a:moveTo>
                    <a:pt x="21069" y="21594"/>
                  </a:moveTo>
                  <a:cubicBezTo>
                    <a:pt x="20981" y="21593"/>
                    <a:pt x="20896" y="21579"/>
                    <a:pt x="20820" y="21553"/>
                  </a:cubicBezTo>
                  <a:lnTo>
                    <a:pt x="272" y="14672"/>
                  </a:lnTo>
                  <a:cubicBezTo>
                    <a:pt x="203" y="14650"/>
                    <a:pt x="143" y="14619"/>
                    <a:pt x="98" y="14582"/>
                  </a:cubicBezTo>
                  <a:cubicBezTo>
                    <a:pt x="52" y="14545"/>
                    <a:pt x="22" y="14501"/>
                    <a:pt x="9" y="14456"/>
                  </a:cubicBezTo>
                  <a:cubicBezTo>
                    <a:pt x="-6" y="14410"/>
                    <a:pt x="-2" y="14363"/>
                    <a:pt x="19" y="14318"/>
                  </a:cubicBezTo>
                  <a:cubicBezTo>
                    <a:pt x="41" y="14274"/>
                    <a:pt x="80" y="14233"/>
                    <a:pt x="134" y="14199"/>
                  </a:cubicBezTo>
                  <a:lnTo>
                    <a:pt x="20681" y="105"/>
                  </a:lnTo>
                  <a:cubicBezTo>
                    <a:pt x="20749" y="57"/>
                    <a:pt x="20841" y="24"/>
                    <a:pt x="20943" y="9"/>
                  </a:cubicBezTo>
                  <a:cubicBezTo>
                    <a:pt x="21044" y="-6"/>
                    <a:pt x="21152" y="-2"/>
                    <a:pt x="21248" y="22"/>
                  </a:cubicBezTo>
                  <a:cubicBezTo>
                    <a:pt x="21349" y="43"/>
                    <a:pt x="21437" y="82"/>
                    <a:pt x="21499" y="134"/>
                  </a:cubicBezTo>
                  <a:cubicBezTo>
                    <a:pt x="21561" y="186"/>
                    <a:pt x="21594" y="249"/>
                    <a:pt x="21594" y="312"/>
                  </a:cubicBezTo>
                  <a:lnTo>
                    <a:pt x="21594" y="21246"/>
                  </a:lnTo>
                  <a:cubicBezTo>
                    <a:pt x="21591" y="21301"/>
                    <a:pt x="21567" y="21355"/>
                    <a:pt x="21521" y="21402"/>
                  </a:cubicBezTo>
                  <a:cubicBezTo>
                    <a:pt x="21475" y="21451"/>
                    <a:pt x="21410" y="21490"/>
                    <a:pt x="21331" y="21519"/>
                  </a:cubicBezTo>
                  <a:cubicBezTo>
                    <a:pt x="21257" y="21558"/>
                    <a:pt x="21165" y="21583"/>
                    <a:pt x="21069" y="21594"/>
                  </a:cubicBezTo>
                  <a:close/>
                  <a:moveTo>
                    <a:pt x="1337" y="14315"/>
                  </a:moveTo>
                  <a:lnTo>
                    <a:pt x="20557" y="20757"/>
                  </a:lnTo>
                  <a:lnTo>
                    <a:pt x="20557" y="1166"/>
                  </a:lnTo>
                  <a:lnTo>
                    <a:pt x="1337" y="1431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95" name="Freeform: Shape 402"/>
            <p:cNvSpPr/>
            <p:nvPr/>
          </p:nvSpPr>
          <p:spPr>
            <a:xfrm>
              <a:off x="1478945" y="708369"/>
              <a:ext cx="226786" cy="380563"/>
            </a:xfrm>
            <a:custGeom>
              <a:avLst/>
              <a:gdLst/>
              <a:ahLst/>
              <a:cxnLst>
                <a:cxn ang="0">
                  <a:pos x="wd2" y="hd2"/>
                </a:cxn>
                <a:cxn ang="5400000">
                  <a:pos x="wd2" y="hd2"/>
                </a:cxn>
                <a:cxn ang="10800000">
                  <a:pos x="wd2" y="hd2"/>
                </a:cxn>
                <a:cxn ang="16200000">
                  <a:pos x="wd2" y="hd2"/>
                </a:cxn>
              </a:cxnLst>
              <a:rect l="0" t="0" r="r" b="b"/>
              <a:pathLst>
                <a:path w="21600" h="21482" extrusionOk="0">
                  <a:moveTo>
                    <a:pt x="21394" y="7042"/>
                  </a:moveTo>
                  <a:lnTo>
                    <a:pt x="21394" y="7030"/>
                  </a:lnTo>
                  <a:cubicBezTo>
                    <a:pt x="21530" y="6638"/>
                    <a:pt x="21599" y="6239"/>
                    <a:pt x="21600" y="5839"/>
                  </a:cubicBezTo>
                  <a:cubicBezTo>
                    <a:pt x="21599" y="4394"/>
                    <a:pt x="20694" y="3001"/>
                    <a:pt x="19061" y="1928"/>
                  </a:cubicBezTo>
                  <a:cubicBezTo>
                    <a:pt x="17428" y="855"/>
                    <a:pt x="15182" y="179"/>
                    <a:pt x="12757" y="31"/>
                  </a:cubicBezTo>
                  <a:cubicBezTo>
                    <a:pt x="10332" y="-118"/>
                    <a:pt x="7900" y="271"/>
                    <a:pt x="5931" y="1123"/>
                  </a:cubicBezTo>
                  <a:cubicBezTo>
                    <a:pt x="3962" y="1976"/>
                    <a:pt x="2596" y="3230"/>
                    <a:pt x="2096" y="4644"/>
                  </a:cubicBezTo>
                  <a:cubicBezTo>
                    <a:pt x="2036" y="4815"/>
                    <a:pt x="1990" y="4989"/>
                    <a:pt x="1957" y="5166"/>
                  </a:cubicBezTo>
                  <a:lnTo>
                    <a:pt x="0" y="12461"/>
                  </a:lnTo>
                  <a:lnTo>
                    <a:pt x="508" y="21482"/>
                  </a:lnTo>
                  <a:lnTo>
                    <a:pt x="20862" y="20385"/>
                  </a:lnTo>
                  <a:cubicBezTo>
                    <a:pt x="18102" y="15428"/>
                    <a:pt x="20045" y="10379"/>
                    <a:pt x="21268" y="7347"/>
                  </a:cubicBezTo>
                  <a:cubicBezTo>
                    <a:pt x="21311" y="7247"/>
                    <a:pt x="21358" y="7144"/>
                    <a:pt x="21394" y="7042"/>
                  </a:cubicBez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1996" name="Freeform: Shape 403"/>
            <p:cNvSpPr/>
            <p:nvPr/>
          </p:nvSpPr>
          <p:spPr>
            <a:xfrm>
              <a:off x="1477651" y="705578"/>
              <a:ext cx="229382" cy="384679"/>
            </a:xfrm>
            <a:custGeom>
              <a:avLst/>
              <a:gdLst/>
              <a:ahLst/>
              <a:cxnLst>
                <a:cxn ang="0">
                  <a:pos x="wd2" y="hd2"/>
                </a:cxn>
                <a:cxn ang="5400000">
                  <a:pos x="wd2" y="hd2"/>
                </a:cxn>
                <a:cxn ang="10800000">
                  <a:pos x="wd2" y="hd2"/>
                </a:cxn>
                <a:cxn ang="16200000">
                  <a:pos x="wd2" y="hd2"/>
                </a:cxn>
              </a:cxnLst>
              <a:rect l="0" t="0" r="r" b="b"/>
              <a:pathLst>
                <a:path w="21565" h="21481" extrusionOk="0">
                  <a:moveTo>
                    <a:pt x="623" y="21481"/>
                  </a:moveTo>
                  <a:cubicBezTo>
                    <a:pt x="593" y="21480"/>
                    <a:pt x="564" y="21474"/>
                    <a:pt x="541" y="21462"/>
                  </a:cubicBezTo>
                  <a:cubicBezTo>
                    <a:pt x="528" y="21455"/>
                    <a:pt x="517" y="21447"/>
                    <a:pt x="510" y="21437"/>
                  </a:cubicBezTo>
                  <a:cubicBezTo>
                    <a:pt x="502" y="21428"/>
                    <a:pt x="498" y="21417"/>
                    <a:pt x="499" y="21407"/>
                  </a:cubicBezTo>
                  <a:lnTo>
                    <a:pt x="0" y="12481"/>
                  </a:lnTo>
                  <a:lnTo>
                    <a:pt x="1932" y="5251"/>
                  </a:lnTo>
                  <a:cubicBezTo>
                    <a:pt x="1965" y="5070"/>
                    <a:pt x="2013" y="4894"/>
                    <a:pt x="2069" y="4733"/>
                  </a:cubicBezTo>
                  <a:cubicBezTo>
                    <a:pt x="2537" y="3299"/>
                    <a:pt x="3891" y="2021"/>
                    <a:pt x="5866" y="1151"/>
                  </a:cubicBezTo>
                  <a:cubicBezTo>
                    <a:pt x="7841" y="280"/>
                    <a:pt x="10292" y="-119"/>
                    <a:pt x="12738" y="31"/>
                  </a:cubicBezTo>
                  <a:cubicBezTo>
                    <a:pt x="15184" y="181"/>
                    <a:pt x="17447" y="870"/>
                    <a:pt x="19080" y="1961"/>
                  </a:cubicBezTo>
                  <a:cubicBezTo>
                    <a:pt x="20714" y="3053"/>
                    <a:pt x="21600" y="4468"/>
                    <a:pt x="21564" y="5929"/>
                  </a:cubicBezTo>
                  <a:cubicBezTo>
                    <a:pt x="21564" y="6329"/>
                    <a:pt x="21496" y="6728"/>
                    <a:pt x="21361" y="7121"/>
                  </a:cubicBezTo>
                  <a:lnTo>
                    <a:pt x="21361" y="7134"/>
                  </a:lnTo>
                  <a:cubicBezTo>
                    <a:pt x="21325" y="7236"/>
                    <a:pt x="21282" y="7339"/>
                    <a:pt x="21240" y="7440"/>
                  </a:cubicBezTo>
                  <a:cubicBezTo>
                    <a:pt x="20131" y="10190"/>
                    <a:pt x="18069" y="15315"/>
                    <a:pt x="20836" y="20295"/>
                  </a:cubicBezTo>
                  <a:cubicBezTo>
                    <a:pt x="20844" y="20305"/>
                    <a:pt x="20848" y="20316"/>
                    <a:pt x="20848" y="20327"/>
                  </a:cubicBezTo>
                  <a:cubicBezTo>
                    <a:pt x="20848" y="20338"/>
                    <a:pt x="20844" y="20349"/>
                    <a:pt x="20836" y="20359"/>
                  </a:cubicBezTo>
                  <a:cubicBezTo>
                    <a:pt x="20825" y="20368"/>
                    <a:pt x="20812" y="20375"/>
                    <a:pt x="20796" y="20381"/>
                  </a:cubicBezTo>
                  <a:cubicBezTo>
                    <a:pt x="20780" y="20387"/>
                    <a:pt x="20763" y="20391"/>
                    <a:pt x="20744" y="20392"/>
                  </a:cubicBezTo>
                  <a:lnTo>
                    <a:pt x="653" y="21477"/>
                  </a:lnTo>
                  <a:lnTo>
                    <a:pt x="623" y="21481"/>
                  </a:lnTo>
                  <a:close/>
                  <a:moveTo>
                    <a:pt x="11717" y="226"/>
                  </a:moveTo>
                  <a:cubicBezTo>
                    <a:pt x="9512" y="229"/>
                    <a:pt x="7376" y="681"/>
                    <a:pt x="5665" y="1507"/>
                  </a:cubicBezTo>
                  <a:cubicBezTo>
                    <a:pt x="3954" y="2333"/>
                    <a:pt x="2772" y="3483"/>
                    <a:pt x="2315" y="4764"/>
                  </a:cubicBezTo>
                  <a:cubicBezTo>
                    <a:pt x="2259" y="4924"/>
                    <a:pt x="2214" y="5095"/>
                    <a:pt x="2178" y="5274"/>
                  </a:cubicBezTo>
                  <a:lnTo>
                    <a:pt x="246" y="12492"/>
                  </a:lnTo>
                  <a:lnTo>
                    <a:pt x="741" y="21327"/>
                  </a:lnTo>
                  <a:lnTo>
                    <a:pt x="20551" y="20258"/>
                  </a:lnTo>
                  <a:cubicBezTo>
                    <a:pt x="17833" y="15266"/>
                    <a:pt x="19895" y="10159"/>
                    <a:pt x="20997" y="7403"/>
                  </a:cubicBezTo>
                  <a:cubicBezTo>
                    <a:pt x="21043" y="7304"/>
                    <a:pt x="21082" y="7208"/>
                    <a:pt x="21118" y="7103"/>
                  </a:cubicBezTo>
                  <a:lnTo>
                    <a:pt x="21118" y="7091"/>
                  </a:lnTo>
                  <a:cubicBezTo>
                    <a:pt x="21250" y="6707"/>
                    <a:pt x="21316" y="6315"/>
                    <a:pt x="21315" y="5923"/>
                  </a:cubicBezTo>
                  <a:cubicBezTo>
                    <a:pt x="21308" y="4412"/>
                    <a:pt x="20294" y="2965"/>
                    <a:pt x="18496" y="1897"/>
                  </a:cubicBezTo>
                  <a:cubicBezTo>
                    <a:pt x="16697" y="830"/>
                    <a:pt x="14260" y="229"/>
                    <a:pt x="11717" y="226"/>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97" name="Freeform: Shape 404"/>
            <p:cNvSpPr/>
            <p:nvPr/>
          </p:nvSpPr>
          <p:spPr>
            <a:xfrm>
              <a:off x="1500431" y="708369"/>
              <a:ext cx="205405" cy="289876"/>
            </a:xfrm>
            <a:custGeom>
              <a:avLst/>
              <a:gdLst/>
              <a:ahLst/>
              <a:cxnLst>
                <a:cxn ang="0">
                  <a:pos x="wd2" y="hd2"/>
                </a:cxn>
                <a:cxn ang="5400000">
                  <a:pos x="wd2" y="hd2"/>
                </a:cxn>
                <a:cxn ang="10800000">
                  <a:pos x="wd2" y="hd2"/>
                </a:cxn>
                <a:cxn ang="16200000">
                  <a:pos x="wd2" y="hd2"/>
                </a:cxn>
              </a:cxnLst>
              <a:rect l="0" t="0" r="r" b="b"/>
              <a:pathLst>
                <a:path w="21600" h="20379" extrusionOk="0">
                  <a:moveTo>
                    <a:pt x="8700" y="17775"/>
                  </a:moveTo>
                  <a:cubicBezTo>
                    <a:pt x="10996" y="21453"/>
                    <a:pt x="16403" y="18861"/>
                    <a:pt x="19337" y="20379"/>
                  </a:cubicBezTo>
                  <a:cubicBezTo>
                    <a:pt x="18853" y="15980"/>
                    <a:pt x="20250" y="11899"/>
                    <a:pt x="21233" y="9151"/>
                  </a:cubicBezTo>
                  <a:cubicBezTo>
                    <a:pt x="21285" y="9026"/>
                    <a:pt x="21332" y="8905"/>
                    <a:pt x="21373" y="8770"/>
                  </a:cubicBezTo>
                  <a:lnTo>
                    <a:pt x="21373" y="8756"/>
                  </a:lnTo>
                  <a:cubicBezTo>
                    <a:pt x="21523" y="8268"/>
                    <a:pt x="21599" y="7771"/>
                    <a:pt x="21600" y="7272"/>
                  </a:cubicBezTo>
                  <a:cubicBezTo>
                    <a:pt x="21599" y="5473"/>
                    <a:pt x="20600" y="3737"/>
                    <a:pt x="18797" y="2401"/>
                  </a:cubicBezTo>
                  <a:cubicBezTo>
                    <a:pt x="16994" y="1065"/>
                    <a:pt x="14514" y="223"/>
                    <a:pt x="11836" y="38"/>
                  </a:cubicBezTo>
                  <a:cubicBezTo>
                    <a:pt x="9159" y="-147"/>
                    <a:pt x="6474" y="338"/>
                    <a:pt x="4300" y="1399"/>
                  </a:cubicBezTo>
                  <a:cubicBezTo>
                    <a:pt x="2126" y="2460"/>
                    <a:pt x="618" y="4022"/>
                    <a:pt x="66" y="5784"/>
                  </a:cubicBezTo>
                  <a:cubicBezTo>
                    <a:pt x="37" y="5874"/>
                    <a:pt x="22" y="5968"/>
                    <a:pt x="0" y="6061"/>
                  </a:cubicBezTo>
                  <a:cubicBezTo>
                    <a:pt x="523" y="6112"/>
                    <a:pt x="1024" y="6235"/>
                    <a:pt x="1472" y="6424"/>
                  </a:cubicBezTo>
                  <a:cubicBezTo>
                    <a:pt x="1919" y="6612"/>
                    <a:pt x="2302" y="6861"/>
                    <a:pt x="2597" y="7155"/>
                  </a:cubicBezTo>
                  <a:cubicBezTo>
                    <a:pt x="3815" y="8238"/>
                    <a:pt x="4500" y="9607"/>
                    <a:pt x="5238" y="10870"/>
                  </a:cubicBezTo>
                  <a:cubicBezTo>
                    <a:pt x="6140" y="12419"/>
                    <a:pt x="7739" y="16237"/>
                    <a:pt x="8700" y="17775"/>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1998" name="Freeform: Shape 405"/>
            <p:cNvSpPr/>
            <p:nvPr/>
          </p:nvSpPr>
          <p:spPr>
            <a:xfrm>
              <a:off x="1499225" y="705718"/>
              <a:ext cx="208017" cy="293841"/>
            </a:xfrm>
            <a:custGeom>
              <a:avLst/>
              <a:gdLst/>
              <a:ahLst/>
              <a:cxnLst>
                <a:cxn ang="0">
                  <a:pos x="wd2" y="hd2"/>
                </a:cxn>
                <a:cxn ang="5400000">
                  <a:pos x="wd2" y="hd2"/>
                </a:cxn>
                <a:cxn ang="10800000">
                  <a:pos x="wd2" y="hd2"/>
                </a:cxn>
                <a:cxn ang="16200000">
                  <a:pos x="wd2" y="hd2"/>
                </a:cxn>
              </a:cxnLst>
              <a:rect l="0" t="0" r="r" b="b"/>
              <a:pathLst>
                <a:path w="21538" h="21442" extrusionOk="0">
                  <a:moveTo>
                    <a:pt x="19154" y="21440"/>
                  </a:moveTo>
                  <a:cubicBezTo>
                    <a:pt x="19123" y="21440"/>
                    <a:pt x="19094" y="21433"/>
                    <a:pt x="19071" y="21420"/>
                  </a:cubicBezTo>
                  <a:cubicBezTo>
                    <a:pt x="17987" y="20819"/>
                    <a:pt x="16499" y="20862"/>
                    <a:pt x="14943" y="20911"/>
                  </a:cubicBezTo>
                  <a:cubicBezTo>
                    <a:pt x="12498" y="20982"/>
                    <a:pt x="9970" y="21056"/>
                    <a:pt x="8569" y="18684"/>
                  </a:cubicBezTo>
                  <a:cubicBezTo>
                    <a:pt x="8059" y="17828"/>
                    <a:pt x="7373" y="16296"/>
                    <a:pt x="6709" y="14812"/>
                  </a:cubicBezTo>
                  <a:cubicBezTo>
                    <a:pt x="6120" y="13502"/>
                    <a:pt x="5564" y="12267"/>
                    <a:pt x="5149" y="11516"/>
                  </a:cubicBezTo>
                  <a:lnTo>
                    <a:pt x="4816" y="10911"/>
                  </a:lnTo>
                  <a:cubicBezTo>
                    <a:pt x="4202" y="9783"/>
                    <a:pt x="3567" y="8620"/>
                    <a:pt x="2559" y="7671"/>
                  </a:cubicBezTo>
                  <a:cubicBezTo>
                    <a:pt x="2280" y="7381"/>
                    <a:pt x="1920" y="7135"/>
                    <a:pt x="1501" y="6948"/>
                  </a:cubicBezTo>
                  <a:cubicBezTo>
                    <a:pt x="1081" y="6761"/>
                    <a:pt x="612" y="6637"/>
                    <a:pt x="121" y="6584"/>
                  </a:cubicBezTo>
                  <a:cubicBezTo>
                    <a:pt x="103" y="6582"/>
                    <a:pt x="85" y="6578"/>
                    <a:pt x="69" y="6572"/>
                  </a:cubicBezTo>
                  <a:cubicBezTo>
                    <a:pt x="52" y="6565"/>
                    <a:pt x="38" y="6556"/>
                    <a:pt x="28" y="6546"/>
                  </a:cubicBezTo>
                  <a:cubicBezTo>
                    <a:pt x="16" y="6536"/>
                    <a:pt x="8" y="6524"/>
                    <a:pt x="4" y="6512"/>
                  </a:cubicBezTo>
                  <a:cubicBezTo>
                    <a:pt x="-1" y="6499"/>
                    <a:pt x="-1" y="6487"/>
                    <a:pt x="2" y="6474"/>
                  </a:cubicBezTo>
                  <a:lnTo>
                    <a:pt x="24" y="6370"/>
                  </a:lnTo>
                  <a:cubicBezTo>
                    <a:pt x="24" y="6306"/>
                    <a:pt x="49" y="6245"/>
                    <a:pt x="67" y="6184"/>
                  </a:cubicBezTo>
                  <a:cubicBezTo>
                    <a:pt x="582" y="4310"/>
                    <a:pt x="2073" y="2640"/>
                    <a:pt x="4248" y="1503"/>
                  </a:cubicBezTo>
                  <a:cubicBezTo>
                    <a:pt x="6423" y="366"/>
                    <a:pt x="9123" y="-156"/>
                    <a:pt x="11817" y="40"/>
                  </a:cubicBezTo>
                  <a:cubicBezTo>
                    <a:pt x="14511" y="236"/>
                    <a:pt x="17003" y="1136"/>
                    <a:pt x="18802" y="2563"/>
                  </a:cubicBezTo>
                  <a:cubicBezTo>
                    <a:pt x="20601" y="3989"/>
                    <a:pt x="21577" y="5838"/>
                    <a:pt x="21537" y="7747"/>
                  </a:cubicBezTo>
                  <a:cubicBezTo>
                    <a:pt x="21537" y="8270"/>
                    <a:pt x="21462" y="8792"/>
                    <a:pt x="21313" y="9305"/>
                  </a:cubicBezTo>
                  <a:cubicBezTo>
                    <a:pt x="21266" y="9457"/>
                    <a:pt x="21219" y="9590"/>
                    <a:pt x="21172" y="9722"/>
                  </a:cubicBezTo>
                  <a:cubicBezTo>
                    <a:pt x="20291" y="12316"/>
                    <a:pt x="18818" y="16660"/>
                    <a:pt x="19305" y="21343"/>
                  </a:cubicBezTo>
                  <a:cubicBezTo>
                    <a:pt x="19308" y="21362"/>
                    <a:pt x="19302" y="21380"/>
                    <a:pt x="19289" y="21396"/>
                  </a:cubicBezTo>
                  <a:cubicBezTo>
                    <a:pt x="19276" y="21412"/>
                    <a:pt x="19257" y="21425"/>
                    <a:pt x="19233" y="21433"/>
                  </a:cubicBezTo>
                  <a:cubicBezTo>
                    <a:pt x="19209" y="21441"/>
                    <a:pt x="19180" y="21444"/>
                    <a:pt x="19154" y="21440"/>
                  </a:cubicBezTo>
                  <a:close/>
                  <a:moveTo>
                    <a:pt x="16149" y="20692"/>
                  </a:moveTo>
                  <a:cubicBezTo>
                    <a:pt x="17196" y="20692"/>
                    <a:pt x="18171" y="20773"/>
                    <a:pt x="18998" y="21150"/>
                  </a:cubicBezTo>
                  <a:cubicBezTo>
                    <a:pt x="18569" y="16515"/>
                    <a:pt x="20017" y="12242"/>
                    <a:pt x="20891" y="9669"/>
                  </a:cubicBezTo>
                  <a:cubicBezTo>
                    <a:pt x="20941" y="9539"/>
                    <a:pt x="20985" y="9414"/>
                    <a:pt x="21024" y="9277"/>
                  </a:cubicBezTo>
                  <a:cubicBezTo>
                    <a:pt x="21599" y="7341"/>
                    <a:pt x="21059" y="5324"/>
                    <a:pt x="19524" y="3669"/>
                  </a:cubicBezTo>
                  <a:cubicBezTo>
                    <a:pt x="17989" y="2015"/>
                    <a:pt x="15583" y="857"/>
                    <a:pt x="12837" y="452"/>
                  </a:cubicBezTo>
                  <a:cubicBezTo>
                    <a:pt x="10091" y="47"/>
                    <a:pt x="7229" y="428"/>
                    <a:pt x="4881" y="1510"/>
                  </a:cubicBezTo>
                  <a:cubicBezTo>
                    <a:pt x="2533" y="2592"/>
                    <a:pt x="891" y="4287"/>
                    <a:pt x="316" y="6222"/>
                  </a:cubicBezTo>
                  <a:cubicBezTo>
                    <a:pt x="316" y="6281"/>
                    <a:pt x="288" y="6342"/>
                    <a:pt x="273" y="6398"/>
                  </a:cubicBezTo>
                  <a:lnTo>
                    <a:pt x="273" y="6411"/>
                  </a:lnTo>
                  <a:cubicBezTo>
                    <a:pt x="783" y="6475"/>
                    <a:pt x="1269" y="6611"/>
                    <a:pt x="1703" y="6810"/>
                  </a:cubicBezTo>
                  <a:cubicBezTo>
                    <a:pt x="2137" y="7009"/>
                    <a:pt x="2510" y="7267"/>
                    <a:pt x="2801" y="7569"/>
                  </a:cubicBezTo>
                  <a:cubicBezTo>
                    <a:pt x="3830" y="8538"/>
                    <a:pt x="4473" y="9717"/>
                    <a:pt x="5094" y="10855"/>
                  </a:cubicBezTo>
                  <a:cubicBezTo>
                    <a:pt x="5203" y="11056"/>
                    <a:pt x="5307" y="11254"/>
                    <a:pt x="5419" y="11448"/>
                  </a:cubicBezTo>
                  <a:cubicBezTo>
                    <a:pt x="5838" y="12211"/>
                    <a:pt x="6395" y="13443"/>
                    <a:pt x="6983" y="14756"/>
                  </a:cubicBezTo>
                  <a:cubicBezTo>
                    <a:pt x="7648" y="16238"/>
                    <a:pt x="8330" y="17765"/>
                    <a:pt x="8836" y="18612"/>
                  </a:cubicBezTo>
                  <a:cubicBezTo>
                    <a:pt x="10168" y="20862"/>
                    <a:pt x="12603" y="20791"/>
                    <a:pt x="14950" y="20722"/>
                  </a:cubicBezTo>
                  <a:cubicBezTo>
                    <a:pt x="15344" y="20705"/>
                    <a:pt x="15752" y="20692"/>
                    <a:pt x="16149" y="2069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1999" name="Freeform: Shape 406"/>
            <p:cNvSpPr/>
            <p:nvPr/>
          </p:nvSpPr>
          <p:spPr>
            <a:xfrm>
              <a:off x="1491188" y="836722"/>
              <a:ext cx="20022" cy="14748"/>
            </a:xfrm>
            <a:custGeom>
              <a:avLst/>
              <a:gdLst/>
              <a:ahLst/>
              <a:cxnLst>
                <a:cxn ang="0">
                  <a:pos x="wd2" y="hd2"/>
                </a:cxn>
                <a:cxn ang="5400000">
                  <a:pos x="wd2" y="hd2"/>
                </a:cxn>
                <a:cxn ang="10800000">
                  <a:pos x="wd2" y="hd2"/>
                </a:cxn>
                <a:cxn ang="16200000">
                  <a:pos x="wd2" y="hd2"/>
                </a:cxn>
              </a:cxnLst>
              <a:rect l="0" t="0" r="r" b="b"/>
              <a:pathLst>
                <a:path w="21600" h="21600" extrusionOk="0">
                  <a:moveTo>
                    <a:pt x="20208" y="21600"/>
                  </a:moveTo>
                  <a:lnTo>
                    <a:pt x="1393" y="21600"/>
                  </a:lnTo>
                  <a:cubicBezTo>
                    <a:pt x="1020" y="21516"/>
                    <a:pt x="666" y="20331"/>
                    <a:pt x="406" y="18286"/>
                  </a:cubicBezTo>
                  <a:cubicBezTo>
                    <a:pt x="147" y="16241"/>
                    <a:pt x="0" y="13510"/>
                    <a:pt x="0" y="10659"/>
                  </a:cubicBezTo>
                  <a:cubicBezTo>
                    <a:pt x="0" y="7832"/>
                    <a:pt x="147" y="5125"/>
                    <a:pt x="410" y="3110"/>
                  </a:cubicBezTo>
                  <a:cubicBezTo>
                    <a:pt x="670" y="1125"/>
                    <a:pt x="1024" y="0"/>
                    <a:pt x="1393" y="0"/>
                  </a:cubicBezTo>
                  <a:lnTo>
                    <a:pt x="20208" y="0"/>
                  </a:lnTo>
                  <a:cubicBezTo>
                    <a:pt x="20577" y="0"/>
                    <a:pt x="20934" y="1125"/>
                    <a:pt x="21194" y="3110"/>
                  </a:cubicBezTo>
                  <a:cubicBezTo>
                    <a:pt x="21454" y="5125"/>
                    <a:pt x="21600" y="7832"/>
                    <a:pt x="21600" y="10659"/>
                  </a:cubicBezTo>
                  <a:cubicBezTo>
                    <a:pt x="21600" y="13510"/>
                    <a:pt x="21458" y="16241"/>
                    <a:pt x="21198" y="18286"/>
                  </a:cubicBezTo>
                  <a:cubicBezTo>
                    <a:pt x="20934" y="20331"/>
                    <a:pt x="20581" y="21516"/>
                    <a:pt x="20208" y="2160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00" name="Freeform: Shape 407"/>
            <p:cNvSpPr/>
            <p:nvPr/>
          </p:nvSpPr>
          <p:spPr>
            <a:xfrm>
              <a:off x="810050" y="1107940"/>
              <a:ext cx="300537" cy="178192"/>
            </a:xfrm>
            <a:custGeom>
              <a:avLst/>
              <a:gdLst/>
              <a:ahLst/>
              <a:cxnLst>
                <a:cxn ang="0">
                  <a:pos x="wd2" y="hd2"/>
                </a:cxn>
                <a:cxn ang="5400000">
                  <a:pos x="wd2" y="hd2"/>
                </a:cxn>
                <a:cxn ang="10800000">
                  <a:pos x="wd2" y="hd2"/>
                </a:cxn>
                <a:cxn ang="16200000">
                  <a:pos x="wd2" y="hd2"/>
                </a:cxn>
              </a:cxnLst>
              <a:rect l="0" t="0" r="r" b="b"/>
              <a:pathLst>
                <a:path w="21594" h="21592" extrusionOk="0">
                  <a:moveTo>
                    <a:pt x="11692" y="1830"/>
                  </a:moveTo>
                  <a:lnTo>
                    <a:pt x="86" y="20777"/>
                  </a:lnTo>
                  <a:cubicBezTo>
                    <a:pt x="44" y="20846"/>
                    <a:pt x="15" y="20935"/>
                    <a:pt x="5" y="21033"/>
                  </a:cubicBezTo>
                  <a:cubicBezTo>
                    <a:pt x="-6" y="21131"/>
                    <a:pt x="2" y="21231"/>
                    <a:pt x="27" y="21321"/>
                  </a:cubicBezTo>
                  <a:cubicBezTo>
                    <a:pt x="52" y="21411"/>
                    <a:pt x="94" y="21485"/>
                    <a:pt x="145" y="21533"/>
                  </a:cubicBezTo>
                  <a:cubicBezTo>
                    <a:pt x="197" y="21581"/>
                    <a:pt x="256" y="21600"/>
                    <a:pt x="315" y="21588"/>
                  </a:cubicBezTo>
                  <a:lnTo>
                    <a:pt x="16369" y="18604"/>
                  </a:lnTo>
                  <a:lnTo>
                    <a:pt x="21594" y="10934"/>
                  </a:lnTo>
                  <a:lnTo>
                    <a:pt x="18544" y="0"/>
                  </a:lnTo>
                  <a:lnTo>
                    <a:pt x="11692" y="1830"/>
                  </a:lnTo>
                  <a:close/>
                </a:path>
              </a:pathLst>
            </a:custGeom>
            <a:solidFill>
              <a:srgbClr val="E29A74"/>
            </a:solidFill>
            <a:ln w="12700" cap="flat">
              <a:noFill/>
              <a:miter lim="400000"/>
            </a:ln>
            <a:effectLst/>
          </p:spPr>
          <p:txBody>
            <a:bodyPr wrap="square" lIns="45719" tIns="45719" rIns="45719" bIns="45719" numCol="1" anchor="ctr">
              <a:noAutofit/>
            </a:bodyPr>
            <a:lstStyle/>
            <a:p>
              <a:endParaRPr/>
            </a:p>
          </p:txBody>
        </p:sp>
        <p:sp>
          <p:nvSpPr>
            <p:cNvPr id="2001" name="Freeform: Shape 408"/>
            <p:cNvSpPr/>
            <p:nvPr/>
          </p:nvSpPr>
          <p:spPr>
            <a:xfrm>
              <a:off x="808868" y="1106632"/>
              <a:ext cx="302990" cy="180797"/>
            </a:xfrm>
            <a:custGeom>
              <a:avLst/>
              <a:gdLst/>
              <a:ahLst/>
              <a:cxnLst>
                <a:cxn ang="0">
                  <a:pos x="wd2" y="hd2"/>
                </a:cxn>
                <a:cxn ang="5400000">
                  <a:pos x="wd2" y="hd2"/>
                </a:cxn>
                <a:cxn ang="10800000">
                  <a:pos x="wd2" y="hd2"/>
                </a:cxn>
                <a:cxn ang="16200000">
                  <a:pos x="wd2" y="hd2"/>
                </a:cxn>
              </a:cxnLst>
              <a:rect l="0" t="0" r="r" b="b"/>
              <a:pathLst>
                <a:path w="21591" h="21597" extrusionOk="0">
                  <a:moveTo>
                    <a:pt x="361" y="21597"/>
                  </a:moveTo>
                  <a:cubicBezTo>
                    <a:pt x="288" y="21594"/>
                    <a:pt x="217" y="21555"/>
                    <a:pt x="158" y="21484"/>
                  </a:cubicBezTo>
                  <a:cubicBezTo>
                    <a:pt x="98" y="21414"/>
                    <a:pt x="52" y="21316"/>
                    <a:pt x="25" y="21202"/>
                  </a:cubicBezTo>
                  <a:cubicBezTo>
                    <a:pt x="-1" y="21088"/>
                    <a:pt x="-7" y="20964"/>
                    <a:pt x="8" y="20844"/>
                  </a:cubicBezTo>
                  <a:cubicBezTo>
                    <a:pt x="24" y="20724"/>
                    <a:pt x="60" y="20615"/>
                    <a:pt x="113" y="20530"/>
                  </a:cubicBezTo>
                  <a:lnTo>
                    <a:pt x="11623" y="1848"/>
                  </a:lnTo>
                  <a:cubicBezTo>
                    <a:pt x="11637" y="1827"/>
                    <a:pt x="11654" y="1812"/>
                    <a:pt x="11673" y="1807"/>
                  </a:cubicBezTo>
                  <a:lnTo>
                    <a:pt x="18458" y="2"/>
                  </a:lnTo>
                  <a:cubicBezTo>
                    <a:pt x="18478" y="-3"/>
                    <a:pt x="18498" y="3"/>
                    <a:pt x="18516" y="19"/>
                  </a:cubicBezTo>
                  <a:cubicBezTo>
                    <a:pt x="18534" y="35"/>
                    <a:pt x="18549" y="59"/>
                    <a:pt x="18557" y="90"/>
                  </a:cubicBezTo>
                  <a:lnTo>
                    <a:pt x="21582" y="10873"/>
                  </a:lnTo>
                  <a:cubicBezTo>
                    <a:pt x="21591" y="10903"/>
                    <a:pt x="21593" y="10938"/>
                    <a:pt x="21589" y="10971"/>
                  </a:cubicBezTo>
                  <a:cubicBezTo>
                    <a:pt x="21584" y="11004"/>
                    <a:pt x="21573" y="11034"/>
                    <a:pt x="21557" y="11056"/>
                  </a:cubicBezTo>
                  <a:lnTo>
                    <a:pt x="16378" y="18614"/>
                  </a:lnTo>
                  <a:cubicBezTo>
                    <a:pt x="16363" y="18635"/>
                    <a:pt x="16345" y="18648"/>
                    <a:pt x="16326" y="18651"/>
                  </a:cubicBezTo>
                  <a:lnTo>
                    <a:pt x="404" y="21593"/>
                  </a:lnTo>
                  <a:lnTo>
                    <a:pt x="361" y="21597"/>
                  </a:lnTo>
                  <a:close/>
                  <a:moveTo>
                    <a:pt x="11725" y="2106"/>
                  </a:moveTo>
                  <a:lnTo>
                    <a:pt x="237" y="20751"/>
                  </a:lnTo>
                  <a:cubicBezTo>
                    <a:pt x="208" y="20795"/>
                    <a:pt x="189" y="20854"/>
                    <a:pt x="181" y="20917"/>
                  </a:cubicBezTo>
                  <a:cubicBezTo>
                    <a:pt x="173" y="20982"/>
                    <a:pt x="178" y="21048"/>
                    <a:pt x="194" y="21107"/>
                  </a:cubicBezTo>
                  <a:cubicBezTo>
                    <a:pt x="211" y="21167"/>
                    <a:pt x="238" y="21216"/>
                    <a:pt x="272" y="21248"/>
                  </a:cubicBezTo>
                  <a:cubicBezTo>
                    <a:pt x="306" y="21279"/>
                    <a:pt x="345" y="21292"/>
                    <a:pt x="384" y="21285"/>
                  </a:cubicBezTo>
                  <a:lnTo>
                    <a:pt x="16291" y="18368"/>
                  </a:lnTo>
                  <a:lnTo>
                    <a:pt x="21396" y="10918"/>
                  </a:lnTo>
                  <a:lnTo>
                    <a:pt x="18431" y="348"/>
                  </a:lnTo>
                  <a:lnTo>
                    <a:pt x="11725" y="210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02" name="Freeform: Shape 409"/>
            <p:cNvSpPr/>
            <p:nvPr/>
          </p:nvSpPr>
          <p:spPr>
            <a:xfrm>
              <a:off x="972778" y="383673"/>
              <a:ext cx="1637719" cy="877806"/>
            </a:xfrm>
            <a:custGeom>
              <a:avLst/>
              <a:gdLst/>
              <a:ahLst/>
              <a:cxnLst>
                <a:cxn ang="0">
                  <a:pos x="wd2" y="hd2"/>
                </a:cxn>
                <a:cxn ang="5400000">
                  <a:pos x="wd2" y="hd2"/>
                </a:cxn>
                <a:cxn ang="10800000">
                  <a:pos x="wd2" y="hd2"/>
                </a:cxn>
                <a:cxn ang="16200000">
                  <a:pos x="wd2" y="hd2"/>
                </a:cxn>
              </a:cxnLst>
              <a:rect l="0" t="0" r="r" b="b"/>
              <a:pathLst>
                <a:path w="21600" h="21600" extrusionOk="0">
                  <a:moveTo>
                    <a:pt x="0" y="18194"/>
                  </a:moveTo>
                  <a:cubicBezTo>
                    <a:pt x="80" y="18338"/>
                    <a:pt x="179" y="18440"/>
                    <a:pt x="287" y="18489"/>
                  </a:cubicBezTo>
                  <a:cubicBezTo>
                    <a:pt x="395" y="18538"/>
                    <a:pt x="509" y="18531"/>
                    <a:pt x="615" y="18470"/>
                  </a:cubicBezTo>
                  <a:cubicBezTo>
                    <a:pt x="491" y="18623"/>
                    <a:pt x="400" y="18854"/>
                    <a:pt x="359" y="19121"/>
                  </a:cubicBezTo>
                  <a:cubicBezTo>
                    <a:pt x="319" y="19389"/>
                    <a:pt x="331" y="19675"/>
                    <a:pt x="395" y="19927"/>
                  </a:cubicBezTo>
                  <a:cubicBezTo>
                    <a:pt x="458" y="20178"/>
                    <a:pt x="568" y="20379"/>
                    <a:pt x="704" y="20491"/>
                  </a:cubicBezTo>
                  <a:cubicBezTo>
                    <a:pt x="840" y="20604"/>
                    <a:pt x="994" y="20621"/>
                    <a:pt x="1136" y="20540"/>
                  </a:cubicBezTo>
                  <a:cubicBezTo>
                    <a:pt x="1044" y="20655"/>
                    <a:pt x="969" y="20813"/>
                    <a:pt x="921" y="21000"/>
                  </a:cubicBezTo>
                  <a:cubicBezTo>
                    <a:pt x="872" y="21186"/>
                    <a:pt x="851" y="21393"/>
                    <a:pt x="860" y="21600"/>
                  </a:cubicBezTo>
                  <a:lnTo>
                    <a:pt x="21600" y="3405"/>
                  </a:lnTo>
                  <a:lnTo>
                    <a:pt x="20739" y="0"/>
                  </a:lnTo>
                  <a:lnTo>
                    <a:pt x="0" y="18194"/>
                  </a:ln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2003" name="Freeform: Shape 410"/>
            <p:cNvSpPr/>
            <p:nvPr/>
          </p:nvSpPr>
          <p:spPr>
            <a:xfrm>
              <a:off x="971367" y="382323"/>
              <a:ext cx="1640169" cy="880481"/>
            </a:xfrm>
            <a:custGeom>
              <a:avLst/>
              <a:gdLst/>
              <a:ahLst/>
              <a:cxnLst>
                <a:cxn ang="0">
                  <a:pos x="wd2" y="hd2"/>
                </a:cxn>
                <a:cxn ang="5400000">
                  <a:pos x="wd2" y="hd2"/>
                </a:cxn>
                <a:cxn ang="10800000">
                  <a:pos x="wd2" y="hd2"/>
                </a:cxn>
                <a:cxn ang="16200000">
                  <a:pos x="wd2" y="hd2"/>
                </a:cxn>
              </a:cxnLst>
              <a:rect l="0" t="0" r="r" b="b"/>
              <a:pathLst>
                <a:path w="21600" h="21599" extrusionOk="0">
                  <a:moveTo>
                    <a:pt x="876" y="21599"/>
                  </a:moveTo>
                  <a:cubicBezTo>
                    <a:pt x="873" y="21599"/>
                    <a:pt x="870" y="21597"/>
                    <a:pt x="867" y="21594"/>
                  </a:cubicBezTo>
                  <a:cubicBezTo>
                    <a:pt x="865" y="21591"/>
                    <a:pt x="863" y="21588"/>
                    <a:pt x="861" y="21583"/>
                  </a:cubicBezTo>
                  <a:cubicBezTo>
                    <a:pt x="860" y="21579"/>
                    <a:pt x="859" y="21574"/>
                    <a:pt x="859" y="21569"/>
                  </a:cubicBezTo>
                  <a:cubicBezTo>
                    <a:pt x="851" y="21383"/>
                    <a:pt x="866" y="21197"/>
                    <a:pt x="904" y="21024"/>
                  </a:cubicBezTo>
                  <a:cubicBezTo>
                    <a:pt x="942" y="20852"/>
                    <a:pt x="1002" y="20698"/>
                    <a:pt x="1078" y="20577"/>
                  </a:cubicBezTo>
                  <a:cubicBezTo>
                    <a:pt x="941" y="20620"/>
                    <a:pt x="800" y="20579"/>
                    <a:pt x="677" y="20459"/>
                  </a:cubicBezTo>
                  <a:cubicBezTo>
                    <a:pt x="554" y="20339"/>
                    <a:pt x="455" y="20148"/>
                    <a:pt x="396" y="19913"/>
                  </a:cubicBezTo>
                  <a:cubicBezTo>
                    <a:pt x="337" y="19679"/>
                    <a:pt x="321" y="19416"/>
                    <a:pt x="350" y="19163"/>
                  </a:cubicBezTo>
                  <a:cubicBezTo>
                    <a:pt x="379" y="18910"/>
                    <a:pt x="451" y="18681"/>
                    <a:pt x="557" y="18513"/>
                  </a:cubicBezTo>
                  <a:cubicBezTo>
                    <a:pt x="458" y="18545"/>
                    <a:pt x="356" y="18532"/>
                    <a:pt x="260" y="18477"/>
                  </a:cubicBezTo>
                  <a:cubicBezTo>
                    <a:pt x="165" y="18421"/>
                    <a:pt x="77" y="18324"/>
                    <a:pt x="6" y="18194"/>
                  </a:cubicBezTo>
                  <a:cubicBezTo>
                    <a:pt x="3" y="18190"/>
                    <a:pt x="2" y="18186"/>
                    <a:pt x="1" y="18181"/>
                  </a:cubicBezTo>
                  <a:cubicBezTo>
                    <a:pt x="0" y="18176"/>
                    <a:pt x="0" y="18171"/>
                    <a:pt x="0" y="18165"/>
                  </a:cubicBezTo>
                  <a:cubicBezTo>
                    <a:pt x="1" y="18160"/>
                    <a:pt x="2" y="18155"/>
                    <a:pt x="4" y="18151"/>
                  </a:cubicBezTo>
                  <a:cubicBezTo>
                    <a:pt x="5" y="18147"/>
                    <a:pt x="8" y="18144"/>
                    <a:pt x="10" y="18141"/>
                  </a:cubicBezTo>
                  <a:lnTo>
                    <a:pt x="20718" y="2"/>
                  </a:lnTo>
                  <a:cubicBezTo>
                    <a:pt x="20722" y="-1"/>
                    <a:pt x="20727" y="-1"/>
                    <a:pt x="20731" y="2"/>
                  </a:cubicBezTo>
                  <a:cubicBezTo>
                    <a:pt x="20734" y="3"/>
                    <a:pt x="20735" y="6"/>
                    <a:pt x="20737" y="8"/>
                  </a:cubicBezTo>
                  <a:cubicBezTo>
                    <a:pt x="20739" y="11"/>
                    <a:pt x="20740" y="15"/>
                    <a:pt x="20741" y="18"/>
                  </a:cubicBezTo>
                  <a:lnTo>
                    <a:pt x="21598" y="3414"/>
                  </a:lnTo>
                  <a:cubicBezTo>
                    <a:pt x="21599" y="3418"/>
                    <a:pt x="21600" y="3422"/>
                    <a:pt x="21600" y="3426"/>
                  </a:cubicBezTo>
                  <a:cubicBezTo>
                    <a:pt x="21600" y="3431"/>
                    <a:pt x="21600" y="3435"/>
                    <a:pt x="21599" y="3439"/>
                  </a:cubicBezTo>
                  <a:cubicBezTo>
                    <a:pt x="21598" y="3443"/>
                    <a:pt x="21597" y="3447"/>
                    <a:pt x="21595" y="3450"/>
                  </a:cubicBezTo>
                  <a:cubicBezTo>
                    <a:pt x="21594" y="3453"/>
                    <a:pt x="21592" y="3455"/>
                    <a:pt x="21590" y="3457"/>
                  </a:cubicBezTo>
                  <a:lnTo>
                    <a:pt x="882" y="21596"/>
                  </a:lnTo>
                  <a:cubicBezTo>
                    <a:pt x="880" y="21598"/>
                    <a:pt x="878" y="21599"/>
                    <a:pt x="876" y="21599"/>
                  </a:cubicBezTo>
                  <a:close/>
                  <a:moveTo>
                    <a:pt x="1152" y="20478"/>
                  </a:moveTo>
                  <a:cubicBezTo>
                    <a:pt x="1155" y="20478"/>
                    <a:pt x="1158" y="20480"/>
                    <a:pt x="1161" y="20483"/>
                  </a:cubicBezTo>
                  <a:cubicBezTo>
                    <a:pt x="1163" y="20486"/>
                    <a:pt x="1166" y="20491"/>
                    <a:pt x="1167" y="20496"/>
                  </a:cubicBezTo>
                  <a:cubicBezTo>
                    <a:pt x="1169" y="20503"/>
                    <a:pt x="1169" y="20511"/>
                    <a:pt x="1168" y="20519"/>
                  </a:cubicBezTo>
                  <a:cubicBezTo>
                    <a:pt x="1167" y="20526"/>
                    <a:pt x="1165" y="20533"/>
                    <a:pt x="1161" y="20537"/>
                  </a:cubicBezTo>
                  <a:cubicBezTo>
                    <a:pt x="1074" y="20643"/>
                    <a:pt x="1004" y="20789"/>
                    <a:pt x="956" y="20961"/>
                  </a:cubicBezTo>
                  <a:cubicBezTo>
                    <a:pt x="908" y="21133"/>
                    <a:pt x="886" y="21325"/>
                    <a:pt x="890" y="21518"/>
                  </a:cubicBezTo>
                  <a:lnTo>
                    <a:pt x="21560" y="3413"/>
                  </a:lnTo>
                  <a:lnTo>
                    <a:pt x="20717" y="77"/>
                  </a:lnTo>
                  <a:lnTo>
                    <a:pt x="47" y="18180"/>
                  </a:lnTo>
                  <a:cubicBezTo>
                    <a:pt x="124" y="18310"/>
                    <a:pt x="218" y="18400"/>
                    <a:pt x="319" y="18441"/>
                  </a:cubicBezTo>
                  <a:cubicBezTo>
                    <a:pt x="421" y="18483"/>
                    <a:pt x="526" y="18474"/>
                    <a:pt x="626" y="18416"/>
                  </a:cubicBezTo>
                  <a:cubicBezTo>
                    <a:pt x="630" y="18414"/>
                    <a:pt x="634" y="18414"/>
                    <a:pt x="638" y="18418"/>
                  </a:cubicBezTo>
                  <a:cubicBezTo>
                    <a:pt x="641" y="18421"/>
                    <a:pt x="644" y="18426"/>
                    <a:pt x="646" y="18433"/>
                  </a:cubicBezTo>
                  <a:cubicBezTo>
                    <a:pt x="648" y="18440"/>
                    <a:pt x="648" y="18448"/>
                    <a:pt x="647" y="18456"/>
                  </a:cubicBezTo>
                  <a:cubicBezTo>
                    <a:pt x="646" y="18463"/>
                    <a:pt x="644" y="18470"/>
                    <a:pt x="640" y="18474"/>
                  </a:cubicBezTo>
                  <a:cubicBezTo>
                    <a:pt x="520" y="18622"/>
                    <a:pt x="431" y="18846"/>
                    <a:pt x="392" y="19105"/>
                  </a:cubicBezTo>
                  <a:cubicBezTo>
                    <a:pt x="353" y="19364"/>
                    <a:pt x="365" y="19641"/>
                    <a:pt x="427" y="19885"/>
                  </a:cubicBezTo>
                  <a:cubicBezTo>
                    <a:pt x="488" y="20128"/>
                    <a:pt x="594" y="20323"/>
                    <a:pt x="726" y="20432"/>
                  </a:cubicBezTo>
                  <a:cubicBezTo>
                    <a:pt x="859" y="20541"/>
                    <a:pt x="1007" y="20558"/>
                    <a:pt x="1146" y="20480"/>
                  </a:cubicBezTo>
                  <a:lnTo>
                    <a:pt x="1152" y="20478"/>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04" name="Freeform: Shape 411"/>
            <p:cNvSpPr/>
            <p:nvPr/>
          </p:nvSpPr>
          <p:spPr>
            <a:xfrm>
              <a:off x="2522998" y="380784"/>
              <a:ext cx="109617" cy="144557"/>
            </a:xfrm>
            <a:custGeom>
              <a:avLst/>
              <a:gdLst/>
              <a:ahLst/>
              <a:cxnLst>
                <a:cxn ang="0">
                  <a:pos x="wd2" y="hd2"/>
                </a:cxn>
                <a:cxn ang="5400000">
                  <a:pos x="wd2" y="hd2"/>
                </a:cxn>
                <a:cxn ang="10800000">
                  <a:pos x="wd2" y="hd2"/>
                </a:cxn>
                <a:cxn ang="16200000">
                  <a:pos x="wd2" y="hd2"/>
                </a:cxn>
              </a:cxnLst>
              <a:rect l="0" t="0" r="r" b="b"/>
              <a:pathLst>
                <a:path w="19073" h="19353" extrusionOk="0">
                  <a:moveTo>
                    <a:pt x="15200" y="18943"/>
                  </a:moveTo>
                  <a:cubicBezTo>
                    <a:pt x="19437" y="17410"/>
                    <a:pt x="20337" y="12019"/>
                    <a:pt x="17210" y="6900"/>
                  </a:cubicBezTo>
                  <a:cubicBezTo>
                    <a:pt x="14082" y="1783"/>
                    <a:pt x="8112" y="-1124"/>
                    <a:pt x="3874" y="409"/>
                  </a:cubicBezTo>
                  <a:cubicBezTo>
                    <a:pt x="-363" y="1942"/>
                    <a:pt x="-1263" y="7333"/>
                    <a:pt x="1864" y="12452"/>
                  </a:cubicBezTo>
                  <a:cubicBezTo>
                    <a:pt x="4992" y="17570"/>
                    <a:pt x="10962" y="20476"/>
                    <a:pt x="15200" y="18943"/>
                  </a:cubicBezTo>
                  <a:close/>
                </a:path>
              </a:pathLst>
            </a:custGeom>
            <a:solidFill>
              <a:srgbClr val="E29A74"/>
            </a:solidFill>
            <a:ln w="12700" cap="flat">
              <a:noFill/>
              <a:miter lim="400000"/>
            </a:ln>
            <a:effectLst/>
          </p:spPr>
          <p:txBody>
            <a:bodyPr wrap="square" lIns="45719" tIns="45719" rIns="45719" bIns="45719" numCol="1" anchor="ctr">
              <a:noAutofit/>
            </a:bodyPr>
            <a:lstStyle/>
            <a:p>
              <a:endParaRPr/>
            </a:p>
          </p:txBody>
        </p:sp>
        <p:sp>
          <p:nvSpPr>
            <p:cNvPr id="2005" name="Freeform: Shape 412"/>
            <p:cNvSpPr/>
            <p:nvPr/>
          </p:nvSpPr>
          <p:spPr>
            <a:xfrm>
              <a:off x="2522026" y="379283"/>
              <a:ext cx="111513" cy="147222"/>
            </a:xfrm>
            <a:custGeom>
              <a:avLst/>
              <a:gdLst/>
              <a:ahLst/>
              <a:cxnLst>
                <a:cxn ang="0">
                  <a:pos x="wd2" y="hd2"/>
                </a:cxn>
                <a:cxn ang="5400000">
                  <a:pos x="wd2" y="hd2"/>
                </a:cxn>
                <a:cxn ang="10800000">
                  <a:pos x="wd2" y="hd2"/>
                </a:cxn>
                <a:cxn ang="16200000">
                  <a:pos x="wd2" y="hd2"/>
                </a:cxn>
              </a:cxnLst>
              <a:rect l="0" t="0" r="r" b="b"/>
              <a:pathLst>
                <a:path w="21162" h="21228" extrusionOk="0">
                  <a:moveTo>
                    <a:pt x="14089" y="21227"/>
                  </a:moveTo>
                  <a:cubicBezTo>
                    <a:pt x="12235" y="21181"/>
                    <a:pt x="10435" y="20736"/>
                    <a:pt x="8900" y="19945"/>
                  </a:cubicBezTo>
                  <a:cubicBezTo>
                    <a:pt x="5924" y="18347"/>
                    <a:pt x="3546" y="16189"/>
                    <a:pt x="1997" y="13682"/>
                  </a:cubicBezTo>
                  <a:cubicBezTo>
                    <a:pt x="448" y="11176"/>
                    <a:pt x="-218" y="8407"/>
                    <a:pt x="63" y="5647"/>
                  </a:cubicBezTo>
                  <a:cubicBezTo>
                    <a:pt x="494" y="3132"/>
                    <a:pt x="2003" y="1292"/>
                    <a:pt x="4313" y="462"/>
                  </a:cubicBezTo>
                  <a:cubicBezTo>
                    <a:pt x="6623" y="-368"/>
                    <a:pt x="9456" y="-71"/>
                    <a:pt x="12256" y="1282"/>
                  </a:cubicBezTo>
                  <a:cubicBezTo>
                    <a:pt x="15234" y="2878"/>
                    <a:pt x="17616" y="5035"/>
                    <a:pt x="19166" y="7542"/>
                  </a:cubicBezTo>
                  <a:cubicBezTo>
                    <a:pt x="20716" y="10049"/>
                    <a:pt x="21382" y="12819"/>
                    <a:pt x="21099" y="15580"/>
                  </a:cubicBezTo>
                  <a:cubicBezTo>
                    <a:pt x="20675" y="18094"/>
                    <a:pt x="19166" y="19940"/>
                    <a:pt x="16849" y="20765"/>
                  </a:cubicBezTo>
                  <a:cubicBezTo>
                    <a:pt x="15987" y="21073"/>
                    <a:pt x="15044" y="21232"/>
                    <a:pt x="14089" y="21227"/>
                  </a:cubicBezTo>
                  <a:close/>
                  <a:moveTo>
                    <a:pt x="7080" y="381"/>
                  </a:moveTo>
                  <a:cubicBezTo>
                    <a:pt x="6193" y="377"/>
                    <a:pt x="5316" y="521"/>
                    <a:pt x="4511" y="804"/>
                  </a:cubicBezTo>
                  <a:cubicBezTo>
                    <a:pt x="2360" y="1573"/>
                    <a:pt x="950" y="3318"/>
                    <a:pt x="540" y="5697"/>
                  </a:cubicBezTo>
                  <a:cubicBezTo>
                    <a:pt x="270" y="8386"/>
                    <a:pt x="921" y="11082"/>
                    <a:pt x="2429" y="13523"/>
                  </a:cubicBezTo>
                  <a:cubicBezTo>
                    <a:pt x="3937" y="15964"/>
                    <a:pt x="6250" y="18068"/>
                    <a:pt x="9145" y="19628"/>
                  </a:cubicBezTo>
                  <a:cubicBezTo>
                    <a:pt x="11792" y="20911"/>
                    <a:pt x="14480" y="21197"/>
                    <a:pt x="16637" y="20423"/>
                  </a:cubicBezTo>
                  <a:cubicBezTo>
                    <a:pt x="18795" y="19648"/>
                    <a:pt x="20199" y="17908"/>
                    <a:pt x="20609" y="15534"/>
                  </a:cubicBezTo>
                  <a:cubicBezTo>
                    <a:pt x="20953" y="12841"/>
                    <a:pt x="20297" y="10128"/>
                    <a:pt x="18716" y="7704"/>
                  </a:cubicBezTo>
                  <a:cubicBezTo>
                    <a:pt x="17267" y="5231"/>
                    <a:pt x="14932" y="3117"/>
                    <a:pt x="11978" y="1604"/>
                  </a:cubicBezTo>
                  <a:cubicBezTo>
                    <a:pt x="10530" y="852"/>
                    <a:pt x="8832" y="429"/>
                    <a:pt x="7080" y="381"/>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06" name="Freeform: Shape 413"/>
            <p:cNvSpPr/>
            <p:nvPr/>
          </p:nvSpPr>
          <p:spPr>
            <a:xfrm>
              <a:off x="2562851" y="433323"/>
              <a:ext cx="29913" cy="39480"/>
            </a:xfrm>
            <a:custGeom>
              <a:avLst/>
              <a:gdLst/>
              <a:ahLst/>
              <a:cxnLst>
                <a:cxn ang="0">
                  <a:pos x="wd2" y="hd2"/>
                </a:cxn>
                <a:cxn ang="5400000">
                  <a:pos x="wd2" y="hd2"/>
                </a:cxn>
                <a:cxn ang="10800000">
                  <a:pos x="wd2" y="hd2"/>
                </a:cxn>
                <a:cxn ang="16200000">
                  <a:pos x="wd2" y="hd2"/>
                </a:cxn>
              </a:cxnLst>
              <a:rect l="0" t="0" r="r" b="b"/>
              <a:pathLst>
                <a:path w="19075" h="19354" extrusionOk="0">
                  <a:moveTo>
                    <a:pt x="15206" y="18947"/>
                  </a:moveTo>
                  <a:cubicBezTo>
                    <a:pt x="19443" y="17416"/>
                    <a:pt x="20337" y="12025"/>
                    <a:pt x="17207" y="6905"/>
                  </a:cubicBezTo>
                  <a:cubicBezTo>
                    <a:pt x="14076" y="1786"/>
                    <a:pt x="8106" y="-1123"/>
                    <a:pt x="3868" y="409"/>
                  </a:cubicBezTo>
                  <a:cubicBezTo>
                    <a:pt x="-366" y="1940"/>
                    <a:pt x="-1263" y="7329"/>
                    <a:pt x="1869" y="12449"/>
                  </a:cubicBezTo>
                  <a:cubicBezTo>
                    <a:pt x="4999" y="17569"/>
                    <a:pt x="10971" y="20477"/>
                    <a:pt x="15206" y="18947"/>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07" name="Freeform: Shape 414"/>
            <p:cNvSpPr/>
            <p:nvPr/>
          </p:nvSpPr>
          <p:spPr>
            <a:xfrm>
              <a:off x="2561553" y="431880"/>
              <a:ext cx="32518" cy="42030"/>
            </a:xfrm>
            <a:custGeom>
              <a:avLst/>
              <a:gdLst/>
              <a:ahLst/>
              <a:cxnLst>
                <a:cxn ang="0">
                  <a:pos x="wd2" y="hd2"/>
                </a:cxn>
                <a:cxn ang="5400000">
                  <a:pos x="wd2" y="hd2"/>
                </a:cxn>
                <a:cxn ang="10800000">
                  <a:pos x="wd2" y="hd2"/>
                </a:cxn>
                <a:cxn ang="16200000">
                  <a:pos x="wd2" y="hd2"/>
                </a:cxn>
              </a:cxnLst>
              <a:rect l="0" t="0" r="r" b="b"/>
              <a:pathLst>
                <a:path w="20009" h="20380" extrusionOk="0">
                  <a:moveTo>
                    <a:pt x="13140" y="20379"/>
                  </a:moveTo>
                  <a:cubicBezTo>
                    <a:pt x="9084" y="20379"/>
                    <a:pt x="4555" y="17572"/>
                    <a:pt x="1851" y="13208"/>
                  </a:cubicBezTo>
                  <a:cubicBezTo>
                    <a:pt x="-1347" y="7830"/>
                    <a:pt x="-295" y="2113"/>
                    <a:pt x="4190" y="455"/>
                  </a:cubicBezTo>
                  <a:cubicBezTo>
                    <a:pt x="8676" y="-1202"/>
                    <a:pt x="14921" y="1808"/>
                    <a:pt x="18141" y="7221"/>
                  </a:cubicBezTo>
                  <a:cubicBezTo>
                    <a:pt x="19635" y="9585"/>
                    <a:pt x="20253" y="12236"/>
                    <a:pt x="19923" y="14866"/>
                  </a:cubicBezTo>
                  <a:cubicBezTo>
                    <a:pt x="19843" y="15916"/>
                    <a:pt x="19425" y="16934"/>
                    <a:pt x="18707" y="17820"/>
                  </a:cubicBezTo>
                  <a:cubicBezTo>
                    <a:pt x="17989" y="18708"/>
                    <a:pt x="16997" y="19437"/>
                    <a:pt x="15823" y="19939"/>
                  </a:cubicBezTo>
                  <a:cubicBezTo>
                    <a:pt x="14984" y="20248"/>
                    <a:pt x="14065" y="20398"/>
                    <a:pt x="13140" y="20379"/>
                  </a:cubicBezTo>
                  <a:close/>
                  <a:moveTo>
                    <a:pt x="6916" y="1250"/>
                  </a:moveTo>
                  <a:cubicBezTo>
                    <a:pt x="6176" y="1234"/>
                    <a:pt x="5440" y="1355"/>
                    <a:pt x="4770" y="1606"/>
                  </a:cubicBezTo>
                  <a:cubicBezTo>
                    <a:pt x="1078" y="2975"/>
                    <a:pt x="477" y="7931"/>
                    <a:pt x="3203" y="12667"/>
                  </a:cubicBezTo>
                  <a:cubicBezTo>
                    <a:pt x="5929" y="17403"/>
                    <a:pt x="11316" y="20143"/>
                    <a:pt x="15008" y="18790"/>
                  </a:cubicBezTo>
                  <a:cubicBezTo>
                    <a:pt x="15933" y="18362"/>
                    <a:pt x="16707" y="17760"/>
                    <a:pt x="17263" y="17035"/>
                  </a:cubicBezTo>
                  <a:cubicBezTo>
                    <a:pt x="17817" y="16312"/>
                    <a:pt x="18135" y="15490"/>
                    <a:pt x="18184" y="14646"/>
                  </a:cubicBezTo>
                  <a:cubicBezTo>
                    <a:pt x="18486" y="12261"/>
                    <a:pt x="17929" y="9858"/>
                    <a:pt x="16574" y="7711"/>
                  </a:cubicBezTo>
                  <a:cubicBezTo>
                    <a:pt x="14342" y="3804"/>
                    <a:pt x="10329" y="1250"/>
                    <a:pt x="6916" y="125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08" name="Freeform: Shape 415"/>
            <p:cNvSpPr/>
            <p:nvPr/>
          </p:nvSpPr>
          <p:spPr>
            <a:xfrm>
              <a:off x="810050" y="1214147"/>
              <a:ext cx="97645" cy="71985"/>
            </a:xfrm>
            <a:custGeom>
              <a:avLst/>
              <a:gdLst/>
              <a:ahLst/>
              <a:cxnLst>
                <a:cxn ang="0">
                  <a:pos x="wd2" y="hd2"/>
                </a:cxn>
                <a:cxn ang="5400000">
                  <a:pos x="wd2" y="hd2"/>
                </a:cxn>
                <a:cxn ang="10800000">
                  <a:pos x="wd2" y="hd2"/>
                </a:cxn>
                <a:cxn ang="16200000">
                  <a:pos x="wd2" y="hd2"/>
                </a:cxn>
              </a:cxnLst>
              <a:rect l="0" t="0" r="r" b="b"/>
              <a:pathLst>
                <a:path w="21581" h="21579" extrusionOk="0">
                  <a:moveTo>
                    <a:pt x="15167" y="0"/>
                  </a:moveTo>
                  <a:lnTo>
                    <a:pt x="265" y="19563"/>
                  </a:lnTo>
                  <a:cubicBezTo>
                    <a:pt x="134" y="19734"/>
                    <a:pt x="47" y="19954"/>
                    <a:pt x="14" y="20197"/>
                  </a:cubicBezTo>
                  <a:cubicBezTo>
                    <a:pt x="-19" y="20438"/>
                    <a:pt x="5" y="20687"/>
                    <a:pt x="83" y="20910"/>
                  </a:cubicBezTo>
                  <a:cubicBezTo>
                    <a:pt x="161" y="21131"/>
                    <a:pt x="288" y="21314"/>
                    <a:pt x="446" y="21434"/>
                  </a:cubicBezTo>
                  <a:cubicBezTo>
                    <a:pt x="605" y="21552"/>
                    <a:pt x="787" y="21600"/>
                    <a:pt x="967" y="21571"/>
                  </a:cubicBezTo>
                  <a:lnTo>
                    <a:pt x="21581" y="18486"/>
                  </a:lnTo>
                  <a:lnTo>
                    <a:pt x="15167" y="0"/>
                  </a:ln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09" name="Freeform: Shape 416"/>
            <p:cNvSpPr/>
            <p:nvPr/>
          </p:nvSpPr>
          <p:spPr>
            <a:xfrm>
              <a:off x="808868" y="1212833"/>
              <a:ext cx="100260" cy="74596"/>
            </a:xfrm>
            <a:custGeom>
              <a:avLst/>
              <a:gdLst/>
              <a:ahLst/>
              <a:cxnLst>
                <a:cxn ang="0">
                  <a:pos x="wd2" y="hd2"/>
                </a:cxn>
                <a:cxn ang="5400000">
                  <a:pos x="wd2" y="hd2"/>
                </a:cxn>
                <a:cxn ang="10800000">
                  <a:pos x="wd2" y="hd2"/>
                </a:cxn>
                <a:cxn ang="16200000">
                  <a:pos x="wd2" y="hd2"/>
                </a:cxn>
              </a:cxnLst>
              <a:rect l="0" t="0" r="r" b="b"/>
              <a:pathLst>
                <a:path w="21579" h="21595" extrusionOk="0">
                  <a:moveTo>
                    <a:pt x="1091" y="21595"/>
                  </a:moveTo>
                  <a:cubicBezTo>
                    <a:pt x="871" y="21588"/>
                    <a:pt x="657" y="21493"/>
                    <a:pt x="477" y="21322"/>
                  </a:cubicBezTo>
                  <a:cubicBezTo>
                    <a:pt x="296" y="21153"/>
                    <a:pt x="157" y="20914"/>
                    <a:pt x="77" y="20638"/>
                  </a:cubicBezTo>
                  <a:cubicBezTo>
                    <a:pt x="-3" y="20362"/>
                    <a:pt x="-21" y="20060"/>
                    <a:pt x="25" y="19770"/>
                  </a:cubicBezTo>
                  <a:cubicBezTo>
                    <a:pt x="73" y="19480"/>
                    <a:pt x="182" y="19216"/>
                    <a:pt x="341" y="19010"/>
                  </a:cubicBezTo>
                  <a:lnTo>
                    <a:pt x="14852" y="107"/>
                  </a:lnTo>
                  <a:cubicBezTo>
                    <a:pt x="14884" y="65"/>
                    <a:pt x="14923" y="33"/>
                    <a:pt x="14967" y="15"/>
                  </a:cubicBezTo>
                  <a:cubicBezTo>
                    <a:pt x="15010" y="-2"/>
                    <a:pt x="15055" y="-5"/>
                    <a:pt x="15100" y="6"/>
                  </a:cubicBezTo>
                  <a:cubicBezTo>
                    <a:pt x="15144" y="16"/>
                    <a:pt x="15185" y="41"/>
                    <a:pt x="15220" y="78"/>
                  </a:cubicBezTo>
                  <a:cubicBezTo>
                    <a:pt x="15257" y="114"/>
                    <a:pt x="15284" y="163"/>
                    <a:pt x="15302" y="218"/>
                  </a:cubicBezTo>
                  <a:lnTo>
                    <a:pt x="21548" y="18071"/>
                  </a:lnTo>
                  <a:cubicBezTo>
                    <a:pt x="21568" y="18125"/>
                    <a:pt x="21579" y="18186"/>
                    <a:pt x="21579" y="18248"/>
                  </a:cubicBezTo>
                  <a:cubicBezTo>
                    <a:pt x="21579" y="18309"/>
                    <a:pt x="21568" y="18370"/>
                    <a:pt x="21548" y="18424"/>
                  </a:cubicBezTo>
                  <a:cubicBezTo>
                    <a:pt x="21524" y="18475"/>
                    <a:pt x="21492" y="18518"/>
                    <a:pt x="21455" y="18552"/>
                  </a:cubicBezTo>
                  <a:cubicBezTo>
                    <a:pt x="21417" y="18585"/>
                    <a:pt x="21375" y="18607"/>
                    <a:pt x="21331" y="18616"/>
                  </a:cubicBezTo>
                  <a:lnTo>
                    <a:pt x="1257" y="21585"/>
                  </a:lnTo>
                  <a:lnTo>
                    <a:pt x="1091" y="21595"/>
                  </a:lnTo>
                  <a:close/>
                  <a:moveTo>
                    <a:pt x="14942" y="1016"/>
                  </a:moveTo>
                  <a:lnTo>
                    <a:pt x="716" y="19545"/>
                  </a:lnTo>
                  <a:cubicBezTo>
                    <a:pt x="629" y="19652"/>
                    <a:pt x="570" y="19794"/>
                    <a:pt x="546" y="19948"/>
                  </a:cubicBezTo>
                  <a:cubicBezTo>
                    <a:pt x="524" y="20104"/>
                    <a:pt x="537" y="20265"/>
                    <a:pt x="587" y="20409"/>
                  </a:cubicBezTo>
                  <a:cubicBezTo>
                    <a:pt x="637" y="20552"/>
                    <a:pt x="718" y="20671"/>
                    <a:pt x="821" y="20749"/>
                  </a:cubicBezTo>
                  <a:cubicBezTo>
                    <a:pt x="924" y="20825"/>
                    <a:pt x="1042" y="20857"/>
                    <a:pt x="1159" y="20838"/>
                  </a:cubicBezTo>
                  <a:lnTo>
                    <a:pt x="20850" y="17919"/>
                  </a:lnTo>
                  <a:lnTo>
                    <a:pt x="14942" y="101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0" name="Freeform: Shape 417"/>
            <p:cNvSpPr/>
            <p:nvPr/>
          </p:nvSpPr>
          <p:spPr>
            <a:xfrm>
              <a:off x="1202207" y="1040752"/>
              <a:ext cx="178380" cy="156270"/>
            </a:xfrm>
            <a:custGeom>
              <a:avLst/>
              <a:gdLst/>
              <a:ahLst/>
              <a:cxnLst>
                <a:cxn ang="0">
                  <a:pos x="wd2" y="hd2"/>
                </a:cxn>
                <a:cxn ang="5400000">
                  <a:pos x="wd2" y="hd2"/>
                </a:cxn>
                <a:cxn ang="10800000">
                  <a:pos x="wd2" y="hd2"/>
                </a:cxn>
                <a:cxn ang="16200000">
                  <a:pos x="wd2" y="hd2"/>
                </a:cxn>
              </a:cxnLst>
              <a:rect l="0" t="0" r="r" b="b"/>
              <a:pathLst>
                <a:path w="20815" h="20438" extrusionOk="0">
                  <a:moveTo>
                    <a:pt x="8002" y="19576"/>
                  </a:moveTo>
                  <a:cubicBezTo>
                    <a:pt x="4514" y="16383"/>
                    <a:pt x="1177" y="13271"/>
                    <a:pt x="196" y="8244"/>
                  </a:cubicBezTo>
                  <a:cubicBezTo>
                    <a:pt x="-785" y="3217"/>
                    <a:pt x="2231" y="2401"/>
                    <a:pt x="2231" y="2401"/>
                  </a:cubicBezTo>
                  <a:cubicBezTo>
                    <a:pt x="3045" y="936"/>
                    <a:pt x="4514" y="576"/>
                    <a:pt x="5487" y="1393"/>
                  </a:cubicBezTo>
                  <a:cubicBezTo>
                    <a:pt x="6464" y="389"/>
                    <a:pt x="8503" y="-1162"/>
                    <a:pt x="9557" y="1393"/>
                  </a:cubicBezTo>
                  <a:cubicBezTo>
                    <a:pt x="10611" y="3947"/>
                    <a:pt x="11271" y="6693"/>
                    <a:pt x="13717" y="8062"/>
                  </a:cubicBezTo>
                  <a:cubicBezTo>
                    <a:pt x="16163" y="9430"/>
                    <a:pt x="20001" y="8217"/>
                    <a:pt x="20001" y="8217"/>
                  </a:cubicBezTo>
                  <a:lnTo>
                    <a:pt x="20815" y="12724"/>
                  </a:lnTo>
                  <a:lnTo>
                    <a:pt x="17559" y="20438"/>
                  </a:lnTo>
                  <a:lnTo>
                    <a:pt x="8002" y="19576"/>
                  </a:ln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11" name="Freeform: Shape 418"/>
            <p:cNvSpPr/>
            <p:nvPr/>
          </p:nvSpPr>
          <p:spPr>
            <a:xfrm>
              <a:off x="1201045" y="1039607"/>
              <a:ext cx="181107" cy="158777"/>
            </a:xfrm>
            <a:custGeom>
              <a:avLst/>
              <a:gdLst/>
              <a:ahLst/>
              <a:cxnLst>
                <a:cxn ang="0">
                  <a:pos x="wd2" y="hd2"/>
                </a:cxn>
                <a:cxn ang="5400000">
                  <a:pos x="wd2" y="hd2"/>
                </a:cxn>
                <a:cxn ang="10800000">
                  <a:pos x="wd2" y="hd2"/>
                </a:cxn>
                <a:cxn ang="16200000">
                  <a:pos x="wd2" y="hd2"/>
                </a:cxn>
              </a:cxnLst>
              <a:rect l="0" t="0" r="r" b="b"/>
              <a:pathLst>
                <a:path w="20884" h="21395" extrusionOk="0">
                  <a:moveTo>
                    <a:pt x="17489" y="21390"/>
                  </a:moveTo>
                  <a:lnTo>
                    <a:pt x="8042" y="20497"/>
                  </a:lnTo>
                  <a:cubicBezTo>
                    <a:pt x="8012" y="20496"/>
                    <a:pt x="7983" y="20483"/>
                    <a:pt x="7961" y="20460"/>
                  </a:cubicBezTo>
                  <a:cubicBezTo>
                    <a:pt x="4627" y="17282"/>
                    <a:pt x="1184" y="13997"/>
                    <a:pt x="195" y="8710"/>
                  </a:cubicBezTo>
                  <a:cubicBezTo>
                    <a:pt x="-714" y="3846"/>
                    <a:pt x="1824" y="2666"/>
                    <a:pt x="2258" y="2501"/>
                  </a:cubicBezTo>
                  <a:cubicBezTo>
                    <a:pt x="2452" y="2131"/>
                    <a:pt x="2710" y="1811"/>
                    <a:pt x="3013" y="1559"/>
                  </a:cubicBezTo>
                  <a:cubicBezTo>
                    <a:pt x="3316" y="1308"/>
                    <a:pt x="3660" y="1131"/>
                    <a:pt x="4024" y="1040"/>
                  </a:cubicBezTo>
                  <a:cubicBezTo>
                    <a:pt x="4557" y="915"/>
                    <a:pt x="5111" y="1042"/>
                    <a:pt x="5564" y="1392"/>
                  </a:cubicBezTo>
                  <a:cubicBezTo>
                    <a:pt x="6192" y="739"/>
                    <a:pt x="7306" y="-201"/>
                    <a:pt x="8335" y="39"/>
                  </a:cubicBezTo>
                  <a:cubicBezTo>
                    <a:pt x="8656" y="137"/>
                    <a:pt x="8952" y="325"/>
                    <a:pt x="9197" y="587"/>
                  </a:cubicBezTo>
                  <a:cubicBezTo>
                    <a:pt x="9441" y="849"/>
                    <a:pt x="9628" y="1177"/>
                    <a:pt x="9739" y="1543"/>
                  </a:cubicBezTo>
                  <a:cubicBezTo>
                    <a:pt x="9920" y="2013"/>
                    <a:pt x="10089" y="2450"/>
                    <a:pt x="10254" y="2906"/>
                  </a:cubicBezTo>
                  <a:cubicBezTo>
                    <a:pt x="11058" y="5105"/>
                    <a:pt x="11826" y="7187"/>
                    <a:pt x="13781" y="8329"/>
                  </a:cubicBezTo>
                  <a:cubicBezTo>
                    <a:pt x="16114" y="9692"/>
                    <a:pt x="19846" y="8484"/>
                    <a:pt x="19883" y="8475"/>
                  </a:cubicBezTo>
                  <a:cubicBezTo>
                    <a:pt x="19902" y="8468"/>
                    <a:pt x="19923" y="8465"/>
                    <a:pt x="19944" y="8469"/>
                  </a:cubicBezTo>
                  <a:cubicBezTo>
                    <a:pt x="19964" y="8472"/>
                    <a:pt x="19984" y="8480"/>
                    <a:pt x="20002" y="8492"/>
                  </a:cubicBezTo>
                  <a:cubicBezTo>
                    <a:pt x="20020" y="8504"/>
                    <a:pt x="20035" y="8521"/>
                    <a:pt x="20047" y="8541"/>
                  </a:cubicBezTo>
                  <a:cubicBezTo>
                    <a:pt x="20059" y="8560"/>
                    <a:pt x="20068" y="8583"/>
                    <a:pt x="20072" y="8606"/>
                  </a:cubicBezTo>
                  <a:lnTo>
                    <a:pt x="20876" y="13250"/>
                  </a:lnTo>
                  <a:cubicBezTo>
                    <a:pt x="20886" y="13287"/>
                    <a:pt x="20886" y="13326"/>
                    <a:pt x="20876" y="13363"/>
                  </a:cubicBezTo>
                  <a:lnTo>
                    <a:pt x="17658" y="21310"/>
                  </a:lnTo>
                  <a:cubicBezTo>
                    <a:pt x="17641" y="21342"/>
                    <a:pt x="17615" y="21367"/>
                    <a:pt x="17585" y="21382"/>
                  </a:cubicBezTo>
                  <a:cubicBezTo>
                    <a:pt x="17555" y="21396"/>
                    <a:pt x="17521" y="21399"/>
                    <a:pt x="17489" y="21390"/>
                  </a:cubicBezTo>
                  <a:close/>
                  <a:moveTo>
                    <a:pt x="8102" y="20149"/>
                  </a:moveTo>
                  <a:lnTo>
                    <a:pt x="17397" y="21028"/>
                  </a:lnTo>
                  <a:lnTo>
                    <a:pt x="20550" y="13226"/>
                  </a:lnTo>
                  <a:lnTo>
                    <a:pt x="19794" y="8823"/>
                  </a:lnTo>
                  <a:cubicBezTo>
                    <a:pt x="19038" y="9048"/>
                    <a:pt x="15820" y="9885"/>
                    <a:pt x="13632" y="8606"/>
                  </a:cubicBezTo>
                  <a:cubicBezTo>
                    <a:pt x="11577" y="7408"/>
                    <a:pt x="10757" y="5171"/>
                    <a:pt x="9964" y="3004"/>
                  </a:cubicBezTo>
                  <a:cubicBezTo>
                    <a:pt x="9799" y="2534"/>
                    <a:pt x="9634" y="2102"/>
                    <a:pt x="9454" y="1651"/>
                  </a:cubicBezTo>
                  <a:cubicBezTo>
                    <a:pt x="9361" y="1338"/>
                    <a:pt x="9204" y="1056"/>
                    <a:pt x="8997" y="829"/>
                  </a:cubicBezTo>
                  <a:cubicBezTo>
                    <a:pt x="8791" y="602"/>
                    <a:pt x="8540" y="438"/>
                    <a:pt x="8267" y="349"/>
                  </a:cubicBezTo>
                  <a:cubicBezTo>
                    <a:pt x="7282" y="114"/>
                    <a:pt x="6119" y="1223"/>
                    <a:pt x="5665" y="1707"/>
                  </a:cubicBezTo>
                  <a:cubicBezTo>
                    <a:pt x="5638" y="1733"/>
                    <a:pt x="5603" y="1747"/>
                    <a:pt x="5568" y="1747"/>
                  </a:cubicBezTo>
                  <a:cubicBezTo>
                    <a:pt x="5533" y="1747"/>
                    <a:pt x="5499" y="1733"/>
                    <a:pt x="5472" y="1707"/>
                  </a:cubicBezTo>
                  <a:cubicBezTo>
                    <a:pt x="5272" y="1534"/>
                    <a:pt x="5044" y="1412"/>
                    <a:pt x="4801" y="1349"/>
                  </a:cubicBezTo>
                  <a:cubicBezTo>
                    <a:pt x="4559" y="1286"/>
                    <a:pt x="4307" y="1283"/>
                    <a:pt x="4064" y="1341"/>
                  </a:cubicBezTo>
                  <a:cubicBezTo>
                    <a:pt x="3730" y="1424"/>
                    <a:pt x="3414" y="1587"/>
                    <a:pt x="3137" y="1821"/>
                  </a:cubicBezTo>
                  <a:cubicBezTo>
                    <a:pt x="2860" y="2055"/>
                    <a:pt x="2628" y="2354"/>
                    <a:pt x="2455" y="2699"/>
                  </a:cubicBezTo>
                  <a:cubicBezTo>
                    <a:pt x="2434" y="2736"/>
                    <a:pt x="2401" y="2764"/>
                    <a:pt x="2363" y="2774"/>
                  </a:cubicBezTo>
                  <a:cubicBezTo>
                    <a:pt x="2246" y="2807"/>
                    <a:pt x="-453" y="3653"/>
                    <a:pt x="460" y="8588"/>
                  </a:cubicBezTo>
                  <a:cubicBezTo>
                    <a:pt x="1442" y="13781"/>
                    <a:pt x="4824" y="17024"/>
                    <a:pt x="8102" y="2014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2" name="Freeform: Shape 419"/>
            <p:cNvSpPr/>
            <p:nvPr/>
          </p:nvSpPr>
          <p:spPr>
            <a:xfrm>
              <a:off x="383704" y="1010243"/>
              <a:ext cx="45427" cy="82421"/>
            </a:xfrm>
            <a:custGeom>
              <a:avLst/>
              <a:gdLst/>
              <a:ahLst/>
              <a:cxnLst>
                <a:cxn ang="0">
                  <a:pos x="wd2" y="hd2"/>
                </a:cxn>
                <a:cxn ang="5400000">
                  <a:pos x="wd2" y="hd2"/>
                </a:cxn>
                <a:cxn ang="10800000">
                  <a:pos x="wd2" y="hd2"/>
                </a:cxn>
                <a:cxn ang="16200000">
                  <a:pos x="wd2" y="hd2"/>
                </a:cxn>
              </a:cxnLst>
              <a:rect l="0" t="0" r="r" b="b"/>
              <a:pathLst>
                <a:path w="21540" h="21600" extrusionOk="0">
                  <a:moveTo>
                    <a:pt x="21253" y="15713"/>
                  </a:moveTo>
                  <a:lnTo>
                    <a:pt x="11842" y="0"/>
                  </a:lnTo>
                  <a:lnTo>
                    <a:pt x="0" y="21600"/>
                  </a:lnTo>
                  <a:lnTo>
                    <a:pt x="16539" y="19973"/>
                  </a:lnTo>
                  <a:cubicBezTo>
                    <a:pt x="17386" y="19897"/>
                    <a:pt x="18193" y="19720"/>
                    <a:pt x="18906" y="19456"/>
                  </a:cubicBezTo>
                  <a:cubicBezTo>
                    <a:pt x="19617" y="19192"/>
                    <a:pt x="20219" y="18846"/>
                    <a:pt x="20666" y="18442"/>
                  </a:cubicBezTo>
                  <a:cubicBezTo>
                    <a:pt x="21114" y="18037"/>
                    <a:pt x="21398" y="17583"/>
                    <a:pt x="21499" y="17113"/>
                  </a:cubicBezTo>
                  <a:cubicBezTo>
                    <a:pt x="21600" y="16642"/>
                    <a:pt x="21516" y="16165"/>
                    <a:pt x="21253" y="15713"/>
                  </a:cubicBez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2013" name="Freeform: Shape 420"/>
            <p:cNvSpPr/>
            <p:nvPr/>
          </p:nvSpPr>
          <p:spPr>
            <a:xfrm>
              <a:off x="382460" y="1008952"/>
              <a:ext cx="47939" cy="85003"/>
            </a:xfrm>
            <a:custGeom>
              <a:avLst/>
              <a:gdLst/>
              <a:ahLst/>
              <a:cxnLst>
                <a:cxn ang="0">
                  <a:pos x="wd2" y="hd2"/>
                </a:cxn>
                <a:cxn ang="5400000">
                  <a:pos x="wd2" y="hd2"/>
                </a:cxn>
                <a:cxn ang="10800000">
                  <a:pos x="wd2" y="hd2"/>
                </a:cxn>
                <a:cxn ang="16200000">
                  <a:pos x="wd2" y="hd2"/>
                </a:cxn>
              </a:cxnLst>
              <a:rect l="0" t="0" r="r" b="b"/>
              <a:pathLst>
                <a:path w="21531" h="21597" extrusionOk="0">
                  <a:moveTo>
                    <a:pt x="590" y="21596"/>
                  </a:moveTo>
                  <a:cubicBezTo>
                    <a:pt x="509" y="21598"/>
                    <a:pt x="426" y="21589"/>
                    <a:pt x="351" y="21571"/>
                  </a:cubicBezTo>
                  <a:cubicBezTo>
                    <a:pt x="275" y="21552"/>
                    <a:pt x="207" y="21525"/>
                    <a:pt x="152" y="21490"/>
                  </a:cubicBezTo>
                  <a:cubicBezTo>
                    <a:pt x="84" y="21447"/>
                    <a:pt x="36" y="21396"/>
                    <a:pt x="14" y="21340"/>
                  </a:cubicBezTo>
                  <a:cubicBezTo>
                    <a:pt x="-8" y="21283"/>
                    <a:pt x="-3" y="21226"/>
                    <a:pt x="26" y="21171"/>
                  </a:cubicBezTo>
                  <a:lnTo>
                    <a:pt x="11259" y="230"/>
                  </a:lnTo>
                  <a:cubicBezTo>
                    <a:pt x="11296" y="164"/>
                    <a:pt x="11369" y="106"/>
                    <a:pt x="11467" y="64"/>
                  </a:cubicBezTo>
                  <a:cubicBezTo>
                    <a:pt x="11566" y="23"/>
                    <a:pt x="11685" y="1"/>
                    <a:pt x="11807" y="0"/>
                  </a:cubicBezTo>
                  <a:cubicBezTo>
                    <a:pt x="11931" y="-2"/>
                    <a:pt x="12052" y="18"/>
                    <a:pt x="12153" y="58"/>
                  </a:cubicBezTo>
                  <a:cubicBezTo>
                    <a:pt x="12255" y="98"/>
                    <a:pt x="12332" y="155"/>
                    <a:pt x="12371" y="221"/>
                  </a:cubicBezTo>
                  <a:lnTo>
                    <a:pt x="21238" y="15464"/>
                  </a:lnTo>
                  <a:cubicBezTo>
                    <a:pt x="21506" y="15941"/>
                    <a:pt x="21592" y="16447"/>
                    <a:pt x="21490" y="16945"/>
                  </a:cubicBezTo>
                  <a:cubicBezTo>
                    <a:pt x="21388" y="17443"/>
                    <a:pt x="21100" y="17923"/>
                    <a:pt x="20646" y="18354"/>
                  </a:cubicBezTo>
                  <a:cubicBezTo>
                    <a:pt x="20190" y="18783"/>
                    <a:pt x="19581" y="19155"/>
                    <a:pt x="18854" y="19442"/>
                  </a:cubicBezTo>
                  <a:cubicBezTo>
                    <a:pt x="18127" y="19729"/>
                    <a:pt x="17300" y="19926"/>
                    <a:pt x="16429" y="20019"/>
                  </a:cubicBezTo>
                  <a:lnTo>
                    <a:pt x="763" y="21596"/>
                  </a:lnTo>
                  <a:lnTo>
                    <a:pt x="590" y="21596"/>
                  </a:lnTo>
                  <a:close/>
                  <a:moveTo>
                    <a:pt x="11776" y="1435"/>
                  </a:moveTo>
                  <a:lnTo>
                    <a:pt x="1374" y="20843"/>
                  </a:lnTo>
                  <a:lnTo>
                    <a:pt x="16162" y="19363"/>
                  </a:lnTo>
                  <a:cubicBezTo>
                    <a:pt x="16874" y="19292"/>
                    <a:pt x="17549" y="19135"/>
                    <a:pt x="18144" y="18904"/>
                  </a:cubicBezTo>
                  <a:cubicBezTo>
                    <a:pt x="18738" y="18672"/>
                    <a:pt x="19238" y="18371"/>
                    <a:pt x="19607" y="18020"/>
                  </a:cubicBezTo>
                  <a:cubicBezTo>
                    <a:pt x="19977" y="17670"/>
                    <a:pt x="20209" y="17278"/>
                    <a:pt x="20289" y="16872"/>
                  </a:cubicBezTo>
                  <a:cubicBezTo>
                    <a:pt x="20367" y="16466"/>
                    <a:pt x="20290" y="16055"/>
                    <a:pt x="20063" y="15668"/>
                  </a:cubicBezTo>
                  <a:lnTo>
                    <a:pt x="11776" y="143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4" name="Freeform: Shape 421"/>
            <p:cNvSpPr/>
            <p:nvPr/>
          </p:nvSpPr>
          <p:spPr>
            <a:xfrm>
              <a:off x="176452" y="902140"/>
              <a:ext cx="243660" cy="262793"/>
            </a:xfrm>
            <a:custGeom>
              <a:avLst/>
              <a:gdLst/>
              <a:ahLst/>
              <a:cxnLst>
                <a:cxn ang="0">
                  <a:pos x="wd2" y="hd2"/>
                </a:cxn>
                <a:cxn ang="5400000">
                  <a:pos x="wd2" y="hd2"/>
                </a:cxn>
                <a:cxn ang="10800000">
                  <a:pos x="wd2" y="hd2"/>
                </a:cxn>
                <a:cxn ang="16200000">
                  <a:pos x="wd2" y="hd2"/>
                </a:cxn>
              </a:cxnLst>
              <a:rect l="0" t="0" r="r" b="b"/>
              <a:pathLst>
                <a:path w="20704" h="19951" extrusionOk="0">
                  <a:moveTo>
                    <a:pt x="0" y="18330"/>
                  </a:moveTo>
                  <a:cubicBezTo>
                    <a:pt x="5486" y="10431"/>
                    <a:pt x="4253" y="6533"/>
                    <a:pt x="8058" y="2442"/>
                  </a:cubicBezTo>
                  <a:cubicBezTo>
                    <a:pt x="11864" y="-1649"/>
                    <a:pt x="17794" y="141"/>
                    <a:pt x="19697" y="2442"/>
                  </a:cubicBezTo>
                  <a:cubicBezTo>
                    <a:pt x="21600" y="4743"/>
                    <a:pt x="20480" y="7640"/>
                    <a:pt x="19024" y="11239"/>
                  </a:cubicBezTo>
                  <a:cubicBezTo>
                    <a:pt x="17569" y="14838"/>
                    <a:pt x="18135" y="16238"/>
                    <a:pt x="16787" y="17038"/>
                  </a:cubicBezTo>
                  <a:cubicBezTo>
                    <a:pt x="15438" y="17838"/>
                    <a:pt x="10074" y="16538"/>
                    <a:pt x="9179" y="19951"/>
                  </a:cubicBezTo>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15" name="Freeform: Shape 422"/>
            <p:cNvSpPr/>
            <p:nvPr/>
          </p:nvSpPr>
          <p:spPr>
            <a:xfrm>
              <a:off x="175161" y="900542"/>
              <a:ext cx="246292" cy="265438"/>
            </a:xfrm>
            <a:custGeom>
              <a:avLst/>
              <a:gdLst/>
              <a:ahLst/>
              <a:cxnLst>
                <a:cxn ang="0">
                  <a:pos x="wd2" y="hd2"/>
                </a:cxn>
                <a:cxn ang="5400000">
                  <a:pos x="wd2" y="hd2"/>
                </a:cxn>
                <a:cxn ang="10800000">
                  <a:pos x="wd2" y="hd2"/>
                </a:cxn>
                <a:cxn ang="16200000">
                  <a:pos x="wd2" y="hd2"/>
                </a:cxn>
              </a:cxnLst>
              <a:rect l="0" t="0" r="r" b="b"/>
              <a:pathLst>
                <a:path w="20669" h="21570" extrusionOk="0">
                  <a:moveTo>
                    <a:pt x="9173" y="21570"/>
                  </a:moveTo>
                  <a:lnTo>
                    <a:pt x="9147" y="21570"/>
                  </a:lnTo>
                  <a:cubicBezTo>
                    <a:pt x="9119" y="21563"/>
                    <a:pt x="9095" y="21546"/>
                    <a:pt x="9079" y="21522"/>
                  </a:cubicBezTo>
                  <a:cubicBezTo>
                    <a:pt x="9064" y="21499"/>
                    <a:pt x="9059" y="21470"/>
                    <a:pt x="9065" y="21442"/>
                  </a:cubicBezTo>
                  <a:cubicBezTo>
                    <a:pt x="9686" y="18892"/>
                    <a:pt x="12455" y="18736"/>
                    <a:pt x="14474" y="18625"/>
                  </a:cubicBezTo>
                  <a:cubicBezTo>
                    <a:pt x="15417" y="18574"/>
                    <a:pt x="16231" y="18532"/>
                    <a:pt x="16626" y="18274"/>
                  </a:cubicBezTo>
                  <a:cubicBezTo>
                    <a:pt x="17346" y="17809"/>
                    <a:pt x="17486" y="17140"/>
                    <a:pt x="17735" y="15921"/>
                  </a:cubicBezTo>
                  <a:cubicBezTo>
                    <a:pt x="17982" y="14629"/>
                    <a:pt x="18337" y="13358"/>
                    <a:pt x="18795" y="12120"/>
                  </a:cubicBezTo>
                  <a:cubicBezTo>
                    <a:pt x="20168" y="8436"/>
                    <a:pt x="21353" y="5261"/>
                    <a:pt x="19474" y="2801"/>
                  </a:cubicBezTo>
                  <a:cubicBezTo>
                    <a:pt x="18564" y="1611"/>
                    <a:pt x="16418" y="299"/>
                    <a:pt x="13848" y="230"/>
                  </a:cubicBezTo>
                  <a:cubicBezTo>
                    <a:pt x="12756" y="196"/>
                    <a:pt x="11672" y="412"/>
                    <a:pt x="10682" y="859"/>
                  </a:cubicBezTo>
                  <a:cubicBezTo>
                    <a:pt x="9692" y="1307"/>
                    <a:pt x="8826" y="1974"/>
                    <a:pt x="8152" y="2807"/>
                  </a:cubicBezTo>
                  <a:cubicBezTo>
                    <a:pt x="6355" y="4904"/>
                    <a:pt x="5714" y="6917"/>
                    <a:pt x="4906" y="9467"/>
                  </a:cubicBezTo>
                  <a:cubicBezTo>
                    <a:pt x="4063" y="12118"/>
                    <a:pt x="3015" y="15420"/>
                    <a:pt x="202" y="19810"/>
                  </a:cubicBezTo>
                  <a:cubicBezTo>
                    <a:pt x="195" y="19822"/>
                    <a:pt x="185" y="19832"/>
                    <a:pt x="173" y="19841"/>
                  </a:cubicBezTo>
                  <a:cubicBezTo>
                    <a:pt x="162" y="19849"/>
                    <a:pt x="149" y="19855"/>
                    <a:pt x="135" y="19858"/>
                  </a:cubicBezTo>
                  <a:cubicBezTo>
                    <a:pt x="121" y="19861"/>
                    <a:pt x="106" y="19862"/>
                    <a:pt x="92" y="19859"/>
                  </a:cubicBezTo>
                  <a:cubicBezTo>
                    <a:pt x="78" y="19857"/>
                    <a:pt x="65" y="19851"/>
                    <a:pt x="53" y="19844"/>
                  </a:cubicBezTo>
                  <a:cubicBezTo>
                    <a:pt x="40" y="19837"/>
                    <a:pt x="29" y="19827"/>
                    <a:pt x="21" y="19816"/>
                  </a:cubicBezTo>
                  <a:cubicBezTo>
                    <a:pt x="12" y="19804"/>
                    <a:pt x="6" y="19791"/>
                    <a:pt x="2" y="19777"/>
                  </a:cubicBezTo>
                  <a:cubicBezTo>
                    <a:pt x="-1" y="19764"/>
                    <a:pt x="-1" y="19750"/>
                    <a:pt x="2" y="19736"/>
                  </a:cubicBezTo>
                  <a:cubicBezTo>
                    <a:pt x="4" y="19721"/>
                    <a:pt x="10" y="19708"/>
                    <a:pt x="17" y="19696"/>
                  </a:cubicBezTo>
                  <a:cubicBezTo>
                    <a:pt x="2813" y="15329"/>
                    <a:pt x="3858" y="12044"/>
                    <a:pt x="4701" y="9405"/>
                  </a:cubicBezTo>
                  <a:cubicBezTo>
                    <a:pt x="5517" y="6832"/>
                    <a:pt x="6164" y="4802"/>
                    <a:pt x="7988" y="2671"/>
                  </a:cubicBezTo>
                  <a:cubicBezTo>
                    <a:pt x="8680" y="1811"/>
                    <a:pt x="9572" y="1121"/>
                    <a:pt x="10591" y="658"/>
                  </a:cubicBezTo>
                  <a:cubicBezTo>
                    <a:pt x="11611" y="194"/>
                    <a:pt x="12728" y="-30"/>
                    <a:pt x="13854" y="4"/>
                  </a:cubicBezTo>
                  <a:cubicBezTo>
                    <a:pt x="16119" y="63"/>
                    <a:pt x="18502" y="1157"/>
                    <a:pt x="19650" y="2659"/>
                  </a:cubicBezTo>
                  <a:cubicBezTo>
                    <a:pt x="21599" y="5210"/>
                    <a:pt x="20396" y="8441"/>
                    <a:pt x="19003" y="12177"/>
                  </a:cubicBezTo>
                  <a:cubicBezTo>
                    <a:pt x="18546" y="13405"/>
                    <a:pt x="18195" y="14666"/>
                    <a:pt x="17952" y="15950"/>
                  </a:cubicBezTo>
                  <a:cubicBezTo>
                    <a:pt x="17697" y="17180"/>
                    <a:pt x="17545" y="17934"/>
                    <a:pt x="16749" y="18438"/>
                  </a:cubicBezTo>
                  <a:cubicBezTo>
                    <a:pt x="16301" y="18721"/>
                    <a:pt x="15461" y="18770"/>
                    <a:pt x="14486" y="18824"/>
                  </a:cubicBezTo>
                  <a:cubicBezTo>
                    <a:pt x="12437" y="18934"/>
                    <a:pt x="9864" y="19073"/>
                    <a:pt x="9279" y="21476"/>
                  </a:cubicBezTo>
                  <a:cubicBezTo>
                    <a:pt x="9276" y="21502"/>
                    <a:pt x="9264" y="21525"/>
                    <a:pt x="9244" y="21542"/>
                  </a:cubicBezTo>
                  <a:cubicBezTo>
                    <a:pt x="9225" y="21559"/>
                    <a:pt x="9200" y="21569"/>
                    <a:pt x="9173" y="2157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6" name="Freeform: Shape 423"/>
            <p:cNvSpPr/>
            <p:nvPr/>
          </p:nvSpPr>
          <p:spPr>
            <a:xfrm>
              <a:off x="376824" y="1026250"/>
              <a:ext cx="29110" cy="14748"/>
            </a:xfrm>
            <a:custGeom>
              <a:avLst/>
              <a:gdLst/>
              <a:ahLst/>
              <a:cxnLst>
                <a:cxn ang="0">
                  <a:pos x="wd2" y="hd2"/>
                </a:cxn>
                <a:cxn ang="5400000">
                  <a:pos x="wd2" y="hd2"/>
                </a:cxn>
                <a:cxn ang="10800000">
                  <a:pos x="wd2" y="hd2"/>
                </a:cxn>
                <a:cxn ang="16200000">
                  <a:pos x="wd2" y="hd2"/>
                </a:cxn>
              </a:cxnLst>
              <a:rect l="0" t="0" r="r" b="b"/>
              <a:pathLst>
                <a:path w="21589" h="21590" extrusionOk="0">
                  <a:moveTo>
                    <a:pt x="20624" y="21590"/>
                  </a:moveTo>
                  <a:lnTo>
                    <a:pt x="20314" y="21590"/>
                  </a:lnTo>
                  <a:lnTo>
                    <a:pt x="654" y="4722"/>
                  </a:lnTo>
                  <a:cubicBezTo>
                    <a:pt x="532" y="4620"/>
                    <a:pt x="421" y="4458"/>
                    <a:pt x="325" y="4246"/>
                  </a:cubicBezTo>
                  <a:cubicBezTo>
                    <a:pt x="227" y="4040"/>
                    <a:pt x="149" y="3782"/>
                    <a:pt x="94" y="3491"/>
                  </a:cubicBezTo>
                  <a:cubicBezTo>
                    <a:pt x="38" y="3202"/>
                    <a:pt x="7" y="2886"/>
                    <a:pt x="2" y="2572"/>
                  </a:cubicBezTo>
                  <a:cubicBezTo>
                    <a:pt x="-6" y="2249"/>
                    <a:pt x="15" y="1928"/>
                    <a:pt x="58" y="1632"/>
                  </a:cubicBezTo>
                  <a:cubicBezTo>
                    <a:pt x="97" y="1329"/>
                    <a:pt x="159" y="1052"/>
                    <a:pt x="242" y="814"/>
                  </a:cubicBezTo>
                  <a:cubicBezTo>
                    <a:pt x="325" y="576"/>
                    <a:pt x="426" y="376"/>
                    <a:pt x="540" y="241"/>
                  </a:cubicBezTo>
                  <a:cubicBezTo>
                    <a:pt x="654" y="99"/>
                    <a:pt x="777" y="22"/>
                    <a:pt x="904" y="2"/>
                  </a:cubicBezTo>
                  <a:cubicBezTo>
                    <a:pt x="1031" y="-10"/>
                    <a:pt x="1158" y="41"/>
                    <a:pt x="1274" y="151"/>
                  </a:cubicBezTo>
                  <a:lnTo>
                    <a:pt x="20934" y="17018"/>
                  </a:lnTo>
                  <a:cubicBezTo>
                    <a:pt x="21059" y="17122"/>
                    <a:pt x="21170" y="17283"/>
                    <a:pt x="21266" y="17489"/>
                  </a:cubicBezTo>
                  <a:cubicBezTo>
                    <a:pt x="21364" y="17701"/>
                    <a:pt x="21441" y="17958"/>
                    <a:pt x="21496" y="18249"/>
                  </a:cubicBezTo>
                  <a:cubicBezTo>
                    <a:pt x="21552" y="18538"/>
                    <a:pt x="21584" y="18854"/>
                    <a:pt x="21589" y="19168"/>
                  </a:cubicBezTo>
                  <a:cubicBezTo>
                    <a:pt x="21594" y="19491"/>
                    <a:pt x="21576" y="19807"/>
                    <a:pt x="21529" y="20110"/>
                  </a:cubicBezTo>
                  <a:cubicBezTo>
                    <a:pt x="21454" y="20547"/>
                    <a:pt x="21328" y="20927"/>
                    <a:pt x="21167" y="21191"/>
                  </a:cubicBezTo>
                  <a:cubicBezTo>
                    <a:pt x="21007" y="21447"/>
                    <a:pt x="20818" y="21590"/>
                    <a:pt x="20624" y="2159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7" name="Freeform: Shape 424"/>
            <p:cNvSpPr/>
            <p:nvPr/>
          </p:nvSpPr>
          <p:spPr>
            <a:xfrm>
              <a:off x="219213" y="902053"/>
              <a:ext cx="200953" cy="180671"/>
            </a:xfrm>
            <a:custGeom>
              <a:avLst/>
              <a:gdLst/>
              <a:ahLst/>
              <a:cxnLst>
                <a:cxn ang="0">
                  <a:pos x="wd2" y="hd2"/>
                </a:cxn>
                <a:cxn ang="5400000">
                  <a:pos x="wd2" y="hd2"/>
                </a:cxn>
                <a:cxn ang="10800000">
                  <a:pos x="wd2" y="hd2"/>
                </a:cxn>
                <a:cxn ang="16200000">
                  <a:pos x="wd2" y="hd2"/>
                </a:cxn>
              </a:cxnLst>
              <a:rect l="0" t="0" r="r" b="b"/>
              <a:pathLst>
                <a:path w="21404" h="18871" extrusionOk="0">
                  <a:moveTo>
                    <a:pt x="5547" y="3359"/>
                  </a:moveTo>
                  <a:cubicBezTo>
                    <a:pt x="2337" y="7155"/>
                    <a:pt x="1984" y="10831"/>
                    <a:pt x="0" y="16142"/>
                  </a:cubicBezTo>
                  <a:cubicBezTo>
                    <a:pt x="1025" y="17964"/>
                    <a:pt x="2798" y="19319"/>
                    <a:pt x="5001" y="18732"/>
                  </a:cubicBezTo>
                  <a:cubicBezTo>
                    <a:pt x="6215" y="18408"/>
                    <a:pt x="6910" y="17694"/>
                    <a:pt x="7401" y="16547"/>
                  </a:cubicBezTo>
                  <a:cubicBezTo>
                    <a:pt x="8054" y="15016"/>
                    <a:pt x="7772" y="13632"/>
                    <a:pt x="7401" y="12091"/>
                  </a:cubicBezTo>
                  <a:cubicBezTo>
                    <a:pt x="7155" y="11038"/>
                    <a:pt x="7077" y="9370"/>
                    <a:pt x="8244" y="8761"/>
                  </a:cubicBezTo>
                  <a:cubicBezTo>
                    <a:pt x="9358" y="8178"/>
                    <a:pt x="9916" y="9308"/>
                    <a:pt x="10685" y="9880"/>
                  </a:cubicBezTo>
                  <a:cubicBezTo>
                    <a:pt x="11454" y="10452"/>
                    <a:pt x="12212" y="10131"/>
                    <a:pt x="12736" y="9399"/>
                  </a:cubicBezTo>
                  <a:cubicBezTo>
                    <a:pt x="13259" y="8667"/>
                    <a:pt x="13245" y="7719"/>
                    <a:pt x="14244" y="7330"/>
                  </a:cubicBezTo>
                  <a:cubicBezTo>
                    <a:pt x="14916" y="7064"/>
                    <a:pt x="15563" y="7246"/>
                    <a:pt x="16187" y="7530"/>
                  </a:cubicBezTo>
                  <a:cubicBezTo>
                    <a:pt x="17110" y="7942"/>
                    <a:pt x="18058" y="8299"/>
                    <a:pt x="19025" y="8597"/>
                  </a:cubicBezTo>
                  <a:cubicBezTo>
                    <a:pt x="19748" y="8830"/>
                    <a:pt x="20496" y="8978"/>
                    <a:pt x="21254" y="9038"/>
                  </a:cubicBezTo>
                  <a:cubicBezTo>
                    <a:pt x="21600" y="6907"/>
                    <a:pt x="21396" y="5031"/>
                    <a:pt x="20140" y="3366"/>
                  </a:cubicBezTo>
                  <a:cubicBezTo>
                    <a:pt x="17751" y="211"/>
                    <a:pt x="10317" y="-2281"/>
                    <a:pt x="5547" y="3359"/>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18" name="Freeform: Shape 425"/>
            <p:cNvSpPr/>
            <p:nvPr/>
          </p:nvSpPr>
          <p:spPr>
            <a:xfrm>
              <a:off x="217944" y="900541"/>
              <a:ext cx="203419" cy="183472"/>
            </a:xfrm>
            <a:custGeom>
              <a:avLst/>
              <a:gdLst/>
              <a:ahLst/>
              <a:cxnLst>
                <a:cxn ang="0">
                  <a:pos x="wd2" y="hd2"/>
                </a:cxn>
                <a:cxn ang="5400000">
                  <a:pos x="wd2" y="hd2"/>
                </a:cxn>
                <a:cxn ang="10800000">
                  <a:pos x="wd2" y="hd2"/>
                </a:cxn>
                <a:cxn ang="16200000">
                  <a:pos x="wd2" y="hd2"/>
                </a:cxn>
              </a:cxnLst>
              <a:rect l="0" t="0" r="r" b="b"/>
              <a:pathLst>
                <a:path w="21364" h="21458" extrusionOk="0">
                  <a:moveTo>
                    <a:pt x="4064" y="21458"/>
                  </a:moveTo>
                  <a:cubicBezTo>
                    <a:pt x="2478" y="21458"/>
                    <a:pt x="1013" y="20344"/>
                    <a:pt x="12" y="18325"/>
                  </a:cubicBezTo>
                  <a:cubicBezTo>
                    <a:pt x="4" y="18305"/>
                    <a:pt x="0" y="18284"/>
                    <a:pt x="0" y="18262"/>
                  </a:cubicBezTo>
                  <a:cubicBezTo>
                    <a:pt x="0" y="18240"/>
                    <a:pt x="4" y="18218"/>
                    <a:pt x="12" y="18199"/>
                  </a:cubicBezTo>
                  <a:cubicBezTo>
                    <a:pt x="566" y="16514"/>
                    <a:pt x="983" y="15001"/>
                    <a:pt x="1386" y="13536"/>
                  </a:cubicBezTo>
                  <a:cubicBezTo>
                    <a:pt x="2412" y="9832"/>
                    <a:pt x="3218" y="6907"/>
                    <a:pt x="5504" y="3840"/>
                  </a:cubicBezTo>
                  <a:cubicBezTo>
                    <a:pt x="6370" y="2602"/>
                    <a:pt x="7487" y="1611"/>
                    <a:pt x="8762" y="944"/>
                  </a:cubicBezTo>
                  <a:cubicBezTo>
                    <a:pt x="10038" y="278"/>
                    <a:pt x="11437" y="-44"/>
                    <a:pt x="12845" y="5"/>
                  </a:cubicBezTo>
                  <a:cubicBezTo>
                    <a:pt x="15680" y="91"/>
                    <a:pt x="18662" y="1665"/>
                    <a:pt x="20098" y="3827"/>
                  </a:cubicBezTo>
                  <a:cubicBezTo>
                    <a:pt x="21245" y="5557"/>
                    <a:pt x="21600" y="7609"/>
                    <a:pt x="21215" y="10293"/>
                  </a:cubicBezTo>
                  <a:cubicBezTo>
                    <a:pt x="21212" y="10331"/>
                    <a:pt x="21195" y="10366"/>
                    <a:pt x="21168" y="10391"/>
                  </a:cubicBezTo>
                  <a:cubicBezTo>
                    <a:pt x="21141" y="10415"/>
                    <a:pt x="21107" y="10427"/>
                    <a:pt x="21072" y="10424"/>
                  </a:cubicBezTo>
                  <a:cubicBezTo>
                    <a:pt x="20316" y="10355"/>
                    <a:pt x="19570" y="10188"/>
                    <a:pt x="18849" y="9926"/>
                  </a:cubicBezTo>
                  <a:cubicBezTo>
                    <a:pt x="17890" y="9589"/>
                    <a:pt x="16951" y="9187"/>
                    <a:pt x="16036" y="8723"/>
                  </a:cubicBezTo>
                  <a:cubicBezTo>
                    <a:pt x="15765" y="8546"/>
                    <a:pt x="15464" y="8435"/>
                    <a:pt x="15152" y="8396"/>
                  </a:cubicBezTo>
                  <a:cubicBezTo>
                    <a:pt x="14841" y="8357"/>
                    <a:pt x="14525" y="8392"/>
                    <a:pt x="14226" y="8498"/>
                  </a:cubicBezTo>
                  <a:cubicBezTo>
                    <a:pt x="13629" y="8763"/>
                    <a:pt x="13442" y="9261"/>
                    <a:pt x="13229" y="9832"/>
                  </a:cubicBezTo>
                  <a:cubicBezTo>
                    <a:pt x="13118" y="10158"/>
                    <a:pt x="12974" y="10471"/>
                    <a:pt x="12801" y="10762"/>
                  </a:cubicBezTo>
                  <a:cubicBezTo>
                    <a:pt x="12674" y="10995"/>
                    <a:pt x="12505" y="11197"/>
                    <a:pt x="12305" y="11356"/>
                  </a:cubicBezTo>
                  <a:cubicBezTo>
                    <a:pt x="12106" y="11514"/>
                    <a:pt x="11879" y="11626"/>
                    <a:pt x="11640" y="11684"/>
                  </a:cubicBezTo>
                  <a:cubicBezTo>
                    <a:pt x="11451" y="11711"/>
                    <a:pt x="11260" y="11695"/>
                    <a:pt x="11078" y="11635"/>
                  </a:cubicBezTo>
                  <a:cubicBezTo>
                    <a:pt x="10895" y="11575"/>
                    <a:pt x="10726" y="11474"/>
                    <a:pt x="10581" y="11337"/>
                  </a:cubicBezTo>
                  <a:cubicBezTo>
                    <a:pt x="10384" y="11161"/>
                    <a:pt x="10197" y="10969"/>
                    <a:pt x="10024" y="10762"/>
                  </a:cubicBezTo>
                  <a:cubicBezTo>
                    <a:pt x="9500" y="10175"/>
                    <a:pt x="9050" y="9665"/>
                    <a:pt x="8321" y="10097"/>
                  </a:cubicBezTo>
                  <a:cubicBezTo>
                    <a:pt x="7090" y="10827"/>
                    <a:pt x="7427" y="13006"/>
                    <a:pt x="7559" y="13658"/>
                  </a:cubicBezTo>
                  <a:cubicBezTo>
                    <a:pt x="7903" y="15347"/>
                    <a:pt x="8229" y="16946"/>
                    <a:pt x="7559" y="18741"/>
                  </a:cubicBezTo>
                  <a:cubicBezTo>
                    <a:pt x="7031" y="20145"/>
                    <a:pt x="6273" y="20928"/>
                    <a:pt x="5101" y="21283"/>
                  </a:cubicBezTo>
                  <a:cubicBezTo>
                    <a:pt x="4764" y="21392"/>
                    <a:pt x="4415" y="21452"/>
                    <a:pt x="4064" y="21458"/>
                  </a:cubicBezTo>
                  <a:close/>
                  <a:moveTo>
                    <a:pt x="284" y="18235"/>
                  </a:moveTo>
                  <a:cubicBezTo>
                    <a:pt x="1434" y="20520"/>
                    <a:pt x="3214" y="21556"/>
                    <a:pt x="5027" y="21005"/>
                  </a:cubicBezTo>
                  <a:cubicBezTo>
                    <a:pt x="6126" y="20671"/>
                    <a:pt x="6808" y="19965"/>
                    <a:pt x="7306" y="18639"/>
                  </a:cubicBezTo>
                  <a:cubicBezTo>
                    <a:pt x="7943" y="16934"/>
                    <a:pt x="7625" y="15376"/>
                    <a:pt x="7306" y="13744"/>
                  </a:cubicBezTo>
                  <a:cubicBezTo>
                    <a:pt x="7163" y="13042"/>
                    <a:pt x="6804" y="10681"/>
                    <a:pt x="8207" y="9848"/>
                  </a:cubicBezTo>
                  <a:cubicBezTo>
                    <a:pt x="9119" y="9306"/>
                    <a:pt x="9709" y="9979"/>
                    <a:pt x="10237" y="10570"/>
                  </a:cubicBezTo>
                  <a:cubicBezTo>
                    <a:pt x="10401" y="10766"/>
                    <a:pt x="10577" y="10949"/>
                    <a:pt x="10764" y="11117"/>
                  </a:cubicBezTo>
                  <a:cubicBezTo>
                    <a:pt x="10880" y="11228"/>
                    <a:pt x="11016" y="11310"/>
                    <a:pt x="11162" y="11360"/>
                  </a:cubicBezTo>
                  <a:cubicBezTo>
                    <a:pt x="11308" y="11409"/>
                    <a:pt x="11462" y="11423"/>
                    <a:pt x="11614" y="11403"/>
                  </a:cubicBezTo>
                  <a:cubicBezTo>
                    <a:pt x="11817" y="11349"/>
                    <a:pt x="12007" y="11251"/>
                    <a:pt x="12175" y="11115"/>
                  </a:cubicBezTo>
                  <a:cubicBezTo>
                    <a:pt x="12343" y="10978"/>
                    <a:pt x="12485" y="10805"/>
                    <a:pt x="12592" y="10607"/>
                  </a:cubicBezTo>
                  <a:cubicBezTo>
                    <a:pt x="12753" y="10333"/>
                    <a:pt x="12887" y="10040"/>
                    <a:pt x="12991" y="9734"/>
                  </a:cubicBezTo>
                  <a:cubicBezTo>
                    <a:pt x="13208" y="9151"/>
                    <a:pt x="13435" y="8547"/>
                    <a:pt x="14138" y="8237"/>
                  </a:cubicBezTo>
                  <a:cubicBezTo>
                    <a:pt x="14471" y="8113"/>
                    <a:pt x="14824" y="8070"/>
                    <a:pt x="15173" y="8109"/>
                  </a:cubicBezTo>
                  <a:cubicBezTo>
                    <a:pt x="15522" y="8149"/>
                    <a:pt x="15860" y="8270"/>
                    <a:pt x="16164" y="8465"/>
                  </a:cubicBezTo>
                  <a:cubicBezTo>
                    <a:pt x="17067" y="8925"/>
                    <a:pt x="17996" y="9322"/>
                    <a:pt x="18944" y="9653"/>
                  </a:cubicBezTo>
                  <a:cubicBezTo>
                    <a:pt x="19604" y="9894"/>
                    <a:pt x="20286" y="10053"/>
                    <a:pt x="20977" y="10126"/>
                  </a:cubicBezTo>
                  <a:cubicBezTo>
                    <a:pt x="21318" y="7597"/>
                    <a:pt x="20977" y="5659"/>
                    <a:pt x="19878" y="4031"/>
                  </a:cubicBezTo>
                  <a:cubicBezTo>
                    <a:pt x="18739" y="2318"/>
                    <a:pt x="16054" y="429"/>
                    <a:pt x="12838" y="331"/>
                  </a:cubicBezTo>
                  <a:cubicBezTo>
                    <a:pt x="11471" y="282"/>
                    <a:pt x="10114" y="592"/>
                    <a:pt x="8875" y="1237"/>
                  </a:cubicBezTo>
                  <a:cubicBezTo>
                    <a:pt x="7637" y="1881"/>
                    <a:pt x="6552" y="2841"/>
                    <a:pt x="5709" y="4039"/>
                  </a:cubicBezTo>
                  <a:cubicBezTo>
                    <a:pt x="3460" y="7058"/>
                    <a:pt x="2657" y="9959"/>
                    <a:pt x="1643" y="13630"/>
                  </a:cubicBezTo>
                  <a:cubicBezTo>
                    <a:pt x="1243" y="15074"/>
                    <a:pt x="829" y="16571"/>
                    <a:pt x="284" y="1823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19" name="Freeform: Shape 426"/>
            <p:cNvSpPr/>
            <p:nvPr/>
          </p:nvSpPr>
          <p:spPr>
            <a:xfrm>
              <a:off x="300627" y="1005883"/>
              <a:ext cx="14748" cy="30521"/>
            </a:xfrm>
            <a:custGeom>
              <a:avLst/>
              <a:gdLst/>
              <a:ahLst/>
              <a:cxnLst>
                <a:cxn ang="0">
                  <a:pos x="wd2" y="hd2"/>
                </a:cxn>
                <a:cxn ang="5400000">
                  <a:pos x="wd2" y="hd2"/>
                </a:cxn>
                <a:cxn ang="10800000">
                  <a:pos x="wd2" y="hd2"/>
                </a:cxn>
                <a:cxn ang="16200000">
                  <a:pos x="wd2" y="hd2"/>
                </a:cxn>
              </a:cxnLst>
              <a:rect l="0" t="0" r="r" b="b"/>
              <a:pathLst>
                <a:path w="17022" h="21600" extrusionOk="0">
                  <a:moveTo>
                    <a:pt x="0" y="0"/>
                  </a:moveTo>
                  <a:cubicBezTo>
                    <a:pt x="16699" y="3974"/>
                    <a:pt x="21600" y="14219"/>
                    <a:pt x="12524" y="21600"/>
                  </a:cubicBezTo>
                  <a:lnTo>
                    <a:pt x="0" y="0"/>
                  </a:ln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20" name="Freeform: Shape 427"/>
            <p:cNvSpPr/>
            <p:nvPr/>
          </p:nvSpPr>
          <p:spPr>
            <a:xfrm>
              <a:off x="300637" y="1004721"/>
              <a:ext cx="14749" cy="33042"/>
            </a:xfrm>
            <a:custGeom>
              <a:avLst/>
              <a:gdLst/>
              <a:ahLst/>
              <a:cxnLst>
                <a:cxn ang="0">
                  <a:pos x="wd2" y="hd2"/>
                </a:cxn>
                <a:cxn ang="5400000">
                  <a:pos x="wd2" y="hd2"/>
                </a:cxn>
                <a:cxn ang="10800000">
                  <a:pos x="wd2" y="hd2"/>
                </a:cxn>
                <a:cxn ang="16200000">
                  <a:pos x="wd2" y="hd2"/>
                </a:cxn>
              </a:cxnLst>
              <a:rect l="0" t="0" r="r" b="b"/>
              <a:pathLst>
                <a:path w="17351" h="21586" extrusionOk="0">
                  <a:moveTo>
                    <a:pt x="11896" y="21563"/>
                  </a:moveTo>
                  <a:cubicBezTo>
                    <a:pt x="11642" y="21593"/>
                    <a:pt x="11375" y="21593"/>
                    <a:pt x="11117" y="21563"/>
                  </a:cubicBezTo>
                  <a:cubicBezTo>
                    <a:pt x="10902" y="21515"/>
                    <a:pt x="10708" y="21447"/>
                    <a:pt x="10553" y="21363"/>
                  </a:cubicBezTo>
                  <a:cubicBezTo>
                    <a:pt x="10392" y="21278"/>
                    <a:pt x="10270" y="21180"/>
                    <a:pt x="10192" y="21076"/>
                  </a:cubicBezTo>
                  <a:cubicBezTo>
                    <a:pt x="10114" y="20969"/>
                    <a:pt x="10085" y="20857"/>
                    <a:pt x="10099" y="20745"/>
                  </a:cubicBezTo>
                  <a:cubicBezTo>
                    <a:pt x="10118" y="20634"/>
                    <a:pt x="10182" y="20524"/>
                    <a:pt x="10289" y="20424"/>
                  </a:cubicBezTo>
                  <a:cubicBezTo>
                    <a:pt x="17446" y="13702"/>
                    <a:pt x="13064" y="4906"/>
                    <a:pt x="894" y="1602"/>
                  </a:cubicBezTo>
                  <a:cubicBezTo>
                    <a:pt x="475" y="1483"/>
                    <a:pt x="173" y="1292"/>
                    <a:pt x="57" y="1071"/>
                  </a:cubicBezTo>
                  <a:cubicBezTo>
                    <a:pt x="-65" y="847"/>
                    <a:pt x="12" y="613"/>
                    <a:pt x="261" y="417"/>
                  </a:cubicBezTo>
                  <a:cubicBezTo>
                    <a:pt x="382" y="321"/>
                    <a:pt x="543" y="237"/>
                    <a:pt x="733" y="169"/>
                  </a:cubicBezTo>
                  <a:cubicBezTo>
                    <a:pt x="923" y="102"/>
                    <a:pt x="1138" y="54"/>
                    <a:pt x="1371" y="25"/>
                  </a:cubicBezTo>
                  <a:cubicBezTo>
                    <a:pt x="1599" y="-3"/>
                    <a:pt x="1843" y="-7"/>
                    <a:pt x="2077" y="9"/>
                  </a:cubicBezTo>
                  <a:cubicBezTo>
                    <a:pt x="2315" y="25"/>
                    <a:pt x="2540" y="63"/>
                    <a:pt x="2744" y="121"/>
                  </a:cubicBezTo>
                  <a:cubicBezTo>
                    <a:pt x="16472" y="3857"/>
                    <a:pt x="21535" y="13793"/>
                    <a:pt x="13551" y="21176"/>
                  </a:cubicBezTo>
                  <a:cubicBezTo>
                    <a:pt x="13371" y="21301"/>
                    <a:pt x="13123" y="21402"/>
                    <a:pt x="12830" y="21470"/>
                  </a:cubicBezTo>
                  <a:cubicBezTo>
                    <a:pt x="12543" y="21538"/>
                    <a:pt x="12222" y="21570"/>
                    <a:pt x="11896" y="2156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21" name="Freeform: Shape 428"/>
            <p:cNvSpPr/>
            <p:nvPr/>
          </p:nvSpPr>
          <p:spPr>
            <a:xfrm>
              <a:off x="84266" y="1113004"/>
              <a:ext cx="301288" cy="502841"/>
            </a:xfrm>
            <a:custGeom>
              <a:avLst/>
              <a:gdLst/>
              <a:ahLst/>
              <a:cxnLst>
                <a:cxn ang="0">
                  <a:pos x="wd2" y="hd2"/>
                </a:cxn>
                <a:cxn ang="5400000">
                  <a:pos x="wd2" y="hd2"/>
                </a:cxn>
                <a:cxn ang="10800000">
                  <a:pos x="wd2" y="hd2"/>
                </a:cxn>
                <a:cxn ang="16200000">
                  <a:pos x="wd2" y="hd2"/>
                </a:cxn>
              </a:cxnLst>
              <a:rect l="0" t="0" r="r" b="b"/>
              <a:pathLst>
                <a:path w="21600" h="19915" extrusionOk="0">
                  <a:moveTo>
                    <a:pt x="21600" y="13300"/>
                  </a:moveTo>
                  <a:lnTo>
                    <a:pt x="18064" y="2277"/>
                  </a:lnTo>
                  <a:cubicBezTo>
                    <a:pt x="17129" y="-180"/>
                    <a:pt x="12463" y="-822"/>
                    <a:pt x="6609" y="1211"/>
                  </a:cubicBezTo>
                  <a:cubicBezTo>
                    <a:pt x="1983" y="5332"/>
                    <a:pt x="285" y="11956"/>
                    <a:pt x="0" y="17486"/>
                  </a:cubicBezTo>
                  <a:cubicBezTo>
                    <a:pt x="1843" y="18894"/>
                    <a:pt x="5561" y="20778"/>
                    <a:pt x="12818" y="19481"/>
                  </a:cubicBezTo>
                  <a:cubicBezTo>
                    <a:pt x="17634" y="18620"/>
                    <a:pt x="18607" y="18269"/>
                    <a:pt x="20740" y="18151"/>
                  </a:cubicBezTo>
                  <a:cubicBezTo>
                    <a:pt x="20507" y="16663"/>
                    <a:pt x="20552" y="15017"/>
                    <a:pt x="21600" y="13300"/>
                  </a:cubicBez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2022" name="Freeform: Shape 429"/>
            <p:cNvSpPr/>
            <p:nvPr/>
          </p:nvSpPr>
          <p:spPr>
            <a:xfrm>
              <a:off x="82975" y="1111596"/>
              <a:ext cx="303873" cy="505650"/>
            </a:xfrm>
            <a:custGeom>
              <a:avLst/>
              <a:gdLst/>
              <a:ahLst/>
              <a:cxnLst>
                <a:cxn ang="0">
                  <a:pos x="wd2" y="hd2"/>
                </a:cxn>
                <a:cxn ang="5400000">
                  <a:pos x="wd2" y="hd2"/>
                </a:cxn>
                <a:cxn ang="10800000">
                  <a:pos x="wd2" y="hd2"/>
                </a:cxn>
                <a:cxn ang="16200000">
                  <a:pos x="wd2" y="hd2"/>
                </a:cxn>
              </a:cxnLst>
              <a:rect l="0" t="0" r="r" b="b"/>
              <a:pathLst>
                <a:path w="21599" h="20851" extrusionOk="0">
                  <a:moveTo>
                    <a:pt x="8251" y="20851"/>
                  </a:moveTo>
                  <a:cubicBezTo>
                    <a:pt x="4894" y="20851"/>
                    <a:pt x="2135" y="19997"/>
                    <a:pt x="18" y="18295"/>
                  </a:cubicBezTo>
                  <a:cubicBezTo>
                    <a:pt x="6" y="18286"/>
                    <a:pt x="0" y="18274"/>
                    <a:pt x="0" y="18262"/>
                  </a:cubicBezTo>
                  <a:cubicBezTo>
                    <a:pt x="481" y="8390"/>
                    <a:pt x="4321" y="3392"/>
                    <a:pt x="6568" y="1291"/>
                  </a:cubicBezTo>
                  <a:cubicBezTo>
                    <a:pt x="6576" y="1284"/>
                    <a:pt x="6586" y="1278"/>
                    <a:pt x="6597" y="1273"/>
                  </a:cubicBezTo>
                  <a:cubicBezTo>
                    <a:pt x="9917" y="62"/>
                    <a:pt x="12981" y="-300"/>
                    <a:pt x="15230" y="252"/>
                  </a:cubicBezTo>
                  <a:cubicBezTo>
                    <a:pt x="16717" y="621"/>
                    <a:pt x="17709" y="1368"/>
                    <a:pt x="18093" y="2410"/>
                  </a:cubicBezTo>
                  <a:lnTo>
                    <a:pt x="21596" y="13889"/>
                  </a:lnTo>
                  <a:cubicBezTo>
                    <a:pt x="21600" y="13897"/>
                    <a:pt x="21600" y="13906"/>
                    <a:pt x="21596" y="13914"/>
                  </a:cubicBezTo>
                  <a:cubicBezTo>
                    <a:pt x="20719" y="15428"/>
                    <a:pt x="20451" y="17025"/>
                    <a:pt x="20748" y="18948"/>
                  </a:cubicBezTo>
                  <a:cubicBezTo>
                    <a:pt x="20751" y="18962"/>
                    <a:pt x="20743" y="18976"/>
                    <a:pt x="20728" y="18987"/>
                  </a:cubicBezTo>
                  <a:cubicBezTo>
                    <a:pt x="20713" y="18998"/>
                    <a:pt x="20691" y="19006"/>
                    <a:pt x="20667" y="19007"/>
                  </a:cubicBezTo>
                  <a:cubicBezTo>
                    <a:pt x="19296" y="19087"/>
                    <a:pt x="18406" y="19269"/>
                    <a:pt x="16635" y="19634"/>
                  </a:cubicBezTo>
                  <a:cubicBezTo>
                    <a:pt x="15679" y="19833"/>
                    <a:pt x="14488" y="20077"/>
                    <a:pt x="12832" y="20388"/>
                  </a:cubicBezTo>
                  <a:cubicBezTo>
                    <a:pt x="11356" y="20680"/>
                    <a:pt x="9811" y="20837"/>
                    <a:pt x="8251" y="20851"/>
                  </a:cubicBezTo>
                  <a:close/>
                  <a:moveTo>
                    <a:pt x="186" y="18247"/>
                  </a:moveTo>
                  <a:cubicBezTo>
                    <a:pt x="3146" y="20614"/>
                    <a:pt x="7376" y="21300"/>
                    <a:pt x="12773" y="20289"/>
                  </a:cubicBezTo>
                  <a:cubicBezTo>
                    <a:pt x="14427" y="19978"/>
                    <a:pt x="15614" y="19734"/>
                    <a:pt x="16571" y="19537"/>
                  </a:cubicBezTo>
                  <a:cubicBezTo>
                    <a:pt x="18306" y="19176"/>
                    <a:pt x="19211" y="18992"/>
                    <a:pt x="20553" y="18908"/>
                  </a:cubicBezTo>
                  <a:cubicBezTo>
                    <a:pt x="20267" y="17002"/>
                    <a:pt x="20540" y="15409"/>
                    <a:pt x="21410" y="13902"/>
                  </a:cubicBezTo>
                  <a:lnTo>
                    <a:pt x="17910" y="2437"/>
                  </a:lnTo>
                  <a:cubicBezTo>
                    <a:pt x="17545" y="1430"/>
                    <a:pt x="16591" y="711"/>
                    <a:pt x="15155" y="352"/>
                  </a:cubicBezTo>
                  <a:cubicBezTo>
                    <a:pt x="13003" y="-178"/>
                    <a:pt x="9927" y="189"/>
                    <a:pt x="6714" y="1358"/>
                  </a:cubicBezTo>
                  <a:cubicBezTo>
                    <a:pt x="4478" y="3455"/>
                    <a:pt x="670" y="8429"/>
                    <a:pt x="186" y="1824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23" name="Freeform: Shape 430"/>
            <p:cNvSpPr/>
            <p:nvPr/>
          </p:nvSpPr>
          <p:spPr>
            <a:xfrm>
              <a:off x="1750236" y="1395134"/>
              <a:ext cx="92605" cy="225356"/>
            </a:xfrm>
            <a:custGeom>
              <a:avLst/>
              <a:gdLst/>
              <a:ahLst/>
              <a:cxnLst>
                <a:cxn ang="0">
                  <a:pos x="wd2" y="hd2"/>
                </a:cxn>
                <a:cxn ang="5400000">
                  <a:pos x="wd2" y="hd2"/>
                </a:cxn>
                <a:cxn ang="10800000">
                  <a:pos x="wd2" y="hd2"/>
                </a:cxn>
                <a:cxn ang="16200000">
                  <a:pos x="wd2" y="hd2"/>
                </a:cxn>
              </a:cxnLst>
              <a:rect l="0" t="0" r="r" b="b"/>
              <a:pathLst>
                <a:path w="21600" h="21600" extrusionOk="0">
                  <a:moveTo>
                    <a:pt x="18736" y="8836"/>
                  </a:moveTo>
                  <a:lnTo>
                    <a:pt x="14050" y="0"/>
                  </a:lnTo>
                  <a:lnTo>
                    <a:pt x="0" y="2210"/>
                  </a:lnTo>
                  <a:lnTo>
                    <a:pt x="6451" y="21600"/>
                  </a:lnTo>
                  <a:cubicBezTo>
                    <a:pt x="11422" y="20931"/>
                    <a:pt x="20852" y="19527"/>
                    <a:pt x="21600" y="14031"/>
                  </a:cubicBezTo>
                  <a:lnTo>
                    <a:pt x="18736" y="8836"/>
                  </a:ln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24" name="Freeform: Shape 431"/>
            <p:cNvSpPr/>
            <p:nvPr/>
          </p:nvSpPr>
          <p:spPr>
            <a:xfrm>
              <a:off x="1748924" y="1393656"/>
              <a:ext cx="95103" cy="227985"/>
            </a:xfrm>
            <a:custGeom>
              <a:avLst/>
              <a:gdLst/>
              <a:ahLst/>
              <a:cxnLst>
                <a:cxn ang="0">
                  <a:pos x="wd2" y="hd2"/>
                </a:cxn>
                <a:cxn ang="5400000">
                  <a:pos x="wd2" y="hd2"/>
                </a:cxn>
                <a:cxn ang="10800000">
                  <a:pos x="wd2" y="hd2"/>
                </a:cxn>
                <a:cxn ang="16200000">
                  <a:pos x="wd2" y="hd2"/>
                </a:cxn>
              </a:cxnLst>
              <a:rect l="0" t="0" r="r" b="b"/>
              <a:pathLst>
                <a:path w="21592" h="21600" extrusionOk="0">
                  <a:moveTo>
                    <a:pt x="6578" y="21600"/>
                  </a:moveTo>
                  <a:cubicBezTo>
                    <a:pt x="6507" y="21600"/>
                    <a:pt x="6438" y="21589"/>
                    <a:pt x="6385" y="21569"/>
                  </a:cubicBezTo>
                  <a:cubicBezTo>
                    <a:pt x="6331" y="21550"/>
                    <a:pt x="6296" y="21523"/>
                    <a:pt x="6284" y="21494"/>
                  </a:cubicBezTo>
                  <a:lnTo>
                    <a:pt x="5" y="2328"/>
                  </a:lnTo>
                  <a:cubicBezTo>
                    <a:pt x="-8" y="2300"/>
                    <a:pt x="5" y="2271"/>
                    <a:pt x="40" y="2246"/>
                  </a:cubicBezTo>
                  <a:cubicBezTo>
                    <a:pt x="74" y="2222"/>
                    <a:pt x="130" y="2204"/>
                    <a:pt x="195" y="2196"/>
                  </a:cubicBezTo>
                  <a:lnTo>
                    <a:pt x="13863" y="11"/>
                  </a:lnTo>
                  <a:cubicBezTo>
                    <a:pt x="13903" y="4"/>
                    <a:pt x="13946" y="0"/>
                    <a:pt x="13990" y="0"/>
                  </a:cubicBezTo>
                  <a:cubicBezTo>
                    <a:pt x="14033" y="0"/>
                    <a:pt x="14077" y="4"/>
                    <a:pt x="14116" y="11"/>
                  </a:cubicBezTo>
                  <a:cubicBezTo>
                    <a:pt x="14154" y="20"/>
                    <a:pt x="14185" y="31"/>
                    <a:pt x="14210" y="46"/>
                  </a:cubicBezTo>
                  <a:cubicBezTo>
                    <a:pt x="14234" y="60"/>
                    <a:pt x="14252" y="77"/>
                    <a:pt x="14259" y="94"/>
                  </a:cubicBezTo>
                  <a:lnTo>
                    <a:pt x="18804" y="8848"/>
                  </a:lnTo>
                  <a:lnTo>
                    <a:pt x="21592" y="13966"/>
                  </a:lnTo>
                  <a:cubicBezTo>
                    <a:pt x="21592" y="13966"/>
                    <a:pt x="21592" y="13986"/>
                    <a:pt x="21592" y="13999"/>
                  </a:cubicBezTo>
                  <a:cubicBezTo>
                    <a:pt x="20800" y="19617"/>
                    <a:pt x="11250" y="20939"/>
                    <a:pt x="6641" y="21600"/>
                  </a:cubicBezTo>
                  <a:lnTo>
                    <a:pt x="6578" y="21600"/>
                  </a:lnTo>
                  <a:close/>
                  <a:moveTo>
                    <a:pt x="591" y="2404"/>
                  </a:moveTo>
                  <a:lnTo>
                    <a:pt x="6791" y="21313"/>
                  </a:lnTo>
                  <a:cubicBezTo>
                    <a:pt x="11384" y="20652"/>
                    <a:pt x="20254" y="19307"/>
                    <a:pt x="20990" y="14003"/>
                  </a:cubicBezTo>
                  <a:lnTo>
                    <a:pt x="18218" y="8901"/>
                  </a:lnTo>
                  <a:lnTo>
                    <a:pt x="13720" y="309"/>
                  </a:lnTo>
                  <a:lnTo>
                    <a:pt x="591" y="2404"/>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25" name="Freeform: Shape 432"/>
            <p:cNvSpPr/>
            <p:nvPr/>
          </p:nvSpPr>
          <p:spPr>
            <a:xfrm>
              <a:off x="1904507" y="1927810"/>
              <a:ext cx="109723" cy="132403"/>
            </a:xfrm>
            <a:custGeom>
              <a:avLst/>
              <a:gdLst/>
              <a:ahLst/>
              <a:cxnLst>
                <a:cxn ang="0">
                  <a:pos x="wd2" y="hd2"/>
                </a:cxn>
                <a:cxn ang="5400000">
                  <a:pos x="wd2" y="hd2"/>
                </a:cxn>
                <a:cxn ang="10800000">
                  <a:pos x="wd2" y="hd2"/>
                </a:cxn>
                <a:cxn ang="16200000">
                  <a:pos x="wd2" y="hd2"/>
                </a:cxn>
              </a:cxnLst>
              <a:rect l="0" t="0" r="r" b="b"/>
              <a:pathLst>
                <a:path w="19604" h="21600" extrusionOk="0">
                  <a:moveTo>
                    <a:pt x="18783" y="3283"/>
                  </a:moveTo>
                  <a:lnTo>
                    <a:pt x="17325" y="1940"/>
                  </a:lnTo>
                  <a:lnTo>
                    <a:pt x="12701" y="0"/>
                  </a:lnTo>
                  <a:lnTo>
                    <a:pt x="5222" y="1531"/>
                  </a:lnTo>
                  <a:lnTo>
                    <a:pt x="0" y="9981"/>
                  </a:lnTo>
                  <a:lnTo>
                    <a:pt x="9186" y="21600"/>
                  </a:lnTo>
                  <a:cubicBezTo>
                    <a:pt x="16870" y="15580"/>
                    <a:pt x="21600" y="8484"/>
                    <a:pt x="18783" y="3283"/>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26" name="Freeform: Shape 433"/>
            <p:cNvSpPr/>
            <p:nvPr/>
          </p:nvSpPr>
          <p:spPr>
            <a:xfrm>
              <a:off x="1903505" y="1926384"/>
              <a:ext cx="112088" cy="135119"/>
            </a:xfrm>
            <a:custGeom>
              <a:avLst/>
              <a:gdLst/>
              <a:ahLst/>
              <a:cxnLst>
                <a:cxn ang="0">
                  <a:pos x="wd2" y="hd2"/>
                </a:cxn>
                <a:cxn ang="5400000">
                  <a:pos x="wd2" y="hd2"/>
                </a:cxn>
                <a:cxn ang="10800000">
                  <a:pos x="wd2" y="hd2"/>
                </a:cxn>
                <a:cxn ang="16200000">
                  <a:pos x="wd2" y="hd2"/>
                </a:cxn>
              </a:cxnLst>
              <a:rect l="0" t="0" r="r" b="b"/>
              <a:pathLst>
                <a:path w="19834" h="21597" extrusionOk="0">
                  <a:moveTo>
                    <a:pt x="9293" y="21597"/>
                  </a:moveTo>
                  <a:cubicBezTo>
                    <a:pt x="9230" y="21589"/>
                    <a:pt x="9172" y="21558"/>
                    <a:pt x="9133" y="21513"/>
                  </a:cubicBezTo>
                  <a:lnTo>
                    <a:pt x="35" y="10129"/>
                  </a:lnTo>
                  <a:cubicBezTo>
                    <a:pt x="12" y="10095"/>
                    <a:pt x="0" y="10055"/>
                    <a:pt x="0" y="10015"/>
                  </a:cubicBezTo>
                  <a:cubicBezTo>
                    <a:pt x="0" y="9975"/>
                    <a:pt x="12" y="9935"/>
                    <a:pt x="35" y="9901"/>
                  </a:cubicBezTo>
                  <a:lnTo>
                    <a:pt x="5164" y="1616"/>
                  </a:lnTo>
                  <a:cubicBezTo>
                    <a:pt x="5180" y="1590"/>
                    <a:pt x="5202" y="1568"/>
                    <a:pt x="5229" y="1551"/>
                  </a:cubicBezTo>
                  <a:cubicBezTo>
                    <a:pt x="5255" y="1533"/>
                    <a:pt x="5286" y="1522"/>
                    <a:pt x="5318" y="1516"/>
                  </a:cubicBezTo>
                  <a:lnTo>
                    <a:pt x="12725" y="11"/>
                  </a:lnTo>
                  <a:cubicBezTo>
                    <a:pt x="12770" y="-3"/>
                    <a:pt x="12820" y="-3"/>
                    <a:pt x="12867" y="11"/>
                  </a:cubicBezTo>
                  <a:lnTo>
                    <a:pt x="17452" y="1912"/>
                  </a:lnTo>
                  <a:cubicBezTo>
                    <a:pt x="17478" y="1923"/>
                    <a:pt x="17501" y="1938"/>
                    <a:pt x="17520" y="1957"/>
                  </a:cubicBezTo>
                  <a:lnTo>
                    <a:pt x="18965" y="3267"/>
                  </a:lnTo>
                  <a:cubicBezTo>
                    <a:pt x="18979" y="3284"/>
                    <a:pt x="18991" y="3302"/>
                    <a:pt x="19002" y="3322"/>
                  </a:cubicBezTo>
                  <a:cubicBezTo>
                    <a:pt x="21600" y="8056"/>
                    <a:pt x="18033" y="14862"/>
                    <a:pt x="9460" y="21519"/>
                  </a:cubicBezTo>
                  <a:cubicBezTo>
                    <a:pt x="9440" y="21542"/>
                    <a:pt x="9415" y="21561"/>
                    <a:pt x="9386" y="21575"/>
                  </a:cubicBezTo>
                  <a:cubicBezTo>
                    <a:pt x="9357" y="21588"/>
                    <a:pt x="9325" y="21596"/>
                    <a:pt x="9293" y="21597"/>
                  </a:cubicBezTo>
                  <a:close/>
                  <a:moveTo>
                    <a:pt x="467" y="9979"/>
                  </a:moveTo>
                  <a:lnTo>
                    <a:pt x="9330" y="21067"/>
                  </a:lnTo>
                  <a:cubicBezTo>
                    <a:pt x="17576" y="14606"/>
                    <a:pt x="21057" y="8072"/>
                    <a:pt x="18588" y="3557"/>
                  </a:cubicBezTo>
                  <a:lnTo>
                    <a:pt x="17199" y="2291"/>
                  </a:lnTo>
                  <a:lnTo>
                    <a:pt x="12731" y="435"/>
                  </a:lnTo>
                  <a:lnTo>
                    <a:pt x="5516" y="1901"/>
                  </a:lnTo>
                  <a:lnTo>
                    <a:pt x="467" y="997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27" name="Freeform: Shape 434"/>
            <p:cNvSpPr/>
            <p:nvPr/>
          </p:nvSpPr>
          <p:spPr>
            <a:xfrm>
              <a:off x="1797383" y="1979780"/>
              <a:ext cx="280311" cy="297730"/>
            </a:xfrm>
            <a:custGeom>
              <a:avLst/>
              <a:gdLst/>
              <a:ahLst/>
              <a:cxnLst>
                <a:cxn ang="0">
                  <a:pos x="wd2" y="hd2"/>
                </a:cxn>
                <a:cxn ang="5400000">
                  <a:pos x="wd2" y="hd2"/>
                </a:cxn>
                <a:cxn ang="10800000">
                  <a:pos x="wd2" y="hd2"/>
                </a:cxn>
                <a:cxn ang="16200000">
                  <a:pos x="wd2" y="hd2"/>
                </a:cxn>
              </a:cxnLst>
              <a:rect l="0" t="0" r="r" b="b"/>
              <a:pathLst>
                <a:path w="20234" h="21600" extrusionOk="0">
                  <a:moveTo>
                    <a:pt x="15265" y="3975"/>
                  </a:moveTo>
                  <a:cubicBezTo>
                    <a:pt x="12974" y="3122"/>
                    <a:pt x="10902" y="1763"/>
                    <a:pt x="9200" y="0"/>
                  </a:cubicBezTo>
                  <a:cubicBezTo>
                    <a:pt x="7596" y="1422"/>
                    <a:pt x="6003" y="2857"/>
                    <a:pt x="4447" y="4332"/>
                  </a:cubicBezTo>
                  <a:cubicBezTo>
                    <a:pt x="5416" y="5344"/>
                    <a:pt x="6141" y="6210"/>
                    <a:pt x="6461" y="6789"/>
                  </a:cubicBezTo>
                  <a:cubicBezTo>
                    <a:pt x="8029" y="9631"/>
                    <a:pt x="7888" y="12999"/>
                    <a:pt x="5607" y="15006"/>
                  </a:cubicBezTo>
                  <a:cubicBezTo>
                    <a:pt x="3326" y="17012"/>
                    <a:pt x="-740" y="16655"/>
                    <a:pt x="116" y="21600"/>
                  </a:cubicBezTo>
                  <a:lnTo>
                    <a:pt x="14233" y="21600"/>
                  </a:lnTo>
                  <a:cubicBezTo>
                    <a:pt x="17086" y="17012"/>
                    <a:pt x="19216" y="16149"/>
                    <a:pt x="20079" y="11567"/>
                  </a:cubicBezTo>
                  <a:cubicBezTo>
                    <a:pt x="20860" y="7412"/>
                    <a:pt x="18594" y="5195"/>
                    <a:pt x="15265" y="3975"/>
                  </a:cubicBez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28" name="Freeform: Shape 435"/>
            <p:cNvSpPr/>
            <p:nvPr/>
          </p:nvSpPr>
          <p:spPr>
            <a:xfrm>
              <a:off x="1796023" y="1978479"/>
              <a:ext cx="282926" cy="300324"/>
            </a:xfrm>
            <a:custGeom>
              <a:avLst/>
              <a:gdLst/>
              <a:ahLst/>
              <a:cxnLst>
                <a:cxn ang="0">
                  <a:pos x="wd2" y="hd2"/>
                </a:cxn>
                <a:cxn ang="5400000">
                  <a:pos x="wd2" y="hd2"/>
                </a:cxn>
                <a:cxn ang="10800000">
                  <a:pos x="wd2" y="hd2"/>
                </a:cxn>
                <a:cxn ang="16200000">
                  <a:pos x="wd2" y="hd2"/>
                </a:cxn>
              </a:cxnLst>
              <a:rect l="0" t="0" r="r" b="b"/>
              <a:pathLst>
                <a:path w="20559" h="21599" extrusionOk="0">
                  <a:moveTo>
                    <a:pt x="14425" y="21599"/>
                  </a:moveTo>
                  <a:lnTo>
                    <a:pt x="213" y="21599"/>
                  </a:lnTo>
                  <a:cubicBezTo>
                    <a:pt x="191" y="21599"/>
                    <a:pt x="169" y="21591"/>
                    <a:pt x="152" y="21577"/>
                  </a:cubicBezTo>
                  <a:cubicBezTo>
                    <a:pt x="135" y="21563"/>
                    <a:pt x="124" y="21543"/>
                    <a:pt x="119" y="21521"/>
                  </a:cubicBezTo>
                  <a:cubicBezTo>
                    <a:pt x="-499" y="18009"/>
                    <a:pt x="1387" y="17141"/>
                    <a:pt x="3364" y="16233"/>
                  </a:cubicBezTo>
                  <a:cubicBezTo>
                    <a:pt x="4173" y="15862"/>
                    <a:pt x="5009" y="15481"/>
                    <a:pt x="5678" y="14899"/>
                  </a:cubicBezTo>
                  <a:cubicBezTo>
                    <a:pt x="7827" y="13037"/>
                    <a:pt x="8167" y="9809"/>
                    <a:pt x="6519" y="6872"/>
                  </a:cubicBezTo>
                  <a:cubicBezTo>
                    <a:pt x="6223" y="6345"/>
                    <a:pt x="5564" y="5555"/>
                    <a:pt x="4507" y="4456"/>
                  </a:cubicBezTo>
                  <a:cubicBezTo>
                    <a:pt x="4490" y="4438"/>
                    <a:pt x="4481" y="4413"/>
                    <a:pt x="4482" y="4388"/>
                  </a:cubicBezTo>
                  <a:cubicBezTo>
                    <a:pt x="4481" y="4376"/>
                    <a:pt x="4484" y="4364"/>
                    <a:pt x="4490" y="4352"/>
                  </a:cubicBezTo>
                  <a:cubicBezTo>
                    <a:pt x="4495" y="4341"/>
                    <a:pt x="4503" y="4331"/>
                    <a:pt x="4512" y="4323"/>
                  </a:cubicBezTo>
                  <a:cubicBezTo>
                    <a:pt x="5886" y="3041"/>
                    <a:pt x="7361" y="1714"/>
                    <a:pt x="9297" y="26"/>
                  </a:cubicBezTo>
                  <a:cubicBezTo>
                    <a:pt x="9315" y="9"/>
                    <a:pt x="9339" y="0"/>
                    <a:pt x="9363" y="0"/>
                  </a:cubicBezTo>
                  <a:cubicBezTo>
                    <a:pt x="9388" y="0"/>
                    <a:pt x="9411" y="9"/>
                    <a:pt x="9429" y="26"/>
                  </a:cubicBezTo>
                  <a:cubicBezTo>
                    <a:pt x="11133" y="1762"/>
                    <a:pt x="13207" y="3100"/>
                    <a:pt x="15499" y="3942"/>
                  </a:cubicBezTo>
                  <a:cubicBezTo>
                    <a:pt x="19451" y="5374"/>
                    <a:pt x="21101" y="7955"/>
                    <a:pt x="20404" y="11575"/>
                  </a:cubicBezTo>
                  <a:cubicBezTo>
                    <a:pt x="19831" y="14573"/>
                    <a:pt x="18724" y="15955"/>
                    <a:pt x="17190" y="17869"/>
                  </a:cubicBezTo>
                  <a:cubicBezTo>
                    <a:pt x="16223" y="19047"/>
                    <a:pt x="15328" y="20281"/>
                    <a:pt x="14509" y="21564"/>
                  </a:cubicBezTo>
                  <a:cubicBezTo>
                    <a:pt x="14498" y="21576"/>
                    <a:pt x="14485" y="21585"/>
                    <a:pt x="14471" y="21591"/>
                  </a:cubicBezTo>
                  <a:cubicBezTo>
                    <a:pt x="14456" y="21597"/>
                    <a:pt x="14441" y="21600"/>
                    <a:pt x="14425" y="21599"/>
                  </a:cubicBezTo>
                  <a:close/>
                  <a:moveTo>
                    <a:pt x="295" y="21411"/>
                  </a:moveTo>
                  <a:lnTo>
                    <a:pt x="14372" y="21411"/>
                  </a:lnTo>
                  <a:cubicBezTo>
                    <a:pt x="15189" y="20141"/>
                    <a:pt x="16081" y="18920"/>
                    <a:pt x="17043" y="17753"/>
                  </a:cubicBezTo>
                  <a:cubicBezTo>
                    <a:pt x="18564" y="15862"/>
                    <a:pt x="19651" y="14492"/>
                    <a:pt x="20216" y="11542"/>
                  </a:cubicBezTo>
                  <a:cubicBezTo>
                    <a:pt x="20903" y="7965"/>
                    <a:pt x="19339" y="5537"/>
                    <a:pt x="15434" y="4122"/>
                  </a:cubicBezTo>
                  <a:cubicBezTo>
                    <a:pt x="13141" y="3281"/>
                    <a:pt x="11064" y="1950"/>
                    <a:pt x="9351" y="224"/>
                  </a:cubicBezTo>
                  <a:cubicBezTo>
                    <a:pt x="7480" y="1855"/>
                    <a:pt x="6056" y="3146"/>
                    <a:pt x="4705" y="4393"/>
                  </a:cubicBezTo>
                  <a:cubicBezTo>
                    <a:pt x="5736" y="5467"/>
                    <a:pt x="6383" y="6247"/>
                    <a:pt x="6679" y="6779"/>
                  </a:cubicBezTo>
                  <a:cubicBezTo>
                    <a:pt x="8372" y="9789"/>
                    <a:pt x="8017" y="13118"/>
                    <a:pt x="5797" y="15042"/>
                  </a:cubicBezTo>
                  <a:cubicBezTo>
                    <a:pt x="5108" y="15639"/>
                    <a:pt x="4259" y="16028"/>
                    <a:pt x="3437" y="16404"/>
                  </a:cubicBezTo>
                  <a:cubicBezTo>
                    <a:pt x="1539" y="17274"/>
                    <a:pt x="-258" y="18097"/>
                    <a:pt x="295" y="21411"/>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29" name="Freeform: Shape 436"/>
            <p:cNvSpPr/>
            <p:nvPr/>
          </p:nvSpPr>
          <p:spPr>
            <a:xfrm>
              <a:off x="1797379" y="2023065"/>
              <a:ext cx="280316" cy="254445"/>
            </a:xfrm>
            <a:custGeom>
              <a:avLst/>
              <a:gdLst/>
              <a:ahLst/>
              <a:cxnLst>
                <a:cxn ang="0">
                  <a:pos x="wd2" y="hd2"/>
                </a:cxn>
                <a:cxn ang="5400000">
                  <a:pos x="wd2" y="hd2"/>
                </a:cxn>
                <a:cxn ang="10800000">
                  <a:pos x="wd2" y="hd2"/>
                </a:cxn>
                <a:cxn ang="16200000">
                  <a:pos x="wd2" y="hd2"/>
                </a:cxn>
              </a:cxnLst>
              <a:rect l="0" t="0" r="r" b="b"/>
              <a:pathLst>
                <a:path w="20234" h="21600" extrusionOk="0">
                  <a:moveTo>
                    <a:pt x="15267" y="977"/>
                  </a:moveTo>
                  <a:cubicBezTo>
                    <a:pt x="14629" y="698"/>
                    <a:pt x="14008" y="372"/>
                    <a:pt x="13406" y="0"/>
                  </a:cubicBezTo>
                  <a:cubicBezTo>
                    <a:pt x="12893" y="581"/>
                    <a:pt x="12472" y="1265"/>
                    <a:pt x="12162" y="2019"/>
                  </a:cubicBezTo>
                  <a:cubicBezTo>
                    <a:pt x="11611" y="3408"/>
                    <a:pt x="11772" y="5042"/>
                    <a:pt x="11155" y="6402"/>
                  </a:cubicBezTo>
                  <a:cubicBezTo>
                    <a:pt x="10750" y="7290"/>
                    <a:pt x="10070" y="7849"/>
                    <a:pt x="9201" y="7657"/>
                  </a:cubicBezTo>
                  <a:cubicBezTo>
                    <a:pt x="8542" y="7512"/>
                    <a:pt x="7942" y="7065"/>
                    <a:pt x="7305" y="6819"/>
                  </a:cubicBezTo>
                  <a:cubicBezTo>
                    <a:pt x="7829" y="9451"/>
                    <a:pt x="7323" y="12119"/>
                    <a:pt x="5608" y="13884"/>
                  </a:cubicBezTo>
                  <a:cubicBezTo>
                    <a:pt x="3325" y="16232"/>
                    <a:pt x="-739" y="15814"/>
                    <a:pt x="117" y="21600"/>
                  </a:cubicBezTo>
                  <a:lnTo>
                    <a:pt x="14234" y="21600"/>
                  </a:lnTo>
                  <a:cubicBezTo>
                    <a:pt x="17087" y="16232"/>
                    <a:pt x="19217" y="15222"/>
                    <a:pt x="20080" y="9860"/>
                  </a:cubicBezTo>
                  <a:cubicBezTo>
                    <a:pt x="20861" y="4998"/>
                    <a:pt x="18595" y="2404"/>
                    <a:pt x="15267" y="977"/>
                  </a:cubicBez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30" name="Freeform: Shape 437"/>
            <p:cNvSpPr/>
            <p:nvPr/>
          </p:nvSpPr>
          <p:spPr>
            <a:xfrm>
              <a:off x="1796023" y="2021766"/>
              <a:ext cx="282818" cy="257037"/>
            </a:xfrm>
            <a:custGeom>
              <a:avLst/>
              <a:gdLst/>
              <a:ahLst/>
              <a:cxnLst>
                <a:cxn ang="0">
                  <a:pos x="wd2" y="hd2"/>
                </a:cxn>
                <a:cxn ang="5400000">
                  <a:pos x="wd2" y="hd2"/>
                </a:cxn>
                <a:cxn ang="10800000">
                  <a:pos x="wd2" y="hd2"/>
                </a:cxn>
                <a:cxn ang="16200000">
                  <a:pos x="wd2" y="hd2"/>
                </a:cxn>
              </a:cxnLst>
              <a:rect l="0" t="0" r="r" b="b"/>
              <a:pathLst>
                <a:path w="20559" h="21597" extrusionOk="0">
                  <a:moveTo>
                    <a:pt x="14430" y="21597"/>
                  </a:moveTo>
                  <a:lnTo>
                    <a:pt x="214" y="21597"/>
                  </a:lnTo>
                  <a:cubicBezTo>
                    <a:pt x="191" y="21597"/>
                    <a:pt x="170" y="21587"/>
                    <a:pt x="153" y="21571"/>
                  </a:cubicBezTo>
                  <a:cubicBezTo>
                    <a:pt x="135" y="21554"/>
                    <a:pt x="124" y="21531"/>
                    <a:pt x="120" y="21506"/>
                  </a:cubicBezTo>
                  <a:cubicBezTo>
                    <a:pt x="-499" y="17403"/>
                    <a:pt x="1388" y="16389"/>
                    <a:pt x="3365" y="15328"/>
                  </a:cubicBezTo>
                  <a:cubicBezTo>
                    <a:pt x="4174" y="14894"/>
                    <a:pt x="5011" y="14449"/>
                    <a:pt x="5680" y="13769"/>
                  </a:cubicBezTo>
                  <a:cubicBezTo>
                    <a:pt x="7300" y="12131"/>
                    <a:pt x="7914" y="9619"/>
                    <a:pt x="7361" y="6885"/>
                  </a:cubicBezTo>
                  <a:cubicBezTo>
                    <a:pt x="7357" y="6866"/>
                    <a:pt x="7358" y="6846"/>
                    <a:pt x="7363" y="6828"/>
                  </a:cubicBezTo>
                  <a:cubicBezTo>
                    <a:pt x="7368" y="6809"/>
                    <a:pt x="7377" y="6793"/>
                    <a:pt x="7389" y="6780"/>
                  </a:cubicBezTo>
                  <a:cubicBezTo>
                    <a:pt x="7401" y="6765"/>
                    <a:pt x="7416" y="6755"/>
                    <a:pt x="7433" y="6751"/>
                  </a:cubicBezTo>
                  <a:cubicBezTo>
                    <a:pt x="7450" y="6747"/>
                    <a:pt x="7467" y="6749"/>
                    <a:pt x="7483" y="6756"/>
                  </a:cubicBezTo>
                  <a:cubicBezTo>
                    <a:pt x="7742" y="6859"/>
                    <a:pt x="7996" y="6978"/>
                    <a:pt x="8244" y="7114"/>
                  </a:cubicBezTo>
                  <a:cubicBezTo>
                    <a:pt x="8605" y="7318"/>
                    <a:pt x="8985" y="7476"/>
                    <a:pt x="9377" y="7583"/>
                  </a:cubicBezTo>
                  <a:cubicBezTo>
                    <a:pt x="10138" y="7744"/>
                    <a:pt x="10814" y="7313"/>
                    <a:pt x="11243" y="6393"/>
                  </a:cubicBezTo>
                  <a:cubicBezTo>
                    <a:pt x="11527" y="5688"/>
                    <a:pt x="11710" y="4935"/>
                    <a:pt x="11783" y="4162"/>
                  </a:cubicBezTo>
                  <a:cubicBezTo>
                    <a:pt x="11857" y="3440"/>
                    <a:pt x="12017" y="2733"/>
                    <a:pt x="12257" y="2061"/>
                  </a:cubicBezTo>
                  <a:cubicBezTo>
                    <a:pt x="12572" y="1303"/>
                    <a:pt x="13001" y="616"/>
                    <a:pt x="13525" y="33"/>
                  </a:cubicBezTo>
                  <a:cubicBezTo>
                    <a:pt x="13539" y="16"/>
                    <a:pt x="13557" y="5"/>
                    <a:pt x="13577" y="2"/>
                  </a:cubicBezTo>
                  <a:cubicBezTo>
                    <a:pt x="13596" y="-2"/>
                    <a:pt x="13616" y="2"/>
                    <a:pt x="13634" y="13"/>
                  </a:cubicBezTo>
                  <a:cubicBezTo>
                    <a:pt x="14237" y="378"/>
                    <a:pt x="14859" y="698"/>
                    <a:pt x="15498" y="971"/>
                  </a:cubicBezTo>
                  <a:cubicBezTo>
                    <a:pt x="19451" y="2644"/>
                    <a:pt x="21101" y="5660"/>
                    <a:pt x="20404" y="9889"/>
                  </a:cubicBezTo>
                  <a:cubicBezTo>
                    <a:pt x="19831" y="13391"/>
                    <a:pt x="18723" y="15006"/>
                    <a:pt x="17189" y="17242"/>
                  </a:cubicBezTo>
                  <a:cubicBezTo>
                    <a:pt x="16224" y="18618"/>
                    <a:pt x="15331" y="20058"/>
                    <a:pt x="14514" y="21556"/>
                  </a:cubicBezTo>
                  <a:cubicBezTo>
                    <a:pt x="14504" y="21570"/>
                    <a:pt x="14491" y="21581"/>
                    <a:pt x="14476" y="21588"/>
                  </a:cubicBezTo>
                  <a:cubicBezTo>
                    <a:pt x="14462" y="21595"/>
                    <a:pt x="14446" y="21598"/>
                    <a:pt x="14430" y="21597"/>
                  </a:cubicBezTo>
                  <a:close/>
                  <a:moveTo>
                    <a:pt x="295" y="21377"/>
                  </a:moveTo>
                  <a:lnTo>
                    <a:pt x="14377" y="21377"/>
                  </a:lnTo>
                  <a:cubicBezTo>
                    <a:pt x="15195" y="19894"/>
                    <a:pt x="16087" y="18467"/>
                    <a:pt x="17050" y="17104"/>
                  </a:cubicBezTo>
                  <a:cubicBezTo>
                    <a:pt x="18571" y="14894"/>
                    <a:pt x="19659" y="13294"/>
                    <a:pt x="20224" y="9848"/>
                  </a:cubicBezTo>
                  <a:cubicBezTo>
                    <a:pt x="20911" y="5669"/>
                    <a:pt x="19347" y="2832"/>
                    <a:pt x="15439" y="1179"/>
                  </a:cubicBezTo>
                  <a:cubicBezTo>
                    <a:pt x="14816" y="911"/>
                    <a:pt x="14207" y="599"/>
                    <a:pt x="13616" y="244"/>
                  </a:cubicBezTo>
                  <a:cubicBezTo>
                    <a:pt x="13128" y="796"/>
                    <a:pt x="12727" y="1443"/>
                    <a:pt x="12432" y="2155"/>
                  </a:cubicBezTo>
                  <a:cubicBezTo>
                    <a:pt x="12199" y="2811"/>
                    <a:pt x="12045" y="3502"/>
                    <a:pt x="11973" y="4206"/>
                  </a:cubicBezTo>
                  <a:cubicBezTo>
                    <a:pt x="11897" y="5002"/>
                    <a:pt x="11708" y="5777"/>
                    <a:pt x="11413" y="6501"/>
                  </a:cubicBezTo>
                  <a:cubicBezTo>
                    <a:pt x="10944" y="7512"/>
                    <a:pt x="10191" y="7990"/>
                    <a:pt x="9344" y="7802"/>
                  </a:cubicBezTo>
                  <a:cubicBezTo>
                    <a:pt x="8939" y="7693"/>
                    <a:pt x="8547" y="7528"/>
                    <a:pt x="8175" y="7313"/>
                  </a:cubicBezTo>
                  <a:cubicBezTo>
                    <a:pt x="7983" y="7216"/>
                    <a:pt x="7785" y="7114"/>
                    <a:pt x="7590" y="7020"/>
                  </a:cubicBezTo>
                  <a:cubicBezTo>
                    <a:pt x="8097" y="9763"/>
                    <a:pt x="7448" y="12269"/>
                    <a:pt x="5815" y="13927"/>
                  </a:cubicBezTo>
                  <a:cubicBezTo>
                    <a:pt x="5125" y="14625"/>
                    <a:pt x="4276" y="15079"/>
                    <a:pt x="3454" y="15519"/>
                  </a:cubicBezTo>
                  <a:cubicBezTo>
                    <a:pt x="1540" y="16544"/>
                    <a:pt x="-258" y="17506"/>
                    <a:pt x="295" y="2137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31" name="Freeform: Shape 438"/>
            <p:cNvSpPr/>
            <p:nvPr/>
          </p:nvSpPr>
          <p:spPr>
            <a:xfrm>
              <a:off x="1797357" y="2075139"/>
              <a:ext cx="280317" cy="202370"/>
            </a:xfrm>
            <a:custGeom>
              <a:avLst/>
              <a:gdLst/>
              <a:ahLst/>
              <a:cxnLst>
                <a:cxn ang="0">
                  <a:pos x="wd2" y="hd2"/>
                </a:cxn>
                <a:cxn ang="5400000">
                  <a:pos x="wd2" y="hd2"/>
                </a:cxn>
                <a:cxn ang="10800000">
                  <a:pos x="wd2" y="hd2"/>
                </a:cxn>
                <a:cxn ang="16200000">
                  <a:pos x="wd2" y="hd2"/>
                </a:cxn>
              </a:cxnLst>
              <a:rect l="0" t="0" r="r" b="b"/>
              <a:pathLst>
                <a:path w="21196" h="21600" extrusionOk="0">
                  <a:moveTo>
                    <a:pt x="17391" y="2826"/>
                  </a:moveTo>
                  <a:cubicBezTo>
                    <a:pt x="14862" y="6351"/>
                    <a:pt x="13245" y="11049"/>
                    <a:pt x="10396" y="14147"/>
                  </a:cubicBezTo>
                  <a:cubicBezTo>
                    <a:pt x="7669" y="17125"/>
                    <a:pt x="4048" y="17278"/>
                    <a:pt x="715" y="16451"/>
                  </a:cubicBezTo>
                  <a:cubicBezTo>
                    <a:pt x="108" y="17568"/>
                    <a:pt x="-182" y="19132"/>
                    <a:pt x="121" y="21600"/>
                  </a:cubicBezTo>
                  <a:lnTo>
                    <a:pt x="14909" y="21600"/>
                  </a:lnTo>
                  <a:cubicBezTo>
                    <a:pt x="17897" y="14851"/>
                    <a:pt x="20128" y="13581"/>
                    <a:pt x="21033" y="6839"/>
                  </a:cubicBezTo>
                  <a:cubicBezTo>
                    <a:pt x="21418" y="3983"/>
                    <a:pt x="21099" y="1750"/>
                    <a:pt x="20300" y="0"/>
                  </a:cubicBezTo>
                  <a:cubicBezTo>
                    <a:pt x="19212" y="674"/>
                    <a:pt x="18225" y="1633"/>
                    <a:pt x="17391" y="2826"/>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32" name="Freeform: Shape 439"/>
            <p:cNvSpPr/>
            <p:nvPr/>
          </p:nvSpPr>
          <p:spPr>
            <a:xfrm>
              <a:off x="1796060" y="2073816"/>
              <a:ext cx="283046" cy="204988"/>
            </a:xfrm>
            <a:custGeom>
              <a:avLst/>
              <a:gdLst/>
              <a:ahLst/>
              <a:cxnLst>
                <a:cxn ang="0">
                  <a:pos x="wd2" y="hd2"/>
                </a:cxn>
                <a:cxn ang="5400000">
                  <a:pos x="wd2" y="hd2"/>
                </a:cxn>
                <a:cxn ang="10800000">
                  <a:pos x="wd2" y="hd2"/>
                </a:cxn>
                <a:cxn ang="16200000">
                  <a:pos x="wd2" y="hd2"/>
                </a:cxn>
              </a:cxnLst>
              <a:rect l="0" t="0" r="r" b="b"/>
              <a:pathLst>
                <a:path w="21241" h="21595" extrusionOk="0">
                  <a:moveTo>
                    <a:pt x="14894" y="21596"/>
                  </a:moveTo>
                  <a:lnTo>
                    <a:pt x="217" y="21596"/>
                  </a:lnTo>
                  <a:cubicBezTo>
                    <a:pt x="194" y="21595"/>
                    <a:pt x="172" y="21584"/>
                    <a:pt x="154" y="21563"/>
                  </a:cubicBezTo>
                  <a:cubicBezTo>
                    <a:pt x="137" y="21542"/>
                    <a:pt x="125" y="21513"/>
                    <a:pt x="120" y="21482"/>
                  </a:cubicBezTo>
                  <a:cubicBezTo>
                    <a:pt x="-157" y="19244"/>
                    <a:pt x="42" y="17546"/>
                    <a:pt x="728" y="16297"/>
                  </a:cubicBezTo>
                  <a:cubicBezTo>
                    <a:pt x="738" y="16276"/>
                    <a:pt x="753" y="16260"/>
                    <a:pt x="769" y="16251"/>
                  </a:cubicBezTo>
                  <a:cubicBezTo>
                    <a:pt x="786" y="16242"/>
                    <a:pt x="804" y="16240"/>
                    <a:pt x="822" y="16245"/>
                  </a:cubicBezTo>
                  <a:cubicBezTo>
                    <a:pt x="4850" y="17234"/>
                    <a:pt x="8057" y="16477"/>
                    <a:pt x="10355" y="13993"/>
                  </a:cubicBezTo>
                  <a:cubicBezTo>
                    <a:pt x="11973" y="12244"/>
                    <a:pt x="13213" y="9929"/>
                    <a:pt x="14412" y="7691"/>
                  </a:cubicBezTo>
                  <a:cubicBezTo>
                    <a:pt x="15285" y="5973"/>
                    <a:pt x="16248" y="4348"/>
                    <a:pt x="17292" y="2830"/>
                  </a:cubicBezTo>
                  <a:cubicBezTo>
                    <a:pt x="18130" y="1639"/>
                    <a:pt x="19122" y="682"/>
                    <a:pt x="20215" y="11"/>
                  </a:cubicBezTo>
                  <a:cubicBezTo>
                    <a:pt x="20237" y="-2"/>
                    <a:pt x="20261" y="-3"/>
                    <a:pt x="20284" y="7"/>
                  </a:cubicBezTo>
                  <a:cubicBezTo>
                    <a:pt x="20306" y="17"/>
                    <a:pt x="20326" y="38"/>
                    <a:pt x="20338" y="66"/>
                  </a:cubicBezTo>
                  <a:cubicBezTo>
                    <a:pt x="21192" y="1926"/>
                    <a:pt x="21443" y="4233"/>
                    <a:pt x="21079" y="6916"/>
                  </a:cubicBezTo>
                  <a:cubicBezTo>
                    <a:pt x="20488" y="11307"/>
                    <a:pt x="19344" y="13331"/>
                    <a:pt x="17760" y="16135"/>
                  </a:cubicBezTo>
                  <a:cubicBezTo>
                    <a:pt x="16758" y="17859"/>
                    <a:pt x="15830" y="19665"/>
                    <a:pt x="14980" y="21544"/>
                  </a:cubicBezTo>
                  <a:cubicBezTo>
                    <a:pt x="14970" y="21561"/>
                    <a:pt x="14956" y="21575"/>
                    <a:pt x="14941" y="21584"/>
                  </a:cubicBezTo>
                  <a:cubicBezTo>
                    <a:pt x="14926" y="21593"/>
                    <a:pt x="14910" y="21597"/>
                    <a:pt x="14894" y="21596"/>
                  </a:cubicBezTo>
                  <a:close/>
                  <a:moveTo>
                    <a:pt x="301" y="21320"/>
                  </a:moveTo>
                  <a:lnTo>
                    <a:pt x="14839" y="21320"/>
                  </a:lnTo>
                  <a:cubicBezTo>
                    <a:pt x="15683" y="19460"/>
                    <a:pt x="16604" y="17671"/>
                    <a:pt x="17598" y="15962"/>
                  </a:cubicBezTo>
                  <a:cubicBezTo>
                    <a:pt x="19168" y="13192"/>
                    <a:pt x="20291" y="11186"/>
                    <a:pt x="20875" y="6864"/>
                  </a:cubicBezTo>
                  <a:cubicBezTo>
                    <a:pt x="21223" y="4292"/>
                    <a:pt x="20998" y="2087"/>
                    <a:pt x="20208" y="313"/>
                  </a:cubicBezTo>
                  <a:cubicBezTo>
                    <a:pt x="19170" y="969"/>
                    <a:pt x="18228" y="1888"/>
                    <a:pt x="17428" y="3024"/>
                  </a:cubicBezTo>
                  <a:cubicBezTo>
                    <a:pt x="16392" y="4535"/>
                    <a:pt x="15437" y="6150"/>
                    <a:pt x="14569" y="7856"/>
                  </a:cubicBezTo>
                  <a:cubicBezTo>
                    <a:pt x="13360" y="10109"/>
                    <a:pt x="12114" y="12442"/>
                    <a:pt x="10475" y="14210"/>
                  </a:cubicBezTo>
                  <a:cubicBezTo>
                    <a:pt x="8143" y="16730"/>
                    <a:pt x="4903" y="17517"/>
                    <a:pt x="848" y="16528"/>
                  </a:cubicBezTo>
                  <a:cubicBezTo>
                    <a:pt x="238" y="17689"/>
                    <a:pt x="60" y="19259"/>
                    <a:pt x="301" y="21320"/>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33" name="Freeform: Shape 440"/>
            <p:cNvSpPr/>
            <p:nvPr/>
          </p:nvSpPr>
          <p:spPr>
            <a:xfrm>
              <a:off x="1797461" y="2075139"/>
              <a:ext cx="280047" cy="202370"/>
            </a:xfrm>
            <a:custGeom>
              <a:avLst/>
              <a:gdLst/>
              <a:ahLst/>
              <a:cxnLst>
                <a:cxn ang="0">
                  <a:pos x="wd2" y="hd2"/>
                </a:cxn>
                <a:cxn ang="5400000">
                  <a:pos x="wd2" y="hd2"/>
                </a:cxn>
                <a:cxn ang="10800000">
                  <a:pos x="wd2" y="hd2"/>
                </a:cxn>
                <a:cxn ang="16200000">
                  <a:pos x="wd2" y="hd2"/>
                </a:cxn>
              </a:cxnLst>
              <a:rect l="0" t="0" r="r" b="b"/>
              <a:pathLst>
                <a:path w="21416" h="21600" extrusionOk="0">
                  <a:moveTo>
                    <a:pt x="8706" y="19586"/>
                  </a:moveTo>
                  <a:cubicBezTo>
                    <a:pt x="10367" y="17899"/>
                    <a:pt x="11871" y="15930"/>
                    <a:pt x="13185" y="13726"/>
                  </a:cubicBezTo>
                  <a:cubicBezTo>
                    <a:pt x="14465" y="11563"/>
                    <a:pt x="15609" y="9221"/>
                    <a:pt x="17060" y="7260"/>
                  </a:cubicBezTo>
                  <a:cubicBezTo>
                    <a:pt x="18285" y="5599"/>
                    <a:pt x="19706" y="4281"/>
                    <a:pt x="21416" y="3957"/>
                  </a:cubicBezTo>
                  <a:cubicBezTo>
                    <a:pt x="21372" y="2552"/>
                    <a:pt x="21064" y="1187"/>
                    <a:pt x="20522" y="0"/>
                  </a:cubicBezTo>
                  <a:cubicBezTo>
                    <a:pt x="19426" y="675"/>
                    <a:pt x="18430" y="1634"/>
                    <a:pt x="17588" y="2826"/>
                  </a:cubicBezTo>
                  <a:cubicBezTo>
                    <a:pt x="15030" y="6351"/>
                    <a:pt x="13395" y="11049"/>
                    <a:pt x="10515" y="14147"/>
                  </a:cubicBezTo>
                  <a:cubicBezTo>
                    <a:pt x="7757" y="17125"/>
                    <a:pt x="4094" y="17278"/>
                    <a:pt x="723" y="16451"/>
                  </a:cubicBezTo>
                  <a:cubicBezTo>
                    <a:pt x="109" y="17568"/>
                    <a:pt x="-184" y="19132"/>
                    <a:pt x="123" y="21600"/>
                  </a:cubicBezTo>
                  <a:lnTo>
                    <a:pt x="6207" y="21600"/>
                  </a:lnTo>
                  <a:cubicBezTo>
                    <a:pt x="7092" y="21064"/>
                    <a:pt x="7931" y="20388"/>
                    <a:pt x="8706" y="19586"/>
                  </a:cubicBez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2034" name="Freeform: Shape 441"/>
            <p:cNvSpPr/>
            <p:nvPr/>
          </p:nvSpPr>
          <p:spPr>
            <a:xfrm>
              <a:off x="1796060" y="2073816"/>
              <a:ext cx="282881" cy="204985"/>
            </a:xfrm>
            <a:custGeom>
              <a:avLst/>
              <a:gdLst/>
              <a:ahLst/>
              <a:cxnLst>
                <a:cxn ang="0">
                  <a:pos x="wd2" y="hd2"/>
                </a:cxn>
                <a:cxn ang="5400000">
                  <a:pos x="wd2" y="hd2"/>
                </a:cxn>
                <a:cxn ang="10800000">
                  <a:pos x="wd2" y="hd2"/>
                </a:cxn>
                <a:cxn ang="16200000">
                  <a:pos x="wd2" y="hd2"/>
                </a:cxn>
              </a:cxnLst>
              <a:rect l="0" t="0" r="r" b="b"/>
              <a:pathLst>
                <a:path w="21441" h="21597" extrusionOk="0">
                  <a:moveTo>
                    <a:pt x="6250" y="21597"/>
                  </a:moveTo>
                  <a:lnTo>
                    <a:pt x="220" y="21597"/>
                  </a:lnTo>
                  <a:cubicBezTo>
                    <a:pt x="197" y="21597"/>
                    <a:pt x="174" y="21585"/>
                    <a:pt x="156" y="21564"/>
                  </a:cubicBezTo>
                  <a:cubicBezTo>
                    <a:pt x="139" y="21543"/>
                    <a:pt x="126" y="21515"/>
                    <a:pt x="122" y="21483"/>
                  </a:cubicBezTo>
                  <a:cubicBezTo>
                    <a:pt x="-158" y="19245"/>
                    <a:pt x="43" y="17547"/>
                    <a:pt x="736" y="16298"/>
                  </a:cubicBezTo>
                  <a:cubicBezTo>
                    <a:pt x="746" y="16277"/>
                    <a:pt x="761" y="16261"/>
                    <a:pt x="778" y="16252"/>
                  </a:cubicBezTo>
                  <a:cubicBezTo>
                    <a:pt x="794" y="16243"/>
                    <a:pt x="813" y="16241"/>
                    <a:pt x="831" y="16246"/>
                  </a:cubicBezTo>
                  <a:cubicBezTo>
                    <a:pt x="4899" y="17235"/>
                    <a:pt x="8138" y="16478"/>
                    <a:pt x="10459" y="13994"/>
                  </a:cubicBezTo>
                  <a:cubicBezTo>
                    <a:pt x="12093" y="12245"/>
                    <a:pt x="13346" y="9930"/>
                    <a:pt x="14556" y="7692"/>
                  </a:cubicBezTo>
                  <a:cubicBezTo>
                    <a:pt x="15438" y="5974"/>
                    <a:pt x="16410" y="4349"/>
                    <a:pt x="17464" y="2830"/>
                  </a:cubicBezTo>
                  <a:cubicBezTo>
                    <a:pt x="18311" y="1639"/>
                    <a:pt x="19313" y="682"/>
                    <a:pt x="20417" y="11"/>
                  </a:cubicBezTo>
                  <a:cubicBezTo>
                    <a:pt x="20439" y="-2"/>
                    <a:pt x="20464" y="-3"/>
                    <a:pt x="20487" y="7"/>
                  </a:cubicBezTo>
                  <a:cubicBezTo>
                    <a:pt x="20509" y="17"/>
                    <a:pt x="20529" y="38"/>
                    <a:pt x="20542" y="66"/>
                  </a:cubicBezTo>
                  <a:cubicBezTo>
                    <a:pt x="21085" y="1259"/>
                    <a:pt x="21396" y="2628"/>
                    <a:pt x="21440" y="4039"/>
                  </a:cubicBezTo>
                  <a:cubicBezTo>
                    <a:pt x="21442" y="4073"/>
                    <a:pt x="21434" y="4108"/>
                    <a:pt x="21418" y="4135"/>
                  </a:cubicBezTo>
                  <a:cubicBezTo>
                    <a:pt x="21403" y="4162"/>
                    <a:pt x="21380" y="4180"/>
                    <a:pt x="21356" y="4186"/>
                  </a:cubicBezTo>
                  <a:cubicBezTo>
                    <a:pt x="19886" y="4465"/>
                    <a:pt x="18493" y="5516"/>
                    <a:pt x="17094" y="7405"/>
                  </a:cubicBezTo>
                  <a:cubicBezTo>
                    <a:pt x="16133" y="8760"/>
                    <a:pt x="15242" y="10208"/>
                    <a:pt x="14427" y="11738"/>
                  </a:cubicBezTo>
                  <a:cubicBezTo>
                    <a:pt x="14049" y="12410"/>
                    <a:pt x="13658" y="13108"/>
                    <a:pt x="13261" y="13777"/>
                  </a:cubicBezTo>
                  <a:cubicBezTo>
                    <a:pt x="11948" y="15963"/>
                    <a:pt x="10445" y="17913"/>
                    <a:pt x="8785" y="19583"/>
                  </a:cubicBezTo>
                  <a:cubicBezTo>
                    <a:pt x="8008" y="20382"/>
                    <a:pt x="7167" y="21054"/>
                    <a:pt x="6279" y="21586"/>
                  </a:cubicBezTo>
                  <a:lnTo>
                    <a:pt x="6250" y="21597"/>
                  </a:lnTo>
                  <a:close/>
                  <a:moveTo>
                    <a:pt x="305" y="21321"/>
                  </a:moveTo>
                  <a:lnTo>
                    <a:pt x="6232" y="21321"/>
                  </a:lnTo>
                  <a:cubicBezTo>
                    <a:pt x="7097" y="20799"/>
                    <a:pt x="7918" y="20142"/>
                    <a:pt x="8677" y="19363"/>
                  </a:cubicBezTo>
                  <a:cubicBezTo>
                    <a:pt x="10316" y="17704"/>
                    <a:pt x="11801" y="15768"/>
                    <a:pt x="13097" y="13601"/>
                  </a:cubicBezTo>
                  <a:cubicBezTo>
                    <a:pt x="13494" y="12936"/>
                    <a:pt x="13890" y="12241"/>
                    <a:pt x="14260" y="11568"/>
                  </a:cubicBezTo>
                  <a:cubicBezTo>
                    <a:pt x="15081" y="10032"/>
                    <a:pt x="15978" y="8577"/>
                    <a:pt x="16944" y="7214"/>
                  </a:cubicBezTo>
                  <a:cubicBezTo>
                    <a:pt x="18347" y="5321"/>
                    <a:pt x="19749" y="4248"/>
                    <a:pt x="21226" y="3936"/>
                  </a:cubicBezTo>
                  <a:cubicBezTo>
                    <a:pt x="21171" y="2656"/>
                    <a:pt x="20891" y="1414"/>
                    <a:pt x="20409" y="320"/>
                  </a:cubicBezTo>
                  <a:cubicBezTo>
                    <a:pt x="19361" y="977"/>
                    <a:pt x="18410" y="1896"/>
                    <a:pt x="17602" y="3032"/>
                  </a:cubicBezTo>
                  <a:cubicBezTo>
                    <a:pt x="16556" y="4543"/>
                    <a:pt x="15591" y="6158"/>
                    <a:pt x="14715" y="7864"/>
                  </a:cubicBezTo>
                  <a:cubicBezTo>
                    <a:pt x="13494" y="10117"/>
                    <a:pt x="12235" y="12450"/>
                    <a:pt x="10580" y="14218"/>
                  </a:cubicBezTo>
                  <a:cubicBezTo>
                    <a:pt x="8225" y="16739"/>
                    <a:pt x="4952" y="17525"/>
                    <a:pt x="857" y="16537"/>
                  </a:cubicBezTo>
                  <a:cubicBezTo>
                    <a:pt x="241" y="17691"/>
                    <a:pt x="61" y="19260"/>
                    <a:pt x="305" y="21321"/>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35" name="Freeform: Shape 442"/>
            <p:cNvSpPr/>
            <p:nvPr/>
          </p:nvSpPr>
          <p:spPr>
            <a:xfrm>
              <a:off x="1208318" y="1143709"/>
              <a:ext cx="163584" cy="335945"/>
            </a:xfrm>
            <a:custGeom>
              <a:avLst/>
              <a:gdLst/>
              <a:ahLst/>
              <a:cxnLst>
                <a:cxn ang="0">
                  <a:pos x="wd2" y="hd2"/>
                </a:cxn>
                <a:cxn ang="5400000">
                  <a:pos x="wd2" y="hd2"/>
                </a:cxn>
                <a:cxn ang="10800000">
                  <a:pos x="wd2" y="hd2"/>
                </a:cxn>
                <a:cxn ang="16200000">
                  <a:pos x="wd2" y="hd2"/>
                </a:cxn>
              </a:cxnLst>
              <a:rect l="0" t="0" r="r" b="b"/>
              <a:pathLst>
                <a:path w="21600" h="18896" extrusionOk="0">
                  <a:moveTo>
                    <a:pt x="20858" y="16655"/>
                  </a:moveTo>
                  <a:cubicBezTo>
                    <a:pt x="19740" y="17183"/>
                    <a:pt x="18489" y="17657"/>
                    <a:pt x="17128" y="18068"/>
                  </a:cubicBezTo>
                  <a:cubicBezTo>
                    <a:pt x="8797" y="20479"/>
                    <a:pt x="0" y="17222"/>
                    <a:pt x="0" y="13475"/>
                  </a:cubicBezTo>
                  <a:cubicBezTo>
                    <a:pt x="0" y="11017"/>
                    <a:pt x="2224" y="6320"/>
                    <a:pt x="5108" y="2999"/>
                  </a:cubicBezTo>
                  <a:cubicBezTo>
                    <a:pt x="7461" y="284"/>
                    <a:pt x="17478" y="-1121"/>
                    <a:pt x="21600" y="1098"/>
                  </a:cubicBezTo>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36" name="Freeform: Shape 443"/>
            <p:cNvSpPr/>
            <p:nvPr/>
          </p:nvSpPr>
          <p:spPr>
            <a:xfrm>
              <a:off x="1207097" y="1142444"/>
              <a:ext cx="166355" cy="338564"/>
            </a:xfrm>
            <a:custGeom>
              <a:avLst/>
              <a:gdLst/>
              <a:ahLst/>
              <a:cxnLst>
                <a:cxn ang="0">
                  <a:pos x="wd2" y="hd2"/>
                </a:cxn>
                <a:cxn ang="5400000">
                  <a:pos x="wd2" y="hd2"/>
                </a:cxn>
                <a:cxn ang="10800000">
                  <a:pos x="wd2" y="hd2"/>
                </a:cxn>
                <a:cxn ang="16200000">
                  <a:pos x="wd2" y="hd2"/>
                </a:cxn>
              </a:cxnLst>
              <a:rect l="0" t="0" r="r" b="b"/>
              <a:pathLst>
                <a:path w="21599" h="21297" extrusionOk="0">
                  <a:moveTo>
                    <a:pt x="11172" y="21297"/>
                  </a:moveTo>
                  <a:cubicBezTo>
                    <a:pt x="9590" y="21292"/>
                    <a:pt x="8035" y="21098"/>
                    <a:pt x="6644" y="20733"/>
                  </a:cubicBezTo>
                  <a:cubicBezTo>
                    <a:pt x="2672" y="19713"/>
                    <a:pt x="0" y="17468"/>
                    <a:pt x="0" y="15149"/>
                  </a:cubicBezTo>
                  <a:cubicBezTo>
                    <a:pt x="0" y="12312"/>
                    <a:pt x="2264" y="7042"/>
                    <a:pt x="5031" y="3405"/>
                  </a:cubicBezTo>
                  <a:cubicBezTo>
                    <a:pt x="6295" y="1750"/>
                    <a:pt x="10013" y="377"/>
                    <a:pt x="14057" y="65"/>
                  </a:cubicBezTo>
                  <a:cubicBezTo>
                    <a:pt x="17182" y="-176"/>
                    <a:pt x="19913" y="258"/>
                    <a:pt x="21548" y="1257"/>
                  </a:cubicBezTo>
                  <a:cubicBezTo>
                    <a:pt x="21565" y="1265"/>
                    <a:pt x="21579" y="1275"/>
                    <a:pt x="21587" y="1286"/>
                  </a:cubicBezTo>
                  <a:cubicBezTo>
                    <a:pt x="21596" y="1297"/>
                    <a:pt x="21600" y="1309"/>
                    <a:pt x="21599" y="1321"/>
                  </a:cubicBezTo>
                  <a:cubicBezTo>
                    <a:pt x="21598" y="1332"/>
                    <a:pt x="21591" y="1344"/>
                    <a:pt x="21580" y="1354"/>
                  </a:cubicBezTo>
                  <a:cubicBezTo>
                    <a:pt x="21569" y="1365"/>
                    <a:pt x="21553" y="1374"/>
                    <a:pt x="21534" y="1381"/>
                  </a:cubicBezTo>
                  <a:cubicBezTo>
                    <a:pt x="21515" y="1389"/>
                    <a:pt x="21493" y="1394"/>
                    <a:pt x="21470" y="1397"/>
                  </a:cubicBezTo>
                  <a:cubicBezTo>
                    <a:pt x="21446" y="1400"/>
                    <a:pt x="21421" y="1400"/>
                    <a:pt x="21397" y="1398"/>
                  </a:cubicBezTo>
                  <a:cubicBezTo>
                    <a:pt x="21373" y="1396"/>
                    <a:pt x="21350" y="1392"/>
                    <a:pt x="21330" y="1385"/>
                  </a:cubicBezTo>
                  <a:cubicBezTo>
                    <a:pt x="21310" y="1378"/>
                    <a:pt x="21293" y="1370"/>
                    <a:pt x="21280" y="1360"/>
                  </a:cubicBezTo>
                  <a:cubicBezTo>
                    <a:pt x="19722" y="408"/>
                    <a:pt x="17109" y="-5"/>
                    <a:pt x="14111" y="228"/>
                  </a:cubicBezTo>
                  <a:cubicBezTo>
                    <a:pt x="10176" y="530"/>
                    <a:pt x="6571" y="1862"/>
                    <a:pt x="5353" y="3462"/>
                  </a:cubicBezTo>
                  <a:cubicBezTo>
                    <a:pt x="2590" y="7084"/>
                    <a:pt x="340" y="12328"/>
                    <a:pt x="340" y="15149"/>
                  </a:cubicBezTo>
                  <a:cubicBezTo>
                    <a:pt x="340" y="17409"/>
                    <a:pt x="2939" y="19594"/>
                    <a:pt x="6802" y="20588"/>
                  </a:cubicBezTo>
                  <a:cubicBezTo>
                    <a:pt x="10058" y="21424"/>
                    <a:pt x="13654" y="21292"/>
                    <a:pt x="16919" y="20217"/>
                  </a:cubicBezTo>
                  <a:cubicBezTo>
                    <a:pt x="18242" y="19760"/>
                    <a:pt x="19457" y="19234"/>
                    <a:pt x="20542" y="18649"/>
                  </a:cubicBezTo>
                  <a:cubicBezTo>
                    <a:pt x="20574" y="18637"/>
                    <a:pt x="20615" y="18630"/>
                    <a:pt x="20655" y="18631"/>
                  </a:cubicBezTo>
                  <a:cubicBezTo>
                    <a:pt x="20696" y="18632"/>
                    <a:pt x="20735" y="18640"/>
                    <a:pt x="20765" y="18653"/>
                  </a:cubicBezTo>
                  <a:cubicBezTo>
                    <a:pt x="20795" y="18667"/>
                    <a:pt x="20814" y="18685"/>
                    <a:pt x="20819" y="18705"/>
                  </a:cubicBezTo>
                  <a:cubicBezTo>
                    <a:pt x="20824" y="18724"/>
                    <a:pt x="20814" y="18744"/>
                    <a:pt x="20791" y="18760"/>
                  </a:cubicBezTo>
                  <a:cubicBezTo>
                    <a:pt x="19684" y="19356"/>
                    <a:pt x="18445" y="19890"/>
                    <a:pt x="17096" y="20353"/>
                  </a:cubicBezTo>
                  <a:cubicBezTo>
                    <a:pt x="15364" y="20951"/>
                    <a:pt x="13298" y="21280"/>
                    <a:pt x="11172" y="2129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37" name="Freeform: Shape 444"/>
            <p:cNvSpPr/>
            <p:nvPr/>
          </p:nvSpPr>
          <p:spPr>
            <a:xfrm>
              <a:off x="1611277" y="1418190"/>
              <a:ext cx="398356" cy="648022"/>
            </a:xfrm>
            <a:custGeom>
              <a:avLst/>
              <a:gdLst/>
              <a:ahLst/>
              <a:cxnLst>
                <a:cxn ang="0">
                  <a:pos x="wd2" y="hd2"/>
                </a:cxn>
                <a:cxn ang="5400000">
                  <a:pos x="wd2" y="hd2"/>
                </a:cxn>
                <a:cxn ang="10800000">
                  <a:pos x="wd2" y="hd2"/>
                </a:cxn>
                <a:cxn ang="16200000">
                  <a:pos x="wd2" y="hd2"/>
                </a:cxn>
              </a:cxnLst>
              <a:rect l="0" t="0" r="r" b="b"/>
              <a:pathLst>
                <a:path w="21600" h="21600" extrusionOk="0">
                  <a:moveTo>
                    <a:pt x="9908" y="0"/>
                  </a:moveTo>
                  <a:cubicBezTo>
                    <a:pt x="9908" y="0"/>
                    <a:pt x="10712" y="2798"/>
                    <a:pt x="9908" y="5498"/>
                  </a:cubicBezTo>
                  <a:cubicBezTo>
                    <a:pt x="9104" y="8198"/>
                    <a:pt x="10551" y="10831"/>
                    <a:pt x="12567" y="12445"/>
                  </a:cubicBezTo>
                  <a:cubicBezTo>
                    <a:pt x="14583" y="14058"/>
                    <a:pt x="19187" y="16153"/>
                    <a:pt x="21050" y="17204"/>
                  </a:cubicBezTo>
                  <a:cubicBezTo>
                    <a:pt x="21283" y="17330"/>
                    <a:pt x="21471" y="17484"/>
                    <a:pt x="21600" y="17658"/>
                  </a:cubicBezTo>
                  <a:cubicBezTo>
                    <a:pt x="20087" y="17087"/>
                    <a:pt x="17277" y="18771"/>
                    <a:pt x="14691" y="21600"/>
                  </a:cubicBezTo>
                  <a:cubicBezTo>
                    <a:pt x="12868" y="20068"/>
                    <a:pt x="5190" y="16085"/>
                    <a:pt x="3215" y="14684"/>
                  </a:cubicBezTo>
                  <a:cubicBezTo>
                    <a:pt x="1135" y="13201"/>
                    <a:pt x="756" y="11918"/>
                    <a:pt x="0" y="8692"/>
                  </a:cubicBezTo>
                </a:path>
              </a:pathLst>
            </a:custGeom>
            <a:solidFill>
              <a:srgbClr val="A6A6A6"/>
            </a:solidFill>
            <a:ln w="12700" cap="flat">
              <a:noFill/>
              <a:miter lim="400000"/>
            </a:ln>
            <a:effectLst/>
          </p:spPr>
          <p:txBody>
            <a:bodyPr wrap="square" lIns="45719" tIns="45719" rIns="45719" bIns="45719" numCol="1" anchor="ctr">
              <a:noAutofit/>
            </a:bodyPr>
            <a:lstStyle/>
            <a:p>
              <a:endParaRPr/>
            </a:p>
          </p:txBody>
        </p:sp>
        <p:sp>
          <p:nvSpPr>
            <p:cNvPr id="2038" name="Freeform: Shape 445"/>
            <p:cNvSpPr/>
            <p:nvPr/>
          </p:nvSpPr>
          <p:spPr>
            <a:xfrm>
              <a:off x="1610004" y="1417052"/>
              <a:ext cx="400681" cy="650451"/>
            </a:xfrm>
            <a:custGeom>
              <a:avLst/>
              <a:gdLst/>
              <a:ahLst/>
              <a:cxnLst>
                <a:cxn ang="0">
                  <a:pos x="wd2" y="hd2"/>
                </a:cxn>
                <a:cxn ang="5400000">
                  <a:pos x="wd2" y="hd2"/>
                </a:cxn>
                <a:cxn ang="10800000">
                  <a:pos x="wd2" y="hd2"/>
                </a:cxn>
                <a:cxn ang="16200000">
                  <a:pos x="wd2" y="hd2"/>
                </a:cxn>
              </a:cxnLst>
              <a:rect l="0" t="0" r="r" b="b"/>
              <a:pathLst>
                <a:path w="21598" h="21598" extrusionOk="0">
                  <a:moveTo>
                    <a:pt x="14673" y="21599"/>
                  </a:moveTo>
                  <a:cubicBezTo>
                    <a:pt x="14662" y="21599"/>
                    <a:pt x="14651" y="21598"/>
                    <a:pt x="14640" y="21595"/>
                  </a:cubicBezTo>
                  <a:cubicBezTo>
                    <a:pt x="14630" y="21591"/>
                    <a:pt x="14621" y="21587"/>
                    <a:pt x="14615" y="21581"/>
                  </a:cubicBezTo>
                  <a:cubicBezTo>
                    <a:pt x="13584" y="20713"/>
                    <a:pt x="10595" y="19013"/>
                    <a:pt x="7959" y="17514"/>
                  </a:cubicBezTo>
                  <a:cubicBezTo>
                    <a:pt x="5951" y="16372"/>
                    <a:pt x="4054" y="15294"/>
                    <a:pt x="3210" y="14694"/>
                  </a:cubicBezTo>
                  <a:cubicBezTo>
                    <a:pt x="1114" y="13203"/>
                    <a:pt x="732" y="11862"/>
                    <a:pt x="0" y="8702"/>
                  </a:cubicBezTo>
                  <a:cubicBezTo>
                    <a:pt x="-1" y="8697"/>
                    <a:pt x="-1" y="8691"/>
                    <a:pt x="1" y="8686"/>
                  </a:cubicBezTo>
                  <a:cubicBezTo>
                    <a:pt x="3" y="8680"/>
                    <a:pt x="7" y="8675"/>
                    <a:pt x="13" y="8670"/>
                  </a:cubicBezTo>
                  <a:cubicBezTo>
                    <a:pt x="18" y="8666"/>
                    <a:pt x="25" y="8662"/>
                    <a:pt x="33" y="8659"/>
                  </a:cubicBezTo>
                  <a:cubicBezTo>
                    <a:pt x="41" y="8656"/>
                    <a:pt x="50" y="8655"/>
                    <a:pt x="59" y="8654"/>
                  </a:cubicBezTo>
                  <a:cubicBezTo>
                    <a:pt x="68" y="8653"/>
                    <a:pt x="77" y="8653"/>
                    <a:pt x="86" y="8654"/>
                  </a:cubicBezTo>
                  <a:cubicBezTo>
                    <a:pt x="95" y="8656"/>
                    <a:pt x="104" y="8658"/>
                    <a:pt x="112" y="8661"/>
                  </a:cubicBezTo>
                  <a:cubicBezTo>
                    <a:pt x="119" y="8665"/>
                    <a:pt x="126" y="8669"/>
                    <a:pt x="130" y="8674"/>
                  </a:cubicBezTo>
                  <a:cubicBezTo>
                    <a:pt x="135" y="8679"/>
                    <a:pt x="138" y="8684"/>
                    <a:pt x="140" y="8690"/>
                  </a:cubicBezTo>
                  <a:cubicBezTo>
                    <a:pt x="892" y="11971"/>
                    <a:pt x="1268" y="13180"/>
                    <a:pt x="3317" y="14637"/>
                  </a:cubicBezTo>
                  <a:cubicBezTo>
                    <a:pt x="4156" y="15233"/>
                    <a:pt x="6049" y="16311"/>
                    <a:pt x="8055" y="17450"/>
                  </a:cubicBezTo>
                  <a:cubicBezTo>
                    <a:pt x="10642" y="18922"/>
                    <a:pt x="13569" y="20585"/>
                    <a:pt x="14664" y="21476"/>
                  </a:cubicBezTo>
                  <a:cubicBezTo>
                    <a:pt x="16715" y="19244"/>
                    <a:pt x="18868" y="17770"/>
                    <a:pt x="20432" y="17513"/>
                  </a:cubicBezTo>
                  <a:cubicBezTo>
                    <a:pt x="20740" y="17456"/>
                    <a:pt x="21070" y="17463"/>
                    <a:pt x="21372" y="17530"/>
                  </a:cubicBezTo>
                  <a:cubicBezTo>
                    <a:pt x="21253" y="17411"/>
                    <a:pt x="21107" y="17302"/>
                    <a:pt x="20939" y="17208"/>
                  </a:cubicBezTo>
                  <a:cubicBezTo>
                    <a:pt x="20389" y="16894"/>
                    <a:pt x="19597" y="16491"/>
                    <a:pt x="18683" y="16026"/>
                  </a:cubicBezTo>
                  <a:cubicBezTo>
                    <a:pt x="16555" y="14940"/>
                    <a:pt x="13906" y="13593"/>
                    <a:pt x="12500" y="12462"/>
                  </a:cubicBezTo>
                  <a:cubicBezTo>
                    <a:pt x="10655" y="10983"/>
                    <a:pt x="8989" y="8378"/>
                    <a:pt x="9843" y="5513"/>
                  </a:cubicBezTo>
                  <a:cubicBezTo>
                    <a:pt x="10631" y="2863"/>
                    <a:pt x="9843" y="79"/>
                    <a:pt x="9843" y="51"/>
                  </a:cubicBezTo>
                  <a:cubicBezTo>
                    <a:pt x="9841" y="45"/>
                    <a:pt x="9842" y="40"/>
                    <a:pt x="9844" y="34"/>
                  </a:cubicBezTo>
                  <a:cubicBezTo>
                    <a:pt x="9845" y="29"/>
                    <a:pt x="9849" y="23"/>
                    <a:pt x="9854" y="19"/>
                  </a:cubicBezTo>
                  <a:cubicBezTo>
                    <a:pt x="9860" y="14"/>
                    <a:pt x="9866" y="10"/>
                    <a:pt x="9874" y="7"/>
                  </a:cubicBezTo>
                  <a:cubicBezTo>
                    <a:pt x="9882" y="4"/>
                    <a:pt x="9890" y="2"/>
                    <a:pt x="9899" y="1"/>
                  </a:cubicBezTo>
                  <a:cubicBezTo>
                    <a:pt x="9918" y="-1"/>
                    <a:pt x="9937" y="2"/>
                    <a:pt x="9952" y="8"/>
                  </a:cubicBezTo>
                  <a:cubicBezTo>
                    <a:pt x="9968" y="15"/>
                    <a:pt x="9978" y="24"/>
                    <a:pt x="9982" y="36"/>
                  </a:cubicBezTo>
                  <a:cubicBezTo>
                    <a:pt x="9982" y="64"/>
                    <a:pt x="10775" y="2862"/>
                    <a:pt x="9982" y="5529"/>
                  </a:cubicBezTo>
                  <a:cubicBezTo>
                    <a:pt x="9136" y="8372"/>
                    <a:pt x="10787" y="10950"/>
                    <a:pt x="12614" y="12414"/>
                  </a:cubicBezTo>
                  <a:cubicBezTo>
                    <a:pt x="14009" y="13534"/>
                    <a:pt x="16651" y="14881"/>
                    <a:pt x="18774" y="15964"/>
                  </a:cubicBezTo>
                  <a:cubicBezTo>
                    <a:pt x="19691" y="16428"/>
                    <a:pt x="20483" y="16835"/>
                    <a:pt x="21030" y="17150"/>
                  </a:cubicBezTo>
                  <a:cubicBezTo>
                    <a:pt x="21268" y="17279"/>
                    <a:pt x="21461" y="17436"/>
                    <a:pt x="21594" y="17613"/>
                  </a:cubicBezTo>
                  <a:cubicBezTo>
                    <a:pt x="21598" y="17622"/>
                    <a:pt x="21599" y="17631"/>
                    <a:pt x="21595" y="17640"/>
                  </a:cubicBezTo>
                  <a:cubicBezTo>
                    <a:pt x="21592" y="17649"/>
                    <a:pt x="21584" y="17657"/>
                    <a:pt x="21573" y="17663"/>
                  </a:cubicBezTo>
                  <a:cubicBezTo>
                    <a:pt x="21561" y="17668"/>
                    <a:pt x="21547" y="17671"/>
                    <a:pt x="21532" y="17671"/>
                  </a:cubicBezTo>
                  <a:cubicBezTo>
                    <a:pt x="21517" y="17671"/>
                    <a:pt x="21503" y="17668"/>
                    <a:pt x="21490" y="17663"/>
                  </a:cubicBezTo>
                  <a:cubicBezTo>
                    <a:pt x="21335" y="17608"/>
                    <a:pt x="21162" y="17574"/>
                    <a:pt x="20984" y="17562"/>
                  </a:cubicBezTo>
                  <a:cubicBezTo>
                    <a:pt x="20806" y="17550"/>
                    <a:pt x="20625" y="17562"/>
                    <a:pt x="20454" y="17595"/>
                  </a:cubicBezTo>
                  <a:cubicBezTo>
                    <a:pt x="18913" y="17842"/>
                    <a:pt x="16767" y="19332"/>
                    <a:pt x="14720" y="21574"/>
                  </a:cubicBezTo>
                  <a:cubicBezTo>
                    <a:pt x="14715" y="21581"/>
                    <a:pt x="14706" y="21586"/>
                    <a:pt x="14696" y="21590"/>
                  </a:cubicBezTo>
                  <a:cubicBezTo>
                    <a:pt x="14687" y="21594"/>
                    <a:pt x="14675" y="21596"/>
                    <a:pt x="14664" y="21596"/>
                  </a:cubicBezTo>
                  <a:lnTo>
                    <a:pt x="14673" y="2159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39" name="Freeform: Shape 446"/>
            <p:cNvSpPr/>
            <p:nvPr/>
          </p:nvSpPr>
          <p:spPr>
            <a:xfrm>
              <a:off x="1585920" y="1934402"/>
              <a:ext cx="104641" cy="151865"/>
            </a:xfrm>
            <a:custGeom>
              <a:avLst/>
              <a:gdLst/>
              <a:ahLst/>
              <a:cxnLst>
                <a:cxn ang="0">
                  <a:pos x="wd2" y="hd2"/>
                </a:cxn>
                <a:cxn ang="5400000">
                  <a:pos x="wd2" y="hd2"/>
                </a:cxn>
                <a:cxn ang="10800000">
                  <a:pos x="wd2" y="hd2"/>
                </a:cxn>
                <a:cxn ang="16200000">
                  <a:pos x="wd2" y="hd2"/>
                </a:cxn>
              </a:cxnLst>
              <a:rect l="0" t="0" r="r" b="b"/>
              <a:pathLst>
                <a:path w="21366" h="21600" extrusionOk="0">
                  <a:moveTo>
                    <a:pt x="21336" y="8548"/>
                  </a:moveTo>
                  <a:cubicBezTo>
                    <a:pt x="21600" y="12164"/>
                    <a:pt x="20133" y="15949"/>
                    <a:pt x="15988" y="19764"/>
                  </a:cubicBezTo>
                  <a:lnTo>
                    <a:pt x="11095" y="21600"/>
                  </a:lnTo>
                  <a:lnTo>
                    <a:pt x="0" y="4237"/>
                  </a:lnTo>
                  <a:lnTo>
                    <a:pt x="10199" y="0"/>
                  </a:lnTo>
                  <a:lnTo>
                    <a:pt x="20169" y="6107"/>
                  </a:lnTo>
                  <a:lnTo>
                    <a:pt x="21336" y="8548"/>
                  </a:ln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40" name="Freeform: Shape 447"/>
            <p:cNvSpPr/>
            <p:nvPr/>
          </p:nvSpPr>
          <p:spPr>
            <a:xfrm>
              <a:off x="1584593" y="1933059"/>
              <a:ext cx="107230" cy="154533"/>
            </a:xfrm>
            <a:custGeom>
              <a:avLst/>
              <a:gdLst/>
              <a:ahLst/>
              <a:cxnLst>
                <a:cxn ang="0">
                  <a:pos x="wd2" y="hd2"/>
                </a:cxn>
                <a:cxn ang="5400000">
                  <a:pos x="wd2" y="hd2"/>
                </a:cxn>
                <a:cxn ang="10800000">
                  <a:pos x="wd2" y="hd2"/>
                </a:cxn>
                <a:cxn ang="16200000">
                  <a:pos x="wd2" y="hd2"/>
                </a:cxn>
              </a:cxnLst>
              <a:rect l="0" t="0" r="r" b="b"/>
              <a:pathLst>
                <a:path w="21338" h="21600" extrusionOk="0">
                  <a:moveTo>
                    <a:pt x="11078" y="21600"/>
                  </a:moveTo>
                  <a:lnTo>
                    <a:pt x="10994" y="21600"/>
                  </a:lnTo>
                  <a:cubicBezTo>
                    <a:pt x="10925" y="21581"/>
                    <a:pt x="10868" y="21544"/>
                    <a:pt x="10835" y="21498"/>
                  </a:cubicBezTo>
                  <a:lnTo>
                    <a:pt x="21" y="4434"/>
                  </a:lnTo>
                  <a:cubicBezTo>
                    <a:pt x="-4" y="4393"/>
                    <a:pt x="-7" y="4346"/>
                    <a:pt x="12" y="4304"/>
                  </a:cubicBezTo>
                  <a:cubicBezTo>
                    <a:pt x="31" y="4261"/>
                    <a:pt x="71" y="4224"/>
                    <a:pt x="125" y="4200"/>
                  </a:cubicBezTo>
                  <a:lnTo>
                    <a:pt x="10071" y="37"/>
                  </a:lnTo>
                  <a:cubicBezTo>
                    <a:pt x="10115" y="13"/>
                    <a:pt x="10168" y="0"/>
                    <a:pt x="10224" y="0"/>
                  </a:cubicBezTo>
                  <a:cubicBezTo>
                    <a:pt x="10279" y="0"/>
                    <a:pt x="10333" y="13"/>
                    <a:pt x="10377" y="37"/>
                  </a:cubicBezTo>
                  <a:lnTo>
                    <a:pt x="20094" y="6038"/>
                  </a:lnTo>
                  <a:cubicBezTo>
                    <a:pt x="20128" y="6060"/>
                    <a:pt x="20154" y="6086"/>
                    <a:pt x="20170" y="6116"/>
                  </a:cubicBezTo>
                  <a:lnTo>
                    <a:pt x="21308" y="8524"/>
                  </a:lnTo>
                  <a:cubicBezTo>
                    <a:pt x="21312" y="8541"/>
                    <a:pt x="21312" y="8557"/>
                    <a:pt x="21308" y="8573"/>
                  </a:cubicBezTo>
                  <a:cubicBezTo>
                    <a:pt x="21593" y="12473"/>
                    <a:pt x="19816" y="16213"/>
                    <a:pt x="16047" y="19713"/>
                  </a:cubicBezTo>
                  <a:cubicBezTo>
                    <a:pt x="16026" y="19736"/>
                    <a:pt x="15998" y="19754"/>
                    <a:pt x="15964" y="19767"/>
                  </a:cubicBezTo>
                  <a:lnTo>
                    <a:pt x="11189" y="21571"/>
                  </a:lnTo>
                  <a:cubicBezTo>
                    <a:pt x="11156" y="21587"/>
                    <a:pt x="11118" y="21597"/>
                    <a:pt x="11078" y="21600"/>
                  </a:cubicBezTo>
                  <a:close/>
                  <a:moveTo>
                    <a:pt x="597" y="4415"/>
                  </a:moveTo>
                  <a:lnTo>
                    <a:pt x="11203" y="21161"/>
                  </a:lnTo>
                  <a:lnTo>
                    <a:pt x="15679" y="19469"/>
                  </a:lnTo>
                  <a:cubicBezTo>
                    <a:pt x="19344" y="16057"/>
                    <a:pt x="21065" y="12405"/>
                    <a:pt x="20809" y="8622"/>
                  </a:cubicBezTo>
                  <a:lnTo>
                    <a:pt x="19698" y="6287"/>
                  </a:lnTo>
                  <a:lnTo>
                    <a:pt x="10175" y="402"/>
                  </a:lnTo>
                  <a:lnTo>
                    <a:pt x="597" y="441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41" name="Freeform: Shape 448"/>
            <p:cNvSpPr/>
            <p:nvPr/>
          </p:nvSpPr>
          <p:spPr>
            <a:xfrm>
              <a:off x="1401733" y="1927182"/>
              <a:ext cx="302990" cy="350328"/>
            </a:xfrm>
            <a:custGeom>
              <a:avLst/>
              <a:gdLst/>
              <a:ahLst/>
              <a:cxnLst>
                <a:cxn ang="0">
                  <a:pos x="wd2" y="hd2"/>
                </a:cxn>
                <a:cxn ang="5400000">
                  <a:pos x="wd2" y="hd2"/>
                </a:cxn>
                <a:cxn ang="10800000">
                  <a:pos x="wd2" y="hd2"/>
                </a:cxn>
                <a:cxn ang="16200000">
                  <a:pos x="wd2" y="hd2"/>
                </a:cxn>
              </a:cxnLst>
              <a:rect l="0" t="0" r="r" b="b"/>
              <a:pathLst>
                <a:path w="19237" h="21600" extrusionOk="0">
                  <a:moveTo>
                    <a:pt x="12845" y="0"/>
                  </a:moveTo>
                  <a:cubicBezTo>
                    <a:pt x="13264" y="4873"/>
                    <a:pt x="15020" y="7065"/>
                    <a:pt x="17274" y="9744"/>
                  </a:cubicBezTo>
                  <a:cubicBezTo>
                    <a:pt x="19529" y="12424"/>
                    <a:pt x="21039" y="16241"/>
                    <a:pt x="14838" y="21600"/>
                  </a:cubicBezTo>
                  <a:lnTo>
                    <a:pt x="39" y="21600"/>
                  </a:lnTo>
                  <a:cubicBezTo>
                    <a:pt x="-561" y="16566"/>
                    <a:pt x="5905" y="14372"/>
                    <a:pt x="6742" y="10557"/>
                  </a:cubicBezTo>
                  <a:cubicBezTo>
                    <a:pt x="6849" y="10048"/>
                    <a:pt x="6906" y="9532"/>
                    <a:pt x="6915" y="9013"/>
                  </a:cubicBezTo>
                  <a:lnTo>
                    <a:pt x="8208" y="1781"/>
                  </a:lnTo>
                  <a:lnTo>
                    <a:pt x="12845" y="0"/>
                  </a:ln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42" name="Freeform: Shape 449"/>
            <p:cNvSpPr/>
            <p:nvPr/>
          </p:nvSpPr>
          <p:spPr>
            <a:xfrm>
              <a:off x="1400396" y="1925902"/>
              <a:ext cx="305705" cy="352899"/>
            </a:xfrm>
            <a:custGeom>
              <a:avLst/>
              <a:gdLst/>
              <a:ahLst/>
              <a:cxnLst>
                <a:cxn ang="0">
                  <a:pos x="wd2" y="hd2"/>
                </a:cxn>
                <a:cxn ang="5400000">
                  <a:pos x="wd2" y="hd2"/>
                </a:cxn>
                <a:cxn ang="10800000">
                  <a:pos x="wd2" y="hd2"/>
                </a:cxn>
                <a:cxn ang="16200000">
                  <a:pos x="wd2" y="hd2"/>
                </a:cxn>
              </a:cxnLst>
              <a:rect l="0" t="0" r="r" b="b"/>
              <a:pathLst>
                <a:path w="19439" h="21599" extrusionOk="0">
                  <a:moveTo>
                    <a:pt x="14960" y="21599"/>
                  </a:moveTo>
                  <a:lnTo>
                    <a:pt x="125" y="21599"/>
                  </a:lnTo>
                  <a:cubicBezTo>
                    <a:pt x="104" y="21600"/>
                    <a:pt x="84" y="21593"/>
                    <a:pt x="68" y="21580"/>
                  </a:cubicBezTo>
                  <a:cubicBezTo>
                    <a:pt x="52" y="21567"/>
                    <a:pt x="43" y="21549"/>
                    <a:pt x="40" y="21529"/>
                  </a:cubicBezTo>
                  <a:cubicBezTo>
                    <a:pt x="-310" y="18602"/>
                    <a:pt x="1702" y="16659"/>
                    <a:pt x="3658" y="14772"/>
                  </a:cubicBezTo>
                  <a:cubicBezTo>
                    <a:pt x="5073" y="13406"/>
                    <a:pt x="6408" y="12117"/>
                    <a:pt x="6763" y="10541"/>
                  </a:cubicBezTo>
                  <a:cubicBezTo>
                    <a:pt x="6869" y="10041"/>
                    <a:pt x="6926" y="9533"/>
                    <a:pt x="6934" y="9023"/>
                  </a:cubicBezTo>
                  <a:lnTo>
                    <a:pt x="8231" y="1833"/>
                  </a:lnTo>
                  <a:cubicBezTo>
                    <a:pt x="8233" y="1820"/>
                    <a:pt x="8239" y="1807"/>
                    <a:pt x="8248" y="1796"/>
                  </a:cubicBezTo>
                  <a:cubicBezTo>
                    <a:pt x="8257" y="1785"/>
                    <a:pt x="8269" y="1777"/>
                    <a:pt x="8282" y="1771"/>
                  </a:cubicBezTo>
                  <a:lnTo>
                    <a:pt x="12920" y="8"/>
                  </a:lnTo>
                  <a:cubicBezTo>
                    <a:pt x="12931" y="3"/>
                    <a:pt x="12944" y="0"/>
                    <a:pt x="12957" y="0"/>
                  </a:cubicBezTo>
                  <a:cubicBezTo>
                    <a:pt x="12970" y="0"/>
                    <a:pt x="12983" y="3"/>
                    <a:pt x="12995" y="8"/>
                  </a:cubicBezTo>
                  <a:cubicBezTo>
                    <a:pt x="13006" y="15"/>
                    <a:pt x="13015" y="24"/>
                    <a:pt x="13022" y="34"/>
                  </a:cubicBezTo>
                  <a:cubicBezTo>
                    <a:pt x="13028" y="45"/>
                    <a:pt x="13032" y="57"/>
                    <a:pt x="13033" y="70"/>
                  </a:cubicBezTo>
                  <a:cubicBezTo>
                    <a:pt x="13461" y="5001"/>
                    <a:pt x="15311" y="7177"/>
                    <a:pt x="17453" y="9698"/>
                  </a:cubicBezTo>
                  <a:cubicBezTo>
                    <a:pt x="18901" y="11406"/>
                    <a:pt x="19529" y="12970"/>
                    <a:pt x="19429" y="14640"/>
                  </a:cubicBezTo>
                  <a:cubicBezTo>
                    <a:pt x="19298" y="16841"/>
                    <a:pt x="17815" y="19174"/>
                    <a:pt x="15016" y="21578"/>
                  </a:cubicBezTo>
                  <a:cubicBezTo>
                    <a:pt x="15000" y="21591"/>
                    <a:pt x="14981" y="21599"/>
                    <a:pt x="14960" y="21599"/>
                  </a:cubicBezTo>
                  <a:close/>
                  <a:moveTo>
                    <a:pt x="198" y="21439"/>
                  </a:moveTo>
                  <a:lnTo>
                    <a:pt x="14929" y="21439"/>
                  </a:lnTo>
                  <a:cubicBezTo>
                    <a:pt x="21290" y="15966"/>
                    <a:pt x="19343" y="12176"/>
                    <a:pt x="17324" y="9802"/>
                  </a:cubicBezTo>
                  <a:cubicBezTo>
                    <a:pt x="15180" y="7279"/>
                    <a:pt x="13332" y="5106"/>
                    <a:pt x="12878" y="196"/>
                  </a:cubicBezTo>
                  <a:lnTo>
                    <a:pt x="8380" y="1904"/>
                  </a:lnTo>
                  <a:lnTo>
                    <a:pt x="7093" y="9038"/>
                  </a:lnTo>
                  <a:cubicBezTo>
                    <a:pt x="7085" y="9554"/>
                    <a:pt x="7026" y="10068"/>
                    <a:pt x="6918" y="10573"/>
                  </a:cubicBezTo>
                  <a:cubicBezTo>
                    <a:pt x="6559" y="12198"/>
                    <a:pt x="5208" y="13502"/>
                    <a:pt x="3775" y="14885"/>
                  </a:cubicBezTo>
                  <a:cubicBezTo>
                    <a:pt x="1868" y="16726"/>
                    <a:pt x="-104" y="18630"/>
                    <a:pt x="198" y="2143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43" name="Freeform: Shape 450"/>
            <p:cNvSpPr/>
            <p:nvPr/>
          </p:nvSpPr>
          <p:spPr>
            <a:xfrm>
              <a:off x="1401660" y="2051446"/>
              <a:ext cx="303124" cy="226064"/>
            </a:xfrm>
            <a:custGeom>
              <a:avLst/>
              <a:gdLst/>
              <a:ahLst/>
              <a:cxnLst>
                <a:cxn ang="0">
                  <a:pos x="wd2" y="hd2"/>
                </a:cxn>
                <a:cxn ang="5400000">
                  <a:pos x="wd2" y="hd2"/>
                </a:cxn>
                <a:cxn ang="10800000">
                  <a:pos x="wd2" y="hd2"/>
                </a:cxn>
                <a:cxn ang="16200000">
                  <a:pos x="wd2" y="hd2"/>
                </a:cxn>
              </a:cxnLst>
              <a:rect l="0" t="0" r="r" b="b"/>
              <a:pathLst>
                <a:path w="19271" h="21402" extrusionOk="0">
                  <a:moveTo>
                    <a:pt x="17305" y="3197"/>
                  </a:moveTo>
                  <a:cubicBezTo>
                    <a:pt x="16726" y="2144"/>
                    <a:pt x="16180" y="1140"/>
                    <a:pt x="15681" y="103"/>
                  </a:cubicBezTo>
                  <a:cubicBezTo>
                    <a:pt x="14568" y="-198"/>
                    <a:pt x="13421" y="165"/>
                    <a:pt x="12486" y="1114"/>
                  </a:cubicBezTo>
                  <a:cubicBezTo>
                    <a:pt x="11559" y="2065"/>
                    <a:pt x="10934" y="3468"/>
                    <a:pt x="10140" y="4617"/>
                  </a:cubicBezTo>
                  <a:cubicBezTo>
                    <a:pt x="9546" y="5476"/>
                    <a:pt x="8699" y="6490"/>
                    <a:pt x="7814" y="6361"/>
                  </a:cubicBezTo>
                  <a:cubicBezTo>
                    <a:pt x="7339" y="6249"/>
                    <a:pt x="6898" y="5926"/>
                    <a:pt x="6550" y="5433"/>
                  </a:cubicBezTo>
                  <a:cubicBezTo>
                    <a:pt x="5189" y="10716"/>
                    <a:pt x="-528" y="14117"/>
                    <a:pt x="40" y="21402"/>
                  </a:cubicBezTo>
                  <a:lnTo>
                    <a:pt x="14872" y="21402"/>
                  </a:lnTo>
                  <a:cubicBezTo>
                    <a:pt x="21072" y="13173"/>
                    <a:pt x="19566" y="7312"/>
                    <a:pt x="17305" y="3197"/>
                  </a:cubicBez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44" name="Freeform: Shape 451"/>
            <p:cNvSpPr/>
            <p:nvPr/>
          </p:nvSpPr>
          <p:spPr>
            <a:xfrm>
              <a:off x="1400396" y="2050056"/>
              <a:ext cx="305705" cy="228744"/>
            </a:xfrm>
            <a:custGeom>
              <a:avLst/>
              <a:gdLst/>
              <a:ahLst/>
              <a:cxnLst>
                <a:cxn ang="0">
                  <a:pos x="wd2" y="hd2"/>
                </a:cxn>
                <a:cxn ang="5400000">
                  <a:pos x="wd2" y="hd2"/>
                </a:cxn>
                <a:cxn ang="10800000">
                  <a:pos x="wd2" y="hd2"/>
                </a:cxn>
                <a:cxn ang="16200000">
                  <a:pos x="wd2" y="hd2"/>
                </a:cxn>
              </a:cxnLst>
              <a:rect l="0" t="0" r="r" b="b"/>
              <a:pathLst>
                <a:path w="19439" h="21402" extrusionOk="0">
                  <a:moveTo>
                    <a:pt x="14960" y="21402"/>
                  </a:moveTo>
                  <a:lnTo>
                    <a:pt x="125" y="21402"/>
                  </a:lnTo>
                  <a:cubicBezTo>
                    <a:pt x="104" y="21403"/>
                    <a:pt x="84" y="21393"/>
                    <a:pt x="68" y="21373"/>
                  </a:cubicBezTo>
                  <a:cubicBezTo>
                    <a:pt x="52" y="21352"/>
                    <a:pt x="43" y="21325"/>
                    <a:pt x="40" y="21294"/>
                  </a:cubicBezTo>
                  <a:cubicBezTo>
                    <a:pt x="-310" y="16820"/>
                    <a:pt x="1702" y="13851"/>
                    <a:pt x="3658" y="10962"/>
                  </a:cubicBezTo>
                  <a:cubicBezTo>
                    <a:pt x="4882" y="9155"/>
                    <a:pt x="6038" y="7448"/>
                    <a:pt x="6559" y="5457"/>
                  </a:cubicBezTo>
                  <a:cubicBezTo>
                    <a:pt x="6564" y="5439"/>
                    <a:pt x="6571" y="5423"/>
                    <a:pt x="6581" y="5409"/>
                  </a:cubicBezTo>
                  <a:cubicBezTo>
                    <a:pt x="6591" y="5396"/>
                    <a:pt x="6603" y="5387"/>
                    <a:pt x="6616" y="5382"/>
                  </a:cubicBezTo>
                  <a:cubicBezTo>
                    <a:pt x="6629" y="5377"/>
                    <a:pt x="6642" y="5377"/>
                    <a:pt x="6655" y="5382"/>
                  </a:cubicBezTo>
                  <a:cubicBezTo>
                    <a:pt x="6668" y="5386"/>
                    <a:pt x="6680" y="5395"/>
                    <a:pt x="6690" y="5408"/>
                  </a:cubicBezTo>
                  <a:cubicBezTo>
                    <a:pt x="7025" y="5881"/>
                    <a:pt x="7451" y="6190"/>
                    <a:pt x="7910" y="6293"/>
                  </a:cubicBezTo>
                  <a:cubicBezTo>
                    <a:pt x="8575" y="6387"/>
                    <a:pt x="9307" y="5836"/>
                    <a:pt x="10170" y="4605"/>
                  </a:cubicBezTo>
                  <a:cubicBezTo>
                    <a:pt x="10456" y="4197"/>
                    <a:pt x="10724" y="3747"/>
                    <a:pt x="10986" y="3300"/>
                  </a:cubicBezTo>
                  <a:cubicBezTo>
                    <a:pt x="11435" y="2484"/>
                    <a:pt x="11952" y="1753"/>
                    <a:pt x="12525" y="1123"/>
                  </a:cubicBezTo>
                  <a:cubicBezTo>
                    <a:pt x="13478" y="169"/>
                    <a:pt x="14646" y="-197"/>
                    <a:pt x="15781" y="102"/>
                  </a:cubicBezTo>
                  <a:cubicBezTo>
                    <a:pt x="15802" y="108"/>
                    <a:pt x="15821" y="125"/>
                    <a:pt x="15834" y="151"/>
                  </a:cubicBezTo>
                  <a:cubicBezTo>
                    <a:pt x="16335" y="1182"/>
                    <a:pt x="16885" y="2184"/>
                    <a:pt x="17453" y="3202"/>
                  </a:cubicBezTo>
                  <a:cubicBezTo>
                    <a:pt x="18901" y="5813"/>
                    <a:pt x="19529" y="8205"/>
                    <a:pt x="19429" y="10757"/>
                  </a:cubicBezTo>
                  <a:cubicBezTo>
                    <a:pt x="19298" y="14121"/>
                    <a:pt x="17815" y="17688"/>
                    <a:pt x="15016" y="21363"/>
                  </a:cubicBezTo>
                  <a:cubicBezTo>
                    <a:pt x="15001" y="21386"/>
                    <a:pt x="14981" y="21400"/>
                    <a:pt x="14960" y="21402"/>
                  </a:cubicBezTo>
                  <a:close/>
                  <a:moveTo>
                    <a:pt x="198" y="21157"/>
                  </a:moveTo>
                  <a:lnTo>
                    <a:pt x="14929" y="21157"/>
                  </a:lnTo>
                  <a:cubicBezTo>
                    <a:pt x="21290" y="12790"/>
                    <a:pt x="19343" y="6997"/>
                    <a:pt x="17324" y="3369"/>
                  </a:cubicBezTo>
                  <a:cubicBezTo>
                    <a:pt x="16763" y="2357"/>
                    <a:pt x="16216" y="1365"/>
                    <a:pt x="15716" y="343"/>
                  </a:cubicBezTo>
                  <a:cubicBezTo>
                    <a:pt x="14634" y="66"/>
                    <a:pt x="13521" y="417"/>
                    <a:pt x="12611" y="1322"/>
                  </a:cubicBezTo>
                  <a:cubicBezTo>
                    <a:pt x="12050" y="1943"/>
                    <a:pt x="11543" y="2663"/>
                    <a:pt x="11101" y="3466"/>
                  </a:cubicBezTo>
                  <a:cubicBezTo>
                    <a:pt x="10839" y="3904"/>
                    <a:pt x="10569" y="4357"/>
                    <a:pt x="10276" y="4772"/>
                  </a:cubicBezTo>
                  <a:cubicBezTo>
                    <a:pt x="9704" y="5591"/>
                    <a:pt x="8828" y="6668"/>
                    <a:pt x="7885" y="6528"/>
                  </a:cubicBezTo>
                  <a:cubicBezTo>
                    <a:pt x="7432" y="6427"/>
                    <a:pt x="7008" y="6137"/>
                    <a:pt x="6663" y="5692"/>
                  </a:cubicBezTo>
                  <a:cubicBezTo>
                    <a:pt x="6113" y="7650"/>
                    <a:pt x="4971" y="9347"/>
                    <a:pt x="3766" y="11126"/>
                  </a:cubicBezTo>
                  <a:cubicBezTo>
                    <a:pt x="1868" y="13952"/>
                    <a:pt x="-104" y="16863"/>
                    <a:pt x="198" y="21157"/>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45" name="Freeform: Shape 452"/>
            <p:cNvSpPr/>
            <p:nvPr/>
          </p:nvSpPr>
          <p:spPr>
            <a:xfrm>
              <a:off x="1401728" y="2154838"/>
              <a:ext cx="302957" cy="122566"/>
            </a:xfrm>
            <a:custGeom>
              <a:avLst/>
              <a:gdLst/>
              <a:ahLst/>
              <a:cxnLst>
                <a:cxn ang="0">
                  <a:pos x="wd2" y="hd2"/>
                </a:cxn>
                <a:cxn ang="5400000">
                  <a:pos x="wd2" y="hd2"/>
                </a:cxn>
                <a:cxn ang="10800000">
                  <a:pos x="wd2" y="hd2"/>
                </a:cxn>
                <a:cxn ang="16200000">
                  <a:pos x="wd2" y="hd2"/>
                </a:cxn>
              </a:cxnLst>
              <a:rect l="0" t="0" r="r" b="b"/>
              <a:pathLst>
                <a:path w="21520" h="21600" extrusionOk="0">
                  <a:moveTo>
                    <a:pt x="19312" y="0"/>
                  </a:moveTo>
                  <a:cubicBezTo>
                    <a:pt x="18118" y="12"/>
                    <a:pt x="16941" y="711"/>
                    <a:pt x="15873" y="2041"/>
                  </a:cubicBezTo>
                  <a:cubicBezTo>
                    <a:pt x="13958" y="4223"/>
                    <a:pt x="12246" y="7333"/>
                    <a:pt x="10368" y="9687"/>
                  </a:cubicBezTo>
                  <a:cubicBezTo>
                    <a:pt x="8555" y="11938"/>
                    <a:pt x="6598" y="13393"/>
                    <a:pt x="4585" y="13990"/>
                  </a:cubicBezTo>
                  <a:cubicBezTo>
                    <a:pt x="3312" y="14371"/>
                    <a:pt x="1791" y="14728"/>
                    <a:pt x="443" y="14058"/>
                  </a:cubicBezTo>
                  <a:cubicBezTo>
                    <a:pt x="57" y="16449"/>
                    <a:pt x="-80" y="19043"/>
                    <a:pt x="44" y="21600"/>
                  </a:cubicBezTo>
                  <a:lnTo>
                    <a:pt x="16617" y="21600"/>
                  </a:lnTo>
                  <a:cubicBezTo>
                    <a:pt x="20165" y="13744"/>
                    <a:pt x="21448" y="7057"/>
                    <a:pt x="21520" y="1365"/>
                  </a:cubicBezTo>
                  <a:cubicBezTo>
                    <a:pt x="20834" y="511"/>
                    <a:pt x="20080" y="45"/>
                    <a:pt x="19312" y="0"/>
                  </a:cubicBezTo>
                  <a:close/>
                </a:path>
              </a:pathLst>
            </a:custGeom>
            <a:solidFill>
              <a:srgbClr val="2B1F18"/>
            </a:solidFill>
            <a:ln w="12700" cap="flat">
              <a:noFill/>
              <a:miter lim="400000"/>
            </a:ln>
            <a:effectLst/>
          </p:spPr>
          <p:txBody>
            <a:bodyPr wrap="square" lIns="45719" tIns="45719" rIns="45719" bIns="45719" numCol="1" anchor="ctr">
              <a:noAutofit/>
            </a:bodyPr>
            <a:lstStyle/>
            <a:p>
              <a:endParaRPr/>
            </a:p>
          </p:txBody>
        </p:sp>
        <p:sp>
          <p:nvSpPr>
            <p:cNvPr id="2046" name="Freeform: Shape 453"/>
            <p:cNvSpPr/>
            <p:nvPr/>
          </p:nvSpPr>
          <p:spPr>
            <a:xfrm>
              <a:off x="1400401" y="2153463"/>
              <a:ext cx="305470" cy="125338"/>
            </a:xfrm>
            <a:custGeom>
              <a:avLst/>
              <a:gdLst/>
              <a:ahLst/>
              <a:cxnLst>
                <a:cxn ang="0">
                  <a:pos x="wd2" y="hd2"/>
                </a:cxn>
                <a:cxn ang="5400000">
                  <a:pos x="wd2" y="hd2"/>
                </a:cxn>
                <a:cxn ang="10800000">
                  <a:pos x="wd2" y="hd2"/>
                </a:cxn>
                <a:cxn ang="16200000">
                  <a:pos x="wd2" y="hd2"/>
                </a:cxn>
              </a:cxnLst>
              <a:rect l="0" t="0" r="r" b="b"/>
              <a:pathLst>
                <a:path w="21520" h="21553" extrusionOk="0">
                  <a:moveTo>
                    <a:pt x="16573" y="21553"/>
                  </a:moveTo>
                  <a:lnTo>
                    <a:pt x="137" y="21553"/>
                  </a:lnTo>
                  <a:cubicBezTo>
                    <a:pt x="114" y="21555"/>
                    <a:pt x="92" y="21536"/>
                    <a:pt x="75" y="21499"/>
                  </a:cubicBezTo>
                  <a:cubicBezTo>
                    <a:pt x="57" y="21462"/>
                    <a:pt x="46" y="21411"/>
                    <a:pt x="44" y="21355"/>
                  </a:cubicBezTo>
                  <a:cubicBezTo>
                    <a:pt x="-80" y="18823"/>
                    <a:pt x="59" y="16255"/>
                    <a:pt x="447" y="13888"/>
                  </a:cubicBezTo>
                  <a:cubicBezTo>
                    <a:pt x="455" y="13840"/>
                    <a:pt x="470" y="13800"/>
                    <a:pt x="489" y="13776"/>
                  </a:cubicBezTo>
                  <a:cubicBezTo>
                    <a:pt x="508" y="13751"/>
                    <a:pt x="529" y="13742"/>
                    <a:pt x="550" y="13750"/>
                  </a:cubicBezTo>
                  <a:cubicBezTo>
                    <a:pt x="1825" y="14350"/>
                    <a:pt x="3253" y="14086"/>
                    <a:pt x="4631" y="13684"/>
                  </a:cubicBezTo>
                  <a:cubicBezTo>
                    <a:pt x="6617" y="13090"/>
                    <a:pt x="8546" y="11670"/>
                    <a:pt x="10335" y="9486"/>
                  </a:cubicBezTo>
                  <a:cubicBezTo>
                    <a:pt x="11165" y="8454"/>
                    <a:pt x="11981" y="7260"/>
                    <a:pt x="12770" y="6103"/>
                  </a:cubicBezTo>
                  <a:cubicBezTo>
                    <a:pt x="13747" y="4603"/>
                    <a:pt x="14759" y="3239"/>
                    <a:pt x="15799" y="2018"/>
                  </a:cubicBezTo>
                  <a:cubicBezTo>
                    <a:pt x="17077" y="585"/>
                    <a:pt x="18173" y="-45"/>
                    <a:pt x="19239" y="3"/>
                  </a:cubicBezTo>
                  <a:cubicBezTo>
                    <a:pt x="20015" y="50"/>
                    <a:pt x="20776" y="519"/>
                    <a:pt x="21468" y="1377"/>
                  </a:cubicBezTo>
                  <a:cubicBezTo>
                    <a:pt x="21484" y="1396"/>
                    <a:pt x="21497" y="1426"/>
                    <a:pt x="21506" y="1463"/>
                  </a:cubicBezTo>
                  <a:cubicBezTo>
                    <a:pt x="21515" y="1501"/>
                    <a:pt x="21520" y="1543"/>
                    <a:pt x="21520" y="1586"/>
                  </a:cubicBezTo>
                  <a:cubicBezTo>
                    <a:pt x="21439" y="7902"/>
                    <a:pt x="19800" y="14596"/>
                    <a:pt x="16625" y="21493"/>
                  </a:cubicBezTo>
                  <a:cubicBezTo>
                    <a:pt x="16611" y="21526"/>
                    <a:pt x="16593" y="21547"/>
                    <a:pt x="16573" y="21553"/>
                  </a:cubicBezTo>
                  <a:close/>
                  <a:moveTo>
                    <a:pt x="218" y="21103"/>
                  </a:moveTo>
                  <a:lnTo>
                    <a:pt x="16539" y="21103"/>
                  </a:lnTo>
                  <a:cubicBezTo>
                    <a:pt x="19625" y="14368"/>
                    <a:pt x="21240" y="7848"/>
                    <a:pt x="21343" y="1724"/>
                  </a:cubicBezTo>
                  <a:cubicBezTo>
                    <a:pt x="20689" y="934"/>
                    <a:pt x="19973" y="503"/>
                    <a:pt x="19244" y="459"/>
                  </a:cubicBezTo>
                  <a:cubicBezTo>
                    <a:pt x="18193" y="405"/>
                    <a:pt x="17126" y="1029"/>
                    <a:pt x="15876" y="2432"/>
                  </a:cubicBezTo>
                  <a:cubicBezTo>
                    <a:pt x="14842" y="3642"/>
                    <a:pt x="13836" y="4993"/>
                    <a:pt x="12863" y="6475"/>
                  </a:cubicBezTo>
                  <a:cubicBezTo>
                    <a:pt x="12072" y="7638"/>
                    <a:pt x="11256" y="8838"/>
                    <a:pt x="10406" y="9875"/>
                  </a:cubicBezTo>
                  <a:cubicBezTo>
                    <a:pt x="8599" y="12081"/>
                    <a:pt x="6650" y="13514"/>
                    <a:pt x="4644" y="14110"/>
                  </a:cubicBezTo>
                  <a:cubicBezTo>
                    <a:pt x="3290" y="14512"/>
                    <a:pt x="1865" y="14800"/>
                    <a:pt x="582" y="14212"/>
                  </a:cubicBezTo>
                  <a:cubicBezTo>
                    <a:pt x="236" y="16405"/>
                    <a:pt x="111" y="18768"/>
                    <a:pt x="218" y="2110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47" name="Freeform: Shape 454"/>
            <p:cNvSpPr/>
            <p:nvPr/>
          </p:nvSpPr>
          <p:spPr>
            <a:xfrm>
              <a:off x="1401728" y="2154838"/>
              <a:ext cx="302957" cy="122566"/>
            </a:xfrm>
            <a:custGeom>
              <a:avLst/>
              <a:gdLst/>
              <a:ahLst/>
              <a:cxnLst>
                <a:cxn ang="0">
                  <a:pos x="wd2" y="hd2"/>
                </a:cxn>
                <a:cxn ang="5400000">
                  <a:pos x="wd2" y="hd2"/>
                </a:cxn>
                <a:cxn ang="10800000">
                  <a:pos x="wd2" y="hd2"/>
                </a:cxn>
                <a:cxn ang="16200000">
                  <a:pos x="wd2" y="hd2"/>
                </a:cxn>
              </a:cxnLst>
              <a:rect l="0" t="0" r="r" b="b"/>
              <a:pathLst>
                <a:path w="21520" h="21600" extrusionOk="0">
                  <a:moveTo>
                    <a:pt x="8084" y="18238"/>
                  </a:moveTo>
                  <a:cubicBezTo>
                    <a:pt x="11243" y="13689"/>
                    <a:pt x="14431" y="7450"/>
                    <a:pt x="18309" y="7899"/>
                  </a:cubicBezTo>
                  <a:cubicBezTo>
                    <a:pt x="19126" y="8022"/>
                    <a:pt x="19932" y="8436"/>
                    <a:pt x="20702" y="9128"/>
                  </a:cubicBezTo>
                  <a:cubicBezTo>
                    <a:pt x="21193" y="6720"/>
                    <a:pt x="21472" y="4079"/>
                    <a:pt x="21520" y="1383"/>
                  </a:cubicBezTo>
                  <a:cubicBezTo>
                    <a:pt x="20834" y="523"/>
                    <a:pt x="20080" y="51"/>
                    <a:pt x="19312" y="0"/>
                  </a:cubicBezTo>
                  <a:cubicBezTo>
                    <a:pt x="18118" y="12"/>
                    <a:pt x="16941" y="711"/>
                    <a:pt x="15873" y="2041"/>
                  </a:cubicBezTo>
                  <a:cubicBezTo>
                    <a:pt x="13958" y="4223"/>
                    <a:pt x="12246" y="7333"/>
                    <a:pt x="10368" y="9687"/>
                  </a:cubicBezTo>
                  <a:cubicBezTo>
                    <a:pt x="8555" y="11938"/>
                    <a:pt x="6598" y="13393"/>
                    <a:pt x="4585" y="13990"/>
                  </a:cubicBezTo>
                  <a:cubicBezTo>
                    <a:pt x="3312" y="14371"/>
                    <a:pt x="1791" y="14728"/>
                    <a:pt x="443" y="14058"/>
                  </a:cubicBezTo>
                  <a:cubicBezTo>
                    <a:pt x="57" y="16449"/>
                    <a:pt x="-80" y="19043"/>
                    <a:pt x="44" y="21600"/>
                  </a:cubicBezTo>
                  <a:lnTo>
                    <a:pt x="5331" y="21600"/>
                  </a:lnTo>
                  <a:cubicBezTo>
                    <a:pt x="6280" y="20647"/>
                    <a:pt x="7200" y="19523"/>
                    <a:pt x="8084" y="18238"/>
                  </a:cubicBezTo>
                  <a:close/>
                </a:path>
              </a:pathLst>
            </a:custGeom>
            <a:solidFill>
              <a:srgbClr val="F0B064"/>
            </a:solidFill>
            <a:ln w="12700" cap="flat">
              <a:noFill/>
              <a:miter lim="400000"/>
            </a:ln>
            <a:effectLst/>
          </p:spPr>
          <p:txBody>
            <a:bodyPr wrap="square" lIns="45719" tIns="45719" rIns="45719" bIns="45719" numCol="1" anchor="ctr">
              <a:noAutofit/>
            </a:bodyPr>
            <a:lstStyle/>
            <a:p>
              <a:endParaRPr/>
            </a:p>
          </p:txBody>
        </p:sp>
        <p:sp>
          <p:nvSpPr>
            <p:cNvPr id="2048" name="Freeform: Shape 455"/>
            <p:cNvSpPr/>
            <p:nvPr/>
          </p:nvSpPr>
          <p:spPr>
            <a:xfrm>
              <a:off x="1400401" y="2153463"/>
              <a:ext cx="305470" cy="125338"/>
            </a:xfrm>
            <a:custGeom>
              <a:avLst/>
              <a:gdLst/>
              <a:ahLst/>
              <a:cxnLst>
                <a:cxn ang="0">
                  <a:pos x="wd2" y="hd2"/>
                </a:cxn>
                <a:cxn ang="5400000">
                  <a:pos x="wd2" y="hd2"/>
                </a:cxn>
                <a:cxn ang="10800000">
                  <a:pos x="wd2" y="hd2"/>
                </a:cxn>
                <a:cxn ang="16200000">
                  <a:pos x="wd2" y="hd2"/>
                </a:cxn>
              </a:cxnLst>
              <a:rect l="0" t="0" r="r" b="b"/>
              <a:pathLst>
                <a:path w="21520" h="21553" extrusionOk="0">
                  <a:moveTo>
                    <a:pt x="5381" y="21553"/>
                  </a:moveTo>
                  <a:lnTo>
                    <a:pt x="137" y="21553"/>
                  </a:lnTo>
                  <a:cubicBezTo>
                    <a:pt x="114" y="21555"/>
                    <a:pt x="92" y="21536"/>
                    <a:pt x="75" y="21499"/>
                  </a:cubicBezTo>
                  <a:cubicBezTo>
                    <a:pt x="57" y="21462"/>
                    <a:pt x="46" y="21411"/>
                    <a:pt x="44" y="21355"/>
                  </a:cubicBezTo>
                  <a:cubicBezTo>
                    <a:pt x="-80" y="18823"/>
                    <a:pt x="59" y="16255"/>
                    <a:pt x="447" y="13888"/>
                  </a:cubicBezTo>
                  <a:cubicBezTo>
                    <a:pt x="455" y="13840"/>
                    <a:pt x="470" y="13800"/>
                    <a:pt x="489" y="13776"/>
                  </a:cubicBezTo>
                  <a:cubicBezTo>
                    <a:pt x="508" y="13751"/>
                    <a:pt x="529" y="13742"/>
                    <a:pt x="550" y="13750"/>
                  </a:cubicBezTo>
                  <a:cubicBezTo>
                    <a:pt x="1825" y="14350"/>
                    <a:pt x="3253" y="14086"/>
                    <a:pt x="4631" y="13684"/>
                  </a:cubicBezTo>
                  <a:cubicBezTo>
                    <a:pt x="6617" y="13090"/>
                    <a:pt x="8546" y="11670"/>
                    <a:pt x="10335" y="9486"/>
                  </a:cubicBezTo>
                  <a:cubicBezTo>
                    <a:pt x="11165" y="8454"/>
                    <a:pt x="11981" y="7260"/>
                    <a:pt x="12770" y="6103"/>
                  </a:cubicBezTo>
                  <a:cubicBezTo>
                    <a:pt x="13747" y="4603"/>
                    <a:pt x="14759" y="3239"/>
                    <a:pt x="15799" y="2018"/>
                  </a:cubicBezTo>
                  <a:cubicBezTo>
                    <a:pt x="17077" y="585"/>
                    <a:pt x="18173" y="-45"/>
                    <a:pt x="19239" y="3"/>
                  </a:cubicBezTo>
                  <a:cubicBezTo>
                    <a:pt x="20015" y="50"/>
                    <a:pt x="20776" y="519"/>
                    <a:pt x="21468" y="1377"/>
                  </a:cubicBezTo>
                  <a:cubicBezTo>
                    <a:pt x="21484" y="1396"/>
                    <a:pt x="21497" y="1426"/>
                    <a:pt x="21506" y="1463"/>
                  </a:cubicBezTo>
                  <a:cubicBezTo>
                    <a:pt x="21515" y="1501"/>
                    <a:pt x="21520" y="1543"/>
                    <a:pt x="21520" y="1586"/>
                  </a:cubicBezTo>
                  <a:cubicBezTo>
                    <a:pt x="21469" y="4248"/>
                    <a:pt x="21189" y="6854"/>
                    <a:pt x="20697" y="9234"/>
                  </a:cubicBezTo>
                  <a:cubicBezTo>
                    <a:pt x="20687" y="9283"/>
                    <a:pt x="20670" y="9323"/>
                    <a:pt x="20649" y="9344"/>
                  </a:cubicBezTo>
                  <a:cubicBezTo>
                    <a:pt x="20628" y="9365"/>
                    <a:pt x="20605" y="9366"/>
                    <a:pt x="20584" y="9348"/>
                  </a:cubicBezTo>
                  <a:cubicBezTo>
                    <a:pt x="19828" y="8679"/>
                    <a:pt x="19038" y="8275"/>
                    <a:pt x="18237" y="8148"/>
                  </a:cubicBezTo>
                  <a:cubicBezTo>
                    <a:pt x="15102" y="7782"/>
                    <a:pt x="12408" y="11837"/>
                    <a:pt x="9809" y="15753"/>
                  </a:cubicBezTo>
                  <a:cubicBezTo>
                    <a:pt x="9263" y="16575"/>
                    <a:pt x="8698" y="17427"/>
                    <a:pt x="8145" y="18206"/>
                  </a:cubicBezTo>
                  <a:cubicBezTo>
                    <a:pt x="7268" y="19478"/>
                    <a:pt x="6352" y="20585"/>
                    <a:pt x="5405" y="21517"/>
                  </a:cubicBezTo>
                  <a:cubicBezTo>
                    <a:pt x="5398" y="21533"/>
                    <a:pt x="5390" y="21545"/>
                    <a:pt x="5381" y="21553"/>
                  </a:cubicBezTo>
                  <a:close/>
                  <a:moveTo>
                    <a:pt x="221" y="21103"/>
                  </a:moveTo>
                  <a:lnTo>
                    <a:pt x="5366" y="21103"/>
                  </a:lnTo>
                  <a:cubicBezTo>
                    <a:pt x="6299" y="20179"/>
                    <a:pt x="7203" y="19086"/>
                    <a:pt x="8069" y="17834"/>
                  </a:cubicBezTo>
                  <a:cubicBezTo>
                    <a:pt x="8619" y="17055"/>
                    <a:pt x="9182" y="16209"/>
                    <a:pt x="9728" y="15387"/>
                  </a:cubicBezTo>
                  <a:cubicBezTo>
                    <a:pt x="12350" y="11435"/>
                    <a:pt x="15065" y="7350"/>
                    <a:pt x="18259" y="7716"/>
                  </a:cubicBezTo>
                  <a:cubicBezTo>
                    <a:pt x="19051" y="7838"/>
                    <a:pt x="19834" y="8223"/>
                    <a:pt x="20584" y="8862"/>
                  </a:cubicBezTo>
                  <a:cubicBezTo>
                    <a:pt x="21031" y="6631"/>
                    <a:pt x="21291" y="4204"/>
                    <a:pt x="21348" y="1724"/>
                  </a:cubicBezTo>
                  <a:cubicBezTo>
                    <a:pt x="20694" y="934"/>
                    <a:pt x="19978" y="503"/>
                    <a:pt x="19249" y="459"/>
                  </a:cubicBezTo>
                  <a:cubicBezTo>
                    <a:pt x="18198" y="405"/>
                    <a:pt x="17131" y="1029"/>
                    <a:pt x="15880" y="2432"/>
                  </a:cubicBezTo>
                  <a:cubicBezTo>
                    <a:pt x="14845" y="3642"/>
                    <a:pt x="13838" y="4992"/>
                    <a:pt x="12863" y="6475"/>
                  </a:cubicBezTo>
                  <a:cubicBezTo>
                    <a:pt x="12072" y="7638"/>
                    <a:pt x="11256" y="8838"/>
                    <a:pt x="10406" y="9875"/>
                  </a:cubicBezTo>
                  <a:cubicBezTo>
                    <a:pt x="8599" y="12081"/>
                    <a:pt x="6650" y="13514"/>
                    <a:pt x="4644" y="14110"/>
                  </a:cubicBezTo>
                  <a:cubicBezTo>
                    <a:pt x="3290" y="14512"/>
                    <a:pt x="1865" y="14800"/>
                    <a:pt x="582" y="14212"/>
                  </a:cubicBezTo>
                  <a:cubicBezTo>
                    <a:pt x="236" y="16405"/>
                    <a:pt x="111" y="18768"/>
                    <a:pt x="218" y="21103"/>
                  </a:cubicBezTo>
                  <a:lnTo>
                    <a:pt x="221" y="21103"/>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49" name="Freeform: Shape 456"/>
            <p:cNvSpPr/>
            <p:nvPr/>
          </p:nvSpPr>
          <p:spPr>
            <a:xfrm>
              <a:off x="1402433" y="1373928"/>
              <a:ext cx="363430" cy="699433"/>
            </a:xfrm>
            <a:custGeom>
              <a:avLst/>
              <a:gdLst/>
              <a:ahLst/>
              <a:cxnLst>
                <a:cxn ang="0">
                  <a:pos x="wd2" y="hd2"/>
                </a:cxn>
                <a:cxn ang="5400000">
                  <a:pos x="wd2" y="hd2"/>
                </a:cxn>
                <a:cxn ang="10800000">
                  <a:pos x="wd2" y="hd2"/>
                </a:cxn>
                <a:cxn ang="16200000">
                  <a:pos x="wd2" y="hd2"/>
                </a:cxn>
              </a:cxnLst>
              <a:rect l="0" t="0" r="r" b="b"/>
              <a:pathLst>
                <a:path w="21153" h="21600" extrusionOk="0">
                  <a:moveTo>
                    <a:pt x="21011" y="4925"/>
                  </a:moveTo>
                  <a:cubicBezTo>
                    <a:pt x="20857" y="9399"/>
                    <a:pt x="13652" y="8951"/>
                    <a:pt x="11581" y="12083"/>
                  </a:cubicBezTo>
                  <a:cubicBezTo>
                    <a:pt x="10808" y="13255"/>
                    <a:pt x="12271" y="14727"/>
                    <a:pt x="14423" y="16232"/>
                  </a:cubicBezTo>
                  <a:cubicBezTo>
                    <a:pt x="15660" y="17093"/>
                    <a:pt x="16776" y="18170"/>
                    <a:pt x="16768" y="19165"/>
                  </a:cubicBezTo>
                  <a:cubicBezTo>
                    <a:pt x="15582" y="17980"/>
                    <a:pt x="9377" y="19165"/>
                    <a:pt x="6305" y="21600"/>
                  </a:cubicBezTo>
                  <a:cubicBezTo>
                    <a:pt x="6388" y="19675"/>
                    <a:pt x="4527" y="16984"/>
                    <a:pt x="2314" y="15137"/>
                  </a:cubicBezTo>
                  <a:cubicBezTo>
                    <a:pt x="-216" y="13022"/>
                    <a:pt x="-447" y="11798"/>
                    <a:pt x="550" y="9890"/>
                  </a:cubicBezTo>
                  <a:cubicBezTo>
                    <a:pt x="1297" y="8457"/>
                    <a:pt x="3124" y="6291"/>
                    <a:pt x="4216" y="4474"/>
                  </a:cubicBezTo>
                  <a:lnTo>
                    <a:pt x="13845" y="0"/>
                  </a:lnTo>
                  <a:lnTo>
                    <a:pt x="21153" y="844"/>
                  </a:lnTo>
                </a:path>
              </a:pathLst>
            </a:custGeom>
            <a:solidFill>
              <a:srgbClr val="A6A6A6"/>
            </a:solidFill>
            <a:ln w="12700" cap="flat">
              <a:noFill/>
              <a:miter lim="400000"/>
            </a:ln>
            <a:effectLst/>
          </p:spPr>
          <p:txBody>
            <a:bodyPr wrap="square" lIns="45719" tIns="45719" rIns="45719" bIns="45719" numCol="1" anchor="ctr">
              <a:noAutofit/>
            </a:bodyPr>
            <a:lstStyle/>
            <a:p>
              <a:endParaRPr/>
            </a:p>
          </p:txBody>
        </p:sp>
        <p:sp>
          <p:nvSpPr>
            <p:cNvPr id="2050" name="Freeform: Shape 457"/>
            <p:cNvSpPr/>
            <p:nvPr/>
          </p:nvSpPr>
          <p:spPr>
            <a:xfrm>
              <a:off x="1401104" y="1372578"/>
              <a:ext cx="366014" cy="702100"/>
            </a:xfrm>
            <a:custGeom>
              <a:avLst/>
              <a:gdLst/>
              <a:ahLst/>
              <a:cxnLst>
                <a:cxn ang="0">
                  <a:pos x="wd2" y="hd2"/>
                </a:cxn>
                <a:cxn ang="5400000">
                  <a:pos x="wd2" y="hd2"/>
                </a:cxn>
                <a:cxn ang="10800000">
                  <a:pos x="wd2" y="hd2"/>
                </a:cxn>
                <a:cxn ang="16200000">
                  <a:pos x="wd2" y="hd2"/>
                </a:cxn>
              </a:cxnLst>
              <a:rect l="0" t="0" r="r" b="b"/>
              <a:pathLst>
                <a:path w="21096" h="21599" extrusionOk="0">
                  <a:moveTo>
                    <a:pt x="6314" y="21598"/>
                  </a:moveTo>
                  <a:lnTo>
                    <a:pt x="6292" y="21598"/>
                  </a:lnTo>
                  <a:cubicBezTo>
                    <a:pt x="6276" y="21596"/>
                    <a:pt x="6262" y="21590"/>
                    <a:pt x="6253" y="21583"/>
                  </a:cubicBezTo>
                  <a:cubicBezTo>
                    <a:pt x="6243" y="21576"/>
                    <a:pt x="6238" y="21567"/>
                    <a:pt x="6238" y="21559"/>
                  </a:cubicBezTo>
                  <a:cubicBezTo>
                    <a:pt x="6314" y="19795"/>
                    <a:pt x="4694" y="17159"/>
                    <a:pt x="2297" y="15140"/>
                  </a:cubicBezTo>
                  <a:cubicBezTo>
                    <a:pt x="-99" y="13121"/>
                    <a:pt x="-503" y="11901"/>
                    <a:pt x="542" y="9882"/>
                  </a:cubicBezTo>
                  <a:cubicBezTo>
                    <a:pt x="944" y="9119"/>
                    <a:pt x="1632" y="8157"/>
                    <a:pt x="2366" y="7138"/>
                  </a:cubicBezTo>
                  <a:cubicBezTo>
                    <a:pt x="3005" y="6249"/>
                    <a:pt x="3669" y="5330"/>
                    <a:pt x="4175" y="4485"/>
                  </a:cubicBezTo>
                  <a:cubicBezTo>
                    <a:pt x="4180" y="4478"/>
                    <a:pt x="4187" y="4472"/>
                    <a:pt x="4197" y="4467"/>
                  </a:cubicBezTo>
                  <a:lnTo>
                    <a:pt x="13732" y="11"/>
                  </a:lnTo>
                  <a:cubicBezTo>
                    <a:pt x="13741" y="7"/>
                    <a:pt x="13752" y="4"/>
                    <a:pt x="13763" y="2"/>
                  </a:cubicBezTo>
                  <a:cubicBezTo>
                    <a:pt x="13775" y="0"/>
                    <a:pt x="13787" y="0"/>
                    <a:pt x="13799" y="1"/>
                  </a:cubicBezTo>
                  <a:lnTo>
                    <a:pt x="21036" y="842"/>
                  </a:lnTo>
                  <a:cubicBezTo>
                    <a:pt x="21046" y="843"/>
                    <a:pt x="21055" y="846"/>
                    <a:pt x="21064" y="849"/>
                  </a:cubicBezTo>
                  <a:cubicBezTo>
                    <a:pt x="21072" y="852"/>
                    <a:pt x="21079" y="855"/>
                    <a:pt x="21085" y="860"/>
                  </a:cubicBezTo>
                  <a:cubicBezTo>
                    <a:pt x="21090" y="864"/>
                    <a:pt x="21094" y="869"/>
                    <a:pt x="21095" y="875"/>
                  </a:cubicBezTo>
                  <a:cubicBezTo>
                    <a:pt x="21097" y="880"/>
                    <a:pt x="21097" y="885"/>
                    <a:pt x="21094" y="891"/>
                  </a:cubicBezTo>
                  <a:cubicBezTo>
                    <a:pt x="21092" y="896"/>
                    <a:pt x="21088" y="901"/>
                    <a:pt x="21083" y="905"/>
                  </a:cubicBezTo>
                  <a:cubicBezTo>
                    <a:pt x="21077" y="909"/>
                    <a:pt x="21069" y="913"/>
                    <a:pt x="21061" y="916"/>
                  </a:cubicBezTo>
                  <a:cubicBezTo>
                    <a:pt x="21053" y="919"/>
                    <a:pt x="21043" y="921"/>
                    <a:pt x="21033" y="921"/>
                  </a:cubicBezTo>
                  <a:cubicBezTo>
                    <a:pt x="21024" y="922"/>
                    <a:pt x="21014" y="922"/>
                    <a:pt x="21004" y="921"/>
                  </a:cubicBezTo>
                  <a:lnTo>
                    <a:pt x="13801" y="85"/>
                  </a:lnTo>
                  <a:lnTo>
                    <a:pt x="4316" y="4518"/>
                  </a:lnTo>
                  <a:cubicBezTo>
                    <a:pt x="3811" y="5362"/>
                    <a:pt x="3152" y="6278"/>
                    <a:pt x="2507" y="7164"/>
                  </a:cubicBezTo>
                  <a:cubicBezTo>
                    <a:pt x="1773" y="8182"/>
                    <a:pt x="1081" y="9142"/>
                    <a:pt x="697" y="9902"/>
                  </a:cubicBezTo>
                  <a:cubicBezTo>
                    <a:pt x="-334" y="11894"/>
                    <a:pt x="72" y="13108"/>
                    <a:pt x="2434" y="15096"/>
                  </a:cubicBezTo>
                  <a:cubicBezTo>
                    <a:pt x="4364" y="16718"/>
                    <a:pt x="6401" y="19369"/>
                    <a:pt x="6403" y="21427"/>
                  </a:cubicBezTo>
                  <a:cubicBezTo>
                    <a:pt x="7520" y="20592"/>
                    <a:pt x="8955" y="19892"/>
                    <a:pt x="10614" y="19373"/>
                  </a:cubicBezTo>
                  <a:cubicBezTo>
                    <a:pt x="12223" y="18871"/>
                    <a:pt x="13831" y="18603"/>
                    <a:pt x="15037" y="18635"/>
                  </a:cubicBezTo>
                  <a:cubicBezTo>
                    <a:pt x="15747" y="18654"/>
                    <a:pt x="16282" y="18776"/>
                    <a:pt x="16603" y="18993"/>
                  </a:cubicBezTo>
                  <a:cubicBezTo>
                    <a:pt x="16507" y="17991"/>
                    <a:pt x="15315" y="16947"/>
                    <a:pt x="14305" y="16236"/>
                  </a:cubicBezTo>
                  <a:cubicBezTo>
                    <a:pt x="11712" y="14411"/>
                    <a:pt x="10817" y="13082"/>
                    <a:pt x="11491" y="12065"/>
                  </a:cubicBezTo>
                  <a:cubicBezTo>
                    <a:pt x="12361" y="10740"/>
                    <a:pt x="14167" y="10043"/>
                    <a:pt x="15914" y="9369"/>
                  </a:cubicBezTo>
                  <a:cubicBezTo>
                    <a:pt x="18286" y="8453"/>
                    <a:pt x="20739" y="7507"/>
                    <a:pt x="20825" y="4948"/>
                  </a:cubicBezTo>
                  <a:cubicBezTo>
                    <a:pt x="20825" y="4942"/>
                    <a:pt x="20827" y="4937"/>
                    <a:pt x="20831" y="4932"/>
                  </a:cubicBezTo>
                  <a:cubicBezTo>
                    <a:pt x="20835" y="4927"/>
                    <a:pt x="20840" y="4923"/>
                    <a:pt x="20848" y="4919"/>
                  </a:cubicBezTo>
                  <a:cubicBezTo>
                    <a:pt x="20855" y="4915"/>
                    <a:pt x="20863" y="4913"/>
                    <a:pt x="20872" y="4911"/>
                  </a:cubicBezTo>
                  <a:cubicBezTo>
                    <a:pt x="20881" y="4909"/>
                    <a:pt x="20891" y="4908"/>
                    <a:pt x="20901" y="4908"/>
                  </a:cubicBezTo>
                  <a:cubicBezTo>
                    <a:pt x="20911" y="4908"/>
                    <a:pt x="20921" y="4909"/>
                    <a:pt x="20930" y="4911"/>
                  </a:cubicBezTo>
                  <a:cubicBezTo>
                    <a:pt x="20939" y="4913"/>
                    <a:pt x="20948" y="4916"/>
                    <a:pt x="20955" y="4920"/>
                  </a:cubicBezTo>
                  <a:cubicBezTo>
                    <a:pt x="20962" y="4924"/>
                    <a:pt x="20967" y="4928"/>
                    <a:pt x="20971" y="4933"/>
                  </a:cubicBezTo>
                  <a:cubicBezTo>
                    <a:pt x="20974" y="4938"/>
                    <a:pt x="20976" y="4943"/>
                    <a:pt x="20976" y="4949"/>
                  </a:cubicBezTo>
                  <a:cubicBezTo>
                    <a:pt x="20887" y="7549"/>
                    <a:pt x="18405" y="8507"/>
                    <a:pt x="16002" y="9434"/>
                  </a:cubicBezTo>
                  <a:cubicBezTo>
                    <a:pt x="14275" y="10101"/>
                    <a:pt x="12490" y="10790"/>
                    <a:pt x="11636" y="12092"/>
                  </a:cubicBezTo>
                  <a:cubicBezTo>
                    <a:pt x="10986" y="13081"/>
                    <a:pt x="11875" y="14383"/>
                    <a:pt x="14432" y="16186"/>
                  </a:cubicBezTo>
                  <a:cubicBezTo>
                    <a:pt x="15504" y="16937"/>
                    <a:pt x="16778" y="18066"/>
                    <a:pt x="16768" y="19133"/>
                  </a:cubicBezTo>
                  <a:cubicBezTo>
                    <a:pt x="16768" y="19141"/>
                    <a:pt x="16762" y="19150"/>
                    <a:pt x="16752" y="19157"/>
                  </a:cubicBezTo>
                  <a:cubicBezTo>
                    <a:pt x="16742" y="19164"/>
                    <a:pt x="16728" y="19169"/>
                    <a:pt x="16712" y="19171"/>
                  </a:cubicBezTo>
                  <a:cubicBezTo>
                    <a:pt x="16696" y="19174"/>
                    <a:pt x="16679" y="19173"/>
                    <a:pt x="16663" y="19169"/>
                  </a:cubicBezTo>
                  <a:cubicBezTo>
                    <a:pt x="16648" y="19166"/>
                    <a:pt x="16635" y="19160"/>
                    <a:pt x="16627" y="19152"/>
                  </a:cubicBezTo>
                  <a:cubicBezTo>
                    <a:pt x="16362" y="18887"/>
                    <a:pt x="15823" y="18736"/>
                    <a:pt x="15037" y="18715"/>
                  </a:cubicBezTo>
                  <a:cubicBezTo>
                    <a:pt x="12681" y="18653"/>
                    <a:pt x="8642" y="19788"/>
                    <a:pt x="6393" y="21581"/>
                  </a:cubicBezTo>
                  <a:cubicBezTo>
                    <a:pt x="6384" y="21588"/>
                    <a:pt x="6372" y="21593"/>
                    <a:pt x="6358" y="21596"/>
                  </a:cubicBezTo>
                  <a:cubicBezTo>
                    <a:pt x="6344" y="21599"/>
                    <a:pt x="6329" y="21600"/>
                    <a:pt x="6314" y="2159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51" name="Freeform: Shape 458"/>
            <p:cNvSpPr/>
            <p:nvPr/>
          </p:nvSpPr>
          <p:spPr>
            <a:xfrm>
              <a:off x="1270891" y="1013541"/>
              <a:ext cx="572142" cy="527808"/>
            </a:xfrm>
            <a:custGeom>
              <a:avLst/>
              <a:gdLst/>
              <a:ahLst/>
              <a:cxnLst>
                <a:cxn ang="0">
                  <a:pos x="wd2" y="hd2"/>
                </a:cxn>
                <a:cxn ang="5400000">
                  <a:pos x="wd2" y="hd2"/>
                </a:cxn>
                <a:cxn ang="10800000">
                  <a:pos x="wd2" y="hd2"/>
                </a:cxn>
                <a:cxn ang="16200000">
                  <a:pos x="wd2" y="hd2"/>
                </a:cxn>
              </a:cxnLst>
              <a:rect l="0" t="0" r="r" b="b"/>
              <a:pathLst>
                <a:path w="21594" h="21164" extrusionOk="0">
                  <a:moveTo>
                    <a:pt x="3600" y="17093"/>
                  </a:moveTo>
                  <a:cubicBezTo>
                    <a:pt x="4804" y="15716"/>
                    <a:pt x="6029" y="13614"/>
                    <a:pt x="7063" y="11845"/>
                  </a:cubicBezTo>
                  <a:cubicBezTo>
                    <a:pt x="7813" y="14024"/>
                    <a:pt x="8441" y="16350"/>
                    <a:pt x="8200" y="18100"/>
                  </a:cubicBezTo>
                  <a:cubicBezTo>
                    <a:pt x="8085" y="18832"/>
                    <a:pt x="7916" y="19553"/>
                    <a:pt x="7694" y="20256"/>
                  </a:cubicBezTo>
                  <a:cubicBezTo>
                    <a:pt x="12922" y="18206"/>
                    <a:pt x="21106" y="17416"/>
                    <a:pt x="21587" y="21164"/>
                  </a:cubicBezTo>
                  <a:cubicBezTo>
                    <a:pt x="21600" y="20882"/>
                    <a:pt x="21595" y="20599"/>
                    <a:pt x="21571" y="20318"/>
                  </a:cubicBezTo>
                  <a:cubicBezTo>
                    <a:pt x="21393" y="18160"/>
                    <a:pt x="20435" y="12844"/>
                    <a:pt x="19293" y="8633"/>
                  </a:cubicBezTo>
                  <a:cubicBezTo>
                    <a:pt x="20183" y="7609"/>
                    <a:pt x="21497" y="5630"/>
                    <a:pt x="20974" y="3419"/>
                  </a:cubicBezTo>
                  <a:cubicBezTo>
                    <a:pt x="20491" y="1378"/>
                    <a:pt x="18937" y="-281"/>
                    <a:pt x="14463" y="40"/>
                  </a:cubicBezTo>
                  <a:cubicBezTo>
                    <a:pt x="10892" y="295"/>
                    <a:pt x="6708" y="-436"/>
                    <a:pt x="4327" y="2944"/>
                  </a:cubicBezTo>
                  <a:cubicBezTo>
                    <a:pt x="1946" y="6325"/>
                    <a:pt x="1639" y="9915"/>
                    <a:pt x="0" y="12767"/>
                  </a:cubicBezTo>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52" name="Freeform: Shape 459"/>
            <p:cNvSpPr/>
            <p:nvPr/>
          </p:nvSpPr>
          <p:spPr>
            <a:xfrm>
              <a:off x="1269355" y="1012218"/>
              <a:ext cx="574854" cy="530423"/>
            </a:xfrm>
            <a:custGeom>
              <a:avLst/>
              <a:gdLst/>
              <a:ahLst/>
              <a:cxnLst>
                <a:cxn ang="0">
                  <a:pos x="wd2" y="hd2"/>
                </a:cxn>
                <a:cxn ang="5400000">
                  <a:pos x="wd2" y="hd2"/>
                </a:cxn>
                <a:cxn ang="10800000">
                  <a:pos x="wd2" y="hd2"/>
                </a:cxn>
                <a:cxn ang="16200000">
                  <a:pos x="wd2" y="hd2"/>
                </a:cxn>
              </a:cxnLst>
              <a:rect l="0" t="0" r="r" b="b"/>
              <a:pathLst>
                <a:path w="21592" h="21367" extrusionOk="0">
                  <a:moveTo>
                    <a:pt x="21541" y="21367"/>
                  </a:moveTo>
                  <a:cubicBezTo>
                    <a:pt x="21529" y="21367"/>
                    <a:pt x="21517" y="21363"/>
                    <a:pt x="21508" y="21354"/>
                  </a:cubicBezTo>
                  <a:cubicBezTo>
                    <a:pt x="21499" y="21346"/>
                    <a:pt x="21494" y="21334"/>
                    <a:pt x="21492" y="21322"/>
                  </a:cubicBezTo>
                  <a:cubicBezTo>
                    <a:pt x="21400" y="20604"/>
                    <a:pt x="21018" y="20022"/>
                    <a:pt x="20352" y="19595"/>
                  </a:cubicBezTo>
                  <a:cubicBezTo>
                    <a:pt x="17895" y="18012"/>
                    <a:pt x="11886" y="18807"/>
                    <a:pt x="7732" y="20452"/>
                  </a:cubicBezTo>
                  <a:cubicBezTo>
                    <a:pt x="7723" y="20456"/>
                    <a:pt x="7714" y="20457"/>
                    <a:pt x="7705" y="20455"/>
                  </a:cubicBezTo>
                  <a:cubicBezTo>
                    <a:pt x="7696" y="20453"/>
                    <a:pt x="7688" y="20448"/>
                    <a:pt x="7681" y="20441"/>
                  </a:cubicBezTo>
                  <a:cubicBezTo>
                    <a:pt x="7674" y="20434"/>
                    <a:pt x="7669" y="20425"/>
                    <a:pt x="7667" y="20416"/>
                  </a:cubicBezTo>
                  <a:cubicBezTo>
                    <a:pt x="7665" y="20406"/>
                    <a:pt x="7665" y="20396"/>
                    <a:pt x="7668" y="20386"/>
                  </a:cubicBezTo>
                  <a:cubicBezTo>
                    <a:pt x="7888" y="19683"/>
                    <a:pt x="8056" y="18961"/>
                    <a:pt x="8170" y="18229"/>
                  </a:cubicBezTo>
                  <a:cubicBezTo>
                    <a:pt x="8422" y="16375"/>
                    <a:pt x="7677" y="13850"/>
                    <a:pt x="7074" y="12072"/>
                  </a:cubicBezTo>
                  <a:cubicBezTo>
                    <a:pt x="6034" y="13871"/>
                    <a:pt x="4856" y="15898"/>
                    <a:pt x="3676" y="17260"/>
                  </a:cubicBezTo>
                  <a:cubicBezTo>
                    <a:pt x="3667" y="17268"/>
                    <a:pt x="3655" y="17272"/>
                    <a:pt x="3643" y="17271"/>
                  </a:cubicBezTo>
                  <a:cubicBezTo>
                    <a:pt x="3631" y="17271"/>
                    <a:pt x="3620" y="17266"/>
                    <a:pt x="3611" y="17257"/>
                  </a:cubicBezTo>
                  <a:cubicBezTo>
                    <a:pt x="3603" y="17248"/>
                    <a:pt x="3597" y="17237"/>
                    <a:pt x="3596" y="17224"/>
                  </a:cubicBezTo>
                  <a:cubicBezTo>
                    <a:pt x="3595" y="17212"/>
                    <a:pt x="3597" y="17199"/>
                    <a:pt x="3604" y="17188"/>
                  </a:cubicBezTo>
                  <a:cubicBezTo>
                    <a:pt x="4783" y="15824"/>
                    <a:pt x="5971" y="13780"/>
                    <a:pt x="7010" y="11976"/>
                  </a:cubicBezTo>
                  <a:lnTo>
                    <a:pt x="7039" y="11925"/>
                  </a:lnTo>
                  <a:cubicBezTo>
                    <a:pt x="7044" y="11917"/>
                    <a:pt x="7051" y="11910"/>
                    <a:pt x="7060" y="11906"/>
                  </a:cubicBezTo>
                  <a:cubicBezTo>
                    <a:pt x="7068" y="11902"/>
                    <a:pt x="7077" y="11900"/>
                    <a:pt x="7086" y="11901"/>
                  </a:cubicBezTo>
                  <a:cubicBezTo>
                    <a:pt x="7095" y="11902"/>
                    <a:pt x="7104" y="11906"/>
                    <a:pt x="7111" y="11912"/>
                  </a:cubicBezTo>
                  <a:cubicBezTo>
                    <a:pt x="7118" y="11918"/>
                    <a:pt x="7124" y="11926"/>
                    <a:pt x="7127" y="11935"/>
                  </a:cubicBezTo>
                  <a:cubicBezTo>
                    <a:pt x="7739" y="13726"/>
                    <a:pt x="8522" y="16330"/>
                    <a:pt x="8261" y="18243"/>
                  </a:cubicBezTo>
                  <a:cubicBezTo>
                    <a:pt x="8154" y="18947"/>
                    <a:pt x="7995" y="19640"/>
                    <a:pt x="7786" y="20316"/>
                  </a:cubicBezTo>
                  <a:cubicBezTo>
                    <a:pt x="9999" y="19468"/>
                    <a:pt x="12303" y="18925"/>
                    <a:pt x="14644" y="18700"/>
                  </a:cubicBezTo>
                  <a:cubicBezTo>
                    <a:pt x="16446" y="18537"/>
                    <a:pt x="18907" y="18544"/>
                    <a:pt x="20398" y="19504"/>
                  </a:cubicBezTo>
                  <a:cubicBezTo>
                    <a:pt x="20954" y="19862"/>
                    <a:pt x="21315" y="20323"/>
                    <a:pt x="21492" y="20881"/>
                  </a:cubicBezTo>
                  <a:cubicBezTo>
                    <a:pt x="21492" y="20740"/>
                    <a:pt x="21482" y="20610"/>
                    <a:pt x="21471" y="20469"/>
                  </a:cubicBezTo>
                  <a:cubicBezTo>
                    <a:pt x="21288" y="18229"/>
                    <a:pt x="20313" y="12862"/>
                    <a:pt x="19206" y="8740"/>
                  </a:cubicBezTo>
                  <a:cubicBezTo>
                    <a:pt x="19204" y="8731"/>
                    <a:pt x="19203" y="8722"/>
                    <a:pt x="19205" y="8713"/>
                  </a:cubicBezTo>
                  <a:cubicBezTo>
                    <a:pt x="19208" y="8705"/>
                    <a:pt x="19212" y="8697"/>
                    <a:pt x="19218" y="8690"/>
                  </a:cubicBezTo>
                  <a:cubicBezTo>
                    <a:pt x="20062" y="7707"/>
                    <a:pt x="21402" y="5730"/>
                    <a:pt x="20879" y="3502"/>
                  </a:cubicBezTo>
                  <a:cubicBezTo>
                    <a:pt x="20286" y="973"/>
                    <a:pt x="18183" y="-125"/>
                    <a:pt x="14449" y="145"/>
                  </a:cubicBezTo>
                  <a:cubicBezTo>
                    <a:pt x="13759" y="196"/>
                    <a:pt x="13030" y="208"/>
                    <a:pt x="12327" y="221"/>
                  </a:cubicBezTo>
                  <a:cubicBezTo>
                    <a:pt x="9360" y="273"/>
                    <a:pt x="6300" y="326"/>
                    <a:pt x="4394" y="3042"/>
                  </a:cubicBezTo>
                  <a:cubicBezTo>
                    <a:pt x="3030" y="4992"/>
                    <a:pt x="2359" y="6992"/>
                    <a:pt x="1711" y="8925"/>
                  </a:cubicBezTo>
                  <a:cubicBezTo>
                    <a:pt x="1234" y="10346"/>
                    <a:pt x="784" y="11687"/>
                    <a:pt x="90" y="12906"/>
                  </a:cubicBezTo>
                  <a:cubicBezTo>
                    <a:pt x="83" y="12917"/>
                    <a:pt x="73" y="12926"/>
                    <a:pt x="60" y="12929"/>
                  </a:cubicBezTo>
                  <a:cubicBezTo>
                    <a:pt x="48" y="12933"/>
                    <a:pt x="34" y="12931"/>
                    <a:pt x="23" y="12924"/>
                  </a:cubicBezTo>
                  <a:cubicBezTo>
                    <a:pt x="12" y="12916"/>
                    <a:pt x="4" y="12905"/>
                    <a:pt x="1" y="12891"/>
                  </a:cubicBezTo>
                  <a:cubicBezTo>
                    <a:pt x="-2" y="12877"/>
                    <a:pt x="0" y="12863"/>
                    <a:pt x="6" y="12851"/>
                  </a:cubicBezTo>
                  <a:cubicBezTo>
                    <a:pt x="695" y="11641"/>
                    <a:pt x="1143" y="10305"/>
                    <a:pt x="1618" y="8890"/>
                  </a:cubicBezTo>
                  <a:cubicBezTo>
                    <a:pt x="2273" y="6948"/>
                    <a:pt x="2944" y="4942"/>
                    <a:pt x="4315" y="2979"/>
                  </a:cubicBezTo>
                  <a:cubicBezTo>
                    <a:pt x="6244" y="222"/>
                    <a:pt x="9336" y="169"/>
                    <a:pt x="12325" y="115"/>
                  </a:cubicBezTo>
                  <a:cubicBezTo>
                    <a:pt x="13027" y="103"/>
                    <a:pt x="13755" y="90"/>
                    <a:pt x="14442" y="40"/>
                  </a:cubicBezTo>
                  <a:cubicBezTo>
                    <a:pt x="18231" y="-233"/>
                    <a:pt x="20368" y="890"/>
                    <a:pt x="20973" y="3475"/>
                  </a:cubicBezTo>
                  <a:cubicBezTo>
                    <a:pt x="21504" y="5737"/>
                    <a:pt x="20168" y="7735"/>
                    <a:pt x="19308" y="8740"/>
                  </a:cubicBezTo>
                  <a:cubicBezTo>
                    <a:pt x="20413" y="12863"/>
                    <a:pt x="21386" y="18221"/>
                    <a:pt x="21569" y="20461"/>
                  </a:cubicBezTo>
                  <a:cubicBezTo>
                    <a:pt x="21593" y="20746"/>
                    <a:pt x="21598" y="21032"/>
                    <a:pt x="21585" y="21318"/>
                  </a:cubicBezTo>
                  <a:cubicBezTo>
                    <a:pt x="21584" y="21331"/>
                    <a:pt x="21579" y="21343"/>
                    <a:pt x="21570" y="21352"/>
                  </a:cubicBezTo>
                  <a:cubicBezTo>
                    <a:pt x="21562" y="21361"/>
                    <a:pt x="21550" y="21366"/>
                    <a:pt x="21538" y="21367"/>
                  </a:cubicBezTo>
                  <a:lnTo>
                    <a:pt x="21541" y="21367"/>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53" name="Freeform: Shape 460"/>
            <p:cNvSpPr/>
            <p:nvPr/>
          </p:nvSpPr>
          <p:spPr>
            <a:xfrm>
              <a:off x="1377866" y="851707"/>
              <a:ext cx="124066" cy="93853"/>
            </a:xfrm>
            <a:custGeom>
              <a:avLst/>
              <a:gdLst/>
              <a:ahLst/>
              <a:cxnLst>
                <a:cxn ang="0">
                  <a:pos x="wd2" y="hd2"/>
                </a:cxn>
                <a:cxn ang="5400000">
                  <a:pos x="wd2" y="hd2"/>
                </a:cxn>
                <a:cxn ang="10800000">
                  <a:pos x="wd2" y="hd2"/>
                </a:cxn>
                <a:cxn ang="16200000">
                  <a:pos x="wd2" y="hd2"/>
                </a:cxn>
              </a:cxnLst>
              <a:rect l="0" t="0" r="r" b="b"/>
              <a:pathLst>
                <a:path w="19665" h="18640" extrusionOk="0">
                  <a:moveTo>
                    <a:pt x="19665" y="4477"/>
                  </a:moveTo>
                  <a:cubicBezTo>
                    <a:pt x="15386" y="-2298"/>
                    <a:pt x="8094" y="-968"/>
                    <a:pt x="3079" y="5676"/>
                  </a:cubicBezTo>
                  <a:cubicBezTo>
                    <a:pt x="-1935" y="12319"/>
                    <a:pt x="210" y="17709"/>
                    <a:pt x="2283" y="18471"/>
                  </a:cubicBezTo>
                  <a:cubicBezTo>
                    <a:pt x="4533" y="19302"/>
                    <a:pt x="6126" y="16808"/>
                    <a:pt x="6126" y="16808"/>
                  </a:cubicBezTo>
                  <a:cubicBezTo>
                    <a:pt x="6126" y="16808"/>
                    <a:pt x="8890" y="19136"/>
                    <a:pt x="11162" y="16475"/>
                  </a:cubicBezTo>
                  <a:cubicBezTo>
                    <a:pt x="13550" y="16974"/>
                    <a:pt x="13965" y="15145"/>
                    <a:pt x="15032" y="11495"/>
                  </a:cubicBezTo>
                  <a:cubicBezTo>
                    <a:pt x="16099" y="7844"/>
                    <a:pt x="17210" y="5939"/>
                    <a:pt x="19665" y="4477"/>
                  </a:cubicBezTo>
                  <a:close/>
                </a:path>
              </a:pathLst>
            </a:custGeom>
            <a:solidFill>
              <a:srgbClr val="AB795E"/>
            </a:solidFill>
            <a:ln w="12700" cap="flat">
              <a:noFill/>
              <a:miter lim="400000"/>
            </a:ln>
            <a:effectLst/>
          </p:spPr>
          <p:txBody>
            <a:bodyPr wrap="square" lIns="45719" tIns="45719" rIns="45719" bIns="45719" numCol="1" anchor="ctr">
              <a:noAutofit/>
            </a:bodyPr>
            <a:lstStyle/>
            <a:p>
              <a:endParaRPr/>
            </a:p>
          </p:txBody>
        </p:sp>
        <p:sp>
          <p:nvSpPr>
            <p:cNvPr id="2054" name="Freeform: Shape 461"/>
            <p:cNvSpPr/>
            <p:nvPr/>
          </p:nvSpPr>
          <p:spPr>
            <a:xfrm>
              <a:off x="1376356" y="850403"/>
              <a:ext cx="126902" cy="96465"/>
            </a:xfrm>
            <a:custGeom>
              <a:avLst/>
              <a:gdLst/>
              <a:ahLst/>
              <a:cxnLst>
                <a:cxn ang="0">
                  <a:pos x="wd2" y="hd2"/>
                </a:cxn>
                <a:cxn ang="5400000">
                  <a:pos x="wd2" y="hd2"/>
                </a:cxn>
                <a:cxn ang="10800000">
                  <a:pos x="wd2" y="hd2"/>
                </a:cxn>
                <a:cxn ang="16200000">
                  <a:pos x="wd2" y="hd2"/>
                </a:cxn>
              </a:cxnLst>
              <a:rect l="0" t="0" r="r" b="b"/>
              <a:pathLst>
                <a:path w="21278" h="21259" extrusionOk="0">
                  <a:moveTo>
                    <a:pt x="3610" y="21259"/>
                  </a:moveTo>
                  <a:cubicBezTo>
                    <a:pt x="3261" y="21257"/>
                    <a:pt x="2915" y="21191"/>
                    <a:pt x="2581" y="21059"/>
                  </a:cubicBezTo>
                  <a:cubicBezTo>
                    <a:pt x="1980" y="20749"/>
                    <a:pt x="1447" y="20249"/>
                    <a:pt x="1030" y="19602"/>
                  </a:cubicBezTo>
                  <a:cubicBezTo>
                    <a:pt x="612" y="18956"/>
                    <a:pt x="323" y="18183"/>
                    <a:pt x="189" y="17354"/>
                  </a:cubicBezTo>
                  <a:cubicBezTo>
                    <a:pt x="-203" y="15425"/>
                    <a:pt x="-320" y="11435"/>
                    <a:pt x="3323" y="6393"/>
                  </a:cubicBezTo>
                  <a:cubicBezTo>
                    <a:pt x="6411" y="2119"/>
                    <a:pt x="10259" y="-195"/>
                    <a:pt x="13915" y="13"/>
                  </a:cubicBezTo>
                  <a:cubicBezTo>
                    <a:pt x="15342" y="95"/>
                    <a:pt x="16737" y="591"/>
                    <a:pt x="18001" y="1465"/>
                  </a:cubicBezTo>
                  <a:cubicBezTo>
                    <a:pt x="19265" y="2340"/>
                    <a:pt x="20366" y="3571"/>
                    <a:pt x="21225" y="5070"/>
                  </a:cubicBezTo>
                  <a:cubicBezTo>
                    <a:pt x="21247" y="5103"/>
                    <a:pt x="21263" y="5143"/>
                    <a:pt x="21271" y="5185"/>
                  </a:cubicBezTo>
                  <a:cubicBezTo>
                    <a:pt x="21279" y="5227"/>
                    <a:pt x="21280" y="5272"/>
                    <a:pt x="21272" y="5315"/>
                  </a:cubicBezTo>
                  <a:cubicBezTo>
                    <a:pt x="21265" y="5358"/>
                    <a:pt x="21250" y="5398"/>
                    <a:pt x="21228" y="5431"/>
                  </a:cubicBezTo>
                  <a:cubicBezTo>
                    <a:pt x="21207" y="5465"/>
                    <a:pt x="21180" y="5492"/>
                    <a:pt x="21149" y="5509"/>
                  </a:cubicBezTo>
                  <a:cubicBezTo>
                    <a:pt x="18663" y="7046"/>
                    <a:pt x="17447" y="8975"/>
                    <a:pt x="16312" y="13134"/>
                  </a:cubicBezTo>
                  <a:lnTo>
                    <a:pt x="16190" y="13595"/>
                  </a:lnTo>
                  <a:cubicBezTo>
                    <a:pt x="15184" y="17300"/>
                    <a:pt x="14628" y="19368"/>
                    <a:pt x="12096" y="18876"/>
                  </a:cubicBezTo>
                  <a:cubicBezTo>
                    <a:pt x="9961" y="21405"/>
                    <a:pt x="7417" y="19798"/>
                    <a:pt x="6739" y="19306"/>
                  </a:cubicBezTo>
                  <a:cubicBezTo>
                    <a:pt x="5932" y="20473"/>
                    <a:pt x="4808" y="21174"/>
                    <a:pt x="3610" y="21259"/>
                  </a:cubicBezTo>
                  <a:close/>
                  <a:moveTo>
                    <a:pt x="13447" y="574"/>
                  </a:moveTo>
                  <a:cubicBezTo>
                    <a:pt x="10061" y="574"/>
                    <a:pt x="6511" y="2818"/>
                    <a:pt x="3645" y="6785"/>
                  </a:cubicBezTo>
                  <a:cubicBezTo>
                    <a:pt x="136" y="11627"/>
                    <a:pt x="241" y="15394"/>
                    <a:pt x="610" y="17208"/>
                  </a:cubicBezTo>
                  <a:cubicBezTo>
                    <a:pt x="726" y="17941"/>
                    <a:pt x="978" y="18626"/>
                    <a:pt x="1343" y="19201"/>
                  </a:cubicBezTo>
                  <a:cubicBezTo>
                    <a:pt x="1708" y="19776"/>
                    <a:pt x="2175" y="20224"/>
                    <a:pt x="2704" y="20506"/>
                  </a:cubicBezTo>
                  <a:cubicBezTo>
                    <a:pt x="4920" y="21359"/>
                    <a:pt x="6522" y="18784"/>
                    <a:pt x="6540" y="18761"/>
                  </a:cubicBezTo>
                  <a:cubicBezTo>
                    <a:pt x="6574" y="18703"/>
                    <a:pt x="6623" y="18665"/>
                    <a:pt x="6677" y="18654"/>
                  </a:cubicBezTo>
                  <a:cubicBezTo>
                    <a:pt x="6731" y="18642"/>
                    <a:pt x="6787" y="18658"/>
                    <a:pt x="6832" y="18699"/>
                  </a:cubicBezTo>
                  <a:cubicBezTo>
                    <a:pt x="6943" y="18799"/>
                    <a:pt x="9663" y="21113"/>
                    <a:pt x="11891" y="18361"/>
                  </a:cubicBezTo>
                  <a:cubicBezTo>
                    <a:pt x="11915" y="18330"/>
                    <a:pt x="11943" y="18307"/>
                    <a:pt x="11975" y="18294"/>
                  </a:cubicBezTo>
                  <a:cubicBezTo>
                    <a:pt x="12006" y="18280"/>
                    <a:pt x="12040" y="18277"/>
                    <a:pt x="12073" y="18284"/>
                  </a:cubicBezTo>
                  <a:cubicBezTo>
                    <a:pt x="14318" y="18776"/>
                    <a:pt x="14774" y="17093"/>
                    <a:pt x="15774" y="13403"/>
                  </a:cubicBezTo>
                  <a:lnTo>
                    <a:pt x="15897" y="12942"/>
                  </a:lnTo>
                  <a:cubicBezTo>
                    <a:pt x="17026" y="8806"/>
                    <a:pt x="18301" y="6723"/>
                    <a:pt x="20710" y="5147"/>
                  </a:cubicBezTo>
                  <a:cubicBezTo>
                    <a:pt x="19888" y="3792"/>
                    <a:pt x="18855" y="2684"/>
                    <a:pt x="17680" y="1898"/>
                  </a:cubicBezTo>
                  <a:cubicBezTo>
                    <a:pt x="16504" y="1112"/>
                    <a:pt x="15215" y="665"/>
                    <a:pt x="13897" y="589"/>
                  </a:cubicBezTo>
                  <a:lnTo>
                    <a:pt x="13447" y="574"/>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55" name="Freeform: Shape 462"/>
            <p:cNvSpPr/>
            <p:nvPr/>
          </p:nvSpPr>
          <p:spPr>
            <a:xfrm>
              <a:off x="1744969" y="1123844"/>
              <a:ext cx="37113" cy="104987"/>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4860" y="13405"/>
                    <a:pt x="7024" y="5239"/>
                    <a:pt x="0" y="0"/>
                  </a:cubicBezTo>
                  <a:lnTo>
                    <a:pt x="21600" y="21600"/>
                  </a:ln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56" name="Freeform: Shape 463"/>
            <p:cNvSpPr/>
            <p:nvPr/>
          </p:nvSpPr>
          <p:spPr>
            <a:xfrm>
              <a:off x="1743560" y="1122341"/>
              <a:ext cx="39822" cy="107816"/>
            </a:xfrm>
            <a:custGeom>
              <a:avLst/>
              <a:gdLst/>
              <a:ahLst/>
              <a:cxnLst>
                <a:cxn ang="0">
                  <a:pos x="wd2" y="hd2"/>
                </a:cxn>
                <a:cxn ang="5400000">
                  <a:pos x="wd2" y="hd2"/>
                </a:cxn>
                <a:cxn ang="10800000">
                  <a:pos x="wd2" y="hd2"/>
                </a:cxn>
                <a:cxn ang="16200000">
                  <a:pos x="wd2" y="hd2"/>
                </a:cxn>
              </a:cxnLst>
              <a:rect l="0" t="0" r="r" b="b"/>
              <a:pathLst>
                <a:path w="21569" h="21599" extrusionOk="0">
                  <a:moveTo>
                    <a:pt x="20866" y="21599"/>
                  </a:moveTo>
                  <a:cubicBezTo>
                    <a:pt x="20713" y="21598"/>
                    <a:pt x="20563" y="21579"/>
                    <a:pt x="20442" y="21546"/>
                  </a:cubicBezTo>
                  <a:cubicBezTo>
                    <a:pt x="20320" y="21512"/>
                    <a:pt x="20229" y="21464"/>
                    <a:pt x="20186" y="21410"/>
                  </a:cubicBezTo>
                  <a:cubicBezTo>
                    <a:pt x="13176" y="12494"/>
                    <a:pt x="6054" y="5038"/>
                    <a:pt x="122" y="413"/>
                  </a:cubicBezTo>
                  <a:cubicBezTo>
                    <a:pt x="65" y="380"/>
                    <a:pt x="25" y="345"/>
                    <a:pt x="10" y="307"/>
                  </a:cubicBezTo>
                  <a:cubicBezTo>
                    <a:pt x="-7" y="269"/>
                    <a:pt x="-1" y="231"/>
                    <a:pt x="27" y="194"/>
                  </a:cubicBezTo>
                  <a:cubicBezTo>
                    <a:pt x="53" y="157"/>
                    <a:pt x="103" y="123"/>
                    <a:pt x="169" y="94"/>
                  </a:cubicBezTo>
                  <a:cubicBezTo>
                    <a:pt x="237" y="65"/>
                    <a:pt x="320" y="41"/>
                    <a:pt x="412" y="25"/>
                  </a:cubicBezTo>
                  <a:cubicBezTo>
                    <a:pt x="505" y="8"/>
                    <a:pt x="607" y="0"/>
                    <a:pt x="711" y="0"/>
                  </a:cubicBezTo>
                  <a:cubicBezTo>
                    <a:pt x="815" y="-1"/>
                    <a:pt x="917" y="7"/>
                    <a:pt x="1011" y="23"/>
                  </a:cubicBezTo>
                  <a:cubicBezTo>
                    <a:pt x="1106" y="38"/>
                    <a:pt x="1189" y="61"/>
                    <a:pt x="1257" y="90"/>
                  </a:cubicBezTo>
                  <a:cubicBezTo>
                    <a:pt x="1325" y="118"/>
                    <a:pt x="1376" y="152"/>
                    <a:pt x="1406" y="189"/>
                  </a:cubicBezTo>
                  <a:cubicBezTo>
                    <a:pt x="7357" y="4836"/>
                    <a:pt x="14518" y="12320"/>
                    <a:pt x="21546" y="21264"/>
                  </a:cubicBezTo>
                  <a:cubicBezTo>
                    <a:pt x="21593" y="21329"/>
                    <a:pt x="21571" y="21399"/>
                    <a:pt x="21483" y="21459"/>
                  </a:cubicBezTo>
                  <a:cubicBezTo>
                    <a:pt x="21395" y="21519"/>
                    <a:pt x="21249" y="21564"/>
                    <a:pt x="21073" y="21585"/>
                  </a:cubicBezTo>
                  <a:lnTo>
                    <a:pt x="20866" y="2159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57" name="Freeform: Shape 464"/>
            <p:cNvSpPr/>
            <p:nvPr/>
          </p:nvSpPr>
          <p:spPr>
            <a:xfrm>
              <a:off x="1431091" y="1239713"/>
              <a:ext cx="26928" cy="692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6771" y="6638"/>
                    <a:pt x="14465" y="14005"/>
                    <a:pt x="21600" y="21600"/>
                  </a:cubicBezTo>
                  <a:lnTo>
                    <a:pt x="0" y="0"/>
                  </a:lnTo>
                  <a:close/>
                </a:path>
              </a:pathLst>
            </a:custGeom>
            <a:solidFill>
              <a:srgbClr val="F0E7E1"/>
            </a:solidFill>
            <a:ln w="12700" cap="flat">
              <a:noFill/>
              <a:miter lim="400000"/>
            </a:ln>
            <a:effectLst/>
          </p:spPr>
          <p:txBody>
            <a:bodyPr wrap="square" lIns="45719" tIns="45719" rIns="45719" bIns="45719" numCol="1" anchor="ctr">
              <a:noAutofit/>
            </a:bodyPr>
            <a:lstStyle/>
            <a:p>
              <a:endParaRPr/>
            </a:p>
          </p:txBody>
        </p:sp>
        <p:sp>
          <p:nvSpPr>
            <p:cNvPr id="2058" name="Freeform: Shape 465"/>
            <p:cNvSpPr/>
            <p:nvPr/>
          </p:nvSpPr>
          <p:spPr>
            <a:xfrm>
              <a:off x="1429779" y="1238530"/>
              <a:ext cx="29574" cy="71771"/>
            </a:xfrm>
            <a:custGeom>
              <a:avLst/>
              <a:gdLst/>
              <a:ahLst/>
              <a:cxnLst>
                <a:cxn ang="0">
                  <a:pos x="wd2" y="hd2"/>
                </a:cxn>
                <a:cxn ang="5400000">
                  <a:pos x="wd2" y="hd2"/>
                </a:cxn>
                <a:cxn ang="10800000">
                  <a:pos x="wd2" y="hd2"/>
                </a:cxn>
                <a:cxn ang="16200000">
                  <a:pos x="wd2" y="hd2"/>
                </a:cxn>
              </a:cxnLst>
              <a:rect l="0" t="0" r="r" b="b"/>
              <a:pathLst>
                <a:path w="21591" h="21597" extrusionOk="0">
                  <a:moveTo>
                    <a:pt x="20615" y="21588"/>
                  </a:moveTo>
                  <a:cubicBezTo>
                    <a:pt x="20422" y="21585"/>
                    <a:pt x="20233" y="21559"/>
                    <a:pt x="20075" y="21512"/>
                  </a:cubicBezTo>
                  <a:cubicBezTo>
                    <a:pt x="19917" y="21466"/>
                    <a:pt x="19795" y="21401"/>
                    <a:pt x="19726" y="21326"/>
                  </a:cubicBezTo>
                  <a:cubicBezTo>
                    <a:pt x="14201" y="15102"/>
                    <a:pt x="8470" y="9183"/>
                    <a:pt x="2919" y="3483"/>
                  </a:cubicBezTo>
                  <a:lnTo>
                    <a:pt x="67" y="534"/>
                  </a:lnTo>
                  <a:cubicBezTo>
                    <a:pt x="21" y="486"/>
                    <a:pt x="-2" y="436"/>
                    <a:pt x="1" y="384"/>
                  </a:cubicBezTo>
                  <a:cubicBezTo>
                    <a:pt x="3" y="334"/>
                    <a:pt x="29" y="283"/>
                    <a:pt x="80" y="236"/>
                  </a:cubicBezTo>
                  <a:cubicBezTo>
                    <a:pt x="128" y="190"/>
                    <a:pt x="202" y="147"/>
                    <a:pt x="291" y="112"/>
                  </a:cubicBezTo>
                  <a:cubicBezTo>
                    <a:pt x="380" y="77"/>
                    <a:pt x="485" y="48"/>
                    <a:pt x="602" y="30"/>
                  </a:cubicBezTo>
                  <a:cubicBezTo>
                    <a:pt x="717" y="10"/>
                    <a:pt x="844" y="-1"/>
                    <a:pt x="969" y="0"/>
                  </a:cubicBezTo>
                  <a:cubicBezTo>
                    <a:pt x="1096" y="0"/>
                    <a:pt x="1221" y="10"/>
                    <a:pt x="1338" y="31"/>
                  </a:cubicBezTo>
                  <a:cubicBezTo>
                    <a:pt x="1455" y="51"/>
                    <a:pt x="1560" y="82"/>
                    <a:pt x="1648" y="120"/>
                  </a:cubicBezTo>
                  <a:cubicBezTo>
                    <a:pt x="1735" y="157"/>
                    <a:pt x="1804" y="202"/>
                    <a:pt x="1847" y="251"/>
                  </a:cubicBezTo>
                  <a:lnTo>
                    <a:pt x="4676" y="3190"/>
                  </a:lnTo>
                  <a:cubicBezTo>
                    <a:pt x="9973" y="8658"/>
                    <a:pt x="15983" y="14861"/>
                    <a:pt x="21534" y="21085"/>
                  </a:cubicBezTo>
                  <a:cubicBezTo>
                    <a:pt x="21577" y="21133"/>
                    <a:pt x="21598" y="21185"/>
                    <a:pt x="21590" y="21237"/>
                  </a:cubicBezTo>
                  <a:cubicBezTo>
                    <a:pt x="21585" y="21289"/>
                    <a:pt x="21554" y="21341"/>
                    <a:pt x="21499" y="21388"/>
                  </a:cubicBezTo>
                  <a:cubicBezTo>
                    <a:pt x="21445" y="21434"/>
                    <a:pt x="21369" y="21476"/>
                    <a:pt x="21272" y="21511"/>
                  </a:cubicBezTo>
                  <a:cubicBezTo>
                    <a:pt x="21178" y="21546"/>
                    <a:pt x="21068" y="21572"/>
                    <a:pt x="20946" y="21588"/>
                  </a:cubicBezTo>
                  <a:cubicBezTo>
                    <a:pt x="20839" y="21599"/>
                    <a:pt x="20725" y="21599"/>
                    <a:pt x="20615" y="2158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59" name="Freeform: Shape 466"/>
            <p:cNvSpPr/>
            <p:nvPr/>
          </p:nvSpPr>
          <p:spPr>
            <a:xfrm>
              <a:off x="2323086" y="484513"/>
              <a:ext cx="199515" cy="232746"/>
            </a:xfrm>
            <a:custGeom>
              <a:avLst/>
              <a:gdLst/>
              <a:ahLst/>
              <a:cxnLst>
                <a:cxn ang="0">
                  <a:pos x="wd2" y="hd2"/>
                </a:cxn>
                <a:cxn ang="5400000">
                  <a:pos x="wd2" y="hd2"/>
                </a:cxn>
                <a:cxn ang="10800000">
                  <a:pos x="wd2" y="hd2"/>
                </a:cxn>
                <a:cxn ang="16200000">
                  <a:pos x="wd2" y="hd2"/>
                </a:cxn>
              </a:cxnLst>
              <a:rect l="0" t="0" r="r" b="b"/>
              <a:pathLst>
                <a:path w="21303" h="21423" extrusionOk="0">
                  <a:moveTo>
                    <a:pt x="21303" y="7258"/>
                  </a:moveTo>
                  <a:lnTo>
                    <a:pt x="19415" y="8026"/>
                  </a:lnTo>
                  <a:cubicBezTo>
                    <a:pt x="19415" y="8026"/>
                    <a:pt x="15225" y="10048"/>
                    <a:pt x="12577" y="9037"/>
                  </a:cubicBezTo>
                  <a:cubicBezTo>
                    <a:pt x="9929" y="8026"/>
                    <a:pt x="9754" y="3900"/>
                    <a:pt x="9542" y="2353"/>
                  </a:cubicBezTo>
                  <a:cubicBezTo>
                    <a:pt x="9330" y="805"/>
                    <a:pt x="8823" y="427"/>
                    <a:pt x="8101" y="125"/>
                  </a:cubicBezTo>
                  <a:cubicBezTo>
                    <a:pt x="7378" y="-177"/>
                    <a:pt x="6358" y="22"/>
                    <a:pt x="6086" y="1239"/>
                  </a:cubicBezTo>
                  <a:cubicBezTo>
                    <a:pt x="5980" y="1081"/>
                    <a:pt x="5838" y="944"/>
                    <a:pt x="5667" y="837"/>
                  </a:cubicBezTo>
                  <a:cubicBezTo>
                    <a:pt x="5497" y="729"/>
                    <a:pt x="5302" y="653"/>
                    <a:pt x="5095" y="614"/>
                  </a:cubicBezTo>
                  <a:cubicBezTo>
                    <a:pt x="4889" y="575"/>
                    <a:pt x="4675" y="574"/>
                    <a:pt x="4468" y="610"/>
                  </a:cubicBezTo>
                  <a:cubicBezTo>
                    <a:pt x="4261" y="647"/>
                    <a:pt x="4065" y="719"/>
                    <a:pt x="3893" y="825"/>
                  </a:cubicBezTo>
                  <a:cubicBezTo>
                    <a:pt x="3588" y="1001"/>
                    <a:pt x="3334" y="1234"/>
                    <a:pt x="3150" y="1507"/>
                  </a:cubicBezTo>
                  <a:cubicBezTo>
                    <a:pt x="2967" y="1780"/>
                    <a:pt x="2857" y="2086"/>
                    <a:pt x="2831" y="2401"/>
                  </a:cubicBezTo>
                  <a:cubicBezTo>
                    <a:pt x="2489" y="2135"/>
                    <a:pt x="1975" y="1974"/>
                    <a:pt x="1248" y="2327"/>
                  </a:cubicBezTo>
                  <a:cubicBezTo>
                    <a:pt x="455" y="2719"/>
                    <a:pt x="165" y="3672"/>
                    <a:pt x="46" y="4549"/>
                  </a:cubicBezTo>
                  <a:cubicBezTo>
                    <a:pt x="-297" y="7056"/>
                    <a:pt x="1379" y="10408"/>
                    <a:pt x="2600" y="12328"/>
                  </a:cubicBezTo>
                  <a:cubicBezTo>
                    <a:pt x="4204" y="14809"/>
                    <a:pt x="4807" y="17680"/>
                    <a:pt x="4313" y="20489"/>
                  </a:cubicBezTo>
                  <a:lnTo>
                    <a:pt x="12551" y="21423"/>
                  </a:lnTo>
                  <a:lnTo>
                    <a:pt x="12819" y="19738"/>
                  </a:lnTo>
                  <a:cubicBezTo>
                    <a:pt x="13870" y="16084"/>
                    <a:pt x="15668" y="14411"/>
                    <a:pt x="18286" y="12238"/>
                  </a:cubicBezTo>
                  <a:cubicBezTo>
                    <a:pt x="19863" y="10885"/>
                    <a:pt x="20916" y="9146"/>
                    <a:pt x="21303" y="7258"/>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2060" name="Freeform: Shape 467"/>
            <p:cNvSpPr/>
            <p:nvPr/>
          </p:nvSpPr>
          <p:spPr>
            <a:xfrm>
              <a:off x="2321874" y="483237"/>
              <a:ext cx="202102" cy="235313"/>
            </a:xfrm>
            <a:custGeom>
              <a:avLst/>
              <a:gdLst/>
              <a:ahLst/>
              <a:cxnLst>
                <a:cxn ang="0">
                  <a:pos x="wd2" y="hd2"/>
                </a:cxn>
                <a:cxn ang="5400000">
                  <a:pos x="wd2" y="hd2"/>
                </a:cxn>
                <a:cxn ang="10800000">
                  <a:pos x="wd2" y="hd2"/>
                </a:cxn>
                <a:cxn ang="16200000">
                  <a:pos x="wd2" y="hd2"/>
                </a:cxn>
              </a:cxnLst>
              <a:rect l="0" t="0" r="r" b="b"/>
              <a:pathLst>
                <a:path w="21246" h="21595" extrusionOk="0">
                  <a:moveTo>
                    <a:pt x="12481" y="21595"/>
                  </a:moveTo>
                  <a:lnTo>
                    <a:pt x="4367" y="20664"/>
                  </a:lnTo>
                  <a:cubicBezTo>
                    <a:pt x="4349" y="20662"/>
                    <a:pt x="4331" y="20657"/>
                    <a:pt x="4316" y="20650"/>
                  </a:cubicBezTo>
                  <a:cubicBezTo>
                    <a:pt x="4300" y="20642"/>
                    <a:pt x="4286" y="20632"/>
                    <a:pt x="4275" y="20619"/>
                  </a:cubicBezTo>
                  <a:cubicBezTo>
                    <a:pt x="4254" y="20592"/>
                    <a:pt x="4245" y="20561"/>
                    <a:pt x="4250" y="20529"/>
                  </a:cubicBezTo>
                  <a:cubicBezTo>
                    <a:pt x="4731" y="17754"/>
                    <a:pt x="4144" y="14918"/>
                    <a:pt x="2581" y="12466"/>
                  </a:cubicBezTo>
                  <a:cubicBezTo>
                    <a:pt x="1885" y="11365"/>
                    <a:pt x="-352" y="7549"/>
                    <a:pt x="48" y="4639"/>
                  </a:cubicBezTo>
                  <a:cubicBezTo>
                    <a:pt x="209" y="3426"/>
                    <a:pt x="620" y="2671"/>
                    <a:pt x="1302" y="2335"/>
                  </a:cubicBezTo>
                  <a:cubicBezTo>
                    <a:pt x="1523" y="2197"/>
                    <a:pt x="1787" y="2120"/>
                    <a:pt x="2060" y="2113"/>
                  </a:cubicBezTo>
                  <a:cubicBezTo>
                    <a:pt x="2332" y="2106"/>
                    <a:pt x="2600" y="2170"/>
                    <a:pt x="2831" y="2296"/>
                  </a:cubicBezTo>
                  <a:cubicBezTo>
                    <a:pt x="2880" y="2002"/>
                    <a:pt x="3000" y="1721"/>
                    <a:pt x="3184" y="1470"/>
                  </a:cubicBezTo>
                  <a:cubicBezTo>
                    <a:pt x="3367" y="1219"/>
                    <a:pt x="3609" y="1006"/>
                    <a:pt x="3894" y="843"/>
                  </a:cubicBezTo>
                  <a:cubicBezTo>
                    <a:pt x="4065" y="730"/>
                    <a:pt x="4261" y="649"/>
                    <a:pt x="4471" y="607"/>
                  </a:cubicBezTo>
                  <a:cubicBezTo>
                    <a:pt x="4680" y="564"/>
                    <a:pt x="4897" y="561"/>
                    <a:pt x="5108" y="597"/>
                  </a:cubicBezTo>
                  <a:cubicBezTo>
                    <a:pt x="5478" y="662"/>
                    <a:pt x="5814" y="832"/>
                    <a:pt x="6065" y="1080"/>
                  </a:cubicBezTo>
                  <a:cubicBezTo>
                    <a:pt x="6120" y="877"/>
                    <a:pt x="6223" y="687"/>
                    <a:pt x="6367" y="522"/>
                  </a:cubicBezTo>
                  <a:cubicBezTo>
                    <a:pt x="6512" y="356"/>
                    <a:pt x="6695" y="219"/>
                    <a:pt x="6904" y="120"/>
                  </a:cubicBezTo>
                  <a:cubicBezTo>
                    <a:pt x="7104" y="37"/>
                    <a:pt x="7323" y="-4"/>
                    <a:pt x="7543" y="0"/>
                  </a:cubicBezTo>
                  <a:cubicBezTo>
                    <a:pt x="7764" y="4"/>
                    <a:pt x="7981" y="52"/>
                    <a:pt x="8177" y="142"/>
                  </a:cubicBezTo>
                  <a:cubicBezTo>
                    <a:pt x="8888" y="462"/>
                    <a:pt x="9452" y="821"/>
                    <a:pt x="9672" y="2456"/>
                  </a:cubicBezTo>
                  <a:cubicBezTo>
                    <a:pt x="9694" y="2616"/>
                    <a:pt x="9713" y="2802"/>
                    <a:pt x="9739" y="3010"/>
                  </a:cubicBezTo>
                  <a:cubicBezTo>
                    <a:pt x="9940" y="4806"/>
                    <a:pt x="10314" y="8132"/>
                    <a:pt x="12580" y="9025"/>
                  </a:cubicBezTo>
                  <a:cubicBezTo>
                    <a:pt x="15092" y="9985"/>
                    <a:pt x="19147" y="8039"/>
                    <a:pt x="19180" y="8020"/>
                  </a:cubicBezTo>
                  <a:lnTo>
                    <a:pt x="21050" y="7251"/>
                  </a:lnTo>
                  <a:cubicBezTo>
                    <a:pt x="21071" y="7241"/>
                    <a:pt x="21095" y="7234"/>
                    <a:pt x="21120" y="7234"/>
                  </a:cubicBezTo>
                  <a:cubicBezTo>
                    <a:pt x="21144" y="7234"/>
                    <a:pt x="21168" y="7241"/>
                    <a:pt x="21189" y="7251"/>
                  </a:cubicBezTo>
                  <a:cubicBezTo>
                    <a:pt x="21209" y="7264"/>
                    <a:pt x="21225" y="7281"/>
                    <a:pt x="21235" y="7300"/>
                  </a:cubicBezTo>
                  <a:cubicBezTo>
                    <a:pt x="21245" y="7320"/>
                    <a:pt x="21248" y="7342"/>
                    <a:pt x="21244" y="7363"/>
                  </a:cubicBezTo>
                  <a:cubicBezTo>
                    <a:pt x="20853" y="9272"/>
                    <a:pt x="19801" y="11029"/>
                    <a:pt x="18230" y="12399"/>
                  </a:cubicBezTo>
                  <a:cubicBezTo>
                    <a:pt x="15664" y="14556"/>
                    <a:pt x="13904" y="16240"/>
                    <a:pt x="12884" y="19818"/>
                  </a:cubicBezTo>
                  <a:lnTo>
                    <a:pt x="12628" y="21486"/>
                  </a:lnTo>
                  <a:cubicBezTo>
                    <a:pt x="12623" y="21517"/>
                    <a:pt x="12606" y="21545"/>
                    <a:pt x="12579" y="21565"/>
                  </a:cubicBezTo>
                  <a:cubicBezTo>
                    <a:pt x="12552" y="21585"/>
                    <a:pt x="12517" y="21596"/>
                    <a:pt x="12481" y="21595"/>
                  </a:cubicBezTo>
                  <a:close/>
                  <a:moveTo>
                    <a:pt x="4528" y="20443"/>
                  </a:moveTo>
                  <a:lnTo>
                    <a:pt x="12364" y="21336"/>
                  </a:lnTo>
                  <a:lnTo>
                    <a:pt x="12609" y="19774"/>
                  </a:lnTo>
                  <a:cubicBezTo>
                    <a:pt x="13647" y="16118"/>
                    <a:pt x="15429" y="14412"/>
                    <a:pt x="18032" y="12226"/>
                  </a:cubicBezTo>
                  <a:cubicBezTo>
                    <a:pt x="19493" y="10953"/>
                    <a:pt x="20496" y="9335"/>
                    <a:pt x="20918" y="7571"/>
                  </a:cubicBezTo>
                  <a:lnTo>
                    <a:pt x="19297" y="8237"/>
                  </a:lnTo>
                  <a:cubicBezTo>
                    <a:pt x="19136" y="8317"/>
                    <a:pt x="15092" y="10267"/>
                    <a:pt x="12452" y="9249"/>
                  </a:cubicBezTo>
                  <a:cubicBezTo>
                    <a:pt x="10043" y="8314"/>
                    <a:pt x="9658" y="4883"/>
                    <a:pt x="9449" y="3036"/>
                  </a:cubicBezTo>
                  <a:cubicBezTo>
                    <a:pt x="9427" y="2831"/>
                    <a:pt x="9405" y="2645"/>
                    <a:pt x="9383" y="2488"/>
                  </a:cubicBezTo>
                  <a:cubicBezTo>
                    <a:pt x="9181" y="968"/>
                    <a:pt x="8697" y="648"/>
                    <a:pt x="8037" y="360"/>
                  </a:cubicBezTo>
                  <a:cubicBezTo>
                    <a:pt x="7879" y="287"/>
                    <a:pt x="7705" y="247"/>
                    <a:pt x="7526" y="243"/>
                  </a:cubicBezTo>
                  <a:cubicBezTo>
                    <a:pt x="7348" y="240"/>
                    <a:pt x="7172" y="273"/>
                    <a:pt x="7011" y="340"/>
                  </a:cubicBezTo>
                  <a:cubicBezTo>
                    <a:pt x="6799" y="451"/>
                    <a:pt x="6621" y="602"/>
                    <a:pt x="6489" y="783"/>
                  </a:cubicBezTo>
                  <a:cubicBezTo>
                    <a:pt x="6357" y="965"/>
                    <a:pt x="6276" y="1170"/>
                    <a:pt x="6252" y="1384"/>
                  </a:cubicBezTo>
                  <a:cubicBezTo>
                    <a:pt x="6247" y="1408"/>
                    <a:pt x="6234" y="1429"/>
                    <a:pt x="6215" y="1447"/>
                  </a:cubicBezTo>
                  <a:cubicBezTo>
                    <a:pt x="6195" y="1464"/>
                    <a:pt x="6170" y="1476"/>
                    <a:pt x="6143" y="1480"/>
                  </a:cubicBezTo>
                  <a:cubicBezTo>
                    <a:pt x="6116" y="1484"/>
                    <a:pt x="6088" y="1482"/>
                    <a:pt x="6063" y="1472"/>
                  </a:cubicBezTo>
                  <a:cubicBezTo>
                    <a:pt x="6038" y="1462"/>
                    <a:pt x="6016" y="1446"/>
                    <a:pt x="6002" y="1426"/>
                  </a:cubicBezTo>
                  <a:cubicBezTo>
                    <a:pt x="5895" y="1277"/>
                    <a:pt x="5754" y="1149"/>
                    <a:pt x="5589" y="1048"/>
                  </a:cubicBezTo>
                  <a:cubicBezTo>
                    <a:pt x="5424" y="948"/>
                    <a:pt x="5238" y="877"/>
                    <a:pt x="5042" y="840"/>
                  </a:cubicBezTo>
                  <a:cubicBezTo>
                    <a:pt x="4867" y="812"/>
                    <a:pt x="4687" y="815"/>
                    <a:pt x="4514" y="851"/>
                  </a:cubicBezTo>
                  <a:cubicBezTo>
                    <a:pt x="4341" y="887"/>
                    <a:pt x="4178" y="954"/>
                    <a:pt x="4037" y="1048"/>
                  </a:cubicBezTo>
                  <a:cubicBezTo>
                    <a:pt x="3751" y="1213"/>
                    <a:pt x="3513" y="1434"/>
                    <a:pt x="3342" y="1693"/>
                  </a:cubicBezTo>
                  <a:cubicBezTo>
                    <a:pt x="3170" y="1951"/>
                    <a:pt x="3069" y="2241"/>
                    <a:pt x="3047" y="2540"/>
                  </a:cubicBezTo>
                  <a:cubicBezTo>
                    <a:pt x="3043" y="2561"/>
                    <a:pt x="3032" y="2582"/>
                    <a:pt x="3016" y="2599"/>
                  </a:cubicBezTo>
                  <a:cubicBezTo>
                    <a:pt x="3000" y="2615"/>
                    <a:pt x="2979" y="2628"/>
                    <a:pt x="2955" y="2636"/>
                  </a:cubicBezTo>
                  <a:cubicBezTo>
                    <a:pt x="2932" y="2642"/>
                    <a:pt x="2907" y="2643"/>
                    <a:pt x="2884" y="2638"/>
                  </a:cubicBezTo>
                  <a:cubicBezTo>
                    <a:pt x="2860" y="2634"/>
                    <a:pt x="2838" y="2624"/>
                    <a:pt x="2820" y="2610"/>
                  </a:cubicBezTo>
                  <a:cubicBezTo>
                    <a:pt x="2630" y="2460"/>
                    <a:pt x="2388" y="2373"/>
                    <a:pt x="2133" y="2362"/>
                  </a:cubicBezTo>
                  <a:cubicBezTo>
                    <a:pt x="1878" y="2352"/>
                    <a:pt x="1627" y="2419"/>
                    <a:pt x="1423" y="2552"/>
                  </a:cubicBezTo>
                  <a:cubicBezTo>
                    <a:pt x="821" y="2850"/>
                    <a:pt x="458" y="3545"/>
                    <a:pt x="323" y="4678"/>
                  </a:cubicBezTo>
                  <a:cubicBezTo>
                    <a:pt x="-44" y="7517"/>
                    <a:pt x="2156" y="11275"/>
                    <a:pt x="2823" y="12360"/>
                  </a:cubicBezTo>
                  <a:cubicBezTo>
                    <a:pt x="4385" y="14820"/>
                    <a:pt x="4983" y="17658"/>
                    <a:pt x="4528" y="2044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61" name="Freeform: Shape 468"/>
            <p:cNvSpPr/>
            <p:nvPr/>
          </p:nvSpPr>
          <p:spPr>
            <a:xfrm>
              <a:off x="2310926" y="686927"/>
              <a:ext cx="495373" cy="756364"/>
            </a:xfrm>
            <a:custGeom>
              <a:avLst/>
              <a:gdLst/>
              <a:ahLst/>
              <a:cxnLst>
                <a:cxn ang="0">
                  <a:pos x="wd2" y="hd2"/>
                </a:cxn>
                <a:cxn ang="5400000">
                  <a:pos x="wd2" y="hd2"/>
                </a:cxn>
                <a:cxn ang="10800000">
                  <a:pos x="wd2" y="hd2"/>
                </a:cxn>
                <a:cxn ang="16200000">
                  <a:pos x="wd2" y="hd2"/>
                </a:cxn>
              </a:cxnLst>
              <a:rect l="0" t="0" r="r" b="b"/>
              <a:pathLst>
                <a:path w="21412" h="21044" extrusionOk="0">
                  <a:moveTo>
                    <a:pt x="21366" y="20120"/>
                  </a:moveTo>
                  <a:cubicBezTo>
                    <a:pt x="21418" y="19953"/>
                    <a:pt x="21426" y="19781"/>
                    <a:pt x="21390" y="19613"/>
                  </a:cubicBezTo>
                  <a:cubicBezTo>
                    <a:pt x="21191" y="18605"/>
                    <a:pt x="19341" y="14648"/>
                    <a:pt x="19710" y="12687"/>
                  </a:cubicBezTo>
                  <a:cubicBezTo>
                    <a:pt x="20042" y="10935"/>
                    <a:pt x="18825" y="9358"/>
                    <a:pt x="17892" y="8061"/>
                  </a:cubicBezTo>
                  <a:cubicBezTo>
                    <a:pt x="17074" y="8074"/>
                    <a:pt x="16255" y="8053"/>
                    <a:pt x="15441" y="7997"/>
                  </a:cubicBezTo>
                  <a:cubicBezTo>
                    <a:pt x="13537" y="7872"/>
                    <a:pt x="10582" y="6833"/>
                    <a:pt x="8807" y="6146"/>
                  </a:cubicBezTo>
                  <a:cubicBezTo>
                    <a:pt x="8348" y="5968"/>
                    <a:pt x="7963" y="5722"/>
                    <a:pt x="7683" y="5429"/>
                  </a:cubicBezTo>
                  <a:cubicBezTo>
                    <a:pt x="7403" y="5135"/>
                    <a:pt x="7237" y="4803"/>
                    <a:pt x="7198" y="4459"/>
                  </a:cubicBezTo>
                  <a:cubicBezTo>
                    <a:pt x="7082" y="3401"/>
                    <a:pt x="6939" y="1888"/>
                    <a:pt x="7010" y="1439"/>
                  </a:cubicBezTo>
                  <a:cubicBezTo>
                    <a:pt x="7125" y="724"/>
                    <a:pt x="6241" y="119"/>
                    <a:pt x="4163" y="10"/>
                  </a:cubicBezTo>
                  <a:cubicBezTo>
                    <a:pt x="2086" y="-100"/>
                    <a:pt x="880" y="762"/>
                    <a:pt x="634" y="2556"/>
                  </a:cubicBezTo>
                  <a:cubicBezTo>
                    <a:pt x="464" y="3802"/>
                    <a:pt x="236" y="4865"/>
                    <a:pt x="31" y="6257"/>
                  </a:cubicBezTo>
                  <a:cubicBezTo>
                    <a:pt x="-174" y="7650"/>
                    <a:pt x="657" y="8108"/>
                    <a:pt x="1653" y="8676"/>
                  </a:cubicBezTo>
                  <a:cubicBezTo>
                    <a:pt x="2650" y="9243"/>
                    <a:pt x="7090" y="11387"/>
                    <a:pt x="7090" y="11387"/>
                  </a:cubicBezTo>
                  <a:cubicBezTo>
                    <a:pt x="7090" y="11387"/>
                    <a:pt x="4917" y="15198"/>
                    <a:pt x="3862" y="16791"/>
                  </a:cubicBezTo>
                  <a:cubicBezTo>
                    <a:pt x="3182" y="17854"/>
                    <a:pt x="2639" y="18951"/>
                    <a:pt x="2238" y="20071"/>
                  </a:cubicBezTo>
                  <a:cubicBezTo>
                    <a:pt x="2238" y="20071"/>
                    <a:pt x="6139" y="21500"/>
                    <a:pt x="12400" y="20895"/>
                  </a:cubicBezTo>
                  <a:cubicBezTo>
                    <a:pt x="18661" y="20291"/>
                    <a:pt x="20089" y="19577"/>
                    <a:pt x="21167" y="20016"/>
                  </a:cubicBezTo>
                  <a:lnTo>
                    <a:pt x="21366" y="20120"/>
                  </a:lnTo>
                  <a:close/>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2062" name="Freeform: Shape 469"/>
            <p:cNvSpPr/>
            <p:nvPr/>
          </p:nvSpPr>
          <p:spPr>
            <a:xfrm>
              <a:off x="2309967" y="685781"/>
              <a:ext cx="497498" cy="758921"/>
            </a:xfrm>
            <a:custGeom>
              <a:avLst/>
              <a:gdLst/>
              <a:ahLst/>
              <a:cxnLst>
                <a:cxn ang="0">
                  <a:pos x="wd2" y="hd2"/>
                </a:cxn>
                <a:cxn ang="5400000">
                  <a:pos x="wd2" y="hd2"/>
                </a:cxn>
                <a:cxn ang="10800000">
                  <a:pos x="wd2" y="hd2"/>
                </a:cxn>
                <a:cxn ang="16200000">
                  <a:pos x="wd2" y="hd2"/>
                </a:cxn>
              </a:cxnLst>
              <a:rect l="0" t="0" r="r" b="b"/>
              <a:pathLst>
                <a:path w="21423" h="21153" extrusionOk="0">
                  <a:moveTo>
                    <a:pt x="9359" y="21153"/>
                  </a:moveTo>
                  <a:cubicBezTo>
                    <a:pt x="7883" y="21156"/>
                    <a:pt x="6411" y="21044"/>
                    <a:pt x="4977" y="20817"/>
                  </a:cubicBezTo>
                  <a:cubicBezTo>
                    <a:pt x="3237" y="20537"/>
                    <a:pt x="2249" y="20178"/>
                    <a:pt x="2240" y="20174"/>
                  </a:cubicBezTo>
                  <a:cubicBezTo>
                    <a:pt x="2230" y="20170"/>
                    <a:pt x="2221" y="20164"/>
                    <a:pt x="2216" y="20157"/>
                  </a:cubicBezTo>
                  <a:cubicBezTo>
                    <a:pt x="2211" y="20150"/>
                    <a:pt x="2210" y="20142"/>
                    <a:pt x="2213" y="20134"/>
                  </a:cubicBezTo>
                  <a:cubicBezTo>
                    <a:pt x="2614" y="19010"/>
                    <a:pt x="3155" y="17909"/>
                    <a:pt x="3832" y="16842"/>
                  </a:cubicBezTo>
                  <a:cubicBezTo>
                    <a:pt x="4823" y="15333"/>
                    <a:pt x="6857" y="11787"/>
                    <a:pt x="7049" y="11455"/>
                  </a:cubicBezTo>
                  <a:cubicBezTo>
                    <a:pt x="6638" y="11255"/>
                    <a:pt x="2601" y="9290"/>
                    <a:pt x="1663" y="8754"/>
                  </a:cubicBezTo>
                  <a:lnTo>
                    <a:pt x="1639" y="8739"/>
                  </a:lnTo>
                  <a:cubicBezTo>
                    <a:pt x="668" y="8183"/>
                    <a:pt x="-163" y="7702"/>
                    <a:pt x="28" y="6300"/>
                  </a:cubicBezTo>
                  <a:cubicBezTo>
                    <a:pt x="125" y="5614"/>
                    <a:pt x="231" y="5008"/>
                    <a:pt x="328" y="4422"/>
                  </a:cubicBezTo>
                  <a:cubicBezTo>
                    <a:pt x="435" y="3807"/>
                    <a:pt x="534" y="3228"/>
                    <a:pt x="629" y="2593"/>
                  </a:cubicBezTo>
                  <a:cubicBezTo>
                    <a:pt x="875" y="790"/>
                    <a:pt x="2114" y="-102"/>
                    <a:pt x="4205" y="9"/>
                  </a:cubicBezTo>
                  <a:cubicBezTo>
                    <a:pt x="5378" y="71"/>
                    <a:pt x="6246" y="300"/>
                    <a:pt x="6716" y="663"/>
                  </a:cubicBezTo>
                  <a:cubicBezTo>
                    <a:pt x="6861" y="775"/>
                    <a:pt x="6969" y="906"/>
                    <a:pt x="7034" y="1046"/>
                  </a:cubicBezTo>
                  <a:cubicBezTo>
                    <a:pt x="7098" y="1187"/>
                    <a:pt x="7118" y="1334"/>
                    <a:pt x="7091" y="1480"/>
                  </a:cubicBezTo>
                  <a:cubicBezTo>
                    <a:pt x="7022" y="1919"/>
                    <a:pt x="7156" y="3365"/>
                    <a:pt x="7279" y="4499"/>
                  </a:cubicBezTo>
                  <a:cubicBezTo>
                    <a:pt x="7316" y="4837"/>
                    <a:pt x="7478" y="5163"/>
                    <a:pt x="7751" y="5452"/>
                  </a:cubicBezTo>
                  <a:cubicBezTo>
                    <a:pt x="8023" y="5740"/>
                    <a:pt x="8399" y="5982"/>
                    <a:pt x="8846" y="6157"/>
                  </a:cubicBezTo>
                  <a:cubicBezTo>
                    <a:pt x="10480" y="6794"/>
                    <a:pt x="13501" y="7881"/>
                    <a:pt x="15424" y="8004"/>
                  </a:cubicBezTo>
                  <a:cubicBezTo>
                    <a:pt x="16232" y="8059"/>
                    <a:pt x="17045" y="8080"/>
                    <a:pt x="17857" y="8068"/>
                  </a:cubicBezTo>
                  <a:cubicBezTo>
                    <a:pt x="17868" y="8068"/>
                    <a:pt x="17879" y="8069"/>
                    <a:pt x="17889" y="8073"/>
                  </a:cubicBezTo>
                  <a:cubicBezTo>
                    <a:pt x="17899" y="8076"/>
                    <a:pt x="17907" y="8082"/>
                    <a:pt x="17911" y="8089"/>
                  </a:cubicBezTo>
                  <a:lnTo>
                    <a:pt x="18042" y="8270"/>
                  </a:lnTo>
                  <a:cubicBezTo>
                    <a:pt x="18934" y="9513"/>
                    <a:pt x="20044" y="11058"/>
                    <a:pt x="19727" y="12742"/>
                  </a:cubicBezTo>
                  <a:cubicBezTo>
                    <a:pt x="19464" y="14148"/>
                    <a:pt x="20344" y="16602"/>
                    <a:pt x="20928" y="18227"/>
                  </a:cubicBezTo>
                  <a:cubicBezTo>
                    <a:pt x="21160" y="18874"/>
                    <a:pt x="21344" y="19385"/>
                    <a:pt x="21400" y="19671"/>
                  </a:cubicBezTo>
                  <a:cubicBezTo>
                    <a:pt x="21437" y="19844"/>
                    <a:pt x="21429" y="20020"/>
                    <a:pt x="21376" y="20191"/>
                  </a:cubicBezTo>
                  <a:cubicBezTo>
                    <a:pt x="21374" y="20197"/>
                    <a:pt x="21369" y="20203"/>
                    <a:pt x="21363" y="20207"/>
                  </a:cubicBezTo>
                  <a:cubicBezTo>
                    <a:pt x="21357" y="20212"/>
                    <a:pt x="21349" y="20215"/>
                    <a:pt x="21340" y="20218"/>
                  </a:cubicBezTo>
                  <a:cubicBezTo>
                    <a:pt x="21331" y="20220"/>
                    <a:pt x="21321" y="20220"/>
                    <a:pt x="21312" y="20219"/>
                  </a:cubicBezTo>
                  <a:cubicBezTo>
                    <a:pt x="21302" y="20218"/>
                    <a:pt x="21294" y="20215"/>
                    <a:pt x="21286" y="20212"/>
                  </a:cubicBezTo>
                  <a:lnTo>
                    <a:pt x="21083" y="20108"/>
                  </a:lnTo>
                  <a:cubicBezTo>
                    <a:pt x="20509" y="19873"/>
                    <a:pt x="19800" y="19987"/>
                    <a:pt x="18249" y="20235"/>
                  </a:cubicBezTo>
                  <a:cubicBezTo>
                    <a:pt x="16317" y="20552"/>
                    <a:pt x="14363" y="20806"/>
                    <a:pt x="12392" y="20996"/>
                  </a:cubicBezTo>
                  <a:cubicBezTo>
                    <a:pt x="11388" y="21097"/>
                    <a:pt x="10375" y="21149"/>
                    <a:pt x="9359" y="21153"/>
                  </a:cubicBezTo>
                  <a:close/>
                  <a:moveTo>
                    <a:pt x="2332" y="20123"/>
                  </a:moveTo>
                  <a:cubicBezTo>
                    <a:pt x="2742" y="20263"/>
                    <a:pt x="6554" y="21498"/>
                    <a:pt x="12383" y="20932"/>
                  </a:cubicBezTo>
                  <a:cubicBezTo>
                    <a:pt x="14350" y="20742"/>
                    <a:pt x="16301" y="20489"/>
                    <a:pt x="18228" y="20172"/>
                  </a:cubicBezTo>
                  <a:cubicBezTo>
                    <a:pt x="19811" y="19919"/>
                    <a:pt x="20533" y="19803"/>
                    <a:pt x="21154" y="20056"/>
                  </a:cubicBezTo>
                  <a:lnTo>
                    <a:pt x="21289" y="20125"/>
                  </a:lnTo>
                  <a:cubicBezTo>
                    <a:pt x="21321" y="19980"/>
                    <a:pt x="21321" y="19833"/>
                    <a:pt x="21289" y="19688"/>
                  </a:cubicBezTo>
                  <a:cubicBezTo>
                    <a:pt x="21233" y="19406"/>
                    <a:pt x="21050" y="18896"/>
                    <a:pt x="20819" y="18251"/>
                  </a:cubicBezTo>
                  <a:cubicBezTo>
                    <a:pt x="20233" y="16622"/>
                    <a:pt x="19350" y="14160"/>
                    <a:pt x="19617" y="12742"/>
                  </a:cubicBezTo>
                  <a:cubicBezTo>
                    <a:pt x="19930" y="11077"/>
                    <a:pt x="18827" y="9542"/>
                    <a:pt x="17941" y="8308"/>
                  </a:cubicBezTo>
                  <a:lnTo>
                    <a:pt x="17825" y="8148"/>
                  </a:lnTo>
                  <a:cubicBezTo>
                    <a:pt x="17020" y="8158"/>
                    <a:pt x="16215" y="8137"/>
                    <a:pt x="15413" y="8084"/>
                  </a:cubicBezTo>
                  <a:cubicBezTo>
                    <a:pt x="13476" y="7955"/>
                    <a:pt x="10432" y="6863"/>
                    <a:pt x="8788" y="6223"/>
                  </a:cubicBezTo>
                  <a:cubicBezTo>
                    <a:pt x="8324" y="6042"/>
                    <a:pt x="7933" y="5792"/>
                    <a:pt x="7649" y="5492"/>
                  </a:cubicBezTo>
                  <a:cubicBezTo>
                    <a:pt x="7366" y="5193"/>
                    <a:pt x="7198" y="4854"/>
                    <a:pt x="7159" y="4504"/>
                  </a:cubicBezTo>
                  <a:cubicBezTo>
                    <a:pt x="7034" y="3367"/>
                    <a:pt x="6901" y="1917"/>
                    <a:pt x="6971" y="1473"/>
                  </a:cubicBezTo>
                  <a:cubicBezTo>
                    <a:pt x="6996" y="1337"/>
                    <a:pt x="6977" y="1199"/>
                    <a:pt x="6917" y="1068"/>
                  </a:cubicBezTo>
                  <a:cubicBezTo>
                    <a:pt x="6857" y="937"/>
                    <a:pt x="6755" y="815"/>
                    <a:pt x="6620" y="710"/>
                  </a:cubicBezTo>
                  <a:cubicBezTo>
                    <a:pt x="6169" y="359"/>
                    <a:pt x="5328" y="142"/>
                    <a:pt x="4187" y="81"/>
                  </a:cubicBezTo>
                  <a:cubicBezTo>
                    <a:pt x="2135" y="-29"/>
                    <a:pt x="974" y="820"/>
                    <a:pt x="732" y="2600"/>
                  </a:cubicBezTo>
                  <a:cubicBezTo>
                    <a:pt x="645" y="3235"/>
                    <a:pt x="544" y="3815"/>
                    <a:pt x="432" y="4429"/>
                  </a:cubicBezTo>
                  <a:cubicBezTo>
                    <a:pt x="331" y="5013"/>
                    <a:pt x="226" y="5622"/>
                    <a:pt x="131" y="6307"/>
                  </a:cubicBezTo>
                  <a:cubicBezTo>
                    <a:pt x="-62" y="7668"/>
                    <a:pt x="717" y="8119"/>
                    <a:pt x="1704" y="8685"/>
                  </a:cubicBezTo>
                  <a:lnTo>
                    <a:pt x="1729" y="8699"/>
                  </a:lnTo>
                  <a:cubicBezTo>
                    <a:pt x="2709" y="9260"/>
                    <a:pt x="7097" y="11392"/>
                    <a:pt x="7136" y="11414"/>
                  </a:cubicBezTo>
                  <a:cubicBezTo>
                    <a:pt x="7146" y="11418"/>
                    <a:pt x="7154" y="11425"/>
                    <a:pt x="7157" y="11432"/>
                  </a:cubicBezTo>
                  <a:cubicBezTo>
                    <a:pt x="7161" y="11440"/>
                    <a:pt x="7160" y="11448"/>
                    <a:pt x="7156" y="11455"/>
                  </a:cubicBezTo>
                  <a:cubicBezTo>
                    <a:pt x="7133" y="11493"/>
                    <a:pt x="4960" y="15292"/>
                    <a:pt x="3922" y="16871"/>
                  </a:cubicBezTo>
                  <a:cubicBezTo>
                    <a:pt x="3259" y="17925"/>
                    <a:pt x="2727" y="19011"/>
                    <a:pt x="2332" y="20119"/>
                  </a:cubicBezTo>
                  <a:lnTo>
                    <a:pt x="2332" y="20123"/>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63" name="Freeform: Shape 470"/>
            <p:cNvSpPr/>
            <p:nvPr/>
          </p:nvSpPr>
          <p:spPr>
            <a:xfrm>
              <a:off x="2193388" y="610550"/>
              <a:ext cx="83839" cy="124707"/>
            </a:xfrm>
            <a:custGeom>
              <a:avLst/>
              <a:gdLst/>
              <a:ahLst/>
              <a:cxnLst>
                <a:cxn ang="0">
                  <a:pos x="wd2" y="hd2"/>
                </a:cxn>
                <a:cxn ang="5400000">
                  <a:pos x="wd2" y="hd2"/>
                </a:cxn>
                <a:cxn ang="10800000">
                  <a:pos x="wd2" y="hd2"/>
                </a:cxn>
                <a:cxn ang="16200000">
                  <a:pos x="wd2" y="hd2"/>
                </a:cxn>
              </a:cxnLst>
              <a:rect l="0" t="0" r="r" b="b"/>
              <a:pathLst>
                <a:path w="20636" h="20766" extrusionOk="0">
                  <a:moveTo>
                    <a:pt x="1388" y="20766"/>
                  </a:moveTo>
                  <a:cubicBezTo>
                    <a:pt x="-329" y="15289"/>
                    <a:pt x="530" y="11578"/>
                    <a:pt x="4084" y="9429"/>
                  </a:cubicBezTo>
                  <a:cubicBezTo>
                    <a:pt x="3406" y="8819"/>
                    <a:pt x="-964" y="6008"/>
                    <a:pt x="195" y="2587"/>
                  </a:cubicBezTo>
                  <a:cubicBezTo>
                    <a:pt x="1354" y="-834"/>
                    <a:pt x="5209" y="-259"/>
                    <a:pt x="6668" y="903"/>
                  </a:cubicBezTo>
                  <a:cubicBezTo>
                    <a:pt x="8128" y="2064"/>
                    <a:pt x="11467" y="3313"/>
                    <a:pt x="14549" y="3946"/>
                  </a:cubicBezTo>
                  <a:cubicBezTo>
                    <a:pt x="17631" y="4579"/>
                    <a:pt x="19563" y="5717"/>
                    <a:pt x="19778" y="9342"/>
                  </a:cubicBezTo>
                  <a:cubicBezTo>
                    <a:pt x="19992" y="12966"/>
                    <a:pt x="20636" y="17316"/>
                    <a:pt x="20636" y="17316"/>
                  </a:cubicBezTo>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2064" name="Freeform: Shape 471"/>
            <p:cNvSpPr/>
            <p:nvPr/>
          </p:nvSpPr>
          <p:spPr>
            <a:xfrm>
              <a:off x="2192137" y="609379"/>
              <a:ext cx="86457" cy="127273"/>
            </a:xfrm>
            <a:custGeom>
              <a:avLst/>
              <a:gdLst/>
              <a:ahLst/>
              <a:cxnLst>
                <a:cxn ang="0">
                  <a:pos x="wd2" y="hd2"/>
                </a:cxn>
                <a:cxn ang="5400000">
                  <a:pos x="wd2" y="hd2"/>
                </a:cxn>
                <a:cxn ang="10800000">
                  <a:pos x="wd2" y="hd2"/>
                </a:cxn>
                <a:cxn ang="16200000">
                  <a:pos x="wd2" y="hd2"/>
                </a:cxn>
              </a:cxnLst>
              <a:rect l="0" t="0" r="r" b="b"/>
              <a:pathLst>
                <a:path w="20764" h="21556" extrusionOk="0">
                  <a:moveTo>
                    <a:pt x="1655" y="21556"/>
                  </a:moveTo>
                  <a:cubicBezTo>
                    <a:pt x="1583" y="21555"/>
                    <a:pt x="1514" y="21538"/>
                    <a:pt x="1459" y="21505"/>
                  </a:cubicBezTo>
                  <a:cubicBezTo>
                    <a:pt x="1404" y="21473"/>
                    <a:pt x="1367" y="21428"/>
                    <a:pt x="1353" y="21379"/>
                  </a:cubicBezTo>
                  <a:cubicBezTo>
                    <a:pt x="-322" y="15837"/>
                    <a:pt x="465" y="12039"/>
                    <a:pt x="3866" y="9776"/>
                  </a:cubicBezTo>
                  <a:lnTo>
                    <a:pt x="3682" y="9623"/>
                  </a:lnTo>
                  <a:cubicBezTo>
                    <a:pt x="2451" y="8624"/>
                    <a:pt x="-833" y="5960"/>
                    <a:pt x="197" y="2788"/>
                  </a:cubicBezTo>
                  <a:cubicBezTo>
                    <a:pt x="826" y="856"/>
                    <a:pt x="2199" y="235"/>
                    <a:pt x="3238" y="52"/>
                  </a:cubicBezTo>
                  <a:cubicBezTo>
                    <a:pt x="3934" y="-44"/>
                    <a:pt x="4656" y="-8"/>
                    <a:pt x="5326" y="156"/>
                  </a:cubicBezTo>
                  <a:cubicBezTo>
                    <a:pt x="5997" y="320"/>
                    <a:pt x="6595" y="606"/>
                    <a:pt x="7058" y="986"/>
                  </a:cubicBezTo>
                  <a:cubicBezTo>
                    <a:pt x="8382" y="2085"/>
                    <a:pt x="11556" y="3349"/>
                    <a:pt x="14597" y="4016"/>
                  </a:cubicBezTo>
                  <a:cubicBezTo>
                    <a:pt x="17638" y="4684"/>
                    <a:pt x="19707" y="5877"/>
                    <a:pt x="19925" y="9705"/>
                  </a:cubicBezTo>
                  <a:cubicBezTo>
                    <a:pt x="20126" y="13339"/>
                    <a:pt x="20763" y="17757"/>
                    <a:pt x="20763" y="17799"/>
                  </a:cubicBezTo>
                  <a:cubicBezTo>
                    <a:pt x="20767" y="17827"/>
                    <a:pt x="20764" y="17857"/>
                    <a:pt x="20752" y="17884"/>
                  </a:cubicBezTo>
                  <a:cubicBezTo>
                    <a:pt x="20741" y="17912"/>
                    <a:pt x="20722" y="17938"/>
                    <a:pt x="20696" y="17961"/>
                  </a:cubicBezTo>
                  <a:cubicBezTo>
                    <a:pt x="20671" y="17983"/>
                    <a:pt x="20639" y="18001"/>
                    <a:pt x="20603" y="18016"/>
                  </a:cubicBezTo>
                  <a:cubicBezTo>
                    <a:pt x="20567" y="18029"/>
                    <a:pt x="20527" y="18038"/>
                    <a:pt x="20486" y="18041"/>
                  </a:cubicBezTo>
                  <a:cubicBezTo>
                    <a:pt x="20445" y="18045"/>
                    <a:pt x="20403" y="18043"/>
                    <a:pt x="20363" y="18036"/>
                  </a:cubicBezTo>
                  <a:cubicBezTo>
                    <a:pt x="20324" y="18028"/>
                    <a:pt x="20286" y="18014"/>
                    <a:pt x="20254" y="17996"/>
                  </a:cubicBezTo>
                  <a:cubicBezTo>
                    <a:pt x="20222" y="17978"/>
                    <a:pt x="20196" y="17955"/>
                    <a:pt x="20176" y="17929"/>
                  </a:cubicBezTo>
                  <a:cubicBezTo>
                    <a:pt x="20157" y="17903"/>
                    <a:pt x="20145" y="17875"/>
                    <a:pt x="20143" y="17846"/>
                  </a:cubicBezTo>
                  <a:cubicBezTo>
                    <a:pt x="20143" y="17799"/>
                    <a:pt x="19515" y="13374"/>
                    <a:pt x="19305" y="9723"/>
                  </a:cubicBezTo>
                  <a:cubicBezTo>
                    <a:pt x="19096" y="6072"/>
                    <a:pt x="17362" y="5068"/>
                    <a:pt x="14421" y="4436"/>
                  </a:cubicBezTo>
                  <a:cubicBezTo>
                    <a:pt x="11221" y="3750"/>
                    <a:pt x="7996" y="2445"/>
                    <a:pt x="6581" y="1275"/>
                  </a:cubicBezTo>
                  <a:cubicBezTo>
                    <a:pt x="6195" y="955"/>
                    <a:pt x="5698" y="713"/>
                    <a:pt x="5136" y="575"/>
                  </a:cubicBezTo>
                  <a:cubicBezTo>
                    <a:pt x="4576" y="435"/>
                    <a:pt x="3972" y="404"/>
                    <a:pt x="3389" y="484"/>
                  </a:cubicBezTo>
                  <a:cubicBezTo>
                    <a:pt x="2141" y="702"/>
                    <a:pt x="1253" y="1529"/>
                    <a:pt x="809" y="2888"/>
                  </a:cubicBezTo>
                  <a:cubicBezTo>
                    <a:pt x="-146" y="5842"/>
                    <a:pt x="2978" y="8376"/>
                    <a:pt x="4160" y="9333"/>
                  </a:cubicBezTo>
                  <a:cubicBezTo>
                    <a:pt x="4302" y="9440"/>
                    <a:pt x="4436" y="9552"/>
                    <a:pt x="4562" y="9670"/>
                  </a:cubicBezTo>
                  <a:cubicBezTo>
                    <a:pt x="4612" y="9711"/>
                    <a:pt x="4640" y="9763"/>
                    <a:pt x="4640" y="9818"/>
                  </a:cubicBezTo>
                  <a:cubicBezTo>
                    <a:pt x="4640" y="9872"/>
                    <a:pt x="4612" y="9925"/>
                    <a:pt x="4562" y="9965"/>
                  </a:cubicBezTo>
                  <a:cubicBezTo>
                    <a:pt x="1169" y="12092"/>
                    <a:pt x="373" y="15796"/>
                    <a:pt x="2049" y="21284"/>
                  </a:cubicBezTo>
                  <a:cubicBezTo>
                    <a:pt x="2065" y="21342"/>
                    <a:pt x="2050" y="21402"/>
                    <a:pt x="2004" y="21453"/>
                  </a:cubicBezTo>
                  <a:cubicBezTo>
                    <a:pt x="1959" y="21502"/>
                    <a:pt x="1887" y="21537"/>
                    <a:pt x="1806" y="21550"/>
                  </a:cubicBezTo>
                  <a:lnTo>
                    <a:pt x="1655" y="21556"/>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65" name="Freeform: Shape 472"/>
            <p:cNvSpPr/>
            <p:nvPr/>
          </p:nvSpPr>
          <p:spPr>
            <a:xfrm>
              <a:off x="892173" y="1435264"/>
              <a:ext cx="162991" cy="88884"/>
            </a:xfrm>
            <a:custGeom>
              <a:avLst/>
              <a:gdLst/>
              <a:ahLst/>
              <a:cxnLst>
                <a:cxn ang="0">
                  <a:pos x="wd2" y="hd2"/>
                </a:cxn>
                <a:cxn ang="5400000">
                  <a:pos x="wd2" y="hd2"/>
                </a:cxn>
                <a:cxn ang="10800000">
                  <a:pos x="wd2" y="hd2"/>
                </a:cxn>
                <a:cxn ang="16200000">
                  <a:pos x="wd2" y="hd2"/>
                </a:cxn>
              </a:cxnLst>
              <a:rect l="0" t="0" r="r" b="b"/>
              <a:pathLst>
                <a:path w="21600" h="17918" extrusionOk="0">
                  <a:moveTo>
                    <a:pt x="21600" y="7526"/>
                  </a:moveTo>
                  <a:cubicBezTo>
                    <a:pt x="20962" y="11330"/>
                    <a:pt x="20458" y="13742"/>
                    <a:pt x="14089" y="16597"/>
                  </a:cubicBezTo>
                  <a:cubicBezTo>
                    <a:pt x="11154" y="17919"/>
                    <a:pt x="1003" y="20724"/>
                    <a:pt x="0" y="9727"/>
                  </a:cubicBezTo>
                  <a:cubicBezTo>
                    <a:pt x="901" y="2394"/>
                    <a:pt x="8759" y="-876"/>
                    <a:pt x="12808" y="200"/>
                  </a:cubicBezTo>
                  <a:cubicBezTo>
                    <a:pt x="16858" y="1276"/>
                    <a:pt x="18018" y="7730"/>
                    <a:pt x="21600" y="7526"/>
                  </a:cubicBezTo>
                  <a:close/>
                </a:path>
              </a:pathLst>
            </a:custGeom>
            <a:solidFill>
              <a:srgbClr val="E69C9C"/>
            </a:solidFill>
            <a:ln w="12700" cap="flat">
              <a:noFill/>
              <a:miter lim="400000"/>
            </a:ln>
            <a:effectLst/>
          </p:spPr>
          <p:txBody>
            <a:bodyPr wrap="square" lIns="45719" tIns="45719" rIns="45719" bIns="45719" numCol="1" anchor="ctr">
              <a:noAutofit/>
            </a:bodyPr>
            <a:lstStyle/>
            <a:p>
              <a:endParaRPr/>
            </a:p>
          </p:txBody>
        </p:sp>
        <p:sp>
          <p:nvSpPr>
            <p:cNvPr id="2066" name="Freeform: Shape 473"/>
            <p:cNvSpPr/>
            <p:nvPr/>
          </p:nvSpPr>
          <p:spPr>
            <a:xfrm>
              <a:off x="890856" y="1433819"/>
              <a:ext cx="165598" cy="91485"/>
            </a:xfrm>
            <a:custGeom>
              <a:avLst/>
              <a:gdLst/>
              <a:ahLst/>
              <a:cxnLst>
                <a:cxn ang="0">
                  <a:pos x="wd2" y="hd2"/>
                </a:cxn>
                <a:cxn ang="5400000">
                  <a:pos x="wd2" y="hd2"/>
                </a:cxn>
                <a:cxn ang="10800000">
                  <a:pos x="wd2" y="hd2"/>
                </a:cxn>
                <a:cxn ang="16200000">
                  <a:pos x="wd2" y="hd2"/>
                </a:cxn>
              </a:cxnLst>
              <a:rect l="0" t="0" r="r" b="b"/>
              <a:pathLst>
                <a:path w="21597" h="19179" extrusionOk="0">
                  <a:moveTo>
                    <a:pt x="8042" y="19179"/>
                  </a:moveTo>
                  <a:cubicBezTo>
                    <a:pt x="6122" y="19179"/>
                    <a:pt x="4098" y="18675"/>
                    <a:pt x="2528" y="17052"/>
                  </a:cubicBezTo>
                  <a:cubicBezTo>
                    <a:pt x="1825" y="16322"/>
                    <a:pt x="1232" y="15347"/>
                    <a:pt x="795" y="14199"/>
                  </a:cubicBezTo>
                  <a:cubicBezTo>
                    <a:pt x="358" y="13050"/>
                    <a:pt x="87" y="11759"/>
                    <a:pt x="4" y="10419"/>
                  </a:cubicBezTo>
                  <a:cubicBezTo>
                    <a:pt x="-1" y="10391"/>
                    <a:pt x="-1" y="10360"/>
                    <a:pt x="4" y="10332"/>
                  </a:cubicBezTo>
                  <a:cubicBezTo>
                    <a:pt x="913" y="2530"/>
                    <a:pt x="8851" y="-907"/>
                    <a:pt x="12804" y="204"/>
                  </a:cubicBezTo>
                  <a:cubicBezTo>
                    <a:pt x="14779" y="753"/>
                    <a:pt x="16043" y="2610"/>
                    <a:pt x="17262" y="4409"/>
                  </a:cubicBezTo>
                  <a:cubicBezTo>
                    <a:pt x="18482" y="6208"/>
                    <a:pt x="19673" y="7948"/>
                    <a:pt x="21420" y="7824"/>
                  </a:cubicBezTo>
                  <a:cubicBezTo>
                    <a:pt x="21447" y="7821"/>
                    <a:pt x="21473" y="7827"/>
                    <a:pt x="21498" y="7844"/>
                  </a:cubicBezTo>
                  <a:cubicBezTo>
                    <a:pt x="21522" y="7860"/>
                    <a:pt x="21544" y="7886"/>
                    <a:pt x="21561" y="7919"/>
                  </a:cubicBezTo>
                  <a:cubicBezTo>
                    <a:pt x="21577" y="7953"/>
                    <a:pt x="21588" y="7992"/>
                    <a:pt x="21594" y="8034"/>
                  </a:cubicBezTo>
                  <a:cubicBezTo>
                    <a:pt x="21599" y="8075"/>
                    <a:pt x="21599" y="8118"/>
                    <a:pt x="21593" y="8160"/>
                  </a:cubicBezTo>
                  <a:cubicBezTo>
                    <a:pt x="20988" y="11970"/>
                    <a:pt x="20556" y="14741"/>
                    <a:pt x="14087" y="17790"/>
                  </a:cubicBezTo>
                  <a:cubicBezTo>
                    <a:pt x="12118" y="18673"/>
                    <a:pt x="10086" y="19140"/>
                    <a:pt x="8042" y="19179"/>
                  </a:cubicBezTo>
                  <a:close/>
                  <a:moveTo>
                    <a:pt x="345" y="10405"/>
                  </a:moveTo>
                  <a:cubicBezTo>
                    <a:pt x="427" y="11657"/>
                    <a:pt x="683" y="12864"/>
                    <a:pt x="1093" y="13937"/>
                  </a:cubicBezTo>
                  <a:cubicBezTo>
                    <a:pt x="1503" y="15009"/>
                    <a:pt x="2057" y="15921"/>
                    <a:pt x="2715" y="16605"/>
                  </a:cubicBezTo>
                  <a:cubicBezTo>
                    <a:pt x="6659" y="20693"/>
                    <a:pt x="13692" y="17424"/>
                    <a:pt x="13992" y="17285"/>
                  </a:cubicBezTo>
                  <a:cubicBezTo>
                    <a:pt x="20074" y="14361"/>
                    <a:pt x="20633" y="11970"/>
                    <a:pt x="21206" y="8387"/>
                  </a:cubicBezTo>
                  <a:cubicBezTo>
                    <a:pt x="19446" y="8387"/>
                    <a:pt x="18272" y="6646"/>
                    <a:pt x="17035" y="4826"/>
                  </a:cubicBezTo>
                  <a:cubicBezTo>
                    <a:pt x="15798" y="3005"/>
                    <a:pt x="14619" y="1287"/>
                    <a:pt x="12745" y="760"/>
                  </a:cubicBezTo>
                  <a:cubicBezTo>
                    <a:pt x="8915" y="-329"/>
                    <a:pt x="1255" y="2925"/>
                    <a:pt x="345" y="10390"/>
                  </a:cubicBezTo>
                  <a:lnTo>
                    <a:pt x="345" y="10405"/>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67" name="Freeform: Shape 474"/>
            <p:cNvSpPr/>
            <p:nvPr/>
          </p:nvSpPr>
          <p:spPr>
            <a:xfrm>
              <a:off x="215656" y="1173966"/>
              <a:ext cx="306384" cy="361002"/>
            </a:xfrm>
            <a:custGeom>
              <a:avLst/>
              <a:gdLst/>
              <a:ahLst/>
              <a:cxnLst>
                <a:cxn ang="0">
                  <a:pos x="wd2" y="hd2"/>
                </a:cxn>
                <a:cxn ang="5400000">
                  <a:pos x="wd2" y="hd2"/>
                </a:cxn>
                <a:cxn ang="10800000">
                  <a:pos x="wd2" y="hd2"/>
                </a:cxn>
                <a:cxn ang="16200000">
                  <a:pos x="wd2" y="hd2"/>
                </a:cxn>
              </a:cxnLst>
              <a:rect l="0" t="0" r="r" b="b"/>
              <a:pathLst>
                <a:path w="20802" h="21253" extrusionOk="0">
                  <a:moveTo>
                    <a:pt x="0" y="6236"/>
                  </a:moveTo>
                  <a:cubicBezTo>
                    <a:pt x="474" y="11062"/>
                    <a:pt x="2681" y="14204"/>
                    <a:pt x="5610" y="16006"/>
                  </a:cubicBezTo>
                  <a:cubicBezTo>
                    <a:pt x="8540" y="17809"/>
                    <a:pt x="13011" y="20832"/>
                    <a:pt x="16504" y="21216"/>
                  </a:cubicBezTo>
                  <a:cubicBezTo>
                    <a:pt x="19997" y="21600"/>
                    <a:pt x="21600" y="18912"/>
                    <a:pt x="20416" y="17130"/>
                  </a:cubicBezTo>
                  <a:cubicBezTo>
                    <a:pt x="18448" y="15733"/>
                    <a:pt x="11831" y="9532"/>
                    <a:pt x="10849" y="8214"/>
                  </a:cubicBezTo>
                  <a:cubicBezTo>
                    <a:pt x="9866" y="6895"/>
                    <a:pt x="8954" y="3121"/>
                    <a:pt x="8244" y="0"/>
                  </a:cubicBezTo>
                </a:path>
              </a:pathLst>
            </a:custGeom>
            <a:solidFill>
              <a:srgbClr val="3C8563"/>
            </a:solidFill>
            <a:ln w="12700" cap="flat">
              <a:noFill/>
              <a:miter lim="400000"/>
            </a:ln>
            <a:effectLst/>
          </p:spPr>
          <p:txBody>
            <a:bodyPr wrap="square" lIns="45719" tIns="45719" rIns="45719" bIns="45719" numCol="1" anchor="ctr">
              <a:noAutofit/>
            </a:bodyPr>
            <a:lstStyle/>
            <a:p>
              <a:endParaRPr/>
            </a:p>
          </p:txBody>
        </p:sp>
        <p:sp>
          <p:nvSpPr>
            <p:cNvPr id="2068" name="Freeform: Shape 475"/>
            <p:cNvSpPr/>
            <p:nvPr/>
          </p:nvSpPr>
          <p:spPr>
            <a:xfrm>
              <a:off x="214328" y="1172570"/>
              <a:ext cx="308926" cy="363722"/>
            </a:xfrm>
            <a:custGeom>
              <a:avLst/>
              <a:gdLst/>
              <a:ahLst/>
              <a:cxnLst>
                <a:cxn ang="0">
                  <a:pos x="wd2" y="hd2"/>
                </a:cxn>
                <a:cxn ang="5400000">
                  <a:pos x="wd2" y="hd2"/>
                </a:cxn>
                <a:cxn ang="10800000">
                  <a:pos x="wd2" y="hd2"/>
                </a:cxn>
                <a:cxn ang="16200000">
                  <a:pos x="wd2" y="hd2"/>
                </a:cxn>
              </a:cxnLst>
              <a:rect l="0" t="0" r="r" b="b"/>
              <a:pathLst>
                <a:path w="21574" h="21599" extrusionOk="0">
                  <a:moveTo>
                    <a:pt x="17741" y="21599"/>
                  </a:moveTo>
                  <a:cubicBezTo>
                    <a:pt x="17509" y="21599"/>
                    <a:pt x="17278" y="21586"/>
                    <a:pt x="17049" y="21560"/>
                  </a:cubicBezTo>
                  <a:cubicBezTo>
                    <a:pt x="13843" y="21214"/>
                    <a:pt x="9819" y="18747"/>
                    <a:pt x="6884" y="16945"/>
                  </a:cubicBezTo>
                  <a:lnTo>
                    <a:pt x="5810" y="16290"/>
                  </a:lnTo>
                  <a:cubicBezTo>
                    <a:pt x="2453" y="14263"/>
                    <a:pt x="451" y="10837"/>
                    <a:pt x="0" y="6379"/>
                  </a:cubicBezTo>
                  <a:cubicBezTo>
                    <a:pt x="-1" y="6359"/>
                    <a:pt x="7" y="6338"/>
                    <a:pt x="23" y="6323"/>
                  </a:cubicBezTo>
                  <a:cubicBezTo>
                    <a:pt x="39" y="6308"/>
                    <a:pt x="62" y="6298"/>
                    <a:pt x="86" y="6296"/>
                  </a:cubicBezTo>
                  <a:cubicBezTo>
                    <a:pt x="98" y="6295"/>
                    <a:pt x="110" y="6296"/>
                    <a:pt x="122" y="6298"/>
                  </a:cubicBezTo>
                  <a:cubicBezTo>
                    <a:pt x="133" y="6301"/>
                    <a:pt x="144" y="6306"/>
                    <a:pt x="153" y="6313"/>
                  </a:cubicBezTo>
                  <a:cubicBezTo>
                    <a:pt x="162" y="6320"/>
                    <a:pt x="170" y="6328"/>
                    <a:pt x="175" y="6337"/>
                  </a:cubicBezTo>
                  <a:cubicBezTo>
                    <a:pt x="180" y="6346"/>
                    <a:pt x="183" y="6356"/>
                    <a:pt x="183" y="6367"/>
                  </a:cubicBezTo>
                  <a:cubicBezTo>
                    <a:pt x="622" y="10777"/>
                    <a:pt x="2604" y="14163"/>
                    <a:pt x="5917" y="16164"/>
                  </a:cubicBezTo>
                  <a:lnTo>
                    <a:pt x="6989" y="16818"/>
                  </a:lnTo>
                  <a:cubicBezTo>
                    <a:pt x="9912" y="18610"/>
                    <a:pt x="13912" y="21065"/>
                    <a:pt x="17073" y="21406"/>
                  </a:cubicBezTo>
                  <a:cubicBezTo>
                    <a:pt x="18703" y="21584"/>
                    <a:pt x="20082" y="21118"/>
                    <a:pt x="20851" y="20135"/>
                  </a:cubicBezTo>
                  <a:cubicBezTo>
                    <a:pt x="21170" y="19737"/>
                    <a:pt x="21353" y="19273"/>
                    <a:pt x="21382" y="18793"/>
                  </a:cubicBezTo>
                  <a:cubicBezTo>
                    <a:pt x="21411" y="18313"/>
                    <a:pt x="21284" y="17836"/>
                    <a:pt x="21015" y="17413"/>
                  </a:cubicBezTo>
                  <a:cubicBezTo>
                    <a:pt x="19029" y="16025"/>
                    <a:pt x="12246" y="9818"/>
                    <a:pt x="11166" y="8409"/>
                  </a:cubicBezTo>
                  <a:cubicBezTo>
                    <a:pt x="10192" y="7127"/>
                    <a:pt x="9293" y="3645"/>
                    <a:pt x="8467" y="93"/>
                  </a:cubicBezTo>
                  <a:cubicBezTo>
                    <a:pt x="8463" y="73"/>
                    <a:pt x="8468" y="52"/>
                    <a:pt x="8481" y="35"/>
                  </a:cubicBezTo>
                  <a:cubicBezTo>
                    <a:pt x="8494" y="18"/>
                    <a:pt x="8515" y="6"/>
                    <a:pt x="8538" y="2"/>
                  </a:cubicBezTo>
                  <a:cubicBezTo>
                    <a:pt x="8550" y="-1"/>
                    <a:pt x="8562" y="-1"/>
                    <a:pt x="8574" y="1"/>
                  </a:cubicBezTo>
                  <a:cubicBezTo>
                    <a:pt x="8586" y="3"/>
                    <a:pt x="8597" y="6"/>
                    <a:pt x="8607" y="12"/>
                  </a:cubicBezTo>
                  <a:cubicBezTo>
                    <a:pt x="8617" y="17"/>
                    <a:pt x="8626" y="25"/>
                    <a:pt x="8632" y="33"/>
                  </a:cubicBezTo>
                  <a:cubicBezTo>
                    <a:pt x="8639" y="42"/>
                    <a:pt x="8643" y="52"/>
                    <a:pt x="8645" y="62"/>
                  </a:cubicBezTo>
                  <a:cubicBezTo>
                    <a:pt x="9469" y="3610"/>
                    <a:pt x="10350" y="7065"/>
                    <a:pt x="11325" y="8326"/>
                  </a:cubicBezTo>
                  <a:cubicBezTo>
                    <a:pt x="12299" y="9588"/>
                    <a:pt x="19029" y="15826"/>
                    <a:pt x="21149" y="17301"/>
                  </a:cubicBezTo>
                  <a:cubicBezTo>
                    <a:pt x="21156" y="17307"/>
                    <a:pt x="21163" y="17314"/>
                    <a:pt x="21168" y="17322"/>
                  </a:cubicBezTo>
                  <a:cubicBezTo>
                    <a:pt x="21460" y="17770"/>
                    <a:pt x="21599" y="18279"/>
                    <a:pt x="21571" y="18791"/>
                  </a:cubicBezTo>
                  <a:cubicBezTo>
                    <a:pt x="21543" y="19303"/>
                    <a:pt x="21349" y="19798"/>
                    <a:pt x="21010" y="20222"/>
                  </a:cubicBezTo>
                  <a:cubicBezTo>
                    <a:pt x="20306" y="21112"/>
                    <a:pt x="19139" y="21599"/>
                    <a:pt x="17741" y="2159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69" name="Freeform: Shape 476"/>
            <p:cNvSpPr/>
            <p:nvPr/>
          </p:nvSpPr>
          <p:spPr>
            <a:xfrm>
              <a:off x="70621" y="-1"/>
              <a:ext cx="983287" cy="342903"/>
            </a:xfrm>
            <a:custGeom>
              <a:avLst/>
              <a:gdLst/>
              <a:ahLst/>
              <a:cxnLst>
                <a:cxn ang="0">
                  <a:pos x="wd2" y="hd2"/>
                </a:cxn>
                <a:cxn ang="5400000">
                  <a:pos x="wd2" y="hd2"/>
                </a:cxn>
                <a:cxn ang="10800000">
                  <a:pos x="wd2" y="hd2"/>
                </a:cxn>
                <a:cxn ang="16200000">
                  <a:pos x="wd2" y="hd2"/>
                </a:cxn>
              </a:cxnLst>
              <a:rect l="0" t="0" r="r" b="b"/>
              <a:pathLst>
                <a:path w="21599" h="21173" extrusionOk="0">
                  <a:moveTo>
                    <a:pt x="10698" y="21174"/>
                  </a:moveTo>
                  <a:cubicBezTo>
                    <a:pt x="10553" y="21178"/>
                    <a:pt x="10413" y="21044"/>
                    <a:pt x="10299" y="20794"/>
                  </a:cubicBezTo>
                  <a:cubicBezTo>
                    <a:pt x="10018" y="20189"/>
                    <a:pt x="10014" y="19024"/>
                    <a:pt x="10030" y="18072"/>
                  </a:cubicBezTo>
                  <a:cubicBezTo>
                    <a:pt x="9447" y="19759"/>
                    <a:pt x="8749" y="21171"/>
                    <a:pt x="8108" y="21057"/>
                  </a:cubicBezTo>
                  <a:cubicBezTo>
                    <a:pt x="7999" y="21049"/>
                    <a:pt x="7893" y="20974"/>
                    <a:pt x="7797" y="20837"/>
                  </a:cubicBezTo>
                  <a:cubicBezTo>
                    <a:pt x="7700" y="20700"/>
                    <a:pt x="7615" y="20506"/>
                    <a:pt x="7548" y="20267"/>
                  </a:cubicBezTo>
                  <a:cubicBezTo>
                    <a:pt x="7253" y="19218"/>
                    <a:pt x="7262" y="17381"/>
                    <a:pt x="7310" y="16158"/>
                  </a:cubicBezTo>
                  <a:cubicBezTo>
                    <a:pt x="7135" y="16571"/>
                    <a:pt x="6957" y="16963"/>
                    <a:pt x="6781" y="17336"/>
                  </a:cubicBezTo>
                  <a:cubicBezTo>
                    <a:pt x="6113" y="18749"/>
                    <a:pt x="5123" y="20566"/>
                    <a:pt x="4218" y="19944"/>
                  </a:cubicBezTo>
                  <a:cubicBezTo>
                    <a:pt x="3544" y="19487"/>
                    <a:pt x="3599" y="17775"/>
                    <a:pt x="3722" y="16334"/>
                  </a:cubicBezTo>
                  <a:cubicBezTo>
                    <a:pt x="3739" y="16138"/>
                    <a:pt x="3757" y="15944"/>
                    <a:pt x="3776" y="15753"/>
                  </a:cubicBezTo>
                  <a:cubicBezTo>
                    <a:pt x="3519" y="16085"/>
                    <a:pt x="3248" y="16331"/>
                    <a:pt x="2970" y="16485"/>
                  </a:cubicBezTo>
                  <a:cubicBezTo>
                    <a:pt x="1208" y="17480"/>
                    <a:pt x="509" y="14489"/>
                    <a:pt x="92" y="12701"/>
                  </a:cubicBezTo>
                  <a:cubicBezTo>
                    <a:pt x="62" y="12572"/>
                    <a:pt x="33" y="12447"/>
                    <a:pt x="5" y="12331"/>
                  </a:cubicBezTo>
                  <a:cubicBezTo>
                    <a:pt x="1" y="12313"/>
                    <a:pt x="-1" y="12291"/>
                    <a:pt x="0" y="12270"/>
                  </a:cubicBezTo>
                  <a:cubicBezTo>
                    <a:pt x="2" y="12249"/>
                    <a:pt x="6" y="12231"/>
                    <a:pt x="12" y="12219"/>
                  </a:cubicBezTo>
                  <a:cubicBezTo>
                    <a:pt x="16" y="12212"/>
                    <a:pt x="19" y="12208"/>
                    <a:pt x="23" y="12206"/>
                  </a:cubicBezTo>
                  <a:cubicBezTo>
                    <a:pt x="27" y="12204"/>
                    <a:pt x="30" y="12203"/>
                    <a:pt x="34" y="12206"/>
                  </a:cubicBezTo>
                  <a:cubicBezTo>
                    <a:pt x="38" y="12208"/>
                    <a:pt x="42" y="12212"/>
                    <a:pt x="45" y="12217"/>
                  </a:cubicBezTo>
                  <a:cubicBezTo>
                    <a:pt x="48" y="12223"/>
                    <a:pt x="51" y="12231"/>
                    <a:pt x="53" y="12240"/>
                  </a:cubicBezTo>
                  <a:lnTo>
                    <a:pt x="140" y="12613"/>
                  </a:lnTo>
                  <a:cubicBezTo>
                    <a:pt x="549" y="14366"/>
                    <a:pt x="1233" y="17301"/>
                    <a:pt x="2958" y="16326"/>
                  </a:cubicBezTo>
                  <a:cubicBezTo>
                    <a:pt x="3250" y="16166"/>
                    <a:pt x="3533" y="15903"/>
                    <a:pt x="3801" y="15544"/>
                  </a:cubicBezTo>
                  <a:cubicBezTo>
                    <a:pt x="4016" y="13605"/>
                    <a:pt x="4396" y="11801"/>
                    <a:pt x="4985" y="9944"/>
                  </a:cubicBezTo>
                  <a:cubicBezTo>
                    <a:pt x="5248" y="9122"/>
                    <a:pt x="5445" y="8796"/>
                    <a:pt x="5547" y="9003"/>
                  </a:cubicBezTo>
                  <a:cubicBezTo>
                    <a:pt x="5683" y="9266"/>
                    <a:pt x="5594" y="10269"/>
                    <a:pt x="5435" y="11124"/>
                  </a:cubicBezTo>
                  <a:cubicBezTo>
                    <a:pt x="5048" y="13214"/>
                    <a:pt x="4516" y="14730"/>
                    <a:pt x="3848" y="15647"/>
                  </a:cubicBezTo>
                  <a:cubicBezTo>
                    <a:pt x="3822" y="15884"/>
                    <a:pt x="3799" y="16121"/>
                    <a:pt x="3780" y="16360"/>
                  </a:cubicBezTo>
                  <a:cubicBezTo>
                    <a:pt x="3557" y="18964"/>
                    <a:pt x="3904" y="19554"/>
                    <a:pt x="4233" y="19776"/>
                  </a:cubicBezTo>
                  <a:cubicBezTo>
                    <a:pt x="5113" y="20372"/>
                    <a:pt x="6090" y="18589"/>
                    <a:pt x="6747" y="17191"/>
                  </a:cubicBezTo>
                  <a:cubicBezTo>
                    <a:pt x="6939" y="16787"/>
                    <a:pt x="7130" y="16358"/>
                    <a:pt x="7322" y="15899"/>
                  </a:cubicBezTo>
                  <a:cubicBezTo>
                    <a:pt x="7331" y="15684"/>
                    <a:pt x="7341" y="15507"/>
                    <a:pt x="7351" y="15356"/>
                  </a:cubicBezTo>
                  <a:cubicBezTo>
                    <a:pt x="7441" y="13873"/>
                    <a:pt x="7556" y="12305"/>
                    <a:pt x="7783" y="10890"/>
                  </a:cubicBezTo>
                  <a:cubicBezTo>
                    <a:pt x="8139" y="8667"/>
                    <a:pt x="8457" y="8055"/>
                    <a:pt x="8637" y="8223"/>
                  </a:cubicBezTo>
                  <a:cubicBezTo>
                    <a:pt x="8817" y="8391"/>
                    <a:pt x="8863" y="9225"/>
                    <a:pt x="8769" y="10409"/>
                  </a:cubicBezTo>
                  <a:cubicBezTo>
                    <a:pt x="8595" y="12602"/>
                    <a:pt x="8020" y="14430"/>
                    <a:pt x="7376" y="15981"/>
                  </a:cubicBezTo>
                  <a:cubicBezTo>
                    <a:pt x="7323" y="17172"/>
                    <a:pt x="7299" y="19089"/>
                    <a:pt x="7595" y="20144"/>
                  </a:cubicBezTo>
                  <a:cubicBezTo>
                    <a:pt x="7657" y="20365"/>
                    <a:pt x="7736" y="20544"/>
                    <a:pt x="7825" y="20670"/>
                  </a:cubicBezTo>
                  <a:cubicBezTo>
                    <a:pt x="7915" y="20796"/>
                    <a:pt x="8013" y="20865"/>
                    <a:pt x="8113" y="20872"/>
                  </a:cubicBezTo>
                  <a:cubicBezTo>
                    <a:pt x="8754" y="20982"/>
                    <a:pt x="9454" y="19524"/>
                    <a:pt x="10036" y="17807"/>
                  </a:cubicBezTo>
                  <a:cubicBezTo>
                    <a:pt x="10036" y="17789"/>
                    <a:pt x="10036" y="17770"/>
                    <a:pt x="10036" y="17751"/>
                  </a:cubicBezTo>
                  <a:lnTo>
                    <a:pt x="10040" y="17575"/>
                  </a:lnTo>
                  <a:cubicBezTo>
                    <a:pt x="10077" y="15604"/>
                    <a:pt x="10346" y="12763"/>
                    <a:pt x="10571" y="10931"/>
                  </a:cubicBezTo>
                  <a:cubicBezTo>
                    <a:pt x="10871" y="8445"/>
                    <a:pt x="11242" y="7502"/>
                    <a:pt x="11475" y="7672"/>
                  </a:cubicBezTo>
                  <a:cubicBezTo>
                    <a:pt x="11696" y="7834"/>
                    <a:pt x="11773" y="8880"/>
                    <a:pt x="11676" y="10407"/>
                  </a:cubicBezTo>
                  <a:cubicBezTo>
                    <a:pt x="11588" y="11783"/>
                    <a:pt x="11308" y="13259"/>
                    <a:pt x="11089" y="14252"/>
                  </a:cubicBezTo>
                  <a:cubicBezTo>
                    <a:pt x="10799" y="15546"/>
                    <a:pt x="10466" y="16758"/>
                    <a:pt x="10093" y="17870"/>
                  </a:cubicBezTo>
                  <a:cubicBezTo>
                    <a:pt x="10074" y="18815"/>
                    <a:pt x="10061" y="20049"/>
                    <a:pt x="10336" y="20644"/>
                  </a:cubicBezTo>
                  <a:cubicBezTo>
                    <a:pt x="10779" y="21600"/>
                    <a:pt x="11373" y="20308"/>
                    <a:pt x="11545" y="19888"/>
                  </a:cubicBezTo>
                  <a:cubicBezTo>
                    <a:pt x="12067" y="18615"/>
                    <a:pt x="12524" y="17142"/>
                    <a:pt x="12901" y="15514"/>
                  </a:cubicBezTo>
                  <a:cubicBezTo>
                    <a:pt x="12832" y="13537"/>
                    <a:pt x="12889" y="11542"/>
                    <a:pt x="13071" y="9623"/>
                  </a:cubicBezTo>
                  <a:cubicBezTo>
                    <a:pt x="13224" y="8131"/>
                    <a:pt x="13433" y="7274"/>
                    <a:pt x="13612" y="7392"/>
                  </a:cubicBezTo>
                  <a:cubicBezTo>
                    <a:pt x="13792" y="7511"/>
                    <a:pt x="13847" y="8590"/>
                    <a:pt x="13750" y="10147"/>
                  </a:cubicBezTo>
                  <a:cubicBezTo>
                    <a:pt x="13641" y="11919"/>
                    <a:pt x="13367" y="13780"/>
                    <a:pt x="12960" y="15552"/>
                  </a:cubicBezTo>
                  <a:cubicBezTo>
                    <a:pt x="12983" y="16276"/>
                    <a:pt x="13034" y="16990"/>
                    <a:pt x="13113" y="17682"/>
                  </a:cubicBezTo>
                  <a:cubicBezTo>
                    <a:pt x="13225" y="18604"/>
                    <a:pt x="13394" y="19115"/>
                    <a:pt x="13617" y="19201"/>
                  </a:cubicBezTo>
                  <a:cubicBezTo>
                    <a:pt x="14190" y="19416"/>
                    <a:pt x="14986" y="16875"/>
                    <a:pt x="15366" y="15324"/>
                  </a:cubicBezTo>
                  <a:cubicBezTo>
                    <a:pt x="15492" y="14809"/>
                    <a:pt x="15605" y="14270"/>
                    <a:pt x="15704" y="13711"/>
                  </a:cubicBezTo>
                  <a:cubicBezTo>
                    <a:pt x="15620" y="12952"/>
                    <a:pt x="15572" y="12166"/>
                    <a:pt x="15562" y="11372"/>
                  </a:cubicBezTo>
                  <a:cubicBezTo>
                    <a:pt x="15542" y="10570"/>
                    <a:pt x="15540" y="9765"/>
                    <a:pt x="15556" y="8962"/>
                  </a:cubicBezTo>
                  <a:cubicBezTo>
                    <a:pt x="15604" y="7013"/>
                    <a:pt x="15756" y="5818"/>
                    <a:pt x="15953" y="5844"/>
                  </a:cubicBezTo>
                  <a:cubicBezTo>
                    <a:pt x="16150" y="5869"/>
                    <a:pt x="16263" y="6994"/>
                    <a:pt x="16252" y="8583"/>
                  </a:cubicBezTo>
                  <a:cubicBezTo>
                    <a:pt x="16245" y="9097"/>
                    <a:pt x="16223" y="9609"/>
                    <a:pt x="16188" y="10114"/>
                  </a:cubicBezTo>
                  <a:lnTo>
                    <a:pt x="16181" y="10213"/>
                  </a:lnTo>
                  <a:cubicBezTo>
                    <a:pt x="16102" y="11430"/>
                    <a:pt x="15963" y="12609"/>
                    <a:pt x="15767" y="13715"/>
                  </a:cubicBezTo>
                  <a:cubicBezTo>
                    <a:pt x="15833" y="14322"/>
                    <a:pt x="15954" y="14870"/>
                    <a:pt x="16119" y="15303"/>
                  </a:cubicBezTo>
                  <a:cubicBezTo>
                    <a:pt x="16205" y="15511"/>
                    <a:pt x="16305" y="15665"/>
                    <a:pt x="16414" y="15752"/>
                  </a:cubicBezTo>
                  <a:cubicBezTo>
                    <a:pt x="16523" y="15839"/>
                    <a:pt x="16637" y="15859"/>
                    <a:pt x="16748" y="15809"/>
                  </a:cubicBezTo>
                  <a:cubicBezTo>
                    <a:pt x="17179" y="15654"/>
                    <a:pt x="17579" y="14747"/>
                    <a:pt x="17769" y="13969"/>
                  </a:cubicBezTo>
                  <a:cubicBezTo>
                    <a:pt x="17845" y="13666"/>
                    <a:pt x="17913" y="13360"/>
                    <a:pt x="17977" y="13052"/>
                  </a:cubicBezTo>
                  <a:cubicBezTo>
                    <a:pt x="17659" y="11394"/>
                    <a:pt x="17845" y="8745"/>
                    <a:pt x="17925" y="7582"/>
                  </a:cubicBezTo>
                  <a:cubicBezTo>
                    <a:pt x="18042" y="5908"/>
                    <a:pt x="18226" y="4862"/>
                    <a:pt x="18397" y="4918"/>
                  </a:cubicBezTo>
                  <a:cubicBezTo>
                    <a:pt x="18557" y="4969"/>
                    <a:pt x="18632" y="5919"/>
                    <a:pt x="18610" y="7592"/>
                  </a:cubicBezTo>
                  <a:cubicBezTo>
                    <a:pt x="18585" y="9517"/>
                    <a:pt x="18390" y="11394"/>
                    <a:pt x="18042" y="13054"/>
                  </a:cubicBezTo>
                  <a:cubicBezTo>
                    <a:pt x="18126" y="13473"/>
                    <a:pt x="18253" y="13810"/>
                    <a:pt x="18406" y="14021"/>
                  </a:cubicBezTo>
                  <a:cubicBezTo>
                    <a:pt x="18891" y="14691"/>
                    <a:pt x="19402" y="13980"/>
                    <a:pt x="19739" y="13265"/>
                  </a:cubicBezTo>
                  <a:cubicBezTo>
                    <a:pt x="20125" y="12424"/>
                    <a:pt x="20453" y="11394"/>
                    <a:pt x="20709" y="10224"/>
                  </a:cubicBezTo>
                  <a:cubicBezTo>
                    <a:pt x="21219" y="7855"/>
                    <a:pt x="21499" y="4439"/>
                    <a:pt x="21541" y="78"/>
                  </a:cubicBezTo>
                  <a:cubicBezTo>
                    <a:pt x="21542" y="67"/>
                    <a:pt x="21542" y="57"/>
                    <a:pt x="21544" y="47"/>
                  </a:cubicBezTo>
                  <a:cubicBezTo>
                    <a:pt x="21546" y="38"/>
                    <a:pt x="21548" y="29"/>
                    <a:pt x="21551" y="22"/>
                  </a:cubicBezTo>
                  <a:cubicBezTo>
                    <a:pt x="21553" y="14"/>
                    <a:pt x="21557" y="9"/>
                    <a:pt x="21560" y="5"/>
                  </a:cubicBezTo>
                  <a:cubicBezTo>
                    <a:pt x="21564" y="1"/>
                    <a:pt x="21568" y="0"/>
                    <a:pt x="21571" y="1"/>
                  </a:cubicBezTo>
                  <a:cubicBezTo>
                    <a:pt x="21579" y="2"/>
                    <a:pt x="21586" y="11"/>
                    <a:pt x="21591" y="26"/>
                  </a:cubicBezTo>
                  <a:cubicBezTo>
                    <a:pt x="21596" y="41"/>
                    <a:pt x="21599" y="61"/>
                    <a:pt x="21599" y="82"/>
                  </a:cubicBezTo>
                  <a:cubicBezTo>
                    <a:pt x="21556" y="4472"/>
                    <a:pt x="21273" y="7911"/>
                    <a:pt x="20756" y="10308"/>
                  </a:cubicBezTo>
                  <a:cubicBezTo>
                    <a:pt x="20497" y="11495"/>
                    <a:pt x="20163" y="12541"/>
                    <a:pt x="19772" y="13397"/>
                  </a:cubicBezTo>
                  <a:cubicBezTo>
                    <a:pt x="19266" y="14458"/>
                    <a:pt x="18785" y="14723"/>
                    <a:pt x="18380" y="14168"/>
                  </a:cubicBezTo>
                  <a:cubicBezTo>
                    <a:pt x="18226" y="13956"/>
                    <a:pt x="18097" y="13625"/>
                    <a:pt x="18008" y="13214"/>
                  </a:cubicBezTo>
                  <a:cubicBezTo>
                    <a:pt x="17948" y="13501"/>
                    <a:pt x="17884" y="13783"/>
                    <a:pt x="17815" y="14060"/>
                  </a:cubicBezTo>
                  <a:cubicBezTo>
                    <a:pt x="17618" y="14865"/>
                    <a:pt x="17202" y="15807"/>
                    <a:pt x="16754" y="15968"/>
                  </a:cubicBezTo>
                  <a:cubicBezTo>
                    <a:pt x="16635" y="16022"/>
                    <a:pt x="16512" y="16001"/>
                    <a:pt x="16396" y="15907"/>
                  </a:cubicBezTo>
                  <a:cubicBezTo>
                    <a:pt x="16279" y="15813"/>
                    <a:pt x="16172" y="15648"/>
                    <a:pt x="16080" y="15423"/>
                  </a:cubicBezTo>
                  <a:cubicBezTo>
                    <a:pt x="15920" y="15012"/>
                    <a:pt x="15799" y="14493"/>
                    <a:pt x="15729" y="13916"/>
                  </a:cubicBezTo>
                  <a:cubicBezTo>
                    <a:pt x="15635" y="14432"/>
                    <a:pt x="15529" y="14930"/>
                    <a:pt x="15412" y="15408"/>
                  </a:cubicBezTo>
                  <a:cubicBezTo>
                    <a:pt x="14934" y="17402"/>
                    <a:pt x="14168" y="19599"/>
                    <a:pt x="13606" y="19386"/>
                  </a:cubicBezTo>
                  <a:cubicBezTo>
                    <a:pt x="13360" y="19289"/>
                    <a:pt x="13176" y="18740"/>
                    <a:pt x="13056" y="17758"/>
                  </a:cubicBezTo>
                  <a:cubicBezTo>
                    <a:pt x="12983" y="17118"/>
                    <a:pt x="12933" y="16458"/>
                    <a:pt x="12908" y="15789"/>
                  </a:cubicBezTo>
                  <a:cubicBezTo>
                    <a:pt x="12536" y="17366"/>
                    <a:pt x="12089" y="18794"/>
                    <a:pt x="11580" y="20034"/>
                  </a:cubicBezTo>
                  <a:cubicBezTo>
                    <a:pt x="11447" y="20357"/>
                    <a:pt x="11076" y="21174"/>
                    <a:pt x="10698" y="21174"/>
                  </a:cubicBezTo>
                  <a:close/>
                  <a:moveTo>
                    <a:pt x="11417" y="7838"/>
                  </a:moveTo>
                  <a:cubicBezTo>
                    <a:pt x="11212" y="7838"/>
                    <a:pt x="10893" y="8792"/>
                    <a:pt x="10624" y="11006"/>
                  </a:cubicBezTo>
                  <a:cubicBezTo>
                    <a:pt x="10404" y="12830"/>
                    <a:pt x="10133" y="15654"/>
                    <a:pt x="10097" y="17607"/>
                  </a:cubicBezTo>
                  <a:lnTo>
                    <a:pt x="10097" y="17648"/>
                  </a:lnTo>
                  <a:cubicBezTo>
                    <a:pt x="10448" y="16580"/>
                    <a:pt x="10764" y="15423"/>
                    <a:pt x="11040" y="14191"/>
                  </a:cubicBezTo>
                  <a:cubicBezTo>
                    <a:pt x="11257" y="13209"/>
                    <a:pt x="11533" y="11753"/>
                    <a:pt x="11619" y="10403"/>
                  </a:cubicBezTo>
                  <a:cubicBezTo>
                    <a:pt x="11728" y="8680"/>
                    <a:pt x="11602" y="7954"/>
                    <a:pt x="11460" y="7853"/>
                  </a:cubicBezTo>
                  <a:cubicBezTo>
                    <a:pt x="11446" y="7842"/>
                    <a:pt x="11432" y="7837"/>
                    <a:pt x="11417" y="7838"/>
                  </a:cubicBezTo>
                  <a:close/>
                  <a:moveTo>
                    <a:pt x="8575" y="8383"/>
                  </a:moveTo>
                  <a:cubicBezTo>
                    <a:pt x="8407" y="8383"/>
                    <a:pt x="8127" y="9156"/>
                    <a:pt x="7835" y="10980"/>
                  </a:cubicBezTo>
                  <a:cubicBezTo>
                    <a:pt x="7610" y="12378"/>
                    <a:pt x="7496" y="13933"/>
                    <a:pt x="7407" y="15406"/>
                  </a:cubicBezTo>
                  <a:cubicBezTo>
                    <a:pt x="7400" y="15511"/>
                    <a:pt x="7393" y="15632"/>
                    <a:pt x="7387" y="15763"/>
                  </a:cubicBezTo>
                  <a:cubicBezTo>
                    <a:pt x="8000" y="14256"/>
                    <a:pt x="8546" y="12492"/>
                    <a:pt x="8712" y="10399"/>
                  </a:cubicBezTo>
                  <a:cubicBezTo>
                    <a:pt x="8809" y="9171"/>
                    <a:pt x="8735" y="8510"/>
                    <a:pt x="8618" y="8402"/>
                  </a:cubicBezTo>
                  <a:cubicBezTo>
                    <a:pt x="8604" y="8389"/>
                    <a:pt x="8590" y="8382"/>
                    <a:pt x="8575" y="8383"/>
                  </a:cubicBezTo>
                  <a:close/>
                  <a:moveTo>
                    <a:pt x="5474" y="9113"/>
                  </a:moveTo>
                  <a:cubicBezTo>
                    <a:pt x="5413" y="9113"/>
                    <a:pt x="5283" y="9259"/>
                    <a:pt x="5028" y="10061"/>
                  </a:cubicBezTo>
                  <a:cubicBezTo>
                    <a:pt x="4459" y="11844"/>
                    <a:pt x="4086" y="13575"/>
                    <a:pt x="3871" y="15445"/>
                  </a:cubicBezTo>
                  <a:cubicBezTo>
                    <a:pt x="4505" y="14532"/>
                    <a:pt x="5012" y="13065"/>
                    <a:pt x="5384" y="11060"/>
                  </a:cubicBezTo>
                  <a:cubicBezTo>
                    <a:pt x="5566" y="10076"/>
                    <a:pt x="5593" y="9298"/>
                    <a:pt x="5514" y="9143"/>
                  </a:cubicBezTo>
                  <a:cubicBezTo>
                    <a:pt x="5502" y="9122"/>
                    <a:pt x="5487" y="9112"/>
                    <a:pt x="5473" y="9113"/>
                  </a:cubicBezTo>
                  <a:lnTo>
                    <a:pt x="5474" y="9113"/>
                  </a:lnTo>
                  <a:close/>
                  <a:moveTo>
                    <a:pt x="13580" y="7567"/>
                  </a:moveTo>
                  <a:cubicBezTo>
                    <a:pt x="13464" y="7567"/>
                    <a:pt x="13279" y="8213"/>
                    <a:pt x="13124" y="9694"/>
                  </a:cubicBezTo>
                  <a:cubicBezTo>
                    <a:pt x="12951" y="11525"/>
                    <a:pt x="12892" y="13427"/>
                    <a:pt x="12950" y="15316"/>
                  </a:cubicBezTo>
                  <a:cubicBezTo>
                    <a:pt x="13312" y="13741"/>
                    <a:pt x="13564" y="11987"/>
                    <a:pt x="13692" y="10147"/>
                  </a:cubicBezTo>
                  <a:cubicBezTo>
                    <a:pt x="13795" y="8491"/>
                    <a:pt x="13715" y="7653"/>
                    <a:pt x="13598" y="7577"/>
                  </a:cubicBezTo>
                  <a:lnTo>
                    <a:pt x="13580" y="7567"/>
                  </a:lnTo>
                  <a:close/>
                  <a:moveTo>
                    <a:pt x="15946" y="6037"/>
                  </a:moveTo>
                  <a:cubicBezTo>
                    <a:pt x="15819" y="6037"/>
                    <a:pt x="15662" y="6961"/>
                    <a:pt x="15612" y="9005"/>
                  </a:cubicBezTo>
                  <a:cubicBezTo>
                    <a:pt x="15596" y="9802"/>
                    <a:pt x="15598" y="10600"/>
                    <a:pt x="15618" y="11396"/>
                  </a:cubicBezTo>
                  <a:cubicBezTo>
                    <a:pt x="15629" y="12117"/>
                    <a:pt x="15670" y="12832"/>
                    <a:pt x="15740" y="13526"/>
                  </a:cubicBezTo>
                  <a:cubicBezTo>
                    <a:pt x="15920" y="12477"/>
                    <a:pt x="16049" y="11364"/>
                    <a:pt x="16123" y="10218"/>
                  </a:cubicBezTo>
                  <a:lnTo>
                    <a:pt x="16129" y="10119"/>
                  </a:lnTo>
                  <a:cubicBezTo>
                    <a:pt x="16164" y="9622"/>
                    <a:pt x="16186" y="9117"/>
                    <a:pt x="16193" y="8611"/>
                  </a:cubicBezTo>
                  <a:cubicBezTo>
                    <a:pt x="16206" y="6858"/>
                    <a:pt x="16058" y="6048"/>
                    <a:pt x="15949" y="6027"/>
                  </a:cubicBezTo>
                  <a:lnTo>
                    <a:pt x="15946" y="6037"/>
                  </a:lnTo>
                  <a:close/>
                  <a:moveTo>
                    <a:pt x="18383" y="5109"/>
                  </a:moveTo>
                  <a:cubicBezTo>
                    <a:pt x="18272" y="5109"/>
                    <a:pt x="18096" y="5984"/>
                    <a:pt x="17980" y="7644"/>
                  </a:cubicBezTo>
                  <a:cubicBezTo>
                    <a:pt x="17904" y="8762"/>
                    <a:pt x="17725" y="11305"/>
                    <a:pt x="18009" y="12918"/>
                  </a:cubicBezTo>
                  <a:cubicBezTo>
                    <a:pt x="18341" y="11303"/>
                    <a:pt x="18527" y="9483"/>
                    <a:pt x="18551" y="7618"/>
                  </a:cubicBezTo>
                  <a:cubicBezTo>
                    <a:pt x="18575" y="5813"/>
                    <a:pt x="18478" y="5139"/>
                    <a:pt x="18389" y="5109"/>
                  </a:cubicBezTo>
                  <a:lnTo>
                    <a:pt x="18383" y="510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70" name="Freeform: Shape 477"/>
            <p:cNvSpPr/>
            <p:nvPr/>
          </p:nvSpPr>
          <p:spPr>
            <a:xfrm>
              <a:off x="2437844" y="1018569"/>
              <a:ext cx="140076" cy="143520"/>
            </a:xfrm>
            <a:custGeom>
              <a:avLst/>
              <a:gdLst/>
              <a:ahLst/>
              <a:cxnLst>
                <a:cxn ang="0">
                  <a:pos x="wd2" y="hd2"/>
                </a:cxn>
                <a:cxn ang="5400000">
                  <a:pos x="wd2" y="hd2"/>
                </a:cxn>
                <a:cxn ang="10800000">
                  <a:pos x="wd2" y="hd2"/>
                </a:cxn>
                <a:cxn ang="16200000">
                  <a:pos x="wd2" y="hd2"/>
                </a:cxn>
              </a:cxnLst>
              <a:rect l="0" t="0" r="r" b="b"/>
              <a:pathLst>
                <a:path w="21599" h="21143" extrusionOk="0">
                  <a:moveTo>
                    <a:pt x="21577" y="10571"/>
                  </a:moveTo>
                  <a:cubicBezTo>
                    <a:pt x="21577" y="8057"/>
                    <a:pt x="20639" y="5623"/>
                    <a:pt x="18931" y="3710"/>
                  </a:cubicBezTo>
                  <a:cubicBezTo>
                    <a:pt x="17223" y="1797"/>
                    <a:pt x="14856" y="528"/>
                    <a:pt x="12257" y="132"/>
                  </a:cubicBezTo>
                  <a:cubicBezTo>
                    <a:pt x="9658" y="-264"/>
                    <a:pt x="6995" y="238"/>
                    <a:pt x="4749" y="1549"/>
                  </a:cubicBezTo>
                  <a:cubicBezTo>
                    <a:pt x="2502" y="2860"/>
                    <a:pt x="819" y="4892"/>
                    <a:pt x="0" y="7283"/>
                  </a:cubicBezTo>
                  <a:cubicBezTo>
                    <a:pt x="3227" y="9636"/>
                    <a:pt x="5765" y="11440"/>
                    <a:pt x="5765" y="11440"/>
                  </a:cubicBezTo>
                  <a:cubicBezTo>
                    <a:pt x="5765" y="11440"/>
                    <a:pt x="4647" y="14322"/>
                    <a:pt x="3076" y="18366"/>
                  </a:cubicBezTo>
                  <a:cubicBezTo>
                    <a:pt x="4657" y="19752"/>
                    <a:pt x="6627" y="20668"/>
                    <a:pt x="8744" y="21002"/>
                  </a:cubicBezTo>
                  <a:cubicBezTo>
                    <a:pt x="10862" y="21336"/>
                    <a:pt x="13035" y="21074"/>
                    <a:pt x="14999" y="20248"/>
                  </a:cubicBezTo>
                  <a:cubicBezTo>
                    <a:pt x="16963" y="19423"/>
                    <a:pt x="18633" y="18068"/>
                    <a:pt x="19805" y="16350"/>
                  </a:cubicBezTo>
                  <a:cubicBezTo>
                    <a:pt x="20977" y="14633"/>
                    <a:pt x="21600" y="12627"/>
                    <a:pt x="21599" y="10576"/>
                  </a:cubicBezTo>
                  <a:lnTo>
                    <a:pt x="21577" y="10571"/>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71" name="Freeform: Shape 478"/>
            <p:cNvSpPr/>
            <p:nvPr/>
          </p:nvSpPr>
          <p:spPr>
            <a:xfrm>
              <a:off x="2436559" y="1017254"/>
              <a:ext cx="142570" cy="146145"/>
            </a:xfrm>
            <a:custGeom>
              <a:avLst/>
              <a:gdLst/>
              <a:ahLst/>
              <a:cxnLst>
                <a:cxn ang="0">
                  <a:pos x="wd2" y="hd2"/>
                </a:cxn>
                <a:cxn ang="5400000">
                  <a:pos x="wd2" y="hd2"/>
                </a:cxn>
                <a:cxn ang="10800000">
                  <a:pos x="wd2" y="hd2"/>
                </a:cxn>
                <a:cxn ang="16200000">
                  <a:pos x="wd2" y="hd2"/>
                </a:cxn>
              </a:cxnLst>
              <a:rect l="0" t="0" r="r" b="b"/>
              <a:pathLst>
                <a:path w="21473" h="21423" extrusionOk="0">
                  <a:moveTo>
                    <a:pt x="10464" y="21423"/>
                  </a:moveTo>
                  <a:cubicBezTo>
                    <a:pt x="7715" y="21422"/>
                    <a:pt x="5066" y="20417"/>
                    <a:pt x="3041" y="18606"/>
                  </a:cubicBezTo>
                  <a:cubicBezTo>
                    <a:pt x="3013" y="18580"/>
                    <a:pt x="2993" y="18546"/>
                    <a:pt x="2984" y="18509"/>
                  </a:cubicBezTo>
                  <a:cubicBezTo>
                    <a:pt x="2976" y="18471"/>
                    <a:pt x="2979" y="18432"/>
                    <a:pt x="2994" y="18397"/>
                  </a:cubicBezTo>
                  <a:cubicBezTo>
                    <a:pt x="4349" y="14884"/>
                    <a:pt x="5358" y="12261"/>
                    <a:pt x="5589" y="11637"/>
                  </a:cubicBezTo>
                  <a:cubicBezTo>
                    <a:pt x="5064" y="11254"/>
                    <a:pt x="2842" y="9628"/>
                    <a:pt x="78" y="7588"/>
                  </a:cubicBezTo>
                  <a:cubicBezTo>
                    <a:pt x="46" y="7563"/>
                    <a:pt x="22" y="7530"/>
                    <a:pt x="9" y="7491"/>
                  </a:cubicBezTo>
                  <a:cubicBezTo>
                    <a:pt x="-3" y="7452"/>
                    <a:pt x="-3" y="7412"/>
                    <a:pt x="10" y="7373"/>
                  </a:cubicBezTo>
                  <a:cubicBezTo>
                    <a:pt x="643" y="5497"/>
                    <a:pt x="1795" y="3828"/>
                    <a:pt x="3341" y="2549"/>
                  </a:cubicBezTo>
                  <a:cubicBezTo>
                    <a:pt x="4887" y="1271"/>
                    <a:pt x="6765" y="433"/>
                    <a:pt x="8770" y="129"/>
                  </a:cubicBezTo>
                  <a:cubicBezTo>
                    <a:pt x="10774" y="-176"/>
                    <a:pt x="12826" y="64"/>
                    <a:pt x="14698" y="824"/>
                  </a:cubicBezTo>
                  <a:cubicBezTo>
                    <a:pt x="16571" y="1582"/>
                    <a:pt x="18192" y="2830"/>
                    <a:pt x="19382" y="4429"/>
                  </a:cubicBezTo>
                  <a:cubicBezTo>
                    <a:pt x="20572" y="6028"/>
                    <a:pt x="21284" y="7916"/>
                    <a:pt x="21440" y="9885"/>
                  </a:cubicBezTo>
                  <a:cubicBezTo>
                    <a:pt x="21597" y="11853"/>
                    <a:pt x="21192" y="13826"/>
                    <a:pt x="20269" y="15584"/>
                  </a:cubicBezTo>
                  <a:cubicBezTo>
                    <a:pt x="19346" y="17342"/>
                    <a:pt x="17943" y="18818"/>
                    <a:pt x="16212" y="19848"/>
                  </a:cubicBezTo>
                  <a:cubicBezTo>
                    <a:pt x="14482" y="20879"/>
                    <a:pt x="12493" y="21424"/>
                    <a:pt x="10464" y="21423"/>
                  </a:cubicBezTo>
                  <a:close/>
                  <a:moveTo>
                    <a:pt x="3409" y="18412"/>
                  </a:moveTo>
                  <a:cubicBezTo>
                    <a:pt x="5110" y="19887"/>
                    <a:pt x="7253" y="20790"/>
                    <a:pt x="9522" y="20987"/>
                  </a:cubicBezTo>
                  <a:cubicBezTo>
                    <a:pt x="11791" y="21184"/>
                    <a:pt x="14065" y="20665"/>
                    <a:pt x="16007" y="19507"/>
                  </a:cubicBezTo>
                  <a:cubicBezTo>
                    <a:pt x="17950" y="18349"/>
                    <a:pt x="19457" y="16613"/>
                    <a:pt x="20307" y="14555"/>
                  </a:cubicBezTo>
                  <a:cubicBezTo>
                    <a:pt x="21156" y="12498"/>
                    <a:pt x="21303" y="10230"/>
                    <a:pt x="20725" y="8085"/>
                  </a:cubicBezTo>
                  <a:cubicBezTo>
                    <a:pt x="20147" y="5941"/>
                    <a:pt x="18875" y="4035"/>
                    <a:pt x="17097" y="2648"/>
                  </a:cubicBezTo>
                  <a:cubicBezTo>
                    <a:pt x="15319" y="1262"/>
                    <a:pt x="13130" y="470"/>
                    <a:pt x="10853" y="389"/>
                  </a:cubicBezTo>
                  <a:cubicBezTo>
                    <a:pt x="8577" y="308"/>
                    <a:pt x="6334" y="943"/>
                    <a:pt x="4457" y="2198"/>
                  </a:cubicBezTo>
                  <a:cubicBezTo>
                    <a:pt x="2580" y="3455"/>
                    <a:pt x="1168" y="5265"/>
                    <a:pt x="430" y="7363"/>
                  </a:cubicBezTo>
                  <a:cubicBezTo>
                    <a:pt x="3546" y="9669"/>
                    <a:pt x="5941" y="11418"/>
                    <a:pt x="5941" y="11418"/>
                  </a:cubicBezTo>
                  <a:cubicBezTo>
                    <a:pt x="5977" y="11441"/>
                    <a:pt x="6003" y="11476"/>
                    <a:pt x="6015" y="11516"/>
                  </a:cubicBezTo>
                  <a:cubicBezTo>
                    <a:pt x="6027" y="11556"/>
                    <a:pt x="6026" y="11598"/>
                    <a:pt x="6009" y="11637"/>
                  </a:cubicBezTo>
                  <a:cubicBezTo>
                    <a:pt x="6009" y="11637"/>
                    <a:pt x="4938" y="14449"/>
                    <a:pt x="3409" y="1841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72" name="Freeform: Shape 479"/>
            <p:cNvSpPr/>
            <p:nvPr/>
          </p:nvSpPr>
          <p:spPr>
            <a:xfrm>
              <a:off x="2591087" y="958098"/>
              <a:ext cx="143371" cy="122252"/>
            </a:xfrm>
            <a:custGeom>
              <a:avLst/>
              <a:gdLst/>
              <a:ahLst/>
              <a:cxnLst>
                <a:cxn ang="0">
                  <a:pos x="wd2" y="hd2"/>
                </a:cxn>
                <a:cxn ang="5400000">
                  <a:pos x="wd2" y="hd2"/>
                </a:cxn>
                <a:cxn ang="10800000">
                  <a:pos x="wd2" y="hd2"/>
                </a:cxn>
                <a:cxn ang="16200000">
                  <a:pos x="wd2" y="hd2"/>
                </a:cxn>
              </a:cxnLst>
              <a:rect l="0" t="0" r="r" b="b"/>
              <a:pathLst>
                <a:path w="21294" h="21600" extrusionOk="0">
                  <a:moveTo>
                    <a:pt x="10638" y="21600"/>
                  </a:moveTo>
                  <a:cubicBezTo>
                    <a:pt x="12217" y="21598"/>
                    <a:pt x="13777" y="21179"/>
                    <a:pt x="15203" y="20373"/>
                  </a:cubicBezTo>
                  <a:cubicBezTo>
                    <a:pt x="16630" y="19566"/>
                    <a:pt x="17889" y="18394"/>
                    <a:pt x="18888" y="16938"/>
                  </a:cubicBezTo>
                  <a:cubicBezTo>
                    <a:pt x="19887" y="15483"/>
                    <a:pt x="20602" y="13782"/>
                    <a:pt x="20982" y="11958"/>
                  </a:cubicBezTo>
                  <a:cubicBezTo>
                    <a:pt x="21361" y="10134"/>
                    <a:pt x="21395" y="8232"/>
                    <a:pt x="21082" y="6391"/>
                  </a:cubicBezTo>
                  <a:cubicBezTo>
                    <a:pt x="20672" y="5331"/>
                    <a:pt x="20263" y="4289"/>
                    <a:pt x="19869" y="3279"/>
                  </a:cubicBezTo>
                  <a:cubicBezTo>
                    <a:pt x="17057" y="3359"/>
                    <a:pt x="14243" y="3223"/>
                    <a:pt x="11446" y="2872"/>
                  </a:cubicBezTo>
                  <a:cubicBezTo>
                    <a:pt x="9021" y="2576"/>
                    <a:pt x="6094" y="1479"/>
                    <a:pt x="3069" y="0"/>
                  </a:cubicBezTo>
                  <a:cubicBezTo>
                    <a:pt x="1594" y="1777"/>
                    <a:pt x="594" y="4034"/>
                    <a:pt x="194" y="6485"/>
                  </a:cubicBezTo>
                  <a:cubicBezTo>
                    <a:pt x="-205" y="8937"/>
                    <a:pt x="13" y="11475"/>
                    <a:pt x="822" y="13780"/>
                  </a:cubicBezTo>
                  <a:cubicBezTo>
                    <a:pt x="1630" y="16084"/>
                    <a:pt x="2993" y="18053"/>
                    <a:pt x="4740" y="19439"/>
                  </a:cubicBezTo>
                  <a:cubicBezTo>
                    <a:pt x="6487" y="20825"/>
                    <a:pt x="8538" y="21566"/>
                    <a:pt x="10638" y="21569"/>
                  </a:cubicBezTo>
                  <a:lnTo>
                    <a:pt x="10638" y="21600"/>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73" name="Freeform: Shape 480"/>
            <p:cNvSpPr/>
            <p:nvPr/>
          </p:nvSpPr>
          <p:spPr>
            <a:xfrm>
              <a:off x="2589870" y="956771"/>
              <a:ext cx="145914" cy="124906"/>
            </a:xfrm>
            <a:custGeom>
              <a:avLst/>
              <a:gdLst/>
              <a:ahLst/>
              <a:cxnLst>
                <a:cxn ang="0">
                  <a:pos x="wd2" y="hd2"/>
                </a:cxn>
                <a:cxn ang="5400000">
                  <a:pos x="wd2" y="hd2"/>
                </a:cxn>
                <a:cxn ang="10800000">
                  <a:pos x="wd2" y="hd2"/>
                </a:cxn>
                <a:cxn ang="16200000">
                  <a:pos x="wd2" y="hd2"/>
                </a:cxn>
              </a:cxnLst>
              <a:rect l="0" t="0" r="r" b="b"/>
              <a:pathLst>
                <a:path w="21394" h="21596" extrusionOk="0">
                  <a:moveTo>
                    <a:pt x="10680" y="21596"/>
                  </a:moveTo>
                  <a:cubicBezTo>
                    <a:pt x="8570" y="21582"/>
                    <a:pt x="6511" y="20836"/>
                    <a:pt x="4758" y="19450"/>
                  </a:cubicBezTo>
                  <a:cubicBezTo>
                    <a:pt x="3006" y="18065"/>
                    <a:pt x="1639" y="16101"/>
                    <a:pt x="827" y="13804"/>
                  </a:cubicBezTo>
                  <a:cubicBezTo>
                    <a:pt x="15" y="11508"/>
                    <a:pt x="-205" y="8980"/>
                    <a:pt x="194" y="6537"/>
                  </a:cubicBezTo>
                  <a:cubicBezTo>
                    <a:pt x="593" y="4094"/>
                    <a:pt x="1594" y="1844"/>
                    <a:pt x="3071" y="67"/>
                  </a:cubicBezTo>
                  <a:cubicBezTo>
                    <a:pt x="3097" y="35"/>
                    <a:pt x="3132" y="14"/>
                    <a:pt x="3169" y="4"/>
                  </a:cubicBezTo>
                  <a:cubicBezTo>
                    <a:pt x="3207" y="-4"/>
                    <a:pt x="3245" y="1"/>
                    <a:pt x="3280" y="19"/>
                  </a:cubicBezTo>
                  <a:cubicBezTo>
                    <a:pt x="6564" y="1611"/>
                    <a:pt x="9330" y="2558"/>
                    <a:pt x="11499" y="2817"/>
                  </a:cubicBezTo>
                  <a:cubicBezTo>
                    <a:pt x="14251" y="3155"/>
                    <a:pt x="17017" y="3287"/>
                    <a:pt x="19784" y="3215"/>
                  </a:cubicBezTo>
                  <a:cubicBezTo>
                    <a:pt x="19821" y="3211"/>
                    <a:pt x="19860" y="3221"/>
                    <a:pt x="19892" y="3243"/>
                  </a:cubicBezTo>
                  <a:cubicBezTo>
                    <a:pt x="19926" y="3266"/>
                    <a:pt x="19952" y="3301"/>
                    <a:pt x="19968" y="3342"/>
                  </a:cubicBezTo>
                  <a:lnTo>
                    <a:pt x="20423" y="4500"/>
                  </a:lnTo>
                  <a:lnTo>
                    <a:pt x="21164" y="6393"/>
                  </a:lnTo>
                  <a:cubicBezTo>
                    <a:pt x="21318" y="7237"/>
                    <a:pt x="21395" y="8099"/>
                    <a:pt x="21394" y="8962"/>
                  </a:cubicBezTo>
                  <a:cubicBezTo>
                    <a:pt x="21388" y="12310"/>
                    <a:pt x="20257" y="15519"/>
                    <a:pt x="18249" y="17887"/>
                  </a:cubicBezTo>
                  <a:cubicBezTo>
                    <a:pt x="16241" y="20254"/>
                    <a:pt x="13520" y="21588"/>
                    <a:pt x="10680" y="21596"/>
                  </a:cubicBezTo>
                  <a:close/>
                  <a:moveTo>
                    <a:pt x="3255" y="489"/>
                  </a:moveTo>
                  <a:cubicBezTo>
                    <a:pt x="2078" y="1924"/>
                    <a:pt x="1218" y="3677"/>
                    <a:pt x="751" y="5595"/>
                  </a:cubicBezTo>
                  <a:cubicBezTo>
                    <a:pt x="284" y="7514"/>
                    <a:pt x="224" y="9538"/>
                    <a:pt x="575" y="11490"/>
                  </a:cubicBezTo>
                  <a:cubicBezTo>
                    <a:pt x="927" y="13442"/>
                    <a:pt x="1681" y="15263"/>
                    <a:pt x="2769" y="16791"/>
                  </a:cubicBezTo>
                  <a:cubicBezTo>
                    <a:pt x="3857" y="18320"/>
                    <a:pt x="5247" y="19509"/>
                    <a:pt x="6817" y="20255"/>
                  </a:cubicBezTo>
                  <a:cubicBezTo>
                    <a:pt x="8387" y="21002"/>
                    <a:pt x="10088" y="21282"/>
                    <a:pt x="11771" y="21071"/>
                  </a:cubicBezTo>
                  <a:cubicBezTo>
                    <a:pt x="13454" y="20861"/>
                    <a:pt x="15067" y="20165"/>
                    <a:pt x="16469" y="19047"/>
                  </a:cubicBezTo>
                  <a:cubicBezTo>
                    <a:pt x="17871" y="17929"/>
                    <a:pt x="19018" y="16421"/>
                    <a:pt x="19810" y="14658"/>
                  </a:cubicBezTo>
                  <a:cubicBezTo>
                    <a:pt x="20602" y="12894"/>
                    <a:pt x="21015" y="10927"/>
                    <a:pt x="21011" y="8932"/>
                  </a:cubicBezTo>
                  <a:cubicBezTo>
                    <a:pt x="21008" y="8122"/>
                    <a:pt x="20940" y="7314"/>
                    <a:pt x="20806" y="6520"/>
                  </a:cubicBezTo>
                  <a:cubicBezTo>
                    <a:pt x="20566" y="5917"/>
                    <a:pt x="20320" y="5314"/>
                    <a:pt x="20075" y="4674"/>
                  </a:cubicBezTo>
                  <a:lnTo>
                    <a:pt x="19671" y="3655"/>
                  </a:lnTo>
                  <a:cubicBezTo>
                    <a:pt x="16929" y="3720"/>
                    <a:pt x="14186" y="3587"/>
                    <a:pt x="11458" y="3257"/>
                  </a:cubicBezTo>
                  <a:cubicBezTo>
                    <a:pt x="9284" y="3004"/>
                    <a:pt x="6523" y="2069"/>
                    <a:pt x="3255" y="495"/>
                  </a:cubicBezTo>
                  <a:lnTo>
                    <a:pt x="3255" y="48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74" name="Freeform: Shape 481"/>
            <p:cNvSpPr/>
            <p:nvPr/>
          </p:nvSpPr>
          <p:spPr>
            <a:xfrm>
              <a:off x="2586192" y="1130648"/>
              <a:ext cx="143589" cy="143590"/>
            </a:xfrm>
            <a:prstGeom prst="ellipse">
              <a:avLst/>
            </a:pr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75" name="Freeform: Shape 482"/>
            <p:cNvSpPr/>
            <p:nvPr/>
          </p:nvSpPr>
          <p:spPr>
            <a:xfrm>
              <a:off x="2584754" y="1128970"/>
              <a:ext cx="146495" cy="146495"/>
            </a:xfrm>
            <a:custGeom>
              <a:avLst/>
              <a:gdLst/>
              <a:ahLst/>
              <a:cxnLst>
                <a:cxn ang="0">
                  <a:pos x="wd2" y="hd2"/>
                </a:cxn>
                <a:cxn ang="5400000">
                  <a:pos x="wd2" y="hd2"/>
                </a:cxn>
                <a:cxn ang="10800000">
                  <a:pos x="wd2" y="hd2"/>
                </a:cxn>
                <a:cxn ang="16200000">
                  <a:pos x="wd2" y="hd2"/>
                </a:cxn>
              </a:cxnLst>
              <a:rect l="0" t="0" r="r" b="b"/>
              <a:pathLst>
                <a:path w="21393" h="21393" extrusionOk="0">
                  <a:moveTo>
                    <a:pt x="10697" y="21393"/>
                  </a:moveTo>
                  <a:cubicBezTo>
                    <a:pt x="8581" y="21393"/>
                    <a:pt x="6513" y="20765"/>
                    <a:pt x="4754" y="19590"/>
                  </a:cubicBezTo>
                  <a:cubicBezTo>
                    <a:pt x="2995" y="18415"/>
                    <a:pt x="1624" y="16745"/>
                    <a:pt x="814" y="14790"/>
                  </a:cubicBezTo>
                  <a:cubicBezTo>
                    <a:pt x="5" y="12835"/>
                    <a:pt x="-207" y="10685"/>
                    <a:pt x="206" y="8610"/>
                  </a:cubicBezTo>
                  <a:cubicBezTo>
                    <a:pt x="618" y="6535"/>
                    <a:pt x="1637" y="4629"/>
                    <a:pt x="3133" y="3133"/>
                  </a:cubicBezTo>
                  <a:cubicBezTo>
                    <a:pt x="4629" y="1637"/>
                    <a:pt x="6535" y="619"/>
                    <a:pt x="8610" y="206"/>
                  </a:cubicBezTo>
                  <a:cubicBezTo>
                    <a:pt x="10684" y="-207"/>
                    <a:pt x="12835" y="5"/>
                    <a:pt x="14790" y="815"/>
                  </a:cubicBezTo>
                  <a:cubicBezTo>
                    <a:pt x="16744" y="1624"/>
                    <a:pt x="18415" y="2995"/>
                    <a:pt x="19590" y="4754"/>
                  </a:cubicBezTo>
                  <a:cubicBezTo>
                    <a:pt x="20765" y="6513"/>
                    <a:pt x="21393" y="8581"/>
                    <a:pt x="21393" y="10697"/>
                  </a:cubicBezTo>
                  <a:cubicBezTo>
                    <a:pt x="21393" y="13534"/>
                    <a:pt x="20266" y="16254"/>
                    <a:pt x="18260" y="18260"/>
                  </a:cubicBezTo>
                  <a:cubicBezTo>
                    <a:pt x="16254" y="20266"/>
                    <a:pt x="13533" y="21393"/>
                    <a:pt x="10697" y="21393"/>
                  </a:cubicBezTo>
                  <a:close/>
                  <a:moveTo>
                    <a:pt x="10697" y="433"/>
                  </a:moveTo>
                  <a:cubicBezTo>
                    <a:pt x="8661" y="433"/>
                    <a:pt x="6672" y="1037"/>
                    <a:pt x="4980" y="2167"/>
                  </a:cubicBezTo>
                  <a:cubicBezTo>
                    <a:pt x="3288" y="3298"/>
                    <a:pt x="1969" y="4905"/>
                    <a:pt x="1191" y="6785"/>
                  </a:cubicBezTo>
                  <a:cubicBezTo>
                    <a:pt x="412" y="8665"/>
                    <a:pt x="208" y="10733"/>
                    <a:pt x="605" y="12730"/>
                  </a:cubicBezTo>
                  <a:cubicBezTo>
                    <a:pt x="1002" y="14725"/>
                    <a:pt x="1982" y="16559"/>
                    <a:pt x="3421" y="17998"/>
                  </a:cubicBezTo>
                  <a:cubicBezTo>
                    <a:pt x="4860" y="19437"/>
                    <a:pt x="6693" y="20416"/>
                    <a:pt x="8689" y="20813"/>
                  </a:cubicBezTo>
                  <a:cubicBezTo>
                    <a:pt x="10685" y="21210"/>
                    <a:pt x="12754" y="21006"/>
                    <a:pt x="14634" y="20228"/>
                  </a:cubicBezTo>
                  <a:cubicBezTo>
                    <a:pt x="16514" y="19449"/>
                    <a:pt x="18121" y="18130"/>
                    <a:pt x="19251" y="16439"/>
                  </a:cubicBezTo>
                  <a:cubicBezTo>
                    <a:pt x="20382" y="14746"/>
                    <a:pt x="20986" y="12757"/>
                    <a:pt x="20986" y="10722"/>
                  </a:cubicBezTo>
                  <a:cubicBezTo>
                    <a:pt x="20982" y="7994"/>
                    <a:pt x="19898" y="5379"/>
                    <a:pt x="17969" y="3450"/>
                  </a:cubicBezTo>
                  <a:cubicBezTo>
                    <a:pt x="16040" y="1521"/>
                    <a:pt x="13424" y="436"/>
                    <a:pt x="10697" y="43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76" name="Freeform: Shape 483"/>
            <p:cNvSpPr/>
            <p:nvPr/>
          </p:nvSpPr>
          <p:spPr>
            <a:xfrm>
              <a:off x="2406976" y="1379474"/>
              <a:ext cx="138367" cy="63906"/>
            </a:xfrm>
            <a:custGeom>
              <a:avLst/>
              <a:gdLst/>
              <a:ahLst/>
              <a:cxnLst>
                <a:cxn ang="0">
                  <a:pos x="wd2" y="hd2"/>
                </a:cxn>
                <a:cxn ang="5400000">
                  <a:pos x="wd2" y="hd2"/>
                </a:cxn>
                <a:cxn ang="10800000">
                  <a:pos x="wd2" y="hd2"/>
                </a:cxn>
                <a:cxn ang="16200000">
                  <a:pos x="wd2" y="hd2"/>
                </a:cxn>
              </a:cxnLst>
              <a:rect l="0" t="0" r="r" b="b"/>
              <a:pathLst>
                <a:path w="21600" h="21027" extrusionOk="0">
                  <a:moveTo>
                    <a:pt x="10476" y="0"/>
                  </a:moveTo>
                  <a:cubicBezTo>
                    <a:pt x="8198" y="2"/>
                    <a:pt x="5975" y="1469"/>
                    <a:pt x="4103" y="4205"/>
                  </a:cubicBezTo>
                  <a:cubicBezTo>
                    <a:pt x="2231" y="6940"/>
                    <a:pt x="800" y="10814"/>
                    <a:pt x="0" y="15310"/>
                  </a:cubicBezTo>
                  <a:cubicBezTo>
                    <a:pt x="6999" y="19718"/>
                    <a:pt x="14303" y="21600"/>
                    <a:pt x="21600" y="20876"/>
                  </a:cubicBezTo>
                  <a:cubicBezTo>
                    <a:pt x="21282" y="15127"/>
                    <a:pt x="19974" y="9824"/>
                    <a:pt x="17923" y="5976"/>
                  </a:cubicBezTo>
                  <a:cubicBezTo>
                    <a:pt x="15872" y="2127"/>
                    <a:pt x="13222" y="0"/>
                    <a:pt x="10476"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77" name="Freeform: Shape 484"/>
            <p:cNvSpPr/>
            <p:nvPr/>
          </p:nvSpPr>
          <p:spPr>
            <a:xfrm>
              <a:off x="2405686" y="1377952"/>
              <a:ext cx="141093" cy="66752"/>
            </a:xfrm>
            <a:custGeom>
              <a:avLst/>
              <a:gdLst/>
              <a:ahLst/>
              <a:cxnLst>
                <a:cxn ang="0">
                  <a:pos x="wd2" y="hd2"/>
                </a:cxn>
                <a:cxn ang="5400000">
                  <a:pos x="wd2" y="hd2"/>
                </a:cxn>
                <a:cxn ang="10800000">
                  <a:pos x="wd2" y="hd2"/>
                </a:cxn>
                <a:cxn ang="16200000">
                  <a:pos x="wd2" y="hd2"/>
                </a:cxn>
              </a:cxnLst>
              <a:rect l="0" t="0" r="r" b="b"/>
              <a:pathLst>
                <a:path w="21598" h="21084" extrusionOk="0">
                  <a:moveTo>
                    <a:pt x="18602" y="21083"/>
                  </a:moveTo>
                  <a:cubicBezTo>
                    <a:pt x="12349" y="21141"/>
                    <a:pt x="6127" y="19285"/>
                    <a:pt x="139" y="15574"/>
                  </a:cubicBezTo>
                  <a:cubicBezTo>
                    <a:pt x="86" y="15541"/>
                    <a:pt x="42" y="15465"/>
                    <a:pt x="16" y="15365"/>
                  </a:cubicBezTo>
                  <a:cubicBezTo>
                    <a:pt x="5" y="15312"/>
                    <a:pt x="0" y="15256"/>
                    <a:pt x="0" y="15200"/>
                  </a:cubicBezTo>
                  <a:cubicBezTo>
                    <a:pt x="0" y="15142"/>
                    <a:pt x="5" y="15086"/>
                    <a:pt x="16" y="15034"/>
                  </a:cubicBezTo>
                  <a:cubicBezTo>
                    <a:pt x="891" y="10172"/>
                    <a:pt x="2535" y="6060"/>
                    <a:pt x="4682" y="3363"/>
                  </a:cubicBezTo>
                  <a:cubicBezTo>
                    <a:pt x="6828" y="666"/>
                    <a:pt x="9353" y="-459"/>
                    <a:pt x="11848" y="170"/>
                  </a:cubicBezTo>
                  <a:cubicBezTo>
                    <a:pt x="14343" y="799"/>
                    <a:pt x="16662" y="3146"/>
                    <a:pt x="18432" y="6831"/>
                  </a:cubicBezTo>
                  <a:cubicBezTo>
                    <a:pt x="20201" y="10515"/>
                    <a:pt x="21316" y="15323"/>
                    <a:pt x="21597" y="20477"/>
                  </a:cubicBezTo>
                  <a:cubicBezTo>
                    <a:pt x="21600" y="20532"/>
                    <a:pt x="21597" y="20588"/>
                    <a:pt x="21589" y="20641"/>
                  </a:cubicBezTo>
                  <a:cubicBezTo>
                    <a:pt x="21580" y="20694"/>
                    <a:pt x="21567" y="20743"/>
                    <a:pt x="21549" y="20785"/>
                  </a:cubicBezTo>
                  <a:cubicBezTo>
                    <a:pt x="21532" y="20830"/>
                    <a:pt x="21510" y="20867"/>
                    <a:pt x="21485" y="20891"/>
                  </a:cubicBezTo>
                  <a:cubicBezTo>
                    <a:pt x="21460" y="20916"/>
                    <a:pt x="21433" y="20928"/>
                    <a:pt x="21405" y="20928"/>
                  </a:cubicBezTo>
                  <a:cubicBezTo>
                    <a:pt x="20439" y="21005"/>
                    <a:pt x="19510" y="21083"/>
                    <a:pt x="18602" y="21083"/>
                  </a:cubicBezTo>
                  <a:close/>
                  <a:moveTo>
                    <a:pt x="449" y="14946"/>
                  </a:moveTo>
                  <a:cubicBezTo>
                    <a:pt x="7161" y="19019"/>
                    <a:pt x="14153" y="20780"/>
                    <a:pt x="21143" y="20157"/>
                  </a:cubicBezTo>
                  <a:cubicBezTo>
                    <a:pt x="20820" y="15290"/>
                    <a:pt x="19725" y="10781"/>
                    <a:pt x="18030" y="7332"/>
                  </a:cubicBezTo>
                  <a:cubicBezTo>
                    <a:pt x="16333" y="3885"/>
                    <a:pt x="14132" y="1693"/>
                    <a:pt x="11769" y="1097"/>
                  </a:cubicBezTo>
                  <a:cubicBezTo>
                    <a:pt x="9406" y="502"/>
                    <a:pt x="7014" y="1538"/>
                    <a:pt x="4966" y="4044"/>
                  </a:cubicBezTo>
                  <a:cubicBezTo>
                    <a:pt x="2918" y="6549"/>
                    <a:pt x="1329" y="10382"/>
                    <a:pt x="449" y="14946"/>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78" name="Freeform: Shape 485"/>
            <p:cNvSpPr/>
            <p:nvPr/>
          </p:nvSpPr>
          <p:spPr>
            <a:xfrm>
              <a:off x="2734527" y="1057539"/>
              <a:ext cx="33545" cy="112452"/>
            </a:xfrm>
            <a:custGeom>
              <a:avLst/>
              <a:gdLst/>
              <a:ahLst/>
              <a:cxnLst>
                <a:cxn ang="0">
                  <a:pos x="wd2" y="hd2"/>
                </a:cxn>
                <a:cxn ang="5400000">
                  <a:pos x="wd2" y="hd2"/>
                </a:cxn>
                <a:cxn ang="10800000">
                  <a:pos x="wd2" y="hd2"/>
                </a:cxn>
                <a:cxn ang="16200000">
                  <a:pos x="wd2" y="hd2"/>
                </a:cxn>
              </a:cxnLst>
              <a:rect l="0" t="0" r="r" b="b"/>
              <a:pathLst>
                <a:path w="20434" h="21600" extrusionOk="0">
                  <a:moveTo>
                    <a:pt x="0" y="10210"/>
                  </a:moveTo>
                  <a:cubicBezTo>
                    <a:pt x="2" y="12456"/>
                    <a:pt x="1746" y="14668"/>
                    <a:pt x="5080" y="16654"/>
                  </a:cubicBezTo>
                  <a:cubicBezTo>
                    <a:pt x="8412" y="18639"/>
                    <a:pt x="13233" y="20336"/>
                    <a:pt x="19122" y="21600"/>
                  </a:cubicBezTo>
                  <a:cubicBezTo>
                    <a:pt x="18937" y="19862"/>
                    <a:pt x="19144" y="18123"/>
                    <a:pt x="19738" y="16394"/>
                  </a:cubicBezTo>
                  <a:cubicBezTo>
                    <a:pt x="21587" y="10870"/>
                    <a:pt x="19741" y="5285"/>
                    <a:pt x="14321" y="0"/>
                  </a:cubicBezTo>
                  <a:cubicBezTo>
                    <a:pt x="9799" y="1291"/>
                    <a:pt x="6189" y="2867"/>
                    <a:pt x="3722" y="4626"/>
                  </a:cubicBezTo>
                  <a:cubicBezTo>
                    <a:pt x="1256" y="6385"/>
                    <a:pt x="-13" y="8287"/>
                    <a:pt x="0" y="1021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79" name="Freeform: Shape 486"/>
            <p:cNvSpPr/>
            <p:nvPr/>
          </p:nvSpPr>
          <p:spPr>
            <a:xfrm>
              <a:off x="2733198" y="1056386"/>
              <a:ext cx="36319" cy="114930"/>
            </a:xfrm>
            <a:custGeom>
              <a:avLst/>
              <a:gdLst/>
              <a:ahLst/>
              <a:cxnLst>
                <a:cxn ang="0">
                  <a:pos x="wd2" y="hd2"/>
                </a:cxn>
                <a:cxn ang="5400000">
                  <a:pos x="wd2" y="hd2"/>
                </a:cxn>
                <a:cxn ang="10800000">
                  <a:pos x="wd2" y="hd2"/>
                </a:cxn>
                <a:cxn ang="16200000">
                  <a:pos x="wd2" y="hd2"/>
                </a:cxn>
              </a:cxnLst>
              <a:rect l="0" t="0" r="r" b="b"/>
              <a:pathLst>
                <a:path w="20170" h="21597" extrusionOk="0">
                  <a:moveTo>
                    <a:pt x="18172" y="21597"/>
                  </a:moveTo>
                  <a:cubicBezTo>
                    <a:pt x="18028" y="21598"/>
                    <a:pt x="17885" y="21585"/>
                    <a:pt x="17765" y="21558"/>
                  </a:cubicBezTo>
                  <a:cubicBezTo>
                    <a:pt x="12690" y="20393"/>
                    <a:pt x="8461" y="18853"/>
                    <a:pt x="5403" y="17055"/>
                  </a:cubicBezTo>
                  <a:cubicBezTo>
                    <a:pt x="2342" y="15255"/>
                    <a:pt x="529" y="13245"/>
                    <a:pt x="99" y="11175"/>
                  </a:cubicBezTo>
                  <a:cubicBezTo>
                    <a:pt x="-329" y="9105"/>
                    <a:pt x="637" y="7028"/>
                    <a:pt x="2925" y="5103"/>
                  </a:cubicBezTo>
                  <a:cubicBezTo>
                    <a:pt x="5213" y="3178"/>
                    <a:pt x="8765" y="1453"/>
                    <a:pt x="13310" y="60"/>
                  </a:cubicBezTo>
                  <a:cubicBezTo>
                    <a:pt x="13405" y="34"/>
                    <a:pt x="13513" y="16"/>
                    <a:pt x="13631" y="6"/>
                  </a:cubicBezTo>
                  <a:cubicBezTo>
                    <a:pt x="13750" y="-2"/>
                    <a:pt x="13871" y="-2"/>
                    <a:pt x="13988" y="7"/>
                  </a:cubicBezTo>
                  <a:cubicBezTo>
                    <a:pt x="14108" y="16"/>
                    <a:pt x="14218" y="37"/>
                    <a:pt x="14307" y="65"/>
                  </a:cubicBezTo>
                  <a:cubicBezTo>
                    <a:pt x="14396" y="94"/>
                    <a:pt x="14460" y="131"/>
                    <a:pt x="14491" y="171"/>
                  </a:cubicBezTo>
                  <a:cubicBezTo>
                    <a:pt x="19644" y="5978"/>
                    <a:pt x="21271" y="11255"/>
                    <a:pt x="19450" y="16295"/>
                  </a:cubicBezTo>
                  <a:cubicBezTo>
                    <a:pt x="18915" y="17973"/>
                    <a:pt x="18728" y="19661"/>
                    <a:pt x="18889" y="21348"/>
                  </a:cubicBezTo>
                  <a:cubicBezTo>
                    <a:pt x="18894" y="21394"/>
                    <a:pt x="18863" y="21438"/>
                    <a:pt x="18799" y="21477"/>
                  </a:cubicBezTo>
                  <a:cubicBezTo>
                    <a:pt x="18733" y="21517"/>
                    <a:pt x="18637" y="21549"/>
                    <a:pt x="18520" y="21571"/>
                  </a:cubicBezTo>
                  <a:cubicBezTo>
                    <a:pt x="18412" y="21589"/>
                    <a:pt x="18292" y="21598"/>
                    <a:pt x="18172" y="21597"/>
                  </a:cubicBezTo>
                  <a:close/>
                  <a:moveTo>
                    <a:pt x="13445" y="695"/>
                  </a:moveTo>
                  <a:cubicBezTo>
                    <a:pt x="9341" y="2031"/>
                    <a:pt x="6148" y="3653"/>
                    <a:pt x="4093" y="5449"/>
                  </a:cubicBezTo>
                  <a:cubicBezTo>
                    <a:pt x="2036" y="7246"/>
                    <a:pt x="1168" y="9173"/>
                    <a:pt x="1546" y="11095"/>
                  </a:cubicBezTo>
                  <a:cubicBezTo>
                    <a:pt x="1924" y="13018"/>
                    <a:pt x="3541" y="14889"/>
                    <a:pt x="6282" y="16577"/>
                  </a:cubicBezTo>
                  <a:cubicBezTo>
                    <a:pt x="9025" y="18266"/>
                    <a:pt x="12823" y="19731"/>
                    <a:pt x="17416" y="20870"/>
                  </a:cubicBezTo>
                  <a:cubicBezTo>
                    <a:pt x="17308" y="19322"/>
                    <a:pt x="17509" y="17774"/>
                    <a:pt x="18017" y="16236"/>
                  </a:cubicBezTo>
                  <a:cubicBezTo>
                    <a:pt x="19661" y="11004"/>
                    <a:pt x="18104" y="5715"/>
                    <a:pt x="13445" y="69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80" name="Freeform: Shape 487"/>
            <p:cNvSpPr/>
            <p:nvPr/>
          </p:nvSpPr>
          <p:spPr>
            <a:xfrm>
              <a:off x="2734527" y="1243515"/>
              <a:ext cx="69096" cy="135820"/>
            </a:xfrm>
            <a:custGeom>
              <a:avLst/>
              <a:gdLst/>
              <a:ahLst/>
              <a:cxnLst>
                <a:cxn ang="0">
                  <a:pos x="wd2" y="hd2"/>
                </a:cxn>
                <a:cxn ang="5400000">
                  <a:pos x="wd2" y="hd2"/>
                </a:cxn>
                <a:cxn ang="10800000">
                  <a:pos x="wd2" y="hd2"/>
                </a:cxn>
                <a:cxn ang="16200000">
                  <a:pos x="wd2" y="hd2"/>
                </a:cxn>
              </a:cxnLst>
              <a:rect l="0" t="0" r="r" b="b"/>
              <a:pathLst>
                <a:path w="21600" h="21600" extrusionOk="0">
                  <a:moveTo>
                    <a:pt x="0" y="10206"/>
                  </a:moveTo>
                  <a:cubicBezTo>
                    <a:pt x="2" y="13159"/>
                    <a:pt x="2254" y="15995"/>
                    <a:pt x="6282" y="18120"/>
                  </a:cubicBezTo>
                  <a:cubicBezTo>
                    <a:pt x="10311" y="20245"/>
                    <a:pt x="15802" y="21492"/>
                    <a:pt x="21600" y="21600"/>
                  </a:cubicBezTo>
                  <a:cubicBezTo>
                    <a:pt x="19790" y="17018"/>
                    <a:pt x="15341" y="8398"/>
                    <a:pt x="12441" y="0"/>
                  </a:cubicBezTo>
                  <a:cubicBezTo>
                    <a:pt x="8704" y="943"/>
                    <a:pt x="5561" y="2398"/>
                    <a:pt x="3363" y="4201"/>
                  </a:cubicBezTo>
                  <a:cubicBezTo>
                    <a:pt x="1165" y="6005"/>
                    <a:pt x="0" y="8085"/>
                    <a:pt x="0" y="10206"/>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81" name="Freeform: Shape 488"/>
            <p:cNvSpPr/>
            <p:nvPr/>
          </p:nvSpPr>
          <p:spPr>
            <a:xfrm>
              <a:off x="2733307" y="1242266"/>
              <a:ext cx="71629" cy="138430"/>
            </a:xfrm>
            <a:custGeom>
              <a:avLst/>
              <a:gdLst/>
              <a:ahLst/>
              <a:cxnLst>
                <a:cxn ang="0">
                  <a:pos x="wd2" y="hd2"/>
                </a:cxn>
                <a:cxn ang="5400000">
                  <a:pos x="wd2" y="hd2"/>
                </a:cxn>
                <a:cxn ang="10800000">
                  <a:pos x="wd2" y="hd2"/>
                </a:cxn>
                <a:cxn ang="16200000">
                  <a:pos x="wd2" y="hd2"/>
                </a:cxn>
              </a:cxnLst>
              <a:rect l="0" t="0" r="r" b="b"/>
              <a:pathLst>
                <a:path w="21072" h="21600" extrusionOk="0">
                  <a:moveTo>
                    <a:pt x="20686" y="21589"/>
                  </a:moveTo>
                  <a:cubicBezTo>
                    <a:pt x="15918" y="21497"/>
                    <a:pt x="11343" y="20565"/>
                    <a:pt x="7685" y="18940"/>
                  </a:cubicBezTo>
                  <a:cubicBezTo>
                    <a:pt x="4027" y="17316"/>
                    <a:pt x="1494" y="15091"/>
                    <a:pt x="485" y="12617"/>
                  </a:cubicBezTo>
                  <a:cubicBezTo>
                    <a:pt x="-524" y="10144"/>
                    <a:pt x="51" y="7563"/>
                    <a:pt x="2116" y="5282"/>
                  </a:cubicBezTo>
                  <a:cubicBezTo>
                    <a:pt x="4182" y="3000"/>
                    <a:pt x="7621" y="1149"/>
                    <a:pt x="11892" y="21"/>
                  </a:cubicBezTo>
                  <a:cubicBezTo>
                    <a:pt x="11947" y="7"/>
                    <a:pt x="12006" y="0"/>
                    <a:pt x="12067" y="0"/>
                  </a:cubicBezTo>
                  <a:cubicBezTo>
                    <a:pt x="12126" y="0"/>
                    <a:pt x="12186" y="7"/>
                    <a:pt x="12241" y="21"/>
                  </a:cubicBezTo>
                  <a:cubicBezTo>
                    <a:pt x="12293" y="36"/>
                    <a:pt x="12339" y="58"/>
                    <a:pt x="12374" y="85"/>
                  </a:cubicBezTo>
                  <a:cubicBezTo>
                    <a:pt x="12410" y="111"/>
                    <a:pt x="12435" y="141"/>
                    <a:pt x="12446" y="173"/>
                  </a:cubicBezTo>
                  <a:cubicBezTo>
                    <a:pt x="14201" y="5474"/>
                    <a:pt x="16551" y="10889"/>
                    <a:pt x="18480" y="15238"/>
                  </a:cubicBezTo>
                  <a:cubicBezTo>
                    <a:pt x="19506" y="17660"/>
                    <a:pt x="20460" y="19755"/>
                    <a:pt x="21066" y="21355"/>
                  </a:cubicBezTo>
                  <a:cubicBezTo>
                    <a:pt x="21076" y="21384"/>
                    <a:pt x="21074" y="21415"/>
                    <a:pt x="21060" y="21444"/>
                  </a:cubicBezTo>
                  <a:cubicBezTo>
                    <a:pt x="21045" y="21474"/>
                    <a:pt x="21020" y="21501"/>
                    <a:pt x="20984" y="21524"/>
                  </a:cubicBezTo>
                  <a:cubicBezTo>
                    <a:pt x="20947" y="21548"/>
                    <a:pt x="20902" y="21567"/>
                    <a:pt x="20850" y="21580"/>
                  </a:cubicBezTo>
                  <a:cubicBezTo>
                    <a:pt x="20799" y="21593"/>
                    <a:pt x="20743" y="21599"/>
                    <a:pt x="20686" y="21600"/>
                  </a:cubicBezTo>
                  <a:lnTo>
                    <a:pt x="20686" y="21589"/>
                  </a:lnTo>
                  <a:close/>
                  <a:moveTo>
                    <a:pt x="11820" y="505"/>
                  </a:moveTo>
                  <a:cubicBezTo>
                    <a:pt x="7810" y="1620"/>
                    <a:pt x="4602" y="3402"/>
                    <a:pt x="2684" y="5577"/>
                  </a:cubicBezTo>
                  <a:cubicBezTo>
                    <a:pt x="766" y="7752"/>
                    <a:pt x="246" y="10201"/>
                    <a:pt x="1203" y="12548"/>
                  </a:cubicBezTo>
                  <a:cubicBezTo>
                    <a:pt x="2160" y="14894"/>
                    <a:pt x="4542" y="17010"/>
                    <a:pt x="7983" y="18570"/>
                  </a:cubicBezTo>
                  <a:cubicBezTo>
                    <a:pt x="11424" y="20131"/>
                    <a:pt x="15735" y="21050"/>
                    <a:pt x="20255" y="21186"/>
                  </a:cubicBezTo>
                  <a:cubicBezTo>
                    <a:pt x="19650" y="19624"/>
                    <a:pt x="18778" y="17627"/>
                    <a:pt x="17772" y="15336"/>
                  </a:cubicBezTo>
                  <a:cubicBezTo>
                    <a:pt x="15853" y="11042"/>
                    <a:pt x="13524" y="5730"/>
                    <a:pt x="11820" y="505"/>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82" name="Freeform: Shape 489"/>
            <p:cNvSpPr/>
            <p:nvPr/>
          </p:nvSpPr>
          <p:spPr>
            <a:xfrm>
              <a:off x="2408267" y="1189695"/>
              <a:ext cx="142903" cy="143565"/>
            </a:xfrm>
            <a:custGeom>
              <a:avLst/>
              <a:gdLst/>
              <a:ahLst/>
              <a:cxnLst>
                <a:cxn ang="0">
                  <a:pos x="wd2" y="hd2"/>
                </a:cxn>
                <a:cxn ang="5400000">
                  <a:pos x="wd2" y="hd2"/>
                </a:cxn>
                <a:cxn ang="10800000">
                  <a:pos x="wd2" y="hd2"/>
                </a:cxn>
                <a:cxn ang="16200000">
                  <a:pos x="wd2" y="hd2"/>
                </a:cxn>
              </a:cxnLst>
              <a:rect l="0" t="0" r="r" b="b"/>
              <a:pathLst>
                <a:path w="21466" h="21476" extrusionOk="0">
                  <a:moveTo>
                    <a:pt x="10678" y="21476"/>
                  </a:moveTo>
                  <a:cubicBezTo>
                    <a:pt x="12407" y="21477"/>
                    <a:pt x="14112" y="21063"/>
                    <a:pt x="15647" y="20270"/>
                  </a:cubicBezTo>
                  <a:cubicBezTo>
                    <a:pt x="17183" y="19477"/>
                    <a:pt x="18504" y="18328"/>
                    <a:pt x="19500" y="16919"/>
                  </a:cubicBezTo>
                  <a:cubicBezTo>
                    <a:pt x="20495" y="15511"/>
                    <a:pt x="21136" y="13885"/>
                    <a:pt x="21368" y="12178"/>
                  </a:cubicBezTo>
                  <a:cubicBezTo>
                    <a:pt x="21600" y="10471"/>
                    <a:pt x="21417" y="8733"/>
                    <a:pt x="20832" y="7112"/>
                  </a:cubicBezTo>
                  <a:cubicBezTo>
                    <a:pt x="20248" y="5491"/>
                    <a:pt x="19281" y="4033"/>
                    <a:pt x="18013" y="2862"/>
                  </a:cubicBezTo>
                  <a:cubicBezTo>
                    <a:pt x="16744" y="1691"/>
                    <a:pt x="15211" y="842"/>
                    <a:pt x="13544" y="385"/>
                  </a:cubicBezTo>
                  <a:cubicBezTo>
                    <a:pt x="11876" y="-72"/>
                    <a:pt x="10122" y="-123"/>
                    <a:pt x="8431" y="237"/>
                  </a:cubicBezTo>
                  <a:cubicBezTo>
                    <a:pt x="6739" y="597"/>
                    <a:pt x="5159" y="1357"/>
                    <a:pt x="3825" y="2452"/>
                  </a:cubicBezTo>
                  <a:cubicBezTo>
                    <a:pt x="2499" y="5886"/>
                    <a:pt x="1153" y="9314"/>
                    <a:pt x="0" y="12136"/>
                  </a:cubicBezTo>
                  <a:cubicBezTo>
                    <a:pt x="341" y="14718"/>
                    <a:pt x="1611" y="17088"/>
                    <a:pt x="3575" y="18806"/>
                  </a:cubicBezTo>
                  <a:cubicBezTo>
                    <a:pt x="5539" y="20524"/>
                    <a:pt x="8063" y="21473"/>
                    <a:pt x="10678" y="21476"/>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83" name="Freeform: Shape 490"/>
            <p:cNvSpPr/>
            <p:nvPr/>
          </p:nvSpPr>
          <p:spPr>
            <a:xfrm>
              <a:off x="2406937" y="1188405"/>
              <a:ext cx="145420" cy="146146"/>
            </a:xfrm>
            <a:custGeom>
              <a:avLst/>
              <a:gdLst/>
              <a:ahLst/>
              <a:cxnLst>
                <a:cxn ang="0">
                  <a:pos x="wd2" y="hd2"/>
                </a:cxn>
                <a:cxn ang="5400000">
                  <a:pos x="wd2" y="hd2"/>
                </a:cxn>
                <a:cxn ang="10800000">
                  <a:pos x="wd2" y="hd2"/>
                </a:cxn>
                <a:cxn ang="16200000">
                  <a:pos x="wd2" y="hd2"/>
                </a:cxn>
              </a:cxnLst>
              <a:rect l="0" t="0" r="r" b="b"/>
              <a:pathLst>
                <a:path w="21464" h="21477" extrusionOk="0">
                  <a:moveTo>
                    <a:pt x="10688" y="21477"/>
                  </a:moveTo>
                  <a:cubicBezTo>
                    <a:pt x="8075" y="21469"/>
                    <a:pt x="5552" y="20518"/>
                    <a:pt x="3589" y="18801"/>
                  </a:cubicBezTo>
                  <a:cubicBezTo>
                    <a:pt x="1625" y="17084"/>
                    <a:pt x="352" y="14717"/>
                    <a:pt x="6" y="12138"/>
                  </a:cubicBezTo>
                  <a:cubicBezTo>
                    <a:pt x="-2" y="12106"/>
                    <a:pt x="-2" y="12072"/>
                    <a:pt x="6" y="12040"/>
                  </a:cubicBezTo>
                  <a:cubicBezTo>
                    <a:pt x="1035" y="9549"/>
                    <a:pt x="2286" y="6351"/>
                    <a:pt x="3764" y="2527"/>
                  </a:cubicBezTo>
                  <a:cubicBezTo>
                    <a:pt x="3775" y="2496"/>
                    <a:pt x="3795" y="2470"/>
                    <a:pt x="3820" y="2450"/>
                  </a:cubicBezTo>
                  <a:cubicBezTo>
                    <a:pt x="5156" y="1355"/>
                    <a:pt x="6736" y="596"/>
                    <a:pt x="8428" y="236"/>
                  </a:cubicBezTo>
                  <a:cubicBezTo>
                    <a:pt x="10119" y="-123"/>
                    <a:pt x="11873" y="-72"/>
                    <a:pt x="13541" y="385"/>
                  </a:cubicBezTo>
                  <a:cubicBezTo>
                    <a:pt x="15208" y="842"/>
                    <a:pt x="16741" y="1692"/>
                    <a:pt x="18010" y="2862"/>
                  </a:cubicBezTo>
                  <a:cubicBezTo>
                    <a:pt x="19278" y="4033"/>
                    <a:pt x="20246" y="5490"/>
                    <a:pt x="20830" y="7112"/>
                  </a:cubicBezTo>
                  <a:cubicBezTo>
                    <a:pt x="21414" y="8732"/>
                    <a:pt x="21598" y="10469"/>
                    <a:pt x="21366" y="12176"/>
                  </a:cubicBezTo>
                  <a:cubicBezTo>
                    <a:pt x="21135" y="13883"/>
                    <a:pt x="20494" y="15509"/>
                    <a:pt x="19499" y="16918"/>
                  </a:cubicBezTo>
                  <a:cubicBezTo>
                    <a:pt x="18503" y="18326"/>
                    <a:pt x="17182" y="19476"/>
                    <a:pt x="15647" y="20269"/>
                  </a:cubicBezTo>
                  <a:cubicBezTo>
                    <a:pt x="14112" y="21063"/>
                    <a:pt x="12408" y="21477"/>
                    <a:pt x="10678" y="21477"/>
                  </a:cubicBezTo>
                  <a:lnTo>
                    <a:pt x="10688" y="21477"/>
                  </a:lnTo>
                  <a:close/>
                  <a:moveTo>
                    <a:pt x="392" y="12138"/>
                  </a:moveTo>
                  <a:cubicBezTo>
                    <a:pt x="705" y="14404"/>
                    <a:pt x="1764" y="16503"/>
                    <a:pt x="3402" y="18107"/>
                  </a:cubicBezTo>
                  <a:cubicBezTo>
                    <a:pt x="5042" y="19711"/>
                    <a:pt x="7168" y="20728"/>
                    <a:pt x="9450" y="21000"/>
                  </a:cubicBezTo>
                  <a:cubicBezTo>
                    <a:pt x="11732" y="21271"/>
                    <a:pt x="14039" y="20782"/>
                    <a:pt x="16012" y="19609"/>
                  </a:cubicBezTo>
                  <a:cubicBezTo>
                    <a:pt x="17984" y="18436"/>
                    <a:pt x="19511" y="16645"/>
                    <a:pt x="20352" y="14516"/>
                  </a:cubicBezTo>
                  <a:cubicBezTo>
                    <a:pt x="21193" y="12386"/>
                    <a:pt x="21301" y="10040"/>
                    <a:pt x="20661" y="7843"/>
                  </a:cubicBezTo>
                  <a:cubicBezTo>
                    <a:pt x="20019" y="5646"/>
                    <a:pt x="18665" y="3723"/>
                    <a:pt x="16809" y="2374"/>
                  </a:cubicBezTo>
                  <a:cubicBezTo>
                    <a:pt x="14952" y="1025"/>
                    <a:pt x="12699" y="327"/>
                    <a:pt x="10403" y="389"/>
                  </a:cubicBezTo>
                  <a:cubicBezTo>
                    <a:pt x="8106" y="451"/>
                    <a:pt x="5894" y="1270"/>
                    <a:pt x="4114" y="2717"/>
                  </a:cubicBezTo>
                  <a:cubicBezTo>
                    <a:pt x="2657" y="6494"/>
                    <a:pt x="1406" y="9662"/>
                    <a:pt x="397" y="12138"/>
                  </a:cubicBezTo>
                  <a:lnTo>
                    <a:pt x="392" y="12138"/>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84" name="Freeform: Shape 491"/>
            <p:cNvSpPr/>
            <p:nvPr/>
          </p:nvSpPr>
          <p:spPr>
            <a:xfrm>
              <a:off x="2571088" y="1309681"/>
              <a:ext cx="143426" cy="128043"/>
            </a:xfrm>
            <a:custGeom>
              <a:avLst/>
              <a:gdLst/>
              <a:ahLst/>
              <a:cxnLst>
                <a:cxn ang="0">
                  <a:pos x="wd2" y="hd2"/>
                </a:cxn>
                <a:cxn ang="5400000">
                  <a:pos x="wd2" y="hd2"/>
                </a:cxn>
                <a:cxn ang="10800000">
                  <a:pos x="wd2" y="hd2"/>
                </a:cxn>
                <a:cxn ang="16200000">
                  <a:pos x="wd2" y="hd2"/>
                </a:cxn>
              </a:cxnLst>
              <a:rect l="0" t="0" r="r" b="b"/>
              <a:pathLst>
                <a:path w="21399" h="21598" extrusionOk="0">
                  <a:moveTo>
                    <a:pt x="10694" y="18"/>
                  </a:moveTo>
                  <a:cubicBezTo>
                    <a:pt x="8473" y="19"/>
                    <a:pt x="6307" y="802"/>
                    <a:pt x="4497" y="2258"/>
                  </a:cubicBezTo>
                  <a:cubicBezTo>
                    <a:pt x="2687" y="3714"/>
                    <a:pt x="1323" y="5771"/>
                    <a:pt x="593" y="8142"/>
                  </a:cubicBezTo>
                  <a:cubicBezTo>
                    <a:pt x="-136" y="10514"/>
                    <a:pt x="-194" y="13084"/>
                    <a:pt x="427" y="15495"/>
                  </a:cubicBezTo>
                  <a:cubicBezTo>
                    <a:pt x="1048" y="17906"/>
                    <a:pt x="2317" y="20039"/>
                    <a:pt x="4059" y="21598"/>
                  </a:cubicBezTo>
                  <a:cubicBezTo>
                    <a:pt x="10824" y="20421"/>
                    <a:pt x="15976" y="19245"/>
                    <a:pt x="19942" y="18186"/>
                  </a:cubicBezTo>
                  <a:cubicBezTo>
                    <a:pt x="20891" y="16348"/>
                    <a:pt x="21394" y="14259"/>
                    <a:pt x="21400" y="12131"/>
                  </a:cubicBezTo>
                  <a:cubicBezTo>
                    <a:pt x="21406" y="10002"/>
                    <a:pt x="20915" y="7910"/>
                    <a:pt x="19977" y="6065"/>
                  </a:cubicBezTo>
                  <a:cubicBezTo>
                    <a:pt x="19039" y="4219"/>
                    <a:pt x="17686" y="2687"/>
                    <a:pt x="16056" y="1622"/>
                  </a:cubicBezTo>
                  <a:cubicBezTo>
                    <a:pt x="14426" y="557"/>
                    <a:pt x="12577" y="-2"/>
                    <a:pt x="10694" y="0"/>
                  </a:cubicBezTo>
                  <a:lnTo>
                    <a:pt x="10694" y="18"/>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85" name="Freeform: Shape 492"/>
            <p:cNvSpPr/>
            <p:nvPr/>
          </p:nvSpPr>
          <p:spPr>
            <a:xfrm>
              <a:off x="2569443" y="1307992"/>
              <a:ext cx="146494" cy="131162"/>
            </a:xfrm>
            <a:custGeom>
              <a:avLst/>
              <a:gdLst/>
              <a:ahLst/>
              <a:cxnLst>
                <a:cxn ang="0">
                  <a:pos x="wd2" y="hd2"/>
                </a:cxn>
                <a:cxn ang="5400000">
                  <a:pos x="wd2" y="hd2"/>
                </a:cxn>
                <a:cxn ang="10800000">
                  <a:pos x="wd2" y="hd2"/>
                </a:cxn>
                <a:cxn ang="16200000">
                  <a:pos x="wd2" y="hd2"/>
                </a:cxn>
              </a:cxnLst>
              <a:rect l="0" t="0" r="r" b="b"/>
              <a:pathLst>
                <a:path w="21341" h="21382" extrusionOk="0">
                  <a:moveTo>
                    <a:pt x="4202" y="21382"/>
                  </a:moveTo>
                  <a:cubicBezTo>
                    <a:pt x="4160" y="21381"/>
                    <a:pt x="4119" y="21365"/>
                    <a:pt x="4085" y="21337"/>
                  </a:cubicBezTo>
                  <a:cubicBezTo>
                    <a:pt x="2473" y="19921"/>
                    <a:pt x="1259" y="18017"/>
                    <a:pt x="588" y="15850"/>
                  </a:cubicBezTo>
                  <a:cubicBezTo>
                    <a:pt x="-83" y="13684"/>
                    <a:pt x="-182" y="11347"/>
                    <a:pt x="302" y="9119"/>
                  </a:cubicBezTo>
                  <a:cubicBezTo>
                    <a:pt x="786" y="6891"/>
                    <a:pt x="1834" y="4866"/>
                    <a:pt x="3319" y="3286"/>
                  </a:cubicBezTo>
                  <a:cubicBezTo>
                    <a:pt x="4804" y="1707"/>
                    <a:pt x="6664" y="639"/>
                    <a:pt x="8677" y="211"/>
                  </a:cubicBezTo>
                  <a:cubicBezTo>
                    <a:pt x="10690" y="-218"/>
                    <a:pt x="12770" y="11"/>
                    <a:pt x="14670" y="871"/>
                  </a:cubicBezTo>
                  <a:cubicBezTo>
                    <a:pt x="16570" y="1731"/>
                    <a:pt x="18208" y="3184"/>
                    <a:pt x="19389" y="5058"/>
                  </a:cubicBezTo>
                  <a:cubicBezTo>
                    <a:pt x="20571" y="6931"/>
                    <a:pt x="21245" y="9146"/>
                    <a:pt x="21331" y="11437"/>
                  </a:cubicBezTo>
                  <a:cubicBezTo>
                    <a:pt x="21418" y="13727"/>
                    <a:pt x="20913" y="15997"/>
                    <a:pt x="19877" y="17976"/>
                  </a:cubicBezTo>
                  <a:cubicBezTo>
                    <a:pt x="19865" y="18001"/>
                    <a:pt x="19847" y="18023"/>
                    <a:pt x="19826" y="18039"/>
                  </a:cubicBezTo>
                  <a:cubicBezTo>
                    <a:pt x="19805" y="18056"/>
                    <a:pt x="19781" y="18068"/>
                    <a:pt x="19755" y="18073"/>
                  </a:cubicBezTo>
                  <a:cubicBezTo>
                    <a:pt x="14674" y="19403"/>
                    <a:pt x="9720" y="20455"/>
                    <a:pt x="4233" y="21376"/>
                  </a:cubicBezTo>
                  <a:lnTo>
                    <a:pt x="4202" y="21382"/>
                  </a:lnTo>
                  <a:close/>
                  <a:moveTo>
                    <a:pt x="10681" y="509"/>
                  </a:moveTo>
                  <a:cubicBezTo>
                    <a:pt x="8556" y="508"/>
                    <a:pt x="6483" y="1245"/>
                    <a:pt x="4748" y="2619"/>
                  </a:cubicBezTo>
                  <a:cubicBezTo>
                    <a:pt x="3014" y="3994"/>
                    <a:pt x="1704" y="5937"/>
                    <a:pt x="999" y="8180"/>
                  </a:cubicBezTo>
                  <a:cubicBezTo>
                    <a:pt x="294" y="10423"/>
                    <a:pt x="229" y="12856"/>
                    <a:pt x="812" y="15143"/>
                  </a:cubicBezTo>
                  <a:cubicBezTo>
                    <a:pt x="1396" y="17429"/>
                    <a:pt x="2600" y="19456"/>
                    <a:pt x="4258" y="20944"/>
                  </a:cubicBezTo>
                  <a:cubicBezTo>
                    <a:pt x="9669" y="20029"/>
                    <a:pt x="14547" y="18994"/>
                    <a:pt x="19588" y="17680"/>
                  </a:cubicBezTo>
                  <a:cubicBezTo>
                    <a:pt x="20482" y="15935"/>
                    <a:pt x="20950" y="13957"/>
                    <a:pt x="20945" y="11946"/>
                  </a:cubicBezTo>
                  <a:cubicBezTo>
                    <a:pt x="20940" y="9934"/>
                    <a:pt x="20462" y="7960"/>
                    <a:pt x="19560" y="6220"/>
                  </a:cubicBezTo>
                  <a:cubicBezTo>
                    <a:pt x="18657" y="4480"/>
                    <a:pt x="17362" y="3037"/>
                    <a:pt x="15803" y="2034"/>
                  </a:cubicBezTo>
                  <a:cubicBezTo>
                    <a:pt x="14245" y="1032"/>
                    <a:pt x="12478" y="506"/>
                    <a:pt x="10681" y="50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86" name="Freeform: Shape 493"/>
            <p:cNvSpPr/>
            <p:nvPr/>
          </p:nvSpPr>
          <p:spPr>
            <a:xfrm>
              <a:off x="2362610" y="1329597"/>
              <a:ext cx="31255" cy="84165"/>
            </a:xfrm>
            <a:custGeom>
              <a:avLst/>
              <a:gdLst/>
              <a:ahLst/>
              <a:cxnLst>
                <a:cxn ang="0">
                  <a:pos x="wd2" y="hd2"/>
                </a:cxn>
                <a:cxn ang="5400000">
                  <a:pos x="wd2" y="hd2"/>
                </a:cxn>
                <a:cxn ang="10800000">
                  <a:pos x="wd2" y="hd2"/>
                </a:cxn>
                <a:cxn ang="16200000">
                  <a:pos x="wd2" y="hd2"/>
                </a:cxn>
              </a:cxnLst>
              <a:rect l="0" t="0" r="r" b="b"/>
              <a:pathLst>
                <a:path w="20656" h="21600" extrusionOk="0">
                  <a:moveTo>
                    <a:pt x="14961" y="0"/>
                  </a:moveTo>
                  <a:cubicBezTo>
                    <a:pt x="9069" y="6640"/>
                    <a:pt x="4076" y="13396"/>
                    <a:pt x="0" y="20239"/>
                  </a:cubicBezTo>
                  <a:cubicBezTo>
                    <a:pt x="0" y="20239"/>
                    <a:pt x="2490" y="20785"/>
                    <a:pt x="7169" y="21600"/>
                  </a:cubicBezTo>
                  <a:cubicBezTo>
                    <a:pt x="14233" y="18793"/>
                    <a:pt x="18797" y="15183"/>
                    <a:pt x="20198" y="11297"/>
                  </a:cubicBezTo>
                  <a:cubicBezTo>
                    <a:pt x="21600" y="7411"/>
                    <a:pt x="19765" y="3453"/>
                    <a:pt x="14961"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87" name="Freeform: Shape 494"/>
            <p:cNvSpPr/>
            <p:nvPr/>
          </p:nvSpPr>
          <p:spPr>
            <a:xfrm>
              <a:off x="2361319" y="1328232"/>
              <a:ext cx="33869" cy="86716"/>
            </a:xfrm>
            <a:custGeom>
              <a:avLst/>
              <a:gdLst/>
              <a:ahLst/>
              <a:cxnLst>
                <a:cxn ang="0">
                  <a:pos x="wd2" y="hd2"/>
                </a:cxn>
                <a:cxn ang="5400000">
                  <a:pos x="wd2" y="hd2"/>
                </a:cxn>
                <a:cxn ang="10800000">
                  <a:pos x="wd2" y="hd2"/>
                </a:cxn>
                <a:cxn ang="16200000">
                  <a:pos x="wd2" y="hd2"/>
                </a:cxn>
              </a:cxnLst>
              <a:rect l="0" t="0" r="r" b="b"/>
              <a:pathLst>
                <a:path w="20693" h="21593" extrusionOk="0">
                  <a:moveTo>
                    <a:pt x="7416" y="21584"/>
                  </a:moveTo>
                  <a:cubicBezTo>
                    <a:pt x="7312" y="21596"/>
                    <a:pt x="7201" y="21596"/>
                    <a:pt x="7096" y="21584"/>
                  </a:cubicBezTo>
                  <a:cubicBezTo>
                    <a:pt x="2834" y="20802"/>
                    <a:pt x="490" y="20281"/>
                    <a:pt x="405" y="20255"/>
                  </a:cubicBezTo>
                  <a:cubicBezTo>
                    <a:pt x="256" y="20221"/>
                    <a:pt x="136" y="20167"/>
                    <a:pt x="66" y="20103"/>
                  </a:cubicBezTo>
                  <a:cubicBezTo>
                    <a:pt x="-2" y="20039"/>
                    <a:pt x="-19" y="19968"/>
                    <a:pt x="22" y="19899"/>
                  </a:cubicBezTo>
                  <a:cubicBezTo>
                    <a:pt x="3787" y="13244"/>
                    <a:pt x="8411" y="6675"/>
                    <a:pt x="13873" y="218"/>
                  </a:cubicBezTo>
                  <a:cubicBezTo>
                    <a:pt x="13924" y="159"/>
                    <a:pt x="14014" y="107"/>
                    <a:pt x="14135" y="68"/>
                  </a:cubicBezTo>
                  <a:cubicBezTo>
                    <a:pt x="14257" y="30"/>
                    <a:pt x="14402" y="7"/>
                    <a:pt x="14555" y="1"/>
                  </a:cubicBezTo>
                  <a:cubicBezTo>
                    <a:pt x="14711" y="-4"/>
                    <a:pt x="14868" y="10"/>
                    <a:pt x="15005" y="40"/>
                  </a:cubicBezTo>
                  <a:cubicBezTo>
                    <a:pt x="15141" y="72"/>
                    <a:pt x="15252" y="118"/>
                    <a:pt x="15322" y="175"/>
                  </a:cubicBezTo>
                  <a:cubicBezTo>
                    <a:pt x="19851" y="3585"/>
                    <a:pt x="21581" y="7496"/>
                    <a:pt x="20262" y="11335"/>
                  </a:cubicBezTo>
                  <a:cubicBezTo>
                    <a:pt x="18943" y="15175"/>
                    <a:pt x="14642" y="18742"/>
                    <a:pt x="7991" y="21514"/>
                  </a:cubicBezTo>
                  <a:cubicBezTo>
                    <a:pt x="7913" y="21541"/>
                    <a:pt x="7821" y="21561"/>
                    <a:pt x="7721" y="21573"/>
                  </a:cubicBezTo>
                  <a:cubicBezTo>
                    <a:pt x="7623" y="21585"/>
                    <a:pt x="7518" y="21588"/>
                    <a:pt x="7416" y="21584"/>
                  </a:cubicBezTo>
                  <a:close/>
                  <a:moveTo>
                    <a:pt x="1705" y="19769"/>
                  </a:moveTo>
                  <a:cubicBezTo>
                    <a:pt x="2558" y="19951"/>
                    <a:pt x="4433" y="20351"/>
                    <a:pt x="7246" y="20863"/>
                  </a:cubicBezTo>
                  <a:cubicBezTo>
                    <a:pt x="13285" y="18277"/>
                    <a:pt x="17240" y="15000"/>
                    <a:pt x="18585" y="11472"/>
                  </a:cubicBezTo>
                  <a:cubicBezTo>
                    <a:pt x="19930" y="7944"/>
                    <a:pt x="18598" y="4333"/>
                    <a:pt x="14768" y="1122"/>
                  </a:cubicBezTo>
                  <a:cubicBezTo>
                    <a:pt x="7032" y="10380"/>
                    <a:pt x="2493" y="18310"/>
                    <a:pt x="1705" y="19769"/>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88" name="Freeform: Shape 495"/>
            <p:cNvSpPr/>
            <p:nvPr/>
          </p:nvSpPr>
          <p:spPr>
            <a:xfrm>
              <a:off x="2314337" y="932637"/>
              <a:ext cx="119901" cy="119009"/>
            </a:xfrm>
            <a:custGeom>
              <a:avLst/>
              <a:gdLst/>
              <a:ahLst/>
              <a:cxnLst>
                <a:cxn ang="0">
                  <a:pos x="wd2" y="hd2"/>
                </a:cxn>
                <a:cxn ang="5400000">
                  <a:pos x="wd2" y="hd2"/>
                </a:cxn>
                <a:cxn ang="10800000">
                  <a:pos x="wd2" y="hd2"/>
                </a:cxn>
                <a:cxn ang="16200000">
                  <a:pos x="wd2" y="hd2"/>
                </a:cxn>
              </a:cxnLst>
              <a:rect l="0" t="0" r="r" b="b"/>
              <a:pathLst>
                <a:path w="21378" h="21599" extrusionOk="0">
                  <a:moveTo>
                    <a:pt x="8588" y="0"/>
                  </a:moveTo>
                  <a:cubicBezTo>
                    <a:pt x="5411" y="-1"/>
                    <a:pt x="2348" y="1207"/>
                    <a:pt x="0" y="3387"/>
                  </a:cubicBezTo>
                  <a:cubicBezTo>
                    <a:pt x="1051" y="7318"/>
                    <a:pt x="3495" y="9496"/>
                    <a:pt x="6262" y="11996"/>
                  </a:cubicBezTo>
                  <a:cubicBezTo>
                    <a:pt x="8209" y="13750"/>
                    <a:pt x="13339" y="17807"/>
                    <a:pt x="18203" y="21599"/>
                  </a:cubicBezTo>
                  <a:cubicBezTo>
                    <a:pt x="19824" y="19718"/>
                    <a:pt x="20879" y="17401"/>
                    <a:pt x="21239" y="14926"/>
                  </a:cubicBezTo>
                  <a:cubicBezTo>
                    <a:pt x="21600" y="12451"/>
                    <a:pt x="21253" y="9923"/>
                    <a:pt x="20238" y="7643"/>
                  </a:cubicBezTo>
                  <a:cubicBezTo>
                    <a:pt x="19224" y="5365"/>
                    <a:pt x="17585" y="3431"/>
                    <a:pt x="15519" y="2076"/>
                  </a:cubicBezTo>
                  <a:cubicBezTo>
                    <a:pt x="13453" y="720"/>
                    <a:pt x="11047" y="0"/>
                    <a:pt x="8588"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89" name="Freeform: Shape 496"/>
            <p:cNvSpPr/>
            <p:nvPr/>
          </p:nvSpPr>
          <p:spPr>
            <a:xfrm>
              <a:off x="2313009" y="931130"/>
              <a:ext cx="122746" cy="121806"/>
            </a:xfrm>
            <a:custGeom>
              <a:avLst/>
              <a:gdLst/>
              <a:ahLst/>
              <a:cxnLst>
                <a:cxn ang="0">
                  <a:pos x="wd2" y="hd2"/>
                </a:cxn>
                <a:cxn ang="5400000">
                  <a:pos x="wd2" y="hd2"/>
                </a:cxn>
                <a:cxn ang="10800000">
                  <a:pos x="wd2" y="hd2"/>
                </a:cxn>
                <a:cxn ang="16200000">
                  <a:pos x="wd2" y="hd2"/>
                </a:cxn>
              </a:cxnLst>
              <a:rect l="0" t="0" r="r" b="b"/>
              <a:pathLst>
                <a:path w="21491" h="21545" extrusionOk="0">
                  <a:moveTo>
                    <a:pt x="18108" y="21544"/>
                  </a:moveTo>
                  <a:cubicBezTo>
                    <a:pt x="18056" y="21546"/>
                    <a:pt x="18006" y="21528"/>
                    <a:pt x="17967" y="21495"/>
                  </a:cubicBezTo>
                  <a:cubicBezTo>
                    <a:pt x="11781" y="16714"/>
                    <a:pt x="7830" y="13561"/>
                    <a:pt x="6230" y="12130"/>
                  </a:cubicBezTo>
                  <a:lnTo>
                    <a:pt x="6163" y="12068"/>
                  </a:lnTo>
                  <a:cubicBezTo>
                    <a:pt x="3421" y="9600"/>
                    <a:pt x="1051" y="7497"/>
                    <a:pt x="7" y="3628"/>
                  </a:cubicBezTo>
                  <a:cubicBezTo>
                    <a:pt x="-3" y="3588"/>
                    <a:pt x="-2" y="3545"/>
                    <a:pt x="11" y="3505"/>
                  </a:cubicBezTo>
                  <a:cubicBezTo>
                    <a:pt x="22" y="3465"/>
                    <a:pt x="44" y="3429"/>
                    <a:pt x="74" y="3400"/>
                  </a:cubicBezTo>
                  <a:cubicBezTo>
                    <a:pt x="2486" y="1163"/>
                    <a:pt x="5656" y="-54"/>
                    <a:pt x="8930" y="2"/>
                  </a:cubicBezTo>
                  <a:cubicBezTo>
                    <a:pt x="12204" y="56"/>
                    <a:pt x="15332" y="1380"/>
                    <a:pt x="17668" y="3698"/>
                  </a:cubicBezTo>
                  <a:cubicBezTo>
                    <a:pt x="20004" y="6016"/>
                    <a:pt x="21370" y="9152"/>
                    <a:pt x="21483" y="12458"/>
                  </a:cubicBezTo>
                  <a:cubicBezTo>
                    <a:pt x="21597" y="15764"/>
                    <a:pt x="20449" y="18988"/>
                    <a:pt x="18279" y="21464"/>
                  </a:cubicBezTo>
                  <a:cubicBezTo>
                    <a:pt x="18258" y="21490"/>
                    <a:pt x="18232" y="21511"/>
                    <a:pt x="18202" y="21525"/>
                  </a:cubicBezTo>
                  <a:cubicBezTo>
                    <a:pt x="18173" y="21539"/>
                    <a:pt x="18140" y="21545"/>
                    <a:pt x="18108" y="21544"/>
                  </a:cubicBezTo>
                  <a:close/>
                  <a:moveTo>
                    <a:pt x="489" y="3653"/>
                  </a:moveTo>
                  <a:cubicBezTo>
                    <a:pt x="1515" y="7299"/>
                    <a:pt x="3811" y="9354"/>
                    <a:pt x="6462" y="11729"/>
                  </a:cubicBezTo>
                  <a:lnTo>
                    <a:pt x="6535" y="11790"/>
                  </a:lnTo>
                  <a:cubicBezTo>
                    <a:pt x="8111" y="13203"/>
                    <a:pt x="11995" y="16300"/>
                    <a:pt x="18077" y="21001"/>
                  </a:cubicBezTo>
                  <a:cubicBezTo>
                    <a:pt x="20108" y="18601"/>
                    <a:pt x="21159" y="15511"/>
                    <a:pt x="21018" y="12356"/>
                  </a:cubicBezTo>
                  <a:cubicBezTo>
                    <a:pt x="20877" y="9202"/>
                    <a:pt x="19554" y="6220"/>
                    <a:pt x="17318" y="4013"/>
                  </a:cubicBezTo>
                  <a:cubicBezTo>
                    <a:pt x="15082" y="1808"/>
                    <a:pt x="12099" y="543"/>
                    <a:pt x="8974" y="476"/>
                  </a:cubicBezTo>
                  <a:cubicBezTo>
                    <a:pt x="5849" y="409"/>
                    <a:pt x="2816" y="1545"/>
                    <a:pt x="489" y="365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90" name="Freeform: Shape 497"/>
            <p:cNvSpPr/>
            <p:nvPr/>
          </p:nvSpPr>
          <p:spPr>
            <a:xfrm>
              <a:off x="2437461" y="836684"/>
              <a:ext cx="132541" cy="135651"/>
            </a:xfrm>
            <a:custGeom>
              <a:avLst/>
              <a:gdLst/>
              <a:ahLst/>
              <a:cxnLst>
                <a:cxn ang="0">
                  <a:pos x="wd2" y="hd2"/>
                </a:cxn>
                <a:cxn ang="5400000">
                  <a:pos x="wd2" y="hd2"/>
                </a:cxn>
                <a:cxn ang="10800000">
                  <a:pos x="wd2" y="hd2"/>
                </a:cxn>
                <a:cxn ang="16200000">
                  <a:pos x="wd2" y="hd2"/>
                </a:cxn>
              </a:cxnLst>
              <a:rect l="0" t="0" r="r" b="b"/>
              <a:pathLst>
                <a:path w="21599" h="21361" extrusionOk="0">
                  <a:moveTo>
                    <a:pt x="0" y="10062"/>
                  </a:moveTo>
                  <a:cubicBezTo>
                    <a:pt x="-1" y="12515"/>
                    <a:pt x="824" y="14902"/>
                    <a:pt x="2351" y="16862"/>
                  </a:cubicBezTo>
                  <a:cubicBezTo>
                    <a:pt x="3878" y="18821"/>
                    <a:pt x="6024" y="20247"/>
                    <a:pt x="8464" y="20923"/>
                  </a:cubicBezTo>
                  <a:cubicBezTo>
                    <a:pt x="10904" y="21600"/>
                    <a:pt x="13506" y="21490"/>
                    <a:pt x="15876" y="20611"/>
                  </a:cubicBezTo>
                  <a:cubicBezTo>
                    <a:pt x="18246" y="19731"/>
                    <a:pt x="20255" y="18130"/>
                    <a:pt x="21599" y="16049"/>
                  </a:cubicBezTo>
                  <a:cubicBezTo>
                    <a:pt x="18268" y="14401"/>
                    <a:pt x="15119" y="12655"/>
                    <a:pt x="12607" y="11194"/>
                  </a:cubicBezTo>
                  <a:cubicBezTo>
                    <a:pt x="10878" y="10189"/>
                    <a:pt x="9425" y="8797"/>
                    <a:pt x="8369" y="7136"/>
                  </a:cubicBezTo>
                  <a:cubicBezTo>
                    <a:pt x="7314" y="5474"/>
                    <a:pt x="6687" y="3592"/>
                    <a:pt x="6542" y="1648"/>
                  </a:cubicBezTo>
                  <a:cubicBezTo>
                    <a:pt x="6502" y="1098"/>
                    <a:pt x="6463" y="549"/>
                    <a:pt x="6423" y="0"/>
                  </a:cubicBezTo>
                  <a:cubicBezTo>
                    <a:pt x="4494" y="939"/>
                    <a:pt x="2872" y="2377"/>
                    <a:pt x="1738" y="4153"/>
                  </a:cubicBezTo>
                  <a:cubicBezTo>
                    <a:pt x="604" y="5930"/>
                    <a:pt x="3" y="7975"/>
                    <a:pt x="0" y="10062"/>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91" name="Freeform: Shape 498"/>
            <p:cNvSpPr/>
            <p:nvPr/>
          </p:nvSpPr>
          <p:spPr>
            <a:xfrm>
              <a:off x="2436182" y="835456"/>
              <a:ext cx="135076" cy="138374"/>
            </a:xfrm>
            <a:custGeom>
              <a:avLst/>
              <a:gdLst/>
              <a:ahLst/>
              <a:cxnLst>
                <a:cxn ang="0">
                  <a:pos x="wd2" y="hd2"/>
                </a:cxn>
                <a:cxn ang="5400000">
                  <a:pos x="wd2" y="hd2"/>
                </a:cxn>
                <a:cxn ang="10800000">
                  <a:pos x="wd2" y="hd2"/>
                </a:cxn>
                <a:cxn ang="16200000">
                  <a:pos x="wd2" y="hd2"/>
                </a:cxn>
              </a:cxnLst>
              <a:rect l="0" t="0" r="r" b="b"/>
              <a:pathLst>
                <a:path w="21313" h="21597" extrusionOk="0">
                  <a:moveTo>
                    <a:pt x="11528" y="21597"/>
                  </a:moveTo>
                  <a:cubicBezTo>
                    <a:pt x="8936" y="21598"/>
                    <a:pt x="6419" y="20734"/>
                    <a:pt x="4384" y="19145"/>
                  </a:cubicBezTo>
                  <a:cubicBezTo>
                    <a:pt x="2349" y="17556"/>
                    <a:pt x="916" y="15336"/>
                    <a:pt x="314" y="12841"/>
                  </a:cubicBezTo>
                  <a:cubicBezTo>
                    <a:pt x="-287" y="10347"/>
                    <a:pt x="-21" y="7725"/>
                    <a:pt x="1070" y="5399"/>
                  </a:cubicBezTo>
                  <a:cubicBezTo>
                    <a:pt x="2161" y="3073"/>
                    <a:pt x="4013" y="1179"/>
                    <a:pt x="6327" y="22"/>
                  </a:cubicBezTo>
                  <a:cubicBezTo>
                    <a:pt x="6357" y="7"/>
                    <a:pt x="6391" y="-1"/>
                    <a:pt x="6425" y="0"/>
                  </a:cubicBezTo>
                  <a:cubicBezTo>
                    <a:pt x="6459" y="1"/>
                    <a:pt x="6493" y="10"/>
                    <a:pt x="6522" y="26"/>
                  </a:cubicBezTo>
                  <a:cubicBezTo>
                    <a:pt x="6552" y="43"/>
                    <a:pt x="6577" y="67"/>
                    <a:pt x="6595" y="96"/>
                  </a:cubicBezTo>
                  <a:cubicBezTo>
                    <a:pt x="6612" y="125"/>
                    <a:pt x="6623" y="157"/>
                    <a:pt x="6624" y="191"/>
                  </a:cubicBezTo>
                  <a:lnTo>
                    <a:pt x="6740" y="1824"/>
                  </a:lnTo>
                  <a:cubicBezTo>
                    <a:pt x="6877" y="3716"/>
                    <a:pt x="7471" y="5547"/>
                    <a:pt x="8473" y="7165"/>
                  </a:cubicBezTo>
                  <a:cubicBezTo>
                    <a:pt x="9475" y="8782"/>
                    <a:pt x="10855" y="10137"/>
                    <a:pt x="12496" y="11117"/>
                  </a:cubicBezTo>
                  <a:cubicBezTo>
                    <a:pt x="15512" y="12914"/>
                    <a:pt x="18435" y="14531"/>
                    <a:pt x="21192" y="15924"/>
                  </a:cubicBezTo>
                  <a:cubicBezTo>
                    <a:pt x="21242" y="15950"/>
                    <a:pt x="21280" y="15996"/>
                    <a:pt x="21296" y="16049"/>
                  </a:cubicBezTo>
                  <a:cubicBezTo>
                    <a:pt x="21307" y="16075"/>
                    <a:pt x="21313" y="16103"/>
                    <a:pt x="21313" y="16131"/>
                  </a:cubicBezTo>
                  <a:cubicBezTo>
                    <a:pt x="21313" y="16159"/>
                    <a:pt x="21307" y="16187"/>
                    <a:pt x="21296" y="16213"/>
                  </a:cubicBezTo>
                  <a:cubicBezTo>
                    <a:pt x="20268" y="17861"/>
                    <a:pt x="18831" y="19221"/>
                    <a:pt x="17121" y="20163"/>
                  </a:cubicBezTo>
                  <a:cubicBezTo>
                    <a:pt x="15411" y="21105"/>
                    <a:pt x="13485" y="21599"/>
                    <a:pt x="11528" y="21597"/>
                  </a:cubicBezTo>
                  <a:close/>
                  <a:moveTo>
                    <a:pt x="6234" y="529"/>
                  </a:moveTo>
                  <a:cubicBezTo>
                    <a:pt x="4746" y="1325"/>
                    <a:pt x="3461" y="2447"/>
                    <a:pt x="2478" y="3808"/>
                  </a:cubicBezTo>
                  <a:cubicBezTo>
                    <a:pt x="1496" y="5170"/>
                    <a:pt x="840" y="6735"/>
                    <a:pt x="561" y="8386"/>
                  </a:cubicBezTo>
                  <a:cubicBezTo>
                    <a:pt x="283" y="10036"/>
                    <a:pt x="388" y="11728"/>
                    <a:pt x="871" y="13331"/>
                  </a:cubicBezTo>
                  <a:cubicBezTo>
                    <a:pt x="1354" y="14935"/>
                    <a:pt x="2200" y="16409"/>
                    <a:pt x="3345" y="17640"/>
                  </a:cubicBezTo>
                  <a:cubicBezTo>
                    <a:pt x="4491" y="18871"/>
                    <a:pt x="5906" y="19827"/>
                    <a:pt x="7482" y="20435"/>
                  </a:cubicBezTo>
                  <a:cubicBezTo>
                    <a:pt x="9057" y="21044"/>
                    <a:pt x="10752" y="21288"/>
                    <a:pt x="12439" y="21150"/>
                  </a:cubicBezTo>
                  <a:cubicBezTo>
                    <a:pt x="14124" y="21012"/>
                    <a:pt x="15756" y="20494"/>
                    <a:pt x="17209" y="19638"/>
                  </a:cubicBezTo>
                  <a:cubicBezTo>
                    <a:pt x="18662" y="18781"/>
                    <a:pt x="19898" y="17608"/>
                    <a:pt x="20823" y="16207"/>
                  </a:cubicBezTo>
                  <a:cubicBezTo>
                    <a:pt x="18121" y="14830"/>
                    <a:pt x="15254" y="13246"/>
                    <a:pt x="12304" y="11487"/>
                  </a:cubicBezTo>
                  <a:cubicBezTo>
                    <a:pt x="10601" y="10475"/>
                    <a:pt x="9170" y="9071"/>
                    <a:pt x="8130" y="7396"/>
                  </a:cubicBezTo>
                  <a:cubicBezTo>
                    <a:pt x="7091" y="5721"/>
                    <a:pt x="6474" y="3823"/>
                    <a:pt x="6333" y="1863"/>
                  </a:cubicBezTo>
                  <a:lnTo>
                    <a:pt x="6234" y="529"/>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92" name="Freeform: Shape 499"/>
            <p:cNvSpPr/>
            <p:nvPr/>
          </p:nvSpPr>
          <p:spPr>
            <a:xfrm>
              <a:off x="2313779" y="757093"/>
              <a:ext cx="104814" cy="143440"/>
            </a:xfrm>
            <a:custGeom>
              <a:avLst/>
              <a:gdLst/>
              <a:ahLst/>
              <a:cxnLst>
                <a:cxn ang="0">
                  <a:pos x="wd2" y="hd2"/>
                </a:cxn>
                <a:cxn ang="5400000">
                  <a:pos x="wd2" y="hd2"/>
                </a:cxn>
                <a:cxn ang="10800000">
                  <a:pos x="wd2" y="hd2"/>
                </a:cxn>
                <a:cxn ang="16200000">
                  <a:pos x="wd2" y="hd2"/>
                </a:cxn>
              </a:cxnLst>
              <a:rect l="0" t="0" r="r" b="b"/>
              <a:pathLst>
                <a:path w="21590" h="21426" extrusionOk="0">
                  <a:moveTo>
                    <a:pt x="21590" y="10722"/>
                  </a:moveTo>
                  <a:cubicBezTo>
                    <a:pt x="21600" y="9077"/>
                    <a:pt x="21086" y="7452"/>
                    <a:pt x="20087" y="5975"/>
                  </a:cubicBezTo>
                  <a:cubicBezTo>
                    <a:pt x="19088" y="4499"/>
                    <a:pt x="17633" y="3209"/>
                    <a:pt x="15834" y="2207"/>
                  </a:cubicBezTo>
                  <a:cubicBezTo>
                    <a:pt x="14034" y="1205"/>
                    <a:pt x="11940" y="519"/>
                    <a:pt x="9714" y="201"/>
                  </a:cubicBezTo>
                  <a:cubicBezTo>
                    <a:pt x="7489" y="-117"/>
                    <a:pt x="5192" y="-58"/>
                    <a:pt x="3003" y="374"/>
                  </a:cubicBezTo>
                  <a:cubicBezTo>
                    <a:pt x="2773" y="1276"/>
                    <a:pt x="2586" y="2224"/>
                    <a:pt x="2464" y="3240"/>
                  </a:cubicBezTo>
                  <a:cubicBezTo>
                    <a:pt x="1746" y="9044"/>
                    <a:pt x="848" y="14108"/>
                    <a:pt x="0" y="20230"/>
                  </a:cubicBezTo>
                  <a:cubicBezTo>
                    <a:pt x="2251" y="21073"/>
                    <a:pt x="4763" y="21483"/>
                    <a:pt x="7295" y="21419"/>
                  </a:cubicBezTo>
                  <a:cubicBezTo>
                    <a:pt x="9828" y="21355"/>
                    <a:pt x="12295" y="20820"/>
                    <a:pt x="14460" y="19865"/>
                  </a:cubicBezTo>
                  <a:cubicBezTo>
                    <a:pt x="16625" y="18910"/>
                    <a:pt x="18414" y="17568"/>
                    <a:pt x="19657" y="15966"/>
                  </a:cubicBezTo>
                  <a:cubicBezTo>
                    <a:pt x="20899" y="14365"/>
                    <a:pt x="21553" y="12559"/>
                    <a:pt x="21554" y="10722"/>
                  </a:cubicBezTo>
                  <a:lnTo>
                    <a:pt x="21590" y="10722"/>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93" name="Freeform: Shape 500"/>
            <p:cNvSpPr/>
            <p:nvPr/>
          </p:nvSpPr>
          <p:spPr>
            <a:xfrm>
              <a:off x="2312376" y="755766"/>
              <a:ext cx="107468" cy="146178"/>
            </a:xfrm>
            <a:custGeom>
              <a:avLst/>
              <a:gdLst/>
              <a:ahLst/>
              <a:cxnLst>
                <a:cxn ang="0">
                  <a:pos x="wd2" y="hd2"/>
                </a:cxn>
                <a:cxn ang="5400000">
                  <a:pos x="wd2" y="hd2"/>
                </a:cxn>
                <a:cxn ang="10800000">
                  <a:pos x="wd2" y="hd2"/>
                </a:cxn>
                <a:cxn ang="16200000">
                  <a:pos x="wd2" y="hd2"/>
                </a:cxn>
              </a:cxnLst>
              <a:rect l="0" t="0" r="r" b="b"/>
              <a:pathLst>
                <a:path w="21450" h="21495" extrusionOk="0">
                  <a:moveTo>
                    <a:pt x="6873" y="21495"/>
                  </a:moveTo>
                  <a:cubicBezTo>
                    <a:pt x="4527" y="21494"/>
                    <a:pt x="2217" y="21073"/>
                    <a:pt x="141" y="20269"/>
                  </a:cubicBezTo>
                  <a:cubicBezTo>
                    <a:pt x="94" y="20252"/>
                    <a:pt x="56" y="20224"/>
                    <a:pt x="31" y="20190"/>
                  </a:cubicBezTo>
                  <a:cubicBezTo>
                    <a:pt x="6" y="20156"/>
                    <a:pt x="-4" y="20118"/>
                    <a:pt x="2" y="20079"/>
                  </a:cubicBezTo>
                  <a:cubicBezTo>
                    <a:pt x="343" y="17582"/>
                    <a:pt x="698" y="15258"/>
                    <a:pt x="1032" y="13007"/>
                  </a:cubicBezTo>
                  <a:cubicBezTo>
                    <a:pt x="1526" y="9765"/>
                    <a:pt x="1986" y="6703"/>
                    <a:pt x="2424" y="3354"/>
                  </a:cubicBezTo>
                  <a:cubicBezTo>
                    <a:pt x="2536" y="2415"/>
                    <a:pt x="2703" y="1487"/>
                    <a:pt x="2946" y="513"/>
                  </a:cubicBezTo>
                  <a:cubicBezTo>
                    <a:pt x="2955" y="477"/>
                    <a:pt x="2977" y="443"/>
                    <a:pt x="3010" y="416"/>
                  </a:cubicBezTo>
                  <a:cubicBezTo>
                    <a:pt x="3044" y="388"/>
                    <a:pt x="3086" y="369"/>
                    <a:pt x="3134" y="359"/>
                  </a:cubicBezTo>
                  <a:cubicBezTo>
                    <a:pt x="5138" y="-33"/>
                    <a:pt x="7232" y="-105"/>
                    <a:pt x="9277" y="147"/>
                  </a:cubicBezTo>
                  <a:cubicBezTo>
                    <a:pt x="11322" y="399"/>
                    <a:pt x="13270" y="969"/>
                    <a:pt x="14991" y="1819"/>
                  </a:cubicBezTo>
                  <a:cubicBezTo>
                    <a:pt x="16713" y="2670"/>
                    <a:pt x="18169" y="3781"/>
                    <a:pt x="19261" y="5079"/>
                  </a:cubicBezTo>
                  <a:cubicBezTo>
                    <a:pt x="20354" y="6377"/>
                    <a:pt x="21058" y="7831"/>
                    <a:pt x="21327" y="9346"/>
                  </a:cubicBezTo>
                  <a:cubicBezTo>
                    <a:pt x="21596" y="10860"/>
                    <a:pt x="21424" y="12399"/>
                    <a:pt x="20821" y="13861"/>
                  </a:cubicBezTo>
                  <a:cubicBezTo>
                    <a:pt x="20219" y="15322"/>
                    <a:pt x="19200" y="16672"/>
                    <a:pt x="17834" y="17820"/>
                  </a:cubicBezTo>
                  <a:cubicBezTo>
                    <a:pt x="16467" y="18968"/>
                    <a:pt x="14784" y="19889"/>
                    <a:pt x="12896" y="20520"/>
                  </a:cubicBezTo>
                  <a:cubicBezTo>
                    <a:pt x="11008" y="21151"/>
                    <a:pt x="8960" y="21478"/>
                    <a:pt x="6887" y="21480"/>
                  </a:cubicBezTo>
                  <a:lnTo>
                    <a:pt x="6873" y="21495"/>
                  </a:lnTo>
                  <a:close/>
                  <a:moveTo>
                    <a:pt x="558" y="20003"/>
                  </a:moveTo>
                  <a:cubicBezTo>
                    <a:pt x="2588" y="20760"/>
                    <a:pt x="4837" y="21144"/>
                    <a:pt x="7112" y="21121"/>
                  </a:cubicBezTo>
                  <a:cubicBezTo>
                    <a:pt x="9388" y="21098"/>
                    <a:pt x="11621" y="20669"/>
                    <a:pt x="13622" y="19870"/>
                  </a:cubicBezTo>
                  <a:cubicBezTo>
                    <a:pt x="15623" y="19072"/>
                    <a:pt x="17330" y="17927"/>
                    <a:pt x="18599" y="16535"/>
                  </a:cubicBezTo>
                  <a:cubicBezTo>
                    <a:pt x="19867" y="15144"/>
                    <a:pt x="20659" y="13547"/>
                    <a:pt x="20905" y="11880"/>
                  </a:cubicBezTo>
                  <a:cubicBezTo>
                    <a:pt x="21153" y="10213"/>
                    <a:pt x="20847" y="8528"/>
                    <a:pt x="20015" y="6967"/>
                  </a:cubicBezTo>
                  <a:cubicBezTo>
                    <a:pt x="19183" y="5407"/>
                    <a:pt x="17850" y="4019"/>
                    <a:pt x="16130" y="2921"/>
                  </a:cubicBezTo>
                  <a:cubicBezTo>
                    <a:pt x="14411" y="1823"/>
                    <a:pt x="12355" y="1050"/>
                    <a:pt x="10140" y="666"/>
                  </a:cubicBezTo>
                  <a:cubicBezTo>
                    <a:pt x="7925" y="282"/>
                    <a:pt x="5616" y="300"/>
                    <a:pt x="3413" y="718"/>
                  </a:cubicBezTo>
                  <a:cubicBezTo>
                    <a:pt x="3197" y="1636"/>
                    <a:pt x="3037" y="2513"/>
                    <a:pt x="2933" y="3405"/>
                  </a:cubicBezTo>
                  <a:cubicBezTo>
                    <a:pt x="2529" y="6754"/>
                    <a:pt x="2062" y="9822"/>
                    <a:pt x="1540" y="13063"/>
                  </a:cubicBezTo>
                  <a:cubicBezTo>
                    <a:pt x="1241" y="15274"/>
                    <a:pt x="893" y="17561"/>
                    <a:pt x="558" y="20003"/>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94" name="Freeform: Shape 501"/>
            <p:cNvSpPr/>
            <p:nvPr/>
          </p:nvSpPr>
          <p:spPr>
            <a:xfrm>
              <a:off x="2428033" y="692529"/>
              <a:ext cx="46121" cy="99128"/>
            </a:xfrm>
            <a:custGeom>
              <a:avLst/>
              <a:gdLst/>
              <a:ahLst/>
              <a:cxnLst>
                <a:cxn ang="0">
                  <a:pos x="wd2" y="hd2"/>
                </a:cxn>
                <a:cxn ang="5400000">
                  <a:pos x="wd2" y="hd2"/>
                </a:cxn>
                <a:cxn ang="10800000">
                  <a:pos x="wd2" y="hd2"/>
                </a:cxn>
                <a:cxn ang="16200000">
                  <a:pos x="wd2" y="hd2"/>
                </a:cxn>
              </a:cxnLst>
              <a:rect l="0" t="0" r="r" b="b"/>
              <a:pathLst>
                <a:path w="20895" h="21600" extrusionOk="0">
                  <a:moveTo>
                    <a:pt x="20895" y="21600"/>
                  </a:moveTo>
                  <a:cubicBezTo>
                    <a:pt x="20313" y="17756"/>
                    <a:pt x="20176" y="13899"/>
                    <a:pt x="20484" y="10048"/>
                  </a:cubicBezTo>
                  <a:cubicBezTo>
                    <a:pt x="21416" y="5715"/>
                    <a:pt x="16043" y="1908"/>
                    <a:pt x="3481" y="0"/>
                  </a:cubicBezTo>
                  <a:cubicBezTo>
                    <a:pt x="1434" y="1949"/>
                    <a:pt x="262" y="4083"/>
                    <a:pt x="39" y="6263"/>
                  </a:cubicBezTo>
                  <a:cubicBezTo>
                    <a:pt x="-184" y="8444"/>
                    <a:pt x="548" y="10623"/>
                    <a:pt x="2185" y="12659"/>
                  </a:cubicBezTo>
                  <a:cubicBezTo>
                    <a:pt x="3824" y="14695"/>
                    <a:pt x="6333" y="16543"/>
                    <a:pt x="9550" y="18083"/>
                  </a:cubicBezTo>
                  <a:cubicBezTo>
                    <a:pt x="12767" y="19623"/>
                    <a:pt x="16622" y="20821"/>
                    <a:pt x="20863" y="21600"/>
                  </a:cubicBezTo>
                  <a:lnTo>
                    <a:pt x="20895" y="21600"/>
                  </a:ln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95" name="Freeform: Shape 502"/>
            <p:cNvSpPr/>
            <p:nvPr/>
          </p:nvSpPr>
          <p:spPr>
            <a:xfrm>
              <a:off x="2426718" y="691348"/>
              <a:ext cx="48660" cy="101657"/>
            </a:xfrm>
            <a:custGeom>
              <a:avLst/>
              <a:gdLst/>
              <a:ahLst/>
              <a:cxnLst>
                <a:cxn ang="0">
                  <a:pos x="wd2" y="hd2"/>
                </a:cxn>
                <a:cxn ang="5400000">
                  <a:pos x="wd2" y="hd2"/>
                </a:cxn>
                <a:cxn ang="10800000">
                  <a:pos x="wd2" y="hd2"/>
                </a:cxn>
                <a:cxn ang="16200000">
                  <a:pos x="wd2" y="hd2"/>
                </a:cxn>
              </a:cxnLst>
              <a:rect l="0" t="0" r="r" b="b"/>
              <a:pathLst>
                <a:path w="20999" h="21592" extrusionOk="0">
                  <a:moveTo>
                    <a:pt x="20471" y="21587"/>
                  </a:moveTo>
                  <a:cubicBezTo>
                    <a:pt x="20402" y="21594"/>
                    <a:pt x="20329" y="21594"/>
                    <a:pt x="20260" y="21587"/>
                  </a:cubicBezTo>
                  <a:cubicBezTo>
                    <a:pt x="14316" y="20455"/>
                    <a:pt x="9204" y="18468"/>
                    <a:pt x="5590" y="15884"/>
                  </a:cubicBezTo>
                  <a:cubicBezTo>
                    <a:pt x="1975" y="13300"/>
                    <a:pt x="27" y="10241"/>
                    <a:pt x="0" y="7104"/>
                  </a:cubicBezTo>
                  <a:cubicBezTo>
                    <a:pt x="2" y="4687"/>
                    <a:pt x="1156" y="2304"/>
                    <a:pt x="3372" y="147"/>
                  </a:cubicBezTo>
                  <a:cubicBezTo>
                    <a:pt x="3435" y="90"/>
                    <a:pt x="3537" y="45"/>
                    <a:pt x="3662" y="21"/>
                  </a:cubicBezTo>
                  <a:cubicBezTo>
                    <a:pt x="3786" y="-4"/>
                    <a:pt x="3922" y="-6"/>
                    <a:pt x="4049" y="14"/>
                  </a:cubicBezTo>
                  <a:cubicBezTo>
                    <a:pt x="15564" y="1792"/>
                    <a:pt x="21600" y="5467"/>
                    <a:pt x="20607" y="10089"/>
                  </a:cubicBezTo>
                  <a:cubicBezTo>
                    <a:pt x="20301" y="13831"/>
                    <a:pt x="20432" y="17579"/>
                    <a:pt x="20998" y="21313"/>
                  </a:cubicBezTo>
                  <a:cubicBezTo>
                    <a:pt x="21004" y="21360"/>
                    <a:pt x="20986" y="21406"/>
                    <a:pt x="20946" y="21449"/>
                  </a:cubicBezTo>
                  <a:cubicBezTo>
                    <a:pt x="20907" y="21492"/>
                    <a:pt x="20847" y="21529"/>
                    <a:pt x="20772" y="21558"/>
                  </a:cubicBezTo>
                  <a:cubicBezTo>
                    <a:pt x="20677" y="21578"/>
                    <a:pt x="20575" y="21588"/>
                    <a:pt x="20471" y="21587"/>
                  </a:cubicBezTo>
                  <a:close/>
                  <a:moveTo>
                    <a:pt x="4169" y="592"/>
                  </a:moveTo>
                  <a:cubicBezTo>
                    <a:pt x="2176" y="2614"/>
                    <a:pt x="1147" y="4834"/>
                    <a:pt x="1159" y="7082"/>
                  </a:cubicBezTo>
                  <a:cubicBezTo>
                    <a:pt x="1188" y="10033"/>
                    <a:pt x="2977" y="12916"/>
                    <a:pt x="6307" y="15371"/>
                  </a:cubicBezTo>
                  <a:cubicBezTo>
                    <a:pt x="9635" y="17826"/>
                    <a:pt x="14357" y="19745"/>
                    <a:pt x="19884" y="20891"/>
                  </a:cubicBezTo>
                  <a:cubicBezTo>
                    <a:pt x="19351" y="17272"/>
                    <a:pt x="19240" y="13640"/>
                    <a:pt x="19553" y="10015"/>
                  </a:cubicBezTo>
                  <a:cubicBezTo>
                    <a:pt x="20411" y="5741"/>
                    <a:pt x="14826" y="2311"/>
                    <a:pt x="4169" y="592"/>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96" name="Freeform: Shape 503"/>
            <p:cNvSpPr/>
            <p:nvPr/>
          </p:nvSpPr>
          <p:spPr>
            <a:xfrm>
              <a:off x="2338055" y="686948"/>
              <a:ext cx="61179" cy="4021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1576" y="0"/>
                    <a:pt x="4359" y="7306"/>
                    <a:pt x="0" y="21600"/>
                  </a:cubicBezTo>
                  <a:cubicBezTo>
                    <a:pt x="4543" y="21280"/>
                    <a:pt x="8947" y="19105"/>
                    <a:pt x="12747" y="15304"/>
                  </a:cubicBezTo>
                  <a:cubicBezTo>
                    <a:pt x="16547" y="11503"/>
                    <a:pt x="19605" y="6218"/>
                    <a:pt x="21600" y="0"/>
                  </a:cubicBezTo>
                  <a:close/>
                </a:path>
              </a:pathLst>
            </a:cu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97" name="Freeform: Shape 504"/>
            <p:cNvSpPr/>
            <p:nvPr/>
          </p:nvSpPr>
          <p:spPr>
            <a:xfrm>
              <a:off x="2336789" y="685656"/>
              <a:ext cx="63845" cy="42799"/>
            </a:xfrm>
            <a:custGeom>
              <a:avLst/>
              <a:gdLst/>
              <a:ahLst/>
              <a:cxnLst>
                <a:cxn ang="0">
                  <a:pos x="wd2" y="hd2"/>
                </a:cxn>
                <a:cxn ang="5400000">
                  <a:pos x="wd2" y="hd2"/>
                </a:cxn>
                <a:cxn ang="10800000">
                  <a:pos x="wd2" y="hd2"/>
                </a:cxn>
                <a:cxn ang="16200000">
                  <a:pos x="wd2" y="hd2"/>
                </a:cxn>
              </a:cxnLst>
              <a:rect l="0" t="0" r="r" b="b"/>
              <a:pathLst>
                <a:path w="21597" h="21595" extrusionOk="0">
                  <a:moveTo>
                    <a:pt x="428" y="21595"/>
                  </a:moveTo>
                  <a:cubicBezTo>
                    <a:pt x="355" y="21597"/>
                    <a:pt x="283" y="21569"/>
                    <a:pt x="219" y="21516"/>
                  </a:cubicBezTo>
                  <a:cubicBezTo>
                    <a:pt x="156" y="21465"/>
                    <a:pt x="102" y="21387"/>
                    <a:pt x="63" y="21296"/>
                  </a:cubicBezTo>
                  <a:cubicBezTo>
                    <a:pt x="21" y="21201"/>
                    <a:pt x="0" y="21092"/>
                    <a:pt x="0" y="20979"/>
                  </a:cubicBezTo>
                  <a:cubicBezTo>
                    <a:pt x="0" y="20867"/>
                    <a:pt x="21" y="20756"/>
                    <a:pt x="63" y="20663"/>
                  </a:cubicBezTo>
                  <a:cubicBezTo>
                    <a:pt x="4286" y="6987"/>
                    <a:pt x="11377" y="36"/>
                    <a:pt x="21147" y="1"/>
                  </a:cubicBezTo>
                  <a:cubicBezTo>
                    <a:pt x="21223" y="-3"/>
                    <a:pt x="21299" y="23"/>
                    <a:pt x="21366" y="76"/>
                  </a:cubicBezTo>
                  <a:cubicBezTo>
                    <a:pt x="21434" y="129"/>
                    <a:pt x="21490" y="208"/>
                    <a:pt x="21530" y="303"/>
                  </a:cubicBezTo>
                  <a:cubicBezTo>
                    <a:pt x="21570" y="400"/>
                    <a:pt x="21594" y="511"/>
                    <a:pt x="21597" y="624"/>
                  </a:cubicBezTo>
                  <a:cubicBezTo>
                    <a:pt x="21600" y="738"/>
                    <a:pt x="21583" y="851"/>
                    <a:pt x="21548" y="951"/>
                  </a:cubicBezTo>
                  <a:cubicBezTo>
                    <a:pt x="19606" y="6898"/>
                    <a:pt x="16625" y="11954"/>
                    <a:pt x="12918" y="15587"/>
                  </a:cubicBezTo>
                  <a:cubicBezTo>
                    <a:pt x="9212" y="19219"/>
                    <a:pt x="4918" y="21294"/>
                    <a:pt x="487" y="21595"/>
                  </a:cubicBezTo>
                  <a:lnTo>
                    <a:pt x="428" y="21595"/>
                  </a:lnTo>
                  <a:close/>
                  <a:moveTo>
                    <a:pt x="20392" y="1338"/>
                  </a:moveTo>
                  <a:cubicBezTo>
                    <a:pt x="11614" y="1690"/>
                    <a:pt x="5136" y="8044"/>
                    <a:pt x="1148" y="20205"/>
                  </a:cubicBezTo>
                  <a:cubicBezTo>
                    <a:pt x="5164" y="19744"/>
                    <a:pt x="9036" y="17773"/>
                    <a:pt x="12401" y="14473"/>
                  </a:cubicBezTo>
                  <a:cubicBezTo>
                    <a:pt x="15767" y="11173"/>
                    <a:pt x="18516" y="6653"/>
                    <a:pt x="20392" y="1338"/>
                  </a:cubicBez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sp>
          <p:nvSpPr>
            <p:cNvPr id="2098" name="Freeform: Shape 505"/>
            <p:cNvSpPr/>
            <p:nvPr/>
          </p:nvSpPr>
          <p:spPr>
            <a:xfrm>
              <a:off x="686525" y="592530"/>
              <a:ext cx="355350" cy="345026"/>
            </a:xfrm>
            <a:prstGeom prst="ellipse">
              <a:avLst/>
            </a:prstGeom>
            <a:solidFill>
              <a:srgbClr val="E05555"/>
            </a:solidFill>
            <a:ln w="12700" cap="flat">
              <a:noFill/>
              <a:miter lim="400000"/>
            </a:ln>
            <a:effectLst/>
          </p:spPr>
          <p:txBody>
            <a:bodyPr wrap="square" lIns="45719" tIns="45719" rIns="45719" bIns="45719" numCol="1" anchor="ctr">
              <a:noAutofit/>
            </a:bodyPr>
            <a:lstStyle/>
            <a:p>
              <a:endParaRPr/>
            </a:p>
          </p:txBody>
        </p:sp>
        <p:sp>
          <p:nvSpPr>
            <p:cNvPr id="2099" name="Freeform: Shape 506"/>
            <p:cNvSpPr/>
            <p:nvPr/>
          </p:nvSpPr>
          <p:spPr>
            <a:xfrm>
              <a:off x="685200" y="591274"/>
              <a:ext cx="357966" cy="347677"/>
            </a:xfrm>
            <a:custGeom>
              <a:avLst/>
              <a:gdLst/>
              <a:ahLst/>
              <a:cxnLst>
                <a:cxn ang="0">
                  <a:pos x="wd2" y="hd2"/>
                </a:cxn>
                <a:cxn ang="5400000">
                  <a:pos x="wd2" y="hd2"/>
                </a:cxn>
                <a:cxn ang="10800000">
                  <a:pos x="wd2" y="hd2"/>
                </a:cxn>
                <a:cxn ang="16200000">
                  <a:pos x="wd2" y="hd2"/>
                </a:cxn>
              </a:cxnLst>
              <a:rect l="0" t="0" r="r" b="b"/>
              <a:pathLst>
                <a:path w="21600" h="21600" extrusionOk="0">
                  <a:moveTo>
                    <a:pt x="10801" y="21600"/>
                  </a:moveTo>
                  <a:cubicBezTo>
                    <a:pt x="4845" y="21600"/>
                    <a:pt x="0" y="16755"/>
                    <a:pt x="0" y="10800"/>
                  </a:cubicBezTo>
                  <a:cubicBezTo>
                    <a:pt x="0" y="4845"/>
                    <a:pt x="4841" y="0"/>
                    <a:pt x="10801" y="0"/>
                  </a:cubicBezTo>
                  <a:cubicBezTo>
                    <a:pt x="16761" y="0"/>
                    <a:pt x="21600" y="4845"/>
                    <a:pt x="21600" y="10800"/>
                  </a:cubicBezTo>
                  <a:cubicBezTo>
                    <a:pt x="21600" y="16755"/>
                    <a:pt x="16755" y="21600"/>
                    <a:pt x="10801" y="21600"/>
                  </a:cubicBezTo>
                  <a:close/>
                  <a:moveTo>
                    <a:pt x="10801" y="163"/>
                  </a:moveTo>
                  <a:cubicBezTo>
                    <a:pt x="4933" y="163"/>
                    <a:pt x="158" y="4930"/>
                    <a:pt x="158" y="10800"/>
                  </a:cubicBezTo>
                  <a:cubicBezTo>
                    <a:pt x="158" y="16670"/>
                    <a:pt x="4933" y="21437"/>
                    <a:pt x="10801" y="21437"/>
                  </a:cubicBezTo>
                  <a:cubicBezTo>
                    <a:pt x="16669" y="21437"/>
                    <a:pt x="21442" y="16670"/>
                    <a:pt x="21442" y="10800"/>
                  </a:cubicBezTo>
                  <a:cubicBezTo>
                    <a:pt x="21442" y="4930"/>
                    <a:pt x="16669" y="158"/>
                    <a:pt x="10801" y="158"/>
                  </a:cubicBezTo>
                  <a:lnTo>
                    <a:pt x="10801" y="163"/>
                  </a:lnTo>
                  <a:close/>
                </a:path>
              </a:pathLst>
            </a:custGeom>
            <a:solidFill>
              <a:srgbClr val="0E0E0E"/>
            </a:solidFill>
            <a:ln w="12700" cap="flat">
              <a:noFill/>
              <a:miter lim="400000"/>
            </a:ln>
            <a:effectLst/>
          </p:spPr>
          <p:txBody>
            <a:bodyPr wrap="square" lIns="45719" tIns="45719" rIns="45719" bIns="45719" numCol="1" anchor="ctr">
              <a:noAutofit/>
            </a:bodyPr>
            <a:lstStyle/>
            <a:p>
              <a:endParaRPr/>
            </a:p>
          </p:txBody>
        </p:sp>
      </p:grpSp>
      <p:sp>
        <p:nvSpPr>
          <p:cNvPr id="2101" name="Slide Number"/>
          <p:cNvSpPr txBox="1">
            <a:spLocks noGrp="1"/>
          </p:cNvSpPr>
          <p:nvPr>
            <p:ph type="sldNum" sz="quarter" idx="2"/>
          </p:nvPr>
        </p:nvSpPr>
        <p:spPr>
          <a:xfrm>
            <a:off x="11640342" y="6442145"/>
            <a:ext cx="127001" cy="127001"/>
          </a:xfrm>
          <a:prstGeom prst="rect">
            <a:avLst/>
          </a:prstGeom>
        </p:spPr>
        <p:txBody>
          <a:bodyPr/>
          <a:lstStyle>
            <a:lvl1pPr>
              <a:defRPr>
                <a:solidFill>
                  <a:srgbClr val="114954"/>
                </a:solidFill>
              </a:defRPr>
            </a:lvl1pPr>
          </a:lstStyle>
          <a:p>
            <a:fld id="{86CB4B4D-7CA3-9044-876B-883B54F8677D}" type="slidenum">
              <a:t>‹#›</a:t>
            </a:fld>
            <a:endParaRPr/>
          </a:p>
        </p:txBody>
      </p:sp>
    </p:spTree>
    <p:extLst>
      <p:ext uri="{BB962C8B-B14F-4D97-AF65-F5344CB8AC3E}">
        <p14:creationId xmlns:p14="http://schemas.microsoft.com/office/powerpoint/2010/main" val="381592589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07_Title Slide">
    <p:bg>
      <p:bgPr>
        <a:solidFill>
          <a:schemeClr val="accent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6348"/>
          <a:stretch/>
        </p:blipFill>
        <p:spPr>
          <a:xfrm>
            <a:off x="6403975" y="-72049"/>
            <a:ext cx="5949951" cy="6930049"/>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6134825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8_Title Slide">
    <p:bg>
      <p:bgPr>
        <a:solidFill>
          <a:srgbClr val="FAF2ED"/>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19868EC-8464-482C-8B1D-7E405E3D386B}"/>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7189565" y="17532"/>
            <a:ext cx="4964658" cy="6840467"/>
          </a:xfrm>
          <a:prstGeom prst="rect">
            <a:avLst/>
          </a:prstGeom>
        </p:spPr>
      </p:pic>
      <p:sp>
        <p:nvSpPr>
          <p:cNvPr id="11" name="Rectangle: Rounded Corners 10">
            <a:extLst>
              <a:ext uri="{FF2B5EF4-FFF2-40B4-BE49-F238E27FC236}">
                <a16:creationId xmlns:a16="http://schemas.microsoft.com/office/drawing/2014/main" id="{CD413451-8D18-47B8-975A-883FB067482F}"/>
              </a:ext>
            </a:extLst>
          </p:cNvPr>
          <p:cNvSpPr/>
          <p:nvPr userDrawn="1"/>
        </p:nvSpPr>
        <p:spPr>
          <a:xfrm>
            <a:off x="819150" y="2455333"/>
            <a:ext cx="6375400" cy="2851679"/>
          </a:xfrm>
          <a:prstGeom prst="roundRect">
            <a:avLst>
              <a:gd name="adj" fmla="val 557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1">
            <a:extLst>
              <a:ext uri="{FF2B5EF4-FFF2-40B4-BE49-F238E27FC236}">
                <a16:creationId xmlns:a16="http://schemas.microsoft.com/office/drawing/2014/main" id="{ACF2556E-DE93-4F4A-B5B8-514F95C048D6}"/>
              </a:ext>
            </a:extLst>
          </p:cNvPr>
          <p:cNvSpPr>
            <a:spLocks noGrp="1"/>
          </p:cNvSpPr>
          <p:nvPr>
            <p:ph type="ctrTitle"/>
          </p:nvPr>
        </p:nvSpPr>
        <p:spPr>
          <a:xfrm>
            <a:off x="1003300" y="2613601"/>
            <a:ext cx="6007100" cy="1721908"/>
          </a:xfrm>
        </p:spPr>
        <p:txBody>
          <a:bodyPr anchor="b">
            <a:normAutofit/>
          </a:bodyPr>
          <a:lstStyle>
            <a:lvl1pPr algn="ctr">
              <a:defRPr sz="4000"/>
            </a:lvl1pPr>
          </a:lstStyle>
          <a:p>
            <a:r>
              <a:rPr lang="en-US"/>
              <a:t>Click to edit Master title style</a:t>
            </a:r>
            <a:endParaRPr lang="en-AU"/>
          </a:p>
        </p:txBody>
      </p:sp>
      <p:sp>
        <p:nvSpPr>
          <p:cNvPr id="3" name="Subtitle 2">
            <a:extLst>
              <a:ext uri="{FF2B5EF4-FFF2-40B4-BE49-F238E27FC236}">
                <a16:creationId xmlns:a16="http://schemas.microsoft.com/office/drawing/2014/main" id="{88B4C57E-5191-4CE7-BC58-D20D10137981}"/>
              </a:ext>
            </a:extLst>
          </p:cNvPr>
          <p:cNvSpPr>
            <a:spLocks noGrp="1"/>
          </p:cNvSpPr>
          <p:nvPr>
            <p:ph type="subTitle" idx="1"/>
          </p:nvPr>
        </p:nvSpPr>
        <p:spPr>
          <a:xfrm>
            <a:off x="1003300" y="4493777"/>
            <a:ext cx="6007100" cy="764023"/>
          </a:xfrm>
        </p:spPr>
        <p:txBody>
          <a:bodyPr>
            <a:normAutofit/>
          </a:bodyPr>
          <a:lstStyle>
            <a:lvl1pPr marL="0" indent="0" algn="ctr">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pic>
        <p:nvPicPr>
          <p:cNvPr id="10" name="Graphic 9">
            <a:extLst>
              <a:ext uri="{FF2B5EF4-FFF2-40B4-BE49-F238E27FC236}">
                <a16:creationId xmlns:a16="http://schemas.microsoft.com/office/drawing/2014/main" id="{D5D8CBD6-E400-40A8-AC7E-8D16F7DCB10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78238" y="5307012"/>
            <a:ext cx="657225" cy="390525"/>
          </a:xfrm>
          <a:prstGeom prst="rect">
            <a:avLst/>
          </a:prstGeom>
        </p:spPr>
      </p:pic>
      <p:sp>
        <p:nvSpPr>
          <p:cNvPr id="16" name="Text Placeholder 15">
            <a:extLst>
              <a:ext uri="{FF2B5EF4-FFF2-40B4-BE49-F238E27FC236}">
                <a16:creationId xmlns:a16="http://schemas.microsoft.com/office/drawing/2014/main" id="{D3CA3C8F-4967-4B85-A75C-682A0594D750}"/>
              </a:ext>
            </a:extLst>
          </p:cNvPr>
          <p:cNvSpPr>
            <a:spLocks noGrp="1"/>
          </p:cNvSpPr>
          <p:nvPr>
            <p:ph type="body" sz="quarter" idx="13" hasCustomPrompt="1"/>
          </p:nvPr>
        </p:nvSpPr>
        <p:spPr>
          <a:xfrm>
            <a:off x="1609725" y="5697537"/>
            <a:ext cx="4794250" cy="546100"/>
          </a:xfrm>
          <a:prstGeom prst="roundRect">
            <a:avLst>
              <a:gd name="adj" fmla="val 27132"/>
            </a:avLst>
          </a:prstGeom>
          <a:solidFill>
            <a:schemeClr val="bg1"/>
          </a:solidFill>
        </p:spPr>
        <p:txBody>
          <a:bodyPr anchor="ctr">
            <a:noAutofit/>
          </a:bodyPr>
          <a:lstStyle>
            <a:lvl1pPr marL="0" indent="0" algn="ctr">
              <a:buNone/>
              <a:defRPr sz="1400"/>
            </a:lvl1pPr>
            <a:lvl2pPr marL="457200" indent="0">
              <a:buNone/>
              <a:defRPr/>
            </a:lvl2pPr>
            <a:lvl3pPr marL="914400" indent="0">
              <a:buNone/>
              <a:defRPr/>
            </a:lvl3pPr>
            <a:lvl4pPr marL="1371600" indent="0">
              <a:buNone/>
              <a:defRPr/>
            </a:lvl4pPr>
            <a:lvl5pPr marL="1828800" indent="0">
              <a:buNone/>
              <a:defRPr/>
            </a:lvl5pPr>
          </a:lstStyle>
          <a:p>
            <a:pPr lvl="0"/>
            <a:r>
              <a:rPr lang="en-GB"/>
              <a:t>[Presenter name]  |  [</a:t>
            </a:r>
            <a:r>
              <a:rPr lang="en-GB" err="1"/>
              <a:t>date,time,place</a:t>
            </a:r>
            <a:r>
              <a:rPr lang="en-GB"/>
              <a:t> of presentation]</a:t>
            </a:r>
            <a:endParaRPr lang="en-US"/>
          </a:p>
        </p:txBody>
      </p:sp>
      <p:sp>
        <p:nvSpPr>
          <p:cNvPr id="19" name="Graphic 17">
            <a:extLst>
              <a:ext uri="{FF2B5EF4-FFF2-40B4-BE49-F238E27FC236}">
                <a16:creationId xmlns:a16="http://schemas.microsoft.com/office/drawing/2014/main" id="{95A53677-B2F2-4A69-9F23-86EF428B9CB9}"/>
              </a:ext>
            </a:extLst>
          </p:cNvPr>
          <p:cNvSpPr/>
          <p:nvPr/>
        </p:nvSpPr>
        <p:spPr>
          <a:xfrm>
            <a:off x="3022601" y="807481"/>
            <a:ext cx="1979837" cy="1151324"/>
          </a:xfrm>
          <a:custGeom>
            <a:avLst/>
            <a:gdLst>
              <a:gd name="connsiteX0" fmla="*/ 538754 w 1601708"/>
              <a:gd name="connsiteY0" fmla="*/ 758676 h 931433"/>
              <a:gd name="connsiteX1" fmla="*/ 319372 w 1601708"/>
              <a:gd name="connsiteY1" fmla="*/ 594543 h 931433"/>
              <a:gd name="connsiteX2" fmla="*/ 133139 w 1601708"/>
              <a:gd name="connsiteY2" fmla="*/ 594543 h 931433"/>
              <a:gd name="connsiteX3" fmla="*/ 96216 w 1601708"/>
              <a:gd name="connsiteY3" fmla="*/ 562202 h 931433"/>
              <a:gd name="connsiteX4" fmla="*/ 133139 w 1601708"/>
              <a:gd name="connsiteY4" fmla="*/ 529052 h 931433"/>
              <a:gd name="connsiteX5" fmla="*/ 273824 w 1601708"/>
              <a:gd name="connsiteY5" fmla="*/ 529052 h 931433"/>
              <a:gd name="connsiteX6" fmla="*/ 523392 w 1601708"/>
              <a:gd name="connsiteY6" fmla="*/ 301853 h 931433"/>
              <a:gd name="connsiteX7" fmla="*/ 523392 w 1601708"/>
              <a:gd name="connsiteY7" fmla="*/ 92173 h 931433"/>
              <a:gd name="connsiteX8" fmla="*/ 432567 w 1601708"/>
              <a:gd name="connsiteY8" fmla="*/ 152813 h 931433"/>
              <a:gd name="connsiteX9" fmla="*/ 262505 w 1601708"/>
              <a:gd name="connsiteY9" fmla="*/ 84357 h 931433"/>
              <a:gd name="connsiteX10" fmla="*/ 247142 w 1601708"/>
              <a:gd name="connsiteY10" fmla="*/ 84357 h 931433"/>
              <a:gd name="connsiteX11" fmla="*/ 11589 w 1601708"/>
              <a:gd name="connsiteY11" fmla="*/ 305627 h 931433"/>
              <a:gd name="connsiteX12" fmla="*/ 84627 w 1601708"/>
              <a:gd name="connsiteY12" fmla="*/ 458440 h 931433"/>
              <a:gd name="connsiteX13" fmla="*/ 1887 w 1601708"/>
              <a:gd name="connsiteY13" fmla="*/ 561933 h 931433"/>
              <a:gd name="connsiteX14" fmla="*/ 73038 w 1601708"/>
              <a:gd name="connsiteY14" fmla="*/ 661652 h 931433"/>
              <a:gd name="connsiteX15" fmla="*/ 0 w 1601708"/>
              <a:gd name="connsiteY15" fmla="*/ 781315 h 931433"/>
              <a:gd name="connsiteX16" fmla="*/ 264122 w 1601708"/>
              <a:gd name="connsiteY16" fmla="*/ 931434 h 931433"/>
              <a:gd name="connsiteX17" fmla="*/ 274902 w 1601708"/>
              <a:gd name="connsiteY17" fmla="*/ 931434 h 931433"/>
              <a:gd name="connsiteX18" fmla="*/ 539024 w 1601708"/>
              <a:gd name="connsiteY18" fmla="*/ 758676 h 931433"/>
              <a:gd name="connsiteX19" fmla="*/ 323414 w 1601708"/>
              <a:gd name="connsiteY19" fmla="*/ 432028 h 931433"/>
              <a:gd name="connsiteX20" fmla="*/ 212106 w 1601708"/>
              <a:gd name="connsiteY20" fmla="*/ 432028 h 931433"/>
              <a:gd name="connsiteX21" fmla="*/ 114273 w 1601708"/>
              <a:gd name="connsiteY21" fmla="*/ 337968 h 931433"/>
              <a:gd name="connsiteX22" fmla="*/ 114273 w 1601708"/>
              <a:gd name="connsiteY22" fmla="*/ 279214 h 931433"/>
              <a:gd name="connsiteX23" fmla="*/ 210219 w 1601708"/>
              <a:gd name="connsiteY23" fmla="*/ 183268 h 931433"/>
              <a:gd name="connsiteX24" fmla="*/ 323145 w 1601708"/>
              <a:gd name="connsiteY24" fmla="*/ 183268 h 931433"/>
              <a:gd name="connsiteX25" fmla="*/ 420978 w 1601708"/>
              <a:gd name="connsiteY25" fmla="*/ 277597 h 931433"/>
              <a:gd name="connsiteX26" fmla="*/ 420978 w 1601708"/>
              <a:gd name="connsiteY26" fmla="*/ 337429 h 931433"/>
              <a:gd name="connsiteX27" fmla="*/ 323145 w 1601708"/>
              <a:gd name="connsiteY27" fmla="*/ 432297 h 931433"/>
              <a:gd name="connsiteX28" fmla="*/ 355486 w 1601708"/>
              <a:gd name="connsiteY28" fmla="*/ 832792 h 931433"/>
              <a:gd name="connsiteX29" fmla="*/ 181651 w 1601708"/>
              <a:gd name="connsiteY29" fmla="*/ 832792 h 931433"/>
              <a:gd name="connsiteX30" fmla="*/ 101606 w 1601708"/>
              <a:gd name="connsiteY30" fmla="*/ 765414 h 931433"/>
              <a:gd name="connsiteX31" fmla="*/ 101606 w 1601708"/>
              <a:gd name="connsiteY31" fmla="*/ 757868 h 931433"/>
              <a:gd name="connsiteX32" fmla="*/ 181651 w 1601708"/>
              <a:gd name="connsiteY32" fmla="*/ 688603 h 931433"/>
              <a:gd name="connsiteX33" fmla="*/ 355486 w 1601708"/>
              <a:gd name="connsiteY33" fmla="*/ 688603 h 931433"/>
              <a:gd name="connsiteX34" fmla="*/ 436340 w 1601708"/>
              <a:gd name="connsiteY34" fmla="*/ 757868 h 931433"/>
              <a:gd name="connsiteX35" fmla="*/ 436340 w 1601708"/>
              <a:gd name="connsiteY35" fmla="*/ 765414 h 931433"/>
              <a:gd name="connsiteX36" fmla="*/ 355486 w 1601708"/>
              <a:gd name="connsiteY36" fmla="*/ 832792 h 931433"/>
              <a:gd name="connsiteX37" fmla="*/ 596699 w 1601708"/>
              <a:gd name="connsiteY37" fmla="*/ 324762 h 931433"/>
              <a:gd name="connsiteX38" fmla="*/ 845459 w 1601708"/>
              <a:gd name="connsiteY38" fmla="*/ 564897 h 931433"/>
              <a:gd name="connsiteX39" fmla="*/ 865403 w 1601708"/>
              <a:gd name="connsiteY39" fmla="*/ 564897 h 931433"/>
              <a:gd name="connsiteX40" fmla="*/ 1115240 w 1601708"/>
              <a:gd name="connsiteY40" fmla="*/ 324762 h 931433"/>
              <a:gd name="connsiteX41" fmla="*/ 865403 w 1601708"/>
              <a:gd name="connsiteY41" fmla="*/ 84627 h 931433"/>
              <a:gd name="connsiteX42" fmla="*/ 845459 w 1601708"/>
              <a:gd name="connsiteY42" fmla="*/ 84627 h 931433"/>
              <a:gd name="connsiteX43" fmla="*/ 596699 w 1601708"/>
              <a:gd name="connsiteY43" fmla="*/ 324762 h 931433"/>
              <a:gd name="connsiteX44" fmla="*/ 912028 w 1601708"/>
              <a:gd name="connsiteY44" fmla="*/ 465986 h 931433"/>
              <a:gd name="connsiteX45" fmla="*/ 798833 w 1601708"/>
              <a:gd name="connsiteY45" fmla="*/ 465986 h 931433"/>
              <a:gd name="connsiteX46" fmla="*/ 699383 w 1601708"/>
              <a:gd name="connsiteY46" fmla="*/ 367614 h 931433"/>
              <a:gd name="connsiteX47" fmla="*/ 699383 w 1601708"/>
              <a:gd name="connsiteY47" fmla="*/ 367614 h 931433"/>
              <a:gd name="connsiteX48" fmla="*/ 699383 w 1601708"/>
              <a:gd name="connsiteY48" fmla="*/ 281910 h 931433"/>
              <a:gd name="connsiteX49" fmla="*/ 798564 w 1601708"/>
              <a:gd name="connsiteY49" fmla="*/ 183268 h 931433"/>
              <a:gd name="connsiteX50" fmla="*/ 912298 w 1601708"/>
              <a:gd name="connsiteY50" fmla="*/ 183268 h 931433"/>
              <a:gd name="connsiteX51" fmla="*/ 1012826 w 1601708"/>
              <a:gd name="connsiteY51" fmla="*/ 281101 h 931433"/>
              <a:gd name="connsiteX52" fmla="*/ 1012826 w 1601708"/>
              <a:gd name="connsiteY52" fmla="*/ 367614 h 931433"/>
              <a:gd name="connsiteX53" fmla="*/ 913376 w 1601708"/>
              <a:gd name="connsiteY53" fmla="*/ 466256 h 931433"/>
              <a:gd name="connsiteX54" fmla="*/ 912028 w 1601708"/>
              <a:gd name="connsiteY54" fmla="*/ 466256 h 931433"/>
              <a:gd name="connsiteX55" fmla="*/ 1164830 w 1601708"/>
              <a:gd name="connsiteY55" fmla="*/ 555195 h 931433"/>
              <a:gd name="connsiteX56" fmla="*/ 1601709 w 1601708"/>
              <a:gd name="connsiteY56" fmla="*/ 555195 h 931433"/>
              <a:gd name="connsiteX57" fmla="*/ 1601709 w 1601708"/>
              <a:gd name="connsiteY57" fmla="*/ 460327 h 931433"/>
              <a:gd name="connsiteX58" fmla="*/ 1437307 w 1601708"/>
              <a:gd name="connsiteY58" fmla="*/ 460327 h 931433"/>
              <a:gd name="connsiteX59" fmla="*/ 1437307 w 1601708"/>
              <a:gd name="connsiteY59" fmla="*/ 99719 h 931433"/>
              <a:gd name="connsiteX60" fmla="*/ 1338396 w 1601708"/>
              <a:gd name="connsiteY60" fmla="*/ 0 h 931433"/>
              <a:gd name="connsiteX61" fmla="*/ 1338396 w 1601708"/>
              <a:gd name="connsiteY61" fmla="*/ 94060 h 931433"/>
              <a:gd name="connsiteX62" fmla="*/ 1166447 w 1601708"/>
              <a:gd name="connsiteY62" fmla="*/ 94060 h 931433"/>
              <a:gd name="connsiteX63" fmla="*/ 1166447 w 1601708"/>
              <a:gd name="connsiteY63" fmla="*/ 188928 h 931433"/>
              <a:gd name="connsiteX64" fmla="*/ 1247031 w 1601708"/>
              <a:gd name="connsiteY64" fmla="*/ 188928 h 931433"/>
              <a:gd name="connsiteX65" fmla="*/ 1338126 w 1601708"/>
              <a:gd name="connsiteY65" fmla="*/ 130174 h 931433"/>
              <a:gd name="connsiteX66" fmla="*/ 1338126 w 1601708"/>
              <a:gd name="connsiteY66" fmla="*/ 460596 h 931433"/>
              <a:gd name="connsiteX67" fmla="*/ 1164291 w 1601708"/>
              <a:gd name="connsiteY67" fmla="*/ 460596 h 931433"/>
              <a:gd name="connsiteX68" fmla="*/ 1164291 w 1601708"/>
              <a:gd name="connsiteY68" fmla="*/ 555464 h 93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601708" h="931433">
                <a:moveTo>
                  <a:pt x="538754" y="758676"/>
                </a:moveTo>
                <a:cubicBezTo>
                  <a:pt x="538754" y="655184"/>
                  <a:pt x="467603" y="594543"/>
                  <a:pt x="319372" y="594543"/>
                </a:cubicBezTo>
                <a:lnTo>
                  <a:pt x="133139" y="594543"/>
                </a:lnTo>
                <a:cubicBezTo>
                  <a:pt x="110230" y="594543"/>
                  <a:pt x="96216" y="580259"/>
                  <a:pt x="96216" y="562202"/>
                </a:cubicBezTo>
                <a:cubicBezTo>
                  <a:pt x="96216" y="543336"/>
                  <a:pt x="110500" y="529052"/>
                  <a:pt x="133139" y="529052"/>
                </a:cubicBezTo>
                <a:lnTo>
                  <a:pt x="273824" y="529052"/>
                </a:lnTo>
                <a:cubicBezTo>
                  <a:pt x="419091" y="529052"/>
                  <a:pt x="523392" y="436879"/>
                  <a:pt x="523392" y="301853"/>
                </a:cubicBezTo>
                <a:lnTo>
                  <a:pt x="523392" y="92173"/>
                </a:lnTo>
                <a:cubicBezTo>
                  <a:pt x="483774" y="92712"/>
                  <a:pt x="448198" y="116429"/>
                  <a:pt x="432567" y="152813"/>
                </a:cubicBezTo>
                <a:cubicBezTo>
                  <a:pt x="394565" y="110230"/>
                  <a:pt x="336351" y="84357"/>
                  <a:pt x="262505" y="84357"/>
                </a:cubicBezTo>
                <a:lnTo>
                  <a:pt x="247142" y="84357"/>
                </a:lnTo>
                <a:cubicBezTo>
                  <a:pt x="116160" y="84627"/>
                  <a:pt x="11589" y="173835"/>
                  <a:pt x="11589" y="305627"/>
                </a:cubicBezTo>
                <a:cubicBezTo>
                  <a:pt x="11589" y="373005"/>
                  <a:pt x="39079" y="424212"/>
                  <a:pt x="84627" y="458440"/>
                </a:cubicBezTo>
                <a:cubicBezTo>
                  <a:pt x="36115" y="472724"/>
                  <a:pt x="1887" y="511534"/>
                  <a:pt x="1887" y="561933"/>
                </a:cubicBezTo>
                <a:cubicBezTo>
                  <a:pt x="1887" y="608558"/>
                  <a:pt x="30455" y="645481"/>
                  <a:pt x="73038" y="661652"/>
                </a:cubicBezTo>
                <a:cubicBezTo>
                  <a:pt x="27490" y="687256"/>
                  <a:pt x="0" y="727143"/>
                  <a:pt x="0" y="781315"/>
                </a:cubicBezTo>
                <a:cubicBezTo>
                  <a:pt x="0" y="872410"/>
                  <a:pt x="89208" y="931434"/>
                  <a:pt x="264122" y="931434"/>
                </a:cubicBezTo>
                <a:lnTo>
                  <a:pt x="274902" y="931434"/>
                </a:lnTo>
                <a:cubicBezTo>
                  <a:pt x="449815" y="931434"/>
                  <a:pt x="539024" y="869715"/>
                  <a:pt x="539024" y="758676"/>
                </a:cubicBezTo>
                <a:moveTo>
                  <a:pt x="323414" y="432028"/>
                </a:moveTo>
                <a:lnTo>
                  <a:pt x="212106" y="432028"/>
                </a:lnTo>
                <a:cubicBezTo>
                  <a:pt x="157934" y="432028"/>
                  <a:pt x="114273" y="391331"/>
                  <a:pt x="114273" y="337968"/>
                </a:cubicBezTo>
                <a:lnTo>
                  <a:pt x="114273" y="279214"/>
                </a:lnTo>
                <a:cubicBezTo>
                  <a:pt x="114273" y="226121"/>
                  <a:pt x="157395" y="183268"/>
                  <a:pt x="210219" y="183268"/>
                </a:cubicBezTo>
                <a:lnTo>
                  <a:pt x="323145" y="183268"/>
                </a:lnTo>
                <a:cubicBezTo>
                  <a:pt x="376239" y="182190"/>
                  <a:pt x="419899" y="224504"/>
                  <a:pt x="420978" y="277597"/>
                </a:cubicBezTo>
                <a:lnTo>
                  <a:pt x="420978" y="337429"/>
                </a:lnTo>
                <a:cubicBezTo>
                  <a:pt x="420978" y="391601"/>
                  <a:pt x="377317" y="432297"/>
                  <a:pt x="323145" y="432297"/>
                </a:cubicBezTo>
                <a:moveTo>
                  <a:pt x="355486" y="832792"/>
                </a:moveTo>
                <a:lnTo>
                  <a:pt x="181651" y="832792"/>
                </a:lnTo>
                <a:cubicBezTo>
                  <a:pt x="135025" y="832792"/>
                  <a:pt x="101606" y="804224"/>
                  <a:pt x="101606" y="765414"/>
                </a:cubicBezTo>
                <a:lnTo>
                  <a:pt x="101606" y="757868"/>
                </a:lnTo>
                <a:cubicBezTo>
                  <a:pt x="101606" y="717980"/>
                  <a:pt x="134756" y="688603"/>
                  <a:pt x="181651" y="688603"/>
                </a:cubicBezTo>
                <a:lnTo>
                  <a:pt x="355486" y="688603"/>
                </a:lnTo>
                <a:cubicBezTo>
                  <a:pt x="402112" y="688603"/>
                  <a:pt x="436340" y="717980"/>
                  <a:pt x="436340" y="757868"/>
                </a:cubicBezTo>
                <a:lnTo>
                  <a:pt x="436340" y="765414"/>
                </a:lnTo>
                <a:cubicBezTo>
                  <a:pt x="436340" y="804224"/>
                  <a:pt x="402112" y="832792"/>
                  <a:pt x="355486" y="832792"/>
                </a:cubicBezTo>
                <a:moveTo>
                  <a:pt x="596699" y="324762"/>
                </a:moveTo>
                <a:cubicBezTo>
                  <a:pt x="596699" y="468142"/>
                  <a:pt x="701270" y="564897"/>
                  <a:pt x="845459" y="564897"/>
                </a:cubicBezTo>
                <a:lnTo>
                  <a:pt x="865403" y="564897"/>
                </a:lnTo>
                <a:cubicBezTo>
                  <a:pt x="1009861" y="564897"/>
                  <a:pt x="1115240" y="468142"/>
                  <a:pt x="1115240" y="324762"/>
                </a:cubicBezTo>
                <a:cubicBezTo>
                  <a:pt x="1115240" y="181382"/>
                  <a:pt x="1009861" y="84627"/>
                  <a:pt x="865403" y="84627"/>
                </a:cubicBezTo>
                <a:lnTo>
                  <a:pt x="845459" y="84627"/>
                </a:lnTo>
                <a:cubicBezTo>
                  <a:pt x="701270" y="84627"/>
                  <a:pt x="596699" y="181382"/>
                  <a:pt x="596699" y="324762"/>
                </a:cubicBezTo>
                <a:moveTo>
                  <a:pt x="912028" y="465986"/>
                </a:moveTo>
                <a:lnTo>
                  <a:pt x="798833" y="465986"/>
                </a:lnTo>
                <a:cubicBezTo>
                  <a:pt x="744122" y="466256"/>
                  <a:pt x="699653" y="422325"/>
                  <a:pt x="699383" y="367614"/>
                </a:cubicBezTo>
                <a:lnTo>
                  <a:pt x="699383" y="367614"/>
                </a:lnTo>
                <a:lnTo>
                  <a:pt x="699383" y="281910"/>
                </a:lnTo>
                <a:cubicBezTo>
                  <a:pt x="699383" y="227199"/>
                  <a:pt x="743853" y="182999"/>
                  <a:pt x="798564" y="183268"/>
                </a:cubicBezTo>
                <a:lnTo>
                  <a:pt x="912298" y="183268"/>
                </a:lnTo>
                <a:cubicBezTo>
                  <a:pt x="967009" y="182460"/>
                  <a:pt x="1012017" y="226390"/>
                  <a:pt x="1012826" y="281101"/>
                </a:cubicBezTo>
                <a:lnTo>
                  <a:pt x="1012826" y="367614"/>
                </a:lnTo>
                <a:cubicBezTo>
                  <a:pt x="1012826" y="422325"/>
                  <a:pt x="968087" y="466525"/>
                  <a:pt x="913376" y="466256"/>
                </a:cubicBezTo>
                <a:lnTo>
                  <a:pt x="912028" y="466256"/>
                </a:lnTo>
                <a:moveTo>
                  <a:pt x="1164830" y="555195"/>
                </a:moveTo>
                <a:lnTo>
                  <a:pt x="1601709" y="555195"/>
                </a:lnTo>
                <a:lnTo>
                  <a:pt x="1601709" y="460327"/>
                </a:lnTo>
                <a:lnTo>
                  <a:pt x="1437307" y="460327"/>
                </a:lnTo>
                <a:lnTo>
                  <a:pt x="1437307" y="99719"/>
                </a:lnTo>
                <a:cubicBezTo>
                  <a:pt x="1437307" y="39888"/>
                  <a:pt x="1398228" y="0"/>
                  <a:pt x="1338396" y="0"/>
                </a:cubicBezTo>
                <a:lnTo>
                  <a:pt x="1338396" y="94060"/>
                </a:lnTo>
                <a:lnTo>
                  <a:pt x="1166447" y="94060"/>
                </a:lnTo>
                <a:lnTo>
                  <a:pt x="1166447" y="188928"/>
                </a:lnTo>
                <a:lnTo>
                  <a:pt x="1247031" y="188928"/>
                </a:lnTo>
                <a:cubicBezTo>
                  <a:pt x="1292579" y="188928"/>
                  <a:pt x="1325998" y="166019"/>
                  <a:pt x="1338126" y="130174"/>
                </a:cubicBezTo>
                <a:lnTo>
                  <a:pt x="1338126" y="460596"/>
                </a:lnTo>
                <a:lnTo>
                  <a:pt x="1164291" y="460596"/>
                </a:lnTo>
                <a:lnTo>
                  <a:pt x="1164291" y="555464"/>
                </a:lnTo>
                <a:close/>
              </a:path>
            </a:pathLst>
          </a:custGeom>
          <a:solidFill>
            <a:schemeClr val="tx1"/>
          </a:solidFill>
          <a:ln w="26799" cap="flat">
            <a:noFill/>
            <a:prstDash val="solid"/>
            <a:miter/>
          </a:ln>
        </p:spPr>
        <p:txBody>
          <a:bodyPr rtlCol="0" anchor="ctr"/>
          <a:lstStyle/>
          <a:p>
            <a:endParaRPr lang="en-AU"/>
          </a:p>
        </p:txBody>
      </p:sp>
    </p:spTree>
    <p:extLst>
      <p:ext uri="{BB962C8B-B14F-4D97-AF65-F5344CB8AC3E}">
        <p14:creationId xmlns:p14="http://schemas.microsoft.com/office/powerpoint/2010/main" val="1811355663"/>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theme" Target="../theme/theme1.xml"/><Relationship Id="rId7" Type="http://schemas.openxmlformats.org/officeDocument/2006/relationships/slideLayout" Target="../slideLayouts/slideLayout7.xml"/><Relationship Id="rId71" Type="http://schemas.openxmlformats.org/officeDocument/2006/relationships/slideLayout" Target="../slideLayouts/slideLayout7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14268FF-76F6-4D3B-9DE2-5934AD22F4D5}"/>
              </a:ext>
            </a:extLst>
          </p:cNvPr>
          <p:cNvSpPr>
            <a:spLocks noGrp="1"/>
          </p:cNvSpPr>
          <p:nvPr>
            <p:ph type="title"/>
          </p:nvPr>
        </p:nvSpPr>
        <p:spPr>
          <a:xfrm>
            <a:off x="334963" y="333375"/>
            <a:ext cx="10515600" cy="1325563"/>
          </a:xfrm>
          <a:prstGeom prst="rect">
            <a:avLst/>
          </a:prstGeom>
        </p:spPr>
        <p:txBody>
          <a:bodyPr vert="horz" lIns="91440" tIns="45720" rIns="91440" bIns="45720" rtlCol="0" anchor="t">
            <a:normAutofit/>
          </a:bodyPr>
          <a:lstStyle/>
          <a:p>
            <a:r>
              <a:rPr lang="en-US"/>
              <a:t>Click to edit Master title style</a:t>
            </a:r>
            <a:endParaRPr lang="en-AU"/>
          </a:p>
        </p:txBody>
      </p:sp>
      <p:sp>
        <p:nvSpPr>
          <p:cNvPr id="3" name="Text Placeholder 2">
            <a:extLst>
              <a:ext uri="{FF2B5EF4-FFF2-40B4-BE49-F238E27FC236}">
                <a16:creationId xmlns:a16="http://schemas.microsoft.com/office/drawing/2014/main" id="{7CF4A85E-F5DA-4816-8CC2-45020EBF7A5C}"/>
              </a:ext>
            </a:extLst>
          </p:cNvPr>
          <p:cNvSpPr>
            <a:spLocks noGrp="1"/>
          </p:cNvSpPr>
          <p:nvPr>
            <p:ph type="body" idx="1"/>
          </p:nvPr>
        </p:nvSpPr>
        <p:spPr>
          <a:xfrm>
            <a:off x="334963" y="179387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Slide Number Placeholder 5">
            <a:extLst>
              <a:ext uri="{FF2B5EF4-FFF2-40B4-BE49-F238E27FC236}">
                <a16:creationId xmlns:a16="http://schemas.microsoft.com/office/drawing/2014/main" id="{643B2730-A303-4655-AB6A-3AE9ACB5A5DF}"/>
              </a:ext>
            </a:extLst>
          </p:cNvPr>
          <p:cNvSpPr>
            <a:spLocks noGrp="1"/>
          </p:cNvSpPr>
          <p:nvPr>
            <p:ph type="sldNum" sz="quarter" idx="4"/>
          </p:nvPr>
        </p:nvSpPr>
        <p:spPr>
          <a:xfrm>
            <a:off x="9113838"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D46CBC3E-1147-4475-BA5A-10903BA8BD79}" type="slidenum">
              <a:rPr lang="en-AU" smtClean="0"/>
              <a:pPr/>
              <a:t>‹#›</a:t>
            </a:fld>
            <a:endParaRPr lang="en-AU"/>
          </a:p>
        </p:txBody>
      </p:sp>
    </p:spTree>
    <p:extLst>
      <p:ext uri="{BB962C8B-B14F-4D97-AF65-F5344CB8AC3E}">
        <p14:creationId xmlns:p14="http://schemas.microsoft.com/office/powerpoint/2010/main" val="593083017"/>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1" r:id="rId3"/>
    <p:sldLayoutId id="2147483662" r:id="rId4"/>
    <p:sldLayoutId id="2147483663" r:id="rId5"/>
    <p:sldLayoutId id="2147483664" r:id="rId6"/>
    <p:sldLayoutId id="2147483665" r:id="rId7"/>
    <p:sldLayoutId id="2147483669" r:id="rId8"/>
    <p:sldLayoutId id="2147483666" r:id="rId9"/>
    <p:sldLayoutId id="2147483667" r:id="rId10"/>
    <p:sldLayoutId id="2147483670" r:id="rId11"/>
    <p:sldLayoutId id="2147483668" r:id="rId12"/>
    <p:sldLayoutId id="2147483671" r:id="rId13"/>
    <p:sldLayoutId id="2147483673" r:id="rId14"/>
    <p:sldLayoutId id="2147483679" r:id="rId15"/>
    <p:sldLayoutId id="2147483680" r:id="rId16"/>
    <p:sldLayoutId id="2147483681"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85" r:id="rId26"/>
    <p:sldLayoutId id="2147483695" r:id="rId27"/>
    <p:sldLayoutId id="2147483701" r:id="rId28"/>
    <p:sldLayoutId id="2147483699" r:id="rId29"/>
    <p:sldLayoutId id="2147483713" r:id="rId30"/>
    <p:sldLayoutId id="2147483711" r:id="rId31"/>
    <p:sldLayoutId id="2147483714" r:id="rId32"/>
    <p:sldLayoutId id="2147483715" r:id="rId33"/>
    <p:sldLayoutId id="2147483716" r:id="rId34"/>
    <p:sldLayoutId id="2147483717" r:id="rId35"/>
    <p:sldLayoutId id="2147483696" r:id="rId36"/>
    <p:sldLayoutId id="2147483707" r:id="rId37"/>
    <p:sldLayoutId id="2147483702" r:id="rId38"/>
    <p:sldLayoutId id="2147483697" r:id="rId39"/>
    <p:sldLayoutId id="2147483708" r:id="rId40"/>
    <p:sldLayoutId id="2147483703" r:id="rId41"/>
    <p:sldLayoutId id="2147483698" r:id="rId42"/>
    <p:sldLayoutId id="2147483709" r:id="rId43"/>
    <p:sldLayoutId id="2147483704" r:id="rId44"/>
    <p:sldLayoutId id="2147483700" r:id="rId45"/>
    <p:sldLayoutId id="2147483712" r:id="rId46"/>
    <p:sldLayoutId id="2147483706" r:id="rId47"/>
    <p:sldLayoutId id="2147483723" r:id="rId48"/>
    <p:sldLayoutId id="2147483729" r:id="rId49"/>
    <p:sldLayoutId id="2147483730" r:id="rId50"/>
    <p:sldLayoutId id="2147483728" r:id="rId51"/>
    <p:sldLayoutId id="2147483743" r:id="rId52"/>
    <p:sldLayoutId id="2147483742" r:id="rId53"/>
    <p:sldLayoutId id="2147483725" r:id="rId54"/>
    <p:sldLayoutId id="2147483724" r:id="rId55"/>
    <p:sldLayoutId id="2147483731" r:id="rId56"/>
    <p:sldLayoutId id="2147483726" r:id="rId57"/>
    <p:sldLayoutId id="2147483732" r:id="rId58"/>
    <p:sldLayoutId id="2147483735" r:id="rId59"/>
    <p:sldLayoutId id="2147483736" r:id="rId60"/>
    <p:sldLayoutId id="2147483734" r:id="rId61"/>
    <p:sldLayoutId id="2147483718" r:id="rId62"/>
    <p:sldLayoutId id="2147483719" r:id="rId63"/>
    <p:sldLayoutId id="2147483741" r:id="rId64"/>
    <p:sldLayoutId id="2147483737" r:id="rId65"/>
    <p:sldLayoutId id="2147483738" r:id="rId66"/>
    <p:sldLayoutId id="2147483739" r:id="rId67"/>
    <p:sldLayoutId id="2147483740" r:id="rId68"/>
    <p:sldLayoutId id="2147483686" r:id="rId69"/>
    <p:sldLayoutId id="2147483720" r:id="rId70"/>
    <p:sldLayoutId id="2147483722" r:id="rId71"/>
    <p:sldLayoutId id="2147483672" r:id="rId72"/>
    <p:sldLayoutId id="2147483745" r:id="rId73"/>
    <p:sldLayoutId id="2147483746" r:id="rId74"/>
    <p:sldLayoutId id="2147483747" r:id="rId7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orient="horz" pos="2160" userDrawn="1">
          <p15:clr>
            <a:srgbClr val="F26B43"/>
          </p15:clr>
        </p15:guide>
        <p15:guide id="3" pos="211" userDrawn="1">
          <p15:clr>
            <a:srgbClr val="F26B43"/>
          </p15:clr>
        </p15:guide>
        <p15:guide id="4" pos="7469" userDrawn="1">
          <p15:clr>
            <a:srgbClr val="F26B43"/>
          </p15:clr>
        </p15:guide>
        <p15:guide id="5" orient="horz" pos="210" userDrawn="1">
          <p15:clr>
            <a:srgbClr val="F26B43"/>
          </p15:clr>
        </p15:guide>
        <p15:guide id="6" orient="horz" pos="411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4.xml"/><Relationship Id="rId4" Type="http://schemas.openxmlformats.org/officeDocument/2006/relationships/image" Target="../media/image33.svg"/></Relationships>
</file>

<file path=ppt/slides/_rels/slide10.xml.rels><?xml version="1.0" encoding="UTF-8" standalone="yes"?>
<Relationships xmlns="http://schemas.openxmlformats.org/package/2006/relationships"><Relationship Id="rId8" Type="http://schemas.openxmlformats.org/officeDocument/2006/relationships/image" Target="../media/image51.png"/><Relationship Id="rId13" Type="http://schemas.openxmlformats.org/officeDocument/2006/relationships/image" Target="../media/image56.png"/><Relationship Id="rId3" Type="http://schemas.openxmlformats.org/officeDocument/2006/relationships/image" Target="../media/image46.png"/><Relationship Id="rId7" Type="http://schemas.openxmlformats.org/officeDocument/2006/relationships/image" Target="../media/image50.png"/><Relationship Id="rId12" Type="http://schemas.openxmlformats.org/officeDocument/2006/relationships/image" Target="../media/image55.png"/><Relationship Id="rId2" Type="http://schemas.openxmlformats.org/officeDocument/2006/relationships/notesSlide" Target="../notesSlides/notesSlide10.xml"/><Relationship Id="rId1" Type="http://schemas.openxmlformats.org/officeDocument/2006/relationships/slideLayout" Target="../slideLayouts/slideLayout74.xml"/><Relationship Id="rId6" Type="http://schemas.openxmlformats.org/officeDocument/2006/relationships/image" Target="../media/image49.png"/><Relationship Id="rId11" Type="http://schemas.openxmlformats.org/officeDocument/2006/relationships/image" Target="../media/image54.png"/><Relationship Id="rId5" Type="http://schemas.openxmlformats.org/officeDocument/2006/relationships/image" Target="../media/image48.png"/><Relationship Id="rId15" Type="http://schemas.openxmlformats.org/officeDocument/2006/relationships/image" Target="../media/image58.png"/><Relationship Id="rId10" Type="http://schemas.openxmlformats.org/officeDocument/2006/relationships/image" Target="../media/image53.png"/><Relationship Id="rId4" Type="http://schemas.openxmlformats.org/officeDocument/2006/relationships/image" Target="../media/image47.png"/><Relationship Id="rId9" Type="http://schemas.openxmlformats.org/officeDocument/2006/relationships/image" Target="../media/image52.svg"/><Relationship Id="rId14" Type="http://schemas.openxmlformats.org/officeDocument/2006/relationships/image" Target="../media/image57.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5.xml"/></Relationships>
</file>

<file path=ppt/slides/_rels/slide1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jpeg"/><Relationship Id="rId7" Type="http://schemas.openxmlformats.org/officeDocument/2006/relationships/image" Target="../media/image63.png"/><Relationship Id="rId2" Type="http://schemas.openxmlformats.org/officeDocument/2006/relationships/notesSlide" Target="../notesSlides/notesSlide12.xml"/><Relationship Id="rId1" Type="http://schemas.openxmlformats.org/officeDocument/2006/relationships/slideLayout" Target="../slideLayouts/slideLayout74.xml"/><Relationship Id="rId6" Type="http://schemas.openxmlformats.org/officeDocument/2006/relationships/image" Target="../media/image62.png"/><Relationship Id="rId5" Type="http://schemas.openxmlformats.org/officeDocument/2006/relationships/image" Target="../media/image61.png"/><Relationship Id="rId10" Type="http://schemas.openxmlformats.org/officeDocument/2006/relationships/image" Target="../media/image66.png"/><Relationship Id="rId4" Type="http://schemas.openxmlformats.org/officeDocument/2006/relationships/image" Target="../media/image60.png"/><Relationship Id="rId9" Type="http://schemas.openxmlformats.org/officeDocument/2006/relationships/image" Target="../media/image6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2.xml"/></Relationships>
</file>

<file path=ppt/slides/_rels/slide14.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67.jpeg"/><Relationship Id="rId7" Type="http://schemas.openxmlformats.org/officeDocument/2006/relationships/image" Target="../media/image40.png"/><Relationship Id="rId2" Type="http://schemas.openxmlformats.org/officeDocument/2006/relationships/notesSlide" Target="../notesSlides/notesSlide14.xml"/><Relationship Id="rId1" Type="http://schemas.openxmlformats.org/officeDocument/2006/relationships/slideLayout" Target="../slideLayouts/slideLayout74.xml"/><Relationship Id="rId6" Type="http://schemas.openxmlformats.org/officeDocument/2006/relationships/image" Target="../media/image69.png"/><Relationship Id="rId5" Type="http://schemas.openxmlformats.org/officeDocument/2006/relationships/image" Target="../media/image68.png"/><Relationship Id="rId10" Type="http://schemas.openxmlformats.org/officeDocument/2006/relationships/image" Target="../media/image71.png"/><Relationship Id="rId4" Type="http://schemas.openxmlformats.org/officeDocument/2006/relationships/image" Target="../media/image45.png"/><Relationship Id="rId9" Type="http://schemas.openxmlformats.org/officeDocument/2006/relationships/image" Target="../media/image70.png"/></Relationships>
</file>

<file path=ppt/slides/_rels/slide15.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5.xml"/><Relationship Id="rId1" Type="http://schemas.openxmlformats.org/officeDocument/2006/relationships/slideLayout" Target="../slideLayouts/slideLayout38.xml"/></Relationships>
</file>

<file path=ppt/slides/_rels/slide1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16.xml"/><Relationship Id="rId1" Type="http://schemas.openxmlformats.org/officeDocument/2006/relationships/slideLayout" Target="../slideLayouts/slideLayout73.xml"/><Relationship Id="rId5" Type="http://schemas.openxmlformats.org/officeDocument/2006/relationships/image" Target="../media/image33.svg"/><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7.xml"/><Relationship Id="rId1" Type="http://schemas.openxmlformats.org/officeDocument/2006/relationships/slideLayout" Target="../slideLayouts/slideLayout38.xml"/></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8.xml"/><Relationship Id="rId1" Type="http://schemas.openxmlformats.org/officeDocument/2006/relationships/slideLayout" Target="../slideLayouts/slideLayout75.xml"/><Relationship Id="rId4" Type="http://schemas.openxmlformats.org/officeDocument/2006/relationships/image" Target="../media/image24.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3.xml"/><Relationship Id="rId1" Type="http://schemas.openxmlformats.org/officeDocument/2006/relationships/video" Target="https://www.youtube.com/embed/otHz9piyZMk?feature=oembed" TargetMode="External"/><Relationship Id="rId4" Type="http://schemas.openxmlformats.org/officeDocument/2006/relationships/image" Target="../media/image35.jpeg"/></Relationships>
</file>

<file path=ppt/slides/_rels/slide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xml"/><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notesSlide" Target="../notesSlides/notesSlide8.xml"/><Relationship Id="rId1" Type="http://schemas.openxmlformats.org/officeDocument/2006/relationships/slideLayout" Target="../slideLayouts/slideLayout74.xml"/><Relationship Id="rId6" Type="http://schemas.openxmlformats.org/officeDocument/2006/relationships/image" Target="../media/image40.pn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png"/><Relationship Id="rId4" Type="http://schemas.openxmlformats.org/officeDocument/2006/relationships/image" Target="../media/image38.png"/><Relationship Id="rId9" Type="http://schemas.openxmlformats.org/officeDocument/2006/relationships/image" Target="../media/image4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E3D5E6B-6B10-42E1-9390-037453A03D0B}"/>
              </a:ext>
            </a:extLst>
          </p:cNvPr>
          <p:cNvSpPr>
            <a:spLocks noGrp="1"/>
          </p:cNvSpPr>
          <p:nvPr>
            <p:ph type="ctrTitle"/>
          </p:nvPr>
        </p:nvSpPr>
        <p:spPr>
          <a:xfrm>
            <a:off x="1003299" y="3100091"/>
            <a:ext cx="6007100" cy="1347522"/>
          </a:xfrm>
        </p:spPr>
        <p:txBody>
          <a:bodyPr>
            <a:normAutofit fontScale="90000"/>
          </a:bodyPr>
          <a:lstStyle/>
          <a:p>
            <a:r>
              <a:rPr lang="en-AU"/>
              <a:t>EC Premium – Your Professional Learning Hub</a:t>
            </a:r>
          </a:p>
        </p:txBody>
      </p:sp>
      <p:sp>
        <p:nvSpPr>
          <p:cNvPr id="7" name="Text Placeholder 6">
            <a:extLst>
              <a:ext uri="{FF2B5EF4-FFF2-40B4-BE49-F238E27FC236}">
                <a16:creationId xmlns:a16="http://schemas.microsoft.com/office/drawing/2014/main" id="{77C486A3-5DB8-4CF2-80BE-23838A68C4BF}"/>
              </a:ext>
            </a:extLst>
          </p:cNvPr>
          <p:cNvSpPr>
            <a:spLocks noGrp="1"/>
          </p:cNvSpPr>
          <p:nvPr>
            <p:ph type="body" sz="quarter" idx="13"/>
          </p:nvPr>
        </p:nvSpPr>
        <p:spPr/>
        <p:txBody>
          <a:bodyPr/>
          <a:lstStyle/>
          <a:p>
            <a:r>
              <a:rPr lang="en-AU"/>
              <a:t>World-class professional learning for educators. </a:t>
            </a:r>
            <a:br>
              <a:rPr lang="en-AU"/>
            </a:br>
            <a:r>
              <a:rPr lang="en-AU"/>
              <a:t>Anytime, anywhere. </a:t>
            </a:r>
          </a:p>
        </p:txBody>
      </p:sp>
      <p:sp>
        <p:nvSpPr>
          <p:cNvPr id="8" name="Rectangle 7">
            <a:extLst>
              <a:ext uri="{FF2B5EF4-FFF2-40B4-BE49-F238E27FC236}">
                <a16:creationId xmlns:a16="http://schemas.microsoft.com/office/drawing/2014/main" id="{2AD04F0F-F89E-4109-CCDC-0246DC21F032}"/>
              </a:ext>
            </a:extLst>
          </p:cNvPr>
          <p:cNvSpPr/>
          <p:nvPr/>
        </p:nvSpPr>
        <p:spPr>
          <a:xfrm>
            <a:off x="2554514" y="435429"/>
            <a:ext cx="3062515" cy="1698171"/>
          </a:xfrm>
          <a:prstGeom prst="rect">
            <a:avLst/>
          </a:prstGeom>
          <a:solidFill>
            <a:srgbClr val="1049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Graphic 8">
            <a:extLst>
              <a:ext uri="{FF2B5EF4-FFF2-40B4-BE49-F238E27FC236}">
                <a16:creationId xmlns:a16="http://schemas.microsoft.com/office/drawing/2014/main" id="{F1AD17D4-D9CE-2EFB-3A38-A20CB31405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4511" y="524895"/>
            <a:ext cx="3344677" cy="1519237"/>
          </a:xfrm>
          <a:prstGeom prst="rect">
            <a:avLst/>
          </a:prstGeom>
        </p:spPr>
      </p:pic>
    </p:spTree>
    <p:extLst>
      <p:ext uri="{BB962C8B-B14F-4D97-AF65-F5344CB8AC3E}">
        <p14:creationId xmlns:p14="http://schemas.microsoft.com/office/powerpoint/2010/main" val="223345542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87848C-7039-8D58-B729-2F1D70855633}"/>
              </a:ext>
            </a:extLst>
          </p:cNvPr>
          <p:cNvSpPr>
            <a:spLocks noGrp="1"/>
          </p:cNvSpPr>
          <p:nvPr>
            <p:ph type="title"/>
          </p:nvPr>
        </p:nvSpPr>
        <p:spPr>
          <a:xfrm>
            <a:off x="273637" y="333375"/>
            <a:ext cx="4475576" cy="636441"/>
          </a:xfrm>
        </p:spPr>
        <p:txBody>
          <a:bodyPr/>
          <a:lstStyle/>
          <a:p>
            <a:r>
              <a:rPr lang="en-US" sz="3200" dirty="0">
                <a:solidFill>
                  <a:srgbClr val="104954"/>
                </a:solidFill>
              </a:rPr>
              <a:t>Learning for Educators</a:t>
            </a:r>
          </a:p>
        </p:txBody>
      </p:sp>
      <p:sp>
        <p:nvSpPr>
          <p:cNvPr id="2" name="Text Placeholder 5">
            <a:extLst>
              <a:ext uri="{FF2B5EF4-FFF2-40B4-BE49-F238E27FC236}">
                <a16:creationId xmlns:a16="http://schemas.microsoft.com/office/drawing/2014/main" id="{7BFA96A1-F7CA-439D-18A4-406519BA0765}"/>
              </a:ext>
            </a:extLst>
          </p:cNvPr>
          <p:cNvSpPr txBox="1">
            <a:spLocks/>
          </p:cNvSpPr>
          <p:nvPr/>
        </p:nvSpPr>
        <p:spPr>
          <a:xfrm>
            <a:off x="334963" y="1116081"/>
            <a:ext cx="4135438" cy="5165449"/>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0"/>
              </a:spcBef>
              <a:spcAft>
                <a:spcPts val="600"/>
              </a:spcAft>
              <a:buFont typeface="Arial" panose="020B0604020202020204" pitchFamily="34" charset="0"/>
              <a:buChar char="•"/>
              <a:defRPr sz="1600" b="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a:latin typeface="+mj-lt"/>
              </a:rPr>
              <a:t>Our EC Premium content offerings for educators is our passion, driving a love of learning. </a:t>
            </a:r>
          </a:p>
          <a:p>
            <a:pPr marL="0" indent="0">
              <a:buFont typeface="Arial" panose="020B0604020202020204" pitchFamily="34" charset="0"/>
              <a:buNone/>
            </a:pPr>
            <a:endParaRPr lang="en-US">
              <a:latin typeface="+mj-lt"/>
            </a:endParaRPr>
          </a:p>
          <a:p>
            <a:pPr marL="0" indent="0">
              <a:buFont typeface="Arial" panose="020B0604020202020204" pitchFamily="34" charset="0"/>
              <a:buNone/>
            </a:pPr>
            <a:r>
              <a:rPr lang="en-US">
                <a:latin typeface="+mj-lt"/>
              </a:rPr>
              <a:t>Content ranges from formative assessment to restorative practice.</a:t>
            </a:r>
          </a:p>
          <a:p>
            <a:pPr marL="0" indent="0">
              <a:buFont typeface="Arial" panose="020B0604020202020204" pitchFamily="34" charset="0"/>
              <a:buNone/>
            </a:pPr>
            <a:endParaRPr lang="en-US">
              <a:latin typeface="+mj-lt"/>
            </a:endParaRPr>
          </a:p>
          <a:p>
            <a:pPr marL="0" indent="0">
              <a:buFont typeface="Arial" panose="020B0604020202020204" pitchFamily="34" charset="0"/>
              <a:buNone/>
            </a:pPr>
            <a:r>
              <a:rPr lang="en-US">
                <a:latin typeface="+mj-lt"/>
              </a:rPr>
              <a:t>Some featured providers are;</a:t>
            </a:r>
          </a:p>
          <a:p>
            <a:pPr marL="0" indent="0">
              <a:buFont typeface="Arial" panose="020B0604020202020204" pitchFamily="34" charset="0"/>
              <a:buNone/>
            </a:pPr>
            <a:endParaRPr lang="en-US" sz="1000">
              <a:latin typeface="+mj-lt"/>
            </a:endParaRPr>
          </a:p>
          <a:p>
            <a:r>
              <a:rPr lang="en-US">
                <a:latin typeface="+mj-lt"/>
              </a:rPr>
              <a:t>The Wellbeing Distillery</a:t>
            </a:r>
          </a:p>
          <a:p>
            <a:r>
              <a:rPr lang="en-US" err="1">
                <a:latin typeface="+mj-lt"/>
              </a:rPr>
              <a:t>Maths</a:t>
            </a:r>
            <a:r>
              <a:rPr lang="en-US">
                <a:latin typeface="+mj-lt"/>
              </a:rPr>
              <a:t> Teacher Pathways</a:t>
            </a:r>
          </a:p>
          <a:p>
            <a:r>
              <a:rPr lang="en-US">
                <a:latin typeface="+mj-lt"/>
              </a:rPr>
              <a:t>Microsoft Education</a:t>
            </a:r>
          </a:p>
          <a:p>
            <a:r>
              <a:rPr lang="en-US">
                <a:latin typeface="+mj-lt"/>
              </a:rPr>
              <a:t>The Learner First</a:t>
            </a:r>
          </a:p>
          <a:p>
            <a:r>
              <a:rPr lang="en-US" err="1">
                <a:latin typeface="+mj-lt"/>
              </a:rPr>
              <a:t>HundrED</a:t>
            </a:r>
            <a:endParaRPr lang="en-US">
              <a:latin typeface="+mj-lt"/>
            </a:endParaRPr>
          </a:p>
          <a:p>
            <a:r>
              <a:rPr lang="en-US">
                <a:latin typeface="+mj-lt"/>
              </a:rPr>
              <a:t>Culture Shock</a:t>
            </a:r>
          </a:p>
          <a:p>
            <a:r>
              <a:rPr lang="en-US">
                <a:latin typeface="+mj-lt"/>
              </a:rPr>
              <a:t>The Learning Future</a:t>
            </a:r>
          </a:p>
          <a:p>
            <a:r>
              <a:rPr lang="en-US">
                <a:latin typeface="+mj-lt"/>
              </a:rPr>
              <a:t>The Cyber Safety Project</a:t>
            </a:r>
          </a:p>
          <a:p>
            <a:endParaRPr lang="en-US">
              <a:latin typeface="+mj-lt"/>
            </a:endParaRPr>
          </a:p>
        </p:txBody>
      </p:sp>
      <p:sp>
        <p:nvSpPr>
          <p:cNvPr id="17" name="TextBox 16">
            <a:extLst>
              <a:ext uri="{FF2B5EF4-FFF2-40B4-BE49-F238E27FC236}">
                <a16:creationId xmlns:a16="http://schemas.microsoft.com/office/drawing/2014/main" id="{63017BEF-BFA8-B5FD-410E-EAB801446A31}"/>
              </a:ext>
            </a:extLst>
          </p:cNvPr>
          <p:cNvSpPr txBox="1"/>
          <p:nvPr/>
        </p:nvSpPr>
        <p:spPr>
          <a:xfrm>
            <a:off x="6159963" y="3850422"/>
            <a:ext cx="2739337" cy="276999"/>
          </a:xfrm>
          <a:prstGeom prst="rect">
            <a:avLst/>
          </a:prstGeom>
          <a:solidFill>
            <a:srgbClr val="307481"/>
          </a:solidFill>
          <a:effectLst>
            <a:softEdge rad="25400"/>
          </a:effectLst>
        </p:spPr>
        <p:txBody>
          <a:bodyPr wrap="square" lIns="91440" tIns="45720" rIns="91440" bIns="45720" rtlCol="0" anchor="t">
            <a:spAutoFit/>
          </a:bodyPr>
          <a:lstStyle/>
          <a:p>
            <a:pPr algn="ctr"/>
            <a:r>
              <a:rPr lang="en-US" sz="1200">
                <a:solidFill>
                  <a:schemeClr val="bg1"/>
                </a:solidFill>
                <a:latin typeface="Aharoni"/>
                <a:ea typeface="Apple Color Emoji" pitchFamily="2" charset="0"/>
                <a:cs typeface="Aharoni"/>
              </a:rPr>
              <a:t>Social Emotional Learning</a:t>
            </a:r>
            <a:endParaRPr lang="en-US" sz="1200">
              <a:solidFill>
                <a:schemeClr val="bg1"/>
              </a:solidFill>
              <a:latin typeface="Aharoni" panose="02010803020104030203" pitchFamily="2" charset="-79"/>
              <a:ea typeface="Apple Color Emoji" pitchFamily="2" charset="0"/>
              <a:cs typeface="Aharoni" panose="02010803020104030203" pitchFamily="2" charset="-79"/>
            </a:endParaRPr>
          </a:p>
        </p:txBody>
      </p:sp>
      <p:sp>
        <p:nvSpPr>
          <p:cNvPr id="18" name="TextBox 17">
            <a:extLst>
              <a:ext uri="{FF2B5EF4-FFF2-40B4-BE49-F238E27FC236}">
                <a16:creationId xmlns:a16="http://schemas.microsoft.com/office/drawing/2014/main" id="{74B85D75-CF98-E19F-FE0D-971E0F4E8237}"/>
              </a:ext>
            </a:extLst>
          </p:cNvPr>
          <p:cNvSpPr txBox="1"/>
          <p:nvPr/>
        </p:nvSpPr>
        <p:spPr>
          <a:xfrm>
            <a:off x="9246505"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Student Wellbeing</a:t>
            </a:r>
          </a:p>
        </p:txBody>
      </p:sp>
      <p:sp>
        <p:nvSpPr>
          <p:cNvPr id="19" name="TextBox 18">
            <a:extLst>
              <a:ext uri="{FF2B5EF4-FFF2-40B4-BE49-F238E27FC236}">
                <a16:creationId xmlns:a16="http://schemas.microsoft.com/office/drawing/2014/main" id="{C3B2F467-8FF7-F62F-28F0-C6E28290AABB}"/>
              </a:ext>
            </a:extLst>
          </p:cNvPr>
          <p:cNvSpPr txBox="1"/>
          <p:nvPr/>
        </p:nvSpPr>
        <p:spPr>
          <a:xfrm>
            <a:off x="6149819" y="4323004"/>
            <a:ext cx="2749482" cy="276999"/>
          </a:xfrm>
          <a:prstGeom prst="rect">
            <a:avLst/>
          </a:prstGeom>
          <a:solidFill>
            <a:srgbClr val="307481"/>
          </a:solidFill>
          <a:effectLst>
            <a:softEdge rad="25400"/>
          </a:effectLst>
        </p:spPr>
        <p:txBody>
          <a:bodyPr wrap="square" rtlCol="0">
            <a:spAutoFit/>
          </a:bodyPr>
          <a:lstStyle/>
          <a:p>
            <a:pPr algn="ctr"/>
            <a:r>
              <a:rPr lang="en-US" sz="1200" b="1">
                <a:solidFill>
                  <a:schemeClr val="bg1"/>
                </a:solidFill>
                <a:latin typeface="Aharoni" panose="02010803020104030203" pitchFamily="2" charset="-79"/>
                <a:cs typeface="Aharoni" panose="02010803020104030203" pitchFamily="2" charset="-79"/>
              </a:rPr>
              <a:t>Growth </a:t>
            </a:r>
            <a:r>
              <a:rPr lang="en-US" sz="1200">
                <a:solidFill>
                  <a:schemeClr val="bg1"/>
                </a:solidFill>
                <a:latin typeface="Aharoni" panose="02010803020104030203" pitchFamily="2" charset="-79"/>
                <a:cs typeface="Aharoni" panose="02010803020104030203" pitchFamily="2" charset="-79"/>
              </a:rPr>
              <a:t>Mindset</a:t>
            </a:r>
          </a:p>
        </p:txBody>
      </p:sp>
      <p:sp>
        <p:nvSpPr>
          <p:cNvPr id="20" name="TextBox 19">
            <a:extLst>
              <a:ext uri="{FF2B5EF4-FFF2-40B4-BE49-F238E27FC236}">
                <a16:creationId xmlns:a16="http://schemas.microsoft.com/office/drawing/2014/main" id="{5C5FC580-C930-1C0B-1D5C-D32858442118}"/>
              </a:ext>
            </a:extLst>
          </p:cNvPr>
          <p:cNvSpPr txBox="1"/>
          <p:nvPr/>
        </p:nvSpPr>
        <p:spPr>
          <a:xfrm>
            <a:off x="9246505" y="4323003"/>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Formative Assessment</a:t>
            </a:r>
          </a:p>
        </p:txBody>
      </p:sp>
      <p:sp>
        <p:nvSpPr>
          <p:cNvPr id="21" name="TextBox 20">
            <a:extLst>
              <a:ext uri="{FF2B5EF4-FFF2-40B4-BE49-F238E27FC236}">
                <a16:creationId xmlns:a16="http://schemas.microsoft.com/office/drawing/2014/main" id="{CCE6B023-DC3E-78B1-43CB-5A63F2372948}"/>
              </a:ext>
            </a:extLst>
          </p:cNvPr>
          <p:cNvSpPr txBox="1"/>
          <p:nvPr/>
        </p:nvSpPr>
        <p:spPr>
          <a:xfrm>
            <a:off x="6134045" y="4848488"/>
            <a:ext cx="2765256"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Professional Learning Communities</a:t>
            </a:r>
          </a:p>
        </p:txBody>
      </p:sp>
      <p:sp>
        <p:nvSpPr>
          <p:cNvPr id="22" name="TextBox 21">
            <a:extLst>
              <a:ext uri="{FF2B5EF4-FFF2-40B4-BE49-F238E27FC236}">
                <a16:creationId xmlns:a16="http://schemas.microsoft.com/office/drawing/2014/main" id="{7F7F6E03-51D1-7B58-1FF3-B3142ADE87F1}"/>
              </a:ext>
            </a:extLst>
          </p:cNvPr>
          <p:cNvSpPr txBox="1"/>
          <p:nvPr/>
        </p:nvSpPr>
        <p:spPr>
          <a:xfrm>
            <a:off x="924650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Trauma Informed Practice</a:t>
            </a:r>
          </a:p>
        </p:txBody>
      </p:sp>
      <p:sp>
        <p:nvSpPr>
          <p:cNvPr id="23" name="TextBox 22">
            <a:extLst>
              <a:ext uri="{FF2B5EF4-FFF2-40B4-BE49-F238E27FC236}">
                <a16:creationId xmlns:a16="http://schemas.microsoft.com/office/drawing/2014/main" id="{072E40F2-922B-C23E-98BB-9A1A44F35809}"/>
              </a:ext>
            </a:extLst>
          </p:cNvPr>
          <p:cNvSpPr txBox="1"/>
          <p:nvPr/>
        </p:nvSpPr>
        <p:spPr>
          <a:xfrm>
            <a:off x="6149818" y="5405697"/>
            <a:ext cx="2749481"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Project Based Learning</a:t>
            </a:r>
          </a:p>
        </p:txBody>
      </p:sp>
      <p:sp>
        <p:nvSpPr>
          <p:cNvPr id="24" name="TextBox 23">
            <a:extLst>
              <a:ext uri="{FF2B5EF4-FFF2-40B4-BE49-F238E27FC236}">
                <a16:creationId xmlns:a16="http://schemas.microsoft.com/office/drawing/2014/main" id="{435A6BC7-FCAB-FC73-E6E5-9323EDB8180B}"/>
              </a:ext>
            </a:extLst>
          </p:cNvPr>
          <p:cNvSpPr txBox="1"/>
          <p:nvPr/>
        </p:nvSpPr>
        <p:spPr>
          <a:xfrm>
            <a:off x="9246505"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Restorative Practice</a:t>
            </a:r>
          </a:p>
        </p:txBody>
      </p:sp>
      <p:pic>
        <p:nvPicPr>
          <p:cNvPr id="25" name="Picture 6" descr="About Us - PosiSchools">
            <a:extLst>
              <a:ext uri="{FF2B5EF4-FFF2-40B4-BE49-F238E27FC236}">
                <a16:creationId xmlns:a16="http://schemas.microsoft.com/office/drawing/2014/main" id="{6C9BEC87-565B-8B36-1277-2FB68C5179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3021" y="1839896"/>
            <a:ext cx="1012556" cy="339232"/>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5">
            <a:extLst>
              <a:ext uri="{FF2B5EF4-FFF2-40B4-BE49-F238E27FC236}">
                <a16:creationId xmlns:a16="http://schemas.microsoft.com/office/drawing/2014/main" id="{307331EC-EFD6-F8F4-C4E7-A4D387245C6B}"/>
              </a:ext>
            </a:extLst>
          </p:cNvPr>
          <p:cNvPicPr>
            <a:picLocks noChangeAspect="1"/>
          </p:cNvPicPr>
          <p:nvPr/>
        </p:nvPicPr>
        <p:blipFill>
          <a:blip r:embed="rId4"/>
          <a:stretch>
            <a:fillRect/>
          </a:stretch>
        </p:blipFill>
        <p:spPr>
          <a:xfrm>
            <a:off x="7255088" y="1728839"/>
            <a:ext cx="1151384" cy="722813"/>
          </a:xfrm>
          <a:prstGeom prst="rect">
            <a:avLst/>
          </a:prstGeom>
        </p:spPr>
      </p:pic>
      <p:pic>
        <p:nvPicPr>
          <p:cNvPr id="29" name="Picture 20" descr="Microsoft Education response - Global Education Coalition">
            <a:extLst>
              <a:ext uri="{FF2B5EF4-FFF2-40B4-BE49-F238E27FC236}">
                <a16:creationId xmlns:a16="http://schemas.microsoft.com/office/drawing/2014/main" id="{B1B2075B-FC30-4F53-F080-6844DEDD20B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1559" r="13110"/>
          <a:stretch/>
        </p:blipFill>
        <p:spPr bwMode="auto">
          <a:xfrm>
            <a:off x="8646157" y="1654476"/>
            <a:ext cx="1200696" cy="714350"/>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8" descr="Cyber Safety Project">
            <a:extLst>
              <a:ext uri="{FF2B5EF4-FFF2-40B4-BE49-F238E27FC236}">
                <a16:creationId xmlns:a16="http://schemas.microsoft.com/office/drawing/2014/main" id="{390ED634-9285-FE2E-43C4-06A931B656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43488" y="2612158"/>
            <a:ext cx="1546216" cy="487164"/>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10" descr="HundrED Partners with MUSE School to Discover Ten of the Brightest  Sustainability Innovations in K12 Education">
            <a:extLst>
              <a:ext uri="{FF2B5EF4-FFF2-40B4-BE49-F238E27FC236}">
                <a16:creationId xmlns:a16="http://schemas.microsoft.com/office/drawing/2014/main" id="{71EC4CBD-2645-2F3C-F262-F23EA6F4678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18354" y="3039762"/>
            <a:ext cx="1667275" cy="552285"/>
          </a:xfrm>
          <a:prstGeom prst="rect">
            <a:avLst/>
          </a:prstGeom>
          <a:noFill/>
          <a:extLst>
            <a:ext uri="{909E8E84-426E-40DD-AFC4-6F175D3DCCD1}">
              <a14:hiddenFill xmlns:a14="http://schemas.microsoft.com/office/drawing/2010/main">
                <a:solidFill>
                  <a:srgbClr val="FFFFFF"/>
                </a:solidFill>
              </a14:hiddenFill>
            </a:ext>
          </a:extLst>
        </p:spPr>
      </p:pic>
      <p:pic>
        <p:nvPicPr>
          <p:cNvPr id="36" name="Graphic 35">
            <a:extLst>
              <a:ext uri="{FF2B5EF4-FFF2-40B4-BE49-F238E27FC236}">
                <a16:creationId xmlns:a16="http://schemas.microsoft.com/office/drawing/2014/main" id="{C0A517AB-04ED-7CD4-93EB-56B27835603A}"/>
              </a:ext>
            </a:extLst>
          </p:cNvPr>
          <p:cNvPicPr>
            <a:picLocks noChangeAspect="1"/>
          </p:cNvPicPr>
          <p:nvPr/>
        </p:nvPicPr>
        <p:blipFill rotWithShape="1">
          <a:blip r:embed="rId8">
            <a:extLst>
              <a:ext uri="{96DAC541-7B7A-43D3-8B79-37D633B846F1}">
                <asvg:svgBlip xmlns:asvg="http://schemas.microsoft.com/office/drawing/2016/SVG/main" r:embed="rId9"/>
              </a:ext>
            </a:extLst>
          </a:blip>
          <a:srcRect l="7234" t="7056" r="54537" b="10772"/>
          <a:stretch/>
        </p:blipFill>
        <p:spPr>
          <a:xfrm>
            <a:off x="11410025" y="1842824"/>
            <a:ext cx="473662" cy="462453"/>
          </a:xfrm>
          <a:prstGeom prst="rect">
            <a:avLst/>
          </a:prstGeom>
        </p:spPr>
      </p:pic>
      <p:pic>
        <p:nvPicPr>
          <p:cNvPr id="2050" name="Picture 2" descr="CultureShock - Transform School Culture">
            <a:extLst>
              <a:ext uri="{FF2B5EF4-FFF2-40B4-BE49-F238E27FC236}">
                <a16:creationId xmlns:a16="http://schemas.microsoft.com/office/drawing/2014/main" id="{9FE8C8CD-858A-318A-4321-DFEC93CC1E2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069297" y="1832267"/>
            <a:ext cx="933055" cy="51595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National Grand Final 2021, Brisbane City, Tue 23rd Nov 2021, 6:00 pm - 8:30  pm AEST | Humanitix">
            <a:extLst>
              <a:ext uri="{FF2B5EF4-FFF2-40B4-BE49-F238E27FC236}">
                <a16:creationId xmlns:a16="http://schemas.microsoft.com/office/drawing/2014/main" id="{8644C43A-375F-1A61-4F2F-EEDCB26FA12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1099554" y="2253696"/>
            <a:ext cx="1175304" cy="1175304"/>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Home - The Learner First">
            <a:extLst>
              <a:ext uri="{FF2B5EF4-FFF2-40B4-BE49-F238E27FC236}">
                <a16:creationId xmlns:a16="http://schemas.microsoft.com/office/drawing/2014/main" id="{73583A8C-76C7-E02B-21EA-B5559870655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07740" y="2604120"/>
            <a:ext cx="1652756" cy="242748"/>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The Learning Future">
            <a:extLst>
              <a:ext uri="{FF2B5EF4-FFF2-40B4-BE49-F238E27FC236}">
                <a16:creationId xmlns:a16="http://schemas.microsoft.com/office/drawing/2014/main" id="{1FEEEB8C-9158-9DE4-8EDD-59DFBE909B12}"/>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209493" y="3057676"/>
            <a:ext cx="1175305" cy="51008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descr="Meg. – Languages. Culture. Technology.">
            <a:extLst>
              <a:ext uri="{FF2B5EF4-FFF2-40B4-BE49-F238E27FC236}">
                <a16:creationId xmlns:a16="http://schemas.microsoft.com/office/drawing/2014/main" id="{D64E485D-1E2D-DA3B-3C8D-AAB4991FC574}"/>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285507" y="2435323"/>
            <a:ext cx="948197" cy="363978"/>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5F8641C6-F7BD-CF6D-70B9-824A0CB90661}"/>
              </a:ext>
            </a:extLst>
          </p:cNvPr>
          <p:cNvPicPr>
            <a:picLocks noChangeAspect="1"/>
          </p:cNvPicPr>
          <p:nvPr/>
        </p:nvPicPr>
        <p:blipFill>
          <a:blip r:embed="rId15"/>
          <a:stretch>
            <a:fillRect/>
          </a:stretch>
        </p:blipFill>
        <p:spPr>
          <a:xfrm>
            <a:off x="10143715" y="3083268"/>
            <a:ext cx="659670" cy="650756"/>
          </a:xfrm>
          <a:prstGeom prst="rect">
            <a:avLst/>
          </a:prstGeom>
        </p:spPr>
      </p:pic>
    </p:spTree>
    <p:extLst>
      <p:ext uri="{BB962C8B-B14F-4D97-AF65-F5344CB8AC3E}">
        <p14:creationId xmlns:p14="http://schemas.microsoft.com/office/powerpoint/2010/main" val="15188727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720C9A9-9C65-4385-B67E-34A31E1B00AB}"/>
              </a:ext>
            </a:extLst>
          </p:cNvPr>
          <p:cNvSpPr>
            <a:spLocks noGrp="1"/>
          </p:cNvSpPr>
          <p:nvPr>
            <p:ph type="title"/>
          </p:nvPr>
        </p:nvSpPr>
        <p:spPr>
          <a:xfrm>
            <a:off x="889809" y="2591913"/>
            <a:ext cx="6628733" cy="932767"/>
          </a:xfrm>
        </p:spPr>
        <p:txBody>
          <a:bodyPr/>
          <a:lstStyle/>
          <a:p>
            <a:r>
              <a:rPr lang="en-AU" sz="6000" dirty="0">
                <a:solidFill>
                  <a:srgbClr val="104954"/>
                </a:solidFill>
              </a:rPr>
              <a:t>Content for… </a:t>
            </a:r>
            <a:br>
              <a:rPr lang="en-AU" sz="6000" dirty="0">
                <a:solidFill>
                  <a:srgbClr val="104954"/>
                </a:solidFill>
              </a:rPr>
            </a:br>
            <a:r>
              <a:rPr lang="en-AU" sz="6000" dirty="0">
                <a:solidFill>
                  <a:srgbClr val="104954"/>
                </a:solidFill>
              </a:rPr>
              <a:t>Support Staff</a:t>
            </a:r>
          </a:p>
        </p:txBody>
      </p:sp>
    </p:spTree>
    <p:extLst>
      <p:ext uri="{BB962C8B-B14F-4D97-AF65-F5344CB8AC3E}">
        <p14:creationId xmlns:p14="http://schemas.microsoft.com/office/powerpoint/2010/main" val="175459829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87848C-7039-8D58-B729-2F1D70855633}"/>
              </a:ext>
            </a:extLst>
          </p:cNvPr>
          <p:cNvSpPr>
            <a:spLocks noGrp="1"/>
          </p:cNvSpPr>
          <p:nvPr>
            <p:ph type="title"/>
          </p:nvPr>
        </p:nvSpPr>
        <p:spPr>
          <a:xfrm>
            <a:off x="136026" y="344251"/>
            <a:ext cx="4646706" cy="674915"/>
          </a:xfrm>
        </p:spPr>
        <p:txBody>
          <a:bodyPr/>
          <a:lstStyle/>
          <a:p>
            <a:r>
              <a:rPr lang="en-US" sz="3000" dirty="0">
                <a:solidFill>
                  <a:srgbClr val="104954"/>
                </a:solidFill>
              </a:rPr>
              <a:t>Learning for Support Staff</a:t>
            </a:r>
          </a:p>
        </p:txBody>
      </p:sp>
      <p:sp>
        <p:nvSpPr>
          <p:cNvPr id="6" name="Text Placeholder 5">
            <a:extLst>
              <a:ext uri="{FF2B5EF4-FFF2-40B4-BE49-F238E27FC236}">
                <a16:creationId xmlns:a16="http://schemas.microsoft.com/office/drawing/2014/main" id="{736BAC81-35E0-EF8A-9AF4-DC19201E3F45}"/>
              </a:ext>
            </a:extLst>
          </p:cNvPr>
          <p:cNvSpPr>
            <a:spLocks noGrp="1"/>
          </p:cNvSpPr>
          <p:nvPr>
            <p:ph type="body" sz="quarter" idx="23"/>
          </p:nvPr>
        </p:nvSpPr>
        <p:spPr>
          <a:xfrm>
            <a:off x="136026" y="1064104"/>
            <a:ext cx="4338890" cy="4737981"/>
          </a:xfrm>
        </p:spPr>
        <p:txBody>
          <a:bodyPr>
            <a:noAutofit/>
          </a:bodyPr>
          <a:lstStyle/>
          <a:p>
            <a:pPr marL="0" indent="0">
              <a:buNone/>
            </a:pPr>
            <a:r>
              <a:rPr lang="en-US" dirty="0">
                <a:latin typeface="+mj-lt"/>
              </a:rPr>
              <a:t>Our EC Premium content offerings for </a:t>
            </a:r>
            <a:r>
              <a:rPr lang="en-US">
                <a:latin typeface="+mj-lt"/>
              </a:rPr>
              <a:t>Support Staff is curated and tailored for staff who walk alongside our educators, helping our children thrive. </a:t>
            </a:r>
          </a:p>
          <a:p>
            <a:pPr marL="0" indent="0">
              <a:buNone/>
            </a:pPr>
            <a:endParaRPr lang="en-US" sz="1000" dirty="0">
              <a:latin typeface="+mj-lt"/>
            </a:endParaRPr>
          </a:p>
          <a:p>
            <a:pPr marL="0" indent="0">
              <a:buNone/>
            </a:pPr>
            <a:r>
              <a:rPr lang="en-US" dirty="0">
                <a:latin typeface="+mj-lt"/>
              </a:rPr>
              <a:t>Content ranges from </a:t>
            </a:r>
            <a:r>
              <a:rPr lang="en-US" dirty="0" err="1">
                <a:latin typeface="+mj-lt"/>
              </a:rPr>
              <a:t>behaviour</a:t>
            </a:r>
            <a:r>
              <a:rPr lang="en-US" dirty="0">
                <a:latin typeface="+mj-lt"/>
              </a:rPr>
              <a:t> management, growth mindset and parent engagement.</a:t>
            </a:r>
          </a:p>
          <a:p>
            <a:pPr marL="0" indent="0">
              <a:buNone/>
            </a:pPr>
            <a:endParaRPr lang="en-US" sz="600" dirty="0">
              <a:latin typeface="+mj-lt"/>
            </a:endParaRPr>
          </a:p>
          <a:p>
            <a:pPr marL="0" indent="0">
              <a:buNone/>
            </a:pPr>
            <a:r>
              <a:rPr lang="en-US" dirty="0">
                <a:latin typeface="+mj-lt"/>
              </a:rPr>
              <a:t>Some featured providers are;</a:t>
            </a:r>
          </a:p>
          <a:p>
            <a:pPr marL="0" indent="0">
              <a:buNone/>
            </a:pPr>
            <a:endParaRPr lang="en-US" sz="600" dirty="0">
              <a:latin typeface="+mj-lt"/>
            </a:endParaRPr>
          </a:p>
          <a:p>
            <a:r>
              <a:rPr lang="en-US" dirty="0">
                <a:latin typeface="+mj-lt"/>
              </a:rPr>
              <a:t>Parent TV</a:t>
            </a:r>
          </a:p>
          <a:p>
            <a:r>
              <a:rPr lang="en-US" dirty="0" err="1">
                <a:latin typeface="+mj-lt"/>
              </a:rPr>
              <a:t>Orenda</a:t>
            </a:r>
            <a:r>
              <a:rPr lang="en-US" dirty="0">
                <a:latin typeface="+mj-lt"/>
              </a:rPr>
              <a:t> Learning</a:t>
            </a:r>
          </a:p>
          <a:p>
            <a:r>
              <a:rPr lang="en-US" dirty="0">
                <a:latin typeface="+mj-lt"/>
              </a:rPr>
              <a:t>Beyond Blue</a:t>
            </a:r>
          </a:p>
          <a:p>
            <a:r>
              <a:rPr lang="en-US" dirty="0">
                <a:latin typeface="+mj-lt"/>
              </a:rPr>
              <a:t>The Expert Academy</a:t>
            </a:r>
          </a:p>
          <a:p>
            <a:r>
              <a:rPr lang="en-US" dirty="0">
                <a:latin typeface="+mj-lt"/>
              </a:rPr>
              <a:t>Learning Lounge</a:t>
            </a:r>
          </a:p>
          <a:p>
            <a:r>
              <a:rPr lang="en-US" dirty="0">
                <a:latin typeface="+mj-lt"/>
              </a:rPr>
              <a:t>The Big Sister Experience</a:t>
            </a:r>
          </a:p>
          <a:p>
            <a:r>
              <a:rPr lang="en-US" dirty="0">
                <a:latin typeface="+mj-lt"/>
              </a:rPr>
              <a:t>Dr Kaylene Henderson</a:t>
            </a:r>
          </a:p>
          <a:p>
            <a:r>
              <a:rPr lang="en-US" dirty="0" err="1">
                <a:latin typeface="+mj-lt"/>
              </a:rPr>
              <a:t>iAM</a:t>
            </a:r>
            <a:r>
              <a:rPr lang="en-US" dirty="0">
                <a:latin typeface="+mj-lt"/>
              </a:rPr>
              <a:t> Learning</a:t>
            </a:r>
          </a:p>
          <a:p>
            <a:pPr marL="0" indent="0">
              <a:buNone/>
            </a:pPr>
            <a:endParaRPr lang="en-US" dirty="0">
              <a:latin typeface="+mj-lt"/>
            </a:endParaRPr>
          </a:p>
          <a:p>
            <a:endParaRPr lang="en-US" dirty="0">
              <a:latin typeface="+mj-lt"/>
            </a:endParaRPr>
          </a:p>
        </p:txBody>
      </p:sp>
      <p:pic>
        <p:nvPicPr>
          <p:cNvPr id="8" name="Picture 7" descr="Text&#10;&#10;Description automatically generated with low confidence">
            <a:extLst>
              <a:ext uri="{FF2B5EF4-FFF2-40B4-BE49-F238E27FC236}">
                <a16:creationId xmlns:a16="http://schemas.microsoft.com/office/drawing/2014/main" id="{93646E79-BF2F-9A3C-1F0D-05165DBFCE1F}"/>
              </a:ext>
            </a:extLst>
          </p:cNvPr>
          <p:cNvPicPr>
            <a:picLocks noChangeAspect="1"/>
          </p:cNvPicPr>
          <p:nvPr/>
        </p:nvPicPr>
        <p:blipFill>
          <a:blip r:embed="rId3"/>
          <a:stretch>
            <a:fillRect/>
          </a:stretch>
        </p:blipFill>
        <p:spPr>
          <a:xfrm>
            <a:off x="6248312" y="1869385"/>
            <a:ext cx="688286" cy="688286"/>
          </a:xfrm>
          <a:prstGeom prst="rect">
            <a:avLst/>
          </a:prstGeom>
        </p:spPr>
      </p:pic>
      <p:pic>
        <p:nvPicPr>
          <p:cNvPr id="9" name="Picture 6" descr="Orenda Learning">
            <a:extLst>
              <a:ext uri="{FF2B5EF4-FFF2-40B4-BE49-F238E27FC236}">
                <a16:creationId xmlns:a16="http://schemas.microsoft.com/office/drawing/2014/main" id="{4DD9DA7B-BA82-039A-E3D7-3C17CA2E98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5747" y="2022555"/>
            <a:ext cx="1790809" cy="38194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A picture containing text&#10;&#10;Description automatically generated">
            <a:extLst>
              <a:ext uri="{FF2B5EF4-FFF2-40B4-BE49-F238E27FC236}">
                <a16:creationId xmlns:a16="http://schemas.microsoft.com/office/drawing/2014/main" id="{F529407A-9FDC-1763-C482-3B03011CE3BC}"/>
              </a:ext>
            </a:extLst>
          </p:cNvPr>
          <p:cNvPicPr>
            <a:picLocks noChangeAspect="1"/>
          </p:cNvPicPr>
          <p:nvPr/>
        </p:nvPicPr>
        <p:blipFill>
          <a:blip r:embed="rId5"/>
          <a:stretch>
            <a:fillRect/>
          </a:stretch>
        </p:blipFill>
        <p:spPr>
          <a:xfrm>
            <a:off x="6003383" y="2957027"/>
            <a:ext cx="1294542" cy="530403"/>
          </a:xfrm>
          <a:prstGeom prst="rect">
            <a:avLst/>
          </a:prstGeom>
        </p:spPr>
      </p:pic>
      <p:pic>
        <p:nvPicPr>
          <p:cNvPr id="3074" name="Picture 2" descr="The Expert Academy - Crunchbase Company Profile &amp; Funding">
            <a:extLst>
              <a:ext uri="{FF2B5EF4-FFF2-40B4-BE49-F238E27FC236}">
                <a16:creationId xmlns:a16="http://schemas.microsoft.com/office/drawing/2014/main" id="{E63A3AA4-2175-9EC4-136B-9D2C74AF2082}"/>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30521" b="29855"/>
          <a:stretch/>
        </p:blipFill>
        <p:spPr bwMode="auto">
          <a:xfrm>
            <a:off x="7518148" y="2689115"/>
            <a:ext cx="1376660" cy="771622"/>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The Learning Lounge - Home | Facebook">
            <a:extLst>
              <a:ext uri="{FF2B5EF4-FFF2-40B4-BE49-F238E27FC236}">
                <a16:creationId xmlns:a16="http://schemas.microsoft.com/office/drawing/2014/main" id="{F9FA38B5-E57F-842E-E1CB-298AE8B4C1A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985895" y="1829274"/>
            <a:ext cx="1150454" cy="1150454"/>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Welcome - Dr. Kaylene Henderson">
            <a:extLst>
              <a:ext uri="{FF2B5EF4-FFF2-40B4-BE49-F238E27FC236}">
                <a16:creationId xmlns:a16="http://schemas.microsoft.com/office/drawing/2014/main" id="{5A26A9C8-7617-2B81-F4EC-653A0457593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629168" y="1835304"/>
            <a:ext cx="970607" cy="973085"/>
          </a:xfrm>
          <a:prstGeom prst="rect">
            <a:avLst/>
          </a:prstGeom>
          <a:noFill/>
          <a:extLst>
            <a:ext uri="{909E8E84-426E-40DD-AFC4-6F175D3DCCD1}">
              <a14:hiddenFill xmlns:a14="http://schemas.microsoft.com/office/drawing/2010/main">
                <a:solidFill>
                  <a:srgbClr val="FFFFFF"/>
                </a:solidFill>
              </a14:hiddenFill>
            </a:ext>
          </a:extLst>
        </p:spPr>
      </p:pic>
      <p:pic>
        <p:nvPicPr>
          <p:cNvPr id="3084" name="Picture 12" descr="eLearning course content for businesses | iAM Learning">
            <a:extLst>
              <a:ext uri="{FF2B5EF4-FFF2-40B4-BE49-F238E27FC236}">
                <a16:creationId xmlns:a16="http://schemas.microsoft.com/office/drawing/2014/main" id="{03635ED7-8500-88C4-EBE4-611780C8BFC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115031" y="3039809"/>
            <a:ext cx="1003154" cy="530403"/>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6FB2C86A-ED39-384E-FAAC-49D7D05B2C5F}"/>
              </a:ext>
            </a:extLst>
          </p:cNvPr>
          <p:cNvSpPr txBox="1"/>
          <p:nvPr/>
        </p:nvSpPr>
        <p:spPr>
          <a:xfrm>
            <a:off x="6159964"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ea typeface="Apple Color Emoji" pitchFamily="2" charset="0"/>
                <a:cs typeface="Aharoni" panose="02010803020104030203" pitchFamily="2" charset="-79"/>
              </a:rPr>
              <a:t>Parent Engagement</a:t>
            </a:r>
          </a:p>
        </p:txBody>
      </p:sp>
      <p:sp>
        <p:nvSpPr>
          <p:cNvPr id="14" name="TextBox 13">
            <a:extLst>
              <a:ext uri="{FF2B5EF4-FFF2-40B4-BE49-F238E27FC236}">
                <a16:creationId xmlns:a16="http://schemas.microsoft.com/office/drawing/2014/main" id="{169B1835-A6B1-630F-B9B6-9872FA765CA6}"/>
              </a:ext>
            </a:extLst>
          </p:cNvPr>
          <p:cNvSpPr txBox="1"/>
          <p:nvPr/>
        </p:nvSpPr>
        <p:spPr>
          <a:xfrm>
            <a:off x="9246505"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Student Wellbeing</a:t>
            </a:r>
          </a:p>
        </p:txBody>
      </p:sp>
      <p:sp>
        <p:nvSpPr>
          <p:cNvPr id="15" name="TextBox 14">
            <a:extLst>
              <a:ext uri="{FF2B5EF4-FFF2-40B4-BE49-F238E27FC236}">
                <a16:creationId xmlns:a16="http://schemas.microsoft.com/office/drawing/2014/main" id="{084A2C6A-56FF-F8BC-AECE-885FD222A15A}"/>
              </a:ext>
            </a:extLst>
          </p:cNvPr>
          <p:cNvSpPr txBox="1"/>
          <p:nvPr/>
        </p:nvSpPr>
        <p:spPr>
          <a:xfrm>
            <a:off x="6149819" y="4323003"/>
            <a:ext cx="2637182" cy="276999"/>
          </a:xfrm>
          <a:prstGeom prst="rect">
            <a:avLst/>
          </a:prstGeom>
          <a:solidFill>
            <a:srgbClr val="307481"/>
          </a:solidFill>
          <a:effectLst>
            <a:softEdge rad="25400"/>
          </a:effectLst>
        </p:spPr>
        <p:txBody>
          <a:bodyPr wrap="square" rtlCol="0">
            <a:spAutoFit/>
          </a:bodyPr>
          <a:lstStyle/>
          <a:p>
            <a:pPr algn="ctr"/>
            <a:r>
              <a:rPr lang="en-US" sz="1200" b="1">
                <a:solidFill>
                  <a:schemeClr val="bg1"/>
                </a:solidFill>
                <a:latin typeface="Aharoni" panose="02010803020104030203" pitchFamily="2" charset="-79"/>
                <a:cs typeface="Aharoni" panose="02010803020104030203" pitchFamily="2" charset="-79"/>
              </a:rPr>
              <a:t>Growth Mindset</a:t>
            </a:r>
          </a:p>
        </p:txBody>
      </p:sp>
      <p:sp>
        <p:nvSpPr>
          <p:cNvPr id="16" name="TextBox 15">
            <a:extLst>
              <a:ext uri="{FF2B5EF4-FFF2-40B4-BE49-F238E27FC236}">
                <a16:creationId xmlns:a16="http://schemas.microsoft.com/office/drawing/2014/main" id="{12BF2F11-A3BE-C21D-380F-EF6469B1484E}"/>
              </a:ext>
            </a:extLst>
          </p:cNvPr>
          <p:cNvSpPr txBox="1"/>
          <p:nvPr/>
        </p:nvSpPr>
        <p:spPr>
          <a:xfrm>
            <a:off x="9246505" y="4323003"/>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Diversity &amp; Inclusion</a:t>
            </a:r>
          </a:p>
        </p:txBody>
      </p:sp>
      <p:sp>
        <p:nvSpPr>
          <p:cNvPr id="17" name="TextBox 16">
            <a:extLst>
              <a:ext uri="{FF2B5EF4-FFF2-40B4-BE49-F238E27FC236}">
                <a16:creationId xmlns:a16="http://schemas.microsoft.com/office/drawing/2014/main" id="{D0B78CB0-FD8C-D83E-577D-4C2469981955}"/>
              </a:ext>
            </a:extLst>
          </p:cNvPr>
          <p:cNvSpPr txBox="1"/>
          <p:nvPr/>
        </p:nvSpPr>
        <p:spPr>
          <a:xfrm>
            <a:off x="613404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Service-Learning Approaches</a:t>
            </a:r>
          </a:p>
        </p:txBody>
      </p:sp>
      <p:sp>
        <p:nvSpPr>
          <p:cNvPr id="18" name="TextBox 17">
            <a:extLst>
              <a:ext uri="{FF2B5EF4-FFF2-40B4-BE49-F238E27FC236}">
                <a16:creationId xmlns:a16="http://schemas.microsoft.com/office/drawing/2014/main" id="{CB29DDEC-F2A8-BCD3-512D-873785597676}"/>
              </a:ext>
            </a:extLst>
          </p:cNvPr>
          <p:cNvSpPr txBox="1"/>
          <p:nvPr/>
        </p:nvSpPr>
        <p:spPr>
          <a:xfrm>
            <a:off x="9246505" y="4848488"/>
            <a:ext cx="2637182" cy="276999"/>
          </a:xfrm>
          <a:prstGeom prst="rect">
            <a:avLst/>
          </a:prstGeom>
          <a:solidFill>
            <a:srgbClr val="307481"/>
          </a:solidFill>
          <a:effectLst>
            <a:softEdge rad="25400"/>
          </a:effectLst>
        </p:spPr>
        <p:txBody>
          <a:bodyPr wrap="square" rtlCol="0">
            <a:spAutoFit/>
          </a:bodyPr>
          <a:lstStyle/>
          <a:p>
            <a:pPr algn="ctr"/>
            <a:r>
              <a:rPr lang="en-US" sz="1200" b="1">
                <a:solidFill>
                  <a:schemeClr val="bg1"/>
                </a:solidFill>
                <a:latin typeface="Aharoni" panose="02010803020104030203" pitchFamily="2" charset="-79"/>
                <a:cs typeface="Aharoni" panose="02010803020104030203" pitchFamily="2" charset="-79"/>
              </a:rPr>
              <a:t>Personal Development</a:t>
            </a:r>
          </a:p>
        </p:txBody>
      </p:sp>
      <p:sp>
        <p:nvSpPr>
          <p:cNvPr id="19" name="TextBox 18">
            <a:extLst>
              <a:ext uri="{FF2B5EF4-FFF2-40B4-BE49-F238E27FC236}">
                <a16:creationId xmlns:a16="http://schemas.microsoft.com/office/drawing/2014/main" id="{C9BD6BB7-7FCB-74EA-816A-0BDDCE2A9327}"/>
              </a:ext>
            </a:extLst>
          </p:cNvPr>
          <p:cNvSpPr txBox="1"/>
          <p:nvPr/>
        </p:nvSpPr>
        <p:spPr>
          <a:xfrm>
            <a:off x="6149819"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Life Skills for Students</a:t>
            </a:r>
          </a:p>
        </p:txBody>
      </p:sp>
      <p:sp>
        <p:nvSpPr>
          <p:cNvPr id="20" name="TextBox 19">
            <a:extLst>
              <a:ext uri="{FF2B5EF4-FFF2-40B4-BE49-F238E27FC236}">
                <a16:creationId xmlns:a16="http://schemas.microsoft.com/office/drawing/2014/main" id="{664E79DF-F2A5-6332-FCBD-2A8575CD2BD5}"/>
              </a:ext>
            </a:extLst>
          </p:cNvPr>
          <p:cNvSpPr txBox="1"/>
          <p:nvPr/>
        </p:nvSpPr>
        <p:spPr>
          <a:xfrm>
            <a:off x="9246505"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Time Management</a:t>
            </a:r>
          </a:p>
        </p:txBody>
      </p:sp>
      <p:pic>
        <p:nvPicPr>
          <p:cNvPr id="3094" name="Picture 22">
            <a:extLst>
              <a:ext uri="{FF2B5EF4-FFF2-40B4-BE49-F238E27FC236}">
                <a16:creationId xmlns:a16="http://schemas.microsoft.com/office/drawing/2014/main" id="{4F9E62C1-4FF7-6EE8-CB3F-D44CDE84CC8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416041" y="3102944"/>
            <a:ext cx="1467646" cy="5518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050314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4E0BDA2-2891-45A8-8BA2-F3A30F8066DA}"/>
              </a:ext>
            </a:extLst>
          </p:cNvPr>
          <p:cNvSpPr>
            <a:spLocks noGrp="1"/>
          </p:cNvSpPr>
          <p:nvPr>
            <p:ph type="title"/>
          </p:nvPr>
        </p:nvSpPr>
        <p:spPr>
          <a:xfrm>
            <a:off x="552864" y="2653759"/>
            <a:ext cx="7190599" cy="1550482"/>
          </a:xfrm>
        </p:spPr>
        <p:txBody>
          <a:bodyPr/>
          <a:lstStyle/>
          <a:p>
            <a:r>
              <a:rPr lang="en-AU" sz="6000" dirty="0">
                <a:solidFill>
                  <a:srgbClr val="104954"/>
                </a:solidFill>
              </a:rPr>
              <a:t>Content for… </a:t>
            </a:r>
            <a:br>
              <a:rPr lang="en-AU" sz="6000" dirty="0">
                <a:solidFill>
                  <a:srgbClr val="104954"/>
                </a:solidFill>
              </a:rPr>
            </a:br>
            <a:r>
              <a:rPr lang="en-AU" sz="6000" dirty="0">
                <a:solidFill>
                  <a:srgbClr val="104954"/>
                </a:solidFill>
              </a:rPr>
              <a:t>Administrative Staff</a:t>
            </a:r>
          </a:p>
        </p:txBody>
      </p:sp>
    </p:spTree>
    <p:extLst>
      <p:ext uri="{BB962C8B-B14F-4D97-AF65-F5344CB8AC3E}">
        <p14:creationId xmlns:p14="http://schemas.microsoft.com/office/powerpoint/2010/main" val="25963557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87848C-7039-8D58-B729-2F1D70855633}"/>
              </a:ext>
            </a:extLst>
          </p:cNvPr>
          <p:cNvSpPr>
            <a:spLocks noGrp="1"/>
          </p:cNvSpPr>
          <p:nvPr>
            <p:ph type="title"/>
          </p:nvPr>
        </p:nvSpPr>
        <p:spPr>
          <a:xfrm>
            <a:off x="273637" y="185236"/>
            <a:ext cx="4362158" cy="684108"/>
          </a:xfrm>
        </p:spPr>
        <p:txBody>
          <a:bodyPr/>
          <a:lstStyle/>
          <a:p>
            <a:r>
              <a:rPr lang="en-US" dirty="0">
                <a:solidFill>
                  <a:srgbClr val="104954"/>
                </a:solidFill>
              </a:rPr>
              <a:t>Learning for Admin Staff</a:t>
            </a:r>
          </a:p>
        </p:txBody>
      </p:sp>
      <p:sp>
        <p:nvSpPr>
          <p:cNvPr id="6" name="Text Placeholder 5">
            <a:extLst>
              <a:ext uri="{FF2B5EF4-FFF2-40B4-BE49-F238E27FC236}">
                <a16:creationId xmlns:a16="http://schemas.microsoft.com/office/drawing/2014/main" id="{736BAC81-35E0-EF8A-9AF4-DC19201E3F45}"/>
              </a:ext>
            </a:extLst>
          </p:cNvPr>
          <p:cNvSpPr>
            <a:spLocks noGrp="1"/>
          </p:cNvSpPr>
          <p:nvPr>
            <p:ph type="body" sz="quarter" idx="23"/>
          </p:nvPr>
        </p:nvSpPr>
        <p:spPr>
          <a:xfrm>
            <a:off x="273637" y="1370134"/>
            <a:ext cx="4135438" cy="4960576"/>
          </a:xfrm>
        </p:spPr>
        <p:txBody>
          <a:bodyPr>
            <a:noAutofit/>
          </a:bodyPr>
          <a:lstStyle/>
          <a:p>
            <a:pPr marL="0" indent="0">
              <a:buNone/>
            </a:pPr>
            <a:r>
              <a:rPr lang="en-US" dirty="0">
                <a:latin typeface="+mj-lt"/>
              </a:rPr>
              <a:t>Our EC Premium content for admin staff is curated from the Go1 Premium library, serving up tailored learning resources, covering all aspects of the administrative function in an education setting. </a:t>
            </a:r>
          </a:p>
          <a:p>
            <a:pPr marL="0" indent="0">
              <a:buNone/>
            </a:pPr>
            <a:endParaRPr lang="en-US" sz="1000" dirty="0">
              <a:latin typeface="+mj-lt"/>
            </a:endParaRPr>
          </a:p>
          <a:p>
            <a:pPr marL="0" indent="0">
              <a:buNone/>
            </a:pPr>
            <a:r>
              <a:rPr lang="en-US" dirty="0">
                <a:latin typeface="+mj-lt"/>
              </a:rPr>
              <a:t>Content ranges from safety &amp; compliance, to effective project management.</a:t>
            </a:r>
          </a:p>
          <a:p>
            <a:pPr marL="0" indent="0">
              <a:buNone/>
            </a:pPr>
            <a:endParaRPr lang="en-US" sz="1000" dirty="0">
              <a:latin typeface="+mj-lt"/>
            </a:endParaRPr>
          </a:p>
          <a:p>
            <a:pPr marL="0" indent="0">
              <a:buNone/>
            </a:pPr>
            <a:r>
              <a:rPr lang="en-US" dirty="0">
                <a:latin typeface="+mj-lt"/>
              </a:rPr>
              <a:t>Some featured providers are;</a:t>
            </a:r>
          </a:p>
          <a:p>
            <a:pPr marL="0" indent="0">
              <a:buNone/>
            </a:pPr>
            <a:endParaRPr lang="en-US" sz="600" dirty="0">
              <a:latin typeface="+mj-lt"/>
            </a:endParaRPr>
          </a:p>
          <a:p>
            <a:r>
              <a:rPr lang="en-US" dirty="0">
                <a:latin typeface="+mj-lt"/>
              </a:rPr>
              <a:t>Microsoft</a:t>
            </a:r>
          </a:p>
          <a:p>
            <a:r>
              <a:rPr lang="en-US" dirty="0" err="1">
                <a:latin typeface="+mj-lt"/>
              </a:rPr>
              <a:t>Creativelive</a:t>
            </a:r>
            <a:endParaRPr lang="en-US" dirty="0">
              <a:latin typeface="+mj-lt"/>
            </a:endParaRPr>
          </a:p>
          <a:p>
            <a:r>
              <a:rPr lang="en-US" dirty="0">
                <a:latin typeface="+mj-lt"/>
              </a:rPr>
              <a:t>Emeritus</a:t>
            </a:r>
          </a:p>
          <a:p>
            <a:r>
              <a:rPr lang="en-US" dirty="0">
                <a:latin typeface="+mj-lt"/>
              </a:rPr>
              <a:t>Skillsoft</a:t>
            </a:r>
          </a:p>
          <a:p>
            <a:r>
              <a:rPr lang="en-US" dirty="0">
                <a:latin typeface="+mj-lt"/>
              </a:rPr>
              <a:t>Oppida</a:t>
            </a:r>
          </a:p>
          <a:p>
            <a:r>
              <a:rPr lang="en-US" dirty="0" err="1">
                <a:latin typeface="+mj-lt"/>
              </a:rPr>
              <a:t>Blinkist</a:t>
            </a:r>
            <a:endParaRPr lang="en-US" dirty="0">
              <a:latin typeface="+mj-lt"/>
            </a:endParaRPr>
          </a:p>
          <a:p>
            <a:r>
              <a:rPr lang="en-US" dirty="0" err="1">
                <a:latin typeface="+mj-lt"/>
              </a:rPr>
              <a:t>Intellezy</a:t>
            </a:r>
            <a:endParaRPr lang="en-US" dirty="0">
              <a:latin typeface="+mj-lt"/>
            </a:endParaRPr>
          </a:p>
          <a:p>
            <a:endParaRPr lang="en-US" dirty="0">
              <a:latin typeface="+mj-lt"/>
            </a:endParaRPr>
          </a:p>
        </p:txBody>
      </p:sp>
      <p:pic>
        <p:nvPicPr>
          <p:cNvPr id="4" name="Picture 8" descr="CreativeLive | LinkedIn">
            <a:extLst>
              <a:ext uri="{FF2B5EF4-FFF2-40B4-BE49-F238E27FC236}">
                <a16:creationId xmlns:a16="http://schemas.microsoft.com/office/drawing/2014/main" id="{B50ABCFE-6F74-061A-88DB-85B7D2E734B1}"/>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2243" b="13216"/>
          <a:stretch/>
        </p:blipFill>
        <p:spPr bwMode="auto">
          <a:xfrm>
            <a:off x="5995825" y="1886687"/>
            <a:ext cx="882362" cy="65773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6" descr="Online Courses at Emeritus | Certificates and Classes from Top Universities">
            <a:extLst>
              <a:ext uri="{FF2B5EF4-FFF2-40B4-BE49-F238E27FC236}">
                <a16:creationId xmlns:a16="http://schemas.microsoft.com/office/drawing/2014/main" id="{F6C4885E-5931-5F92-33D2-D4526DF0A19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64380" y="2006367"/>
            <a:ext cx="1318455" cy="41836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0" descr="Skillsoft - Wikipedia">
            <a:extLst>
              <a:ext uri="{FF2B5EF4-FFF2-40B4-BE49-F238E27FC236}">
                <a16:creationId xmlns:a16="http://schemas.microsoft.com/office/drawing/2014/main" id="{DF68B8BC-7659-60FD-C952-BDFC6E21465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15760" y="1998804"/>
            <a:ext cx="1297049" cy="425932"/>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Oppida | Australian EdTech Directory">
            <a:extLst>
              <a:ext uri="{FF2B5EF4-FFF2-40B4-BE49-F238E27FC236}">
                <a16:creationId xmlns:a16="http://schemas.microsoft.com/office/drawing/2014/main" id="{9C29F690-07D1-0BD6-E896-62C1257C0B0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647151" y="1870130"/>
            <a:ext cx="1209886" cy="630806"/>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6" descr="Blinkist - Wikipedia">
            <a:extLst>
              <a:ext uri="{FF2B5EF4-FFF2-40B4-BE49-F238E27FC236}">
                <a16:creationId xmlns:a16="http://schemas.microsoft.com/office/drawing/2014/main" id="{6E6268EE-5A7E-2CE6-C320-8507B20F184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5367" y="2643068"/>
            <a:ext cx="1018025" cy="615842"/>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20" descr="Microsoft Education response - Global Education Coalition">
            <a:extLst>
              <a:ext uri="{FF2B5EF4-FFF2-40B4-BE49-F238E27FC236}">
                <a16:creationId xmlns:a16="http://schemas.microsoft.com/office/drawing/2014/main" id="{572C4ABC-C76E-79EB-DB51-F19D4164C19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11559" r="13110"/>
          <a:stretch/>
        </p:blipFill>
        <p:spPr bwMode="auto">
          <a:xfrm>
            <a:off x="9246505" y="2586448"/>
            <a:ext cx="1200696" cy="71435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ntellezy">
            <a:extLst>
              <a:ext uri="{FF2B5EF4-FFF2-40B4-BE49-F238E27FC236}">
                <a16:creationId xmlns:a16="http://schemas.microsoft.com/office/drawing/2014/main" id="{EB692D73-9135-4023-FBBE-9D41E6EB9609}"/>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82222" b="1776"/>
          <a:stretch/>
        </p:blipFill>
        <p:spPr bwMode="auto">
          <a:xfrm>
            <a:off x="8405890" y="2695341"/>
            <a:ext cx="365337" cy="529185"/>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ej4 Company Info - eLearning Industry">
            <a:extLst>
              <a:ext uri="{FF2B5EF4-FFF2-40B4-BE49-F238E27FC236}">
                <a16:creationId xmlns:a16="http://schemas.microsoft.com/office/drawing/2014/main" id="{2DF16B84-C020-9498-3845-DE2CB3CD03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904982" y="2621977"/>
            <a:ext cx="714351" cy="71435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AAE4C110-7836-F64E-EBB2-4D1FB1DC61AF}"/>
              </a:ext>
            </a:extLst>
          </p:cNvPr>
          <p:cNvSpPr txBox="1"/>
          <p:nvPr/>
        </p:nvSpPr>
        <p:spPr>
          <a:xfrm>
            <a:off x="6159964"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ea typeface="Apple Color Emoji" pitchFamily="2" charset="0"/>
                <a:cs typeface="Aharoni" panose="02010803020104030203" pitchFamily="2" charset="-79"/>
              </a:rPr>
              <a:t>Safety &amp; Compliance</a:t>
            </a:r>
          </a:p>
        </p:txBody>
      </p:sp>
      <p:sp>
        <p:nvSpPr>
          <p:cNvPr id="14" name="TextBox 13">
            <a:extLst>
              <a:ext uri="{FF2B5EF4-FFF2-40B4-BE49-F238E27FC236}">
                <a16:creationId xmlns:a16="http://schemas.microsoft.com/office/drawing/2014/main" id="{8233DE8B-2210-6AFE-49D9-088E3D2406D6}"/>
              </a:ext>
            </a:extLst>
          </p:cNvPr>
          <p:cNvSpPr txBox="1"/>
          <p:nvPr/>
        </p:nvSpPr>
        <p:spPr>
          <a:xfrm>
            <a:off x="9246505"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Crucial Conversations</a:t>
            </a:r>
          </a:p>
        </p:txBody>
      </p:sp>
      <p:sp>
        <p:nvSpPr>
          <p:cNvPr id="15" name="TextBox 14">
            <a:extLst>
              <a:ext uri="{FF2B5EF4-FFF2-40B4-BE49-F238E27FC236}">
                <a16:creationId xmlns:a16="http://schemas.microsoft.com/office/drawing/2014/main" id="{463E0565-D6B3-41CF-1315-739904880E30}"/>
              </a:ext>
            </a:extLst>
          </p:cNvPr>
          <p:cNvSpPr txBox="1"/>
          <p:nvPr/>
        </p:nvSpPr>
        <p:spPr>
          <a:xfrm>
            <a:off x="6149819" y="4323003"/>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Effective Feedback</a:t>
            </a:r>
          </a:p>
        </p:txBody>
      </p:sp>
      <p:sp>
        <p:nvSpPr>
          <p:cNvPr id="16" name="TextBox 15">
            <a:extLst>
              <a:ext uri="{FF2B5EF4-FFF2-40B4-BE49-F238E27FC236}">
                <a16:creationId xmlns:a16="http://schemas.microsoft.com/office/drawing/2014/main" id="{86C1F06A-9EDC-717F-00FE-FC9D60A2347C}"/>
              </a:ext>
            </a:extLst>
          </p:cNvPr>
          <p:cNvSpPr txBox="1"/>
          <p:nvPr/>
        </p:nvSpPr>
        <p:spPr>
          <a:xfrm>
            <a:off x="9246505" y="4323003"/>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Communication Skills</a:t>
            </a:r>
          </a:p>
        </p:txBody>
      </p:sp>
      <p:sp>
        <p:nvSpPr>
          <p:cNvPr id="17" name="TextBox 16">
            <a:extLst>
              <a:ext uri="{FF2B5EF4-FFF2-40B4-BE49-F238E27FC236}">
                <a16:creationId xmlns:a16="http://schemas.microsoft.com/office/drawing/2014/main" id="{91000CEB-07D4-A13F-17FD-2219A4E4D3CE}"/>
              </a:ext>
            </a:extLst>
          </p:cNvPr>
          <p:cNvSpPr txBox="1"/>
          <p:nvPr/>
        </p:nvSpPr>
        <p:spPr>
          <a:xfrm>
            <a:off x="613404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Customer Service</a:t>
            </a:r>
          </a:p>
        </p:txBody>
      </p:sp>
      <p:sp>
        <p:nvSpPr>
          <p:cNvPr id="18" name="TextBox 17">
            <a:extLst>
              <a:ext uri="{FF2B5EF4-FFF2-40B4-BE49-F238E27FC236}">
                <a16:creationId xmlns:a16="http://schemas.microsoft.com/office/drawing/2014/main" id="{7C7F3B94-42DD-83B6-CA36-14278FF43833}"/>
              </a:ext>
            </a:extLst>
          </p:cNvPr>
          <p:cNvSpPr txBox="1"/>
          <p:nvPr/>
        </p:nvSpPr>
        <p:spPr>
          <a:xfrm>
            <a:off x="924650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Project Management</a:t>
            </a:r>
          </a:p>
        </p:txBody>
      </p:sp>
      <p:sp>
        <p:nvSpPr>
          <p:cNvPr id="19" name="TextBox 18">
            <a:extLst>
              <a:ext uri="{FF2B5EF4-FFF2-40B4-BE49-F238E27FC236}">
                <a16:creationId xmlns:a16="http://schemas.microsoft.com/office/drawing/2014/main" id="{AD86FEA5-5BC0-C325-B5B6-6A5EA19F8127}"/>
              </a:ext>
            </a:extLst>
          </p:cNvPr>
          <p:cNvSpPr txBox="1"/>
          <p:nvPr/>
        </p:nvSpPr>
        <p:spPr>
          <a:xfrm>
            <a:off x="6149819"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Business Skills</a:t>
            </a:r>
          </a:p>
        </p:txBody>
      </p:sp>
      <p:sp>
        <p:nvSpPr>
          <p:cNvPr id="20" name="TextBox 19">
            <a:extLst>
              <a:ext uri="{FF2B5EF4-FFF2-40B4-BE49-F238E27FC236}">
                <a16:creationId xmlns:a16="http://schemas.microsoft.com/office/drawing/2014/main" id="{DDE485E6-A707-079A-88F1-A562C90458F2}"/>
              </a:ext>
            </a:extLst>
          </p:cNvPr>
          <p:cNvSpPr txBox="1"/>
          <p:nvPr/>
        </p:nvSpPr>
        <p:spPr>
          <a:xfrm>
            <a:off x="9246505"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Time Management</a:t>
            </a:r>
          </a:p>
        </p:txBody>
      </p:sp>
    </p:spTree>
    <p:extLst>
      <p:ext uri="{BB962C8B-B14F-4D97-AF65-F5344CB8AC3E}">
        <p14:creationId xmlns:p14="http://schemas.microsoft.com/office/powerpoint/2010/main" val="19712507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F700F6-85EB-8227-8D8E-DBD0B989DCD6}"/>
              </a:ext>
            </a:extLst>
          </p:cNvPr>
          <p:cNvSpPr>
            <a:spLocks noGrp="1"/>
          </p:cNvSpPr>
          <p:nvPr>
            <p:ph type="title"/>
          </p:nvPr>
        </p:nvSpPr>
        <p:spPr/>
        <p:txBody>
          <a:bodyPr/>
          <a:lstStyle/>
          <a:p>
            <a:r>
              <a:rPr lang="en-US" dirty="0"/>
              <a:t>Hub Tour</a:t>
            </a:r>
          </a:p>
        </p:txBody>
      </p:sp>
      <p:pic>
        <p:nvPicPr>
          <p:cNvPr id="7" name="Picture Placeholder 6" descr="Icon&#10;&#10;Description automatically generated with medium confidence">
            <a:extLst>
              <a:ext uri="{FF2B5EF4-FFF2-40B4-BE49-F238E27FC236}">
                <a16:creationId xmlns:a16="http://schemas.microsoft.com/office/drawing/2014/main" id="{9878FEA0-4517-1320-5116-D5CF21D99A89}"/>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l="14954" r="14954"/>
          <a:stretch>
            <a:fillRect/>
          </a:stretch>
        </p:blipFill>
        <p:spPr/>
      </p:pic>
    </p:spTree>
    <p:extLst>
      <p:ext uri="{BB962C8B-B14F-4D97-AF65-F5344CB8AC3E}">
        <p14:creationId xmlns:p14="http://schemas.microsoft.com/office/powerpoint/2010/main" val="25708751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EF8240D-7636-824A-B718-6EC6FA846EC4}"/>
              </a:ext>
            </a:extLst>
          </p:cNvPr>
          <p:cNvSpPr/>
          <p:nvPr/>
        </p:nvSpPr>
        <p:spPr>
          <a:xfrm flipV="1">
            <a:off x="16590" y="2359965"/>
            <a:ext cx="12158819" cy="4498035"/>
          </a:xfrm>
          <a:prstGeom prst="rect">
            <a:avLst/>
          </a:prstGeom>
          <a:solidFill>
            <a:srgbClr val="22636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23945"/>
            <a:endParaRPr lang="en-US" sz="2016">
              <a:solidFill>
                <a:prstClr val="white"/>
              </a:solidFill>
              <a:latin typeface="Calibri" panose="020F0502020204030204"/>
            </a:endParaRPr>
          </a:p>
        </p:txBody>
      </p:sp>
      <p:sp>
        <p:nvSpPr>
          <p:cNvPr id="15" name="Object14"/>
          <p:cNvSpPr/>
          <p:nvPr/>
        </p:nvSpPr>
        <p:spPr>
          <a:xfrm>
            <a:off x="530975" y="1170966"/>
            <a:ext cx="8485804" cy="496483"/>
          </a:xfrm>
          <a:prstGeom prst="rect">
            <a:avLst/>
          </a:prstGeom>
          <a:noFill/>
          <a:ln/>
        </p:spPr>
        <p:txBody>
          <a:bodyPr wrap="square" lIns="0" tIns="0" rIns="0" bIns="0" rtlCol="0" anchor="t">
            <a:spAutoFit/>
          </a:bodyPr>
          <a:lstStyle/>
          <a:p>
            <a:pPr defTabSz="1023945">
              <a:lnSpc>
                <a:spcPts val="2892"/>
              </a:lnSpc>
            </a:pPr>
            <a:r>
              <a:rPr lang="en-US" sz="6600" dirty="0">
                <a:solidFill>
                  <a:srgbClr val="307481"/>
                </a:solidFill>
                <a:latin typeface="Georgia Regular" pitchFamily="34" charset="0"/>
                <a:ea typeface="Georgia Regular" pitchFamily="34" charset="-122"/>
                <a:cs typeface="Georgia Regular" pitchFamily="34" charset="-120"/>
              </a:rPr>
              <a:t>Why we are doing this:</a:t>
            </a:r>
            <a:endParaRPr lang="en-US" sz="6600" dirty="0">
              <a:solidFill>
                <a:srgbClr val="307481"/>
              </a:solidFill>
              <a:latin typeface="Calibri" panose="020F0502020204030204"/>
            </a:endParaRPr>
          </a:p>
        </p:txBody>
      </p:sp>
      <p:pic>
        <p:nvPicPr>
          <p:cNvPr id="5" name="Picture 4" descr="Icon&#10;&#10;Description automatically generated with medium confidence">
            <a:extLst>
              <a:ext uri="{FF2B5EF4-FFF2-40B4-BE49-F238E27FC236}">
                <a16:creationId xmlns:a16="http://schemas.microsoft.com/office/drawing/2014/main" id="{2C0D8378-84E1-3542-B6E3-92AC2D6F20E0}"/>
              </a:ext>
            </a:extLst>
          </p:cNvPr>
          <p:cNvPicPr>
            <a:picLocks noChangeAspect="1"/>
          </p:cNvPicPr>
          <p:nvPr/>
        </p:nvPicPr>
        <p:blipFill>
          <a:blip r:embed="rId3"/>
          <a:stretch>
            <a:fillRect/>
          </a:stretch>
        </p:blipFill>
        <p:spPr>
          <a:xfrm>
            <a:off x="9348391" y="-150678"/>
            <a:ext cx="2827018" cy="2827018"/>
          </a:xfrm>
          <a:prstGeom prst="rect">
            <a:avLst/>
          </a:prstGeom>
        </p:spPr>
      </p:pic>
      <p:graphicFrame>
        <p:nvGraphicFramePr>
          <p:cNvPr id="13" name="Table 12">
            <a:extLst>
              <a:ext uri="{FF2B5EF4-FFF2-40B4-BE49-F238E27FC236}">
                <a16:creationId xmlns:a16="http://schemas.microsoft.com/office/drawing/2014/main" id="{A34279F6-A6F4-CF40-8FB6-24B196578E97}"/>
              </a:ext>
            </a:extLst>
          </p:cNvPr>
          <p:cNvGraphicFramePr>
            <a:graphicFrameLocks noGrp="1"/>
          </p:cNvGraphicFramePr>
          <p:nvPr/>
        </p:nvGraphicFramePr>
        <p:xfrm>
          <a:off x="959065" y="3248515"/>
          <a:ext cx="10482862" cy="2699012"/>
        </p:xfrm>
        <a:graphic>
          <a:graphicData uri="http://schemas.openxmlformats.org/drawingml/2006/table">
            <a:tbl>
              <a:tblPr firstRow="1" bandRow="1">
                <a:tableStyleId>{5C22544A-7EE6-4342-B048-85BDC9FD1C3A}</a:tableStyleId>
              </a:tblPr>
              <a:tblGrid>
                <a:gridCol w="10482862">
                  <a:extLst>
                    <a:ext uri="{9D8B030D-6E8A-4147-A177-3AD203B41FA5}">
                      <a16:colId xmlns:a16="http://schemas.microsoft.com/office/drawing/2014/main" val="4079453985"/>
                    </a:ext>
                  </a:extLst>
                </a:gridCol>
              </a:tblGrid>
              <a:tr h="410312">
                <a:tc>
                  <a:txBody>
                    <a:bodyPr/>
                    <a:lstStyle/>
                    <a:p>
                      <a:pPr marL="0" marR="0" lvl="0" indent="0" algn="l" defTabSz="1023945" rtl="0" eaLnBrk="1" fontAlgn="auto" latinLnBrk="0" hangingPunct="1">
                        <a:lnSpc>
                          <a:spcPct val="100000"/>
                        </a:lnSpc>
                        <a:spcBef>
                          <a:spcPts val="0"/>
                        </a:spcBef>
                        <a:spcAft>
                          <a:spcPts val="0"/>
                        </a:spcAft>
                        <a:buClrTx/>
                        <a:buSzTx/>
                        <a:buFontTx/>
                        <a:buNone/>
                        <a:tabLst/>
                        <a:defRPr/>
                      </a:pPr>
                      <a:r>
                        <a:rPr lang="en-US" sz="2000" b="0" dirty="0">
                          <a:solidFill>
                            <a:srgbClr val="FFFFFF"/>
                          </a:solidFill>
                          <a:latin typeface="Arial"/>
                          <a:cs typeface="Arial"/>
                        </a:rPr>
                        <a:t>Investing in and valuing </a:t>
                      </a:r>
                      <a:r>
                        <a:rPr lang="en-US" sz="2000" b="0" u="sng" dirty="0">
                          <a:solidFill>
                            <a:srgbClr val="FFFFFF"/>
                          </a:solidFill>
                          <a:latin typeface="Arial"/>
                          <a:cs typeface="Arial"/>
                        </a:rPr>
                        <a:t>all</a:t>
                      </a:r>
                      <a:r>
                        <a:rPr lang="en-US" sz="2000" b="0" u="none" dirty="0">
                          <a:solidFill>
                            <a:srgbClr val="FFFFFF"/>
                          </a:solidFill>
                          <a:latin typeface="Arial"/>
                          <a:cs typeface="Arial"/>
                        </a:rPr>
                        <a:t> of our staff.</a:t>
                      </a:r>
                      <a:endParaRPr lang="en-US" sz="2000" b="0" dirty="0">
                        <a:solidFill>
                          <a:srgbClr val="FFFFFF"/>
                        </a:solidFill>
                        <a:latin typeface="Arial"/>
                        <a:cs typeface="Arial"/>
                      </a:endParaRPr>
                    </a:p>
                  </a:txBody>
                  <a:tcPr marL="80622" marR="0" marT="161244" marB="51195">
                    <a:lnL w="12700" cmpd="sng">
                      <a:noFill/>
                    </a:lnL>
                    <a:lnR w="12700" cmpd="sng">
                      <a:noFill/>
                    </a:lnR>
                    <a:lnT w="9525" cap="flat" cmpd="sng" algn="ctr">
                      <a:noFill/>
                      <a:prstDash val="solid"/>
                      <a:round/>
                      <a:headEnd type="none" w="med" len="med"/>
                      <a:tailEnd type="none" w="med" len="med"/>
                    </a:lnT>
                    <a:lnB w="9525" cap="flat" cmpd="sng" algn="ctr">
                      <a:solidFill>
                        <a:srgbClr val="FFAB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99489388"/>
                  </a:ext>
                </a:extLst>
              </a:tr>
              <a:tr h="354880">
                <a:tc>
                  <a:txBody>
                    <a:bodyPr/>
                    <a:lstStyle/>
                    <a:p>
                      <a:r>
                        <a:rPr lang="en-US" sz="2000" b="0" dirty="0">
                          <a:solidFill>
                            <a:srgbClr val="FFFFFF"/>
                          </a:solidFill>
                          <a:latin typeface="Arial"/>
                          <a:cs typeface="Arial"/>
                        </a:rPr>
                        <a:t>Supporting your </a:t>
                      </a:r>
                      <a:r>
                        <a:rPr lang="en-US" sz="2000" b="0" i="0" dirty="0">
                          <a:solidFill>
                            <a:srgbClr val="FFFFFF"/>
                          </a:solidFill>
                          <a:latin typeface="Arial"/>
                          <a:cs typeface="Arial"/>
                        </a:rPr>
                        <a:t>development not just professionally, but also personally.</a:t>
                      </a:r>
                      <a:endParaRPr lang="en-US" sz="2000" b="0" dirty="0">
                        <a:solidFill>
                          <a:srgbClr val="FFFFFF"/>
                        </a:solidFill>
                        <a:latin typeface="Arial"/>
                        <a:cs typeface="Arial"/>
                      </a:endParaRPr>
                    </a:p>
                  </a:txBody>
                  <a:tcPr marL="80622" marR="0" marT="161244" marB="51195">
                    <a:lnL w="12700" cmpd="sng">
                      <a:noFill/>
                    </a:lnL>
                    <a:lnR w="12700" cmpd="sng">
                      <a:noFill/>
                    </a:lnR>
                    <a:lnT w="9525" cap="flat" cmpd="sng" algn="ctr">
                      <a:solidFill>
                        <a:srgbClr val="FFAB86"/>
                      </a:solidFill>
                      <a:prstDash val="solid"/>
                      <a:round/>
                      <a:headEnd type="none" w="med" len="med"/>
                      <a:tailEnd type="none" w="med" len="med"/>
                    </a:lnT>
                    <a:lnB w="9525" cap="flat" cmpd="sng" algn="ctr">
                      <a:solidFill>
                        <a:srgbClr val="FFAB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1926070"/>
                  </a:ext>
                </a:extLst>
              </a:tr>
              <a:tr h="475337">
                <a:tc>
                  <a:txBody>
                    <a:bodyPr/>
                    <a:lstStyle/>
                    <a:p>
                      <a:r>
                        <a:rPr lang="en-US" sz="2000" b="0" dirty="0">
                          <a:solidFill>
                            <a:srgbClr val="FFFFFF"/>
                          </a:solidFill>
                          <a:latin typeface="Arial"/>
                          <a:cs typeface="Arial"/>
                        </a:rPr>
                        <a:t>Inspiring you to add new skills to your repertoire.</a:t>
                      </a:r>
                    </a:p>
                  </a:txBody>
                  <a:tcPr marL="80622" marR="0" marT="161244" marB="51195">
                    <a:lnL w="12700" cmpd="sng">
                      <a:noFill/>
                    </a:lnL>
                    <a:lnR w="12700" cmpd="sng">
                      <a:noFill/>
                    </a:lnR>
                    <a:lnT w="9525" cap="flat" cmpd="sng" algn="ctr">
                      <a:solidFill>
                        <a:srgbClr val="FFAB86"/>
                      </a:solidFill>
                      <a:prstDash val="solid"/>
                      <a:round/>
                      <a:headEnd type="none" w="med" len="med"/>
                      <a:tailEnd type="none" w="med" len="med"/>
                    </a:lnT>
                    <a:lnB w="9525" cap="flat" cmpd="sng" algn="ctr">
                      <a:solidFill>
                        <a:srgbClr val="FFAB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568077"/>
                  </a:ext>
                </a:extLst>
              </a:tr>
              <a:tr h="475337">
                <a:tc>
                  <a:txBody>
                    <a:bodyPr/>
                    <a:lstStyle/>
                    <a:p>
                      <a:r>
                        <a:rPr lang="en-US" sz="2000" b="0" dirty="0">
                          <a:solidFill>
                            <a:srgbClr val="FFFFFF"/>
                          </a:solidFill>
                          <a:latin typeface="Arial" panose="020B0604020202020204" pitchFamily="34" charset="0"/>
                          <a:cs typeface="Arial" panose="020B0604020202020204" pitchFamily="34" charset="0"/>
                        </a:rPr>
                        <a:t>Empowering you to explore areas that might otherwise not have been accessible to you.</a:t>
                      </a:r>
                    </a:p>
                  </a:txBody>
                  <a:tcPr marL="80622" marR="0" marT="161244" marB="51195">
                    <a:lnL w="12700" cmpd="sng">
                      <a:noFill/>
                    </a:lnL>
                    <a:lnR w="12700" cmpd="sng">
                      <a:noFill/>
                    </a:lnR>
                    <a:lnT w="9525" cap="flat" cmpd="sng" algn="ctr">
                      <a:solidFill>
                        <a:srgbClr val="FFAB86"/>
                      </a:solidFill>
                      <a:prstDash val="solid"/>
                      <a:round/>
                      <a:headEnd type="none" w="med" len="med"/>
                      <a:tailEnd type="none" w="med" len="med"/>
                    </a:lnT>
                    <a:lnB w="9525" cap="flat" cmpd="sng" algn="ctr">
                      <a:solidFill>
                        <a:srgbClr val="FFAB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0816784"/>
                  </a:ext>
                </a:extLst>
              </a:tr>
              <a:tr h="630056">
                <a:tc>
                  <a:txBody>
                    <a:bodyPr/>
                    <a:lstStyle/>
                    <a:p>
                      <a:r>
                        <a:rPr lang="en-US" sz="2000" b="0" dirty="0">
                          <a:solidFill>
                            <a:srgbClr val="FFFFFF"/>
                          </a:solidFill>
                          <a:latin typeface="Arial" panose="020B0604020202020204" pitchFamily="34" charset="0"/>
                          <a:cs typeface="Arial" panose="020B0604020202020204" pitchFamily="34" charset="0"/>
                        </a:rPr>
                        <a:t>Reinforcing a love of learning through personal growth.</a:t>
                      </a:r>
                    </a:p>
                  </a:txBody>
                  <a:tcPr marL="80622" marR="0" marT="161244" marB="51195">
                    <a:lnL w="12700" cmpd="sng">
                      <a:noFill/>
                    </a:lnL>
                    <a:lnR w="12700" cmpd="sng">
                      <a:noFill/>
                    </a:lnR>
                    <a:lnT w="9525" cap="flat" cmpd="sng" algn="ctr">
                      <a:solidFill>
                        <a:srgbClr val="FFAB86"/>
                      </a:solidFill>
                      <a:prstDash val="solid"/>
                      <a:round/>
                      <a:headEnd type="none" w="med" len="med"/>
                      <a:tailEnd type="none" w="med" len="med"/>
                    </a:lnT>
                    <a:lnB w="9525" cap="flat" cmpd="sng" algn="ctr">
                      <a:solidFill>
                        <a:srgbClr val="FFAB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10638924"/>
                  </a:ext>
                </a:extLst>
              </a:tr>
            </a:tbl>
          </a:graphicData>
        </a:graphic>
      </p:graphicFrame>
      <p:sp>
        <p:nvSpPr>
          <p:cNvPr id="18" name="Rectangle: Rounded Corners 11">
            <a:extLst>
              <a:ext uri="{FF2B5EF4-FFF2-40B4-BE49-F238E27FC236}">
                <a16:creationId xmlns:a16="http://schemas.microsoft.com/office/drawing/2014/main" id="{3ABED341-C0F0-466B-945F-477A712AC2D5}"/>
              </a:ext>
            </a:extLst>
          </p:cNvPr>
          <p:cNvSpPr/>
          <p:nvPr/>
        </p:nvSpPr>
        <p:spPr>
          <a:xfrm>
            <a:off x="992699" y="2676340"/>
            <a:ext cx="5166507" cy="391721"/>
          </a:xfrm>
          <a:prstGeom prst="roundRect">
            <a:avLst/>
          </a:prstGeom>
          <a:solidFill>
            <a:srgbClr val="FFAB86"/>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80622" tIns="0" rIns="0" bIns="0" rtlCol="0" anchor="ctr"/>
          <a:lstStyle/>
          <a:p>
            <a:pPr defTabSz="1023945"/>
            <a:r>
              <a:rPr lang="en-AU" sz="2000" b="1" dirty="0">
                <a:solidFill>
                  <a:srgbClr val="114954"/>
                </a:solidFill>
                <a:latin typeface="Georgia"/>
                <a:cs typeface="Arial"/>
              </a:rPr>
              <a:t>Goal</a:t>
            </a:r>
            <a:endParaRPr lang="en-AU" sz="2000" b="1" dirty="0">
              <a:solidFill>
                <a:srgbClr val="114954"/>
              </a:solidFill>
              <a:latin typeface="Georgia" panose="02040502050405020303" pitchFamily="18" charset="0"/>
              <a:cs typeface="Arial" panose="020B0604020202020204" pitchFamily="34" charset="0"/>
            </a:endParaRPr>
          </a:p>
        </p:txBody>
      </p:sp>
      <p:pic>
        <p:nvPicPr>
          <p:cNvPr id="10" name="Graphic 9">
            <a:extLst>
              <a:ext uri="{FF2B5EF4-FFF2-40B4-BE49-F238E27FC236}">
                <a16:creationId xmlns:a16="http://schemas.microsoft.com/office/drawing/2014/main" id="{ED640941-7F46-E903-8FF7-3CADF486C12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3908" y="6341040"/>
            <a:ext cx="1083715" cy="492251"/>
          </a:xfrm>
          <a:prstGeom prst="rect">
            <a:avLst/>
          </a:prstGeom>
        </p:spPr>
      </p:pic>
    </p:spTree>
    <p:extLst>
      <p:ext uri="{BB962C8B-B14F-4D97-AF65-F5344CB8AC3E}">
        <p14:creationId xmlns:p14="http://schemas.microsoft.com/office/powerpoint/2010/main" val="26295699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F700F6-85EB-8227-8D8E-DBD0B989DCD6}"/>
              </a:ext>
            </a:extLst>
          </p:cNvPr>
          <p:cNvSpPr>
            <a:spLocks noGrp="1"/>
          </p:cNvSpPr>
          <p:nvPr>
            <p:ph type="title"/>
          </p:nvPr>
        </p:nvSpPr>
        <p:spPr/>
        <p:txBody>
          <a:bodyPr/>
          <a:lstStyle/>
          <a:p>
            <a:r>
              <a:rPr lang="en-US" dirty="0"/>
              <a:t>Our Commitments</a:t>
            </a:r>
          </a:p>
        </p:txBody>
      </p:sp>
      <p:pic>
        <p:nvPicPr>
          <p:cNvPr id="7" name="Picture Placeholder 6" descr="A picture containing text, vector graphics&#10;&#10;Description automatically generated">
            <a:extLst>
              <a:ext uri="{FF2B5EF4-FFF2-40B4-BE49-F238E27FC236}">
                <a16:creationId xmlns:a16="http://schemas.microsoft.com/office/drawing/2014/main" id="{B5F49F1C-6076-0811-D31B-E6E078342ACB}"/>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l="14954" r="14954"/>
          <a:stretch>
            <a:fillRect/>
          </a:stretch>
        </p:blipFill>
        <p:spPr/>
      </p:pic>
    </p:spTree>
    <p:extLst>
      <p:ext uri="{BB962C8B-B14F-4D97-AF65-F5344CB8AC3E}">
        <p14:creationId xmlns:p14="http://schemas.microsoft.com/office/powerpoint/2010/main" val="170505181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70" name="Check-in"/>
          <p:cNvSpPr txBox="1">
            <a:spLocks noGrp="1"/>
          </p:cNvSpPr>
          <p:nvPr>
            <p:ph type="title"/>
          </p:nvPr>
        </p:nvSpPr>
        <p:spPr>
          <a:xfrm>
            <a:off x="300963" y="341087"/>
            <a:ext cx="7662629" cy="1016685"/>
          </a:xfrm>
          <a:prstGeom prst="rect">
            <a:avLst/>
          </a:prstGeom>
        </p:spPr>
        <p:txBody>
          <a:bodyPr>
            <a:normAutofit/>
          </a:bodyPr>
          <a:lstStyle>
            <a:lvl1pPr defTabSz="822959">
              <a:defRPr sz="6479"/>
            </a:lvl1pPr>
          </a:lstStyle>
          <a:p>
            <a:r>
              <a:rPr lang="en-AU" dirty="0"/>
              <a:t>Our Commitments</a:t>
            </a:r>
            <a:endParaRPr dirty="0"/>
          </a:p>
        </p:txBody>
      </p:sp>
      <p:sp>
        <p:nvSpPr>
          <p:cNvPr id="9371" name="You have an unlimited PL budget. Tell us what you would do with that money! Who would get in to inspire your team?"/>
          <p:cNvSpPr txBox="1">
            <a:spLocks noGrp="1"/>
          </p:cNvSpPr>
          <p:nvPr>
            <p:ph type="body" sz="half" idx="1"/>
          </p:nvPr>
        </p:nvSpPr>
        <p:spPr>
          <a:xfrm>
            <a:off x="306908" y="2120769"/>
            <a:ext cx="11578184" cy="2869106"/>
          </a:xfrm>
          <a:prstGeom prst="rect">
            <a:avLst/>
          </a:prstGeom>
        </p:spPr>
        <p:txBody>
          <a:bodyPr/>
          <a:lstStyle/>
          <a:p>
            <a:r>
              <a:rPr lang="en-AU" dirty="0"/>
              <a:t>What timeframe am I going to give myself to start some learning on EC Premium?</a:t>
            </a:r>
            <a:endParaRPr dirty="0"/>
          </a:p>
        </p:txBody>
      </p:sp>
      <p:pic>
        <p:nvPicPr>
          <p:cNvPr id="4" name="Graphic 1">
            <a:extLst>
              <a:ext uri="{FF2B5EF4-FFF2-40B4-BE49-F238E27FC236}">
                <a16:creationId xmlns:a16="http://schemas.microsoft.com/office/drawing/2014/main" id="{A08EDCB3-9868-D6FC-A9F9-55C965167F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73637" y="6093211"/>
            <a:ext cx="1232345" cy="559762"/>
          </a:xfrm>
          <a:prstGeom prst="rect">
            <a:avLst/>
          </a:prstGeom>
        </p:spPr>
      </p:pic>
    </p:spTree>
    <p:extLst>
      <p:ext uri="{BB962C8B-B14F-4D97-AF65-F5344CB8AC3E}">
        <p14:creationId xmlns:p14="http://schemas.microsoft.com/office/powerpoint/2010/main" val="375148394"/>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heck-in">
            <a:extLst>
              <a:ext uri="{FF2B5EF4-FFF2-40B4-BE49-F238E27FC236}">
                <a16:creationId xmlns:a16="http://schemas.microsoft.com/office/drawing/2014/main" id="{788BC8D9-3D7C-4AAE-A71F-709086F8E96F}"/>
              </a:ext>
            </a:extLst>
          </p:cNvPr>
          <p:cNvSpPr txBox="1">
            <a:spLocks/>
          </p:cNvSpPr>
          <p:nvPr/>
        </p:nvSpPr>
        <p:spPr>
          <a:xfrm>
            <a:off x="1887501" y="2767445"/>
            <a:ext cx="8416997" cy="1323109"/>
          </a:xfrm>
          <a:prstGeom prst="rect">
            <a:avLst/>
          </a:prstGeom>
        </p:spPr>
        <p:txBody>
          <a:bodyPr vert="horz" lIns="91440" tIns="45720" rIns="91440" bIns="45720" rtlCol="0" anchor="t">
            <a:normAutofit fontScale="92500" lnSpcReduction="10000"/>
          </a:bodyPr>
          <a:lstStyle>
            <a:lvl1pPr algn="l" defTabSz="822959" rtl="0" eaLnBrk="1" latinLnBrk="0" hangingPunct="1">
              <a:lnSpc>
                <a:spcPct val="90000"/>
              </a:lnSpc>
              <a:spcBef>
                <a:spcPct val="0"/>
              </a:spcBef>
              <a:buNone/>
              <a:defRPr sz="6479" kern="1200">
                <a:solidFill>
                  <a:srgbClr val="114954"/>
                </a:solidFill>
                <a:latin typeface="+mj-lt"/>
                <a:ea typeface="+mj-ea"/>
                <a:cs typeface="+mj-cs"/>
              </a:defRPr>
            </a:lvl1pPr>
          </a:lstStyle>
          <a:p>
            <a:pPr algn="ctr"/>
            <a:r>
              <a:rPr lang="en-AU" sz="4000" dirty="0"/>
              <a:t>Recommendation: </a:t>
            </a:r>
          </a:p>
          <a:p>
            <a:pPr algn="ctr"/>
            <a:r>
              <a:rPr lang="en-AU" sz="4000" dirty="0"/>
              <a:t>Include your ESM welcome video here!</a:t>
            </a:r>
          </a:p>
          <a:p>
            <a:pPr algn="ctr"/>
            <a:r>
              <a:rPr lang="en-AU" sz="2600" dirty="0"/>
              <a:t>If not, delete this slide </a:t>
            </a:r>
            <a:r>
              <a:rPr lang="en-AU" sz="2600" dirty="0">
                <a:sym typeface="Wingdings" pitchFamily="2" charset="2"/>
              </a:rPr>
              <a:t> </a:t>
            </a:r>
            <a:r>
              <a:rPr lang="en-AU" sz="2600" dirty="0"/>
              <a:t> </a:t>
            </a:r>
          </a:p>
        </p:txBody>
      </p:sp>
    </p:spTree>
    <p:extLst>
      <p:ext uri="{BB962C8B-B14F-4D97-AF65-F5344CB8AC3E}">
        <p14:creationId xmlns:p14="http://schemas.microsoft.com/office/powerpoint/2010/main" val="168615774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F0552B9-03EA-4247-B531-EE2FAAB278CC}"/>
              </a:ext>
            </a:extLst>
          </p:cNvPr>
          <p:cNvSpPr>
            <a:spLocks noGrp="1"/>
          </p:cNvSpPr>
          <p:nvPr>
            <p:ph type="title"/>
          </p:nvPr>
        </p:nvSpPr>
        <p:spPr>
          <a:xfrm>
            <a:off x="334963" y="715061"/>
            <a:ext cx="6847680" cy="1212593"/>
          </a:xfrm>
        </p:spPr>
        <p:txBody>
          <a:bodyPr/>
          <a:lstStyle/>
          <a:p>
            <a:r>
              <a:rPr lang="en-AU" dirty="0"/>
              <a:t>EC Premium</a:t>
            </a:r>
            <a:br>
              <a:rPr lang="en-AU" dirty="0"/>
            </a:br>
            <a:br>
              <a:rPr lang="en-AU" dirty="0"/>
            </a:br>
            <a:endParaRPr lang="en-AU" dirty="0"/>
          </a:p>
        </p:txBody>
      </p:sp>
      <p:sp>
        <p:nvSpPr>
          <p:cNvPr id="6" name="Title 3">
            <a:extLst>
              <a:ext uri="{FF2B5EF4-FFF2-40B4-BE49-F238E27FC236}">
                <a16:creationId xmlns:a16="http://schemas.microsoft.com/office/drawing/2014/main" id="{16CB2702-7E44-10F4-9C96-341CDEC9D899}"/>
              </a:ext>
            </a:extLst>
          </p:cNvPr>
          <p:cNvSpPr txBox="1">
            <a:spLocks/>
          </p:cNvSpPr>
          <p:nvPr/>
        </p:nvSpPr>
        <p:spPr>
          <a:xfrm>
            <a:off x="334963" y="2045620"/>
            <a:ext cx="6847680" cy="3842564"/>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7200" kern="1200">
                <a:solidFill>
                  <a:schemeClr val="tx1"/>
                </a:solidFill>
                <a:latin typeface="+mj-lt"/>
                <a:ea typeface="+mj-ea"/>
                <a:cs typeface="+mj-cs"/>
              </a:defRPr>
            </a:lvl1pPr>
          </a:lstStyle>
          <a:p>
            <a:pPr marL="857250" indent="-857250">
              <a:lnSpc>
                <a:spcPct val="100000"/>
              </a:lnSpc>
              <a:buFont typeface="Arial" panose="020B0604020202020204" pitchFamily="34" charset="0"/>
              <a:buChar char="•"/>
            </a:pPr>
            <a:r>
              <a:rPr lang="en-AU" sz="2800" dirty="0">
                <a:latin typeface="+mn-lt"/>
              </a:rPr>
              <a:t>A growing library of </a:t>
            </a:r>
            <a:r>
              <a:rPr lang="en-AU" sz="2800" b="1" dirty="0">
                <a:latin typeface="+mn-lt"/>
              </a:rPr>
              <a:t>relevant K-12</a:t>
            </a:r>
            <a:r>
              <a:rPr lang="en-AU" sz="2800" dirty="0">
                <a:latin typeface="+mn-lt"/>
              </a:rPr>
              <a:t> courses from world-class content providers</a:t>
            </a:r>
          </a:p>
          <a:p>
            <a:pPr marL="857250" indent="-857250">
              <a:lnSpc>
                <a:spcPct val="100000"/>
              </a:lnSpc>
              <a:buFont typeface="Arial" panose="020B0604020202020204" pitchFamily="34" charset="0"/>
              <a:buChar char="•"/>
            </a:pPr>
            <a:r>
              <a:rPr lang="en-AU" sz="2800" b="1" dirty="0">
                <a:latin typeface="+mn-lt"/>
              </a:rPr>
              <a:t>Complete learning </a:t>
            </a:r>
            <a:r>
              <a:rPr lang="en-AU" sz="2800" dirty="0">
                <a:latin typeface="+mn-lt"/>
              </a:rPr>
              <a:t>when and where it suits you, and you can stop and start at any time</a:t>
            </a:r>
          </a:p>
          <a:p>
            <a:pPr marL="857250" indent="-857250">
              <a:lnSpc>
                <a:spcPct val="100000"/>
              </a:lnSpc>
              <a:buFont typeface="Arial" panose="020B0604020202020204" pitchFamily="34" charset="0"/>
              <a:buChar char="•"/>
            </a:pPr>
            <a:r>
              <a:rPr lang="en-AU" sz="2800" dirty="0">
                <a:latin typeface="+mn-lt"/>
              </a:rPr>
              <a:t>Download a transcript of </a:t>
            </a:r>
            <a:r>
              <a:rPr lang="en-AU" sz="2800" b="1" dirty="0">
                <a:latin typeface="+mn-lt"/>
              </a:rPr>
              <a:t>evidence of completion</a:t>
            </a:r>
            <a:r>
              <a:rPr lang="en-AU" sz="2800" dirty="0">
                <a:latin typeface="+mn-lt"/>
              </a:rPr>
              <a:t> </a:t>
            </a:r>
            <a:endParaRPr lang="en-AU" sz="3200" dirty="0">
              <a:latin typeface="+mn-lt"/>
            </a:endParaRPr>
          </a:p>
          <a:p>
            <a:pPr marL="857250" indent="-857250">
              <a:lnSpc>
                <a:spcPct val="100000"/>
              </a:lnSpc>
              <a:buFont typeface="Arial" panose="020B0604020202020204" pitchFamily="34" charset="0"/>
              <a:buChar char="•"/>
            </a:pPr>
            <a:endParaRPr lang="en-AU" sz="3200" dirty="0">
              <a:latin typeface="+mn-lt"/>
            </a:endParaRPr>
          </a:p>
        </p:txBody>
      </p:sp>
      <p:sp>
        <p:nvSpPr>
          <p:cNvPr id="2" name="TextBox 1">
            <a:extLst>
              <a:ext uri="{FF2B5EF4-FFF2-40B4-BE49-F238E27FC236}">
                <a16:creationId xmlns:a16="http://schemas.microsoft.com/office/drawing/2014/main" id="{36B4F4C8-93C3-53CF-8903-69FF2ECDF37A}"/>
              </a:ext>
            </a:extLst>
          </p:cNvPr>
          <p:cNvSpPr txBox="1"/>
          <p:nvPr/>
        </p:nvSpPr>
        <p:spPr>
          <a:xfrm>
            <a:off x="513567" y="6400800"/>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188994182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F700F6-85EB-8227-8D8E-DBD0B989DCD6}"/>
              </a:ext>
            </a:extLst>
          </p:cNvPr>
          <p:cNvSpPr>
            <a:spLocks noGrp="1"/>
          </p:cNvSpPr>
          <p:nvPr>
            <p:ph type="title"/>
          </p:nvPr>
        </p:nvSpPr>
        <p:spPr/>
        <p:txBody>
          <a:bodyPr/>
          <a:lstStyle/>
          <a:p>
            <a:r>
              <a:rPr lang="en-US" sz="6000" dirty="0"/>
              <a:t>What is learning like on EC Premium?</a:t>
            </a:r>
          </a:p>
        </p:txBody>
      </p:sp>
      <p:pic>
        <p:nvPicPr>
          <p:cNvPr id="7" name="Picture Placeholder 6" descr="A picture containing text, vector graphics&#10;&#10;Description automatically generated">
            <a:extLst>
              <a:ext uri="{FF2B5EF4-FFF2-40B4-BE49-F238E27FC236}">
                <a16:creationId xmlns:a16="http://schemas.microsoft.com/office/drawing/2014/main" id="{116E9C64-BE64-36FC-5428-46A8914D6BAF}"/>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l="14954" r="14954"/>
          <a:stretch>
            <a:fillRect/>
          </a:stretch>
        </p:blipFill>
        <p:spPr/>
      </p:pic>
    </p:spTree>
    <p:extLst>
      <p:ext uri="{BB962C8B-B14F-4D97-AF65-F5344CB8AC3E}">
        <p14:creationId xmlns:p14="http://schemas.microsoft.com/office/powerpoint/2010/main" val="34785849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nline Media 1" title="Learning Hub Basics: EC Premium 101">
            <a:hlinkClick r:id="" action="ppaction://media"/>
            <a:extLst>
              <a:ext uri="{FF2B5EF4-FFF2-40B4-BE49-F238E27FC236}">
                <a16:creationId xmlns:a16="http://schemas.microsoft.com/office/drawing/2014/main" id="{5B30C6DF-29C7-06E1-FD3A-5577BDDBF732}"/>
              </a:ext>
            </a:extLst>
          </p:cNvPr>
          <p:cNvPicPr>
            <a:picLocks noRot="1" noChangeAspect="1"/>
          </p:cNvPicPr>
          <p:nvPr>
            <a:videoFile r:link="rId1"/>
          </p:nvPr>
        </p:nvPicPr>
        <p:blipFill>
          <a:blip r:embed="rId4"/>
          <a:stretch>
            <a:fillRect/>
          </a:stretch>
        </p:blipFill>
        <p:spPr>
          <a:xfrm>
            <a:off x="-8193" y="-25195"/>
            <a:ext cx="12200193" cy="6892003"/>
          </a:xfrm>
          <a:prstGeom prst="rect">
            <a:avLst/>
          </a:prstGeom>
        </p:spPr>
      </p:pic>
    </p:spTree>
    <p:extLst>
      <p:ext uri="{BB962C8B-B14F-4D97-AF65-F5344CB8AC3E}">
        <p14:creationId xmlns:p14="http://schemas.microsoft.com/office/powerpoint/2010/main" val="14961698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F700F6-85EB-8227-8D8E-DBD0B989DCD6}"/>
              </a:ext>
            </a:extLst>
          </p:cNvPr>
          <p:cNvSpPr>
            <a:spLocks noGrp="1"/>
          </p:cNvSpPr>
          <p:nvPr>
            <p:ph type="title"/>
          </p:nvPr>
        </p:nvSpPr>
        <p:spPr/>
        <p:txBody>
          <a:bodyPr/>
          <a:lstStyle/>
          <a:p>
            <a:r>
              <a:rPr lang="en-US" dirty="0"/>
              <a:t>Our Content</a:t>
            </a:r>
          </a:p>
        </p:txBody>
      </p:sp>
      <p:pic>
        <p:nvPicPr>
          <p:cNvPr id="7" name="Picture Placeholder 6" descr="A picture containing text, vector graphics&#10;&#10;Description automatically generated">
            <a:extLst>
              <a:ext uri="{FF2B5EF4-FFF2-40B4-BE49-F238E27FC236}">
                <a16:creationId xmlns:a16="http://schemas.microsoft.com/office/drawing/2014/main" id="{B5F49F1C-6076-0811-D31B-E6E078342ACB}"/>
              </a:ext>
            </a:extLst>
          </p:cNvPr>
          <p:cNvPicPr>
            <a:picLocks noGrp="1" noChangeAspect="1"/>
          </p:cNvPicPr>
          <p:nvPr>
            <p:ph type="pic" sz="quarter" idx="18"/>
          </p:nvPr>
        </p:nvPicPr>
        <p:blipFill>
          <a:blip r:embed="rId3">
            <a:extLst>
              <a:ext uri="{28A0092B-C50C-407E-A947-70E740481C1C}">
                <a14:useLocalDpi xmlns:a14="http://schemas.microsoft.com/office/drawing/2010/main" val="0"/>
              </a:ext>
            </a:extLst>
          </a:blip>
          <a:srcRect l="14954" r="14954"/>
          <a:stretch>
            <a:fillRect/>
          </a:stretch>
        </p:blipFill>
        <p:spPr/>
      </p:pic>
    </p:spTree>
    <p:extLst>
      <p:ext uri="{BB962C8B-B14F-4D97-AF65-F5344CB8AC3E}">
        <p14:creationId xmlns:p14="http://schemas.microsoft.com/office/powerpoint/2010/main" val="337831623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73697E-3031-4322-A04B-FE097D520FFE}"/>
              </a:ext>
            </a:extLst>
          </p:cNvPr>
          <p:cNvSpPr>
            <a:spLocks noGrp="1"/>
          </p:cNvSpPr>
          <p:nvPr>
            <p:ph type="title"/>
          </p:nvPr>
        </p:nvSpPr>
        <p:spPr>
          <a:xfrm>
            <a:off x="1016000" y="2615455"/>
            <a:ext cx="5429230" cy="813545"/>
          </a:xfrm>
        </p:spPr>
        <p:txBody>
          <a:bodyPr/>
          <a:lstStyle/>
          <a:p>
            <a:r>
              <a:rPr lang="en-AU" sz="6000" dirty="0">
                <a:solidFill>
                  <a:srgbClr val="104954"/>
                </a:solidFill>
              </a:rPr>
              <a:t>Content for…</a:t>
            </a:r>
            <a:br>
              <a:rPr lang="en-AU" sz="6000" dirty="0">
                <a:solidFill>
                  <a:srgbClr val="104954"/>
                </a:solidFill>
              </a:rPr>
            </a:br>
            <a:r>
              <a:rPr lang="en-AU" sz="6000" dirty="0">
                <a:solidFill>
                  <a:srgbClr val="104954"/>
                </a:solidFill>
              </a:rPr>
              <a:t>Leaders</a:t>
            </a:r>
          </a:p>
        </p:txBody>
      </p:sp>
    </p:spTree>
    <p:extLst>
      <p:ext uri="{BB962C8B-B14F-4D97-AF65-F5344CB8AC3E}">
        <p14:creationId xmlns:p14="http://schemas.microsoft.com/office/powerpoint/2010/main" val="24208945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A87848C-7039-8D58-B729-2F1D70855633}"/>
              </a:ext>
            </a:extLst>
          </p:cNvPr>
          <p:cNvSpPr>
            <a:spLocks noGrp="1"/>
          </p:cNvSpPr>
          <p:nvPr>
            <p:ph type="title"/>
          </p:nvPr>
        </p:nvSpPr>
        <p:spPr>
          <a:xfrm>
            <a:off x="273637" y="333375"/>
            <a:ext cx="4303298" cy="650409"/>
          </a:xfrm>
        </p:spPr>
        <p:txBody>
          <a:bodyPr/>
          <a:lstStyle/>
          <a:p>
            <a:r>
              <a:rPr lang="en-US" sz="3200" dirty="0">
                <a:solidFill>
                  <a:srgbClr val="104954"/>
                </a:solidFill>
              </a:rPr>
              <a:t>Learning Leaders Love</a:t>
            </a:r>
          </a:p>
        </p:txBody>
      </p:sp>
      <p:sp>
        <p:nvSpPr>
          <p:cNvPr id="6" name="Text Placeholder 5">
            <a:extLst>
              <a:ext uri="{FF2B5EF4-FFF2-40B4-BE49-F238E27FC236}">
                <a16:creationId xmlns:a16="http://schemas.microsoft.com/office/drawing/2014/main" id="{736BAC81-35E0-EF8A-9AF4-DC19201E3F45}"/>
              </a:ext>
            </a:extLst>
          </p:cNvPr>
          <p:cNvSpPr>
            <a:spLocks noGrp="1"/>
          </p:cNvSpPr>
          <p:nvPr>
            <p:ph type="body" sz="quarter" idx="23"/>
          </p:nvPr>
        </p:nvSpPr>
        <p:spPr>
          <a:xfrm>
            <a:off x="341647" y="1030581"/>
            <a:ext cx="4303297" cy="5152505"/>
          </a:xfrm>
        </p:spPr>
        <p:txBody>
          <a:bodyPr>
            <a:noAutofit/>
          </a:bodyPr>
          <a:lstStyle/>
          <a:p>
            <a:pPr marL="0" indent="0">
              <a:buNone/>
            </a:pPr>
            <a:r>
              <a:rPr lang="en-US" dirty="0">
                <a:latin typeface="+mj-lt"/>
              </a:rPr>
              <a:t>Our EC Premium content offerings for Leaders in Education, is curated and tailored for K-12 schools. </a:t>
            </a:r>
          </a:p>
          <a:p>
            <a:pPr marL="0" indent="0">
              <a:buNone/>
            </a:pPr>
            <a:endParaRPr lang="en-US" sz="1000" dirty="0">
              <a:latin typeface="+mj-lt"/>
            </a:endParaRPr>
          </a:p>
          <a:p>
            <a:pPr marL="0" indent="0">
              <a:buNone/>
            </a:pPr>
            <a:r>
              <a:rPr lang="en-US" dirty="0">
                <a:latin typeface="+mj-lt"/>
              </a:rPr>
              <a:t>Content ranges from building and enhancing school culture, to instructional and transformational leadership.</a:t>
            </a:r>
          </a:p>
          <a:p>
            <a:pPr marL="0" indent="0">
              <a:buNone/>
            </a:pPr>
            <a:endParaRPr lang="en-US" sz="600" dirty="0">
              <a:latin typeface="+mj-lt"/>
            </a:endParaRPr>
          </a:p>
          <a:p>
            <a:pPr marL="0" indent="0">
              <a:buNone/>
            </a:pPr>
            <a:r>
              <a:rPr lang="en-US" dirty="0">
                <a:latin typeface="+mj-lt"/>
              </a:rPr>
              <a:t>Some featured providers are;</a:t>
            </a:r>
          </a:p>
          <a:p>
            <a:pPr marL="0" indent="0">
              <a:buNone/>
            </a:pPr>
            <a:endParaRPr lang="en-US" sz="1000" dirty="0">
              <a:latin typeface="+mj-lt"/>
            </a:endParaRPr>
          </a:p>
          <a:p>
            <a:r>
              <a:rPr lang="en-US" dirty="0">
                <a:latin typeface="+mj-lt"/>
              </a:rPr>
              <a:t>Real Schools</a:t>
            </a:r>
          </a:p>
          <a:p>
            <a:r>
              <a:rPr lang="en-US" dirty="0">
                <a:latin typeface="+mj-lt"/>
              </a:rPr>
              <a:t>Dan Haesler</a:t>
            </a:r>
          </a:p>
          <a:p>
            <a:r>
              <a:rPr lang="en-US" dirty="0">
                <a:latin typeface="+mj-lt"/>
              </a:rPr>
              <a:t>Tracey </a:t>
            </a:r>
            <a:r>
              <a:rPr lang="en-US" dirty="0" err="1">
                <a:latin typeface="+mj-lt"/>
              </a:rPr>
              <a:t>Ezard</a:t>
            </a:r>
            <a:endParaRPr lang="en-US" dirty="0">
              <a:latin typeface="+mj-lt"/>
            </a:endParaRPr>
          </a:p>
          <a:p>
            <a:r>
              <a:rPr lang="en-US" dirty="0">
                <a:latin typeface="+mj-lt"/>
              </a:rPr>
              <a:t>Harvard Manage Mentor</a:t>
            </a:r>
          </a:p>
          <a:p>
            <a:r>
              <a:rPr lang="en-US" dirty="0" err="1">
                <a:latin typeface="+mj-lt"/>
              </a:rPr>
              <a:t>Blinkist</a:t>
            </a:r>
            <a:endParaRPr lang="en-US" dirty="0">
              <a:latin typeface="+mj-lt"/>
            </a:endParaRPr>
          </a:p>
          <a:p>
            <a:r>
              <a:rPr lang="en-US" dirty="0">
                <a:latin typeface="+mj-lt"/>
              </a:rPr>
              <a:t>Emeritus</a:t>
            </a:r>
          </a:p>
          <a:p>
            <a:r>
              <a:rPr lang="en-US" dirty="0">
                <a:latin typeface="+mj-lt"/>
              </a:rPr>
              <a:t>BTS Spark</a:t>
            </a:r>
          </a:p>
          <a:p>
            <a:r>
              <a:rPr lang="en-US" dirty="0">
                <a:latin typeface="+mj-lt"/>
              </a:rPr>
              <a:t>At My Best</a:t>
            </a:r>
          </a:p>
          <a:p>
            <a:r>
              <a:rPr lang="en-US" dirty="0">
                <a:latin typeface="+mj-lt"/>
              </a:rPr>
              <a:t>Think Global School</a:t>
            </a:r>
          </a:p>
          <a:p>
            <a:endParaRPr lang="en-US" dirty="0">
              <a:latin typeface="+mj-lt"/>
            </a:endParaRPr>
          </a:p>
        </p:txBody>
      </p:sp>
      <p:pic>
        <p:nvPicPr>
          <p:cNvPr id="30" name="Picture 18" descr="Real Schools | Transforming and Enhancing your School's Culture">
            <a:extLst>
              <a:ext uri="{FF2B5EF4-FFF2-40B4-BE49-F238E27FC236}">
                <a16:creationId xmlns:a16="http://schemas.microsoft.com/office/drawing/2014/main" id="{FBF6C874-4EAB-AC10-483F-F03B9FAA6D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4045" y="1945157"/>
            <a:ext cx="812349" cy="61804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NFS – Cut Through Coaching &amp; Consulting">
            <a:extLst>
              <a:ext uri="{FF2B5EF4-FFF2-40B4-BE49-F238E27FC236}">
                <a16:creationId xmlns:a16="http://schemas.microsoft.com/office/drawing/2014/main" id="{3FE78345-A1F1-FDBC-D42C-EA73C1642F4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83670" y="1998451"/>
            <a:ext cx="1578138" cy="446728"/>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32">
            <a:extLst>
              <a:ext uri="{FF2B5EF4-FFF2-40B4-BE49-F238E27FC236}">
                <a16:creationId xmlns:a16="http://schemas.microsoft.com/office/drawing/2014/main" id="{821F901F-4952-B062-13BA-2FCB7E784B1D}"/>
              </a:ext>
            </a:extLst>
          </p:cNvPr>
          <p:cNvPicPr>
            <a:picLocks noChangeAspect="1"/>
          </p:cNvPicPr>
          <p:nvPr/>
        </p:nvPicPr>
        <p:blipFill>
          <a:blip r:embed="rId5"/>
          <a:stretch>
            <a:fillRect/>
          </a:stretch>
        </p:blipFill>
        <p:spPr>
          <a:xfrm>
            <a:off x="7452636" y="2075097"/>
            <a:ext cx="1368492" cy="358160"/>
          </a:xfrm>
          <a:prstGeom prst="rect">
            <a:avLst/>
          </a:prstGeom>
        </p:spPr>
      </p:pic>
      <p:pic>
        <p:nvPicPr>
          <p:cNvPr id="34" name="Picture 6" descr="Blinkist - Wikipedia">
            <a:extLst>
              <a:ext uri="{FF2B5EF4-FFF2-40B4-BE49-F238E27FC236}">
                <a16:creationId xmlns:a16="http://schemas.microsoft.com/office/drawing/2014/main" id="{7750E59A-DE36-8036-ADDF-1532DDFE5C0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93405" y="2824431"/>
            <a:ext cx="1018025" cy="615842"/>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At My Best">
            <a:extLst>
              <a:ext uri="{FF2B5EF4-FFF2-40B4-BE49-F238E27FC236}">
                <a16:creationId xmlns:a16="http://schemas.microsoft.com/office/drawing/2014/main" id="{B6F24530-88D9-E787-51BC-F1F401BC797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48551" y="3252205"/>
            <a:ext cx="1018025" cy="305408"/>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39">
            <a:extLst>
              <a:ext uri="{FF2B5EF4-FFF2-40B4-BE49-F238E27FC236}">
                <a16:creationId xmlns:a16="http://schemas.microsoft.com/office/drawing/2014/main" id="{C973D28A-DA87-7175-AD35-5903C9F0FF5C}"/>
              </a:ext>
            </a:extLst>
          </p:cNvPr>
          <p:cNvPicPr>
            <a:picLocks noChangeAspect="1"/>
          </p:cNvPicPr>
          <p:nvPr/>
        </p:nvPicPr>
        <p:blipFill>
          <a:blip r:embed="rId8"/>
          <a:stretch>
            <a:fillRect/>
          </a:stretch>
        </p:blipFill>
        <p:spPr>
          <a:xfrm>
            <a:off x="9099949" y="1833945"/>
            <a:ext cx="1104900" cy="787400"/>
          </a:xfrm>
          <a:prstGeom prst="rect">
            <a:avLst/>
          </a:prstGeom>
        </p:spPr>
      </p:pic>
      <p:pic>
        <p:nvPicPr>
          <p:cNvPr id="42" name="Picture 41">
            <a:extLst>
              <a:ext uri="{FF2B5EF4-FFF2-40B4-BE49-F238E27FC236}">
                <a16:creationId xmlns:a16="http://schemas.microsoft.com/office/drawing/2014/main" id="{569CA441-1A45-3D3C-A3CC-0A45EC617859}"/>
              </a:ext>
            </a:extLst>
          </p:cNvPr>
          <p:cNvPicPr>
            <a:picLocks noChangeAspect="1"/>
          </p:cNvPicPr>
          <p:nvPr/>
        </p:nvPicPr>
        <p:blipFill>
          <a:blip r:embed="rId9"/>
          <a:stretch>
            <a:fillRect/>
          </a:stretch>
        </p:blipFill>
        <p:spPr>
          <a:xfrm>
            <a:off x="9032987" y="2794636"/>
            <a:ext cx="1741818" cy="706328"/>
          </a:xfrm>
          <a:prstGeom prst="rect">
            <a:avLst/>
          </a:prstGeom>
        </p:spPr>
      </p:pic>
      <p:pic>
        <p:nvPicPr>
          <p:cNvPr id="1028" name="Picture 4" descr="Think Global School - 21st Century Learning Conference">
            <a:extLst>
              <a:ext uri="{FF2B5EF4-FFF2-40B4-BE49-F238E27FC236}">
                <a16:creationId xmlns:a16="http://schemas.microsoft.com/office/drawing/2014/main" id="{5FA34E16-E73B-FF47-C9B0-CEEB8FA3E03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042693" y="2776646"/>
            <a:ext cx="876974" cy="675270"/>
          </a:xfrm>
          <a:prstGeom prst="rect">
            <a:avLst/>
          </a:prstGeom>
          <a:noFill/>
          <a:extLst>
            <a:ext uri="{909E8E84-426E-40DD-AFC4-6F175D3DCCD1}">
              <a14:hiddenFill xmlns:a14="http://schemas.microsoft.com/office/drawing/2010/main">
                <a:solidFill>
                  <a:srgbClr val="FFFFFF"/>
                </a:solidFill>
              </a14:hiddenFill>
            </a:ext>
          </a:extLst>
        </p:spPr>
      </p:pic>
      <p:sp>
        <p:nvSpPr>
          <p:cNvPr id="43" name="TextBox 42">
            <a:extLst>
              <a:ext uri="{FF2B5EF4-FFF2-40B4-BE49-F238E27FC236}">
                <a16:creationId xmlns:a16="http://schemas.microsoft.com/office/drawing/2014/main" id="{58CE06F3-5B8C-08FB-AB38-13E4A0BA6AC1}"/>
              </a:ext>
            </a:extLst>
          </p:cNvPr>
          <p:cNvSpPr txBox="1"/>
          <p:nvPr/>
        </p:nvSpPr>
        <p:spPr>
          <a:xfrm>
            <a:off x="6159964"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ea typeface="Apple Color Emoji" pitchFamily="2" charset="0"/>
                <a:cs typeface="Aharoni" panose="02010803020104030203" pitchFamily="2" charset="-79"/>
              </a:rPr>
              <a:t>Emotional Intelligence</a:t>
            </a:r>
          </a:p>
        </p:txBody>
      </p:sp>
      <p:sp>
        <p:nvSpPr>
          <p:cNvPr id="44" name="TextBox 43">
            <a:extLst>
              <a:ext uri="{FF2B5EF4-FFF2-40B4-BE49-F238E27FC236}">
                <a16:creationId xmlns:a16="http://schemas.microsoft.com/office/drawing/2014/main" id="{28101237-9B7B-B3F5-2259-D6314B47F94C}"/>
              </a:ext>
            </a:extLst>
          </p:cNvPr>
          <p:cNvSpPr txBox="1"/>
          <p:nvPr/>
        </p:nvSpPr>
        <p:spPr>
          <a:xfrm>
            <a:off x="9246505" y="3850422"/>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Transforming School Culture</a:t>
            </a:r>
          </a:p>
        </p:txBody>
      </p:sp>
      <p:sp>
        <p:nvSpPr>
          <p:cNvPr id="45" name="TextBox 44">
            <a:extLst>
              <a:ext uri="{FF2B5EF4-FFF2-40B4-BE49-F238E27FC236}">
                <a16:creationId xmlns:a16="http://schemas.microsoft.com/office/drawing/2014/main" id="{3534F6BE-6A79-EDF2-AB44-B7DE0DD6BE0D}"/>
              </a:ext>
            </a:extLst>
          </p:cNvPr>
          <p:cNvSpPr txBox="1"/>
          <p:nvPr/>
        </p:nvSpPr>
        <p:spPr>
          <a:xfrm>
            <a:off x="6149819" y="4323003"/>
            <a:ext cx="2637182" cy="276999"/>
          </a:xfrm>
          <a:prstGeom prst="rect">
            <a:avLst/>
          </a:prstGeom>
          <a:solidFill>
            <a:srgbClr val="307481"/>
          </a:solidFill>
          <a:effectLst>
            <a:softEdge rad="25400"/>
          </a:effectLst>
        </p:spPr>
        <p:txBody>
          <a:bodyPr wrap="square" lIns="91440" tIns="45720" rIns="91440" bIns="45720" rtlCol="0" anchor="t">
            <a:spAutoFit/>
          </a:bodyPr>
          <a:lstStyle/>
          <a:p>
            <a:pPr algn="ctr"/>
            <a:r>
              <a:rPr lang="en-US" sz="1200">
                <a:solidFill>
                  <a:schemeClr val="bg1"/>
                </a:solidFill>
                <a:latin typeface="Aharoni"/>
                <a:cs typeface="Aharoni"/>
              </a:rPr>
              <a:t>Strategic Development</a:t>
            </a:r>
            <a:endParaRPr lang="en-US">
              <a:solidFill>
                <a:schemeClr val="bg1"/>
              </a:solidFill>
            </a:endParaRPr>
          </a:p>
        </p:txBody>
      </p:sp>
      <p:sp>
        <p:nvSpPr>
          <p:cNvPr id="46" name="TextBox 45">
            <a:extLst>
              <a:ext uri="{FF2B5EF4-FFF2-40B4-BE49-F238E27FC236}">
                <a16:creationId xmlns:a16="http://schemas.microsoft.com/office/drawing/2014/main" id="{8F44973F-84FF-7523-8B60-09E8E3D5A6D2}"/>
              </a:ext>
            </a:extLst>
          </p:cNvPr>
          <p:cNvSpPr txBox="1"/>
          <p:nvPr/>
        </p:nvSpPr>
        <p:spPr>
          <a:xfrm>
            <a:off x="9246505" y="4323003"/>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Effective Feedback</a:t>
            </a:r>
          </a:p>
        </p:txBody>
      </p:sp>
      <p:sp>
        <p:nvSpPr>
          <p:cNvPr id="47" name="TextBox 46">
            <a:extLst>
              <a:ext uri="{FF2B5EF4-FFF2-40B4-BE49-F238E27FC236}">
                <a16:creationId xmlns:a16="http://schemas.microsoft.com/office/drawing/2014/main" id="{0965FF24-DD34-CC27-B3D7-C1D805EE51AA}"/>
              </a:ext>
            </a:extLst>
          </p:cNvPr>
          <p:cNvSpPr txBox="1"/>
          <p:nvPr/>
        </p:nvSpPr>
        <p:spPr>
          <a:xfrm>
            <a:off x="613404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Staff Engagement</a:t>
            </a:r>
          </a:p>
        </p:txBody>
      </p:sp>
      <p:sp>
        <p:nvSpPr>
          <p:cNvPr id="48" name="TextBox 47">
            <a:extLst>
              <a:ext uri="{FF2B5EF4-FFF2-40B4-BE49-F238E27FC236}">
                <a16:creationId xmlns:a16="http://schemas.microsoft.com/office/drawing/2014/main" id="{C3DE4AE8-8417-E3A9-8B69-53C0A204F14F}"/>
              </a:ext>
            </a:extLst>
          </p:cNvPr>
          <p:cNvSpPr txBox="1"/>
          <p:nvPr/>
        </p:nvSpPr>
        <p:spPr>
          <a:xfrm>
            <a:off x="9246505" y="4848488"/>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Personal Wellbeing</a:t>
            </a:r>
          </a:p>
        </p:txBody>
      </p:sp>
      <p:sp>
        <p:nvSpPr>
          <p:cNvPr id="49" name="TextBox 48">
            <a:extLst>
              <a:ext uri="{FF2B5EF4-FFF2-40B4-BE49-F238E27FC236}">
                <a16:creationId xmlns:a16="http://schemas.microsoft.com/office/drawing/2014/main" id="{00DB0568-3D88-44A6-DFFF-78C9FD70BE36}"/>
              </a:ext>
            </a:extLst>
          </p:cNvPr>
          <p:cNvSpPr txBox="1"/>
          <p:nvPr/>
        </p:nvSpPr>
        <p:spPr>
          <a:xfrm>
            <a:off x="6149819"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Personal Development</a:t>
            </a:r>
          </a:p>
        </p:txBody>
      </p:sp>
      <p:sp>
        <p:nvSpPr>
          <p:cNvPr id="50" name="TextBox 49">
            <a:extLst>
              <a:ext uri="{FF2B5EF4-FFF2-40B4-BE49-F238E27FC236}">
                <a16:creationId xmlns:a16="http://schemas.microsoft.com/office/drawing/2014/main" id="{F7BB1579-4A53-687C-7B33-A91E59448E5F}"/>
              </a:ext>
            </a:extLst>
          </p:cNvPr>
          <p:cNvSpPr txBox="1"/>
          <p:nvPr/>
        </p:nvSpPr>
        <p:spPr>
          <a:xfrm>
            <a:off x="9246505" y="5405697"/>
            <a:ext cx="2637182" cy="276999"/>
          </a:xfrm>
          <a:prstGeom prst="rect">
            <a:avLst/>
          </a:prstGeom>
          <a:solidFill>
            <a:srgbClr val="307481"/>
          </a:solidFill>
          <a:effectLst>
            <a:softEdge rad="25400"/>
          </a:effectLst>
        </p:spPr>
        <p:txBody>
          <a:bodyPr wrap="square" rtlCol="0">
            <a:spAutoFit/>
          </a:bodyPr>
          <a:lstStyle/>
          <a:p>
            <a:pPr algn="ctr"/>
            <a:r>
              <a:rPr lang="en-US" sz="1200">
                <a:solidFill>
                  <a:schemeClr val="bg1"/>
                </a:solidFill>
                <a:latin typeface="Aharoni" panose="02010803020104030203" pitchFamily="2" charset="-79"/>
                <a:cs typeface="Aharoni" panose="02010803020104030203" pitchFamily="2" charset="-79"/>
              </a:rPr>
              <a:t>Change Management</a:t>
            </a:r>
          </a:p>
        </p:txBody>
      </p:sp>
      <p:pic>
        <p:nvPicPr>
          <p:cNvPr id="52" name="Picture 26" descr="Online Courses at Emeritus | Certificates and Classes from Top Universities">
            <a:extLst>
              <a:ext uri="{FF2B5EF4-FFF2-40B4-BE49-F238E27FC236}">
                <a16:creationId xmlns:a16="http://schemas.microsoft.com/office/drawing/2014/main" id="{2F0FDFD3-B69F-56CA-1100-8E78065770E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553743" y="2681743"/>
            <a:ext cx="1318455" cy="4183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7811871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3EBC4FB-7725-47C4-822A-C50B6083C595}"/>
              </a:ext>
            </a:extLst>
          </p:cNvPr>
          <p:cNvSpPr>
            <a:spLocks noGrp="1"/>
          </p:cNvSpPr>
          <p:nvPr>
            <p:ph type="title"/>
          </p:nvPr>
        </p:nvSpPr>
        <p:spPr>
          <a:xfrm>
            <a:off x="1016000" y="2595905"/>
            <a:ext cx="4888671" cy="833095"/>
          </a:xfrm>
        </p:spPr>
        <p:txBody>
          <a:bodyPr/>
          <a:lstStyle/>
          <a:p>
            <a:r>
              <a:rPr lang="en-AU" sz="6000" dirty="0">
                <a:solidFill>
                  <a:srgbClr val="104954"/>
                </a:solidFill>
              </a:rPr>
              <a:t>Content for… </a:t>
            </a:r>
            <a:br>
              <a:rPr lang="en-AU" sz="6000" dirty="0">
                <a:solidFill>
                  <a:srgbClr val="104954"/>
                </a:solidFill>
              </a:rPr>
            </a:br>
            <a:r>
              <a:rPr lang="en-AU" sz="6000" dirty="0">
                <a:solidFill>
                  <a:srgbClr val="104954"/>
                </a:solidFill>
              </a:rPr>
              <a:t>Educators</a:t>
            </a:r>
          </a:p>
        </p:txBody>
      </p:sp>
    </p:spTree>
    <p:extLst>
      <p:ext uri="{BB962C8B-B14F-4D97-AF65-F5344CB8AC3E}">
        <p14:creationId xmlns:p14="http://schemas.microsoft.com/office/powerpoint/2010/main" val="1773109061"/>
      </p:ext>
    </p:extLst>
  </p:cSld>
  <p:clrMapOvr>
    <a:masterClrMapping/>
  </p:clrMapOvr>
</p:sld>
</file>

<file path=ppt/theme/theme1.xml><?xml version="1.0" encoding="utf-8"?>
<a:theme xmlns:a="http://schemas.openxmlformats.org/drawingml/2006/main" name="Office Theme">
  <a:themeElements>
    <a:clrScheme name="go1 colours">
      <a:dk1>
        <a:srgbClr val="114954"/>
      </a:dk1>
      <a:lt1>
        <a:srgbClr val="FFFFFF"/>
      </a:lt1>
      <a:dk2>
        <a:srgbClr val="317481"/>
      </a:dk2>
      <a:lt2>
        <a:srgbClr val="FBF6F4"/>
      </a:lt2>
      <a:accent1>
        <a:srgbClr val="FDAF8D"/>
      </a:accent1>
      <a:accent2>
        <a:srgbClr val="D4FF26"/>
      </a:accent2>
      <a:accent3>
        <a:srgbClr val="65CADF"/>
      </a:accent3>
      <a:accent4>
        <a:srgbClr val="22292A"/>
      </a:accent4>
      <a:accent5>
        <a:srgbClr val="F4FAFB"/>
      </a:accent5>
      <a:accent6>
        <a:srgbClr val="E9F4F7"/>
      </a:accent6>
      <a:hlink>
        <a:srgbClr val="D4FF26"/>
      </a:hlink>
      <a:folHlink>
        <a:srgbClr val="00B884"/>
      </a:folHlink>
    </a:clrScheme>
    <a:fontScheme name="go1 fonts">
      <a:majorFont>
        <a:latin typeface="Georgia"/>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2013 - 2022">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2013 - 2022"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9DFD9CC8CB7A304193ABC81185123BC8" ma:contentTypeVersion="5" ma:contentTypeDescription="Create a new document." ma:contentTypeScope="" ma:versionID="d0ff3c7c06912db2add93b30727db042">
  <xsd:schema xmlns:xsd="http://www.w3.org/2001/XMLSchema" xmlns:xs="http://www.w3.org/2001/XMLSchema" xmlns:p="http://schemas.microsoft.com/office/2006/metadata/properties" xmlns:ns2="01ab4e7e-dbf2-47cb-9554-2c8d5bd1226e" targetNamespace="http://schemas.microsoft.com/office/2006/metadata/properties" ma:root="true" ma:fieldsID="9b6c40e6c9a4f3de519e7eb57e9a5dd5" ns2:_="">
    <xsd:import namespace="01ab4e7e-dbf2-47cb-9554-2c8d5bd1226e"/>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1ab4e7e-dbf2-47cb-9554-2c8d5bd122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SearchProperties" ma:index="12"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94C10FE-6848-4F97-8637-F35EA5DA7E31}">
  <ds:schemaRefs>
    <ds:schemaRef ds:uri="http://schemas.microsoft.com/sharepoint/v3/contenttype/forms"/>
  </ds:schemaRefs>
</ds:datastoreItem>
</file>

<file path=customXml/itemProps2.xml><?xml version="1.0" encoding="utf-8"?>
<ds:datastoreItem xmlns:ds="http://schemas.openxmlformats.org/officeDocument/2006/customXml" ds:itemID="{7A2D8EE0-6C43-4469-BA4A-DF398137375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1ab4e7e-dbf2-47cb-9554-2c8d5bd122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53377158-ECE8-401F-A8BF-AA55C745DD96}">
  <ds:schemaRefs>
    <ds:schemaRef ds:uri="http://purl.org/dc/terms/"/>
    <ds:schemaRef ds:uri="http://www.w3.org/XML/1998/namespace"/>
    <ds:schemaRef ds:uri="http://schemas.microsoft.com/office/2006/documentManagement/types"/>
    <ds:schemaRef ds:uri="http://schemas.openxmlformats.org/package/2006/metadata/core-properties"/>
    <ds:schemaRef ds:uri="http://purl.org/dc/elements/1.1/"/>
    <ds:schemaRef ds:uri="http://purl.org/dc/dcmitype/"/>
    <ds:schemaRef ds:uri="http://schemas.microsoft.com/office/infopath/2007/PartnerControls"/>
    <ds:schemaRef ds:uri="01ab4e7e-dbf2-47cb-9554-2c8d5bd1226e"/>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919</TotalTime>
  <Words>896</Words>
  <Application>Microsoft Office PowerPoint</Application>
  <PresentationFormat>Widescreen</PresentationFormat>
  <Paragraphs>152</Paragraphs>
  <Slides>18</Slides>
  <Notes>18</Notes>
  <HiddenSlides>0</HiddenSlides>
  <MMClips>1</MMClips>
  <ScaleCrop>false</ScaleCrop>
  <HeadingPairs>
    <vt:vector size="4" baseType="variant">
      <vt:variant>
        <vt:lpstr>Theme</vt:lpstr>
      </vt:variant>
      <vt:variant>
        <vt:i4>1</vt:i4>
      </vt:variant>
      <vt:variant>
        <vt:lpstr>Slide Titles</vt:lpstr>
      </vt:variant>
      <vt:variant>
        <vt:i4>18</vt:i4>
      </vt:variant>
    </vt:vector>
  </HeadingPairs>
  <TitlesOfParts>
    <vt:vector size="19" baseType="lpstr">
      <vt:lpstr>Office Theme</vt:lpstr>
      <vt:lpstr>EC Premium – Your Professional Learning Hub</vt:lpstr>
      <vt:lpstr>PowerPoint Presentation</vt:lpstr>
      <vt:lpstr>EC Premium  </vt:lpstr>
      <vt:lpstr>What is learning like on EC Premium?</vt:lpstr>
      <vt:lpstr>PowerPoint Presentation</vt:lpstr>
      <vt:lpstr>Our Content</vt:lpstr>
      <vt:lpstr>Content for… Leaders</vt:lpstr>
      <vt:lpstr>Learning Leaders Love</vt:lpstr>
      <vt:lpstr>Content for…  Educators</vt:lpstr>
      <vt:lpstr>Learning for Educators</vt:lpstr>
      <vt:lpstr>Content for…  Support Staff</vt:lpstr>
      <vt:lpstr>Learning for Support Staff</vt:lpstr>
      <vt:lpstr>Content for…  Administrative Staff</vt:lpstr>
      <vt:lpstr>Learning for Admin Staff</vt:lpstr>
      <vt:lpstr>Hub Tour</vt:lpstr>
      <vt:lpstr>PowerPoint Presentation</vt:lpstr>
      <vt:lpstr>Our Commitments</vt:lpstr>
      <vt:lpstr>Our Commitments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Rodica Pascu</dc:creator>
  <cp:lastModifiedBy>Gabbi Jenkins</cp:lastModifiedBy>
  <cp:revision>46</cp:revision>
  <dcterms:created xsi:type="dcterms:W3CDTF">2022-03-24T04:10:55Z</dcterms:created>
  <dcterms:modified xsi:type="dcterms:W3CDTF">2023-03-16T23:53:26Z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0x0101009DFD9CC8CB7A304193ABC81185123BC8</vt:lpwstr>
  </property>
  <property fmtid="{D5CDD505-2E9C-101B-9397-08002B2CF9AE}" pid="3" name="MediaServiceImageTags">
    <vt:lpwstr/>
  </property>
</Properties>
</file>